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"/>
  </p:notesMasterIdLst>
  <p:sldIdLst>
    <p:sldId id="1916" r:id="rId2"/>
    <p:sldId id="1867" r:id="rId3"/>
    <p:sldId id="1925" r:id="rId4"/>
    <p:sldId id="1923" r:id="rId5"/>
    <p:sldId id="1762" r:id="rId6"/>
    <p:sldId id="1926" r:id="rId7"/>
    <p:sldId id="1928" r:id="rId8"/>
    <p:sldId id="1929" r:id="rId9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48" autoAdjust="0"/>
    <p:restoredTop sz="94660"/>
  </p:normalViewPr>
  <p:slideViewPr>
    <p:cSldViewPr snapToGrid="0">
      <p:cViewPr varScale="1">
        <p:scale>
          <a:sx n="46" d="100"/>
          <a:sy n="46" d="100"/>
        </p:scale>
        <p:origin x="42" y="3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62F5AD4-D81F-49D6-B5EA-9D47290AEDB5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D062B21-36C4-4F41-9CB1-D0B8749B072C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227113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663" y="746125"/>
            <a:ext cx="6627812" cy="3729038"/>
          </a:xfrm>
          <a:ln/>
        </p:spPr>
      </p:sp>
      <p:sp>
        <p:nvSpPr>
          <p:cNvPr id="209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355" y="4724085"/>
            <a:ext cx="4996079" cy="4471350"/>
          </a:xfrm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235" tIns="44118" rIns="88235" bIns="44118"/>
          <a:lstStyle/>
          <a:p>
            <a:pPr algn="just">
              <a:lnSpc>
                <a:spcPct val="80000"/>
              </a:lnSpc>
              <a:spcBef>
                <a:spcPts val="300"/>
              </a:spcBef>
            </a:pPr>
            <a:endParaRPr lang="en-US" sz="1000">
              <a:effectLst>
                <a:outerShdw blurRad="38100" dist="38100" dir="2700000" algn="tl">
                  <a:srgbClr val="DDDDDD"/>
                </a:outerShdw>
              </a:effectLst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742876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6125"/>
            <a:ext cx="4973638" cy="3729038"/>
          </a:xfrm>
          <a:ln/>
        </p:spPr>
      </p:sp>
      <p:sp>
        <p:nvSpPr>
          <p:cNvPr id="209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355" y="4724085"/>
            <a:ext cx="4996079" cy="4471350"/>
          </a:xfrm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235" tIns="44118" rIns="88235" bIns="44118"/>
          <a:lstStyle/>
          <a:p>
            <a:pPr algn="just">
              <a:lnSpc>
                <a:spcPct val="80000"/>
              </a:lnSpc>
              <a:spcBef>
                <a:spcPts val="300"/>
              </a:spcBef>
            </a:pPr>
            <a:endParaRPr lang="en-US" sz="1000" dirty="0">
              <a:effectLst>
                <a:outerShdw blurRad="38100" dist="38100" dir="2700000" algn="tl">
                  <a:srgbClr val="DDDDDD"/>
                </a:outerShdw>
              </a:effectLst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51726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 txBox="1">
            <a:spLocks noGrp="1" noChangeArrowheads="1"/>
          </p:cNvSpPr>
          <p:nvPr/>
        </p:nvSpPr>
        <p:spPr bwMode="auto">
          <a:xfrm>
            <a:off x="3856038" y="9442450"/>
            <a:ext cx="2951162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222" tIns="46110" rIns="92222" bIns="46110" anchor="b"/>
          <a:lstStyle>
            <a:lvl1pPr defTabSz="920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920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920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920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920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defTabSz="920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hangingPunct="1"/>
            <a:fld id="{CEFEF2EB-4A94-BF48-BD76-FBD1B191209B}" type="slidenum">
              <a:rPr lang="fr-FR" sz="1300"/>
              <a:pPr algn="r" eaLnBrk="1" hangingPunct="1"/>
              <a:t>5</a:t>
            </a:fld>
            <a:endParaRPr lang="fr-FR" sz="1300"/>
          </a:p>
        </p:txBody>
      </p:sp>
      <p:sp>
        <p:nvSpPr>
          <p:cNvPr id="147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663" y="746125"/>
            <a:ext cx="6627812" cy="3729038"/>
          </a:xfrm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3" y="4719638"/>
            <a:ext cx="4995862" cy="4473575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92222" tIns="46110" rIns="92222" bIns="46110"/>
          <a:lstStyle/>
          <a:p>
            <a:pPr eaLnBrk="1" hangingPunct="1"/>
            <a:endParaRPr lang="en-US" dirty="0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663" y="746125"/>
            <a:ext cx="6627812" cy="3729038"/>
          </a:xfrm>
          <a:ln/>
        </p:spPr>
      </p:sp>
      <p:sp>
        <p:nvSpPr>
          <p:cNvPr id="209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355" y="4724085"/>
            <a:ext cx="4996079" cy="4471350"/>
          </a:xfrm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235" tIns="44118" rIns="88235" bIns="44118"/>
          <a:lstStyle/>
          <a:p>
            <a:pPr algn="just">
              <a:lnSpc>
                <a:spcPct val="80000"/>
              </a:lnSpc>
              <a:spcBef>
                <a:spcPts val="300"/>
              </a:spcBef>
            </a:pPr>
            <a:endParaRPr lang="en-US" sz="1000" dirty="0">
              <a:effectLst>
                <a:outerShdw blurRad="38100" dist="38100" dir="2700000" algn="tl">
                  <a:srgbClr val="DDDDDD"/>
                </a:outerShdw>
              </a:effectLst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054795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663" y="746125"/>
            <a:ext cx="6627812" cy="3729038"/>
          </a:xfrm>
          <a:ln/>
        </p:spPr>
      </p:sp>
      <p:sp>
        <p:nvSpPr>
          <p:cNvPr id="209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355" y="4724085"/>
            <a:ext cx="4996079" cy="4471350"/>
          </a:xfrm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235" tIns="44118" rIns="88235" bIns="44118"/>
          <a:lstStyle/>
          <a:p>
            <a:pPr algn="just">
              <a:lnSpc>
                <a:spcPct val="80000"/>
              </a:lnSpc>
              <a:spcBef>
                <a:spcPts val="300"/>
              </a:spcBef>
            </a:pPr>
            <a:endParaRPr lang="en-US" sz="1000" dirty="0">
              <a:effectLst>
                <a:outerShdw blurRad="38100" dist="38100" dir="2700000" algn="tl">
                  <a:srgbClr val="DDDDDD"/>
                </a:outerShdw>
              </a:effectLst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80022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663" y="746125"/>
            <a:ext cx="6627812" cy="3729038"/>
          </a:xfrm>
          <a:ln/>
        </p:spPr>
      </p:sp>
      <p:sp>
        <p:nvSpPr>
          <p:cNvPr id="209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355" y="4724085"/>
            <a:ext cx="4996079" cy="4471350"/>
          </a:xfrm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235" tIns="44118" rIns="88235" bIns="44118"/>
          <a:lstStyle/>
          <a:p>
            <a:pPr algn="just">
              <a:lnSpc>
                <a:spcPct val="80000"/>
              </a:lnSpc>
              <a:spcBef>
                <a:spcPts val="300"/>
              </a:spcBef>
            </a:pPr>
            <a:endParaRPr lang="en-US" sz="1000">
              <a:effectLst>
                <a:outerShdw blurRad="38100" dist="38100" dir="2700000" algn="tl">
                  <a:srgbClr val="DDDDDD"/>
                </a:outerShdw>
              </a:effectLst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59708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F3A94C0-D67F-DDB2-C69E-4874332583B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D8623B4F-B451-019B-8F1B-E46C7A14753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296E30FE-FAAA-EA3F-5A77-9A275D94B2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44448089-0C32-DD43-993F-2D27983CB0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A958401-77E2-5250-8C73-865DE7E9F0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865046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49D65AB-E921-A406-45DE-4578E78954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6CD91865-CF67-85A5-53F9-1A473D85D87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67D64169-5A1A-1A71-9713-BDEC72A962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B2274842-89B2-FC86-81AC-BA32B6A69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FE7EE3B9-E5B3-0937-F6E9-B20A1D7279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149034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E433AD6E-AF9E-95F6-FAD4-C2369F3F6C8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2C8830EE-E389-620A-7DC4-BB8B21D9564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8C3D46E5-179A-3941-8798-1CC6CCA137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64FC1669-EF77-DADD-D839-C466D253C4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47163256-D056-6A85-3878-6D10127694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652026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A32DAA9-51DB-1345-B44B-4CE7D77FE9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3B48080-5B7F-E607-4359-AB700CF0B7B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3D3485FE-3670-9155-FABD-7FE2F6B473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33AA92FE-82CC-E755-5C28-0206DF93DD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D2303BCF-AE7B-680C-7293-BBAF27E7D9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033992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6155A5A-05AD-661D-40AE-D5A9E76639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A9E5DE29-E2AA-142F-C09F-560F515DC98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8300B36B-017A-76C1-73BC-9AEA2FF0AB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07849F0E-F07D-E823-C5D4-D85A58C0E7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A06FBF4C-4371-9CC0-CC36-6D446964D3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624272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7711C55-64CE-C62F-F378-A0839C5A8F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1F7BF4E3-E415-B24A-C240-1CCFB405A97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5033FF5E-57F5-C32A-FEB2-9A72DDC3742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B8710E0C-4778-1989-53D3-E63E58AAED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D2D14527-BFDC-8FDE-8F5E-581B1838C6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B5CF35B7-1B52-BAE4-D8C4-527F04D25B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351073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8DE7E45-09EB-A2B1-9C47-EC36CFE56B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CA88D344-4D6F-AC2F-17A5-09F12EBCB9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937F7957-EF3F-6F71-022A-DCD803699AC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BB87C2E6-BF74-6930-2209-00F23C440C6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E1BE381C-C717-A4E8-62F2-E9D49408534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5416E4F4-073B-A60A-E57A-2D4C686E64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009052FE-55B7-3369-70AD-E3FFF3DF7A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A7B68E83-D8A8-FA65-3B6C-396EB8FDB8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280016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15B80A8-52DF-9BF6-518E-2B16A9ECA7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CACDDD24-9050-C43F-4F27-79C16E33C0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1D5B137C-55B7-BD2C-1547-8A9A68E234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7C0F013C-77D3-5F37-2907-41EA92F224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700727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DF9ED60E-7358-8244-2226-C5781EB44D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F18A05C9-1CF2-C16E-D595-39695AA264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89026AD9-97DE-442C-BE7D-4021067F5B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27456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662DA0B-EB2A-79D6-1922-D0999BE46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8B7D3C4-1352-3968-429A-9A185EA532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BA272CB6-0A48-FE95-93AF-3B3AEE31DC7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45F28DA7-4E81-D9D8-9583-3101F93700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FB166978-4FE8-4FF4-07CA-401862C919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DB7DFC8C-B831-8CF4-A023-3F65261479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679426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9B0085C-BB6A-7FA4-F19C-035F8093E1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1485300B-BCD3-394D-7F2F-A6F09FE45BB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6E5CF36D-E075-9EE9-25D6-FFA197313CB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4CD5F230-9FEB-FC41-2002-EAFD3B8CEE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971E030D-5824-8467-83DA-E18F7D945C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8DA89E4F-D17D-0581-0881-F5615B5F2E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161066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5E7FE044-A58B-D748-6D58-4CEE51C1B6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A87AB0E0-6D39-FFA8-DE2A-EFBA5BD36BC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F90E28C1-0C30-D236-8736-55514E63DCC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028FD5-2A63-4463-A5B8-ADF26C1206B6}" type="datetimeFigureOut">
              <a:rPr lang="fr-FR" smtClean="0"/>
              <a:t>22/10/2022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E03C94-4A69-9F5F-5432-EA1432900F4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5CA84DF-B991-5900-0D50-3F5AAA834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7A8645F-6E68-43FF-91AB-463DBED41021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330804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jpeg"/><Relationship Id="rId11" Type="http://schemas.openxmlformats.org/officeDocument/2006/relationships/image" Target="../media/image1.png"/><Relationship Id="rId5" Type="http://schemas.openxmlformats.org/officeDocument/2006/relationships/image" Target="../media/image5.jpeg"/><Relationship Id="rId10" Type="http://schemas.microsoft.com/office/2007/relationships/hdphoto" Target="../media/hdphoto2.wdp"/><Relationship Id="rId4" Type="http://schemas.openxmlformats.org/officeDocument/2006/relationships/image" Target="../media/image4.png"/><Relationship Id="rId9" Type="http://schemas.openxmlformats.org/officeDocument/2006/relationships/image" Target="../media/image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8.jpeg"/><Relationship Id="rId3" Type="http://schemas.openxmlformats.org/officeDocument/2006/relationships/image" Target="../media/image2.png"/><Relationship Id="rId7" Type="http://schemas.openxmlformats.org/officeDocument/2006/relationships/image" Target="../media/image12.png"/><Relationship Id="rId12" Type="http://schemas.openxmlformats.org/officeDocument/2006/relationships/image" Target="../media/image17.jpeg"/><Relationship Id="rId17" Type="http://schemas.openxmlformats.org/officeDocument/2006/relationships/image" Target="../media/image22.jpeg"/><Relationship Id="rId2" Type="http://schemas.openxmlformats.org/officeDocument/2006/relationships/image" Target="../media/image1.png"/><Relationship Id="rId16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6.jpeg"/><Relationship Id="rId5" Type="http://schemas.openxmlformats.org/officeDocument/2006/relationships/image" Target="../media/image10.png"/><Relationship Id="rId15" Type="http://schemas.openxmlformats.org/officeDocument/2006/relationships/image" Target="../media/image20.jpe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Relationship Id="rId14" Type="http://schemas.openxmlformats.org/officeDocument/2006/relationships/image" Target="../media/image19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openxmlformats.org/officeDocument/2006/relationships/image" Target="../media/image28.jpeg"/><Relationship Id="rId18" Type="http://schemas.openxmlformats.org/officeDocument/2006/relationships/image" Target="../media/image33.jpeg"/><Relationship Id="rId3" Type="http://schemas.openxmlformats.org/officeDocument/2006/relationships/image" Target="../media/image3.png"/><Relationship Id="rId7" Type="http://schemas.openxmlformats.org/officeDocument/2006/relationships/image" Target="../media/image23.png"/><Relationship Id="rId12" Type="http://schemas.openxmlformats.org/officeDocument/2006/relationships/image" Target="../media/image27.jpeg"/><Relationship Id="rId17" Type="http://schemas.openxmlformats.org/officeDocument/2006/relationships/image" Target="../media/image32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11" Type="http://schemas.openxmlformats.org/officeDocument/2006/relationships/image" Target="../media/image26.jpeg"/><Relationship Id="rId5" Type="http://schemas.openxmlformats.org/officeDocument/2006/relationships/image" Target="../media/image1.png"/><Relationship Id="rId15" Type="http://schemas.openxmlformats.org/officeDocument/2006/relationships/image" Target="../media/image30.jpeg"/><Relationship Id="rId10" Type="http://schemas.openxmlformats.org/officeDocument/2006/relationships/image" Target="../media/image25.png"/><Relationship Id="rId4" Type="http://schemas.openxmlformats.org/officeDocument/2006/relationships/image" Target="../media/image4.png"/><Relationship Id="rId9" Type="http://schemas.openxmlformats.org/officeDocument/2006/relationships/image" Target="../media/image24.jpeg"/><Relationship Id="rId14" Type="http://schemas.openxmlformats.org/officeDocument/2006/relationships/image" Target="../media/image29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34.png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fr-FR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Le Char 90</a:t>
            </a:r>
          </a:p>
        </p:txBody>
      </p:sp>
      <p:grpSp>
        <p:nvGrpSpPr>
          <p:cNvPr id="2" name="Groupe 61">
            <a:extLst>
              <a:ext uri="{FF2B5EF4-FFF2-40B4-BE49-F238E27FC236}">
                <a16:creationId xmlns:a16="http://schemas.microsoft.com/office/drawing/2014/main" id="{53783493-E7BC-D5A4-92C0-6C6C84DAD6C4}"/>
              </a:ext>
            </a:extLst>
          </p:cNvPr>
          <p:cNvGrpSpPr>
            <a:grpSpLocks noChangeAspect="1"/>
          </p:cNvGrpSpPr>
          <p:nvPr/>
        </p:nvGrpSpPr>
        <p:grpSpPr>
          <a:xfrm>
            <a:off x="9490241" y="581375"/>
            <a:ext cx="748570" cy="720000"/>
            <a:chOff x="7640010" y="404814"/>
            <a:chExt cx="1008089" cy="96961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C9A7990-CBB1-2D3B-17BB-B3E13A4C21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0010" y="404814"/>
              <a:ext cx="561890" cy="969616"/>
              <a:chOff x="374" y="298"/>
              <a:chExt cx="2151" cy="3721"/>
            </a:xfrm>
          </p:grpSpPr>
          <p:pic>
            <p:nvPicPr>
              <p:cNvPr id="11" name="Picture 3" descr="Bear qee_blanc 3quarts ombré_transparent 3">
                <a:extLst>
                  <a:ext uri="{FF2B5EF4-FFF2-40B4-BE49-F238E27FC236}">
                    <a16:creationId xmlns:a16="http://schemas.microsoft.com/office/drawing/2014/main" id="{B6391BA5-CB1A-19DB-DACF-3556DA42AF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4" y="298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4">
                <a:extLst>
                  <a:ext uri="{FF2B5EF4-FFF2-40B4-BE49-F238E27FC236}">
                    <a16:creationId xmlns:a16="http://schemas.microsoft.com/office/drawing/2014/main" id="{9E372363-EA2E-416A-4642-AAD241107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800"/>
                <a:ext cx="972" cy="3061"/>
              </a:xfrm>
              <a:custGeom>
                <a:avLst/>
                <a:gdLst>
                  <a:gd name="T0" fmla="*/ 240 w 972"/>
                  <a:gd name="T1" fmla="*/ 112 h 3061"/>
                  <a:gd name="T2" fmla="*/ 307 w 972"/>
                  <a:gd name="T3" fmla="*/ 49 h 3061"/>
                  <a:gd name="T4" fmla="*/ 397 w 972"/>
                  <a:gd name="T5" fmla="*/ 7 h 3061"/>
                  <a:gd name="T6" fmla="*/ 511 w 972"/>
                  <a:gd name="T7" fmla="*/ 7 h 3061"/>
                  <a:gd name="T8" fmla="*/ 613 w 972"/>
                  <a:gd name="T9" fmla="*/ 84 h 3061"/>
                  <a:gd name="T10" fmla="*/ 682 w 972"/>
                  <a:gd name="T11" fmla="*/ 184 h 3061"/>
                  <a:gd name="T12" fmla="*/ 723 w 972"/>
                  <a:gd name="T13" fmla="*/ 282 h 3061"/>
                  <a:gd name="T14" fmla="*/ 733 w 972"/>
                  <a:gd name="T15" fmla="*/ 418 h 3061"/>
                  <a:gd name="T16" fmla="*/ 682 w 972"/>
                  <a:gd name="T17" fmla="*/ 508 h 3061"/>
                  <a:gd name="T18" fmla="*/ 571 w 972"/>
                  <a:gd name="T19" fmla="*/ 559 h 3061"/>
                  <a:gd name="T20" fmla="*/ 583 w 972"/>
                  <a:gd name="T21" fmla="*/ 703 h 3061"/>
                  <a:gd name="T22" fmla="*/ 577 w 972"/>
                  <a:gd name="T23" fmla="*/ 871 h 3061"/>
                  <a:gd name="T24" fmla="*/ 625 w 972"/>
                  <a:gd name="T25" fmla="*/ 1045 h 3061"/>
                  <a:gd name="T26" fmla="*/ 544 w 972"/>
                  <a:gd name="T27" fmla="*/ 1248 h 3061"/>
                  <a:gd name="T28" fmla="*/ 445 w 972"/>
                  <a:gd name="T29" fmla="*/ 1321 h 3061"/>
                  <a:gd name="T30" fmla="*/ 709 w 972"/>
                  <a:gd name="T31" fmla="*/ 1561 h 3061"/>
                  <a:gd name="T32" fmla="*/ 874 w 972"/>
                  <a:gd name="T33" fmla="*/ 1809 h 3061"/>
                  <a:gd name="T34" fmla="*/ 936 w 972"/>
                  <a:gd name="T35" fmla="*/ 1987 h 3061"/>
                  <a:gd name="T36" fmla="*/ 966 w 972"/>
                  <a:gd name="T37" fmla="*/ 2154 h 3061"/>
                  <a:gd name="T38" fmla="*/ 859 w 972"/>
                  <a:gd name="T39" fmla="*/ 2317 h 3061"/>
                  <a:gd name="T40" fmla="*/ 760 w 972"/>
                  <a:gd name="T41" fmla="*/ 2278 h 3061"/>
                  <a:gd name="T42" fmla="*/ 745 w 972"/>
                  <a:gd name="T43" fmla="*/ 2155 h 3061"/>
                  <a:gd name="T44" fmla="*/ 664 w 972"/>
                  <a:gd name="T45" fmla="*/ 2182 h 3061"/>
                  <a:gd name="T46" fmla="*/ 679 w 972"/>
                  <a:gd name="T47" fmla="*/ 2263 h 3061"/>
                  <a:gd name="T48" fmla="*/ 541 w 972"/>
                  <a:gd name="T49" fmla="*/ 2215 h 3061"/>
                  <a:gd name="T50" fmla="*/ 535 w 972"/>
                  <a:gd name="T51" fmla="*/ 2077 h 3061"/>
                  <a:gd name="T52" fmla="*/ 466 w 972"/>
                  <a:gd name="T53" fmla="*/ 1995 h 3061"/>
                  <a:gd name="T54" fmla="*/ 469 w 972"/>
                  <a:gd name="T55" fmla="*/ 2179 h 3061"/>
                  <a:gd name="T56" fmla="*/ 360 w 972"/>
                  <a:gd name="T57" fmla="*/ 2199 h 3061"/>
                  <a:gd name="T58" fmla="*/ 289 w 972"/>
                  <a:gd name="T59" fmla="*/ 2257 h 3061"/>
                  <a:gd name="T60" fmla="*/ 439 w 972"/>
                  <a:gd name="T61" fmla="*/ 2257 h 3061"/>
                  <a:gd name="T62" fmla="*/ 510 w 972"/>
                  <a:gd name="T63" fmla="*/ 2406 h 3061"/>
                  <a:gd name="T64" fmla="*/ 559 w 972"/>
                  <a:gd name="T65" fmla="*/ 2623 h 3061"/>
                  <a:gd name="T66" fmla="*/ 657 w 972"/>
                  <a:gd name="T67" fmla="*/ 2830 h 3061"/>
                  <a:gd name="T68" fmla="*/ 745 w 972"/>
                  <a:gd name="T69" fmla="*/ 2931 h 3061"/>
                  <a:gd name="T70" fmla="*/ 682 w 972"/>
                  <a:gd name="T71" fmla="*/ 3037 h 3061"/>
                  <a:gd name="T72" fmla="*/ 421 w 972"/>
                  <a:gd name="T73" fmla="*/ 3061 h 3061"/>
                  <a:gd name="T74" fmla="*/ 96 w 972"/>
                  <a:gd name="T75" fmla="*/ 3009 h 3061"/>
                  <a:gd name="T76" fmla="*/ 24 w 972"/>
                  <a:gd name="T77" fmla="*/ 2826 h 3061"/>
                  <a:gd name="T78" fmla="*/ 9 w 972"/>
                  <a:gd name="T79" fmla="*/ 2695 h 3061"/>
                  <a:gd name="T80" fmla="*/ 103 w 972"/>
                  <a:gd name="T81" fmla="*/ 2575 h 3061"/>
                  <a:gd name="T82" fmla="*/ 220 w 972"/>
                  <a:gd name="T83" fmla="*/ 2350 h 3061"/>
                  <a:gd name="T84" fmla="*/ 253 w 972"/>
                  <a:gd name="T85" fmla="*/ 2137 h 3061"/>
                  <a:gd name="T86" fmla="*/ 229 w 972"/>
                  <a:gd name="T87" fmla="*/ 1741 h 3061"/>
                  <a:gd name="T88" fmla="*/ 181 w 972"/>
                  <a:gd name="T89" fmla="*/ 1525 h 3061"/>
                  <a:gd name="T90" fmla="*/ 175 w 972"/>
                  <a:gd name="T91" fmla="*/ 1375 h 3061"/>
                  <a:gd name="T92" fmla="*/ 283 w 972"/>
                  <a:gd name="T93" fmla="*/ 1351 h 3061"/>
                  <a:gd name="T94" fmla="*/ 423 w 972"/>
                  <a:gd name="T95" fmla="*/ 1251 h 3061"/>
                  <a:gd name="T96" fmla="*/ 516 w 972"/>
                  <a:gd name="T97" fmla="*/ 990 h 3061"/>
                  <a:gd name="T98" fmla="*/ 457 w 972"/>
                  <a:gd name="T99" fmla="*/ 883 h 3061"/>
                  <a:gd name="T100" fmla="*/ 337 w 972"/>
                  <a:gd name="T101" fmla="*/ 775 h 3061"/>
                  <a:gd name="T102" fmla="*/ 349 w 972"/>
                  <a:gd name="T103" fmla="*/ 523 h 3061"/>
                  <a:gd name="T104" fmla="*/ 259 w 972"/>
                  <a:gd name="T105" fmla="*/ 244 h 3061"/>
                  <a:gd name="T106" fmla="*/ 205 w 972"/>
                  <a:gd name="T107" fmla="*/ 108 h 30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72"/>
                  <a:gd name="T163" fmla="*/ 0 h 3061"/>
                  <a:gd name="T164" fmla="*/ 972 w 972"/>
                  <a:gd name="T165" fmla="*/ 3061 h 30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72" h="3061">
                    <a:moveTo>
                      <a:pt x="205" y="108"/>
                    </a:moveTo>
                    <a:cubicBezTo>
                      <a:pt x="208" y="102"/>
                      <a:pt x="229" y="116"/>
                      <a:pt x="240" y="112"/>
                    </a:cubicBezTo>
                    <a:cubicBezTo>
                      <a:pt x="251" y="108"/>
                      <a:pt x="260" y="92"/>
                      <a:pt x="270" y="82"/>
                    </a:cubicBezTo>
                    <a:cubicBezTo>
                      <a:pt x="281" y="72"/>
                      <a:pt x="293" y="59"/>
                      <a:pt x="307" y="49"/>
                    </a:cubicBezTo>
                    <a:cubicBezTo>
                      <a:pt x="321" y="39"/>
                      <a:pt x="330" y="32"/>
                      <a:pt x="346" y="25"/>
                    </a:cubicBezTo>
                    <a:cubicBezTo>
                      <a:pt x="362" y="18"/>
                      <a:pt x="370" y="10"/>
                      <a:pt x="397" y="7"/>
                    </a:cubicBezTo>
                    <a:lnTo>
                      <a:pt x="445" y="0"/>
                    </a:lnTo>
                    <a:lnTo>
                      <a:pt x="511" y="7"/>
                    </a:lnTo>
                    <a:lnTo>
                      <a:pt x="561" y="37"/>
                    </a:lnTo>
                    <a:lnTo>
                      <a:pt x="613" y="84"/>
                    </a:lnTo>
                    <a:lnTo>
                      <a:pt x="658" y="145"/>
                    </a:lnTo>
                    <a:lnTo>
                      <a:pt x="682" y="184"/>
                    </a:lnTo>
                    <a:lnTo>
                      <a:pt x="703" y="229"/>
                    </a:lnTo>
                    <a:lnTo>
                      <a:pt x="723" y="282"/>
                    </a:lnTo>
                    <a:lnTo>
                      <a:pt x="739" y="355"/>
                    </a:lnTo>
                    <a:lnTo>
                      <a:pt x="733" y="418"/>
                    </a:lnTo>
                    <a:lnTo>
                      <a:pt x="715" y="475"/>
                    </a:lnTo>
                    <a:lnTo>
                      <a:pt x="682" y="508"/>
                    </a:lnTo>
                    <a:lnTo>
                      <a:pt x="637" y="538"/>
                    </a:lnTo>
                    <a:lnTo>
                      <a:pt x="571" y="559"/>
                    </a:lnTo>
                    <a:lnTo>
                      <a:pt x="579" y="627"/>
                    </a:lnTo>
                    <a:lnTo>
                      <a:pt x="583" y="703"/>
                    </a:lnTo>
                    <a:lnTo>
                      <a:pt x="582" y="786"/>
                    </a:lnTo>
                    <a:lnTo>
                      <a:pt x="577" y="871"/>
                    </a:lnTo>
                    <a:cubicBezTo>
                      <a:pt x="583" y="895"/>
                      <a:pt x="610" y="904"/>
                      <a:pt x="618" y="933"/>
                    </a:cubicBezTo>
                    <a:cubicBezTo>
                      <a:pt x="626" y="962"/>
                      <a:pt x="628" y="1007"/>
                      <a:pt x="625" y="1045"/>
                    </a:cubicBezTo>
                    <a:cubicBezTo>
                      <a:pt x="622" y="1083"/>
                      <a:pt x="622" y="1124"/>
                      <a:pt x="607" y="1158"/>
                    </a:cubicBezTo>
                    <a:cubicBezTo>
                      <a:pt x="592" y="1192"/>
                      <a:pt x="565" y="1226"/>
                      <a:pt x="544" y="1248"/>
                    </a:cubicBezTo>
                    <a:cubicBezTo>
                      <a:pt x="523" y="1270"/>
                      <a:pt x="505" y="1279"/>
                      <a:pt x="489" y="1291"/>
                    </a:cubicBezTo>
                    <a:lnTo>
                      <a:pt x="445" y="1321"/>
                    </a:lnTo>
                    <a:cubicBezTo>
                      <a:pt x="453" y="1337"/>
                      <a:pt x="494" y="1346"/>
                      <a:pt x="538" y="1386"/>
                    </a:cubicBezTo>
                    <a:cubicBezTo>
                      <a:pt x="582" y="1426"/>
                      <a:pt x="667" y="1513"/>
                      <a:pt x="709" y="1561"/>
                    </a:cubicBezTo>
                    <a:cubicBezTo>
                      <a:pt x="755" y="1610"/>
                      <a:pt x="786" y="1642"/>
                      <a:pt x="813" y="1683"/>
                    </a:cubicBezTo>
                    <a:cubicBezTo>
                      <a:pt x="840" y="1721"/>
                      <a:pt x="864" y="1779"/>
                      <a:pt x="874" y="1809"/>
                    </a:cubicBezTo>
                    <a:lnTo>
                      <a:pt x="871" y="1867"/>
                    </a:lnTo>
                    <a:lnTo>
                      <a:pt x="936" y="1987"/>
                    </a:lnTo>
                    <a:cubicBezTo>
                      <a:pt x="951" y="2018"/>
                      <a:pt x="956" y="2025"/>
                      <a:pt x="961" y="2053"/>
                    </a:cubicBezTo>
                    <a:cubicBezTo>
                      <a:pt x="966" y="2081"/>
                      <a:pt x="972" y="2123"/>
                      <a:pt x="966" y="2154"/>
                    </a:cubicBezTo>
                    <a:cubicBezTo>
                      <a:pt x="961" y="2185"/>
                      <a:pt x="949" y="2215"/>
                      <a:pt x="931" y="2242"/>
                    </a:cubicBezTo>
                    <a:cubicBezTo>
                      <a:pt x="913" y="2269"/>
                      <a:pt x="878" y="2303"/>
                      <a:pt x="859" y="2317"/>
                    </a:cubicBezTo>
                    <a:cubicBezTo>
                      <a:pt x="839" y="2332"/>
                      <a:pt x="826" y="2338"/>
                      <a:pt x="810" y="2332"/>
                    </a:cubicBezTo>
                    <a:cubicBezTo>
                      <a:pt x="793" y="2325"/>
                      <a:pt x="772" y="2301"/>
                      <a:pt x="760" y="2278"/>
                    </a:cubicBezTo>
                    <a:cubicBezTo>
                      <a:pt x="748" y="2255"/>
                      <a:pt x="747" y="2211"/>
                      <a:pt x="745" y="2191"/>
                    </a:cubicBezTo>
                    <a:lnTo>
                      <a:pt x="745" y="2155"/>
                    </a:lnTo>
                    <a:lnTo>
                      <a:pt x="679" y="2149"/>
                    </a:lnTo>
                    <a:lnTo>
                      <a:pt x="664" y="2182"/>
                    </a:lnTo>
                    <a:lnTo>
                      <a:pt x="670" y="2220"/>
                    </a:lnTo>
                    <a:lnTo>
                      <a:pt x="679" y="2263"/>
                    </a:lnTo>
                    <a:cubicBezTo>
                      <a:pt x="668" y="2271"/>
                      <a:pt x="629" y="2276"/>
                      <a:pt x="606" y="2268"/>
                    </a:cubicBezTo>
                    <a:cubicBezTo>
                      <a:pt x="583" y="2260"/>
                      <a:pt x="556" y="2239"/>
                      <a:pt x="541" y="2215"/>
                    </a:cubicBezTo>
                    <a:cubicBezTo>
                      <a:pt x="526" y="2191"/>
                      <a:pt x="517" y="2172"/>
                      <a:pt x="517" y="2139"/>
                    </a:cubicBezTo>
                    <a:cubicBezTo>
                      <a:pt x="517" y="2106"/>
                      <a:pt x="538" y="2096"/>
                      <a:pt x="535" y="2077"/>
                    </a:cubicBezTo>
                    <a:lnTo>
                      <a:pt x="499" y="2011"/>
                    </a:lnTo>
                    <a:lnTo>
                      <a:pt x="466" y="1995"/>
                    </a:lnTo>
                    <a:cubicBezTo>
                      <a:pt x="461" y="2008"/>
                      <a:pt x="469" y="2058"/>
                      <a:pt x="469" y="2089"/>
                    </a:cubicBezTo>
                    <a:cubicBezTo>
                      <a:pt x="469" y="2120"/>
                      <a:pt x="474" y="2159"/>
                      <a:pt x="469" y="2179"/>
                    </a:cubicBezTo>
                    <a:cubicBezTo>
                      <a:pt x="464" y="2199"/>
                      <a:pt x="460" y="2206"/>
                      <a:pt x="439" y="2209"/>
                    </a:cubicBezTo>
                    <a:cubicBezTo>
                      <a:pt x="421" y="2212"/>
                      <a:pt x="385" y="2199"/>
                      <a:pt x="360" y="2199"/>
                    </a:cubicBezTo>
                    <a:cubicBezTo>
                      <a:pt x="335" y="2199"/>
                      <a:pt x="301" y="2199"/>
                      <a:pt x="289" y="2209"/>
                    </a:cubicBezTo>
                    <a:lnTo>
                      <a:pt x="289" y="2257"/>
                    </a:lnTo>
                    <a:lnTo>
                      <a:pt x="373" y="2251"/>
                    </a:lnTo>
                    <a:lnTo>
                      <a:pt x="439" y="2257"/>
                    </a:lnTo>
                    <a:cubicBezTo>
                      <a:pt x="457" y="2267"/>
                      <a:pt x="468" y="2286"/>
                      <a:pt x="480" y="2311"/>
                    </a:cubicBezTo>
                    <a:cubicBezTo>
                      <a:pt x="492" y="2336"/>
                      <a:pt x="503" y="2375"/>
                      <a:pt x="510" y="2406"/>
                    </a:cubicBezTo>
                    <a:cubicBezTo>
                      <a:pt x="520" y="2442"/>
                      <a:pt x="532" y="2493"/>
                      <a:pt x="540" y="2529"/>
                    </a:cubicBezTo>
                    <a:cubicBezTo>
                      <a:pt x="548" y="2565"/>
                      <a:pt x="551" y="2585"/>
                      <a:pt x="559" y="2623"/>
                    </a:cubicBezTo>
                    <a:cubicBezTo>
                      <a:pt x="559" y="2623"/>
                      <a:pt x="573" y="2721"/>
                      <a:pt x="589" y="2755"/>
                    </a:cubicBezTo>
                    <a:cubicBezTo>
                      <a:pt x="603" y="2785"/>
                      <a:pt x="639" y="2813"/>
                      <a:pt x="657" y="2830"/>
                    </a:cubicBezTo>
                    <a:cubicBezTo>
                      <a:pt x="675" y="2847"/>
                      <a:pt x="682" y="2840"/>
                      <a:pt x="697" y="2857"/>
                    </a:cubicBezTo>
                    <a:cubicBezTo>
                      <a:pt x="723" y="2886"/>
                      <a:pt x="738" y="2909"/>
                      <a:pt x="745" y="2931"/>
                    </a:cubicBezTo>
                    <a:cubicBezTo>
                      <a:pt x="752" y="2953"/>
                      <a:pt x="753" y="2970"/>
                      <a:pt x="742" y="2988"/>
                    </a:cubicBezTo>
                    <a:cubicBezTo>
                      <a:pt x="748" y="3013"/>
                      <a:pt x="625" y="3054"/>
                      <a:pt x="682" y="3037"/>
                    </a:cubicBezTo>
                    <a:cubicBezTo>
                      <a:pt x="739" y="3020"/>
                      <a:pt x="595" y="3055"/>
                      <a:pt x="595" y="3055"/>
                    </a:cubicBezTo>
                    <a:cubicBezTo>
                      <a:pt x="595" y="3055"/>
                      <a:pt x="421" y="3061"/>
                      <a:pt x="421" y="3061"/>
                    </a:cubicBezTo>
                    <a:cubicBezTo>
                      <a:pt x="421" y="3061"/>
                      <a:pt x="250" y="3054"/>
                      <a:pt x="253" y="3049"/>
                    </a:cubicBezTo>
                    <a:cubicBezTo>
                      <a:pt x="256" y="3044"/>
                      <a:pt x="136" y="3026"/>
                      <a:pt x="96" y="3009"/>
                    </a:cubicBezTo>
                    <a:cubicBezTo>
                      <a:pt x="56" y="2992"/>
                      <a:pt x="25" y="2977"/>
                      <a:pt x="13" y="2947"/>
                    </a:cubicBezTo>
                    <a:cubicBezTo>
                      <a:pt x="0" y="2917"/>
                      <a:pt x="23" y="2867"/>
                      <a:pt x="24" y="2826"/>
                    </a:cubicBezTo>
                    <a:lnTo>
                      <a:pt x="22" y="2701"/>
                    </a:lnTo>
                    <a:lnTo>
                      <a:pt x="9" y="2695"/>
                    </a:lnTo>
                    <a:lnTo>
                      <a:pt x="7" y="2629"/>
                    </a:lnTo>
                    <a:cubicBezTo>
                      <a:pt x="23" y="2609"/>
                      <a:pt x="103" y="2575"/>
                      <a:pt x="103" y="2575"/>
                    </a:cubicBezTo>
                    <a:cubicBezTo>
                      <a:pt x="103" y="2575"/>
                      <a:pt x="163" y="2513"/>
                      <a:pt x="183" y="2476"/>
                    </a:cubicBezTo>
                    <a:cubicBezTo>
                      <a:pt x="203" y="2439"/>
                      <a:pt x="212" y="2384"/>
                      <a:pt x="220" y="2350"/>
                    </a:cubicBezTo>
                    <a:cubicBezTo>
                      <a:pt x="228" y="2316"/>
                      <a:pt x="226" y="2304"/>
                      <a:pt x="231" y="2269"/>
                    </a:cubicBezTo>
                    <a:cubicBezTo>
                      <a:pt x="243" y="2213"/>
                      <a:pt x="247" y="2190"/>
                      <a:pt x="253" y="2137"/>
                    </a:cubicBezTo>
                    <a:cubicBezTo>
                      <a:pt x="259" y="2084"/>
                      <a:pt x="274" y="2055"/>
                      <a:pt x="265" y="1951"/>
                    </a:cubicBezTo>
                    <a:cubicBezTo>
                      <a:pt x="256" y="1847"/>
                      <a:pt x="238" y="1796"/>
                      <a:pt x="229" y="1741"/>
                    </a:cubicBezTo>
                    <a:cubicBezTo>
                      <a:pt x="220" y="1686"/>
                      <a:pt x="216" y="1659"/>
                      <a:pt x="208" y="1623"/>
                    </a:cubicBezTo>
                    <a:cubicBezTo>
                      <a:pt x="200" y="1587"/>
                      <a:pt x="186" y="1553"/>
                      <a:pt x="181" y="1525"/>
                    </a:cubicBezTo>
                    <a:cubicBezTo>
                      <a:pt x="176" y="1497"/>
                      <a:pt x="176" y="1459"/>
                      <a:pt x="175" y="1435"/>
                    </a:cubicBezTo>
                    <a:cubicBezTo>
                      <a:pt x="174" y="1411"/>
                      <a:pt x="175" y="1391"/>
                      <a:pt x="175" y="1375"/>
                    </a:cubicBezTo>
                    <a:lnTo>
                      <a:pt x="175" y="1339"/>
                    </a:lnTo>
                    <a:lnTo>
                      <a:pt x="283" y="1351"/>
                    </a:lnTo>
                    <a:lnTo>
                      <a:pt x="325" y="1339"/>
                    </a:lnTo>
                    <a:cubicBezTo>
                      <a:pt x="348" y="1322"/>
                      <a:pt x="394" y="1286"/>
                      <a:pt x="423" y="1251"/>
                    </a:cubicBezTo>
                    <a:cubicBezTo>
                      <a:pt x="452" y="1216"/>
                      <a:pt x="484" y="1172"/>
                      <a:pt x="499" y="1129"/>
                    </a:cubicBezTo>
                    <a:cubicBezTo>
                      <a:pt x="514" y="1086"/>
                      <a:pt x="516" y="1015"/>
                      <a:pt x="516" y="990"/>
                    </a:cubicBezTo>
                    <a:cubicBezTo>
                      <a:pt x="516" y="965"/>
                      <a:pt x="511" y="937"/>
                      <a:pt x="511" y="937"/>
                    </a:cubicBezTo>
                    <a:cubicBezTo>
                      <a:pt x="511" y="937"/>
                      <a:pt x="462" y="879"/>
                      <a:pt x="457" y="883"/>
                    </a:cubicBezTo>
                    <a:cubicBezTo>
                      <a:pt x="452" y="887"/>
                      <a:pt x="403" y="840"/>
                      <a:pt x="403" y="840"/>
                    </a:cubicBezTo>
                    <a:cubicBezTo>
                      <a:pt x="403" y="840"/>
                      <a:pt x="351" y="807"/>
                      <a:pt x="337" y="775"/>
                    </a:cubicBezTo>
                    <a:cubicBezTo>
                      <a:pt x="323" y="743"/>
                      <a:pt x="323" y="685"/>
                      <a:pt x="325" y="643"/>
                    </a:cubicBezTo>
                    <a:cubicBezTo>
                      <a:pt x="327" y="601"/>
                      <a:pt x="351" y="568"/>
                      <a:pt x="349" y="523"/>
                    </a:cubicBezTo>
                    <a:cubicBezTo>
                      <a:pt x="347" y="478"/>
                      <a:pt x="327" y="420"/>
                      <a:pt x="312" y="373"/>
                    </a:cubicBezTo>
                    <a:cubicBezTo>
                      <a:pt x="297" y="326"/>
                      <a:pt x="277" y="288"/>
                      <a:pt x="259" y="244"/>
                    </a:cubicBezTo>
                    <a:cubicBezTo>
                      <a:pt x="241" y="200"/>
                      <a:pt x="231" y="174"/>
                      <a:pt x="223" y="151"/>
                    </a:cubicBezTo>
                    <a:cubicBezTo>
                      <a:pt x="215" y="128"/>
                      <a:pt x="209" y="117"/>
                      <a:pt x="205" y="108"/>
                    </a:cubicBez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3" name="Freeform 5">
                <a:extLst>
                  <a:ext uri="{FF2B5EF4-FFF2-40B4-BE49-F238E27FC236}">
                    <a16:creationId xmlns:a16="http://schemas.microsoft.com/office/drawing/2014/main" id="{6671A5FF-B992-D3BA-8217-CB37E4266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" y="372"/>
                <a:ext cx="1103" cy="3647"/>
              </a:xfrm>
              <a:custGeom>
                <a:avLst/>
                <a:gdLst>
                  <a:gd name="T0" fmla="*/ 920 w 790"/>
                  <a:gd name="T1" fmla="*/ 3210 h 2562"/>
                  <a:gd name="T2" fmla="*/ 128 w 790"/>
                  <a:gd name="T3" fmla="*/ 2397 h 2562"/>
                  <a:gd name="T4" fmla="*/ 49 w 790"/>
                  <a:gd name="T5" fmla="*/ 1244 h 2562"/>
                  <a:gd name="T6" fmla="*/ 620 w 790"/>
                  <a:gd name="T7" fmla="*/ 332 h 2562"/>
                  <a:gd name="T8" fmla="*/ 1286 w 790"/>
                  <a:gd name="T9" fmla="*/ 19 h 2562"/>
                  <a:gd name="T10" fmla="*/ 2149 w 790"/>
                  <a:gd name="T11" fmla="*/ 87 h 2562"/>
                  <a:gd name="T12" fmla="*/ 2850 w 790"/>
                  <a:gd name="T13" fmla="*/ 579 h 2562"/>
                  <a:gd name="T14" fmla="*/ 3201 w 790"/>
                  <a:gd name="T15" fmla="*/ 1422 h 2562"/>
                  <a:gd name="T16" fmla="*/ 3320 w 790"/>
                  <a:gd name="T17" fmla="*/ 2345 h 2562"/>
                  <a:gd name="T18" fmla="*/ 3415 w 790"/>
                  <a:gd name="T19" fmla="*/ 3412 h 2562"/>
                  <a:gd name="T20" fmla="*/ 3464 w 790"/>
                  <a:gd name="T21" fmla="*/ 4101 h 2562"/>
                  <a:gd name="T22" fmla="*/ 3578 w 790"/>
                  <a:gd name="T23" fmla="*/ 4665 h 2562"/>
                  <a:gd name="T24" fmla="*/ 3847 w 790"/>
                  <a:gd name="T25" fmla="*/ 5226 h 2562"/>
                  <a:gd name="T26" fmla="*/ 4045 w 790"/>
                  <a:gd name="T27" fmla="*/ 6241 h 2562"/>
                  <a:gd name="T28" fmla="*/ 3805 w 790"/>
                  <a:gd name="T29" fmla="*/ 7105 h 2562"/>
                  <a:gd name="T30" fmla="*/ 3566 w 790"/>
                  <a:gd name="T31" fmla="*/ 7288 h 2562"/>
                  <a:gd name="T32" fmla="*/ 3847 w 790"/>
                  <a:gd name="T33" fmla="*/ 8201 h 2562"/>
                  <a:gd name="T34" fmla="*/ 4020 w 790"/>
                  <a:gd name="T35" fmla="*/ 9085 h 2562"/>
                  <a:gd name="T36" fmla="*/ 4163 w 790"/>
                  <a:gd name="T37" fmla="*/ 10355 h 2562"/>
                  <a:gd name="T38" fmla="*/ 3962 w 790"/>
                  <a:gd name="T39" fmla="*/ 12130 h 2562"/>
                  <a:gd name="T40" fmla="*/ 3484 w 790"/>
                  <a:gd name="T41" fmla="*/ 12517 h 2562"/>
                  <a:gd name="T42" fmla="*/ 3497 w 790"/>
                  <a:gd name="T43" fmla="*/ 13690 h 2562"/>
                  <a:gd name="T44" fmla="*/ 3828 w 790"/>
                  <a:gd name="T45" fmla="*/ 14202 h 2562"/>
                  <a:gd name="T46" fmla="*/ 3739 w 790"/>
                  <a:gd name="T47" fmla="*/ 14782 h 2562"/>
                  <a:gd name="T48" fmla="*/ 2542 w 790"/>
                  <a:gd name="T49" fmla="*/ 14972 h 2562"/>
                  <a:gd name="T50" fmla="*/ 1448 w 790"/>
                  <a:gd name="T51" fmla="*/ 14782 h 2562"/>
                  <a:gd name="T52" fmla="*/ 1111 w 790"/>
                  <a:gd name="T53" fmla="*/ 14322 h 2562"/>
                  <a:gd name="T54" fmla="*/ 1332 w 790"/>
                  <a:gd name="T55" fmla="*/ 11401 h 2562"/>
                  <a:gd name="T56" fmla="*/ 1111 w 790"/>
                  <a:gd name="T57" fmla="*/ 10655 h 2562"/>
                  <a:gd name="T58" fmla="*/ 789 w 790"/>
                  <a:gd name="T59" fmla="*/ 9503 h 2562"/>
                  <a:gd name="T60" fmla="*/ 909 w 790"/>
                  <a:gd name="T61" fmla="*/ 8434 h 2562"/>
                  <a:gd name="T62" fmla="*/ 1192 w 790"/>
                  <a:gd name="T63" fmla="*/ 7522 h 2562"/>
                  <a:gd name="T64" fmla="*/ 1608 w 790"/>
                  <a:gd name="T65" fmla="*/ 6819 h 2562"/>
                  <a:gd name="T66" fmla="*/ 1554 w 790"/>
                  <a:gd name="T67" fmla="*/ 6504 h 2562"/>
                  <a:gd name="T68" fmla="*/ 1314 w 790"/>
                  <a:gd name="T69" fmla="*/ 5523 h 2562"/>
                  <a:gd name="T70" fmla="*/ 1526 w 790"/>
                  <a:gd name="T71" fmla="*/ 3520 h 256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0"/>
                  <a:gd name="T109" fmla="*/ 0 h 2562"/>
                  <a:gd name="T110" fmla="*/ 790 w 790"/>
                  <a:gd name="T111" fmla="*/ 2562 h 256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0" h="2562">
                    <a:moveTo>
                      <a:pt x="288" y="602"/>
                    </a:moveTo>
                    <a:lnTo>
                      <a:pt x="173" y="549"/>
                    </a:lnTo>
                    <a:lnTo>
                      <a:pt x="84" y="485"/>
                    </a:lnTo>
                    <a:lnTo>
                      <a:pt x="24" y="410"/>
                    </a:lnTo>
                    <a:lnTo>
                      <a:pt x="0" y="312"/>
                    </a:lnTo>
                    <a:lnTo>
                      <a:pt x="9" y="213"/>
                    </a:lnTo>
                    <a:lnTo>
                      <a:pt x="62" y="125"/>
                    </a:lnTo>
                    <a:lnTo>
                      <a:pt x="117" y="57"/>
                    </a:lnTo>
                    <a:lnTo>
                      <a:pt x="180" y="26"/>
                    </a:lnTo>
                    <a:lnTo>
                      <a:pt x="243" y="3"/>
                    </a:lnTo>
                    <a:lnTo>
                      <a:pt x="333" y="0"/>
                    </a:lnTo>
                    <a:lnTo>
                      <a:pt x="405" y="15"/>
                    </a:lnTo>
                    <a:lnTo>
                      <a:pt x="471" y="47"/>
                    </a:lnTo>
                    <a:lnTo>
                      <a:pt x="537" y="99"/>
                    </a:lnTo>
                    <a:lnTo>
                      <a:pt x="573" y="168"/>
                    </a:lnTo>
                    <a:lnTo>
                      <a:pt x="603" y="243"/>
                    </a:lnTo>
                    <a:lnTo>
                      <a:pt x="618" y="344"/>
                    </a:lnTo>
                    <a:lnTo>
                      <a:pt x="626" y="401"/>
                    </a:lnTo>
                    <a:lnTo>
                      <a:pt x="639" y="516"/>
                    </a:lnTo>
                    <a:cubicBezTo>
                      <a:pt x="642" y="546"/>
                      <a:pt x="642" y="559"/>
                      <a:pt x="644" y="584"/>
                    </a:cubicBezTo>
                    <a:cubicBezTo>
                      <a:pt x="646" y="609"/>
                      <a:pt x="647" y="639"/>
                      <a:pt x="650" y="665"/>
                    </a:cubicBezTo>
                    <a:cubicBezTo>
                      <a:pt x="652" y="686"/>
                      <a:pt x="651" y="690"/>
                      <a:pt x="653" y="702"/>
                    </a:cubicBezTo>
                    <a:cubicBezTo>
                      <a:pt x="655" y="714"/>
                      <a:pt x="659" y="724"/>
                      <a:pt x="663" y="740"/>
                    </a:cubicBezTo>
                    <a:lnTo>
                      <a:pt x="675" y="798"/>
                    </a:lnTo>
                    <a:lnTo>
                      <a:pt x="687" y="843"/>
                    </a:lnTo>
                    <a:lnTo>
                      <a:pt x="725" y="894"/>
                    </a:lnTo>
                    <a:cubicBezTo>
                      <a:pt x="738" y="913"/>
                      <a:pt x="761" y="928"/>
                      <a:pt x="767" y="957"/>
                    </a:cubicBezTo>
                    <a:cubicBezTo>
                      <a:pt x="773" y="986"/>
                      <a:pt x="764" y="1037"/>
                      <a:pt x="762" y="1068"/>
                    </a:cubicBezTo>
                    <a:cubicBezTo>
                      <a:pt x="759" y="1100"/>
                      <a:pt x="753" y="1125"/>
                      <a:pt x="747" y="1149"/>
                    </a:cubicBezTo>
                    <a:cubicBezTo>
                      <a:pt x="741" y="1173"/>
                      <a:pt x="726" y="1200"/>
                      <a:pt x="717" y="1215"/>
                    </a:cubicBezTo>
                    <a:lnTo>
                      <a:pt x="678" y="1229"/>
                    </a:lnTo>
                    <a:lnTo>
                      <a:pt x="672" y="1247"/>
                    </a:lnTo>
                    <a:cubicBezTo>
                      <a:pt x="674" y="1260"/>
                      <a:pt x="684" y="1281"/>
                      <a:pt x="693" y="1307"/>
                    </a:cubicBezTo>
                    <a:cubicBezTo>
                      <a:pt x="703" y="1335"/>
                      <a:pt x="711" y="1353"/>
                      <a:pt x="725" y="1403"/>
                    </a:cubicBezTo>
                    <a:cubicBezTo>
                      <a:pt x="735" y="1436"/>
                      <a:pt x="736" y="1468"/>
                      <a:pt x="746" y="1503"/>
                    </a:cubicBezTo>
                    <a:cubicBezTo>
                      <a:pt x="756" y="1538"/>
                      <a:pt x="749" y="1519"/>
                      <a:pt x="758" y="1554"/>
                    </a:cubicBezTo>
                    <a:cubicBezTo>
                      <a:pt x="767" y="1589"/>
                      <a:pt x="772" y="1630"/>
                      <a:pt x="777" y="1676"/>
                    </a:cubicBezTo>
                    <a:cubicBezTo>
                      <a:pt x="783" y="1710"/>
                      <a:pt x="782" y="1743"/>
                      <a:pt x="785" y="1772"/>
                    </a:cubicBezTo>
                    <a:cubicBezTo>
                      <a:pt x="788" y="1801"/>
                      <a:pt x="790" y="1856"/>
                      <a:pt x="783" y="1901"/>
                    </a:cubicBezTo>
                    <a:cubicBezTo>
                      <a:pt x="777" y="1951"/>
                      <a:pt x="757" y="2040"/>
                      <a:pt x="747" y="2075"/>
                    </a:cubicBezTo>
                    <a:cubicBezTo>
                      <a:pt x="737" y="2109"/>
                      <a:pt x="738" y="2096"/>
                      <a:pt x="725" y="2109"/>
                    </a:cubicBezTo>
                    <a:cubicBezTo>
                      <a:pt x="712" y="2122"/>
                      <a:pt x="671" y="2102"/>
                      <a:pt x="657" y="2141"/>
                    </a:cubicBezTo>
                    <a:lnTo>
                      <a:pt x="656" y="2252"/>
                    </a:lnTo>
                    <a:lnTo>
                      <a:pt x="659" y="2342"/>
                    </a:lnTo>
                    <a:lnTo>
                      <a:pt x="693" y="2375"/>
                    </a:lnTo>
                    <a:lnTo>
                      <a:pt x="722" y="2430"/>
                    </a:lnTo>
                    <a:lnTo>
                      <a:pt x="723" y="2486"/>
                    </a:lnTo>
                    <a:cubicBezTo>
                      <a:pt x="723" y="2486"/>
                      <a:pt x="721" y="2518"/>
                      <a:pt x="705" y="2529"/>
                    </a:cubicBezTo>
                    <a:cubicBezTo>
                      <a:pt x="683" y="2539"/>
                      <a:pt x="663" y="2545"/>
                      <a:pt x="626" y="2550"/>
                    </a:cubicBezTo>
                    <a:cubicBezTo>
                      <a:pt x="588" y="2555"/>
                      <a:pt x="522" y="2562"/>
                      <a:pt x="479" y="2562"/>
                    </a:cubicBezTo>
                    <a:lnTo>
                      <a:pt x="369" y="2553"/>
                    </a:lnTo>
                    <a:lnTo>
                      <a:pt x="273" y="2529"/>
                    </a:lnTo>
                    <a:lnTo>
                      <a:pt x="225" y="2493"/>
                    </a:lnTo>
                    <a:lnTo>
                      <a:pt x="209" y="2450"/>
                    </a:lnTo>
                    <a:cubicBezTo>
                      <a:pt x="219" y="2365"/>
                      <a:pt x="278" y="2066"/>
                      <a:pt x="285" y="1983"/>
                    </a:cubicBezTo>
                    <a:cubicBezTo>
                      <a:pt x="243" y="1940"/>
                      <a:pt x="262" y="1965"/>
                      <a:pt x="251" y="1950"/>
                    </a:cubicBezTo>
                    <a:cubicBezTo>
                      <a:pt x="240" y="1935"/>
                      <a:pt x="227" y="1923"/>
                      <a:pt x="219" y="1893"/>
                    </a:cubicBezTo>
                    <a:cubicBezTo>
                      <a:pt x="219" y="1893"/>
                      <a:pt x="208" y="1865"/>
                      <a:pt x="209" y="1823"/>
                    </a:cubicBezTo>
                    <a:cubicBezTo>
                      <a:pt x="210" y="1781"/>
                      <a:pt x="220" y="1802"/>
                      <a:pt x="210" y="1769"/>
                    </a:cubicBezTo>
                    <a:cubicBezTo>
                      <a:pt x="167" y="1739"/>
                      <a:pt x="155" y="1680"/>
                      <a:pt x="149" y="1626"/>
                    </a:cubicBezTo>
                    <a:lnTo>
                      <a:pt x="153" y="1524"/>
                    </a:lnTo>
                    <a:lnTo>
                      <a:pt x="171" y="1443"/>
                    </a:lnTo>
                    <a:lnTo>
                      <a:pt x="194" y="1359"/>
                    </a:lnTo>
                    <a:lnTo>
                      <a:pt x="225" y="1287"/>
                    </a:lnTo>
                    <a:lnTo>
                      <a:pt x="276" y="1199"/>
                    </a:lnTo>
                    <a:lnTo>
                      <a:pt x="303" y="1167"/>
                    </a:lnTo>
                    <a:lnTo>
                      <a:pt x="333" y="1143"/>
                    </a:lnTo>
                    <a:lnTo>
                      <a:pt x="293" y="1113"/>
                    </a:lnTo>
                    <a:cubicBezTo>
                      <a:pt x="281" y="1095"/>
                      <a:pt x="269" y="1063"/>
                      <a:pt x="261" y="1035"/>
                    </a:cubicBezTo>
                    <a:cubicBezTo>
                      <a:pt x="253" y="1002"/>
                      <a:pt x="250" y="989"/>
                      <a:pt x="248" y="945"/>
                    </a:cubicBezTo>
                    <a:cubicBezTo>
                      <a:pt x="247" y="902"/>
                      <a:pt x="250" y="831"/>
                      <a:pt x="257" y="774"/>
                    </a:cubicBezTo>
                    <a:lnTo>
                      <a:pt x="288" y="602"/>
                    </a:lnTo>
                    <a:close/>
                  </a:path>
                </a:pathLst>
              </a:custGeom>
              <a:solidFill>
                <a:srgbClr val="0033CC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" name="Group 41">
              <a:extLst>
                <a:ext uri="{FF2B5EF4-FFF2-40B4-BE49-F238E27FC236}">
                  <a16:creationId xmlns:a16="http://schemas.microsoft.com/office/drawing/2014/main" id="{C1EAE145-8C40-6BAC-B3A0-1EBD53EE507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97852" y="424097"/>
              <a:ext cx="550247" cy="950333"/>
              <a:chOff x="431" y="391"/>
              <a:chExt cx="2151" cy="3715"/>
            </a:xfrm>
          </p:grpSpPr>
          <p:pic>
            <p:nvPicPr>
              <p:cNvPr id="5" name="Picture 29" descr="Bear qee_blanc 3quarts ombré_transparent 3">
                <a:extLst>
                  <a:ext uri="{FF2B5EF4-FFF2-40B4-BE49-F238E27FC236}">
                    <a16:creationId xmlns:a16="http://schemas.microsoft.com/office/drawing/2014/main" id="{9362095E-1435-A30E-E078-29722D7E07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" name="Freeform 30">
                <a:extLst>
                  <a:ext uri="{FF2B5EF4-FFF2-40B4-BE49-F238E27FC236}">
                    <a16:creationId xmlns:a16="http://schemas.microsoft.com/office/drawing/2014/main" id="{051C976B-6C85-7E2B-6EB1-DDDBAF23F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7" name="Freeform 31">
                <a:extLst>
                  <a:ext uri="{FF2B5EF4-FFF2-40B4-BE49-F238E27FC236}">
                    <a16:creationId xmlns:a16="http://schemas.microsoft.com/office/drawing/2014/main" id="{39973FBE-8CC9-650E-AF97-8FEC1F9F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0" name="Freeform 32">
                <a:extLst>
                  <a:ext uri="{FF2B5EF4-FFF2-40B4-BE49-F238E27FC236}">
                    <a16:creationId xmlns:a16="http://schemas.microsoft.com/office/drawing/2014/main" id="{CA024C1E-6383-D282-3AF9-4BB85AAF7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46" name="Groupe 45">
            <a:extLst>
              <a:ext uri="{FF2B5EF4-FFF2-40B4-BE49-F238E27FC236}">
                <a16:creationId xmlns:a16="http://schemas.microsoft.com/office/drawing/2014/main" id="{632CB73B-8391-DC4B-34E6-7690E6542C14}"/>
              </a:ext>
            </a:extLst>
          </p:cNvPr>
          <p:cNvGrpSpPr/>
          <p:nvPr/>
        </p:nvGrpSpPr>
        <p:grpSpPr>
          <a:xfrm>
            <a:off x="5531620" y="1207541"/>
            <a:ext cx="1509199" cy="1006021"/>
            <a:chOff x="4031940" y="1772816"/>
            <a:chExt cx="1509199" cy="1006021"/>
          </a:xfrm>
        </p:grpSpPr>
        <p:sp>
          <p:nvSpPr>
            <p:cNvPr id="44" name="Rectangle : coins arrondis 43">
              <a:extLst>
                <a:ext uri="{FF2B5EF4-FFF2-40B4-BE49-F238E27FC236}">
                  <a16:creationId xmlns:a16="http://schemas.microsoft.com/office/drawing/2014/main" id="{C45C60CE-8B27-6EFD-7912-5A984F0AB0CC}"/>
                </a:ext>
              </a:extLst>
            </p:cNvPr>
            <p:cNvSpPr/>
            <p:nvPr/>
          </p:nvSpPr>
          <p:spPr>
            <a:xfrm>
              <a:off x="4031940" y="1772816"/>
              <a:ext cx="1509199" cy="1006021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800"/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528DFC6C-F083-1EF7-D4DC-7DA89D2255AB}"/>
                </a:ext>
              </a:extLst>
            </p:cNvPr>
            <p:cNvSpPr txBox="1"/>
            <p:nvPr/>
          </p:nvSpPr>
          <p:spPr>
            <a:xfrm>
              <a:off x="4126735" y="1906494"/>
              <a:ext cx="1307972" cy="52322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La Situation  des 2 pays en 1980</a:t>
              </a:r>
            </a:p>
          </p:txBody>
        </p:sp>
      </p:grpSp>
      <p:grpSp>
        <p:nvGrpSpPr>
          <p:cNvPr id="48" name="Groupe 47">
            <a:extLst>
              <a:ext uri="{FF2B5EF4-FFF2-40B4-BE49-F238E27FC236}">
                <a16:creationId xmlns:a16="http://schemas.microsoft.com/office/drawing/2014/main" id="{46EC4AF9-1988-5C8E-46DE-E4F5CF0EC619}"/>
              </a:ext>
            </a:extLst>
          </p:cNvPr>
          <p:cNvGrpSpPr/>
          <p:nvPr/>
        </p:nvGrpSpPr>
        <p:grpSpPr>
          <a:xfrm>
            <a:off x="7677712" y="2220142"/>
            <a:ext cx="1509199" cy="1006021"/>
            <a:chOff x="4031940" y="2782404"/>
            <a:chExt cx="1509199" cy="1006021"/>
          </a:xfrm>
        </p:grpSpPr>
        <p:sp>
          <p:nvSpPr>
            <p:cNvPr id="42" name="Rectangle : coins arrondis 41">
              <a:extLst>
                <a:ext uri="{FF2B5EF4-FFF2-40B4-BE49-F238E27FC236}">
                  <a16:creationId xmlns:a16="http://schemas.microsoft.com/office/drawing/2014/main" id="{5F8E789E-516C-6529-7A5F-6C88B32A9B74}"/>
                </a:ext>
              </a:extLst>
            </p:cNvPr>
            <p:cNvSpPr/>
            <p:nvPr/>
          </p:nvSpPr>
          <p:spPr>
            <a:xfrm>
              <a:off x="4031940" y="2782404"/>
              <a:ext cx="1509199" cy="1006021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18149167-0CC8-BFB9-7455-EDCA3D5DAAFE}"/>
                </a:ext>
              </a:extLst>
            </p:cNvPr>
            <p:cNvSpPr txBox="1"/>
            <p:nvPr/>
          </p:nvSpPr>
          <p:spPr>
            <a:xfrm>
              <a:off x="4139317" y="2899895"/>
              <a:ext cx="1307972" cy="738664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Les Coopérations bilatérales</a:t>
              </a:r>
            </a:p>
          </p:txBody>
        </p:sp>
      </p:grpSp>
      <p:grpSp>
        <p:nvGrpSpPr>
          <p:cNvPr id="47" name="Groupe 46">
            <a:extLst>
              <a:ext uri="{FF2B5EF4-FFF2-40B4-BE49-F238E27FC236}">
                <a16:creationId xmlns:a16="http://schemas.microsoft.com/office/drawing/2014/main" id="{1F822768-5B1B-A563-D085-38AB0107DC03}"/>
              </a:ext>
            </a:extLst>
          </p:cNvPr>
          <p:cNvGrpSpPr/>
          <p:nvPr/>
        </p:nvGrpSpPr>
        <p:grpSpPr>
          <a:xfrm>
            <a:off x="7697977" y="4365335"/>
            <a:ext cx="1509199" cy="1006021"/>
            <a:chOff x="4031940" y="3787379"/>
            <a:chExt cx="1509199" cy="1006021"/>
          </a:xfrm>
        </p:grpSpPr>
        <p:sp>
          <p:nvSpPr>
            <p:cNvPr id="40" name="Rectangle : coins arrondis 39">
              <a:extLst>
                <a:ext uri="{FF2B5EF4-FFF2-40B4-BE49-F238E27FC236}">
                  <a16:creationId xmlns:a16="http://schemas.microsoft.com/office/drawing/2014/main" id="{C82C74CE-BA1E-8CC7-AD70-78F95E2C25C5}"/>
                </a:ext>
              </a:extLst>
            </p:cNvPr>
            <p:cNvSpPr/>
            <p:nvPr/>
          </p:nvSpPr>
          <p:spPr>
            <a:xfrm>
              <a:off x="4031940" y="3787379"/>
              <a:ext cx="1509199" cy="1006021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26B85924-27B8-0A37-F5BD-076D28E6C2C6}"/>
                </a:ext>
              </a:extLst>
            </p:cNvPr>
            <p:cNvSpPr txBox="1"/>
            <p:nvPr/>
          </p:nvSpPr>
          <p:spPr>
            <a:xfrm>
              <a:off x="4056140" y="3836290"/>
              <a:ext cx="1449004" cy="738664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La Coopération et le Programme </a:t>
              </a:r>
              <a:r>
                <a:rPr lang="fr-FR" sz="1400" b="1" i="1" dirty="0">
                  <a:solidFill>
                    <a:srgbClr val="644628"/>
                  </a:solidFill>
                </a:rPr>
                <a:t>L</a:t>
              </a:r>
              <a:r>
                <a:rPr lang="fr-FR" sz="1400" b="1" i="1" cap="small" dirty="0">
                  <a:solidFill>
                    <a:srgbClr val="644628"/>
                  </a:solidFill>
                </a:rPr>
                <a:t>eclerc</a:t>
              </a:r>
            </a:p>
          </p:txBody>
        </p:sp>
      </p:grpSp>
      <p:grpSp>
        <p:nvGrpSpPr>
          <p:cNvPr id="49" name="Groupe 48">
            <a:extLst>
              <a:ext uri="{FF2B5EF4-FFF2-40B4-BE49-F238E27FC236}">
                <a16:creationId xmlns:a16="http://schemas.microsoft.com/office/drawing/2014/main" id="{E52B7F9B-9B96-6B2C-A24D-EB4BE4FCDE89}"/>
              </a:ext>
            </a:extLst>
          </p:cNvPr>
          <p:cNvGrpSpPr/>
          <p:nvPr/>
        </p:nvGrpSpPr>
        <p:grpSpPr>
          <a:xfrm>
            <a:off x="5531620" y="5538413"/>
            <a:ext cx="1509199" cy="1110093"/>
            <a:chOff x="4031940" y="4790024"/>
            <a:chExt cx="1509199" cy="1110093"/>
          </a:xfrm>
        </p:grpSpPr>
        <p:sp>
          <p:nvSpPr>
            <p:cNvPr id="38" name="Rectangle : coins arrondis 37">
              <a:extLst>
                <a:ext uri="{FF2B5EF4-FFF2-40B4-BE49-F238E27FC236}">
                  <a16:creationId xmlns:a16="http://schemas.microsoft.com/office/drawing/2014/main" id="{62910F50-1B70-2C4F-40B9-5F9376071DB8}"/>
                </a:ext>
              </a:extLst>
            </p:cNvPr>
            <p:cNvSpPr/>
            <p:nvPr/>
          </p:nvSpPr>
          <p:spPr>
            <a:xfrm>
              <a:off x="4031940" y="4790024"/>
              <a:ext cx="1509199" cy="1006021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BB8CF196-0D54-EC85-FE1D-17C5F106C85E}"/>
                </a:ext>
              </a:extLst>
            </p:cNvPr>
            <p:cNvSpPr txBox="1"/>
            <p:nvPr/>
          </p:nvSpPr>
          <p:spPr>
            <a:xfrm>
              <a:off x="4035015" y="4946010"/>
              <a:ext cx="1449004" cy="954107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 L’Organisation étatique de la Coopération </a:t>
              </a:r>
            </a:p>
            <a:p>
              <a:pPr algn="ctr"/>
              <a:endParaRPr lang="fr-FR" sz="1400" b="1" dirty="0">
                <a:solidFill>
                  <a:srgbClr val="644628"/>
                </a:solidFill>
              </a:endParaRPr>
            </a:p>
          </p:txBody>
        </p:sp>
      </p:grp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AA8C49BB-95F4-00B0-66E1-0954DBCBAA2E}"/>
              </a:ext>
            </a:extLst>
          </p:cNvPr>
          <p:cNvGrpSpPr/>
          <p:nvPr/>
        </p:nvGrpSpPr>
        <p:grpSpPr>
          <a:xfrm>
            <a:off x="3287906" y="2220142"/>
            <a:ext cx="1532504" cy="1006021"/>
            <a:chOff x="4008635" y="5806795"/>
            <a:chExt cx="1532504" cy="1006021"/>
          </a:xfrm>
        </p:grpSpPr>
        <p:sp>
          <p:nvSpPr>
            <p:cNvPr id="36" name="Rectangle : coins arrondis 35">
              <a:extLst>
                <a:ext uri="{FF2B5EF4-FFF2-40B4-BE49-F238E27FC236}">
                  <a16:creationId xmlns:a16="http://schemas.microsoft.com/office/drawing/2014/main" id="{1AE5F93D-6B17-CB0A-3ADC-0269FDFD90BC}"/>
                </a:ext>
              </a:extLst>
            </p:cNvPr>
            <p:cNvSpPr/>
            <p:nvPr/>
          </p:nvSpPr>
          <p:spPr>
            <a:xfrm>
              <a:off x="4031940" y="5806795"/>
              <a:ext cx="1509199" cy="1006021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241C0226-F856-D72F-7226-DCC058BEC102}"/>
                </a:ext>
              </a:extLst>
            </p:cNvPr>
            <p:cNvSpPr txBox="1"/>
            <p:nvPr/>
          </p:nvSpPr>
          <p:spPr>
            <a:xfrm>
              <a:off x="4008635" y="6045685"/>
              <a:ext cx="1509199" cy="52322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Les Concepts étudiés</a:t>
              </a:r>
            </a:p>
          </p:txBody>
        </p:sp>
      </p:grpSp>
      <p:sp>
        <p:nvSpPr>
          <p:cNvPr id="61" name="Flèche vers la droite 60">
            <a:extLst>
              <a:ext uri="{FF2B5EF4-FFF2-40B4-BE49-F238E27FC236}">
                <a16:creationId xmlns:a16="http://schemas.microsoft.com/office/drawing/2014/main" id="{59884FD6-4BFF-7AD0-0D77-09F66AE4564D}"/>
              </a:ext>
            </a:extLst>
          </p:cNvPr>
          <p:cNvSpPr/>
          <p:nvPr/>
        </p:nvSpPr>
        <p:spPr>
          <a:xfrm rot="5400000">
            <a:off x="7906678" y="3525747"/>
            <a:ext cx="1080000" cy="540000"/>
          </a:xfrm>
          <a:prstGeom prst="rightArrow">
            <a:avLst/>
          </a:prstGeom>
          <a:ln w="12700"/>
          <a:scene3d>
            <a:camera prst="orthographicFront"/>
            <a:lightRig rig="threePt" dir="t"/>
          </a:scene3d>
          <a:sp3d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0" name="Groupe 109">
            <a:extLst>
              <a:ext uri="{FF2B5EF4-FFF2-40B4-BE49-F238E27FC236}">
                <a16:creationId xmlns:a16="http://schemas.microsoft.com/office/drawing/2014/main" id="{CB5D6740-4D72-CA6B-5DEC-490E278B9EC7}"/>
              </a:ext>
            </a:extLst>
          </p:cNvPr>
          <p:cNvGrpSpPr/>
          <p:nvPr/>
        </p:nvGrpSpPr>
        <p:grpSpPr>
          <a:xfrm>
            <a:off x="3322997" y="4365335"/>
            <a:ext cx="1520241" cy="1065393"/>
            <a:chOff x="4020898" y="5806795"/>
            <a:chExt cx="1520241" cy="1065393"/>
          </a:xfrm>
        </p:grpSpPr>
        <p:sp>
          <p:nvSpPr>
            <p:cNvPr id="111" name="Rectangle : coins arrondis 110">
              <a:extLst>
                <a:ext uri="{FF2B5EF4-FFF2-40B4-BE49-F238E27FC236}">
                  <a16:creationId xmlns:a16="http://schemas.microsoft.com/office/drawing/2014/main" id="{A0063CEF-FB76-AABC-908D-A91196BB388E}"/>
                </a:ext>
              </a:extLst>
            </p:cNvPr>
            <p:cNvSpPr/>
            <p:nvPr/>
          </p:nvSpPr>
          <p:spPr>
            <a:xfrm>
              <a:off x="4031940" y="5806795"/>
              <a:ext cx="1509199" cy="1006021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2" name="ZoneTexte 111">
              <a:extLst>
                <a:ext uri="{FF2B5EF4-FFF2-40B4-BE49-F238E27FC236}">
                  <a16:creationId xmlns:a16="http://schemas.microsoft.com/office/drawing/2014/main" id="{36A61CB2-A176-8BBC-7414-035118F7D2E2}"/>
                </a:ext>
              </a:extLst>
            </p:cNvPr>
            <p:cNvSpPr txBox="1"/>
            <p:nvPr/>
          </p:nvSpPr>
          <p:spPr>
            <a:xfrm>
              <a:off x="4020898" y="5918081"/>
              <a:ext cx="1509199" cy="954107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L’Organisation industrielle de la Coopération</a:t>
              </a:r>
            </a:p>
            <a:p>
              <a:pPr algn="ctr"/>
              <a:endParaRPr lang="fr-FR" sz="1400" b="1" dirty="0">
                <a:solidFill>
                  <a:srgbClr val="644628"/>
                </a:solidFill>
              </a:endParaRPr>
            </a:p>
          </p:txBody>
        </p:sp>
      </p:grpSp>
      <p:sp>
        <p:nvSpPr>
          <p:cNvPr id="113" name="Flèche vers la droite 112">
            <a:extLst>
              <a:ext uri="{FF2B5EF4-FFF2-40B4-BE49-F238E27FC236}">
                <a16:creationId xmlns:a16="http://schemas.microsoft.com/office/drawing/2014/main" id="{E4C539E1-AA47-3DE4-4B71-BC32D9433610}"/>
              </a:ext>
            </a:extLst>
          </p:cNvPr>
          <p:cNvSpPr/>
          <p:nvPr/>
        </p:nvSpPr>
        <p:spPr>
          <a:xfrm rot="16200000" flipV="1">
            <a:off x="3548637" y="3525747"/>
            <a:ext cx="1080000" cy="540000"/>
          </a:xfrm>
          <a:prstGeom prst="rightArrow">
            <a:avLst/>
          </a:prstGeom>
          <a:ln w="12700"/>
          <a:scene3d>
            <a:camera prst="orthographicFront"/>
            <a:lightRig rig="threePt" dir="t"/>
          </a:scene3d>
          <a:sp3d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4" name="Flèche vers la droite 113">
            <a:extLst>
              <a:ext uri="{FF2B5EF4-FFF2-40B4-BE49-F238E27FC236}">
                <a16:creationId xmlns:a16="http://schemas.microsoft.com/office/drawing/2014/main" id="{30BA6485-E9AC-44AE-214F-92E2E6BDF631}"/>
              </a:ext>
            </a:extLst>
          </p:cNvPr>
          <p:cNvSpPr/>
          <p:nvPr/>
        </p:nvSpPr>
        <p:spPr>
          <a:xfrm rot="1552203">
            <a:off x="7082030" y="1578368"/>
            <a:ext cx="1080000" cy="540000"/>
          </a:xfrm>
          <a:prstGeom prst="rightArrow">
            <a:avLst/>
          </a:prstGeom>
          <a:ln w="12700"/>
          <a:scene3d>
            <a:camera prst="orthographicFront"/>
            <a:lightRig rig="threePt" dir="t"/>
          </a:scene3d>
          <a:sp3d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5" name="Flèche vers la droite 114">
            <a:extLst>
              <a:ext uri="{FF2B5EF4-FFF2-40B4-BE49-F238E27FC236}">
                <a16:creationId xmlns:a16="http://schemas.microsoft.com/office/drawing/2014/main" id="{5F9B2FF4-1319-3374-1583-85AEC0CCF931}"/>
              </a:ext>
            </a:extLst>
          </p:cNvPr>
          <p:cNvSpPr/>
          <p:nvPr/>
        </p:nvSpPr>
        <p:spPr>
          <a:xfrm rot="20047797" flipV="1">
            <a:off x="4467722" y="1579419"/>
            <a:ext cx="1080000" cy="540000"/>
          </a:xfrm>
          <a:prstGeom prst="rightArrow">
            <a:avLst/>
          </a:prstGeom>
          <a:ln w="12700"/>
          <a:scene3d>
            <a:camera prst="orthographicFront"/>
            <a:lightRig rig="threePt" dir="t"/>
          </a:scene3d>
          <a:sp3d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6" name="Flèche vers la droite 115">
            <a:extLst>
              <a:ext uri="{FF2B5EF4-FFF2-40B4-BE49-F238E27FC236}">
                <a16:creationId xmlns:a16="http://schemas.microsoft.com/office/drawing/2014/main" id="{A8CD006E-BA7D-417E-3C64-99B46CBFC04C}"/>
              </a:ext>
            </a:extLst>
          </p:cNvPr>
          <p:cNvSpPr/>
          <p:nvPr/>
        </p:nvSpPr>
        <p:spPr>
          <a:xfrm rot="1552203" flipH="1" flipV="1">
            <a:off x="4394153" y="5489463"/>
            <a:ext cx="1080000" cy="540000"/>
          </a:xfrm>
          <a:prstGeom prst="rightArrow">
            <a:avLst/>
          </a:prstGeom>
          <a:ln w="12700"/>
          <a:scene3d>
            <a:camera prst="orthographicFront"/>
            <a:lightRig rig="threePt" dir="t"/>
          </a:scene3d>
          <a:sp3d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7" name="Flèche vers la droite 116">
            <a:extLst>
              <a:ext uri="{FF2B5EF4-FFF2-40B4-BE49-F238E27FC236}">
                <a16:creationId xmlns:a16="http://schemas.microsoft.com/office/drawing/2014/main" id="{F0B5D82E-D72F-38AE-4C95-349353E28C72}"/>
              </a:ext>
            </a:extLst>
          </p:cNvPr>
          <p:cNvSpPr/>
          <p:nvPr/>
        </p:nvSpPr>
        <p:spPr>
          <a:xfrm rot="20047797" flipH="1">
            <a:off x="7082030" y="5483065"/>
            <a:ext cx="1080000" cy="540000"/>
          </a:xfrm>
          <a:prstGeom prst="rightArrow">
            <a:avLst/>
          </a:prstGeom>
          <a:ln w="12700"/>
          <a:scene3d>
            <a:camera prst="orthographicFront"/>
            <a:lightRig rig="threePt" dir="t"/>
          </a:scene3d>
          <a:sp3d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9" name="Groupe 118">
            <a:extLst>
              <a:ext uri="{FF2B5EF4-FFF2-40B4-BE49-F238E27FC236}">
                <a16:creationId xmlns:a16="http://schemas.microsoft.com/office/drawing/2014/main" id="{23468EE4-F83A-CDF1-38A2-EF46CD9D27A7}"/>
              </a:ext>
            </a:extLst>
          </p:cNvPr>
          <p:cNvGrpSpPr/>
          <p:nvPr/>
        </p:nvGrpSpPr>
        <p:grpSpPr>
          <a:xfrm>
            <a:off x="1692694" y="2378559"/>
            <a:ext cx="1090938" cy="3238502"/>
            <a:chOff x="168694" y="2378559"/>
            <a:chExt cx="1090938" cy="3238502"/>
          </a:xfrm>
        </p:grpSpPr>
        <p:grpSp>
          <p:nvGrpSpPr>
            <p:cNvPr id="120" name="Groupe 119">
              <a:extLst>
                <a:ext uri="{FF2B5EF4-FFF2-40B4-BE49-F238E27FC236}">
                  <a16:creationId xmlns:a16="http://schemas.microsoft.com/office/drawing/2014/main" id="{F5E1B928-2BD3-4580-1275-8F5BDB0CDD2D}"/>
                </a:ext>
              </a:extLst>
            </p:cNvPr>
            <p:cNvGrpSpPr/>
            <p:nvPr/>
          </p:nvGrpSpPr>
          <p:grpSpPr>
            <a:xfrm>
              <a:off x="179512" y="2378559"/>
              <a:ext cx="1080120" cy="720000"/>
              <a:chOff x="251520" y="1988840"/>
              <a:chExt cx="1080120" cy="720000"/>
            </a:xfrm>
          </p:grpSpPr>
          <p:sp>
            <p:nvSpPr>
              <p:cNvPr id="12294" name="Rectangle : coins arrondis 12293">
                <a:extLst>
                  <a:ext uri="{FF2B5EF4-FFF2-40B4-BE49-F238E27FC236}">
                    <a16:creationId xmlns:a16="http://schemas.microsoft.com/office/drawing/2014/main" id="{A78E7238-E183-5E89-1E0F-72458889BE26}"/>
                  </a:ext>
                </a:extLst>
              </p:cNvPr>
              <p:cNvSpPr/>
              <p:nvPr/>
            </p:nvSpPr>
            <p:spPr>
              <a:xfrm>
                <a:off x="251520" y="1988840"/>
                <a:ext cx="1080120" cy="720000"/>
              </a:xfrm>
              <a:prstGeom prst="roundRect">
                <a:avLst/>
              </a:prstGeom>
              <a:solidFill>
                <a:srgbClr val="FBFFC8"/>
              </a:solidFill>
              <a:ln w="6350"/>
              <a:scene3d>
                <a:camera prst="orthographicFront"/>
                <a:lightRig rig="threePt" dir="t"/>
              </a:scene3d>
              <a:sp3d>
                <a:bevelT w="50800" h="50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295" name="ZoneTexte 12294">
                <a:extLst>
                  <a:ext uri="{FF2B5EF4-FFF2-40B4-BE49-F238E27FC236}">
                    <a16:creationId xmlns:a16="http://schemas.microsoft.com/office/drawing/2014/main" id="{D79C0E89-A4EE-A880-3247-D3F95F384DAF}"/>
                  </a:ext>
                </a:extLst>
              </p:cNvPr>
              <p:cNvSpPr txBox="1"/>
              <p:nvPr/>
            </p:nvSpPr>
            <p:spPr>
              <a:xfrm>
                <a:off x="313079" y="2091071"/>
                <a:ext cx="936104" cy="553998"/>
              </a:xfrm>
              <a:prstGeom prst="rect">
                <a:avLst/>
              </a:prstGeom>
              <a:noFill/>
            </p:spPr>
            <p:txBody>
              <a:bodyPr wrap="square" lIns="36000" rIns="36000" rtlCol="0">
                <a:spAutoFit/>
                <a:scene3d>
                  <a:camera prst="orthographicFront"/>
                  <a:lightRig rig="threePt" dir="t"/>
                </a:scene3d>
                <a:sp3d extrusionH="57150">
                  <a:bevelT w="38100" h="38100"/>
                </a:sp3d>
              </a:bodyPr>
              <a:lstStyle/>
              <a:p>
                <a:pPr algn="ctr"/>
                <a:r>
                  <a:rPr lang="fr-FR" sz="1000" dirty="0">
                    <a:solidFill>
                      <a:srgbClr val="644628"/>
                    </a:solidFill>
                  </a:rPr>
                  <a:t>Les premières Coopérations</a:t>
                </a:r>
              </a:p>
              <a:p>
                <a:pPr algn="ctr"/>
                <a:r>
                  <a:rPr lang="fr-FR" sz="1000" dirty="0">
                    <a:solidFill>
                      <a:srgbClr val="644628"/>
                    </a:solidFill>
                  </a:rPr>
                  <a:t>1945-1956</a:t>
                </a:r>
              </a:p>
            </p:txBody>
          </p:sp>
        </p:grpSp>
        <p:grpSp>
          <p:nvGrpSpPr>
            <p:cNvPr id="121" name="Groupe 120">
              <a:extLst>
                <a:ext uri="{FF2B5EF4-FFF2-40B4-BE49-F238E27FC236}">
                  <a16:creationId xmlns:a16="http://schemas.microsoft.com/office/drawing/2014/main" id="{9C386A0E-F1DF-1272-9E5F-6DF5192FC458}"/>
                </a:ext>
              </a:extLst>
            </p:cNvPr>
            <p:cNvGrpSpPr/>
            <p:nvPr/>
          </p:nvGrpSpPr>
          <p:grpSpPr>
            <a:xfrm>
              <a:off x="179512" y="3097810"/>
              <a:ext cx="1080120" cy="720000"/>
              <a:chOff x="251520" y="1988840"/>
              <a:chExt cx="1080120" cy="720000"/>
            </a:xfrm>
          </p:grpSpPr>
          <p:sp>
            <p:nvSpPr>
              <p:cNvPr id="12292" name="Rectangle : coins arrondis 12291">
                <a:extLst>
                  <a:ext uri="{FF2B5EF4-FFF2-40B4-BE49-F238E27FC236}">
                    <a16:creationId xmlns:a16="http://schemas.microsoft.com/office/drawing/2014/main" id="{4FDF3B45-0276-F1AD-3496-B7504B5C7C5C}"/>
                  </a:ext>
                </a:extLst>
              </p:cNvPr>
              <p:cNvSpPr/>
              <p:nvPr/>
            </p:nvSpPr>
            <p:spPr>
              <a:xfrm>
                <a:off x="251520" y="1988840"/>
                <a:ext cx="1080120" cy="720000"/>
              </a:xfrm>
              <a:prstGeom prst="roundRect">
                <a:avLst/>
              </a:prstGeom>
              <a:solidFill>
                <a:srgbClr val="FBFFC8"/>
              </a:solidFill>
              <a:ln w="6350"/>
              <a:scene3d>
                <a:camera prst="orthographicFront"/>
                <a:lightRig rig="threePt" dir="t"/>
              </a:scene3d>
              <a:sp3d>
                <a:bevelT w="50800" h="50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293" name="ZoneTexte 12292">
                <a:extLst>
                  <a:ext uri="{FF2B5EF4-FFF2-40B4-BE49-F238E27FC236}">
                    <a16:creationId xmlns:a16="http://schemas.microsoft.com/office/drawing/2014/main" id="{78B49DAD-117E-1072-BE78-7A3B16C72638}"/>
                  </a:ext>
                </a:extLst>
              </p:cNvPr>
              <p:cNvSpPr txBox="1"/>
              <p:nvPr/>
            </p:nvSpPr>
            <p:spPr>
              <a:xfrm>
                <a:off x="280687" y="2159660"/>
                <a:ext cx="1037039" cy="400110"/>
              </a:xfrm>
              <a:prstGeom prst="rect">
                <a:avLst/>
              </a:prstGeom>
              <a:noFill/>
            </p:spPr>
            <p:txBody>
              <a:bodyPr wrap="square" lIns="36000" rIns="36000" rtlCol="0">
                <a:spAutoFit/>
                <a:scene3d>
                  <a:camera prst="orthographicFront"/>
                  <a:lightRig rig="threePt" dir="t"/>
                </a:scene3d>
                <a:sp3d extrusionH="57150">
                  <a:bevelT w="38100" h="38100"/>
                </a:sp3d>
              </a:bodyPr>
              <a:lstStyle/>
              <a:p>
                <a:pPr algn="ctr"/>
                <a:r>
                  <a:rPr lang="fr-FR" sz="1000" dirty="0">
                    <a:solidFill>
                      <a:srgbClr val="644628"/>
                    </a:solidFill>
                  </a:rPr>
                  <a:t>Les Accords de Colomb-Béchar</a:t>
                </a:r>
              </a:p>
            </p:txBody>
          </p:sp>
        </p:grpSp>
        <p:grpSp>
          <p:nvGrpSpPr>
            <p:cNvPr id="122" name="Groupe 121">
              <a:extLst>
                <a:ext uri="{FF2B5EF4-FFF2-40B4-BE49-F238E27FC236}">
                  <a16:creationId xmlns:a16="http://schemas.microsoft.com/office/drawing/2014/main" id="{B68B383F-39EE-A83D-1586-B0AA875DC75D}"/>
                </a:ext>
              </a:extLst>
            </p:cNvPr>
            <p:cNvGrpSpPr/>
            <p:nvPr/>
          </p:nvGrpSpPr>
          <p:grpSpPr>
            <a:xfrm>
              <a:off x="179512" y="3808322"/>
              <a:ext cx="1080120" cy="720000"/>
              <a:chOff x="251520" y="1988840"/>
              <a:chExt cx="1080120" cy="720000"/>
            </a:xfrm>
          </p:grpSpPr>
          <p:sp>
            <p:nvSpPr>
              <p:cNvPr id="12289" name="Rectangle : coins arrondis 12288">
                <a:extLst>
                  <a:ext uri="{FF2B5EF4-FFF2-40B4-BE49-F238E27FC236}">
                    <a16:creationId xmlns:a16="http://schemas.microsoft.com/office/drawing/2014/main" id="{06E5625F-53EE-00BC-A66F-B4354B0C3C09}"/>
                  </a:ext>
                </a:extLst>
              </p:cNvPr>
              <p:cNvSpPr/>
              <p:nvPr/>
            </p:nvSpPr>
            <p:spPr>
              <a:xfrm>
                <a:off x="251520" y="1988840"/>
                <a:ext cx="1080120" cy="720000"/>
              </a:xfrm>
              <a:prstGeom prst="roundRect">
                <a:avLst/>
              </a:prstGeom>
              <a:solidFill>
                <a:schemeClr val="accent1"/>
              </a:solidFill>
              <a:ln w="6350"/>
              <a:scene3d>
                <a:camera prst="orthographicFront"/>
                <a:lightRig rig="threePt" dir="t"/>
              </a:scene3d>
              <a:sp3d>
                <a:bevelT w="50800" h="50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b="1" dirty="0"/>
              </a:p>
            </p:txBody>
          </p:sp>
          <p:sp>
            <p:nvSpPr>
              <p:cNvPr id="12290" name="ZoneTexte 12289">
                <a:extLst>
                  <a:ext uri="{FF2B5EF4-FFF2-40B4-BE49-F238E27FC236}">
                    <a16:creationId xmlns:a16="http://schemas.microsoft.com/office/drawing/2014/main" id="{6D3D7526-E28C-9DBC-92C6-8632E7997C24}"/>
                  </a:ext>
                </a:extLst>
              </p:cNvPr>
              <p:cNvSpPr txBox="1"/>
              <p:nvPr/>
            </p:nvSpPr>
            <p:spPr>
              <a:xfrm>
                <a:off x="323528" y="2148785"/>
                <a:ext cx="936104" cy="400110"/>
              </a:xfrm>
              <a:prstGeom prst="rect">
                <a:avLst/>
              </a:prstGeom>
              <a:noFill/>
            </p:spPr>
            <p:txBody>
              <a:bodyPr wrap="square" lIns="36000" rIns="36000" rtlCol="0">
                <a:spAutoFit/>
                <a:scene3d>
                  <a:camera prst="orthographicFront"/>
                  <a:lightRig rig="threePt" dir="t"/>
                </a:scene3d>
                <a:sp3d extrusionH="57150">
                  <a:bevelT w="38100" h="38100"/>
                </a:sp3d>
              </a:bodyPr>
              <a:lstStyle/>
              <a:p>
                <a:pPr algn="ctr"/>
                <a:r>
                  <a:rPr lang="fr-FR" sz="1000" b="1" dirty="0">
                    <a:solidFill>
                      <a:srgbClr val="644628"/>
                    </a:solidFill>
                  </a:rPr>
                  <a:t>Le Traité de l’Elysée</a:t>
                </a:r>
              </a:p>
            </p:txBody>
          </p:sp>
        </p:grpSp>
        <p:grpSp>
          <p:nvGrpSpPr>
            <p:cNvPr id="123" name="Groupe 122">
              <a:extLst>
                <a:ext uri="{FF2B5EF4-FFF2-40B4-BE49-F238E27FC236}">
                  <a16:creationId xmlns:a16="http://schemas.microsoft.com/office/drawing/2014/main" id="{D51904BA-9E7E-B17E-9D28-375310E412E5}"/>
                </a:ext>
              </a:extLst>
            </p:cNvPr>
            <p:cNvGrpSpPr/>
            <p:nvPr/>
          </p:nvGrpSpPr>
          <p:grpSpPr>
            <a:xfrm>
              <a:off x="168694" y="4537061"/>
              <a:ext cx="1080120" cy="540000"/>
              <a:chOff x="251520" y="1988839"/>
              <a:chExt cx="1080120" cy="540000"/>
            </a:xfrm>
          </p:grpSpPr>
          <p:sp>
            <p:nvSpPr>
              <p:cNvPr id="127" name="Rectangle : coins arrondis 126">
                <a:extLst>
                  <a:ext uri="{FF2B5EF4-FFF2-40B4-BE49-F238E27FC236}">
                    <a16:creationId xmlns:a16="http://schemas.microsoft.com/office/drawing/2014/main" id="{CEA78EE8-4194-E537-31A7-6FDA81BECF66}"/>
                  </a:ext>
                </a:extLst>
              </p:cNvPr>
              <p:cNvSpPr/>
              <p:nvPr/>
            </p:nvSpPr>
            <p:spPr>
              <a:xfrm>
                <a:off x="251520" y="1988839"/>
                <a:ext cx="1080120" cy="540000"/>
              </a:xfrm>
              <a:prstGeom prst="roundRect">
                <a:avLst/>
              </a:prstGeom>
              <a:solidFill>
                <a:srgbClr val="FFCE93"/>
              </a:solidFill>
              <a:ln w="6350"/>
              <a:scene3d>
                <a:camera prst="orthographicFront"/>
                <a:lightRig rig="threePt" dir="t"/>
              </a:scene3d>
              <a:sp3d>
                <a:bevelT w="50800" h="50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288" name="ZoneTexte 12287">
                <a:extLst>
                  <a:ext uri="{FF2B5EF4-FFF2-40B4-BE49-F238E27FC236}">
                    <a16:creationId xmlns:a16="http://schemas.microsoft.com/office/drawing/2014/main" id="{826DAE7B-2806-CB8C-A14B-87DEC93C759B}"/>
                  </a:ext>
                </a:extLst>
              </p:cNvPr>
              <p:cNvSpPr txBox="1"/>
              <p:nvPr/>
            </p:nvSpPr>
            <p:spPr>
              <a:xfrm>
                <a:off x="322764" y="2152549"/>
                <a:ext cx="936104" cy="230832"/>
              </a:xfrm>
              <a:prstGeom prst="rect">
                <a:avLst/>
              </a:prstGeom>
              <a:noFill/>
            </p:spPr>
            <p:txBody>
              <a:bodyPr wrap="square" lIns="36000" rIns="36000" rtlCol="0">
                <a:spAutoFit/>
                <a:scene3d>
                  <a:camera prst="orthographicFront"/>
                  <a:lightRig rig="threePt" dir="t"/>
                </a:scene3d>
                <a:sp3d extrusionH="57150">
                  <a:bevelT w="38100" h="38100"/>
                </a:sp3d>
              </a:bodyPr>
              <a:lstStyle/>
              <a:p>
                <a:pPr algn="ctr"/>
                <a:r>
                  <a:rPr lang="fr-FR" sz="900" dirty="0">
                    <a:solidFill>
                      <a:srgbClr val="644628"/>
                    </a:solidFill>
                  </a:rPr>
                  <a:t>Les Missiles</a:t>
                </a:r>
              </a:p>
            </p:txBody>
          </p:sp>
        </p:grpSp>
        <p:grpSp>
          <p:nvGrpSpPr>
            <p:cNvPr id="124" name="Groupe 123">
              <a:extLst>
                <a:ext uri="{FF2B5EF4-FFF2-40B4-BE49-F238E27FC236}">
                  <a16:creationId xmlns:a16="http://schemas.microsoft.com/office/drawing/2014/main" id="{467FF021-7ECF-773E-D4B8-AA5798C4A123}"/>
                </a:ext>
              </a:extLst>
            </p:cNvPr>
            <p:cNvGrpSpPr/>
            <p:nvPr/>
          </p:nvGrpSpPr>
          <p:grpSpPr>
            <a:xfrm>
              <a:off x="168694" y="5077061"/>
              <a:ext cx="1080120" cy="540000"/>
              <a:chOff x="259910" y="1840247"/>
              <a:chExt cx="1080120" cy="540000"/>
            </a:xfrm>
          </p:grpSpPr>
          <p:sp>
            <p:nvSpPr>
              <p:cNvPr id="125" name="Rectangle : coins arrondis 124">
                <a:extLst>
                  <a:ext uri="{FF2B5EF4-FFF2-40B4-BE49-F238E27FC236}">
                    <a16:creationId xmlns:a16="http://schemas.microsoft.com/office/drawing/2014/main" id="{B011EDB3-44E9-6913-3438-BC173761537F}"/>
                  </a:ext>
                </a:extLst>
              </p:cNvPr>
              <p:cNvSpPr/>
              <p:nvPr/>
            </p:nvSpPr>
            <p:spPr>
              <a:xfrm>
                <a:off x="259910" y="1840247"/>
                <a:ext cx="1080120" cy="540000"/>
              </a:xfrm>
              <a:prstGeom prst="roundRect">
                <a:avLst/>
              </a:prstGeom>
              <a:solidFill>
                <a:schemeClr val="accent1"/>
              </a:solidFill>
              <a:ln w="6350"/>
              <a:scene3d>
                <a:camera prst="orthographicFront"/>
                <a:lightRig rig="threePt" dir="t"/>
              </a:scene3d>
              <a:sp3d>
                <a:bevelT w="50800" h="50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26" name="ZoneTexte 125">
                <a:extLst>
                  <a:ext uri="{FF2B5EF4-FFF2-40B4-BE49-F238E27FC236}">
                    <a16:creationId xmlns:a16="http://schemas.microsoft.com/office/drawing/2014/main" id="{F8DC2294-502F-6337-5AD8-1716D4127AEF}"/>
                  </a:ext>
                </a:extLst>
              </p:cNvPr>
              <p:cNvSpPr txBox="1"/>
              <p:nvPr/>
            </p:nvSpPr>
            <p:spPr>
              <a:xfrm>
                <a:off x="331154" y="1985705"/>
                <a:ext cx="936104" cy="230832"/>
              </a:xfrm>
              <a:prstGeom prst="rect">
                <a:avLst/>
              </a:prstGeom>
              <a:noFill/>
            </p:spPr>
            <p:txBody>
              <a:bodyPr wrap="square" lIns="36000" rIns="36000" rtlCol="0">
                <a:spAutoFit/>
                <a:scene3d>
                  <a:camera prst="orthographicFront"/>
                  <a:lightRig rig="threePt" dir="t"/>
                </a:scene3d>
                <a:sp3d extrusionH="57150">
                  <a:bevelT w="38100" h="38100"/>
                </a:sp3d>
              </a:bodyPr>
              <a:lstStyle/>
              <a:p>
                <a:pPr algn="ctr"/>
                <a:r>
                  <a:rPr lang="fr-FR" sz="900" b="1" dirty="0">
                    <a:solidFill>
                      <a:srgbClr val="644628"/>
                    </a:solidFill>
                  </a:rPr>
                  <a:t>Le Char 90</a:t>
                </a:r>
              </a:p>
            </p:txBody>
          </p:sp>
        </p:grpSp>
      </p:grpSp>
      <p:grpSp>
        <p:nvGrpSpPr>
          <p:cNvPr id="12296" name="Groupe 12295">
            <a:extLst>
              <a:ext uri="{FF2B5EF4-FFF2-40B4-BE49-F238E27FC236}">
                <a16:creationId xmlns:a16="http://schemas.microsoft.com/office/drawing/2014/main" id="{76F603D9-7DBB-BC1C-5911-6D3284E6E688}"/>
              </a:ext>
            </a:extLst>
          </p:cNvPr>
          <p:cNvGrpSpPr/>
          <p:nvPr/>
        </p:nvGrpSpPr>
        <p:grpSpPr>
          <a:xfrm>
            <a:off x="1703512" y="1656006"/>
            <a:ext cx="1080120" cy="720000"/>
            <a:chOff x="251520" y="1988838"/>
            <a:chExt cx="1080120" cy="720000"/>
          </a:xfrm>
        </p:grpSpPr>
        <p:sp>
          <p:nvSpPr>
            <p:cNvPr id="12297" name="Rectangle : coins arrondis 12296">
              <a:extLst>
                <a:ext uri="{FF2B5EF4-FFF2-40B4-BE49-F238E27FC236}">
                  <a16:creationId xmlns:a16="http://schemas.microsoft.com/office/drawing/2014/main" id="{A9F18E7D-F56A-E92B-88B8-174656ECFC09}"/>
                </a:ext>
              </a:extLst>
            </p:cNvPr>
            <p:cNvSpPr/>
            <p:nvPr/>
          </p:nvSpPr>
          <p:spPr>
            <a:xfrm>
              <a:off x="251520" y="1988838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800"/>
            </a:p>
          </p:txBody>
        </p:sp>
        <p:sp>
          <p:nvSpPr>
            <p:cNvPr id="12298" name="ZoneTexte 12297">
              <a:extLst>
                <a:ext uri="{FF2B5EF4-FFF2-40B4-BE49-F238E27FC236}">
                  <a16:creationId xmlns:a16="http://schemas.microsoft.com/office/drawing/2014/main" id="{08E2262C-1B0E-1A8A-B238-1D6932BE22F9}"/>
                </a:ext>
              </a:extLst>
            </p:cNvPr>
            <p:cNvSpPr txBox="1"/>
            <p:nvPr/>
          </p:nvSpPr>
          <p:spPr>
            <a:xfrm>
              <a:off x="323419" y="2084070"/>
              <a:ext cx="936104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L’Intégration européenne de l’Allemagne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542566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fr-FR" sz="2800" dirty="0"/>
              <a:t>La Situation des 2 pays en 1980</a:t>
            </a:r>
          </a:p>
        </p:txBody>
      </p:sp>
      <p:sp>
        <p:nvSpPr>
          <p:cNvPr id="139" name="ZoneTexte 138"/>
          <p:cNvSpPr txBox="1"/>
          <p:nvPr/>
        </p:nvSpPr>
        <p:spPr>
          <a:xfrm>
            <a:off x="4484624" y="6168294"/>
            <a:ext cx="186301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000" b="1" dirty="0">
                <a:solidFill>
                  <a:srgbClr val="6E563D"/>
                </a:solidFill>
              </a:rPr>
              <a:t>* dont 280 produits en Espagne</a:t>
            </a:r>
          </a:p>
        </p:txBody>
      </p:sp>
      <p:sp>
        <p:nvSpPr>
          <p:cNvPr id="83" name="Forme libre 82"/>
          <p:cNvSpPr/>
          <p:nvPr/>
        </p:nvSpPr>
        <p:spPr>
          <a:xfrm>
            <a:off x="7603808" y="1623109"/>
            <a:ext cx="2759891" cy="4125937"/>
          </a:xfrm>
          <a:custGeom>
            <a:avLst/>
            <a:gdLst>
              <a:gd name="connsiteX0" fmla="*/ 1464733 w 4241800"/>
              <a:gd name="connsiteY0" fmla="*/ 25400 h 6341534"/>
              <a:gd name="connsiteX1" fmla="*/ 1659467 w 4241800"/>
              <a:gd name="connsiteY1" fmla="*/ 0 h 6341534"/>
              <a:gd name="connsiteX2" fmla="*/ 1786467 w 4241800"/>
              <a:gd name="connsiteY2" fmla="*/ 67734 h 6341534"/>
              <a:gd name="connsiteX3" fmla="*/ 1905000 w 4241800"/>
              <a:gd name="connsiteY3" fmla="*/ 59267 h 6341534"/>
              <a:gd name="connsiteX4" fmla="*/ 2032000 w 4241800"/>
              <a:gd name="connsiteY4" fmla="*/ 135467 h 6341534"/>
              <a:gd name="connsiteX5" fmla="*/ 2133600 w 4241800"/>
              <a:gd name="connsiteY5" fmla="*/ 245534 h 6341534"/>
              <a:gd name="connsiteX6" fmla="*/ 2108200 w 4241800"/>
              <a:gd name="connsiteY6" fmla="*/ 355600 h 6341534"/>
              <a:gd name="connsiteX7" fmla="*/ 2218267 w 4241800"/>
              <a:gd name="connsiteY7" fmla="*/ 423334 h 6341534"/>
              <a:gd name="connsiteX8" fmla="*/ 2192867 w 4241800"/>
              <a:gd name="connsiteY8" fmla="*/ 465667 h 6341534"/>
              <a:gd name="connsiteX9" fmla="*/ 2294467 w 4241800"/>
              <a:gd name="connsiteY9" fmla="*/ 414867 h 6341534"/>
              <a:gd name="connsiteX10" fmla="*/ 2514600 w 4241800"/>
              <a:gd name="connsiteY10" fmla="*/ 524934 h 6341534"/>
              <a:gd name="connsiteX11" fmla="*/ 2624667 w 4241800"/>
              <a:gd name="connsiteY11" fmla="*/ 448734 h 6341534"/>
              <a:gd name="connsiteX12" fmla="*/ 2650067 w 4241800"/>
              <a:gd name="connsiteY12" fmla="*/ 601134 h 6341534"/>
              <a:gd name="connsiteX13" fmla="*/ 2523067 w 4241800"/>
              <a:gd name="connsiteY13" fmla="*/ 728134 h 6341534"/>
              <a:gd name="connsiteX14" fmla="*/ 2607733 w 4241800"/>
              <a:gd name="connsiteY14" fmla="*/ 795867 h 6341534"/>
              <a:gd name="connsiteX15" fmla="*/ 2472267 w 4241800"/>
              <a:gd name="connsiteY15" fmla="*/ 905934 h 6341534"/>
              <a:gd name="connsiteX16" fmla="*/ 2497667 w 4241800"/>
              <a:gd name="connsiteY16" fmla="*/ 973667 h 6341534"/>
              <a:gd name="connsiteX17" fmla="*/ 2565400 w 4241800"/>
              <a:gd name="connsiteY17" fmla="*/ 1049867 h 6341534"/>
              <a:gd name="connsiteX18" fmla="*/ 2565400 w 4241800"/>
              <a:gd name="connsiteY18" fmla="*/ 1100667 h 6341534"/>
              <a:gd name="connsiteX19" fmla="*/ 2446867 w 4241800"/>
              <a:gd name="connsiteY19" fmla="*/ 1295400 h 6341534"/>
              <a:gd name="connsiteX20" fmla="*/ 2582333 w 4241800"/>
              <a:gd name="connsiteY20" fmla="*/ 1430867 h 6341534"/>
              <a:gd name="connsiteX21" fmla="*/ 2658533 w 4241800"/>
              <a:gd name="connsiteY21" fmla="*/ 1413934 h 6341534"/>
              <a:gd name="connsiteX22" fmla="*/ 2827867 w 4241800"/>
              <a:gd name="connsiteY22" fmla="*/ 1540934 h 6341534"/>
              <a:gd name="connsiteX23" fmla="*/ 2853267 w 4241800"/>
              <a:gd name="connsiteY23" fmla="*/ 1515534 h 6341534"/>
              <a:gd name="connsiteX24" fmla="*/ 2912533 w 4241800"/>
              <a:gd name="connsiteY24" fmla="*/ 1591734 h 6341534"/>
              <a:gd name="connsiteX25" fmla="*/ 2836333 w 4241800"/>
              <a:gd name="connsiteY25" fmla="*/ 1676400 h 6341534"/>
              <a:gd name="connsiteX26" fmla="*/ 2768600 w 4241800"/>
              <a:gd name="connsiteY26" fmla="*/ 1710267 h 6341534"/>
              <a:gd name="connsiteX27" fmla="*/ 2683933 w 4241800"/>
              <a:gd name="connsiteY27" fmla="*/ 1676400 h 6341534"/>
              <a:gd name="connsiteX28" fmla="*/ 2514600 w 4241800"/>
              <a:gd name="connsiteY28" fmla="*/ 1769534 h 6341534"/>
              <a:gd name="connsiteX29" fmla="*/ 2514600 w 4241800"/>
              <a:gd name="connsiteY29" fmla="*/ 1769534 h 6341534"/>
              <a:gd name="connsiteX30" fmla="*/ 2607733 w 4241800"/>
              <a:gd name="connsiteY30" fmla="*/ 1947334 h 6341534"/>
              <a:gd name="connsiteX31" fmla="*/ 2658533 w 4241800"/>
              <a:gd name="connsiteY31" fmla="*/ 2142067 h 6341534"/>
              <a:gd name="connsiteX32" fmla="*/ 2650067 w 4241800"/>
              <a:gd name="connsiteY32" fmla="*/ 2286000 h 6341534"/>
              <a:gd name="connsiteX33" fmla="*/ 2616200 w 4241800"/>
              <a:gd name="connsiteY33" fmla="*/ 2387600 h 6341534"/>
              <a:gd name="connsiteX34" fmla="*/ 2421467 w 4241800"/>
              <a:gd name="connsiteY34" fmla="*/ 2421467 h 6341534"/>
              <a:gd name="connsiteX35" fmla="*/ 2455333 w 4241800"/>
              <a:gd name="connsiteY35" fmla="*/ 2531534 h 6341534"/>
              <a:gd name="connsiteX36" fmla="*/ 2404533 w 4241800"/>
              <a:gd name="connsiteY36" fmla="*/ 2582334 h 6341534"/>
              <a:gd name="connsiteX37" fmla="*/ 2472267 w 4241800"/>
              <a:gd name="connsiteY37" fmla="*/ 2683934 h 6341534"/>
              <a:gd name="connsiteX38" fmla="*/ 2463800 w 4241800"/>
              <a:gd name="connsiteY38" fmla="*/ 2785534 h 6341534"/>
              <a:gd name="connsiteX39" fmla="*/ 2396067 w 4241800"/>
              <a:gd name="connsiteY39" fmla="*/ 2794000 h 6341534"/>
              <a:gd name="connsiteX40" fmla="*/ 2353733 w 4241800"/>
              <a:gd name="connsiteY40" fmla="*/ 2768600 h 6341534"/>
              <a:gd name="connsiteX41" fmla="*/ 2260600 w 4241800"/>
              <a:gd name="connsiteY41" fmla="*/ 2870200 h 6341534"/>
              <a:gd name="connsiteX42" fmla="*/ 2260600 w 4241800"/>
              <a:gd name="connsiteY42" fmla="*/ 2870200 h 6341534"/>
              <a:gd name="connsiteX43" fmla="*/ 2065867 w 4241800"/>
              <a:gd name="connsiteY43" fmla="*/ 2929467 h 6341534"/>
              <a:gd name="connsiteX44" fmla="*/ 2218267 w 4241800"/>
              <a:gd name="connsiteY44" fmla="*/ 3141134 h 6341534"/>
              <a:gd name="connsiteX45" fmla="*/ 2175933 w 4241800"/>
              <a:gd name="connsiteY45" fmla="*/ 3310467 h 6341534"/>
              <a:gd name="connsiteX46" fmla="*/ 2142067 w 4241800"/>
              <a:gd name="connsiteY46" fmla="*/ 3412067 h 6341534"/>
              <a:gd name="connsiteX47" fmla="*/ 2108200 w 4241800"/>
              <a:gd name="connsiteY47" fmla="*/ 3547534 h 6341534"/>
              <a:gd name="connsiteX48" fmla="*/ 2175933 w 4241800"/>
              <a:gd name="connsiteY48" fmla="*/ 3606800 h 6341534"/>
              <a:gd name="connsiteX49" fmla="*/ 2489200 w 4241800"/>
              <a:gd name="connsiteY49" fmla="*/ 3860800 h 6341534"/>
              <a:gd name="connsiteX50" fmla="*/ 2582333 w 4241800"/>
              <a:gd name="connsiteY50" fmla="*/ 3869267 h 6341534"/>
              <a:gd name="connsiteX51" fmla="*/ 2565400 w 4241800"/>
              <a:gd name="connsiteY51" fmla="*/ 3776134 h 6341534"/>
              <a:gd name="connsiteX52" fmla="*/ 2675467 w 4241800"/>
              <a:gd name="connsiteY52" fmla="*/ 3801534 h 6341534"/>
              <a:gd name="connsiteX53" fmla="*/ 2717800 w 4241800"/>
              <a:gd name="connsiteY53" fmla="*/ 3860800 h 6341534"/>
              <a:gd name="connsiteX54" fmla="*/ 2819400 w 4241800"/>
              <a:gd name="connsiteY54" fmla="*/ 3843867 h 6341534"/>
              <a:gd name="connsiteX55" fmla="*/ 2802467 w 4241800"/>
              <a:gd name="connsiteY55" fmla="*/ 3683000 h 6341534"/>
              <a:gd name="connsiteX56" fmla="*/ 2895600 w 4241800"/>
              <a:gd name="connsiteY56" fmla="*/ 3657600 h 6341534"/>
              <a:gd name="connsiteX57" fmla="*/ 2895600 w 4241800"/>
              <a:gd name="connsiteY57" fmla="*/ 3742267 h 6341534"/>
              <a:gd name="connsiteX58" fmla="*/ 3149600 w 4241800"/>
              <a:gd name="connsiteY58" fmla="*/ 3742267 h 6341534"/>
              <a:gd name="connsiteX59" fmla="*/ 3285067 w 4241800"/>
              <a:gd name="connsiteY59" fmla="*/ 3843867 h 6341534"/>
              <a:gd name="connsiteX60" fmla="*/ 3318933 w 4241800"/>
              <a:gd name="connsiteY60" fmla="*/ 3962400 h 6341534"/>
              <a:gd name="connsiteX61" fmla="*/ 3479800 w 4241800"/>
              <a:gd name="connsiteY61" fmla="*/ 4148667 h 6341534"/>
              <a:gd name="connsiteX62" fmla="*/ 3429000 w 4241800"/>
              <a:gd name="connsiteY62" fmla="*/ 4241800 h 6341534"/>
              <a:gd name="connsiteX63" fmla="*/ 3623733 w 4241800"/>
              <a:gd name="connsiteY63" fmla="*/ 4580467 h 6341534"/>
              <a:gd name="connsiteX64" fmla="*/ 3683000 w 4241800"/>
              <a:gd name="connsiteY64" fmla="*/ 4580467 h 6341534"/>
              <a:gd name="connsiteX65" fmla="*/ 4030133 w 4241800"/>
              <a:gd name="connsiteY65" fmla="*/ 4910667 h 6341534"/>
              <a:gd name="connsiteX66" fmla="*/ 4055533 w 4241800"/>
              <a:gd name="connsiteY66" fmla="*/ 4910667 h 6341534"/>
              <a:gd name="connsiteX67" fmla="*/ 4241800 w 4241800"/>
              <a:gd name="connsiteY67" fmla="*/ 5046134 h 6341534"/>
              <a:gd name="connsiteX68" fmla="*/ 4224867 w 4241800"/>
              <a:gd name="connsiteY68" fmla="*/ 5156200 h 6341534"/>
              <a:gd name="connsiteX69" fmla="*/ 4114800 w 4241800"/>
              <a:gd name="connsiteY69" fmla="*/ 5283200 h 6341534"/>
              <a:gd name="connsiteX70" fmla="*/ 4021667 w 4241800"/>
              <a:gd name="connsiteY70" fmla="*/ 5240867 h 6341534"/>
              <a:gd name="connsiteX71" fmla="*/ 4021667 w 4241800"/>
              <a:gd name="connsiteY71" fmla="*/ 5350934 h 6341534"/>
              <a:gd name="connsiteX72" fmla="*/ 3928533 w 4241800"/>
              <a:gd name="connsiteY72" fmla="*/ 5452534 h 6341534"/>
              <a:gd name="connsiteX73" fmla="*/ 3699933 w 4241800"/>
              <a:gd name="connsiteY73" fmla="*/ 5554134 h 6341534"/>
              <a:gd name="connsiteX74" fmla="*/ 3776133 w 4241800"/>
              <a:gd name="connsiteY74" fmla="*/ 5867400 h 6341534"/>
              <a:gd name="connsiteX75" fmla="*/ 3776133 w 4241800"/>
              <a:gd name="connsiteY75" fmla="*/ 5867400 h 6341534"/>
              <a:gd name="connsiteX76" fmla="*/ 3835400 w 4241800"/>
              <a:gd name="connsiteY76" fmla="*/ 5977467 h 6341534"/>
              <a:gd name="connsiteX77" fmla="*/ 3810000 w 4241800"/>
              <a:gd name="connsiteY77" fmla="*/ 6146800 h 6341534"/>
              <a:gd name="connsiteX78" fmla="*/ 3708400 w 4241800"/>
              <a:gd name="connsiteY78" fmla="*/ 6112934 h 6341534"/>
              <a:gd name="connsiteX79" fmla="*/ 3640667 w 4241800"/>
              <a:gd name="connsiteY79" fmla="*/ 5969000 h 6341534"/>
              <a:gd name="connsiteX80" fmla="*/ 3539067 w 4241800"/>
              <a:gd name="connsiteY80" fmla="*/ 6028267 h 6341534"/>
              <a:gd name="connsiteX81" fmla="*/ 3361267 w 4241800"/>
              <a:gd name="connsiteY81" fmla="*/ 5960534 h 6341534"/>
              <a:gd name="connsiteX82" fmla="*/ 3318933 w 4241800"/>
              <a:gd name="connsiteY82" fmla="*/ 5977467 h 6341534"/>
              <a:gd name="connsiteX83" fmla="*/ 3344333 w 4241800"/>
              <a:gd name="connsiteY83" fmla="*/ 6062134 h 6341534"/>
              <a:gd name="connsiteX84" fmla="*/ 2988733 w 4241800"/>
              <a:gd name="connsiteY84" fmla="*/ 6087534 h 6341534"/>
              <a:gd name="connsiteX85" fmla="*/ 2870200 w 4241800"/>
              <a:gd name="connsiteY85" fmla="*/ 6248400 h 6341534"/>
              <a:gd name="connsiteX86" fmla="*/ 2667000 w 4241800"/>
              <a:gd name="connsiteY86" fmla="*/ 6256867 h 6341534"/>
              <a:gd name="connsiteX87" fmla="*/ 2641600 w 4241800"/>
              <a:gd name="connsiteY87" fmla="*/ 6112934 h 6341534"/>
              <a:gd name="connsiteX88" fmla="*/ 2404533 w 4241800"/>
              <a:gd name="connsiteY88" fmla="*/ 6121400 h 6341534"/>
              <a:gd name="connsiteX89" fmla="*/ 2404533 w 4241800"/>
              <a:gd name="connsiteY89" fmla="*/ 6231467 h 6341534"/>
              <a:gd name="connsiteX90" fmla="*/ 2260600 w 4241800"/>
              <a:gd name="connsiteY90" fmla="*/ 6341534 h 6341534"/>
              <a:gd name="connsiteX91" fmla="*/ 2209800 w 4241800"/>
              <a:gd name="connsiteY91" fmla="*/ 6256867 h 6341534"/>
              <a:gd name="connsiteX92" fmla="*/ 2175933 w 4241800"/>
              <a:gd name="connsiteY92" fmla="*/ 6197600 h 6341534"/>
              <a:gd name="connsiteX93" fmla="*/ 2006600 w 4241800"/>
              <a:gd name="connsiteY93" fmla="*/ 6070600 h 6341534"/>
              <a:gd name="connsiteX94" fmla="*/ 1888067 w 4241800"/>
              <a:gd name="connsiteY94" fmla="*/ 6146800 h 6341534"/>
              <a:gd name="connsiteX95" fmla="*/ 1617133 w 4241800"/>
              <a:gd name="connsiteY95" fmla="*/ 6011334 h 6341534"/>
              <a:gd name="connsiteX96" fmla="*/ 1583267 w 4241800"/>
              <a:gd name="connsiteY96" fmla="*/ 6045200 h 6341534"/>
              <a:gd name="connsiteX97" fmla="*/ 1380067 w 4241800"/>
              <a:gd name="connsiteY97" fmla="*/ 5926667 h 6341534"/>
              <a:gd name="connsiteX98" fmla="*/ 1253067 w 4241800"/>
              <a:gd name="connsiteY98" fmla="*/ 6019800 h 6341534"/>
              <a:gd name="connsiteX99" fmla="*/ 1312333 w 4241800"/>
              <a:gd name="connsiteY99" fmla="*/ 6028267 h 6341534"/>
              <a:gd name="connsiteX100" fmla="*/ 1388533 w 4241800"/>
              <a:gd name="connsiteY100" fmla="*/ 6087534 h 6341534"/>
              <a:gd name="connsiteX101" fmla="*/ 1210733 w 4241800"/>
              <a:gd name="connsiteY101" fmla="*/ 6129867 h 6341534"/>
              <a:gd name="connsiteX102" fmla="*/ 1151467 w 4241800"/>
              <a:gd name="connsiteY102" fmla="*/ 6062134 h 6341534"/>
              <a:gd name="connsiteX103" fmla="*/ 1066800 w 4241800"/>
              <a:gd name="connsiteY103" fmla="*/ 6121400 h 6341534"/>
              <a:gd name="connsiteX104" fmla="*/ 846667 w 4241800"/>
              <a:gd name="connsiteY104" fmla="*/ 6104467 h 6341534"/>
              <a:gd name="connsiteX105" fmla="*/ 753533 w 4241800"/>
              <a:gd name="connsiteY105" fmla="*/ 6002867 h 6341534"/>
              <a:gd name="connsiteX106" fmla="*/ 770467 w 4241800"/>
              <a:gd name="connsiteY106" fmla="*/ 5833534 h 6341534"/>
              <a:gd name="connsiteX107" fmla="*/ 821267 w 4241800"/>
              <a:gd name="connsiteY107" fmla="*/ 5740400 h 6341534"/>
              <a:gd name="connsiteX108" fmla="*/ 804333 w 4241800"/>
              <a:gd name="connsiteY108" fmla="*/ 5664200 h 6341534"/>
              <a:gd name="connsiteX109" fmla="*/ 965200 w 4241800"/>
              <a:gd name="connsiteY109" fmla="*/ 5190067 h 6341534"/>
              <a:gd name="connsiteX110" fmla="*/ 1109133 w 4241800"/>
              <a:gd name="connsiteY110" fmla="*/ 5054600 h 6341534"/>
              <a:gd name="connsiteX111" fmla="*/ 1151467 w 4241800"/>
              <a:gd name="connsiteY111" fmla="*/ 4961467 h 6341534"/>
              <a:gd name="connsiteX112" fmla="*/ 990600 w 4241800"/>
              <a:gd name="connsiteY112" fmla="*/ 4876800 h 6341534"/>
              <a:gd name="connsiteX113" fmla="*/ 948267 w 4241800"/>
              <a:gd name="connsiteY113" fmla="*/ 4893734 h 6341534"/>
              <a:gd name="connsiteX114" fmla="*/ 702733 w 4241800"/>
              <a:gd name="connsiteY114" fmla="*/ 4783667 h 6341534"/>
              <a:gd name="connsiteX115" fmla="*/ 702733 w 4241800"/>
              <a:gd name="connsiteY115" fmla="*/ 4783667 h 6341534"/>
              <a:gd name="connsiteX116" fmla="*/ 508000 w 4241800"/>
              <a:gd name="connsiteY116" fmla="*/ 4775200 h 6341534"/>
              <a:gd name="connsiteX117" fmla="*/ 474133 w 4241800"/>
              <a:gd name="connsiteY117" fmla="*/ 4715934 h 6341534"/>
              <a:gd name="connsiteX118" fmla="*/ 474133 w 4241800"/>
              <a:gd name="connsiteY118" fmla="*/ 4715934 h 6341534"/>
              <a:gd name="connsiteX119" fmla="*/ 431800 w 4241800"/>
              <a:gd name="connsiteY119" fmla="*/ 4783667 h 6341534"/>
              <a:gd name="connsiteX120" fmla="*/ 338667 w 4241800"/>
              <a:gd name="connsiteY120" fmla="*/ 4749800 h 6341534"/>
              <a:gd name="connsiteX121" fmla="*/ 270933 w 4241800"/>
              <a:gd name="connsiteY121" fmla="*/ 4521200 h 6341534"/>
              <a:gd name="connsiteX122" fmla="*/ 160867 w 4241800"/>
              <a:gd name="connsiteY122" fmla="*/ 4445000 h 6341534"/>
              <a:gd name="connsiteX123" fmla="*/ 245533 w 4241800"/>
              <a:gd name="connsiteY123" fmla="*/ 4326467 h 6341534"/>
              <a:gd name="connsiteX124" fmla="*/ 254000 w 4241800"/>
              <a:gd name="connsiteY124" fmla="*/ 4233334 h 6341534"/>
              <a:gd name="connsiteX125" fmla="*/ 93133 w 4241800"/>
              <a:gd name="connsiteY125" fmla="*/ 4064000 h 6341534"/>
              <a:gd name="connsiteX126" fmla="*/ 93133 w 4241800"/>
              <a:gd name="connsiteY126" fmla="*/ 3894667 h 6341534"/>
              <a:gd name="connsiteX127" fmla="*/ 160867 w 4241800"/>
              <a:gd name="connsiteY127" fmla="*/ 3793067 h 6341534"/>
              <a:gd name="connsiteX128" fmla="*/ 262467 w 4241800"/>
              <a:gd name="connsiteY128" fmla="*/ 3776134 h 6341534"/>
              <a:gd name="connsiteX129" fmla="*/ 203200 w 4241800"/>
              <a:gd name="connsiteY129" fmla="*/ 3691467 h 6341534"/>
              <a:gd name="connsiteX130" fmla="*/ 169333 w 4241800"/>
              <a:gd name="connsiteY130" fmla="*/ 3666067 h 6341534"/>
              <a:gd name="connsiteX131" fmla="*/ 135467 w 4241800"/>
              <a:gd name="connsiteY131" fmla="*/ 3589867 h 6341534"/>
              <a:gd name="connsiteX132" fmla="*/ 160867 w 4241800"/>
              <a:gd name="connsiteY132" fmla="*/ 3522134 h 6341534"/>
              <a:gd name="connsiteX133" fmla="*/ 42333 w 4241800"/>
              <a:gd name="connsiteY133" fmla="*/ 3386667 h 6341534"/>
              <a:gd name="connsiteX134" fmla="*/ 59267 w 4241800"/>
              <a:gd name="connsiteY134" fmla="*/ 3310467 h 6341534"/>
              <a:gd name="connsiteX135" fmla="*/ 0 w 4241800"/>
              <a:gd name="connsiteY135" fmla="*/ 3200400 h 6341534"/>
              <a:gd name="connsiteX136" fmla="*/ 177800 w 4241800"/>
              <a:gd name="connsiteY136" fmla="*/ 2878667 h 6341534"/>
              <a:gd name="connsiteX137" fmla="*/ 127000 w 4241800"/>
              <a:gd name="connsiteY137" fmla="*/ 2683934 h 6341534"/>
              <a:gd name="connsiteX138" fmla="*/ 50800 w 4241800"/>
              <a:gd name="connsiteY138" fmla="*/ 2531534 h 6341534"/>
              <a:gd name="connsiteX139" fmla="*/ 186267 w 4241800"/>
              <a:gd name="connsiteY139" fmla="*/ 2480734 h 6341534"/>
              <a:gd name="connsiteX140" fmla="*/ 279400 w 4241800"/>
              <a:gd name="connsiteY140" fmla="*/ 2497667 h 6341534"/>
              <a:gd name="connsiteX141" fmla="*/ 423333 w 4241800"/>
              <a:gd name="connsiteY141" fmla="*/ 2446867 h 6341534"/>
              <a:gd name="connsiteX142" fmla="*/ 482600 w 4241800"/>
              <a:gd name="connsiteY142" fmla="*/ 2472267 h 6341534"/>
              <a:gd name="connsiteX143" fmla="*/ 516467 w 4241800"/>
              <a:gd name="connsiteY143" fmla="*/ 2396067 h 6341534"/>
              <a:gd name="connsiteX144" fmla="*/ 431800 w 4241800"/>
              <a:gd name="connsiteY144" fmla="*/ 2345267 h 6341534"/>
              <a:gd name="connsiteX145" fmla="*/ 635000 w 4241800"/>
              <a:gd name="connsiteY145" fmla="*/ 2192867 h 6341534"/>
              <a:gd name="connsiteX146" fmla="*/ 651933 w 4241800"/>
              <a:gd name="connsiteY146" fmla="*/ 2082800 h 6341534"/>
              <a:gd name="connsiteX147" fmla="*/ 651933 w 4241800"/>
              <a:gd name="connsiteY147" fmla="*/ 2082800 h 6341534"/>
              <a:gd name="connsiteX148" fmla="*/ 533400 w 4241800"/>
              <a:gd name="connsiteY148" fmla="*/ 2074334 h 6341534"/>
              <a:gd name="connsiteX149" fmla="*/ 457200 w 4241800"/>
              <a:gd name="connsiteY149" fmla="*/ 1981200 h 6341534"/>
              <a:gd name="connsiteX150" fmla="*/ 457200 w 4241800"/>
              <a:gd name="connsiteY150" fmla="*/ 1871134 h 6341534"/>
              <a:gd name="connsiteX151" fmla="*/ 609600 w 4241800"/>
              <a:gd name="connsiteY151" fmla="*/ 1862667 h 6341534"/>
              <a:gd name="connsiteX152" fmla="*/ 668867 w 4241800"/>
              <a:gd name="connsiteY152" fmla="*/ 1701800 h 6341534"/>
              <a:gd name="connsiteX153" fmla="*/ 745067 w 4241800"/>
              <a:gd name="connsiteY153" fmla="*/ 1591734 h 6341534"/>
              <a:gd name="connsiteX154" fmla="*/ 736600 w 4241800"/>
              <a:gd name="connsiteY154" fmla="*/ 1320800 h 6341534"/>
              <a:gd name="connsiteX155" fmla="*/ 660400 w 4241800"/>
              <a:gd name="connsiteY155" fmla="*/ 1303867 h 6341534"/>
              <a:gd name="connsiteX156" fmla="*/ 660400 w 4241800"/>
              <a:gd name="connsiteY156" fmla="*/ 1193800 h 6341534"/>
              <a:gd name="connsiteX157" fmla="*/ 719667 w 4241800"/>
              <a:gd name="connsiteY157" fmla="*/ 1075267 h 6341534"/>
              <a:gd name="connsiteX158" fmla="*/ 838200 w 4241800"/>
              <a:gd name="connsiteY158" fmla="*/ 1016000 h 6341534"/>
              <a:gd name="connsiteX159" fmla="*/ 1143000 w 4241800"/>
              <a:gd name="connsiteY159" fmla="*/ 1007534 h 6341534"/>
              <a:gd name="connsiteX160" fmla="*/ 1185333 w 4241800"/>
              <a:gd name="connsiteY160" fmla="*/ 1126067 h 6341534"/>
              <a:gd name="connsiteX161" fmla="*/ 1176867 w 4241800"/>
              <a:gd name="connsiteY161" fmla="*/ 1193800 h 6341534"/>
              <a:gd name="connsiteX162" fmla="*/ 1253067 w 4241800"/>
              <a:gd name="connsiteY162" fmla="*/ 1253067 h 6341534"/>
              <a:gd name="connsiteX163" fmla="*/ 1270000 w 4241800"/>
              <a:gd name="connsiteY163" fmla="*/ 1219200 h 6341534"/>
              <a:gd name="connsiteX164" fmla="*/ 1253067 w 4241800"/>
              <a:gd name="connsiteY164" fmla="*/ 1109134 h 6341534"/>
              <a:gd name="connsiteX165" fmla="*/ 1405467 w 4241800"/>
              <a:gd name="connsiteY165" fmla="*/ 1159934 h 6341534"/>
              <a:gd name="connsiteX166" fmla="*/ 1422400 w 4241800"/>
              <a:gd name="connsiteY166" fmla="*/ 1193800 h 6341534"/>
              <a:gd name="connsiteX167" fmla="*/ 1430867 w 4241800"/>
              <a:gd name="connsiteY167" fmla="*/ 1176867 h 6341534"/>
              <a:gd name="connsiteX168" fmla="*/ 1447800 w 4241800"/>
              <a:gd name="connsiteY168" fmla="*/ 1117600 h 6341534"/>
              <a:gd name="connsiteX169" fmla="*/ 1371600 w 4241800"/>
              <a:gd name="connsiteY169" fmla="*/ 1032934 h 6341534"/>
              <a:gd name="connsiteX170" fmla="*/ 1405467 w 4241800"/>
              <a:gd name="connsiteY170" fmla="*/ 872067 h 6341534"/>
              <a:gd name="connsiteX171" fmla="*/ 1405467 w 4241800"/>
              <a:gd name="connsiteY171" fmla="*/ 872067 h 6341534"/>
              <a:gd name="connsiteX172" fmla="*/ 1566333 w 4241800"/>
              <a:gd name="connsiteY172" fmla="*/ 905934 h 6341534"/>
              <a:gd name="connsiteX173" fmla="*/ 1701800 w 4241800"/>
              <a:gd name="connsiteY173" fmla="*/ 880534 h 6341534"/>
              <a:gd name="connsiteX174" fmla="*/ 1676400 w 4241800"/>
              <a:gd name="connsiteY174" fmla="*/ 838200 h 6341534"/>
              <a:gd name="connsiteX175" fmla="*/ 1600200 w 4241800"/>
              <a:gd name="connsiteY175" fmla="*/ 838200 h 6341534"/>
              <a:gd name="connsiteX176" fmla="*/ 1549400 w 4241800"/>
              <a:gd name="connsiteY176" fmla="*/ 770467 h 6341534"/>
              <a:gd name="connsiteX177" fmla="*/ 1642533 w 4241800"/>
              <a:gd name="connsiteY177" fmla="*/ 745067 h 6341534"/>
              <a:gd name="connsiteX178" fmla="*/ 1625600 w 4241800"/>
              <a:gd name="connsiteY178" fmla="*/ 618067 h 6341534"/>
              <a:gd name="connsiteX179" fmla="*/ 1549400 w 4241800"/>
              <a:gd name="connsiteY179" fmla="*/ 651934 h 6341534"/>
              <a:gd name="connsiteX180" fmla="*/ 1515533 w 4241800"/>
              <a:gd name="connsiteY180" fmla="*/ 584200 h 6341534"/>
              <a:gd name="connsiteX181" fmla="*/ 1608667 w 4241800"/>
              <a:gd name="connsiteY181" fmla="*/ 524934 h 6341534"/>
              <a:gd name="connsiteX182" fmla="*/ 1473200 w 4241800"/>
              <a:gd name="connsiteY182" fmla="*/ 558800 h 6341534"/>
              <a:gd name="connsiteX183" fmla="*/ 1447800 w 4241800"/>
              <a:gd name="connsiteY183" fmla="*/ 482600 h 6341534"/>
              <a:gd name="connsiteX184" fmla="*/ 1583267 w 4241800"/>
              <a:gd name="connsiteY184" fmla="*/ 355600 h 6341534"/>
              <a:gd name="connsiteX185" fmla="*/ 1600200 w 4241800"/>
              <a:gd name="connsiteY185" fmla="*/ 304800 h 6341534"/>
              <a:gd name="connsiteX186" fmla="*/ 1464733 w 4241800"/>
              <a:gd name="connsiteY186" fmla="*/ 143934 h 6341534"/>
              <a:gd name="connsiteX187" fmla="*/ 1464733 w 4241800"/>
              <a:gd name="connsiteY187" fmla="*/ 25400 h 634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4241800" h="6341534">
                <a:moveTo>
                  <a:pt x="1464733" y="25400"/>
                </a:moveTo>
                <a:lnTo>
                  <a:pt x="1659467" y="0"/>
                </a:lnTo>
                <a:lnTo>
                  <a:pt x="1786467" y="67734"/>
                </a:lnTo>
                <a:lnTo>
                  <a:pt x="1905000" y="59267"/>
                </a:lnTo>
                <a:lnTo>
                  <a:pt x="2032000" y="135467"/>
                </a:lnTo>
                <a:lnTo>
                  <a:pt x="2133600" y="245534"/>
                </a:lnTo>
                <a:lnTo>
                  <a:pt x="2108200" y="355600"/>
                </a:lnTo>
                <a:lnTo>
                  <a:pt x="2218267" y="423334"/>
                </a:lnTo>
                <a:lnTo>
                  <a:pt x="2192867" y="465667"/>
                </a:lnTo>
                <a:lnTo>
                  <a:pt x="2294467" y="414867"/>
                </a:lnTo>
                <a:lnTo>
                  <a:pt x="2514600" y="524934"/>
                </a:lnTo>
                <a:lnTo>
                  <a:pt x="2624667" y="448734"/>
                </a:lnTo>
                <a:lnTo>
                  <a:pt x="2650067" y="601134"/>
                </a:lnTo>
                <a:lnTo>
                  <a:pt x="2523067" y="728134"/>
                </a:lnTo>
                <a:lnTo>
                  <a:pt x="2607733" y="795867"/>
                </a:lnTo>
                <a:lnTo>
                  <a:pt x="2472267" y="905934"/>
                </a:lnTo>
                <a:lnTo>
                  <a:pt x="2497667" y="973667"/>
                </a:lnTo>
                <a:lnTo>
                  <a:pt x="2565400" y="1049867"/>
                </a:lnTo>
                <a:lnTo>
                  <a:pt x="2565400" y="1100667"/>
                </a:lnTo>
                <a:lnTo>
                  <a:pt x="2446867" y="1295400"/>
                </a:lnTo>
                <a:lnTo>
                  <a:pt x="2582333" y="1430867"/>
                </a:lnTo>
                <a:lnTo>
                  <a:pt x="2658533" y="1413934"/>
                </a:lnTo>
                <a:lnTo>
                  <a:pt x="2827867" y="1540934"/>
                </a:lnTo>
                <a:lnTo>
                  <a:pt x="2853267" y="1515534"/>
                </a:lnTo>
                <a:lnTo>
                  <a:pt x="2912533" y="1591734"/>
                </a:lnTo>
                <a:lnTo>
                  <a:pt x="2836333" y="1676400"/>
                </a:lnTo>
                <a:lnTo>
                  <a:pt x="2768600" y="1710267"/>
                </a:lnTo>
                <a:lnTo>
                  <a:pt x="2683933" y="1676400"/>
                </a:lnTo>
                <a:lnTo>
                  <a:pt x="2514600" y="1769534"/>
                </a:lnTo>
                <a:lnTo>
                  <a:pt x="2514600" y="1769534"/>
                </a:lnTo>
                <a:lnTo>
                  <a:pt x="2607733" y="1947334"/>
                </a:lnTo>
                <a:lnTo>
                  <a:pt x="2658533" y="2142067"/>
                </a:lnTo>
                <a:lnTo>
                  <a:pt x="2650067" y="2286000"/>
                </a:lnTo>
                <a:lnTo>
                  <a:pt x="2616200" y="2387600"/>
                </a:lnTo>
                <a:lnTo>
                  <a:pt x="2421467" y="2421467"/>
                </a:lnTo>
                <a:lnTo>
                  <a:pt x="2455333" y="2531534"/>
                </a:lnTo>
                <a:lnTo>
                  <a:pt x="2404533" y="2582334"/>
                </a:lnTo>
                <a:lnTo>
                  <a:pt x="2472267" y="2683934"/>
                </a:lnTo>
                <a:lnTo>
                  <a:pt x="2463800" y="2785534"/>
                </a:lnTo>
                <a:lnTo>
                  <a:pt x="2396067" y="2794000"/>
                </a:lnTo>
                <a:lnTo>
                  <a:pt x="2353733" y="2768600"/>
                </a:lnTo>
                <a:lnTo>
                  <a:pt x="2260600" y="2870200"/>
                </a:lnTo>
                <a:lnTo>
                  <a:pt x="2260600" y="2870200"/>
                </a:lnTo>
                <a:lnTo>
                  <a:pt x="2065867" y="2929467"/>
                </a:lnTo>
                <a:lnTo>
                  <a:pt x="2218267" y="3141134"/>
                </a:lnTo>
                <a:lnTo>
                  <a:pt x="2175933" y="3310467"/>
                </a:lnTo>
                <a:lnTo>
                  <a:pt x="2142067" y="3412067"/>
                </a:lnTo>
                <a:lnTo>
                  <a:pt x="2108200" y="3547534"/>
                </a:lnTo>
                <a:lnTo>
                  <a:pt x="2175933" y="3606800"/>
                </a:lnTo>
                <a:lnTo>
                  <a:pt x="2489200" y="3860800"/>
                </a:lnTo>
                <a:lnTo>
                  <a:pt x="2582333" y="3869267"/>
                </a:lnTo>
                <a:lnTo>
                  <a:pt x="2565400" y="3776134"/>
                </a:lnTo>
                <a:lnTo>
                  <a:pt x="2675467" y="3801534"/>
                </a:lnTo>
                <a:lnTo>
                  <a:pt x="2717800" y="3860800"/>
                </a:lnTo>
                <a:lnTo>
                  <a:pt x="2819400" y="3843867"/>
                </a:lnTo>
                <a:lnTo>
                  <a:pt x="2802467" y="3683000"/>
                </a:lnTo>
                <a:lnTo>
                  <a:pt x="2895600" y="3657600"/>
                </a:lnTo>
                <a:lnTo>
                  <a:pt x="2895600" y="3742267"/>
                </a:lnTo>
                <a:lnTo>
                  <a:pt x="3149600" y="3742267"/>
                </a:lnTo>
                <a:lnTo>
                  <a:pt x="3285067" y="3843867"/>
                </a:lnTo>
                <a:lnTo>
                  <a:pt x="3318933" y="3962400"/>
                </a:lnTo>
                <a:lnTo>
                  <a:pt x="3479800" y="4148667"/>
                </a:lnTo>
                <a:lnTo>
                  <a:pt x="3429000" y="4241800"/>
                </a:lnTo>
                <a:lnTo>
                  <a:pt x="3623733" y="4580467"/>
                </a:lnTo>
                <a:lnTo>
                  <a:pt x="3683000" y="4580467"/>
                </a:lnTo>
                <a:lnTo>
                  <a:pt x="4030133" y="4910667"/>
                </a:lnTo>
                <a:lnTo>
                  <a:pt x="4055533" y="4910667"/>
                </a:lnTo>
                <a:lnTo>
                  <a:pt x="4241800" y="5046134"/>
                </a:lnTo>
                <a:lnTo>
                  <a:pt x="4224867" y="5156200"/>
                </a:lnTo>
                <a:lnTo>
                  <a:pt x="4114800" y="5283200"/>
                </a:lnTo>
                <a:lnTo>
                  <a:pt x="4021667" y="5240867"/>
                </a:lnTo>
                <a:lnTo>
                  <a:pt x="4021667" y="5350934"/>
                </a:lnTo>
                <a:lnTo>
                  <a:pt x="3928533" y="5452534"/>
                </a:lnTo>
                <a:lnTo>
                  <a:pt x="3699933" y="5554134"/>
                </a:lnTo>
                <a:lnTo>
                  <a:pt x="3776133" y="5867400"/>
                </a:lnTo>
                <a:lnTo>
                  <a:pt x="3776133" y="5867400"/>
                </a:lnTo>
                <a:lnTo>
                  <a:pt x="3835400" y="5977467"/>
                </a:lnTo>
                <a:lnTo>
                  <a:pt x="3810000" y="6146800"/>
                </a:lnTo>
                <a:lnTo>
                  <a:pt x="3708400" y="6112934"/>
                </a:lnTo>
                <a:lnTo>
                  <a:pt x="3640667" y="5969000"/>
                </a:lnTo>
                <a:lnTo>
                  <a:pt x="3539067" y="6028267"/>
                </a:lnTo>
                <a:lnTo>
                  <a:pt x="3361267" y="5960534"/>
                </a:lnTo>
                <a:lnTo>
                  <a:pt x="3318933" y="5977467"/>
                </a:lnTo>
                <a:lnTo>
                  <a:pt x="3344333" y="6062134"/>
                </a:lnTo>
                <a:lnTo>
                  <a:pt x="2988733" y="6087534"/>
                </a:lnTo>
                <a:lnTo>
                  <a:pt x="2870200" y="6248400"/>
                </a:lnTo>
                <a:lnTo>
                  <a:pt x="2667000" y="6256867"/>
                </a:lnTo>
                <a:lnTo>
                  <a:pt x="2641600" y="6112934"/>
                </a:lnTo>
                <a:lnTo>
                  <a:pt x="2404533" y="6121400"/>
                </a:lnTo>
                <a:lnTo>
                  <a:pt x="2404533" y="6231467"/>
                </a:lnTo>
                <a:lnTo>
                  <a:pt x="2260600" y="6341534"/>
                </a:lnTo>
                <a:lnTo>
                  <a:pt x="2209800" y="6256867"/>
                </a:lnTo>
                <a:lnTo>
                  <a:pt x="2175933" y="6197600"/>
                </a:lnTo>
                <a:lnTo>
                  <a:pt x="2006600" y="6070600"/>
                </a:lnTo>
                <a:lnTo>
                  <a:pt x="1888067" y="6146800"/>
                </a:lnTo>
                <a:lnTo>
                  <a:pt x="1617133" y="6011334"/>
                </a:lnTo>
                <a:lnTo>
                  <a:pt x="1583267" y="6045200"/>
                </a:lnTo>
                <a:lnTo>
                  <a:pt x="1380067" y="5926667"/>
                </a:lnTo>
                <a:lnTo>
                  <a:pt x="1253067" y="6019800"/>
                </a:lnTo>
                <a:lnTo>
                  <a:pt x="1312333" y="6028267"/>
                </a:lnTo>
                <a:lnTo>
                  <a:pt x="1388533" y="6087534"/>
                </a:lnTo>
                <a:lnTo>
                  <a:pt x="1210733" y="6129867"/>
                </a:lnTo>
                <a:lnTo>
                  <a:pt x="1151467" y="6062134"/>
                </a:lnTo>
                <a:lnTo>
                  <a:pt x="1066800" y="6121400"/>
                </a:lnTo>
                <a:lnTo>
                  <a:pt x="846667" y="6104467"/>
                </a:lnTo>
                <a:lnTo>
                  <a:pt x="753533" y="6002867"/>
                </a:lnTo>
                <a:lnTo>
                  <a:pt x="770467" y="5833534"/>
                </a:lnTo>
                <a:lnTo>
                  <a:pt x="821267" y="5740400"/>
                </a:lnTo>
                <a:lnTo>
                  <a:pt x="804333" y="5664200"/>
                </a:lnTo>
                <a:lnTo>
                  <a:pt x="965200" y="5190067"/>
                </a:lnTo>
                <a:lnTo>
                  <a:pt x="1109133" y="5054600"/>
                </a:lnTo>
                <a:lnTo>
                  <a:pt x="1151467" y="4961467"/>
                </a:lnTo>
                <a:lnTo>
                  <a:pt x="990600" y="4876800"/>
                </a:lnTo>
                <a:lnTo>
                  <a:pt x="948267" y="4893734"/>
                </a:lnTo>
                <a:lnTo>
                  <a:pt x="702733" y="4783667"/>
                </a:lnTo>
                <a:lnTo>
                  <a:pt x="702733" y="4783667"/>
                </a:lnTo>
                <a:lnTo>
                  <a:pt x="508000" y="4775200"/>
                </a:lnTo>
                <a:lnTo>
                  <a:pt x="474133" y="4715934"/>
                </a:lnTo>
                <a:lnTo>
                  <a:pt x="474133" y="4715934"/>
                </a:lnTo>
                <a:lnTo>
                  <a:pt x="431800" y="4783667"/>
                </a:lnTo>
                <a:lnTo>
                  <a:pt x="338667" y="4749800"/>
                </a:lnTo>
                <a:lnTo>
                  <a:pt x="270933" y="4521200"/>
                </a:lnTo>
                <a:lnTo>
                  <a:pt x="160867" y="4445000"/>
                </a:lnTo>
                <a:lnTo>
                  <a:pt x="245533" y="4326467"/>
                </a:lnTo>
                <a:lnTo>
                  <a:pt x="254000" y="4233334"/>
                </a:lnTo>
                <a:lnTo>
                  <a:pt x="93133" y="4064000"/>
                </a:lnTo>
                <a:lnTo>
                  <a:pt x="93133" y="3894667"/>
                </a:lnTo>
                <a:lnTo>
                  <a:pt x="160867" y="3793067"/>
                </a:lnTo>
                <a:lnTo>
                  <a:pt x="262467" y="3776134"/>
                </a:lnTo>
                <a:lnTo>
                  <a:pt x="203200" y="3691467"/>
                </a:lnTo>
                <a:lnTo>
                  <a:pt x="169333" y="3666067"/>
                </a:lnTo>
                <a:lnTo>
                  <a:pt x="135467" y="3589867"/>
                </a:lnTo>
                <a:lnTo>
                  <a:pt x="160867" y="3522134"/>
                </a:lnTo>
                <a:lnTo>
                  <a:pt x="42333" y="3386667"/>
                </a:lnTo>
                <a:lnTo>
                  <a:pt x="59267" y="3310467"/>
                </a:lnTo>
                <a:lnTo>
                  <a:pt x="0" y="3200400"/>
                </a:lnTo>
                <a:lnTo>
                  <a:pt x="177800" y="2878667"/>
                </a:lnTo>
                <a:lnTo>
                  <a:pt x="127000" y="2683934"/>
                </a:lnTo>
                <a:lnTo>
                  <a:pt x="50800" y="2531534"/>
                </a:lnTo>
                <a:lnTo>
                  <a:pt x="186267" y="2480734"/>
                </a:lnTo>
                <a:lnTo>
                  <a:pt x="279400" y="2497667"/>
                </a:lnTo>
                <a:lnTo>
                  <a:pt x="423333" y="2446867"/>
                </a:lnTo>
                <a:lnTo>
                  <a:pt x="482600" y="2472267"/>
                </a:lnTo>
                <a:lnTo>
                  <a:pt x="516467" y="2396067"/>
                </a:lnTo>
                <a:lnTo>
                  <a:pt x="431800" y="2345267"/>
                </a:lnTo>
                <a:lnTo>
                  <a:pt x="635000" y="2192867"/>
                </a:lnTo>
                <a:lnTo>
                  <a:pt x="651933" y="2082800"/>
                </a:lnTo>
                <a:lnTo>
                  <a:pt x="651933" y="2082800"/>
                </a:lnTo>
                <a:lnTo>
                  <a:pt x="533400" y="2074334"/>
                </a:lnTo>
                <a:lnTo>
                  <a:pt x="457200" y="1981200"/>
                </a:lnTo>
                <a:lnTo>
                  <a:pt x="457200" y="1871134"/>
                </a:lnTo>
                <a:lnTo>
                  <a:pt x="609600" y="1862667"/>
                </a:lnTo>
                <a:lnTo>
                  <a:pt x="668867" y="1701800"/>
                </a:lnTo>
                <a:lnTo>
                  <a:pt x="745067" y="1591734"/>
                </a:lnTo>
                <a:lnTo>
                  <a:pt x="736600" y="1320800"/>
                </a:lnTo>
                <a:lnTo>
                  <a:pt x="660400" y="1303867"/>
                </a:lnTo>
                <a:lnTo>
                  <a:pt x="660400" y="1193800"/>
                </a:lnTo>
                <a:lnTo>
                  <a:pt x="719667" y="1075267"/>
                </a:lnTo>
                <a:lnTo>
                  <a:pt x="838200" y="1016000"/>
                </a:lnTo>
                <a:lnTo>
                  <a:pt x="1143000" y="1007534"/>
                </a:lnTo>
                <a:lnTo>
                  <a:pt x="1185333" y="1126067"/>
                </a:lnTo>
                <a:lnTo>
                  <a:pt x="1176867" y="1193800"/>
                </a:lnTo>
                <a:lnTo>
                  <a:pt x="1253067" y="1253067"/>
                </a:lnTo>
                <a:lnTo>
                  <a:pt x="1270000" y="1219200"/>
                </a:lnTo>
                <a:lnTo>
                  <a:pt x="1253067" y="1109134"/>
                </a:lnTo>
                <a:lnTo>
                  <a:pt x="1405467" y="1159934"/>
                </a:lnTo>
                <a:lnTo>
                  <a:pt x="1422400" y="1193800"/>
                </a:lnTo>
                <a:lnTo>
                  <a:pt x="1430867" y="1176867"/>
                </a:lnTo>
                <a:lnTo>
                  <a:pt x="1447800" y="1117600"/>
                </a:lnTo>
                <a:lnTo>
                  <a:pt x="1371600" y="1032934"/>
                </a:lnTo>
                <a:lnTo>
                  <a:pt x="1405467" y="872067"/>
                </a:lnTo>
                <a:lnTo>
                  <a:pt x="1405467" y="872067"/>
                </a:lnTo>
                <a:lnTo>
                  <a:pt x="1566333" y="905934"/>
                </a:lnTo>
                <a:lnTo>
                  <a:pt x="1701800" y="880534"/>
                </a:lnTo>
                <a:lnTo>
                  <a:pt x="1676400" y="838200"/>
                </a:lnTo>
                <a:lnTo>
                  <a:pt x="1600200" y="838200"/>
                </a:lnTo>
                <a:lnTo>
                  <a:pt x="1549400" y="770467"/>
                </a:lnTo>
                <a:lnTo>
                  <a:pt x="1642533" y="745067"/>
                </a:lnTo>
                <a:lnTo>
                  <a:pt x="1625600" y="618067"/>
                </a:lnTo>
                <a:lnTo>
                  <a:pt x="1549400" y="651934"/>
                </a:lnTo>
                <a:lnTo>
                  <a:pt x="1515533" y="584200"/>
                </a:lnTo>
                <a:lnTo>
                  <a:pt x="1608667" y="524934"/>
                </a:lnTo>
                <a:lnTo>
                  <a:pt x="1473200" y="558800"/>
                </a:lnTo>
                <a:lnTo>
                  <a:pt x="1447800" y="482600"/>
                </a:lnTo>
                <a:lnTo>
                  <a:pt x="1583267" y="355600"/>
                </a:lnTo>
                <a:lnTo>
                  <a:pt x="1600200" y="304800"/>
                </a:lnTo>
                <a:lnTo>
                  <a:pt x="1464733" y="143934"/>
                </a:lnTo>
                <a:lnTo>
                  <a:pt x="1464733" y="25400"/>
                </a:lnTo>
                <a:close/>
              </a:path>
            </a:pathLst>
          </a:custGeom>
          <a:solidFill>
            <a:srgbClr val="68AA47"/>
          </a:solidFill>
          <a:scene3d>
            <a:camera prst="orthographicFront"/>
            <a:lightRig rig="threePt" dir="t"/>
          </a:scene3d>
          <a:sp3d>
            <a:bevelT w="38100" h="38100"/>
            <a:bevelB w="25400" h="2540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 sz="900"/>
          </a:p>
        </p:txBody>
      </p:sp>
      <p:grpSp>
        <p:nvGrpSpPr>
          <p:cNvPr id="93" name="Grouper 92"/>
          <p:cNvGrpSpPr/>
          <p:nvPr/>
        </p:nvGrpSpPr>
        <p:grpSpPr>
          <a:xfrm>
            <a:off x="2870948" y="1860812"/>
            <a:ext cx="4482414" cy="3941195"/>
            <a:chOff x="486746" y="1819842"/>
            <a:chExt cx="4960240" cy="4361463"/>
          </a:xfrm>
        </p:grpSpPr>
        <p:sp>
          <p:nvSpPr>
            <p:cNvPr id="96" name="Freeform 3"/>
            <p:cNvSpPr>
              <a:spLocks/>
            </p:cNvSpPr>
            <p:nvPr/>
          </p:nvSpPr>
          <p:spPr bwMode="auto">
            <a:xfrm>
              <a:off x="5108213" y="5361042"/>
              <a:ext cx="338773" cy="774927"/>
            </a:xfrm>
            <a:custGeom>
              <a:avLst/>
              <a:gdLst>
                <a:gd name="T0" fmla="*/ 7712484 w 20000"/>
                <a:gd name="T1" fmla="*/ 34013379 h 20000"/>
                <a:gd name="T2" fmla="*/ 7712484 w 20000"/>
                <a:gd name="T3" fmla="*/ 36110406 h 20000"/>
                <a:gd name="T4" fmla="*/ 6913756 w 20000"/>
                <a:gd name="T5" fmla="*/ 40491556 h 20000"/>
                <a:gd name="T6" fmla="*/ 5489042 w 20000"/>
                <a:gd name="T7" fmla="*/ 41580468 h 20000"/>
                <a:gd name="T8" fmla="*/ 5211420 w 20000"/>
                <a:gd name="T9" fmla="*/ 40198068 h 20000"/>
                <a:gd name="T10" fmla="*/ 2698180 w 20000"/>
                <a:gd name="T11" fmla="*/ 37916021 h 20000"/>
                <a:gd name="T12" fmla="*/ 2906708 w 20000"/>
                <a:gd name="T13" fmla="*/ 35844543 h 20000"/>
                <a:gd name="T14" fmla="*/ 3694045 w 20000"/>
                <a:gd name="T15" fmla="*/ 34464264 h 20000"/>
                <a:gd name="T16" fmla="*/ 2594127 w 20000"/>
                <a:gd name="T17" fmla="*/ 34464264 h 20000"/>
                <a:gd name="T18" fmla="*/ 1875883 w 20000"/>
                <a:gd name="T19" fmla="*/ 33560419 h 20000"/>
                <a:gd name="T20" fmla="*/ 2107576 w 20000"/>
                <a:gd name="T21" fmla="*/ 32445959 h 20000"/>
                <a:gd name="T22" fmla="*/ 2512837 w 20000"/>
                <a:gd name="T23" fmla="*/ 30984884 h 20000"/>
                <a:gd name="T24" fmla="*/ 2512837 w 20000"/>
                <a:gd name="T25" fmla="*/ 30561669 h 20000"/>
                <a:gd name="T26" fmla="*/ 2107576 w 20000"/>
                <a:gd name="T27" fmla="*/ 28515694 h 20000"/>
                <a:gd name="T28" fmla="*/ 1389735 w 20000"/>
                <a:gd name="T29" fmla="*/ 27348107 h 20000"/>
                <a:gd name="T30" fmla="*/ 1991730 w 20000"/>
                <a:gd name="T31" fmla="*/ 25276628 h 20000"/>
                <a:gd name="T32" fmla="*/ 1204393 w 20000"/>
                <a:gd name="T33" fmla="*/ 24162208 h 20000"/>
                <a:gd name="T34" fmla="*/ 278024 w 20000"/>
                <a:gd name="T35" fmla="*/ 23445506 h 20000"/>
                <a:gd name="T36" fmla="*/ 486551 w 20000"/>
                <a:gd name="T37" fmla="*/ 22328924 h 20000"/>
                <a:gd name="T38" fmla="*/ 80887 w 20000"/>
                <a:gd name="T39" fmla="*/ 20948646 h 20000"/>
                <a:gd name="T40" fmla="*/ 683285 w 20000"/>
                <a:gd name="T41" fmla="*/ 18400780 h 20000"/>
                <a:gd name="T42" fmla="*/ 0 w 20000"/>
                <a:gd name="T43" fmla="*/ 17496935 h 20000"/>
                <a:gd name="T44" fmla="*/ 278024 w 20000"/>
                <a:gd name="T45" fmla="*/ 17231071 h 20000"/>
                <a:gd name="T46" fmla="*/ 880018 w 20000"/>
                <a:gd name="T47" fmla="*/ 16329348 h 20000"/>
                <a:gd name="T48" fmla="*/ 799131 w 20000"/>
                <a:gd name="T49" fmla="*/ 15399908 h 20000"/>
                <a:gd name="T50" fmla="*/ 799131 w 20000"/>
                <a:gd name="T51" fmla="*/ 14683206 h 20000"/>
                <a:gd name="T52" fmla="*/ 1285280 w 20000"/>
                <a:gd name="T53" fmla="*/ 12664901 h 20000"/>
                <a:gd name="T54" fmla="*/ 1389735 w 20000"/>
                <a:gd name="T55" fmla="*/ 12214016 h 20000"/>
                <a:gd name="T56" fmla="*/ 2304713 w 20000"/>
                <a:gd name="T57" fmla="*/ 10833735 h 20000"/>
                <a:gd name="T58" fmla="*/ 2790862 w 20000"/>
                <a:gd name="T59" fmla="*/ 10380775 h 20000"/>
                <a:gd name="T60" fmla="*/ 4805756 w 20000"/>
                <a:gd name="T61" fmla="*/ 7116161 h 20000"/>
                <a:gd name="T62" fmla="*/ 5882932 w 20000"/>
                <a:gd name="T63" fmla="*/ 8470936 h 20000"/>
                <a:gd name="T64" fmla="*/ 6207286 w 20000"/>
                <a:gd name="T65" fmla="*/ 0 h 20000"/>
                <a:gd name="T66" fmla="*/ 7006014 w 20000"/>
                <a:gd name="T67" fmla="*/ 3185894 h 20000"/>
                <a:gd name="T68" fmla="*/ 7110490 w 20000"/>
                <a:gd name="T69" fmla="*/ 3930267 h 20000"/>
                <a:gd name="T70" fmla="*/ 7191376 w 20000"/>
                <a:gd name="T71" fmla="*/ 6665276 h 20000"/>
                <a:gd name="T72" fmla="*/ 7399904 w 20000"/>
                <a:gd name="T73" fmla="*/ 8470936 h 20000"/>
                <a:gd name="T74" fmla="*/ 8118128 w 20000"/>
                <a:gd name="T75" fmla="*/ 11469640 h 20000"/>
                <a:gd name="T76" fmla="*/ 8036838 w 20000"/>
                <a:gd name="T77" fmla="*/ 14683206 h 20000"/>
                <a:gd name="T78" fmla="*/ 7909621 w 20000"/>
                <a:gd name="T79" fmla="*/ 17231071 h 20000"/>
                <a:gd name="T80" fmla="*/ 7909621 w 20000"/>
                <a:gd name="T81" fmla="*/ 21878085 h 20000"/>
                <a:gd name="T82" fmla="*/ 7712484 w 20000"/>
                <a:gd name="T83" fmla="*/ 25993377 h 20000"/>
                <a:gd name="T84" fmla="*/ 7805145 w 20000"/>
                <a:gd name="T85" fmla="*/ 33800735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000"/>
                <a:gd name="T130" fmla="*/ 0 h 20000"/>
                <a:gd name="T131" fmla="*/ 20000 w 20000"/>
                <a:gd name="T132" fmla="*/ 20000 h 2000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000" h="20000">
                  <a:moveTo>
                    <a:pt x="19202" y="15893"/>
                  </a:moveTo>
                  <a:lnTo>
                    <a:pt x="18974" y="15893"/>
                  </a:lnTo>
                  <a:lnTo>
                    <a:pt x="18974" y="15993"/>
                  </a:lnTo>
                  <a:lnTo>
                    <a:pt x="19202" y="16117"/>
                  </a:lnTo>
                  <a:lnTo>
                    <a:pt x="18205" y="16979"/>
                  </a:lnTo>
                  <a:lnTo>
                    <a:pt x="18974" y="16979"/>
                  </a:lnTo>
                  <a:lnTo>
                    <a:pt x="16239" y="19039"/>
                  </a:lnTo>
                  <a:lnTo>
                    <a:pt x="16553" y="19126"/>
                  </a:lnTo>
                  <a:lnTo>
                    <a:pt x="17009" y="19039"/>
                  </a:lnTo>
                  <a:lnTo>
                    <a:pt x="17236" y="19126"/>
                  </a:lnTo>
                  <a:lnTo>
                    <a:pt x="15271" y="19988"/>
                  </a:lnTo>
                  <a:lnTo>
                    <a:pt x="13504" y="19551"/>
                  </a:lnTo>
                  <a:lnTo>
                    <a:pt x="13789" y="19126"/>
                  </a:lnTo>
                  <a:lnTo>
                    <a:pt x="13020" y="19126"/>
                  </a:lnTo>
                  <a:lnTo>
                    <a:pt x="12821" y="18901"/>
                  </a:lnTo>
                  <a:lnTo>
                    <a:pt x="11368" y="18689"/>
                  </a:lnTo>
                  <a:lnTo>
                    <a:pt x="11054" y="18814"/>
                  </a:lnTo>
                  <a:lnTo>
                    <a:pt x="6638" y="17828"/>
                  </a:lnTo>
                  <a:lnTo>
                    <a:pt x="6866" y="17740"/>
                  </a:lnTo>
                  <a:lnTo>
                    <a:pt x="6866" y="16854"/>
                  </a:lnTo>
                  <a:lnTo>
                    <a:pt x="7151" y="16854"/>
                  </a:lnTo>
                  <a:lnTo>
                    <a:pt x="7350" y="16979"/>
                  </a:lnTo>
                  <a:lnTo>
                    <a:pt x="9088" y="16330"/>
                  </a:lnTo>
                  <a:lnTo>
                    <a:pt x="9088" y="16205"/>
                  </a:lnTo>
                  <a:lnTo>
                    <a:pt x="6866" y="15993"/>
                  </a:lnTo>
                  <a:lnTo>
                    <a:pt x="6638" y="16205"/>
                  </a:lnTo>
                  <a:lnTo>
                    <a:pt x="6382" y="16205"/>
                  </a:lnTo>
                  <a:lnTo>
                    <a:pt x="6382" y="15780"/>
                  </a:lnTo>
                  <a:lnTo>
                    <a:pt x="4615" y="15993"/>
                  </a:lnTo>
                  <a:lnTo>
                    <a:pt x="4615" y="15780"/>
                  </a:lnTo>
                  <a:lnTo>
                    <a:pt x="3932" y="15780"/>
                  </a:lnTo>
                  <a:lnTo>
                    <a:pt x="3647" y="15680"/>
                  </a:lnTo>
                  <a:lnTo>
                    <a:pt x="5185" y="15256"/>
                  </a:lnTo>
                  <a:lnTo>
                    <a:pt x="4615" y="15131"/>
                  </a:lnTo>
                  <a:lnTo>
                    <a:pt x="4900" y="14919"/>
                  </a:lnTo>
                  <a:lnTo>
                    <a:pt x="6182" y="14569"/>
                  </a:lnTo>
                  <a:lnTo>
                    <a:pt x="5385" y="14482"/>
                  </a:lnTo>
                  <a:lnTo>
                    <a:pt x="5385" y="14370"/>
                  </a:lnTo>
                  <a:lnTo>
                    <a:pt x="6182" y="14370"/>
                  </a:lnTo>
                  <a:lnTo>
                    <a:pt x="5869" y="13933"/>
                  </a:lnTo>
                  <a:lnTo>
                    <a:pt x="6382" y="13845"/>
                  </a:lnTo>
                  <a:lnTo>
                    <a:pt x="5185" y="13408"/>
                  </a:lnTo>
                  <a:lnTo>
                    <a:pt x="2450" y="13933"/>
                  </a:lnTo>
                  <a:lnTo>
                    <a:pt x="1966" y="13071"/>
                  </a:lnTo>
                  <a:lnTo>
                    <a:pt x="3419" y="12859"/>
                  </a:lnTo>
                  <a:lnTo>
                    <a:pt x="3162" y="12434"/>
                  </a:lnTo>
                  <a:lnTo>
                    <a:pt x="4900" y="11885"/>
                  </a:lnTo>
                  <a:lnTo>
                    <a:pt x="4416" y="11785"/>
                  </a:lnTo>
                  <a:lnTo>
                    <a:pt x="3932" y="11223"/>
                  </a:lnTo>
                  <a:lnTo>
                    <a:pt x="2963" y="11361"/>
                  </a:lnTo>
                  <a:lnTo>
                    <a:pt x="1453" y="11136"/>
                  </a:lnTo>
                  <a:lnTo>
                    <a:pt x="1197" y="10924"/>
                  </a:lnTo>
                  <a:lnTo>
                    <a:pt x="684" y="11024"/>
                  </a:lnTo>
                  <a:lnTo>
                    <a:pt x="1453" y="10724"/>
                  </a:lnTo>
                  <a:lnTo>
                    <a:pt x="684" y="10587"/>
                  </a:lnTo>
                  <a:lnTo>
                    <a:pt x="1197" y="10499"/>
                  </a:lnTo>
                  <a:lnTo>
                    <a:pt x="997" y="9950"/>
                  </a:lnTo>
                  <a:lnTo>
                    <a:pt x="484" y="9950"/>
                  </a:lnTo>
                  <a:lnTo>
                    <a:pt x="199" y="9850"/>
                  </a:lnTo>
                  <a:lnTo>
                    <a:pt x="3162" y="9288"/>
                  </a:lnTo>
                  <a:lnTo>
                    <a:pt x="1197" y="8876"/>
                  </a:lnTo>
                  <a:lnTo>
                    <a:pt x="1681" y="8652"/>
                  </a:lnTo>
                  <a:lnTo>
                    <a:pt x="1197" y="8439"/>
                  </a:lnTo>
                  <a:lnTo>
                    <a:pt x="199" y="8652"/>
                  </a:lnTo>
                  <a:lnTo>
                    <a:pt x="0" y="8227"/>
                  </a:lnTo>
                  <a:lnTo>
                    <a:pt x="484" y="8227"/>
                  </a:lnTo>
                  <a:lnTo>
                    <a:pt x="684" y="8102"/>
                  </a:lnTo>
                  <a:lnTo>
                    <a:pt x="1197" y="8015"/>
                  </a:lnTo>
                  <a:lnTo>
                    <a:pt x="1197" y="7678"/>
                  </a:lnTo>
                  <a:lnTo>
                    <a:pt x="2165" y="7678"/>
                  </a:lnTo>
                  <a:lnTo>
                    <a:pt x="2450" y="7378"/>
                  </a:lnTo>
                  <a:lnTo>
                    <a:pt x="1966" y="7378"/>
                  </a:lnTo>
                  <a:lnTo>
                    <a:pt x="1966" y="7241"/>
                  </a:lnTo>
                  <a:lnTo>
                    <a:pt x="2450" y="7241"/>
                  </a:lnTo>
                  <a:lnTo>
                    <a:pt x="2650" y="6904"/>
                  </a:lnTo>
                  <a:lnTo>
                    <a:pt x="1966" y="6904"/>
                  </a:lnTo>
                  <a:lnTo>
                    <a:pt x="3162" y="6267"/>
                  </a:lnTo>
                  <a:lnTo>
                    <a:pt x="2963" y="6055"/>
                  </a:lnTo>
                  <a:lnTo>
                    <a:pt x="3162" y="5955"/>
                  </a:lnTo>
                  <a:lnTo>
                    <a:pt x="2963" y="5743"/>
                  </a:lnTo>
                  <a:lnTo>
                    <a:pt x="3162" y="5618"/>
                  </a:lnTo>
                  <a:lnTo>
                    <a:pt x="3419" y="5743"/>
                  </a:lnTo>
                  <a:lnTo>
                    <a:pt x="3932" y="5743"/>
                  </a:lnTo>
                  <a:lnTo>
                    <a:pt x="4131" y="5830"/>
                  </a:lnTo>
                  <a:lnTo>
                    <a:pt x="5670" y="5094"/>
                  </a:lnTo>
                  <a:lnTo>
                    <a:pt x="6182" y="5094"/>
                  </a:lnTo>
                  <a:lnTo>
                    <a:pt x="6382" y="4881"/>
                  </a:lnTo>
                  <a:lnTo>
                    <a:pt x="6866" y="4881"/>
                  </a:lnTo>
                  <a:lnTo>
                    <a:pt x="6866" y="4757"/>
                  </a:lnTo>
                  <a:lnTo>
                    <a:pt x="9858" y="4332"/>
                  </a:lnTo>
                  <a:lnTo>
                    <a:pt x="11823" y="3346"/>
                  </a:lnTo>
                  <a:lnTo>
                    <a:pt x="12536" y="3458"/>
                  </a:lnTo>
                  <a:lnTo>
                    <a:pt x="13020" y="3346"/>
                  </a:lnTo>
                  <a:lnTo>
                    <a:pt x="14473" y="3983"/>
                  </a:lnTo>
                  <a:lnTo>
                    <a:pt x="15271" y="3134"/>
                  </a:lnTo>
                  <a:lnTo>
                    <a:pt x="14786" y="1848"/>
                  </a:lnTo>
                  <a:lnTo>
                    <a:pt x="15271" y="0"/>
                  </a:lnTo>
                  <a:lnTo>
                    <a:pt x="18006" y="774"/>
                  </a:lnTo>
                  <a:lnTo>
                    <a:pt x="17692" y="986"/>
                  </a:lnTo>
                  <a:lnTo>
                    <a:pt x="17236" y="1498"/>
                  </a:lnTo>
                  <a:lnTo>
                    <a:pt x="18006" y="1411"/>
                  </a:lnTo>
                  <a:lnTo>
                    <a:pt x="17692" y="1623"/>
                  </a:lnTo>
                  <a:lnTo>
                    <a:pt x="17493" y="1848"/>
                  </a:lnTo>
                  <a:lnTo>
                    <a:pt x="18490" y="2272"/>
                  </a:lnTo>
                  <a:lnTo>
                    <a:pt x="18490" y="3034"/>
                  </a:lnTo>
                  <a:lnTo>
                    <a:pt x="17692" y="3134"/>
                  </a:lnTo>
                  <a:lnTo>
                    <a:pt x="17692" y="3458"/>
                  </a:lnTo>
                  <a:lnTo>
                    <a:pt x="18205" y="3458"/>
                  </a:lnTo>
                  <a:lnTo>
                    <a:pt x="18205" y="3983"/>
                  </a:lnTo>
                  <a:lnTo>
                    <a:pt x="18689" y="5094"/>
                  </a:lnTo>
                  <a:lnTo>
                    <a:pt x="18689" y="5306"/>
                  </a:lnTo>
                  <a:lnTo>
                    <a:pt x="19972" y="5393"/>
                  </a:lnTo>
                  <a:lnTo>
                    <a:pt x="19202" y="6167"/>
                  </a:lnTo>
                  <a:lnTo>
                    <a:pt x="19459" y="6604"/>
                  </a:lnTo>
                  <a:lnTo>
                    <a:pt x="19772" y="6904"/>
                  </a:lnTo>
                  <a:lnTo>
                    <a:pt x="18974" y="7378"/>
                  </a:lnTo>
                  <a:lnTo>
                    <a:pt x="19772" y="7378"/>
                  </a:lnTo>
                  <a:lnTo>
                    <a:pt x="19459" y="8102"/>
                  </a:lnTo>
                  <a:lnTo>
                    <a:pt x="19459" y="8876"/>
                  </a:lnTo>
                  <a:lnTo>
                    <a:pt x="19459" y="9401"/>
                  </a:lnTo>
                  <a:lnTo>
                    <a:pt x="19459" y="10287"/>
                  </a:lnTo>
                  <a:lnTo>
                    <a:pt x="19202" y="10924"/>
                  </a:lnTo>
                  <a:lnTo>
                    <a:pt x="18974" y="11361"/>
                  </a:lnTo>
                  <a:lnTo>
                    <a:pt x="18974" y="12222"/>
                  </a:lnTo>
                  <a:lnTo>
                    <a:pt x="18689" y="13071"/>
                  </a:lnTo>
                  <a:lnTo>
                    <a:pt x="18689" y="13720"/>
                  </a:lnTo>
                  <a:lnTo>
                    <a:pt x="19202" y="1589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>
              <a:noFill/>
              <a:round/>
              <a:headEnd/>
              <a:tailEnd/>
            </a:ln>
            <a:scene3d>
              <a:camera prst="orthographicFront">
                <a:rot lat="20580000" lon="0" rev="0"/>
              </a:camera>
              <a:lightRig rig="threePt" dir="t"/>
            </a:scene3d>
            <a:sp3d>
              <a:bevelT w="25400" h="25400"/>
              <a:bevelB w="0" h="0"/>
              <a:extrusionClr>
                <a:schemeClr val="accent1">
                  <a:lumMod val="50000"/>
                </a:schemeClr>
              </a:extrusionClr>
              <a:contourClr>
                <a:schemeClr val="bg1"/>
              </a:contourClr>
            </a:sp3d>
          </p:spPr>
          <p:txBody>
            <a:bodyPr/>
            <a:lstStyle/>
            <a:p>
              <a:pPr>
                <a:defRPr/>
              </a:pPr>
              <a:endParaRPr lang="fr-FR" sz="2000"/>
            </a:p>
          </p:txBody>
        </p:sp>
        <p:sp>
          <p:nvSpPr>
            <p:cNvPr id="97" name="Freeform 2"/>
            <p:cNvSpPr>
              <a:spLocks/>
            </p:cNvSpPr>
            <p:nvPr/>
          </p:nvSpPr>
          <p:spPr bwMode="auto">
            <a:xfrm>
              <a:off x="486746" y="1819842"/>
              <a:ext cx="4302687" cy="4361463"/>
            </a:xfrm>
            <a:custGeom>
              <a:avLst/>
              <a:gdLst>
                <a:gd name="T0" fmla="*/ 0 w 19998"/>
                <a:gd name="T1" fmla="*/ 0 h 19998"/>
                <a:gd name="T2" fmla="*/ 19998 w 19998"/>
                <a:gd name="T3" fmla="*/ 19998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470 w 19998"/>
                <a:gd name="connsiteY297" fmla="*/ 12548 h 19998"/>
                <a:gd name="connsiteX298" fmla="*/ 5961 w 19998"/>
                <a:gd name="connsiteY298" fmla="*/ 13284 h 19998"/>
                <a:gd name="connsiteX299" fmla="*/ 6271 w 19998"/>
                <a:gd name="connsiteY299" fmla="*/ 13871 h 19998"/>
                <a:gd name="connsiteX300" fmla="*/ 6352 w 19998"/>
                <a:gd name="connsiteY300" fmla="*/ 14017 h 19998"/>
                <a:gd name="connsiteX301" fmla="*/ 6352 w 19998"/>
                <a:gd name="connsiteY301" fmla="*/ 13808 h 19998"/>
                <a:gd name="connsiteX302" fmla="*/ 6001 w 19998"/>
                <a:gd name="connsiteY302" fmla="*/ 13058 h 19998"/>
                <a:gd name="connsiteX303" fmla="*/ 5675 w 19998"/>
                <a:gd name="connsiteY303" fmla="*/ 12532 h 19998"/>
                <a:gd name="connsiteX304" fmla="*/ 5551 w 19998"/>
                <a:gd name="connsiteY304" fmla="*/ 12410 h 19998"/>
                <a:gd name="connsiteX305" fmla="*/ 5528 w 19998"/>
                <a:gd name="connsiteY305" fmla="*/ 12365 h 19998"/>
                <a:gd name="connsiteX306" fmla="*/ 5511 w 19998"/>
                <a:gd name="connsiteY306" fmla="*/ 12365 h 19998"/>
                <a:gd name="connsiteX307" fmla="*/ 5258 w 19998"/>
                <a:gd name="connsiteY307" fmla="*/ 12227 h 19998"/>
                <a:gd name="connsiteX308" fmla="*/ 5242 w 19998"/>
                <a:gd name="connsiteY308" fmla="*/ 12243 h 19998"/>
                <a:gd name="connsiteX309" fmla="*/ 5218 w 19998"/>
                <a:gd name="connsiteY309" fmla="*/ 12243 h 19998"/>
                <a:gd name="connsiteX310" fmla="*/ 5175 w 19998"/>
                <a:gd name="connsiteY310" fmla="*/ 11961 h 19998"/>
                <a:gd name="connsiteX311" fmla="*/ 5363 w 19998"/>
                <a:gd name="connsiteY311" fmla="*/ 11961 h 19998"/>
                <a:gd name="connsiteX312" fmla="*/ 5339 w 19998"/>
                <a:gd name="connsiteY312" fmla="*/ 11982 h 19998"/>
                <a:gd name="connsiteX313" fmla="*/ 5487 w 19998"/>
                <a:gd name="connsiteY313" fmla="*/ 11653 h 19998"/>
                <a:gd name="connsiteX314" fmla="*/ 5470 w 19998"/>
                <a:gd name="connsiteY314" fmla="*/ 11653 h 19998"/>
                <a:gd name="connsiteX315" fmla="*/ 5470 w 19998"/>
                <a:gd name="connsiteY315" fmla="*/ 11637 h 19998"/>
                <a:gd name="connsiteX316" fmla="*/ 5487 w 19998"/>
                <a:gd name="connsiteY316" fmla="*/ 11637 h 19998"/>
                <a:gd name="connsiteX317" fmla="*/ 5444 w 19998"/>
                <a:gd name="connsiteY317" fmla="*/ 11268 h 19998"/>
                <a:gd name="connsiteX318" fmla="*/ 5339 w 19998"/>
                <a:gd name="connsiteY318" fmla="*/ 11146 h 19998"/>
                <a:gd name="connsiteX319" fmla="*/ 5251 w 19998"/>
                <a:gd name="connsiteY319" fmla="*/ 10849 h 19998"/>
                <a:gd name="connsiteX320" fmla="*/ 4784 w 19998"/>
                <a:gd name="connsiteY320" fmla="*/ 10539 h 19998"/>
                <a:gd name="connsiteX321" fmla="*/ 4603 w 19998"/>
                <a:gd name="connsiteY321" fmla="*/ 10497 h 19998"/>
                <a:gd name="connsiteX322" fmla="*/ 4620 w 19998"/>
                <a:gd name="connsiteY322" fmla="*/ 10476 h 19998"/>
                <a:gd name="connsiteX323" fmla="*/ 3877 w 19998"/>
                <a:gd name="connsiteY323" fmla="*/ 9395 h 19998"/>
                <a:gd name="connsiteX324" fmla="*/ 3941 w 19998"/>
                <a:gd name="connsiteY324" fmla="*/ 9353 h 19998"/>
                <a:gd name="connsiteX325" fmla="*/ 3918 w 19998"/>
                <a:gd name="connsiteY325" fmla="*/ 9353 h 19998"/>
                <a:gd name="connsiteX326" fmla="*/ 4168 w 19998"/>
                <a:gd name="connsiteY326" fmla="*/ 9071 h 19998"/>
                <a:gd name="connsiteX327" fmla="*/ 3753 w 19998"/>
                <a:gd name="connsiteY327" fmla="*/ 8829 h 19998"/>
                <a:gd name="connsiteX328" fmla="*/ 3899 w 19998"/>
                <a:gd name="connsiteY328" fmla="*/ 8645 h 19998"/>
                <a:gd name="connsiteX329" fmla="*/ 3899 w 19998"/>
                <a:gd name="connsiteY329" fmla="*/ 8521 h 19998"/>
                <a:gd name="connsiteX330" fmla="*/ 4472 w 19998"/>
                <a:gd name="connsiteY330" fmla="*/ 8666 h 19998"/>
                <a:gd name="connsiteX331" fmla="*/ 3877 w 19998"/>
                <a:gd name="connsiteY331" fmla="*/ 8457 h 19998"/>
                <a:gd name="connsiteX332" fmla="*/ 3689 w 19998"/>
                <a:gd name="connsiteY332" fmla="*/ 8587 h 19998"/>
                <a:gd name="connsiteX333" fmla="*/ 3508 w 19998"/>
                <a:gd name="connsiteY333" fmla="*/ 8483 h 19998"/>
                <a:gd name="connsiteX334" fmla="*/ 3360 w 19998"/>
                <a:gd name="connsiteY334" fmla="*/ 8401 h 19998"/>
                <a:gd name="connsiteX335" fmla="*/ 3303 w 19998"/>
                <a:gd name="connsiteY335" fmla="*/ 8239 h 19998"/>
                <a:gd name="connsiteX336" fmla="*/ 3482 w 19998"/>
                <a:gd name="connsiteY336" fmla="*/ 8175 h 19998"/>
                <a:gd name="connsiteX337" fmla="*/ 3465 w 19998"/>
                <a:gd name="connsiteY337" fmla="*/ 8077 h 19998"/>
                <a:gd name="connsiteX338" fmla="*/ 3403 w 19998"/>
                <a:gd name="connsiteY338" fmla="*/ 7997 h 19998"/>
                <a:gd name="connsiteX339" fmla="*/ 3444 w 19998"/>
                <a:gd name="connsiteY339" fmla="*/ 7973 h 19998"/>
                <a:gd name="connsiteX340" fmla="*/ 3444 w 19998"/>
                <a:gd name="connsiteY340" fmla="*/ 7997 h 19998"/>
                <a:gd name="connsiteX341" fmla="*/ 3344 w 19998"/>
                <a:gd name="connsiteY341" fmla="*/ 7910 h 19998"/>
                <a:gd name="connsiteX342" fmla="*/ 3320 w 19998"/>
                <a:gd name="connsiteY342" fmla="*/ 7933 h 19998"/>
                <a:gd name="connsiteX343" fmla="*/ 3239 w 19998"/>
                <a:gd name="connsiteY343" fmla="*/ 7910 h 19998"/>
                <a:gd name="connsiteX344" fmla="*/ 3239 w 19998"/>
                <a:gd name="connsiteY344" fmla="*/ 7950 h 19998"/>
                <a:gd name="connsiteX345" fmla="*/ 3196 w 19998"/>
                <a:gd name="connsiteY345" fmla="*/ 7933 h 19998"/>
                <a:gd name="connsiteX346" fmla="*/ 3156 w 19998"/>
                <a:gd name="connsiteY346" fmla="*/ 7910 h 19998"/>
                <a:gd name="connsiteX347" fmla="*/ 3115 w 19998"/>
                <a:gd name="connsiteY347" fmla="*/ 7950 h 19998"/>
                <a:gd name="connsiteX348" fmla="*/ 2844 w 19998"/>
                <a:gd name="connsiteY348" fmla="*/ 7933 h 19998"/>
                <a:gd name="connsiteX349" fmla="*/ 2822 w 19998"/>
                <a:gd name="connsiteY349" fmla="*/ 7853 h 19998"/>
                <a:gd name="connsiteX350" fmla="*/ 2765 w 19998"/>
                <a:gd name="connsiteY350" fmla="*/ 7811 h 19998"/>
                <a:gd name="connsiteX351" fmla="*/ 2765 w 19998"/>
                <a:gd name="connsiteY351" fmla="*/ 7788 h 19998"/>
                <a:gd name="connsiteX352" fmla="*/ 3051 w 19998"/>
                <a:gd name="connsiteY352" fmla="*/ 7853 h 19998"/>
                <a:gd name="connsiteX353" fmla="*/ 3115 w 19998"/>
                <a:gd name="connsiteY353" fmla="*/ 7651 h 19998"/>
                <a:gd name="connsiteX354" fmla="*/ 3115 w 19998"/>
                <a:gd name="connsiteY354" fmla="*/ 7625 h 19998"/>
                <a:gd name="connsiteX355" fmla="*/ 2765 w 19998"/>
                <a:gd name="connsiteY355" fmla="*/ 7729 h 19998"/>
                <a:gd name="connsiteX356" fmla="*/ 2722 w 19998"/>
                <a:gd name="connsiteY356" fmla="*/ 7625 h 19998"/>
                <a:gd name="connsiteX357" fmla="*/ 2701 w 19998"/>
                <a:gd name="connsiteY357" fmla="*/ 7625 h 19998"/>
                <a:gd name="connsiteX358" fmla="*/ 2722 w 19998"/>
                <a:gd name="connsiteY358" fmla="*/ 7788 h 19998"/>
                <a:gd name="connsiteX359" fmla="*/ 2477 w 19998"/>
                <a:gd name="connsiteY359" fmla="*/ 7750 h 19998"/>
                <a:gd name="connsiteX360" fmla="*/ 2453 w 19998"/>
                <a:gd name="connsiteY360" fmla="*/ 7689 h 19998"/>
                <a:gd name="connsiteX361" fmla="*/ 2477 w 19998"/>
                <a:gd name="connsiteY361" fmla="*/ 7973 h 19998"/>
                <a:gd name="connsiteX362" fmla="*/ 2412 w 19998"/>
                <a:gd name="connsiteY362" fmla="*/ 7950 h 19998"/>
                <a:gd name="connsiteX363" fmla="*/ 2372 w 19998"/>
                <a:gd name="connsiteY363" fmla="*/ 7828 h 19998"/>
                <a:gd name="connsiteX364" fmla="*/ 2127 w 19998"/>
                <a:gd name="connsiteY364" fmla="*/ 7442 h 19998"/>
                <a:gd name="connsiteX365" fmla="*/ 2127 w 19998"/>
                <a:gd name="connsiteY365" fmla="*/ 7463 h 19998"/>
                <a:gd name="connsiteX366" fmla="*/ 2103 w 19998"/>
                <a:gd name="connsiteY366" fmla="*/ 7442 h 19998"/>
                <a:gd name="connsiteX367" fmla="*/ 2205 w 19998"/>
                <a:gd name="connsiteY367" fmla="*/ 7442 h 19998"/>
                <a:gd name="connsiteX368" fmla="*/ 1831 w 19998"/>
                <a:gd name="connsiteY368" fmla="*/ 7261 h 19998"/>
                <a:gd name="connsiteX369" fmla="*/ 1260 w 19998"/>
                <a:gd name="connsiteY369" fmla="*/ 6996 h 19998"/>
                <a:gd name="connsiteX370" fmla="*/ 1276 w 19998"/>
                <a:gd name="connsiteY370" fmla="*/ 6975 h 19998"/>
                <a:gd name="connsiteX371" fmla="*/ 1260 w 19998"/>
                <a:gd name="connsiteY371" fmla="*/ 6958 h 19998"/>
                <a:gd name="connsiteX372" fmla="*/ 1236 w 19998"/>
                <a:gd name="connsiteY372" fmla="*/ 6958 h 19998"/>
                <a:gd name="connsiteX373" fmla="*/ 1172 w 19998"/>
                <a:gd name="connsiteY373" fmla="*/ 6892 h 19998"/>
                <a:gd name="connsiteX374" fmla="*/ 1155 w 19998"/>
                <a:gd name="connsiteY374" fmla="*/ 6996 h 19998"/>
                <a:gd name="connsiteX375" fmla="*/ 886 w 19998"/>
                <a:gd name="connsiteY375" fmla="*/ 6975 h 19998"/>
                <a:gd name="connsiteX376" fmla="*/ 679 w 19998"/>
                <a:gd name="connsiteY376" fmla="*/ 7099 h 19998"/>
                <a:gd name="connsiteX377" fmla="*/ 533 w 19998"/>
                <a:gd name="connsiteY377" fmla="*/ 7078 h 19998"/>
                <a:gd name="connsiteX378" fmla="*/ 533 w 19998"/>
                <a:gd name="connsiteY378" fmla="*/ 7022 h 19998"/>
                <a:gd name="connsiteX379" fmla="*/ 574 w 19998"/>
                <a:gd name="connsiteY379" fmla="*/ 6996 h 19998"/>
                <a:gd name="connsiteX380" fmla="*/ 305 w 19998"/>
                <a:gd name="connsiteY380" fmla="*/ 6568 h 19998"/>
                <a:gd name="connsiteX381" fmla="*/ 264 w 19998"/>
                <a:gd name="connsiteY381" fmla="*/ 6594 h 19998"/>
                <a:gd name="connsiteX382" fmla="*/ 164 w 19998"/>
                <a:gd name="connsiteY382" fmla="*/ 6528 h 19998"/>
                <a:gd name="connsiteX383" fmla="*/ 141 w 19998"/>
                <a:gd name="connsiteY383" fmla="*/ 6528 h 19998"/>
                <a:gd name="connsiteX384" fmla="*/ 0 w 19998"/>
                <a:gd name="connsiteY384" fmla="*/ 6490 h 19998"/>
                <a:gd name="connsiteX385" fmla="*/ 17 w 19998"/>
                <a:gd name="connsiteY385" fmla="*/ 6465 h 19998"/>
                <a:gd name="connsiteX386" fmla="*/ 57 w 19998"/>
                <a:gd name="connsiteY386" fmla="*/ 6465 h 19998"/>
                <a:gd name="connsiteX387" fmla="*/ 57 w 19998"/>
                <a:gd name="connsiteY387" fmla="*/ 6425 h 19998"/>
                <a:gd name="connsiteX388" fmla="*/ 695 w 19998"/>
                <a:gd name="connsiteY388" fmla="*/ 6408 h 19998"/>
                <a:gd name="connsiteX389" fmla="*/ 760 w 19998"/>
                <a:gd name="connsiteY389" fmla="*/ 6262 h 19998"/>
                <a:gd name="connsiteX390" fmla="*/ 722 w 19998"/>
                <a:gd name="connsiteY390" fmla="*/ 6262 h 19998"/>
                <a:gd name="connsiteX391" fmla="*/ 695 w 19998"/>
                <a:gd name="connsiteY391" fmla="*/ 6164 h 19998"/>
                <a:gd name="connsiteX392" fmla="*/ 433 w 19998"/>
                <a:gd name="connsiteY392" fmla="*/ 6084 h 19998"/>
                <a:gd name="connsiteX393" fmla="*/ 348 w 19998"/>
                <a:gd name="connsiteY393" fmla="*/ 6204 h 19998"/>
                <a:gd name="connsiteX394" fmla="*/ 329 w 19998"/>
                <a:gd name="connsiteY394" fmla="*/ 6204 h 19998"/>
                <a:gd name="connsiteX395" fmla="*/ 305 w 19998"/>
                <a:gd name="connsiteY395" fmla="*/ 6060 h 19998"/>
                <a:gd name="connsiteX396" fmla="*/ 348 w 19998"/>
                <a:gd name="connsiteY396" fmla="*/ 6044 h 19998"/>
                <a:gd name="connsiteX397" fmla="*/ 348 w 19998"/>
                <a:gd name="connsiteY397" fmla="*/ 5997 h 19998"/>
                <a:gd name="connsiteX398" fmla="*/ 248 w 19998"/>
                <a:gd name="connsiteY398" fmla="*/ 5997 h 19998"/>
                <a:gd name="connsiteX399" fmla="*/ 221 w 19998"/>
                <a:gd name="connsiteY399" fmla="*/ 5938 h 19998"/>
                <a:gd name="connsiteX400" fmla="*/ 329 w 19998"/>
                <a:gd name="connsiteY400" fmla="*/ 5938 h 19998"/>
                <a:gd name="connsiteX401" fmla="*/ 348 w 19998"/>
                <a:gd name="connsiteY401" fmla="*/ 5818 h 19998"/>
                <a:gd name="connsiteX402" fmla="*/ 391 w 19998"/>
                <a:gd name="connsiteY402" fmla="*/ 5818 h 19998"/>
                <a:gd name="connsiteX403" fmla="*/ 369 w 19998"/>
                <a:gd name="connsiteY403" fmla="*/ 5917 h 19998"/>
                <a:gd name="connsiteX404" fmla="*/ 433 w 19998"/>
                <a:gd name="connsiteY404" fmla="*/ 5877 h 19998"/>
                <a:gd name="connsiteX405" fmla="*/ 433 w 19998"/>
                <a:gd name="connsiteY405" fmla="*/ 5898 h 19998"/>
                <a:gd name="connsiteX406" fmla="*/ 410 w 19998"/>
                <a:gd name="connsiteY406" fmla="*/ 5917 h 19998"/>
                <a:gd name="connsiteX407" fmla="*/ 433 w 19998"/>
                <a:gd name="connsiteY407" fmla="*/ 5938 h 19998"/>
                <a:gd name="connsiteX408" fmla="*/ 555 w 19998"/>
                <a:gd name="connsiteY408" fmla="*/ 5938 h 19998"/>
                <a:gd name="connsiteX409" fmla="*/ 555 w 19998"/>
                <a:gd name="connsiteY409" fmla="*/ 5955 h 19998"/>
                <a:gd name="connsiteX410" fmla="*/ 738 w 19998"/>
                <a:gd name="connsiteY410" fmla="*/ 5938 h 19998"/>
                <a:gd name="connsiteX411" fmla="*/ 695 w 19998"/>
                <a:gd name="connsiteY411" fmla="*/ 5835 h 19998"/>
                <a:gd name="connsiteX412" fmla="*/ 655 w 19998"/>
                <a:gd name="connsiteY412" fmla="*/ 5835 h 19998"/>
                <a:gd name="connsiteX413" fmla="*/ 638 w 19998"/>
                <a:gd name="connsiteY413" fmla="*/ 5877 h 19998"/>
                <a:gd name="connsiteX414" fmla="*/ 574 w 19998"/>
                <a:gd name="connsiteY414" fmla="*/ 5861 h 19998"/>
                <a:gd name="connsiteX415" fmla="*/ 517 w 19998"/>
                <a:gd name="connsiteY415" fmla="*/ 5861 h 19998"/>
                <a:gd name="connsiteX416" fmla="*/ 598 w 19998"/>
                <a:gd name="connsiteY416" fmla="*/ 5736 h 19998"/>
                <a:gd name="connsiteX417" fmla="*/ 141 w 19998"/>
                <a:gd name="connsiteY417" fmla="*/ 5778 h 19998"/>
                <a:gd name="connsiteX418" fmla="*/ 141 w 19998"/>
                <a:gd name="connsiteY418" fmla="*/ 5795 h 19998"/>
                <a:gd name="connsiteX419" fmla="*/ 17 w 19998"/>
                <a:gd name="connsiteY419" fmla="*/ 5818 h 19998"/>
                <a:gd name="connsiteX420" fmla="*/ 17 w 19998"/>
                <a:gd name="connsiteY420" fmla="*/ 5715 h 19998"/>
                <a:gd name="connsiteX421" fmla="*/ 40 w 19998"/>
                <a:gd name="connsiteY421" fmla="*/ 5715 h 19998"/>
                <a:gd name="connsiteX422" fmla="*/ 141 w 19998"/>
                <a:gd name="connsiteY422" fmla="*/ 5287 h 19998"/>
                <a:gd name="connsiteX423" fmla="*/ 181 w 19998"/>
                <a:gd name="connsiteY423" fmla="*/ 5268 h 19998"/>
                <a:gd name="connsiteX424" fmla="*/ 348 w 19998"/>
                <a:gd name="connsiteY424" fmla="*/ 5247 h 19998"/>
                <a:gd name="connsiteX425" fmla="*/ 329 w 19998"/>
                <a:gd name="connsiteY425" fmla="*/ 5205 h 19998"/>
                <a:gd name="connsiteX426" fmla="*/ 450 w 19998"/>
                <a:gd name="connsiteY426" fmla="*/ 5149 h 19998"/>
                <a:gd name="connsiteX427" fmla="*/ 617 w 19998"/>
                <a:gd name="connsiteY427" fmla="*/ 5149 h 19998"/>
                <a:gd name="connsiteX428" fmla="*/ 617 w 19998"/>
                <a:gd name="connsiteY428" fmla="*/ 5106 h 19998"/>
                <a:gd name="connsiteX429" fmla="*/ 803 w 19998"/>
                <a:gd name="connsiteY429" fmla="*/ 5085 h 19998"/>
                <a:gd name="connsiteX430" fmla="*/ 826 w 19998"/>
                <a:gd name="connsiteY430" fmla="*/ 5106 h 19998"/>
                <a:gd name="connsiteX431" fmla="*/ 803 w 19998"/>
                <a:gd name="connsiteY431" fmla="*/ 5149 h 19998"/>
                <a:gd name="connsiteX432" fmla="*/ 803 w 19998"/>
                <a:gd name="connsiteY432" fmla="*/ 5165 h 19998"/>
                <a:gd name="connsiteX433" fmla="*/ 1276 w 19998"/>
                <a:gd name="connsiteY433" fmla="*/ 5022 h 19998"/>
                <a:gd name="connsiteX434" fmla="*/ 1276 w 19998"/>
                <a:gd name="connsiteY434" fmla="*/ 5003 h 19998"/>
                <a:gd name="connsiteX435" fmla="*/ 1276 w 19998"/>
                <a:gd name="connsiteY435" fmla="*/ 5022 h 19998"/>
                <a:gd name="connsiteX436" fmla="*/ 1298 w 19998"/>
                <a:gd name="connsiteY436" fmla="*/ 5022 h 19998"/>
                <a:gd name="connsiteX437" fmla="*/ 1298 w 19998"/>
                <a:gd name="connsiteY437" fmla="*/ 5003 h 19998"/>
                <a:gd name="connsiteX438" fmla="*/ 1341 w 19998"/>
                <a:gd name="connsiteY438" fmla="*/ 5003 h 19998"/>
                <a:gd name="connsiteX439" fmla="*/ 1341 w 19998"/>
                <a:gd name="connsiteY439" fmla="*/ 5165 h 19998"/>
                <a:gd name="connsiteX440" fmla="*/ 1381 w 19998"/>
                <a:gd name="connsiteY440" fmla="*/ 5165 h 19998"/>
                <a:gd name="connsiteX441" fmla="*/ 1441 w 19998"/>
                <a:gd name="connsiteY441" fmla="*/ 5149 h 19998"/>
                <a:gd name="connsiteX442" fmla="*/ 1441 w 19998"/>
                <a:gd name="connsiteY442" fmla="*/ 5205 h 19998"/>
                <a:gd name="connsiteX443" fmla="*/ 1505 w 19998"/>
                <a:gd name="connsiteY443" fmla="*/ 5231 h 19998"/>
                <a:gd name="connsiteX444" fmla="*/ 1524 w 19998"/>
                <a:gd name="connsiteY444" fmla="*/ 5069 h 19998"/>
                <a:gd name="connsiteX445" fmla="*/ 1562 w 19998"/>
                <a:gd name="connsiteY445" fmla="*/ 5069 h 19998"/>
                <a:gd name="connsiteX446" fmla="*/ 1562 w 19998"/>
                <a:gd name="connsiteY446" fmla="*/ 5043 h 19998"/>
                <a:gd name="connsiteX447" fmla="*/ 1815 w 19998"/>
                <a:gd name="connsiteY447" fmla="*/ 5125 h 19998"/>
                <a:gd name="connsiteX448" fmla="*/ 1815 w 19998"/>
                <a:gd name="connsiteY448" fmla="*/ 5149 h 19998"/>
                <a:gd name="connsiteX449" fmla="*/ 1831 w 19998"/>
                <a:gd name="connsiteY449" fmla="*/ 5149 h 19998"/>
                <a:gd name="connsiteX450" fmla="*/ 1874 w 19998"/>
                <a:gd name="connsiteY450" fmla="*/ 5149 h 19998"/>
                <a:gd name="connsiteX451" fmla="*/ 1874 w 19998"/>
                <a:gd name="connsiteY451" fmla="*/ 5189 h 19998"/>
                <a:gd name="connsiteX452" fmla="*/ 1936 w 19998"/>
                <a:gd name="connsiteY452" fmla="*/ 5165 h 19998"/>
                <a:gd name="connsiteX453" fmla="*/ 1936 w 19998"/>
                <a:gd name="connsiteY453" fmla="*/ 5149 h 19998"/>
                <a:gd name="connsiteX454" fmla="*/ 1915 w 19998"/>
                <a:gd name="connsiteY454" fmla="*/ 5125 h 19998"/>
                <a:gd name="connsiteX455" fmla="*/ 1915 w 19998"/>
                <a:gd name="connsiteY455" fmla="*/ 5069 h 19998"/>
                <a:gd name="connsiteX456" fmla="*/ 1979 w 19998"/>
                <a:gd name="connsiteY456" fmla="*/ 5003 h 19998"/>
                <a:gd name="connsiteX457" fmla="*/ 1936 w 19998"/>
                <a:gd name="connsiteY457" fmla="*/ 4939 h 19998"/>
                <a:gd name="connsiteX458" fmla="*/ 2103 w 19998"/>
                <a:gd name="connsiteY458" fmla="*/ 4820 h 19998"/>
                <a:gd name="connsiteX459" fmla="*/ 2496 w 19998"/>
                <a:gd name="connsiteY459" fmla="*/ 4777 h 19998"/>
                <a:gd name="connsiteX460" fmla="*/ 2536 w 19998"/>
                <a:gd name="connsiteY460" fmla="*/ 4860 h 19998"/>
                <a:gd name="connsiteX461" fmla="*/ 2722 w 19998"/>
                <a:gd name="connsiteY461" fmla="*/ 4761 h 19998"/>
                <a:gd name="connsiteX462" fmla="*/ 2722 w 19998"/>
                <a:gd name="connsiteY462" fmla="*/ 4900 h 19998"/>
                <a:gd name="connsiteX463" fmla="*/ 2805 w 19998"/>
                <a:gd name="connsiteY463" fmla="*/ 4923 h 19998"/>
                <a:gd name="connsiteX464" fmla="*/ 2782 w 19998"/>
                <a:gd name="connsiteY464" fmla="*/ 4982 h 19998"/>
                <a:gd name="connsiteX465" fmla="*/ 2886 w 19998"/>
                <a:gd name="connsiteY465" fmla="*/ 5022 h 19998"/>
                <a:gd name="connsiteX466" fmla="*/ 2910 w 19998"/>
                <a:gd name="connsiteY466" fmla="*/ 5022 h 19998"/>
                <a:gd name="connsiteX467" fmla="*/ 2970 w 19998"/>
                <a:gd name="connsiteY467" fmla="*/ 5189 h 19998"/>
                <a:gd name="connsiteX468" fmla="*/ 3010 w 19998"/>
                <a:gd name="connsiteY468" fmla="*/ 5189 h 19998"/>
                <a:gd name="connsiteX469" fmla="*/ 3034 w 19998"/>
                <a:gd name="connsiteY469" fmla="*/ 5247 h 19998"/>
                <a:gd name="connsiteX470" fmla="*/ 3256 w 19998"/>
                <a:gd name="connsiteY470" fmla="*/ 5673 h 19998"/>
                <a:gd name="connsiteX471" fmla="*/ 3279 w 19998"/>
                <a:gd name="connsiteY471" fmla="*/ 5593 h 19998"/>
                <a:gd name="connsiteX472" fmla="*/ 3303 w 19998"/>
                <a:gd name="connsiteY472" fmla="*/ 5593 h 19998"/>
                <a:gd name="connsiteX473" fmla="*/ 3320 w 19998"/>
                <a:gd name="connsiteY473" fmla="*/ 5616 h 19998"/>
                <a:gd name="connsiteX474" fmla="*/ 3608 w 19998"/>
                <a:gd name="connsiteY474" fmla="*/ 5391 h 19998"/>
                <a:gd name="connsiteX475" fmla="*/ 3589 w 19998"/>
                <a:gd name="connsiteY475" fmla="*/ 5351 h 19998"/>
                <a:gd name="connsiteX476" fmla="*/ 3689 w 19998"/>
                <a:gd name="connsiteY476" fmla="*/ 5351 h 19998"/>
                <a:gd name="connsiteX477" fmla="*/ 3689 w 19998"/>
                <a:gd name="connsiteY477" fmla="*/ 5391 h 19998"/>
                <a:gd name="connsiteX478" fmla="*/ 3713 w 19998"/>
                <a:gd name="connsiteY478" fmla="*/ 5391 h 19998"/>
                <a:gd name="connsiteX479" fmla="*/ 3860 w 19998"/>
                <a:gd name="connsiteY479" fmla="*/ 5268 h 19998"/>
                <a:gd name="connsiteX480" fmla="*/ 3860 w 19998"/>
                <a:gd name="connsiteY480" fmla="*/ 5308 h 19998"/>
                <a:gd name="connsiteX481" fmla="*/ 3899 w 19998"/>
                <a:gd name="connsiteY481" fmla="*/ 5325 h 19998"/>
                <a:gd name="connsiteX482" fmla="*/ 3818 w 19998"/>
                <a:gd name="connsiteY482" fmla="*/ 5431 h 19998"/>
                <a:gd name="connsiteX483" fmla="*/ 3860 w 19998"/>
                <a:gd name="connsiteY483" fmla="*/ 5431 h 19998"/>
                <a:gd name="connsiteX484" fmla="*/ 3941 w 19998"/>
                <a:gd name="connsiteY484" fmla="*/ 5367 h 19998"/>
                <a:gd name="connsiteX485" fmla="*/ 3958 w 19998"/>
                <a:gd name="connsiteY485" fmla="*/ 5391 h 19998"/>
                <a:gd name="connsiteX486" fmla="*/ 3999 w 19998"/>
                <a:gd name="connsiteY486" fmla="*/ 5534 h 19998"/>
                <a:gd name="connsiteX487" fmla="*/ 4041 w 19998"/>
                <a:gd name="connsiteY487" fmla="*/ 5471 h 19998"/>
                <a:gd name="connsiteX488" fmla="*/ 4041 w 19998"/>
                <a:gd name="connsiteY488" fmla="*/ 5534 h 19998"/>
                <a:gd name="connsiteX489" fmla="*/ 4063 w 19998"/>
                <a:gd name="connsiteY489" fmla="*/ 5534 h 19998"/>
                <a:gd name="connsiteX490" fmla="*/ 4103 w 19998"/>
                <a:gd name="connsiteY490" fmla="*/ 5449 h 19998"/>
                <a:gd name="connsiteX491" fmla="*/ 4146 w 19998"/>
                <a:gd name="connsiteY491" fmla="*/ 5489 h 19998"/>
                <a:gd name="connsiteX492" fmla="*/ 4146 w 19998"/>
                <a:gd name="connsiteY492" fmla="*/ 5471 h 19998"/>
                <a:gd name="connsiteX493" fmla="*/ 4103 w 19998"/>
                <a:gd name="connsiteY493" fmla="*/ 5407 h 19998"/>
                <a:gd name="connsiteX494" fmla="*/ 4351 w 19998"/>
                <a:gd name="connsiteY494" fmla="*/ 5351 h 19998"/>
                <a:gd name="connsiteX495" fmla="*/ 4372 w 19998"/>
                <a:gd name="connsiteY495" fmla="*/ 5308 h 19998"/>
                <a:gd name="connsiteX496" fmla="*/ 4392 w 19998"/>
                <a:gd name="connsiteY496" fmla="*/ 5308 h 19998"/>
                <a:gd name="connsiteX497" fmla="*/ 4415 w 19998"/>
                <a:gd name="connsiteY497" fmla="*/ 5308 h 19998"/>
                <a:gd name="connsiteX498" fmla="*/ 4415 w 19998"/>
                <a:gd name="connsiteY498" fmla="*/ 5287 h 19998"/>
                <a:gd name="connsiteX499" fmla="*/ 4580 w 19998"/>
                <a:gd name="connsiteY499" fmla="*/ 5268 h 19998"/>
                <a:gd name="connsiteX500" fmla="*/ 4580 w 19998"/>
                <a:gd name="connsiteY500" fmla="*/ 5471 h 19998"/>
                <a:gd name="connsiteX501" fmla="*/ 4994 w 19998"/>
                <a:gd name="connsiteY501" fmla="*/ 5449 h 19998"/>
                <a:gd name="connsiteX502" fmla="*/ 5075 w 19998"/>
                <a:gd name="connsiteY502" fmla="*/ 5471 h 19998"/>
                <a:gd name="connsiteX503" fmla="*/ 5075 w 19998"/>
                <a:gd name="connsiteY503" fmla="*/ 5449 h 19998"/>
                <a:gd name="connsiteX504" fmla="*/ 5094 w 19998"/>
                <a:gd name="connsiteY504" fmla="*/ 5449 h 19998"/>
                <a:gd name="connsiteX505" fmla="*/ 5175 w 19998"/>
                <a:gd name="connsiteY505" fmla="*/ 5471 h 19998"/>
                <a:gd name="connsiteX506" fmla="*/ 5323 w 19998"/>
                <a:gd name="connsiteY506" fmla="*/ 5471 h 19998"/>
                <a:gd name="connsiteX507" fmla="*/ 5242 w 19998"/>
                <a:gd name="connsiteY507" fmla="*/ 5407 h 19998"/>
                <a:gd name="connsiteX508" fmla="*/ 5258 w 19998"/>
                <a:gd name="connsiteY508" fmla="*/ 5391 h 19998"/>
                <a:gd name="connsiteX509" fmla="*/ 4994 w 19998"/>
                <a:gd name="connsiteY509" fmla="*/ 5003 h 19998"/>
                <a:gd name="connsiteX510" fmla="*/ 4970 w 19998"/>
                <a:gd name="connsiteY510" fmla="*/ 5003 h 19998"/>
                <a:gd name="connsiteX511" fmla="*/ 4954 w 19998"/>
                <a:gd name="connsiteY511" fmla="*/ 4982 h 19998"/>
                <a:gd name="connsiteX512" fmla="*/ 5054 w 19998"/>
                <a:gd name="connsiteY512" fmla="*/ 4618 h 19998"/>
                <a:gd name="connsiteX513" fmla="*/ 5054 w 19998"/>
                <a:gd name="connsiteY513" fmla="*/ 4601 h 19998"/>
                <a:gd name="connsiteX514" fmla="*/ 5037 w 19998"/>
                <a:gd name="connsiteY514" fmla="*/ 4618 h 19998"/>
                <a:gd name="connsiteX515" fmla="*/ 5011 w 19998"/>
                <a:gd name="connsiteY515" fmla="*/ 4131 h 19998"/>
                <a:gd name="connsiteX516" fmla="*/ 4970 w 19998"/>
                <a:gd name="connsiteY516" fmla="*/ 4131 h 19998"/>
                <a:gd name="connsiteX517" fmla="*/ 4642 w 19998"/>
                <a:gd name="connsiteY517" fmla="*/ 3335 h 19998"/>
                <a:gd name="connsiteX518" fmla="*/ 4663 w 19998"/>
                <a:gd name="connsiteY518" fmla="*/ 3092 h 19998"/>
                <a:gd name="connsiteX519" fmla="*/ 4563 w 19998"/>
                <a:gd name="connsiteY519" fmla="*/ 3050 h 19998"/>
                <a:gd name="connsiteX520" fmla="*/ 4563 w 19998"/>
                <a:gd name="connsiteY520" fmla="*/ 2930 h 19998"/>
                <a:gd name="connsiteX521" fmla="*/ 4663 w 19998"/>
                <a:gd name="connsiteY521" fmla="*/ 2987 h 19998"/>
                <a:gd name="connsiteX522" fmla="*/ 4684 w 19998"/>
                <a:gd name="connsiteY522" fmla="*/ 2947 h 19998"/>
                <a:gd name="connsiteX523" fmla="*/ 5242 w 19998"/>
                <a:gd name="connsiteY523" fmla="*/ 3092 h 19998"/>
                <a:gd name="connsiteX524" fmla="*/ 5258 w 19998"/>
                <a:gd name="connsiteY524" fmla="*/ 3029 h 19998"/>
                <a:gd name="connsiteX525" fmla="*/ 5570 w 19998"/>
                <a:gd name="connsiteY525" fmla="*/ 3050 h 19998"/>
                <a:gd name="connsiteX526" fmla="*/ 5632 w 19998"/>
                <a:gd name="connsiteY526" fmla="*/ 3252 h 19998"/>
                <a:gd name="connsiteX527" fmla="*/ 5592 w 19998"/>
                <a:gd name="connsiteY527" fmla="*/ 3252 h 19998"/>
                <a:gd name="connsiteX528" fmla="*/ 5570 w 19998"/>
                <a:gd name="connsiteY528" fmla="*/ 3316 h 19998"/>
                <a:gd name="connsiteX529" fmla="*/ 5511 w 19998"/>
                <a:gd name="connsiteY529" fmla="*/ 3316 h 19998"/>
                <a:gd name="connsiteX530" fmla="*/ 5675 w 19998"/>
                <a:gd name="connsiteY530" fmla="*/ 3800 h 19998"/>
                <a:gd name="connsiteX531" fmla="*/ 5649 w 19998"/>
                <a:gd name="connsiteY531" fmla="*/ 3826 h 19998"/>
                <a:gd name="connsiteX532" fmla="*/ 5732 w 19998"/>
                <a:gd name="connsiteY532" fmla="*/ 3842 h 19998"/>
                <a:gd name="connsiteX533" fmla="*/ 5713 w 19998"/>
                <a:gd name="connsiteY533" fmla="*/ 3842 h 19998"/>
                <a:gd name="connsiteX534" fmla="*/ 5732 w 19998"/>
                <a:gd name="connsiteY534" fmla="*/ 3882 h 19998"/>
                <a:gd name="connsiteX535" fmla="*/ 5756 w 19998"/>
                <a:gd name="connsiteY535" fmla="*/ 3882 h 19998"/>
                <a:gd name="connsiteX536" fmla="*/ 5775 w 19998"/>
                <a:gd name="connsiteY536" fmla="*/ 3882 h 19998"/>
                <a:gd name="connsiteX537" fmla="*/ 5861 w 19998"/>
                <a:gd name="connsiteY537" fmla="*/ 3762 h 19998"/>
                <a:gd name="connsiteX538" fmla="*/ 6499 w 19998"/>
                <a:gd name="connsiteY538" fmla="*/ 3906 h 19998"/>
                <a:gd name="connsiteX539" fmla="*/ 7611 w 19998"/>
                <a:gd name="connsiteY539" fmla="*/ 3826 h 19998"/>
                <a:gd name="connsiteX540" fmla="*/ 7923 w 19998"/>
                <a:gd name="connsiteY540" fmla="*/ 3722 h 19998"/>
                <a:gd name="connsiteX541" fmla="*/ 8045 w 19998"/>
                <a:gd name="connsiteY541" fmla="*/ 3703 h 19998"/>
                <a:gd name="connsiteX542" fmla="*/ 7611 w 19998"/>
                <a:gd name="connsiteY542" fmla="*/ 3600 h 19998"/>
                <a:gd name="connsiteX543" fmla="*/ 7611 w 19998"/>
                <a:gd name="connsiteY543" fmla="*/ 3581 h 19998"/>
                <a:gd name="connsiteX544" fmla="*/ 7799 w 19998"/>
                <a:gd name="connsiteY544" fmla="*/ 3092 h 19998"/>
                <a:gd name="connsiteX545" fmla="*/ 9574 w 19998"/>
                <a:gd name="connsiteY545" fmla="*/ 2317 h 19998"/>
                <a:gd name="connsiteX546" fmla="*/ 9843 w 19998"/>
                <a:gd name="connsiteY546" fmla="*/ 1993 h 19998"/>
                <a:gd name="connsiteX547" fmla="*/ 9902 w 19998"/>
                <a:gd name="connsiteY547" fmla="*/ 2051 h 19998"/>
                <a:gd name="connsiteX548" fmla="*/ 10031 w 19998"/>
                <a:gd name="connsiteY548" fmla="*/ 2051 h 19998"/>
                <a:gd name="connsiteX549" fmla="*/ 9964 w 19998"/>
                <a:gd name="connsiteY549" fmla="*/ 1972 h 19998"/>
                <a:gd name="connsiteX550" fmla="*/ 9943 w 19998"/>
                <a:gd name="connsiteY550" fmla="*/ 1993 h 19998"/>
                <a:gd name="connsiteX551" fmla="*/ 9843 w 19998"/>
                <a:gd name="connsiteY551" fmla="*/ 1645 h 19998"/>
                <a:gd name="connsiteX552" fmla="*/ 9902 w 19998"/>
                <a:gd name="connsiteY552" fmla="*/ 1645 h 19998"/>
                <a:gd name="connsiteX553" fmla="*/ 9902 w 19998"/>
                <a:gd name="connsiteY553" fmla="*/ 1628 h 19998"/>
                <a:gd name="connsiteX554" fmla="*/ 9902 w 19998"/>
                <a:gd name="connsiteY554" fmla="*/ 1607 h 19998"/>
                <a:gd name="connsiteX555" fmla="*/ 9843 w 19998"/>
                <a:gd name="connsiteY555" fmla="*/ 1542 h 19998"/>
                <a:gd name="connsiteX556" fmla="*/ 9886 w 19998"/>
                <a:gd name="connsiteY556" fmla="*/ 1260 h 19998"/>
                <a:gd name="connsiteX557" fmla="*/ 9926 w 19998"/>
                <a:gd name="connsiteY557" fmla="*/ 1243 h 19998"/>
                <a:gd name="connsiteX558" fmla="*/ 9886 w 19998"/>
                <a:gd name="connsiteY558" fmla="*/ 815 h 19998"/>
                <a:gd name="connsiteX559" fmla="*/ 9902 w 19998"/>
                <a:gd name="connsiteY559" fmla="*/ 815 h 19998"/>
                <a:gd name="connsiteX560" fmla="*/ 9886 w 19998"/>
                <a:gd name="connsiteY560" fmla="*/ 484 h 19998"/>
                <a:gd name="connsiteX561" fmla="*/ 10645 w 19998"/>
                <a:gd name="connsiteY561" fmla="*/ 186 h 19998"/>
                <a:gd name="connsiteX562" fmla="*/ 11307 w 19998"/>
                <a:gd name="connsiteY562" fmla="*/ 0 h 19998"/>
                <a:gd name="connsiteX563" fmla="*/ 11431 w 19998"/>
                <a:gd name="connsiteY563" fmla="*/ 324 h 19998"/>
                <a:gd name="connsiteX564" fmla="*/ 11431 w 19998"/>
                <a:gd name="connsiteY564" fmla="*/ 630 h 19998"/>
                <a:gd name="connsiteX565" fmla="*/ 11577 w 19998"/>
                <a:gd name="connsiteY565" fmla="*/ 630 h 19998"/>
                <a:gd name="connsiteX566" fmla="*/ 11700 w 19998"/>
                <a:gd name="connsiteY566" fmla="*/ 832 h 19998"/>
                <a:gd name="connsiteX567" fmla="*/ 11822 w 19998"/>
                <a:gd name="connsiteY567" fmla="*/ 895 h 19998"/>
                <a:gd name="connsiteX568" fmla="*/ 12158 w 19998"/>
                <a:gd name="connsiteY568" fmla="*/ 670 h 19998"/>
                <a:gd name="connsiteX569" fmla="*/ 12279 w 19998"/>
                <a:gd name="connsiteY569" fmla="*/ 792 h 19998"/>
                <a:gd name="connsiteX570" fmla="*/ 12255 w 19998"/>
                <a:gd name="connsiteY570" fmla="*/ 815 h 19998"/>
                <a:gd name="connsiteX571" fmla="*/ 12360 w 19998"/>
                <a:gd name="connsiteY571" fmla="*/ 895 h 19998"/>
                <a:gd name="connsiteX572" fmla="*/ 12360 w 19998"/>
                <a:gd name="connsiteY572" fmla="*/ 912 h 19998"/>
                <a:gd name="connsiteX573" fmla="*/ 12339 w 19998"/>
                <a:gd name="connsiteY573" fmla="*/ 935 h 19998"/>
                <a:gd name="connsiteX574" fmla="*/ 12548 w 19998"/>
                <a:gd name="connsiteY574" fmla="*/ 1342 h 19998"/>
                <a:gd name="connsiteX575" fmla="*/ 12753 w 19998"/>
                <a:gd name="connsiteY575" fmla="*/ 1260 h 19998"/>
                <a:gd name="connsiteX576" fmla="*/ 12729 w 19998"/>
                <a:gd name="connsiteY576" fmla="*/ 1363 h 19998"/>
                <a:gd name="connsiteX577" fmla="*/ 12834 w 19998"/>
                <a:gd name="connsiteY577" fmla="*/ 1323 h 19998"/>
                <a:gd name="connsiteX578" fmla="*/ 12853 w 19998"/>
                <a:gd name="connsiteY578" fmla="*/ 1342 h 19998"/>
                <a:gd name="connsiteX579" fmla="*/ 12901 w 19998"/>
                <a:gd name="connsiteY579" fmla="*/ 1342 h 19998"/>
                <a:gd name="connsiteX580" fmla="*/ 13039 w 19998"/>
                <a:gd name="connsiteY580" fmla="*/ 1769 h 19998"/>
                <a:gd name="connsiteX581" fmla="*/ 13039 w 19998"/>
                <a:gd name="connsiteY581" fmla="*/ 1751 h 19998"/>
                <a:gd name="connsiteX582" fmla="*/ 13065 w 19998"/>
                <a:gd name="connsiteY582" fmla="*/ 1751 h 19998"/>
                <a:gd name="connsiteX583" fmla="*/ 13082 w 19998"/>
                <a:gd name="connsiteY583" fmla="*/ 1671 h 19998"/>
                <a:gd name="connsiteX584" fmla="*/ 13186 w 19998"/>
                <a:gd name="connsiteY584" fmla="*/ 1645 h 19998"/>
                <a:gd name="connsiteX585" fmla="*/ 13203 w 19998"/>
                <a:gd name="connsiteY585" fmla="*/ 1671 h 19998"/>
                <a:gd name="connsiteX586" fmla="*/ 13203 w 19998"/>
                <a:gd name="connsiteY586" fmla="*/ 1645 h 19998"/>
                <a:gd name="connsiteX587" fmla="*/ 13267 w 19998"/>
                <a:gd name="connsiteY587" fmla="*/ 1645 h 19998"/>
                <a:gd name="connsiteX588" fmla="*/ 13267 w 19998"/>
                <a:gd name="connsiteY588" fmla="*/ 1671 h 19998"/>
                <a:gd name="connsiteX589" fmla="*/ 13308 w 19998"/>
                <a:gd name="connsiteY589" fmla="*/ 1687 h 19998"/>
                <a:gd name="connsiteX590" fmla="*/ 13308 w 19998"/>
                <a:gd name="connsiteY590" fmla="*/ 1711 h 19998"/>
                <a:gd name="connsiteX591" fmla="*/ 13515 w 19998"/>
                <a:gd name="connsiteY591" fmla="*/ 1628 h 19998"/>
                <a:gd name="connsiteX592" fmla="*/ 13598 w 19998"/>
                <a:gd name="connsiteY592" fmla="*/ 1751 h 19998"/>
                <a:gd name="connsiteX593" fmla="*/ 13660 w 19998"/>
                <a:gd name="connsiteY593" fmla="*/ 1769 h 19998"/>
                <a:gd name="connsiteX594" fmla="*/ 13660 w 19998"/>
                <a:gd name="connsiteY594" fmla="*/ 1833 h 19998"/>
                <a:gd name="connsiteX595" fmla="*/ 13677 w 19998"/>
                <a:gd name="connsiteY595" fmla="*/ 1833 h 19998"/>
                <a:gd name="connsiteX596" fmla="*/ 13677 w 19998"/>
                <a:gd name="connsiteY596" fmla="*/ 1849 h 19998"/>
                <a:gd name="connsiteX597" fmla="*/ 13725 w 19998"/>
                <a:gd name="connsiteY597" fmla="*/ 1849 h 19998"/>
                <a:gd name="connsiteX598" fmla="*/ 13703 w 19998"/>
                <a:gd name="connsiteY598" fmla="*/ 1833 h 19998"/>
                <a:gd name="connsiteX599" fmla="*/ 13725 w 19998"/>
                <a:gd name="connsiteY599" fmla="*/ 1791 h 19998"/>
                <a:gd name="connsiteX600" fmla="*/ 13808 w 19998"/>
                <a:gd name="connsiteY600" fmla="*/ 1873 h 19998"/>
                <a:gd name="connsiteX601" fmla="*/ 13725 w 19998"/>
                <a:gd name="connsiteY601" fmla="*/ 2155 h 19998"/>
                <a:gd name="connsiteX602" fmla="*/ 13725 w 19998"/>
                <a:gd name="connsiteY602" fmla="*/ 2138 h 19998"/>
                <a:gd name="connsiteX603" fmla="*/ 13784 w 19998"/>
                <a:gd name="connsiteY603" fmla="*/ 2155 h 19998"/>
                <a:gd name="connsiteX604" fmla="*/ 13825 w 19998"/>
                <a:gd name="connsiteY604" fmla="*/ 2301 h 19998"/>
                <a:gd name="connsiteX605" fmla="*/ 13703 w 19998"/>
                <a:gd name="connsiteY605" fmla="*/ 2420 h 19998"/>
                <a:gd name="connsiteX606" fmla="*/ 13741 w 19998"/>
                <a:gd name="connsiteY606" fmla="*/ 2463 h 19998"/>
                <a:gd name="connsiteX607" fmla="*/ 13703 w 19998"/>
                <a:gd name="connsiteY607" fmla="*/ 2503 h 19998"/>
                <a:gd name="connsiteX608" fmla="*/ 13784 w 19998"/>
                <a:gd name="connsiteY608" fmla="*/ 2519 h 19998"/>
                <a:gd name="connsiteX609" fmla="*/ 13784 w 19998"/>
                <a:gd name="connsiteY609" fmla="*/ 2540 h 19998"/>
                <a:gd name="connsiteX610" fmla="*/ 13849 w 19998"/>
                <a:gd name="connsiteY610" fmla="*/ 2540 h 19998"/>
                <a:gd name="connsiteX611" fmla="*/ 14280 w 19998"/>
                <a:gd name="connsiteY611" fmla="*/ 2540 h 19998"/>
                <a:gd name="connsiteX612" fmla="*/ 14527 w 19998"/>
                <a:gd name="connsiteY612" fmla="*/ 2437 h 19998"/>
                <a:gd name="connsiteX613" fmla="*/ 14527 w 19998"/>
                <a:gd name="connsiteY613" fmla="*/ 2218 h 19998"/>
                <a:gd name="connsiteX614" fmla="*/ 14715 w 19998"/>
                <a:gd name="connsiteY614" fmla="*/ 2051 h 19998"/>
                <a:gd name="connsiteX615" fmla="*/ 14815 w 19998"/>
                <a:gd name="connsiteY615" fmla="*/ 2115 h 19998"/>
                <a:gd name="connsiteX616" fmla="*/ 14775 w 19998"/>
                <a:gd name="connsiteY616" fmla="*/ 2138 h 19998"/>
                <a:gd name="connsiteX617" fmla="*/ 14796 w 19998"/>
                <a:gd name="connsiteY617" fmla="*/ 2218 h 19998"/>
                <a:gd name="connsiteX618" fmla="*/ 14756 w 19998"/>
                <a:gd name="connsiteY618" fmla="*/ 2195 h 19998"/>
                <a:gd name="connsiteX619" fmla="*/ 14732 w 19998"/>
                <a:gd name="connsiteY619" fmla="*/ 2218 h 19998"/>
                <a:gd name="connsiteX620" fmla="*/ 14756 w 19998"/>
                <a:gd name="connsiteY620" fmla="*/ 2237 h 19998"/>
                <a:gd name="connsiteX621" fmla="*/ 14732 w 19998"/>
                <a:gd name="connsiteY621" fmla="*/ 2275 h 19998"/>
                <a:gd name="connsiteX622" fmla="*/ 14715 w 19998"/>
                <a:gd name="connsiteY622" fmla="*/ 2275 h 19998"/>
                <a:gd name="connsiteX623" fmla="*/ 14756 w 19998"/>
                <a:gd name="connsiteY623" fmla="*/ 2341 h 19998"/>
                <a:gd name="connsiteX624" fmla="*/ 14675 w 19998"/>
                <a:gd name="connsiteY624" fmla="*/ 2519 h 19998"/>
                <a:gd name="connsiteX625" fmla="*/ 14815 w 19998"/>
                <a:gd name="connsiteY625" fmla="*/ 2622 h 19998"/>
                <a:gd name="connsiteX626" fmla="*/ 14796 w 19998"/>
                <a:gd name="connsiteY626" fmla="*/ 2904 h 19998"/>
                <a:gd name="connsiteX627" fmla="*/ 14918 w 19998"/>
                <a:gd name="connsiteY627" fmla="*/ 2904 h 19998"/>
                <a:gd name="connsiteX628" fmla="*/ 14918 w 19998"/>
                <a:gd name="connsiteY628" fmla="*/ 2867 h 19998"/>
                <a:gd name="connsiteX629" fmla="*/ 15001 w 19998"/>
                <a:gd name="connsiteY629" fmla="*/ 2888 h 19998"/>
                <a:gd name="connsiteX630" fmla="*/ 15230 w 19998"/>
                <a:gd name="connsiteY630" fmla="*/ 3074 h 19998"/>
                <a:gd name="connsiteX631" fmla="*/ 15249 w 19998"/>
                <a:gd name="connsiteY631" fmla="*/ 3050 h 19998"/>
                <a:gd name="connsiteX632" fmla="*/ 15249 w 19998"/>
                <a:gd name="connsiteY632" fmla="*/ 3114 h 19998"/>
                <a:gd name="connsiteX633" fmla="*/ 15330 w 19998"/>
                <a:gd name="connsiteY633" fmla="*/ 3114 h 19998"/>
                <a:gd name="connsiteX634" fmla="*/ 15418 w 19998"/>
                <a:gd name="connsiteY634" fmla="*/ 3114 h 19998"/>
                <a:gd name="connsiteX635" fmla="*/ 15499 w 19998"/>
                <a:gd name="connsiteY635" fmla="*/ 3196 h 19998"/>
                <a:gd name="connsiteX636" fmla="*/ 15475 w 19998"/>
                <a:gd name="connsiteY636" fmla="*/ 3252 h 19998"/>
                <a:gd name="connsiteX637" fmla="*/ 15499 w 19998"/>
                <a:gd name="connsiteY637" fmla="*/ 3295 h 19998"/>
                <a:gd name="connsiteX638" fmla="*/ 15499 w 19998"/>
                <a:gd name="connsiteY638" fmla="*/ 3276 h 19998"/>
                <a:gd name="connsiteX639" fmla="*/ 15599 w 19998"/>
                <a:gd name="connsiteY639" fmla="*/ 3276 h 19998"/>
                <a:gd name="connsiteX640" fmla="*/ 15704 w 19998"/>
                <a:gd name="connsiteY640" fmla="*/ 3374 h 19998"/>
                <a:gd name="connsiteX641" fmla="*/ 15682 w 19998"/>
                <a:gd name="connsiteY641" fmla="*/ 3414 h 19998"/>
                <a:gd name="connsiteX642" fmla="*/ 15723 w 19998"/>
                <a:gd name="connsiteY642" fmla="*/ 3478 h 19998"/>
                <a:gd name="connsiteX643" fmla="*/ 15704 w 19998"/>
                <a:gd name="connsiteY643" fmla="*/ 3497 h 19998"/>
                <a:gd name="connsiteX644" fmla="*/ 15747 w 19998"/>
                <a:gd name="connsiteY644" fmla="*/ 3534 h 19998"/>
                <a:gd name="connsiteX645" fmla="*/ 15747 w 19998"/>
                <a:gd name="connsiteY645" fmla="*/ 3518 h 19998"/>
                <a:gd name="connsiteX646" fmla="*/ 15935 w 19998"/>
                <a:gd name="connsiteY646" fmla="*/ 3478 h 19998"/>
                <a:gd name="connsiteX647" fmla="*/ 15935 w 19998"/>
                <a:gd name="connsiteY647" fmla="*/ 3518 h 19998"/>
                <a:gd name="connsiteX648" fmla="*/ 15951 w 19998"/>
                <a:gd name="connsiteY648" fmla="*/ 3518 h 19998"/>
                <a:gd name="connsiteX649" fmla="*/ 15992 w 19998"/>
                <a:gd name="connsiteY649" fmla="*/ 3414 h 19998"/>
                <a:gd name="connsiteX650" fmla="*/ 16156 w 19998"/>
                <a:gd name="connsiteY650" fmla="*/ 3414 h 19998"/>
                <a:gd name="connsiteX651" fmla="*/ 16156 w 19998"/>
                <a:gd name="connsiteY651" fmla="*/ 3374 h 19998"/>
                <a:gd name="connsiteX652" fmla="*/ 16302 w 19998"/>
                <a:gd name="connsiteY652" fmla="*/ 3436 h 19998"/>
                <a:gd name="connsiteX653" fmla="*/ 16285 w 19998"/>
                <a:gd name="connsiteY653" fmla="*/ 3454 h 19998"/>
                <a:gd name="connsiteX654" fmla="*/ 16366 w 19998"/>
                <a:gd name="connsiteY654" fmla="*/ 3518 h 19998"/>
                <a:gd name="connsiteX655" fmla="*/ 16490 w 19998"/>
                <a:gd name="connsiteY655" fmla="*/ 3518 h 19998"/>
                <a:gd name="connsiteX656" fmla="*/ 16506 w 19998"/>
                <a:gd name="connsiteY656" fmla="*/ 3600 h 19998"/>
                <a:gd name="connsiteX657" fmla="*/ 16590 w 19998"/>
                <a:gd name="connsiteY657" fmla="*/ 3624 h 19998"/>
                <a:gd name="connsiteX658" fmla="*/ 16611 w 19998"/>
                <a:gd name="connsiteY658" fmla="*/ 3581 h 19998"/>
                <a:gd name="connsiteX659" fmla="*/ 16694 w 19998"/>
                <a:gd name="connsiteY659" fmla="*/ 3600 h 19998"/>
                <a:gd name="connsiteX660" fmla="*/ 16694 w 19998"/>
                <a:gd name="connsiteY660" fmla="*/ 3560 h 19998"/>
                <a:gd name="connsiteX661" fmla="*/ 16716 w 19998"/>
                <a:gd name="connsiteY661" fmla="*/ 3560 h 19998"/>
                <a:gd name="connsiteX662" fmla="*/ 16716 w 19998"/>
                <a:gd name="connsiteY662" fmla="*/ 3518 h 19998"/>
                <a:gd name="connsiteX663" fmla="*/ 16759 w 19998"/>
                <a:gd name="connsiteY663" fmla="*/ 3497 h 19998"/>
                <a:gd name="connsiteX664" fmla="*/ 16759 w 19998"/>
                <a:gd name="connsiteY664" fmla="*/ 3478 h 19998"/>
                <a:gd name="connsiteX665" fmla="*/ 16940 w 19998"/>
                <a:gd name="connsiteY665" fmla="*/ 3478 h 19998"/>
                <a:gd name="connsiteX666" fmla="*/ 17085 w 19998"/>
                <a:gd name="connsiteY666" fmla="*/ 3560 h 19998"/>
                <a:gd name="connsiteX667" fmla="*/ 17085 w 19998"/>
                <a:gd name="connsiteY667" fmla="*/ 3534 h 19998"/>
                <a:gd name="connsiteX668" fmla="*/ 17192 w 19998"/>
                <a:gd name="connsiteY668" fmla="*/ 3518 h 19998"/>
                <a:gd name="connsiteX669" fmla="*/ 17192 w 19998"/>
                <a:gd name="connsiteY669" fmla="*/ 3534 h 19998"/>
                <a:gd name="connsiteX670" fmla="*/ 17373 w 19998"/>
                <a:gd name="connsiteY670" fmla="*/ 3640 h 19998"/>
                <a:gd name="connsiteX671" fmla="*/ 17354 w 19998"/>
                <a:gd name="connsiteY671" fmla="*/ 3663 h 19998"/>
                <a:gd name="connsiteX672" fmla="*/ 17437 w 19998"/>
                <a:gd name="connsiteY672" fmla="*/ 3783 h 19998"/>
                <a:gd name="connsiteX673" fmla="*/ 17397 w 19998"/>
                <a:gd name="connsiteY673" fmla="*/ 3783 h 19998"/>
                <a:gd name="connsiteX674" fmla="*/ 17414 w 19998"/>
                <a:gd name="connsiteY674" fmla="*/ 3826 h 19998"/>
                <a:gd name="connsiteX675" fmla="*/ 17437 w 19998"/>
                <a:gd name="connsiteY675" fmla="*/ 3826 h 19998"/>
                <a:gd name="connsiteX676" fmla="*/ 17602 w 19998"/>
                <a:gd name="connsiteY676" fmla="*/ 4028 h 19998"/>
                <a:gd name="connsiteX677" fmla="*/ 17623 w 19998"/>
                <a:gd name="connsiteY677" fmla="*/ 4091 h 19998"/>
                <a:gd name="connsiteX678" fmla="*/ 17642 w 19998"/>
                <a:gd name="connsiteY678" fmla="*/ 4091 h 19998"/>
                <a:gd name="connsiteX679" fmla="*/ 17683 w 19998"/>
                <a:gd name="connsiteY679" fmla="*/ 4211 h 19998"/>
                <a:gd name="connsiteX680" fmla="*/ 17849 w 19998"/>
                <a:gd name="connsiteY680" fmla="*/ 4211 h 19998"/>
                <a:gd name="connsiteX681" fmla="*/ 17849 w 19998"/>
                <a:gd name="connsiteY681" fmla="*/ 4171 h 19998"/>
                <a:gd name="connsiteX682" fmla="*/ 17871 w 19998"/>
                <a:gd name="connsiteY682" fmla="*/ 4171 h 19998"/>
                <a:gd name="connsiteX683" fmla="*/ 17830 w 19998"/>
                <a:gd name="connsiteY683" fmla="*/ 4091 h 19998"/>
                <a:gd name="connsiteX684" fmla="*/ 17871 w 19998"/>
                <a:gd name="connsiteY684" fmla="*/ 4065 h 19998"/>
                <a:gd name="connsiteX685" fmla="*/ 17935 w 19998"/>
                <a:gd name="connsiteY685" fmla="*/ 4091 h 19998"/>
                <a:gd name="connsiteX686" fmla="*/ 17976 w 19998"/>
                <a:gd name="connsiteY686" fmla="*/ 4065 h 19998"/>
                <a:gd name="connsiteX687" fmla="*/ 18019 w 19998"/>
                <a:gd name="connsiteY687" fmla="*/ 4091 h 19998"/>
                <a:gd name="connsiteX688" fmla="*/ 18140 w 19998"/>
                <a:gd name="connsiteY688" fmla="*/ 4131 h 19998"/>
                <a:gd name="connsiteX689" fmla="*/ 18183 w 19998"/>
                <a:gd name="connsiteY689" fmla="*/ 4293 h 19998"/>
                <a:gd name="connsiteX690" fmla="*/ 18200 w 19998"/>
                <a:gd name="connsiteY690" fmla="*/ 4293 h 19998"/>
                <a:gd name="connsiteX691" fmla="*/ 18223 w 19998"/>
                <a:gd name="connsiteY691" fmla="*/ 4211 h 19998"/>
                <a:gd name="connsiteX692" fmla="*/ 18240 w 19998"/>
                <a:gd name="connsiteY692" fmla="*/ 4211 h 19998"/>
                <a:gd name="connsiteX693" fmla="*/ 18240 w 19998"/>
                <a:gd name="connsiteY693" fmla="*/ 4230 h 19998"/>
                <a:gd name="connsiteX694" fmla="*/ 18281 w 19998"/>
                <a:gd name="connsiteY694" fmla="*/ 4230 h 19998"/>
                <a:gd name="connsiteX695" fmla="*/ 18328 w 19998"/>
                <a:gd name="connsiteY695" fmla="*/ 4270 h 19998"/>
                <a:gd name="connsiteX696" fmla="*/ 18369 w 19998"/>
                <a:gd name="connsiteY696" fmla="*/ 4253 h 19998"/>
                <a:gd name="connsiteX697" fmla="*/ 18388 w 19998"/>
                <a:gd name="connsiteY697" fmla="*/ 4270 h 19998"/>
                <a:gd name="connsiteX698" fmla="*/ 18531 w 19998"/>
                <a:gd name="connsiteY698" fmla="*/ 4253 h 19998"/>
                <a:gd name="connsiteX699" fmla="*/ 18531 w 19998"/>
                <a:gd name="connsiteY699" fmla="*/ 4270 h 19998"/>
                <a:gd name="connsiteX700" fmla="*/ 18631 w 19998"/>
                <a:gd name="connsiteY700" fmla="*/ 4211 h 19998"/>
                <a:gd name="connsiteX701" fmla="*/ 18631 w 19998"/>
                <a:gd name="connsiteY701" fmla="*/ 4131 h 19998"/>
                <a:gd name="connsiteX702" fmla="*/ 18762 w 19998"/>
                <a:gd name="connsiteY702" fmla="*/ 4108 h 19998"/>
                <a:gd name="connsiteX703" fmla="*/ 18778 w 19998"/>
                <a:gd name="connsiteY703" fmla="*/ 4148 h 19998"/>
                <a:gd name="connsiteX704" fmla="*/ 18821 w 19998"/>
                <a:gd name="connsiteY704" fmla="*/ 4131 h 19998"/>
                <a:gd name="connsiteX705" fmla="*/ 18943 w 19998"/>
                <a:gd name="connsiteY705" fmla="*/ 4333 h 19998"/>
                <a:gd name="connsiteX706" fmla="*/ 19047 w 19998"/>
                <a:gd name="connsiteY706" fmla="*/ 4333 h 19998"/>
                <a:gd name="connsiteX707" fmla="*/ 19064 w 19998"/>
                <a:gd name="connsiteY707" fmla="*/ 4392 h 19998"/>
                <a:gd name="connsiteX708" fmla="*/ 19152 w 19998"/>
                <a:gd name="connsiteY708" fmla="*/ 4392 h 19998"/>
                <a:gd name="connsiteX709" fmla="*/ 19152 w 19998"/>
                <a:gd name="connsiteY709" fmla="*/ 4373 h 19998"/>
                <a:gd name="connsiteX710" fmla="*/ 19212 w 19998"/>
                <a:gd name="connsiteY710" fmla="*/ 4373 h 19998"/>
                <a:gd name="connsiteX711" fmla="*/ 19212 w 19998"/>
                <a:gd name="connsiteY711" fmla="*/ 4392 h 19998"/>
                <a:gd name="connsiteX712" fmla="*/ 19317 w 19998"/>
                <a:gd name="connsiteY712" fmla="*/ 4333 h 19998"/>
                <a:gd name="connsiteX713" fmla="*/ 19417 w 19998"/>
                <a:gd name="connsiteY713" fmla="*/ 4392 h 19998"/>
                <a:gd name="connsiteX714" fmla="*/ 19443 w 19998"/>
                <a:gd name="connsiteY714" fmla="*/ 4373 h 19998"/>
                <a:gd name="connsiteX715" fmla="*/ 19500 w 19998"/>
                <a:gd name="connsiteY715" fmla="*/ 4373 h 19998"/>
                <a:gd name="connsiteX716" fmla="*/ 19521 w 19998"/>
                <a:gd name="connsiteY716" fmla="*/ 4352 h 19998"/>
                <a:gd name="connsiteX717" fmla="*/ 19998 w 19998"/>
                <a:gd name="connsiteY717" fmla="*/ 4512 h 19998"/>
                <a:gd name="connsiteX718" fmla="*/ 19750 w 19998"/>
                <a:gd name="connsiteY718" fmla="*/ 4939 h 19998"/>
                <a:gd name="connsiteX719" fmla="*/ 19712 w 19998"/>
                <a:gd name="connsiteY719" fmla="*/ 4939 h 19998"/>
                <a:gd name="connsiteX720" fmla="*/ 19686 w 19998"/>
                <a:gd name="connsiteY720" fmla="*/ 5003 h 19998"/>
                <a:gd name="connsiteX721" fmla="*/ 19645 w 19998"/>
                <a:gd name="connsiteY721" fmla="*/ 5003 h 19998"/>
                <a:gd name="connsiteX722" fmla="*/ 19131 w 19998"/>
                <a:gd name="connsiteY722" fmla="*/ 6512 h 19998"/>
                <a:gd name="connsiteX723" fmla="*/ 19236 w 19998"/>
                <a:gd name="connsiteY723" fmla="*/ 7750 h 19998"/>
                <a:gd name="connsiteX724" fmla="*/ 19212 w 19998"/>
                <a:gd name="connsiteY724" fmla="*/ 7750 h 19998"/>
                <a:gd name="connsiteX725" fmla="*/ 19090 w 19998"/>
                <a:gd name="connsiteY725" fmla="*/ 7870 h 19998"/>
                <a:gd name="connsiteX726" fmla="*/ 19152 w 19998"/>
                <a:gd name="connsiteY726" fmla="*/ 7853 h 19998"/>
                <a:gd name="connsiteX727" fmla="*/ 19064 w 19998"/>
                <a:gd name="connsiteY727" fmla="*/ 7973 h 19998"/>
                <a:gd name="connsiteX728" fmla="*/ 18983 w 19998"/>
                <a:gd name="connsiteY728" fmla="*/ 7973 h 19998"/>
                <a:gd name="connsiteX729" fmla="*/ 18714 w 19998"/>
                <a:gd name="connsiteY729" fmla="*/ 8135 h 19998"/>
                <a:gd name="connsiteX730" fmla="*/ 18695 w 19998"/>
                <a:gd name="connsiteY730" fmla="*/ 8093 h 19998"/>
                <a:gd name="connsiteX731" fmla="*/ 18614 w 19998"/>
                <a:gd name="connsiteY731" fmla="*/ 7997 h 19998"/>
                <a:gd name="connsiteX732" fmla="*/ 18631 w 19998"/>
                <a:gd name="connsiteY732" fmla="*/ 7973 h 19998"/>
                <a:gd name="connsiteX733" fmla="*/ 18304 w 19998"/>
                <a:gd name="connsiteY73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470 w 19998"/>
                <a:gd name="connsiteY297" fmla="*/ 12548 h 19998"/>
                <a:gd name="connsiteX298" fmla="*/ 5961 w 19998"/>
                <a:gd name="connsiteY298" fmla="*/ 13284 h 19998"/>
                <a:gd name="connsiteX299" fmla="*/ 6271 w 19998"/>
                <a:gd name="connsiteY299" fmla="*/ 13871 h 19998"/>
                <a:gd name="connsiteX300" fmla="*/ 6352 w 19998"/>
                <a:gd name="connsiteY300" fmla="*/ 14017 h 19998"/>
                <a:gd name="connsiteX301" fmla="*/ 6352 w 19998"/>
                <a:gd name="connsiteY301" fmla="*/ 13808 h 19998"/>
                <a:gd name="connsiteX302" fmla="*/ 6001 w 19998"/>
                <a:gd name="connsiteY302" fmla="*/ 13058 h 19998"/>
                <a:gd name="connsiteX303" fmla="*/ 5675 w 19998"/>
                <a:gd name="connsiteY303" fmla="*/ 12532 h 19998"/>
                <a:gd name="connsiteX304" fmla="*/ 5551 w 19998"/>
                <a:gd name="connsiteY304" fmla="*/ 12410 h 19998"/>
                <a:gd name="connsiteX305" fmla="*/ 5528 w 19998"/>
                <a:gd name="connsiteY305" fmla="*/ 12365 h 19998"/>
                <a:gd name="connsiteX306" fmla="*/ 5511 w 19998"/>
                <a:gd name="connsiteY306" fmla="*/ 12365 h 19998"/>
                <a:gd name="connsiteX307" fmla="*/ 5258 w 19998"/>
                <a:gd name="connsiteY307" fmla="*/ 12227 h 19998"/>
                <a:gd name="connsiteX308" fmla="*/ 5242 w 19998"/>
                <a:gd name="connsiteY308" fmla="*/ 12243 h 19998"/>
                <a:gd name="connsiteX309" fmla="*/ 5218 w 19998"/>
                <a:gd name="connsiteY309" fmla="*/ 12243 h 19998"/>
                <a:gd name="connsiteX310" fmla="*/ 5175 w 19998"/>
                <a:gd name="connsiteY310" fmla="*/ 11961 h 19998"/>
                <a:gd name="connsiteX311" fmla="*/ 5363 w 19998"/>
                <a:gd name="connsiteY311" fmla="*/ 11961 h 19998"/>
                <a:gd name="connsiteX312" fmla="*/ 5487 w 19998"/>
                <a:gd name="connsiteY312" fmla="*/ 11653 h 19998"/>
                <a:gd name="connsiteX313" fmla="*/ 5470 w 19998"/>
                <a:gd name="connsiteY313" fmla="*/ 11653 h 19998"/>
                <a:gd name="connsiteX314" fmla="*/ 5470 w 19998"/>
                <a:gd name="connsiteY314" fmla="*/ 11637 h 19998"/>
                <a:gd name="connsiteX315" fmla="*/ 5487 w 19998"/>
                <a:gd name="connsiteY315" fmla="*/ 11637 h 19998"/>
                <a:gd name="connsiteX316" fmla="*/ 5444 w 19998"/>
                <a:gd name="connsiteY316" fmla="*/ 11268 h 19998"/>
                <a:gd name="connsiteX317" fmla="*/ 5339 w 19998"/>
                <a:gd name="connsiteY317" fmla="*/ 11146 h 19998"/>
                <a:gd name="connsiteX318" fmla="*/ 5251 w 19998"/>
                <a:gd name="connsiteY318" fmla="*/ 10849 h 19998"/>
                <a:gd name="connsiteX319" fmla="*/ 4784 w 19998"/>
                <a:gd name="connsiteY319" fmla="*/ 10539 h 19998"/>
                <a:gd name="connsiteX320" fmla="*/ 4603 w 19998"/>
                <a:gd name="connsiteY320" fmla="*/ 10497 h 19998"/>
                <a:gd name="connsiteX321" fmla="*/ 4620 w 19998"/>
                <a:gd name="connsiteY321" fmla="*/ 10476 h 19998"/>
                <a:gd name="connsiteX322" fmla="*/ 3877 w 19998"/>
                <a:gd name="connsiteY322" fmla="*/ 9395 h 19998"/>
                <a:gd name="connsiteX323" fmla="*/ 3941 w 19998"/>
                <a:gd name="connsiteY323" fmla="*/ 9353 h 19998"/>
                <a:gd name="connsiteX324" fmla="*/ 3918 w 19998"/>
                <a:gd name="connsiteY324" fmla="*/ 9353 h 19998"/>
                <a:gd name="connsiteX325" fmla="*/ 4168 w 19998"/>
                <a:gd name="connsiteY325" fmla="*/ 9071 h 19998"/>
                <a:gd name="connsiteX326" fmla="*/ 3753 w 19998"/>
                <a:gd name="connsiteY326" fmla="*/ 8829 h 19998"/>
                <a:gd name="connsiteX327" fmla="*/ 3899 w 19998"/>
                <a:gd name="connsiteY327" fmla="*/ 8645 h 19998"/>
                <a:gd name="connsiteX328" fmla="*/ 3899 w 19998"/>
                <a:gd name="connsiteY328" fmla="*/ 8521 h 19998"/>
                <a:gd name="connsiteX329" fmla="*/ 4472 w 19998"/>
                <a:gd name="connsiteY329" fmla="*/ 8666 h 19998"/>
                <a:gd name="connsiteX330" fmla="*/ 3877 w 19998"/>
                <a:gd name="connsiteY330" fmla="*/ 8457 h 19998"/>
                <a:gd name="connsiteX331" fmla="*/ 3689 w 19998"/>
                <a:gd name="connsiteY331" fmla="*/ 8587 h 19998"/>
                <a:gd name="connsiteX332" fmla="*/ 3508 w 19998"/>
                <a:gd name="connsiteY332" fmla="*/ 8483 h 19998"/>
                <a:gd name="connsiteX333" fmla="*/ 3360 w 19998"/>
                <a:gd name="connsiteY333" fmla="*/ 8401 h 19998"/>
                <a:gd name="connsiteX334" fmla="*/ 3303 w 19998"/>
                <a:gd name="connsiteY334" fmla="*/ 8239 h 19998"/>
                <a:gd name="connsiteX335" fmla="*/ 3482 w 19998"/>
                <a:gd name="connsiteY335" fmla="*/ 8175 h 19998"/>
                <a:gd name="connsiteX336" fmla="*/ 3465 w 19998"/>
                <a:gd name="connsiteY336" fmla="*/ 8077 h 19998"/>
                <a:gd name="connsiteX337" fmla="*/ 3403 w 19998"/>
                <a:gd name="connsiteY337" fmla="*/ 7997 h 19998"/>
                <a:gd name="connsiteX338" fmla="*/ 3444 w 19998"/>
                <a:gd name="connsiteY338" fmla="*/ 7973 h 19998"/>
                <a:gd name="connsiteX339" fmla="*/ 3444 w 19998"/>
                <a:gd name="connsiteY339" fmla="*/ 7997 h 19998"/>
                <a:gd name="connsiteX340" fmla="*/ 3344 w 19998"/>
                <a:gd name="connsiteY340" fmla="*/ 7910 h 19998"/>
                <a:gd name="connsiteX341" fmla="*/ 3320 w 19998"/>
                <a:gd name="connsiteY341" fmla="*/ 7933 h 19998"/>
                <a:gd name="connsiteX342" fmla="*/ 3239 w 19998"/>
                <a:gd name="connsiteY342" fmla="*/ 7910 h 19998"/>
                <a:gd name="connsiteX343" fmla="*/ 3239 w 19998"/>
                <a:gd name="connsiteY343" fmla="*/ 7950 h 19998"/>
                <a:gd name="connsiteX344" fmla="*/ 3196 w 19998"/>
                <a:gd name="connsiteY344" fmla="*/ 7933 h 19998"/>
                <a:gd name="connsiteX345" fmla="*/ 3156 w 19998"/>
                <a:gd name="connsiteY345" fmla="*/ 7910 h 19998"/>
                <a:gd name="connsiteX346" fmla="*/ 3115 w 19998"/>
                <a:gd name="connsiteY346" fmla="*/ 7950 h 19998"/>
                <a:gd name="connsiteX347" fmla="*/ 2844 w 19998"/>
                <a:gd name="connsiteY347" fmla="*/ 7933 h 19998"/>
                <a:gd name="connsiteX348" fmla="*/ 2822 w 19998"/>
                <a:gd name="connsiteY348" fmla="*/ 7853 h 19998"/>
                <a:gd name="connsiteX349" fmla="*/ 2765 w 19998"/>
                <a:gd name="connsiteY349" fmla="*/ 7811 h 19998"/>
                <a:gd name="connsiteX350" fmla="*/ 2765 w 19998"/>
                <a:gd name="connsiteY350" fmla="*/ 7788 h 19998"/>
                <a:gd name="connsiteX351" fmla="*/ 3051 w 19998"/>
                <a:gd name="connsiteY351" fmla="*/ 7853 h 19998"/>
                <a:gd name="connsiteX352" fmla="*/ 3115 w 19998"/>
                <a:gd name="connsiteY352" fmla="*/ 7651 h 19998"/>
                <a:gd name="connsiteX353" fmla="*/ 3115 w 19998"/>
                <a:gd name="connsiteY353" fmla="*/ 7625 h 19998"/>
                <a:gd name="connsiteX354" fmla="*/ 2765 w 19998"/>
                <a:gd name="connsiteY354" fmla="*/ 7729 h 19998"/>
                <a:gd name="connsiteX355" fmla="*/ 2722 w 19998"/>
                <a:gd name="connsiteY355" fmla="*/ 7625 h 19998"/>
                <a:gd name="connsiteX356" fmla="*/ 2701 w 19998"/>
                <a:gd name="connsiteY356" fmla="*/ 7625 h 19998"/>
                <a:gd name="connsiteX357" fmla="*/ 2722 w 19998"/>
                <a:gd name="connsiteY357" fmla="*/ 7788 h 19998"/>
                <a:gd name="connsiteX358" fmla="*/ 2477 w 19998"/>
                <a:gd name="connsiteY358" fmla="*/ 7750 h 19998"/>
                <a:gd name="connsiteX359" fmla="*/ 2453 w 19998"/>
                <a:gd name="connsiteY359" fmla="*/ 7689 h 19998"/>
                <a:gd name="connsiteX360" fmla="*/ 2477 w 19998"/>
                <a:gd name="connsiteY360" fmla="*/ 7973 h 19998"/>
                <a:gd name="connsiteX361" fmla="*/ 2412 w 19998"/>
                <a:gd name="connsiteY361" fmla="*/ 7950 h 19998"/>
                <a:gd name="connsiteX362" fmla="*/ 2372 w 19998"/>
                <a:gd name="connsiteY362" fmla="*/ 7828 h 19998"/>
                <a:gd name="connsiteX363" fmla="*/ 2127 w 19998"/>
                <a:gd name="connsiteY363" fmla="*/ 7442 h 19998"/>
                <a:gd name="connsiteX364" fmla="*/ 2127 w 19998"/>
                <a:gd name="connsiteY364" fmla="*/ 7463 h 19998"/>
                <a:gd name="connsiteX365" fmla="*/ 2103 w 19998"/>
                <a:gd name="connsiteY365" fmla="*/ 7442 h 19998"/>
                <a:gd name="connsiteX366" fmla="*/ 2205 w 19998"/>
                <a:gd name="connsiteY366" fmla="*/ 7442 h 19998"/>
                <a:gd name="connsiteX367" fmla="*/ 1831 w 19998"/>
                <a:gd name="connsiteY367" fmla="*/ 7261 h 19998"/>
                <a:gd name="connsiteX368" fmla="*/ 1260 w 19998"/>
                <a:gd name="connsiteY368" fmla="*/ 6996 h 19998"/>
                <a:gd name="connsiteX369" fmla="*/ 1276 w 19998"/>
                <a:gd name="connsiteY369" fmla="*/ 6975 h 19998"/>
                <a:gd name="connsiteX370" fmla="*/ 1260 w 19998"/>
                <a:gd name="connsiteY370" fmla="*/ 6958 h 19998"/>
                <a:gd name="connsiteX371" fmla="*/ 1236 w 19998"/>
                <a:gd name="connsiteY371" fmla="*/ 6958 h 19998"/>
                <a:gd name="connsiteX372" fmla="*/ 1172 w 19998"/>
                <a:gd name="connsiteY372" fmla="*/ 6892 h 19998"/>
                <a:gd name="connsiteX373" fmla="*/ 1155 w 19998"/>
                <a:gd name="connsiteY373" fmla="*/ 6996 h 19998"/>
                <a:gd name="connsiteX374" fmla="*/ 886 w 19998"/>
                <a:gd name="connsiteY374" fmla="*/ 6975 h 19998"/>
                <a:gd name="connsiteX375" fmla="*/ 679 w 19998"/>
                <a:gd name="connsiteY375" fmla="*/ 7099 h 19998"/>
                <a:gd name="connsiteX376" fmla="*/ 533 w 19998"/>
                <a:gd name="connsiteY376" fmla="*/ 7078 h 19998"/>
                <a:gd name="connsiteX377" fmla="*/ 533 w 19998"/>
                <a:gd name="connsiteY377" fmla="*/ 7022 h 19998"/>
                <a:gd name="connsiteX378" fmla="*/ 574 w 19998"/>
                <a:gd name="connsiteY378" fmla="*/ 6996 h 19998"/>
                <a:gd name="connsiteX379" fmla="*/ 305 w 19998"/>
                <a:gd name="connsiteY379" fmla="*/ 6568 h 19998"/>
                <a:gd name="connsiteX380" fmla="*/ 264 w 19998"/>
                <a:gd name="connsiteY380" fmla="*/ 6594 h 19998"/>
                <a:gd name="connsiteX381" fmla="*/ 164 w 19998"/>
                <a:gd name="connsiteY381" fmla="*/ 6528 h 19998"/>
                <a:gd name="connsiteX382" fmla="*/ 141 w 19998"/>
                <a:gd name="connsiteY382" fmla="*/ 6528 h 19998"/>
                <a:gd name="connsiteX383" fmla="*/ 0 w 19998"/>
                <a:gd name="connsiteY383" fmla="*/ 6490 h 19998"/>
                <a:gd name="connsiteX384" fmla="*/ 17 w 19998"/>
                <a:gd name="connsiteY384" fmla="*/ 6465 h 19998"/>
                <a:gd name="connsiteX385" fmla="*/ 57 w 19998"/>
                <a:gd name="connsiteY385" fmla="*/ 6465 h 19998"/>
                <a:gd name="connsiteX386" fmla="*/ 57 w 19998"/>
                <a:gd name="connsiteY386" fmla="*/ 6425 h 19998"/>
                <a:gd name="connsiteX387" fmla="*/ 695 w 19998"/>
                <a:gd name="connsiteY387" fmla="*/ 6408 h 19998"/>
                <a:gd name="connsiteX388" fmla="*/ 760 w 19998"/>
                <a:gd name="connsiteY388" fmla="*/ 6262 h 19998"/>
                <a:gd name="connsiteX389" fmla="*/ 722 w 19998"/>
                <a:gd name="connsiteY389" fmla="*/ 6262 h 19998"/>
                <a:gd name="connsiteX390" fmla="*/ 695 w 19998"/>
                <a:gd name="connsiteY390" fmla="*/ 6164 h 19998"/>
                <a:gd name="connsiteX391" fmla="*/ 433 w 19998"/>
                <a:gd name="connsiteY391" fmla="*/ 6084 h 19998"/>
                <a:gd name="connsiteX392" fmla="*/ 348 w 19998"/>
                <a:gd name="connsiteY392" fmla="*/ 6204 h 19998"/>
                <a:gd name="connsiteX393" fmla="*/ 329 w 19998"/>
                <a:gd name="connsiteY393" fmla="*/ 6204 h 19998"/>
                <a:gd name="connsiteX394" fmla="*/ 305 w 19998"/>
                <a:gd name="connsiteY394" fmla="*/ 6060 h 19998"/>
                <a:gd name="connsiteX395" fmla="*/ 348 w 19998"/>
                <a:gd name="connsiteY395" fmla="*/ 6044 h 19998"/>
                <a:gd name="connsiteX396" fmla="*/ 348 w 19998"/>
                <a:gd name="connsiteY396" fmla="*/ 5997 h 19998"/>
                <a:gd name="connsiteX397" fmla="*/ 248 w 19998"/>
                <a:gd name="connsiteY397" fmla="*/ 5997 h 19998"/>
                <a:gd name="connsiteX398" fmla="*/ 221 w 19998"/>
                <a:gd name="connsiteY398" fmla="*/ 5938 h 19998"/>
                <a:gd name="connsiteX399" fmla="*/ 329 w 19998"/>
                <a:gd name="connsiteY399" fmla="*/ 5938 h 19998"/>
                <a:gd name="connsiteX400" fmla="*/ 348 w 19998"/>
                <a:gd name="connsiteY400" fmla="*/ 5818 h 19998"/>
                <a:gd name="connsiteX401" fmla="*/ 391 w 19998"/>
                <a:gd name="connsiteY401" fmla="*/ 5818 h 19998"/>
                <a:gd name="connsiteX402" fmla="*/ 369 w 19998"/>
                <a:gd name="connsiteY402" fmla="*/ 5917 h 19998"/>
                <a:gd name="connsiteX403" fmla="*/ 433 w 19998"/>
                <a:gd name="connsiteY403" fmla="*/ 5877 h 19998"/>
                <a:gd name="connsiteX404" fmla="*/ 433 w 19998"/>
                <a:gd name="connsiteY404" fmla="*/ 5898 h 19998"/>
                <a:gd name="connsiteX405" fmla="*/ 410 w 19998"/>
                <a:gd name="connsiteY405" fmla="*/ 5917 h 19998"/>
                <a:gd name="connsiteX406" fmla="*/ 433 w 19998"/>
                <a:gd name="connsiteY406" fmla="*/ 5938 h 19998"/>
                <a:gd name="connsiteX407" fmla="*/ 555 w 19998"/>
                <a:gd name="connsiteY407" fmla="*/ 5938 h 19998"/>
                <a:gd name="connsiteX408" fmla="*/ 555 w 19998"/>
                <a:gd name="connsiteY408" fmla="*/ 5955 h 19998"/>
                <a:gd name="connsiteX409" fmla="*/ 738 w 19998"/>
                <a:gd name="connsiteY409" fmla="*/ 5938 h 19998"/>
                <a:gd name="connsiteX410" fmla="*/ 695 w 19998"/>
                <a:gd name="connsiteY410" fmla="*/ 5835 h 19998"/>
                <a:gd name="connsiteX411" fmla="*/ 655 w 19998"/>
                <a:gd name="connsiteY411" fmla="*/ 5835 h 19998"/>
                <a:gd name="connsiteX412" fmla="*/ 638 w 19998"/>
                <a:gd name="connsiteY412" fmla="*/ 5877 h 19998"/>
                <a:gd name="connsiteX413" fmla="*/ 574 w 19998"/>
                <a:gd name="connsiteY413" fmla="*/ 5861 h 19998"/>
                <a:gd name="connsiteX414" fmla="*/ 517 w 19998"/>
                <a:gd name="connsiteY414" fmla="*/ 5861 h 19998"/>
                <a:gd name="connsiteX415" fmla="*/ 598 w 19998"/>
                <a:gd name="connsiteY415" fmla="*/ 5736 h 19998"/>
                <a:gd name="connsiteX416" fmla="*/ 141 w 19998"/>
                <a:gd name="connsiteY416" fmla="*/ 5778 h 19998"/>
                <a:gd name="connsiteX417" fmla="*/ 141 w 19998"/>
                <a:gd name="connsiteY417" fmla="*/ 5795 h 19998"/>
                <a:gd name="connsiteX418" fmla="*/ 17 w 19998"/>
                <a:gd name="connsiteY418" fmla="*/ 5818 h 19998"/>
                <a:gd name="connsiteX419" fmla="*/ 17 w 19998"/>
                <a:gd name="connsiteY419" fmla="*/ 5715 h 19998"/>
                <a:gd name="connsiteX420" fmla="*/ 40 w 19998"/>
                <a:gd name="connsiteY420" fmla="*/ 5715 h 19998"/>
                <a:gd name="connsiteX421" fmla="*/ 141 w 19998"/>
                <a:gd name="connsiteY421" fmla="*/ 5287 h 19998"/>
                <a:gd name="connsiteX422" fmla="*/ 181 w 19998"/>
                <a:gd name="connsiteY422" fmla="*/ 5268 h 19998"/>
                <a:gd name="connsiteX423" fmla="*/ 348 w 19998"/>
                <a:gd name="connsiteY423" fmla="*/ 5247 h 19998"/>
                <a:gd name="connsiteX424" fmla="*/ 329 w 19998"/>
                <a:gd name="connsiteY424" fmla="*/ 5205 h 19998"/>
                <a:gd name="connsiteX425" fmla="*/ 450 w 19998"/>
                <a:gd name="connsiteY425" fmla="*/ 5149 h 19998"/>
                <a:gd name="connsiteX426" fmla="*/ 617 w 19998"/>
                <a:gd name="connsiteY426" fmla="*/ 5149 h 19998"/>
                <a:gd name="connsiteX427" fmla="*/ 617 w 19998"/>
                <a:gd name="connsiteY427" fmla="*/ 5106 h 19998"/>
                <a:gd name="connsiteX428" fmla="*/ 803 w 19998"/>
                <a:gd name="connsiteY428" fmla="*/ 5085 h 19998"/>
                <a:gd name="connsiteX429" fmla="*/ 826 w 19998"/>
                <a:gd name="connsiteY429" fmla="*/ 5106 h 19998"/>
                <a:gd name="connsiteX430" fmla="*/ 803 w 19998"/>
                <a:gd name="connsiteY430" fmla="*/ 5149 h 19998"/>
                <a:gd name="connsiteX431" fmla="*/ 803 w 19998"/>
                <a:gd name="connsiteY431" fmla="*/ 5165 h 19998"/>
                <a:gd name="connsiteX432" fmla="*/ 1276 w 19998"/>
                <a:gd name="connsiteY432" fmla="*/ 5022 h 19998"/>
                <a:gd name="connsiteX433" fmla="*/ 1276 w 19998"/>
                <a:gd name="connsiteY433" fmla="*/ 5003 h 19998"/>
                <a:gd name="connsiteX434" fmla="*/ 1276 w 19998"/>
                <a:gd name="connsiteY434" fmla="*/ 5022 h 19998"/>
                <a:gd name="connsiteX435" fmla="*/ 1298 w 19998"/>
                <a:gd name="connsiteY435" fmla="*/ 5022 h 19998"/>
                <a:gd name="connsiteX436" fmla="*/ 1298 w 19998"/>
                <a:gd name="connsiteY436" fmla="*/ 5003 h 19998"/>
                <a:gd name="connsiteX437" fmla="*/ 1341 w 19998"/>
                <a:gd name="connsiteY437" fmla="*/ 5003 h 19998"/>
                <a:gd name="connsiteX438" fmla="*/ 1341 w 19998"/>
                <a:gd name="connsiteY438" fmla="*/ 5165 h 19998"/>
                <a:gd name="connsiteX439" fmla="*/ 1381 w 19998"/>
                <a:gd name="connsiteY439" fmla="*/ 5165 h 19998"/>
                <a:gd name="connsiteX440" fmla="*/ 1441 w 19998"/>
                <a:gd name="connsiteY440" fmla="*/ 5149 h 19998"/>
                <a:gd name="connsiteX441" fmla="*/ 1441 w 19998"/>
                <a:gd name="connsiteY441" fmla="*/ 5205 h 19998"/>
                <a:gd name="connsiteX442" fmla="*/ 1505 w 19998"/>
                <a:gd name="connsiteY442" fmla="*/ 5231 h 19998"/>
                <a:gd name="connsiteX443" fmla="*/ 1524 w 19998"/>
                <a:gd name="connsiteY443" fmla="*/ 5069 h 19998"/>
                <a:gd name="connsiteX444" fmla="*/ 1562 w 19998"/>
                <a:gd name="connsiteY444" fmla="*/ 5069 h 19998"/>
                <a:gd name="connsiteX445" fmla="*/ 1562 w 19998"/>
                <a:gd name="connsiteY445" fmla="*/ 5043 h 19998"/>
                <a:gd name="connsiteX446" fmla="*/ 1815 w 19998"/>
                <a:gd name="connsiteY446" fmla="*/ 5125 h 19998"/>
                <a:gd name="connsiteX447" fmla="*/ 1815 w 19998"/>
                <a:gd name="connsiteY447" fmla="*/ 5149 h 19998"/>
                <a:gd name="connsiteX448" fmla="*/ 1831 w 19998"/>
                <a:gd name="connsiteY448" fmla="*/ 5149 h 19998"/>
                <a:gd name="connsiteX449" fmla="*/ 1874 w 19998"/>
                <a:gd name="connsiteY449" fmla="*/ 5149 h 19998"/>
                <a:gd name="connsiteX450" fmla="*/ 1874 w 19998"/>
                <a:gd name="connsiteY450" fmla="*/ 5189 h 19998"/>
                <a:gd name="connsiteX451" fmla="*/ 1936 w 19998"/>
                <a:gd name="connsiteY451" fmla="*/ 5165 h 19998"/>
                <a:gd name="connsiteX452" fmla="*/ 1936 w 19998"/>
                <a:gd name="connsiteY452" fmla="*/ 5149 h 19998"/>
                <a:gd name="connsiteX453" fmla="*/ 1915 w 19998"/>
                <a:gd name="connsiteY453" fmla="*/ 5125 h 19998"/>
                <a:gd name="connsiteX454" fmla="*/ 1915 w 19998"/>
                <a:gd name="connsiteY454" fmla="*/ 5069 h 19998"/>
                <a:gd name="connsiteX455" fmla="*/ 1979 w 19998"/>
                <a:gd name="connsiteY455" fmla="*/ 5003 h 19998"/>
                <a:gd name="connsiteX456" fmla="*/ 1936 w 19998"/>
                <a:gd name="connsiteY456" fmla="*/ 4939 h 19998"/>
                <a:gd name="connsiteX457" fmla="*/ 2103 w 19998"/>
                <a:gd name="connsiteY457" fmla="*/ 4820 h 19998"/>
                <a:gd name="connsiteX458" fmla="*/ 2496 w 19998"/>
                <a:gd name="connsiteY458" fmla="*/ 4777 h 19998"/>
                <a:gd name="connsiteX459" fmla="*/ 2536 w 19998"/>
                <a:gd name="connsiteY459" fmla="*/ 4860 h 19998"/>
                <a:gd name="connsiteX460" fmla="*/ 2722 w 19998"/>
                <a:gd name="connsiteY460" fmla="*/ 4761 h 19998"/>
                <a:gd name="connsiteX461" fmla="*/ 2722 w 19998"/>
                <a:gd name="connsiteY461" fmla="*/ 4900 h 19998"/>
                <a:gd name="connsiteX462" fmla="*/ 2805 w 19998"/>
                <a:gd name="connsiteY462" fmla="*/ 4923 h 19998"/>
                <a:gd name="connsiteX463" fmla="*/ 2782 w 19998"/>
                <a:gd name="connsiteY463" fmla="*/ 4982 h 19998"/>
                <a:gd name="connsiteX464" fmla="*/ 2886 w 19998"/>
                <a:gd name="connsiteY464" fmla="*/ 5022 h 19998"/>
                <a:gd name="connsiteX465" fmla="*/ 2910 w 19998"/>
                <a:gd name="connsiteY465" fmla="*/ 5022 h 19998"/>
                <a:gd name="connsiteX466" fmla="*/ 2970 w 19998"/>
                <a:gd name="connsiteY466" fmla="*/ 5189 h 19998"/>
                <a:gd name="connsiteX467" fmla="*/ 3010 w 19998"/>
                <a:gd name="connsiteY467" fmla="*/ 5189 h 19998"/>
                <a:gd name="connsiteX468" fmla="*/ 3034 w 19998"/>
                <a:gd name="connsiteY468" fmla="*/ 5247 h 19998"/>
                <a:gd name="connsiteX469" fmla="*/ 3256 w 19998"/>
                <a:gd name="connsiteY469" fmla="*/ 5673 h 19998"/>
                <a:gd name="connsiteX470" fmla="*/ 3279 w 19998"/>
                <a:gd name="connsiteY470" fmla="*/ 5593 h 19998"/>
                <a:gd name="connsiteX471" fmla="*/ 3303 w 19998"/>
                <a:gd name="connsiteY471" fmla="*/ 5593 h 19998"/>
                <a:gd name="connsiteX472" fmla="*/ 3320 w 19998"/>
                <a:gd name="connsiteY472" fmla="*/ 5616 h 19998"/>
                <a:gd name="connsiteX473" fmla="*/ 3608 w 19998"/>
                <a:gd name="connsiteY473" fmla="*/ 5391 h 19998"/>
                <a:gd name="connsiteX474" fmla="*/ 3589 w 19998"/>
                <a:gd name="connsiteY474" fmla="*/ 5351 h 19998"/>
                <a:gd name="connsiteX475" fmla="*/ 3689 w 19998"/>
                <a:gd name="connsiteY475" fmla="*/ 5351 h 19998"/>
                <a:gd name="connsiteX476" fmla="*/ 3689 w 19998"/>
                <a:gd name="connsiteY476" fmla="*/ 5391 h 19998"/>
                <a:gd name="connsiteX477" fmla="*/ 3713 w 19998"/>
                <a:gd name="connsiteY477" fmla="*/ 5391 h 19998"/>
                <a:gd name="connsiteX478" fmla="*/ 3860 w 19998"/>
                <a:gd name="connsiteY478" fmla="*/ 5268 h 19998"/>
                <a:gd name="connsiteX479" fmla="*/ 3860 w 19998"/>
                <a:gd name="connsiteY479" fmla="*/ 5308 h 19998"/>
                <a:gd name="connsiteX480" fmla="*/ 3899 w 19998"/>
                <a:gd name="connsiteY480" fmla="*/ 5325 h 19998"/>
                <a:gd name="connsiteX481" fmla="*/ 3818 w 19998"/>
                <a:gd name="connsiteY481" fmla="*/ 5431 h 19998"/>
                <a:gd name="connsiteX482" fmla="*/ 3860 w 19998"/>
                <a:gd name="connsiteY482" fmla="*/ 5431 h 19998"/>
                <a:gd name="connsiteX483" fmla="*/ 3941 w 19998"/>
                <a:gd name="connsiteY483" fmla="*/ 5367 h 19998"/>
                <a:gd name="connsiteX484" fmla="*/ 3958 w 19998"/>
                <a:gd name="connsiteY484" fmla="*/ 5391 h 19998"/>
                <a:gd name="connsiteX485" fmla="*/ 3999 w 19998"/>
                <a:gd name="connsiteY485" fmla="*/ 5534 h 19998"/>
                <a:gd name="connsiteX486" fmla="*/ 4041 w 19998"/>
                <a:gd name="connsiteY486" fmla="*/ 5471 h 19998"/>
                <a:gd name="connsiteX487" fmla="*/ 4041 w 19998"/>
                <a:gd name="connsiteY487" fmla="*/ 5534 h 19998"/>
                <a:gd name="connsiteX488" fmla="*/ 4063 w 19998"/>
                <a:gd name="connsiteY488" fmla="*/ 5534 h 19998"/>
                <a:gd name="connsiteX489" fmla="*/ 4103 w 19998"/>
                <a:gd name="connsiteY489" fmla="*/ 5449 h 19998"/>
                <a:gd name="connsiteX490" fmla="*/ 4146 w 19998"/>
                <a:gd name="connsiteY490" fmla="*/ 5489 h 19998"/>
                <a:gd name="connsiteX491" fmla="*/ 4146 w 19998"/>
                <a:gd name="connsiteY491" fmla="*/ 5471 h 19998"/>
                <a:gd name="connsiteX492" fmla="*/ 4103 w 19998"/>
                <a:gd name="connsiteY492" fmla="*/ 5407 h 19998"/>
                <a:gd name="connsiteX493" fmla="*/ 4351 w 19998"/>
                <a:gd name="connsiteY493" fmla="*/ 5351 h 19998"/>
                <a:gd name="connsiteX494" fmla="*/ 4372 w 19998"/>
                <a:gd name="connsiteY494" fmla="*/ 5308 h 19998"/>
                <a:gd name="connsiteX495" fmla="*/ 4392 w 19998"/>
                <a:gd name="connsiteY495" fmla="*/ 5308 h 19998"/>
                <a:gd name="connsiteX496" fmla="*/ 4415 w 19998"/>
                <a:gd name="connsiteY496" fmla="*/ 5308 h 19998"/>
                <a:gd name="connsiteX497" fmla="*/ 4415 w 19998"/>
                <a:gd name="connsiteY497" fmla="*/ 5287 h 19998"/>
                <a:gd name="connsiteX498" fmla="*/ 4580 w 19998"/>
                <a:gd name="connsiteY498" fmla="*/ 5268 h 19998"/>
                <a:gd name="connsiteX499" fmla="*/ 4580 w 19998"/>
                <a:gd name="connsiteY499" fmla="*/ 5471 h 19998"/>
                <a:gd name="connsiteX500" fmla="*/ 4994 w 19998"/>
                <a:gd name="connsiteY500" fmla="*/ 5449 h 19998"/>
                <a:gd name="connsiteX501" fmla="*/ 5075 w 19998"/>
                <a:gd name="connsiteY501" fmla="*/ 5471 h 19998"/>
                <a:gd name="connsiteX502" fmla="*/ 5075 w 19998"/>
                <a:gd name="connsiteY502" fmla="*/ 5449 h 19998"/>
                <a:gd name="connsiteX503" fmla="*/ 5094 w 19998"/>
                <a:gd name="connsiteY503" fmla="*/ 5449 h 19998"/>
                <a:gd name="connsiteX504" fmla="*/ 5175 w 19998"/>
                <a:gd name="connsiteY504" fmla="*/ 5471 h 19998"/>
                <a:gd name="connsiteX505" fmla="*/ 5323 w 19998"/>
                <a:gd name="connsiteY505" fmla="*/ 5471 h 19998"/>
                <a:gd name="connsiteX506" fmla="*/ 5242 w 19998"/>
                <a:gd name="connsiteY506" fmla="*/ 5407 h 19998"/>
                <a:gd name="connsiteX507" fmla="*/ 5258 w 19998"/>
                <a:gd name="connsiteY507" fmla="*/ 5391 h 19998"/>
                <a:gd name="connsiteX508" fmla="*/ 4994 w 19998"/>
                <a:gd name="connsiteY508" fmla="*/ 5003 h 19998"/>
                <a:gd name="connsiteX509" fmla="*/ 4970 w 19998"/>
                <a:gd name="connsiteY509" fmla="*/ 5003 h 19998"/>
                <a:gd name="connsiteX510" fmla="*/ 4954 w 19998"/>
                <a:gd name="connsiteY510" fmla="*/ 4982 h 19998"/>
                <a:gd name="connsiteX511" fmla="*/ 5054 w 19998"/>
                <a:gd name="connsiteY511" fmla="*/ 4618 h 19998"/>
                <a:gd name="connsiteX512" fmla="*/ 5054 w 19998"/>
                <a:gd name="connsiteY512" fmla="*/ 4601 h 19998"/>
                <a:gd name="connsiteX513" fmla="*/ 5037 w 19998"/>
                <a:gd name="connsiteY513" fmla="*/ 4618 h 19998"/>
                <a:gd name="connsiteX514" fmla="*/ 5011 w 19998"/>
                <a:gd name="connsiteY514" fmla="*/ 4131 h 19998"/>
                <a:gd name="connsiteX515" fmla="*/ 4970 w 19998"/>
                <a:gd name="connsiteY515" fmla="*/ 4131 h 19998"/>
                <a:gd name="connsiteX516" fmla="*/ 4642 w 19998"/>
                <a:gd name="connsiteY516" fmla="*/ 3335 h 19998"/>
                <a:gd name="connsiteX517" fmla="*/ 4663 w 19998"/>
                <a:gd name="connsiteY517" fmla="*/ 3092 h 19998"/>
                <a:gd name="connsiteX518" fmla="*/ 4563 w 19998"/>
                <a:gd name="connsiteY518" fmla="*/ 3050 h 19998"/>
                <a:gd name="connsiteX519" fmla="*/ 4563 w 19998"/>
                <a:gd name="connsiteY519" fmla="*/ 2930 h 19998"/>
                <a:gd name="connsiteX520" fmla="*/ 4663 w 19998"/>
                <a:gd name="connsiteY520" fmla="*/ 2987 h 19998"/>
                <a:gd name="connsiteX521" fmla="*/ 4684 w 19998"/>
                <a:gd name="connsiteY521" fmla="*/ 2947 h 19998"/>
                <a:gd name="connsiteX522" fmla="*/ 5242 w 19998"/>
                <a:gd name="connsiteY522" fmla="*/ 3092 h 19998"/>
                <a:gd name="connsiteX523" fmla="*/ 5258 w 19998"/>
                <a:gd name="connsiteY523" fmla="*/ 3029 h 19998"/>
                <a:gd name="connsiteX524" fmla="*/ 5570 w 19998"/>
                <a:gd name="connsiteY524" fmla="*/ 3050 h 19998"/>
                <a:gd name="connsiteX525" fmla="*/ 5632 w 19998"/>
                <a:gd name="connsiteY525" fmla="*/ 3252 h 19998"/>
                <a:gd name="connsiteX526" fmla="*/ 5592 w 19998"/>
                <a:gd name="connsiteY526" fmla="*/ 3252 h 19998"/>
                <a:gd name="connsiteX527" fmla="*/ 5570 w 19998"/>
                <a:gd name="connsiteY527" fmla="*/ 3316 h 19998"/>
                <a:gd name="connsiteX528" fmla="*/ 5511 w 19998"/>
                <a:gd name="connsiteY528" fmla="*/ 3316 h 19998"/>
                <a:gd name="connsiteX529" fmla="*/ 5675 w 19998"/>
                <a:gd name="connsiteY529" fmla="*/ 3800 h 19998"/>
                <a:gd name="connsiteX530" fmla="*/ 5649 w 19998"/>
                <a:gd name="connsiteY530" fmla="*/ 3826 h 19998"/>
                <a:gd name="connsiteX531" fmla="*/ 5732 w 19998"/>
                <a:gd name="connsiteY531" fmla="*/ 3842 h 19998"/>
                <a:gd name="connsiteX532" fmla="*/ 5713 w 19998"/>
                <a:gd name="connsiteY532" fmla="*/ 3842 h 19998"/>
                <a:gd name="connsiteX533" fmla="*/ 5732 w 19998"/>
                <a:gd name="connsiteY533" fmla="*/ 3882 h 19998"/>
                <a:gd name="connsiteX534" fmla="*/ 5756 w 19998"/>
                <a:gd name="connsiteY534" fmla="*/ 3882 h 19998"/>
                <a:gd name="connsiteX535" fmla="*/ 5775 w 19998"/>
                <a:gd name="connsiteY535" fmla="*/ 3882 h 19998"/>
                <a:gd name="connsiteX536" fmla="*/ 5861 w 19998"/>
                <a:gd name="connsiteY536" fmla="*/ 3762 h 19998"/>
                <a:gd name="connsiteX537" fmla="*/ 6499 w 19998"/>
                <a:gd name="connsiteY537" fmla="*/ 3906 h 19998"/>
                <a:gd name="connsiteX538" fmla="*/ 7611 w 19998"/>
                <a:gd name="connsiteY538" fmla="*/ 3826 h 19998"/>
                <a:gd name="connsiteX539" fmla="*/ 7923 w 19998"/>
                <a:gd name="connsiteY539" fmla="*/ 3722 h 19998"/>
                <a:gd name="connsiteX540" fmla="*/ 8045 w 19998"/>
                <a:gd name="connsiteY540" fmla="*/ 3703 h 19998"/>
                <a:gd name="connsiteX541" fmla="*/ 7611 w 19998"/>
                <a:gd name="connsiteY541" fmla="*/ 3600 h 19998"/>
                <a:gd name="connsiteX542" fmla="*/ 7611 w 19998"/>
                <a:gd name="connsiteY542" fmla="*/ 3581 h 19998"/>
                <a:gd name="connsiteX543" fmla="*/ 7799 w 19998"/>
                <a:gd name="connsiteY543" fmla="*/ 3092 h 19998"/>
                <a:gd name="connsiteX544" fmla="*/ 9574 w 19998"/>
                <a:gd name="connsiteY544" fmla="*/ 2317 h 19998"/>
                <a:gd name="connsiteX545" fmla="*/ 9843 w 19998"/>
                <a:gd name="connsiteY545" fmla="*/ 1993 h 19998"/>
                <a:gd name="connsiteX546" fmla="*/ 9902 w 19998"/>
                <a:gd name="connsiteY546" fmla="*/ 2051 h 19998"/>
                <a:gd name="connsiteX547" fmla="*/ 10031 w 19998"/>
                <a:gd name="connsiteY547" fmla="*/ 2051 h 19998"/>
                <a:gd name="connsiteX548" fmla="*/ 9964 w 19998"/>
                <a:gd name="connsiteY548" fmla="*/ 1972 h 19998"/>
                <a:gd name="connsiteX549" fmla="*/ 9943 w 19998"/>
                <a:gd name="connsiteY549" fmla="*/ 1993 h 19998"/>
                <a:gd name="connsiteX550" fmla="*/ 9843 w 19998"/>
                <a:gd name="connsiteY550" fmla="*/ 1645 h 19998"/>
                <a:gd name="connsiteX551" fmla="*/ 9902 w 19998"/>
                <a:gd name="connsiteY551" fmla="*/ 1645 h 19998"/>
                <a:gd name="connsiteX552" fmla="*/ 9902 w 19998"/>
                <a:gd name="connsiteY552" fmla="*/ 1628 h 19998"/>
                <a:gd name="connsiteX553" fmla="*/ 9902 w 19998"/>
                <a:gd name="connsiteY553" fmla="*/ 1607 h 19998"/>
                <a:gd name="connsiteX554" fmla="*/ 9843 w 19998"/>
                <a:gd name="connsiteY554" fmla="*/ 1542 h 19998"/>
                <a:gd name="connsiteX555" fmla="*/ 9886 w 19998"/>
                <a:gd name="connsiteY555" fmla="*/ 1260 h 19998"/>
                <a:gd name="connsiteX556" fmla="*/ 9926 w 19998"/>
                <a:gd name="connsiteY556" fmla="*/ 1243 h 19998"/>
                <a:gd name="connsiteX557" fmla="*/ 9886 w 19998"/>
                <a:gd name="connsiteY557" fmla="*/ 815 h 19998"/>
                <a:gd name="connsiteX558" fmla="*/ 9902 w 19998"/>
                <a:gd name="connsiteY558" fmla="*/ 815 h 19998"/>
                <a:gd name="connsiteX559" fmla="*/ 9886 w 19998"/>
                <a:gd name="connsiteY559" fmla="*/ 484 h 19998"/>
                <a:gd name="connsiteX560" fmla="*/ 10645 w 19998"/>
                <a:gd name="connsiteY560" fmla="*/ 186 h 19998"/>
                <a:gd name="connsiteX561" fmla="*/ 11307 w 19998"/>
                <a:gd name="connsiteY561" fmla="*/ 0 h 19998"/>
                <a:gd name="connsiteX562" fmla="*/ 11431 w 19998"/>
                <a:gd name="connsiteY562" fmla="*/ 324 h 19998"/>
                <a:gd name="connsiteX563" fmla="*/ 11431 w 19998"/>
                <a:gd name="connsiteY563" fmla="*/ 630 h 19998"/>
                <a:gd name="connsiteX564" fmla="*/ 11577 w 19998"/>
                <a:gd name="connsiteY564" fmla="*/ 630 h 19998"/>
                <a:gd name="connsiteX565" fmla="*/ 11700 w 19998"/>
                <a:gd name="connsiteY565" fmla="*/ 832 h 19998"/>
                <a:gd name="connsiteX566" fmla="*/ 11822 w 19998"/>
                <a:gd name="connsiteY566" fmla="*/ 895 h 19998"/>
                <a:gd name="connsiteX567" fmla="*/ 12158 w 19998"/>
                <a:gd name="connsiteY567" fmla="*/ 670 h 19998"/>
                <a:gd name="connsiteX568" fmla="*/ 12279 w 19998"/>
                <a:gd name="connsiteY568" fmla="*/ 792 h 19998"/>
                <a:gd name="connsiteX569" fmla="*/ 12255 w 19998"/>
                <a:gd name="connsiteY569" fmla="*/ 815 h 19998"/>
                <a:gd name="connsiteX570" fmla="*/ 12360 w 19998"/>
                <a:gd name="connsiteY570" fmla="*/ 895 h 19998"/>
                <a:gd name="connsiteX571" fmla="*/ 12360 w 19998"/>
                <a:gd name="connsiteY571" fmla="*/ 912 h 19998"/>
                <a:gd name="connsiteX572" fmla="*/ 12339 w 19998"/>
                <a:gd name="connsiteY572" fmla="*/ 935 h 19998"/>
                <a:gd name="connsiteX573" fmla="*/ 12548 w 19998"/>
                <a:gd name="connsiteY573" fmla="*/ 1342 h 19998"/>
                <a:gd name="connsiteX574" fmla="*/ 12753 w 19998"/>
                <a:gd name="connsiteY574" fmla="*/ 1260 h 19998"/>
                <a:gd name="connsiteX575" fmla="*/ 12729 w 19998"/>
                <a:gd name="connsiteY575" fmla="*/ 1363 h 19998"/>
                <a:gd name="connsiteX576" fmla="*/ 12834 w 19998"/>
                <a:gd name="connsiteY576" fmla="*/ 1323 h 19998"/>
                <a:gd name="connsiteX577" fmla="*/ 12853 w 19998"/>
                <a:gd name="connsiteY577" fmla="*/ 1342 h 19998"/>
                <a:gd name="connsiteX578" fmla="*/ 12901 w 19998"/>
                <a:gd name="connsiteY578" fmla="*/ 1342 h 19998"/>
                <a:gd name="connsiteX579" fmla="*/ 13039 w 19998"/>
                <a:gd name="connsiteY579" fmla="*/ 1769 h 19998"/>
                <a:gd name="connsiteX580" fmla="*/ 13039 w 19998"/>
                <a:gd name="connsiteY580" fmla="*/ 1751 h 19998"/>
                <a:gd name="connsiteX581" fmla="*/ 13065 w 19998"/>
                <a:gd name="connsiteY581" fmla="*/ 1751 h 19998"/>
                <a:gd name="connsiteX582" fmla="*/ 13082 w 19998"/>
                <a:gd name="connsiteY582" fmla="*/ 1671 h 19998"/>
                <a:gd name="connsiteX583" fmla="*/ 13186 w 19998"/>
                <a:gd name="connsiteY583" fmla="*/ 1645 h 19998"/>
                <a:gd name="connsiteX584" fmla="*/ 13203 w 19998"/>
                <a:gd name="connsiteY584" fmla="*/ 1671 h 19998"/>
                <a:gd name="connsiteX585" fmla="*/ 13203 w 19998"/>
                <a:gd name="connsiteY585" fmla="*/ 1645 h 19998"/>
                <a:gd name="connsiteX586" fmla="*/ 13267 w 19998"/>
                <a:gd name="connsiteY586" fmla="*/ 1645 h 19998"/>
                <a:gd name="connsiteX587" fmla="*/ 13267 w 19998"/>
                <a:gd name="connsiteY587" fmla="*/ 1671 h 19998"/>
                <a:gd name="connsiteX588" fmla="*/ 13308 w 19998"/>
                <a:gd name="connsiteY588" fmla="*/ 1687 h 19998"/>
                <a:gd name="connsiteX589" fmla="*/ 13308 w 19998"/>
                <a:gd name="connsiteY589" fmla="*/ 1711 h 19998"/>
                <a:gd name="connsiteX590" fmla="*/ 13515 w 19998"/>
                <a:gd name="connsiteY590" fmla="*/ 1628 h 19998"/>
                <a:gd name="connsiteX591" fmla="*/ 13598 w 19998"/>
                <a:gd name="connsiteY591" fmla="*/ 1751 h 19998"/>
                <a:gd name="connsiteX592" fmla="*/ 13660 w 19998"/>
                <a:gd name="connsiteY592" fmla="*/ 1769 h 19998"/>
                <a:gd name="connsiteX593" fmla="*/ 13660 w 19998"/>
                <a:gd name="connsiteY593" fmla="*/ 1833 h 19998"/>
                <a:gd name="connsiteX594" fmla="*/ 13677 w 19998"/>
                <a:gd name="connsiteY594" fmla="*/ 1833 h 19998"/>
                <a:gd name="connsiteX595" fmla="*/ 13677 w 19998"/>
                <a:gd name="connsiteY595" fmla="*/ 1849 h 19998"/>
                <a:gd name="connsiteX596" fmla="*/ 13725 w 19998"/>
                <a:gd name="connsiteY596" fmla="*/ 1849 h 19998"/>
                <a:gd name="connsiteX597" fmla="*/ 13703 w 19998"/>
                <a:gd name="connsiteY597" fmla="*/ 1833 h 19998"/>
                <a:gd name="connsiteX598" fmla="*/ 13725 w 19998"/>
                <a:gd name="connsiteY598" fmla="*/ 1791 h 19998"/>
                <a:gd name="connsiteX599" fmla="*/ 13808 w 19998"/>
                <a:gd name="connsiteY599" fmla="*/ 1873 h 19998"/>
                <a:gd name="connsiteX600" fmla="*/ 13725 w 19998"/>
                <a:gd name="connsiteY600" fmla="*/ 2155 h 19998"/>
                <a:gd name="connsiteX601" fmla="*/ 13725 w 19998"/>
                <a:gd name="connsiteY601" fmla="*/ 2138 h 19998"/>
                <a:gd name="connsiteX602" fmla="*/ 13784 w 19998"/>
                <a:gd name="connsiteY602" fmla="*/ 2155 h 19998"/>
                <a:gd name="connsiteX603" fmla="*/ 13825 w 19998"/>
                <a:gd name="connsiteY603" fmla="*/ 2301 h 19998"/>
                <a:gd name="connsiteX604" fmla="*/ 13703 w 19998"/>
                <a:gd name="connsiteY604" fmla="*/ 2420 h 19998"/>
                <a:gd name="connsiteX605" fmla="*/ 13741 w 19998"/>
                <a:gd name="connsiteY605" fmla="*/ 2463 h 19998"/>
                <a:gd name="connsiteX606" fmla="*/ 13703 w 19998"/>
                <a:gd name="connsiteY606" fmla="*/ 2503 h 19998"/>
                <a:gd name="connsiteX607" fmla="*/ 13784 w 19998"/>
                <a:gd name="connsiteY607" fmla="*/ 2519 h 19998"/>
                <a:gd name="connsiteX608" fmla="*/ 13784 w 19998"/>
                <a:gd name="connsiteY608" fmla="*/ 2540 h 19998"/>
                <a:gd name="connsiteX609" fmla="*/ 13849 w 19998"/>
                <a:gd name="connsiteY609" fmla="*/ 2540 h 19998"/>
                <a:gd name="connsiteX610" fmla="*/ 14280 w 19998"/>
                <a:gd name="connsiteY610" fmla="*/ 2540 h 19998"/>
                <a:gd name="connsiteX611" fmla="*/ 14527 w 19998"/>
                <a:gd name="connsiteY611" fmla="*/ 2437 h 19998"/>
                <a:gd name="connsiteX612" fmla="*/ 14527 w 19998"/>
                <a:gd name="connsiteY612" fmla="*/ 2218 h 19998"/>
                <a:gd name="connsiteX613" fmla="*/ 14715 w 19998"/>
                <a:gd name="connsiteY613" fmla="*/ 2051 h 19998"/>
                <a:gd name="connsiteX614" fmla="*/ 14815 w 19998"/>
                <a:gd name="connsiteY614" fmla="*/ 2115 h 19998"/>
                <a:gd name="connsiteX615" fmla="*/ 14775 w 19998"/>
                <a:gd name="connsiteY615" fmla="*/ 2138 h 19998"/>
                <a:gd name="connsiteX616" fmla="*/ 14796 w 19998"/>
                <a:gd name="connsiteY616" fmla="*/ 2218 h 19998"/>
                <a:gd name="connsiteX617" fmla="*/ 14756 w 19998"/>
                <a:gd name="connsiteY617" fmla="*/ 2195 h 19998"/>
                <a:gd name="connsiteX618" fmla="*/ 14732 w 19998"/>
                <a:gd name="connsiteY618" fmla="*/ 2218 h 19998"/>
                <a:gd name="connsiteX619" fmla="*/ 14756 w 19998"/>
                <a:gd name="connsiteY619" fmla="*/ 2237 h 19998"/>
                <a:gd name="connsiteX620" fmla="*/ 14732 w 19998"/>
                <a:gd name="connsiteY620" fmla="*/ 2275 h 19998"/>
                <a:gd name="connsiteX621" fmla="*/ 14715 w 19998"/>
                <a:gd name="connsiteY621" fmla="*/ 2275 h 19998"/>
                <a:gd name="connsiteX622" fmla="*/ 14756 w 19998"/>
                <a:gd name="connsiteY622" fmla="*/ 2341 h 19998"/>
                <a:gd name="connsiteX623" fmla="*/ 14675 w 19998"/>
                <a:gd name="connsiteY623" fmla="*/ 2519 h 19998"/>
                <a:gd name="connsiteX624" fmla="*/ 14815 w 19998"/>
                <a:gd name="connsiteY624" fmla="*/ 2622 h 19998"/>
                <a:gd name="connsiteX625" fmla="*/ 14796 w 19998"/>
                <a:gd name="connsiteY625" fmla="*/ 2904 h 19998"/>
                <a:gd name="connsiteX626" fmla="*/ 14918 w 19998"/>
                <a:gd name="connsiteY626" fmla="*/ 2904 h 19998"/>
                <a:gd name="connsiteX627" fmla="*/ 14918 w 19998"/>
                <a:gd name="connsiteY627" fmla="*/ 2867 h 19998"/>
                <a:gd name="connsiteX628" fmla="*/ 15001 w 19998"/>
                <a:gd name="connsiteY628" fmla="*/ 2888 h 19998"/>
                <a:gd name="connsiteX629" fmla="*/ 15230 w 19998"/>
                <a:gd name="connsiteY629" fmla="*/ 3074 h 19998"/>
                <a:gd name="connsiteX630" fmla="*/ 15249 w 19998"/>
                <a:gd name="connsiteY630" fmla="*/ 3050 h 19998"/>
                <a:gd name="connsiteX631" fmla="*/ 15249 w 19998"/>
                <a:gd name="connsiteY631" fmla="*/ 3114 h 19998"/>
                <a:gd name="connsiteX632" fmla="*/ 15330 w 19998"/>
                <a:gd name="connsiteY632" fmla="*/ 3114 h 19998"/>
                <a:gd name="connsiteX633" fmla="*/ 15418 w 19998"/>
                <a:gd name="connsiteY633" fmla="*/ 3114 h 19998"/>
                <a:gd name="connsiteX634" fmla="*/ 15499 w 19998"/>
                <a:gd name="connsiteY634" fmla="*/ 3196 h 19998"/>
                <a:gd name="connsiteX635" fmla="*/ 15475 w 19998"/>
                <a:gd name="connsiteY635" fmla="*/ 3252 h 19998"/>
                <a:gd name="connsiteX636" fmla="*/ 15499 w 19998"/>
                <a:gd name="connsiteY636" fmla="*/ 3295 h 19998"/>
                <a:gd name="connsiteX637" fmla="*/ 15499 w 19998"/>
                <a:gd name="connsiteY637" fmla="*/ 3276 h 19998"/>
                <a:gd name="connsiteX638" fmla="*/ 15599 w 19998"/>
                <a:gd name="connsiteY638" fmla="*/ 3276 h 19998"/>
                <a:gd name="connsiteX639" fmla="*/ 15704 w 19998"/>
                <a:gd name="connsiteY639" fmla="*/ 3374 h 19998"/>
                <a:gd name="connsiteX640" fmla="*/ 15682 w 19998"/>
                <a:gd name="connsiteY640" fmla="*/ 3414 h 19998"/>
                <a:gd name="connsiteX641" fmla="*/ 15723 w 19998"/>
                <a:gd name="connsiteY641" fmla="*/ 3478 h 19998"/>
                <a:gd name="connsiteX642" fmla="*/ 15704 w 19998"/>
                <a:gd name="connsiteY642" fmla="*/ 3497 h 19998"/>
                <a:gd name="connsiteX643" fmla="*/ 15747 w 19998"/>
                <a:gd name="connsiteY643" fmla="*/ 3534 h 19998"/>
                <a:gd name="connsiteX644" fmla="*/ 15747 w 19998"/>
                <a:gd name="connsiteY644" fmla="*/ 3518 h 19998"/>
                <a:gd name="connsiteX645" fmla="*/ 15935 w 19998"/>
                <a:gd name="connsiteY645" fmla="*/ 3478 h 19998"/>
                <a:gd name="connsiteX646" fmla="*/ 15935 w 19998"/>
                <a:gd name="connsiteY646" fmla="*/ 3518 h 19998"/>
                <a:gd name="connsiteX647" fmla="*/ 15951 w 19998"/>
                <a:gd name="connsiteY647" fmla="*/ 3518 h 19998"/>
                <a:gd name="connsiteX648" fmla="*/ 15992 w 19998"/>
                <a:gd name="connsiteY648" fmla="*/ 3414 h 19998"/>
                <a:gd name="connsiteX649" fmla="*/ 16156 w 19998"/>
                <a:gd name="connsiteY649" fmla="*/ 3414 h 19998"/>
                <a:gd name="connsiteX650" fmla="*/ 16156 w 19998"/>
                <a:gd name="connsiteY650" fmla="*/ 3374 h 19998"/>
                <a:gd name="connsiteX651" fmla="*/ 16302 w 19998"/>
                <a:gd name="connsiteY651" fmla="*/ 3436 h 19998"/>
                <a:gd name="connsiteX652" fmla="*/ 16285 w 19998"/>
                <a:gd name="connsiteY652" fmla="*/ 3454 h 19998"/>
                <a:gd name="connsiteX653" fmla="*/ 16366 w 19998"/>
                <a:gd name="connsiteY653" fmla="*/ 3518 h 19998"/>
                <a:gd name="connsiteX654" fmla="*/ 16490 w 19998"/>
                <a:gd name="connsiteY654" fmla="*/ 3518 h 19998"/>
                <a:gd name="connsiteX655" fmla="*/ 16506 w 19998"/>
                <a:gd name="connsiteY655" fmla="*/ 3600 h 19998"/>
                <a:gd name="connsiteX656" fmla="*/ 16590 w 19998"/>
                <a:gd name="connsiteY656" fmla="*/ 3624 h 19998"/>
                <a:gd name="connsiteX657" fmla="*/ 16611 w 19998"/>
                <a:gd name="connsiteY657" fmla="*/ 3581 h 19998"/>
                <a:gd name="connsiteX658" fmla="*/ 16694 w 19998"/>
                <a:gd name="connsiteY658" fmla="*/ 3600 h 19998"/>
                <a:gd name="connsiteX659" fmla="*/ 16694 w 19998"/>
                <a:gd name="connsiteY659" fmla="*/ 3560 h 19998"/>
                <a:gd name="connsiteX660" fmla="*/ 16716 w 19998"/>
                <a:gd name="connsiteY660" fmla="*/ 3560 h 19998"/>
                <a:gd name="connsiteX661" fmla="*/ 16716 w 19998"/>
                <a:gd name="connsiteY661" fmla="*/ 3518 h 19998"/>
                <a:gd name="connsiteX662" fmla="*/ 16759 w 19998"/>
                <a:gd name="connsiteY662" fmla="*/ 3497 h 19998"/>
                <a:gd name="connsiteX663" fmla="*/ 16759 w 19998"/>
                <a:gd name="connsiteY663" fmla="*/ 3478 h 19998"/>
                <a:gd name="connsiteX664" fmla="*/ 16940 w 19998"/>
                <a:gd name="connsiteY664" fmla="*/ 3478 h 19998"/>
                <a:gd name="connsiteX665" fmla="*/ 17085 w 19998"/>
                <a:gd name="connsiteY665" fmla="*/ 3560 h 19998"/>
                <a:gd name="connsiteX666" fmla="*/ 17085 w 19998"/>
                <a:gd name="connsiteY666" fmla="*/ 3534 h 19998"/>
                <a:gd name="connsiteX667" fmla="*/ 17192 w 19998"/>
                <a:gd name="connsiteY667" fmla="*/ 3518 h 19998"/>
                <a:gd name="connsiteX668" fmla="*/ 17192 w 19998"/>
                <a:gd name="connsiteY668" fmla="*/ 3534 h 19998"/>
                <a:gd name="connsiteX669" fmla="*/ 17373 w 19998"/>
                <a:gd name="connsiteY669" fmla="*/ 3640 h 19998"/>
                <a:gd name="connsiteX670" fmla="*/ 17354 w 19998"/>
                <a:gd name="connsiteY670" fmla="*/ 3663 h 19998"/>
                <a:gd name="connsiteX671" fmla="*/ 17437 w 19998"/>
                <a:gd name="connsiteY671" fmla="*/ 3783 h 19998"/>
                <a:gd name="connsiteX672" fmla="*/ 17397 w 19998"/>
                <a:gd name="connsiteY672" fmla="*/ 3783 h 19998"/>
                <a:gd name="connsiteX673" fmla="*/ 17414 w 19998"/>
                <a:gd name="connsiteY673" fmla="*/ 3826 h 19998"/>
                <a:gd name="connsiteX674" fmla="*/ 17437 w 19998"/>
                <a:gd name="connsiteY674" fmla="*/ 3826 h 19998"/>
                <a:gd name="connsiteX675" fmla="*/ 17602 w 19998"/>
                <a:gd name="connsiteY675" fmla="*/ 4028 h 19998"/>
                <a:gd name="connsiteX676" fmla="*/ 17623 w 19998"/>
                <a:gd name="connsiteY676" fmla="*/ 4091 h 19998"/>
                <a:gd name="connsiteX677" fmla="*/ 17642 w 19998"/>
                <a:gd name="connsiteY677" fmla="*/ 4091 h 19998"/>
                <a:gd name="connsiteX678" fmla="*/ 17683 w 19998"/>
                <a:gd name="connsiteY678" fmla="*/ 4211 h 19998"/>
                <a:gd name="connsiteX679" fmla="*/ 17849 w 19998"/>
                <a:gd name="connsiteY679" fmla="*/ 4211 h 19998"/>
                <a:gd name="connsiteX680" fmla="*/ 17849 w 19998"/>
                <a:gd name="connsiteY680" fmla="*/ 4171 h 19998"/>
                <a:gd name="connsiteX681" fmla="*/ 17871 w 19998"/>
                <a:gd name="connsiteY681" fmla="*/ 4171 h 19998"/>
                <a:gd name="connsiteX682" fmla="*/ 17830 w 19998"/>
                <a:gd name="connsiteY682" fmla="*/ 4091 h 19998"/>
                <a:gd name="connsiteX683" fmla="*/ 17871 w 19998"/>
                <a:gd name="connsiteY683" fmla="*/ 4065 h 19998"/>
                <a:gd name="connsiteX684" fmla="*/ 17935 w 19998"/>
                <a:gd name="connsiteY684" fmla="*/ 4091 h 19998"/>
                <a:gd name="connsiteX685" fmla="*/ 17976 w 19998"/>
                <a:gd name="connsiteY685" fmla="*/ 4065 h 19998"/>
                <a:gd name="connsiteX686" fmla="*/ 18019 w 19998"/>
                <a:gd name="connsiteY686" fmla="*/ 4091 h 19998"/>
                <a:gd name="connsiteX687" fmla="*/ 18140 w 19998"/>
                <a:gd name="connsiteY687" fmla="*/ 4131 h 19998"/>
                <a:gd name="connsiteX688" fmla="*/ 18183 w 19998"/>
                <a:gd name="connsiteY688" fmla="*/ 4293 h 19998"/>
                <a:gd name="connsiteX689" fmla="*/ 18200 w 19998"/>
                <a:gd name="connsiteY689" fmla="*/ 4293 h 19998"/>
                <a:gd name="connsiteX690" fmla="*/ 18223 w 19998"/>
                <a:gd name="connsiteY690" fmla="*/ 4211 h 19998"/>
                <a:gd name="connsiteX691" fmla="*/ 18240 w 19998"/>
                <a:gd name="connsiteY691" fmla="*/ 4211 h 19998"/>
                <a:gd name="connsiteX692" fmla="*/ 18240 w 19998"/>
                <a:gd name="connsiteY692" fmla="*/ 4230 h 19998"/>
                <a:gd name="connsiteX693" fmla="*/ 18281 w 19998"/>
                <a:gd name="connsiteY693" fmla="*/ 4230 h 19998"/>
                <a:gd name="connsiteX694" fmla="*/ 18328 w 19998"/>
                <a:gd name="connsiteY694" fmla="*/ 4270 h 19998"/>
                <a:gd name="connsiteX695" fmla="*/ 18369 w 19998"/>
                <a:gd name="connsiteY695" fmla="*/ 4253 h 19998"/>
                <a:gd name="connsiteX696" fmla="*/ 18388 w 19998"/>
                <a:gd name="connsiteY696" fmla="*/ 4270 h 19998"/>
                <a:gd name="connsiteX697" fmla="*/ 18531 w 19998"/>
                <a:gd name="connsiteY697" fmla="*/ 4253 h 19998"/>
                <a:gd name="connsiteX698" fmla="*/ 18531 w 19998"/>
                <a:gd name="connsiteY698" fmla="*/ 4270 h 19998"/>
                <a:gd name="connsiteX699" fmla="*/ 18631 w 19998"/>
                <a:gd name="connsiteY699" fmla="*/ 4211 h 19998"/>
                <a:gd name="connsiteX700" fmla="*/ 18631 w 19998"/>
                <a:gd name="connsiteY700" fmla="*/ 4131 h 19998"/>
                <a:gd name="connsiteX701" fmla="*/ 18762 w 19998"/>
                <a:gd name="connsiteY701" fmla="*/ 4108 h 19998"/>
                <a:gd name="connsiteX702" fmla="*/ 18778 w 19998"/>
                <a:gd name="connsiteY702" fmla="*/ 4148 h 19998"/>
                <a:gd name="connsiteX703" fmla="*/ 18821 w 19998"/>
                <a:gd name="connsiteY703" fmla="*/ 4131 h 19998"/>
                <a:gd name="connsiteX704" fmla="*/ 18943 w 19998"/>
                <a:gd name="connsiteY704" fmla="*/ 4333 h 19998"/>
                <a:gd name="connsiteX705" fmla="*/ 19047 w 19998"/>
                <a:gd name="connsiteY705" fmla="*/ 4333 h 19998"/>
                <a:gd name="connsiteX706" fmla="*/ 19064 w 19998"/>
                <a:gd name="connsiteY706" fmla="*/ 4392 h 19998"/>
                <a:gd name="connsiteX707" fmla="*/ 19152 w 19998"/>
                <a:gd name="connsiteY707" fmla="*/ 4392 h 19998"/>
                <a:gd name="connsiteX708" fmla="*/ 19152 w 19998"/>
                <a:gd name="connsiteY708" fmla="*/ 4373 h 19998"/>
                <a:gd name="connsiteX709" fmla="*/ 19212 w 19998"/>
                <a:gd name="connsiteY709" fmla="*/ 4373 h 19998"/>
                <a:gd name="connsiteX710" fmla="*/ 19212 w 19998"/>
                <a:gd name="connsiteY710" fmla="*/ 4392 h 19998"/>
                <a:gd name="connsiteX711" fmla="*/ 19317 w 19998"/>
                <a:gd name="connsiteY711" fmla="*/ 4333 h 19998"/>
                <a:gd name="connsiteX712" fmla="*/ 19417 w 19998"/>
                <a:gd name="connsiteY712" fmla="*/ 4392 h 19998"/>
                <a:gd name="connsiteX713" fmla="*/ 19443 w 19998"/>
                <a:gd name="connsiteY713" fmla="*/ 4373 h 19998"/>
                <a:gd name="connsiteX714" fmla="*/ 19500 w 19998"/>
                <a:gd name="connsiteY714" fmla="*/ 4373 h 19998"/>
                <a:gd name="connsiteX715" fmla="*/ 19521 w 19998"/>
                <a:gd name="connsiteY715" fmla="*/ 4352 h 19998"/>
                <a:gd name="connsiteX716" fmla="*/ 19998 w 19998"/>
                <a:gd name="connsiteY716" fmla="*/ 4512 h 19998"/>
                <a:gd name="connsiteX717" fmla="*/ 19750 w 19998"/>
                <a:gd name="connsiteY717" fmla="*/ 4939 h 19998"/>
                <a:gd name="connsiteX718" fmla="*/ 19712 w 19998"/>
                <a:gd name="connsiteY718" fmla="*/ 4939 h 19998"/>
                <a:gd name="connsiteX719" fmla="*/ 19686 w 19998"/>
                <a:gd name="connsiteY719" fmla="*/ 5003 h 19998"/>
                <a:gd name="connsiteX720" fmla="*/ 19645 w 19998"/>
                <a:gd name="connsiteY720" fmla="*/ 5003 h 19998"/>
                <a:gd name="connsiteX721" fmla="*/ 19131 w 19998"/>
                <a:gd name="connsiteY721" fmla="*/ 6512 h 19998"/>
                <a:gd name="connsiteX722" fmla="*/ 19236 w 19998"/>
                <a:gd name="connsiteY722" fmla="*/ 7750 h 19998"/>
                <a:gd name="connsiteX723" fmla="*/ 19212 w 19998"/>
                <a:gd name="connsiteY723" fmla="*/ 7750 h 19998"/>
                <a:gd name="connsiteX724" fmla="*/ 19090 w 19998"/>
                <a:gd name="connsiteY724" fmla="*/ 7870 h 19998"/>
                <a:gd name="connsiteX725" fmla="*/ 19152 w 19998"/>
                <a:gd name="connsiteY725" fmla="*/ 7853 h 19998"/>
                <a:gd name="connsiteX726" fmla="*/ 19064 w 19998"/>
                <a:gd name="connsiteY726" fmla="*/ 7973 h 19998"/>
                <a:gd name="connsiteX727" fmla="*/ 18983 w 19998"/>
                <a:gd name="connsiteY727" fmla="*/ 7973 h 19998"/>
                <a:gd name="connsiteX728" fmla="*/ 18714 w 19998"/>
                <a:gd name="connsiteY728" fmla="*/ 8135 h 19998"/>
                <a:gd name="connsiteX729" fmla="*/ 18695 w 19998"/>
                <a:gd name="connsiteY729" fmla="*/ 8093 h 19998"/>
                <a:gd name="connsiteX730" fmla="*/ 18614 w 19998"/>
                <a:gd name="connsiteY730" fmla="*/ 7997 h 19998"/>
                <a:gd name="connsiteX731" fmla="*/ 18631 w 19998"/>
                <a:gd name="connsiteY731" fmla="*/ 7973 h 19998"/>
                <a:gd name="connsiteX732" fmla="*/ 18304 w 19998"/>
                <a:gd name="connsiteY73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271 w 19998"/>
                <a:gd name="connsiteY298" fmla="*/ 13871 h 19998"/>
                <a:gd name="connsiteX299" fmla="*/ 6352 w 19998"/>
                <a:gd name="connsiteY299" fmla="*/ 14017 h 19998"/>
                <a:gd name="connsiteX300" fmla="*/ 6352 w 19998"/>
                <a:gd name="connsiteY300" fmla="*/ 13808 h 19998"/>
                <a:gd name="connsiteX301" fmla="*/ 6001 w 19998"/>
                <a:gd name="connsiteY301" fmla="*/ 13058 h 19998"/>
                <a:gd name="connsiteX302" fmla="*/ 5675 w 19998"/>
                <a:gd name="connsiteY302" fmla="*/ 12532 h 19998"/>
                <a:gd name="connsiteX303" fmla="*/ 5551 w 19998"/>
                <a:gd name="connsiteY303" fmla="*/ 12410 h 19998"/>
                <a:gd name="connsiteX304" fmla="*/ 5528 w 19998"/>
                <a:gd name="connsiteY304" fmla="*/ 12365 h 19998"/>
                <a:gd name="connsiteX305" fmla="*/ 5511 w 19998"/>
                <a:gd name="connsiteY305" fmla="*/ 12365 h 19998"/>
                <a:gd name="connsiteX306" fmla="*/ 5258 w 19998"/>
                <a:gd name="connsiteY306" fmla="*/ 12227 h 19998"/>
                <a:gd name="connsiteX307" fmla="*/ 5242 w 19998"/>
                <a:gd name="connsiteY307" fmla="*/ 12243 h 19998"/>
                <a:gd name="connsiteX308" fmla="*/ 5218 w 19998"/>
                <a:gd name="connsiteY308" fmla="*/ 12243 h 19998"/>
                <a:gd name="connsiteX309" fmla="*/ 5175 w 19998"/>
                <a:gd name="connsiteY309" fmla="*/ 11961 h 19998"/>
                <a:gd name="connsiteX310" fmla="*/ 5363 w 19998"/>
                <a:gd name="connsiteY310" fmla="*/ 11961 h 19998"/>
                <a:gd name="connsiteX311" fmla="*/ 5487 w 19998"/>
                <a:gd name="connsiteY311" fmla="*/ 11653 h 19998"/>
                <a:gd name="connsiteX312" fmla="*/ 5470 w 19998"/>
                <a:gd name="connsiteY312" fmla="*/ 11653 h 19998"/>
                <a:gd name="connsiteX313" fmla="*/ 5470 w 19998"/>
                <a:gd name="connsiteY313" fmla="*/ 11637 h 19998"/>
                <a:gd name="connsiteX314" fmla="*/ 5487 w 19998"/>
                <a:gd name="connsiteY314" fmla="*/ 11637 h 19998"/>
                <a:gd name="connsiteX315" fmla="*/ 5444 w 19998"/>
                <a:gd name="connsiteY315" fmla="*/ 11268 h 19998"/>
                <a:gd name="connsiteX316" fmla="*/ 5339 w 19998"/>
                <a:gd name="connsiteY316" fmla="*/ 11146 h 19998"/>
                <a:gd name="connsiteX317" fmla="*/ 5251 w 19998"/>
                <a:gd name="connsiteY317" fmla="*/ 10849 h 19998"/>
                <a:gd name="connsiteX318" fmla="*/ 4784 w 19998"/>
                <a:gd name="connsiteY318" fmla="*/ 10539 h 19998"/>
                <a:gd name="connsiteX319" fmla="*/ 4603 w 19998"/>
                <a:gd name="connsiteY319" fmla="*/ 10497 h 19998"/>
                <a:gd name="connsiteX320" fmla="*/ 4620 w 19998"/>
                <a:gd name="connsiteY320" fmla="*/ 10476 h 19998"/>
                <a:gd name="connsiteX321" fmla="*/ 3877 w 19998"/>
                <a:gd name="connsiteY321" fmla="*/ 9395 h 19998"/>
                <a:gd name="connsiteX322" fmla="*/ 3941 w 19998"/>
                <a:gd name="connsiteY322" fmla="*/ 9353 h 19998"/>
                <a:gd name="connsiteX323" fmla="*/ 3918 w 19998"/>
                <a:gd name="connsiteY323" fmla="*/ 9353 h 19998"/>
                <a:gd name="connsiteX324" fmla="*/ 4168 w 19998"/>
                <a:gd name="connsiteY324" fmla="*/ 9071 h 19998"/>
                <a:gd name="connsiteX325" fmla="*/ 3753 w 19998"/>
                <a:gd name="connsiteY325" fmla="*/ 8829 h 19998"/>
                <a:gd name="connsiteX326" fmla="*/ 3899 w 19998"/>
                <a:gd name="connsiteY326" fmla="*/ 8645 h 19998"/>
                <a:gd name="connsiteX327" fmla="*/ 3899 w 19998"/>
                <a:gd name="connsiteY327" fmla="*/ 8521 h 19998"/>
                <a:gd name="connsiteX328" fmla="*/ 4472 w 19998"/>
                <a:gd name="connsiteY328" fmla="*/ 8666 h 19998"/>
                <a:gd name="connsiteX329" fmla="*/ 3877 w 19998"/>
                <a:gd name="connsiteY329" fmla="*/ 8457 h 19998"/>
                <a:gd name="connsiteX330" fmla="*/ 3689 w 19998"/>
                <a:gd name="connsiteY330" fmla="*/ 8587 h 19998"/>
                <a:gd name="connsiteX331" fmla="*/ 3508 w 19998"/>
                <a:gd name="connsiteY331" fmla="*/ 8483 h 19998"/>
                <a:gd name="connsiteX332" fmla="*/ 3360 w 19998"/>
                <a:gd name="connsiteY332" fmla="*/ 8401 h 19998"/>
                <a:gd name="connsiteX333" fmla="*/ 3303 w 19998"/>
                <a:gd name="connsiteY333" fmla="*/ 8239 h 19998"/>
                <a:gd name="connsiteX334" fmla="*/ 3482 w 19998"/>
                <a:gd name="connsiteY334" fmla="*/ 8175 h 19998"/>
                <a:gd name="connsiteX335" fmla="*/ 3465 w 19998"/>
                <a:gd name="connsiteY335" fmla="*/ 8077 h 19998"/>
                <a:gd name="connsiteX336" fmla="*/ 3403 w 19998"/>
                <a:gd name="connsiteY336" fmla="*/ 7997 h 19998"/>
                <a:gd name="connsiteX337" fmla="*/ 3444 w 19998"/>
                <a:gd name="connsiteY337" fmla="*/ 7973 h 19998"/>
                <a:gd name="connsiteX338" fmla="*/ 3444 w 19998"/>
                <a:gd name="connsiteY338" fmla="*/ 7997 h 19998"/>
                <a:gd name="connsiteX339" fmla="*/ 3344 w 19998"/>
                <a:gd name="connsiteY339" fmla="*/ 7910 h 19998"/>
                <a:gd name="connsiteX340" fmla="*/ 3320 w 19998"/>
                <a:gd name="connsiteY340" fmla="*/ 7933 h 19998"/>
                <a:gd name="connsiteX341" fmla="*/ 3239 w 19998"/>
                <a:gd name="connsiteY341" fmla="*/ 7910 h 19998"/>
                <a:gd name="connsiteX342" fmla="*/ 3239 w 19998"/>
                <a:gd name="connsiteY342" fmla="*/ 7950 h 19998"/>
                <a:gd name="connsiteX343" fmla="*/ 3196 w 19998"/>
                <a:gd name="connsiteY343" fmla="*/ 7933 h 19998"/>
                <a:gd name="connsiteX344" fmla="*/ 3156 w 19998"/>
                <a:gd name="connsiteY344" fmla="*/ 7910 h 19998"/>
                <a:gd name="connsiteX345" fmla="*/ 3115 w 19998"/>
                <a:gd name="connsiteY345" fmla="*/ 7950 h 19998"/>
                <a:gd name="connsiteX346" fmla="*/ 2844 w 19998"/>
                <a:gd name="connsiteY346" fmla="*/ 7933 h 19998"/>
                <a:gd name="connsiteX347" fmla="*/ 2822 w 19998"/>
                <a:gd name="connsiteY347" fmla="*/ 7853 h 19998"/>
                <a:gd name="connsiteX348" fmla="*/ 2765 w 19998"/>
                <a:gd name="connsiteY348" fmla="*/ 7811 h 19998"/>
                <a:gd name="connsiteX349" fmla="*/ 2765 w 19998"/>
                <a:gd name="connsiteY349" fmla="*/ 7788 h 19998"/>
                <a:gd name="connsiteX350" fmla="*/ 3051 w 19998"/>
                <a:gd name="connsiteY350" fmla="*/ 7853 h 19998"/>
                <a:gd name="connsiteX351" fmla="*/ 3115 w 19998"/>
                <a:gd name="connsiteY351" fmla="*/ 7651 h 19998"/>
                <a:gd name="connsiteX352" fmla="*/ 3115 w 19998"/>
                <a:gd name="connsiteY352" fmla="*/ 7625 h 19998"/>
                <a:gd name="connsiteX353" fmla="*/ 2765 w 19998"/>
                <a:gd name="connsiteY353" fmla="*/ 7729 h 19998"/>
                <a:gd name="connsiteX354" fmla="*/ 2722 w 19998"/>
                <a:gd name="connsiteY354" fmla="*/ 7625 h 19998"/>
                <a:gd name="connsiteX355" fmla="*/ 2701 w 19998"/>
                <a:gd name="connsiteY355" fmla="*/ 7625 h 19998"/>
                <a:gd name="connsiteX356" fmla="*/ 2722 w 19998"/>
                <a:gd name="connsiteY356" fmla="*/ 7788 h 19998"/>
                <a:gd name="connsiteX357" fmla="*/ 2477 w 19998"/>
                <a:gd name="connsiteY357" fmla="*/ 7750 h 19998"/>
                <a:gd name="connsiteX358" fmla="*/ 2453 w 19998"/>
                <a:gd name="connsiteY358" fmla="*/ 7689 h 19998"/>
                <a:gd name="connsiteX359" fmla="*/ 2477 w 19998"/>
                <a:gd name="connsiteY359" fmla="*/ 7973 h 19998"/>
                <a:gd name="connsiteX360" fmla="*/ 2412 w 19998"/>
                <a:gd name="connsiteY360" fmla="*/ 7950 h 19998"/>
                <a:gd name="connsiteX361" fmla="*/ 2372 w 19998"/>
                <a:gd name="connsiteY361" fmla="*/ 7828 h 19998"/>
                <a:gd name="connsiteX362" fmla="*/ 2127 w 19998"/>
                <a:gd name="connsiteY362" fmla="*/ 7442 h 19998"/>
                <a:gd name="connsiteX363" fmla="*/ 2127 w 19998"/>
                <a:gd name="connsiteY363" fmla="*/ 7463 h 19998"/>
                <a:gd name="connsiteX364" fmla="*/ 2103 w 19998"/>
                <a:gd name="connsiteY364" fmla="*/ 7442 h 19998"/>
                <a:gd name="connsiteX365" fmla="*/ 2205 w 19998"/>
                <a:gd name="connsiteY365" fmla="*/ 7442 h 19998"/>
                <a:gd name="connsiteX366" fmla="*/ 1831 w 19998"/>
                <a:gd name="connsiteY366" fmla="*/ 7261 h 19998"/>
                <a:gd name="connsiteX367" fmla="*/ 1260 w 19998"/>
                <a:gd name="connsiteY367" fmla="*/ 6996 h 19998"/>
                <a:gd name="connsiteX368" fmla="*/ 1276 w 19998"/>
                <a:gd name="connsiteY368" fmla="*/ 6975 h 19998"/>
                <a:gd name="connsiteX369" fmla="*/ 1260 w 19998"/>
                <a:gd name="connsiteY369" fmla="*/ 6958 h 19998"/>
                <a:gd name="connsiteX370" fmla="*/ 1236 w 19998"/>
                <a:gd name="connsiteY370" fmla="*/ 6958 h 19998"/>
                <a:gd name="connsiteX371" fmla="*/ 1172 w 19998"/>
                <a:gd name="connsiteY371" fmla="*/ 6892 h 19998"/>
                <a:gd name="connsiteX372" fmla="*/ 1155 w 19998"/>
                <a:gd name="connsiteY372" fmla="*/ 6996 h 19998"/>
                <a:gd name="connsiteX373" fmla="*/ 886 w 19998"/>
                <a:gd name="connsiteY373" fmla="*/ 6975 h 19998"/>
                <a:gd name="connsiteX374" fmla="*/ 679 w 19998"/>
                <a:gd name="connsiteY374" fmla="*/ 7099 h 19998"/>
                <a:gd name="connsiteX375" fmla="*/ 533 w 19998"/>
                <a:gd name="connsiteY375" fmla="*/ 7078 h 19998"/>
                <a:gd name="connsiteX376" fmla="*/ 533 w 19998"/>
                <a:gd name="connsiteY376" fmla="*/ 7022 h 19998"/>
                <a:gd name="connsiteX377" fmla="*/ 574 w 19998"/>
                <a:gd name="connsiteY377" fmla="*/ 6996 h 19998"/>
                <a:gd name="connsiteX378" fmla="*/ 305 w 19998"/>
                <a:gd name="connsiteY378" fmla="*/ 6568 h 19998"/>
                <a:gd name="connsiteX379" fmla="*/ 264 w 19998"/>
                <a:gd name="connsiteY379" fmla="*/ 6594 h 19998"/>
                <a:gd name="connsiteX380" fmla="*/ 164 w 19998"/>
                <a:gd name="connsiteY380" fmla="*/ 6528 h 19998"/>
                <a:gd name="connsiteX381" fmla="*/ 141 w 19998"/>
                <a:gd name="connsiteY381" fmla="*/ 6528 h 19998"/>
                <a:gd name="connsiteX382" fmla="*/ 0 w 19998"/>
                <a:gd name="connsiteY382" fmla="*/ 6490 h 19998"/>
                <a:gd name="connsiteX383" fmla="*/ 17 w 19998"/>
                <a:gd name="connsiteY383" fmla="*/ 6465 h 19998"/>
                <a:gd name="connsiteX384" fmla="*/ 57 w 19998"/>
                <a:gd name="connsiteY384" fmla="*/ 6465 h 19998"/>
                <a:gd name="connsiteX385" fmla="*/ 57 w 19998"/>
                <a:gd name="connsiteY385" fmla="*/ 6425 h 19998"/>
                <a:gd name="connsiteX386" fmla="*/ 695 w 19998"/>
                <a:gd name="connsiteY386" fmla="*/ 6408 h 19998"/>
                <a:gd name="connsiteX387" fmla="*/ 760 w 19998"/>
                <a:gd name="connsiteY387" fmla="*/ 6262 h 19998"/>
                <a:gd name="connsiteX388" fmla="*/ 722 w 19998"/>
                <a:gd name="connsiteY388" fmla="*/ 6262 h 19998"/>
                <a:gd name="connsiteX389" fmla="*/ 695 w 19998"/>
                <a:gd name="connsiteY389" fmla="*/ 6164 h 19998"/>
                <a:gd name="connsiteX390" fmla="*/ 433 w 19998"/>
                <a:gd name="connsiteY390" fmla="*/ 6084 h 19998"/>
                <a:gd name="connsiteX391" fmla="*/ 348 w 19998"/>
                <a:gd name="connsiteY391" fmla="*/ 6204 h 19998"/>
                <a:gd name="connsiteX392" fmla="*/ 329 w 19998"/>
                <a:gd name="connsiteY392" fmla="*/ 6204 h 19998"/>
                <a:gd name="connsiteX393" fmla="*/ 305 w 19998"/>
                <a:gd name="connsiteY393" fmla="*/ 6060 h 19998"/>
                <a:gd name="connsiteX394" fmla="*/ 348 w 19998"/>
                <a:gd name="connsiteY394" fmla="*/ 6044 h 19998"/>
                <a:gd name="connsiteX395" fmla="*/ 348 w 19998"/>
                <a:gd name="connsiteY395" fmla="*/ 5997 h 19998"/>
                <a:gd name="connsiteX396" fmla="*/ 248 w 19998"/>
                <a:gd name="connsiteY396" fmla="*/ 5997 h 19998"/>
                <a:gd name="connsiteX397" fmla="*/ 221 w 19998"/>
                <a:gd name="connsiteY397" fmla="*/ 5938 h 19998"/>
                <a:gd name="connsiteX398" fmla="*/ 329 w 19998"/>
                <a:gd name="connsiteY398" fmla="*/ 5938 h 19998"/>
                <a:gd name="connsiteX399" fmla="*/ 348 w 19998"/>
                <a:gd name="connsiteY399" fmla="*/ 5818 h 19998"/>
                <a:gd name="connsiteX400" fmla="*/ 391 w 19998"/>
                <a:gd name="connsiteY400" fmla="*/ 5818 h 19998"/>
                <a:gd name="connsiteX401" fmla="*/ 369 w 19998"/>
                <a:gd name="connsiteY401" fmla="*/ 5917 h 19998"/>
                <a:gd name="connsiteX402" fmla="*/ 433 w 19998"/>
                <a:gd name="connsiteY402" fmla="*/ 5877 h 19998"/>
                <a:gd name="connsiteX403" fmla="*/ 433 w 19998"/>
                <a:gd name="connsiteY403" fmla="*/ 5898 h 19998"/>
                <a:gd name="connsiteX404" fmla="*/ 410 w 19998"/>
                <a:gd name="connsiteY404" fmla="*/ 5917 h 19998"/>
                <a:gd name="connsiteX405" fmla="*/ 433 w 19998"/>
                <a:gd name="connsiteY405" fmla="*/ 5938 h 19998"/>
                <a:gd name="connsiteX406" fmla="*/ 555 w 19998"/>
                <a:gd name="connsiteY406" fmla="*/ 5938 h 19998"/>
                <a:gd name="connsiteX407" fmla="*/ 555 w 19998"/>
                <a:gd name="connsiteY407" fmla="*/ 5955 h 19998"/>
                <a:gd name="connsiteX408" fmla="*/ 738 w 19998"/>
                <a:gd name="connsiteY408" fmla="*/ 5938 h 19998"/>
                <a:gd name="connsiteX409" fmla="*/ 695 w 19998"/>
                <a:gd name="connsiteY409" fmla="*/ 5835 h 19998"/>
                <a:gd name="connsiteX410" fmla="*/ 655 w 19998"/>
                <a:gd name="connsiteY410" fmla="*/ 5835 h 19998"/>
                <a:gd name="connsiteX411" fmla="*/ 638 w 19998"/>
                <a:gd name="connsiteY411" fmla="*/ 5877 h 19998"/>
                <a:gd name="connsiteX412" fmla="*/ 574 w 19998"/>
                <a:gd name="connsiteY412" fmla="*/ 5861 h 19998"/>
                <a:gd name="connsiteX413" fmla="*/ 517 w 19998"/>
                <a:gd name="connsiteY413" fmla="*/ 5861 h 19998"/>
                <a:gd name="connsiteX414" fmla="*/ 598 w 19998"/>
                <a:gd name="connsiteY414" fmla="*/ 5736 h 19998"/>
                <a:gd name="connsiteX415" fmla="*/ 141 w 19998"/>
                <a:gd name="connsiteY415" fmla="*/ 5778 h 19998"/>
                <a:gd name="connsiteX416" fmla="*/ 141 w 19998"/>
                <a:gd name="connsiteY416" fmla="*/ 5795 h 19998"/>
                <a:gd name="connsiteX417" fmla="*/ 17 w 19998"/>
                <a:gd name="connsiteY417" fmla="*/ 5818 h 19998"/>
                <a:gd name="connsiteX418" fmla="*/ 17 w 19998"/>
                <a:gd name="connsiteY418" fmla="*/ 5715 h 19998"/>
                <a:gd name="connsiteX419" fmla="*/ 40 w 19998"/>
                <a:gd name="connsiteY419" fmla="*/ 5715 h 19998"/>
                <a:gd name="connsiteX420" fmla="*/ 141 w 19998"/>
                <a:gd name="connsiteY420" fmla="*/ 5287 h 19998"/>
                <a:gd name="connsiteX421" fmla="*/ 181 w 19998"/>
                <a:gd name="connsiteY421" fmla="*/ 5268 h 19998"/>
                <a:gd name="connsiteX422" fmla="*/ 348 w 19998"/>
                <a:gd name="connsiteY422" fmla="*/ 5247 h 19998"/>
                <a:gd name="connsiteX423" fmla="*/ 329 w 19998"/>
                <a:gd name="connsiteY423" fmla="*/ 5205 h 19998"/>
                <a:gd name="connsiteX424" fmla="*/ 450 w 19998"/>
                <a:gd name="connsiteY424" fmla="*/ 5149 h 19998"/>
                <a:gd name="connsiteX425" fmla="*/ 617 w 19998"/>
                <a:gd name="connsiteY425" fmla="*/ 5149 h 19998"/>
                <a:gd name="connsiteX426" fmla="*/ 617 w 19998"/>
                <a:gd name="connsiteY426" fmla="*/ 5106 h 19998"/>
                <a:gd name="connsiteX427" fmla="*/ 803 w 19998"/>
                <a:gd name="connsiteY427" fmla="*/ 5085 h 19998"/>
                <a:gd name="connsiteX428" fmla="*/ 826 w 19998"/>
                <a:gd name="connsiteY428" fmla="*/ 5106 h 19998"/>
                <a:gd name="connsiteX429" fmla="*/ 803 w 19998"/>
                <a:gd name="connsiteY429" fmla="*/ 5149 h 19998"/>
                <a:gd name="connsiteX430" fmla="*/ 803 w 19998"/>
                <a:gd name="connsiteY430" fmla="*/ 5165 h 19998"/>
                <a:gd name="connsiteX431" fmla="*/ 1276 w 19998"/>
                <a:gd name="connsiteY431" fmla="*/ 5022 h 19998"/>
                <a:gd name="connsiteX432" fmla="*/ 1276 w 19998"/>
                <a:gd name="connsiteY432" fmla="*/ 5003 h 19998"/>
                <a:gd name="connsiteX433" fmla="*/ 1276 w 19998"/>
                <a:gd name="connsiteY433" fmla="*/ 5022 h 19998"/>
                <a:gd name="connsiteX434" fmla="*/ 1298 w 19998"/>
                <a:gd name="connsiteY434" fmla="*/ 5022 h 19998"/>
                <a:gd name="connsiteX435" fmla="*/ 1298 w 19998"/>
                <a:gd name="connsiteY435" fmla="*/ 5003 h 19998"/>
                <a:gd name="connsiteX436" fmla="*/ 1341 w 19998"/>
                <a:gd name="connsiteY436" fmla="*/ 5003 h 19998"/>
                <a:gd name="connsiteX437" fmla="*/ 1341 w 19998"/>
                <a:gd name="connsiteY437" fmla="*/ 5165 h 19998"/>
                <a:gd name="connsiteX438" fmla="*/ 1381 w 19998"/>
                <a:gd name="connsiteY438" fmla="*/ 5165 h 19998"/>
                <a:gd name="connsiteX439" fmla="*/ 1441 w 19998"/>
                <a:gd name="connsiteY439" fmla="*/ 5149 h 19998"/>
                <a:gd name="connsiteX440" fmla="*/ 1441 w 19998"/>
                <a:gd name="connsiteY440" fmla="*/ 5205 h 19998"/>
                <a:gd name="connsiteX441" fmla="*/ 1505 w 19998"/>
                <a:gd name="connsiteY441" fmla="*/ 5231 h 19998"/>
                <a:gd name="connsiteX442" fmla="*/ 1524 w 19998"/>
                <a:gd name="connsiteY442" fmla="*/ 5069 h 19998"/>
                <a:gd name="connsiteX443" fmla="*/ 1562 w 19998"/>
                <a:gd name="connsiteY443" fmla="*/ 5069 h 19998"/>
                <a:gd name="connsiteX444" fmla="*/ 1562 w 19998"/>
                <a:gd name="connsiteY444" fmla="*/ 5043 h 19998"/>
                <a:gd name="connsiteX445" fmla="*/ 1815 w 19998"/>
                <a:gd name="connsiteY445" fmla="*/ 5125 h 19998"/>
                <a:gd name="connsiteX446" fmla="*/ 1815 w 19998"/>
                <a:gd name="connsiteY446" fmla="*/ 5149 h 19998"/>
                <a:gd name="connsiteX447" fmla="*/ 1831 w 19998"/>
                <a:gd name="connsiteY447" fmla="*/ 5149 h 19998"/>
                <a:gd name="connsiteX448" fmla="*/ 1874 w 19998"/>
                <a:gd name="connsiteY448" fmla="*/ 5149 h 19998"/>
                <a:gd name="connsiteX449" fmla="*/ 1874 w 19998"/>
                <a:gd name="connsiteY449" fmla="*/ 5189 h 19998"/>
                <a:gd name="connsiteX450" fmla="*/ 1936 w 19998"/>
                <a:gd name="connsiteY450" fmla="*/ 5165 h 19998"/>
                <a:gd name="connsiteX451" fmla="*/ 1936 w 19998"/>
                <a:gd name="connsiteY451" fmla="*/ 5149 h 19998"/>
                <a:gd name="connsiteX452" fmla="*/ 1915 w 19998"/>
                <a:gd name="connsiteY452" fmla="*/ 5125 h 19998"/>
                <a:gd name="connsiteX453" fmla="*/ 1915 w 19998"/>
                <a:gd name="connsiteY453" fmla="*/ 5069 h 19998"/>
                <a:gd name="connsiteX454" fmla="*/ 1979 w 19998"/>
                <a:gd name="connsiteY454" fmla="*/ 5003 h 19998"/>
                <a:gd name="connsiteX455" fmla="*/ 1936 w 19998"/>
                <a:gd name="connsiteY455" fmla="*/ 4939 h 19998"/>
                <a:gd name="connsiteX456" fmla="*/ 2103 w 19998"/>
                <a:gd name="connsiteY456" fmla="*/ 4820 h 19998"/>
                <a:gd name="connsiteX457" fmla="*/ 2496 w 19998"/>
                <a:gd name="connsiteY457" fmla="*/ 4777 h 19998"/>
                <a:gd name="connsiteX458" fmla="*/ 2536 w 19998"/>
                <a:gd name="connsiteY458" fmla="*/ 4860 h 19998"/>
                <a:gd name="connsiteX459" fmla="*/ 2722 w 19998"/>
                <a:gd name="connsiteY459" fmla="*/ 4761 h 19998"/>
                <a:gd name="connsiteX460" fmla="*/ 2722 w 19998"/>
                <a:gd name="connsiteY460" fmla="*/ 4900 h 19998"/>
                <a:gd name="connsiteX461" fmla="*/ 2805 w 19998"/>
                <a:gd name="connsiteY461" fmla="*/ 4923 h 19998"/>
                <a:gd name="connsiteX462" fmla="*/ 2782 w 19998"/>
                <a:gd name="connsiteY462" fmla="*/ 4982 h 19998"/>
                <a:gd name="connsiteX463" fmla="*/ 2886 w 19998"/>
                <a:gd name="connsiteY463" fmla="*/ 5022 h 19998"/>
                <a:gd name="connsiteX464" fmla="*/ 2910 w 19998"/>
                <a:gd name="connsiteY464" fmla="*/ 5022 h 19998"/>
                <a:gd name="connsiteX465" fmla="*/ 2970 w 19998"/>
                <a:gd name="connsiteY465" fmla="*/ 5189 h 19998"/>
                <a:gd name="connsiteX466" fmla="*/ 3010 w 19998"/>
                <a:gd name="connsiteY466" fmla="*/ 5189 h 19998"/>
                <a:gd name="connsiteX467" fmla="*/ 3034 w 19998"/>
                <a:gd name="connsiteY467" fmla="*/ 5247 h 19998"/>
                <a:gd name="connsiteX468" fmla="*/ 3256 w 19998"/>
                <a:gd name="connsiteY468" fmla="*/ 5673 h 19998"/>
                <a:gd name="connsiteX469" fmla="*/ 3279 w 19998"/>
                <a:gd name="connsiteY469" fmla="*/ 5593 h 19998"/>
                <a:gd name="connsiteX470" fmla="*/ 3303 w 19998"/>
                <a:gd name="connsiteY470" fmla="*/ 5593 h 19998"/>
                <a:gd name="connsiteX471" fmla="*/ 3320 w 19998"/>
                <a:gd name="connsiteY471" fmla="*/ 5616 h 19998"/>
                <a:gd name="connsiteX472" fmla="*/ 3608 w 19998"/>
                <a:gd name="connsiteY472" fmla="*/ 5391 h 19998"/>
                <a:gd name="connsiteX473" fmla="*/ 3589 w 19998"/>
                <a:gd name="connsiteY473" fmla="*/ 5351 h 19998"/>
                <a:gd name="connsiteX474" fmla="*/ 3689 w 19998"/>
                <a:gd name="connsiteY474" fmla="*/ 5351 h 19998"/>
                <a:gd name="connsiteX475" fmla="*/ 3689 w 19998"/>
                <a:gd name="connsiteY475" fmla="*/ 5391 h 19998"/>
                <a:gd name="connsiteX476" fmla="*/ 3713 w 19998"/>
                <a:gd name="connsiteY476" fmla="*/ 5391 h 19998"/>
                <a:gd name="connsiteX477" fmla="*/ 3860 w 19998"/>
                <a:gd name="connsiteY477" fmla="*/ 5268 h 19998"/>
                <a:gd name="connsiteX478" fmla="*/ 3860 w 19998"/>
                <a:gd name="connsiteY478" fmla="*/ 5308 h 19998"/>
                <a:gd name="connsiteX479" fmla="*/ 3899 w 19998"/>
                <a:gd name="connsiteY479" fmla="*/ 5325 h 19998"/>
                <a:gd name="connsiteX480" fmla="*/ 3818 w 19998"/>
                <a:gd name="connsiteY480" fmla="*/ 5431 h 19998"/>
                <a:gd name="connsiteX481" fmla="*/ 3860 w 19998"/>
                <a:gd name="connsiteY481" fmla="*/ 5431 h 19998"/>
                <a:gd name="connsiteX482" fmla="*/ 3941 w 19998"/>
                <a:gd name="connsiteY482" fmla="*/ 5367 h 19998"/>
                <a:gd name="connsiteX483" fmla="*/ 3958 w 19998"/>
                <a:gd name="connsiteY483" fmla="*/ 5391 h 19998"/>
                <a:gd name="connsiteX484" fmla="*/ 3999 w 19998"/>
                <a:gd name="connsiteY484" fmla="*/ 5534 h 19998"/>
                <a:gd name="connsiteX485" fmla="*/ 4041 w 19998"/>
                <a:gd name="connsiteY485" fmla="*/ 5471 h 19998"/>
                <a:gd name="connsiteX486" fmla="*/ 4041 w 19998"/>
                <a:gd name="connsiteY486" fmla="*/ 5534 h 19998"/>
                <a:gd name="connsiteX487" fmla="*/ 4063 w 19998"/>
                <a:gd name="connsiteY487" fmla="*/ 5534 h 19998"/>
                <a:gd name="connsiteX488" fmla="*/ 4103 w 19998"/>
                <a:gd name="connsiteY488" fmla="*/ 5449 h 19998"/>
                <a:gd name="connsiteX489" fmla="*/ 4146 w 19998"/>
                <a:gd name="connsiteY489" fmla="*/ 5489 h 19998"/>
                <a:gd name="connsiteX490" fmla="*/ 4146 w 19998"/>
                <a:gd name="connsiteY490" fmla="*/ 5471 h 19998"/>
                <a:gd name="connsiteX491" fmla="*/ 4103 w 19998"/>
                <a:gd name="connsiteY491" fmla="*/ 5407 h 19998"/>
                <a:gd name="connsiteX492" fmla="*/ 4351 w 19998"/>
                <a:gd name="connsiteY492" fmla="*/ 5351 h 19998"/>
                <a:gd name="connsiteX493" fmla="*/ 4372 w 19998"/>
                <a:gd name="connsiteY493" fmla="*/ 5308 h 19998"/>
                <a:gd name="connsiteX494" fmla="*/ 4392 w 19998"/>
                <a:gd name="connsiteY494" fmla="*/ 5308 h 19998"/>
                <a:gd name="connsiteX495" fmla="*/ 4415 w 19998"/>
                <a:gd name="connsiteY495" fmla="*/ 5308 h 19998"/>
                <a:gd name="connsiteX496" fmla="*/ 4415 w 19998"/>
                <a:gd name="connsiteY496" fmla="*/ 5287 h 19998"/>
                <a:gd name="connsiteX497" fmla="*/ 4580 w 19998"/>
                <a:gd name="connsiteY497" fmla="*/ 5268 h 19998"/>
                <a:gd name="connsiteX498" fmla="*/ 4580 w 19998"/>
                <a:gd name="connsiteY498" fmla="*/ 5471 h 19998"/>
                <a:gd name="connsiteX499" fmla="*/ 4994 w 19998"/>
                <a:gd name="connsiteY499" fmla="*/ 5449 h 19998"/>
                <a:gd name="connsiteX500" fmla="*/ 5075 w 19998"/>
                <a:gd name="connsiteY500" fmla="*/ 5471 h 19998"/>
                <a:gd name="connsiteX501" fmla="*/ 5075 w 19998"/>
                <a:gd name="connsiteY501" fmla="*/ 5449 h 19998"/>
                <a:gd name="connsiteX502" fmla="*/ 5094 w 19998"/>
                <a:gd name="connsiteY502" fmla="*/ 5449 h 19998"/>
                <a:gd name="connsiteX503" fmla="*/ 5175 w 19998"/>
                <a:gd name="connsiteY503" fmla="*/ 5471 h 19998"/>
                <a:gd name="connsiteX504" fmla="*/ 5323 w 19998"/>
                <a:gd name="connsiteY504" fmla="*/ 5471 h 19998"/>
                <a:gd name="connsiteX505" fmla="*/ 5242 w 19998"/>
                <a:gd name="connsiteY505" fmla="*/ 5407 h 19998"/>
                <a:gd name="connsiteX506" fmla="*/ 5258 w 19998"/>
                <a:gd name="connsiteY506" fmla="*/ 5391 h 19998"/>
                <a:gd name="connsiteX507" fmla="*/ 4994 w 19998"/>
                <a:gd name="connsiteY507" fmla="*/ 5003 h 19998"/>
                <a:gd name="connsiteX508" fmla="*/ 4970 w 19998"/>
                <a:gd name="connsiteY508" fmla="*/ 5003 h 19998"/>
                <a:gd name="connsiteX509" fmla="*/ 4954 w 19998"/>
                <a:gd name="connsiteY509" fmla="*/ 4982 h 19998"/>
                <a:gd name="connsiteX510" fmla="*/ 5054 w 19998"/>
                <a:gd name="connsiteY510" fmla="*/ 4618 h 19998"/>
                <a:gd name="connsiteX511" fmla="*/ 5054 w 19998"/>
                <a:gd name="connsiteY511" fmla="*/ 4601 h 19998"/>
                <a:gd name="connsiteX512" fmla="*/ 5037 w 19998"/>
                <a:gd name="connsiteY512" fmla="*/ 4618 h 19998"/>
                <a:gd name="connsiteX513" fmla="*/ 5011 w 19998"/>
                <a:gd name="connsiteY513" fmla="*/ 4131 h 19998"/>
                <a:gd name="connsiteX514" fmla="*/ 4970 w 19998"/>
                <a:gd name="connsiteY514" fmla="*/ 4131 h 19998"/>
                <a:gd name="connsiteX515" fmla="*/ 4642 w 19998"/>
                <a:gd name="connsiteY515" fmla="*/ 3335 h 19998"/>
                <a:gd name="connsiteX516" fmla="*/ 4663 w 19998"/>
                <a:gd name="connsiteY516" fmla="*/ 3092 h 19998"/>
                <a:gd name="connsiteX517" fmla="*/ 4563 w 19998"/>
                <a:gd name="connsiteY517" fmla="*/ 3050 h 19998"/>
                <a:gd name="connsiteX518" fmla="*/ 4563 w 19998"/>
                <a:gd name="connsiteY518" fmla="*/ 2930 h 19998"/>
                <a:gd name="connsiteX519" fmla="*/ 4663 w 19998"/>
                <a:gd name="connsiteY519" fmla="*/ 2987 h 19998"/>
                <a:gd name="connsiteX520" fmla="*/ 4684 w 19998"/>
                <a:gd name="connsiteY520" fmla="*/ 2947 h 19998"/>
                <a:gd name="connsiteX521" fmla="*/ 5242 w 19998"/>
                <a:gd name="connsiteY521" fmla="*/ 3092 h 19998"/>
                <a:gd name="connsiteX522" fmla="*/ 5258 w 19998"/>
                <a:gd name="connsiteY522" fmla="*/ 3029 h 19998"/>
                <a:gd name="connsiteX523" fmla="*/ 5570 w 19998"/>
                <a:gd name="connsiteY523" fmla="*/ 3050 h 19998"/>
                <a:gd name="connsiteX524" fmla="*/ 5632 w 19998"/>
                <a:gd name="connsiteY524" fmla="*/ 3252 h 19998"/>
                <a:gd name="connsiteX525" fmla="*/ 5592 w 19998"/>
                <a:gd name="connsiteY525" fmla="*/ 3252 h 19998"/>
                <a:gd name="connsiteX526" fmla="*/ 5570 w 19998"/>
                <a:gd name="connsiteY526" fmla="*/ 3316 h 19998"/>
                <a:gd name="connsiteX527" fmla="*/ 5511 w 19998"/>
                <a:gd name="connsiteY527" fmla="*/ 3316 h 19998"/>
                <a:gd name="connsiteX528" fmla="*/ 5675 w 19998"/>
                <a:gd name="connsiteY528" fmla="*/ 3800 h 19998"/>
                <a:gd name="connsiteX529" fmla="*/ 5649 w 19998"/>
                <a:gd name="connsiteY529" fmla="*/ 3826 h 19998"/>
                <a:gd name="connsiteX530" fmla="*/ 5732 w 19998"/>
                <a:gd name="connsiteY530" fmla="*/ 3842 h 19998"/>
                <a:gd name="connsiteX531" fmla="*/ 5713 w 19998"/>
                <a:gd name="connsiteY531" fmla="*/ 3842 h 19998"/>
                <a:gd name="connsiteX532" fmla="*/ 5732 w 19998"/>
                <a:gd name="connsiteY532" fmla="*/ 3882 h 19998"/>
                <a:gd name="connsiteX533" fmla="*/ 5756 w 19998"/>
                <a:gd name="connsiteY533" fmla="*/ 3882 h 19998"/>
                <a:gd name="connsiteX534" fmla="*/ 5775 w 19998"/>
                <a:gd name="connsiteY534" fmla="*/ 3882 h 19998"/>
                <a:gd name="connsiteX535" fmla="*/ 5861 w 19998"/>
                <a:gd name="connsiteY535" fmla="*/ 3762 h 19998"/>
                <a:gd name="connsiteX536" fmla="*/ 6499 w 19998"/>
                <a:gd name="connsiteY536" fmla="*/ 3906 h 19998"/>
                <a:gd name="connsiteX537" fmla="*/ 7611 w 19998"/>
                <a:gd name="connsiteY537" fmla="*/ 3826 h 19998"/>
                <a:gd name="connsiteX538" fmla="*/ 7923 w 19998"/>
                <a:gd name="connsiteY538" fmla="*/ 3722 h 19998"/>
                <a:gd name="connsiteX539" fmla="*/ 8045 w 19998"/>
                <a:gd name="connsiteY539" fmla="*/ 3703 h 19998"/>
                <a:gd name="connsiteX540" fmla="*/ 7611 w 19998"/>
                <a:gd name="connsiteY540" fmla="*/ 3600 h 19998"/>
                <a:gd name="connsiteX541" fmla="*/ 7611 w 19998"/>
                <a:gd name="connsiteY541" fmla="*/ 3581 h 19998"/>
                <a:gd name="connsiteX542" fmla="*/ 7799 w 19998"/>
                <a:gd name="connsiteY542" fmla="*/ 3092 h 19998"/>
                <a:gd name="connsiteX543" fmla="*/ 9574 w 19998"/>
                <a:gd name="connsiteY543" fmla="*/ 2317 h 19998"/>
                <a:gd name="connsiteX544" fmla="*/ 9843 w 19998"/>
                <a:gd name="connsiteY544" fmla="*/ 1993 h 19998"/>
                <a:gd name="connsiteX545" fmla="*/ 9902 w 19998"/>
                <a:gd name="connsiteY545" fmla="*/ 2051 h 19998"/>
                <a:gd name="connsiteX546" fmla="*/ 10031 w 19998"/>
                <a:gd name="connsiteY546" fmla="*/ 2051 h 19998"/>
                <a:gd name="connsiteX547" fmla="*/ 9964 w 19998"/>
                <a:gd name="connsiteY547" fmla="*/ 1972 h 19998"/>
                <a:gd name="connsiteX548" fmla="*/ 9943 w 19998"/>
                <a:gd name="connsiteY548" fmla="*/ 1993 h 19998"/>
                <a:gd name="connsiteX549" fmla="*/ 9843 w 19998"/>
                <a:gd name="connsiteY549" fmla="*/ 1645 h 19998"/>
                <a:gd name="connsiteX550" fmla="*/ 9902 w 19998"/>
                <a:gd name="connsiteY550" fmla="*/ 1645 h 19998"/>
                <a:gd name="connsiteX551" fmla="*/ 9902 w 19998"/>
                <a:gd name="connsiteY551" fmla="*/ 1628 h 19998"/>
                <a:gd name="connsiteX552" fmla="*/ 9902 w 19998"/>
                <a:gd name="connsiteY552" fmla="*/ 1607 h 19998"/>
                <a:gd name="connsiteX553" fmla="*/ 9843 w 19998"/>
                <a:gd name="connsiteY553" fmla="*/ 1542 h 19998"/>
                <a:gd name="connsiteX554" fmla="*/ 9886 w 19998"/>
                <a:gd name="connsiteY554" fmla="*/ 1260 h 19998"/>
                <a:gd name="connsiteX555" fmla="*/ 9926 w 19998"/>
                <a:gd name="connsiteY555" fmla="*/ 1243 h 19998"/>
                <a:gd name="connsiteX556" fmla="*/ 9886 w 19998"/>
                <a:gd name="connsiteY556" fmla="*/ 815 h 19998"/>
                <a:gd name="connsiteX557" fmla="*/ 9902 w 19998"/>
                <a:gd name="connsiteY557" fmla="*/ 815 h 19998"/>
                <a:gd name="connsiteX558" fmla="*/ 9886 w 19998"/>
                <a:gd name="connsiteY558" fmla="*/ 484 h 19998"/>
                <a:gd name="connsiteX559" fmla="*/ 10645 w 19998"/>
                <a:gd name="connsiteY559" fmla="*/ 186 h 19998"/>
                <a:gd name="connsiteX560" fmla="*/ 11307 w 19998"/>
                <a:gd name="connsiteY560" fmla="*/ 0 h 19998"/>
                <a:gd name="connsiteX561" fmla="*/ 11431 w 19998"/>
                <a:gd name="connsiteY561" fmla="*/ 324 h 19998"/>
                <a:gd name="connsiteX562" fmla="*/ 11431 w 19998"/>
                <a:gd name="connsiteY562" fmla="*/ 630 h 19998"/>
                <a:gd name="connsiteX563" fmla="*/ 11577 w 19998"/>
                <a:gd name="connsiteY563" fmla="*/ 630 h 19998"/>
                <a:gd name="connsiteX564" fmla="*/ 11700 w 19998"/>
                <a:gd name="connsiteY564" fmla="*/ 832 h 19998"/>
                <a:gd name="connsiteX565" fmla="*/ 11822 w 19998"/>
                <a:gd name="connsiteY565" fmla="*/ 895 h 19998"/>
                <a:gd name="connsiteX566" fmla="*/ 12158 w 19998"/>
                <a:gd name="connsiteY566" fmla="*/ 670 h 19998"/>
                <a:gd name="connsiteX567" fmla="*/ 12279 w 19998"/>
                <a:gd name="connsiteY567" fmla="*/ 792 h 19998"/>
                <a:gd name="connsiteX568" fmla="*/ 12255 w 19998"/>
                <a:gd name="connsiteY568" fmla="*/ 815 h 19998"/>
                <a:gd name="connsiteX569" fmla="*/ 12360 w 19998"/>
                <a:gd name="connsiteY569" fmla="*/ 895 h 19998"/>
                <a:gd name="connsiteX570" fmla="*/ 12360 w 19998"/>
                <a:gd name="connsiteY570" fmla="*/ 912 h 19998"/>
                <a:gd name="connsiteX571" fmla="*/ 12339 w 19998"/>
                <a:gd name="connsiteY571" fmla="*/ 935 h 19998"/>
                <a:gd name="connsiteX572" fmla="*/ 12548 w 19998"/>
                <a:gd name="connsiteY572" fmla="*/ 1342 h 19998"/>
                <a:gd name="connsiteX573" fmla="*/ 12753 w 19998"/>
                <a:gd name="connsiteY573" fmla="*/ 1260 h 19998"/>
                <a:gd name="connsiteX574" fmla="*/ 12729 w 19998"/>
                <a:gd name="connsiteY574" fmla="*/ 1363 h 19998"/>
                <a:gd name="connsiteX575" fmla="*/ 12834 w 19998"/>
                <a:gd name="connsiteY575" fmla="*/ 1323 h 19998"/>
                <a:gd name="connsiteX576" fmla="*/ 12853 w 19998"/>
                <a:gd name="connsiteY576" fmla="*/ 1342 h 19998"/>
                <a:gd name="connsiteX577" fmla="*/ 12901 w 19998"/>
                <a:gd name="connsiteY577" fmla="*/ 1342 h 19998"/>
                <a:gd name="connsiteX578" fmla="*/ 13039 w 19998"/>
                <a:gd name="connsiteY578" fmla="*/ 1769 h 19998"/>
                <a:gd name="connsiteX579" fmla="*/ 13039 w 19998"/>
                <a:gd name="connsiteY579" fmla="*/ 1751 h 19998"/>
                <a:gd name="connsiteX580" fmla="*/ 13065 w 19998"/>
                <a:gd name="connsiteY580" fmla="*/ 1751 h 19998"/>
                <a:gd name="connsiteX581" fmla="*/ 13082 w 19998"/>
                <a:gd name="connsiteY581" fmla="*/ 1671 h 19998"/>
                <a:gd name="connsiteX582" fmla="*/ 13186 w 19998"/>
                <a:gd name="connsiteY582" fmla="*/ 1645 h 19998"/>
                <a:gd name="connsiteX583" fmla="*/ 13203 w 19998"/>
                <a:gd name="connsiteY583" fmla="*/ 1671 h 19998"/>
                <a:gd name="connsiteX584" fmla="*/ 13203 w 19998"/>
                <a:gd name="connsiteY584" fmla="*/ 1645 h 19998"/>
                <a:gd name="connsiteX585" fmla="*/ 13267 w 19998"/>
                <a:gd name="connsiteY585" fmla="*/ 1645 h 19998"/>
                <a:gd name="connsiteX586" fmla="*/ 13267 w 19998"/>
                <a:gd name="connsiteY586" fmla="*/ 1671 h 19998"/>
                <a:gd name="connsiteX587" fmla="*/ 13308 w 19998"/>
                <a:gd name="connsiteY587" fmla="*/ 1687 h 19998"/>
                <a:gd name="connsiteX588" fmla="*/ 13308 w 19998"/>
                <a:gd name="connsiteY588" fmla="*/ 1711 h 19998"/>
                <a:gd name="connsiteX589" fmla="*/ 13515 w 19998"/>
                <a:gd name="connsiteY589" fmla="*/ 1628 h 19998"/>
                <a:gd name="connsiteX590" fmla="*/ 13598 w 19998"/>
                <a:gd name="connsiteY590" fmla="*/ 1751 h 19998"/>
                <a:gd name="connsiteX591" fmla="*/ 13660 w 19998"/>
                <a:gd name="connsiteY591" fmla="*/ 1769 h 19998"/>
                <a:gd name="connsiteX592" fmla="*/ 13660 w 19998"/>
                <a:gd name="connsiteY592" fmla="*/ 1833 h 19998"/>
                <a:gd name="connsiteX593" fmla="*/ 13677 w 19998"/>
                <a:gd name="connsiteY593" fmla="*/ 1833 h 19998"/>
                <a:gd name="connsiteX594" fmla="*/ 13677 w 19998"/>
                <a:gd name="connsiteY594" fmla="*/ 1849 h 19998"/>
                <a:gd name="connsiteX595" fmla="*/ 13725 w 19998"/>
                <a:gd name="connsiteY595" fmla="*/ 1849 h 19998"/>
                <a:gd name="connsiteX596" fmla="*/ 13703 w 19998"/>
                <a:gd name="connsiteY596" fmla="*/ 1833 h 19998"/>
                <a:gd name="connsiteX597" fmla="*/ 13725 w 19998"/>
                <a:gd name="connsiteY597" fmla="*/ 1791 h 19998"/>
                <a:gd name="connsiteX598" fmla="*/ 13808 w 19998"/>
                <a:gd name="connsiteY598" fmla="*/ 1873 h 19998"/>
                <a:gd name="connsiteX599" fmla="*/ 13725 w 19998"/>
                <a:gd name="connsiteY599" fmla="*/ 2155 h 19998"/>
                <a:gd name="connsiteX600" fmla="*/ 13725 w 19998"/>
                <a:gd name="connsiteY600" fmla="*/ 2138 h 19998"/>
                <a:gd name="connsiteX601" fmla="*/ 13784 w 19998"/>
                <a:gd name="connsiteY601" fmla="*/ 2155 h 19998"/>
                <a:gd name="connsiteX602" fmla="*/ 13825 w 19998"/>
                <a:gd name="connsiteY602" fmla="*/ 2301 h 19998"/>
                <a:gd name="connsiteX603" fmla="*/ 13703 w 19998"/>
                <a:gd name="connsiteY603" fmla="*/ 2420 h 19998"/>
                <a:gd name="connsiteX604" fmla="*/ 13741 w 19998"/>
                <a:gd name="connsiteY604" fmla="*/ 2463 h 19998"/>
                <a:gd name="connsiteX605" fmla="*/ 13703 w 19998"/>
                <a:gd name="connsiteY605" fmla="*/ 2503 h 19998"/>
                <a:gd name="connsiteX606" fmla="*/ 13784 w 19998"/>
                <a:gd name="connsiteY606" fmla="*/ 2519 h 19998"/>
                <a:gd name="connsiteX607" fmla="*/ 13784 w 19998"/>
                <a:gd name="connsiteY607" fmla="*/ 2540 h 19998"/>
                <a:gd name="connsiteX608" fmla="*/ 13849 w 19998"/>
                <a:gd name="connsiteY608" fmla="*/ 2540 h 19998"/>
                <a:gd name="connsiteX609" fmla="*/ 14280 w 19998"/>
                <a:gd name="connsiteY609" fmla="*/ 2540 h 19998"/>
                <a:gd name="connsiteX610" fmla="*/ 14527 w 19998"/>
                <a:gd name="connsiteY610" fmla="*/ 2437 h 19998"/>
                <a:gd name="connsiteX611" fmla="*/ 14527 w 19998"/>
                <a:gd name="connsiteY611" fmla="*/ 2218 h 19998"/>
                <a:gd name="connsiteX612" fmla="*/ 14715 w 19998"/>
                <a:gd name="connsiteY612" fmla="*/ 2051 h 19998"/>
                <a:gd name="connsiteX613" fmla="*/ 14815 w 19998"/>
                <a:gd name="connsiteY613" fmla="*/ 2115 h 19998"/>
                <a:gd name="connsiteX614" fmla="*/ 14775 w 19998"/>
                <a:gd name="connsiteY614" fmla="*/ 2138 h 19998"/>
                <a:gd name="connsiteX615" fmla="*/ 14796 w 19998"/>
                <a:gd name="connsiteY615" fmla="*/ 2218 h 19998"/>
                <a:gd name="connsiteX616" fmla="*/ 14756 w 19998"/>
                <a:gd name="connsiteY616" fmla="*/ 2195 h 19998"/>
                <a:gd name="connsiteX617" fmla="*/ 14732 w 19998"/>
                <a:gd name="connsiteY617" fmla="*/ 2218 h 19998"/>
                <a:gd name="connsiteX618" fmla="*/ 14756 w 19998"/>
                <a:gd name="connsiteY618" fmla="*/ 2237 h 19998"/>
                <a:gd name="connsiteX619" fmla="*/ 14732 w 19998"/>
                <a:gd name="connsiteY619" fmla="*/ 2275 h 19998"/>
                <a:gd name="connsiteX620" fmla="*/ 14715 w 19998"/>
                <a:gd name="connsiteY620" fmla="*/ 2275 h 19998"/>
                <a:gd name="connsiteX621" fmla="*/ 14756 w 19998"/>
                <a:gd name="connsiteY621" fmla="*/ 2341 h 19998"/>
                <a:gd name="connsiteX622" fmla="*/ 14675 w 19998"/>
                <a:gd name="connsiteY622" fmla="*/ 2519 h 19998"/>
                <a:gd name="connsiteX623" fmla="*/ 14815 w 19998"/>
                <a:gd name="connsiteY623" fmla="*/ 2622 h 19998"/>
                <a:gd name="connsiteX624" fmla="*/ 14796 w 19998"/>
                <a:gd name="connsiteY624" fmla="*/ 2904 h 19998"/>
                <a:gd name="connsiteX625" fmla="*/ 14918 w 19998"/>
                <a:gd name="connsiteY625" fmla="*/ 2904 h 19998"/>
                <a:gd name="connsiteX626" fmla="*/ 14918 w 19998"/>
                <a:gd name="connsiteY626" fmla="*/ 2867 h 19998"/>
                <a:gd name="connsiteX627" fmla="*/ 15001 w 19998"/>
                <a:gd name="connsiteY627" fmla="*/ 2888 h 19998"/>
                <a:gd name="connsiteX628" fmla="*/ 15230 w 19998"/>
                <a:gd name="connsiteY628" fmla="*/ 3074 h 19998"/>
                <a:gd name="connsiteX629" fmla="*/ 15249 w 19998"/>
                <a:gd name="connsiteY629" fmla="*/ 3050 h 19998"/>
                <a:gd name="connsiteX630" fmla="*/ 15249 w 19998"/>
                <a:gd name="connsiteY630" fmla="*/ 3114 h 19998"/>
                <a:gd name="connsiteX631" fmla="*/ 15330 w 19998"/>
                <a:gd name="connsiteY631" fmla="*/ 3114 h 19998"/>
                <a:gd name="connsiteX632" fmla="*/ 15418 w 19998"/>
                <a:gd name="connsiteY632" fmla="*/ 3114 h 19998"/>
                <a:gd name="connsiteX633" fmla="*/ 15499 w 19998"/>
                <a:gd name="connsiteY633" fmla="*/ 3196 h 19998"/>
                <a:gd name="connsiteX634" fmla="*/ 15475 w 19998"/>
                <a:gd name="connsiteY634" fmla="*/ 3252 h 19998"/>
                <a:gd name="connsiteX635" fmla="*/ 15499 w 19998"/>
                <a:gd name="connsiteY635" fmla="*/ 3295 h 19998"/>
                <a:gd name="connsiteX636" fmla="*/ 15499 w 19998"/>
                <a:gd name="connsiteY636" fmla="*/ 3276 h 19998"/>
                <a:gd name="connsiteX637" fmla="*/ 15599 w 19998"/>
                <a:gd name="connsiteY637" fmla="*/ 3276 h 19998"/>
                <a:gd name="connsiteX638" fmla="*/ 15704 w 19998"/>
                <a:gd name="connsiteY638" fmla="*/ 3374 h 19998"/>
                <a:gd name="connsiteX639" fmla="*/ 15682 w 19998"/>
                <a:gd name="connsiteY639" fmla="*/ 3414 h 19998"/>
                <a:gd name="connsiteX640" fmla="*/ 15723 w 19998"/>
                <a:gd name="connsiteY640" fmla="*/ 3478 h 19998"/>
                <a:gd name="connsiteX641" fmla="*/ 15704 w 19998"/>
                <a:gd name="connsiteY641" fmla="*/ 3497 h 19998"/>
                <a:gd name="connsiteX642" fmla="*/ 15747 w 19998"/>
                <a:gd name="connsiteY642" fmla="*/ 3534 h 19998"/>
                <a:gd name="connsiteX643" fmla="*/ 15747 w 19998"/>
                <a:gd name="connsiteY643" fmla="*/ 3518 h 19998"/>
                <a:gd name="connsiteX644" fmla="*/ 15935 w 19998"/>
                <a:gd name="connsiteY644" fmla="*/ 3478 h 19998"/>
                <a:gd name="connsiteX645" fmla="*/ 15935 w 19998"/>
                <a:gd name="connsiteY645" fmla="*/ 3518 h 19998"/>
                <a:gd name="connsiteX646" fmla="*/ 15951 w 19998"/>
                <a:gd name="connsiteY646" fmla="*/ 3518 h 19998"/>
                <a:gd name="connsiteX647" fmla="*/ 15992 w 19998"/>
                <a:gd name="connsiteY647" fmla="*/ 3414 h 19998"/>
                <a:gd name="connsiteX648" fmla="*/ 16156 w 19998"/>
                <a:gd name="connsiteY648" fmla="*/ 3414 h 19998"/>
                <a:gd name="connsiteX649" fmla="*/ 16156 w 19998"/>
                <a:gd name="connsiteY649" fmla="*/ 3374 h 19998"/>
                <a:gd name="connsiteX650" fmla="*/ 16302 w 19998"/>
                <a:gd name="connsiteY650" fmla="*/ 3436 h 19998"/>
                <a:gd name="connsiteX651" fmla="*/ 16285 w 19998"/>
                <a:gd name="connsiteY651" fmla="*/ 3454 h 19998"/>
                <a:gd name="connsiteX652" fmla="*/ 16366 w 19998"/>
                <a:gd name="connsiteY652" fmla="*/ 3518 h 19998"/>
                <a:gd name="connsiteX653" fmla="*/ 16490 w 19998"/>
                <a:gd name="connsiteY653" fmla="*/ 3518 h 19998"/>
                <a:gd name="connsiteX654" fmla="*/ 16506 w 19998"/>
                <a:gd name="connsiteY654" fmla="*/ 3600 h 19998"/>
                <a:gd name="connsiteX655" fmla="*/ 16590 w 19998"/>
                <a:gd name="connsiteY655" fmla="*/ 3624 h 19998"/>
                <a:gd name="connsiteX656" fmla="*/ 16611 w 19998"/>
                <a:gd name="connsiteY656" fmla="*/ 3581 h 19998"/>
                <a:gd name="connsiteX657" fmla="*/ 16694 w 19998"/>
                <a:gd name="connsiteY657" fmla="*/ 3600 h 19998"/>
                <a:gd name="connsiteX658" fmla="*/ 16694 w 19998"/>
                <a:gd name="connsiteY658" fmla="*/ 3560 h 19998"/>
                <a:gd name="connsiteX659" fmla="*/ 16716 w 19998"/>
                <a:gd name="connsiteY659" fmla="*/ 3560 h 19998"/>
                <a:gd name="connsiteX660" fmla="*/ 16716 w 19998"/>
                <a:gd name="connsiteY660" fmla="*/ 3518 h 19998"/>
                <a:gd name="connsiteX661" fmla="*/ 16759 w 19998"/>
                <a:gd name="connsiteY661" fmla="*/ 3497 h 19998"/>
                <a:gd name="connsiteX662" fmla="*/ 16759 w 19998"/>
                <a:gd name="connsiteY662" fmla="*/ 3478 h 19998"/>
                <a:gd name="connsiteX663" fmla="*/ 16940 w 19998"/>
                <a:gd name="connsiteY663" fmla="*/ 3478 h 19998"/>
                <a:gd name="connsiteX664" fmla="*/ 17085 w 19998"/>
                <a:gd name="connsiteY664" fmla="*/ 3560 h 19998"/>
                <a:gd name="connsiteX665" fmla="*/ 17085 w 19998"/>
                <a:gd name="connsiteY665" fmla="*/ 3534 h 19998"/>
                <a:gd name="connsiteX666" fmla="*/ 17192 w 19998"/>
                <a:gd name="connsiteY666" fmla="*/ 3518 h 19998"/>
                <a:gd name="connsiteX667" fmla="*/ 17192 w 19998"/>
                <a:gd name="connsiteY667" fmla="*/ 3534 h 19998"/>
                <a:gd name="connsiteX668" fmla="*/ 17373 w 19998"/>
                <a:gd name="connsiteY668" fmla="*/ 3640 h 19998"/>
                <a:gd name="connsiteX669" fmla="*/ 17354 w 19998"/>
                <a:gd name="connsiteY669" fmla="*/ 3663 h 19998"/>
                <a:gd name="connsiteX670" fmla="*/ 17437 w 19998"/>
                <a:gd name="connsiteY670" fmla="*/ 3783 h 19998"/>
                <a:gd name="connsiteX671" fmla="*/ 17397 w 19998"/>
                <a:gd name="connsiteY671" fmla="*/ 3783 h 19998"/>
                <a:gd name="connsiteX672" fmla="*/ 17414 w 19998"/>
                <a:gd name="connsiteY672" fmla="*/ 3826 h 19998"/>
                <a:gd name="connsiteX673" fmla="*/ 17437 w 19998"/>
                <a:gd name="connsiteY673" fmla="*/ 3826 h 19998"/>
                <a:gd name="connsiteX674" fmla="*/ 17602 w 19998"/>
                <a:gd name="connsiteY674" fmla="*/ 4028 h 19998"/>
                <a:gd name="connsiteX675" fmla="*/ 17623 w 19998"/>
                <a:gd name="connsiteY675" fmla="*/ 4091 h 19998"/>
                <a:gd name="connsiteX676" fmla="*/ 17642 w 19998"/>
                <a:gd name="connsiteY676" fmla="*/ 4091 h 19998"/>
                <a:gd name="connsiteX677" fmla="*/ 17683 w 19998"/>
                <a:gd name="connsiteY677" fmla="*/ 4211 h 19998"/>
                <a:gd name="connsiteX678" fmla="*/ 17849 w 19998"/>
                <a:gd name="connsiteY678" fmla="*/ 4211 h 19998"/>
                <a:gd name="connsiteX679" fmla="*/ 17849 w 19998"/>
                <a:gd name="connsiteY679" fmla="*/ 4171 h 19998"/>
                <a:gd name="connsiteX680" fmla="*/ 17871 w 19998"/>
                <a:gd name="connsiteY680" fmla="*/ 4171 h 19998"/>
                <a:gd name="connsiteX681" fmla="*/ 17830 w 19998"/>
                <a:gd name="connsiteY681" fmla="*/ 4091 h 19998"/>
                <a:gd name="connsiteX682" fmla="*/ 17871 w 19998"/>
                <a:gd name="connsiteY682" fmla="*/ 4065 h 19998"/>
                <a:gd name="connsiteX683" fmla="*/ 17935 w 19998"/>
                <a:gd name="connsiteY683" fmla="*/ 4091 h 19998"/>
                <a:gd name="connsiteX684" fmla="*/ 17976 w 19998"/>
                <a:gd name="connsiteY684" fmla="*/ 4065 h 19998"/>
                <a:gd name="connsiteX685" fmla="*/ 18019 w 19998"/>
                <a:gd name="connsiteY685" fmla="*/ 4091 h 19998"/>
                <a:gd name="connsiteX686" fmla="*/ 18140 w 19998"/>
                <a:gd name="connsiteY686" fmla="*/ 4131 h 19998"/>
                <a:gd name="connsiteX687" fmla="*/ 18183 w 19998"/>
                <a:gd name="connsiteY687" fmla="*/ 4293 h 19998"/>
                <a:gd name="connsiteX688" fmla="*/ 18200 w 19998"/>
                <a:gd name="connsiteY688" fmla="*/ 4293 h 19998"/>
                <a:gd name="connsiteX689" fmla="*/ 18223 w 19998"/>
                <a:gd name="connsiteY689" fmla="*/ 4211 h 19998"/>
                <a:gd name="connsiteX690" fmla="*/ 18240 w 19998"/>
                <a:gd name="connsiteY690" fmla="*/ 4211 h 19998"/>
                <a:gd name="connsiteX691" fmla="*/ 18240 w 19998"/>
                <a:gd name="connsiteY691" fmla="*/ 4230 h 19998"/>
                <a:gd name="connsiteX692" fmla="*/ 18281 w 19998"/>
                <a:gd name="connsiteY692" fmla="*/ 4230 h 19998"/>
                <a:gd name="connsiteX693" fmla="*/ 18328 w 19998"/>
                <a:gd name="connsiteY693" fmla="*/ 4270 h 19998"/>
                <a:gd name="connsiteX694" fmla="*/ 18369 w 19998"/>
                <a:gd name="connsiteY694" fmla="*/ 4253 h 19998"/>
                <a:gd name="connsiteX695" fmla="*/ 18388 w 19998"/>
                <a:gd name="connsiteY695" fmla="*/ 4270 h 19998"/>
                <a:gd name="connsiteX696" fmla="*/ 18531 w 19998"/>
                <a:gd name="connsiteY696" fmla="*/ 4253 h 19998"/>
                <a:gd name="connsiteX697" fmla="*/ 18531 w 19998"/>
                <a:gd name="connsiteY697" fmla="*/ 4270 h 19998"/>
                <a:gd name="connsiteX698" fmla="*/ 18631 w 19998"/>
                <a:gd name="connsiteY698" fmla="*/ 4211 h 19998"/>
                <a:gd name="connsiteX699" fmla="*/ 18631 w 19998"/>
                <a:gd name="connsiteY699" fmla="*/ 4131 h 19998"/>
                <a:gd name="connsiteX700" fmla="*/ 18762 w 19998"/>
                <a:gd name="connsiteY700" fmla="*/ 4108 h 19998"/>
                <a:gd name="connsiteX701" fmla="*/ 18778 w 19998"/>
                <a:gd name="connsiteY701" fmla="*/ 4148 h 19998"/>
                <a:gd name="connsiteX702" fmla="*/ 18821 w 19998"/>
                <a:gd name="connsiteY702" fmla="*/ 4131 h 19998"/>
                <a:gd name="connsiteX703" fmla="*/ 18943 w 19998"/>
                <a:gd name="connsiteY703" fmla="*/ 4333 h 19998"/>
                <a:gd name="connsiteX704" fmla="*/ 19047 w 19998"/>
                <a:gd name="connsiteY704" fmla="*/ 4333 h 19998"/>
                <a:gd name="connsiteX705" fmla="*/ 19064 w 19998"/>
                <a:gd name="connsiteY705" fmla="*/ 4392 h 19998"/>
                <a:gd name="connsiteX706" fmla="*/ 19152 w 19998"/>
                <a:gd name="connsiteY706" fmla="*/ 4392 h 19998"/>
                <a:gd name="connsiteX707" fmla="*/ 19152 w 19998"/>
                <a:gd name="connsiteY707" fmla="*/ 4373 h 19998"/>
                <a:gd name="connsiteX708" fmla="*/ 19212 w 19998"/>
                <a:gd name="connsiteY708" fmla="*/ 4373 h 19998"/>
                <a:gd name="connsiteX709" fmla="*/ 19212 w 19998"/>
                <a:gd name="connsiteY709" fmla="*/ 4392 h 19998"/>
                <a:gd name="connsiteX710" fmla="*/ 19317 w 19998"/>
                <a:gd name="connsiteY710" fmla="*/ 4333 h 19998"/>
                <a:gd name="connsiteX711" fmla="*/ 19417 w 19998"/>
                <a:gd name="connsiteY711" fmla="*/ 4392 h 19998"/>
                <a:gd name="connsiteX712" fmla="*/ 19443 w 19998"/>
                <a:gd name="connsiteY712" fmla="*/ 4373 h 19998"/>
                <a:gd name="connsiteX713" fmla="*/ 19500 w 19998"/>
                <a:gd name="connsiteY713" fmla="*/ 4373 h 19998"/>
                <a:gd name="connsiteX714" fmla="*/ 19521 w 19998"/>
                <a:gd name="connsiteY714" fmla="*/ 4352 h 19998"/>
                <a:gd name="connsiteX715" fmla="*/ 19998 w 19998"/>
                <a:gd name="connsiteY715" fmla="*/ 4512 h 19998"/>
                <a:gd name="connsiteX716" fmla="*/ 19750 w 19998"/>
                <a:gd name="connsiteY716" fmla="*/ 4939 h 19998"/>
                <a:gd name="connsiteX717" fmla="*/ 19712 w 19998"/>
                <a:gd name="connsiteY717" fmla="*/ 4939 h 19998"/>
                <a:gd name="connsiteX718" fmla="*/ 19686 w 19998"/>
                <a:gd name="connsiteY718" fmla="*/ 5003 h 19998"/>
                <a:gd name="connsiteX719" fmla="*/ 19645 w 19998"/>
                <a:gd name="connsiteY719" fmla="*/ 5003 h 19998"/>
                <a:gd name="connsiteX720" fmla="*/ 19131 w 19998"/>
                <a:gd name="connsiteY720" fmla="*/ 6512 h 19998"/>
                <a:gd name="connsiteX721" fmla="*/ 19236 w 19998"/>
                <a:gd name="connsiteY721" fmla="*/ 7750 h 19998"/>
                <a:gd name="connsiteX722" fmla="*/ 19212 w 19998"/>
                <a:gd name="connsiteY722" fmla="*/ 7750 h 19998"/>
                <a:gd name="connsiteX723" fmla="*/ 19090 w 19998"/>
                <a:gd name="connsiteY723" fmla="*/ 7870 h 19998"/>
                <a:gd name="connsiteX724" fmla="*/ 19152 w 19998"/>
                <a:gd name="connsiteY724" fmla="*/ 7853 h 19998"/>
                <a:gd name="connsiteX725" fmla="*/ 19064 w 19998"/>
                <a:gd name="connsiteY725" fmla="*/ 7973 h 19998"/>
                <a:gd name="connsiteX726" fmla="*/ 18983 w 19998"/>
                <a:gd name="connsiteY726" fmla="*/ 7973 h 19998"/>
                <a:gd name="connsiteX727" fmla="*/ 18714 w 19998"/>
                <a:gd name="connsiteY727" fmla="*/ 8135 h 19998"/>
                <a:gd name="connsiteX728" fmla="*/ 18695 w 19998"/>
                <a:gd name="connsiteY728" fmla="*/ 8093 h 19998"/>
                <a:gd name="connsiteX729" fmla="*/ 18614 w 19998"/>
                <a:gd name="connsiteY729" fmla="*/ 7997 h 19998"/>
                <a:gd name="connsiteX730" fmla="*/ 18631 w 19998"/>
                <a:gd name="connsiteY730" fmla="*/ 7973 h 19998"/>
                <a:gd name="connsiteX731" fmla="*/ 18304 w 19998"/>
                <a:gd name="connsiteY73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528 w 19998"/>
                <a:gd name="connsiteY303" fmla="*/ 12365 h 19998"/>
                <a:gd name="connsiteX304" fmla="*/ 5511 w 19998"/>
                <a:gd name="connsiteY304" fmla="*/ 12365 h 19998"/>
                <a:gd name="connsiteX305" fmla="*/ 5258 w 19998"/>
                <a:gd name="connsiteY305" fmla="*/ 12227 h 19998"/>
                <a:gd name="connsiteX306" fmla="*/ 5242 w 19998"/>
                <a:gd name="connsiteY306" fmla="*/ 12243 h 19998"/>
                <a:gd name="connsiteX307" fmla="*/ 5218 w 19998"/>
                <a:gd name="connsiteY307" fmla="*/ 12243 h 19998"/>
                <a:gd name="connsiteX308" fmla="*/ 5175 w 19998"/>
                <a:gd name="connsiteY308" fmla="*/ 11961 h 19998"/>
                <a:gd name="connsiteX309" fmla="*/ 5363 w 19998"/>
                <a:gd name="connsiteY309" fmla="*/ 11961 h 19998"/>
                <a:gd name="connsiteX310" fmla="*/ 5487 w 19998"/>
                <a:gd name="connsiteY310" fmla="*/ 11653 h 19998"/>
                <a:gd name="connsiteX311" fmla="*/ 5470 w 19998"/>
                <a:gd name="connsiteY311" fmla="*/ 11653 h 19998"/>
                <a:gd name="connsiteX312" fmla="*/ 5470 w 19998"/>
                <a:gd name="connsiteY312" fmla="*/ 11637 h 19998"/>
                <a:gd name="connsiteX313" fmla="*/ 5487 w 19998"/>
                <a:gd name="connsiteY313" fmla="*/ 11637 h 19998"/>
                <a:gd name="connsiteX314" fmla="*/ 5444 w 19998"/>
                <a:gd name="connsiteY314" fmla="*/ 11268 h 19998"/>
                <a:gd name="connsiteX315" fmla="*/ 5339 w 19998"/>
                <a:gd name="connsiteY315" fmla="*/ 11146 h 19998"/>
                <a:gd name="connsiteX316" fmla="*/ 5251 w 19998"/>
                <a:gd name="connsiteY316" fmla="*/ 10849 h 19998"/>
                <a:gd name="connsiteX317" fmla="*/ 4784 w 19998"/>
                <a:gd name="connsiteY317" fmla="*/ 10539 h 19998"/>
                <a:gd name="connsiteX318" fmla="*/ 4603 w 19998"/>
                <a:gd name="connsiteY318" fmla="*/ 10497 h 19998"/>
                <a:gd name="connsiteX319" fmla="*/ 4620 w 19998"/>
                <a:gd name="connsiteY319" fmla="*/ 10476 h 19998"/>
                <a:gd name="connsiteX320" fmla="*/ 3877 w 19998"/>
                <a:gd name="connsiteY320" fmla="*/ 9395 h 19998"/>
                <a:gd name="connsiteX321" fmla="*/ 3941 w 19998"/>
                <a:gd name="connsiteY321" fmla="*/ 9353 h 19998"/>
                <a:gd name="connsiteX322" fmla="*/ 3918 w 19998"/>
                <a:gd name="connsiteY322" fmla="*/ 9353 h 19998"/>
                <a:gd name="connsiteX323" fmla="*/ 4168 w 19998"/>
                <a:gd name="connsiteY323" fmla="*/ 9071 h 19998"/>
                <a:gd name="connsiteX324" fmla="*/ 3753 w 19998"/>
                <a:gd name="connsiteY324" fmla="*/ 8829 h 19998"/>
                <a:gd name="connsiteX325" fmla="*/ 3899 w 19998"/>
                <a:gd name="connsiteY325" fmla="*/ 8645 h 19998"/>
                <a:gd name="connsiteX326" fmla="*/ 3899 w 19998"/>
                <a:gd name="connsiteY326" fmla="*/ 8521 h 19998"/>
                <a:gd name="connsiteX327" fmla="*/ 4472 w 19998"/>
                <a:gd name="connsiteY327" fmla="*/ 8666 h 19998"/>
                <a:gd name="connsiteX328" fmla="*/ 3877 w 19998"/>
                <a:gd name="connsiteY328" fmla="*/ 8457 h 19998"/>
                <a:gd name="connsiteX329" fmla="*/ 3689 w 19998"/>
                <a:gd name="connsiteY329" fmla="*/ 8587 h 19998"/>
                <a:gd name="connsiteX330" fmla="*/ 3508 w 19998"/>
                <a:gd name="connsiteY330" fmla="*/ 8483 h 19998"/>
                <a:gd name="connsiteX331" fmla="*/ 3360 w 19998"/>
                <a:gd name="connsiteY331" fmla="*/ 8401 h 19998"/>
                <a:gd name="connsiteX332" fmla="*/ 3303 w 19998"/>
                <a:gd name="connsiteY332" fmla="*/ 8239 h 19998"/>
                <a:gd name="connsiteX333" fmla="*/ 3482 w 19998"/>
                <a:gd name="connsiteY333" fmla="*/ 8175 h 19998"/>
                <a:gd name="connsiteX334" fmla="*/ 3465 w 19998"/>
                <a:gd name="connsiteY334" fmla="*/ 8077 h 19998"/>
                <a:gd name="connsiteX335" fmla="*/ 3403 w 19998"/>
                <a:gd name="connsiteY335" fmla="*/ 7997 h 19998"/>
                <a:gd name="connsiteX336" fmla="*/ 3444 w 19998"/>
                <a:gd name="connsiteY336" fmla="*/ 7973 h 19998"/>
                <a:gd name="connsiteX337" fmla="*/ 3444 w 19998"/>
                <a:gd name="connsiteY337" fmla="*/ 7997 h 19998"/>
                <a:gd name="connsiteX338" fmla="*/ 3344 w 19998"/>
                <a:gd name="connsiteY338" fmla="*/ 7910 h 19998"/>
                <a:gd name="connsiteX339" fmla="*/ 3320 w 19998"/>
                <a:gd name="connsiteY339" fmla="*/ 7933 h 19998"/>
                <a:gd name="connsiteX340" fmla="*/ 3239 w 19998"/>
                <a:gd name="connsiteY340" fmla="*/ 7910 h 19998"/>
                <a:gd name="connsiteX341" fmla="*/ 3239 w 19998"/>
                <a:gd name="connsiteY341" fmla="*/ 7950 h 19998"/>
                <a:gd name="connsiteX342" fmla="*/ 3196 w 19998"/>
                <a:gd name="connsiteY342" fmla="*/ 7933 h 19998"/>
                <a:gd name="connsiteX343" fmla="*/ 3156 w 19998"/>
                <a:gd name="connsiteY343" fmla="*/ 7910 h 19998"/>
                <a:gd name="connsiteX344" fmla="*/ 3115 w 19998"/>
                <a:gd name="connsiteY344" fmla="*/ 7950 h 19998"/>
                <a:gd name="connsiteX345" fmla="*/ 2844 w 19998"/>
                <a:gd name="connsiteY345" fmla="*/ 7933 h 19998"/>
                <a:gd name="connsiteX346" fmla="*/ 2822 w 19998"/>
                <a:gd name="connsiteY346" fmla="*/ 7853 h 19998"/>
                <a:gd name="connsiteX347" fmla="*/ 2765 w 19998"/>
                <a:gd name="connsiteY347" fmla="*/ 7811 h 19998"/>
                <a:gd name="connsiteX348" fmla="*/ 2765 w 19998"/>
                <a:gd name="connsiteY348" fmla="*/ 7788 h 19998"/>
                <a:gd name="connsiteX349" fmla="*/ 3051 w 19998"/>
                <a:gd name="connsiteY349" fmla="*/ 7853 h 19998"/>
                <a:gd name="connsiteX350" fmla="*/ 3115 w 19998"/>
                <a:gd name="connsiteY350" fmla="*/ 7651 h 19998"/>
                <a:gd name="connsiteX351" fmla="*/ 3115 w 19998"/>
                <a:gd name="connsiteY351" fmla="*/ 7625 h 19998"/>
                <a:gd name="connsiteX352" fmla="*/ 2765 w 19998"/>
                <a:gd name="connsiteY352" fmla="*/ 7729 h 19998"/>
                <a:gd name="connsiteX353" fmla="*/ 2722 w 19998"/>
                <a:gd name="connsiteY353" fmla="*/ 7625 h 19998"/>
                <a:gd name="connsiteX354" fmla="*/ 2701 w 19998"/>
                <a:gd name="connsiteY354" fmla="*/ 7625 h 19998"/>
                <a:gd name="connsiteX355" fmla="*/ 2722 w 19998"/>
                <a:gd name="connsiteY355" fmla="*/ 7788 h 19998"/>
                <a:gd name="connsiteX356" fmla="*/ 2477 w 19998"/>
                <a:gd name="connsiteY356" fmla="*/ 7750 h 19998"/>
                <a:gd name="connsiteX357" fmla="*/ 2453 w 19998"/>
                <a:gd name="connsiteY357" fmla="*/ 7689 h 19998"/>
                <a:gd name="connsiteX358" fmla="*/ 2477 w 19998"/>
                <a:gd name="connsiteY358" fmla="*/ 7973 h 19998"/>
                <a:gd name="connsiteX359" fmla="*/ 2412 w 19998"/>
                <a:gd name="connsiteY359" fmla="*/ 7950 h 19998"/>
                <a:gd name="connsiteX360" fmla="*/ 2372 w 19998"/>
                <a:gd name="connsiteY360" fmla="*/ 7828 h 19998"/>
                <a:gd name="connsiteX361" fmla="*/ 2127 w 19998"/>
                <a:gd name="connsiteY361" fmla="*/ 7442 h 19998"/>
                <a:gd name="connsiteX362" fmla="*/ 2127 w 19998"/>
                <a:gd name="connsiteY362" fmla="*/ 7463 h 19998"/>
                <a:gd name="connsiteX363" fmla="*/ 2103 w 19998"/>
                <a:gd name="connsiteY363" fmla="*/ 7442 h 19998"/>
                <a:gd name="connsiteX364" fmla="*/ 2205 w 19998"/>
                <a:gd name="connsiteY364" fmla="*/ 7442 h 19998"/>
                <a:gd name="connsiteX365" fmla="*/ 1831 w 19998"/>
                <a:gd name="connsiteY365" fmla="*/ 7261 h 19998"/>
                <a:gd name="connsiteX366" fmla="*/ 1260 w 19998"/>
                <a:gd name="connsiteY366" fmla="*/ 6996 h 19998"/>
                <a:gd name="connsiteX367" fmla="*/ 1276 w 19998"/>
                <a:gd name="connsiteY367" fmla="*/ 6975 h 19998"/>
                <a:gd name="connsiteX368" fmla="*/ 1260 w 19998"/>
                <a:gd name="connsiteY368" fmla="*/ 6958 h 19998"/>
                <a:gd name="connsiteX369" fmla="*/ 1236 w 19998"/>
                <a:gd name="connsiteY369" fmla="*/ 6958 h 19998"/>
                <a:gd name="connsiteX370" fmla="*/ 1172 w 19998"/>
                <a:gd name="connsiteY370" fmla="*/ 6892 h 19998"/>
                <a:gd name="connsiteX371" fmla="*/ 1155 w 19998"/>
                <a:gd name="connsiteY371" fmla="*/ 6996 h 19998"/>
                <a:gd name="connsiteX372" fmla="*/ 886 w 19998"/>
                <a:gd name="connsiteY372" fmla="*/ 6975 h 19998"/>
                <a:gd name="connsiteX373" fmla="*/ 679 w 19998"/>
                <a:gd name="connsiteY373" fmla="*/ 7099 h 19998"/>
                <a:gd name="connsiteX374" fmla="*/ 533 w 19998"/>
                <a:gd name="connsiteY374" fmla="*/ 7078 h 19998"/>
                <a:gd name="connsiteX375" fmla="*/ 533 w 19998"/>
                <a:gd name="connsiteY375" fmla="*/ 7022 h 19998"/>
                <a:gd name="connsiteX376" fmla="*/ 574 w 19998"/>
                <a:gd name="connsiteY376" fmla="*/ 6996 h 19998"/>
                <a:gd name="connsiteX377" fmla="*/ 305 w 19998"/>
                <a:gd name="connsiteY377" fmla="*/ 6568 h 19998"/>
                <a:gd name="connsiteX378" fmla="*/ 264 w 19998"/>
                <a:gd name="connsiteY378" fmla="*/ 6594 h 19998"/>
                <a:gd name="connsiteX379" fmla="*/ 164 w 19998"/>
                <a:gd name="connsiteY379" fmla="*/ 6528 h 19998"/>
                <a:gd name="connsiteX380" fmla="*/ 141 w 19998"/>
                <a:gd name="connsiteY380" fmla="*/ 6528 h 19998"/>
                <a:gd name="connsiteX381" fmla="*/ 0 w 19998"/>
                <a:gd name="connsiteY381" fmla="*/ 6490 h 19998"/>
                <a:gd name="connsiteX382" fmla="*/ 17 w 19998"/>
                <a:gd name="connsiteY382" fmla="*/ 6465 h 19998"/>
                <a:gd name="connsiteX383" fmla="*/ 57 w 19998"/>
                <a:gd name="connsiteY383" fmla="*/ 6465 h 19998"/>
                <a:gd name="connsiteX384" fmla="*/ 57 w 19998"/>
                <a:gd name="connsiteY384" fmla="*/ 6425 h 19998"/>
                <a:gd name="connsiteX385" fmla="*/ 695 w 19998"/>
                <a:gd name="connsiteY385" fmla="*/ 6408 h 19998"/>
                <a:gd name="connsiteX386" fmla="*/ 760 w 19998"/>
                <a:gd name="connsiteY386" fmla="*/ 6262 h 19998"/>
                <a:gd name="connsiteX387" fmla="*/ 722 w 19998"/>
                <a:gd name="connsiteY387" fmla="*/ 6262 h 19998"/>
                <a:gd name="connsiteX388" fmla="*/ 695 w 19998"/>
                <a:gd name="connsiteY388" fmla="*/ 6164 h 19998"/>
                <a:gd name="connsiteX389" fmla="*/ 433 w 19998"/>
                <a:gd name="connsiteY389" fmla="*/ 6084 h 19998"/>
                <a:gd name="connsiteX390" fmla="*/ 348 w 19998"/>
                <a:gd name="connsiteY390" fmla="*/ 6204 h 19998"/>
                <a:gd name="connsiteX391" fmla="*/ 329 w 19998"/>
                <a:gd name="connsiteY391" fmla="*/ 6204 h 19998"/>
                <a:gd name="connsiteX392" fmla="*/ 305 w 19998"/>
                <a:gd name="connsiteY392" fmla="*/ 6060 h 19998"/>
                <a:gd name="connsiteX393" fmla="*/ 348 w 19998"/>
                <a:gd name="connsiteY393" fmla="*/ 6044 h 19998"/>
                <a:gd name="connsiteX394" fmla="*/ 348 w 19998"/>
                <a:gd name="connsiteY394" fmla="*/ 5997 h 19998"/>
                <a:gd name="connsiteX395" fmla="*/ 248 w 19998"/>
                <a:gd name="connsiteY395" fmla="*/ 5997 h 19998"/>
                <a:gd name="connsiteX396" fmla="*/ 221 w 19998"/>
                <a:gd name="connsiteY396" fmla="*/ 5938 h 19998"/>
                <a:gd name="connsiteX397" fmla="*/ 329 w 19998"/>
                <a:gd name="connsiteY397" fmla="*/ 5938 h 19998"/>
                <a:gd name="connsiteX398" fmla="*/ 348 w 19998"/>
                <a:gd name="connsiteY398" fmla="*/ 5818 h 19998"/>
                <a:gd name="connsiteX399" fmla="*/ 391 w 19998"/>
                <a:gd name="connsiteY399" fmla="*/ 5818 h 19998"/>
                <a:gd name="connsiteX400" fmla="*/ 369 w 19998"/>
                <a:gd name="connsiteY400" fmla="*/ 5917 h 19998"/>
                <a:gd name="connsiteX401" fmla="*/ 433 w 19998"/>
                <a:gd name="connsiteY401" fmla="*/ 5877 h 19998"/>
                <a:gd name="connsiteX402" fmla="*/ 433 w 19998"/>
                <a:gd name="connsiteY402" fmla="*/ 5898 h 19998"/>
                <a:gd name="connsiteX403" fmla="*/ 410 w 19998"/>
                <a:gd name="connsiteY403" fmla="*/ 5917 h 19998"/>
                <a:gd name="connsiteX404" fmla="*/ 433 w 19998"/>
                <a:gd name="connsiteY404" fmla="*/ 5938 h 19998"/>
                <a:gd name="connsiteX405" fmla="*/ 555 w 19998"/>
                <a:gd name="connsiteY405" fmla="*/ 5938 h 19998"/>
                <a:gd name="connsiteX406" fmla="*/ 555 w 19998"/>
                <a:gd name="connsiteY406" fmla="*/ 5955 h 19998"/>
                <a:gd name="connsiteX407" fmla="*/ 738 w 19998"/>
                <a:gd name="connsiteY407" fmla="*/ 5938 h 19998"/>
                <a:gd name="connsiteX408" fmla="*/ 695 w 19998"/>
                <a:gd name="connsiteY408" fmla="*/ 5835 h 19998"/>
                <a:gd name="connsiteX409" fmla="*/ 655 w 19998"/>
                <a:gd name="connsiteY409" fmla="*/ 5835 h 19998"/>
                <a:gd name="connsiteX410" fmla="*/ 638 w 19998"/>
                <a:gd name="connsiteY410" fmla="*/ 5877 h 19998"/>
                <a:gd name="connsiteX411" fmla="*/ 574 w 19998"/>
                <a:gd name="connsiteY411" fmla="*/ 5861 h 19998"/>
                <a:gd name="connsiteX412" fmla="*/ 517 w 19998"/>
                <a:gd name="connsiteY412" fmla="*/ 5861 h 19998"/>
                <a:gd name="connsiteX413" fmla="*/ 598 w 19998"/>
                <a:gd name="connsiteY413" fmla="*/ 5736 h 19998"/>
                <a:gd name="connsiteX414" fmla="*/ 141 w 19998"/>
                <a:gd name="connsiteY414" fmla="*/ 5778 h 19998"/>
                <a:gd name="connsiteX415" fmla="*/ 141 w 19998"/>
                <a:gd name="connsiteY415" fmla="*/ 5795 h 19998"/>
                <a:gd name="connsiteX416" fmla="*/ 17 w 19998"/>
                <a:gd name="connsiteY416" fmla="*/ 5818 h 19998"/>
                <a:gd name="connsiteX417" fmla="*/ 17 w 19998"/>
                <a:gd name="connsiteY417" fmla="*/ 5715 h 19998"/>
                <a:gd name="connsiteX418" fmla="*/ 40 w 19998"/>
                <a:gd name="connsiteY418" fmla="*/ 5715 h 19998"/>
                <a:gd name="connsiteX419" fmla="*/ 141 w 19998"/>
                <a:gd name="connsiteY419" fmla="*/ 5287 h 19998"/>
                <a:gd name="connsiteX420" fmla="*/ 181 w 19998"/>
                <a:gd name="connsiteY420" fmla="*/ 5268 h 19998"/>
                <a:gd name="connsiteX421" fmla="*/ 348 w 19998"/>
                <a:gd name="connsiteY421" fmla="*/ 5247 h 19998"/>
                <a:gd name="connsiteX422" fmla="*/ 329 w 19998"/>
                <a:gd name="connsiteY422" fmla="*/ 5205 h 19998"/>
                <a:gd name="connsiteX423" fmla="*/ 450 w 19998"/>
                <a:gd name="connsiteY423" fmla="*/ 5149 h 19998"/>
                <a:gd name="connsiteX424" fmla="*/ 617 w 19998"/>
                <a:gd name="connsiteY424" fmla="*/ 5149 h 19998"/>
                <a:gd name="connsiteX425" fmla="*/ 617 w 19998"/>
                <a:gd name="connsiteY425" fmla="*/ 5106 h 19998"/>
                <a:gd name="connsiteX426" fmla="*/ 803 w 19998"/>
                <a:gd name="connsiteY426" fmla="*/ 5085 h 19998"/>
                <a:gd name="connsiteX427" fmla="*/ 826 w 19998"/>
                <a:gd name="connsiteY427" fmla="*/ 5106 h 19998"/>
                <a:gd name="connsiteX428" fmla="*/ 803 w 19998"/>
                <a:gd name="connsiteY428" fmla="*/ 5149 h 19998"/>
                <a:gd name="connsiteX429" fmla="*/ 803 w 19998"/>
                <a:gd name="connsiteY429" fmla="*/ 5165 h 19998"/>
                <a:gd name="connsiteX430" fmla="*/ 1276 w 19998"/>
                <a:gd name="connsiteY430" fmla="*/ 5022 h 19998"/>
                <a:gd name="connsiteX431" fmla="*/ 1276 w 19998"/>
                <a:gd name="connsiteY431" fmla="*/ 5003 h 19998"/>
                <a:gd name="connsiteX432" fmla="*/ 1276 w 19998"/>
                <a:gd name="connsiteY432" fmla="*/ 5022 h 19998"/>
                <a:gd name="connsiteX433" fmla="*/ 1298 w 19998"/>
                <a:gd name="connsiteY433" fmla="*/ 5022 h 19998"/>
                <a:gd name="connsiteX434" fmla="*/ 1298 w 19998"/>
                <a:gd name="connsiteY434" fmla="*/ 5003 h 19998"/>
                <a:gd name="connsiteX435" fmla="*/ 1341 w 19998"/>
                <a:gd name="connsiteY435" fmla="*/ 5003 h 19998"/>
                <a:gd name="connsiteX436" fmla="*/ 1341 w 19998"/>
                <a:gd name="connsiteY436" fmla="*/ 5165 h 19998"/>
                <a:gd name="connsiteX437" fmla="*/ 1381 w 19998"/>
                <a:gd name="connsiteY437" fmla="*/ 5165 h 19998"/>
                <a:gd name="connsiteX438" fmla="*/ 1441 w 19998"/>
                <a:gd name="connsiteY438" fmla="*/ 5149 h 19998"/>
                <a:gd name="connsiteX439" fmla="*/ 1441 w 19998"/>
                <a:gd name="connsiteY439" fmla="*/ 5205 h 19998"/>
                <a:gd name="connsiteX440" fmla="*/ 1505 w 19998"/>
                <a:gd name="connsiteY440" fmla="*/ 5231 h 19998"/>
                <a:gd name="connsiteX441" fmla="*/ 1524 w 19998"/>
                <a:gd name="connsiteY441" fmla="*/ 5069 h 19998"/>
                <a:gd name="connsiteX442" fmla="*/ 1562 w 19998"/>
                <a:gd name="connsiteY442" fmla="*/ 5069 h 19998"/>
                <a:gd name="connsiteX443" fmla="*/ 1562 w 19998"/>
                <a:gd name="connsiteY443" fmla="*/ 5043 h 19998"/>
                <a:gd name="connsiteX444" fmla="*/ 1815 w 19998"/>
                <a:gd name="connsiteY444" fmla="*/ 5125 h 19998"/>
                <a:gd name="connsiteX445" fmla="*/ 1815 w 19998"/>
                <a:gd name="connsiteY445" fmla="*/ 5149 h 19998"/>
                <a:gd name="connsiteX446" fmla="*/ 1831 w 19998"/>
                <a:gd name="connsiteY446" fmla="*/ 5149 h 19998"/>
                <a:gd name="connsiteX447" fmla="*/ 1874 w 19998"/>
                <a:gd name="connsiteY447" fmla="*/ 5149 h 19998"/>
                <a:gd name="connsiteX448" fmla="*/ 1874 w 19998"/>
                <a:gd name="connsiteY448" fmla="*/ 5189 h 19998"/>
                <a:gd name="connsiteX449" fmla="*/ 1936 w 19998"/>
                <a:gd name="connsiteY449" fmla="*/ 5165 h 19998"/>
                <a:gd name="connsiteX450" fmla="*/ 1936 w 19998"/>
                <a:gd name="connsiteY450" fmla="*/ 5149 h 19998"/>
                <a:gd name="connsiteX451" fmla="*/ 1915 w 19998"/>
                <a:gd name="connsiteY451" fmla="*/ 5125 h 19998"/>
                <a:gd name="connsiteX452" fmla="*/ 1915 w 19998"/>
                <a:gd name="connsiteY452" fmla="*/ 5069 h 19998"/>
                <a:gd name="connsiteX453" fmla="*/ 1979 w 19998"/>
                <a:gd name="connsiteY453" fmla="*/ 5003 h 19998"/>
                <a:gd name="connsiteX454" fmla="*/ 1936 w 19998"/>
                <a:gd name="connsiteY454" fmla="*/ 4939 h 19998"/>
                <a:gd name="connsiteX455" fmla="*/ 2103 w 19998"/>
                <a:gd name="connsiteY455" fmla="*/ 4820 h 19998"/>
                <a:gd name="connsiteX456" fmla="*/ 2496 w 19998"/>
                <a:gd name="connsiteY456" fmla="*/ 4777 h 19998"/>
                <a:gd name="connsiteX457" fmla="*/ 2536 w 19998"/>
                <a:gd name="connsiteY457" fmla="*/ 4860 h 19998"/>
                <a:gd name="connsiteX458" fmla="*/ 2722 w 19998"/>
                <a:gd name="connsiteY458" fmla="*/ 4761 h 19998"/>
                <a:gd name="connsiteX459" fmla="*/ 2722 w 19998"/>
                <a:gd name="connsiteY459" fmla="*/ 4900 h 19998"/>
                <a:gd name="connsiteX460" fmla="*/ 2805 w 19998"/>
                <a:gd name="connsiteY460" fmla="*/ 4923 h 19998"/>
                <a:gd name="connsiteX461" fmla="*/ 2782 w 19998"/>
                <a:gd name="connsiteY461" fmla="*/ 4982 h 19998"/>
                <a:gd name="connsiteX462" fmla="*/ 2886 w 19998"/>
                <a:gd name="connsiteY462" fmla="*/ 5022 h 19998"/>
                <a:gd name="connsiteX463" fmla="*/ 2910 w 19998"/>
                <a:gd name="connsiteY463" fmla="*/ 5022 h 19998"/>
                <a:gd name="connsiteX464" fmla="*/ 2970 w 19998"/>
                <a:gd name="connsiteY464" fmla="*/ 5189 h 19998"/>
                <a:gd name="connsiteX465" fmla="*/ 3010 w 19998"/>
                <a:gd name="connsiteY465" fmla="*/ 5189 h 19998"/>
                <a:gd name="connsiteX466" fmla="*/ 3034 w 19998"/>
                <a:gd name="connsiteY466" fmla="*/ 5247 h 19998"/>
                <a:gd name="connsiteX467" fmla="*/ 3256 w 19998"/>
                <a:gd name="connsiteY467" fmla="*/ 5673 h 19998"/>
                <a:gd name="connsiteX468" fmla="*/ 3279 w 19998"/>
                <a:gd name="connsiteY468" fmla="*/ 5593 h 19998"/>
                <a:gd name="connsiteX469" fmla="*/ 3303 w 19998"/>
                <a:gd name="connsiteY469" fmla="*/ 5593 h 19998"/>
                <a:gd name="connsiteX470" fmla="*/ 3320 w 19998"/>
                <a:gd name="connsiteY470" fmla="*/ 5616 h 19998"/>
                <a:gd name="connsiteX471" fmla="*/ 3608 w 19998"/>
                <a:gd name="connsiteY471" fmla="*/ 5391 h 19998"/>
                <a:gd name="connsiteX472" fmla="*/ 3589 w 19998"/>
                <a:gd name="connsiteY472" fmla="*/ 5351 h 19998"/>
                <a:gd name="connsiteX473" fmla="*/ 3689 w 19998"/>
                <a:gd name="connsiteY473" fmla="*/ 5351 h 19998"/>
                <a:gd name="connsiteX474" fmla="*/ 3689 w 19998"/>
                <a:gd name="connsiteY474" fmla="*/ 5391 h 19998"/>
                <a:gd name="connsiteX475" fmla="*/ 3713 w 19998"/>
                <a:gd name="connsiteY475" fmla="*/ 5391 h 19998"/>
                <a:gd name="connsiteX476" fmla="*/ 3860 w 19998"/>
                <a:gd name="connsiteY476" fmla="*/ 5268 h 19998"/>
                <a:gd name="connsiteX477" fmla="*/ 3860 w 19998"/>
                <a:gd name="connsiteY477" fmla="*/ 5308 h 19998"/>
                <a:gd name="connsiteX478" fmla="*/ 3899 w 19998"/>
                <a:gd name="connsiteY478" fmla="*/ 5325 h 19998"/>
                <a:gd name="connsiteX479" fmla="*/ 3818 w 19998"/>
                <a:gd name="connsiteY479" fmla="*/ 5431 h 19998"/>
                <a:gd name="connsiteX480" fmla="*/ 3860 w 19998"/>
                <a:gd name="connsiteY480" fmla="*/ 5431 h 19998"/>
                <a:gd name="connsiteX481" fmla="*/ 3941 w 19998"/>
                <a:gd name="connsiteY481" fmla="*/ 5367 h 19998"/>
                <a:gd name="connsiteX482" fmla="*/ 3958 w 19998"/>
                <a:gd name="connsiteY482" fmla="*/ 5391 h 19998"/>
                <a:gd name="connsiteX483" fmla="*/ 3999 w 19998"/>
                <a:gd name="connsiteY483" fmla="*/ 5534 h 19998"/>
                <a:gd name="connsiteX484" fmla="*/ 4041 w 19998"/>
                <a:gd name="connsiteY484" fmla="*/ 5471 h 19998"/>
                <a:gd name="connsiteX485" fmla="*/ 4041 w 19998"/>
                <a:gd name="connsiteY485" fmla="*/ 5534 h 19998"/>
                <a:gd name="connsiteX486" fmla="*/ 4063 w 19998"/>
                <a:gd name="connsiteY486" fmla="*/ 5534 h 19998"/>
                <a:gd name="connsiteX487" fmla="*/ 4103 w 19998"/>
                <a:gd name="connsiteY487" fmla="*/ 5449 h 19998"/>
                <a:gd name="connsiteX488" fmla="*/ 4146 w 19998"/>
                <a:gd name="connsiteY488" fmla="*/ 5489 h 19998"/>
                <a:gd name="connsiteX489" fmla="*/ 4146 w 19998"/>
                <a:gd name="connsiteY489" fmla="*/ 5471 h 19998"/>
                <a:gd name="connsiteX490" fmla="*/ 4103 w 19998"/>
                <a:gd name="connsiteY490" fmla="*/ 5407 h 19998"/>
                <a:gd name="connsiteX491" fmla="*/ 4351 w 19998"/>
                <a:gd name="connsiteY491" fmla="*/ 5351 h 19998"/>
                <a:gd name="connsiteX492" fmla="*/ 4372 w 19998"/>
                <a:gd name="connsiteY492" fmla="*/ 5308 h 19998"/>
                <a:gd name="connsiteX493" fmla="*/ 4392 w 19998"/>
                <a:gd name="connsiteY493" fmla="*/ 5308 h 19998"/>
                <a:gd name="connsiteX494" fmla="*/ 4415 w 19998"/>
                <a:gd name="connsiteY494" fmla="*/ 5308 h 19998"/>
                <a:gd name="connsiteX495" fmla="*/ 4415 w 19998"/>
                <a:gd name="connsiteY495" fmla="*/ 5287 h 19998"/>
                <a:gd name="connsiteX496" fmla="*/ 4580 w 19998"/>
                <a:gd name="connsiteY496" fmla="*/ 5268 h 19998"/>
                <a:gd name="connsiteX497" fmla="*/ 4580 w 19998"/>
                <a:gd name="connsiteY497" fmla="*/ 5471 h 19998"/>
                <a:gd name="connsiteX498" fmla="*/ 4994 w 19998"/>
                <a:gd name="connsiteY498" fmla="*/ 5449 h 19998"/>
                <a:gd name="connsiteX499" fmla="*/ 5075 w 19998"/>
                <a:gd name="connsiteY499" fmla="*/ 5471 h 19998"/>
                <a:gd name="connsiteX500" fmla="*/ 5075 w 19998"/>
                <a:gd name="connsiteY500" fmla="*/ 5449 h 19998"/>
                <a:gd name="connsiteX501" fmla="*/ 5094 w 19998"/>
                <a:gd name="connsiteY501" fmla="*/ 5449 h 19998"/>
                <a:gd name="connsiteX502" fmla="*/ 5175 w 19998"/>
                <a:gd name="connsiteY502" fmla="*/ 5471 h 19998"/>
                <a:gd name="connsiteX503" fmla="*/ 5323 w 19998"/>
                <a:gd name="connsiteY503" fmla="*/ 5471 h 19998"/>
                <a:gd name="connsiteX504" fmla="*/ 5242 w 19998"/>
                <a:gd name="connsiteY504" fmla="*/ 5407 h 19998"/>
                <a:gd name="connsiteX505" fmla="*/ 5258 w 19998"/>
                <a:gd name="connsiteY505" fmla="*/ 5391 h 19998"/>
                <a:gd name="connsiteX506" fmla="*/ 4994 w 19998"/>
                <a:gd name="connsiteY506" fmla="*/ 5003 h 19998"/>
                <a:gd name="connsiteX507" fmla="*/ 4970 w 19998"/>
                <a:gd name="connsiteY507" fmla="*/ 5003 h 19998"/>
                <a:gd name="connsiteX508" fmla="*/ 4954 w 19998"/>
                <a:gd name="connsiteY508" fmla="*/ 4982 h 19998"/>
                <a:gd name="connsiteX509" fmla="*/ 5054 w 19998"/>
                <a:gd name="connsiteY509" fmla="*/ 4618 h 19998"/>
                <a:gd name="connsiteX510" fmla="*/ 5054 w 19998"/>
                <a:gd name="connsiteY510" fmla="*/ 4601 h 19998"/>
                <a:gd name="connsiteX511" fmla="*/ 5037 w 19998"/>
                <a:gd name="connsiteY511" fmla="*/ 4618 h 19998"/>
                <a:gd name="connsiteX512" fmla="*/ 5011 w 19998"/>
                <a:gd name="connsiteY512" fmla="*/ 4131 h 19998"/>
                <a:gd name="connsiteX513" fmla="*/ 4970 w 19998"/>
                <a:gd name="connsiteY513" fmla="*/ 4131 h 19998"/>
                <a:gd name="connsiteX514" fmla="*/ 4642 w 19998"/>
                <a:gd name="connsiteY514" fmla="*/ 3335 h 19998"/>
                <a:gd name="connsiteX515" fmla="*/ 4663 w 19998"/>
                <a:gd name="connsiteY515" fmla="*/ 3092 h 19998"/>
                <a:gd name="connsiteX516" fmla="*/ 4563 w 19998"/>
                <a:gd name="connsiteY516" fmla="*/ 3050 h 19998"/>
                <a:gd name="connsiteX517" fmla="*/ 4563 w 19998"/>
                <a:gd name="connsiteY517" fmla="*/ 2930 h 19998"/>
                <a:gd name="connsiteX518" fmla="*/ 4663 w 19998"/>
                <a:gd name="connsiteY518" fmla="*/ 2987 h 19998"/>
                <a:gd name="connsiteX519" fmla="*/ 4684 w 19998"/>
                <a:gd name="connsiteY519" fmla="*/ 2947 h 19998"/>
                <a:gd name="connsiteX520" fmla="*/ 5242 w 19998"/>
                <a:gd name="connsiteY520" fmla="*/ 3092 h 19998"/>
                <a:gd name="connsiteX521" fmla="*/ 5258 w 19998"/>
                <a:gd name="connsiteY521" fmla="*/ 3029 h 19998"/>
                <a:gd name="connsiteX522" fmla="*/ 5570 w 19998"/>
                <a:gd name="connsiteY522" fmla="*/ 3050 h 19998"/>
                <a:gd name="connsiteX523" fmla="*/ 5632 w 19998"/>
                <a:gd name="connsiteY523" fmla="*/ 3252 h 19998"/>
                <a:gd name="connsiteX524" fmla="*/ 5592 w 19998"/>
                <a:gd name="connsiteY524" fmla="*/ 3252 h 19998"/>
                <a:gd name="connsiteX525" fmla="*/ 5570 w 19998"/>
                <a:gd name="connsiteY525" fmla="*/ 3316 h 19998"/>
                <a:gd name="connsiteX526" fmla="*/ 5511 w 19998"/>
                <a:gd name="connsiteY526" fmla="*/ 3316 h 19998"/>
                <a:gd name="connsiteX527" fmla="*/ 5675 w 19998"/>
                <a:gd name="connsiteY527" fmla="*/ 3800 h 19998"/>
                <a:gd name="connsiteX528" fmla="*/ 5649 w 19998"/>
                <a:gd name="connsiteY528" fmla="*/ 3826 h 19998"/>
                <a:gd name="connsiteX529" fmla="*/ 5732 w 19998"/>
                <a:gd name="connsiteY529" fmla="*/ 3842 h 19998"/>
                <a:gd name="connsiteX530" fmla="*/ 5713 w 19998"/>
                <a:gd name="connsiteY530" fmla="*/ 3842 h 19998"/>
                <a:gd name="connsiteX531" fmla="*/ 5732 w 19998"/>
                <a:gd name="connsiteY531" fmla="*/ 3882 h 19998"/>
                <a:gd name="connsiteX532" fmla="*/ 5756 w 19998"/>
                <a:gd name="connsiteY532" fmla="*/ 3882 h 19998"/>
                <a:gd name="connsiteX533" fmla="*/ 5775 w 19998"/>
                <a:gd name="connsiteY533" fmla="*/ 3882 h 19998"/>
                <a:gd name="connsiteX534" fmla="*/ 5861 w 19998"/>
                <a:gd name="connsiteY534" fmla="*/ 3762 h 19998"/>
                <a:gd name="connsiteX535" fmla="*/ 6499 w 19998"/>
                <a:gd name="connsiteY535" fmla="*/ 3906 h 19998"/>
                <a:gd name="connsiteX536" fmla="*/ 7611 w 19998"/>
                <a:gd name="connsiteY536" fmla="*/ 3826 h 19998"/>
                <a:gd name="connsiteX537" fmla="*/ 7923 w 19998"/>
                <a:gd name="connsiteY537" fmla="*/ 3722 h 19998"/>
                <a:gd name="connsiteX538" fmla="*/ 8045 w 19998"/>
                <a:gd name="connsiteY538" fmla="*/ 3703 h 19998"/>
                <a:gd name="connsiteX539" fmla="*/ 7611 w 19998"/>
                <a:gd name="connsiteY539" fmla="*/ 3600 h 19998"/>
                <a:gd name="connsiteX540" fmla="*/ 7611 w 19998"/>
                <a:gd name="connsiteY540" fmla="*/ 3581 h 19998"/>
                <a:gd name="connsiteX541" fmla="*/ 7799 w 19998"/>
                <a:gd name="connsiteY541" fmla="*/ 3092 h 19998"/>
                <a:gd name="connsiteX542" fmla="*/ 9574 w 19998"/>
                <a:gd name="connsiteY542" fmla="*/ 2317 h 19998"/>
                <a:gd name="connsiteX543" fmla="*/ 9843 w 19998"/>
                <a:gd name="connsiteY543" fmla="*/ 1993 h 19998"/>
                <a:gd name="connsiteX544" fmla="*/ 9902 w 19998"/>
                <a:gd name="connsiteY544" fmla="*/ 2051 h 19998"/>
                <a:gd name="connsiteX545" fmla="*/ 10031 w 19998"/>
                <a:gd name="connsiteY545" fmla="*/ 2051 h 19998"/>
                <a:gd name="connsiteX546" fmla="*/ 9964 w 19998"/>
                <a:gd name="connsiteY546" fmla="*/ 1972 h 19998"/>
                <a:gd name="connsiteX547" fmla="*/ 9943 w 19998"/>
                <a:gd name="connsiteY547" fmla="*/ 1993 h 19998"/>
                <a:gd name="connsiteX548" fmla="*/ 9843 w 19998"/>
                <a:gd name="connsiteY548" fmla="*/ 1645 h 19998"/>
                <a:gd name="connsiteX549" fmla="*/ 9902 w 19998"/>
                <a:gd name="connsiteY549" fmla="*/ 1645 h 19998"/>
                <a:gd name="connsiteX550" fmla="*/ 9902 w 19998"/>
                <a:gd name="connsiteY550" fmla="*/ 1628 h 19998"/>
                <a:gd name="connsiteX551" fmla="*/ 9902 w 19998"/>
                <a:gd name="connsiteY551" fmla="*/ 1607 h 19998"/>
                <a:gd name="connsiteX552" fmla="*/ 9843 w 19998"/>
                <a:gd name="connsiteY552" fmla="*/ 1542 h 19998"/>
                <a:gd name="connsiteX553" fmla="*/ 9886 w 19998"/>
                <a:gd name="connsiteY553" fmla="*/ 1260 h 19998"/>
                <a:gd name="connsiteX554" fmla="*/ 9926 w 19998"/>
                <a:gd name="connsiteY554" fmla="*/ 1243 h 19998"/>
                <a:gd name="connsiteX555" fmla="*/ 9886 w 19998"/>
                <a:gd name="connsiteY555" fmla="*/ 815 h 19998"/>
                <a:gd name="connsiteX556" fmla="*/ 9902 w 19998"/>
                <a:gd name="connsiteY556" fmla="*/ 815 h 19998"/>
                <a:gd name="connsiteX557" fmla="*/ 9886 w 19998"/>
                <a:gd name="connsiteY557" fmla="*/ 484 h 19998"/>
                <a:gd name="connsiteX558" fmla="*/ 10645 w 19998"/>
                <a:gd name="connsiteY558" fmla="*/ 186 h 19998"/>
                <a:gd name="connsiteX559" fmla="*/ 11307 w 19998"/>
                <a:gd name="connsiteY559" fmla="*/ 0 h 19998"/>
                <a:gd name="connsiteX560" fmla="*/ 11431 w 19998"/>
                <a:gd name="connsiteY560" fmla="*/ 324 h 19998"/>
                <a:gd name="connsiteX561" fmla="*/ 11431 w 19998"/>
                <a:gd name="connsiteY561" fmla="*/ 630 h 19998"/>
                <a:gd name="connsiteX562" fmla="*/ 11577 w 19998"/>
                <a:gd name="connsiteY562" fmla="*/ 630 h 19998"/>
                <a:gd name="connsiteX563" fmla="*/ 11700 w 19998"/>
                <a:gd name="connsiteY563" fmla="*/ 832 h 19998"/>
                <a:gd name="connsiteX564" fmla="*/ 11822 w 19998"/>
                <a:gd name="connsiteY564" fmla="*/ 895 h 19998"/>
                <a:gd name="connsiteX565" fmla="*/ 12158 w 19998"/>
                <a:gd name="connsiteY565" fmla="*/ 670 h 19998"/>
                <a:gd name="connsiteX566" fmla="*/ 12279 w 19998"/>
                <a:gd name="connsiteY566" fmla="*/ 792 h 19998"/>
                <a:gd name="connsiteX567" fmla="*/ 12255 w 19998"/>
                <a:gd name="connsiteY567" fmla="*/ 815 h 19998"/>
                <a:gd name="connsiteX568" fmla="*/ 12360 w 19998"/>
                <a:gd name="connsiteY568" fmla="*/ 895 h 19998"/>
                <a:gd name="connsiteX569" fmla="*/ 12360 w 19998"/>
                <a:gd name="connsiteY569" fmla="*/ 912 h 19998"/>
                <a:gd name="connsiteX570" fmla="*/ 12339 w 19998"/>
                <a:gd name="connsiteY570" fmla="*/ 935 h 19998"/>
                <a:gd name="connsiteX571" fmla="*/ 12548 w 19998"/>
                <a:gd name="connsiteY571" fmla="*/ 1342 h 19998"/>
                <a:gd name="connsiteX572" fmla="*/ 12753 w 19998"/>
                <a:gd name="connsiteY572" fmla="*/ 1260 h 19998"/>
                <a:gd name="connsiteX573" fmla="*/ 12729 w 19998"/>
                <a:gd name="connsiteY573" fmla="*/ 1363 h 19998"/>
                <a:gd name="connsiteX574" fmla="*/ 12834 w 19998"/>
                <a:gd name="connsiteY574" fmla="*/ 1323 h 19998"/>
                <a:gd name="connsiteX575" fmla="*/ 12853 w 19998"/>
                <a:gd name="connsiteY575" fmla="*/ 1342 h 19998"/>
                <a:gd name="connsiteX576" fmla="*/ 12901 w 19998"/>
                <a:gd name="connsiteY576" fmla="*/ 1342 h 19998"/>
                <a:gd name="connsiteX577" fmla="*/ 13039 w 19998"/>
                <a:gd name="connsiteY577" fmla="*/ 1769 h 19998"/>
                <a:gd name="connsiteX578" fmla="*/ 13039 w 19998"/>
                <a:gd name="connsiteY578" fmla="*/ 1751 h 19998"/>
                <a:gd name="connsiteX579" fmla="*/ 13065 w 19998"/>
                <a:gd name="connsiteY579" fmla="*/ 1751 h 19998"/>
                <a:gd name="connsiteX580" fmla="*/ 13082 w 19998"/>
                <a:gd name="connsiteY580" fmla="*/ 1671 h 19998"/>
                <a:gd name="connsiteX581" fmla="*/ 13186 w 19998"/>
                <a:gd name="connsiteY581" fmla="*/ 1645 h 19998"/>
                <a:gd name="connsiteX582" fmla="*/ 13203 w 19998"/>
                <a:gd name="connsiteY582" fmla="*/ 1671 h 19998"/>
                <a:gd name="connsiteX583" fmla="*/ 13203 w 19998"/>
                <a:gd name="connsiteY583" fmla="*/ 1645 h 19998"/>
                <a:gd name="connsiteX584" fmla="*/ 13267 w 19998"/>
                <a:gd name="connsiteY584" fmla="*/ 1645 h 19998"/>
                <a:gd name="connsiteX585" fmla="*/ 13267 w 19998"/>
                <a:gd name="connsiteY585" fmla="*/ 1671 h 19998"/>
                <a:gd name="connsiteX586" fmla="*/ 13308 w 19998"/>
                <a:gd name="connsiteY586" fmla="*/ 1687 h 19998"/>
                <a:gd name="connsiteX587" fmla="*/ 13308 w 19998"/>
                <a:gd name="connsiteY587" fmla="*/ 1711 h 19998"/>
                <a:gd name="connsiteX588" fmla="*/ 13515 w 19998"/>
                <a:gd name="connsiteY588" fmla="*/ 1628 h 19998"/>
                <a:gd name="connsiteX589" fmla="*/ 13598 w 19998"/>
                <a:gd name="connsiteY589" fmla="*/ 1751 h 19998"/>
                <a:gd name="connsiteX590" fmla="*/ 13660 w 19998"/>
                <a:gd name="connsiteY590" fmla="*/ 1769 h 19998"/>
                <a:gd name="connsiteX591" fmla="*/ 13660 w 19998"/>
                <a:gd name="connsiteY591" fmla="*/ 1833 h 19998"/>
                <a:gd name="connsiteX592" fmla="*/ 13677 w 19998"/>
                <a:gd name="connsiteY592" fmla="*/ 1833 h 19998"/>
                <a:gd name="connsiteX593" fmla="*/ 13677 w 19998"/>
                <a:gd name="connsiteY593" fmla="*/ 1849 h 19998"/>
                <a:gd name="connsiteX594" fmla="*/ 13725 w 19998"/>
                <a:gd name="connsiteY594" fmla="*/ 1849 h 19998"/>
                <a:gd name="connsiteX595" fmla="*/ 13703 w 19998"/>
                <a:gd name="connsiteY595" fmla="*/ 1833 h 19998"/>
                <a:gd name="connsiteX596" fmla="*/ 13725 w 19998"/>
                <a:gd name="connsiteY596" fmla="*/ 1791 h 19998"/>
                <a:gd name="connsiteX597" fmla="*/ 13808 w 19998"/>
                <a:gd name="connsiteY597" fmla="*/ 1873 h 19998"/>
                <a:gd name="connsiteX598" fmla="*/ 13725 w 19998"/>
                <a:gd name="connsiteY598" fmla="*/ 2155 h 19998"/>
                <a:gd name="connsiteX599" fmla="*/ 13725 w 19998"/>
                <a:gd name="connsiteY599" fmla="*/ 2138 h 19998"/>
                <a:gd name="connsiteX600" fmla="*/ 13784 w 19998"/>
                <a:gd name="connsiteY600" fmla="*/ 2155 h 19998"/>
                <a:gd name="connsiteX601" fmla="*/ 13825 w 19998"/>
                <a:gd name="connsiteY601" fmla="*/ 2301 h 19998"/>
                <a:gd name="connsiteX602" fmla="*/ 13703 w 19998"/>
                <a:gd name="connsiteY602" fmla="*/ 2420 h 19998"/>
                <a:gd name="connsiteX603" fmla="*/ 13741 w 19998"/>
                <a:gd name="connsiteY603" fmla="*/ 2463 h 19998"/>
                <a:gd name="connsiteX604" fmla="*/ 13703 w 19998"/>
                <a:gd name="connsiteY604" fmla="*/ 2503 h 19998"/>
                <a:gd name="connsiteX605" fmla="*/ 13784 w 19998"/>
                <a:gd name="connsiteY605" fmla="*/ 2519 h 19998"/>
                <a:gd name="connsiteX606" fmla="*/ 13784 w 19998"/>
                <a:gd name="connsiteY606" fmla="*/ 2540 h 19998"/>
                <a:gd name="connsiteX607" fmla="*/ 13849 w 19998"/>
                <a:gd name="connsiteY607" fmla="*/ 2540 h 19998"/>
                <a:gd name="connsiteX608" fmla="*/ 14280 w 19998"/>
                <a:gd name="connsiteY608" fmla="*/ 2540 h 19998"/>
                <a:gd name="connsiteX609" fmla="*/ 14527 w 19998"/>
                <a:gd name="connsiteY609" fmla="*/ 2437 h 19998"/>
                <a:gd name="connsiteX610" fmla="*/ 14527 w 19998"/>
                <a:gd name="connsiteY610" fmla="*/ 2218 h 19998"/>
                <a:gd name="connsiteX611" fmla="*/ 14715 w 19998"/>
                <a:gd name="connsiteY611" fmla="*/ 2051 h 19998"/>
                <a:gd name="connsiteX612" fmla="*/ 14815 w 19998"/>
                <a:gd name="connsiteY612" fmla="*/ 2115 h 19998"/>
                <a:gd name="connsiteX613" fmla="*/ 14775 w 19998"/>
                <a:gd name="connsiteY613" fmla="*/ 2138 h 19998"/>
                <a:gd name="connsiteX614" fmla="*/ 14796 w 19998"/>
                <a:gd name="connsiteY614" fmla="*/ 2218 h 19998"/>
                <a:gd name="connsiteX615" fmla="*/ 14756 w 19998"/>
                <a:gd name="connsiteY615" fmla="*/ 2195 h 19998"/>
                <a:gd name="connsiteX616" fmla="*/ 14732 w 19998"/>
                <a:gd name="connsiteY616" fmla="*/ 2218 h 19998"/>
                <a:gd name="connsiteX617" fmla="*/ 14756 w 19998"/>
                <a:gd name="connsiteY617" fmla="*/ 2237 h 19998"/>
                <a:gd name="connsiteX618" fmla="*/ 14732 w 19998"/>
                <a:gd name="connsiteY618" fmla="*/ 2275 h 19998"/>
                <a:gd name="connsiteX619" fmla="*/ 14715 w 19998"/>
                <a:gd name="connsiteY619" fmla="*/ 2275 h 19998"/>
                <a:gd name="connsiteX620" fmla="*/ 14756 w 19998"/>
                <a:gd name="connsiteY620" fmla="*/ 2341 h 19998"/>
                <a:gd name="connsiteX621" fmla="*/ 14675 w 19998"/>
                <a:gd name="connsiteY621" fmla="*/ 2519 h 19998"/>
                <a:gd name="connsiteX622" fmla="*/ 14815 w 19998"/>
                <a:gd name="connsiteY622" fmla="*/ 2622 h 19998"/>
                <a:gd name="connsiteX623" fmla="*/ 14796 w 19998"/>
                <a:gd name="connsiteY623" fmla="*/ 2904 h 19998"/>
                <a:gd name="connsiteX624" fmla="*/ 14918 w 19998"/>
                <a:gd name="connsiteY624" fmla="*/ 2904 h 19998"/>
                <a:gd name="connsiteX625" fmla="*/ 14918 w 19998"/>
                <a:gd name="connsiteY625" fmla="*/ 2867 h 19998"/>
                <a:gd name="connsiteX626" fmla="*/ 15001 w 19998"/>
                <a:gd name="connsiteY626" fmla="*/ 2888 h 19998"/>
                <a:gd name="connsiteX627" fmla="*/ 15230 w 19998"/>
                <a:gd name="connsiteY627" fmla="*/ 3074 h 19998"/>
                <a:gd name="connsiteX628" fmla="*/ 15249 w 19998"/>
                <a:gd name="connsiteY628" fmla="*/ 3050 h 19998"/>
                <a:gd name="connsiteX629" fmla="*/ 15249 w 19998"/>
                <a:gd name="connsiteY629" fmla="*/ 3114 h 19998"/>
                <a:gd name="connsiteX630" fmla="*/ 15330 w 19998"/>
                <a:gd name="connsiteY630" fmla="*/ 3114 h 19998"/>
                <a:gd name="connsiteX631" fmla="*/ 15418 w 19998"/>
                <a:gd name="connsiteY631" fmla="*/ 3114 h 19998"/>
                <a:gd name="connsiteX632" fmla="*/ 15499 w 19998"/>
                <a:gd name="connsiteY632" fmla="*/ 3196 h 19998"/>
                <a:gd name="connsiteX633" fmla="*/ 15475 w 19998"/>
                <a:gd name="connsiteY633" fmla="*/ 3252 h 19998"/>
                <a:gd name="connsiteX634" fmla="*/ 15499 w 19998"/>
                <a:gd name="connsiteY634" fmla="*/ 3295 h 19998"/>
                <a:gd name="connsiteX635" fmla="*/ 15499 w 19998"/>
                <a:gd name="connsiteY635" fmla="*/ 3276 h 19998"/>
                <a:gd name="connsiteX636" fmla="*/ 15599 w 19998"/>
                <a:gd name="connsiteY636" fmla="*/ 3276 h 19998"/>
                <a:gd name="connsiteX637" fmla="*/ 15704 w 19998"/>
                <a:gd name="connsiteY637" fmla="*/ 3374 h 19998"/>
                <a:gd name="connsiteX638" fmla="*/ 15682 w 19998"/>
                <a:gd name="connsiteY638" fmla="*/ 3414 h 19998"/>
                <a:gd name="connsiteX639" fmla="*/ 15723 w 19998"/>
                <a:gd name="connsiteY639" fmla="*/ 3478 h 19998"/>
                <a:gd name="connsiteX640" fmla="*/ 15704 w 19998"/>
                <a:gd name="connsiteY640" fmla="*/ 3497 h 19998"/>
                <a:gd name="connsiteX641" fmla="*/ 15747 w 19998"/>
                <a:gd name="connsiteY641" fmla="*/ 3534 h 19998"/>
                <a:gd name="connsiteX642" fmla="*/ 15747 w 19998"/>
                <a:gd name="connsiteY642" fmla="*/ 3518 h 19998"/>
                <a:gd name="connsiteX643" fmla="*/ 15935 w 19998"/>
                <a:gd name="connsiteY643" fmla="*/ 3478 h 19998"/>
                <a:gd name="connsiteX644" fmla="*/ 15935 w 19998"/>
                <a:gd name="connsiteY644" fmla="*/ 3518 h 19998"/>
                <a:gd name="connsiteX645" fmla="*/ 15951 w 19998"/>
                <a:gd name="connsiteY645" fmla="*/ 3518 h 19998"/>
                <a:gd name="connsiteX646" fmla="*/ 15992 w 19998"/>
                <a:gd name="connsiteY646" fmla="*/ 3414 h 19998"/>
                <a:gd name="connsiteX647" fmla="*/ 16156 w 19998"/>
                <a:gd name="connsiteY647" fmla="*/ 3414 h 19998"/>
                <a:gd name="connsiteX648" fmla="*/ 16156 w 19998"/>
                <a:gd name="connsiteY648" fmla="*/ 3374 h 19998"/>
                <a:gd name="connsiteX649" fmla="*/ 16302 w 19998"/>
                <a:gd name="connsiteY649" fmla="*/ 3436 h 19998"/>
                <a:gd name="connsiteX650" fmla="*/ 16285 w 19998"/>
                <a:gd name="connsiteY650" fmla="*/ 3454 h 19998"/>
                <a:gd name="connsiteX651" fmla="*/ 16366 w 19998"/>
                <a:gd name="connsiteY651" fmla="*/ 3518 h 19998"/>
                <a:gd name="connsiteX652" fmla="*/ 16490 w 19998"/>
                <a:gd name="connsiteY652" fmla="*/ 3518 h 19998"/>
                <a:gd name="connsiteX653" fmla="*/ 16506 w 19998"/>
                <a:gd name="connsiteY653" fmla="*/ 3600 h 19998"/>
                <a:gd name="connsiteX654" fmla="*/ 16590 w 19998"/>
                <a:gd name="connsiteY654" fmla="*/ 3624 h 19998"/>
                <a:gd name="connsiteX655" fmla="*/ 16611 w 19998"/>
                <a:gd name="connsiteY655" fmla="*/ 3581 h 19998"/>
                <a:gd name="connsiteX656" fmla="*/ 16694 w 19998"/>
                <a:gd name="connsiteY656" fmla="*/ 3600 h 19998"/>
                <a:gd name="connsiteX657" fmla="*/ 16694 w 19998"/>
                <a:gd name="connsiteY657" fmla="*/ 3560 h 19998"/>
                <a:gd name="connsiteX658" fmla="*/ 16716 w 19998"/>
                <a:gd name="connsiteY658" fmla="*/ 3560 h 19998"/>
                <a:gd name="connsiteX659" fmla="*/ 16716 w 19998"/>
                <a:gd name="connsiteY659" fmla="*/ 3518 h 19998"/>
                <a:gd name="connsiteX660" fmla="*/ 16759 w 19998"/>
                <a:gd name="connsiteY660" fmla="*/ 3497 h 19998"/>
                <a:gd name="connsiteX661" fmla="*/ 16759 w 19998"/>
                <a:gd name="connsiteY661" fmla="*/ 3478 h 19998"/>
                <a:gd name="connsiteX662" fmla="*/ 16940 w 19998"/>
                <a:gd name="connsiteY662" fmla="*/ 3478 h 19998"/>
                <a:gd name="connsiteX663" fmla="*/ 17085 w 19998"/>
                <a:gd name="connsiteY663" fmla="*/ 3560 h 19998"/>
                <a:gd name="connsiteX664" fmla="*/ 17085 w 19998"/>
                <a:gd name="connsiteY664" fmla="*/ 3534 h 19998"/>
                <a:gd name="connsiteX665" fmla="*/ 17192 w 19998"/>
                <a:gd name="connsiteY665" fmla="*/ 3518 h 19998"/>
                <a:gd name="connsiteX666" fmla="*/ 17192 w 19998"/>
                <a:gd name="connsiteY666" fmla="*/ 3534 h 19998"/>
                <a:gd name="connsiteX667" fmla="*/ 17373 w 19998"/>
                <a:gd name="connsiteY667" fmla="*/ 3640 h 19998"/>
                <a:gd name="connsiteX668" fmla="*/ 17354 w 19998"/>
                <a:gd name="connsiteY668" fmla="*/ 3663 h 19998"/>
                <a:gd name="connsiteX669" fmla="*/ 17437 w 19998"/>
                <a:gd name="connsiteY669" fmla="*/ 3783 h 19998"/>
                <a:gd name="connsiteX670" fmla="*/ 17397 w 19998"/>
                <a:gd name="connsiteY670" fmla="*/ 3783 h 19998"/>
                <a:gd name="connsiteX671" fmla="*/ 17414 w 19998"/>
                <a:gd name="connsiteY671" fmla="*/ 3826 h 19998"/>
                <a:gd name="connsiteX672" fmla="*/ 17437 w 19998"/>
                <a:gd name="connsiteY672" fmla="*/ 3826 h 19998"/>
                <a:gd name="connsiteX673" fmla="*/ 17602 w 19998"/>
                <a:gd name="connsiteY673" fmla="*/ 4028 h 19998"/>
                <a:gd name="connsiteX674" fmla="*/ 17623 w 19998"/>
                <a:gd name="connsiteY674" fmla="*/ 4091 h 19998"/>
                <a:gd name="connsiteX675" fmla="*/ 17642 w 19998"/>
                <a:gd name="connsiteY675" fmla="*/ 4091 h 19998"/>
                <a:gd name="connsiteX676" fmla="*/ 17683 w 19998"/>
                <a:gd name="connsiteY676" fmla="*/ 4211 h 19998"/>
                <a:gd name="connsiteX677" fmla="*/ 17849 w 19998"/>
                <a:gd name="connsiteY677" fmla="*/ 4211 h 19998"/>
                <a:gd name="connsiteX678" fmla="*/ 17849 w 19998"/>
                <a:gd name="connsiteY678" fmla="*/ 4171 h 19998"/>
                <a:gd name="connsiteX679" fmla="*/ 17871 w 19998"/>
                <a:gd name="connsiteY679" fmla="*/ 4171 h 19998"/>
                <a:gd name="connsiteX680" fmla="*/ 17830 w 19998"/>
                <a:gd name="connsiteY680" fmla="*/ 4091 h 19998"/>
                <a:gd name="connsiteX681" fmla="*/ 17871 w 19998"/>
                <a:gd name="connsiteY681" fmla="*/ 4065 h 19998"/>
                <a:gd name="connsiteX682" fmla="*/ 17935 w 19998"/>
                <a:gd name="connsiteY682" fmla="*/ 4091 h 19998"/>
                <a:gd name="connsiteX683" fmla="*/ 17976 w 19998"/>
                <a:gd name="connsiteY683" fmla="*/ 4065 h 19998"/>
                <a:gd name="connsiteX684" fmla="*/ 18019 w 19998"/>
                <a:gd name="connsiteY684" fmla="*/ 4091 h 19998"/>
                <a:gd name="connsiteX685" fmla="*/ 18140 w 19998"/>
                <a:gd name="connsiteY685" fmla="*/ 4131 h 19998"/>
                <a:gd name="connsiteX686" fmla="*/ 18183 w 19998"/>
                <a:gd name="connsiteY686" fmla="*/ 4293 h 19998"/>
                <a:gd name="connsiteX687" fmla="*/ 18200 w 19998"/>
                <a:gd name="connsiteY687" fmla="*/ 4293 h 19998"/>
                <a:gd name="connsiteX688" fmla="*/ 18223 w 19998"/>
                <a:gd name="connsiteY688" fmla="*/ 4211 h 19998"/>
                <a:gd name="connsiteX689" fmla="*/ 18240 w 19998"/>
                <a:gd name="connsiteY689" fmla="*/ 4211 h 19998"/>
                <a:gd name="connsiteX690" fmla="*/ 18240 w 19998"/>
                <a:gd name="connsiteY690" fmla="*/ 4230 h 19998"/>
                <a:gd name="connsiteX691" fmla="*/ 18281 w 19998"/>
                <a:gd name="connsiteY691" fmla="*/ 4230 h 19998"/>
                <a:gd name="connsiteX692" fmla="*/ 18328 w 19998"/>
                <a:gd name="connsiteY692" fmla="*/ 4270 h 19998"/>
                <a:gd name="connsiteX693" fmla="*/ 18369 w 19998"/>
                <a:gd name="connsiteY693" fmla="*/ 4253 h 19998"/>
                <a:gd name="connsiteX694" fmla="*/ 18388 w 19998"/>
                <a:gd name="connsiteY694" fmla="*/ 4270 h 19998"/>
                <a:gd name="connsiteX695" fmla="*/ 18531 w 19998"/>
                <a:gd name="connsiteY695" fmla="*/ 4253 h 19998"/>
                <a:gd name="connsiteX696" fmla="*/ 18531 w 19998"/>
                <a:gd name="connsiteY696" fmla="*/ 4270 h 19998"/>
                <a:gd name="connsiteX697" fmla="*/ 18631 w 19998"/>
                <a:gd name="connsiteY697" fmla="*/ 4211 h 19998"/>
                <a:gd name="connsiteX698" fmla="*/ 18631 w 19998"/>
                <a:gd name="connsiteY698" fmla="*/ 4131 h 19998"/>
                <a:gd name="connsiteX699" fmla="*/ 18762 w 19998"/>
                <a:gd name="connsiteY699" fmla="*/ 4108 h 19998"/>
                <a:gd name="connsiteX700" fmla="*/ 18778 w 19998"/>
                <a:gd name="connsiteY700" fmla="*/ 4148 h 19998"/>
                <a:gd name="connsiteX701" fmla="*/ 18821 w 19998"/>
                <a:gd name="connsiteY701" fmla="*/ 4131 h 19998"/>
                <a:gd name="connsiteX702" fmla="*/ 18943 w 19998"/>
                <a:gd name="connsiteY702" fmla="*/ 4333 h 19998"/>
                <a:gd name="connsiteX703" fmla="*/ 19047 w 19998"/>
                <a:gd name="connsiteY703" fmla="*/ 4333 h 19998"/>
                <a:gd name="connsiteX704" fmla="*/ 19064 w 19998"/>
                <a:gd name="connsiteY704" fmla="*/ 4392 h 19998"/>
                <a:gd name="connsiteX705" fmla="*/ 19152 w 19998"/>
                <a:gd name="connsiteY705" fmla="*/ 4392 h 19998"/>
                <a:gd name="connsiteX706" fmla="*/ 19152 w 19998"/>
                <a:gd name="connsiteY706" fmla="*/ 4373 h 19998"/>
                <a:gd name="connsiteX707" fmla="*/ 19212 w 19998"/>
                <a:gd name="connsiteY707" fmla="*/ 4373 h 19998"/>
                <a:gd name="connsiteX708" fmla="*/ 19212 w 19998"/>
                <a:gd name="connsiteY708" fmla="*/ 4392 h 19998"/>
                <a:gd name="connsiteX709" fmla="*/ 19317 w 19998"/>
                <a:gd name="connsiteY709" fmla="*/ 4333 h 19998"/>
                <a:gd name="connsiteX710" fmla="*/ 19417 w 19998"/>
                <a:gd name="connsiteY710" fmla="*/ 4392 h 19998"/>
                <a:gd name="connsiteX711" fmla="*/ 19443 w 19998"/>
                <a:gd name="connsiteY711" fmla="*/ 4373 h 19998"/>
                <a:gd name="connsiteX712" fmla="*/ 19500 w 19998"/>
                <a:gd name="connsiteY712" fmla="*/ 4373 h 19998"/>
                <a:gd name="connsiteX713" fmla="*/ 19521 w 19998"/>
                <a:gd name="connsiteY713" fmla="*/ 4352 h 19998"/>
                <a:gd name="connsiteX714" fmla="*/ 19998 w 19998"/>
                <a:gd name="connsiteY714" fmla="*/ 4512 h 19998"/>
                <a:gd name="connsiteX715" fmla="*/ 19750 w 19998"/>
                <a:gd name="connsiteY715" fmla="*/ 4939 h 19998"/>
                <a:gd name="connsiteX716" fmla="*/ 19712 w 19998"/>
                <a:gd name="connsiteY716" fmla="*/ 4939 h 19998"/>
                <a:gd name="connsiteX717" fmla="*/ 19686 w 19998"/>
                <a:gd name="connsiteY717" fmla="*/ 5003 h 19998"/>
                <a:gd name="connsiteX718" fmla="*/ 19645 w 19998"/>
                <a:gd name="connsiteY718" fmla="*/ 5003 h 19998"/>
                <a:gd name="connsiteX719" fmla="*/ 19131 w 19998"/>
                <a:gd name="connsiteY719" fmla="*/ 6512 h 19998"/>
                <a:gd name="connsiteX720" fmla="*/ 19236 w 19998"/>
                <a:gd name="connsiteY720" fmla="*/ 7750 h 19998"/>
                <a:gd name="connsiteX721" fmla="*/ 19212 w 19998"/>
                <a:gd name="connsiteY721" fmla="*/ 7750 h 19998"/>
                <a:gd name="connsiteX722" fmla="*/ 19090 w 19998"/>
                <a:gd name="connsiteY722" fmla="*/ 7870 h 19998"/>
                <a:gd name="connsiteX723" fmla="*/ 19152 w 19998"/>
                <a:gd name="connsiteY723" fmla="*/ 7853 h 19998"/>
                <a:gd name="connsiteX724" fmla="*/ 19064 w 19998"/>
                <a:gd name="connsiteY724" fmla="*/ 7973 h 19998"/>
                <a:gd name="connsiteX725" fmla="*/ 18983 w 19998"/>
                <a:gd name="connsiteY725" fmla="*/ 7973 h 19998"/>
                <a:gd name="connsiteX726" fmla="*/ 18714 w 19998"/>
                <a:gd name="connsiteY726" fmla="*/ 8135 h 19998"/>
                <a:gd name="connsiteX727" fmla="*/ 18695 w 19998"/>
                <a:gd name="connsiteY727" fmla="*/ 8093 h 19998"/>
                <a:gd name="connsiteX728" fmla="*/ 18614 w 19998"/>
                <a:gd name="connsiteY728" fmla="*/ 7997 h 19998"/>
                <a:gd name="connsiteX729" fmla="*/ 18631 w 19998"/>
                <a:gd name="connsiteY729" fmla="*/ 7973 h 19998"/>
                <a:gd name="connsiteX730" fmla="*/ 18304 w 19998"/>
                <a:gd name="connsiteY73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528 w 19998"/>
                <a:gd name="connsiteY303" fmla="*/ 12365 h 19998"/>
                <a:gd name="connsiteX304" fmla="*/ 5258 w 19998"/>
                <a:gd name="connsiteY304" fmla="*/ 12227 h 19998"/>
                <a:gd name="connsiteX305" fmla="*/ 5242 w 19998"/>
                <a:gd name="connsiteY305" fmla="*/ 12243 h 19998"/>
                <a:gd name="connsiteX306" fmla="*/ 5218 w 19998"/>
                <a:gd name="connsiteY306" fmla="*/ 12243 h 19998"/>
                <a:gd name="connsiteX307" fmla="*/ 5175 w 19998"/>
                <a:gd name="connsiteY307" fmla="*/ 11961 h 19998"/>
                <a:gd name="connsiteX308" fmla="*/ 5363 w 19998"/>
                <a:gd name="connsiteY308" fmla="*/ 11961 h 19998"/>
                <a:gd name="connsiteX309" fmla="*/ 5487 w 19998"/>
                <a:gd name="connsiteY309" fmla="*/ 11653 h 19998"/>
                <a:gd name="connsiteX310" fmla="*/ 5470 w 19998"/>
                <a:gd name="connsiteY310" fmla="*/ 11653 h 19998"/>
                <a:gd name="connsiteX311" fmla="*/ 5470 w 19998"/>
                <a:gd name="connsiteY311" fmla="*/ 11637 h 19998"/>
                <a:gd name="connsiteX312" fmla="*/ 5487 w 19998"/>
                <a:gd name="connsiteY312" fmla="*/ 11637 h 19998"/>
                <a:gd name="connsiteX313" fmla="*/ 5444 w 19998"/>
                <a:gd name="connsiteY313" fmla="*/ 11268 h 19998"/>
                <a:gd name="connsiteX314" fmla="*/ 5339 w 19998"/>
                <a:gd name="connsiteY314" fmla="*/ 11146 h 19998"/>
                <a:gd name="connsiteX315" fmla="*/ 5251 w 19998"/>
                <a:gd name="connsiteY315" fmla="*/ 10849 h 19998"/>
                <a:gd name="connsiteX316" fmla="*/ 4784 w 19998"/>
                <a:gd name="connsiteY316" fmla="*/ 10539 h 19998"/>
                <a:gd name="connsiteX317" fmla="*/ 4603 w 19998"/>
                <a:gd name="connsiteY317" fmla="*/ 10497 h 19998"/>
                <a:gd name="connsiteX318" fmla="*/ 4620 w 19998"/>
                <a:gd name="connsiteY318" fmla="*/ 10476 h 19998"/>
                <a:gd name="connsiteX319" fmla="*/ 3877 w 19998"/>
                <a:gd name="connsiteY319" fmla="*/ 9395 h 19998"/>
                <a:gd name="connsiteX320" fmla="*/ 3941 w 19998"/>
                <a:gd name="connsiteY320" fmla="*/ 9353 h 19998"/>
                <a:gd name="connsiteX321" fmla="*/ 3918 w 19998"/>
                <a:gd name="connsiteY321" fmla="*/ 9353 h 19998"/>
                <a:gd name="connsiteX322" fmla="*/ 4168 w 19998"/>
                <a:gd name="connsiteY322" fmla="*/ 9071 h 19998"/>
                <a:gd name="connsiteX323" fmla="*/ 3753 w 19998"/>
                <a:gd name="connsiteY323" fmla="*/ 8829 h 19998"/>
                <a:gd name="connsiteX324" fmla="*/ 3899 w 19998"/>
                <a:gd name="connsiteY324" fmla="*/ 8645 h 19998"/>
                <a:gd name="connsiteX325" fmla="*/ 3899 w 19998"/>
                <a:gd name="connsiteY325" fmla="*/ 8521 h 19998"/>
                <a:gd name="connsiteX326" fmla="*/ 4472 w 19998"/>
                <a:gd name="connsiteY326" fmla="*/ 8666 h 19998"/>
                <a:gd name="connsiteX327" fmla="*/ 3877 w 19998"/>
                <a:gd name="connsiteY327" fmla="*/ 8457 h 19998"/>
                <a:gd name="connsiteX328" fmla="*/ 3689 w 19998"/>
                <a:gd name="connsiteY328" fmla="*/ 8587 h 19998"/>
                <a:gd name="connsiteX329" fmla="*/ 3508 w 19998"/>
                <a:gd name="connsiteY329" fmla="*/ 8483 h 19998"/>
                <a:gd name="connsiteX330" fmla="*/ 3360 w 19998"/>
                <a:gd name="connsiteY330" fmla="*/ 8401 h 19998"/>
                <a:gd name="connsiteX331" fmla="*/ 3303 w 19998"/>
                <a:gd name="connsiteY331" fmla="*/ 8239 h 19998"/>
                <a:gd name="connsiteX332" fmla="*/ 3482 w 19998"/>
                <a:gd name="connsiteY332" fmla="*/ 8175 h 19998"/>
                <a:gd name="connsiteX333" fmla="*/ 3465 w 19998"/>
                <a:gd name="connsiteY333" fmla="*/ 8077 h 19998"/>
                <a:gd name="connsiteX334" fmla="*/ 3403 w 19998"/>
                <a:gd name="connsiteY334" fmla="*/ 7997 h 19998"/>
                <a:gd name="connsiteX335" fmla="*/ 3444 w 19998"/>
                <a:gd name="connsiteY335" fmla="*/ 7973 h 19998"/>
                <a:gd name="connsiteX336" fmla="*/ 3444 w 19998"/>
                <a:gd name="connsiteY336" fmla="*/ 7997 h 19998"/>
                <a:gd name="connsiteX337" fmla="*/ 3344 w 19998"/>
                <a:gd name="connsiteY337" fmla="*/ 7910 h 19998"/>
                <a:gd name="connsiteX338" fmla="*/ 3320 w 19998"/>
                <a:gd name="connsiteY338" fmla="*/ 7933 h 19998"/>
                <a:gd name="connsiteX339" fmla="*/ 3239 w 19998"/>
                <a:gd name="connsiteY339" fmla="*/ 7910 h 19998"/>
                <a:gd name="connsiteX340" fmla="*/ 3239 w 19998"/>
                <a:gd name="connsiteY340" fmla="*/ 7950 h 19998"/>
                <a:gd name="connsiteX341" fmla="*/ 3196 w 19998"/>
                <a:gd name="connsiteY341" fmla="*/ 7933 h 19998"/>
                <a:gd name="connsiteX342" fmla="*/ 3156 w 19998"/>
                <a:gd name="connsiteY342" fmla="*/ 7910 h 19998"/>
                <a:gd name="connsiteX343" fmla="*/ 3115 w 19998"/>
                <a:gd name="connsiteY343" fmla="*/ 7950 h 19998"/>
                <a:gd name="connsiteX344" fmla="*/ 2844 w 19998"/>
                <a:gd name="connsiteY344" fmla="*/ 7933 h 19998"/>
                <a:gd name="connsiteX345" fmla="*/ 2822 w 19998"/>
                <a:gd name="connsiteY345" fmla="*/ 7853 h 19998"/>
                <a:gd name="connsiteX346" fmla="*/ 2765 w 19998"/>
                <a:gd name="connsiteY346" fmla="*/ 7811 h 19998"/>
                <a:gd name="connsiteX347" fmla="*/ 2765 w 19998"/>
                <a:gd name="connsiteY347" fmla="*/ 7788 h 19998"/>
                <a:gd name="connsiteX348" fmla="*/ 3051 w 19998"/>
                <a:gd name="connsiteY348" fmla="*/ 7853 h 19998"/>
                <a:gd name="connsiteX349" fmla="*/ 3115 w 19998"/>
                <a:gd name="connsiteY349" fmla="*/ 7651 h 19998"/>
                <a:gd name="connsiteX350" fmla="*/ 3115 w 19998"/>
                <a:gd name="connsiteY350" fmla="*/ 7625 h 19998"/>
                <a:gd name="connsiteX351" fmla="*/ 2765 w 19998"/>
                <a:gd name="connsiteY351" fmla="*/ 7729 h 19998"/>
                <a:gd name="connsiteX352" fmla="*/ 2722 w 19998"/>
                <a:gd name="connsiteY352" fmla="*/ 7625 h 19998"/>
                <a:gd name="connsiteX353" fmla="*/ 2701 w 19998"/>
                <a:gd name="connsiteY353" fmla="*/ 7625 h 19998"/>
                <a:gd name="connsiteX354" fmla="*/ 2722 w 19998"/>
                <a:gd name="connsiteY354" fmla="*/ 7788 h 19998"/>
                <a:gd name="connsiteX355" fmla="*/ 2477 w 19998"/>
                <a:gd name="connsiteY355" fmla="*/ 7750 h 19998"/>
                <a:gd name="connsiteX356" fmla="*/ 2453 w 19998"/>
                <a:gd name="connsiteY356" fmla="*/ 7689 h 19998"/>
                <a:gd name="connsiteX357" fmla="*/ 2477 w 19998"/>
                <a:gd name="connsiteY357" fmla="*/ 7973 h 19998"/>
                <a:gd name="connsiteX358" fmla="*/ 2412 w 19998"/>
                <a:gd name="connsiteY358" fmla="*/ 7950 h 19998"/>
                <a:gd name="connsiteX359" fmla="*/ 2372 w 19998"/>
                <a:gd name="connsiteY359" fmla="*/ 7828 h 19998"/>
                <a:gd name="connsiteX360" fmla="*/ 2127 w 19998"/>
                <a:gd name="connsiteY360" fmla="*/ 7442 h 19998"/>
                <a:gd name="connsiteX361" fmla="*/ 2127 w 19998"/>
                <a:gd name="connsiteY361" fmla="*/ 7463 h 19998"/>
                <a:gd name="connsiteX362" fmla="*/ 2103 w 19998"/>
                <a:gd name="connsiteY362" fmla="*/ 7442 h 19998"/>
                <a:gd name="connsiteX363" fmla="*/ 2205 w 19998"/>
                <a:gd name="connsiteY363" fmla="*/ 7442 h 19998"/>
                <a:gd name="connsiteX364" fmla="*/ 1831 w 19998"/>
                <a:gd name="connsiteY364" fmla="*/ 7261 h 19998"/>
                <a:gd name="connsiteX365" fmla="*/ 1260 w 19998"/>
                <a:gd name="connsiteY365" fmla="*/ 6996 h 19998"/>
                <a:gd name="connsiteX366" fmla="*/ 1276 w 19998"/>
                <a:gd name="connsiteY366" fmla="*/ 6975 h 19998"/>
                <a:gd name="connsiteX367" fmla="*/ 1260 w 19998"/>
                <a:gd name="connsiteY367" fmla="*/ 6958 h 19998"/>
                <a:gd name="connsiteX368" fmla="*/ 1236 w 19998"/>
                <a:gd name="connsiteY368" fmla="*/ 6958 h 19998"/>
                <a:gd name="connsiteX369" fmla="*/ 1172 w 19998"/>
                <a:gd name="connsiteY369" fmla="*/ 6892 h 19998"/>
                <a:gd name="connsiteX370" fmla="*/ 1155 w 19998"/>
                <a:gd name="connsiteY370" fmla="*/ 6996 h 19998"/>
                <a:gd name="connsiteX371" fmla="*/ 886 w 19998"/>
                <a:gd name="connsiteY371" fmla="*/ 6975 h 19998"/>
                <a:gd name="connsiteX372" fmla="*/ 679 w 19998"/>
                <a:gd name="connsiteY372" fmla="*/ 7099 h 19998"/>
                <a:gd name="connsiteX373" fmla="*/ 533 w 19998"/>
                <a:gd name="connsiteY373" fmla="*/ 7078 h 19998"/>
                <a:gd name="connsiteX374" fmla="*/ 533 w 19998"/>
                <a:gd name="connsiteY374" fmla="*/ 7022 h 19998"/>
                <a:gd name="connsiteX375" fmla="*/ 574 w 19998"/>
                <a:gd name="connsiteY375" fmla="*/ 6996 h 19998"/>
                <a:gd name="connsiteX376" fmla="*/ 305 w 19998"/>
                <a:gd name="connsiteY376" fmla="*/ 6568 h 19998"/>
                <a:gd name="connsiteX377" fmla="*/ 264 w 19998"/>
                <a:gd name="connsiteY377" fmla="*/ 6594 h 19998"/>
                <a:gd name="connsiteX378" fmla="*/ 164 w 19998"/>
                <a:gd name="connsiteY378" fmla="*/ 6528 h 19998"/>
                <a:gd name="connsiteX379" fmla="*/ 141 w 19998"/>
                <a:gd name="connsiteY379" fmla="*/ 6528 h 19998"/>
                <a:gd name="connsiteX380" fmla="*/ 0 w 19998"/>
                <a:gd name="connsiteY380" fmla="*/ 6490 h 19998"/>
                <a:gd name="connsiteX381" fmla="*/ 17 w 19998"/>
                <a:gd name="connsiteY381" fmla="*/ 6465 h 19998"/>
                <a:gd name="connsiteX382" fmla="*/ 57 w 19998"/>
                <a:gd name="connsiteY382" fmla="*/ 6465 h 19998"/>
                <a:gd name="connsiteX383" fmla="*/ 57 w 19998"/>
                <a:gd name="connsiteY383" fmla="*/ 6425 h 19998"/>
                <a:gd name="connsiteX384" fmla="*/ 695 w 19998"/>
                <a:gd name="connsiteY384" fmla="*/ 6408 h 19998"/>
                <a:gd name="connsiteX385" fmla="*/ 760 w 19998"/>
                <a:gd name="connsiteY385" fmla="*/ 6262 h 19998"/>
                <a:gd name="connsiteX386" fmla="*/ 722 w 19998"/>
                <a:gd name="connsiteY386" fmla="*/ 6262 h 19998"/>
                <a:gd name="connsiteX387" fmla="*/ 695 w 19998"/>
                <a:gd name="connsiteY387" fmla="*/ 6164 h 19998"/>
                <a:gd name="connsiteX388" fmla="*/ 433 w 19998"/>
                <a:gd name="connsiteY388" fmla="*/ 6084 h 19998"/>
                <a:gd name="connsiteX389" fmla="*/ 348 w 19998"/>
                <a:gd name="connsiteY389" fmla="*/ 6204 h 19998"/>
                <a:gd name="connsiteX390" fmla="*/ 329 w 19998"/>
                <a:gd name="connsiteY390" fmla="*/ 6204 h 19998"/>
                <a:gd name="connsiteX391" fmla="*/ 305 w 19998"/>
                <a:gd name="connsiteY391" fmla="*/ 6060 h 19998"/>
                <a:gd name="connsiteX392" fmla="*/ 348 w 19998"/>
                <a:gd name="connsiteY392" fmla="*/ 6044 h 19998"/>
                <a:gd name="connsiteX393" fmla="*/ 348 w 19998"/>
                <a:gd name="connsiteY393" fmla="*/ 5997 h 19998"/>
                <a:gd name="connsiteX394" fmla="*/ 248 w 19998"/>
                <a:gd name="connsiteY394" fmla="*/ 5997 h 19998"/>
                <a:gd name="connsiteX395" fmla="*/ 221 w 19998"/>
                <a:gd name="connsiteY395" fmla="*/ 5938 h 19998"/>
                <a:gd name="connsiteX396" fmla="*/ 329 w 19998"/>
                <a:gd name="connsiteY396" fmla="*/ 5938 h 19998"/>
                <a:gd name="connsiteX397" fmla="*/ 348 w 19998"/>
                <a:gd name="connsiteY397" fmla="*/ 5818 h 19998"/>
                <a:gd name="connsiteX398" fmla="*/ 391 w 19998"/>
                <a:gd name="connsiteY398" fmla="*/ 5818 h 19998"/>
                <a:gd name="connsiteX399" fmla="*/ 369 w 19998"/>
                <a:gd name="connsiteY399" fmla="*/ 5917 h 19998"/>
                <a:gd name="connsiteX400" fmla="*/ 433 w 19998"/>
                <a:gd name="connsiteY400" fmla="*/ 5877 h 19998"/>
                <a:gd name="connsiteX401" fmla="*/ 433 w 19998"/>
                <a:gd name="connsiteY401" fmla="*/ 5898 h 19998"/>
                <a:gd name="connsiteX402" fmla="*/ 410 w 19998"/>
                <a:gd name="connsiteY402" fmla="*/ 5917 h 19998"/>
                <a:gd name="connsiteX403" fmla="*/ 433 w 19998"/>
                <a:gd name="connsiteY403" fmla="*/ 5938 h 19998"/>
                <a:gd name="connsiteX404" fmla="*/ 555 w 19998"/>
                <a:gd name="connsiteY404" fmla="*/ 5938 h 19998"/>
                <a:gd name="connsiteX405" fmla="*/ 555 w 19998"/>
                <a:gd name="connsiteY405" fmla="*/ 5955 h 19998"/>
                <a:gd name="connsiteX406" fmla="*/ 738 w 19998"/>
                <a:gd name="connsiteY406" fmla="*/ 5938 h 19998"/>
                <a:gd name="connsiteX407" fmla="*/ 695 w 19998"/>
                <a:gd name="connsiteY407" fmla="*/ 5835 h 19998"/>
                <a:gd name="connsiteX408" fmla="*/ 655 w 19998"/>
                <a:gd name="connsiteY408" fmla="*/ 5835 h 19998"/>
                <a:gd name="connsiteX409" fmla="*/ 638 w 19998"/>
                <a:gd name="connsiteY409" fmla="*/ 5877 h 19998"/>
                <a:gd name="connsiteX410" fmla="*/ 574 w 19998"/>
                <a:gd name="connsiteY410" fmla="*/ 5861 h 19998"/>
                <a:gd name="connsiteX411" fmla="*/ 517 w 19998"/>
                <a:gd name="connsiteY411" fmla="*/ 5861 h 19998"/>
                <a:gd name="connsiteX412" fmla="*/ 598 w 19998"/>
                <a:gd name="connsiteY412" fmla="*/ 5736 h 19998"/>
                <a:gd name="connsiteX413" fmla="*/ 141 w 19998"/>
                <a:gd name="connsiteY413" fmla="*/ 5778 h 19998"/>
                <a:gd name="connsiteX414" fmla="*/ 141 w 19998"/>
                <a:gd name="connsiteY414" fmla="*/ 5795 h 19998"/>
                <a:gd name="connsiteX415" fmla="*/ 17 w 19998"/>
                <a:gd name="connsiteY415" fmla="*/ 5818 h 19998"/>
                <a:gd name="connsiteX416" fmla="*/ 17 w 19998"/>
                <a:gd name="connsiteY416" fmla="*/ 5715 h 19998"/>
                <a:gd name="connsiteX417" fmla="*/ 40 w 19998"/>
                <a:gd name="connsiteY417" fmla="*/ 5715 h 19998"/>
                <a:gd name="connsiteX418" fmla="*/ 141 w 19998"/>
                <a:gd name="connsiteY418" fmla="*/ 5287 h 19998"/>
                <a:gd name="connsiteX419" fmla="*/ 181 w 19998"/>
                <a:gd name="connsiteY419" fmla="*/ 5268 h 19998"/>
                <a:gd name="connsiteX420" fmla="*/ 348 w 19998"/>
                <a:gd name="connsiteY420" fmla="*/ 5247 h 19998"/>
                <a:gd name="connsiteX421" fmla="*/ 329 w 19998"/>
                <a:gd name="connsiteY421" fmla="*/ 5205 h 19998"/>
                <a:gd name="connsiteX422" fmla="*/ 450 w 19998"/>
                <a:gd name="connsiteY422" fmla="*/ 5149 h 19998"/>
                <a:gd name="connsiteX423" fmla="*/ 617 w 19998"/>
                <a:gd name="connsiteY423" fmla="*/ 5149 h 19998"/>
                <a:gd name="connsiteX424" fmla="*/ 617 w 19998"/>
                <a:gd name="connsiteY424" fmla="*/ 5106 h 19998"/>
                <a:gd name="connsiteX425" fmla="*/ 803 w 19998"/>
                <a:gd name="connsiteY425" fmla="*/ 5085 h 19998"/>
                <a:gd name="connsiteX426" fmla="*/ 826 w 19998"/>
                <a:gd name="connsiteY426" fmla="*/ 5106 h 19998"/>
                <a:gd name="connsiteX427" fmla="*/ 803 w 19998"/>
                <a:gd name="connsiteY427" fmla="*/ 5149 h 19998"/>
                <a:gd name="connsiteX428" fmla="*/ 803 w 19998"/>
                <a:gd name="connsiteY428" fmla="*/ 5165 h 19998"/>
                <a:gd name="connsiteX429" fmla="*/ 1276 w 19998"/>
                <a:gd name="connsiteY429" fmla="*/ 5022 h 19998"/>
                <a:gd name="connsiteX430" fmla="*/ 1276 w 19998"/>
                <a:gd name="connsiteY430" fmla="*/ 5003 h 19998"/>
                <a:gd name="connsiteX431" fmla="*/ 1276 w 19998"/>
                <a:gd name="connsiteY431" fmla="*/ 5022 h 19998"/>
                <a:gd name="connsiteX432" fmla="*/ 1298 w 19998"/>
                <a:gd name="connsiteY432" fmla="*/ 5022 h 19998"/>
                <a:gd name="connsiteX433" fmla="*/ 1298 w 19998"/>
                <a:gd name="connsiteY433" fmla="*/ 5003 h 19998"/>
                <a:gd name="connsiteX434" fmla="*/ 1341 w 19998"/>
                <a:gd name="connsiteY434" fmla="*/ 5003 h 19998"/>
                <a:gd name="connsiteX435" fmla="*/ 1341 w 19998"/>
                <a:gd name="connsiteY435" fmla="*/ 5165 h 19998"/>
                <a:gd name="connsiteX436" fmla="*/ 1381 w 19998"/>
                <a:gd name="connsiteY436" fmla="*/ 5165 h 19998"/>
                <a:gd name="connsiteX437" fmla="*/ 1441 w 19998"/>
                <a:gd name="connsiteY437" fmla="*/ 5149 h 19998"/>
                <a:gd name="connsiteX438" fmla="*/ 1441 w 19998"/>
                <a:gd name="connsiteY438" fmla="*/ 5205 h 19998"/>
                <a:gd name="connsiteX439" fmla="*/ 1505 w 19998"/>
                <a:gd name="connsiteY439" fmla="*/ 5231 h 19998"/>
                <a:gd name="connsiteX440" fmla="*/ 1524 w 19998"/>
                <a:gd name="connsiteY440" fmla="*/ 5069 h 19998"/>
                <a:gd name="connsiteX441" fmla="*/ 1562 w 19998"/>
                <a:gd name="connsiteY441" fmla="*/ 5069 h 19998"/>
                <a:gd name="connsiteX442" fmla="*/ 1562 w 19998"/>
                <a:gd name="connsiteY442" fmla="*/ 5043 h 19998"/>
                <a:gd name="connsiteX443" fmla="*/ 1815 w 19998"/>
                <a:gd name="connsiteY443" fmla="*/ 5125 h 19998"/>
                <a:gd name="connsiteX444" fmla="*/ 1815 w 19998"/>
                <a:gd name="connsiteY444" fmla="*/ 5149 h 19998"/>
                <a:gd name="connsiteX445" fmla="*/ 1831 w 19998"/>
                <a:gd name="connsiteY445" fmla="*/ 5149 h 19998"/>
                <a:gd name="connsiteX446" fmla="*/ 1874 w 19998"/>
                <a:gd name="connsiteY446" fmla="*/ 5149 h 19998"/>
                <a:gd name="connsiteX447" fmla="*/ 1874 w 19998"/>
                <a:gd name="connsiteY447" fmla="*/ 5189 h 19998"/>
                <a:gd name="connsiteX448" fmla="*/ 1936 w 19998"/>
                <a:gd name="connsiteY448" fmla="*/ 5165 h 19998"/>
                <a:gd name="connsiteX449" fmla="*/ 1936 w 19998"/>
                <a:gd name="connsiteY449" fmla="*/ 5149 h 19998"/>
                <a:gd name="connsiteX450" fmla="*/ 1915 w 19998"/>
                <a:gd name="connsiteY450" fmla="*/ 5125 h 19998"/>
                <a:gd name="connsiteX451" fmla="*/ 1915 w 19998"/>
                <a:gd name="connsiteY451" fmla="*/ 5069 h 19998"/>
                <a:gd name="connsiteX452" fmla="*/ 1979 w 19998"/>
                <a:gd name="connsiteY452" fmla="*/ 5003 h 19998"/>
                <a:gd name="connsiteX453" fmla="*/ 1936 w 19998"/>
                <a:gd name="connsiteY453" fmla="*/ 4939 h 19998"/>
                <a:gd name="connsiteX454" fmla="*/ 2103 w 19998"/>
                <a:gd name="connsiteY454" fmla="*/ 4820 h 19998"/>
                <a:gd name="connsiteX455" fmla="*/ 2496 w 19998"/>
                <a:gd name="connsiteY455" fmla="*/ 4777 h 19998"/>
                <a:gd name="connsiteX456" fmla="*/ 2536 w 19998"/>
                <a:gd name="connsiteY456" fmla="*/ 4860 h 19998"/>
                <a:gd name="connsiteX457" fmla="*/ 2722 w 19998"/>
                <a:gd name="connsiteY457" fmla="*/ 4761 h 19998"/>
                <a:gd name="connsiteX458" fmla="*/ 2722 w 19998"/>
                <a:gd name="connsiteY458" fmla="*/ 4900 h 19998"/>
                <a:gd name="connsiteX459" fmla="*/ 2805 w 19998"/>
                <a:gd name="connsiteY459" fmla="*/ 4923 h 19998"/>
                <a:gd name="connsiteX460" fmla="*/ 2782 w 19998"/>
                <a:gd name="connsiteY460" fmla="*/ 4982 h 19998"/>
                <a:gd name="connsiteX461" fmla="*/ 2886 w 19998"/>
                <a:gd name="connsiteY461" fmla="*/ 5022 h 19998"/>
                <a:gd name="connsiteX462" fmla="*/ 2910 w 19998"/>
                <a:gd name="connsiteY462" fmla="*/ 5022 h 19998"/>
                <a:gd name="connsiteX463" fmla="*/ 2970 w 19998"/>
                <a:gd name="connsiteY463" fmla="*/ 5189 h 19998"/>
                <a:gd name="connsiteX464" fmla="*/ 3010 w 19998"/>
                <a:gd name="connsiteY464" fmla="*/ 5189 h 19998"/>
                <a:gd name="connsiteX465" fmla="*/ 3034 w 19998"/>
                <a:gd name="connsiteY465" fmla="*/ 5247 h 19998"/>
                <a:gd name="connsiteX466" fmla="*/ 3256 w 19998"/>
                <a:gd name="connsiteY466" fmla="*/ 5673 h 19998"/>
                <a:gd name="connsiteX467" fmla="*/ 3279 w 19998"/>
                <a:gd name="connsiteY467" fmla="*/ 5593 h 19998"/>
                <a:gd name="connsiteX468" fmla="*/ 3303 w 19998"/>
                <a:gd name="connsiteY468" fmla="*/ 5593 h 19998"/>
                <a:gd name="connsiteX469" fmla="*/ 3320 w 19998"/>
                <a:gd name="connsiteY469" fmla="*/ 5616 h 19998"/>
                <a:gd name="connsiteX470" fmla="*/ 3608 w 19998"/>
                <a:gd name="connsiteY470" fmla="*/ 5391 h 19998"/>
                <a:gd name="connsiteX471" fmla="*/ 3589 w 19998"/>
                <a:gd name="connsiteY471" fmla="*/ 5351 h 19998"/>
                <a:gd name="connsiteX472" fmla="*/ 3689 w 19998"/>
                <a:gd name="connsiteY472" fmla="*/ 5351 h 19998"/>
                <a:gd name="connsiteX473" fmla="*/ 3689 w 19998"/>
                <a:gd name="connsiteY473" fmla="*/ 5391 h 19998"/>
                <a:gd name="connsiteX474" fmla="*/ 3713 w 19998"/>
                <a:gd name="connsiteY474" fmla="*/ 5391 h 19998"/>
                <a:gd name="connsiteX475" fmla="*/ 3860 w 19998"/>
                <a:gd name="connsiteY475" fmla="*/ 5268 h 19998"/>
                <a:gd name="connsiteX476" fmla="*/ 3860 w 19998"/>
                <a:gd name="connsiteY476" fmla="*/ 5308 h 19998"/>
                <a:gd name="connsiteX477" fmla="*/ 3899 w 19998"/>
                <a:gd name="connsiteY477" fmla="*/ 5325 h 19998"/>
                <a:gd name="connsiteX478" fmla="*/ 3818 w 19998"/>
                <a:gd name="connsiteY478" fmla="*/ 5431 h 19998"/>
                <a:gd name="connsiteX479" fmla="*/ 3860 w 19998"/>
                <a:gd name="connsiteY479" fmla="*/ 5431 h 19998"/>
                <a:gd name="connsiteX480" fmla="*/ 3941 w 19998"/>
                <a:gd name="connsiteY480" fmla="*/ 5367 h 19998"/>
                <a:gd name="connsiteX481" fmla="*/ 3958 w 19998"/>
                <a:gd name="connsiteY481" fmla="*/ 5391 h 19998"/>
                <a:gd name="connsiteX482" fmla="*/ 3999 w 19998"/>
                <a:gd name="connsiteY482" fmla="*/ 5534 h 19998"/>
                <a:gd name="connsiteX483" fmla="*/ 4041 w 19998"/>
                <a:gd name="connsiteY483" fmla="*/ 5471 h 19998"/>
                <a:gd name="connsiteX484" fmla="*/ 4041 w 19998"/>
                <a:gd name="connsiteY484" fmla="*/ 5534 h 19998"/>
                <a:gd name="connsiteX485" fmla="*/ 4063 w 19998"/>
                <a:gd name="connsiteY485" fmla="*/ 5534 h 19998"/>
                <a:gd name="connsiteX486" fmla="*/ 4103 w 19998"/>
                <a:gd name="connsiteY486" fmla="*/ 5449 h 19998"/>
                <a:gd name="connsiteX487" fmla="*/ 4146 w 19998"/>
                <a:gd name="connsiteY487" fmla="*/ 5489 h 19998"/>
                <a:gd name="connsiteX488" fmla="*/ 4146 w 19998"/>
                <a:gd name="connsiteY488" fmla="*/ 5471 h 19998"/>
                <a:gd name="connsiteX489" fmla="*/ 4103 w 19998"/>
                <a:gd name="connsiteY489" fmla="*/ 5407 h 19998"/>
                <a:gd name="connsiteX490" fmla="*/ 4351 w 19998"/>
                <a:gd name="connsiteY490" fmla="*/ 5351 h 19998"/>
                <a:gd name="connsiteX491" fmla="*/ 4372 w 19998"/>
                <a:gd name="connsiteY491" fmla="*/ 5308 h 19998"/>
                <a:gd name="connsiteX492" fmla="*/ 4392 w 19998"/>
                <a:gd name="connsiteY492" fmla="*/ 5308 h 19998"/>
                <a:gd name="connsiteX493" fmla="*/ 4415 w 19998"/>
                <a:gd name="connsiteY493" fmla="*/ 5308 h 19998"/>
                <a:gd name="connsiteX494" fmla="*/ 4415 w 19998"/>
                <a:gd name="connsiteY494" fmla="*/ 5287 h 19998"/>
                <a:gd name="connsiteX495" fmla="*/ 4580 w 19998"/>
                <a:gd name="connsiteY495" fmla="*/ 5268 h 19998"/>
                <a:gd name="connsiteX496" fmla="*/ 4580 w 19998"/>
                <a:gd name="connsiteY496" fmla="*/ 5471 h 19998"/>
                <a:gd name="connsiteX497" fmla="*/ 4994 w 19998"/>
                <a:gd name="connsiteY497" fmla="*/ 5449 h 19998"/>
                <a:gd name="connsiteX498" fmla="*/ 5075 w 19998"/>
                <a:gd name="connsiteY498" fmla="*/ 5471 h 19998"/>
                <a:gd name="connsiteX499" fmla="*/ 5075 w 19998"/>
                <a:gd name="connsiteY499" fmla="*/ 5449 h 19998"/>
                <a:gd name="connsiteX500" fmla="*/ 5094 w 19998"/>
                <a:gd name="connsiteY500" fmla="*/ 5449 h 19998"/>
                <a:gd name="connsiteX501" fmla="*/ 5175 w 19998"/>
                <a:gd name="connsiteY501" fmla="*/ 5471 h 19998"/>
                <a:gd name="connsiteX502" fmla="*/ 5323 w 19998"/>
                <a:gd name="connsiteY502" fmla="*/ 5471 h 19998"/>
                <a:gd name="connsiteX503" fmla="*/ 5242 w 19998"/>
                <a:gd name="connsiteY503" fmla="*/ 5407 h 19998"/>
                <a:gd name="connsiteX504" fmla="*/ 5258 w 19998"/>
                <a:gd name="connsiteY504" fmla="*/ 5391 h 19998"/>
                <a:gd name="connsiteX505" fmla="*/ 4994 w 19998"/>
                <a:gd name="connsiteY505" fmla="*/ 5003 h 19998"/>
                <a:gd name="connsiteX506" fmla="*/ 4970 w 19998"/>
                <a:gd name="connsiteY506" fmla="*/ 5003 h 19998"/>
                <a:gd name="connsiteX507" fmla="*/ 4954 w 19998"/>
                <a:gd name="connsiteY507" fmla="*/ 4982 h 19998"/>
                <a:gd name="connsiteX508" fmla="*/ 5054 w 19998"/>
                <a:gd name="connsiteY508" fmla="*/ 4618 h 19998"/>
                <a:gd name="connsiteX509" fmla="*/ 5054 w 19998"/>
                <a:gd name="connsiteY509" fmla="*/ 4601 h 19998"/>
                <a:gd name="connsiteX510" fmla="*/ 5037 w 19998"/>
                <a:gd name="connsiteY510" fmla="*/ 4618 h 19998"/>
                <a:gd name="connsiteX511" fmla="*/ 5011 w 19998"/>
                <a:gd name="connsiteY511" fmla="*/ 4131 h 19998"/>
                <a:gd name="connsiteX512" fmla="*/ 4970 w 19998"/>
                <a:gd name="connsiteY512" fmla="*/ 4131 h 19998"/>
                <a:gd name="connsiteX513" fmla="*/ 4642 w 19998"/>
                <a:gd name="connsiteY513" fmla="*/ 3335 h 19998"/>
                <a:gd name="connsiteX514" fmla="*/ 4663 w 19998"/>
                <a:gd name="connsiteY514" fmla="*/ 3092 h 19998"/>
                <a:gd name="connsiteX515" fmla="*/ 4563 w 19998"/>
                <a:gd name="connsiteY515" fmla="*/ 3050 h 19998"/>
                <a:gd name="connsiteX516" fmla="*/ 4563 w 19998"/>
                <a:gd name="connsiteY516" fmla="*/ 2930 h 19998"/>
                <a:gd name="connsiteX517" fmla="*/ 4663 w 19998"/>
                <a:gd name="connsiteY517" fmla="*/ 2987 h 19998"/>
                <a:gd name="connsiteX518" fmla="*/ 4684 w 19998"/>
                <a:gd name="connsiteY518" fmla="*/ 2947 h 19998"/>
                <a:gd name="connsiteX519" fmla="*/ 5242 w 19998"/>
                <a:gd name="connsiteY519" fmla="*/ 3092 h 19998"/>
                <a:gd name="connsiteX520" fmla="*/ 5258 w 19998"/>
                <a:gd name="connsiteY520" fmla="*/ 3029 h 19998"/>
                <a:gd name="connsiteX521" fmla="*/ 5570 w 19998"/>
                <a:gd name="connsiteY521" fmla="*/ 3050 h 19998"/>
                <a:gd name="connsiteX522" fmla="*/ 5632 w 19998"/>
                <a:gd name="connsiteY522" fmla="*/ 3252 h 19998"/>
                <a:gd name="connsiteX523" fmla="*/ 5592 w 19998"/>
                <a:gd name="connsiteY523" fmla="*/ 3252 h 19998"/>
                <a:gd name="connsiteX524" fmla="*/ 5570 w 19998"/>
                <a:gd name="connsiteY524" fmla="*/ 3316 h 19998"/>
                <a:gd name="connsiteX525" fmla="*/ 5511 w 19998"/>
                <a:gd name="connsiteY525" fmla="*/ 3316 h 19998"/>
                <a:gd name="connsiteX526" fmla="*/ 5675 w 19998"/>
                <a:gd name="connsiteY526" fmla="*/ 3800 h 19998"/>
                <a:gd name="connsiteX527" fmla="*/ 5649 w 19998"/>
                <a:gd name="connsiteY527" fmla="*/ 3826 h 19998"/>
                <a:gd name="connsiteX528" fmla="*/ 5732 w 19998"/>
                <a:gd name="connsiteY528" fmla="*/ 3842 h 19998"/>
                <a:gd name="connsiteX529" fmla="*/ 5713 w 19998"/>
                <a:gd name="connsiteY529" fmla="*/ 3842 h 19998"/>
                <a:gd name="connsiteX530" fmla="*/ 5732 w 19998"/>
                <a:gd name="connsiteY530" fmla="*/ 3882 h 19998"/>
                <a:gd name="connsiteX531" fmla="*/ 5756 w 19998"/>
                <a:gd name="connsiteY531" fmla="*/ 3882 h 19998"/>
                <a:gd name="connsiteX532" fmla="*/ 5775 w 19998"/>
                <a:gd name="connsiteY532" fmla="*/ 3882 h 19998"/>
                <a:gd name="connsiteX533" fmla="*/ 5861 w 19998"/>
                <a:gd name="connsiteY533" fmla="*/ 3762 h 19998"/>
                <a:gd name="connsiteX534" fmla="*/ 6499 w 19998"/>
                <a:gd name="connsiteY534" fmla="*/ 3906 h 19998"/>
                <a:gd name="connsiteX535" fmla="*/ 7611 w 19998"/>
                <a:gd name="connsiteY535" fmla="*/ 3826 h 19998"/>
                <a:gd name="connsiteX536" fmla="*/ 7923 w 19998"/>
                <a:gd name="connsiteY536" fmla="*/ 3722 h 19998"/>
                <a:gd name="connsiteX537" fmla="*/ 8045 w 19998"/>
                <a:gd name="connsiteY537" fmla="*/ 3703 h 19998"/>
                <a:gd name="connsiteX538" fmla="*/ 7611 w 19998"/>
                <a:gd name="connsiteY538" fmla="*/ 3600 h 19998"/>
                <a:gd name="connsiteX539" fmla="*/ 7611 w 19998"/>
                <a:gd name="connsiteY539" fmla="*/ 3581 h 19998"/>
                <a:gd name="connsiteX540" fmla="*/ 7799 w 19998"/>
                <a:gd name="connsiteY540" fmla="*/ 3092 h 19998"/>
                <a:gd name="connsiteX541" fmla="*/ 9574 w 19998"/>
                <a:gd name="connsiteY541" fmla="*/ 2317 h 19998"/>
                <a:gd name="connsiteX542" fmla="*/ 9843 w 19998"/>
                <a:gd name="connsiteY542" fmla="*/ 1993 h 19998"/>
                <a:gd name="connsiteX543" fmla="*/ 9902 w 19998"/>
                <a:gd name="connsiteY543" fmla="*/ 2051 h 19998"/>
                <a:gd name="connsiteX544" fmla="*/ 10031 w 19998"/>
                <a:gd name="connsiteY544" fmla="*/ 2051 h 19998"/>
                <a:gd name="connsiteX545" fmla="*/ 9964 w 19998"/>
                <a:gd name="connsiteY545" fmla="*/ 1972 h 19998"/>
                <a:gd name="connsiteX546" fmla="*/ 9943 w 19998"/>
                <a:gd name="connsiteY546" fmla="*/ 1993 h 19998"/>
                <a:gd name="connsiteX547" fmla="*/ 9843 w 19998"/>
                <a:gd name="connsiteY547" fmla="*/ 1645 h 19998"/>
                <a:gd name="connsiteX548" fmla="*/ 9902 w 19998"/>
                <a:gd name="connsiteY548" fmla="*/ 1645 h 19998"/>
                <a:gd name="connsiteX549" fmla="*/ 9902 w 19998"/>
                <a:gd name="connsiteY549" fmla="*/ 1628 h 19998"/>
                <a:gd name="connsiteX550" fmla="*/ 9902 w 19998"/>
                <a:gd name="connsiteY550" fmla="*/ 1607 h 19998"/>
                <a:gd name="connsiteX551" fmla="*/ 9843 w 19998"/>
                <a:gd name="connsiteY551" fmla="*/ 1542 h 19998"/>
                <a:gd name="connsiteX552" fmla="*/ 9886 w 19998"/>
                <a:gd name="connsiteY552" fmla="*/ 1260 h 19998"/>
                <a:gd name="connsiteX553" fmla="*/ 9926 w 19998"/>
                <a:gd name="connsiteY553" fmla="*/ 1243 h 19998"/>
                <a:gd name="connsiteX554" fmla="*/ 9886 w 19998"/>
                <a:gd name="connsiteY554" fmla="*/ 815 h 19998"/>
                <a:gd name="connsiteX555" fmla="*/ 9902 w 19998"/>
                <a:gd name="connsiteY555" fmla="*/ 815 h 19998"/>
                <a:gd name="connsiteX556" fmla="*/ 9886 w 19998"/>
                <a:gd name="connsiteY556" fmla="*/ 484 h 19998"/>
                <a:gd name="connsiteX557" fmla="*/ 10645 w 19998"/>
                <a:gd name="connsiteY557" fmla="*/ 186 h 19998"/>
                <a:gd name="connsiteX558" fmla="*/ 11307 w 19998"/>
                <a:gd name="connsiteY558" fmla="*/ 0 h 19998"/>
                <a:gd name="connsiteX559" fmla="*/ 11431 w 19998"/>
                <a:gd name="connsiteY559" fmla="*/ 324 h 19998"/>
                <a:gd name="connsiteX560" fmla="*/ 11431 w 19998"/>
                <a:gd name="connsiteY560" fmla="*/ 630 h 19998"/>
                <a:gd name="connsiteX561" fmla="*/ 11577 w 19998"/>
                <a:gd name="connsiteY561" fmla="*/ 630 h 19998"/>
                <a:gd name="connsiteX562" fmla="*/ 11700 w 19998"/>
                <a:gd name="connsiteY562" fmla="*/ 832 h 19998"/>
                <a:gd name="connsiteX563" fmla="*/ 11822 w 19998"/>
                <a:gd name="connsiteY563" fmla="*/ 895 h 19998"/>
                <a:gd name="connsiteX564" fmla="*/ 12158 w 19998"/>
                <a:gd name="connsiteY564" fmla="*/ 670 h 19998"/>
                <a:gd name="connsiteX565" fmla="*/ 12279 w 19998"/>
                <a:gd name="connsiteY565" fmla="*/ 792 h 19998"/>
                <a:gd name="connsiteX566" fmla="*/ 12255 w 19998"/>
                <a:gd name="connsiteY566" fmla="*/ 815 h 19998"/>
                <a:gd name="connsiteX567" fmla="*/ 12360 w 19998"/>
                <a:gd name="connsiteY567" fmla="*/ 895 h 19998"/>
                <a:gd name="connsiteX568" fmla="*/ 12360 w 19998"/>
                <a:gd name="connsiteY568" fmla="*/ 912 h 19998"/>
                <a:gd name="connsiteX569" fmla="*/ 12339 w 19998"/>
                <a:gd name="connsiteY569" fmla="*/ 935 h 19998"/>
                <a:gd name="connsiteX570" fmla="*/ 12548 w 19998"/>
                <a:gd name="connsiteY570" fmla="*/ 1342 h 19998"/>
                <a:gd name="connsiteX571" fmla="*/ 12753 w 19998"/>
                <a:gd name="connsiteY571" fmla="*/ 1260 h 19998"/>
                <a:gd name="connsiteX572" fmla="*/ 12729 w 19998"/>
                <a:gd name="connsiteY572" fmla="*/ 1363 h 19998"/>
                <a:gd name="connsiteX573" fmla="*/ 12834 w 19998"/>
                <a:gd name="connsiteY573" fmla="*/ 1323 h 19998"/>
                <a:gd name="connsiteX574" fmla="*/ 12853 w 19998"/>
                <a:gd name="connsiteY574" fmla="*/ 1342 h 19998"/>
                <a:gd name="connsiteX575" fmla="*/ 12901 w 19998"/>
                <a:gd name="connsiteY575" fmla="*/ 1342 h 19998"/>
                <a:gd name="connsiteX576" fmla="*/ 13039 w 19998"/>
                <a:gd name="connsiteY576" fmla="*/ 1769 h 19998"/>
                <a:gd name="connsiteX577" fmla="*/ 13039 w 19998"/>
                <a:gd name="connsiteY577" fmla="*/ 1751 h 19998"/>
                <a:gd name="connsiteX578" fmla="*/ 13065 w 19998"/>
                <a:gd name="connsiteY578" fmla="*/ 1751 h 19998"/>
                <a:gd name="connsiteX579" fmla="*/ 13082 w 19998"/>
                <a:gd name="connsiteY579" fmla="*/ 1671 h 19998"/>
                <a:gd name="connsiteX580" fmla="*/ 13186 w 19998"/>
                <a:gd name="connsiteY580" fmla="*/ 1645 h 19998"/>
                <a:gd name="connsiteX581" fmla="*/ 13203 w 19998"/>
                <a:gd name="connsiteY581" fmla="*/ 1671 h 19998"/>
                <a:gd name="connsiteX582" fmla="*/ 13203 w 19998"/>
                <a:gd name="connsiteY582" fmla="*/ 1645 h 19998"/>
                <a:gd name="connsiteX583" fmla="*/ 13267 w 19998"/>
                <a:gd name="connsiteY583" fmla="*/ 1645 h 19998"/>
                <a:gd name="connsiteX584" fmla="*/ 13267 w 19998"/>
                <a:gd name="connsiteY584" fmla="*/ 1671 h 19998"/>
                <a:gd name="connsiteX585" fmla="*/ 13308 w 19998"/>
                <a:gd name="connsiteY585" fmla="*/ 1687 h 19998"/>
                <a:gd name="connsiteX586" fmla="*/ 13308 w 19998"/>
                <a:gd name="connsiteY586" fmla="*/ 1711 h 19998"/>
                <a:gd name="connsiteX587" fmla="*/ 13515 w 19998"/>
                <a:gd name="connsiteY587" fmla="*/ 1628 h 19998"/>
                <a:gd name="connsiteX588" fmla="*/ 13598 w 19998"/>
                <a:gd name="connsiteY588" fmla="*/ 1751 h 19998"/>
                <a:gd name="connsiteX589" fmla="*/ 13660 w 19998"/>
                <a:gd name="connsiteY589" fmla="*/ 1769 h 19998"/>
                <a:gd name="connsiteX590" fmla="*/ 13660 w 19998"/>
                <a:gd name="connsiteY590" fmla="*/ 1833 h 19998"/>
                <a:gd name="connsiteX591" fmla="*/ 13677 w 19998"/>
                <a:gd name="connsiteY591" fmla="*/ 1833 h 19998"/>
                <a:gd name="connsiteX592" fmla="*/ 13677 w 19998"/>
                <a:gd name="connsiteY592" fmla="*/ 1849 h 19998"/>
                <a:gd name="connsiteX593" fmla="*/ 13725 w 19998"/>
                <a:gd name="connsiteY593" fmla="*/ 1849 h 19998"/>
                <a:gd name="connsiteX594" fmla="*/ 13703 w 19998"/>
                <a:gd name="connsiteY594" fmla="*/ 1833 h 19998"/>
                <a:gd name="connsiteX595" fmla="*/ 13725 w 19998"/>
                <a:gd name="connsiteY595" fmla="*/ 1791 h 19998"/>
                <a:gd name="connsiteX596" fmla="*/ 13808 w 19998"/>
                <a:gd name="connsiteY596" fmla="*/ 1873 h 19998"/>
                <a:gd name="connsiteX597" fmla="*/ 13725 w 19998"/>
                <a:gd name="connsiteY597" fmla="*/ 2155 h 19998"/>
                <a:gd name="connsiteX598" fmla="*/ 13725 w 19998"/>
                <a:gd name="connsiteY598" fmla="*/ 2138 h 19998"/>
                <a:gd name="connsiteX599" fmla="*/ 13784 w 19998"/>
                <a:gd name="connsiteY599" fmla="*/ 2155 h 19998"/>
                <a:gd name="connsiteX600" fmla="*/ 13825 w 19998"/>
                <a:gd name="connsiteY600" fmla="*/ 2301 h 19998"/>
                <a:gd name="connsiteX601" fmla="*/ 13703 w 19998"/>
                <a:gd name="connsiteY601" fmla="*/ 2420 h 19998"/>
                <a:gd name="connsiteX602" fmla="*/ 13741 w 19998"/>
                <a:gd name="connsiteY602" fmla="*/ 2463 h 19998"/>
                <a:gd name="connsiteX603" fmla="*/ 13703 w 19998"/>
                <a:gd name="connsiteY603" fmla="*/ 2503 h 19998"/>
                <a:gd name="connsiteX604" fmla="*/ 13784 w 19998"/>
                <a:gd name="connsiteY604" fmla="*/ 2519 h 19998"/>
                <a:gd name="connsiteX605" fmla="*/ 13784 w 19998"/>
                <a:gd name="connsiteY605" fmla="*/ 2540 h 19998"/>
                <a:gd name="connsiteX606" fmla="*/ 13849 w 19998"/>
                <a:gd name="connsiteY606" fmla="*/ 2540 h 19998"/>
                <a:gd name="connsiteX607" fmla="*/ 14280 w 19998"/>
                <a:gd name="connsiteY607" fmla="*/ 2540 h 19998"/>
                <a:gd name="connsiteX608" fmla="*/ 14527 w 19998"/>
                <a:gd name="connsiteY608" fmla="*/ 2437 h 19998"/>
                <a:gd name="connsiteX609" fmla="*/ 14527 w 19998"/>
                <a:gd name="connsiteY609" fmla="*/ 2218 h 19998"/>
                <a:gd name="connsiteX610" fmla="*/ 14715 w 19998"/>
                <a:gd name="connsiteY610" fmla="*/ 2051 h 19998"/>
                <a:gd name="connsiteX611" fmla="*/ 14815 w 19998"/>
                <a:gd name="connsiteY611" fmla="*/ 2115 h 19998"/>
                <a:gd name="connsiteX612" fmla="*/ 14775 w 19998"/>
                <a:gd name="connsiteY612" fmla="*/ 2138 h 19998"/>
                <a:gd name="connsiteX613" fmla="*/ 14796 w 19998"/>
                <a:gd name="connsiteY613" fmla="*/ 2218 h 19998"/>
                <a:gd name="connsiteX614" fmla="*/ 14756 w 19998"/>
                <a:gd name="connsiteY614" fmla="*/ 2195 h 19998"/>
                <a:gd name="connsiteX615" fmla="*/ 14732 w 19998"/>
                <a:gd name="connsiteY615" fmla="*/ 2218 h 19998"/>
                <a:gd name="connsiteX616" fmla="*/ 14756 w 19998"/>
                <a:gd name="connsiteY616" fmla="*/ 2237 h 19998"/>
                <a:gd name="connsiteX617" fmla="*/ 14732 w 19998"/>
                <a:gd name="connsiteY617" fmla="*/ 2275 h 19998"/>
                <a:gd name="connsiteX618" fmla="*/ 14715 w 19998"/>
                <a:gd name="connsiteY618" fmla="*/ 2275 h 19998"/>
                <a:gd name="connsiteX619" fmla="*/ 14756 w 19998"/>
                <a:gd name="connsiteY619" fmla="*/ 2341 h 19998"/>
                <a:gd name="connsiteX620" fmla="*/ 14675 w 19998"/>
                <a:gd name="connsiteY620" fmla="*/ 2519 h 19998"/>
                <a:gd name="connsiteX621" fmla="*/ 14815 w 19998"/>
                <a:gd name="connsiteY621" fmla="*/ 2622 h 19998"/>
                <a:gd name="connsiteX622" fmla="*/ 14796 w 19998"/>
                <a:gd name="connsiteY622" fmla="*/ 2904 h 19998"/>
                <a:gd name="connsiteX623" fmla="*/ 14918 w 19998"/>
                <a:gd name="connsiteY623" fmla="*/ 2904 h 19998"/>
                <a:gd name="connsiteX624" fmla="*/ 14918 w 19998"/>
                <a:gd name="connsiteY624" fmla="*/ 2867 h 19998"/>
                <a:gd name="connsiteX625" fmla="*/ 15001 w 19998"/>
                <a:gd name="connsiteY625" fmla="*/ 2888 h 19998"/>
                <a:gd name="connsiteX626" fmla="*/ 15230 w 19998"/>
                <a:gd name="connsiteY626" fmla="*/ 3074 h 19998"/>
                <a:gd name="connsiteX627" fmla="*/ 15249 w 19998"/>
                <a:gd name="connsiteY627" fmla="*/ 3050 h 19998"/>
                <a:gd name="connsiteX628" fmla="*/ 15249 w 19998"/>
                <a:gd name="connsiteY628" fmla="*/ 3114 h 19998"/>
                <a:gd name="connsiteX629" fmla="*/ 15330 w 19998"/>
                <a:gd name="connsiteY629" fmla="*/ 3114 h 19998"/>
                <a:gd name="connsiteX630" fmla="*/ 15418 w 19998"/>
                <a:gd name="connsiteY630" fmla="*/ 3114 h 19998"/>
                <a:gd name="connsiteX631" fmla="*/ 15499 w 19998"/>
                <a:gd name="connsiteY631" fmla="*/ 3196 h 19998"/>
                <a:gd name="connsiteX632" fmla="*/ 15475 w 19998"/>
                <a:gd name="connsiteY632" fmla="*/ 3252 h 19998"/>
                <a:gd name="connsiteX633" fmla="*/ 15499 w 19998"/>
                <a:gd name="connsiteY633" fmla="*/ 3295 h 19998"/>
                <a:gd name="connsiteX634" fmla="*/ 15499 w 19998"/>
                <a:gd name="connsiteY634" fmla="*/ 3276 h 19998"/>
                <a:gd name="connsiteX635" fmla="*/ 15599 w 19998"/>
                <a:gd name="connsiteY635" fmla="*/ 3276 h 19998"/>
                <a:gd name="connsiteX636" fmla="*/ 15704 w 19998"/>
                <a:gd name="connsiteY636" fmla="*/ 3374 h 19998"/>
                <a:gd name="connsiteX637" fmla="*/ 15682 w 19998"/>
                <a:gd name="connsiteY637" fmla="*/ 3414 h 19998"/>
                <a:gd name="connsiteX638" fmla="*/ 15723 w 19998"/>
                <a:gd name="connsiteY638" fmla="*/ 3478 h 19998"/>
                <a:gd name="connsiteX639" fmla="*/ 15704 w 19998"/>
                <a:gd name="connsiteY639" fmla="*/ 3497 h 19998"/>
                <a:gd name="connsiteX640" fmla="*/ 15747 w 19998"/>
                <a:gd name="connsiteY640" fmla="*/ 3534 h 19998"/>
                <a:gd name="connsiteX641" fmla="*/ 15747 w 19998"/>
                <a:gd name="connsiteY641" fmla="*/ 3518 h 19998"/>
                <a:gd name="connsiteX642" fmla="*/ 15935 w 19998"/>
                <a:gd name="connsiteY642" fmla="*/ 3478 h 19998"/>
                <a:gd name="connsiteX643" fmla="*/ 15935 w 19998"/>
                <a:gd name="connsiteY643" fmla="*/ 3518 h 19998"/>
                <a:gd name="connsiteX644" fmla="*/ 15951 w 19998"/>
                <a:gd name="connsiteY644" fmla="*/ 3518 h 19998"/>
                <a:gd name="connsiteX645" fmla="*/ 15992 w 19998"/>
                <a:gd name="connsiteY645" fmla="*/ 3414 h 19998"/>
                <a:gd name="connsiteX646" fmla="*/ 16156 w 19998"/>
                <a:gd name="connsiteY646" fmla="*/ 3414 h 19998"/>
                <a:gd name="connsiteX647" fmla="*/ 16156 w 19998"/>
                <a:gd name="connsiteY647" fmla="*/ 3374 h 19998"/>
                <a:gd name="connsiteX648" fmla="*/ 16302 w 19998"/>
                <a:gd name="connsiteY648" fmla="*/ 3436 h 19998"/>
                <a:gd name="connsiteX649" fmla="*/ 16285 w 19998"/>
                <a:gd name="connsiteY649" fmla="*/ 3454 h 19998"/>
                <a:gd name="connsiteX650" fmla="*/ 16366 w 19998"/>
                <a:gd name="connsiteY650" fmla="*/ 3518 h 19998"/>
                <a:gd name="connsiteX651" fmla="*/ 16490 w 19998"/>
                <a:gd name="connsiteY651" fmla="*/ 3518 h 19998"/>
                <a:gd name="connsiteX652" fmla="*/ 16506 w 19998"/>
                <a:gd name="connsiteY652" fmla="*/ 3600 h 19998"/>
                <a:gd name="connsiteX653" fmla="*/ 16590 w 19998"/>
                <a:gd name="connsiteY653" fmla="*/ 3624 h 19998"/>
                <a:gd name="connsiteX654" fmla="*/ 16611 w 19998"/>
                <a:gd name="connsiteY654" fmla="*/ 3581 h 19998"/>
                <a:gd name="connsiteX655" fmla="*/ 16694 w 19998"/>
                <a:gd name="connsiteY655" fmla="*/ 3600 h 19998"/>
                <a:gd name="connsiteX656" fmla="*/ 16694 w 19998"/>
                <a:gd name="connsiteY656" fmla="*/ 3560 h 19998"/>
                <a:gd name="connsiteX657" fmla="*/ 16716 w 19998"/>
                <a:gd name="connsiteY657" fmla="*/ 3560 h 19998"/>
                <a:gd name="connsiteX658" fmla="*/ 16716 w 19998"/>
                <a:gd name="connsiteY658" fmla="*/ 3518 h 19998"/>
                <a:gd name="connsiteX659" fmla="*/ 16759 w 19998"/>
                <a:gd name="connsiteY659" fmla="*/ 3497 h 19998"/>
                <a:gd name="connsiteX660" fmla="*/ 16759 w 19998"/>
                <a:gd name="connsiteY660" fmla="*/ 3478 h 19998"/>
                <a:gd name="connsiteX661" fmla="*/ 16940 w 19998"/>
                <a:gd name="connsiteY661" fmla="*/ 3478 h 19998"/>
                <a:gd name="connsiteX662" fmla="*/ 17085 w 19998"/>
                <a:gd name="connsiteY662" fmla="*/ 3560 h 19998"/>
                <a:gd name="connsiteX663" fmla="*/ 17085 w 19998"/>
                <a:gd name="connsiteY663" fmla="*/ 3534 h 19998"/>
                <a:gd name="connsiteX664" fmla="*/ 17192 w 19998"/>
                <a:gd name="connsiteY664" fmla="*/ 3518 h 19998"/>
                <a:gd name="connsiteX665" fmla="*/ 17192 w 19998"/>
                <a:gd name="connsiteY665" fmla="*/ 3534 h 19998"/>
                <a:gd name="connsiteX666" fmla="*/ 17373 w 19998"/>
                <a:gd name="connsiteY666" fmla="*/ 3640 h 19998"/>
                <a:gd name="connsiteX667" fmla="*/ 17354 w 19998"/>
                <a:gd name="connsiteY667" fmla="*/ 3663 h 19998"/>
                <a:gd name="connsiteX668" fmla="*/ 17437 w 19998"/>
                <a:gd name="connsiteY668" fmla="*/ 3783 h 19998"/>
                <a:gd name="connsiteX669" fmla="*/ 17397 w 19998"/>
                <a:gd name="connsiteY669" fmla="*/ 3783 h 19998"/>
                <a:gd name="connsiteX670" fmla="*/ 17414 w 19998"/>
                <a:gd name="connsiteY670" fmla="*/ 3826 h 19998"/>
                <a:gd name="connsiteX671" fmla="*/ 17437 w 19998"/>
                <a:gd name="connsiteY671" fmla="*/ 3826 h 19998"/>
                <a:gd name="connsiteX672" fmla="*/ 17602 w 19998"/>
                <a:gd name="connsiteY672" fmla="*/ 4028 h 19998"/>
                <a:gd name="connsiteX673" fmla="*/ 17623 w 19998"/>
                <a:gd name="connsiteY673" fmla="*/ 4091 h 19998"/>
                <a:gd name="connsiteX674" fmla="*/ 17642 w 19998"/>
                <a:gd name="connsiteY674" fmla="*/ 4091 h 19998"/>
                <a:gd name="connsiteX675" fmla="*/ 17683 w 19998"/>
                <a:gd name="connsiteY675" fmla="*/ 4211 h 19998"/>
                <a:gd name="connsiteX676" fmla="*/ 17849 w 19998"/>
                <a:gd name="connsiteY676" fmla="*/ 4211 h 19998"/>
                <a:gd name="connsiteX677" fmla="*/ 17849 w 19998"/>
                <a:gd name="connsiteY677" fmla="*/ 4171 h 19998"/>
                <a:gd name="connsiteX678" fmla="*/ 17871 w 19998"/>
                <a:gd name="connsiteY678" fmla="*/ 4171 h 19998"/>
                <a:gd name="connsiteX679" fmla="*/ 17830 w 19998"/>
                <a:gd name="connsiteY679" fmla="*/ 4091 h 19998"/>
                <a:gd name="connsiteX680" fmla="*/ 17871 w 19998"/>
                <a:gd name="connsiteY680" fmla="*/ 4065 h 19998"/>
                <a:gd name="connsiteX681" fmla="*/ 17935 w 19998"/>
                <a:gd name="connsiteY681" fmla="*/ 4091 h 19998"/>
                <a:gd name="connsiteX682" fmla="*/ 17976 w 19998"/>
                <a:gd name="connsiteY682" fmla="*/ 4065 h 19998"/>
                <a:gd name="connsiteX683" fmla="*/ 18019 w 19998"/>
                <a:gd name="connsiteY683" fmla="*/ 4091 h 19998"/>
                <a:gd name="connsiteX684" fmla="*/ 18140 w 19998"/>
                <a:gd name="connsiteY684" fmla="*/ 4131 h 19998"/>
                <a:gd name="connsiteX685" fmla="*/ 18183 w 19998"/>
                <a:gd name="connsiteY685" fmla="*/ 4293 h 19998"/>
                <a:gd name="connsiteX686" fmla="*/ 18200 w 19998"/>
                <a:gd name="connsiteY686" fmla="*/ 4293 h 19998"/>
                <a:gd name="connsiteX687" fmla="*/ 18223 w 19998"/>
                <a:gd name="connsiteY687" fmla="*/ 4211 h 19998"/>
                <a:gd name="connsiteX688" fmla="*/ 18240 w 19998"/>
                <a:gd name="connsiteY688" fmla="*/ 4211 h 19998"/>
                <a:gd name="connsiteX689" fmla="*/ 18240 w 19998"/>
                <a:gd name="connsiteY689" fmla="*/ 4230 h 19998"/>
                <a:gd name="connsiteX690" fmla="*/ 18281 w 19998"/>
                <a:gd name="connsiteY690" fmla="*/ 4230 h 19998"/>
                <a:gd name="connsiteX691" fmla="*/ 18328 w 19998"/>
                <a:gd name="connsiteY691" fmla="*/ 4270 h 19998"/>
                <a:gd name="connsiteX692" fmla="*/ 18369 w 19998"/>
                <a:gd name="connsiteY692" fmla="*/ 4253 h 19998"/>
                <a:gd name="connsiteX693" fmla="*/ 18388 w 19998"/>
                <a:gd name="connsiteY693" fmla="*/ 4270 h 19998"/>
                <a:gd name="connsiteX694" fmla="*/ 18531 w 19998"/>
                <a:gd name="connsiteY694" fmla="*/ 4253 h 19998"/>
                <a:gd name="connsiteX695" fmla="*/ 18531 w 19998"/>
                <a:gd name="connsiteY695" fmla="*/ 4270 h 19998"/>
                <a:gd name="connsiteX696" fmla="*/ 18631 w 19998"/>
                <a:gd name="connsiteY696" fmla="*/ 4211 h 19998"/>
                <a:gd name="connsiteX697" fmla="*/ 18631 w 19998"/>
                <a:gd name="connsiteY697" fmla="*/ 4131 h 19998"/>
                <a:gd name="connsiteX698" fmla="*/ 18762 w 19998"/>
                <a:gd name="connsiteY698" fmla="*/ 4108 h 19998"/>
                <a:gd name="connsiteX699" fmla="*/ 18778 w 19998"/>
                <a:gd name="connsiteY699" fmla="*/ 4148 h 19998"/>
                <a:gd name="connsiteX700" fmla="*/ 18821 w 19998"/>
                <a:gd name="connsiteY700" fmla="*/ 4131 h 19998"/>
                <a:gd name="connsiteX701" fmla="*/ 18943 w 19998"/>
                <a:gd name="connsiteY701" fmla="*/ 4333 h 19998"/>
                <a:gd name="connsiteX702" fmla="*/ 19047 w 19998"/>
                <a:gd name="connsiteY702" fmla="*/ 4333 h 19998"/>
                <a:gd name="connsiteX703" fmla="*/ 19064 w 19998"/>
                <a:gd name="connsiteY703" fmla="*/ 4392 h 19998"/>
                <a:gd name="connsiteX704" fmla="*/ 19152 w 19998"/>
                <a:gd name="connsiteY704" fmla="*/ 4392 h 19998"/>
                <a:gd name="connsiteX705" fmla="*/ 19152 w 19998"/>
                <a:gd name="connsiteY705" fmla="*/ 4373 h 19998"/>
                <a:gd name="connsiteX706" fmla="*/ 19212 w 19998"/>
                <a:gd name="connsiteY706" fmla="*/ 4373 h 19998"/>
                <a:gd name="connsiteX707" fmla="*/ 19212 w 19998"/>
                <a:gd name="connsiteY707" fmla="*/ 4392 h 19998"/>
                <a:gd name="connsiteX708" fmla="*/ 19317 w 19998"/>
                <a:gd name="connsiteY708" fmla="*/ 4333 h 19998"/>
                <a:gd name="connsiteX709" fmla="*/ 19417 w 19998"/>
                <a:gd name="connsiteY709" fmla="*/ 4392 h 19998"/>
                <a:gd name="connsiteX710" fmla="*/ 19443 w 19998"/>
                <a:gd name="connsiteY710" fmla="*/ 4373 h 19998"/>
                <a:gd name="connsiteX711" fmla="*/ 19500 w 19998"/>
                <a:gd name="connsiteY711" fmla="*/ 4373 h 19998"/>
                <a:gd name="connsiteX712" fmla="*/ 19521 w 19998"/>
                <a:gd name="connsiteY712" fmla="*/ 4352 h 19998"/>
                <a:gd name="connsiteX713" fmla="*/ 19998 w 19998"/>
                <a:gd name="connsiteY713" fmla="*/ 4512 h 19998"/>
                <a:gd name="connsiteX714" fmla="*/ 19750 w 19998"/>
                <a:gd name="connsiteY714" fmla="*/ 4939 h 19998"/>
                <a:gd name="connsiteX715" fmla="*/ 19712 w 19998"/>
                <a:gd name="connsiteY715" fmla="*/ 4939 h 19998"/>
                <a:gd name="connsiteX716" fmla="*/ 19686 w 19998"/>
                <a:gd name="connsiteY716" fmla="*/ 5003 h 19998"/>
                <a:gd name="connsiteX717" fmla="*/ 19645 w 19998"/>
                <a:gd name="connsiteY717" fmla="*/ 5003 h 19998"/>
                <a:gd name="connsiteX718" fmla="*/ 19131 w 19998"/>
                <a:gd name="connsiteY718" fmla="*/ 6512 h 19998"/>
                <a:gd name="connsiteX719" fmla="*/ 19236 w 19998"/>
                <a:gd name="connsiteY719" fmla="*/ 7750 h 19998"/>
                <a:gd name="connsiteX720" fmla="*/ 19212 w 19998"/>
                <a:gd name="connsiteY720" fmla="*/ 7750 h 19998"/>
                <a:gd name="connsiteX721" fmla="*/ 19090 w 19998"/>
                <a:gd name="connsiteY721" fmla="*/ 7870 h 19998"/>
                <a:gd name="connsiteX722" fmla="*/ 19152 w 19998"/>
                <a:gd name="connsiteY722" fmla="*/ 7853 h 19998"/>
                <a:gd name="connsiteX723" fmla="*/ 19064 w 19998"/>
                <a:gd name="connsiteY723" fmla="*/ 7973 h 19998"/>
                <a:gd name="connsiteX724" fmla="*/ 18983 w 19998"/>
                <a:gd name="connsiteY724" fmla="*/ 7973 h 19998"/>
                <a:gd name="connsiteX725" fmla="*/ 18714 w 19998"/>
                <a:gd name="connsiteY725" fmla="*/ 8135 h 19998"/>
                <a:gd name="connsiteX726" fmla="*/ 18695 w 19998"/>
                <a:gd name="connsiteY726" fmla="*/ 8093 h 19998"/>
                <a:gd name="connsiteX727" fmla="*/ 18614 w 19998"/>
                <a:gd name="connsiteY727" fmla="*/ 7997 h 19998"/>
                <a:gd name="connsiteX728" fmla="*/ 18631 w 19998"/>
                <a:gd name="connsiteY728" fmla="*/ 7973 h 19998"/>
                <a:gd name="connsiteX729" fmla="*/ 18304 w 19998"/>
                <a:gd name="connsiteY72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218 w 19998"/>
                <a:gd name="connsiteY305" fmla="*/ 12243 h 19998"/>
                <a:gd name="connsiteX306" fmla="*/ 5175 w 19998"/>
                <a:gd name="connsiteY306" fmla="*/ 11961 h 19998"/>
                <a:gd name="connsiteX307" fmla="*/ 5363 w 19998"/>
                <a:gd name="connsiteY307" fmla="*/ 11961 h 19998"/>
                <a:gd name="connsiteX308" fmla="*/ 5487 w 19998"/>
                <a:gd name="connsiteY308" fmla="*/ 11653 h 19998"/>
                <a:gd name="connsiteX309" fmla="*/ 5470 w 19998"/>
                <a:gd name="connsiteY309" fmla="*/ 11653 h 19998"/>
                <a:gd name="connsiteX310" fmla="*/ 5470 w 19998"/>
                <a:gd name="connsiteY310" fmla="*/ 11637 h 19998"/>
                <a:gd name="connsiteX311" fmla="*/ 5487 w 19998"/>
                <a:gd name="connsiteY311" fmla="*/ 11637 h 19998"/>
                <a:gd name="connsiteX312" fmla="*/ 5444 w 19998"/>
                <a:gd name="connsiteY312" fmla="*/ 11268 h 19998"/>
                <a:gd name="connsiteX313" fmla="*/ 5339 w 19998"/>
                <a:gd name="connsiteY313" fmla="*/ 11146 h 19998"/>
                <a:gd name="connsiteX314" fmla="*/ 5251 w 19998"/>
                <a:gd name="connsiteY314" fmla="*/ 10849 h 19998"/>
                <a:gd name="connsiteX315" fmla="*/ 4784 w 19998"/>
                <a:gd name="connsiteY315" fmla="*/ 10539 h 19998"/>
                <a:gd name="connsiteX316" fmla="*/ 4603 w 19998"/>
                <a:gd name="connsiteY316" fmla="*/ 10497 h 19998"/>
                <a:gd name="connsiteX317" fmla="*/ 4620 w 19998"/>
                <a:gd name="connsiteY317" fmla="*/ 10476 h 19998"/>
                <a:gd name="connsiteX318" fmla="*/ 3877 w 19998"/>
                <a:gd name="connsiteY318" fmla="*/ 9395 h 19998"/>
                <a:gd name="connsiteX319" fmla="*/ 3941 w 19998"/>
                <a:gd name="connsiteY319" fmla="*/ 9353 h 19998"/>
                <a:gd name="connsiteX320" fmla="*/ 3918 w 19998"/>
                <a:gd name="connsiteY320" fmla="*/ 9353 h 19998"/>
                <a:gd name="connsiteX321" fmla="*/ 4168 w 19998"/>
                <a:gd name="connsiteY321" fmla="*/ 9071 h 19998"/>
                <a:gd name="connsiteX322" fmla="*/ 3753 w 19998"/>
                <a:gd name="connsiteY322" fmla="*/ 8829 h 19998"/>
                <a:gd name="connsiteX323" fmla="*/ 3899 w 19998"/>
                <a:gd name="connsiteY323" fmla="*/ 8645 h 19998"/>
                <a:gd name="connsiteX324" fmla="*/ 3899 w 19998"/>
                <a:gd name="connsiteY324" fmla="*/ 8521 h 19998"/>
                <a:gd name="connsiteX325" fmla="*/ 4472 w 19998"/>
                <a:gd name="connsiteY325" fmla="*/ 8666 h 19998"/>
                <a:gd name="connsiteX326" fmla="*/ 3877 w 19998"/>
                <a:gd name="connsiteY326" fmla="*/ 8457 h 19998"/>
                <a:gd name="connsiteX327" fmla="*/ 3689 w 19998"/>
                <a:gd name="connsiteY327" fmla="*/ 8587 h 19998"/>
                <a:gd name="connsiteX328" fmla="*/ 3508 w 19998"/>
                <a:gd name="connsiteY328" fmla="*/ 8483 h 19998"/>
                <a:gd name="connsiteX329" fmla="*/ 3360 w 19998"/>
                <a:gd name="connsiteY329" fmla="*/ 8401 h 19998"/>
                <a:gd name="connsiteX330" fmla="*/ 3303 w 19998"/>
                <a:gd name="connsiteY330" fmla="*/ 8239 h 19998"/>
                <a:gd name="connsiteX331" fmla="*/ 3482 w 19998"/>
                <a:gd name="connsiteY331" fmla="*/ 8175 h 19998"/>
                <a:gd name="connsiteX332" fmla="*/ 3465 w 19998"/>
                <a:gd name="connsiteY332" fmla="*/ 8077 h 19998"/>
                <a:gd name="connsiteX333" fmla="*/ 3403 w 19998"/>
                <a:gd name="connsiteY333" fmla="*/ 7997 h 19998"/>
                <a:gd name="connsiteX334" fmla="*/ 3444 w 19998"/>
                <a:gd name="connsiteY334" fmla="*/ 7973 h 19998"/>
                <a:gd name="connsiteX335" fmla="*/ 3444 w 19998"/>
                <a:gd name="connsiteY335" fmla="*/ 7997 h 19998"/>
                <a:gd name="connsiteX336" fmla="*/ 3344 w 19998"/>
                <a:gd name="connsiteY336" fmla="*/ 7910 h 19998"/>
                <a:gd name="connsiteX337" fmla="*/ 3320 w 19998"/>
                <a:gd name="connsiteY337" fmla="*/ 7933 h 19998"/>
                <a:gd name="connsiteX338" fmla="*/ 3239 w 19998"/>
                <a:gd name="connsiteY338" fmla="*/ 7910 h 19998"/>
                <a:gd name="connsiteX339" fmla="*/ 3239 w 19998"/>
                <a:gd name="connsiteY339" fmla="*/ 7950 h 19998"/>
                <a:gd name="connsiteX340" fmla="*/ 3196 w 19998"/>
                <a:gd name="connsiteY340" fmla="*/ 7933 h 19998"/>
                <a:gd name="connsiteX341" fmla="*/ 3156 w 19998"/>
                <a:gd name="connsiteY341" fmla="*/ 7910 h 19998"/>
                <a:gd name="connsiteX342" fmla="*/ 3115 w 19998"/>
                <a:gd name="connsiteY342" fmla="*/ 7950 h 19998"/>
                <a:gd name="connsiteX343" fmla="*/ 2844 w 19998"/>
                <a:gd name="connsiteY343" fmla="*/ 7933 h 19998"/>
                <a:gd name="connsiteX344" fmla="*/ 2822 w 19998"/>
                <a:gd name="connsiteY344" fmla="*/ 7853 h 19998"/>
                <a:gd name="connsiteX345" fmla="*/ 2765 w 19998"/>
                <a:gd name="connsiteY345" fmla="*/ 7811 h 19998"/>
                <a:gd name="connsiteX346" fmla="*/ 2765 w 19998"/>
                <a:gd name="connsiteY346" fmla="*/ 7788 h 19998"/>
                <a:gd name="connsiteX347" fmla="*/ 3051 w 19998"/>
                <a:gd name="connsiteY347" fmla="*/ 7853 h 19998"/>
                <a:gd name="connsiteX348" fmla="*/ 3115 w 19998"/>
                <a:gd name="connsiteY348" fmla="*/ 7651 h 19998"/>
                <a:gd name="connsiteX349" fmla="*/ 3115 w 19998"/>
                <a:gd name="connsiteY349" fmla="*/ 7625 h 19998"/>
                <a:gd name="connsiteX350" fmla="*/ 2765 w 19998"/>
                <a:gd name="connsiteY350" fmla="*/ 7729 h 19998"/>
                <a:gd name="connsiteX351" fmla="*/ 2722 w 19998"/>
                <a:gd name="connsiteY351" fmla="*/ 7625 h 19998"/>
                <a:gd name="connsiteX352" fmla="*/ 2701 w 19998"/>
                <a:gd name="connsiteY352" fmla="*/ 7625 h 19998"/>
                <a:gd name="connsiteX353" fmla="*/ 2722 w 19998"/>
                <a:gd name="connsiteY353" fmla="*/ 7788 h 19998"/>
                <a:gd name="connsiteX354" fmla="*/ 2477 w 19998"/>
                <a:gd name="connsiteY354" fmla="*/ 7750 h 19998"/>
                <a:gd name="connsiteX355" fmla="*/ 2453 w 19998"/>
                <a:gd name="connsiteY355" fmla="*/ 7689 h 19998"/>
                <a:gd name="connsiteX356" fmla="*/ 2477 w 19998"/>
                <a:gd name="connsiteY356" fmla="*/ 7973 h 19998"/>
                <a:gd name="connsiteX357" fmla="*/ 2412 w 19998"/>
                <a:gd name="connsiteY357" fmla="*/ 7950 h 19998"/>
                <a:gd name="connsiteX358" fmla="*/ 2372 w 19998"/>
                <a:gd name="connsiteY358" fmla="*/ 7828 h 19998"/>
                <a:gd name="connsiteX359" fmla="*/ 2127 w 19998"/>
                <a:gd name="connsiteY359" fmla="*/ 7442 h 19998"/>
                <a:gd name="connsiteX360" fmla="*/ 2127 w 19998"/>
                <a:gd name="connsiteY360" fmla="*/ 7463 h 19998"/>
                <a:gd name="connsiteX361" fmla="*/ 2103 w 19998"/>
                <a:gd name="connsiteY361" fmla="*/ 7442 h 19998"/>
                <a:gd name="connsiteX362" fmla="*/ 2205 w 19998"/>
                <a:gd name="connsiteY362" fmla="*/ 7442 h 19998"/>
                <a:gd name="connsiteX363" fmla="*/ 1831 w 19998"/>
                <a:gd name="connsiteY363" fmla="*/ 7261 h 19998"/>
                <a:gd name="connsiteX364" fmla="*/ 1260 w 19998"/>
                <a:gd name="connsiteY364" fmla="*/ 6996 h 19998"/>
                <a:gd name="connsiteX365" fmla="*/ 1276 w 19998"/>
                <a:gd name="connsiteY365" fmla="*/ 6975 h 19998"/>
                <a:gd name="connsiteX366" fmla="*/ 1260 w 19998"/>
                <a:gd name="connsiteY366" fmla="*/ 6958 h 19998"/>
                <a:gd name="connsiteX367" fmla="*/ 1236 w 19998"/>
                <a:gd name="connsiteY367" fmla="*/ 6958 h 19998"/>
                <a:gd name="connsiteX368" fmla="*/ 1172 w 19998"/>
                <a:gd name="connsiteY368" fmla="*/ 6892 h 19998"/>
                <a:gd name="connsiteX369" fmla="*/ 1155 w 19998"/>
                <a:gd name="connsiteY369" fmla="*/ 6996 h 19998"/>
                <a:gd name="connsiteX370" fmla="*/ 886 w 19998"/>
                <a:gd name="connsiteY370" fmla="*/ 6975 h 19998"/>
                <a:gd name="connsiteX371" fmla="*/ 679 w 19998"/>
                <a:gd name="connsiteY371" fmla="*/ 7099 h 19998"/>
                <a:gd name="connsiteX372" fmla="*/ 533 w 19998"/>
                <a:gd name="connsiteY372" fmla="*/ 7078 h 19998"/>
                <a:gd name="connsiteX373" fmla="*/ 533 w 19998"/>
                <a:gd name="connsiteY373" fmla="*/ 7022 h 19998"/>
                <a:gd name="connsiteX374" fmla="*/ 574 w 19998"/>
                <a:gd name="connsiteY374" fmla="*/ 6996 h 19998"/>
                <a:gd name="connsiteX375" fmla="*/ 305 w 19998"/>
                <a:gd name="connsiteY375" fmla="*/ 6568 h 19998"/>
                <a:gd name="connsiteX376" fmla="*/ 264 w 19998"/>
                <a:gd name="connsiteY376" fmla="*/ 6594 h 19998"/>
                <a:gd name="connsiteX377" fmla="*/ 164 w 19998"/>
                <a:gd name="connsiteY377" fmla="*/ 6528 h 19998"/>
                <a:gd name="connsiteX378" fmla="*/ 141 w 19998"/>
                <a:gd name="connsiteY378" fmla="*/ 6528 h 19998"/>
                <a:gd name="connsiteX379" fmla="*/ 0 w 19998"/>
                <a:gd name="connsiteY379" fmla="*/ 6490 h 19998"/>
                <a:gd name="connsiteX380" fmla="*/ 17 w 19998"/>
                <a:gd name="connsiteY380" fmla="*/ 6465 h 19998"/>
                <a:gd name="connsiteX381" fmla="*/ 57 w 19998"/>
                <a:gd name="connsiteY381" fmla="*/ 6465 h 19998"/>
                <a:gd name="connsiteX382" fmla="*/ 57 w 19998"/>
                <a:gd name="connsiteY382" fmla="*/ 6425 h 19998"/>
                <a:gd name="connsiteX383" fmla="*/ 695 w 19998"/>
                <a:gd name="connsiteY383" fmla="*/ 6408 h 19998"/>
                <a:gd name="connsiteX384" fmla="*/ 760 w 19998"/>
                <a:gd name="connsiteY384" fmla="*/ 6262 h 19998"/>
                <a:gd name="connsiteX385" fmla="*/ 722 w 19998"/>
                <a:gd name="connsiteY385" fmla="*/ 6262 h 19998"/>
                <a:gd name="connsiteX386" fmla="*/ 695 w 19998"/>
                <a:gd name="connsiteY386" fmla="*/ 6164 h 19998"/>
                <a:gd name="connsiteX387" fmla="*/ 433 w 19998"/>
                <a:gd name="connsiteY387" fmla="*/ 6084 h 19998"/>
                <a:gd name="connsiteX388" fmla="*/ 348 w 19998"/>
                <a:gd name="connsiteY388" fmla="*/ 6204 h 19998"/>
                <a:gd name="connsiteX389" fmla="*/ 329 w 19998"/>
                <a:gd name="connsiteY389" fmla="*/ 6204 h 19998"/>
                <a:gd name="connsiteX390" fmla="*/ 305 w 19998"/>
                <a:gd name="connsiteY390" fmla="*/ 6060 h 19998"/>
                <a:gd name="connsiteX391" fmla="*/ 348 w 19998"/>
                <a:gd name="connsiteY391" fmla="*/ 6044 h 19998"/>
                <a:gd name="connsiteX392" fmla="*/ 348 w 19998"/>
                <a:gd name="connsiteY392" fmla="*/ 5997 h 19998"/>
                <a:gd name="connsiteX393" fmla="*/ 248 w 19998"/>
                <a:gd name="connsiteY393" fmla="*/ 5997 h 19998"/>
                <a:gd name="connsiteX394" fmla="*/ 221 w 19998"/>
                <a:gd name="connsiteY394" fmla="*/ 5938 h 19998"/>
                <a:gd name="connsiteX395" fmla="*/ 329 w 19998"/>
                <a:gd name="connsiteY395" fmla="*/ 5938 h 19998"/>
                <a:gd name="connsiteX396" fmla="*/ 348 w 19998"/>
                <a:gd name="connsiteY396" fmla="*/ 5818 h 19998"/>
                <a:gd name="connsiteX397" fmla="*/ 391 w 19998"/>
                <a:gd name="connsiteY397" fmla="*/ 5818 h 19998"/>
                <a:gd name="connsiteX398" fmla="*/ 369 w 19998"/>
                <a:gd name="connsiteY398" fmla="*/ 5917 h 19998"/>
                <a:gd name="connsiteX399" fmla="*/ 433 w 19998"/>
                <a:gd name="connsiteY399" fmla="*/ 5877 h 19998"/>
                <a:gd name="connsiteX400" fmla="*/ 433 w 19998"/>
                <a:gd name="connsiteY400" fmla="*/ 5898 h 19998"/>
                <a:gd name="connsiteX401" fmla="*/ 410 w 19998"/>
                <a:gd name="connsiteY401" fmla="*/ 5917 h 19998"/>
                <a:gd name="connsiteX402" fmla="*/ 433 w 19998"/>
                <a:gd name="connsiteY402" fmla="*/ 5938 h 19998"/>
                <a:gd name="connsiteX403" fmla="*/ 555 w 19998"/>
                <a:gd name="connsiteY403" fmla="*/ 5938 h 19998"/>
                <a:gd name="connsiteX404" fmla="*/ 555 w 19998"/>
                <a:gd name="connsiteY404" fmla="*/ 5955 h 19998"/>
                <a:gd name="connsiteX405" fmla="*/ 738 w 19998"/>
                <a:gd name="connsiteY405" fmla="*/ 5938 h 19998"/>
                <a:gd name="connsiteX406" fmla="*/ 695 w 19998"/>
                <a:gd name="connsiteY406" fmla="*/ 5835 h 19998"/>
                <a:gd name="connsiteX407" fmla="*/ 655 w 19998"/>
                <a:gd name="connsiteY407" fmla="*/ 5835 h 19998"/>
                <a:gd name="connsiteX408" fmla="*/ 638 w 19998"/>
                <a:gd name="connsiteY408" fmla="*/ 5877 h 19998"/>
                <a:gd name="connsiteX409" fmla="*/ 574 w 19998"/>
                <a:gd name="connsiteY409" fmla="*/ 5861 h 19998"/>
                <a:gd name="connsiteX410" fmla="*/ 517 w 19998"/>
                <a:gd name="connsiteY410" fmla="*/ 5861 h 19998"/>
                <a:gd name="connsiteX411" fmla="*/ 598 w 19998"/>
                <a:gd name="connsiteY411" fmla="*/ 5736 h 19998"/>
                <a:gd name="connsiteX412" fmla="*/ 141 w 19998"/>
                <a:gd name="connsiteY412" fmla="*/ 5778 h 19998"/>
                <a:gd name="connsiteX413" fmla="*/ 141 w 19998"/>
                <a:gd name="connsiteY413" fmla="*/ 5795 h 19998"/>
                <a:gd name="connsiteX414" fmla="*/ 17 w 19998"/>
                <a:gd name="connsiteY414" fmla="*/ 5818 h 19998"/>
                <a:gd name="connsiteX415" fmla="*/ 17 w 19998"/>
                <a:gd name="connsiteY415" fmla="*/ 5715 h 19998"/>
                <a:gd name="connsiteX416" fmla="*/ 40 w 19998"/>
                <a:gd name="connsiteY416" fmla="*/ 5715 h 19998"/>
                <a:gd name="connsiteX417" fmla="*/ 141 w 19998"/>
                <a:gd name="connsiteY417" fmla="*/ 5287 h 19998"/>
                <a:gd name="connsiteX418" fmla="*/ 181 w 19998"/>
                <a:gd name="connsiteY418" fmla="*/ 5268 h 19998"/>
                <a:gd name="connsiteX419" fmla="*/ 348 w 19998"/>
                <a:gd name="connsiteY419" fmla="*/ 5247 h 19998"/>
                <a:gd name="connsiteX420" fmla="*/ 329 w 19998"/>
                <a:gd name="connsiteY420" fmla="*/ 5205 h 19998"/>
                <a:gd name="connsiteX421" fmla="*/ 450 w 19998"/>
                <a:gd name="connsiteY421" fmla="*/ 5149 h 19998"/>
                <a:gd name="connsiteX422" fmla="*/ 617 w 19998"/>
                <a:gd name="connsiteY422" fmla="*/ 5149 h 19998"/>
                <a:gd name="connsiteX423" fmla="*/ 617 w 19998"/>
                <a:gd name="connsiteY423" fmla="*/ 5106 h 19998"/>
                <a:gd name="connsiteX424" fmla="*/ 803 w 19998"/>
                <a:gd name="connsiteY424" fmla="*/ 5085 h 19998"/>
                <a:gd name="connsiteX425" fmla="*/ 826 w 19998"/>
                <a:gd name="connsiteY425" fmla="*/ 5106 h 19998"/>
                <a:gd name="connsiteX426" fmla="*/ 803 w 19998"/>
                <a:gd name="connsiteY426" fmla="*/ 5149 h 19998"/>
                <a:gd name="connsiteX427" fmla="*/ 803 w 19998"/>
                <a:gd name="connsiteY427" fmla="*/ 5165 h 19998"/>
                <a:gd name="connsiteX428" fmla="*/ 1276 w 19998"/>
                <a:gd name="connsiteY428" fmla="*/ 5022 h 19998"/>
                <a:gd name="connsiteX429" fmla="*/ 1276 w 19998"/>
                <a:gd name="connsiteY429" fmla="*/ 5003 h 19998"/>
                <a:gd name="connsiteX430" fmla="*/ 1276 w 19998"/>
                <a:gd name="connsiteY430" fmla="*/ 5022 h 19998"/>
                <a:gd name="connsiteX431" fmla="*/ 1298 w 19998"/>
                <a:gd name="connsiteY431" fmla="*/ 5022 h 19998"/>
                <a:gd name="connsiteX432" fmla="*/ 1298 w 19998"/>
                <a:gd name="connsiteY432" fmla="*/ 5003 h 19998"/>
                <a:gd name="connsiteX433" fmla="*/ 1341 w 19998"/>
                <a:gd name="connsiteY433" fmla="*/ 5003 h 19998"/>
                <a:gd name="connsiteX434" fmla="*/ 1341 w 19998"/>
                <a:gd name="connsiteY434" fmla="*/ 5165 h 19998"/>
                <a:gd name="connsiteX435" fmla="*/ 1381 w 19998"/>
                <a:gd name="connsiteY435" fmla="*/ 5165 h 19998"/>
                <a:gd name="connsiteX436" fmla="*/ 1441 w 19998"/>
                <a:gd name="connsiteY436" fmla="*/ 5149 h 19998"/>
                <a:gd name="connsiteX437" fmla="*/ 1441 w 19998"/>
                <a:gd name="connsiteY437" fmla="*/ 5205 h 19998"/>
                <a:gd name="connsiteX438" fmla="*/ 1505 w 19998"/>
                <a:gd name="connsiteY438" fmla="*/ 5231 h 19998"/>
                <a:gd name="connsiteX439" fmla="*/ 1524 w 19998"/>
                <a:gd name="connsiteY439" fmla="*/ 5069 h 19998"/>
                <a:gd name="connsiteX440" fmla="*/ 1562 w 19998"/>
                <a:gd name="connsiteY440" fmla="*/ 5069 h 19998"/>
                <a:gd name="connsiteX441" fmla="*/ 1562 w 19998"/>
                <a:gd name="connsiteY441" fmla="*/ 5043 h 19998"/>
                <a:gd name="connsiteX442" fmla="*/ 1815 w 19998"/>
                <a:gd name="connsiteY442" fmla="*/ 5125 h 19998"/>
                <a:gd name="connsiteX443" fmla="*/ 1815 w 19998"/>
                <a:gd name="connsiteY443" fmla="*/ 5149 h 19998"/>
                <a:gd name="connsiteX444" fmla="*/ 1831 w 19998"/>
                <a:gd name="connsiteY444" fmla="*/ 5149 h 19998"/>
                <a:gd name="connsiteX445" fmla="*/ 1874 w 19998"/>
                <a:gd name="connsiteY445" fmla="*/ 5149 h 19998"/>
                <a:gd name="connsiteX446" fmla="*/ 1874 w 19998"/>
                <a:gd name="connsiteY446" fmla="*/ 5189 h 19998"/>
                <a:gd name="connsiteX447" fmla="*/ 1936 w 19998"/>
                <a:gd name="connsiteY447" fmla="*/ 5165 h 19998"/>
                <a:gd name="connsiteX448" fmla="*/ 1936 w 19998"/>
                <a:gd name="connsiteY448" fmla="*/ 5149 h 19998"/>
                <a:gd name="connsiteX449" fmla="*/ 1915 w 19998"/>
                <a:gd name="connsiteY449" fmla="*/ 5125 h 19998"/>
                <a:gd name="connsiteX450" fmla="*/ 1915 w 19998"/>
                <a:gd name="connsiteY450" fmla="*/ 5069 h 19998"/>
                <a:gd name="connsiteX451" fmla="*/ 1979 w 19998"/>
                <a:gd name="connsiteY451" fmla="*/ 5003 h 19998"/>
                <a:gd name="connsiteX452" fmla="*/ 1936 w 19998"/>
                <a:gd name="connsiteY452" fmla="*/ 4939 h 19998"/>
                <a:gd name="connsiteX453" fmla="*/ 2103 w 19998"/>
                <a:gd name="connsiteY453" fmla="*/ 4820 h 19998"/>
                <a:gd name="connsiteX454" fmla="*/ 2496 w 19998"/>
                <a:gd name="connsiteY454" fmla="*/ 4777 h 19998"/>
                <a:gd name="connsiteX455" fmla="*/ 2536 w 19998"/>
                <a:gd name="connsiteY455" fmla="*/ 4860 h 19998"/>
                <a:gd name="connsiteX456" fmla="*/ 2722 w 19998"/>
                <a:gd name="connsiteY456" fmla="*/ 4761 h 19998"/>
                <a:gd name="connsiteX457" fmla="*/ 2722 w 19998"/>
                <a:gd name="connsiteY457" fmla="*/ 4900 h 19998"/>
                <a:gd name="connsiteX458" fmla="*/ 2805 w 19998"/>
                <a:gd name="connsiteY458" fmla="*/ 4923 h 19998"/>
                <a:gd name="connsiteX459" fmla="*/ 2782 w 19998"/>
                <a:gd name="connsiteY459" fmla="*/ 4982 h 19998"/>
                <a:gd name="connsiteX460" fmla="*/ 2886 w 19998"/>
                <a:gd name="connsiteY460" fmla="*/ 5022 h 19998"/>
                <a:gd name="connsiteX461" fmla="*/ 2910 w 19998"/>
                <a:gd name="connsiteY461" fmla="*/ 5022 h 19998"/>
                <a:gd name="connsiteX462" fmla="*/ 2970 w 19998"/>
                <a:gd name="connsiteY462" fmla="*/ 5189 h 19998"/>
                <a:gd name="connsiteX463" fmla="*/ 3010 w 19998"/>
                <a:gd name="connsiteY463" fmla="*/ 5189 h 19998"/>
                <a:gd name="connsiteX464" fmla="*/ 3034 w 19998"/>
                <a:gd name="connsiteY464" fmla="*/ 5247 h 19998"/>
                <a:gd name="connsiteX465" fmla="*/ 3256 w 19998"/>
                <a:gd name="connsiteY465" fmla="*/ 5673 h 19998"/>
                <a:gd name="connsiteX466" fmla="*/ 3279 w 19998"/>
                <a:gd name="connsiteY466" fmla="*/ 5593 h 19998"/>
                <a:gd name="connsiteX467" fmla="*/ 3303 w 19998"/>
                <a:gd name="connsiteY467" fmla="*/ 5593 h 19998"/>
                <a:gd name="connsiteX468" fmla="*/ 3320 w 19998"/>
                <a:gd name="connsiteY468" fmla="*/ 5616 h 19998"/>
                <a:gd name="connsiteX469" fmla="*/ 3608 w 19998"/>
                <a:gd name="connsiteY469" fmla="*/ 5391 h 19998"/>
                <a:gd name="connsiteX470" fmla="*/ 3589 w 19998"/>
                <a:gd name="connsiteY470" fmla="*/ 5351 h 19998"/>
                <a:gd name="connsiteX471" fmla="*/ 3689 w 19998"/>
                <a:gd name="connsiteY471" fmla="*/ 5351 h 19998"/>
                <a:gd name="connsiteX472" fmla="*/ 3689 w 19998"/>
                <a:gd name="connsiteY472" fmla="*/ 5391 h 19998"/>
                <a:gd name="connsiteX473" fmla="*/ 3713 w 19998"/>
                <a:gd name="connsiteY473" fmla="*/ 5391 h 19998"/>
                <a:gd name="connsiteX474" fmla="*/ 3860 w 19998"/>
                <a:gd name="connsiteY474" fmla="*/ 5268 h 19998"/>
                <a:gd name="connsiteX475" fmla="*/ 3860 w 19998"/>
                <a:gd name="connsiteY475" fmla="*/ 5308 h 19998"/>
                <a:gd name="connsiteX476" fmla="*/ 3899 w 19998"/>
                <a:gd name="connsiteY476" fmla="*/ 5325 h 19998"/>
                <a:gd name="connsiteX477" fmla="*/ 3818 w 19998"/>
                <a:gd name="connsiteY477" fmla="*/ 5431 h 19998"/>
                <a:gd name="connsiteX478" fmla="*/ 3860 w 19998"/>
                <a:gd name="connsiteY478" fmla="*/ 5431 h 19998"/>
                <a:gd name="connsiteX479" fmla="*/ 3941 w 19998"/>
                <a:gd name="connsiteY479" fmla="*/ 5367 h 19998"/>
                <a:gd name="connsiteX480" fmla="*/ 3958 w 19998"/>
                <a:gd name="connsiteY480" fmla="*/ 5391 h 19998"/>
                <a:gd name="connsiteX481" fmla="*/ 3999 w 19998"/>
                <a:gd name="connsiteY481" fmla="*/ 5534 h 19998"/>
                <a:gd name="connsiteX482" fmla="*/ 4041 w 19998"/>
                <a:gd name="connsiteY482" fmla="*/ 5471 h 19998"/>
                <a:gd name="connsiteX483" fmla="*/ 4041 w 19998"/>
                <a:gd name="connsiteY483" fmla="*/ 5534 h 19998"/>
                <a:gd name="connsiteX484" fmla="*/ 4063 w 19998"/>
                <a:gd name="connsiteY484" fmla="*/ 5534 h 19998"/>
                <a:gd name="connsiteX485" fmla="*/ 4103 w 19998"/>
                <a:gd name="connsiteY485" fmla="*/ 5449 h 19998"/>
                <a:gd name="connsiteX486" fmla="*/ 4146 w 19998"/>
                <a:gd name="connsiteY486" fmla="*/ 5489 h 19998"/>
                <a:gd name="connsiteX487" fmla="*/ 4146 w 19998"/>
                <a:gd name="connsiteY487" fmla="*/ 5471 h 19998"/>
                <a:gd name="connsiteX488" fmla="*/ 4103 w 19998"/>
                <a:gd name="connsiteY488" fmla="*/ 5407 h 19998"/>
                <a:gd name="connsiteX489" fmla="*/ 4351 w 19998"/>
                <a:gd name="connsiteY489" fmla="*/ 5351 h 19998"/>
                <a:gd name="connsiteX490" fmla="*/ 4372 w 19998"/>
                <a:gd name="connsiteY490" fmla="*/ 5308 h 19998"/>
                <a:gd name="connsiteX491" fmla="*/ 4392 w 19998"/>
                <a:gd name="connsiteY491" fmla="*/ 5308 h 19998"/>
                <a:gd name="connsiteX492" fmla="*/ 4415 w 19998"/>
                <a:gd name="connsiteY492" fmla="*/ 5308 h 19998"/>
                <a:gd name="connsiteX493" fmla="*/ 4415 w 19998"/>
                <a:gd name="connsiteY493" fmla="*/ 5287 h 19998"/>
                <a:gd name="connsiteX494" fmla="*/ 4580 w 19998"/>
                <a:gd name="connsiteY494" fmla="*/ 5268 h 19998"/>
                <a:gd name="connsiteX495" fmla="*/ 4580 w 19998"/>
                <a:gd name="connsiteY495" fmla="*/ 5471 h 19998"/>
                <a:gd name="connsiteX496" fmla="*/ 4994 w 19998"/>
                <a:gd name="connsiteY496" fmla="*/ 5449 h 19998"/>
                <a:gd name="connsiteX497" fmla="*/ 5075 w 19998"/>
                <a:gd name="connsiteY497" fmla="*/ 5471 h 19998"/>
                <a:gd name="connsiteX498" fmla="*/ 5075 w 19998"/>
                <a:gd name="connsiteY498" fmla="*/ 5449 h 19998"/>
                <a:gd name="connsiteX499" fmla="*/ 5094 w 19998"/>
                <a:gd name="connsiteY499" fmla="*/ 5449 h 19998"/>
                <a:gd name="connsiteX500" fmla="*/ 5175 w 19998"/>
                <a:gd name="connsiteY500" fmla="*/ 5471 h 19998"/>
                <a:gd name="connsiteX501" fmla="*/ 5323 w 19998"/>
                <a:gd name="connsiteY501" fmla="*/ 5471 h 19998"/>
                <a:gd name="connsiteX502" fmla="*/ 5242 w 19998"/>
                <a:gd name="connsiteY502" fmla="*/ 5407 h 19998"/>
                <a:gd name="connsiteX503" fmla="*/ 5258 w 19998"/>
                <a:gd name="connsiteY503" fmla="*/ 5391 h 19998"/>
                <a:gd name="connsiteX504" fmla="*/ 4994 w 19998"/>
                <a:gd name="connsiteY504" fmla="*/ 5003 h 19998"/>
                <a:gd name="connsiteX505" fmla="*/ 4970 w 19998"/>
                <a:gd name="connsiteY505" fmla="*/ 5003 h 19998"/>
                <a:gd name="connsiteX506" fmla="*/ 4954 w 19998"/>
                <a:gd name="connsiteY506" fmla="*/ 4982 h 19998"/>
                <a:gd name="connsiteX507" fmla="*/ 5054 w 19998"/>
                <a:gd name="connsiteY507" fmla="*/ 4618 h 19998"/>
                <a:gd name="connsiteX508" fmla="*/ 5054 w 19998"/>
                <a:gd name="connsiteY508" fmla="*/ 4601 h 19998"/>
                <a:gd name="connsiteX509" fmla="*/ 5037 w 19998"/>
                <a:gd name="connsiteY509" fmla="*/ 4618 h 19998"/>
                <a:gd name="connsiteX510" fmla="*/ 5011 w 19998"/>
                <a:gd name="connsiteY510" fmla="*/ 4131 h 19998"/>
                <a:gd name="connsiteX511" fmla="*/ 4970 w 19998"/>
                <a:gd name="connsiteY511" fmla="*/ 4131 h 19998"/>
                <a:gd name="connsiteX512" fmla="*/ 4642 w 19998"/>
                <a:gd name="connsiteY512" fmla="*/ 3335 h 19998"/>
                <a:gd name="connsiteX513" fmla="*/ 4663 w 19998"/>
                <a:gd name="connsiteY513" fmla="*/ 3092 h 19998"/>
                <a:gd name="connsiteX514" fmla="*/ 4563 w 19998"/>
                <a:gd name="connsiteY514" fmla="*/ 3050 h 19998"/>
                <a:gd name="connsiteX515" fmla="*/ 4563 w 19998"/>
                <a:gd name="connsiteY515" fmla="*/ 2930 h 19998"/>
                <a:gd name="connsiteX516" fmla="*/ 4663 w 19998"/>
                <a:gd name="connsiteY516" fmla="*/ 2987 h 19998"/>
                <a:gd name="connsiteX517" fmla="*/ 4684 w 19998"/>
                <a:gd name="connsiteY517" fmla="*/ 2947 h 19998"/>
                <a:gd name="connsiteX518" fmla="*/ 5242 w 19998"/>
                <a:gd name="connsiteY518" fmla="*/ 3092 h 19998"/>
                <a:gd name="connsiteX519" fmla="*/ 5258 w 19998"/>
                <a:gd name="connsiteY519" fmla="*/ 3029 h 19998"/>
                <a:gd name="connsiteX520" fmla="*/ 5570 w 19998"/>
                <a:gd name="connsiteY520" fmla="*/ 3050 h 19998"/>
                <a:gd name="connsiteX521" fmla="*/ 5632 w 19998"/>
                <a:gd name="connsiteY521" fmla="*/ 3252 h 19998"/>
                <a:gd name="connsiteX522" fmla="*/ 5592 w 19998"/>
                <a:gd name="connsiteY522" fmla="*/ 3252 h 19998"/>
                <a:gd name="connsiteX523" fmla="*/ 5570 w 19998"/>
                <a:gd name="connsiteY523" fmla="*/ 3316 h 19998"/>
                <a:gd name="connsiteX524" fmla="*/ 5511 w 19998"/>
                <a:gd name="connsiteY524" fmla="*/ 3316 h 19998"/>
                <a:gd name="connsiteX525" fmla="*/ 5675 w 19998"/>
                <a:gd name="connsiteY525" fmla="*/ 3800 h 19998"/>
                <a:gd name="connsiteX526" fmla="*/ 5649 w 19998"/>
                <a:gd name="connsiteY526" fmla="*/ 3826 h 19998"/>
                <a:gd name="connsiteX527" fmla="*/ 5732 w 19998"/>
                <a:gd name="connsiteY527" fmla="*/ 3842 h 19998"/>
                <a:gd name="connsiteX528" fmla="*/ 5713 w 19998"/>
                <a:gd name="connsiteY528" fmla="*/ 3842 h 19998"/>
                <a:gd name="connsiteX529" fmla="*/ 5732 w 19998"/>
                <a:gd name="connsiteY529" fmla="*/ 3882 h 19998"/>
                <a:gd name="connsiteX530" fmla="*/ 5756 w 19998"/>
                <a:gd name="connsiteY530" fmla="*/ 3882 h 19998"/>
                <a:gd name="connsiteX531" fmla="*/ 5775 w 19998"/>
                <a:gd name="connsiteY531" fmla="*/ 3882 h 19998"/>
                <a:gd name="connsiteX532" fmla="*/ 5861 w 19998"/>
                <a:gd name="connsiteY532" fmla="*/ 3762 h 19998"/>
                <a:gd name="connsiteX533" fmla="*/ 6499 w 19998"/>
                <a:gd name="connsiteY533" fmla="*/ 3906 h 19998"/>
                <a:gd name="connsiteX534" fmla="*/ 7611 w 19998"/>
                <a:gd name="connsiteY534" fmla="*/ 3826 h 19998"/>
                <a:gd name="connsiteX535" fmla="*/ 7923 w 19998"/>
                <a:gd name="connsiteY535" fmla="*/ 3722 h 19998"/>
                <a:gd name="connsiteX536" fmla="*/ 8045 w 19998"/>
                <a:gd name="connsiteY536" fmla="*/ 3703 h 19998"/>
                <a:gd name="connsiteX537" fmla="*/ 7611 w 19998"/>
                <a:gd name="connsiteY537" fmla="*/ 3600 h 19998"/>
                <a:gd name="connsiteX538" fmla="*/ 7611 w 19998"/>
                <a:gd name="connsiteY538" fmla="*/ 3581 h 19998"/>
                <a:gd name="connsiteX539" fmla="*/ 7799 w 19998"/>
                <a:gd name="connsiteY539" fmla="*/ 3092 h 19998"/>
                <a:gd name="connsiteX540" fmla="*/ 9574 w 19998"/>
                <a:gd name="connsiteY540" fmla="*/ 2317 h 19998"/>
                <a:gd name="connsiteX541" fmla="*/ 9843 w 19998"/>
                <a:gd name="connsiteY541" fmla="*/ 1993 h 19998"/>
                <a:gd name="connsiteX542" fmla="*/ 9902 w 19998"/>
                <a:gd name="connsiteY542" fmla="*/ 2051 h 19998"/>
                <a:gd name="connsiteX543" fmla="*/ 10031 w 19998"/>
                <a:gd name="connsiteY543" fmla="*/ 2051 h 19998"/>
                <a:gd name="connsiteX544" fmla="*/ 9964 w 19998"/>
                <a:gd name="connsiteY544" fmla="*/ 1972 h 19998"/>
                <a:gd name="connsiteX545" fmla="*/ 9943 w 19998"/>
                <a:gd name="connsiteY545" fmla="*/ 1993 h 19998"/>
                <a:gd name="connsiteX546" fmla="*/ 9843 w 19998"/>
                <a:gd name="connsiteY546" fmla="*/ 1645 h 19998"/>
                <a:gd name="connsiteX547" fmla="*/ 9902 w 19998"/>
                <a:gd name="connsiteY547" fmla="*/ 1645 h 19998"/>
                <a:gd name="connsiteX548" fmla="*/ 9902 w 19998"/>
                <a:gd name="connsiteY548" fmla="*/ 1628 h 19998"/>
                <a:gd name="connsiteX549" fmla="*/ 9902 w 19998"/>
                <a:gd name="connsiteY549" fmla="*/ 1607 h 19998"/>
                <a:gd name="connsiteX550" fmla="*/ 9843 w 19998"/>
                <a:gd name="connsiteY550" fmla="*/ 1542 h 19998"/>
                <a:gd name="connsiteX551" fmla="*/ 9886 w 19998"/>
                <a:gd name="connsiteY551" fmla="*/ 1260 h 19998"/>
                <a:gd name="connsiteX552" fmla="*/ 9926 w 19998"/>
                <a:gd name="connsiteY552" fmla="*/ 1243 h 19998"/>
                <a:gd name="connsiteX553" fmla="*/ 9886 w 19998"/>
                <a:gd name="connsiteY553" fmla="*/ 815 h 19998"/>
                <a:gd name="connsiteX554" fmla="*/ 9902 w 19998"/>
                <a:gd name="connsiteY554" fmla="*/ 815 h 19998"/>
                <a:gd name="connsiteX555" fmla="*/ 9886 w 19998"/>
                <a:gd name="connsiteY555" fmla="*/ 484 h 19998"/>
                <a:gd name="connsiteX556" fmla="*/ 10645 w 19998"/>
                <a:gd name="connsiteY556" fmla="*/ 186 h 19998"/>
                <a:gd name="connsiteX557" fmla="*/ 11307 w 19998"/>
                <a:gd name="connsiteY557" fmla="*/ 0 h 19998"/>
                <a:gd name="connsiteX558" fmla="*/ 11431 w 19998"/>
                <a:gd name="connsiteY558" fmla="*/ 324 h 19998"/>
                <a:gd name="connsiteX559" fmla="*/ 11431 w 19998"/>
                <a:gd name="connsiteY559" fmla="*/ 630 h 19998"/>
                <a:gd name="connsiteX560" fmla="*/ 11577 w 19998"/>
                <a:gd name="connsiteY560" fmla="*/ 630 h 19998"/>
                <a:gd name="connsiteX561" fmla="*/ 11700 w 19998"/>
                <a:gd name="connsiteY561" fmla="*/ 832 h 19998"/>
                <a:gd name="connsiteX562" fmla="*/ 11822 w 19998"/>
                <a:gd name="connsiteY562" fmla="*/ 895 h 19998"/>
                <a:gd name="connsiteX563" fmla="*/ 12158 w 19998"/>
                <a:gd name="connsiteY563" fmla="*/ 670 h 19998"/>
                <a:gd name="connsiteX564" fmla="*/ 12279 w 19998"/>
                <a:gd name="connsiteY564" fmla="*/ 792 h 19998"/>
                <a:gd name="connsiteX565" fmla="*/ 12255 w 19998"/>
                <a:gd name="connsiteY565" fmla="*/ 815 h 19998"/>
                <a:gd name="connsiteX566" fmla="*/ 12360 w 19998"/>
                <a:gd name="connsiteY566" fmla="*/ 895 h 19998"/>
                <a:gd name="connsiteX567" fmla="*/ 12360 w 19998"/>
                <a:gd name="connsiteY567" fmla="*/ 912 h 19998"/>
                <a:gd name="connsiteX568" fmla="*/ 12339 w 19998"/>
                <a:gd name="connsiteY568" fmla="*/ 935 h 19998"/>
                <a:gd name="connsiteX569" fmla="*/ 12548 w 19998"/>
                <a:gd name="connsiteY569" fmla="*/ 1342 h 19998"/>
                <a:gd name="connsiteX570" fmla="*/ 12753 w 19998"/>
                <a:gd name="connsiteY570" fmla="*/ 1260 h 19998"/>
                <a:gd name="connsiteX571" fmla="*/ 12729 w 19998"/>
                <a:gd name="connsiteY571" fmla="*/ 1363 h 19998"/>
                <a:gd name="connsiteX572" fmla="*/ 12834 w 19998"/>
                <a:gd name="connsiteY572" fmla="*/ 1323 h 19998"/>
                <a:gd name="connsiteX573" fmla="*/ 12853 w 19998"/>
                <a:gd name="connsiteY573" fmla="*/ 1342 h 19998"/>
                <a:gd name="connsiteX574" fmla="*/ 12901 w 19998"/>
                <a:gd name="connsiteY574" fmla="*/ 1342 h 19998"/>
                <a:gd name="connsiteX575" fmla="*/ 13039 w 19998"/>
                <a:gd name="connsiteY575" fmla="*/ 1769 h 19998"/>
                <a:gd name="connsiteX576" fmla="*/ 13039 w 19998"/>
                <a:gd name="connsiteY576" fmla="*/ 1751 h 19998"/>
                <a:gd name="connsiteX577" fmla="*/ 13065 w 19998"/>
                <a:gd name="connsiteY577" fmla="*/ 1751 h 19998"/>
                <a:gd name="connsiteX578" fmla="*/ 13082 w 19998"/>
                <a:gd name="connsiteY578" fmla="*/ 1671 h 19998"/>
                <a:gd name="connsiteX579" fmla="*/ 13186 w 19998"/>
                <a:gd name="connsiteY579" fmla="*/ 1645 h 19998"/>
                <a:gd name="connsiteX580" fmla="*/ 13203 w 19998"/>
                <a:gd name="connsiteY580" fmla="*/ 1671 h 19998"/>
                <a:gd name="connsiteX581" fmla="*/ 13203 w 19998"/>
                <a:gd name="connsiteY581" fmla="*/ 1645 h 19998"/>
                <a:gd name="connsiteX582" fmla="*/ 13267 w 19998"/>
                <a:gd name="connsiteY582" fmla="*/ 1645 h 19998"/>
                <a:gd name="connsiteX583" fmla="*/ 13267 w 19998"/>
                <a:gd name="connsiteY583" fmla="*/ 1671 h 19998"/>
                <a:gd name="connsiteX584" fmla="*/ 13308 w 19998"/>
                <a:gd name="connsiteY584" fmla="*/ 1687 h 19998"/>
                <a:gd name="connsiteX585" fmla="*/ 13308 w 19998"/>
                <a:gd name="connsiteY585" fmla="*/ 1711 h 19998"/>
                <a:gd name="connsiteX586" fmla="*/ 13515 w 19998"/>
                <a:gd name="connsiteY586" fmla="*/ 1628 h 19998"/>
                <a:gd name="connsiteX587" fmla="*/ 13598 w 19998"/>
                <a:gd name="connsiteY587" fmla="*/ 1751 h 19998"/>
                <a:gd name="connsiteX588" fmla="*/ 13660 w 19998"/>
                <a:gd name="connsiteY588" fmla="*/ 1769 h 19998"/>
                <a:gd name="connsiteX589" fmla="*/ 13660 w 19998"/>
                <a:gd name="connsiteY589" fmla="*/ 1833 h 19998"/>
                <a:gd name="connsiteX590" fmla="*/ 13677 w 19998"/>
                <a:gd name="connsiteY590" fmla="*/ 1833 h 19998"/>
                <a:gd name="connsiteX591" fmla="*/ 13677 w 19998"/>
                <a:gd name="connsiteY591" fmla="*/ 1849 h 19998"/>
                <a:gd name="connsiteX592" fmla="*/ 13725 w 19998"/>
                <a:gd name="connsiteY592" fmla="*/ 1849 h 19998"/>
                <a:gd name="connsiteX593" fmla="*/ 13703 w 19998"/>
                <a:gd name="connsiteY593" fmla="*/ 1833 h 19998"/>
                <a:gd name="connsiteX594" fmla="*/ 13725 w 19998"/>
                <a:gd name="connsiteY594" fmla="*/ 1791 h 19998"/>
                <a:gd name="connsiteX595" fmla="*/ 13808 w 19998"/>
                <a:gd name="connsiteY595" fmla="*/ 1873 h 19998"/>
                <a:gd name="connsiteX596" fmla="*/ 13725 w 19998"/>
                <a:gd name="connsiteY596" fmla="*/ 2155 h 19998"/>
                <a:gd name="connsiteX597" fmla="*/ 13725 w 19998"/>
                <a:gd name="connsiteY597" fmla="*/ 2138 h 19998"/>
                <a:gd name="connsiteX598" fmla="*/ 13784 w 19998"/>
                <a:gd name="connsiteY598" fmla="*/ 2155 h 19998"/>
                <a:gd name="connsiteX599" fmla="*/ 13825 w 19998"/>
                <a:gd name="connsiteY599" fmla="*/ 2301 h 19998"/>
                <a:gd name="connsiteX600" fmla="*/ 13703 w 19998"/>
                <a:gd name="connsiteY600" fmla="*/ 2420 h 19998"/>
                <a:gd name="connsiteX601" fmla="*/ 13741 w 19998"/>
                <a:gd name="connsiteY601" fmla="*/ 2463 h 19998"/>
                <a:gd name="connsiteX602" fmla="*/ 13703 w 19998"/>
                <a:gd name="connsiteY602" fmla="*/ 2503 h 19998"/>
                <a:gd name="connsiteX603" fmla="*/ 13784 w 19998"/>
                <a:gd name="connsiteY603" fmla="*/ 2519 h 19998"/>
                <a:gd name="connsiteX604" fmla="*/ 13784 w 19998"/>
                <a:gd name="connsiteY604" fmla="*/ 2540 h 19998"/>
                <a:gd name="connsiteX605" fmla="*/ 13849 w 19998"/>
                <a:gd name="connsiteY605" fmla="*/ 2540 h 19998"/>
                <a:gd name="connsiteX606" fmla="*/ 14280 w 19998"/>
                <a:gd name="connsiteY606" fmla="*/ 2540 h 19998"/>
                <a:gd name="connsiteX607" fmla="*/ 14527 w 19998"/>
                <a:gd name="connsiteY607" fmla="*/ 2437 h 19998"/>
                <a:gd name="connsiteX608" fmla="*/ 14527 w 19998"/>
                <a:gd name="connsiteY608" fmla="*/ 2218 h 19998"/>
                <a:gd name="connsiteX609" fmla="*/ 14715 w 19998"/>
                <a:gd name="connsiteY609" fmla="*/ 2051 h 19998"/>
                <a:gd name="connsiteX610" fmla="*/ 14815 w 19998"/>
                <a:gd name="connsiteY610" fmla="*/ 2115 h 19998"/>
                <a:gd name="connsiteX611" fmla="*/ 14775 w 19998"/>
                <a:gd name="connsiteY611" fmla="*/ 2138 h 19998"/>
                <a:gd name="connsiteX612" fmla="*/ 14796 w 19998"/>
                <a:gd name="connsiteY612" fmla="*/ 2218 h 19998"/>
                <a:gd name="connsiteX613" fmla="*/ 14756 w 19998"/>
                <a:gd name="connsiteY613" fmla="*/ 2195 h 19998"/>
                <a:gd name="connsiteX614" fmla="*/ 14732 w 19998"/>
                <a:gd name="connsiteY614" fmla="*/ 2218 h 19998"/>
                <a:gd name="connsiteX615" fmla="*/ 14756 w 19998"/>
                <a:gd name="connsiteY615" fmla="*/ 2237 h 19998"/>
                <a:gd name="connsiteX616" fmla="*/ 14732 w 19998"/>
                <a:gd name="connsiteY616" fmla="*/ 2275 h 19998"/>
                <a:gd name="connsiteX617" fmla="*/ 14715 w 19998"/>
                <a:gd name="connsiteY617" fmla="*/ 2275 h 19998"/>
                <a:gd name="connsiteX618" fmla="*/ 14756 w 19998"/>
                <a:gd name="connsiteY618" fmla="*/ 2341 h 19998"/>
                <a:gd name="connsiteX619" fmla="*/ 14675 w 19998"/>
                <a:gd name="connsiteY619" fmla="*/ 2519 h 19998"/>
                <a:gd name="connsiteX620" fmla="*/ 14815 w 19998"/>
                <a:gd name="connsiteY620" fmla="*/ 2622 h 19998"/>
                <a:gd name="connsiteX621" fmla="*/ 14796 w 19998"/>
                <a:gd name="connsiteY621" fmla="*/ 2904 h 19998"/>
                <a:gd name="connsiteX622" fmla="*/ 14918 w 19998"/>
                <a:gd name="connsiteY622" fmla="*/ 2904 h 19998"/>
                <a:gd name="connsiteX623" fmla="*/ 14918 w 19998"/>
                <a:gd name="connsiteY623" fmla="*/ 2867 h 19998"/>
                <a:gd name="connsiteX624" fmla="*/ 15001 w 19998"/>
                <a:gd name="connsiteY624" fmla="*/ 2888 h 19998"/>
                <a:gd name="connsiteX625" fmla="*/ 15230 w 19998"/>
                <a:gd name="connsiteY625" fmla="*/ 3074 h 19998"/>
                <a:gd name="connsiteX626" fmla="*/ 15249 w 19998"/>
                <a:gd name="connsiteY626" fmla="*/ 3050 h 19998"/>
                <a:gd name="connsiteX627" fmla="*/ 15249 w 19998"/>
                <a:gd name="connsiteY627" fmla="*/ 3114 h 19998"/>
                <a:gd name="connsiteX628" fmla="*/ 15330 w 19998"/>
                <a:gd name="connsiteY628" fmla="*/ 3114 h 19998"/>
                <a:gd name="connsiteX629" fmla="*/ 15418 w 19998"/>
                <a:gd name="connsiteY629" fmla="*/ 3114 h 19998"/>
                <a:gd name="connsiteX630" fmla="*/ 15499 w 19998"/>
                <a:gd name="connsiteY630" fmla="*/ 3196 h 19998"/>
                <a:gd name="connsiteX631" fmla="*/ 15475 w 19998"/>
                <a:gd name="connsiteY631" fmla="*/ 3252 h 19998"/>
                <a:gd name="connsiteX632" fmla="*/ 15499 w 19998"/>
                <a:gd name="connsiteY632" fmla="*/ 3295 h 19998"/>
                <a:gd name="connsiteX633" fmla="*/ 15499 w 19998"/>
                <a:gd name="connsiteY633" fmla="*/ 3276 h 19998"/>
                <a:gd name="connsiteX634" fmla="*/ 15599 w 19998"/>
                <a:gd name="connsiteY634" fmla="*/ 3276 h 19998"/>
                <a:gd name="connsiteX635" fmla="*/ 15704 w 19998"/>
                <a:gd name="connsiteY635" fmla="*/ 3374 h 19998"/>
                <a:gd name="connsiteX636" fmla="*/ 15682 w 19998"/>
                <a:gd name="connsiteY636" fmla="*/ 3414 h 19998"/>
                <a:gd name="connsiteX637" fmla="*/ 15723 w 19998"/>
                <a:gd name="connsiteY637" fmla="*/ 3478 h 19998"/>
                <a:gd name="connsiteX638" fmla="*/ 15704 w 19998"/>
                <a:gd name="connsiteY638" fmla="*/ 3497 h 19998"/>
                <a:gd name="connsiteX639" fmla="*/ 15747 w 19998"/>
                <a:gd name="connsiteY639" fmla="*/ 3534 h 19998"/>
                <a:gd name="connsiteX640" fmla="*/ 15747 w 19998"/>
                <a:gd name="connsiteY640" fmla="*/ 3518 h 19998"/>
                <a:gd name="connsiteX641" fmla="*/ 15935 w 19998"/>
                <a:gd name="connsiteY641" fmla="*/ 3478 h 19998"/>
                <a:gd name="connsiteX642" fmla="*/ 15935 w 19998"/>
                <a:gd name="connsiteY642" fmla="*/ 3518 h 19998"/>
                <a:gd name="connsiteX643" fmla="*/ 15951 w 19998"/>
                <a:gd name="connsiteY643" fmla="*/ 3518 h 19998"/>
                <a:gd name="connsiteX644" fmla="*/ 15992 w 19998"/>
                <a:gd name="connsiteY644" fmla="*/ 3414 h 19998"/>
                <a:gd name="connsiteX645" fmla="*/ 16156 w 19998"/>
                <a:gd name="connsiteY645" fmla="*/ 3414 h 19998"/>
                <a:gd name="connsiteX646" fmla="*/ 16156 w 19998"/>
                <a:gd name="connsiteY646" fmla="*/ 3374 h 19998"/>
                <a:gd name="connsiteX647" fmla="*/ 16302 w 19998"/>
                <a:gd name="connsiteY647" fmla="*/ 3436 h 19998"/>
                <a:gd name="connsiteX648" fmla="*/ 16285 w 19998"/>
                <a:gd name="connsiteY648" fmla="*/ 3454 h 19998"/>
                <a:gd name="connsiteX649" fmla="*/ 16366 w 19998"/>
                <a:gd name="connsiteY649" fmla="*/ 3518 h 19998"/>
                <a:gd name="connsiteX650" fmla="*/ 16490 w 19998"/>
                <a:gd name="connsiteY650" fmla="*/ 3518 h 19998"/>
                <a:gd name="connsiteX651" fmla="*/ 16506 w 19998"/>
                <a:gd name="connsiteY651" fmla="*/ 3600 h 19998"/>
                <a:gd name="connsiteX652" fmla="*/ 16590 w 19998"/>
                <a:gd name="connsiteY652" fmla="*/ 3624 h 19998"/>
                <a:gd name="connsiteX653" fmla="*/ 16611 w 19998"/>
                <a:gd name="connsiteY653" fmla="*/ 3581 h 19998"/>
                <a:gd name="connsiteX654" fmla="*/ 16694 w 19998"/>
                <a:gd name="connsiteY654" fmla="*/ 3600 h 19998"/>
                <a:gd name="connsiteX655" fmla="*/ 16694 w 19998"/>
                <a:gd name="connsiteY655" fmla="*/ 3560 h 19998"/>
                <a:gd name="connsiteX656" fmla="*/ 16716 w 19998"/>
                <a:gd name="connsiteY656" fmla="*/ 3560 h 19998"/>
                <a:gd name="connsiteX657" fmla="*/ 16716 w 19998"/>
                <a:gd name="connsiteY657" fmla="*/ 3518 h 19998"/>
                <a:gd name="connsiteX658" fmla="*/ 16759 w 19998"/>
                <a:gd name="connsiteY658" fmla="*/ 3497 h 19998"/>
                <a:gd name="connsiteX659" fmla="*/ 16759 w 19998"/>
                <a:gd name="connsiteY659" fmla="*/ 3478 h 19998"/>
                <a:gd name="connsiteX660" fmla="*/ 16940 w 19998"/>
                <a:gd name="connsiteY660" fmla="*/ 3478 h 19998"/>
                <a:gd name="connsiteX661" fmla="*/ 17085 w 19998"/>
                <a:gd name="connsiteY661" fmla="*/ 3560 h 19998"/>
                <a:gd name="connsiteX662" fmla="*/ 17085 w 19998"/>
                <a:gd name="connsiteY662" fmla="*/ 3534 h 19998"/>
                <a:gd name="connsiteX663" fmla="*/ 17192 w 19998"/>
                <a:gd name="connsiteY663" fmla="*/ 3518 h 19998"/>
                <a:gd name="connsiteX664" fmla="*/ 17192 w 19998"/>
                <a:gd name="connsiteY664" fmla="*/ 3534 h 19998"/>
                <a:gd name="connsiteX665" fmla="*/ 17373 w 19998"/>
                <a:gd name="connsiteY665" fmla="*/ 3640 h 19998"/>
                <a:gd name="connsiteX666" fmla="*/ 17354 w 19998"/>
                <a:gd name="connsiteY666" fmla="*/ 3663 h 19998"/>
                <a:gd name="connsiteX667" fmla="*/ 17437 w 19998"/>
                <a:gd name="connsiteY667" fmla="*/ 3783 h 19998"/>
                <a:gd name="connsiteX668" fmla="*/ 17397 w 19998"/>
                <a:gd name="connsiteY668" fmla="*/ 3783 h 19998"/>
                <a:gd name="connsiteX669" fmla="*/ 17414 w 19998"/>
                <a:gd name="connsiteY669" fmla="*/ 3826 h 19998"/>
                <a:gd name="connsiteX670" fmla="*/ 17437 w 19998"/>
                <a:gd name="connsiteY670" fmla="*/ 3826 h 19998"/>
                <a:gd name="connsiteX671" fmla="*/ 17602 w 19998"/>
                <a:gd name="connsiteY671" fmla="*/ 4028 h 19998"/>
                <a:gd name="connsiteX672" fmla="*/ 17623 w 19998"/>
                <a:gd name="connsiteY672" fmla="*/ 4091 h 19998"/>
                <a:gd name="connsiteX673" fmla="*/ 17642 w 19998"/>
                <a:gd name="connsiteY673" fmla="*/ 4091 h 19998"/>
                <a:gd name="connsiteX674" fmla="*/ 17683 w 19998"/>
                <a:gd name="connsiteY674" fmla="*/ 4211 h 19998"/>
                <a:gd name="connsiteX675" fmla="*/ 17849 w 19998"/>
                <a:gd name="connsiteY675" fmla="*/ 4211 h 19998"/>
                <a:gd name="connsiteX676" fmla="*/ 17849 w 19998"/>
                <a:gd name="connsiteY676" fmla="*/ 4171 h 19998"/>
                <a:gd name="connsiteX677" fmla="*/ 17871 w 19998"/>
                <a:gd name="connsiteY677" fmla="*/ 4171 h 19998"/>
                <a:gd name="connsiteX678" fmla="*/ 17830 w 19998"/>
                <a:gd name="connsiteY678" fmla="*/ 4091 h 19998"/>
                <a:gd name="connsiteX679" fmla="*/ 17871 w 19998"/>
                <a:gd name="connsiteY679" fmla="*/ 4065 h 19998"/>
                <a:gd name="connsiteX680" fmla="*/ 17935 w 19998"/>
                <a:gd name="connsiteY680" fmla="*/ 4091 h 19998"/>
                <a:gd name="connsiteX681" fmla="*/ 17976 w 19998"/>
                <a:gd name="connsiteY681" fmla="*/ 4065 h 19998"/>
                <a:gd name="connsiteX682" fmla="*/ 18019 w 19998"/>
                <a:gd name="connsiteY682" fmla="*/ 4091 h 19998"/>
                <a:gd name="connsiteX683" fmla="*/ 18140 w 19998"/>
                <a:gd name="connsiteY683" fmla="*/ 4131 h 19998"/>
                <a:gd name="connsiteX684" fmla="*/ 18183 w 19998"/>
                <a:gd name="connsiteY684" fmla="*/ 4293 h 19998"/>
                <a:gd name="connsiteX685" fmla="*/ 18200 w 19998"/>
                <a:gd name="connsiteY685" fmla="*/ 4293 h 19998"/>
                <a:gd name="connsiteX686" fmla="*/ 18223 w 19998"/>
                <a:gd name="connsiteY686" fmla="*/ 4211 h 19998"/>
                <a:gd name="connsiteX687" fmla="*/ 18240 w 19998"/>
                <a:gd name="connsiteY687" fmla="*/ 4211 h 19998"/>
                <a:gd name="connsiteX688" fmla="*/ 18240 w 19998"/>
                <a:gd name="connsiteY688" fmla="*/ 4230 h 19998"/>
                <a:gd name="connsiteX689" fmla="*/ 18281 w 19998"/>
                <a:gd name="connsiteY689" fmla="*/ 4230 h 19998"/>
                <a:gd name="connsiteX690" fmla="*/ 18328 w 19998"/>
                <a:gd name="connsiteY690" fmla="*/ 4270 h 19998"/>
                <a:gd name="connsiteX691" fmla="*/ 18369 w 19998"/>
                <a:gd name="connsiteY691" fmla="*/ 4253 h 19998"/>
                <a:gd name="connsiteX692" fmla="*/ 18388 w 19998"/>
                <a:gd name="connsiteY692" fmla="*/ 4270 h 19998"/>
                <a:gd name="connsiteX693" fmla="*/ 18531 w 19998"/>
                <a:gd name="connsiteY693" fmla="*/ 4253 h 19998"/>
                <a:gd name="connsiteX694" fmla="*/ 18531 w 19998"/>
                <a:gd name="connsiteY694" fmla="*/ 4270 h 19998"/>
                <a:gd name="connsiteX695" fmla="*/ 18631 w 19998"/>
                <a:gd name="connsiteY695" fmla="*/ 4211 h 19998"/>
                <a:gd name="connsiteX696" fmla="*/ 18631 w 19998"/>
                <a:gd name="connsiteY696" fmla="*/ 4131 h 19998"/>
                <a:gd name="connsiteX697" fmla="*/ 18762 w 19998"/>
                <a:gd name="connsiteY697" fmla="*/ 4108 h 19998"/>
                <a:gd name="connsiteX698" fmla="*/ 18778 w 19998"/>
                <a:gd name="connsiteY698" fmla="*/ 4148 h 19998"/>
                <a:gd name="connsiteX699" fmla="*/ 18821 w 19998"/>
                <a:gd name="connsiteY699" fmla="*/ 4131 h 19998"/>
                <a:gd name="connsiteX700" fmla="*/ 18943 w 19998"/>
                <a:gd name="connsiteY700" fmla="*/ 4333 h 19998"/>
                <a:gd name="connsiteX701" fmla="*/ 19047 w 19998"/>
                <a:gd name="connsiteY701" fmla="*/ 4333 h 19998"/>
                <a:gd name="connsiteX702" fmla="*/ 19064 w 19998"/>
                <a:gd name="connsiteY702" fmla="*/ 4392 h 19998"/>
                <a:gd name="connsiteX703" fmla="*/ 19152 w 19998"/>
                <a:gd name="connsiteY703" fmla="*/ 4392 h 19998"/>
                <a:gd name="connsiteX704" fmla="*/ 19152 w 19998"/>
                <a:gd name="connsiteY704" fmla="*/ 4373 h 19998"/>
                <a:gd name="connsiteX705" fmla="*/ 19212 w 19998"/>
                <a:gd name="connsiteY705" fmla="*/ 4373 h 19998"/>
                <a:gd name="connsiteX706" fmla="*/ 19212 w 19998"/>
                <a:gd name="connsiteY706" fmla="*/ 4392 h 19998"/>
                <a:gd name="connsiteX707" fmla="*/ 19317 w 19998"/>
                <a:gd name="connsiteY707" fmla="*/ 4333 h 19998"/>
                <a:gd name="connsiteX708" fmla="*/ 19417 w 19998"/>
                <a:gd name="connsiteY708" fmla="*/ 4392 h 19998"/>
                <a:gd name="connsiteX709" fmla="*/ 19443 w 19998"/>
                <a:gd name="connsiteY709" fmla="*/ 4373 h 19998"/>
                <a:gd name="connsiteX710" fmla="*/ 19500 w 19998"/>
                <a:gd name="connsiteY710" fmla="*/ 4373 h 19998"/>
                <a:gd name="connsiteX711" fmla="*/ 19521 w 19998"/>
                <a:gd name="connsiteY711" fmla="*/ 4352 h 19998"/>
                <a:gd name="connsiteX712" fmla="*/ 19998 w 19998"/>
                <a:gd name="connsiteY712" fmla="*/ 4512 h 19998"/>
                <a:gd name="connsiteX713" fmla="*/ 19750 w 19998"/>
                <a:gd name="connsiteY713" fmla="*/ 4939 h 19998"/>
                <a:gd name="connsiteX714" fmla="*/ 19712 w 19998"/>
                <a:gd name="connsiteY714" fmla="*/ 4939 h 19998"/>
                <a:gd name="connsiteX715" fmla="*/ 19686 w 19998"/>
                <a:gd name="connsiteY715" fmla="*/ 5003 h 19998"/>
                <a:gd name="connsiteX716" fmla="*/ 19645 w 19998"/>
                <a:gd name="connsiteY716" fmla="*/ 5003 h 19998"/>
                <a:gd name="connsiteX717" fmla="*/ 19131 w 19998"/>
                <a:gd name="connsiteY717" fmla="*/ 6512 h 19998"/>
                <a:gd name="connsiteX718" fmla="*/ 19236 w 19998"/>
                <a:gd name="connsiteY718" fmla="*/ 7750 h 19998"/>
                <a:gd name="connsiteX719" fmla="*/ 19212 w 19998"/>
                <a:gd name="connsiteY719" fmla="*/ 7750 h 19998"/>
                <a:gd name="connsiteX720" fmla="*/ 19090 w 19998"/>
                <a:gd name="connsiteY720" fmla="*/ 7870 h 19998"/>
                <a:gd name="connsiteX721" fmla="*/ 19152 w 19998"/>
                <a:gd name="connsiteY721" fmla="*/ 7853 h 19998"/>
                <a:gd name="connsiteX722" fmla="*/ 19064 w 19998"/>
                <a:gd name="connsiteY722" fmla="*/ 7973 h 19998"/>
                <a:gd name="connsiteX723" fmla="*/ 18983 w 19998"/>
                <a:gd name="connsiteY723" fmla="*/ 7973 h 19998"/>
                <a:gd name="connsiteX724" fmla="*/ 18714 w 19998"/>
                <a:gd name="connsiteY724" fmla="*/ 8135 h 19998"/>
                <a:gd name="connsiteX725" fmla="*/ 18695 w 19998"/>
                <a:gd name="connsiteY725" fmla="*/ 8093 h 19998"/>
                <a:gd name="connsiteX726" fmla="*/ 18614 w 19998"/>
                <a:gd name="connsiteY726" fmla="*/ 7997 h 19998"/>
                <a:gd name="connsiteX727" fmla="*/ 18631 w 19998"/>
                <a:gd name="connsiteY727" fmla="*/ 7973 h 19998"/>
                <a:gd name="connsiteX728" fmla="*/ 18304 w 19998"/>
                <a:gd name="connsiteY72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87 w 19998"/>
                <a:gd name="connsiteY310" fmla="*/ 11637 h 19998"/>
                <a:gd name="connsiteX311" fmla="*/ 5444 w 19998"/>
                <a:gd name="connsiteY311" fmla="*/ 11268 h 19998"/>
                <a:gd name="connsiteX312" fmla="*/ 5339 w 19998"/>
                <a:gd name="connsiteY312" fmla="*/ 11146 h 19998"/>
                <a:gd name="connsiteX313" fmla="*/ 5251 w 19998"/>
                <a:gd name="connsiteY313" fmla="*/ 10849 h 19998"/>
                <a:gd name="connsiteX314" fmla="*/ 4784 w 19998"/>
                <a:gd name="connsiteY314" fmla="*/ 10539 h 19998"/>
                <a:gd name="connsiteX315" fmla="*/ 4603 w 19998"/>
                <a:gd name="connsiteY315" fmla="*/ 10497 h 19998"/>
                <a:gd name="connsiteX316" fmla="*/ 4620 w 19998"/>
                <a:gd name="connsiteY316" fmla="*/ 10476 h 19998"/>
                <a:gd name="connsiteX317" fmla="*/ 3877 w 19998"/>
                <a:gd name="connsiteY317" fmla="*/ 9395 h 19998"/>
                <a:gd name="connsiteX318" fmla="*/ 3941 w 19998"/>
                <a:gd name="connsiteY318" fmla="*/ 9353 h 19998"/>
                <a:gd name="connsiteX319" fmla="*/ 3918 w 19998"/>
                <a:gd name="connsiteY319" fmla="*/ 9353 h 19998"/>
                <a:gd name="connsiteX320" fmla="*/ 4168 w 19998"/>
                <a:gd name="connsiteY320" fmla="*/ 9071 h 19998"/>
                <a:gd name="connsiteX321" fmla="*/ 3753 w 19998"/>
                <a:gd name="connsiteY321" fmla="*/ 8829 h 19998"/>
                <a:gd name="connsiteX322" fmla="*/ 3899 w 19998"/>
                <a:gd name="connsiteY322" fmla="*/ 8645 h 19998"/>
                <a:gd name="connsiteX323" fmla="*/ 3899 w 19998"/>
                <a:gd name="connsiteY323" fmla="*/ 8521 h 19998"/>
                <a:gd name="connsiteX324" fmla="*/ 4472 w 19998"/>
                <a:gd name="connsiteY324" fmla="*/ 8666 h 19998"/>
                <a:gd name="connsiteX325" fmla="*/ 3877 w 19998"/>
                <a:gd name="connsiteY325" fmla="*/ 8457 h 19998"/>
                <a:gd name="connsiteX326" fmla="*/ 3689 w 19998"/>
                <a:gd name="connsiteY326" fmla="*/ 8587 h 19998"/>
                <a:gd name="connsiteX327" fmla="*/ 3508 w 19998"/>
                <a:gd name="connsiteY327" fmla="*/ 8483 h 19998"/>
                <a:gd name="connsiteX328" fmla="*/ 3360 w 19998"/>
                <a:gd name="connsiteY328" fmla="*/ 8401 h 19998"/>
                <a:gd name="connsiteX329" fmla="*/ 3303 w 19998"/>
                <a:gd name="connsiteY329" fmla="*/ 8239 h 19998"/>
                <a:gd name="connsiteX330" fmla="*/ 3482 w 19998"/>
                <a:gd name="connsiteY330" fmla="*/ 8175 h 19998"/>
                <a:gd name="connsiteX331" fmla="*/ 3465 w 19998"/>
                <a:gd name="connsiteY331" fmla="*/ 8077 h 19998"/>
                <a:gd name="connsiteX332" fmla="*/ 3403 w 19998"/>
                <a:gd name="connsiteY332" fmla="*/ 7997 h 19998"/>
                <a:gd name="connsiteX333" fmla="*/ 3444 w 19998"/>
                <a:gd name="connsiteY333" fmla="*/ 7973 h 19998"/>
                <a:gd name="connsiteX334" fmla="*/ 3444 w 19998"/>
                <a:gd name="connsiteY334" fmla="*/ 7997 h 19998"/>
                <a:gd name="connsiteX335" fmla="*/ 3344 w 19998"/>
                <a:gd name="connsiteY335" fmla="*/ 7910 h 19998"/>
                <a:gd name="connsiteX336" fmla="*/ 3320 w 19998"/>
                <a:gd name="connsiteY336" fmla="*/ 7933 h 19998"/>
                <a:gd name="connsiteX337" fmla="*/ 3239 w 19998"/>
                <a:gd name="connsiteY337" fmla="*/ 7910 h 19998"/>
                <a:gd name="connsiteX338" fmla="*/ 3239 w 19998"/>
                <a:gd name="connsiteY338" fmla="*/ 7950 h 19998"/>
                <a:gd name="connsiteX339" fmla="*/ 3196 w 19998"/>
                <a:gd name="connsiteY339" fmla="*/ 7933 h 19998"/>
                <a:gd name="connsiteX340" fmla="*/ 3156 w 19998"/>
                <a:gd name="connsiteY340" fmla="*/ 7910 h 19998"/>
                <a:gd name="connsiteX341" fmla="*/ 3115 w 19998"/>
                <a:gd name="connsiteY341" fmla="*/ 7950 h 19998"/>
                <a:gd name="connsiteX342" fmla="*/ 2844 w 19998"/>
                <a:gd name="connsiteY342" fmla="*/ 7933 h 19998"/>
                <a:gd name="connsiteX343" fmla="*/ 2822 w 19998"/>
                <a:gd name="connsiteY343" fmla="*/ 7853 h 19998"/>
                <a:gd name="connsiteX344" fmla="*/ 2765 w 19998"/>
                <a:gd name="connsiteY344" fmla="*/ 7811 h 19998"/>
                <a:gd name="connsiteX345" fmla="*/ 2765 w 19998"/>
                <a:gd name="connsiteY345" fmla="*/ 7788 h 19998"/>
                <a:gd name="connsiteX346" fmla="*/ 3051 w 19998"/>
                <a:gd name="connsiteY346" fmla="*/ 7853 h 19998"/>
                <a:gd name="connsiteX347" fmla="*/ 3115 w 19998"/>
                <a:gd name="connsiteY347" fmla="*/ 7651 h 19998"/>
                <a:gd name="connsiteX348" fmla="*/ 3115 w 19998"/>
                <a:gd name="connsiteY348" fmla="*/ 7625 h 19998"/>
                <a:gd name="connsiteX349" fmla="*/ 2765 w 19998"/>
                <a:gd name="connsiteY349" fmla="*/ 7729 h 19998"/>
                <a:gd name="connsiteX350" fmla="*/ 2722 w 19998"/>
                <a:gd name="connsiteY350" fmla="*/ 7625 h 19998"/>
                <a:gd name="connsiteX351" fmla="*/ 2701 w 19998"/>
                <a:gd name="connsiteY351" fmla="*/ 7625 h 19998"/>
                <a:gd name="connsiteX352" fmla="*/ 2722 w 19998"/>
                <a:gd name="connsiteY352" fmla="*/ 7788 h 19998"/>
                <a:gd name="connsiteX353" fmla="*/ 2477 w 19998"/>
                <a:gd name="connsiteY353" fmla="*/ 7750 h 19998"/>
                <a:gd name="connsiteX354" fmla="*/ 2453 w 19998"/>
                <a:gd name="connsiteY354" fmla="*/ 7689 h 19998"/>
                <a:gd name="connsiteX355" fmla="*/ 2477 w 19998"/>
                <a:gd name="connsiteY355" fmla="*/ 7973 h 19998"/>
                <a:gd name="connsiteX356" fmla="*/ 2412 w 19998"/>
                <a:gd name="connsiteY356" fmla="*/ 7950 h 19998"/>
                <a:gd name="connsiteX357" fmla="*/ 2372 w 19998"/>
                <a:gd name="connsiteY357" fmla="*/ 7828 h 19998"/>
                <a:gd name="connsiteX358" fmla="*/ 2127 w 19998"/>
                <a:gd name="connsiteY358" fmla="*/ 7442 h 19998"/>
                <a:gd name="connsiteX359" fmla="*/ 2127 w 19998"/>
                <a:gd name="connsiteY359" fmla="*/ 7463 h 19998"/>
                <a:gd name="connsiteX360" fmla="*/ 2103 w 19998"/>
                <a:gd name="connsiteY360" fmla="*/ 7442 h 19998"/>
                <a:gd name="connsiteX361" fmla="*/ 2205 w 19998"/>
                <a:gd name="connsiteY361" fmla="*/ 7442 h 19998"/>
                <a:gd name="connsiteX362" fmla="*/ 1831 w 19998"/>
                <a:gd name="connsiteY362" fmla="*/ 7261 h 19998"/>
                <a:gd name="connsiteX363" fmla="*/ 1260 w 19998"/>
                <a:gd name="connsiteY363" fmla="*/ 6996 h 19998"/>
                <a:gd name="connsiteX364" fmla="*/ 1276 w 19998"/>
                <a:gd name="connsiteY364" fmla="*/ 6975 h 19998"/>
                <a:gd name="connsiteX365" fmla="*/ 1260 w 19998"/>
                <a:gd name="connsiteY365" fmla="*/ 6958 h 19998"/>
                <a:gd name="connsiteX366" fmla="*/ 1236 w 19998"/>
                <a:gd name="connsiteY366" fmla="*/ 6958 h 19998"/>
                <a:gd name="connsiteX367" fmla="*/ 1172 w 19998"/>
                <a:gd name="connsiteY367" fmla="*/ 6892 h 19998"/>
                <a:gd name="connsiteX368" fmla="*/ 1155 w 19998"/>
                <a:gd name="connsiteY368" fmla="*/ 6996 h 19998"/>
                <a:gd name="connsiteX369" fmla="*/ 886 w 19998"/>
                <a:gd name="connsiteY369" fmla="*/ 6975 h 19998"/>
                <a:gd name="connsiteX370" fmla="*/ 679 w 19998"/>
                <a:gd name="connsiteY370" fmla="*/ 7099 h 19998"/>
                <a:gd name="connsiteX371" fmla="*/ 533 w 19998"/>
                <a:gd name="connsiteY371" fmla="*/ 7078 h 19998"/>
                <a:gd name="connsiteX372" fmla="*/ 533 w 19998"/>
                <a:gd name="connsiteY372" fmla="*/ 7022 h 19998"/>
                <a:gd name="connsiteX373" fmla="*/ 574 w 19998"/>
                <a:gd name="connsiteY373" fmla="*/ 6996 h 19998"/>
                <a:gd name="connsiteX374" fmla="*/ 305 w 19998"/>
                <a:gd name="connsiteY374" fmla="*/ 6568 h 19998"/>
                <a:gd name="connsiteX375" fmla="*/ 264 w 19998"/>
                <a:gd name="connsiteY375" fmla="*/ 6594 h 19998"/>
                <a:gd name="connsiteX376" fmla="*/ 164 w 19998"/>
                <a:gd name="connsiteY376" fmla="*/ 6528 h 19998"/>
                <a:gd name="connsiteX377" fmla="*/ 141 w 19998"/>
                <a:gd name="connsiteY377" fmla="*/ 6528 h 19998"/>
                <a:gd name="connsiteX378" fmla="*/ 0 w 19998"/>
                <a:gd name="connsiteY378" fmla="*/ 6490 h 19998"/>
                <a:gd name="connsiteX379" fmla="*/ 17 w 19998"/>
                <a:gd name="connsiteY379" fmla="*/ 6465 h 19998"/>
                <a:gd name="connsiteX380" fmla="*/ 57 w 19998"/>
                <a:gd name="connsiteY380" fmla="*/ 6465 h 19998"/>
                <a:gd name="connsiteX381" fmla="*/ 57 w 19998"/>
                <a:gd name="connsiteY381" fmla="*/ 6425 h 19998"/>
                <a:gd name="connsiteX382" fmla="*/ 695 w 19998"/>
                <a:gd name="connsiteY382" fmla="*/ 6408 h 19998"/>
                <a:gd name="connsiteX383" fmla="*/ 760 w 19998"/>
                <a:gd name="connsiteY383" fmla="*/ 6262 h 19998"/>
                <a:gd name="connsiteX384" fmla="*/ 722 w 19998"/>
                <a:gd name="connsiteY384" fmla="*/ 6262 h 19998"/>
                <a:gd name="connsiteX385" fmla="*/ 695 w 19998"/>
                <a:gd name="connsiteY385" fmla="*/ 6164 h 19998"/>
                <a:gd name="connsiteX386" fmla="*/ 433 w 19998"/>
                <a:gd name="connsiteY386" fmla="*/ 6084 h 19998"/>
                <a:gd name="connsiteX387" fmla="*/ 348 w 19998"/>
                <a:gd name="connsiteY387" fmla="*/ 6204 h 19998"/>
                <a:gd name="connsiteX388" fmla="*/ 329 w 19998"/>
                <a:gd name="connsiteY388" fmla="*/ 6204 h 19998"/>
                <a:gd name="connsiteX389" fmla="*/ 305 w 19998"/>
                <a:gd name="connsiteY389" fmla="*/ 6060 h 19998"/>
                <a:gd name="connsiteX390" fmla="*/ 348 w 19998"/>
                <a:gd name="connsiteY390" fmla="*/ 6044 h 19998"/>
                <a:gd name="connsiteX391" fmla="*/ 348 w 19998"/>
                <a:gd name="connsiteY391" fmla="*/ 5997 h 19998"/>
                <a:gd name="connsiteX392" fmla="*/ 248 w 19998"/>
                <a:gd name="connsiteY392" fmla="*/ 5997 h 19998"/>
                <a:gd name="connsiteX393" fmla="*/ 221 w 19998"/>
                <a:gd name="connsiteY393" fmla="*/ 5938 h 19998"/>
                <a:gd name="connsiteX394" fmla="*/ 329 w 19998"/>
                <a:gd name="connsiteY394" fmla="*/ 5938 h 19998"/>
                <a:gd name="connsiteX395" fmla="*/ 348 w 19998"/>
                <a:gd name="connsiteY395" fmla="*/ 5818 h 19998"/>
                <a:gd name="connsiteX396" fmla="*/ 391 w 19998"/>
                <a:gd name="connsiteY396" fmla="*/ 5818 h 19998"/>
                <a:gd name="connsiteX397" fmla="*/ 369 w 19998"/>
                <a:gd name="connsiteY397" fmla="*/ 5917 h 19998"/>
                <a:gd name="connsiteX398" fmla="*/ 433 w 19998"/>
                <a:gd name="connsiteY398" fmla="*/ 5877 h 19998"/>
                <a:gd name="connsiteX399" fmla="*/ 433 w 19998"/>
                <a:gd name="connsiteY399" fmla="*/ 5898 h 19998"/>
                <a:gd name="connsiteX400" fmla="*/ 410 w 19998"/>
                <a:gd name="connsiteY400" fmla="*/ 5917 h 19998"/>
                <a:gd name="connsiteX401" fmla="*/ 433 w 19998"/>
                <a:gd name="connsiteY401" fmla="*/ 5938 h 19998"/>
                <a:gd name="connsiteX402" fmla="*/ 555 w 19998"/>
                <a:gd name="connsiteY402" fmla="*/ 5938 h 19998"/>
                <a:gd name="connsiteX403" fmla="*/ 555 w 19998"/>
                <a:gd name="connsiteY403" fmla="*/ 5955 h 19998"/>
                <a:gd name="connsiteX404" fmla="*/ 738 w 19998"/>
                <a:gd name="connsiteY404" fmla="*/ 5938 h 19998"/>
                <a:gd name="connsiteX405" fmla="*/ 695 w 19998"/>
                <a:gd name="connsiteY405" fmla="*/ 5835 h 19998"/>
                <a:gd name="connsiteX406" fmla="*/ 655 w 19998"/>
                <a:gd name="connsiteY406" fmla="*/ 5835 h 19998"/>
                <a:gd name="connsiteX407" fmla="*/ 638 w 19998"/>
                <a:gd name="connsiteY407" fmla="*/ 5877 h 19998"/>
                <a:gd name="connsiteX408" fmla="*/ 574 w 19998"/>
                <a:gd name="connsiteY408" fmla="*/ 5861 h 19998"/>
                <a:gd name="connsiteX409" fmla="*/ 517 w 19998"/>
                <a:gd name="connsiteY409" fmla="*/ 5861 h 19998"/>
                <a:gd name="connsiteX410" fmla="*/ 598 w 19998"/>
                <a:gd name="connsiteY410" fmla="*/ 5736 h 19998"/>
                <a:gd name="connsiteX411" fmla="*/ 141 w 19998"/>
                <a:gd name="connsiteY411" fmla="*/ 5778 h 19998"/>
                <a:gd name="connsiteX412" fmla="*/ 141 w 19998"/>
                <a:gd name="connsiteY412" fmla="*/ 5795 h 19998"/>
                <a:gd name="connsiteX413" fmla="*/ 17 w 19998"/>
                <a:gd name="connsiteY413" fmla="*/ 5818 h 19998"/>
                <a:gd name="connsiteX414" fmla="*/ 17 w 19998"/>
                <a:gd name="connsiteY414" fmla="*/ 5715 h 19998"/>
                <a:gd name="connsiteX415" fmla="*/ 40 w 19998"/>
                <a:gd name="connsiteY415" fmla="*/ 5715 h 19998"/>
                <a:gd name="connsiteX416" fmla="*/ 141 w 19998"/>
                <a:gd name="connsiteY416" fmla="*/ 5287 h 19998"/>
                <a:gd name="connsiteX417" fmla="*/ 181 w 19998"/>
                <a:gd name="connsiteY417" fmla="*/ 5268 h 19998"/>
                <a:gd name="connsiteX418" fmla="*/ 348 w 19998"/>
                <a:gd name="connsiteY418" fmla="*/ 5247 h 19998"/>
                <a:gd name="connsiteX419" fmla="*/ 329 w 19998"/>
                <a:gd name="connsiteY419" fmla="*/ 5205 h 19998"/>
                <a:gd name="connsiteX420" fmla="*/ 450 w 19998"/>
                <a:gd name="connsiteY420" fmla="*/ 5149 h 19998"/>
                <a:gd name="connsiteX421" fmla="*/ 617 w 19998"/>
                <a:gd name="connsiteY421" fmla="*/ 5149 h 19998"/>
                <a:gd name="connsiteX422" fmla="*/ 617 w 19998"/>
                <a:gd name="connsiteY422" fmla="*/ 5106 h 19998"/>
                <a:gd name="connsiteX423" fmla="*/ 803 w 19998"/>
                <a:gd name="connsiteY423" fmla="*/ 5085 h 19998"/>
                <a:gd name="connsiteX424" fmla="*/ 826 w 19998"/>
                <a:gd name="connsiteY424" fmla="*/ 5106 h 19998"/>
                <a:gd name="connsiteX425" fmla="*/ 803 w 19998"/>
                <a:gd name="connsiteY425" fmla="*/ 5149 h 19998"/>
                <a:gd name="connsiteX426" fmla="*/ 803 w 19998"/>
                <a:gd name="connsiteY426" fmla="*/ 5165 h 19998"/>
                <a:gd name="connsiteX427" fmla="*/ 1276 w 19998"/>
                <a:gd name="connsiteY427" fmla="*/ 5022 h 19998"/>
                <a:gd name="connsiteX428" fmla="*/ 1276 w 19998"/>
                <a:gd name="connsiteY428" fmla="*/ 5003 h 19998"/>
                <a:gd name="connsiteX429" fmla="*/ 1276 w 19998"/>
                <a:gd name="connsiteY429" fmla="*/ 5022 h 19998"/>
                <a:gd name="connsiteX430" fmla="*/ 1298 w 19998"/>
                <a:gd name="connsiteY430" fmla="*/ 5022 h 19998"/>
                <a:gd name="connsiteX431" fmla="*/ 1298 w 19998"/>
                <a:gd name="connsiteY431" fmla="*/ 5003 h 19998"/>
                <a:gd name="connsiteX432" fmla="*/ 1341 w 19998"/>
                <a:gd name="connsiteY432" fmla="*/ 5003 h 19998"/>
                <a:gd name="connsiteX433" fmla="*/ 1341 w 19998"/>
                <a:gd name="connsiteY433" fmla="*/ 5165 h 19998"/>
                <a:gd name="connsiteX434" fmla="*/ 1381 w 19998"/>
                <a:gd name="connsiteY434" fmla="*/ 5165 h 19998"/>
                <a:gd name="connsiteX435" fmla="*/ 1441 w 19998"/>
                <a:gd name="connsiteY435" fmla="*/ 5149 h 19998"/>
                <a:gd name="connsiteX436" fmla="*/ 1441 w 19998"/>
                <a:gd name="connsiteY436" fmla="*/ 5205 h 19998"/>
                <a:gd name="connsiteX437" fmla="*/ 1505 w 19998"/>
                <a:gd name="connsiteY437" fmla="*/ 5231 h 19998"/>
                <a:gd name="connsiteX438" fmla="*/ 1524 w 19998"/>
                <a:gd name="connsiteY438" fmla="*/ 5069 h 19998"/>
                <a:gd name="connsiteX439" fmla="*/ 1562 w 19998"/>
                <a:gd name="connsiteY439" fmla="*/ 5069 h 19998"/>
                <a:gd name="connsiteX440" fmla="*/ 1562 w 19998"/>
                <a:gd name="connsiteY440" fmla="*/ 5043 h 19998"/>
                <a:gd name="connsiteX441" fmla="*/ 1815 w 19998"/>
                <a:gd name="connsiteY441" fmla="*/ 5125 h 19998"/>
                <a:gd name="connsiteX442" fmla="*/ 1815 w 19998"/>
                <a:gd name="connsiteY442" fmla="*/ 5149 h 19998"/>
                <a:gd name="connsiteX443" fmla="*/ 1831 w 19998"/>
                <a:gd name="connsiteY443" fmla="*/ 5149 h 19998"/>
                <a:gd name="connsiteX444" fmla="*/ 1874 w 19998"/>
                <a:gd name="connsiteY444" fmla="*/ 5149 h 19998"/>
                <a:gd name="connsiteX445" fmla="*/ 1874 w 19998"/>
                <a:gd name="connsiteY445" fmla="*/ 5189 h 19998"/>
                <a:gd name="connsiteX446" fmla="*/ 1936 w 19998"/>
                <a:gd name="connsiteY446" fmla="*/ 5165 h 19998"/>
                <a:gd name="connsiteX447" fmla="*/ 1936 w 19998"/>
                <a:gd name="connsiteY447" fmla="*/ 5149 h 19998"/>
                <a:gd name="connsiteX448" fmla="*/ 1915 w 19998"/>
                <a:gd name="connsiteY448" fmla="*/ 5125 h 19998"/>
                <a:gd name="connsiteX449" fmla="*/ 1915 w 19998"/>
                <a:gd name="connsiteY449" fmla="*/ 5069 h 19998"/>
                <a:gd name="connsiteX450" fmla="*/ 1979 w 19998"/>
                <a:gd name="connsiteY450" fmla="*/ 5003 h 19998"/>
                <a:gd name="connsiteX451" fmla="*/ 1936 w 19998"/>
                <a:gd name="connsiteY451" fmla="*/ 4939 h 19998"/>
                <a:gd name="connsiteX452" fmla="*/ 2103 w 19998"/>
                <a:gd name="connsiteY452" fmla="*/ 4820 h 19998"/>
                <a:gd name="connsiteX453" fmla="*/ 2496 w 19998"/>
                <a:gd name="connsiteY453" fmla="*/ 4777 h 19998"/>
                <a:gd name="connsiteX454" fmla="*/ 2536 w 19998"/>
                <a:gd name="connsiteY454" fmla="*/ 4860 h 19998"/>
                <a:gd name="connsiteX455" fmla="*/ 2722 w 19998"/>
                <a:gd name="connsiteY455" fmla="*/ 4761 h 19998"/>
                <a:gd name="connsiteX456" fmla="*/ 2722 w 19998"/>
                <a:gd name="connsiteY456" fmla="*/ 4900 h 19998"/>
                <a:gd name="connsiteX457" fmla="*/ 2805 w 19998"/>
                <a:gd name="connsiteY457" fmla="*/ 4923 h 19998"/>
                <a:gd name="connsiteX458" fmla="*/ 2782 w 19998"/>
                <a:gd name="connsiteY458" fmla="*/ 4982 h 19998"/>
                <a:gd name="connsiteX459" fmla="*/ 2886 w 19998"/>
                <a:gd name="connsiteY459" fmla="*/ 5022 h 19998"/>
                <a:gd name="connsiteX460" fmla="*/ 2910 w 19998"/>
                <a:gd name="connsiteY460" fmla="*/ 5022 h 19998"/>
                <a:gd name="connsiteX461" fmla="*/ 2970 w 19998"/>
                <a:gd name="connsiteY461" fmla="*/ 5189 h 19998"/>
                <a:gd name="connsiteX462" fmla="*/ 3010 w 19998"/>
                <a:gd name="connsiteY462" fmla="*/ 5189 h 19998"/>
                <a:gd name="connsiteX463" fmla="*/ 3034 w 19998"/>
                <a:gd name="connsiteY463" fmla="*/ 5247 h 19998"/>
                <a:gd name="connsiteX464" fmla="*/ 3256 w 19998"/>
                <a:gd name="connsiteY464" fmla="*/ 5673 h 19998"/>
                <a:gd name="connsiteX465" fmla="*/ 3279 w 19998"/>
                <a:gd name="connsiteY465" fmla="*/ 5593 h 19998"/>
                <a:gd name="connsiteX466" fmla="*/ 3303 w 19998"/>
                <a:gd name="connsiteY466" fmla="*/ 5593 h 19998"/>
                <a:gd name="connsiteX467" fmla="*/ 3320 w 19998"/>
                <a:gd name="connsiteY467" fmla="*/ 5616 h 19998"/>
                <a:gd name="connsiteX468" fmla="*/ 3608 w 19998"/>
                <a:gd name="connsiteY468" fmla="*/ 5391 h 19998"/>
                <a:gd name="connsiteX469" fmla="*/ 3589 w 19998"/>
                <a:gd name="connsiteY469" fmla="*/ 5351 h 19998"/>
                <a:gd name="connsiteX470" fmla="*/ 3689 w 19998"/>
                <a:gd name="connsiteY470" fmla="*/ 5351 h 19998"/>
                <a:gd name="connsiteX471" fmla="*/ 3689 w 19998"/>
                <a:gd name="connsiteY471" fmla="*/ 5391 h 19998"/>
                <a:gd name="connsiteX472" fmla="*/ 3713 w 19998"/>
                <a:gd name="connsiteY472" fmla="*/ 5391 h 19998"/>
                <a:gd name="connsiteX473" fmla="*/ 3860 w 19998"/>
                <a:gd name="connsiteY473" fmla="*/ 5268 h 19998"/>
                <a:gd name="connsiteX474" fmla="*/ 3860 w 19998"/>
                <a:gd name="connsiteY474" fmla="*/ 5308 h 19998"/>
                <a:gd name="connsiteX475" fmla="*/ 3899 w 19998"/>
                <a:gd name="connsiteY475" fmla="*/ 5325 h 19998"/>
                <a:gd name="connsiteX476" fmla="*/ 3818 w 19998"/>
                <a:gd name="connsiteY476" fmla="*/ 5431 h 19998"/>
                <a:gd name="connsiteX477" fmla="*/ 3860 w 19998"/>
                <a:gd name="connsiteY477" fmla="*/ 5431 h 19998"/>
                <a:gd name="connsiteX478" fmla="*/ 3941 w 19998"/>
                <a:gd name="connsiteY478" fmla="*/ 5367 h 19998"/>
                <a:gd name="connsiteX479" fmla="*/ 3958 w 19998"/>
                <a:gd name="connsiteY479" fmla="*/ 5391 h 19998"/>
                <a:gd name="connsiteX480" fmla="*/ 3999 w 19998"/>
                <a:gd name="connsiteY480" fmla="*/ 5534 h 19998"/>
                <a:gd name="connsiteX481" fmla="*/ 4041 w 19998"/>
                <a:gd name="connsiteY481" fmla="*/ 5471 h 19998"/>
                <a:gd name="connsiteX482" fmla="*/ 4041 w 19998"/>
                <a:gd name="connsiteY482" fmla="*/ 5534 h 19998"/>
                <a:gd name="connsiteX483" fmla="*/ 4063 w 19998"/>
                <a:gd name="connsiteY483" fmla="*/ 5534 h 19998"/>
                <a:gd name="connsiteX484" fmla="*/ 4103 w 19998"/>
                <a:gd name="connsiteY484" fmla="*/ 5449 h 19998"/>
                <a:gd name="connsiteX485" fmla="*/ 4146 w 19998"/>
                <a:gd name="connsiteY485" fmla="*/ 5489 h 19998"/>
                <a:gd name="connsiteX486" fmla="*/ 4146 w 19998"/>
                <a:gd name="connsiteY486" fmla="*/ 5471 h 19998"/>
                <a:gd name="connsiteX487" fmla="*/ 4103 w 19998"/>
                <a:gd name="connsiteY487" fmla="*/ 5407 h 19998"/>
                <a:gd name="connsiteX488" fmla="*/ 4351 w 19998"/>
                <a:gd name="connsiteY488" fmla="*/ 5351 h 19998"/>
                <a:gd name="connsiteX489" fmla="*/ 4372 w 19998"/>
                <a:gd name="connsiteY489" fmla="*/ 5308 h 19998"/>
                <a:gd name="connsiteX490" fmla="*/ 4392 w 19998"/>
                <a:gd name="connsiteY490" fmla="*/ 5308 h 19998"/>
                <a:gd name="connsiteX491" fmla="*/ 4415 w 19998"/>
                <a:gd name="connsiteY491" fmla="*/ 5308 h 19998"/>
                <a:gd name="connsiteX492" fmla="*/ 4415 w 19998"/>
                <a:gd name="connsiteY492" fmla="*/ 5287 h 19998"/>
                <a:gd name="connsiteX493" fmla="*/ 4580 w 19998"/>
                <a:gd name="connsiteY493" fmla="*/ 5268 h 19998"/>
                <a:gd name="connsiteX494" fmla="*/ 4580 w 19998"/>
                <a:gd name="connsiteY494" fmla="*/ 5471 h 19998"/>
                <a:gd name="connsiteX495" fmla="*/ 4994 w 19998"/>
                <a:gd name="connsiteY495" fmla="*/ 5449 h 19998"/>
                <a:gd name="connsiteX496" fmla="*/ 5075 w 19998"/>
                <a:gd name="connsiteY496" fmla="*/ 5471 h 19998"/>
                <a:gd name="connsiteX497" fmla="*/ 5075 w 19998"/>
                <a:gd name="connsiteY497" fmla="*/ 5449 h 19998"/>
                <a:gd name="connsiteX498" fmla="*/ 5094 w 19998"/>
                <a:gd name="connsiteY498" fmla="*/ 5449 h 19998"/>
                <a:gd name="connsiteX499" fmla="*/ 5175 w 19998"/>
                <a:gd name="connsiteY499" fmla="*/ 5471 h 19998"/>
                <a:gd name="connsiteX500" fmla="*/ 5323 w 19998"/>
                <a:gd name="connsiteY500" fmla="*/ 5471 h 19998"/>
                <a:gd name="connsiteX501" fmla="*/ 5242 w 19998"/>
                <a:gd name="connsiteY501" fmla="*/ 5407 h 19998"/>
                <a:gd name="connsiteX502" fmla="*/ 5258 w 19998"/>
                <a:gd name="connsiteY502" fmla="*/ 5391 h 19998"/>
                <a:gd name="connsiteX503" fmla="*/ 4994 w 19998"/>
                <a:gd name="connsiteY503" fmla="*/ 5003 h 19998"/>
                <a:gd name="connsiteX504" fmla="*/ 4970 w 19998"/>
                <a:gd name="connsiteY504" fmla="*/ 5003 h 19998"/>
                <a:gd name="connsiteX505" fmla="*/ 4954 w 19998"/>
                <a:gd name="connsiteY505" fmla="*/ 4982 h 19998"/>
                <a:gd name="connsiteX506" fmla="*/ 5054 w 19998"/>
                <a:gd name="connsiteY506" fmla="*/ 4618 h 19998"/>
                <a:gd name="connsiteX507" fmla="*/ 5054 w 19998"/>
                <a:gd name="connsiteY507" fmla="*/ 4601 h 19998"/>
                <a:gd name="connsiteX508" fmla="*/ 5037 w 19998"/>
                <a:gd name="connsiteY508" fmla="*/ 4618 h 19998"/>
                <a:gd name="connsiteX509" fmla="*/ 5011 w 19998"/>
                <a:gd name="connsiteY509" fmla="*/ 4131 h 19998"/>
                <a:gd name="connsiteX510" fmla="*/ 4970 w 19998"/>
                <a:gd name="connsiteY510" fmla="*/ 4131 h 19998"/>
                <a:gd name="connsiteX511" fmla="*/ 4642 w 19998"/>
                <a:gd name="connsiteY511" fmla="*/ 3335 h 19998"/>
                <a:gd name="connsiteX512" fmla="*/ 4663 w 19998"/>
                <a:gd name="connsiteY512" fmla="*/ 3092 h 19998"/>
                <a:gd name="connsiteX513" fmla="*/ 4563 w 19998"/>
                <a:gd name="connsiteY513" fmla="*/ 3050 h 19998"/>
                <a:gd name="connsiteX514" fmla="*/ 4563 w 19998"/>
                <a:gd name="connsiteY514" fmla="*/ 2930 h 19998"/>
                <a:gd name="connsiteX515" fmla="*/ 4663 w 19998"/>
                <a:gd name="connsiteY515" fmla="*/ 2987 h 19998"/>
                <a:gd name="connsiteX516" fmla="*/ 4684 w 19998"/>
                <a:gd name="connsiteY516" fmla="*/ 2947 h 19998"/>
                <a:gd name="connsiteX517" fmla="*/ 5242 w 19998"/>
                <a:gd name="connsiteY517" fmla="*/ 3092 h 19998"/>
                <a:gd name="connsiteX518" fmla="*/ 5258 w 19998"/>
                <a:gd name="connsiteY518" fmla="*/ 3029 h 19998"/>
                <a:gd name="connsiteX519" fmla="*/ 5570 w 19998"/>
                <a:gd name="connsiteY519" fmla="*/ 3050 h 19998"/>
                <a:gd name="connsiteX520" fmla="*/ 5632 w 19998"/>
                <a:gd name="connsiteY520" fmla="*/ 3252 h 19998"/>
                <a:gd name="connsiteX521" fmla="*/ 5592 w 19998"/>
                <a:gd name="connsiteY521" fmla="*/ 3252 h 19998"/>
                <a:gd name="connsiteX522" fmla="*/ 5570 w 19998"/>
                <a:gd name="connsiteY522" fmla="*/ 3316 h 19998"/>
                <a:gd name="connsiteX523" fmla="*/ 5511 w 19998"/>
                <a:gd name="connsiteY523" fmla="*/ 3316 h 19998"/>
                <a:gd name="connsiteX524" fmla="*/ 5675 w 19998"/>
                <a:gd name="connsiteY524" fmla="*/ 3800 h 19998"/>
                <a:gd name="connsiteX525" fmla="*/ 5649 w 19998"/>
                <a:gd name="connsiteY525" fmla="*/ 3826 h 19998"/>
                <a:gd name="connsiteX526" fmla="*/ 5732 w 19998"/>
                <a:gd name="connsiteY526" fmla="*/ 3842 h 19998"/>
                <a:gd name="connsiteX527" fmla="*/ 5713 w 19998"/>
                <a:gd name="connsiteY527" fmla="*/ 3842 h 19998"/>
                <a:gd name="connsiteX528" fmla="*/ 5732 w 19998"/>
                <a:gd name="connsiteY528" fmla="*/ 3882 h 19998"/>
                <a:gd name="connsiteX529" fmla="*/ 5756 w 19998"/>
                <a:gd name="connsiteY529" fmla="*/ 3882 h 19998"/>
                <a:gd name="connsiteX530" fmla="*/ 5775 w 19998"/>
                <a:gd name="connsiteY530" fmla="*/ 3882 h 19998"/>
                <a:gd name="connsiteX531" fmla="*/ 5861 w 19998"/>
                <a:gd name="connsiteY531" fmla="*/ 3762 h 19998"/>
                <a:gd name="connsiteX532" fmla="*/ 6499 w 19998"/>
                <a:gd name="connsiteY532" fmla="*/ 3906 h 19998"/>
                <a:gd name="connsiteX533" fmla="*/ 7611 w 19998"/>
                <a:gd name="connsiteY533" fmla="*/ 3826 h 19998"/>
                <a:gd name="connsiteX534" fmla="*/ 7923 w 19998"/>
                <a:gd name="connsiteY534" fmla="*/ 3722 h 19998"/>
                <a:gd name="connsiteX535" fmla="*/ 8045 w 19998"/>
                <a:gd name="connsiteY535" fmla="*/ 3703 h 19998"/>
                <a:gd name="connsiteX536" fmla="*/ 7611 w 19998"/>
                <a:gd name="connsiteY536" fmla="*/ 3600 h 19998"/>
                <a:gd name="connsiteX537" fmla="*/ 7611 w 19998"/>
                <a:gd name="connsiteY537" fmla="*/ 3581 h 19998"/>
                <a:gd name="connsiteX538" fmla="*/ 7799 w 19998"/>
                <a:gd name="connsiteY538" fmla="*/ 3092 h 19998"/>
                <a:gd name="connsiteX539" fmla="*/ 9574 w 19998"/>
                <a:gd name="connsiteY539" fmla="*/ 2317 h 19998"/>
                <a:gd name="connsiteX540" fmla="*/ 9843 w 19998"/>
                <a:gd name="connsiteY540" fmla="*/ 1993 h 19998"/>
                <a:gd name="connsiteX541" fmla="*/ 9902 w 19998"/>
                <a:gd name="connsiteY541" fmla="*/ 2051 h 19998"/>
                <a:gd name="connsiteX542" fmla="*/ 10031 w 19998"/>
                <a:gd name="connsiteY542" fmla="*/ 2051 h 19998"/>
                <a:gd name="connsiteX543" fmla="*/ 9964 w 19998"/>
                <a:gd name="connsiteY543" fmla="*/ 1972 h 19998"/>
                <a:gd name="connsiteX544" fmla="*/ 9943 w 19998"/>
                <a:gd name="connsiteY544" fmla="*/ 1993 h 19998"/>
                <a:gd name="connsiteX545" fmla="*/ 9843 w 19998"/>
                <a:gd name="connsiteY545" fmla="*/ 1645 h 19998"/>
                <a:gd name="connsiteX546" fmla="*/ 9902 w 19998"/>
                <a:gd name="connsiteY546" fmla="*/ 1645 h 19998"/>
                <a:gd name="connsiteX547" fmla="*/ 9902 w 19998"/>
                <a:gd name="connsiteY547" fmla="*/ 1628 h 19998"/>
                <a:gd name="connsiteX548" fmla="*/ 9902 w 19998"/>
                <a:gd name="connsiteY548" fmla="*/ 1607 h 19998"/>
                <a:gd name="connsiteX549" fmla="*/ 9843 w 19998"/>
                <a:gd name="connsiteY549" fmla="*/ 1542 h 19998"/>
                <a:gd name="connsiteX550" fmla="*/ 9886 w 19998"/>
                <a:gd name="connsiteY550" fmla="*/ 1260 h 19998"/>
                <a:gd name="connsiteX551" fmla="*/ 9926 w 19998"/>
                <a:gd name="connsiteY551" fmla="*/ 1243 h 19998"/>
                <a:gd name="connsiteX552" fmla="*/ 9886 w 19998"/>
                <a:gd name="connsiteY552" fmla="*/ 815 h 19998"/>
                <a:gd name="connsiteX553" fmla="*/ 9902 w 19998"/>
                <a:gd name="connsiteY553" fmla="*/ 815 h 19998"/>
                <a:gd name="connsiteX554" fmla="*/ 9886 w 19998"/>
                <a:gd name="connsiteY554" fmla="*/ 484 h 19998"/>
                <a:gd name="connsiteX555" fmla="*/ 10645 w 19998"/>
                <a:gd name="connsiteY555" fmla="*/ 186 h 19998"/>
                <a:gd name="connsiteX556" fmla="*/ 11307 w 19998"/>
                <a:gd name="connsiteY556" fmla="*/ 0 h 19998"/>
                <a:gd name="connsiteX557" fmla="*/ 11431 w 19998"/>
                <a:gd name="connsiteY557" fmla="*/ 324 h 19998"/>
                <a:gd name="connsiteX558" fmla="*/ 11431 w 19998"/>
                <a:gd name="connsiteY558" fmla="*/ 630 h 19998"/>
                <a:gd name="connsiteX559" fmla="*/ 11577 w 19998"/>
                <a:gd name="connsiteY559" fmla="*/ 630 h 19998"/>
                <a:gd name="connsiteX560" fmla="*/ 11700 w 19998"/>
                <a:gd name="connsiteY560" fmla="*/ 832 h 19998"/>
                <a:gd name="connsiteX561" fmla="*/ 11822 w 19998"/>
                <a:gd name="connsiteY561" fmla="*/ 895 h 19998"/>
                <a:gd name="connsiteX562" fmla="*/ 12158 w 19998"/>
                <a:gd name="connsiteY562" fmla="*/ 670 h 19998"/>
                <a:gd name="connsiteX563" fmla="*/ 12279 w 19998"/>
                <a:gd name="connsiteY563" fmla="*/ 792 h 19998"/>
                <a:gd name="connsiteX564" fmla="*/ 12255 w 19998"/>
                <a:gd name="connsiteY564" fmla="*/ 815 h 19998"/>
                <a:gd name="connsiteX565" fmla="*/ 12360 w 19998"/>
                <a:gd name="connsiteY565" fmla="*/ 895 h 19998"/>
                <a:gd name="connsiteX566" fmla="*/ 12360 w 19998"/>
                <a:gd name="connsiteY566" fmla="*/ 912 h 19998"/>
                <a:gd name="connsiteX567" fmla="*/ 12339 w 19998"/>
                <a:gd name="connsiteY567" fmla="*/ 935 h 19998"/>
                <a:gd name="connsiteX568" fmla="*/ 12548 w 19998"/>
                <a:gd name="connsiteY568" fmla="*/ 1342 h 19998"/>
                <a:gd name="connsiteX569" fmla="*/ 12753 w 19998"/>
                <a:gd name="connsiteY569" fmla="*/ 1260 h 19998"/>
                <a:gd name="connsiteX570" fmla="*/ 12729 w 19998"/>
                <a:gd name="connsiteY570" fmla="*/ 1363 h 19998"/>
                <a:gd name="connsiteX571" fmla="*/ 12834 w 19998"/>
                <a:gd name="connsiteY571" fmla="*/ 1323 h 19998"/>
                <a:gd name="connsiteX572" fmla="*/ 12853 w 19998"/>
                <a:gd name="connsiteY572" fmla="*/ 1342 h 19998"/>
                <a:gd name="connsiteX573" fmla="*/ 12901 w 19998"/>
                <a:gd name="connsiteY573" fmla="*/ 1342 h 19998"/>
                <a:gd name="connsiteX574" fmla="*/ 13039 w 19998"/>
                <a:gd name="connsiteY574" fmla="*/ 1769 h 19998"/>
                <a:gd name="connsiteX575" fmla="*/ 13039 w 19998"/>
                <a:gd name="connsiteY575" fmla="*/ 1751 h 19998"/>
                <a:gd name="connsiteX576" fmla="*/ 13065 w 19998"/>
                <a:gd name="connsiteY576" fmla="*/ 1751 h 19998"/>
                <a:gd name="connsiteX577" fmla="*/ 13082 w 19998"/>
                <a:gd name="connsiteY577" fmla="*/ 1671 h 19998"/>
                <a:gd name="connsiteX578" fmla="*/ 13186 w 19998"/>
                <a:gd name="connsiteY578" fmla="*/ 1645 h 19998"/>
                <a:gd name="connsiteX579" fmla="*/ 13203 w 19998"/>
                <a:gd name="connsiteY579" fmla="*/ 1671 h 19998"/>
                <a:gd name="connsiteX580" fmla="*/ 13203 w 19998"/>
                <a:gd name="connsiteY580" fmla="*/ 1645 h 19998"/>
                <a:gd name="connsiteX581" fmla="*/ 13267 w 19998"/>
                <a:gd name="connsiteY581" fmla="*/ 1645 h 19998"/>
                <a:gd name="connsiteX582" fmla="*/ 13267 w 19998"/>
                <a:gd name="connsiteY582" fmla="*/ 1671 h 19998"/>
                <a:gd name="connsiteX583" fmla="*/ 13308 w 19998"/>
                <a:gd name="connsiteY583" fmla="*/ 1687 h 19998"/>
                <a:gd name="connsiteX584" fmla="*/ 13308 w 19998"/>
                <a:gd name="connsiteY584" fmla="*/ 1711 h 19998"/>
                <a:gd name="connsiteX585" fmla="*/ 13515 w 19998"/>
                <a:gd name="connsiteY585" fmla="*/ 1628 h 19998"/>
                <a:gd name="connsiteX586" fmla="*/ 13598 w 19998"/>
                <a:gd name="connsiteY586" fmla="*/ 1751 h 19998"/>
                <a:gd name="connsiteX587" fmla="*/ 13660 w 19998"/>
                <a:gd name="connsiteY587" fmla="*/ 1769 h 19998"/>
                <a:gd name="connsiteX588" fmla="*/ 13660 w 19998"/>
                <a:gd name="connsiteY588" fmla="*/ 1833 h 19998"/>
                <a:gd name="connsiteX589" fmla="*/ 13677 w 19998"/>
                <a:gd name="connsiteY589" fmla="*/ 1833 h 19998"/>
                <a:gd name="connsiteX590" fmla="*/ 13677 w 19998"/>
                <a:gd name="connsiteY590" fmla="*/ 1849 h 19998"/>
                <a:gd name="connsiteX591" fmla="*/ 13725 w 19998"/>
                <a:gd name="connsiteY591" fmla="*/ 1849 h 19998"/>
                <a:gd name="connsiteX592" fmla="*/ 13703 w 19998"/>
                <a:gd name="connsiteY592" fmla="*/ 1833 h 19998"/>
                <a:gd name="connsiteX593" fmla="*/ 13725 w 19998"/>
                <a:gd name="connsiteY593" fmla="*/ 1791 h 19998"/>
                <a:gd name="connsiteX594" fmla="*/ 13808 w 19998"/>
                <a:gd name="connsiteY594" fmla="*/ 1873 h 19998"/>
                <a:gd name="connsiteX595" fmla="*/ 13725 w 19998"/>
                <a:gd name="connsiteY595" fmla="*/ 2155 h 19998"/>
                <a:gd name="connsiteX596" fmla="*/ 13725 w 19998"/>
                <a:gd name="connsiteY596" fmla="*/ 2138 h 19998"/>
                <a:gd name="connsiteX597" fmla="*/ 13784 w 19998"/>
                <a:gd name="connsiteY597" fmla="*/ 2155 h 19998"/>
                <a:gd name="connsiteX598" fmla="*/ 13825 w 19998"/>
                <a:gd name="connsiteY598" fmla="*/ 2301 h 19998"/>
                <a:gd name="connsiteX599" fmla="*/ 13703 w 19998"/>
                <a:gd name="connsiteY599" fmla="*/ 2420 h 19998"/>
                <a:gd name="connsiteX600" fmla="*/ 13741 w 19998"/>
                <a:gd name="connsiteY600" fmla="*/ 2463 h 19998"/>
                <a:gd name="connsiteX601" fmla="*/ 13703 w 19998"/>
                <a:gd name="connsiteY601" fmla="*/ 2503 h 19998"/>
                <a:gd name="connsiteX602" fmla="*/ 13784 w 19998"/>
                <a:gd name="connsiteY602" fmla="*/ 2519 h 19998"/>
                <a:gd name="connsiteX603" fmla="*/ 13784 w 19998"/>
                <a:gd name="connsiteY603" fmla="*/ 2540 h 19998"/>
                <a:gd name="connsiteX604" fmla="*/ 13849 w 19998"/>
                <a:gd name="connsiteY604" fmla="*/ 2540 h 19998"/>
                <a:gd name="connsiteX605" fmla="*/ 14280 w 19998"/>
                <a:gd name="connsiteY605" fmla="*/ 2540 h 19998"/>
                <a:gd name="connsiteX606" fmla="*/ 14527 w 19998"/>
                <a:gd name="connsiteY606" fmla="*/ 2437 h 19998"/>
                <a:gd name="connsiteX607" fmla="*/ 14527 w 19998"/>
                <a:gd name="connsiteY607" fmla="*/ 2218 h 19998"/>
                <a:gd name="connsiteX608" fmla="*/ 14715 w 19998"/>
                <a:gd name="connsiteY608" fmla="*/ 2051 h 19998"/>
                <a:gd name="connsiteX609" fmla="*/ 14815 w 19998"/>
                <a:gd name="connsiteY609" fmla="*/ 2115 h 19998"/>
                <a:gd name="connsiteX610" fmla="*/ 14775 w 19998"/>
                <a:gd name="connsiteY610" fmla="*/ 2138 h 19998"/>
                <a:gd name="connsiteX611" fmla="*/ 14796 w 19998"/>
                <a:gd name="connsiteY611" fmla="*/ 2218 h 19998"/>
                <a:gd name="connsiteX612" fmla="*/ 14756 w 19998"/>
                <a:gd name="connsiteY612" fmla="*/ 2195 h 19998"/>
                <a:gd name="connsiteX613" fmla="*/ 14732 w 19998"/>
                <a:gd name="connsiteY613" fmla="*/ 2218 h 19998"/>
                <a:gd name="connsiteX614" fmla="*/ 14756 w 19998"/>
                <a:gd name="connsiteY614" fmla="*/ 2237 h 19998"/>
                <a:gd name="connsiteX615" fmla="*/ 14732 w 19998"/>
                <a:gd name="connsiteY615" fmla="*/ 2275 h 19998"/>
                <a:gd name="connsiteX616" fmla="*/ 14715 w 19998"/>
                <a:gd name="connsiteY616" fmla="*/ 2275 h 19998"/>
                <a:gd name="connsiteX617" fmla="*/ 14756 w 19998"/>
                <a:gd name="connsiteY617" fmla="*/ 2341 h 19998"/>
                <a:gd name="connsiteX618" fmla="*/ 14675 w 19998"/>
                <a:gd name="connsiteY618" fmla="*/ 2519 h 19998"/>
                <a:gd name="connsiteX619" fmla="*/ 14815 w 19998"/>
                <a:gd name="connsiteY619" fmla="*/ 2622 h 19998"/>
                <a:gd name="connsiteX620" fmla="*/ 14796 w 19998"/>
                <a:gd name="connsiteY620" fmla="*/ 2904 h 19998"/>
                <a:gd name="connsiteX621" fmla="*/ 14918 w 19998"/>
                <a:gd name="connsiteY621" fmla="*/ 2904 h 19998"/>
                <a:gd name="connsiteX622" fmla="*/ 14918 w 19998"/>
                <a:gd name="connsiteY622" fmla="*/ 2867 h 19998"/>
                <a:gd name="connsiteX623" fmla="*/ 15001 w 19998"/>
                <a:gd name="connsiteY623" fmla="*/ 2888 h 19998"/>
                <a:gd name="connsiteX624" fmla="*/ 15230 w 19998"/>
                <a:gd name="connsiteY624" fmla="*/ 3074 h 19998"/>
                <a:gd name="connsiteX625" fmla="*/ 15249 w 19998"/>
                <a:gd name="connsiteY625" fmla="*/ 3050 h 19998"/>
                <a:gd name="connsiteX626" fmla="*/ 15249 w 19998"/>
                <a:gd name="connsiteY626" fmla="*/ 3114 h 19998"/>
                <a:gd name="connsiteX627" fmla="*/ 15330 w 19998"/>
                <a:gd name="connsiteY627" fmla="*/ 3114 h 19998"/>
                <a:gd name="connsiteX628" fmla="*/ 15418 w 19998"/>
                <a:gd name="connsiteY628" fmla="*/ 3114 h 19998"/>
                <a:gd name="connsiteX629" fmla="*/ 15499 w 19998"/>
                <a:gd name="connsiteY629" fmla="*/ 3196 h 19998"/>
                <a:gd name="connsiteX630" fmla="*/ 15475 w 19998"/>
                <a:gd name="connsiteY630" fmla="*/ 3252 h 19998"/>
                <a:gd name="connsiteX631" fmla="*/ 15499 w 19998"/>
                <a:gd name="connsiteY631" fmla="*/ 3295 h 19998"/>
                <a:gd name="connsiteX632" fmla="*/ 15499 w 19998"/>
                <a:gd name="connsiteY632" fmla="*/ 3276 h 19998"/>
                <a:gd name="connsiteX633" fmla="*/ 15599 w 19998"/>
                <a:gd name="connsiteY633" fmla="*/ 3276 h 19998"/>
                <a:gd name="connsiteX634" fmla="*/ 15704 w 19998"/>
                <a:gd name="connsiteY634" fmla="*/ 3374 h 19998"/>
                <a:gd name="connsiteX635" fmla="*/ 15682 w 19998"/>
                <a:gd name="connsiteY635" fmla="*/ 3414 h 19998"/>
                <a:gd name="connsiteX636" fmla="*/ 15723 w 19998"/>
                <a:gd name="connsiteY636" fmla="*/ 3478 h 19998"/>
                <a:gd name="connsiteX637" fmla="*/ 15704 w 19998"/>
                <a:gd name="connsiteY637" fmla="*/ 3497 h 19998"/>
                <a:gd name="connsiteX638" fmla="*/ 15747 w 19998"/>
                <a:gd name="connsiteY638" fmla="*/ 3534 h 19998"/>
                <a:gd name="connsiteX639" fmla="*/ 15747 w 19998"/>
                <a:gd name="connsiteY639" fmla="*/ 3518 h 19998"/>
                <a:gd name="connsiteX640" fmla="*/ 15935 w 19998"/>
                <a:gd name="connsiteY640" fmla="*/ 3478 h 19998"/>
                <a:gd name="connsiteX641" fmla="*/ 15935 w 19998"/>
                <a:gd name="connsiteY641" fmla="*/ 3518 h 19998"/>
                <a:gd name="connsiteX642" fmla="*/ 15951 w 19998"/>
                <a:gd name="connsiteY642" fmla="*/ 3518 h 19998"/>
                <a:gd name="connsiteX643" fmla="*/ 15992 w 19998"/>
                <a:gd name="connsiteY643" fmla="*/ 3414 h 19998"/>
                <a:gd name="connsiteX644" fmla="*/ 16156 w 19998"/>
                <a:gd name="connsiteY644" fmla="*/ 3414 h 19998"/>
                <a:gd name="connsiteX645" fmla="*/ 16156 w 19998"/>
                <a:gd name="connsiteY645" fmla="*/ 3374 h 19998"/>
                <a:gd name="connsiteX646" fmla="*/ 16302 w 19998"/>
                <a:gd name="connsiteY646" fmla="*/ 3436 h 19998"/>
                <a:gd name="connsiteX647" fmla="*/ 16285 w 19998"/>
                <a:gd name="connsiteY647" fmla="*/ 3454 h 19998"/>
                <a:gd name="connsiteX648" fmla="*/ 16366 w 19998"/>
                <a:gd name="connsiteY648" fmla="*/ 3518 h 19998"/>
                <a:gd name="connsiteX649" fmla="*/ 16490 w 19998"/>
                <a:gd name="connsiteY649" fmla="*/ 3518 h 19998"/>
                <a:gd name="connsiteX650" fmla="*/ 16506 w 19998"/>
                <a:gd name="connsiteY650" fmla="*/ 3600 h 19998"/>
                <a:gd name="connsiteX651" fmla="*/ 16590 w 19998"/>
                <a:gd name="connsiteY651" fmla="*/ 3624 h 19998"/>
                <a:gd name="connsiteX652" fmla="*/ 16611 w 19998"/>
                <a:gd name="connsiteY652" fmla="*/ 3581 h 19998"/>
                <a:gd name="connsiteX653" fmla="*/ 16694 w 19998"/>
                <a:gd name="connsiteY653" fmla="*/ 3600 h 19998"/>
                <a:gd name="connsiteX654" fmla="*/ 16694 w 19998"/>
                <a:gd name="connsiteY654" fmla="*/ 3560 h 19998"/>
                <a:gd name="connsiteX655" fmla="*/ 16716 w 19998"/>
                <a:gd name="connsiteY655" fmla="*/ 3560 h 19998"/>
                <a:gd name="connsiteX656" fmla="*/ 16716 w 19998"/>
                <a:gd name="connsiteY656" fmla="*/ 3518 h 19998"/>
                <a:gd name="connsiteX657" fmla="*/ 16759 w 19998"/>
                <a:gd name="connsiteY657" fmla="*/ 3497 h 19998"/>
                <a:gd name="connsiteX658" fmla="*/ 16759 w 19998"/>
                <a:gd name="connsiteY658" fmla="*/ 3478 h 19998"/>
                <a:gd name="connsiteX659" fmla="*/ 16940 w 19998"/>
                <a:gd name="connsiteY659" fmla="*/ 3478 h 19998"/>
                <a:gd name="connsiteX660" fmla="*/ 17085 w 19998"/>
                <a:gd name="connsiteY660" fmla="*/ 3560 h 19998"/>
                <a:gd name="connsiteX661" fmla="*/ 17085 w 19998"/>
                <a:gd name="connsiteY661" fmla="*/ 3534 h 19998"/>
                <a:gd name="connsiteX662" fmla="*/ 17192 w 19998"/>
                <a:gd name="connsiteY662" fmla="*/ 3518 h 19998"/>
                <a:gd name="connsiteX663" fmla="*/ 17192 w 19998"/>
                <a:gd name="connsiteY663" fmla="*/ 3534 h 19998"/>
                <a:gd name="connsiteX664" fmla="*/ 17373 w 19998"/>
                <a:gd name="connsiteY664" fmla="*/ 3640 h 19998"/>
                <a:gd name="connsiteX665" fmla="*/ 17354 w 19998"/>
                <a:gd name="connsiteY665" fmla="*/ 3663 h 19998"/>
                <a:gd name="connsiteX666" fmla="*/ 17437 w 19998"/>
                <a:gd name="connsiteY666" fmla="*/ 3783 h 19998"/>
                <a:gd name="connsiteX667" fmla="*/ 17397 w 19998"/>
                <a:gd name="connsiteY667" fmla="*/ 3783 h 19998"/>
                <a:gd name="connsiteX668" fmla="*/ 17414 w 19998"/>
                <a:gd name="connsiteY668" fmla="*/ 3826 h 19998"/>
                <a:gd name="connsiteX669" fmla="*/ 17437 w 19998"/>
                <a:gd name="connsiteY669" fmla="*/ 3826 h 19998"/>
                <a:gd name="connsiteX670" fmla="*/ 17602 w 19998"/>
                <a:gd name="connsiteY670" fmla="*/ 4028 h 19998"/>
                <a:gd name="connsiteX671" fmla="*/ 17623 w 19998"/>
                <a:gd name="connsiteY671" fmla="*/ 4091 h 19998"/>
                <a:gd name="connsiteX672" fmla="*/ 17642 w 19998"/>
                <a:gd name="connsiteY672" fmla="*/ 4091 h 19998"/>
                <a:gd name="connsiteX673" fmla="*/ 17683 w 19998"/>
                <a:gd name="connsiteY673" fmla="*/ 4211 h 19998"/>
                <a:gd name="connsiteX674" fmla="*/ 17849 w 19998"/>
                <a:gd name="connsiteY674" fmla="*/ 4211 h 19998"/>
                <a:gd name="connsiteX675" fmla="*/ 17849 w 19998"/>
                <a:gd name="connsiteY675" fmla="*/ 4171 h 19998"/>
                <a:gd name="connsiteX676" fmla="*/ 17871 w 19998"/>
                <a:gd name="connsiteY676" fmla="*/ 4171 h 19998"/>
                <a:gd name="connsiteX677" fmla="*/ 17830 w 19998"/>
                <a:gd name="connsiteY677" fmla="*/ 4091 h 19998"/>
                <a:gd name="connsiteX678" fmla="*/ 17871 w 19998"/>
                <a:gd name="connsiteY678" fmla="*/ 4065 h 19998"/>
                <a:gd name="connsiteX679" fmla="*/ 17935 w 19998"/>
                <a:gd name="connsiteY679" fmla="*/ 4091 h 19998"/>
                <a:gd name="connsiteX680" fmla="*/ 17976 w 19998"/>
                <a:gd name="connsiteY680" fmla="*/ 4065 h 19998"/>
                <a:gd name="connsiteX681" fmla="*/ 18019 w 19998"/>
                <a:gd name="connsiteY681" fmla="*/ 4091 h 19998"/>
                <a:gd name="connsiteX682" fmla="*/ 18140 w 19998"/>
                <a:gd name="connsiteY682" fmla="*/ 4131 h 19998"/>
                <a:gd name="connsiteX683" fmla="*/ 18183 w 19998"/>
                <a:gd name="connsiteY683" fmla="*/ 4293 h 19998"/>
                <a:gd name="connsiteX684" fmla="*/ 18200 w 19998"/>
                <a:gd name="connsiteY684" fmla="*/ 4293 h 19998"/>
                <a:gd name="connsiteX685" fmla="*/ 18223 w 19998"/>
                <a:gd name="connsiteY685" fmla="*/ 4211 h 19998"/>
                <a:gd name="connsiteX686" fmla="*/ 18240 w 19998"/>
                <a:gd name="connsiteY686" fmla="*/ 4211 h 19998"/>
                <a:gd name="connsiteX687" fmla="*/ 18240 w 19998"/>
                <a:gd name="connsiteY687" fmla="*/ 4230 h 19998"/>
                <a:gd name="connsiteX688" fmla="*/ 18281 w 19998"/>
                <a:gd name="connsiteY688" fmla="*/ 4230 h 19998"/>
                <a:gd name="connsiteX689" fmla="*/ 18328 w 19998"/>
                <a:gd name="connsiteY689" fmla="*/ 4270 h 19998"/>
                <a:gd name="connsiteX690" fmla="*/ 18369 w 19998"/>
                <a:gd name="connsiteY690" fmla="*/ 4253 h 19998"/>
                <a:gd name="connsiteX691" fmla="*/ 18388 w 19998"/>
                <a:gd name="connsiteY691" fmla="*/ 4270 h 19998"/>
                <a:gd name="connsiteX692" fmla="*/ 18531 w 19998"/>
                <a:gd name="connsiteY692" fmla="*/ 4253 h 19998"/>
                <a:gd name="connsiteX693" fmla="*/ 18531 w 19998"/>
                <a:gd name="connsiteY693" fmla="*/ 4270 h 19998"/>
                <a:gd name="connsiteX694" fmla="*/ 18631 w 19998"/>
                <a:gd name="connsiteY694" fmla="*/ 4211 h 19998"/>
                <a:gd name="connsiteX695" fmla="*/ 18631 w 19998"/>
                <a:gd name="connsiteY695" fmla="*/ 4131 h 19998"/>
                <a:gd name="connsiteX696" fmla="*/ 18762 w 19998"/>
                <a:gd name="connsiteY696" fmla="*/ 4108 h 19998"/>
                <a:gd name="connsiteX697" fmla="*/ 18778 w 19998"/>
                <a:gd name="connsiteY697" fmla="*/ 4148 h 19998"/>
                <a:gd name="connsiteX698" fmla="*/ 18821 w 19998"/>
                <a:gd name="connsiteY698" fmla="*/ 4131 h 19998"/>
                <a:gd name="connsiteX699" fmla="*/ 18943 w 19998"/>
                <a:gd name="connsiteY699" fmla="*/ 4333 h 19998"/>
                <a:gd name="connsiteX700" fmla="*/ 19047 w 19998"/>
                <a:gd name="connsiteY700" fmla="*/ 4333 h 19998"/>
                <a:gd name="connsiteX701" fmla="*/ 19064 w 19998"/>
                <a:gd name="connsiteY701" fmla="*/ 4392 h 19998"/>
                <a:gd name="connsiteX702" fmla="*/ 19152 w 19998"/>
                <a:gd name="connsiteY702" fmla="*/ 4392 h 19998"/>
                <a:gd name="connsiteX703" fmla="*/ 19152 w 19998"/>
                <a:gd name="connsiteY703" fmla="*/ 4373 h 19998"/>
                <a:gd name="connsiteX704" fmla="*/ 19212 w 19998"/>
                <a:gd name="connsiteY704" fmla="*/ 4373 h 19998"/>
                <a:gd name="connsiteX705" fmla="*/ 19212 w 19998"/>
                <a:gd name="connsiteY705" fmla="*/ 4392 h 19998"/>
                <a:gd name="connsiteX706" fmla="*/ 19317 w 19998"/>
                <a:gd name="connsiteY706" fmla="*/ 4333 h 19998"/>
                <a:gd name="connsiteX707" fmla="*/ 19417 w 19998"/>
                <a:gd name="connsiteY707" fmla="*/ 4392 h 19998"/>
                <a:gd name="connsiteX708" fmla="*/ 19443 w 19998"/>
                <a:gd name="connsiteY708" fmla="*/ 4373 h 19998"/>
                <a:gd name="connsiteX709" fmla="*/ 19500 w 19998"/>
                <a:gd name="connsiteY709" fmla="*/ 4373 h 19998"/>
                <a:gd name="connsiteX710" fmla="*/ 19521 w 19998"/>
                <a:gd name="connsiteY710" fmla="*/ 4352 h 19998"/>
                <a:gd name="connsiteX711" fmla="*/ 19998 w 19998"/>
                <a:gd name="connsiteY711" fmla="*/ 4512 h 19998"/>
                <a:gd name="connsiteX712" fmla="*/ 19750 w 19998"/>
                <a:gd name="connsiteY712" fmla="*/ 4939 h 19998"/>
                <a:gd name="connsiteX713" fmla="*/ 19712 w 19998"/>
                <a:gd name="connsiteY713" fmla="*/ 4939 h 19998"/>
                <a:gd name="connsiteX714" fmla="*/ 19686 w 19998"/>
                <a:gd name="connsiteY714" fmla="*/ 5003 h 19998"/>
                <a:gd name="connsiteX715" fmla="*/ 19645 w 19998"/>
                <a:gd name="connsiteY715" fmla="*/ 5003 h 19998"/>
                <a:gd name="connsiteX716" fmla="*/ 19131 w 19998"/>
                <a:gd name="connsiteY716" fmla="*/ 6512 h 19998"/>
                <a:gd name="connsiteX717" fmla="*/ 19236 w 19998"/>
                <a:gd name="connsiteY717" fmla="*/ 7750 h 19998"/>
                <a:gd name="connsiteX718" fmla="*/ 19212 w 19998"/>
                <a:gd name="connsiteY718" fmla="*/ 7750 h 19998"/>
                <a:gd name="connsiteX719" fmla="*/ 19090 w 19998"/>
                <a:gd name="connsiteY719" fmla="*/ 7870 h 19998"/>
                <a:gd name="connsiteX720" fmla="*/ 19152 w 19998"/>
                <a:gd name="connsiteY720" fmla="*/ 7853 h 19998"/>
                <a:gd name="connsiteX721" fmla="*/ 19064 w 19998"/>
                <a:gd name="connsiteY721" fmla="*/ 7973 h 19998"/>
                <a:gd name="connsiteX722" fmla="*/ 18983 w 19998"/>
                <a:gd name="connsiteY722" fmla="*/ 7973 h 19998"/>
                <a:gd name="connsiteX723" fmla="*/ 18714 w 19998"/>
                <a:gd name="connsiteY723" fmla="*/ 8135 h 19998"/>
                <a:gd name="connsiteX724" fmla="*/ 18695 w 19998"/>
                <a:gd name="connsiteY724" fmla="*/ 8093 h 19998"/>
                <a:gd name="connsiteX725" fmla="*/ 18614 w 19998"/>
                <a:gd name="connsiteY725" fmla="*/ 7997 h 19998"/>
                <a:gd name="connsiteX726" fmla="*/ 18631 w 19998"/>
                <a:gd name="connsiteY726" fmla="*/ 7973 h 19998"/>
                <a:gd name="connsiteX727" fmla="*/ 18304 w 19998"/>
                <a:gd name="connsiteY72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508 w 19998"/>
                <a:gd name="connsiteY326" fmla="*/ 8483 h 19998"/>
                <a:gd name="connsiteX327" fmla="*/ 3360 w 19998"/>
                <a:gd name="connsiteY327" fmla="*/ 8401 h 19998"/>
                <a:gd name="connsiteX328" fmla="*/ 3303 w 19998"/>
                <a:gd name="connsiteY328" fmla="*/ 8239 h 19998"/>
                <a:gd name="connsiteX329" fmla="*/ 3482 w 19998"/>
                <a:gd name="connsiteY329" fmla="*/ 8175 h 19998"/>
                <a:gd name="connsiteX330" fmla="*/ 3465 w 19998"/>
                <a:gd name="connsiteY330" fmla="*/ 8077 h 19998"/>
                <a:gd name="connsiteX331" fmla="*/ 3403 w 19998"/>
                <a:gd name="connsiteY331" fmla="*/ 7997 h 19998"/>
                <a:gd name="connsiteX332" fmla="*/ 3444 w 19998"/>
                <a:gd name="connsiteY332" fmla="*/ 7973 h 19998"/>
                <a:gd name="connsiteX333" fmla="*/ 3444 w 19998"/>
                <a:gd name="connsiteY333" fmla="*/ 7997 h 19998"/>
                <a:gd name="connsiteX334" fmla="*/ 3344 w 19998"/>
                <a:gd name="connsiteY334" fmla="*/ 7910 h 19998"/>
                <a:gd name="connsiteX335" fmla="*/ 3320 w 19998"/>
                <a:gd name="connsiteY335" fmla="*/ 7933 h 19998"/>
                <a:gd name="connsiteX336" fmla="*/ 3239 w 19998"/>
                <a:gd name="connsiteY336" fmla="*/ 7910 h 19998"/>
                <a:gd name="connsiteX337" fmla="*/ 3239 w 19998"/>
                <a:gd name="connsiteY337" fmla="*/ 7950 h 19998"/>
                <a:gd name="connsiteX338" fmla="*/ 3196 w 19998"/>
                <a:gd name="connsiteY338" fmla="*/ 7933 h 19998"/>
                <a:gd name="connsiteX339" fmla="*/ 3156 w 19998"/>
                <a:gd name="connsiteY339" fmla="*/ 7910 h 19998"/>
                <a:gd name="connsiteX340" fmla="*/ 3115 w 19998"/>
                <a:gd name="connsiteY340" fmla="*/ 7950 h 19998"/>
                <a:gd name="connsiteX341" fmla="*/ 2844 w 19998"/>
                <a:gd name="connsiteY341" fmla="*/ 7933 h 19998"/>
                <a:gd name="connsiteX342" fmla="*/ 2822 w 19998"/>
                <a:gd name="connsiteY342" fmla="*/ 7853 h 19998"/>
                <a:gd name="connsiteX343" fmla="*/ 2765 w 19998"/>
                <a:gd name="connsiteY343" fmla="*/ 7811 h 19998"/>
                <a:gd name="connsiteX344" fmla="*/ 2765 w 19998"/>
                <a:gd name="connsiteY344" fmla="*/ 7788 h 19998"/>
                <a:gd name="connsiteX345" fmla="*/ 3051 w 19998"/>
                <a:gd name="connsiteY345" fmla="*/ 7853 h 19998"/>
                <a:gd name="connsiteX346" fmla="*/ 3115 w 19998"/>
                <a:gd name="connsiteY346" fmla="*/ 7651 h 19998"/>
                <a:gd name="connsiteX347" fmla="*/ 3115 w 19998"/>
                <a:gd name="connsiteY347" fmla="*/ 7625 h 19998"/>
                <a:gd name="connsiteX348" fmla="*/ 2765 w 19998"/>
                <a:gd name="connsiteY348" fmla="*/ 7729 h 19998"/>
                <a:gd name="connsiteX349" fmla="*/ 2722 w 19998"/>
                <a:gd name="connsiteY349" fmla="*/ 7625 h 19998"/>
                <a:gd name="connsiteX350" fmla="*/ 2701 w 19998"/>
                <a:gd name="connsiteY350" fmla="*/ 7625 h 19998"/>
                <a:gd name="connsiteX351" fmla="*/ 2722 w 19998"/>
                <a:gd name="connsiteY351" fmla="*/ 7788 h 19998"/>
                <a:gd name="connsiteX352" fmla="*/ 2477 w 19998"/>
                <a:gd name="connsiteY352" fmla="*/ 7750 h 19998"/>
                <a:gd name="connsiteX353" fmla="*/ 2453 w 19998"/>
                <a:gd name="connsiteY353" fmla="*/ 7689 h 19998"/>
                <a:gd name="connsiteX354" fmla="*/ 2477 w 19998"/>
                <a:gd name="connsiteY354" fmla="*/ 7973 h 19998"/>
                <a:gd name="connsiteX355" fmla="*/ 2412 w 19998"/>
                <a:gd name="connsiteY355" fmla="*/ 7950 h 19998"/>
                <a:gd name="connsiteX356" fmla="*/ 2372 w 19998"/>
                <a:gd name="connsiteY356" fmla="*/ 7828 h 19998"/>
                <a:gd name="connsiteX357" fmla="*/ 2127 w 19998"/>
                <a:gd name="connsiteY357" fmla="*/ 7442 h 19998"/>
                <a:gd name="connsiteX358" fmla="*/ 2127 w 19998"/>
                <a:gd name="connsiteY358" fmla="*/ 7463 h 19998"/>
                <a:gd name="connsiteX359" fmla="*/ 2103 w 19998"/>
                <a:gd name="connsiteY359" fmla="*/ 7442 h 19998"/>
                <a:gd name="connsiteX360" fmla="*/ 2205 w 19998"/>
                <a:gd name="connsiteY360" fmla="*/ 7442 h 19998"/>
                <a:gd name="connsiteX361" fmla="*/ 1831 w 19998"/>
                <a:gd name="connsiteY361" fmla="*/ 7261 h 19998"/>
                <a:gd name="connsiteX362" fmla="*/ 1260 w 19998"/>
                <a:gd name="connsiteY362" fmla="*/ 6996 h 19998"/>
                <a:gd name="connsiteX363" fmla="*/ 1276 w 19998"/>
                <a:gd name="connsiteY363" fmla="*/ 6975 h 19998"/>
                <a:gd name="connsiteX364" fmla="*/ 1260 w 19998"/>
                <a:gd name="connsiteY364" fmla="*/ 6958 h 19998"/>
                <a:gd name="connsiteX365" fmla="*/ 1236 w 19998"/>
                <a:gd name="connsiteY365" fmla="*/ 6958 h 19998"/>
                <a:gd name="connsiteX366" fmla="*/ 1172 w 19998"/>
                <a:gd name="connsiteY366" fmla="*/ 6892 h 19998"/>
                <a:gd name="connsiteX367" fmla="*/ 1155 w 19998"/>
                <a:gd name="connsiteY367" fmla="*/ 6996 h 19998"/>
                <a:gd name="connsiteX368" fmla="*/ 886 w 19998"/>
                <a:gd name="connsiteY368" fmla="*/ 6975 h 19998"/>
                <a:gd name="connsiteX369" fmla="*/ 679 w 19998"/>
                <a:gd name="connsiteY369" fmla="*/ 7099 h 19998"/>
                <a:gd name="connsiteX370" fmla="*/ 533 w 19998"/>
                <a:gd name="connsiteY370" fmla="*/ 7078 h 19998"/>
                <a:gd name="connsiteX371" fmla="*/ 533 w 19998"/>
                <a:gd name="connsiteY371" fmla="*/ 7022 h 19998"/>
                <a:gd name="connsiteX372" fmla="*/ 574 w 19998"/>
                <a:gd name="connsiteY372" fmla="*/ 6996 h 19998"/>
                <a:gd name="connsiteX373" fmla="*/ 305 w 19998"/>
                <a:gd name="connsiteY373" fmla="*/ 6568 h 19998"/>
                <a:gd name="connsiteX374" fmla="*/ 264 w 19998"/>
                <a:gd name="connsiteY374" fmla="*/ 6594 h 19998"/>
                <a:gd name="connsiteX375" fmla="*/ 164 w 19998"/>
                <a:gd name="connsiteY375" fmla="*/ 6528 h 19998"/>
                <a:gd name="connsiteX376" fmla="*/ 141 w 19998"/>
                <a:gd name="connsiteY376" fmla="*/ 6528 h 19998"/>
                <a:gd name="connsiteX377" fmla="*/ 0 w 19998"/>
                <a:gd name="connsiteY377" fmla="*/ 6490 h 19998"/>
                <a:gd name="connsiteX378" fmla="*/ 17 w 19998"/>
                <a:gd name="connsiteY378" fmla="*/ 6465 h 19998"/>
                <a:gd name="connsiteX379" fmla="*/ 57 w 19998"/>
                <a:gd name="connsiteY379" fmla="*/ 6465 h 19998"/>
                <a:gd name="connsiteX380" fmla="*/ 57 w 19998"/>
                <a:gd name="connsiteY380" fmla="*/ 6425 h 19998"/>
                <a:gd name="connsiteX381" fmla="*/ 695 w 19998"/>
                <a:gd name="connsiteY381" fmla="*/ 6408 h 19998"/>
                <a:gd name="connsiteX382" fmla="*/ 760 w 19998"/>
                <a:gd name="connsiteY382" fmla="*/ 6262 h 19998"/>
                <a:gd name="connsiteX383" fmla="*/ 722 w 19998"/>
                <a:gd name="connsiteY383" fmla="*/ 6262 h 19998"/>
                <a:gd name="connsiteX384" fmla="*/ 695 w 19998"/>
                <a:gd name="connsiteY384" fmla="*/ 6164 h 19998"/>
                <a:gd name="connsiteX385" fmla="*/ 433 w 19998"/>
                <a:gd name="connsiteY385" fmla="*/ 6084 h 19998"/>
                <a:gd name="connsiteX386" fmla="*/ 348 w 19998"/>
                <a:gd name="connsiteY386" fmla="*/ 6204 h 19998"/>
                <a:gd name="connsiteX387" fmla="*/ 329 w 19998"/>
                <a:gd name="connsiteY387" fmla="*/ 6204 h 19998"/>
                <a:gd name="connsiteX388" fmla="*/ 305 w 19998"/>
                <a:gd name="connsiteY388" fmla="*/ 6060 h 19998"/>
                <a:gd name="connsiteX389" fmla="*/ 348 w 19998"/>
                <a:gd name="connsiteY389" fmla="*/ 6044 h 19998"/>
                <a:gd name="connsiteX390" fmla="*/ 348 w 19998"/>
                <a:gd name="connsiteY390" fmla="*/ 5997 h 19998"/>
                <a:gd name="connsiteX391" fmla="*/ 248 w 19998"/>
                <a:gd name="connsiteY391" fmla="*/ 5997 h 19998"/>
                <a:gd name="connsiteX392" fmla="*/ 221 w 19998"/>
                <a:gd name="connsiteY392" fmla="*/ 5938 h 19998"/>
                <a:gd name="connsiteX393" fmla="*/ 329 w 19998"/>
                <a:gd name="connsiteY393" fmla="*/ 5938 h 19998"/>
                <a:gd name="connsiteX394" fmla="*/ 348 w 19998"/>
                <a:gd name="connsiteY394" fmla="*/ 5818 h 19998"/>
                <a:gd name="connsiteX395" fmla="*/ 391 w 19998"/>
                <a:gd name="connsiteY395" fmla="*/ 5818 h 19998"/>
                <a:gd name="connsiteX396" fmla="*/ 369 w 19998"/>
                <a:gd name="connsiteY396" fmla="*/ 5917 h 19998"/>
                <a:gd name="connsiteX397" fmla="*/ 433 w 19998"/>
                <a:gd name="connsiteY397" fmla="*/ 5877 h 19998"/>
                <a:gd name="connsiteX398" fmla="*/ 433 w 19998"/>
                <a:gd name="connsiteY398" fmla="*/ 5898 h 19998"/>
                <a:gd name="connsiteX399" fmla="*/ 410 w 19998"/>
                <a:gd name="connsiteY399" fmla="*/ 5917 h 19998"/>
                <a:gd name="connsiteX400" fmla="*/ 433 w 19998"/>
                <a:gd name="connsiteY400" fmla="*/ 5938 h 19998"/>
                <a:gd name="connsiteX401" fmla="*/ 555 w 19998"/>
                <a:gd name="connsiteY401" fmla="*/ 5938 h 19998"/>
                <a:gd name="connsiteX402" fmla="*/ 555 w 19998"/>
                <a:gd name="connsiteY402" fmla="*/ 5955 h 19998"/>
                <a:gd name="connsiteX403" fmla="*/ 738 w 19998"/>
                <a:gd name="connsiteY403" fmla="*/ 5938 h 19998"/>
                <a:gd name="connsiteX404" fmla="*/ 695 w 19998"/>
                <a:gd name="connsiteY404" fmla="*/ 5835 h 19998"/>
                <a:gd name="connsiteX405" fmla="*/ 655 w 19998"/>
                <a:gd name="connsiteY405" fmla="*/ 5835 h 19998"/>
                <a:gd name="connsiteX406" fmla="*/ 638 w 19998"/>
                <a:gd name="connsiteY406" fmla="*/ 5877 h 19998"/>
                <a:gd name="connsiteX407" fmla="*/ 574 w 19998"/>
                <a:gd name="connsiteY407" fmla="*/ 5861 h 19998"/>
                <a:gd name="connsiteX408" fmla="*/ 517 w 19998"/>
                <a:gd name="connsiteY408" fmla="*/ 5861 h 19998"/>
                <a:gd name="connsiteX409" fmla="*/ 598 w 19998"/>
                <a:gd name="connsiteY409" fmla="*/ 5736 h 19998"/>
                <a:gd name="connsiteX410" fmla="*/ 141 w 19998"/>
                <a:gd name="connsiteY410" fmla="*/ 5778 h 19998"/>
                <a:gd name="connsiteX411" fmla="*/ 141 w 19998"/>
                <a:gd name="connsiteY411" fmla="*/ 5795 h 19998"/>
                <a:gd name="connsiteX412" fmla="*/ 17 w 19998"/>
                <a:gd name="connsiteY412" fmla="*/ 5818 h 19998"/>
                <a:gd name="connsiteX413" fmla="*/ 17 w 19998"/>
                <a:gd name="connsiteY413" fmla="*/ 5715 h 19998"/>
                <a:gd name="connsiteX414" fmla="*/ 40 w 19998"/>
                <a:gd name="connsiteY414" fmla="*/ 5715 h 19998"/>
                <a:gd name="connsiteX415" fmla="*/ 141 w 19998"/>
                <a:gd name="connsiteY415" fmla="*/ 5287 h 19998"/>
                <a:gd name="connsiteX416" fmla="*/ 181 w 19998"/>
                <a:gd name="connsiteY416" fmla="*/ 5268 h 19998"/>
                <a:gd name="connsiteX417" fmla="*/ 348 w 19998"/>
                <a:gd name="connsiteY417" fmla="*/ 5247 h 19998"/>
                <a:gd name="connsiteX418" fmla="*/ 329 w 19998"/>
                <a:gd name="connsiteY418" fmla="*/ 5205 h 19998"/>
                <a:gd name="connsiteX419" fmla="*/ 450 w 19998"/>
                <a:gd name="connsiteY419" fmla="*/ 5149 h 19998"/>
                <a:gd name="connsiteX420" fmla="*/ 617 w 19998"/>
                <a:gd name="connsiteY420" fmla="*/ 5149 h 19998"/>
                <a:gd name="connsiteX421" fmla="*/ 617 w 19998"/>
                <a:gd name="connsiteY421" fmla="*/ 5106 h 19998"/>
                <a:gd name="connsiteX422" fmla="*/ 803 w 19998"/>
                <a:gd name="connsiteY422" fmla="*/ 5085 h 19998"/>
                <a:gd name="connsiteX423" fmla="*/ 826 w 19998"/>
                <a:gd name="connsiteY423" fmla="*/ 5106 h 19998"/>
                <a:gd name="connsiteX424" fmla="*/ 803 w 19998"/>
                <a:gd name="connsiteY424" fmla="*/ 5149 h 19998"/>
                <a:gd name="connsiteX425" fmla="*/ 803 w 19998"/>
                <a:gd name="connsiteY425" fmla="*/ 5165 h 19998"/>
                <a:gd name="connsiteX426" fmla="*/ 1276 w 19998"/>
                <a:gd name="connsiteY426" fmla="*/ 5022 h 19998"/>
                <a:gd name="connsiteX427" fmla="*/ 1276 w 19998"/>
                <a:gd name="connsiteY427" fmla="*/ 5003 h 19998"/>
                <a:gd name="connsiteX428" fmla="*/ 1276 w 19998"/>
                <a:gd name="connsiteY428" fmla="*/ 5022 h 19998"/>
                <a:gd name="connsiteX429" fmla="*/ 1298 w 19998"/>
                <a:gd name="connsiteY429" fmla="*/ 5022 h 19998"/>
                <a:gd name="connsiteX430" fmla="*/ 1298 w 19998"/>
                <a:gd name="connsiteY430" fmla="*/ 5003 h 19998"/>
                <a:gd name="connsiteX431" fmla="*/ 1341 w 19998"/>
                <a:gd name="connsiteY431" fmla="*/ 5003 h 19998"/>
                <a:gd name="connsiteX432" fmla="*/ 1341 w 19998"/>
                <a:gd name="connsiteY432" fmla="*/ 5165 h 19998"/>
                <a:gd name="connsiteX433" fmla="*/ 1381 w 19998"/>
                <a:gd name="connsiteY433" fmla="*/ 5165 h 19998"/>
                <a:gd name="connsiteX434" fmla="*/ 1441 w 19998"/>
                <a:gd name="connsiteY434" fmla="*/ 5149 h 19998"/>
                <a:gd name="connsiteX435" fmla="*/ 1441 w 19998"/>
                <a:gd name="connsiteY435" fmla="*/ 5205 h 19998"/>
                <a:gd name="connsiteX436" fmla="*/ 1505 w 19998"/>
                <a:gd name="connsiteY436" fmla="*/ 5231 h 19998"/>
                <a:gd name="connsiteX437" fmla="*/ 1524 w 19998"/>
                <a:gd name="connsiteY437" fmla="*/ 5069 h 19998"/>
                <a:gd name="connsiteX438" fmla="*/ 1562 w 19998"/>
                <a:gd name="connsiteY438" fmla="*/ 5069 h 19998"/>
                <a:gd name="connsiteX439" fmla="*/ 1562 w 19998"/>
                <a:gd name="connsiteY439" fmla="*/ 5043 h 19998"/>
                <a:gd name="connsiteX440" fmla="*/ 1815 w 19998"/>
                <a:gd name="connsiteY440" fmla="*/ 5125 h 19998"/>
                <a:gd name="connsiteX441" fmla="*/ 1815 w 19998"/>
                <a:gd name="connsiteY441" fmla="*/ 5149 h 19998"/>
                <a:gd name="connsiteX442" fmla="*/ 1831 w 19998"/>
                <a:gd name="connsiteY442" fmla="*/ 5149 h 19998"/>
                <a:gd name="connsiteX443" fmla="*/ 1874 w 19998"/>
                <a:gd name="connsiteY443" fmla="*/ 5149 h 19998"/>
                <a:gd name="connsiteX444" fmla="*/ 1874 w 19998"/>
                <a:gd name="connsiteY444" fmla="*/ 5189 h 19998"/>
                <a:gd name="connsiteX445" fmla="*/ 1936 w 19998"/>
                <a:gd name="connsiteY445" fmla="*/ 5165 h 19998"/>
                <a:gd name="connsiteX446" fmla="*/ 1936 w 19998"/>
                <a:gd name="connsiteY446" fmla="*/ 5149 h 19998"/>
                <a:gd name="connsiteX447" fmla="*/ 1915 w 19998"/>
                <a:gd name="connsiteY447" fmla="*/ 5125 h 19998"/>
                <a:gd name="connsiteX448" fmla="*/ 1915 w 19998"/>
                <a:gd name="connsiteY448" fmla="*/ 5069 h 19998"/>
                <a:gd name="connsiteX449" fmla="*/ 1979 w 19998"/>
                <a:gd name="connsiteY449" fmla="*/ 5003 h 19998"/>
                <a:gd name="connsiteX450" fmla="*/ 1936 w 19998"/>
                <a:gd name="connsiteY450" fmla="*/ 4939 h 19998"/>
                <a:gd name="connsiteX451" fmla="*/ 2103 w 19998"/>
                <a:gd name="connsiteY451" fmla="*/ 4820 h 19998"/>
                <a:gd name="connsiteX452" fmla="*/ 2496 w 19998"/>
                <a:gd name="connsiteY452" fmla="*/ 4777 h 19998"/>
                <a:gd name="connsiteX453" fmla="*/ 2536 w 19998"/>
                <a:gd name="connsiteY453" fmla="*/ 4860 h 19998"/>
                <a:gd name="connsiteX454" fmla="*/ 2722 w 19998"/>
                <a:gd name="connsiteY454" fmla="*/ 4761 h 19998"/>
                <a:gd name="connsiteX455" fmla="*/ 2722 w 19998"/>
                <a:gd name="connsiteY455" fmla="*/ 4900 h 19998"/>
                <a:gd name="connsiteX456" fmla="*/ 2805 w 19998"/>
                <a:gd name="connsiteY456" fmla="*/ 4923 h 19998"/>
                <a:gd name="connsiteX457" fmla="*/ 2782 w 19998"/>
                <a:gd name="connsiteY457" fmla="*/ 4982 h 19998"/>
                <a:gd name="connsiteX458" fmla="*/ 2886 w 19998"/>
                <a:gd name="connsiteY458" fmla="*/ 5022 h 19998"/>
                <a:gd name="connsiteX459" fmla="*/ 2910 w 19998"/>
                <a:gd name="connsiteY459" fmla="*/ 5022 h 19998"/>
                <a:gd name="connsiteX460" fmla="*/ 2970 w 19998"/>
                <a:gd name="connsiteY460" fmla="*/ 5189 h 19998"/>
                <a:gd name="connsiteX461" fmla="*/ 3010 w 19998"/>
                <a:gd name="connsiteY461" fmla="*/ 5189 h 19998"/>
                <a:gd name="connsiteX462" fmla="*/ 3034 w 19998"/>
                <a:gd name="connsiteY462" fmla="*/ 5247 h 19998"/>
                <a:gd name="connsiteX463" fmla="*/ 3256 w 19998"/>
                <a:gd name="connsiteY463" fmla="*/ 5673 h 19998"/>
                <a:gd name="connsiteX464" fmla="*/ 3279 w 19998"/>
                <a:gd name="connsiteY464" fmla="*/ 5593 h 19998"/>
                <a:gd name="connsiteX465" fmla="*/ 3303 w 19998"/>
                <a:gd name="connsiteY465" fmla="*/ 5593 h 19998"/>
                <a:gd name="connsiteX466" fmla="*/ 3320 w 19998"/>
                <a:gd name="connsiteY466" fmla="*/ 5616 h 19998"/>
                <a:gd name="connsiteX467" fmla="*/ 3608 w 19998"/>
                <a:gd name="connsiteY467" fmla="*/ 5391 h 19998"/>
                <a:gd name="connsiteX468" fmla="*/ 3589 w 19998"/>
                <a:gd name="connsiteY468" fmla="*/ 5351 h 19998"/>
                <a:gd name="connsiteX469" fmla="*/ 3689 w 19998"/>
                <a:gd name="connsiteY469" fmla="*/ 5351 h 19998"/>
                <a:gd name="connsiteX470" fmla="*/ 3689 w 19998"/>
                <a:gd name="connsiteY470" fmla="*/ 5391 h 19998"/>
                <a:gd name="connsiteX471" fmla="*/ 3713 w 19998"/>
                <a:gd name="connsiteY471" fmla="*/ 5391 h 19998"/>
                <a:gd name="connsiteX472" fmla="*/ 3860 w 19998"/>
                <a:gd name="connsiteY472" fmla="*/ 5268 h 19998"/>
                <a:gd name="connsiteX473" fmla="*/ 3860 w 19998"/>
                <a:gd name="connsiteY473" fmla="*/ 5308 h 19998"/>
                <a:gd name="connsiteX474" fmla="*/ 3899 w 19998"/>
                <a:gd name="connsiteY474" fmla="*/ 5325 h 19998"/>
                <a:gd name="connsiteX475" fmla="*/ 3818 w 19998"/>
                <a:gd name="connsiteY475" fmla="*/ 5431 h 19998"/>
                <a:gd name="connsiteX476" fmla="*/ 3860 w 19998"/>
                <a:gd name="connsiteY476" fmla="*/ 5431 h 19998"/>
                <a:gd name="connsiteX477" fmla="*/ 3941 w 19998"/>
                <a:gd name="connsiteY477" fmla="*/ 5367 h 19998"/>
                <a:gd name="connsiteX478" fmla="*/ 3958 w 19998"/>
                <a:gd name="connsiteY478" fmla="*/ 5391 h 19998"/>
                <a:gd name="connsiteX479" fmla="*/ 3999 w 19998"/>
                <a:gd name="connsiteY479" fmla="*/ 5534 h 19998"/>
                <a:gd name="connsiteX480" fmla="*/ 4041 w 19998"/>
                <a:gd name="connsiteY480" fmla="*/ 5471 h 19998"/>
                <a:gd name="connsiteX481" fmla="*/ 4041 w 19998"/>
                <a:gd name="connsiteY481" fmla="*/ 5534 h 19998"/>
                <a:gd name="connsiteX482" fmla="*/ 4063 w 19998"/>
                <a:gd name="connsiteY482" fmla="*/ 5534 h 19998"/>
                <a:gd name="connsiteX483" fmla="*/ 4103 w 19998"/>
                <a:gd name="connsiteY483" fmla="*/ 5449 h 19998"/>
                <a:gd name="connsiteX484" fmla="*/ 4146 w 19998"/>
                <a:gd name="connsiteY484" fmla="*/ 5489 h 19998"/>
                <a:gd name="connsiteX485" fmla="*/ 4146 w 19998"/>
                <a:gd name="connsiteY485" fmla="*/ 5471 h 19998"/>
                <a:gd name="connsiteX486" fmla="*/ 4103 w 19998"/>
                <a:gd name="connsiteY486" fmla="*/ 5407 h 19998"/>
                <a:gd name="connsiteX487" fmla="*/ 4351 w 19998"/>
                <a:gd name="connsiteY487" fmla="*/ 5351 h 19998"/>
                <a:gd name="connsiteX488" fmla="*/ 4372 w 19998"/>
                <a:gd name="connsiteY488" fmla="*/ 5308 h 19998"/>
                <a:gd name="connsiteX489" fmla="*/ 4392 w 19998"/>
                <a:gd name="connsiteY489" fmla="*/ 5308 h 19998"/>
                <a:gd name="connsiteX490" fmla="*/ 4415 w 19998"/>
                <a:gd name="connsiteY490" fmla="*/ 5308 h 19998"/>
                <a:gd name="connsiteX491" fmla="*/ 4415 w 19998"/>
                <a:gd name="connsiteY491" fmla="*/ 5287 h 19998"/>
                <a:gd name="connsiteX492" fmla="*/ 4580 w 19998"/>
                <a:gd name="connsiteY492" fmla="*/ 5268 h 19998"/>
                <a:gd name="connsiteX493" fmla="*/ 4580 w 19998"/>
                <a:gd name="connsiteY493" fmla="*/ 5471 h 19998"/>
                <a:gd name="connsiteX494" fmla="*/ 4994 w 19998"/>
                <a:gd name="connsiteY494" fmla="*/ 5449 h 19998"/>
                <a:gd name="connsiteX495" fmla="*/ 5075 w 19998"/>
                <a:gd name="connsiteY495" fmla="*/ 5471 h 19998"/>
                <a:gd name="connsiteX496" fmla="*/ 5075 w 19998"/>
                <a:gd name="connsiteY496" fmla="*/ 5449 h 19998"/>
                <a:gd name="connsiteX497" fmla="*/ 5094 w 19998"/>
                <a:gd name="connsiteY497" fmla="*/ 5449 h 19998"/>
                <a:gd name="connsiteX498" fmla="*/ 5175 w 19998"/>
                <a:gd name="connsiteY498" fmla="*/ 5471 h 19998"/>
                <a:gd name="connsiteX499" fmla="*/ 5323 w 19998"/>
                <a:gd name="connsiteY499" fmla="*/ 5471 h 19998"/>
                <a:gd name="connsiteX500" fmla="*/ 5242 w 19998"/>
                <a:gd name="connsiteY500" fmla="*/ 5407 h 19998"/>
                <a:gd name="connsiteX501" fmla="*/ 5258 w 19998"/>
                <a:gd name="connsiteY501" fmla="*/ 5391 h 19998"/>
                <a:gd name="connsiteX502" fmla="*/ 4994 w 19998"/>
                <a:gd name="connsiteY502" fmla="*/ 5003 h 19998"/>
                <a:gd name="connsiteX503" fmla="*/ 4970 w 19998"/>
                <a:gd name="connsiteY503" fmla="*/ 5003 h 19998"/>
                <a:gd name="connsiteX504" fmla="*/ 4954 w 19998"/>
                <a:gd name="connsiteY504" fmla="*/ 4982 h 19998"/>
                <a:gd name="connsiteX505" fmla="*/ 5054 w 19998"/>
                <a:gd name="connsiteY505" fmla="*/ 4618 h 19998"/>
                <a:gd name="connsiteX506" fmla="*/ 5054 w 19998"/>
                <a:gd name="connsiteY506" fmla="*/ 4601 h 19998"/>
                <a:gd name="connsiteX507" fmla="*/ 5037 w 19998"/>
                <a:gd name="connsiteY507" fmla="*/ 4618 h 19998"/>
                <a:gd name="connsiteX508" fmla="*/ 5011 w 19998"/>
                <a:gd name="connsiteY508" fmla="*/ 4131 h 19998"/>
                <a:gd name="connsiteX509" fmla="*/ 4970 w 19998"/>
                <a:gd name="connsiteY509" fmla="*/ 4131 h 19998"/>
                <a:gd name="connsiteX510" fmla="*/ 4642 w 19998"/>
                <a:gd name="connsiteY510" fmla="*/ 3335 h 19998"/>
                <a:gd name="connsiteX511" fmla="*/ 4663 w 19998"/>
                <a:gd name="connsiteY511" fmla="*/ 3092 h 19998"/>
                <a:gd name="connsiteX512" fmla="*/ 4563 w 19998"/>
                <a:gd name="connsiteY512" fmla="*/ 3050 h 19998"/>
                <a:gd name="connsiteX513" fmla="*/ 4563 w 19998"/>
                <a:gd name="connsiteY513" fmla="*/ 2930 h 19998"/>
                <a:gd name="connsiteX514" fmla="*/ 4663 w 19998"/>
                <a:gd name="connsiteY514" fmla="*/ 2987 h 19998"/>
                <a:gd name="connsiteX515" fmla="*/ 4684 w 19998"/>
                <a:gd name="connsiteY515" fmla="*/ 2947 h 19998"/>
                <a:gd name="connsiteX516" fmla="*/ 5242 w 19998"/>
                <a:gd name="connsiteY516" fmla="*/ 3092 h 19998"/>
                <a:gd name="connsiteX517" fmla="*/ 5258 w 19998"/>
                <a:gd name="connsiteY517" fmla="*/ 3029 h 19998"/>
                <a:gd name="connsiteX518" fmla="*/ 5570 w 19998"/>
                <a:gd name="connsiteY518" fmla="*/ 3050 h 19998"/>
                <a:gd name="connsiteX519" fmla="*/ 5632 w 19998"/>
                <a:gd name="connsiteY519" fmla="*/ 3252 h 19998"/>
                <a:gd name="connsiteX520" fmla="*/ 5592 w 19998"/>
                <a:gd name="connsiteY520" fmla="*/ 3252 h 19998"/>
                <a:gd name="connsiteX521" fmla="*/ 5570 w 19998"/>
                <a:gd name="connsiteY521" fmla="*/ 3316 h 19998"/>
                <a:gd name="connsiteX522" fmla="*/ 5511 w 19998"/>
                <a:gd name="connsiteY522" fmla="*/ 3316 h 19998"/>
                <a:gd name="connsiteX523" fmla="*/ 5675 w 19998"/>
                <a:gd name="connsiteY523" fmla="*/ 3800 h 19998"/>
                <a:gd name="connsiteX524" fmla="*/ 5649 w 19998"/>
                <a:gd name="connsiteY524" fmla="*/ 3826 h 19998"/>
                <a:gd name="connsiteX525" fmla="*/ 5732 w 19998"/>
                <a:gd name="connsiteY525" fmla="*/ 3842 h 19998"/>
                <a:gd name="connsiteX526" fmla="*/ 5713 w 19998"/>
                <a:gd name="connsiteY526" fmla="*/ 3842 h 19998"/>
                <a:gd name="connsiteX527" fmla="*/ 5732 w 19998"/>
                <a:gd name="connsiteY527" fmla="*/ 3882 h 19998"/>
                <a:gd name="connsiteX528" fmla="*/ 5756 w 19998"/>
                <a:gd name="connsiteY528" fmla="*/ 3882 h 19998"/>
                <a:gd name="connsiteX529" fmla="*/ 5775 w 19998"/>
                <a:gd name="connsiteY529" fmla="*/ 3882 h 19998"/>
                <a:gd name="connsiteX530" fmla="*/ 5861 w 19998"/>
                <a:gd name="connsiteY530" fmla="*/ 3762 h 19998"/>
                <a:gd name="connsiteX531" fmla="*/ 6499 w 19998"/>
                <a:gd name="connsiteY531" fmla="*/ 3906 h 19998"/>
                <a:gd name="connsiteX532" fmla="*/ 7611 w 19998"/>
                <a:gd name="connsiteY532" fmla="*/ 3826 h 19998"/>
                <a:gd name="connsiteX533" fmla="*/ 7923 w 19998"/>
                <a:gd name="connsiteY533" fmla="*/ 3722 h 19998"/>
                <a:gd name="connsiteX534" fmla="*/ 8045 w 19998"/>
                <a:gd name="connsiteY534" fmla="*/ 3703 h 19998"/>
                <a:gd name="connsiteX535" fmla="*/ 7611 w 19998"/>
                <a:gd name="connsiteY535" fmla="*/ 3600 h 19998"/>
                <a:gd name="connsiteX536" fmla="*/ 7611 w 19998"/>
                <a:gd name="connsiteY536" fmla="*/ 3581 h 19998"/>
                <a:gd name="connsiteX537" fmla="*/ 7799 w 19998"/>
                <a:gd name="connsiteY537" fmla="*/ 3092 h 19998"/>
                <a:gd name="connsiteX538" fmla="*/ 9574 w 19998"/>
                <a:gd name="connsiteY538" fmla="*/ 2317 h 19998"/>
                <a:gd name="connsiteX539" fmla="*/ 9843 w 19998"/>
                <a:gd name="connsiteY539" fmla="*/ 1993 h 19998"/>
                <a:gd name="connsiteX540" fmla="*/ 9902 w 19998"/>
                <a:gd name="connsiteY540" fmla="*/ 2051 h 19998"/>
                <a:gd name="connsiteX541" fmla="*/ 10031 w 19998"/>
                <a:gd name="connsiteY541" fmla="*/ 2051 h 19998"/>
                <a:gd name="connsiteX542" fmla="*/ 9964 w 19998"/>
                <a:gd name="connsiteY542" fmla="*/ 1972 h 19998"/>
                <a:gd name="connsiteX543" fmla="*/ 9943 w 19998"/>
                <a:gd name="connsiteY543" fmla="*/ 1993 h 19998"/>
                <a:gd name="connsiteX544" fmla="*/ 9843 w 19998"/>
                <a:gd name="connsiteY544" fmla="*/ 1645 h 19998"/>
                <a:gd name="connsiteX545" fmla="*/ 9902 w 19998"/>
                <a:gd name="connsiteY545" fmla="*/ 1645 h 19998"/>
                <a:gd name="connsiteX546" fmla="*/ 9902 w 19998"/>
                <a:gd name="connsiteY546" fmla="*/ 1628 h 19998"/>
                <a:gd name="connsiteX547" fmla="*/ 9902 w 19998"/>
                <a:gd name="connsiteY547" fmla="*/ 1607 h 19998"/>
                <a:gd name="connsiteX548" fmla="*/ 9843 w 19998"/>
                <a:gd name="connsiteY548" fmla="*/ 1542 h 19998"/>
                <a:gd name="connsiteX549" fmla="*/ 9886 w 19998"/>
                <a:gd name="connsiteY549" fmla="*/ 1260 h 19998"/>
                <a:gd name="connsiteX550" fmla="*/ 9926 w 19998"/>
                <a:gd name="connsiteY550" fmla="*/ 1243 h 19998"/>
                <a:gd name="connsiteX551" fmla="*/ 9886 w 19998"/>
                <a:gd name="connsiteY551" fmla="*/ 815 h 19998"/>
                <a:gd name="connsiteX552" fmla="*/ 9902 w 19998"/>
                <a:gd name="connsiteY552" fmla="*/ 815 h 19998"/>
                <a:gd name="connsiteX553" fmla="*/ 9886 w 19998"/>
                <a:gd name="connsiteY553" fmla="*/ 484 h 19998"/>
                <a:gd name="connsiteX554" fmla="*/ 10645 w 19998"/>
                <a:gd name="connsiteY554" fmla="*/ 186 h 19998"/>
                <a:gd name="connsiteX555" fmla="*/ 11307 w 19998"/>
                <a:gd name="connsiteY555" fmla="*/ 0 h 19998"/>
                <a:gd name="connsiteX556" fmla="*/ 11431 w 19998"/>
                <a:gd name="connsiteY556" fmla="*/ 324 h 19998"/>
                <a:gd name="connsiteX557" fmla="*/ 11431 w 19998"/>
                <a:gd name="connsiteY557" fmla="*/ 630 h 19998"/>
                <a:gd name="connsiteX558" fmla="*/ 11577 w 19998"/>
                <a:gd name="connsiteY558" fmla="*/ 630 h 19998"/>
                <a:gd name="connsiteX559" fmla="*/ 11700 w 19998"/>
                <a:gd name="connsiteY559" fmla="*/ 832 h 19998"/>
                <a:gd name="connsiteX560" fmla="*/ 11822 w 19998"/>
                <a:gd name="connsiteY560" fmla="*/ 895 h 19998"/>
                <a:gd name="connsiteX561" fmla="*/ 12158 w 19998"/>
                <a:gd name="connsiteY561" fmla="*/ 670 h 19998"/>
                <a:gd name="connsiteX562" fmla="*/ 12279 w 19998"/>
                <a:gd name="connsiteY562" fmla="*/ 792 h 19998"/>
                <a:gd name="connsiteX563" fmla="*/ 12255 w 19998"/>
                <a:gd name="connsiteY563" fmla="*/ 815 h 19998"/>
                <a:gd name="connsiteX564" fmla="*/ 12360 w 19998"/>
                <a:gd name="connsiteY564" fmla="*/ 895 h 19998"/>
                <a:gd name="connsiteX565" fmla="*/ 12360 w 19998"/>
                <a:gd name="connsiteY565" fmla="*/ 912 h 19998"/>
                <a:gd name="connsiteX566" fmla="*/ 12339 w 19998"/>
                <a:gd name="connsiteY566" fmla="*/ 935 h 19998"/>
                <a:gd name="connsiteX567" fmla="*/ 12548 w 19998"/>
                <a:gd name="connsiteY567" fmla="*/ 1342 h 19998"/>
                <a:gd name="connsiteX568" fmla="*/ 12753 w 19998"/>
                <a:gd name="connsiteY568" fmla="*/ 1260 h 19998"/>
                <a:gd name="connsiteX569" fmla="*/ 12729 w 19998"/>
                <a:gd name="connsiteY569" fmla="*/ 1363 h 19998"/>
                <a:gd name="connsiteX570" fmla="*/ 12834 w 19998"/>
                <a:gd name="connsiteY570" fmla="*/ 1323 h 19998"/>
                <a:gd name="connsiteX571" fmla="*/ 12853 w 19998"/>
                <a:gd name="connsiteY571" fmla="*/ 1342 h 19998"/>
                <a:gd name="connsiteX572" fmla="*/ 12901 w 19998"/>
                <a:gd name="connsiteY572" fmla="*/ 1342 h 19998"/>
                <a:gd name="connsiteX573" fmla="*/ 13039 w 19998"/>
                <a:gd name="connsiteY573" fmla="*/ 1769 h 19998"/>
                <a:gd name="connsiteX574" fmla="*/ 13039 w 19998"/>
                <a:gd name="connsiteY574" fmla="*/ 1751 h 19998"/>
                <a:gd name="connsiteX575" fmla="*/ 13065 w 19998"/>
                <a:gd name="connsiteY575" fmla="*/ 1751 h 19998"/>
                <a:gd name="connsiteX576" fmla="*/ 13082 w 19998"/>
                <a:gd name="connsiteY576" fmla="*/ 1671 h 19998"/>
                <a:gd name="connsiteX577" fmla="*/ 13186 w 19998"/>
                <a:gd name="connsiteY577" fmla="*/ 1645 h 19998"/>
                <a:gd name="connsiteX578" fmla="*/ 13203 w 19998"/>
                <a:gd name="connsiteY578" fmla="*/ 1671 h 19998"/>
                <a:gd name="connsiteX579" fmla="*/ 13203 w 19998"/>
                <a:gd name="connsiteY579" fmla="*/ 1645 h 19998"/>
                <a:gd name="connsiteX580" fmla="*/ 13267 w 19998"/>
                <a:gd name="connsiteY580" fmla="*/ 1645 h 19998"/>
                <a:gd name="connsiteX581" fmla="*/ 13267 w 19998"/>
                <a:gd name="connsiteY581" fmla="*/ 1671 h 19998"/>
                <a:gd name="connsiteX582" fmla="*/ 13308 w 19998"/>
                <a:gd name="connsiteY582" fmla="*/ 1687 h 19998"/>
                <a:gd name="connsiteX583" fmla="*/ 13308 w 19998"/>
                <a:gd name="connsiteY583" fmla="*/ 1711 h 19998"/>
                <a:gd name="connsiteX584" fmla="*/ 13515 w 19998"/>
                <a:gd name="connsiteY584" fmla="*/ 1628 h 19998"/>
                <a:gd name="connsiteX585" fmla="*/ 13598 w 19998"/>
                <a:gd name="connsiteY585" fmla="*/ 1751 h 19998"/>
                <a:gd name="connsiteX586" fmla="*/ 13660 w 19998"/>
                <a:gd name="connsiteY586" fmla="*/ 1769 h 19998"/>
                <a:gd name="connsiteX587" fmla="*/ 13660 w 19998"/>
                <a:gd name="connsiteY587" fmla="*/ 1833 h 19998"/>
                <a:gd name="connsiteX588" fmla="*/ 13677 w 19998"/>
                <a:gd name="connsiteY588" fmla="*/ 1833 h 19998"/>
                <a:gd name="connsiteX589" fmla="*/ 13677 w 19998"/>
                <a:gd name="connsiteY589" fmla="*/ 1849 h 19998"/>
                <a:gd name="connsiteX590" fmla="*/ 13725 w 19998"/>
                <a:gd name="connsiteY590" fmla="*/ 1849 h 19998"/>
                <a:gd name="connsiteX591" fmla="*/ 13703 w 19998"/>
                <a:gd name="connsiteY591" fmla="*/ 1833 h 19998"/>
                <a:gd name="connsiteX592" fmla="*/ 13725 w 19998"/>
                <a:gd name="connsiteY592" fmla="*/ 1791 h 19998"/>
                <a:gd name="connsiteX593" fmla="*/ 13808 w 19998"/>
                <a:gd name="connsiteY593" fmla="*/ 1873 h 19998"/>
                <a:gd name="connsiteX594" fmla="*/ 13725 w 19998"/>
                <a:gd name="connsiteY594" fmla="*/ 2155 h 19998"/>
                <a:gd name="connsiteX595" fmla="*/ 13725 w 19998"/>
                <a:gd name="connsiteY595" fmla="*/ 2138 h 19998"/>
                <a:gd name="connsiteX596" fmla="*/ 13784 w 19998"/>
                <a:gd name="connsiteY596" fmla="*/ 2155 h 19998"/>
                <a:gd name="connsiteX597" fmla="*/ 13825 w 19998"/>
                <a:gd name="connsiteY597" fmla="*/ 2301 h 19998"/>
                <a:gd name="connsiteX598" fmla="*/ 13703 w 19998"/>
                <a:gd name="connsiteY598" fmla="*/ 2420 h 19998"/>
                <a:gd name="connsiteX599" fmla="*/ 13741 w 19998"/>
                <a:gd name="connsiteY599" fmla="*/ 2463 h 19998"/>
                <a:gd name="connsiteX600" fmla="*/ 13703 w 19998"/>
                <a:gd name="connsiteY600" fmla="*/ 2503 h 19998"/>
                <a:gd name="connsiteX601" fmla="*/ 13784 w 19998"/>
                <a:gd name="connsiteY601" fmla="*/ 2519 h 19998"/>
                <a:gd name="connsiteX602" fmla="*/ 13784 w 19998"/>
                <a:gd name="connsiteY602" fmla="*/ 2540 h 19998"/>
                <a:gd name="connsiteX603" fmla="*/ 13849 w 19998"/>
                <a:gd name="connsiteY603" fmla="*/ 2540 h 19998"/>
                <a:gd name="connsiteX604" fmla="*/ 14280 w 19998"/>
                <a:gd name="connsiteY604" fmla="*/ 2540 h 19998"/>
                <a:gd name="connsiteX605" fmla="*/ 14527 w 19998"/>
                <a:gd name="connsiteY605" fmla="*/ 2437 h 19998"/>
                <a:gd name="connsiteX606" fmla="*/ 14527 w 19998"/>
                <a:gd name="connsiteY606" fmla="*/ 2218 h 19998"/>
                <a:gd name="connsiteX607" fmla="*/ 14715 w 19998"/>
                <a:gd name="connsiteY607" fmla="*/ 2051 h 19998"/>
                <a:gd name="connsiteX608" fmla="*/ 14815 w 19998"/>
                <a:gd name="connsiteY608" fmla="*/ 2115 h 19998"/>
                <a:gd name="connsiteX609" fmla="*/ 14775 w 19998"/>
                <a:gd name="connsiteY609" fmla="*/ 2138 h 19998"/>
                <a:gd name="connsiteX610" fmla="*/ 14796 w 19998"/>
                <a:gd name="connsiteY610" fmla="*/ 2218 h 19998"/>
                <a:gd name="connsiteX611" fmla="*/ 14756 w 19998"/>
                <a:gd name="connsiteY611" fmla="*/ 2195 h 19998"/>
                <a:gd name="connsiteX612" fmla="*/ 14732 w 19998"/>
                <a:gd name="connsiteY612" fmla="*/ 2218 h 19998"/>
                <a:gd name="connsiteX613" fmla="*/ 14756 w 19998"/>
                <a:gd name="connsiteY613" fmla="*/ 2237 h 19998"/>
                <a:gd name="connsiteX614" fmla="*/ 14732 w 19998"/>
                <a:gd name="connsiteY614" fmla="*/ 2275 h 19998"/>
                <a:gd name="connsiteX615" fmla="*/ 14715 w 19998"/>
                <a:gd name="connsiteY615" fmla="*/ 2275 h 19998"/>
                <a:gd name="connsiteX616" fmla="*/ 14756 w 19998"/>
                <a:gd name="connsiteY616" fmla="*/ 2341 h 19998"/>
                <a:gd name="connsiteX617" fmla="*/ 14675 w 19998"/>
                <a:gd name="connsiteY617" fmla="*/ 2519 h 19998"/>
                <a:gd name="connsiteX618" fmla="*/ 14815 w 19998"/>
                <a:gd name="connsiteY618" fmla="*/ 2622 h 19998"/>
                <a:gd name="connsiteX619" fmla="*/ 14796 w 19998"/>
                <a:gd name="connsiteY619" fmla="*/ 2904 h 19998"/>
                <a:gd name="connsiteX620" fmla="*/ 14918 w 19998"/>
                <a:gd name="connsiteY620" fmla="*/ 2904 h 19998"/>
                <a:gd name="connsiteX621" fmla="*/ 14918 w 19998"/>
                <a:gd name="connsiteY621" fmla="*/ 2867 h 19998"/>
                <a:gd name="connsiteX622" fmla="*/ 15001 w 19998"/>
                <a:gd name="connsiteY622" fmla="*/ 2888 h 19998"/>
                <a:gd name="connsiteX623" fmla="*/ 15230 w 19998"/>
                <a:gd name="connsiteY623" fmla="*/ 3074 h 19998"/>
                <a:gd name="connsiteX624" fmla="*/ 15249 w 19998"/>
                <a:gd name="connsiteY624" fmla="*/ 3050 h 19998"/>
                <a:gd name="connsiteX625" fmla="*/ 15249 w 19998"/>
                <a:gd name="connsiteY625" fmla="*/ 3114 h 19998"/>
                <a:gd name="connsiteX626" fmla="*/ 15330 w 19998"/>
                <a:gd name="connsiteY626" fmla="*/ 3114 h 19998"/>
                <a:gd name="connsiteX627" fmla="*/ 15418 w 19998"/>
                <a:gd name="connsiteY627" fmla="*/ 3114 h 19998"/>
                <a:gd name="connsiteX628" fmla="*/ 15499 w 19998"/>
                <a:gd name="connsiteY628" fmla="*/ 3196 h 19998"/>
                <a:gd name="connsiteX629" fmla="*/ 15475 w 19998"/>
                <a:gd name="connsiteY629" fmla="*/ 3252 h 19998"/>
                <a:gd name="connsiteX630" fmla="*/ 15499 w 19998"/>
                <a:gd name="connsiteY630" fmla="*/ 3295 h 19998"/>
                <a:gd name="connsiteX631" fmla="*/ 15499 w 19998"/>
                <a:gd name="connsiteY631" fmla="*/ 3276 h 19998"/>
                <a:gd name="connsiteX632" fmla="*/ 15599 w 19998"/>
                <a:gd name="connsiteY632" fmla="*/ 3276 h 19998"/>
                <a:gd name="connsiteX633" fmla="*/ 15704 w 19998"/>
                <a:gd name="connsiteY633" fmla="*/ 3374 h 19998"/>
                <a:gd name="connsiteX634" fmla="*/ 15682 w 19998"/>
                <a:gd name="connsiteY634" fmla="*/ 3414 h 19998"/>
                <a:gd name="connsiteX635" fmla="*/ 15723 w 19998"/>
                <a:gd name="connsiteY635" fmla="*/ 3478 h 19998"/>
                <a:gd name="connsiteX636" fmla="*/ 15704 w 19998"/>
                <a:gd name="connsiteY636" fmla="*/ 3497 h 19998"/>
                <a:gd name="connsiteX637" fmla="*/ 15747 w 19998"/>
                <a:gd name="connsiteY637" fmla="*/ 3534 h 19998"/>
                <a:gd name="connsiteX638" fmla="*/ 15747 w 19998"/>
                <a:gd name="connsiteY638" fmla="*/ 3518 h 19998"/>
                <a:gd name="connsiteX639" fmla="*/ 15935 w 19998"/>
                <a:gd name="connsiteY639" fmla="*/ 3478 h 19998"/>
                <a:gd name="connsiteX640" fmla="*/ 15935 w 19998"/>
                <a:gd name="connsiteY640" fmla="*/ 3518 h 19998"/>
                <a:gd name="connsiteX641" fmla="*/ 15951 w 19998"/>
                <a:gd name="connsiteY641" fmla="*/ 3518 h 19998"/>
                <a:gd name="connsiteX642" fmla="*/ 15992 w 19998"/>
                <a:gd name="connsiteY642" fmla="*/ 3414 h 19998"/>
                <a:gd name="connsiteX643" fmla="*/ 16156 w 19998"/>
                <a:gd name="connsiteY643" fmla="*/ 3414 h 19998"/>
                <a:gd name="connsiteX644" fmla="*/ 16156 w 19998"/>
                <a:gd name="connsiteY644" fmla="*/ 3374 h 19998"/>
                <a:gd name="connsiteX645" fmla="*/ 16302 w 19998"/>
                <a:gd name="connsiteY645" fmla="*/ 3436 h 19998"/>
                <a:gd name="connsiteX646" fmla="*/ 16285 w 19998"/>
                <a:gd name="connsiteY646" fmla="*/ 3454 h 19998"/>
                <a:gd name="connsiteX647" fmla="*/ 16366 w 19998"/>
                <a:gd name="connsiteY647" fmla="*/ 3518 h 19998"/>
                <a:gd name="connsiteX648" fmla="*/ 16490 w 19998"/>
                <a:gd name="connsiteY648" fmla="*/ 3518 h 19998"/>
                <a:gd name="connsiteX649" fmla="*/ 16506 w 19998"/>
                <a:gd name="connsiteY649" fmla="*/ 3600 h 19998"/>
                <a:gd name="connsiteX650" fmla="*/ 16590 w 19998"/>
                <a:gd name="connsiteY650" fmla="*/ 3624 h 19998"/>
                <a:gd name="connsiteX651" fmla="*/ 16611 w 19998"/>
                <a:gd name="connsiteY651" fmla="*/ 3581 h 19998"/>
                <a:gd name="connsiteX652" fmla="*/ 16694 w 19998"/>
                <a:gd name="connsiteY652" fmla="*/ 3600 h 19998"/>
                <a:gd name="connsiteX653" fmla="*/ 16694 w 19998"/>
                <a:gd name="connsiteY653" fmla="*/ 3560 h 19998"/>
                <a:gd name="connsiteX654" fmla="*/ 16716 w 19998"/>
                <a:gd name="connsiteY654" fmla="*/ 3560 h 19998"/>
                <a:gd name="connsiteX655" fmla="*/ 16716 w 19998"/>
                <a:gd name="connsiteY655" fmla="*/ 3518 h 19998"/>
                <a:gd name="connsiteX656" fmla="*/ 16759 w 19998"/>
                <a:gd name="connsiteY656" fmla="*/ 3497 h 19998"/>
                <a:gd name="connsiteX657" fmla="*/ 16759 w 19998"/>
                <a:gd name="connsiteY657" fmla="*/ 3478 h 19998"/>
                <a:gd name="connsiteX658" fmla="*/ 16940 w 19998"/>
                <a:gd name="connsiteY658" fmla="*/ 3478 h 19998"/>
                <a:gd name="connsiteX659" fmla="*/ 17085 w 19998"/>
                <a:gd name="connsiteY659" fmla="*/ 3560 h 19998"/>
                <a:gd name="connsiteX660" fmla="*/ 17085 w 19998"/>
                <a:gd name="connsiteY660" fmla="*/ 3534 h 19998"/>
                <a:gd name="connsiteX661" fmla="*/ 17192 w 19998"/>
                <a:gd name="connsiteY661" fmla="*/ 3518 h 19998"/>
                <a:gd name="connsiteX662" fmla="*/ 17192 w 19998"/>
                <a:gd name="connsiteY662" fmla="*/ 3534 h 19998"/>
                <a:gd name="connsiteX663" fmla="*/ 17373 w 19998"/>
                <a:gd name="connsiteY663" fmla="*/ 3640 h 19998"/>
                <a:gd name="connsiteX664" fmla="*/ 17354 w 19998"/>
                <a:gd name="connsiteY664" fmla="*/ 3663 h 19998"/>
                <a:gd name="connsiteX665" fmla="*/ 17437 w 19998"/>
                <a:gd name="connsiteY665" fmla="*/ 3783 h 19998"/>
                <a:gd name="connsiteX666" fmla="*/ 17397 w 19998"/>
                <a:gd name="connsiteY666" fmla="*/ 3783 h 19998"/>
                <a:gd name="connsiteX667" fmla="*/ 17414 w 19998"/>
                <a:gd name="connsiteY667" fmla="*/ 3826 h 19998"/>
                <a:gd name="connsiteX668" fmla="*/ 17437 w 19998"/>
                <a:gd name="connsiteY668" fmla="*/ 3826 h 19998"/>
                <a:gd name="connsiteX669" fmla="*/ 17602 w 19998"/>
                <a:gd name="connsiteY669" fmla="*/ 4028 h 19998"/>
                <a:gd name="connsiteX670" fmla="*/ 17623 w 19998"/>
                <a:gd name="connsiteY670" fmla="*/ 4091 h 19998"/>
                <a:gd name="connsiteX671" fmla="*/ 17642 w 19998"/>
                <a:gd name="connsiteY671" fmla="*/ 4091 h 19998"/>
                <a:gd name="connsiteX672" fmla="*/ 17683 w 19998"/>
                <a:gd name="connsiteY672" fmla="*/ 4211 h 19998"/>
                <a:gd name="connsiteX673" fmla="*/ 17849 w 19998"/>
                <a:gd name="connsiteY673" fmla="*/ 4211 h 19998"/>
                <a:gd name="connsiteX674" fmla="*/ 17849 w 19998"/>
                <a:gd name="connsiteY674" fmla="*/ 4171 h 19998"/>
                <a:gd name="connsiteX675" fmla="*/ 17871 w 19998"/>
                <a:gd name="connsiteY675" fmla="*/ 4171 h 19998"/>
                <a:gd name="connsiteX676" fmla="*/ 17830 w 19998"/>
                <a:gd name="connsiteY676" fmla="*/ 4091 h 19998"/>
                <a:gd name="connsiteX677" fmla="*/ 17871 w 19998"/>
                <a:gd name="connsiteY677" fmla="*/ 4065 h 19998"/>
                <a:gd name="connsiteX678" fmla="*/ 17935 w 19998"/>
                <a:gd name="connsiteY678" fmla="*/ 4091 h 19998"/>
                <a:gd name="connsiteX679" fmla="*/ 17976 w 19998"/>
                <a:gd name="connsiteY679" fmla="*/ 4065 h 19998"/>
                <a:gd name="connsiteX680" fmla="*/ 18019 w 19998"/>
                <a:gd name="connsiteY680" fmla="*/ 4091 h 19998"/>
                <a:gd name="connsiteX681" fmla="*/ 18140 w 19998"/>
                <a:gd name="connsiteY681" fmla="*/ 4131 h 19998"/>
                <a:gd name="connsiteX682" fmla="*/ 18183 w 19998"/>
                <a:gd name="connsiteY682" fmla="*/ 4293 h 19998"/>
                <a:gd name="connsiteX683" fmla="*/ 18200 w 19998"/>
                <a:gd name="connsiteY683" fmla="*/ 4293 h 19998"/>
                <a:gd name="connsiteX684" fmla="*/ 18223 w 19998"/>
                <a:gd name="connsiteY684" fmla="*/ 4211 h 19998"/>
                <a:gd name="connsiteX685" fmla="*/ 18240 w 19998"/>
                <a:gd name="connsiteY685" fmla="*/ 4211 h 19998"/>
                <a:gd name="connsiteX686" fmla="*/ 18240 w 19998"/>
                <a:gd name="connsiteY686" fmla="*/ 4230 h 19998"/>
                <a:gd name="connsiteX687" fmla="*/ 18281 w 19998"/>
                <a:gd name="connsiteY687" fmla="*/ 4230 h 19998"/>
                <a:gd name="connsiteX688" fmla="*/ 18328 w 19998"/>
                <a:gd name="connsiteY688" fmla="*/ 4270 h 19998"/>
                <a:gd name="connsiteX689" fmla="*/ 18369 w 19998"/>
                <a:gd name="connsiteY689" fmla="*/ 4253 h 19998"/>
                <a:gd name="connsiteX690" fmla="*/ 18388 w 19998"/>
                <a:gd name="connsiteY690" fmla="*/ 4270 h 19998"/>
                <a:gd name="connsiteX691" fmla="*/ 18531 w 19998"/>
                <a:gd name="connsiteY691" fmla="*/ 4253 h 19998"/>
                <a:gd name="connsiteX692" fmla="*/ 18531 w 19998"/>
                <a:gd name="connsiteY692" fmla="*/ 4270 h 19998"/>
                <a:gd name="connsiteX693" fmla="*/ 18631 w 19998"/>
                <a:gd name="connsiteY693" fmla="*/ 4211 h 19998"/>
                <a:gd name="connsiteX694" fmla="*/ 18631 w 19998"/>
                <a:gd name="connsiteY694" fmla="*/ 4131 h 19998"/>
                <a:gd name="connsiteX695" fmla="*/ 18762 w 19998"/>
                <a:gd name="connsiteY695" fmla="*/ 4108 h 19998"/>
                <a:gd name="connsiteX696" fmla="*/ 18778 w 19998"/>
                <a:gd name="connsiteY696" fmla="*/ 4148 h 19998"/>
                <a:gd name="connsiteX697" fmla="*/ 18821 w 19998"/>
                <a:gd name="connsiteY697" fmla="*/ 4131 h 19998"/>
                <a:gd name="connsiteX698" fmla="*/ 18943 w 19998"/>
                <a:gd name="connsiteY698" fmla="*/ 4333 h 19998"/>
                <a:gd name="connsiteX699" fmla="*/ 19047 w 19998"/>
                <a:gd name="connsiteY699" fmla="*/ 4333 h 19998"/>
                <a:gd name="connsiteX700" fmla="*/ 19064 w 19998"/>
                <a:gd name="connsiteY700" fmla="*/ 4392 h 19998"/>
                <a:gd name="connsiteX701" fmla="*/ 19152 w 19998"/>
                <a:gd name="connsiteY701" fmla="*/ 4392 h 19998"/>
                <a:gd name="connsiteX702" fmla="*/ 19152 w 19998"/>
                <a:gd name="connsiteY702" fmla="*/ 4373 h 19998"/>
                <a:gd name="connsiteX703" fmla="*/ 19212 w 19998"/>
                <a:gd name="connsiteY703" fmla="*/ 4373 h 19998"/>
                <a:gd name="connsiteX704" fmla="*/ 19212 w 19998"/>
                <a:gd name="connsiteY704" fmla="*/ 4392 h 19998"/>
                <a:gd name="connsiteX705" fmla="*/ 19317 w 19998"/>
                <a:gd name="connsiteY705" fmla="*/ 4333 h 19998"/>
                <a:gd name="connsiteX706" fmla="*/ 19417 w 19998"/>
                <a:gd name="connsiteY706" fmla="*/ 4392 h 19998"/>
                <a:gd name="connsiteX707" fmla="*/ 19443 w 19998"/>
                <a:gd name="connsiteY707" fmla="*/ 4373 h 19998"/>
                <a:gd name="connsiteX708" fmla="*/ 19500 w 19998"/>
                <a:gd name="connsiteY708" fmla="*/ 4373 h 19998"/>
                <a:gd name="connsiteX709" fmla="*/ 19521 w 19998"/>
                <a:gd name="connsiteY709" fmla="*/ 4352 h 19998"/>
                <a:gd name="connsiteX710" fmla="*/ 19998 w 19998"/>
                <a:gd name="connsiteY710" fmla="*/ 4512 h 19998"/>
                <a:gd name="connsiteX711" fmla="*/ 19750 w 19998"/>
                <a:gd name="connsiteY711" fmla="*/ 4939 h 19998"/>
                <a:gd name="connsiteX712" fmla="*/ 19712 w 19998"/>
                <a:gd name="connsiteY712" fmla="*/ 4939 h 19998"/>
                <a:gd name="connsiteX713" fmla="*/ 19686 w 19998"/>
                <a:gd name="connsiteY713" fmla="*/ 5003 h 19998"/>
                <a:gd name="connsiteX714" fmla="*/ 19645 w 19998"/>
                <a:gd name="connsiteY714" fmla="*/ 5003 h 19998"/>
                <a:gd name="connsiteX715" fmla="*/ 19131 w 19998"/>
                <a:gd name="connsiteY715" fmla="*/ 6512 h 19998"/>
                <a:gd name="connsiteX716" fmla="*/ 19236 w 19998"/>
                <a:gd name="connsiteY716" fmla="*/ 7750 h 19998"/>
                <a:gd name="connsiteX717" fmla="*/ 19212 w 19998"/>
                <a:gd name="connsiteY717" fmla="*/ 7750 h 19998"/>
                <a:gd name="connsiteX718" fmla="*/ 19090 w 19998"/>
                <a:gd name="connsiteY718" fmla="*/ 7870 h 19998"/>
                <a:gd name="connsiteX719" fmla="*/ 19152 w 19998"/>
                <a:gd name="connsiteY719" fmla="*/ 7853 h 19998"/>
                <a:gd name="connsiteX720" fmla="*/ 19064 w 19998"/>
                <a:gd name="connsiteY720" fmla="*/ 7973 h 19998"/>
                <a:gd name="connsiteX721" fmla="*/ 18983 w 19998"/>
                <a:gd name="connsiteY721" fmla="*/ 7973 h 19998"/>
                <a:gd name="connsiteX722" fmla="*/ 18714 w 19998"/>
                <a:gd name="connsiteY722" fmla="*/ 8135 h 19998"/>
                <a:gd name="connsiteX723" fmla="*/ 18695 w 19998"/>
                <a:gd name="connsiteY723" fmla="*/ 8093 h 19998"/>
                <a:gd name="connsiteX724" fmla="*/ 18614 w 19998"/>
                <a:gd name="connsiteY724" fmla="*/ 7997 h 19998"/>
                <a:gd name="connsiteX725" fmla="*/ 18631 w 19998"/>
                <a:gd name="connsiteY725" fmla="*/ 7973 h 19998"/>
                <a:gd name="connsiteX726" fmla="*/ 18304 w 19998"/>
                <a:gd name="connsiteY72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47 w 19998"/>
                <a:gd name="connsiteY326" fmla="*/ 8531 h 19998"/>
                <a:gd name="connsiteX327" fmla="*/ 3360 w 19998"/>
                <a:gd name="connsiteY327" fmla="*/ 8401 h 19998"/>
                <a:gd name="connsiteX328" fmla="*/ 3303 w 19998"/>
                <a:gd name="connsiteY328" fmla="*/ 8239 h 19998"/>
                <a:gd name="connsiteX329" fmla="*/ 3482 w 19998"/>
                <a:gd name="connsiteY329" fmla="*/ 8175 h 19998"/>
                <a:gd name="connsiteX330" fmla="*/ 3465 w 19998"/>
                <a:gd name="connsiteY330" fmla="*/ 8077 h 19998"/>
                <a:gd name="connsiteX331" fmla="*/ 3403 w 19998"/>
                <a:gd name="connsiteY331" fmla="*/ 7997 h 19998"/>
                <a:gd name="connsiteX332" fmla="*/ 3444 w 19998"/>
                <a:gd name="connsiteY332" fmla="*/ 7973 h 19998"/>
                <a:gd name="connsiteX333" fmla="*/ 3444 w 19998"/>
                <a:gd name="connsiteY333" fmla="*/ 7997 h 19998"/>
                <a:gd name="connsiteX334" fmla="*/ 3344 w 19998"/>
                <a:gd name="connsiteY334" fmla="*/ 7910 h 19998"/>
                <a:gd name="connsiteX335" fmla="*/ 3320 w 19998"/>
                <a:gd name="connsiteY335" fmla="*/ 7933 h 19998"/>
                <a:gd name="connsiteX336" fmla="*/ 3239 w 19998"/>
                <a:gd name="connsiteY336" fmla="*/ 7910 h 19998"/>
                <a:gd name="connsiteX337" fmla="*/ 3239 w 19998"/>
                <a:gd name="connsiteY337" fmla="*/ 7950 h 19998"/>
                <a:gd name="connsiteX338" fmla="*/ 3196 w 19998"/>
                <a:gd name="connsiteY338" fmla="*/ 7933 h 19998"/>
                <a:gd name="connsiteX339" fmla="*/ 3156 w 19998"/>
                <a:gd name="connsiteY339" fmla="*/ 7910 h 19998"/>
                <a:gd name="connsiteX340" fmla="*/ 3115 w 19998"/>
                <a:gd name="connsiteY340" fmla="*/ 7950 h 19998"/>
                <a:gd name="connsiteX341" fmla="*/ 2844 w 19998"/>
                <a:gd name="connsiteY341" fmla="*/ 7933 h 19998"/>
                <a:gd name="connsiteX342" fmla="*/ 2822 w 19998"/>
                <a:gd name="connsiteY342" fmla="*/ 7853 h 19998"/>
                <a:gd name="connsiteX343" fmla="*/ 2765 w 19998"/>
                <a:gd name="connsiteY343" fmla="*/ 7811 h 19998"/>
                <a:gd name="connsiteX344" fmla="*/ 2765 w 19998"/>
                <a:gd name="connsiteY344" fmla="*/ 7788 h 19998"/>
                <a:gd name="connsiteX345" fmla="*/ 3051 w 19998"/>
                <a:gd name="connsiteY345" fmla="*/ 7853 h 19998"/>
                <a:gd name="connsiteX346" fmla="*/ 3115 w 19998"/>
                <a:gd name="connsiteY346" fmla="*/ 7651 h 19998"/>
                <a:gd name="connsiteX347" fmla="*/ 3115 w 19998"/>
                <a:gd name="connsiteY347" fmla="*/ 7625 h 19998"/>
                <a:gd name="connsiteX348" fmla="*/ 2765 w 19998"/>
                <a:gd name="connsiteY348" fmla="*/ 7729 h 19998"/>
                <a:gd name="connsiteX349" fmla="*/ 2722 w 19998"/>
                <a:gd name="connsiteY349" fmla="*/ 7625 h 19998"/>
                <a:gd name="connsiteX350" fmla="*/ 2701 w 19998"/>
                <a:gd name="connsiteY350" fmla="*/ 7625 h 19998"/>
                <a:gd name="connsiteX351" fmla="*/ 2722 w 19998"/>
                <a:gd name="connsiteY351" fmla="*/ 7788 h 19998"/>
                <a:gd name="connsiteX352" fmla="*/ 2477 w 19998"/>
                <a:gd name="connsiteY352" fmla="*/ 7750 h 19998"/>
                <a:gd name="connsiteX353" fmla="*/ 2453 w 19998"/>
                <a:gd name="connsiteY353" fmla="*/ 7689 h 19998"/>
                <a:gd name="connsiteX354" fmla="*/ 2477 w 19998"/>
                <a:gd name="connsiteY354" fmla="*/ 7973 h 19998"/>
                <a:gd name="connsiteX355" fmla="*/ 2412 w 19998"/>
                <a:gd name="connsiteY355" fmla="*/ 7950 h 19998"/>
                <a:gd name="connsiteX356" fmla="*/ 2372 w 19998"/>
                <a:gd name="connsiteY356" fmla="*/ 7828 h 19998"/>
                <a:gd name="connsiteX357" fmla="*/ 2127 w 19998"/>
                <a:gd name="connsiteY357" fmla="*/ 7442 h 19998"/>
                <a:gd name="connsiteX358" fmla="*/ 2127 w 19998"/>
                <a:gd name="connsiteY358" fmla="*/ 7463 h 19998"/>
                <a:gd name="connsiteX359" fmla="*/ 2103 w 19998"/>
                <a:gd name="connsiteY359" fmla="*/ 7442 h 19998"/>
                <a:gd name="connsiteX360" fmla="*/ 2205 w 19998"/>
                <a:gd name="connsiteY360" fmla="*/ 7442 h 19998"/>
                <a:gd name="connsiteX361" fmla="*/ 1831 w 19998"/>
                <a:gd name="connsiteY361" fmla="*/ 7261 h 19998"/>
                <a:gd name="connsiteX362" fmla="*/ 1260 w 19998"/>
                <a:gd name="connsiteY362" fmla="*/ 6996 h 19998"/>
                <a:gd name="connsiteX363" fmla="*/ 1276 w 19998"/>
                <a:gd name="connsiteY363" fmla="*/ 6975 h 19998"/>
                <a:gd name="connsiteX364" fmla="*/ 1260 w 19998"/>
                <a:gd name="connsiteY364" fmla="*/ 6958 h 19998"/>
                <a:gd name="connsiteX365" fmla="*/ 1236 w 19998"/>
                <a:gd name="connsiteY365" fmla="*/ 6958 h 19998"/>
                <a:gd name="connsiteX366" fmla="*/ 1172 w 19998"/>
                <a:gd name="connsiteY366" fmla="*/ 6892 h 19998"/>
                <a:gd name="connsiteX367" fmla="*/ 1155 w 19998"/>
                <a:gd name="connsiteY367" fmla="*/ 6996 h 19998"/>
                <a:gd name="connsiteX368" fmla="*/ 886 w 19998"/>
                <a:gd name="connsiteY368" fmla="*/ 6975 h 19998"/>
                <a:gd name="connsiteX369" fmla="*/ 679 w 19998"/>
                <a:gd name="connsiteY369" fmla="*/ 7099 h 19998"/>
                <a:gd name="connsiteX370" fmla="*/ 533 w 19998"/>
                <a:gd name="connsiteY370" fmla="*/ 7078 h 19998"/>
                <a:gd name="connsiteX371" fmla="*/ 533 w 19998"/>
                <a:gd name="connsiteY371" fmla="*/ 7022 h 19998"/>
                <a:gd name="connsiteX372" fmla="*/ 574 w 19998"/>
                <a:gd name="connsiteY372" fmla="*/ 6996 h 19998"/>
                <a:gd name="connsiteX373" fmla="*/ 305 w 19998"/>
                <a:gd name="connsiteY373" fmla="*/ 6568 h 19998"/>
                <a:gd name="connsiteX374" fmla="*/ 264 w 19998"/>
                <a:gd name="connsiteY374" fmla="*/ 6594 h 19998"/>
                <a:gd name="connsiteX375" fmla="*/ 164 w 19998"/>
                <a:gd name="connsiteY375" fmla="*/ 6528 h 19998"/>
                <a:gd name="connsiteX376" fmla="*/ 141 w 19998"/>
                <a:gd name="connsiteY376" fmla="*/ 6528 h 19998"/>
                <a:gd name="connsiteX377" fmla="*/ 0 w 19998"/>
                <a:gd name="connsiteY377" fmla="*/ 6490 h 19998"/>
                <a:gd name="connsiteX378" fmla="*/ 17 w 19998"/>
                <a:gd name="connsiteY378" fmla="*/ 6465 h 19998"/>
                <a:gd name="connsiteX379" fmla="*/ 57 w 19998"/>
                <a:gd name="connsiteY379" fmla="*/ 6465 h 19998"/>
                <a:gd name="connsiteX380" fmla="*/ 57 w 19998"/>
                <a:gd name="connsiteY380" fmla="*/ 6425 h 19998"/>
                <a:gd name="connsiteX381" fmla="*/ 695 w 19998"/>
                <a:gd name="connsiteY381" fmla="*/ 6408 h 19998"/>
                <a:gd name="connsiteX382" fmla="*/ 760 w 19998"/>
                <a:gd name="connsiteY382" fmla="*/ 6262 h 19998"/>
                <a:gd name="connsiteX383" fmla="*/ 722 w 19998"/>
                <a:gd name="connsiteY383" fmla="*/ 6262 h 19998"/>
                <a:gd name="connsiteX384" fmla="*/ 695 w 19998"/>
                <a:gd name="connsiteY384" fmla="*/ 6164 h 19998"/>
                <a:gd name="connsiteX385" fmla="*/ 433 w 19998"/>
                <a:gd name="connsiteY385" fmla="*/ 6084 h 19998"/>
                <a:gd name="connsiteX386" fmla="*/ 348 w 19998"/>
                <a:gd name="connsiteY386" fmla="*/ 6204 h 19998"/>
                <a:gd name="connsiteX387" fmla="*/ 329 w 19998"/>
                <a:gd name="connsiteY387" fmla="*/ 6204 h 19998"/>
                <a:gd name="connsiteX388" fmla="*/ 305 w 19998"/>
                <a:gd name="connsiteY388" fmla="*/ 6060 h 19998"/>
                <a:gd name="connsiteX389" fmla="*/ 348 w 19998"/>
                <a:gd name="connsiteY389" fmla="*/ 6044 h 19998"/>
                <a:gd name="connsiteX390" fmla="*/ 348 w 19998"/>
                <a:gd name="connsiteY390" fmla="*/ 5997 h 19998"/>
                <a:gd name="connsiteX391" fmla="*/ 248 w 19998"/>
                <a:gd name="connsiteY391" fmla="*/ 5997 h 19998"/>
                <a:gd name="connsiteX392" fmla="*/ 221 w 19998"/>
                <a:gd name="connsiteY392" fmla="*/ 5938 h 19998"/>
                <a:gd name="connsiteX393" fmla="*/ 329 w 19998"/>
                <a:gd name="connsiteY393" fmla="*/ 5938 h 19998"/>
                <a:gd name="connsiteX394" fmla="*/ 348 w 19998"/>
                <a:gd name="connsiteY394" fmla="*/ 5818 h 19998"/>
                <a:gd name="connsiteX395" fmla="*/ 391 w 19998"/>
                <a:gd name="connsiteY395" fmla="*/ 5818 h 19998"/>
                <a:gd name="connsiteX396" fmla="*/ 369 w 19998"/>
                <a:gd name="connsiteY396" fmla="*/ 5917 h 19998"/>
                <a:gd name="connsiteX397" fmla="*/ 433 w 19998"/>
                <a:gd name="connsiteY397" fmla="*/ 5877 h 19998"/>
                <a:gd name="connsiteX398" fmla="*/ 433 w 19998"/>
                <a:gd name="connsiteY398" fmla="*/ 5898 h 19998"/>
                <a:gd name="connsiteX399" fmla="*/ 410 w 19998"/>
                <a:gd name="connsiteY399" fmla="*/ 5917 h 19998"/>
                <a:gd name="connsiteX400" fmla="*/ 433 w 19998"/>
                <a:gd name="connsiteY400" fmla="*/ 5938 h 19998"/>
                <a:gd name="connsiteX401" fmla="*/ 555 w 19998"/>
                <a:gd name="connsiteY401" fmla="*/ 5938 h 19998"/>
                <a:gd name="connsiteX402" fmla="*/ 555 w 19998"/>
                <a:gd name="connsiteY402" fmla="*/ 5955 h 19998"/>
                <a:gd name="connsiteX403" fmla="*/ 738 w 19998"/>
                <a:gd name="connsiteY403" fmla="*/ 5938 h 19998"/>
                <a:gd name="connsiteX404" fmla="*/ 695 w 19998"/>
                <a:gd name="connsiteY404" fmla="*/ 5835 h 19998"/>
                <a:gd name="connsiteX405" fmla="*/ 655 w 19998"/>
                <a:gd name="connsiteY405" fmla="*/ 5835 h 19998"/>
                <a:gd name="connsiteX406" fmla="*/ 638 w 19998"/>
                <a:gd name="connsiteY406" fmla="*/ 5877 h 19998"/>
                <a:gd name="connsiteX407" fmla="*/ 574 w 19998"/>
                <a:gd name="connsiteY407" fmla="*/ 5861 h 19998"/>
                <a:gd name="connsiteX408" fmla="*/ 517 w 19998"/>
                <a:gd name="connsiteY408" fmla="*/ 5861 h 19998"/>
                <a:gd name="connsiteX409" fmla="*/ 598 w 19998"/>
                <a:gd name="connsiteY409" fmla="*/ 5736 h 19998"/>
                <a:gd name="connsiteX410" fmla="*/ 141 w 19998"/>
                <a:gd name="connsiteY410" fmla="*/ 5778 h 19998"/>
                <a:gd name="connsiteX411" fmla="*/ 141 w 19998"/>
                <a:gd name="connsiteY411" fmla="*/ 5795 h 19998"/>
                <a:gd name="connsiteX412" fmla="*/ 17 w 19998"/>
                <a:gd name="connsiteY412" fmla="*/ 5818 h 19998"/>
                <a:gd name="connsiteX413" fmla="*/ 17 w 19998"/>
                <a:gd name="connsiteY413" fmla="*/ 5715 h 19998"/>
                <a:gd name="connsiteX414" fmla="*/ 40 w 19998"/>
                <a:gd name="connsiteY414" fmla="*/ 5715 h 19998"/>
                <a:gd name="connsiteX415" fmla="*/ 141 w 19998"/>
                <a:gd name="connsiteY415" fmla="*/ 5287 h 19998"/>
                <a:gd name="connsiteX416" fmla="*/ 181 w 19998"/>
                <a:gd name="connsiteY416" fmla="*/ 5268 h 19998"/>
                <a:gd name="connsiteX417" fmla="*/ 348 w 19998"/>
                <a:gd name="connsiteY417" fmla="*/ 5247 h 19998"/>
                <a:gd name="connsiteX418" fmla="*/ 329 w 19998"/>
                <a:gd name="connsiteY418" fmla="*/ 5205 h 19998"/>
                <a:gd name="connsiteX419" fmla="*/ 450 w 19998"/>
                <a:gd name="connsiteY419" fmla="*/ 5149 h 19998"/>
                <a:gd name="connsiteX420" fmla="*/ 617 w 19998"/>
                <a:gd name="connsiteY420" fmla="*/ 5149 h 19998"/>
                <a:gd name="connsiteX421" fmla="*/ 617 w 19998"/>
                <a:gd name="connsiteY421" fmla="*/ 5106 h 19998"/>
                <a:gd name="connsiteX422" fmla="*/ 803 w 19998"/>
                <a:gd name="connsiteY422" fmla="*/ 5085 h 19998"/>
                <a:gd name="connsiteX423" fmla="*/ 826 w 19998"/>
                <a:gd name="connsiteY423" fmla="*/ 5106 h 19998"/>
                <a:gd name="connsiteX424" fmla="*/ 803 w 19998"/>
                <a:gd name="connsiteY424" fmla="*/ 5149 h 19998"/>
                <a:gd name="connsiteX425" fmla="*/ 803 w 19998"/>
                <a:gd name="connsiteY425" fmla="*/ 5165 h 19998"/>
                <a:gd name="connsiteX426" fmla="*/ 1276 w 19998"/>
                <a:gd name="connsiteY426" fmla="*/ 5022 h 19998"/>
                <a:gd name="connsiteX427" fmla="*/ 1276 w 19998"/>
                <a:gd name="connsiteY427" fmla="*/ 5003 h 19998"/>
                <a:gd name="connsiteX428" fmla="*/ 1276 w 19998"/>
                <a:gd name="connsiteY428" fmla="*/ 5022 h 19998"/>
                <a:gd name="connsiteX429" fmla="*/ 1298 w 19998"/>
                <a:gd name="connsiteY429" fmla="*/ 5022 h 19998"/>
                <a:gd name="connsiteX430" fmla="*/ 1298 w 19998"/>
                <a:gd name="connsiteY430" fmla="*/ 5003 h 19998"/>
                <a:gd name="connsiteX431" fmla="*/ 1341 w 19998"/>
                <a:gd name="connsiteY431" fmla="*/ 5003 h 19998"/>
                <a:gd name="connsiteX432" fmla="*/ 1341 w 19998"/>
                <a:gd name="connsiteY432" fmla="*/ 5165 h 19998"/>
                <a:gd name="connsiteX433" fmla="*/ 1381 w 19998"/>
                <a:gd name="connsiteY433" fmla="*/ 5165 h 19998"/>
                <a:gd name="connsiteX434" fmla="*/ 1441 w 19998"/>
                <a:gd name="connsiteY434" fmla="*/ 5149 h 19998"/>
                <a:gd name="connsiteX435" fmla="*/ 1441 w 19998"/>
                <a:gd name="connsiteY435" fmla="*/ 5205 h 19998"/>
                <a:gd name="connsiteX436" fmla="*/ 1505 w 19998"/>
                <a:gd name="connsiteY436" fmla="*/ 5231 h 19998"/>
                <a:gd name="connsiteX437" fmla="*/ 1524 w 19998"/>
                <a:gd name="connsiteY437" fmla="*/ 5069 h 19998"/>
                <a:gd name="connsiteX438" fmla="*/ 1562 w 19998"/>
                <a:gd name="connsiteY438" fmla="*/ 5069 h 19998"/>
                <a:gd name="connsiteX439" fmla="*/ 1562 w 19998"/>
                <a:gd name="connsiteY439" fmla="*/ 5043 h 19998"/>
                <a:gd name="connsiteX440" fmla="*/ 1815 w 19998"/>
                <a:gd name="connsiteY440" fmla="*/ 5125 h 19998"/>
                <a:gd name="connsiteX441" fmla="*/ 1815 w 19998"/>
                <a:gd name="connsiteY441" fmla="*/ 5149 h 19998"/>
                <a:gd name="connsiteX442" fmla="*/ 1831 w 19998"/>
                <a:gd name="connsiteY442" fmla="*/ 5149 h 19998"/>
                <a:gd name="connsiteX443" fmla="*/ 1874 w 19998"/>
                <a:gd name="connsiteY443" fmla="*/ 5149 h 19998"/>
                <a:gd name="connsiteX444" fmla="*/ 1874 w 19998"/>
                <a:gd name="connsiteY444" fmla="*/ 5189 h 19998"/>
                <a:gd name="connsiteX445" fmla="*/ 1936 w 19998"/>
                <a:gd name="connsiteY445" fmla="*/ 5165 h 19998"/>
                <a:gd name="connsiteX446" fmla="*/ 1936 w 19998"/>
                <a:gd name="connsiteY446" fmla="*/ 5149 h 19998"/>
                <a:gd name="connsiteX447" fmla="*/ 1915 w 19998"/>
                <a:gd name="connsiteY447" fmla="*/ 5125 h 19998"/>
                <a:gd name="connsiteX448" fmla="*/ 1915 w 19998"/>
                <a:gd name="connsiteY448" fmla="*/ 5069 h 19998"/>
                <a:gd name="connsiteX449" fmla="*/ 1979 w 19998"/>
                <a:gd name="connsiteY449" fmla="*/ 5003 h 19998"/>
                <a:gd name="connsiteX450" fmla="*/ 1936 w 19998"/>
                <a:gd name="connsiteY450" fmla="*/ 4939 h 19998"/>
                <a:gd name="connsiteX451" fmla="*/ 2103 w 19998"/>
                <a:gd name="connsiteY451" fmla="*/ 4820 h 19998"/>
                <a:gd name="connsiteX452" fmla="*/ 2496 w 19998"/>
                <a:gd name="connsiteY452" fmla="*/ 4777 h 19998"/>
                <a:gd name="connsiteX453" fmla="*/ 2536 w 19998"/>
                <a:gd name="connsiteY453" fmla="*/ 4860 h 19998"/>
                <a:gd name="connsiteX454" fmla="*/ 2722 w 19998"/>
                <a:gd name="connsiteY454" fmla="*/ 4761 h 19998"/>
                <a:gd name="connsiteX455" fmla="*/ 2722 w 19998"/>
                <a:gd name="connsiteY455" fmla="*/ 4900 h 19998"/>
                <a:gd name="connsiteX456" fmla="*/ 2805 w 19998"/>
                <a:gd name="connsiteY456" fmla="*/ 4923 h 19998"/>
                <a:gd name="connsiteX457" fmla="*/ 2782 w 19998"/>
                <a:gd name="connsiteY457" fmla="*/ 4982 h 19998"/>
                <a:gd name="connsiteX458" fmla="*/ 2886 w 19998"/>
                <a:gd name="connsiteY458" fmla="*/ 5022 h 19998"/>
                <a:gd name="connsiteX459" fmla="*/ 2910 w 19998"/>
                <a:gd name="connsiteY459" fmla="*/ 5022 h 19998"/>
                <a:gd name="connsiteX460" fmla="*/ 2970 w 19998"/>
                <a:gd name="connsiteY460" fmla="*/ 5189 h 19998"/>
                <a:gd name="connsiteX461" fmla="*/ 3010 w 19998"/>
                <a:gd name="connsiteY461" fmla="*/ 5189 h 19998"/>
                <a:gd name="connsiteX462" fmla="*/ 3034 w 19998"/>
                <a:gd name="connsiteY462" fmla="*/ 5247 h 19998"/>
                <a:gd name="connsiteX463" fmla="*/ 3256 w 19998"/>
                <a:gd name="connsiteY463" fmla="*/ 5673 h 19998"/>
                <a:gd name="connsiteX464" fmla="*/ 3279 w 19998"/>
                <a:gd name="connsiteY464" fmla="*/ 5593 h 19998"/>
                <a:gd name="connsiteX465" fmla="*/ 3303 w 19998"/>
                <a:gd name="connsiteY465" fmla="*/ 5593 h 19998"/>
                <a:gd name="connsiteX466" fmla="*/ 3320 w 19998"/>
                <a:gd name="connsiteY466" fmla="*/ 5616 h 19998"/>
                <a:gd name="connsiteX467" fmla="*/ 3608 w 19998"/>
                <a:gd name="connsiteY467" fmla="*/ 5391 h 19998"/>
                <a:gd name="connsiteX468" fmla="*/ 3589 w 19998"/>
                <a:gd name="connsiteY468" fmla="*/ 5351 h 19998"/>
                <a:gd name="connsiteX469" fmla="*/ 3689 w 19998"/>
                <a:gd name="connsiteY469" fmla="*/ 5351 h 19998"/>
                <a:gd name="connsiteX470" fmla="*/ 3689 w 19998"/>
                <a:gd name="connsiteY470" fmla="*/ 5391 h 19998"/>
                <a:gd name="connsiteX471" fmla="*/ 3713 w 19998"/>
                <a:gd name="connsiteY471" fmla="*/ 5391 h 19998"/>
                <a:gd name="connsiteX472" fmla="*/ 3860 w 19998"/>
                <a:gd name="connsiteY472" fmla="*/ 5268 h 19998"/>
                <a:gd name="connsiteX473" fmla="*/ 3860 w 19998"/>
                <a:gd name="connsiteY473" fmla="*/ 5308 h 19998"/>
                <a:gd name="connsiteX474" fmla="*/ 3899 w 19998"/>
                <a:gd name="connsiteY474" fmla="*/ 5325 h 19998"/>
                <a:gd name="connsiteX475" fmla="*/ 3818 w 19998"/>
                <a:gd name="connsiteY475" fmla="*/ 5431 h 19998"/>
                <a:gd name="connsiteX476" fmla="*/ 3860 w 19998"/>
                <a:gd name="connsiteY476" fmla="*/ 5431 h 19998"/>
                <a:gd name="connsiteX477" fmla="*/ 3941 w 19998"/>
                <a:gd name="connsiteY477" fmla="*/ 5367 h 19998"/>
                <a:gd name="connsiteX478" fmla="*/ 3958 w 19998"/>
                <a:gd name="connsiteY478" fmla="*/ 5391 h 19998"/>
                <a:gd name="connsiteX479" fmla="*/ 3999 w 19998"/>
                <a:gd name="connsiteY479" fmla="*/ 5534 h 19998"/>
                <a:gd name="connsiteX480" fmla="*/ 4041 w 19998"/>
                <a:gd name="connsiteY480" fmla="*/ 5471 h 19998"/>
                <a:gd name="connsiteX481" fmla="*/ 4041 w 19998"/>
                <a:gd name="connsiteY481" fmla="*/ 5534 h 19998"/>
                <a:gd name="connsiteX482" fmla="*/ 4063 w 19998"/>
                <a:gd name="connsiteY482" fmla="*/ 5534 h 19998"/>
                <a:gd name="connsiteX483" fmla="*/ 4103 w 19998"/>
                <a:gd name="connsiteY483" fmla="*/ 5449 h 19998"/>
                <a:gd name="connsiteX484" fmla="*/ 4146 w 19998"/>
                <a:gd name="connsiteY484" fmla="*/ 5489 h 19998"/>
                <a:gd name="connsiteX485" fmla="*/ 4146 w 19998"/>
                <a:gd name="connsiteY485" fmla="*/ 5471 h 19998"/>
                <a:gd name="connsiteX486" fmla="*/ 4103 w 19998"/>
                <a:gd name="connsiteY486" fmla="*/ 5407 h 19998"/>
                <a:gd name="connsiteX487" fmla="*/ 4351 w 19998"/>
                <a:gd name="connsiteY487" fmla="*/ 5351 h 19998"/>
                <a:gd name="connsiteX488" fmla="*/ 4372 w 19998"/>
                <a:gd name="connsiteY488" fmla="*/ 5308 h 19998"/>
                <a:gd name="connsiteX489" fmla="*/ 4392 w 19998"/>
                <a:gd name="connsiteY489" fmla="*/ 5308 h 19998"/>
                <a:gd name="connsiteX490" fmla="*/ 4415 w 19998"/>
                <a:gd name="connsiteY490" fmla="*/ 5308 h 19998"/>
                <a:gd name="connsiteX491" fmla="*/ 4415 w 19998"/>
                <a:gd name="connsiteY491" fmla="*/ 5287 h 19998"/>
                <a:gd name="connsiteX492" fmla="*/ 4580 w 19998"/>
                <a:gd name="connsiteY492" fmla="*/ 5268 h 19998"/>
                <a:gd name="connsiteX493" fmla="*/ 4580 w 19998"/>
                <a:gd name="connsiteY493" fmla="*/ 5471 h 19998"/>
                <a:gd name="connsiteX494" fmla="*/ 4994 w 19998"/>
                <a:gd name="connsiteY494" fmla="*/ 5449 h 19998"/>
                <a:gd name="connsiteX495" fmla="*/ 5075 w 19998"/>
                <a:gd name="connsiteY495" fmla="*/ 5471 h 19998"/>
                <a:gd name="connsiteX496" fmla="*/ 5075 w 19998"/>
                <a:gd name="connsiteY496" fmla="*/ 5449 h 19998"/>
                <a:gd name="connsiteX497" fmla="*/ 5094 w 19998"/>
                <a:gd name="connsiteY497" fmla="*/ 5449 h 19998"/>
                <a:gd name="connsiteX498" fmla="*/ 5175 w 19998"/>
                <a:gd name="connsiteY498" fmla="*/ 5471 h 19998"/>
                <a:gd name="connsiteX499" fmla="*/ 5323 w 19998"/>
                <a:gd name="connsiteY499" fmla="*/ 5471 h 19998"/>
                <a:gd name="connsiteX500" fmla="*/ 5242 w 19998"/>
                <a:gd name="connsiteY500" fmla="*/ 5407 h 19998"/>
                <a:gd name="connsiteX501" fmla="*/ 5258 w 19998"/>
                <a:gd name="connsiteY501" fmla="*/ 5391 h 19998"/>
                <a:gd name="connsiteX502" fmla="*/ 4994 w 19998"/>
                <a:gd name="connsiteY502" fmla="*/ 5003 h 19998"/>
                <a:gd name="connsiteX503" fmla="*/ 4970 w 19998"/>
                <a:gd name="connsiteY503" fmla="*/ 5003 h 19998"/>
                <a:gd name="connsiteX504" fmla="*/ 4954 w 19998"/>
                <a:gd name="connsiteY504" fmla="*/ 4982 h 19998"/>
                <a:gd name="connsiteX505" fmla="*/ 5054 w 19998"/>
                <a:gd name="connsiteY505" fmla="*/ 4618 h 19998"/>
                <a:gd name="connsiteX506" fmla="*/ 5054 w 19998"/>
                <a:gd name="connsiteY506" fmla="*/ 4601 h 19998"/>
                <a:gd name="connsiteX507" fmla="*/ 5037 w 19998"/>
                <a:gd name="connsiteY507" fmla="*/ 4618 h 19998"/>
                <a:gd name="connsiteX508" fmla="*/ 5011 w 19998"/>
                <a:gd name="connsiteY508" fmla="*/ 4131 h 19998"/>
                <a:gd name="connsiteX509" fmla="*/ 4970 w 19998"/>
                <a:gd name="connsiteY509" fmla="*/ 4131 h 19998"/>
                <a:gd name="connsiteX510" fmla="*/ 4642 w 19998"/>
                <a:gd name="connsiteY510" fmla="*/ 3335 h 19998"/>
                <a:gd name="connsiteX511" fmla="*/ 4663 w 19998"/>
                <a:gd name="connsiteY511" fmla="*/ 3092 h 19998"/>
                <a:gd name="connsiteX512" fmla="*/ 4563 w 19998"/>
                <a:gd name="connsiteY512" fmla="*/ 3050 h 19998"/>
                <a:gd name="connsiteX513" fmla="*/ 4563 w 19998"/>
                <a:gd name="connsiteY513" fmla="*/ 2930 h 19998"/>
                <a:gd name="connsiteX514" fmla="*/ 4663 w 19998"/>
                <a:gd name="connsiteY514" fmla="*/ 2987 h 19998"/>
                <a:gd name="connsiteX515" fmla="*/ 4684 w 19998"/>
                <a:gd name="connsiteY515" fmla="*/ 2947 h 19998"/>
                <a:gd name="connsiteX516" fmla="*/ 5242 w 19998"/>
                <a:gd name="connsiteY516" fmla="*/ 3092 h 19998"/>
                <a:gd name="connsiteX517" fmla="*/ 5258 w 19998"/>
                <a:gd name="connsiteY517" fmla="*/ 3029 h 19998"/>
                <a:gd name="connsiteX518" fmla="*/ 5570 w 19998"/>
                <a:gd name="connsiteY518" fmla="*/ 3050 h 19998"/>
                <a:gd name="connsiteX519" fmla="*/ 5632 w 19998"/>
                <a:gd name="connsiteY519" fmla="*/ 3252 h 19998"/>
                <a:gd name="connsiteX520" fmla="*/ 5592 w 19998"/>
                <a:gd name="connsiteY520" fmla="*/ 3252 h 19998"/>
                <a:gd name="connsiteX521" fmla="*/ 5570 w 19998"/>
                <a:gd name="connsiteY521" fmla="*/ 3316 h 19998"/>
                <a:gd name="connsiteX522" fmla="*/ 5511 w 19998"/>
                <a:gd name="connsiteY522" fmla="*/ 3316 h 19998"/>
                <a:gd name="connsiteX523" fmla="*/ 5675 w 19998"/>
                <a:gd name="connsiteY523" fmla="*/ 3800 h 19998"/>
                <a:gd name="connsiteX524" fmla="*/ 5649 w 19998"/>
                <a:gd name="connsiteY524" fmla="*/ 3826 h 19998"/>
                <a:gd name="connsiteX525" fmla="*/ 5732 w 19998"/>
                <a:gd name="connsiteY525" fmla="*/ 3842 h 19998"/>
                <a:gd name="connsiteX526" fmla="*/ 5713 w 19998"/>
                <a:gd name="connsiteY526" fmla="*/ 3842 h 19998"/>
                <a:gd name="connsiteX527" fmla="*/ 5732 w 19998"/>
                <a:gd name="connsiteY527" fmla="*/ 3882 h 19998"/>
                <a:gd name="connsiteX528" fmla="*/ 5756 w 19998"/>
                <a:gd name="connsiteY528" fmla="*/ 3882 h 19998"/>
                <a:gd name="connsiteX529" fmla="*/ 5775 w 19998"/>
                <a:gd name="connsiteY529" fmla="*/ 3882 h 19998"/>
                <a:gd name="connsiteX530" fmla="*/ 5861 w 19998"/>
                <a:gd name="connsiteY530" fmla="*/ 3762 h 19998"/>
                <a:gd name="connsiteX531" fmla="*/ 6499 w 19998"/>
                <a:gd name="connsiteY531" fmla="*/ 3906 h 19998"/>
                <a:gd name="connsiteX532" fmla="*/ 7611 w 19998"/>
                <a:gd name="connsiteY532" fmla="*/ 3826 h 19998"/>
                <a:gd name="connsiteX533" fmla="*/ 7923 w 19998"/>
                <a:gd name="connsiteY533" fmla="*/ 3722 h 19998"/>
                <a:gd name="connsiteX534" fmla="*/ 8045 w 19998"/>
                <a:gd name="connsiteY534" fmla="*/ 3703 h 19998"/>
                <a:gd name="connsiteX535" fmla="*/ 7611 w 19998"/>
                <a:gd name="connsiteY535" fmla="*/ 3600 h 19998"/>
                <a:gd name="connsiteX536" fmla="*/ 7611 w 19998"/>
                <a:gd name="connsiteY536" fmla="*/ 3581 h 19998"/>
                <a:gd name="connsiteX537" fmla="*/ 7799 w 19998"/>
                <a:gd name="connsiteY537" fmla="*/ 3092 h 19998"/>
                <a:gd name="connsiteX538" fmla="*/ 9574 w 19998"/>
                <a:gd name="connsiteY538" fmla="*/ 2317 h 19998"/>
                <a:gd name="connsiteX539" fmla="*/ 9843 w 19998"/>
                <a:gd name="connsiteY539" fmla="*/ 1993 h 19998"/>
                <a:gd name="connsiteX540" fmla="*/ 9902 w 19998"/>
                <a:gd name="connsiteY540" fmla="*/ 2051 h 19998"/>
                <a:gd name="connsiteX541" fmla="*/ 10031 w 19998"/>
                <a:gd name="connsiteY541" fmla="*/ 2051 h 19998"/>
                <a:gd name="connsiteX542" fmla="*/ 9964 w 19998"/>
                <a:gd name="connsiteY542" fmla="*/ 1972 h 19998"/>
                <a:gd name="connsiteX543" fmla="*/ 9943 w 19998"/>
                <a:gd name="connsiteY543" fmla="*/ 1993 h 19998"/>
                <a:gd name="connsiteX544" fmla="*/ 9843 w 19998"/>
                <a:gd name="connsiteY544" fmla="*/ 1645 h 19998"/>
                <a:gd name="connsiteX545" fmla="*/ 9902 w 19998"/>
                <a:gd name="connsiteY545" fmla="*/ 1645 h 19998"/>
                <a:gd name="connsiteX546" fmla="*/ 9902 w 19998"/>
                <a:gd name="connsiteY546" fmla="*/ 1628 h 19998"/>
                <a:gd name="connsiteX547" fmla="*/ 9902 w 19998"/>
                <a:gd name="connsiteY547" fmla="*/ 1607 h 19998"/>
                <a:gd name="connsiteX548" fmla="*/ 9843 w 19998"/>
                <a:gd name="connsiteY548" fmla="*/ 1542 h 19998"/>
                <a:gd name="connsiteX549" fmla="*/ 9886 w 19998"/>
                <a:gd name="connsiteY549" fmla="*/ 1260 h 19998"/>
                <a:gd name="connsiteX550" fmla="*/ 9926 w 19998"/>
                <a:gd name="connsiteY550" fmla="*/ 1243 h 19998"/>
                <a:gd name="connsiteX551" fmla="*/ 9886 w 19998"/>
                <a:gd name="connsiteY551" fmla="*/ 815 h 19998"/>
                <a:gd name="connsiteX552" fmla="*/ 9902 w 19998"/>
                <a:gd name="connsiteY552" fmla="*/ 815 h 19998"/>
                <a:gd name="connsiteX553" fmla="*/ 9886 w 19998"/>
                <a:gd name="connsiteY553" fmla="*/ 484 h 19998"/>
                <a:gd name="connsiteX554" fmla="*/ 10645 w 19998"/>
                <a:gd name="connsiteY554" fmla="*/ 186 h 19998"/>
                <a:gd name="connsiteX555" fmla="*/ 11307 w 19998"/>
                <a:gd name="connsiteY555" fmla="*/ 0 h 19998"/>
                <a:gd name="connsiteX556" fmla="*/ 11431 w 19998"/>
                <a:gd name="connsiteY556" fmla="*/ 324 h 19998"/>
                <a:gd name="connsiteX557" fmla="*/ 11431 w 19998"/>
                <a:gd name="connsiteY557" fmla="*/ 630 h 19998"/>
                <a:gd name="connsiteX558" fmla="*/ 11577 w 19998"/>
                <a:gd name="connsiteY558" fmla="*/ 630 h 19998"/>
                <a:gd name="connsiteX559" fmla="*/ 11700 w 19998"/>
                <a:gd name="connsiteY559" fmla="*/ 832 h 19998"/>
                <a:gd name="connsiteX560" fmla="*/ 11822 w 19998"/>
                <a:gd name="connsiteY560" fmla="*/ 895 h 19998"/>
                <a:gd name="connsiteX561" fmla="*/ 12158 w 19998"/>
                <a:gd name="connsiteY561" fmla="*/ 670 h 19998"/>
                <a:gd name="connsiteX562" fmla="*/ 12279 w 19998"/>
                <a:gd name="connsiteY562" fmla="*/ 792 h 19998"/>
                <a:gd name="connsiteX563" fmla="*/ 12255 w 19998"/>
                <a:gd name="connsiteY563" fmla="*/ 815 h 19998"/>
                <a:gd name="connsiteX564" fmla="*/ 12360 w 19998"/>
                <a:gd name="connsiteY564" fmla="*/ 895 h 19998"/>
                <a:gd name="connsiteX565" fmla="*/ 12360 w 19998"/>
                <a:gd name="connsiteY565" fmla="*/ 912 h 19998"/>
                <a:gd name="connsiteX566" fmla="*/ 12339 w 19998"/>
                <a:gd name="connsiteY566" fmla="*/ 935 h 19998"/>
                <a:gd name="connsiteX567" fmla="*/ 12548 w 19998"/>
                <a:gd name="connsiteY567" fmla="*/ 1342 h 19998"/>
                <a:gd name="connsiteX568" fmla="*/ 12753 w 19998"/>
                <a:gd name="connsiteY568" fmla="*/ 1260 h 19998"/>
                <a:gd name="connsiteX569" fmla="*/ 12729 w 19998"/>
                <a:gd name="connsiteY569" fmla="*/ 1363 h 19998"/>
                <a:gd name="connsiteX570" fmla="*/ 12834 w 19998"/>
                <a:gd name="connsiteY570" fmla="*/ 1323 h 19998"/>
                <a:gd name="connsiteX571" fmla="*/ 12853 w 19998"/>
                <a:gd name="connsiteY571" fmla="*/ 1342 h 19998"/>
                <a:gd name="connsiteX572" fmla="*/ 12901 w 19998"/>
                <a:gd name="connsiteY572" fmla="*/ 1342 h 19998"/>
                <a:gd name="connsiteX573" fmla="*/ 13039 w 19998"/>
                <a:gd name="connsiteY573" fmla="*/ 1769 h 19998"/>
                <a:gd name="connsiteX574" fmla="*/ 13039 w 19998"/>
                <a:gd name="connsiteY574" fmla="*/ 1751 h 19998"/>
                <a:gd name="connsiteX575" fmla="*/ 13065 w 19998"/>
                <a:gd name="connsiteY575" fmla="*/ 1751 h 19998"/>
                <a:gd name="connsiteX576" fmla="*/ 13082 w 19998"/>
                <a:gd name="connsiteY576" fmla="*/ 1671 h 19998"/>
                <a:gd name="connsiteX577" fmla="*/ 13186 w 19998"/>
                <a:gd name="connsiteY577" fmla="*/ 1645 h 19998"/>
                <a:gd name="connsiteX578" fmla="*/ 13203 w 19998"/>
                <a:gd name="connsiteY578" fmla="*/ 1671 h 19998"/>
                <a:gd name="connsiteX579" fmla="*/ 13203 w 19998"/>
                <a:gd name="connsiteY579" fmla="*/ 1645 h 19998"/>
                <a:gd name="connsiteX580" fmla="*/ 13267 w 19998"/>
                <a:gd name="connsiteY580" fmla="*/ 1645 h 19998"/>
                <a:gd name="connsiteX581" fmla="*/ 13267 w 19998"/>
                <a:gd name="connsiteY581" fmla="*/ 1671 h 19998"/>
                <a:gd name="connsiteX582" fmla="*/ 13308 w 19998"/>
                <a:gd name="connsiteY582" fmla="*/ 1687 h 19998"/>
                <a:gd name="connsiteX583" fmla="*/ 13308 w 19998"/>
                <a:gd name="connsiteY583" fmla="*/ 1711 h 19998"/>
                <a:gd name="connsiteX584" fmla="*/ 13515 w 19998"/>
                <a:gd name="connsiteY584" fmla="*/ 1628 h 19998"/>
                <a:gd name="connsiteX585" fmla="*/ 13598 w 19998"/>
                <a:gd name="connsiteY585" fmla="*/ 1751 h 19998"/>
                <a:gd name="connsiteX586" fmla="*/ 13660 w 19998"/>
                <a:gd name="connsiteY586" fmla="*/ 1769 h 19998"/>
                <a:gd name="connsiteX587" fmla="*/ 13660 w 19998"/>
                <a:gd name="connsiteY587" fmla="*/ 1833 h 19998"/>
                <a:gd name="connsiteX588" fmla="*/ 13677 w 19998"/>
                <a:gd name="connsiteY588" fmla="*/ 1833 h 19998"/>
                <a:gd name="connsiteX589" fmla="*/ 13677 w 19998"/>
                <a:gd name="connsiteY589" fmla="*/ 1849 h 19998"/>
                <a:gd name="connsiteX590" fmla="*/ 13725 w 19998"/>
                <a:gd name="connsiteY590" fmla="*/ 1849 h 19998"/>
                <a:gd name="connsiteX591" fmla="*/ 13703 w 19998"/>
                <a:gd name="connsiteY591" fmla="*/ 1833 h 19998"/>
                <a:gd name="connsiteX592" fmla="*/ 13725 w 19998"/>
                <a:gd name="connsiteY592" fmla="*/ 1791 h 19998"/>
                <a:gd name="connsiteX593" fmla="*/ 13808 w 19998"/>
                <a:gd name="connsiteY593" fmla="*/ 1873 h 19998"/>
                <a:gd name="connsiteX594" fmla="*/ 13725 w 19998"/>
                <a:gd name="connsiteY594" fmla="*/ 2155 h 19998"/>
                <a:gd name="connsiteX595" fmla="*/ 13725 w 19998"/>
                <a:gd name="connsiteY595" fmla="*/ 2138 h 19998"/>
                <a:gd name="connsiteX596" fmla="*/ 13784 w 19998"/>
                <a:gd name="connsiteY596" fmla="*/ 2155 h 19998"/>
                <a:gd name="connsiteX597" fmla="*/ 13825 w 19998"/>
                <a:gd name="connsiteY597" fmla="*/ 2301 h 19998"/>
                <a:gd name="connsiteX598" fmla="*/ 13703 w 19998"/>
                <a:gd name="connsiteY598" fmla="*/ 2420 h 19998"/>
                <a:gd name="connsiteX599" fmla="*/ 13741 w 19998"/>
                <a:gd name="connsiteY599" fmla="*/ 2463 h 19998"/>
                <a:gd name="connsiteX600" fmla="*/ 13703 w 19998"/>
                <a:gd name="connsiteY600" fmla="*/ 2503 h 19998"/>
                <a:gd name="connsiteX601" fmla="*/ 13784 w 19998"/>
                <a:gd name="connsiteY601" fmla="*/ 2519 h 19998"/>
                <a:gd name="connsiteX602" fmla="*/ 13784 w 19998"/>
                <a:gd name="connsiteY602" fmla="*/ 2540 h 19998"/>
                <a:gd name="connsiteX603" fmla="*/ 13849 w 19998"/>
                <a:gd name="connsiteY603" fmla="*/ 2540 h 19998"/>
                <a:gd name="connsiteX604" fmla="*/ 14280 w 19998"/>
                <a:gd name="connsiteY604" fmla="*/ 2540 h 19998"/>
                <a:gd name="connsiteX605" fmla="*/ 14527 w 19998"/>
                <a:gd name="connsiteY605" fmla="*/ 2437 h 19998"/>
                <a:gd name="connsiteX606" fmla="*/ 14527 w 19998"/>
                <a:gd name="connsiteY606" fmla="*/ 2218 h 19998"/>
                <a:gd name="connsiteX607" fmla="*/ 14715 w 19998"/>
                <a:gd name="connsiteY607" fmla="*/ 2051 h 19998"/>
                <a:gd name="connsiteX608" fmla="*/ 14815 w 19998"/>
                <a:gd name="connsiteY608" fmla="*/ 2115 h 19998"/>
                <a:gd name="connsiteX609" fmla="*/ 14775 w 19998"/>
                <a:gd name="connsiteY609" fmla="*/ 2138 h 19998"/>
                <a:gd name="connsiteX610" fmla="*/ 14796 w 19998"/>
                <a:gd name="connsiteY610" fmla="*/ 2218 h 19998"/>
                <a:gd name="connsiteX611" fmla="*/ 14756 w 19998"/>
                <a:gd name="connsiteY611" fmla="*/ 2195 h 19998"/>
                <a:gd name="connsiteX612" fmla="*/ 14732 w 19998"/>
                <a:gd name="connsiteY612" fmla="*/ 2218 h 19998"/>
                <a:gd name="connsiteX613" fmla="*/ 14756 w 19998"/>
                <a:gd name="connsiteY613" fmla="*/ 2237 h 19998"/>
                <a:gd name="connsiteX614" fmla="*/ 14732 w 19998"/>
                <a:gd name="connsiteY614" fmla="*/ 2275 h 19998"/>
                <a:gd name="connsiteX615" fmla="*/ 14715 w 19998"/>
                <a:gd name="connsiteY615" fmla="*/ 2275 h 19998"/>
                <a:gd name="connsiteX616" fmla="*/ 14756 w 19998"/>
                <a:gd name="connsiteY616" fmla="*/ 2341 h 19998"/>
                <a:gd name="connsiteX617" fmla="*/ 14675 w 19998"/>
                <a:gd name="connsiteY617" fmla="*/ 2519 h 19998"/>
                <a:gd name="connsiteX618" fmla="*/ 14815 w 19998"/>
                <a:gd name="connsiteY618" fmla="*/ 2622 h 19998"/>
                <a:gd name="connsiteX619" fmla="*/ 14796 w 19998"/>
                <a:gd name="connsiteY619" fmla="*/ 2904 h 19998"/>
                <a:gd name="connsiteX620" fmla="*/ 14918 w 19998"/>
                <a:gd name="connsiteY620" fmla="*/ 2904 h 19998"/>
                <a:gd name="connsiteX621" fmla="*/ 14918 w 19998"/>
                <a:gd name="connsiteY621" fmla="*/ 2867 h 19998"/>
                <a:gd name="connsiteX622" fmla="*/ 15001 w 19998"/>
                <a:gd name="connsiteY622" fmla="*/ 2888 h 19998"/>
                <a:gd name="connsiteX623" fmla="*/ 15230 w 19998"/>
                <a:gd name="connsiteY623" fmla="*/ 3074 h 19998"/>
                <a:gd name="connsiteX624" fmla="*/ 15249 w 19998"/>
                <a:gd name="connsiteY624" fmla="*/ 3050 h 19998"/>
                <a:gd name="connsiteX625" fmla="*/ 15249 w 19998"/>
                <a:gd name="connsiteY625" fmla="*/ 3114 h 19998"/>
                <a:gd name="connsiteX626" fmla="*/ 15330 w 19998"/>
                <a:gd name="connsiteY626" fmla="*/ 3114 h 19998"/>
                <a:gd name="connsiteX627" fmla="*/ 15418 w 19998"/>
                <a:gd name="connsiteY627" fmla="*/ 3114 h 19998"/>
                <a:gd name="connsiteX628" fmla="*/ 15499 w 19998"/>
                <a:gd name="connsiteY628" fmla="*/ 3196 h 19998"/>
                <a:gd name="connsiteX629" fmla="*/ 15475 w 19998"/>
                <a:gd name="connsiteY629" fmla="*/ 3252 h 19998"/>
                <a:gd name="connsiteX630" fmla="*/ 15499 w 19998"/>
                <a:gd name="connsiteY630" fmla="*/ 3295 h 19998"/>
                <a:gd name="connsiteX631" fmla="*/ 15499 w 19998"/>
                <a:gd name="connsiteY631" fmla="*/ 3276 h 19998"/>
                <a:gd name="connsiteX632" fmla="*/ 15599 w 19998"/>
                <a:gd name="connsiteY632" fmla="*/ 3276 h 19998"/>
                <a:gd name="connsiteX633" fmla="*/ 15704 w 19998"/>
                <a:gd name="connsiteY633" fmla="*/ 3374 h 19998"/>
                <a:gd name="connsiteX634" fmla="*/ 15682 w 19998"/>
                <a:gd name="connsiteY634" fmla="*/ 3414 h 19998"/>
                <a:gd name="connsiteX635" fmla="*/ 15723 w 19998"/>
                <a:gd name="connsiteY635" fmla="*/ 3478 h 19998"/>
                <a:gd name="connsiteX636" fmla="*/ 15704 w 19998"/>
                <a:gd name="connsiteY636" fmla="*/ 3497 h 19998"/>
                <a:gd name="connsiteX637" fmla="*/ 15747 w 19998"/>
                <a:gd name="connsiteY637" fmla="*/ 3534 h 19998"/>
                <a:gd name="connsiteX638" fmla="*/ 15747 w 19998"/>
                <a:gd name="connsiteY638" fmla="*/ 3518 h 19998"/>
                <a:gd name="connsiteX639" fmla="*/ 15935 w 19998"/>
                <a:gd name="connsiteY639" fmla="*/ 3478 h 19998"/>
                <a:gd name="connsiteX640" fmla="*/ 15935 w 19998"/>
                <a:gd name="connsiteY640" fmla="*/ 3518 h 19998"/>
                <a:gd name="connsiteX641" fmla="*/ 15951 w 19998"/>
                <a:gd name="connsiteY641" fmla="*/ 3518 h 19998"/>
                <a:gd name="connsiteX642" fmla="*/ 15992 w 19998"/>
                <a:gd name="connsiteY642" fmla="*/ 3414 h 19998"/>
                <a:gd name="connsiteX643" fmla="*/ 16156 w 19998"/>
                <a:gd name="connsiteY643" fmla="*/ 3414 h 19998"/>
                <a:gd name="connsiteX644" fmla="*/ 16156 w 19998"/>
                <a:gd name="connsiteY644" fmla="*/ 3374 h 19998"/>
                <a:gd name="connsiteX645" fmla="*/ 16302 w 19998"/>
                <a:gd name="connsiteY645" fmla="*/ 3436 h 19998"/>
                <a:gd name="connsiteX646" fmla="*/ 16285 w 19998"/>
                <a:gd name="connsiteY646" fmla="*/ 3454 h 19998"/>
                <a:gd name="connsiteX647" fmla="*/ 16366 w 19998"/>
                <a:gd name="connsiteY647" fmla="*/ 3518 h 19998"/>
                <a:gd name="connsiteX648" fmla="*/ 16490 w 19998"/>
                <a:gd name="connsiteY648" fmla="*/ 3518 h 19998"/>
                <a:gd name="connsiteX649" fmla="*/ 16506 w 19998"/>
                <a:gd name="connsiteY649" fmla="*/ 3600 h 19998"/>
                <a:gd name="connsiteX650" fmla="*/ 16590 w 19998"/>
                <a:gd name="connsiteY650" fmla="*/ 3624 h 19998"/>
                <a:gd name="connsiteX651" fmla="*/ 16611 w 19998"/>
                <a:gd name="connsiteY651" fmla="*/ 3581 h 19998"/>
                <a:gd name="connsiteX652" fmla="*/ 16694 w 19998"/>
                <a:gd name="connsiteY652" fmla="*/ 3600 h 19998"/>
                <a:gd name="connsiteX653" fmla="*/ 16694 w 19998"/>
                <a:gd name="connsiteY653" fmla="*/ 3560 h 19998"/>
                <a:gd name="connsiteX654" fmla="*/ 16716 w 19998"/>
                <a:gd name="connsiteY654" fmla="*/ 3560 h 19998"/>
                <a:gd name="connsiteX655" fmla="*/ 16716 w 19998"/>
                <a:gd name="connsiteY655" fmla="*/ 3518 h 19998"/>
                <a:gd name="connsiteX656" fmla="*/ 16759 w 19998"/>
                <a:gd name="connsiteY656" fmla="*/ 3497 h 19998"/>
                <a:gd name="connsiteX657" fmla="*/ 16759 w 19998"/>
                <a:gd name="connsiteY657" fmla="*/ 3478 h 19998"/>
                <a:gd name="connsiteX658" fmla="*/ 16940 w 19998"/>
                <a:gd name="connsiteY658" fmla="*/ 3478 h 19998"/>
                <a:gd name="connsiteX659" fmla="*/ 17085 w 19998"/>
                <a:gd name="connsiteY659" fmla="*/ 3560 h 19998"/>
                <a:gd name="connsiteX660" fmla="*/ 17085 w 19998"/>
                <a:gd name="connsiteY660" fmla="*/ 3534 h 19998"/>
                <a:gd name="connsiteX661" fmla="*/ 17192 w 19998"/>
                <a:gd name="connsiteY661" fmla="*/ 3518 h 19998"/>
                <a:gd name="connsiteX662" fmla="*/ 17192 w 19998"/>
                <a:gd name="connsiteY662" fmla="*/ 3534 h 19998"/>
                <a:gd name="connsiteX663" fmla="*/ 17373 w 19998"/>
                <a:gd name="connsiteY663" fmla="*/ 3640 h 19998"/>
                <a:gd name="connsiteX664" fmla="*/ 17354 w 19998"/>
                <a:gd name="connsiteY664" fmla="*/ 3663 h 19998"/>
                <a:gd name="connsiteX665" fmla="*/ 17437 w 19998"/>
                <a:gd name="connsiteY665" fmla="*/ 3783 h 19998"/>
                <a:gd name="connsiteX666" fmla="*/ 17397 w 19998"/>
                <a:gd name="connsiteY666" fmla="*/ 3783 h 19998"/>
                <a:gd name="connsiteX667" fmla="*/ 17414 w 19998"/>
                <a:gd name="connsiteY667" fmla="*/ 3826 h 19998"/>
                <a:gd name="connsiteX668" fmla="*/ 17437 w 19998"/>
                <a:gd name="connsiteY668" fmla="*/ 3826 h 19998"/>
                <a:gd name="connsiteX669" fmla="*/ 17602 w 19998"/>
                <a:gd name="connsiteY669" fmla="*/ 4028 h 19998"/>
                <a:gd name="connsiteX670" fmla="*/ 17623 w 19998"/>
                <a:gd name="connsiteY670" fmla="*/ 4091 h 19998"/>
                <a:gd name="connsiteX671" fmla="*/ 17642 w 19998"/>
                <a:gd name="connsiteY671" fmla="*/ 4091 h 19998"/>
                <a:gd name="connsiteX672" fmla="*/ 17683 w 19998"/>
                <a:gd name="connsiteY672" fmla="*/ 4211 h 19998"/>
                <a:gd name="connsiteX673" fmla="*/ 17849 w 19998"/>
                <a:gd name="connsiteY673" fmla="*/ 4211 h 19998"/>
                <a:gd name="connsiteX674" fmla="*/ 17849 w 19998"/>
                <a:gd name="connsiteY674" fmla="*/ 4171 h 19998"/>
                <a:gd name="connsiteX675" fmla="*/ 17871 w 19998"/>
                <a:gd name="connsiteY675" fmla="*/ 4171 h 19998"/>
                <a:gd name="connsiteX676" fmla="*/ 17830 w 19998"/>
                <a:gd name="connsiteY676" fmla="*/ 4091 h 19998"/>
                <a:gd name="connsiteX677" fmla="*/ 17871 w 19998"/>
                <a:gd name="connsiteY677" fmla="*/ 4065 h 19998"/>
                <a:gd name="connsiteX678" fmla="*/ 17935 w 19998"/>
                <a:gd name="connsiteY678" fmla="*/ 4091 h 19998"/>
                <a:gd name="connsiteX679" fmla="*/ 17976 w 19998"/>
                <a:gd name="connsiteY679" fmla="*/ 4065 h 19998"/>
                <a:gd name="connsiteX680" fmla="*/ 18019 w 19998"/>
                <a:gd name="connsiteY680" fmla="*/ 4091 h 19998"/>
                <a:gd name="connsiteX681" fmla="*/ 18140 w 19998"/>
                <a:gd name="connsiteY681" fmla="*/ 4131 h 19998"/>
                <a:gd name="connsiteX682" fmla="*/ 18183 w 19998"/>
                <a:gd name="connsiteY682" fmla="*/ 4293 h 19998"/>
                <a:gd name="connsiteX683" fmla="*/ 18200 w 19998"/>
                <a:gd name="connsiteY683" fmla="*/ 4293 h 19998"/>
                <a:gd name="connsiteX684" fmla="*/ 18223 w 19998"/>
                <a:gd name="connsiteY684" fmla="*/ 4211 h 19998"/>
                <a:gd name="connsiteX685" fmla="*/ 18240 w 19998"/>
                <a:gd name="connsiteY685" fmla="*/ 4211 h 19998"/>
                <a:gd name="connsiteX686" fmla="*/ 18240 w 19998"/>
                <a:gd name="connsiteY686" fmla="*/ 4230 h 19998"/>
                <a:gd name="connsiteX687" fmla="*/ 18281 w 19998"/>
                <a:gd name="connsiteY687" fmla="*/ 4230 h 19998"/>
                <a:gd name="connsiteX688" fmla="*/ 18328 w 19998"/>
                <a:gd name="connsiteY688" fmla="*/ 4270 h 19998"/>
                <a:gd name="connsiteX689" fmla="*/ 18369 w 19998"/>
                <a:gd name="connsiteY689" fmla="*/ 4253 h 19998"/>
                <a:gd name="connsiteX690" fmla="*/ 18388 w 19998"/>
                <a:gd name="connsiteY690" fmla="*/ 4270 h 19998"/>
                <a:gd name="connsiteX691" fmla="*/ 18531 w 19998"/>
                <a:gd name="connsiteY691" fmla="*/ 4253 h 19998"/>
                <a:gd name="connsiteX692" fmla="*/ 18531 w 19998"/>
                <a:gd name="connsiteY692" fmla="*/ 4270 h 19998"/>
                <a:gd name="connsiteX693" fmla="*/ 18631 w 19998"/>
                <a:gd name="connsiteY693" fmla="*/ 4211 h 19998"/>
                <a:gd name="connsiteX694" fmla="*/ 18631 w 19998"/>
                <a:gd name="connsiteY694" fmla="*/ 4131 h 19998"/>
                <a:gd name="connsiteX695" fmla="*/ 18762 w 19998"/>
                <a:gd name="connsiteY695" fmla="*/ 4108 h 19998"/>
                <a:gd name="connsiteX696" fmla="*/ 18778 w 19998"/>
                <a:gd name="connsiteY696" fmla="*/ 4148 h 19998"/>
                <a:gd name="connsiteX697" fmla="*/ 18821 w 19998"/>
                <a:gd name="connsiteY697" fmla="*/ 4131 h 19998"/>
                <a:gd name="connsiteX698" fmla="*/ 18943 w 19998"/>
                <a:gd name="connsiteY698" fmla="*/ 4333 h 19998"/>
                <a:gd name="connsiteX699" fmla="*/ 19047 w 19998"/>
                <a:gd name="connsiteY699" fmla="*/ 4333 h 19998"/>
                <a:gd name="connsiteX700" fmla="*/ 19064 w 19998"/>
                <a:gd name="connsiteY700" fmla="*/ 4392 h 19998"/>
                <a:gd name="connsiteX701" fmla="*/ 19152 w 19998"/>
                <a:gd name="connsiteY701" fmla="*/ 4392 h 19998"/>
                <a:gd name="connsiteX702" fmla="*/ 19152 w 19998"/>
                <a:gd name="connsiteY702" fmla="*/ 4373 h 19998"/>
                <a:gd name="connsiteX703" fmla="*/ 19212 w 19998"/>
                <a:gd name="connsiteY703" fmla="*/ 4373 h 19998"/>
                <a:gd name="connsiteX704" fmla="*/ 19212 w 19998"/>
                <a:gd name="connsiteY704" fmla="*/ 4392 h 19998"/>
                <a:gd name="connsiteX705" fmla="*/ 19317 w 19998"/>
                <a:gd name="connsiteY705" fmla="*/ 4333 h 19998"/>
                <a:gd name="connsiteX706" fmla="*/ 19417 w 19998"/>
                <a:gd name="connsiteY706" fmla="*/ 4392 h 19998"/>
                <a:gd name="connsiteX707" fmla="*/ 19443 w 19998"/>
                <a:gd name="connsiteY707" fmla="*/ 4373 h 19998"/>
                <a:gd name="connsiteX708" fmla="*/ 19500 w 19998"/>
                <a:gd name="connsiteY708" fmla="*/ 4373 h 19998"/>
                <a:gd name="connsiteX709" fmla="*/ 19521 w 19998"/>
                <a:gd name="connsiteY709" fmla="*/ 4352 h 19998"/>
                <a:gd name="connsiteX710" fmla="*/ 19998 w 19998"/>
                <a:gd name="connsiteY710" fmla="*/ 4512 h 19998"/>
                <a:gd name="connsiteX711" fmla="*/ 19750 w 19998"/>
                <a:gd name="connsiteY711" fmla="*/ 4939 h 19998"/>
                <a:gd name="connsiteX712" fmla="*/ 19712 w 19998"/>
                <a:gd name="connsiteY712" fmla="*/ 4939 h 19998"/>
                <a:gd name="connsiteX713" fmla="*/ 19686 w 19998"/>
                <a:gd name="connsiteY713" fmla="*/ 5003 h 19998"/>
                <a:gd name="connsiteX714" fmla="*/ 19645 w 19998"/>
                <a:gd name="connsiteY714" fmla="*/ 5003 h 19998"/>
                <a:gd name="connsiteX715" fmla="*/ 19131 w 19998"/>
                <a:gd name="connsiteY715" fmla="*/ 6512 h 19998"/>
                <a:gd name="connsiteX716" fmla="*/ 19236 w 19998"/>
                <a:gd name="connsiteY716" fmla="*/ 7750 h 19998"/>
                <a:gd name="connsiteX717" fmla="*/ 19212 w 19998"/>
                <a:gd name="connsiteY717" fmla="*/ 7750 h 19998"/>
                <a:gd name="connsiteX718" fmla="*/ 19090 w 19998"/>
                <a:gd name="connsiteY718" fmla="*/ 7870 h 19998"/>
                <a:gd name="connsiteX719" fmla="*/ 19152 w 19998"/>
                <a:gd name="connsiteY719" fmla="*/ 7853 h 19998"/>
                <a:gd name="connsiteX720" fmla="*/ 19064 w 19998"/>
                <a:gd name="connsiteY720" fmla="*/ 7973 h 19998"/>
                <a:gd name="connsiteX721" fmla="*/ 18983 w 19998"/>
                <a:gd name="connsiteY721" fmla="*/ 7973 h 19998"/>
                <a:gd name="connsiteX722" fmla="*/ 18714 w 19998"/>
                <a:gd name="connsiteY722" fmla="*/ 8135 h 19998"/>
                <a:gd name="connsiteX723" fmla="*/ 18695 w 19998"/>
                <a:gd name="connsiteY723" fmla="*/ 8093 h 19998"/>
                <a:gd name="connsiteX724" fmla="*/ 18614 w 19998"/>
                <a:gd name="connsiteY724" fmla="*/ 7997 h 19998"/>
                <a:gd name="connsiteX725" fmla="*/ 18631 w 19998"/>
                <a:gd name="connsiteY725" fmla="*/ 7973 h 19998"/>
                <a:gd name="connsiteX726" fmla="*/ 18304 w 19998"/>
                <a:gd name="connsiteY72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444 w 19998"/>
                <a:gd name="connsiteY331" fmla="*/ 7973 h 19998"/>
                <a:gd name="connsiteX332" fmla="*/ 3444 w 19998"/>
                <a:gd name="connsiteY332" fmla="*/ 7997 h 19998"/>
                <a:gd name="connsiteX333" fmla="*/ 3344 w 19998"/>
                <a:gd name="connsiteY333" fmla="*/ 7910 h 19998"/>
                <a:gd name="connsiteX334" fmla="*/ 3320 w 19998"/>
                <a:gd name="connsiteY334" fmla="*/ 7933 h 19998"/>
                <a:gd name="connsiteX335" fmla="*/ 3239 w 19998"/>
                <a:gd name="connsiteY335" fmla="*/ 7910 h 19998"/>
                <a:gd name="connsiteX336" fmla="*/ 3239 w 19998"/>
                <a:gd name="connsiteY336" fmla="*/ 7950 h 19998"/>
                <a:gd name="connsiteX337" fmla="*/ 3196 w 19998"/>
                <a:gd name="connsiteY337" fmla="*/ 7933 h 19998"/>
                <a:gd name="connsiteX338" fmla="*/ 3156 w 19998"/>
                <a:gd name="connsiteY338" fmla="*/ 7910 h 19998"/>
                <a:gd name="connsiteX339" fmla="*/ 3115 w 19998"/>
                <a:gd name="connsiteY339" fmla="*/ 7950 h 19998"/>
                <a:gd name="connsiteX340" fmla="*/ 2844 w 19998"/>
                <a:gd name="connsiteY340" fmla="*/ 7933 h 19998"/>
                <a:gd name="connsiteX341" fmla="*/ 2822 w 19998"/>
                <a:gd name="connsiteY341" fmla="*/ 7853 h 19998"/>
                <a:gd name="connsiteX342" fmla="*/ 2765 w 19998"/>
                <a:gd name="connsiteY342" fmla="*/ 7811 h 19998"/>
                <a:gd name="connsiteX343" fmla="*/ 2765 w 19998"/>
                <a:gd name="connsiteY343" fmla="*/ 7788 h 19998"/>
                <a:gd name="connsiteX344" fmla="*/ 3051 w 19998"/>
                <a:gd name="connsiteY344" fmla="*/ 7853 h 19998"/>
                <a:gd name="connsiteX345" fmla="*/ 3115 w 19998"/>
                <a:gd name="connsiteY345" fmla="*/ 7651 h 19998"/>
                <a:gd name="connsiteX346" fmla="*/ 3115 w 19998"/>
                <a:gd name="connsiteY346" fmla="*/ 7625 h 19998"/>
                <a:gd name="connsiteX347" fmla="*/ 2765 w 19998"/>
                <a:gd name="connsiteY347" fmla="*/ 7729 h 19998"/>
                <a:gd name="connsiteX348" fmla="*/ 2722 w 19998"/>
                <a:gd name="connsiteY348" fmla="*/ 7625 h 19998"/>
                <a:gd name="connsiteX349" fmla="*/ 2701 w 19998"/>
                <a:gd name="connsiteY349" fmla="*/ 7625 h 19998"/>
                <a:gd name="connsiteX350" fmla="*/ 2722 w 19998"/>
                <a:gd name="connsiteY350" fmla="*/ 7788 h 19998"/>
                <a:gd name="connsiteX351" fmla="*/ 2477 w 19998"/>
                <a:gd name="connsiteY351" fmla="*/ 7750 h 19998"/>
                <a:gd name="connsiteX352" fmla="*/ 2453 w 19998"/>
                <a:gd name="connsiteY352" fmla="*/ 7689 h 19998"/>
                <a:gd name="connsiteX353" fmla="*/ 2477 w 19998"/>
                <a:gd name="connsiteY353" fmla="*/ 7973 h 19998"/>
                <a:gd name="connsiteX354" fmla="*/ 2412 w 19998"/>
                <a:gd name="connsiteY354" fmla="*/ 7950 h 19998"/>
                <a:gd name="connsiteX355" fmla="*/ 2372 w 19998"/>
                <a:gd name="connsiteY355" fmla="*/ 7828 h 19998"/>
                <a:gd name="connsiteX356" fmla="*/ 2127 w 19998"/>
                <a:gd name="connsiteY356" fmla="*/ 7442 h 19998"/>
                <a:gd name="connsiteX357" fmla="*/ 2127 w 19998"/>
                <a:gd name="connsiteY357" fmla="*/ 7463 h 19998"/>
                <a:gd name="connsiteX358" fmla="*/ 2103 w 19998"/>
                <a:gd name="connsiteY358" fmla="*/ 7442 h 19998"/>
                <a:gd name="connsiteX359" fmla="*/ 2205 w 19998"/>
                <a:gd name="connsiteY359" fmla="*/ 7442 h 19998"/>
                <a:gd name="connsiteX360" fmla="*/ 1831 w 19998"/>
                <a:gd name="connsiteY360" fmla="*/ 7261 h 19998"/>
                <a:gd name="connsiteX361" fmla="*/ 1260 w 19998"/>
                <a:gd name="connsiteY361" fmla="*/ 6996 h 19998"/>
                <a:gd name="connsiteX362" fmla="*/ 1276 w 19998"/>
                <a:gd name="connsiteY362" fmla="*/ 6975 h 19998"/>
                <a:gd name="connsiteX363" fmla="*/ 1260 w 19998"/>
                <a:gd name="connsiteY363" fmla="*/ 6958 h 19998"/>
                <a:gd name="connsiteX364" fmla="*/ 1236 w 19998"/>
                <a:gd name="connsiteY364" fmla="*/ 6958 h 19998"/>
                <a:gd name="connsiteX365" fmla="*/ 1172 w 19998"/>
                <a:gd name="connsiteY365" fmla="*/ 6892 h 19998"/>
                <a:gd name="connsiteX366" fmla="*/ 1155 w 19998"/>
                <a:gd name="connsiteY366" fmla="*/ 6996 h 19998"/>
                <a:gd name="connsiteX367" fmla="*/ 886 w 19998"/>
                <a:gd name="connsiteY367" fmla="*/ 6975 h 19998"/>
                <a:gd name="connsiteX368" fmla="*/ 679 w 19998"/>
                <a:gd name="connsiteY368" fmla="*/ 7099 h 19998"/>
                <a:gd name="connsiteX369" fmla="*/ 533 w 19998"/>
                <a:gd name="connsiteY369" fmla="*/ 7078 h 19998"/>
                <a:gd name="connsiteX370" fmla="*/ 533 w 19998"/>
                <a:gd name="connsiteY370" fmla="*/ 7022 h 19998"/>
                <a:gd name="connsiteX371" fmla="*/ 574 w 19998"/>
                <a:gd name="connsiteY371" fmla="*/ 6996 h 19998"/>
                <a:gd name="connsiteX372" fmla="*/ 305 w 19998"/>
                <a:gd name="connsiteY372" fmla="*/ 6568 h 19998"/>
                <a:gd name="connsiteX373" fmla="*/ 264 w 19998"/>
                <a:gd name="connsiteY373" fmla="*/ 6594 h 19998"/>
                <a:gd name="connsiteX374" fmla="*/ 164 w 19998"/>
                <a:gd name="connsiteY374" fmla="*/ 6528 h 19998"/>
                <a:gd name="connsiteX375" fmla="*/ 141 w 19998"/>
                <a:gd name="connsiteY375" fmla="*/ 6528 h 19998"/>
                <a:gd name="connsiteX376" fmla="*/ 0 w 19998"/>
                <a:gd name="connsiteY376" fmla="*/ 6490 h 19998"/>
                <a:gd name="connsiteX377" fmla="*/ 17 w 19998"/>
                <a:gd name="connsiteY377" fmla="*/ 6465 h 19998"/>
                <a:gd name="connsiteX378" fmla="*/ 57 w 19998"/>
                <a:gd name="connsiteY378" fmla="*/ 6465 h 19998"/>
                <a:gd name="connsiteX379" fmla="*/ 57 w 19998"/>
                <a:gd name="connsiteY379" fmla="*/ 6425 h 19998"/>
                <a:gd name="connsiteX380" fmla="*/ 695 w 19998"/>
                <a:gd name="connsiteY380" fmla="*/ 6408 h 19998"/>
                <a:gd name="connsiteX381" fmla="*/ 760 w 19998"/>
                <a:gd name="connsiteY381" fmla="*/ 6262 h 19998"/>
                <a:gd name="connsiteX382" fmla="*/ 722 w 19998"/>
                <a:gd name="connsiteY382" fmla="*/ 6262 h 19998"/>
                <a:gd name="connsiteX383" fmla="*/ 695 w 19998"/>
                <a:gd name="connsiteY383" fmla="*/ 6164 h 19998"/>
                <a:gd name="connsiteX384" fmla="*/ 433 w 19998"/>
                <a:gd name="connsiteY384" fmla="*/ 6084 h 19998"/>
                <a:gd name="connsiteX385" fmla="*/ 348 w 19998"/>
                <a:gd name="connsiteY385" fmla="*/ 6204 h 19998"/>
                <a:gd name="connsiteX386" fmla="*/ 329 w 19998"/>
                <a:gd name="connsiteY386" fmla="*/ 6204 h 19998"/>
                <a:gd name="connsiteX387" fmla="*/ 305 w 19998"/>
                <a:gd name="connsiteY387" fmla="*/ 6060 h 19998"/>
                <a:gd name="connsiteX388" fmla="*/ 348 w 19998"/>
                <a:gd name="connsiteY388" fmla="*/ 6044 h 19998"/>
                <a:gd name="connsiteX389" fmla="*/ 348 w 19998"/>
                <a:gd name="connsiteY389" fmla="*/ 5997 h 19998"/>
                <a:gd name="connsiteX390" fmla="*/ 248 w 19998"/>
                <a:gd name="connsiteY390" fmla="*/ 5997 h 19998"/>
                <a:gd name="connsiteX391" fmla="*/ 221 w 19998"/>
                <a:gd name="connsiteY391" fmla="*/ 5938 h 19998"/>
                <a:gd name="connsiteX392" fmla="*/ 329 w 19998"/>
                <a:gd name="connsiteY392" fmla="*/ 5938 h 19998"/>
                <a:gd name="connsiteX393" fmla="*/ 348 w 19998"/>
                <a:gd name="connsiteY393" fmla="*/ 5818 h 19998"/>
                <a:gd name="connsiteX394" fmla="*/ 391 w 19998"/>
                <a:gd name="connsiteY394" fmla="*/ 5818 h 19998"/>
                <a:gd name="connsiteX395" fmla="*/ 369 w 19998"/>
                <a:gd name="connsiteY395" fmla="*/ 5917 h 19998"/>
                <a:gd name="connsiteX396" fmla="*/ 433 w 19998"/>
                <a:gd name="connsiteY396" fmla="*/ 5877 h 19998"/>
                <a:gd name="connsiteX397" fmla="*/ 433 w 19998"/>
                <a:gd name="connsiteY397" fmla="*/ 5898 h 19998"/>
                <a:gd name="connsiteX398" fmla="*/ 410 w 19998"/>
                <a:gd name="connsiteY398" fmla="*/ 5917 h 19998"/>
                <a:gd name="connsiteX399" fmla="*/ 433 w 19998"/>
                <a:gd name="connsiteY399" fmla="*/ 5938 h 19998"/>
                <a:gd name="connsiteX400" fmla="*/ 555 w 19998"/>
                <a:gd name="connsiteY400" fmla="*/ 5938 h 19998"/>
                <a:gd name="connsiteX401" fmla="*/ 555 w 19998"/>
                <a:gd name="connsiteY401" fmla="*/ 5955 h 19998"/>
                <a:gd name="connsiteX402" fmla="*/ 738 w 19998"/>
                <a:gd name="connsiteY402" fmla="*/ 5938 h 19998"/>
                <a:gd name="connsiteX403" fmla="*/ 695 w 19998"/>
                <a:gd name="connsiteY403" fmla="*/ 5835 h 19998"/>
                <a:gd name="connsiteX404" fmla="*/ 655 w 19998"/>
                <a:gd name="connsiteY404" fmla="*/ 5835 h 19998"/>
                <a:gd name="connsiteX405" fmla="*/ 638 w 19998"/>
                <a:gd name="connsiteY405" fmla="*/ 5877 h 19998"/>
                <a:gd name="connsiteX406" fmla="*/ 574 w 19998"/>
                <a:gd name="connsiteY406" fmla="*/ 5861 h 19998"/>
                <a:gd name="connsiteX407" fmla="*/ 517 w 19998"/>
                <a:gd name="connsiteY407" fmla="*/ 5861 h 19998"/>
                <a:gd name="connsiteX408" fmla="*/ 598 w 19998"/>
                <a:gd name="connsiteY408" fmla="*/ 5736 h 19998"/>
                <a:gd name="connsiteX409" fmla="*/ 141 w 19998"/>
                <a:gd name="connsiteY409" fmla="*/ 5778 h 19998"/>
                <a:gd name="connsiteX410" fmla="*/ 141 w 19998"/>
                <a:gd name="connsiteY410" fmla="*/ 5795 h 19998"/>
                <a:gd name="connsiteX411" fmla="*/ 17 w 19998"/>
                <a:gd name="connsiteY411" fmla="*/ 5818 h 19998"/>
                <a:gd name="connsiteX412" fmla="*/ 17 w 19998"/>
                <a:gd name="connsiteY412" fmla="*/ 5715 h 19998"/>
                <a:gd name="connsiteX413" fmla="*/ 40 w 19998"/>
                <a:gd name="connsiteY413" fmla="*/ 5715 h 19998"/>
                <a:gd name="connsiteX414" fmla="*/ 141 w 19998"/>
                <a:gd name="connsiteY414" fmla="*/ 5287 h 19998"/>
                <a:gd name="connsiteX415" fmla="*/ 181 w 19998"/>
                <a:gd name="connsiteY415" fmla="*/ 5268 h 19998"/>
                <a:gd name="connsiteX416" fmla="*/ 348 w 19998"/>
                <a:gd name="connsiteY416" fmla="*/ 5247 h 19998"/>
                <a:gd name="connsiteX417" fmla="*/ 329 w 19998"/>
                <a:gd name="connsiteY417" fmla="*/ 5205 h 19998"/>
                <a:gd name="connsiteX418" fmla="*/ 450 w 19998"/>
                <a:gd name="connsiteY418" fmla="*/ 5149 h 19998"/>
                <a:gd name="connsiteX419" fmla="*/ 617 w 19998"/>
                <a:gd name="connsiteY419" fmla="*/ 5149 h 19998"/>
                <a:gd name="connsiteX420" fmla="*/ 617 w 19998"/>
                <a:gd name="connsiteY420" fmla="*/ 5106 h 19998"/>
                <a:gd name="connsiteX421" fmla="*/ 803 w 19998"/>
                <a:gd name="connsiteY421" fmla="*/ 5085 h 19998"/>
                <a:gd name="connsiteX422" fmla="*/ 826 w 19998"/>
                <a:gd name="connsiteY422" fmla="*/ 5106 h 19998"/>
                <a:gd name="connsiteX423" fmla="*/ 803 w 19998"/>
                <a:gd name="connsiteY423" fmla="*/ 5149 h 19998"/>
                <a:gd name="connsiteX424" fmla="*/ 803 w 19998"/>
                <a:gd name="connsiteY424" fmla="*/ 5165 h 19998"/>
                <a:gd name="connsiteX425" fmla="*/ 1276 w 19998"/>
                <a:gd name="connsiteY425" fmla="*/ 5022 h 19998"/>
                <a:gd name="connsiteX426" fmla="*/ 1276 w 19998"/>
                <a:gd name="connsiteY426" fmla="*/ 5003 h 19998"/>
                <a:gd name="connsiteX427" fmla="*/ 1276 w 19998"/>
                <a:gd name="connsiteY427" fmla="*/ 5022 h 19998"/>
                <a:gd name="connsiteX428" fmla="*/ 1298 w 19998"/>
                <a:gd name="connsiteY428" fmla="*/ 5022 h 19998"/>
                <a:gd name="connsiteX429" fmla="*/ 1298 w 19998"/>
                <a:gd name="connsiteY429" fmla="*/ 5003 h 19998"/>
                <a:gd name="connsiteX430" fmla="*/ 1341 w 19998"/>
                <a:gd name="connsiteY430" fmla="*/ 5003 h 19998"/>
                <a:gd name="connsiteX431" fmla="*/ 1341 w 19998"/>
                <a:gd name="connsiteY431" fmla="*/ 5165 h 19998"/>
                <a:gd name="connsiteX432" fmla="*/ 1381 w 19998"/>
                <a:gd name="connsiteY432" fmla="*/ 5165 h 19998"/>
                <a:gd name="connsiteX433" fmla="*/ 1441 w 19998"/>
                <a:gd name="connsiteY433" fmla="*/ 5149 h 19998"/>
                <a:gd name="connsiteX434" fmla="*/ 1441 w 19998"/>
                <a:gd name="connsiteY434" fmla="*/ 5205 h 19998"/>
                <a:gd name="connsiteX435" fmla="*/ 1505 w 19998"/>
                <a:gd name="connsiteY435" fmla="*/ 5231 h 19998"/>
                <a:gd name="connsiteX436" fmla="*/ 1524 w 19998"/>
                <a:gd name="connsiteY436" fmla="*/ 5069 h 19998"/>
                <a:gd name="connsiteX437" fmla="*/ 1562 w 19998"/>
                <a:gd name="connsiteY437" fmla="*/ 5069 h 19998"/>
                <a:gd name="connsiteX438" fmla="*/ 1562 w 19998"/>
                <a:gd name="connsiteY438" fmla="*/ 5043 h 19998"/>
                <a:gd name="connsiteX439" fmla="*/ 1815 w 19998"/>
                <a:gd name="connsiteY439" fmla="*/ 5125 h 19998"/>
                <a:gd name="connsiteX440" fmla="*/ 1815 w 19998"/>
                <a:gd name="connsiteY440" fmla="*/ 5149 h 19998"/>
                <a:gd name="connsiteX441" fmla="*/ 1831 w 19998"/>
                <a:gd name="connsiteY441" fmla="*/ 5149 h 19998"/>
                <a:gd name="connsiteX442" fmla="*/ 1874 w 19998"/>
                <a:gd name="connsiteY442" fmla="*/ 5149 h 19998"/>
                <a:gd name="connsiteX443" fmla="*/ 1874 w 19998"/>
                <a:gd name="connsiteY443" fmla="*/ 5189 h 19998"/>
                <a:gd name="connsiteX444" fmla="*/ 1936 w 19998"/>
                <a:gd name="connsiteY444" fmla="*/ 5165 h 19998"/>
                <a:gd name="connsiteX445" fmla="*/ 1936 w 19998"/>
                <a:gd name="connsiteY445" fmla="*/ 5149 h 19998"/>
                <a:gd name="connsiteX446" fmla="*/ 1915 w 19998"/>
                <a:gd name="connsiteY446" fmla="*/ 5125 h 19998"/>
                <a:gd name="connsiteX447" fmla="*/ 1915 w 19998"/>
                <a:gd name="connsiteY447" fmla="*/ 5069 h 19998"/>
                <a:gd name="connsiteX448" fmla="*/ 1979 w 19998"/>
                <a:gd name="connsiteY448" fmla="*/ 5003 h 19998"/>
                <a:gd name="connsiteX449" fmla="*/ 1936 w 19998"/>
                <a:gd name="connsiteY449" fmla="*/ 4939 h 19998"/>
                <a:gd name="connsiteX450" fmla="*/ 2103 w 19998"/>
                <a:gd name="connsiteY450" fmla="*/ 4820 h 19998"/>
                <a:gd name="connsiteX451" fmla="*/ 2496 w 19998"/>
                <a:gd name="connsiteY451" fmla="*/ 4777 h 19998"/>
                <a:gd name="connsiteX452" fmla="*/ 2536 w 19998"/>
                <a:gd name="connsiteY452" fmla="*/ 4860 h 19998"/>
                <a:gd name="connsiteX453" fmla="*/ 2722 w 19998"/>
                <a:gd name="connsiteY453" fmla="*/ 4761 h 19998"/>
                <a:gd name="connsiteX454" fmla="*/ 2722 w 19998"/>
                <a:gd name="connsiteY454" fmla="*/ 4900 h 19998"/>
                <a:gd name="connsiteX455" fmla="*/ 2805 w 19998"/>
                <a:gd name="connsiteY455" fmla="*/ 4923 h 19998"/>
                <a:gd name="connsiteX456" fmla="*/ 2782 w 19998"/>
                <a:gd name="connsiteY456" fmla="*/ 4982 h 19998"/>
                <a:gd name="connsiteX457" fmla="*/ 2886 w 19998"/>
                <a:gd name="connsiteY457" fmla="*/ 5022 h 19998"/>
                <a:gd name="connsiteX458" fmla="*/ 2910 w 19998"/>
                <a:gd name="connsiteY458" fmla="*/ 5022 h 19998"/>
                <a:gd name="connsiteX459" fmla="*/ 2970 w 19998"/>
                <a:gd name="connsiteY459" fmla="*/ 5189 h 19998"/>
                <a:gd name="connsiteX460" fmla="*/ 3010 w 19998"/>
                <a:gd name="connsiteY460" fmla="*/ 5189 h 19998"/>
                <a:gd name="connsiteX461" fmla="*/ 3034 w 19998"/>
                <a:gd name="connsiteY461" fmla="*/ 5247 h 19998"/>
                <a:gd name="connsiteX462" fmla="*/ 3256 w 19998"/>
                <a:gd name="connsiteY462" fmla="*/ 5673 h 19998"/>
                <a:gd name="connsiteX463" fmla="*/ 3279 w 19998"/>
                <a:gd name="connsiteY463" fmla="*/ 5593 h 19998"/>
                <a:gd name="connsiteX464" fmla="*/ 3303 w 19998"/>
                <a:gd name="connsiteY464" fmla="*/ 5593 h 19998"/>
                <a:gd name="connsiteX465" fmla="*/ 3320 w 19998"/>
                <a:gd name="connsiteY465" fmla="*/ 5616 h 19998"/>
                <a:gd name="connsiteX466" fmla="*/ 3608 w 19998"/>
                <a:gd name="connsiteY466" fmla="*/ 5391 h 19998"/>
                <a:gd name="connsiteX467" fmla="*/ 3589 w 19998"/>
                <a:gd name="connsiteY467" fmla="*/ 5351 h 19998"/>
                <a:gd name="connsiteX468" fmla="*/ 3689 w 19998"/>
                <a:gd name="connsiteY468" fmla="*/ 5351 h 19998"/>
                <a:gd name="connsiteX469" fmla="*/ 3689 w 19998"/>
                <a:gd name="connsiteY469" fmla="*/ 5391 h 19998"/>
                <a:gd name="connsiteX470" fmla="*/ 3713 w 19998"/>
                <a:gd name="connsiteY470" fmla="*/ 5391 h 19998"/>
                <a:gd name="connsiteX471" fmla="*/ 3860 w 19998"/>
                <a:gd name="connsiteY471" fmla="*/ 5268 h 19998"/>
                <a:gd name="connsiteX472" fmla="*/ 3860 w 19998"/>
                <a:gd name="connsiteY472" fmla="*/ 5308 h 19998"/>
                <a:gd name="connsiteX473" fmla="*/ 3899 w 19998"/>
                <a:gd name="connsiteY473" fmla="*/ 5325 h 19998"/>
                <a:gd name="connsiteX474" fmla="*/ 3818 w 19998"/>
                <a:gd name="connsiteY474" fmla="*/ 5431 h 19998"/>
                <a:gd name="connsiteX475" fmla="*/ 3860 w 19998"/>
                <a:gd name="connsiteY475" fmla="*/ 5431 h 19998"/>
                <a:gd name="connsiteX476" fmla="*/ 3941 w 19998"/>
                <a:gd name="connsiteY476" fmla="*/ 5367 h 19998"/>
                <a:gd name="connsiteX477" fmla="*/ 3958 w 19998"/>
                <a:gd name="connsiteY477" fmla="*/ 5391 h 19998"/>
                <a:gd name="connsiteX478" fmla="*/ 3999 w 19998"/>
                <a:gd name="connsiteY478" fmla="*/ 5534 h 19998"/>
                <a:gd name="connsiteX479" fmla="*/ 4041 w 19998"/>
                <a:gd name="connsiteY479" fmla="*/ 5471 h 19998"/>
                <a:gd name="connsiteX480" fmla="*/ 4041 w 19998"/>
                <a:gd name="connsiteY480" fmla="*/ 5534 h 19998"/>
                <a:gd name="connsiteX481" fmla="*/ 4063 w 19998"/>
                <a:gd name="connsiteY481" fmla="*/ 5534 h 19998"/>
                <a:gd name="connsiteX482" fmla="*/ 4103 w 19998"/>
                <a:gd name="connsiteY482" fmla="*/ 5449 h 19998"/>
                <a:gd name="connsiteX483" fmla="*/ 4146 w 19998"/>
                <a:gd name="connsiteY483" fmla="*/ 5489 h 19998"/>
                <a:gd name="connsiteX484" fmla="*/ 4146 w 19998"/>
                <a:gd name="connsiteY484" fmla="*/ 5471 h 19998"/>
                <a:gd name="connsiteX485" fmla="*/ 4103 w 19998"/>
                <a:gd name="connsiteY485" fmla="*/ 5407 h 19998"/>
                <a:gd name="connsiteX486" fmla="*/ 4351 w 19998"/>
                <a:gd name="connsiteY486" fmla="*/ 5351 h 19998"/>
                <a:gd name="connsiteX487" fmla="*/ 4372 w 19998"/>
                <a:gd name="connsiteY487" fmla="*/ 5308 h 19998"/>
                <a:gd name="connsiteX488" fmla="*/ 4392 w 19998"/>
                <a:gd name="connsiteY488" fmla="*/ 5308 h 19998"/>
                <a:gd name="connsiteX489" fmla="*/ 4415 w 19998"/>
                <a:gd name="connsiteY489" fmla="*/ 5308 h 19998"/>
                <a:gd name="connsiteX490" fmla="*/ 4415 w 19998"/>
                <a:gd name="connsiteY490" fmla="*/ 5287 h 19998"/>
                <a:gd name="connsiteX491" fmla="*/ 4580 w 19998"/>
                <a:gd name="connsiteY491" fmla="*/ 5268 h 19998"/>
                <a:gd name="connsiteX492" fmla="*/ 4580 w 19998"/>
                <a:gd name="connsiteY492" fmla="*/ 5471 h 19998"/>
                <a:gd name="connsiteX493" fmla="*/ 4994 w 19998"/>
                <a:gd name="connsiteY493" fmla="*/ 5449 h 19998"/>
                <a:gd name="connsiteX494" fmla="*/ 5075 w 19998"/>
                <a:gd name="connsiteY494" fmla="*/ 5471 h 19998"/>
                <a:gd name="connsiteX495" fmla="*/ 5075 w 19998"/>
                <a:gd name="connsiteY495" fmla="*/ 5449 h 19998"/>
                <a:gd name="connsiteX496" fmla="*/ 5094 w 19998"/>
                <a:gd name="connsiteY496" fmla="*/ 5449 h 19998"/>
                <a:gd name="connsiteX497" fmla="*/ 5175 w 19998"/>
                <a:gd name="connsiteY497" fmla="*/ 5471 h 19998"/>
                <a:gd name="connsiteX498" fmla="*/ 5323 w 19998"/>
                <a:gd name="connsiteY498" fmla="*/ 5471 h 19998"/>
                <a:gd name="connsiteX499" fmla="*/ 5242 w 19998"/>
                <a:gd name="connsiteY499" fmla="*/ 5407 h 19998"/>
                <a:gd name="connsiteX500" fmla="*/ 5258 w 19998"/>
                <a:gd name="connsiteY500" fmla="*/ 5391 h 19998"/>
                <a:gd name="connsiteX501" fmla="*/ 4994 w 19998"/>
                <a:gd name="connsiteY501" fmla="*/ 5003 h 19998"/>
                <a:gd name="connsiteX502" fmla="*/ 4970 w 19998"/>
                <a:gd name="connsiteY502" fmla="*/ 5003 h 19998"/>
                <a:gd name="connsiteX503" fmla="*/ 4954 w 19998"/>
                <a:gd name="connsiteY503" fmla="*/ 4982 h 19998"/>
                <a:gd name="connsiteX504" fmla="*/ 5054 w 19998"/>
                <a:gd name="connsiteY504" fmla="*/ 4618 h 19998"/>
                <a:gd name="connsiteX505" fmla="*/ 5054 w 19998"/>
                <a:gd name="connsiteY505" fmla="*/ 4601 h 19998"/>
                <a:gd name="connsiteX506" fmla="*/ 5037 w 19998"/>
                <a:gd name="connsiteY506" fmla="*/ 4618 h 19998"/>
                <a:gd name="connsiteX507" fmla="*/ 5011 w 19998"/>
                <a:gd name="connsiteY507" fmla="*/ 4131 h 19998"/>
                <a:gd name="connsiteX508" fmla="*/ 4970 w 19998"/>
                <a:gd name="connsiteY508" fmla="*/ 4131 h 19998"/>
                <a:gd name="connsiteX509" fmla="*/ 4642 w 19998"/>
                <a:gd name="connsiteY509" fmla="*/ 3335 h 19998"/>
                <a:gd name="connsiteX510" fmla="*/ 4663 w 19998"/>
                <a:gd name="connsiteY510" fmla="*/ 3092 h 19998"/>
                <a:gd name="connsiteX511" fmla="*/ 4563 w 19998"/>
                <a:gd name="connsiteY511" fmla="*/ 3050 h 19998"/>
                <a:gd name="connsiteX512" fmla="*/ 4563 w 19998"/>
                <a:gd name="connsiteY512" fmla="*/ 2930 h 19998"/>
                <a:gd name="connsiteX513" fmla="*/ 4663 w 19998"/>
                <a:gd name="connsiteY513" fmla="*/ 2987 h 19998"/>
                <a:gd name="connsiteX514" fmla="*/ 4684 w 19998"/>
                <a:gd name="connsiteY514" fmla="*/ 2947 h 19998"/>
                <a:gd name="connsiteX515" fmla="*/ 5242 w 19998"/>
                <a:gd name="connsiteY515" fmla="*/ 3092 h 19998"/>
                <a:gd name="connsiteX516" fmla="*/ 5258 w 19998"/>
                <a:gd name="connsiteY516" fmla="*/ 3029 h 19998"/>
                <a:gd name="connsiteX517" fmla="*/ 5570 w 19998"/>
                <a:gd name="connsiteY517" fmla="*/ 3050 h 19998"/>
                <a:gd name="connsiteX518" fmla="*/ 5632 w 19998"/>
                <a:gd name="connsiteY518" fmla="*/ 3252 h 19998"/>
                <a:gd name="connsiteX519" fmla="*/ 5592 w 19998"/>
                <a:gd name="connsiteY519" fmla="*/ 3252 h 19998"/>
                <a:gd name="connsiteX520" fmla="*/ 5570 w 19998"/>
                <a:gd name="connsiteY520" fmla="*/ 3316 h 19998"/>
                <a:gd name="connsiteX521" fmla="*/ 5511 w 19998"/>
                <a:gd name="connsiteY521" fmla="*/ 3316 h 19998"/>
                <a:gd name="connsiteX522" fmla="*/ 5675 w 19998"/>
                <a:gd name="connsiteY522" fmla="*/ 3800 h 19998"/>
                <a:gd name="connsiteX523" fmla="*/ 5649 w 19998"/>
                <a:gd name="connsiteY523" fmla="*/ 3826 h 19998"/>
                <a:gd name="connsiteX524" fmla="*/ 5732 w 19998"/>
                <a:gd name="connsiteY524" fmla="*/ 3842 h 19998"/>
                <a:gd name="connsiteX525" fmla="*/ 5713 w 19998"/>
                <a:gd name="connsiteY525" fmla="*/ 3842 h 19998"/>
                <a:gd name="connsiteX526" fmla="*/ 5732 w 19998"/>
                <a:gd name="connsiteY526" fmla="*/ 3882 h 19998"/>
                <a:gd name="connsiteX527" fmla="*/ 5756 w 19998"/>
                <a:gd name="connsiteY527" fmla="*/ 3882 h 19998"/>
                <a:gd name="connsiteX528" fmla="*/ 5775 w 19998"/>
                <a:gd name="connsiteY528" fmla="*/ 3882 h 19998"/>
                <a:gd name="connsiteX529" fmla="*/ 5861 w 19998"/>
                <a:gd name="connsiteY529" fmla="*/ 3762 h 19998"/>
                <a:gd name="connsiteX530" fmla="*/ 6499 w 19998"/>
                <a:gd name="connsiteY530" fmla="*/ 3906 h 19998"/>
                <a:gd name="connsiteX531" fmla="*/ 7611 w 19998"/>
                <a:gd name="connsiteY531" fmla="*/ 3826 h 19998"/>
                <a:gd name="connsiteX532" fmla="*/ 7923 w 19998"/>
                <a:gd name="connsiteY532" fmla="*/ 3722 h 19998"/>
                <a:gd name="connsiteX533" fmla="*/ 8045 w 19998"/>
                <a:gd name="connsiteY533" fmla="*/ 3703 h 19998"/>
                <a:gd name="connsiteX534" fmla="*/ 7611 w 19998"/>
                <a:gd name="connsiteY534" fmla="*/ 3600 h 19998"/>
                <a:gd name="connsiteX535" fmla="*/ 7611 w 19998"/>
                <a:gd name="connsiteY535" fmla="*/ 3581 h 19998"/>
                <a:gd name="connsiteX536" fmla="*/ 7799 w 19998"/>
                <a:gd name="connsiteY536" fmla="*/ 3092 h 19998"/>
                <a:gd name="connsiteX537" fmla="*/ 9574 w 19998"/>
                <a:gd name="connsiteY537" fmla="*/ 2317 h 19998"/>
                <a:gd name="connsiteX538" fmla="*/ 9843 w 19998"/>
                <a:gd name="connsiteY538" fmla="*/ 1993 h 19998"/>
                <a:gd name="connsiteX539" fmla="*/ 9902 w 19998"/>
                <a:gd name="connsiteY539" fmla="*/ 2051 h 19998"/>
                <a:gd name="connsiteX540" fmla="*/ 10031 w 19998"/>
                <a:gd name="connsiteY540" fmla="*/ 2051 h 19998"/>
                <a:gd name="connsiteX541" fmla="*/ 9964 w 19998"/>
                <a:gd name="connsiteY541" fmla="*/ 1972 h 19998"/>
                <a:gd name="connsiteX542" fmla="*/ 9943 w 19998"/>
                <a:gd name="connsiteY542" fmla="*/ 1993 h 19998"/>
                <a:gd name="connsiteX543" fmla="*/ 9843 w 19998"/>
                <a:gd name="connsiteY543" fmla="*/ 1645 h 19998"/>
                <a:gd name="connsiteX544" fmla="*/ 9902 w 19998"/>
                <a:gd name="connsiteY544" fmla="*/ 1645 h 19998"/>
                <a:gd name="connsiteX545" fmla="*/ 9902 w 19998"/>
                <a:gd name="connsiteY545" fmla="*/ 1628 h 19998"/>
                <a:gd name="connsiteX546" fmla="*/ 9902 w 19998"/>
                <a:gd name="connsiteY546" fmla="*/ 1607 h 19998"/>
                <a:gd name="connsiteX547" fmla="*/ 9843 w 19998"/>
                <a:gd name="connsiteY547" fmla="*/ 1542 h 19998"/>
                <a:gd name="connsiteX548" fmla="*/ 9886 w 19998"/>
                <a:gd name="connsiteY548" fmla="*/ 1260 h 19998"/>
                <a:gd name="connsiteX549" fmla="*/ 9926 w 19998"/>
                <a:gd name="connsiteY549" fmla="*/ 1243 h 19998"/>
                <a:gd name="connsiteX550" fmla="*/ 9886 w 19998"/>
                <a:gd name="connsiteY550" fmla="*/ 815 h 19998"/>
                <a:gd name="connsiteX551" fmla="*/ 9902 w 19998"/>
                <a:gd name="connsiteY551" fmla="*/ 815 h 19998"/>
                <a:gd name="connsiteX552" fmla="*/ 9886 w 19998"/>
                <a:gd name="connsiteY552" fmla="*/ 484 h 19998"/>
                <a:gd name="connsiteX553" fmla="*/ 10645 w 19998"/>
                <a:gd name="connsiteY553" fmla="*/ 186 h 19998"/>
                <a:gd name="connsiteX554" fmla="*/ 11307 w 19998"/>
                <a:gd name="connsiteY554" fmla="*/ 0 h 19998"/>
                <a:gd name="connsiteX555" fmla="*/ 11431 w 19998"/>
                <a:gd name="connsiteY555" fmla="*/ 324 h 19998"/>
                <a:gd name="connsiteX556" fmla="*/ 11431 w 19998"/>
                <a:gd name="connsiteY556" fmla="*/ 630 h 19998"/>
                <a:gd name="connsiteX557" fmla="*/ 11577 w 19998"/>
                <a:gd name="connsiteY557" fmla="*/ 630 h 19998"/>
                <a:gd name="connsiteX558" fmla="*/ 11700 w 19998"/>
                <a:gd name="connsiteY558" fmla="*/ 832 h 19998"/>
                <a:gd name="connsiteX559" fmla="*/ 11822 w 19998"/>
                <a:gd name="connsiteY559" fmla="*/ 895 h 19998"/>
                <a:gd name="connsiteX560" fmla="*/ 12158 w 19998"/>
                <a:gd name="connsiteY560" fmla="*/ 670 h 19998"/>
                <a:gd name="connsiteX561" fmla="*/ 12279 w 19998"/>
                <a:gd name="connsiteY561" fmla="*/ 792 h 19998"/>
                <a:gd name="connsiteX562" fmla="*/ 12255 w 19998"/>
                <a:gd name="connsiteY562" fmla="*/ 815 h 19998"/>
                <a:gd name="connsiteX563" fmla="*/ 12360 w 19998"/>
                <a:gd name="connsiteY563" fmla="*/ 895 h 19998"/>
                <a:gd name="connsiteX564" fmla="*/ 12360 w 19998"/>
                <a:gd name="connsiteY564" fmla="*/ 912 h 19998"/>
                <a:gd name="connsiteX565" fmla="*/ 12339 w 19998"/>
                <a:gd name="connsiteY565" fmla="*/ 935 h 19998"/>
                <a:gd name="connsiteX566" fmla="*/ 12548 w 19998"/>
                <a:gd name="connsiteY566" fmla="*/ 1342 h 19998"/>
                <a:gd name="connsiteX567" fmla="*/ 12753 w 19998"/>
                <a:gd name="connsiteY567" fmla="*/ 1260 h 19998"/>
                <a:gd name="connsiteX568" fmla="*/ 12729 w 19998"/>
                <a:gd name="connsiteY568" fmla="*/ 1363 h 19998"/>
                <a:gd name="connsiteX569" fmla="*/ 12834 w 19998"/>
                <a:gd name="connsiteY569" fmla="*/ 1323 h 19998"/>
                <a:gd name="connsiteX570" fmla="*/ 12853 w 19998"/>
                <a:gd name="connsiteY570" fmla="*/ 1342 h 19998"/>
                <a:gd name="connsiteX571" fmla="*/ 12901 w 19998"/>
                <a:gd name="connsiteY571" fmla="*/ 1342 h 19998"/>
                <a:gd name="connsiteX572" fmla="*/ 13039 w 19998"/>
                <a:gd name="connsiteY572" fmla="*/ 1769 h 19998"/>
                <a:gd name="connsiteX573" fmla="*/ 13039 w 19998"/>
                <a:gd name="connsiteY573" fmla="*/ 1751 h 19998"/>
                <a:gd name="connsiteX574" fmla="*/ 13065 w 19998"/>
                <a:gd name="connsiteY574" fmla="*/ 1751 h 19998"/>
                <a:gd name="connsiteX575" fmla="*/ 13082 w 19998"/>
                <a:gd name="connsiteY575" fmla="*/ 1671 h 19998"/>
                <a:gd name="connsiteX576" fmla="*/ 13186 w 19998"/>
                <a:gd name="connsiteY576" fmla="*/ 1645 h 19998"/>
                <a:gd name="connsiteX577" fmla="*/ 13203 w 19998"/>
                <a:gd name="connsiteY577" fmla="*/ 1671 h 19998"/>
                <a:gd name="connsiteX578" fmla="*/ 13203 w 19998"/>
                <a:gd name="connsiteY578" fmla="*/ 1645 h 19998"/>
                <a:gd name="connsiteX579" fmla="*/ 13267 w 19998"/>
                <a:gd name="connsiteY579" fmla="*/ 1645 h 19998"/>
                <a:gd name="connsiteX580" fmla="*/ 13267 w 19998"/>
                <a:gd name="connsiteY580" fmla="*/ 1671 h 19998"/>
                <a:gd name="connsiteX581" fmla="*/ 13308 w 19998"/>
                <a:gd name="connsiteY581" fmla="*/ 1687 h 19998"/>
                <a:gd name="connsiteX582" fmla="*/ 13308 w 19998"/>
                <a:gd name="connsiteY582" fmla="*/ 1711 h 19998"/>
                <a:gd name="connsiteX583" fmla="*/ 13515 w 19998"/>
                <a:gd name="connsiteY583" fmla="*/ 1628 h 19998"/>
                <a:gd name="connsiteX584" fmla="*/ 13598 w 19998"/>
                <a:gd name="connsiteY584" fmla="*/ 1751 h 19998"/>
                <a:gd name="connsiteX585" fmla="*/ 13660 w 19998"/>
                <a:gd name="connsiteY585" fmla="*/ 1769 h 19998"/>
                <a:gd name="connsiteX586" fmla="*/ 13660 w 19998"/>
                <a:gd name="connsiteY586" fmla="*/ 1833 h 19998"/>
                <a:gd name="connsiteX587" fmla="*/ 13677 w 19998"/>
                <a:gd name="connsiteY587" fmla="*/ 1833 h 19998"/>
                <a:gd name="connsiteX588" fmla="*/ 13677 w 19998"/>
                <a:gd name="connsiteY588" fmla="*/ 1849 h 19998"/>
                <a:gd name="connsiteX589" fmla="*/ 13725 w 19998"/>
                <a:gd name="connsiteY589" fmla="*/ 1849 h 19998"/>
                <a:gd name="connsiteX590" fmla="*/ 13703 w 19998"/>
                <a:gd name="connsiteY590" fmla="*/ 1833 h 19998"/>
                <a:gd name="connsiteX591" fmla="*/ 13725 w 19998"/>
                <a:gd name="connsiteY591" fmla="*/ 1791 h 19998"/>
                <a:gd name="connsiteX592" fmla="*/ 13808 w 19998"/>
                <a:gd name="connsiteY592" fmla="*/ 1873 h 19998"/>
                <a:gd name="connsiteX593" fmla="*/ 13725 w 19998"/>
                <a:gd name="connsiteY593" fmla="*/ 2155 h 19998"/>
                <a:gd name="connsiteX594" fmla="*/ 13725 w 19998"/>
                <a:gd name="connsiteY594" fmla="*/ 2138 h 19998"/>
                <a:gd name="connsiteX595" fmla="*/ 13784 w 19998"/>
                <a:gd name="connsiteY595" fmla="*/ 2155 h 19998"/>
                <a:gd name="connsiteX596" fmla="*/ 13825 w 19998"/>
                <a:gd name="connsiteY596" fmla="*/ 2301 h 19998"/>
                <a:gd name="connsiteX597" fmla="*/ 13703 w 19998"/>
                <a:gd name="connsiteY597" fmla="*/ 2420 h 19998"/>
                <a:gd name="connsiteX598" fmla="*/ 13741 w 19998"/>
                <a:gd name="connsiteY598" fmla="*/ 2463 h 19998"/>
                <a:gd name="connsiteX599" fmla="*/ 13703 w 19998"/>
                <a:gd name="connsiteY599" fmla="*/ 2503 h 19998"/>
                <a:gd name="connsiteX600" fmla="*/ 13784 w 19998"/>
                <a:gd name="connsiteY600" fmla="*/ 2519 h 19998"/>
                <a:gd name="connsiteX601" fmla="*/ 13784 w 19998"/>
                <a:gd name="connsiteY601" fmla="*/ 2540 h 19998"/>
                <a:gd name="connsiteX602" fmla="*/ 13849 w 19998"/>
                <a:gd name="connsiteY602" fmla="*/ 2540 h 19998"/>
                <a:gd name="connsiteX603" fmla="*/ 14280 w 19998"/>
                <a:gd name="connsiteY603" fmla="*/ 2540 h 19998"/>
                <a:gd name="connsiteX604" fmla="*/ 14527 w 19998"/>
                <a:gd name="connsiteY604" fmla="*/ 2437 h 19998"/>
                <a:gd name="connsiteX605" fmla="*/ 14527 w 19998"/>
                <a:gd name="connsiteY605" fmla="*/ 2218 h 19998"/>
                <a:gd name="connsiteX606" fmla="*/ 14715 w 19998"/>
                <a:gd name="connsiteY606" fmla="*/ 2051 h 19998"/>
                <a:gd name="connsiteX607" fmla="*/ 14815 w 19998"/>
                <a:gd name="connsiteY607" fmla="*/ 2115 h 19998"/>
                <a:gd name="connsiteX608" fmla="*/ 14775 w 19998"/>
                <a:gd name="connsiteY608" fmla="*/ 2138 h 19998"/>
                <a:gd name="connsiteX609" fmla="*/ 14796 w 19998"/>
                <a:gd name="connsiteY609" fmla="*/ 2218 h 19998"/>
                <a:gd name="connsiteX610" fmla="*/ 14756 w 19998"/>
                <a:gd name="connsiteY610" fmla="*/ 2195 h 19998"/>
                <a:gd name="connsiteX611" fmla="*/ 14732 w 19998"/>
                <a:gd name="connsiteY611" fmla="*/ 2218 h 19998"/>
                <a:gd name="connsiteX612" fmla="*/ 14756 w 19998"/>
                <a:gd name="connsiteY612" fmla="*/ 2237 h 19998"/>
                <a:gd name="connsiteX613" fmla="*/ 14732 w 19998"/>
                <a:gd name="connsiteY613" fmla="*/ 2275 h 19998"/>
                <a:gd name="connsiteX614" fmla="*/ 14715 w 19998"/>
                <a:gd name="connsiteY614" fmla="*/ 2275 h 19998"/>
                <a:gd name="connsiteX615" fmla="*/ 14756 w 19998"/>
                <a:gd name="connsiteY615" fmla="*/ 2341 h 19998"/>
                <a:gd name="connsiteX616" fmla="*/ 14675 w 19998"/>
                <a:gd name="connsiteY616" fmla="*/ 2519 h 19998"/>
                <a:gd name="connsiteX617" fmla="*/ 14815 w 19998"/>
                <a:gd name="connsiteY617" fmla="*/ 2622 h 19998"/>
                <a:gd name="connsiteX618" fmla="*/ 14796 w 19998"/>
                <a:gd name="connsiteY618" fmla="*/ 2904 h 19998"/>
                <a:gd name="connsiteX619" fmla="*/ 14918 w 19998"/>
                <a:gd name="connsiteY619" fmla="*/ 2904 h 19998"/>
                <a:gd name="connsiteX620" fmla="*/ 14918 w 19998"/>
                <a:gd name="connsiteY620" fmla="*/ 2867 h 19998"/>
                <a:gd name="connsiteX621" fmla="*/ 15001 w 19998"/>
                <a:gd name="connsiteY621" fmla="*/ 2888 h 19998"/>
                <a:gd name="connsiteX622" fmla="*/ 15230 w 19998"/>
                <a:gd name="connsiteY622" fmla="*/ 3074 h 19998"/>
                <a:gd name="connsiteX623" fmla="*/ 15249 w 19998"/>
                <a:gd name="connsiteY623" fmla="*/ 3050 h 19998"/>
                <a:gd name="connsiteX624" fmla="*/ 15249 w 19998"/>
                <a:gd name="connsiteY624" fmla="*/ 3114 h 19998"/>
                <a:gd name="connsiteX625" fmla="*/ 15330 w 19998"/>
                <a:gd name="connsiteY625" fmla="*/ 3114 h 19998"/>
                <a:gd name="connsiteX626" fmla="*/ 15418 w 19998"/>
                <a:gd name="connsiteY626" fmla="*/ 3114 h 19998"/>
                <a:gd name="connsiteX627" fmla="*/ 15499 w 19998"/>
                <a:gd name="connsiteY627" fmla="*/ 3196 h 19998"/>
                <a:gd name="connsiteX628" fmla="*/ 15475 w 19998"/>
                <a:gd name="connsiteY628" fmla="*/ 3252 h 19998"/>
                <a:gd name="connsiteX629" fmla="*/ 15499 w 19998"/>
                <a:gd name="connsiteY629" fmla="*/ 3295 h 19998"/>
                <a:gd name="connsiteX630" fmla="*/ 15499 w 19998"/>
                <a:gd name="connsiteY630" fmla="*/ 3276 h 19998"/>
                <a:gd name="connsiteX631" fmla="*/ 15599 w 19998"/>
                <a:gd name="connsiteY631" fmla="*/ 3276 h 19998"/>
                <a:gd name="connsiteX632" fmla="*/ 15704 w 19998"/>
                <a:gd name="connsiteY632" fmla="*/ 3374 h 19998"/>
                <a:gd name="connsiteX633" fmla="*/ 15682 w 19998"/>
                <a:gd name="connsiteY633" fmla="*/ 3414 h 19998"/>
                <a:gd name="connsiteX634" fmla="*/ 15723 w 19998"/>
                <a:gd name="connsiteY634" fmla="*/ 3478 h 19998"/>
                <a:gd name="connsiteX635" fmla="*/ 15704 w 19998"/>
                <a:gd name="connsiteY635" fmla="*/ 3497 h 19998"/>
                <a:gd name="connsiteX636" fmla="*/ 15747 w 19998"/>
                <a:gd name="connsiteY636" fmla="*/ 3534 h 19998"/>
                <a:gd name="connsiteX637" fmla="*/ 15747 w 19998"/>
                <a:gd name="connsiteY637" fmla="*/ 3518 h 19998"/>
                <a:gd name="connsiteX638" fmla="*/ 15935 w 19998"/>
                <a:gd name="connsiteY638" fmla="*/ 3478 h 19998"/>
                <a:gd name="connsiteX639" fmla="*/ 15935 w 19998"/>
                <a:gd name="connsiteY639" fmla="*/ 3518 h 19998"/>
                <a:gd name="connsiteX640" fmla="*/ 15951 w 19998"/>
                <a:gd name="connsiteY640" fmla="*/ 3518 h 19998"/>
                <a:gd name="connsiteX641" fmla="*/ 15992 w 19998"/>
                <a:gd name="connsiteY641" fmla="*/ 3414 h 19998"/>
                <a:gd name="connsiteX642" fmla="*/ 16156 w 19998"/>
                <a:gd name="connsiteY642" fmla="*/ 3414 h 19998"/>
                <a:gd name="connsiteX643" fmla="*/ 16156 w 19998"/>
                <a:gd name="connsiteY643" fmla="*/ 3374 h 19998"/>
                <a:gd name="connsiteX644" fmla="*/ 16302 w 19998"/>
                <a:gd name="connsiteY644" fmla="*/ 3436 h 19998"/>
                <a:gd name="connsiteX645" fmla="*/ 16285 w 19998"/>
                <a:gd name="connsiteY645" fmla="*/ 3454 h 19998"/>
                <a:gd name="connsiteX646" fmla="*/ 16366 w 19998"/>
                <a:gd name="connsiteY646" fmla="*/ 3518 h 19998"/>
                <a:gd name="connsiteX647" fmla="*/ 16490 w 19998"/>
                <a:gd name="connsiteY647" fmla="*/ 3518 h 19998"/>
                <a:gd name="connsiteX648" fmla="*/ 16506 w 19998"/>
                <a:gd name="connsiteY648" fmla="*/ 3600 h 19998"/>
                <a:gd name="connsiteX649" fmla="*/ 16590 w 19998"/>
                <a:gd name="connsiteY649" fmla="*/ 3624 h 19998"/>
                <a:gd name="connsiteX650" fmla="*/ 16611 w 19998"/>
                <a:gd name="connsiteY650" fmla="*/ 3581 h 19998"/>
                <a:gd name="connsiteX651" fmla="*/ 16694 w 19998"/>
                <a:gd name="connsiteY651" fmla="*/ 3600 h 19998"/>
                <a:gd name="connsiteX652" fmla="*/ 16694 w 19998"/>
                <a:gd name="connsiteY652" fmla="*/ 3560 h 19998"/>
                <a:gd name="connsiteX653" fmla="*/ 16716 w 19998"/>
                <a:gd name="connsiteY653" fmla="*/ 3560 h 19998"/>
                <a:gd name="connsiteX654" fmla="*/ 16716 w 19998"/>
                <a:gd name="connsiteY654" fmla="*/ 3518 h 19998"/>
                <a:gd name="connsiteX655" fmla="*/ 16759 w 19998"/>
                <a:gd name="connsiteY655" fmla="*/ 3497 h 19998"/>
                <a:gd name="connsiteX656" fmla="*/ 16759 w 19998"/>
                <a:gd name="connsiteY656" fmla="*/ 3478 h 19998"/>
                <a:gd name="connsiteX657" fmla="*/ 16940 w 19998"/>
                <a:gd name="connsiteY657" fmla="*/ 3478 h 19998"/>
                <a:gd name="connsiteX658" fmla="*/ 17085 w 19998"/>
                <a:gd name="connsiteY658" fmla="*/ 3560 h 19998"/>
                <a:gd name="connsiteX659" fmla="*/ 17085 w 19998"/>
                <a:gd name="connsiteY659" fmla="*/ 3534 h 19998"/>
                <a:gd name="connsiteX660" fmla="*/ 17192 w 19998"/>
                <a:gd name="connsiteY660" fmla="*/ 3518 h 19998"/>
                <a:gd name="connsiteX661" fmla="*/ 17192 w 19998"/>
                <a:gd name="connsiteY661" fmla="*/ 3534 h 19998"/>
                <a:gd name="connsiteX662" fmla="*/ 17373 w 19998"/>
                <a:gd name="connsiteY662" fmla="*/ 3640 h 19998"/>
                <a:gd name="connsiteX663" fmla="*/ 17354 w 19998"/>
                <a:gd name="connsiteY663" fmla="*/ 3663 h 19998"/>
                <a:gd name="connsiteX664" fmla="*/ 17437 w 19998"/>
                <a:gd name="connsiteY664" fmla="*/ 3783 h 19998"/>
                <a:gd name="connsiteX665" fmla="*/ 17397 w 19998"/>
                <a:gd name="connsiteY665" fmla="*/ 3783 h 19998"/>
                <a:gd name="connsiteX666" fmla="*/ 17414 w 19998"/>
                <a:gd name="connsiteY666" fmla="*/ 3826 h 19998"/>
                <a:gd name="connsiteX667" fmla="*/ 17437 w 19998"/>
                <a:gd name="connsiteY667" fmla="*/ 3826 h 19998"/>
                <a:gd name="connsiteX668" fmla="*/ 17602 w 19998"/>
                <a:gd name="connsiteY668" fmla="*/ 4028 h 19998"/>
                <a:gd name="connsiteX669" fmla="*/ 17623 w 19998"/>
                <a:gd name="connsiteY669" fmla="*/ 4091 h 19998"/>
                <a:gd name="connsiteX670" fmla="*/ 17642 w 19998"/>
                <a:gd name="connsiteY670" fmla="*/ 4091 h 19998"/>
                <a:gd name="connsiteX671" fmla="*/ 17683 w 19998"/>
                <a:gd name="connsiteY671" fmla="*/ 4211 h 19998"/>
                <a:gd name="connsiteX672" fmla="*/ 17849 w 19998"/>
                <a:gd name="connsiteY672" fmla="*/ 4211 h 19998"/>
                <a:gd name="connsiteX673" fmla="*/ 17849 w 19998"/>
                <a:gd name="connsiteY673" fmla="*/ 4171 h 19998"/>
                <a:gd name="connsiteX674" fmla="*/ 17871 w 19998"/>
                <a:gd name="connsiteY674" fmla="*/ 4171 h 19998"/>
                <a:gd name="connsiteX675" fmla="*/ 17830 w 19998"/>
                <a:gd name="connsiteY675" fmla="*/ 4091 h 19998"/>
                <a:gd name="connsiteX676" fmla="*/ 17871 w 19998"/>
                <a:gd name="connsiteY676" fmla="*/ 4065 h 19998"/>
                <a:gd name="connsiteX677" fmla="*/ 17935 w 19998"/>
                <a:gd name="connsiteY677" fmla="*/ 4091 h 19998"/>
                <a:gd name="connsiteX678" fmla="*/ 17976 w 19998"/>
                <a:gd name="connsiteY678" fmla="*/ 4065 h 19998"/>
                <a:gd name="connsiteX679" fmla="*/ 18019 w 19998"/>
                <a:gd name="connsiteY679" fmla="*/ 4091 h 19998"/>
                <a:gd name="connsiteX680" fmla="*/ 18140 w 19998"/>
                <a:gd name="connsiteY680" fmla="*/ 4131 h 19998"/>
                <a:gd name="connsiteX681" fmla="*/ 18183 w 19998"/>
                <a:gd name="connsiteY681" fmla="*/ 4293 h 19998"/>
                <a:gd name="connsiteX682" fmla="*/ 18200 w 19998"/>
                <a:gd name="connsiteY682" fmla="*/ 4293 h 19998"/>
                <a:gd name="connsiteX683" fmla="*/ 18223 w 19998"/>
                <a:gd name="connsiteY683" fmla="*/ 4211 h 19998"/>
                <a:gd name="connsiteX684" fmla="*/ 18240 w 19998"/>
                <a:gd name="connsiteY684" fmla="*/ 4211 h 19998"/>
                <a:gd name="connsiteX685" fmla="*/ 18240 w 19998"/>
                <a:gd name="connsiteY685" fmla="*/ 4230 h 19998"/>
                <a:gd name="connsiteX686" fmla="*/ 18281 w 19998"/>
                <a:gd name="connsiteY686" fmla="*/ 4230 h 19998"/>
                <a:gd name="connsiteX687" fmla="*/ 18328 w 19998"/>
                <a:gd name="connsiteY687" fmla="*/ 4270 h 19998"/>
                <a:gd name="connsiteX688" fmla="*/ 18369 w 19998"/>
                <a:gd name="connsiteY688" fmla="*/ 4253 h 19998"/>
                <a:gd name="connsiteX689" fmla="*/ 18388 w 19998"/>
                <a:gd name="connsiteY689" fmla="*/ 4270 h 19998"/>
                <a:gd name="connsiteX690" fmla="*/ 18531 w 19998"/>
                <a:gd name="connsiteY690" fmla="*/ 4253 h 19998"/>
                <a:gd name="connsiteX691" fmla="*/ 18531 w 19998"/>
                <a:gd name="connsiteY691" fmla="*/ 4270 h 19998"/>
                <a:gd name="connsiteX692" fmla="*/ 18631 w 19998"/>
                <a:gd name="connsiteY692" fmla="*/ 4211 h 19998"/>
                <a:gd name="connsiteX693" fmla="*/ 18631 w 19998"/>
                <a:gd name="connsiteY693" fmla="*/ 4131 h 19998"/>
                <a:gd name="connsiteX694" fmla="*/ 18762 w 19998"/>
                <a:gd name="connsiteY694" fmla="*/ 4108 h 19998"/>
                <a:gd name="connsiteX695" fmla="*/ 18778 w 19998"/>
                <a:gd name="connsiteY695" fmla="*/ 4148 h 19998"/>
                <a:gd name="connsiteX696" fmla="*/ 18821 w 19998"/>
                <a:gd name="connsiteY696" fmla="*/ 4131 h 19998"/>
                <a:gd name="connsiteX697" fmla="*/ 18943 w 19998"/>
                <a:gd name="connsiteY697" fmla="*/ 4333 h 19998"/>
                <a:gd name="connsiteX698" fmla="*/ 19047 w 19998"/>
                <a:gd name="connsiteY698" fmla="*/ 4333 h 19998"/>
                <a:gd name="connsiteX699" fmla="*/ 19064 w 19998"/>
                <a:gd name="connsiteY699" fmla="*/ 4392 h 19998"/>
                <a:gd name="connsiteX700" fmla="*/ 19152 w 19998"/>
                <a:gd name="connsiteY700" fmla="*/ 4392 h 19998"/>
                <a:gd name="connsiteX701" fmla="*/ 19152 w 19998"/>
                <a:gd name="connsiteY701" fmla="*/ 4373 h 19998"/>
                <a:gd name="connsiteX702" fmla="*/ 19212 w 19998"/>
                <a:gd name="connsiteY702" fmla="*/ 4373 h 19998"/>
                <a:gd name="connsiteX703" fmla="*/ 19212 w 19998"/>
                <a:gd name="connsiteY703" fmla="*/ 4392 h 19998"/>
                <a:gd name="connsiteX704" fmla="*/ 19317 w 19998"/>
                <a:gd name="connsiteY704" fmla="*/ 4333 h 19998"/>
                <a:gd name="connsiteX705" fmla="*/ 19417 w 19998"/>
                <a:gd name="connsiteY705" fmla="*/ 4392 h 19998"/>
                <a:gd name="connsiteX706" fmla="*/ 19443 w 19998"/>
                <a:gd name="connsiteY706" fmla="*/ 4373 h 19998"/>
                <a:gd name="connsiteX707" fmla="*/ 19500 w 19998"/>
                <a:gd name="connsiteY707" fmla="*/ 4373 h 19998"/>
                <a:gd name="connsiteX708" fmla="*/ 19521 w 19998"/>
                <a:gd name="connsiteY708" fmla="*/ 4352 h 19998"/>
                <a:gd name="connsiteX709" fmla="*/ 19998 w 19998"/>
                <a:gd name="connsiteY709" fmla="*/ 4512 h 19998"/>
                <a:gd name="connsiteX710" fmla="*/ 19750 w 19998"/>
                <a:gd name="connsiteY710" fmla="*/ 4939 h 19998"/>
                <a:gd name="connsiteX711" fmla="*/ 19712 w 19998"/>
                <a:gd name="connsiteY711" fmla="*/ 4939 h 19998"/>
                <a:gd name="connsiteX712" fmla="*/ 19686 w 19998"/>
                <a:gd name="connsiteY712" fmla="*/ 5003 h 19998"/>
                <a:gd name="connsiteX713" fmla="*/ 19645 w 19998"/>
                <a:gd name="connsiteY713" fmla="*/ 5003 h 19998"/>
                <a:gd name="connsiteX714" fmla="*/ 19131 w 19998"/>
                <a:gd name="connsiteY714" fmla="*/ 6512 h 19998"/>
                <a:gd name="connsiteX715" fmla="*/ 19236 w 19998"/>
                <a:gd name="connsiteY715" fmla="*/ 7750 h 19998"/>
                <a:gd name="connsiteX716" fmla="*/ 19212 w 19998"/>
                <a:gd name="connsiteY716" fmla="*/ 7750 h 19998"/>
                <a:gd name="connsiteX717" fmla="*/ 19090 w 19998"/>
                <a:gd name="connsiteY717" fmla="*/ 7870 h 19998"/>
                <a:gd name="connsiteX718" fmla="*/ 19152 w 19998"/>
                <a:gd name="connsiteY718" fmla="*/ 7853 h 19998"/>
                <a:gd name="connsiteX719" fmla="*/ 19064 w 19998"/>
                <a:gd name="connsiteY719" fmla="*/ 7973 h 19998"/>
                <a:gd name="connsiteX720" fmla="*/ 18983 w 19998"/>
                <a:gd name="connsiteY720" fmla="*/ 7973 h 19998"/>
                <a:gd name="connsiteX721" fmla="*/ 18714 w 19998"/>
                <a:gd name="connsiteY721" fmla="*/ 8135 h 19998"/>
                <a:gd name="connsiteX722" fmla="*/ 18695 w 19998"/>
                <a:gd name="connsiteY722" fmla="*/ 8093 h 19998"/>
                <a:gd name="connsiteX723" fmla="*/ 18614 w 19998"/>
                <a:gd name="connsiteY723" fmla="*/ 7997 h 19998"/>
                <a:gd name="connsiteX724" fmla="*/ 18631 w 19998"/>
                <a:gd name="connsiteY724" fmla="*/ 7973 h 19998"/>
                <a:gd name="connsiteX725" fmla="*/ 18304 w 19998"/>
                <a:gd name="connsiteY72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444 w 19998"/>
                <a:gd name="connsiteY331" fmla="*/ 7973 h 19998"/>
                <a:gd name="connsiteX332" fmla="*/ 3344 w 19998"/>
                <a:gd name="connsiteY332" fmla="*/ 7910 h 19998"/>
                <a:gd name="connsiteX333" fmla="*/ 3320 w 19998"/>
                <a:gd name="connsiteY333" fmla="*/ 7933 h 19998"/>
                <a:gd name="connsiteX334" fmla="*/ 3239 w 19998"/>
                <a:gd name="connsiteY334" fmla="*/ 7910 h 19998"/>
                <a:gd name="connsiteX335" fmla="*/ 3239 w 19998"/>
                <a:gd name="connsiteY335" fmla="*/ 7950 h 19998"/>
                <a:gd name="connsiteX336" fmla="*/ 3196 w 19998"/>
                <a:gd name="connsiteY336" fmla="*/ 7933 h 19998"/>
                <a:gd name="connsiteX337" fmla="*/ 3156 w 19998"/>
                <a:gd name="connsiteY337" fmla="*/ 7910 h 19998"/>
                <a:gd name="connsiteX338" fmla="*/ 3115 w 19998"/>
                <a:gd name="connsiteY338" fmla="*/ 7950 h 19998"/>
                <a:gd name="connsiteX339" fmla="*/ 2844 w 19998"/>
                <a:gd name="connsiteY339" fmla="*/ 7933 h 19998"/>
                <a:gd name="connsiteX340" fmla="*/ 2822 w 19998"/>
                <a:gd name="connsiteY340" fmla="*/ 7853 h 19998"/>
                <a:gd name="connsiteX341" fmla="*/ 2765 w 19998"/>
                <a:gd name="connsiteY341" fmla="*/ 7811 h 19998"/>
                <a:gd name="connsiteX342" fmla="*/ 2765 w 19998"/>
                <a:gd name="connsiteY342" fmla="*/ 7788 h 19998"/>
                <a:gd name="connsiteX343" fmla="*/ 3051 w 19998"/>
                <a:gd name="connsiteY343" fmla="*/ 7853 h 19998"/>
                <a:gd name="connsiteX344" fmla="*/ 3115 w 19998"/>
                <a:gd name="connsiteY344" fmla="*/ 7651 h 19998"/>
                <a:gd name="connsiteX345" fmla="*/ 3115 w 19998"/>
                <a:gd name="connsiteY345" fmla="*/ 7625 h 19998"/>
                <a:gd name="connsiteX346" fmla="*/ 2765 w 19998"/>
                <a:gd name="connsiteY346" fmla="*/ 7729 h 19998"/>
                <a:gd name="connsiteX347" fmla="*/ 2722 w 19998"/>
                <a:gd name="connsiteY347" fmla="*/ 7625 h 19998"/>
                <a:gd name="connsiteX348" fmla="*/ 2701 w 19998"/>
                <a:gd name="connsiteY348" fmla="*/ 7625 h 19998"/>
                <a:gd name="connsiteX349" fmla="*/ 2722 w 19998"/>
                <a:gd name="connsiteY349" fmla="*/ 7788 h 19998"/>
                <a:gd name="connsiteX350" fmla="*/ 2477 w 19998"/>
                <a:gd name="connsiteY350" fmla="*/ 7750 h 19998"/>
                <a:gd name="connsiteX351" fmla="*/ 2453 w 19998"/>
                <a:gd name="connsiteY351" fmla="*/ 7689 h 19998"/>
                <a:gd name="connsiteX352" fmla="*/ 2477 w 19998"/>
                <a:gd name="connsiteY352" fmla="*/ 7973 h 19998"/>
                <a:gd name="connsiteX353" fmla="*/ 2412 w 19998"/>
                <a:gd name="connsiteY353" fmla="*/ 7950 h 19998"/>
                <a:gd name="connsiteX354" fmla="*/ 2372 w 19998"/>
                <a:gd name="connsiteY354" fmla="*/ 7828 h 19998"/>
                <a:gd name="connsiteX355" fmla="*/ 2127 w 19998"/>
                <a:gd name="connsiteY355" fmla="*/ 7442 h 19998"/>
                <a:gd name="connsiteX356" fmla="*/ 2127 w 19998"/>
                <a:gd name="connsiteY356" fmla="*/ 7463 h 19998"/>
                <a:gd name="connsiteX357" fmla="*/ 2103 w 19998"/>
                <a:gd name="connsiteY357" fmla="*/ 7442 h 19998"/>
                <a:gd name="connsiteX358" fmla="*/ 2205 w 19998"/>
                <a:gd name="connsiteY358" fmla="*/ 7442 h 19998"/>
                <a:gd name="connsiteX359" fmla="*/ 1831 w 19998"/>
                <a:gd name="connsiteY359" fmla="*/ 7261 h 19998"/>
                <a:gd name="connsiteX360" fmla="*/ 1260 w 19998"/>
                <a:gd name="connsiteY360" fmla="*/ 6996 h 19998"/>
                <a:gd name="connsiteX361" fmla="*/ 1276 w 19998"/>
                <a:gd name="connsiteY361" fmla="*/ 6975 h 19998"/>
                <a:gd name="connsiteX362" fmla="*/ 1260 w 19998"/>
                <a:gd name="connsiteY362" fmla="*/ 6958 h 19998"/>
                <a:gd name="connsiteX363" fmla="*/ 1236 w 19998"/>
                <a:gd name="connsiteY363" fmla="*/ 6958 h 19998"/>
                <a:gd name="connsiteX364" fmla="*/ 1172 w 19998"/>
                <a:gd name="connsiteY364" fmla="*/ 6892 h 19998"/>
                <a:gd name="connsiteX365" fmla="*/ 1155 w 19998"/>
                <a:gd name="connsiteY365" fmla="*/ 6996 h 19998"/>
                <a:gd name="connsiteX366" fmla="*/ 886 w 19998"/>
                <a:gd name="connsiteY366" fmla="*/ 6975 h 19998"/>
                <a:gd name="connsiteX367" fmla="*/ 679 w 19998"/>
                <a:gd name="connsiteY367" fmla="*/ 7099 h 19998"/>
                <a:gd name="connsiteX368" fmla="*/ 533 w 19998"/>
                <a:gd name="connsiteY368" fmla="*/ 7078 h 19998"/>
                <a:gd name="connsiteX369" fmla="*/ 533 w 19998"/>
                <a:gd name="connsiteY369" fmla="*/ 7022 h 19998"/>
                <a:gd name="connsiteX370" fmla="*/ 574 w 19998"/>
                <a:gd name="connsiteY370" fmla="*/ 6996 h 19998"/>
                <a:gd name="connsiteX371" fmla="*/ 305 w 19998"/>
                <a:gd name="connsiteY371" fmla="*/ 6568 h 19998"/>
                <a:gd name="connsiteX372" fmla="*/ 264 w 19998"/>
                <a:gd name="connsiteY372" fmla="*/ 6594 h 19998"/>
                <a:gd name="connsiteX373" fmla="*/ 164 w 19998"/>
                <a:gd name="connsiteY373" fmla="*/ 6528 h 19998"/>
                <a:gd name="connsiteX374" fmla="*/ 141 w 19998"/>
                <a:gd name="connsiteY374" fmla="*/ 6528 h 19998"/>
                <a:gd name="connsiteX375" fmla="*/ 0 w 19998"/>
                <a:gd name="connsiteY375" fmla="*/ 6490 h 19998"/>
                <a:gd name="connsiteX376" fmla="*/ 17 w 19998"/>
                <a:gd name="connsiteY376" fmla="*/ 6465 h 19998"/>
                <a:gd name="connsiteX377" fmla="*/ 57 w 19998"/>
                <a:gd name="connsiteY377" fmla="*/ 6465 h 19998"/>
                <a:gd name="connsiteX378" fmla="*/ 57 w 19998"/>
                <a:gd name="connsiteY378" fmla="*/ 6425 h 19998"/>
                <a:gd name="connsiteX379" fmla="*/ 695 w 19998"/>
                <a:gd name="connsiteY379" fmla="*/ 6408 h 19998"/>
                <a:gd name="connsiteX380" fmla="*/ 760 w 19998"/>
                <a:gd name="connsiteY380" fmla="*/ 6262 h 19998"/>
                <a:gd name="connsiteX381" fmla="*/ 722 w 19998"/>
                <a:gd name="connsiteY381" fmla="*/ 6262 h 19998"/>
                <a:gd name="connsiteX382" fmla="*/ 695 w 19998"/>
                <a:gd name="connsiteY382" fmla="*/ 6164 h 19998"/>
                <a:gd name="connsiteX383" fmla="*/ 433 w 19998"/>
                <a:gd name="connsiteY383" fmla="*/ 6084 h 19998"/>
                <a:gd name="connsiteX384" fmla="*/ 348 w 19998"/>
                <a:gd name="connsiteY384" fmla="*/ 6204 h 19998"/>
                <a:gd name="connsiteX385" fmla="*/ 329 w 19998"/>
                <a:gd name="connsiteY385" fmla="*/ 6204 h 19998"/>
                <a:gd name="connsiteX386" fmla="*/ 305 w 19998"/>
                <a:gd name="connsiteY386" fmla="*/ 6060 h 19998"/>
                <a:gd name="connsiteX387" fmla="*/ 348 w 19998"/>
                <a:gd name="connsiteY387" fmla="*/ 6044 h 19998"/>
                <a:gd name="connsiteX388" fmla="*/ 348 w 19998"/>
                <a:gd name="connsiteY388" fmla="*/ 5997 h 19998"/>
                <a:gd name="connsiteX389" fmla="*/ 248 w 19998"/>
                <a:gd name="connsiteY389" fmla="*/ 5997 h 19998"/>
                <a:gd name="connsiteX390" fmla="*/ 221 w 19998"/>
                <a:gd name="connsiteY390" fmla="*/ 5938 h 19998"/>
                <a:gd name="connsiteX391" fmla="*/ 329 w 19998"/>
                <a:gd name="connsiteY391" fmla="*/ 5938 h 19998"/>
                <a:gd name="connsiteX392" fmla="*/ 348 w 19998"/>
                <a:gd name="connsiteY392" fmla="*/ 5818 h 19998"/>
                <a:gd name="connsiteX393" fmla="*/ 391 w 19998"/>
                <a:gd name="connsiteY393" fmla="*/ 5818 h 19998"/>
                <a:gd name="connsiteX394" fmla="*/ 369 w 19998"/>
                <a:gd name="connsiteY394" fmla="*/ 5917 h 19998"/>
                <a:gd name="connsiteX395" fmla="*/ 433 w 19998"/>
                <a:gd name="connsiteY395" fmla="*/ 5877 h 19998"/>
                <a:gd name="connsiteX396" fmla="*/ 433 w 19998"/>
                <a:gd name="connsiteY396" fmla="*/ 5898 h 19998"/>
                <a:gd name="connsiteX397" fmla="*/ 410 w 19998"/>
                <a:gd name="connsiteY397" fmla="*/ 5917 h 19998"/>
                <a:gd name="connsiteX398" fmla="*/ 433 w 19998"/>
                <a:gd name="connsiteY398" fmla="*/ 5938 h 19998"/>
                <a:gd name="connsiteX399" fmla="*/ 555 w 19998"/>
                <a:gd name="connsiteY399" fmla="*/ 5938 h 19998"/>
                <a:gd name="connsiteX400" fmla="*/ 555 w 19998"/>
                <a:gd name="connsiteY400" fmla="*/ 5955 h 19998"/>
                <a:gd name="connsiteX401" fmla="*/ 738 w 19998"/>
                <a:gd name="connsiteY401" fmla="*/ 5938 h 19998"/>
                <a:gd name="connsiteX402" fmla="*/ 695 w 19998"/>
                <a:gd name="connsiteY402" fmla="*/ 5835 h 19998"/>
                <a:gd name="connsiteX403" fmla="*/ 655 w 19998"/>
                <a:gd name="connsiteY403" fmla="*/ 5835 h 19998"/>
                <a:gd name="connsiteX404" fmla="*/ 638 w 19998"/>
                <a:gd name="connsiteY404" fmla="*/ 5877 h 19998"/>
                <a:gd name="connsiteX405" fmla="*/ 574 w 19998"/>
                <a:gd name="connsiteY405" fmla="*/ 5861 h 19998"/>
                <a:gd name="connsiteX406" fmla="*/ 517 w 19998"/>
                <a:gd name="connsiteY406" fmla="*/ 5861 h 19998"/>
                <a:gd name="connsiteX407" fmla="*/ 598 w 19998"/>
                <a:gd name="connsiteY407" fmla="*/ 5736 h 19998"/>
                <a:gd name="connsiteX408" fmla="*/ 141 w 19998"/>
                <a:gd name="connsiteY408" fmla="*/ 5778 h 19998"/>
                <a:gd name="connsiteX409" fmla="*/ 141 w 19998"/>
                <a:gd name="connsiteY409" fmla="*/ 5795 h 19998"/>
                <a:gd name="connsiteX410" fmla="*/ 17 w 19998"/>
                <a:gd name="connsiteY410" fmla="*/ 5818 h 19998"/>
                <a:gd name="connsiteX411" fmla="*/ 17 w 19998"/>
                <a:gd name="connsiteY411" fmla="*/ 5715 h 19998"/>
                <a:gd name="connsiteX412" fmla="*/ 40 w 19998"/>
                <a:gd name="connsiteY412" fmla="*/ 5715 h 19998"/>
                <a:gd name="connsiteX413" fmla="*/ 141 w 19998"/>
                <a:gd name="connsiteY413" fmla="*/ 5287 h 19998"/>
                <a:gd name="connsiteX414" fmla="*/ 181 w 19998"/>
                <a:gd name="connsiteY414" fmla="*/ 5268 h 19998"/>
                <a:gd name="connsiteX415" fmla="*/ 348 w 19998"/>
                <a:gd name="connsiteY415" fmla="*/ 5247 h 19998"/>
                <a:gd name="connsiteX416" fmla="*/ 329 w 19998"/>
                <a:gd name="connsiteY416" fmla="*/ 5205 h 19998"/>
                <a:gd name="connsiteX417" fmla="*/ 450 w 19998"/>
                <a:gd name="connsiteY417" fmla="*/ 5149 h 19998"/>
                <a:gd name="connsiteX418" fmla="*/ 617 w 19998"/>
                <a:gd name="connsiteY418" fmla="*/ 5149 h 19998"/>
                <a:gd name="connsiteX419" fmla="*/ 617 w 19998"/>
                <a:gd name="connsiteY419" fmla="*/ 5106 h 19998"/>
                <a:gd name="connsiteX420" fmla="*/ 803 w 19998"/>
                <a:gd name="connsiteY420" fmla="*/ 5085 h 19998"/>
                <a:gd name="connsiteX421" fmla="*/ 826 w 19998"/>
                <a:gd name="connsiteY421" fmla="*/ 5106 h 19998"/>
                <a:gd name="connsiteX422" fmla="*/ 803 w 19998"/>
                <a:gd name="connsiteY422" fmla="*/ 5149 h 19998"/>
                <a:gd name="connsiteX423" fmla="*/ 803 w 19998"/>
                <a:gd name="connsiteY423" fmla="*/ 5165 h 19998"/>
                <a:gd name="connsiteX424" fmla="*/ 1276 w 19998"/>
                <a:gd name="connsiteY424" fmla="*/ 5022 h 19998"/>
                <a:gd name="connsiteX425" fmla="*/ 1276 w 19998"/>
                <a:gd name="connsiteY425" fmla="*/ 5003 h 19998"/>
                <a:gd name="connsiteX426" fmla="*/ 1276 w 19998"/>
                <a:gd name="connsiteY426" fmla="*/ 5022 h 19998"/>
                <a:gd name="connsiteX427" fmla="*/ 1298 w 19998"/>
                <a:gd name="connsiteY427" fmla="*/ 5022 h 19998"/>
                <a:gd name="connsiteX428" fmla="*/ 1298 w 19998"/>
                <a:gd name="connsiteY428" fmla="*/ 5003 h 19998"/>
                <a:gd name="connsiteX429" fmla="*/ 1341 w 19998"/>
                <a:gd name="connsiteY429" fmla="*/ 5003 h 19998"/>
                <a:gd name="connsiteX430" fmla="*/ 1341 w 19998"/>
                <a:gd name="connsiteY430" fmla="*/ 5165 h 19998"/>
                <a:gd name="connsiteX431" fmla="*/ 1381 w 19998"/>
                <a:gd name="connsiteY431" fmla="*/ 5165 h 19998"/>
                <a:gd name="connsiteX432" fmla="*/ 1441 w 19998"/>
                <a:gd name="connsiteY432" fmla="*/ 5149 h 19998"/>
                <a:gd name="connsiteX433" fmla="*/ 1441 w 19998"/>
                <a:gd name="connsiteY433" fmla="*/ 5205 h 19998"/>
                <a:gd name="connsiteX434" fmla="*/ 1505 w 19998"/>
                <a:gd name="connsiteY434" fmla="*/ 5231 h 19998"/>
                <a:gd name="connsiteX435" fmla="*/ 1524 w 19998"/>
                <a:gd name="connsiteY435" fmla="*/ 5069 h 19998"/>
                <a:gd name="connsiteX436" fmla="*/ 1562 w 19998"/>
                <a:gd name="connsiteY436" fmla="*/ 5069 h 19998"/>
                <a:gd name="connsiteX437" fmla="*/ 1562 w 19998"/>
                <a:gd name="connsiteY437" fmla="*/ 5043 h 19998"/>
                <a:gd name="connsiteX438" fmla="*/ 1815 w 19998"/>
                <a:gd name="connsiteY438" fmla="*/ 5125 h 19998"/>
                <a:gd name="connsiteX439" fmla="*/ 1815 w 19998"/>
                <a:gd name="connsiteY439" fmla="*/ 5149 h 19998"/>
                <a:gd name="connsiteX440" fmla="*/ 1831 w 19998"/>
                <a:gd name="connsiteY440" fmla="*/ 5149 h 19998"/>
                <a:gd name="connsiteX441" fmla="*/ 1874 w 19998"/>
                <a:gd name="connsiteY441" fmla="*/ 5149 h 19998"/>
                <a:gd name="connsiteX442" fmla="*/ 1874 w 19998"/>
                <a:gd name="connsiteY442" fmla="*/ 5189 h 19998"/>
                <a:gd name="connsiteX443" fmla="*/ 1936 w 19998"/>
                <a:gd name="connsiteY443" fmla="*/ 5165 h 19998"/>
                <a:gd name="connsiteX444" fmla="*/ 1936 w 19998"/>
                <a:gd name="connsiteY444" fmla="*/ 5149 h 19998"/>
                <a:gd name="connsiteX445" fmla="*/ 1915 w 19998"/>
                <a:gd name="connsiteY445" fmla="*/ 5125 h 19998"/>
                <a:gd name="connsiteX446" fmla="*/ 1915 w 19998"/>
                <a:gd name="connsiteY446" fmla="*/ 5069 h 19998"/>
                <a:gd name="connsiteX447" fmla="*/ 1979 w 19998"/>
                <a:gd name="connsiteY447" fmla="*/ 5003 h 19998"/>
                <a:gd name="connsiteX448" fmla="*/ 1936 w 19998"/>
                <a:gd name="connsiteY448" fmla="*/ 4939 h 19998"/>
                <a:gd name="connsiteX449" fmla="*/ 2103 w 19998"/>
                <a:gd name="connsiteY449" fmla="*/ 4820 h 19998"/>
                <a:gd name="connsiteX450" fmla="*/ 2496 w 19998"/>
                <a:gd name="connsiteY450" fmla="*/ 4777 h 19998"/>
                <a:gd name="connsiteX451" fmla="*/ 2536 w 19998"/>
                <a:gd name="connsiteY451" fmla="*/ 4860 h 19998"/>
                <a:gd name="connsiteX452" fmla="*/ 2722 w 19998"/>
                <a:gd name="connsiteY452" fmla="*/ 4761 h 19998"/>
                <a:gd name="connsiteX453" fmla="*/ 2722 w 19998"/>
                <a:gd name="connsiteY453" fmla="*/ 4900 h 19998"/>
                <a:gd name="connsiteX454" fmla="*/ 2805 w 19998"/>
                <a:gd name="connsiteY454" fmla="*/ 4923 h 19998"/>
                <a:gd name="connsiteX455" fmla="*/ 2782 w 19998"/>
                <a:gd name="connsiteY455" fmla="*/ 4982 h 19998"/>
                <a:gd name="connsiteX456" fmla="*/ 2886 w 19998"/>
                <a:gd name="connsiteY456" fmla="*/ 5022 h 19998"/>
                <a:gd name="connsiteX457" fmla="*/ 2910 w 19998"/>
                <a:gd name="connsiteY457" fmla="*/ 5022 h 19998"/>
                <a:gd name="connsiteX458" fmla="*/ 2970 w 19998"/>
                <a:gd name="connsiteY458" fmla="*/ 5189 h 19998"/>
                <a:gd name="connsiteX459" fmla="*/ 3010 w 19998"/>
                <a:gd name="connsiteY459" fmla="*/ 5189 h 19998"/>
                <a:gd name="connsiteX460" fmla="*/ 3034 w 19998"/>
                <a:gd name="connsiteY460" fmla="*/ 5247 h 19998"/>
                <a:gd name="connsiteX461" fmla="*/ 3256 w 19998"/>
                <a:gd name="connsiteY461" fmla="*/ 5673 h 19998"/>
                <a:gd name="connsiteX462" fmla="*/ 3279 w 19998"/>
                <a:gd name="connsiteY462" fmla="*/ 5593 h 19998"/>
                <a:gd name="connsiteX463" fmla="*/ 3303 w 19998"/>
                <a:gd name="connsiteY463" fmla="*/ 5593 h 19998"/>
                <a:gd name="connsiteX464" fmla="*/ 3320 w 19998"/>
                <a:gd name="connsiteY464" fmla="*/ 5616 h 19998"/>
                <a:gd name="connsiteX465" fmla="*/ 3608 w 19998"/>
                <a:gd name="connsiteY465" fmla="*/ 5391 h 19998"/>
                <a:gd name="connsiteX466" fmla="*/ 3589 w 19998"/>
                <a:gd name="connsiteY466" fmla="*/ 5351 h 19998"/>
                <a:gd name="connsiteX467" fmla="*/ 3689 w 19998"/>
                <a:gd name="connsiteY467" fmla="*/ 5351 h 19998"/>
                <a:gd name="connsiteX468" fmla="*/ 3689 w 19998"/>
                <a:gd name="connsiteY468" fmla="*/ 5391 h 19998"/>
                <a:gd name="connsiteX469" fmla="*/ 3713 w 19998"/>
                <a:gd name="connsiteY469" fmla="*/ 5391 h 19998"/>
                <a:gd name="connsiteX470" fmla="*/ 3860 w 19998"/>
                <a:gd name="connsiteY470" fmla="*/ 5268 h 19998"/>
                <a:gd name="connsiteX471" fmla="*/ 3860 w 19998"/>
                <a:gd name="connsiteY471" fmla="*/ 5308 h 19998"/>
                <a:gd name="connsiteX472" fmla="*/ 3899 w 19998"/>
                <a:gd name="connsiteY472" fmla="*/ 5325 h 19998"/>
                <a:gd name="connsiteX473" fmla="*/ 3818 w 19998"/>
                <a:gd name="connsiteY473" fmla="*/ 5431 h 19998"/>
                <a:gd name="connsiteX474" fmla="*/ 3860 w 19998"/>
                <a:gd name="connsiteY474" fmla="*/ 5431 h 19998"/>
                <a:gd name="connsiteX475" fmla="*/ 3941 w 19998"/>
                <a:gd name="connsiteY475" fmla="*/ 5367 h 19998"/>
                <a:gd name="connsiteX476" fmla="*/ 3958 w 19998"/>
                <a:gd name="connsiteY476" fmla="*/ 5391 h 19998"/>
                <a:gd name="connsiteX477" fmla="*/ 3999 w 19998"/>
                <a:gd name="connsiteY477" fmla="*/ 5534 h 19998"/>
                <a:gd name="connsiteX478" fmla="*/ 4041 w 19998"/>
                <a:gd name="connsiteY478" fmla="*/ 5471 h 19998"/>
                <a:gd name="connsiteX479" fmla="*/ 4041 w 19998"/>
                <a:gd name="connsiteY479" fmla="*/ 5534 h 19998"/>
                <a:gd name="connsiteX480" fmla="*/ 4063 w 19998"/>
                <a:gd name="connsiteY480" fmla="*/ 5534 h 19998"/>
                <a:gd name="connsiteX481" fmla="*/ 4103 w 19998"/>
                <a:gd name="connsiteY481" fmla="*/ 5449 h 19998"/>
                <a:gd name="connsiteX482" fmla="*/ 4146 w 19998"/>
                <a:gd name="connsiteY482" fmla="*/ 5489 h 19998"/>
                <a:gd name="connsiteX483" fmla="*/ 4146 w 19998"/>
                <a:gd name="connsiteY483" fmla="*/ 5471 h 19998"/>
                <a:gd name="connsiteX484" fmla="*/ 4103 w 19998"/>
                <a:gd name="connsiteY484" fmla="*/ 5407 h 19998"/>
                <a:gd name="connsiteX485" fmla="*/ 4351 w 19998"/>
                <a:gd name="connsiteY485" fmla="*/ 5351 h 19998"/>
                <a:gd name="connsiteX486" fmla="*/ 4372 w 19998"/>
                <a:gd name="connsiteY486" fmla="*/ 5308 h 19998"/>
                <a:gd name="connsiteX487" fmla="*/ 4392 w 19998"/>
                <a:gd name="connsiteY487" fmla="*/ 5308 h 19998"/>
                <a:gd name="connsiteX488" fmla="*/ 4415 w 19998"/>
                <a:gd name="connsiteY488" fmla="*/ 5308 h 19998"/>
                <a:gd name="connsiteX489" fmla="*/ 4415 w 19998"/>
                <a:gd name="connsiteY489" fmla="*/ 5287 h 19998"/>
                <a:gd name="connsiteX490" fmla="*/ 4580 w 19998"/>
                <a:gd name="connsiteY490" fmla="*/ 5268 h 19998"/>
                <a:gd name="connsiteX491" fmla="*/ 4580 w 19998"/>
                <a:gd name="connsiteY491" fmla="*/ 5471 h 19998"/>
                <a:gd name="connsiteX492" fmla="*/ 4994 w 19998"/>
                <a:gd name="connsiteY492" fmla="*/ 5449 h 19998"/>
                <a:gd name="connsiteX493" fmla="*/ 5075 w 19998"/>
                <a:gd name="connsiteY493" fmla="*/ 5471 h 19998"/>
                <a:gd name="connsiteX494" fmla="*/ 5075 w 19998"/>
                <a:gd name="connsiteY494" fmla="*/ 5449 h 19998"/>
                <a:gd name="connsiteX495" fmla="*/ 5094 w 19998"/>
                <a:gd name="connsiteY495" fmla="*/ 5449 h 19998"/>
                <a:gd name="connsiteX496" fmla="*/ 5175 w 19998"/>
                <a:gd name="connsiteY496" fmla="*/ 5471 h 19998"/>
                <a:gd name="connsiteX497" fmla="*/ 5323 w 19998"/>
                <a:gd name="connsiteY497" fmla="*/ 5471 h 19998"/>
                <a:gd name="connsiteX498" fmla="*/ 5242 w 19998"/>
                <a:gd name="connsiteY498" fmla="*/ 5407 h 19998"/>
                <a:gd name="connsiteX499" fmla="*/ 5258 w 19998"/>
                <a:gd name="connsiteY499" fmla="*/ 5391 h 19998"/>
                <a:gd name="connsiteX500" fmla="*/ 4994 w 19998"/>
                <a:gd name="connsiteY500" fmla="*/ 5003 h 19998"/>
                <a:gd name="connsiteX501" fmla="*/ 4970 w 19998"/>
                <a:gd name="connsiteY501" fmla="*/ 5003 h 19998"/>
                <a:gd name="connsiteX502" fmla="*/ 4954 w 19998"/>
                <a:gd name="connsiteY502" fmla="*/ 4982 h 19998"/>
                <a:gd name="connsiteX503" fmla="*/ 5054 w 19998"/>
                <a:gd name="connsiteY503" fmla="*/ 4618 h 19998"/>
                <a:gd name="connsiteX504" fmla="*/ 5054 w 19998"/>
                <a:gd name="connsiteY504" fmla="*/ 4601 h 19998"/>
                <a:gd name="connsiteX505" fmla="*/ 5037 w 19998"/>
                <a:gd name="connsiteY505" fmla="*/ 4618 h 19998"/>
                <a:gd name="connsiteX506" fmla="*/ 5011 w 19998"/>
                <a:gd name="connsiteY506" fmla="*/ 4131 h 19998"/>
                <a:gd name="connsiteX507" fmla="*/ 4970 w 19998"/>
                <a:gd name="connsiteY507" fmla="*/ 4131 h 19998"/>
                <a:gd name="connsiteX508" fmla="*/ 4642 w 19998"/>
                <a:gd name="connsiteY508" fmla="*/ 3335 h 19998"/>
                <a:gd name="connsiteX509" fmla="*/ 4663 w 19998"/>
                <a:gd name="connsiteY509" fmla="*/ 3092 h 19998"/>
                <a:gd name="connsiteX510" fmla="*/ 4563 w 19998"/>
                <a:gd name="connsiteY510" fmla="*/ 3050 h 19998"/>
                <a:gd name="connsiteX511" fmla="*/ 4563 w 19998"/>
                <a:gd name="connsiteY511" fmla="*/ 2930 h 19998"/>
                <a:gd name="connsiteX512" fmla="*/ 4663 w 19998"/>
                <a:gd name="connsiteY512" fmla="*/ 2987 h 19998"/>
                <a:gd name="connsiteX513" fmla="*/ 4684 w 19998"/>
                <a:gd name="connsiteY513" fmla="*/ 2947 h 19998"/>
                <a:gd name="connsiteX514" fmla="*/ 5242 w 19998"/>
                <a:gd name="connsiteY514" fmla="*/ 3092 h 19998"/>
                <a:gd name="connsiteX515" fmla="*/ 5258 w 19998"/>
                <a:gd name="connsiteY515" fmla="*/ 3029 h 19998"/>
                <a:gd name="connsiteX516" fmla="*/ 5570 w 19998"/>
                <a:gd name="connsiteY516" fmla="*/ 3050 h 19998"/>
                <a:gd name="connsiteX517" fmla="*/ 5632 w 19998"/>
                <a:gd name="connsiteY517" fmla="*/ 3252 h 19998"/>
                <a:gd name="connsiteX518" fmla="*/ 5592 w 19998"/>
                <a:gd name="connsiteY518" fmla="*/ 3252 h 19998"/>
                <a:gd name="connsiteX519" fmla="*/ 5570 w 19998"/>
                <a:gd name="connsiteY519" fmla="*/ 3316 h 19998"/>
                <a:gd name="connsiteX520" fmla="*/ 5511 w 19998"/>
                <a:gd name="connsiteY520" fmla="*/ 3316 h 19998"/>
                <a:gd name="connsiteX521" fmla="*/ 5675 w 19998"/>
                <a:gd name="connsiteY521" fmla="*/ 3800 h 19998"/>
                <a:gd name="connsiteX522" fmla="*/ 5649 w 19998"/>
                <a:gd name="connsiteY522" fmla="*/ 3826 h 19998"/>
                <a:gd name="connsiteX523" fmla="*/ 5732 w 19998"/>
                <a:gd name="connsiteY523" fmla="*/ 3842 h 19998"/>
                <a:gd name="connsiteX524" fmla="*/ 5713 w 19998"/>
                <a:gd name="connsiteY524" fmla="*/ 3842 h 19998"/>
                <a:gd name="connsiteX525" fmla="*/ 5732 w 19998"/>
                <a:gd name="connsiteY525" fmla="*/ 3882 h 19998"/>
                <a:gd name="connsiteX526" fmla="*/ 5756 w 19998"/>
                <a:gd name="connsiteY526" fmla="*/ 3882 h 19998"/>
                <a:gd name="connsiteX527" fmla="*/ 5775 w 19998"/>
                <a:gd name="connsiteY527" fmla="*/ 3882 h 19998"/>
                <a:gd name="connsiteX528" fmla="*/ 5861 w 19998"/>
                <a:gd name="connsiteY528" fmla="*/ 3762 h 19998"/>
                <a:gd name="connsiteX529" fmla="*/ 6499 w 19998"/>
                <a:gd name="connsiteY529" fmla="*/ 3906 h 19998"/>
                <a:gd name="connsiteX530" fmla="*/ 7611 w 19998"/>
                <a:gd name="connsiteY530" fmla="*/ 3826 h 19998"/>
                <a:gd name="connsiteX531" fmla="*/ 7923 w 19998"/>
                <a:gd name="connsiteY531" fmla="*/ 3722 h 19998"/>
                <a:gd name="connsiteX532" fmla="*/ 8045 w 19998"/>
                <a:gd name="connsiteY532" fmla="*/ 3703 h 19998"/>
                <a:gd name="connsiteX533" fmla="*/ 7611 w 19998"/>
                <a:gd name="connsiteY533" fmla="*/ 3600 h 19998"/>
                <a:gd name="connsiteX534" fmla="*/ 7611 w 19998"/>
                <a:gd name="connsiteY534" fmla="*/ 3581 h 19998"/>
                <a:gd name="connsiteX535" fmla="*/ 7799 w 19998"/>
                <a:gd name="connsiteY535" fmla="*/ 3092 h 19998"/>
                <a:gd name="connsiteX536" fmla="*/ 9574 w 19998"/>
                <a:gd name="connsiteY536" fmla="*/ 2317 h 19998"/>
                <a:gd name="connsiteX537" fmla="*/ 9843 w 19998"/>
                <a:gd name="connsiteY537" fmla="*/ 1993 h 19998"/>
                <a:gd name="connsiteX538" fmla="*/ 9902 w 19998"/>
                <a:gd name="connsiteY538" fmla="*/ 2051 h 19998"/>
                <a:gd name="connsiteX539" fmla="*/ 10031 w 19998"/>
                <a:gd name="connsiteY539" fmla="*/ 2051 h 19998"/>
                <a:gd name="connsiteX540" fmla="*/ 9964 w 19998"/>
                <a:gd name="connsiteY540" fmla="*/ 1972 h 19998"/>
                <a:gd name="connsiteX541" fmla="*/ 9943 w 19998"/>
                <a:gd name="connsiteY541" fmla="*/ 1993 h 19998"/>
                <a:gd name="connsiteX542" fmla="*/ 9843 w 19998"/>
                <a:gd name="connsiteY542" fmla="*/ 1645 h 19998"/>
                <a:gd name="connsiteX543" fmla="*/ 9902 w 19998"/>
                <a:gd name="connsiteY543" fmla="*/ 1645 h 19998"/>
                <a:gd name="connsiteX544" fmla="*/ 9902 w 19998"/>
                <a:gd name="connsiteY544" fmla="*/ 1628 h 19998"/>
                <a:gd name="connsiteX545" fmla="*/ 9902 w 19998"/>
                <a:gd name="connsiteY545" fmla="*/ 1607 h 19998"/>
                <a:gd name="connsiteX546" fmla="*/ 9843 w 19998"/>
                <a:gd name="connsiteY546" fmla="*/ 1542 h 19998"/>
                <a:gd name="connsiteX547" fmla="*/ 9886 w 19998"/>
                <a:gd name="connsiteY547" fmla="*/ 1260 h 19998"/>
                <a:gd name="connsiteX548" fmla="*/ 9926 w 19998"/>
                <a:gd name="connsiteY548" fmla="*/ 1243 h 19998"/>
                <a:gd name="connsiteX549" fmla="*/ 9886 w 19998"/>
                <a:gd name="connsiteY549" fmla="*/ 815 h 19998"/>
                <a:gd name="connsiteX550" fmla="*/ 9902 w 19998"/>
                <a:gd name="connsiteY550" fmla="*/ 815 h 19998"/>
                <a:gd name="connsiteX551" fmla="*/ 9886 w 19998"/>
                <a:gd name="connsiteY551" fmla="*/ 484 h 19998"/>
                <a:gd name="connsiteX552" fmla="*/ 10645 w 19998"/>
                <a:gd name="connsiteY552" fmla="*/ 186 h 19998"/>
                <a:gd name="connsiteX553" fmla="*/ 11307 w 19998"/>
                <a:gd name="connsiteY553" fmla="*/ 0 h 19998"/>
                <a:gd name="connsiteX554" fmla="*/ 11431 w 19998"/>
                <a:gd name="connsiteY554" fmla="*/ 324 h 19998"/>
                <a:gd name="connsiteX555" fmla="*/ 11431 w 19998"/>
                <a:gd name="connsiteY555" fmla="*/ 630 h 19998"/>
                <a:gd name="connsiteX556" fmla="*/ 11577 w 19998"/>
                <a:gd name="connsiteY556" fmla="*/ 630 h 19998"/>
                <a:gd name="connsiteX557" fmla="*/ 11700 w 19998"/>
                <a:gd name="connsiteY557" fmla="*/ 832 h 19998"/>
                <a:gd name="connsiteX558" fmla="*/ 11822 w 19998"/>
                <a:gd name="connsiteY558" fmla="*/ 895 h 19998"/>
                <a:gd name="connsiteX559" fmla="*/ 12158 w 19998"/>
                <a:gd name="connsiteY559" fmla="*/ 670 h 19998"/>
                <a:gd name="connsiteX560" fmla="*/ 12279 w 19998"/>
                <a:gd name="connsiteY560" fmla="*/ 792 h 19998"/>
                <a:gd name="connsiteX561" fmla="*/ 12255 w 19998"/>
                <a:gd name="connsiteY561" fmla="*/ 815 h 19998"/>
                <a:gd name="connsiteX562" fmla="*/ 12360 w 19998"/>
                <a:gd name="connsiteY562" fmla="*/ 895 h 19998"/>
                <a:gd name="connsiteX563" fmla="*/ 12360 w 19998"/>
                <a:gd name="connsiteY563" fmla="*/ 912 h 19998"/>
                <a:gd name="connsiteX564" fmla="*/ 12339 w 19998"/>
                <a:gd name="connsiteY564" fmla="*/ 935 h 19998"/>
                <a:gd name="connsiteX565" fmla="*/ 12548 w 19998"/>
                <a:gd name="connsiteY565" fmla="*/ 1342 h 19998"/>
                <a:gd name="connsiteX566" fmla="*/ 12753 w 19998"/>
                <a:gd name="connsiteY566" fmla="*/ 1260 h 19998"/>
                <a:gd name="connsiteX567" fmla="*/ 12729 w 19998"/>
                <a:gd name="connsiteY567" fmla="*/ 1363 h 19998"/>
                <a:gd name="connsiteX568" fmla="*/ 12834 w 19998"/>
                <a:gd name="connsiteY568" fmla="*/ 1323 h 19998"/>
                <a:gd name="connsiteX569" fmla="*/ 12853 w 19998"/>
                <a:gd name="connsiteY569" fmla="*/ 1342 h 19998"/>
                <a:gd name="connsiteX570" fmla="*/ 12901 w 19998"/>
                <a:gd name="connsiteY570" fmla="*/ 1342 h 19998"/>
                <a:gd name="connsiteX571" fmla="*/ 13039 w 19998"/>
                <a:gd name="connsiteY571" fmla="*/ 1769 h 19998"/>
                <a:gd name="connsiteX572" fmla="*/ 13039 w 19998"/>
                <a:gd name="connsiteY572" fmla="*/ 1751 h 19998"/>
                <a:gd name="connsiteX573" fmla="*/ 13065 w 19998"/>
                <a:gd name="connsiteY573" fmla="*/ 1751 h 19998"/>
                <a:gd name="connsiteX574" fmla="*/ 13082 w 19998"/>
                <a:gd name="connsiteY574" fmla="*/ 1671 h 19998"/>
                <a:gd name="connsiteX575" fmla="*/ 13186 w 19998"/>
                <a:gd name="connsiteY575" fmla="*/ 1645 h 19998"/>
                <a:gd name="connsiteX576" fmla="*/ 13203 w 19998"/>
                <a:gd name="connsiteY576" fmla="*/ 1671 h 19998"/>
                <a:gd name="connsiteX577" fmla="*/ 13203 w 19998"/>
                <a:gd name="connsiteY577" fmla="*/ 1645 h 19998"/>
                <a:gd name="connsiteX578" fmla="*/ 13267 w 19998"/>
                <a:gd name="connsiteY578" fmla="*/ 1645 h 19998"/>
                <a:gd name="connsiteX579" fmla="*/ 13267 w 19998"/>
                <a:gd name="connsiteY579" fmla="*/ 1671 h 19998"/>
                <a:gd name="connsiteX580" fmla="*/ 13308 w 19998"/>
                <a:gd name="connsiteY580" fmla="*/ 1687 h 19998"/>
                <a:gd name="connsiteX581" fmla="*/ 13308 w 19998"/>
                <a:gd name="connsiteY581" fmla="*/ 1711 h 19998"/>
                <a:gd name="connsiteX582" fmla="*/ 13515 w 19998"/>
                <a:gd name="connsiteY582" fmla="*/ 1628 h 19998"/>
                <a:gd name="connsiteX583" fmla="*/ 13598 w 19998"/>
                <a:gd name="connsiteY583" fmla="*/ 1751 h 19998"/>
                <a:gd name="connsiteX584" fmla="*/ 13660 w 19998"/>
                <a:gd name="connsiteY584" fmla="*/ 1769 h 19998"/>
                <a:gd name="connsiteX585" fmla="*/ 13660 w 19998"/>
                <a:gd name="connsiteY585" fmla="*/ 1833 h 19998"/>
                <a:gd name="connsiteX586" fmla="*/ 13677 w 19998"/>
                <a:gd name="connsiteY586" fmla="*/ 1833 h 19998"/>
                <a:gd name="connsiteX587" fmla="*/ 13677 w 19998"/>
                <a:gd name="connsiteY587" fmla="*/ 1849 h 19998"/>
                <a:gd name="connsiteX588" fmla="*/ 13725 w 19998"/>
                <a:gd name="connsiteY588" fmla="*/ 1849 h 19998"/>
                <a:gd name="connsiteX589" fmla="*/ 13703 w 19998"/>
                <a:gd name="connsiteY589" fmla="*/ 1833 h 19998"/>
                <a:gd name="connsiteX590" fmla="*/ 13725 w 19998"/>
                <a:gd name="connsiteY590" fmla="*/ 1791 h 19998"/>
                <a:gd name="connsiteX591" fmla="*/ 13808 w 19998"/>
                <a:gd name="connsiteY591" fmla="*/ 1873 h 19998"/>
                <a:gd name="connsiteX592" fmla="*/ 13725 w 19998"/>
                <a:gd name="connsiteY592" fmla="*/ 2155 h 19998"/>
                <a:gd name="connsiteX593" fmla="*/ 13725 w 19998"/>
                <a:gd name="connsiteY593" fmla="*/ 2138 h 19998"/>
                <a:gd name="connsiteX594" fmla="*/ 13784 w 19998"/>
                <a:gd name="connsiteY594" fmla="*/ 2155 h 19998"/>
                <a:gd name="connsiteX595" fmla="*/ 13825 w 19998"/>
                <a:gd name="connsiteY595" fmla="*/ 2301 h 19998"/>
                <a:gd name="connsiteX596" fmla="*/ 13703 w 19998"/>
                <a:gd name="connsiteY596" fmla="*/ 2420 h 19998"/>
                <a:gd name="connsiteX597" fmla="*/ 13741 w 19998"/>
                <a:gd name="connsiteY597" fmla="*/ 2463 h 19998"/>
                <a:gd name="connsiteX598" fmla="*/ 13703 w 19998"/>
                <a:gd name="connsiteY598" fmla="*/ 2503 h 19998"/>
                <a:gd name="connsiteX599" fmla="*/ 13784 w 19998"/>
                <a:gd name="connsiteY599" fmla="*/ 2519 h 19998"/>
                <a:gd name="connsiteX600" fmla="*/ 13784 w 19998"/>
                <a:gd name="connsiteY600" fmla="*/ 2540 h 19998"/>
                <a:gd name="connsiteX601" fmla="*/ 13849 w 19998"/>
                <a:gd name="connsiteY601" fmla="*/ 2540 h 19998"/>
                <a:gd name="connsiteX602" fmla="*/ 14280 w 19998"/>
                <a:gd name="connsiteY602" fmla="*/ 2540 h 19998"/>
                <a:gd name="connsiteX603" fmla="*/ 14527 w 19998"/>
                <a:gd name="connsiteY603" fmla="*/ 2437 h 19998"/>
                <a:gd name="connsiteX604" fmla="*/ 14527 w 19998"/>
                <a:gd name="connsiteY604" fmla="*/ 2218 h 19998"/>
                <a:gd name="connsiteX605" fmla="*/ 14715 w 19998"/>
                <a:gd name="connsiteY605" fmla="*/ 2051 h 19998"/>
                <a:gd name="connsiteX606" fmla="*/ 14815 w 19998"/>
                <a:gd name="connsiteY606" fmla="*/ 2115 h 19998"/>
                <a:gd name="connsiteX607" fmla="*/ 14775 w 19998"/>
                <a:gd name="connsiteY607" fmla="*/ 2138 h 19998"/>
                <a:gd name="connsiteX608" fmla="*/ 14796 w 19998"/>
                <a:gd name="connsiteY608" fmla="*/ 2218 h 19998"/>
                <a:gd name="connsiteX609" fmla="*/ 14756 w 19998"/>
                <a:gd name="connsiteY609" fmla="*/ 2195 h 19998"/>
                <a:gd name="connsiteX610" fmla="*/ 14732 w 19998"/>
                <a:gd name="connsiteY610" fmla="*/ 2218 h 19998"/>
                <a:gd name="connsiteX611" fmla="*/ 14756 w 19998"/>
                <a:gd name="connsiteY611" fmla="*/ 2237 h 19998"/>
                <a:gd name="connsiteX612" fmla="*/ 14732 w 19998"/>
                <a:gd name="connsiteY612" fmla="*/ 2275 h 19998"/>
                <a:gd name="connsiteX613" fmla="*/ 14715 w 19998"/>
                <a:gd name="connsiteY613" fmla="*/ 2275 h 19998"/>
                <a:gd name="connsiteX614" fmla="*/ 14756 w 19998"/>
                <a:gd name="connsiteY614" fmla="*/ 2341 h 19998"/>
                <a:gd name="connsiteX615" fmla="*/ 14675 w 19998"/>
                <a:gd name="connsiteY615" fmla="*/ 2519 h 19998"/>
                <a:gd name="connsiteX616" fmla="*/ 14815 w 19998"/>
                <a:gd name="connsiteY616" fmla="*/ 2622 h 19998"/>
                <a:gd name="connsiteX617" fmla="*/ 14796 w 19998"/>
                <a:gd name="connsiteY617" fmla="*/ 2904 h 19998"/>
                <a:gd name="connsiteX618" fmla="*/ 14918 w 19998"/>
                <a:gd name="connsiteY618" fmla="*/ 2904 h 19998"/>
                <a:gd name="connsiteX619" fmla="*/ 14918 w 19998"/>
                <a:gd name="connsiteY619" fmla="*/ 2867 h 19998"/>
                <a:gd name="connsiteX620" fmla="*/ 15001 w 19998"/>
                <a:gd name="connsiteY620" fmla="*/ 2888 h 19998"/>
                <a:gd name="connsiteX621" fmla="*/ 15230 w 19998"/>
                <a:gd name="connsiteY621" fmla="*/ 3074 h 19998"/>
                <a:gd name="connsiteX622" fmla="*/ 15249 w 19998"/>
                <a:gd name="connsiteY622" fmla="*/ 3050 h 19998"/>
                <a:gd name="connsiteX623" fmla="*/ 15249 w 19998"/>
                <a:gd name="connsiteY623" fmla="*/ 3114 h 19998"/>
                <a:gd name="connsiteX624" fmla="*/ 15330 w 19998"/>
                <a:gd name="connsiteY624" fmla="*/ 3114 h 19998"/>
                <a:gd name="connsiteX625" fmla="*/ 15418 w 19998"/>
                <a:gd name="connsiteY625" fmla="*/ 3114 h 19998"/>
                <a:gd name="connsiteX626" fmla="*/ 15499 w 19998"/>
                <a:gd name="connsiteY626" fmla="*/ 3196 h 19998"/>
                <a:gd name="connsiteX627" fmla="*/ 15475 w 19998"/>
                <a:gd name="connsiteY627" fmla="*/ 3252 h 19998"/>
                <a:gd name="connsiteX628" fmla="*/ 15499 w 19998"/>
                <a:gd name="connsiteY628" fmla="*/ 3295 h 19998"/>
                <a:gd name="connsiteX629" fmla="*/ 15499 w 19998"/>
                <a:gd name="connsiteY629" fmla="*/ 3276 h 19998"/>
                <a:gd name="connsiteX630" fmla="*/ 15599 w 19998"/>
                <a:gd name="connsiteY630" fmla="*/ 3276 h 19998"/>
                <a:gd name="connsiteX631" fmla="*/ 15704 w 19998"/>
                <a:gd name="connsiteY631" fmla="*/ 3374 h 19998"/>
                <a:gd name="connsiteX632" fmla="*/ 15682 w 19998"/>
                <a:gd name="connsiteY632" fmla="*/ 3414 h 19998"/>
                <a:gd name="connsiteX633" fmla="*/ 15723 w 19998"/>
                <a:gd name="connsiteY633" fmla="*/ 3478 h 19998"/>
                <a:gd name="connsiteX634" fmla="*/ 15704 w 19998"/>
                <a:gd name="connsiteY634" fmla="*/ 3497 h 19998"/>
                <a:gd name="connsiteX635" fmla="*/ 15747 w 19998"/>
                <a:gd name="connsiteY635" fmla="*/ 3534 h 19998"/>
                <a:gd name="connsiteX636" fmla="*/ 15747 w 19998"/>
                <a:gd name="connsiteY636" fmla="*/ 3518 h 19998"/>
                <a:gd name="connsiteX637" fmla="*/ 15935 w 19998"/>
                <a:gd name="connsiteY637" fmla="*/ 3478 h 19998"/>
                <a:gd name="connsiteX638" fmla="*/ 15935 w 19998"/>
                <a:gd name="connsiteY638" fmla="*/ 3518 h 19998"/>
                <a:gd name="connsiteX639" fmla="*/ 15951 w 19998"/>
                <a:gd name="connsiteY639" fmla="*/ 3518 h 19998"/>
                <a:gd name="connsiteX640" fmla="*/ 15992 w 19998"/>
                <a:gd name="connsiteY640" fmla="*/ 3414 h 19998"/>
                <a:gd name="connsiteX641" fmla="*/ 16156 w 19998"/>
                <a:gd name="connsiteY641" fmla="*/ 3414 h 19998"/>
                <a:gd name="connsiteX642" fmla="*/ 16156 w 19998"/>
                <a:gd name="connsiteY642" fmla="*/ 3374 h 19998"/>
                <a:gd name="connsiteX643" fmla="*/ 16302 w 19998"/>
                <a:gd name="connsiteY643" fmla="*/ 3436 h 19998"/>
                <a:gd name="connsiteX644" fmla="*/ 16285 w 19998"/>
                <a:gd name="connsiteY644" fmla="*/ 3454 h 19998"/>
                <a:gd name="connsiteX645" fmla="*/ 16366 w 19998"/>
                <a:gd name="connsiteY645" fmla="*/ 3518 h 19998"/>
                <a:gd name="connsiteX646" fmla="*/ 16490 w 19998"/>
                <a:gd name="connsiteY646" fmla="*/ 3518 h 19998"/>
                <a:gd name="connsiteX647" fmla="*/ 16506 w 19998"/>
                <a:gd name="connsiteY647" fmla="*/ 3600 h 19998"/>
                <a:gd name="connsiteX648" fmla="*/ 16590 w 19998"/>
                <a:gd name="connsiteY648" fmla="*/ 3624 h 19998"/>
                <a:gd name="connsiteX649" fmla="*/ 16611 w 19998"/>
                <a:gd name="connsiteY649" fmla="*/ 3581 h 19998"/>
                <a:gd name="connsiteX650" fmla="*/ 16694 w 19998"/>
                <a:gd name="connsiteY650" fmla="*/ 3600 h 19998"/>
                <a:gd name="connsiteX651" fmla="*/ 16694 w 19998"/>
                <a:gd name="connsiteY651" fmla="*/ 3560 h 19998"/>
                <a:gd name="connsiteX652" fmla="*/ 16716 w 19998"/>
                <a:gd name="connsiteY652" fmla="*/ 3560 h 19998"/>
                <a:gd name="connsiteX653" fmla="*/ 16716 w 19998"/>
                <a:gd name="connsiteY653" fmla="*/ 3518 h 19998"/>
                <a:gd name="connsiteX654" fmla="*/ 16759 w 19998"/>
                <a:gd name="connsiteY654" fmla="*/ 3497 h 19998"/>
                <a:gd name="connsiteX655" fmla="*/ 16759 w 19998"/>
                <a:gd name="connsiteY655" fmla="*/ 3478 h 19998"/>
                <a:gd name="connsiteX656" fmla="*/ 16940 w 19998"/>
                <a:gd name="connsiteY656" fmla="*/ 3478 h 19998"/>
                <a:gd name="connsiteX657" fmla="*/ 17085 w 19998"/>
                <a:gd name="connsiteY657" fmla="*/ 3560 h 19998"/>
                <a:gd name="connsiteX658" fmla="*/ 17085 w 19998"/>
                <a:gd name="connsiteY658" fmla="*/ 3534 h 19998"/>
                <a:gd name="connsiteX659" fmla="*/ 17192 w 19998"/>
                <a:gd name="connsiteY659" fmla="*/ 3518 h 19998"/>
                <a:gd name="connsiteX660" fmla="*/ 17192 w 19998"/>
                <a:gd name="connsiteY660" fmla="*/ 3534 h 19998"/>
                <a:gd name="connsiteX661" fmla="*/ 17373 w 19998"/>
                <a:gd name="connsiteY661" fmla="*/ 3640 h 19998"/>
                <a:gd name="connsiteX662" fmla="*/ 17354 w 19998"/>
                <a:gd name="connsiteY662" fmla="*/ 3663 h 19998"/>
                <a:gd name="connsiteX663" fmla="*/ 17437 w 19998"/>
                <a:gd name="connsiteY663" fmla="*/ 3783 h 19998"/>
                <a:gd name="connsiteX664" fmla="*/ 17397 w 19998"/>
                <a:gd name="connsiteY664" fmla="*/ 3783 h 19998"/>
                <a:gd name="connsiteX665" fmla="*/ 17414 w 19998"/>
                <a:gd name="connsiteY665" fmla="*/ 3826 h 19998"/>
                <a:gd name="connsiteX666" fmla="*/ 17437 w 19998"/>
                <a:gd name="connsiteY666" fmla="*/ 3826 h 19998"/>
                <a:gd name="connsiteX667" fmla="*/ 17602 w 19998"/>
                <a:gd name="connsiteY667" fmla="*/ 4028 h 19998"/>
                <a:gd name="connsiteX668" fmla="*/ 17623 w 19998"/>
                <a:gd name="connsiteY668" fmla="*/ 4091 h 19998"/>
                <a:gd name="connsiteX669" fmla="*/ 17642 w 19998"/>
                <a:gd name="connsiteY669" fmla="*/ 4091 h 19998"/>
                <a:gd name="connsiteX670" fmla="*/ 17683 w 19998"/>
                <a:gd name="connsiteY670" fmla="*/ 4211 h 19998"/>
                <a:gd name="connsiteX671" fmla="*/ 17849 w 19998"/>
                <a:gd name="connsiteY671" fmla="*/ 4211 h 19998"/>
                <a:gd name="connsiteX672" fmla="*/ 17849 w 19998"/>
                <a:gd name="connsiteY672" fmla="*/ 4171 h 19998"/>
                <a:gd name="connsiteX673" fmla="*/ 17871 w 19998"/>
                <a:gd name="connsiteY673" fmla="*/ 4171 h 19998"/>
                <a:gd name="connsiteX674" fmla="*/ 17830 w 19998"/>
                <a:gd name="connsiteY674" fmla="*/ 4091 h 19998"/>
                <a:gd name="connsiteX675" fmla="*/ 17871 w 19998"/>
                <a:gd name="connsiteY675" fmla="*/ 4065 h 19998"/>
                <a:gd name="connsiteX676" fmla="*/ 17935 w 19998"/>
                <a:gd name="connsiteY676" fmla="*/ 4091 h 19998"/>
                <a:gd name="connsiteX677" fmla="*/ 17976 w 19998"/>
                <a:gd name="connsiteY677" fmla="*/ 4065 h 19998"/>
                <a:gd name="connsiteX678" fmla="*/ 18019 w 19998"/>
                <a:gd name="connsiteY678" fmla="*/ 4091 h 19998"/>
                <a:gd name="connsiteX679" fmla="*/ 18140 w 19998"/>
                <a:gd name="connsiteY679" fmla="*/ 4131 h 19998"/>
                <a:gd name="connsiteX680" fmla="*/ 18183 w 19998"/>
                <a:gd name="connsiteY680" fmla="*/ 4293 h 19998"/>
                <a:gd name="connsiteX681" fmla="*/ 18200 w 19998"/>
                <a:gd name="connsiteY681" fmla="*/ 4293 h 19998"/>
                <a:gd name="connsiteX682" fmla="*/ 18223 w 19998"/>
                <a:gd name="connsiteY682" fmla="*/ 4211 h 19998"/>
                <a:gd name="connsiteX683" fmla="*/ 18240 w 19998"/>
                <a:gd name="connsiteY683" fmla="*/ 4211 h 19998"/>
                <a:gd name="connsiteX684" fmla="*/ 18240 w 19998"/>
                <a:gd name="connsiteY684" fmla="*/ 4230 h 19998"/>
                <a:gd name="connsiteX685" fmla="*/ 18281 w 19998"/>
                <a:gd name="connsiteY685" fmla="*/ 4230 h 19998"/>
                <a:gd name="connsiteX686" fmla="*/ 18328 w 19998"/>
                <a:gd name="connsiteY686" fmla="*/ 4270 h 19998"/>
                <a:gd name="connsiteX687" fmla="*/ 18369 w 19998"/>
                <a:gd name="connsiteY687" fmla="*/ 4253 h 19998"/>
                <a:gd name="connsiteX688" fmla="*/ 18388 w 19998"/>
                <a:gd name="connsiteY688" fmla="*/ 4270 h 19998"/>
                <a:gd name="connsiteX689" fmla="*/ 18531 w 19998"/>
                <a:gd name="connsiteY689" fmla="*/ 4253 h 19998"/>
                <a:gd name="connsiteX690" fmla="*/ 18531 w 19998"/>
                <a:gd name="connsiteY690" fmla="*/ 4270 h 19998"/>
                <a:gd name="connsiteX691" fmla="*/ 18631 w 19998"/>
                <a:gd name="connsiteY691" fmla="*/ 4211 h 19998"/>
                <a:gd name="connsiteX692" fmla="*/ 18631 w 19998"/>
                <a:gd name="connsiteY692" fmla="*/ 4131 h 19998"/>
                <a:gd name="connsiteX693" fmla="*/ 18762 w 19998"/>
                <a:gd name="connsiteY693" fmla="*/ 4108 h 19998"/>
                <a:gd name="connsiteX694" fmla="*/ 18778 w 19998"/>
                <a:gd name="connsiteY694" fmla="*/ 4148 h 19998"/>
                <a:gd name="connsiteX695" fmla="*/ 18821 w 19998"/>
                <a:gd name="connsiteY695" fmla="*/ 4131 h 19998"/>
                <a:gd name="connsiteX696" fmla="*/ 18943 w 19998"/>
                <a:gd name="connsiteY696" fmla="*/ 4333 h 19998"/>
                <a:gd name="connsiteX697" fmla="*/ 19047 w 19998"/>
                <a:gd name="connsiteY697" fmla="*/ 4333 h 19998"/>
                <a:gd name="connsiteX698" fmla="*/ 19064 w 19998"/>
                <a:gd name="connsiteY698" fmla="*/ 4392 h 19998"/>
                <a:gd name="connsiteX699" fmla="*/ 19152 w 19998"/>
                <a:gd name="connsiteY699" fmla="*/ 4392 h 19998"/>
                <a:gd name="connsiteX700" fmla="*/ 19152 w 19998"/>
                <a:gd name="connsiteY700" fmla="*/ 4373 h 19998"/>
                <a:gd name="connsiteX701" fmla="*/ 19212 w 19998"/>
                <a:gd name="connsiteY701" fmla="*/ 4373 h 19998"/>
                <a:gd name="connsiteX702" fmla="*/ 19212 w 19998"/>
                <a:gd name="connsiteY702" fmla="*/ 4392 h 19998"/>
                <a:gd name="connsiteX703" fmla="*/ 19317 w 19998"/>
                <a:gd name="connsiteY703" fmla="*/ 4333 h 19998"/>
                <a:gd name="connsiteX704" fmla="*/ 19417 w 19998"/>
                <a:gd name="connsiteY704" fmla="*/ 4392 h 19998"/>
                <a:gd name="connsiteX705" fmla="*/ 19443 w 19998"/>
                <a:gd name="connsiteY705" fmla="*/ 4373 h 19998"/>
                <a:gd name="connsiteX706" fmla="*/ 19500 w 19998"/>
                <a:gd name="connsiteY706" fmla="*/ 4373 h 19998"/>
                <a:gd name="connsiteX707" fmla="*/ 19521 w 19998"/>
                <a:gd name="connsiteY707" fmla="*/ 4352 h 19998"/>
                <a:gd name="connsiteX708" fmla="*/ 19998 w 19998"/>
                <a:gd name="connsiteY708" fmla="*/ 4512 h 19998"/>
                <a:gd name="connsiteX709" fmla="*/ 19750 w 19998"/>
                <a:gd name="connsiteY709" fmla="*/ 4939 h 19998"/>
                <a:gd name="connsiteX710" fmla="*/ 19712 w 19998"/>
                <a:gd name="connsiteY710" fmla="*/ 4939 h 19998"/>
                <a:gd name="connsiteX711" fmla="*/ 19686 w 19998"/>
                <a:gd name="connsiteY711" fmla="*/ 5003 h 19998"/>
                <a:gd name="connsiteX712" fmla="*/ 19645 w 19998"/>
                <a:gd name="connsiteY712" fmla="*/ 5003 h 19998"/>
                <a:gd name="connsiteX713" fmla="*/ 19131 w 19998"/>
                <a:gd name="connsiteY713" fmla="*/ 6512 h 19998"/>
                <a:gd name="connsiteX714" fmla="*/ 19236 w 19998"/>
                <a:gd name="connsiteY714" fmla="*/ 7750 h 19998"/>
                <a:gd name="connsiteX715" fmla="*/ 19212 w 19998"/>
                <a:gd name="connsiteY715" fmla="*/ 7750 h 19998"/>
                <a:gd name="connsiteX716" fmla="*/ 19090 w 19998"/>
                <a:gd name="connsiteY716" fmla="*/ 7870 h 19998"/>
                <a:gd name="connsiteX717" fmla="*/ 19152 w 19998"/>
                <a:gd name="connsiteY717" fmla="*/ 7853 h 19998"/>
                <a:gd name="connsiteX718" fmla="*/ 19064 w 19998"/>
                <a:gd name="connsiteY718" fmla="*/ 7973 h 19998"/>
                <a:gd name="connsiteX719" fmla="*/ 18983 w 19998"/>
                <a:gd name="connsiteY719" fmla="*/ 7973 h 19998"/>
                <a:gd name="connsiteX720" fmla="*/ 18714 w 19998"/>
                <a:gd name="connsiteY720" fmla="*/ 8135 h 19998"/>
                <a:gd name="connsiteX721" fmla="*/ 18695 w 19998"/>
                <a:gd name="connsiteY721" fmla="*/ 8093 h 19998"/>
                <a:gd name="connsiteX722" fmla="*/ 18614 w 19998"/>
                <a:gd name="connsiteY722" fmla="*/ 7997 h 19998"/>
                <a:gd name="connsiteX723" fmla="*/ 18631 w 19998"/>
                <a:gd name="connsiteY723" fmla="*/ 7973 h 19998"/>
                <a:gd name="connsiteX724" fmla="*/ 18304 w 19998"/>
                <a:gd name="connsiteY72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239 w 19998"/>
                <a:gd name="connsiteY334" fmla="*/ 7950 h 19998"/>
                <a:gd name="connsiteX335" fmla="*/ 3196 w 19998"/>
                <a:gd name="connsiteY335" fmla="*/ 7933 h 19998"/>
                <a:gd name="connsiteX336" fmla="*/ 3156 w 19998"/>
                <a:gd name="connsiteY336" fmla="*/ 7910 h 19998"/>
                <a:gd name="connsiteX337" fmla="*/ 3115 w 19998"/>
                <a:gd name="connsiteY337" fmla="*/ 7950 h 19998"/>
                <a:gd name="connsiteX338" fmla="*/ 2844 w 19998"/>
                <a:gd name="connsiteY338" fmla="*/ 7933 h 19998"/>
                <a:gd name="connsiteX339" fmla="*/ 2822 w 19998"/>
                <a:gd name="connsiteY339" fmla="*/ 7853 h 19998"/>
                <a:gd name="connsiteX340" fmla="*/ 2765 w 19998"/>
                <a:gd name="connsiteY340" fmla="*/ 7811 h 19998"/>
                <a:gd name="connsiteX341" fmla="*/ 2765 w 19998"/>
                <a:gd name="connsiteY341" fmla="*/ 7788 h 19998"/>
                <a:gd name="connsiteX342" fmla="*/ 3051 w 19998"/>
                <a:gd name="connsiteY342" fmla="*/ 7853 h 19998"/>
                <a:gd name="connsiteX343" fmla="*/ 3115 w 19998"/>
                <a:gd name="connsiteY343" fmla="*/ 7651 h 19998"/>
                <a:gd name="connsiteX344" fmla="*/ 3115 w 19998"/>
                <a:gd name="connsiteY344" fmla="*/ 7625 h 19998"/>
                <a:gd name="connsiteX345" fmla="*/ 2765 w 19998"/>
                <a:gd name="connsiteY345" fmla="*/ 7729 h 19998"/>
                <a:gd name="connsiteX346" fmla="*/ 2722 w 19998"/>
                <a:gd name="connsiteY346" fmla="*/ 7625 h 19998"/>
                <a:gd name="connsiteX347" fmla="*/ 2701 w 19998"/>
                <a:gd name="connsiteY347" fmla="*/ 7625 h 19998"/>
                <a:gd name="connsiteX348" fmla="*/ 2722 w 19998"/>
                <a:gd name="connsiteY348" fmla="*/ 7788 h 19998"/>
                <a:gd name="connsiteX349" fmla="*/ 2477 w 19998"/>
                <a:gd name="connsiteY349" fmla="*/ 7750 h 19998"/>
                <a:gd name="connsiteX350" fmla="*/ 2453 w 19998"/>
                <a:gd name="connsiteY350" fmla="*/ 7689 h 19998"/>
                <a:gd name="connsiteX351" fmla="*/ 2477 w 19998"/>
                <a:gd name="connsiteY351" fmla="*/ 7973 h 19998"/>
                <a:gd name="connsiteX352" fmla="*/ 2412 w 19998"/>
                <a:gd name="connsiteY352" fmla="*/ 7950 h 19998"/>
                <a:gd name="connsiteX353" fmla="*/ 2372 w 19998"/>
                <a:gd name="connsiteY353" fmla="*/ 7828 h 19998"/>
                <a:gd name="connsiteX354" fmla="*/ 2127 w 19998"/>
                <a:gd name="connsiteY354" fmla="*/ 7442 h 19998"/>
                <a:gd name="connsiteX355" fmla="*/ 2127 w 19998"/>
                <a:gd name="connsiteY355" fmla="*/ 7463 h 19998"/>
                <a:gd name="connsiteX356" fmla="*/ 2103 w 19998"/>
                <a:gd name="connsiteY356" fmla="*/ 7442 h 19998"/>
                <a:gd name="connsiteX357" fmla="*/ 2205 w 19998"/>
                <a:gd name="connsiteY357" fmla="*/ 7442 h 19998"/>
                <a:gd name="connsiteX358" fmla="*/ 1831 w 19998"/>
                <a:gd name="connsiteY358" fmla="*/ 7261 h 19998"/>
                <a:gd name="connsiteX359" fmla="*/ 1260 w 19998"/>
                <a:gd name="connsiteY359" fmla="*/ 6996 h 19998"/>
                <a:gd name="connsiteX360" fmla="*/ 1276 w 19998"/>
                <a:gd name="connsiteY360" fmla="*/ 6975 h 19998"/>
                <a:gd name="connsiteX361" fmla="*/ 1260 w 19998"/>
                <a:gd name="connsiteY361" fmla="*/ 6958 h 19998"/>
                <a:gd name="connsiteX362" fmla="*/ 1236 w 19998"/>
                <a:gd name="connsiteY362" fmla="*/ 6958 h 19998"/>
                <a:gd name="connsiteX363" fmla="*/ 1172 w 19998"/>
                <a:gd name="connsiteY363" fmla="*/ 6892 h 19998"/>
                <a:gd name="connsiteX364" fmla="*/ 1155 w 19998"/>
                <a:gd name="connsiteY364" fmla="*/ 6996 h 19998"/>
                <a:gd name="connsiteX365" fmla="*/ 886 w 19998"/>
                <a:gd name="connsiteY365" fmla="*/ 6975 h 19998"/>
                <a:gd name="connsiteX366" fmla="*/ 679 w 19998"/>
                <a:gd name="connsiteY366" fmla="*/ 7099 h 19998"/>
                <a:gd name="connsiteX367" fmla="*/ 533 w 19998"/>
                <a:gd name="connsiteY367" fmla="*/ 7078 h 19998"/>
                <a:gd name="connsiteX368" fmla="*/ 533 w 19998"/>
                <a:gd name="connsiteY368" fmla="*/ 7022 h 19998"/>
                <a:gd name="connsiteX369" fmla="*/ 574 w 19998"/>
                <a:gd name="connsiteY369" fmla="*/ 6996 h 19998"/>
                <a:gd name="connsiteX370" fmla="*/ 305 w 19998"/>
                <a:gd name="connsiteY370" fmla="*/ 6568 h 19998"/>
                <a:gd name="connsiteX371" fmla="*/ 264 w 19998"/>
                <a:gd name="connsiteY371" fmla="*/ 6594 h 19998"/>
                <a:gd name="connsiteX372" fmla="*/ 164 w 19998"/>
                <a:gd name="connsiteY372" fmla="*/ 6528 h 19998"/>
                <a:gd name="connsiteX373" fmla="*/ 141 w 19998"/>
                <a:gd name="connsiteY373" fmla="*/ 6528 h 19998"/>
                <a:gd name="connsiteX374" fmla="*/ 0 w 19998"/>
                <a:gd name="connsiteY374" fmla="*/ 6490 h 19998"/>
                <a:gd name="connsiteX375" fmla="*/ 17 w 19998"/>
                <a:gd name="connsiteY375" fmla="*/ 6465 h 19998"/>
                <a:gd name="connsiteX376" fmla="*/ 57 w 19998"/>
                <a:gd name="connsiteY376" fmla="*/ 6465 h 19998"/>
                <a:gd name="connsiteX377" fmla="*/ 57 w 19998"/>
                <a:gd name="connsiteY377" fmla="*/ 6425 h 19998"/>
                <a:gd name="connsiteX378" fmla="*/ 695 w 19998"/>
                <a:gd name="connsiteY378" fmla="*/ 6408 h 19998"/>
                <a:gd name="connsiteX379" fmla="*/ 760 w 19998"/>
                <a:gd name="connsiteY379" fmla="*/ 6262 h 19998"/>
                <a:gd name="connsiteX380" fmla="*/ 722 w 19998"/>
                <a:gd name="connsiteY380" fmla="*/ 6262 h 19998"/>
                <a:gd name="connsiteX381" fmla="*/ 695 w 19998"/>
                <a:gd name="connsiteY381" fmla="*/ 6164 h 19998"/>
                <a:gd name="connsiteX382" fmla="*/ 433 w 19998"/>
                <a:gd name="connsiteY382" fmla="*/ 6084 h 19998"/>
                <a:gd name="connsiteX383" fmla="*/ 348 w 19998"/>
                <a:gd name="connsiteY383" fmla="*/ 6204 h 19998"/>
                <a:gd name="connsiteX384" fmla="*/ 329 w 19998"/>
                <a:gd name="connsiteY384" fmla="*/ 6204 h 19998"/>
                <a:gd name="connsiteX385" fmla="*/ 305 w 19998"/>
                <a:gd name="connsiteY385" fmla="*/ 6060 h 19998"/>
                <a:gd name="connsiteX386" fmla="*/ 348 w 19998"/>
                <a:gd name="connsiteY386" fmla="*/ 6044 h 19998"/>
                <a:gd name="connsiteX387" fmla="*/ 348 w 19998"/>
                <a:gd name="connsiteY387" fmla="*/ 5997 h 19998"/>
                <a:gd name="connsiteX388" fmla="*/ 248 w 19998"/>
                <a:gd name="connsiteY388" fmla="*/ 5997 h 19998"/>
                <a:gd name="connsiteX389" fmla="*/ 221 w 19998"/>
                <a:gd name="connsiteY389" fmla="*/ 5938 h 19998"/>
                <a:gd name="connsiteX390" fmla="*/ 329 w 19998"/>
                <a:gd name="connsiteY390" fmla="*/ 5938 h 19998"/>
                <a:gd name="connsiteX391" fmla="*/ 348 w 19998"/>
                <a:gd name="connsiteY391" fmla="*/ 5818 h 19998"/>
                <a:gd name="connsiteX392" fmla="*/ 391 w 19998"/>
                <a:gd name="connsiteY392" fmla="*/ 5818 h 19998"/>
                <a:gd name="connsiteX393" fmla="*/ 369 w 19998"/>
                <a:gd name="connsiteY393" fmla="*/ 5917 h 19998"/>
                <a:gd name="connsiteX394" fmla="*/ 433 w 19998"/>
                <a:gd name="connsiteY394" fmla="*/ 5877 h 19998"/>
                <a:gd name="connsiteX395" fmla="*/ 433 w 19998"/>
                <a:gd name="connsiteY395" fmla="*/ 5898 h 19998"/>
                <a:gd name="connsiteX396" fmla="*/ 410 w 19998"/>
                <a:gd name="connsiteY396" fmla="*/ 5917 h 19998"/>
                <a:gd name="connsiteX397" fmla="*/ 433 w 19998"/>
                <a:gd name="connsiteY397" fmla="*/ 5938 h 19998"/>
                <a:gd name="connsiteX398" fmla="*/ 555 w 19998"/>
                <a:gd name="connsiteY398" fmla="*/ 5938 h 19998"/>
                <a:gd name="connsiteX399" fmla="*/ 555 w 19998"/>
                <a:gd name="connsiteY399" fmla="*/ 5955 h 19998"/>
                <a:gd name="connsiteX400" fmla="*/ 738 w 19998"/>
                <a:gd name="connsiteY400" fmla="*/ 5938 h 19998"/>
                <a:gd name="connsiteX401" fmla="*/ 695 w 19998"/>
                <a:gd name="connsiteY401" fmla="*/ 5835 h 19998"/>
                <a:gd name="connsiteX402" fmla="*/ 655 w 19998"/>
                <a:gd name="connsiteY402" fmla="*/ 5835 h 19998"/>
                <a:gd name="connsiteX403" fmla="*/ 638 w 19998"/>
                <a:gd name="connsiteY403" fmla="*/ 5877 h 19998"/>
                <a:gd name="connsiteX404" fmla="*/ 574 w 19998"/>
                <a:gd name="connsiteY404" fmla="*/ 5861 h 19998"/>
                <a:gd name="connsiteX405" fmla="*/ 517 w 19998"/>
                <a:gd name="connsiteY405" fmla="*/ 5861 h 19998"/>
                <a:gd name="connsiteX406" fmla="*/ 598 w 19998"/>
                <a:gd name="connsiteY406" fmla="*/ 5736 h 19998"/>
                <a:gd name="connsiteX407" fmla="*/ 141 w 19998"/>
                <a:gd name="connsiteY407" fmla="*/ 5778 h 19998"/>
                <a:gd name="connsiteX408" fmla="*/ 141 w 19998"/>
                <a:gd name="connsiteY408" fmla="*/ 5795 h 19998"/>
                <a:gd name="connsiteX409" fmla="*/ 17 w 19998"/>
                <a:gd name="connsiteY409" fmla="*/ 5818 h 19998"/>
                <a:gd name="connsiteX410" fmla="*/ 17 w 19998"/>
                <a:gd name="connsiteY410" fmla="*/ 5715 h 19998"/>
                <a:gd name="connsiteX411" fmla="*/ 40 w 19998"/>
                <a:gd name="connsiteY411" fmla="*/ 5715 h 19998"/>
                <a:gd name="connsiteX412" fmla="*/ 141 w 19998"/>
                <a:gd name="connsiteY412" fmla="*/ 5287 h 19998"/>
                <a:gd name="connsiteX413" fmla="*/ 181 w 19998"/>
                <a:gd name="connsiteY413" fmla="*/ 5268 h 19998"/>
                <a:gd name="connsiteX414" fmla="*/ 348 w 19998"/>
                <a:gd name="connsiteY414" fmla="*/ 5247 h 19998"/>
                <a:gd name="connsiteX415" fmla="*/ 329 w 19998"/>
                <a:gd name="connsiteY415" fmla="*/ 5205 h 19998"/>
                <a:gd name="connsiteX416" fmla="*/ 450 w 19998"/>
                <a:gd name="connsiteY416" fmla="*/ 5149 h 19998"/>
                <a:gd name="connsiteX417" fmla="*/ 617 w 19998"/>
                <a:gd name="connsiteY417" fmla="*/ 5149 h 19998"/>
                <a:gd name="connsiteX418" fmla="*/ 617 w 19998"/>
                <a:gd name="connsiteY418" fmla="*/ 5106 h 19998"/>
                <a:gd name="connsiteX419" fmla="*/ 803 w 19998"/>
                <a:gd name="connsiteY419" fmla="*/ 5085 h 19998"/>
                <a:gd name="connsiteX420" fmla="*/ 826 w 19998"/>
                <a:gd name="connsiteY420" fmla="*/ 5106 h 19998"/>
                <a:gd name="connsiteX421" fmla="*/ 803 w 19998"/>
                <a:gd name="connsiteY421" fmla="*/ 5149 h 19998"/>
                <a:gd name="connsiteX422" fmla="*/ 803 w 19998"/>
                <a:gd name="connsiteY422" fmla="*/ 5165 h 19998"/>
                <a:gd name="connsiteX423" fmla="*/ 1276 w 19998"/>
                <a:gd name="connsiteY423" fmla="*/ 5022 h 19998"/>
                <a:gd name="connsiteX424" fmla="*/ 1276 w 19998"/>
                <a:gd name="connsiteY424" fmla="*/ 5003 h 19998"/>
                <a:gd name="connsiteX425" fmla="*/ 1276 w 19998"/>
                <a:gd name="connsiteY425" fmla="*/ 5022 h 19998"/>
                <a:gd name="connsiteX426" fmla="*/ 1298 w 19998"/>
                <a:gd name="connsiteY426" fmla="*/ 5022 h 19998"/>
                <a:gd name="connsiteX427" fmla="*/ 1298 w 19998"/>
                <a:gd name="connsiteY427" fmla="*/ 5003 h 19998"/>
                <a:gd name="connsiteX428" fmla="*/ 1341 w 19998"/>
                <a:gd name="connsiteY428" fmla="*/ 5003 h 19998"/>
                <a:gd name="connsiteX429" fmla="*/ 1341 w 19998"/>
                <a:gd name="connsiteY429" fmla="*/ 5165 h 19998"/>
                <a:gd name="connsiteX430" fmla="*/ 1381 w 19998"/>
                <a:gd name="connsiteY430" fmla="*/ 5165 h 19998"/>
                <a:gd name="connsiteX431" fmla="*/ 1441 w 19998"/>
                <a:gd name="connsiteY431" fmla="*/ 5149 h 19998"/>
                <a:gd name="connsiteX432" fmla="*/ 1441 w 19998"/>
                <a:gd name="connsiteY432" fmla="*/ 5205 h 19998"/>
                <a:gd name="connsiteX433" fmla="*/ 1505 w 19998"/>
                <a:gd name="connsiteY433" fmla="*/ 5231 h 19998"/>
                <a:gd name="connsiteX434" fmla="*/ 1524 w 19998"/>
                <a:gd name="connsiteY434" fmla="*/ 5069 h 19998"/>
                <a:gd name="connsiteX435" fmla="*/ 1562 w 19998"/>
                <a:gd name="connsiteY435" fmla="*/ 5069 h 19998"/>
                <a:gd name="connsiteX436" fmla="*/ 1562 w 19998"/>
                <a:gd name="connsiteY436" fmla="*/ 5043 h 19998"/>
                <a:gd name="connsiteX437" fmla="*/ 1815 w 19998"/>
                <a:gd name="connsiteY437" fmla="*/ 5125 h 19998"/>
                <a:gd name="connsiteX438" fmla="*/ 1815 w 19998"/>
                <a:gd name="connsiteY438" fmla="*/ 5149 h 19998"/>
                <a:gd name="connsiteX439" fmla="*/ 1831 w 19998"/>
                <a:gd name="connsiteY439" fmla="*/ 5149 h 19998"/>
                <a:gd name="connsiteX440" fmla="*/ 1874 w 19998"/>
                <a:gd name="connsiteY440" fmla="*/ 5149 h 19998"/>
                <a:gd name="connsiteX441" fmla="*/ 1874 w 19998"/>
                <a:gd name="connsiteY441" fmla="*/ 5189 h 19998"/>
                <a:gd name="connsiteX442" fmla="*/ 1936 w 19998"/>
                <a:gd name="connsiteY442" fmla="*/ 5165 h 19998"/>
                <a:gd name="connsiteX443" fmla="*/ 1936 w 19998"/>
                <a:gd name="connsiteY443" fmla="*/ 5149 h 19998"/>
                <a:gd name="connsiteX444" fmla="*/ 1915 w 19998"/>
                <a:gd name="connsiteY444" fmla="*/ 5125 h 19998"/>
                <a:gd name="connsiteX445" fmla="*/ 1915 w 19998"/>
                <a:gd name="connsiteY445" fmla="*/ 5069 h 19998"/>
                <a:gd name="connsiteX446" fmla="*/ 1979 w 19998"/>
                <a:gd name="connsiteY446" fmla="*/ 5003 h 19998"/>
                <a:gd name="connsiteX447" fmla="*/ 1936 w 19998"/>
                <a:gd name="connsiteY447" fmla="*/ 4939 h 19998"/>
                <a:gd name="connsiteX448" fmla="*/ 2103 w 19998"/>
                <a:gd name="connsiteY448" fmla="*/ 4820 h 19998"/>
                <a:gd name="connsiteX449" fmla="*/ 2496 w 19998"/>
                <a:gd name="connsiteY449" fmla="*/ 4777 h 19998"/>
                <a:gd name="connsiteX450" fmla="*/ 2536 w 19998"/>
                <a:gd name="connsiteY450" fmla="*/ 4860 h 19998"/>
                <a:gd name="connsiteX451" fmla="*/ 2722 w 19998"/>
                <a:gd name="connsiteY451" fmla="*/ 4761 h 19998"/>
                <a:gd name="connsiteX452" fmla="*/ 2722 w 19998"/>
                <a:gd name="connsiteY452" fmla="*/ 4900 h 19998"/>
                <a:gd name="connsiteX453" fmla="*/ 2805 w 19998"/>
                <a:gd name="connsiteY453" fmla="*/ 4923 h 19998"/>
                <a:gd name="connsiteX454" fmla="*/ 2782 w 19998"/>
                <a:gd name="connsiteY454" fmla="*/ 4982 h 19998"/>
                <a:gd name="connsiteX455" fmla="*/ 2886 w 19998"/>
                <a:gd name="connsiteY455" fmla="*/ 5022 h 19998"/>
                <a:gd name="connsiteX456" fmla="*/ 2910 w 19998"/>
                <a:gd name="connsiteY456" fmla="*/ 5022 h 19998"/>
                <a:gd name="connsiteX457" fmla="*/ 2970 w 19998"/>
                <a:gd name="connsiteY457" fmla="*/ 5189 h 19998"/>
                <a:gd name="connsiteX458" fmla="*/ 3010 w 19998"/>
                <a:gd name="connsiteY458" fmla="*/ 5189 h 19998"/>
                <a:gd name="connsiteX459" fmla="*/ 3034 w 19998"/>
                <a:gd name="connsiteY459" fmla="*/ 5247 h 19998"/>
                <a:gd name="connsiteX460" fmla="*/ 3256 w 19998"/>
                <a:gd name="connsiteY460" fmla="*/ 5673 h 19998"/>
                <a:gd name="connsiteX461" fmla="*/ 3279 w 19998"/>
                <a:gd name="connsiteY461" fmla="*/ 5593 h 19998"/>
                <a:gd name="connsiteX462" fmla="*/ 3303 w 19998"/>
                <a:gd name="connsiteY462" fmla="*/ 5593 h 19998"/>
                <a:gd name="connsiteX463" fmla="*/ 3320 w 19998"/>
                <a:gd name="connsiteY463" fmla="*/ 5616 h 19998"/>
                <a:gd name="connsiteX464" fmla="*/ 3608 w 19998"/>
                <a:gd name="connsiteY464" fmla="*/ 5391 h 19998"/>
                <a:gd name="connsiteX465" fmla="*/ 3589 w 19998"/>
                <a:gd name="connsiteY465" fmla="*/ 5351 h 19998"/>
                <a:gd name="connsiteX466" fmla="*/ 3689 w 19998"/>
                <a:gd name="connsiteY466" fmla="*/ 5351 h 19998"/>
                <a:gd name="connsiteX467" fmla="*/ 3689 w 19998"/>
                <a:gd name="connsiteY467" fmla="*/ 5391 h 19998"/>
                <a:gd name="connsiteX468" fmla="*/ 3713 w 19998"/>
                <a:gd name="connsiteY468" fmla="*/ 5391 h 19998"/>
                <a:gd name="connsiteX469" fmla="*/ 3860 w 19998"/>
                <a:gd name="connsiteY469" fmla="*/ 5268 h 19998"/>
                <a:gd name="connsiteX470" fmla="*/ 3860 w 19998"/>
                <a:gd name="connsiteY470" fmla="*/ 5308 h 19998"/>
                <a:gd name="connsiteX471" fmla="*/ 3899 w 19998"/>
                <a:gd name="connsiteY471" fmla="*/ 5325 h 19998"/>
                <a:gd name="connsiteX472" fmla="*/ 3818 w 19998"/>
                <a:gd name="connsiteY472" fmla="*/ 5431 h 19998"/>
                <a:gd name="connsiteX473" fmla="*/ 3860 w 19998"/>
                <a:gd name="connsiteY473" fmla="*/ 5431 h 19998"/>
                <a:gd name="connsiteX474" fmla="*/ 3941 w 19998"/>
                <a:gd name="connsiteY474" fmla="*/ 5367 h 19998"/>
                <a:gd name="connsiteX475" fmla="*/ 3958 w 19998"/>
                <a:gd name="connsiteY475" fmla="*/ 5391 h 19998"/>
                <a:gd name="connsiteX476" fmla="*/ 3999 w 19998"/>
                <a:gd name="connsiteY476" fmla="*/ 5534 h 19998"/>
                <a:gd name="connsiteX477" fmla="*/ 4041 w 19998"/>
                <a:gd name="connsiteY477" fmla="*/ 5471 h 19998"/>
                <a:gd name="connsiteX478" fmla="*/ 4041 w 19998"/>
                <a:gd name="connsiteY478" fmla="*/ 5534 h 19998"/>
                <a:gd name="connsiteX479" fmla="*/ 4063 w 19998"/>
                <a:gd name="connsiteY479" fmla="*/ 5534 h 19998"/>
                <a:gd name="connsiteX480" fmla="*/ 4103 w 19998"/>
                <a:gd name="connsiteY480" fmla="*/ 5449 h 19998"/>
                <a:gd name="connsiteX481" fmla="*/ 4146 w 19998"/>
                <a:gd name="connsiteY481" fmla="*/ 5489 h 19998"/>
                <a:gd name="connsiteX482" fmla="*/ 4146 w 19998"/>
                <a:gd name="connsiteY482" fmla="*/ 5471 h 19998"/>
                <a:gd name="connsiteX483" fmla="*/ 4103 w 19998"/>
                <a:gd name="connsiteY483" fmla="*/ 5407 h 19998"/>
                <a:gd name="connsiteX484" fmla="*/ 4351 w 19998"/>
                <a:gd name="connsiteY484" fmla="*/ 5351 h 19998"/>
                <a:gd name="connsiteX485" fmla="*/ 4372 w 19998"/>
                <a:gd name="connsiteY485" fmla="*/ 5308 h 19998"/>
                <a:gd name="connsiteX486" fmla="*/ 4392 w 19998"/>
                <a:gd name="connsiteY486" fmla="*/ 5308 h 19998"/>
                <a:gd name="connsiteX487" fmla="*/ 4415 w 19998"/>
                <a:gd name="connsiteY487" fmla="*/ 5308 h 19998"/>
                <a:gd name="connsiteX488" fmla="*/ 4415 w 19998"/>
                <a:gd name="connsiteY488" fmla="*/ 5287 h 19998"/>
                <a:gd name="connsiteX489" fmla="*/ 4580 w 19998"/>
                <a:gd name="connsiteY489" fmla="*/ 5268 h 19998"/>
                <a:gd name="connsiteX490" fmla="*/ 4580 w 19998"/>
                <a:gd name="connsiteY490" fmla="*/ 5471 h 19998"/>
                <a:gd name="connsiteX491" fmla="*/ 4994 w 19998"/>
                <a:gd name="connsiteY491" fmla="*/ 5449 h 19998"/>
                <a:gd name="connsiteX492" fmla="*/ 5075 w 19998"/>
                <a:gd name="connsiteY492" fmla="*/ 5471 h 19998"/>
                <a:gd name="connsiteX493" fmla="*/ 5075 w 19998"/>
                <a:gd name="connsiteY493" fmla="*/ 5449 h 19998"/>
                <a:gd name="connsiteX494" fmla="*/ 5094 w 19998"/>
                <a:gd name="connsiteY494" fmla="*/ 5449 h 19998"/>
                <a:gd name="connsiteX495" fmla="*/ 5175 w 19998"/>
                <a:gd name="connsiteY495" fmla="*/ 5471 h 19998"/>
                <a:gd name="connsiteX496" fmla="*/ 5323 w 19998"/>
                <a:gd name="connsiteY496" fmla="*/ 5471 h 19998"/>
                <a:gd name="connsiteX497" fmla="*/ 5242 w 19998"/>
                <a:gd name="connsiteY497" fmla="*/ 5407 h 19998"/>
                <a:gd name="connsiteX498" fmla="*/ 5258 w 19998"/>
                <a:gd name="connsiteY498" fmla="*/ 5391 h 19998"/>
                <a:gd name="connsiteX499" fmla="*/ 4994 w 19998"/>
                <a:gd name="connsiteY499" fmla="*/ 5003 h 19998"/>
                <a:gd name="connsiteX500" fmla="*/ 4970 w 19998"/>
                <a:gd name="connsiteY500" fmla="*/ 5003 h 19998"/>
                <a:gd name="connsiteX501" fmla="*/ 4954 w 19998"/>
                <a:gd name="connsiteY501" fmla="*/ 4982 h 19998"/>
                <a:gd name="connsiteX502" fmla="*/ 5054 w 19998"/>
                <a:gd name="connsiteY502" fmla="*/ 4618 h 19998"/>
                <a:gd name="connsiteX503" fmla="*/ 5054 w 19998"/>
                <a:gd name="connsiteY503" fmla="*/ 4601 h 19998"/>
                <a:gd name="connsiteX504" fmla="*/ 5037 w 19998"/>
                <a:gd name="connsiteY504" fmla="*/ 4618 h 19998"/>
                <a:gd name="connsiteX505" fmla="*/ 5011 w 19998"/>
                <a:gd name="connsiteY505" fmla="*/ 4131 h 19998"/>
                <a:gd name="connsiteX506" fmla="*/ 4970 w 19998"/>
                <a:gd name="connsiteY506" fmla="*/ 4131 h 19998"/>
                <a:gd name="connsiteX507" fmla="*/ 4642 w 19998"/>
                <a:gd name="connsiteY507" fmla="*/ 3335 h 19998"/>
                <a:gd name="connsiteX508" fmla="*/ 4663 w 19998"/>
                <a:gd name="connsiteY508" fmla="*/ 3092 h 19998"/>
                <a:gd name="connsiteX509" fmla="*/ 4563 w 19998"/>
                <a:gd name="connsiteY509" fmla="*/ 3050 h 19998"/>
                <a:gd name="connsiteX510" fmla="*/ 4563 w 19998"/>
                <a:gd name="connsiteY510" fmla="*/ 2930 h 19998"/>
                <a:gd name="connsiteX511" fmla="*/ 4663 w 19998"/>
                <a:gd name="connsiteY511" fmla="*/ 2987 h 19998"/>
                <a:gd name="connsiteX512" fmla="*/ 4684 w 19998"/>
                <a:gd name="connsiteY512" fmla="*/ 2947 h 19998"/>
                <a:gd name="connsiteX513" fmla="*/ 5242 w 19998"/>
                <a:gd name="connsiteY513" fmla="*/ 3092 h 19998"/>
                <a:gd name="connsiteX514" fmla="*/ 5258 w 19998"/>
                <a:gd name="connsiteY514" fmla="*/ 3029 h 19998"/>
                <a:gd name="connsiteX515" fmla="*/ 5570 w 19998"/>
                <a:gd name="connsiteY515" fmla="*/ 3050 h 19998"/>
                <a:gd name="connsiteX516" fmla="*/ 5632 w 19998"/>
                <a:gd name="connsiteY516" fmla="*/ 3252 h 19998"/>
                <a:gd name="connsiteX517" fmla="*/ 5592 w 19998"/>
                <a:gd name="connsiteY517" fmla="*/ 3252 h 19998"/>
                <a:gd name="connsiteX518" fmla="*/ 5570 w 19998"/>
                <a:gd name="connsiteY518" fmla="*/ 3316 h 19998"/>
                <a:gd name="connsiteX519" fmla="*/ 5511 w 19998"/>
                <a:gd name="connsiteY519" fmla="*/ 3316 h 19998"/>
                <a:gd name="connsiteX520" fmla="*/ 5675 w 19998"/>
                <a:gd name="connsiteY520" fmla="*/ 3800 h 19998"/>
                <a:gd name="connsiteX521" fmla="*/ 5649 w 19998"/>
                <a:gd name="connsiteY521" fmla="*/ 3826 h 19998"/>
                <a:gd name="connsiteX522" fmla="*/ 5732 w 19998"/>
                <a:gd name="connsiteY522" fmla="*/ 3842 h 19998"/>
                <a:gd name="connsiteX523" fmla="*/ 5713 w 19998"/>
                <a:gd name="connsiteY523" fmla="*/ 3842 h 19998"/>
                <a:gd name="connsiteX524" fmla="*/ 5732 w 19998"/>
                <a:gd name="connsiteY524" fmla="*/ 3882 h 19998"/>
                <a:gd name="connsiteX525" fmla="*/ 5756 w 19998"/>
                <a:gd name="connsiteY525" fmla="*/ 3882 h 19998"/>
                <a:gd name="connsiteX526" fmla="*/ 5775 w 19998"/>
                <a:gd name="connsiteY526" fmla="*/ 3882 h 19998"/>
                <a:gd name="connsiteX527" fmla="*/ 5861 w 19998"/>
                <a:gd name="connsiteY527" fmla="*/ 3762 h 19998"/>
                <a:gd name="connsiteX528" fmla="*/ 6499 w 19998"/>
                <a:gd name="connsiteY528" fmla="*/ 3906 h 19998"/>
                <a:gd name="connsiteX529" fmla="*/ 7611 w 19998"/>
                <a:gd name="connsiteY529" fmla="*/ 3826 h 19998"/>
                <a:gd name="connsiteX530" fmla="*/ 7923 w 19998"/>
                <a:gd name="connsiteY530" fmla="*/ 3722 h 19998"/>
                <a:gd name="connsiteX531" fmla="*/ 8045 w 19998"/>
                <a:gd name="connsiteY531" fmla="*/ 3703 h 19998"/>
                <a:gd name="connsiteX532" fmla="*/ 7611 w 19998"/>
                <a:gd name="connsiteY532" fmla="*/ 3600 h 19998"/>
                <a:gd name="connsiteX533" fmla="*/ 7611 w 19998"/>
                <a:gd name="connsiteY533" fmla="*/ 3581 h 19998"/>
                <a:gd name="connsiteX534" fmla="*/ 7799 w 19998"/>
                <a:gd name="connsiteY534" fmla="*/ 3092 h 19998"/>
                <a:gd name="connsiteX535" fmla="*/ 9574 w 19998"/>
                <a:gd name="connsiteY535" fmla="*/ 2317 h 19998"/>
                <a:gd name="connsiteX536" fmla="*/ 9843 w 19998"/>
                <a:gd name="connsiteY536" fmla="*/ 1993 h 19998"/>
                <a:gd name="connsiteX537" fmla="*/ 9902 w 19998"/>
                <a:gd name="connsiteY537" fmla="*/ 2051 h 19998"/>
                <a:gd name="connsiteX538" fmla="*/ 10031 w 19998"/>
                <a:gd name="connsiteY538" fmla="*/ 2051 h 19998"/>
                <a:gd name="connsiteX539" fmla="*/ 9964 w 19998"/>
                <a:gd name="connsiteY539" fmla="*/ 1972 h 19998"/>
                <a:gd name="connsiteX540" fmla="*/ 9943 w 19998"/>
                <a:gd name="connsiteY540" fmla="*/ 1993 h 19998"/>
                <a:gd name="connsiteX541" fmla="*/ 9843 w 19998"/>
                <a:gd name="connsiteY541" fmla="*/ 1645 h 19998"/>
                <a:gd name="connsiteX542" fmla="*/ 9902 w 19998"/>
                <a:gd name="connsiteY542" fmla="*/ 1645 h 19998"/>
                <a:gd name="connsiteX543" fmla="*/ 9902 w 19998"/>
                <a:gd name="connsiteY543" fmla="*/ 1628 h 19998"/>
                <a:gd name="connsiteX544" fmla="*/ 9902 w 19998"/>
                <a:gd name="connsiteY544" fmla="*/ 1607 h 19998"/>
                <a:gd name="connsiteX545" fmla="*/ 9843 w 19998"/>
                <a:gd name="connsiteY545" fmla="*/ 1542 h 19998"/>
                <a:gd name="connsiteX546" fmla="*/ 9886 w 19998"/>
                <a:gd name="connsiteY546" fmla="*/ 1260 h 19998"/>
                <a:gd name="connsiteX547" fmla="*/ 9926 w 19998"/>
                <a:gd name="connsiteY547" fmla="*/ 1243 h 19998"/>
                <a:gd name="connsiteX548" fmla="*/ 9886 w 19998"/>
                <a:gd name="connsiteY548" fmla="*/ 815 h 19998"/>
                <a:gd name="connsiteX549" fmla="*/ 9902 w 19998"/>
                <a:gd name="connsiteY549" fmla="*/ 815 h 19998"/>
                <a:gd name="connsiteX550" fmla="*/ 9886 w 19998"/>
                <a:gd name="connsiteY550" fmla="*/ 484 h 19998"/>
                <a:gd name="connsiteX551" fmla="*/ 10645 w 19998"/>
                <a:gd name="connsiteY551" fmla="*/ 186 h 19998"/>
                <a:gd name="connsiteX552" fmla="*/ 11307 w 19998"/>
                <a:gd name="connsiteY552" fmla="*/ 0 h 19998"/>
                <a:gd name="connsiteX553" fmla="*/ 11431 w 19998"/>
                <a:gd name="connsiteY553" fmla="*/ 324 h 19998"/>
                <a:gd name="connsiteX554" fmla="*/ 11431 w 19998"/>
                <a:gd name="connsiteY554" fmla="*/ 630 h 19998"/>
                <a:gd name="connsiteX555" fmla="*/ 11577 w 19998"/>
                <a:gd name="connsiteY555" fmla="*/ 630 h 19998"/>
                <a:gd name="connsiteX556" fmla="*/ 11700 w 19998"/>
                <a:gd name="connsiteY556" fmla="*/ 832 h 19998"/>
                <a:gd name="connsiteX557" fmla="*/ 11822 w 19998"/>
                <a:gd name="connsiteY557" fmla="*/ 895 h 19998"/>
                <a:gd name="connsiteX558" fmla="*/ 12158 w 19998"/>
                <a:gd name="connsiteY558" fmla="*/ 670 h 19998"/>
                <a:gd name="connsiteX559" fmla="*/ 12279 w 19998"/>
                <a:gd name="connsiteY559" fmla="*/ 792 h 19998"/>
                <a:gd name="connsiteX560" fmla="*/ 12255 w 19998"/>
                <a:gd name="connsiteY560" fmla="*/ 815 h 19998"/>
                <a:gd name="connsiteX561" fmla="*/ 12360 w 19998"/>
                <a:gd name="connsiteY561" fmla="*/ 895 h 19998"/>
                <a:gd name="connsiteX562" fmla="*/ 12360 w 19998"/>
                <a:gd name="connsiteY562" fmla="*/ 912 h 19998"/>
                <a:gd name="connsiteX563" fmla="*/ 12339 w 19998"/>
                <a:gd name="connsiteY563" fmla="*/ 935 h 19998"/>
                <a:gd name="connsiteX564" fmla="*/ 12548 w 19998"/>
                <a:gd name="connsiteY564" fmla="*/ 1342 h 19998"/>
                <a:gd name="connsiteX565" fmla="*/ 12753 w 19998"/>
                <a:gd name="connsiteY565" fmla="*/ 1260 h 19998"/>
                <a:gd name="connsiteX566" fmla="*/ 12729 w 19998"/>
                <a:gd name="connsiteY566" fmla="*/ 1363 h 19998"/>
                <a:gd name="connsiteX567" fmla="*/ 12834 w 19998"/>
                <a:gd name="connsiteY567" fmla="*/ 1323 h 19998"/>
                <a:gd name="connsiteX568" fmla="*/ 12853 w 19998"/>
                <a:gd name="connsiteY568" fmla="*/ 1342 h 19998"/>
                <a:gd name="connsiteX569" fmla="*/ 12901 w 19998"/>
                <a:gd name="connsiteY569" fmla="*/ 1342 h 19998"/>
                <a:gd name="connsiteX570" fmla="*/ 13039 w 19998"/>
                <a:gd name="connsiteY570" fmla="*/ 1769 h 19998"/>
                <a:gd name="connsiteX571" fmla="*/ 13039 w 19998"/>
                <a:gd name="connsiteY571" fmla="*/ 1751 h 19998"/>
                <a:gd name="connsiteX572" fmla="*/ 13065 w 19998"/>
                <a:gd name="connsiteY572" fmla="*/ 1751 h 19998"/>
                <a:gd name="connsiteX573" fmla="*/ 13082 w 19998"/>
                <a:gd name="connsiteY573" fmla="*/ 1671 h 19998"/>
                <a:gd name="connsiteX574" fmla="*/ 13186 w 19998"/>
                <a:gd name="connsiteY574" fmla="*/ 1645 h 19998"/>
                <a:gd name="connsiteX575" fmla="*/ 13203 w 19998"/>
                <a:gd name="connsiteY575" fmla="*/ 1671 h 19998"/>
                <a:gd name="connsiteX576" fmla="*/ 13203 w 19998"/>
                <a:gd name="connsiteY576" fmla="*/ 1645 h 19998"/>
                <a:gd name="connsiteX577" fmla="*/ 13267 w 19998"/>
                <a:gd name="connsiteY577" fmla="*/ 1645 h 19998"/>
                <a:gd name="connsiteX578" fmla="*/ 13267 w 19998"/>
                <a:gd name="connsiteY578" fmla="*/ 1671 h 19998"/>
                <a:gd name="connsiteX579" fmla="*/ 13308 w 19998"/>
                <a:gd name="connsiteY579" fmla="*/ 1687 h 19998"/>
                <a:gd name="connsiteX580" fmla="*/ 13308 w 19998"/>
                <a:gd name="connsiteY580" fmla="*/ 1711 h 19998"/>
                <a:gd name="connsiteX581" fmla="*/ 13515 w 19998"/>
                <a:gd name="connsiteY581" fmla="*/ 1628 h 19998"/>
                <a:gd name="connsiteX582" fmla="*/ 13598 w 19998"/>
                <a:gd name="connsiteY582" fmla="*/ 1751 h 19998"/>
                <a:gd name="connsiteX583" fmla="*/ 13660 w 19998"/>
                <a:gd name="connsiteY583" fmla="*/ 1769 h 19998"/>
                <a:gd name="connsiteX584" fmla="*/ 13660 w 19998"/>
                <a:gd name="connsiteY584" fmla="*/ 1833 h 19998"/>
                <a:gd name="connsiteX585" fmla="*/ 13677 w 19998"/>
                <a:gd name="connsiteY585" fmla="*/ 1833 h 19998"/>
                <a:gd name="connsiteX586" fmla="*/ 13677 w 19998"/>
                <a:gd name="connsiteY586" fmla="*/ 1849 h 19998"/>
                <a:gd name="connsiteX587" fmla="*/ 13725 w 19998"/>
                <a:gd name="connsiteY587" fmla="*/ 1849 h 19998"/>
                <a:gd name="connsiteX588" fmla="*/ 13703 w 19998"/>
                <a:gd name="connsiteY588" fmla="*/ 1833 h 19998"/>
                <a:gd name="connsiteX589" fmla="*/ 13725 w 19998"/>
                <a:gd name="connsiteY589" fmla="*/ 1791 h 19998"/>
                <a:gd name="connsiteX590" fmla="*/ 13808 w 19998"/>
                <a:gd name="connsiteY590" fmla="*/ 1873 h 19998"/>
                <a:gd name="connsiteX591" fmla="*/ 13725 w 19998"/>
                <a:gd name="connsiteY591" fmla="*/ 2155 h 19998"/>
                <a:gd name="connsiteX592" fmla="*/ 13725 w 19998"/>
                <a:gd name="connsiteY592" fmla="*/ 2138 h 19998"/>
                <a:gd name="connsiteX593" fmla="*/ 13784 w 19998"/>
                <a:gd name="connsiteY593" fmla="*/ 2155 h 19998"/>
                <a:gd name="connsiteX594" fmla="*/ 13825 w 19998"/>
                <a:gd name="connsiteY594" fmla="*/ 2301 h 19998"/>
                <a:gd name="connsiteX595" fmla="*/ 13703 w 19998"/>
                <a:gd name="connsiteY595" fmla="*/ 2420 h 19998"/>
                <a:gd name="connsiteX596" fmla="*/ 13741 w 19998"/>
                <a:gd name="connsiteY596" fmla="*/ 2463 h 19998"/>
                <a:gd name="connsiteX597" fmla="*/ 13703 w 19998"/>
                <a:gd name="connsiteY597" fmla="*/ 2503 h 19998"/>
                <a:gd name="connsiteX598" fmla="*/ 13784 w 19998"/>
                <a:gd name="connsiteY598" fmla="*/ 2519 h 19998"/>
                <a:gd name="connsiteX599" fmla="*/ 13784 w 19998"/>
                <a:gd name="connsiteY599" fmla="*/ 2540 h 19998"/>
                <a:gd name="connsiteX600" fmla="*/ 13849 w 19998"/>
                <a:gd name="connsiteY600" fmla="*/ 2540 h 19998"/>
                <a:gd name="connsiteX601" fmla="*/ 14280 w 19998"/>
                <a:gd name="connsiteY601" fmla="*/ 2540 h 19998"/>
                <a:gd name="connsiteX602" fmla="*/ 14527 w 19998"/>
                <a:gd name="connsiteY602" fmla="*/ 2437 h 19998"/>
                <a:gd name="connsiteX603" fmla="*/ 14527 w 19998"/>
                <a:gd name="connsiteY603" fmla="*/ 2218 h 19998"/>
                <a:gd name="connsiteX604" fmla="*/ 14715 w 19998"/>
                <a:gd name="connsiteY604" fmla="*/ 2051 h 19998"/>
                <a:gd name="connsiteX605" fmla="*/ 14815 w 19998"/>
                <a:gd name="connsiteY605" fmla="*/ 2115 h 19998"/>
                <a:gd name="connsiteX606" fmla="*/ 14775 w 19998"/>
                <a:gd name="connsiteY606" fmla="*/ 2138 h 19998"/>
                <a:gd name="connsiteX607" fmla="*/ 14796 w 19998"/>
                <a:gd name="connsiteY607" fmla="*/ 2218 h 19998"/>
                <a:gd name="connsiteX608" fmla="*/ 14756 w 19998"/>
                <a:gd name="connsiteY608" fmla="*/ 2195 h 19998"/>
                <a:gd name="connsiteX609" fmla="*/ 14732 w 19998"/>
                <a:gd name="connsiteY609" fmla="*/ 2218 h 19998"/>
                <a:gd name="connsiteX610" fmla="*/ 14756 w 19998"/>
                <a:gd name="connsiteY610" fmla="*/ 2237 h 19998"/>
                <a:gd name="connsiteX611" fmla="*/ 14732 w 19998"/>
                <a:gd name="connsiteY611" fmla="*/ 2275 h 19998"/>
                <a:gd name="connsiteX612" fmla="*/ 14715 w 19998"/>
                <a:gd name="connsiteY612" fmla="*/ 2275 h 19998"/>
                <a:gd name="connsiteX613" fmla="*/ 14756 w 19998"/>
                <a:gd name="connsiteY613" fmla="*/ 2341 h 19998"/>
                <a:gd name="connsiteX614" fmla="*/ 14675 w 19998"/>
                <a:gd name="connsiteY614" fmla="*/ 2519 h 19998"/>
                <a:gd name="connsiteX615" fmla="*/ 14815 w 19998"/>
                <a:gd name="connsiteY615" fmla="*/ 2622 h 19998"/>
                <a:gd name="connsiteX616" fmla="*/ 14796 w 19998"/>
                <a:gd name="connsiteY616" fmla="*/ 2904 h 19998"/>
                <a:gd name="connsiteX617" fmla="*/ 14918 w 19998"/>
                <a:gd name="connsiteY617" fmla="*/ 2904 h 19998"/>
                <a:gd name="connsiteX618" fmla="*/ 14918 w 19998"/>
                <a:gd name="connsiteY618" fmla="*/ 2867 h 19998"/>
                <a:gd name="connsiteX619" fmla="*/ 15001 w 19998"/>
                <a:gd name="connsiteY619" fmla="*/ 2888 h 19998"/>
                <a:gd name="connsiteX620" fmla="*/ 15230 w 19998"/>
                <a:gd name="connsiteY620" fmla="*/ 3074 h 19998"/>
                <a:gd name="connsiteX621" fmla="*/ 15249 w 19998"/>
                <a:gd name="connsiteY621" fmla="*/ 3050 h 19998"/>
                <a:gd name="connsiteX622" fmla="*/ 15249 w 19998"/>
                <a:gd name="connsiteY622" fmla="*/ 3114 h 19998"/>
                <a:gd name="connsiteX623" fmla="*/ 15330 w 19998"/>
                <a:gd name="connsiteY623" fmla="*/ 3114 h 19998"/>
                <a:gd name="connsiteX624" fmla="*/ 15418 w 19998"/>
                <a:gd name="connsiteY624" fmla="*/ 3114 h 19998"/>
                <a:gd name="connsiteX625" fmla="*/ 15499 w 19998"/>
                <a:gd name="connsiteY625" fmla="*/ 3196 h 19998"/>
                <a:gd name="connsiteX626" fmla="*/ 15475 w 19998"/>
                <a:gd name="connsiteY626" fmla="*/ 3252 h 19998"/>
                <a:gd name="connsiteX627" fmla="*/ 15499 w 19998"/>
                <a:gd name="connsiteY627" fmla="*/ 3295 h 19998"/>
                <a:gd name="connsiteX628" fmla="*/ 15499 w 19998"/>
                <a:gd name="connsiteY628" fmla="*/ 3276 h 19998"/>
                <a:gd name="connsiteX629" fmla="*/ 15599 w 19998"/>
                <a:gd name="connsiteY629" fmla="*/ 3276 h 19998"/>
                <a:gd name="connsiteX630" fmla="*/ 15704 w 19998"/>
                <a:gd name="connsiteY630" fmla="*/ 3374 h 19998"/>
                <a:gd name="connsiteX631" fmla="*/ 15682 w 19998"/>
                <a:gd name="connsiteY631" fmla="*/ 3414 h 19998"/>
                <a:gd name="connsiteX632" fmla="*/ 15723 w 19998"/>
                <a:gd name="connsiteY632" fmla="*/ 3478 h 19998"/>
                <a:gd name="connsiteX633" fmla="*/ 15704 w 19998"/>
                <a:gd name="connsiteY633" fmla="*/ 3497 h 19998"/>
                <a:gd name="connsiteX634" fmla="*/ 15747 w 19998"/>
                <a:gd name="connsiteY634" fmla="*/ 3534 h 19998"/>
                <a:gd name="connsiteX635" fmla="*/ 15747 w 19998"/>
                <a:gd name="connsiteY635" fmla="*/ 3518 h 19998"/>
                <a:gd name="connsiteX636" fmla="*/ 15935 w 19998"/>
                <a:gd name="connsiteY636" fmla="*/ 3478 h 19998"/>
                <a:gd name="connsiteX637" fmla="*/ 15935 w 19998"/>
                <a:gd name="connsiteY637" fmla="*/ 3518 h 19998"/>
                <a:gd name="connsiteX638" fmla="*/ 15951 w 19998"/>
                <a:gd name="connsiteY638" fmla="*/ 3518 h 19998"/>
                <a:gd name="connsiteX639" fmla="*/ 15992 w 19998"/>
                <a:gd name="connsiteY639" fmla="*/ 3414 h 19998"/>
                <a:gd name="connsiteX640" fmla="*/ 16156 w 19998"/>
                <a:gd name="connsiteY640" fmla="*/ 3414 h 19998"/>
                <a:gd name="connsiteX641" fmla="*/ 16156 w 19998"/>
                <a:gd name="connsiteY641" fmla="*/ 3374 h 19998"/>
                <a:gd name="connsiteX642" fmla="*/ 16302 w 19998"/>
                <a:gd name="connsiteY642" fmla="*/ 3436 h 19998"/>
                <a:gd name="connsiteX643" fmla="*/ 16285 w 19998"/>
                <a:gd name="connsiteY643" fmla="*/ 3454 h 19998"/>
                <a:gd name="connsiteX644" fmla="*/ 16366 w 19998"/>
                <a:gd name="connsiteY644" fmla="*/ 3518 h 19998"/>
                <a:gd name="connsiteX645" fmla="*/ 16490 w 19998"/>
                <a:gd name="connsiteY645" fmla="*/ 3518 h 19998"/>
                <a:gd name="connsiteX646" fmla="*/ 16506 w 19998"/>
                <a:gd name="connsiteY646" fmla="*/ 3600 h 19998"/>
                <a:gd name="connsiteX647" fmla="*/ 16590 w 19998"/>
                <a:gd name="connsiteY647" fmla="*/ 3624 h 19998"/>
                <a:gd name="connsiteX648" fmla="*/ 16611 w 19998"/>
                <a:gd name="connsiteY648" fmla="*/ 3581 h 19998"/>
                <a:gd name="connsiteX649" fmla="*/ 16694 w 19998"/>
                <a:gd name="connsiteY649" fmla="*/ 3600 h 19998"/>
                <a:gd name="connsiteX650" fmla="*/ 16694 w 19998"/>
                <a:gd name="connsiteY650" fmla="*/ 3560 h 19998"/>
                <a:gd name="connsiteX651" fmla="*/ 16716 w 19998"/>
                <a:gd name="connsiteY651" fmla="*/ 3560 h 19998"/>
                <a:gd name="connsiteX652" fmla="*/ 16716 w 19998"/>
                <a:gd name="connsiteY652" fmla="*/ 3518 h 19998"/>
                <a:gd name="connsiteX653" fmla="*/ 16759 w 19998"/>
                <a:gd name="connsiteY653" fmla="*/ 3497 h 19998"/>
                <a:gd name="connsiteX654" fmla="*/ 16759 w 19998"/>
                <a:gd name="connsiteY654" fmla="*/ 3478 h 19998"/>
                <a:gd name="connsiteX655" fmla="*/ 16940 w 19998"/>
                <a:gd name="connsiteY655" fmla="*/ 3478 h 19998"/>
                <a:gd name="connsiteX656" fmla="*/ 17085 w 19998"/>
                <a:gd name="connsiteY656" fmla="*/ 3560 h 19998"/>
                <a:gd name="connsiteX657" fmla="*/ 17085 w 19998"/>
                <a:gd name="connsiteY657" fmla="*/ 3534 h 19998"/>
                <a:gd name="connsiteX658" fmla="*/ 17192 w 19998"/>
                <a:gd name="connsiteY658" fmla="*/ 3518 h 19998"/>
                <a:gd name="connsiteX659" fmla="*/ 17192 w 19998"/>
                <a:gd name="connsiteY659" fmla="*/ 3534 h 19998"/>
                <a:gd name="connsiteX660" fmla="*/ 17373 w 19998"/>
                <a:gd name="connsiteY660" fmla="*/ 3640 h 19998"/>
                <a:gd name="connsiteX661" fmla="*/ 17354 w 19998"/>
                <a:gd name="connsiteY661" fmla="*/ 3663 h 19998"/>
                <a:gd name="connsiteX662" fmla="*/ 17437 w 19998"/>
                <a:gd name="connsiteY662" fmla="*/ 3783 h 19998"/>
                <a:gd name="connsiteX663" fmla="*/ 17397 w 19998"/>
                <a:gd name="connsiteY663" fmla="*/ 3783 h 19998"/>
                <a:gd name="connsiteX664" fmla="*/ 17414 w 19998"/>
                <a:gd name="connsiteY664" fmla="*/ 3826 h 19998"/>
                <a:gd name="connsiteX665" fmla="*/ 17437 w 19998"/>
                <a:gd name="connsiteY665" fmla="*/ 3826 h 19998"/>
                <a:gd name="connsiteX666" fmla="*/ 17602 w 19998"/>
                <a:gd name="connsiteY666" fmla="*/ 4028 h 19998"/>
                <a:gd name="connsiteX667" fmla="*/ 17623 w 19998"/>
                <a:gd name="connsiteY667" fmla="*/ 4091 h 19998"/>
                <a:gd name="connsiteX668" fmla="*/ 17642 w 19998"/>
                <a:gd name="connsiteY668" fmla="*/ 4091 h 19998"/>
                <a:gd name="connsiteX669" fmla="*/ 17683 w 19998"/>
                <a:gd name="connsiteY669" fmla="*/ 4211 h 19998"/>
                <a:gd name="connsiteX670" fmla="*/ 17849 w 19998"/>
                <a:gd name="connsiteY670" fmla="*/ 4211 h 19998"/>
                <a:gd name="connsiteX671" fmla="*/ 17849 w 19998"/>
                <a:gd name="connsiteY671" fmla="*/ 4171 h 19998"/>
                <a:gd name="connsiteX672" fmla="*/ 17871 w 19998"/>
                <a:gd name="connsiteY672" fmla="*/ 4171 h 19998"/>
                <a:gd name="connsiteX673" fmla="*/ 17830 w 19998"/>
                <a:gd name="connsiteY673" fmla="*/ 4091 h 19998"/>
                <a:gd name="connsiteX674" fmla="*/ 17871 w 19998"/>
                <a:gd name="connsiteY674" fmla="*/ 4065 h 19998"/>
                <a:gd name="connsiteX675" fmla="*/ 17935 w 19998"/>
                <a:gd name="connsiteY675" fmla="*/ 4091 h 19998"/>
                <a:gd name="connsiteX676" fmla="*/ 17976 w 19998"/>
                <a:gd name="connsiteY676" fmla="*/ 4065 h 19998"/>
                <a:gd name="connsiteX677" fmla="*/ 18019 w 19998"/>
                <a:gd name="connsiteY677" fmla="*/ 4091 h 19998"/>
                <a:gd name="connsiteX678" fmla="*/ 18140 w 19998"/>
                <a:gd name="connsiteY678" fmla="*/ 4131 h 19998"/>
                <a:gd name="connsiteX679" fmla="*/ 18183 w 19998"/>
                <a:gd name="connsiteY679" fmla="*/ 4293 h 19998"/>
                <a:gd name="connsiteX680" fmla="*/ 18200 w 19998"/>
                <a:gd name="connsiteY680" fmla="*/ 4293 h 19998"/>
                <a:gd name="connsiteX681" fmla="*/ 18223 w 19998"/>
                <a:gd name="connsiteY681" fmla="*/ 4211 h 19998"/>
                <a:gd name="connsiteX682" fmla="*/ 18240 w 19998"/>
                <a:gd name="connsiteY682" fmla="*/ 4211 h 19998"/>
                <a:gd name="connsiteX683" fmla="*/ 18240 w 19998"/>
                <a:gd name="connsiteY683" fmla="*/ 4230 h 19998"/>
                <a:gd name="connsiteX684" fmla="*/ 18281 w 19998"/>
                <a:gd name="connsiteY684" fmla="*/ 4230 h 19998"/>
                <a:gd name="connsiteX685" fmla="*/ 18328 w 19998"/>
                <a:gd name="connsiteY685" fmla="*/ 4270 h 19998"/>
                <a:gd name="connsiteX686" fmla="*/ 18369 w 19998"/>
                <a:gd name="connsiteY686" fmla="*/ 4253 h 19998"/>
                <a:gd name="connsiteX687" fmla="*/ 18388 w 19998"/>
                <a:gd name="connsiteY687" fmla="*/ 4270 h 19998"/>
                <a:gd name="connsiteX688" fmla="*/ 18531 w 19998"/>
                <a:gd name="connsiteY688" fmla="*/ 4253 h 19998"/>
                <a:gd name="connsiteX689" fmla="*/ 18531 w 19998"/>
                <a:gd name="connsiteY689" fmla="*/ 4270 h 19998"/>
                <a:gd name="connsiteX690" fmla="*/ 18631 w 19998"/>
                <a:gd name="connsiteY690" fmla="*/ 4211 h 19998"/>
                <a:gd name="connsiteX691" fmla="*/ 18631 w 19998"/>
                <a:gd name="connsiteY691" fmla="*/ 4131 h 19998"/>
                <a:gd name="connsiteX692" fmla="*/ 18762 w 19998"/>
                <a:gd name="connsiteY692" fmla="*/ 4108 h 19998"/>
                <a:gd name="connsiteX693" fmla="*/ 18778 w 19998"/>
                <a:gd name="connsiteY693" fmla="*/ 4148 h 19998"/>
                <a:gd name="connsiteX694" fmla="*/ 18821 w 19998"/>
                <a:gd name="connsiteY694" fmla="*/ 4131 h 19998"/>
                <a:gd name="connsiteX695" fmla="*/ 18943 w 19998"/>
                <a:gd name="connsiteY695" fmla="*/ 4333 h 19998"/>
                <a:gd name="connsiteX696" fmla="*/ 19047 w 19998"/>
                <a:gd name="connsiteY696" fmla="*/ 4333 h 19998"/>
                <a:gd name="connsiteX697" fmla="*/ 19064 w 19998"/>
                <a:gd name="connsiteY697" fmla="*/ 4392 h 19998"/>
                <a:gd name="connsiteX698" fmla="*/ 19152 w 19998"/>
                <a:gd name="connsiteY698" fmla="*/ 4392 h 19998"/>
                <a:gd name="connsiteX699" fmla="*/ 19152 w 19998"/>
                <a:gd name="connsiteY699" fmla="*/ 4373 h 19998"/>
                <a:gd name="connsiteX700" fmla="*/ 19212 w 19998"/>
                <a:gd name="connsiteY700" fmla="*/ 4373 h 19998"/>
                <a:gd name="connsiteX701" fmla="*/ 19212 w 19998"/>
                <a:gd name="connsiteY701" fmla="*/ 4392 h 19998"/>
                <a:gd name="connsiteX702" fmla="*/ 19317 w 19998"/>
                <a:gd name="connsiteY702" fmla="*/ 4333 h 19998"/>
                <a:gd name="connsiteX703" fmla="*/ 19417 w 19998"/>
                <a:gd name="connsiteY703" fmla="*/ 4392 h 19998"/>
                <a:gd name="connsiteX704" fmla="*/ 19443 w 19998"/>
                <a:gd name="connsiteY704" fmla="*/ 4373 h 19998"/>
                <a:gd name="connsiteX705" fmla="*/ 19500 w 19998"/>
                <a:gd name="connsiteY705" fmla="*/ 4373 h 19998"/>
                <a:gd name="connsiteX706" fmla="*/ 19521 w 19998"/>
                <a:gd name="connsiteY706" fmla="*/ 4352 h 19998"/>
                <a:gd name="connsiteX707" fmla="*/ 19998 w 19998"/>
                <a:gd name="connsiteY707" fmla="*/ 4512 h 19998"/>
                <a:gd name="connsiteX708" fmla="*/ 19750 w 19998"/>
                <a:gd name="connsiteY708" fmla="*/ 4939 h 19998"/>
                <a:gd name="connsiteX709" fmla="*/ 19712 w 19998"/>
                <a:gd name="connsiteY709" fmla="*/ 4939 h 19998"/>
                <a:gd name="connsiteX710" fmla="*/ 19686 w 19998"/>
                <a:gd name="connsiteY710" fmla="*/ 5003 h 19998"/>
                <a:gd name="connsiteX711" fmla="*/ 19645 w 19998"/>
                <a:gd name="connsiteY711" fmla="*/ 5003 h 19998"/>
                <a:gd name="connsiteX712" fmla="*/ 19131 w 19998"/>
                <a:gd name="connsiteY712" fmla="*/ 6512 h 19998"/>
                <a:gd name="connsiteX713" fmla="*/ 19236 w 19998"/>
                <a:gd name="connsiteY713" fmla="*/ 7750 h 19998"/>
                <a:gd name="connsiteX714" fmla="*/ 19212 w 19998"/>
                <a:gd name="connsiteY714" fmla="*/ 7750 h 19998"/>
                <a:gd name="connsiteX715" fmla="*/ 19090 w 19998"/>
                <a:gd name="connsiteY715" fmla="*/ 7870 h 19998"/>
                <a:gd name="connsiteX716" fmla="*/ 19152 w 19998"/>
                <a:gd name="connsiteY716" fmla="*/ 7853 h 19998"/>
                <a:gd name="connsiteX717" fmla="*/ 19064 w 19998"/>
                <a:gd name="connsiteY717" fmla="*/ 7973 h 19998"/>
                <a:gd name="connsiteX718" fmla="*/ 18983 w 19998"/>
                <a:gd name="connsiteY718" fmla="*/ 7973 h 19998"/>
                <a:gd name="connsiteX719" fmla="*/ 18714 w 19998"/>
                <a:gd name="connsiteY719" fmla="*/ 8135 h 19998"/>
                <a:gd name="connsiteX720" fmla="*/ 18695 w 19998"/>
                <a:gd name="connsiteY720" fmla="*/ 8093 h 19998"/>
                <a:gd name="connsiteX721" fmla="*/ 18614 w 19998"/>
                <a:gd name="connsiteY721" fmla="*/ 7997 h 19998"/>
                <a:gd name="connsiteX722" fmla="*/ 18631 w 19998"/>
                <a:gd name="connsiteY722" fmla="*/ 7973 h 19998"/>
                <a:gd name="connsiteX723" fmla="*/ 18304 w 19998"/>
                <a:gd name="connsiteY72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239 w 19998"/>
                <a:gd name="connsiteY334" fmla="*/ 7950 h 19998"/>
                <a:gd name="connsiteX335" fmla="*/ 3196 w 19998"/>
                <a:gd name="connsiteY335" fmla="*/ 7933 h 19998"/>
                <a:gd name="connsiteX336" fmla="*/ 3156 w 19998"/>
                <a:gd name="connsiteY336" fmla="*/ 7910 h 19998"/>
                <a:gd name="connsiteX337" fmla="*/ 2844 w 19998"/>
                <a:gd name="connsiteY337" fmla="*/ 7933 h 19998"/>
                <a:gd name="connsiteX338" fmla="*/ 2822 w 19998"/>
                <a:gd name="connsiteY338" fmla="*/ 7853 h 19998"/>
                <a:gd name="connsiteX339" fmla="*/ 2765 w 19998"/>
                <a:gd name="connsiteY339" fmla="*/ 7811 h 19998"/>
                <a:gd name="connsiteX340" fmla="*/ 2765 w 19998"/>
                <a:gd name="connsiteY340" fmla="*/ 7788 h 19998"/>
                <a:gd name="connsiteX341" fmla="*/ 3051 w 19998"/>
                <a:gd name="connsiteY341" fmla="*/ 7853 h 19998"/>
                <a:gd name="connsiteX342" fmla="*/ 3115 w 19998"/>
                <a:gd name="connsiteY342" fmla="*/ 7651 h 19998"/>
                <a:gd name="connsiteX343" fmla="*/ 3115 w 19998"/>
                <a:gd name="connsiteY343" fmla="*/ 7625 h 19998"/>
                <a:gd name="connsiteX344" fmla="*/ 2765 w 19998"/>
                <a:gd name="connsiteY344" fmla="*/ 7729 h 19998"/>
                <a:gd name="connsiteX345" fmla="*/ 2722 w 19998"/>
                <a:gd name="connsiteY345" fmla="*/ 7625 h 19998"/>
                <a:gd name="connsiteX346" fmla="*/ 2701 w 19998"/>
                <a:gd name="connsiteY346" fmla="*/ 7625 h 19998"/>
                <a:gd name="connsiteX347" fmla="*/ 2722 w 19998"/>
                <a:gd name="connsiteY347" fmla="*/ 7788 h 19998"/>
                <a:gd name="connsiteX348" fmla="*/ 2477 w 19998"/>
                <a:gd name="connsiteY348" fmla="*/ 7750 h 19998"/>
                <a:gd name="connsiteX349" fmla="*/ 2453 w 19998"/>
                <a:gd name="connsiteY349" fmla="*/ 7689 h 19998"/>
                <a:gd name="connsiteX350" fmla="*/ 2477 w 19998"/>
                <a:gd name="connsiteY350" fmla="*/ 7973 h 19998"/>
                <a:gd name="connsiteX351" fmla="*/ 2412 w 19998"/>
                <a:gd name="connsiteY351" fmla="*/ 7950 h 19998"/>
                <a:gd name="connsiteX352" fmla="*/ 2372 w 19998"/>
                <a:gd name="connsiteY352" fmla="*/ 7828 h 19998"/>
                <a:gd name="connsiteX353" fmla="*/ 2127 w 19998"/>
                <a:gd name="connsiteY353" fmla="*/ 7442 h 19998"/>
                <a:gd name="connsiteX354" fmla="*/ 2127 w 19998"/>
                <a:gd name="connsiteY354" fmla="*/ 7463 h 19998"/>
                <a:gd name="connsiteX355" fmla="*/ 2103 w 19998"/>
                <a:gd name="connsiteY355" fmla="*/ 7442 h 19998"/>
                <a:gd name="connsiteX356" fmla="*/ 2205 w 19998"/>
                <a:gd name="connsiteY356" fmla="*/ 7442 h 19998"/>
                <a:gd name="connsiteX357" fmla="*/ 1831 w 19998"/>
                <a:gd name="connsiteY357" fmla="*/ 7261 h 19998"/>
                <a:gd name="connsiteX358" fmla="*/ 1260 w 19998"/>
                <a:gd name="connsiteY358" fmla="*/ 6996 h 19998"/>
                <a:gd name="connsiteX359" fmla="*/ 1276 w 19998"/>
                <a:gd name="connsiteY359" fmla="*/ 6975 h 19998"/>
                <a:gd name="connsiteX360" fmla="*/ 1260 w 19998"/>
                <a:gd name="connsiteY360" fmla="*/ 6958 h 19998"/>
                <a:gd name="connsiteX361" fmla="*/ 1236 w 19998"/>
                <a:gd name="connsiteY361" fmla="*/ 6958 h 19998"/>
                <a:gd name="connsiteX362" fmla="*/ 1172 w 19998"/>
                <a:gd name="connsiteY362" fmla="*/ 6892 h 19998"/>
                <a:gd name="connsiteX363" fmla="*/ 1155 w 19998"/>
                <a:gd name="connsiteY363" fmla="*/ 6996 h 19998"/>
                <a:gd name="connsiteX364" fmla="*/ 886 w 19998"/>
                <a:gd name="connsiteY364" fmla="*/ 6975 h 19998"/>
                <a:gd name="connsiteX365" fmla="*/ 679 w 19998"/>
                <a:gd name="connsiteY365" fmla="*/ 7099 h 19998"/>
                <a:gd name="connsiteX366" fmla="*/ 533 w 19998"/>
                <a:gd name="connsiteY366" fmla="*/ 7078 h 19998"/>
                <a:gd name="connsiteX367" fmla="*/ 533 w 19998"/>
                <a:gd name="connsiteY367" fmla="*/ 7022 h 19998"/>
                <a:gd name="connsiteX368" fmla="*/ 574 w 19998"/>
                <a:gd name="connsiteY368" fmla="*/ 6996 h 19998"/>
                <a:gd name="connsiteX369" fmla="*/ 305 w 19998"/>
                <a:gd name="connsiteY369" fmla="*/ 6568 h 19998"/>
                <a:gd name="connsiteX370" fmla="*/ 264 w 19998"/>
                <a:gd name="connsiteY370" fmla="*/ 6594 h 19998"/>
                <a:gd name="connsiteX371" fmla="*/ 164 w 19998"/>
                <a:gd name="connsiteY371" fmla="*/ 6528 h 19998"/>
                <a:gd name="connsiteX372" fmla="*/ 141 w 19998"/>
                <a:gd name="connsiteY372" fmla="*/ 6528 h 19998"/>
                <a:gd name="connsiteX373" fmla="*/ 0 w 19998"/>
                <a:gd name="connsiteY373" fmla="*/ 6490 h 19998"/>
                <a:gd name="connsiteX374" fmla="*/ 17 w 19998"/>
                <a:gd name="connsiteY374" fmla="*/ 6465 h 19998"/>
                <a:gd name="connsiteX375" fmla="*/ 57 w 19998"/>
                <a:gd name="connsiteY375" fmla="*/ 6465 h 19998"/>
                <a:gd name="connsiteX376" fmla="*/ 57 w 19998"/>
                <a:gd name="connsiteY376" fmla="*/ 6425 h 19998"/>
                <a:gd name="connsiteX377" fmla="*/ 695 w 19998"/>
                <a:gd name="connsiteY377" fmla="*/ 6408 h 19998"/>
                <a:gd name="connsiteX378" fmla="*/ 760 w 19998"/>
                <a:gd name="connsiteY378" fmla="*/ 6262 h 19998"/>
                <a:gd name="connsiteX379" fmla="*/ 722 w 19998"/>
                <a:gd name="connsiteY379" fmla="*/ 6262 h 19998"/>
                <a:gd name="connsiteX380" fmla="*/ 695 w 19998"/>
                <a:gd name="connsiteY380" fmla="*/ 6164 h 19998"/>
                <a:gd name="connsiteX381" fmla="*/ 433 w 19998"/>
                <a:gd name="connsiteY381" fmla="*/ 6084 h 19998"/>
                <a:gd name="connsiteX382" fmla="*/ 348 w 19998"/>
                <a:gd name="connsiteY382" fmla="*/ 6204 h 19998"/>
                <a:gd name="connsiteX383" fmla="*/ 329 w 19998"/>
                <a:gd name="connsiteY383" fmla="*/ 6204 h 19998"/>
                <a:gd name="connsiteX384" fmla="*/ 305 w 19998"/>
                <a:gd name="connsiteY384" fmla="*/ 6060 h 19998"/>
                <a:gd name="connsiteX385" fmla="*/ 348 w 19998"/>
                <a:gd name="connsiteY385" fmla="*/ 6044 h 19998"/>
                <a:gd name="connsiteX386" fmla="*/ 348 w 19998"/>
                <a:gd name="connsiteY386" fmla="*/ 5997 h 19998"/>
                <a:gd name="connsiteX387" fmla="*/ 248 w 19998"/>
                <a:gd name="connsiteY387" fmla="*/ 5997 h 19998"/>
                <a:gd name="connsiteX388" fmla="*/ 221 w 19998"/>
                <a:gd name="connsiteY388" fmla="*/ 5938 h 19998"/>
                <a:gd name="connsiteX389" fmla="*/ 329 w 19998"/>
                <a:gd name="connsiteY389" fmla="*/ 5938 h 19998"/>
                <a:gd name="connsiteX390" fmla="*/ 348 w 19998"/>
                <a:gd name="connsiteY390" fmla="*/ 5818 h 19998"/>
                <a:gd name="connsiteX391" fmla="*/ 391 w 19998"/>
                <a:gd name="connsiteY391" fmla="*/ 5818 h 19998"/>
                <a:gd name="connsiteX392" fmla="*/ 369 w 19998"/>
                <a:gd name="connsiteY392" fmla="*/ 5917 h 19998"/>
                <a:gd name="connsiteX393" fmla="*/ 433 w 19998"/>
                <a:gd name="connsiteY393" fmla="*/ 5877 h 19998"/>
                <a:gd name="connsiteX394" fmla="*/ 433 w 19998"/>
                <a:gd name="connsiteY394" fmla="*/ 5898 h 19998"/>
                <a:gd name="connsiteX395" fmla="*/ 410 w 19998"/>
                <a:gd name="connsiteY395" fmla="*/ 5917 h 19998"/>
                <a:gd name="connsiteX396" fmla="*/ 433 w 19998"/>
                <a:gd name="connsiteY396" fmla="*/ 5938 h 19998"/>
                <a:gd name="connsiteX397" fmla="*/ 555 w 19998"/>
                <a:gd name="connsiteY397" fmla="*/ 5938 h 19998"/>
                <a:gd name="connsiteX398" fmla="*/ 555 w 19998"/>
                <a:gd name="connsiteY398" fmla="*/ 5955 h 19998"/>
                <a:gd name="connsiteX399" fmla="*/ 738 w 19998"/>
                <a:gd name="connsiteY399" fmla="*/ 5938 h 19998"/>
                <a:gd name="connsiteX400" fmla="*/ 695 w 19998"/>
                <a:gd name="connsiteY400" fmla="*/ 5835 h 19998"/>
                <a:gd name="connsiteX401" fmla="*/ 655 w 19998"/>
                <a:gd name="connsiteY401" fmla="*/ 5835 h 19998"/>
                <a:gd name="connsiteX402" fmla="*/ 638 w 19998"/>
                <a:gd name="connsiteY402" fmla="*/ 5877 h 19998"/>
                <a:gd name="connsiteX403" fmla="*/ 574 w 19998"/>
                <a:gd name="connsiteY403" fmla="*/ 5861 h 19998"/>
                <a:gd name="connsiteX404" fmla="*/ 517 w 19998"/>
                <a:gd name="connsiteY404" fmla="*/ 5861 h 19998"/>
                <a:gd name="connsiteX405" fmla="*/ 598 w 19998"/>
                <a:gd name="connsiteY405" fmla="*/ 5736 h 19998"/>
                <a:gd name="connsiteX406" fmla="*/ 141 w 19998"/>
                <a:gd name="connsiteY406" fmla="*/ 5778 h 19998"/>
                <a:gd name="connsiteX407" fmla="*/ 141 w 19998"/>
                <a:gd name="connsiteY407" fmla="*/ 5795 h 19998"/>
                <a:gd name="connsiteX408" fmla="*/ 17 w 19998"/>
                <a:gd name="connsiteY408" fmla="*/ 5818 h 19998"/>
                <a:gd name="connsiteX409" fmla="*/ 17 w 19998"/>
                <a:gd name="connsiteY409" fmla="*/ 5715 h 19998"/>
                <a:gd name="connsiteX410" fmla="*/ 40 w 19998"/>
                <a:gd name="connsiteY410" fmla="*/ 5715 h 19998"/>
                <a:gd name="connsiteX411" fmla="*/ 141 w 19998"/>
                <a:gd name="connsiteY411" fmla="*/ 5287 h 19998"/>
                <a:gd name="connsiteX412" fmla="*/ 181 w 19998"/>
                <a:gd name="connsiteY412" fmla="*/ 5268 h 19998"/>
                <a:gd name="connsiteX413" fmla="*/ 348 w 19998"/>
                <a:gd name="connsiteY413" fmla="*/ 5247 h 19998"/>
                <a:gd name="connsiteX414" fmla="*/ 329 w 19998"/>
                <a:gd name="connsiteY414" fmla="*/ 5205 h 19998"/>
                <a:gd name="connsiteX415" fmla="*/ 450 w 19998"/>
                <a:gd name="connsiteY415" fmla="*/ 5149 h 19998"/>
                <a:gd name="connsiteX416" fmla="*/ 617 w 19998"/>
                <a:gd name="connsiteY416" fmla="*/ 5149 h 19998"/>
                <a:gd name="connsiteX417" fmla="*/ 617 w 19998"/>
                <a:gd name="connsiteY417" fmla="*/ 5106 h 19998"/>
                <a:gd name="connsiteX418" fmla="*/ 803 w 19998"/>
                <a:gd name="connsiteY418" fmla="*/ 5085 h 19998"/>
                <a:gd name="connsiteX419" fmla="*/ 826 w 19998"/>
                <a:gd name="connsiteY419" fmla="*/ 5106 h 19998"/>
                <a:gd name="connsiteX420" fmla="*/ 803 w 19998"/>
                <a:gd name="connsiteY420" fmla="*/ 5149 h 19998"/>
                <a:gd name="connsiteX421" fmla="*/ 803 w 19998"/>
                <a:gd name="connsiteY421" fmla="*/ 5165 h 19998"/>
                <a:gd name="connsiteX422" fmla="*/ 1276 w 19998"/>
                <a:gd name="connsiteY422" fmla="*/ 5022 h 19998"/>
                <a:gd name="connsiteX423" fmla="*/ 1276 w 19998"/>
                <a:gd name="connsiteY423" fmla="*/ 5003 h 19998"/>
                <a:gd name="connsiteX424" fmla="*/ 1276 w 19998"/>
                <a:gd name="connsiteY424" fmla="*/ 5022 h 19998"/>
                <a:gd name="connsiteX425" fmla="*/ 1298 w 19998"/>
                <a:gd name="connsiteY425" fmla="*/ 5022 h 19998"/>
                <a:gd name="connsiteX426" fmla="*/ 1298 w 19998"/>
                <a:gd name="connsiteY426" fmla="*/ 5003 h 19998"/>
                <a:gd name="connsiteX427" fmla="*/ 1341 w 19998"/>
                <a:gd name="connsiteY427" fmla="*/ 5003 h 19998"/>
                <a:gd name="connsiteX428" fmla="*/ 1341 w 19998"/>
                <a:gd name="connsiteY428" fmla="*/ 5165 h 19998"/>
                <a:gd name="connsiteX429" fmla="*/ 1381 w 19998"/>
                <a:gd name="connsiteY429" fmla="*/ 5165 h 19998"/>
                <a:gd name="connsiteX430" fmla="*/ 1441 w 19998"/>
                <a:gd name="connsiteY430" fmla="*/ 5149 h 19998"/>
                <a:gd name="connsiteX431" fmla="*/ 1441 w 19998"/>
                <a:gd name="connsiteY431" fmla="*/ 5205 h 19998"/>
                <a:gd name="connsiteX432" fmla="*/ 1505 w 19998"/>
                <a:gd name="connsiteY432" fmla="*/ 5231 h 19998"/>
                <a:gd name="connsiteX433" fmla="*/ 1524 w 19998"/>
                <a:gd name="connsiteY433" fmla="*/ 5069 h 19998"/>
                <a:gd name="connsiteX434" fmla="*/ 1562 w 19998"/>
                <a:gd name="connsiteY434" fmla="*/ 5069 h 19998"/>
                <a:gd name="connsiteX435" fmla="*/ 1562 w 19998"/>
                <a:gd name="connsiteY435" fmla="*/ 5043 h 19998"/>
                <a:gd name="connsiteX436" fmla="*/ 1815 w 19998"/>
                <a:gd name="connsiteY436" fmla="*/ 5125 h 19998"/>
                <a:gd name="connsiteX437" fmla="*/ 1815 w 19998"/>
                <a:gd name="connsiteY437" fmla="*/ 5149 h 19998"/>
                <a:gd name="connsiteX438" fmla="*/ 1831 w 19998"/>
                <a:gd name="connsiteY438" fmla="*/ 5149 h 19998"/>
                <a:gd name="connsiteX439" fmla="*/ 1874 w 19998"/>
                <a:gd name="connsiteY439" fmla="*/ 5149 h 19998"/>
                <a:gd name="connsiteX440" fmla="*/ 1874 w 19998"/>
                <a:gd name="connsiteY440" fmla="*/ 5189 h 19998"/>
                <a:gd name="connsiteX441" fmla="*/ 1936 w 19998"/>
                <a:gd name="connsiteY441" fmla="*/ 5165 h 19998"/>
                <a:gd name="connsiteX442" fmla="*/ 1936 w 19998"/>
                <a:gd name="connsiteY442" fmla="*/ 5149 h 19998"/>
                <a:gd name="connsiteX443" fmla="*/ 1915 w 19998"/>
                <a:gd name="connsiteY443" fmla="*/ 5125 h 19998"/>
                <a:gd name="connsiteX444" fmla="*/ 1915 w 19998"/>
                <a:gd name="connsiteY444" fmla="*/ 5069 h 19998"/>
                <a:gd name="connsiteX445" fmla="*/ 1979 w 19998"/>
                <a:gd name="connsiteY445" fmla="*/ 5003 h 19998"/>
                <a:gd name="connsiteX446" fmla="*/ 1936 w 19998"/>
                <a:gd name="connsiteY446" fmla="*/ 4939 h 19998"/>
                <a:gd name="connsiteX447" fmla="*/ 2103 w 19998"/>
                <a:gd name="connsiteY447" fmla="*/ 4820 h 19998"/>
                <a:gd name="connsiteX448" fmla="*/ 2496 w 19998"/>
                <a:gd name="connsiteY448" fmla="*/ 4777 h 19998"/>
                <a:gd name="connsiteX449" fmla="*/ 2536 w 19998"/>
                <a:gd name="connsiteY449" fmla="*/ 4860 h 19998"/>
                <a:gd name="connsiteX450" fmla="*/ 2722 w 19998"/>
                <a:gd name="connsiteY450" fmla="*/ 4761 h 19998"/>
                <a:gd name="connsiteX451" fmla="*/ 2722 w 19998"/>
                <a:gd name="connsiteY451" fmla="*/ 4900 h 19998"/>
                <a:gd name="connsiteX452" fmla="*/ 2805 w 19998"/>
                <a:gd name="connsiteY452" fmla="*/ 4923 h 19998"/>
                <a:gd name="connsiteX453" fmla="*/ 2782 w 19998"/>
                <a:gd name="connsiteY453" fmla="*/ 4982 h 19998"/>
                <a:gd name="connsiteX454" fmla="*/ 2886 w 19998"/>
                <a:gd name="connsiteY454" fmla="*/ 5022 h 19998"/>
                <a:gd name="connsiteX455" fmla="*/ 2910 w 19998"/>
                <a:gd name="connsiteY455" fmla="*/ 5022 h 19998"/>
                <a:gd name="connsiteX456" fmla="*/ 2970 w 19998"/>
                <a:gd name="connsiteY456" fmla="*/ 5189 h 19998"/>
                <a:gd name="connsiteX457" fmla="*/ 3010 w 19998"/>
                <a:gd name="connsiteY457" fmla="*/ 5189 h 19998"/>
                <a:gd name="connsiteX458" fmla="*/ 3034 w 19998"/>
                <a:gd name="connsiteY458" fmla="*/ 5247 h 19998"/>
                <a:gd name="connsiteX459" fmla="*/ 3256 w 19998"/>
                <a:gd name="connsiteY459" fmla="*/ 5673 h 19998"/>
                <a:gd name="connsiteX460" fmla="*/ 3279 w 19998"/>
                <a:gd name="connsiteY460" fmla="*/ 5593 h 19998"/>
                <a:gd name="connsiteX461" fmla="*/ 3303 w 19998"/>
                <a:gd name="connsiteY461" fmla="*/ 5593 h 19998"/>
                <a:gd name="connsiteX462" fmla="*/ 3320 w 19998"/>
                <a:gd name="connsiteY462" fmla="*/ 5616 h 19998"/>
                <a:gd name="connsiteX463" fmla="*/ 3608 w 19998"/>
                <a:gd name="connsiteY463" fmla="*/ 5391 h 19998"/>
                <a:gd name="connsiteX464" fmla="*/ 3589 w 19998"/>
                <a:gd name="connsiteY464" fmla="*/ 5351 h 19998"/>
                <a:gd name="connsiteX465" fmla="*/ 3689 w 19998"/>
                <a:gd name="connsiteY465" fmla="*/ 5351 h 19998"/>
                <a:gd name="connsiteX466" fmla="*/ 3689 w 19998"/>
                <a:gd name="connsiteY466" fmla="*/ 5391 h 19998"/>
                <a:gd name="connsiteX467" fmla="*/ 3713 w 19998"/>
                <a:gd name="connsiteY467" fmla="*/ 5391 h 19998"/>
                <a:gd name="connsiteX468" fmla="*/ 3860 w 19998"/>
                <a:gd name="connsiteY468" fmla="*/ 5268 h 19998"/>
                <a:gd name="connsiteX469" fmla="*/ 3860 w 19998"/>
                <a:gd name="connsiteY469" fmla="*/ 5308 h 19998"/>
                <a:gd name="connsiteX470" fmla="*/ 3899 w 19998"/>
                <a:gd name="connsiteY470" fmla="*/ 5325 h 19998"/>
                <a:gd name="connsiteX471" fmla="*/ 3818 w 19998"/>
                <a:gd name="connsiteY471" fmla="*/ 5431 h 19998"/>
                <a:gd name="connsiteX472" fmla="*/ 3860 w 19998"/>
                <a:gd name="connsiteY472" fmla="*/ 5431 h 19998"/>
                <a:gd name="connsiteX473" fmla="*/ 3941 w 19998"/>
                <a:gd name="connsiteY473" fmla="*/ 5367 h 19998"/>
                <a:gd name="connsiteX474" fmla="*/ 3958 w 19998"/>
                <a:gd name="connsiteY474" fmla="*/ 5391 h 19998"/>
                <a:gd name="connsiteX475" fmla="*/ 3999 w 19998"/>
                <a:gd name="connsiteY475" fmla="*/ 5534 h 19998"/>
                <a:gd name="connsiteX476" fmla="*/ 4041 w 19998"/>
                <a:gd name="connsiteY476" fmla="*/ 5471 h 19998"/>
                <a:gd name="connsiteX477" fmla="*/ 4041 w 19998"/>
                <a:gd name="connsiteY477" fmla="*/ 5534 h 19998"/>
                <a:gd name="connsiteX478" fmla="*/ 4063 w 19998"/>
                <a:gd name="connsiteY478" fmla="*/ 5534 h 19998"/>
                <a:gd name="connsiteX479" fmla="*/ 4103 w 19998"/>
                <a:gd name="connsiteY479" fmla="*/ 5449 h 19998"/>
                <a:gd name="connsiteX480" fmla="*/ 4146 w 19998"/>
                <a:gd name="connsiteY480" fmla="*/ 5489 h 19998"/>
                <a:gd name="connsiteX481" fmla="*/ 4146 w 19998"/>
                <a:gd name="connsiteY481" fmla="*/ 5471 h 19998"/>
                <a:gd name="connsiteX482" fmla="*/ 4103 w 19998"/>
                <a:gd name="connsiteY482" fmla="*/ 5407 h 19998"/>
                <a:gd name="connsiteX483" fmla="*/ 4351 w 19998"/>
                <a:gd name="connsiteY483" fmla="*/ 5351 h 19998"/>
                <a:gd name="connsiteX484" fmla="*/ 4372 w 19998"/>
                <a:gd name="connsiteY484" fmla="*/ 5308 h 19998"/>
                <a:gd name="connsiteX485" fmla="*/ 4392 w 19998"/>
                <a:gd name="connsiteY485" fmla="*/ 5308 h 19998"/>
                <a:gd name="connsiteX486" fmla="*/ 4415 w 19998"/>
                <a:gd name="connsiteY486" fmla="*/ 5308 h 19998"/>
                <a:gd name="connsiteX487" fmla="*/ 4415 w 19998"/>
                <a:gd name="connsiteY487" fmla="*/ 5287 h 19998"/>
                <a:gd name="connsiteX488" fmla="*/ 4580 w 19998"/>
                <a:gd name="connsiteY488" fmla="*/ 5268 h 19998"/>
                <a:gd name="connsiteX489" fmla="*/ 4580 w 19998"/>
                <a:gd name="connsiteY489" fmla="*/ 5471 h 19998"/>
                <a:gd name="connsiteX490" fmla="*/ 4994 w 19998"/>
                <a:gd name="connsiteY490" fmla="*/ 5449 h 19998"/>
                <a:gd name="connsiteX491" fmla="*/ 5075 w 19998"/>
                <a:gd name="connsiteY491" fmla="*/ 5471 h 19998"/>
                <a:gd name="connsiteX492" fmla="*/ 5075 w 19998"/>
                <a:gd name="connsiteY492" fmla="*/ 5449 h 19998"/>
                <a:gd name="connsiteX493" fmla="*/ 5094 w 19998"/>
                <a:gd name="connsiteY493" fmla="*/ 5449 h 19998"/>
                <a:gd name="connsiteX494" fmla="*/ 5175 w 19998"/>
                <a:gd name="connsiteY494" fmla="*/ 5471 h 19998"/>
                <a:gd name="connsiteX495" fmla="*/ 5323 w 19998"/>
                <a:gd name="connsiteY495" fmla="*/ 5471 h 19998"/>
                <a:gd name="connsiteX496" fmla="*/ 5242 w 19998"/>
                <a:gd name="connsiteY496" fmla="*/ 5407 h 19998"/>
                <a:gd name="connsiteX497" fmla="*/ 5258 w 19998"/>
                <a:gd name="connsiteY497" fmla="*/ 5391 h 19998"/>
                <a:gd name="connsiteX498" fmla="*/ 4994 w 19998"/>
                <a:gd name="connsiteY498" fmla="*/ 5003 h 19998"/>
                <a:gd name="connsiteX499" fmla="*/ 4970 w 19998"/>
                <a:gd name="connsiteY499" fmla="*/ 5003 h 19998"/>
                <a:gd name="connsiteX500" fmla="*/ 4954 w 19998"/>
                <a:gd name="connsiteY500" fmla="*/ 4982 h 19998"/>
                <a:gd name="connsiteX501" fmla="*/ 5054 w 19998"/>
                <a:gd name="connsiteY501" fmla="*/ 4618 h 19998"/>
                <a:gd name="connsiteX502" fmla="*/ 5054 w 19998"/>
                <a:gd name="connsiteY502" fmla="*/ 4601 h 19998"/>
                <a:gd name="connsiteX503" fmla="*/ 5037 w 19998"/>
                <a:gd name="connsiteY503" fmla="*/ 4618 h 19998"/>
                <a:gd name="connsiteX504" fmla="*/ 5011 w 19998"/>
                <a:gd name="connsiteY504" fmla="*/ 4131 h 19998"/>
                <a:gd name="connsiteX505" fmla="*/ 4970 w 19998"/>
                <a:gd name="connsiteY505" fmla="*/ 4131 h 19998"/>
                <a:gd name="connsiteX506" fmla="*/ 4642 w 19998"/>
                <a:gd name="connsiteY506" fmla="*/ 3335 h 19998"/>
                <a:gd name="connsiteX507" fmla="*/ 4663 w 19998"/>
                <a:gd name="connsiteY507" fmla="*/ 3092 h 19998"/>
                <a:gd name="connsiteX508" fmla="*/ 4563 w 19998"/>
                <a:gd name="connsiteY508" fmla="*/ 3050 h 19998"/>
                <a:gd name="connsiteX509" fmla="*/ 4563 w 19998"/>
                <a:gd name="connsiteY509" fmla="*/ 2930 h 19998"/>
                <a:gd name="connsiteX510" fmla="*/ 4663 w 19998"/>
                <a:gd name="connsiteY510" fmla="*/ 2987 h 19998"/>
                <a:gd name="connsiteX511" fmla="*/ 4684 w 19998"/>
                <a:gd name="connsiteY511" fmla="*/ 2947 h 19998"/>
                <a:gd name="connsiteX512" fmla="*/ 5242 w 19998"/>
                <a:gd name="connsiteY512" fmla="*/ 3092 h 19998"/>
                <a:gd name="connsiteX513" fmla="*/ 5258 w 19998"/>
                <a:gd name="connsiteY513" fmla="*/ 3029 h 19998"/>
                <a:gd name="connsiteX514" fmla="*/ 5570 w 19998"/>
                <a:gd name="connsiteY514" fmla="*/ 3050 h 19998"/>
                <a:gd name="connsiteX515" fmla="*/ 5632 w 19998"/>
                <a:gd name="connsiteY515" fmla="*/ 3252 h 19998"/>
                <a:gd name="connsiteX516" fmla="*/ 5592 w 19998"/>
                <a:gd name="connsiteY516" fmla="*/ 3252 h 19998"/>
                <a:gd name="connsiteX517" fmla="*/ 5570 w 19998"/>
                <a:gd name="connsiteY517" fmla="*/ 3316 h 19998"/>
                <a:gd name="connsiteX518" fmla="*/ 5511 w 19998"/>
                <a:gd name="connsiteY518" fmla="*/ 3316 h 19998"/>
                <a:gd name="connsiteX519" fmla="*/ 5675 w 19998"/>
                <a:gd name="connsiteY519" fmla="*/ 3800 h 19998"/>
                <a:gd name="connsiteX520" fmla="*/ 5649 w 19998"/>
                <a:gd name="connsiteY520" fmla="*/ 3826 h 19998"/>
                <a:gd name="connsiteX521" fmla="*/ 5732 w 19998"/>
                <a:gd name="connsiteY521" fmla="*/ 3842 h 19998"/>
                <a:gd name="connsiteX522" fmla="*/ 5713 w 19998"/>
                <a:gd name="connsiteY522" fmla="*/ 3842 h 19998"/>
                <a:gd name="connsiteX523" fmla="*/ 5732 w 19998"/>
                <a:gd name="connsiteY523" fmla="*/ 3882 h 19998"/>
                <a:gd name="connsiteX524" fmla="*/ 5756 w 19998"/>
                <a:gd name="connsiteY524" fmla="*/ 3882 h 19998"/>
                <a:gd name="connsiteX525" fmla="*/ 5775 w 19998"/>
                <a:gd name="connsiteY525" fmla="*/ 3882 h 19998"/>
                <a:gd name="connsiteX526" fmla="*/ 5861 w 19998"/>
                <a:gd name="connsiteY526" fmla="*/ 3762 h 19998"/>
                <a:gd name="connsiteX527" fmla="*/ 6499 w 19998"/>
                <a:gd name="connsiteY527" fmla="*/ 3906 h 19998"/>
                <a:gd name="connsiteX528" fmla="*/ 7611 w 19998"/>
                <a:gd name="connsiteY528" fmla="*/ 3826 h 19998"/>
                <a:gd name="connsiteX529" fmla="*/ 7923 w 19998"/>
                <a:gd name="connsiteY529" fmla="*/ 3722 h 19998"/>
                <a:gd name="connsiteX530" fmla="*/ 8045 w 19998"/>
                <a:gd name="connsiteY530" fmla="*/ 3703 h 19998"/>
                <a:gd name="connsiteX531" fmla="*/ 7611 w 19998"/>
                <a:gd name="connsiteY531" fmla="*/ 3600 h 19998"/>
                <a:gd name="connsiteX532" fmla="*/ 7611 w 19998"/>
                <a:gd name="connsiteY532" fmla="*/ 3581 h 19998"/>
                <a:gd name="connsiteX533" fmla="*/ 7799 w 19998"/>
                <a:gd name="connsiteY533" fmla="*/ 3092 h 19998"/>
                <a:gd name="connsiteX534" fmla="*/ 9574 w 19998"/>
                <a:gd name="connsiteY534" fmla="*/ 2317 h 19998"/>
                <a:gd name="connsiteX535" fmla="*/ 9843 w 19998"/>
                <a:gd name="connsiteY535" fmla="*/ 1993 h 19998"/>
                <a:gd name="connsiteX536" fmla="*/ 9902 w 19998"/>
                <a:gd name="connsiteY536" fmla="*/ 2051 h 19998"/>
                <a:gd name="connsiteX537" fmla="*/ 10031 w 19998"/>
                <a:gd name="connsiteY537" fmla="*/ 2051 h 19998"/>
                <a:gd name="connsiteX538" fmla="*/ 9964 w 19998"/>
                <a:gd name="connsiteY538" fmla="*/ 1972 h 19998"/>
                <a:gd name="connsiteX539" fmla="*/ 9943 w 19998"/>
                <a:gd name="connsiteY539" fmla="*/ 1993 h 19998"/>
                <a:gd name="connsiteX540" fmla="*/ 9843 w 19998"/>
                <a:gd name="connsiteY540" fmla="*/ 1645 h 19998"/>
                <a:gd name="connsiteX541" fmla="*/ 9902 w 19998"/>
                <a:gd name="connsiteY541" fmla="*/ 1645 h 19998"/>
                <a:gd name="connsiteX542" fmla="*/ 9902 w 19998"/>
                <a:gd name="connsiteY542" fmla="*/ 1628 h 19998"/>
                <a:gd name="connsiteX543" fmla="*/ 9902 w 19998"/>
                <a:gd name="connsiteY543" fmla="*/ 1607 h 19998"/>
                <a:gd name="connsiteX544" fmla="*/ 9843 w 19998"/>
                <a:gd name="connsiteY544" fmla="*/ 1542 h 19998"/>
                <a:gd name="connsiteX545" fmla="*/ 9886 w 19998"/>
                <a:gd name="connsiteY545" fmla="*/ 1260 h 19998"/>
                <a:gd name="connsiteX546" fmla="*/ 9926 w 19998"/>
                <a:gd name="connsiteY546" fmla="*/ 1243 h 19998"/>
                <a:gd name="connsiteX547" fmla="*/ 9886 w 19998"/>
                <a:gd name="connsiteY547" fmla="*/ 815 h 19998"/>
                <a:gd name="connsiteX548" fmla="*/ 9902 w 19998"/>
                <a:gd name="connsiteY548" fmla="*/ 815 h 19998"/>
                <a:gd name="connsiteX549" fmla="*/ 9886 w 19998"/>
                <a:gd name="connsiteY549" fmla="*/ 484 h 19998"/>
                <a:gd name="connsiteX550" fmla="*/ 10645 w 19998"/>
                <a:gd name="connsiteY550" fmla="*/ 186 h 19998"/>
                <a:gd name="connsiteX551" fmla="*/ 11307 w 19998"/>
                <a:gd name="connsiteY551" fmla="*/ 0 h 19998"/>
                <a:gd name="connsiteX552" fmla="*/ 11431 w 19998"/>
                <a:gd name="connsiteY552" fmla="*/ 324 h 19998"/>
                <a:gd name="connsiteX553" fmla="*/ 11431 w 19998"/>
                <a:gd name="connsiteY553" fmla="*/ 630 h 19998"/>
                <a:gd name="connsiteX554" fmla="*/ 11577 w 19998"/>
                <a:gd name="connsiteY554" fmla="*/ 630 h 19998"/>
                <a:gd name="connsiteX555" fmla="*/ 11700 w 19998"/>
                <a:gd name="connsiteY555" fmla="*/ 832 h 19998"/>
                <a:gd name="connsiteX556" fmla="*/ 11822 w 19998"/>
                <a:gd name="connsiteY556" fmla="*/ 895 h 19998"/>
                <a:gd name="connsiteX557" fmla="*/ 12158 w 19998"/>
                <a:gd name="connsiteY557" fmla="*/ 670 h 19998"/>
                <a:gd name="connsiteX558" fmla="*/ 12279 w 19998"/>
                <a:gd name="connsiteY558" fmla="*/ 792 h 19998"/>
                <a:gd name="connsiteX559" fmla="*/ 12255 w 19998"/>
                <a:gd name="connsiteY559" fmla="*/ 815 h 19998"/>
                <a:gd name="connsiteX560" fmla="*/ 12360 w 19998"/>
                <a:gd name="connsiteY560" fmla="*/ 895 h 19998"/>
                <a:gd name="connsiteX561" fmla="*/ 12360 w 19998"/>
                <a:gd name="connsiteY561" fmla="*/ 912 h 19998"/>
                <a:gd name="connsiteX562" fmla="*/ 12339 w 19998"/>
                <a:gd name="connsiteY562" fmla="*/ 935 h 19998"/>
                <a:gd name="connsiteX563" fmla="*/ 12548 w 19998"/>
                <a:gd name="connsiteY563" fmla="*/ 1342 h 19998"/>
                <a:gd name="connsiteX564" fmla="*/ 12753 w 19998"/>
                <a:gd name="connsiteY564" fmla="*/ 1260 h 19998"/>
                <a:gd name="connsiteX565" fmla="*/ 12729 w 19998"/>
                <a:gd name="connsiteY565" fmla="*/ 1363 h 19998"/>
                <a:gd name="connsiteX566" fmla="*/ 12834 w 19998"/>
                <a:gd name="connsiteY566" fmla="*/ 1323 h 19998"/>
                <a:gd name="connsiteX567" fmla="*/ 12853 w 19998"/>
                <a:gd name="connsiteY567" fmla="*/ 1342 h 19998"/>
                <a:gd name="connsiteX568" fmla="*/ 12901 w 19998"/>
                <a:gd name="connsiteY568" fmla="*/ 1342 h 19998"/>
                <a:gd name="connsiteX569" fmla="*/ 13039 w 19998"/>
                <a:gd name="connsiteY569" fmla="*/ 1769 h 19998"/>
                <a:gd name="connsiteX570" fmla="*/ 13039 w 19998"/>
                <a:gd name="connsiteY570" fmla="*/ 1751 h 19998"/>
                <a:gd name="connsiteX571" fmla="*/ 13065 w 19998"/>
                <a:gd name="connsiteY571" fmla="*/ 1751 h 19998"/>
                <a:gd name="connsiteX572" fmla="*/ 13082 w 19998"/>
                <a:gd name="connsiteY572" fmla="*/ 1671 h 19998"/>
                <a:gd name="connsiteX573" fmla="*/ 13186 w 19998"/>
                <a:gd name="connsiteY573" fmla="*/ 1645 h 19998"/>
                <a:gd name="connsiteX574" fmla="*/ 13203 w 19998"/>
                <a:gd name="connsiteY574" fmla="*/ 1671 h 19998"/>
                <a:gd name="connsiteX575" fmla="*/ 13203 w 19998"/>
                <a:gd name="connsiteY575" fmla="*/ 1645 h 19998"/>
                <a:gd name="connsiteX576" fmla="*/ 13267 w 19998"/>
                <a:gd name="connsiteY576" fmla="*/ 1645 h 19998"/>
                <a:gd name="connsiteX577" fmla="*/ 13267 w 19998"/>
                <a:gd name="connsiteY577" fmla="*/ 1671 h 19998"/>
                <a:gd name="connsiteX578" fmla="*/ 13308 w 19998"/>
                <a:gd name="connsiteY578" fmla="*/ 1687 h 19998"/>
                <a:gd name="connsiteX579" fmla="*/ 13308 w 19998"/>
                <a:gd name="connsiteY579" fmla="*/ 1711 h 19998"/>
                <a:gd name="connsiteX580" fmla="*/ 13515 w 19998"/>
                <a:gd name="connsiteY580" fmla="*/ 1628 h 19998"/>
                <a:gd name="connsiteX581" fmla="*/ 13598 w 19998"/>
                <a:gd name="connsiteY581" fmla="*/ 1751 h 19998"/>
                <a:gd name="connsiteX582" fmla="*/ 13660 w 19998"/>
                <a:gd name="connsiteY582" fmla="*/ 1769 h 19998"/>
                <a:gd name="connsiteX583" fmla="*/ 13660 w 19998"/>
                <a:gd name="connsiteY583" fmla="*/ 1833 h 19998"/>
                <a:gd name="connsiteX584" fmla="*/ 13677 w 19998"/>
                <a:gd name="connsiteY584" fmla="*/ 1833 h 19998"/>
                <a:gd name="connsiteX585" fmla="*/ 13677 w 19998"/>
                <a:gd name="connsiteY585" fmla="*/ 1849 h 19998"/>
                <a:gd name="connsiteX586" fmla="*/ 13725 w 19998"/>
                <a:gd name="connsiteY586" fmla="*/ 1849 h 19998"/>
                <a:gd name="connsiteX587" fmla="*/ 13703 w 19998"/>
                <a:gd name="connsiteY587" fmla="*/ 1833 h 19998"/>
                <a:gd name="connsiteX588" fmla="*/ 13725 w 19998"/>
                <a:gd name="connsiteY588" fmla="*/ 1791 h 19998"/>
                <a:gd name="connsiteX589" fmla="*/ 13808 w 19998"/>
                <a:gd name="connsiteY589" fmla="*/ 1873 h 19998"/>
                <a:gd name="connsiteX590" fmla="*/ 13725 w 19998"/>
                <a:gd name="connsiteY590" fmla="*/ 2155 h 19998"/>
                <a:gd name="connsiteX591" fmla="*/ 13725 w 19998"/>
                <a:gd name="connsiteY591" fmla="*/ 2138 h 19998"/>
                <a:gd name="connsiteX592" fmla="*/ 13784 w 19998"/>
                <a:gd name="connsiteY592" fmla="*/ 2155 h 19998"/>
                <a:gd name="connsiteX593" fmla="*/ 13825 w 19998"/>
                <a:gd name="connsiteY593" fmla="*/ 2301 h 19998"/>
                <a:gd name="connsiteX594" fmla="*/ 13703 w 19998"/>
                <a:gd name="connsiteY594" fmla="*/ 2420 h 19998"/>
                <a:gd name="connsiteX595" fmla="*/ 13741 w 19998"/>
                <a:gd name="connsiteY595" fmla="*/ 2463 h 19998"/>
                <a:gd name="connsiteX596" fmla="*/ 13703 w 19998"/>
                <a:gd name="connsiteY596" fmla="*/ 2503 h 19998"/>
                <a:gd name="connsiteX597" fmla="*/ 13784 w 19998"/>
                <a:gd name="connsiteY597" fmla="*/ 2519 h 19998"/>
                <a:gd name="connsiteX598" fmla="*/ 13784 w 19998"/>
                <a:gd name="connsiteY598" fmla="*/ 2540 h 19998"/>
                <a:gd name="connsiteX599" fmla="*/ 13849 w 19998"/>
                <a:gd name="connsiteY599" fmla="*/ 2540 h 19998"/>
                <a:gd name="connsiteX600" fmla="*/ 14280 w 19998"/>
                <a:gd name="connsiteY600" fmla="*/ 2540 h 19998"/>
                <a:gd name="connsiteX601" fmla="*/ 14527 w 19998"/>
                <a:gd name="connsiteY601" fmla="*/ 2437 h 19998"/>
                <a:gd name="connsiteX602" fmla="*/ 14527 w 19998"/>
                <a:gd name="connsiteY602" fmla="*/ 2218 h 19998"/>
                <a:gd name="connsiteX603" fmla="*/ 14715 w 19998"/>
                <a:gd name="connsiteY603" fmla="*/ 2051 h 19998"/>
                <a:gd name="connsiteX604" fmla="*/ 14815 w 19998"/>
                <a:gd name="connsiteY604" fmla="*/ 2115 h 19998"/>
                <a:gd name="connsiteX605" fmla="*/ 14775 w 19998"/>
                <a:gd name="connsiteY605" fmla="*/ 2138 h 19998"/>
                <a:gd name="connsiteX606" fmla="*/ 14796 w 19998"/>
                <a:gd name="connsiteY606" fmla="*/ 2218 h 19998"/>
                <a:gd name="connsiteX607" fmla="*/ 14756 w 19998"/>
                <a:gd name="connsiteY607" fmla="*/ 2195 h 19998"/>
                <a:gd name="connsiteX608" fmla="*/ 14732 w 19998"/>
                <a:gd name="connsiteY608" fmla="*/ 2218 h 19998"/>
                <a:gd name="connsiteX609" fmla="*/ 14756 w 19998"/>
                <a:gd name="connsiteY609" fmla="*/ 2237 h 19998"/>
                <a:gd name="connsiteX610" fmla="*/ 14732 w 19998"/>
                <a:gd name="connsiteY610" fmla="*/ 2275 h 19998"/>
                <a:gd name="connsiteX611" fmla="*/ 14715 w 19998"/>
                <a:gd name="connsiteY611" fmla="*/ 2275 h 19998"/>
                <a:gd name="connsiteX612" fmla="*/ 14756 w 19998"/>
                <a:gd name="connsiteY612" fmla="*/ 2341 h 19998"/>
                <a:gd name="connsiteX613" fmla="*/ 14675 w 19998"/>
                <a:gd name="connsiteY613" fmla="*/ 2519 h 19998"/>
                <a:gd name="connsiteX614" fmla="*/ 14815 w 19998"/>
                <a:gd name="connsiteY614" fmla="*/ 2622 h 19998"/>
                <a:gd name="connsiteX615" fmla="*/ 14796 w 19998"/>
                <a:gd name="connsiteY615" fmla="*/ 2904 h 19998"/>
                <a:gd name="connsiteX616" fmla="*/ 14918 w 19998"/>
                <a:gd name="connsiteY616" fmla="*/ 2904 h 19998"/>
                <a:gd name="connsiteX617" fmla="*/ 14918 w 19998"/>
                <a:gd name="connsiteY617" fmla="*/ 2867 h 19998"/>
                <a:gd name="connsiteX618" fmla="*/ 15001 w 19998"/>
                <a:gd name="connsiteY618" fmla="*/ 2888 h 19998"/>
                <a:gd name="connsiteX619" fmla="*/ 15230 w 19998"/>
                <a:gd name="connsiteY619" fmla="*/ 3074 h 19998"/>
                <a:gd name="connsiteX620" fmla="*/ 15249 w 19998"/>
                <a:gd name="connsiteY620" fmla="*/ 3050 h 19998"/>
                <a:gd name="connsiteX621" fmla="*/ 15249 w 19998"/>
                <a:gd name="connsiteY621" fmla="*/ 3114 h 19998"/>
                <a:gd name="connsiteX622" fmla="*/ 15330 w 19998"/>
                <a:gd name="connsiteY622" fmla="*/ 3114 h 19998"/>
                <a:gd name="connsiteX623" fmla="*/ 15418 w 19998"/>
                <a:gd name="connsiteY623" fmla="*/ 3114 h 19998"/>
                <a:gd name="connsiteX624" fmla="*/ 15499 w 19998"/>
                <a:gd name="connsiteY624" fmla="*/ 3196 h 19998"/>
                <a:gd name="connsiteX625" fmla="*/ 15475 w 19998"/>
                <a:gd name="connsiteY625" fmla="*/ 3252 h 19998"/>
                <a:gd name="connsiteX626" fmla="*/ 15499 w 19998"/>
                <a:gd name="connsiteY626" fmla="*/ 3295 h 19998"/>
                <a:gd name="connsiteX627" fmla="*/ 15499 w 19998"/>
                <a:gd name="connsiteY627" fmla="*/ 3276 h 19998"/>
                <a:gd name="connsiteX628" fmla="*/ 15599 w 19998"/>
                <a:gd name="connsiteY628" fmla="*/ 3276 h 19998"/>
                <a:gd name="connsiteX629" fmla="*/ 15704 w 19998"/>
                <a:gd name="connsiteY629" fmla="*/ 3374 h 19998"/>
                <a:gd name="connsiteX630" fmla="*/ 15682 w 19998"/>
                <a:gd name="connsiteY630" fmla="*/ 3414 h 19998"/>
                <a:gd name="connsiteX631" fmla="*/ 15723 w 19998"/>
                <a:gd name="connsiteY631" fmla="*/ 3478 h 19998"/>
                <a:gd name="connsiteX632" fmla="*/ 15704 w 19998"/>
                <a:gd name="connsiteY632" fmla="*/ 3497 h 19998"/>
                <a:gd name="connsiteX633" fmla="*/ 15747 w 19998"/>
                <a:gd name="connsiteY633" fmla="*/ 3534 h 19998"/>
                <a:gd name="connsiteX634" fmla="*/ 15747 w 19998"/>
                <a:gd name="connsiteY634" fmla="*/ 3518 h 19998"/>
                <a:gd name="connsiteX635" fmla="*/ 15935 w 19998"/>
                <a:gd name="connsiteY635" fmla="*/ 3478 h 19998"/>
                <a:gd name="connsiteX636" fmla="*/ 15935 w 19998"/>
                <a:gd name="connsiteY636" fmla="*/ 3518 h 19998"/>
                <a:gd name="connsiteX637" fmla="*/ 15951 w 19998"/>
                <a:gd name="connsiteY637" fmla="*/ 3518 h 19998"/>
                <a:gd name="connsiteX638" fmla="*/ 15992 w 19998"/>
                <a:gd name="connsiteY638" fmla="*/ 3414 h 19998"/>
                <a:gd name="connsiteX639" fmla="*/ 16156 w 19998"/>
                <a:gd name="connsiteY639" fmla="*/ 3414 h 19998"/>
                <a:gd name="connsiteX640" fmla="*/ 16156 w 19998"/>
                <a:gd name="connsiteY640" fmla="*/ 3374 h 19998"/>
                <a:gd name="connsiteX641" fmla="*/ 16302 w 19998"/>
                <a:gd name="connsiteY641" fmla="*/ 3436 h 19998"/>
                <a:gd name="connsiteX642" fmla="*/ 16285 w 19998"/>
                <a:gd name="connsiteY642" fmla="*/ 3454 h 19998"/>
                <a:gd name="connsiteX643" fmla="*/ 16366 w 19998"/>
                <a:gd name="connsiteY643" fmla="*/ 3518 h 19998"/>
                <a:gd name="connsiteX644" fmla="*/ 16490 w 19998"/>
                <a:gd name="connsiteY644" fmla="*/ 3518 h 19998"/>
                <a:gd name="connsiteX645" fmla="*/ 16506 w 19998"/>
                <a:gd name="connsiteY645" fmla="*/ 3600 h 19998"/>
                <a:gd name="connsiteX646" fmla="*/ 16590 w 19998"/>
                <a:gd name="connsiteY646" fmla="*/ 3624 h 19998"/>
                <a:gd name="connsiteX647" fmla="*/ 16611 w 19998"/>
                <a:gd name="connsiteY647" fmla="*/ 3581 h 19998"/>
                <a:gd name="connsiteX648" fmla="*/ 16694 w 19998"/>
                <a:gd name="connsiteY648" fmla="*/ 3600 h 19998"/>
                <a:gd name="connsiteX649" fmla="*/ 16694 w 19998"/>
                <a:gd name="connsiteY649" fmla="*/ 3560 h 19998"/>
                <a:gd name="connsiteX650" fmla="*/ 16716 w 19998"/>
                <a:gd name="connsiteY650" fmla="*/ 3560 h 19998"/>
                <a:gd name="connsiteX651" fmla="*/ 16716 w 19998"/>
                <a:gd name="connsiteY651" fmla="*/ 3518 h 19998"/>
                <a:gd name="connsiteX652" fmla="*/ 16759 w 19998"/>
                <a:gd name="connsiteY652" fmla="*/ 3497 h 19998"/>
                <a:gd name="connsiteX653" fmla="*/ 16759 w 19998"/>
                <a:gd name="connsiteY653" fmla="*/ 3478 h 19998"/>
                <a:gd name="connsiteX654" fmla="*/ 16940 w 19998"/>
                <a:gd name="connsiteY654" fmla="*/ 3478 h 19998"/>
                <a:gd name="connsiteX655" fmla="*/ 17085 w 19998"/>
                <a:gd name="connsiteY655" fmla="*/ 3560 h 19998"/>
                <a:gd name="connsiteX656" fmla="*/ 17085 w 19998"/>
                <a:gd name="connsiteY656" fmla="*/ 3534 h 19998"/>
                <a:gd name="connsiteX657" fmla="*/ 17192 w 19998"/>
                <a:gd name="connsiteY657" fmla="*/ 3518 h 19998"/>
                <a:gd name="connsiteX658" fmla="*/ 17192 w 19998"/>
                <a:gd name="connsiteY658" fmla="*/ 3534 h 19998"/>
                <a:gd name="connsiteX659" fmla="*/ 17373 w 19998"/>
                <a:gd name="connsiteY659" fmla="*/ 3640 h 19998"/>
                <a:gd name="connsiteX660" fmla="*/ 17354 w 19998"/>
                <a:gd name="connsiteY660" fmla="*/ 3663 h 19998"/>
                <a:gd name="connsiteX661" fmla="*/ 17437 w 19998"/>
                <a:gd name="connsiteY661" fmla="*/ 3783 h 19998"/>
                <a:gd name="connsiteX662" fmla="*/ 17397 w 19998"/>
                <a:gd name="connsiteY662" fmla="*/ 3783 h 19998"/>
                <a:gd name="connsiteX663" fmla="*/ 17414 w 19998"/>
                <a:gd name="connsiteY663" fmla="*/ 3826 h 19998"/>
                <a:gd name="connsiteX664" fmla="*/ 17437 w 19998"/>
                <a:gd name="connsiteY664" fmla="*/ 3826 h 19998"/>
                <a:gd name="connsiteX665" fmla="*/ 17602 w 19998"/>
                <a:gd name="connsiteY665" fmla="*/ 4028 h 19998"/>
                <a:gd name="connsiteX666" fmla="*/ 17623 w 19998"/>
                <a:gd name="connsiteY666" fmla="*/ 4091 h 19998"/>
                <a:gd name="connsiteX667" fmla="*/ 17642 w 19998"/>
                <a:gd name="connsiteY667" fmla="*/ 4091 h 19998"/>
                <a:gd name="connsiteX668" fmla="*/ 17683 w 19998"/>
                <a:gd name="connsiteY668" fmla="*/ 4211 h 19998"/>
                <a:gd name="connsiteX669" fmla="*/ 17849 w 19998"/>
                <a:gd name="connsiteY669" fmla="*/ 4211 h 19998"/>
                <a:gd name="connsiteX670" fmla="*/ 17849 w 19998"/>
                <a:gd name="connsiteY670" fmla="*/ 4171 h 19998"/>
                <a:gd name="connsiteX671" fmla="*/ 17871 w 19998"/>
                <a:gd name="connsiteY671" fmla="*/ 4171 h 19998"/>
                <a:gd name="connsiteX672" fmla="*/ 17830 w 19998"/>
                <a:gd name="connsiteY672" fmla="*/ 4091 h 19998"/>
                <a:gd name="connsiteX673" fmla="*/ 17871 w 19998"/>
                <a:gd name="connsiteY673" fmla="*/ 4065 h 19998"/>
                <a:gd name="connsiteX674" fmla="*/ 17935 w 19998"/>
                <a:gd name="connsiteY674" fmla="*/ 4091 h 19998"/>
                <a:gd name="connsiteX675" fmla="*/ 17976 w 19998"/>
                <a:gd name="connsiteY675" fmla="*/ 4065 h 19998"/>
                <a:gd name="connsiteX676" fmla="*/ 18019 w 19998"/>
                <a:gd name="connsiteY676" fmla="*/ 4091 h 19998"/>
                <a:gd name="connsiteX677" fmla="*/ 18140 w 19998"/>
                <a:gd name="connsiteY677" fmla="*/ 4131 h 19998"/>
                <a:gd name="connsiteX678" fmla="*/ 18183 w 19998"/>
                <a:gd name="connsiteY678" fmla="*/ 4293 h 19998"/>
                <a:gd name="connsiteX679" fmla="*/ 18200 w 19998"/>
                <a:gd name="connsiteY679" fmla="*/ 4293 h 19998"/>
                <a:gd name="connsiteX680" fmla="*/ 18223 w 19998"/>
                <a:gd name="connsiteY680" fmla="*/ 4211 h 19998"/>
                <a:gd name="connsiteX681" fmla="*/ 18240 w 19998"/>
                <a:gd name="connsiteY681" fmla="*/ 4211 h 19998"/>
                <a:gd name="connsiteX682" fmla="*/ 18240 w 19998"/>
                <a:gd name="connsiteY682" fmla="*/ 4230 h 19998"/>
                <a:gd name="connsiteX683" fmla="*/ 18281 w 19998"/>
                <a:gd name="connsiteY683" fmla="*/ 4230 h 19998"/>
                <a:gd name="connsiteX684" fmla="*/ 18328 w 19998"/>
                <a:gd name="connsiteY684" fmla="*/ 4270 h 19998"/>
                <a:gd name="connsiteX685" fmla="*/ 18369 w 19998"/>
                <a:gd name="connsiteY685" fmla="*/ 4253 h 19998"/>
                <a:gd name="connsiteX686" fmla="*/ 18388 w 19998"/>
                <a:gd name="connsiteY686" fmla="*/ 4270 h 19998"/>
                <a:gd name="connsiteX687" fmla="*/ 18531 w 19998"/>
                <a:gd name="connsiteY687" fmla="*/ 4253 h 19998"/>
                <a:gd name="connsiteX688" fmla="*/ 18531 w 19998"/>
                <a:gd name="connsiteY688" fmla="*/ 4270 h 19998"/>
                <a:gd name="connsiteX689" fmla="*/ 18631 w 19998"/>
                <a:gd name="connsiteY689" fmla="*/ 4211 h 19998"/>
                <a:gd name="connsiteX690" fmla="*/ 18631 w 19998"/>
                <a:gd name="connsiteY690" fmla="*/ 4131 h 19998"/>
                <a:gd name="connsiteX691" fmla="*/ 18762 w 19998"/>
                <a:gd name="connsiteY691" fmla="*/ 4108 h 19998"/>
                <a:gd name="connsiteX692" fmla="*/ 18778 w 19998"/>
                <a:gd name="connsiteY692" fmla="*/ 4148 h 19998"/>
                <a:gd name="connsiteX693" fmla="*/ 18821 w 19998"/>
                <a:gd name="connsiteY693" fmla="*/ 4131 h 19998"/>
                <a:gd name="connsiteX694" fmla="*/ 18943 w 19998"/>
                <a:gd name="connsiteY694" fmla="*/ 4333 h 19998"/>
                <a:gd name="connsiteX695" fmla="*/ 19047 w 19998"/>
                <a:gd name="connsiteY695" fmla="*/ 4333 h 19998"/>
                <a:gd name="connsiteX696" fmla="*/ 19064 w 19998"/>
                <a:gd name="connsiteY696" fmla="*/ 4392 h 19998"/>
                <a:gd name="connsiteX697" fmla="*/ 19152 w 19998"/>
                <a:gd name="connsiteY697" fmla="*/ 4392 h 19998"/>
                <a:gd name="connsiteX698" fmla="*/ 19152 w 19998"/>
                <a:gd name="connsiteY698" fmla="*/ 4373 h 19998"/>
                <a:gd name="connsiteX699" fmla="*/ 19212 w 19998"/>
                <a:gd name="connsiteY699" fmla="*/ 4373 h 19998"/>
                <a:gd name="connsiteX700" fmla="*/ 19212 w 19998"/>
                <a:gd name="connsiteY700" fmla="*/ 4392 h 19998"/>
                <a:gd name="connsiteX701" fmla="*/ 19317 w 19998"/>
                <a:gd name="connsiteY701" fmla="*/ 4333 h 19998"/>
                <a:gd name="connsiteX702" fmla="*/ 19417 w 19998"/>
                <a:gd name="connsiteY702" fmla="*/ 4392 h 19998"/>
                <a:gd name="connsiteX703" fmla="*/ 19443 w 19998"/>
                <a:gd name="connsiteY703" fmla="*/ 4373 h 19998"/>
                <a:gd name="connsiteX704" fmla="*/ 19500 w 19998"/>
                <a:gd name="connsiteY704" fmla="*/ 4373 h 19998"/>
                <a:gd name="connsiteX705" fmla="*/ 19521 w 19998"/>
                <a:gd name="connsiteY705" fmla="*/ 4352 h 19998"/>
                <a:gd name="connsiteX706" fmla="*/ 19998 w 19998"/>
                <a:gd name="connsiteY706" fmla="*/ 4512 h 19998"/>
                <a:gd name="connsiteX707" fmla="*/ 19750 w 19998"/>
                <a:gd name="connsiteY707" fmla="*/ 4939 h 19998"/>
                <a:gd name="connsiteX708" fmla="*/ 19712 w 19998"/>
                <a:gd name="connsiteY708" fmla="*/ 4939 h 19998"/>
                <a:gd name="connsiteX709" fmla="*/ 19686 w 19998"/>
                <a:gd name="connsiteY709" fmla="*/ 5003 h 19998"/>
                <a:gd name="connsiteX710" fmla="*/ 19645 w 19998"/>
                <a:gd name="connsiteY710" fmla="*/ 5003 h 19998"/>
                <a:gd name="connsiteX711" fmla="*/ 19131 w 19998"/>
                <a:gd name="connsiteY711" fmla="*/ 6512 h 19998"/>
                <a:gd name="connsiteX712" fmla="*/ 19236 w 19998"/>
                <a:gd name="connsiteY712" fmla="*/ 7750 h 19998"/>
                <a:gd name="connsiteX713" fmla="*/ 19212 w 19998"/>
                <a:gd name="connsiteY713" fmla="*/ 7750 h 19998"/>
                <a:gd name="connsiteX714" fmla="*/ 19090 w 19998"/>
                <a:gd name="connsiteY714" fmla="*/ 7870 h 19998"/>
                <a:gd name="connsiteX715" fmla="*/ 19152 w 19998"/>
                <a:gd name="connsiteY715" fmla="*/ 7853 h 19998"/>
                <a:gd name="connsiteX716" fmla="*/ 19064 w 19998"/>
                <a:gd name="connsiteY716" fmla="*/ 7973 h 19998"/>
                <a:gd name="connsiteX717" fmla="*/ 18983 w 19998"/>
                <a:gd name="connsiteY717" fmla="*/ 7973 h 19998"/>
                <a:gd name="connsiteX718" fmla="*/ 18714 w 19998"/>
                <a:gd name="connsiteY718" fmla="*/ 8135 h 19998"/>
                <a:gd name="connsiteX719" fmla="*/ 18695 w 19998"/>
                <a:gd name="connsiteY719" fmla="*/ 8093 h 19998"/>
                <a:gd name="connsiteX720" fmla="*/ 18614 w 19998"/>
                <a:gd name="connsiteY720" fmla="*/ 7997 h 19998"/>
                <a:gd name="connsiteX721" fmla="*/ 18631 w 19998"/>
                <a:gd name="connsiteY721" fmla="*/ 7973 h 19998"/>
                <a:gd name="connsiteX722" fmla="*/ 18304 w 19998"/>
                <a:gd name="connsiteY72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239 w 19998"/>
                <a:gd name="connsiteY334" fmla="*/ 7950 h 19998"/>
                <a:gd name="connsiteX335" fmla="*/ 3156 w 19998"/>
                <a:gd name="connsiteY335" fmla="*/ 7910 h 19998"/>
                <a:gd name="connsiteX336" fmla="*/ 2844 w 19998"/>
                <a:gd name="connsiteY336" fmla="*/ 7933 h 19998"/>
                <a:gd name="connsiteX337" fmla="*/ 2822 w 19998"/>
                <a:gd name="connsiteY337" fmla="*/ 7853 h 19998"/>
                <a:gd name="connsiteX338" fmla="*/ 2765 w 19998"/>
                <a:gd name="connsiteY338" fmla="*/ 7811 h 19998"/>
                <a:gd name="connsiteX339" fmla="*/ 2765 w 19998"/>
                <a:gd name="connsiteY339" fmla="*/ 7788 h 19998"/>
                <a:gd name="connsiteX340" fmla="*/ 3051 w 19998"/>
                <a:gd name="connsiteY340" fmla="*/ 7853 h 19998"/>
                <a:gd name="connsiteX341" fmla="*/ 3115 w 19998"/>
                <a:gd name="connsiteY341" fmla="*/ 7651 h 19998"/>
                <a:gd name="connsiteX342" fmla="*/ 3115 w 19998"/>
                <a:gd name="connsiteY342" fmla="*/ 7625 h 19998"/>
                <a:gd name="connsiteX343" fmla="*/ 2765 w 19998"/>
                <a:gd name="connsiteY343" fmla="*/ 7729 h 19998"/>
                <a:gd name="connsiteX344" fmla="*/ 2722 w 19998"/>
                <a:gd name="connsiteY344" fmla="*/ 7625 h 19998"/>
                <a:gd name="connsiteX345" fmla="*/ 2701 w 19998"/>
                <a:gd name="connsiteY345" fmla="*/ 7625 h 19998"/>
                <a:gd name="connsiteX346" fmla="*/ 2722 w 19998"/>
                <a:gd name="connsiteY346" fmla="*/ 7788 h 19998"/>
                <a:gd name="connsiteX347" fmla="*/ 2477 w 19998"/>
                <a:gd name="connsiteY347" fmla="*/ 7750 h 19998"/>
                <a:gd name="connsiteX348" fmla="*/ 2453 w 19998"/>
                <a:gd name="connsiteY348" fmla="*/ 7689 h 19998"/>
                <a:gd name="connsiteX349" fmla="*/ 2477 w 19998"/>
                <a:gd name="connsiteY349" fmla="*/ 7973 h 19998"/>
                <a:gd name="connsiteX350" fmla="*/ 2412 w 19998"/>
                <a:gd name="connsiteY350" fmla="*/ 7950 h 19998"/>
                <a:gd name="connsiteX351" fmla="*/ 2372 w 19998"/>
                <a:gd name="connsiteY351" fmla="*/ 7828 h 19998"/>
                <a:gd name="connsiteX352" fmla="*/ 2127 w 19998"/>
                <a:gd name="connsiteY352" fmla="*/ 7442 h 19998"/>
                <a:gd name="connsiteX353" fmla="*/ 2127 w 19998"/>
                <a:gd name="connsiteY353" fmla="*/ 7463 h 19998"/>
                <a:gd name="connsiteX354" fmla="*/ 2103 w 19998"/>
                <a:gd name="connsiteY354" fmla="*/ 7442 h 19998"/>
                <a:gd name="connsiteX355" fmla="*/ 2205 w 19998"/>
                <a:gd name="connsiteY355" fmla="*/ 7442 h 19998"/>
                <a:gd name="connsiteX356" fmla="*/ 1831 w 19998"/>
                <a:gd name="connsiteY356" fmla="*/ 7261 h 19998"/>
                <a:gd name="connsiteX357" fmla="*/ 1260 w 19998"/>
                <a:gd name="connsiteY357" fmla="*/ 6996 h 19998"/>
                <a:gd name="connsiteX358" fmla="*/ 1276 w 19998"/>
                <a:gd name="connsiteY358" fmla="*/ 6975 h 19998"/>
                <a:gd name="connsiteX359" fmla="*/ 1260 w 19998"/>
                <a:gd name="connsiteY359" fmla="*/ 6958 h 19998"/>
                <a:gd name="connsiteX360" fmla="*/ 1236 w 19998"/>
                <a:gd name="connsiteY360" fmla="*/ 6958 h 19998"/>
                <a:gd name="connsiteX361" fmla="*/ 1172 w 19998"/>
                <a:gd name="connsiteY361" fmla="*/ 6892 h 19998"/>
                <a:gd name="connsiteX362" fmla="*/ 1155 w 19998"/>
                <a:gd name="connsiteY362" fmla="*/ 6996 h 19998"/>
                <a:gd name="connsiteX363" fmla="*/ 886 w 19998"/>
                <a:gd name="connsiteY363" fmla="*/ 6975 h 19998"/>
                <a:gd name="connsiteX364" fmla="*/ 679 w 19998"/>
                <a:gd name="connsiteY364" fmla="*/ 7099 h 19998"/>
                <a:gd name="connsiteX365" fmla="*/ 533 w 19998"/>
                <a:gd name="connsiteY365" fmla="*/ 7078 h 19998"/>
                <a:gd name="connsiteX366" fmla="*/ 533 w 19998"/>
                <a:gd name="connsiteY366" fmla="*/ 7022 h 19998"/>
                <a:gd name="connsiteX367" fmla="*/ 574 w 19998"/>
                <a:gd name="connsiteY367" fmla="*/ 6996 h 19998"/>
                <a:gd name="connsiteX368" fmla="*/ 305 w 19998"/>
                <a:gd name="connsiteY368" fmla="*/ 6568 h 19998"/>
                <a:gd name="connsiteX369" fmla="*/ 264 w 19998"/>
                <a:gd name="connsiteY369" fmla="*/ 6594 h 19998"/>
                <a:gd name="connsiteX370" fmla="*/ 164 w 19998"/>
                <a:gd name="connsiteY370" fmla="*/ 6528 h 19998"/>
                <a:gd name="connsiteX371" fmla="*/ 141 w 19998"/>
                <a:gd name="connsiteY371" fmla="*/ 6528 h 19998"/>
                <a:gd name="connsiteX372" fmla="*/ 0 w 19998"/>
                <a:gd name="connsiteY372" fmla="*/ 6490 h 19998"/>
                <a:gd name="connsiteX373" fmla="*/ 17 w 19998"/>
                <a:gd name="connsiteY373" fmla="*/ 6465 h 19998"/>
                <a:gd name="connsiteX374" fmla="*/ 57 w 19998"/>
                <a:gd name="connsiteY374" fmla="*/ 6465 h 19998"/>
                <a:gd name="connsiteX375" fmla="*/ 57 w 19998"/>
                <a:gd name="connsiteY375" fmla="*/ 6425 h 19998"/>
                <a:gd name="connsiteX376" fmla="*/ 695 w 19998"/>
                <a:gd name="connsiteY376" fmla="*/ 6408 h 19998"/>
                <a:gd name="connsiteX377" fmla="*/ 760 w 19998"/>
                <a:gd name="connsiteY377" fmla="*/ 6262 h 19998"/>
                <a:gd name="connsiteX378" fmla="*/ 722 w 19998"/>
                <a:gd name="connsiteY378" fmla="*/ 6262 h 19998"/>
                <a:gd name="connsiteX379" fmla="*/ 695 w 19998"/>
                <a:gd name="connsiteY379" fmla="*/ 6164 h 19998"/>
                <a:gd name="connsiteX380" fmla="*/ 433 w 19998"/>
                <a:gd name="connsiteY380" fmla="*/ 6084 h 19998"/>
                <a:gd name="connsiteX381" fmla="*/ 348 w 19998"/>
                <a:gd name="connsiteY381" fmla="*/ 6204 h 19998"/>
                <a:gd name="connsiteX382" fmla="*/ 329 w 19998"/>
                <a:gd name="connsiteY382" fmla="*/ 6204 h 19998"/>
                <a:gd name="connsiteX383" fmla="*/ 305 w 19998"/>
                <a:gd name="connsiteY383" fmla="*/ 6060 h 19998"/>
                <a:gd name="connsiteX384" fmla="*/ 348 w 19998"/>
                <a:gd name="connsiteY384" fmla="*/ 6044 h 19998"/>
                <a:gd name="connsiteX385" fmla="*/ 348 w 19998"/>
                <a:gd name="connsiteY385" fmla="*/ 5997 h 19998"/>
                <a:gd name="connsiteX386" fmla="*/ 248 w 19998"/>
                <a:gd name="connsiteY386" fmla="*/ 5997 h 19998"/>
                <a:gd name="connsiteX387" fmla="*/ 221 w 19998"/>
                <a:gd name="connsiteY387" fmla="*/ 5938 h 19998"/>
                <a:gd name="connsiteX388" fmla="*/ 329 w 19998"/>
                <a:gd name="connsiteY388" fmla="*/ 5938 h 19998"/>
                <a:gd name="connsiteX389" fmla="*/ 348 w 19998"/>
                <a:gd name="connsiteY389" fmla="*/ 5818 h 19998"/>
                <a:gd name="connsiteX390" fmla="*/ 391 w 19998"/>
                <a:gd name="connsiteY390" fmla="*/ 5818 h 19998"/>
                <a:gd name="connsiteX391" fmla="*/ 369 w 19998"/>
                <a:gd name="connsiteY391" fmla="*/ 5917 h 19998"/>
                <a:gd name="connsiteX392" fmla="*/ 433 w 19998"/>
                <a:gd name="connsiteY392" fmla="*/ 5877 h 19998"/>
                <a:gd name="connsiteX393" fmla="*/ 433 w 19998"/>
                <a:gd name="connsiteY393" fmla="*/ 5898 h 19998"/>
                <a:gd name="connsiteX394" fmla="*/ 410 w 19998"/>
                <a:gd name="connsiteY394" fmla="*/ 5917 h 19998"/>
                <a:gd name="connsiteX395" fmla="*/ 433 w 19998"/>
                <a:gd name="connsiteY395" fmla="*/ 5938 h 19998"/>
                <a:gd name="connsiteX396" fmla="*/ 555 w 19998"/>
                <a:gd name="connsiteY396" fmla="*/ 5938 h 19998"/>
                <a:gd name="connsiteX397" fmla="*/ 555 w 19998"/>
                <a:gd name="connsiteY397" fmla="*/ 5955 h 19998"/>
                <a:gd name="connsiteX398" fmla="*/ 738 w 19998"/>
                <a:gd name="connsiteY398" fmla="*/ 5938 h 19998"/>
                <a:gd name="connsiteX399" fmla="*/ 695 w 19998"/>
                <a:gd name="connsiteY399" fmla="*/ 5835 h 19998"/>
                <a:gd name="connsiteX400" fmla="*/ 655 w 19998"/>
                <a:gd name="connsiteY400" fmla="*/ 5835 h 19998"/>
                <a:gd name="connsiteX401" fmla="*/ 638 w 19998"/>
                <a:gd name="connsiteY401" fmla="*/ 5877 h 19998"/>
                <a:gd name="connsiteX402" fmla="*/ 574 w 19998"/>
                <a:gd name="connsiteY402" fmla="*/ 5861 h 19998"/>
                <a:gd name="connsiteX403" fmla="*/ 517 w 19998"/>
                <a:gd name="connsiteY403" fmla="*/ 5861 h 19998"/>
                <a:gd name="connsiteX404" fmla="*/ 598 w 19998"/>
                <a:gd name="connsiteY404" fmla="*/ 5736 h 19998"/>
                <a:gd name="connsiteX405" fmla="*/ 141 w 19998"/>
                <a:gd name="connsiteY405" fmla="*/ 5778 h 19998"/>
                <a:gd name="connsiteX406" fmla="*/ 141 w 19998"/>
                <a:gd name="connsiteY406" fmla="*/ 5795 h 19998"/>
                <a:gd name="connsiteX407" fmla="*/ 17 w 19998"/>
                <a:gd name="connsiteY407" fmla="*/ 5818 h 19998"/>
                <a:gd name="connsiteX408" fmla="*/ 17 w 19998"/>
                <a:gd name="connsiteY408" fmla="*/ 5715 h 19998"/>
                <a:gd name="connsiteX409" fmla="*/ 40 w 19998"/>
                <a:gd name="connsiteY409" fmla="*/ 5715 h 19998"/>
                <a:gd name="connsiteX410" fmla="*/ 141 w 19998"/>
                <a:gd name="connsiteY410" fmla="*/ 5287 h 19998"/>
                <a:gd name="connsiteX411" fmla="*/ 181 w 19998"/>
                <a:gd name="connsiteY411" fmla="*/ 5268 h 19998"/>
                <a:gd name="connsiteX412" fmla="*/ 348 w 19998"/>
                <a:gd name="connsiteY412" fmla="*/ 5247 h 19998"/>
                <a:gd name="connsiteX413" fmla="*/ 329 w 19998"/>
                <a:gd name="connsiteY413" fmla="*/ 5205 h 19998"/>
                <a:gd name="connsiteX414" fmla="*/ 450 w 19998"/>
                <a:gd name="connsiteY414" fmla="*/ 5149 h 19998"/>
                <a:gd name="connsiteX415" fmla="*/ 617 w 19998"/>
                <a:gd name="connsiteY415" fmla="*/ 5149 h 19998"/>
                <a:gd name="connsiteX416" fmla="*/ 617 w 19998"/>
                <a:gd name="connsiteY416" fmla="*/ 5106 h 19998"/>
                <a:gd name="connsiteX417" fmla="*/ 803 w 19998"/>
                <a:gd name="connsiteY417" fmla="*/ 5085 h 19998"/>
                <a:gd name="connsiteX418" fmla="*/ 826 w 19998"/>
                <a:gd name="connsiteY418" fmla="*/ 5106 h 19998"/>
                <a:gd name="connsiteX419" fmla="*/ 803 w 19998"/>
                <a:gd name="connsiteY419" fmla="*/ 5149 h 19998"/>
                <a:gd name="connsiteX420" fmla="*/ 803 w 19998"/>
                <a:gd name="connsiteY420" fmla="*/ 5165 h 19998"/>
                <a:gd name="connsiteX421" fmla="*/ 1276 w 19998"/>
                <a:gd name="connsiteY421" fmla="*/ 5022 h 19998"/>
                <a:gd name="connsiteX422" fmla="*/ 1276 w 19998"/>
                <a:gd name="connsiteY422" fmla="*/ 5003 h 19998"/>
                <a:gd name="connsiteX423" fmla="*/ 1276 w 19998"/>
                <a:gd name="connsiteY423" fmla="*/ 5022 h 19998"/>
                <a:gd name="connsiteX424" fmla="*/ 1298 w 19998"/>
                <a:gd name="connsiteY424" fmla="*/ 5022 h 19998"/>
                <a:gd name="connsiteX425" fmla="*/ 1298 w 19998"/>
                <a:gd name="connsiteY425" fmla="*/ 5003 h 19998"/>
                <a:gd name="connsiteX426" fmla="*/ 1341 w 19998"/>
                <a:gd name="connsiteY426" fmla="*/ 5003 h 19998"/>
                <a:gd name="connsiteX427" fmla="*/ 1341 w 19998"/>
                <a:gd name="connsiteY427" fmla="*/ 5165 h 19998"/>
                <a:gd name="connsiteX428" fmla="*/ 1381 w 19998"/>
                <a:gd name="connsiteY428" fmla="*/ 5165 h 19998"/>
                <a:gd name="connsiteX429" fmla="*/ 1441 w 19998"/>
                <a:gd name="connsiteY429" fmla="*/ 5149 h 19998"/>
                <a:gd name="connsiteX430" fmla="*/ 1441 w 19998"/>
                <a:gd name="connsiteY430" fmla="*/ 5205 h 19998"/>
                <a:gd name="connsiteX431" fmla="*/ 1505 w 19998"/>
                <a:gd name="connsiteY431" fmla="*/ 5231 h 19998"/>
                <a:gd name="connsiteX432" fmla="*/ 1524 w 19998"/>
                <a:gd name="connsiteY432" fmla="*/ 5069 h 19998"/>
                <a:gd name="connsiteX433" fmla="*/ 1562 w 19998"/>
                <a:gd name="connsiteY433" fmla="*/ 5069 h 19998"/>
                <a:gd name="connsiteX434" fmla="*/ 1562 w 19998"/>
                <a:gd name="connsiteY434" fmla="*/ 5043 h 19998"/>
                <a:gd name="connsiteX435" fmla="*/ 1815 w 19998"/>
                <a:gd name="connsiteY435" fmla="*/ 5125 h 19998"/>
                <a:gd name="connsiteX436" fmla="*/ 1815 w 19998"/>
                <a:gd name="connsiteY436" fmla="*/ 5149 h 19998"/>
                <a:gd name="connsiteX437" fmla="*/ 1831 w 19998"/>
                <a:gd name="connsiteY437" fmla="*/ 5149 h 19998"/>
                <a:gd name="connsiteX438" fmla="*/ 1874 w 19998"/>
                <a:gd name="connsiteY438" fmla="*/ 5149 h 19998"/>
                <a:gd name="connsiteX439" fmla="*/ 1874 w 19998"/>
                <a:gd name="connsiteY439" fmla="*/ 5189 h 19998"/>
                <a:gd name="connsiteX440" fmla="*/ 1936 w 19998"/>
                <a:gd name="connsiteY440" fmla="*/ 5165 h 19998"/>
                <a:gd name="connsiteX441" fmla="*/ 1936 w 19998"/>
                <a:gd name="connsiteY441" fmla="*/ 5149 h 19998"/>
                <a:gd name="connsiteX442" fmla="*/ 1915 w 19998"/>
                <a:gd name="connsiteY442" fmla="*/ 5125 h 19998"/>
                <a:gd name="connsiteX443" fmla="*/ 1915 w 19998"/>
                <a:gd name="connsiteY443" fmla="*/ 5069 h 19998"/>
                <a:gd name="connsiteX444" fmla="*/ 1979 w 19998"/>
                <a:gd name="connsiteY444" fmla="*/ 5003 h 19998"/>
                <a:gd name="connsiteX445" fmla="*/ 1936 w 19998"/>
                <a:gd name="connsiteY445" fmla="*/ 4939 h 19998"/>
                <a:gd name="connsiteX446" fmla="*/ 2103 w 19998"/>
                <a:gd name="connsiteY446" fmla="*/ 4820 h 19998"/>
                <a:gd name="connsiteX447" fmla="*/ 2496 w 19998"/>
                <a:gd name="connsiteY447" fmla="*/ 4777 h 19998"/>
                <a:gd name="connsiteX448" fmla="*/ 2536 w 19998"/>
                <a:gd name="connsiteY448" fmla="*/ 4860 h 19998"/>
                <a:gd name="connsiteX449" fmla="*/ 2722 w 19998"/>
                <a:gd name="connsiteY449" fmla="*/ 4761 h 19998"/>
                <a:gd name="connsiteX450" fmla="*/ 2722 w 19998"/>
                <a:gd name="connsiteY450" fmla="*/ 4900 h 19998"/>
                <a:gd name="connsiteX451" fmla="*/ 2805 w 19998"/>
                <a:gd name="connsiteY451" fmla="*/ 4923 h 19998"/>
                <a:gd name="connsiteX452" fmla="*/ 2782 w 19998"/>
                <a:gd name="connsiteY452" fmla="*/ 4982 h 19998"/>
                <a:gd name="connsiteX453" fmla="*/ 2886 w 19998"/>
                <a:gd name="connsiteY453" fmla="*/ 5022 h 19998"/>
                <a:gd name="connsiteX454" fmla="*/ 2910 w 19998"/>
                <a:gd name="connsiteY454" fmla="*/ 5022 h 19998"/>
                <a:gd name="connsiteX455" fmla="*/ 2970 w 19998"/>
                <a:gd name="connsiteY455" fmla="*/ 5189 h 19998"/>
                <a:gd name="connsiteX456" fmla="*/ 3010 w 19998"/>
                <a:gd name="connsiteY456" fmla="*/ 5189 h 19998"/>
                <a:gd name="connsiteX457" fmla="*/ 3034 w 19998"/>
                <a:gd name="connsiteY457" fmla="*/ 5247 h 19998"/>
                <a:gd name="connsiteX458" fmla="*/ 3256 w 19998"/>
                <a:gd name="connsiteY458" fmla="*/ 5673 h 19998"/>
                <a:gd name="connsiteX459" fmla="*/ 3279 w 19998"/>
                <a:gd name="connsiteY459" fmla="*/ 5593 h 19998"/>
                <a:gd name="connsiteX460" fmla="*/ 3303 w 19998"/>
                <a:gd name="connsiteY460" fmla="*/ 5593 h 19998"/>
                <a:gd name="connsiteX461" fmla="*/ 3320 w 19998"/>
                <a:gd name="connsiteY461" fmla="*/ 5616 h 19998"/>
                <a:gd name="connsiteX462" fmla="*/ 3608 w 19998"/>
                <a:gd name="connsiteY462" fmla="*/ 5391 h 19998"/>
                <a:gd name="connsiteX463" fmla="*/ 3589 w 19998"/>
                <a:gd name="connsiteY463" fmla="*/ 5351 h 19998"/>
                <a:gd name="connsiteX464" fmla="*/ 3689 w 19998"/>
                <a:gd name="connsiteY464" fmla="*/ 5351 h 19998"/>
                <a:gd name="connsiteX465" fmla="*/ 3689 w 19998"/>
                <a:gd name="connsiteY465" fmla="*/ 5391 h 19998"/>
                <a:gd name="connsiteX466" fmla="*/ 3713 w 19998"/>
                <a:gd name="connsiteY466" fmla="*/ 5391 h 19998"/>
                <a:gd name="connsiteX467" fmla="*/ 3860 w 19998"/>
                <a:gd name="connsiteY467" fmla="*/ 5268 h 19998"/>
                <a:gd name="connsiteX468" fmla="*/ 3860 w 19998"/>
                <a:gd name="connsiteY468" fmla="*/ 5308 h 19998"/>
                <a:gd name="connsiteX469" fmla="*/ 3899 w 19998"/>
                <a:gd name="connsiteY469" fmla="*/ 5325 h 19998"/>
                <a:gd name="connsiteX470" fmla="*/ 3818 w 19998"/>
                <a:gd name="connsiteY470" fmla="*/ 5431 h 19998"/>
                <a:gd name="connsiteX471" fmla="*/ 3860 w 19998"/>
                <a:gd name="connsiteY471" fmla="*/ 5431 h 19998"/>
                <a:gd name="connsiteX472" fmla="*/ 3941 w 19998"/>
                <a:gd name="connsiteY472" fmla="*/ 5367 h 19998"/>
                <a:gd name="connsiteX473" fmla="*/ 3958 w 19998"/>
                <a:gd name="connsiteY473" fmla="*/ 5391 h 19998"/>
                <a:gd name="connsiteX474" fmla="*/ 3999 w 19998"/>
                <a:gd name="connsiteY474" fmla="*/ 5534 h 19998"/>
                <a:gd name="connsiteX475" fmla="*/ 4041 w 19998"/>
                <a:gd name="connsiteY475" fmla="*/ 5471 h 19998"/>
                <a:gd name="connsiteX476" fmla="*/ 4041 w 19998"/>
                <a:gd name="connsiteY476" fmla="*/ 5534 h 19998"/>
                <a:gd name="connsiteX477" fmla="*/ 4063 w 19998"/>
                <a:gd name="connsiteY477" fmla="*/ 5534 h 19998"/>
                <a:gd name="connsiteX478" fmla="*/ 4103 w 19998"/>
                <a:gd name="connsiteY478" fmla="*/ 5449 h 19998"/>
                <a:gd name="connsiteX479" fmla="*/ 4146 w 19998"/>
                <a:gd name="connsiteY479" fmla="*/ 5489 h 19998"/>
                <a:gd name="connsiteX480" fmla="*/ 4146 w 19998"/>
                <a:gd name="connsiteY480" fmla="*/ 5471 h 19998"/>
                <a:gd name="connsiteX481" fmla="*/ 4103 w 19998"/>
                <a:gd name="connsiteY481" fmla="*/ 5407 h 19998"/>
                <a:gd name="connsiteX482" fmla="*/ 4351 w 19998"/>
                <a:gd name="connsiteY482" fmla="*/ 5351 h 19998"/>
                <a:gd name="connsiteX483" fmla="*/ 4372 w 19998"/>
                <a:gd name="connsiteY483" fmla="*/ 5308 h 19998"/>
                <a:gd name="connsiteX484" fmla="*/ 4392 w 19998"/>
                <a:gd name="connsiteY484" fmla="*/ 5308 h 19998"/>
                <a:gd name="connsiteX485" fmla="*/ 4415 w 19998"/>
                <a:gd name="connsiteY485" fmla="*/ 5308 h 19998"/>
                <a:gd name="connsiteX486" fmla="*/ 4415 w 19998"/>
                <a:gd name="connsiteY486" fmla="*/ 5287 h 19998"/>
                <a:gd name="connsiteX487" fmla="*/ 4580 w 19998"/>
                <a:gd name="connsiteY487" fmla="*/ 5268 h 19998"/>
                <a:gd name="connsiteX488" fmla="*/ 4580 w 19998"/>
                <a:gd name="connsiteY488" fmla="*/ 5471 h 19998"/>
                <a:gd name="connsiteX489" fmla="*/ 4994 w 19998"/>
                <a:gd name="connsiteY489" fmla="*/ 5449 h 19998"/>
                <a:gd name="connsiteX490" fmla="*/ 5075 w 19998"/>
                <a:gd name="connsiteY490" fmla="*/ 5471 h 19998"/>
                <a:gd name="connsiteX491" fmla="*/ 5075 w 19998"/>
                <a:gd name="connsiteY491" fmla="*/ 5449 h 19998"/>
                <a:gd name="connsiteX492" fmla="*/ 5094 w 19998"/>
                <a:gd name="connsiteY492" fmla="*/ 5449 h 19998"/>
                <a:gd name="connsiteX493" fmla="*/ 5175 w 19998"/>
                <a:gd name="connsiteY493" fmla="*/ 5471 h 19998"/>
                <a:gd name="connsiteX494" fmla="*/ 5323 w 19998"/>
                <a:gd name="connsiteY494" fmla="*/ 5471 h 19998"/>
                <a:gd name="connsiteX495" fmla="*/ 5242 w 19998"/>
                <a:gd name="connsiteY495" fmla="*/ 5407 h 19998"/>
                <a:gd name="connsiteX496" fmla="*/ 5258 w 19998"/>
                <a:gd name="connsiteY496" fmla="*/ 5391 h 19998"/>
                <a:gd name="connsiteX497" fmla="*/ 4994 w 19998"/>
                <a:gd name="connsiteY497" fmla="*/ 5003 h 19998"/>
                <a:gd name="connsiteX498" fmla="*/ 4970 w 19998"/>
                <a:gd name="connsiteY498" fmla="*/ 5003 h 19998"/>
                <a:gd name="connsiteX499" fmla="*/ 4954 w 19998"/>
                <a:gd name="connsiteY499" fmla="*/ 4982 h 19998"/>
                <a:gd name="connsiteX500" fmla="*/ 5054 w 19998"/>
                <a:gd name="connsiteY500" fmla="*/ 4618 h 19998"/>
                <a:gd name="connsiteX501" fmla="*/ 5054 w 19998"/>
                <a:gd name="connsiteY501" fmla="*/ 4601 h 19998"/>
                <a:gd name="connsiteX502" fmla="*/ 5037 w 19998"/>
                <a:gd name="connsiteY502" fmla="*/ 4618 h 19998"/>
                <a:gd name="connsiteX503" fmla="*/ 5011 w 19998"/>
                <a:gd name="connsiteY503" fmla="*/ 4131 h 19998"/>
                <a:gd name="connsiteX504" fmla="*/ 4970 w 19998"/>
                <a:gd name="connsiteY504" fmla="*/ 4131 h 19998"/>
                <a:gd name="connsiteX505" fmla="*/ 4642 w 19998"/>
                <a:gd name="connsiteY505" fmla="*/ 3335 h 19998"/>
                <a:gd name="connsiteX506" fmla="*/ 4663 w 19998"/>
                <a:gd name="connsiteY506" fmla="*/ 3092 h 19998"/>
                <a:gd name="connsiteX507" fmla="*/ 4563 w 19998"/>
                <a:gd name="connsiteY507" fmla="*/ 3050 h 19998"/>
                <a:gd name="connsiteX508" fmla="*/ 4563 w 19998"/>
                <a:gd name="connsiteY508" fmla="*/ 2930 h 19998"/>
                <a:gd name="connsiteX509" fmla="*/ 4663 w 19998"/>
                <a:gd name="connsiteY509" fmla="*/ 2987 h 19998"/>
                <a:gd name="connsiteX510" fmla="*/ 4684 w 19998"/>
                <a:gd name="connsiteY510" fmla="*/ 2947 h 19998"/>
                <a:gd name="connsiteX511" fmla="*/ 5242 w 19998"/>
                <a:gd name="connsiteY511" fmla="*/ 3092 h 19998"/>
                <a:gd name="connsiteX512" fmla="*/ 5258 w 19998"/>
                <a:gd name="connsiteY512" fmla="*/ 3029 h 19998"/>
                <a:gd name="connsiteX513" fmla="*/ 5570 w 19998"/>
                <a:gd name="connsiteY513" fmla="*/ 3050 h 19998"/>
                <a:gd name="connsiteX514" fmla="*/ 5632 w 19998"/>
                <a:gd name="connsiteY514" fmla="*/ 3252 h 19998"/>
                <a:gd name="connsiteX515" fmla="*/ 5592 w 19998"/>
                <a:gd name="connsiteY515" fmla="*/ 3252 h 19998"/>
                <a:gd name="connsiteX516" fmla="*/ 5570 w 19998"/>
                <a:gd name="connsiteY516" fmla="*/ 3316 h 19998"/>
                <a:gd name="connsiteX517" fmla="*/ 5511 w 19998"/>
                <a:gd name="connsiteY517" fmla="*/ 3316 h 19998"/>
                <a:gd name="connsiteX518" fmla="*/ 5675 w 19998"/>
                <a:gd name="connsiteY518" fmla="*/ 3800 h 19998"/>
                <a:gd name="connsiteX519" fmla="*/ 5649 w 19998"/>
                <a:gd name="connsiteY519" fmla="*/ 3826 h 19998"/>
                <a:gd name="connsiteX520" fmla="*/ 5732 w 19998"/>
                <a:gd name="connsiteY520" fmla="*/ 3842 h 19998"/>
                <a:gd name="connsiteX521" fmla="*/ 5713 w 19998"/>
                <a:gd name="connsiteY521" fmla="*/ 3842 h 19998"/>
                <a:gd name="connsiteX522" fmla="*/ 5732 w 19998"/>
                <a:gd name="connsiteY522" fmla="*/ 3882 h 19998"/>
                <a:gd name="connsiteX523" fmla="*/ 5756 w 19998"/>
                <a:gd name="connsiteY523" fmla="*/ 3882 h 19998"/>
                <a:gd name="connsiteX524" fmla="*/ 5775 w 19998"/>
                <a:gd name="connsiteY524" fmla="*/ 3882 h 19998"/>
                <a:gd name="connsiteX525" fmla="*/ 5861 w 19998"/>
                <a:gd name="connsiteY525" fmla="*/ 3762 h 19998"/>
                <a:gd name="connsiteX526" fmla="*/ 6499 w 19998"/>
                <a:gd name="connsiteY526" fmla="*/ 3906 h 19998"/>
                <a:gd name="connsiteX527" fmla="*/ 7611 w 19998"/>
                <a:gd name="connsiteY527" fmla="*/ 3826 h 19998"/>
                <a:gd name="connsiteX528" fmla="*/ 7923 w 19998"/>
                <a:gd name="connsiteY528" fmla="*/ 3722 h 19998"/>
                <a:gd name="connsiteX529" fmla="*/ 8045 w 19998"/>
                <a:gd name="connsiteY529" fmla="*/ 3703 h 19998"/>
                <a:gd name="connsiteX530" fmla="*/ 7611 w 19998"/>
                <a:gd name="connsiteY530" fmla="*/ 3600 h 19998"/>
                <a:gd name="connsiteX531" fmla="*/ 7611 w 19998"/>
                <a:gd name="connsiteY531" fmla="*/ 3581 h 19998"/>
                <a:gd name="connsiteX532" fmla="*/ 7799 w 19998"/>
                <a:gd name="connsiteY532" fmla="*/ 3092 h 19998"/>
                <a:gd name="connsiteX533" fmla="*/ 9574 w 19998"/>
                <a:gd name="connsiteY533" fmla="*/ 2317 h 19998"/>
                <a:gd name="connsiteX534" fmla="*/ 9843 w 19998"/>
                <a:gd name="connsiteY534" fmla="*/ 1993 h 19998"/>
                <a:gd name="connsiteX535" fmla="*/ 9902 w 19998"/>
                <a:gd name="connsiteY535" fmla="*/ 2051 h 19998"/>
                <a:gd name="connsiteX536" fmla="*/ 10031 w 19998"/>
                <a:gd name="connsiteY536" fmla="*/ 2051 h 19998"/>
                <a:gd name="connsiteX537" fmla="*/ 9964 w 19998"/>
                <a:gd name="connsiteY537" fmla="*/ 1972 h 19998"/>
                <a:gd name="connsiteX538" fmla="*/ 9943 w 19998"/>
                <a:gd name="connsiteY538" fmla="*/ 1993 h 19998"/>
                <a:gd name="connsiteX539" fmla="*/ 9843 w 19998"/>
                <a:gd name="connsiteY539" fmla="*/ 1645 h 19998"/>
                <a:gd name="connsiteX540" fmla="*/ 9902 w 19998"/>
                <a:gd name="connsiteY540" fmla="*/ 1645 h 19998"/>
                <a:gd name="connsiteX541" fmla="*/ 9902 w 19998"/>
                <a:gd name="connsiteY541" fmla="*/ 1628 h 19998"/>
                <a:gd name="connsiteX542" fmla="*/ 9902 w 19998"/>
                <a:gd name="connsiteY542" fmla="*/ 1607 h 19998"/>
                <a:gd name="connsiteX543" fmla="*/ 9843 w 19998"/>
                <a:gd name="connsiteY543" fmla="*/ 1542 h 19998"/>
                <a:gd name="connsiteX544" fmla="*/ 9886 w 19998"/>
                <a:gd name="connsiteY544" fmla="*/ 1260 h 19998"/>
                <a:gd name="connsiteX545" fmla="*/ 9926 w 19998"/>
                <a:gd name="connsiteY545" fmla="*/ 1243 h 19998"/>
                <a:gd name="connsiteX546" fmla="*/ 9886 w 19998"/>
                <a:gd name="connsiteY546" fmla="*/ 815 h 19998"/>
                <a:gd name="connsiteX547" fmla="*/ 9902 w 19998"/>
                <a:gd name="connsiteY547" fmla="*/ 815 h 19998"/>
                <a:gd name="connsiteX548" fmla="*/ 9886 w 19998"/>
                <a:gd name="connsiteY548" fmla="*/ 484 h 19998"/>
                <a:gd name="connsiteX549" fmla="*/ 10645 w 19998"/>
                <a:gd name="connsiteY549" fmla="*/ 186 h 19998"/>
                <a:gd name="connsiteX550" fmla="*/ 11307 w 19998"/>
                <a:gd name="connsiteY550" fmla="*/ 0 h 19998"/>
                <a:gd name="connsiteX551" fmla="*/ 11431 w 19998"/>
                <a:gd name="connsiteY551" fmla="*/ 324 h 19998"/>
                <a:gd name="connsiteX552" fmla="*/ 11431 w 19998"/>
                <a:gd name="connsiteY552" fmla="*/ 630 h 19998"/>
                <a:gd name="connsiteX553" fmla="*/ 11577 w 19998"/>
                <a:gd name="connsiteY553" fmla="*/ 630 h 19998"/>
                <a:gd name="connsiteX554" fmla="*/ 11700 w 19998"/>
                <a:gd name="connsiteY554" fmla="*/ 832 h 19998"/>
                <a:gd name="connsiteX555" fmla="*/ 11822 w 19998"/>
                <a:gd name="connsiteY555" fmla="*/ 895 h 19998"/>
                <a:gd name="connsiteX556" fmla="*/ 12158 w 19998"/>
                <a:gd name="connsiteY556" fmla="*/ 670 h 19998"/>
                <a:gd name="connsiteX557" fmla="*/ 12279 w 19998"/>
                <a:gd name="connsiteY557" fmla="*/ 792 h 19998"/>
                <a:gd name="connsiteX558" fmla="*/ 12255 w 19998"/>
                <a:gd name="connsiteY558" fmla="*/ 815 h 19998"/>
                <a:gd name="connsiteX559" fmla="*/ 12360 w 19998"/>
                <a:gd name="connsiteY559" fmla="*/ 895 h 19998"/>
                <a:gd name="connsiteX560" fmla="*/ 12360 w 19998"/>
                <a:gd name="connsiteY560" fmla="*/ 912 h 19998"/>
                <a:gd name="connsiteX561" fmla="*/ 12339 w 19998"/>
                <a:gd name="connsiteY561" fmla="*/ 935 h 19998"/>
                <a:gd name="connsiteX562" fmla="*/ 12548 w 19998"/>
                <a:gd name="connsiteY562" fmla="*/ 1342 h 19998"/>
                <a:gd name="connsiteX563" fmla="*/ 12753 w 19998"/>
                <a:gd name="connsiteY563" fmla="*/ 1260 h 19998"/>
                <a:gd name="connsiteX564" fmla="*/ 12729 w 19998"/>
                <a:gd name="connsiteY564" fmla="*/ 1363 h 19998"/>
                <a:gd name="connsiteX565" fmla="*/ 12834 w 19998"/>
                <a:gd name="connsiteY565" fmla="*/ 1323 h 19998"/>
                <a:gd name="connsiteX566" fmla="*/ 12853 w 19998"/>
                <a:gd name="connsiteY566" fmla="*/ 1342 h 19998"/>
                <a:gd name="connsiteX567" fmla="*/ 12901 w 19998"/>
                <a:gd name="connsiteY567" fmla="*/ 1342 h 19998"/>
                <a:gd name="connsiteX568" fmla="*/ 13039 w 19998"/>
                <a:gd name="connsiteY568" fmla="*/ 1769 h 19998"/>
                <a:gd name="connsiteX569" fmla="*/ 13039 w 19998"/>
                <a:gd name="connsiteY569" fmla="*/ 1751 h 19998"/>
                <a:gd name="connsiteX570" fmla="*/ 13065 w 19998"/>
                <a:gd name="connsiteY570" fmla="*/ 1751 h 19998"/>
                <a:gd name="connsiteX571" fmla="*/ 13082 w 19998"/>
                <a:gd name="connsiteY571" fmla="*/ 1671 h 19998"/>
                <a:gd name="connsiteX572" fmla="*/ 13186 w 19998"/>
                <a:gd name="connsiteY572" fmla="*/ 1645 h 19998"/>
                <a:gd name="connsiteX573" fmla="*/ 13203 w 19998"/>
                <a:gd name="connsiteY573" fmla="*/ 1671 h 19998"/>
                <a:gd name="connsiteX574" fmla="*/ 13203 w 19998"/>
                <a:gd name="connsiteY574" fmla="*/ 1645 h 19998"/>
                <a:gd name="connsiteX575" fmla="*/ 13267 w 19998"/>
                <a:gd name="connsiteY575" fmla="*/ 1645 h 19998"/>
                <a:gd name="connsiteX576" fmla="*/ 13267 w 19998"/>
                <a:gd name="connsiteY576" fmla="*/ 1671 h 19998"/>
                <a:gd name="connsiteX577" fmla="*/ 13308 w 19998"/>
                <a:gd name="connsiteY577" fmla="*/ 1687 h 19998"/>
                <a:gd name="connsiteX578" fmla="*/ 13308 w 19998"/>
                <a:gd name="connsiteY578" fmla="*/ 1711 h 19998"/>
                <a:gd name="connsiteX579" fmla="*/ 13515 w 19998"/>
                <a:gd name="connsiteY579" fmla="*/ 1628 h 19998"/>
                <a:gd name="connsiteX580" fmla="*/ 13598 w 19998"/>
                <a:gd name="connsiteY580" fmla="*/ 1751 h 19998"/>
                <a:gd name="connsiteX581" fmla="*/ 13660 w 19998"/>
                <a:gd name="connsiteY581" fmla="*/ 1769 h 19998"/>
                <a:gd name="connsiteX582" fmla="*/ 13660 w 19998"/>
                <a:gd name="connsiteY582" fmla="*/ 1833 h 19998"/>
                <a:gd name="connsiteX583" fmla="*/ 13677 w 19998"/>
                <a:gd name="connsiteY583" fmla="*/ 1833 h 19998"/>
                <a:gd name="connsiteX584" fmla="*/ 13677 w 19998"/>
                <a:gd name="connsiteY584" fmla="*/ 1849 h 19998"/>
                <a:gd name="connsiteX585" fmla="*/ 13725 w 19998"/>
                <a:gd name="connsiteY585" fmla="*/ 1849 h 19998"/>
                <a:gd name="connsiteX586" fmla="*/ 13703 w 19998"/>
                <a:gd name="connsiteY586" fmla="*/ 1833 h 19998"/>
                <a:gd name="connsiteX587" fmla="*/ 13725 w 19998"/>
                <a:gd name="connsiteY587" fmla="*/ 1791 h 19998"/>
                <a:gd name="connsiteX588" fmla="*/ 13808 w 19998"/>
                <a:gd name="connsiteY588" fmla="*/ 1873 h 19998"/>
                <a:gd name="connsiteX589" fmla="*/ 13725 w 19998"/>
                <a:gd name="connsiteY589" fmla="*/ 2155 h 19998"/>
                <a:gd name="connsiteX590" fmla="*/ 13725 w 19998"/>
                <a:gd name="connsiteY590" fmla="*/ 2138 h 19998"/>
                <a:gd name="connsiteX591" fmla="*/ 13784 w 19998"/>
                <a:gd name="connsiteY591" fmla="*/ 2155 h 19998"/>
                <a:gd name="connsiteX592" fmla="*/ 13825 w 19998"/>
                <a:gd name="connsiteY592" fmla="*/ 2301 h 19998"/>
                <a:gd name="connsiteX593" fmla="*/ 13703 w 19998"/>
                <a:gd name="connsiteY593" fmla="*/ 2420 h 19998"/>
                <a:gd name="connsiteX594" fmla="*/ 13741 w 19998"/>
                <a:gd name="connsiteY594" fmla="*/ 2463 h 19998"/>
                <a:gd name="connsiteX595" fmla="*/ 13703 w 19998"/>
                <a:gd name="connsiteY595" fmla="*/ 2503 h 19998"/>
                <a:gd name="connsiteX596" fmla="*/ 13784 w 19998"/>
                <a:gd name="connsiteY596" fmla="*/ 2519 h 19998"/>
                <a:gd name="connsiteX597" fmla="*/ 13784 w 19998"/>
                <a:gd name="connsiteY597" fmla="*/ 2540 h 19998"/>
                <a:gd name="connsiteX598" fmla="*/ 13849 w 19998"/>
                <a:gd name="connsiteY598" fmla="*/ 2540 h 19998"/>
                <a:gd name="connsiteX599" fmla="*/ 14280 w 19998"/>
                <a:gd name="connsiteY599" fmla="*/ 2540 h 19998"/>
                <a:gd name="connsiteX600" fmla="*/ 14527 w 19998"/>
                <a:gd name="connsiteY600" fmla="*/ 2437 h 19998"/>
                <a:gd name="connsiteX601" fmla="*/ 14527 w 19998"/>
                <a:gd name="connsiteY601" fmla="*/ 2218 h 19998"/>
                <a:gd name="connsiteX602" fmla="*/ 14715 w 19998"/>
                <a:gd name="connsiteY602" fmla="*/ 2051 h 19998"/>
                <a:gd name="connsiteX603" fmla="*/ 14815 w 19998"/>
                <a:gd name="connsiteY603" fmla="*/ 2115 h 19998"/>
                <a:gd name="connsiteX604" fmla="*/ 14775 w 19998"/>
                <a:gd name="connsiteY604" fmla="*/ 2138 h 19998"/>
                <a:gd name="connsiteX605" fmla="*/ 14796 w 19998"/>
                <a:gd name="connsiteY605" fmla="*/ 2218 h 19998"/>
                <a:gd name="connsiteX606" fmla="*/ 14756 w 19998"/>
                <a:gd name="connsiteY606" fmla="*/ 2195 h 19998"/>
                <a:gd name="connsiteX607" fmla="*/ 14732 w 19998"/>
                <a:gd name="connsiteY607" fmla="*/ 2218 h 19998"/>
                <a:gd name="connsiteX608" fmla="*/ 14756 w 19998"/>
                <a:gd name="connsiteY608" fmla="*/ 2237 h 19998"/>
                <a:gd name="connsiteX609" fmla="*/ 14732 w 19998"/>
                <a:gd name="connsiteY609" fmla="*/ 2275 h 19998"/>
                <a:gd name="connsiteX610" fmla="*/ 14715 w 19998"/>
                <a:gd name="connsiteY610" fmla="*/ 2275 h 19998"/>
                <a:gd name="connsiteX611" fmla="*/ 14756 w 19998"/>
                <a:gd name="connsiteY611" fmla="*/ 2341 h 19998"/>
                <a:gd name="connsiteX612" fmla="*/ 14675 w 19998"/>
                <a:gd name="connsiteY612" fmla="*/ 2519 h 19998"/>
                <a:gd name="connsiteX613" fmla="*/ 14815 w 19998"/>
                <a:gd name="connsiteY613" fmla="*/ 2622 h 19998"/>
                <a:gd name="connsiteX614" fmla="*/ 14796 w 19998"/>
                <a:gd name="connsiteY614" fmla="*/ 2904 h 19998"/>
                <a:gd name="connsiteX615" fmla="*/ 14918 w 19998"/>
                <a:gd name="connsiteY615" fmla="*/ 2904 h 19998"/>
                <a:gd name="connsiteX616" fmla="*/ 14918 w 19998"/>
                <a:gd name="connsiteY616" fmla="*/ 2867 h 19998"/>
                <a:gd name="connsiteX617" fmla="*/ 15001 w 19998"/>
                <a:gd name="connsiteY617" fmla="*/ 2888 h 19998"/>
                <a:gd name="connsiteX618" fmla="*/ 15230 w 19998"/>
                <a:gd name="connsiteY618" fmla="*/ 3074 h 19998"/>
                <a:gd name="connsiteX619" fmla="*/ 15249 w 19998"/>
                <a:gd name="connsiteY619" fmla="*/ 3050 h 19998"/>
                <a:gd name="connsiteX620" fmla="*/ 15249 w 19998"/>
                <a:gd name="connsiteY620" fmla="*/ 3114 h 19998"/>
                <a:gd name="connsiteX621" fmla="*/ 15330 w 19998"/>
                <a:gd name="connsiteY621" fmla="*/ 3114 h 19998"/>
                <a:gd name="connsiteX622" fmla="*/ 15418 w 19998"/>
                <a:gd name="connsiteY622" fmla="*/ 3114 h 19998"/>
                <a:gd name="connsiteX623" fmla="*/ 15499 w 19998"/>
                <a:gd name="connsiteY623" fmla="*/ 3196 h 19998"/>
                <a:gd name="connsiteX624" fmla="*/ 15475 w 19998"/>
                <a:gd name="connsiteY624" fmla="*/ 3252 h 19998"/>
                <a:gd name="connsiteX625" fmla="*/ 15499 w 19998"/>
                <a:gd name="connsiteY625" fmla="*/ 3295 h 19998"/>
                <a:gd name="connsiteX626" fmla="*/ 15499 w 19998"/>
                <a:gd name="connsiteY626" fmla="*/ 3276 h 19998"/>
                <a:gd name="connsiteX627" fmla="*/ 15599 w 19998"/>
                <a:gd name="connsiteY627" fmla="*/ 3276 h 19998"/>
                <a:gd name="connsiteX628" fmla="*/ 15704 w 19998"/>
                <a:gd name="connsiteY628" fmla="*/ 3374 h 19998"/>
                <a:gd name="connsiteX629" fmla="*/ 15682 w 19998"/>
                <a:gd name="connsiteY629" fmla="*/ 3414 h 19998"/>
                <a:gd name="connsiteX630" fmla="*/ 15723 w 19998"/>
                <a:gd name="connsiteY630" fmla="*/ 3478 h 19998"/>
                <a:gd name="connsiteX631" fmla="*/ 15704 w 19998"/>
                <a:gd name="connsiteY631" fmla="*/ 3497 h 19998"/>
                <a:gd name="connsiteX632" fmla="*/ 15747 w 19998"/>
                <a:gd name="connsiteY632" fmla="*/ 3534 h 19998"/>
                <a:gd name="connsiteX633" fmla="*/ 15747 w 19998"/>
                <a:gd name="connsiteY633" fmla="*/ 3518 h 19998"/>
                <a:gd name="connsiteX634" fmla="*/ 15935 w 19998"/>
                <a:gd name="connsiteY634" fmla="*/ 3478 h 19998"/>
                <a:gd name="connsiteX635" fmla="*/ 15935 w 19998"/>
                <a:gd name="connsiteY635" fmla="*/ 3518 h 19998"/>
                <a:gd name="connsiteX636" fmla="*/ 15951 w 19998"/>
                <a:gd name="connsiteY636" fmla="*/ 3518 h 19998"/>
                <a:gd name="connsiteX637" fmla="*/ 15992 w 19998"/>
                <a:gd name="connsiteY637" fmla="*/ 3414 h 19998"/>
                <a:gd name="connsiteX638" fmla="*/ 16156 w 19998"/>
                <a:gd name="connsiteY638" fmla="*/ 3414 h 19998"/>
                <a:gd name="connsiteX639" fmla="*/ 16156 w 19998"/>
                <a:gd name="connsiteY639" fmla="*/ 3374 h 19998"/>
                <a:gd name="connsiteX640" fmla="*/ 16302 w 19998"/>
                <a:gd name="connsiteY640" fmla="*/ 3436 h 19998"/>
                <a:gd name="connsiteX641" fmla="*/ 16285 w 19998"/>
                <a:gd name="connsiteY641" fmla="*/ 3454 h 19998"/>
                <a:gd name="connsiteX642" fmla="*/ 16366 w 19998"/>
                <a:gd name="connsiteY642" fmla="*/ 3518 h 19998"/>
                <a:gd name="connsiteX643" fmla="*/ 16490 w 19998"/>
                <a:gd name="connsiteY643" fmla="*/ 3518 h 19998"/>
                <a:gd name="connsiteX644" fmla="*/ 16506 w 19998"/>
                <a:gd name="connsiteY644" fmla="*/ 3600 h 19998"/>
                <a:gd name="connsiteX645" fmla="*/ 16590 w 19998"/>
                <a:gd name="connsiteY645" fmla="*/ 3624 h 19998"/>
                <a:gd name="connsiteX646" fmla="*/ 16611 w 19998"/>
                <a:gd name="connsiteY646" fmla="*/ 3581 h 19998"/>
                <a:gd name="connsiteX647" fmla="*/ 16694 w 19998"/>
                <a:gd name="connsiteY647" fmla="*/ 3600 h 19998"/>
                <a:gd name="connsiteX648" fmla="*/ 16694 w 19998"/>
                <a:gd name="connsiteY648" fmla="*/ 3560 h 19998"/>
                <a:gd name="connsiteX649" fmla="*/ 16716 w 19998"/>
                <a:gd name="connsiteY649" fmla="*/ 3560 h 19998"/>
                <a:gd name="connsiteX650" fmla="*/ 16716 w 19998"/>
                <a:gd name="connsiteY650" fmla="*/ 3518 h 19998"/>
                <a:gd name="connsiteX651" fmla="*/ 16759 w 19998"/>
                <a:gd name="connsiteY651" fmla="*/ 3497 h 19998"/>
                <a:gd name="connsiteX652" fmla="*/ 16759 w 19998"/>
                <a:gd name="connsiteY652" fmla="*/ 3478 h 19998"/>
                <a:gd name="connsiteX653" fmla="*/ 16940 w 19998"/>
                <a:gd name="connsiteY653" fmla="*/ 3478 h 19998"/>
                <a:gd name="connsiteX654" fmla="*/ 17085 w 19998"/>
                <a:gd name="connsiteY654" fmla="*/ 3560 h 19998"/>
                <a:gd name="connsiteX655" fmla="*/ 17085 w 19998"/>
                <a:gd name="connsiteY655" fmla="*/ 3534 h 19998"/>
                <a:gd name="connsiteX656" fmla="*/ 17192 w 19998"/>
                <a:gd name="connsiteY656" fmla="*/ 3518 h 19998"/>
                <a:gd name="connsiteX657" fmla="*/ 17192 w 19998"/>
                <a:gd name="connsiteY657" fmla="*/ 3534 h 19998"/>
                <a:gd name="connsiteX658" fmla="*/ 17373 w 19998"/>
                <a:gd name="connsiteY658" fmla="*/ 3640 h 19998"/>
                <a:gd name="connsiteX659" fmla="*/ 17354 w 19998"/>
                <a:gd name="connsiteY659" fmla="*/ 3663 h 19998"/>
                <a:gd name="connsiteX660" fmla="*/ 17437 w 19998"/>
                <a:gd name="connsiteY660" fmla="*/ 3783 h 19998"/>
                <a:gd name="connsiteX661" fmla="*/ 17397 w 19998"/>
                <a:gd name="connsiteY661" fmla="*/ 3783 h 19998"/>
                <a:gd name="connsiteX662" fmla="*/ 17414 w 19998"/>
                <a:gd name="connsiteY662" fmla="*/ 3826 h 19998"/>
                <a:gd name="connsiteX663" fmla="*/ 17437 w 19998"/>
                <a:gd name="connsiteY663" fmla="*/ 3826 h 19998"/>
                <a:gd name="connsiteX664" fmla="*/ 17602 w 19998"/>
                <a:gd name="connsiteY664" fmla="*/ 4028 h 19998"/>
                <a:gd name="connsiteX665" fmla="*/ 17623 w 19998"/>
                <a:gd name="connsiteY665" fmla="*/ 4091 h 19998"/>
                <a:gd name="connsiteX666" fmla="*/ 17642 w 19998"/>
                <a:gd name="connsiteY666" fmla="*/ 4091 h 19998"/>
                <a:gd name="connsiteX667" fmla="*/ 17683 w 19998"/>
                <a:gd name="connsiteY667" fmla="*/ 4211 h 19998"/>
                <a:gd name="connsiteX668" fmla="*/ 17849 w 19998"/>
                <a:gd name="connsiteY668" fmla="*/ 4211 h 19998"/>
                <a:gd name="connsiteX669" fmla="*/ 17849 w 19998"/>
                <a:gd name="connsiteY669" fmla="*/ 4171 h 19998"/>
                <a:gd name="connsiteX670" fmla="*/ 17871 w 19998"/>
                <a:gd name="connsiteY670" fmla="*/ 4171 h 19998"/>
                <a:gd name="connsiteX671" fmla="*/ 17830 w 19998"/>
                <a:gd name="connsiteY671" fmla="*/ 4091 h 19998"/>
                <a:gd name="connsiteX672" fmla="*/ 17871 w 19998"/>
                <a:gd name="connsiteY672" fmla="*/ 4065 h 19998"/>
                <a:gd name="connsiteX673" fmla="*/ 17935 w 19998"/>
                <a:gd name="connsiteY673" fmla="*/ 4091 h 19998"/>
                <a:gd name="connsiteX674" fmla="*/ 17976 w 19998"/>
                <a:gd name="connsiteY674" fmla="*/ 4065 h 19998"/>
                <a:gd name="connsiteX675" fmla="*/ 18019 w 19998"/>
                <a:gd name="connsiteY675" fmla="*/ 4091 h 19998"/>
                <a:gd name="connsiteX676" fmla="*/ 18140 w 19998"/>
                <a:gd name="connsiteY676" fmla="*/ 4131 h 19998"/>
                <a:gd name="connsiteX677" fmla="*/ 18183 w 19998"/>
                <a:gd name="connsiteY677" fmla="*/ 4293 h 19998"/>
                <a:gd name="connsiteX678" fmla="*/ 18200 w 19998"/>
                <a:gd name="connsiteY678" fmla="*/ 4293 h 19998"/>
                <a:gd name="connsiteX679" fmla="*/ 18223 w 19998"/>
                <a:gd name="connsiteY679" fmla="*/ 4211 h 19998"/>
                <a:gd name="connsiteX680" fmla="*/ 18240 w 19998"/>
                <a:gd name="connsiteY680" fmla="*/ 4211 h 19998"/>
                <a:gd name="connsiteX681" fmla="*/ 18240 w 19998"/>
                <a:gd name="connsiteY681" fmla="*/ 4230 h 19998"/>
                <a:gd name="connsiteX682" fmla="*/ 18281 w 19998"/>
                <a:gd name="connsiteY682" fmla="*/ 4230 h 19998"/>
                <a:gd name="connsiteX683" fmla="*/ 18328 w 19998"/>
                <a:gd name="connsiteY683" fmla="*/ 4270 h 19998"/>
                <a:gd name="connsiteX684" fmla="*/ 18369 w 19998"/>
                <a:gd name="connsiteY684" fmla="*/ 4253 h 19998"/>
                <a:gd name="connsiteX685" fmla="*/ 18388 w 19998"/>
                <a:gd name="connsiteY685" fmla="*/ 4270 h 19998"/>
                <a:gd name="connsiteX686" fmla="*/ 18531 w 19998"/>
                <a:gd name="connsiteY686" fmla="*/ 4253 h 19998"/>
                <a:gd name="connsiteX687" fmla="*/ 18531 w 19998"/>
                <a:gd name="connsiteY687" fmla="*/ 4270 h 19998"/>
                <a:gd name="connsiteX688" fmla="*/ 18631 w 19998"/>
                <a:gd name="connsiteY688" fmla="*/ 4211 h 19998"/>
                <a:gd name="connsiteX689" fmla="*/ 18631 w 19998"/>
                <a:gd name="connsiteY689" fmla="*/ 4131 h 19998"/>
                <a:gd name="connsiteX690" fmla="*/ 18762 w 19998"/>
                <a:gd name="connsiteY690" fmla="*/ 4108 h 19998"/>
                <a:gd name="connsiteX691" fmla="*/ 18778 w 19998"/>
                <a:gd name="connsiteY691" fmla="*/ 4148 h 19998"/>
                <a:gd name="connsiteX692" fmla="*/ 18821 w 19998"/>
                <a:gd name="connsiteY692" fmla="*/ 4131 h 19998"/>
                <a:gd name="connsiteX693" fmla="*/ 18943 w 19998"/>
                <a:gd name="connsiteY693" fmla="*/ 4333 h 19998"/>
                <a:gd name="connsiteX694" fmla="*/ 19047 w 19998"/>
                <a:gd name="connsiteY694" fmla="*/ 4333 h 19998"/>
                <a:gd name="connsiteX695" fmla="*/ 19064 w 19998"/>
                <a:gd name="connsiteY695" fmla="*/ 4392 h 19998"/>
                <a:gd name="connsiteX696" fmla="*/ 19152 w 19998"/>
                <a:gd name="connsiteY696" fmla="*/ 4392 h 19998"/>
                <a:gd name="connsiteX697" fmla="*/ 19152 w 19998"/>
                <a:gd name="connsiteY697" fmla="*/ 4373 h 19998"/>
                <a:gd name="connsiteX698" fmla="*/ 19212 w 19998"/>
                <a:gd name="connsiteY698" fmla="*/ 4373 h 19998"/>
                <a:gd name="connsiteX699" fmla="*/ 19212 w 19998"/>
                <a:gd name="connsiteY699" fmla="*/ 4392 h 19998"/>
                <a:gd name="connsiteX700" fmla="*/ 19317 w 19998"/>
                <a:gd name="connsiteY700" fmla="*/ 4333 h 19998"/>
                <a:gd name="connsiteX701" fmla="*/ 19417 w 19998"/>
                <a:gd name="connsiteY701" fmla="*/ 4392 h 19998"/>
                <a:gd name="connsiteX702" fmla="*/ 19443 w 19998"/>
                <a:gd name="connsiteY702" fmla="*/ 4373 h 19998"/>
                <a:gd name="connsiteX703" fmla="*/ 19500 w 19998"/>
                <a:gd name="connsiteY703" fmla="*/ 4373 h 19998"/>
                <a:gd name="connsiteX704" fmla="*/ 19521 w 19998"/>
                <a:gd name="connsiteY704" fmla="*/ 4352 h 19998"/>
                <a:gd name="connsiteX705" fmla="*/ 19998 w 19998"/>
                <a:gd name="connsiteY705" fmla="*/ 4512 h 19998"/>
                <a:gd name="connsiteX706" fmla="*/ 19750 w 19998"/>
                <a:gd name="connsiteY706" fmla="*/ 4939 h 19998"/>
                <a:gd name="connsiteX707" fmla="*/ 19712 w 19998"/>
                <a:gd name="connsiteY707" fmla="*/ 4939 h 19998"/>
                <a:gd name="connsiteX708" fmla="*/ 19686 w 19998"/>
                <a:gd name="connsiteY708" fmla="*/ 5003 h 19998"/>
                <a:gd name="connsiteX709" fmla="*/ 19645 w 19998"/>
                <a:gd name="connsiteY709" fmla="*/ 5003 h 19998"/>
                <a:gd name="connsiteX710" fmla="*/ 19131 w 19998"/>
                <a:gd name="connsiteY710" fmla="*/ 6512 h 19998"/>
                <a:gd name="connsiteX711" fmla="*/ 19236 w 19998"/>
                <a:gd name="connsiteY711" fmla="*/ 7750 h 19998"/>
                <a:gd name="connsiteX712" fmla="*/ 19212 w 19998"/>
                <a:gd name="connsiteY712" fmla="*/ 7750 h 19998"/>
                <a:gd name="connsiteX713" fmla="*/ 19090 w 19998"/>
                <a:gd name="connsiteY713" fmla="*/ 7870 h 19998"/>
                <a:gd name="connsiteX714" fmla="*/ 19152 w 19998"/>
                <a:gd name="connsiteY714" fmla="*/ 7853 h 19998"/>
                <a:gd name="connsiteX715" fmla="*/ 19064 w 19998"/>
                <a:gd name="connsiteY715" fmla="*/ 7973 h 19998"/>
                <a:gd name="connsiteX716" fmla="*/ 18983 w 19998"/>
                <a:gd name="connsiteY716" fmla="*/ 7973 h 19998"/>
                <a:gd name="connsiteX717" fmla="*/ 18714 w 19998"/>
                <a:gd name="connsiteY717" fmla="*/ 8135 h 19998"/>
                <a:gd name="connsiteX718" fmla="*/ 18695 w 19998"/>
                <a:gd name="connsiteY718" fmla="*/ 8093 h 19998"/>
                <a:gd name="connsiteX719" fmla="*/ 18614 w 19998"/>
                <a:gd name="connsiteY719" fmla="*/ 7997 h 19998"/>
                <a:gd name="connsiteX720" fmla="*/ 18631 w 19998"/>
                <a:gd name="connsiteY720" fmla="*/ 7973 h 19998"/>
                <a:gd name="connsiteX721" fmla="*/ 18304 w 19998"/>
                <a:gd name="connsiteY72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156 w 19998"/>
                <a:gd name="connsiteY334" fmla="*/ 7910 h 19998"/>
                <a:gd name="connsiteX335" fmla="*/ 2844 w 19998"/>
                <a:gd name="connsiteY335" fmla="*/ 7933 h 19998"/>
                <a:gd name="connsiteX336" fmla="*/ 2822 w 19998"/>
                <a:gd name="connsiteY336" fmla="*/ 7853 h 19998"/>
                <a:gd name="connsiteX337" fmla="*/ 2765 w 19998"/>
                <a:gd name="connsiteY337" fmla="*/ 7811 h 19998"/>
                <a:gd name="connsiteX338" fmla="*/ 2765 w 19998"/>
                <a:gd name="connsiteY338" fmla="*/ 7788 h 19998"/>
                <a:gd name="connsiteX339" fmla="*/ 3051 w 19998"/>
                <a:gd name="connsiteY339" fmla="*/ 7853 h 19998"/>
                <a:gd name="connsiteX340" fmla="*/ 3115 w 19998"/>
                <a:gd name="connsiteY340" fmla="*/ 7651 h 19998"/>
                <a:gd name="connsiteX341" fmla="*/ 3115 w 19998"/>
                <a:gd name="connsiteY341" fmla="*/ 7625 h 19998"/>
                <a:gd name="connsiteX342" fmla="*/ 2765 w 19998"/>
                <a:gd name="connsiteY342" fmla="*/ 7729 h 19998"/>
                <a:gd name="connsiteX343" fmla="*/ 2722 w 19998"/>
                <a:gd name="connsiteY343" fmla="*/ 7625 h 19998"/>
                <a:gd name="connsiteX344" fmla="*/ 2701 w 19998"/>
                <a:gd name="connsiteY344" fmla="*/ 7625 h 19998"/>
                <a:gd name="connsiteX345" fmla="*/ 2722 w 19998"/>
                <a:gd name="connsiteY345" fmla="*/ 7788 h 19998"/>
                <a:gd name="connsiteX346" fmla="*/ 2477 w 19998"/>
                <a:gd name="connsiteY346" fmla="*/ 7750 h 19998"/>
                <a:gd name="connsiteX347" fmla="*/ 2453 w 19998"/>
                <a:gd name="connsiteY347" fmla="*/ 7689 h 19998"/>
                <a:gd name="connsiteX348" fmla="*/ 2477 w 19998"/>
                <a:gd name="connsiteY348" fmla="*/ 7973 h 19998"/>
                <a:gd name="connsiteX349" fmla="*/ 2412 w 19998"/>
                <a:gd name="connsiteY349" fmla="*/ 7950 h 19998"/>
                <a:gd name="connsiteX350" fmla="*/ 2372 w 19998"/>
                <a:gd name="connsiteY350" fmla="*/ 7828 h 19998"/>
                <a:gd name="connsiteX351" fmla="*/ 2127 w 19998"/>
                <a:gd name="connsiteY351" fmla="*/ 7442 h 19998"/>
                <a:gd name="connsiteX352" fmla="*/ 2127 w 19998"/>
                <a:gd name="connsiteY352" fmla="*/ 7463 h 19998"/>
                <a:gd name="connsiteX353" fmla="*/ 2103 w 19998"/>
                <a:gd name="connsiteY353" fmla="*/ 7442 h 19998"/>
                <a:gd name="connsiteX354" fmla="*/ 2205 w 19998"/>
                <a:gd name="connsiteY354" fmla="*/ 7442 h 19998"/>
                <a:gd name="connsiteX355" fmla="*/ 1831 w 19998"/>
                <a:gd name="connsiteY355" fmla="*/ 7261 h 19998"/>
                <a:gd name="connsiteX356" fmla="*/ 1260 w 19998"/>
                <a:gd name="connsiteY356" fmla="*/ 6996 h 19998"/>
                <a:gd name="connsiteX357" fmla="*/ 1276 w 19998"/>
                <a:gd name="connsiteY357" fmla="*/ 6975 h 19998"/>
                <a:gd name="connsiteX358" fmla="*/ 1260 w 19998"/>
                <a:gd name="connsiteY358" fmla="*/ 6958 h 19998"/>
                <a:gd name="connsiteX359" fmla="*/ 1236 w 19998"/>
                <a:gd name="connsiteY359" fmla="*/ 6958 h 19998"/>
                <a:gd name="connsiteX360" fmla="*/ 1172 w 19998"/>
                <a:gd name="connsiteY360" fmla="*/ 6892 h 19998"/>
                <a:gd name="connsiteX361" fmla="*/ 1155 w 19998"/>
                <a:gd name="connsiteY361" fmla="*/ 6996 h 19998"/>
                <a:gd name="connsiteX362" fmla="*/ 886 w 19998"/>
                <a:gd name="connsiteY362" fmla="*/ 6975 h 19998"/>
                <a:gd name="connsiteX363" fmla="*/ 679 w 19998"/>
                <a:gd name="connsiteY363" fmla="*/ 7099 h 19998"/>
                <a:gd name="connsiteX364" fmla="*/ 533 w 19998"/>
                <a:gd name="connsiteY364" fmla="*/ 7078 h 19998"/>
                <a:gd name="connsiteX365" fmla="*/ 533 w 19998"/>
                <a:gd name="connsiteY365" fmla="*/ 7022 h 19998"/>
                <a:gd name="connsiteX366" fmla="*/ 574 w 19998"/>
                <a:gd name="connsiteY366" fmla="*/ 6996 h 19998"/>
                <a:gd name="connsiteX367" fmla="*/ 305 w 19998"/>
                <a:gd name="connsiteY367" fmla="*/ 6568 h 19998"/>
                <a:gd name="connsiteX368" fmla="*/ 264 w 19998"/>
                <a:gd name="connsiteY368" fmla="*/ 6594 h 19998"/>
                <a:gd name="connsiteX369" fmla="*/ 164 w 19998"/>
                <a:gd name="connsiteY369" fmla="*/ 6528 h 19998"/>
                <a:gd name="connsiteX370" fmla="*/ 141 w 19998"/>
                <a:gd name="connsiteY370" fmla="*/ 6528 h 19998"/>
                <a:gd name="connsiteX371" fmla="*/ 0 w 19998"/>
                <a:gd name="connsiteY371" fmla="*/ 6490 h 19998"/>
                <a:gd name="connsiteX372" fmla="*/ 17 w 19998"/>
                <a:gd name="connsiteY372" fmla="*/ 6465 h 19998"/>
                <a:gd name="connsiteX373" fmla="*/ 57 w 19998"/>
                <a:gd name="connsiteY373" fmla="*/ 6465 h 19998"/>
                <a:gd name="connsiteX374" fmla="*/ 57 w 19998"/>
                <a:gd name="connsiteY374" fmla="*/ 6425 h 19998"/>
                <a:gd name="connsiteX375" fmla="*/ 695 w 19998"/>
                <a:gd name="connsiteY375" fmla="*/ 6408 h 19998"/>
                <a:gd name="connsiteX376" fmla="*/ 760 w 19998"/>
                <a:gd name="connsiteY376" fmla="*/ 6262 h 19998"/>
                <a:gd name="connsiteX377" fmla="*/ 722 w 19998"/>
                <a:gd name="connsiteY377" fmla="*/ 6262 h 19998"/>
                <a:gd name="connsiteX378" fmla="*/ 695 w 19998"/>
                <a:gd name="connsiteY378" fmla="*/ 6164 h 19998"/>
                <a:gd name="connsiteX379" fmla="*/ 433 w 19998"/>
                <a:gd name="connsiteY379" fmla="*/ 6084 h 19998"/>
                <a:gd name="connsiteX380" fmla="*/ 348 w 19998"/>
                <a:gd name="connsiteY380" fmla="*/ 6204 h 19998"/>
                <a:gd name="connsiteX381" fmla="*/ 329 w 19998"/>
                <a:gd name="connsiteY381" fmla="*/ 6204 h 19998"/>
                <a:gd name="connsiteX382" fmla="*/ 305 w 19998"/>
                <a:gd name="connsiteY382" fmla="*/ 6060 h 19998"/>
                <a:gd name="connsiteX383" fmla="*/ 348 w 19998"/>
                <a:gd name="connsiteY383" fmla="*/ 6044 h 19998"/>
                <a:gd name="connsiteX384" fmla="*/ 348 w 19998"/>
                <a:gd name="connsiteY384" fmla="*/ 5997 h 19998"/>
                <a:gd name="connsiteX385" fmla="*/ 248 w 19998"/>
                <a:gd name="connsiteY385" fmla="*/ 5997 h 19998"/>
                <a:gd name="connsiteX386" fmla="*/ 221 w 19998"/>
                <a:gd name="connsiteY386" fmla="*/ 5938 h 19998"/>
                <a:gd name="connsiteX387" fmla="*/ 329 w 19998"/>
                <a:gd name="connsiteY387" fmla="*/ 5938 h 19998"/>
                <a:gd name="connsiteX388" fmla="*/ 348 w 19998"/>
                <a:gd name="connsiteY388" fmla="*/ 5818 h 19998"/>
                <a:gd name="connsiteX389" fmla="*/ 391 w 19998"/>
                <a:gd name="connsiteY389" fmla="*/ 5818 h 19998"/>
                <a:gd name="connsiteX390" fmla="*/ 369 w 19998"/>
                <a:gd name="connsiteY390" fmla="*/ 5917 h 19998"/>
                <a:gd name="connsiteX391" fmla="*/ 433 w 19998"/>
                <a:gd name="connsiteY391" fmla="*/ 5877 h 19998"/>
                <a:gd name="connsiteX392" fmla="*/ 433 w 19998"/>
                <a:gd name="connsiteY392" fmla="*/ 5898 h 19998"/>
                <a:gd name="connsiteX393" fmla="*/ 410 w 19998"/>
                <a:gd name="connsiteY393" fmla="*/ 5917 h 19998"/>
                <a:gd name="connsiteX394" fmla="*/ 433 w 19998"/>
                <a:gd name="connsiteY394" fmla="*/ 5938 h 19998"/>
                <a:gd name="connsiteX395" fmla="*/ 555 w 19998"/>
                <a:gd name="connsiteY395" fmla="*/ 5938 h 19998"/>
                <a:gd name="connsiteX396" fmla="*/ 555 w 19998"/>
                <a:gd name="connsiteY396" fmla="*/ 5955 h 19998"/>
                <a:gd name="connsiteX397" fmla="*/ 738 w 19998"/>
                <a:gd name="connsiteY397" fmla="*/ 5938 h 19998"/>
                <a:gd name="connsiteX398" fmla="*/ 695 w 19998"/>
                <a:gd name="connsiteY398" fmla="*/ 5835 h 19998"/>
                <a:gd name="connsiteX399" fmla="*/ 655 w 19998"/>
                <a:gd name="connsiteY399" fmla="*/ 5835 h 19998"/>
                <a:gd name="connsiteX400" fmla="*/ 638 w 19998"/>
                <a:gd name="connsiteY400" fmla="*/ 5877 h 19998"/>
                <a:gd name="connsiteX401" fmla="*/ 574 w 19998"/>
                <a:gd name="connsiteY401" fmla="*/ 5861 h 19998"/>
                <a:gd name="connsiteX402" fmla="*/ 517 w 19998"/>
                <a:gd name="connsiteY402" fmla="*/ 5861 h 19998"/>
                <a:gd name="connsiteX403" fmla="*/ 598 w 19998"/>
                <a:gd name="connsiteY403" fmla="*/ 5736 h 19998"/>
                <a:gd name="connsiteX404" fmla="*/ 141 w 19998"/>
                <a:gd name="connsiteY404" fmla="*/ 5778 h 19998"/>
                <a:gd name="connsiteX405" fmla="*/ 141 w 19998"/>
                <a:gd name="connsiteY405" fmla="*/ 5795 h 19998"/>
                <a:gd name="connsiteX406" fmla="*/ 17 w 19998"/>
                <a:gd name="connsiteY406" fmla="*/ 5818 h 19998"/>
                <a:gd name="connsiteX407" fmla="*/ 17 w 19998"/>
                <a:gd name="connsiteY407" fmla="*/ 5715 h 19998"/>
                <a:gd name="connsiteX408" fmla="*/ 40 w 19998"/>
                <a:gd name="connsiteY408" fmla="*/ 5715 h 19998"/>
                <a:gd name="connsiteX409" fmla="*/ 141 w 19998"/>
                <a:gd name="connsiteY409" fmla="*/ 5287 h 19998"/>
                <a:gd name="connsiteX410" fmla="*/ 181 w 19998"/>
                <a:gd name="connsiteY410" fmla="*/ 5268 h 19998"/>
                <a:gd name="connsiteX411" fmla="*/ 348 w 19998"/>
                <a:gd name="connsiteY411" fmla="*/ 5247 h 19998"/>
                <a:gd name="connsiteX412" fmla="*/ 329 w 19998"/>
                <a:gd name="connsiteY412" fmla="*/ 5205 h 19998"/>
                <a:gd name="connsiteX413" fmla="*/ 450 w 19998"/>
                <a:gd name="connsiteY413" fmla="*/ 5149 h 19998"/>
                <a:gd name="connsiteX414" fmla="*/ 617 w 19998"/>
                <a:gd name="connsiteY414" fmla="*/ 5149 h 19998"/>
                <a:gd name="connsiteX415" fmla="*/ 617 w 19998"/>
                <a:gd name="connsiteY415" fmla="*/ 5106 h 19998"/>
                <a:gd name="connsiteX416" fmla="*/ 803 w 19998"/>
                <a:gd name="connsiteY416" fmla="*/ 5085 h 19998"/>
                <a:gd name="connsiteX417" fmla="*/ 826 w 19998"/>
                <a:gd name="connsiteY417" fmla="*/ 5106 h 19998"/>
                <a:gd name="connsiteX418" fmla="*/ 803 w 19998"/>
                <a:gd name="connsiteY418" fmla="*/ 5149 h 19998"/>
                <a:gd name="connsiteX419" fmla="*/ 803 w 19998"/>
                <a:gd name="connsiteY419" fmla="*/ 5165 h 19998"/>
                <a:gd name="connsiteX420" fmla="*/ 1276 w 19998"/>
                <a:gd name="connsiteY420" fmla="*/ 5022 h 19998"/>
                <a:gd name="connsiteX421" fmla="*/ 1276 w 19998"/>
                <a:gd name="connsiteY421" fmla="*/ 5003 h 19998"/>
                <a:gd name="connsiteX422" fmla="*/ 1276 w 19998"/>
                <a:gd name="connsiteY422" fmla="*/ 5022 h 19998"/>
                <a:gd name="connsiteX423" fmla="*/ 1298 w 19998"/>
                <a:gd name="connsiteY423" fmla="*/ 5022 h 19998"/>
                <a:gd name="connsiteX424" fmla="*/ 1298 w 19998"/>
                <a:gd name="connsiteY424" fmla="*/ 5003 h 19998"/>
                <a:gd name="connsiteX425" fmla="*/ 1341 w 19998"/>
                <a:gd name="connsiteY425" fmla="*/ 5003 h 19998"/>
                <a:gd name="connsiteX426" fmla="*/ 1341 w 19998"/>
                <a:gd name="connsiteY426" fmla="*/ 5165 h 19998"/>
                <a:gd name="connsiteX427" fmla="*/ 1381 w 19998"/>
                <a:gd name="connsiteY427" fmla="*/ 5165 h 19998"/>
                <a:gd name="connsiteX428" fmla="*/ 1441 w 19998"/>
                <a:gd name="connsiteY428" fmla="*/ 5149 h 19998"/>
                <a:gd name="connsiteX429" fmla="*/ 1441 w 19998"/>
                <a:gd name="connsiteY429" fmla="*/ 5205 h 19998"/>
                <a:gd name="connsiteX430" fmla="*/ 1505 w 19998"/>
                <a:gd name="connsiteY430" fmla="*/ 5231 h 19998"/>
                <a:gd name="connsiteX431" fmla="*/ 1524 w 19998"/>
                <a:gd name="connsiteY431" fmla="*/ 5069 h 19998"/>
                <a:gd name="connsiteX432" fmla="*/ 1562 w 19998"/>
                <a:gd name="connsiteY432" fmla="*/ 5069 h 19998"/>
                <a:gd name="connsiteX433" fmla="*/ 1562 w 19998"/>
                <a:gd name="connsiteY433" fmla="*/ 5043 h 19998"/>
                <a:gd name="connsiteX434" fmla="*/ 1815 w 19998"/>
                <a:gd name="connsiteY434" fmla="*/ 5125 h 19998"/>
                <a:gd name="connsiteX435" fmla="*/ 1815 w 19998"/>
                <a:gd name="connsiteY435" fmla="*/ 5149 h 19998"/>
                <a:gd name="connsiteX436" fmla="*/ 1831 w 19998"/>
                <a:gd name="connsiteY436" fmla="*/ 5149 h 19998"/>
                <a:gd name="connsiteX437" fmla="*/ 1874 w 19998"/>
                <a:gd name="connsiteY437" fmla="*/ 5149 h 19998"/>
                <a:gd name="connsiteX438" fmla="*/ 1874 w 19998"/>
                <a:gd name="connsiteY438" fmla="*/ 5189 h 19998"/>
                <a:gd name="connsiteX439" fmla="*/ 1936 w 19998"/>
                <a:gd name="connsiteY439" fmla="*/ 5165 h 19998"/>
                <a:gd name="connsiteX440" fmla="*/ 1936 w 19998"/>
                <a:gd name="connsiteY440" fmla="*/ 5149 h 19998"/>
                <a:gd name="connsiteX441" fmla="*/ 1915 w 19998"/>
                <a:gd name="connsiteY441" fmla="*/ 5125 h 19998"/>
                <a:gd name="connsiteX442" fmla="*/ 1915 w 19998"/>
                <a:gd name="connsiteY442" fmla="*/ 5069 h 19998"/>
                <a:gd name="connsiteX443" fmla="*/ 1979 w 19998"/>
                <a:gd name="connsiteY443" fmla="*/ 5003 h 19998"/>
                <a:gd name="connsiteX444" fmla="*/ 1936 w 19998"/>
                <a:gd name="connsiteY444" fmla="*/ 4939 h 19998"/>
                <a:gd name="connsiteX445" fmla="*/ 2103 w 19998"/>
                <a:gd name="connsiteY445" fmla="*/ 4820 h 19998"/>
                <a:gd name="connsiteX446" fmla="*/ 2496 w 19998"/>
                <a:gd name="connsiteY446" fmla="*/ 4777 h 19998"/>
                <a:gd name="connsiteX447" fmla="*/ 2536 w 19998"/>
                <a:gd name="connsiteY447" fmla="*/ 4860 h 19998"/>
                <a:gd name="connsiteX448" fmla="*/ 2722 w 19998"/>
                <a:gd name="connsiteY448" fmla="*/ 4761 h 19998"/>
                <a:gd name="connsiteX449" fmla="*/ 2722 w 19998"/>
                <a:gd name="connsiteY449" fmla="*/ 4900 h 19998"/>
                <a:gd name="connsiteX450" fmla="*/ 2805 w 19998"/>
                <a:gd name="connsiteY450" fmla="*/ 4923 h 19998"/>
                <a:gd name="connsiteX451" fmla="*/ 2782 w 19998"/>
                <a:gd name="connsiteY451" fmla="*/ 4982 h 19998"/>
                <a:gd name="connsiteX452" fmla="*/ 2886 w 19998"/>
                <a:gd name="connsiteY452" fmla="*/ 5022 h 19998"/>
                <a:gd name="connsiteX453" fmla="*/ 2910 w 19998"/>
                <a:gd name="connsiteY453" fmla="*/ 5022 h 19998"/>
                <a:gd name="connsiteX454" fmla="*/ 2970 w 19998"/>
                <a:gd name="connsiteY454" fmla="*/ 5189 h 19998"/>
                <a:gd name="connsiteX455" fmla="*/ 3010 w 19998"/>
                <a:gd name="connsiteY455" fmla="*/ 5189 h 19998"/>
                <a:gd name="connsiteX456" fmla="*/ 3034 w 19998"/>
                <a:gd name="connsiteY456" fmla="*/ 5247 h 19998"/>
                <a:gd name="connsiteX457" fmla="*/ 3256 w 19998"/>
                <a:gd name="connsiteY457" fmla="*/ 5673 h 19998"/>
                <a:gd name="connsiteX458" fmla="*/ 3279 w 19998"/>
                <a:gd name="connsiteY458" fmla="*/ 5593 h 19998"/>
                <a:gd name="connsiteX459" fmla="*/ 3303 w 19998"/>
                <a:gd name="connsiteY459" fmla="*/ 5593 h 19998"/>
                <a:gd name="connsiteX460" fmla="*/ 3320 w 19998"/>
                <a:gd name="connsiteY460" fmla="*/ 5616 h 19998"/>
                <a:gd name="connsiteX461" fmla="*/ 3608 w 19998"/>
                <a:gd name="connsiteY461" fmla="*/ 5391 h 19998"/>
                <a:gd name="connsiteX462" fmla="*/ 3589 w 19998"/>
                <a:gd name="connsiteY462" fmla="*/ 5351 h 19998"/>
                <a:gd name="connsiteX463" fmla="*/ 3689 w 19998"/>
                <a:gd name="connsiteY463" fmla="*/ 5351 h 19998"/>
                <a:gd name="connsiteX464" fmla="*/ 3689 w 19998"/>
                <a:gd name="connsiteY464" fmla="*/ 5391 h 19998"/>
                <a:gd name="connsiteX465" fmla="*/ 3713 w 19998"/>
                <a:gd name="connsiteY465" fmla="*/ 5391 h 19998"/>
                <a:gd name="connsiteX466" fmla="*/ 3860 w 19998"/>
                <a:gd name="connsiteY466" fmla="*/ 5268 h 19998"/>
                <a:gd name="connsiteX467" fmla="*/ 3860 w 19998"/>
                <a:gd name="connsiteY467" fmla="*/ 5308 h 19998"/>
                <a:gd name="connsiteX468" fmla="*/ 3899 w 19998"/>
                <a:gd name="connsiteY468" fmla="*/ 5325 h 19998"/>
                <a:gd name="connsiteX469" fmla="*/ 3818 w 19998"/>
                <a:gd name="connsiteY469" fmla="*/ 5431 h 19998"/>
                <a:gd name="connsiteX470" fmla="*/ 3860 w 19998"/>
                <a:gd name="connsiteY470" fmla="*/ 5431 h 19998"/>
                <a:gd name="connsiteX471" fmla="*/ 3941 w 19998"/>
                <a:gd name="connsiteY471" fmla="*/ 5367 h 19998"/>
                <a:gd name="connsiteX472" fmla="*/ 3958 w 19998"/>
                <a:gd name="connsiteY472" fmla="*/ 5391 h 19998"/>
                <a:gd name="connsiteX473" fmla="*/ 3999 w 19998"/>
                <a:gd name="connsiteY473" fmla="*/ 5534 h 19998"/>
                <a:gd name="connsiteX474" fmla="*/ 4041 w 19998"/>
                <a:gd name="connsiteY474" fmla="*/ 5471 h 19998"/>
                <a:gd name="connsiteX475" fmla="*/ 4041 w 19998"/>
                <a:gd name="connsiteY475" fmla="*/ 5534 h 19998"/>
                <a:gd name="connsiteX476" fmla="*/ 4063 w 19998"/>
                <a:gd name="connsiteY476" fmla="*/ 5534 h 19998"/>
                <a:gd name="connsiteX477" fmla="*/ 4103 w 19998"/>
                <a:gd name="connsiteY477" fmla="*/ 5449 h 19998"/>
                <a:gd name="connsiteX478" fmla="*/ 4146 w 19998"/>
                <a:gd name="connsiteY478" fmla="*/ 5489 h 19998"/>
                <a:gd name="connsiteX479" fmla="*/ 4146 w 19998"/>
                <a:gd name="connsiteY479" fmla="*/ 5471 h 19998"/>
                <a:gd name="connsiteX480" fmla="*/ 4103 w 19998"/>
                <a:gd name="connsiteY480" fmla="*/ 5407 h 19998"/>
                <a:gd name="connsiteX481" fmla="*/ 4351 w 19998"/>
                <a:gd name="connsiteY481" fmla="*/ 5351 h 19998"/>
                <a:gd name="connsiteX482" fmla="*/ 4372 w 19998"/>
                <a:gd name="connsiteY482" fmla="*/ 5308 h 19998"/>
                <a:gd name="connsiteX483" fmla="*/ 4392 w 19998"/>
                <a:gd name="connsiteY483" fmla="*/ 5308 h 19998"/>
                <a:gd name="connsiteX484" fmla="*/ 4415 w 19998"/>
                <a:gd name="connsiteY484" fmla="*/ 5308 h 19998"/>
                <a:gd name="connsiteX485" fmla="*/ 4415 w 19998"/>
                <a:gd name="connsiteY485" fmla="*/ 5287 h 19998"/>
                <a:gd name="connsiteX486" fmla="*/ 4580 w 19998"/>
                <a:gd name="connsiteY486" fmla="*/ 5268 h 19998"/>
                <a:gd name="connsiteX487" fmla="*/ 4580 w 19998"/>
                <a:gd name="connsiteY487" fmla="*/ 5471 h 19998"/>
                <a:gd name="connsiteX488" fmla="*/ 4994 w 19998"/>
                <a:gd name="connsiteY488" fmla="*/ 5449 h 19998"/>
                <a:gd name="connsiteX489" fmla="*/ 5075 w 19998"/>
                <a:gd name="connsiteY489" fmla="*/ 5471 h 19998"/>
                <a:gd name="connsiteX490" fmla="*/ 5075 w 19998"/>
                <a:gd name="connsiteY490" fmla="*/ 5449 h 19998"/>
                <a:gd name="connsiteX491" fmla="*/ 5094 w 19998"/>
                <a:gd name="connsiteY491" fmla="*/ 5449 h 19998"/>
                <a:gd name="connsiteX492" fmla="*/ 5175 w 19998"/>
                <a:gd name="connsiteY492" fmla="*/ 5471 h 19998"/>
                <a:gd name="connsiteX493" fmla="*/ 5323 w 19998"/>
                <a:gd name="connsiteY493" fmla="*/ 5471 h 19998"/>
                <a:gd name="connsiteX494" fmla="*/ 5242 w 19998"/>
                <a:gd name="connsiteY494" fmla="*/ 5407 h 19998"/>
                <a:gd name="connsiteX495" fmla="*/ 5258 w 19998"/>
                <a:gd name="connsiteY495" fmla="*/ 5391 h 19998"/>
                <a:gd name="connsiteX496" fmla="*/ 4994 w 19998"/>
                <a:gd name="connsiteY496" fmla="*/ 5003 h 19998"/>
                <a:gd name="connsiteX497" fmla="*/ 4970 w 19998"/>
                <a:gd name="connsiteY497" fmla="*/ 5003 h 19998"/>
                <a:gd name="connsiteX498" fmla="*/ 4954 w 19998"/>
                <a:gd name="connsiteY498" fmla="*/ 4982 h 19998"/>
                <a:gd name="connsiteX499" fmla="*/ 5054 w 19998"/>
                <a:gd name="connsiteY499" fmla="*/ 4618 h 19998"/>
                <a:gd name="connsiteX500" fmla="*/ 5054 w 19998"/>
                <a:gd name="connsiteY500" fmla="*/ 4601 h 19998"/>
                <a:gd name="connsiteX501" fmla="*/ 5037 w 19998"/>
                <a:gd name="connsiteY501" fmla="*/ 4618 h 19998"/>
                <a:gd name="connsiteX502" fmla="*/ 5011 w 19998"/>
                <a:gd name="connsiteY502" fmla="*/ 4131 h 19998"/>
                <a:gd name="connsiteX503" fmla="*/ 4970 w 19998"/>
                <a:gd name="connsiteY503" fmla="*/ 4131 h 19998"/>
                <a:gd name="connsiteX504" fmla="*/ 4642 w 19998"/>
                <a:gd name="connsiteY504" fmla="*/ 3335 h 19998"/>
                <a:gd name="connsiteX505" fmla="*/ 4663 w 19998"/>
                <a:gd name="connsiteY505" fmla="*/ 3092 h 19998"/>
                <a:gd name="connsiteX506" fmla="*/ 4563 w 19998"/>
                <a:gd name="connsiteY506" fmla="*/ 3050 h 19998"/>
                <a:gd name="connsiteX507" fmla="*/ 4563 w 19998"/>
                <a:gd name="connsiteY507" fmla="*/ 2930 h 19998"/>
                <a:gd name="connsiteX508" fmla="*/ 4663 w 19998"/>
                <a:gd name="connsiteY508" fmla="*/ 2987 h 19998"/>
                <a:gd name="connsiteX509" fmla="*/ 4684 w 19998"/>
                <a:gd name="connsiteY509" fmla="*/ 2947 h 19998"/>
                <a:gd name="connsiteX510" fmla="*/ 5242 w 19998"/>
                <a:gd name="connsiteY510" fmla="*/ 3092 h 19998"/>
                <a:gd name="connsiteX511" fmla="*/ 5258 w 19998"/>
                <a:gd name="connsiteY511" fmla="*/ 3029 h 19998"/>
                <a:gd name="connsiteX512" fmla="*/ 5570 w 19998"/>
                <a:gd name="connsiteY512" fmla="*/ 3050 h 19998"/>
                <a:gd name="connsiteX513" fmla="*/ 5632 w 19998"/>
                <a:gd name="connsiteY513" fmla="*/ 3252 h 19998"/>
                <a:gd name="connsiteX514" fmla="*/ 5592 w 19998"/>
                <a:gd name="connsiteY514" fmla="*/ 3252 h 19998"/>
                <a:gd name="connsiteX515" fmla="*/ 5570 w 19998"/>
                <a:gd name="connsiteY515" fmla="*/ 3316 h 19998"/>
                <a:gd name="connsiteX516" fmla="*/ 5511 w 19998"/>
                <a:gd name="connsiteY516" fmla="*/ 3316 h 19998"/>
                <a:gd name="connsiteX517" fmla="*/ 5675 w 19998"/>
                <a:gd name="connsiteY517" fmla="*/ 3800 h 19998"/>
                <a:gd name="connsiteX518" fmla="*/ 5649 w 19998"/>
                <a:gd name="connsiteY518" fmla="*/ 3826 h 19998"/>
                <a:gd name="connsiteX519" fmla="*/ 5732 w 19998"/>
                <a:gd name="connsiteY519" fmla="*/ 3842 h 19998"/>
                <a:gd name="connsiteX520" fmla="*/ 5713 w 19998"/>
                <a:gd name="connsiteY520" fmla="*/ 3842 h 19998"/>
                <a:gd name="connsiteX521" fmla="*/ 5732 w 19998"/>
                <a:gd name="connsiteY521" fmla="*/ 3882 h 19998"/>
                <a:gd name="connsiteX522" fmla="*/ 5756 w 19998"/>
                <a:gd name="connsiteY522" fmla="*/ 3882 h 19998"/>
                <a:gd name="connsiteX523" fmla="*/ 5775 w 19998"/>
                <a:gd name="connsiteY523" fmla="*/ 3882 h 19998"/>
                <a:gd name="connsiteX524" fmla="*/ 5861 w 19998"/>
                <a:gd name="connsiteY524" fmla="*/ 3762 h 19998"/>
                <a:gd name="connsiteX525" fmla="*/ 6499 w 19998"/>
                <a:gd name="connsiteY525" fmla="*/ 3906 h 19998"/>
                <a:gd name="connsiteX526" fmla="*/ 7611 w 19998"/>
                <a:gd name="connsiteY526" fmla="*/ 3826 h 19998"/>
                <a:gd name="connsiteX527" fmla="*/ 7923 w 19998"/>
                <a:gd name="connsiteY527" fmla="*/ 3722 h 19998"/>
                <a:gd name="connsiteX528" fmla="*/ 8045 w 19998"/>
                <a:gd name="connsiteY528" fmla="*/ 3703 h 19998"/>
                <a:gd name="connsiteX529" fmla="*/ 7611 w 19998"/>
                <a:gd name="connsiteY529" fmla="*/ 3600 h 19998"/>
                <a:gd name="connsiteX530" fmla="*/ 7611 w 19998"/>
                <a:gd name="connsiteY530" fmla="*/ 3581 h 19998"/>
                <a:gd name="connsiteX531" fmla="*/ 7799 w 19998"/>
                <a:gd name="connsiteY531" fmla="*/ 3092 h 19998"/>
                <a:gd name="connsiteX532" fmla="*/ 9574 w 19998"/>
                <a:gd name="connsiteY532" fmla="*/ 2317 h 19998"/>
                <a:gd name="connsiteX533" fmla="*/ 9843 w 19998"/>
                <a:gd name="connsiteY533" fmla="*/ 1993 h 19998"/>
                <a:gd name="connsiteX534" fmla="*/ 9902 w 19998"/>
                <a:gd name="connsiteY534" fmla="*/ 2051 h 19998"/>
                <a:gd name="connsiteX535" fmla="*/ 10031 w 19998"/>
                <a:gd name="connsiteY535" fmla="*/ 2051 h 19998"/>
                <a:gd name="connsiteX536" fmla="*/ 9964 w 19998"/>
                <a:gd name="connsiteY536" fmla="*/ 1972 h 19998"/>
                <a:gd name="connsiteX537" fmla="*/ 9943 w 19998"/>
                <a:gd name="connsiteY537" fmla="*/ 1993 h 19998"/>
                <a:gd name="connsiteX538" fmla="*/ 9843 w 19998"/>
                <a:gd name="connsiteY538" fmla="*/ 1645 h 19998"/>
                <a:gd name="connsiteX539" fmla="*/ 9902 w 19998"/>
                <a:gd name="connsiteY539" fmla="*/ 1645 h 19998"/>
                <a:gd name="connsiteX540" fmla="*/ 9902 w 19998"/>
                <a:gd name="connsiteY540" fmla="*/ 1628 h 19998"/>
                <a:gd name="connsiteX541" fmla="*/ 9902 w 19998"/>
                <a:gd name="connsiteY541" fmla="*/ 1607 h 19998"/>
                <a:gd name="connsiteX542" fmla="*/ 9843 w 19998"/>
                <a:gd name="connsiteY542" fmla="*/ 1542 h 19998"/>
                <a:gd name="connsiteX543" fmla="*/ 9886 w 19998"/>
                <a:gd name="connsiteY543" fmla="*/ 1260 h 19998"/>
                <a:gd name="connsiteX544" fmla="*/ 9926 w 19998"/>
                <a:gd name="connsiteY544" fmla="*/ 1243 h 19998"/>
                <a:gd name="connsiteX545" fmla="*/ 9886 w 19998"/>
                <a:gd name="connsiteY545" fmla="*/ 815 h 19998"/>
                <a:gd name="connsiteX546" fmla="*/ 9902 w 19998"/>
                <a:gd name="connsiteY546" fmla="*/ 815 h 19998"/>
                <a:gd name="connsiteX547" fmla="*/ 9886 w 19998"/>
                <a:gd name="connsiteY547" fmla="*/ 484 h 19998"/>
                <a:gd name="connsiteX548" fmla="*/ 10645 w 19998"/>
                <a:gd name="connsiteY548" fmla="*/ 186 h 19998"/>
                <a:gd name="connsiteX549" fmla="*/ 11307 w 19998"/>
                <a:gd name="connsiteY549" fmla="*/ 0 h 19998"/>
                <a:gd name="connsiteX550" fmla="*/ 11431 w 19998"/>
                <a:gd name="connsiteY550" fmla="*/ 324 h 19998"/>
                <a:gd name="connsiteX551" fmla="*/ 11431 w 19998"/>
                <a:gd name="connsiteY551" fmla="*/ 630 h 19998"/>
                <a:gd name="connsiteX552" fmla="*/ 11577 w 19998"/>
                <a:gd name="connsiteY552" fmla="*/ 630 h 19998"/>
                <a:gd name="connsiteX553" fmla="*/ 11700 w 19998"/>
                <a:gd name="connsiteY553" fmla="*/ 832 h 19998"/>
                <a:gd name="connsiteX554" fmla="*/ 11822 w 19998"/>
                <a:gd name="connsiteY554" fmla="*/ 895 h 19998"/>
                <a:gd name="connsiteX555" fmla="*/ 12158 w 19998"/>
                <a:gd name="connsiteY555" fmla="*/ 670 h 19998"/>
                <a:gd name="connsiteX556" fmla="*/ 12279 w 19998"/>
                <a:gd name="connsiteY556" fmla="*/ 792 h 19998"/>
                <a:gd name="connsiteX557" fmla="*/ 12255 w 19998"/>
                <a:gd name="connsiteY557" fmla="*/ 815 h 19998"/>
                <a:gd name="connsiteX558" fmla="*/ 12360 w 19998"/>
                <a:gd name="connsiteY558" fmla="*/ 895 h 19998"/>
                <a:gd name="connsiteX559" fmla="*/ 12360 w 19998"/>
                <a:gd name="connsiteY559" fmla="*/ 912 h 19998"/>
                <a:gd name="connsiteX560" fmla="*/ 12339 w 19998"/>
                <a:gd name="connsiteY560" fmla="*/ 935 h 19998"/>
                <a:gd name="connsiteX561" fmla="*/ 12548 w 19998"/>
                <a:gd name="connsiteY561" fmla="*/ 1342 h 19998"/>
                <a:gd name="connsiteX562" fmla="*/ 12753 w 19998"/>
                <a:gd name="connsiteY562" fmla="*/ 1260 h 19998"/>
                <a:gd name="connsiteX563" fmla="*/ 12729 w 19998"/>
                <a:gd name="connsiteY563" fmla="*/ 1363 h 19998"/>
                <a:gd name="connsiteX564" fmla="*/ 12834 w 19998"/>
                <a:gd name="connsiteY564" fmla="*/ 1323 h 19998"/>
                <a:gd name="connsiteX565" fmla="*/ 12853 w 19998"/>
                <a:gd name="connsiteY565" fmla="*/ 1342 h 19998"/>
                <a:gd name="connsiteX566" fmla="*/ 12901 w 19998"/>
                <a:gd name="connsiteY566" fmla="*/ 1342 h 19998"/>
                <a:gd name="connsiteX567" fmla="*/ 13039 w 19998"/>
                <a:gd name="connsiteY567" fmla="*/ 1769 h 19998"/>
                <a:gd name="connsiteX568" fmla="*/ 13039 w 19998"/>
                <a:gd name="connsiteY568" fmla="*/ 1751 h 19998"/>
                <a:gd name="connsiteX569" fmla="*/ 13065 w 19998"/>
                <a:gd name="connsiteY569" fmla="*/ 1751 h 19998"/>
                <a:gd name="connsiteX570" fmla="*/ 13082 w 19998"/>
                <a:gd name="connsiteY570" fmla="*/ 1671 h 19998"/>
                <a:gd name="connsiteX571" fmla="*/ 13186 w 19998"/>
                <a:gd name="connsiteY571" fmla="*/ 1645 h 19998"/>
                <a:gd name="connsiteX572" fmla="*/ 13203 w 19998"/>
                <a:gd name="connsiteY572" fmla="*/ 1671 h 19998"/>
                <a:gd name="connsiteX573" fmla="*/ 13203 w 19998"/>
                <a:gd name="connsiteY573" fmla="*/ 1645 h 19998"/>
                <a:gd name="connsiteX574" fmla="*/ 13267 w 19998"/>
                <a:gd name="connsiteY574" fmla="*/ 1645 h 19998"/>
                <a:gd name="connsiteX575" fmla="*/ 13267 w 19998"/>
                <a:gd name="connsiteY575" fmla="*/ 1671 h 19998"/>
                <a:gd name="connsiteX576" fmla="*/ 13308 w 19998"/>
                <a:gd name="connsiteY576" fmla="*/ 1687 h 19998"/>
                <a:gd name="connsiteX577" fmla="*/ 13308 w 19998"/>
                <a:gd name="connsiteY577" fmla="*/ 1711 h 19998"/>
                <a:gd name="connsiteX578" fmla="*/ 13515 w 19998"/>
                <a:gd name="connsiteY578" fmla="*/ 1628 h 19998"/>
                <a:gd name="connsiteX579" fmla="*/ 13598 w 19998"/>
                <a:gd name="connsiteY579" fmla="*/ 1751 h 19998"/>
                <a:gd name="connsiteX580" fmla="*/ 13660 w 19998"/>
                <a:gd name="connsiteY580" fmla="*/ 1769 h 19998"/>
                <a:gd name="connsiteX581" fmla="*/ 13660 w 19998"/>
                <a:gd name="connsiteY581" fmla="*/ 1833 h 19998"/>
                <a:gd name="connsiteX582" fmla="*/ 13677 w 19998"/>
                <a:gd name="connsiteY582" fmla="*/ 1833 h 19998"/>
                <a:gd name="connsiteX583" fmla="*/ 13677 w 19998"/>
                <a:gd name="connsiteY583" fmla="*/ 1849 h 19998"/>
                <a:gd name="connsiteX584" fmla="*/ 13725 w 19998"/>
                <a:gd name="connsiteY584" fmla="*/ 1849 h 19998"/>
                <a:gd name="connsiteX585" fmla="*/ 13703 w 19998"/>
                <a:gd name="connsiteY585" fmla="*/ 1833 h 19998"/>
                <a:gd name="connsiteX586" fmla="*/ 13725 w 19998"/>
                <a:gd name="connsiteY586" fmla="*/ 1791 h 19998"/>
                <a:gd name="connsiteX587" fmla="*/ 13808 w 19998"/>
                <a:gd name="connsiteY587" fmla="*/ 1873 h 19998"/>
                <a:gd name="connsiteX588" fmla="*/ 13725 w 19998"/>
                <a:gd name="connsiteY588" fmla="*/ 2155 h 19998"/>
                <a:gd name="connsiteX589" fmla="*/ 13725 w 19998"/>
                <a:gd name="connsiteY589" fmla="*/ 2138 h 19998"/>
                <a:gd name="connsiteX590" fmla="*/ 13784 w 19998"/>
                <a:gd name="connsiteY590" fmla="*/ 2155 h 19998"/>
                <a:gd name="connsiteX591" fmla="*/ 13825 w 19998"/>
                <a:gd name="connsiteY591" fmla="*/ 2301 h 19998"/>
                <a:gd name="connsiteX592" fmla="*/ 13703 w 19998"/>
                <a:gd name="connsiteY592" fmla="*/ 2420 h 19998"/>
                <a:gd name="connsiteX593" fmla="*/ 13741 w 19998"/>
                <a:gd name="connsiteY593" fmla="*/ 2463 h 19998"/>
                <a:gd name="connsiteX594" fmla="*/ 13703 w 19998"/>
                <a:gd name="connsiteY594" fmla="*/ 2503 h 19998"/>
                <a:gd name="connsiteX595" fmla="*/ 13784 w 19998"/>
                <a:gd name="connsiteY595" fmla="*/ 2519 h 19998"/>
                <a:gd name="connsiteX596" fmla="*/ 13784 w 19998"/>
                <a:gd name="connsiteY596" fmla="*/ 2540 h 19998"/>
                <a:gd name="connsiteX597" fmla="*/ 13849 w 19998"/>
                <a:gd name="connsiteY597" fmla="*/ 2540 h 19998"/>
                <a:gd name="connsiteX598" fmla="*/ 14280 w 19998"/>
                <a:gd name="connsiteY598" fmla="*/ 2540 h 19998"/>
                <a:gd name="connsiteX599" fmla="*/ 14527 w 19998"/>
                <a:gd name="connsiteY599" fmla="*/ 2437 h 19998"/>
                <a:gd name="connsiteX600" fmla="*/ 14527 w 19998"/>
                <a:gd name="connsiteY600" fmla="*/ 2218 h 19998"/>
                <a:gd name="connsiteX601" fmla="*/ 14715 w 19998"/>
                <a:gd name="connsiteY601" fmla="*/ 2051 h 19998"/>
                <a:gd name="connsiteX602" fmla="*/ 14815 w 19998"/>
                <a:gd name="connsiteY602" fmla="*/ 2115 h 19998"/>
                <a:gd name="connsiteX603" fmla="*/ 14775 w 19998"/>
                <a:gd name="connsiteY603" fmla="*/ 2138 h 19998"/>
                <a:gd name="connsiteX604" fmla="*/ 14796 w 19998"/>
                <a:gd name="connsiteY604" fmla="*/ 2218 h 19998"/>
                <a:gd name="connsiteX605" fmla="*/ 14756 w 19998"/>
                <a:gd name="connsiteY605" fmla="*/ 2195 h 19998"/>
                <a:gd name="connsiteX606" fmla="*/ 14732 w 19998"/>
                <a:gd name="connsiteY606" fmla="*/ 2218 h 19998"/>
                <a:gd name="connsiteX607" fmla="*/ 14756 w 19998"/>
                <a:gd name="connsiteY607" fmla="*/ 2237 h 19998"/>
                <a:gd name="connsiteX608" fmla="*/ 14732 w 19998"/>
                <a:gd name="connsiteY608" fmla="*/ 2275 h 19998"/>
                <a:gd name="connsiteX609" fmla="*/ 14715 w 19998"/>
                <a:gd name="connsiteY609" fmla="*/ 2275 h 19998"/>
                <a:gd name="connsiteX610" fmla="*/ 14756 w 19998"/>
                <a:gd name="connsiteY610" fmla="*/ 2341 h 19998"/>
                <a:gd name="connsiteX611" fmla="*/ 14675 w 19998"/>
                <a:gd name="connsiteY611" fmla="*/ 2519 h 19998"/>
                <a:gd name="connsiteX612" fmla="*/ 14815 w 19998"/>
                <a:gd name="connsiteY612" fmla="*/ 2622 h 19998"/>
                <a:gd name="connsiteX613" fmla="*/ 14796 w 19998"/>
                <a:gd name="connsiteY613" fmla="*/ 2904 h 19998"/>
                <a:gd name="connsiteX614" fmla="*/ 14918 w 19998"/>
                <a:gd name="connsiteY614" fmla="*/ 2904 h 19998"/>
                <a:gd name="connsiteX615" fmla="*/ 14918 w 19998"/>
                <a:gd name="connsiteY615" fmla="*/ 2867 h 19998"/>
                <a:gd name="connsiteX616" fmla="*/ 15001 w 19998"/>
                <a:gd name="connsiteY616" fmla="*/ 2888 h 19998"/>
                <a:gd name="connsiteX617" fmla="*/ 15230 w 19998"/>
                <a:gd name="connsiteY617" fmla="*/ 3074 h 19998"/>
                <a:gd name="connsiteX618" fmla="*/ 15249 w 19998"/>
                <a:gd name="connsiteY618" fmla="*/ 3050 h 19998"/>
                <a:gd name="connsiteX619" fmla="*/ 15249 w 19998"/>
                <a:gd name="connsiteY619" fmla="*/ 3114 h 19998"/>
                <a:gd name="connsiteX620" fmla="*/ 15330 w 19998"/>
                <a:gd name="connsiteY620" fmla="*/ 3114 h 19998"/>
                <a:gd name="connsiteX621" fmla="*/ 15418 w 19998"/>
                <a:gd name="connsiteY621" fmla="*/ 3114 h 19998"/>
                <a:gd name="connsiteX622" fmla="*/ 15499 w 19998"/>
                <a:gd name="connsiteY622" fmla="*/ 3196 h 19998"/>
                <a:gd name="connsiteX623" fmla="*/ 15475 w 19998"/>
                <a:gd name="connsiteY623" fmla="*/ 3252 h 19998"/>
                <a:gd name="connsiteX624" fmla="*/ 15499 w 19998"/>
                <a:gd name="connsiteY624" fmla="*/ 3295 h 19998"/>
                <a:gd name="connsiteX625" fmla="*/ 15499 w 19998"/>
                <a:gd name="connsiteY625" fmla="*/ 3276 h 19998"/>
                <a:gd name="connsiteX626" fmla="*/ 15599 w 19998"/>
                <a:gd name="connsiteY626" fmla="*/ 3276 h 19998"/>
                <a:gd name="connsiteX627" fmla="*/ 15704 w 19998"/>
                <a:gd name="connsiteY627" fmla="*/ 3374 h 19998"/>
                <a:gd name="connsiteX628" fmla="*/ 15682 w 19998"/>
                <a:gd name="connsiteY628" fmla="*/ 3414 h 19998"/>
                <a:gd name="connsiteX629" fmla="*/ 15723 w 19998"/>
                <a:gd name="connsiteY629" fmla="*/ 3478 h 19998"/>
                <a:gd name="connsiteX630" fmla="*/ 15704 w 19998"/>
                <a:gd name="connsiteY630" fmla="*/ 3497 h 19998"/>
                <a:gd name="connsiteX631" fmla="*/ 15747 w 19998"/>
                <a:gd name="connsiteY631" fmla="*/ 3534 h 19998"/>
                <a:gd name="connsiteX632" fmla="*/ 15747 w 19998"/>
                <a:gd name="connsiteY632" fmla="*/ 3518 h 19998"/>
                <a:gd name="connsiteX633" fmla="*/ 15935 w 19998"/>
                <a:gd name="connsiteY633" fmla="*/ 3478 h 19998"/>
                <a:gd name="connsiteX634" fmla="*/ 15935 w 19998"/>
                <a:gd name="connsiteY634" fmla="*/ 3518 h 19998"/>
                <a:gd name="connsiteX635" fmla="*/ 15951 w 19998"/>
                <a:gd name="connsiteY635" fmla="*/ 3518 h 19998"/>
                <a:gd name="connsiteX636" fmla="*/ 15992 w 19998"/>
                <a:gd name="connsiteY636" fmla="*/ 3414 h 19998"/>
                <a:gd name="connsiteX637" fmla="*/ 16156 w 19998"/>
                <a:gd name="connsiteY637" fmla="*/ 3414 h 19998"/>
                <a:gd name="connsiteX638" fmla="*/ 16156 w 19998"/>
                <a:gd name="connsiteY638" fmla="*/ 3374 h 19998"/>
                <a:gd name="connsiteX639" fmla="*/ 16302 w 19998"/>
                <a:gd name="connsiteY639" fmla="*/ 3436 h 19998"/>
                <a:gd name="connsiteX640" fmla="*/ 16285 w 19998"/>
                <a:gd name="connsiteY640" fmla="*/ 3454 h 19998"/>
                <a:gd name="connsiteX641" fmla="*/ 16366 w 19998"/>
                <a:gd name="connsiteY641" fmla="*/ 3518 h 19998"/>
                <a:gd name="connsiteX642" fmla="*/ 16490 w 19998"/>
                <a:gd name="connsiteY642" fmla="*/ 3518 h 19998"/>
                <a:gd name="connsiteX643" fmla="*/ 16506 w 19998"/>
                <a:gd name="connsiteY643" fmla="*/ 3600 h 19998"/>
                <a:gd name="connsiteX644" fmla="*/ 16590 w 19998"/>
                <a:gd name="connsiteY644" fmla="*/ 3624 h 19998"/>
                <a:gd name="connsiteX645" fmla="*/ 16611 w 19998"/>
                <a:gd name="connsiteY645" fmla="*/ 3581 h 19998"/>
                <a:gd name="connsiteX646" fmla="*/ 16694 w 19998"/>
                <a:gd name="connsiteY646" fmla="*/ 3600 h 19998"/>
                <a:gd name="connsiteX647" fmla="*/ 16694 w 19998"/>
                <a:gd name="connsiteY647" fmla="*/ 3560 h 19998"/>
                <a:gd name="connsiteX648" fmla="*/ 16716 w 19998"/>
                <a:gd name="connsiteY648" fmla="*/ 3560 h 19998"/>
                <a:gd name="connsiteX649" fmla="*/ 16716 w 19998"/>
                <a:gd name="connsiteY649" fmla="*/ 3518 h 19998"/>
                <a:gd name="connsiteX650" fmla="*/ 16759 w 19998"/>
                <a:gd name="connsiteY650" fmla="*/ 3497 h 19998"/>
                <a:gd name="connsiteX651" fmla="*/ 16759 w 19998"/>
                <a:gd name="connsiteY651" fmla="*/ 3478 h 19998"/>
                <a:gd name="connsiteX652" fmla="*/ 16940 w 19998"/>
                <a:gd name="connsiteY652" fmla="*/ 3478 h 19998"/>
                <a:gd name="connsiteX653" fmla="*/ 17085 w 19998"/>
                <a:gd name="connsiteY653" fmla="*/ 3560 h 19998"/>
                <a:gd name="connsiteX654" fmla="*/ 17085 w 19998"/>
                <a:gd name="connsiteY654" fmla="*/ 3534 h 19998"/>
                <a:gd name="connsiteX655" fmla="*/ 17192 w 19998"/>
                <a:gd name="connsiteY655" fmla="*/ 3518 h 19998"/>
                <a:gd name="connsiteX656" fmla="*/ 17192 w 19998"/>
                <a:gd name="connsiteY656" fmla="*/ 3534 h 19998"/>
                <a:gd name="connsiteX657" fmla="*/ 17373 w 19998"/>
                <a:gd name="connsiteY657" fmla="*/ 3640 h 19998"/>
                <a:gd name="connsiteX658" fmla="*/ 17354 w 19998"/>
                <a:gd name="connsiteY658" fmla="*/ 3663 h 19998"/>
                <a:gd name="connsiteX659" fmla="*/ 17437 w 19998"/>
                <a:gd name="connsiteY659" fmla="*/ 3783 h 19998"/>
                <a:gd name="connsiteX660" fmla="*/ 17397 w 19998"/>
                <a:gd name="connsiteY660" fmla="*/ 3783 h 19998"/>
                <a:gd name="connsiteX661" fmla="*/ 17414 w 19998"/>
                <a:gd name="connsiteY661" fmla="*/ 3826 h 19998"/>
                <a:gd name="connsiteX662" fmla="*/ 17437 w 19998"/>
                <a:gd name="connsiteY662" fmla="*/ 3826 h 19998"/>
                <a:gd name="connsiteX663" fmla="*/ 17602 w 19998"/>
                <a:gd name="connsiteY663" fmla="*/ 4028 h 19998"/>
                <a:gd name="connsiteX664" fmla="*/ 17623 w 19998"/>
                <a:gd name="connsiteY664" fmla="*/ 4091 h 19998"/>
                <a:gd name="connsiteX665" fmla="*/ 17642 w 19998"/>
                <a:gd name="connsiteY665" fmla="*/ 4091 h 19998"/>
                <a:gd name="connsiteX666" fmla="*/ 17683 w 19998"/>
                <a:gd name="connsiteY666" fmla="*/ 4211 h 19998"/>
                <a:gd name="connsiteX667" fmla="*/ 17849 w 19998"/>
                <a:gd name="connsiteY667" fmla="*/ 4211 h 19998"/>
                <a:gd name="connsiteX668" fmla="*/ 17849 w 19998"/>
                <a:gd name="connsiteY668" fmla="*/ 4171 h 19998"/>
                <a:gd name="connsiteX669" fmla="*/ 17871 w 19998"/>
                <a:gd name="connsiteY669" fmla="*/ 4171 h 19998"/>
                <a:gd name="connsiteX670" fmla="*/ 17830 w 19998"/>
                <a:gd name="connsiteY670" fmla="*/ 4091 h 19998"/>
                <a:gd name="connsiteX671" fmla="*/ 17871 w 19998"/>
                <a:gd name="connsiteY671" fmla="*/ 4065 h 19998"/>
                <a:gd name="connsiteX672" fmla="*/ 17935 w 19998"/>
                <a:gd name="connsiteY672" fmla="*/ 4091 h 19998"/>
                <a:gd name="connsiteX673" fmla="*/ 17976 w 19998"/>
                <a:gd name="connsiteY673" fmla="*/ 4065 h 19998"/>
                <a:gd name="connsiteX674" fmla="*/ 18019 w 19998"/>
                <a:gd name="connsiteY674" fmla="*/ 4091 h 19998"/>
                <a:gd name="connsiteX675" fmla="*/ 18140 w 19998"/>
                <a:gd name="connsiteY675" fmla="*/ 4131 h 19998"/>
                <a:gd name="connsiteX676" fmla="*/ 18183 w 19998"/>
                <a:gd name="connsiteY676" fmla="*/ 4293 h 19998"/>
                <a:gd name="connsiteX677" fmla="*/ 18200 w 19998"/>
                <a:gd name="connsiteY677" fmla="*/ 4293 h 19998"/>
                <a:gd name="connsiteX678" fmla="*/ 18223 w 19998"/>
                <a:gd name="connsiteY678" fmla="*/ 4211 h 19998"/>
                <a:gd name="connsiteX679" fmla="*/ 18240 w 19998"/>
                <a:gd name="connsiteY679" fmla="*/ 4211 h 19998"/>
                <a:gd name="connsiteX680" fmla="*/ 18240 w 19998"/>
                <a:gd name="connsiteY680" fmla="*/ 4230 h 19998"/>
                <a:gd name="connsiteX681" fmla="*/ 18281 w 19998"/>
                <a:gd name="connsiteY681" fmla="*/ 4230 h 19998"/>
                <a:gd name="connsiteX682" fmla="*/ 18328 w 19998"/>
                <a:gd name="connsiteY682" fmla="*/ 4270 h 19998"/>
                <a:gd name="connsiteX683" fmla="*/ 18369 w 19998"/>
                <a:gd name="connsiteY683" fmla="*/ 4253 h 19998"/>
                <a:gd name="connsiteX684" fmla="*/ 18388 w 19998"/>
                <a:gd name="connsiteY684" fmla="*/ 4270 h 19998"/>
                <a:gd name="connsiteX685" fmla="*/ 18531 w 19998"/>
                <a:gd name="connsiteY685" fmla="*/ 4253 h 19998"/>
                <a:gd name="connsiteX686" fmla="*/ 18531 w 19998"/>
                <a:gd name="connsiteY686" fmla="*/ 4270 h 19998"/>
                <a:gd name="connsiteX687" fmla="*/ 18631 w 19998"/>
                <a:gd name="connsiteY687" fmla="*/ 4211 h 19998"/>
                <a:gd name="connsiteX688" fmla="*/ 18631 w 19998"/>
                <a:gd name="connsiteY688" fmla="*/ 4131 h 19998"/>
                <a:gd name="connsiteX689" fmla="*/ 18762 w 19998"/>
                <a:gd name="connsiteY689" fmla="*/ 4108 h 19998"/>
                <a:gd name="connsiteX690" fmla="*/ 18778 w 19998"/>
                <a:gd name="connsiteY690" fmla="*/ 4148 h 19998"/>
                <a:gd name="connsiteX691" fmla="*/ 18821 w 19998"/>
                <a:gd name="connsiteY691" fmla="*/ 4131 h 19998"/>
                <a:gd name="connsiteX692" fmla="*/ 18943 w 19998"/>
                <a:gd name="connsiteY692" fmla="*/ 4333 h 19998"/>
                <a:gd name="connsiteX693" fmla="*/ 19047 w 19998"/>
                <a:gd name="connsiteY693" fmla="*/ 4333 h 19998"/>
                <a:gd name="connsiteX694" fmla="*/ 19064 w 19998"/>
                <a:gd name="connsiteY694" fmla="*/ 4392 h 19998"/>
                <a:gd name="connsiteX695" fmla="*/ 19152 w 19998"/>
                <a:gd name="connsiteY695" fmla="*/ 4392 h 19998"/>
                <a:gd name="connsiteX696" fmla="*/ 19152 w 19998"/>
                <a:gd name="connsiteY696" fmla="*/ 4373 h 19998"/>
                <a:gd name="connsiteX697" fmla="*/ 19212 w 19998"/>
                <a:gd name="connsiteY697" fmla="*/ 4373 h 19998"/>
                <a:gd name="connsiteX698" fmla="*/ 19212 w 19998"/>
                <a:gd name="connsiteY698" fmla="*/ 4392 h 19998"/>
                <a:gd name="connsiteX699" fmla="*/ 19317 w 19998"/>
                <a:gd name="connsiteY699" fmla="*/ 4333 h 19998"/>
                <a:gd name="connsiteX700" fmla="*/ 19417 w 19998"/>
                <a:gd name="connsiteY700" fmla="*/ 4392 h 19998"/>
                <a:gd name="connsiteX701" fmla="*/ 19443 w 19998"/>
                <a:gd name="connsiteY701" fmla="*/ 4373 h 19998"/>
                <a:gd name="connsiteX702" fmla="*/ 19500 w 19998"/>
                <a:gd name="connsiteY702" fmla="*/ 4373 h 19998"/>
                <a:gd name="connsiteX703" fmla="*/ 19521 w 19998"/>
                <a:gd name="connsiteY703" fmla="*/ 4352 h 19998"/>
                <a:gd name="connsiteX704" fmla="*/ 19998 w 19998"/>
                <a:gd name="connsiteY704" fmla="*/ 4512 h 19998"/>
                <a:gd name="connsiteX705" fmla="*/ 19750 w 19998"/>
                <a:gd name="connsiteY705" fmla="*/ 4939 h 19998"/>
                <a:gd name="connsiteX706" fmla="*/ 19712 w 19998"/>
                <a:gd name="connsiteY706" fmla="*/ 4939 h 19998"/>
                <a:gd name="connsiteX707" fmla="*/ 19686 w 19998"/>
                <a:gd name="connsiteY707" fmla="*/ 5003 h 19998"/>
                <a:gd name="connsiteX708" fmla="*/ 19645 w 19998"/>
                <a:gd name="connsiteY708" fmla="*/ 5003 h 19998"/>
                <a:gd name="connsiteX709" fmla="*/ 19131 w 19998"/>
                <a:gd name="connsiteY709" fmla="*/ 6512 h 19998"/>
                <a:gd name="connsiteX710" fmla="*/ 19236 w 19998"/>
                <a:gd name="connsiteY710" fmla="*/ 7750 h 19998"/>
                <a:gd name="connsiteX711" fmla="*/ 19212 w 19998"/>
                <a:gd name="connsiteY711" fmla="*/ 7750 h 19998"/>
                <a:gd name="connsiteX712" fmla="*/ 19090 w 19998"/>
                <a:gd name="connsiteY712" fmla="*/ 7870 h 19998"/>
                <a:gd name="connsiteX713" fmla="*/ 19152 w 19998"/>
                <a:gd name="connsiteY713" fmla="*/ 7853 h 19998"/>
                <a:gd name="connsiteX714" fmla="*/ 19064 w 19998"/>
                <a:gd name="connsiteY714" fmla="*/ 7973 h 19998"/>
                <a:gd name="connsiteX715" fmla="*/ 18983 w 19998"/>
                <a:gd name="connsiteY715" fmla="*/ 7973 h 19998"/>
                <a:gd name="connsiteX716" fmla="*/ 18714 w 19998"/>
                <a:gd name="connsiteY716" fmla="*/ 8135 h 19998"/>
                <a:gd name="connsiteX717" fmla="*/ 18695 w 19998"/>
                <a:gd name="connsiteY717" fmla="*/ 8093 h 19998"/>
                <a:gd name="connsiteX718" fmla="*/ 18614 w 19998"/>
                <a:gd name="connsiteY718" fmla="*/ 7997 h 19998"/>
                <a:gd name="connsiteX719" fmla="*/ 18631 w 19998"/>
                <a:gd name="connsiteY719" fmla="*/ 7973 h 19998"/>
                <a:gd name="connsiteX720" fmla="*/ 18304 w 19998"/>
                <a:gd name="connsiteY72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156 w 19998"/>
                <a:gd name="connsiteY333" fmla="*/ 7910 h 19998"/>
                <a:gd name="connsiteX334" fmla="*/ 2844 w 19998"/>
                <a:gd name="connsiteY334" fmla="*/ 7933 h 19998"/>
                <a:gd name="connsiteX335" fmla="*/ 2822 w 19998"/>
                <a:gd name="connsiteY335" fmla="*/ 7853 h 19998"/>
                <a:gd name="connsiteX336" fmla="*/ 2765 w 19998"/>
                <a:gd name="connsiteY336" fmla="*/ 7811 h 19998"/>
                <a:gd name="connsiteX337" fmla="*/ 2765 w 19998"/>
                <a:gd name="connsiteY337" fmla="*/ 7788 h 19998"/>
                <a:gd name="connsiteX338" fmla="*/ 3051 w 19998"/>
                <a:gd name="connsiteY338" fmla="*/ 7853 h 19998"/>
                <a:gd name="connsiteX339" fmla="*/ 3115 w 19998"/>
                <a:gd name="connsiteY339" fmla="*/ 7651 h 19998"/>
                <a:gd name="connsiteX340" fmla="*/ 3115 w 19998"/>
                <a:gd name="connsiteY340" fmla="*/ 7625 h 19998"/>
                <a:gd name="connsiteX341" fmla="*/ 2765 w 19998"/>
                <a:gd name="connsiteY341" fmla="*/ 7729 h 19998"/>
                <a:gd name="connsiteX342" fmla="*/ 2722 w 19998"/>
                <a:gd name="connsiteY342" fmla="*/ 7625 h 19998"/>
                <a:gd name="connsiteX343" fmla="*/ 2701 w 19998"/>
                <a:gd name="connsiteY343" fmla="*/ 7625 h 19998"/>
                <a:gd name="connsiteX344" fmla="*/ 2722 w 19998"/>
                <a:gd name="connsiteY344" fmla="*/ 7788 h 19998"/>
                <a:gd name="connsiteX345" fmla="*/ 2477 w 19998"/>
                <a:gd name="connsiteY345" fmla="*/ 7750 h 19998"/>
                <a:gd name="connsiteX346" fmla="*/ 2453 w 19998"/>
                <a:gd name="connsiteY346" fmla="*/ 7689 h 19998"/>
                <a:gd name="connsiteX347" fmla="*/ 2477 w 19998"/>
                <a:gd name="connsiteY347" fmla="*/ 7973 h 19998"/>
                <a:gd name="connsiteX348" fmla="*/ 2412 w 19998"/>
                <a:gd name="connsiteY348" fmla="*/ 7950 h 19998"/>
                <a:gd name="connsiteX349" fmla="*/ 2372 w 19998"/>
                <a:gd name="connsiteY349" fmla="*/ 7828 h 19998"/>
                <a:gd name="connsiteX350" fmla="*/ 2127 w 19998"/>
                <a:gd name="connsiteY350" fmla="*/ 7442 h 19998"/>
                <a:gd name="connsiteX351" fmla="*/ 2127 w 19998"/>
                <a:gd name="connsiteY351" fmla="*/ 7463 h 19998"/>
                <a:gd name="connsiteX352" fmla="*/ 2103 w 19998"/>
                <a:gd name="connsiteY352" fmla="*/ 7442 h 19998"/>
                <a:gd name="connsiteX353" fmla="*/ 2205 w 19998"/>
                <a:gd name="connsiteY353" fmla="*/ 7442 h 19998"/>
                <a:gd name="connsiteX354" fmla="*/ 1831 w 19998"/>
                <a:gd name="connsiteY354" fmla="*/ 7261 h 19998"/>
                <a:gd name="connsiteX355" fmla="*/ 1260 w 19998"/>
                <a:gd name="connsiteY355" fmla="*/ 6996 h 19998"/>
                <a:gd name="connsiteX356" fmla="*/ 1276 w 19998"/>
                <a:gd name="connsiteY356" fmla="*/ 6975 h 19998"/>
                <a:gd name="connsiteX357" fmla="*/ 1260 w 19998"/>
                <a:gd name="connsiteY357" fmla="*/ 6958 h 19998"/>
                <a:gd name="connsiteX358" fmla="*/ 1236 w 19998"/>
                <a:gd name="connsiteY358" fmla="*/ 6958 h 19998"/>
                <a:gd name="connsiteX359" fmla="*/ 1172 w 19998"/>
                <a:gd name="connsiteY359" fmla="*/ 6892 h 19998"/>
                <a:gd name="connsiteX360" fmla="*/ 1155 w 19998"/>
                <a:gd name="connsiteY360" fmla="*/ 6996 h 19998"/>
                <a:gd name="connsiteX361" fmla="*/ 886 w 19998"/>
                <a:gd name="connsiteY361" fmla="*/ 6975 h 19998"/>
                <a:gd name="connsiteX362" fmla="*/ 679 w 19998"/>
                <a:gd name="connsiteY362" fmla="*/ 7099 h 19998"/>
                <a:gd name="connsiteX363" fmla="*/ 533 w 19998"/>
                <a:gd name="connsiteY363" fmla="*/ 7078 h 19998"/>
                <a:gd name="connsiteX364" fmla="*/ 533 w 19998"/>
                <a:gd name="connsiteY364" fmla="*/ 7022 h 19998"/>
                <a:gd name="connsiteX365" fmla="*/ 574 w 19998"/>
                <a:gd name="connsiteY365" fmla="*/ 6996 h 19998"/>
                <a:gd name="connsiteX366" fmla="*/ 305 w 19998"/>
                <a:gd name="connsiteY366" fmla="*/ 6568 h 19998"/>
                <a:gd name="connsiteX367" fmla="*/ 264 w 19998"/>
                <a:gd name="connsiteY367" fmla="*/ 6594 h 19998"/>
                <a:gd name="connsiteX368" fmla="*/ 164 w 19998"/>
                <a:gd name="connsiteY368" fmla="*/ 6528 h 19998"/>
                <a:gd name="connsiteX369" fmla="*/ 141 w 19998"/>
                <a:gd name="connsiteY369" fmla="*/ 6528 h 19998"/>
                <a:gd name="connsiteX370" fmla="*/ 0 w 19998"/>
                <a:gd name="connsiteY370" fmla="*/ 6490 h 19998"/>
                <a:gd name="connsiteX371" fmla="*/ 17 w 19998"/>
                <a:gd name="connsiteY371" fmla="*/ 6465 h 19998"/>
                <a:gd name="connsiteX372" fmla="*/ 57 w 19998"/>
                <a:gd name="connsiteY372" fmla="*/ 6465 h 19998"/>
                <a:gd name="connsiteX373" fmla="*/ 57 w 19998"/>
                <a:gd name="connsiteY373" fmla="*/ 6425 h 19998"/>
                <a:gd name="connsiteX374" fmla="*/ 695 w 19998"/>
                <a:gd name="connsiteY374" fmla="*/ 6408 h 19998"/>
                <a:gd name="connsiteX375" fmla="*/ 760 w 19998"/>
                <a:gd name="connsiteY375" fmla="*/ 6262 h 19998"/>
                <a:gd name="connsiteX376" fmla="*/ 722 w 19998"/>
                <a:gd name="connsiteY376" fmla="*/ 6262 h 19998"/>
                <a:gd name="connsiteX377" fmla="*/ 695 w 19998"/>
                <a:gd name="connsiteY377" fmla="*/ 6164 h 19998"/>
                <a:gd name="connsiteX378" fmla="*/ 433 w 19998"/>
                <a:gd name="connsiteY378" fmla="*/ 6084 h 19998"/>
                <a:gd name="connsiteX379" fmla="*/ 348 w 19998"/>
                <a:gd name="connsiteY379" fmla="*/ 6204 h 19998"/>
                <a:gd name="connsiteX380" fmla="*/ 329 w 19998"/>
                <a:gd name="connsiteY380" fmla="*/ 6204 h 19998"/>
                <a:gd name="connsiteX381" fmla="*/ 305 w 19998"/>
                <a:gd name="connsiteY381" fmla="*/ 6060 h 19998"/>
                <a:gd name="connsiteX382" fmla="*/ 348 w 19998"/>
                <a:gd name="connsiteY382" fmla="*/ 6044 h 19998"/>
                <a:gd name="connsiteX383" fmla="*/ 348 w 19998"/>
                <a:gd name="connsiteY383" fmla="*/ 5997 h 19998"/>
                <a:gd name="connsiteX384" fmla="*/ 248 w 19998"/>
                <a:gd name="connsiteY384" fmla="*/ 5997 h 19998"/>
                <a:gd name="connsiteX385" fmla="*/ 221 w 19998"/>
                <a:gd name="connsiteY385" fmla="*/ 5938 h 19998"/>
                <a:gd name="connsiteX386" fmla="*/ 329 w 19998"/>
                <a:gd name="connsiteY386" fmla="*/ 5938 h 19998"/>
                <a:gd name="connsiteX387" fmla="*/ 348 w 19998"/>
                <a:gd name="connsiteY387" fmla="*/ 5818 h 19998"/>
                <a:gd name="connsiteX388" fmla="*/ 391 w 19998"/>
                <a:gd name="connsiteY388" fmla="*/ 5818 h 19998"/>
                <a:gd name="connsiteX389" fmla="*/ 369 w 19998"/>
                <a:gd name="connsiteY389" fmla="*/ 5917 h 19998"/>
                <a:gd name="connsiteX390" fmla="*/ 433 w 19998"/>
                <a:gd name="connsiteY390" fmla="*/ 5877 h 19998"/>
                <a:gd name="connsiteX391" fmla="*/ 433 w 19998"/>
                <a:gd name="connsiteY391" fmla="*/ 5898 h 19998"/>
                <a:gd name="connsiteX392" fmla="*/ 410 w 19998"/>
                <a:gd name="connsiteY392" fmla="*/ 5917 h 19998"/>
                <a:gd name="connsiteX393" fmla="*/ 433 w 19998"/>
                <a:gd name="connsiteY393" fmla="*/ 5938 h 19998"/>
                <a:gd name="connsiteX394" fmla="*/ 555 w 19998"/>
                <a:gd name="connsiteY394" fmla="*/ 5938 h 19998"/>
                <a:gd name="connsiteX395" fmla="*/ 555 w 19998"/>
                <a:gd name="connsiteY395" fmla="*/ 5955 h 19998"/>
                <a:gd name="connsiteX396" fmla="*/ 738 w 19998"/>
                <a:gd name="connsiteY396" fmla="*/ 5938 h 19998"/>
                <a:gd name="connsiteX397" fmla="*/ 695 w 19998"/>
                <a:gd name="connsiteY397" fmla="*/ 5835 h 19998"/>
                <a:gd name="connsiteX398" fmla="*/ 655 w 19998"/>
                <a:gd name="connsiteY398" fmla="*/ 5835 h 19998"/>
                <a:gd name="connsiteX399" fmla="*/ 638 w 19998"/>
                <a:gd name="connsiteY399" fmla="*/ 5877 h 19998"/>
                <a:gd name="connsiteX400" fmla="*/ 574 w 19998"/>
                <a:gd name="connsiteY400" fmla="*/ 5861 h 19998"/>
                <a:gd name="connsiteX401" fmla="*/ 517 w 19998"/>
                <a:gd name="connsiteY401" fmla="*/ 5861 h 19998"/>
                <a:gd name="connsiteX402" fmla="*/ 598 w 19998"/>
                <a:gd name="connsiteY402" fmla="*/ 5736 h 19998"/>
                <a:gd name="connsiteX403" fmla="*/ 141 w 19998"/>
                <a:gd name="connsiteY403" fmla="*/ 5778 h 19998"/>
                <a:gd name="connsiteX404" fmla="*/ 141 w 19998"/>
                <a:gd name="connsiteY404" fmla="*/ 5795 h 19998"/>
                <a:gd name="connsiteX405" fmla="*/ 17 w 19998"/>
                <a:gd name="connsiteY405" fmla="*/ 5818 h 19998"/>
                <a:gd name="connsiteX406" fmla="*/ 17 w 19998"/>
                <a:gd name="connsiteY406" fmla="*/ 5715 h 19998"/>
                <a:gd name="connsiteX407" fmla="*/ 40 w 19998"/>
                <a:gd name="connsiteY407" fmla="*/ 5715 h 19998"/>
                <a:gd name="connsiteX408" fmla="*/ 141 w 19998"/>
                <a:gd name="connsiteY408" fmla="*/ 5287 h 19998"/>
                <a:gd name="connsiteX409" fmla="*/ 181 w 19998"/>
                <a:gd name="connsiteY409" fmla="*/ 5268 h 19998"/>
                <a:gd name="connsiteX410" fmla="*/ 348 w 19998"/>
                <a:gd name="connsiteY410" fmla="*/ 5247 h 19998"/>
                <a:gd name="connsiteX411" fmla="*/ 329 w 19998"/>
                <a:gd name="connsiteY411" fmla="*/ 5205 h 19998"/>
                <a:gd name="connsiteX412" fmla="*/ 450 w 19998"/>
                <a:gd name="connsiteY412" fmla="*/ 5149 h 19998"/>
                <a:gd name="connsiteX413" fmla="*/ 617 w 19998"/>
                <a:gd name="connsiteY413" fmla="*/ 5149 h 19998"/>
                <a:gd name="connsiteX414" fmla="*/ 617 w 19998"/>
                <a:gd name="connsiteY414" fmla="*/ 5106 h 19998"/>
                <a:gd name="connsiteX415" fmla="*/ 803 w 19998"/>
                <a:gd name="connsiteY415" fmla="*/ 5085 h 19998"/>
                <a:gd name="connsiteX416" fmla="*/ 826 w 19998"/>
                <a:gd name="connsiteY416" fmla="*/ 5106 h 19998"/>
                <a:gd name="connsiteX417" fmla="*/ 803 w 19998"/>
                <a:gd name="connsiteY417" fmla="*/ 5149 h 19998"/>
                <a:gd name="connsiteX418" fmla="*/ 803 w 19998"/>
                <a:gd name="connsiteY418" fmla="*/ 5165 h 19998"/>
                <a:gd name="connsiteX419" fmla="*/ 1276 w 19998"/>
                <a:gd name="connsiteY419" fmla="*/ 5022 h 19998"/>
                <a:gd name="connsiteX420" fmla="*/ 1276 w 19998"/>
                <a:gd name="connsiteY420" fmla="*/ 5003 h 19998"/>
                <a:gd name="connsiteX421" fmla="*/ 1276 w 19998"/>
                <a:gd name="connsiteY421" fmla="*/ 5022 h 19998"/>
                <a:gd name="connsiteX422" fmla="*/ 1298 w 19998"/>
                <a:gd name="connsiteY422" fmla="*/ 5022 h 19998"/>
                <a:gd name="connsiteX423" fmla="*/ 1298 w 19998"/>
                <a:gd name="connsiteY423" fmla="*/ 5003 h 19998"/>
                <a:gd name="connsiteX424" fmla="*/ 1341 w 19998"/>
                <a:gd name="connsiteY424" fmla="*/ 5003 h 19998"/>
                <a:gd name="connsiteX425" fmla="*/ 1341 w 19998"/>
                <a:gd name="connsiteY425" fmla="*/ 5165 h 19998"/>
                <a:gd name="connsiteX426" fmla="*/ 1381 w 19998"/>
                <a:gd name="connsiteY426" fmla="*/ 5165 h 19998"/>
                <a:gd name="connsiteX427" fmla="*/ 1441 w 19998"/>
                <a:gd name="connsiteY427" fmla="*/ 5149 h 19998"/>
                <a:gd name="connsiteX428" fmla="*/ 1441 w 19998"/>
                <a:gd name="connsiteY428" fmla="*/ 5205 h 19998"/>
                <a:gd name="connsiteX429" fmla="*/ 1505 w 19998"/>
                <a:gd name="connsiteY429" fmla="*/ 5231 h 19998"/>
                <a:gd name="connsiteX430" fmla="*/ 1524 w 19998"/>
                <a:gd name="connsiteY430" fmla="*/ 5069 h 19998"/>
                <a:gd name="connsiteX431" fmla="*/ 1562 w 19998"/>
                <a:gd name="connsiteY431" fmla="*/ 5069 h 19998"/>
                <a:gd name="connsiteX432" fmla="*/ 1562 w 19998"/>
                <a:gd name="connsiteY432" fmla="*/ 5043 h 19998"/>
                <a:gd name="connsiteX433" fmla="*/ 1815 w 19998"/>
                <a:gd name="connsiteY433" fmla="*/ 5125 h 19998"/>
                <a:gd name="connsiteX434" fmla="*/ 1815 w 19998"/>
                <a:gd name="connsiteY434" fmla="*/ 5149 h 19998"/>
                <a:gd name="connsiteX435" fmla="*/ 1831 w 19998"/>
                <a:gd name="connsiteY435" fmla="*/ 5149 h 19998"/>
                <a:gd name="connsiteX436" fmla="*/ 1874 w 19998"/>
                <a:gd name="connsiteY436" fmla="*/ 5149 h 19998"/>
                <a:gd name="connsiteX437" fmla="*/ 1874 w 19998"/>
                <a:gd name="connsiteY437" fmla="*/ 5189 h 19998"/>
                <a:gd name="connsiteX438" fmla="*/ 1936 w 19998"/>
                <a:gd name="connsiteY438" fmla="*/ 5165 h 19998"/>
                <a:gd name="connsiteX439" fmla="*/ 1936 w 19998"/>
                <a:gd name="connsiteY439" fmla="*/ 5149 h 19998"/>
                <a:gd name="connsiteX440" fmla="*/ 1915 w 19998"/>
                <a:gd name="connsiteY440" fmla="*/ 5125 h 19998"/>
                <a:gd name="connsiteX441" fmla="*/ 1915 w 19998"/>
                <a:gd name="connsiteY441" fmla="*/ 5069 h 19998"/>
                <a:gd name="connsiteX442" fmla="*/ 1979 w 19998"/>
                <a:gd name="connsiteY442" fmla="*/ 5003 h 19998"/>
                <a:gd name="connsiteX443" fmla="*/ 1936 w 19998"/>
                <a:gd name="connsiteY443" fmla="*/ 4939 h 19998"/>
                <a:gd name="connsiteX444" fmla="*/ 2103 w 19998"/>
                <a:gd name="connsiteY444" fmla="*/ 4820 h 19998"/>
                <a:gd name="connsiteX445" fmla="*/ 2496 w 19998"/>
                <a:gd name="connsiteY445" fmla="*/ 4777 h 19998"/>
                <a:gd name="connsiteX446" fmla="*/ 2536 w 19998"/>
                <a:gd name="connsiteY446" fmla="*/ 4860 h 19998"/>
                <a:gd name="connsiteX447" fmla="*/ 2722 w 19998"/>
                <a:gd name="connsiteY447" fmla="*/ 4761 h 19998"/>
                <a:gd name="connsiteX448" fmla="*/ 2722 w 19998"/>
                <a:gd name="connsiteY448" fmla="*/ 4900 h 19998"/>
                <a:gd name="connsiteX449" fmla="*/ 2805 w 19998"/>
                <a:gd name="connsiteY449" fmla="*/ 4923 h 19998"/>
                <a:gd name="connsiteX450" fmla="*/ 2782 w 19998"/>
                <a:gd name="connsiteY450" fmla="*/ 4982 h 19998"/>
                <a:gd name="connsiteX451" fmla="*/ 2886 w 19998"/>
                <a:gd name="connsiteY451" fmla="*/ 5022 h 19998"/>
                <a:gd name="connsiteX452" fmla="*/ 2910 w 19998"/>
                <a:gd name="connsiteY452" fmla="*/ 5022 h 19998"/>
                <a:gd name="connsiteX453" fmla="*/ 2970 w 19998"/>
                <a:gd name="connsiteY453" fmla="*/ 5189 h 19998"/>
                <a:gd name="connsiteX454" fmla="*/ 3010 w 19998"/>
                <a:gd name="connsiteY454" fmla="*/ 5189 h 19998"/>
                <a:gd name="connsiteX455" fmla="*/ 3034 w 19998"/>
                <a:gd name="connsiteY455" fmla="*/ 5247 h 19998"/>
                <a:gd name="connsiteX456" fmla="*/ 3256 w 19998"/>
                <a:gd name="connsiteY456" fmla="*/ 5673 h 19998"/>
                <a:gd name="connsiteX457" fmla="*/ 3279 w 19998"/>
                <a:gd name="connsiteY457" fmla="*/ 5593 h 19998"/>
                <a:gd name="connsiteX458" fmla="*/ 3303 w 19998"/>
                <a:gd name="connsiteY458" fmla="*/ 5593 h 19998"/>
                <a:gd name="connsiteX459" fmla="*/ 3320 w 19998"/>
                <a:gd name="connsiteY459" fmla="*/ 5616 h 19998"/>
                <a:gd name="connsiteX460" fmla="*/ 3608 w 19998"/>
                <a:gd name="connsiteY460" fmla="*/ 5391 h 19998"/>
                <a:gd name="connsiteX461" fmla="*/ 3589 w 19998"/>
                <a:gd name="connsiteY461" fmla="*/ 5351 h 19998"/>
                <a:gd name="connsiteX462" fmla="*/ 3689 w 19998"/>
                <a:gd name="connsiteY462" fmla="*/ 5351 h 19998"/>
                <a:gd name="connsiteX463" fmla="*/ 3689 w 19998"/>
                <a:gd name="connsiteY463" fmla="*/ 5391 h 19998"/>
                <a:gd name="connsiteX464" fmla="*/ 3713 w 19998"/>
                <a:gd name="connsiteY464" fmla="*/ 5391 h 19998"/>
                <a:gd name="connsiteX465" fmla="*/ 3860 w 19998"/>
                <a:gd name="connsiteY465" fmla="*/ 5268 h 19998"/>
                <a:gd name="connsiteX466" fmla="*/ 3860 w 19998"/>
                <a:gd name="connsiteY466" fmla="*/ 5308 h 19998"/>
                <a:gd name="connsiteX467" fmla="*/ 3899 w 19998"/>
                <a:gd name="connsiteY467" fmla="*/ 5325 h 19998"/>
                <a:gd name="connsiteX468" fmla="*/ 3818 w 19998"/>
                <a:gd name="connsiteY468" fmla="*/ 5431 h 19998"/>
                <a:gd name="connsiteX469" fmla="*/ 3860 w 19998"/>
                <a:gd name="connsiteY469" fmla="*/ 5431 h 19998"/>
                <a:gd name="connsiteX470" fmla="*/ 3941 w 19998"/>
                <a:gd name="connsiteY470" fmla="*/ 5367 h 19998"/>
                <a:gd name="connsiteX471" fmla="*/ 3958 w 19998"/>
                <a:gd name="connsiteY471" fmla="*/ 5391 h 19998"/>
                <a:gd name="connsiteX472" fmla="*/ 3999 w 19998"/>
                <a:gd name="connsiteY472" fmla="*/ 5534 h 19998"/>
                <a:gd name="connsiteX473" fmla="*/ 4041 w 19998"/>
                <a:gd name="connsiteY473" fmla="*/ 5471 h 19998"/>
                <a:gd name="connsiteX474" fmla="*/ 4041 w 19998"/>
                <a:gd name="connsiteY474" fmla="*/ 5534 h 19998"/>
                <a:gd name="connsiteX475" fmla="*/ 4063 w 19998"/>
                <a:gd name="connsiteY475" fmla="*/ 5534 h 19998"/>
                <a:gd name="connsiteX476" fmla="*/ 4103 w 19998"/>
                <a:gd name="connsiteY476" fmla="*/ 5449 h 19998"/>
                <a:gd name="connsiteX477" fmla="*/ 4146 w 19998"/>
                <a:gd name="connsiteY477" fmla="*/ 5489 h 19998"/>
                <a:gd name="connsiteX478" fmla="*/ 4146 w 19998"/>
                <a:gd name="connsiteY478" fmla="*/ 5471 h 19998"/>
                <a:gd name="connsiteX479" fmla="*/ 4103 w 19998"/>
                <a:gd name="connsiteY479" fmla="*/ 5407 h 19998"/>
                <a:gd name="connsiteX480" fmla="*/ 4351 w 19998"/>
                <a:gd name="connsiteY480" fmla="*/ 5351 h 19998"/>
                <a:gd name="connsiteX481" fmla="*/ 4372 w 19998"/>
                <a:gd name="connsiteY481" fmla="*/ 5308 h 19998"/>
                <a:gd name="connsiteX482" fmla="*/ 4392 w 19998"/>
                <a:gd name="connsiteY482" fmla="*/ 5308 h 19998"/>
                <a:gd name="connsiteX483" fmla="*/ 4415 w 19998"/>
                <a:gd name="connsiteY483" fmla="*/ 5308 h 19998"/>
                <a:gd name="connsiteX484" fmla="*/ 4415 w 19998"/>
                <a:gd name="connsiteY484" fmla="*/ 5287 h 19998"/>
                <a:gd name="connsiteX485" fmla="*/ 4580 w 19998"/>
                <a:gd name="connsiteY485" fmla="*/ 5268 h 19998"/>
                <a:gd name="connsiteX486" fmla="*/ 4580 w 19998"/>
                <a:gd name="connsiteY486" fmla="*/ 5471 h 19998"/>
                <a:gd name="connsiteX487" fmla="*/ 4994 w 19998"/>
                <a:gd name="connsiteY487" fmla="*/ 5449 h 19998"/>
                <a:gd name="connsiteX488" fmla="*/ 5075 w 19998"/>
                <a:gd name="connsiteY488" fmla="*/ 5471 h 19998"/>
                <a:gd name="connsiteX489" fmla="*/ 5075 w 19998"/>
                <a:gd name="connsiteY489" fmla="*/ 5449 h 19998"/>
                <a:gd name="connsiteX490" fmla="*/ 5094 w 19998"/>
                <a:gd name="connsiteY490" fmla="*/ 5449 h 19998"/>
                <a:gd name="connsiteX491" fmla="*/ 5175 w 19998"/>
                <a:gd name="connsiteY491" fmla="*/ 5471 h 19998"/>
                <a:gd name="connsiteX492" fmla="*/ 5323 w 19998"/>
                <a:gd name="connsiteY492" fmla="*/ 5471 h 19998"/>
                <a:gd name="connsiteX493" fmla="*/ 5242 w 19998"/>
                <a:gd name="connsiteY493" fmla="*/ 5407 h 19998"/>
                <a:gd name="connsiteX494" fmla="*/ 5258 w 19998"/>
                <a:gd name="connsiteY494" fmla="*/ 5391 h 19998"/>
                <a:gd name="connsiteX495" fmla="*/ 4994 w 19998"/>
                <a:gd name="connsiteY495" fmla="*/ 5003 h 19998"/>
                <a:gd name="connsiteX496" fmla="*/ 4970 w 19998"/>
                <a:gd name="connsiteY496" fmla="*/ 5003 h 19998"/>
                <a:gd name="connsiteX497" fmla="*/ 4954 w 19998"/>
                <a:gd name="connsiteY497" fmla="*/ 4982 h 19998"/>
                <a:gd name="connsiteX498" fmla="*/ 5054 w 19998"/>
                <a:gd name="connsiteY498" fmla="*/ 4618 h 19998"/>
                <a:gd name="connsiteX499" fmla="*/ 5054 w 19998"/>
                <a:gd name="connsiteY499" fmla="*/ 4601 h 19998"/>
                <a:gd name="connsiteX500" fmla="*/ 5037 w 19998"/>
                <a:gd name="connsiteY500" fmla="*/ 4618 h 19998"/>
                <a:gd name="connsiteX501" fmla="*/ 5011 w 19998"/>
                <a:gd name="connsiteY501" fmla="*/ 4131 h 19998"/>
                <a:gd name="connsiteX502" fmla="*/ 4970 w 19998"/>
                <a:gd name="connsiteY502" fmla="*/ 4131 h 19998"/>
                <a:gd name="connsiteX503" fmla="*/ 4642 w 19998"/>
                <a:gd name="connsiteY503" fmla="*/ 3335 h 19998"/>
                <a:gd name="connsiteX504" fmla="*/ 4663 w 19998"/>
                <a:gd name="connsiteY504" fmla="*/ 3092 h 19998"/>
                <a:gd name="connsiteX505" fmla="*/ 4563 w 19998"/>
                <a:gd name="connsiteY505" fmla="*/ 3050 h 19998"/>
                <a:gd name="connsiteX506" fmla="*/ 4563 w 19998"/>
                <a:gd name="connsiteY506" fmla="*/ 2930 h 19998"/>
                <a:gd name="connsiteX507" fmla="*/ 4663 w 19998"/>
                <a:gd name="connsiteY507" fmla="*/ 2987 h 19998"/>
                <a:gd name="connsiteX508" fmla="*/ 4684 w 19998"/>
                <a:gd name="connsiteY508" fmla="*/ 2947 h 19998"/>
                <a:gd name="connsiteX509" fmla="*/ 5242 w 19998"/>
                <a:gd name="connsiteY509" fmla="*/ 3092 h 19998"/>
                <a:gd name="connsiteX510" fmla="*/ 5258 w 19998"/>
                <a:gd name="connsiteY510" fmla="*/ 3029 h 19998"/>
                <a:gd name="connsiteX511" fmla="*/ 5570 w 19998"/>
                <a:gd name="connsiteY511" fmla="*/ 3050 h 19998"/>
                <a:gd name="connsiteX512" fmla="*/ 5632 w 19998"/>
                <a:gd name="connsiteY512" fmla="*/ 3252 h 19998"/>
                <a:gd name="connsiteX513" fmla="*/ 5592 w 19998"/>
                <a:gd name="connsiteY513" fmla="*/ 3252 h 19998"/>
                <a:gd name="connsiteX514" fmla="*/ 5570 w 19998"/>
                <a:gd name="connsiteY514" fmla="*/ 3316 h 19998"/>
                <a:gd name="connsiteX515" fmla="*/ 5511 w 19998"/>
                <a:gd name="connsiteY515" fmla="*/ 3316 h 19998"/>
                <a:gd name="connsiteX516" fmla="*/ 5675 w 19998"/>
                <a:gd name="connsiteY516" fmla="*/ 3800 h 19998"/>
                <a:gd name="connsiteX517" fmla="*/ 5649 w 19998"/>
                <a:gd name="connsiteY517" fmla="*/ 3826 h 19998"/>
                <a:gd name="connsiteX518" fmla="*/ 5732 w 19998"/>
                <a:gd name="connsiteY518" fmla="*/ 3842 h 19998"/>
                <a:gd name="connsiteX519" fmla="*/ 5713 w 19998"/>
                <a:gd name="connsiteY519" fmla="*/ 3842 h 19998"/>
                <a:gd name="connsiteX520" fmla="*/ 5732 w 19998"/>
                <a:gd name="connsiteY520" fmla="*/ 3882 h 19998"/>
                <a:gd name="connsiteX521" fmla="*/ 5756 w 19998"/>
                <a:gd name="connsiteY521" fmla="*/ 3882 h 19998"/>
                <a:gd name="connsiteX522" fmla="*/ 5775 w 19998"/>
                <a:gd name="connsiteY522" fmla="*/ 3882 h 19998"/>
                <a:gd name="connsiteX523" fmla="*/ 5861 w 19998"/>
                <a:gd name="connsiteY523" fmla="*/ 3762 h 19998"/>
                <a:gd name="connsiteX524" fmla="*/ 6499 w 19998"/>
                <a:gd name="connsiteY524" fmla="*/ 3906 h 19998"/>
                <a:gd name="connsiteX525" fmla="*/ 7611 w 19998"/>
                <a:gd name="connsiteY525" fmla="*/ 3826 h 19998"/>
                <a:gd name="connsiteX526" fmla="*/ 7923 w 19998"/>
                <a:gd name="connsiteY526" fmla="*/ 3722 h 19998"/>
                <a:gd name="connsiteX527" fmla="*/ 8045 w 19998"/>
                <a:gd name="connsiteY527" fmla="*/ 3703 h 19998"/>
                <a:gd name="connsiteX528" fmla="*/ 7611 w 19998"/>
                <a:gd name="connsiteY528" fmla="*/ 3600 h 19998"/>
                <a:gd name="connsiteX529" fmla="*/ 7611 w 19998"/>
                <a:gd name="connsiteY529" fmla="*/ 3581 h 19998"/>
                <a:gd name="connsiteX530" fmla="*/ 7799 w 19998"/>
                <a:gd name="connsiteY530" fmla="*/ 3092 h 19998"/>
                <a:gd name="connsiteX531" fmla="*/ 9574 w 19998"/>
                <a:gd name="connsiteY531" fmla="*/ 2317 h 19998"/>
                <a:gd name="connsiteX532" fmla="*/ 9843 w 19998"/>
                <a:gd name="connsiteY532" fmla="*/ 1993 h 19998"/>
                <a:gd name="connsiteX533" fmla="*/ 9902 w 19998"/>
                <a:gd name="connsiteY533" fmla="*/ 2051 h 19998"/>
                <a:gd name="connsiteX534" fmla="*/ 10031 w 19998"/>
                <a:gd name="connsiteY534" fmla="*/ 2051 h 19998"/>
                <a:gd name="connsiteX535" fmla="*/ 9964 w 19998"/>
                <a:gd name="connsiteY535" fmla="*/ 1972 h 19998"/>
                <a:gd name="connsiteX536" fmla="*/ 9943 w 19998"/>
                <a:gd name="connsiteY536" fmla="*/ 1993 h 19998"/>
                <a:gd name="connsiteX537" fmla="*/ 9843 w 19998"/>
                <a:gd name="connsiteY537" fmla="*/ 1645 h 19998"/>
                <a:gd name="connsiteX538" fmla="*/ 9902 w 19998"/>
                <a:gd name="connsiteY538" fmla="*/ 1645 h 19998"/>
                <a:gd name="connsiteX539" fmla="*/ 9902 w 19998"/>
                <a:gd name="connsiteY539" fmla="*/ 1628 h 19998"/>
                <a:gd name="connsiteX540" fmla="*/ 9902 w 19998"/>
                <a:gd name="connsiteY540" fmla="*/ 1607 h 19998"/>
                <a:gd name="connsiteX541" fmla="*/ 9843 w 19998"/>
                <a:gd name="connsiteY541" fmla="*/ 1542 h 19998"/>
                <a:gd name="connsiteX542" fmla="*/ 9886 w 19998"/>
                <a:gd name="connsiteY542" fmla="*/ 1260 h 19998"/>
                <a:gd name="connsiteX543" fmla="*/ 9926 w 19998"/>
                <a:gd name="connsiteY543" fmla="*/ 1243 h 19998"/>
                <a:gd name="connsiteX544" fmla="*/ 9886 w 19998"/>
                <a:gd name="connsiteY544" fmla="*/ 815 h 19998"/>
                <a:gd name="connsiteX545" fmla="*/ 9902 w 19998"/>
                <a:gd name="connsiteY545" fmla="*/ 815 h 19998"/>
                <a:gd name="connsiteX546" fmla="*/ 9886 w 19998"/>
                <a:gd name="connsiteY546" fmla="*/ 484 h 19998"/>
                <a:gd name="connsiteX547" fmla="*/ 10645 w 19998"/>
                <a:gd name="connsiteY547" fmla="*/ 186 h 19998"/>
                <a:gd name="connsiteX548" fmla="*/ 11307 w 19998"/>
                <a:gd name="connsiteY548" fmla="*/ 0 h 19998"/>
                <a:gd name="connsiteX549" fmla="*/ 11431 w 19998"/>
                <a:gd name="connsiteY549" fmla="*/ 324 h 19998"/>
                <a:gd name="connsiteX550" fmla="*/ 11431 w 19998"/>
                <a:gd name="connsiteY550" fmla="*/ 630 h 19998"/>
                <a:gd name="connsiteX551" fmla="*/ 11577 w 19998"/>
                <a:gd name="connsiteY551" fmla="*/ 630 h 19998"/>
                <a:gd name="connsiteX552" fmla="*/ 11700 w 19998"/>
                <a:gd name="connsiteY552" fmla="*/ 832 h 19998"/>
                <a:gd name="connsiteX553" fmla="*/ 11822 w 19998"/>
                <a:gd name="connsiteY553" fmla="*/ 895 h 19998"/>
                <a:gd name="connsiteX554" fmla="*/ 12158 w 19998"/>
                <a:gd name="connsiteY554" fmla="*/ 670 h 19998"/>
                <a:gd name="connsiteX555" fmla="*/ 12279 w 19998"/>
                <a:gd name="connsiteY555" fmla="*/ 792 h 19998"/>
                <a:gd name="connsiteX556" fmla="*/ 12255 w 19998"/>
                <a:gd name="connsiteY556" fmla="*/ 815 h 19998"/>
                <a:gd name="connsiteX557" fmla="*/ 12360 w 19998"/>
                <a:gd name="connsiteY557" fmla="*/ 895 h 19998"/>
                <a:gd name="connsiteX558" fmla="*/ 12360 w 19998"/>
                <a:gd name="connsiteY558" fmla="*/ 912 h 19998"/>
                <a:gd name="connsiteX559" fmla="*/ 12339 w 19998"/>
                <a:gd name="connsiteY559" fmla="*/ 935 h 19998"/>
                <a:gd name="connsiteX560" fmla="*/ 12548 w 19998"/>
                <a:gd name="connsiteY560" fmla="*/ 1342 h 19998"/>
                <a:gd name="connsiteX561" fmla="*/ 12753 w 19998"/>
                <a:gd name="connsiteY561" fmla="*/ 1260 h 19998"/>
                <a:gd name="connsiteX562" fmla="*/ 12729 w 19998"/>
                <a:gd name="connsiteY562" fmla="*/ 1363 h 19998"/>
                <a:gd name="connsiteX563" fmla="*/ 12834 w 19998"/>
                <a:gd name="connsiteY563" fmla="*/ 1323 h 19998"/>
                <a:gd name="connsiteX564" fmla="*/ 12853 w 19998"/>
                <a:gd name="connsiteY564" fmla="*/ 1342 h 19998"/>
                <a:gd name="connsiteX565" fmla="*/ 12901 w 19998"/>
                <a:gd name="connsiteY565" fmla="*/ 1342 h 19998"/>
                <a:gd name="connsiteX566" fmla="*/ 13039 w 19998"/>
                <a:gd name="connsiteY566" fmla="*/ 1769 h 19998"/>
                <a:gd name="connsiteX567" fmla="*/ 13039 w 19998"/>
                <a:gd name="connsiteY567" fmla="*/ 1751 h 19998"/>
                <a:gd name="connsiteX568" fmla="*/ 13065 w 19998"/>
                <a:gd name="connsiteY568" fmla="*/ 1751 h 19998"/>
                <a:gd name="connsiteX569" fmla="*/ 13082 w 19998"/>
                <a:gd name="connsiteY569" fmla="*/ 1671 h 19998"/>
                <a:gd name="connsiteX570" fmla="*/ 13186 w 19998"/>
                <a:gd name="connsiteY570" fmla="*/ 1645 h 19998"/>
                <a:gd name="connsiteX571" fmla="*/ 13203 w 19998"/>
                <a:gd name="connsiteY571" fmla="*/ 1671 h 19998"/>
                <a:gd name="connsiteX572" fmla="*/ 13203 w 19998"/>
                <a:gd name="connsiteY572" fmla="*/ 1645 h 19998"/>
                <a:gd name="connsiteX573" fmla="*/ 13267 w 19998"/>
                <a:gd name="connsiteY573" fmla="*/ 1645 h 19998"/>
                <a:gd name="connsiteX574" fmla="*/ 13267 w 19998"/>
                <a:gd name="connsiteY574" fmla="*/ 1671 h 19998"/>
                <a:gd name="connsiteX575" fmla="*/ 13308 w 19998"/>
                <a:gd name="connsiteY575" fmla="*/ 1687 h 19998"/>
                <a:gd name="connsiteX576" fmla="*/ 13308 w 19998"/>
                <a:gd name="connsiteY576" fmla="*/ 1711 h 19998"/>
                <a:gd name="connsiteX577" fmla="*/ 13515 w 19998"/>
                <a:gd name="connsiteY577" fmla="*/ 1628 h 19998"/>
                <a:gd name="connsiteX578" fmla="*/ 13598 w 19998"/>
                <a:gd name="connsiteY578" fmla="*/ 1751 h 19998"/>
                <a:gd name="connsiteX579" fmla="*/ 13660 w 19998"/>
                <a:gd name="connsiteY579" fmla="*/ 1769 h 19998"/>
                <a:gd name="connsiteX580" fmla="*/ 13660 w 19998"/>
                <a:gd name="connsiteY580" fmla="*/ 1833 h 19998"/>
                <a:gd name="connsiteX581" fmla="*/ 13677 w 19998"/>
                <a:gd name="connsiteY581" fmla="*/ 1833 h 19998"/>
                <a:gd name="connsiteX582" fmla="*/ 13677 w 19998"/>
                <a:gd name="connsiteY582" fmla="*/ 1849 h 19998"/>
                <a:gd name="connsiteX583" fmla="*/ 13725 w 19998"/>
                <a:gd name="connsiteY583" fmla="*/ 1849 h 19998"/>
                <a:gd name="connsiteX584" fmla="*/ 13703 w 19998"/>
                <a:gd name="connsiteY584" fmla="*/ 1833 h 19998"/>
                <a:gd name="connsiteX585" fmla="*/ 13725 w 19998"/>
                <a:gd name="connsiteY585" fmla="*/ 1791 h 19998"/>
                <a:gd name="connsiteX586" fmla="*/ 13808 w 19998"/>
                <a:gd name="connsiteY586" fmla="*/ 1873 h 19998"/>
                <a:gd name="connsiteX587" fmla="*/ 13725 w 19998"/>
                <a:gd name="connsiteY587" fmla="*/ 2155 h 19998"/>
                <a:gd name="connsiteX588" fmla="*/ 13725 w 19998"/>
                <a:gd name="connsiteY588" fmla="*/ 2138 h 19998"/>
                <a:gd name="connsiteX589" fmla="*/ 13784 w 19998"/>
                <a:gd name="connsiteY589" fmla="*/ 2155 h 19998"/>
                <a:gd name="connsiteX590" fmla="*/ 13825 w 19998"/>
                <a:gd name="connsiteY590" fmla="*/ 2301 h 19998"/>
                <a:gd name="connsiteX591" fmla="*/ 13703 w 19998"/>
                <a:gd name="connsiteY591" fmla="*/ 2420 h 19998"/>
                <a:gd name="connsiteX592" fmla="*/ 13741 w 19998"/>
                <a:gd name="connsiteY592" fmla="*/ 2463 h 19998"/>
                <a:gd name="connsiteX593" fmla="*/ 13703 w 19998"/>
                <a:gd name="connsiteY593" fmla="*/ 2503 h 19998"/>
                <a:gd name="connsiteX594" fmla="*/ 13784 w 19998"/>
                <a:gd name="connsiteY594" fmla="*/ 2519 h 19998"/>
                <a:gd name="connsiteX595" fmla="*/ 13784 w 19998"/>
                <a:gd name="connsiteY595" fmla="*/ 2540 h 19998"/>
                <a:gd name="connsiteX596" fmla="*/ 13849 w 19998"/>
                <a:gd name="connsiteY596" fmla="*/ 2540 h 19998"/>
                <a:gd name="connsiteX597" fmla="*/ 14280 w 19998"/>
                <a:gd name="connsiteY597" fmla="*/ 2540 h 19998"/>
                <a:gd name="connsiteX598" fmla="*/ 14527 w 19998"/>
                <a:gd name="connsiteY598" fmla="*/ 2437 h 19998"/>
                <a:gd name="connsiteX599" fmla="*/ 14527 w 19998"/>
                <a:gd name="connsiteY599" fmla="*/ 2218 h 19998"/>
                <a:gd name="connsiteX600" fmla="*/ 14715 w 19998"/>
                <a:gd name="connsiteY600" fmla="*/ 2051 h 19998"/>
                <a:gd name="connsiteX601" fmla="*/ 14815 w 19998"/>
                <a:gd name="connsiteY601" fmla="*/ 2115 h 19998"/>
                <a:gd name="connsiteX602" fmla="*/ 14775 w 19998"/>
                <a:gd name="connsiteY602" fmla="*/ 2138 h 19998"/>
                <a:gd name="connsiteX603" fmla="*/ 14796 w 19998"/>
                <a:gd name="connsiteY603" fmla="*/ 2218 h 19998"/>
                <a:gd name="connsiteX604" fmla="*/ 14756 w 19998"/>
                <a:gd name="connsiteY604" fmla="*/ 2195 h 19998"/>
                <a:gd name="connsiteX605" fmla="*/ 14732 w 19998"/>
                <a:gd name="connsiteY605" fmla="*/ 2218 h 19998"/>
                <a:gd name="connsiteX606" fmla="*/ 14756 w 19998"/>
                <a:gd name="connsiteY606" fmla="*/ 2237 h 19998"/>
                <a:gd name="connsiteX607" fmla="*/ 14732 w 19998"/>
                <a:gd name="connsiteY607" fmla="*/ 2275 h 19998"/>
                <a:gd name="connsiteX608" fmla="*/ 14715 w 19998"/>
                <a:gd name="connsiteY608" fmla="*/ 2275 h 19998"/>
                <a:gd name="connsiteX609" fmla="*/ 14756 w 19998"/>
                <a:gd name="connsiteY609" fmla="*/ 2341 h 19998"/>
                <a:gd name="connsiteX610" fmla="*/ 14675 w 19998"/>
                <a:gd name="connsiteY610" fmla="*/ 2519 h 19998"/>
                <a:gd name="connsiteX611" fmla="*/ 14815 w 19998"/>
                <a:gd name="connsiteY611" fmla="*/ 2622 h 19998"/>
                <a:gd name="connsiteX612" fmla="*/ 14796 w 19998"/>
                <a:gd name="connsiteY612" fmla="*/ 2904 h 19998"/>
                <a:gd name="connsiteX613" fmla="*/ 14918 w 19998"/>
                <a:gd name="connsiteY613" fmla="*/ 2904 h 19998"/>
                <a:gd name="connsiteX614" fmla="*/ 14918 w 19998"/>
                <a:gd name="connsiteY614" fmla="*/ 2867 h 19998"/>
                <a:gd name="connsiteX615" fmla="*/ 15001 w 19998"/>
                <a:gd name="connsiteY615" fmla="*/ 2888 h 19998"/>
                <a:gd name="connsiteX616" fmla="*/ 15230 w 19998"/>
                <a:gd name="connsiteY616" fmla="*/ 3074 h 19998"/>
                <a:gd name="connsiteX617" fmla="*/ 15249 w 19998"/>
                <a:gd name="connsiteY617" fmla="*/ 3050 h 19998"/>
                <a:gd name="connsiteX618" fmla="*/ 15249 w 19998"/>
                <a:gd name="connsiteY618" fmla="*/ 3114 h 19998"/>
                <a:gd name="connsiteX619" fmla="*/ 15330 w 19998"/>
                <a:gd name="connsiteY619" fmla="*/ 3114 h 19998"/>
                <a:gd name="connsiteX620" fmla="*/ 15418 w 19998"/>
                <a:gd name="connsiteY620" fmla="*/ 3114 h 19998"/>
                <a:gd name="connsiteX621" fmla="*/ 15499 w 19998"/>
                <a:gd name="connsiteY621" fmla="*/ 3196 h 19998"/>
                <a:gd name="connsiteX622" fmla="*/ 15475 w 19998"/>
                <a:gd name="connsiteY622" fmla="*/ 3252 h 19998"/>
                <a:gd name="connsiteX623" fmla="*/ 15499 w 19998"/>
                <a:gd name="connsiteY623" fmla="*/ 3295 h 19998"/>
                <a:gd name="connsiteX624" fmla="*/ 15499 w 19998"/>
                <a:gd name="connsiteY624" fmla="*/ 3276 h 19998"/>
                <a:gd name="connsiteX625" fmla="*/ 15599 w 19998"/>
                <a:gd name="connsiteY625" fmla="*/ 3276 h 19998"/>
                <a:gd name="connsiteX626" fmla="*/ 15704 w 19998"/>
                <a:gd name="connsiteY626" fmla="*/ 3374 h 19998"/>
                <a:gd name="connsiteX627" fmla="*/ 15682 w 19998"/>
                <a:gd name="connsiteY627" fmla="*/ 3414 h 19998"/>
                <a:gd name="connsiteX628" fmla="*/ 15723 w 19998"/>
                <a:gd name="connsiteY628" fmla="*/ 3478 h 19998"/>
                <a:gd name="connsiteX629" fmla="*/ 15704 w 19998"/>
                <a:gd name="connsiteY629" fmla="*/ 3497 h 19998"/>
                <a:gd name="connsiteX630" fmla="*/ 15747 w 19998"/>
                <a:gd name="connsiteY630" fmla="*/ 3534 h 19998"/>
                <a:gd name="connsiteX631" fmla="*/ 15747 w 19998"/>
                <a:gd name="connsiteY631" fmla="*/ 3518 h 19998"/>
                <a:gd name="connsiteX632" fmla="*/ 15935 w 19998"/>
                <a:gd name="connsiteY632" fmla="*/ 3478 h 19998"/>
                <a:gd name="connsiteX633" fmla="*/ 15935 w 19998"/>
                <a:gd name="connsiteY633" fmla="*/ 3518 h 19998"/>
                <a:gd name="connsiteX634" fmla="*/ 15951 w 19998"/>
                <a:gd name="connsiteY634" fmla="*/ 3518 h 19998"/>
                <a:gd name="connsiteX635" fmla="*/ 15992 w 19998"/>
                <a:gd name="connsiteY635" fmla="*/ 3414 h 19998"/>
                <a:gd name="connsiteX636" fmla="*/ 16156 w 19998"/>
                <a:gd name="connsiteY636" fmla="*/ 3414 h 19998"/>
                <a:gd name="connsiteX637" fmla="*/ 16156 w 19998"/>
                <a:gd name="connsiteY637" fmla="*/ 3374 h 19998"/>
                <a:gd name="connsiteX638" fmla="*/ 16302 w 19998"/>
                <a:gd name="connsiteY638" fmla="*/ 3436 h 19998"/>
                <a:gd name="connsiteX639" fmla="*/ 16285 w 19998"/>
                <a:gd name="connsiteY639" fmla="*/ 3454 h 19998"/>
                <a:gd name="connsiteX640" fmla="*/ 16366 w 19998"/>
                <a:gd name="connsiteY640" fmla="*/ 3518 h 19998"/>
                <a:gd name="connsiteX641" fmla="*/ 16490 w 19998"/>
                <a:gd name="connsiteY641" fmla="*/ 3518 h 19998"/>
                <a:gd name="connsiteX642" fmla="*/ 16506 w 19998"/>
                <a:gd name="connsiteY642" fmla="*/ 3600 h 19998"/>
                <a:gd name="connsiteX643" fmla="*/ 16590 w 19998"/>
                <a:gd name="connsiteY643" fmla="*/ 3624 h 19998"/>
                <a:gd name="connsiteX644" fmla="*/ 16611 w 19998"/>
                <a:gd name="connsiteY644" fmla="*/ 3581 h 19998"/>
                <a:gd name="connsiteX645" fmla="*/ 16694 w 19998"/>
                <a:gd name="connsiteY645" fmla="*/ 3600 h 19998"/>
                <a:gd name="connsiteX646" fmla="*/ 16694 w 19998"/>
                <a:gd name="connsiteY646" fmla="*/ 3560 h 19998"/>
                <a:gd name="connsiteX647" fmla="*/ 16716 w 19998"/>
                <a:gd name="connsiteY647" fmla="*/ 3560 h 19998"/>
                <a:gd name="connsiteX648" fmla="*/ 16716 w 19998"/>
                <a:gd name="connsiteY648" fmla="*/ 3518 h 19998"/>
                <a:gd name="connsiteX649" fmla="*/ 16759 w 19998"/>
                <a:gd name="connsiteY649" fmla="*/ 3497 h 19998"/>
                <a:gd name="connsiteX650" fmla="*/ 16759 w 19998"/>
                <a:gd name="connsiteY650" fmla="*/ 3478 h 19998"/>
                <a:gd name="connsiteX651" fmla="*/ 16940 w 19998"/>
                <a:gd name="connsiteY651" fmla="*/ 3478 h 19998"/>
                <a:gd name="connsiteX652" fmla="*/ 17085 w 19998"/>
                <a:gd name="connsiteY652" fmla="*/ 3560 h 19998"/>
                <a:gd name="connsiteX653" fmla="*/ 17085 w 19998"/>
                <a:gd name="connsiteY653" fmla="*/ 3534 h 19998"/>
                <a:gd name="connsiteX654" fmla="*/ 17192 w 19998"/>
                <a:gd name="connsiteY654" fmla="*/ 3518 h 19998"/>
                <a:gd name="connsiteX655" fmla="*/ 17192 w 19998"/>
                <a:gd name="connsiteY655" fmla="*/ 3534 h 19998"/>
                <a:gd name="connsiteX656" fmla="*/ 17373 w 19998"/>
                <a:gd name="connsiteY656" fmla="*/ 3640 h 19998"/>
                <a:gd name="connsiteX657" fmla="*/ 17354 w 19998"/>
                <a:gd name="connsiteY657" fmla="*/ 3663 h 19998"/>
                <a:gd name="connsiteX658" fmla="*/ 17437 w 19998"/>
                <a:gd name="connsiteY658" fmla="*/ 3783 h 19998"/>
                <a:gd name="connsiteX659" fmla="*/ 17397 w 19998"/>
                <a:gd name="connsiteY659" fmla="*/ 3783 h 19998"/>
                <a:gd name="connsiteX660" fmla="*/ 17414 w 19998"/>
                <a:gd name="connsiteY660" fmla="*/ 3826 h 19998"/>
                <a:gd name="connsiteX661" fmla="*/ 17437 w 19998"/>
                <a:gd name="connsiteY661" fmla="*/ 3826 h 19998"/>
                <a:gd name="connsiteX662" fmla="*/ 17602 w 19998"/>
                <a:gd name="connsiteY662" fmla="*/ 4028 h 19998"/>
                <a:gd name="connsiteX663" fmla="*/ 17623 w 19998"/>
                <a:gd name="connsiteY663" fmla="*/ 4091 h 19998"/>
                <a:gd name="connsiteX664" fmla="*/ 17642 w 19998"/>
                <a:gd name="connsiteY664" fmla="*/ 4091 h 19998"/>
                <a:gd name="connsiteX665" fmla="*/ 17683 w 19998"/>
                <a:gd name="connsiteY665" fmla="*/ 4211 h 19998"/>
                <a:gd name="connsiteX666" fmla="*/ 17849 w 19998"/>
                <a:gd name="connsiteY666" fmla="*/ 4211 h 19998"/>
                <a:gd name="connsiteX667" fmla="*/ 17849 w 19998"/>
                <a:gd name="connsiteY667" fmla="*/ 4171 h 19998"/>
                <a:gd name="connsiteX668" fmla="*/ 17871 w 19998"/>
                <a:gd name="connsiteY668" fmla="*/ 4171 h 19998"/>
                <a:gd name="connsiteX669" fmla="*/ 17830 w 19998"/>
                <a:gd name="connsiteY669" fmla="*/ 4091 h 19998"/>
                <a:gd name="connsiteX670" fmla="*/ 17871 w 19998"/>
                <a:gd name="connsiteY670" fmla="*/ 4065 h 19998"/>
                <a:gd name="connsiteX671" fmla="*/ 17935 w 19998"/>
                <a:gd name="connsiteY671" fmla="*/ 4091 h 19998"/>
                <a:gd name="connsiteX672" fmla="*/ 17976 w 19998"/>
                <a:gd name="connsiteY672" fmla="*/ 4065 h 19998"/>
                <a:gd name="connsiteX673" fmla="*/ 18019 w 19998"/>
                <a:gd name="connsiteY673" fmla="*/ 4091 h 19998"/>
                <a:gd name="connsiteX674" fmla="*/ 18140 w 19998"/>
                <a:gd name="connsiteY674" fmla="*/ 4131 h 19998"/>
                <a:gd name="connsiteX675" fmla="*/ 18183 w 19998"/>
                <a:gd name="connsiteY675" fmla="*/ 4293 h 19998"/>
                <a:gd name="connsiteX676" fmla="*/ 18200 w 19998"/>
                <a:gd name="connsiteY676" fmla="*/ 4293 h 19998"/>
                <a:gd name="connsiteX677" fmla="*/ 18223 w 19998"/>
                <a:gd name="connsiteY677" fmla="*/ 4211 h 19998"/>
                <a:gd name="connsiteX678" fmla="*/ 18240 w 19998"/>
                <a:gd name="connsiteY678" fmla="*/ 4211 h 19998"/>
                <a:gd name="connsiteX679" fmla="*/ 18240 w 19998"/>
                <a:gd name="connsiteY679" fmla="*/ 4230 h 19998"/>
                <a:gd name="connsiteX680" fmla="*/ 18281 w 19998"/>
                <a:gd name="connsiteY680" fmla="*/ 4230 h 19998"/>
                <a:gd name="connsiteX681" fmla="*/ 18328 w 19998"/>
                <a:gd name="connsiteY681" fmla="*/ 4270 h 19998"/>
                <a:gd name="connsiteX682" fmla="*/ 18369 w 19998"/>
                <a:gd name="connsiteY682" fmla="*/ 4253 h 19998"/>
                <a:gd name="connsiteX683" fmla="*/ 18388 w 19998"/>
                <a:gd name="connsiteY683" fmla="*/ 4270 h 19998"/>
                <a:gd name="connsiteX684" fmla="*/ 18531 w 19998"/>
                <a:gd name="connsiteY684" fmla="*/ 4253 h 19998"/>
                <a:gd name="connsiteX685" fmla="*/ 18531 w 19998"/>
                <a:gd name="connsiteY685" fmla="*/ 4270 h 19998"/>
                <a:gd name="connsiteX686" fmla="*/ 18631 w 19998"/>
                <a:gd name="connsiteY686" fmla="*/ 4211 h 19998"/>
                <a:gd name="connsiteX687" fmla="*/ 18631 w 19998"/>
                <a:gd name="connsiteY687" fmla="*/ 4131 h 19998"/>
                <a:gd name="connsiteX688" fmla="*/ 18762 w 19998"/>
                <a:gd name="connsiteY688" fmla="*/ 4108 h 19998"/>
                <a:gd name="connsiteX689" fmla="*/ 18778 w 19998"/>
                <a:gd name="connsiteY689" fmla="*/ 4148 h 19998"/>
                <a:gd name="connsiteX690" fmla="*/ 18821 w 19998"/>
                <a:gd name="connsiteY690" fmla="*/ 4131 h 19998"/>
                <a:gd name="connsiteX691" fmla="*/ 18943 w 19998"/>
                <a:gd name="connsiteY691" fmla="*/ 4333 h 19998"/>
                <a:gd name="connsiteX692" fmla="*/ 19047 w 19998"/>
                <a:gd name="connsiteY692" fmla="*/ 4333 h 19998"/>
                <a:gd name="connsiteX693" fmla="*/ 19064 w 19998"/>
                <a:gd name="connsiteY693" fmla="*/ 4392 h 19998"/>
                <a:gd name="connsiteX694" fmla="*/ 19152 w 19998"/>
                <a:gd name="connsiteY694" fmla="*/ 4392 h 19998"/>
                <a:gd name="connsiteX695" fmla="*/ 19152 w 19998"/>
                <a:gd name="connsiteY695" fmla="*/ 4373 h 19998"/>
                <a:gd name="connsiteX696" fmla="*/ 19212 w 19998"/>
                <a:gd name="connsiteY696" fmla="*/ 4373 h 19998"/>
                <a:gd name="connsiteX697" fmla="*/ 19212 w 19998"/>
                <a:gd name="connsiteY697" fmla="*/ 4392 h 19998"/>
                <a:gd name="connsiteX698" fmla="*/ 19317 w 19998"/>
                <a:gd name="connsiteY698" fmla="*/ 4333 h 19998"/>
                <a:gd name="connsiteX699" fmla="*/ 19417 w 19998"/>
                <a:gd name="connsiteY699" fmla="*/ 4392 h 19998"/>
                <a:gd name="connsiteX700" fmla="*/ 19443 w 19998"/>
                <a:gd name="connsiteY700" fmla="*/ 4373 h 19998"/>
                <a:gd name="connsiteX701" fmla="*/ 19500 w 19998"/>
                <a:gd name="connsiteY701" fmla="*/ 4373 h 19998"/>
                <a:gd name="connsiteX702" fmla="*/ 19521 w 19998"/>
                <a:gd name="connsiteY702" fmla="*/ 4352 h 19998"/>
                <a:gd name="connsiteX703" fmla="*/ 19998 w 19998"/>
                <a:gd name="connsiteY703" fmla="*/ 4512 h 19998"/>
                <a:gd name="connsiteX704" fmla="*/ 19750 w 19998"/>
                <a:gd name="connsiteY704" fmla="*/ 4939 h 19998"/>
                <a:gd name="connsiteX705" fmla="*/ 19712 w 19998"/>
                <a:gd name="connsiteY705" fmla="*/ 4939 h 19998"/>
                <a:gd name="connsiteX706" fmla="*/ 19686 w 19998"/>
                <a:gd name="connsiteY706" fmla="*/ 5003 h 19998"/>
                <a:gd name="connsiteX707" fmla="*/ 19645 w 19998"/>
                <a:gd name="connsiteY707" fmla="*/ 5003 h 19998"/>
                <a:gd name="connsiteX708" fmla="*/ 19131 w 19998"/>
                <a:gd name="connsiteY708" fmla="*/ 6512 h 19998"/>
                <a:gd name="connsiteX709" fmla="*/ 19236 w 19998"/>
                <a:gd name="connsiteY709" fmla="*/ 7750 h 19998"/>
                <a:gd name="connsiteX710" fmla="*/ 19212 w 19998"/>
                <a:gd name="connsiteY710" fmla="*/ 7750 h 19998"/>
                <a:gd name="connsiteX711" fmla="*/ 19090 w 19998"/>
                <a:gd name="connsiteY711" fmla="*/ 7870 h 19998"/>
                <a:gd name="connsiteX712" fmla="*/ 19152 w 19998"/>
                <a:gd name="connsiteY712" fmla="*/ 7853 h 19998"/>
                <a:gd name="connsiteX713" fmla="*/ 19064 w 19998"/>
                <a:gd name="connsiteY713" fmla="*/ 7973 h 19998"/>
                <a:gd name="connsiteX714" fmla="*/ 18983 w 19998"/>
                <a:gd name="connsiteY714" fmla="*/ 7973 h 19998"/>
                <a:gd name="connsiteX715" fmla="*/ 18714 w 19998"/>
                <a:gd name="connsiteY715" fmla="*/ 8135 h 19998"/>
                <a:gd name="connsiteX716" fmla="*/ 18695 w 19998"/>
                <a:gd name="connsiteY716" fmla="*/ 8093 h 19998"/>
                <a:gd name="connsiteX717" fmla="*/ 18614 w 19998"/>
                <a:gd name="connsiteY717" fmla="*/ 7997 h 19998"/>
                <a:gd name="connsiteX718" fmla="*/ 18631 w 19998"/>
                <a:gd name="connsiteY718" fmla="*/ 7973 h 19998"/>
                <a:gd name="connsiteX719" fmla="*/ 18304 w 19998"/>
                <a:gd name="connsiteY71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156 w 19998"/>
                <a:gd name="connsiteY332" fmla="*/ 7910 h 19998"/>
                <a:gd name="connsiteX333" fmla="*/ 2844 w 19998"/>
                <a:gd name="connsiteY333" fmla="*/ 7933 h 19998"/>
                <a:gd name="connsiteX334" fmla="*/ 2822 w 19998"/>
                <a:gd name="connsiteY334" fmla="*/ 7853 h 19998"/>
                <a:gd name="connsiteX335" fmla="*/ 2765 w 19998"/>
                <a:gd name="connsiteY335" fmla="*/ 7811 h 19998"/>
                <a:gd name="connsiteX336" fmla="*/ 2765 w 19998"/>
                <a:gd name="connsiteY336" fmla="*/ 7788 h 19998"/>
                <a:gd name="connsiteX337" fmla="*/ 3051 w 19998"/>
                <a:gd name="connsiteY337" fmla="*/ 7853 h 19998"/>
                <a:gd name="connsiteX338" fmla="*/ 3115 w 19998"/>
                <a:gd name="connsiteY338" fmla="*/ 7651 h 19998"/>
                <a:gd name="connsiteX339" fmla="*/ 3115 w 19998"/>
                <a:gd name="connsiteY339" fmla="*/ 7625 h 19998"/>
                <a:gd name="connsiteX340" fmla="*/ 2765 w 19998"/>
                <a:gd name="connsiteY340" fmla="*/ 7729 h 19998"/>
                <a:gd name="connsiteX341" fmla="*/ 2722 w 19998"/>
                <a:gd name="connsiteY341" fmla="*/ 7625 h 19998"/>
                <a:gd name="connsiteX342" fmla="*/ 2701 w 19998"/>
                <a:gd name="connsiteY342" fmla="*/ 7625 h 19998"/>
                <a:gd name="connsiteX343" fmla="*/ 2722 w 19998"/>
                <a:gd name="connsiteY343" fmla="*/ 7788 h 19998"/>
                <a:gd name="connsiteX344" fmla="*/ 2477 w 19998"/>
                <a:gd name="connsiteY344" fmla="*/ 7750 h 19998"/>
                <a:gd name="connsiteX345" fmla="*/ 2453 w 19998"/>
                <a:gd name="connsiteY345" fmla="*/ 7689 h 19998"/>
                <a:gd name="connsiteX346" fmla="*/ 2477 w 19998"/>
                <a:gd name="connsiteY346" fmla="*/ 7973 h 19998"/>
                <a:gd name="connsiteX347" fmla="*/ 2412 w 19998"/>
                <a:gd name="connsiteY347" fmla="*/ 7950 h 19998"/>
                <a:gd name="connsiteX348" fmla="*/ 2372 w 19998"/>
                <a:gd name="connsiteY348" fmla="*/ 7828 h 19998"/>
                <a:gd name="connsiteX349" fmla="*/ 2127 w 19998"/>
                <a:gd name="connsiteY349" fmla="*/ 7442 h 19998"/>
                <a:gd name="connsiteX350" fmla="*/ 2127 w 19998"/>
                <a:gd name="connsiteY350" fmla="*/ 7463 h 19998"/>
                <a:gd name="connsiteX351" fmla="*/ 2103 w 19998"/>
                <a:gd name="connsiteY351" fmla="*/ 7442 h 19998"/>
                <a:gd name="connsiteX352" fmla="*/ 2205 w 19998"/>
                <a:gd name="connsiteY352" fmla="*/ 7442 h 19998"/>
                <a:gd name="connsiteX353" fmla="*/ 1831 w 19998"/>
                <a:gd name="connsiteY353" fmla="*/ 7261 h 19998"/>
                <a:gd name="connsiteX354" fmla="*/ 1260 w 19998"/>
                <a:gd name="connsiteY354" fmla="*/ 6996 h 19998"/>
                <a:gd name="connsiteX355" fmla="*/ 1276 w 19998"/>
                <a:gd name="connsiteY355" fmla="*/ 6975 h 19998"/>
                <a:gd name="connsiteX356" fmla="*/ 1260 w 19998"/>
                <a:gd name="connsiteY356" fmla="*/ 6958 h 19998"/>
                <a:gd name="connsiteX357" fmla="*/ 1236 w 19998"/>
                <a:gd name="connsiteY357" fmla="*/ 6958 h 19998"/>
                <a:gd name="connsiteX358" fmla="*/ 1172 w 19998"/>
                <a:gd name="connsiteY358" fmla="*/ 6892 h 19998"/>
                <a:gd name="connsiteX359" fmla="*/ 1155 w 19998"/>
                <a:gd name="connsiteY359" fmla="*/ 6996 h 19998"/>
                <a:gd name="connsiteX360" fmla="*/ 886 w 19998"/>
                <a:gd name="connsiteY360" fmla="*/ 6975 h 19998"/>
                <a:gd name="connsiteX361" fmla="*/ 679 w 19998"/>
                <a:gd name="connsiteY361" fmla="*/ 7099 h 19998"/>
                <a:gd name="connsiteX362" fmla="*/ 533 w 19998"/>
                <a:gd name="connsiteY362" fmla="*/ 7078 h 19998"/>
                <a:gd name="connsiteX363" fmla="*/ 533 w 19998"/>
                <a:gd name="connsiteY363" fmla="*/ 7022 h 19998"/>
                <a:gd name="connsiteX364" fmla="*/ 574 w 19998"/>
                <a:gd name="connsiteY364" fmla="*/ 6996 h 19998"/>
                <a:gd name="connsiteX365" fmla="*/ 305 w 19998"/>
                <a:gd name="connsiteY365" fmla="*/ 6568 h 19998"/>
                <a:gd name="connsiteX366" fmla="*/ 264 w 19998"/>
                <a:gd name="connsiteY366" fmla="*/ 6594 h 19998"/>
                <a:gd name="connsiteX367" fmla="*/ 164 w 19998"/>
                <a:gd name="connsiteY367" fmla="*/ 6528 h 19998"/>
                <a:gd name="connsiteX368" fmla="*/ 141 w 19998"/>
                <a:gd name="connsiteY368" fmla="*/ 6528 h 19998"/>
                <a:gd name="connsiteX369" fmla="*/ 0 w 19998"/>
                <a:gd name="connsiteY369" fmla="*/ 6490 h 19998"/>
                <a:gd name="connsiteX370" fmla="*/ 17 w 19998"/>
                <a:gd name="connsiteY370" fmla="*/ 6465 h 19998"/>
                <a:gd name="connsiteX371" fmla="*/ 57 w 19998"/>
                <a:gd name="connsiteY371" fmla="*/ 6465 h 19998"/>
                <a:gd name="connsiteX372" fmla="*/ 57 w 19998"/>
                <a:gd name="connsiteY372" fmla="*/ 6425 h 19998"/>
                <a:gd name="connsiteX373" fmla="*/ 695 w 19998"/>
                <a:gd name="connsiteY373" fmla="*/ 6408 h 19998"/>
                <a:gd name="connsiteX374" fmla="*/ 760 w 19998"/>
                <a:gd name="connsiteY374" fmla="*/ 6262 h 19998"/>
                <a:gd name="connsiteX375" fmla="*/ 722 w 19998"/>
                <a:gd name="connsiteY375" fmla="*/ 6262 h 19998"/>
                <a:gd name="connsiteX376" fmla="*/ 695 w 19998"/>
                <a:gd name="connsiteY376" fmla="*/ 6164 h 19998"/>
                <a:gd name="connsiteX377" fmla="*/ 433 w 19998"/>
                <a:gd name="connsiteY377" fmla="*/ 6084 h 19998"/>
                <a:gd name="connsiteX378" fmla="*/ 348 w 19998"/>
                <a:gd name="connsiteY378" fmla="*/ 6204 h 19998"/>
                <a:gd name="connsiteX379" fmla="*/ 329 w 19998"/>
                <a:gd name="connsiteY379" fmla="*/ 6204 h 19998"/>
                <a:gd name="connsiteX380" fmla="*/ 305 w 19998"/>
                <a:gd name="connsiteY380" fmla="*/ 6060 h 19998"/>
                <a:gd name="connsiteX381" fmla="*/ 348 w 19998"/>
                <a:gd name="connsiteY381" fmla="*/ 6044 h 19998"/>
                <a:gd name="connsiteX382" fmla="*/ 348 w 19998"/>
                <a:gd name="connsiteY382" fmla="*/ 5997 h 19998"/>
                <a:gd name="connsiteX383" fmla="*/ 248 w 19998"/>
                <a:gd name="connsiteY383" fmla="*/ 5997 h 19998"/>
                <a:gd name="connsiteX384" fmla="*/ 221 w 19998"/>
                <a:gd name="connsiteY384" fmla="*/ 5938 h 19998"/>
                <a:gd name="connsiteX385" fmla="*/ 329 w 19998"/>
                <a:gd name="connsiteY385" fmla="*/ 5938 h 19998"/>
                <a:gd name="connsiteX386" fmla="*/ 348 w 19998"/>
                <a:gd name="connsiteY386" fmla="*/ 5818 h 19998"/>
                <a:gd name="connsiteX387" fmla="*/ 391 w 19998"/>
                <a:gd name="connsiteY387" fmla="*/ 5818 h 19998"/>
                <a:gd name="connsiteX388" fmla="*/ 369 w 19998"/>
                <a:gd name="connsiteY388" fmla="*/ 5917 h 19998"/>
                <a:gd name="connsiteX389" fmla="*/ 433 w 19998"/>
                <a:gd name="connsiteY389" fmla="*/ 5877 h 19998"/>
                <a:gd name="connsiteX390" fmla="*/ 433 w 19998"/>
                <a:gd name="connsiteY390" fmla="*/ 5898 h 19998"/>
                <a:gd name="connsiteX391" fmla="*/ 410 w 19998"/>
                <a:gd name="connsiteY391" fmla="*/ 5917 h 19998"/>
                <a:gd name="connsiteX392" fmla="*/ 433 w 19998"/>
                <a:gd name="connsiteY392" fmla="*/ 5938 h 19998"/>
                <a:gd name="connsiteX393" fmla="*/ 555 w 19998"/>
                <a:gd name="connsiteY393" fmla="*/ 5938 h 19998"/>
                <a:gd name="connsiteX394" fmla="*/ 555 w 19998"/>
                <a:gd name="connsiteY394" fmla="*/ 5955 h 19998"/>
                <a:gd name="connsiteX395" fmla="*/ 738 w 19998"/>
                <a:gd name="connsiteY395" fmla="*/ 5938 h 19998"/>
                <a:gd name="connsiteX396" fmla="*/ 695 w 19998"/>
                <a:gd name="connsiteY396" fmla="*/ 5835 h 19998"/>
                <a:gd name="connsiteX397" fmla="*/ 655 w 19998"/>
                <a:gd name="connsiteY397" fmla="*/ 5835 h 19998"/>
                <a:gd name="connsiteX398" fmla="*/ 638 w 19998"/>
                <a:gd name="connsiteY398" fmla="*/ 5877 h 19998"/>
                <a:gd name="connsiteX399" fmla="*/ 574 w 19998"/>
                <a:gd name="connsiteY399" fmla="*/ 5861 h 19998"/>
                <a:gd name="connsiteX400" fmla="*/ 517 w 19998"/>
                <a:gd name="connsiteY400" fmla="*/ 5861 h 19998"/>
                <a:gd name="connsiteX401" fmla="*/ 598 w 19998"/>
                <a:gd name="connsiteY401" fmla="*/ 5736 h 19998"/>
                <a:gd name="connsiteX402" fmla="*/ 141 w 19998"/>
                <a:gd name="connsiteY402" fmla="*/ 5778 h 19998"/>
                <a:gd name="connsiteX403" fmla="*/ 141 w 19998"/>
                <a:gd name="connsiteY403" fmla="*/ 5795 h 19998"/>
                <a:gd name="connsiteX404" fmla="*/ 17 w 19998"/>
                <a:gd name="connsiteY404" fmla="*/ 5818 h 19998"/>
                <a:gd name="connsiteX405" fmla="*/ 17 w 19998"/>
                <a:gd name="connsiteY405" fmla="*/ 5715 h 19998"/>
                <a:gd name="connsiteX406" fmla="*/ 40 w 19998"/>
                <a:gd name="connsiteY406" fmla="*/ 5715 h 19998"/>
                <a:gd name="connsiteX407" fmla="*/ 141 w 19998"/>
                <a:gd name="connsiteY407" fmla="*/ 5287 h 19998"/>
                <a:gd name="connsiteX408" fmla="*/ 181 w 19998"/>
                <a:gd name="connsiteY408" fmla="*/ 5268 h 19998"/>
                <a:gd name="connsiteX409" fmla="*/ 348 w 19998"/>
                <a:gd name="connsiteY409" fmla="*/ 5247 h 19998"/>
                <a:gd name="connsiteX410" fmla="*/ 329 w 19998"/>
                <a:gd name="connsiteY410" fmla="*/ 5205 h 19998"/>
                <a:gd name="connsiteX411" fmla="*/ 450 w 19998"/>
                <a:gd name="connsiteY411" fmla="*/ 5149 h 19998"/>
                <a:gd name="connsiteX412" fmla="*/ 617 w 19998"/>
                <a:gd name="connsiteY412" fmla="*/ 5149 h 19998"/>
                <a:gd name="connsiteX413" fmla="*/ 617 w 19998"/>
                <a:gd name="connsiteY413" fmla="*/ 5106 h 19998"/>
                <a:gd name="connsiteX414" fmla="*/ 803 w 19998"/>
                <a:gd name="connsiteY414" fmla="*/ 5085 h 19998"/>
                <a:gd name="connsiteX415" fmla="*/ 826 w 19998"/>
                <a:gd name="connsiteY415" fmla="*/ 5106 h 19998"/>
                <a:gd name="connsiteX416" fmla="*/ 803 w 19998"/>
                <a:gd name="connsiteY416" fmla="*/ 5149 h 19998"/>
                <a:gd name="connsiteX417" fmla="*/ 803 w 19998"/>
                <a:gd name="connsiteY417" fmla="*/ 5165 h 19998"/>
                <a:gd name="connsiteX418" fmla="*/ 1276 w 19998"/>
                <a:gd name="connsiteY418" fmla="*/ 5022 h 19998"/>
                <a:gd name="connsiteX419" fmla="*/ 1276 w 19998"/>
                <a:gd name="connsiteY419" fmla="*/ 5003 h 19998"/>
                <a:gd name="connsiteX420" fmla="*/ 1276 w 19998"/>
                <a:gd name="connsiteY420" fmla="*/ 5022 h 19998"/>
                <a:gd name="connsiteX421" fmla="*/ 1298 w 19998"/>
                <a:gd name="connsiteY421" fmla="*/ 5022 h 19998"/>
                <a:gd name="connsiteX422" fmla="*/ 1298 w 19998"/>
                <a:gd name="connsiteY422" fmla="*/ 5003 h 19998"/>
                <a:gd name="connsiteX423" fmla="*/ 1341 w 19998"/>
                <a:gd name="connsiteY423" fmla="*/ 5003 h 19998"/>
                <a:gd name="connsiteX424" fmla="*/ 1341 w 19998"/>
                <a:gd name="connsiteY424" fmla="*/ 5165 h 19998"/>
                <a:gd name="connsiteX425" fmla="*/ 1381 w 19998"/>
                <a:gd name="connsiteY425" fmla="*/ 5165 h 19998"/>
                <a:gd name="connsiteX426" fmla="*/ 1441 w 19998"/>
                <a:gd name="connsiteY426" fmla="*/ 5149 h 19998"/>
                <a:gd name="connsiteX427" fmla="*/ 1441 w 19998"/>
                <a:gd name="connsiteY427" fmla="*/ 5205 h 19998"/>
                <a:gd name="connsiteX428" fmla="*/ 1505 w 19998"/>
                <a:gd name="connsiteY428" fmla="*/ 5231 h 19998"/>
                <a:gd name="connsiteX429" fmla="*/ 1524 w 19998"/>
                <a:gd name="connsiteY429" fmla="*/ 5069 h 19998"/>
                <a:gd name="connsiteX430" fmla="*/ 1562 w 19998"/>
                <a:gd name="connsiteY430" fmla="*/ 5069 h 19998"/>
                <a:gd name="connsiteX431" fmla="*/ 1562 w 19998"/>
                <a:gd name="connsiteY431" fmla="*/ 5043 h 19998"/>
                <a:gd name="connsiteX432" fmla="*/ 1815 w 19998"/>
                <a:gd name="connsiteY432" fmla="*/ 5125 h 19998"/>
                <a:gd name="connsiteX433" fmla="*/ 1815 w 19998"/>
                <a:gd name="connsiteY433" fmla="*/ 5149 h 19998"/>
                <a:gd name="connsiteX434" fmla="*/ 1831 w 19998"/>
                <a:gd name="connsiteY434" fmla="*/ 5149 h 19998"/>
                <a:gd name="connsiteX435" fmla="*/ 1874 w 19998"/>
                <a:gd name="connsiteY435" fmla="*/ 5149 h 19998"/>
                <a:gd name="connsiteX436" fmla="*/ 1874 w 19998"/>
                <a:gd name="connsiteY436" fmla="*/ 5189 h 19998"/>
                <a:gd name="connsiteX437" fmla="*/ 1936 w 19998"/>
                <a:gd name="connsiteY437" fmla="*/ 5165 h 19998"/>
                <a:gd name="connsiteX438" fmla="*/ 1936 w 19998"/>
                <a:gd name="connsiteY438" fmla="*/ 5149 h 19998"/>
                <a:gd name="connsiteX439" fmla="*/ 1915 w 19998"/>
                <a:gd name="connsiteY439" fmla="*/ 5125 h 19998"/>
                <a:gd name="connsiteX440" fmla="*/ 1915 w 19998"/>
                <a:gd name="connsiteY440" fmla="*/ 5069 h 19998"/>
                <a:gd name="connsiteX441" fmla="*/ 1979 w 19998"/>
                <a:gd name="connsiteY441" fmla="*/ 5003 h 19998"/>
                <a:gd name="connsiteX442" fmla="*/ 1936 w 19998"/>
                <a:gd name="connsiteY442" fmla="*/ 4939 h 19998"/>
                <a:gd name="connsiteX443" fmla="*/ 2103 w 19998"/>
                <a:gd name="connsiteY443" fmla="*/ 4820 h 19998"/>
                <a:gd name="connsiteX444" fmla="*/ 2496 w 19998"/>
                <a:gd name="connsiteY444" fmla="*/ 4777 h 19998"/>
                <a:gd name="connsiteX445" fmla="*/ 2536 w 19998"/>
                <a:gd name="connsiteY445" fmla="*/ 4860 h 19998"/>
                <a:gd name="connsiteX446" fmla="*/ 2722 w 19998"/>
                <a:gd name="connsiteY446" fmla="*/ 4761 h 19998"/>
                <a:gd name="connsiteX447" fmla="*/ 2722 w 19998"/>
                <a:gd name="connsiteY447" fmla="*/ 4900 h 19998"/>
                <a:gd name="connsiteX448" fmla="*/ 2805 w 19998"/>
                <a:gd name="connsiteY448" fmla="*/ 4923 h 19998"/>
                <a:gd name="connsiteX449" fmla="*/ 2782 w 19998"/>
                <a:gd name="connsiteY449" fmla="*/ 4982 h 19998"/>
                <a:gd name="connsiteX450" fmla="*/ 2886 w 19998"/>
                <a:gd name="connsiteY450" fmla="*/ 5022 h 19998"/>
                <a:gd name="connsiteX451" fmla="*/ 2910 w 19998"/>
                <a:gd name="connsiteY451" fmla="*/ 5022 h 19998"/>
                <a:gd name="connsiteX452" fmla="*/ 2970 w 19998"/>
                <a:gd name="connsiteY452" fmla="*/ 5189 h 19998"/>
                <a:gd name="connsiteX453" fmla="*/ 3010 w 19998"/>
                <a:gd name="connsiteY453" fmla="*/ 5189 h 19998"/>
                <a:gd name="connsiteX454" fmla="*/ 3034 w 19998"/>
                <a:gd name="connsiteY454" fmla="*/ 5247 h 19998"/>
                <a:gd name="connsiteX455" fmla="*/ 3256 w 19998"/>
                <a:gd name="connsiteY455" fmla="*/ 5673 h 19998"/>
                <a:gd name="connsiteX456" fmla="*/ 3279 w 19998"/>
                <a:gd name="connsiteY456" fmla="*/ 5593 h 19998"/>
                <a:gd name="connsiteX457" fmla="*/ 3303 w 19998"/>
                <a:gd name="connsiteY457" fmla="*/ 5593 h 19998"/>
                <a:gd name="connsiteX458" fmla="*/ 3320 w 19998"/>
                <a:gd name="connsiteY458" fmla="*/ 5616 h 19998"/>
                <a:gd name="connsiteX459" fmla="*/ 3608 w 19998"/>
                <a:gd name="connsiteY459" fmla="*/ 5391 h 19998"/>
                <a:gd name="connsiteX460" fmla="*/ 3589 w 19998"/>
                <a:gd name="connsiteY460" fmla="*/ 5351 h 19998"/>
                <a:gd name="connsiteX461" fmla="*/ 3689 w 19998"/>
                <a:gd name="connsiteY461" fmla="*/ 5351 h 19998"/>
                <a:gd name="connsiteX462" fmla="*/ 3689 w 19998"/>
                <a:gd name="connsiteY462" fmla="*/ 5391 h 19998"/>
                <a:gd name="connsiteX463" fmla="*/ 3713 w 19998"/>
                <a:gd name="connsiteY463" fmla="*/ 5391 h 19998"/>
                <a:gd name="connsiteX464" fmla="*/ 3860 w 19998"/>
                <a:gd name="connsiteY464" fmla="*/ 5268 h 19998"/>
                <a:gd name="connsiteX465" fmla="*/ 3860 w 19998"/>
                <a:gd name="connsiteY465" fmla="*/ 5308 h 19998"/>
                <a:gd name="connsiteX466" fmla="*/ 3899 w 19998"/>
                <a:gd name="connsiteY466" fmla="*/ 5325 h 19998"/>
                <a:gd name="connsiteX467" fmla="*/ 3818 w 19998"/>
                <a:gd name="connsiteY467" fmla="*/ 5431 h 19998"/>
                <a:gd name="connsiteX468" fmla="*/ 3860 w 19998"/>
                <a:gd name="connsiteY468" fmla="*/ 5431 h 19998"/>
                <a:gd name="connsiteX469" fmla="*/ 3941 w 19998"/>
                <a:gd name="connsiteY469" fmla="*/ 5367 h 19998"/>
                <a:gd name="connsiteX470" fmla="*/ 3958 w 19998"/>
                <a:gd name="connsiteY470" fmla="*/ 5391 h 19998"/>
                <a:gd name="connsiteX471" fmla="*/ 3999 w 19998"/>
                <a:gd name="connsiteY471" fmla="*/ 5534 h 19998"/>
                <a:gd name="connsiteX472" fmla="*/ 4041 w 19998"/>
                <a:gd name="connsiteY472" fmla="*/ 5471 h 19998"/>
                <a:gd name="connsiteX473" fmla="*/ 4041 w 19998"/>
                <a:gd name="connsiteY473" fmla="*/ 5534 h 19998"/>
                <a:gd name="connsiteX474" fmla="*/ 4063 w 19998"/>
                <a:gd name="connsiteY474" fmla="*/ 5534 h 19998"/>
                <a:gd name="connsiteX475" fmla="*/ 4103 w 19998"/>
                <a:gd name="connsiteY475" fmla="*/ 5449 h 19998"/>
                <a:gd name="connsiteX476" fmla="*/ 4146 w 19998"/>
                <a:gd name="connsiteY476" fmla="*/ 5489 h 19998"/>
                <a:gd name="connsiteX477" fmla="*/ 4146 w 19998"/>
                <a:gd name="connsiteY477" fmla="*/ 5471 h 19998"/>
                <a:gd name="connsiteX478" fmla="*/ 4103 w 19998"/>
                <a:gd name="connsiteY478" fmla="*/ 5407 h 19998"/>
                <a:gd name="connsiteX479" fmla="*/ 4351 w 19998"/>
                <a:gd name="connsiteY479" fmla="*/ 5351 h 19998"/>
                <a:gd name="connsiteX480" fmla="*/ 4372 w 19998"/>
                <a:gd name="connsiteY480" fmla="*/ 5308 h 19998"/>
                <a:gd name="connsiteX481" fmla="*/ 4392 w 19998"/>
                <a:gd name="connsiteY481" fmla="*/ 5308 h 19998"/>
                <a:gd name="connsiteX482" fmla="*/ 4415 w 19998"/>
                <a:gd name="connsiteY482" fmla="*/ 5308 h 19998"/>
                <a:gd name="connsiteX483" fmla="*/ 4415 w 19998"/>
                <a:gd name="connsiteY483" fmla="*/ 5287 h 19998"/>
                <a:gd name="connsiteX484" fmla="*/ 4580 w 19998"/>
                <a:gd name="connsiteY484" fmla="*/ 5268 h 19998"/>
                <a:gd name="connsiteX485" fmla="*/ 4580 w 19998"/>
                <a:gd name="connsiteY485" fmla="*/ 5471 h 19998"/>
                <a:gd name="connsiteX486" fmla="*/ 4994 w 19998"/>
                <a:gd name="connsiteY486" fmla="*/ 5449 h 19998"/>
                <a:gd name="connsiteX487" fmla="*/ 5075 w 19998"/>
                <a:gd name="connsiteY487" fmla="*/ 5471 h 19998"/>
                <a:gd name="connsiteX488" fmla="*/ 5075 w 19998"/>
                <a:gd name="connsiteY488" fmla="*/ 5449 h 19998"/>
                <a:gd name="connsiteX489" fmla="*/ 5094 w 19998"/>
                <a:gd name="connsiteY489" fmla="*/ 5449 h 19998"/>
                <a:gd name="connsiteX490" fmla="*/ 5175 w 19998"/>
                <a:gd name="connsiteY490" fmla="*/ 5471 h 19998"/>
                <a:gd name="connsiteX491" fmla="*/ 5323 w 19998"/>
                <a:gd name="connsiteY491" fmla="*/ 5471 h 19998"/>
                <a:gd name="connsiteX492" fmla="*/ 5242 w 19998"/>
                <a:gd name="connsiteY492" fmla="*/ 5407 h 19998"/>
                <a:gd name="connsiteX493" fmla="*/ 5258 w 19998"/>
                <a:gd name="connsiteY493" fmla="*/ 5391 h 19998"/>
                <a:gd name="connsiteX494" fmla="*/ 4994 w 19998"/>
                <a:gd name="connsiteY494" fmla="*/ 5003 h 19998"/>
                <a:gd name="connsiteX495" fmla="*/ 4970 w 19998"/>
                <a:gd name="connsiteY495" fmla="*/ 5003 h 19998"/>
                <a:gd name="connsiteX496" fmla="*/ 4954 w 19998"/>
                <a:gd name="connsiteY496" fmla="*/ 4982 h 19998"/>
                <a:gd name="connsiteX497" fmla="*/ 5054 w 19998"/>
                <a:gd name="connsiteY497" fmla="*/ 4618 h 19998"/>
                <a:gd name="connsiteX498" fmla="*/ 5054 w 19998"/>
                <a:gd name="connsiteY498" fmla="*/ 4601 h 19998"/>
                <a:gd name="connsiteX499" fmla="*/ 5037 w 19998"/>
                <a:gd name="connsiteY499" fmla="*/ 4618 h 19998"/>
                <a:gd name="connsiteX500" fmla="*/ 5011 w 19998"/>
                <a:gd name="connsiteY500" fmla="*/ 4131 h 19998"/>
                <a:gd name="connsiteX501" fmla="*/ 4970 w 19998"/>
                <a:gd name="connsiteY501" fmla="*/ 4131 h 19998"/>
                <a:gd name="connsiteX502" fmla="*/ 4642 w 19998"/>
                <a:gd name="connsiteY502" fmla="*/ 3335 h 19998"/>
                <a:gd name="connsiteX503" fmla="*/ 4663 w 19998"/>
                <a:gd name="connsiteY503" fmla="*/ 3092 h 19998"/>
                <a:gd name="connsiteX504" fmla="*/ 4563 w 19998"/>
                <a:gd name="connsiteY504" fmla="*/ 3050 h 19998"/>
                <a:gd name="connsiteX505" fmla="*/ 4563 w 19998"/>
                <a:gd name="connsiteY505" fmla="*/ 2930 h 19998"/>
                <a:gd name="connsiteX506" fmla="*/ 4663 w 19998"/>
                <a:gd name="connsiteY506" fmla="*/ 2987 h 19998"/>
                <a:gd name="connsiteX507" fmla="*/ 4684 w 19998"/>
                <a:gd name="connsiteY507" fmla="*/ 2947 h 19998"/>
                <a:gd name="connsiteX508" fmla="*/ 5242 w 19998"/>
                <a:gd name="connsiteY508" fmla="*/ 3092 h 19998"/>
                <a:gd name="connsiteX509" fmla="*/ 5258 w 19998"/>
                <a:gd name="connsiteY509" fmla="*/ 3029 h 19998"/>
                <a:gd name="connsiteX510" fmla="*/ 5570 w 19998"/>
                <a:gd name="connsiteY510" fmla="*/ 3050 h 19998"/>
                <a:gd name="connsiteX511" fmla="*/ 5632 w 19998"/>
                <a:gd name="connsiteY511" fmla="*/ 3252 h 19998"/>
                <a:gd name="connsiteX512" fmla="*/ 5592 w 19998"/>
                <a:gd name="connsiteY512" fmla="*/ 3252 h 19998"/>
                <a:gd name="connsiteX513" fmla="*/ 5570 w 19998"/>
                <a:gd name="connsiteY513" fmla="*/ 3316 h 19998"/>
                <a:gd name="connsiteX514" fmla="*/ 5511 w 19998"/>
                <a:gd name="connsiteY514" fmla="*/ 3316 h 19998"/>
                <a:gd name="connsiteX515" fmla="*/ 5675 w 19998"/>
                <a:gd name="connsiteY515" fmla="*/ 3800 h 19998"/>
                <a:gd name="connsiteX516" fmla="*/ 5649 w 19998"/>
                <a:gd name="connsiteY516" fmla="*/ 3826 h 19998"/>
                <a:gd name="connsiteX517" fmla="*/ 5732 w 19998"/>
                <a:gd name="connsiteY517" fmla="*/ 3842 h 19998"/>
                <a:gd name="connsiteX518" fmla="*/ 5713 w 19998"/>
                <a:gd name="connsiteY518" fmla="*/ 3842 h 19998"/>
                <a:gd name="connsiteX519" fmla="*/ 5732 w 19998"/>
                <a:gd name="connsiteY519" fmla="*/ 3882 h 19998"/>
                <a:gd name="connsiteX520" fmla="*/ 5756 w 19998"/>
                <a:gd name="connsiteY520" fmla="*/ 3882 h 19998"/>
                <a:gd name="connsiteX521" fmla="*/ 5775 w 19998"/>
                <a:gd name="connsiteY521" fmla="*/ 3882 h 19998"/>
                <a:gd name="connsiteX522" fmla="*/ 5861 w 19998"/>
                <a:gd name="connsiteY522" fmla="*/ 3762 h 19998"/>
                <a:gd name="connsiteX523" fmla="*/ 6499 w 19998"/>
                <a:gd name="connsiteY523" fmla="*/ 3906 h 19998"/>
                <a:gd name="connsiteX524" fmla="*/ 7611 w 19998"/>
                <a:gd name="connsiteY524" fmla="*/ 3826 h 19998"/>
                <a:gd name="connsiteX525" fmla="*/ 7923 w 19998"/>
                <a:gd name="connsiteY525" fmla="*/ 3722 h 19998"/>
                <a:gd name="connsiteX526" fmla="*/ 8045 w 19998"/>
                <a:gd name="connsiteY526" fmla="*/ 3703 h 19998"/>
                <a:gd name="connsiteX527" fmla="*/ 7611 w 19998"/>
                <a:gd name="connsiteY527" fmla="*/ 3600 h 19998"/>
                <a:gd name="connsiteX528" fmla="*/ 7611 w 19998"/>
                <a:gd name="connsiteY528" fmla="*/ 3581 h 19998"/>
                <a:gd name="connsiteX529" fmla="*/ 7799 w 19998"/>
                <a:gd name="connsiteY529" fmla="*/ 3092 h 19998"/>
                <a:gd name="connsiteX530" fmla="*/ 9574 w 19998"/>
                <a:gd name="connsiteY530" fmla="*/ 2317 h 19998"/>
                <a:gd name="connsiteX531" fmla="*/ 9843 w 19998"/>
                <a:gd name="connsiteY531" fmla="*/ 1993 h 19998"/>
                <a:gd name="connsiteX532" fmla="*/ 9902 w 19998"/>
                <a:gd name="connsiteY532" fmla="*/ 2051 h 19998"/>
                <a:gd name="connsiteX533" fmla="*/ 10031 w 19998"/>
                <a:gd name="connsiteY533" fmla="*/ 2051 h 19998"/>
                <a:gd name="connsiteX534" fmla="*/ 9964 w 19998"/>
                <a:gd name="connsiteY534" fmla="*/ 1972 h 19998"/>
                <a:gd name="connsiteX535" fmla="*/ 9943 w 19998"/>
                <a:gd name="connsiteY535" fmla="*/ 1993 h 19998"/>
                <a:gd name="connsiteX536" fmla="*/ 9843 w 19998"/>
                <a:gd name="connsiteY536" fmla="*/ 1645 h 19998"/>
                <a:gd name="connsiteX537" fmla="*/ 9902 w 19998"/>
                <a:gd name="connsiteY537" fmla="*/ 1645 h 19998"/>
                <a:gd name="connsiteX538" fmla="*/ 9902 w 19998"/>
                <a:gd name="connsiteY538" fmla="*/ 1628 h 19998"/>
                <a:gd name="connsiteX539" fmla="*/ 9902 w 19998"/>
                <a:gd name="connsiteY539" fmla="*/ 1607 h 19998"/>
                <a:gd name="connsiteX540" fmla="*/ 9843 w 19998"/>
                <a:gd name="connsiteY540" fmla="*/ 1542 h 19998"/>
                <a:gd name="connsiteX541" fmla="*/ 9886 w 19998"/>
                <a:gd name="connsiteY541" fmla="*/ 1260 h 19998"/>
                <a:gd name="connsiteX542" fmla="*/ 9926 w 19998"/>
                <a:gd name="connsiteY542" fmla="*/ 1243 h 19998"/>
                <a:gd name="connsiteX543" fmla="*/ 9886 w 19998"/>
                <a:gd name="connsiteY543" fmla="*/ 815 h 19998"/>
                <a:gd name="connsiteX544" fmla="*/ 9902 w 19998"/>
                <a:gd name="connsiteY544" fmla="*/ 815 h 19998"/>
                <a:gd name="connsiteX545" fmla="*/ 9886 w 19998"/>
                <a:gd name="connsiteY545" fmla="*/ 484 h 19998"/>
                <a:gd name="connsiteX546" fmla="*/ 10645 w 19998"/>
                <a:gd name="connsiteY546" fmla="*/ 186 h 19998"/>
                <a:gd name="connsiteX547" fmla="*/ 11307 w 19998"/>
                <a:gd name="connsiteY547" fmla="*/ 0 h 19998"/>
                <a:gd name="connsiteX548" fmla="*/ 11431 w 19998"/>
                <a:gd name="connsiteY548" fmla="*/ 324 h 19998"/>
                <a:gd name="connsiteX549" fmla="*/ 11431 w 19998"/>
                <a:gd name="connsiteY549" fmla="*/ 630 h 19998"/>
                <a:gd name="connsiteX550" fmla="*/ 11577 w 19998"/>
                <a:gd name="connsiteY550" fmla="*/ 630 h 19998"/>
                <a:gd name="connsiteX551" fmla="*/ 11700 w 19998"/>
                <a:gd name="connsiteY551" fmla="*/ 832 h 19998"/>
                <a:gd name="connsiteX552" fmla="*/ 11822 w 19998"/>
                <a:gd name="connsiteY552" fmla="*/ 895 h 19998"/>
                <a:gd name="connsiteX553" fmla="*/ 12158 w 19998"/>
                <a:gd name="connsiteY553" fmla="*/ 670 h 19998"/>
                <a:gd name="connsiteX554" fmla="*/ 12279 w 19998"/>
                <a:gd name="connsiteY554" fmla="*/ 792 h 19998"/>
                <a:gd name="connsiteX555" fmla="*/ 12255 w 19998"/>
                <a:gd name="connsiteY555" fmla="*/ 815 h 19998"/>
                <a:gd name="connsiteX556" fmla="*/ 12360 w 19998"/>
                <a:gd name="connsiteY556" fmla="*/ 895 h 19998"/>
                <a:gd name="connsiteX557" fmla="*/ 12360 w 19998"/>
                <a:gd name="connsiteY557" fmla="*/ 912 h 19998"/>
                <a:gd name="connsiteX558" fmla="*/ 12339 w 19998"/>
                <a:gd name="connsiteY558" fmla="*/ 935 h 19998"/>
                <a:gd name="connsiteX559" fmla="*/ 12548 w 19998"/>
                <a:gd name="connsiteY559" fmla="*/ 1342 h 19998"/>
                <a:gd name="connsiteX560" fmla="*/ 12753 w 19998"/>
                <a:gd name="connsiteY560" fmla="*/ 1260 h 19998"/>
                <a:gd name="connsiteX561" fmla="*/ 12729 w 19998"/>
                <a:gd name="connsiteY561" fmla="*/ 1363 h 19998"/>
                <a:gd name="connsiteX562" fmla="*/ 12834 w 19998"/>
                <a:gd name="connsiteY562" fmla="*/ 1323 h 19998"/>
                <a:gd name="connsiteX563" fmla="*/ 12853 w 19998"/>
                <a:gd name="connsiteY563" fmla="*/ 1342 h 19998"/>
                <a:gd name="connsiteX564" fmla="*/ 12901 w 19998"/>
                <a:gd name="connsiteY564" fmla="*/ 1342 h 19998"/>
                <a:gd name="connsiteX565" fmla="*/ 13039 w 19998"/>
                <a:gd name="connsiteY565" fmla="*/ 1769 h 19998"/>
                <a:gd name="connsiteX566" fmla="*/ 13039 w 19998"/>
                <a:gd name="connsiteY566" fmla="*/ 1751 h 19998"/>
                <a:gd name="connsiteX567" fmla="*/ 13065 w 19998"/>
                <a:gd name="connsiteY567" fmla="*/ 1751 h 19998"/>
                <a:gd name="connsiteX568" fmla="*/ 13082 w 19998"/>
                <a:gd name="connsiteY568" fmla="*/ 1671 h 19998"/>
                <a:gd name="connsiteX569" fmla="*/ 13186 w 19998"/>
                <a:gd name="connsiteY569" fmla="*/ 1645 h 19998"/>
                <a:gd name="connsiteX570" fmla="*/ 13203 w 19998"/>
                <a:gd name="connsiteY570" fmla="*/ 1671 h 19998"/>
                <a:gd name="connsiteX571" fmla="*/ 13203 w 19998"/>
                <a:gd name="connsiteY571" fmla="*/ 1645 h 19998"/>
                <a:gd name="connsiteX572" fmla="*/ 13267 w 19998"/>
                <a:gd name="connsiteY572" fmla="*/ 1645 h 19998"/>
                <a:gd name="connsiteX573" fmla="*/ 13267 w 19998"/>
                <a:gd name="connsiteY573" fmla="*/ 1671 h 19998"/>
                <a:gd name="connsiteX574" fmla="*/ 13308 w 19998"/>
                <a:gd name="connsiteY574" fmla="*/ 1687 h 19998"/>
                <a:gd name="connsiteX575" fmla="*/ 13308 w 19998"/>
                <a:gd name="connsiteY575" fmla="*/ 1711 h 19998"/>
                <a:gd name="connsiteX576" fmla="*/ 13515 w 19998"/>
                <a:gd name="connsiteY576" fmla="*/ 1628 h 19998"/>
                <a:gd name="connsiteX577" fmla="*/ 13598 w 19998"/>
                <a:gd name="connsiteY577" fmla="*/ 1751 h 19998"/>
                <a:gd name="connsiteX578" fmla="*/ 13660 w 19998"/>
                <a:gd name="connsiteY578" fmla="*/ 1769 h 19998"/>
                <a:gd name="connsiteX579" fmla="*/ 13660 w 19998"/>
                <a:gd name="connsiteY579" fmla="*/ 1833 h 19998"/>
                <a:gd name="connsiteX580" fmla="*/ 13677 w 19998"/>
                <a:gd name="connsiteY580" fmla="*/ 1833 h 19998"/>
                <a:gd name="connsiteX581" fmla="*/ 13677 w 19998"/>
                <a:gd name="connsiteY581" fmla="*/ 1849 h 19998"/>
                <a:gd name="connsiteX582" fmla="*/ 13725 w 19998"/>
                <a:gd name="connsiteY582" fmla="*/ 1849 h 19998"/>
                <a:gd name="connsiteX583" fmla="*/ 13703 w 19998"/>
                <a:gd name="connsiteY583" fmla="*/ 1833 h 19998"/>
                <a:gd name="connsiteX584" fmla="*/ 13725 w 19998"/>
                <a:gd name="connsiteY584" fmla="*/ 1791 h 19998"/>
                <a:gd name="connsiteX585" fmla="*/ 13808 w 19998"/>
                <a:gd name="connsiteY585" fmla="*/ 1873 h 19998"/>
                <a:gd name="connsiteX586" fmla="*/ 13725 w 19998"/>
                <a:gd name="connsiteY586" fmla="*/ 2155 h 19998"/>
                <a:gd name="connsiteX587" fmla="*/ 13725 w 19998"/>
                <a:gd name="connsiteY587" fmla="*/ 2138 h 19998"/>
                <a:gd name="connsiteX588" fmla="*/ 13784 w 19998"/>
                <a:gd name="connsiteY588" fmla="*/ 2155 h 19998"/>
                <a:gd name="connsiteX589" fmla="*/ 13825 w 19998"/>
                <a:gd name="connsiteY589" fmla="*/ 2301 h 19998"/>
                <a:gd name="connsiteX590" fmla="*/ 13703 w 19998"/>
                <a:gd name="connsiteY590" fmla="*/ 2420 h 19998"/>
                <a:gd name="connsiteX591" fmla="*/ 13741 w 19998"/>
                <a:gd name="connsiteY591" fmla="*/ 2463 h 19998"/>
                <a:gd name="connsiteX592" fmla="*/ 13703 w 19998"/>
                <a:gd name="connsiteY592" fmla="*/ 2503 h 19998"/>
                <a:gd name="connsiteX593" fmla="*/ 13784 w 19998"/>
                <a:gd name="connsiteY593" fmla="*/ 2519 h 19998"/>
                <a:gd name="connsiteX594" fmla="*/ 13784 w 19998"/>
                <a:gd name="connsiteY594" fmla="*/ 2540 h 19998"/>
                <a:gd name="connsiteX595" fmla="*/ 13849 w 19998"/>
                <a:gd name="connsiteY595" fmla="*/ 2540 h 19998"/>
                <a:gd name="connsiteX596" fmla="*/ 14280 w 19998"/>
                <a:gd name="connsiteY596" fmla="*/ 2540 h 19998"/>
                <a:gd name="connsiteX597" fmla="*/ 14527 w 19998"/>
                <a:gd name="connsiteY597" fmla="*/ 2437 h 19998"/>
                <a:gd name="connsiteX598" fmla="*/ 14527 w 19998"/>
                <a:gd name="connsiteY598" fmla="*/ 2218 h 19998"/>
                <a:gd name="connsiteX599" fmla="*/ 14715 w 19998"/>
                <a:gd name="connsiteY599" fmla="*/ 2051 h 19998"/>
                <a:gd name="connsiteX600" fmla="*/ 14815 w 19998"/>
                <a:gd name="connsiteY600" fmla="*/ 2115 h 19998"/>
                <a:gd name="connsiteX601" fmla="*/ 14775 w 19998"/>
                <a:gd name="connsiteY601" fmla="*/ 2138 h 19998"/>
                <a:gd name="connsiteX602" fmla="*/ 14796 w 19998"/>
                <a:gd name="connsiteY602" fmla="*/ 2218 h 19998"/>
                <a:gd name="connsiteX603" fmla="*/ 14756 w 19998"/>
                <a:gd name="connsiteY603" fmla="*/ 2195 h 19998"/>
                <a:gd name="connsiteX604" fmla="*/ 14732 w 19998"/>
                <a:gd name="connsiteY604" fmla="*/ 2218 h 19998"/>
                <a:gd name="connsiteX605" fmla="*/ 14756 w 19998"/>
                <a:gd name="connsiteY605" fmla="*/ 2237 h 19998"/>
                <a:gd name="connsiteX606" fmla="*/ 14732 w 19998"/>
                <a:gd name="connsiteY606" fmla="*/ 2275 h 19998"/>
                <a:gd name="connsiteX607" fmla="*/ 14715 w 19998"/>
                <a:gd name="connsiteY607" fmla="*/ 2275 h 19998"/>
                <a:gd name="connsiteX608" fmla="*/ 14756 w 19998"/>
                <a:gd name="connsiteY608" fmla="*/ 2341 h 19998"/>
                <a:gd name="connsiteX609" fmla="*/ 14675 w 19998"/>
                <a:gd name="connsiteY609" fmla="*/ 2519 h 19998"/>
                <a:gd name="connsiteX610" fmla="*/ 14815 w 19998"/>
                <a:gd name="connsiteY610" fmla="*/ 2622 h 19998"/>
                <a:gd name="connsiteX611" fmla="*/ 14796 w 19998"/>
                <a:gd name="connsiteY611" fmla="*/ 2904 h 19998"/>
                <a:gd name="connsiteX612" fmla="*/ 14918 w 19998"/>
                <a:gd name="connsiteY612" fmla="*/ 2904 h 19998"/>
                <a:gd name="connsiteX613" fmla="*/ 14918 w 19998"/>
                <a:gd name="connsiteY613" fmla="*/ 2867 h 19998"/>
                <a:gd name="connsiteX614" fmla="*/ 15001 w 19998"/>
                <a:gd name="connsiteY614" fmla="*/ 2888 h 19998"/>
                <a:gd name="connsiteX615" fmla="*/ 15230 w 19998"/>
                <a:gd name="connsiteY615" fmla="*/ 3074 h 19998"/>
                <a:gd name="connsiteX616" fmla="*/ 15249 w 19998"/>
                <a:gd name="connsiteY616" fmla="*/ 3050 h 19998"/>
                <a:gd name="connsiteX617" fmla="*/ 15249 w 19998"/>
                <a:gd name="connsiteY617" fmla="*/ 3114 h 19998"/>
                <a:gd name="connsiteX618" fmla="*/ 15330 w 19998"/>
                <a:gd name="connsiteY618" fmla="*/ 3114 h 19998"/>
                <a:gd name="connsiteX619" fmla="*/ 15418 w 19998"/>
                <a:gd name="connsiteY619" fmla="*/ 3114 h 19998"/>
                <a:gd name="connsiteX620" fmla="*/ 15499 w 19998"/>
                <a:gd name="connsiteY620" fmla="*/ 3196 h 19998"/>
                <a:gd name="connsiteX621" fmla="*/ 15475 w 19998"/>
                <a:gd name="connsiteY621" fmla="*/ 3252 h 19998"/>
                <a:gd name="connsiteX622" fmla="*/ 15499 w 19998"/>
                <a:gd name="connsiteY622" fmla="*/ 3295 h 19998"/>
                <a:gd name="connsiteX623" fmla="*/ 15499 w 19998"/>
                <a:gd name="connsiteY623" fmla="*/ 3276 h 19998"/>
                <a:gd name="connsiteX624" fmla="*/ 15599 w 19998"/>
                <a:gd name="connsiteY624" fmla="*/ 3276 h 19998"/>
                <a:gd name="connsiteX625" fmla="*/ 15704 w 19998"/>
                <a:gd name="connsiteY625" fmla="*/ 3374 h 19998"/>
                <a:gd name="connsiteX626" fmla="*/ 15682 w 19998"/>
                <a:gd name="connsiteY626" fmla="*/ 3414 h 19998"/>
                <a:gd name="connsiteX627" fmla="*/ 15723 w 19998"/>
                <a:gd name="connsiteY627" fmla="*/ 3478 h 19998"/>
                <a:gd name="connsiteX628" fmla="*/ 15704 w 19998"/>
                <a:gd name="connsiteY628" fmla="*/ 3497 h 19998"/>
                <a:gd name="connsiteX629" fmla="*/ 15747 w 19998"/>
                <a:gd name="connsiteY629" fmla="*/ 3534 h 19998"/>
                <a:gd name="connsiteX630" fmla="*/ 15747 w 19998"/>
                <a:gd name="connsiteY630" fmla="*/ 3518 h 19998"/>
                <a:gd name="connsiteX631" fmla="*/ 15935 w 19998"/>
                <a:gd name="connsiteY631" fmla="*/ 3478 h 19998"/>
                <a:gd name="connsiteX632" fmla="*/ 15935 w 19998"/>
                <a:gd name="connsiteY632" fmla="*/ 3518 h 19998"/>
                <a:gd name="connsiteX633" fmla="*/ 15951 w 19998"/>
                <a:gd name="connsiteY633" fmla="*/ 3518 h 19998"/>
                <a:gd name="connsiteX634" fmla="*/ 15992 w 19998"/>
                <a:gd name="connsiteY634" fmla="*/ 3414 h 19998"/>
                <a:gd name="connsiteX635" fmla="*/ 16156 w 19998"/>
                <a:gd name="connsiteY635" fmla="*/ 3414 h 19998"/>
                <a:gd name="connsiteX636" fmla="*/ 16156 w 19998"/>
                <a:gd name="connsiteY636" fmla="*/ 3374 h 19998"/>
                <a:gd name="connsiteX637" fmla="*/ 16302 w 19998"/>
                <a:gd name="connsiteY637" fmla="*/ 3436 h 19998"/>
                <a:gd name="connsiteX638" fmla="*/ 16285 w 19998"/>
                <a:gd name="connsiteY638" fmla="*/ 3454 h 19998"/>
                <a:gd name="connsiteX639" fmla="*/ 16366 w 19998"/>
                <a:gd name="connsiteY639" fmla="*/ 3518 h 19998"/>
                <a:gd name="connsiteX640" fmla="*/ 16490 w 19998"/>
                <a:gd name="connsiteY640" fmla="*/ 3518 h 19998"/>
                <a:gd name="connsiteX641" fmla="*/ 16506 w 19998"/>
                <a:gd name="connsiteY641" fmla="*/ 3600 h 19998"/>
                <a:gd name="connsiteX642" fmla="*/ 16590 w 19998"/>
                <a:gd name="connsiteY642" fmla="*/ 3624 h 19998"/>
                <a:gd name="connsiteX643" fmla="*/ 16611 w 19998"/>
                <a:gd name="connsiteY643" fmla="*/ 3581 h 19998"/>
                <a:gd name="connsiteX644" fmla="*/ 16694 w 19998"/>
                <a:gd name="connsiteY644" fmla="*/ 3600 h 19998"/>
                <a:gd name="connsiteX645" fmla="*/ 16694 w 19998"/>
                <a:gd name="connsiteY645" fmla="*/ 3560 h 19998"/>
                <a:gd name="connsiteX646" fmla="*/ 16716 w 19998"/>
                <a:gd name="connsiteY646" fmla="*/ 3560 h 19998"/>
                <a:gd name="connsiteX647" fmla="*/ 16716 w 19998"/>
                <a:gd name="connsiteY647" fmla="*/ 3518 h 19998"/>
                <a:gd name="connsiteX648" fmla="*/ 16759 w 19998"/>
                <a:gd name="connsiteY648" fmla="*/ 3497 h 19998"/>
                <a:gd name="connsiteX649" fmla="*/ 16759 w 19998"/>
                <a:gd name="connsiteY649" fmla="*/ 3478 h 19998"/>
                <a:gd name="connsiteX650" fmla="*/ 16940 w 19998"/>
                <a:gd name="connsiteY650" fmla="*/ 3478 h 19998"/>
                <a:gd name="connsiteX651" fmla="*/ 17085 w 19998"/>
                <a:gd name="connsiteY651" fmla="*/ 3560 h 19998"/>
                <a:gd name="connsiteX652" fmla="*/ 17085 w 19998"/>
                <a:gd name="connsiteY652" fmla="*/ 3534 h 19998"/>
                <a:gd name="connsiteX653" fmla="*/ 17192 w 19998"/>
                <a:gd name="connsiteY653" fmla="*/ 3518 h 19998"/>
                <a:gd name="connsiteX654" fmla="*/ 17192 w 19998"/>
                <a:gd name="connsiteY654" fmla="*/ 3534 h 19998"/>
                <a:gd name="connsiteX655" fmla="*/ 17373 w 19998"/>
                <a:gd name="connsiteY655" fmla="*/ 3640 h 19998"/>
                <a:gd name="connsiteX656" fmla="*/ 17354 w 19998"/>
                <a:gd name="connsiteY656" fmla="*/ 3663 h 19998"/>
                <a:gd name="connsiteX657" fmla="*/ 17437 w 19998"/>
                <a:gd name="connsiteY657" fmla="*/ 3783 h 19998"/>
                <a:gd name="connsiteX658" fmla="*/ 17397 w 19998"/>
                <a:gd name="connsiteY658" fmla="*/ 3783 h 19998"/>
                <a:gd name="connsiteX659" fmla="*/ 17414 w 19998"/>
                <a:gd name="connsiteY659" fmla="*/ 3826 h 19998"/>
                <a:gd name="connsiteX660" fmla="*/ 17437 w 19998"/>
                <a:gd name="connsiteY660" fmla="*/ 3826 h 19998"/>
                <a:gd name="connsiteX661" fmla="*/ 17602 w 19998"/>
                <a:gd name="connsiteY661" fmla="*/ 4028 h 19998"/>
                <a:gd name="connsiteX662" fmla="*/ 17623 w 19998"/>
                <a:gd name="connsiteY662" fmla="*/ 4091 h 19998"/>
                <a:gd name="connsiteX663" fmla="*/ 17642 w 19998"/>
                <a:gd name="connsiteY663" fmla="*/ 4091 h 19998"/>
                <a:gd name="connsiteX664" fmla="*/ 17683 w 19998"/>
                <a:gd name="connsiteY664" fmla="*/ 4211 h 19998"/>
                <a:gd name="connsiteX665" fmla="*/ 17849 w 19998"/>
                <a:gd name="connsiteY665" fmla="*/ 4211 h 19998"/>
                <a:gd name="connsiteX666" fmla="*/ 17849 w 19998"/>
                <a:gd name="connsiteY666" fmla="*/ 4171 h 19998"/>
                <a:gd name="connsiteX667" fmla="*/ 17871 w 19998"/>
                <a:gd name="connsiteY667" fmla="*/ 4171 h 19998"/>
                <a:gd name="connsiteX668" fmla="*/ 17830 w 19998"/>
                <a:gd name="connsiteY668" fmla="*/ 4091 h 19998"/>
                <a:gd name="connsiteX669" fmla="*/ 17871 w 19998"/>
                <a:gd name="connsiteY669" fmla="*/ 4065 h 19998"/>
                <a:gd name="connsiteX670" fmla="*/ 17935 w 19998"/>
                <a:gd name="connsiteY670" fmla="*/ 4091 h 19998"/>
                <a:gd name="connsiteX671" fmla="*/ 17976 w 19998"/>
                <a:gd name="connsiteY671" fmla="*/ 4065 h 19998"/>
                <a:gd name="connsiteX672" fmla="*/ 18019 w 19998"/>
                <a:gd name="connsiteY672" fmla="*/ 4091 h 19998"/>
                <a:gd name="connsiteX673" fmla="*/ 18140 w 19998"/>
                <a:gd name="connsiteY673" fmla="*/ 4131 h 19998"/>
                <a:gd name="connsiteX674" fmla="*/ 18183 w 19998"/>
                <a:gd name="connsiteY674" fmla="*/ 4293 h 19998"/>
                <a:gd name="connsiteX675" fmla="*/ 18200 w 19998"/>
                <a:gd name="connsiteY675" fmla="*/ 4293 h 19998"/>
                <a:gd name="connsiteX676" fmla="*/ 18223 w 19998"/>
                <a:gd name="connsiteY676" fmla="*/ 4211 h 19998"/>
                <a:gd name="connsiteX677" fmla="*/ 18240 w 19998"/>
                <a:gd name="connsiteY677" fmla="*/ 4211 h 19998"/>
                <a:gd name="connsiteX678" fmla="*/ 18240 w 19998"/>
                <a:gd name="connsiteY678" fmla="*/ 4230 h 19998"/>
                <a:gd name="connsiteX679" fmla="*/ 18281 w 19998"/>
                <a:gd name="connsiteY679" fmla="*/ 4230 h 19998"/>
                <a:gd name="connsiteX680" fmla="*/ 18328 w 19998"/>
                <a:gd name="connsiteY680" fmla="*/ 4270 h 19998"/>
                <a:gd name="connsiteX681" fmla="*/ 18369 w 19998"/>
                <a:gd name="connsiteY681" fmla="*/ 4253 h 19998"/>
                <a:gd name="connsiteX682" fmla="*/ 18388 w 19998"/>
                <a:gd name="connsiteY682" fmla="*/ 4270 h 19998"/>
                <a:gd name="connsiteX683" fmla="*/ 18531 w 19998"/>
                <a:gd name="connsiteY683" fmla="*/ 4253 h 19998"/>
                <a:gd name="connsiteX684" fmla="*/ 18531 w 19998"/>
                <a:gd name="connsiteY684" fmla="*/ 4270 h 19998"/>
                <a:gd name="connsiteX685" fmla="*/ 18631 w 19998"/>
                <a:gd name="connsiteY685" fmla="*/ 4211 h 19998"/>
                <a:gd name="connsiteX686" fmla="*/ 18631 w 19998"/>
                <a:gd name="connsiteY686" fmla="*/ 4131 h 19998"/>
                <a:gd name="connsiteX687" fmla="*/ 18762 w 19998"/>
                <a:gd name="connsiteY687" fmla="*/ 4108 h 19998"/>
                <a:gd name="connsiteX688" fmla="*/ 18778 w 19998"/>
                <a:gd name="connsiteY688" fmla="*/ 4148 h 19998"/>
                <a:gd name="connsiteX689" fmla="*/ 18821 w 19998"/>
                <a:gd name="connsiteY689" fmla="*/ 4131 h 19998"/>
                <a:gd name="connsiteX690" fmla="*/ 18943 w 19998"/>
                <a:gd name="connsiteY690" fmla="*/ 4333 h 19998"/>
                <a:gd name="connsiteX691" fmla="*/ 19047 w 19998"/>
                <a:gd name="connsiteY691" fmla="*/ 4333 h 19998"/>
                <a:gd name="connsiteX692" fmla="*/ 19064 w 19998"/>
                <a:gd name="connsiteY692" fmla="*/ 4392 h 19998"/>
                <a:gd name="connsiteX693" fmla="*/ 19152 w 19998"/>
                <a:gd name="connsiteY693" fmla="*/ 4392 h 19998"/>
                <a:gd name="connsiteX694" fmla="*/ 19152 w 19998"/>
                <a:gd name="connsiteY694" fmla="*/ 4373 h 19998"/>
                <a:gd name="connsiteX695" fmla="*/ 19212 w 19998"/>
                <a:gd name="connsiteY695" fmla="*/ 4373 h 19998"/>
                <a:gd name="connsiteX696" fmla="*/ 19212 w 19998"/>
                <a:gd name="connsiteY696" fmla="*/ 4392 h 19998"/>
                <a:gd name="connsiteX697" fmla="*/ 19317 w 19998"/>
                <a:gd name="connsiteY697" fmla="*/ 4333 h 19998"/>
                <a:gd name="connsiteX698" fmla="*/ 19417 w 19998"/>
                <a:gd name="connsiteY698" fmla="*/ 4392 h 19998"/>
                <a:gd name="connsiteX699" fmla="*/ 19443 w 19998"/>
                <a:gd name="connsiteY699" fmla="*/ 4373 h 19998"/>
                <a:gd name="connsiteX700" fmla="*/ 19500 w 19998"/>
                <a:gd name="connsiteY700" fmla="*/ 4373 h 19998"/>
                <a:gd name="connsiteX701" fmla="*/ 19521 w 19998"/>
                <a:gd name="connsiteY701" fmla="*/ 4352 h 19998"/>
                <a:gd name="connsiteX702" fmla="*/ 19998 w 19998"/>
                <a:gd name="connsiteY702" fmla="*/ 4512 h 19998"/>
                <a:gd name="connsiteX703" fmla="*/ 19750 w 19998"/>
                <a:gd name="connsiteY703" fmla="*/ 4939 h 19998"/>
                <a:gd name="connsiteX704" fmla="*/ 19712 w 19998"/>
                <a:gd name="connsiteY704" fmla="*/ 4939 h 19998"/>
                <a:gd name="connsiteX705" fmla="*/ 19686 w 19998"/>
                <a:gd name="connsiteY705" fmla="*/ 5003 h 19998"/>
                <a:gd name="connsiteX706" fmla="*/ 19645 w 19998"/>
                <a:gd name="connsiteY706" fmla="*/ 5003 h 19998"/>
                <a:gd name="connsiteX707" fmla="*/ 19131 w 19998"/>
                <a:gd name="connsiteY707" fmla="*/ 6512 h 19998"/>
                <a:gd name="connsiteX708" fmla="*/ 19236 w 19998"/>
                <a:gd name="connsiteY708" fmla="*/ 7750 h 19998"/>
                <a:gd name="connsiteX709" fmla="*/ 19212 w 19998"/>
                <a:gd name="connsiteY709" fmla="*/ 7750 h 19998"/>
                <a:gd name="connsiteX710" fmla="*/ 19090 w 19998"/>
                <a:gd name="connsiteY710" fmla="*/ 7870 h 19998"/>
                <a:gd name="connsiteX711" fmla="*/ 19152 w 19998"/>
                <a:gd name="connsiteY711" fmla="*/ 7853 h 19998"/>
                <a:gd name="connsiteX712" fmla="*/ 19064 w 19998"/>
                <a:gd name="connsiteY712" fmla="*/ 7973 h 19998"/>
                <a:gd name="connsiteX713" fmla="*/ 18983 w 19998"/>
                <a:gd name="connsiteY713" fmla="*/ 7973 h 19998"/>
                <a:gd name="connsiteX714" fmla="*/ 18714 w 19998"/>
                <a:gd name="connsiteY714" fmla="*/ 8135 h 19998"/>
                <a:gd name="connsiteX715" fmla="*/ 18695 w 19998"/>
                <a:gd name="connsiteY715" fmla="*/ 8093 h 19998"/>
                <a:gd name="connsiteX716" fmla="*/ 18614 w 19998"/>
                <a:gd name="connsiteY716" fmla="*/ 7997 h 19998"/>
                <a:gd name="connsiteX717" fmla="*/ 18631 w 19998"/>
                <a:gd name="connsiteY717" fmla="*/ 7973 h 19998"/>
                <a:gd name="connsiteX718" fmla="*/ 18304 w 19998"/>
                <a:gd name="connsiteY71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01 w 19998"/>
                <a:gd name="connsiteY341" fmla="*/ 7625 h 19998"/>
                <a:gd name="connsiteX342" fmla="*/ 2722 w 19998"/>
                <a:gd name="connsiteY342" fmla="*/ 7788 h 19998"/>
                <a:gd name="connsiteX343" fmla="*/ 2477 w 19998"/>
                <a:gd name="connsiteY343" fmla="*/ 7750 h 19998"/>
                <a:gd name="connsiteX344" fmla="*/ 2453 w 19998"/>
                <a:gd name="connsiteY344" fmla="*/ 7689 h 19998"/>
                <a:gd name="connsiteX345" fmla="*/ 2477 w 19998"/>
                <a:gd name="connsiteY345" fmla="*/ 7973 h 19998"/>
                <a:gd name="connsiteX346" fmla="*/ 2412 w 19998"/>
                <a:gd name="connsiteY346" fmla="*/ 7950 h 19998"/>
                <a:gd name="connsiteX347" fmla="*/ 2372 w 19998"/>
                <a:gd name="connsiteY347" fmla="*/ 7828 h 19998"/>
                <a:gd name="connsiteX348" fmla="*/ 2127 w 19998"/>
                <a:gd name="connsiteY348" fmla="*/ 7442 h 19998"/>
                <a:gd name="connsiteX349" fmla="*/ 2127 w 19998"/>
                <a:gd name="connsiteY349" fmla="*/ 7463 h 19998"/>
                <a:gd name="connsiteX350" fmla="*/ 2103 w 19998"/>
                <a:gd name="connsiteY350" fmla="*/ 7442 h 19998"/>
                <a:gd name="connsiteX351" fmla="*/ 2205 w 19998"/>
                <a:gd name="connsiteY351" fmla="*/ 7442 h 19998"/>
                <a:gd name="connsiteX352" fmla="*/ 1831 w 19998"/>
                <a:gd name="connsiteY352" fmla="*/ 7261 h 19998"/>
                <a:gd name="connsiteX353" fmla="*/ 1260 w 19998"/>
                <a:gd name="connsiteY353" fmla="*/ 6996 h 19998"/>
                <a:gd name="connsiteX354" fmla="*/ 1276 w 19998"/>
                <a:gd name="connsiteY354" fmla="*/ 6975 h 19998"/>
                <a:gd name="connsiteX355" fmla="*/ 1260 w 19998"/>
                <a:gd name="connsiteY355" fmla="*/ 6958 h 19998"/>
                <a:gd name="connsiteX356" fmla="*/ 1236 w 19998"/>
                <a:gd name="connsiteY356" fmla="*/ 6958 h 19998"/>
                <a:gd name="connsiteX357" fmla="*/ 1172 w 19998"/>
                <a:gd name="connsiteY357" fmla="*/ 6892 h 19998"/>
                <a:gd name="connsiteX358" fmla="*/ 1155 w 19998"/>
                <a:gd name="connsiteY358" fmla="*/ 6996 h 19998"/>
                <a:gd name="connsiteX359" fmla="*/ 886 w 19998"/>
                <a:gd name="connsiteY359" fmla="*/ 6975 h 19998"/>
                <a:gd name="connsiteX360" fmla="*/ 679 w 19998"/>
                <a:gd name="connsiteY360" fmla="*/ 7099 h 19998"/>
                <a:gd name="connsiteX361" fmla="*/ 533 w 19998"/>
                <a:gd name="connsiteY361" fmla="*/ 7078 h 19998"/>
                <a:gd name="connsiteX362" fmla="*/ 533 w 19998"/>
                <a:gd name="connsiteY362" fmla="*/ 7022 h 19998"/>
                <a:gd name="connsiteX363" fmla="*/ 574 w 19998"/>
                <a:gd name="connsiteY363" fmla="*/ 6996 h 19998"/>
                <a:gd name="connsiteX364" fmla="*/ 305 w 19998"/>
                <a:gd name="connsiteY364" fmla="*/ 6568 h 19998"/>
                <a:gd name="connsiteX365" fmla="*/ 264 w 19998"/>
                <a:gd name="connsiteY365" fmla="*/ 6594 h 19998"/>
                <a:gd name="connsiteX366" fmla="*/ 164 w 19998"/>
                <a:gd name="connsiteY366" fmla="*/ 6528 h 19998"/>
                <a:gd name="connsiteX367" fmla="*/ 141 w 19998"/>
                <a:gd name="connsiteY367" fmla="*/ 6528 h 19998"/>
                <a:gd name="connsiteX368" fmla="*/ 0 w 19998"/>
                <a:gd name="connsiteY368" fmla="*/ 6490 h 19998"/>
                <a:gd name="connsiteX369" fmla="*/ 17 w 19998"/>
                <a:gd name="connsiteY369" fmla="*/ 6465 h 19998"/>
                <a:gd name="connsiteX370" fmla="*/ 57 w 19998"/>
                <a:gd name="connsiteY370" fmla="*/ 6465 h 19998"/>
                <a:gd name="connsiteX371" fmla="*/ 57 w 19998"/>
                <a:gd name="connsiteY371" fmla="*/ 6425 h 19998"/>
                <a:gd name="connsiteX372" fmla="*/ 695 w 19998"/>
                <a:gd name="connsiteY372" fmla="*/ 6408 h 19998"/>
                <a:gd name="connsiteX373" fmla="*/ 760 w 19998"/>
                <a:gd name="connsiteY373" fmla="*/ 6262 h 19998"/>
                <a:gd name="connsiteX374" fmla="*/ 722 w 19998"/>
                <a:gd name="connsiteY374" fmla="*/ 6262 h 19998"/>
                <a:gd name="connsiteX375" fmla="*/ 695 w 19998"/>
                <a:gd name="connsiteY375" fmla="*/ 6164 h 19998"/>
                <a:gd name="connsiteX376" fmla="*/ 433 w 19998"/>
                <a:gd name="connsiteY376" fmla="*/ 6084 h 19998"/>
                <a:gd name="connsiteX377" fmla="*/ 348 w 19998"/>
                <a:gd name="connsiteY377" fmla="*/ 6204 h 19998"/>
                <a:gd name="connsiteX378" fmla="*/ 329 w 19998"/>
                <a:gd name="connsiteY378" fmla="*/ 6204 h 19998"/>
                <a:gd name="connsiteX379" fmla="*/ 305 w 19998"/>
                <a:gd name="connsiteY379" fmla="*/ 6060 h 19998"/>
                <a:gd name="connsiteX380" fmla="*/ 348 w 19998"/>
                <a:gd name="connsiteY380" fmla="*/ 6044 h 19998"/>
                <a:gd name="connsiteX381" fmla="*/ 348 w 19998"/>
                <a:gd name="connsiteY381" fmla="*/ 5997 h 19998"/>
                <a:gd name="connsiteX382" fmla="*/ 248 w 19998"/>
                <a:gd name="connsiteY382" fmla="*/ 5997 h 19998"/>
                <a:gd name="connsiteX383" fmla="*/ 221 w 19998"/>
                <a:gd name="connsiteY383" fmla="*/ 5938 h 19998"/>
                <a:gd name="connsiteX384" fmla="*/ 329 w 19998"/>
                <a:gd name="connsiteY384" fmla="*/ 5938 h 19998"/>
                <a:gd name="connsiteX385" fmla="*/ 348 w 19998"/>
                <a:gd name="connsiteY385" fmla="*/ 5818 h 19998"/>
                <a:gd name="connsiteX386" fmla="*/ 391 w 19998"/>
                <a:gd name="connsiteY386" fmla="*/ 5818 h 19998"/>
                <a:gd name="connsiteX387" fmla="*/ 369 w 19998"/>
                <a:gd name="connsiteY387" fmla="*/ 5917 h 19998"/>
                <a:gd name="connsiteX388" fmla="*/ 433 w 19998"/>
                <a:gd name="connsiteY388" fmla="*/ 5877 h 19998"/>
                <a:gd name="connsiteX389" fmla="*/ 433 w 19998"/>
                <a:gd name="connsiteY389" fmla="*/ 5898 h 19998"/>
                <a:gd name="connsiteX390" fmla="*/ 410 w 19998"/>
                <a:gd name="connsiteY390" fmla="*/ 5917 h 19998"/>
                <a:gd name="connsiteX391" fmla="*/ 433 w 19998"/>
                <a:gd name="connsiteY391" fmla="*/ 5938 h 19998"/>
                <a:gd name="connsiteX392" fmla="*/ 555 w 19998"/>
                <a:gd name="connsiteY392" fmla="*/ 5938 h 19998"/>
                <a:gd name="connsiteX393" fmla="*/ 555 w 19998"/>
                <a:gd name="connsiteY393" fmla="*/ 5955 h 19998"/>
                <a:gd name="connsiteX394" fmla="*/ 738 w 19998"/>
                <a:gd name="connsiteY394" fmla="*/ 5938 h 19998"/>
                <a:gd name="connsiteX395" fmla="*/ 695 w 19998"/>
                <a:gd name="connsiteY395" fmla="*/ 5835 h 19998"/>
                <a:gd name="connsiteX396" fmla="*/ 655 w 19998"/>
                <a:gd name="connsiteY396" fmla="*/ 5835 h 19998"/>
                <a:gd name="connsiteX397" fmla="*/ 638 w 19998"/>
                <a:gd name="connsiteY397" fmla="*/ 5877 h 19998"/>
                <a:gd name="connsiteX398" fmla="*/ 574 w 19998"/>
                <a:gd name="connsiteY398" fmla="*/ 5861 h 19998"/>
                <a:gd name="connsiteX399" fmla="*/ 517 w 19998"/>
                <a:gd name="connsiteY399" fmla="*/ 5861 h 19998"/>
                <a:gd name="connsiteX400" fmla="*/ 598 w 19998"/>
                <a:gd name="connsiteY400" fmla="*/ 5736 h 19998"/>
                <a:gd name="connsiteX401" fmla="*/ 141 w 19998"/>
                <a:gd name="connsiteY401" fmla="*/ 5778 h 19998"/>
                <a:gd name="connsiteX402" fmla="*/ 141 w 19998"/>
                <a:gd name="connsiteY402" fmla="*/ 5795 h 19998"/>
                <a:gd name="connsiteX403" fmla="*/ 17 w 19998"/>
                <a:gd name="connsiteY403" fmla="*/ 5818 h 19998"/>
                <a:gd name="connsiteX404" fmla="*/ 17 w 19998"/>
                <a:gd name="connsiteY404" fmla="*/ 5715 h 19998"/>
                <a:gd name="connsiteX405" fmla="*/ 40 w 19998"/>
                <a:gd name="connsiteY405" fmla="*/ 5715 h 19998"/>
                <a:gd name="connsiteX406" fmla="*/ 141 w 19998"/>
                <a:gd name="connsiteY406" fmla="*/ 5287 h 19998"/>
                <a:gd name="connsiteX407" fmla="*/ 181 w 19998"/>
                <a:gd name="connsiteY407" fmla="*/ 5268 h 19998"/>
                <a:gd name="connsiteX408" fmla="*/ 348 w 19998"/>
                <a:gd name="connsiteY408" fmla="*/ 5247 h 19998"/>
                <a:gd name="connsiteX409" fmla="*/ 329 w 19998"/>
                <a:gd name="connsiteY409" fmla="*/ 5205 h 19998"/>
                <a:gd name="connsiteX410" fmla="*/ 450 w 19998"/>
                <a:gd name="connsiteY410" fmla="*/ 5149 h 19998"/>
                <a:gd name="connsiteX411" fmla="*/ 617 w 19998"/>
                <a:gd name="connsiteY411" fmla="*/ 5149 h 19998"/>
                <a:gd name="connsiteX412" fmla="*/ 617 w 19998"/>
                <a:gd name="connsiteY412" fmla="*/ 5106 h 19998"/>
                <a:gd name="connsiteX413" fmla="*/ 803 w 19998"/>
                <a:gd name="connsiteY413" fmla="*/ 5085 h 19998"/>
                <a:gd name="connsiteX414" fmla="*/ 826 w 19998"/>
                <a:gd name="connsiteY414" fmla="*/ 5106 h 19998"/>
                <a:gd name="connsiteX415" fmla="*/ 803 w 19998"/>
                <a:gd name="connsiteY415" fmla="*/ 5149 h 19998"/>
                <a:gd name="connsiteX416" fmla="*/ 803 w 19998"/>
                <a:gd name="connsiteY416" fmla="*/ 5165 h 19998"/>
                <a:gd name="connsiteX417" fmla="*/ 1276 w 19998"/>
                <a:gd name="connsiteY417" fmla="*/ 5022 h 19998"/>
                <a:gd name="connsiteX418" fmla="*/ 1276 w 19998"/>
                <a:gd name="connsiteY418" fmla="*/ 5003 h 19998"/>
                <a:gd name="connsiteX419" fmla="*/ 1276 w 19998"/>
                <a:gd name="connsiteY419" fmla="*/ 5022 h 19998"/>
                <a:gd name="connsiteX420" fmla="*/ 1298 w 19998"/>
                <a:gd name="connsiteY420" fmla="*/ 5022 h 19998"/>
                <a:gd name="connsiteX421" fmla="*/ 1298 w 19998"/>
                <a:gd name="connsiteY421" fmla="*/ 5003 h 19998"/>
                <a:gd name="connsiteX422" fmla="*/ 1341 w 19998"/>
                <a:gd name="connsiteY422" fmla="*/ 5003 h 19998"/>
                <a:gd name="connsiteX423" fmla="*/ 1341 w 19998"/>
                <a:gd name="connsiteY423" fmla="*/ 5165 h 19998"/>
                <a:gd name="connsiteX424" fmla="*/ 1381 w 19998"/>
                <a:gd name="connsiteY424" fmla="*/ 5165 h 19998"/>
                <a:gd name="connsiteX425" fmla="*/ 1441 w 19998"/>
                <a:gd name="connsiteY425" fmla="*/ 5149 h 19998"/>
                <a:gd name="connsiteX426" fmla="*/ 1441 w 19998"/>
                <a:gd name="connsiteY426" fmla="*/ 5205 h 19998"/>
                <a:gd name="connsiteX427" fmla="*/ 1505 w 19998"/>
                <a:gd name="connsiteY427" fmla="*/ 5231 h 19998"/>
                <a:gd name="connsiteX428" fmla="*/ 1524 w 19998"/>
                <a:gd name="connsiteY428" fmla="*/ 5069 h 19998"/>
                <a:gd name="connsiteX429" fmla="*/ 1562 w 19998"/>
                <a:gd name="connsiteY429" fmla="*/ 5069 h 19998"/>
                <a:gd name="connsiteX430" fmla="*/ 1562 w 19998"/>
                <a:gd name="connsiteY430" fmla="*/ 5043 h 19998"/>
                <a:gd name="connsiteX431" fmla="*/ 1815 w 19998"/>
                <a:gd name="connsiteY431" fmla="*/ 5125 h 19998"/>
                <a:gd name="connsiteX432" fmla="*/ 1815 w 19998"/>
                <a:gd name="connsiteY432" fmla="*/ 5149 h 19998"/>
                <a:gd name="connsiteX433" fmla="*/ 1831 w 19998"/>
                <a:gd name="connsiteY433" fmla="*/ 5149 h 19998"/>
                <a:gd name="connsiteX434" fmla="*/ 1874 w 19998"/>
                <a:gd name="connsiteY434" fmla="*/ 5149 h 19998"/>
                <a:gd name="connsiteX435" fmla="*/ 1874 w 19998"/>
                <a:gd name="connsiteY435" fmla="*/ 5189 h 19998"/>
                <a:gd name="connsiteX436" fmla="*/ 1936 w 19998"/>
                <a:gd name="connsiteY436" fmla="*/ 5165 h 19998"/>
                <a:gd name="connsiteX437" fmla="*/ 1936 w 19998"/>
                <a:gd name="connsiteY437" fmla="*/ 5149 h 19998"/>
                <a:gd name="connsiteX438" fmla="*/ 1915 w 19998"/>
                <a:gd name="connsiteY438" fmla="*/ 5125 h 19998"/>
                <a:gd name="connsiteX439" fmla="*/ 1915 w 19998"/>
                <a:gd name="connsiteY439" fmla="*/ 5069 h 19998"/>
                <a:gd name="connsiteX440" fmla="*/ 1979 w 19998"/>
                <a:gd name="connsiteY440" fmla="*/ 5003 h 19998"/>
                <a:gd name="connsiteX441" fmla="*/ 1936 w 19998"/>
                <a:gd name="connsiteY441" fmla="*/ 4939 h 19998"/>
                <a:gd name="connsiteX442" fmla="*/ 2103 w 19998"/>
                <a:gd name="connsiteY442" fmla="*/ 4820 h 19998"/>
                <a:gd name="connsiteX443" fmla="*/ 2496 w 19998"/>
                <a:gd name="connsiteY443" fmla="*/ 4777 h 19998"/>
                <a:gd name="connsiteX444" fmla="*/ 2536 w 19998"/>
                <a:gd name="connsiteY444" fmla="*/ 4860 h 19998"/>
                <a:gd name="connsiteX445" fmla="*/ 2722 w 19998"/>
                <a:gd name="connsiteY445" fmla="*/ 4761 h 19998"/>
                <a:gd name="connsiteX446" fmla="*/ 2722 w 19998"/>
                <a:gd name="connsiteY446" fmla="*/ 4900 h 19998"/>
                <a:gd name="connsiteX447" fmla="*/ 2805 w 19998"/>
                <a:gd name="connsiteY447" fmla="*/ 4923 h 19998"/>
                <a:gd name="connsiteX448" fmla="*/ 2782 w 19998"/>
                <a:gd name="connsiteY448" fmla="*/ 4982 h 19998"/>
                <a:gd name="connsiteX449" fmla="*/ 2886 w 19998"/>
                <a:gd name="connsiteY449" fmla="*/ 5022 h 19998"/>
                <a:gd name="connsiteX450" fmla="*/ 2910 w 19998"/>
                <a:gd name="connsiteY450" fmla="*/ 5022 h 19998"/>
                <a:gd name="connsiteX451" fmla="*/ 2970 w 19998"/>
                <a:gd name="connsiteY451" fmla="*/ 5189 h 19998"/>
                <a:gd name="connsiteX452" fmla="*/ 3010 w 19998"/>
                <a:gd name="connsiteY452" fmla="*/ 5189 h 19998"/>
                <a:gd name="connsiteX453" fmla="*/ 3034 w 19998"/>
                <a:gd name="connsiteY453" fmla="*/ 5247 h 19998"/>
                <a:gd name="connsiteX454" fmla="*/ 3256 w 19998"/>
                <a:gd name="connsiteY454" fmla="*/ 5673 h 19998"/>
                <a:gd name="connsiteX455" fmla="*/ 3279 w 19998"/>
                <a:gd name="connsiteY455" fmla="*/ 5593 h 19998"/>
                <a:gd name="connsiteX456" fmla="*/ 3303 w 19998"/>
                <a:gd name="connsiteY456" fmla="*/ 5593 h 19998"/>
                <a:gd name="connsiteX457" fmla="*/ 3320 w 19998"/>
                <a:gd name="connsiteY457" fmla="*/ 5616 h 19998"/>
                <a:gd name="connsiteX458" fmla="*/ 3608 w 19998"/>
                <a:gd name="connsiteY458" fmla="*/ 5391 h 19998"/>
                <a:gd name="connsiteX459" fmla="*/ 3589 w 19998"/>
                <a:gd name="connsiteY459" fmla="*/ 5351 h 19998"/>
                <a:gd name="connsiteX460" fmla="*/ 3689 w 19998"/>
                <a:gd name="connsiteY460" fmla="*/ 5351 h 19998"/>
                <a:gd name="connsiteX461" fmla="*/ 3689 w 19998"/>
                <a:gd name="connsiteY461" fmla="*/ 5391 h 19998"/>
                <a:gd name="connsiteX462" fmla="*/ 3713 w 19998"/>
                <a:gd name="connsiteY462" fmla="*/ 5391 h 19998"/>
                <a:gd name="connsiteX463" fmla="*/ 3860 w 19998"/>
                <a:gd name="connsiteY463" fmla="*/ 5268 h 19998"/>
                <a:gd name="connsiteX464" fmla="*/ 3860 w 19998"/>
                <a:gd name="connsiteY464" fmla="*/ 5308 h 19998"/>
                <a:gd name="connsiteX465" fmla="*/ 3899 w 19998"/>
                <a:gd name="connsiteY465" fmla="*/ 5325 h 19998"/>
                <a:gd name="connsiteX466" fmla="*/ 3818 w 19998"/>
                <a:gd name="connsiteY466" fmla="*/ 5431 h 19998"/>
                <a:gd name="connsiteX467" fmla="*/ 3860 w 19998"/>
                <a:gd name="connsiteY467" fmla="*/ 5431 h 19998"/>
                <a:gd name="connsiteX468" fmla="*/ 3941 w 19998"/>
                <a:gd name="connsiteY468" fmla="*/ 5367 h 19998"/>
                <a:gd name="connsiteX469" fmla="*/ 3958 w 19998"/>
                <a:gd name="connsiteY469" fmla="*/ 5391 h 19998"/>
                <a:gd name="connsiteX470" fmla="*/ 3999 w 19998"/>
                <a:gd name="connsiteY470" fmla="*/ 5534 h 19998"/>
                <a:gd name="connsiteX471" fmla="*/ 4041 w 19998"/>
                <a:gd name="connsiteY471" fmla="*/ 5471 h 19998"/>
                <a:gd name="connsiteX472" fmla="*/ 4041 w 19998"/>
                <a:gd name="connsiteY472" fmla="*/ 5534 h 19998"/>
                <a:gd name="connsiteX473" fmla="*/ 4063 w 19998"/>
                <a:gd name="connsiteY473" fmla="*/ 5534 h 19998"/>
                <a:gd name="connsiteX474" fmla="*/ 4103 w 19998"/>
                <a:gd name="connsiteY474" fmla="*/ 5449 h 19998"/>
                <a:gd name="connsiteX475" fmla="*/ 4146 w 19998"/>
                <a:gd name="connsiteY475" fmla="*/ 5489 h 19998"/>
                <a:gd name="connsiteX476" fmla="*/ 4146 w 19998"/>
                <a:gd name="connsiteY476" fmla="*/ 5471 h 19998"/>
                <a:gd name="connsiteX477" fmla="*/ 4103 w 19998"/>
                <a:gd name="connsiteY477" fmla="*/ 5407 h 19998"/>
                <a:gd name="connsiteX478" fmla="*/ 4351 w 19998"/>
                <a:gd name="connsiteY478" fmla="*/ 5351 h 19998"/>
                <a:gd name="connsiteX479" fmla="*/ 4372 w 19998"/>
                <a:gd name="connsiteY479" fmla="*/ 5308 h 19998"/>
                <a:gd name="connsiteX480" fmla="*/ 4392 w 19998"/>
                <a:gd name="connsiteY480" fmla="*/ 5308 h 19998"/>
                <a:gd name="connsiteX481" fmla="*/ 4415 w 19998"/>
                <a:gd name="connsiteY481" fmla="*/ 5308 h 19998"/>
                <a:gd name="connsiteX482" fmla="*/ 4415 w 19998"/>
                <a:gd name="connsiteY482" fmla="*/ 5287 h 19998"/>
                <a:gd name="connsiteX483" fmla="*/ 4580 w 19998"/>
                <a:gd name="connsiteY483" fmla="*/ 5268 h 19998"/>
                <a:gd name="connsiteX484" fmla="*/ 4580 w 19998"/>
                <a:gd name="connsiteY484" fmla="*/ 5471 h 19998"/>
                <a:gd name="connsiteX485" fmla="*/ 4994 w 19998"/>
                <a:gd name="connsiteY485" fmla="*/ 5449 h 19998"/>
                <a:gd name="connsiteX486" fmla="*/ 5075 w 19998"/>
                <a:gd name="connsiteY486" fmla="*/ 5471 h 19998"/>
                <a:gd name="connsiteX487" fmla="*/ 5075 w 19998"/>
                <a:gd name="connsiteY487" fmla="*/ 5449 h 19998"/>
                <a:gd name="connsiteX488" fmla="*/ 5094 w 19998"/>
                <a:gd name="connsiteY488" fmla="*/ 5449 h 19998"/>
                <a:gd name="connsiteX489" fmla="*/ 5175 w 19998"/>
                <a:gd name="connsiteY489" fmla="*/ 5471 h 19998"/>
                <a:gd name="connsiteX490" fmla="*/ 5323 w 19998"/>
                <a:gd name="connsiteY490" fmla="*/ 5471 h 19998"/>
                <a:gd name="connsiteX491" fmla="*/ 5242 w 19998"/>
                <a:gd name="connsiteY491" fmla="*/ 5407 h 19998"/>
                <a:gd name="connsiteX492" fmla="*/ 5258 w 19998"/>
                <a:gd name="connsiteY492" fmla="*/ 5391 h 19998"/>
                <a:gd name="connsiteX493" fmla="*/ 4994 w 19998"/>
                <a:gd name="connsiteY493" fmla="*/ 5003 h 19998"/>
                <a:gd name="connsiteX494" fmla="*/ 4970 w 19998"/>
                <a:gd name="connsiteY494" fmla="*/ 5003 h 19998"/>
                <a:gd name="connsiteX495" fmla="*/ 4954 w 19998"/>
                <a:gd name="connsiteY495" fmla="*/ 4982 h 19998"/>
                <a:gd name="connsiteX496" fmla="*/ 5054 w 19998"/>
                <a:gd name="connsiteY496" fmla="*/ 4618 h 19998"/>
                <a:gd name="connsiteX497" fmla="*/ 5054 w 19998"/>
                <a:gd name="connsiteY497" fmla="*/ 4601 h 19998"/>
                <a:gd name="connsiteX498" fmla="*/ 5037 w 19998"/>
                <a:gd name="connsiteY498" fmla="*/ 4618 h 19998"/>
                <a:gd name="connsiteX499" fmla="*/ 5011 w 19998"/>
                <a:gd name="connsiteY499" fmla="*/ 4131 h 19998"/>
                <a:gd name="connsiteX500" fmla="*/ 4970 w 19998"/>
                <a:gd name="connsiteY500" fmla="*/ 4131 h 19998"/>
                <a:gd name="connsiteX501" fmla="*/ 4642 w 19998"/>
                <a:gd name="connsiteY501" fmla="*/ 3335 h 19998"/>
                <a:gd name="connsiteX502" fmla="*/ 4663 w 19998"/>
                <a:gd name="connsiteY502" fmla="*/ 3092 h 19998"/>
                <a:gd name="connsiteX503" fmla="*/ 4563 w 19998"/>
                <a:gd name="connsiteY503" fmla="*/ 3050 h 19998"/>
                <a:gd name="connsiteX504" fmla="*/ 4563 w 19998"/>
                <a:gd name="connsiteY504" fmla="*/ 2930 h 19998"/>
                <a:gd name="connsiteX505" fmla="*/ 4663 w 19998"/>
                <a:gd name="connsiteY505" fmla="*/ 2987 h 19998"/>
                <a:gd name="connsiteX506" fmla="*/ 4684 w 19998"/>
                <a:gd name="connsiteY506" fmla="*/ 2947 h 19998"/>
                <a:gd name="connsiteX507" fmla="*/ 5242 w 19998"/>
                <a:gd name="connsiteY507" fmla="*/ 3092 h 19998"/>
                <a:gd name="connsiteX508" fmla="*/ 5258 w 19998"/>
                <a:gd name="connsiteY508" fmla="*/ 3029 h 19998"/>
                <a:gd name="connsiteX509" fmla="*/ 5570 w 19998"/>
                <a:gd name="connsiteY509" fmla="*/ 3050 h 19998"/>
                <a:gd name="connsiteX510" fmla="*/ 5632 w 19998"/>
                <a:gd name="connsiteY510" fmla="*/ 3252 h 19998"/>
                <a:gd name="connsiteX511" fmla="*/ 5592 w 19998"/>
                <a:gd name="connsiteY511" fmla="*/ 3252 h 19998"/>
                <a:gd name="connsiteX512" fmla="*/ 5570 w 19998"/>
                <a:gd name="connsiteY512" fmla="*/ 3316 h 19998"/>
                <a:gd name="connsiteX513" fmla="*/ 5511 w 19998"/>
                <a:gd name="connsiteY513" fmla="*/ 3316 h 19998"/>
                <a:gd name="connsiteX514" fmla="*/ 5675 w 19998"/>
                <a:gd name="connsiteY514" fmla="*/ 3800 h 19998"/>
                <a:gd name="connsiteX515" fmla="*/ 5649 w 19998"/>
                <a:gd name="connsiteY515" fmla="*/ 3826 h 19998"/>
                <a:gd name="connsiteX516" fmla="*/ 5732 w 19998"/>
                <a:gd name="connsiteY516" fmla="*/ 3842 h 19998"/>
                <a:gd name="connsiteX517" fmla="*/ 5713 w 19998"/>
                <a:gd name="connsiteY517" fmla="*/ 3842 h 19998"/>
                <a:gd name="connsiteX518" fmla="*/ 5732 w 19998"/>
                <a:gd name="connsiteY518" fmla="*/ 3882 h 19998"/>
                <a:gd name="connsiteX519" fmla="*/ 5756 w 19998"/>
                <a:gd name="connsiteY519" fmla="*/ 3882 h 19998"/>
                <a:gd name="connsiteX520" fmla="*/ 5775 w 19998"/>
                <a:gd name="connsiteY520" fmla="*/ 3882 h 19998"/>
                <a:gd name="connsiteX521" fmla="*/ 5861 w 19998"/>
                <a:gd name="connsiteY521" fmla="*/ 3762 h 19998"/>
                <a:gd name="connsiteX522" fmla="*/ 6499 w 19998"/>
                <a:gd name="connsiteY522" fmla="*/ 3906 h 19998"/>
                <a:gd name="connsiteX523" fmla="*/ 7611 w 19998"/>
                <a:gd name="connsiteY523" fmla="*/ 3826 h 19998"/>
                <a:gd name="connsiteX524" fmla="*/ 7923 w 19998"/>
                <a:gd name="connsiteY524" fmla="*/ 3722 h 19998"/>
                <a:gd name="connsiteX525" fmla="*/ 8045 w 19998"/>
                <a:gd name="connsiteY525" fmla="*/ 3703 h 19998"/>
                <a:gd name="connsiteX526" fmla="*/ 7611 w 19998"/>
                <a:gd name="connsiteY526" fmla="*/ 3600 h 19998"/>
                <a:gd name="connsiteX527" fmla="*/ 7611 w 19998"/>
                <a:gd name="connsiteY527" fmla="*/ 3581 h 19998"/>
                <a:gd name="connsiteX528" fmla="*/ 7799 w 19998"/>
                <a:gd name="connsiteY528" fmla="*/ 3092 h 19998"/>
                <a:gd name="connsiteX529" fmla="*/ 9574 w 19998"/>
                <a:gd name="connsiteY529" fmla="*/ 2317 h 19998"/>
                <a:gd name="connsiteX530" fmla="*/ 9843 w 19998"/>
                <a:gd name="connsiteY530" fmla="*/ 1993 h 19998"/>
                <a:gd name="connsiteX531" fmla="*/ 9902 w 19998"/>
                <a:gd name="connsiteY531" fmla="*/ 2051 h 19998"/>
                <a:gd name="connsiteX532" fmla="*/ 10031 w 19998"/>
                <a:gd name="connsiteY532" fmla="*/ 2051 h 19998"/>
                <a:gd name="connsiteX533" fmla="*/ 9964 w 19998"/>
                <a:gd name="connsiteY533" fmla="*/ 1972 h 19998"/>
                <a:gd name="connsiteX534" fmla="*/ 9943 w 19998"/>
                <a:gd name="connsiteY534" fmla="*/ 1993 h 19998"/>
                <a:gd name="connsiteX535" fmla="*/ 9843 w 19998"/>
                <a:gd name="connsiteY535" fmla="*/ 1645 h 19998"/>
                <a:gd name="connsiteX536" fmla="*/ 9902 w 19998"/>
                <a:gd name="connsiteY536" fmla="*/ 1645 h 19998"/>
                <a:gd name="connsiteX537" fmla="*/ 9902 w 19998"/>
                <a:gd name="connsiteY537" fmla="*/ 1628 h 19998"/>
                <a:gd name="connsiteX538" fmla="*/ 9902 w 19998"/>
                <a:gd name="connsiteY538" fmla="*/ 1607 h 19998"/>
                <a:gd name="connsiteX539" fmla="*/ 9843 w 19998"/>
                <a:gd name="connsiteY539" fmla="*/ 1542 h 19998"/>
                <a:gd name="connsiteX540" fmla="*/ 9886 w 19998"/>
                <a:gd name="connsiteY540" fmla="*/ 1260 h 19998"/>
                <a:gd name="connsiteX541" fmla="*/ 9926 w 19998"/>
                <a:gd name="connsiteY541" fmla="*/ 1243 h 19998"/>
                <a:gd name="connsiteX542" fmla="*/ 9886 w 19998"/>
                <a:gd name="connsiteY542" fmla="*/ 815 h 19998"/>
                <a:gd name="connsiteX543" fmla="*/ 9902 w 19998"/>
                <a:gd name="connsiteY543" fmla="*/ 815 h 19998"/>
                <a:gd name="connsiteX544" fmla="*/ 9886 w 19998"/>
                <a:gd name="connsiteY544" fmla="*/ 484 h 19998"/>
                <a:gd name="connsiteX545" fmla="*/ 10645 w 19998"/>
                <a:gd name="connsiteY545" fmla="*/ 186 h 19998"/>
                <a:gd name="connsiteX546" fmla="*/ 11307 w 19998"/>
                <a:gd name="connsiteY546" fmla="*/ 0 h 19998"/>
                <a:gd name="connsiteX547" fmla="*/ 11431 w 19998"/>
                <a:gd name="connsiteY547" fmla="*/ 324 h 19998"/>
                <a:gd name="connsiteX548" fmla="*/ 11431 w 19998"/>
                <a:gd name="connsiteY548" fmla="*/ 630 h 19998"/>
                <a:gd name="connsiteX549" fmla="*/ 11577 w 19998"/>
                <a:gd name="connsiteY549" fmla="*/ 630 h 19998"/>
                <a:gd name="connsiteX550" fmla="*/ 11700 w 19998"/>
                <a:gd name="connsiteY550" fmla="*/ 832 h 19998"/>
                <a:gd name="connsiteX551" fmla="*/ 11822 w 19998"/>
                <a:gd name="connsiteY551" fmla="*/ 895 h 19998"/>
                <a:gd name="connsiteX552" fmla="*/ 12158 w 19998"/>
                <a:gd name="connsiteY552" fmla="*/ 670 h 19998"/>
                <a:gd name="connsiteX553" fmla="*/ 12279 w 19998"/>
                <a:gd name="connsiteY553" fmla="*/ 792 h 19998"/>
                <a:gd name="connsiteX554" fmla="*/ 12255 w 19998"/>
                <a:gd name="connsiteY554" fmla="*/ 815 h 19998"/>
                <a:gd name="connsiteX555" fmla="*/ 12360 w 19998"/>
                <a:gd name="connsiteY555" fmla="*/ 895 h 19998"/>
                <a:gd name="connsiteX556" fmla="*/ 12360 w 19998"/>
                <a:gd name="connsiteY556" fmla="*/ 912 h 19998"/>
                <a:gd name="connsiteX557" fmla="*/ 12339 w 19998"/>
                <a:gd name="connsiteY557" fmla="*/ 935 h 19998"/>
                <a:gd name="connsiteX558" fmla="*/ 12548 w 19998"/>
                <a:gd name="connsiteY558" fmla="*/ 1342 h 19998"/>
                <a:gd name="connsiteX559" fmla="*/ 12753 w 19998"/>
                <a:gd name="connsiteY559" fmla="*/ 1260 h 19998"/>
                <a:gd name="connsiteX560" fmla="*/ 12729 w 19998"/>
                <a:gd name="connsiteY560" fmla="*/ 1363 h 19998"/>
                <a:gd name="connsiteX561" fmla="*/ 12834 w 19998"/>
                <a:gd name="connsiteY561" fmla="*/ 1323 h 19998"/>
                <a:gd name="connsiteX562" fmla="*/ 12853 w 19998"/>
                <a:gd name="connsiteY562" fmla="*/ 1342 h 19998"/>
                <a:gd name="connsiteX563" fmla="*/ 12901 w 19998"/>
                <a:gd name="connsiteY563" fmla="*/ 1342 h 19998"/>
                <a:gd name="connsiteX564" fmla="*/ 13039 w 19998"/>
                <a:gd name="connsiteY564" fmla="*/ 1769 h 19998"/>
                <a:gd name="connsiteX565" fmla="*/ 13039 w 19998"/>
                <a:gd name="connsiteY565" fmla="*/ 1751 h 19998"/>
                <a:gd name="connsiteX566" fmla="*/ 13065 w 19998"/>
                <a:gd name="connsiteY566" fmla="*/ 1751 h 19998"/>
                <a:gd name="connsiteX567" fmla="*/ 13082 w 19998"/>
                <a:gd name="connsiteY567" fmla="*/ 1671 h 19998"/>
                <a:gd name="connsiteX568" fmla="*/ 13186 w 19998"/>
                <a:gd name="connsiteY568" fmla="*/ 1645 h 19998"/>
                <a:gd name="connsiteX569" fmla="*/ 13203 w 19998"/>
                <a:gd name="connsiteY569" fmla="*/ 1671 h 19998"/>
                <a:gd name="connsiteX570" fmla="*/ 13203 w 19998"/>
                <a:gd name="connsiteY570" fmla="*/ 1645 h 19998"/>
                <a:gd name="connsiteX571" fmla="*/ 13267 w 19998"/>
                <a:gd name="connsiteY571" fmla="*/ 1645 h 19998"/>
                <a:gd name="connsiteX572" fmla="*/ 13267 w 19998"/>
                <a:gd name="connsiteY572" fmla="*/ 1671 h 19998"/>
                <a:gd name="connsiteX573" fmla="*/ 13308 w 19998"/>
                <a:gd name="connsiteY573" fmla="*/ 1687 h 19998"/>
                <a:gd name="connsiteX574" fmla="*/ 13308 w 19998"/>
                <a:gd name="connsiteY574" fmla="*/ 1711 h 19998"/>
                <a:gd name="connsiteX575" fmla="*/ 13515 w 19998"/>
                <a:gd name="connsiteY575" fmla="*/ 1628 h 19998"/>
                <a:gd name="connsiteX576" fmla="*/ 13598 w 19998"/>
                <a:gd name="connsiteY576" fmla="*/ 1751 h 19998"/>
                <a:gd name="connsiteX577" fmla="*/ 13660 w 19998"/>
                <a:gd name="connsiteY577" fmla="*/ 1769 h 19998"/>
                <a:gd name="connsiteX578" fmla="*/ 13660 w 19998"/>
                <a:gd name="connsiteY578" fmla="*/ 1833 h 19998"/>
                <a:gd name="connsiteX579" fmla="*/ 13677 w 19998"/>
                <a:gd name="connsiteY579" fmla="*/ 1833 h 19998"/>
                <a:gd name="connsiteX580" fmla="*/ 13677 w 19998"/>
                <a:gd name="connsiteY580" fmla="*/ 1849 h 19998"/>
                <a:gd name="connsiteX581" fmla="*/ 13725 w 19998"/>
                <a:gd name="connsiteY581" fmla="*/ 1849 h 19998"/>
                <a:gd name="connsiteX582" fmla="*/ 13703 w 19998"/>
                <a:gd name="connsiteY582" fmla="*/ 1833 h 19998"/>
                <a:gd name="connsiteX583" fmla="*/ 13725 w 19998"/>
                <a:gd name="connsiteY583" fmla="*/ 1791 h 19998"/>
                <a:gd name="connsiteX584" fmla="*/ 13808 w 19998"/>
                <a:gd name="connsiteY584" fmla="*/ 1873 h 19998"/>
                <a:gd name="connsiteX585" fmla="*/ 13725 w 19998"/>
                <a:gd name="connsiteY585" fmla="*/ 2155 h 19998"/>
                <a:gd name="connsiteX586" fmla="*/ 13725 w 19998"/>
                <a:gd name="connsiteY586" fmla="*/ 2138 h 19998"/>
                <a:gd name="connsiteX587" fmla="*/ 13784 w 19998"/>
                <a:gd name="connsiteY587" fmla="*/ 2155 h 19998"/>
                <a:gd name="connsiteX588" fmla="*/ 13825 w 19998"/>
                <a:gd name="connsiteY588" fmla="*/ 2301 h 19998"/>
                <a:gd name="connsiteX589" fmla="*/ 13703 w 19998"/>
                <a:gd name="connsiteY589" fmla="*/ 2420 h 19998"/>
                <a:gd name="connsiteX590" fmla="*/ 13741 w 19998"/>
                <a:gd name="connsiteY590" fmla="*/ 2463 h 19998"/>
                <a:gd name="connsiteX591" fmla="*/ 13703 w 19998"/>
                <a:gd name="connsiteY591" fmla="*/ 2503 h 19998"/>
                <a:gd name="connsiteX592" fmla="*/ 13784 w 19998"/>
                <a:gd name="connsiteY592" fmla="*/ 2519 h 19998"/>
                <a:gd name="connsiteX593" fmla="*/ 13784 w 19998"/>
                <a:gd name="connsiteY593" fmla="*/ 2540 h 19998"/>
                <a:gd name="connsiteX594" fmla="*/ 13849 w 19998"/>
                <a:gd name="connsiteY594" fmla="*/ 2540 h 19998"/>
                <a:gd name="connsiteX595" fmla="*/ 14280 w 19998"/>
                <a:gd name="connsiteY595" fmla="*/ 2540 h 19998"/>
                <a:gd name="connsiteX596" fmla="*/ 14527 w 19998"/>
                <a:gd name="connsiteY596" fmla="*/ 2437 h 19998"/>
                <a:gd name="connsiteX597" fmla="*/ 14527 w 19998"/>
                <a:gd name="connsiteY597" fmla="*/ 2218 h 19998"/>
                <a:gd name="connsiteX598" fmla="*/ 14715 w 19998"/>
                <a:gd name="connsiteY598" fmla="*/ 2051 h 19998"/>
                <a:gd name="connsiteX599" fmla="*/ 14815 w 19998"/>
                <a:gd name="connsiteY599" fmla="*/ 2115 h 19998"/>
                <a:gd name="connsiteX600" fmla="*/ 14775 w 19998"/>
                <a:gd name="connsiteY600" fmla="*/ 2138 h 19998"/>
                <a:gd name="connsiteX601" fmla="*/ 14796 w 19998"/>
                <a:gd name="connsiteY601" fmla="*/ 2218 h 19998"/>
                <a:gd name="connsiteX602" fmla="*/ 14756 w 19998"/>
                <a:gd name="connsiteY602" fmla="*/ 2195 h 19998"/>
                <a:gd name="connsiteX603" fmla="*/ 14732 w 19998"/>
                <a:gd name="connsiteY603" fmla="*/ 2218 h 19998"/>
                <a:gd name="connsiteX604" fmla="*/ 14756 w 19998"/>
                <a:gd name="connsiteY604" fmla="*/ 2237 h 19998"/>
                <a:gd name="connsiteX605" fmla="*/ 14732 w 19998"/>
                <a:gd name="connsiteY605" fmla="*/ 2275 h 19998"/>
                <a:gd name="connsiteX606" fmla="*/ 14715 w 19998"/>
                <a:gd name="connsiteY606" fmla="*/ 2275 h 19998"/>
                <a:gd name="connsiteX607" fmla="*/ 14756 w 19998"/>
                <a:gd name="connsiteY607" fmla="*/ 2341 h 19998"/>
                <a:gd name="connsiteX608" fmla="*/ 14675 w 19998"/>
                <a:gd name="connsiteY608" fmla="*/ 2519 h 19998"/>
                <a:gd name="connsiteX609" fmla="*/ 14815 w 19998"/>
                <a:gd name="connsiteY609" fmla="*/ 2622 h 19998"/>
                <a:gd name="connsiteX610" fmla="*/ 14796 w 19998"/>
                <a:gd name="connsiteY610" fmla="*/ 2904 h 19998"/>
                <a:gd name="connsiteX611" fmla="*/ 14918 w 19998"/>
                <a:gd name="connsiteY611" fmla="*/ 2904 h 19998"/>
                <a:gd name="connsiteX612" fmla="*/ 14918 w 19998"/>
                <a:gd name="connsiteY612" fmla="*/ 2867 h 19998"/>
                <a:gd name="connsiteX613" fmla="*/ 15001 w 19998"/>
                <a:gd name="connsiteY613" fmla="*/ 2888 h 19998"/>
                <a:gd name="connsiteX614" fmla="*/ 15230 w 19998"/>
                <a:gd name="connsiteY614" fmla="*/ 3074 h 19998"/>
                <a:gd name="connsiteX615" fmla="*/ 15249 w 19998"/>
                <a:gd name="connsiteY615" fmla="*/ 3050 h 19998"/>
                <a:gd name="connsiteX616" fmla="*/ 15249 w 19998"/>
                <a:gd name="connsiteY616" fmla="*/ 3114 h 19998"/>
                <a:gd name="connsiteX617" fmla="*/ 15330 w 19998"/>
                <a:gd name="connsiteY617" fmla="*/ 3114 h 19998"/>
                <a:gd name="connsiteX618" fmla="*/ 15418 w 19998"/>
                <a:gd name="connsiteY618" fmla="*/ 3114 h 19998"/>
                <a:gd name="connsiteX619" fmla="*/ 15499 w 19998"/>
                <a:gd name="connsiteY619" fmla="*/ 3196 h 19998"/>
                <a:gd name="connsiteX620" fmla="*/ 15475 w 19998"/>
                <a:gd name="connsiteY620" fmla="*/ 3252 h 19998"/>
                <a:gd name="connsiteX621" fmla="*/ 15499 w 19998"/>
                <a:gd name="connsiteY621" fmla="*/ 3295 h 19998"/>
                <a:gd name="connsiteX622" fmla="*/ 15499 w 19998"/>
                <a:gd name="connsiteY622" fmla="*/ 3276 h 19998"/>
                <a:gd name="connsiteX623" fmla="*/ 15599 w 19998"/>
                <a:gd name="connsiteY623" fmla="*/ 3276 h 19998"/>
                <a:gd name="connsiteX624" fmla="*/ 15704 w 19998"/>
                <a:gd name="connsiteY624" fmla="*/ 3374 h 19998"/>
                <a:gd name="connsiteX625" fmla="*/ 15682 w 19998"/>
                <a:gd name="connsiteY625" fmla="*/ 3414 h 19998"/>
                <a:gd name="connsiteX626" fmla="*/ 15723 w 19998"/>
                <a:gd name="connsiteY626" fmla="*/ 3478 h 19998"/>
                <a:gd name="connsiteX627" fmla="*/ 15704 w 19998"/>
                <a:gd name="connsiteY627" fmla="*/ 3497 h 19998"/>
                <a:gd name="connsiteX628" fmla="*/ 15747 w 19998"/>
                <a:gd name="connsiteY628" fmla="*/ 3534 h 19998"/>
                <a:gd name="connsiteX629" fmla="*/ 15747 w 19998"/>
                <a:gd name="connsiteY629" fmla="*/ 3518 h 19998"/>
                <a:gd name="connsiteX630" fmla="*/ 15935 w 19998"/>
                <a:gd name="connsiteY630" fmla="*/ 3478 h 19998"/>
                <a:gd name="connsiteX631" fmla="*/ 15935 w 19998"/>
                <a:gd name="connsiteY631" fmla="*/ 3518 h 19998"/>
                <a:gd name="connsiteX632" fmla="*/ 15951 w 19998"/>
                <a:gd name="connsiteY632" fmla="*/ 3518 h 19998"/>
                <a:gd name="connsiteX633" fmla="*/ 15992 w 19998"/>
                <a:gd name="connsiteY633" fmla="*/ 3414 h 19998"/>
                <a:gd name="connsiteX634" fmla="*/ 16156 w 19998"/>
                <a:gd name="connsiteY634" fmla="*/ 3414 h 19998"/>
                <a:gd name="connsiteX635" fmla="*/ 16156 w 19998"/>
                <a:gd name="connsiteY635" fmla="*/ 3374 h 19998"/>
                <a:gd name="connsiteX636" fmla="*/ 16302 w 19998"/>
                <a:gd name="connsiteY636" fmla="*/ 3436 h 19998"/>
                <a:gd name="connsiteX637" fmla="*/ 16285 w 19998"/>
                <a:gd name="connsiteY637" fmla="*/ 3454 h 19998"/>
                <a:gd name="connsiteX638" fmla="*/ 16366 w 19998"/>
                <a:gd name="connsiteY638" fmla="*/ 3518 h 19998"/>
                <a:gd name="connsiteX639" fmla="*/ 16490 w 19998"/>
                <a:gd name="connsiteY639" fmla="*/ 3518 h 19998"/>
                <a:gd name="connsiteX640" fmla="*/ 16506 w 19998"/>
                <a:gd name="connsiteY640" fmla="*/ 3600 h 19998"/>
                <a:gd name="connsiteX641" fmla="*/ 16590 w 19998"/>
                <a:gd name="connsiteY641" fmla="*/ 3624 h 19998"/>
                <a:gd name="connsiteX642" fmla="*/ 16611 w 19998"/>
                <a:gd name="connsiteY642" fmla="*/ 3581 h 19998"/>
                <a:gd name="connsiteX643" fmla="*/ 16694 w 19998"/>
                <a:gd name="connsiteY643" fmla="*/ 3600 h 19998"/>
                <a:gd name="connsiteX644" fmla="*/ 16694 w 19998"/>
                <a:gd name="connsiteY644" fmla="*/ 3560 h 19998"/>
                <a:gd name="connsiteX645" fmla="*/ 16716 w 19998"/>
                <a:gd name="connsiteY645" fmla="*/ 3560 h 19998"/>
                <a:gd name="connsiteX646" fmla="*/ 16716 w 19998"/>
                <a:gd name="connsiteY646" fmla="*/ 3518 h 19998"/>
                <a:gd name="connsiteX647" fmla="*/ 16759 w 19998"/>
                <a:gd name="connsiteY647" fmla="*/ 3497 h 19998"/>
                <a:gd name="connsiteX648" fmla="*/ 16759 w 19998"/>
                <a:gd name="connsiteY648" fmla="*/ 3478 h 19998"/>
                <a:gd name="connsiteX649" fmla="*/ 16940 w 19998"/>
                <a:gd name="connsiteY649" fmla="*/ 3478 h 19998"/>
                <a:gd name="connsiteX650" fmla="*/ 17085 w 19998"/>
                <a:gd name="connsiteY650" fmla="*/ 3560 h 19998"/>
                <a:gd name="connsiteX651" fmla="*/ 17085 w 19998"/>
                <a:gd name="connsiteY651" fmla="*/ 3534 h 19998"/>
                <a:gd name="connsiteX652" fmla="*/ 17192 w 19998"/>
                <a:gd name="connsiteY652" fmla="*/ 3518 h 19998"/>
                <a:gd name="connsiteX653" fmla="*/ 17192 w 19998"/>
                <a:gd name="connsiteY653" fmla="*/ 3534 h 19998"/>
                <a:gd name="connsiteX654" fmla="*/ 17373 w 19998"/>
                <a:gd name="connsiteY654" fmla="*/ 3640 h 19998"/>
                <a:gd name="connsiteX655" fmla="*/ 17354 w 19998"/>
                <a:gd name="connsiteY655" fmla="*/ 3663 h 19998"/>
                <a:gd name="connsiteX656" fmla="*/ 17437 w 19998"/>
                <a:gd name="connsiteY656" fmla="*/ 3783 h 19998"/>
                <a:gd name="connsiteX657" fmla="*/ 17397 w 19998"/>
                <a:gd name="connsiteY657" fmla="*/ 3783 h 19998"/>
                <a:gd name="connsiteX658" fmla="*/ 17414 w 19998"/>
                <a:gd name="connsiteY658" fmla="*/ 3826 h 19998"/>
                <a:gd name="connsiteX659" fmla="*/ 17437 w 19998"/>
                <a:gd name="connsiteY659" fmla="*/ 3826 h 19998"/>
                <a:gd name="connsiteX660" fmla="*/ 17602 w 19998"/>
                <a:gd name="connsiteY660" fmla="*/ 4028 h 19998"/>
                <a:gd name="connsiteX661" fmla="*/ 17623 w 19998"/>
                <a:gd name="connsiteY661" fmla="*/ 4091 h 19998"/>
                <a:gd name="connsiteX662" fmla="*/ 17642 w 19998"/>
                <a:gd name="connsiteY662" fmla="*/ 4091 h 19998"/>
                <a:gd name="connsiteX663" fmla="*/ 17683 w 19998"/>
                <a:gd name="connsiteY663" fmla="*/ 4211 h 19998"/>
                <a:gd name="connsiteX664" fmla="*/ 17849 w 19998"/>
                <a:gd name="connsiteY664" fmla="*/ 4211 h 19998"/>
                <a:gd name="connsiteX665" fmla="*/ 17849 w 19998"/>
                <a:gd name="connsiteY665" fmla="*/ 4171 h 19998"/>
                <a:gd name="connsiteX666" fmla="*/ 17871 w 19998"/>
                <a:gd name="connsiteY666" fmla="*/ 4171 h 19998"/>
                <a:gd name="connsiteX667" fmla="*/ 17830 w 19998"/>
                <a:gd name="connsiteY667" fmla="*/ 4091 h 19998"/>
                <a:gd name="connsiteX668" fmla="*/ 17871 w 19998"/>
                <a:gd name="connsiteY668" fmla="*/ 4065 h 19998"/>
                <a:gd name="connsiteX669" fmla="*/ 17935 w 19998"/>
                <a:gd name="connsiteY669" fmla="*/ 4091 h 19998"/>
                <a:gd name="connsiteX670" fmla="*/ 17976 w 19998"/>
                <a:gd name="connsiteY670" fmla="*/ 4065 h 19998"/>
                <a:gd name="connsiteX671" fmla="*/ 18019 w 19998"/>
                <a:gd name="connsiteY671" fmla="*/ 4091 h 19998"/>
                <a:gd name="connsiteX672" fmla="*/ 18140 w 19998"/>
                <a:gd name="connsiteY672" fmla="*/ 4131 h 19998"/>
                <a:gd name="connsiteX673" fmla="*/ 18183 w 19998"/>
                <a:gd name="connsiteY673" fmla="*/ 4293 h 19998"/>
                <a:gd name="connsiteX674" fmla="*/ 18200 w 19998"/>
                <a:gd name="connsiteY674" fmla="*/ 4293 h 19998"/>
                <a:gd name="connsiteX675" fmla="*/ 18223 w 19998"/>
                <a:gd name="connsiteY675" fmla="*/ 4211 h 19998"/>
                <a:gd name="connsiteX676" fmla="*/ 18240 w 19998"/>
                <a:gd name="connsiteY676" fmla="*/ 4211 h 19998"/>
                <a:gd name="connsiteX677" fmla="*/ 18240 w 19998"/>
                <a:gd name="connsiteY677" fmla="*/ 4230 h 19998"/>
                <a:gd name="connsiteX678" fmla="*/ 18281 w 19998"/>
                <a:gd name="connsiteY678" fmla="*/ 4230 h 19998"/>
                <a:gd name="connsiteX679" fmla="*/ 18328 w 19998"/>
                <a:gd name="connsiteY679" fmla="*/ 4270 h 19998"/>
                <a:gd name="connsiteX680" fmla="*/ 18369 w 19998"/>
                <a:gd name="connsiteY680" fmla="*/ 4253 h 19998"/>
                <a:gd name="connsiteX681" fmla="*/ 18388 w 19998"/>
                <a:gd name="connsiteY681" fmla="*/ 4270 h 19998"/>
                <a:gd name="connsiteX682" fmla="*/ 18531 w 19998"/>
                <a:gd name="connsiteY682" fmla="*/ 4253 h 19998"/>
                <a:gd name="connsiteX683" fmla="*/ 18531 w 19998"/>
                <a:gd name="connsiteY683" fmla="*/ 4270 h 19998"/>
                <a:gd name="connsiteX684" fmla="*/ 18631 w 19998"/>
                <a:gd name="connsiteY684" fmla="*/ 4211 h 19998"/>
                <a:gd name="connsiteX685" fmla="*/ 18631 w 19998"/>
                <a:gd name="connsiteY685" fmla="*/ 4131 h 19998"/>
                <a:gd name="connsiteX686" fmla="*/ 18762 w 19998"/>
                <a:gd name="connsiteY686" fmla="*/ 4108 h 19998"/>
                <a:gd name="connsiteX687" fmla="*/ 18778 w 19998"/>
                <a:gd name="connsiteY687" fmla="*/ 4148 h 19998"/>
                <a:gd name="connsiteX688" fmla="*/ 18821 w 19998"/>
                <a:gd name="connsiteY688" fmla="*/ 4131 h 19998"/>
                <a:gd name="connsiteX689" fmla="*/ 18943 w 19998"/>
                <a:gd name="connsiteY689" fmla="*/ 4333 h 19998"/>
                <a:gd name="connsiteX690" fmla="*/ 19047 w 19998"/>
                <a:gd name="connsiteY690" fmla="*/ 4333 h 19998"/>
                <a:gd name="connsiteX691" fmla="*/ 19064 w 19998"/>
                <a:gd name="connsiteY691" fmla="*/ 4392 h 19998"/>
                <a:gd name="connsiteX692" fmla="*/ 19152 w 19998"/>
                <a:gd name="connsiteY692" fmla="*/ 4392 h 19998"/>
                <a:gd name="connsiteX693" fmla="*/ 19152 w 19998"/>
                <a:gd name="connsiteY693" fmla="*/ 4373 h 19998"/>
                <a:gd name="connsiteX694" fmla="*/ 19212 w 19998"/>
                <a:gd name="connsiteY694" fmla="*/ 4373 h 19998"/>
                <a:gd name="connsiteX695" fmla="*/ 19212 w 19998"/>
                <a:gd name="connsiteY695" fmla="*/ 4392 h 19998"/>
                <a:gd name="connsiteX696" fmla="*/ 19317 w 19998"/>
                <a:gd name="connsiteY696" fmla="*/ 4333 h 19998"/>
                <a:gd name="connsiteX697" fmla="*/ 19417 w 19998"/>
                <a:gd name="connsiteY697" fmla="*/ 4392 h 19998"/>
                <a:gd name="connsiteX698" fmla="*/ 19443 w 19998"/>
                <a:gd name="connsiteY698" fmla="*/ 4373 h 19998"/>
                <a:gd name="connsiteX699" fmla="*/ 19500 w 19998"/>
                <a:gd name="connsiteY699" fmla="*/ 4373 h 19998"/>
                <a:gd name="connsiteX700" fmla="*/ 19521 w 19998"/>
                <a:gd name="connsiteY700" fmla="*/ 4352 h 19998"/>
                <a:gd name="connsiteX701" fmla="*/ 19998 w 19998"/>
                <a:gd name="connsiteY701" fmla="*/ 4512 h 19998"/>
                <a:gd name="connsiteX702" fmla="*/ 19750 w 19998"/>
                <a:gd name="connsiteY702" fmla="*/ 4939 h 19998"/>
                <a:gd name="connsiteX703" fmla="*/ 19712 w 19998"/>
                <a:gd name="connsiteY703" fmla="*/ 4939 h 19998"/>
                <a:gd name="connsiteX704" fmla="*/ 19686 w 19998"/>
                <a:gd name="connsiteY704" fmla="*/ 5003 h 19998"/>
                <a:gd name="connsiteX705" fmla="*/ 19645 w 19998"/>
                <a:gd name="connsiteY705" fmla="*/ 5003 h 19998"/>
                <a:gd name="connsiteX706" fmla="*/ 19131 w 19998"/>
                <a:gd name="connsiteY706" fmla="*/ 6512 h 19998"/>
                <a:gd name="connsiteX707" fmla="*/ 19236 w 19998"/>
                <a:gd name="connsiteY707" fmla="*/ 7750 h 19998"/>
                <a:gd name="connsiteX708" fmla="*/ 19212 w 19998"/>
                <a:gd name="connsiteY708" fmla="*/ 7750 h 19998"/>
                <a:gd name="connsiteX709" fmla="*/ 19090 w 19998"/>
                <a:gd name="connsiteY709" fmla="*/ 7870 h 19998"/>
                <a:gd name="connsiteX710" fmla="*/ 19152 w 19998"/>
                <a:gd name="connsiteY710" fmla="*/ 7853 h 19998"/>
                <a:gd name="connsiteX711" fmla="*/ 19064 w 19998"/>
                <a:gd name="connsiteY711" fmla="*/ 7973 h 19998"/>
                <a:gd name="connsiteX712" fmla="*/ 18983 w 19998"/>
                <a:gd name="connsiteY712" fmla="*/ 7973 h 19998"/>
                <a:gd name="connsiteX713" fmla="*/ 18714 w 19998"/>
                <a:gd name="connsiteY713" fmla="*/ 8135 h 19998"/>
                <a:gd name="connsiteX714" fmla="*/ 18695 w 19998"/>
                <a:gd name="connsiteY714" fmla="*/ 8093 h 19998"/>
                <a:gd name="connsiteX715" fmla="*/ 18614 w 19998"/>
                <a:gd name="connsiteY715" fmla="*/ 7997 h 19998"/>
                <a:gd name="connsiteX716" fmla="*/ 18631 w 19998"/>
                <a:gd name="connsiteY716" fmla="*/ 7973 h 19998"/>
                <a:gd name="connsiteX717" fmla="*/ 18304 w 19998"/>
                <a:gd name="connsiteY71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53 w 19998"/>
                <a:gd name="connsiteY343" fmla="*/ 7689 h 19998"/>
                <a:gd name="connsiteX344" fmla="*/ 2477 w 19998"/>
                <a:gd name="connsiteY344" fmla="*/ 7973 h 19998"/>
                <a:gd name="connsiteX345" fmla="*/ 2412 w 19998"/>
                <a:gd name="connsiteY345" fmla="*/ 7950 h 19998"/>
                <a:gd name="connsiteX346" fmla="*/ 2372 w 19998"/>
                <a:gd name="connsiteY346" fmla="*/ 7828 h 19998"/>
                <a:gd name="connsiteX347" fmla="*/ 2127 w 19998"/>
                <a:gd name="connsiteY347" fmla="*/ 7442 h 19998"/>
                <a:gd name="connsiteX348" fmla="*/ 2127 w 19998"/>
                <a:gd name="connsiteY348" fmla="*/ 7463 h 19998"/>
                <a:gd name="connsiteX349" fmla="*/ 2103 w 19998"/>
                <a:gd name="connsiteY349" fmla="*/ 7442 h 19998"/>
                <a:gd name="connsiteX350" fmla="*/ 2205 w 19998"/>
                <a:gd name="connsiteY350" fmla="*/ 7442 h 19998"/>
                <a:gd name="connsiteX351" fmla="*/ 1831 w 19998"/>
                <a:gd name="connsiteY351" fmla="*/ 7261 h 19998"/>
                <a:gd name="connsiteX352" fmla="*/ 1260 w 19998"/>
                <a:gd name="connsiteY352" fmla="*/ 6996 h 19998"/>
                <a:gd name="connsiteX353" fmla="*/ 1276 w 19998"/>
                <a:gd name="connsiteY353" fmla="*/ 6975 h 19998"/>
                <a:gd name="connsiteX354" fmla="*/ 1260 w 19998"/>
                <a:gd name="connsiteY354" fmla="*/ 6958 h 19998"/>
                <a:gd name="connsiteX355" fmla="*/ 1236 w 19998"/>
                <a:gd name="connsiteY355" fmla="*/ 6958 h 19998"/>
                <a:gd name="connsiteX356" fmla="*/ 1172 w 19998"/>
                <a:gd name="connsiteY356" fmla="*/ 6892 h 19998"/>
                <a:gd name="connsiteX357" fmla="*/ 1155 w 19998"/>
                <a:gd name="connsiteY357" fmla="*/ 6996 h 19998"/>
                <a:gd name="connsiteX358" fmla="*/ 886 w 19998"/>
                <a:gd name="connsiteY358" fmla="*/ 6975 h 19998"/>
                <a:gd name="connsiteX359" fmla="*/ 679 w 19998"/>
                <a:gd name="connsiteY359" fmla="*/ 7099 h 19998"/>
                <a:gd name="connsiteX360" fmla="*/ 533 w 19998"/>
                <a:gd name="connsiteY360" fmla="*/ 7078 h 19998"/>
                <a:gd name="connsiteX361" fmla="*/ 533 w 19998"/>
                <a:gd name="connsiteY361" fmla="*/ 7022 h 19998"/>
                <a:gd name="connsiteX362" fmla="*/ 574 w 19998"/>
                <a:gd name="connsiteY362" fmla="*/ 6996 h 19998"/>
                <a:gd name="connsiteX363" fmla="*/ 305 w 19998"/>
                <a:gd name="connsiteY363" fmla="*/ 6568 h 19998"/>
                <a:gd name="connsiteX364" fmla="*/ 264 w 19998"/>
                <a:gd name="connsiteY364" fmla="*/ 6594 h 19998"/>
                <a:gd name="connsiteX365" fmla="*/ 164 w 19998"/>
                <a:gd name="connsiteY365" fmla="*/ 6528 h 19998"/>
                <a:gd name="connsiteX366" fmla="*/ 141 w 19998"/>
                <a:gd name="connsiteY366" fmla="*/ 6528 h 19998"/>
                <a:gd name="connsiteX367" fmla="*/ 0 w 19998"/>
                <a:gd name="connsiteY367" fmla="*/ 6490 h 19998"/>
                <a:gd name="connsiteX368" fmla="*/ 17 w 19998"/>
                <a:gd name="connsiteY368" fmla="*/ 6465 h 19998"/>
                <a:gd name="connsiteX369" fmla="*/ 57 w 19998"/>
                <a:gd name="connsiteY369" fmla="*/ 6465 h 19998"/>
                <a:gd name="connsiteX370" fmla="*/ 57 w 19998"/>
                <a:gd name="connsiteY370" fmla="*/ 6425 h 19998"/>
                <a:gd name="connsiteX371" fmla="*/ 695 w 19998"/>
                <a:gd name="connsiteY371" fmla="*/ 6408 h 19998"/>
                <a:gd name="connsiteX372" fmla="*/ 760 w 19998"/>
                <a:gd name="connsiteY372" fmla="*/ 6262 h 19998"/>
                <a:gd name="connsiteX373" fmla="*/ 722 w 19998"/>
                <a:gd name="connsiteY373" fmla="*/ 6262 h 19998"/>
                <a:gd name="connsiteX374" fmla="*/ 695 w 19998"/>
                <a:gd name="connsiteY374" fmla="*/ 6164 h 19998"/>
                <a:gd name="connsiteX375" fmla="*/ 433 w 19998"/>
                <a:gd name="connsiteY375" fmla="*/ 6084 h 19998"/>
                <a:gd name="connsiteX376" fmla="*/ 348 w 19998"/>
                <a:gd name="connsiteY376" fmla="*/ 6204 h 19998"/>
                <a:gd name="connsiteX377" fmla="*/ 329 w 19998"/>
                <a:gd name="connsiteY377" fmla="*/ 6204 h 19998"/>
                <a:gd name="connsiteX378" fmla="*/ 305 w 19998"/>
                <a:gd name="connsiteY378" fmla="*/ 6060 h 19998"/>
                <a:gd name="connsiteX379" fmla="*/ 348 w 19998"/>
                <a:gd name="connsiteY379" fmla="*/ 6044 h 19998"/>
                <a:gd name="connsiteX380" fmla="*/ 348 w 19998"/>
                <a:gd name="connsiteY380" fmla="*/ 5997 h 19998"/>
                <a:gd name="connsiteX381" fmla="*/ 248 w 19998"/>
                <a:gd name="connsiteY381" fmla="*/ 5997 h 19998"/>
                <a:gd name="connsiteX382" fmla="*/ 221 w 19998"/>
                <a:gd name="connsiteY382" fmla="*/ 5938 h 19998"/>
                <a:gd name="connsiteX383" fmla="*/ 329 w 19998"/>
                <a:gd name="connsiteY383" fmla="*/ 5938 h 19998"/>
                <a:gd name="connsiteX384" fmla="*/ 348 w 19998"/>
                <a:gd name="connsiteY384" fmla="*/ 5818 h 19998"/>
                <a:gd name="connsiteX385" fmla="*/ 391 w 19998"/>
                <a:gd name="connsiteY385" fmla="*/ 5818 h 19998"/>
                <a:gd name="connsiteX386" fmla="*/ 369 w 19998"/>
                <a:gd name="connsiteY386" fmla="*/ 5917 h 19998"/>
                <a:gd name="connsiteX387" fmla="*/ 433 w 19998"/>
                <a:gd name="connsiteY387" fmla="*/ 5877 h 19998"/>
                <a:gd name="connsiteX388" fmla="*/ 433 w 19998"/>
                <a:gd name="connsiteY388" fmla="*/ 5898 h 19998"/>
                <a:gd name="connsiteX389" fmla="*/ 410 w 19998"/>
                <a:gd name="connsiteY389" fmla="*/ 5917 h 19998"/>
                <a:gd name="connsiteX390" fmla="*/ 433 w 19998"/>
                <a:gd name="connsiteY390" fmla="*/ 5938 h 19998"/>
                <a:gd name="connsiteX391" fmla="*/ 555 w 19998"/>
                <a:gd name="connsiteY391" fmla="*/ 5938 h 19998"/>
                <a:gd name="connsiteX392" fmla="*/ 555 w 19998"/>
                <a:gd name="connsiteY392" fmla="*/ 5955 h 19998"/>
                <a:gd name="connsiteX393" fmla="*/ 738 w 19998"/>
                <a:gd name="connsiteY393" fmla="*/ 5938 h 19998"/>
                <a:gd name="connsiteX394" fmla="*/ 695 w 19998"/>
                <a:gd name="connsiteY394" fmla="*/ 5835 h 19998"/>
                <a:gd name="connsiteX395" fmla="*/ 655 w 19998"/>
                <a:gd name="connsiteY395" fmla="*/ 5835 h 19998"/>
                <a:gd name="connsiteX396" fmla="*/ 638 w 19998"/>
                <a:gd name="connsiteY396" fmla="*/ 5877 h 19998"/>
                <a:gd name="connsiteX397" fmla="*/ 574 w 19998"/>
                <a:gd name="connsiteY397" fmla="*/ 5861 h 19998"/>
                <a:gd name="connsiteX398" fmla="*/ 517 w 19998"/>
                <a:gd name="connsiteY398" fmla="*/ 5861 h 19998"/>
                <a:gd name="connsiteX399" fmla="*/ 598 w 19998"/>
                <a:gd name="connsiteY399" fmla="*/ 5736 h 19998"/>
                <a:gd name="connsiteX400" fmla="*/ 141 w 19998"/>
                <a:gd name="connsiteY400" fmla="*/ 5778 h 19998"/>
                <a:gd name="connsiteX401" fmla="*/ 141 w 19998"/>
                <a:gd name="connsiteY401" fmla="*/ 5795 h 19998"/>
                <a:gd name="connsiteX402" fmla="*/ 17 w 19998"/>
                <a:gd name="connsiteY402" fmla="*/ 5818 h 19998"/>
                <a:gd name="connsiteX403" fmla="*/ 17 w 19998"/>
                <a:gd name="connsiteY403" fmla="*/ 5715 h 19998"/>
                <a:gd name="connsiteX404" fmla="*/ 40 w 19998"/>
                <a:gd name="connsiteY404" fmla="*/ 5715 h 19998"/>
                <a:gd name="connsiteX405" fmla="*/ 141 w 19998"/>
                <a:gd name="connsiteY405" fmla="*/ 5287 h 19998"/>
                <a:gd name="connsiteX406" fmla="*/ 181 w 19998"/>
                <a:gd name="connsiteY406" fmla="*/ 5268 h 19998"/>
                <a:gd name="connsiteX407" fmla="*/ 348 w 19998"/>
                <a:gd name="connsiteY407" fmla="*/ 5247 h 19998"/>
                <a:gd name="connsiteX408" fmla="*/ 329 w 19998"/>
                <a:gd name="connsiteY408" fmla="*/ 5205 h 19998"/>
                <a:gd name="connsiteX409" fmla="*/ 450 w 19998"/>
                <a:gd name="connsiteY409" fmla="*/ 5149 h 19998"/>
                <a:gd name="connsiteX410" fmla="*/ 617 w 19998"/>
                <a:gd name="connsiteY410" fmla="*/ 5149 h 19998"/>
                <a:gd name="connsiteX411" fmla="*/ 617 w 19998"/>
                <a:gd name="connsiteY411" fmla="*/ 5106 h 19998"/>
                <a:gd name="connsiteX412" fmla="*/ 803 w 19998"/>
                <a:gd name="connsiteY412" fmla="*/ 5085 h 19998"/>
                <a:gd name="connsiteX413" fmla="*/ 826 w 19998"/>
                <a:gd name="connsiteY413" fmla="*/ 5106 h 19998"/>
                <a:gd name="connsiteX414" fmla="*/ 803 w 19998"/>
                <a:gd name="connsiteY414" fmla="*/ 5149 h 19998"/>
                <a:gd name="connsiteX415" fmla="*/ 803 w 19998"/>
                <a:gd name="connsiteY415" fmla="*/ 5165 h 19998"/>
                <a:gd name="connsiteX416" fmla="*/ 1276 w 19998"/>
                <a:gd name="connsiteY416" fmla="*/ 5022 h 19998"/>
                <a:gd name="connsiteX417" fmla="*/ 1276 w 19998"/>
                <a:gd name="connsiteY417" fmla="*/ 5003 h 19998"/>
                <a:gd name="connsiteX418" fmla="*/ 1276 w 19998"/>
                <a:gd name="connsiteY418" fmla="*/ 5022 h 19998"/>
                <a:gd name="connsiteX419" fmla="*/ 1298 w 19998"/>
                <a:gd name="connsiteY419" fmla="*/ 5022 h 19998"/>
                <a:gd name="connsiteX420" fmla="*/ 1298 w 19998"/>
                <a:gd name="connsiteY420" fmla="*/ 5003 h 19998"/>
                <a:gd name="connsiteX421" fmla="*/ 1341 w 19998"/>
                <a:gd name="connsiteY421" fmla="*/ 5003 h 19998"/>
                <a:gd name="connsiteX422" fmla="*/ 1341 w 19998"/>
                <a:gd name="connsiteY422" fmla="*/ 5165 h 19998"/>
                <a:gd name="connsiteX423" fmla="*/ 1381 w 19998"/>
                <a:gd name="connsiteY423" fmla="*/ 5165 h 19998"/>
                <a:gd name="connsiteX424" fmla="*/ 1441 w 19998"/>
                <a:gd name="connsiteY424" fmla="*/ 5149 h 19998"/>
                <a:gd name="connsiteX425" fmla="*/ 1441 w 19998"/>
                <a:gd name="connsiteY425" fmla="*/ 5205 h 19998"/>
                <a:gd name="connsiteX426" fmla="*/ 1505 w 19998"/>
                <a:gd name="connsiteY426" fmla="*/ 5231 h 19998"/>
                <a:gd name="connsiteX427" fmla="*/ 1524 w 19998"/>
                <a:gd name="connsiteY427" fmla="*/ 5069 h 19998"/>
                <a:gd name="connsiteX428" fmla="*/ 1562 w 19998"/>
                <a:gd name="connsiteY428" fmla="*/ 5069 h 19998"/>
                <a:gd name="connsiteX429" fmla="*/ 1562 w 19998"/>
                <a:gd name="connsiteY429" fmla="*/ 5043 h 19998"/>
                <a:gd name="connsiteX430" fmla="*/ 1815 w 19998"/>
                <a:gd name="connsiteY430" fmla="*/ 5125 h 19998"/>
                <a:gd name="connsiteX431" fmla="*/ 1815 w 19998"/>
                <a:gd name="connsiteY431" fmla="*/ 5149 h 19998"/>
                <a:gd name="connsiteX432" fmla="*/ 1831 w 19998"/>
                <a:gd name="connsiteY432" fmla="*/ 5149 h 19998"/>
                <a:gd name="connsiteX433" fmla="*/ 1874 w 19998"/>
                <a:gd name="connsiteY433" fmla="*/ 5149 h 19998"/>
                <a:gd name="connsiteX434" fmla="*/ 1874 w 19998"/>
                <a:gd name="connsiteY434" fmla="*/ 5189 h 19998"/>
                <a:gd name="connsiteX435" fmla="*/ 1936 w 19998"/>
                <a:gd name="connsiteY435" fmla="*/ 5165 h 19998"/>
                <a:gd name="connsiteX436" fmla="*/ 1936 w 19998"/>
                <a:gd name="connsiteY436" fmla="*/ 5149 h 19998"/>
                <a:gd name="connsiteX437" fmla="*/ 1915 w 19998"/>
                <a:gd name="connsiteY437" fmla="*/ 5125 h 19998"/>
                <a:gd name="connsiteX438" fmla="*/ 1915 w 19998"/>
                <a:gd name="connsiteY438" fmla="*/ 5069 h 19998"/>
                <a:gd name="connsiteX439" fmla="*/ 1979 w 19998"/>
                <a:gd name="connsiteY439" fmla="*/ 5003 h 19998"/>
                <a:gd name="connsiteX440" fmla="*/ 1936 w 19998"/>
                <a:gd name="connsiteY440" fmla="*/ 4939 h 19998"/>
                <a:gd name="connsiteX441" fmla="*/ 2103 w 19998"/>
                <a:gd name="connsiteY441" fmla="*/ 4820 h 19998"/>
                <a:gd name="connsiteX442" fmla="*/ 2496 w 19998"/>
                <a:gd name="connsiteY442" fmla="*/ 4777 h 19998"/>
                <a:gd name="connsiteX443" fmla="*/ 2536 w 19998"/>
                <a:gd name="connsiteY443" fmla="*/ 4860 h 19998"/>
                <a:gd name="connsiteX444" fmla="*/ 2722 w 19998"/>
                <a:gd name="connsiteY444" fmla="*/ 4761 h 19998"/>
                <a:gd name="connsiteX445" fmla="*/ 2722 w 19998"/>
                <a:gd name="connsiteY445" fmla="*/ 4900 h 19998"/>
                <a:gd name="connsiteX446" fmla="*/ 2805 w 19998"/>
                <a:gd name="connsiteY446" fmla="*/ 4923 h 19998"/>
                <a:gd name="connsiteX447" fmla="*/ 2782 w 19998"/>
                <a:gd name="connsiteY447" fmla="*/ 4982 h 19998"/>
                <a:gd name="connsiteX448" fmla="*/ 2886 w 19998"/>
                <a:gd name="connsiteY448" fmla="*/ 5022 h 19998"/>
                <a:gd name="connsiteX449" fmla="*/ 2910 w 19998"/>
                <a:gd name="connsiteY449" fmla="*/ 5022 h 19998"/>
                <a:gd name="connsiteX450" fmla="*/ 2970 w 19998"/>
                <a:gd name="connsiteY450" fmla="*/ 5189 h 19998"/>
                <a:gd name="connsiteX451" fmla="*/ 3010 w 19998"/>
                <a:gd name="connsiteY451" fmla="*/ 5189 h 19998"/>
                <a:gd name="connsiteX452" fmla="*/ 3034 w 19998"/>
                <a:gd name="connsiteY452" fmla="*/ 5247 h 19998"/>
                <a:gd name="connsiteX453" fmla="*/ 3256 w 19998"/>
                <a:gd name="connsiteY453" fmla="*/ 5673 h 19998"/>
                <a:gd name="connsiteX454" fmla="*/ 3279 w 19998"/>
                <a:gd name="connsiteY454" fmla="*/ 5593 h 19998"/>
                <a:gd name="connsiteX455" fmla="*/ 3303 w 19998"/>
                <a:gd name="connsiteY455" fmla="*/ 5593 h 19998"/>
                <a:gd name="connsiteX456" fmla="*/ 3320 w 19998"/>
                <a:gd name="connsiteY456" fmla="*/ 5616 h 19998"/>
                <a:gd name="connsiteX457" fmla="*/ 3608 w 19998"/>
                <a:gd name="connsiteY457" fmla="*/ 5391 h 19998"/>
                <a:gd name="connsiteX458" fmla="*/ 3589 w 19998"/>
                <a:gd name="connsiteY458" fmla="*/ 5351 h 19998"/>
                <a:gd name="connsiteX459" fmla="*/ 3689 w 19998"/>
                <a:gd name="connsiteY459" fmla="*/ 5351 h 19998"/>
                <a:gd name="connsiteX460" fmla="*/ 3689 w 19998"/>
                <a:gd name="connsiteY460" fmla="*/ 5391 h 19998"/>
                <a:gd name="connsiteX461" fmla="*/ 3713 w 19998"/>
                <a:gd name="connsiteY461" fmla="*/ 5391 h 19998"/>
                <a:gd name="connsiteX462" fmla="*/ 3860 w 19998"/>
                <a:gd name="connsiteY462" fmla="*/ 5268 h 19998"/>
                <a:gd name="connsiteX463" fmla="*/ 3860 w 19998"/>
                <a:gd name="connsiteY463" fmla="*/ 5308 h 19998"/>
                <a:gd name="connsiteX464" fmla="*/ 3899 w 19998"/>
                <a:gd name="connsiteY464" fmla="*/ 5325 h 19998"/>
                <a:gd name="connsiteX465" fmla="*/ 3818 w 19998"/>
                <a:gd name="connsiteY465" fmla="*/ 5431 h 19998"/>
                <a:gd name="connsiteX466" fmla="*/ 3860 w 19998"/>
                <a:gd name="connsiteY466" fmla="*/ 5431 h 19998"/>
                <a:gd name="connsiteX467" fmla="*/ 3941 w 19998"/>
                <a:gd name="connsiteY467" fmla="*/ 5367 h 19998"/>
                <a:gd name="connsiteX468" fmla="*/ 3958 w 19998"/>
                <a:gd name="connsiteY468" fmla="*/ 5391 h 19998"/>
                <a:gd name="connsiteX469" fmla="*/ 3999 w 19998"/>
                <a:gd name="connsiteY469" fmla="*/ 5534 h 19998"/>
                <a:gd name="connsiteX470" fmla="*/ 4041 w 19998"/>
                <a:gd name="connsiteY470" fmla="*/ 5471 h 19998"/>
                <a:gd name="connsiteX471" fmla="*/ 4041 w 19998"/>
                <a:gd name="connsiteY471" fmla="*/ 5534 h 19998"/>
                <a:gd name="connsiteX472" fmla="*/ 4063 w 19998"/>
                <a:gd name="connsiteY472" fmla="*/ 5534 h 19998"/>
                <a:gd name="connsiteX473" fmla="*/ 4103 w 19998"/>
                <a:gd name="connsiteY473" fmla="*/ 5449 h 19998"/>
                <a:gd name="connsiteX474" fmla="*/ 4146 w 19998"/>
                <a:gd name="connsiteY474" fmla="*/ 5489 h 19998"/>
                <a:gd name="connsiteX475" fmla="*/ 4146 w 19998"/>
                <a:gd name="connsiteY475" fmla="*/ 5471 h 19998"/>
                <a:gd name="connsiteX476" fmla="*/ 4103 w 19998"/>
                <a:gd name="connsiteY476" fmla="*/ 5407 h 19998"/>
                <a:gd name="connsiteX477" fmla="*/ 4351 w 19998"/>
                <a:gd name="connsiteY477" fmla="*/ 5351 h 19998"/>
                <a:gd name="connsiteX478" fmla="*/ 4372 w 19998"/>
                <a:gd name="connsiteY478" fmla="*/ 5308 h 19998"/>
                <a:gd name="connsiteX479" fmla="*/ 4392 w 19998"/>
                <a:gd name="connsiteY479" fmla="*/ 5308 h 19998"/>
                <a:gd name="connsiteX480" fmla="*/ 4415 w 19998"/>
                <a:gd name="connsiteY480" fmla="*/ 5308 h 19998"/>
                <a:gd name="connsiteX481" fmla="*/ 4415 w 19998"/>
                <a:gd name="connsiteY481" fmla="*/ 5287 h 19998"/>
                <a:gd name="connsiteX482" fmla="*/ 4580 w 19998"/>
                <a:gd name="connsiteY482" fmla="*/ 5268 h 19998"/>
                <a:gd name="connsiteX483" fmla="*/ 4580 w 19998"/>
                <a:gd name="connsiteY483" fmla="*/ 5471 h 19998"/>
                <a:gd name="connsiteX484" fmla="*/ 4994 w 19998"/>
                <a:gd name="connsiteY484" fmla="*/ 5449 h 19998"/>
                <a:gd name="connsiteX485" fmla="*/ 5075 w 19998"/>
                <a:gd name="connsiteY485" fmla="*/ 5471 h 19998"/>
                <a:gd name="connsiteX486" fmla="*/ 5075 w 19998"/>
                <a:gd name="connsiteY486" fmla="*/ 5449 h 19998"/>
                <a:gd name="connsiteX487" fmla="*/ 5094 w 19998"/>
                <a:gd name="connsiteY487" fmla="*/ 5449 h 19998"/>
                <a:gd name="connsiteX488" fmla="*/ 5175 w 19998"/>
                <a:gd name="connsiteY488" fmla="*/ 5471 h 19998"/>
                <a:gd name="connsiteX489" fmla="*/ 5323 w 19998"/>
                <a:gd name="connsiteY489" fmla="*/ 5471 h 19998"/>
                <a:gd name="connsiteX490" fmla="*/ 5242 w 19998"/>
                <a:gd name="connsiteY490" fmla="*/ 5407 h 19998"/>
                <a:gd name="connsiteX491" fmla="*/ 5258 w 19998"/>
                <a:gd name="connsiteY491" fmla="*/ 5391 h 19998"/>
                <a:gd name="connsiteX492" fmla="*/ 4994 w 19998"/>
                <a:gd name="connsiteY492" fmla="*/ 5003 h 19998"/>
                <a:gd name="connsiteX493" fmla="*/ 4970 w 19998"/>
                <a:gd name="connsiteY493" fmla="*/ 5003 h 19998"/>
                <a:gd name="connsiteX494" fmla="*/ 4954 w 19998"/>
                <a:gd name="connsiteY494" fmla="*/ 4982 h 19998"/>
                <a:gd name="connsiteX495" fmla="*/ 5054 w 19998"/>
                <a:gd name="connsiteY495" fmla="*/ 4618 h 19998"/>
                <a:gd name="connsiteX496" fmla="*/ 5054 w 19998"/>
                <a:gd name="connsiteY496" fmla="*/ 4601 h 19998"/>
                <a:gd name="connsiteX497" fmla="*/ 5037 w 19998"/>
                <a:gd name="connsiteY497" fmla="*/ 4618 h 19998"/>
                <a:gd name="connsiteX498" fmla="*/ 5011 w 19998"/>
                <a:gd name="connsiteY498" fmla="*/ 4131 h 19998"/>
                <a:gd name="connsiteX499" fmla="*/ 4970 w 19998"/>
                <a:gd name="connsiteY499" fmla="*/ 4131 h 19998"/>
                <a:gd name="connsiteX500" fmla="*/ 4642 w 19998"/>
                <a:gd name="connsiteY500" fmla="*/ 3335 h 19998"/>
                <a:gd name="connsiteX501" fmla="*/ 4663 w 19998"/>
                <a:gd name="connsiteY501" fmla="*/ 3092 h 19998"/>
                <a:gd name="connsiteX502" fmla="*/ 4563 w 19998"/>
                <a:gd name="connsiteY502" fmla="*/ 3050 h 19998"/>
                <a:gd name="connsiteX503" fmla="*/ 4563 w 19998"/>
                <a:gd name="connsiteY503" fmla="*/ 2930 h 19998"/>
                <a:gd name="connsiteX504" fmla="*/ 4663 w 19998"/>
                <a:gd name="connsiteY504" fmla="*/ 2987 h 19998"/>
                <a:gd name="connsiteX505" fmla="*/ 4684 w 19998"/>
                <a:gd name="connsiteY505" fmla="*/ 2947 h 19998"/>
                <a:gd name="connsiteX506" fmla="*/ 5242 w 19998"/>
                <a:gd name="connsiteY506" fmla="*/ 3092 h 19998"/>
                <a:gd name="connsiteX507" fmla="*/ 5258 w 19998"/>
                <a:gd name="connsiteY507" fmla="*/ 3029 h 19998"/>
                <a:gd name="connsiteX508" fmla="*/ 5570 w 19998"/>
                <a:gd name="connsiteY508" fmla="*/ 3050 h 19998"/>
                <a:gd name="connsiteX509" fmla="*/ 5632 w 19998"/>
                <a:gd name="connsiteY509" fmla="*/ 3252 h 19998"/>
                <a:gd name="connsiteX510" fmla="*/ 5592 w 19998"/>
                <a:gd name="connsiteY510" fmla="*/ 3252 h 19998"/>
                <a:gd name="connsiteX511" fmla="*/ 5570 w 19998"/>
                <a:gd name="connsiteY511" fmla="*/ 3316 h 19998"/>
                <a:gd name="connsiteX512" fmla="*/ 5511 w 19998"/>
                <a:gd name="connsiteY512" fmla="*/ 3316 h 19998"/>
                <a:gd name="connsiteX513" fmla="*/ 5675 w 19998"/>
                <a:gd name="connsiteY513" fmla="*/ 3800 h 19998"/>
                <a:gd name="connsiteX514" fmla="*/ 5649 w 19998"/>
                <a:gd name="connsiteY514" fmla="*/ 3826 h 19998"/>
                <a:gd name="connsiteX515" fmla="*/ 5732 w 19998"/>
                <a:gd name="connsiteY515" fmla="*/ 3842 h 19998"/>
                <a:gd name="connsiteX516" fmla="*/ 5713 w 19998"/>
                <a:gd name="connsiteY516" fmla="*/ 3842 h 19998"/>
                <a:gd name="connsiteX517" fmla="*/ 5732 w 19998"/>
                <a:gd name="connsiteY517" fmla="*/ 3882 h 19998"/>
                <a:gd name="connsiteX518" fmla="*/ 5756 w 19998"/>
                <a:gd name="connsiteY518" fmla="*/ 3882 h 19998"/>
                <a:gd name="connsiteX519" fmla="*/ 5775 w 19998"/>
                <a:gd name="connsiteY519" fmla="*/ 3882 h 19998"/>
                <a:gd name="connsiteX520" fmla="*/ 5861 w 19998"/>
                <a:gd name="connsiteY520" fmla="*/ 3762 h 19998"/>
                <a:gd name="connsiteX521" fmla="*/ 6499 w 19998"/>
                <a:gd name="connsiteY521" fmla="*/ 3906 h 19998"/>
                <a:gd name="connsiteX522" fmla="*/ 7611 w 19998"/>
                <a:gd name="connsiteY522" fmla="*/ 3826 h 19998"/>
                <a:gd name="connsiteX523" fmla="*/ 7923 w 19998"/>
                <a:gd name="connsiteY523" fmla="*/ 3722 h 19998"/>
                <a:gd name="connsiteX524" fmla="*/ 8045 w 19998"/>
                <a:gd name="connsiteY524" fmla="*/ 3703 h 19998"/>
                <a:gd name="connsiteX525" fmla="*/ 7611 w 19998"/>
                <a:gd name="connsiteY525" fmla="*/ 3600 h 19998"/>
                <a:gd name="connsiteX526" fmla="*/ 7611 w 19998"/>
                <a:gd name="connsiteY526" fmla="*/ 3581 h 19998"/>
                <a:gd name="connsiteX527" fmla="*/ 7799 w 19998"/>
                <a:gd name="connsiteY527" fmla="*/ 3092 h 19998"/>
                <a:gd name="connsiteX528" fmla="*/ 9574 w 19998"/>
                <a:gd name="connsiteY528" fmla="*/ 2317 h 19998"/>
                <a:gd name="connsiteX529" fmla="*/ 9843 w 19998"/>
                <a:gd name="connsiteY529" fmla="*/ 1993 h 19998"/>
                <a:gd name="connsiteX530" fmla="*/ 9902 w 19998"/>
                <a:gd name="connsiteY530" fmla="*/ 2051 h 19998"/>
                <a:gd name="connsiteX531" fmla="*/ 10031 w 19998"/>
                <a:gd name="connsiteY531" fmla="*/ 2051 h 19998"/>
                <a:gd name="connsiteX532" fmla="*/ 9964 w 19998"/>
                <a:gd name="connsiteY532" fmla="*/ 1972 h 19998"/>
                <a:gd name="connsiteX533" fmla="*/ 9943 w 19998"/>
                <a:gd name="connsiteY533" fmla="*/ 1993 h 19998"/>
                <a:gd name="connsiteX534" fmla="*/ 9843 w 19998"/>
                <a:gd name="connsiteY534" fmla="*/ 1645 h 19998"/>
                <a:gd name="connsiteX535" fmla="*/ 9902 w 19998"/>
                <a:gd name="connsiteY535" fmla="*/ 1645 h 19998"/>
                <a:gd name="connsiteX536" fmla="*/ 9902 w 19998"/>
                <a:gd name="connsiteY536" fmla="*/ 1628 h 19998"/>
                <a:gd name="connsiteX537" fmla="*/ 9902 w 19998"/>
                <a:gd name="connsiteY537" fmla="*/ 1607 h 19998"/>
                <a:gd name="connsiteX538" fmla="*/ 9843 w 19998"/>
                <a:gd name="connsiteY538" fmla="*/ 1542 h 19998"/>
                <a:gd name="connsiteX539" fmla="*/ 9886 w 19998"/>
                <a:gd name="connsiteY539" fmla="*/ 1260 h 19998"/>
                <a:gd name="connsiteX540" fmla="*/ 9926 w 19998"/>
                <a:gd name="connsiteY540" fmla="*/ 1243 h 19998"/>
                <a:gd name="connsiteX541" fmla="*/ 9886 w 19998"/>
                <a:gd name="connsiteY541" fmla="*/ 815 h 19998"/>
                <a:gd name="connsiteX542" fmla="*/ 9902 w 19998"/>
                <a:gd name="connsiteY542" fmla="*/ 815 h 19998"/>
                <a:gd name="connsiteX543" fmla="*/ 9886 w 19998"/>
                <a:gd name="connsiteY543" fmla="*/ 484 h 19998"/>
                <a:gd name="connsiteX544" fmla="*/ 10645 w 19998"/>
                <a:gd name="connsiteY544" fmla="*/ 186 h 19998"/>
                <a:gd name="connsiteX545" fmla="*/ 11307 w 19998"/>
                <a:gd name="connsiteY545" fmla="*/ 0 h 19998"/>
                <a:gd name="connsiteX546" fmla="*/ 11431 w 19998"/>
                <a:gd name="connsiteY546" fmla="*/ 324 h 19998"/>
                <a:gd name="connsiteX547" fmla="*/ 11431 w 19998"/>
                <a:gd name="connsiteY547" fmla="*/ 630 h 19998"/>
                <a:gd name="connsiteX548" fmla="*/ 11577 w 19998"/>
                <a:gd name="connsiteY548" fmla="*/ 630 h 19998"/>
                <a:gd name="connsiteX549" fmla="*/ 11700 w 19998"/>
                <a:gd name="connsiteY549" fmla="*/ 832 h 19998"/>
                <a:gd name="connsiteX550" fmla="*/ 11822 w 19998"/>
                <a:gd name="connsiteY550" fmla="*/ 895 h 19998"/>
                <a:gd name="connsiteX551" fmla="*/ 12158 w 19998"/>
                <a:gd name="connsiteY551" fmla="*/ 670 h 19998"/>
                <a:gd name="connsiteX552" fmla="*/ 12279 w 19998"/>
                <a:gd name="connsiteY552" fmla="*/ 792 h 19998"/>
                <a:gd name="connsiteX553" fmla="*/ 12255 w 19998"/>
                <a:gd name="connsiteY553" fmla="*/ 815 h 19998"/>
                <a:gd name="connsiteX554" fmla="*/ 12360 w 19998"/>
                <a:gd name="connsiteY554" fmla="*/ 895 h 19998"/>
                <a:gd name="connsiteX555" fmla="*/ 12360 w 19998"/>
                <a:gd name="connsiteY555" fmla="*/ 912 h 19998"/>
                <a:gd name="connsiteX556" fmla="*/ 12339 w 19998"/>
                <a:gd name="connsiteY556" fmla="*/ 935 h 19998"/>
                <a:gd name="connsiteX557" fmla="*/ 12548 w 19998"/>
                <a:gd name="connsiteY557" fmla="*/ 1342 h 19998"/>
                <a:gd name="connsiteX558" fmla="*/ 12753 w 19998"/>
                <a:gd name="connsiteY558" fmla="*/ 1260 h 19998"/>
                <a:gd name="connsiteX559" fmla="*/ 12729 w 19998"/>
                <a:gd name="connsiteY559" fmla="*/ 1363 h 19998"/>
                <a:gd name="connsiteX560" fmla="*/ 12834 w 19998"/>
                <a:gd name="connsiteY560" fmla="*/ 1323 h 19998"/>
                <a:gd name="connsiteX561" fmla="*/ 12853 w 19998"/>
                <a:gd name="connsiteY561" fmla="*/ 1342 h 19998"/>
                <a:gd name="connsiteX562" fmla="*/ 12901 w 19998"/>
                <a:gd name="connsiteY562" fmla="*/ 1342 h 19998"/>
                <a:gd name="connsiteX563" fmla="*/ 13039 w 19998"/>
                <a:gd name="connsiteY563" fmla="*/ 1769 h 19998"/>
                <a:gd name="connsiteX564" fmla="*/ 13039 w 19998"/>
                <a:gd name="connsiteY564" fmla="*/ 1751 h 19998"/>
                <a:gd name="connsiteX565" fmla="*/ 13065 w 19998"/>
                <a:gd name="connsiteY565" fmla="*/ 1751 h 19998"/>
                <a:gd name="connsiteX566" fmla="*/ 13082 w 19998"/>
                <a:gd name="connsiteY566" fmla="*/ 1671 h 19998"/>
                <a:gd name="connsiteX567" fmla="*/ 13186 w 19998"/>
                <a:gd name="connsiteY567" fmla="*/ 1645 h 19998"/>
                <a:gd name="connsiteX568" fmla="*/ 13203 w 19998"/>
                <a:gd name="connsiteY568" fmla="*/ 1671 h 19998"/>
                <a:gd name="connsiteX569" fmla="*/ 13203 w 19998"/>
                <a:gd name="connsiteY569" fmla="*/ 1645 h 19998"/>
                <a:gd name="connsiteX570" fmla="*/ 13267 w 19998"/>
                <a:gd name="connsiteY570" fmla="*/ 1645 h 19998"/>
                <a:gd name="connsiteX571" fmla="*/ 13267 w 19998"/>
                <a:gd name="connsiteY571" fmla="*/ 1671 h 19998"/>
                <a:gd name="connsiteX572" fmla="*/ 13308 w 19998"/>
                <a:gd name="connsiteY572" fmla="*/ 1687 h 19998"/>
                <a:gd name="connsiteX573" fmla="*/ 13308 w 19998"/>
                <a:gd name="connsiteY573" fmla="*/ 1711 h 19998"/>
                <a:gd name="connsiteX574" fmla="*/ 13515 w 19998"/>
                <a:gd name="connsiteY574" fmla="*/ 1628 h 19998"/>
                <a:gd name="connsiteX575" fmla="*/ 13598 w 19998"/>
                <a:gd name="connsiteY575" fmla="*/ 1751 h 19998"/>
                <a:gd name="connsiteX576" fmla="*/ 13660 w 19998"/>
                <a:gd name="connsiteY576" fmla="*/ 1769 h 19998"/>
                <a:gd name="connsiteX577" fmla="*/ 13660 w 19998"/>
                <a:gd name="connsiteY577" fmla="*/ 1833 h 19998"/>
                <a:gd name="connsiteX578" fmla="*/ 13677 w 19998"/>
                <a:gd name="connsiteY578" fmla="*/ 1833 h 19998"/>
                <a:gd name="connsiteX579" fmla="*/ 13677 w 19998"/>
                <a:gd name="connsiteY579" fmla="*/ 1849 h 19998"/>
                <a:gd name="connsiteX580" fmla="*/ 13725 w 19998"/>
                <a:gd name="connsiteY580" fmla="*/ 1849 h 19998"/>
                <a:gd name="connsiteX581" fmla="*/ 13703 w 19998"/>
                <a:gd name="connsiteY581" fmla="*/ 1833 h 19998"/>
                <a:gd name="connsiteX582" fmla="*/ 13725 w 19998"/>
                <a:gd name="connsiteY582" fmla="*/ 1791 h 19998"/>
                <a:gd name="connsiteX583" fmla="*/ 13808 w 19998"/>
                <a:gd name="connsiteY583" fmla="*/ 1873 h 19998"/>
                <a:gd name="connsiteX584" fmla="*/ 13725 w 19998"/>
                <a:gd name="connsiteY584" fmla="*/ 2155 h 19998"/>
                <a:gd name="connsiteX585" fmla="*/ 13725 w 19998"/>
                <a:gd name="connsiteY585" fmla="*/ 2138 h 19998"/>
                <a:gd name="connsiteX586" fmla="*/ 13784 w 19998"/>
                <a:gd name="connsiteY586" fmla="*/ 2155 h 19998"/>
                <a:gd name="connsiteX587" fmla="*/ 13825 w 19998"/>
                <a:gd name="connsiteY587" fmla="*/ 2301 h 19998"/>
                <a:gd name="connsiteX588" fmla="*/ 13703 w 19998"/>
                <a:gd name="connsiteY588" fmla="*/ 2420 h 19998"/>
                <a:gd name="connsiteX589" fmla="*/ 13741 w 19998"/>
                <a:gd name="connsiteY589" fmla="*/ 2463 h 19998"/>
                <a:gd name="connsiteX590" fmla="*/ 13703 w 19998"/>
                <a:gd name="connsiteY590" fmla="*/ 2503 h 19998"/>
                <a:gd name="connsiteX591" fmla="*/ 13784 w 19998"/>
                <a:gd name="connsiteY591" fmla="*/ 2519 h 19998"/>
                <a:gd name="connsiteX592" fmla="*/ 13784 w 19998"/>
                <a:gd name="connsiteY592" fmla="*/ 2540 h 19998"/>
                <a:gd name="connsiteX593" fmla="*/ 13849 w 19998"/>
                <a:gd name="connsiteY593" fmla="*/ 2540 h 19998"/>
                <a:gd name="connsiteX594" fmla="*/ 14280 w 19998"/>
                <a:gd name="connsiteY594" fmla="*/ 2540 h 19998"/>
                <a:gd name="connsiteX595" fmla="*/ 14527 w 19998"/>
                <a:gd name="connsiteY595" fmla="*/ 2437 h 19998"/>
                <a:gd name="connsiteX596" fmla="*/ 14527 w 19998"/>
                <a:gd name="connsiteY596" fmla="*/ 2218 h 19998"/>
                <a:gd name="connsiteX597" fmla="*/ 14715 w 19998"/>
                <a:gd name="connsiteY597" fmla="*/ 2051 h 19998"/>
                <a:gd name="connsiteX598" fmla="*/ 14815 w 19998"/>
                <a:gd name="connsiteY598" fmla="*/ 2115 h 19998"/>
                <a:gd name="connsiteX599" fmla="*/ 14775 w 19998"/>
                <a:gd name="connsiteY599" fmla="*/ 2138 h 19998"/>
                <a:gd name="connsiteX600" fmla="*/ 14796 w 19998"/>
                <a:gd name="connsiteY600" fmla="*/ 2218 h 19998"/>
                <a:gd name="connsiteX601" fmla="*/ 14756 w 19998"/>
                <a:gd name="connsiteY601" fmla="*/ 2195 h 19998"/>
                <a:gd name="connsiteX602" fmla="*/ 14732 w 19998"/>
                <a:gd name="connsiteY602" fmla="*/ 2218 h 19998"/>
                <a:gd name="connsiteX603" fmla="*/ 14756 w 19998"/>
                <a:gd name="connsiteY603" fmla="*/ 2237 h 19998"/>
                <a:gd name="connsiteX604" fmla="*/ 14732 w 19998"/>
                <a:gd name="connsiteY604" fmla="*/ 2275 h 19998"/>
                <a:gd name="connsiteX605" fmla="*/ 14715 w 19998"/>
                <a:gd name="connsiteY605" fmla="*/ 2275 h 19998"/>
                <a:gd name="connsiteX606" fmla="*/ 14756 w 19998"/>
                <a:gd name="connsiteY606" fmla="*/ 2341 h 19998"/>
                <a:gd name="connsiteX607" fmla="*/ 14675 w 19998"/>
                <a:gd name="connsiteY607" fmla="*/ 2519 h 19998"/>
                <a:gd name="connsiteX608" fmla="*/ 14815 w 19998"/>
                <a:gd name="connsiteY608" fmla="*/ 2622 h 19998"/>
                <a:gd name="connsiteX609" fmla="*/ 14796 w 19998"/>
                <a:gd name="connsiteY609" fmla="*/ 2904 h 19998"/>
                <a:gd name="connsiteX610" fmla="*/ 14918 w 19998"/>
                <a:gd name="connsiteY610" fmla="*/ 2904 h 19998"/>
                <a:gd name="connsiteX611" fmla="*/ 14918 w 19998"/>
                <a:gd name="connsiteY611" fmla="*/ 2867 h 19998"/>
                <a:gd name="connsiteX612" fmla="*/ 15001 w 19998"/>
                <a:gd name="connsiteY612" fmla="*/ 2888 h 19998"/>
                <a:gd name="connsiteX613" fmla="*/ 15230 w 19998"/>
                <a:gd name="connsiteY613" fmla="*/ 3074 h 19998"/>
                <a:gd name="connsiteX614" fmla="*/ 15249 w 19998"/>
                <a:gd name="connsiteY614" fmla="*/ 3050 h 19998"/>
                <a:gd name="connsiteX615" fmla="*/ 15249 w 19998"/>
                <a:gd name="connsiteY615" fmla="*/ 3114 h 19998"/>
                <a:gd name="connsiteX616" fmla="*/ 15330 w 19998"/>
                <a:gd name="connsiteY616" fmla="*/ 3114 h 19998"/>
                <a:gd name="connsiteX617" fmla="*/ 15418 w 19998"/>
                <a:gd name="connsiteY617" fmla="*/ 3114 h 19998"/>
                <a:gd name="connsiteX618" fmla="*/ 15499 w 19998"/>
                <a:gd name="connsiteY618" fmla="*/ 3196 h 19998"/>
                <a:gd name="connsiteX619" fmla="*/ 15475 w 19998"/>
                <a:gd name="connsiteY619" fmla="*/ 3252 h 19998"/>
                <a:gd name="connsiteX620" fmla="*/ 15499 w 19998"/>
                <a:gd name="connsiteY620" fmla="*/ 3295 h 19998"/>
                <a:gd name="connsiteX621" fmla="*/ 15499 w 19998"/>
                <a:gd name="connsiteY621" fmla="*/ 3276 h 19998"/>
                <a:gd name="connsiteX622" fmla="*/ 15599 w 19998"/>
                <a:gd name="connsiteY622" fmla="*/ 3276 h 19998"/>
                <a:gd name="connsiteX623" fmla="*/ 15704 w 19998"/>
                <a:gd name="connsiteY623" fmla="*/ 3374 h 19998"/>
                <a:gd name="connsiteX624" fmla="*/ 15682 w 19998"/>
                <a:gd name="connsiteY624" fmla="*/ 3414 h 19998"/>
                <a:gd name="connsiteX625" fmla="*/ 15723 w 19998"/>
                <a:gd name="connsiteY625" fmla="*/ 3478 h 19998"/>
                <a:gd name="connsiteX626" fmla="*/ 15704 w 19998"/>
                <a:gd name="connsiteY626" fmla="*/ 3497 h 19998"/>
                <a:gd name="connsiteX627" fmla="*/ 15747 w 19998"/>
                <a:gd name="connsiteY627" fmla="*/ 3534 h 19998"/>
                <a:gd name="connsiteX628" fmla="*/ 15747 w 19998"/>
                <a:gd name="connsiteY628" fmla="*/ 3518 h 19998"/>
                <a:gd name="connsiteX629" fmla="*/ 15935 w 19998"/>
                <a:gd name="connsiteY629" fmla="*/ 3478 h 19998"/>
                <a:gd name="connsiteX630" fmla="*/ 15935 w 19998"/>
                <a:gd name="connsiteY630" fmla="*/ 3518 h 19998"/>
                <a:gd name="connsiteX631" fmla="*/ 15951 w 19998"/>
                <a:gd name="connsiteY631" fmla="*/ 3518 h 19998"/>
                <a:gd name="connsiteX632" fmla="*/ 15992 w 19998"/>
                <a:gd name="connsiteY632" fmla="*/ 3414 h 19998"/>
                <a:gd name="connsiteX633" fmla="*/ 16156 w 19998"/>
                <a:gd name="connsiteY633" fmla="*/ 3414 h 19998"/>
                <a:gd name="connsiteX634" fmla="*/ 16156 w 19998"/>
                <a:gd name="connsiteY634" fmla="*/ 3374 h 19998"/>
                <a:gd name="connsiteX635" fmla="*/ 16302 w 19998"/>
                <a:gd name="connsiteY635" fmla="*/ 3436 h 19998"/>
                <a:gd name="connsiteX636" fmla="*/ 16285 w 19998"/>
                <a:gd name="connsiteY636" fmla="*/ 3454 h 19998"/>
                <a:gd name="connsiteX637" fmla="*/ 16366 w 19998"/>
                <a:gd name="connsiteY637" fmla="*/ 3518 h 19998"/>
                <a:gd name="connsiteX638" fmla="*/ 16490 w 19998"/>
                <a:gd name="connsiteY638" fmla="*/ 3518 h 19998"/>
                <a:gd name="connsiteX639" fmla="*/ 16506 w 19998"/>
                <a:gd name="connsiteY639" fmla="*/ 3600 h 19998"/>
                <a:gd name="connsiteX640" fmla="*/ 16590 w 19998"/>
                <a:gd name="connsiteY640" fmla="*/ 3624 h 19998"/>
                <a:gd name="connsiteX641" fmla="*/ 16611 w 19998"/>
                <a:gd name="connsiteY641" fmla="*/ 3581 h 19998"/>
                <a:gd name="connsiteX642" fmla="*/ 16694 w 19998"/>
                <a:gd name="connsiteY642" fmla="*/ 3600 h 19998"/>
                <a:gd name="connsiteX643" fmla="*/ 16694 w 19998"/>
                <a:gd name="connsiteY643" fmla="*/ 3560 h 19998"/>
                <a:gd name="connsiteX644" fmla="*/ 16716 w 19998"/>
                <a:gd name="connsiteY644" fmla="*/ 3560 h 19998"/>
                <a:gd name="connsiteX645" fmla="*/ 16716 w 19998"/>
                <a:gd name="connsiteY645" fmla="*/ 3518 h 19998"/>
                <a:gd name="connsiteX646" fmla="*/ 16759 w 19998"/>
                <a:gd name="connsiteY646" fmla="*/ 3497 h 19998"/>
                <a:gd name="connsiteX647" fmla="*/ 16759 w 19998"/>
                <a:gd name="connsiteY647" fmla="*/ 3478 h 19998"/>
                <a:gd name="connsiteX648" fmla="*/ 16940 w 19998"/>
                <a:gd name="connsiteY648" fmla="*/ 3478 h 19998"/>
                <a:gd name="connsiteX649" fmla="*/ 17085 w 19998"/>
                <a:gd name="connsiteY649" fmla="*/ 3560 h 19998"/>
                <a:gd name="connsiteX650" fmla="*/ 17085 w 19998"/>
                <a:gd name="connsiteY650" fmla="*/ 3534 h 19998"/>
                <a:gd name="connsiteX651" fmla="*/ 17192 w 19998"/>
                <a:gd name="connsiteY651" fmla="*/ 3518 h 19998"/>
                <a:gd name="connsiteX652" fmla="*/ 17192 w 19998"/>
                <a:gd name="connsiteY652" fmla="*/ 3534 h 19998"/>
                <a:gd name="connsiteX653" fmla="*/ 17373 w 19998"/>
                <a:gd name="connsiteY653" fmla="*/ 3640 h 19998"/>
                <a:gd name="connsiteX654" fmla="*/ 17354 w 19998"/>
                <a:gd name="connsiteY654" fmla="*/ 3663 h 19998"/>
                <a:gd name="connsiteX655" fmla="*/ 17437 w 19998"/>
                <a:gd name="connsiteY655" fmla="*/ 3783 h 19998"/>
                <a:gd name="connsiteX656" fmla="*/ 17397 w 19998"/>
                <a:gd name="connsiteY656" fmla="*/ 3783 h 19998"/>
                <a:gd name="connsiteX657" fmla="*/ 17414 w 19998"/>
                <a:gd name="connsiteY657" fmla="*/ 3826 h 19998"/>
                <a:gd name="connsiteX658" fmla="*/ 17437 w 19998"/>
                <a:gd name="connsiteY658" fmla="*/ 3826 h 19998"/>
                <a:gd name="connsiteX659" fmla="*/ 17602 w 19998"/>
                <a:gd name="connsiteY659" fmla="*/ 4028 h 19998"/>
                <a:gd name="connsiteX660" fmla="*/ 17623 w 19998"/>
                <a:gd name="connsiteY660" fmla="*/ 4091 h 19998"/>
                <a:gd name="connsiteX661" fmla="*/ 17642 w 19998"/>
                <a:gd name="connsiteY661" fmla="*/ 4091 h 19998"/>
                <a:gd name="connsiteX662" fmla="*/ 17683 w 19998"/>
                <a:gd name="connsiteY662" fmla="*/ 4211 h 19998"/>
                <a:gd name="connsiteX663" fmla="*/ 17849 w 19998"/>
                <a:gd name="connsiteY663" fmla="*/ 4211 h 19998"/>
                <a:gd name="connsiteX664" fmla="*/ 17849 w 19998"/>
                <a:gd name="connsiteY664" fmla="*/ 4171 h 19998"/>
                <a:gd name="connsiteX665" fmla="*/ 17871 w 19998"/>
                <a:gd name="connsiteY665" fmla="*/ 4171 h 19998"/>
                <a:gd name="connsiteX666" fmla="*/ 17830 w 19998"/>
                <a:gd name="connsiteY666" fmla="*/ 4091 h 19998"/>
                <a:gd name="connsiteX667" fmla="*/ 17871 w 19998"/>
                <a:gd name="connsiteY667" fmla="*/ 4065 h 19998"/>
                <a:gd name="connsiteX668" fmla="*/ 17935 w 19998"/>
                <a:gd name="connsiteY668" fmla="*/ 4091 h 19998"/>
                <a:gd name="connsiteX669" fmla="*/ 17976 w 19998"/>
                <a:gd name="connsiteY669" fmla="*/ 4065 h 19998"/>
                <a:gd name="connsiteX670" fmla="*/ 18019 w 19998"/>
                <a:gd name="connsiteY670" fmla="*/ 4091 h 19998"/>
                <a:gd name="connsiteX671" fmla="*/ 18140 w 19998"/>
                <a:gd name="connsiteY671" fmla="*/ 4131 h 19998"/>
                <a:gd name="connsiteX672" fmla="*/ 18183 w 19998"/>
                <a:gd name="connsiteY672" fmla="*/ 4293 h 19998"/>
                <a:gd name="connsiteX673" fmla="*/ 18200 w 19998"/>
                <a:gd name="connsiteY673" fmla="*/ 4293 h 19998"/>
                <a:gd name="connsiteX674" fmla="*/ 18223 w 19998"/>
                <a:gd name="connsiteY674" fmla="*/ 4211 h 19998"/>
                <a:gd name="connsiteX675" fmla="*/ 18240 w 19998"/>
                <a:gd name="connsiteY675" fmla="*/ 4211 h 19998"/>
                <a:gd name="connsiteX676" fmla="*/ 18240 w 19998"/>
                <a:gd name="connsiteY676" fmla="*/ 4230 h 19998"/>
                <a:gd name="connsiteX677" fmla="*/ 18281 w 19998"/>
                <a:gd name="connsiteY677" fmla="*/ 4230 h 19998"/>
                <a:gd name="connsiteX678" fmla="*/ 18328 w 19998"/>
                <a:gd name="connsiteY678" fmla="*/ 4270 h 19998"/>
                <a:gd name="connsiteX679" fmla="*/ 18369 w 19998"/>
                <a:gd name="connsiteY679" fmla="*/ 4253 h 19998"/>
                <a:gd name="connsiteX680" fmla="*/ 18388 w 19998"/>
                <a:gd name="connsiteY680" fmla="*/ 4270 h 19998"/>
                <a:gd name="connsiteX681" fmla="*/ 18531 w 19998"/>
                <a:gd name="connsiteY681" fmla="*/ 4253 h 19998"/>
                <a:gd name="connsiteX682" fmla="*/ 18531 w 19998"/>
                <a:gd name="connsiteY682" fmla="*/ 4270 h 19998"/>
                <a:gd name="connsiteX683" fmla="*/ 18631 w 19998"/>
                <a:gd name="connsiteY683" fmla="*/ 4211 h 19998"/>
                <a:gd name="connsiteX684" fmla="*/ 18631 w 19998"/>
                <a:gd name="connsiteY684" fmla="*/ 4131 h 19998"/>
                <a:gd name="connsiteX685" fmla="*/ 18762 w 19998"/>
                <a:gd name="connsiteY685" fmla="*/ 4108 h 19998"/>
                <a:gd name="connsiteX686" fmla="*/ 18778 w 19998"/>
                <a:gd name="connsiteY686" fmla="*/ 4148 h 19998"/>
                <a:gd name="connsiteX687" fmla="*/ 18821 w 19998"/>
                <a:gd name="connsiteY687" fmla="*/ 4131 h 19998"/>
                <a:gd name="connsiteX688" fmla="*/ 18943 w 19998"/>
                <a:gd name="connsiteY688" fmla="*/ 4333 h 19998"/>
                <a:gd name="connsiteX689" fmla="*/ 19047 w 19998"/>
                <a:gd name="connsiteY689" fmla="*/ 4333 h 19998"/>
                <a:gd name="connsiteX690" fmla="*/ 19064 w 19998"/>
                <a:gd name="connsiteY690" fmla="*/ 4392 h 19998"/>
                <a:gd name="connsiteX691" fmla="*/ 19152 w 19998"/>
                <a:gd name="connsiteY691" fmla="*/ 4392 h 19998"/>
                <a:gd name="connsiteX692" fmla="*/ 19152 w 19998"/>
                <a:gd name="connsiteY692" fmla="*/ 4373 h 19998"/>
                <a:gd name="connsiteX693" fmla="*/ 19212 w 19998"/>
                <a:gd name="connsiteY693" fmla="*/ 4373 h 19998"/>
                <a:gd name="connsiteX694" fmla="*/ 19212 w 19998"/>
                <a:gd name="connsiteY694" fmla="*/ 4392 h 19998"/>
                <a:gd name="connsiteX695" fmla="*/ 19317 w 19998"/>
                <a:gd name="connsiteY695" fmla="*/ 4333 h 19998"/>
                <a:gd name="connsiteX696" fmla="*/ 19417 w 19998"/>
                <a:gd name="connsiteY696" fmla="*/ 4392 h 19998"/>
                <a:gd name="connsiteX697" fmla="*/ 19443 w 19998"/>
                <a:gd name="connsiteY697" fmla="*/ 4373 h 19998"/>
                <a:gd name="connsiteX698" fmla="*/ 19500 w 19998"/>
                <a:gd name="connsiteY698" fmla="*/ 4373 h 19998"/>
                <a:gd name="connsiteX699" fmla="*/ 19521 w 19998"/>
                <a:gd name="connsiteY699" fmla="*/ 4352 h 19998"/>
                <a:gd name="connsiteX700" fmla="*/ 19998 w 19998"/>
                <a:gd name="connsiteY700" fmla="*/ 4512 h 19998"/>
                <a:gd name="connsiteX701" fmla="*/ 19750 w 19998"/>
                <a:gd name="connsiteY701" fmla="*/ 4939 h 19998"/>
                <a:gd name="connsiteX702" fmla="*/ 19712 w 19998"/>
                <a:gd name="connsiteY702" fmla="*/ 4939 h 19998"/>
                <a:gd name="connsiteX703" fmla="*/ 19686 w 19998"/>
                <a:gd name="connsiteY703" fmla="*/ 5003 h 19998"/>
                <a:gd name="connsiteX704" fmla="*/ 19645 w 19998"/>
                <a:gd name="connsiteY704" fmla="*/ 5003 h 19998"/>
                <a:gd name="connsiteX705" fmla="*/ 19131 w 19998"/>
                <a:gd name="connsiteY705" fmla="*/ 6512 h 19998"/>
                <a:gd name="connsiteX706" fmla="*/ 19236 w 19998"/>
                <a:gd name="connsiteY706" fmla="*/ 7750 h 19998"/>
                <a:gd name="connsiteX707" fmla="*/ 19212 w 19998"/>
                <a:gd name="connsiteY707" fmla="*/ 7750 h 19998"/>
                <a:gd name="connsiteX708" fmla="*/ 19090 w 19998"/>
                <a:gd name="connsiteY708" fmla="*/ 7870 h 19998"/>
                <a:gd name="connsiteX709" fmla="*/ 19152 w 19998"/>
                <a:gd name="connsiteY709" fmla="*/ 7853 h 19998"/>
                <a:gd name="connsiteX710" fmla="*/ 19064 w 19998"/>
                <a:gd name="connsiteY710" fmla="*/ 7973 h 19998"/>
                <a:gd name="connsiteX711" fmla="*/ 18983 w 19998"/>
                <a:gd name="connsiteY711" fmla="*/ 7973 h 19998"/>
                <a:gd name="connsiteX712" fmla="*/ 18714 w 19998"/>
                <a:gd name="connsiteY712" fmla="*/ 8135 h 19998"/>
                <a:gd name="connsiteX713" fmla="*/ 18695 w 19998"/>
                <a:gd name="connsiteY713" fmla="*/ 8093 h 19998"/>
                <a:gd name="connsiteX714" fmla="*/ 18614 w 19998"/>
                <a:gd name="connsiteY714" fmla="*/ 7997 h 19998"/>
                <a:gd name="connsiteX715" fmla="*/ 18631 w 19998"/>
                <a:gd name="connsiteY715" fmla="*/ 7973 h 19998"/>
                <a:gd name="connsiteX716" fmla="*/ 18304 w 19998"/>
                <a:gd name="connsiteY71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412 w 19998"/>
                <a:gd name="connsiteY344" fmla="*/ 7950 h 19998"/>
                <a:gd name="connsiteX345" fmla="*/ 2372 w 19998"/>
                <a:gd name="connsiteY345" fmla="*/ 7828 h 19998"/>
                <a:gd name="connsiteX346" fmla="*/ 2127 w 19998"/>
                <a:gd name="connsiteY346" fmla="*/ 7442 h 19998"/>
                <a:gd name="connsiteX347" fmla="*/ 2127 w 19998"/>
                <a:gd name="connsiteY347" fmla="*/ 7463 h 19998"/>
                <a:gd name="connsiteX348" fmla="*/ 2103 w 19998"/>
                <a:gd name="connsiteY348" fmla="*/ 7442 h 19998"/>
                <a:gd name="connsiteX349" fmla="*/ 2205 w 19998"/>
                <a:gd name="connsiteY349" fmla="*/ 7442 h 19998"/>
                <a:gd name="connsiteX350" fmla="*/ 1831 w 19998"/>
                <a:gd name="connsiteY350" fmla="*/ 7261 h 19998"/>
                <a:gd name="connsiteX351" fmla="*/ 1260 w 19998"/>
                <a:gd name="connsiteY351" fmla="*/ 6996 h 19998"/>
                <a:gd name="connsiteX352" fmla="*/ 1276 w 19998"/>
                <a:gd name="connsiteY352" fmla="*/ 6975 h 19998"/>
                <a:gd name="connsiteX353" fmla="*/ 1260 w 19998"/>
                <a:gd name="connsiteY353" fmla="*/ 6958 h 19998"/>
                <a:gd name="connsiteX354" fmla="*/ 1236 w 19998"/>
                <a:gd name="connsiteY354" fmla="*/ 6958 h 19998"/>
                <a:gd name="connsiteX355" fmla="*/ 1172 w 19998"/>
                <a:gd name="connsiteY355" fmla="*/ 6892 h 19998"/>
                <a:gd name="connsiteX356" fmla="*/ 1155 w 19998"/>
                <a:gd name="connsiteY356" fmla="*/ 6996 h 19998"/>
                <a:gd name="connsiteX357" fmla="*/ 886 w 19998"/>
                <a:gd name="connsiteY357" fmla="*/ 6975 h 19998"/>
                <a:gd name="connsiteX358" fmla="*/ 679 w 19998"/>
                <a:gd name="connsiteY358" fmla="*/ 7099 h 19998"/>
                <a:gd name="connsiteX359" fmla="*/ 533 w 19998"/>
                <a:gd name="connsiteY359" fmla="*/ 7078 h 19998"/>
                <a:gd name="connsiteX360" fmla="*/ 533 w 19998"/>
                <a:gd name="connsiteY360" fmla="*/ 7022 h 19998"/>
                <a:gd name="connsiteX361" fmla="*/ 574 w 19998"/>
                <a:gd name="connsiteY361" fmla="*/ 6996 h 19998"/>
                <a:gd name="connsiteX362" fmla="*/ 305 w 19998"/>
                <a:gd name="connsiteY362" fmla="*/ 6568 h 19998"/>
                <a:gd name="connsiteX363" fmla="*/ 264 w 19998"/>
                <a:gd name="connsiteY363" fmla="*/ 6594 h 19998"/>
                <a:gd name="connsiteX364" fmla="*/ 164 w 19998"/>
                <a:gd name="connsiteY364" fmla="*/ 6528 h 19998"/>
                <a:gd name="connsiteX365" fmla="*/ 141 w 19998"/>
                <a:gd name="connsiteY365" fmla="*/ 6528 h 19998"/>
                <a:gd name="connsiteX366" fmla="*/ 0 w 19998"/>
                <a:gd name="connsiteY366" fmla="*/ 6490 h 19998"/>
                <a:gd name="connsiteX367" fmla="*/ 17 w 19998"/>
                <a:gd name="connsiteY367" fmla="*/ 6465 h 19998"/>
                <a:gd name="connsiteX368" fmla="*/ 57 w 19998"/>
                <a:gd name="connsiteY368" fmla="*/ 6465 h 19998"/>
                <a:gd name="connsiteX369" fmla="*/ 57 w 19998"/>
                <a:gd name="connsiteY369" fmla="*/ 6425 h 19998"/>
                <a:gd name="connsiteX370" fmla="*/ 695 w 19998"/>
                <a:gd name="connsiteY370" fmla="*/ 6408 h 19998"/>
                <a:gd name="connsiteX371" fmla="*/ 760 w 19998"/>
                <a:gd name="connsiteY371" fmla="*/ 6262 h 19998"/>
                <a:gd name="connsiteX372" fmla="*/ 722 w 19998"/>
                <a:gd name="connsiteY372" fmla="*/ 6262 h 19998"/>
                <a:gd name="connsiteX373" fmla="*/ 695 w 19998"/>
                <a:gd name="connsiteY373" fmla="*/ 6164 h 19998"/>
                <a:gd name="connsiteX374" fmla="*/ 433 w 19998"/>
                <a:gd name="connsiteY374" fmla="*/ 6084 h 19998"/>
                <a:gd name="connsiteX375" fmla="*/ 348 w 19998"/>
                <a:gd name="connsiteY375" fmla="*/ 6204 h 19998"/>
                <a:gd name="connsiteX376" fmla="*/ 329 w 19998"/>
                <a:gd name="connsiteY376" fmla="*/ 6204 h 19998"/>
                <a:gd name="connsiteX377" fmla="*/ 305 w 19998"/>
                <a:gd name="connsiteY377" fmla="*/ 6060 h 19998"/>
                <a:gd name="connsiteX378" fmla="*/ 348 w 19998"/>
                <a:gd name="connsiteY378" fmla="*/ 6044 h 19998"/>
                <a:gd name="connsiteX379" fmla="*/ 348 w 19998"/>
                <a:gd name="connsiteY379" fmla="*/ 5997 h 19998"/>
                <a:gd name="connsiteX380" fmla="*/ 248 w 19998"/>
                <a:gd name="connsiteY380" fmla="*/ 5997 h 19998"/>
                <a:gd name="connsiteX381" fmla="*/ 221 w 19998"/>
                <a:gd name="connsiteY381" fmla="*/ 5938 h 19998"/>
                <a:gd name="connsiteX382" fmla="*/ 329 w 19998"/>
                <a:gd name="connsiteY382" fmla="*/ 5938 h 19998"/>
                <a:gd name="connsiteX383" fmla="*/ 348 w 19998"/>
                <a:gd name="connsiteY383" fmla="*/ 5818 h 19998"/>
                <a:gd name="connsiteX384" fmla="*/ 391 w 19998"/>
                <a:gd name="connsiteY384" fmla="*/ 5818 h 19998"/>
                <a:gd name="connsiteX385" fmla="*/ 369 w 19998"/>
                <a:gd name="connsiteY385" fmla="*/ 5917 h 19998"/>
                <a:gd name="connsiteX386" fmla="*/ 433 w 19998"/>
                <a:gd name="connsiteY386" fmla="*/ 5877 h 19998"/>
                <a:gd name="connsiteX387" fmla="*/ 433 w 19998"/>
                <a:gd name="connsiteY387" fmla="*/ 5898 h 19998"/>
                <a:gd name="connsiteX388" fmla="*/ 410 w 19998"/>
                <a:gd name="connsiteY388" fmla="*/ 5917 h 19998"/>
                <a:gd name="connsiteX389" fmla="*/ 433 w 19998"/>
                <a:gd name="connsiteY389" fmla="*/ 5938 h 19998"/>
                <a:gd name="connsiteX390" fmla="*/ 555 w 19998"/>
                <a:gd name="connsiteY390" fmla="*/ 5938 h 19998"/>
                <a:gd name="connsiteX391" fmla="*/ 555 w 19998"/>
                <a:gd name="connsiteY391" fmla="*/ 5955 h 19998"/>
                <a:gd name="connsiteX392" fmla="*/ 738 w 19998"/>
                <a:gd name="connsiteY392" fmla="*/ 5938 h 19998"/>
                <a:gd name="connsiteX393" fmla="*/ 695 w 19998"/>
                <a:gd name="connsiteY393" fmla="*/ 5835 h 19998"/>
                <a:gd name="connsiteX394" fmla="*/ 655 w 19998"/>
                <a:gd name="connsiteY394" fmla="*/ 5835 h 19998"/>
                <a:gd name="connsiteX395" fmla="*/ 638 w 19998"/>
                <a:gd name="connsiteY395" fmla="*/ 5877 h 19998"/>
                <a:gd name="connsiteX396" fmla="*/ 574 w 19998"/>
                <a:gd name="connsiteY396" fmla="*/ 5861 h 19998"/>
                <a:gd name="connsiteX397" fmla="*/ 517 w 19998"/>
                <a:gd name="connsiteY397" fmla="*/ 5861 h 19998"/>
                <a:gd name="connsiteX398" fmla="*/ 598 w 19998"/>
                <a:gd name="connsiteY398" fmla="*/ 5736 h 19998"/>
                <a:gd name="connsiteX399" fmla="*/ 141 w 19998"/>
                <a:gd name="connsiteY399" fmla="*/ 5778 h 19998"/>
                <a:gd name="connsiteX400" fmla="*/ 141 w 19998"/>
                <a:gd name="connsiteY400" fmla="*/ 5795 h 19998"/>
                <a:gd name="connsiteX401" fmla="*/ 17 w 19998"/>
                <a:gd name="connsiteY401" fmla="*/ 5818 h 19998"/>
                <a:gd name="connsiteX402" fmla="*/ 17 w 19998"/>
                <a:gd name="connsiteY402" fmla="*/ 5715 h 19998"/>
                <a:gd name="connsiteX403" fmla="*/ 40 w 19998"/>
                <a:gd name="connsiteY403" fmla="*/ 5715 h 19998"/>
                <a:gd name="connsiteX404" fmla="*/ 141 w 19998"/>
                <a:gd name="connsiteY404" fmla="*/ 5287 h 19998"/>
                <a:gd name="connsiteX405" fmla="*/ 181 w 19998"/>
                <a:gd name="connsiteY405" fmla="*/ 5268 h 19998"/>
                <a:gd name="connsiteX406" fmla="*/ 348 w 19998"/>
                <a:gd name="connsiteY406" fmla="*/ 5247 h 19998"/>
                <a:gd name="connsiteX407" fmla="*/ 329 w 19998"/>
                <a:gd name="connsiteY407" fmla="*/ 5205 h 19998"/>
                <a:gd name="connsiteX408" fmla="*/ 450 w 19998"/>
                <a:gd name="connsiteY408" fmla="*/ 5149 h 19998"/>
                <a:gd name="connsiteX409" fmla="*/ 617 w 19998"/>
                <a:gd name="connsiteY409" fmla="*/ 5149 h 19998"/>
                <a:gd name="connsiteX410" fmla="*/ 617 w 19998"/>
                <a:gd name="connsiteY410" fmla="*/ 5106 h 19998"/>
                <a:gd name="connsiteX411" fmla="*/ 803 w 19998"/>
                <a:gd name="connsiteY411" fmla="*/ 5085 h 19998"/>
                <a:gd name="connsiteX412" fmla="*/ 826 w 19998"/>
                <a:gd name="connsiteY412" fmla="*/ 5106 h 19998"/>
                <a:gd name="connsiteX413" fmla="*/ 803 w 19998"/>
                <a:gd name="connsiteY413" fmla="*/ 5149 h 19998"/>
                <a:gd name="connsiteX414" fmla="*/ 803 w 19998"/>
                <a:gd name="connsiteY414" fmla="*/ 5165 h 19998"/>
                <a:gd name="connsiteX415" fmla="*/ 1276 w 19998"/>
                <a:gd name="connsiteY415" fmla="*/ 5022 h 19998"/>
                <a:gd name="connsiteX416" fmla="*/ 1276 w 19998"/>
                <a:gd name="connsiteY416" fmla="*/ 5003 h 19998"/>
                <a:gd name="connsiteX417" fmla="*/ 1276 w 19998"/>
                <a:gd name="connsiteY417" fmla="*/ 5022 h 19998"/>
                <a:gd name="connsiteX418" fmla="*/ 1298 w 19998"/>
                <a:gd name="connsiteY418" fmla="*/ 5022 h 19998"/>
                <a:gd name="connsiteX419" fmla="*/ 1298 w 19998"/>
                <a:gd name="connsiteY419" fmla="*/ 5003 h 19998"/>
                <a:gd name="connsiteX420" fmla="*/ 1341 w 19998"/>
                <a:gd name="connsiteY420" fmla="*/ 5003 h 19998"/>
                <a:gd name="connsiteX421" fmla="*/ 1341 w 19998"/>
                <a:gd name="connsiteY421" fmla="*/ 5165 h 19998"/>
                <a:gd name="connsiteX422" fmla="*/ 1381 w 19998"/>
                <a:gd name="connsiteY422" fmla="*/ 5165 h 19998"/>
                <a:gd name="connsiteX423" fmla="*/ 1441 w 19998"/>
                <a:gd name="connsiteY423" fmla="*/ 5149 h 19998"/>
                <a:gd name="connsiteX424" fmla="*/ 1441 w 19998"/>
                <a:gd name="connsiteY424" fmla="*/ 5205 h 19998"/>
                <a:gd name="connsiteX425" fmla="*/ 1505 w 19998"/>
                <a:gd name="connsiteY425" fmla="*/ 5231 h 19998"/>
                <a:gd name="connsiteX426" fmla="*/ 1524 w 19998"/>
                <a:gd name="connsiteY426" fmla="*/ 5069 h 19998"/>
                <a:gd name="connsiteX427" fmla="*/ 1562 w 19998"/>
                <a:gd name="connsiteY427" fmla="*/ 5069 h 19998"/>
                <a:gd name="connsiteX428" fmla="*/ 1562 w 19998"/>
                <a:gd name="connsiteY428" fmla="*/ 5043 h 19998"/>
                <a:gd name="connsiteX429" fmla="*/ 1815 w 19998"/>
                <a:gd name="connsiteY429" fmla="*/ 5125 h 19998"/>
                <a:gd name="connsiteX430" fmla="*/ 1815 w 19998"/>
                <a:gd name="connsiteY430" fmla="*/ 5149 h 19998"/>
                <a:gd name="connsiteX431" fmla="*/ 1831 w 19998"/>
                <a:gd name="connsiteY431" fmla="*/ 5149 h 19998"/>
                <a:gd name="connsiteX432" fmla="*/ 1874 w 19998"/>
                <a:gd name="connsiteY432" fmla="*/ 5149 h 19998"/>
                <a:gd name="connsiteX433" fmla="*/ 1874 w 19998"/>
                <a:gd name="connsiteY433" fmla="*/ 5189 h 19998"/>
                <a:gd name="connsiteX434" fmla="*/ 1936 w 19998"/>
                <a:gd name="connsiteY434" fmla="*/ 5165 h 19998"/>
                <a:gd name="connsiteX435" fmla="*/ 1936 w 19998"/>
                <a:gd name="connsiteY435" fmla="*/ 5149 h 19998"/>
                <a:gd name="connsiteX436" fmla="*/ 1915 w 19998"/>
                <a:gd name="connsiteY436" fmla="*/ 5125 h 19998"/>
                <a:gd name="connsiteX437" fmla="*/ 1915 w 19998"/>
                <a:gd name="connsiteY437" fmla="*/ 5069 h 19998"/>
                <a:gd name="connsiteX438" fmla="*/ 1979 w 19998"/>
                <a:gd name="connsiteY438" fmla="*/ 5003 h 19998"/>
                <a:gd name="connsiteX439" fmla="*/ 1936 w 19998"/>
                <a:gd name="connsiteY439" fmla="*/ 4939 h 19998"/>
                <a:gd name="connsiteX440" fmla="*/ 2103 w 19998"/>
                <a:gd name="connsiteY440" fmla="*/ 4820 h 19998"/>
                <a:gd name="connsiteX441" fmla="*/ 2496 w 19998"/>
                <a:gd name="connsiteY441" fmla="*/ 4777 h 19998"/>
                <a:gd name="connsiteX442" fmla="*/ 2536 w 19998"/>
                <a:gd name="connsiteY442" fmla="*/ 4860 h 19998"/>
                <a:gd name="connsiteX443" fmla="*/ 2722 w 19998"/>
                <a:gd name="connsiteY443" fmla="*/ 4761 h 19998"/>
                <a:gd name="connsiteX444" fmla="*/ 2722 w 19998"/>
                <a:gd name="connsiteY444" fmla="*/ 4900 h 19998"/>
                <a:gd name="connsiteX445" fmla="*/ 2805 w 19998"/>
                <a:gd name="connsiteY445" fmla="*/ 4923 h 19998"/>
                <a:gd name="connsiteX446" fmla="*/ 2782 w 19998"/>
                <a:gd name="connsiteY446" fmla="*/ 4982 h 19998"/>
                <a:gd name="connsiteX447" fmla="*/ 2886 w 19998"/>
                <a:gd name="connsiteY447" fmla="*/ 5022 h 19998"/>
                <a:gd name="connsiteX448" fmla="*/ 2910 w 19998"/>
                <a:gd name="connsiteY448" fmla="*/ 5022 h 19998"/>
                <a:gd name="connsiteX449" fmla="*/ 2970 w 19998"/>
                <a:gd name="connsiteY449" fmla="*/ 5189 h 19998"/>
                <a:gd name="connsiteX450" fmla="*/ 3010 w 19998"/>
                <a:gd name="connsiteY450" fmla="*/ 5189 h 19998"/>
                <a:gd name="connsiteX451" fmla="*/ 3034 w 19998"/>
                <a:gd name="connsiteY451" fmla="*/ 5247 h 19998"/>
                <a:gd name="connsiteX452" fmla="*/ 3256 w 19998"/>
                <a:gd name="connsiteY452" fmla="*/ 5673 h 19998"/>
                <a:gd name="connsiteX453" fmla="*/ 3279 w 19998"/>
                <a:gd name="connsiteY453" fmla="*/ 5593 h 19998"/>
                <a:gd name="connsiteX454" fmla="*/ 3303 w 19998"/>
                <a:gd name="connsiteY454" fmla="*/ 5593 h 19998"/>
                <a:gd name="connsiteX455" fmla="*/ 3320 w 19998"/>
                <a:gd name="connsiteY455" fmla="*/ 5616 h 19998"/>
                <a:gd name="connsiteX456" fmla="*/ 3608 w 19998"/>
                <a:gd name="connsiteY456" fmla="*/ 5391 h 19998"/>
                <a:gd name="connsiteX457" fmla="*/ 3589 w 19998"/>
                <a:gd name="connsiteY457" fmla="*/ 5351 h 19998"/>
                <a:gd name="connsiteX458" fmla="*/ 3689 w 19998"/>
                <a:gd name="connsiteY458" fmla="*/ 5351 h 19998"/>
                <a:gd name="connsiteX459" fmla="*/ 3689 w 19998"/>
                <a:gd name="connsiteY459" fmla="*/ 5391 h 19998"/>
                <a:gd name="connsiteX460" fmla="*/ 3713 w 19998"/>
                <a:gd name="connsiteY460" fmla="*/ 5391 h 19998"/>
                <a:gd name="connsiteX461" fmla="*/ 3860 w 19998"/>
                <a:gd name="connsiteY461" fmla="*/ 5268 h 19998"/>
                <a:gd name="connsiteX462" fmla="*/ 3860 w 19998"/>
                <a:gd name="connsiteY462" fmla="*/ 5308 h 19998"/>
                <a:gd name="connsiteX463" fmla="*/ 3899 w 19998"/>
                <a:gd name="connsiteY463" fmla="*/ 5325 h 19998"/>
                <a:gd name="connsiteX464" fmla="*/ 3818 w 19998"/>
                <a:gd name="connsiteY464" fmla="*/ 5431 h 19998"/>
                <a:gd name="connsiteX465" fmla="*/ 3860 w 19998"/>
                <a:gd name="connsiteY465" fmla="*/ 5431 h 19998"/>
                <a:gd name="connsiteX466" fmla="*/ 3941 w 19998"/>
                <a:gd name="connsiteY466" fmla="*/ 5367 h 19998"/>
                <a:gd name="connsiteX467" fmla="*/ 3958 w 19998"/>
                <a:gd name="connsiteY467" fmla="*/ 5391 h 19998"/>
                <a:gd name="connsiteX468" fmla="*/ 3999 w 19998"/>
                <a:gd name="connsiteY468" fmla="*/ 5534 h 19998"/>
                <a:gd name="connsiteX469" fmla="*/ 4041 w 19998"/>
                <a:gd name="connsiteY469" fmla="*/ 5471 h 19998"/>
                <a:gd name="connsiteX470" fmla="*/ 4041 w 19998"/>
                <a:gd name="connsiteY470" fmla="*/ 5534 h 19998"/>
                <a:gd name="connsiteX471" fmla="*/ 4063 w 19998"/>
                <a:gd name="connsiteY471" fmla="*/ 5534 h 19998"/>
                <a:gd name="connsiteX472" fmla="*/ 4103 w 19998"/>
                <a:gd name="connsiteY472" fmla="*/ 5449 h 19998"/>
                <a:gd name="connsiteX473" fmla="*/ 4146 w 19998"/>
                <a:gd name="connsiteY473" fmla="*/ 5489 h 19998"/>
                <a:gd name="connsiteX474" fmla="*/ 4146 w 19998"/>
                <a:gd name="connsiteY474" fmla="*/ 5471 h 19998"/>
                <a:gd name="connsiteX475" fmla="*/ 4103 w 19998"/>
                <a:gd name="connsiteY475" fmla="*/ 5407 h 19998"/>
                <a:gd name="connsiteX476" fmla="*/ 4351 w 19998"/>
                <a:gd name="connsiteY476" fmla="*/ 5351 h 19998"/>
                <a:gd name="connsiteX477" fmla="*/ 4372 w 19998"/>
                <a:gd name="connsiteY477" fmla="*/ 5308 h 19998"/>
                <a:gd name="connsiteX478" fmla="*/ 4392 w 19998"/>
                <a:gd name="connsiteY478" fmla="*/ 5308 h 19998"/>
                <a:gd name="connsiteX479" fmla="*/ 4415 w 19998"/>
                <a:gd name="connsiteY479" fmla="*/ 5308 h 19998"/>
                <a:gd name="connsiteX480" fmla="*/ 4415 w 19998"/>
                <a:gd name="connsiteY480" fmla="*/ 5287 h 19998"/>
                <a:gd name="connsiteX481" fmla="*/ 4580 w 19998"/>
                <a:gd name="connsiteY481" fmla="*/ 5268 h 19998"/>
                <a:gd name="connsiteX482" fmla="*/ 4580 w 19998"/>
                <a:gd name="connsiteY482" fmla="*/ 5471 h 19998"/>
                <a:gd name="connsiteX483" fmla="*/ 4994 w 19998"/>
                <a:gd name="connsiteY483" fmla="*/ 5449 h 19998"/>
                <a:gd name="connsiteX484" fmla="*/ 5075 w 19998"/>
                <a:gd name="connsiteY484" fmla="*/ 5471 h 19998"/>
                <a:gd name="connsiteX485" fmla="*/ 5075 w 19998"/>
                <a:gd name="connsiteY485" fmla="*/ 5449 h 19998"/>
                <a:gd name="connsiteX486" fmla="*/ 5094 w 19998"/>
                <a:gd name="connsiteY486" fmla="*/ 5449 h 19998"/>
                <a:gd name="connsiteX487" fmla="*/ 5175 w 19998"/>
                <a:gd name="connsiteY487" fmla="*/ 5471 h 19998"/>
                <a:gd name="connsiteX488" fmla="*/ 5323 w 19998"/>
                <a:gd name="connsiteY488" fmla="*/ 5471 h 19998"/>
                <a:gd name="connsiteX489" fmla="*/ 5242 w 19998"/>
                <a:gd name="connsiteY489" fmla="*/ 5407 h 19998"/>
                <a:gd name="connsiteX490" fmla="*/ 5258 w 19998"/>
                <a:gd name="connsiteY490" fmla="*/ 5391 h 19998"/>
                <a:gd name="connsiteX491" fmla="*/ 4994 w 19998"/>
                <a:gd name="connsiteY491" fmla="*/ 5003 h 19998"/>
                <a:gd name="connsiteX492" fmla="*/ 4970 w 19998"/>
                <a:gd name="connsiteY492" fmla="*/ 5003 h 19998"/>
                <a:gd name="connsiteX493" fmla="*/ 4954 w 19998"/>
                <a:gd name="connsiteY493" fmla="*/ 4982 h 19998"/>
                <a:gd name="connsiteX494" fmla="*/ 5054 w 19998"/>
                <a:gd name="connsiteY494" fmla="*/ 4618 h 19998"/>
                <a:gd name="connsiteX495" fmla="*/ 5054 w 19998"/>
                <a:gd name="connsiteY495" fmla="*/ 4601 h 19998"/>
                <a:gd name="connsiteX496" fmla="*/ 5037 w 19998"/>
                <a:gd name="connsiteY496" fmla="*/ 4618 h 19998"/>
                <a:gd name="connsiteX497" fmla="*/ 5011 w 19998"/>
                <a:gd name="connsiteY497" fmla="*/ 4131 h 19998"/>
                <a:gd name="connsiteX498" fmla="*/ 4970 w 19998"/>
                <a:gd name="connsiteY498" fmla="*/ 4131 h 19998"/>
                <a:gd name="connsiteX499" fmla="*/ 4642 w 19998"/>
                <a:gd name="connsiteY499" fmla="*/ 3335 h 19998"/>
                <a:gd name="connsiteX500" fmla="*/ 4663 w 19998"/>
                <a:gd name="connsiteY500" fmla="*/ 3092 h 19998"/>
                <a:gd name="connsiteX501" fmla="*/ 4563 w 19998"/>
                <a:gd name="connsiteY501" fmla="*/ 3050 h 19998"/>
                <a:gd name="connsiteX502" fmla="*/ 4563 w 19998"/>
                <a:gd name="connsiteY502" fmla="*/ 2930 h 19998"/>
                <a:gd name="connsiteX503" fmla="*/ 4663 w 19998"/>
                <a:gd name="connsiteY503" fmla="*/ 2987 h 19998"/>
                <a:gd name="connsiteX504" fmla="*/ 4684 w 19998"/>
                <a:gd name="connsiteY504" fmla="*/ 2947 h 19998"/>
                <a:gd name="connsiteX505" fmla="*/ 5242 w 19998"/>
                <a:gd name="connsiteY505" fmla="*/ 3092 h 19998"/>
                <a:gd name="connsiteX506" fmla="*/ 5258 w 19998"/>
                <a:gd name="connsiteY506" fmla="*/ 3029 h 19998"/>
                <a:gd name="connsiteX507" fmla="*/ 5570 w 19998"/>
                <a:gd name="connsiteY507" fmla="*/ 3050 h 19998"/>
                <a:gd name="connsiteX508" fmla="*/ 5632 w 19998"/>
                <a:gd name="connsiteY508" fmla="*/ 3252 h 19998"/>
                <a:gd name="connsiteX509" fmla="*/ 5592 w 19998"/>
                <a:gd name="connsiteY509" fmla="*/ 3252 h 19998"/>
                <a:gd name="connsiteX510" fmla="*/ 5570 w 19998"/>
                <a:gd name="connsiteY510" fmla="*/ 3316 h 19998"/>
                <a:gd name="connsiteX511" fmla="*/ 5511 w 19998"/>
                <a:gd name="connsiteY511" fmla="*/ 3316 h 19998"/>
                <a:gd name="connsiteX512" fmla="*/ 5675 w 19998"/>
                <a:gd name="connsiteY512" fmla="*/ 3800 h 19998"/>
                <a:gd name="connsiteX513" fmla="*/ 5649 w 19998"/>
                <a:gd name="connsiteY513" fmla="*/ 3826 h 19998"/>
                <a:gd name="connsiteX514" fmla="*/ 5732 w 19998"/>
                <a:gd name="connsiteY514" fmla="*/ 3842 h 19998"/>
                <a:gd name="connsiteX515" fmla="*/ 5713 w 19998"/>
                <a:gd name="connsiteY515" fmla="*/ 3842 h 19998"/>
                <a:gd name="connsiteX516" fmla="*/ 5732 w 19998"/>
                <a:gd name="connsiteY516" fmla="*/ 3882 h 19998"/>
                <a:gd name="connsiteX517" fmla="*/ 5756 w 19998"/>
                <a:gd name="connsiteY517" fmla="*/ 3882 h 19998"/>
                <a:gd name="connsiteX518" fmla="*/ 5775 w 19998"/>
                <a:gd name="connsiteY518" fmla="*/ 3882 h 19998"/>
                <a:gd name="connsiteX519" fmla="*/ 5861 w 19998"/>
                <a:gd name="connsiteY519" fmla="*/ 3762 h 19998"/>
                <a:gd name="connsiteX520" fmla="*/ 6499 w 19998"/>
                <a:gd name="connsiteY520" fmla="*/ 3906 h 19998"/>
                <a:gd name="connsiteX521" fmla="*/ 7611 w 19998"/>
                <a:gd name="connsiteY521" fmla="*/ 3826 h 19998"/>
                <a:gd name="connsiteX522" fmla="*/ 7923 w 19998"/>
                <a:gd name="connsiteY522" fmla="*/ 3722 h 19998"/>
                <a:gd name="connsiteX523" fmla="*/ 8045 w 19998"/>
                <a:gd name="connsiteY523" fmla="*/ 3703 h 19998"/>
                <a:gd name="connsiteX524" fmla="*/ 7611 w 19998"/>
                <a:gd name="connsiteY524" fmla="*/ 3600 h 19998"/>
                <a:gd name="connsiteX525" fmla="*/ 7611 w 19998"/>
                <a:gd name="connsiteY525" fmla="*/ 3581 h 19998"/>
                <a:gd name="connsiteX526" fmla="*/ 7799 w 19998"/>
                <a:gd name="connsiteY526" fmla="*/ 3092 h 19998"/>
                <a:gd name="connsiteX527" fmla="*/ 9574 w 19998"/>
                <a:gd name="connsiteY527" fmla="*/ 2317 h 19998"/>
                <a:gd name="connsiteX528" fmla="*/ 9843 w 19998"/>
                <a:gd name="connsiteY528" fmla="*/ 1993 h 19998"/>
                <a:gd name="connsiteX529" fmla="*/ 9902 w 19998"/>
                <a:gd name="connsiteY529" fmla="*/ 2051 h 19998"/>
                <a:gd name="connsiteX530" fmla="*/ 10031 w 19998"/>
                <a:gd name="connsiteY530" fmla="*/ 2051 h 19998"/>
                <a:gd name="connsiteX531" fmla="*/ 9964 w 19998"/>
                <a:gd name="connsiteY531" fmla="*/ 1972 h 19998"/>
                <a:gd name="connsiteX532" fmla="*/ 9943 w 19998"/>
                <a:gd name="connsiteY532" fmla="*/ 1993 h 19998"/>
                <a:gd name="connsiteX533" fmla="*/ 9843 w 19998"/>
                <a:gd name="connsiteY533" fmla="*/ 1645 h 19998"/>
                <a:gd name="connsiteX534" fmla="*/ 9902 w 19998"/>
                <a:gd name="connsiteY534" fmla="*/ 1645 h 19998"/>
                <a:gd name="connsiteX535" fmla="*/ 9902 w 19998"/>
                <a:gd name="connsiteY535" fmla="*/ 1628 h 19998"/>
                <a:gd name="connsiteX536" fmla="*/ 9902 w 19998"/>
                <a:gd name="connsiteY536" fmla="*/ 1607 h 19998"/>
                <a:gd name="connsiteX537" fmla="*/ 9843 w 19998"/>
                <a:gd name="connsiteY537" fmla="*/ 1542 h 19998"/>
                <a:gd name="connsiteX538" fmla="*/ 9886 w 19998"/>
                <a:gd name="connsiteY538" fmla="*/ 1260 h 19998"/>
                <a:gd name="connsiteX539" fmla="*/ 9926 w 19998"/>
                <a:gd name="connsiteY539" fmla="*/ 1243 h 19998"/>
                <a:gd name="connsiteX540" fmla="*/ 9886 w 19998"/>
                <a:gd name="connsiteY540" fmla="*/ 815 h 19998"/>
                <a:gd name="connsiteX541" fmla="*/ 9902 w 19998"/>
                <a:gd name="connsiteY541" fmla="*/ 815 h 19998"/>
                <a:gd name="connsiteX542" fmla="*/ 9886 w 19998"/>
                <a:gd name="connsiteY542" fmla="*/ 484 h 19998"/>
                <a:gd name="connsiteX543" fmla="*/ 10645 w 19998"/>
                <a:gd name="connsiteY543" fmla="*/ 186 h 19998"/>
                <a:gd name="connsiteX544" fmla="*/ 11307 w 19998"/>
                <a:gd name="connsiteY544" fmla="*/ 0 h 19998"/>
                <a:gd name="connsiteX545" fmla="*/ 11431 w 19998"/>
                <a:gd name="connsiteY545" fmla="*/ 324 h 19998"/>
                <a:gd name="connsiteX546" fmla="*/ 11431 w 19998"/>
                <a:gd name="connsiteY546" fmla="*/ 630 h 19998"/>
                <a:gd name="connsiteX547" fmla="*/ 11577 w 19998"/>
                <a:gd name="connsiteY547" fmla="*/ 630 h 19998"/>
                <a:gd name="connsiteX548" fmla="*/ 11700 w 19998"/>
                <a:gd name="connsiteY548" fmla="*/ 832 h 19998"/>
                <a:gd name="connsiteX549" fmla="*/ 11822 w 19998"/>
                <a:gd name="connsiteY549" fmla="*/ 895 h 19998"/>
                <a:gd name="connsiteX550" fmla="*/ 12158 w 19998"/>
                <a:gd name="connsiteY550" fmla="*/ 670 h 19998"/>
                <a:gd name="connsiteX551" fmla="*/ 12279 w 19998"/>
                <a:gd name="connsiteY551" fmla="*/ 792 h 19998"/>
                <a:gd name="connsiteX552" fmla="*/ 12255 w 19998"/>
                <a:gd name="connsiteY552" fmla="*/ 815 h 19998"/>
                <a:gd name="connsiteX553" fmla="*/ 12360 w 19998"/>
                <a:gd name="connsiteY553" fmla="*/ 895 h 19998"/>
                <a:gd name="connsiteX554" fmla="*/ 12360 w 19998"/>
                <a:gd name="connsiteY554" fmla="*/ 912 h 19998"/>
                <a:gd name="connsiteX555" fmla="*/ 12339 w 19998"/>
                <a:gd name="connsiteY555" fmla="*/ 935 h 19998"/>
                <a:gd name="connsiteX556" fmla="*/ 12548 w 19998"/>
                <a:gd name="connsiteY556" fmla="*/ 1342 h 19998"/>
                <a:gd name="connsiteX557" fmla="*/ 12753 w 19998"/>
                <a:gd name="connsiteY557" fmla="*/ 1260 h 19998"/>
                <a:gd name="connsiteX558" fmla="*/ 12729 w 19998"/>
                <a:gd name="connsiteY558" fmla="*/ 1363 h 19998"/>
                <a:gd name="connsiteX559" fmla="*/ 12834 w 19998"/>
                <a:gd name="connsiteY559" fmla="*/ 1323 h 19998"/>
                <a:gd name="connsiteX560" fmla="*/ 12853 w 19998"/>
                <a:gd name="connsiteY560" fmla="*/ 1342 h 19998"/>
                <a:gd name="connsiteX561" fmla="*/ 12901 w 19998"/>
                <a:gd name="connsiteY561" fmla="*/ 1342 h 19998"/>
                <a:gd name="connsiteX562" fmla="*/ 13039 w 19998"/>
                <a:gd name="connsiteY562" fmla="*/ 1769 h 19998"/>
                <a:gd name="connsiteX563" fmla="*/ 13039 w 19998"/>
                <a:gd name="connsiteY563" fmla="*/ 1751 h 19998"/>
                <a:gd name="connsiteX564" fmla="*/ 13065 w 19998"/>
                <a:gd name="connsiteY564" fmla="*/ 1751 h 19998"/>
                <a:gd name="connsiteX565" fmla="*/ 13082 w 19998"/>
                <a:gd name="connsiteY565" fmla="*/ 1671 h 19998"/>
                <a:gd name="connsiteX566" fmla="*/ 13186 w 19998"/>
                <a:gd name="connsiteY566" fmla="*/ 1645 h 19998"/>
                <a:gd name="connsiteX567" fmla="*/ 13203 w 19998"/>
                <a:gd name="connsiteY567" fmla="*/ 1671 h 19998"/>
                <a:gd name="connsiteX568" fmla="*/ 13203 w 19998"/>
                <a:gd name="connsiteY568" fmla="*/ 1645 h 19998"/>
                <a:gd name="connsiteX569" fmla="*/ 13267 w 19998"/>
                <a:gd name="connsiteY569" fmla="*/ 1645 h 19998"/>
                <a:gd name="connsiteX570" fmla="*/ 13267 w 19998"/>
                <a:gd name="connsiteY570" fmla="*/ 1671 h 19998"/>
                <a:gd name="connsiteX571" fmla="*/ 13308 w 19998"/>
                <a:gd name="connsiteY571" fmla="*/ 1687 h 19998"/>
                <a:gd name="connsiteX572" fmla="*/ 13308 w 19998"/>
                <a:gd name="connsiteY572" fmla="*/ 1711 h 19998"/>
                <a:gd name="connsiteX573" fmla="*/ 13515 w 19998"/>
                <a:gd name="connsiteY573" fmla="*/ 1628 h 19998"/>
                <a:gd name="connsiteX574" fmla="*/ 13598 w 19998"/>
                <a:gd name="connsiteY574" fmla="*/ 1751 h 19998"/>
                <a:gd name="connsiteX575" fmla="*/ 13660 w 19998"/>
                <a:gd name="connsiteY575" fmla="*/ 1769 h 19998"/>
                <a:gd name="connsiteX576" fmla="*/ 13660 w 19998"/>
                <a:gd name="connsiteY576" fmla="*/ 1833 h 19998"/>
                <a:gd name="connsiteX577" fmla="*/ 13677 w 19998"/>
                <a:gd name="connsiteY577" fmla="*/ 1833 h 19998"/>
                <a:gd name="connsiteX578" fmla="*/ 13677 w 19998"/>
                <a:gd name="connsiteY578" fmla="*/ 1849 h 19998"/>
                <a:gd name="connsiteX579" fmla="*/ 13725 w 19998"/>
                <a:gd name="connsiteY579" fmla="*/ 1849 h 19998"/>
                <a:gd name="connsiteX580" fmla="*/ 13703 w 19998"/>
                <a:gd name="connsiteY580" fmla="*/ 1833 h 19998"/>
                <a:gd name="connsiteX581" fmla="*/ 13725 w 19998"/>
                <a:gd name="connsiteY581" fmla="*/ 1791 h 19998"/>
                <a:gd name="connsiteX582" fmla="*/ 13808 w 19998"/>
                <a:gd name="connsiteY582" fmla="*/ 1873 h 19998"/>
                <a:gd name="connsiteX583" fmla="*/ 13725 w 19998"/>
                <a:gd name="connsiteY583" fmla="*/ 2155 h 19998"/>
                <a:gd name="connsiteX584" fmla="*/ 13725 w 19998"/>
                <a:gd name="connsiteY584" fmla="*/ 2138 h 19998"/>
                <a:gd name="connsiteX585" fmla="*/ 13784 w 19998"/>
                <a:gd name="connsiteY585" fmla="*/ 2155 h 19998"/>
                <a:gd name="connsiteX586" fmla="*/ 13825 w 19998"/>
                <a:gd name="connsiteY586" fmla="*/ 2301 h 19998"/>
                <a:gd name="connsiteX587" fmla="*/ 13703 w 19998"/>
                <a:gd name="connsiteY587" fmla="*/ 2420 h 19998"/>
                <a:gd name="connsiteX588" fmla="*/ 13741 w 19998"/>
                <a:gd name="connsiteY588" fmla="*/ 2463 h 19998"/>
                <a:gd name="connsiteX589" fmla="*/ 13703 w 19998"/>
                <a:gd name="connsiteY589" fmla="*/ 2503 h 19998"/>
                <a:gd name="connsiteX590" fmla="*/ 13784 w 19998"/>
                <a:gd name="connsiteY590" fmla="*/ 2519 h 19998"/>
                <a:gd name="connsiteX591" fmla="*/ 13784 w 19998"/>
                <a:gd name="connsiteY591" fmla="*/ 2540 h 19998"/>
                <a:gd name="connsiteX592" fmla="*/ 13849 w 19998"/>
                <a:gd name="connsiteY592" fmla="*/ 2540 h 19998"/>
                <a:gd name="connsiteX593" fmla="*/ 14280 w 19998"/>
                <a:gd name="connsiteY593" fmla="*/ 2540 h 19998"/>
                <a:gd name="connsiteX594" fmla="*/ 14527 w 19998"/>
                <a:gd name="connsiteY594" fmla="*/ 2437 h 19998"/>
                <a:gd name="connsiteX595" fmla="*/ 14527 w 19998"/>
                <a:gd name="connsiteY595" fmla="*/ 2218 h 19998"/>
                <a:gd name="connsiteX596" fmla="*/ 14715 w 19998"/>
                <a:gd name="connsiteY596" fmla="*/ 2051 h 19998"/>
                <a:gd name="connsiteX597" fmla="*/ 14815 w 19998"/>
                <a:gd name="connsiteY597" fmla="*/ 2115 h 19998"/>
                <a:gd name="connsiteX598" fmla="*/ 14775 w 19998"/>
                <a:gd name="connsiteY598" fmla="*/ 2138 h 19998"/>
                <a:gd name="connsiteX599" fmla="*/ 14796 w 19998"/>
                <a:gd name="connsiteY599" fmla="*/ 2218 h 19998"/>
                <a:gd name="connsiteX600" fmla="*/ 14756 w 19998"/>
                <a:gd name="connsiteY600" fmla="*/ 2195 h 19998"/>
                <a:gd name="connsiteX601" fmla="*/ 14732 w 19998"/>
                <a:gd name="connsiteY601" fmla="*/ 2218 h 19998"/>
                <a:gd name="connsiteX602" fmla="*/ 14756 w 19998"/>
                <a:gd name="connsiteY602" fmla="*/ 2237 h 19998"/>
                <a:gd name="connsiteX603" fmla="*/ 14732 w 19998"/>
                <a:gd name="connsiteY603" fmla="*/ 2275 h 19998"/>
                <a:gd name="connsiteX604" fmla="*/ 14715 w 19998"/>
                <a:gd name="connsiteY604" fmla="*/ 2275 h 19998"/>
                <a:gd name="connsiteX605" fmla="*/ 14756 w 19998"/>
                <a:gd name="connsiteY605" fmla="*/ 2341 h 19998"/>
                <a:gd name="connsiteX606" fmla="*/ 14675 w 19998"/>
                <a:gd name="connsiteY606" fmla="*/ 2519 h 19998"/>
                <a:gd name="connsiteX607" fmla="*/ 14815 w 19998"/>
                <a:gd name="connsiteY607" fmla="*/ 2622 h 19998"/>
                <a:gd name="connsiteX608" fmla="*/ 14796 w 19998"/>
                <a:gd name="connsiteY608" fmla="*/ 2904 h 19998"/>
                <a:gd name="connsiteX609" fmla="*/ 14918 w 19998"/>
                <a:gd name="connsiteY609" fmla="*/ 2904 h 19998"/>
                <a:gd name="connsiteX610" fmla="*/ 14918 w 19998"/>
                <a:gd name="connsiteY610" fmla="*/ 2867 h 19998"/>
                <a:gd name="connsiteX611" fmla="*/ 15001 w 19998"/>
                <a:gd name="connsiteY611" fmla="*/ 2888 h 19998"/>
                <a:gd name="connsiteX612" fmla="*/ 15230 w 19998"/>
                <a:gd name="connsiteY612" fmla="*/ 3074 h 19998"/>
                <a:gd name="connsiteX613" fmla="*/ 15249 w 19998"/>
                <a:gd name="connsiteY613" fmla="*/ 3050 h 19998"/>
                <a:gd name="connsiteX614" fmla="*/ 15249 w 19998"/>
                <a:gd name="connsiteY614" fmla="*/ 3114 h 19998"/>
                <a:gd name="connsiteX615" fmla="*/ 15330 w 19998"/>
                <a:gd name="connsiteY615" fmla="*/ 3114 h 19998"/>
                <a:gd name="connsiteX616" fmla="*/ 15418 w 19998"/>
                <a:gd name="connsiteY616" fmla="*/ 3114 h 19998"/>
                <a:gd name="connsiteX617" fmla="*/ 15499 w 19998"/>
                <a:gd name="connsiteY617" fmla="*/ 3196 h 19998"/>
                <a:gd name="connsiteX618" fmla="*/ 15475 w 19998"/>
                <a:gd name="connsiteY618" fmla="*/ 3252 h 19998"/>
                <a:gd name="connsiteX619" fmla="*/ 15499 w 19998"/>
                <a:gd name="connsiteY619" fmla="*/ 3295 h 19998"/>
                <a:gd name="connsiteX620" fmla="*/ 15499 w 19998"/>
                <a:gd name="connsiteY620" fmla="*/ 3276 h 19998"/>
                <a:gd name="connsiteX621" fmla="*/ 15599 w 19998"/>
                <a:gd name="connsiteY621" fmla="*/ 3276 h 19998"/>
                <a:gd name="connsiteX622" fmla="*/ 15704 w 19998"/>
                <a:gd name="connsiteY622" fmla="*/ 3374 h 19998"/>
                <a:gd name="connsiteX623" fmla="*/ 15682 w 19998"/>
                <a:gd name="connsiteY623" fmla="*/ 3414 h 19998"/>
                <a:gd name="connsiteX624" fmla="*/ 15723 w 19998"/>
                <a:gd name="connsiteY624" fmla="*/ 3478 h 19998"/>
                <a:gd name="connsiteX625" fmla="*/ 15704 w 19998"/>
                <a:gd name="connsiteY625" fmla="*/ 3497 h 19998"/>
                <a:gd name="connsiteX626" fmla="*/ 15747 w 19998"/>
                <a:gd name="connsiteY626" fmla="*/ 3534 h 19998"/>
                <a:gd name="connsiteX627" fmla="*/ 15747 w 19998"/>
                <a:gd name="connsiteY627" fmla="*/ 3518 h 19998"/>
                <a:gd name="connsiteX628" fmla="*/ 15935 w 19998"/>
                <a:gd name="connsiteY628" fmla="*/ 3478 h 19998"/>
                <a:gd name="connsiteX629" fmla="*/ 15935 w 19998"/>
                <a:gd name="connsiteY629" fmla="*/ 3518 h 19998"/>
                <a:gd name="connsiteX630" fmla="*/ 15951 w 19998"/>
                <a:gd name="connsiteY630" fmla="*/ 3518 h 19998"/>
                <a:gd name="connsiteX631" fmla="*/ 15992 w 19998"/>
                <a:gd name="connsiteY631" fmla="*/ 3414 h 19998"/>
                <a:gd name="connsiteX632" fmla="*/ 16156 w 19998"/>
                <a:gd name="connsiteY632" fmla="*/ 3414 h 19998"/>
                <a:gd name="connsiteX633" fmla="*/ 16156 w 19998"/>
                <a:gd name="connsiteY633" fmla="*/ 3374 h 19998"/>
                <a:gd name="connsiteX634" fmla="*/ 16302 w 19998"/>
                <a:gd name="connsiteY634" fmla="*/ 3436 h 19998"/>
                <a:gd name="connsiteX635" fmla="*/ 16285 w 19998"/>
                <a:gd name="connsiteY635" fmla="*/ 3454 h 19998"/>
                <a:gd name="connsiteX636" fmla="*/ 16366 w 19998"/>
                <a:gd name="connsiteY636" fmla="*/ 3518 h 19998"/>
                <a:gd name="connsiteX637" fmla="*/ 16490 w 19998"/>
                <a:gd name="connsiteY637" fmla="*/ 3518 h 19998"/>
                <a:gd name="connsiteX638" fmla="*/ 16506 w 19998"/>
                <a:gd name="connsiteY638" fmla="*/ 3600 h 19998"/>
                <a:gd name="connsiteX639" fmla="*/ 16590 w 19998"/>
                <a:gd name="connsiteY639" fmla="*/ 3624 h 19998"/>
                <a:gd name="connsiteX640" fmla="*/ 16611 w 19998"/>
                <a:gd name="connsiteY640" fmla="*/ 3581 h 19998"/>
                <a:gd name="connsiteX641" fmla="*/ 16694 w 19998"/>
                <a:gd name="connsiteY641" fmla="*/ 3600 h 19998"/>
                <a:gd name="connsiteX642" fmla="*/ 16694 w 19998"/>
                <a:gd name="connsiteY642" fmla="*/ 3560 h 19998"/>
                <a:gd name="connsiteX643" fmla="*/ 16716 w 19998"/>
                <a:gd name="connsiteY643" fmla="*/ 3560 h 19998"/>
                <a:gd name="connsiteX644" fmla="*/ 16716 w 19998"/>
                <a:gd name="connsiteY644" fmla="*/ 3518 h 19998"/>
                <a:gd name="connsiteX645" fmla="*/ 16759 w 19998"/>
                <a:gd name="connsiteY645" fmla="*/ 3497 h 19998"/>
                <a:gd name="connsiteX646" fmla="*/ 16759 w 19998"/>
                <a:gd name="connsiteY646" fmla="*/ 3478 h 19998"/>
                <a:gd name="connsiteX647" fmla="*/ 16940 w 19998"/>
                <a:gd name="connsiteY647" fmla="*/ 3478 h 19998"/>
                <a:gd name="connsiteX648" fmla="*/ 17085 w 19998"/>
                <a:gd name="connsiteY648" fmla="*/ 3560 h 19998"/>
                <a:gd name="connsiteX649" fmla="*/ 17085 w 19998"/>
                <a:gd name="connsiteY649" fmla="*/ 3534 h 19998"/>
                <a:gd name="connsiteX650" fmla="*/ 17192 w 19998"/>
                <a:gd name="connsiteY650" fmla="*/ 3518 h 19998"/>
                <a:gd name="connsiteX651" fmla="*/ 17192 w 19998"/>
                <a:gd name="connsiteY651" fmla="*/ 3534 h 19998"/>
                <a:gd name="connsiteX652" fmla="*/ 17373 w 19998"/>
                <a:gd name="connsiteY652" fmla="*/ 3640 h 19998"/>
                <a:gd name="connsiteX653" fmla="*/ 17354 w 19998"/>
                <a:gd name="connsiteY653" fmla="*/ 3663 h 19998"/>
                <a:gd name="connsiteX654" fmla="*/ 17437 w 19998"/>
                <a:gd name="connsiteY654" fmla="*/ 3783 h 19998"/>
                <a:gd name="connsiteX655" fmla="*/ 17397 w 19998"/>
                <a:gd name="connsiteY655" fmla="*/ 3783 h 19998"/>
                <a:gd name="connsiteX656" fmla="*/ 17414 w 19998"/>
                <a:gd name="connsiteY656" fmla="*/ 3826 h 19998"/>
                <a:gd name="connsiteX657" fmla="*/ 17437 w 19998"/>
                <a:gd name="connsiteY657" fmla="*/ 3826 h 19998"/>
                <a:gd name="connsiteX658" fmla="*/ 17602 w 19998"/>
                <a:gd name="connsiteY658" fmla="*/ 4028 h 19998"/>
                <a:gd name="connsiteX659" fmla="*/ 17623 w 19998"/>
                <a:gd name="connsiteY659" fmla="*/ 4091 h 19998"/>
                <a:gd name="connsiteX660" fmla="*/ 17642 w 19998"/>
                <a:gd name="connsiteY660" fmla="*/ 4091 h 19998"/>
                <a:gd name="connsiteX661" fmla="*/ 17683 w 19998"/>
                <a:gd name="connsiteY661" fmla="*/ 4211 h 19998"/>
                <a:gd name="connsiteX662" fmla="*/ 17849 w 19998"/>
                <a:gd name="connsiteY662" fmla="*/ 4211 h 19998"/>
                <a:gd name="connsiteX663" fmla="*/ 17849 w 19998"/>
                <a:gd name="connsiteY663" fmla="*/ 4171 h 19998"/>
                <a:gd name="connsiteX664" fmla="*/ 17871 w 19998"/>
                <a:gd name="connsiteY664" fmla="*/ 4171 h 19998"/>
                <a:gd name="connsiteX665" fmla="*/ 17830 w 19998"/>
                <a:gd name="connsiteY665" fmla="*/ 4091 h 19998"/>
                <a:gd name="connsiteX666" fmla="*/ 17871 w 19998"/>
                <a:gd name="connsiteY666" fmla="*/ 4065 h 19998"/>
                <a:gd name="connsiteX667" fmla="*/ 17935 w 19998"/>
                <a:gd name="connsiteY667" fmla="*/ 4091 h 19998"/>
                <a:gd name="connsiteX668" fmla="*/ 17976 w 19998"/>
                <a:gd name="connsiteY668" fmla="*/ 4065 h 19998"/>
                <a:gd name="connsiteX669" fmla="*/ 18019 w 19998"/>
                <a:gd name="connsiteY669" fmla="*/ 4091 h 19998"/>
                <a:gd name="connsiteX670" fmla="*/ 18140 w 19998"/>
                <a:gd name="connsiteY670" fmla="*/ 4131 h 19998"/>
                <a:gd name="connsiteX671" fmla="*/ 18183 w 19998"/>
                <a:gd name="connsiteY671" fmla="*/ 4293 h 19998"/>
                <a:gd name="connsiteX672" fmla="*/ 18200 w 19998"/>
                <a:gd name="connsiteY672" fmla="*/ 4293 h 19998"/>
                <a:gd name="connsiteX673" fmla="*/ 18223 w 19998"/>
                <a:gd name="connsiteY673" fmla="*/ 4211 h 19998"/>
                <a:gd name="connsiteX674" fmla="*/ 18240 w 19998"/>
                <a:gd name="connsiteY674" fmla="*/ 4211 h 19998"/>
                <a:gd name="connsiteX675" fmla="*/ 18240 w 19998"/>
                <a:gd name="connsiteY675" fmla="*/ 4230 h 19998"/>
                <a:gd name="connsiteX676" fmla="*/ 18281 w 19998"/>
                <a:gd name="connsiteY676" fmla="*/ 4230 h 19998"/>
                <a:gd name="connsiteX677" fmla="*/ 18328 w 19998"/>
                <a:gd name="connsiteY677" fmla="*/ 4270 h 19998"/>
                <a:gd name="connsiteX678" fmla="*/ 18369 w 19998"/>
                <a:gd name="connsiteY678" fmla="*/ 4253 h 19998"/>
                <a:gd name="connsiteX679" fmla="*/ 18388 w 19998"/>
                <a:gd name="connsiteY679" fmla="*/ 4270 h 19998"/>
                <a:gd name="connsiteX680" fmla="*/ 18531 w 19998"/>
                <a:gd name="connsiteY680" fmla="*/ 4253 h 19998"/>
                <a:gd name="connsiteX681" fmla="*/ 18531 w 19998"/>
                <a:gd name="connsiteY681" fmla="*/ 4270 h 19998"/>
                <a:gd name="connsiteX682" fmla="*/ 18631 w 19998"/>
                <a:gd name="connsiteY682" fmla="*/ 4211 h 19998"/>
                <a:gd name="connsiteX683" fmla="*/ 18631 w 19998"/>
                <a:gd name="connsiteY683" fmla="*/ 4131 h 19998"/>
                <a:gd name="connsiteX684" fmla="*/ 18762 w 19998"/>
                <a:gd name="connsiteY684" fmla="*/ 4108 h 19998"/>
                <a:gd name="connsiteX685" fmla="*/ 18778 w 19998"/>
                <a:gd name="connsiteY685" fmla="*/ 4148 h 19998"/>
                <a:gd name="connsiteX686" fmla="*/ 18821 w 19998"/>
                <a:gd name="connsiteY686" fmla="*/ 4131 h 19998"/>
                <a:gd name="connsiteX687" fmla="*/ 18943 w 19998"/>
                <a:gd name="connsiteY687" fmla="*/ 4333 h 19998"/>
                <a:gd name="connsiteX688" fmla="*/ 19047 w 19998"/>
                <a:gd name="connsiteY688" fmla="*/ 4333 h 19998"/>
                <a:gd name="connsiteX689" fmla="*/ 19064 w 19998"/>
                <a:gd name="connsiteY689" fmla="*/ 4392 h 19998"/>
                <a:gd name="connsiteX690" fmla="*/ 19152 w 19998"/>
                <a:gd name="connsiteY690" fmla="*/ 4392 h 19998"/>
                <a:gd name="connsiteX691" fmla="*/ 19152 w 19998"/>
                <a:gd name="connsiteY691" fmla="*/ 4373 h 19998"/>
                <a:gd name="connsiteX692" fmla="*/ 19212 w 19998"/>
                <a:gd name="connsiteY692" fmla="*/ 4373 h 19998"/>
                <a:gd name="connsiteX693" fmla="*/ 19212 w 19998"/>
                <a:gd name="connsiteY693" fmla="*/ 4392 h 19998"/>
                <a:gd name="connsiteX694" fmla="*/ 19317 w 19998"/>
                <a:gd name="connsiteY694" fmla="*/ 4333 h 19998"/>
                <a:gd name="connsiteX695" fmla="*/ 19417 w 19998"/>
                <a:gd name="connsiteY695" fmla="*/ 4392 h 19998"/>
                <a:gd name="connsiteX696" fmla="*/ 19443 w 19998"/>
                <a:gd name="connsiteY696" fmla="*/ 4373 h 19998"/>
                <a:gd name="connsiteX697" fmla="*/ 19500 w 19998"/>
                <a:gd name="connsiteY697" fmla="*/ 4373 h 19998"/>
                <a:gd name="connsiteX698" fmla="*/ 19521 w 19998"/>
                <a:gd name="connsiteY698" fmla="*/ 4352 h 19998"/>
                <a:gd name="connsiteX699" fmla="*/ 19998 w 19998"/>
                <a:gd name="connsiteY699" fmla="*/ 4512 h 19998"/>
                <a:gd name="connsiteX700" fmla="*/ 19750 w 19998"/>
                <a:gd name="connsiteY700" fmla="*/ 4939 h 19998"/>
                <a:gd name="connsiteX701" fmla="*/ 19712 w 19998"/>
                <a:gd name="connsiteY701" fmla="*/ 4939 h 19998"/>
                <a:gd name="connsiteX702" fmla="*/ 19686 w 19998"/>
                <a:gd name="connsiteY702" fmla="*/ 5003 h 19998"/>
                <a:gd name="connsiteX703" fmla="*/ 19645 w 19998"/>
                <a:gd name="connsiteY703" fmla="*/ 5003 h 19998"/>
                <a:gd name="connsiteX704" fmla="*/ 19131 w 19998"/>
                <a:gd name="connsiteY704" fmla="*/ 6512 h 19998"/>
                <a:gd name="connsiteX705" fmla="*/ 19236 w 19998"/>
                <a:gd name="connsiteY705" fmla="*/ 7750 h 19998"/>
                <a:gd name="connsiteX706" fmla="*/ 19212 w 19998"/>
                <a:gd name="connsiteY706" fmla="*/ 7750 h 19998"/>
                <a:gd name="connsiteX707" fmla="*/ 19090 w 19998"/>
                <a:gd name="connsiteY707" fmla="*/ 7870 h 19998"/>
                <a:gd name="connsiteX708" fmla="*/ 19152 w 19998"/>
                <a:gd name="connsiteY708" fmla="*/ 7853 h 19998"/>
                <a:gd name="connsiteX709" fmla="*/ 19064 w 19998"/>
                <a:gd name="connsiteY709" fmla="*/ 7973 h 19998"/>
                <a:gd name="connsiteX710" fmla="*/ 18983 w 19998"/>
                <a:gd name="connsiteY710" fmla="*/ 7973 h 19998"/>
                <a:gd name="connsiteX711" fmla="*/ 18714 w 19998"/>
                <a:gd name="connsiteY711" fmla="*/ 8135 h 19998"/>
                <a:gd name="connsiteX712" fmla="*/ 18695 w 19998"/>
                <a:gd name="connsiteY712" fmla="*/ 8093 h 19998"/>
                <a:gd name="connsiteX713" fmla="*/ 18614 w 19998"/>
                <a:gd name="connsiteY713" fmla="*/ 7997 h 19998"/>
                <a:gd name="connsiteX714" fmla="*/ 18631 w 19998"/>
                <a:gd name="connsiteY714" fmla="*/ 7973 h 19998"/>
                <a:gd name="connsiteX715" fmla="*/ 18304 w 19998"/>
                <a:gd name="connsiteY71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2103 w 19998"/>
                <a:gd name="connsiteY347" fmla="*/ 7442 h 19998"/>
                <a:gd name="connsiteX348" fmla="*/ 2205 w 19998"/>
                <a:gd name="connsiteY348" fmla="*/ 7442 h 19998"/>
                <a:gd name="connsiteX349" fmla="*/ 1831 w 19998"/>
                <a:gd name="connsiteY349" fmla="*/ 7261 h 19998"/>
                <a:gd name="connsiteX350" fmla="*/ 1260 w 19998"/>
                <a:gd name="connsiteY350" fmla="*/ 6996 h 19998"/>
                <a:gd name="connsiteX351" fmla="*/ 1276 w 19998"/>
                <a:gd name="connsiteY351" fmla="*/ 6975 h 19998"/>
                <a:gd name="connsiteX352" fmla="*/ 1260 w 19998"/>
                <a:gd name="connsiteY352" fmla="*/ 6958 h 19998"/>
                <a:gd name="connsiteX353" fmla="*/ 1236 w 19998"/>
                <a:gd name="connsiteY353" fmla="*/ 6958 h 19998"/>
                <a:gd name="connsiteX354" fmla="*/ 1172 w 19998"/>
                <a:gd name="connsiteY354" fmla="*/ 6892 h 19998"/>
                <a:gd name="connsiteX355" fmla="*/ 1155 w 19998"/>
                <a:gd name="connsiteY355" fmla="*/ 6996 h 19998"/>
                <a:gd name="connsiteX356" fmla="*/ 886 w 19998"/>
                <a:gd name="connsiteY356" fmla="*/ 6975 h 19998"/>
                <a:gd name="connsiteX357" fmla="*/ 679 w 19998"/>
                <a:gd name="connsiteY357" fmla="*/ 7099 h 19998"/>
                <a:gd name="connsiteX358" fmla="*/ 533 w 19998"/>
                <a:gd name="connsiteY358" fmla="*/ 7078 h 19998"/>
                <a:gd name="connsiteX359" fmla="*/ 533 w 19998"/>
                <a:gd name="connsiteY359" fmla="*/ 7022 h 19998"/>
                <a:gd name="connsiteX360" fmla="*/ 574 w 19998"/>
                <a:gd name="connsiteY360" fmla="*/ 6996 h 19998"/>
                <a:gd name="connsiteX361" fmla="*/ 305 w 19998"/>
                <a:gd name="connsiteY361" fmla="*/ 6568 h 19998"/>
                <a:gd name="connsiteX362" fmla="*/ 264 w 19998"/>
                <a:gd name="connsiteY362" fmla="*/ 6594 h 19998"/>
                <a:gd name="connsiteX363" fmla="*/ 164 w 19998"/>
                <a:gd name="connsiteY363" fmla="*/ 6528 h 19998"/>
                <a:gd name="connsiteX364" fmla="*/ 141 w 19998"/>
                <a:gd name="connsiteY364" fmla="*/ 6528 h 19998"/>
                <a:gd name="connsiteX365" fmla="*/ 0 w 19998"/>
                <a:gd name="connsiteY365" fmla="*/ 6490 h 19998"/>
                <a:gd name="connsiteX366" fmla="*/ 17 w 19998"/>
                <a:gd name="connsiteY366" fmla="*/ 6465 h 19998"/>
                <a:gd name="connsiteX367" fmla="*/ 57 w 19998"/>
                <a:gd name="connsiteY367" fmla="*/ 6465 h 19998"/>
                <a:gd name="connsiteX368" fmla="*/ 57 w 19998"/>
                <a:gd name="connsiteY368" fmla="*/ 6425 h 19998"/>
                <a:gd name="connsiteX369" fmla="*/ 695 w 19998"/>
                <a:gd name="connsiteY369" fmla="*/ 6408 h 19998"/>
                <a:gd name="connsiteX370" fmla="*/ 760 w 19998"/>
                <a:gd name="connsiteY370" fmla="*/ 6262 h 19998"/>
                <a:gd name="connsiteX371" fmla="*/ 722 w 19998"/>
                <a:gd name="connsiteY371" fmla="*/ 6262 h 19998"/>
                <a:gd name="connsiteX372" fmla="*/ 695 w 19998"/>
                <a:gd name="connsiteY372" fmla="*/ 6164 h 19998"/>
                <a:gd name="connsiteX373" fmla="*/ 433 w 19998"/>
                <a:gd name="connsiteY373" fmla="*/ 6084 h 19998"/>
                <a:gd name="connsiteX374" fmla="*/ 348 w 19998"/>
                <a:gd name="connsiteY374" fmla="*/ 6204 h 19998"/>
                <a:gd name="connsiteX375" fmla="*/ 329 w 19998"/>
                <a:gd name="connsiteY375" fmla="*/ 6204 h 19998"/>
                <a:gd name="connsiteX376" fmla="*/ 305 w 19998"/>
                <a:gd name="connsiteY376" fmla="*/ 6060 h 19998"/>
                <a:gd name="connsiteX377" fmla="*/ 348 w 19998"/>
                <a:gd name="connsiteY377" fmla="*/ 6044 h 19998"/>
                <a:gd name="connsiteX378" fmla="*/ 348 w 19998"/>
                <a:gd name="connsiteY378" fmla="*/ 5997 h 19998"/>
                <a:gd name="connsiteX379" fmla="*/ 248 w 19998"/>
                <a:gd name="connsiteY379" fmla="*/ 5997 h 19998"/>
                <a:gd name="connsiteX380" fmla="*/ 221 w 19998"/>
                <a:gd name="connsiteY380" fmla="*/ 5938 h 19998"/>
                <a:gd name="connsiteX381" fmla="*/ 329 w 19998"/>
                <a:gd name="connsiteY381" fmla="*/ 5938 h 19998"/>
                <a:gd name="connsiteX382" fmla="*/ 348 w 19998"/>
                <a:gd name="connsiteY382" fmla="*/ 5818 h 19998"/>
                <a:gd name="connsiteX383" fmla="*/ 391 w 19998"/>
                <a:gd name="connsiteY383" fmla="*/ 5818 h 19998"/>
                <a:gd name="connsiteX384" fmla="*/ 369 w 19998"/>
                <a:gd name="connsiteY384" fmla="*/ 5917 h 19998"/>
                <a:gd name="connsiteX385" fmla="*/ 433 w 19998"/>
                <a:gd name="connsiteY385" fmla="*/ 5877 h 19998"/>
                <a:gd name="connsiteX386" fmla="*/ 433 w 19998"/>
                <a:gd name="connsiteY386" fmla="*/ 5898 h 19998"/>
                <a:gd name="connsiteX387" fmla="*/ 410 w 19998"/>
                <a:gd name="connsiteY387" fmla="*/ 5917 h 19998"/>
                <a:gd name="connsiteX388" fmla="*/ 433 w 19998"/>
                <a:gd name="connsiteY388" fmla="*/ 5938 h 19998"/>
                <a:gd name="connsiteX389" fmla="*/ 555 w 19998"/>
                <a:gd name="connsiteY389" fmla="*/ 5938 h 19998"/>
                <a:gd name="connsiteX390" fmla="*/ 555 w 19998"/>
                <a:gd name="connsiteY390" fmla="*/ 5955 h 19998"/>
                <a:gd name="connsiteX391" fmla="*/ 738 w 19998"/>
                <a:gd name="connsiteY391" fmla="*/ 5938 h 19998"/>
                <a:gd name="connsiteX392" fmla="*/ 695 w 19998"/>
                <a:gd name="connsiteY392" fmla="*/ 5835 h 19998"/>
                <a:gd name="connsiteX393" fmla="*/ 655 w 19998"/>
                <a:gd name="connsiteY393" fmla="*/ 5835 h 19998"/>
                <a:gd name="connsiteX394" fmla="*/ 638 w 19998"/>
                <a:gd name="connsiteY394" fmla="*/ 5877 h 19998"/>
                <a:gd name="connsiteX395" fmla="*/ 574 w 19998"/>
                <a:gd name="connsiteY395" fmla="*/ 5861 h 19998"/>
                <a:gd name="connsiteX396" fmla="*/ 517 w 19998"/>
                <a:gd name="connsiteY396" fmla="*/ 5861 h 19998"/>
                <a:gd name="connsiteX397" fmla="*/ 598 w 19998"/>
                <a:gd name="connsiteY397" fmla="*/ 5736 h 19998"/>
                <a:gd name="connsiteX398" fmla="*/ 141 w 19998"/>
                <a:gd name="connsiteY398" fmla="*/ 5778 h 19998"/>
                <a:gd name="connsiteX399" fmla="*/ 141 w 19998"/>
                <a:gd name="connsiteY399" fmla="*/ 5795 h 19998"/>
                <a:gd name="connsiteX400" fmla="*/ 17 w 19998"/>
                <a:gd name="connsiteY400" fmla="*/ 5818 h 19998"/>
                <a:gd name="connsiteX401" fmla="*/ 17 w 19998"/>
                <a:gd name="connsiteY401" fmla="*/ 5715 h 19998"/>
                <a:gd name="connsiteX402" fmla="*/ 40 w 19998"/>
                <a:gd name="connsiteY402" fmla="*/ 5715 h 19998"/>
                <a:gd name="connsiteX403" fmla="*/ 141 w 19998"/>
                <a:gd name="connsiteY403" fmla="*/ 5287 h 19998"/>
                <a:gd name="connsiteX404" fmla="*/ 181 w 19998"/>
                <a:gd name="connsiteY404" fmla="*/ 5268 h 19998"/>
                <a:gd name="connsiteX405" fmla="*/ 348 w 19998"/>
                <a:gd name="connsiteY405" fmla="*/ 5247 h 19998"/>
                <a:gd name="connsiteX406" fmla="*/ 329 w 19998"/>
                <a:gd name="connsiteY406" fmla="*/ 5205 h 19998"/>
                <a:gd name="connsiteX407" fmla="*/ 450 w 19998"/>
                <a:gd name="connsiteY407" fmla="*/ 5149 h 19998"/>
                <a:gd name="connsiteX408" fmla="*/ 617 w 19998"/>
                <a:gd name="connsiteY408" fmla="*/ 5149 h 19998"/>
                <a:gd name="connsiteX409" fmla="*/ 617 w 19998"/>
                <a:gd name="connsiteY409" fmla="*/ 5106 h 19998"/>
                <a:gd name="connsiteX410" fmla="*/ 803 w 19998"/>
                <a:gd name="connsiteY410" fmla="*/ 5085 h 19998"/>
                <a:gd name="connsiteX411" fmla="*/ 826 w 19998"/>
                <a:gd name="connsiteY411" fmla="*/ 5106 h 19998"/>
                <a:gd name="connsiteX412" fmla="*/ 803 w 19998"/>
                <a:gd name="connsiteY412" fmla="*/ 5149 h 19998"/>
                <a:gd name="connsiteX413" fmla="*/ 803 w 19998"/>
                <a:gd name="connsiteY413" fmla="*/ 5165 h 19998"/>
                <a:gd name="connsiteX414" fmla="*/ 1276 w 19998"/>
                <a:gd name="connsiteY414" fmla="*/ 5022 h 19998"/>
                <a:gd name="connsiteX415" fmla="*/ 1276 w 19998"/>
                <a:gd name="connsiteY415" fmla="*/ 5003 h 19998"/>
                <a:gd name="connsiteX416" fmla="*/ 1276 w 19998"/>
                <a:gd name="connsiteY416" fmla="*/ 5022 h 19998"/>
                <a:gd name="connsiteX417" fmla="*/ 1298 w 19998"/>
                <a:gd name="connsiteY417" fmla="*/ 5022 h 19998"/>
                <a:gd name="connsiteX418" fmla="*/ 1298 w 19998"/>
                <a:gd name="connsiteY418" fmla="*/ 5003 h 19998"/>
                <a:gd name="connsiteX419" fmla="*/ 1341 w 19998"/>
                <a:gd name="connsiteY419" fmla="*/ 5003 h 19998"/>
                <a:gd name="connsiteX420" fmla="*/ 1341 w 19998"/>
                <a:gd name="connsiteY420" fmla="*/ 5165 h 19998"/>
                <a:gd name="connsiteX421" fmla="*/ 1381 w 19998"/>
                <a:gd name="connsiteY421" fmla="*/ 5165 h 19998"/>
                <a:gd name="connsiteX422" fmla="*/ 1441 w 19998"/>
                <a:gd name="connsiteY422" fmla="*/ 5149 h 19998"/>
                <a:gd name="connsiteX423" fmla="*/ 1441 w 19998"/>
                <a:gd name="connsiteY423" fmla="*/ 5205 h 19998"/>
                <a:gd name="connsiteX424" fmla="*/ 1505 w 19998"/>
                <a:gd name="connsiteY424" fmla="*/ 5231 h 19998"/>
                <a:gd name="connsiteX425" fmla="*/ 1524 w 19998"/>
                <a:gd name="connsiteY425" fmla="*/ 5069 h 19998"/>
                <a:gd name="connsiteX426" fmla="*/ 1562 w 19998"/>
                <a:gd name="connsiteY426" fmla="*/ 5069 h 19998"/>
                <a:gd name="connsiteX427" fmla="*/ 1562 w 19998"/>
                <a:gd name="connsiteY427" fmla="*/ 5043 h 19998"/>
                <a:gd name="connsiteX428" fmla="*/ 1815 w 19998"/>
                <a:gd name="connsiteY428" fmla="*/ 5125 h 19998"/>
                <a:gd name="connsiteX429" fmla="*/ 1815 w 19998"/>
                <a:gd name="connsiteY429" fmla="*/ 5149 h 19998"/>
                <a:gd name="connsiteX430" fmla="*/ 1831 w 19998"/>
                <a:gd name="connsiteY430" fmla="*/ 5149 h 19998"/>
                <a:gd name="connsiteX431" fmla="*/ 1874 w 19998"/>
                <a:gd name="connsiteY431" fmla="*/ 5149 h 19998"/>
                <a:gd name="connsiteX432" fmla="*/ 1874 w 19998"/>
                <a:gd name="connsiteY432" fmla="*/ 5189 h 19998"/>
                <a:gd name="connsiteX433" fmla="*/ 1936 w 19998"/>
                <a:gd name="connsiteY433" fmla="*/ 5165 h 19998"/>
                <a:gd name="connsiteX434" fmla="*/ 1936 w 19998"/>
                <a:gd name="connsiteY434" fmla="*/ 5149 h 19998"/>
                <a:gd name="connsiteX435" fmla="*/ 1915 w 19998"/>
                <a:gd name="connsiteY435" fmla="*/ 5125 h 19998"/>
                <a:gd name="connsiteX436" fmla="*/ 1915 w 19998"/>
                <a:gd name="connsiteY436" fmla="*/ 5069 h 19998"/>
                <a:gd name="connsiteX437" fmla="*/ 1979 w 19998"/>
                <a:gd name="connsiteY437" fmla="*/ 5003 h 19998"/>
                <a:gd name="connsiteX438" fmla="*/ 1936 w 19998"/>
                <a:gd name="connsiteY438" fmla="*/ 4939 h 19998"/>
                <a:gd name="connsiteX439" fmla="*/ 2103 w 19998"/>
                <a:gd name="connsiteY439" fmla="*/ 4820 h 19998"/>
                <a:gd name="connsiteX440" fmla="*/ 2496 w 19998"/>
                <a:gd name="connsiteY440" fmla="*/ 4777 h 19998"/>
                <a:gd name="connsiteX441" fmla="*/ 2536 w 19998"/>
                <a:gd name="connsiteY441" fmla="*/ 4860 h 19998"/>
                <a:gd name="connsiteX442" fmla="*/ 2722 w 19998"/>
                <a:gd name="connsiteY442" fmla="*/ 4761 h 19998"/>
                <a:gd name="connsiteX443" fmla="*/ 2722 w 19998"/>
                <a:gd name="connsiteY443" fmla="*/ 4900 h 19998"/>
                <a:gd name="connsiteX444" fmla="*/ 2805 w 19998"/>
                <a:gd name="connsiteY444" fmla="*/ 4923 h 19998"/>
                <a:gd name="connsiteX445" fmla="*/ 2782 w 19998"/>
                <a:gd name="connsiteY445" fmla="*/ 4982 h 19998"/>
                <a:gd name="connsiteX446" fmla="*/ 2886 w 19998"/>
                <a:gd name="connsiteY446" fmla="*/ 5022 h 19998"/>
                <a:gd name="connsiteX447" fmla="*/ 2910 w 19998"/>
                <a:gd name="connsiteY447" fmla="*/ 5022 h 19998"/>
                <a:gd name="connsiteX448" fmla="*/ 2970 w 19998"/>
                <a:gd name="connsiteY448" fmla="*/ 5189 h 19998"/>
                <a:gd name="connsiteX449" fmla="*/ 3010 w 19998"/>
                <a:gd name="connsiteY449" fmla="*/ 5189 h 19998"/>
                <a:gd name="connsiteX450" fmla="*/ 3034 w 19998"/>
                <a:gd name="connsiteY450" fmla="*/ 5247 h 19998"/>
                <a:gd name="connsiteX451" fmla="*/ 3256 w 19998"/>
                <a:gd name="connsiteY451" fmla="*/ 5673 h 19998"/>
                <a:gd name="connsiteX452" fmla="*/ 3279 w 19998"/>
                <a:gd name="connsiteY452" fmla="*/ 5593 h 19998"/>
                <a:gd name="connsiteX453" fmla="*/ 3303 w 19998"/>
                <a:gd name="connsiteY453" fmla="*/ 5593 h 19998"/>
                <a:gd name="connsiteX454" fmla="*/ 3320 w 19998"/>
                <a:gd name="connsiteY454" fmla="*/ 5616 h 19998"/>
                <a:gd name="connsiteX455" fmla="*/ 3608 w 19998"/>
                <a:gd name="connsiteY455" fmla="*/ 5391 h 19998"/>
                <a:gd name="connsiteX456" fmla="*/ 3589 w 19998"/>
                <a:gd name="connsiteY456" fmla="*/ 5351 h 19998"/>
                <a:gd name="connsiteX457" fmla="*/ 3689 w 19998"/>
                <a:gd name="connsiteY457" fmla="*/ 5351 h 19998"/>
                <a:gd name="connsiteX458" fmla="*/ 3689 w 19998"/>
                <a:gd name="connsiteY458" fmla="*/ 5391 h 19998"/>
                <a:gd name="connsiteX459" fmla="*/ 3713 w 19998"/>
                <a:gd name="connsiteY459" fmla="*/ 5391 h 19998"/>
                <a:gd name="connsiteX460" fmla="*/ 3860 w 19998"/>
                <a:gd name="connsiteY460" fmla="*/ 5268 h 19998"/>
                <a:gd name="connsiteX461" fmla="*/ 3860 w 19998"/>
                <a:gd name="connsiteY461" fmla="*/ 5308 h 19998"/>
                <a:gd name="connsiteX462" fmla="*/ 3899 w 19998"/>
                <a:gd name="connsiteY462" fmla="*/ 5325 h 19998"/>
                <a:gd name="connsiteX463" fmla="*/ 3818 w 19998"/>
                <a:gd name="connsiteY463" fmla="*/ 5431 h 19998"/>
                <a:gd name="connsiteX464" fmla="*/ 3860 w 19998"/>
                <a:gd name="connsiteY464" fmla="*/ 5431 h 19998"/>
                <a:gd name="connsiteX465" fmla="*/ 3941 w 19998"/>
                <a:gd name="connsiteY465" fmla="*/ 5367 h 19998"/>
                <a:gd name="connsiteX466" fmla="*/ 3958 w 19998"/>
                <a:gd name="connsiteY466" fmla="*/ 5391 h 19998"/>
                <a:gd name="connsiteX467" fmla="*/ 3999 w 19998"/>
                <a:gd name="connsiteY467" fmla="*/ 5534 h 19998"/>
                <a:gd name="connsiteX468" fmla="*/ 4041 w 19998"/>
                <a:gd name="connsiteY468" fmla="*/ 5471 h 19998"/>
                <a:gd name="connsiteX469" fmla="*/ 4041 w 19998"/>
                <a:gd name="connsiteY469" fmla="*/ 5534 h 19998"/>
                <a:gd name="connsiteX470" fmla="*/ 4063 w 19998"/>
                <a:gd name="connsiteY470" fmla="*/ 5534 h 19998"/>
                <a:gd name="connsiteX471" fmla="*/ 4103 w 19998"/>
                <a:gd name="connsiteY471" fmla="*/ 5449 h 19998"/>
                <a:gd name="connsiteX472" fmla="*/ 4146 w 19998"/>
                <a:gd name="connsiteY472" fmla="*/ 5489 h 19998"/>
                <a:gd name="connsiteX473" fmla="*/ 4146 w 19998"/>
                <a:gd name="connsiteY473" fmla="*/ 5471 h 19998"/>
                <a:gd name="connsiteX474" fmla="*/ 4103 w 19998"/>
                <a:gd name="connsiteY474" fmla="*/ 5407 h 19998"/>
                <a:gd name="connsiteX475" fmla="*/ 4351 w 19998"/>
                <a:gd name="connsiteY475" fmla="*/ 5351 h 19998"/>
                <a:gd name="connsiteX476" fmla="*/ 4372 w 19998"/>
                <a:gd name="connsiteY476" fmla="*/ 5308 h 19998"/>
                <a:gd name="connsiteX477" fmla="*/ 4392 w 19998"/>
                <a:gd name="connsiteY477" fmla="*/ 5308 h 19998"/>
                <a:gd name="connsiteX478" fmla="*/ 4415 w 19998"/>
                <a:gd name="connsiteY478" fmla="*/ 5308 h 19998"/>
                <a:gd name="connsiteX479" fmla="*/ 4415 w 19998"/>
                <a:gd name="connsiteY479" fmla="*/ 5287 h 19998"/>
                <a:gd name="connsiteX480" fmla="*/ 4580 w 19998"/>
                <a:gd name="connsiteY480" fmla="*/ 5268 h 19998"/>
                <a:gd name="connsiteX481" fmla="*/ 4580 w 19998"/>
                <a:gd name="connsiteY481" fmla="*/ 5471 h 19998"/>
                <a:gd name="connsiteX482" fmla="*/ 4994 w 19998"/>
                <a:gd name="connsiteY482" fmla="*/ 5449 h 19998"/>
                <a:gd name="connsiteX483" fmla="*/ 5075 w 19998"/>
                <a:gd name="connsiteY483" fmla="*/ 5471 h 19998"/>
                <a:gd name="connsiteX484" fmla="*/ 5075 w 19998"/>
                <a:gd name="connsiteY484" fmla="*/ 5449 h 19998"/>
                <a:gd name="connsiteX485" fmla="*/ 5094 w 19998"/>
                <a:gd name="connsiteY485" fmla="*/ 5449 h 19998"/>
                <a:gd name="connsiteX486" fmla="*/ 5175 w 19998"/>
                <a:gd name="connsiteY486" fmla="*/ 5471 h 19998"/>
                <a:gd name="connsiteX487" fmla="*/ 5323 w 19998"/>
                <a:gd name="connsiteY487" fmla="*/ 5471 h 19998"/>
                <a:gd name="connsiteX488" fmla="*/ 5242 w 19998"/>
                <a:gd name="connsiteY488" fmla="*/ 5407 h 19998"/>
                <a:gd name="connsiteX489" fmla="*/ 5258 w 19998"/>
                <a:gd name="connsiteY489" fmla="*/ 5391 h 19998"/>
                <a:gd name="connsiteX490" fmla="*/ 4994 w 19998"/>
                <a:gd name="connsiteY490" fmla="*/ 5003 h 19998"/>
                <a:gd name="connsiteX491" fmla="*/ 4970 w 19998"/>
                <a:gd name="connsiteY491" fmla="*/ 5003 h 19998"/>
                <a:gd name="connsiteX492" fmla="*/ 4954 w 19998"/>
                <a:gd name="connsiteY492" fmla="*/ 4982 h 19998"/>
                <a:gd name="connsiteX493" fmla="*/ 5054 w 19998"/>
                <a:gd name="connsiteY493" fmla="*/ 4618 h 19998"/>
                <a:gd name="connsiteX494" fmla="*/ 5054 w 19998"/>
                <a:gd name="connsiteY494" fmla="*/ 4601 h 19998"/>
                <a:gd name="connsiteX495" fmla="*/ 5037 w 19998"/>
                <a:gd name="connsiteY495" fmla="*/ 4618 h 19998"/>
                <a:gd name="connsiteX496" fmla="*/ 5011 w 19998"/>
                <a:gd name="connsiteY496" fmla="*/ 4131 h 19998"/>
                <a:gd name="connsiteX497" fmla="*/ 4970 w 19998"/>
                <a:gd name="connsiteY497" fmla="*/ 4131 h 19998"/>
                <a:gd name="connsiteX498" fmla="*/ 4642 w 19998"/>
                <a:gd name="connsiteY498" fmla="*/ 3335 h 19998"/>
                <a:gd name="connsiteX499" fmla="*/ 4663 w 19998"/>
                <a:gd name="connsiteY499" fmla="*/ 3092 h 19998"/>
                <a:gd name="connsiteX500" fmla="*/ 4563 w 19998"/>
                <a:gd name="connsiteY500" fmla="*/ 3050 h 19998"/>
                <a:gd name="connsiteX501" fmla="*/ 4563 w 19998"/>
                <a:gd name="connsiteY501" fmla="*/ 2930 h 19998"/>
                <a:gd name="connsiteX502" fmla="*/ 4663 w 19998"/>
                <a:gd name="connsiteY502" fmla="*/ 2987 h 19998"/>
                <a:gd name="connsiteX503" fmla="*/ 4684 w 19998"/>
                <a:gd name="connsiteY503" fmla="*/ 2947 h 19998"/>
                <a:gd name="connsiteX504" fmla="*/ 5242 w 19998"/>
                <a:gd name="connsiteY504" fmla="*/ 3092 h 19998"/>
                <a:gd name="connsiteX505" fmla="*/ 5258 w 19998"/>
                <a:gd name="connsiteY505" fmla="*/ 3029 h 19998"/>
                <a:gd name="connsiteX506" fmla="*/ 5570 w 19998"/>
                <a:gd name="connsiteY506" fmla="*/ 3050 h 19998"/>
                <a:gd name="connsiteX507" fmla="*/ 5632 w 19998"/>
                <a:gd name="connsiteY507" fmla="*/ 3252 h 19998"/>
                <a:gd name="connsiteX508" fmla="*/ 5592 w 19998"/>
                <a:gd name="connsiteY508" fmla="*/ 3252 h 19998"/>
                <a:gd name="connsiteX509" fmla="*/ 5570 w 19998"/>
                <a:gd name="connsiteY509" fmla="*/ 3316 h 19998"/>
                <a:gd name="connsiteX510" fmla="*/ 5511 w 19998"/>
                <a:gd name="connsiteY510" fmla="*/ 3316 h 19998"/>
                <a:gd name="connsiteX511" fmla="*/ 5675 w 19998"/>
                <a:gd name="connsiteY511" fmla="*/ 3800 h 19998"/>
                <a:gd name="connsiteX512" fmla="*/ 5649 w 19998"/>
                <a:gd name="connsiteY512" fmla="*/ 3826 h 19998"/>
                <a:gd name="connsiteX513" fmla="*/ 5732 w 19998"/>
                <a:gd name="connsiteY513" fmla="*/ 3842 h 19998"/>
                <a:gd name="connsiteX514" fmla="*/ 5713 w 19998"/>
                <a:gd name="connsiteY514" fmla="*/ 3842 h 19998"/>
                <a:gd name="connsiteX515" fmla="*/ 5732 w 19998"/>
                <a:gd name="connsiteY515" fmla="*/ 3882 h 19998"/>
                <a:gd name="connsiteX516" fmla="*/ 5756 w 19998"/>
                <a:gd name="connsiteY516" fmla="*/ 3882 h 19998"/>
                <a:gd name="connsiteX517" fmla="*/ 5775 w 19998"/>
                <a:gd name="connsiteY517" fmla="*/ 3882 h 19998"/>
                <a:gd name="connsiteX518" fmla="*/ 5861 w 19998"/>
                <a:gd name="connsiteY518" fmla="*/ 3762 h 19998"/>
                <a:gd name="connsiteX519" fmla="*/ 6499 w 19998"/>
                <a:gd name="connsiteY519" fmla="*/ 3906 h 19998"/>
                <a:gd name="connsiteX520" fmla="*/ 7611 w 19998"/>
                <a:gd name="connsiteY520" fmla="*/ 3826 h 19998"/>
                <a:gd name="connsiteX521" fmla="*/ 7923 w 19998"/>
                <a:gd name="connsiteY521" fmla="*/ 3722 h 19998"/>
                <a:gd name="connsiteX522" fmla="*/ 8045 w 19998"/>
                <a:gd name="connsiteY522" fmla="*/ 3703 h 19998"/>
                <a:gd name="connsiteX523" fmla="*/ 7611 w 19998"/>
                <a:gd name="connsiteY523" fmla="*/ 3600 h 19998"/>
                <a:gd name="connsiteX524" fmla="*/ 7611 w 19998"/>
                <a:gd name="connsiteY524" fmla="*/ 3581 h 19998"/>
                <a:gd name="connsiteX525" fmla="*/ 7799 w 19998"/>
                <a:gd name="connsiteY525" fmla="*/ 3092 h 19998"/>
                <a:gd name="connsiteX526" fmla="*/ 9574 w 19998"/>
                <a:gd name="connsiteY526" fmla="*/ 2317 h 19998"/>
                <a:gd name="connsiteX527" fmla="*/ 9843 w 19998"/>
                <a:gd name="connsiteY527" fmla="*/ 1993 h 19998"/>
                <a:gd name="connsiteX528" fmla="*/ 9902 w 19998"/>
                <a:gd name="connsiteY528" fmla="*/ 2051 h 19998"/>
                <a:gd name="connsiteX529" fmla="*/ 10031 w 19998"/>
                <a:gd name="connsiteY529" fmla="*/ 2051 h 19998"/>
                <a:gd name="connsiteX530" fmla="*/ 9964 w 19998"/>
                <a:gd name="connsiteY530" fmla="*/ 1972 h 19998"/>
                <a:gd name="connsiteX531" fmla="*/ 9943 w 19998"/>
                <a:gd name="connsiteY531" fmla="*/ 1993 h 19998"/>
                <a:gd name="connsiteX532" fmla="*/ 9843 w 19998"/>
                <a:gd name="connsiteY532" fmla="*/ 1645 h 19998"/>
                <a:gd name="connsiteX533" fmla="*/ 9902 w 19998"/>
                <a:gd name="connsiteY533" fmla="*/ 1645 h 19998"/>
                <a:gd name="connsiteX534" fmla="*/ 9902 w 19998"/>
                <a:gd name="connsiteY534" fmla="*/ 1628 h 19998"/>
                <a:gd name="connsiteX535" fmla="*/ 9902 w 19998"/>
                <a:gd name="connsiteY535" fmla="*/ 1607 h 19998"/>
                <a:gd name="connsiteX536" fmla="*/ 9843 w 19998"/>
                <a:gd name="connsiteY536" fmla="*/ 1542 h 19998"/>
                <a:gd name="connsiteX537" fmla="*/ 9886 w 19998"/>
                <a:gd name="connsiteY537" fmla="*/ 1260 h 19998"/>
                <a:gd name="connsiteX538" fmla="*/ 9926 w 19998"/>
                <a:gd name="connsiteY538" fmla="*/ 1243 h 19998"/>
                <a:gd name="connsiteX539" fmla="*/ 9886 w 19998"/>
                <a:gd name="connsiteY539" fmla="*/ 815 h 19998"/>
                <a:gd name="connsiteX540" fmla="*/ 9902 w 19998"/>
                <a:gd name="connsiteY540" fmla="*/ 815 h 19998"/>
                <a:gd name="connsiteX541" fmla="*/ 9886 w 19998"/>
                <a:gd name="connsiteY541" fmla="*/ 484 h 19998"/>
                <a:gd name="connsiteX542" fmla="*/ 10645 w 19998"/>
                <a:gd name="connsiteY542" fmla="*/ 186 h 19998"/>
                <a:gd name="connsiteX543" fmla="*/ 11307 w 19998"/>
                <a:gd name="connsiteY543" fmla="*/ 0 h 19998"/>
                <a:gd name="connsiteX544" fmla="*/ 11431 w 19998"/>
                <a:gd name="connsiteY544" fmla="*/ 324 h 19998"/>
                <a:gd name="connsiteX545" fmla="*/ 11431 w 19998"/>
                <a:gd name="connsiteY545" fmla="*/ 630 h 19998"/>
                <a:gd name="connsiteX546" fmla="*/ 11577 w 19998"/>
                <a:gd name="connsiteY546" fmla="*/ 630 h 19998"/>
                <a:gd name="connsiteX547" fmla="*/ 11700 w 19998"/>
                <a:gd name="connsiteY547" fmla="*/ 832 h 19998"/>
                <a:gd name="connsiteX548" fmla="*/ 11822 w 19998"/>
                <a:gd name="connsiteY548" fmla="*/ 895 h 19998"/>
                <a:gd name="connsiteX549" fmla="*/ 12158 w 19998"/>
                <a:gd name="connsiteY549" fmla="*/ 670 h 19998"/>
                <a:gd name="connsiteX550" fmla="*/ 12279 w 19998"/>
                <a:gd name="connsiteY550" fmla="*/ 792 h 19998"/>
                <a:gd name="connsiteX551" fmla="*/ 12255 w 19998"/>
                <a:gd name="connsiteY551" fmla="*/ 815 h 19998"/>
                <a:gd name="connsiteX552" fmla="*/ 12360 w 19998"/>
                <a:gd name="connsiteY552" fmla="*/ 895 h 19998"/>
                <a:gd name="connsiteX553" fmla="*/ 12360 w 19998"/>
                <a:gd name="connsiteY553" fmla="*/ 912 h 19998"/>
                <a:gd name="connsiteX554" fmla="*/ 12339 w 19998"/>
                <a:gd name="connsiteY554" fmla="*/ 935 h 19998"/>
                <a:gd name="connsiteX555" fmla="*/ 12548 w 19998"/>
                <a:gd name="connsiteY555" fmla="*/ 1342 h 19998"/>
                <a:gd name="connsiteX556" fmla="*/ 12753 w 19998"/>
                <a:gd name="connsiteY556" fmla="*/ 1260 h 19998"/>
                <a:gd name="connsiteX557" fmla="*/ 12729 w 19998"/>
                <a:gd name="connsiteY557" fmla="*/ 1363 h 19998"/>
                <a:gd name="connsiteX558" fmla="*/ 12834 w 19998"/>
                <a:gd name="connsiteY558" fmla="*/ 1323 h 19998"/>
                <a:gd name="connsiteX559" fmla="*/ 12853 w 19998"/>
                <a:gd name="connsiteY559" fmla="*/ 1342 h 19998"/>
                <a:gd name="connsiteX560" fmla="*/ 12901 w 19998"/>
                <a:gd name="connsiteY560" fmla="*/ 1342 h 19998"/>
                <a:gd name="connsiteX561" fmla="*/ 13039 w 19998"/>
                <a:gd name="connsiteY561" fmla="*/ 1769 h 19998"/>
                <a:gd name="connsiteX562" fmla="*/ 13039 w 19998"/>
                <a:gd name="connsiteY562" fmla="*/ 1751 h 19998"/>
                <a:gd name="connsiteX563" fmla="*/ 13065 w 19998"/>
                <a:gd name="connsiteY563" fmla="*/ 1751 h 19998"/>
                <a:gd name="connsiteX564" fmla="*/ 13082 w 19998"/>
                <a:gd name="connsiteY564" fmla="*/ 1671 h 19998"/>
                <a:gd name="connsiteX565" fmla="*/ 13186 w 19998"/>
                <a:gd name="connsiteY565" fmla="*/ 1645 h 19998"/>
                <a:gd name="connsiteX566" fmla="*/ 13203 w 19998"/>
                <a:gd name="connsiteY566" fmla="*/ 1671 h 19998"/>
                <a:gd name="connsiteX567" fmla="*/ 13203 w 19998"/>
                <a:gd name="connsiteY567" fmla="*/ 1645 h 19998"/>
                <a:gd name="connsiteX568" fmla="*/ 13267 w 19998"/>
                <a:gd name="connsiteY568" fmla="*/ 1645 h 19998"/>
                <a:gd name="connsiteX569" fmla="*/ 13267 w 19998"/>
                <a:gd name="connsiteY569" fmla="*/ 1671 h 19998"/>
                <a:gd name="connsiteX570" fmla="*/ 13308 w 19998"/>
                <a:gd name="connsiteY570" fmla="*/ 1687 h 19998"/>
                <a:gd name="connsiteX571" fmla="*/ 13308 w 19998"/>
                <a:gd name="connsiteY571" fmla="*/ 1711 h 19998"/>
                <a:gd name="connsiteX572" fmla="*/ 13515 w 19998"/>
                <a:gd name="connsiteY572" fmla="*/ 1628 h 19998"/>
                <a:gd name="connsiteX573" fmla="*/ 13598 w 19998"/>
                <a:gd name="connsiteY573" fmla="*/ 1751 h 19998"/>
                <a:gd name="connsiteX574" fmla="*/ 13660 w 19998"/>
                <a:gd name="connsiteY574" fmla="*/ 1769 h 19998"/>
                <a:gd name="connsiteX575" fmla="*/ 13660 w 19998"/>
                <a:gd name="connsiteY575" fmla="*/ 1833 h 19998"/>
                <a:gd name="connsiteX576" fmla="*/ 13677 w 19998"/>
                <a:gd name="connsiteY576" fmla="*/ 1833 h 19998"/>
                <a:gd name="connsiteX577" fmla="*/ 13677 w 19998"/>
                <a:gd name="connsiteY577" fmla="*/ 1849 h 19998"/>
                <a:gd name="connsiteX578" fmla="*/ 13725 w 19998"/>
                <a:gd name="connsiteY578" fmla="*/ 1849 h 19998"/>
                <a:gd name="connsiteX579" fmla="*/ 13703 w 19998"/>
                <a:gd name="connsiteY579" fmla="*/ 1833 h 19998"/>
                <a:gd name="connsiteX580" fmla="*/ 13725 w 19998"/>
                <a:gd name="connsiteY580" fmla="*/ 1791 h 19998"/>
                <a:gd name="connsiteX581" fmla="*/ 13808 w 19998"/>
                <a:gd name="connsiteY581" fmla="*/ 1873 h 19998"/>
                <a:gd name="connsiteX582" fmla="*/ 13725 w 19998"/>
                <a:gd name="connsiteY582" fmla="*/ 2155 h 19998"/>
                <a:gd name="connsiteX583" fmla="*/ 13725 w 19998"/>
                <a:gd name="connsiteY583" fmla="*/ 2138 h 19998"/>
                <a:gd name="connsiteX584" fmla="*/ 13784 w 19998"/>
                <a:gd name="connsiteY584" fmla="*/ 2155 h 19998"/>
                <a:gd name="connsiteX585" fmla="*/ 13825 w 19998"/>
                <a:gd name="connsiteY585" fmla="*/ 2301 h 19998"/>
                <a:gd name="connsiteX586" fmla="*/ 13703 w 19998"/>
                <a:gd name="connsiteY586" fmla="*/ 2420 h 19998"/>
                <a:gd name="connsiteX587" fmla="*/ 13741 w 19998"/>
                <a:gd name="connsiteY587" fmla="*/ 2463 h 19998"/>
                <a:gd name="connsiteX588" fmla="*/ 13703 w 19998"/>
                <a:gd name="connsiteY588" fmla="*/ 2503 h 19998"/>
                <a:gd name="connsiteX589" fmla="*/ 13784 w 19998"/>
                <a:gd name="connsiteY589" fmla="*/ 2519 h 19998"/>
                <a:gd name="connsiteX590" fmla="*/ 13784 w 19998"/>
                <a:gd name="connsiteY590" fmla="*/ 2540 h 19998"/>
                <a:gd name="connsiteX591" fmla="*/ 13849 w 19998"/>
                <a:gd name="connsiteY591" fmla="*/ 2540 h 19998"/>
                <a:gd name="connsiteX592" fmla="*/ 14280 w 19998"/>
                <a:gd name="connsiteY592" fmla="*/ 2540 h 19998"/>
                <a:gd name="connsiteX593" fmla="*/ 14527 w 19998"/>
                <a:gd name="connsiteY593" fmla="*/ 2437 h 19998"/>
                <a:gd name="connsiteX594" fmla="*/ 14527 w 19998"/>
                <a:gd name="connsiteY594" fmla="*/ 2218 h 19998"/>
                <a:gd name="connsiteX595" fmla="*/ 14715 w 19998"/>
                <a:gd name="connsiteY595" fmla="*/ 2051 h 19998"/>
                <a:gd name="connsiteX596" fmla="*/ 14815 w 19998"/>
                <a:gd name="connsiteY596" fmla="*/ 2115 h 19998"/>
                <a:gd name="connsiteX597" fmla="*/ 14775 w 19998"/>
                <a:gd name="connsiteY597" fmla="*/ 2138 h 19998"/>
                <a:gd name="connsiteX598" fmla="*/ 14796 w 19998"/>
                <a:gd name="connsiteY598" fmla="*/ 2218 h 19998"/>
                <a:gd name="connsiteX599" fmla="*/ 14756 w 19998"/>
                <a:gd name="connsiteY599" fmla="*/ 2195 h 19998"/>
                <a:gd name="connsiteX600" fmla="*/ 14732 w 19998"/>
                <a:gd name="connsiteY600" fmla="*/ 2218 h 19998"/>
                <a:gd name="connsiteX601" fmla="*/ 14756 w 19998"/>
                <a:gd name="connsiteY601" fmla="*/ 2237 h 19998"/>
                <a:gd name="connsiteX602" fmla="*/ 14732 w 19998"/>
                <a:gd name="connsiteY602" fmla="*/ 2275 h 19998"/>
                <a:gd name="connsiteX603" fmla="*/ 14715 w 19998"/>
                <a:gd name="connsiteY603" fmla="*/ 2275 h 19998"/>
                <a:gd name="connsiteX604" fmla="*/ 14756 w 19998"/>
                <a:gd name="connsiteY604" fmla="*/ 2341 h 19998"/>
                <a:gd name="connsiteX605" fmla="*/ 14675 w 19998"/>
                <a:gd name="connsiteY605" fmla="*/ 2519 h 19998"/>
                <a:gd name="connsiteX606" fmla="*/ 14815 w 19998"/>
                <a:gd name="connsiteY606" fmla="*/ 2622 h 19998"/>
                <a:gd name="connsiteX607" fmla="*/ 14796 w 19998"/>
                <a:gd name="connsiteY607" fmla="*/ 2904 h 19998"/>
                <a:gd name="connsiteX608" fmla="*/ 14918 w 19998"/>
                <a:gd name="connsiteY608" fmla="*/ 2904 h 19998"/>
                <a:gd name="connsiteX609" fmla="*/ 14918 w 19998"/>
                <a:gd name="connsiteY609" fmla="*/ 2867 h 19998"/>
                <a:gd name="connsiteX610" fmla="*/ 15001 w 19998"/>
                <a:gd name="connsiteY610" fmla="*/ 2888 h 19998"/>
                <a:gd name="connsiteX611" fmla="*/ 15230 w 19998"/>
                <a:gd name="connsiteY611" fmla="*/ 3074 h 19998"/>
                <a:gd name="connsiteX612" fmla="*/ 15249 w 19998"/>
                <a:gd name="connsiteY612" fmla="*/ 3050 h 19998"/>
                <a:gd name="connsiteX613" fmla="*/ 15249 w 19998"/>
                <a:gd name="connsiteY613" fmla="*/ 3114 h 19998"/>
                <a:gd name="connsiteX614" fmla="*/ 15330 w 19998"/>
                <a:gd name="connsiteY614" fmla="*/ 3114 h 19998"/>
                <a:gd name="connsiteX615" fmla="*/ 15418 w 19998"/>
                <a:gd name="connsiteY615" fmla="*/ 3114 h 19998"/>
                <a:gd name="connsiteX616" fmla="*/ 15499 w 19998"/>
                <a:gd name="connsiteY616" fmla="*/ 3196 h 19998"/>
                <a:gd name="connsiteX617" fmla="*/ 15475 w 19998"/>
                <a:gd name="connsiteY617" fmla="*/ 3252 h 19998"/>
                <a:gd name="connsiteX618" fmla="*/ 15499 w 19998"/>
                <a:gd name="connsiteY618" fmla="*/ 3295 h 19998"/>
                <a:gd name="connsiteX619" fmla="*/ 15499 w 19998"/>
                <a:gd name="connsiteY619" fmla="*/ 3276 h 19998"/>
                <a:gd name="connsiteX620" fmla="*/ 15599 w 19998"/>
                <a:gd name="connsiteY620" fmla="*/ 3276 h 19998"/>
                <a:gd name="connsiteX621" fmla="*/ 15704 w 19998"/>
                <a:gd name="connsiteY621" fmla="*/ 3374 h 19998"/>
                <a:gd name="connsiteX622" fmla="*/ 15682 w 19998"/>
                <a:gd name="connsiteY622" fmla="*/ 3414 h 19998"/>
                <a:gd name="connsiteX623" fmla="*/ 15723 w 19998"/>
                <a:gd name="connsiteY623" fmla="*/ 3478 h 19998"/>
                <a:gd name="connsiteX624" fmla="*/ 15704 w 19998"/>
                <a:gd name="connsiteY624" fmla="*/ 3497 h 19998"/>
                <a:gd name="connsiteX625" fmla="*/ 15747 w 19998"/>
                <a:gd name="connsiteY625" fmla="*/ 3534 h 19998"/>
                <a:gd name="connsiteX626" fmla="*/ 15747 w 19998"/>
                <a:gd name="connsiteY626" fmla="*/ 3518 h 19998"/>
                <a:gd name="connsiteX627" fmla="*/ 15935 w 19998"/>
                <a:gd name="connsiteY627" fmla="*/ 3478 h 19998"/>
                <a:gd name="connsiteX628" fmla="*/ 15935 w 19998"/>
                <a:gd name="connsiteY628" fmla="*/ 3518 h 19998"/>
                <a:gd name="connsiteX629" fmla="*/ 15951 w 19998"/>
                <a:gd name="connsiteY629" fmla="*/ 3518 h 19998"/>
                <a:gd name="connsiteX630" fmla="*/ 15992 w 19998"/>
                <a:gd name="connsiteY630" fmla="*/ 3414 h 19998"/>
                <a:gd name="connsiteX631" fmla="*/ 16156 w 19998"/>
                <a:gd name="connsiteY631" fmla="*/ 3414 h 19998"/>
                <a:gd name="connsiteX632" fmla="*/ 16156 w 19998"/>
                <a:gd name="connsiteY632" fmla="*/ 3374 h 19998"/>
                <a:gd name="connsiteX633" fmla="*/ 16302 w 19998"/>
                <a:gd name="connsiteY633" fmla="*/ 3436 h 19998"/>
                <a:gd name="connsiteX634" fmla="*/ 16285 w 19998"/>
                <a:gd name="connsiteY634" fmla="*/ 3454 h 19998"/>
                <a:gd name="connsiteX635" fmla="*/ 16366 w 19998"/>
                <a:gd name="connsiteY635" fmla="*/ 3518 h 19998"/>
                <a:gd name="connsiteX636" fmla="*/ 16490 w 19998"/>
                <a:gd name="connsiteY636" fmla="*/ 3518 h 19998"/>
                <a:gd name="connsiteX637" fmla="*/ 16506 w 19998"/>
                <a:gd name="connsiteY637" fmla="*/ 3600 h 19998"/>
                <a:gd name="connsiteX638" fmla="*/ 16590 w 19998"/>
                <a:gd name="connsiteY638" fmla="*/ 3624 h 19998"/>
                <a:gd name="connsiteX639" fmla="*/ 16611 w 19998"/>
                <a:gd name="connsiteY639" fmla="*/ 3581 h 19998"/>
                <a:gd name="connsiteX640" fmla="*/ 16694 w 19998"/>
                <a:gd name="connsiteY640" fmla="*/ 3600 h 19998"/>
                <a:gd name="connsiteX641" fmla="*/ 16694 w 19998"/>
                <a:gd name="connsiteY641" fmla="*/ 3560 h 19998"/>
                <a:gd name="connsiteX642" fmla="*/ 16716 w 19998"/>
                <a:gd name="connsiteY642" fmla="*/ 3560 h 19998"/>
                <a:gd name="connsiteX643" fmla="*/ 16716 w 19998"/>
                <a:gd name="connsiteY643" fmla="*/ 3518 h 19998"/>
                <a:gd name="connsiteX644" fmla="*/ 16759 w 19998"/>
                <a:gd name="connsiteY644" fmla="*/ 3497 h 19998"/>
                <a:gd name="connsiteX645" fmla="*/ 16759 w 19998"/>
                <a:gd name="connsiteY645" fmla="*/ 3478 h 19998"/>
                <a:gd name="connsiteX646" fmla="*/ 16940 w 19998"/>
                <a:gd name="connsiteY646" fmla="*/ 3478 h 19998"/>
                <a:gd name="connsiteX647" fmla="*/ 17085 w 19998"/>
                <a:gd name="connsiteY647" fmla="*/ 3560 h 19998"/>
                <a:gd name="connsiteX648" fmla="*/ 17085 w 19998"/>
                <a:gd name="connsiteY648" fmla="*/ 3534 h 19998"/>
                <a:gd name="connsiteX649" fmla="*/ 17192 w 19998"/>
                <a:gd name="connsiteY649" fmla="*/ 3518 h 19998"/>
                <a:gd name="connsiteX650" fmla="*/ 17192 w 19998"/>
                <a:gd name="connsiteY650" fmla="*/ 3534 h 19998"/>
                <a:gd name="connsiteX651" fmla="*/ 17373 w 19998"/>
                <a:gd name="connsiteY651" fmla="*/ 3640 h 19998"/>
                <a:gd name="connsiteX652" fmla="*/ 17354 w 19998"/>
                <a:gd name="connsiteY652" fmla="*/ 3663 h 19998"/>
                <a:gd name="connsiteX653" fmla="*/ 17437 w 19998"/>
                <a:gd name="connsiteY653" fmla="*/ 3783 h 19998"/>
                <a:gd name="connsiteX654" fmla="*/ 17397 w 19998"/>
                <a:gd name="connsiteY654" fmla="*/ 3783 h 19998"/>
                <a:gd name="connsiteX655" fmla="*/ 17414 w 19998"/>
                <a:gd name="connsiteY655" fmla="*/ 3826 h 19998"/>
                <a:gd name="connsiteX656" fmla="*/ 17437 w 19998"/>
                <a:gd name="connsiteY656" fmla="*/ 3826 h 19998"/>
                <a:gd name="connsiteX657" fmla="*/ 17602 w 19998"/>
                <a:gd name="connsiteY657" fmla="*/ 4028 h 19998"/>
                <a:gd name="connsiteX658" fmla="*/ 17623 w 19998"/>
                <a:gd name="connsiteY658" fmla="*/ 4091 h 19998"/>
                <a:gd name="connsiteX659" fmla="*/ 17642 w 19998"/>
                <a:gd name="connsiteY659" fmla="*/ 4091 h 19998"/>
                <a:gd name="connsiteX660" fmla="*/ 17683 w 19998"/>
                <a:gd name="connsiteY660" fmla="*/ 4211 h 19998"/>
                <a:gd name="connsiteX661" fmla="*/ 17849 w 19998"/>
                <a:gd name="connsiteY661" fmla="*/ 4211 h 19998"/>
                <a:gd name="connsiteX662" fmla="*/ 17849 w 19998"/>
                <a:gd name="connsiteY662" fmla="*/ 4171 h 19998"/>
                <a:gd name="connsiteX663" fmla="*/ 17871 w 19998"/>
                <a:gd name="connsiteY663" fmla="*/ 4171 h 19998"/>
                <a:gd name="connsiteX664" fmla="*/ 17830 w 19998"/>
                <a:gd name="connsiteY664" fmla="*/ 4091 h 19998"/>
                <a:gd name="connsiteX665" fmla="*/ 17871 w 19998"/>
                <a:gd name="connsiteY665" fmla="*/ 4065 h 19998"/>
                <a:gd name="connsiteX666" fmla="*/ 17935 w 19998"/>
                <a:gd name="connsiteY666" fmla="*/ 4091 h 19998"/>
                <a:gd name="connsiteX667" fmla="*/ 17976 w 19998"/>
                <a:gd name="connsiteY667" fmla="*/ 4065 h 19998"/>
                <a:gd name="connsiteX668" fmla="*/ 18019 w 19998"/>
                <a:gd name="connsiteY668" fmla="*/ 4091 h 19998"/>
                <a:gd name="connsiteX669" fmla="*/ 18140 w 19998"/>
                <a:gd name="connsiteY669" fmla="*/ 4131 h 19998"/>
                <a:gd name="connsiteX670" fmla="*/ 18183 w 19998"/>
                <a:gd name="connsiteY670" fmla="*/ 4293 h 19998"/>
                <a:gd name="connsiteX671" fmla="*/ 18200 w 19998"/>
                <a:gd name="connsiteY671" fmla="*/ 4293 h 19998"/>
                <a:gd name="connsiteX672" fmla="*/ 18223 w 19998"/>
                <a:gd name="connsiteY672" fmla="*/ 4211 h 19998"/>
                <a:gd name="connsiteX673" fmla="*/ 18240 w 19998"/>
                <a:gd name="connsiteY673" fmla="*/ 4211 h 19998"/>
                <a:gd name="connsiteX674" fmla="*/ 18240 w 19998"/>
                <a:gd name="connsiteY674" fmla="*/ 4230 h 19998"/>
                <a:gd name="connsiteX675" fmla="*/ 18281 w 19998"/>
                <a:gd name="connsiteY675" fmla="*/ 4230 h 19998"/>
                <a:gd name="connsiteX676" fmla="*/ 18328 w 19998"/>
                <a:gd name="connsiteY676" fmla="*/ 4270 h 19998"/>
                <a:gd name="connsiteX677" fmla="*/ 18369 w 19998"/>
                <a:gd name="connsiteY677" fmla="*/ 4253 h 19998"/>
                <a:gd name="connsiteX678" fmla="*/ 18388 w 19998"/>
                <a:gd name="connsiteY678" fmla="*/ 4270 h 19998"/>
                <a:gd name="connsiteX679" fmla="*/ 18531 w 19998"/>
                <a:gd name="connsiteY679" fmla="*/ 4253 h 19998"/>
                <a:gd name="connsiteX680" fmla="*/ 18531 w 19998"/>
                <a:gd name="connsiteY680" fmla="*/ 4270 h 19998"/>
                <a:gd name="connsiteX681" fmla="*/ 18631 w 19998"/>
                <a:gd name="connsiteY681" fmla="*/ 4211 h 19998"/>
                <a:gd name="connsiteX682" fmla="*/ 18631 w 19998"/>
                <a:gd name="connsiteY682" fmla="*/ 4131 h 19998"/>
                <a:gd name="connsiteX683" fmla="*/ 18762 w 19998"/>
                <a:gd name="connsiteY683" fmla="*/ 4108 h 19998"/>
                <a:gd name="connsiteX684" fmla="*/ 18778 w 19998"/>
                <a:gd name="connsiteY684" fmla="*/ 4148 h 19998"/>
                <a:gd name="connsiteX685" fmla="*/ 18821 w 19998"/>
                <a:gd name="connsiteY685" fmla="*/ 4131 h 19998"/>
                <a:gd name="connsiteX686" fmla="*/ 18943 w 19998"/>
                <a:gd name="connsiteY686" fmla="*/ 4333 h 19998"/>
                <a:gd name="connsiteX687" fmla="*/ 19047 w 19998"/>
                <a:gd name="connsiteY687" fmla="*/ 4333 h 19998"/>
                <a:gd name="connsiteX688" fmla="*/ 19064 w 19998"/>
                <a:gd name="connsiteY688" fmla="*/ 4392 h 19998"/>
                <a:gd name="connsiteX689" fmla="*/ 19152 w 19998"/>
                <a:gd name="connsiteY689" fmla="*/ 4392 h 19998"/>
                <a:gd name="connsiteX690" fmla="*/ 19152 w 19998"/>
                <a:gd name="connsiteY690" fmla="*/ 4373 h 19998"/>
                <a:gd name="connsiteX691" fmla="*/ 19212 w 19998"/>
                <a:gd name="connsiteY691" fmla="*/ 4373 h 19998"/>
                <a:gd name="connsiteX692" fmla="*/ 19212 w 19998"/>
                <a:gd name="connsiteY692" fmla="*/ 4392 h 19998"/>
                <a:gd name="connsiteX693" fmla="*/ 19317 w 19998"/>
                <a:gd name="connsiteY693" fmla="*/ 4333 h 19998"/>
                <a:gd name="connsiteX694" fmla="*/ 19417 w 19998"/>
                <a:gd name="connsiteY694" fmla="*/ 4392 h 19998"/>
                <a:gd name="connsiteX695" fmla="*/ 19443 w 19998"/>
                <a:gd name="connsiteY695" fmla="*/ 4373 h 19998"/>
                <a:gd name="connsiteX696" fmla="*/ 19500 w 19998"/>
                <a:gd name="connsiteY696" fmla="*/ 4373 h 19998"/>
                <a:gd name="connsiteX697" fmla="*/ 19521 w 19998"/>
                <a:gd name="connsiteY697" fmla="*/ 4352 h 19998"/>
                <a:gd name="connsiteX698" fmla="*/ 19998 w 19998"/>
                <a:gd name="connsiteY698" fmla="*/ 4512 h 19998"/>
                <a:gd name="connsiteX699" fmla="*/ 19750 w 19998"/>
                <a:gd name="connsiteY699" fmla="*/ 4939 h 19998"/>
                <a:gd name="connsiteX700" fmla="*/ 19712 w 19998"/>
                <a:gd name="connsiteY700" fmla="*/ 4939 h 19998"/>
                <a:gd name="connsiteX701" fmla="*/ 19686 w 19998"/>
                <a:gd name="connsiteY701" fmla="*/ 5003 h 19998"/>
                <a:gd name="connsiteX702" fmla="*/ 19645 w 19998"/>
                <a:gd name="connsiteY702" fmla="*/ 5003 h 19998"/>
                <a:gd name="connsiteX703" fmla="*/ 19131 w 19998"/>
                <a:gd name="connsiteY703" fmla="*/ 6512 h 19998"/>
                <a:gd name="connsiteX704" fmla="*/ 19236 w 19998"/>
                <a:gd name="connsiteY704" fmla="*/ 7750 h 19998"/>
                <a:gd name="connsiteX705" fmla="*/ 19212 w 19998"/>
                <a:gd name="connsiteY705" fmla="*/ 7750 h 19998"/>
                <a:gd name="connsiteX706" fmla="*/ 19090 w 19998"/>
                <a:gd name="connsiteY706" fmla="*/ 7870 h 19998"/>
                <a:gd name="connsiteX707" fmla="*/ 19152 w 19998"/>
                <a:gd name="connsiteY707" fmla="*/ 7853 h 19998"/>
                <a:gd name="connsiteX708" fmla="*/ 19064 w 19998"/>
                <a:gd name="connsiteY708" fmla="*/ 7973 h 19998"/>
                <a:gd name="connsiteX709" fmla="*/ 18983 w 19998"/>
                <a:gd name="connsiteY709" fmla="*/ 7973 h 19998"/>
                <a:gd name="connsiteX710" fmla="*/ 18714 w 19998"/>
                <a:gd name="connsiteY710" fmla="*/ 8135 h 19998"/>
                <a:gd name="connsiteX711" fmla="*/ 18695 w 19998"/>
                <a:gd name="connsiteY711" fmla="*/ 8093 h 19998"/>
                <a:gd name="connsiteX712" fmla="*/ 18614 w 19998"/>
                <a:gd name="connsiteY712" fmla="*/ 7997 h 19998"/>
                <a:gd name="connsiteX713" fmla="*/ 18631 w 19998"/>
                <a:gd name="connsiteY713" fmla="*/ 7973 h 19998"/>
                <a:gd name="connsiteX714" fmla="*/ 18304 w 19998"/>
                <a:gd name="connsiteY71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2103 w 19998"/>
                <a:gd name="connsiteY347" fmla="*/ 7442 h 19998"/>
                <a:gd name="connsiteX348" fmla="*/ 1831 w 19998"/>
                <a:gd name="connsiteY348" fmla="*/ 7261 h 19998"/>
                <a:gd name="connsiteX349" fmla="*/ 1260 w 19998"/>
                <a:gd name="connsiteY349" fmla="*/ 6996 h 19998"/>
                <a:gd name="connsiteX350" fmla="*/ 1276 w 19998"/>
                <a:gd name="connsiteY350" fmla="*/ 6975 h 19998"/>
                <a:gd name="connsiteX351" fmla="*/ 1260 w 19998"/>
                <a:gd name="connsiteY351" fmla="*/ 6958 h 19998"/>
                <a:gd name="connsiteX352" fmla="*/ 1236 w 19998"/>
                <a:gd name="connsiteY352" fmla="*/ 6958 h 19998"/>
                <a:gd name="connsiteX353" fmla="*/ 1172 w 19998"/>
                <a:gd name="connsiteY353" fmla="*/ 6892 h 19998"/>
                <a:gd name="connsiteX354" fmla="*/ 1155 w 19998"/>
                <a:gd name="connsiteY354" fmla="*/ 6996 h 19998"/>
                <a:gd name="connsiteX355" fmla="*/ 886 w 19998"/>
                <a:gd name="connsiteY355" fmla="*/ 6975 h 19998"/>
                <a:gd name="connsiteX356" fmla="*/ 679 w 19998"/>
                <a:gd name="connsiteY356" fmla="*/ 7099 h 19998"/>
                <a:gd name="connsiteX357" fmla="*/ 533 w 19998"/>
                <a:gd name="connsiteY357" fmla="*/ 7078 h 19998"/>
                <a:gd name="connsiteX358" fmla="*/ 533 w 19998"/>
                <a:gd name="connsiteY358" fmla="*/ 7022 h 19998"/>
                <a:gd name="connsiteX359" fmla="*/ 574 w 19998"/>
                <a:gd name="connsiteY359" fmla="*/ 6996 h 19998"/>
                <a:gd name="connsiteX360" fmla="*/ 305 w 19998"/>
                <a:gd name="connsiteY360" fmla="*/ 6568 h 19998"/>
                <a:gd name="connsiteX361" fmla="*/ 264 w 19998"/>
                <a:gd name="connsiteY361" fmla="*/ 6594 h 19998"/>
                <a:gd name="connsiteX362" fmla="*/ 164 w 19998"/>
                <a:gd name="connsiteY362" fmla="*/ 6528 h 19998"/>
                <a:gd name="connsiteX363" fmla="*/ 141 w 19998"/>
                <a:gd name="connsiteY363" fmla="*/ 6528 h 19998"/>
                <a:gd name="connsiteX364" fmla="*/ 0 w 19998"/>
                <a:gd name="connsiteY364" fmla="*/ 6490 h 19998"/>
                <a:gd name="connsiteX365" fmla="*/ 17 w 19998"/>
                <a:gd name="connsiteY365" fmla="*/ 6465 h 19998"/>
                <a:gd name="connsiteX366" fmla="*/ 57 w 19998"/>
                <a:gd name="connsiteY366" fmla="*/ 6465 h 19998"/>
                <a:gd name="connsiteX367" fmla="*/ 57 w 19998"/>
                <a:gd name="connsiteY367" fmla="*/ 6425 h 19998"/>
                <a:gd name="connsiteX368" fmla="*/ 695 w 19998"/>
                <a:gd name="connsiteY368" fmla="*/ 6408 h 19998"/>
                <a:gd name="connsiteX369" fmla="*/ 760 w 19998"/>
                <a:gd name="connsiteY369" fmla="*/ 6262 h 19998"/>
                <a:gd name="connsiteX370" fmla="*/ 722 w 19998"/>
                <a:gd name="connsiteY370" fmla="*/ 6262 h 19998"/>
                <a:gd name="connsiteX371" fmla="*/ 695 w 19998"/>
                <a:gd name="connsiteY371" fmla="*/ 6164 h 19998"/>
                <a:gd name="connsiteX372" fmla="*/ 433 w 19998"/>
                <a:gd name="connsiteY372" fmla="*/ 6084 h 19998"/>
                <a:gd name="connsiteX373" fmla="*/ 348 w 19998"/>
                <a:gd name="connsiteY373" fmla="*/ 6204 h 19998"/>
                <a:gd name="connsiteX374" fmla="*/ 329 w 19998"/>
                <a:gd name="connsiteY374" fmla="*/ 6204 h 19998"/>
                <a:gd name="connsiteX375" fmla="*/ 305 w 19998"/>
                <a:gd name="connsiteY375" fmla="*/ 6060 h 19998"/>
                <a:gd name="connsiteX376" fmla="*/ 348 w 19998"/>
                <a:gd name="connsiteY376" fmla="*/ 6044 h 19998"/>
                <a:gd name="connsiteX377" fmla="*/ 348 w 19998"/>
                <a:gd name="connsiteY377" fmla="*/ 5997 h 19998"/>
                <a:gd name="connsiteX378" fmla="*/ 248 w 19998"/>
                <a:gd name="connsiteY378" fmla="*/ 5997 h 19998"/>
                <a:gd name="connsiteX379" fmla="*/ 221 w 19998"/>
                <a:gd name="connsiteY379" fmla="*/ 5938 h 19998"/>
                <a:gd name="connsiteX380" fmla="*/ 329 w 19998"/>
                <a:gd name="connsiteY380" fmla="*/ 5938 h 19998"/>
                <a:gd name="connsiteX381" fmla="*/ 348 w 19998"/>
                <a:gd name="connsiteY381" fmla="*/ 5818 h 19998"/>
                <a:gd name="connsiteX382" fmla="*/ 391 w 19998"/>
                <a:gd name="connsiteY382" fmla="*/ 5818 h 19998"/>
                <a:gd name="connsiteX383" fmla="*/ 369 w 19998"/>
                <a:gd name="connsiteY383" fmla="*/ 5917 h 19998"/>
                <a:gd name="connsiteX384" fmla="*/ 433 w 19998"/>
                <a:gd name="connsiteY384" fmla="*/ 5877 h 19998"/>
                <a:gd name="connsiteX385" fmla="*/ 433 w 19998"/>
                <a:gd name="connsiteY385" fmla="*/ 5898 h 19998"/>
                <a:gd name="connsiteX386" fmla="*/ 410 w 19998"/>
                <a:gd name="connsiteY386" fmla="*/ 5917 h 19998"/>
                <a:gd name="connsiteX387" fmla="*/ 433 w 19998"/>
                <a:gd name="connsiteY387" fmla="*/ 5938 h 19998"/>
                <a:gd name="connsiteX388" fmla="*/ 555 w 19998"/>
                <a:gd name="connsiteY388" fmla="*/ 5938 h 19998"/>
                <a:gd name="connsiteX389" fmla="*/ 555 w 19998"/>
                <a:gd name="connsiteY389" fmla="*/ 5955 h 19998"/>
                <a:gd name="connsiteX390" fmla="*/ 738 w 19998"/>
                <a:gd name="connsiteY390" fmla="*/ 5938 h 19998"/>
                <a:gd name="connsiteX391" fmla="*/ 695 w 19998"/>
                <a:gd name="connsiteY391" fmla="*/ 5835 h 19998"/>
                <a:gd name="connsiteX392" fmla="*/ 655 w 19998"/>
                <a:gd name="connsiteY392" fmla="*/ 5835 h 19998"/>
                <a:gd name="connsiteX393" fmla="*/ 638 w 19998"/>
                <a:gd name="connsiteY393" fmla="*/ 5877 h 19998"/>
                <a:gd name="connsiteX394" fmla="*/ 574 w 19998"/>
                <a:gd name="connsiteY394" fmla="*/ 5861 h 19998"/>
                <a:gd name="connsiteX395" fmla="*/ 517 w 19998"/>
                <a:gd name="connsiteY395" fmla="*/ 5861 h 19998"/>
                <a:gd name="connsiteX396" fmla="*/ 598 w 19998"/>
                <a:gd name="connsiteY396" fmla="*/ 5736 h 19998"/>
                <a:gd name="connsiteX397" fmla="*/ 141 w 19998"/>
                <a:gd name="connsiteY397" fmla="*/ 5778 h 19998"/>
                <a:gd name="connsiteX398" fmla="*/ 141 w 19998"/>
                <a:gd name="connsiteY398" fmla="*/ 5795 h 19998"/>
                <a:gd name="connsiteX399" fmla="*/ 17 w 19998"/>
                <a:gd name="connsiteY399" fmla="*/ 5818 h 19998"/>
                <a:gd name="connsiteX400" fmla="*/ 17 w 19998"/>
                <a:gd name="connsiteY400" fmla="*/ 5715 h 19998"/>
                <a:gd name="connsiteX401" fmla="*/ 40 w 19998"/>
                <a:gd name="connsiteY401" fmla="*/ 5715 h 19998"/>
                <a:gd name="connsiteX402" fmla="*/ 141 w 19998"/>
                <a:gd name="connsiteY402" fmla="*/ 5287 h 19998"/>
                <a:gd name="connsiteX403" fmla="*/ 181 w 19998"/>
                <a:gd name="connsiteY403" fmla="*/ 5268 h 19998"/>
                <a:gd name="connsiteX404" fmla="*/ 348 w 19998"/>
                <a:gd name="connsiteY404" fmla="*/ 5247 h 19998"/>
                <a:gd name="connsiteX405" fmla="*/ 329 w 19998"/>
                <a:gd name="connsiteY405" fmla="*/ 5205 h 19998"/>
                <a:gd name="connsiteX406" fmla="*/ 450 w 19998"/>
                <a:gd name="connsiteY406" fmla="*/ 5149 h 19998"/>
                <a:gd name="connsiteX407" fmla="*/ 617 w 19998"/>
                <a:gd name="connsiteY407" fmla="*/ 5149 h 19998"/>
                <a:gd name="connsiteX408" fmla="*/ 617 w 19998"/>
                <a:gd name="connsiteY408" fmla="*/ 5106 h 19998"/>
                <a:gd name="connsiteX409" fmla="*/ 803 w 19998"/>
                <a:gd name="connsiteY409" fmla="*/ 5085 h 19998"/>
                <a:gd name="connsiteX410" fmla="*/ 826 w 19998"/>
                <a:gd name="connsiteY410" fmla="*/ 5106 h 19998"/>
                <a:gd name="connsiteX411" fmla="*/ 803 w 19998"/>
                <a:gd name="connsiteY411" fmla="*/ 5149 h 19998"/>
                <a:gd name="connsiteX412" fmla="*/ 803 w 19998"/>
                <a:gd name="connsiteY412" fmla="*/ 5165 h 19998"/>
                <a:gd name="connsiteX413" fmla="*/ 1276 w 19998"/>
                <a:gd name="connsiteY413" fmla="*/ 5022 h 19998"/>
                <a:gd name="connsiteX414" fmla="*/ 1276 w 19998"/>
                <a:gd name="connsiteY414" fmla="*/ 5003 h 19998"/>
                <a:gd name="connsiteX415" fmla="*/ 1276 w 19998"/>
                <a:gd name="connsiteY415" fmla="*/ 5022 h 19998"/>
                <a:gd name="connsiteX416" fmla="*/ 1298 w 19998"/>
                <a:gd name="connsiteY416" fmla="*/ 5022 h 19998"/>
                <a:gd name="connsiteX417" fmla="*/ 1298 w 19998"/>
                <a:gd name="connsiteY417" fmla="*/ 5003 h 19998"/>
                <a:gd name="connsiteX418" fmla="*/ 1341 w 19998"/>
                <a:gd name="connsiteY418" fmla="*/ 5003 h 19998"/>
                <a:gd name="connsiteX419" fmla="*/ 1341 w 19998"/>
                <a:gd name="connsiteY419" fmla="*/ 5165 h 19998"/>
                <a:gd name="connsiteX420" fmla="*/ 1381 w 19998"/>
                <a:gd name="connsiteY420" fmla="*/ 5165 h 19998"/>
                <a:gd name="connsiteX421" fmla="*/ 1441 w 19998"/>
                <a:gd name="connsiteY421" fmla="*/ 5149 h 19998"/>
                <a:gd name="connsiteX422" fmla="*/ 1441 w 19998"/>
                <a:gd name="connsiteY422" fmla="*/ 5205 h 19998"/>
                <a:gd name="connsiteX423" fmla="*/ 1505 w 19998"/>
                <a:gd name="connsiteY423" fmla="*/ 5231 h 19998"/>
                <a:gd name="connsiteX424" fmla="*/ 1524 w 19998"/>
                <a:gd name="connsiteY424" fmla="*/ 5069 h 19998"/>
                <a:gd name="connsiteX425" fmla="*/ 1562 w 19998"/>
                <a:gd name="connsiteY425" fmla="*/ 5069 h 19998"/>
                <a:gd name="connsiteX426" fmla="*/ 1562 w 19998"/>
                <a:gd name="connsiteY426" fmla="*/ 5043 h 19998"/>
                <a:gd name="connsiteX427" fmla="*/ 1815 w 19998"/>
                <a:gd name="connsiteY427" fmla="*/ 5125 h 19998"/>
                <a:gd name="connsiteX428" fmla="*/ 1815 w 19998"/>
                <a:gd name="connsiteY428" fmla="*/ 5149 h 19998"/>
                <a:gd name="connsiteX429" fmla="*/ 1831 w 19998"/>
                <a:gd name="connsiteY429" fmla="*/ 5149 h 19998"/>
                <a:gd name="connsiteX430" fmla="*/ 1874 w 19998"/>
                <a:gd name="connsiteY430" fmla="*/ 5149 h 19998"/>
                <a:gd name="connsiteX431" fmla="*/ 1874 w 19998"/>
                <a:gd name="connsiteY431" fmla="*/ 5189 h 19998"/>
                <a:gd name="connsiteX432" fmla="*/ 1936 w 19998"/>
                <a:gd name="connsiteY432" fmla="*/ 5165 h 19998"/>
                <a:gd name="connsiteX433" fmla="*/ 1936 w 19998"/>
                <a:gd name="connsiteY433" fmla="*/ 5149 h 19998"/>
                <a:gd name="connsiteX434" fmla="*/ 1915 w 19998"/>
                <a:gd name="connsiteY434" fmla="*/ 5125 h 19998"/>
                <a:gd name="connsiteX435" fmla="*/ 1915 w 19998"/>
                <a:gd name="connsiteY435" fmla="*/ 5069 h 19998"/>
                <a:gd name="connsiteX436" fmla="*/ 1979 w 19998"/>
                <a:gd name="connsiteY436" fmla="*/ 5003 h 19998"/>
                <a:gd name="connsiteX437" fmla="*/ 1936 w 19998"/>
                <a:gd name="connsiteY437" fmla="*/ 4939 h 19998"/>
                <a:gd name="connsiteX438" fmla="*/ 2103 w 19998"/>
                <a:gd name="connsiteY438" fmla="*/ 4820 h 19998"/>
                <a:gd name="connsiteX439" fmla="*/ 2496 w 19998"/>
                <a:gd name="connsiteY439" fmla="*/ 4777 h 19998"/>
                <a:gd name="connsiteX440" fmla="*/ 2536 w 19998"/>
                <a:gd name="connsiteY440" fmla="*/ 4860 h 19998"/>
                <a:gd name="connsiteX441" fmla="*/ 2722 w 19998"/>
                <a:gd name="connsiteY441" fmla="*/ 4761 h 19998"/>
                <a:gd name="connsiteX442" fmla="*/ 2722 w 19998"/>
                <a:gd name="connsiteY442" fmla="*/ 4900 h 19998"/>
                <a:gd name="connsiteX443" fmla="*/ 2805 w 19998"/>
                <a:gd name="connsiteY443" fmla="*/ 4923 h 19998"/>
                <a:gd name="connsiteX444" fmla="*/ 2782 w 19998"/>
                <a:gd name="connsiteY444" fmla="*/ 4982 h 19998"/>
                <a:gd name="connsiteX445" fmla="*/ 2886 w 19998"/>
                <a:gd name="connsiteY445" fmla="*/ 5022 h 19998"/>
                <a:gd name="connsiteX446" fmla="*/ 2910 w 19998"/>
                <a:gd name="connsiteY446" fmla="*/ 5022 h 19998"/>
                <a:gd name="connsiteX447" fmla="*/ 2970 w 19998"/>
                <a:gd name="connsiteY447" fmla="*/ 5189 h 19998"/>
                <a:gd name="connsiteX448" fmla="*/ 3010 w 19998"/>
                <a:gd name="connsiteY448" fmla="*/ 5189 h 19998"/>
                <a:gd name="connsiteX449" fmla="*/ 3034 w 19998"/>
                <a:gd name="connsiteY449" fmla="*/ 5247 h 19998"/>
                <a:gd name="connsiteX450" fmla="*/ 3256 w 19998"/>
                <a:gd name="connsiteY450" fmla="*/ 5673 h 19998"/>
                <a:gd name="connsiteX451" fmla="*/ 3279 w 19998"/>
                <a:gd name="connsiteY451" fmla="*/ 5593 h 19998"/>
                <a:gd name="connsiteX452" fmla="*/ 3303 w 19998"/>
                <a:gd name="connsiteY452" fmla="*/ 5593 h 19998"/>
                <a:gd name="connsiteX453" fmla="*/ 3320 w 19998"/>
                <a:gd name="connsiteY453" fmla="*/ 5616 h 19998"/>
                <a:gd name="connsiteX454" fmla="*/ 3608 w 19998"/>
                <a:gd name="connsiteY454" fmla="*/ 5391 h 19998"/>
                <a:gd name="connsiteX455" fmla="*/ 3589 w 19998"/>
                <a:gd name="connsiteY455" fmla="*/ 5351 h 19998"/>
                <a:gd name="connsiteX456" fmla="*/ 3689 w 19998"/>
                <a:gd name="connsiteY456" fmla="*/ 5351 h 19998"/>
                <a:gd name="connsiteX457" fmla="*/ 3689 w 19998"/>
                <a:gd name="connsiteY457" fmla="*/ 5391 h 19998"/>
                <a:gd name="connsiteX458" fmla="*/ 3713 w 19998"/>
                <a:gd name="connsiteY458" fmla="*/ 5391 h 19998"/>
                <a:gd name="connsiteX459" fmla="*/ 3860 w 19998"/>
                <a:gd name="connsiteY459" fmla="*/ 5268 h 19998"/>
                <a:gd name="connsiteX460" fmla="*/ 3860 w 19998"/>
                <a:gd name="connsiteY460" fmla="*/ 5308 h 19998"/>
                <a:gd name="connsiteX461" fmla="*/ 3899 w 19998"/>
                <a:gd name="connsiteY461" fmla="*/ 5325 h 19998"/>
                <a:gd name="connsiteX462" fmla="*/ 3818 w 19998"/>
                <a:gd name="connsiteY462" fmla="*/ 5431 h 19998"/>
                <a:gd name="connsiteX463" fmla="*/ 3860 w 19998"/>
                <a:gd name="connsiteY463" fmla="*/ 5431 h 19998"/>
                <a:gd name="connsiteX464" fmla="*/ 3941 w 19998"/>
                <a:gd name="connsiteY464" fmla="*/ 5367 h 19998"/>
                <a:gd name="connsiteX465" fmla="*/ 3958 w 19998"/>
                <a:gd name="connsiteY465" fmla="*/ 5391 h 19998"/>
                <a:gd name="connsiteX466" fmla="*/ 3999 w 19998"/>
                <a:gd name="connsiteY466" fmla="*/ 5534 h 19998"/>
                <a:gd name="connsiteX467" fmla="*/ 4041 w 19998"/>
                <a:gd name="connsiteY467" fmla="*/ 5471 h 19998"/>
                <a:gd name="connsiteX468" fmla="*/ 4041 w 19998"/>
                <a:gd name="connsiteY468" fmla="*/ 5534 h 19998"/>
                <a:gd name="connsiteX469" fmla="*/ 4063 w 19998"/>
                <a:gd name="connsiteY469" fmla="*/ 5534 h 19998"/>
                <a:gd name="connsiteX470" fmla="*/ 4103 w 19998"/>
                <a:gd name="connsiteY470" fmla="*/ 5449 h 19998"/>
                <a:gd name="connsiteX471" fmla="*/ 4146 w 19998"/>
                <a:gd name="connsiteY471" fmla="*/ 5489 h 19998"/>
                <a:gd name="connsiteX472" fmla="*/ 4146 w 19998"/>
                <a:gd name="connsiteY472" fmla="*/ 5471 h 19998"/>
                <a:gd name="connsiteX473" fmla="*/ 4103 w 19998"/>
                <a:gd name="connsiteY473" fmla="*/ 5407 h 19998"/>
                <a:gd name="connsiteX474" fmla="*/ 4351 w 19998"/>
                <a:gd name="connsiteY474" fmla="*/ 5351 h 19998"/>
                <a:gd name="connsiteX475" fmla="*/ 4372 w 19998"/>
                <a:gd name="connsiteY475" fmla="*/ 5308 h 19998"/>
                <a:gd name="connsiteX476" fmla="*/ 4392 w 19998"/>
                <a:gd name="connsiteY476" fmla="*/ 5308 h 19998"/>
                <a:gd name="connsiteX477" fmla="*/ 4415 w 19998"/>
                <a:gd name="connsiteY477" fmla="*/ 5308 h 19998"/>
                <a:gd name="connsiteX478" fmla="*/ 4415 w 19998"/>
                <a:gd name="connsiteY478" fmla="*/ 5287 h 19998"/>
                <a:gd name="connsiteX479" fmla="*/ 4580 w 19998"/>
                <a:gd name="connsiteY479" fmla="*/ 5268 h 19998"/>
                <a:gd name="connsiteX480" fmla="*/ 4580 w 19998"/>
                <a:gd name="connsiteY480" fmla="*/ 5471 h 19998"/>
                <a:gd name="connsiteX481" fmla="*/ 4994 w 19998"/>
                <a:gd name="connsiteY481" fmla="*/ 5449 h 19998"/>
                <a:gd name="connsiteX482" fmla="*/ 5075 w 19998"/>
                <a:gd name="connsiteY482" fmla="*/ 5471 h 19998"/>
                <a:gd name="connsiteX483" fmla="*/ 5075 w 19998"/>
                <a:gd name="connsiteY483" fmla="*/ 5449 h 19998"/>
                <a:gd name="connsiteX484" fmla="*/ 5094 w 19998"/>
                <a:gd name="connsiteY484" fmla="*/ 5449 h 19998"/>
                <a:gd name="connsiteX485" fmla="*/ 5175 w 19998"/>
                <a:gd name="connsiteY485" fmla="*/ 5471 h 19998"/>
                <a:gd name="connsiteX486" fmla="*/ 5323 w 19998"/>
                <a:gd name="connsiteY486" fmla="*/ 5471 h 19998"/>
                <a:gd name="connsiteX487" fmla="*/ 5242 w 19998"/>
                <a:gd name="connsiteY487" fmla="*/ 5407 h 19998"/>
                <a:gd name="connsiteX488" fmla="*/ 5258 w 19998"/>
                <a:gd name="connsiteY488" fmla="*/ 5391 h 19998"/>
                <a:gd name="connsiteX489" fmla="*/ 4994 w 19998"/>
                <a:gd name="connsiteY489" fmla="*/ 5003 h 19998"/>
                <a:gd name="connsiteX490" fmla="*/ 4970 w 19998"/>
                <a:gd name="connsiteY490" fmla="*/ 5003 h 19998"/>
                <a:gd name="connsiteX491" fmla="*/ 4954 w 19998"/>
                <a:gd name="connsiteY491" fmla="*/ 4982 h 19998"/>
                <a:gd name="connsiteX492" fmla="*/ 5054 w 19998"/>
                <a:gd name="connsiteY492" fmla="*/ 4618 h 19998"/>
                <a:gd name="connsiteX493" fmla="*/ 5054 w 19998"/>
                <a:gd name="connsiteY493" fmla="*/ 4601 h 19998"/>
                <a:gd name="connsiteX494" fmla="*/ 5037 w 19998"/>
                <a:gd name="connsiteY494" fmla="*/ 4618 h 19998"/>
                <a:gd name="connsiteX495" fmla="*/ 5011 w 19998"/>
                <a:gd name="connsiteY495" fmla="*/ 4131 h 19998"/>
                <a:gd name="connsiteX496" fmla="*/ 4970 w 19998"/>
                <a:gd name="connsiteY496" fmla="*/ 4131 h 19998"/>
                <a:gd name="connsiteX497" fmla="*/ 4642 w 19998"/>
                <a:gd name="connsiteY497" fmla="*/ 3335 h 19998"/>
                <a:gd name="connsiteX498" fmla="*/ 4663 w 19998"/>
                <a:gd name="connsiteY498" fmla="*/ 3092 h 19998"/>
                <a:gd name="connsiteX499" fmla="*/ 4563 w 19998"/>
                <a:gd name="connsiteY499" fmla="*/ 3050 h 19998"/>
                <a:gd name="connsiteX500" fmla="*/ 4563 w 19998"/>
                <a:gd name="connsiteY500" fmla="*/ 2930 h 19998"/>
                <a:gd name="connsiteX501" fmla="*/ 4663 w 19998"/>
                <a:gd name="connsiteY501" fmla="*/ 2987 h 19998"/>
                <a:gd name="connsiteX502" fmla="*/ 4684 w 19998"/>
                <a:gd name="connsiteY502" fmla="*/ 2947 h 19998"/>
                <a:gd name="connsiteX503" fmla="*/ 5242 w 19998"/>
                <a:gd name="connsiteY503" fmla="*/ 3092 h 19998"/>
                <a:gd name="connsiteX504" fmla="*/ 5258 w 19998"/>
                <a:gd name="connsiteY504" fmla="*/ 3029 h 19998"/>
                <a:gd name="connsiteX505" fmla="*/ 5570 w 19998"/>
                <a:gd name="connsiteY505" fmla="*/ 3050 h 19998"/>
                <a:gd name="connsiteX506" fmla="*/ 5632 w 19998"/>
                <a:gd name="connsiteY506" fmla="*/ 3252 h 19998"/>
                <a:gd name="connsiteX507" fmla="*/ 5592 w 19998"/>
                <a:gd name="connsiteY507" fmla="*/ 3252 h 19998"/>
                <a:gd name="connsiteX508" fmla="*/ 5570 w 19998"/>
                <a:gd name="connsiteY508" fmla="*/ 3316 h 19998"/>
                <a:gd name="connsiteX509" fmla="*/ 5511 w 19998"/>
                <a:gd name="connsiteY509" fmla="*/ 3316 h 19998"/>
                <a:gd name="connsiteX510" fmla="*/ 5675 w 19998"/>
                <a:gd name="connsiteY510" fmla="*/ 3800 h 19998"/>
                <a:gd name="connsiteX511" fmla="*/ 5649 w 19998"/>
                <a:gd name="connsiteY511" fmla="*/ 3826 h 19998"/>
                <a:gd name="connsiteX512" fmla="*/ 5732 w 19998"/>
                <a:gd name="connsiteY512" fmla="*/ 3842 h 19998"/>
                <a:gd name="connsiteX513" fmla="*/ 5713 w 19998"/>
                <a:gd name="connsiteY513" fmla="*/ 3842 h 19998"/>
                <a:gd name="connsiteX514" fmla="*/ 5732 w 19998"/>
                <a:gd name="connsiteY514" fmla="*/ 3882 h 19998"/>
                <a:gd name="connsiteX515" fmla="*/ 5756 w 19998"/>
                <a:gd name="connsiteY515" fmla="*/ 3882 h 19998"/>
                <a:gd name="connsiteX516" fmla="*/ 5775 w 19998"/>
                <a:gd name="connsiteY516" fmla="*/ 3882 h 19998"/>
                <a:gd name="connsiteX517" fmla="*/ 5861 w 19998"/>
                <a:gd name="connsiteY517" fmla="*/ 3762 h 19998"/>
                <a:gd name="connsiteX518" fmla="*/ 6499 w 19998"/>
                <a:gd name="connsiteY518" fmla="*/ 3906 h 19998"/>
                <a:gd name="connsiteX519" fmla="*/ 7611 w 19998"/>
                <a:gd name="connsiteY519" fmla="*/ 3826 h 19998"/>
                <a:gd name="connsiteX520" fmla="*/ 7923 w 19998"/>
                <a:gd name="connsiteY520" fmla="*/ 3722 h 19998"/>
                <a:gd name="connsiteX521" fmla="*/ 8045 w 19998"/>
                <a:gd name="connsiteY521" fmla="*/ 3703 h 19998"/>
                <a:gd name="connsiteX522" fmla="*/ 7611 w 19998"/>
                <a:gd name="connsiteY522" fmla="*/ 3600 h 19998"/>
                <a:gd name="connsiteX523" fmla="*/ 7611 w 19998"/>
                <a:gd name="connsiteY523" fmla="*/ 3581 h 19998"/>
                <a:gd name="connsiteX524" fmla="*/ 7799 w 19998"/>
                <a:gd name="connsiteY524" fmla="*/ 3092 h 19998"/>
                <a:gd name="connsiteX525" fmla="*/ 9574 w 19998"/>
                <a:gd name="connsiteY525" fmla="*/ 2317 h 19998"/>
                <a:gd name="connsiteX526" fmla="*/ 9843 w 19998"/>
                <a:gd name="connsiteY526" fmla="*/ 1993 h 19998"/>
                <a:gd name="connsiteX527" fmla="*/ 9902 w 19998"/>
                <a:gd name="connsiteY527" fmla="*/ 2051 h 19998"/>
                <a:gd name="connsiteX528" fmla="*/ 10031 w 19998"/>
                <a:gd name="connsiteY528" fmla="*/ 2051 h 19998"/>
                <a:gd name="connsiteX529" fmla="*/ 9964 w 19998"/>
                <a:gd name="connsiteY529" fmla="*/ 1972 h 19998"/>
                <a:gd name="connsiteX530" fmla="*/ 9943 w 19998"/>
                <a:gd name="connsiteY530" fmla="*/ 1993 h 19998"/>
                <a:gd name="connsiteX531" fmla="*/ 9843 w 19998"/>
                <a:gd name="connsiteY531" fmla="*/ 1645 h 19998"/>
                <a:gd name="connsiteX532" fmla="*/ 9902 w 19998"/>
                <a:gd name="connsiteY532" fmla="*/ 1645 h 19998"/>
                <a:gd name="connsiteX533" fmla="*/ 9902 w 19998"/>
                <a:gd name="connsiteY533" fmla="*/ 1628 h 19998"/>
                <a:gd name="connsiteX534" fmla="*/ 9902 w 19998"/>
                <a:gd name="connsiteY534" fmla="*/ 1607 h 19998"/>
                <a:gd name="connsiteX535" fmla="*/ 9843 w 19998"/>
                <a:gd name="connsiteY535" fmla="*/ 1542 h 19998"/>
                <a:gd name="connsiteX536" fmla="*/ 9886 w 19998"/>
                <a:gd name="connsiteY536" fmla="*/ 1260 h 19998"/>
                <a:gd name="connsiteX537" fmla="*/ 9926 w 19998"/>
                <a:gd name="connsiteY537" fmla="*/ 1243 h 19998"/>
                <a:gd name="connsiteX538" fmla="*/ 9886 w 19998"/>
                <a:gd name="connsiteY538" fmla="*/ 815 h 19998"/>
                <a:gd name="connsiteX539" fmla="*/ 9902 w 19998"/>
                <a:gd name="connsiteY539" fmla="*/ 815 h 19998"/>
                <a:gd name="connsiteX540" fmla="*/ 9886 w 19998"/>
                <a:gd name="connsiteY540" fmla="*/ 484 h 19998"/>
                <a:gd name="connsiteX541" fmla="*/ 10645 w 19998"/>
                <a:gd name="connsiteY541" fmla="*/ 186 h 19998"/>
                <a:gd name="connsiteX542" fmla="*/ 11307 w 19998"/>
                <a:gd name="connsiteY542" fmla="*/ 0 h 19998"/>
                <a:gd name="connsiteX543" fmla="*/ 11431 w 19998"/>
                <a:gd name="connsiteY543" fmla="*/ 324 h 19998"/>
                <a:gd name="connsiteX544" fmla="*/ 11431 w 19998"/>
                <a:gd name="connsiteY544" fmla="*/ 630 h 19998"/>
                <a:gd name="connsiteX545" fmla="*/ 11577 w 19998"/>
                <a:gd name="connsiteY545" fmla="*/ 630 h 19998"/>
                <a:gd name="connsiteX546" fmla="*/ 11700 w 19998"/>
                <a:gd name="connsiteY546" fmla="*/ 832 h 19998"/>
                <a:gd name="connsiteX547" fmla="*/ 11822 w 19998"/>
                <a:gd name="connsiteY547" fmla="*/ 895 h 19998"/>
                <a:gd name="connsiteX548" fmla="*/ 12158 w 19998"/>
                <a:gd name="connsiteY548" fmla="*/ 670 h 19998"/>
                <a:gd name="connsiteX549" fmla="*/ 12279 w 19998"/>
                <a:gd name="connsiteY549" fmla="*/ 792 h 19998"/>
                <a:gd name="connsiteX550" fmla="*/ 12255 w 19998"/>
                <a:gd name="connsiteY550" fmla="*/ 815 h 19998"/>
                <a:gd name="connsiteX551" fmla="*/ 12360 w 19998"/>
                <a:gd name="connsiteY551" fmla="*/ 895 h 19998"/>
                <a:gd name="connsiteX552" fmla="*/ 12360 w 19998"/>
                <a:gd name="connsiteY552" fmla="*/ 912 h 19998"/>
                <a:gd name="connsiteX553" fmla="*/ 12339 w 19998"/>
                <a:gd name="connsiteY553" fmla="*/ 935 h 19998"/>
                <a:gd name="connsiteX554" fmla="*/ 12548 w 19998"/>
                <a:gd name="connsiteY554" fmla="*/ 1342 h 19998"/>
                <a:gd name="connsiteX555" fmla="*/ 12753 w 19998"/>
                <a:gd name="connsiteY555" fmla="*/ 1260 h 19998"/>
                <a:gd name="connsiteX556" fmla="*/ 12729 w 19998"/>
                <a:gd name="connsiteY556" fmla="*/ 1363 h 19998"/>
                <a:gd name="connsiteX557" fmla="*/ 12834 w 19998"/>
                <a:gd name="connsiteY557" fmla="*/ 1323 h 19998"/>
                <a:gd name="connsiteX558" fmla="*/ 12853 w 19998"/>
                <a:gd name="connsiteY558" fmla="*/ 1342 h 19998"/>
                <a:gd name="connsiteX559" fmla="*/ 12901 w 19998"/>
                <a:gd name="connsiteY559" fmla="*/ 1342 h 19998"/>
                <a:gd name="connsiteX560" fmla="*/ 13039 w 19998"/>
                <a:gd name="connsiteY560" fmla="*/ 1769 h 19998"/>
                <a:gd name="connsiteX561" fmla="*/ 13039 w 19998"/>
                <a:gd name="connsiteY561" fmla="*/ 1751 h 19998"/>
                <a:gd name="connsiteX562" fmla="*/ 13065 w 19998"/>
                <a:gd name="connsiteY562" fmla="*/ 1751 h 19998"/>
                <a:gd name="connsiteX563" fmla="*/ 13082 w 19998"/>
                <a:gd name="connsiteY563" fmla="*/ 1671 h 19998"/>
                <a:gd name="connsiteX564" fmla="*/ 13186 w 19998"/>
                <a:gd name="connsiteY564" fmla="*/ 1645 h 19998"/>
                <a:gd name="connsiteX565" fmla="*/ 13203 w 19998"/>
                <a:gd name="connsiteY565" fmla="*/ 1671 h 19998"/>
                <a:gd name="connsiteX566" fmla="*/ 13203 w 19998"/>
                <a:gd name="connsiteY566" fmla="*/ 1645 h 19998"/>
                <a:gd name="connsiteX567" fmla="*/ 13267 w 19998"/>
                <a:gd name="connsiteY567" fmla="*/ 1645 h 19998"/>
                <a:gd name="connsiteX568" fmla="*/ 13267 w 19998"/>
                <a:gd name="connsiteY568" fmla="*/ 1671 h 19998"/>
                <a:gd name="connsiteX569" fmla="*/ 13308 w 19998"/>
                <a:gd name="connsiteY569" fmla="*/ 1687 h 19998"/>
                <a:gd name="connsiteX570" fmla="*/ 13308 w 19998"/>
                <a:gd name="connsiteY570" fmla="*/ 1711 h 19998"/>
                <a:gd name="connsiteX571" fmla="*/ 13515 w 19998"/>
                <a:gd name="connsiteY571" fmla="*/ 1628 h 19998"/>
                <a:gd name="connsiteX572" fmla="*/ 13598 w 19998"/>
                <a:gd name="connsiteY572" fmla="*/ 1751 h 19998"/>
                <a:gd name="connsiteX573" fmla="*/ 13660 w 19998"/>
                <a:gd name="connsiteY573" fmla="*/ 1769 h 19998"/>
                <a:gd name="connsiteX574" fmla="*/ 13660 w 19998"/>
                <a:gd name="connsiteY574" fmla="*/ 1833 h 19998"/>
                <a:gd name="connsiteX575" fmla="*/ 13677 w 19998"/>
                <a:gd name="connsiteY575" fmla="*/ 1833 h 19998"/>
                <a:gd name="connsiteX576" fmla="*/ 13677 w 19998"/>
                <a:gd name="connsiteY576" fmla="*/ 1849 h 19998"/>
                <a:gd name="connsiteX577" fmla="*/ 13725 w 19998"/>
                <a:gd name="connsiteY577" fmla="*/ 1849 h 19998"/>
                <a:gd name="connsiteX578" fmla="*/ 13703 w 19998"/>
                <a:gd name="connsiteY578" fmla="*/ 1833 h 19998"/>
                <a:gd name="connsiteX579" fmla="*/ 13725 w 19998"/>
                <a:gd name="connsiteY579" fmla="*/ 1791 h 19998"/>
                <a:gd name="connsiteX580" fmla="*/ 13808 w 19998"/>
                <a:gd name="connsiteY580" fmla="*/ 1873 h 19998"/>
                <a:gd name="connsiteX581" fmla="*/ 13725 w 19998"/>
                <a:gd name="connsiteY581" fmla="*/ 2155 h 19998"/>
                <a:gd name="connsiteX582" fmla="*/ 13725 w 19998"/>
                <a:gd name="connsiteY582" fmla="*/ 2138 h 19998"/>
                <a:gd name="connsiteX583" fmla="*/ 13784 w 19998"/>
                <a:gd name="connsiteY583" fmla="*/ 2155 h 19998"/>
                <a:gd name="connsiteX584" fmla="*/ 13825 w 19998"/>
                <a:gd name="connsiteY584" fmla="*/ 2301 h 19998"/>
                <a:gd name="connsiteX585" fmla="*/ 13703 w 19998"/>
                <a:gd name="connsiteY585" fmla="*/ 2420 h 19998"/>
                <a:gd name="connsiteX586" fmla="*/ 13741 w 19998"/>
                <a:gd name="connsiteY586" fmla="*/ 2463 h 19998"/>
                <a:gd name="connsiteX587" fmla="*/ 13703 w 19998"/>
                <a:gd name="connsiteY587" fmla="*/ 2503 h 19998"/>
                <a:gd name="connsiteX588" fmla="*/ 13784 w 19998"/>
                <a:gd name="connsiteY588" fmla="*/ 2519 h 19998"/>
                <a:gd name="connsiteX589" fmla="*/ 13784 w 19998"/>
                <a:gd name="connsiteY589" fmla="*/ 2540 h 19998"/>
                <a:gd name="connsiteX590" fmla="*/ 13849 w 19998"/>
                <a:gd name="connsiteY590" fmla="*/ 2540 h 19998"/>
                <a:gd name="connsiteX591" fmla="*/ 14280 w 19998"/>
                <a:gd name="connsiteY591" fmla="*/ 2540 h 19998"/>
                <a:gd name="connsiteX592" fmla="*/ 14527 w 19998"/>
                <a:gd name="connsiteY592" fmla="*/ 2437 h 19998"/>
                <a:gd name="connsiteX593" fmla="*/ 14527 w 19998"/>
                <a:gd name="connsiteY593" fmla="*/ 2218 h 19998"/>
                <a:gd name="connsiteX594" fmla="*/ 14715 w 19998"/>
                <a:gd name="connsiteY594" fmla="*/ 2051 h 19998"/>
                <a:gd name="connsiteX595" fmla="*/ 14815 w 19998"/>
                <a:gd name="connsiteY595" fmla="*/ 2115 h 19998"/>
                <a:gd name="connsiteX596" fmla="*/ 14775 w 19998"/>
                <a:gd name="connsiteY596" fmla="*/ 2138 h 19998"/>
                <a:gd name="connsiteX597" fmla="*/ 14796 w 19998"/>
                <a:gd name="connsiteY597" fmla="*/ 2218 h 19998"/>
                <a:gd name="connsiteX598" fmla="*/ 14756 w 19998"/>
                <a:gd name="connsiteY598" fmla="*/ 2195 h 19998"/>
                <a:gd name="connsiteX599" fmla="*/ 14732 w 19998"/>
                <a:gd name="connsiteY599" fmla="*/ 2218 h 19998"/>
                <a:gd name="connsiteX600" fmla="*/ 14756 w 19998"/>
                <a:gd name="connsiteY600" fmla="*/ 2237 h 19998"/>
                <a:gd name="connsiteX601" fmla="*/ 14732 w 19998"/>
                <a:gd name="connsiteY601" fmla="*/ 2275 h 19998"/>
                <a:gd name="connsiteX602" fmla="*/ 14715 w 19998"/>
                <a:gd name="connsiteY602" fmla="*/ 2275 h 19998"/>
                <a:gd name="connsiteX603" fmla="*/ 14756 w 19998"/>
                <a:gd name="connsiteY603" fmla="*/ 2341 h 19998"/>
                <a:gd name="connsiteX604" fmla="*/ 14675 w 19998"/>
                <a:gd name="connsiteY604" fmla="*/ 2519 h 19998"/>
                <a:gd name="connsiteX605" fmla="*/ 14815 w 19998"/>
                <a:gd name="connsiteY605" fmla="*/ 2622 h 19998"/>
                <a:gd name="connsiteX606" fmla="*/ 14796 w 19998"/>
                <a:gd name="connsiteY606" fmla="*/ 2904 h 19998"/>
                <a:gd name="connsiteX607" fmla="*/ 14918 w 19998"/>
                <a:gd name="connsiteY607" fmla="*/ 2904 h 19998"/>
                <a:gd name="connsiteX608" fmla="*/ 14918 w 19998"/>
                <a:gd name="connsiteY608" fmla="*/ 2867 h 19998"/>
                <a:gd name="connsiteX609" fmla="*/ 15001 w 19998"/>
                <a:gd name="connsiteY609" fmla="*/ 2888 h 19998"/>
                <a:gd name="connsiteX610" fmla="*/ 15230 w 19998"/>
                <a:gd name="connsiteY610" fmla="*/ 3074 h 19998"/>
                <a:gd name="connsiteX611" fmla="*/ 15249 w 19998"/>
                <a:gd name="connsiteY611" fmla="*/ 3050 h 19998"/>
                <a:gd name="connsiteX612" fmla="*/ 15249 w 19998"/>
                <a:gd name="connsiteY612" fmla="*/ 3114 h 19998"/>
                <a:gd name="connsiteX613" fmla="*/ 15330 w 19998"/>
                <a:gd name="connsiteY613" fmla="*/ 3114 h 19998"/>
                <a:gd name="connsiteX614" fmla="*/ 15418 w 19998"/>
                <a:gd name="connsiteY614" fmla="*/ 3114 h 19998"/>
                <a:gd name="connsiteX615" fmla="*/ 15499 w 19998"/>
                <a:gd name="connsiteY615" fmla="*/ 3196 h 19998"/>
                <a:gd name="connsiteX616" fmla="*/ 15475 w 19998"/>
                <a:gd name="connsiteY616" fmla="*/ 3252 h 19998"/>
                <a:gd name="connsiteX617" fmla="*/ 15499 w 19998"/>
                <a:gd name="connsiteY617" fmla="*/ 3295 h 19998"/>
                <a:gd name="connsiteX618" fmla="*/ 15499 w 19998"/>
                <a:gd name="connsiteY618" fmla="*/ 3276 h 19998"/>
                <a:gd name="connsiteX619" fmla="*/ 15599 w 19998"/>
                <a:gd name="connsiteY619" fmla="*/ 3276 h 19998"/>
                <a:gd name="connsiteX620" fmla="*/ 15704 w 19998"/>
                <a:gd name="connsiteY620" fmla="*/ 3374 h 19998"/>
                <a:gd name="connsiteX621" fmla="*/ 15682 w 19998"/>
                <a:gd name="connsiteY621" fmla="*/ 3414 h 19998"/>
                <a:gd name="connsiteX622" fmla="*/ 15723 w 19998"/>
                <a:gd name="connsiteY622" fmla="*/ 3478 h 19998"/>
                <a:gd name="connsiteX623" fmla="*/ 15704 w 19998"/>
                <a:gd name="connsiteY623" fmla="*/ 3497 h 19998"/>
                <a:gd name="connsiteX624" fmla="*/ 15747 w 19998"/>
                <a:gd name="connsiteY624" fmla="*/ 3534 h 19998"/>
                <a:gd name="connsiteX625" fmla="*/ 15747 w 19998"/>
                <a:gd name="connsiteY625" fmla="*/ 3518 h 19998"/>
                <a:gd name="connsiteX626" fmla="*/ 15935 w 19998"/>
                <a:gd name="connsiteY626" fmla="*/ 3478 h 19998"/>
                <a:gd name="connsiteX627" fmla="*/ 15935 w 19998"/>
                <a:gd name="connsiteY627" fmla="*/ 3518 h 19998"/>
                <a:gd name="connsiteX628" fmla="*/ 15951 w 19998"/>
                <a:gd name="connsiteY628" fmla="*/ 3518 h 19998"/>
                <a:gd name="connsiteX629" fmla="*/ 15992 w 19998"/>
                <a:gd name="connsiteY629" fmla="*/ 3414 h 19998"/>
                <a:gd name="connsiteX630" fmla="*/ 16156 w 19998"/>
                <a:gd name="connsiteY630" fmla="*/ 3414 h 19998"/>
                <a:gd name="connsiteX631" fmla="*/ 16156 w 19998"/>
                <a:gd name="connsiteY631" fmla="*/ 3374 h 19998"/>
                <a:gd name="connsiteX632" fmla="*/ 16302 w 19998"/>
                <a:gd name="connsiteY632" fmla="*/ 3436 h 19998"/>
                <a:gd name="connsiteX633" fmla="*/ 16285 w 19998"/>
                <a:gd name="connsiteY633" fmla="*/ 3454 h 19998"/>
                <a:gd name="connsiteX634" fmla="*/ 16366 w 19998"/>
                <a:gd name="connsiteY634" fmla="*/ 3518 h 19998"/>
                <a:gd name="connsiteX635" fmla="*/ 16490 w 19998"/>
                <a:gd name="connsiteY635" fmla="*/ 3518 h 19998"/>
                <a:gd name="connsiteX636" fmla="*/ 16506 w 19998"/>
                <a:gd name="connsiteY636" fmla="*/ 3600 h 19998"/>
                <a:gd name="connsiteX637" fmla="*/ 16590 w 19998"/>
                <a:gd name="connsiteY637" fmla="*/ 3624 h 19998"/>
                <a:gd name="connsiteX638" fmla="*/ 16611 w 19998"/>
                <a:gd name="connsiteY638" fmla="*/ 3581 h 19998"/>
                <a:gd name="connsiteX639" fmla="*/ 16694 w 19998"/>
                <a:gd name="connsiteY639" fmla="*/ 3600 h 19998"/>
                <a:gd name="connsiteX640" fmla="*/ 16694 w 19998"/>
                <a:gd name="connsiteY640" fmla="*/ 3560 h 19998"/>
                <a:gd name="connsiteX641" fmla="*/ 16716 w 19998"/>
                <a:gd name="connsiteY641" fmla="*/ 3560 h 19998"/>
                <a:gd name="connsiteX642" fmla="*/ 16716 w 19998"/>
                <a:gd name="connsiteY642" fmla="*/ 3518 h 19998"/>
                <a:gd name="connsiteX643" fmla="*/ 16759 w 19998"/>
                <a:gd name="connsiteY643" fmla="*/ 3497 h 19998"/>
                <a:gd name="connsiteX644" fmla="*/ 16759 w 19998"/>
                <a:gd name="connsiteY644" fmla="*/ 3478 h 19998"/>
                <a:gd name="connsiteX645" fmla="*/ 16940 w 19998"/>
                <a:gd name="connsiteY645" fmla="*/ 3478 h 19998"/>
                <a:gd name="connsiteX646" fmla="*/ 17085 w 19998"/>
                <a:gd name="connsiteY646" fmla="*/ 3560 h 19998"/>
                <a:gd name="connsiteX647" fmla="*/ 17085 w 19998"/>
                <a:gd name="connsiteY647" fmla="*/ 3534 h 19998"/>
                <a:gd name="connsiteX648" fmla="*/ 17192 w 19998"/>
                <a:gd name="connsiteY648" fmla="*/ 3518 h 19998"/>
                <a:gd name="connsiteX649" fmla="*/ 17192 w 19998"/>
                <a:gd name="connsiteY649" fmla="*/ 3534 h 19998"/>
                <a:gd name="connsiteX650" fmla="*/ 17373 w 19998"/>
                <a:gd name="connsiteY650" fmla="*/ 3640 h 19998"/>
                <a:gd name="connsiteX651" fmla="*/ 17354 w 19998"/>
                <a:gd name="connsiteY651" fmla="*/ 3663 h 19998"/>
                <a:gd name="connsiteX652" fmla="*/ 17437 w 19998"/>
                <a:gd name="connsiteY652" fmla="*/ 3783 h 19998"/>
                <a:gd name="connsiteX653" fmla="*/ 17397 w 19998"/>
                <a:gd name="connsiteY653" fmla="*/ 3783 h 19998"/>
                <a:gd name="connsiteX654" fmla="*/ 17414 w 19998"/>
                <a:gd name="connsiteY654" fmla="*/ 3826 h 19998"/>
                <a:gd name="connsiteX655" fmla="*/ 17437 w 19998"/>
                <a:gd name="connsiteY655" fmla="*/ 3826 h 19998"/>
                <a:gd name="connsiteX656" fmla="*/ 17602 w 19998"/>
                <a:gd name="connsiteY656" fmla="*/ 4028 h 19998"/>
                <a:gd name="connsiteX657" fmla="*/ 17623 w 19998"/>
                <a:gd name="connsiteY657" fmla="*/ 4091 h 19998"/>
                <a:gd name="connsiteX658" fmla="*/ 17642 w 19998"/>
                <a:gd name="connsiteY658" fmla="*/ 4091 h 19998"/>
                <a:gd name="connsiteX659" fmla="*/ 17683 w 19998"/>
                <a:gd name="connsiteY659" fmla="*/ 4211 h 19998"/>
                <a:gd name="connsiteX660" fmla="*/ 17849 w 19998"/>
                <a:gd name="connsiteY660" fmla="*/ 4211 h 19998"/>
                <a:gd name="connsiteX661" fmla="*/ 17849 w 19998"/>
                <a:gd name="connsiteY661" fmla="*/ 4171 h 19998"/>
                <a:gd name="connsiteX662" fmla="*/ 17871 w 19998"/>
                <a:gd name="connsiteY662" fmla="*/ 4171 h 19998"/>
                <a:gd name="connsiteX663" fmla="*/ 17830 w 19998"/>
                <a:gd name="connsiteY663" fmla="*/ 4091 h 19998"/>
                <a:gd name="connsiteX664" fmla="*/ 17871 w 19998"/>
                <a:gd name="connsiteY664" fmla="*/ 4065 h 19998"/>
                <a:gd name="connsiteX665" fmla="*/ 17935 w 19998"/>
                <a:gd name="connsiteY665" fmla="*/ 4091 h 19998"/>
                <a:gd name="connsiteX666" fmla="*/ 17976 w 19998"/>
                <a:gd name="connsiteY666" fmla="*/ 4065 h 19998"/>
                <a:gd name="connsiteX667" fmla="*/ 18019 w 19998"/>
                <a:gd name="connsiteY667" fmla="*/ 4091 h 19998"/>
                <a:gd name="connsiteX668" fmla="*/ 18140 w 19998"/>
                <a:gd name="connsiteY668" fmla="*/ 4131 h 19998"/>
                <a:gd name="connsiteX669" fmla="*/ 18183 w 19998"/>
                <a:gd name="connsiteY669" fmla="*/ 4293 h 19998"/>
                <a:gd name="connsiteX670" fmla="*/ 18200 w 19998"/>
                <a:gd name="connsiteY670" fmla="*/ 4293 h 19998"/>
                <a:gd name="connsiteX671" fmla="*/ 18223 w 19998"/>
                <a:gd name="connsiteY671" fmla="*/ 4211 h 19998"/>
                <a:gd name="connsiteX672" fmla="*/ 18240 w 19998"/>
                <a:gd name="connsiteY672" fmla="*/ 4211 h 19998"/>
                <a:gd name="connsiteX673" fmla="*/ 18240 w 19998"/>
                <a:gd name="connsiteY673" fmla="*/ 4230 h 19998"/>
                <a:gd name="connsiteX674" fmla="*/ 18281 w 19998"/>
                <a:gd name="connsiteY674" fmla="*/ 4230 h 19998"/>
                <a:gd name="connsiteX675" fmla="*/ 18328 w 19998"/>
                <a:gd name="connsiteY675" fmla="*/ 4270 h 19998"/>
                <a:gd name="connsiteX676" fmla="*/ 18369 w 19998"/>
                <a:gd name="connsiteY676" fmla="*/ 4253 h 19998"/>
                <a:gd name="connsiteX677" fmla="*/ 18388 w 19998"/>
                <a:gd name="connsiteY677" fmla="*/ 4270 h 19998"/>
                <a:gd name="connsiteX678" fmla="*/ 18531 w 19998"/>
                <a:gd name="connsiteY678" fmla="*/ 4253 h 19998"/>
                <a:gd name="connsiteX679" fmla="*/ 18531 w 19998"/>
                <a:gd name="connsiteY679" fmla="*/ 4270 h 19998"/>
                <a:gd name="connsiteX680" fmla="*/ 18631 w 19998"/>
                <a:gd name="connsiteY680" fmla="*/ 4211 h 19998"/>
                <a:gd name="connsiteX681" fmla="*/ 18631 w 19998"/>
                <a:gd name="connsiteY681" fmla="*/ 4131 h 19998"/>
                <a:gd name="connsiteX682" fmla="*/ 18762 w 19998"/>
                <a:gd name="connsiteY682" fmla="*/ 4108 h 19998"/>
                <a:gd name="connsiteX683" fmla="*/ 18778 w 19998"/>
                <a:gd name="connsiteY683" fmla="*/ 4148 h 19998"/>
                <a:gd name="connsiteX684" fmla="*/ 18821 w 19998"/>
                <a:gd name="connsiteY684" fmla="*/ 4131 h 19998"/>
                <a:gd name="connsiteX685" fmla="*/ 18943 w 19998"/>
                <a:gd name="connsiteY685" fmla="*/ 4333 h 19998"/>
                <a:gd name="connsiteX686" fmla="*/ 19047 w 19998"/>
                <a:gd name="connsiteY686" fmla="*/ 4333 h 19998"/>
                <a:gd name="connsiteX687" fmla="*/ 19064 w 19998"/>
                <a:gd name="connsiteY687" fmla="*/ 4392 h 19998"/>
                <a:gd name="connsiteX688" fmla="*/ 19152 w 19998"/>
                <a:gd name="connsiteY688" fmla="*/ 4392 h 19998"/>
                <a:gd name="connsiteX689" fmla="*/ 19152 w 19998"/>
                <a:gd name="connsiteY689" fmla="*/ 4373 h 19998"/>
                <a:gd name="connsiteX690" fmla="*/ 19212 w 19998"/>
                <a:gd name="connsiteY690" fmla="*/ 4373 h 19998"/>
                <a:gd name="connsiteX691" fmla="*/ 19212 w 19998"/>
                <a:gd name="connsiteY691" fmla="*/ 4392 h 19998"/>
                <a:gd name="connsiteX692" fmla="*/ 19317 w 19998"/>
                <a:gd name="connsiteY692" fmla="*/ 4333 h 19998"/>
                <a:gd name="connsiteX693" fmla="*/ 19417 w 19998"/>
                <a:gd name="connsiteY693" fmla="*/ 4392 h 19998"/>
                <a:gd name="connsiteX694" fmla="*/ 19443 w 19998"/>
                <a:gd name="connsiteY694" fmla="*/ 4373 h 19998"/>
                <a:gd name="connsiteX695" fmla="*/ 19500 w 19998"/>
                <a:gd name="connsiteY695" fmla="*/ 4373 h 19998"/>
                <a:gd name="connsiteX696" fmla="*/ 19521 w 19998"/>
                <a:gd name="connsiteY696" fmla="*/ 4352 h 19998"/>
                <a:gd name="connsiteX697" fmla="*/ 19998 w 19998"/>
                <a:gd name="connsiteY697" fmla="*/ 4512 h 19998"/>
                <a:gd name="connsiteX698" fmla="*/ 19750 w 19998"/>
                <a:gd name="connsiteY698" fmla="*/ 4939 h 19998"/>
                <a:gd name="connsiteX699" fmla="*/ 19712 w 19998"/>
                <a:gd name="connsiteY699" fmla="*/ 4939 h 19998"/>
                <a:gd name="connsiteX700" fmla="*/ 19686 w 19998"/>
                <a:gd name="connsiteY700" fmla="*/ 5003 h 19998"/>
                <a:gd name="connsiteX701" fmla="*/ 19645 w 19998"/>
                <a:gd name="connsiteY701" fmla="*/ 5003 h 19998"/>
                <a:gd name="connsiteX702" fmla="*/ 19131 w 19998"/>
                <a:gd name="connsiteY702" fmla="*/ 6512 h 19998"/>
                <a:gd name="connsiteX703" fmla="*/ 19236 w 19998"/>
                <a:gd name="connsiteY703" fmla="*/ 7750 h 19998"/>
                <a:gd name="connsiteX704" fmla="*/ 19212 w 19998"/>
                <a:gd name="connsiteY704" fmla="*/ 7750 h 19998"/>
                <a:gd name="connsiteX705" fmla="*/ 19090 w 19998"/>
                <a:gd name="connsiteY705" fmla="*/ 7870 h 19998"/>
                <a:gd name="connsiteX706" fmla="*/ 19152 w 19998"/>
                <a:gd name="connsiteY706" fmla="*/ 7853 h 19998"/>
                <a:gd name="connsiteX707" fmla="*/ 19064 w 19998"/>
                <a:gd name="connsiteY707" fmla="*/ 7973 h 19998"/>
                <a:gd name="connsiteX708" fmla="*/ 18983 w 19998"/>
                <a:gd name="connsiteY708" fmla="*/ 7973 h 19998"/>
                <a:gd name="connsiteX709" fmla="*/ 18714 w 19998"/>
                <a:gd name="connsiteY709" fmla="*/ 8135 h 19998"/>
                <a:gd name="connsiteX710" fmla="*/ 18695 w 19998"/>
                <a:gd name="connsiteY710" fmla="*/ 8093 h 19998"/>
                <a:gd name="connsiteX711" fmla="*/ 18614 w 19998"/>
                <a:gd name="connsiteY711" fmla="*/ 7997 h 19998"/>
                <a:gd name="connsiteX712" fmla="*/ 18631 w 19998"/>
                <a:gd name="connsiteY712" fmla="*/ 7973 h 19998"/>
                <a:gd name="connsiteX713" fmla="*/ 18304 w 19998"/>
                <a:gd name="connsiteY71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075 w 19998"/>
                <a:gd name="connsiteY482" fmla="*/ 5449 h 19998"/>
                <a:gd name="connsiteX483" fmla="*/ 5094 w 19998"/>
                <a:gd name="connsiteY483" fmla="*/ 5449 h 19998"/>
                <a:gd name="connsiteX484" fmla="*/ 5175 w 19998"/>
                <a:gd name="connsiteY484" fmla="*/ 5471 h 19998"/>
                <a:gd name="connsiteX485" fmla="*/ 5323 w 19998"/>
                <a:gd name="connsiteY485" fmla="*/ 5471 h 19998"/>
                <a:gd name="connsiteX486" fmla="*/ 5242 w 19998"/>
                <a:gd name="connsiteY486" fmla="*/ 5407 h 19998"/>
                <a:gd name="connsiteX487" fmla="*/ 5258 w 19998"/>
                <a:gd name="connsiteY487" fmla="*/ 5391 h 19998"/>
                <a:gd name="connsiteX488" fmla="*/ 4994 w 19998"/>
                <a:gd name="connsiteY488" fmla="*/ 5003 h 19998"/>
                <a:gd name="connsiteX489" fmla="*/ 4970 w 19998"/>
                <a:gd name="connsiteY489" fmla="*/ 5003 h 19998"/>
                <a:gd name="connsiteX490" fmla="*/ 4954 w 19998"/>
                <a:gd name="connsiteY490" fmla="*/ 4982 h 19998"/>
                <a:gd name="connsiteX491" fmla="*/ 5054 w 19998"/>
                <a:gd name="connsiteY491" fmla="*/ 4618 h 19998"/>
                <a:gd name="connsiteX492" fmla="*/ 5054 w 19998"/>
                <a:gd name="connsiteY492" fmla="*/ 4601 h 19998"/>
                <a:gd name="connsiteX493" fmla="*/ 5037 w 19998"/>
                <a:gd name="connsiteY493" fmla="*/ 4618 h 19998"/>
                <a:gd name="connsiteX494" fmla="*/ 5011 w 19998"/>
                <a:gd name="connsiteY494" fmla="*/ 4131 h 19998"/>
                <a:gd name="connsiteX495" fmla="*/ 4970 w 19998"/>
                <a:gd name="connsiteY495" fmla="*/ 4131 h 19998"/>
                <a:gd name="connsiteX496" fmla="*/ 4642 w 19998"/>
                <a:gd name="connsiteY496" fmla="*/ 3335 h 19998"/>
                <a:gd name="connsiteX497" fmla="*/ 4663 w 19998"/>
                <a:gd name="connsiteY497" fmla="*/ 3092 h 19998"/>
                <a:gd name="connsiteX498" fmla="*/ 4563 w 19998"/>
                <a:gd name="connsiteY498" fmla="*/ 3050 h 19998"/>
                <a:gd name="connsiteX499" fmla="*/ 4563 w 19998"/>
                <a:gd name="connsiteY499" fmla="*/ 2930 h 19998"/>
                <a:gd name="connsiteX500" fmla="*/ 4663 w 19998"/>
                <a:gd name="connsiteY500" fmla="*/ 2987 h 19998"/>
                <a:gd name="connsiteX501" fmla="*/ 4684 w 19998"/>
                <a:gd name="connsiteY501" fmla="*/ 2947 h 19998"/>
                <a:gd name="connsiteX502" fmla="*/ 5242 w 19998"/>
                <a:gd name="connsiteY502" fmla="*/ 3092 h 19998"/>
                <a:gd name="connsiteX503" fmla="*/ 5258 w 19998"/>
                <a:gd name="connsiteY503" fmla="*/ 3029 h 19998"/>
                <a:gd name="connsiteX504" fmla="*/ 5570 w 19998"/>
                <a:gd name="connsiteY504" fmla="*/ 3050 h 19998"/>
                <a:gd name="connsiteX505" fmla="*/ 5632 w 19998"/>
                <a:gd name="connsiteY505" fmla="*/ 3252 h 19998"/>
                <a:gd name="connsiteX506" fmla="*/ 5592 w 19998"/>
                <a:gd name="connsiteY506" fmla="*/ 3252 h 19998"/>
                <a:gd name="connsiteX507" fmla="*/ 5570 w 19998"/>
                <a:gd name="connsiteY507" fmla="*/ 3316 h 19998"/>
                <a:gd name="connsiteX508" fmla="*/ 5511 w 19998"/>
                <a:gd name="connsiteY508" fmla="*/ 3316 h 19998"/>
                <a:gd name="connsiteX509" fmla="*/ 5675 w 19998"/>
                <a:gd name="connsiteY509" fmla="*/ 3800 h 19998"/>
                <a:gd name="connsiteX510" fmla="*/ 5649 w 19998"/>
                <a:gd name="connsiteY510" fmla="*/ 3826 h 19998"/>
                <a:gd name="connsiteX511" fmla="*/ 5732 w 19998"/>
                <a:gd name="connsiteY511" fmla="*/ 3842 h 19998"/>
                <a:gd name="connsiteX512" fmla="*/ 5713 w 19998"/>
                <a:gd name="connsiteY512" fmla="*/ 3842 h 19998"/>
                <a:gd name="connsiteX513" fmla="*/ 5732 w 19998"/>
                <a:gd name="connsiteY513" fmla="*/ 3882 h 19998"/>
                <a:gd name="connsiteX514" fmla="*/ 5756 w 19998"/>
                <a:gd name="connsiteY514" fmla="*/ 3882 h 19998"/>
                <a:gd name="connsiteX515" fmla="*/ 5775 w 19998"/>
                <a:gd name="connsiteY515" fmla="*/ 3882 h 19998"/>
                <a:gd name="connsiteX516" fmla="*/ 5861 w 19998"/>
                <a:gd name="connsiteY516" fmla="*/ 3762 h 19998"/>
                <a:gd name="connsiteX517" fmla="*/ 6499 w 19998"/>
                <a:gd name="connsiteY517" fmla="*/ 3906 h 19998"/>
                <a:gd name="connsiteX518" fmla="*/ 7611 w 19998"/>
                <a:gd name="connsiteY518" fmla="*/ 3826 h 19998"/>
                <a:gd name="connsiteX519" fmla="*/ 7923 w 19998"/>
                <a:gd name="connsiteY519" fmla="*/ 3722 h 19998"/>
                <a:gd name="connsiteX520" fmla="*/ 8045 w 19998"/>
                <a:gd name="connsiteY520" fmla="*/ 3703 h 19998"/>
                <a:gd name="connsiteX521" fmla="*/ 7611 w 19998"/>
                <a:gd name="connsiteY521" fmla="*/ 3600 h 19998"/>
                <a:gd name="connsiteX522" fmla="*/ 7611 w 19998"/>
                <a:gd name="connsiteY522" fmla="*/ 3581 h 19998"/>
                <a:gd name="connsiteX523" fmla="*/ 7799 w 19998"/>
                <a:gd name="connsiteY523" fmla="*/ 3092 h 19998"/>
                <a:gd name="connsiteX524" fmla="*/ 9574 w 19998"/>
                <a:gd name="connsiteY524" fmla="*/ 2317 h 19998"/>
                <a:gd name="connsiteX525" fmla="*/ 9843 w 19998"/>
                <a:gd name="connsiteY525" fmla="*/ 1993 h 19998"/>
                <a:gd name="connsiteX526" fmla="*/ 9902 w 19998"/>
                <a:gd name="connsiteY526" fmla="*/ 2051 h 19998"/>
                <a:gd name="connsiteX527" fmla="*/ 10031 w 19998"/>
                <a:gd name="connsiteY527" fmla="*/ 2051 h 19998"/>
                <a:gd name="connsiteX528" fmla="*/ 9964 w 19998"/>
                <a:gd name="connsiteY528" fmla="*/ 1972 h 19998"/>
                <a:gd name="connsiteX529" fmla="*/ 9943 w 19998"/>
                <a:gd name="connsiteY529" fmla="*/ 1993 h 19998"/>
                <a:gd name="connsiteX530" fmla="*/ 9843 w 19998"/>
                <a:gd name="connsiteY530" fmla="*/ 1645 h 19998"/>
                <a:gd name="connsiteX531" fmla="*/ 9902 w 19998"/>
                <a:gd name="connsiteY531" fmla="*/ 1645 h 19998"/>
                <a:gd name="connsiteX532" fmla="*/ 9902 w 19998"/>
                <a:gd name="connsiteY532" fmla="*/ 1628 h 19998"/>
                <a:gd name="connsiteX533" fmla="*/ 9902 w 19998"/>
                <a:gd name="connsiteY533" fmla="*/ 1607 h 19998"/>
                <a:gd name="connsiteX534" fmla="*/ 9843 w 19998"/>
                <a:gd name="connsiteY534" fmla="*/ 1542 h 19998"/>
                <a:gd name="connsiteX535" fmla="*/ 9886 w 19998"/>
                <a:gd name="connsiteY535" fmla="*/ 1260 h 19998"/>
                <a:gd name="connsiteX536" fmla="*/ 9926 w 19998"/>
                <a:gd name="connsiteY536" fmla="*/ 1243 h 19998"/>
                <a:gd name="connsiteX537" fmla="*/ 9886 w 19998"/>
                <a:gd name="connsiteY537" fmla="*/ 815 h 19998"/>
                <a:gd name="connsiteX538" fmla="*/ 9902 w 19998"/>
                <a:gd name="connsiteY538" fmla="*/ 815 h 19998"/>
                <a:gd name="connsiteX539" fmla="*/ 9886 w 19998"/>
                <a:gd name="connsiteY539" fmla="*/ 484 h 19998"/>
                <a:gd name="connsiteX540" fmla="*/ 10645 w 19998"/>
                <a:gd name="connsiteY540" fmla="*/ 186 h 19998"/>
                <a:gd name="connsiteX541" fmla="*/ 11307 w 19998"/>
                <a:gd name="connsiteY541" fmla="*/ 0 h 19998"/>
                <a:gd name="connsiteX542" fmla="*/ 11431 w 19998"/>
                <a:gd name="connsiteY542" fmla="*/ 324 h 19998"/>
                <a:gd name="connsiteX543" fmla="*/ 11431 w 19998"/>
                <a:gd name="connsiteY543" fmla="*/ 630 h 19998"/>
                <a:gd name="connsiteX544" fmla="*/ 11577 w 19998"/>
                <a:gd name="connsiteY544" fmla="*/ 630 h 19998"/>
                <a:gd name="connsiteX545" fmla="*/ 11700 w 19998"/>
                <a:gd name="connsiteY545" fmla="*/ 832 h 19998"/>
                <a:gd name="connsiteX546" fmla="*/ 11822 w 19998"/>
                <a:gd name="connsiteY546" fmla="*/ 895 h 19998"/>
                <a:gd name="connsiteX547" fmla="*/ 12158 w 19998"/>
                <a:gd name="connsiteY547" fmla="*/ 670 h 19998"/>
                <a:gd name="connsiteX548" fmla="*/ 12279 w 19998"/>
                <a:gd name="connsiteY548" fmla="*/ 792 h 19998"/>
                <a:gd name="connsiteX549" fmla="*/ 12255 w 19998"/>
                <a:gd name="connsiteY549" fmla="*/ 815 h 19998"/>
                <a:gd name="connsiteX550" fmla="*/ 12360 w 19998"/>
                <a:gd name="connsiteY550" fmla="*/ 895 h 19998"/>
                <a:gd name="connsiteX551" fmla="*/ 12360 w 19998"/>
                <a:gd name="connsiteY551" fmla="*/ 912 h 19998"/>
                <a:gd name="connsiteX552" fmla="*/ 12339 w 19998"/>
                <a:gd name="connsiteY552" fmla="*/ 935 h 19998"/>
                <a:gd name="connsiteX553" fmla="*/ 12548 w 19998"/>
                <a:gd name="connsiteY553" fmla="*/ 1342 h 19998"/>
                <a:gd name="connsiteX554" fmla="*/ 12753 w 19998"/>
                <a:gd name="connsiteY554" fmla="*/ 1260 h 19998"/>
                <a:gd name="connsiteX555" fmla="*/ 12729 w 19998"/>
                <a:gd name="connsiteY555" fmla="*/ 1363 h 19998"/>
                <a:gd name="connsiteX556" fmla="*/ 12834 w 19998"/>
                <a:gd name="connsiteY556" fmla="*/ 1323 h 19998"/>
                <a:gd name="connsiteX557" fmla="*/ 12853 w 19998"/>
                <a:gd name="connsiteY557" fmla="*/ 1342 h 19998"/>
                <a:gd name="connsiteX558" fmla="*/ 12901 w 19998"/>
                <a:gd name="connsiteY558" fmla="*/ 1342 h 19998"/>
                <a:gd name="connsiteX559" fmla="*/ 13039 w 19998"/>
                <a:gd name="connsiteY559" fmla="*/ 1769 h 19998"/>
                <a:gd name="connsiteX560" fmla="*/ 13039 w 19998"/>
                <a:gd name="connsiteY560" fmla="*/ 1751 h 19998"/>
                <a:gd name="connsiteX561" fmla="*/ 13065 w 19998"/>
                <a:gd name="connsiteY561" fmla="*/ 1751 h 19998"/>
                <a:gd name="connsiteX562" fmla="*/ 13082 w 19998"/>
                <a:gd name="connsiteY562" fmla="*/ 1671 h 19998"/>
                <a:gd name="connsiteX563" fmla="*/ 13186 w 19998"/>
                <a:gd name="connsiteY563" fmla="*/ 1645 h 19998"/>
                <a:gd name="connsiteX564" fmla="*/ 13203 w 19998"/>
                <a:gd name="connsiteY564" fmla="*/ 1671 h 19998"/>
                <a:gd name="connsiteX565" fmla="*/ 13203 w 19998"/>
                <a:gd name="connsiteY565" fmla="*/ 1645 h 19998"/>
                <a:gd name="connsiteX566" fmla="*/ 13267 w 19998"/>
                <a:gd name="connsiteY566" fmla="*/ 1645 h 19998"/>
                <a:gd name="connsiteX567" fmla="*/ 13267 w 19998"/>
                <a:gd name="connsiteY567" fmla="*/ 1671 h 19998"/>
                <a:gd name="connsiteX568" fmla="*/ 13308 w 19998"/>
                <a:gd name="connsiteY568" fmla="*/ 1687 h 19998"/>
                <a:gd name="connsiteX569" fmla="*/ 13308 w 19998"/>
                <a:gd name="connsiteY569" fmla="*/ 1711 h 19998"/>
                <a:gd name="connsiteX570" fmla="*/ 13515 w 19998"/>
                <a:gd name="connsiteY570" fmla="*/ 1628 h 19998"/>
                <a:gd name="connsiteX571" fmla="*/ 13598 w 19998"/>
                <a:gd name="connsiteY571" fmla="*/ 1751 h 19998"/>
                <a:gd name="connsiteX572" fmla="*/ 13660 w 19998"/>
                <a:gd name="connsiteY572" fmla="*/ 1769 h 19998"/>
                <a:gd name="connsiteX573" fmla="*/ 13660 w 19998"/>
                <a:gd name="connsiteY573" fmla="*/ 1833 h 19998"/>
                <a:gd name="connsiteX574" fmla="*/ 13677 w 19998"/>
                <a:gd name="connsiteY574" fmla="*/ 1833 h 19998"/>
                <a:gd name="connsiteX575" fmla="*/ 13677 w 19998"/>
                <a:gd name="connsiteY575" fmla="*/ 1849 h 19998"/>
                <a:gd name="connsiteX576" fmla="*/ 13725 w 19998"/>
                <a:gd name="connsiteY576" fmla="*/ 1849 h 19998"/>
                <a:gd name="connsiteX577" fmla="*/ 13703 w 19998"/>
                <a:gd name="connsiteY577" fmla="*/ 1833 h 19998"/>
                <a:gd name="connsiteX578" fmla="*/ 13725 w 19998"/>
                <a:gd name="connsiteY578" fmla="*/ 1791 h 19998"/>
                <a:gd name="connsiteX579" fmla="*/ 13808 w 19998"/>
                <a:gd name="connsiteY579" fmla="*/ 1873 h 19998"/>
                <a:gd name="connsiteX580" fmla="*/ 13725 w 19998"/>
                <a:gd name="connsiteY580" fmla="*/ 2155 h 19998"/>
                <a:gd name="connsiteX581" fmla="*/ 13725 w 19998"/>
                <a:gd name="connsiteY581" fmla="*/ 2138 h 19998"/>
                <a:gd name="connsiteX582" fmla="*/ 13784 w 19998"/>
                <a:gd name="connsiteY582" fmla="*/ 2155 h 19998"/>
                <a:gd name="connsiteX583" fmla="*/ 13825 w 19998"/>
                <a:gd name="connsiteY583" fmla="*/ 2301 h 19998"/>
                <a:gd name="connsiteX584" fmla="*/ 13703 w 19998"/>
                <a:gd name="connsiteY584" fmla="*/ 2420 h 19998"/>
                <a:gd name="connsiteX585" fmla="*/ 13741 w 19998"/>
                <a:gd name="connsiteY585" fmla="*/ 2463 h 19998"/>
                <a:gd name="connsiteX586" fmla="*/ 13703 w 19998"/>
                <a:gd name="connsiteY586" fmla="*/ 2503 h 19998"/>
                <a:gd name="connsiteX587" fmla="*/ 13784 w 19998"/>
                <a:gd name="connsiteY587" fmla="*/ 2519 h 19998"/>
                <a:gd name="connsiteX588" fmla="*/ 13784 w 19998"/>
                <a:gd name="connsiteY588" fmla="*/ 2540 h 19998"/>
                <a:gd name="connsiteX589" fmla="*/ 13849 w 19998"/>
                <a:gd name="connsiteY589" fmla="*/ 2540 h 19998"/>
                <a:gd name="connsiteX590" fmla="*/ 14280 w 19998"/>
                <a:gd name="connsiteY590" fmla="*/ 2540 h 19998"/>
                <a:gd name="connsiteX591" fmla="*/ 14527 w 19998"/>
                <a:gd name="connsiteY591" fmla="*/ 2437 h 19998"/>
                <a:gd name="connsiteX592" fmla="*/ 14527 w 19998"/>
                <a:gd name="connsiteY592" fmla="*/ 2218 h 19998"/>
                <a:gd name="connsiteX593" fmla="*/ 14715 w 19998"/>
                <a:gd name="connsiteY593" fmla="*/ 2051 h 19998"/>
                <a:gd name="connsiteX594" fmla="*/ 14815 w 19998"/>
                <a:gd name="connsiteY594" fmla="*/ 2115 h 19998"/>
                <a:gd name="connsiteX595" fmla="*/ 14775 w 19998"/>
                <a:gd name="connsiteY595" fmla="*/ 2138 h 19998"/>
                <a:gd name="connsiteX596" fmla="*/ 14796 w 19998"/>
                <a:gd name="connsiteY596" fmla="*/ 2218 h 19998"/>
                <a:gd name="connsiteX597" fmla="*/ 14756 w 19998"/>
                <a:gd name="connsiteY597" fmla="*/ 2195 h 19998"/>
                <a:gd name="connsiteX598" fmla="*/ 14732 w 19998"/>
                <a:gd name="connsiteY598" fmla="*/ 2218 h 19998"/>
                <a:gd name="connsiteX599" fmla="*/ 14756 w 19998"/>
                <a:gd name="connsiteY599" fmla="*/ 2237 h 19998"/>
                <a:gd name="connsiteX600" fmla="*/ 14732 w 19998"/>
                <a:gd name="connsiteY600" fmla="*/ 2275 h 19998"/>
                <a:gd name="connsiteX601" fmla="*/ 14715 w 19998"/>
                <a:gd name="connsiteY601" fmla="*/ 2275 h 19998"/>
                <a:gd name="connsiteX602" fmla="*/ 14756 w 19998"/>
                <a:gd name="connsiteY602" fmla="*/ 2341 h 19998"/>
                <a:gd name="connsiteX603" fmla="*/ 14675 w 19998"/>
                <a:gd name="connsiteY603" fmla="*/ 2519 h 19998"/>
                <a:gd name="connsiteX604" fmla="*/ 14815 w 19998"/>
                <a:gd name="connsiteY604" fmla="*/ 2622 h 19998"/>
                <a:gd name="connsiteX605" fmla="*/ 14796 w 19998"/>
                <a:gd name="connsiteY605" fmla="*/ 2904 h 19998"/>
                <a:gd name="connsiteX606" fmla="*/ 14918 w 19998"/>
                <a:gd name="connsiteY606" fmla="*/ 2904 h 19998"/>
                <a:gd name="connsiteX607" fmla="*/ 14918 w 19998"/>
                <a:gd name="connsiteY607" fmla="*/ 2867 h 19998"/>
                <a:gd name="connsiteX608" fmla="*/ 15001 w 19998"/>
                <a:gd name="connsiteY608" fmla="*/ 2888 h 19998"/>
                <a:gd name="connsiteX609" fmla="*/ 15230 w 19998"/>
                <a:gd name="connsiteY609" fmla="*/ 3074 h 19998"/>
                <a:gd name="connsiteX610" fmla="*/ 15249 w 19998"/>
                <a:gd name="connsiteY610" fmla="*/ 3050 h 19998"/>
                <a:gd name="connsiteX611" fmla="*/ 15249 w 19998"/>
                <a:gd name="connsiteY611" fmla="*/ 3114 h 19998"/>
                <a:gd name="connsiteX612" fmla="*/ 15330 w 19998"/>
                <a:gd name="connsiteY612" fmla="*/ 3114 h 19998"/>
                <a:gd name="connsiteX613" fmla="*/ 15418 w 19998"/>
                <a:gd name="connsiteY613" fmla="*/ 3114 h 19998"/>
                <a:gd name="connsiteX614" fmla="*/ 15499 w 19998"/>
                <a:gd name="connsiteY614" fmla="*/ 3196 h 19998"/>
                <a:gd name="connsiteX615" fmla="*/ 15475 w 19998"/>
                <a:gd name="connsiteY615" fmla="*/ 3252 h 19998"/>
                <a:gd name="connsiteX616" fmla="*/ 15499 w 19998"/>
                <a:gd name="connsiteY616" fmla="*/ 3295 h 19998"/>
                <a:gd name="connsiteX617" fmla="*/ 15499 w 19998"/>
                <a:gd name="connsiteY617" fmla="*/ 3276 h 19998"/>
                <a:gd name="connsiteX618" fmla="*/ 15599 w 19998"/>
                <a:gd name="connsiteY618" fmla="*/ 3276 h 19998"/>
                <a:gd name="connsiteX619" fmla="*/ 15704 w 19998"/>
                <a:gd name="connsiteY619" fmla="*/ 3374 h 19998"/>
                <a:gd name="connsiteX620" fmla="*/ 15682 w 19998"/>
                <a:gd name="connsiteY620" fmla="*/ 3414 h 19998"/>
                <a:gd name="connsiteX621" fmla="*/ 15723 w 19998"/>
                <a:gd name="connsiteY621" fmla="*/ 3478 h 19998"/>
                <a:gd name="connsiteX622" fmla="*/ 15704 w 19998"/>
                <a:gd name="connsiteY622" fmla="*/ 3497 h 19998"/>
                <a:gd name="connsiteX623" fmla="*/ 15747 w 19998"/>
                <a:gd name="connsiteY623" fmla="*/ 3534 h 19998"/>
                <a:gd name="connsiteX624" fmla="*/ 15747 w 19998"/>
                <a:gd name="connsiteY624" fmla="*/ 3518 h 19998"/>
                <a:gd name="connsiteX625" fmla="*/ 15935 w 19998"/>
                <a:gd name="connsiteY625" fmla="*/ 3478 h 19998"/>
                <a:gd name="connsiteX626" fmla="*/ 15935 w 19998"/>
                <a:gd name="connsiteY626" fmla="*/ 3518 h 19998"/>
                <a:gd name="connsiteX627" fmla="*/ 15951 w 19998"/>
                <a:gd name="connsiteY627" fmla="*/ 3518 h 19998"/>
                <a:gd name="connsiteX628" fmla="*/ 15992 w 19998"/>
                <a:gd name="connsiteY628" fmla="*/ 3414 h 19998"/>
                <a:gd name="connsiteX629" fmla="*/ 16156 w 19998"/>
                <a:gd name="connsiteY629" fmla="*/ 3414 h 19998"/>
                <a:gd name="connsiteX630" fmla="*/ 16156 w 19998"/>
                <a:gd name="connsiteY630" fmla="*/ 3374 h 19998"/>
                <a:gd name="connsiteX631" fmla="*/ 16302 w 19998"/>
                <a:gd name="connsiteY631" fmla="*/ 3436 h 19998"/>
                <a:gd name="connsiteX632" fmla="*/ 16285 w 19998"/>
                <a:gd name="connsiteY632" fmla="*/ 3454 h 19998"/>
                <a:gd name="connsiteX633" fmla="*/ 16366 w 19998"/>
                <a:gd name="connsiteY633" fmla="*/ 3518 h 19998"/>
                <a:gd name="connsiteX634" fmla="*/ 16490 w 19998"/>
                <a:gd name="connsiteY634" fmla="*/ 3518 h 19998"/>
                <a:gd name="connsiteX635" fmla="*/ 16506 w 19998"/>
                <a:gd name="connsiteY635" fmla="*/ 3600 h 19998"/>
                <a:gd name="connsiteX636" fmla="*/ 16590 w 19998"/>
                <a:gd name="connsiteY636" fmla="*/ 3624 h 19998"/>
                <a:gd name="connsiteX637" fmla="*/ 16611 w 19998"/>
                <a:gd name="connsiteY637" fmla="*/ 3581 h 19998"/>
                <a:gd name="connsiteX638" fmla="*/ 16694 w 19998"/>
                <a:gd name="connsiteY638" fmla="*/ 3600 h 19998"/>
                <a:gd name="connsiteX639" fmla="*/ 16694 w 19998"/>
                <a:gd name="connsiteY639" fmla="*/ 3560 h 19998"/>
                <a:gd name="connsiteX640" fmla="*/ 16716 w 19998"/>
                <a:gd name="connsiteY640" fmla="*/ 3560 h 19998"/>
                <a:gd name="connsiteX641" fmla="*/ 16716 w 19998"/>
                <a:gd name="connsiteY641" fmla="*/ 3518 h 19998"/>
                <a:gd name="connsiteX642" fmla="*/ 16759 w 19998"/>
                <a:gd name="connsiteY642" fmla="*/ 3497 h 19998"/>
                <a:gd name="connsiteX643" fmla="*/ 16759 w 19998"/>
                <a:gd name="connsiteY643" fmla="*/ 3478 h 19998"/>
                <a:gd name="connsiteX644" fmla="*/ 16940 w 19998"/>
                <a:gd name="connsiteY644" fmla="*/ 3478 h 19998"/>
                <a:gd name="connsiteX645" fmla="*/ 17085 w 19998"/>
                <a:gd name="connsiteY645" fmla="*/ 3560 h 19998"/>
                <a:gd name="connsiteX646" fmla="*/ 17085 w 19998"/>
                <a:gd name="connsiteY646" fmla="*/ 3534 h 19998"/>
                <a:gd name="connsiteX647" fmla="*/ 17192 w 19998"/>
                <a:gd name="connsiteY647" fmla="*/ 3518 h 19998"/>
                <a:gd name="connsiteX648" fmla="*/ 17192 w 19998"/>
                <a:gd name="connsiteY648" fmla="*/ 3534 h 19998"/>
                <a:gd name="connsiteX649" fmla="*/ 17373 w 19998"/>
                <a:gd name="connsiteY649" fmla="*/ 3640 h 19998"/>
                <a:gd name="connsiteX650" fmla="*/ 17354 w 19998"/>
                <a:gd name="connsiteY650" fmla="*/ 3663 h 19998"/>
                <a:gd name="connsiteX651" fmla="*/ 17437 w 19998"/>
                <a:gd name="connsiteY651" fmla="*/ 3783 h 19998"/>
                <a:gd name="connsiteX652" fmla="*/ 17397 w 19998"/>
                <a:gd name="connsiteY652" fmla="*/ 3783 h 19998"/>
                <a:gd name="connsiteX653" fmla="*/ 17414 w 19998"/>
                <a:gd name="connsiteY653" fmla="*/ 3826 h 19998"/>
                <a:gd name="connsiteX654" fmla="*/ 17437 w 19998"/>
                <a:gd name="connsiteY654" fmla="*/ 3826 h 19998"/>
                <a:gd name="connsiteX655" fmla="*/ 17602 w 19998"/>
                <a:gd name="connsiteY655" fmla="*/ 4028 h 19998"/>
                <a:gd name="connsiteX656" fmla="*/ 17623 w 19998"/>
                <a:gd name="connsiteY656" fmla="*/ 4091 h 19998"/>
                <a:gd name="connsiteX657" fmla="*/ 17642 w 19998"/>
                <a:gd name="connsiteY657" fmla="*/ 4091 h 19998"/>
                <a:gd name="connsiteX658" fmla="*/ 17683 w 19998"/>
                <a:gd name="connsiteY658" fmla="*/ 4211 h 19998"/>
                <a:gd name="connsiteX659" fmla="*/ 17849 w 19998"/>
                <a:gd name="connsiteY659" fmla="*/ 4211 h 19998"/>
                <a:gd name="connsiteX660" fmla="*/ 17849 w 19998"/>
                <a:gd name="connsiteY660" fmla="*/ 4171 h 19998"/>
                <a:gd name="connsiteX661" fmla="*/ 17871 w 19998"/>
                <a:gd name="connsiteY661" fmla="*/ 4171 h 19998"/>
                <a:gd name="connsiteX662" fmla="*/ 17830 w 19998"/>
                <a:gd name="connsiteY662" fmla="*/ 4091 h 19998"/>
                <a:gd name="connsiteX663" fmla="*/ 17871 w 19998"/>
                <a:gd name="connsiteY663" fmla="*/ 4065 h 19998"/>
                <a:gd name="connsiteX664" fmla="*/ 17935 w 19998"/>
                <a:gd name="connsiteY664" fmla="*/ 4091 h 19998"/>
                <a:gd name="connsiteX665" fmla="*/ 17976 w 19998"/>
                <a:gd name="connsiteY665" fmla="*/ 4065 h 19998"/>
                <a:gd name="connsiteX666" fmla="*/ 18019 w 19998"/>
                <a:gd name="connsiteY666" fmla="*/ 4091 h 19998"/>
                <a:gd name="connsiteX667" fmla="*/ 18140 w 19998"/>
                <a:gd name="connsiteY667" fmla="*/ 4131 h 19998"/>
                <a:gd name="connsiteX668" fmla="*/ 18183 w 19998"/>
                <a:gd name="connsiteY668" fmla="*/ 4293 h 19998"/>
                <a:gd name="connsiteX669" fmla="*/ 18200 w 19998"/>
                <a:gd name="connsiteY669" fmla="*/ 4293 h 19998"/>
                <a:gd name="connsiteX670" fmla="*/ 18223 w 19998"/>
                <a:gd name="connsiteY670" fmla="*/ 4211 h 19998"/>
                <a:gd name="connsiteX671" fmla="*/ 18240 w 19998"/>
                <a:gd name="connsiteY671" fmla="*/ 4211 h 19998"/>
                <a:gd name="connsiteX672" fmla="*/ 18240 w 19998"/>
                <a:gd name="connsiteY672" fmla="*/ 4230 h 19998"/>
                <a:gd name="connsiteX673" fmla="*/ 18281 w 19998"/>
                <a:gd name="connsiteY673" fmla="*/ 4230 h 19998"/>
                <a:gd name="connsiteX674" fmla="*/ 18328 w 19998"/>
                <a:gd name="connsiteY674" fmla="*/ 4270 h 19998"/>
                <a:gd name="connsiteX675" fmla="*/ 18369 w 19998"/>
                <a:gd name="connsiteY675" fmla="*/ 4253 h 19998"/>
                <a:gd name="connsiteX676" fmla="*/ 18388 w 19998"/>
                <a:gd name="connsiteY676" fmla="*/ 4270 h 19998"/>
                <a:gd name="connsiteX677" fmla="*/ 18531 w 19998"/>
                <a:gd name="connsiteY677" fmla="*/ 4253 h 19998"/>
                <a:gd name="connsiteX678" fmla="*/ 18531 w 19998"/>
                <a:gd name="connsiteY678" fmla="*/ 4270 h 19998"/>
                <a:gd name="connsiteX679" fmla="*/ 18631 w 19998"/>
                <a:gd name="connsiteY679" fmla="*/ 4211 h 19998"/>
                <a:gd name="connsiteX680" fmla="*/ 18631 w 19998"/>
                <a:gd name="connsiteY680" fmla="*/ 4131 h 19998"/>
                <a:gd name="connsiteX681" fmla="*/ 18762 w 19998"/>
                <a:gd name="connsiteY681" fmla="*/ 4108 h 19998"/>
                <a:gd name="connsiteX682" fmla="*/ 18778 w 19998"/>
                <a:gd name="connsiteY682" fmla="*/ 4148 h 19998"/>
                <a:gd name="connsiteX683" fmla="*/ 18821 w 19998"/>
                <a:gd name="connsiteY683" fmla="*/ 4131 h 19998"/>
                <a:gd name="connsiteX684" fmla="*/ 18943 w 19998"/>
                <a:gd name="connsiteY684" fmla="*/ 4333 h 19998"/>
                <a:gd name="connsiteX685" fmla="*/ 19047 w 19998"/>
                <a:gd name="connsiteY685" fmla="*/ 4333 h 19998"/>
                <a:gd name="connsiteX686" fmla="*/ 19064 w 19998"/>
                <a:gd name="connsiteY686" fmla="*/ 4392 h 19998"/>
                <a:gd name="connsiteX687" fmla="*/ 19152 w 19998"/>
                <a:gd name="connsiteY687" fmla="*/ 4392 h 19998"/>
                <a:gd name="connsiteX688" fmla="*/ 19152 w 19998"/>
                <a:gd name="connsiteY688" fmla="*/ 4373 h 19998"/>
                <a:gd name="connsiteX689" fmla="*/ 19212 w 19998"/>
                <a:gd name="connsiteY689" fmla="*/ 4373 h 19998"/>
                <a:gd name="connsiteX690" fmla="*/ 19212 w 19998"/>
                <a:gd name="connsiteY690" fmla="*/ 4392 h 19998"/>
                <a:gd name="connsiteX691" fmla="*/ 19317 w 19998"/>
                <a:gd name="connsiteY691" fmla="*/ 4333 h 19998"/>
                <a:gd name="connsiteX692" fmla="*/ 19417 w 19998"/>
                <a:gd name="connsiteY692" fmla="*/ 4392 h 19998"/>
                <a:gd name="connsiteX693" fmla="*/ 19443 w 19998"/>
                <a:gd name="connsiteY693" fmla="*/ 4373 h 19998"/>
                <a:gd name="connsiteX694" fmla="*/ 19500 w 19998"/>
                <a:gd name="connsiteY694" fmla="*/ 4373 h 19998"/>
                <a:gd name="connsiteX695" fmla="*/ 19521 w 19998"/>
                <a:gd name="connsiteY695" fmla="*/ 4352 h 19998"/>
                <a:gd name="connsiteX696" fmla="*/ 19998 w 19998"/>
                <a:gd name="connsiteY696" fmla="*/ 4512 h 19998"/>
                <a:gd name="connsiteX697" fmla="*/ 19750 w 19998"/>
                <a:gd name="connsiteY697" fmla="*/ 4939 h 19998"/>
                <a:gd name="connsiteX698" fmla="*/ 19712 w 19998"/>
                <a:gd name="connsiteY698" fmla="*/ 4939 h 19998"/>
                <a:gd name="connsiteX699" fmla="*/ 19686 w 19998"/>
                <a:gd name="connsiteY699" fmla="*/ 5003 h 19998"/>
                <a:gd name="connsiteX700" fmla="*/ 19645 w 19998"/>
                <a:gd name="connsiteY700" fmla="*/ 5003 h 19998"/>
                <a:gd name="connsiteX701" fmla="*/ 19131 w 19998"/>
                <a:gd name="connsiteY701" fmla="*/ 6512 h 19998"/>
                <a:gd name="connsiteX702" fmla="*/ 19236 w 19998"/>
                <a:gd name="connsiteY702" fmla="*/ 7750 h 19998"/>
                <a:gd name="connsiteX703" fmla="*/ 19212 w 19998"/>
                <a:gd name="connsiteY703" fmla="*/ 7750 h 19998"/>
                <a:gd name="connsiteX704" fmla="*/ 19090 w 19998"/>
                <a:gd name="connsiteY704" fmla="*/ 7870 h 19998"/>
                <a:gd name="connsiteX705" fmla="*/ 19152 w 19998"/>
                <a:gd name="connsiteY705" fmla="*/ 7853 h 19998"/>
                <a:gd name="connsiteX706" fmla="*/ 19064 w 19998"/>
                <a:gd name="connsiteY706" fmla="*/ 7973 h 19998"/>
                <a:gd name="connsiteX707" fmla="*/ 18983 w 19998"/>
                <a:gd name="connsiteY707" fmla="*/ 7973 h 19998"/>
                <a:gd name="connsiteX708" fmla="*/ 18714 w 19998"/>
                <a:gd name="connsiteY708" fmla="*/ 8135 h 19998"/>
                <a:gd name="connsiteX709" fmla="*/ 18695 w 19998"/>
                <a:gd name="connsiteY709" fmla="*/ 8093 h 19998"/>
                <a:gd name="connsiteX710" fmla="*/ 18614 w 19998"/>
                <a:gd name="connsiteY710" fmla="*/ 7997 h 19998"/>
                <a:gd name="connsiteX711" fmla="*/ 18631 w 19998"/>
                <a:gd name="connsiteY711" fmla="*/ 7973 h 19998"/>
                <a:gd name="connsiteX712" fmla="*/ 18304 w 19998"/>
                <a:gd name="connsiteY71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075 w 19998"/>
                <a:gd name="connsiteY482" fmla="*/ 5449 h 19998"/>
                <a:gd name="connsiteX483" fmla="*/ 5175 w 19998"/>
                <a:gd name="connsiteY483" fmla="*/ 5471 h 19998"/>
                <a:gd name="connsiteX484" fmla="*/ 5323 w 19998"/>
                <a:gd name="connsiteY484" fmla="*/ 5471 h 19998"/>
                <a:gd name="connsiteX485" fmla="*/ 5242 w 19998"/>
                <a:gd name="connsiteY485" fmla="*/ 5407 h 19998"/>
                <a:gd name="connsiteX486" fmla="*/ 5258 w 19998"/>
                <a:gd name="connsiteY486" fmla="*/ 5391 h 19998"/>
                <a:gd name="connsiteX487" fmla="*/ 4994 w 19998"/>
                <a:gd name="connsiteY487" fmla="*/ 5003 h 19998"/>
                <a:gd name="connsiteX488" fmla="*/ 4970 w 19998"/>
                <a:gd name="connsiteY488" fmla="*/ 5003 h 19998"/>
                <a:gd name="connsiteX489" fmla="*/ 4954 w 19998"/>
                <a:gd name="connsiteY489" fmla="*/ 4982 h 19998"/>
                <a:gd name="connsiteX490" fmla="*/ 5054 w 19998"/>
                <a:gd name="connsiteY490" fmla="*/ 4618 h 19998"/>
                <a:gd name="connsiteX491" fmla="*/ 5054 w 19998"/>
                <a:gd name="connsiteY491" fmla="*/ 4601 h 19998"/>
                <a:gd name="connsiteX492" fmla="*/ 5037 w 19998"/>
                <a:gd name="connsiteY492" fmla="*/ 4618 h 19998"/>
                <a:gd name="connsiteX493" fmla="*/ 5011 w 19998"/>
                <a:gd name="connsiteY493" fmla="*/ 4131 h 19998"/>
                <a:gd name="connsiteX494" fmla="*/ 4970 w 19998"/>
                <a:gd name="connsiteY494" fmla="*/ 4131 h 19998"/>
                <a:gd name="connsiteX495" fmla="*/ 4642 w 19998"/>
                <a:gd name="connsiteY495" fmla="*/ 3335 h 19998"/>
                <a:gd name="connsiteX496" fmla="*/ 4663 w 19998"/>
                <a:gd name="connsiteY496" fmla="*/ 3092 h 19998"/>
                <a:gd name="connsiteX497" fmla="*/ 4563 w 19998"/>
                <a:gd name="connsiteY497" fmla="*/ 3050 h 19998"/>
                <a:gd name="connsiteX498" fmla="*/ 4563 w 19998"/>
                <a:gd name="connsiteY498" fmla="*/ 2930 h 19998"/>
                <a:gd name="connsiteX499" fmla="*/ 4663 w 19998"/>
                <a:gd name="connsiteY499" fmla="*/ 2987 h 19998"/>
                <a:gd name="connsiteX500" fmla="*/ 4684 w 19998"/>
                <a:gd name="connsiteY500" fmla="*/ 2947 h 19998"/>
                <a:gd name="connsiteX501" fmla="*/ 5242 w 19998"/>
                <a:gd name="connsiteY501" fmla="*/ 3092 h 19998"/>
                <a:gd name="connsiteX502" fmla="*/ 5258 w 19998"/>
                <a:gd name="connsiteY502" fmla="*/ 3029 h 19998"/>
                <a:gd name="connsiteX503" fmla="*/ 5570 w 19998"/>
                <a:gd name="connsiteY503" fmla="*/ 3050 h 19998"/>
                <a:gd name="connsiteX504" fmla="*/ 5632 w 19998"/>
                <a:gd name="connsiteY504" fmla="*/ 3252 h 19998"/>
                <a:gd name="connsiteX505" fmla="*/ 5592 w 19998"/>
                <a:gd name="connsiteY505" fmla="*/ 3252 h 19998"/>
                <a:gd name="connsiteX506" fmla="*/ 5570 w 19998"/>
                <a:gd name="connsiteY506" fmla="*/ 3316 h 19998"/>
                <a:gd name="connsiteX507" fmla="*/ 5511 w 19998"/>
                <a:gd name="connsiteY507" fmla="*/ 3316 h 19998"/>
                <a:gd name="connsiteX508" fmla="*/ 5675 w 19998"/>
                <a:gd name="connsiteY508" fmla="*/ 3800 h 19998"/>
                <a:gd name="connsiteX509" fmla="*/ 5649 w 19998"/>
                <a:gd name="connsiteY509" fmla="*/ 3826 h 19998"/>
                <a:gd name="connsiteX510" fmla="*/ 5732 w 19998"/>
                <a:gd name="connsiteY510" fmla="*/ 3842 h 19998"/>
                <a:gd name="connsiteX511" fmla="*/ 5713 w 19998"/>
                <a:gd name="connsiteY511" fmla="*/ 3842 h 19998"/>
                <a:gd name="connsiteX512" fmla="*/ 5732 w 19998"/>
                <a:gd name="connsiteY512" fmla="*/ 3882 h 19998"/>
                <a:gd name="connsiteX513" fmla="*/ 5756 w 19998"/>
                <a:gd name="connsiteY513" fmla="*/ 3882 h 19998"/>
                <a:gd name="connsiteX514" fmla="*/ 5775 w 19998"/>
                <a:gd name="connsiteY514" fmla="*/ 3882 h 19998"/>
                <a:gd name="connsiteX515" fmla="*/ 5861 w 19998"/>
                <a:gd name="connsiteY515" fmla="*/ 3762 h 19998"/>
                <a:gd name="connsiteX516" fmla="*/ 6499 w 19998"/>
                <a:gd name="connsiteY516" fmla="*/ 3906 h 19998"/>
                <a:gd name="connsiteX517" fmla="*/ 7611 w 19998"/>
                <a:gd name="connsiteY517" fmla="*/ 3826 h 19998"/>
                <a:gd name="connsiteX518" fmla="*/ 7923 w 19998"/>
                <a:gd name="connsiteY518" fmla="*/ 3722 h 19998"/>
                <a:gd name="connsiteX519" fmla="*/ 8045 w 19998"/>
                <a:gd name="connsiteY519" fmla="*/ 3703 h 19998"/>
                <a:gd name="connsiteX520" fmla="*/ 7611 w 19998"/>
                <a:gd name="connsiteY520" fmla="*/ 3600 h 19998"/>
                <a:gd name="connsiteX521" fmla="*/ 7611 w 19998"/>
                <a:gd name="connsiteY521" fmla="*/ 3581 h 19998"/>
                <a:gd name="connsiteX522" fmla="*/ 7799 w 19998"/>
                <a:gd name="connsiteY522" fmla="*/ 3092 h 19998"/>
                <a:gd name="connsiteX523" fmla="*/ 9574 w 19998"/>
                <a:gd name="connsiteY523" fmla="*/ 2317 h 19998"/>
                <a:gd name="connsiteX524" fmla="*/ 9843 w 19998"/>
                <a:gd name="connsiteY524" fmla="*/ 1993 h 19998"/>
                <a:gd name="connsiteX525" fmla="*/ 9902 w 19998"/>
                <a:gd name="connsiteY525" fmla="*/ 2051 h 19998"/>
                <a:gd name="connsiteX526" fmla="*/ 10031 w 19998"/>
                <a:gd name="connsiteY526" fmla="*/ 2051 h 19998"/>
                <a:gd name="connsiteX527" fmla="*/ 9964 w 19998"/>
                <a:gd name="connsiteY527" fmla="*/ 1972 h 19998"/>
                <a:gd name="connsiteX528" fmla="*/ 9943 w 19998"/>
                <a:gd name="connsiteY528" fmla="*/ 1993 h 19998"/>
                <a:gd name="connsiteX529" fmla="*/ 9843 w 19998"/>
                <a:gd name="connsiteY529" fmla="*/ 1645 h 19998"/>
                <a:gd name="connsiteX530" fmla="*/ 9902 w 19998"/>
                <a:gd name="connsiteY530" fmla="*/ 1645 h 19998"/>
                <a:gd name="connsiteX531" fmla="*/ 9902 w 19998"/>
                <a:gd name="connsiteY531" fmla="*/ 1628 h 19998"/>
                <a:gd name="connsiteX532" fmla="*/ 9902 w 19998"/>
                <a:gd name="connsiteY532" fmla="*/ 1607 h 19998"/>
                <a:gd name="connsiteX533" fmla="*/ 9843 w 19998"/>
                <a:gd name="connsiteY533" fmla="*/ 1542 h 19998"/>
                <a:gd name="connsiteX534" fmla="*/ 9886 w 19998"/>
                <a:gd name="connsiteY534" fmla="*/ 1260 h 19998"/>
                <a:gd name="connsiteX535" fmla="*/ 9926 w 19998"/>
                <a:gd name="connsiteY535" fmla="*/ 1243 h 19998"/>
                <a:gd name="connsiteX536" fmla="*/ 9886 w 19998"/>
                <a:gd name="connsiteY536" fmla="*/ 815 h 19998"/>
                <a:gd name="connsiteX537" fmla="*/ 9902 w 19998"/>
                <a:gd name="connsiteY537" fmla="*/ 815 h 19998"/>
                <a:gd name="connsiteX538" fmla="*/ 9886 w 19998"/>
                <a:gd name="connsiteY538" fmla="*/ 484 h 19998"/>
                <a:gd name="connsiteX539" fmla="*/ 10645 w 19998"/>
                <a:gd name="connsiteY539" fmla="*/ 186 h 19998"/>
                <a:gd name="connsiteX540" fmla="*/ 11307 w 19998"/>
                <a:gd name="connsiteY540" fmla="*/ 0 h 19998"/>
                <a:gd name="connsiteX541" fmla="*/ 11431 w 19998"/>
                <a:gd name="connsiteY541" fmla="*/ 324 h 19998"/>
                <a:gd name="connsiteX542" fmla="*/ 11431 w 19998"/>
                <a:gd name="connsiteY542" fmla="*/ 630 h 19998"/>
                <a:gd name="connsiteX543" fmla="*/ 11577 w 19998"/>
                <a:gd name="connsiteY543" fmla="*/ 630 h 19998"/>
                <a:gd name="connsiteX544" fmla="*/ 11700 w 19998"/>
                <a:gd name="connsiteY544" fmla="*/ 832 h 19998"/>
                <a:gd name="connsiteX545" fmla="*/ 11822 w 19998"/>
                <a:gd name="connsiteY545" fmla="*/ 895 h 19998"/>
                <a:gd name="connsiteX546" fmla="*/ 12158 w 19998"/>
                <a:gd name="connsiteY546" fmla="*/ 670 h 19998"/>
                <a:gd name="connsiteX547" fmla="*/ 12279 w 19998"/>
                <a:gd name="connsiteY547" fmla="*/ 792 h 19998"/>
                <a:gd name="connsiteX548" fmla="*/ 12255 w 19998"/>
                <a:gd name="connsiteY548" fmla="*/ 815 h 19998"/>
                <a:gd name="connsiteX549" fmla="*/ 12360 w 19998"/>
                <a:gd name="connsiteY549" fmla="*/ 895 h 19998"/>
                <a:gd name="connsiteX550" fmla="*/ 12360 w 19998"/>
                <a:gd name="connsiteY550" fmla="*/ 912 h 19998"/>
                <a:gd name="connsiteX551" fmla="*/ 12339 w 19998"/>
                <a:gd name="connsiteY551" fmla="*/ 935 h 19998"/>
                <a:gd name="connsiteX552" fmla="*/ 12548 w 19998"/>
                <a:gd name="connsiteY552" fmla="*/ 1342 h 19998"/>
                <a:gd name="connsiteX553" fmla="*/ 12753 w 19998"/>
                <a:gd name="connsiteY553" fmla="*/ 1260 h 19998"/>
                <a:gd name="connsiteX554" fmla="*/ 12729 w 19998"/>
                <a:gd name="connsiteY554" fmla="*/ 1363 h 19998"/>
                <a:gd name="connsiteX555" fmla="*/ 12834 w 19998"/>
                <a:gd name="connsiteY555" fmla="*/ 1323 h 19998"/>
                <a:gd name="connsiteX556" fmla="*/ 12853 w 19998"/>
                <a:gd name="connsiteY556" fmla="*/ 1342 h 19998"/>
                <a:gd name="connsiteX557" fmla="*/ 12901 w 19998"/>
                <a:gd name="connsiteY557" fmla="*/ 1342 h 19998"/>
                <a:gd name="connsiteX558" fmla="*/ 13039 w 19998"/>
                <a:gd name="connsiteY558" fmla="*/ 1769 h 19998"/>
                <a:gd name="connsiteX559" fmla="*/ 13039 w 19998"/>
                <a:gd name="connsiteY559" fmla="*/ 1751 h 19998"/>
                <a:gd name="connsiteX560" fmla="*/ 13065 w 19998"/>
                <a:gd name="connsiteY560" fmla="*/ 1751 h 19998"/>
                <a:gd name="connsiteX561" fmla="*/ 13082 w 19998"/>
                <a:gd name="connsiteY561" fmla="*/ 1671 h 19998"/>
                <a:gd name="connsiteX562" fmla="*/ 13186 w 19998"/>
                <a:gd name="connsiteY562" fmla="*/ 1645 h 19998"/>
                <a:gd name="connsiteX563" fmla="*/ 13203 w 19998"/>
                <a:gd name="connsiteY563" fmla="*/ 1671 h 19998"/>
                <a:gd name="connsiteX564" fmla="*/ 13203 w 19998"/>
                <a:gd name="connsiteY564" fmla="*/ 1645 h 19998"/>
                <a:gd name="connsiteX565" fmla="*/ 13267 w 19998"/>
                <a:gd name="connsiteY565" fmla="*/ 1645 h 19998"/>
                <a:gd name="connsiteX566" fmla="*/ 13267 w 19998"/>
                <a:gd name="connsiteY566" fmla="*/ 1671 h 19998"/>
                <a:gd name="connsiteX567" fmla="*/ 13308 w 19998"/>
                <a:gd name="connsiteY567" fmla="*/ 1687 h 19998"/>
                <a:gd name="connsiteX568" fmla="*/ 13308 w 19998"/>
                <a:gd name="connsiteY568" fmla="*/ 1711 h 19998"/>
                <a:gd name="connsiteX569" fmla="*/ 13515 w 19998"/>
                <a:gd name="connsiteY569" fmla="*/ 1628 h 19998"/>
                <a:gd name="connsiteX570" fmla="*/ 13598 w 19998"/>
                <a:gd name="connsiteY570" fmla="*/ 1751 h 19998"/>
                <a:gd name="connsiteX571" fmla="*/ 13660 w 19998"/>
                <a:gd name="connsiteY571" fmla="*/ 1769 h 19998"/>
                <a:gd name="connsiteX572" fmla="*/ 13660 w 19998"/>
                <a:gd name="connsiteY572" fmla="*/ 1833 h 19998"/>
                <a:gd name="connsiteX573" fmla="*/ 13677 w 19998"/>
                <a:gd name="connsiteY573" fmla="*/ 1833 h 19998"/>
                <a:gd name="connsiteX574" fmla="*/ 13677 w 19998"/>
                <a:gd name="connsiteY574" fmla="*/ 1849 h 19998"/>
                <a:gd name="connsiteX575" fmla="*/ 13725 w 19998"/>
                <a:gd name="connsiteY575" fmla="*/ 1849 h 19998"/>
                <a:gd name="connsiteX576" fmla="*/ 13703 w 19998"/>
                <a:gd name="connsiteY576" fmla="*/ 1833 h 19998"/>
                <a:gd name="connsiteX577" fmla="*/ 13725 w 19998"/>
                <a:gd name="connsiteY577" fmla="*/ 1791 h 19998"/>
                <a:gd name="connsiteX578" fmla="*/ 13808 w 19998"/>
                <a:gd name="connsiteY578" fmla="*/ 1873 h 19998"/>
                <a:gd name="connsiteX579" fmla="*/ 13725 w 19998"/>
                <a:gd name="connsiteY579" fmla="*/ 2155 h 19998"/>
                <a:gd name="connsiteX580" fmla="*/ 13725 w 19998"/>
                <a:gd name="connsiteY580" fmla="*/ 2138 h 19998"/>
                <a:gd name="connsiteX581" fmla="*/ 13784 w 19998"/>
                <a:gd name="connsiteY581" fmla="*/ 2155 h 19998"/>
                <a:gd name="connsiteX582" fmla="*/ 13825 w 19998"/>
                <a:gd name="connsiteY582" fmla="*/ 2301 h 19998"/>
                <a:gd name="connsiteX583" fmla="*/ 13703 w 19998"/>
                <a:gd name="connsiteY583" fmla="*/ 2420 h 19998"/>
                <a:gd name="connsiteX584" fmla="*/ 13741 w 19998"/>
                <a:gd name="connsiteY584" fmla="*/ 2463 h 19998"/>
                <a:gd name="connsiteX585" fmla="*/ 13703 w 19998"/>
                <a:gd name="connsiteY585" fmla="*/ 2503 h 19998"/>
                <a:gd name="connsiteX586" fmla="*/ 13784 w 19998"/>
                <a:gd name="connsiteY586" fmla="*/ 2519 h 19998"/>
                <a:gd name="connsiteX587" fmla="*/ 13784 w 19998"/>
                <a:gd name="connsiteY587" fmla="*/ 2540 h 19998"/>
                <a:gd name="connsiteX588" fmla="*/ 13849 w 19998"/>
                <a:gd name="connsiteY588" fmla="*/ 2540 h 19998"/>
                <a:gd name="connsiteX589" fmla="*/ 14280 w 19998"/>
                <a:gd name="connsiteY589" fmla="*/ 2540 h 19998"/>
                <a:gd name="connsiteX590" fmla="*/ 14527 w 19998"/>
                <a:gd name="connsiteY590" fmla="*/ 2437 h 19998"/>
                <a:gd name="connsiteX591" fmla="*/ 14527 w 19998"/>
                <a:gd name="connsiteY591" fmla="*/ 2218 h 19998"/>
                <a:gd name="connsiteX592" fmla="*/ 14715 w 19998"/>
                <a:gd name="connsiteY592" fmla="*/ 2051 h 19998"/>
                <a:gd name="connsiteX593" fmla="*/ 14815 w 19998"/>
                <a:gd name="connsiteY593" fmla="*/ 2115 h 19998"/>
                <a:gd name="connsiteX594" fmla="*/ 14775 w 19998"/>
                <a:gd name="connsiteY594" fmla="*/ 2138 h 19998"/>
                <a:gd name="connsiteX595" fmla="*/ 14796 w 19998"/>
                <a:gd name="connsiteY595" fmla="*/ 2218 h 19998"/>
                <a:gd name="connsiteX596" fmla="*/ 14756 w 19998"/>
                <a:gd name="connsiteY596" fmla="*/ 2195 h 19998"/>
                <a:gd name="connsiteX597" fmla="*/ 14732 w 19998"/>
                <a:gd name="connsiteY597" fmla="*/ 2218 h 19998"/>
                <a:gd name="connsiteX598" fmla="*/ 14756 w 19998"/>
                <a:gd name="connsiteY598" fmla="*/ 2237 h 19998"/>
                <a:gd name="connsiteX599" fmla="*/ 14732 w 19998"/>
                <a:gd name="connsiteY599" fmla="*/ 2275 h 19998"/>
                <a:gd name="connsiteX600" fmla="*/ 14715 w 19998"/>
                <a:gd name="connsiteY600" fmla="*/ 2275 h 19998"/>
                <a:gd name="connsiteX601" fmla="*/ 14756 w 19998"/>
                <a:gd name="connsiteY601" fmla="*/ 2341 h 19998"/>
                <a:gd name="connsiteX602" fmla="*/ 14675 w 19998"/>
                <a:gd name="connsiteY602" fmla="*/ 2519 h 19998"/>
                <a:gd name="connsiteX603" fmla="*/ 14815 w 19998"/>
                <a:gd name="connsiteY603" fmla="*/ 2622 h 19998"/>
                <a:gd name="connsiteX604" fmla="*/ 14796 w 19998"/>
                <a:gd name="connsiteY604" fmla="*/ 2904 h 19998"/>
                <a:gd name="connsiteX605" fmla="*/ 14918 w 19998"/>
                <a:gd name="connsiteY605" fmla="*/ 2904 h 19998"/>
                <a:gd name="connsiteX606" fmla="*/ 14918 w 19998"/>
                <a:gd name="connsiteY606" fmla="*/ 2867 h 19998"/>
                <a:gd name="connsiteX607" fmla="*/ 15001 w 19998"/>
                <a:gd name="connsiteY607" fmla="*/ 2888 h 19998"/>
                <a:gd name="connsiteX608" fmla="*/ 15230 w 19998"/>
                <a:gd name="connsiteY608" fmla="*/ 3074 h 19998"/>
                <a:gd name="connsiteX609" fmla="*/ 15249 w 19998"/>
                <a:gd name="connsiteY609" fmla="*/ 3050 h 19998"/>
                <a:gd name="connsiteX610" fmla="*/ 15249 w 19998"/>
                <a:gd name="connsiteY610" fmla="*/ 3114 h 19998"/>
                <a:gd name="connsiteX611" fmla="*/ 15330 w 19998"/>
                <a:gd name="connsiteY611" fmla="*/ 3114 h 19998"/>
                <a:gd name="connsiteX612" fmla="*/ 15418 w 19998"/>
                <a:gd name="connsiteY612" fmla="*/ 3114 h 19998"/>
                <a:gd name="connsiteX613" fmla="*/ 15499 w 19998"/>
                <a:gd name="connsiteY613" fmla="*/ 3196 h 19998"/>
                <a:gd name="connsiteX614" fmla="*/ 15475 w 19998"/>
                <a:gd name="connsiteY614" fmla="*/ 3252 h 19998"/>
                <a:gd name="connsiteX615" fmla="*/ 15499 w 19998"/>
                <a:gd name="connsiteY615" fmla="*/ 3295 h 19998"/>
                <a:gd name="connsiteX616" fmla="*/ 15499 w 19998"/>
                <a:gd name="connsiteY616" fmla="*/ 3276 h 19998"/>
                <a:gd name="connsiteX617" fmla="*/ 15599 w 19998"/>
                <a:gd name="connsiteY617" fmla="*/ 3276 h 19998"/>
                <a:gd name="connsiteX618" fmla="*/ 15704 w 19998"/>
                <a:gd name="connsiteY618" fmla="*/ 3374 h 19998"/>
                <a:gd name="connsiteX619" fmla="*/ 15682 w 19998"/>
                <a:gd name="connsiteY619" fmla="*/ 3414 h 19998"/>
                <a:gd name="connsiteX620" fmla="*/ 15723 w 19998"/>
                <a:gd name="connsiteY620" fmla="*/ 3478 h 19998"/>
                <a:gd name="connsiteX621" fmla="*/ 15704 w 19998"/>
                <a:gd name="connsiteY621" fmla="*/ 3497 h 19998"/>
                <a:gd name="connsiteX622" fmla="*/ 15747 w 19998"/>
                <a:gd name="connsiteY622" fmla="*/ 3534 h 19998"/>
                <a:gd name="connsiteX623" fmla="*/ 15747 w 19998"/>
                <a:gd name="connsiteY623" fmla="*/ 3518 h 19998"/>
                <a:gd name="connsiteX624" fmla="*/ 15935 w 19998"/>
                <a:gd name="connsiteY624" fmla="*/ 3478 h 19998"/>
                <a:gd name="connsiteX625" fmla="*/ 15935 w 19998"/>
                <a:gd name="connsiteY625" fmla="*/ 3518 h 19998"/>
                <a:gd name="connsiteX626" fmla="*/ 15951 w 19998"/>
                <a:gd name="connsiteY626" fmla="*/ 3518 h 19998"/>
                <a:gd name="connsiteX627" fmla="*/ 15992 w 19998"/>
                <a:gd name="connsiteY627" fmla="*/ 3414 h 19998"/>
                <a:gd name="connsiteX628" fmla="*/ 16156 w 19998"/>
                <a:gd name="connsiteY628" fmla="*/ 3414 h 19998"/>
                <a:gd name="connsiteX629" fmla="*/ 16156 w 19998"/>
                <a:gd name="connsiteY629" fmla="*/ 3374 h 19998"/>
                <a:gd name="connsiteX630" fmla="*/ 16302 w 19998"/>
                <a:gd name="connsiteY630" fmla="*/ 3436 h 19998"/>
                <a:gd name="connsiteX631" fmla="*/ 16285 w 19998"/>
                <a:gd name="connsiteY631" fmla="*/ 3454 h 19998"/>
                <a:gd name="connsiteX632" fmla="*/ 16366 w 19998"/>
                <a:gd name="connsiteY632" fmla="*/ 3518 h 19998"/>
                <a:gd name="connsiteX633" fmla="*/ 16490 w 19998"/>
                <a:gd name="connsiteY633" fmla="*/ 3518 h 19998"/>
                <a:gd name="connsiteX634" fmla="*/ 16506 w 19998"/>
                <a:gd name="connsiteY634" fmla="*/ 3600 h 19998"/>
                <a:gd name="connsiteX635" fmla="*/ 16590 w 19998"/>
                <a:gd name="connsiteY635" fmla="*/ 3624 h 19998"/>
                <a:gd name="connsiteX636" fmla="*/ 16611 w 19998"/>
                <a:gd name="connsiteY636" fmla="*/ 3581 h 19998"/>
                <a:gd name="connsiteX637" fmla="*/ 16694 w 19998"/>
                <a:gd name="connsiteY637" fmla="*/ 3600 h 19998"/>
                <a:gd name="connsiteX638" fmla="*/ 16694 w 19998"/>
                <a:gd name="connsiteY638" fmla="*/ 3560 h 19998"/>
                <a:gd name="connsiteX639" fmla="*/ 16716 w 19998"/>
                <a:gd name="connsiteY639" fmla="*/ 3560 h 19998"/>
                <a:gd name="connsiteX640" fmla="*/ 16716 w 19998"/>
                <a:gd name="connsiteY640" fmla="*/ 3518 h 19998"/>
                <a:gd name="connsiteX641" fmla="*/ 16759 w 19998"/>
                <a:gd name="connsiteY641" fmla="*/ 3497 h 19998"/>
                <a:gd name="connsiteX642" fmla="*/ 16759 w 19998"/>
                <a:gd name="connsiteY642" fmla="*/ 3478 h 19998"/>
                <a:gd name="connsiteX643" fmla="*/ 16940 w 19998"/>
                <a:gd name="connsiteY643" fmla="*/ 3478 h 19998"/>
                <a:gd name="connsiteX644" fmla="*/ 17085 w 19998"/>
                <a:gd name="connsiteY644" fmla="*/ 3560 h 19998"/>
                <a:gd name="connsiteX645" fmla="*/ 17085 w 19998"/>
                <a:gd name="connsiteY645" fmla="*/ 3534 h 19998"/>
                <a:gd name="connsiteX646" fmla="*/ 17192 w 19998"/>
                <a:gd name="connsiteY646" fmla="*/ 3518 h 19998"/>
                <a:gd name="connsiteX647" fmla="*/ 17192 w 19998"/>
                <a:gd name="connsiteY647" fmla="*/ 3534 h 19998"/>
                <a:gd name="connsiteX648" fmla="*/ 17373 w 19998"/>
                <a:gd name="connsiteY648" fmla="*/ 3640 h 19998"/>
                <a:gd name="connsiteX649" fmla="*/ 17354 w 19998"/>
                <a:gd name="connsiteY649" fmla="*/ 3663 h 19998"/>
                <a:gd name="connsiteX650" fmla="*/ 17437 w 19998"/>
                <a:gd name="connsiteY650" fmla="*/ 3783 h 19998"/>
                <a:gd name="connsiteX651" fmla="*/ 17397 w 19998"/>
                <a:gd name="connsiteY651" fmla="*/ 3783 h 19998"/>
                <a:gd name="connsiteX652" fmla="*/ 17414 w 19998"/>
                <a:gd name="connsiteY652" fmla="*/ 3826 h 19998"/>
                <a:gd name="connsiteX653" fmla="*/ 17437 w 19998"/>
                <a:gd name="connsiteY653" fmla="*/ 3826 h 19998"/>
                <a:gd name="connsiteX654" fmla="*/ 17602 w 19998"/>
                <a:gd name="connsiteY654" fmla="*/ 4028 h 19998"/>
                <a:gd name="connsiteX655" fmla="*/ 17623 w 19998"/>
                <a:gd name="connsiteY655" fmla="*/ 4091 h 19998"/>
                <a:gd name="connsiteX656" fmla="*/ 17642 w 19998"/>
                <a:gd name="connsiteY656" fmla="*/ 4091 h 19998"/>
                <a:gd name="connsiteX657" fmla="*/ 17683 w 19998"/>
                <a:gd name="connsiteY657" fmla="*/ 4211 h 19998"/>
                <a:gd name="connsiteX658" fmla="*/ 17849 w 19998"/>
                <a:gd name="connsiteY658" fmla="*/ 4211 h 19998"/>
                <a:gd name="connsiteX659" fmla="*/ 17849 w 19998"/>
                <a:gd name="connsiteY659" fmla="*/ 4171 h 19998"/>
                <a:gd name="connsiteX660" fmla="*/ 17871 w 19998"/>
                <a:gd name="connsiteY660" fmla="*/ 4171 h 19998"/>
                <a:gd name="connsiteX661" fmla="*/ 17830 w 19998"/>
                <a:gd name="connsiteY661" fmla="*/ 4091 h 19998"/>
                <a:gd name="connsiteX662" fmla="*/ 17871 w 19998"/>
                <a:gd name="connsiteY662" fmla="*/ 4065 h 19998"/>
                <a:gd name="connsiteX663" fmla="*/ 17935 w 19998"/>
                <a:gd name="connsiteY663" fmla="*/ 4091 h 19998"/>
                <a:gd name="connsiteX664" fmla="*/ 17976 w 19998"/>
                <a:gd name="connsiteY664" fmla="*/ 4065 h 19998"/>
                <a:gd name="connsiteX665" fmla="*/ 18019 w 19998"/>
                <a:gd name="connsiteY665" fmla="*/ 4091 h 19998"/>
                <a:gd name="connsiteX666" fmla="*/ 18140 w 19998"/>
                <a:gd name="connsiteY666" fmla="*/ 4131 h 19998"/>
                <a:gd name="connsiteX667" fmla="*/ 18183 w 19998"/>
                <a:gd name="connsiteY667" fmla="*/ 4293 h 19998"/>
                <a:gd name="connsiteX668" fmla="*/ 18200 w 19998"/>
                <a:gd name="connsiteY668" fmla="*/ 4293 h 19998"/>
                <a:gd name="connsiteX669" fmla="*/ 18223 w 19998"/>
                <a:gd name="connsiteY669" fmla="*/ 4211 h 19998"/>
                <a:gd name="connsiteX670" fmla="*/ 18240 w 19998"/>
                <a:gd name="connsiteY670" fmla="*/ 4211 h 19998"/>
                <a:gd name="connsiteX671" fmla="*/ 18240 w 19998"/>
                <a:gd name="connsiteY671" fmla="*/ 4230 h 19998"/>
                <a:gd name="connsiteX672" fmla="*/ 18281 w 19998"/>
                <a:gd name="connsiteY672" fmla="*/ 4230 h 19998"/>
                <a:gd name="connsiteX673" fmla="*/ 18328 w 19998"/>
                <a:gd name="connsiteY673" fmla="*/ 4270 h 19998"/>
                <a:gd name="connsiteX674" fmla="*/ 18369 w 19998"/>
                <a:gd name="connsiteY674" fmla="*/ 4253 h 19998"/>
                <a:gd name="connsiteX675" fmla="*/ 18388 w 19998"/>
                <a:gd name="connsiteY675" fmla="*/ 4270 h 19998"/>
                <a:gd name="connsiteX676" fmla="*/ 18531 w 19998"/>
                <a:gd name="connsiteY676" fmla="*/ 4253 h 19998"/>
                <a:gd name="connsiteX677" fmla="*/ 18531 w 19998"/>
                <a:gd name="connsiteY677" fmla="*/ 4270 h 19998"/>
                <a:gd name="connsiteX678" fmla="*/ 18631 w 19998"/>
                <a:gd name="connsiteY678" fmla="*/ 4211 h 19998"/>
                <a:gd name="connsiteX679" fmla="*/ 18631 w 19998"/>
                <a:gd name="connsiteY679" fmla="*/ 4131 h 19998"/>
                <a:gd name="connsiteX680" fmla="*/ 18762 w 19998"/>
                <a:gd name="connsiteY680" fmla="*/ 4108 h 19998"/>
                <a:gd name="connsiteX681" fmla="*/ 18778 w 19998"/>
                <a:gd name="connsiteY681" fmla="*/ 4148 h 19998"/>
                <a:gd name="connsiteX682" fmla="*/ 18821 w 19998"/>
                <a:gd name="connsiteY682" fmla="*/ 4131 h 19998"/>
                <a:gd name="connsiteX683" fmla="*/ 18943 w 19998"/>
                <a:gd name="connsiteY683" fmla="*/ 4333 h 19998"/>
                <a:gd name="connsiteX684" fmla="*/ 19047 w 19998"/>
                <a:gd name="connsiteY684" fmla="*/ 4333 h 19998"/>
                <a:gd name="connsiteX685" fmla="*/ 19064 w 19998"/>
                <a:gd name="connsiteY685" fmla="*/ 4392 h 19998"/>
                <a:gd name="connsiteX686" fmla="*/ 19152 w 19998"/>
                <a:gd name="connsiteY686" fmla="*/ 4392 h 19998"/>
                <a:gd name="connsiteX687" fmla="*/ 19152 w 19998"/>
                <a:gd name="connsiteY687" fmla="*/ 4373 h 19998"/>
                <a:gd name="connsiteX688" fmla="*/ 19212 w 19998"/>
                <a:gd name="connsiteY688" fmla="*/ 4373 h 19998"/>
                <a:gd name="connsiteX689" fmla="*/ 19212 w 19998"/>
                <a:gd name="connsiteY689" fmla="*/ 4392 h 19998"/>
                <a:gd name="connsiteX690" fmla="*/ 19317 w 19998"/>
                <a:gd name="connsiteY690" fmla="*/ 4333 h 19998"/>
                <a:gd name="connsiteX691" fmla="*/ 19417 w 19998"/>
                <a:gd name="connsiteY691" fmla="*/ 4392 h 19998"/>
                <a:gd name="connsiteX692" fmla="*/ 19443 w 19998"/>
                <a:gd name="connsiteY692" fmla="*/ 4373 h 19998"/>
                <a:gd name="connsiteX693" fmla="*/ 19500 w 19998"/>
                <a:gd name="connsiteY693" fmla="*/ 4373 h 19998"/>
                <a:gd name="connsiteX694" fmla="*/ 19521 w 19998"/>
                <a:gd name="connsiteY694" fmla="*/ 4352 h 19998"/>
                <a:gd name="connsiteX695" fmla="*/ 19998 w 19998"/>
                <a:gd name="connsiteY695" fmla="*/ 4512 h 19998"/>
                <a:gd name="connsiteX696" fmla="*/ 19750 w 19998"/>
                <a:gd name="connsiteY696" fmla="*/ 4939 h 19998"/>
                <a:gd name="connsiteX697" fmla="*/ 19712 w 19998"/>
                <a:gd name="connsiteY697" fmla="*/ 4939 h 19998"/>
                <a:gd name="connsiteX698" fmla="*/ 19686 w 19998"/>
                <a:gd name="connsiteY698" fmla="*/ 5003 h 19998"/>
                <a:gd name="connsiteX699" fmla="*/ 19645 w 19998"/>
                <a:gd name="connsiteY699" fmla="*/ 5003 h 19998"/>
                <a:gd name="connsiteX700" fmla="*/ 19131 w 19998"/>
                <a:gd name="connsiteY700" fmla="*/ 6512 h 19998"/>
                <a:gd name="connsiteX701" fmla="*/ 19236 w 19998"/>
                <a:gd name="connsiteY701" fmla="*/ 7750 h 19998"/>
                <a:gd name="connsiteX702" fmla="*/ 19212 w 19998"/>
                <a:gd name="connsiteY702" fmla="*/ 7750 h 19998"/>
                <a:gd name="connsiteX703" fmla="*/ 19090 w 19998"/>
                <a:gd name="connsiteY703" fmla="*/ 7870 h 19998"/>
                <a:gd name="connsiteX704" fmla="*/ 19152 w 19998"/>
                <a:gd name="connsiteY704" fmla="*/ 7853 h 19998"/>
                <a:gd name="connsiteX705" fmla="*/ 19064 w 19998"/>
                <a:gd name="connsiteY705" fmla="*/ 7973 h 19998"/>
                <a:gd name="connsiteX706" fmla="*/ 18983 w 19998"/>
                <a:gd name="connsiteY706" fmla="*/ 7973 h 19998"/>
                <a:gd name="connsiteX707" fmla="*/ 18714 w 19998"/>
                <a:gd name="connsiteY707" fmla="*/ 8135 h 19998"/>
                <a:gd name="connsiteX708" fmla="*/ 18695 w 19998"/>
                <a:gd name="connsiteY708" fmla="*/ 8093 h 19998"/>
                <a:gd name="connsiteX709" fmla="*/ 18614 w 19998"/>
                <a:gd name="connsiteY709" fmla="*/ 7997 h 19998"/>
                <a:gd name="connsiteX710" fmla="*/ 18631 w 19998"/>
                <a:gd name="connsiteY710" fmla="*/ 7973 h 19998"/>
                <a:gd name="connsiteX711" fmla="*/ 18304 w 19998"/>
                <a:gd name="connsiteY71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075 w 19998"/>
                <a:gd name="connsiteY482" fmla="*/ 5449 h 19998"/>
                <a:gd name="connsiteX483" fmla="*/ 5323 w 19998"/>
                <a:gd name="connsiteY483" fmla="*/ 5471 h 19998"/>
                <a:gd name="connsiteX484" fmla="*/ 5242 w 19998"/>
                <a:gd name="connsiteY484" fmla="*/ 5407 h 19998"/>
                <a:gd name="connsiteX485" fmla="*/ 5258 w 19998"/>
                <a:gd name="connsiteY485" fmla="*/ 5391 h 19998"/>
                <a:gd name="connsiteX486" fmla="*/ 4994 w 19998"/>
                <a:gd name="connsiteY486" fmla="*/ 5003 h 19998"/>
                <a:gd name="connsiteX487" fmla="*/ 4970 w 19998"/>
                <a:gd name="connsiteY487" fmla="*/ 5003 h 19998"/>
                <a:gd name="connsiteX488" fmla="*/ 4954 w 19998"/>
                <a:gd name="connsiteY488" fmla="*/ 4982 h 19998"/>
                <a:gd name="connsiteX489" fmla="*/ 5054 w 19998"/>
                <a:gd name="connsiteY489" fmla="*/ 4618 h 19998"/>
                <a:gd name="connsiteX490" fmla="*/ 5054 w 19998"/>
                <a:gd name="connsiteY490" fmla="*/ 4601 h 19998"/>
                <a:gd name="connsiteX491" fmla="*/ 5037 w 19998"/>
                <a:gd name="connsiteY491" fmla="*/ 4618 h 19998"/>
                <a:gd name="connsiteX492" fmla="*/ 5011 w 19998"/>
                <a:gd name="connsiteY492" fmla="*/ 4131 h 19998"/>
                <a:gd name="connsiteX493" fmla="*/ 4970 w 19998"/>
                <a:gd name="connsiteY493" fmla="*/ 4131 h 19998"/>
                <a:gd name="connsiteX494" fmla="*/ 4642 w 19998"/>
                <a:gd name="connsiteY494" fmla="*/ 3335 h 19998"/>
                <a:gd name="connsiteX495" fmla="*/ 4663 w 19998"/>
                <a:gd name="connsiteY495" fmla="*/ 3092 h 19998"/>
                <a:gd name="connsiteX496" fmla="*/ 4563 w 19998"/>
                <a:gd name="connsiteY496" fmla="*/ 3050 h 19998"/>
                <a:gd name="connsiteX497" fmla="*/ 4563 w 19998"/>
                <a:gd name="connsiteY497" fmla="*/ 2930 h 19998"/>
                <a:gd name="connsiteX498" fmla="*/ 4663 w 19998"/>
                <a:gd name="connsiteY498" fmla="*/ 2987 h 19998"/>
                <a:gd name="connsiteX499" fmla="*/ 4684 w 19998"/>
                <a:gd name="connsiteY499" fmla="*/ 2947 h 19998"/>
                <a:gd name="connsiteX500" fmla="*/ 5242 w 19998"/>
                <a:gd name="connsiteY500" fmla="*/ 3092 h 19998"/>
                <a:gd name="connsiteX501" fmla="*/ 5258 w 19998"/>
                <a:gd name="connsiteY501" fmla="*/ 3029 h 19998"/>
                <a:gd name="connsiteX502" fmla="*/ 5570 w 19998"/>
                <a:gd name="connsiteY502" fmla="*/ 3050 h 19998"/>
                <a:gd name="connsiteX503" fmla="*/ 5632 w 19998"/>
                <a:gd name="connsiteY503" fmla="*/ 3252 h 19998"/>
                <a:gd name="connsiteX504" fmla="*/ 5592 w 19998"/>
                <a:gd name="connsiteY504" fmla="*/ 3252 h 19998"/>
                <a:gd name="connsiteX505" fmla="*/ 5570 w 19998"/>
                <a:gd name="connsiteY505" fmla="*/ 3316 h 19998"/>
                <a:gd name="connsiteX506" fmla="*/ 5511 w 19998"/>
                <a:gd name="connsiteY506" fmla="*/ 3316 h 19998"/>
                <a:gd name="connsiteX507" fmla="*/ 5675 w 19998"/>
                <a:gd name="connsiteY507" fmla="*/ 3800 h 19998"/>
                <a:gd name="connsiteX508" fmla="*/ 5649 w 19998"/>
                <a:gd name="connsiteY508" fmla="*/ 3826 h 19998"/>
                <a:gd name="connsiteX509" fmla="*/ 5732 w 19998"/>
                <a:gd name="connsiteY509" fmla="*/ 3842 h 19998"/>
                <a:gd name="connsiteX510" fmla="*/ 5713 w 19998"/>
                <a:gd name="connsiteY510" fmla="*/ 3842 h 19998"/>
                <a:gd name="connsiteX511" fmla="*/ 5732 w 19998"/>
                <a:gd name="connsiteY511" fmla="*/ 3882 h 19998"/>
                <a:gd name="connsiteX512" fmla="*/ 5756 w 19998"/>
                <a:gd name="connsiteY512" fmla="*/ 3882 h 19998"/>
                <a:gd name="connsiteX513" fmla="*/ 5775 w 19998"/>
                <a:gd name="connsiteY513" fmla="*/ 3882 h 19998"/>
                <a:gd name="connsiteX514" fmla="*/ 5861 w 19998"/>
                <a:gd name="connsiteY514" fmla="*/ 3762 h 19998"/>
                <a:gd name="connsiteX515" fmla="*/ 6499 w 19998"/>
                <a:gd name="connsiteY515" fmla="*/ 3906 h 19998"/>
                <a:gd name="connsiteX516" fmla="*/ 7611 w 19998"/>
                <a:gd name="connsiteY516" fmla="*/ 3826 h 19998"/>
                <a:gd name="connsiteX517" fmla="*/ 7923 w 19998"/>
                <a:gd name="connsiteY517" fmla="*/ 3722 h 19998"/>
                <a:gd name="connsiteX518" fmla="*/ 8045 w 19998"/>
                <a:gd name="connsiteY518" fmla="*/ 3703 h 19998"/>
                <a:gd name="connsiteX519" fmla="*/ 7611 w 19998"/>
                <a:gd name="connsiteY519" fmla="*/ 3600 h 19998"/>
                <a:gd name="connsiteX520" fmla="*/ 7611 w 19998"/>
                <a:gd name="connsiteY520" fmla="*/ 3581 h 19998"/>
                <a:gd name="connsiteX521" fmla="*/ 7799 w 19998"/>
                <a:gd name="connsiteY521" fmla="*/ 3092 h 19998"/>
                <a:gd name="connsiteX522" fmla="*/ 9574 w 19998"/>
                <a:gd name="connsiteY522" fmla="*/ 2317 h 19998"/>
                <a:gd name="connsiteX523" fmla="*/ 9843 w 19998"/>
                <a:gd name="connsiteY523" fmla="*/ 1993 h 19998"/>
                <a:gd name="connsiteX524" fmla="*/ 9902 w 19998"/>
                <a:gd name="connsiteY524" fmla="*/ 2051 h 19998"/>
                <a:gd name="connsiteX525" fmla="*/ 10031 w 19998"/>
                <a:gd name="connsiteY525" fmla="*/ 2051 h 19998"/>
                <a:gd name="connsiteX526" fmla="*/ 9964 w 19998"/>
                <a:gd name="connsiteY526" fmla="*/ 1972 h 19998"/>
                <a:gd name="connsiteX527" fmla="*/ 9943 w 19998"/>
                <a:gd name="connsiteY527" fmla="*/ 1993 h 19998"/>
                <a:gd name="connsiteX528" fmla="*/ 9843 w 19998"/>
                <a:gd name="connsiteY528" fmla="*/ 1645 h 19998"/>
                <a:gd name="connsiteX529" fmla="*/ 9902 w 19998"/>
                <a:gd name="connsiteY529" fmla="*/ 1645 h 19998"/>
                <a:gd name="connsiteX530" fmla="*/ 9902 w 19998"/>
                <a:gd name="connsiteY530" fmla="*/ 1628 h 19998"/>
                <a:gd name="connsiteX531" fmla="*/ 9902 w 19998"/>
                <a:gd name="connsiteY531" fmla="*/ 1607 h 19998"/>
                <a:gd name="connsiteX532" fmla="*/ 9843 w 19998"/>
                <a:gd name="connsiteY532" fmla="*/ 1542 h 19998"/>
                <a:gd name="connsiteX533" fmla="*/ 9886 w 19998"/>
                <a:gd name="connsiteY533" fmla="*/ 1260 h 19998"/>
                <a:gd name="connsiteX534" fmla="*/ 9926 w 19998"/>
                <a:gd name="connsiteY534" fmla="*/ 1243 h 19998"/>
                <a:gd name="connsiteX535" fmla="*/ 9886 w 19998"/>
                <a:gd name="connsiteY535" fmla="*/ 815 h 19998"/>
                <a:gd name="connsiteX536" fmla="*/ 9902 w 19998"/>
                <a:gd name="connsiteY536" fmla="*/ 815 h 19998"/>
                <a:gd name="connsiteX537" fmla="*/ 9886 w 19998"/>
                <a:gd name="connsiteY537" fmla="*/ 484 h 19998"/>
                <a:gd name="connsiteX538" fmla="*/ 10645 w 19998"/>
                <a:gd name="connsiteY538" fmla="*/ 186 h 19998"/>
                <a:gd name="connsiteX539" fmla="*/ 11307 w 19998"/>
                <a:gd name="connsiteY539" fmla="*/ 0 h 19998"/>
                <a:gd name="connsiteX540" fmla="*/ 11431 w 19998"/>
                <a:gd name="connsiteY540" fmla="*/ 324 h 19998"/>
                <a:gd name="connsiteX541" fmla="*/ 11431 w 19998"/>
                <a:gd name="connsiteY541" fmla="*/ 630 h 19998"/>
                <a:gd name="connsiteX542" fmla="*/ 11577 w 19998"/>
                <a:gd name="connsiteY542" fmla="*/ 630 h 19998"/>
                <a:gd name="connsiteX543" fmla="*/ 11700 w 19998"/>
                <a:gd name="connsiteY543" fmla="*/ 832 h 19998"/>
                <a:gd name="connsiteX544" fmla="*/ 11822 w 19998"/>
                <a:gd name="connsiteY544" fmla="*/ 895 h 19998"/>
                <a:gd name="connsiteX545" fmla="*/ 12158 w 19998"/>
                <a:gd name="connsiteY545" fmla="*/ 670 h 19998"/>
                <a:gd name="connsiteX546" fmla="*/ 12279 w 19998"/>
                <a:gd name="connsiteY546" fmla="*/ 792 h 19998"/>
                <a:gd name="connsiteX547" fmla="*/ 12255 w 19998"/>
                <a:gd name="connsiteY547" fmla="*/ 815 h 19998"/>
                <a:gd name="connsiteX548" fmla="*/ 12360 w 19998"/>
                <a:gd name="connsiteY548" fmla="*/ 895 h 19998"/>
                <a:gd name="connsiteX549" fmla="*/ 12360 w 19998"/>
                <a:gd name="connsiteY549" fmla="*/ 912 h 19998"/>
                <a:gd name="connsiteX550" fmla="*/ 12339 w 19998"/>
                <a:gd name="connsiteY550" fmla="*/ 935 h 19998"/>
                <a:gd name="connsiteX551" fmla="*/ 12548 w 19998"/>
                <a:gd name="connsiteY551" fmla="*/ 1342 h 19998"/>
                <a:gd name="connsiteX552" fmla="*/ 12753 w 19998"/>
                <a:gd name="connsiteY552" fmla="*/ 1260 h 19998"/>
                <a:gd name="connsiteX553" fmla="*/ 12729 w 19998"/>
                <a:gd name="connsiteY553" fmla="*/ 1363 h 19998"/>
                <a:gd name="connsiteX554" fmla="*/ 12834 w 19998"/>
                <a:gd name="connsiteY554" fmla="*/ 1323 h 19998"/>
                <a:gd name="connsiteX555" fmla="*/ 12853 w 19998"/>
                <a:gd name="connsiteY555" fmla="*/ 1342 h 19998"/>
                <a:gd name="connsiteX556" fmla="*/ 12901 w 19998"/>
                <a:gd name="connsiteY556" fmla="*/ 1342 h 19998"/>
                <a:gd name="connsiteX557" fmla="*/ 13039 w 19998"/>
                <a:gd name="connsiteY557" fmla="*/ 1769 h 19998"/>
                <a:gd name="connsiteX558" fmla="*/ 13039 w 19998"/>
                <a:gd name="connsiteY558" fmla="*/ 1751 h 19998"/>
                <a:gd name="connsiteX559" fmla="*/ 13065 w 19998"/>
                <a:gd name="connsiteY559" fmla="*/ 1751 h 19998"/>
                <a:gd name="connsiteX560" fmla="*/ 13082 w 19998"/>
                <a:gd name="connsiteY560" fmla="*/ 1671 h 19998"/>
                <a:gd name="connsiteX561" fmla="*/ 13186 w 19998"/>
                <a:gd name="connsiteY561" fmla="*/ 1645 h 19998"/>
                <a:gd name="connsiteX562" fmla="*/ 13203 w 19998"/>
                <a:gd name="connsiteY562" fmla="*/ 1671 h 19998"/>
                <a:gd name="connsiteX563" fmla="*/ 13203 w 19998"/>
                <a:gd name="connsiteY563" fmla="*/ 1645 h 19998"/>
                <a:gd name="connsiteX564" fmla="*/ 13267 w 19998"/>
                <a:gd name="connsiteY564" fmla="*/ 1645 h 19998"/>
                <a:gd name="connsiteX565" fmla="*/ 13267 w 19998"/>
                <a:gd name="connsiteY565" fmla="*/ 1671 h 19998"/>
                <a:gd name="connsiteX566" fmla="*/ 13308 w 19998"/>
                <a:gd name="connsiteY566" fmla="*/ 1687 h 19998"/>
                <a:gd name="connsiteX567" fmla="*/ 13308 w 19998"/>
                <a:gd name="connsiteY567" fmla="*/ 1711 h 19998"/>
                <a:gd name="connsiteX568" fmla="*/ 13515 w 19998"/>
                <a:gd name="connsiteY568" fmla="*/ 1628 h 19998"/>
                <a:gd name="connsiteX569" fmla="*/ 13598 w 19998"/>
                <a:gd name="connsiteY569" fmla="*/ 1751 h 19998"/>
                <a:gd name="connsiteX570" fmla="*/ 13660 w 19998"/>
                <a:gd name="connsiteY570" fmla="*/ 1769 h 19998"/>
                <a:gd name="connsiteX571" fmla="*/ 13660 w 19998"/>
                <a:gd name="connsiteY571" fmla="*/ 1833 h 19998"/>
                <a:gd name="connsiteX572" fmla="*/ 13677 w 19998"/>
                <a:gd name="connsiteY572" fmla="*/ 1833 h 19998"/>
                <a:gd name="connsiteX573" fmla="*/ 13677 w 19998"/>
                <a:gd name="connsiteY573" fmla="*/ 1849 h 19998"/>
                <a:gd name="connsiteX574" fmla="*/ 13725 w 19998"/>
                <a:gd name="connsiteY574" fmla="*/ 1849 h 19998"/>
                <a:gd name="connsiteX575" fmla="*/ 13703 w 19998"/>
                <a:gd name="connsiteY575" fmla="*/ 1833 h 19998"/>
                <a:gd name="connsiteX576" fmla="*/ 13725 w 19998"/>
                <a:gd name="connsiteY576" fmla="*/ 1791 h 19998"/>
                <a:gd name="connsiteX577" fmla="*/ 13808 w 19998"/>
                <a:gd name="connsiteY577" fmla="*/ 1873 h 19998"/>
                <a:gd name="connsiteX578" fmla="*/ 13725 w 19998"/>
                <a:gd name="connsiteY578" fmla="*/ 2155 h 19998"/>
                <a:gd name="connsiteX579" fmla="*/ 13725 w 19998"/>
                <a:gd name="connsiteY579" fmla="*/ 2138 h 19998"/>
                <a:gd name="connsiteX580" fmla="*/ 13784 w 19998"/>
                <a:gd name="connsiteY580" fmla="*/ 2155 h 19998"/>
                <a:gd name="connsiteX581" fmla="*/ 13825 w 19998"/>
                <a:gd name="connsiteY581" fmla="*/ 2301 h 19998"/>
                <a:gd name="connsiteX582" fmla="*/ 13703 w 19998"/>
                <a:gd name="connsiteY582" fmla="*/ 2420 h 19998"/>
                <a:gd name="connsiteX583" fmla="*/ 13741 w 19998"/>
                <a:gd name="connsiteY583" fmla="*/ 2463 h 19998"/>
                <a:gd name="connsiteX584" fmla="*/ 13703 w 19998"/>
                <a:gd name="connsiteY584" fmla="*/ 2503 h 19998"/>
                <a:gd name="connsiteX585" fmla="*/ 13784 w 19998"/>
                <a:gd name="connsiteY585" fmla="*/ 2519 h 19998"/>
                <a:gd name="connsiteX586" fmla="*/ 13784 w 19998"/>
                <a:gd name="connsiteY586" fmla="*/ 2540 h 19998"/>
                <a:gd name="connsiteX587" fmla="*/ 13849 w 19998"/>
                <a:gd name="connsiteY587" fmla="*/ 2540 h 19998"/>
                <a:gd name="connsiteX588" fmla="*/ 14280 w 19998"/>
                <a:gd name="connsiteY588" fmla="*/ 2540 h 19998"/>
                <a:gd name="connsiteX589" fmla="*/ 14527 w 19998"/>
                <a:gd name="connsiteY589" fmla="*/ 2437 h 19998"/>
                <a:gd name="connsiteX590" fmla="*/ 14527 w 19998"/>
                <a:gd name="connsiteY590" fmla="*/ 2218 h 19998"/>
                <a:gd name="connsiteX591" fmla="*/ 14715 w 19998"/>
                <a:gd name="connsiteY591" fmla="*/ 2051 h 19998"/>
                <a:gd name="connsiteX592" fmla="*/ 14815 w 19998"/>
                <a:gd name="connsiteY592" fmla="*/ 2115 h 19998"/>
                <a:gd name="connsiteX593" fmla="*/ 14775 w 19998"/>
                <a:gd name="connsiteY593" fmla="*/ 2138 h 19998"/>
                <a:gd name="connsiteX594" fmla="*/ 14796 w 19998"/>
                <a:gd name="connsiteY594" fmla="*/ 2218 h 19998"/>
                <a:gd name="connsiteX595" fmla="*/ 14756 w 19998"/>
                <a:gd name="connsiteY595" fmla="*/ 2195 h 19998"/>
                <a:gd name="connsiteX596" fmla="*/ 14732 w 19998"/>
                <a:gd name="connsiteY596" fmla="*/ 2218 h 19998"/>
                <a:gd name="connsiteX597" fmla="*/ 14756 w 19998"/>
                <a:gd name="connsiteY597" fmla="*/ 2237 h 19998"/>
                <a:gd name="connsiteX598" fmla="*/ 14732 w 19998"/>
                <a:gd name="connsiteY598" fmla="*/ 2275 h 19998"/>
                <a:gd name="connsiteX599" fmla="*/ 14715 w 19998"/>
                <a:gd name="connsiteY599" fmla="*/ 2275 h 19998"/>
                <a:gd name="connsiteX600" fmla="*/ 14756 w 19998"/>
                <a:gd name="connsiteY600" fmla="*/ 2341 h 19998"/>
                <a:gd name="connsiteX601" fmla="*/ 14675 w 19998"/>
                <a:gd name="connsiteY601" fmla="*/ 2519 h 19998"/>
                <a:gd name="connsiteX602" fmla="*/ 14815 w 19998"/>
                <a:gd name="connsiteY602" fmla="*/ 2622 h 19998"/>
                <a:gd name="connsiteX603" fmla="*/ 14796 w 19998"/>
                <a:gd name="connsiteY603" fmla="*/ 2904 h 19998"/>
                <a:gd name="connsiteX604" fmla="*/ 14918 w 19998"/>
                <a:gd name="connsiteY604" fmla="*/ 2904 h 19998"/>
                <a:gd name="connsiteX605" fmla="*/ 14918 w 19998"/>
                <a:gd name="connsiteY605" fmla="*/ 2867 h 19998"/>
                <a:gd name="connsiteX606" fmla="*/ 15001 w 19998"/>
                <a:gd name="connsiteY606" fmla="*/ 2888 h 19998"/>
                <a:gd name="connsiteX607" fmla="*/ 15230 w 19998"/>
                <a:gd name="connsiteY607" fmla="*/ 3074 h 19998"/>
                <a:gd name="connsiteX608" fmla="*/ 15249 w 19998"/>
                <a:gd name="connsiteY608" fmla="*/ 3050 h 19998"/>
                <a:gd name="connsiteX609" fmla="*/ 15249 w 19998"/>
                <a:gd name="connsiteY609" fmla="*/ 3114 h 19998"/>
                <a:gd name="connsiteX610" fmla="*/ 15330 w 19998"/>
                <a:gd name="connsiteY610" fmla="*/ 3114 h 19998"/>
                <a:gd name="connsiteX611" fmla="*/ 15418 w 19998"/>
                <a:gd name="connsiteY611" fmla="*/ 3114 h 19998"/>
                <a:gd name="connsiteX612" fmla="*/ 15499 w 19998"/>
                <a:gd name="connsiteY612" fmla="*/ 3196 h 19998"/>
                <a:gd name="connsiteX613" fmla="*/ 15475 w 19998"/>
                <a:gd name="connsiteY613" fmla="*/ 3252 h 19998"/>
                <a:gd name="connsiteX614" fmla="*/ 15499 w 19998"/>
                <a:gd name="connsiteY614" fmla="*/ 3295 h 19998"/>
                <a:gd name="connsiteX615" fmla="*/ 15499 w 19998"/>
                <a:gd name="connsiteY615" fmla="*/ 3276 h 19998"/>
                <a:gd name="connsiteX616" fmla="*/ 15599 w 19998"/>
                <a:gd name="connsiteY616" fmla="*/ 3276 h 19998"/>
                <a:gd name="connsiteX617" fmla="*/ 15704 w 19998"/>
                <a:gd name="connsiteY617" fmla="*/ 3374 h 19998"/>
                <a:gd name="connsiteX618" fmla="*/ 15682 w 19998"/>
                <a:gd name="connsiteY618" fmla="*/ 3414 h 19998"/>
                <a:gd name="connsiteX619" fmla="*/ 15723 w 19998"/>
                <a:gd name="connsiteY619" fmla="*/ 3478 h 19998"/>
                <a:gd name="connsiteX620" fmla="*/ 15704 w 19998"/>
                <a:gd name="connsiteY620" fmla="*/ 3497 h 19998"/>
                <a:gd name="connsiteX621" fmla="*/ 15747 w 19998"/>
                <a:gd name="connsiteY621" fmla="*/ 3534 h 19998"/>
                <a:gd name="connsiteX622" fmla="*/ 15747 w 19998"/>
                <a:gd name="connsiteY622" fmla="*/ 3518 h 19998"/>
                <a:gd name="connsiteX623" fmla="*/ 15935 w 19998"/>
                <a:gd name="connsiteY623" fmla="*/ 3478 h 19998"/>
                <a:gd name="connsiteX624" fmla="*/ 15935 w 19998"/>
                <a:gd name="connsiteY624" fmla="*/ 3518 h 19998"/>
                <a:gd name="connsiteX625" fmla="*/ 15951 w 19998"/>
                <a:gd name="connsiteY625" fmla="*/ 3518 h 19998"/>
                <a:gd name="connsiteX626" fmla="*/ 15992 w 19998"/>
                <a:gd name="connsiteY626" fmla="*/ 3414 h 19998"/>
                <a:gd name="connsiteX627" fmla="*/ 16156 w 19998"/>
                <a:gd name="connsiteY627" fmla="*/ 3414 h 19998"/>
                <a:gd name="connsiteX628" fmla="*/ 16156 w 19998"/>
                <a:gd name="connsiteY628" fmla="*/ 3374 h 19998"/>
                <a:gd name="connsiteX629" fmla="*/ 16302 w 19998"/>
                <a:gd name="connsiteY629" fmla="*/ 3436 h 19998"/>
                <a:gd name="connsiteX630" fmla="*/ 16285 w 19998"/>
                <a:gd name="connsiteY630" fmla="*/ 3454 h 19998"/>
                <a:gd name="connsiteX631" fmla="*/ 16366 w 19998"/>
                <a:gd name="connsiteY631" fmla="*/ 3518 h 19998"/>
                <a:gd name="connsiteX632" fmla="*/ 16490 w 19998"/>
                <a:gd name="connsiteY632" fmla="*/ 3518 h 19998"/>
                <a:gd name="connsiteX633" fmla="*/ 16506 w 19998"/>
                <a:gd name="connsiteY633" fmla="*/ 3600 h 19998"/>
                <a:gd name="connsiteX634" fmla="*/ 16590 w 19998"/>
                <a:gd name="connsiteY634" fmla="*/ 3624 h 19998"/>
                <a:gd name="connsiteX635" fmla="*/ 16611 w 19998"/>
                <a:gd name="connsiteY635" fmla="*/ 3581 h 19998"/>
                <a:gd name="connsiteX636" fmla="*/ 16694 w 19998"/>
                <a:gd name="connsiteY636" fmla="*/ 3600 h 19998"/>
                <a:gd name="connsiteX637" fmla="*/ 16694 w 19998"/>
                <a:gd name="connsiteY637" fmla="*/ 3560 h 19998"/>
                <a:gd name="connsiteX638" fmla="*/ 16716 w 19998"/>
                <a:gd name="connsiteY638" fmla="*/ 3560 h 19998"/>
                <a:gd name="connsiteX639" fmla="*/ 16716 w 19998"/>
                <a:gd name="connsiteY639" fmla="*/ 3518 h 19998"/>
                <a:gd name="connsiteX640" fmla="*/ 16759 w 19998"/>
                <a:gd name="connsiteY640" fmla="*/ 3497 h 19998"/>
                <a:gd name="connsiteX641" fmla="*/ 16759 w 19998"/>
                <a:gd name="connsiteY641" fmla="*/ 3478 h 19998"/>
                <a:gd name="connsiteX642" fmla="*/ 16940 w 19998"/>
                <a:gd name="connsiteY642" fmla="*/ 3478 h 19998"/>
                <a:gd name="connsiteX643" fmla="*/ 17085 w 19998"/>
                <a:gd name="connsiteY643" fmla="*/ 3560 h 19998"/>
                <a:gd name="connsiteX644" fmla="*/ 17085 w 19998"/>
                <a:gd name="connsiteY644" fmla="*/ 3534 h 19998"/>
                <a:gd name="connsiteX645" fmla="*/ 17192 w 19998"/>
                <a:gd name="connsiteY645" fmla="*/ 3518 h 19998"/>
                <a:gd name="connsiteX646" fmla="*/ 17192 w 19998"/>
                <a:gd name="connsiteY646" fmla="*/ 3534 h 19998"/>
                <a:gd name="connsiteX647" fmla="*/ 17373 w 19998"/>
                <a:gd name="connsiteY647" fmla="*/ 3640 h 19998"/>
                <a:gd name="connsiteX648" fmla="*/ 17354 w 19998"/>
                <a:gd name="connsiteY648" fmla="*/ 3663 h 19998"/>
                <a:gd name="connsiteX649" fmla="*/ 17437 w 19998"/>
                <a:gd name="connsiteY649" fmla="*/ 3783 h 19998"/>
                <a:gd name="connsiteX650" fmla="*/ 17397 w 19998"/>
                <a:gd name="connsiteY650" fmla="*/ 3783 h 19998"/>
                <a:gd name="connsiteX651" fmla="*/ 17414 w 19998"/>
                <a:gd name="connsiteY651" fmla="*/ 3826 h 19998"/>
                <a:gd name="connsiteX652" fmla="*/ 17437 w 19998"/>
                <a:gd name="connsiteY652" fmla="*/ 3826 h 19998"/>
                <a:gd name="connsiteX653" fmla="*/ 17602 w 19998"/>
                <a:gd name="connsiteY653" fmla="*/ 4028 h 19998"/>
                <a:gd name="connsiteX654" fmla="*/ 17623 w 19998"/>
                <a:gd name="connsiteY654" fmla="*/ 4091 h 19998"/>
                <a:gd name="connsiteX655" fmla="*/ 17642 w 19998"/>
                <a:gd name="connsiteY655" fmla="*/ 4091 h 19998"/>
                <a:gd name="connsiteX656" fmla="*/ 17683 w 19998"/>
                <a:gd name="connsiteY656" fmla="*/ 4211 h 19998"/>
                <a:gd name="connsiteX657" fmla="*/ 17849 w 19998"/>
                <a:gd name="connsiteY657" fmla="*/ 4211 h 19998"/>
                <a:gd name="connsiteX658" fmla="*/ 17849 w 19998"/>
                <a:gd name="connsiteY658" fmla="*/ 4171 h 19998"/>
                <a:gd name="connsiteX659" fmla="*/ 17871 w 19998"/>
                <a:gd name="connsiteY659" fmla="*/ 4171 h 19998"/>
                <a:gd name="connsiteX660" fmla="*/ 17830 w 19998"/>
                <a:gd name="connsiteY660" fmla="*/ 4091 h 19998"/>
                <a:gd name="connsiteX661" fmla="*/ 17871 w 19998"/>
                <a:gd name="connsiteY661" fmla="*/ 4065 h 19998"/>
                <a:gd name="connsiteX662" fmla="*/ 17935 w 19998"/>
                <a:gd name="connsiteY662" fmla="*/ 4091 h 19998"/>
                <a:gd name="connsiteX663" fmla="*/ 17976 w 19998"/>
                <a:gd name="connsiteY663" fmla="*/ 4065 h 19998"/>
                <a:gd name="connsiteX664" fmla="*/ 18019 w 19998"/>
                <a:gd name="connsiteY664" fmla="*/ 4091 h 19998"/>
                <a:gd name="connsiteX665" fmla="*/ 18140 w 19998"/>
                <a:gd name="connsiteY665" fmla="*/ 4131 h 19998"/>
                <a:gd name="connsiteX666" fmla="*/ 18183 w 19998"/>
                <a:gd name="connsiteY666" fmla="*/ 4293 h 19998"/>
                <a:gd name="connsiteX667" fmla="*/ 18200 w 19998"/>
                <a:gd name="connsiteY667" fmla="*/ 4293 h 19998"/>
                <a:gd name="connsiteX668" fmla="*/ 18223 w 19998"/>
                <a:gd name="connsiteY668" fmla="*/ 4211 h 19998"/>
                <a:gd name="connsiteX669" fmla="*/ 18240 w 19998"/>
                <a:gd name="connsiteY669" fmla="*/ 4211 h 19998"/>
                <a:gd name="connsiteX670" fmla="*/ 18240 w 19998"/>
                <a:gd name="connsiteY670" fmla="*/ 4230 h 19998"/>
                <a:gd name="connsiteX671" fmla="*/ 18281 w 19998"/>
                <a:gd name="connsiteY671" fmla="*/ 4230 h 19998"/>
                <a:gd name="connsiteX672" fmla="*/ 18328 w 19998"/>
                <a:gd name="connsiteY672" fmla="*/ 4270 h 19998"/>
                <a:gd name="connsiteX673" fmla="*/ 18369 w 19998"/>
                <a:gd name="connsiteY673" fmla="*/ 4253 h 19998"/>
                <a:gd name="connsiteX674" fmla="*/ 18388 w 19998"/>
                <a:gd name="connsiteY674" fmla="*/ 4270 h 19998"/>
                <a:gd name="connsiteX675" fmla="*/ 18531 w 19998"/>
                <a:gd name="connsiteY675" fmla="*/ 4253 h 19998"/>
                <a:gd name="connsiteX676" fmla="*/ 18531 w 19998"/>
                <a:gd name="connsiteY676" fmla="*/ 4270 h 19998"/>
                <a:gd name="connsiteX677" fmla="*/ 18631 w 19998"/>
                <a:gd name="connsiteY677" fmla="*/ 4211 h 19998"/>
                <a:gd name="connsiteX678" fmla="*/ 18631 w 19998"/>
                <a:gd name="connsiteY678" fmla="*/ 4131 h 19998"/>
                <a:gd name="connsiteX679" fmla="*/ 18762 w 19998"/>
                <a:gd name="connsiteY679" fmla="*/ 4108 h 19998"/>
                <a:gd name="connsiteX680" fmla="*/ 18778 w 19998"/>
                <a:gd name="connsiteY680" fmla="*/ 4148 h 19998"/>
                <a:gd name="connsiteX681" fmla="*/ 18821 w 19998"/>
                <a:gd name="connsiteY681" fmla="*/ 4131 h 19998"/>
                <a:gd name="connsiteX682" fmla="*/ 18943 w 19998"/>
                <a:gd name="connsiteY682" fmla="*/ 4333 h 19998"/>
                <a:gd name="connsiteX683" fmla="*/ 19047 w 19998"/>
                <a:gd name="connsiteY683" fmla="*/ 4333 h 19998"/>
                <a:gd name="connsiteX684" fmla="*/ 19064 w 19998"/>
                <a:gd name="connsiteY684" fmla="*/ 4392 h 19998"/>
                <a:gd name="connsiteX685" fmla="*/ 19152 w 19998"/>
                <a:gd name="connsiteY685" fmla="*/ 4392 h 19998"/>
                <a:gd name="connsiteX686" fmla="*/ 19152 w 19998"/>
                <a:gd name="connsiteY686" fmla="*/ 4373 h 19998"/>
                <a:gd name="connsiteX687" fmla="*/ 19212 w 19998"/>
                <a:gd name="connsiteY687" fmla="*/ 4373 h 19998"/>
                <a:gd name="connsiteX688" fmla="*/ 19212 w 19998"/>
                <a:gd name="connsiteY688" fmla="*/ 4392 h 19998"/>
                <a:gd name="connsiteX689" fmla="*/ 19317 w 19998"/>
                <a:gd name="connsiteY689" fmla="*/ 4333 h 19998"/>
                <a:gd name="connsiteX690" fmla="*/ 19417 w 19998"/>
                <a:gd name="connsiteY690" fmla="*/ 4392 h 19998"/>
                <a:gd name="connsiteX691" fmla="*/ 19443 w 19998"/>
                <a:gd name="connsiteY691" fmla="*/ 4373 h 19998"/>
                <a:gd name="connsiteX692" fmla="*/ 19500 w 19998"/>
                <a:gd name="connsiteY692" fmla="*/ 4373 h 19998"/>
                <a:gd name="connsiteX693" fmla="*/ 19521 w 19998"/>
                <a:gd name="connsiteY693" fmla="*/ 4352 h 19998"/>
                <a:gd name="connsiteX694" fmla="*/ 19998 w 19998"/>
                <a:gd name="connsiteY694" fmla="*/ 4512 h 19998"/>
                <a:gd name="connsiteX695" fmla="*/ 19750 w 19998"/>
                <a:gd name="connsiteY695" fmla="*/ 4939 h 19998"/>
                <a:gd name="connsiteX696" fmla="*/ 19712 w 19998"/>
                <a:gd name="connsiteY696" fmla="*/ 4939 h 19998"/>
                <a:gd name="connsiteX697" fmla="*/ 19686 w 19998"/>
                <a:gd name="connsiteY697" fmla="*/ 5003 h 19998"/>
                <a:gd name="connsiteX698" fmla="*/ 19645 w 19998"/>
                <a:gd name="connsiteY698" fmla="*/ 5003 h 19998"/>
                <a:gd name="connsiteX699" fmla="*/ 19131 w 19998"/>
                <a:gd name="connsiteY699" fmla="*/ 6512 h 19998"/>
                <a:gd name="connsiteX700" fmla="*/ 19236 w 19998"/>
                <a:gd name="connsiteY700" fmla="*/ 7750 h 19998"/>
                <a:gd name="connsiteX701" fmla="*/ 19212 w 19998"/>
                <a:gd name="connsiteY701" fmla="*/ 7750 h 19998"/>
                <a:gd name="connsiteX702" fmla="*/ 19090 w 19998"/>
                <a:gd name="connsiteY702" fmla="*/ 7870 h 19998"/>
                <a:gd name="connsiteX703" fmla="*/ 19152 w 19998"/>
                <a:gd name="connsiteY703" fmla="*/ 7853 h 19998"/>
                <a:gd name="connsiteX704" fmla="*/ 19064 w 19998"/>
                <a:gd name="connsiteY704" fmla="*/ 7973 h 19998"/>
                <a:gd name="connsiteX705" fmla="*/ 18983 w 19998"/>
                <a:gd name="connsiteY705" fmla="*/ 7973 h 19998"/>
                <a:gd name="connsiteX706" fmla="*/ 18714 w 19998"/>
                <a:gd name="connsiteY706" fmla="*/ 8135 h 19998"/>
                <a:gd name="connsiteX707" fmla="*/ 18695 w 19998"/>
                <a:gd name="connsiteY707" fmla="*/ 8093 h 19998"/>
                <a:gd name="connsiteX708" fmla="*/ 18614 w 19998"/>
                <a:gd name="connsiteY708" fmla="*/ 7997 h 19998"/>
                <a:gd name="connsiteX709" fmla="*/ 18631 w 19998"/>
                <a:gd name="connsiteY709" fmla="*/ 7973 h 19998"/>
                <a:gd name="connsiteX710" fmla="*/ 18304 w 19998"/>
                <a:gd name="connsiteY71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323 w 19998"/>
                <a:gd name="connsiteY482" fmla="*/ 5471 h 19998"/>
                <a:gd name="connsiteX483" fmla="*/ 5242 w 19998"/>
                <a:gd name="connsiteY483" fmla="*/ 5407 h 19998"/>
                <a:gd name="connsiteX484" fmla="*/ 5258 w 19998"/>
                <a:gd name="connsiteY484" fmla="*/ 5391 h 19998"/>
                <a:gd name="connsiteX485" fmla="*/ 4994 w 19998"/>
                <a:gd name="connsiteY485" fmla="*/ 5003 h 19998"/>
                <a:gd name="connsiteX486" fmla="*/ 4970 w 19998"/>
                <a:gd name="connsiteY486" fmla="*/ 5003 h 19998"/>
                <a:gd name="connsiteX487" fmla="*/ 4954 w 19998"/>
                <a:gd name="connsiteY487" fmla="*/ 4982 h 19998"/>
                <a:gd name="connsiteX488" fmla="*/ 5054 w 19998"/>
                <a:gd name="connsiteY488" fmla="*/ 4618 h 19998"/>
                <a:gd name="connsiteX489" fmla="*/ 5054 w 19998"/>
                <a:gd name="connsiteY489" fmla="*/ 4601 h 19998"/>
                <a:gd name="connsiteX490" fmla="*/ 5037 w 19998"/>
                <a:gd name="connsiteY490" fmla="*/ 4618 h 19998"/>
                <a:gd name="connsiteX491" fmla="*/ 5011 w 19998"/>
                <a:gd name="connsiteY491" fmla="*/ 4131 h 19998"/>
                <a:gd name="connsiteX492" fmla="*/ 4970 w 19998"/>
                <a:gd name="connsiteY492" fmla="*/ 4131 h 19998"/>
                <a:gd name="connsiteX493" fmla="*/ 4642 w 19998"/>
                <a:gd name="connsiteY493" fmla="*/ 3335 h 19998"/>
                <a:gd name="connsiteX494" fmla="*/ 4663 w 19998"/>
                <a:gd name="connsiteY494" fmla="*/ 3092 h 19998"/>
                <a:gd name="connsiteX495" fmla="*/ 4563 w 19998"/>
                <a:gd name="connsiteY495" fmla="*/ 3050 h 19998"/>
                <a:gd name="connsiteX496" fmla="*/ 4563 w 19998"/>
                <a:gd name="connsiteY496" fmla="*/ 2930 h 19998"/>
                <a:gd name="connsiteX497" fmla="*/ 4663 w 19998"/>
                <a:gd name="connsiteY497" fmla="*/ 2987 h 19998"/>
                <a:gd name="connsiteX498" fmla="*/ 4684 w 19998"/>
                <a:gd name="connsiteY498" fmla="*/ 2947 h 19998"/>
                <a:gd name="connsiteX499" fmla="*/ 5242 w 19998"/>
                <a:gd name="connsiteY499" fmla="*/ 3092 h 19998"/>
                <a:gd name="connsiteX500" fmla="*/ 5258 w 19998"/>
                <a:gd name="connsiteY500" fmla="*/ 3029 h 19998"/>
                <a:gd name="connsiteX501" fmla="*/ 5570 w 19998"/>
                <a:gd name="connsiteY501" fmla="*/ 3050 h 19998"/>
                <a:gd name="connsiteX502" fmla="*/ 5632 w 19998"/>
                <a:gd name="connsiteY502" fmla="*/ 3252 h 19998"/>
                <a:gd name="connsiteX503" fmla="*/ 5592 w 19998"/>
                <a:gd name="connsiteY503" fmla="*/ 3252 h 19998"/>
                <a:gd name="connsiteX504" fmla="*/ 5570 w 19998"/>
                <a:gd name="connsiteY504" fmla="*/ 3316 h 19998"/>
                <a:gd name="connsiteX505" fmla="*/ 5511 w 19998"/>
                <a:gd name="connsiteY505" fmla="*/ 3316 h 19998"/>
                <a:gd name="connsiteX506" fmla="*/ 5675 w 19998"/>
                <a:gd name="connsiteY506" fmla="*/ 3800 h 19998"/>
                <a:gd name="connsiteX507" fmla="*/ 5649 w 19998"/>
                <a:gd name="connsiteY507" fmla="*/ 3826 h 19998"/>
                <a:gd name="connsiteX508" fmla="*/ 5732 w 19998"/>
                <a:gd name="connsiteY508" fmla="*/ 3842 h 19998"/>
                <a:gd name="connsiteX509" fmla="*/ 5713 w 19998"/>
                <a:gd name="connsiteY509" fmla="*/ 3842 h 19998"/>
                <a:gd name="connsiteX510" fmla="*/ 5732 w 19998"/>
                <a:gd name="connsiteY510" fmla="*/ 3882 h 19998"/>
                <a:gd name="connsiteX511" fmla="*/ 5756 w 19998"/>
                <a:gd name="connsiteY511" fmla="*/ 3882 h 19998"/>
                <a:gd name="connsiteX512" fmla="*/ 5775 w 19998"/>
                <a:gd name="connsiteY512" fmla="*/ 3882 h 19998"/>
                <a:gd name="connsiteX513" fmla="*/ 5861 w 19998"/>
                <a:gd name="connsiteY513" fmla="*/ 3762 h 19998"/>
                <a:gd name="connsiteX514" fmla="*/ 6499 w 19998"/>
                <a:gd name="connsiteY514" fmla="*/ 3906 h 19998"/>
                <a:gd name="connsiteX515" fmla="*/ 7611 w 19998"/>
                <a:gd name="connsiteY515" fmla="*/ 3826 h 19998"/>
                <a:gd name="connsiteX516" fmla="*/ 7923 w 19998"/>
                <a:gd name="connsiteY516" fmla="*/ 3722 h 19998"/>
                <a:gd name="connsiteX517" fmla="*/ 8045 w 19998"/>
                <a:gd name="connsiteY517" fmla="*/ 3703 h 19998"/>
                <a:gd name="connsiteX518" fmla="*/ 7611 w 19998"/>
                <a:gd name="connsiteY518" fmla="*/ 3600 h 19998"/>
                <a:gd name="connsiteX519" fmla="*/ 7611 w 19998"/>
                <a:gd name="connsiteY519" fmla="*/ 3581 h 19998"/>
                <a:gd name="connsiteX520" fmla="*/ 7799 w 19998"/>
                <a:gd name="connsiteY520" fmla="*/ 3092 h 19998"/>
                <a:gd name="connsiteX521" fmla="*/ 9574 w 19998"/>
                <a:gd name="connsiteY521" fmla="*/ 2317 h 19998"/>
                <a:gd name="connsiteX522" fmla="*/ 9843 w 19998"/>
                <a:gd name="connsiteY522" fmla="*/ 1993 h 19998"/>
                <a:gd name="connsiteX523" fmla="*/ 9902 w 19998"/>
                <a:gd name="connsiteY523" fmla="*/ 2051 h 19998"/>
                <a:gd name="connsiteX524" fmla="*/ 10031 w 19998"/>
                <a:gd name="connsiteY524" fmla="*/ 2051 h 19998"/>
                <a:gd name="connsiteX525" fmla="*/ 9964 w 19998"/>
                <a:gd name="connsiteY525" fmla="*/ 1972 h 19998"/>
                <a:gd name="connsiteX526" fmla="*/ 9943 w 19998"/>
                <a:gd name="connsiteY526" fmla="*/ 1993 h 19998"/>
                <a:gd name="connsiteX527" fmla="*/ 9843 w 19998"/>
                <a:gd name="connsiteY527" fmla="*/ 1645 h 19998"/>
                <a:gd name="connsiteX528" fmla="*/ 9902 w 19998"/>
                <a:gd name="connsiteY528" fmla="*/ 1645 h 19998"/>
                <a:gd name="connsiteX529" fmla="*/ 9902 w 19998"/>
                <a:gd name="connsiteY529" fmla="*/ 1628 h 19998"/>
                <a:gd name="connsiteX530" fmla="*/ 9902 w 19998"/>
                <a:gd name="connsiteY530" fmla="*/ 1607 h 19998"/>
                <a:gd name="connsiteX531" fmla="*/ 9843 w 19998"/>
                <a:gd name="connsiteY531" fmla="*/ 1542 h 19998"/>
                <a:gd name="connsiteX532" fmla="*/ 9886 w 19998"/>
                <a:gd name="connsiteY532" fmla="*/ 1260 h 19998"/>
                <a:gd name="connsiteX533" fmla="*/ 9926 w 19998"/>
                <a:gd name="connsiteY533" fmla="*/ 1243 h 19998"/>
                <a:gd name="connsiteX534" fmla="*/ 9886 w 19998"/>
                <a:gd name="connsiteY534" fmla="*/ 815 h 19998"/>
                <a:gd name="connsiteX535" fmla="*/ 9902 w 19998"/>
                <a:gd name="connsiteY535" fmla="*/ 815 h 19998"/>
                <a:gd name="connsiteX536" fmla="*/ 9886 w 19998"/>
                <a:gd name="connsiteY536" fmla="*/ 484 h 19998"/>
                <a:gd name="connsiteX537" fmla="*/ 10645 w 19998"/>
                <a:gd name="connsiteY537" fmla="*/ 186 h 19998"/>
                <a:gd name="connsiteX538" fmla="*/ 11307 w 19998"/>
                <a:gd name="connsiteY538" fmla="*/ 0 h 19998"/>
                <a:gd name="connsiteX539" fmla="*/ 11431 w 19998"/>
                <a:gd name="connsiteY539" fmla="*/ 324 h 19998"/>
                <a:gd name="connsiteX540" fmla="*/ 11431 w 19998"/>
                <a:gd name="connsiteY540" fmla="*/ 630 h 19998"/>
                <a:gd name="connsiteX541" fmla="*/ 11577 w 19998"/>
                <a:gd name="connsiteY541" fmla="*/ 630 h 19998"/>
                <a:gd name="connsiteX542" fmla="*/ 11700 w 19998"/>
                <a:gd name="connsiteY542" fmla="*/ 832 h 19998"/>
                <a:gd name="connsiteX543" fmla="*/ 11822 w 19998"/>
                <a:gd name="connsiteY543" fmla="*/ 895 h 19998"/>
                <a:gd name="connsiteX544" fmla="*/ 12158 w 19998"/>
                <a:gd name="connsiteY544" fmla="*/ 670 h 19998"/>
                <a:gd name="connsiteX545" fmla="*/ 12279 w 19998"/>
                <a:gd name="connsiteY545" fmla="*/ 792 h 19998"/>
                <a:gd name="connsiteX546" fmla="*/ 12255 w 19998"/>
                <a:gd name="connsiteY546" fmla="*/ 815 h 19998"/>
                <a:gd name="connsiteX547" fmla="*/ 12360 w 19998"/>
                <a:gd name="connsiteY547" fmla="*/ 895 h 19998"/>
                <a:gd name="connsiteX548" fmla="*/ 12360 w 19998"/>
                <a:gd name="connsiteY548" fmla="*/ 912 h 19998"/>
                <a:gd name="connsiteX549" fmla="*/ 12339 w 19998"/>
                <a:gd name="connsiteY549" fmla="*/ 935 h 19998"/>
                <a:gd name="connsiteX550" fmla="*/ 12548 w 19998"/>
                <a:gd name="connsiteY550" fmla="*/ 1342 h 19998"/>
                <a:gd name="connsiteX551" fmla="*/ 12753 w 19998"/>
                <a:gd name="connsiteY551" fmla="*/ 1260 h 19998"/>
                <a:gd name="connsiteX552" fmla="*/ 12729 w 19998"/>
                <a:gd name="connsiteY552" fmla="*/ 1363 h 19998"/>
                <a:gd name="connsiteX553" fmla="*/ 12834 w 19998"/>
                <a:gd name="connsiteY553" fmla="*/ 1323 h 19998"/>
                <a:gd name="connsiteX554" fmla="*/ 12853 w 19998"/>
                <a:gd name="connsiteY554" fmla="*/ 1342 h 19998"/>
                <a:gd name="connsiteX555" fmla="*/ 12901 w 19998"/>
                <a:gd name="connsiteY555" fmla="*/ 1342 h 19998"/>
                <a:gd name="connsiteX556" fmla="*/ 13039 w 19998"/>
                <a:gd name="connsiteY556" fmla="*/ 1769 h 19998"/>
                <a:gd name="connsiteX557" fmla="*/ 13039 w 19998"/>
                <a:gd name="connsiteY557" fmla="*/ 1751 h 19998"/>
                <a:gd name="connsiteX558" fmla="*/ 13065 w 19998"/>
                <a:gd name="connsiteY558" fmla="*/ 1751 h 19998"/>
                <a:gd name="connsiteX559" fmla="*/ 13082 w 19998"/>
                <a:gd name="connsiteY559" fmla="*/ 1671 h 19998"/>
                <a:gd name="connsiteX560" fmla="*/ 13186 w 19998"/>
                <a:gd name="connsiteY560" fmla="*/ 1645 h 19998"/>
                <a:gd name="connsiteX561" fmla="*/ 13203 w 19998"/>
                <a:gd name="connsiteY561" fmla="*/ 1671 h 19998"/>
                <a:gd name="connsiteX562" fmla="*/ 13203 w 19998"/>
                <a:gd name="connsiteY562" fmla="*/ 1645 h 19998"/>
                <a:gd name="connsiteX563" fmla="*/ 13267 w 19998"/>
                <a:gd name="connsiteY563" fmla="*/ 1645 h 19998"/>
                <a:gd name="connsiteX564" fmla="*/ 13267 w 19998"/>
                <a:gd name="connsiteY564" fmla="*/ 1671 h 19998"/>
                <a:gd name="connsiteX565" fmla="*/ 13308 w 19998"/>
                <a:gd name="connsiteY565" fmla="*/ 1687 h 19998"/>
                <a:gd name="connsiteX566" fmla="*/ 13308 w 19998"/>
                <a:gd name="connsiteY566" fmla="*/ 1711 h 19998"/>
                <a:gd name="connsiteX567" fmla="*/ 13515 w 19998"/>
                <a:gd name="connsiteY567" fmla="*/ 1628 h 19998"/>
                <a:gd name="connsiteX568" fmla="*/ 13598 w 19998"/>
                <a:gd name="connsiteY568" fmla="*/ 1751 h 19998"/>
                <a:gd name="connsiteX569" fmla="*/ 13660 w 19998"/>
                <a:gd name="connsiteY569" fmla="*/ 1769 h 19998"/>
                <a:gd name="connsiteX570" fmla="*/ 13660 w 19998"/>
                <a:gd name="connsiteY570" fmla="*/ 1833 h 19998"/>
                <a:gd name="connsiteX571" fmla="*/ 13677 w 19998"/>
                <a:gd name="connsiteY571" fmla="*/ 1833 h 19998"/>
                <a:gd name="connsiteX572" fmla="*/ 13677 w 19998"/>
                <a:gd name="connsiteY572" fmla="*/ 1849 h 19998"/>
                <a:gd name="connsiteX573" fmla="*/ 13725 w 19998"/>
                <a:gd name="connsiteY573" fmla="*/ 1849 h 19998"/>
                <a:gd name="connsiteX574" fmla="*/ 13703 w 19998"/>
                <a:gd name="connsiteY574" fmla="*/ 1833 h 19998"/>
                <a:gd name="connsiteX575" fmla="*/ 13725 w 19998"/>
                <a:gd name="connsiteY575" fmla="*/ 1791 h 19998"/>
                <a:gd name="connsiteX576" fmla="*/ 13808 w 19998"/>
                <a:gd name="connsiteY576" fmla="*/ 1873 h 19998"/>
                <a:gd name="connsiteX577" fmla="*/ 13725 w 19998"/>
                <a:gd name="connsiteY577" fmla="*/ 2155 h 19998"/>
                <a:gd name="connsiteX578" fmla="*/ 13725 w 19998"/>
                <a:gd name="connsiteY578" fmla="*/ 2138 h 19998"/>
                <a:gd name="connsiteX579" fmla="*/ 13784 w 19998"/>
                <a:gd name="connsiteY579" fmla="*/ 2155 h 19998"/>
                <a:gd name="connsiteX580" fmla="*/ 13825 w 19998"/>
                <a:gd name="connsiteY580" fmla="*/ 2301 h 19998"/>
                <a:gd name="connsiteX581" fmla="*/ 13703 w 19998"/>
                <a:gd name="connsiteY581" fmla="*/ 2420 h 19998"/>
                <a:gd name="connsiteX582" fmla="*/ 13741 w 19998"/>
                <a:gd name="connsiteY582" fmla="*/ 2463 h 19998"/>
                <a:gd name="connsiteX583" fmla="*/ 13703 w 19998"/>
                <a:gd name="connsiteY583" fmla="*/ 2503 h 19998"/>
                <a:gd name="connsiteX584" fmla="*/ 13784 w 19998"/>
                <a:gd name="connsiteY584" fmla="*/ 2519 h 19998"/>
                <a:gd name="connsiteX585" fmla="*/ 13784 w 19998"/>
                <a:gd name="connsiteY585" fmla="*/ 2540 h 19998"/>
                <a:gd name="connsiteX586" fmla="*/ 13849 w 19998"/>
                <a:gd name="connsiteY586" fmla="*/ 2540 h 19998"/>
                <a:gd name="connsiteX587" fmla="*/ 14280 w 19998"/>
                <a:gd name="connsiteY587" fmla="*/ 2540 h 19998"/>
                <a:gd name="connsiteX588" fmla="*/ 14527 w 19998"/>
                <a:gd name="connsiteY588" fmla="*/ 2437 h 19998"/>
                <a:gd name="connsiteX589" fmla="*/ 14527 w 19998"/>
                <a:gd name="connsiteY589" fmla="*/ 2218 h 19998"/>
                <a:gd name="connsiteX590" fmla="*/ 14715 w 19998"/>
                <a:gd name="connsiteY590" fmla="*/ 2051 h 19998"/>
                <a:gd name="connsiteX591" fmla="*/ 14815 w 19998"/>
                <a:gd name="connsiteY591" fmla="*/ 2115 h 19998"/>
                <a:gd name="connsiteX592" fmla="*/ 14775 w 19998"/>
                <a:gd name="connsiteY592" fmla="*/ 2138 h 19998"/>
                <a:gd name="connsiteX593" fmla="*/ 14796 w 19998"/>
                <a:gd name="connsiteY593" fmla="*/ 2218 h 19998"/>
                <a:gd name="connsiteX594" fmla="*/ 14756 w 19998"/>
                <a:gd name="connsiteY594" fmla="*/ 2195 h 19998"/>
                <a:gd name="connsiteX595" fmla="*/ 14732 w 19998"/>
                <a:gd name="connsiteY595" fmla="*/ 2218 h 19998"/>
                <a:gd name="connsiteX596" fmla="*/ 14756 w 19998"/>
                <a:gd name="connsiteY596" fmla="*/ 2237 h 19998"/>
                <a:gd name="connsiteX597" fmla="*/ 14732 w 19998"/>
                <a:gd name="connsiteY597" fmla="*/ 2275 h 19998"/>
                <a:gd name="connsiteX598" fmla="*/ 14715 w 19998"/>
                <a:gd name="connsiteY598" fmla="*/ 2275 h 19998"/>
                <a:gd name="connsiteX599" fmla="*/ 14756 w 19998"/>
                <a:gd name="connsiteY599" fmla="*/ 2341 h 19998"/>
                <a:gd name="connsiteX600" fmla="*/ 14675 w 19998"/>
                <a:gd name="connsiteY600" fmla="*/ 2519 h 19998"/>
                <a:gd name="connsiteX601" fmla="*/ 14815 w 19998"/>
                <a:gd name="connsiteY601" fmla="*/ 2622 h 19998"/>
                <a:gd name="connsiteX602" fmla="*/ 14796 w 19998"/>
                <a:gd name="connsiteY602" fmla="*/ 2904 h 19998"/>
                <a:gd name="connsiteX603" fmla="*/ 14918 w 19998"/>
                <a:gd name="connsiteY603" fmla="*/ 2904 h 19998"/>
                <a:gd name="connsiteX604" fmla="*/ 14918 w 19998"/>
                <a:gd name="connsiteY604" fmla="*/ 2867 h 19998"/>
                <a:gd name="connsiteX605" fmla="*/ 15001 w 19998"/>
                <a:gd name="connsiteY605" fmla="*/ 2888 h 19998"/>
                <a:gd name="connsiteX606" fmla="*/ 15230 w 19998"/>
                <a:gd name="connsiteY606" fmla="*/ 3074 h 19998"/>
                <a:gd name="connsiteX607" fmla="*/ 15249 w 19998"/>
                <a:gd name="connsiteY607" fmla="*/ 3050 h 19998"/>
                <a:gd name="connsiteX608" fmla="*/ 15249 w 19998"/>
                <a:gd name="connsiteY608" fmla="*/ 3114 h 19998"/>
                <a:gd name="connsiteX609" fmla="*/ 15330 w 19998"/>
                <a:gd name="connsiteY609" fmla="*/ 3114 h 19998"/>
                <a:gd name="connsiteX610" fmla="*/ 15418 w 19998"/>
                <a:gd name="connsiteY610" fmla="*/ 3114 h 19998"/>
                <a:gd name="connsiteX611" fmla="*/ 15499 w 19998"/>
                <a:gd name="connsiteY611" fmla="*/ 3196 h 19998"/>
                <a:gd name="connsiteX612" fmla="*/ 15475 w 19998"/>
                <a:gd name="connsiteY612" fmla="*/ 3252 h 19998"/>
                <a:gd name="connsiteX613" fmla="*/ 15499 w 19998"/>
                <a:gd name="connsiteY613" fmla="*/ 3295 h 19998"/>
                <a:gd name="connsiteX614" fmla="*/ 15499 w 19998"/>
                <a:gd name="connsiteY614" fmla="*/ 3276 h 19998"/>
                <a:gd name="connsiteX615" fmla="*/ 15599 w 19998"/>
                <a:gd name="connsiteY615" fmla="*/ 3276 h 19998"/>
                <a:gd name="connsiteX616" fmla="*/ 15704 w 19998"/>
                <a:gd name="connsiteY616" fmla="*/ 3374 h 19998"/>
                <a:gd name="connsiteX617" fmla="*/ 15682 w 19998"/>
                <a:gd name="connsiteY617" fmla="*/ 3414 h 19998"/>
                <a:gd name="connsiteX618" fmla="*/ 15723 w 19998"/>
                <a:gd name="connsiteY618" fmla="*/ 3478 h 19998"/>
                <a:gd name="connsiteX619" fmla="*/ 15704 w 19998"/>
                <a:gd name="connsiteY619" fmla="*/ 3497 h 19998"/>
                <a:gd name="connsiteX620" fmla="*/ 15747 w 19998"/>
                <a:gd name="connsiteY620" fmla="*/ 3534 h 19998"/>
                <a:gd name="connsiteX621" fmla="*/ 15747 w 19998"/>
                <a:gd name="connsiteY621" fmla="*/ 3518 h 19998"/>
                <a:gd name="connsiteX622" fmla="*/ 15935 w 19998"/>
                <a:gd name="connsiteY622" fmla="*/ 3478 h 19998"/>
                <a:gd name="connsiteX623" fmla="*/ 15935 w 19998"/>
                <a:gd name="connsiteY623" fmla="*/ 3518 h 19998"/>
                <a:gd name="connsiteX624" fmla="*/ 15951 w 19998"/>
                <a:gd name="connsiteY624" fmla="*/ 3518 h 19998"/>
                <a:gd name="connsiteX625" fmla="*/ 15992 w 19998"/>
                <a:gd name="connsiteY625" fmla="*/ 3414 h 19998"/>
                <a:gd name="connsiteX626" fmla="*/ 16156 w 19998"/>
                <a:gd name="connsiteY626" fmla="*/ 3414 h 19998"/>
                <a:gd name="connsiteX627" fmla="*/ 16156 w 19998"/>
                <a:gd name="connsiteY627" fmla="*/ 3374 h 19998"/>
                <a:gd name="connsiteX628" fmla="*/ 16302 w 19998"/>
                <a:gd name="connsiteY628" fmla="*/ 3436 h 19998"/>
                <a:gd name="connsiteX629" fmla="*/ 16285 w 19998"/>
                <a:gd name="connsiteY629" fmla="*/ 3454 h 19998"/>
                <a:gd name="connsiteX630" fmla="*/ 16366 w 19998"/>
                <a:gd name="connsiteY630" fmla="*/ 3518 h 19998"/>
                <a:gd name="connsiteX631" fmla="*/ 16490 w 19998"/>
                <a:gd name="connsiteY631" fmla="*/ 3518 h 19998"/>
                <a:gd name="connsiteX632" fmla="*/ 16506 w 19998"/>
                <a:gd name="connsiteY632" fmla="*/ 3600 h 19998"/>
                <a:gd name="connsiteX633" fmla="*/ 16590 w 19998"/>
                <a:gd name="connsiteY633" fmla="*/ 3624 h 19998"/>
                <a:gd name="connsiteX634" fmla="*/ 16611 w 19998"/>
                <a:gd name="connsiteY634" fmla="*/ 3581 h 19998"/>
                <a:gd name="connsiteX635" fmla="*/ 16694 w 19998"/>
                <a:gd name="connsiteY635" fmla="*/ 3600 h 19998"/>
                <a:gd name="connsiteX636" fmla="*/ 16694 w 19998"/>
                <a:gd name="connsiteY636" fmla="*/ 3560 h 19998"/>
                <a:gd name="connsiteX637" fmla="*/ 16716 w 19998"/>
                <a:gd name="connsiteY637" fmla="*/ 3560 h 19998"/>
                <a:gd name="connsiteX638" fmla="*/ 16716 w 19998"/>
                <a:gd name="connsiteY638" fmla="*/ 3518 h 19998"/>
                <a:gd name="connsiteX639" fmla="*/ 16759 w 19998"/>
                <a:gd name="connsiteY639" fmla="*/ 3497 h 19998"/>
                <a:gd name="connsiteX640" fmla="*/ 16759 w 19998"/>
                <a:gd name="connsiteY640" fmla="*/ 3478 h 19998"/>
                <a:gd name="connsiteX641" fmla="*/ 16940 w 19998"/>
                <a:gd name="connsiteY641" fmla="*/ 3478 h 19998"/>
                <a:gd name="connsiteX642" fmla="*/ 17085 w 19998"/>
                <a:gd name="connsiteY642" fmla="*/ 3560 h 19998"/>
                <a:gd name="connsiteX643" fmla="*/ 17085 w 19998"/>
                <a:gd name="connsiteY643" fmla="*/ 3534 h 19998"/>
                <a:gd name="connsiteX644" fmla="*/ 17192 w 19998"/>
                <a:gd name="connsiteY644" fmla="*/ 3518 h 19998"/>
                <a:gd name="connsiteX645" fmla="*/ 17192 w 19998"/>
                <a:gd name="connsiteY645" fmla="*/ 3534 h 19998"/>
                <a:gd name="connsiteX646" fmla="*/ 17373 w 19998"/>
                <a:gd name="connsiteY646" fmla="*/ 3640 h 19998"/>
                <a:gd name="connsiteX647" fmla="*/ 17354 w 19998"/>
                <a:gd name="connsiteY647" fmla="*/ 3663 h 19998"/>
                <a:gd name="connsiteX648" fmla="*/ 17437 w 19998"/>
                <a:gd name="connsiteY648" fmla="*/ 3783 h 19998"/>
                <a:gd name="connsiteX649" fmla="*/ 17397 w 19998"/>
                <a:gd name="connsiteY649" fmla="*/ 3783 h 19998"/>
                <a:gd name="connsiteX650" fmla="*/ 17414 w 19998"/>
                <a:gd name="connsiteY650" fmla="*/ 3826 h 19998"/>
                <a:gd name="connsiteX651" fmla="*/ 17437 w 19998"/>
                <a:gd name="connsiteY651" fmla="*/ 3826 h 19998"/>
                <a:gd name="connsiteX652" fmla="*/ 17602 w 19998"/>
                <a:gd name="connsiteY652" fmla="*/ 4028 h 19998"/>
                <a:gd name="connsiteX653" fmla="*/ 17623 w 19998"/>
                <a:gd name="connsiteY653" fmla="*/ 4091 h 19998"/>
                <a:gd name="connsiteX654" fmla="*/ 17642 w 19998"/>
                <a:gd name="connsiteY654" fmla="*/ 4091 h 19998"/>
                <a:gd name="connsiteX655" fmla="*/ 17683 w 19998"/>
                <a:gd name="connsiteY655" fmla="*/ 4211 h 19998"/>
                <a:gd name="connsiteX656" fmla="*/ 17849 w 19998"/>
                <a:gd name="connsiteY656" fmla="*/ 4211 h 19998"/>
                <a:gd name="connsiteX657" fmla="*/ 17849 w 19998"/>
                <a:gd name="connsiteY657" fmla="*/ 4171 h 19998"/>
                <a:gd name="connsiteX658" fmla="*/ 17871 w 19998"/>
                <a:gd name="connsiteY658" fmla="*/ 4171 h 19998"/>
                <a:gd name="connsiteX659" fmla="*/ 17830 w 19998"/>
                <a:gd name="connsiteY659" fmla="*/ 4091 h 19998"/>
                <a:gd name="connsiteX660" fmla="*/ 17871 w 19998"/>
                <a:gd name="connsiteY660" fmla="*/ 4065 h 19998"/>
                <a:gd name="connsiteX661" fmla="*/ 17935 w 19998"/>
                <a:gd name="connsiteY661" fmla="*/ 4091 h 19998"/>
                <a:gd name="connsiteX662" fmla="*/ 17976 w 19998"/>
                <a:gd name="connsiteY662" fmla="*/ 4065 h 19998"/>
                <a:gd name="connsiteX663" fmla="*/ 18019 w 19998"/>
                <a:gd name="connsiteY663" fmla="*/ 4091 h 19998"/>
                <a:gd name="connsiteX664" fmla="*/ 18140 w 19998"/>
                <a:gd name="connsiteY664" fmla="*/ 4131 h 19998"/>
                <a:gd name="connsiteX665" fmla="*/ 18183 w 19998"/>
                <a:gd name="connsiteY665" fmla="*/ 4293 h 19998"/>
                <a:gd name="connsiteX666" fmla="*/ 18200 w 19998"/>
                <a:gd name="connsiteY666" fmla="*/ 4293 h 19998"/>
                <a:gd name="connsiteX667" fmla="*/ 18223 w 19998"/>
                <a:gd name="connsiteY667" fmla="*/ 4211 h 19998"/>
                <a:gd name="connsiteX668" fmla="*/ 18240 w 19998"/>
                <a:gd name="connsiteY668" fmla="*/ 4211 h 19998"/>
                <a:gd name="connsiteX669" fmla="*/ 18240 w 19998"/>
                <a:gd name="connsiteY669" fmla="*/ 4230 h 19998"/>
                <a:gd name="connsiteX670" fmla="*/ 18281 w 19998"/>
                <a:gd name="connsiteY670" fmla="*/ 4230 h 19998"/>
                <a:gd name="connsiteX671" fmla="*/ 18328 w 19998"/>
                <a:gd name="connsiteY671" fmla="*/ 4270 h 19998"/>
                <a:gd name="connsiteX672" fmla="*/ 18369 w 19998"/>
                <a:gd name="connsiteY672" fmla="*/ 4253 h 19998"/>
                <a:gd name="connsiteX673" fmla="*/ 18388 w 19998"/>
                <a:gd name="connsiteY673" fmla="*/ 4270 h 19998"/>
                <a:gd name="connsiteX674" fmla="*/ 18531 w 19998"/>
                <a:gd name="connsiteY674" fmla="*/ 4253 h 19998"/>
                <a:gd name="connsiteX675" fmla="*/ 18531 w 19998"/>
                <a:gd name="connsiteY675" fmla="*/ 4270 h 19998"/>
                <a:gd name="connsiteX676" fmla="*/ 18631 w 19998"/>
                <a:gd name="connsiteY676" fmla="*/ 4211 h 19998"/>
                <a:gd name="connsiteX677" fmla="*/ 18631 w 19998"/>
                <a:gd name="connsiteY677" fmla="*/ 4131 h 19998"/>
                <a:gd name="connsiteX678" fmla="*/ 18762 w 19998"/>
                <a:gd name="connsiteY678" fmla="*/ 4108 h 19998"/>
                <a:gd name="connsiteX679" fmla="*/ 18778 w 19998"/>
                <a:gd name="connsiteY679" fmla="*/ 4148 h 19998"/>
                <a:gd name="connsiteX680" fmla="*/ 18821 w 19998"/>
                <a:gd name="connsiteY680" fmla="*/ 4131 h 19998"/>
                <a:gd name="connsiteX681" fmla="*/ 18943 w 19998"/>
                <a:gd name="connsiteY681" fmla="*/ 4333 h 19998"/>
                <a:gd name="connsiteX682" fmla="*/ 19047 w 19998"/>
                <a:gd name="connsiteY682" fmla="*/ 4333 h 19998"/>
                <a:gd name="connsiteX683" fmla="*/ 19064 w 19998"/>
                <a:gd name="connsiteY683" fmla="*/ 4392 h 19998"/>
                <a:gd name="connsiteX684" fmla="*/ 19152 w 19998"/>
                <a:gd name="connsiteY684" fmla="*/ 4392 h 19998"/>
                <a:gd name="connsiteX685" fmla="*/ 19152 w 19998"/>
                <a:gd name="connsiteY685" fmla="*/ 4373 h 19998"/>
                <a:gd name="connsiteX686" fmla="*/ 19212 w 19998"/>
                <a:gd name="connsiteY686" fmla="*/ 4373 h 19998"/>
                <a:gd name="connsiteX687" fmla="*/ 19212 w 19998"/>
                <a:gd name="connsiteY687" fmla="*/ 4392 h 19998"/>
                <a:gd name="connsiteX688" fmla="*/ 19317 w 19998"/>
                <a:gd name="connsiteY688" fmla="*/ 4333 h 19998"/>
                <a:gd name="connsiteX689" fmla="*/ 19417 w 19998"/>
                <a:gd name="connsiteY689" fmla="*/ 4392 h 19998"/>
                <a:gd name="connsiteX690" fmla="*/ 19443 w 19998"/>
                <a:gd name="connsiteY690" fmla="*/ 4373 h 19998"/>
                <a:gd name="connsiteX691" fmla="*/ 19500 w 19998"/>
                <a:gd name="connsiteY691" fmla="*/ 4373 h 19998"/>
                <a:gd name="connsiteX692" fmla="*/ 19521 w 19998"/>
                <a:gd name="connsiteY692" fmla="*/ 4352 h 19998"/>
                <a:gd name="connsiteX693" fmla="*/ 19998 w 19998"/>
                <a:gd name="connsiteY693" fmla="*/ 4512 h 19998"/>
                <a:gd name="connsiteX694" fmla="*/ 19750 w 19998"/>
                <a:gd name="connsiteY694" fmla="*/ 4939 h 19998"/>
                <a:gd name="connsiteX695" fmla="*/ 19712 w 19998"/>
                <a:gd name="connsiteY695" fmla="*/ 4939 h 19998"/>
                <a:gd name="connsiteX696" fmla="*/ 19686 w 19998"/>
                <a:gd name="connsiteY696" fmla="*/ 5003 h 19998"/>
                <a:gd name="connsiteX697" fmla="*/ 19645 w 19998"/>
                <a:gd name="connsiteY697" fmla="*/ 5003 h 19998"/>
                <a:gd name="connsiteX698" fmla="*/ 19131 w 19998"/>
                <a:gd name="connsiteY698" fmla="*/ 6512 h 19998"/>
                <a:gd name="connsiteX699" fmla="*/ 19236 w 19998"/>
                <a:gd name="connsiteY699" fmla="*/ 7750 h 19998"/>
                <a:gd name="connsiteX700" fmla="*/ 19212 w 19998"/>
                <a:gd name="connsiteY700" fmla="*/ 7750 h 19998"/>
                <a:gd name="connsiteX701" fmla="*/ 19090 w 19998"/>
                <a:gd name="connsiteY701" fmla="*/ 7870 h 19998"/>
                <a:gd name="connsiteX702" fmla="*/ 19152 w 19998"/>
                <a:gd name="connsiteY702" fmla="*/ 7853 h 19998"/>
                <a:gd name="connsiteX703" fmla="*/ 19064 w 19998"/>
                <a:gd name="connsiteY703" fmla="*/ 7973 h 19998"/>
                <a:gd name="connsiteX704" fmla="*/ 18983 w 19998"/>
                <a:gd name="connsiteY704" fmla="*/ 7973 h 19998"/>
                <a:gd name="connsiteX705" fmla="*/ 18714 w 19998"/>
                <a:gd name="connsiteY705" fmla="*/ 8135 h 19998"/>
                <a:gd name="connsiteX706" fmla="*/ 18695 w 19998"/>
                <a:gd name="connsiteY706" fmla="*/ 8093 h 19998"/>
                <a:gd name="connsiteX707" fmla="*/ 18614 w 19998"/>
                <a:gd name="connsiteY707" fmla="*/ 7997 h 19998"/>
                <a:gd name="connsiteX708" fmla="*/ 18631 w 19998"/>
                <a:gd name="connsiteY708" fmla="*/ 7973 h 19998"/>
                <a:gd name="connsiteX709" fmla="*/ 18304 w 19998"/>
                <a:gd name="connsiteY70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580 w 19998"/>
                <a:gd name="connsiteY477" fmla="*/ 5268 h 19998"/>
                <a:gd name="connsiteX478" fmla="*/ 4580 w 19998"/>
                <a:gd name="connsiteY478" fmla="*/ 5471 h 19998"/>
                <a:gd name="connsiteX479" fmla="*/ 4994 w 19998"/>
                <a:gd name="connsiteY479" fmla="*/ 5449 h 19998"/>
                <a:gd name="connsiteX480" fmla="*/ 5075 w 19998"/>
                <a:gd name="connsiteY480" fmla="*/ 5471 h 19998"/>
                <a:gd name="connsiteX481" fmla="*/ 5323 w 19998"/>
                <a:gd name="connsiteY481" fmla="*/ 5471 h 19998"/>
                <a:gd name="connsiteX482" fmla="*/ 5242 w 19998"/>
                <a:gd name="connsiteY482" fmla="*/ 5407 h 19998"/>
                <a:gd name="connsiteX483" fmla="*/ 5258 w 19998"/>
                <a:gd name="connsiteY483" fmla="*/ 5391 h 19998"/>
                <a:gd name="connsiteX484" fmla="*/ 4994 w 19998"/>
                <a:gd name="connsiteY484" fmla="*/ 5003 h 19998"/>
                <a:gd name="connsiteX485" fmla="*/ 4970 w 19998"/>
                <a:gd name="connsiteY485" fmla="*/ 5003 h 19998"/>
                <a:gd name="connsiteX486" fmla="*/ 4954 w 19998"/>
                <a:gd name="connsiteY486" fmla="*/ 4982 h 19998"/>
                <a:gd name="connsiteX487" fmla="*/ 5054 w 19998"/>
                <a:gd name="connsiteY487" fmla="*/ 4618 h 19998"/>
                <a:gd name="connsiteX488" fmla="*/ 5054 w 19998"/>
                <a:gd name="connsiteY488" fmla="*/ 4601 h 19998"/>
                <a:gd name="connsiteX489" fmla="*/ 5037 w 19998"/>
                <a:gd name="connsiteY489" fmla="*/ 4618 h 19998"/>
                <a:gd name="connsiteX490" fmla="*/ 5011 w 19998"/>
                <a:gd name="connsiteY490" fmla="*/ 4131 h 19998"/>
                <a:gd name="connsiteX491" fmla="*/ 4970 w 19998"/>
                <a:gd name="connsiteY491" fmla="*/ 4131 h 19998"/>
                <a:gd name="connsiteX492" fmla="*/ 4642 w 19998"/>
                <a:gd name="connsiteY492" fmla="*/ 3335 h 19998"/>
                <a:gd name="connsiteX493" fmla="*/ 4663 w 19998"/>
                <a:gd name="connsiteY493" fmla="*/ 3092 h 19998"/>
                <a:gd name="connsiteX494" fmla="*/ 4563 w 19998"/>
                <a:gd name="connsiteY494" fmla="*/ 3050 h 19998"/>
                <a:gd name="connsiteX495" fmla="*/ 4563 w 19998"/>
                <a:gd name="connsiteY495" fmla="*/ 2930 h 19998"/>
                <a:gd name="connsiteX496" fmla="*/ 4663 w 19998"/>
                <a:gd name="connsiteY496" fmla="*/ 2987 h 19998"/>
                <a:gd name="connsiteX497" fmla="*/ 4684 w 19998"/>
                <a:gd name="connsiteY497" fmla="*/ 2947 h 19998"/>
                <a:gd name="connsiteX498" fmla="*/ 5242 w 19998"/>
                <a:gd name="connsiteY498" fmla="*/ 3092 h 19998"/>
                <a:gd name="connsiteX499" fmla="*/ 5258 w 19998"/>
                <a:gd name="connsiteY499" fmla="*/ 3029 h 19998"/>
                <a:gd name="connsiteX500" fmla="*/ 5570 w 19998"/>
                <a:gd name="connsiteY500" fmla="*/ 3050 h 19998"/>
                <a:gd name="connsiteX501" fmla="*/ 5632 w 19998"/>
                <a:gd name="connsiteY501" fmla="*/ 3252 h 19998"/>
                <a:gd name="connsiteX502" fmla="*/ 5592 w 19998"/>
                <a:gd name="connsiteY502" fmla="*/ 3252 h 19998"/>
                <a:gd name="connsiteX503" fmla="*/ 5570 w 19998"/>
                <a:gd name="connsiteY503" fmla="*/ 3316 h 19998"/>
                <a:gd name="connsiteX504" fmla="*/ 5511 w 19998"/>
                <a:gd name="connsiteY504" fmla="*/ 3316 h 19998"/>
                <a:gd name="connsiteX505" fmla="*/ 5675 w 19998"/>
                <a:gd name="connsiteY505" fmla="*/ 3800 h 19998"/>
                <a:gd name="connsiteX506" fmla="*/ 5649 w 19998"/>
                <a:gd name="connsiteY506" fmla="*/ 3826 h 19998"/>
                <a:gd name="connsiteX507" fmla="*/ 5732 w 19998"/>
                <a:gd name="connsiteY507" fmla="*/ 3842 h 19998"/>
                <a:gd name="connsiteX508" fmla="*/ 5713 w 19998"/>
                <a:gd name="connsiteY508" fmla="*/ 3842 h 19998"/>
                <a:gd name="connsiteX509" fmla="*/ 5732 w 19998"/>
                <a:gd name="connsiteY509" fmla="*/ 3882 h 19998"/>
                <a:gd name="connsiteX510" fmla="*/ 5756 w 19998"/>
                <a:gd name="connsiteY510" fmla="*/ 3882 h 19998"/>
                <a:gd name="connsiteX511" fmla="*/ 5775 w 19998"/>
                <a:gd name="connsiteY511" fmla="*/ 3882 h 19998"/>
                <a:gd name="connsiteX512" fmla="*/ 5861 w 19998"/>
                <a:gd name="connsiteY512" fmla="*/ 3762 h 19998"/>
                <a:gd name="connsiteX513" fmla="*/ 6499 w 19998"/>
                <a:gd name="connsiteY513" fmla="*/ 3906 h 19998"/>
                <a:gd name="connsiteX514" fmla="*/ 7611 w 19998"/>
                <a:gd name="connsiteY514" fmla="*/ 3826 h 19998"/>
                <a:gd name="connsiteX515" fmla="*/ 7923 w 19998"/>
                <a:gd name="connsiteY515" fmla="*/ 3722 h 19998"/>
                <a:gd name="connsiteX516" fmla="*/ 8045 w 19998"/>
                <a:gd name="connsiteY516" fmla="*/ 3703 h 19998"/>
                <a:gd name="connsiteX517" fmla="*/ 7611 w 19998"/>
                <a:gd name="connsiteY517" fmla="*/ 3600 h 19998"/>
                <a:gd name="connsiteX518" fmla="*/ 7611 w 19998"/>
                <a:gd name="connsiteY518" fmla="*/ 3581 h 19998"/>
                <a:gd name="connsiteX519" fmla="*/ 7799 w 19998"/>
                <a:gd name="connsiteY519" fmla="*/ 3092 h 19998"/>
                <a:gd name="connsiteX520" fmla="*/ 9574 w 19998"/>
                <a:gd name="connsiteY520" fmla="*/ 2317 h 19998"/>
                <a:gd name="connsiteX521" fmla="*/ 9843 w 19998"/>
                <a:gd name="connsiteY521" fmla="*/ 1993 h 19998"/>
                <a:gd name="connsiteX522" fmla="*/ 9902 w 19998"/>
                <a:gd name="connsiteY522" fmla="*/ 2051 h 19998"/>
                <a:gd name="connsiteX523" fmla="*/ 10031 w 19998"/>
                <a:gd name="connsiteY523" fmla="*/ 2051 h 19998"/>
                <a:gd name="connsiteX524" fmla="*/ 9964 w 19998"/>
                <a:gd name="connsiteY524" fmla="*/ 1972 h 19998"/>
                <a:gd name="connsiteX525" fmla="*/ 9943 w 19998"/>
                <a:gd name="connsiteY525" fmla="*/ 1993 h 19998"/>
                <a:gd name="connsiteX526" fmla="*/ 9843 w 19998"/>
                <a:gd name="connsiteY526" fmla="*/ 1645 h 19998"/>
                <a:gd name="connsiteX527" fmla="*/ 9902 w 19998"/>
                <a:gd name="connsiteY527" fmla="*/ 1645 h 19998"/>
                <a:gd name="connsiteX528" fmla="*/ 9902 w 19998"/>
                <a:gd name="connsiteY528" fmla="*/ 1628 h 19998"/>
                <a:gd name="connsiteX529" fmla="*/ 9902 w 19998"/>
                <a:gd name="connsiteY529" fmla="*/ 1607 h 19998"/>
                <a:gd name="connsiteX530" fmla="*/ 9843 w 19998"/>
                <a:gd name="connsiteY530" fmla="*/ 1542 h 19998"/>
                <a:gd name="connsiteX531" fmla="*/ 9886 w 19998"/>
                <a:gd name="connsiteY531" fmla="*/ 1260 h 19998"/>
                <a:gd name="connsiteX532" fmla="*/ 9926 w 19998"/>
                <a:gd name="connsiteY532" fmla="*/ 1243 h 19998"/>
                <a:gd name="connsiteX533" fmla="*/ 9886 w 19998"/>
                <a:gd name="connsiteY533" fmla="*/ 815 h 19998"/>
                <a:gd name="connsiteX534" fmla="*/ 9902 w 19998"/>
                <a:gd name="connsiteY534" fmla="*/ 815 h 19998"/>
                <a:gd name="connsiteX535" fmla="*/ 9886 w 19998"/>
                <a:gd name="connsiteY535" fmla="*/ 484 h 19998"/>
                <a:gd name="connsiteX536" fmla="*/ 10645 w 19998"/>
                <a:gd name="connsiteY536" fmla="*/ 186 h 19998"/>
                <a:gd name="connsiteX537" fmla="*/ 11307 w 19998"/>
                <a:gd name="connsiteY537" fmla="*/ 0 h 19998"/>
                <a:gd name="connsiteX538" fmla="*/ 11431 w 19998"/>
                <a:gd name="connsiteY538" fmla="*/ 324 h 19998"/>
                <a:gd name="connsiteX539" fmla="*/ 11431 w 19998"/>
                <a:gd name="connsiteY539" fmla="*/ 630 h 19998"/>
                <a:gd name="connsiteX540" fmla="*/ 11577 w 19998"/>
                <a:gd name="connsiteY540" fmla="*/ 630 h 19998"/>
                <a:gd name="connsiteX541" fmla="*/ 11700 w 19998"/>
                <a:gd name="connsiteY541" fmla="*/ 832 h 19998"/>
                <a:gd name="connsiteX542" fmla="*/ 11822 w 19998"/>
                <a:gd name="connsiteY542" fmla="*/ 895 h 19998"/>
                <a:gd name="connsiteX543" fmla="*/ 12158 w 19998"/>
                <a:gd name="connsiteY543" fmla="*/ 670 h 19998"/>
                <a:gd name="connsiteX544" fmla="*/ 12279 w 19998"/>
                <a:gd name="connsiteY544" fmla="*/ 792 h 19998"/>
                <a:gd name="connsiteX545" fmla="*/ 12255 w 19998"/>
                <a:gd name="connsiteY545" fmla="*/ 815 h 19998"/>
                <a:gd name="connsiteX546" fmla="*/ 12360 w 19998"/>
                <a:gd name="connsiteY546" fmla="*/ 895 h 19998"/>
                <a:gd name="connsiteX547" fmla="*/ 12360 w 19998"/>
                <a:gd name="connsiteY547" fmla="*/ 912 h 19998"/>
                <a:gd name="connsiteX548" fmla="*/ 12339 w 19998"/>
                <a:gd name="connsiteY548" fmla="*/ 935 h 19998"/>
                <a:gd name="connsiteX549" fmla="*/ 12548 w 19998"/>
                <a:gd name="connsiteY549" fmla="*/ 1342 h 19998"/>
                <a:gd name="connsiteX550" fmla="*/ 12753 w 19998"/>
                <a:gd name="connsiteY550" fmla="*/ 1260 h 19998"/>
                <a:gd name="connsiteX551" fmla="*/ 12729 w 19998"/>
                <a:gd name="connsiteY551" fmla="*/ 1363 h 19998"/>
                <a:gd name="connsiteX552" fmla="*/ 12834 w 19998"/>
                <a:gd name="connsiteY552" fmla="*/ 1323 h 19998"/>
                <a:gd name="connsiteX553" fmla="*/ 12853 w 19998"/>
                <a:gd name="connsiteY553" fmla="*/ 1342 h 19998"/>
                <a:gd name="connsiteX554" fmla="*/ 12901 w 19998"/>
                <a:gd name="connsiteY554" fmla="*/ 1342 h 19998"/>
                <a:gd name="connsiteX555" fmla="*/ 13039 w 19998"/>
                <a:gd name="connsiteY555" fmla="*/ 1769 h 19998"/>
                <a:gd name="connsiteX556" fmla="*/ 13039 w 19998"/>
                <a:gd name="connsiteY556" fmla="*/ 1751 h 19998"/>
                <a:gd name="connsiteX557" fmla="*/ 13065 w 19998"/>
                <a:gd name="connsiteY557" fmla="*/ 1751 h 19998"/>
                <a:gd name="connsiteX558" fmla="*/ 13082 w 19998"/>
                <a:gd name="connsiteY558" fmla="*/ 1671 h 19998"/>
                <a:gd name="connsiteX559" fmla="*/ 13186 w 19998"/>
                <a:gd name="connsiteY559" fmla="*/ 1645 h 19998"/>
                <a:gd name="connsiteX560" fmla="*/ 13203 w 19998"/>
                <a:gd name="connsiteY560" fmla="*/ 1671 h 19998"/>
                <a:gd name="connsiteX561" fmla="*/ 13203 w 19998"/>
                <a:gd name="connsiteY561" fmla="*/ 1645 h 19998"/>
                <a:gd name="connsiteX562" fmla="*/ 13267 w 19998"/>
                <a:gd name="connsiteY562" fmla="*/ 1645 h 19998"/>
                <a:gd name="connsiteX563" fmla="*/ 13267 w 19998"/>
                <a:gd name="connsiteY563" fmla="*/ 1671 h 19998"/>
                <a:gd name="connsiteX564" fmla="*/ 13308 w 19998"/>
                <a:gd name="connsiteY564" fmla="*/ 1687 h 19998"/>
                <a:gd name="connsiteX565" fmla="*/ 13308 w 19998"/>
                <a:gd name="connsiteY565" fmla="*/ 1711 h 19998"/>
                <a:gd name="connsiteX566" fmla="*/ 13515 w 19998"/>
                <a:gd name="connsiteY566" fmla="*/ 1628 h 19998"/>
                <a:gd name="connsiteX567" fmla="*/ 13598 w 19998"/>
                <a:gd name="connsiteY567" fmla="*/ 1751 h 19998"/>
                <a:gd name="connsiteX568" fmla="*/ 13660 w 19998"/>
                <a:gd name="connsiteY568" fmla="*/ 1769 h 19998"/>
                <a:gd name="connsiteX569" fmla="*/ 13660 w 19998"/>
                <a:gd name="connsiteY569" fmla="*/ 1833 h 19998"/>
                <a:gd name="connsiteX570" fmla="*/ 13677 w 19998"/>
                <a:gd name="connsiteY570" fmla="*/ 1833 h 19998"/>
                <a:gd name="connsiteX571" fmla="*/ 13677 w 19998"/>
                <a:gd name="connsiteY571" fmla="*/ 1849 h 19998"/>
                <a:gd name="connsiteX572" fmla="*/ 13725 w 19998"/>
                <a:gd name="connsiteY572" fmla="*/ 1849 h 19998"/>
                <a:gd name="connsiteX573" fmla="*/ 13703 w 19998"/>
                <a:gd name="connsiteY573" fmla="*/ 1833 h 19998"/>
                <a:gd name="connsiteX574" fmla="*/ 13725 w 19998"/>
                <a:gd name="connsiteY574" fmla="*/ 1791 h 19998"/>
                <a:gd name="connsiteX575" fmla="*/ 13808 w 19998"/>
                <a:gd name="connsiteY575" fmla="*/ 1873 h 19998"/>
                <a:gd name="connsiteX576" fmla="*/ 13725 w 19998"/>
                <a:gd name="connsiteY576" fmla="*/ 2155 h 19998"/>
                <a:gd name="connsiteX577" fmla="*/ 13725 w 19998"/>
                <a:gd name="connsiteY577" fmla="*/ 2138 h 19998"/>
                <a:gd name="connsiteX578" fmla="*/ 13784 w 19998"/>
                <a:gd name="connsiteY578" fmla="*/ 2155 h 19998"/>
                <a:gd name="connsiteX579" fmla="*/ 13825 w 19998"/>
                <a:gd name="connsiteY579" fmla="*/ 2301 h 19998"/>
                <a:gd name="connsiteX580" fmla="*/ 13703 w 19998"/>
                <a:gd name="connsiteY580" fmla="*/ 2420 h 19998"/>
                <a:gd name="connsiteX581" fmla="*/ 13741 w 19998"/>
                <a:gd name="connsiteY581" fmla="*/ 2463 h 19998"/>
                <a:gd name="connsiteX582" fmla="*/ 13703 w 19998"/>
                <a:gd name="connsiteY582" fmla="*/ 2503 h 19998"/>
                <a:gd name="connsiteX583" fmla="*/ 13784 w 19998"/>
                <a:gd name="connsiteY583" fmla="*/ 2519 h 19998"/>
                <a:gd name="connsiteX584" fmla="*/ 13784 w 19998"/>
                <a:gd name="connsiteY584" fmla="*/ 2540 h 19998"/>
                <a:gd name="connsiteX585" fmla="*/ 13849 w 19998"/>
                <a:gd name="connsiteY585" fmla="*/ 2540 h 19998"/>
                <a:gd name="connsiteX586" fmla="*/ 14280 w 19998"/>
                <a:gd name="connsiteY586" fmla="*/ 2540 h 19998"/>
                <a:gd name="connsiteX587" fmla="*/ 14527 w 19998"/>
                <a:gd name="connsiteY587" fmla="*/ 2437 h 19998"/>
                <a:gd name="connsiteX588" fmla="*/ 14527 w 19998"/>
                <a:gd name="connsiteY588" fmla="*/ 2218 h 19998"/>
                <a:gd name="connsiteX589" fmla="*/ 14715 w 19998"/>
                <a:gd name="connsiteY589" fmla="*/ 2051 h 19998"/>
                <a:gd name="connsiteX590" fmla="*/ 14815 w 19998"/>
                <a:gd name="connsiteY590" fmla="*/ 2115 h 19998"/>
                <a:gd name="connsiteX591" fmla="*/ 14775 w 19998"/>
                <a:gd name="connsiteY591" fmla="*/ 2138 h 19998"/>
                <a:gd name="connsiteX592" fmla="*/ 14796 w 19998"/>
                <a:gd name="connsiteY592" fmla="*/ 2218 h 19998"/>
                <a:gd name="connsiteX593" fmla="*/ 14756 w 19998"/>
                <a:gd name="connsiteY593" fmla="*/ 2195 h 19998"/>
                <a:gd name="connsiteX594" fmla="*/ 14732 w 19998"/>
                <a:gd name="connsiteY594" fmla="*/ 2218 h 19998"/>
                <a:gd name="connsiteX595" fmla="*/ 14756 w 19998"/>
                <a:gd name="connsiteY595" fmla="*/ 2237 h 19998"/>
                <a:gd name="connsiteX596" fmla="*/ 14732 w 19998"/>
                <a:gd name="connsiteY596" fmla="*/ 2275 h 19998"/>
                <a:gd name="connsiteX597" fmla="*/ 14715 w 19998"/>
                <a:gd name="connsiteY597" fmla="*/ 2275 h 19998"/>
                <a:gd name="connsiteX598" fmla="*/ 14756 w 19998"/>
                <a:gd name="connsiteY598" fmla="*/ 2341 h 19998"/>
                <a:gd name="connsiteX599" fmla="*/ 14675 w 19998"/>
                <a:gd name="connsiteY599" fmla="*/ 2519 h 19998"/>
                <a:gd name="connsiteX600" fmla="*/ 14815 w 19998"/>
                <a:gd name="connsiteY600" fmla="*/ 2622 h 19998"/>
                <a:gd name="connsiteX601" fmla="*/ 14796 w 19998"/>
                <a:gd name="connsiteY601" fmla="*/ 2904 h 19998"/>
                <a:gd name="connsiteX602" fmla="*/ 14918 w 19998"/>
                <a:gd name="connsiteY602" fmla="*/ 2904 h 19998"/>
                <a:gd name="connsiteX603" fmla="*/ 14918 w 19998"/>
                <a:gd name="connsiteY603" fmla="*/ 2867 h 19998"/>
                <a:gd name="connsiteX604" fmla="*/ 15001 w 19998"/>
                <a:gd name="connsiteY604" fmla="*/ 2888 h 19998"/>
                <a:gd name="connsiteX605" fmla="*/ 15230 w 19998"/>
                <a:gd name="connsiteY605" fmla="*/ 3074 h 19998"/>
                <a:gd name="connsiteX606" fmla="*/ 15249 w 19998"/>
                <a:gd name="connsiteY606" fmla="*/ 3050 h 19998"/>
                <a:gd name="connsiteX607" fmla="*/ 15249 w 19998"/>
                <a:gd name="connsiteY607" fmla="*/ 3114 h 19998"/>
                <a:gd name="connsiteX608" fmla="*/ 15330 w 19998"/>
                <a:gd name="connsiteY608" fmla="*/ 3114 h 19998"/>
                <a:gd name="connsiteX609" fmla="*/ 15418 w 19998"/>
                <a:gd name="connsiteY609" fmla="*/ 3114 h 19998"/>
                <a:gd name="connsiteX610" fmla="*/ 15499 w 19998"/>
                <a:gd name="connsiteY610" fmla="*/ 3196 h 19998"/>
                <a:gd name="connsiteX611" fmla="*/ 15475 w 19998"/>
                <a:gd name="connsiteY611" fmla="*/ 3252 h 19998"/>
                <a:gd name="connsiteX612" fmla="*/ 15499 w 19998"/>
                <a:gd name="connsiteY612" fmla="*/ 3295 h 19998"/>
                <a:gd name="connsiteX613" fmla="*/ 15499 w 19998"/>
                <a:gd name="connsiteY613" fmla="*/ 3276 h 19998"/>
                <a:gd name="connsiteX614" fmla="*/ 15599 w 19998"/>
                <a:gd name="connsiteY614" fmla="*/ 3276 h 19998"/>
                <a:gd name="connsiteX615" fmla="*/ 15704 w 19998"/>
                <a:gd name="connsiteY615" fmla="*/ 3374 h 19998"/>
                <a:gd name="connsiteX616" fmla="*/ 15682 w 19998"/>
                <a:gd name="connsiteY616" fmla="*/ 3414 h 19998"/>
                <a:gd name="connsiteX617" fmla="*/ 15723 w 19998"/>
                <a:gd name="connsiteY617" fmla="*/ 3478 h 19998"/>
                <a:gd name="connsiteX618" fmla="*/ 15704 w 19998"/>
                <a:gd name="connsiteY618" fmla="*/ 3497 h 19998"/>
                <a:gd name="connsiteX619" fmla="*/ 15747 w 19998"/>
                <a:gd name="connsiteY619" fmla="*/ 3534 h 19998"/>
                <a:gd name="connsiteX620" fmla="*/ 15747 w 19998"/>
                <a:gd name="connsiteY620" fmla="*/ 3518 h 19998"/>
                <a:gd name="connsiteX621" fmla="*/ 15935 w 19998"/>
                <a:gd name="connsiteY621" fmla="*/ 3478 h 19998"/>
                <a:gd name="connsiteX622" fmla="*/ 15935 w 19998"/>
                <a:gd name="connsiteY622" fmla="*/ 3518 h 19998"/>
                <a:gd name="connsiteX623" fmla="*/ 15951 w 19998"/>
                <a:gd name="connsiteY623" fmla="*/ 3518 h 19998"/>
                <a:gd name="connsiteX624" fmla="*/ 15992 w 19998"/>
                <a:gd name="connsiteY624" fmla="*/ 3414 h 19998"/>
                <a:gd name="connsiteX625" fmla="*/ 16156 w 19998"/>
                <a:gd name="connsiteY625" fmla="*/ 3414 h 19998"/>
                <a:gd name="connsiteX626" fmla="*/ 16156 w 19998"/>
                <a:gd name="connsiteY626" fmla="*/ 3374 h 19998"/>
                <a:gd name="connsiteX627" fmla="*/ 16302 w 19998"/>
                <a:gd name="connsiteY627" fmla="*/ 3436 h 19998"/>
                <a:gd name="connsiteX628" fmla="*/ 16285 w 19998"/>
                <a:gd name="connsiteY628" fmla="*/ 3454 h 19998"/>
                <a:gd name="connsiteX629" fmla="*/ 16366 w 19998"/>
                <a:gd name="connsiteY629" fmla="*/ 3518 h 19998"/>
                <a:gd name="connsiteX630" fmla="*/ 16490 w 19998"/>
                <a:gd name="connsiteY630" fmla="*/ 3518 h 19998"/>
                <a:gd name="connsiteX631" fmla="*/ 16506 w 19998"/>
                <a:gd name="connsiteY631" fmla="*/ 3600 h 19998"/>
                <a:gd name="connsiteX632" fmla="*/ 16590 w 19998"/>
                <a:gd name="connsiteY632" fmla="*/ 3624 h 19998"/>
                <a:gd name="connsiteX633" fmla="*/ 16611 w 19998"/>
                <a:gd name="connsiteY633" fmla="*/ 3581 h 19998"/>
                <a:gd name="connsiteX634" fmla="*/ 16694 w 19998"/>
                <a:gd name="connsiteY634" fmla="*/ 3600 h 19998"/>
                <a:gd name="connsiteX635" fmla="*/ 16694 w 19998"/>
                <a:gd name="connsiteY635" fmla="*/ 3560 h 19998"/>
                <a:gd name="connsiteX636" fmla="*/ 16716 w 19998"/>
                <a:gd name="connsiteY636" fmla="*/ 3560 h 19998"/>
                <a:gd name="connsiteX637" fmla="*/ 16716 w 19998"/>
                <a:gd name="connsiteY637" fmla="*/ 3518 h 19998"/>
                <a:gd name="connsiteX638" fmla="*/ 16759 w 19998"/>
                <a:gd name="connsiteY638" fmla="*/ 3497 h 19998"/>
                <a:gd name="connsiteX639" fmla="*/ 16759 w 19998"/>
                <a:gd name="connsiteY639" fmla="*/ 3478 h 19998"/>
                <a:gd name="connsiteX640" fmla="*/ 16940 w 19998"/>
                <a:gd name="connsiteY640" fmla="*/ 3478 h 19998"/>
                <a:gd name="connsiteX641" fmla="*/ 17085 w 19998"/>
                <a:gd name="connsiteY641" fmla="*/ 3560 h 19998"/>
                <a:gd name="connsiteX642" fmla="*/ 17085 w 19998"/>
                <a:gd name="connsiteY642" fmla="*/ 3534 h 19998"/>
                <a:gd name="connsiteX643" fmla="*/ 17192 w 19998"/>
                <a:gd name="connsiteY643" fmla="*/ 3518 h 19998"/>
                <a:gd name="connsiteX644" fmla="*/ 17192 w 19998"/>
                <a:gd name="connsiteY644" fmla="*/ 3534 h 19998"/>
                <a:gd name="connsiteX645" fmla="*/ 17373 w 19998"/>
                <a:gd name="connsiteY645" fmla="*/ 3640 h 19998"/>
                <a:gd name="connsiteX646" fmla="*/ 17354 w 19998"/>
                <a:gd name="connsiteY646" fmla="*/ 3663 h 19998"/>
                <a:gd name="connsiteX647" fmla="*/ 17437 w 19998"/>
                <a:gd name="connsiteY647" fmla="*/ 3783 h 19998"/>
                <a:gd name="connsiteX648" fmla="*/ 17397 w 19998"/>
                <a:gd name="connsiteY648" fmla="*/ 3783 h 19998"/>
                <a:gd name="connsiteX649" fmla="*/ 17414 w 19998"/>
                <a:gd name="connsiteY649" fmla="*/ 3826 h 19998"/>
                <a:gd name="connsiteX650" fmla="*/ 17437 w 19998"/>
                <a:gd name="connsiteY650" fmla="*/ 3826 h 19998"/>
                <a:gd name="connsiteX651" fmla="*/ 17602 w 19998"/>
                <a:gd name="connsiteY651" fmla="*/ 4028 h 19998"/>
                <a:gd name="connsiteX652" fmla="*/ 17623 w 19998"/>
                <a:gd name="connsiteY652" fmla="*/ 4091 h 19998"/>
                <a:gd name="connsiteX653" fmla="*/ 17642 w 19998"/>
                <a:gd name="connsiteY653" fmla="*/ 4091 h 19998"/>
                <a:gd name="connsiteX654" fmla="*/ 17683 w 19998"/>
                <a:gd name="connsiteY654" fmla="*/ 4211 h 19998"/>
                <a:gd name="connsiteX655" fmla="*/ 17849 w 19998"/>
                <a:gd name="connsiteY655" fmla="*/ 4211 h 19998"/>
                <a:gd name="connsiteX656" fmla="*/ 17849 w 19998"/>
                <a:gd name="connsiteY656" fmla="*/ 4171 h 19998"/>
                <a:gd name="connsiteX657" fmla="*/ 17871 w 19998"/>
                <a:gd name="connsiteY657" fmla="*/ 4171 h 19998"/>
                <a:gd name="connsiteX658" fmla="*/ 17830 w 19998"/>
                <a:gd name="connsiteY658" fmla="*/ 4091 h 19998"/>
                <a:gd name="connsiteX659" fmla="*/ 17871 w 19998"/>
                <a:gd name="connsiteY659" fmla="*/ 4065 h 19998"/>
                <a:gd name="connsiteX660" fmla="*/ 17935 w 19998"/>
                <a:gd name="connsiteY660" fmla="*/ 4091 h 19998"/>
                <a:gd name="connsiteX661" fmla="*/ 17976 w 19998"/>
                <a:gd name="connsiteY661" fmla="*/ 4065 h 19998"/>
                <a:gd name="connsiteX662" fmla="*/ 18019 w 19998"/>
                <a:gd name="connsiteY662" fmla="*/ 4091 h 19998"/>
                <a:gd name="connsiteX663" fmla="*/ 18140 w 19998"/>
                <a:gd name="connsiteY663" fmla="*/ 4131 h 19998"/>
                <a:gd name="connsiteX664" fmla="*/ 18183 w 19998"/>
                <a:gd name="connsiteY664" fmla="*/ 4293 h 19998"/>
                <a:gd name="connsiteX665" fmla="*/ 18200 w 19998"/>
                <a:gd name="connsiteY665" fmla="*/ 4293 h 19998"/>
                <a:gd name="connsiteX666" fmla="*/ 18223 w 19998"/>
                <a:gd name="connsiteY666" fmla="*/ 4211 h 19998"/>
                <a:gd name="connsiteX667" fmla="*/ 18240 w 19998"/>
                <a:gd name="connsiteY667" fmla="*/ 4211 h 19998"/>
                <a:gd name="connsiteX668" fmla="*/ 18240 w 19998"/>
                <a:gd name="connsiteY668" fmla="*/ 4230 h 19998"/>
                <a:gd name="connsiteX669" fmla="*/ 18281 w 19998"/>
                <a:gd name="connsiteY669" fmla="*/ 4230 h 19998"/>
                <a:gd name="connsiteX670" fmla="*/ 18328 w 19998"/>
                <a:gd name="connsiteY670" fmla="*/ 4270 h 19998"/>
                <a:gd name="connsiteX671" fmla="*/ 18369 w 19998"/>
                <a:gd name="connsiteY671" fmla="*/ 4253 h 19998"/>
                <a:gd name="connsiteX672" fmla="*/ 18388 w 19998"/>
                <a:gd name="connsiteY672" fmla="*/ 4270 h 19998"/>
                <a:gd name="connsiteX673" fmla="*/ 18531 w 19998"/>
                <a:gd name="connsiteY673" fmla="*/ 4253 h 19998"/>
                <a:gd name="connsiteX674" fmla="*/ 18531 w 19998"/>
                <a:gd name="connsiteY674" fmla="*/ 4270 h 19998"/>
                <a:gd name="connsiteX675" fmla="*/ 18631 w 19998"/>
                <a:gd name="connsiteY675" fmla="*/ 4211 h 19998"/>
                <a:gd name="connsiteX676" fmla="*/ 18631 w 19998"/>
                <a:gd name="connsiteY676" fmla="*/ 4131 h 19998"/>
                <a:gd name="connsiteX677" fmla="*/ 18762 w 19998"/>
                <a:gd name="connsiteY677" fmla="*/ 4108 h 19998"/>
                <a:gd name="connsiteX678" fmla="*/ 18778 w 19998"/>
                <a:gd name="connsiteY678" fmla="*/ 4148 h 19998"/>
                <a:gd name="connsiteX679" fmla="*/ 18821 w 19998"/>
                <a:gd name="connsiteY679" fmla="*/ 4131 h 19998"/>
                <a:gd name="connsiteX680" fmla="*/ 18943 w 19998"/>
                <a:gd name="connsiteY680" fmla="*/ 4333 h 19998"/>
                <a:gd name="connsiteX681" fmla="*/ 19047 w 19998"/>
                <a:gd name="connsiteY681" fmla="*/ 4333 h 19998"/>
                <a:gd name="connsiteX682" fmla="*/ 19064 w 19998"/>
                <a:gd name="connsiteY682" fmla="*/ 4392 h 19998"/>
                <a:gd name="connsiteX683" fmla="*/ 19152 w 19998"/>
                <a:gd name="connsiteY683" fmla="*/ 4392 h 19998"/>
                <a:gd name="connsiteX684" fmla="*/ 19152 w 19998"/>
                <a:gd name="connsiteY684" fmla="*/ 4373 h 19998"/>
                <a:gd name="connsiteX685" fmla="*/ 19212 w 19998"/>
                <a:gd name="connsiteY685" fmla="*/ 4373 h 19998"/>
                <a:gd name="connsiteX686" fmla="*/ 19212 w 19998"/>
                <a:gd name="connsiteY686" fmla="*/ 4392 h 19998"/>
                <a:gd name="connsiteX687" fmla="*/ 19317 w 19998"/>
                <a:gd name="connsiteY687" fmla="*/ 4333 h 19998"/>
                <a:gd name="connsiteX688" fmla="*/ 19417 w 19998"/>
                <a:gd name="connsiteY688" fmla="*/ 4392 h 19998"/>
                <a:gd name="connsiteX689" fmla="*/ 19443 w 19998"/>
                <a:gd name="connsiteY689" fmla="*/ 4373 h 19998"/>
                <a:gd name="connsiteX690" fmla="*/ 19500 w 19998"/>
                <a:gd name="connsiteY690" fmla="*/ 4373 h 19998"/>
                <a:gd name="connsiteX691" fmla="*/ 19521 w 19998"/>
                <a:gd name="connsiteY691" fmla="*/ 4352 h 19998"/>
                <a:gd name="connsiteX692" fmla="*/ 19998 w 19998"/>
                <a:gd name="connsiteY692" fmla="*/ 4512 h 19998"/>
                <a:gd name="connsiteX693" fmla="*/ 19750 w 19998"/>
                <a:gd name="connsiteY693" fmla="*/ 4939 h 19998"/>
                <a:gd name="connsiteX694" fmla="*/ 19712 w 19998"/>
                <a:gd name="connsiteY694" fmla="*/ 4939 h 19998"/>
                <a:gd name="connsiteX695" fmla="*/ 19686 w 19998"/>
                <a:gd name="connsiteY695" fmla="*/ 5003 h 19998"/>
                <a:gd name="connsiteX696" fmla="*/ 19645 w 19998"/>
                <a:gd name="connsiteY696" fmla="*/ 5003 h 19998"/>
                <a:gd name="connsiteX697" fmla="*/ 19131 w 19998"/>
                <a:gd name="connsiteY697" fmla="*/ 6512 h 19998"/>
                <a:gd name="connsiteX698" fmla="*/ 19236 w 19998"/>
                <a:gd name="connsiteY698" fmla="*/ 7750 h 19998"/>
                <a:gd name="connsiteX699" fmla="*/ 19212 w 19998"/>
                <a:gd name="connsiteY699" fmla="*/ 7750 h 19998"/>
                <a:gd name="connsiteX700" fmla="*/ 19090 w 19998"/>
                <a:gd name="connsiteY700" fmla="*/ 7870 h 19998"/>
                <a:gd name="connsiteX701" fmla="*/ 19152 w 19998"/>
                <a:gd name="connsiteY701" fmla="*/ 7853 h 19998"/>
                <a:gd name="connsiteX702" fmla="*/ 19064 w 19998"/>
                <a:gd name="connsiteY702" fmla="*/ 7973 h 19998"/>
                <a:gd name="connsiteX703" fmla="*/ 18983 w 19998"/>
                <a:gd name="connsiteY703" fmla="*/ 7973 h 19998"/>
                <a:gd name="connsiteX704" fmla="*/ 18714 w 19998"/>
                <a:gd name="connsiteY704" fmla="*/ 8135 h 19998"/>
                <a:gd name="connsiteX705" fmla="*/ 18695 w 19998"/>
                <a:gd name="connsiteY705" fmla="*/ 8093 h 19998"/>
                <a:gd name="connsiteX706" fmla="*/ 18614 w 19998"/>
                <a:gd name="connsiteY706" fmla="*/ 7997 h 19998"/>
                <a:gd name="connsiteX707" fmla="*/ 18631 w 19998"/>
                <a:gd name="connsiteY707" fmla="*/ 7973 h 19998"/>
                <a:gd name="connsiteX708" fmla="*/ 18304 w 19998"/>
                <a:gd name="connsiteY70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580 w 19998"/>
                <a:gd name="connsiteY476" fmla="*/ 5268 h 19998"/>
                <a:gd name="connsiteX477" fmla="*/ 4580 w 19998"/>
                <a:gd name="connsiteY477" fmla="*/ 5471 h 19998"/>
                <a:gd name="connsiteX478" fmla="*/ 4994 w 19998"/>
                <a:gd name="connsiteY478" fmla="*/ 5449 h 19998"/>
                <a:gd name="connsiteX479" fmla="*/ 5075 w 19998"/>
                <a:gd name="connsiteY479" fmla="*/ 5471 h 19998"/>
                <a:gd name="connsiteX480" fmla="*/ 5323 w 19998"/>
                <a:gd name="connsiteY480" fmla="*/ 5471 h 19998"/>
                <a:gd name="connsiteX481" fmla="*/ 5242 w 19998"/>
                <a:gd name="connsiteY481" fmla="*/ 5407 h 19998"/>
                <a:gd name="connsiteX482" fmla="*/ 5258 w 19998"/>
                <a:gd name="connsiteY482" fmla="*/ 5391 h 19998"/>
                <a:gd name="connsiteX483" fmla="*/ 4994 w 19998"/>
                <a:gd name="connsiteY483" fmla="*/ 5003 h 19998"/>
                <a:gd name="connsiteX484" fmla="*/ 4970 w 19998"/>
                <a:gd name="connsiteY484" fmla="*/ 5003 h 19998"/>
                <a:gd name="connsiteX485" fmla="*/ 4954 w 19998"/>
                <a:gd name="connsiteY485" fmla="*/ 4982 h 19998"/>
                <a:gd name="connsiteX486" fmla="*/ 5054 w 19998"/>
                <a:gd name="connsiteY486" fmla="*/ 4618 h 19998"/>
                <a:gd name="connsiteX487" fmla="*/ 5054 w 19998"/>
                <a:gd name="connsiteY487" fmla="*/ 4601 h 19998"/>
                <a:gd name="connsiteX488" fmla="*/ 5037 w 19998"/>
                <a:gd name="connsiteY488" fmla="*/ 4618 h 19998"/>
                <a:gd name="connsiteX489" fmla="*/ 5011 w 19998"/>
                <a:gd name="connsiteY489" fmla="*/ 4131 h 19998"/>
                <a:gd name="connsiteX490" fmla="*/ 4970 w 19998"/>
                <a:gd name="connsiteY490" fmla="*/ 4131 h 19998"/>
                <a:gd name="connsiteX491" fmla="*/ 4642 w 19998"/>
                <a:gd name="connsiteY491" fmla="*/ 3335 h 19998"/>
                <a:gd name="connsiteX492" fmla="*/ 4663 w 19998"/>
                <a:gd name="connsiteY492" fmla="*/ 3092 h 19998"/>
                <a:gd name="connsiteX493" fmla="*/ 4563 w 19998"/>
                <a:gd name="connsiteY493" fmla="*/ 3050 h 19998"/>
                <a:gd name="connsiteX494" fmla="*/ 4563 w 19998"/>
                <a:gd name="connsiteY494" fmla="*/ 2930 h 19998"/>
                <a:gd name="connsiteX495" fmla="*/ 4663 w 19998"/>
                <a:gd name="connsiteY495" fmla="*/ 2987 h 19998"/>
                <a:gd name="connsiteX496" fmla="*/ 4684 w 19998"/>
                <a:gd name="connsiteY496" fmla="*/ 2947 h 19998"/>
                <a:gd name="connsiteX497" fmla="*/ 5242 w 19998"/>
                <a:gd name="connsiteY497" fmla="*/ 3092 h 19998"/>
                <a:gd name="connsiteX498" fmla="*/ 5258 w 19998"/>
                <a:gd name="connsiteY498" fmla="*/ 3029 h 19998"/>
                <a:gd name="connsiteX499" fmla="*/ 5570 w 19998"/>
                <a:gd name="connsiteY499" fmla="*/ 3050 h 19998"/>
                <a:gd name="connsiteX500" fmla="*/ 5632 w 19998"/>
                <a:gd name="connsiteY500" fmla="*/ 3252 h 19998"/>
                <a:gd name="connsiteX501" fmla="*/ 5592 w 19998"/>
                <a:gd name="connsiteY501" fmla="*/ 3252 h 19998"/>
                <a:gd name="connsiteX502" fmla="*/ 5570 w 19998"/>
                <a:gd name="connsiteY502" fmla="*/ 3316 h 19998"/>
                <a:gd name="connsiteX503" fmla="*/ 5511 w 19998"/>
                <a:gd name="connsiteY503" fmla="*/ 3316 h 19998"/>
                <a:gd name="connsiteX504" fmla="*/ 5675 w 19998"/>
                <a:gd name="connsiteY504" fmla="*/ 3800 h 19998"/>
                <a:gd name="connsiteX505" fmla="*/ 5649 w 19998"/>
                <a:gd name="connsiteY505" fmla="*/ 3826 h 19998"/>
                <a:gd name="connsiteX506" fmla="*/ 5732 w 19998"/>
                <a:gd name="connsiteY506" fmla="*/ 3842 h 19998"/>
                <a:gd name="connsiteX507" fmla="*/ 5713 w 19998"/>
                <a:gd name="connsiteY507" fmla="*/ 3842 h 19998"/>
                <a:gd name="connsiteX508" fmla="*/ 5732 w 19998"/>
                <a:gd name="connsiteY508" fmla="*/ 3882 h 19998"/>
                <a:gd name="connsiteX509" fmla="*/ 5756 w 19998"/>
                <a:gd name="connsiteY509" fmla="*/ 3882 h 19998"/>
                <a:gd name="connsiteX510" fmla="*/ 5775 w 19998"/>
                <a:gd name="connsiteY510" fmla="*/ 3882 h 19998"/>
                <a:gd name="connsiteX511" fmla="*/ 5861 w 19998"/>
                <a:gd name="connsiteY511" fmla="*/ 3762 h 19998"/>
                <a:gd name="connsiteX512" fmla="*/ 6499 w 19998"/>
                <a:gd name="connsiteY512" fmla="*/ 3906 h 19998"/>
                <a:gd name="connsiteX513" fmla="*/ 7611 w 19998"/>
                <a:gd name="connsiteY513" fmla="*/ 3826 h 19998"/>
                <a:gd name="connsiteX514" fmla="*/ 7923 w 19998"/>
                <a:gd name="connsiteY514" fmla="*/ 3722 h 19998"/>
                <a:gd name="connsiteX515" fmla="*/ 8045 w 19998"/>
                <a:gd name="connsiteY515" fmla="*/ 3703 h 19998"/>
                <a:gd name="connsiteX516" fmla="*/ 7611 w 19998"/>
                <a:gd name="connsiteY516" fmla="*/ 3600 h 19998"/>
                <a:gd name="connsiteX517" fmla="*/ 7611 w 19998"/>
                <a:gd name="connsiteY517" fmla="*/ 3581 h 19998"/>
                <a:gd name="connsiteX518" fmla="*/ 7799 w 19998"/>
                <a:gd name="connsiteY518" fmla="*/ 3092 h 19998"/>
                <a:gd name="connsiteX519" fmla="*/ 9574 w 19998"/>
                <a:gd name="connsiteY519" fmla="*/ 2317 h 19998"/>
                <a:gd name="connsiteX520" fmla="*/ 9843 w 19998"/>
                <a:gd name="connsiteY520" fmla="*/ 1993 h 19998"/>
                <a:gd name="connsiteX521" fmla="*/ 9902 w 19998"/>
                <a:gd name="connsiteY521" fmla="*/ 2051 h 19998"/>
                <a:gd name="connsiteX522" fmla="*/ 10031 w 19998"/>
                <a:gd name="connsiteY522" fmla="*/ 2051 h 19998"/>
                <a:gd name="connsiteX523" fmla="*/ 9964 w 19998"/>
                <a:gd name="connsiteY523" fmla="*/ 1972 h 19998"/>
                <a:gd name="connsiteX524" fmla="*/ 9943 w 19998"/>
                <a:gd name="connsiteY524" fmla="*/ 1993 h 19998"/>
                <a:gd name="connsiteX525" fmla="*/ 9843 w 19998"/>
                <a:gd name="connsiteY525" fmla="*/ 1645 h 19998"/>
                <a:gd name="connsiteX526" fmla="*/ 9902 w 19998"/>
                <a:gd name="connsiteY526" fmla="*/ 1645 h 19998"/>
                <a:gd name="connsiteX527" fmla="*/ 9902 w 19998"/>
                <a:gd name="connsiteY527" fmla="*/ 1628 h 19998"/>
                <a:gd name="connsiteX528" fmla="*/ 9902 w 19998"/>
                <a:gd name="connsiteY528" fmla="*/ 1607 h 19998"/>
                <a:gd name="connsiteX529" fmla="*/ 9843 w 19998"/>
                <a:gd name="connsiteY529" fmla="*/ 1542 h 19998"/>
                <a:gd name="connsiteX530" fmla="*/ 9886 w 19998"/>
                <a:gd name="connsiteY530" fmla="*/ 1260 h 19998"/>
                <a:gd name="connsiteX531" fmla="*/ 9926 w 19998"/>
                <a:gd name="connsiteY531" fmla="*/ 1243 h 19998"/>
                <a:gd name="connsiteX532" fmla="*/ 9886 w 19998"/>
                <a:gd name="connsiteY532" fmla="*/ 815 h 19998"/>
                <a:gd name="connsiteX533" fmla="*/ 9902 w 19998"/>
                <a:gd name="connsiteY533" fmla="*/ 815 h 19998"/>
                <a:gd name="connsiteX534" fmla="*/ 9886 w 19998"/>
                <a:gd name="connsiteY534" fmla="*/ 484 h 19998"/>
                <a:gd name="connsiteX535" fmla="*/ 10645 w 19998"/>
                <a:gd name="connsiteY535" fmla="*/ 186 h 19998"/>
                <a:gd name="connsiteX536" fmla="*/ 11307 w 19998"/>
                <a:gd name="connsiteY536" fmla="*/ 0 h 19998"/>
                <a:gd name="connsiteX537" fmla="*/ 11431 w 19998"/>
                <a:gd name="connsiteY537" fmla="*/ 324 h 19998"/>
                <a:gd name="connsiteX538" fmla="*/ 11431 w 19998"/>
                <a:gd name="connsiteY538" fmla="*/ 630 h 19998"/>
                <a:gd name="connsiteX539" fmla="*/ 11577 w 19998"/>
                <a:gd name="connsiteY539" fmla="*/ 630 h 19998"/>
                <a:gd name="connsiteX540" fmla="*/ 11700 w 19998"/>
                <a:gd name="connsiteY540" fmla="*/ 832 h 19998"/>
                <a:gd name="connsiteX541" fmla="*/ 11822 w 19998"/>
                <a:gd name="connsiteY541" fmla="*/ 895 h 19998"/>
                <a:gd name="connsiteX542" fmla="*/ 12158 w 19998"/>
                <a:gd name="connsiteY542" fmla="*/ 670 h 19998"/>
                <a:gd name="connsiteX543" fmla="*/ 12279 w 19998"/>
                <a:gd name="connsiteY543" fmla="*/ 792 h 19998"/>
                <a:gd name="connsiteX544" fmla="*/ 12255 w 19998"/>
                <a:gd name="connsiteY544" fmla="*/ 815 h 19998"/>
                <a:gd name="connsiteX545" fmla="*/ 12360 w 19998"/>
                <a:gd name="connsiteY545" fmla="*/ 895 h 19998"/>
                <a:gd name="connsiteX546" fmla="*/ 12360 w 19998"/>
                <a:gd name="connsiteY546" fmla="*/ 912 h 19998"/>
                <a:gd name="connsiteX547" fmla="*/ 12339 w 19998"/>
                <a:gd name="connsiteY547" fmla="*/ 935 h 19998"/>
                <a:gd name="connsiteX548" fmla="*/ 12548 w 19998"/>
                <a:gd name="connsiteY548" fmla="*/ 1342 h 19998"/>
                <a:gd name="connsiteX549" fmla="*/ 12753 w 19998"/>
                <a:gd name="connsiteY549" fmla="*/ 1260 h 19998"/>
                <a:gd name="connsiteX550" fmla="*/ 12729 w 19998"/>
                <a:gd name="connsiteY550" fmla="*/ 1363 h 19998"/>
                <a:gd name="connsiteX551" fmla="*/ 12834 w 19998"/>
                <a:gd name="connsiteY551" fmla="*/ 1323 h 19998"/>
                <a:gd name="connsiteX552" fmla="*/ 12853 w 19998"/>
                <a:gd name="connsiteY552" fmla="*/ 1342 h 19998"/>
                <a:gd name="connsiteX553" fmla="*/ 12901 w 19998"/>
                <a:gd name="connsiteY553" fmla="*/ 1342 h 19998"/>
                <a:gd name="connsiteX554" fmla="*/ 13039 w 19998"/>
                <a:gd name="connsiteY554" fmla="*/ 1769 h 19998"/>
                <a:gd name="connsiteX555" fmla="*/ 13039 w 19998"/>
                <a:gd name="connsiteY555" fmla="*/ 1751 h 19998"/>
                <a:gd name="connsiteX556" fmla="*/ 13065 w 19998"/>
                <a:gd name="connsiteY556" fmla="*/ 1751 h 19998"/>
                <a:gd name="connsiteX557" fmla="*/ 13082 w 19998"/>
                <a:gd name="connsiteY557" fmla="*/ 1671 h 19998"/>
                <a:gd name="connsiteX558" fmla="*/ 13186 w 19998"/>
                <a:gd name="connsiteY558" fmla="*/ 1645 h 19998"/>
                <a:gd name="connsiteX559" fmla="*/ 13203 w 19998"/>
                <a:gd name="connsiteY559" fmla="*/ 1671 h 19998"/>
                <a:gd name="connsiteX560" fmla="*/ 13203 w 19998"/>
                <a:gd name="connsiteY560" fmla="*/ 1645 h 19998"/>
                <a:gd name="connsiteX561" fmla="*/ 13267 w 19998"/>
                <a:gd name="connsiteY561" fmla="*/ 1645 h 19998"/>
                <a:gd name="connsiteX562" fmla="*/ 13267 w 19998"/>
                <a:gd name="connsiteY562" fmla="*/ 1671 h 19998"/>
                <a:gd name="connsiteX563" fmla="*/ 13308 w 19998"/>
                <a:gd name="connsiteY563" fmla="*/ 1687 h 19998"/>
                <a:gd name="connsiteX564" fmla="*/ 13308 w 19998"/>
                <a:gd name="connsiteY564" fmla="*/ 1711 h 19998"/>
                <a:gd name="connsiteX565" fmla="*/ 13515 w 19998"/>
                <a:gd name="connsiteY565" fmla="*/ 1628 h 19998"/>
                <a:gd name="connsiteX566" fmla="*/ 13598 w 19998"/>
                <a:gd name="connsiteY566" fmla="*/ 1751 h 19998"/>
                <a:gd name="connsiteX567" fmla="*/ 13660 w 19998"/>
                <a:gd name="connsiteY567" fmla="*/ 1769 h 19998"/>
                <a:gd name="connsiteX568" fmla="*/ 13660 w 19998"/>
                <a:gd name="connsiteY568" fmla="*/ 1833 h 19998"/>
                <a:gd name="connsiteX569" fmla="*/ 13677 w 19998"/>
                <a:gd name="connsiteY569" fmla="*/ 1833 h 19998"/>
                <a:gd name="connsiteX570" fmla="*/ 13677 w 19998"/>
                <a:gd name="connsiteY570" fmla="*/ 1849 h 19998"/>
                <a:gd name="connsiteX571" fmla="*/ 13725 w 19998"/>
                <a:gd name="connsiteY571" fmla="*/ 1849 h 19998"/>
                <a:gd name="connsiteX572" fmla="*/ 13703 w 19998"/>
                <a:gd name="connsiteY572" fmla="*/ 1833 h 19998"/>
                <a:gd name="connsiteX573" fmla="*/ 13725 w 19998"/>
                <a:gd name="connsiteY573" fmla="*/ 1791 h 19998"/>
                <a:gd name="connsiteX574" fmla="*/ 13808 w 19998"/>
                <a:gd name="connsiteY574" fmla="*/ 1873 h 19998"/>
                <a:gd name="connsiteX575" fmla="*/ 13725 w 19998"/>
                <a:gd name="connsiteY575" fmla="*/ 2155 h 19998"/>
                <a:gd name="connsiteX576" fmla="*/ 13725 w 19998"/>
                <a:gd name="connsiteY576" fmla="*/ 2138 h 19998"/>
                <a:gd name="connsiteX577" fmla="*/ 13784 w 19998"/>
                <a:gd name="connsiteY577" fmla="*/ 2155 h 19998"/>
                <a:gd name="connsiteX578" fmla="*/ 13825 w 19998"/>
                <a:gd name="connsiteY578" fmla="*/ 2301 h 19998"/>
                <a:gd name="connsiteX579" fmla="*/ 13703 w 19998"/>
                <a:gd name="connsiteY579" fmla="*/ 2420 h 19998"/>
                <a:gd name="connsiteX580" fmla="*/ 13741 w 19998"/>
                <a:gd name="connsiteY580" fmla="*/ 2463 h 19998"/>
                <a:gd name="connsiteX581" fmla="*/ 13703 w 19998"/>
                <a:gd name="connsiteY581" fmla="*/ 2503 h 19998"/>
                <a:gd name="connsiteX582" fmla="*/ 13784 w 19998"/>
                <a:gd name="connsiteY582" fmla="*/ 2519 h 19998"/>
                <a:gd name="connsiteX583" fmla="*/ 13784 w 19998"/>
                <a:gd name="connsiteY583" fmla="*/ 2540 h 19998"/>
                <a:gd name="connsiteX584" fmla="*/ 13849 w 19998"/>
                <a:gd name="connsiteY584" fmla="*/ 2540 h 19998"/>
                <a:gd name="connsiteX585" fmla="*/ 14280 w 19998"/>
                <a:gd name="connsiteY585" fmla="*/ 2540 h 19998"/>
                <a:gd name="connsiteX586" fmla="*/ 14527 w 19998"/>
                <a:gd name="connsiteY586" fmla="*/ 2437 h 19998"/>
                <a:gd name="connsiteX587" fmla="*/ 14527 w 19998"/>
                <a:gd name="connsiteY587" fmla="*/ 2218 h 19998"/>
                <a:gd name="connsiteX588" fmla="*/ 14715 w 19998"/>
                <a:gd name="connsiteY588" fmla="*/ 2051 h 19998"/>
                <a:gd name="connsiteX589" fmla="*/ 14815 w 19998"/>
                <a:gd name="connsiteY589" fmla="*/ 2115 h 19998"/>
                <a:gd name="connsiteX590" fmla="*/ 14775 w 19998"/>
                <a:gd name="connsiteY590" fmla="*/ 2138 h 19998"/>
                <a:gd name="connsiteX591" fmla="*/ 14796 w 19998"/>
                <a:gd name="connsiteY591" fmla="*/ 2218 h 19998"/>
                <a:gd name="connsiteX592" fmla="*/ 14756 w 19998"/>
                <a:gd name="connsiteY592" fmla="*/ 2195 h 19998"/>
                <a:gd name="connsiteX593" fmla="*/ 14732 w 19998"/>
                <a:gd name="connsiteY593" fmla="*/ 2218 h 19998"/>
                <a:gd name="connsiteX594" fmla="*/ 14756 w 19998"/>
                <a:gd name="connsiteY594" fmla="*/ 2237 h 19998"/>
                <a:gd name="connsiteX595" fmla="*/ 14732 w 19998"/>
                <a:gd name="connsiteY595" fmla="*/ 2275 h 19998"/>
                <a:gd name="connsiteX596" fmla="*/ 14715 w 19998"/>
                <a:gd name="connsiteY596" fmla="*/ 2275 h 19998"/>
                <a:gd name="connsiteX597" fmla="*/ 14756 w 19998"/>
                <a:gd name="connsiteY597" fmla="*/ 2341 h 19998"/>
                <a:gd name="connsiteX598" fmla="*/ 14675 w 19998"/>
                <a:gd name="connsiteY598" fmla="*/ 2519 h 19998"/>
                <a:gd name="connsiteX599" fmla="*/ 14815 w 19998"/>
                <a:gd name="connsiteY599" fmla="*/ 2622 h 19998"/>
                <a:gd name="connsiteX600" fmla="*/ 14796 w 19998"/>
                <a:gd name="connsiteY600" fmla="*/ 2904 h 19998"/>
                <a:gd name="connsiteX601" fmla="*/ 14918 w 19998"/>
                <a:gd name="connsiteY601" fmla="*/ 2904 h 19998"/>
                <a:gd name="connsiteX602" fmla="*/ 14918 w 19998"/>
                <a:gd name="connsiteY602" fmla="*/ 2867 h 19998"/>
                <a:gd name="connsiteX603" fmla="*/ 15001 w 19998"/>
                <a:gd name="connsiteY603" fmla="*/ 2888 h 19998"/>
                <a:gd name="connsiteX604" fmla="*/ 15230 w 19998"/>
                <a:gd name="connsiteY604" fmla="*/ 3074 h 19998"/>
                <a:gd name="connsiteX605" fmla="*/ 15249 w 19998"/>
                <a:gd name="connsiteY605" fmla="*/ 3050 h 19998"/>
                <a:gd name="connsiteX606" fmla="*/ 15249 w 19998"/>
                <a:gd name="connsiteY606" fmla="*/ 3114 h 19998"/>
                <a:gd name="connsiteX607" fmla="*/ 15330 w 19998"/>
                <a:gd name="connsiteY607" fmla="*/ 3114 h 19998"/>
                <a:gd name="connsiteX608" fmla="*/ 15418 w 19998"/>
                <a:gd name="connsiteY608" fmla="*/ 3114 h 19998"/>
                <a:gd name="connsiteX609" fmla="*/ 15499 w 19998"/>
                <a:gd name="connsiteY609" fmla="*/ 3196 h 19998"/>
                <a:gd name="connsiteX610" fmla="*/ 15475 w 19998"/>
                <a:gd name="connsiteY610" fmla="*/ 3252 h 19998"/>
                <a:gd name="connsiteX611" fmla="*/ 15499 w 19998"/>
                <a:gd name="connsiteY611" fmla="*/ 3295 h 19998"/>
                <a:gd name="connsiteX612" fmla="*/ 15499 w 19998"/>
                <a:gd name="connsiteY612" fmla="*/ 3276 h 19998"/>
                <a:gd name="connsiteX613" fmla="*/ 15599 w 19998"/>
                <a:gd name="connsiteY613" fmla="*/ 3276 h 19998"/>
                <a:gd name="connsiteX614" fmla="*/ 15704 w 19998"/>
                <a:gd name="connsiteY614" fmla="*/ 3374 h 19998"/>
                <a:gd name="connsiteX615" fmla="*/ 15682 w 19998"/>
                <a:gd name="connsiteY615" fmla="*/ 3414 h 19998"/>
                <a:gd name="connsiteX616" fmla="*/ 15723 w 19998"/>
                <a:gd name="connsiteY616" fmla="*/ 3478 h 19998"/>
                <a:gd name="connsiteX617" fmla="*/ 15704 w 19998"/>
                <a:gd name="connsiteY617" fmla="*/ 3497 h 19998"/>
                <a:gd name="connsiteX618" fmla="*/ 15747 w 19998"/>
                <a:gd name="connsiteY618" fmla="*/ 3534 h 19998"/>
                <a:gd name="connsiteX619" fmla="*/ 15747 w 19998"/>
                <a:gd name="connsiteY619" fmla="*/ 3518 h 19998"/>
                <a:gd name="connsiteX620" fmla="*/ 15935 w 19998"/>
                <a:gd name="connsiteY620" fmla="*/ 3478 h 19998"/>
                <a:gd name="connsiteX621" fmla="*/ 15935 w 19998"/>
                <a:gd name="connsiteY621" fmla="*/ 3518 h 19998"/>
                <a:gd name="connsiteX622" fmla="*/ 15951 w 19998"/>
                <a:gd name="connsiteY622" fmla="*/ 3518 h 19998"/>
                <a:gd name="connsiteX623" fmla="*/ 15992 w 19998"/>
                <a:gd name="connsiteY623" fmla="*/ 3414 h 19998"/>
                <a:gd name="connsiteX624" fmla="*/ 16156 w 19998"/>
                <a:gd name="connsiteY624" fmla="*/ 3414 h 19998"/>
                <a:gd name="connsiteX625" fmla="*/ 16156 w 19998"/>
                <a:gd name="connsiteY625" fmla="*/ 3374 h 19998"/>
                <a:gd name="connsiteX626" fmla="*/ 16302 w 19998"/>
                <a:gd name="connsiteY626" fmla="*/ 3436 h 19998"/>
                <a:gd name="connsiteX627" fmla="*/ 16285 w 19998"/>
                <a:gd name="connsiteY627" fmla="*/ 3454 h 19998"/>
                <a:gd name="connsiteX628" fmla="*/ 16366 w 19998"/>
                <a:gd name="connsiteY628" fmla="*/ 3518 h 19998"/>
                <a:gd name="connsiteX629" fmla="*/ 16490 w 19998"/>
                <a:gd name="connsiteY629" fmla="*/ 3518 h 19998"/>
                <a:gd name="connsiteX630" fmla="*/ 16506 w 19998"/>
                <a:gd name="connsiteY630" fmla="*/ 3600 h 19998"/>
                <a:gd name="connsiteX631" fmla="*/ 16590 w 19998"/>
                <a:gd name="connsiteY631" fmla="*/ 3624 h 19998"/>
                <a:gd name="connsiteX632" fmla="*/ 16611 w 19998"/>
                <a:gd name="connsiteY632" fmla="*/ 3581 h 19998"/>
                <a:gd name="connsiteX633" fmla="*/ 16694 w 19998"/>
                <a:gd name="connsiteY633" fmla="*/ 3600 h 19998"/>
                <a:gd name="connsiteX634" fmla="*/ 16694 w 19998"/>
                <a:gd name="connsiteY634" fmla="*/ 3560 h 19998"/>
                <a:gd name="connsiteX635" fmla="*/ 16716 w 19998"/>
                <a:gd name="connsiteY635" fmla="*/ 3560 h 19998"/>
                <a:gd name="connsiteX636" fmla="*/ 16716 w 19998"/>
                <a:gd name="connsiteY636" fmla="*/ 3518 h 19998"/>
                <a:gd name="connsiteX637" fmla="*/ 16759 w 19998"/>
                <a:gd name="connsiteY637" fmla="*/ 3497 h 19998"/>
                <a:gd name="connsiteX638" fmla="*/ 16759 w 19998"/>
                <a:gd name="connsiteY638" fmla="*/ 3478 h 19998"/>
                <a:gd name="connsiteX639" fmla="*/ 16940 w 19998"/>
                <a:gd name="connsiteY639" fmla="*/ 3478 h 19998"/>
                <a:gd name="connsiteX640" fmla="*/ 17085 w 19998"/>
                <a:gd name="connsiteY640" fmla="*/ 3560 h 19998"/>
                <a:gd name="connsiteX641" fmla="*/ 17085 w 19998"/>
                <a:gd name="connsiteY641" fmla="*/ 3534 h 19998"/>
                <a:gd name="connsiteX642" fmla="*/ 17192 w 19998"/>
                <a:gd name="connsiteY642" fmla="*/ 3518 h 19998"/>
                <a:gd name="connsiteX643" fmla="*/ 17192 w 19998"/>
                <a:gd name="connsiteY643" fmla="*/ 3534 h 19998"/>
                <a:gd name="connsiteX644" fmla="*/ 17373 w 19998"/>
                <a:gd name="connsiteY644" fmla="*/ 3640 h 19998"/>
                <a:gd name="connsiteX645" fmla="*/ 17354 w 19998"/>
                <a:gd name="connsiteY645" fmla="*/ 3663 h 19998"/>
                <a:gd name="connsiteX646" fmla="*/ 17437 w 19998"/>
                <a:gd name="connsiteY646" fmla="*/ 3783 h 19998"/>
                <a:gd name="connsiteX647" fmla="*/ 17397 w 19998"/>
                <a:gd name="connsiteY647" fmla="*/ 3783 h 19998"/>
                <a:gd name="connsiteX648" fmla="*/ 17414 w 19998"/>
                <a:gd name="connsiteY648" fmla="*/ 3826 h 19998"/>
                <a:gd name="connsiteX649" fmla="*/ 17437 w 19998"/>
                <a:gd name="connsiteY649" fmla="*/ 3826 h 19998"/>
                <a:gd name="connsiteX650" fmla="*/ 17602 w 19998"/>
                <a:gd name="connsiteY650" fmla="*/ 4028 h 19998"/>
                <a:gd name="connsiteX651" fmla="*/ 17623 w 19998"/>
                <a:gd name="connsiteY651" fmla="*/ 4091 h 19998"/>
                <a:gd name="connsiteX652" fmla="*/ 17642 w 19998"/>
                <a:gd name="connsiteY652" fmla="*/ 4091 h 19998"/>
                <a:gd name="connsiteX653" fmla="*/ 17683 w 19998"/>
                <a:gd name="connsiteY653" fmla="*/ 4211 h 19998"/>
                <a:gd name="connsiteX654" fmla="*/ 17849 w 19998"/>
                <a:gd name="connsiteY654" fmla="*/ 4211 h 19998"/>
                <a:gd name="connsiteX655" fmla="*/ 17849 w 19998"/>
                <a:gd name="connsiteY655" fmla="*/ 4171 h 19998"/>
                <a:gd name="connsiteX656" fmla="*/ 17871 w 19998"/>
                <a:gd name="connsiteY656" fmla="*/ 4171 h 19998"/>
                <a:gd name="connsiteX657" fmla="*/ 17830 w 19998"/>
                <a:gd name="connsiteY657" fmla="*/ 4091 h 19998"/>
                <a:gd name="connsiteX658" fmla="*/ 17871 w 19998"/>
                <a:gd name="connsiteY658" fmla="*/ 4065 h 19998"/>
                <a:gd name="connsiteX659" fmla="*/ 17935 w 19998"/>
                <a:gd name="connsiteY659" fmla="*/ 4091 h 19998"/>
                <a:gd name="connsiteX660" fmla="*/ 17976 w 19998"/>
                <a:gd name="connsiteY660" fmla="*/ 4065 h 19998"/>
                <a:gd name="connsiteX661" fmla="*/ 18019 w 19998"/>
                <a:gd name="connsiteY661" fmla="*/ 4091 h 19998"/>
                <a:gd name="connsiteX662" fmla="*/ 18140 w 19998"/>
                <a:gd name="connsiteY662" fmla="*/ 4131 h 19998"/>
                <a:gd name="connsiteX663" fmla="*/ 18183 w 19998"/>
                <a:gd name="connsiteY663" fmla="*/ 4293 h 19998"/>
                <a:gd name="connsiteX664" fmla="*/ 18200 w 19998"/>
                <a:gd name="connsiteY664" fmla="*/ 4293 h 19998"/>
                <a:gd name="connsiteX665" fmla="*/ 18223 w 19998"/>
                <a:gd name="connsiteY665" fmla="*/ 4211 h 19998"/>
                <a:gd name="connsiteX666" fmla="*/ 18240 w 19998"/>
                <a:gd name="connsiteY666" fmla="*/ 4211 h 19998"/>
                <a:gd name="connsiteX667" fmla="*/ 18240 w 19998"/>
                <a:gd name="connsiteY667" fmla="*/ 4230 h 19998"/>
                <a:gd name="connsiteX668" fmla="*/ 18281 w 19998"/>
                <a:gd name="connsiteY668" fmla="*/ 4230 h 19998"/>
                <a:gd name="connsiteX669" fmla="*/ 18328 w 19998"/>
                <a:gd name="connsiteY669" fmla="*/ 4270 h 19998"/>
                <a:gd name="connsiteX670" fmla="*/ 18369 w 19998"/>
                <a:gd name="connsiteY670" fmla="*/ 4253 h 19998"/>
                <a:gd name="connsiteX671" fmla="*/ 18388 w 19998"/>
                <a:gd name="connsiteY671" fmla="*/ 4270 h 19998"/>
                <a:gd name="connsiteX672" fmla="*/ 18531 w 19998"/>
                <a:gd name="connsiteY672" fmla="*/ 4253 h 19998"/>
                <a:gd name="connsiteX673" fmla="*/ 18531 w 19998"/>
                <a:gd name="connsiteY673" fmla="*/ 4270 h 19998"/>
                <a:gd name="connsiteX674" fmla="*/ 18631 w 19998"/>
                <a:gd name="connsiteY674" fmla="*/ 4211 h 19998"/>
                <a:gd name="connsiteX675" fmla="*/ 18631 w 19998"/>
                <a:gd name="connsiteY675" fmla="*/ 4131 h 19998"/>
                <a:gd name="connsiteX676" fmla="*/ 18762 w 19998"/>
                <a:gd name="connsiteY676" fmla="*/ 4108 h 19998"/>
                <a:gd name="connsiteX677" fmla="*/ 18778 w 19998"/>
                <a:gd name="connsiteY677" fmla="*/ 4148 h 19998"/>
                <a:gd name="connsiteX678" fmla="*/ 18821 w 19998"/>
                <a:gd name="connsiteY678" fmla="*/ 4131 h 19998"/>
                <a:gd name="connsiteX679" fmla="*/ 18943 w 19998"/>
                <a:gd name="connsiteY679" fmla="*/ 4333 h 19998"/>
                <a:gd name="connsiteX680" fmla="*/ 19047 w 19998"/>
                <a:gd name="connsiteY680" fmla="*/ 4333 h 19998"/>
                <a:gd name="connsiteX681" fmla="*/ 19064 w 19998"/>
                <a:gd name="connsiteY681" fmla="*/ 4392 h 19998"/>
                <a:gd name="connsiteX682" fmla="*/ 19152 w 19998"/>
                <a:gd name="connsiteY682" fmla="*/ 4392 h 19998"/>
                <a:gd name="connsiteX683" fmla="*/ 19152 w 19998"/>
                <a:gd name="connsiteY683" fmla="*/ 4373 h 19998"/>
                <a:gd name="connsiteX684" fmla="*/ 19212 w 19998"/>
                <a:gd name="connsiteY684" fmla="*/ 4373 h 19998"/>
                <a:gd name="connsiteX685" fmla="*/ 19212 w 19998"/>
                <a:gd name="connsiteY685" fmla="*/ 4392 h 19998"/>
                <a:gd name="connsiteX686" fmla="*/ 19317 w 19998"/>
                <a:gd name="connsiteY686" fmla="*/ 4333 h 19998"/>
                <a:gd name="connsiteX687" fmla="*/ 19417 w 19998"/>
                <a:gd name="connsiteY687" fmla="*/ 4392 h 19998"/>
                <a:gd name="connsiteX688" fmla="*/ 19443 w 19998"/>
                <a:gd name="connsiteY688" fmla="*/ 4373 h 19998"/>
                <a:gd name="connsiteX689" fmla="*/ 19500 w 19998"/>
                <a:gd name="connsiteY689" fmla="*/ 4373 h 19998"/>
                <a:gd name="connsiteX690" fmla="*/ 19521 w 19998"/>
                <a:gd name="connsiteY690" fmla="*/ 4352 h 19998"/>
                <a:gd name="connsiteX691" fmla="*/ 19998 w 19998"/>
                <a:gd name="connsiteY691" fmla="*/ 4512 h 19998"/>
                <a:gd name="connsiteX692" fmla="*/ 19750 w 19998"/>
                <a:gd name="connsiteY692" fmla="*/ 4939 h 19998"/>
                <a:gd name="connsiteX693" fmla="*/ 19712 w 19998"/>
                <a:gd name="connsiteY693" fmla="*/ 4939 h 19998"/>
                <a:gd name="connsiteX694" fmla="*/ 19686 w 19998"/>
                <a:gd name="connsiteY694" fmla="*/ 5003 h 19998"/>
                <a:gd name="connsiteX695" fmla="*/ 19645 w 19998"/>
                <a:gd name="connsiteY695" fmla="*/ 5003 h 19998"/>
                <a:gd name="connsiteX696" fmla="*/ 19131 w 19998"/>
                <a:gd name="connsiteY696" fmla="*/ 6512 h 19998"/>
                <a:gd name="connsiteX697" fmla="*/ 19236 w 19998"/>
                <a:gd name="connsiteY697" fmla="*/ 7750 h 19998"/>
                <a:gd name="connsiteX698" fmla="*/ 19212 w 19998"/>
                <a:gd name="connsiteY698" fmla="*/ 7750 h 19998"/>
                <a:gd name="connsiteX699" fmla="*/ 19090 w 19998"/>
                <a:gd name="connsiteY699" fmla="*/ 7870 h 19998"/>
                <a:gd name="connsiteX700" fmla="*/ 19152 w 19998"/>
                <a:gd name="connsiteY700" fmla="*/ 7853 h 19998"/>
                <a:gd name="connsiteX701" fmla="*/ 19064 w 19998"/>
                <a:gd name="connsiteY701" fmla="*/ 7973 h 19998"/>
                <a:gd name="connsiteX702" fmla="*/ 18983 w 19998"/>
                <a:gd name="connsiteY702" fmla="*/ 7973 h 19998"/>
                <a:gd name="connsiteX703" fmla="*/ 18714 w 19998"/>
                <a:gd name="connsiteY703" fmla="*/ 8135 h 19998"/>
                <a:gd name="connsiteX704" fmla="*/ 18695 w 19998"/>
                <a:gd name="connsiteY704" fmla="*/ 8093 h 19998"/>
                <a:gd name="connsiteX705" fmla="*/ 18614 w 19998"/>
                <a:gd name="connsiteY705" fmla="*/ 7997 h 19998"/>
                <a:gd name="connsiteX706" fmla="*/ 18631 w 19998"/>
                <a:gd name="connsiteY706" fmla="*/ 7973 h 19998"/>
                <a:gd name="connsiteX707" fmla="*/ 18304 w 19998"/>
                <a:gd name="connsiteY70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580 w 19998"/>
                <a:gd name="connsiteY476" fmla="*/ 5268 h 19998"/>
                <a:gd name="connsiteX477" fmla="*/ 4580 w 19998"/>
                <a:gd name="connsiteY477" fmla="*/ 5471 h 19998"/>
                <a:gd name="connsiteX478" fmla="*/ 4994 w 19998"/>
                <a:gd name="connsiteY478" fmla="*/ 5449 h 19998"/>
                <a:gd name="connsiteX479" fmla="*/ 5075 w 19998"/>
                <a:gd name="connsiteY479" fmla="*/ 5471 h 19998"/>
                <a:gd name="connsiteX480" fmla="*/ 5323 w 19998"/>
                <a:gd name="connsiteY480" fmla="*/ 5471 h 19998"/>
                <a:gd name="connsiteX481" fmla="*/ 5242 w 19998"/>
                <a:gd name="connsiteY481" fmla="*/ 5407 h 19998"/>
                <a:gd name="connsiteX482" fmla="*/ 4994 w 19998"/>
                <a:gd name="connsiteY482" fmla="*/ 5003 h 19998"/>
                <a:gd name="connsiteX483" fmla="*/ 4970 w 19998"/>
                <a:gd name="connsiteY483" fmla="*/ 5003 h 19998"/>
                <a:gd name="connsiteX484" fmla="*/ 4954 w 19998"/>
                <a:gd name="connsiteY484" fmla="*/ 4982 h 19998"/>
                <a:gd name="connsiteX485" fmla="*/ 5054 w 19998"/>
                <a:gd name="connsiteY485" fmla="*/ 4618 h 19998"/>
                <a:gd name="connsiteX486" fmla="*/ 5054 w 19998"/>
                <a:gd name="connsiteY486" fmla="*/ 4601 h 19998"/>
                <a:gd name="connsiteX487" fmla="*/ 5037 w 19998"/>
                <a:gd name="connsiteY487" fmla="*/ 4618 h 19998"/>
                <a:gd name="connsiteX488" fmla="*/ 5011 w 19998"/>
                <a:gd name="connsiteY488" fmla="*/ 4131 h 19998"/>
                <a:gd name="connsiteX489" fmla="*/ 4970 w 19998"/>
                <a:gd name="connsiteY489" fmla="*/ 4131 h 19998"/>
                <a:gd name="connsiteX490" fmla="*/ 4642 w 19998"/>
                <a:gd name="connsiteY490" fmla="*/ 3335 h 19998"/>
                <a:gd name="connsiteX491" fmla="*/ 4663 w 19998"/>
                <a:gd name="connsiteY491" fmla="*/ 3092 h 19998"/>
                <a:gd name="connsiteX492" fmla="*/ 4563 w 19998"/>
                <a:gd name="connsiteY492" fmla="*/ 3050 h 19998"/>
                <a:gd name="connsiteX493" fmla="*/ 4563 w 19998"/>
                <a:gd name="connsiteY493" fmla="*/ 2930 h 19998"/>
                <a:gd name="connsiteX494" fmla="*/ 4663 w 19998"/>
                <a:gd name="connsiteY494" fmla="*/ 2987 h 19998"/>
                <a:gd name="connsiteX495" fmla="*/ 4684 w 19998"/>
                <a:gd name="connsiteY495" fmla="*/ 2947 h 19998"/>
                <a:gd name="connsiteX496" fmla="*/ 5242 w 19998"/>
                <a:gd name="connsiteY496" fmla="*/ 3092 h 19998"/>
                <a:gd name="connsiteX497" fmla="*/ 5258 w 19998"/>
                <a:gd name="connsiteY497" fmla="*/ 3029 h 19998"/>
                <a:gd name="connsiteX498" fmla="*/ 5570 w 19998"/>
                <a:gd name="connsiteY498" fmla="*/ 3050 h 19998"/>
                <a:gd name="connsiteX499" fmla="*/ 5632 w 19998"/>
                <a:gd name="connsiteY499" fmla="*/ 3252 h 19998"/>
                <a:gd name="connsiteX500" fmla="*/ 5592 w 19998"/>
                <a:gd name="connsiteY500" fmla="*/ 3252 h 19998"/>
                <a:gd name="connsiteX501" fmla="*/ 5570 w 19998"/>
                <a:gd name="connsiteY501" fmla="*/ 3316 h 19998"/>
                <a:gd name="connsiteX502" fmla="*/ 5511 w 19998"/>
                <a:gd name="connsiteY502" fmla="*/ 3316 h 19998"/>
                <a:gd name="connsiteX503" fmla="*/ 5675 w 19998"/>
                <a:gd name="connsiteY503" fmla="*/ 3800 h 19998"/>
                <a:gd name="connsiteX504" fmla="*/ 5649 w 19998"/>
                <a:gd name="connsiteY504" fmla="*/ 3826 h 19998"/>
                <a:gd name="connsiteX505" fmla="*/ 5732 w 19998"/>
                <a:gd name="connsiteY505" fmla="*/ 3842 h 19998"/>
                <a:gd name="connsiteX506" fmla="*/ 5713 w 19998"/>
                <a:gd name="connsiteY506" fmla="*/ 3842 h 19998"/>
                <a:gd name="connsiteX507" fmla="*/ 5732 w 19998"/>
                <a:gd name="connsiteY507" fmla="*/ 3882 h 19998"/>
                <a:gd name="connsiteX508" fmla="*/ 5756 w 19998"/>
                <a:gd name="connsiteY508" fmla="*/ 3882 h 19998"/>
                <a:gd name="connsiteX509" fmla="*/ 5775 w 19998"/>
                <a:gd name="connsiteY509" fmla="*/ 3882 h 19998"/>
                <a:gd name="connsiteX510" fmla="*/ 5861 w 19998"/>
                <a:gd name="connsiteY510" fmla="*/ 3762 h 19998"/>
                <a:gd name="connsiteX511" fmla="*/ 6499 w 19998"/>
                <a:gd name="connsiteY511" fmla="*/ 3906 h 19998"/>
                <a:gd name="connsiteX512" fmla="*/ 7611 w 19998"/>
                <a:gd name="connsiteY512" fmla="*/ 3826 h 19998"/>
                <a:gd name="connsiteX513" fmla="*/ 7923 w 19998"/>
                <a:gd name="connsiteY513" fmla="*/ 3722 h 19998"/>
                <a:gd name="connsiteX514" fmla="*/ 8045 w 19998"/>
                <a:gd name="connsiteY514" fmla="*/ 3703 h 19998"/>
                <a:gd name="connsiteX515" fmla="*/ 7611 w 19998"/>
                <a:gd name="connsiteY515" fmla="*/ 3600 h 19998"/>
                <a:gd name="connsiteX516" fmla="*/ 7611 w 19998"/>
                <a:gd name="connsiteY516" fmla="*/ 3581 h 19998"/>
                <a:gd name="connsiteX517" fmla="*/ 7799 w 19998"/>
                <a:gd name="connsiteY517" fmla="*/ 3092 h 19998"/>
                <a:gd name="connsiteX518" fmla="*/ 9574 w 19998"/>
                <a:gd name="connsiteY518" fmla="*/ 2317 h 19998"/>
                <a:gd name="connsiteX519" fmla="*/ 9843 w 19998"/>
                <a:gd name="connsiteY519" fmla="*/ 1993 h 19998"/>
                <a:gd name="connsiteX520" fmla="*/ 9902 w 19998"/>
                <a:gd name="connsiteY520" fmla="*/ 2051 h 19998"/>
                <a:gd name="connsiteX521" fmla="*/ 10031 w 19998"/>
                <a:gd name="connsiteY521" fmla="*/ 2051 h 19998"/>
                <a:gd name="connsiteX522" fmla="*/ 9964 w 19998"/>
                <a:gd name="connsiteY522" fmla="*/ 1972 h 19998"/>
                <a:gd name="connsiteX523" fmla="*/ 9943 w 19998"/>
                <a:gd name="connsiteY523" fmla="*/ 1993 h 19998"/>
                <a:gd name="connsiteX524" fmla="*/ 9843 w 19998"/>
                <a:gd name="connsiteY524" fmla="*/ 1645 h 19998"/>
                <a:gd name="connsiteX525" fmla="*/ 9902 w 19998"/>
                <a:gd name="connsiteY525" fmla="*/ 1645 h 19998"/>
                <a:gd name="connsiteX526" fmla="*/ 9902 w 19998"/>
                <a:gd name="connsiteY526" fmla="*/ 1628 h 19998"/>
                <a:gd name="connsiteX527" fmla="*/ 9902 w 19998"/>
                <a:gd name="connsiteY527" fmla="*/ 1607 h 19998"/>
                <a:gd name="connsiteX528" fmla="*/ 9843 w 19998"/>
                <a:gd name="connsiteY528" fmla="*/ 1542 h 19998"/>
                <a:gd name="connsiteX529" fmla="*/ 9886 w 19998"/>
                <a:gd name="connsiteY529" fmla="*/ 1260 h 19998"/>
                <a:gd name="connsiteX530" fmla="*/ 9926 w 19998"/>
                <a:gd name="connsiteY530" fmla="*/ 1243 h 19998"/>
                <a:gd name="connsiteX531" fmla="*/ 9886 w 19998"/>
                <a:gd name="connsiteY531" fmla="*/ 815 h 19998"/>
                <a:gd name="connsiteX532" fmla="*/ 9902 w 19998"/>
                <a:gd name="connsiteY532" fmla="*/ 815 h 19998"/>
                <a:gd name="connsiteX533" fmla="*/ 9886 w 19998"/>
                <a:gd name="connsiteY533" fmla="*/ 484 h 19998"/>
                <a:gd name="connsiteX534" fmla="*/ 10645 w 19998"/>
                <a:gd name="connsiteY534" fmla="*/ 186 h 19998"/>
                <a:gd name="connsiteX535" fmla="*/ 11307 w 19998"/>
                <a:gd name="connsiteY535" fmla="*/ 0 h 19998"/>
                <a:gd name="connsiteX536" fmla="*/ 11431 w 19998"/>
                <a:gd name="connsiteY536" fmla="*/ 324 h 19998"/>
                <a:gd name="connsiteX537" fmla="*/ 11431 w 19998"/>
                <a:gd name="connsiteY537" fmla="*/ 630 h 19998"/>
                <a:gd name="connsiteX538" fmla="*/ 11577 w 19998"/>
                <a:gd name="connsiteY538" fmla="*/ 630 h 19998"/>
                <a:gd name="connsiteX539" fmla="*/ 11700 w 19998"/>
                <a:gd name="connsiteY539" fmla="*/ 832 h 19998"/>
                <a:gd name="connsiteX540" fmla="*/ 11822 w 19998"/>
                <a:gd name="connsiteY540" fmla="*/ 895 h 19998"/>
                <a:gd name="connsiteX541" fmla="*/ 12158 w 19998"/>
                <a:gd name="connsiteY541" fmla="*/ 670 h 19998"/>
                <a:gd name="connsiteX542" fmla="*/ 12279 w 19998"/>
                <a:gd name="connsiteY542" fmla="*/ 792 h 19998"/>
                <a:gd name="connsiteX543" fmla="*/ 12255 w 19998"/>
                <a:gd name="connsiteY543" fmla="*/ 815 h 19998"/>
                <a:gd name="connsiteX544" fmla="*/ 12360 w 19998"/>
                <a:gd name="connsiteY544" fmla="*/ 895 h 19998"/>
                <a:gd name="connsiteX545" fmla="*/ 12360 w 19998"/>
                <a:gd name="connsiteY545" fmla="*/ 912 h 19998"/>
                <a:gd name="connsiteX546" fmla="*/ 12339 w 19998"/>
                <a:gd name="connsiteY546" fmla="*/ 935 h 19998"/>
                <a:gd name="connsiteX547" fmla="*/ 12548 w 19998"/>
                <a:gd name="connsiteY547" fmla="*/ 1342 h 19998"/>
                <a:gd name="connsiteX548" fmla="*/ 12753 w 19998"/>
                <a:gd name="connsiteY548" fmla="*/ 1260 h 19998"/>
                <a:gd name="connsiteX549" fmla="*/ 12729 w 19998"/>
                <a:gd name="connsiteY549" fmla="*/ 1363 h 19998"/>
                <a:gd name="connsiteX550" fmla="*/ 12834 w 19998"/>
                <a:gd name="connsiteY550" fmla="*/ 1323 h 19998"/>
                <a:gd name="connsiteX551" fmla="*/ 12853 w 19998"/>
                <a:gd name="connsiteY551" fmla="*/ 1342 h 19998"/>
                <a:gd name="connsiteX552" fmla="*/ 12901 w 19998"/>
                <a:gd name="connsiteY552" fmla="*/ 1342 h 19998"/>
                <a:gd name="connsiteX553" fmla="*/ 13039 w 19998"/>
                <a:gd name="connsiteY553" fmla="*/ 1769 h 19998"/>
                <a:gd name="connsiteX554" fmla="*/ 13039 w 19998"/>
                <a:gd name="connsiteY554" fmla="*/ 1751 h 19998"/>
                <a:gd name="connsiteX555" fmla="*/ 13065 w 19998"/>
                <a:gd name="connsiteY555" fmla="*/ 1751 h 19998"/>
                <a:gd name="connsiteX556" fmla="*/ 13082 w 19998"/>
                <a:gd name="connsiteY556" fmla="*/ 1671 h 19998"/>
                <a:gd name="connsiteX557" fmla="*/ 13186 w 19998"/>
                <a:gd name="connsiteY557" fmla="*/ 1645 h 19998"/>
                <a:gd name="connsiteX558" fmla="*/ 13203 w 19998"/>
                <a:gd name="connsiteY558" fmla="*/ 1671 h 19998"/>
                <a:gd name="connsiteX559" fmla="*/ 13203 w 19998"/>
                <a:gd name="connsiteY559" fmla="*/ 1645 h 19998"/>
                <a:gd name="connsiteX560" fmla="*/ 13267 w 19998"/>
                <a:gd name="connsiteY560" fmla="*/ 1645 h 19998"/>
                <a:gd name="connsiteX561" fmla="*/ 13267 w 19998"/>
                <a:gd name="connsiteY561" fmla="*/ 1671 h 19998"/>
                <a:gd name="connsiteX562" fmla="*/ 13308 w 19998"/>
                <a:gd name="connsiteY562" fmla="*/ 1687 h 19998"/>
                <a:gd name="connsiteX563" fmla="*/ 13308 w 19998"/>
                <a:gd name="connsiteY563" fmla="*/ 1711 h 19998"/>
                <a:gd name="connsiteX564" fmla="*/ 13515 w 19998"/>
                <a:gd name="connsiteY564" fmla="*/ 1628 h 19998"/>
                <a:gd name="connsiteX565" fmla="*/ 13598 w 19998"/>
                <a:gd name="connsiteY565" fmla="*/ 1751 h 19998"/>
                <a:gd name="connsiteX566" fmla="*/ 13660 w 19998"/>
                <a:gd name="connsiteY566" fmla="*/ 1769 h 19998"/>
                <a:gd name="connsiteX567" fmla="*/ 13660 w 19998"/>
                <a:gd name="connsiteY567" fmla="*/ 1833 h 19998"/>
                <a:gd name="connsiteX568" fmla="*/ 13677 w 19998"/>
                <a:gd name="connsiteY568" fmla="*/ 1833 h 19998"/>
                <a:gd name="connsiteX569" fmla="*/ 13677 w 19998"/>
                <a:gd name="connsiteY569" fmla="*/ 1849 h 19998"/>
                <a:gd name="connsiteX570" fmla="*/ 13725 w 19998"/>
                <a:gd name="connsiteY570" fmla="*/ 1849 h 19998"/>
                <a:gd name="connsiteX571" fmla="*/ 13703 w 19998"/>
                <a:gd name="connsiteY571" fmla="*/ 1833 h 19998"/>
                <a:gd name="connsiteX572" fmla="*/ 13725 w 19998"/>
                <a:gd name="connsiteY572" fmla="*/ 1791 h 19998"/>
                <a:gd name="connsiteX573" fmla="*/ 13808 w 19998"/>
                <a:gd name="connsiteY573" fmla="*/ 1873 h 19998"/>
                <a:gd name="connsiteX574" fmla="*/ 13725 w 19998"/>
                <a:gd name="connsiteY574" fmla="*/ 2155 h 19998"/>
                <a:gd name="connsiteX575" fmla="*/ 13725 w 19998"/>
                <a:gd name="connsiteY575" fmla="*/ 2138 h 19998"/>
                <a:gd name="connsiteX576" fmla="*/ 13784 w 19998"/>
                <a:gd name="connsiteY576" fmla="*/ 2155 h 19998"/>
                <a:gd name="connsiteX577" fmla="*/ 13825 w 19998"/>
                <a:gd name="connsiteY577" fmla="*/ 2301 h 19998"/>
                <a:gd name="connsiteX578" fmla="*/ 13703 w 19998"/>
                <a:gd name="connsiteY578" fmla="*/ 2420 h 19998"/>
                <a:gd name="connsiteX579" fmla="*/ 13741 w 19998"/>
                <a:gd name="connsiteY579" fmla="*/ 2463 h 19998"/>
                <a:gd name="connsiteX580" fmla="*/ 13703 w 19998"/>
                <a:gd name="connsiteY580" fmla="*/ 2503 h 19998"/>
                <a:gd name="connsiteX581" fmla="*/ 13784 w 19998"/>
                <a:gd name="connsiteY581" fmla="*/ 2519 h 19998"/>
                <a:gd name="connsiteX582" fmla="*/ 13784 w 19998"/>
                <a:gd name="connsiteY582" fmla="*/ 2540 h 19998"/>
                <a:gd name="connsiteX583" fmla="*/ 13849 w 19998"/>
                <a:gd name="connsiteY583" fmla="*/ 2540 h 19998"/>
                <a:gd name="connsiteX584" fmla="*/ 14280 w 19998"/>
                <a:gd name="connsiteY584" fmla="*/ 2540 h 19998"/>
                <a:gd name="connsiteX585" fmla="*/ 14527 w 19998"/>
                <a:gd name="connsiteY585" fmla="*/ 2437 h 19998"/>
                <a:gd name="connsiteX586" fmla="*/ 14527 w 19998"/>
                <a:gd name="connsiteY586" fmla="*/ 2218 h 19998"/>
                <a:gd name="connsiteX587" fmla="*/ 14715 w 19998"/>
                <a:gd name="connsiteY587" fmla="*/ 2051 h 19998"/>
                <a:gd name="connsiteX588" fmla="*/ 14815 w 19998"/>
                <a:gd name="connsiteY588" fmla="*/ 2115 h 19998"/>
                <a:gd name="connsiteX589" fmla="*/ 14775 w 19998"/>
                <a:gd name="connsiteY589" fmla="*/ 2138 h 19998"/>
                <a:gd name="connsiteX590" fmla="*/ 14796 w 19998"/>
                <a:gd name="connsiteY590" fmla="*/ 2218 h 19998"/>
                <a:gd name="connsiteX591" fmla="*/ 14756 w 19998"/>
                <a:gd name="connsiteY591" fmla="*/ 2195 h 19998"/>
                <a:gd name="connsiteX592" fmla="*/ 14732 w 19998"/>
                <a:gd name="connsiteY592" fmla="*/ 2218 h 19998"/>
                <a:gd name="connsiteX593" fmla="*/ 14756 w 19998"/>
                <a:gd name="connsiteY593" fmla="*/ 2237 h 19998"/>
                <a:gd name="connsiteX594" fmla="*/ 14732 w 19998"/>
                <a:gd name="connsiteY594" fmla="*/ 2275 h 19998"/>
                <a:gd name="connsiteX595" fmla="*/ 14715 w 19998"/>
                <a:gd name="connsiteY595" fmla="*/ 2275 h 19998"/>
                <a:gd name="connsiteX596" fmla="*/ 14756 w 19998"/>
                <a:gd name="connsiteY596" fmla="*/ 2341 h 19998"/>
                <a:gd name="connsiteX597" fmla="*/ 14675 w 19998"/>
                <a:gd name="connsiteY597" fmla="*/ 2519 h 19998"/>
                <a:gd name="connsiteX598" fmla="*/ 14815 w 19998"/>
                <a:gd name="connsiteY598" fmla="*/ 2622 h 19998"/>
                <a:gd name="connsiteX599" fmla="*/ 14796 w 19998"/>
                <a:gd name="connsiteY599" fmla="*/ 2904 h 19998"/>
                <a:gd name="connsiteX600" fmla="*/ 14918 w 19998"/>
                <a:gd name="connsiteY600" fmla="*/ 2904 h 19998"/>
                <a:gd name="connsiteX601" fmla="*/ 14918 w 19998"/>
                <a:gd name="connsiteY601" fmla="*/ 2867 h 19998"/>
                <a:gd name="connsiteX602" fmla="*/ 15001 w 19998"/>
                <a:gd name="connsiteY602" fmla="*/ 2888 h 19998"/>
                <a:gd name="connsiteX603" fmla="*/ 15230 w 19998"/>
                <a:gd name="connsiteY603" fmla="*/ 3074 h 19998"/>
                <a:gd name="connsiteX604" fmla="*/ 15249 w 19998"/>
                <a:gd name="connsiteY604" fmla="*/ 3050 h 19998"/>
                <a:gd name="connsiteX605" fmla="*/ 15249 w 19998"/>
                <a:gd name="connsiteY605" fmla="*/ 3114 h 19998"/>
                <a:gd name="connsiteX606" fmla="*/ 15330 w 19998"/>
                <a:gd name="connsiteY606" fmla="*/ 3114 h 19998"/>
                <a:gd name="connsiteX607" fmla="*/ 15418 w 19998"/>
                <a:gd name="connsiteY607" fmla="*/ 3114 h 19998"/>
                <a:gd name="connsiteX608" fmla="*/ 15499 w 19998"/>
                <a:gd name="connsiteY608" fmla="*/ 3196 h 19998"/>
                <a:gd name="connsiteX609" fmla="*/ 15475 w 19998"/>
                <a:gd name="connsiteY609" fmla="*/ 3252 h 19998"/>
                <a:gd name="connsiteX610" fmla="*/ 15499 w 19998"/>
                <a:gd name="connsiteY610" fmla="*/ 3295 h 19998"/>
                <a:gd name="connsiteX611" fmla="*/ 15499 w 19998"/>
                <a:gd name="connsiteY611" fmla="*/ 3276 h 19998"/>
                <a:gd name="connsiteX612" fmla="*/ 15599 w 19998"/>
                <a:gd name="connsiteY612" fmla="*/ 3276 h 19998"/>
                <a:gd name="connsiteX613" fmla="*/ 15704 w 19998"/>
                <a:gd name="connsiteY613" fmla="*/ 3374 h 19998"/>
                <a:gd name="connsiteX614" fmla="*/ 15682 w 19998"/>
                <a:gd name="connsiteY614" fmla="*/ 3414 h 19998"/>
                <a:gd name="connsiteX615" fmla="*/ 15723 w 19998"/>
                <a:gd name="connsiteY615" fmla="*/ 3478 h 19998"/>
                <a:gd name="connsiteX616" fmla="*/ 15704 w 19998"/>
                <a:gd name="connsiteY616" fmla="*/ 3497 h 19998"/>
                <a:gd name="connsiteX617" fmla="*/ 15747 w 19998"/>
                <a:gd name="connsiteY617" fmla="*/ 3534 h 19998"/>
                <a:gd name="connsiteX618" fmla="*/ 15747 w 19998"/>
                <a:gd name="connsiteY618" fmla="*/ 3518 h 19998"/>
                <a:gd name="connsiteX619" fmla="*/ 15935 w 19998"/>
                <a:gd name="connsiteY619" fmla="*/ 3478 h 19998"/>
                <a:gd name="connsiteX620" fmla="*/ 15935 w 19998"/>
                <a:gd name="connsiteY620" fmla="*/ 3518 h 19998"/>
                <a:gd name="connsiteX621" fmla="*/ 15951 w 19998"/>
                <a:gd name="connsiteY621" fmla="*/ 3518 h 19998"/>
                <a:gd name="connsiteX622" fmla="*/ 15992 w 19998"/>
                <a:gd name="connsiteY622" fmla="*/ 3414 h 19998"/>
                <a:gd name="connsiteX623" fmla="*/ 16156 w 19998"/>
                <a:gd name="connsiteY623" fmla="*/ 3414 h 19998"/>
                <a:gd name="connsiteX624" fmla="*/ 16156 w 19998"/>
                <a:gd name="connsiteY624" fmla="*/ 3374 h 19998"/>
                <a:gd name="connsiteX625" fmla="*/ 16302 w 19998"/>
                <a:gd name="connsiteY625" fmla="*/ 3436 h 19998"/>
                <a:gd name="connsiteX626" fmla="*/ 16285 w 19998"/>
                <a:gd name="connsiteY626" fmla="*/ 3454 h 19998"/>
                <a:gd name="connsiteX627" fmla="*/ 16366 w 19998"/>
                <a:gd name="connsiteY627" fmla="*/ 3518 h 19998"/>
                <a:gd name="connsiteX628" fmla="*/ 16490 w 19998"/>
                <a:gd name="connsiteY628" fmla="*/ 3518 h 19998"/>
                <a:gd name="connsiteX629" fmla="*/ 16506 w 19998"/>
                <a:gd name="connsiteY629" fmla="*/ 3600 h 19998"/>
                <a:gd name="connsiteX630" fmla="*/ 16590 w 19998"/>
                <a:gd name="connsiteY630" fmla="*/ 3624 h 19998"/>
                <a:gd name="connsiteX631" fmla="*/ 16611 w 19998"/>
                <a:gd name="connsiteY631" fmla="*/ 3581 h 19998"/>
                <a:gd name="connsiteX632" fmla="*/ 16694 w 19998"/>
                <a:gd name="connsiteY632" fmla="*/ 3600 h 19998"/>
                <a:gd name="connsiteX633" fmla="*/ 16694 w 19998"/>
                <a:gd name="connsiteY633" fmla="*/ 3560 h 19998"/>
                <a:gd name="connsiteX634" fmla="*/ 16716 w 19998"/>
                <a:gd name="connsiteY634" fmla="*/ 3560 h 19998"/>
                <a:gd name="connsiteX635" fmla="*/ 16716 w 19998"/>
                <a:gd name="connsiteY635" fmla="*/ 3518 h 19998"/>
                <a:gd name="connsiteX636" fmla="*/ 16759 w 19998"/>
                <a:gd name="connsiteY636" fmla="*/ 3497 h 19998"/>
                <a:gd name="connsiteX637" fmla="*/ 16759 w 19998"/>
                <a:gd name="connsiteY637" fmla="*/ 3478 h 19998"/>
                <a:gd name="connsiteX638" fmla="*/ 16940 w 19998"/>
                <a:gd name="connsiteY638" fmla="*/ 3478 h 19998"/>
                <a:gd name="connsiteX639" fmla="*/ 17085 w 19998"/>
                <a:gd name="connsiteY639" fmla="*/ 3560 h 19998"/>
                <a:gd name="connsiteX640" fmla="*/ 17085 w 19998"/>
                <a:gd name="connsiteY640" fmla="*/ 3534 h 19998"/>
                <a:gd name="connsiteX641" fmla="*/ 17192 w 19998"/>
                <a:gd name="connsiteY641" fmla="*/ 3518 h 19998"/>
                <a:gd name="connsiteX642" fmla="*/ 17192 w 19998"/>
                <a:gd name="connsiteY642" fmla="*/ 3534 h 19998"/>
                <a:gd name="connsiteX643" fmla="*/ 17373 w 19998"/>
                <a:gd name="connsiteY643" fmla="*/ 3640 h 19998"/>
                <a:gd name="connsiteX644" fmla="*/ 17354 w 19998"/>
                <a:gd name="connsiteY644" fmla="*/ 3663 h 19998"/>
                <a:gd name="connsiteX645" fmla="*/ 17437 w 19998"/>
                <a:gd name="connsiteY645" fmla="*/ 3783 h 19998"/>
                <a:gd name="connsiteX646" fmla="*/ 17397 w 19998"/>
                <a:gd name="connsiteY646" fmla="*/ 3783 h 19998"/>
                <a:gd name="connsiteX647" fmla="*/ 17414 w 19998"/>
                <a:gd name="connsiteY647" fmla="*/ 3826 h 19998"/>
                <a:gd name="connsiteX648" fmla="*/ 17437 w 19998"/>
                <a:gd name="connsiteY648" fmla="*/ 3826 h 19998"/>
                <a:gd name="connsiteX649" fmla="*/ 17602 w 19998"/>
                <a:gd name="connsiteY649" fmla="*/ 4028 h 19998"/>
                <a:gd name="connsiteX650" fmla="*/ 17623 w 19998"/>
                <a:gd name="connsiteY650" fmla="*/ 4091 h 19998"/>
                <a:gd name="connsiteX651" fmla="*/ 17642 w 19998"/>
                <a:gd name="connsiteY651" fmla="*/ 4091 h 19998"/>
                <a:gd name="connsiteX652" fmla="*/ 17683 w 19998"/>
                <a:gd name="connsiteY652" fmla="*/ 4211 h 19998"/>
                <a:gd name="connsiteX653" fmla="*/ 17849 w 19998"/>
                <a:gd name="connsiteY653" fmla="*/ 4211 h 19998"/>
                <a:gd name="connsiteX654" fmla="*/ 17849 w 19998"/>
                <a:gd name="connsiteY654" fmla="*/ 4171 h 19998"/>
                <a:gd name="connsiteX655" fmla="*/ 17871 w 19998"/>
                <a:gd name="connsiteY655" fmla="*/ 4171 h 19998"/>
                <a:gd name="connsiteX656" fmla="*/ 17830 w 19998"/>
                <a:gd name="connsiteY656" fmla="*/ 4091 h 19998"/>
                <a:gd name="connsiteX657" fmla="*/ 17871 w 19998"/>
                <a:gd name="connsiteY657" fmla="*/ 4065 h 19998"/>
                <a:gd name="connsiteX658" fmla="*/ 17935 w 19998"/>
                <a:gd name="connsiteY658" fmla="*/ 4091 h 19998"/>
                <a:gd name="connsiteX659" fmla="*/ 17976 w 19998"/>
                <a:gd name="connsiteY659" fmla="*/ 4065 h 19998"/>
                <a:gd name="connsiteX660" fmla="*/ 18019 w 19998"/>
                <a:gd name="connsiteY660" fmla="*/ 4091 h 19998"/>
                <a:gd name="connsiteX661" fmla="*/ 18140 w 19998"/>
                <a:gd name="connsiteY661" fmla="*/ 4131 h 19998"/>
                <a:gd name="connsiteX662" fmla="*/ 18183 w 19998"/>
                <a:gd name="connsiteY662" fmla="*/ 4293 h 19998"/>
                <a:gd name="connsiteX663" fmla="*/ 18200 w 19998"/>
                <a:gd name="connsiteY663" fmla="*/ 4293 h 19998"/>
                <a:gd name="connsiteX664" fmla="*/ 18223 w 19998"/>
                <a:gd name="connsiteY664" fmla="*/ 4211 h 19998"/>
                <a:gd name="connsiteX665" fmla="*/ 18240 w 19998"/>
                <a:gd name="connsiteY665" fmla="*/ 4211 h 19998"/>
                <a:gd name="connsiteX666" fmla="*/ 18240 w 19998"/>
                <a:gd name="connsiteY666" fmla="*/ 4230 h 19998"/>
                <a:gd name="connsiteX667" fmla="*/ 18281 w 19998"/>
                <a:gd name="connsiteY667" fmla="*/ 4230 h 19998"/>
                <a:gd name="connsiteX668" fmla="*/ 18328 w 19998"/>
                <a:gd name="connsiteY668" fmla="*/ 4270 h 19998"/>
                <a:gd name="connsiteX669" fmla="*/ 18369 w 19998"/>
                <a:gd name="connsiteY669" fmla="*/ 4253 h 19998"/>
                <a:gd name="connsiteX670" fmla="*/ 18388 w 19998"/>
                <a:gd name="connsiteY670" fmla="*/ 4270 h 19998"/>
                <a:gd name="connsiteX671" fmla="*/ 18531 w 19998"/>
                <a:gd name="connsiteY671" fmla="*/ 4253 h 19998"/>
                <a:gd name="connsiteX672" fmla="*/ 18531 w 19998"/>
                <a:gd name="connsiteY672" fmla="*/ 4270 h 19998"/>
                <a:gd name="connsiteX673" fmla="*/ 18631 w 19998"/>
                <a:gd name="connsiteY673" fmla="*/ 4211 h 19998"/>
                <a:gd name="connsiteX674" fmla="*/ 18631 w 19998"/>
                <a:gd name="connsiteY674" fmla="*/ 4131 h 19998"/>
                <a:gd name="connsiteX675" fmla="*/ 18762 w 19998"/>
                <a:gd name="connsiteY675" fmla="*/ 4108 h 19998"/>
                <a:gd name="connsiteX676" fmla="*/ 18778 w 19998"/>
                <a:gd name="connsiteY676" fmla="*/ 4148 h 19998"/>
                <a:gd name="connsiteX677" fmla="*/ 18821 w 19998"/>
                <a:gd name="connsiteY677" fmla="*/ 4131 h 19998"/>
                <a:gd name="connsiteX678" fmla="*/ 18943 w 19998"/>
                <a:gd name="connsiteY678" fmla="*/ 4333 h 19998"/>
                <a:gd name="connsiteX679" fmla="*/ 19047 w 19998"/>
                <a:gd name="connsiteY679" fmla="*/ 4333 h 19998"/>
                <a:gd name="connsiteX680" fmla="*/ 19064 w 19998"/>
                <a:gd name="connsiteY680" fmla="*/ 4392 h 19998"/>
                <a:gd name="connsiteX681" fmla="*/ 19152 w 19998"/>
                <a:gd name="connsiteY681" fmla="*/ 4392 h 19998"/>
                <a:gd name="connsiteX682" fmla="*/ 19152 w 19998"/>
                <a:gd name="connsiteY682" fmla="*/ 4373 h 19998"/>
                <a:gd name="connsiteX683" fmla="*/ 19212 w 19998"/>
                <a:gd name="connsiteY683" fmla="*/ 4373 h 19998"/>
                <a:gd name="connsiteX684" fmla="*/ 19212 w 19998"/>
                <a:gd name="connsiteY684" fmla="*/ 4392 h 19998"/>
                <a:gd name="connsiteX685" fmla="*/ 19317 w 19998"/>
                <a:gd name="connsiteY685" fmla="*/ 4333 h 19998"/>
                <a:gd name="connsiteX686" fmla="*/ 19417 w 19998"/>
                <a:gd name="connsiteY686" fmla="*/ 4392 h 19998"/>
                <a:gd name="connsiteX687" fmla="*/ 19443 w 19998"/>
                <a:gd name="connsiteY687" fmla="*/ 4373 h 19998"/>
                <a:gd name="connsiteX688" fmla="*/ 19500 w 19998"/>
                <a:gd name="connsiteY688" fmla="*/ 4373 h 19998"/>
                <a:gd name="connsiteX689" fmla="*/ 19521 w 19998"/>
                <a:gd name="connsiteY689" fmla="*/ 4352 h 19998"/>
                <a:gd name="connsiteX690" fmla="*/ 19998 w 19998"/>
                <a:gd name="connsiteY690" fmla="*/ 4512 h 19998"/>
                <a:gd name="connsiteX691" fmla="*/ 19750 w 19998"/>
                <a:gd name="connsiteY691" fmla="*/ 4939 h 19998"/>
                <a:gd name="connsiteX692" fmla="*/ 19712 w 19998"/>
                <a:gd name="connsiteY692" fmla="*/ 4939 h 19998"/>
                <a:gd name="connsiteX693" fmla="*/ 19686 w 19998"/>
                <a:gd name="connsiteY693" fmla="*/ 5003 h 19998"/>
                <a:gd name="connsiteX694" fmla="*/ 19645 w 19998"/>
                <a:gd name="connsiteY694" fmla="*/ 5003 h 19998"/>
                <a:gd name="connsiteX695" fmla="*/ 19131 w 19998"/>
                <a:gd name="connsiteY695" fmla="*/ 6512 h 19998"/>
                <a:gd name="connsiteX696" fmla="*/ 19236 w 19998"/>
                <a:gd name="connsiteY696" fmla="*/ 7750 h 19998"/>
                <a:gd name="connsiteX697" fmla="*/ 19212 w 19998"/>
                <a:gd name="connsiteY697" fmla="*/ 7750 h 19998"/>
                <a:gd name="connsiteX698" fmla="*/ 19090 w 19998"/>
                <a:gd name="connsiteY698" fmla="*/ 7870 h 19998"/>
                <a:gd name="connsiteX699" fmla="*/ 19152 w 19998"/>
                <a:gd name="connsiteY699" fmla="*/ 7853 h 19998"/>
                <a:gd name="connsiteX700" fmla="*/ 19064 w 19998"/>
                <a:gd name="connsiteY700" fmla="*/ 7973 h 19998"/>
                <a:gd name="connsiteX701" fmla="*/ 18983 w 19998"/>
                <a:gd name="connsiteY701" fmla="*/ 7973 h 19998"/>
                <a:gd name="connsiteX702" fmla="*/ 18714 w 19998"/>
                <a:gd name="connsiteY702" fmla="*/ 8135 h 19998"/>
                <a:gd name="connsiteX703" fmla="*/ 18695 w 19998"/>
                <a:gd name="connsiteY703" fmla="*/ 8093 h 19998"/>
                <a:gd name="connsiteX704" fmla="*/ 18614 w 19998"/>
                <a:gd name="connsiteY704" fmla="*/ 7997 h 19998"/>
                <a:gd name="connsiteX705" fmla="*/ 18631 w 19998"/>
                <a:gd name="connsiteY705" fmla="*/ 7973 h 19998"/>
                <a:gd name="connsiteX706" fmla="*/ 18304 w 19998"/>
                <a:gd name="connsiteY70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351 w 19998"/>
                <a:gd name="connsiteY472" fmla="*/ 5351 h 19998"/>
                <a:gd name="connsiteX473" fmla="*/ 4372 w 19998"/>
                <a:gd name="connsiteY473" fmla="*/ 5308 h 19998"/>
                <a:gd name="connsiteX474" fmla="*/ 4392 w 19998"/>
                <a:gd name="connsiteY474" fmla="*/ 5308 h 19998"/>
                <a:gd name="connsiteX475" fmla="*/ 4580 w 19998"/>
                <a:gd name="connsiteY475" fmla="*/ 5268 h 19998"/>
                <a:gd name="connsiteX476" fmla="*/ 4580 w 19998"/>
                <a:gd name="connsiteY476" fmla="*/ 5471 h 19998"/>
                <a:gd name="connsiteX477" fmla="*/ 4994 w 19998"/>
                <a:gd name="connsiteY477" fmla="*/ 5449 h 19998"/>
                <a:gd name="connsiteX478" fmla="*/ 5075 w 19998"/>
                <a:gd name="connsiteY478" fmla="*/ 5471 h 19998"/>
                <a:gd name="connsiteX479" fmla="*/ 5323 w 19998"/>
                <a:gd name="connsiteY479" fmla="*/ 5471 h 19998"/>
                <a:gd name="connsiteX480" fmla="*/ 5242 w 19998"/>
                <a:gd name="connsiteY480" fmla="*/ 5407 h 19998"/>
                <a:gd name="connsiteX481" fmla="*/ 4994 w 19998"/>
                <a:gd name="connsiteY481" fmla="*/ 5003 h 19998"/>
                <a:gd name="connsiteX482" fmla="*/ 4970 w 19998"/>
                <a:gd name="connsiteY482" fmla="*/ 5003 h 19998"/>
                <a:gd name="connsiteX483" fmla="*/ 4954 w 19998"/>
                <a:gd name="connsiteY483" fmla="*/ 4982 h 19998"/>
                <a:gd name="connsiteX484" fmla="*/ 5054 w 19998"/>
                <a:gd name="connsiteY484" fmla="*/ 4618 h 19998"/>
                <a:gd name="connsiteX485" fmla="*/ 5054 w 19998"/>
                <a:gd name="connsiteY485" fmla="*/ 4601 h 19998"/>
                <a:gd name="connsiteX486" fmla="*/ 5037 w 19998"/>
                <a:gd name="connsiteY486" fmla="*/ 4618 h 19998"/>
                <a:gd name="connsiteX487" fmla="*/ 5011 w 19998"/>
                <a:gd name="connsiteY487" fmla="*/ 4131 h 19998"/>
                <a:gd name="connsiteX488" fmla="*/ 4970 w 19998"/>
                <a:gd name="connsiteY488" fmla="*/ 4131 h 19998"/>
                <a:gd name="connsiteX489" fmla="*/ 4642 w 19998"/>
                <a:gd name="connsiteY489" fmla="*/ 3335 h 19998"/>
                <a:gd name="connsiteX490" fmla="*/ 4663 w 19998"/>
                <a:gd name="connsiteY490" fmla="*/ 3092 h 19998"/>
                <a:gd name="connsiteX491" fmla="*/ 4563 w 19998"/>
                <a:gd name="connsiteY491" fmla="*/ 3050 h 19998"/>
                <a:gd name="connsiteX492" fmla="*/ 4563 w 19998"/>
                <a:gd name="connsiteY492" fmla="*/ 2930 h 19998"/>
                <a:gd name="connsiteX493" fmla="*/ 4663 w 19998"/>
                <a:gd name="connsiteY493" fmla="*/ 2987 h 19998"/>
                <a:gd name="connsiteX494" fmla="*/ 4684 w 19998"/>
                <a:gd name="connsiteY494" fmla="*/ 2947 h 19998"/>
                <a:gd name="connsiteX495" fmla="*/ 5242 w 19998"/>
                <a:gd name="connsiteY495" fmla="*/ 3092 h 19998"/>
                <a:gd name="connsiteX496" fmla="*/ 5258 w 19998"/>
                <a:gd name="connsiteY496" fmla="*/ 3029 h 19998"/>
                <a:gd name="connsiteX497" fmla="*/ 5570 w 19998"/>
                <a:gd name="connsiteY497" fmla="*/ 3050 h 19998"/>
                <a:gd name="connsiteX498" fmla="*/ 5632 w 19998"/>
                <a:gd name="connsiteY498" fmla="*/ 3252 h 19998"/>
                <a:gd name="connsiteX499" fmla="*/ 5592 w 19998"/>
                <a:gd name="connsiteY499" fmla="*/ 3252 h 19998"/>
                <a:gd name="connsiteX500" fmla="*/ 5570 w 19998"/>
                <a:gd name="connsiteY500" fmla="*/ 3316 h 19998"/>
                <a:gd name="connsiteX501" fmla="*/ 5511 w 19998"/>
                <a:gd name="connsiteY501" fmla="*/ 3316 h 19998"/>
                <a:gd name="connsiteX502" fmla="*/ 5675 w 19998"/>
                <a:gd name="connsiteY502" fmla="*/ 3800 h 19998"/>
                <a:gd name="connsiteX503" fmla="*/ 5649 w 19998"/>
                <a:gd name="connsiteY503" fmla="*/ 3826 h 19998"/>
                <a:gd name="connsiteX504" fmla="*/ 5732 w 19998"/>
                <a:gd name="connsiteY504" fmla="*/ 3842 h 19998"/>
                <a:gd name="connsiteX505" fmla="*/ 5713 w 19998"/>
                <a:gd name="connsiteY505" fmla="*/ 3842 h 19998"/>
                <a:gd name="connsiteX506" fmla="*/ 5732 w 19998"/>
                <a:gd name="connsiteY506" fmla="*/ 3882 h 19998"/>
                <a:gd name="connsiteX507" fmla="*/ 5756 w 19998"/>
                <a:gd name="connsiteY507" fmla="*/ 3882 h 19998"/>
                <a:gd name="connsiteX508" fmla="*/ 5775 w 19998"/>
                <a:gd name="connsiteY508" fmla="*/ 3882 h 19998"/>
                <a:gd name="connsiteX509" fmla="*/ 5861 w 19998"/>
                <a:gd name="connsiteY509" fmla="*/ 3762 h 19998"/>
                <a:gd name="connsiteX510" fmla="*/ 6499 w 19998"/>
                <a:gd name="connsiteY510" fmla="*/ 3906 h 19998"/>
                <a:gd name="connsiteX511" fmla="*/ 7611 w 19998"/>
                <a:gd name="connsiteY511" fmla="*/ 3826 h 19998"/>
                <a:gd name="connsiteX512" fmla="*/ 7923 w 19998"/>
                <a:gd name="connsiteY512" fmla="*/ 3722 h 19998"/>
                <a:gd name="connsiteX513" fmla="*/ 8045 w 19998"/>
                <a:gd name="connsiteY513" fmla="*/ 3703 h 19998"/>
                <a:gd name="connsiteX514" fmla="*/ 7611 w 19998"/>
                <a:gd name="connsiteY514" fmla="*/ 3600 h 19998"/>
                <a:gd name="connsiteX515" fmla="*/ 7611 w 19998"/>
                <a:gd name="connsiteY515" fmla="*/ 3581 h 19998"/>
                <a:gd name="connsiteX516" fmla="*/ 7799 w 19998"/>
                <a:gd name="connsiteY516" fmla="*/ 3092 h 19998"/>
                <a:gd name="connsiteX517" fmla="*/ 9574 w 19998"/>
                <a:gd name="connsiteY517" fmla="*/ 2317 h 19998"/>
                <a:gd name="connsiteX518" fmla="*/ 9843 w 19998"/>
                <a:gd name="connsiteY518" fmla="*/ 1993 h 19998"/>
                <a:gd name="connsiteX519" fmla="*/ 9902 w 19998"/>
                <a:gd name="connsiteY519" fmla="*/ 2051 h 19998"/>
                <a:gd name="connsiteX520" fmla="*/ 10031 w 19998"/>
                <a:gd name="connsiteY520" fmla="*/ 2051 h 19998"/>
                <a:gd name="connsiteX521" fmla="*/ 9964 w 19998"/>
                <a:gd name="connsiteY521" fmla="*/ 1972 h 19998"/>
                <a:gd name="connsiteX522" fmla="*/ 9943 w 19998"/>
                <a:gd name="connsiteY522" fmla="*/ 1993 h 19998"/>
                <a:gd name="connsiteX523" fmla="*/ 9843 w 19998"/>
                <a:gd name="connsiteY523" fmla="*/ 1645 h 19998"/>
                <a:gd name="connsiteX524" fmla="*/ 9902 w 19998"/>
                <a:gd name="connsiteY524" fmla="*/ 1645 h 19998"/>
                <a:gd name="connsiteX525" fmla="*/ 9902 w 19998"/>
                <a:gd name="connsiteY525" fmla="*/ 1628 h 19998"/>
                <a:gd name="connsiteX526" fmla="*/ 9902 w 19998"/>
                <a:gd name="connsiteY526" fmla="*/ 1607 h 19998"/>
                <a:gd name="connsiteX527" fmla="*/ 9843 w 19998"/>
                <a:gd name="connsiteY527" fmla="*/ 1542 h 19998"/>
                <a:gd name="connsiteX528" fmla="*/ 9886 w 19998"/>
                <a:gd name="connsiteY528" fmla="*/ 1260 h 19998"/>
                <a:gd name="connsiteX529" fmla="*/ 9926 w 19998"/>
                <a:gd name="connsiteY529" fmla="*/ 1243 h 19998"/>
                <a:gd name="connsiteX530" fmla="*/ 9886 w 19998"/>
                <a:gd name="connsiteY530" fmla="*/ 815 h 19998"/>
                <a:gd name="connsiteX531" fmla="*/ 9902 w 19998"/>
                <a:gd name="connsiteY531" fmla="*/ 815 h 19998"/>
                <a:gd name="connsiteX532" fmla="*/ 9886 w 19998"/>
                <a:gd name="connsiteY532" fmla="*/ 484 h 19998"/>
                <a:gd name="connsiteX533" fmla="*/ 10645 w 19998"/>
                <a:gd name="connsiteY533" fmla="*/ 186 h 19998"/>
                <a:gd name="connsiteX534" fmla="*/ 11307 w 19998"/>
                <a:gd name="connsiteY534" fmla="*/ 0 h 19998"/>
                <a:gd name="connsiteX535" fmla="*/ 11431 w 19998"/>
                <a:gd name="connsiteY535" fmla="*/ 324 h 19998"/>
                <a:gd name="connsiteX536" fmla="*/ 11431 w 19998"/>
                <a:gd name="connsiteY536" fmla="*/ 630 h 19998"/>
                <a:gd name="connsiteX537" fmla="*/ 11577 w 19998"/>
                <a:gd name="connsiteY537" fmla="*/ 630 h 19998"/>
                <a:gd name="connsiteX538" fmla="*/ 11700 w 19998"/>
                <a:gd name="connsiteY538" fmla="*/ 832 h 19998"/>
                <a:gd name="connsiteX539" fmla="*/ 11822 w 19998"/>
                <a:gd name="connsiteY539" fmla="*/ 895 h 19998"/>
                <a:gd name="connsiteX540" fmla="*/ 12158 w 19998"/>
                <a:gd name="connsiteY540" fmla="*/ 670 h 19998"/>
                <a:gd name="connsiteX541" fmla="*/ 12279 w 19998"/>
                <a:gd name="connsiteY541" fmla="*/ 792 h 19998"/>
                <a:gd name="connsiteX542" fmla="*/ 12255 w 19998"/>
                <a:gd name="connsiteY542" fmla="*/ 815 h 19998"/>
                <a:gd name="connsiteX543" fmla="*/ 12360 w 19998"/>
                <a:gd name="connsiteY543" fmla="*/ 895 h 19998"/>
                <a:gd name="connsiteX544" fmla="*/ 12360 w 19998"/>
                <a:gd name="connsiteY544" fmla="*/ 912 h 19998"/>
                <a:gd name="connsiteX545" fmla="*/ 12339 w 19998"/>
                <a:gd name="connsiteY545" fmla="*/ 935 h 19998"/>
                <a:gd name="connsiteX546" fmla="*/ 12548 w 19998"/>
                <a:gd name="connsiteY546" fmla="*/ 1342 h 19998"/>
                <a:gd name="connsiteX547" fmla="*/ 12753 w 19998"/>
                <a:gd name="connsiteY547" fmla="*/ 1260 h 19998"/>
                <a:gd name="connsiteX548" fmla="*/ 12729 w 19998"/>
                <a:gd name="connsiteY548" fmla="*/ 1363 h 19998"/>
                <a:gd name="connsiteX549" fmla="*/ 12834 w 19998"/>
                <a:gd name="connsiteY549" fmla="*/ 1323 h 19998"/>
                <a:gd name="connsiteX550" fmla="*/ 12853 w 19998"/>
                <a:gd name="connsiteY550" fmla="*/ 1342 h 19998"/>
                <a:gd name="connsiteX551" fmla="*/ 12901 w 19998"/>
                <a:gd name="connsiteY551" fmla="*/ 1342 h 19998"/>
                <a:gd name="connsiteX552" fmla="*/ 13039 w 19998"/>
                <a:gd name="connsiteY552" fmla="*/ 1769 h 19998"/>
                <a:gd name="connsiteX553" fmla="*/ 13039 w 19998"/>
                <a:gd name="connsiteY553" fmla="*/ 1751 h 19998"/>
                <a:gd name="connsiteX554" fmla="*/ 13065 w 19998"/>
                <a:gd name="connsiteY554" fmla="*/ 1751 h 19998"/>
                <a:gd name="connsiteX555" fmla="*/ 13082 w 19998"/>
                <a:gd name="connsiteY555" fmla="*/ 1671 h 19998"/>
                <a:gd name="connsiteX556" fmla="*/ 13186 w 19998"/>
                <a:gd name="connsiteY556" fmla="*/ 1645 h 19998"/>
                <a:gd name="connsiteX557" fmla="*/ 13203 w 19998"/>
                <a:gd name="connsiteY557" fmla="*/ 1671 h 19998"/>
                <a:gd name="connsiteX558" fmla="*/ 13203 w 19998"/>
                <a:gd name="connsiteY558" fmla="*/ 1645 h 19998"/>
                <a:gd name="connsiteX559" fmla="*/ 13267 w 19998"/>
                <a:gd name="connsiteY559" fmla="*/ 1645 h 19998"/>
                <a:gd name="connsiteX560" fmla="*/ 13267 w 19998"/>
                <a:gd name="connsiteY560" fmla="*/ 1671 h 19998"/>
                <a:gd name="connsiteX561" fmla="*/ 13308 w 19998"/>
                <a:gd name="connsiteY561" fmla="*/ 1687 h 19998"/>
                <a:gd name="connsiteX562" fmla="*/ 13308 w 19998"/>
                <a:gd name="connsiteY562" fmla="*/ 1711 h 19998"/>
                <a:gd name="connsiteX563" fmla="*/ 13515 w 19998"/>
                <a:gd name="connsiteY563" fmla="*/ 1628 h 19998"/>
                <a:gd name="connsiteX564" fmla="*/ 13598 w 19998"/>
                <a:gd name="connsiteY564" fmla="*/ 1751 h 19998"/>
                <a:gd name="connsiteX565" fmla="*/ 13660 w 19998"/>
                <a:gd name="connsiteY565" fmla="*/ 1769 h 19998"/>
                <a:gd name="connsiteX566" fmla="*/ 13660 w 19998"/>
                <a:gd name="connsiteY566" fmla="*/ 1833 h 19998"/>
                <a:gd name="connsiteX567" fmla="*/ 13677 w 19998"/>
                <a:gd name="connsiteY567" fmla="*/ 1833 h 19998"/>
                <a:gd name="connsiteX568" fmla="*/ 13677 w 19998"/>
                <a:gd name="connsiteY568" fmla="*/ 1849 h 19998"/>
                <a:gd name="connsiteX569" fmla="*/ 13725 w 19998"/>
                <a:gd name="connsiteY569" fmla="*/ 1849 h 19998"/>
                <a:gd name="connsiteX570" fmla="*/ 13703 w 19998"/>
                <a:gd name="connsiteY570" fmla="*/ 1833 h 19998"/>
                <a:gd name="connsiteX571" fmla="*/ 13725 w 19998"/>
                <a:gd name="connsiteY571" fmla="*/ 1791 h 19998"/>
                <a:gd name="connsiteX572" fmla="*/ 13808 w 19998"/>
                <a:gd name="connsiteY572" fmla="*/ 1873 h 19998"/>
                <a:gd name="connsiteX573" fmla="*/ 13725 w 19998"/>
                <a:gd name="connsiteY573" fmla="*/ 2155 h 19998"/>
                <a:gd name="connsiteX574" fmla="*/ 13725 w 19998"/>
                <a:gd name="connsiteY574" fmla="*/ 2138 h 19998"/>
                <a:gd name="connsiteX575" fmla="*/ 13784 w 19998"/>
                <a:gd name="connsiteY575" fmla="*/ 2155 h 19998"/>
                <a:gd name="connsiteX576" fmla="*/ 13825 w 19998"/>
                <a:gd name="connsiteY576" fmla="*/ 2301 h 19998"/>
                <a:gd name="connsiteX577" fmla="*/ 13703 w 19998"/>
                <a:gd name="connsiteY577" fmla="*/ 2420 h 19998"/>
                <a:gd name="connsiteX578" fmla="*/ 13741 w 19998"/>
                <a:gd name="connsiteY578" fmla="*/ 2463 h 19998"/>
                <a:gd name="connsiteX579" fmla="*/ 13703 w 19998"/>
                <a:gd name="connsiteY579" fmla="*/ 2503 h 19998"/>
                <a:gd name="connsiteX580" fmla="*/ 13784 w 19998"/>
                <a:gd name="connsiteY580" fmla="*/ 2519 h 19998"/>
                <a:gd name="connsiteX581" fmla="*/ 13784 w 19998"/>
                <a:gd name="connsiteY581" fmla="*/ 2540 h 19998"/>
                <a:gd name="connsiteX582" fmla="*/ 13849 w 19998"/>
                <a:gd name="connsiteY582" fmla="*/ 2540 h 19998"/>
                <a:gd name="connsiteX583" fmla="*/ 14280 w 19998"/>
                <a:gd name="connsiteY583" fmla="*/ 2540 h 19998"/>
                <a:gd name="connsiteX584" fmla="*/ 14527 w 19998"/>
                <a:gd name="connsiteY584" fmla="*/ 2437 h 19998"/>
                <a:gd name="connsiteX585" fmla="*/ 14527 w 19998"/>
                <a:gd name="connsiteY585" fmla="*/ 2218 h 19998"/>
                <a:gd name="connsiteX586" fmla="*/ 14715 w 19998"/>
                <a:gd name="connsiteY586" fmla="*/ 2051 h 19998"/>
                <a:gd name="connsiteX587" fmla="*/ 14815 w 19998"/>
                <a:gd name="connsiteY587" fmla="*/ 2115 h 19998"/>
                <a:gd name="connsiteX588" fmla="*/ 14775 w 19998"/>
                <a:gd name="connsiteY588" fmla="*/ 2138 h 19998"/>
                <a:gd name="connsiteX589" fmla="*/ 14796 w 19998"/>
                <a:gd name="connsiteY589" fmla="*/ 2218 h 19998"/>
                <a:gd name="connsiteX590" fmla="*/ 14756 w 19998"/>
                <a:gd name="connsiteY590" fmla="*/ 2195 h 19998"/>
                <a:gd name="connsiteX591" fmla="*/ 14732 w 19998"/>
                <a:gd name="connsiteY591" fmla="*/ 2218 h 19998"/>
                <a:gd name="connsiteX592" fmla="*/ 14756 w 19998"/>
                <a:gd name="connsiteY592" fmla="*/ 2237 h 19998"/>
                <a:gd name="connsiteX593" fmla="*/ 14732 w 19998"/>
                <a:gd name="connsiteY593" fmla="*/ 2275 h 19998"/>
                <a:gd name="connsiteX594" fmla="*/ 14715 w 19998"/>
                <a:gd name="connsiteY594" fmla="*/ 2275 h 19998"/>
                <a:gd name="connsiteX595" fmla="*/ 14756 w 19998"/>
                <a:gd name="connsiteY595" fmla="*/ 2341 h 19998"/>
                <a:gd name="connsiteX596" fmla="*/ 14675 w 19998"/>
                <a:gd name="connsiteY596" fmla="*/ 2519 h 19998"/>
                <a:gd name="connsiteX597" fmla="*/ 14815 w 19998"/>
                <a:gd name="connsiteY597" fmla="*/ 2622 h 19998"/>
                <a:gd name="connsiteX598" fmla="*/ 14796 w 19998"/>
                <a:gd name="connsiteY598" fmla="*/ 2904 h 19998"/>
                <a:gd name="connsiteX599" fmla="*/ 14918 w 19998"/>
                <a:gd name="connsiteY599" fmla="*/ 2904 h 19998"/>
                <a:gd name="connsiteX600" fmla="*/ 14918 w 19998"/>
                <a:gd name="connsiteY600" fmla="*/ 2867 h 19998"/>
                <a:gd name="connsiteX601" fmla="*/ 15001 w 19998"/>
                <a:gd name="connsiteY601" fmla="*/ 2888 h 19998"/>
                <a:gd name="connsiteX602" fmla="*/ 15230 w 19998"/>
                <a:gd name="connsiteY602" fmla="*/ 3074 h 19998"/>
                <a:gd name="connsiteX603" fmla="*/ 15249 w 19998"/>
                <a:gd name="connsiteY603" fmla="*/ 3050 h 19998"/>
                <a:gd name="connsiteX604" fmla="*/ 15249 w 19998"/>
                <a:gd name="connsiteY604" fmla="*/ 3114 h 19998"/>
                <a:gd name="connsiteX605" fmla="*/ 15330 w 19998"/>
                <a:gd name="connsiteY605" fmla="*/ 3114 h 19998"/>
                <a:gd name="connsiteX606" fmla="*/ 15418 w 19998"/>
                <a:gd name="connsiteY606" fmla="*/ 3114 h 19998"/>
                <a:gd name="connsiteX607" fmla="*/ 15499 w 19998"/>
                <a:gd name="connsiteY607" fmla="*/ 3196 h 19998"/>
                <a:gd name="connsiteX608" fmla="*/ 15475 w 19998"/>
                <a:gd name="connsiteY608" fmla="*/ 3252 h 19998"/>
                <a:gd name="connsiteX609" fmla="*/ 15499 w 19998"/>
                <a:gd name="connsiteY609" fmla="*/ 3295 h 19998"/>
                <a:gd name="connsiteX610" fmla="*/ 15499 w 19998"/>
                <a:gd name="connsiteY610" fmla="*/ 3276 h 19998"/>
                <a:gd name="connsiteX611" fmla="*/ 15599 w 19998"/>
                <a:gd name="connsiteY611" fmla="*/ 3276 h 19998"/>
                <a:gd name="connsiteX612" fmla="*/ 15704 w 19998"/>
                <a:gd name="connsiteY612" fmla="*/ 3374 h 19998"/>
                <a:gd name="connsiteX613" fmla="*/ 15682 w 19998"/>
                <a:gd name="connsiteY613" fmla="*/ 3414 h 19998"/>
                <a:gd name="connsiteX614" fmla="*/ 15723 w 19998"/>
                <a:gd name="connsiteY614" fmla="*/ 3478 h 19998"/>
                <a:gd name="connsiteX615" fmla="*/ 15704 w 19998"/>
                <a:gd name="connsiteY615" fmla="*/ 3497 h 19998"/>
                <a:gd name="connsiteX616" fmla="*/ 15747 w 19998"/>
                <a:gd name="connsiteY616" fmla="*/ 3534 h 19998"/>
                <a:gd name="connsiteX617" fmla="*/ 15747 w 19998"/>
                <a:gd name="connsiteY617" fmla="*/ 3518 h 19998"/>
                <a:gd name="connsiteX618" fmla="*/ 15935 w 19998"/>
                <a:gd name="connsiteY618" fmla="*/ 3478 h 19998"/>
                <a:gd name="connsiteX619" fmla="*/ 15935 w 19998"/>
                <a:gd name="connsiteY619" fmla="*/ 3518 h 19998"/>
                <a:gd name="connsiteX620" fmla="*/ 15951 w 19998"/>
                <a:gd name="connsiteY620" fmla="*/ 3518 h 19998"/>
                <a:gd name="connsiteX621" fmla="*/ 15992 w 19998"/>
                <a:gd name="connsiteY621" fmla="*/ 3414 h 19998"/>
                <a:gd name="connsiteX622" fmla="*/ 16156 w 19998"/>
                <a:gd name="connsiteY622" fmla="*/ 3414 h 19998"/>
                <a:gd name="connsiteX623" fmla="*/ 16156 w 19998"/>
                <a:gd name="connsiteY623" fmla="*/ 3374 h 19998"/>
                <a:gd name="connsiteX624" fmla="*/ 16302 w 19998"/>
                <a:gd name="connsiteY624" fmla="*/ 3436 h 19998"/>
                <a:gd name="connsiteX625" fmla="*/ 16285 w 19998"/>
                <a:gd name="connsiteY625" fmla="*/ 3454 h 19998"/>
                <a:gd name="connsiteX626" fmla="*/ 16366 w 19998"/>
                <a:gd name="connsiteY626" fmla="*/ 3518 h 19998"/>
                <a:gd name="connsiteX627" fmla="*/ 16490 w 19998"/>
                <a:gd name="connsiteY627" fmla="*/ 3518 h 19998"/>
                <a:gd name="connsiteX628" fmla="*/ 16506 w 19998"/>
                <a:gd name="connsiteY628" fmla="*/ 3600 h 19998"/>
                <a:gd name="connsiteX629" fmla="*/ 16590 w 19998"/>
                <a:gd name="connsiteY629" fmla="*/ 3624 h 19998"/>
                <a:gd name="connsiteX630" fmla="*/ 16611 w 19998"/>
                <a:gd name="connsiteY630" fmla="*/ 3581 h 19998"/>
                <a:gd name="connsiteX631" fmla="*/ 16694 w 19998"/>
                <a:gd name="connsiteY631" fmla="*/ 3600 h 19998"/>
                <a:gd name="connsiteX632" fmla="*/ 16694 w 19998"/>
                <a:gd name="connsiteY632" fmla="*/ 3560 h 19998"/>
                <a:gd name="connsiteX633" fmla="*/ 16716 w 19998"/>
                <a:gd name="connsiteY633" fmla="*/ 3560 h 19998"/>
                <a:gd name="connsiteX634" fmla="*/ 16716 w 19998"/>
                <a:gd name="connsiteY634" fmla="*/ 3518 h 19998"/>
                <a:gd name="connsiteX635" fmla="*/ 16759 w 19998"/>
                <a:gd name="connsiteY635" fmla="*/ 3497 h 19998"/>
                <a:gd name="connsiteX636" fmla="*/ 16759 w 19998"/>
                <a:gd name="connsiteY636" fmla="*/ 3478 h 19998"/>
                <a:gd name="connsiteX637" fmla="*/ 16940 w 19998"/>
                <a:gd name="connsiteY637" fmla="*/ 3478 h 19998"/>
                <a:gd name="connsiteX638" fmla="*/ 17085 w 19998"/>
                <a:gd name="connsiteY638" fmla="*/ 3560 h 19998"/>
                <a:gd name="connsiteX639" fmla="*/ 17085 w 19998"/>
                <a:gd name="connsiteY639" fmla="*/ 3534 h 19998"/>
                <a:gd name="connsiteX640" fmla="*/ 17192 w 19998"/>
                <a:gd name="connsiteY640" fmla="*/ 3518 h 19998"/>
                <a:gd name="connsiteX641" fmla="*/ 17192 w 19998"/>
                <a:gd name="connsiteY641" fmla="*/ 3534 h 19998"/>
                <a:gd name="connsiteX642" fmla="*/ 17373 w 19998"/>
                <a:gd name="connsiteY642" fmla="*/ 3640 h 19998"/>
                <a:gd name="connsiteX643" fmla="*/ 17354 w 19998"/>
                <a:gd name="connsiteY643" fmla="*/ 3663 h 19998"/>
                <a:gd name="connsiteX644" fmla="*/ 17437 w 19998"/>
                <a:gd name="connsiteY644" fmla="*/ 3783 h 19998"/>
                <a:gd name="connsiteX645" fmla="*/ 17397 w 19998"/>
                <a:gd name="connsiteY645" fmla="*/ 3783 h 19998"/>
                <a:gd name="connsiteX646" fmla="*/ 17414 w 19998"/>
                <a:gd name="connsiteY646" fmla="*/ 3826 h 19998"/>
                <a:gd name="connsiteX647" fmla="*/ 17437 w 19998"/>
                <a:gd name="connsiteY647" fmla="*/ 3826 h 19998"/>
                <a:gd name="connsiteX648" fmla="*/ 17602 w 19998"/>
                <a:gd name="connsiteY648" fmla="*/ 4028 h 19998"/>
                <a:gd name="connsiteX649" fmla="*/ 17623 w 19998"/>
                <a:gd name="connsiteY649" fmla="*/ 4091 h 19998"/>
                <a:gd name="connsiteX650" fmla="*/ 17642 w 19998"/>
                <a:gd name="connsiteY650" fmla="*/ 4091 h 19998"/>
                <a:gd name="connsiteX651" fmla="*/ 17683 w 19998"/>
                <a:gd name="connsiteY651" fmla="*/ 4211 h 19998"/>
                <a:gd name="connsiteX652" fmla="*/ 17849 w 19998"/>
                <a:gd name="connsiteY652" fmla="*/ 4211 h 19998"/>
                <a:gd name="connsiteX653" fmla="*/ 17849 w 19998"/>
                <a:gd name="connsiteY653" fmla="*/ 4171 h 19998"/>
                <a:gd name="connsiteX654" fmla="*/ 17871 w 19998"/>
                <a:gd name="connsiteY654" fmla="*/ 4171 h 19998"/>
                <a:gd name="connsiteX655" fmla="*/ 17830 w 19998"/>
                <a:gd name="connsiteY655" fmla="*/ 4091 h 19998"/>
                <a:gd name="connsiteX656" fmla="*/ 17871 w 19998"/>
                <a:gd name="connsiteY656" fmla="*/ 4065 h 19998"/>
                <a:gd name="connsiteX657" fmla="*/ 17935 w 19998"/>
                <a:gd name="connsiteY657" fmla="*/ 4091 h 19998"/>
                <a:gd name="connsiteX658" fmla="*/ 17976 w 19998"/>
                <a:gd name="connsiteY658" fmla="*/ 4065 h 19998"/>
                <a:gd name="connsiteX659" fmla="*/ 18019 w 19998"/>
                <a:gd name="connsiteY659" fmla="*/ 4091 h 19998"/>
                <a:gd name="connsiteX660" fmla="*/ 18140 w 19998"/>
                <a:gd name="connsiteY660" fmla="*/ 4131 h 19998"/>
                <a:gd name="connsiteX661" fmla="*/ 18183 w 19998"/>
                <a:gd name="connsiteY661" fmla="*/ 4293 h 19998"/>
                <a:gd name="connsiteX662" fmla="*/ 18200 w 19998"/>
                <a:gd name="connsiteY662" fmla="*/ 4293 h 19998"/>
                <a:gd name="connsiteX663" fmla="*/ 18223 w 19998"/>
                <a:gd name="connsiteY663" fmla="*/ 4211 h 19998"/>
                <a:gd name="connsiteX664" fmla="*/ 18240 w 19998"/>
                <a:gd name="connsiteY664" fmla="*/ 4211 h 19998"/>
                <a:gd name="connsiteX665" fmla="*/ 18240 w 19998"/>
                <a:gd name="connsiteY665" fmla="*/ 4230 h 19998"/>
                <a:gd name="connsiteX666" fmla="*/ 18281 w 19998"/>
                <a:gd name="connsiteY666" fmla="*/ 4230 h 19998"/>
                <a:gd name="connsiteX667" fmla="*/ 18328 w 19998"/>
                <a:gd name="connsiteY667" fmla="*/ 4270 h 19998"/>
                <a:gd name="connsiteX668" fmla="*/ 18369 w 19998"/>
                <a:gd name="connsiteY668" fmla="*/ 4253 h 19998"/>
                <a:gd name="connsiteX669" fmla="*/ 18388 w 19998"/>
                <a:gd name="connsiteY669" fmla="*/ 4270 h 19998"/>
                <a:gd name="connsiteX670" fmla="*/ 18531 w 19998"/>
                <a:gd name="connsiteY670" fmla="*/ 4253 h 19998"/>
                <a:gd name="connsiteX671" fmla="*/ 18531 w 19998"/>
                <a:gd name="connsiteY671" fmla="*/ 4270 h 19998"/>
                <a:gd name="connsiteX672" fmla="*/ 18631 w 19998"/>
                <a:gd name="connsiteY672" fmla="*/ 4211 h 19998"/>
                <a:gd name="connsiteX673" fmla="*/ 18631 w 19998"/>
                <a:gd name="connsiteY673" fmla="*/ 4131 h 19998"/>
                <a:gd name="connsiteX674" fmla="*/ 18762 w 19998"/>
                <a:gd name="connsiteY674" fmla="*/ 4108 h 19998"/>
                <a:gd name="connsiteX675" fmla="*/ 18778 w 19998"/>
                <a:gd name="connsiteY675" fmla="*/ 4148 h 19998"/>
                <a:gd name="connsiteX676" fmla="*/ 18821 w 19998"/>
                <a:gd name="connsiteY676" fmla="*/ 4131 h 19998"/>
                <a:gd name="connsiteX677" fmla="*/ 18943 w 19998"/>
                <a:gd name="connsiteY677" fmla="*/ 4333 h 19998"/>
                <a:gd name="connsiteX678" fmla="*/ 19047 w 19998"/>
                <a:gd name="connsiteY678" fmla="*/ 4333 h 19998"/>
                <a:gd name="connsiteX679" fmla="*/ 19064 w 19998"/>
                <a:gd name="connsiteY679" fmla="*/ 4392 h 19998"/>
                <a:gd name="connsiteX680" fmla="*/ 19152 w 19998"/>
                <a:gd name="connsiteY680" fmla="*/ 4392 h 19998"/>
                <a:gd name="connsiteX681" fmla="*/ 19152 w 19998"/>
                <a:gd name="connsiteY681" fmla="*/ 4373 h 19998"/>
                <a:gd name="connsiteX682" fmla="*/ 19212 w 19998"/>
                <a:gd name="connsiteY682" fmla="*/ 4373 h 19998"/>
                <a:gd name="connsiteX683" fmla="*/ 19212 w 19998"/>
                <a:gd name="connsiteY683" fmla="*/ 4392 h 19998"/>
                <a:gd name="connsiteX684" fmla="*/ 19317 w 19998"/>
                <a:gd name="connsiteY684" fmla="*/ 4333 h 19998"/>
                <a:gd name="connsiteX685" fmla="*/ 19417 w 19998"/>
                <a:gd name="connsiteY685" fmla="*/ 4392 h 19998"/>
                <a:gd name="connsiteX686" fmla="*/ 19443 w 19998"/>
                <a:gd name="connsiteY686" fmla="*/ 4373 h 19998"/>
                <a:gd name="connsiteX687" fmla="*/ 19500 w 19998"/>
                <a:gd name="connsiteY687" fmla="*/ 4373 h 19998"/>
                <a:gd name="connsiteX688" fmla="*/ 19521 w 19998"/>
                <a:gd name="connsiteY688" fmla="*/ 4352 h 19998"/>
                <a:gd name="connsiteX689" fmla="*/ 19998 w 19998"/>
                <a:gd name="connsiteY689" fmla="*/ 4512 h 19998"/>
                <a:gd name="connsiteX690" fmla="*/ 19750 w 19998"/>
                <a:gd name="connsiteY690" fmla="*/ 4939 h 19998"/>
                <a:gd name="connsiteX691" fmla="*/ 19712 w 19998"/>
                <a:gd name="connsiteY691" fmla="*/ 4939 h 19998"/>
                <a:gd name="connsiteX692" fmla="*/ 19686 w 19998"/>
                <a:gd name="connsiteY692" fmla="*/ 5003 h 19998"/>
                <a:gd name="connsiteX693" fmla="*/ 19645 w 19998"/>
                <a:gd name="connsiteY693" fmla="*/ 5003 h 19998"/>
                <a:gd name="connsiteX694" fmla="*/ 19131 w 19998"/>
                <a:gd name="connsiteY694" fmla="*/ 6512 h 19998"/>
                <a:gd name="connsiteX695" fmla="*/ 19236 w 19998"/>
                <a:gd name="connsiteY695" fmla="*/ 7750 h 19998"/>
                <a:gd name="connsiteX696" fmla="*/ 19212 w 19998"/>
                <a:gd name="connsiteY696" fmla="*/ 7750 h 19998"/>
                <a:gd name="connsiteX697" fmla="*/ 19090 w 19998"/>
                <a:gd name="connsiteY697" fmla="*/ 7870 h 19998"/>
                <a:gd name="connsiteX698" fmla="*/ 19152 w 19998"/>
                <a:gd name="connsiteY698" fmla="*/ 7853 h 19998"/>
                <a:gd name="connsiteX699" fmla="*/ 19064 w 19998"/>
                <a:gd name="connsiteY699" fmla="*/ 7973 h 19998"/>
                <a:gd name="connsiteX700" fmla="*/ 18983 w 19998"/>
                <a:gd name="connsiteY700" fmla="*/ 7973 h 19998"/>
                <a:gd name="connsiteX701" fmla="*/ 18714 w 19998"/>
                <a:gd name="connsiteY701" fmla="*/ 8135 h 19998"/>
                <a:gd name="connsiteX702" fmla="*/ 18695 w 19998"/>
                <a:gd name="connsiteY702" fmla="*/ 8093 h 19998"/>
                <a:gd name="connsiteX703" fmla="*/ 18614 w 19998"/>
                <a:gd name="connsiteY703" fmla="*/ 7997 h 19998"/>
                <a:gd name="connsiteX704" fmla="*/ 18631 w 19998"/>
                <a:gd name="connsiteY704" fmla="*/ 7973 h 19998"/>
                <a:gd name="connsiteX705" fmla="*/ 18304 w 19998"/>
                <a:gd name="connsiteY70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351 w 19998"/>
                <a:gd name="connsiteY471" fmla="*/ 5351 h 19998"/>
                <a:gd name="connsiteX472" fmla="*/ 4372 w 19998"/>
                <a:gd name="connsiteY472" fmla="*/ 5308 h 19998"/>
                <a:gd name="connsiteX473" fmla="*/ 4392 w 19998"/>
                <a:gd name="connsiteY473" fmla="*/ 5308 h 19998"/>
                <a:gd name="connsiteX474" fmla="*/ 4580 w 19998"/>
                <a:gd name="connsiteY474" fmla="*/ 5268 h 19998"/>
                <a:gd name="connsiteX475" fmla="*/ 4580 w 19998"/>
                <a:gd name="connsiteY475" fmla="*/ 5471 h 19998"/>
                <a:gd name="connsiteX476" fmla="*/ 4994 w 19998"/>
                <a:gd name="connsiteY476" fmla="*/ 5449 h 19998"/>
                <a:gd name="connsiteX477" fmla="*/ 5075 w 19998"/>
                <a:gd name="connsiteY477" fmla="*/ 5471 h 19998"/>
                <a:gd name="connsiteX478" fmla="*/ 5323 w 19998"/>
                <a:gd name="connsiteY478" fmla="*/ 5471 h 19998"/>
                <a:gd name="connsiteX479" fmla="*/ 5242 w 19998"/>
                <a:gd name="connsiteY479" fmla="*/ 5407 h 19998"/>
                <a:gd name="connsiteX480" fmla="*/ 4994 w 19998"/>
                <a:gd name="connsiteY480" fmla="*/ 5003 h 19998"/>
                <a:gd name="connsiteX481" fmla="*/ 4970 w 19998"/>
                <a:gd name="connsiteY481" fmla="*/ 5003 h 19998"/>
                <a:gd name="connsiteX482" fmla="*/ 4954 w 19998"/>
                <a:gd name="connsiteY482" fmla="*/ 4982 h 19998"/>
                <a:gd name="connsiteX483" fmla="*/ 5054 w 19998"/>
                <a:gd name="connsiteY483" fmla="*/ 4618 h 19998"/>
                <a:gd name="connsiteX484" fmla="*/ 5054 w 19998"/>
                <a:gd name="connsiteY484" fmla="*/ 4601 h 19998"/>
                <a:gd name="connsiteX485" fmla="*/ 5037 w 19998"/>
                <a:gd name="connsiteY485" fmla="*/ 4618 h 19998"/>
                <a:gd name="connsiteX486" fmla="*/ 5011 w 19998"/>
                <a:gd name="connsiteY486" fmla="*/ 4131 h 19998"/>
                <a:gd name="connsiteX487" fmla="*/ 4970 w 19998"/>
                <a:gd name="connsiteY487" fmla="*/ 4131 h 19998"/>
                <a:gd name="connsiteX488" fmla="*/ 4642 w 19998"/>
                <a:gd name="connsiteY488" fmla="*/ 3335 h 19998"/>
                <a:gd name="connsiteX489" fmla="*/ 4663 w 19998"/>
                <a:gd name="connsiteY489" fmla="*/ 3092 h 19998"/>
                <a:gd name="connsiteX490" fmla="*/ 4563 w 19998"/>
                <a:gd name="connsiteY490" fmla="*/ 3050 h 19998"/>
                <a:gd name="connsiteX491" fmla="*/ 4563 w 19998"/>
                <a:gd name="connsiteY491" fmla="*/ 2930 h 19998"/>
                <a:gd name="connsiteX492" fmla="*/ 4663 w 19998"/>
                <a:gd name="connsiteY492" fmla="*/ 2987 h 19998"/>
                <a:gd name="connsiteX493" fmla="*/ 4684 w 19998"/>
                <a:gd name="connsiteY493" fmla="*/ 2947 h 19998"/>
                <a:gd name="connsiteX494" fmla="*/ 5242 w 19998"/>
                <a:gd name="connsiteY494" fmla="*/ 3092 h 19998"/>
                <a:gd name="connsiteX495" fmla="*/ 5258 w 19998"/>
                <a:gd name="connsiteY495" fmla="*/ 3029 h 19998"/>
                <a:gd name="connsiteX496" fmla="*/ 5570 w 19998"/>
                <a:gd name="connsiteY496" fmla="*/ 3050 h 19998"/>
                <a:gd name="connsiteX497" fmla="*/ 5632 w 19998"/>
                <a:gd name="connsiteY497" fmla="*/ 3252 h 19998"/>
                <a:gd name="connsiteX498" fmla="*/ 5592 w 19998"/>
                <a:gd name="connsiteY498" fmla="*/ 3252 h 19998"/>
                <a:gd name="connsiteX499" fmla="*/ 5570 w 19998"/>
                <a:gd name="connsiteY499" fmla="*/ 3316 h 19998"/>
                <a:gd name="connsiteX500" fmla="*/ 5511 w 19998"/>
                <a:gd name="connsiteY500" fmla="*/ 3316 h 19998"/>
                <a:gd name="connsiteX501" fmla="*/ 5675 w 19998"/>
                <a:gd name="connsiteY501" fmla="*/ 3800 h 19998"/>
                <a:gd name="connsiteX502" fmla="*/ 5649 w 19998"/>
                <a:gd name="connsiteY502" fmla="*/ 3826 h 19998"/>
                <a:gd name="connsiteX503" fmla="*/ 5732 w 19998"/>
                <a:gd name="connsiteY503" fmla="*/ 3842 h 19998"/>
                <a:gd name="connsiteX504" fmla="*/ 5713 w 19998"/>
                <a:gd name="connsiteY504" fmla="*/ 3842 h 19998"/>
                <a:gd name="connsiteX505" fmla="*/ 5732 w 19998"/>
                <a:gd name="connsiteY505" fmla="*/ 3882 h 19998"/>
                <a:gd name="connsiteX506" fmla="*/ 5756 w 19998"/>
                <a:gd name="connsiteY506" fmla="*/ 3882 h 19998"/>
                <a:gd name="connsiteX507" fmla="*/ 5775 w 19998"/>
                <a:gd name="connsiteY507" fmla="*/ 3882 h 19998"/>
                <a:gd name="connsiteX508" fmla="*/ 5861 w 19998"/>
                <a:gd name="connsiteY508" fmla="*/ 3762 h 19998"/>
                <a:gd name="connsiteX509" fmla="*/ 6499 w 19998"/>
                <a:gd name="connsiteY509" fmla="*/ 3906 h 19998"/>
                <a:gd name="connsiteX510" fmla="*/ 7611 w 19998"/>
                <a:gd name="connsiteY510" fmla="*/ 3826 h 19998"/>
                <a:gd name="connsiteX511" fmla="*/ 7923 w 19998"/>
                <a:gd name="connsiteY511" fmla="*/ 3722 h 19998"/>
                <a:gd name="connsiteX512" fmla="*/ 8045 w 19998"/>
                <a:gd name="connsiteY512" fmla="*/ 3703 h 19998"/>
                <a:gd name="connsiteX513" fmla="*/ 7611 w 19998"/>
                <a:gd name="connsiteY513" fmla="*/ 3600 h 19998"/>
                <a:gd name="connsiteX514" fmla="*/ 7611 w 19998"/>
                <a:gd name="connsiteY514" fmla="*/ 3581 h 19998"/>
                <a:gd name="connsiteX515" fmla="*/ 7799 w 19998"/>
                <a:gd name="connsiteY515" fmla="*/ 3092 h 19998"/>
                <a:gd name="connsiteX516" fmla="*/ 9574 w 19998"/>
                <a:gd name="connsiteY516" fmla="*/ 2317 h 19998"/>
                <a:gd name="connsiteX517" fmla="*/ 9843 w 19998"/>
                <a:gd name="connsiteY517" fmla="*/ 1993 h 19998"/>
                <a:gd name="connsiteX518" fmla="*/ 9902 w 19998"/>
                <a:gd name="connsiteY518" fmla="*/ 2051 h 19998"/>
                <a:gd name="connsiteX519" fmla="*/ 10031 w 19998"/>
                <a:gd name="connsiteY519" fmla="*/ 2051 h 19998"/>
                <a:gd name="connsiteX520" fmla="*/ 9964 w 19998"/>
                <a:gd name="connsiteY520" fmla="*/ 1972 h 19998"/>
                <a:gd name="connsiteX521" fmla="*/ 9943 w 19998"/>
                <a:gd name="connsiteY521" fmla="*/ 1993 h 19998"/>
                <a:gd name="connsiteX522" fmla="*/ 9843 w 19998"/>
                <a:gd name="connsiteY522" fmla="*/ 1645 h 19998"/>
                <a:gd name="connsiteX523" fmla="*/ 9902 w 19998"/>
                <a:gd name="connsiteY523" fmla="*/ 1645 h 19998"/>
                <a:gd name="connsiteX524" fmla="*/ 9902 w 19998"/>
                <a:gd name="connsiteY524" fmla="*/ 1628 h 19998"/>
                <a:gd name="connsiteX525" fmla="*/ 9902 w 19998"/>
                <a:gd name="connsiteY525" fmla="*/ 1607 h 19998"/>
                <a:gd name="connsiteX526" fmla="*/ 9843 w 19998"/>
                <a:gd name="connsiteY526" fmla="*/ 1542 h 19998"/>
                <a:gd name="connsiteX527" fmla="*/ 9886 w 19998"/>
                <a:gd name="connsiteY527" fmla="*/ 1260 h 19998"/>
                <a:gd name="connsiteX528" fmla="*/ 9926 w 19998"/>
                <a:gd name="connsiteY528" fmla="*/ 1243 h 19998"/>
                <a:gd name="connsiteX529" fmla="*/ 9886 w 19998"/>
                <a:gd name="connsiteY529" fmla="*/ 815 h 19998"/>
                <a:gd name="connsiteX530" fmla="*/ 9902 w 19998"/>
                <a:gd name="connsiteY530" fmla="*/ 815 h 19998"/>
                <a:gd name="connsiteX531" fmla="*/ 9886 w 19998"/>
                <a:gd name="connsiteY531" fmla="*/ 484 h 19998"/>
                <a:gd name="connsiteX532" fmla="*/ 10645 w 19998"/>
                <a:gd name="connsiteY532" fmla="*/ 186 h 19998"/>
                <a:gd name="connsiteX533" fmla="*/ 11307 w 19998"/>
                <a:gd name="connsiteY533" fmla="*/ 0 h 19998"/>
                <a:gd name="connsiteX534" fmla="*/ 11431 w 19998"/>
                <a:gd name="connsiteY534" fmla="*/ 324 h 19998"/>
                <a:gd name="connsiteX535" fmla="*/ 11431 w 19998"/>
                <a:gd name="connsiteY535" fmla="*/ 630 h 19998"/>
                <a:gd name="connsiteX536" fmla="*/ 11577 w 19998"/>
                <a:gd name="connsiteY536" fmla="*/ 630 h 19998"/>
                <a:gd name="connsiteX537" fmla="*/ 11700 w 19998"/>
                <a:gd name="connsiteY537" fmla="*/ 832 h 19998"/>
                <a:gd name="connsiteX538" fmla="*/ 11822 w 19998"/>
                <a:gd name="connsiteY538" fmla="*/ 895 h 19998"/>
                <a:gd name="connsiteX539" fmla="*/ 12158 w 19998"/>
                <a:gd name="connsiteY539" fmla="*/ 670 h 19998"/>
                <a:gd name="connsiteX540" fmla="*/ 12279 w 19998"/>
                <a:gd name="connsiteY540" fmla="*/ 792 h 19998"/>
                <a:gd name="connsiteX541" fmla="*/ 12255 w 19998"/>
                <a:gd name="connsiteY541" fmla="*/ 815 h 19998"/>
                <a:gd name="connsiteX542" fmla="*/ 12360 w 19998"/>
                <a:gd name="connsiteY542" fmla="*/ 895 h 19998"/>
                <a:gd name="connsiteX543" fmla="*/ 12360 w 19998"/>
                <a:gd name="connsiteY543" fmla="*/ 912 h 19998"/>
                <a:gd name="connsiteX544" fmla="*/ 12339 w 19998"/>
                <a:gd name="connsiteY544" fmla="*/ 935 h 19998"/>
                <a:gd name="connsiteX545" fmla="*/ 12548 w 19998"/>
                <a:gd name="connsiteY545" fmla="*/ 1342 h 19998"/>
                <a:gd name="connsiteX546" fmla="*/ 12753 w 19998"/>
                <a:gd name="connsiteY546" fmla="*/ 1260 h 19998"/>
                <a:gd name="connsiteX547" fmla="*/ 12729 w 19998"/>
                <a:gd name="connsiteY547" fmla="*/ 1363 h 19998"/>
                <a:gd name="connsiteX548" fmla="*/ 12834 w 19998"/>
                <a:gd name="connsiteY548" fmla="*/ 1323 h 19998"/>
                <a:gd name="connsiteX549" fmla="*/ 12853 w 19998"/>
                <a:gd name="connsiteY549" fmla="*/ 1342 h 19998"/>
                <a:gd name="connsiteX550" fmla="*/ 12901 w 19998"/>
                <a:gd name="connsiteY550" fmla="*/ 1342 h 19998"/>
                <a:gd name="connsiteX551" fmla="*/ 13039 w 19998"/>
                <a:gd name="connsiteY551" fmla="*/ 1769 h 19998"/>
                <a:gd name="connsiteX552" fmla="*/ 13039 w 19998"/>
                <a:gd name="connsiteY552" fmla="*/ 1751 h 19998"/>
                <a:gd name="connsiteX553" fmla="*/ 13065 w 19998"/>
                <a:gd name="connsiteY553" fmla="*/ 1751 h 19998"/>
                <a:gd name="connsiteX554" fmla="*/ 13082 w 19998"/>
                <a:gd name="connsiteY554" fmla="*/ 1671 h 19998"/>
                <a:gd name="connsiteX555" fmla="*/ 13186 w 19998"/>
                <a:gd name="connsiteY555" fmla="*/ 1645 h 19998"/>
                <a:gd name="connsiteX556" fmla="*/ 13203 w 19998"/>
                <a:gd name="connsiteY556" fmla="*/ 1671 h 19998"/>
                <a:gd name="connsiteX557" fmla="*/ 13203 w 19998"/>
                <a:gd name="connsiteY557" fmla="*/ 1645 h 19998"/>
                <a:gd name="connsiteX558" fmla="*/ 13267 w 19998"/>
                <a:gd name="connsiteY558" fmla="*/ 1645 h 19998"/>
                <a:gd name="connsiteX559" fmla="*/ 13267 w 19998"/>
                <a:gd name="connsiteY559" fmla="*/ 1671 h 19998"/>
                <a:gd name="connsiteX560" fmla="*/ 13308 w 19998"/>
                <a:gd name="connsiteY560" fmla="*/ 1687 h 19998"/>
                <a:gd name="connsiteX561" fmla="*/ 13308 w 19998"/>
                <a:gd name="connsiteY561" fmla="*/ 1711 h 19998"/>
                <a:gd name="connsiteX562" fmla="*/ 13515 w 19998"/>
                <a:gd name="connsiteY562" fmla="*/ 1628 h 19998"/>
                <a:gd name="connsiteX563" fmla="*/ 13598 w 19998"/>
                <a:gd name="connsiteY563" fmla="*/ 1751 h 19998"/>
                <a:gd name="connsiteX564" fmla="*/ 13660 w 19998"/>
                <a:gd name="connsiteY564" fmla="*/ 1769 h 19998"/>
                <a:gd name="connsiteX565" fmla="*/ 13660 w 19998"/>
                <a:gd name="connsiteY565" fmla="*/ 1833 h 19998"/>
                <a:gd name="connsiteX566" fmla="*/ 13677 w 19998"/>
                <a:gd name="connsiteY566" fmla="*/ 1833 h 19998"/>
                <a:gd name="connsiteX567" fmla="*/ 13677 w 19998"/>
                <a:gd name="connsiteY567" fmla="*/ 1849 h 19998"/>
                <a:gd name="connsiteX568" fmla="*/ 13725 w 19998"/>
                <a:gd name="connsiteY568" fmla="*/ 1849 h 19998"/>
                <a:gd name="connsiteX569" fmla="*/ 13703 w 19998"/>
                <a:gd name="connsiteY569" fmla="*/ 1833 h 19998"/>
                <a:gd name="connsiteX570" fmla="*/ 13725 w 19998"/>
                <a:gd name="connsiteY570" fmla="*/ 1791 h 19998"/>
                <a:gd name="connsiteX571" fmla="*/ 13808 w 19998"/>
                <a:gd name="connsiteY571" fmla="*/ 1873 h 19998"/>
                <a:gd name="connsiteX572" fmla="*/ 13725 w 19998"/>
                <a:gd name="connsiteY572" fmla="*/ 2155 h 19998"/>
                <a:gd name="connsiteX573" fmla="*/ 13725 w 19998"/>
                <a:gd name="connsiteY573" fmla="*/ 2138 h 19998"/>
                <a:gd name="connsiteX574" fmla="*/ 13784 w 19998"/>
                <a:gd name="connsiteY574" fmla="*/ 2155 h 19998"/>
                <a:gd name="connsiteX575" fmla="*/ 13825 w 19998"/>
                <a:gd name="connsiteY575" fmla="*/ 2301 h 19998"/>
                <a:gd name="connsiteX576" fmla="*/ 13703 w 19998"/>
                <a:gd name="connsiteY576" fmla="*/ 2420 h 19998"/>
                <a:gd name="connsiteX577" fmla="*/ 13741 w 19998"/>
                <a:gd name="connsiteY577" fmla="*/ 2463 h 19998"/>
                <a:gd name="connsiteX578" fmla="*/ 13703 w 19998"/>
                <a:gd name="connsiteY578" fmla="*/ 2503 h 19998"/>
                <a:gd name="connsiteX579" fmla="*/ 13784 w 19998"/>
                <a:gd name="connsiteY579" fmla="*/ 2519 h 19998"/>
                <a:gd name="connsiteX580" fmla="*/ 13784 w 19998"/>
                <a:gd name="connsiteY580" fmla="*/ 2540 h 19998"/>
                <a:gd name="connsiteX581" fmla="*/ 13849 w 19998"/>
                <a:gd name="connsiteY581" fmla="*/ 2540 h 19998"/>
                <a:gd name="connsiteX582" fmla="*/ 14280 w 19998"/>
                <a:gd name="connsiteY582" fmla="*/ 2540 h 19998"/>
                <a:gd name="connsiteX583" fmla="*/ 14527 w 19998"/>
                <a:gd name="connsiteY583" fmla="*/ 2437 h 19998"/>
                <a:gd name="connsiteX584" fmla="*/ 14527 w 19998"/>
                <a:gd name="connsiteY584" fmla="*/ 2218 h 19998"/>
                <a:gd name="connsiteX585" fmla="*/ 14715 w 19998"/>
                <a:gd name="connsiteY585" fmla="*/ 2051 h 19998"/>
                <a:gd name="connsiteX586" fmla="*/ 14815 w 19998"/>
                <a:gd name="connsiteY586" fmla="*/ 2115 h 19998"/>
                <a:gd name="connsiteX587" fmla="*/ 14775 w 19998"/>
                <a:gd name="connsiteY587" fmla="*/ 2138 h 19998"/>
                <a:gd name="connsiteX588" fmla="*/ 14796 w 19998"/>
                <a:gd name="connsiteY588" fmla="*/ 2218 h 19998"/>
                <a:gd name="connsiteX589" fmla="*/ 14756 w 19998"/>
                <a:gd name="connsiteY589" fmla="*/ 2195 h 19998"/>
                <a:gd name="connsiteX590" fmla="*/ 14732 w 19998"/>
                <a:gd name="connsiteY590" fmla="*/ 2218 h 19998"/>
                <a:gd name="connsiteX591" fmla="*/ 14756 w 19998"/>
                <a:gd name="connsiteY591" fmla="*/ 2237 h 19998"/>
                <a:gd name="connsiteX592" fmla="*/ 14732 w 19998"/>
                <a:gd name="connsiteY592" fmla="*/ 2275 h 19998"/>
                <a:gd name="connsiteX593" fmla="*/ 14715 w 19998"/>
                <a:gd name="connsiteY593" fmla="*/ 2275 h 19998"/>
                <a:gd name="connsiteX594" fmla="*/ 14756 w 19998"/>
                <a:gd name="connsiteY594" fmla="*/ 2341 h 19998"/>
                <a:gd name="connsiteX595" fmla="*/ 14675 w 19998"/>
                <a:gd name="connsiteY595" fmla="*/ 2519 h 19998"/>
                <a:gd name="connsiteX596" fmla="*/ 14815 w 19998"/>
                <a:gd name="connsiteY596" fmla="*/ 2622 h 19998"/>
                <a:gd name="connsiteX597" fmla="*/ 14796 w 19998"/>
                <a:gd name="connsiteY597" fmla="*/ 2904 h 19998"/>
                <a:gd name="connsiteX598" fmla="*/ 14918 w 19998"/>
                <a:gd name="connsiteY598" fmla="*/ 2904 h 19998"/>
                <a:gd name="connsiteX599" fmla="*/ 14918 w 19998"/>
                <a:gd name="connsiteY599" fmla="*/ 2867 h 19998"/>
                <a:gd name="connsiteX600" fmla="*/ 15001 w 19998"/>
                <a:gd name="connsiteY600" fmla="*/ 2888 h 19998"/>
                <a:gd name="connsiteX601" fmla="*/ 15230 w 19998"/>
                <a:gd name="connsiteY601" fmla="*/ 3074 h 19998"/>
                <a:gd name="connsiteX602" fmla="*/ 15249 w 19998"/>
                <a:gd name="connsiteY602" fmla="*/ 3050 h 19998"/>
                <a:gd name="connsiteX603" fmla="*/ 15249 w 19998"/>
                <a:gd name="connsiteY603" fmla="*/ 3114 h 19998"/>
                <a:gd name="connsiteX604" fmla="*/ 15330 w 19998"/>
                <a:gd name="connsiteY604" fmla="*/ 3114 h 19998"/>
                <a:gd name="connsiteX605" fmla="*/ 15418 w 19998"/>
                <a:gd name="connsiteY605" fmla="*/ 3114 h 19998"/>
                <a:gd name="connsiteX606" fmla="*/ 15499 w 19998"/>
                <a:gd name="connsiteY606" fmla="*/ 3196 h 19998"/>
                <a:gd name="connsiteX607" fmla="*/ 15475 w 19998"/>
                <a:gd name="connsiteY607" fmla="*/ 3252 h 19998"/>
                <a:gd name="connsiteX608" fmla="*/ 15499 w 19998"/>
                <a:gd name="connsiteY608" fmla="*/ 3295 h 19998"/>
                <a:gd name="connsiteX609" fmla="*/ 15499 w 19998"/>
                <a:gd name="connsiteY609" fmla="*/ 3276 h 19998"/>
                <a:gd name="connsiteX610" fmla="*/ 15599 w 19998"/>
                <a:gd name="connsiteY610" fmla="*/ 3276 h 19998"/>
                <a:gd name="connsiteX611" fmla="*/ 15704 w 19998"/>
                <a:gd name="connsiteY611" fmla="*/ 3374 h 19998"/>
                <a:gd name="connsiteX612" fmla="*/ 15682 w 19998"/>
                <a:gd name="connsiteY612" fmla="*/ 3414 h 19998"/>
                <a:gd name="connsiteX613" fmla="*/ 15723 w 19998"/>
                <a:gd name="connsiteY613" fmla="*/ 3478 h 19998"/>
                <a:gd name="connsiteX614" fmla="*/ 15704 w 19998"/>
                <a:gd name="connsiteY614" fmla="*/ 3497 h 19998"/>
                <a:gd name="connsiteX615" fmla="*/ 15747 w 19998"/>
                <a:gd name="connsiteY615" fmla="*/ 3534 h 19998"/>
                <a:gd name="connsiteX616" fmla="*/ 15747 w 19998"/>
                <a:gd name="connsiteY616" fmla="*/ 3518 h 19998"/>
                <a:gd name="connsiteX617" fmla="*/ 15935 w 19998"/>
                <a:gd name="connsiteY617" fmla="*/ 3478 h 19998"/>
                <a:gd name="connsiteX618" fmla="*/ 15935 w 19998"/>
                <a:gd name="connsiteY618" fmla="*/ 3518 h 19998"/>
                <a:gd name="connsiteX619" fmla="*/ 15951 w 19998"/>
                <a:gd name="connsiteY619" fmla="*/ 3518 h 19998"/>
                <a:gd name="connsiteX620" fmla="*/ 15992 w 19998"/>
                <a:gd name="connsiteY620" fmla="*/ 3414 h 19998"/>
                <a:gd name="connsiteX621" fmla="*/ 16156 w 19998"/>
                <a:gd name="connsiteY621" fmla="*/ 3414 h 19998"/>
                <a:gd name="connsiteX622" fmla="*/ 16156 w 19998"/>
                <a:gd name="connsiteY622" fmla="*/ 3374 h 19998"/>
                <a:gd name="connsiteX623" fmla="*/ 16302 w 19998"/>
                <a:gd name="connsiteY623" fmla="*/ 3436 h 19998"/>
                <a:gd name="connsiteX624" fmla="*/ 16285 w 19998"/>
                <a:gd name="connsiteY624" fmla="*/ 3454 h 19998"/>
                <a:gd name="connsiteX625" fmla="*/ 16366 w 19998"/>
                <a:gd name="connsiteY625" fmla="*/ 3518 h 19998"/>
                <a:gd name="connsiteX626" fmla="*/ 16490 w 19998"/>
                <a:gd name="connsiteY626" fmla="*/ 3518 h 19998"/>
                <a:gd name="connsiteX627" fmla="*/ 16506 w 19998"/>
                <a:gd name="connsiteY627" fmla="*/ 3600 h 19998"/>
                <a:gd name="connsiteX628" fmla="*/ 16590 w 19998"/>
                <a:gd name="connsiteY628" fmla="*/ 3624 h 19998"/>
                <a:gd name="connsiteX629" fmla="*/ 16611 w 19998"/>
                <a:gd name="connsiteY629" fmla="*/ 3581 h 19998"/>
                <a:gd name="connsiteX630" fmla="*/ 16694 w 19998"/>
                <a:gd name="connsiteY630" fmla="*/ 3600 h 19998"/>
                <a:gd name="connsiteX631" fmla="*/ 16694 w 19998"/>
                <a:gd name="connsiteY631" fmla="*/ 3560 h 19998"/>
                <a:gd name="connsiteX632" fmla="*/ 16716 w 19998"/>
                <a:gd name="connsiteY632" fmla="*/ 3560 h 19998"/>
                <a:gd name="connsiteX633" fmla="*/ 16716 w 19998"/>
                <a:gd name="connsiteY633" fmla="*/ 3518 h 19998"/>
                <a:gd name="connsiteX634" fmla="*/ 16759 w 19998"/>
                <a:gd name="connsiteY634" fmla="*/ 3497 h 19998"/>
                <a:gd name="connsiteX635" fmla="*/ 16759 w 19998"/>
                <a:gd name="connsiteY635" fmla="*/ 3478 h 19998"/>
                <a:gd name="connsiteX636" fmla="*/ 16940 w 19998"/>
                <a:gd name="connsiteY636" fmla="*/ 3478 h 19998"/>
                <a:gd name="connsiteX637" fmla="*/ 17085 w 19998"/>
                <a:gd name="connsiteY637" fmla="*/ 3560 h 19998"/>
                <a:gd name="connsiteX638" fmla="*/ 17085 w 19998"/>
                <a:gd name="connsiteY638" fmla="*/ 3534 h 19998"/>
                <a:gd name="connsiteX639" fmla="*/ 17192 w 19998"/>
                <a:gd name="connsiteY639" fmla="*/ 3518 h 19998"/>
                <a:gd name="connsiteX640" fmla="*/ 17192 w 19998"/>
                <a:gd name="connsiteY640" fmla="*/ 3534 h 19998"/>
                <a:gd name="connsiteX641" fmla="*/ 17373 w 19998"/>
                <a:gd name="connsiteY641" fmla="*/ 3640 h 19998"/>
                <a:gd name="connsiteX642" fmla="*/ 17354 w 19998"/>
                <a:gd name="connsiteY642" fmla="*/ 3663 h 19998"/>
                <a:gd name="connsiteX643" fmla="*/ 17437 w 19998"/>
                <a:gd name="connsiteY643" fmla="*/ 3783 h 19998"/>
                <a:gd name="connsiteX644" fmla="*/ 17397 w 19998"/>
                <a:gd name="connsiteY644" fmla="*/ 3783 h 19998"/>
                <a:gd name="connsiteX645" fmla="*/ 17414 w 19998"/>
                <a:gd name="connsiteY645" fmla="*/ 3826 h 19998"/>
                <a:gd name="connsiteX646" fmla="*/ 17437 w 19998"/>
                <a:gd name="connsiteY646" fmla="*/ 3826 h 19998"/>
                <a:gd name="connsiteX647" fmla="*/ 17602 w 19998"/>
                <a:gd name="connsiteY647" fmla="*/ 4028 h 19998"/>
                <a:gd name="connsiteX648" fmla="*/ 17623 w 19998"/>
                <a:gd name="connsiteY648" fmla="*/ 4091 h 19998"/>
                <a:gd name="connsiteX649" fmla="*/ 17642 w 19998"/>
                <a:gd name="connsiteY649" fmla="*/ 4091 h 19998"/>
                <a:gd name="connsiteX650" fmla="*/ 17683 w 19998"/>
                <a:gd name="connsiteY650" fmla="*/ 4211 h 19998"/>
                <a:gd name="connsiteX651" fmla="*/ 17849 w 19998"/>
                <a:gd name="connsiteY651" fmla="*/ 4211 h 19998"/>
                <a:gd name="connsiteX652" fmla="*/ 17849 w 19998"/>
                <a:gd name="connsiteY652" fmla="*/ 4171 h 19998"/>
                <a:gd name="connsiteX653" fmla="*/ 17871 w 19998"/>
                <a:gd name="connsiteY653" fmla="*/ 4171 h 19998"/>
                <a:gd name="connsiteX654" fmla="*/ 17830 w 19998"/>
                <a:gd name="connsiteY654" fmla="*/ 4091 h 19998"/>
                <a:gd name="connsiteX655" fmla="*/ 17871 w 19998"/>
                <a:gd name="connsiteY655" fmla="*/ 4065 h 19998"/>
                <a:gd name="connsiteX656" fmla="*/ 17935 w 19998"/>
                <a:gd name="connsiteY656" fmla="*/ 4091 h 19998"/>
                <a:gd name="connsiteX657" fmla="*/ 17976 w 19998"/>
                <a:gd name="connsiteY657" fmla="*/ 4065 h 19998"/>
                <a:gd name="connsiteX658" fmla="*/ 18019 w 19998"/>
                <a:gd name="connsiteY658" fmla="*/ 4091 h 19998"/>
                <a:gd name="connsiteX659" fmla="*/ 18140 w 19998"/>
                <a:gd name="connsiteY659" fmla="*/ 4131 h 19998"/>
                <a:gd name="connsiteX660" fmla="*/ 18183 w 19998"/>
                <a:gd name="connsiteY660" fmla="*/ 4293 h 19998"/>
                <a:gd name="connsiteX661" fmla="*/ 18200 w 19998"/>
                <a:gd name="connsiteY661" fmla="*/ 4293 h 19998"/>
                <a:gd name="connsiteX662" fmla="*/ 18223 w 19998"/>
                <a:gd name="connsiteY662" fmla="*/ 4211 h 19998"/>
                <a:gd name="connsiteX663" fmla="*/ 18240 w 19998"/>
                <a:gd name="connsiteY663" fmla="*/ 4211 h 19998"/>
                <a:gd name="connsiteX664" fmla="*/ 18240 w 19998"/>
                <a:gd name="connsiteY664" fmla="*/ 4230 h 19998"/>
                <a:gd name="connsiteX665" fmla="*/ 18281 w 19998"/>
                <a:gd name="connsiteY665" fmla="*/ 4230 h 19998"/>
                <a:gd name="connsiteX666" fmla="*/ 18328 w 19998"/>
                <a:gd name="connsiteY666" fmla="*/ 4270 h 19998"/>
                <a:gd name="connsiteX667" fmla="*/ 18369 w 19998"/>
                <a:gd name="connsiteY667" fmla="*/ 4253 h 19998"/>
                <a:gd name="connsiteX668" fmla="*/ 18388 w 19998"/>
                <a:gd name="connsiteY668" fmla="*/ 4270 h 19998"/>
                <a:gd name="connsiteX669" fmla="*/ 18531 w 19998"/>
                <a:gd name="connsiteY669" fmla="*/ 4253 h 19998"/>
                <a:gd name="connsiteX670" fmla="*/ 18531 w 19998"/>
                <a:gd name="connsiteY670" fmla="*/ 4270 h 19998"/>
                <a:gd name="connsiteX671" fmla="*/ 18631 w 19998"/>
                <a:gd name="connsiteY671" fmla="*/ 4211 h 19998"/>
                <a:gd name="connsiteX672" fmla="*/ 18631 w 19998"/>
                <a:gd name="connsiteY672" fmla="*/ 4131 h 19998"/>
                <a:gd name="connsiteX673" fmla="*/ 18762 w 19998"/>
                <a:gd name="connsiteY673" fmla="*/ 4108 h 19998"/>
                <a:gd name="connsiteX674" fmla="*/ 18778 w 19998"/>
                <a:gd name="connsiteY674" fmla="*/ 4148 h 19998"/>
                <a:gd name="connsiteX675" fmla="*/ 18821 w 19998"/>
                <a:gd name="connsiteY675" fmla="*/ 4131 h 19998"/>
                <a:gd name="connsiteX676" fmla="*/ 18943 w 19998"/>
                <a:gd name="connsiteY676" fmla="*/ 4333 h 19998"/>
                <a:gd name="connsiteX677" fmla="*/ 19047 w 19998"/>
                <a:gd name="connsiteY677" fmla="*/ 4333 h 19998"/>
                <a:gd name="connsiteX678" fmla="*/ 19064 w 19998"/>
                <a:gd name="connsiteY678" fmla="*/ 4392 h 19998"/>
                <a:gd name="connsiteX679" fmla="*/ 19152 w 19998"/>
                <a:gd name="connsiteY679" fmla="*/ 4392 h 19998"/>
                <a:gd name="connsiteX680" fmla="*/ 19152 w 19998"/>
                <a:gd name="connsiteY680" fmla="*/ 4373 h 19998"/>
                <a:gd name="connsiteX681" fmla="*/ 19212 w 19998"/>
                <a:gd name="connsiteY681" fmla="*/ 4373 h 19998"/>
                <a:gd name="connsiteX682" fmla="*/ 19212 w 19998"/>
                <a:gd name="connsiteY682" fmla="*/ 4392 h 19998"/>
                <a:gd name="connsiteX683" fmla="*/ 19317 w 19998"/>
                <a:gd name="connsiteY683" fmla="*/ 4333 h 19998"/>
                <a:gd name="connsiteX684" fmla="*/ 19417 w 19998"/>
                <a:gd name="connsiteY684" fmla="*/ 4392 h 19998"/>
                <a:gd name="connsiteX685" fmla="*/ 19443 w 19998"/>
                <a:gd name="connsiteY685" fmla="*/ 4373 h 19998"/>
                <a:gd name="connsiteX686" fmla="*/ 19500 w 19998"/>
                <a:gd name="connsiteY686" fmla="*/ 4373 h 19998"/>
                <a:gd name="connsiteX687" fmla="*/ 19521 w 19998"/>
                <a:gd name="connsiteY687" fmla="*/ 4352 h 19998"/>
                <a:gd name="connsiteX688" fmla="*/ 19998 w 19998"/>
                <a:gd name="connsiteY688" fmla="*/ 4512 h 19998"/>
                <a:gd name="connsiteX689" fmla="*/ 19750 w 19998"/>
                <a:gd name="connsiteY689" fmla="*/ 4939 h 19998"/>
                <a:gd name="connsiteX690" fmla="*/ 19712 w 19998"/>
                <a:gd name="connsiteY690" fmla="*/ 4939 h 19998"/>
                <a:gd name="connsiteX691" fmla="*/ 19686 w 19998"/>
                <a:gd name="connsiteY691" fmla="*/ 5003 h 19998"/>
                <a:gd name="connsiteX692" fmla="*/ 19645 w 19998"/>
                <a:gd name="connsiteY692" fmla="*/ 5003 h 19998"/>
                <a:gd name="connsiteX693" fmla="*/ 19131 w 19998"/>
                <a:gd name="connsiteY693" fmla="*/ 6512 h 19998"/>
                <a:gd name="connsiteX694" fmla="*/ 19236 w 19998"/>
                <a:gd name="connsiteY694" fmla="*/ 7750 h 19998"/>
                <a:gd name="connsiteX695" fmla="*/ 19212 w 19998"/>
                <a:gd name="connsiteY695" fmla="*/ 7750 h 19998"/>
                <a:gd name="connsiteX696" fmla="*/ 19090 w 19998"/>
                <a:gd name="connsiteY696" fmla="*/ 7870 h 19998"/>
                <a:gd name="connsiteX697" fmla="*/ 19152 w 19998"/>
                <a:gd name="connsiteY697" fmla="*/ 7853 h 19998"/>
                <a:gd name="connsiteX698" fmla="*/ 19064 w 19998"/>
                <a:gd name="connsiteY698" fmla="*/ 7973 h 19998"/>
                <a:gd name="connsiteX699" fmla="*/ 18983 w 19998"/>
                <a:gd name="connsiteY699" fmla="*/ 7973 h 19998"/>
                <a:gd name="connsiteX700" fmla="*/ 18714 w 19998"/>
                <a:gd name="connsiteY700" fmla="*/ 8135 h 19998"/>
                <a:gd name="connsiteX701" fmla="*/ 18695 w 19998"/>
                <a:gd name="connsiteY701" fmla="*/ 8093 h 19998"/>
                <a:gd name="connsiteX702" fmla="*/ 18614 w 19998"/>
                <a:gd name="connsiteY702" fmla="*/ 7997 h 19998"/>
                <a:gd name="connsiteX703" fmla="*/ 18631 w 19998"/>
                <a:gd name="connsiteY703" fmla="*/ 7973 h 19998"/>
                <a:gd name="connsiteX704" fmla="*/ 18304 w 19998"/>
                <a:gd name="connsiteY70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589 w 19998"/>
                <a:gd name="connsiteY453" fmla="*/ 5351 h 19998"/>
                <a:gd name="connsiteX454" fmla="*/ 3689 w 19998"/>
                <a:gd name="connsiteY454" fmla="*/ 5351 h 19998"/>
                <a:gd name="connsiteX455" fmla="*/ 3689 w 19998"/>
                <a:gd name="connsiteY455" fmla="*/ 5391 h 19998"/>
                <a:gd name="connsiteX456" fmla="*/ 3713 w 19998"/>
                <a:gd name="connsiteY456" fmla="*/ 5391 h 19998"/>
                <a:gd name="connsiteX457" fmla="*/ 3860 w 19998"/>
                <a:gd name="connsiteY457" fmla="*/ 5268 h 19998"/>
                <a:gd name="connsiteX458" fmla="*/ 3860 w 19998"/>
                <a:gd name="connsiteY458" fmla="*/ 5308 h 19998"/>
                <a:gd name="connsiteX459" fmla="*/ 3899 w 19998"/>
                <a:gd name="connsiteY459" fmla="*/ 5325 h 19998"/>
                <a:gd name="connsiteX460" fmla="*/ 3818 w 19998"/>
                <a:gd name="connsiteY460" fmla="*/ 5431 h 19998"/>
                <a:gd name="connsiteX461" fmla="*/ 3860 w 19998"/>
                <a:gd name="connsiteY461" fmla="*/ 5431 h 19998"/>
                <a:gd name="connsiteX462" fmla="*/ 3941 w 19998"/>
                <a:gd name="connsiteY462" fmla="*/ 5367 h 19998"/>
                <a:gd name="connsiteX463" fmla="*/ 3958 w 19998"/>
                <a:gd name="connsiteY463" fmla="*/ 5391 h 19998"/>
                <a:gd name="connsiteX464" fmla="*/ 3999 w 19998"/>
                <a:gd name="connsiteY464" fmla="*/ 5534 h 19998"/>
                <a:gd name="connsiteX465" fmla="*/ 4041 w 19998"/>
                <a:gd name="connsiteY465" fmla="*/ 5471 h 19998"/>
                <a:gd name="connsiteX466" fmla="*/ 4041 w 19998"/>
                <a:gd name="connsiteY466" fmla="*/ 5534 h 19998"/>
                <a:gd name="connsiteX467" fmla="*/ 4063 w 19998"/>
                <a:gd name="connsiteY467" fmla="*/ 5534 h 19998"/>
                <a:gd name="connsiteX468" fmla="*/ 4103 w 19998"/>
                <a:gd name="connsiteY468" fmla="*/ 5449 h 19998"/>
                <a:gd name="connsiteX469" fmla="*/ 4146 w 19998"/>
                <a:gd name="connsiteY469" fmla="*/ 5489 h 19998"/>
                <a:gd name="connsiteX470" fmla="*/ 4351 w 19998"/>
                <a:gd name="connsiteY470" fmla="*/ 5351 h 19998"/>
                <a:gd name="connsiteX471" fmla="*/ 4372 w 19998"/>
                <a:gd name="connsiteY471" fmla="*/ 5308 h 19998"/>
                <a:gd name="connsiteX472" fmla="*/ 4392 w 19998"/>
                <a:gd name="connsiteY472" fmla="*/ 5308 h 19998"/>
                <a:gd name="connsiteX473" fmla="*/ 4580 w 19998"/>
                <a:gd name="connsiteY473" fmla="*/ 5268 h 19998"/>
                <a:gd name="connsiteX474" fmla="*/ 4580 w 19998"/>
                <a:gd name="connsiteY474" fmla="*/ 5471 h 19998"/>
                <a:gd name="connsiteX475" fmla="*/ 4994 w 19998"/>
                <a:gd name="connsiteY475" fmla="*/ 5449 h 19998"/>
                <a:gd name="connsiteX476" fmla="*/ 5075 w 19998"/>
                <a:gd name="connsiteY476" fmla="*/ 5471 h 19998"/>
                <a:gd name="connsiteX477" fmla="*/ 5323 w 19998"/>
                <a:gd name="connsiteY477" fmla="*/ 5471 h 19998"/>
                <a:gd name="connsiteX478" fmla="*/ 5242 w 19998"/>
                <a:gd name="connsiteY478" fmla="*/ 5407 h 19998"/>
                <a:gd name="connsiteX479" fmla="*/ 4994 w 19998"/>
                <a:gd name="connsiteY479" fmla="*/ 5003 h 19998"/>
                <a:gd name="connsiteX480" fmla="*/ 4970 w 19998"/>
                <a:gd name="connsiteY480" fmla="*/ 5003 h 19998"/>
                <a:gd name="connsiteX481" fmla="*/ 4954 w 19998"/>
                <a:gd name="connsiteY481" fmla="*/ 4982 h 19998"/>
                <a:gd name="connsiteX482" fmla="*/ 5054 w 19998"/>
                <a:gd name="connsiteY482" fmla="*/ 4618 h 19998"/>
                <a:gd name="connsiteX483" fmla="*/ 5054 w 19998"/>
                <a:gd name="connsiteY483" fmla="*/ 4601 h 19998"/>
                <a:gd name="connsiteX484" fmla="*/ 5037 w 19998"/>
                <a:gd name="connsiteY484" fmla="*/ 4618 h 19998"/>
                <a:gd name="connsiteX485" fmla="*/ 5011 w 19998"/>
                <a:gd name="connsiteY485" fmla="*/ 4131 h 19998"/>
                <a:gd name="connsiteX486" fmla="*/ 4970 w 19998"/>
                <a:gd name="connsiteY486" fmla="*/ 4131 h 19998"/>
                <a:gd name="connsiteX487" fmla="*/ 4642 w 19998"/>
                <a:gd name="connsiteY487" fmla="*/ 3335 h 19998"/>
                <a:gd name="connsiteX488" fmla="*/ 4663 w 19998"/>
                <a:gd name="connsiteY488" fmla="*/ 3092 h 19998"/>
                <a:gd name="connsiteX489" fmla="*/ 4563 w 19998"/>
                <a:gd name="connsiteY489" fmla="*/ 3050 h 19998"/>
                <a:gd name="connsiteX490" fmla="*/ 4563 w 19998"/>
                <a:gd name="connsiteY490" fmla="*/ 2930 h 19998"/>
                <a:gd name="connsiteX491" fmla="*/ 4663 w 19998"/>
                <a:gd name="connsiteY491" fmla="*/ 2987 h 19998"/>
                <a:gd name="connsiteX492" fmla="*/ 4684 w 19998"/>
                <a:gd name="connsiteY492" fmla="*/ 2947 h 19998"/>
                <a:gd name="connsiteX493" fmla="*/ 5242 w 19998"/>
                <a:gd name="connsiteY493" fmla="*/ 3092 h 19998"/>
                <a:gd name="connsiteX494" fmla="*/ 5258 w 19998"/>
                <a:gd name="connsiteY494" fmla="*/ 3029 h 19998"/>
                <a:gd name="connsiteX495" fmla="*/ 5570 w 19998"/>
                <a:gd name="connsiteY495" fmla="*/ 3050 h 19998"/>
                <a:gd name="connsiteX496" fmla="*/ 5632 w 19998"/>
                <a:gd name="connsiteY496" fmla="*/ 3252 h 19998"/>
                <a:gd name="connsiteX497" fmla="*/ 5592 w 19998"/>
                <a:gd name="connsiteY497" fmla="*/ 3252 h 19998"/>
                <a:gd name="connsiteX498" fmla="*/ 5570 w 19998"/>
                <a:gd name="connsiteY498" fmla="*/ 3316 h 19998"/>
                <a:gd name="connsiteX499" fmla="*/ 5511 w 19998"/>
                <a:gd name="connsiteY499" fmla="*/ 3316 h 19998"/>
                <a:gd name="connsiteX500" fmla="*/ 5675 w 19998"/>
                <a:gd name="connsiteY500" fmla="*/ 3800 h 19998"/>
                <a:gd name="connsiteX501" fmla="*/ 5649 w 19998"/>
                <a:gd name="connsiteY501" fmla="*/ 3826 h 19998"/>
                <a:gd name="connsiteX502" fmla="*/ 5732 w 19998"/>
                <a:gd name="connsiteY502" fmla="*/ 3842 h 19998"/>
                <a:gd name="connsiteX503" fmla="*/ 5713 w 19998"/>
                <a:gd name="connsiteY503" fmla="*/ 3842 h 19998"/>
                <a:gd name="connsiteX504" fmla="*/ 5732 w 19998"/>
                <a:gd name="connsiteY504" fmla="*/ 3882 h 19998"/>
                <a:gd name="connsiteX505" fmla="*/ 5756 w 19998"/>
                <a:gd name="connsiteY505" fmla="*/ 3882 h 19998"/>
                <a:gd name="connsiteX506" fmla="*/ 5775 w 19998"/>
                <a:gd name="connsiteY506" fmla="*/ 3882 h 19998"/>
                <a:gd name="connsiteX507" fmla="*/ 5861 w 19998"/>
                <a:gd name="connsiteY507" fmla="*/ 3762 h 19998"/>
                <a:gd name="connsiteX508" fmla="*/ 6499 w 19998"/>
                <a:gd name="connsiteY508" fmla="*/ 3906 h 19998"/>
                <a:gd name="connsiteX509" fmla="*/ 7611 w 19998"/>
                <a:gd name="connsiteY509" fmla="*/ 3826 h 19998"/>
                <a:gd name="connsiteX510" fmla="*/ 7923 w 19998"/>
                <a:gd name="connsiteY510" fmla="*/ 3722 h 19998"/>
                <a:gd name="connsiteX511" fmla="*/ 8045 w 19998"/>
                <a:gd name="connsiteY511" fmla="*/ 3703 h 19998"/>
                <a:gd name="connsiteX512" fmla="*/ 7611 w 19998"/>
                <a:gd name="connsiteY512" fmla="*/ 3600 h 19998"/>
                <a:gd name="connsiteX513" fmla="*/ 7611 w 19998"/>
                <a:gd name="connsiteY513" fmla="*/ 3581 h 19998"/>
                <a:gd name="connsiteX514" fmla="*/ 7799 w 19998"/>
                <a:gd name="connsiteY514" fmla="*/ 3092 h 19998"/>
                <a:gd name="connsiteX515" fmla="*/ 9574 w 19998"/>
                <a:gd name="connsiteY515" fmla="*/ 2317 h 19998"/>
                <a:gd name="connsiteX516" fmla="*/ 9843 w 19998"/>
                <a:gd name="connsiteY516" fmla="*/ 1993 h 19998"/>
                <a:gd name="connsiteX517" fmla="*/ 9902 w 19998"/>
                <a:gd name="connsiteY517" fmla="*/ 2051 h 19998"/>
                <a:gd name="connsiteX518" fmla="*/ 10031 w 19998"/>
                <a:gd name="connsiteY518" fmla="*/ 2051 h 19998"/>
                <a:gd name="connsiteX519" fmla="*/ 9964 w 19998"/>
                <a:gd name="connsiteY519" fmla="*/ 1972 h 19998"/>
                <a:gd name="connsiteX520" fmla="*/ 9943 w 19998"/>
                <a:gd name="connsiteY520" fmla="*/ 1993 h 19998"/>
                <a:gd name="connsiteX521" fmla="*/ 9843 w 19998"/>
                <a:gd name="connsiteY521" fmla="*/ 1645 h 19998"/>
                <a:gd name="connsiteX522" fmla="*/ 9902 w 19998"/>
                <a:gd name="connsiteY522" fmla="*/ 1645 h 19998"/>
                <a:gd name="connsiteX523" fmla="*/ 9902 w 19998"/>
                <a:gd name="connsiteY523" fmla="*/ 1628 h 19998"/>
                <a:gd name="connsiteX524" fmla="*/ 9902 w 19998"/>
                <a:gd name="connsiteY524" fmla="*/ 1607 h 19998"/>
                <a:gd name="connsiteX525" fmla="*/ 9843 w 19998"/>
                <a:gd name="connsiteY525" fmla="*/ 1542 h 19998"/>
                <a:gd name="connsiteX526" fmla="*/ 9886 w 19998"/>
                <a:gd name="connsiteY526" fmla="*/ 1260 h 19998"/>
                <a:gd name="connsiteX527" fmla="*/ 9926 w 19998"/>
                <a:gd name="connsiteY527" fmla="*/ 1243 h 19998"/>
                <a:gd name="connsiteX528" fmla="*/ 9886 w 19998"/>
                <a:gd name="connsiteY528" fmla="*/ 815 h 19998"/>
                <a:gd name="connsiteX529" fmla="*/ 9902 w 19998"/>
                <a:gd name="connsiteY529" fmla="*/ 815 h 19998"/>
                <a:gd name="connsiteX530" fmla="*/ 9886 w 19998"/>
                <a:gd name="connsiteY530" fmla="*/ 484 h 19998"/>
                <a:gd name="connsiteX531" fmla="*/ 10645 w 19998"/>
                <a:gd name="connsiteY531" fmla="*/ 186 h 19998"/>
                <a:gd name="connsiteX532" fmla="*/ 11307 w 19998"/>
                <a:gd name="connsiteY532" fmla="*/ 0 h 19998"/>
                <a:gd name="connsiteX533" fmla="*/ 11431 w 19998"/>
                <a:gd name="connsiteY533" fmla="*/ 324 h 19998"/>
                <a:gd name="connsiteX534" fmla="*/ 11431 w 19998"/>
                <a:gd name="connsiteY534" fmla="*/ 630 h 19998"/>
                <a:gd name="connsiteX535" fmla="*/ 11577 w 19998"/>
                <a:gd name="connsiteY535" fmla="*/ 630 h 19998"/>
                <a:gd name="connsiteX536" fmla="*/ 11700 w 19998"/>
                <a:gd name="connsiteY536" fmla="*/ 832 h 19998"/>
                <a:gd name="connsiteX537" fmla="*/ 11822 w 19998"/>
                <a:gd name="connsiteY537" fmla="*/ 895 h 19998"/>
                <a:gd name="connsiteX538" fmla="*/ 12158 w 19998"/>
                <a:gd name="connsiteY538" fmla="*/ 670 h 19998"/>
                <a:gd name="connsiteX539" fmla="*/ 12279 w 19998"/>
                <a:gd name="connsiteY539" fmla="*/ 792 h 19998"/>
                <a:gd name="connsiteX540" fmla="*/ 12255 w 19998"/>
                <a:gd name="connsiteY540" fmla="*/ 815 h 19998"/>
                <a:gd name="connsiteX541" fmla="*/ 12360 w 19998"/>
                <a:gd name="connsiteY541" fmla="*/ 895 h 19998"/>
                <a:gd name="connsiteX542" fmla="*/ 12360 w 19998"/>
                <a:gd name="connsiteY542" fmla="*/ 912 h 19998"/>
                <a:gd name="connsiteX543" fmla="*/ 12339 w 19998"/>
                <a:gd name="connsiteY543" fmla="*/ 935 h 19998"/>
                <a:gd name="connsiteX544" fmla="*/ 12548 w 19998"/>
                <a:gd name="connsiteY544" fmla="*/ 1342 h 19998"/>
                <a:gd name="connsiteX545" fmla="*/ 12753 w 19998"/>
                <a:gd name="connsiteY545" fmla="*/ 1260 h 19998"/>
                <a:gd name="connsiteX546" fmla="*/ 12729 w 19998"/>
                <a:gd name="connsiteY546" fmla="*/ 1363 h 19998"/>
                <a:gd name="connsiteX547" fmla="*/ 12834 w 19998"/>
                <a:gd name="connsiteY547" fmla="*/ 1323 h 19998"/>
                <a:gd name="connsiteX548" fmla="*/ 12853 w 19998"/>
                <a:gd name="connsiteY548" fmla="*/ 1342 h 19998"/>
                <a:gd name="connsiteX549" fmla="*/ 12901 w 19998"/>
                <a:gd name="connsiteY549" fmla="*/ 1342 h 19998"/>
                <a:gd name="connsiteX550" fmla="*/ 13039 w 19998"/>
                <a:gd name="connsiteY550" fmla="*/ 1769 h 19998"/>
                <a:gd name="connsiteX551" fmla="*/ 13039 w 19998"/>
                <a:gd name="connsiteY551" fmla="*/ 1751 h 19998"/>
                <a:gd name="connsiteX552" fmla="*/ 13065 w 19998"/>
                <a:gd name="connsiteY552" fmla="*/ 1751 h 19998"/>
                <a:gd name="connsiteX553" fmla="*/ 13082 w 19998"/>
                <a:gd name="connsiteY553" fmla="*/ 1671 h 19998"/>
                <a:gd name="connsiteX554" fmla="*/ 13186 w 19998"/>
                <a:gd name="connsiteY554" fmla="*/ 1645 h 19998"/>
                <a:gd name="connsiteX555" fmla="*/ 13203 w 19998"/>
                <a:gd name="connsiteY555" fmla="*/ 1671 h 19998"/>
                <a:gd name="connsiteX556" fmla="*/ 13203 w 19998"/>
                <a:gd name="connsiteY556" fmla="*/ 1645 h 19998"/>
                <a:gd name="connsiteX557" fmla="*/ 13267 w 19998"/>
                <a:gd name="connsiteY557" fmla="*/ 1645 h 19998"/>
                <a:gd name="connsiteX558" fmla="*/ 13267 w 19998"/>
                <a:gd name="connsiteY558" fmla="*/ 1671 h 19998"/>
                <a:gd name="connsiteX559" fmla="*/ 13308 w 19998"/>
                <a:gd name="connsiteY559" fmla="*/ 1687 h 19998"/>
                <a:gd name="connsiteX560" fmla="*/ 13308 w 19998"/>
                <a:gd name="connsiteY560" fmla="*/ 1711 h 19998"/>
                <a:gd name="connsiteX561" fmla="*/ 13515 w 19998"/>
                <a:gd name="connsiteY561" fmla="*/ 1628 h 19998"/>
                <a:gd name="connsiteX562" fmla="*/ 13598 w 19998"/>
                <a:gd name="connsiteY562" fmla="*/ 1751 h 19998"/>
                <a:gd name="connsiteX563" fmla="*/ 13660 w 19998"/>
                <a:gd name="connsiteY563" fmla="*/ 1769 h 19998"/>
                <a:gd name="connsiteX564" fmla="*/ 13660 w 19998"/>
                <a:gd name="connsiteY564" fmla="*/ 1833 h 19998"/>
                <a:gd name="connsiteX565" fmla="*/ 13677 w 19998"/>
                <a:gd name="connsiteY565" fmla="*/ 1833 h 19998"/>
                <a:gd name="connsiteX566" fmla="*/ 13677 w 19998"/>
                <a:gd name="connsiteY566" fmla="*/ 1849 h 19998"/>
                <a:gd name="connsiteX567" fmla="*/ 13725 w 19998"/>
                <a:gd name="connsiteY567" fmla="*/ 1849 h 19998"/>
                <a:gd name="connsiteX568" fmla="*/ 13703 w 19998"/>
                <a:gd name="connsiteY568" fmla="*/ 1833 h 19998"/>
                <a:gd name="connsiteX569" fmla="*/ 13725 w 19998"/>
                <a:gd name="connsiteY569" fmla="*/ 1791 h 19998"/>
                <a:gd name="connsiteX570" fmla="*/ 13808 w 19998"/>
                <a:gd name="connsiteY570" fmla="*/ 1873 h 19998"/>
                <a:gd name="connsiteX571" fmla="*/ 13725 w 19998"/>
                <a:gd name="connsiteY571" fmla="*/ 2155 h 19998"/>
                <a:gd name="connsiteX572" fmla="*/ 13725 w 19998"/>
                <a:gd name="connsiteY572" fmla="*/ 2138 h 19998"/>
                <a:gd name="connsiteX573" fmla="*/ 13784 w 19998"/>
                <a:gd name="connsiteY573" fmla="*/ 2155 h 19998"/>
                <a:gd name="connsiteX574" fmla="*/ 13825 w 19998"/>
                <a:gd name="connsiteY574" fmla="*/ 2301 h 19998"/>
                <a:gd name="connsiteX575" fmla="*/ 13703 w 19998"/>
                <a:gd name="connsiteY575" fmla="*/ 2420 h 19998"/>
                <a:gd name="connsiteX576" fmla="*/ 13741 w 19998"/>
                <a:gd name="connsiteY576" fmla="*/ 2463 h 19998"/>
                <a:gd name="connsiteX577" fmla="*/ 13703 w 19998"/>
                <a:gd name="connsiteY577" fmla="*/ 2503 h 19998"/>
                <a:gd name="connsiteX578" fmla="*/ 13784 w 19998"/>
                <a:gd name="connsiteY578" fmla="*/ 2519 h 19998"/>
                <a:gd name="connsiteX579" fmla="*/ 13784 w 19998"/>
                <a:gd name="connsiteY579" fmla="*/ 2540 h 19998"/>
                <a:gd name="connsiteX580" fmla="*/ 13849 w 19998"/>
                <a:gd name="connsiteY580" fmla="*/ 2540 h 19998"/>
                <a:gd name="connsiteX581" fmla="*/ 14280 w 19998"/>
                <a:gd name="connsiteY581" fmla="*/ 2540 h 19998"/>
                <a:gd name="connsiteX582" fmla="*/ 14527 w 19998"/>
                <a:gd name="connsiteY582" fmla="*/ 2437 h 19998"/>
                <a:gd name="connsiteX583" fmla="*/ 14527 w 19998"/>
                <a:gd name="connsiteY583" fmla="*/ 2218 h 19998"/>
                <a:gd name="connsiteX584" fmla="*/ 14715 w 19998"/>
                <a:gd name="connsiteY584" fmla="*/ 2051 h 19998"/>
                <a:gd name="connsiteX585" fmla="*/ 14815 w 19998"/>
                <a:gd name="connsiteY585" fmla="*/ 2115 h 19998"/>
                <a:gd name="connsiteX586" fmla="*/ 14775 w 19998"/>
                <a:gd name="connsiteY586" fmla="*/ 2138 h 19998"/>
                <a:gd name="connsiteX587" fmla="*/ 14796 w 19998"/>
                <a:gd name="connsiteY587" fmla="*/ 2218 h 19998"/>
                <a:gd name="connsiteX588" fmla="*/ 14756 w 19998"/>
                <a:gd name="connsiteY588" fmla="*/ 2195 h 19998"/>
                <a:gd name="connsiteX589" fmla="*/ 14732 w 19998"/>
                <a:gd name="connsiteY589" fmla="*/ 2218 h 19998"/>
                <a:gd name="connsiteX590" fmla="*/ 14756 w 19998"/>
                <a:gd name="connsiteY590" fmla="*/ 2237 h 19998"/>
                <a:gd name="connsiteX591" fmla="*/ 14732 w 19998"/>
                <a:gd name="connsiteY591" fmla="*/ 2275 h 19998"/>
                <a:gd name="connsiteX592" fmla="*/ 14715 w 19998"/>
                <a:gd name="connsiteY592" fmla="*/ 2275 h 19998"/>
                <a:gd name="connsiteX593" fmla="*/ 14756 w 19998"/>
                <a:gd name="connsiteY593" fmla="*/ 2341 h 19998"/>
                <a:gd name="connsiteX594" fmla="*/ 14675 w 19998"/>
                <a:gd name="connsiteY594" fmla="*/ 2519 h 19998"/>
                <a:gd name="connsiteX595" fmla="*/ 14815 w 19998"/>
                <a:gd name="connsiteY595" fmla="*/ 2622 h 19998"/>
                <a:gd name="connsiteX596" fmla="*/ 14796 w 19998"/>
                <a:gd name="connsiteY596" fmla="*/ 2904 h 19998"/>
                <a:gd name="connsiteX597" fmla="*/ 14918 w 19998"/>
                <a:gd name="connsiteY597" fmla="*/ 2904 h 19998"/>
                <a:gd name="connsiteX598" fmla="*/ 14918 w 19998"/>
                <a:gd name="connsiteY598" fmla="*/ 2867 h 19998"/>
                <a:gd name="connsiteX599" fmla="*/ 15001 w 19998"/>
                <a:gd name="connsiteY599" fmla="*/ 2888 h 19998"/>
                <a:gd name="connsiteX600" fmla="*/ 15230 w 19998"/>
                <a:gd name="connsiteY600" fmla="*/ 3074 h 19998"/>
                <a:gd name="connsiteX601" fmla="*/ 15249 w 19998"/>
                <a:gd name="connsiteY601" fmla="*/ 3050 h 19998"/>
                <a:gd name="connsiteX602" fmla="*/ 15249 w 19998"/>
                <a:gd name="connsiteY602" fmla="*/ 3114 h 19998"/>
                <a:gd name="connsiteX603" fmla="*/ 15330 w 19998"/>
                <a:gd name="connsiteY603" fmla="*/ 3114 h 19998"/>
                <a:gd name="connsiteX604" fmla="*/ 15418 w 19998"/>
                <a:gd name="connsiteY604" fmla="*/ 3114 h 19998"/>
                <a:gd name="connsiteX605" fmla="*/ 15499 w 19998"/>
                <a:gd name="connsiteY605" fmla="*/ 3196 h 19998"/>
                <a:gd name="connsiteX606" fmla="*/ 15475 w 19998"/>
                <a:gd name="connsiteY606" fmla="*/ 3252 h 19998"/>
                <a:gd name="connsiteX607" fmla="*/ 15499 w 19998"/>
                <a:gd name="connsiteY607" fmla="*/ 3295 h 19998"/>
                <a:gd name="connsiteX608" fmla="*/ 15499 w 19998"/>
                <a:gd name="connsiteY608" fmla="*/ 3276 h 19998"/>
                <a:gd name="connsiteX609" fmla="*/ 15599 w 19998"/>
                <a:gd name="connsiteY609" fmla="*/ 3276 h 19998"/>
                <a:gd name="connsiteX610" fmla="*/ 15704 w 19998"/>
                <a:gd name="connsiteY610" fmla="*/ 3374 h 19998"/>
                <a:gd name="connsiteX611" fmla="*/ 15682 w 19998"/>
                <a:gd name="connsiteY611" fmla="*/ 3414 h 19998"/>
                <a:gd name="connsiteX612" fmla="*/ 15723 w 19998"/>
                <a:gd name="connsiteY612" fmla="*/ 3478 h 19998"/>
                <a:gd name="connsiteX613" fmla="*/ 15704 w 19998"/>
                <a:gd name="connsiteY613" fmla="*/ 3497 h 19998"/>
                <a:gd name="connsiteX614" fmla="*/ 15747 w 19998"/>
                <a:gd name="connsiteY614" fmla="*/ 3534 h 19998"/>
                <a:gd name="connsiteX615" fmla="*/ 15747 w 19998"/>
                <a:gd name="connsiteY615" fmla="*/ 3518 h 19998"/>
                <a:gd name="connsiteX616" fmla="*/ 15935 w 19998"/>
                <a:gd name="connsiteY616" fmla="*/ 3478 h 19998"/>
                <a:gd name="connsiteX617" fmla="*/ 15935 w 19998"/>
                <a:gd name="connsiteY617" fmla="*/ 3518 h 19998"/>
                <a:gd name="connsiteX618" fmla="*/ 15951 w 19998"/>
                <a:gd name="connsiteY618" fmla="*/ 3518 h 19998"/>
                <a:gd name="connsiteX619" fmla="*/ 15992 w 19998"/>
                <a:gd name="connsiteY619" fmla="*/ 3414 h 19998"/>
                <a:gd name="connsiteX620" fmla="*/ 16156 w 19998"/>
                <a:gd name="connsiteY620" fmla="*/ 3414 h 19998"/>
                <a:gd name="connsiteX621" fmla="*/ 16156 w 19998"/>
                <a:gd name="connsiteY621" fmla="*/ 3374 h 19998"/>
                <a:gd name="connsiteX622" fmla="*/ 16302 w 19998"/>
                <a:gd name="connsiteY622" fmla="*/ 3436 h 19998"/>
                <a:gd name="connsiteX623" fmla="*/ 16285 w 19998"/>
                <a:gd name="connsiteY623" fmla="*/ 3454 h 19998"/>
                <a:gd name="connsiteX624" fmla="*/ 16366 w 19998"/>
                <a:gd name="connsiteY624" fmla="*/ 3518 h 19998"/>
                <a:gd name="connsiteX625" fmla="*/ 16490 w 19998"/>
                <a:gd name="connsiteY625" fmla="*/ 3518 h 19998"/>
                <a:gd name="connsiteX626" fmla="*/ 16506 w 19998"/>
                <a:gd name="connsiteY626" fmla="*/ 3600 h 19998"/>
                <a:gd name="connsiteX627" fmla="*/ 16590 w 19998"/>
                <a:gd name="connsiteY627" fmla="*/ 3624 h 19998"/>
                <a:gd name="connsiteX628" fmla="*/ 16611 w 19998"/>
                <a:gd name="connsiteY628" fmla="*/ 3581 h 19998"/>
                <a:gd name="connsiteX629" fmla="*/ 16694 w 19998"/>
                <a:gd name="connsiteY629" fmla="*/ 3600 h 19998"/>
                <a:gd name="connsiteX630" fmla="*/ 16694 w 19998"/>
                <a:gd name="connsiteY630" fmla="*/ 3560 h 19998"/>
                <a:gd name="connsiteX631" fmla="*/ 16716 w 19998"/>
                <a:gd name="connsiteY631" fmla="*/ 3560 h 19998"/>
                <a:gd name="connsiteX632" fmla="*/ 16716 w 19998"/>
                <a:gd name="connsiteY632" fmla="*/ 3518 h 19998"/>
                <a:gd name="connsiteX633" fmla="*/ 16759 w 19998"/>
                <a:gd name="connsiteY633" fmla="*/ 3497 h 19998"/>
                <a:gd name="connsiteX634" fmla="*/ 16759 w 19998"/>
                <a:gd name="connsiteY634" fmla="*/ 3478 h 19998"/>
                <a:gd name="connsiteX635" fmla="*/ 16940 w 19998"/>
                <a:gd name="connsiteY635" fmla="*/ 3478 h 19998"/>
                <a:gd name="connsiteX636" fmla="*/ 17085 w 19998"/>
                <a:gd name="connsiteY636" fmla="*/ 3560 h 19998"/>
                <a:gd name="connsiteX637" fmla="*/ 17085 w 19998"/>
                <a:gd name="connsiteY637" fmla="*/ 3534 h 19998"/>
                <a:gd name="connsiteX638" fmla="*/ 17192 w 19998"/>
                <a:gd name="connsiteY638" fmla="*/ 3518 h 19998"/>
                <a:gd name="connsiteX639" fmla="*/ 17192 w 19998"/>
                <a:gd name="connsiteY639" fmla="*/ 3534 h 19998"/>
                <a:gd name="connsiteX640" fmla="*/ 17373 w 19998"/>
                <a:gd name="connsiteY640" fmla="*/ 3640 h 19998"/>
                <a:gd name="connsiteX641" fmla="*/ 17354 w 19998"/>
                <a:gd name="connsiteY641" fmla="*/ 3663 h 19998"/>
                <a:gd name="connsiteX642" fmla="*/ 17437 w 19998"/>
                <a:gd name="connsiteY642" fmla="*/ 3783 h 19998"/>
                <a:gd name="connsiteX643" fmla="*/ 17397 w 19998"/>
                <a:gd name="connsiteY643" fmla="*/ 3783 h 19998"/>
                <a:gd name="connsiteX644" fmla="*/ 17414 w 19998"/>
                <a:gd name="connsiteY644" fmla="*/ 3826 h 19998"/>
                <a:gd name="connsiteX645" fmla="*/ 17437 w 19998"/>
                <a:gd name="connsiteY645" fmla="*/ 3826 h 19998"/>
                <a:gd name="connsiteX646" fmla="*/ 17602 w 19998"/>
                <a:gd name="connsiteY646" fmla="*/ 4028 h 19998"/>
                <a:gd name="connsiteX647" fmla="*/ 17623 w 19998"/>
                <a:gd name="connsiteY647" fmla="*/ 4091 h 19998"/>
                <a:gd name="connsiteX648" fmla="*/ 17642 w 19998"/>
                <a:gd name="connsiteY648" fmla="*/ 4091 h 19998"/>
                <a:gd name="connsiteX649" fmla="*/ 17683 w 19998"/>
                <a:gd name="connsiteY649" fmla="*/ 4211 h 19998"/>
                <a:gd name="connsiteX650" fmla="*/ 17849 w 19998"/>
                <a:gd name="connsiteY650" fmla="*/ 4211 h 19998"/>
                <a:gd name="connsiteX651" fmla="*/ 17849 w 19998"/>
                <a:gd name="connsiteY651" fmla="*/ 4171 h 19998"/>
                <a:gd name="connsiteX652" fmla="*/ 17871 w 19998"/>
                <a:gd name="connsiteY652" fmla="*/ 4171 h 19998"/>
                <a:gd name="connsiteX653" fmla="*/ 17830 w 19998"/>
                <a:gd name="connsiteY653" fmla="*/ 4091 h 19998"/>
                <a:gd name="connsiteX654" fmla="*/ 17871 w 19998"/>
                <a:gd name="connsiteY654" fmla="*/ 4065 h 19998"/>
                <a:gd name="connsiteX655" fmla="*/ 17935 w 19998"/>
                <a:gd name="connsiteY655" fmla="*/ 4091 h 19998"/>
                <a:gd name="connsiteX656" fmla="*/ 17976 w 19998"/>
                <a:gd name="connsiteY656" fmla="*/ 4065 h 19998"/>
                <a:gd name="connsiteX657" fmla="*/ 18019 w 19998"/>
                <a:gd name="connsiteY657" fmla="*/ 4091 h 19998"/>
                <a:gd name="connsiteX658" fmla="*/ 18140 w 19998"/>
                <a:gd name="connsiteY658" fmla="*/ 4131 h 19998"/>
                <a:gd name="connsiteX659" fmla="*/ 18183 w 19998"/>
                <a:gd name="connsiteY659" fmla="*/ 4293 h 19998"/>
                <a:gd name="connsiteX660" fmla="*/ 18200 w 19998"/>
                <a:gd name="connsiteY660" fmla="*/ 4293 h 19998"/>
                <a:gd name="connsiteX661" fmla="*/ 18223 w 19998"/>
                <a:gd name="connsiteY661" fmla="*/ 4211 h 19998"/>
                <a:gd name="connsiteX662" fmla="*/ 18240 w 19998"/>
                <a:gd name="connsiteY662" fmla="*/ 4211 h 19998"/>
                <a:gd name="connsiteX663" fmla="*/ 18240 w 19998"/>
                <a:gd name="connsiteY663" fmla="*/ 4230 h 19998"/>
                <a:gd name="connsiteX664" fmla="*/ 18281 w 19998"/>
                <a:gd name="connsiteY664" fmla="*/ 4230 h 19998"/>
                <a:gd name="connsiteX665" fmla="*/ 18328 w 19998"/>
                <a:gd name="connsiteY665" fmla="*/ 4270 h 19998"/>
                <a:gd name="connsiteX666" fmla="*/ 18369 w 19998"/>
                <a:gd name="connsiteY666" fmla="*/ 4253 h 19998"/>
                <a:gd name="connsiteX667" fmla="*/ 18388 w 19998"/>
                <a:gd name="connsiteY667" fmla="*/ 4270 h 19998"/>
                <a:gd name="connsiteX668" fmla="*/ 18531 w 19998"/>
                <a:gd name="connsiteY668" fmla="*/ 4253 h 19998"/>
                <a:gd name="connsiteX669" fmla="*/ 18531 w 19998"/>
                <a:gd name="connsiteY669" fmla="*/ 4270 h 19998"/>
                <a:gd name="connsiteX670" fmla="*/ 18631 w 19998"/>
                <a:gd name="connsiteY670" fmla="*/ 4211 h 19998"/>
                <a:gd name="connsiteX671" fmla="*/ 18631 w 19998"/>
                <a:gd name="connsiteY671" fmla="*/ 4131 h 19998"/>
                <a:gd name="connsiteX672" fmla="*/ 18762 w 19998"/>
                <a:gd name="connsiteY672" fmla="*/ 4108 h 19998"/>
                <a:gd name="connsiteX673" fmla="*/ 18778 w 19998"/>
                <a:gd name="connsiteY673" fmla="*/ 4148 h 19998"/>
                <a:gd name="connsiteX674" fmla="*/ 18821 w 19998"/>
                <a:gd name="connsiteY674" fmla="*/ 4131 h 19998"/>
                <a:gd name="connsiteX675" fmla="*/ 18943 w 19998"/>
                <a:gd name="connsiteY675" fmla="*/ 4333 h 19998"/>
                <a:gd name="connsiteX676" fmla="*/ 19047 w 19998"/>
                <a:gd name="connsiteY676" fmla="*/ 4333 h 19998"/>
                <a:gd name="connsiteX677" fmla="*/ 19064 w 19998"/>
                <a:gd name="connsiteY677" fmla="*/ 4392 h 19998"/>
                <a:gd name="connsiteX678" fmla="*/ 19152 w 19998"/>
                <a:gd name="connsiteY678" fmla="*/ 4392 h 19998"/>
                <a:gd name="connsiteX679" fmla="*/ 19152 w 19998"/>
                <a:gd name="connsiteY679" fmla="*/ 4373 h 19998"/>
                <a:gd name="connsiteX680" fmla="*/ 19212 w 19998"/>
                <a:gd name="connsiteY680" fmla="*/ 4373 h 19998"/>
                <a:gd name="connsiteX681" fmla="*/ 19212 w 19998"/>
                <a:gd name="connsiteY681" fmla="*/ 4392 h 19998"/>
                <a:gd name="connsiteX682" fmla="*/ 19317 w 19998"/>
                <a:gd name="connsiteY682" fmla="*/ 4333 h 19998"/>
                <a:gd name="connsiteX683" fmla="*/ 19417 w 19998"/>
                <a:gd name="connsiteY683" fmla="*/ 4392 h 19998"/>
                <a:gd name="connsiteX684" fmla="*/ 19443 w 19998"/>
                <a:gd name="connsiteY684" fmla="*/ 4373 h 19998"/>
                <a:gd name="connsiteX685" fmla="*/ 19500 w 19998"/>
                <a:gd name="connsiteY685" fmla="*/ 4373 h 19998"/>
                <a:gd name="connsiteX686" fmla="*/ 19521 w 19998"/>
                <a:gd name="connsiteY686" fmla="*/ 4352 h 19998"/>
                <a:gd name="connsiteX687" fmla="*/ 19998 w 19998"/>
                <a:gd name="connsiteY687" fmla="*/ 4512 h 19998"/>
                <a:gd name="connsiteX688" fmla="*/ 19750 w 19998"/>
                <a:gd name="connsiteY688" fmla="*/ 4939 h 19998"/>
                <a:gd name="connsiteX689" fmla="*/ 19712 w 19998"/>
                <a:gd name="connsiteY689" fmla="*/ 4939 h 19998"/>
                <a:gd name="connsiteX690" fmla="*/ 19686 w 19998"/>
                <a:gd name="connsiteY690" fmla="*/ 5003 h 19998"/>
                <a:gd name="connsiteX691" fmla="*/ 19645 w 19998"/>
                <a:gd name="connsiteY691" fmla="*/ 5003 h 19998"/>
                <a:gd name="connsiteX692" fmla="*/ 19131 w 19998"/>
                <a:gd name="connsiteY692" fmla="*/ 6512 h 19998"/>
                <a:gd name="connsiteX693" fmla="*/ 19236 w 19998"/>
                <a:gd name="connsiteY693" fmla="*/ 7750 h 19998"/>
                <a:gd name="connsiteX694" fmla="*/ 19212 w 19998"/>
                <a:gd name="connsiteY694" fmla="*/ 7750 h 19998"/>
                <a:gd name="connsiteX695" fmla="*/ 19090 w 19998"/>
                <a:gd name="connsiteY695" fmla="*/ 7870 h 19998"/>
                <a:gd name="connsiteX696" fmla="*/ 19152 w 19998"/>
                <a:gd name="connsiteY696" fmla="*/ 7853 h 19998"/>
                <a:gd name="connsiteX697" fmla="*/ 19064 w 19998"/>
                <a:gd name="connsiteY697" fmla="*/ 7973 h 19998"/>
                <a:gd name="connsiteX698" fmla="*/ 18983 w 19998"/>
                <a:gd name="connsiteY698" fmla="*/ 7973 h 19998"/>
                <a:gd name="connsiteX699" fmla="*/ 18714 w 19998"/>
                <a:gd name="connsiteY699" fmla="*/ 8135 h 19998"/>
                <a:gd name="connsiteX700" fmla="*/ 18695 w 19998"/>
                <a:gd name="connsiteY700" fmla="*/ 8093 h 19998"/>
                <a:gd name="connsiteX701" fmla="*/ 18614 w 19998"/>
                <a:gd name="connsiteY701" fmla="*/ 7997 h 19998"/>
                <a:gd name="connsiteX702" fmla="*/ 18631 w 19998"/>
                <a:gd name="connsiteY702" fmla="*/ 7973 h 19998"/>
                <a:gd name="connsiteX703" fmla="*/ 18304 w 19998"/>
                <a:gd name="connsiteY70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713 w 19998"/>
                <a:gd name="connsiteY455" fmla="*/ 5391 h 19998"/>
                <a:gd name="connsiteX456" fmla="*/ 3860 w 19998"/>
                <a:gd name="connsiteY456" fmla="*/ 5268 h 19998"/>
                <a:gd name="connsiteX457" fmla="*/ 3860 w 19998"/>
                <a:gd name="connsiteY457" fmla="*/ 5308 h 19998"/>
                <a:gd name="connsiteX458" fmla="*/ 3899 w 19998"/>
                <a:gd name="connsiteY458" fmla="*/ 5325 h 19998"/>
                <a:gd name="connsiteX459" fmla="*/ 3818 w 19998"/>
                <a:gd name="connsiteY459" fmla="*/ 5431 h 19998"/>
                <a:gd name="connsiteX460" fmla="*/ 3860 w 19998"/>
                <a:gd name="connsiteY460" fmla="*/ 5431 h 19998"/>
                <a:gd name="connsiteX461" fmla="*/ 3941 w 19998"/>
                <a:gd name="connsiteY461" fmla="*/ 5367 h 19998"/>
                <a:gd name="connsiteX462" fmla="*/ 3958 w 19998"/>
                <a:gd name="connsiteY462" fmla="*/ 5391 h 19998"/>
                <a:gd name="connsiteX463" fmla="*/ 3999 w 19998"/>
                <a:gd name="connsiteY463" fmla="*/ 5534 h 19998"/>
                <a:gd name="connsiteX464" fmla="*/ 4041 w 19998"/>
                <a:gd name="connsiteY464" fmla="*/ 5471 h 19998"/>
                <a:gd name="connsiteX465" fmla="*/ 4041 w 19998"/>
                <a:gd name="connsiteY465" fmla="*/ 5534 h 19998"/>
                <a:gd name="connsiteX466" fmla="*/ 4063 w 19998"/>
                <a:gd name="connsiteY466" fmla="*/ 5534 h 19998"/>
                <a:gd name="connsiteX467" fmla="*/ 4103 w 19998"/>
                <a:gd name="connsiteY467" fmla="*/ 5449 h 19998"/>
                <a:gd name="connsiteX468" fmla="*/ 4146 w 19998"/>
                <a:gd name="connsiteY468" fmla="*/ 5489 h 19998"/>
                <a:gd name="connsiteX469" fmla="*/ 4351 w 19998"/>
                <a:gd name="connsiteY469" fmla="*/ 5351 h 19998"/>
                <a:gd name="connsiteX470" fmla="*/ 4372 w 19998"/>
                <a:gd name="connsiteY470" fmla="*/ 5308 h 19998"/>
                <a:gd name="connsiteX471" fmla="*/ 4392 w 19998"/>
                <a:gd name="connsiteY471" fmla="*/ 5308 h 19998"/>
                <a:gd name="connsiteX472" fmla="*/ 4580 w 19998"/>
                <a:gd name="connsiteY472" fmla="*/ 5268 h 19998"/>
                <a:gd name="connsiteX473" fmla="*/ 4580 w 19998"/>
                <a:gd name="connsiteY473" fmla="*/ 5471 h 19998"/>
                <a:gd name="connsiteX474" fmla="*/ 4994 w 19998"/>
                <a:gd name="connsiteY474" fmla="*/ 5449 h 19998"/>
                <a:gd name="connsiteX475" fmla="*/ 5075 w 19998"/>
                <a:gd name="connsiteY475" fmla="*/ 5471 h 19998"/>
                <a:gd name="connsiteX476" fmla="*/ 5323 w 19998"/>
                <a:gd name="connsiteY476" fmla="*/ 5471 h 19998"/>
                <a:gd name="connsiteX477" fmla="*/ 5242 w 19998"/>
                <a:gd name="connsiteY477" fmla="*/ 5407 h 19998"/>
                <a:gd name="connsiteX478" fmla="*/ 4994 w 19998"/>
                <a:gd name="connsiteY478" fmla="*/ 5003 h 19998"/>
                <a:gd name="connsiteX479" fmla="*/ 4970 w 19998"/>
                <a:gd name="connsiteY479" fmla="*/ 5003 h 19998"/>
                <a:gd name="connsiteX480" fmla="*/ 4954 w 19998"/>
                <a:gd name="connsiteY480" fmla="*/ 4982 h 19998"/>
                <a:gd name="connsiteX481" fmla="*/ 5054 w 19998"/>
                <a:gd name="connsiteY481" fmla="*/ 4618 h 19998"/>
                <a:gd name="connsiteX482" fmla="*/ 5054 w 19998"/>
                <a:gd name="connsiteY482" fmla="*/ 4601 h 19998"/>
                <a:gd name="connsiteX483" fmla="*/ 5037 w 19998"/>
                <a:gd name="connsiteY483" fmla="*/ 4618 h 19998"/>
                <a:gd name="connsiteX484" fmla="*/ 5011 w 19998"/>
                <a:gd name="connsiteY484" fmla="*/ 4131 h 19998"/>
                <a:gd name="connsiteX485" fmla="*/ 4970 w 19998"/>
                <a:gd name="connsiteY485" fmla="*/ 4131 h 19998"/>
                <a:gd name="connsiteX486" fmla="*/ 4642 w 19998"/>
                <a:gd name="connsiteY486" fmla="*/ 3335 h 19998"/>
                <a:gd name="connsiteX487" fmla="*/ 4663 w 19998"/>
                <a:gd name="connsiteY487" fmla="*/ 3092 h 19998"/>
                <a:gd name="connsiteX488" fmla="*/ 4563 w 19998"/>
                <a:gd name="connsiteY488" fmla="*/ 3050 h 19998"/>
                <a:gd name="connsiteX489" fmla="*/ 4563 w 19998"/>
                <a:gd name="connsiteY489" fmla="*/ 2930 h 19998"/>
                <a:gd name="connsiteX490" fmla="*/ 4663 w 19998"/>
                <a:gd name="connsiteY490" fmla="*/ 2987 h 19998"/>
                <a:gd name="connsiteX491" fmla="*/ 4684 w 19998"/>
                <a:gd name="connsiteY491" fmla="*/ 2947 h 19998"/>
                <a:gd name="connsiteX492" fmla="*/ 5242 w 19998"/>
                <a:gd name="connsiteY492" fmla="*/ 3092 h 19998"/>
                <a:gd name="connsiteX493" fmla="*/ 5258 w 19998"/>
                <a:gd name="connsiteY493" fmla="*/ 3029 h 19998"/>
                <a:gd name="connsiteX494" fmla="*/ 5570 w 19998"/>
                <a:gd name="connsiteY494" fmla="*/ 3050 h 19998"/>
                <a:gd name="connsiteX495" fmla="*/ 5632 w 19998"/>
                <a:gd name="connsiteY495" fmla="*/ 3252 h 19998"/>
                <a:gd name="connsiteX496" fmla="*/ 5592 w 19998"/>
                <a:gd name="connsiteY496" fmla="*/ 3252 h 19998"/>
                <a:gd name="connsiteX497" fmla="*/ 5570 w 19998"/>
                <a:gd name="connsiteY497" fmla="*/ 3316 h 19998"/>
                <a:gd name="connsiteX498" fmla="*/ 5511 w 19998"/>
                <a:gd name="connsiteY498" fmla="*/ 3316 h 19998"/>
                <a:gd name="connsiteX499" fmla="*/ 5675 w 19998"/>
                <a:gd name="connsiteY499" fmla="*/ 3800 h 19998"/>
                <a:gd name="connsiteX500" fmla="*/ 5649 w 19998"/>
                <a:gd name="connsiteY500" fmla="*/ 3826 h 19998"/>
                <a:gd name="connsiteX501" fmla="*/ 5732 w 19998"/>
                <a:gd name="connsiteY501" fmla="*/ 3842 h 19998"/>
                <a:gd name="connsiteX502" fmla="*/ 5713 w 19998"/>
                <a:gd name="connsiteY502" fmla="*/ 3842 h 19998"/>
                <a:gd name="connsiteX503" fmla="*/ 5732 w 19998"/>
                <a:gd name="connsiteY503" fmla="*/ 3882 h 19998"/>
                <a:gd name="connsiteX504" fmla="*/ 5756 w 19998"/>
                <a:gd name="connsiteY504" fmla="*/ 3882 h 19998"/>
                <a:gd name="connsiteX505" fmla="*/ 5775 w 19998"/>
                <a:gd name="connsiteY505" fmla="*/ 3882 h 19998"/>
                <a:gd name="connsiteX506" fmla="*/ 5861 w 19998"/>
                <a:gd name="connsiteY506" fmla="*/ 3762 h 19998"/>
                <a:gd name="connsiteX507" fmla="*/ 6499 w 19998"/>
                <a:gd name="connsiteY507" fmla="*/ 3906 h 19998"/>
                <a:gd name="connsiteX508" fmla="*/ 7611 w 19998"/>
                <a:gd name="connsiteY508" fmla="*/ 3826 h 19998"/>
                <a:gd name="connsiteX509" fmla="*/ 7923 w 19998"/>
                <a:gd name="connsiteY509" fmla="*/ 3722 h 19998"/>
                <a:gd name="connsiteX510" fmla="*/ 8045 w 19998"/>
                <a:gd name="connsiteY510" fmla="*/ 3703 h 19998"/>
                <a:gd name="connsiteX511" fmla="*/ 7611 w 19998"/>
                <a:gd name="connsiteY511" fmla="*/ 3600 h 19998"/>
                <a:gd name="connsiteX512" fmla="*/ 7611 w 19998"/>
                <a:gd name="connsiteY512" fmla="*/ 3581 h 19998"/>
                <a:gd name="connsiteX513" fmla="*/ 7799 w 19998"/>
                <a:gd name="connsiteY513" fmla="*/ 3092 h 19998"/>
                <a:gd name="connsiteX514" fmla="*/ 9574 w 19998"/>
                <a:gd name="connsiteY514" fmla="*/ 2317 h 19998"/>
                <a:gd name="connsiteX515" fmla="*/ 9843 w 19998"/>
                <a:gd name="connsiteY515" fmla="*/ 1993 h 19998"/>
                <a:gd name="connsiteX516" fmla="*/ 9902 w 19998"/>
                <a:gd name="connsiteY516" fmla="*/ 2051 h 19998"/>
                <a:gd name="connsiteX517" fmla="*/ 10031 w 19998"/>
                <a:gd name="connsiteY517" fmla="*/ 2051 h 19998"/>
                <a:gd name="connsiteX518" fmla="*/ 9964 w 19998"/>
                <a:gd name="connsiteY518" fmla="*/ 1972 h 19998"/>
                <a:gd name="connsiteX519" fmla="*/ 9943 w 19998"/>
                <a:gd name="connsiteY519" fmla="*/ 1993 h 19998"/>
                <a:gd name="connsiteX520" fmla="*/ 9843 w 19998"/>
                <a:gd name="connsiteY520" fmla="*/ 1645 h 19998"/>
                <a:gd name="connsiteX521" fmla="*/ 9902 w 19998"/>
                <a:gd name="connsiteY521" fmla="*/ 1645 h 19998"/>
                <a:gd name="connsiteX522" fmla="*/ 9902 w 19998"/>
                <a:gd name="connsiteY522" fmla="*/ 1628 h 19998"/>
                <a:gd name="connsiteX523" fmla="*/ 9902 w 19998"/>
                <a:gd name="connsiteY523" fmla="*/ 1607 h 19998"/>
                <a:gd name="connsiteX524" fmla="*/ 9843 w 19998"/>
                <a:gd name="connsiteY524" fmla="*/ 1542 h 19998"/>
                <a:gd name="connsiteX525" fmla="*/ 9886 w 19998"/>
                <a:gd name="connsiteY525" fmla="*/ 1260 h 19998"/>
                <a:gd name="connsiteX526" fmla="*/ 9926 w 19998"/>
                <a:gd name="connsiteY526" fmla="*/ 1243 h 19998"/>
                <a:gd name="connsiteX527" fmla="*/ 9886 w 19998"/>
                <a:gd name="connsiteY527" fmla="*/ 815 h 19998"/>
                <a:gd name="connsiteX528" fmla="*/ 9902 w 19998"/>
                <a:gd name="connsiteY528" fmla="*/ 815 h 19998"/>
                <a:gd name="connsiteX529" fmla="*/ 9886 w 19998"/>
                <a:gd name="connsiteY529" fmla="*/ 484 h 19998"/>
                <a:gd name="connsiteX530" fmla="*/ 10645 w 19998"/>
                <a:gd name="connsiteY530" fmla="*/ 186 h 19998"/>
                <a:gd name="connsiteX531" fmla="*/ 11307 w 19998"/>
                <a:gd name="connsiteY531" fmla="*/ 0 h 19998"/>
                <a:gd name="connsiteX532" fmla="*/ 11431 w 19998"/>
                <a:gd name="connsiteY532" fmla="*/ 324 h 19998"/>
                <a:gd name="connsiteX533" fmla="*/ 11431 w 19998"/>
                <a:gd name="connsiteY533" fmla="*/ 630 h 19998"/>
                <a:gd name="connsiteX534" fmla="*/ 11577 w 19998"/>
                <a:gd name="connsiteY534" fmla="*/ 630 h 19998"/>
                <a:gd name="connsiteX535" fmla="*/ 11700 w 19998"/>
                <a:gd name="connsiteY535" fmla="*/ 832 h 19998"/>
                <a:gd name="connsiteX536" fmla="*/ 11822 w 19998"/>
                <a:gd name="connsiteY536" fmla="*/ 895 h 19998"/>
                <a:gd name="connsiteX537" fmla="*/ 12158 w 19998"/>
                <a:gd name="connsiteY537" fmla="*/ 670 h 19998"/>
                <a:gd name="connsiteX538" fmla="*/ 12279 w 19998"/>
                <a:gd name="connsiteY538" fmla="*/ 792 h 19998"/>
                <a:gd name="connsiteX539" fmla="*/ 12255 w 19998"/>
                <a:gd name="connsiteY539" fmla="*/ 815 h 19998"/>
                <a:gd name="connsiteX540" fmla="*/ 12360 w 19998"/>
                <a:gd name="connsiteY540" fmla="*/ 895 h 19998"/>
                <a:gd name="connsiteX541" fmla="*/ 12360 w 19998"/>
                <a:gd name="connsiteY541" fmla="*/ 912 h 19998"/>
                <a:gd name="connsiteX542" fmla="*/ 12339 w 19998"/>
                <a:gd name="connsiteY542" fmla="*/ 935 h 19998"/>
                <a:gd name="connsiteX543" fmla="*/ 12548 w 19998"/>
                <a:gd name="connsiteY543" fmla="*/ 1342 h 19998"/>
                <a:gd name="connsiteX544" fmla="*/ 12753 w 19998"/>
                <a:gd name="connsiteY544" fmla="*/ 1260 h 19998"/>
                <a:gd name="connsiteX545" fmla="*/ 12729 w 19998"/>
                <a:gd name="connsiteY545" fmla="*/ 1363 h 19998"/>
                <a:gd name="connsiteX546" fmla="*/ 12834 w 19998"/>
                <a:gd name="connsiteY546" fmla="*/ 1323 h 19998"/>
                <a:gd name="connsiteX547" fmla="*/ 12853 w 19998"/>
                <a:gd name="connsiteY547" fmla="*/ 1342 h 19998"/>
                <a:gd name="connsiteX548" fmla="*/ 12901 w 19998"/>
                <a:gd name="connsiteY548" fmla="*/ 1342 h 19998"/>
                <a:gd name="connsiteX549" fmla="*/ 13039 w 19998"/>
                <a:gd name="connsiteY549" fmla="*/ 1769 h 19998"/>
                <a:gd name="connsiteX550" fmla="*/ 13039 w 19998"/>
                <a:gd name="connsiteY550" fmla="*/ 1751 h 19998"/>
                <a:gd name="connsiteX551" fmla="*/ 13065 w 19998"/>
                <a:gd name="connsiteY551" fmla="*/ 1751 h 19998"/>
                <a:gd name="connsiteX552" fmla="*/ 13082 w 19998"/>
                <a:gd name="connsiteY552" fmla="*/ 1671 h 19998"/>
                <a:gd name="connsiteX553" fmla="*/ 13186 w 19998"/>
                <a:gd name="connsiteY553" fmla="*/ 1645 h 19998"/>
                <a:gd name="connsiteX554" fmla="*/ 13203 w 19998"/>
                <a:gd name="connsiteY554" fmla="*/ 1671 h 19998"/>
                <a:gd name="connsiteX555" fmla="*/ 13203 w 19998"/>
                <a:gd name="connsiteY555" fmla="*/ 1645 h 19998"/>
                <a:gd name="connsiteX556" fmla="*/ 13267 w 19998"/>
                <a:gd name="connsiteY556" fmla="*/ 1645 h 19998"/>
                <a:gd name="connsiteX557" fmla="*/ 13267 w 19998"/>
                <a:gd name="connsiteY557" fmla="*/ 1671 h 19998"/>
                <a:gd name="connsiteX558" fmla="*/ 13308 w 19998"/>
                <a:gd name="connsiteY558" fmla="*/ 1687 h 19998"/>
                <a:gd name="connsiteX559" fmla="*/ 13308 w 19998"/>
                <a:gd name="connsiteY559" fmla="*/ 1711 h 19998"/>
                <a:gd name="connsiteX560" fmla="*/ 13515 w 19998"/>
                <a:gd name="connsiteY560" fmla="*/ 1628 h 19998"/>
                <a:gd name="connsiteX561" fmla="*/ 13598 w 19998"/>
                <a:gd name="connsiteY561" fmla="*/ 1751 h 19998"/>
                <a:gd name="connsiteX562" fmla="*/ 13660 w 19998"/>
                <a:gd name="connsiteY562" fmla="*/ 1769 h 19998"/>
                <a:gd name="connsiteX563" fmla="*/ 13660 w 19998"/>
                <a:gd name="connsiteY563" fmla="*/ 1833 h 19998"/>
                <a:gd name="connsiteX564" fmla="*/ 13677 w 19998"/>
                <a:gd name="connsiteY564" fmla="*/ 1833 h 19998"/>
                <a:gd name="connsiteX565" fmla="*/ 13677 w 19998"/>
                <a:gd name="connsiteY565" fmla="*/ 1849 h 19998"/>
                <a:gd name="connsiteX566" fmla="*/ 13725 w 19998"/>
                <a:gd name="connsiteY566" fmla="*/ 1849 h 19998"/>
                <a:gd name="connsiteX567" fmla="*/ 13703 w 19998"/>
                <a:gd name="connsiteY567" fmla="*/ 1833 h 19998"/>
                <a:gd name="connsiteX568" fmla="*/ 13725 w 19998"/>
                <a:gd name="connsiteY568" fmla="*/ 1791 h 19998"/>
                <a:gd name="connsiteX569" fmla="*/ 13808 w 19998"/>
                <a:gd name="connsiteY569" fmla="*/ 1873 h 19998"/>
                <a:gd name="connsiteX570" fmla="*/ 13725 w 19998"/>
                <a:gd name="connsiteY570" fmla="*/ 2155 h 19998"/>
                <a:gd name="connsiteX571" fmla="*/ 13725 w 19998"/>
                <a:gd name="connsiteY571" fmla="*/ 2138 h 19998"/>
                <a:gd name="connsiteX572" fmla="*/ 13784 w 19998"/>
                <a:gd name="connsiteY572" fmla="*/ 2155 h 19998"/>
                <a:gd name="connsiteX573" fmla="*/ 13825 w 19998"/>
                <a:gd name="connsiteY573" fmla="*/ 2301 h 19998"/>
                <a:gd name="connsiteX574" fmla="*/ 13703 w 19998"/>
                <a:gd name="connsiteY574" fmla="*/ 2420 h 19998"/>
                <a:gd name="connsiteX575" fmla="*/ 13741 w 19998"/>
                <a:gd name="connsiteY575" fmla="*/ 2463 h 19998"/>
                <a:gd name="connsiteX576" fmla="*/ 13703 w 19998"/>
                <a:gd name="connsiteY576" fmla="*/ 2503 h 19998"/>
                <a:gd name="connsiteX577" fmla="*/ 13784 w 19998"/>
                <a:gd name="connsiteY577" fmla="*/ 2519 h 19998"/>
                <a:gd name="connsiteX578" fmla="*/ 13784 w 19998"/>
                <a:gd name="connsiteY578" fmla="*/ 2540 h 19998"/>
                <a:gd name="connsiteX579" fmla="*/ 13849 w 19998"/>
                <a:gd name="connsiteY579" fmla="*/ 2540 h 19998"/>
                <a:gd name="connsiteX580" fmla="*/ 14280 w 19998"/>
                <a:gd name="connsiteY580" fmla="*/ 2540 h 19998"/>
                <a:gd name="connsiteX581" fmla="*/ 14527 w 19998"/>
                <a:gd name="connsiteY581" fmla="*/ 2437 h 19998"/>
                <a:gd name="connsiteX582" fmla="*/ 14527 w 19998"/>
                <a:gd name="connsiteY582" fmla="*/ 2218 h 19998"/>
                <a:gd name="connsiteX583" fmla="*/ 14715 w 19998"/>
                <a:gd name="connsiteY583" fmla="*/ 2051 h 19998"/>
                <a:gd name="connsiteX584" fmla="*/ 14815 w 19998"/>
                <a:gd name="connsiteY584" fmla="*/ 2115 h 19998"/>
                <a:gd name="connsiteX585" fmla="*/ 14775 w 19998"/>
                <a:gd name="connsiteY585" fmla="*/ 2138 h 19998"/>
                <a:gd name="connsiteX586" fmla="*/ 14796 w 19998"/>
                <a:gd name="connsiteY586" fmla="*/ 2218 h 19998"/>
                <a:gd name="connsiteX587" fmla="*/ 14756 w 19998"/>
                <a:gd name="connsiteY587" fmla="*/ 2195 h 19998"/>
                <a:gd name="connsiteX588" fmla="*/ 14732 w 19998"/>
                <a:gd name="connsiteY588" fmla="*/ 2218 h 19998"/>
                <a:gd name="connsiteX589" fmla="*/ 14756 w 19998"/>
                <a:gd name="connsiteY589" fmla="*/ 2237 h 19998"/>
                <a:gd name="connsiteX590" fmla="*/ 14732 w 19998"/>
                <a:gd name="connsiteY590" fmla="*/ 2275 h 19998"/>
                <a:gd name="connsiteX591" fmla="*/ 14715 w 19998"/>
                <a:gd name="connsiteY591" fmla="*/ 2275 h 19998"/>
                <a:gd name="connsiteX592" fmla="*/ 14756 w 19998"/>
                <a:gd name="connsiteY592" fmla="*/ 2341 h 19998"/>
                <a:gd name="connsiteX593" fmla="*/ 14675 w 19998"/>
                <a:gd name="connsiteY593" fmla="*/ 2519 h 19998"/>
                <a:gd name="connsiteX594" fmla="*/ 14815 w 19998"/>
                <a:gd name="connsiteY594" fmla="*/ 2622 h 19998"/>
                <a:gd name="connsiteX595" fmla="*/ 14796 w 19998"/>
                <a:gd name="connsiteY595" fmla="*/ 2904 h 19998"/>
                <a:gd name="connsiteX596" fmla="*/ 14918 w 19998"/>
                <a:gd name="connsiteY596" fmla="*/ 2904 h 19998"/>
                <a:gd name="connsiteX597" fmla="*/ 14918 w 19998"/>
                <a:gd name="connsiteY597" fmla="*/ 2867 h 19998"/>
                <a:gd name="connsiteX598" fmla="*/ 15001 w 19998"/>
                <a:gd name="connsiteY598" fmla="*/ 2888 h 19998"/>
                <a:gd name="connsiteX599" fmla="*/ 15230 w 19998"/>
                <a:gd name="connsiteY599" fmla="*/ 3074 h 19998"/>
                <a:gd name="connsiteX600" fmla="*/ 15249 w 19998"/>
                <a:gd name="connsiteY600" fmla="*/ 3050 h 19998"/>
                <a:gd name="connsiteX601" fmla="*/ 15249 w 19998"/>
                <a:gd name="connsiteY601" fmla="*/ 3114 h 19998"/>
                <a:gd name="connsiteX602" fmla="*/ 15330 w 19998"/>
                <a:gd name="connsiteY602" fmla="*/ 3114 h 19998"/>
                <a:gd name="connsiteX603" fmla="*/ 15418 w 19998"/>
                <a:gd name="connsiteY603" fmla="*/ 3114 h 19998"/>
                <a:gd name="connsiteX604" fmla="*/ 15499 w 19998"/>
                <a:gd name="connsiteY604" fmla="*/ 3196 h 19998"/>
                <a:gd name="connsiteX605" fmla="*/ 15475 w 19998"/>
                <a:gd name="connsiteY605" fmla="*/ 3252 h 19998"/>
                <a:gd name="connsiteX606" fmla="*/ 15499 w 19998"/>
                <a:gd name="connsiteY606" fmla="*/ 3295 h 19998"/>
                <a:gd name="connsiteX607" fmla="*/ 15499 w 19998"/>
                <a:gd name="connsiteY607" fmla="*/ 3276 h 19998"/>
                <a:gd name="connsiteX608" fmla="*/ 15599 w 19998"/>
                <a:gd name="connsiteY608" fmla="*/ 3276 h 19998"/>
                <a:gd name="connsiteX609" fmla="*/ 15704 w 19998"/>
                <a:gd name="connsiteY609" fmla="*/ 3374 h 19998"/>
                <a:gd name="connsiteX610" fmla="*/ 15682 w 19998"/>
                <a:gd name="connsiteY610" fmla="*/ 3414 h 19998"/>
                <a:gd name="connsiteX611" fmla="*/ 15723 w 19998"/>
                <a:gd name="connsiteY611" fmla="*/ 3478 h 19998"/>
                <a:gd name="connsiteX612" fmla="*/ 15704 w 19998"/>
                <a:gd name="connsiteY612" fmla="*/ 3497 h 19998"/>
                <a:gd name="connsiteX613" fmla="*/ 15747 w 19998"/>
                <a:gd name="connsiteY613" fmla="*/ 3534 h 19998"/>
                <a:gd name="connsiteX614" fmla="*/ 15747 w 19998"/>
                <a:gd name="connsiteY614" fmla="*/ 3518 h 19998"/>
                <a:gd name="connsiteX615" fmla="*/ 15935 w 19998"/>
                <a:gd name="connsiteY615" fmla="*/ 3478 h 19998"/>
                <a:gd name="connsiteX616" fmla="*/ 15935 w 19998"/>
                <a:gd name="connsiteY616" fmla="*/ 3518 h 19998"/>
                <a:gd name="connsiteX617" fmla="*/ 15951 w 19998"/>
                <a:gd name="connsiteY617" fmla="*/ 3518 h 19998"/>
                <a:gd name="connsiteX618" fmla="*/ 15992 w 19998"/>
                <a:gd name="connsiteY618" fmla="*/ 3414 h 19998"/>
                <a:gd name="connsiteX619" fmla="*/ 16156 w 19998"/>
                <a:gd name="connsiteY619" fmla="*/ 3414 h 19998"/>
                <a:gd name="connsiteX620" fmla="*/ 16156 w 19998"/>
                <a:gd name="connsiteY620" fmla="*/ 3374 h 19998"/>
                <a:gd name="connsiteX621" fmla="*/ 16302 w 19998"/>
                <a:gd name="connsiteY621" fmla="*/ 3436 h 19998"/>
                <a:gd name="connsiteX622" fmla="*/ 16285 w 19998"/>
                <a:gd name="connsiteY622" fmla="*/ 3454 h 19998"/>
                <a:gd name="connsiteX623" fmla="*/ 16366 w 19998"/>
                <a:gd name="connsiteY623" fmla="*/ 3518 h 19998"/>
                <a:gd name="connsiteX624" fmla="*/ 16490 w 19998"/>
                <a:gd name="connsiteY624" fmla="*/ 3518 h 19998"/>
                <a:gd name="connsiteX625" fmla="*/ 16506 w 19998"/>
                <a:gd name="connsiteY625" fmla="*/ 3600 h 19998"/>
                <a:gd name="connsiteX626" fmla="*/ 16590 w 19998"/>
                <a:gd name="connsiteY626" fmla="*/ 3624 h 19998"/>
                <a:gd name="connsiteX627" fmla="*/ 16611 w 19998"/>
                <a:gd name="connsiteY627" fmla="*/ 3581 h 19998"/>
                <a:gd name="connsiteX628" fmla="*/ 16694 w 19998"/>
                <a:gd name="connsiteY628" fmla="*/ 3600 h 19998"/>
                <a:gd name="connsiteX629" fmla="*/ 16694 w 19998"/>
                <a:gd name="connsiteY629" fmla="*/ 3560 h 19998"/>
                <a:gd name="connsiteX630" fmla="*/ 16716 w 19998"/>
                <a:gd name="connsiteY630" fmla="*/ 3560 h 19998"/>
                <a:gd name="connsiteX631" fmla="*/ 16716 w 19998"/>
                <a:gd name="connsiteY631" fmla="*/ 3518 h 19998"/>
                <a:gd name="connsiteX632" fmla="*/ 16759 w 19998"/>
                <a:gd name="connsiteY632" fmla="*/ 3497 h 19998"/>
                <a:gd name="connsiteX633" fmla="*/ 16759 w 19998"/>
                <a:gd name="connsiteY633" fmla="*/ 3478 h 19998"/>
                <a:gd name="connsiteX634" fmla="*/ 16940 w 19998"/>
                <a:gd name="connsiteY634" fmla="*/ 3478 h 19998"/>
                <a:gd name="connsiteX635" fmla="*/ 17085 w 19998"/>
                <a:gd name="connsiteY635" fmla="*/ 3560 h 19998"/>
                <a:gd name="connsiteX636" fmla="*/ 17085 w 19998"/>
                <a:gd name="connsiteY636" fmla="*/ 3534 h 19998"/>
                <a:gd name="connsiteX637" fmla="*/ 17192 w 19998"/>
                <a:gd name="connsiteY637" fmla="*/ 3518 h 19998"/>
                <a:gd name="connsiteX638" fmla="*/ 17192 w 19998"/>
                <a:gd name="connsiteY638" fmla="*/ 3534 h 19998"/>
                <a:gd name="connsiteX639" fmla="*/ 17373 w 19998"/>
                <a:gd name="connsiteY639" fmla="*/ 3640 h 19998"/>
                <a:gd name="connsiteX640" fmla="*/ 17354 w 19998"/>
                <a:gd name="connsiteY640" fmla="*/ 3663 h 19998"/>
                <a:gd name="connsiteX641" fmla="*/ 17437 w 19998"/>
                <a:gd name="connsiteY641" fmla="*/ 3783 h 19998"/>
                <a:gd name="connsiteX642" fmla="*/ 17397 w 19998"/>
                <a:gd name="connsiteY642" fmla="*/ 3783 h 19998"/>
                <a:gd name="connsiteX643" fmla="*/ 17414 w 19998"/>
                <a:gd name="connsiteY643" fmla="*/ 3826 h 19998"/>
                <a:gd name="connsiteX644" fmla="*/ 17437 w 19998"/>
                <a:gd name="connsiteY644" fmla="*/ 3826 h 19998"/>
                <a:gd name="connsiteX645" fmla="*/ 17602 w 19998"/>
                <a:gd name="connsiteY645" fmla="*/ 4028 h 19998"/>
                <a:gd name="connsiteX646" fmla="*/ 17623 w 19998"/>
                <a:gd name="connsiteY646" fmla="*/ 4091 h 19998"/>
                <a:gd name="connsiteX647" fmla="*/ 17642 w 19998"/>
                <a:gd name="connsiteY647" fmla="*/ 4091 h 19998"/>
                <a:gd name="connsiteX648" fmla="*/ 17683 w 19998"/>
                <a:gd name="connsiteY648" fmla="*/ 4211 h 19998"/>
                <a:gd name="connsiteX649" fmla="*/ 17849 w 19998"/>
                <a:gd name="connsiteY649" fmla="*/ 4211 h 19998"/>
                <a:gd name="connsiteX650" fmla="*/ 17849 w 19998"/>
                <a:gd name="connsiteY650" fmla="*/ 4171 h 19998"/>
                <a:gd name="connsiteX651" fmla="*/ 17871 w 19998"/>
                <a:gd name="connsiteY651" fmla="*/ 4171 h 19998"/>
                <a:gd name="connsiteX652" fmla="*/ 17830 w 19998"/>
                <a:gd name="connsiteY652" fmla="*/ 4091 h 19998"/>
                <a:gd name="connsiteX653" fmla="*/ 17871 w 19998"/>
                <a:gd name="connsiteY653" fmla="*/ 4065 h 19998"/>
                <a:gd name="connsiteX654" fmla="*/ 17935 w 19998"/>
                <a:gd name="connsiteY654" fmla="*/ 4091 h 19998"/>
                <a:gd name="connsiteX655" fmla="*/ 17976 w 19998"/>
                <a:gd name="connsiteY655" fmla="*/ 4065 h 19998"/>
                <a:gd name="connsiteX656" fmla="*/ 18019 w 19998"/>
                <a:gd name="connsiteY656" fmla="*/ 4091 h 19998"/>
                <a:gd name="connsiteX657" fmla="*/ 18140 w 19998"/>
                <a:gd name="connsiteY657" fmla="*/ 4131 h 19998"/>
                <a:gd name="connsiteX658" fmla="*/ 18183 w 19998"/>
                <a:gd name="connsiteY658" fmla="*/ 4293 h 19998"/>
                <a:gd name="connsiteX659" fmla="*/ 18200 w 19998"/>
                <a:gd name="connsiteY659" fmla="*/ 4293 h 19998"/>
                <a:gd name="connsiteX660" fmla="*/ 18223 w 19998"/>
                <a:gd name="connsiteY660" fmla="*/ 4211 h 19998"/>
                <a:gd name="connsiteX661" fmla="*/ 18240 w 19998"/>
                <a:gd name="connsiteY661" fmla="*/ 4211 h 19998"/>
                <a:gd name="connsiteX662" fmla="*/ 18240 w 19998"/>
                <a:gd name="connsiteY662" fmla="*/ 4230 h 19998"/>
                <a:gd name="connsiteX663" fmla="*/ 18281 w 19998"/>
                <a:gd name="connsiteY663" fmla="*/ 4230 h 19998"/>
                <a:gd name="connsiteX664" fmla="*/ 18328 w 19998"/>
                <a:gd name="connsiteY664" fmla="*/ 4270 h 19998"/>
                <a:gd name="connsiteX665" fmla="*/ 18369 w 19998"/>
                <a:gd name="connsiteY665" fmla="*/ 4253 h 19998"/>
                <a:gd name="connsiteX666" fmla="*/ 18388 w 19998"/>
                <a:gd name="connsiteY666" fmla="*/ 4270 h 19998"/>
                <a:gd name="connsiteX667" fmla="*/ 18531 w 19998"/>
                <a:gd name="connsiteY667" fmla="*/ 4253 h 19998"/>
                <a:gd name="connsiteX668" fmla="*/ 18531 w 19998"/>
                <a:gd name="connsiteY668" fmla="*/ 4270 h 19998"/>
                <a:gd name="connsiteX669" fmla="*/ 18631 w 19998"/>
                <a:gd name="connsiteY669" fmla="*/ 4211 h 19998"/>
                <a:gd name="connsiteX670" fmla="*/ 18631 w 19998"/>
                <a:gd name="connsiteY670" fmla="*/ 4131 h 19998"/>
                <a:gd name="connsiteX671" fmla="*/ 18762 w 19998"/>
                <a:gd name="connsiteY671" fmla="*/ 4108 h 19998"/>
                <a:gd name="connsiteX672" fmla="*/ 18778 w 19998"/>
                <a:gd name="connsiteY672" fmla="*/ 4148 h 19998"/>
                <a:gd name="connsiteX673" fmla="*/ 18821 w 19998"/>
                <a:gd name="connsiteY673" fmla="*/ 4131 h 19998"/>
                <a:gd name="connsiteX674" fmla="*/ 18943 w 19998"/>
                <a:gd name="connsiteY674" fmla="*/ 4333 h 19998"/>
                <a:gd name="connsiteX675" fmla="*/ 19047 w 19998"/>
                <a:gd name="connsiteY675" fmla="*/ 4333 h 19998"/>
                <a:gd name="connsiteX676" fmla="*/ 19064 w 19998"/>
                <a:gd name="connsiteY676" fmla="*/ 4392 h 19998"/>
                <a:gd name="connsiteX677" fmla="*/ 19152 w 19998"/>
                <a:gd name="connsiteY677" fmla="*/ 4392 h 19998"/>
                <a:gd name="connsiteX678" fmla="*/ 19152 w 19998"/>
                <a:gd name="connsiteY678" fmla="*/ 4373 h 19998"/>
                <a:gd name="connsiteX679" fmla="*/ 19212 w 19998"/>
                <a:gd name="connsiteY679" fmla="*/ 4373 h 19998"/>
                <a:gd name="connsiteX680" fmla="*/ 19212 w 19998"/>
                <a:gd name="connsiteY680" fmla="*/ 4392 h 19998"/>
                <a:gd name="connsiteX681" fmla="*/ 19317 w 19998"/>
                <a:gd name="connsiteY681" fmla="*/ 4333 h 19998"/>
                <a:gd name="connsiteX682" fmla="*/ 19417 w 19998"/>
                <a:gd name="connsiteY682" fmla="*/ 4392 h 19998"/>
                <a:gd name="connsiteX683" fmla="*/ 19443 w 19998"/>
                <a:gd name="connsiteY683" fmla="*/ 4373 h 19998"/>
                <a:gd name="connsiteX684" fmla="*/ 19500 w 19998"/>
                <a:gd name="connsiteY684" fmla="*/ 4373 h 19998"/>
                <a:gd name="connsiteX685" fmla="*/ 19521 w 19998"/>
                <a:gd name="connsiteY685" fmla="*/ 4352 h 19998"/>
                <a:gd name="connsiteX686" fmla="*/ 19998 w 19998"/>
                <a:gd name="connsiteY686" fmla="*/ 4512 h 19998"/>
                <a:gd name="connsiteX687" fmla="*/ 19750 w 19998"/>
                <a:gd name="connsiteY687" fmla="*/ 4939 h 19998"/>
                <a:gd name="connsiteX688" fmla="*/ 19712 w 19998"/>
                <a:gd name="connsiteY688" fmla="*/ 4939 h 19998"/>
                <a:gd name="connsiteX689" fmla="*/ 19686 w 19998"/>
                <a:gd name="connsiteY689" fmla="*/ 5003 h 19998"/>
                <a:gd name="connsiteX690" fmla="*/ 19645 w 19998"/>
                <a:gd name="connsiteY690" fmla="*/ 5003 h 19998"/>
                <a:gd name="connsiteX691" fmla="*/ 19131 w 19998"/>
                <a:gd name="connsiteY691" fmla="*/ 6512 h 19998"/>
                <a:gd name="connsiteX692" fmla="*/ 19236 w 19998"/>
                <a:gd name="connsiteY692" fmla="*/ 7750 h 19998"/>
                <a:gd name="connsiteX693" fmla="*/ 19212 w 19998"/>
                <a:gd name="connsiteY693" fmla="*/ 7750 h 19998"/>
                <a:gd name="connsiteX694" fmla="*/ 19090 w 19998"/>
                <a:gd name="connsiteY694" fmla="*/ 7870 h 19998"/>
                <a:gd name="connsiteX695" fmla="*/ 19152 w 19998"/>
                <a:gd name="connsiteY695" fmla="*/ 7853 h 19998"/>
                <a:gd name="connsiteX696" fmla="*/ 19064 w 19998"/>
                <a:gd name="connsiteY696" fmla="*/ 7973 h 19998"/>
                <a:gd name="connsiteX697" fmla="*/ 18983 w 19998"/>
                <a:gd name="connsiteY697" fmla="*/ 7973 h 19998"/>
                <a:gd name="connsiteX698" fmla="*/ 18714 w 19998"/>
                <a:gd name="connsiteY698" fmla="*/ 8135 h 19998"/>
                <a:gd name="connsiteX699" fmla="*/ 18695 w 19998"/>
                <a:gd name="connsiteY699" fmla="*/ 8093 h 19998"/>
                <a:gd name="connsiteX700" fmla="*/ 18614 w 19998"/>
                <a:gd name="connsiteY700" fmla="*/ 7997 h 19998"/>
                <a:gd name="connsiteX701" fmla="*/ 18631 w 19998"/>
                <a:gd name="connsiteY701" fmla="*/ 7973 h 19998"/>
                <a:gd name="connsiteX702" fmla="*/ 18304 w 19998"/>
                <a:gd name="connsiteY70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860 w 19998"/>
                <a:gd name="connsiteY459" fmla="*/ 5431 h 19998"/>
                <a:gd name="connsiteX460" fmla="*/ 3941 w 19998"/>
                <a:gd name="connsiteY460" fmla="*/ 5367 h 19998"/>
                <a:gd name="connsiteX461" fmla="*/ 3958 w 19998"/>
                <a:gd name="connsiteY461" fmla="*/ 5391 h 19998"/>
                <a:gd name="connsiteX462" fmla="*/ 3999 w 19998"/>
                <a:gd name="connsiteY462" fmla="*/ 5534 h 19998"/>
                <a:gd name="connsiteX463" fmla="*/ 4041 w 19998"/>
                <a:gd name="connsiteY463" fmla="*/ 5471 h 19998"/>
                <a:gd name="connsiteX464" fmla="*/ 4041 w 19998"/>
                <a:gd name="connsiteY464" fmla="*/ 5534 h 19998"/>
                <a:gd name="connsiteX465" fmla="*/ 4063 w 19998"/>
                <a:gd name="connsiteY465" fmla="*/ 5534 h 19998"/>
                <a:gd name="connsiteX466" fmla="*/ 4103 w 19998"/>
                <a:gd name="connsiteY466" fmla="*/ 5449 h 19998"/>
                <a:gd name="connsiteX467" fmla="*/ 4146 w 19998"/>
                <a:gd name="connsiteY467" fmla="*/ 5489 h 19998"/>
                <a:gd name="connsiteX468" fmla="*/ 4351 w 19998"/>
                <a:gd name="connsiteY468" fmla="*/ 5351 h 19998"/>
                <a:gd name="connsiteX469" fmla="*/ 4372 w 19998"/>
                <a:gd name="connsiteY469" fmla="*/ 5308 h 19998"/>
                <a:gd name="connsiteX470" fmla="*/ 4392 w 19998"/>
                <a:gd name="connsiteY470" fmla="*/ 5308 h 19998"/>
                <a:gd name="connsiteX471" fmla="*/ 4580 w 19998"/>
                <a:gd name="connsiteY471" fmla="*/ 5268 h 19998"/>
                <a:gd name="connsiteX472" fmla="*/ 4580 w 19998"/>
                <a:gd name="connsiteY472" fmla="*/ 5471 h 19998"/>
                <a:gd name="connsiteX473" fmla="*/ 4994 w 19998"/>
                <a:gd name="connsiteY473" fmla="*/ 5449 h 19998"/>
                <a:gd name="connsiteX474" fmla="*/ 5075 w 19998"/>
                <a:gd name="connsiteY474" fmla="*/ 5471 h 19998"/>
                <a:gd name="connsiteX475" fmla="*/ 5323 w 19998"/>
                <a:gd name="connsiteY475" fmla="*/ 5471 h 19998"/>
                <a:gd name="connsiteX476" fmla="*/ 5242 w 19998"/>
                <a:gd name="connsiteY476" fmla="*/ 5407 h 19998"/>
                <a:gd name="connsiteX477" fmla="*/ 4994 w 19998"/>
                <a:gd name="connsiteY477" fmla="*/ 5003 h 19998"/>
                <a:gd name="connsiteX478" fmla="*/ 4970 w 19998"/>
                <a:gd name="connsiteY478" fmla="*/ 5003 h 19998"/>
                <a:gd name="connsiteX479" fmla="*/ 4954 w 19998"/>
                <a:gd name="connsiteY479" fmla="*/ 4982 h 19998"/>
                <a:gd name="connsiteX480" fmla="*/ 5054 w 19998"/>
                <a:gd name="connsiteY480" fmla="*/ 4618 h 19998"/>
                <a:gd name="connsiteX481" fmla="*/ 5054 w 19998"/>
                <a:gd name="connsiteY481" fmla="*/ 4601 h 19998"/>
                <a:gd name="connsiteX482" fmla="*/ 5037 w 19998"/>
                <a:gd name="connsiteY482" fmla="*/ 4618 h 19998"/>
                <a:gd name="connsiteX483" fmla="*/ 5011 w 19998"/>
                <a:gd name="connsiteY483" fmla="*/ 4131 h 19998"/>
                <a:gd name="connsiteX484" fmla="*/ 4970 w 19998"/>
                <a:gd name="connsiteY484" fmla="*/ 4131 h 19998"/>
                <a:gd name="connsiteX485" fmla="*/ 4642 w 19998"/>
                <a:gd name="connsiteY485" fmla="*/ 3335 h 19998"/>
                <a:gd name="connsiteX486" fmla="*/ 4663 w 19998"/>
                <a:gd name="connsiteY486" fmla="*/ 3092 h 19998"/>
                <a:gd name="connsiteX487" fmla="*/ 4563 w 19998"/>
                <a:gd name="connsiteY487" fmla="*/ 3050 h 19998"/>
                <a:gd name="connsiteX488" fmla="*/ 4563 w 19998"/>
                <a:gd name="connsiteY488" fmla="*/ 2930 h 19998"/>
                <a:gd name="connsiteX489" fmla="*/ 4663 w 19998"/>
                <a:gd name="connsiteY489" fmla="*/ 2987 h 19998"/>
                <a:gd name="connsiteX490" fmla="*/ 4684 w 19998"/>
                <a:gd name="connsiteY490" fmla="*/ 2947 h 19998"/>
                <a:gd name="connsiteX491" fmla="*/ 5242 w 19998"/>
                <a:gd name="connsiteY491" fmla="*/ 3092 h 19998"/>
                <a:gd name="connsiteX492" fmla="*/ 5258 w 19998"/>
                <a:gd name="connsiteY492" fmla="*/ 3029 h 19998"/>
                <a:gd name="connsiteX493" fmla="*/ 5570 w 19998"/>
                <a:gd name="connsiteY493" fmla="*/ 3050 h 19998"/>
                <a:gd name="connsiteX494" fmla="*/ 5632 w 19998"/>
                <a:gd name="connsiteY494" fmla="*/ 3252 h 19998"/>
                <a:gd name="connsiteX495" fmla="*/ 5592 w 19998"/>
                <a:gd name="connsiteY495" fmla="*/ 3252 h 19998"/>
                <a:gd name="connsiteX496" fmla="*/ 5570 w 19998"/>
                <a:gd name="connsiteY496" fmla="*/ 3316 h 19998"/>
                <a:gd name="connsiteX497" fmla="*/ 5511 w 19998"/>
                <a:gd name="connsiteY497" fmla="*/ 3316 h 19998"/>
                <a:gd name="connsiteX498" fmla="*/ 5675 w 19998"/>
                <a:gd name="connsiteY498" fmla="*/ 3800 h 19998"/>
                <a:gd name="connsiteX499" fmla="*/ 5649 w 19998"/>
                <a:gd name="connsiteY499" fmla="*/ 3826 h 19998"/>
                <a:gd name="connsiteX500" fmla="*/ 5732 w 19998"/>
                <a:gd name="connsiteY500" fmla="*/ 3842 h 19998"/>
                <a:gd name="connsiteX501" fmla="*/ 5713 w 19998"/>
                <a:gd name="connsiteY501" fmla="*/ 3842 h 19998"/>
                <a:gd name="connsiteX502" fmla="*/ 5732 w 19998"/>
                <a:gd name="connsiteY502" fmla="*/ 3882 h 19998"/>
                <a:gd name="connsiteX503" fmla="*/ 5756 w 19998"/>
                <a:gd name="connsiteY503" fmla="*/ 3882 h 19998"/>
                <a:gd name="connsiteX504" fmla="*/ 5775 w 19998"/>
                <a:gd name="connsiteY504" fmla="*/ 3882 h 19998"/>
                <a:gd name="connsiteX505" fmla="*/ 5861 w 19998"/>
                <a:gd name="connsiteY505" fmla="*/ 3762 h 19998"/>
                <a:gd name="connsiteX506" fmla="*/ 6499 w 19998"/>
                <a:gd name="connsiteY506" fmla="*/ 3906 h 19998"/>
                <a:gd name="connsiteX507" fmla="*/ 7611 w 19998"/>
                <a:gd name="connsiteY507" fmla="*/ 3826 h 19998"/>
                <a:gd name="connsiteX508" fmla="*/ 7923 w 19998"/>
                <a:gd name="connsiteY508" fmla="*/ 3722 h 19998"/>
                <a:gd name="connsiteX509" fmla="*/ 8045 w 19998"/>
                <a:gd name="connsiteY509" fmla="*/ 3703 h 19998"/>
                <a:gd name="connsiteX510" fmla="*/ 7611 w 19998"/>
                <a:gd name="connsiteY510" fmla="*/ 3600 h 19998"/>
                <a:gd name="connsiteX511" fmla="*/ 7611 w 19998"/>
                <a:gd name="connsiteY511" fmla="*/ 3581 h 19998"/>
                <a:gd name="connsiteX512" fmla="*/ 7799 w 19998"/>
                <a:gd name="connsiteY512" fmla="*/ 3092 h 19998"/>
                <a:gd name="connsiteX513" fmla="*/ 9574 w 19998"/>
                <a:gd name="connsiteY513" fmla="*/ 2317 h 19998"/>
                <a:gd name="connsiteX514" fmla="*/ 9843 w 19998"/>
                <a:gd name="connsiteY514" fmla="*/ 1993 h 19998"/>
                <a:gd name="connsiteX515" fmla="*/ 9902 w 19998"/>
                <a:gd name="connsiteY515" fmla="*/ 2051 h 19998"/>
                <a:gd name="connsiteX516" fmla="*/ 10031 w 19998"/>
                <a:gd name="connsiteY516" fmla="*/ 2051 h 19998"/>
                <a:gd name="connsiteX517" fmla="*/ 9964 w 19998"/>
                <a:gd name="connsiteY517" fmla="*/ 1972 h 19998"/>
                <a:gd name="connsiteX518" fmla="*/ 9943 w 19998"/>
                <a:gd name="connsiteY518" fmla="*/ 1993 h 19998"/>
                <a:gd name="connsiteX519" fmla="*/ 9843 w 19998"/>
                <a:gd name="connsiteY519" fmla="*/ 1645 h 19998"/>
                <a:gd name="connsiteX520" fmla="*/ 9902 w 19998"/>
                <a:gd name="connsiteY520" fmla="*/ 1645 h 19998"/>
                <a:gd name="connsiteX521" fmla="*/ 9902 w 19998"/>
                <a:gd name="connsiteY521" fmla="*/ 1628 h 19998"/>
                <a:gd name="connsiteX522" fmla="*/ 9902 w 19998"/>
                <a:gd name="connsiteY522" fmla="*/ 1607 h 19998"/>
                <a:gd name="connsiteX523" fmla="*/ 9843 w 19998"/>
                <a:gd name="connsiteY523" fmla="*/ 1542 h 19998"/>
                <a:gd name="connsiteX524" fmla="*/ 9886 w 19998"/>
                <a:gd name="connsiteY524" fmla="*/ 1260 h 19998"/>
                <a:gd name="connsiteX525" fmla="*/ 9926 w 19998"/>
                <a:gd name="connsiteY525" fmla="*/ 1243 h 19998"/>
                <a:gd name="connsiteX526" fmla="*/ 9886 w 19998"/>
                <a:gd name="connsiteY526" fmla="*/ 815 h 19998"/>
                <a:gd name="connsiteX527" fmla="*/ 9902 w 19998"/>
                <a:gd name="connsiteY527" fmla="*/ 815 h 19998"/>
                <a:gd name="connsiteX528" fmla="*/ 9886 w 19998"/>
                <a:gd name="connsiteY528" fmla="*/ 484 h 19998"/>
                <a:gd name="connsiteX529" fmla="*/ 10645 w 19998"/>
                <a:gd name="connsiteY529" fmla="*/ 186 h 19998"/>
                <a:gd name="connsiteX530" fmla="*/ 11307 w 19998"/>
                <a:gd name="connsiteY530" fmla="*/ 0 h 19998"/>
                <a:gd name="connsiteX531" fmla="*/ 11431 w 19998"/>
                <a:gd name="connsiteY531" fmla="*/ 324 h 19998"/>
                <a:gd name="connsiteX532" fmla="*/ 11431 w 19998"/>
                <a:gd name="connsiteY532" fmla="*/ 630 h 19998"/>
                <a:gd name="connsiteX533" fmla="*/ 11577 w 19998"/>
                <a:gd name="connsiteY533" fmla="*/ 630 h 19998"/>
                <a:gd name="connsiteX534" fmla="*/ 11700 w 19998"/>
                <a:gd name="connsiteY534" fmla="*/ 832 h 19998"/>
                <a:gd name="connsiteX535" fmla="*/ 11822 w 19998"/>
                <a:gd name="connsiteY535" fmla="*/ 895 h 19998"/>
                <a:gd name="connsiteX536" fmla="*/ 12158 w 19998"/>
                <a:gd name="connsiteY536" fmla="*/ 670 h 19998"/>
                <a:gd name="connsiteX537" fmla="*/ 12279 w 19998"/>
                <a:gd name="connsiteY537" fmla="*/ 792 h 19998"/>
                <a:gd name="connsiteX538" fmla="*/ 12255 w 19998"/>
                <a:gd name="connsiteY538" fmla="*/ 815 h 19998"/>
                <a:gd name="connsiteX539" fmla="*/ 12360 w 19998"/>
                <a:gd name="connsiteY539" fmla="*/ 895 h 19998"/>
                <a:gd name="connsiteX540" fmla="*/ 12360 w 19998"/>
                <a:gd name="connsiteY540" fmla="*/ 912 h 19998"/>
                <a:gd name="connsiteX541" fmla="*/ 12339 w 19998"/>
                <a:gd name="connsiteY541" fmla="*/ 935 h 19998"/>
                <a:gd name="connsiteX542" fmla="*/ 12548 w 19998"/>
                <a:gd name="connsiteY542" fmla="*/ 1342 h 19998"/>
                <a:gd name="connsiteX543" fmla="*/ 12753 w 19998"/>
                <a:gd name="connsiteY543" fmla="*/ 1260 h 19998"/>
                <a:gd name="connsiteX544" fmla="*/ 12729 w 19998"/>
                <a:gd name="connsiteY544" fmla="*/ 1363 h 19998"/>
                <a:gd name="connsiteX545" fmla="*/ 12834 w 19998"/>
                <a:gd name="connsiteY545" fmla="*/ 1323 h 19998"/>
                <a:gd name="connsiteX546" fmla="*/ 12853 w 19998"/>
                <a:gd name="connsiteY546" fmla="*/ 1342 h 19998"/>
                <a:gd name="connsiteX547" fmla="*/ 12901 w 19998"/>
                <a:gd name="connsiteY547" fmla="*/ 1342 h 19998"/>
                <a:gd name="connsiteX548" fmla="*/ 13039 w 19998"/>
                <a:gd name="connsiteY548" fmla="*/ 1769 h 19998"/>
                <a:gd name="connsiteX549" fmla="*/ 13039 w 19998"/>
                <a:gd name="connsiteY549" fmla="*/ 1751 h 19998"/>
                <a:gd name="connsiteX550" fmla="*/ 13065 w 19998"/>
                <a:gd name="connsiteY550" fmla="*/ 1751 h 19998"/>
                <a:gd name="connsiteX551" fmla="*/ 13082 w 19998"/>
                <a:gd name="connsiteY551" fmla="*/ 1671 h 19998"/>
                <a:gd name="connsiteX552" fmla="*/ 13186 w 19998"/>
                <a:gd name="connsiteY552" fmla="*/ 1645 h 19998"/>
                <a:gd name="connsiteX553" fmla="*/ 13203 w 19998"/>
                <a:gd name="connsiteY553" fmla="*/ 1671 h 19998"/>
                <a:gd name="connsiteX554" fmla="*/ 13203 w 19998"/>
                <a:gd name="connsiteY554" fmla="*/ 1645 h 19998"/>
                <a:gd name="connsiteX555" fmla="*/ 13267 w 19998"/>
                <a:gd name="connsiteY555" fmla="*/ 1645 h 19998"/>
                <a:gd name="connsiteX556" fmla="*/ 13267 w 19998"/>
                <a:gd name="connsiteY556" fmla="*/ 1671 h 19998"/>
                <a:gd name="connsiteX557" fmla="*/ 13308 w 19998"/>
                <a:gd name="connsiteY557" fmla="*/ 1687 h 19998"/>
                <a:gd name="connsiteX558" fmla="*/ 13308 w 19998"/>
                <a:gd name="connsiteY558" fmla="*/ 1711 h 19998"/>
                <a:gd name="connsiteX559" fmla="*/ 13515 w 19998"/>
                <a:gd name="connsiteY559" fmla="*/ 1628 h 19998"/>
                <a:gd name="connsiteX560" fmla="*/ 13598 w 19998"/>
                <a:gd name="connsiteY560" fmla="*/ 1751 h 19998"/>
                <a:gd name="connsiteX561" fmla="*/ 13660 w 19998"/>
                <a:gd name="connsiteY561" fmla="*/ 1769 h 19998"/>
                <a:gd name="connsiteX562" fmla="*/ 13660 w 19998"/>
                <a:gd name="connsiteY562" fmla="*/ 1833 h 19998"/>
                <a:gd name="connsiteX563" fmla="*/ 13677 w 19998"/>
                <a:gd name="connsiteY563" fmla="*/ 1833 h 19998"/>
                <a:gd name="connsiteX564" fmla="*/ 13677 w 19998"/>
                <a:gd name="connsiteY564" fmla="*/ 1849 h 19998"/>
                <a:gd name="connsiteX565" fmla="*/ 13725 w 19998"/>
                <a:gd name="connsiteY565" fmla="*/ 1849 h 19998"/>
                <a:gd name="connsiteX566" fmla="*/ 13703 w 19998"/>
                <a:gd name="connsiteY566" fmla="*/ 1833 h 19998"/>
                <a:gd name="connsiteX567" fmla="*/ 13725 w 19998"/>
                <a:gd name="connsiteY567" fmla="*/ 1791 h 19998"/>
                <a:gd name="connsiteX568" fmla="*/ 13808 w 19998"/>
                <a:gd name="connsiteY568" fmla="*/ 1873 h 19998"/>
                <a:gd name="connsiteX569" fmla="*/ 13725 w 19998"/>
                <a:gd name="connsiteY569" fmla="*/ 2155 h 19998"/>
                <a:gd name="connsiteX570" fmla="*/ 13725 w 19998"/>
                <a:gd name="connsiteY570" fmla="*/ 2138 h 19998"/>
                <a:gd name="connsiteX571" fmla="*/ 13784 w 19998"/>
                <a:gd name="connsiteY571" fmla="*/ 2155 h 19998"/>
                <a:gd name="connsiteX572" fmla="*/ 13825 w 19998"/>
                <a:gd name="connsiteY572" fmla="*/ 2301 h 19998"/>
                <a:gd name="connsiteX573" fmla="*/ 13703 w 19998"/>
                <a:gd name="connsiteY573" fmla="*/ 2420 h 19998"/>
                <a:gd name="connsiteX574" fmla="*/ 13741 w 19998"/>
                <a:gd name="connsiteY574" fmla="*/ 2463 h 19998"/>
                <a:gd name="connsiteX575" fmla="*/ 13703 w 19998"/>
                <a:gd name="connsiteY575" fmla="*/ 2503 h 19998"/>
                <a:gd name="connsiteX576" fmla="*/ 13784 w 19998"/>
                <a:gd name="connsiteY576" fmla="*/ 2519 h 19998"/>
                <a:gd name="connsiteX577" fmla="*/ 13784 w 19998"/>
                <a:gd name="connsiteY577" fmla="*/ 2540 h 19998"/>
                <a:gd name="connsiteX578" fmla="*/ 13849 w 19998"/>
                <a:gd name="connsiteY578" fmla="*/ 2540 h 19998"/>
                <a:gd name="connsiteX579" fmla="*/ 14280 w 19998"/>
                <a:gd name="connsiteY579" fmla="*/ 2540 h 19998"/>
                <a:gd name="connsiteX580" fmla="*/ 14527 w 19998"/>
                <a:gd name="connsiteY580" fmla="*/ 2437 h 19998"/>
                <a:gd name="connsiteX581" fmla="*/ 14527 w 19998"/>
                <a:gd name="connsiteY581" fmla="*/ 2218 h 19998"/>
                <a:gd name="connsiteX582" fmla="*/ 14715 w 19998"/>
                <a:gd name="connsiteY582" fmla="*/ 2051 h 19998"/>
                <a:gd name="connsiteX583" fmla="*/ 14815 w 19998"/>
                <a:gd name="connsiteY583" fmla="*/ 2115 h 19998"/>
                <a:gd name="connsiteX584" fmla="*/ 14775 w 19998"/>
                <a:gd name="connsiteY584" fmla="*/ 2138 h 19998"/>
                <a:gd name="connsiteX585" fmla="*/ 14796 w 19998"/>
                <a:gd name="connsiteY585" fmla="*/ 2218 h 19998"/>
                <a:gd name="connsiteX586" fmla="*/ 14756 w 19998"/>
                <a:gd name="connsiteY586" fmla="*/ 2195 h 19998"/>
                <a:gd name="connsiteX587" fmla="*/ 14732 w 19998"/>
                <a:gd name="connsiteY587" fmla="*/ 2218 h 19998"/>
                <a:gd name="connsiteX588" fmla="*/ 14756 w 19998"/>
                <a:gd name="connsiteY588" fmla="*/ 2237 h 19998"/>
                <a:gd name="connsiteX589" fmla="*/ 14732 w 19998"/>
                <a:gd name="connsiteY589" fmla="*/ 2275 h 19998"/>
                <a:gd name="connsiteX590" fmla="*/ 14715 w 19998"/>
                <a:gd name="connsiteY590" fmla="*/ 2275 h 19998"/>
                <a:gd name="connsiteX591" fmla="*/ 14756 w 19998"/>
                <a:gd name="connsiteY591" fmla="*/ 2341 h 19998"/>
                <a:gd name="connsiteX592" fmla="*/ 14675 w 19998"/>
                <a:gd name="connsiteY592" fmla="*/ 2519 h 19998"/>
                <a:gd name="connsiteX593" fmla="*/ 14815 w 19998"/>
                <a:gd name="connsiteY593" fmla="*/ 2622 h 19998"/>
                <a:gd name="connsiteX594" fmla="*/ 14796 w 19998"/>
                <a:gd name="connsiteY594" fmla="*/ 2904 h 19998"/>
                <a:gd name="connsiteX595" fmla="*/ 14918 w 19998"/>
                <a:gd name="connsiteY595" fmla="*/ 2904 h 19998"/>
                <a:gd name="connsiteX596" fmla="*/ 14918 w 19998"/>
                <a:gd name="connsiteY596" fmla="*/ 2867 h 19998"/>
                <a:gd name="connsiteX597" fmla="*/ 15001 w 19998"/>
                <a:gd name="connsiteY597" fmla="*/ 2888 h 19998"/>
                <a:gd name="connsiteX598" fmla="*/ 15230 w 19998"/>
                <a:gd name="connsiteY598" fmla="*/ 3074 h 19998"/>
                <a:gd name="connsiteX599" fmla="*/ 15249 w 19998"/>
                <a:gd name="connsiteY599" fmla="*/ 3050 h 19998"/>
                <a:gd name="connsiteX600" fmla="*/ 15249 w 19998"/>
                <a:gd name="connsiteY600" fmla="*/ 3114 h 19998"/>
                <a:gd name="connsiteX601" fmla="*/ 15330 w 19998"/>
                <a:gd name="connsiteY601" fmla="*/ 3114 h 19998"/>
                <a:gd name="connsiteX602" fmla="*/ 15418 w 19998"/>
                <a:gd name="connsiteY602" fmla="*/ 3114 h 19998"/>
                <a:gd name="connsiteX603" fmla="*/ 15499 w 19998"/>
                <a:gd name="connsiteY603" fmla="*/ 3196 h 19998"/>
                <a:gd name="connsiteX604" fmla="*/ 15475 w 19998"/>
                <a:gd name="connsiteY604" fmla="*/ 3252 h 19998"/>
                <a:gd name="connsiteX605" fmla="*/ 15499 w 19998"/>
                <a:gd name="connsiteY605" fmla="*/ 3295 h 19998"/>
                <a:gd name="connsiteX606" fmla="*/ 15499 w 19998"/>
                <a:gd name="connsiteY606" fmla="*/ 3276 h 19998"/>
                <a:gd name="connsiteX607" fmla="*/ 15599 w 19998"/>
                <a:gd name="connsiteY607" fmla="*/ 3276 h 19998"/>
                <a:gd name="connsiteX608" fmla="*/ 15704 w 19998"/>
                <a:gd name="connsiteY608" fmla="*/ 3374 h 19998"/>
                <a:gd name="connsiteX609" fmla="*/ 15682 w 19998"/>
                <a:gd name="connsiteY609" fmla="*/ 3414 h 19998"/>
                <a:gd name="connsiteX610" fmla="*/ 15723 w 19998"/>
                <a:gd name="connsiteY610" fmla="*/ 3478 h 19998"/>
                <a:gd name="connsiteX611" fmla="*/ 15704 w 19998"/>
                <a:gd name="connsiteY611" fmla="*/ 3497 h 19998"/>
                <a:gd name="connsiteX612" fmla="*/ 15747 w 19998"/>
                <a:gd name="connsiteY612" fmla="*/ 3534 h 19998"/>
                <a:gd name="connsiteX613" fmla="*/ 15747 w 19998"/>
                <a:gd name="connsiteY613" fmla="*/ 3518 h 19998"/>
                <a:gd name="connsiteX614" fmla="*/ 15935 w 19998"/>
                <a:gd name="connsiteY614" fmla="*/ 3478 h 19998"/>
                <a:gd name="connsiteX615" fmla="*/ 15935 w 19998"/>
                <a:gd name="connsiteY615" fmla="*/ 3518 h 19998"/>
                <a:gd name="connsiteX616" fmla="*/ 15951 w 19998"/>
                <a:gd name="connsiteY616" fmla="*/ 3518 h 19998"/>
                <a:gd name="connsiteX617" fmla="*/ 15992 w 19998"/>
                <a:gd name="connsiteY617" fmla="*/ 3414 h 19998"/>
                <a:gd name="connsiteX618" fmla="*/ 16156 w 19998"/>
                <a:gd name="connsiteY618" fmla="*/ 3414 h 19998"/>
                <a:gd name="connsiteX619" fmla="*/ 16156 w 19998"/>
                <a:gd name="connsiteY619" fmla="*/ 3374 h 19998"/>
                <a:gd name="connsiteX620" fmla="*/ 16302 w 19998"/>
                <a:gd name="connsiteY620" fmla="*/ 3436 h 19998"/>
                <a:gd name="connsiteX621" fmla="*/ 16285 w 19998"/>
                <a:gd name="connsiteY621" fmla="*/ 3454 h 19998"/>
                <a:gd name="connsiteX622" fmla="*/ 16366 w 19998"/>
                <a:gd name="connsiteY622" fmla="*/ 3518 h 19998"/>
                <a:gd name="connsiteX623" fmla="*/ 16490 w 19998"/>
                <a:gd name="connsiteY623" fmla="*/ 3518 h 19998"/>
                <a:gd name="connsiteX624" fmla="*/ 16506 w 19998"/>
                <a:gd name="connsiteY624" fmla="*/ 3600 h 19998"/>
                <a:gd name="connsiteX625" fmla="*/ 16590 w 19998"/>
                <a:gd name="connsiteY625" fmla="*/ 3624 h 19998"/>
                <a:gd name="connsiteX626" fmla="*/ 16611 w 19998"/>
                <a:gd name="connsiteY626" fmla="*/ 3581 h 19998"/>
                <a:gd name="connsiteX627" fmla="*/ 16694 w 19998"/>
                <a:gd name="connsiteY627" fmla="*/ 3600 h 19998"/>
                <a:gd name="connsiteX628" fmla="*/ 16694 w 19998"/>
                <a:gd name="connsiteY628" fmla="*/ 3560 h 19998"/>
                <a:gd name="connsiteX629" fmla="*/ 16716 w 19998"/>
                <a:gd name="connsiteY629" fmla="*/ 3560 h 19998"/>
                <a:gd name="connsiteX630" fmla="*/ 16716 w 19998"/>
                <a:gd name="connsiteY630" fmla="*/ 3518 h 19998"/>
                <a:gd name="connsiteX631" fmla="*/ 16759 w 19998"/>
                <a:gd name="connsiteY631" fmla="*/ 3497 h 19998"/>
                <a:gd name="connsiteX632" fmla="*/ 16759 w 19998"/>
                <a:gd name="connsiteY632" fmla="*/ 3478 h 19998"/>
                <a:gd name="connsiteX633" fmla="*/ 16940 w 19998"/>
                <a:gd name="connsiteY633" fmla="*/ 3478 h 19998"/>
                <a:gd name="connsiteX634" fmla="*/ 17085 w 19998"/>
                <a:gd name="connsiteY634" fmla="*/ 3560 h 19998"/>
                <a:gd name="connsiteX635" fmla="*/ 17085 w 19998"/>
                <a:gd name="connsiteY635" fmla="*/ 3534 h 19998"/>
                <a:gd name="connsiteX636" fmla="*/ 17192 w 19998"/>
                <a:gd name="connsiteY636" fmla="*/ 3518 h 19998"/>
                <a:gd name="connsiteX637" fmla="*/ 17192 w 19998"/>
                <a:gd name="connsiteY637" fmla="*/ 3534 h 19998"/>
                <a:gd name="connsiteX638" fmla="*/ 17373 w 19998"/>
                <a:gd name="connsiteY638" fmla="*/ 3640 h 19998"/>
                <a:gd name="connsiteX639" fmla="*/ 17354 w 19998"/>
                <a:gd name="connsiteY639" fmla="*/ 3663 h 19998"/>
                <a:gd name="connsiteX640" fmla="*/ 17437 w 19998"/>
                <a:gd name="connsiteY640" fmla="*/ 3783 h 19998"/>
                <a:gd name="connsiteX641" fmla="*/ 17397 w 19998"/>
                <a:gd name="connsiteY641" fmla="*/ 3783 h 19998"/>
                <a:gd name="connsiteX642" fmla="*/ 17414 w 19998"/>
                <a:gd name="connsiteY642" fmla="*/ 3826 h 19998"/>
                <a:gd name="connsiteX643" fmla="*/ 17437 w 19998"/>
                <a:gd name="connsiteY643" fmla="*/ 3826 h 19998"/>
                <a:gd name="connsiteX644" fmla="*/ 17602 w 19998"/>
                <a:gd name="connsiteY644" fmla="*/ 4028 h 19998"/>
                <a:gd name="connsiteX645" fmla="*/ 17623 w 19998"/>
                <a:gd name="connsiteY645" fmla="*/ 4091 h 19998"/>
                <a:gd name="connsiteX646" fmla="*/ 17642 w 19998"/>
                <a:gd name="connsiteY646" fmla="*/ 4091 h 19998"/>
                <a:gd name="connsiteX647" fmla="*/ 17683 w 19998"/>
                <a:gd name="connsiteY647" fmla="*/ 4211 h 19998"/>
                <a:gd name="connsiteX648" fmla="*/ 17849 w 19998"/>
                <a:gd name="connsiteY648" fmla="*/ 4211 h 19998"/>
                <a:gd name="connsiteX649" fmla="*/ 17849 w 19998"/>
                <a:gd name="connsiteY649" fmla="*/ 4171 h 19998"/>
                <a:gd name="connsiteX650" fmla="*/ 17871 w 19998"/>
                <a:gd name="connsiteY650" fmla="*/ 4171 h 19998"/>
                <a:gd name="connsiteX651" fmla="*/ 17830 w 19998"/>
                <a:gd name="connsiteY651" fmla="*/ 4091 h 19998"/>
                <a:gd name="connsiteX652" fmla="*/ 17871 w 19998"/>
                <a:gd name="connsiteY652" fmla="*/ 4065 h 19998"/>
                <a:gd name="connsiteX653" fmla="*/ 17935 w 19998"/>
                <a:gd name="connsiteY653" fmla="*/ 4091 h 19998"/>
                <a:gd name="connsiteX654" fmla="*/ 17976 w 19998"/>
                <a:gd name="connsiteY654" fmla="*/ 4065 h 19998"/>
                <a:gd name="connsiteX655" fmla="*/ 18019 w 19998"/>
                <a:gd name="connsiteY655" fmla="*/ 4091 h 19998"/>
                <a:gd name="connsiteX656" fmla="*/ 18140 w 19998"/>
                <a:gd name="connsiteY656" fmla="*/ 4131 h 19998"/>
                <a:gd name="connsiteX657" fmla="*/ 18183 w 19998"/>
                <a:gd name="connsiteY657" fmla="*/ 4293 h 19998"/>
                <a:gd name="connsiteX658" fmla="*/ 18200 w 19998"/>
                <a:gd name="connsiteY658" fmla="*/ 4293 h 19998"/>
                <a:gd name="connsiteX659" fmla="*/ 18223 w 19998"/>
                <a:gd name="connsiteY659" fmla="*/ 4211 h 19998"/>
                <a:gd name="connsiteX660" fmla="*/ 18240 w 19998"/>
                <a:gd name="connsiteY660" fmla="*/ 4211 h 19998"/>
                <a:gd name="connsiteX661" fmla="*/ 18240 w 19998"/>
                <a:gd name="connsiteY661" fmla="*/ 4230 h 19998"/>
                <a:gd name="connsiteX662" fmla="*/ 18281 w 19998"/>
                <a:gd name="connsiteY662" fmla="*/ 4230 h 19998"/>
                <a:gd name="connsiteX663" fmla="*/ 18328 w 19998"/>
                <a:gd name="connsiteY663" fmla="*/ 4270 h 19998"/>
                <a:gd name="connsiteX664" fmla="*/ 18369 w 19998"/>
                <a:gd name="connsiteY664" fmla="*/ 4253 h 19998"/>
                <a:gd name="connsiteX665" fmla="*/ 18388 w 19998"/>
                <a:gd name="connsiteY665" fmla="*/ 4270 h 19998"/>
                <a:gd name="connsiteX666" fmla="*/ 18531 w 19998"/>
                <a:gd name="connsiteY666" fmla="*/ 4253 h 19998"/>
                <a:gd name="connsiteX667" fmla="*/ 18531 w 19998"/>
                <a:gd name="connsiteY667" fmla="*/ 4270 h 19998"/>
                <a:gd name="connsiteX668" fmla="*/ 18631 w 19998"/>
                <a:gd name="connsiteY668" fmla="*/ 4211 h 19998"/>
                <a:gd name="connsiteX669" fmla="*/ 18631 w 19998"/>
                <a:gd name="connsiteY669" fmla="*/ 4131 h 19998"/>
                <a:gd name="connsiteX670" fmla="*/ 18762 w 19998"/>
                <a:gd name="connsiteY670" fmla="*/ 4108 h 19998"/>
                <a:gd name="connsiteX671" fmla="*/ 18778 w 19998"/>
                <a:gd name="connsiteY671" fmla="*/ 4148 h 19998"/>
                <a:gd name="connsiteX672" fmla="*/ 18821 w 19998"/>
                <a:gd name="connsiteY672" fmla="*/ 4131 h 19998"/>
                <a:gd name="connsiteX673" fmla="*/ 18943 w 19998"/>
                <a:gd name="connsiteY673" fmla="*/ 4333 h 19998"/>
                <a:gd name="connsiteX674" fmla="*/ 19047 w 19998"/>
                <a:gd name="connsiteY674" fmla="*/ 4333 h 19998"/>
                <a:gd name="connsiteX675" fmla="*/ 19064 w 19998"/>
                <a:gd name="connsiteY675" fmla="*/ 4392 h 19998"/>
                <a:gd name="connsiteX676" fmla="*/ 19152 w 19998"/>
                <a:gd name="connsiteY676" fmla="*/ 4392 h 19998"/>
                <a:gd name="connsiteX677" fmla="*/ 19152 w 19998"/>
                <a:gd name="connsiteY677" fmla="*/ 4373 h 19998"/>
                <a:gd name="connsiteX678" fmla="*/ 19212 w 19998"/>
                <a:gd name="connsiteY678" fmla="*/ 4373 h 19998"/>
                <a:gd name="connsiteX679" fmla="*/ 19212 w 19998"/>
                <a:gd name="connsiteY679" fmla="*/ 4392 h 19998"/>
                <a:gd name="connsiteX680" fmla="*/ 19317 w 19998"/>
                <a:gd name="connsiteY680" fmla="*/ 4333 h 19998"/>
                <a:gd name="connsiteX681" fmla="*/ 19417 w 19998"/>
                <a:gd name="connsiteY681" fmla="*/ 4392 h 19998"/>
                <a:gd name="connsiteX682" fmla="*/ 19443 w 19998"/>
                <a:gd name="connsiteY682" fmla="*/ 4373 h 19998"/>
                <a:gd name="connsiteX683" fmla="*/ 19500 w 19998"/>
                <a:gd name="connsiteY683" fmla="*/ 4373 h 19998"/>
                <a:gd name="connsiteX684" fmla="*/ 19521 w 19998"/>
                <a:gd name="connsiteY684" fmla="*/ 4352 h 19998"/>
                <a:gd name="connsiteX685" fmla="*/ 19998 w 19998"/>
                <a:gd name="connsiteY685" fmla="*/ 4512 h 19998"/>
                <a:gd name="connsiteX686" fmla="*/ 19750 w 19998"/>
                <a:gd name="connsiteY686" fmla="*/ 4939 h 19998"/>
                <a:gd name="connsiteX687" fmla="*/ 19712 w 19998"/>
                <a:gd name="connsiteY687" fmla="*/ 4939 h 19998"/>
                <a:gd name="connsiteX688" fmla="*/ 19686 w 19998"/>
                <a:gd name="connsiteY688" fmla="*/ 5003 h 19998"/>
                <a:gd name="connsiteX689" fmla="*/ 19645 w 19998"/>
                <a:gd name="connsiteY689" fmla="*/ 5003 h 19998"/>
                <a:gd name="connsiteX690" fmla="*/ 19131 w 19998"/>
                <a:gd name="connsiteY690" fmla="*/ 6512 h 19998"/>
                <a:gd name="connsiteX691" fmla="*/ 19236 w 19998"/>
                <a:gd name="connsiteY691" fmla="*/ 7750 h 19998"/>
                <a:gd name="connsiteX692" fmla="*/ 19212 w 19998"/>
                <a:gd name="connsiteY692" fmla="*/ 7750 h 19998"/>
                <a:gd name="connsiteX693" fmla="*/ 19090 w 19998"/>
                <a:gd name="connsiteY693" fmla="*/ 7870 h 19998"/>
                <a:gd name="connsiteX694" fmla="*/ 19152 w 19998"/>
                <a:gd name="connsiteY694" fmla="*/ 7853 h 19998"/>
                <a:gd name="connsiteX695" fmla="*/ 19064 w 19998"/>
                <a:gd name="connsiteY695" fmla="*/ 7973 h 19998"/>
                <a:gd name="connsiteX696" fmla="*/ 18983 w 19998"/>
                <a:gd name="connsiteY696" fmla="*/ 7973 h 19998"/>
                <a:gd name="connsiteX697" fmla="*/ 18714 w 19998"/>
                <a:gd name="connsiteY697" fmla="*/ 8135 h 19998"/>
                <a:gd name="connsiteX698" fmla="*/ 18695 w 19998"/>
                <a:gd name="connsiteY698" fmla="*/ 8093 h 19998"/>
                <a:gd name="connsiteX699" fmla="*/ 18614 w 19998"/>
                <a:gd name="connsiteY699" fmla="*/ 7997 h 19998"/>
                <a:gd name="connsiteX700" fmla="*/ 18631 w 19998"/>
                <a:gd name="connsiteY700" fmla="*/ 7973 h 19998"/>
                <a:gd name="connsiteX701" fmla="*/ 18304 w 19998"/>
                <a:gd name="connsiteY70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860 w 19998"/>
                <a:gd name="connsiteY459" fmla="*/ 5431 h 19998"/>
                <a:gd name="connsiteX460" fmla="*/ 3958 w 19998"/>
                <a:gd name="connsiteY460" fmla="*/ 5391 h 19998"/>
                <a:gd name="connsiteX461" fmla="*/ 3999 w 19998"/>
                <a:gd name="connsiteY461" fmla="*/ 5534 h 19998"/>
                <a:gd name="connsiteX462" fmla="*/ 4041 w 19998"/>
                <a:gd name="connsiteY462" fmla="*/ 5471 h 19998"/>
                <a:gd name="connsiteX463" fmla="*/ 4041 w 19998"/>
                <a:gd name="connsiteY463" fmla="*/ 5534 h 19998"/>
                <a:gd name="connsiteX464" fmla="*/ 4063 w 19998"/>
                <a:gd name="connsiteY464" fmla="*/ 5534 h 19998"/>
                <a:gd name="connsiteX465" fmla="*/ 4103 w 19998"/>
                <a:gd name="connsiteY465" fmla="*/ 5449 h 19998"/>
                <a:gd name="connsiteX466" fmla="*/ 4146 w 19998"/>
                <a:gd name="connsiteY466" fmla="*/ 5489 h 19998"/>
                <a:gd name="connsiteX467" fmla="*/ 4351 w 19998"/>
                <a:gd name="connsiteY467" fmla="*/ 5351 h 19998"/>
                <a:gd name="connsiteX468" fmla="*/ 4372 w 19998"/>
                <a:gd name="connsiteY468" fmla="*/ 5308 h 19998"/>
                <a:gd name="connsiteX469" fmla="*/ 4392 w 19998"/>
                <a:gd name="connsiteY469" fmla="*/ 5308 h 19998"/>
                <a:gd name="connsiteX470" fmla="*/ 4580 w 19998"/>
                <a:gd name="connsiteY470" fmla="*/ 5268 h 19998"/>
                <a:gd name="connsiteX471" fmla="*/ 4580 w 19998"/>
                <a:gd name="connsiteY471" fmla="*/ 5471 h 19998"/>
                <a:gd name="connsiteX472" fmla="*/ 4994 w 19998"/>
                <a:gd name="connsiteY472" fmla="*/ 5449 h 19998"/>
                <a:gd name="connsiteX473" fmla="*/ 5075 w 19998"/>
                <a:gd name="connsiteY473" fmla="*/ 5471 h 19998"/>
                <a:gd name="connsiteX474" fmla="*/ 5323 w 19998"/>
                <a:gd name="connsiteY474" fmla="*/ 5471 h 19998"/>
                <a:gd name="connsiteX475" fmla="*/ 5242 w 19998"/>
                <a:gd name="connsiteY475" fmla="*/ 5407 h 19998"/>
                <a:gd name="connsiteX476" fmla="*/ 4994 w 19998"/>
                <a:gd name="connsiteY476" fmla="*/ 5003 h 19998"/>
                <a:gd name="connsiteX477" fmla="*/ 4970 w 19998"/>
                <a:gd name="connsiteY477" fmla="*/ 5003 h 19998"/>
                <a:gd name="connsiteX478" fmla="*/ 4954 w 19998"/>
                <a:gd name="connsiteY478" fmla="*/ 4982 h 19998"/>
                <a:gd name="connsiteX479" fmla="*/ 5054 w 19998"/>
                <a:gd name="connsiteY479" fmla="*/ 4618 h 19998"/>
                <a:gd name="connsiteX480" fmla="*/ 5054 w 19998"/>
                <a:gd name="connsiteY480" fmla="*/ 4601 h 19998"/>
                <a:gd name="connsiteX481" fmla="*/ 5037 w 19998"/>
                <a:gd name="connsiteY481" fmla="*/ 4618 h 19998"/>
                <a:gd name="connsiteX482" fmla="*/ 5011 w 19998"/>
                <a:gd name="connsiteY482" fmla="*/ 4131 h 19998"/>
                <a:gd name="connsiteX483" fmla="*/ 4970 w 19998"/>
                <a:gd name="connsiteY483" fmla="*/ 4131 h 19998"/>
                <a:gd name="connsiteX484" fmla="*/ 4642 w 19998"/>
                <a:gd name="connsiteY484" fmla="*/ 3335 h 19998"/>
                <a:gd name="connsiteX485" fmla="*/ 4663 w 19998"/>
                <a:gd name="connsiteY485" fmla="*/ 3092 h 19998"/>
                <a:gd name="connsiteX486" fmla="*/ 4563 w 19998"/>
                <a:gd name="connsiteY486" fmla="*/ 3050 h 19998"/>
                <a:gd name="connsiteX487" fmla="*/ 4563 w 19998"/>
                <a:gd name="connsiteY487" fmla="*/ 2930 h 19998"/>
                <a:gd name="connsiteX488" fmla="*/ 4663 w 19998"/>
                <a:gd name="connsiteY488" fmla="*/ 2987 h 19998"/>
                <a:gd name="connsiteX489" fmla="*/ 4684 w 19998"/>
                <a:gd name="connsiteY489" fmla="*/ 2947 h 19998"/>
                <a:gd name="connsiteX490" fmla="*/ 5242 w 19998"/>
                <a:gd name="connsiteY490" fmla="*/ 3092 h 19998"/>
                <a:gd name="connsiteX491" fmla="*/ 5258 w 19998"/>
                <a:gd name="connsiteY491" fmla="*/ 3029 h 19998"/>
                <a:gd name="connsiteX492" fmla="*/ 5570 w 19998"/>
                <a:gd name="connsiteY492" fmla="*/ 3050 h 19998"/>
                <a:gd name="connsiteX493" fmla="*/ 5632 w 19998"/>
                <a:gd name="connsiteY493" fmla="*/ 3252 h 19998"/>
                <a:gd name="connsiteX494" fmla="*/ 5592 w 19998"/>
                <a:gd name="connsiteY494" fmla="*/ 3252 h 19998"/>
                <a:gd name="connsiteX495" fmla="*/ 5570 w 19998"/>
                <a:gd name="connsiteY495" fmla="*/ 3316 h 19998"/>
                <a:gd name="connsiteX496" fmla="*/ 5511 w 19998"/>
                <a:gd name="connsiteY496" fmla="*/ 3316 h 19998"/>
                <a:gd name="connsiteX497" fmla="*/ 5675 w 19998"/>
                <a:gd name="connsiteY497" fmla="*/ 3800 h 19998"/>
                <a:gd name="connsiteX498" fmla="*/ 5649 w 19998"/>
                <a:gd name="connsiteY498" fmla="*/ 3826 h 19998"/>
                <a:gd name="connsiteX499" fmla="*/ 5732 w 19998"/>
                <a:gd name="connsiteY499" fmla="*/ 3842 h 19998"/>
                <a:gd name="connsiteX500" fmla="*/ 5713 w 19998"/>
                <a:gd name="connsiteY500" fmla="*/ 3842 h 19998"/>
                <a:gd name="connsiteX501" fmla="*/ 5732 w 19998"/>
                <a:gd name="connsiteY501" fmla="*/ 3882 h 19998"/>
                <a:gd name="connsiteX502" fmla="*/ 5756 w 19998"/>
                <a:gd name="connsiteY502" fmla="*/ 3882 h 19998"/>
                <a:gd name="connsiteX503" fmla="*/ 5775 w 19998"/>
                <a:gd name="connsiteY503" fmla="*/ 3882 h 19998"/>
                <a:gd name="connsiteX504" fmla="*/ 5861 w 19998"/>
                <a:gd name="connsiteY504" fmla="*/ 3762 h 19998"/>
                <a:gd name="connsiteX505" fmla="*/ 6499 w 19998"/>
                <a:gd name="connsiteY505" fmla="*/ 3906 h 19998"/>
                <a:gd name="connsiteX506" fmla="*/ 7611 w 19998"/>
                <a:gd name="connsiteY506" fmla="*/ 3826 h 19998"/>
                <a:gd name="connsiteX507" fmla="*/ 7923 w 19998"/>
                <a:gd name="connsiteY507" fmla="*/ 3722 h 19998"/>
                <a:gd name="connsiteX508" fmla="*/ 8045 w 19998"/>
                <a:gd name="connsiteY508" fmla="*/ 3703 h 19998"/>
                <a:gd name="connsiteX509" fmla="*/ 7611 w 19998"/>
                <a:gd name="connsiteY509" fmla="*/ 3600 h 19998"/>
                <a:gd name="connsiteX510" fmla="*/ 7611 w 19998"/>
                <a:gd name="connsiteY510" fmla="*/ 3581 h 19998"/>
                <a:gd name="connsiteX511" fmla="*/ 7799 w 19998"/>
                <a:gd name="connsiteY511" fmla="*/ 3092 h 19998"/>
                <a:gd name="connsiteX512" fmla="*/ 9574 w 19998"/>
                <a:gd name="connsiteY512" fmla="*/ 2317 h 19998"/>
                <a:gd name="connsiteX513" fmla="*/ 9843 w 19998"/>
                <a:gd name="connsiteY513" fmla="*/ 1993 h 19998"/>
                <a:gd name="connsiteX514" fmla="*/ 9902 w 19998"/>
                <a:gd name="connsiteY514" fmla="*/ 2051 h 19998"/>
                <a:gd name="connsiteX515" fmla="*/ 10031 w 19998"/>
                <a:gd name="connsiteY515" fmla="*/ 2051 h 19998"/>
                <a:gd name="connsiteX516" fmla="*/ 9964 w 19998"/>
                <a:gd name="connsiteY516" fmla="*/ 1972 h 19998"/>
                <a:gd name="connsiteX517" fmla="*/ 9943 w 19998"/>
                <a:gd name="connsiteY517" fmla="*/ 1993 h 19998"/>
                <a:gd name="connsiteX518" fmla="*/ 9843 w 19998"/>
                <a:gd name="connsiteY518" fmla="*/ 1645 h 19998"/>
                <a:gd name="connsiteX519" fmla="*/ 9902 w 19998"/>
                <a:gd name="connsiteY519" fmla="*/ 1645 h 19998"/>
                <a:gd name="connsiteX520" fmla="*/ 9902 w 19998"/>
                <a:gd name="connsiteY520" fmla="*/ 1628 h 19998"/>
                <a:gd name="connsiteX521" fmla="*/ 9902 w 19998"/>
                <a:gd name="connsiteY521" fmla="*/ 1607 h 19998"/>
                <a:gd name="connsiteX522" fmla="*/ 9843 w 19998"/>
                <a:gd name="connsiteY522" fmla="*/ 1542 h 19998"/>
                <a:gd name="connsiteX523" fmla="*/ 9886 w 19998"/>
                <a:gd name="connsiteY523" fmla="*/ 1260 h 19998"/>
                <a:gd name="connsiteX524" fmla="*/ 9926 w 19998"/>
                <a:gd name="connsiteY524" fmla="*/ 1243 h 19998"/>
                <a:gd name="connsiteX525" fmla="*/ 9886 w 19998"/>
                <a:gd name="connsiteY525" fmla="*/ 815 h 19998"/>
                <a:gd name="connsiteX526" fmla="*/ 9902 w 19998"/>
                <a:gd name="connsiteY526" fmla="*/ 815 h 19998"/>
                <a:gd name="connsiteX527" fmla="*/ 9886 w 19998"/>
                <a:gd name="connsiteY527" fmla="*/ 484 h 19998"/>
                <a:gd name="connsiteX528" fmla="*/ 10645 w 19998"/>
                <a:gd name="connsiteY528" fmla="*/ 186 h 19998"/>
                <a:gd name="connsiteX529" fmla="*/ 11307 w 19998"/>
                <a:gd name="connsiteY529" fmla="*/ 0 h 19998"/>
                <a:gd name="connsiteX530" fmla="*/ 11431 w 19998"/>
                <a:gd name="connsiteY530" fmla="*/ 324 h 19998"/>
                <a:gd name="connsiteX531" fmla="*/ 11431 w 19998"/>
                <a:gd name="connsiteY531" fmla="*/ 630 h 19998"/>
                <a:gd name="connsiteX532" fmla="*/ 11577 w 19998"/>
                <a:gd name="connsiteY532" fmla="*/ 630 h 19998"/>
                <a:gd name="connsiteX533" fmla="*/ 11700 w 19998"/>
                <a:gd name="connsiteY533" fmla="*/ 832 h 19998"/>
                <a:gd name="connsiteX534" fmla="*/ 11822 w 19998"/>
                <a:gd name="connsiteY534" fmla="*/ 895 h 19998"/>
                <a:gd name="connsiteX535" fmla="*/ 12158 w 19998"/>
                <a:gd name="connsiteY535" fmla="*/ 670 h 19998"/>
                <a:gd name="connsiteX536" fmla="*/ 12279 w 19998"/>
                <a:gd name="connsiteY536" fmla="*/ 792 h 19998"/>
                <a:gd name="connsiteX537" fmla="*/ 12255 w 19998"/>
                <a:gd name="connsiteY537" fmla="*/ 815 h 19998"/>
                <a:gd name="connsiteX538" fmla="*/ 12360 w 19998"/>
                <a:gd name="connsiteY538" fmla="*/ 895 h 19998"/>
                <a:gd name="connsiteX539" fmla="*/ 12360 w 19998"/>
                <a:gd name="connsiteY539" fmla="*/ 912 h 19998"/>
                <a:gd name="connsiteX540" fmla="*/ 12339 w 19998"/>
                <a:gd name="connsiteY540" fmla="*/ 935 h 19998"/>
                <a:gd name="connsiteX541" fmla="*/ 12548 w 19998"/>
                <a:gd name="connsiteY541" fmla="*/ 1342 h 19998"/>
                <a:gd name="connsiteX542" fmla="*/ 12753 w 19998"/>
                <a:gd name="connsiteY542" fmla="*/ 1260 h 19998"/>
                <a:gd name="connsiteX543" fmla="*/ 12729 w 19998"/>
                <a:gd name="connsiteY543" fmla="*/ 1363 h 19998"/>
                <a:gd name="connsiteX544" fmla="*/ 12834 w 19998"/>
                <a:gd name="connsiteY544" fmla="*/ 1323 h 19998"/>
                <a:gd name="connsiteX545" fmla="*/ 12853 w 19998"/>
                <a:gd name="connsiteY545" fmla="*/ 1342 h 19998"/>
                <a:gd name="connsiteX546" fmla="*/ 12901 w 19998"/>
                <a:gd name="connsiteY546" fmla="*/ 1342 h 19998"/>
                <a:gd name="connsiteX547" fmla="*/ 13039 w 19998"/>
                <a:gd name="connsiteY547" fmla="*/ 1769 h 19998"/>
                <a:gd name="connsiteX548" fmla="*/ 13039 w 19998"/>
                <a:gd name="connsiteY548" fmla="*/ 1751 h 19998"/>
                <a:gd name="connsiteX549" fmla="*/ 13065 w 19998"/>
                <a:gd name="connsiteY549" fmla="*/ 1751 h 19998"/>
                <a:gd name="connsiteX550" fmla="*/ 13082 w 19998"/>
                <a:gd name="connsiteY550" fmla="*/ 1671 h 19998"/>
                <a:gd name="connsiteX551" fmla="*/ 13186 w 19998"/>
                <a:gd name="connsiteY551" fmla="*/ 1645 h 19998"/>
                <a:gd name="connsiteX552" fmla="*/ 13203 w 19998"/>
                <a:gd name="connsiteY552" fmla="*/ 1671 h 19998"/>
                <a:gd name="connsiteX553" fmla="*/ 13203 w 19998"/>
                <a:gd name="connsiteY553" fmla="*/ 1645 h 19998"/>
                <a:gd name="connsiteX554" fmla="*/ 13267 w 19998"/>
                <a:gd name="connsiteY554" fmla="*/ 1645 h 19998"/>
                <a:gd name="connsiteX555" fmla="*/ 13267 w 19998"/>
                <a:gd name="connsiteY555" fmla="*/ 1671 h 19998"/>
                <a:gd name="connsiteX556" fmla="*/ 13308 w 19998"/>
                <a:gd name="connsiteY556" fmla="*/ 1687 h 19998"/>
                <a:gd name="connsiteX557" fmla="*/ 13308 w 19998"/>
                <a:gd name="connsiteY557" fmla="*/ 1711 h 19998"/>
                <a:gd name="connsiteX558" fmla="*/ 13515 w 19998"/>
                <a:gd name="connsiteY558" fmla="*/ 1628 h 19998"/>
                <a:gd name="connsiteX559" fmla="*/ 13598 w 19998"/>
                <a:gd name="connsiteY559" fmla="*/ 1751 h 19998"/>
                <a:gd name="connsiteX560" fmla="*/ 13660 w 19998"/>
                <a:gd name="connsiteY560" fmla="*/ 1769 h 19998"/>
                <a:gd name="connsiteX561" fmla="*/ 13660 w 19998"/>
                <a:gd name="connsiteY561" fmla="*/ 1833 h 19998"/>
                <a:gd name="connsiteX562" fmla="*/ 13677 w 19998"/>
                <a:gd name="connsiteY562" fmla="*/ 1833 h 19998"/>
                <a:gd name="connsiteX563" fmla="*/ 13677 w 19998"/>
                <a:gd name="connsiteY563" fmla="*/ 1849 h 19998"/>
                <a:gd name="connsiteX564" fmla="*/ 13725 w 19998"/>
                <a:gd name="connsiteY564" fmla="*/ 1849 h 19998"/>
                <a:gd name="connsiteX565" fmla="*/ 13703 w 19998"/>
                <a:gd name="connsiteY565" fmla="*/ 1833 h 19998"/>
                <a:gd name="connsiteX566" fmla="*/ 13725 w 19998"/>
                <a:gd name="connsiteY566" fmla="*/ 1791 h 19998"/>
                <a:gd name="connsiteX567" fmla="*/ 13808 w 19998"/>
                <a:gd name="connsiteY567" fmla="*/ 1873 h 19998"/>
                <a:gd name="connsiteX568" fmla="*/ 13725 w 19998"/>
                <a:gd name="connsiteY568" fmla="*/ 2155 h 19998"/>
                <a:gd name="connsiteX569" fmla="*/ 13725 w 19998"/>
                <a:gd name="connsiteY569" fmla="*/ 2138 h 19998"/>
                <a:gd name="connsiteX570" fmla="*/ 13784 w 19998"/>
                <a:gd name="connsiteY570" fmla="*/ 2155 h 19998"/>
                <a:gd name="connsiteX571" fmla="*/ 13825 w 19998"/>
                <a:gd name="connsiteY571" fmla="*/ 2301 h 19998"/>
                <a:gd name="connsiteX572" fmla="*/ 13703 w 19998"/>
                <a:gd name="connsiteY572" fmla="*/ 2420 h 19998"/>
                <a:gd name="connsiteX573" fmla="*/ 13741 w 19998"/>
                <a:gd name="connsiteY573" fmla="*/ 2463 h 19998"/>
                <a:gd name="connsiteX574" fmla="*/ 13703 w 19998"/>
                <a:gd name="connsiteY574" fmla="*/ 2503 h 19998"/>
                <a:gd name="connsiteX575" fmla="*/ 13784 w 19998"/>
                <a:gd name="connsiteY575" fmla="*/ 2519 h 19998"/>
                <a:gd name="connsiteX576" fmla="*/ 13784 w 19998"/>
                <a:gd name="connsiteY576" fmla="*/ 2540 h 19998"/>
                <a:gd name="connsiteX577" fmla="*/ 13849 w 19998"/>
                <a:gd name="connsiteY577" fmla="*/ 2540 h 19998"/>
                <a:gd name="connsiteX578" fmla="*/ 14280 w 19998"/>
                <a:gd name="connsiteY578" fmla="*/ 2540 h 19998"/>
                <a:gd name="connsiteX579" fmla="*/ 14527 w 19998"/>
                <a:gd name="connsiteY579" fmla="*/ 2437 h 19998"/>
                <a:gd name="connsiteX580" fmla="*/ 14527 w 19998"/>
                <a:gd name="connsiteY580" fmla="*/ 2218 h 19998"/>
                <a:gd name="connsiteX581" fmla="*/ 14715 w 19998"/>
                <a:gd name="connsiteY581" fmla="*/ 2051 h 19998"/>
                <a:gd name="connsiteX582" fmla="*/ 14815 w 19998"/>
                <a:gd name="connsiteY582" fmla="*/ 2115 h 19998"/>
                <a:gd name="connsiteX583" fmla="*/ 14775 w 19998"/>
                <a:gd name="connsiteY583" fmla="*/ 2138 h 19998"/>
                <a:gd name="connsiteX584" fmla="*/ 14796 w 19998"/>
                <a:gd name="connsiteY584" fmla="*/ 2218 h 19998"/>
                <a:gd name="connsiteX585" fmla="*/ 14756 w 19998"/>
                <a:gd name="connsiteY585" fmla="*/ 2195 h 19998"/>
                <a:gd name="connsiteX586" fmla="*/ 14732 w 19998"/>
                <a:gd name="connsiteY586" fmla="*/ 2218 h 19998"/>
                <a:gd name="connsiteX587" fmla="*/ 14756 w 19998"/>
                <a:gd name="connsiteY587" fmla="*/ 2237 h 19998"/>
                <a:gd name="connsiteX588" fmla="*/ 14732 w 19998"/>
                <a:gd name="connsiteY588" fmla="*/ 2275 h 19998"/>
                <a:gd name="connsiteX589" fmla="*/ 14715 w 19998"/>
                <a:gd name="connsiteY589" fmla="*/ 2275 h 19998"/>
                <a:gd name="connsiteX590" fmla="*/ 14756 w 19998"/>
                <a:gd name="connsiteY590" fmla="*/ 2341 h 19998"/>
                <a:gd name="connsiteX591" fmla="*/ 14675 w 19998"/>
                <a:gd name="connsiteY591" fmla="*/ 2519 h 19998"/>
                <a:gd name="connsiteX592" fmla="*/ 14815 w 19998"/>
                <a:gd name="connsiteY592" fmla="*/ 2622 h 19998"/>
                <a:gd name="connsiteX593" fmla="*/ 14796 w 19998"/>
                <a:gd name="connsiteY593" fmla="*/ 2904 h 19998"/>
                <a:gd name="connsiteX594" fmla="*/ 14918 w 19998"/>
                <a:gd name="connsiteY594" fmla="*/ 2904 h 19998"/>
                <a:gd name="connsiteX595" fmla="*/ 14918 w 19998"/>
                <a:gd name="connsiteY595" fmla="*/ 2867 h 19998"/>
                <a:gd name="connsiteX596" fmla="*/ 15001 w 19998"/>
                <a:gd name="connsiteY596" fmla="*/ 2888 h 19998"/>
                <a:gd name="connsiteX597" fmla="*/ 15230 w 19998"/>
                <a:gd name="connsiteY597" fmla="*/ 3074 h 19998"/>
                <a:gd name="connsiteX598" fmla="*/ 15249 w 19998"/>
                <a:gd name="connsiteY598" fmla="*/ 3050 h 19998"/>
                <a:gd name="connsiteX599" fmla="*/ 15249 w 19998"/>
                <a:gd name="connsiteY599" fmla="*/ 3114 h 19998"/>
                <a:gd name="connsiteX600" fmla="*/ 15330 w 19998"/>
                <a:gd name="connsiteY600" fmla="*/ 3114 h 19998"/>
                <a:gd name="connsiteX601" fmla="*/ 15418 w 19998"/>
                <a:gd name="connsiteY601" fmla="*/ 3114 h 19998"/>
                <a:gd name="connsiteX602" fmla="*/ 15499 w 19998"/>
                <a:gd name="connsiteY602" fmla="*/ 3196 h 19998"/>
                <a:gd name="connsiteX603" fmla="*/ 15475 w 19998"/>
                <a:gd name="connsiteY603" fmla="*/ 3252 h 19998"/>
                <a:gd name="connsiteX604" fmla="*/ 15499 w 19998"/>
                <a:gd name="connsiteY604" fmla="*/ 3295 h 19998"/>
                <a:gd name="connsiteX605" fmla="*/ 15499 w 19998"/>
                <a:gd name="connsiteY605" fmla="*/ 3276 h 19998"/>
                <a:gd name="connsiteX606" fmla="*/ 15599 w 19998"/>
                <a:gd name="connsiteY606" fmla="*/ 3276 h 19998"/>
                <a:gd name="connsiteX607" fmla="*/ 15704 w 19998"/>
                <a:gd name="connsiteY607" fmla="*/ 3374 h 19998"/>
                <a:gd name="connsiteX608" fmla="*/ 15682 w 19998"/>
                <a:gd name="connsiteY608" fmla="*/ 3414 h 19998"/>
                <a:gd name="connsiteX609" fmla="*/ 15723 w 19998"/>
                <a:gd name="connsiteY609" fmla="*/ 3478 h 19998"/>
                <a:gd name="connsiteX610" fmla="*/ 15704 w 19998"/>
                <a:gd name="connsiteY610" fmla="*/ 3497 h 19998"/>
                <a:gd name="connsiteX611" fmla="*/ 15747 w 19998"/>
                <a:gd name="connsiteY611" fmla="*/ 3534 h 19998"/>
                <a:gd name="connsiteX612" fmla="*/ 15747 w 19998"/>
                <a:gd name="connsiteY612" fmla="*/ 3518 h 19998"/>
                <a:gd name="connsiteX613" fmla="*/ 15935 w 19998"/>
                <a:gd name="connsiteY613" fmla="*/ 3478 h 19998"/>
                <a:gd name="connsiteX614" fmla="*/ 15935 w 19998"/>
                <a:gd name="connsiteY614" fmla="*/ 3518 h 19998"/>
                <a:gd name="connsiteX615" fmla="*/ 15951 w 19998"/>
                <a:gd name="connsiteY615" fmla="*/ 3518 h 19998"/>
                <a:gd name="connsiteX616" fmla="*/ 15992 w 19998"/>
                <a:gd name="connsiteY616" fmla="*/ 3414 h 19998"/>
                <a:gd name="connsiteX617" fmla="*/ 16156 w 19998"/>
                <a:gd name="connsiteY617" fmla="*/ 3414 h 19998"/>
                <a:gd name="connsiteX618" fmla="*/ 16156 w 19998"/>
                <a:gd name="connsiteY618" fmla="*/ 3374 h 19998"/>
                <a:gd name="connsiteX619" fmla="*/ 16302 w 19998"/>
                <a:gd name="connsiteY619" fmla="*/ 3436 h 19998"/>
                <a:gd name="connsiteX620" fmla="*/ 16285 w 19998"/>
                <a:gd name="connsiteY620" fmla="*/ 3454 h 19998"/>
                <a:gd name="connsiteX621" fmla="*/ 16366 w 19998"/>
                <a:gd name="connsiteY621" fmla="*/ 3518 h 19998"/>
                <a:gd name="connsiteX622" fmla="*/ 16490 w 19998"/>
                <a:gd name="connsiteY622" fmla="*/ 3518 h 19998"/>
                <a:gd name="connsiteX623" fmla="*/ 16506 w 19998"/>
                <a:gd name="connsiteY623" fmla="*/ 3600 h 19998"/>
                <a:gd name="connsiteX624" fmla="*/ 16590 w 19998"/>
                <a:gd name="connsiteY624" fmla="*/ 3624 h 19998"/>
                <a:gd name="connsiteX625" fmla="*/ 16611 w 19998"/>
                <a:gd name="connsiteY625" fmla="*/ 3581 h 19998"/>
                <a:gd name="connsiteX626" fmla="*/ 16694 w 19998"/>
                <a:gd name="connsiteY626" fmla="*/ 3600 h 19998"/>
                <a:gd name="connsiteX627" fmla="*/ 16694 w 19998"/>
                <a:gd name="connsiteY627" fmla="*/ 3560 h 19998"/>
                <a:gd name="connsiteX628" fmla="*/ 16716 w 19998"/>
                <a:gd name="connsiteY628" fmla="*/ 3560 h 19998"/>
                <a:gd name="connsiteX629" fmla="*/ 16716 w 19998"/>
                <a:gd name="connsiteY629" fmla="*/ 3518 h 19998"/>
                <a:gd name="connsiteX630" fmla="*/ 16759 w 19998"/>
                <a:gd name="connsiteY630" fmla="*/ 3497 h 19998"/>
                <a:gd name="connsiteX631" fmla="*/ 16759 w 19998"/>
                <a:gd name="connsiteY631" fmla="*/ 3478 h 19998"/>
                <a:gd name="connsiteX632" fmla="*/ 16940 w 19998"/>
                <a:gd name="connsiteY632" fmla="*/ 3478 h 19998"/>
                <a:gd name="connsiteX633" fmla="*/ 17085 w 19998"/>
                <a:gd name="connsiteY633" fmla="*/ 3560 h 19998"/>
                <a:gd name="connsiteX634" fmla="*/ 17085 w 19998"/>
                <a:gd name="connsiteY634" fmla="*/ 3534 h 19998"/>
                <a:gd name="connsiteX635" fmla="*/ 17192 w 19998"/>
                <a:gd name="connsiteY635" fmla="*/ 3518 h 19998"/>
                <a:gd name="connsiteX636" fmla="*/ 17192 w 19998"/>
                <a:gd name="connsiteY636" fmla="*/ 3534 h 19998"/>
                <a:gd name="connsiteX637" fmla="*/ 17373 w 19998"/>
                <a:gd name="connsiteY637" fmla="*/ 3640 h 19998"/>
                <a:gd name="connsiteX638" fmla="*/ 17354 w 19998"/>
                <a:gd name="connsiteY638" fmla="*/ 3663 h 19998"/>
                <a:gd name="connsiteX639" fmla="*/ 17437 w 19998"/>
                <a:gd name="connsiteY639" fmla="*/ 3783 h 19998"/>
                <a:gd name="connsiteX640" fmla="*/ 17397 w 19998"/>
                <a:gd name="connsiteY640" fmla="*/ 3783 h 19998"/>
                <a:gd name="connsiteX641" fmla="*/ 17414 w 19998"/>
                <a:gd name="connsiteY641" fmla="*/ 3826 h 19998"/>
                <a:gd name="connsiteX642" fmla="*/ 17437 w 19998"/>
                <a:gd name="connsiteY642" fmla="*/ 3826 h 19998"/>
                <a:gd name="connsiteX643" fmla="*/ 17602 w 19998"/>
                <a:gd name="connsiteY643" fmla="*/ 4028 h 19998"/>
                <a:gd name="connsiteX644" fmla="*/ 17623 w 19998"/>
                <a:gd name="connsiteY644" fmla="*/ 4091 h 19998"/>
                <a:gd name="connsiteX645" fmla="*/ 17642 w 19998"/>
                <a:gd name="connsiteY645" fmla="*/ 4091 h 19998"/>
                <a:gd name="connsiteX646" fmla="*/ 17683 w 19998"/>
                <a:gd name="connsiteY646" fmla="*/ 4211 h 19998"/>
                <a:gd name="connsiteX647" fmla="*/ 17849 w 19998"/>
                <a:gd name="connsiteY647" fmla="*/ 4211 h 19998"/>
                <a:gd name="connsiteX648" fmla="*/ 17849 w 19998"/>
                <a:gd name="connsiteY648" fmla="*/ 4171 h 19998"/>
                <a:gd name="connsiteX649" fmla="*/ 17871 w 19998"/>
                <a:gd name="connsiteY649" fmla="*/ 4171 h 19998"/>
                <a:gd name="connsiteX650" fmla="*/ 17830 w 19998"/>
                <a:gd name="connsiteY650" fmla="*/ 4091 h 19998"/>
                <a:gd name="connsiteX651" fmla="*/ 17871 w 19998"/>
                <a:gd name="connsiteY651" fmla="*/ 4065 h 19998"/>
                <a:gd name="connsiteX652" fmla="*/ 17935 w 19998"/>
                <a:gd name="connsiteY652" fmla="*/ 4091 h 19998"/>
                <a:gd name="connsiteX653" fmla="*/ 17976 w 19998"/>
                <a:gd name="connsiteY653" fmla="*/ 4065 h 19998"/>
                <a:gd name="connsiteX654" fmla="*/ 18019 w 19998"/>
                <a:gd name="connsiteY654" fmla="*/ 4091 h 19998"/>
                <a:gd name="connsiteX655" fmla="*/ 18140 w 19998"/>
                <a:gd name="connsiteY655" fmla="*/ 4131 h 19998"/>
                <a:gd name="connsiteX656" fmla="*/ 18183 w 19998"/>
                <a:gd name="connsiteY656" fmla="*/ 4293 h 19998"/>
                <a:gd name="connsiteX657" fmla="*/ 18200 w 19998"/>
                <a:gd name="connsiteY657" fmla="*/ 4293 h 19998"/>
                <a:gd name="connsiteX658" fmla="*/ 18223 w 19998"/>
                <a:gd name="connsiteY658" fmla="*/ 4211 h 19998"/>
                <a:gd name="connsiteX659" fmla="*/ 18240 w 19998"/>
                <a:gd name="connsiteY659" fmla="*/ 4211 h 19998"/>
                <a:gd name="connsiteX660" fmla="*/ 18240 w 19998"/>
                <a:gd name="connsiteY660" fmla="*/ 4230 h 19998"/>
                <a:gd name="connsiteX661" fmla="*/ 18281 w 19998"/>
                <a:gd name="connsiteY661" fmla="*/ 4230 h 19998"/>
                <a:gd name="connsiteX662" fmla="*/ 18328 w 19998"/>
                <a:gd name="connsiteY662" fmla="*/ 4270 h 19998"/>
                <a:gd name="connsiteX663" fmla="*/ 18369 w 19998"/>
                <a:gd name="connsiteY663" fmla="*/ 4253 h 19998"/>
                <a:gd name="connsiteX664" fmla="*/ 18388 w 19998"/>
                <a:gd name="connsiteY664" fmla="*/ 4270 h 19998"/>
                <a:gd name="connsiteX665" fmla="*/ 18531 w 19998"/>
                <a:gd name="connsiteY665" fmla="*/ 4253 h 19998"/>
                <a:gd name="connsiteX666" fmla="*/ 18531 w 19998"/>
                <a:gd name="connsiteY666" fmla="*/ 4270 h 19998"/>
                <a:gd name="connsiteX667" fmla="*/ 18631 w 19998"/>
                <a:gd name="connsiteY667" fmla="*/ 4211 h 19998"/>
                <a:gd name="connsiteX668" fmla="*/ 18631 w 19998"/>
                <a:gd name="connsiteY668" fmla="*/ 4131 h 19998"/>
                <a:gd name="connsiteX669" fmla="*/ 18762 w 19998"/>
                <a:gd name="connsiteY669" fmla="*/ 4108 h 19998"/>
                <a:gd name="connsiteX670" fmla="*/ 18778 w 19998"/>
                <a:gd name="connsiteY670" fmla="*/ 4148 h 19998"/>
                <a:gd name="connsiteX671" fmla="*/ 18821 w 19998"/>
                <a:gd name="connsiteY671" fmla="*/ 4131 h 19998"/>
                <a:gd name="connsiteX672" fmla="*/ 18943 w 19998"/>
                <a:gd name="connsiteY672" fmla="*/ 4333 h 19998"/>
                <a:gd name="connsiteX673" fmla="*/ 19047 w 19998"/>
                <a:gd name="connsiteY673" fmla="*/ 4333 h 19998"/>
                <a:gd name="connsiteX674" fmla="*/ 19064 w 19998"/>
                <a:gd name="connsiteY674" fmla="*/ 4392 h 19998"/>
                <a:gd name="connsiteX675" fmla="*/ 19152 w 19998"/>
                <a:gd name="connsiteY675" fmla="*/ 4392 h 19998"/>
                <a:gd name="connsiteX676" fmla="*/ 19152 w 19998"/>
                <a:gd name="connsiteY676" fmla="*/ 4373 h 19998"/>
                <a:gd name="connsiteX677" fmla="*/ 19212 w 19998"/>
                <a:gd name="connsiteY677" fmla="*/ 4373 h 19998"/>
                <a:gd name="connsiteX678" fmla="*/ 19212 w 19998"/>
                <a:gd name="connsiteY678" fmla="*/ 4392 h 19998"/>
                <a:gd name="connsiteX679" fmla="*/ 19317 w 19998"/>
                <a:gd name="connsiteY679" fmla="*/ 4333 h 19998"/>
                <a:gd name="connsiteX680" fmla="*/ 19417 w 19998"/>
                <a:gd name="connsiteY680" fmla="*/ 4392 h 19998"/>
                <a:gd name="connsiteX681" fmla="*/ 19443 w 19998"/>
                <a:gd name="connsiteY681" fmla="*/ 4373 h 19998"/>
                <a:gd name="connsiteX682" fmla="*/ 19500 w 19998"/>
                <a:gd name="connsiteY682" fmla="*/ 4373 h 19998"/>
                <a:gd name="connsiteX683" fmla="*/ 19521 w 19998"/>
                <a:gd name="connsiteY683" fmla="*/ 4352 h 19998"/>
                <a:gd name="connsiteX684" fmla="*/ 19998 w 19998"/>
                <a:gd name="connsiteY684" fmla="*/ 4512 h 19998"/>
                <a:gd name="connsiteX685" fmla="*/ 19750 w 19998"/>
                <a:gd name="connsiteY685" fmla="*/ 4939 h 19998"/>
                <a:gd name="connsiteX686" fmla="*/ 19712 w 19998"/>
                <a:gd name="connsiteY686" fmla="*/ 4939 h 19998"/>
                <a:gd name="connsiteX687" fmla="*/ 19686 w 19998"/>
                <a:gd name="connsiteY687" fmla="*/ 5003 h 19998"/>
                <a:gd name="connsiteX688" fmla="*/ 19645 w 19998"/>
                <a:gd name="connsiteY688" fmla="*/ 5003 h 19998"/>
                <a:gd name="connsiteX689" fmla="*/ 19131 w 19998"/>
                <a:gd name="connsiteY689" fmla="*/ 6512 h 19998"/>
                <a:gd name="connsiteX690" fmla="*/ 19236 w 19998"/>
                <a:gd name="connsiteY690" fmla="*/ 7750 h 19998"/>
                <a:gd name="connsiteX691" fmla="*/ 19212 w 19998"/>
                <a:gd name="connsiteY691" fmla="*/ 7750 h 19998"/>
                <a:gd name="connsiteX692" fmla="*/ 19090 w 19998"/>
                <a:gd name="connsiteY692" fmla="*/ 7870 h 19998"/>
                <a:gd name="connsiteX693" fmla="*/ 19152 w 19998"/>
                <a:gd name="connsiteY693" fmla="*/ 7853 h 19998"/>
                <a:gd name="connsiteX694" fmla="*/ 19064 w 19998"/>
                <a:gd name="connsiteY694" fmla="*/ 7973 h 19998"/>
                <a:gd name="connsiteX695" fmla="*/ 18983 w 19998"/>
                <a:gd name="connsiteY695" fmla="*/ 7973 h 19998"/>
                <a:gd name="connsiteX696" fmla="*/ 18714 w 19998"/>
                <a:gd name="connsiteY696" fmla="*/ 8135 h 19998"/>
                <a:gd name="connsiteX697" fmla="*/ 18695 w 19998"/>
                <a:gd name="connsiteY697" fmla="*/ 8093 h 19998"/>
                <a:gd name="connsiteX698" fmla="*/ 18614 w 19998"/>
                <a:gd name="connsiteY698" fmla="*/ 7997 h 19998"/>
                <a:gd name="connsiteX699" fmla="*/ 18631 w 19998"/>
                <a:gd name="connsiteY699" fmla="*/ 7973 h 19998"/>
                <a:gd name="connsiteX700" fmla="*/ 18304 w 19998"/>
                <a:gd name="connsiteY70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860 w 19998"/>
                <a:gd name="connsiteY459" fmla="*/ 5431 h 19998"/>
                <a:gd name="connsiteX460" fmla="*/ 3999 w 19998"/>
                <a:gd name="connsiteY460" fmla="*/ 5534 h 19998"/>
                <a:gd name="connsiteX461" fmla="*/ 4041 w 19998"/>
                <a:gd name="connsiteY461" fmla="*/ 5471 h 19998"/>
                <a:gd name="connsiteX462" fmla="*/ 4041 w 19998"/>
                <a:gd name="connsiteY462" fmla="*/ 5534 h 19998"/>
                <a:gd name="connsiteX463" fmla="*/ 4063 w 19998"/>
                <a:gd name="connsiteY463" fmla="*/ 5534 h 19998"/>
                <a:gd name="connsiteX464" fmla="*/ 4103 w 19998"/>
                <a:gd name="connsiteY464" fmla="*/ 5449 h 19998"/>
                <a:gd name="connsiteX465" fmla="*/ 4146 w 19998"/>
                <a:gd name="connsiteY465" fmla="*/ 5489 h 19998"/>
                <a:gd name="connsiteX466" fmla="*/ 4351 w 19998"/>
                <a:gd name="connsiteY466" fmla="*/ 5351 h 19998"/>
                <a:gd name="connsiteX467" fmla="*/ 4372 w 19998"/>
                <a:gd name="connsiteY467" fmla="*/ 5308 h 19998"/>
                <a:gd name="connsiteX468" fmla="*/ 4392 w 19998"/>
                <a:gd name="connsiteY468" fmla="*/ 5308 h 19998"/>
                <a:gd name="connsiteX469" fmla="*/ 4580 w 19998"/>
                <a:gd name="connsiteY469" fmla="*/ 5268 h 19998"/>
                <a:gd name="connsiteX470" fmla="*/ 4580 w 19998"/>
                <a:gd name="connsiteY470" fmla="*/ 5471 h 19998"/>
                <a:gd name="connsiteX471" fmla="*/ 4994 w 19998"/>
                <a:gd name="connsiteY471" fmla="*/ 5449 h 19998"/>
                <a:gd name="connsiteX472" fmla="*/ 5075 w 19998"/>
                <a:gd name="connsiteY472" fmla="*/ 5471 h 19998"/>
                <a:gd name="connsiteX473" fmla="*/ 5323 w 19998"/>
                <a:gd name="connsiteY473" fmla="*/ 5471 h 19998"/>
                <a:gd name="connsiteX474" fmla="*/ 5242 w 19998"/>
                <a:gd name="connsiteY474" fmla="*/ 5407 h 19998"/>
                <a:gd name="connsiteX475" fmla="*/ 4994 w 19998"/>
                <a:gd name="connsiteY475" fmla="*/ 5003 h 19998"/>
                <a:gd name="connsiteX476" fmla="*/ 4970 w 19998"/>
                <a:gd name="connsiteY476" fmla="*/ 5003 h 19998"/>
                <a:gd name="connsiteX477" fmla="*/ 4954 w 19998"/>
                <a:gd name="connsiteY477" fmla="*/ 4982 h 19998"/>
                <a:gd name="connsiteX478" fmla="*/ 5054 w 19998"/>
                <a:gd name="connsiteY478" fmla="*/ 4618 h 19998"/>
                <a:gd name="connsiteX479" fmla="*/ 5054 w 19998"/>
                <a:gd name="connsiteY479" fmla="*/ 4601 h 19998"/>
                <a:gd name="connsiteX480" fmla="*/ 5037 w 19998"/>
                <a:gd name="connsiteY480" fmla="*/ 4618 h 19998"/>
                <a:gd name="connsiteX481" fmla="*/ 5011 w 19998"/>
                <a:gd name="connsiteY481" fmla="*/ 4131 h 19998"/>
                <a:gd name="connsiteX482" fmla="*/ 4970 w 19998"/>
                <a:gd name="connsiteY482" fmla="*/ 4131 h 19998"/>
                <a:gd name="connsiteX483" fmla="*/ 4642 w 19998"/>
                <a:gd name="connsiteY483" fmla="*/ 3335 h 19998"/>
                <a:gd name="connsiteX484" fmla="*/ 4663 w 19998"/>
                <a:gd name="connsiteY484" fmla="*/ 3092 h 19998"/>
                <a:gd name="connsiteX485" fmla="*/ 4563 w 19998"/>
                <a:gd name="connsiteY485" fmla="*/ 3050 h 19998"/>
                <a:gd name="connsiteX486" fmla="*/ 4563 w 19998"/>
                <a:gd name="connsiteY486" fmla="*/ 2930 h 19998"/>
                <a:gd name="connsiteX487" fmla="*/ 4663 w 19998"/>
                <a:gd name="connsiteY487" fmla="*/ 2987 h 19998"/>
                <a:gd name="connsiteX488" fmla="*/ 4684 w 19998"/>
                <a:gd name="connsiteY488" fmla="*/ 2947 h 19998"/>
                <a:gd name="connsiteX489" fmla="*/ 5242 w 19998"/>
                <a:gd name="connsiteY489" fmla="*/ 3092 h 19998"/>
                <a:gd name="connsiteX490" fmla="*/ 5258 w 19998"/>
                <a:gd name="connsiteY490" fmla="*/ 3029 h 19998"/>
                <a:gd name="connsiteX491" fmla="*/ 5570 w 19998"/>
                <a:gd name="connsiteY491" fmla="*/ 3050 h 19998"/>
                <a:gd name="connsiteX492" fmla="*/ 5632 w 19998"/>
                <a:gd name="connsiteY492" fmla="*/ 3252 h 19998"/>
                <a:gd name="connsiteX493" fmla="*/ 5592 w 19998"/>
                <a:gd name="connsiteY493" fmla="*/ 3252 h 19998"/>
                <a:gd name="connsiteX494" fmla="*/ 5570 w 19998"/>
                <a:gd name="connsiteY494" fmla="*/ 3316 h 19998"/>
                <a:gd name="connsiteX495" fmla="*/ 5511 w 19998"/>
                <a:gd name="connsiteY495" fmla="*/ 3316 h 19998"/>
                <a:gd name="connsiteX496" fmla="*/ 5675 w 19998"/>
                <a:gd name="connsiteY496" fmla="*/ 3800 h 19998"/>
                <a:gd name="connsiteX497" fmla="*/ 5649 w 19998"/>
                <a:gd name="connsiteY497" fmla="*/ 3826 h 19998"/>
                <a:gd name="connsiteX498" fmla="*/ 5732 w 19998"/>
                <a:gd name="connsiteY498" fmla="*/ 3842 h 19998"/>
                <a:gd name="connsiteX499" fmla="*/ 5713 w 19998"/>
                <a:gd name="connsiteY499" fmla="*/ 3842 h 19998"/>
                <a:gd name="connsiteX500" fmla="*/ 5732 w 19998"/>
                <a:gd name="connsiteY500" fmla="*/ 3882 h 19998"/>
                <a:gd name="connsiteX501" fmla="*/ 5756 w 19998"/>
                <a:gd name="connsiteY501" fmla="*/ 3882 h 19998"/>
                <a:gd name="connsiteX502" fmla="*/ 5775 w 19998"/>
                <a:gd name="connsiteY502" fmla="*/ 3882 h 19998"/>
                <a:gd name="connsiteX503" fmla="*/ 5861 w 19998"/>
                <a:gd name="connsiteY503" fmla="*/ 3762 h 19998"/>
                <a:gd name="connsiteX504" fmla="*/ 6499 w 19998"/>
                <a:gd name="connsiteY504" fmla="*/ 3906 h 19998"/>
                <a:gd name="connsiteX505" fmla="*/ 7611 w 19998"/>
                <a:gd name="connsiteY505" fmla="*/ 3826 h 19998"/>
                <a:gd name="connsiteX506" fmla="*/ 7923 w 19998"/>
                <a:gd name="connsiteY506" fmla="*/ 3722 h 19998"/>
                <a:gd name="connsiteX507" fmla="*/ 8045 w 19998"/>
                <a:gd name="connsiteY507" fmla="*/ 3703 h 19998"/>
                <a:gd name="connsiteX508" fmla="*/ 7611 w 19998"/>
                <a:gd name="connsiteY508" fmla="*/ 3600 h 19998"/>
                <a:gd name="connsiteX509" fmla="*/ 7611 w 19998"/>
                <a:gd name="connsiteY509" fmla="*/ 3581 h 19998"/>
                <a:gd name="connsiteX510" fmla="*/ 7799 w 19998"/>
                <a:gd name="connsiteY510" fmla="*/ 3092 h 19998"/>
                <a:gd name="connsiteX511" fmla="*/ 9574 w 19998"/>
                <a:gd name="connsiteY511" fmla="*/ 2317 h 19998"/>
                <a:gd name="connsiteX512" fmla="*/ 9843 w 19998"/>
                <a:gd name="connsiteY512" fmla="*/ 1993 h 19998"/>
                <a:gd name="connsiteX513" fmla="*/ 9902 w 19998"/>
                <a:gd name="connsiteY513" fmla="*/ 2051 h 19998"/>
                <a:gd name="connsiteX514" fmla="*/ 10031 w 19998"/>
                <a:gd name="connsiteY514" fmla="*/ 2051 h 19998"/>
                <a:gd name="connsiteX515" fmla="*/ 9964 w 19998"/>
                <a:gd name="connsiteY515" fmla="*/ 1972 h 19998"/>
                <a:gd name="connsiteX516" fmla="*/ 9943 w 19998"/>
                <a:gd name="connsiteY516" fmla="*/ 1993 h 19998"/>
                <a:gd name="connsiteX517" fmla="*/ 9843 w 19998"/>
                <a:gd name="connsiteY517" fmla="*/ 1645 h 19998"/>
                <a:gd name="connsiteX518" fmla="*/ 9902 w 19998"/>
                <a:gd name="connsiteY518" fmla="*/ 1645 h 19998"/>
                <a:gd name="connsiteX519" fmla="*/ 9902 w 19998"/>
                <a:gd name="connsiteY519" fmla="*/ 1628 h 19998"/>
                <a:gd name="connsiteX520" fmla="*/ 9902 w 19998"/>
                <a:gd name="connsiteY520" fmla="*/ 1607 h 19998"/>
                <a:gd name="connsiteX521" fmla="*/ 9843 w 19998"/>
                <a:gd name="connsiteY521" fmla="*/ 1542 h 19998"/>
                <a:gd name="connsiteX522" fmla="*/ 9886 w 19998"/>
                <a:gd name="connsiteY522" fmla="*/ 1260 h 19998"/>
                <a:gd name="connsiteX523" fmla="*/ 9926 w 19998"/>
                <a:gd name="connsiteY523" fmla="*/ 1243 h 19998"/>
                <a:gd name="connsiteX524" fmla="*/ 9886 w 19998"/>
                <a:gd name="connsiteY524" fmla="*/ 815 h 19998"/>
                <a:gd name="connsiteX525" fmla="*/ 9902 w 19998"/>
                <a:gd name="connsiteY525" fmla="*/ 815 h 19998"/>
                <a:gd name="connsiteX526" fmla="*/ 9886 w 19998"/>
                <a:gd name="connsiteY526" fmla="*/ 484 h 19998"/>
                <a:gd name="connsiteX527" fmla="*/ 10645 w 19998"/>
                <a:gd name="connsiteY527" fmla="*/ 186 h 19998"/>
                <a:gd name="connsiteX528" fmla="*/ 11307 w 19998"/>
                <a:gd name="connsiteY528" fmla="*/ 0 h 19998"/>
                <a:gd name="connsiteX529" fmla="*/ 11431 w 19998"/>
                <a:gd name="connsiteY529" fmla="*/ 324 h 19998"/>
                <a:gd name="connsiteX530" fmla="*/ 11431 w 19998"/>
                <a:gd name="connsiteY530" fmla="*/ 630 h 19998"/>
                <a:gd name="connsiteX531" fmla="*/ 11577 w 19998"/>
                <a:gd name="connsiteY531" fmla="*/ 630 h 19998"/>
                <a:gd name="connsiteX532" fmla="*/ 11700 w 19998"/>
                <a:gd name="connsiteY532" fmla="*/ 832 h 19998"/>
                <a:gd name="connsiteX533" fmla="*/ 11822 w 19998"/>
                <a:gd name="connsiteY533" fmla="*/ 895 h 19998"/>
                <a:gd name="connsiteX534" fmla="*/ 12158 w 19998"/>
                <a:gd name="connsiteY534" fmla="*/ 670 h 19998"/>
                <a:gd name="connsiteX535" fmla="*/ 12279 w 19998"/>
                <a:gd name="connsiteY535" fmla="*/ 792 h 19998"/>
                <a:gd name="connsiteX536" fmla="*/ 12255 w 19998"/>
                <a:gd name="connsiteY536" fmla="*/ 815 h 19998"/>
                <a:gd name="connsiteX537" fmla="*/ 12360 w 19998"/>
                <a:gd name="connsiteY537" fmla="*/ 895 h 19998"/>
                <a:gd name="connsiteX538" fmla="*/ 12360 w 19998"/>
                <a:gd name="connsiteY538" fmla="*/ 912 h 19998"/>
                <a:gd name="connsiteX539" fmla="*/ 12339 w 19998"/>
                <a:gd name="connsiteY539" fmla="*/ 935 h 19998"/>
                <a:gd name="connsiteX540" fmla="*/ 12548 w 19998"/>
                <a:gd name="connsiteY540" fmla="*/ 1342 h 19998"/>
                <a:gd name="connsiteX541" fmla="*/ 12753 w 19998"/>
                <a:gd name="connsiteY541" fmla="*/ 1260 h 19998"/>
                <a:gd name="connsiteX542" fmla="*/ 12729 w 19998"/>
                <a:gd name="connsiteY542" fmla="*/ 1363 h 19998"/>
                <a:gd name="connsiteX543" fmla="*/ 12834 w 19998"/>
                <a:gd name="connsiteY543" fmla="*/ 1323 h 19998"/>
                <a:gd name="connsiteX544" fmla="*/ 12853 w 19998"/>
                <a:gd name="connsiteY544" fmla="*/ 1342 h 19998"/>
                <a:gd name="connsiteX545" fmla="*/ 12901 w 19998"/>
                <a:gd name="connsiteY545" fmla="*/ 1342 h 19998"/>
                <a:gd name="connsiteX546" fmla="*/ 13039 w 19998"/>
                <a:gd name="connsiteY546" fmla="*/ 1769 h 19998"/>
                <a:gd name="connsiteX547" fmla="*/ 13039 w 19998"/>
                <a:gd name="connsiteY547" fmla="*/ 1751 h 19998"/>
                <a:gd name="connsiteX548" fmla="*/ 13065 w 19998"/>
                <a:gd name="connsiteY548" fmla="*/ 1751 h 19998"/>
                <a:gd name="connsiteX549" fmla="*/ 13082 w 19998"/>
                <a:gd name="connsiteY549" fmla="*/ 1671 h 19998"/>
                <a:gd name="connsiteX550" fmla="*/ 13186 w 19998"/>
                <a:gd name="connsiteY550" fmla="*/ 1645 h 19998"/>
                <a:gd name="connsiteX551" fmla="*/ 13203 w 19998"/>
                <a:gd name="connsiteY551" fmla="*/ 1671 h 19998"/>
                <a:gd name="connsiteX552" fmla="*/ 13203 w 19998"/>
                <a:gd name="connsiteY552" fmla="*/ 1645 h 19998"/>
                <a:gd name="connsiteX553" fmla="*/ 13267 w 19998"/>
                <a:gd name="connsiteY553" fmla="*/ 1645 h 19998"/>
                <a:gd name="connsiteX554" fmla="*/ 13267 w 19998"/>
                <a:gd name="connsiteY554" fmla="*/ 1671 h 19998"/>
                <a:gd name="connsiteX555" fmla="*/ 13308 w 19998"/>
                <a:gd name="connsiteY555" fmla="*/ 1687 h 19998"/>
                <a:gd name="connsiteX556" fmla="*/ 13308 w 19998"/>
                <a:gd name="connsiteY556" fmla="*/ 1711 h 19998"/>
                <a:gd name="connsiteX557" fmla="*/ 13515 w 19998"/>
                <a:gd name="connsiteY557" fmla="*/ 1628 h 19998"/>
                <a:gd name="connsiteX558" fmla="*/ 13598 w 19998"/>
                <a:gd name="connsiteY558" fmla="*/ 1751 h 19998"/>
                <a:gd name="connsiteX559" fmla="*/ 13660 w 19998"/>
                <a:gd name="connsiteY559" fmla="*/ 1769 h 19998"/>
                <a:gd name="connsiteX560" fmla="*/ 13660 w 19998"/>
                <a:gd name="connsiteY560" fmla="*/ 1833 h 19998"/>
                <a:gd name="connsiteX561" fmla="*/ 13677 w 19998"/>
                <a:gd name="connsiteY561" fmla="*/ 1833 h 19998"/>
                <a:gd name="connsiteX562" fmla="*/ 13677 w 19998"/>
                <a:gd name="connsiteY562" fmla="*/ 1849 h 19998"/>
                <a:gd name="connsiteX563" fmla="*/ 13725 w 19998"/>
                <a:gd name="connsiteY563" fmla="*/ 1849 h 19998"/>
                <a:gd name="connsiteX564" fmla="*/ 13703 w 19998"/>
                <a:gd name="connsiteY564" fmla="*/ 1833 h 19998"/>
                <a:gd name="connsiteX565" fmla="*/ 13725 w 19998"/>
                <a:gd name="connsiteY565" fmla="*/ 1791 h 19998"/>
                <a:gd name="connsiteX566" fmla="*/ 13808 w 19998"/>
                <a:gd name="connsiteY566" fmla="*/ 1873 h 19998"/>
                <a:gd name="connsiteX567" fmla="*/ 13725 w 19998"/>
                <a:gd name="connsiteY567" fmla="*/ 2155 h 19998"/>
                <a:gd name="connsiteX568" fmla="*/ 13725 w 19998"/>
                <a:gd name="connsiteY568" fmla="*/ 2138 h 19998"/>
                <a:gd name="connsiteX569" fmla="*/ 13784 w 19998"/>
                <a:gd name="connsiteY569" fmla="*/ 2155 h 19998"/>
                <a:gd name="connsiteX570" fmla="*/ 13825 w 19998"/>
                <a:gd name="connsiteY570" fmla="*/ 2301 h 19998"/>
                <a:gd name="connsiteX571" fmla="*/ 13703 w 19998"/>
                <a:gd name="connsiteY571" fmla="*/ 2420 h 19998"/>
                <a:gd name="connsiteX572" fmla="*/ 13741 w 19998"/>
                <a:gd name="connsiteY572" fmla="*/ 2463 h 19998"/>
                <a:gd name="connsiteX573" fmla="*/ 13703 w 19998"/>
                <a:gd name="connsiteY573" fmla="*/ 2503 h 19998"/>
                <a:gd name="connsiteX574" fmla="*/ 13784 w 19998"/>
                <a:gd name="connsiteY574" fmla="*/ 2519 h 19998"/>
                <a:gd name="connsiteX575" fmla="*/ 13784 w 19998"/>
                <a:gd name="connsiteY575" fmla="*/ 2540 h 19998"/>
                <a:gd name="connsiteX576" fmla="*/ 13849 w 19998"/>
                <a:gd name="connsiteY576" fmla="*/ 2540 h 19998"/>
                <a:gd name="connsiteX577" fmla="*/ 14280 w 19998"/>
                <a:gd name="connsiteY577" fmla="*/ 2540 h 19998"/>
                <a:gd name="connsiteX578" fmla="*/ 14527 w 19998"/>
                <a:gd name="connsiteY578" fmla="*/ 2437 h 19998"/>
                <a:gd name="connsiteX579" fmla="*/ 14527 w 19998"/>
                <a:gd name="connsiteY579" fmla="*/ 2218 h 19998"/>
                <a:gd name="connsiteX580" fmla="*/ 14715 w 19998"/>
                <a:gd name="connsiteY580" fmla="*/ 2051 h 19998"/>
                <a:gd name="connsiteX581" fmla="*/ 14815 w 19998"/>
                <a:gd name="connsiteY581" fmla="*/ 2115 h 19998"/>
                <a:gd name="connsiteX582" fmla="*/ 14775 w 19998"/>
                <a:gd name="connsiteY582" fmla="*/ 2138 h 19998"/>
                <a:gd name="connsiteX583" fmla="*/ 14796 w 19998"/>
                <a:gd name="connsiteY583" fmla="*/ 2218 h 19998"/>
                <a:gd name="connsiteX584" fmla="*/ 14756 w 19998"/>
                <a:gd name="connsiteY584" fmla="*/ 2195 h 19998"/>
                <a:gd name="connsiteX585" fmla="*/ 14732 w 19998"/>
                <a:gd name="connsiteY585" fmla="*/ 2218 h 19998"/>
                <a:gd name="connsiteX586" fmla="*/ 14756 w 19998"/>
                <a:gd name="connsiteY586" fmla="*/ 2237 h 19998"/>
                <a:gd name="connsiteX587" fmla="*/ 14732 w 19998"/>
                <a:gd name="connsiteY587" fmla="*/ 2275 h 19998"/>
                <a:gd name="connsiteX588" fmla="*/ 14715 w 19998"/>
                <a:gd name="connsiteY588" fmla="*/ 2275 h 19998"/>
                <a:gd name="connsiteX589" fmla="*/ 14756 w 19998"/>
                <a:gd name="connsiteY589" fmla="*/ 2341 h 19998"/>
                <a:gd name="connsiteX590" fmla="*/ 14675 w 19998"/>
                <a:gd name="connsiteY590" fmla="*/ 2519 h 19998"/>
                <a:gd name="connsiteX591" fmla="*/ 14815 w 19998"/>
                <a:gd name="connsiteY591" fmla="*/ 2622 h 19998"/>
                <a:gd name="connsiteX592" fmla="*/ 14796 w 19998"/>
                <a:gd name="connsiteY592" fmla="*/ 2904 h 19998"/>
                <a:gd name="connsiteX593" fmla="*/ 14918 w 19998"/>
                <a:gd name="connsiteY593" fmla="*/ 2904 h 19998"/>
                <a:gd name="connsiteX594" fmla="*/ 14918 w 19998"/>
                <a:gd name="connsiteY594" fmla="*/ 2867 h 19998"/>
                <a:gd name="connsiteX595" fmla="*/ 15001 w 19998"/>
                <a:gd name="connsiteY595" fmla="*/ 2888 h 19998"/>
                <a:gd name="connsiteX596" fmla="*/ 15230 w 19998"/>
                <a:gd name="connsiteY596" fmla="*/ 3074 h 19998"/>
                <a:gd name="connsiteX597" fmla="*/ 15249 w 19998"/>
                <a:gd name="connsiteY597" fmla="*/ 3050 h 19998"/>
                <a:gd name="connsiteX598" fmla="*/ 15249 w 19998"/>
                <a:gd name="connsiteY598" fmla="*/ 3114 h 19998"/>
                <a:gd name="connsiteX599" fmla="*/ 15330 w 19998"/>
                <a:gd name="connsiteY599" fmla="*/ 3114 h 19998"/>
                <a:gd name="connsiteX600" fmla="*/ 15418 w 19998"/>
                <a:gd name="connsiteY600" fmla="*/ 3114 h 19998"/>
                <a:gd name="connsiteX601" fmla="*/ 15499 w 19998"/>
                <a:gd name="connsiteY601" fmla="*/ 3196 h 19998"/>
                <a:gd name="connsiteX602" fmla="*/ 15475 w 19998"/>
                <a:gd name="connsiteY602" fmla="*/ 3252 h 19998"/>
                <a:gd name="connsiteX603" fmla="*/ 15499 w 19998"/>
                <a:gd name="connsiteY603" fmla="*/ 3295 h 19998"/>
                <a:gd name="connsiteX604" fmla="*/ 15499 w 19998"/>
                <a:gd name="connsiteY604" fmla="*/ 3276 h 19998"/>
                <a:gd name="connsiteX605" fmla="*/ 15599 w 19998"/>
                <a:gd name="connsiteY605" fmla="*/ 3276 h 19998"/>
                <a:gd name="connsiteX606" fmla="*/ 15704 w 19998"/>
                <a:gd name="connsiteY606" fmla="*/ 3374 h 19998"/>
                <a:gd name="connsiteX607" fmla="*/ 15682 w 19998"/>
                <a:gd name="connsiteY607" fmla="*/ 3414 h 19998"/>
                <a:gd name="connsiteX608" fmla="*/ 15723 w 19998"/>
                <a:gd name="connsiteY608" fmla="*/ 3478 h 19998"/>
                <a:gd name="connsiteX609" fmla="*/ 15704 w 19998"/>
                <a:gd name="connsiteY609" fmla="*/ 3497 h 19998"/>
                <a:gd name="connsiteX610" fmla="*/ 15747 w 19998"/>
                <a:gd name="connsiteY610" fmla="*/ 3534 h 19998"/>
                <a:gd name="connsiteX611" fmla="*/ 15747 w 19998"/>
                <a:gd name="connsiteY611" fmla="*/ 3518 h 19998"/>
                <a:gd name="connsiteX612" fmla="*/ 15935 w 19998"/>
                <a:gd name="connsiteY612" fmla="*/ 3478 h 19998"/>
                <a:gd name="connsiteX613" fmla="*/ 15935 w 19998"/>
                <a:gd name="connsiteY613" fmla="*/ 3518 h 19998"/>
                <a:gd name="connsiteX614" fmla="*/ 15951 w 19998"/>
                <a:gd name="connsiteY614" fmla="*/ 3518 h 19998"/>
                <a:gd name="connsiteX615" fmla="*/ 15992 w 19998"/>
                <a:gd name="connsiteY615" fmla="*/ 3414 h 19998"/>
                <a:gd name="connsiteX616" fmla="*/ 16156 w 19998"/>
                <a:gd name="connsiteY616" fmla="*/ 3414 h 19998"/>
                <a:gd name="connsiteX617" fmla="*/ 16156 w 19998"/>
                <a:gd name="connsiteY617" fmla="*/ 3374 h 19998"/>
                <a:gd name="connsiteX618" fmla="*/ 16302 w 19998"/>
                <a:gd name="connsiteY618" fmla="*/ 3436 h 19998"/>
                <a:gd name="connsiteX619" fmla="*/ 16285 w 19998"/>
                <a:gd name="connsiteY619" fmla="*/ 3454 h 19998"/>
                <a:gd name="connsiteX620" fmla="*/ 16366 w 19998"/>
                <a:gd name="connsiteY620" fmla="*/ 3518 h 19998"/>
                <a:gd name="connsiteX621" fmla="*/ 16490 w 19998"/>
                <a:gd name="connsiteY621" fmla="*/ 3518 h 19998"/>
                <a:gd name="connsiteX622" fmla="*/ 16506 w 19998"/>
                <a:gd name="connsiteY622" fmla="*/ 3600 h 19998"/>
                <a:gd name="connsiteX623" fmla="*/ 16590 w 19998"/>
                <a:gd name="connsiteY623" fmla="*/ 3624 h 19998"/>
                <a:gd name="connsiteX624" fmla="*/ 16611 w 19998"/>
                <a:gd name="connsiteY624" fmla="*/ 3581 h 19998"/>
                <a:gd name="connsiteX625" fmla="*/ 16694 w 19998"/>
                <a:gd name="connsiteY625" fmla="*/ 3600 h 19998"/>
                <a:gd name="connsiteX626" fmla="*/ 16694 w 19998"/>
                <a:gd name="connsiteY626" fmla="*/ 3560 h 19998"/>
                <a:gd name="connsiteX627" fmla="*/ 16716 w 19998"/>
                <a:gd name="connsiteY627" fmla="*/ 3560 h 19998"/>
                <a:gd name="connsiteX628" fmla="*/ 16716 w 19998"/>
                <a:gd name="connsiteY628" fmla="*/ 3518 h 19998"/>
                <a:gd name="connsiteX629" fmla="*/ 16759 w 19998"/>
                <a:gd name="connsiteY629" fmla="*/ 3497 h 19998"/>
                <a:gd name="connsiteX630" fmla="*/ 16759 w 19998"/>
                <a:gd name="connsiteY630" fmla="*/ 3478 h 19998"/>
                <a:gd name="connsiteX631" fmla="*/ 16940 w 19998"/>
                <a:gd name="connsiteY631" fmla="*/ 3478 h 19998"/>
                <a:gd name="connsiteX632" fmla="*/ 17085 w 19998"/>
                <a:gd name="connsiteY632" fmla="*/ 3560 h 19998"/>
                <a:gd name="connsiteX633" fmla="*/ 17085 w 19998"/>
                <a:gd name="connsiteY633" fmla="*/ 3534 h 19998"/>
                <a:gd name="connsiteX634" fmla="*/ 17192 w 19998"/>
                <a:gd name="connsiteY634" fmla="*/ 3518 h 19998"/>
                <a:gd name="connsiteX635" fmla="*/ 17192 w 19998"/>
                <a:gd name="connsiteY635" fmla="*/ 3534 h 19998"/>
                <a:gd name="connsiteX636" fmla="*/ 17373 w 19998"/>
                <a:gd name="connsiteY636" fmla="*/ 3640 h 19998"/>
                <a:gd name="connsiteX637" fmla="*/ 17354 w 19998"/>
                <a:gd name="connsiteY637" fmla="*/ 3663 h 19998"/>
                <a:gd name="connsiteX638" fmla="*/ 17437 w 19998"/>
                <a:gd name="connsiteY638" fmla="*/ 3783 h 19998"/>
                <a:gd name="connsiteX639" fmla="*/ 17397 w 19998"/>
                <a:gd name="connsiteY639" fmla="*/ 3783 h 19998"/>
                <a:gd name="connsiteX640" fmla="*/ 17414 w 19998"/>
                <a:gd name="connsiteY640" fmla="*/ 3826 h 19998"/>
                <a:gd name="connsiteX641" fmla="*/ 17437 w 19998"/>
                <a:gd name="connsiteY641" fmla="*/ 3826 h 19998"/>
                <a:gd name="connsiteX642" fmla="*/ 17602 w 19998"/>
                <a:gd name="connsiteY642" fmla="*/ 4028 h 19998"/>
                <a:gd name="connsiteX643" fmla="*/ 17623 w 19998"/>
                <a:gd name="connsiteY643" fmla="*/ 4091 h 19998"/>
                <a:gd name="connsiteX644" fmla="*/ 17642 w 19998"/>
                <a:gd name="connsiteY644" fmla="*/ 4091 h 19998"/>
                <a:gd name="connsiteX645" fmla="*/ 17683 w 19998"/>
                <a:gd name="connsiteY645" fmla="*/ 4211 h 19998"/>
                <a:gd name="connsiteX646" fmla="*/ 17849 w 19998"/>
                <a:gd name="connsiteY646" fmla="*/ 4211 h 19998"/>
                <a:gd name="connsiteX647" fmla="*/ 17849 w 19998"/>
                <a:gd name="connsiteY647" fmla="*/ 4171 h 19998"/>
                <a:gd name="connsiteX648" fmla="*/ 17871 w 19998"/>
                <a:gd name="connsiteY648" fmla="*/ 4171 h 19998"/>
                <a:gd name="connsiteX649" fmla="*/ 17830 w 19998"/>
                <a:gd name="connsiteY649" fmla="*/ 4091 h 19998"/>
                <a:gd name="connsiteX650" fmla="*/ 17871 w 19998"/>
                <a:gd name="connsiteY650" fmla="*/ 4065 h 19998"/>
                <a:gd name="connsiteX651" fmla="*/ 17935 w 19998"/>
                <a:gd name="connsiteY651" fmla="*/ 4091 h 19998"/>
                <a:gd name="connsiteX652" fmla="*/ 17976 w 19998"/>
                <a:gd name="connsiteY652" fmla="*/ 4065 h 19998"/>
                <a:gd name="connsiteX653" fmla="*/ 18019 w 19998"/>
                <a:gd name="connsiteY653" fmla="*/ 4091 h 19998"/>
                <a:gd name="connsiteX654" fmla="*/ 18140 w 19998"/>
                <a:gd name="connsiteY654" fmla="*/ 4131 h 19998"/>
                <a:gd name="connsiteX655" fmla="*/ 18183 w 19998"/>
                <a:gd name="connsiteY655" fmla="*/ 4293 h 19998"/>
                <a:gd name="connsiteX656" fmla="*/ 18200 w 19998"/>
                <a:gd name="connsiteY656" fmla="*/ 4293 h 19998"/>
                <a:gd name="connsiteX657" fmla="*/ 18223 w 19998"/>
                <a:gd name="connsiteY657" fmla="*/ 4211 h 19998"/>
                <a:gd name="connsiteX658" fmla="*/ 18240 w 19998"/>
                <a:gd name="connsiteY658" fmla="*/ 4211 h 19998"/>
                <a:gd name="connsiteX659" fmla="*/ 18240 w 19998"/>
                <a:gd name="connsiteY659" fmla="*/ 4230 h 19998"/>
                <a:gd name="connsiteX660" fmla="*/ 18281 w 19998"/>
                <a:gd name="connsiteY660" fmla="*/ 4230 h 19998"/>
                <a:gd name="connsiteX661" fmla="*/ 18328 w 19998"/>
                <a:gd name="connsiteY661" fmla="*/ 4270 h 19998"/>
                <a:gd name="connsiteX662" fmla="*/ 18369 w 19998"/>
                <a:gd name="connsiteY662" fmla="*/ 4253 h 19998"/>
                <a:gd name="connsiteX663" fmla="*/ 18388 w 19998"/>
                <a:gd name="connsiteY663" fmla="*/ 4270 h 19998"/>
                <a:gd name="connsiteX664" fmla="*/ 18531 w 19998"/>
                <a:gd name="connsiteY664" fmla="*/ 4253 h 19998"/>
                <a:gd name="connsiteX665" fmla="*/ 18531 w 19998"/>
                <a:gd name="connsiteY665" fmla="*/ 4270 h 19998"/>
                <a:gd name="connsiteX666" fmla="*/ 18631 w 19998"/>
                <a:gd name="connsiteY666" fmla="*/ 4211 h 19998"/>
                <a:gd name="connsiteX667" fmla="*/ 18631 w 19998"/>
                <a:gd name="connsiteY667" fmla="*/ 4131 h 19998"/>
                <a:gd name="connsiteX668" fmla="*/ 18762 w 19998"/>
                <a:gd name="connsiteY668" fmla="*/ 4108 h 19998"/>
                <a:gd name="connsiteX669" fmla="*/ 18778 w 19998"/>
                <a:gd name="connsiteY669" fmla="*/ 4148 h 19998"/>
                <a:gd name="connsiteX670" fmla="*/ 18821 w 19998"/>
                <a:gd name="connsiteY670" fmla="*/ 4131 h 19998"/>
                <a:gd name="connsiteX671" fmla="*/ 18943 w 19998"/>
                <a:gd name="connsiteY671" fmla="*/ 4333 h 19998"/>
                <a:gd name="connsiteX672" fmla="*/ 19047 w 19998"/>
                <a:gd name="connsiteY672" fmla="*/ 4333 h 19998"/>
                <a:gd name="connsiteX673" fmla="*/ 19064 w 19998"/>
                <a:gd name="connsiteY673" fmla="*/ 4392 h 19998"/>
                <a:gd name="connsiteX674" fmla="*/ 19152 w 19998"/>
                <a:gd name="connsiteY674" fmla="*/ 4392 h 19998"/>
                <a:gd name="connsiteX675" fmla="*/ 19152 w 19998"/>
                <a:gd name="connsiteY675" fmla="*/ 4373 h 19998"/>
                <a:gd name="connsiteX676" fmla="*/ 19212 w 19998"/>
                <a:gd name="connsiteY676" fmla="*/ 4373 h 19998"/>
                <a:gd name="connsiteX677" fmla="*/ 19212 w 19998"/>
                <a:gd name="connsiteY677" fmla="*/ 4392 h 19998"/>
                <a:gd name="connsiteX678" fmla="*/ 19317 w 19998"/>
                <a:gd name="connsiteY678" fmla="*/ 4333 h 19998"/>
                <a:gd name="connsiteX679" fmla="*/ 19417 w 19998"/>
                <a:gd name="connsiteY679" fmla="*/ 4392 h 19998"/>
                <a:gd name="connsiteX680" fmla="*/ 19443 w 19998"/>
                <a:gd name="connsiteY680" fmla="*/ 4373 h 19998"/>
                <a:gd name="connsiteX681" fmla="*/ 19500 w 19998"/>
                <a:gd name="connsiteY681" fmla="*/ 4373 h 19998"/>
                <a:gd name="connsiteX682" fmla="*/ 19521 w 19998"/>
                <a:gd name="connsiteY682" fmla="*/ 4352 h 19998"/>
                <a:gd name="connsiteX683" fmla="*/ 19998 w 19998"/>
                <a:gd name="connsiteY683" fmla="*/ 4512 h 19998"/>
                <a:gd name="connsiteX684" fmla="*/ 19750 w 19998"/>
                <a:gd name="connsiteY684" fmla="*/ 4939 h 19998"/>
                <a:gd name="connsiteX685" fmla="*/ 19712 w 19998"/>
                <a:gd name="connsiteY685" fmla="*/ 4939 h 19998"/>
                <a:gd name="connsiteX686" fmla="*/ 19686 w 19998"/>
                <a:gd name="connsiteY686" fmla="*/ 5003 h 19998"/>
                <a:gd name="connsiteX687" fmla="*/ 19645 w 19998"/>
                <a:gd name="connsiteY687" fmla="*/ 5003 h 19998"/>
                <a:gd name="connsiteX688" fmla="*/ 19131 w 19998"/>
                <a:gd name="connsiteY688" fmla="*/ 6512 h 19998"/>
                <a:gd name="connsiteX689" fmla="*/ 19236 w 19998"/>
                <a:gd name="connsiteY689" fmla="*/ 7750 h 19998"/>
                <a:gd name="connsiteX690" fmla="*/ 19212 w 19998"/>
                <a:gd name="connsiteY690" fmla="*/ 7750 h 19998"/>
                <a:gd name="connsiteX691" fmla="*/ 19090 w 19998"/>
                <a:gd name="connsiteY691" fmla="*/ 7870 h 19998"/>
                <a:gd name="connsiteX692" fmla="*/ 19152 w 19998"/>
                <a:gd name="connsiteY692" fmla="*/ 7853 h 19998"/>
                <a:gd name="connsiteX693" fmla="*/ 19064 w 19998"/>
                <a:gd name="connsiteY693" fmla="*/ 7973 h 19998"/>
                <a:gd name="connsiteX694" fmla="*/ 18983 w 19998"/>
                <a:gd name="connsiteY694" fmla="*/ 7973 h 19998"/>
                <a:gd name="connsiteX695" fmla="*/ 18714 w 19998"/>
                <a:gd name="connsiteY695" fmla="*/ 8135 h 19998"/>
                <a:gd name="connsiteX696" fmla="*/ 18695 w 19998"/>
                <a:gd name="connsiteY696" fmla="*/ 8093 h 19998"/>
                <a:gd name="connsiteX697" fmla="*/ 18614 w 19998"/>
                <a:gd name="connsiteY697" fmla="*/ 7997 h 19998"/>
                <a:gd name="connsiteX698" fmla="*/ 18631 w 19998"/>
                <a:gd name="connsiteY698" fmla="*/ 7973 h 19998"/>
                <a:gd name="connsiteX699" fmla="*/ 18304 w 19998"/>
                <a:gd name="connsiteY69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063 w 19998"/>
                <a:gd name="connsiteY462" fmla="*/ 5534 h 19998"/>
                <a:gd name="connsiteX463" fmla="*/ 4103 w 19998"/>
                <a:gd name="connsiteY463" fmla="*/ 5449 h 19998"/>
                <a:gd name="connsiteX464" fmla="*/ 4146 w 19998"/>
                <a:gd name="connsiteY464" fmla="*/ 5489 h 19998"/>
                <a:gd name="connsiteX465" fmla="*/ 4351 w 19998"/>
                <a:gd name="connsiteY465" fmla="*/ 5351 h 19998"/>
                <a:gd name="connsiteX466" fmla="*/ 4372 w 19998"/>
                <a:gd name="connsiteY466" fmla="*/ 5308 h 19998"/>
                <a:gd name="connsiteX467" fmla="*/ 4392 w 19998"/>
                <a:gd name="connsiteY467" fmla="*/ 5308 h 19998"/>
                <a:gd name="connsiteX468" fmla="*/ 4580 w 19998"/>
                <a:gd name="connsiteY468" fmla="*/ 5268 h 19998"/>
                <a:gd name="connsiteX469" fmla="*/ 4580 w 19998"/>
                <a:gd name="connsiteY469" fmla="*/ 5471 h 19998"/>
                <a:gd name="connsiteX470" fmla="*/ 4994 w 19998"/>
                <a:gd name="connsiteY470" fmla="*/ 5449 h 19998"/>
                <a:gd name="connsiteX471" fmla="*/ 5075 w 19998"/>
                <a:gd name="connsiteY471" fmla="*/ 5471 h 19998"/>
                <a:gd name="connsiteX472" fmla="*/ 5323 w 19998"/>
                <a:gd name="connsiteY472" fmla="*/ 5471 h 19998"/>
                <a:gd name="connsiteX473" fmla="*/ 5242 w 19998"/>
                <a:gd name="connsiteY473" fmla="*/ 5407 h 19998"/>
                <a:gd name="connsiteX474" fmla="*/ 4994 w 19998"/>
                <a:gd name="connsiteY474" fmla="*/ 5003 h 19998"/>
                <a:gd name="connsiteX475" fmla="*/ 4970 w 19998"/>
                <a:gd name="connsiteY475" fmla="*/ 5003 h 19998"/>
                <a:gd name="connsiteX476" fmla="*/ 4954 w 19998"/>
                <a:gd name="connsiteY476" fmla="*/ 4982 h 19998"/>
                <a:gd name="connsiteX477" fmla="*/ 5054 w 19998"/>
                <a:gd name="connsiteY477" fmla="*/ 4618 h 19998"/>
                <a:gd name="connsiteX478" fmla="*/ 5054 w 19998"/>
                <a:gd name="connsiteY478" fmla="*/ 4601 h 19998"/>
                <a:gd name="connsiteX479" fmla="*/ 5037 w 19998"/>
                <a:gd name="connsiteY479" fmla="*/ 4618 h 19998"/>
                <a:gd name="connsiteX480" fmla="*/ 5011 w 19998"/>
                <a:gd name="connsiteY480" fmla="*/ 4131 h 19998"/>
                <a:gd name="connsiteX481" fmla="*/ 4970 w 19998"/>
                <a:gd name="connsiteY481" fmla="*/ 4131 h 19998"/>
                <a:gd name="connsiteX482" fmla="*/ 4642 w 19998"/>
                <a:gd name="connsiteY482" fmla="*/ 3335 h 19998"/>
                <a:gd name="connsiteX483" fmla="*/ 4663 w 19998"/>
                <a:gd name="connsiteY483" fmla="*/ 3092 h 19998"/>
                <a:gd name="connsiteX484" fmla="*/ 4563 w 19998"/>
                <a:gd name="connsiteY484" fmla="*/ 3050 h 19998"/>
                <a:gd name="connsiteX485" fmla="*/ 4563 w 19998"/>
                <a:gd name="connsiteY485" fmla="*/ 2930 h 19998"/>
                <a:gd name="connsiteX486" fmla="*/ 4663 w 19998"/>
                <a:gd name="connsiteY486" fmla="*/ 2987 h 19998"/>
                <a:gd name="connsiteX487" fmla="*/ 4684 w 19998"/>
                <a:gd name="connsiteY487" fmla="*/ 2947 h 19998"/>
                <a:gd name="connsiteX488" fmla="*/ 5242 w 19998"/>
                <a:gd name="connsiteY488" fmla="*/ 3092 h 19998"/>
                <a:gd name="connsiteX489" fmla="*/ 5258 w 19998"/>
                <a:gd name="connsiteY489" fmla="*/ 3029 h 19998"/>
                <a:gd name="connsiteX490" fmla="*/ 5570 w 19998"/>
                <a:gd name="connsiteY490" fmla="*/ 3050 h 19998"/>
                <a:gd name="connsiteX491" fmla="*/ 5632 w 19998"/>
                <a:gd name="connsiteY491" fmla="*/ 3252 h 19998"/>
                <a:gd name="connsiteX492" fmla="*/ 5592 w 19998"/>
                <a:gd name="connsiteY492" fmla="*/ 3252 h 19998"/>
                <a:gd name="connsiteX493" fmla="*/ 5570 w 19998"/>
                <a:gd name="connsiteY493" fmla="*/ 3316 h 19998"/>
                <a:gd name="connsiteX494" fmla="*/ 5511 w 19998"/>
                <a:gd name="connsiteY494" fmla="*/ 3316 h 19998"/>
                <a:gd name="connsiteX495" fmla="*/ 5675 w 19998"/>
                <a:gd name="connsiteY495" fmla="*/ 3800 h 19998"/>
                <a:gd name="connsiteX496" fmla="*/ 5649 w 19998"/>
                <a:gd name="connsiteY496" fmla="*/ 3826 h 19998"/>
                <a:gd name="connsiteX497" fmla="*/ 5732 w 19998"/>
                <a:gd name="connsiteY497" fmla="*/ 3842 h 19998"/>
                <a:gd name="connsiteX498" fmla="*/ 5713 w 19998"/>
                <a:gd name="connsiteY498" fmla="*/ 3842 h 19998"/>
                <a:gd name="connsiteX499" fmla="*/ 5732 w 19998"/>
                <a:gd name="connsiteY499" fmla="*/ 3882 h 19998"/>
                <a:gd name="connsiteX500" fmla="*/ 5756 w 19998"/>
                <a:gd name="connsiteY500" fmla="*/ 3882 h 19998"/>
                <a:gd name="connsiteX501" fmla="*/ 5775 w 19998"/>
                <a:gd name="connsiteY501" fmla="*/ 3882 h 19998"/>
                <a:gd name="connsiteX502" fmla="*/ 5861 w 19998"/>
                <a:gd name="connsiteY502" fmla="*/ 3762 h 19998"/>
                <a:gd name="connsiteX503" fmla="*/ 6499 w 19998"/>
                <a:gd name="connsiteY503" fmla="*/ 3906 h 19998"/>
                <a:gd name="connsiteX504" fmla="*/ 7611 w 19998"/>
                <a:gd name="connsiteY504" fmla="*/ 3826 h 19998"/>
                <a:gd name="connsiteX505" fmla="*/ 7923 w 19998"/>
                <a:gd name="connsiteY505" fmla="*/ 3722 h 19998"/>
                <a:gd name="connsiteX506" fmla="*/ 8045 w 19998"/>
                <a:gd name="connsiteY506" fmla="*/ 3703 h 19998"/>
                <a:gd name="connsiteX507" fmla="*/ 7611 w 19998"/>
                <a:gd name="connsiteY507" fmla="*/ 3600 h 19998"/>
                <a:gd name="connsiteX508" fmla="*/ 7611 w 19998"/>
                <a:gd name="connsiteY508" fmla="*/ 3581 h 19998"/>
                <a:gd name="connsiteX509" fmla="*/ 7799 w 19998"/>
                <a:gd name="connsiteY509" fmla="*/ 3092 h 19998"/>
                <a:gd name="connsiteX510" fmla="*/ 9574 w 19998"/>
                <a:gd name="connsiteY510" fmla="*/ 2317 h 19998"/>
                <a:gd name="connsiteX511" fmla="*/ 9843 w 19998"/>
                <a:gd name="connsiteY511" fmla="*/ 1993 h 19998"/>
                <a:gd name="connsiteX512" fmla="*/ 9902 w 19998"/>
                <a:gd name="connsiteY512" fmla="*/ 2051 h 19998"/>
                <a:gd name="connsiteX513" fmla="*/ 10031 w 19998"/>
                <a:gd name="connsiteY513" fmla="*/ 2051 h 19998"/>
                <a:gd name="connsiteX514" fmla="*/ 9964 w 19998"/>
                <a:gd name="connsiteY514" fmla="*/ 1972 h 19998"/>
                <a:gd name="connsiteX515" fmla="*/ 9943 w 19998"/>
                <a:gd name="connsiteY515" fmla="*/ 1993 h 19998"/>
                <a:gd name="connsiteX516" fmla="*/ 9843 w 19998"/>
                <a:gd name="connsiteY516" fmla="*/ 1645 h 19998"/>
                <a:gd name="connsiteX517" fmla="*/ 9902 w 19998"/>
                <a:gd name="connsiteY517" fmla="*/ 1645 h 19998"/>
                <a:gd name="connsiteX518" fmla="*/ 9902 w 19998"/>
                <a:gd name="connsiteY518" fmla="*/ 1628 h 19998"/>
                <a:gd name="connsiteX519" fmla="*/ 9902 w 19998"/>
                <a:gd name="connsiteY519" fmla="*/ 1607 h 19998"/>
                <a:gd name="connsiteX520" fmla="*/ 9843 w 19998"/>
                <a:gd name="connsiteY520" fmla="*/ 1542 h 19998"/>
                <a:gd name="connsiteX521" fmla="*/ 9886 w 19998"/>
                <a:gd name="connsiteY521" fmla="*/ 1260 h 19998"/>
                <a:gd name="connsiteX522" fmla="*/ 9926 w 19998"/>
                <a:gd name="connsiteY522" fmla="*/ 1243 h 19998"/>
                <a:gd name="connsiteX523" fmla="*/ 9886 w 19998"/>
                <a:gd name="connsiteY523" fmla="*/ 815 h 19998"/>
                <a:gd name="connsiteX524" fmla="*/ 9902 w 19998"/>
                <a:gd name="connsiteY524" fmla="*/ 815 h 19998"/>
                <a:gd name="connsiteX525" fmla="*/ 9886 w 19998"/>
                <a:gd name="connsiteY525" fmla="*/ 484 h 19998"/>
                <a:gd name="connsiteX526" fmla="*/ 10645 w 19998"/>
                <a:gd name="connsiteY526" fmla="*/ 186 h 19998"/>
                <a:gd name="connsiteX527" fmla="*/ 11307 w 19998"/>
                <a:gd name="connsiteY527" fmla="*/ 0 h 19998"/>
                <a:gd name="connsiteX528" fmla="*/ 11431 w 19998"/>
                <a:gd name="connsiteY528" fmla="*/ 324 h 19998"/>
                <a:gd name="connsiteX529" fmla="*/ 11431 w 19998"/>
                <a:gd name="connsiteY529" fmla="*/ 630 h 19998"/>
                <a:gd name="connsiteX530" fmla="*/ 11577 w 19998"/>
                <a:gd name="connsiteY530" fmla="*/ 630 h 19998"/>
                <a:gd name="connsiteX531" fmla="*/ 11700 w 19998"/>
                <a:gd name="connsiteY531" fmla="*/ 832 h 19998"/>
                <a:gd name="connsiteX532" fmla="*/ 11822 w 19998"/>
                <a:gd name="connsiteY532" fmla="*/ 895 h 19998"/>
                <a:gd name="connsiteX533" fmla="*/ 12158 w 19998"/>
                <a:gd name="connsiteY533" fmla="*/ 670 h 19998"/>
                <a:gd name="connsiteX534" fmla="*/ 12279 w 19998"/>
                <a:gd name="connsiteY534" fmla="*/ 792 h 19998"/>
                <a:gd name="connsiteX535" fmla="*/ 12255 w 19998"/>
                <a:gd name="connsiteY535" fmla="*/ 815 h 19998"/>
                <a:gd name="connsiteX536" fmla="*/ 12360 w 19998"/>
                <a:gd name="connsiteY536" fmla="*/ 895 h 19998"/>
                <a:gd name="connsiteX537" fmla="*/ 12360 w 19998"/>
                <a:gd name="connsiteY537" fmla="*/ 912 h 19998"/>
                <a:gd name="connsiteX538" fmla="*/ 12339 w 19998"/>
                <a:gd name="connsiteY538" fmla="*/ 935 h 19998"/>
                <a:gd name="connsiteX539" fmla="*/ 12548 w 19998"/>
                <a:gd name="connsiteY539" fmla="*/ 1342 h 19998"/>
                <a:gd name="connsiteX540" fmla="*/ 12753 w 19998"/>
                <a:gd name="connsiteY540" fmla="*/ 1260 h 19998"/>
                <a:gd name="connsiteX541" fmla="*/ 12729 w 19998"/>
                <a:gd name="connsiteY541" fmla="*/ 1363 h 19998"/>
                <a:gd name="connsiteX542" fmla="*/ 12834 w 19998"/>
                <a:gd name="connsiteY542" fmla="*/ 1323 h 19998"/>
                <a:gd name="connsiteX543" fmla="*/ 12853 w 19998"/>
                <a:gd name="connsiteY543" fmla="*/ 1342 h 19998"/>
                <a:gd name="connsiteX544" fmla="*/ 12901 w 19998"/>
                <a:gd name="connsiteY544" fmla="*/ 1342 h 19998"/>
                <a:gd name="connsiteX545" fmla="*/ 13039 w 19998"/>
                <a:gd name="connsiteY545" fmla="*/ 1769 h 19998"/>
                <a:gd name="connsiteX546" fmla="*/ 13039 w 19998"/>
                <a:gd name="connsiteY546" fmla="*/ 1751 h 19998"/>
                <a:gd name="connsiteX547" fmla="*/ 13065 w 19998"/>
                <a:gd name="connsiteY547" fmla="*/ 1751 h 19998"/>
                <a:gd name="connsiteX548" fmla="*/ 13082 w 19998"/>
                <a:gd name="connsiteY548" fmla="*/ 1671 h 19998"/>
                <a:gd name="connsiteX549" fmla="*/ 13186 w 19998"/>
                <a:gd name="connsiteY549" fmla="*/ 1645 h 19998"/>
                <a:gd name="connsiteX550" fmla="*/ 13203 w 19998"/>
                <a:gd name="connsiteY550" fmla="*/ 1671 h 19998"/>
                <a:gd name="connsiteX551" fmla="*/ 13203 w 19998"/>
                <a:gd name="connsiteY551" fmla="*/ 1645 h 19998"/>
                <a:gd name="connsiteX552" fmla="*/ 13267 w 19998"/>
                <a:gd name="connsiteY552" fmla="*/ 1645 h 19998"/>
                <a:gd name="connsiteX553" fmla="*/ 13267 w 19998"/>
                <a:gd name="connsiteY553" fmla="*/ 1671 h 19998"/>
                <a:gd name="connsiteX554" fmla="*/ 13308 w 19998"/>
                <a:gd name="connsiteY554" fmla="*/ 1687 h 19998"/>
                <a:gd name="connsiteX555" fmla="*/ 13308 w 19998"/>
                <a:gd name="connsiteY555" fmla="*/ 1711 h 19998"/>
                <a:gd name="connsiteX556" fmla="*/ 13515 w 19998"/>
                <a:gd name="connsiteY556" fmla="*/ 1628 h 19998"/>
                <a:gd name="connsiteX557" fmla="*/ 13598 w 19998"/>
                <a:gd name="connsiteY557" fmla="*/ 1751 h 19998"/>
                <a:gd name="connsiteX558" fmla="*/ 13660 w 19998"/>
                <a:gd name="connsiteY558" fmla="*/ 1769 h 19998"/>
                <a:gd name="connsiteX559" fmla="*/ 13660 w 19998"/>
                <a:gd name="connsiteY559" fmla="*/ 1833 h 19998"/>
                <a:gd name="connsiteX560" fmla="*/ 13677 w 19998"/>
                <a:gd name="connsiteY560" fmla="*/ 1833 h 19998"/>
                <a:gd name="connsiteX561" fmla="*/ 13677 w 19998"/>
                <a:gd name="connsiteY561" fmla="*/ 1849 h 19998"/>
                <a:gd name="connsiteX562" fmla="*/ 13725 w 19998"/>
                <a:gd name="connsiteY562" fmla="*/ 1849 h 19998"/>
                <a:gd name="connsiteX563" fmla="*/ 13703 w 19998"/>
                <a:gd name="connsiteY563" fmla="*/ 1833 h 19998"/>
                <a:gd name="connsiteX564" fmla="*/ 13725 w 19998"/>
                <a:gd name="connsiteY564" fmla="*/ 1791 h 19998"/>
                <a:gd name="connsiteX565" fmla="*/ 13808 w 19998"/>
                <a:gd name="connsiteY565" fmla="*/ 1873 h 19998"/>
                <a:gd name="connsiteX566" fmla="*/ 13725 w 19998"/>
                <a:gd name="connsiteY566" fmla="*/ 2155 h 19998"/>
                <a:gd name="connsiteX567" fmla="*/ 13725 w 19998"/>
                <a:gd name="connsiteY567" fmla="*/ 2138 h 19998"/>
                <a:gd name="connsiteX568" fmla="*/ 13784 w 19998"/>
                <a:gd name="connsiteY568" fmla="*/ 2155 h 19998"/>
                <a:gd name="connsiteX569" fmla="*/ 13825 w 19998"/>
                <a:gd name="connsiteY569" fmla="*/ 2301 h 19998"/>
                <a:gd name="connsiteX570" fmla="*/ 13703 w 19998"/>
                <a:gd name="connsiteY570" fmla="*/ 2420 h 19998"/>
                <a:gd name="connsiteX571" fmla="*/ 13741 w 19998"/>
                <a:gd name="connsiteY571" fmla="*/ 2463 h 19998"/>
                <a:gd name="connsiteX572" fmla="*/ 13703 w 19998"/>
                <a:gd name="connsiteY572" fmla="*/ 2503 h 19998"/>
                <a:gd name="connsiteX573" fmla="*/ 13784 w 19998"/>
                <a:gd name="connsiteY573" fmla="*/ 2519 h 19998"/>
                <a:gd name="connsiteX574" fmla="*/ 13784 w 19998"/>
                <a:gd name="connsiteY574" fmla="*/ 2540 h 19998"/>
                <a:gd name="connsiteX575" fmla="*/ 13849 w 19998"/>
                <a:gd name="connsiteY575" fmla="*/ 2540 h 19998"/>
                <a:gd name="connsiteX576" fmla="*/ 14280 w 19998"/>
                <a:gd name="connsiteY576" fmla="*/ 2540 h 19998"/>
                <a:gd name="connsiteX577" fmla="*/ 14527 w 19998"/>
                <a:gd name="connsiteY577" fmla="*/ 2437 h 19998"/>
                <a:gd name="connsiteX578" fmla="*/ 14527 w 19998"/>
                <a:gd name="connsiteY578" fmla="*/ 2218 h 19998"/>
                <a:gd name="connsiteX579" fmla="*/ 14715 w 19998"/>
                <a:gd name="connsiteY579" fmla="*/ 2051 h 19998"/>
                <a:gd name="connsiteX580" fmla="*/ 14815 w 19998"/>
                <a:gd name="connsiteY580" fmla="*/ 2115 h 19998"/>
                <a:gd name="connsiteX581" fmla="*/ 14775 w 19998"/>
                <a:gd name="connsiteY581" fmla="*/ 2138 h 19998"/>
                <a:gd name="connsiteX582" fmla="*/ 14796 w 19998"/>
                <a:gd name="connsiteY582" fmla="*/ 2218 h 19998"/>
                <a:gd name="connsiteX583" fmla="*/ 14756 w 19998"/>
                <a:gd name="connsiteY583" fmla="*/ 2195 h 19998"/>
                <a:gd name="connsiteX584" fmla="*/ 14732 w 19998"/>
                <a:gd name="connsiteY584" fmla="*/ 2218 h 19998"/>
                <a:gd name="connsiteX585" fmla="*/ 14756 w 19998"/>
                <a:gd name="connsiteY585" fmla="*/ 2237 h 19998"/>
                <a:gd name="connsiteX586" fmla="*/ 14732 w 19998"/>
                <a:gd name="connsiteY586" fmla="*/ 2275 h 19998"/>
                <a:gd name="connsiteX587" fmla="*/ 14715 w 19998"/>
                <a:gd name="connsiteY587" fmla="*/ 2275 h 19998"/>
                <a:gd name="connsiteX588" fmla="*/ 14756 w 19998"/>
                <a:gd name="connsiteY588" fmla="*/ 2341 h 19998"/>
                <a:gd name="connsiteX589" fmla="*/ 14675 w 19998"/>
                <a:gd name="connsiteY589" fmla="*/ 2519 h 19998"/>
                <a:gd name="connsiteX590" fmla="*/ 14815 w 19998"/>
                <a:gd name="connsiteY590" fmla="*/ 2622 h 19998"/>
                <a:gd name="connsiteX591" fmla="*/ 14796 w 19998"/>
                <a:gd name="connsiteY591" fmla="*/ 2904 h 19998"/>
                <a:gd name="connsiteX592" fmla="*/ 14918 w 19998"/>
                <a:gd name="connsiteY592" fmla="*/ 2904 h 19998"/>
                <a:gd name="connsiteX593" fmla="*/ 14918 w 19998"/>
                <a:gd name="connsiteY593" fmla="*/ 2867 h 19998"/>
                <a:gd name="connsiteX594" fmla="*/ 15001 w 19998"/>
                <a:gd name="connsiteY594" fmla="*/ 2888 h 19998"/>
                <a:gd name="connsiteX595" fmla="*/ 15230 w 19998"/>
                <a:gd name="connsiteY595" fmla="*/ 3074 h 19998"/>
                <a:gd name="connsiteX596" fmla="*/ 15249 w 19998"/>
                <a:gd name="connsiteY596" fmla="*/ 3050 h 19998"/>
                <a:gd name="connsiteX597" fmla="*/ 15249 w 19998"/>
                <a:gd name="connsiteY597" fmla="*/ 3114 h 19998"/>
                <a:gd name="connsiteX598" fmla="*/ 15330 w 19998"/>
                <a:gd name="connsiteY598" fmla="*/ 3114 h 19998"/>
                <a:gd name="connsiteX599" fmla="*/ 15418 w 19998"/>
                <a:gd name="connsiteY599" fmla="*/ 3114 h 19998"/>
                <a:gd name="connsiteX600" fmla="*/ 15499 w 19998"/>
                <a:gd name="connsiteY600" fmla="*/ 3196 h 19998"/>
                <a:gd name="connsiteX601" fmla="*/ 15475 w 19998"/>
                <a:gd name="connsiteY601" fmla="*/ 3252 h 19998"/>
                <a:gd name="connsiteX602" fmla="*/ 15499 w 19998"/>
                <a:gd name="connsiteY602" fmla="*/ 3295 h 19998"/>
                <a:gd name="connsiteX603" fmla="*/ 15499 w 19998"/>
                <a:gd name="connsiteY603" fmla="*/ 3276 h 19998"/>
                <a:gd name="connsiteX604" fmla="*/ 15599 w 19998"/>
                <a:gd name="connsiteY604" fmla="*/ 3276 h 19998"/>
                <a:gd name="connsiteX605" fmla="*/ 15704 w 19998"/>
                <a:gd name="connsiteY605" fmla="*/ 3374 h 19998"/>
                <a:gd name="connsiteX606" fmla="*/ 15682 w 19998"/>
                <a:gd name="connsiteY606" fmla="*/ 3414 h 19998"/>
                <a:gd name="connsiteX607" fmla="*/ 15723 w 19998"/>
                <a:gd name="connsiteY607" fmla="*/ 3478 h 19998"/>
                <a:gd name="connsiteX608" fmla="*/ 15704 w 19998"/>
                <a:gd name="connsiteY608" fmla="*/ 3497 h 19998"/>
                <a:gd name="connsiteX609" fmla="*/ 15747 w 19998"/>
                <a:gd name="connsiteY609" fmla="*/ 3534 h 19998"/>
                <a:gd name="connsiteX610" fmla="*/ 15747 w 19998"/>
                <a:gd name="connsiteY610" fmla="*/ 3518 h 19998"/>
                <a:gd name="connsiteX611" fmla="*/ 15935 w 19998"/>
                <a:gd name="connsiteY611" fmla="*/ 3478 h 19998"/>
                <a:gd name="connsiteX612" fmla="*/ 15935 w 19998"/>
                <a:gd name="connsiteY612" fmla="*/ 3518 h 19998"/>
                <a:gd name="connsiteX613" fmla="*/ 15951 w 19998"/>
                <a:gd name="connsiteY613" fmla="*/ 3518 h 19998"/>
                <a:gd name="connsiteX614" fmla="*/ 15992 w 19998"/>
                <a:gd name="connsiteY614" fmla="*/ 3414 h 19998"/>
                <a:gd name="connsiteX615" fmla="*/ 16156 w 19998"/>
                <a:gd name="connsiteY615" fmla="*/ 3414 h 19998"/>
                <a:gd name="connsiteX616" fmla="*/ 16156 w 19998"/>
                <a:gd name="connsiteY616" fmla="*/ 3374 h 19998"/>
                <a:gd name="connsiteX617" fmla="*/ 16302 w 19998"/>
                <a:gd name="connsiteY617" fmla="*/ 3436 h 19998"/>
                <a:gd name="connsiteX618" fmla="*/ 16285 w 19998"/>
                <a:gd name="connsiteY618" fmla="*/ 3454 h 19998"/>
                <a:gd name="connsiteX619" fmla="*/ 16366 w 19998"/>
                <a:gd name="connsiteY619" fmla="*/ 3518 h 19998"/>
                <a:gd name="connsiteX620" fmla="*/ 16490 w 19998"/>
                <a:gd name="connsiteY620" fmla="*/ 3518 h 19998"/>
                <a:gd name="connsiteX621" fmla="*/ 16506 w 19998"/>
                <a:gd name="connsiteY621" fmla="*/ 3600 h 19998"/>
                <a:gd name="connsiteX622" fmla="*/ 16590 w 19998"/>
                <a:gd name="connsiteY622" fmla="*/ 3624 h 19998"/>
                <a:gd name="connsiteX623" fmla="*/ 16611 w 19998"/>
                <a:gd name="connsiteY623" fmla="*/ 3581 h 19998"/>
                <a:gd name="connsiteX624" fmla="*/ 16694 w 19998"/>
                <a:gd name="connsiteY624" fmla="*/ 3600 h 19998"/>
                <a:gd name="connsiteX625" fmla="*/ 16694 w 19998"/>
                <a:gd name="connsiteY625" fmla="*/ 3560 h 19998"/>
                <a:gd name="connsiteX626" fmla="*/ 16716 w 19998"/>
                <a:gd name="connsiteY626" fmla="*/ 3560 h 19998"/>
                <a:gd name="connsiteX627" fmla="*/ 16716 w 19998"/>
                <a:gd name="connsiteY627" fmla="*/ 3518 h 19998"/>
                <a:gd name="connsiteX628" fmla="*/ 16759 w 19998"/>
                <a:gd name="connsiteY628" fmla="*/ 3497 h 19998"/>
                <a:gd name="connsiteX629" fmla="*/ 16759 w 19998"/>
                <a:gd name="connsiteY629" fmla="*/ 3478 h 19998"/>
                <a:gd name="connsiteX630" fmla="*/ 16940 w 19998"/>
                <a:gd name="connsiteY630" fmla="*/ 3478 h 19998"/>
                <a:gd name="connsiteX631" fmla="*/ 17085 w 19998"/>
                <a:gd name="connsiteY631" fmla="*/ 3560 h 19998"/>
                <a:gd name="connsiteX632" fmla="*/ 17085 w 19998"/>
                <a:gd name="connsiteY632" fmla="*/ 3534 h 19998"/>
                <a:gd name="connsiteX633" fmla="*/ 17192 w 19998"/>
                <a:gd name="connsiteY633" fmla="*/ 3518 h 19998"/>
                <a:gd name="connsiteX634" fmla="*/ 17192 w 19998"/>
                <a:gd name="connsiteY634" fmla="*/ 3534 h 19998"/>
                <a:gd name="connsiteX635" fmla="*/ 17373 w 19998"/>
                <a:gd name="connsiteY635" fmla="*/ 3640 h 19998"/>
                <a:gd name="connsiteX636" fmla="*/ 17354 w 19998"/>
                <a:gd name="connsiteY636" fmla="*/ 3663 h 19998"/>
                <a:gd name="connsiteX637" fmla="*/ 17437 w 19998"/>
                <a:gd name="connsiteY637" fmla="*/ 3783 h 19998"/>
                <a:gd name="connsiteX638" fmla="*/ 17397 w 19998"/>
                <a:gd name="connsiteY638" fmla="*/ 3783 h 19998"/>
                <a:gd name="connsiteX639" fmla="*/ 17414 w 19998"/>
                <a:gd name="connsiteY639" fmla="*/ 3826 h 19998"/>
                <a:gd name="connsiteX640" fmla="*/ 17437 w 19998"/>
                <a:gd name="connsiteY640" fmla="*/ 3826 h 19998"/>
                <a:gd name="connsiteX641" fmla="*/ 17602 w 19998"/>
                <a:gd name="connsiteY641" fmla="*/ 4028 h 19998"/>
                <a:gd name="connsiteX642" fmla="*/ 17623 w 19998"/>
                <a:gd name="connsiteY642" fmla="*/ 4091 h 19998"/>
                <a:gd name="connsiteX643" fmla="*/ 17642 w 19998"/>
                <a:gd name="connsiteY643" fmla="*/ 4091 h 19998"/>
                <a:gd name="connsiteX644" fmla="*/ 17683 w 19998"/>
                <a:gd name="connsiteY644" fmla="*/ 4211 h 19998"/>
                <a:gd name="connsiteX645" fmla="*/ 17849 w 19998"/>
                <a:gd name="connsiteY645" fmla="*/ 4211 h 19998"/>
                <a:gd name="connsiteX646" fmla="*/ 17849 w 19998"/>
                <a:gd name="connsiteY646" fmla="*/ 4171 h 19998"/>
                <a:gd name="connsiteX647" fmla="*/ 17871 w 19998"/>
                <a:gd name="connsiteY647" fmla="*/ 4171 h 19998"/>
                <a:gd name="connsiteX648" fmla="*/ 17830 w 19998"/>
                <a:gd name="connsiteY648" fmla="*/ 4091 h 19998"/>
                <a:gd name="connsiteX649" fmla="*/ 17871 w 19998"/>
                <a:gd name="connsiteY649" fmla="*/ 4065 h 19998"/>
                <a:gd name="connsiteX650" fmla="*/ 17935 w 19998"/>
                <a:gd name="connsiteY650" fmla="*/ 4091 h 19998"/>
                <a:gd name="connsiteX651" fmla="*/ 17976 w 19998"/>
                <a:gd name="connsiteY651" fmla="*/ 4065 h 19998"/>
                <a:gd name="connsiteX652" fmla="*/ 18019 w 19998"/>
                <a:gd name="connsiteY652" fmla="*/ 4091 h 19998"/>
                <a:gd name="connsiteX653" fmla="*/ 18140 w 19998"/>
                <a:gd name="connsiteY653" fmla="*/ 4131 h 19998"/>
                <a:gd name="connsiteX654" fmla="*/ 18183 w 19998"/>
                <a:gd name="connsiteY654" fmla="*/ 4293 h 19998"/>
                <a:gd name="connsiteX655" fmla="*/ 18200 w 19998"/>
                <a:gd name="connsiteY655" fmla="*/ 4293 h 19998"/>
                <a:gd name="connsiteX656" fmla="*/ 18223 w 19998"/>
                <a:gd name="connsiteY656" fmla="*/ 4211 h 19998"/>
                <a:gd name="connsiteX657" fmla="*/ 18240 w 19998"/>
                <a:gd name="connsiteY657" fmla="*/ 4211 h 19998"/>
                <a:gd name="connsiteX658" fmla="*/ 18240 w 19998"/>
                <a:gd name="connsiteY658" fmla="*/ 4230 h 19998"/>
                <a:gd name="connsiteX659" fmla="*/ 18281 w 19998"/>
                <a:gd name="connsiteY659" fmla="*/ 4230 h 19998"/>
                <a:gd name="connsiteX660" fmla="*/ 18328 w 19998"/>
                <a:gd name="connsiteY660" fmla="*/ 4270 h 19998"/>
                <a:gd name="connsiteX661" fmla="*/ 18369 w 19998"/>
                <a:gd name="connsiteY661" fmla="*/ 4253 h 19998"/>
                <a:gd name="connsiteX662" fmla="*/ 18388 w 19998"/>
                <a:gd name="connsiteY662" fmla="*/ 4270 h 19998"/>
                <a:gd name="connsiteX663" fmla="*/ 18531 w 19998"/>
                <a:gd name="connsiteY663" fmla="*/ 4253 h 19998"/>
                <a:gd name="connsiteX664" fmla="*/ 18531 w 19998"/>
                <a:gd name="connsiteY664" fmla="*/ 4270 h 19998"/>
                <a:gd name="connsiteX665" fmla="*/ 18631 w 19998"/>
                <a:gd name="connsiteY665" fmla="*/ 4211 h 19998"/>
                <a:gd name="connsiteX666" fmla="*/ 18631 w 19998"/>
                <a:gd name="connsiteY666" fmla="*/ 4131 h 19998"/>
                <a:gd name="connsiteX667" fmla="*/ 18762 w 19998"/>
                <a:gd name="connsiteY667" fmla="*/ 4108 h 19998"/>
                <a:gd name="connsiteX668" fmla="*/ 18778 w 19998"/>
                <a:gd name="connsiteY668" fmla="*/ 4148 h 19998"/>
                <a:gd name="connsiteX669" fmla="*/ 18821 w 19998"/>
                <a:gd name="connsiteY669" fmla="*/ 4131 h 19998"/>
                <a:gd name="connsiteX670" fmla="*/ 18943 w 19998"/>
                <a:gd name="connsiteY670" fmla="*/ 4333 h 19998"/>
                <a:gd name="connsiteX671" fmla="*/ 19047 w 19998"/>
                <a:gd name="connsiteY671" fmla="*/ 4333 h 19998"/>
                <a:gd name="connsiteX672" fmla="*/ 19064 w 19998"/>
                <a:gd name="connsiteY672" fmla="*/ 4392 h 19998"/>
                <a:gd name="connsiteX673" fmla="*/ 19152 w 19998"/>
                <a:gd name="connsiteY673" fmla="*/ 4392 h 19998"/>
                <a:gd name="connsiteX674" fmla="*/ 19152 w 19998"/>
                <a:gd name="connsiteY674" fmla="*/ 4373 h 19998"/>
                <a:gd name="connsiteX675" fmla="*/ 19212 w 19998"/>
                <a:gd name="connsiteY675" fmla="*/ 4373 h 19998"/>
                <a:gd name="connsiteX676" fmla="*/ 19212 w 19998"/>
                <a:gd name="connsiteY676" fmla="*/ 4392 h 19998"/>
                <a:gd name="connsiteX677" fmla="*/ 19317 w 19998"/>
                <a:gd name="connsiteY677" fmla="*/ 4333 h 19998"/>
                <a:gd name="connsiteX678" fmla="*/ 19417 w 19998"/>
                <a:gd name="connsiteY678" fmla="*/ 4392 h 19998"/>
                <a:gd name="connsiteX679" fmla="*/ 19443 w 19998"/>
                <a:gd name="connsiteY679" fmla="*/ 4373 h 19998"/>
                <a:gd name="connsiteX680" fmla="*/ 19500 w 19998"/>
                <a:gd name="connsiteY680" fmla="*/ 4373 h 19998"/>
                <a:gd name="connsiteX681" fmla="*/ 19521 w 19998"/>
                <a:gd name="connsiteY681" fmla="*/ 4352 h 19998"/>
                <a:gd name="connsiteX682" fmla="*/ 19998 w 19998"/>
                <a:gd name="connsiteY682" fmla="*/ 4512 h 19998"/>
                <a:gd name="connsiteX683" fmla="*/ 19750 w 19998"/>
                <a:gd name="connsiteY683" fmla="*/ 4939 h 19998"/>
                <a:gd name="connsiteX684" fmla="*/ 19712 w 19998"/>
                <a:gd name="connsiteY684" fmla="*/ 4939 h 19998"/>
                <a:gd name="connsiteX685" fmla="*/ 19686 w 19998"/>
                <a:gd name="connsiteY685" fmla="*/ 5003 h 19998"/>
                <a:gd name="connsiteX686" fmla="*/ 19645 w 19998"/>
                <a:gd name="connsiteY686" fmla="*/ 5003 h 19998"/>
                <a:gd name="connsiteX687" fmla="*/ 19131 w 19998"/>
                <a:gd name="connsiteY687" fmla="*/ 6512 h 19998"/>
                <a:gd name="connsiteX688" fmla="*/ 19236 w 19998"/>
                <a:gd name="connsiteY688" fmla="*/ 7750 h 19998"/>
                <a:gd name="connsiteX689" fmla="*/ 19212 w 19998"/>
                <a:gd name="connsiteY689" fmla="*/ 7750 h 19998"/>
                <a:gd name="connsiteX690" fmla="*/ 19090 w 19998"/>
                <a:gd name="connsiteY690" fmla="*/ 7870 h 19998"/>
                <a:gd name="connsiteX691" fmla="*/ 19152 w 19998"/>
                <a:gd name="connsiteY691" fmla="*/ 7853 h 19998"/>
                <a:gd name="connsiteX692" fmla="*/ 19064 w 19998"/>
                <a:gd name="connsiteY692" fmla="*/ 7973 h 19998"/>
                <a:gd name="connsiteX693" fmla="*/ 18983 w 19998"/>
                <a:gd name="connsiteY693" fmla="*/ 7973 h 19998"/>
                <a:gd name="connsiteX694" fmla="*/ 18714 w 19998"/>
                <a:gd name="connsiteY694" fmla="*/ 8135 h 19998"/>
                <a:gd name="connsiteX695" fmla="*/ 18695 w 19998"/>
                <a:gd name="connsiteY695" fmla="*/ 8093 h 19998"/>
                <a:gd name="connsiteX696" fmla="*/ 18614 w 19998"/>
                <a:gd name="connsiteY696" fmla="*/ 7997 h 19998"/>
                <a:gd name="connsiteX697" fmla="*/ 18631 w 19998"/>
                <a:gd name="connsiteY697" fmla="*/ 7973 h 19998"/>
                <a:gd name="connsiteX698" fmla="*/ 18304 w 19998"/>
                <a:gd name="connsiteY69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063 w 19998"/>
                <a:gd name="connsiteY462" fmla="*/ 5534 h 19998"/>
                <a:gd name="connsiteX463" fmla="*/ 4103 w 19998"/>
                <a:gd name="connsiteY463" fmla="*/ 5449 h 19998"/>
                <a:gd name="connsiteX464" fmla="*/ 4351 w 19998"/>
                <a:gd name="connsiteY464" fmla="*/ 5351 h 19998"/>
                <a:gd name="connsiteX465" fmla="*/ 4372 w 19998"/>
                <a:gd name="connsiteY465" fmla="*/ 5308 h 19998"/>
                <a:gd name="connsiteX466" fmla="*/ 4392 w 19998"/>
                <a:gd name="connsiteY466" fmla="*/ 5308 h 19998"/>
                <a:gd name="connsiteX467" fmla="*/ 4580 w 19998"/>
                <a:gd name="connsiteY467" fmla="*/ 5268 h 19998"/>
                <a:gd name="connsiteX468" fmla="*/ 4580 w 19998"/>
                <a:gd name="connsiteY468" fmla="*/ 5471 h 19998"/>
                <a:gd name="connsiteX469" fmla="*/ 4994 w 19998"/>
                <a:gd name="connsiteY469" fmla="*/ 5449 h 19998"/>
                <a:gd name="connsiteX470" fmla="*/ 5075 w 19998"/>
                <a:gd name="connsiteY470" fmla="*/ 5471 h 19998"/>
                <a:gd name="connsiteX471" fmla="*/ 5323 w 19998"/>
                <a:gd name="connsiteY471" fmla="*/ 5471 h 19998"/>
                <a:gd name="connsiteX472" fmla="*/ 5242 w 19998"/>
                <a:gd name="connsiteY472" fmla="*/ 5407 h 19998"/>
                <a:gd name="connsiteX473" fmla="*/ 4994 w 19998"/>
                <a:gd name="connsiteY473" fmla="*/ 5003 h 19998"/>
                <a:gd name="connsiteX474" fmla="*/ 4970 w 19998"/>
                <a:gd name="connsiteY474" fmla="*/ 5003 h 19998"/>
                <a:gd name="connsiteX475" fmla="*/ 4954 w 19998"/>
                <a:gd name="connsiteY475" fmla="*/ 4982 h 19998"/>
                <a:gd name="connsiteX476" fmla="*/ 5054 w 19998"/>
                <a:gd name="connsiteY476" fmla="*/ 4618 h 19998"/>
                <a:gd name="connsiteX477" fmla="*/ 5054 w 19998"/>
                <a:gd name="connsiteY477" fmla="*/ 4601 h 19998"/>
                <a:gd name="connsiteX478" fmla="*/ 5037 w 19998"/>
                <a:gd name="connsiteY478" fmla="*/ 4618 h 19998"/>
                <a:gd name="connsiteX479" fmla="*/ 5011 w 19998"/>
                <a:gd name="connsiteY479" fmla="*/ 4131 h 19998"/>
                <a:gd name="connsiteX480" fmla="*/ 4970 w 19998"/>
                <a:gd name="connsiteY480" fmla="*/ 4131 h 19998"/>
                <a:gd name="connsiteX481" fmla="*/ 4642 w 19998"/>
                <a:gd name="connsiteY481" fmla="*/ 3335 h 19998"/>
                <a:gd name="connsiteX482" fmla="*/ 4663 w 19998"/>
                <a:gd name="connsiteY482" fmla="*/ 3092 h 19998"/>
                <a:gd name="connsiteX483" fmla="*/ 4563 w 19998"/>
                <a:gd name="connsiteY483" fmla="*/ 3050 h 19998"/>
                <a:gd name="connsiteX484" fmla="*/ 4563 w 19998"/>
                <a:gd name="connsiteY484" fmla="*/ 2930 h 19998"/>
                <a:gd name="connsiteX485" fmla="*/ 4663 w 19998"/>
                <a:gd name="connsiteY485" fmla="*/ 2987 h 19998"/>
                <a:gd name="connsiteX486" fmla="*/ 4684 w 19998"/>
                <a:gd name="connsiteY486" fmla="*/ 2947 h 19998"/>
                <a:gd name="connsiteX487" fmla="*/ 5242 w 19998"/>
                <a:gd name="connsiteY487" fmla="*/ 3092 h 19998"/>
                <a:gd name="connsiteX488" fmla="*/ 5258 w 19998"/>
                <a:gd name="connsiteY488" fmla="*/ 3029 h 19998"/>
                <a:gd name="connsiteX489" fmla="*/ 5570 w 19998"/>
                <a:gd name="connsiteY489" fmla="*/ 3050 h 19998"/>
                <a:gd name="connsiteX490" fmla="*/ 5632 w 19998"/>
                <a:gd name="connsiteY490" fmla="*/ 3252 h 19998"/>
                <a:gd name="connsiteX491" fmla="*/ 5592 w 19998"/>
                <a:gd name="connsiteY491" fmla="*/ 3252 h 19998"/>
                <a:gd name="connsiteX492" fmla="*/ 5570 w 19998"/>
                <a:gd name="connsiteY492" fmla="*/ 3316 h 19998"/>
                <a:gd name="connsiteX493" fmla="*/ 5511 w 19998"/>
                <a:gd name="connsiteY493" fmla="*/ 3316 h 19998"/>
                <a:gd name="connsiteX494" fmla="*/ 5675 w 19998"/>
                <a:gd name="connsiteY494" fmla="*/ 3800 h 19998"/>
                <a:gd name="connsiteX495" fmla="*/ 5649 w 19998"/>
                <a:gd name="connsiteY495" fmla="*/ 3826 h 19998"/>
                <a:gd name="connsiteX496" fmla="*/ 5732 w 19998"/>
                <a:gd name="connsiteY496" fmla="*/ 3842 h 19998"/>
                <a:gd name="connsiteX497" fmla="*/ 5713 w 19998"/>
                <a:gd name="connsiteY497" fmla="*/ 3842 h 19998"/>
                <a:gd name="connsiteX498" fmla="*/ 5732 w 19998"/>
                <a:gd name="connsiteY498" fmla="*/ 3882 h 19998"/>
                <a:gd name="connsiteX499" fmla="*/ 5756 w 19998"/>
                <a:gd name="connsiteY499" fmla="*/ 3882 h 19998"/>
                <a:gd name="connsiteX500" fmla="*/ 5775 w 19998"/>
                <a:gd name="connsiteY500" fmla="*/ 3882 h 19998"/>
                <a:gd name="connsiteX501" fmla="*/ 5861 w 19998"/>
                <a:gd name="connsiteY501" fmla="*/ 3762 h 19998"/>
                <a:gd name="connsiteX502" fmla="*/ 6499 w 19998"/>
                <a:gd name="connsiteY502" fmla="*/ 3906 h 19998"/>
                <a:gd name="connsiteX503" fmla="*/ 7611 w 19998"/>
                <a:gd name="connsiteY503" fmla="*/ 3826 h 19998"/>
                <a:gd name="connsiteX504" fmla="*/ 7923 w 19998"/>
                <a:gd name="connsiteY504" fmla="*/ 3722 h 19998"/>
                <a:gd name="connsiteX505" fmla="*/ 8045 w 19998"/>
                <a:gd name="connsiteY505" fmla="*/ 3703 h 19998"/>
                <a:gd name="connsiteX506" fmla="*/ 7611 w 19998"/>
                <a:gd name="connsiteY506" fmla="*/ 3600 h 19998"/>
                <a:gd name="connsiteX507" fmla="*/ 7611 w 19998"/>
                <a:gd name="connsiteY507" fmla="*/ 3581 h 19998"/>
                <a:gd name="connsiteX508" fmla="*/ 7799 w 19998"/>
                <a:gd name="connsiteY508" fmla="*/ 3092 h 19998"/>
                <a:gd name="connsiteX509" fmla="*/ 9574 w 19998"/>
                <a:gd name="connsiteY509" fmla="*/ 2317 h 19998"/>
                <a:gd name="connsiteX510" fmla="*/ 9843 w 19998"/>
                <a:gd name="connsiteY510" fmla="*/ 1993 h 19998"/>
                <a:gd name="connsiteX511" fmla="*/ 9902 w 19998"/>
                <a:gd name="connsiteY511" fmla="*/ 2051 h 19998"/>
                <a:gd name="connsiteX512" fmla="*/ 10031 w 19998"/>
                <a:gd name="connsiteY512" fmla="*/ 2051 h 19998"/>
                <a:gd name="connsiteX513" fmla="*/ 9964 w 19998"/>
                <a:gd name="connsiteY513" fmla="*/ 1972 h 19998"/>
                <a:gd name="connsiteX514" fmla="*/ 9943 w 19998"/>
                <a:gd name="connsiteY514" fmla="*/ 1993 h 19998"/>
                <a:gd name="connsiteX515" fmla="*/ 9843 w 19998"/>
                <a:gd name="connsiteY515" fmla="*/ 1645 h 19998"/>
                <a:gd name="connsiteX516" fmla="*/ 9902 w 19998"/>
                <a:gd name="connsiteY516" fmla="*/ 1645 h 19998"/>
                <a:gd name="connsiteX517" fmla="*/ 9902 w 19998"/>
                <a:gd name="connsiteY517" fmla="*/ 1628 h 19998"/>
                <a:gd name="connsiteX518" fmla="*/ 9902 w 19998"/>
                <a:gd name="connsiteY518" fmla="*/ 1607 h 19998"/>
                <a:gd name="connsiteX519" fmla="*/ 9843 w 19998"/>
                <a:gd name="connsiteY519" fmla="*/ 1542 h 19998"/>
                <a:gd name="connsiteX520" fmla="*/ 9886 w 19998"/>
                <a:gd name="connsiteY520" fmla="*/ 1260 h 19998"/>
                <a:gd name="connsiteX521" fmla="*/ 9926 w 19998"/>
                <a:gd name="connsiteY521" fmla="*/ 1243 h 19998"/>
                <a:gd name="connsiteX522" fmla="*/ 9886 w 19998"/>
                <a:gd name="connsiteY522" fmla="*/ 815 h 19998"/>
                <a:gd name="connsiteX523" fmla="*/ 9902 w 19998"/>
                <a:gd name="connsiteY523" fmla="*/ 815 h 19998"/>
                <a:gd name="connsiteX524" fmla="*/ 9886 w 19998"/>
                <a:gd name="connsiteY524" fmla="*/ 484 h 19998"/>
                <a:gd name="connsiteX525" fmla="*/ 10645 w 19998"/>
                <a:gd name="connsiteY525" fmla="*/ 186 h 19998"/>
                <a:gd name="connsiteX526" fmla="*/ 11307 w 19998"/>
                <a:gd name="connsiteY526" fmla="*/ 0 h 19998"/>
                <a:gd name="connsiteX527" fmla="*/ 11431 w 19998"/>
                <a:gd name="connsiteY527" fmla="*/ 324 h 19998"/>
                <a:gd name="connsiteX528" fmla="*/ 11431 w 19998"/>
                <a:gd name="connsiteY528" fmla="*/ 630 h 19998"/>
                <a:gd name="connsiteX529" fmla="*/ 11577 w 19998"/>
                <a:gd name="connsiteY529" fmla="*/ 630 h 19998"/>
                <a:gd name="connsiteX530" fmla="*/ 11700 w 19998"/>
                <a:gd name="connsiteY530" fmla="*/ 832 h 19998"/>
                <a:gd name="connsiteX531" fmla="*/ 11822 w 19998"/>
                <a:gd name="connsiteY531" fmla="*/ 895 h 19998"/>
                <a:gd name="connsiteX532" fmla="*/ 12158 w 19998"/>
                <a:gd name="connsiteY532" fmla="*/ 670 h 19998"/>
                <a:gd name="connsiteX533" fmla="*/ 12279 w 19998"/>
                <a:gd name="connsiteY533" fmla="*/ 792 h 19998"/>
                <a:gd name="connsiteX534" fmla="*/ 12255 w 19998"/>
                <a:gd name="connsiteY534" fmla="*/ 815 h 19998"/>
                <a:gd name="connsiteX535" fmla="*/ 12360 w 19998"/>
                <a:gd name="connsiteY535" fmla="*/ 895 h 19998"/>
                <a:gd name="connsiteX536" fmla="*/ 12360 w 19998"/>
                <a:gd name="connsiteY536" fmla="*/ 912 h 19998"/>
                <a:gd name="connsiteX537" fmla="*/ 12339 w 19998"/>
                <a:gd name="connsiteY537" fmla="*/ 935 h 19998"/>
                <a:gd name="connsiteX538" fmla="*/ 12548 w 19998"/>
                <a:gd name="connsiteY538" fmla="*/ 1342 h 19998"/>
                <a:gd name="connsiteX539" fmla="*/ 12753 w 19998"/>
                <a:gd name="connsiteY539" fmla="*/ 1260 h 19998"/>
                <a:gd name="connsiteX540" fmla="*/ 12729 w 19998"/>
                <a:gd name="connsiteY540" fmla="*/ 1363 h 19998"/>
                <a:gd name="connsiteX541" fmla="*/ 12834 w 19998"/>
                <a:gd name="connsiteY541" fmla="*/ 1323 h 19998"/>
                <a:gd name="connsiteX542" fmla="*/ 12853 w 19998"/>
                <a:gd name="connsiteY542" fmla="*/ 1342 h 19998"/>
                <a:gd name="connsiteX543" fmla="*/ 12901 w 19998"/>
                <a:gd name="connsiteY543" fmla="*/ 1342 h 19998"/>
                <a:gd name="connsiteX544" fmla="*/ 13039 w 19998"/>
                <a:gd name="connsiteY544" fmla="*/ 1769 h 19998"/>
                <a:gd name="connsiteX545" fmla="*/ 13039 w 19998"/>
                <a:gd name="connsiteY545" fmla="*/ 1751 h 19998"/>
                <a:gd name="connsiteX546" fmla="*/ 13065 w 19998"/>
                <a:gd name="connsiteY546" fmla="*/ 1751 h 19998"/>
                <a:gd name="connsiteX547" fmla="*/ 13082 w 19998"/>
                <a:gd name="connsiteY547" fmla="*/ 1671 h 19998"/>
                <a:gd name="connsiteX548" fmla="*/ 13186 w 19998"/>
                <a:gd name="connsiteY548" fmla="*/ 1645 h 19998"/>
                <a:gd name="connsiteX549" fmla="*/ 13203 w 19998"/>
                <a:gd name="connsiteY549" fmla="*/ 1671 h 19998"/>
                <a:gd name="connsiteX550" fmla="*/ 13203 w 19998"/>
                <a:gd name="connsiteY550" fmla="*/ 1645 h 19998"/>
                <a:gd name="connsiteX551" fmla="*/ 13267 w 19998"/>
                <a:gd name="connsiteY551" fmla="*/ 1645 h 19998"/>
                <a:gd name="connsiteX552" fmla="*/ 13267 w 19998"/>
                <a:gd name="connsiteY552" fmla="*/ 1671 h 19998"/>
                <a:gd name="connsiteX553" fmla="*/ 13308 w 19998"/>
                <a:gd name="connsiteY553" fmla="*/ 1687 h 19998"/>
                <a:gd name="connsiteX554" fmla="*/ 13308 w 19998"/>
                <a:gd name="connsiteY554" fmla="*/ 1711 h 19998"/>
                <a:gd name="connsiteX555" fmla="*/ 13515 w 19998"/>
                <a:gd name="connsiteY555" fmla="*/ 1628 h 19998"/>
                <a:gd name="connsiteX556" fmla="*/ 13598 w 19998"/>
                <a:gd name="connsiteY556" fmla="*/ 1751 h 19998"/>
                <a:gd name="connsiteX557" fmla="*/ 13660 w 19998"/>
                <a:gd name="connsiteY557" fmla="*/ 1769 h 19998"/>
                <a:gd name="connsiteX558" fmla="*/ 13660 w 19998"/>
                <a:gd name="connsiteY558" fmla="*/ 1833 h 19998"/>
                <a:gd name="connsiteX559" fmla="*/ 13677 w 19998"/>
                <a:gd name="connsiteY559" fmla="*/ 1833 h 19998"/>
                <a:gd name="connsiteX560" fmla="*/ 13677 w 19998"/>
                <a:gd name="connsiteY560" fmla="*/ 1849 h 19998"/>
                <a:gd name="connsiteX561" fmla="*/ 13725 w 19998"/>
                <a:gd name="connsiteY561" fmla="*/ 1849 h 19998"/>
                <a:gd name="connsiteX562" fmla="*/ 13703 w 19998"/>
                <a:gd name="connsiteY562" fmla="*/ 1833 h 19998"/>
                <a:gd name="connsiteX563" fmla="*/ 13725 w 19998"/>
                <a:gd name="connsiteY563" fmla="*/ 1791 h 19998"/>
                <a:gd name="connsiteX564" fmla="*/ 13808 w 19998"/>
                <a:gd name="connsiteY564" fmla="*/ 1873 h 19998"/>
                <a:gd name="connsiteX565" fmla="*/ 13725 w 19998"/>
                <a:gd name="connsiteY565" fmla="*/ 2155 h 19998"/>
                <a:gd name="connsiteX566" fmla="*/ 13725 w 19998"/>
                <a:gd name="connsiteY566" fmla="*/ 2138 h 19998"/>
                <a:gd name="connsiteX567" fmla="*/ 13784 w 19998"/>
                <a:gd name="connsiteY567" fmla="*/ 2155 h 19998"/>
                <a:gd name="connsiteX568" fmla="*/ 13825 w 19998"/>
                <a:gd name="connsiteY568" fmla="*/ 2301 h 19998"/>
                <a:gd name="connsiteX569" fmla="*/ 13703 w 19998"/>
                <a:gd name="connsiteY569" fmla="*/ 2420 h 19998"/>
                <a:gd name="connsiteX570" fmla="*/ 13741 w 19998"/>
                <a:gd name="connsiteY570" fmla="*/ 2463 h 19998"/>
                <a:gd name="connsiteX571" fmla="*/ 13703 w 19998"/>
                <a:gd name="connsiteY571" fmla="*/ 2503 h 19998"/>
                <a:gd name="connsiteX572" fmla="*/ 13784 w 19998"/>
                <a:gd name="connsiteY572" fmla="*/ 2519 h 19998"/>
                <a:gd name="connsiteX573" fmla="*/ 13784 w 19998"/>
                <a:gd name="connsiteY573" fmla="*/ 2540 h 19998"/>
                <a:gd name="connsiteX574" fmla="*/ 13849 w 19998"/>
                <a:gd name="connsiteY574" fmla="*/ 2540 h 19998"/>
                <a:gd name="connsiteX575" fmla="*/ 14280 w 19998"/>
                <a:gd name="connsiteY575" fmla="*/ 2540 h 19998"/>
                <a:gd name="connsiteX576" fmla="*/ 14527 w 19998"/>
                <a:gd name="connsiteY576" fmla="*/ 2437 h 19998"/>
                <a:gd name="connsiteX577" fmla="*/ 14527 w 19998"/>
                <a:gd name="connsiteY577" fmla="*/ 2218 h 19998"/>
                <a:gd name="connsiteX578" fmla="*/ 14715 w 19998"/>
                <a:gd name="connsiteY578" fmla="*/ 2051 h 19998"/>
                <a:gd name="connsiteX579" fmla="*/ 14815 w 19998"/>
                <a:gd name="connsiteY579" fmla="*/ 2115 h 19998"/>
                <a:gd name="connsiteX580" fmla="*/ 14775 w 19998"/>
                <a:gd name="connsiteY580" fmla="*/ 2138 h 19998"/>
                <a:gd name="connsiteX581" fmla="*/ 14796 w 19998"/>
                <a:gd name="connsiteY581" fmla="*/ 2218 h 19998"/>
                <a:gd name="connsiteX582" fmla="*/ 14756 w 19998"/>
                <a:gd name="connsiteY582" fmla="*/ 2195 h 19998"/>
                <a:gd name="connsiteX583" fmla="*/ 14732 w 19998"/>
                <a:gd name="connsiteY583" fmla="*/ 2218 h 19998"/>
                <a:gd name="connsiteX584" fmla="*/ 14756 w 19998"/>
                <a:gd name="connsiteY584" fmla="*/ 2237 h 19998"/>
                <a:gd name="connsiteX585" fmla="*/ 14732 w 19998"/>
                <a:gd name="connsiteY585" fmla="*/ 2275 h 19998"/>
                <a:gd name="connsiteX586" fmla="*/ 14715 w 19998"/>
                <a:gd name="connsiteY586" fmla="*/ 2275 h 19998"/>
                <a:gd name="connsiteX587" fmla="*/ 14756 w 19998"/>
                <a:gd name="connsiteY587" fmla="*/ 2341 h 19998"/>
                <a:gd name="connsiteX588" fmla="*/ 14675 w 19998"/>
                <a:gd name="connsiteY588" fmla="*/ 2519 h 19998"/>
                <a:gd name="connsiteX589" fmla="*/ 14815 w 19998"/>
                <a:gd name="connsiteY589" fmla="*/ 2622 h 19998"/>
                <a:gd name="connsiteX590" fmla="*/ 14796 w 19998"/>
                <a:gd name="connsiteY590" fmla="*/ 2904 h 19998"/>
                <a:gd name="connsiteX591" fmla="*/ 14918 w 19998"/>
                <a:gd name="connsiteY591" fmla="*/ 2904 h 19998"/>
                <a:gd name="connsiteX592" fmla="*/ 14918 w 19998"/>
                <a:gd name="connsiteY592" fmla="*/ 2867 h 19998"/>
                <a:gd name="connsiteX593" fmla="*/ 15001 w 19998"/>
                <a:gd name="connsiteY593" fmla="*/ 2888 h 19998"/>
                <a:gd name="connsiteX594" fmla="*/ 15230 w 19998"/>
                <a:gd name="connsiteY594" fmla="*/ 3074 h 19998"/>
                <a:gd name="connsiteX595" fmla="*/ 15249 w 19998"/>
                <a:gd name="connsiteY595" fmla="*/ 3050 h 19998"/>
                <a:gd name="connsiteX596" fmla="*/ 15249 w 19998"/>
                <a:gd name="connsiteY596" fmla="*/ 3114 h 19998"/>
                <a:gd name="connsiteX597" fmla="*/ 15330 w 19998"/>
                <a:gd name="connsiteY597" fmla="*/ 3114 h 19998"/>
                <a:gd name="connsiteX598" fmla="*/ 15418 w 19998"/>
                <a:gd name="connsiteY598" fmla="*/ 3114 h 19998"/>
                <a:gd name="connsiteX599" fmla="*/ 15499 w 19998"/>
                <a:gd name="connsiteY599" fmla="*/ 3196 h 19998"/>
                <a:gd name="connsiteX600" fmla="*/ 15475 w 19998"/>
                <a:gd name="connsiteY600" fmla="*/ 3252 h 19998"/>
                <a:gd name="connsiteX601" fmla="*/ 15499 w 19998"/>
                <a:gd name="connsiteY601" fmla="*/ 3295 h 19998"/>
                <a:gd name="connsiteX602" fmla="*/ 15499 w 19998"/>
                <a:gd name="connsiteY602" fmla="*/ 3276 h 19998"/>
                <a:gd name="connsiteX603" fmla="*/ 15599 w 19998"/>
                <a:gd name="connsiteY603" fmla="*/ 3276 h 19998"/>
                <a:gd name="connsiteX604" fmla="*/ 15704 w 19998"/>
                <a:gd name="connsiteY604" fmla="*/ 3374 h 19998"/>
                <a:gd name="connsiteX605" fmla="*/ 15682 w 19998"/>
                <a:gd name="connsiteY605" fmla="*/ 3414 h 19998"/>
                <a:gd name="connsiteX606" fmla="*/ 15723 w 19998"/>
                <a:gd name="connsiteY606" fmla="*/ 3478 h 19998"/>
                <a:gd name="connsiteX607" fmla="*/ 15704 w 19998"/>
                <a:gd name="connsiteY607" fmla="*/ 3497 h 19998"/>
                <a:gd name="connsiteX608" fmla="*/ 15747 w 19998"/>
                <a:gd name="connsiteY608" fmla="*/ 3534 h 19998"/>
                <a:gd name="connsiteX609" fmla="*/ 15747 w 19998"/>
                <a:gd name="connsiteY609" fmla="*/ 3518 h 19998"/>
                <a:gd name="connsiteX610" fmla="*/ 15935 w 19998"/>
                <a:gd name="connsiteY610" fmla="*/ 3478 h 19998"/>
                <a:gd name="connsiteX611" fmla="*/ 15935 w 19998"/>
                <a:gd name="connsiteY611" fmla="*/ 3518 h 19998"/>
                <a:gd name="connsiteX612" fmla="*/ 15951 w 19998"/>
                <a:gd name="connsiteY612" fmla="*/ 3518 h 19998"/>
                <a:gd name="connsiteX613" fmla="*/ 15992 w 19998"/>
                <a:gd name="connsiteY613" fmla="*/ 3414 h 19998"/>
                <a:gd name="connsiteX614" fmla="*/ 16156 w 19998"/>
                <a:gd name="connsiteY614" fmla="*/ 3414 h 19998"/>
                <a:gd name="connsiteX615" fmla="*/ 16156 w 19998"/>
                <a:gd name="connsiteY615" fmla="*/ 3374 h 19998"/>
                <a:gd name="connsiteX616" fmla="*/ 16302 w 19998"/>
                <a:gd name="connsiteY616" fmla="*/ 3436 h 19998"/>
                <a:gd name="connsiteX617" fmla="*/ 16285 w 19998"/>
                <a:gd name="connsiteY617" fmla="*/ 3454 h 19998"/>
                <a:gd name="connsiteX618" fmla="*/ 16366 w 19998"/>
                <a:gd name="connsiteY618" fmla="*/ 3518 h 19998"/>
                <a:gd name="connsiteX619" fmla="*/ 16490 w 19998"/>
                <a:gd name="connsiteY619" fmla="*/ 3518 h 19998"/>
                <a:gd name="connsiteX620" fmla="*/ 16506 w 19998"/>
                <a:gd name="connsiteY620" fmla="*/ 3600 h 19998"/>
                <a:gd name="connsiteX621" fmla="*/ 16590 w 19998"/>
                <a:gd name="connsiteY621" fmla="*/ 3624 h 19998"/>
                <a:gd name="connsiteX622" fmla="*/ 16611 w 19998"/>
                <a:gd name="connsiteY622" fmla="*/ 3581 h 19998"/>
                <a:gd name="connsiteX623" fmla="*/ 16694 w 19998"/>
                <a:gd name="connsiteY623" fmla="*/ 3600 h 19998"/>
                <a:gd name="connsiteX624" fmla="*/ 16694 w 19998"/>
                <a:gd name="connsiteY624" fmla="*/ 3560 h 19998"/>
                <a:gd name="connsiteX625" fmla="*/ 16716 w 19998"/>
                <a:gd name="connsiteY625" fmla="*/ 3560 h 19998"/>
                <a:gd name="connsiteX626" fmla="*/ 16716 w 19998"/>
                <a:gd name="connsiteY626" fmla="*/ 3518 h 19998"/>
                <a:gd name="connsiteX627" fmla="*/ 16759 w 19998"/>
                <a:gd name="connsiteY627" fmla="*/ 3497 h 19998"/>
                <a:gd name="connsiteX628" fmla="*/ 16759 w 19998"/>
                <a:gd name="connsiteY628" fmla="*/ 3478 h 19998"/>
                <a:gd name="connsiteX629" fmla="*/ 16940 w 19998"/>
                <a:gd name="connsiteY629" fmla="*/ 3478 h 19998"/>
                <a:gd name="connsiteX630" fmla="*/ 17085 w 19998"/>
                <a:gd name="connsiteY630" fmla="*/ 3560 h 19998"/>
                <a:gd name="connsiteX631" fmla="*/ 17085 w 19998"/>
                <a:gd name="connsiteY631" fmla="*/ 3534 h 19998"/>
                <a:gd name="connsiteX632" fmla="*/ 17192 w 19998"/>
                <a:gd name="connsiteY632" fmla="*/ 3518 h 19998"/>
                <a:gd name="connsiteX633" fmla="*/ 17192 w 19998"/>
                <a:gd name="connsiteY633" fmla="*/ 3534 h 19998"/>
                <a:gd name="connsiteX634" fmla="*/ 17373 w 19998"/>
                <a:gd name="connsiteY634" fmla="*/ 3640 h 19998"/>
                <a:gd name="connsiteX635" fmla="*/ 17354 w 19998"/>
                <a:gd name="connsiteY635" fmla="*/ 3663 h 19998"/>
                <a:gd name="connsiteX636" fmla="*/ 17437 w 19998"/>
                <a:gd name="connsiteY636" fmla="*/ 3783 h 19998"/>
                <a:gd name="connsiteX637" fmla="*/ 17397 w 19998"/>
                <a:gd name="connsiteY637" fmla="*/ 3783 h 19998"/>
                <a:gd name="connsiteX638" fmla="*/ 17414 w 19998"/>
                <a:gd name="connsiteY638" fmla="*/ 3826 h 19998"/>
                <a:gd name="connsiteX639" fmla="*/ 17437 w 19998"/>
                <a:gd name="connsiteY639" fmla="*/ 3826 h 19998"/>
                <a:gd name="connsiteX640" fmla="*/ 17602 w 19998"/>
                <a:gd name="connsiteY640" fmla="*/ 4028 h 19998"/>
                <a:gd name="connsiteX641" fmla="*/ 17623 w 19998"/>
                <a:gd name="connsiteY641" fmla="*/ 4091 h 19998"/>
                <a:gd name="connsiteX642" fmla="*/ 17642 w 19998"/>
                <a:gd name="connsiteY642" fmla="*/ 4091 h 19998"/>
                <a:gd name="connsiteX643" fmla="*/ 17683 w 19998"/>
                <a:gd name="connsiteY643" fmla="*/ 4211 h 19998"/>
                <a:gd name="connsiteX644" fmla="*/ 17849 w 19998"/>
                <a:gd name="connsiteY644" fmla="*/ 4211 h 19998"/>
                <a:gd name="connsiteX645" fmla="*/ 17849 w 19998"/>
                <a:gd name="connsiteY645" fmla="*/ 4171 h 19998"/>
                <a:gd name="connsiteX646" fmla="*/ 17871 w 19998"/>
                <a:gd name="connsiteY646" fmla="*/ 4171 h 19998"/>
                <a:gd name="connsiteX647" fmla="*/ 17830 w 19998"/>
                <a:gd name="connsiteY647" fmla="*/ 4091 h 19998"/>
                <a:gd name="connsiteX648" fmla="*/ 17871 w 19998"/>
                <a:gd name="connsiteY648" fmla="*/ 4065 h 19998"/>
                <a:gd name="connsiteX649" fmla="*/ 17935 w 19998"/>
                <a:gd name="connsiteY649" fmla="*/ 4091 h 19998"/>
                <a:gd name="connsiteX650" fmla="*/ 17976 w 19998"/>
                <a:gd name="connsiteY650" fmla="*/ 4065 h 19998"/>
                <a:gd name="connsiteX651" fmla="*/ 18019 w 19998"/>
                <a:gd name="connsiteY651" fmla="*/ 4091 h 19998"/>
                <a:gd name="connsiteX652" fmla="*/ 18140 w 19998"/>
                <a:gd name="connsiteY652" fmla="*/ 4131 h 19998"/>
                <a:gd name="connsiteX653" fmla="*/ 18183 w 19998"/>
                <a:gd name="connsiteY653" fmla="*/ 4293 h 19998"/>
                <a:gd name="connsiteX654" fmla="*/ 18200 w 19998"/>
                <a:gd name="connsiteY654" fmla="*/ 4293 h 19998"/>
                <a:gd name="connsiteX655" fmla="*/ 18223 w 19998"/>
                <a:gd name="connsiteY655" fmla="*/ 4211 h 19998"/>
                <a:gd name="connsiteX656" fmla="*/ 18240 w 19998"/>
                <a:gd name="connsiteY656" fmla="*/ 4211 h 19998"/>
                <a:gd name="connsiteX657" fmla="*/ 18240 w 19998"/>
                <a:gd name="connsiteY657" fmla="*/ 4230 h 19998"/>
                <a:gd name="connsiteX658" fmla="*/ 18281 w 19998"/>
                <a:gd name="connsiteY658" fmla="*/ 4230 h 19998"/>
                <a:gd name="connsiteX659" fmla="*/ 18328 w 19998"/>
                <a:gd name="connsiteY659" fmla="*/ 4270 h 19998"/>
                <a:gd name="connsiteX660" fmla="*/ 18369 w 19998"/>
                <a:gd name="connsiteY660" fmla="*/ 4253 h 19998"/>
                <a:gd name="connsiteX661" fmla="*/ 18388 w 19998"/>
                <a:gd name="connsiteY661" fmla="*/ 4270 h 19998"/>
                <a:gd name="connsiteX662" fmla="*/ 18531 w 19998"/>
                <a:gd name="connsiteY662" fmla="*/ 4253 h 19998"/>
                <a:gd name="connsiteX663" fmla="*/ 18531 w 19998"/>
                <a:gd name="connsiteY663" fmla="*/ 4270 h 19998"/>
                <a:gd name="connsiteX664" fmla="*/ 18631 w 19998"/>
                <a:gd name="connsiteY664" fmla="*/ 4211 h 19998"/>
                <a:gd name="connsiteX665" fmla="*/ 18631 w 19998"/>
                <a:gd name="connsiteY665" fmla="*/ 4131 h 19998"/>
                <a:gd name="connsiteX666" fmla="*/ 18762 w 19998"/>
                <a:gd name="connsiteY666" fmla="*/ 4108 h 19998"/>
                <a:gd name="connsiteX667" fmla="*/ 18778 w 19998"/>
                <a:gd name="connsiteY667" fmla="*/ 4148 h 19998"/>
                <a:gd name="connsiteX668" fmla="*/ 18821 w 19998"/>
                <a:gd name="connsiteY668" fmla="*/ 4131 h 19998"/>
                <a:gd name="connsiteX669" fmla="*/ 18943 w 19998"/>
                <a:gd name="connsiteY669" fmla="*/ 4333 h 19998"/>
                <a:gd name="connsiteX670" fmla="*/ 19047 w 19998"/>
                <a:gd name="connsiteY670" fmla="*/ 4333 h 19998"/>
                <a:gd name="connsiteX671" fmla="*/ 19064 w 19998"/>
                <a:gd name="connsiteY671" fmla="*/ 4392 h 19998"/>
                <a:gd name="connsiteX672" fmla="*/ 19152 w 19998"/>
                <a:gd name="connsiteY672" fmla="*/ 4392 h 19998"/>
                <a:gd name="connsiteX673" fmla="*/ 19152 w 19998"/>
                <a:gd name="connsiteY673" fmla="*/ 4373 h 19998"/>
                <a:gd name="connsiteX674" fmla="*/ 19212 w 19998"/>
                <a:gd name="connsiteY674" fmla="*/ 4373 h 19998"/>
                <a:gd name="connsiteX675" fmla="*/ 19212 w 19998"/>
                <a:gd name="connsiteY675" fmla="*/ 4392 h 19998"/>
                <a:gd name="connsiteX676" fmla="*/ 19317 w 19998"/>
                <a:gd name="connsiteY676" fmla="*/ 4333 h 19998"/>
                <a:gd name="connsiteX677" fmla="*/ 19417 w 19998"/>
                <a:gd name="connsiteY677" fmla="*/ 4392 h 19998"/>
                <a:gd name="connsiteX678" fmla="*/ 19443 w 19998"/>
                <a:gd name="connsiteY678" fmla="*/ 4373 h 19998"/>
                <a:gd name="connsiteX679" fmla="*/ 19500 w 19998"/>
                <a:gd name="connsiteY679" fmla="*/ 4373 h 19998"/>
                <a:gd name="connsiteX680" fmla="*/ 19521 w 19998"/>
                <a:gd name="connsiteY680" fmla="*/ 4352 h 19998"/>
                <a:gd name="connsiteX681" fmla="*/ 19998 w 19998"/>
                <a:gd name="connsiteY681" fmla="*/ 4512 h 19998"/>
                <a:gd name="connsiteX682" fmla="*/ 19750 w 19998"/>
                <a:gd name="connsiteY682" fmla="*/ 4939 h 19998"/>
                <a:gd name="connsiteX683" fmla="*/ 19712 w 19998"/>
                <a:gd name="connsiteY683" fmla="*/ 4939 h 19998"/>
                <a:gd name="connsiteX684" fmla="*/ 19686 w 19998"/>
                <a:gd name="connsiteY684" fmla="*/ 5003 h 19998"/>
                <a:gd name="connsiteX685" fmla="*/ 19645 w 19998"/>
                <a:gd name="connsiteY685" fmla="*/ 5003 h 19998"/>
                <a:gd name="connsiteX686" fmla="*/ 19131 w 19998"/>
                <a:gd name="connsiteY686" fmla="*/ 6512 h 19998"/>
                <a:gd name="connsiteX687" fmla="*/ 19236 w 19998"/>
                <a:gd name="connsiteY687" fmla="*/ 7750 h 19998"/>
                <a:gd name="connsiteX688" fmla="*/ 19212 w 19998"/>
                <a:gd name="connsiteY688" fmla="*/ 7750 h 19998"/>
                <a:gd name="connsiteX689" fmla="*/ 19090 w 19998"/>
                <a:gd name="connsiteY689" fmla="*/ 7870 h 19998"/>
                <a:gd name="connsiteX690" fmla="*/ 19152 w 19998"/>
                <a:gd name="connsiteY690" fmla="*/ 7853 h 19998"/>
                <a:gd name="connsiteX691" fmla="*/ 19064 w 19998"/>
                <a:gd name="connsiteY691" fmla="*/ 7973 h 19998"/>
                <a:gd name="connsiteX692" fmla="*/ 18983 w 19998"/>
                <a:gd name="connsiteY692" fmla="*/ 7973 h 19998"/>
                <a:gd name="connsiteX693" fmla="*/ 18714 w 19998"/>
                <a:gd name="connsiteY693" fmla="*/ 8135 h 19998"/>
                <a:gd name="connsiteX694" fmla="*/ 18695 w 19998"/>
                <a:gd name="connsiteY694" fmla="*/ 8093 h 19998"/>
                <a:gd name="connsiteX695" fmla="*/ 18614 w 19998"/>
                <a:gd name="connsiteY695" fmla="*/ 7997 h 19998"/>
                <a:gd name="connsiteX696" fmla="*/ 18631 w 19998"/>
                <a:gd name="connsiteY696" fmla="*/ 7973 h 19998"/>
                <a:gd name="connsiteX697" fmla="*/ 18304 w 19998"/>
                <a:gd name="connsiteY69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063 w 19998"/>
                <a:gd name="connsiteY462" fmla="*/ 5534 h 19998"/>
                <a:gd name="connsiteX463" fmla="*/ 4351 w 19998"/>
                <a:gd name="connsiteY463" fmla="*/ 5351 h 19998"/>
                <a:gd name="connsiteX464" fmla="*/ 4372 w 19998"/>
                <a:gd name="connsiteY464" fmla="*/ 5308 h 19998"/>
                <a:gd name="connsiteX465" fmla="*/ 4392 w 19998"/>
                <a:gd name="connsiteY465" fmla="*/ 5308 h 19998"/>
                <a:gd name="connsiteX466" fmla="*/ 4580 w 19998"/>
                <a:gd name="connsiteY466" fmla="*/ 5268 h 19998"/>
                <a:gd name="connsiteX467" fmla="*/ 4580 w 19998"/>
                <a:gd name="connsiteY467" fmla="*/ 5471 h 19998"/>
                <a:gd name="connsiteX468" fmla="*/ 4994 w 19998"/>
                <a:gd name="connsiteY468" fmla="*/ 5449 h 19998"/>
                <a:gd name="connsiteX469" fmla="*/ 5075 w 19998"/>
                <a:gd name="connsiteY469" fmla="*/ 5471 h 19998"/>
                <a:gd name="connsiteX470" fmla="*/ 5323 w 19998"/>
                <a:gd name="connsiteY470" fmla="*/ 5471 h 19998"/>
                <a:gd name="connsiteX471" fmla="*/ 5242 w 19998"/>
                <a:gd name="connsiteY471" fmla="*/ 5407 h 19998"/>
                <a:gd name="connsiteX472" fmla="*/ 4994 w 19998"/>
                <a:gd name="connsiteY472" fmla="*/ 5003 h 19998"/>
                <a:gd name="connsiteX473" fmla="*/ 4970 w 19998"/>
                <a:gd name="connsiteY473" fmla="*/ 5003 h 19998"/>
                <a:gd name="connsiteX474" fmla="*/ 4954 w 19998"/>
                <a:gd name="connsiteY474" fmla="*/ 4982 h 19998"/>
                <a:gd name="connsiteX475" fmla="*/ 5054 w 19998"/>
                <a:gd name="connsiteY475" fmla="*/ 4618 h 19998"/>
                <a:gd name="connsiteX476" fmla="*/ 5054 w 19998"/>
                <a:gd name="connsiteY476" fmla="*/ 4601 h 19998"/>
                <a:gd name="connsiteX477" fmla="*/ 5037 w 19998"/>
                <a:gd name="connsiteY477" fmla="*/ 4618 h 19998"/>
                <a:gd name="connsiteX478" fmla="*/ 5011 w 19998"/>
                <a:gd name="connsiteY478" fmla="*/ 4131 h 19998"/>
                <a:gd name="connsiteX479" fmla="*/ 4970 w 19998"/>
                <a:gd name="connsiteY479" fmla="*/ 4131 h 19998"/>
                <a:gd name="connsiteX480" fmla="*/ 4642 w 19998"/>
                <a:gd name="connsiteY480" fmla="*/ 3335 h 19998"/>
                <a:gd name="connsiteX481" fmla="*/ 4663 w 19998"/>
                <a:gd name="connsiteY481" fmla="*/ 3092 h 19998"/>
                <a:gd name="connsiteX482" fmla="*/ 4563 w 19998"/>
                <a:gd name="connsiteY482" fmla="*/ 3050 h 19998"/>
                <a:gd name="connsiteX483" fmla="*/ 4563 w 19998"/>
                <a:gd name="connsiteY483" fmla="*/ 2930 h 19998"/>
                <a:gd name="connsiteX484" fmla="*/ 4663 w 19998"/>
                <a:gd name="connsiteY484" fmla="*/ 2987 h 19998"/>
                <a:gd name="connsiteX485" fmla="*/ 4684 w 19998"/>
                <a:gd name="connsiteY485" fmla="*/ 2947 h 19998"/>
                <a:gd name="connsiteX486" fmla="*/ 5242 w 19998"/>
                <a:gd name="connsiteY486" fmla="*/ 3092 h 19998"/>
                <a:gd name="connsiteX487" fmla="*/ 5258 w 19998"/>
                <a:gd name="connsiteY487" fmla="*/ 3029 h 19998"/>
                <a:gd name="connsiteX488" fmla="*/ 5570 w 19998"/>
                <a:gd name="connsiteY488" fmla="*/ 3050 h 19998"/>
                <a:gd name="connsiteX489" fmla="*/ 5632 w 19998"/>
                <a:gd name="connsiteY489" fmla="*/ 3252 h 19998"/>
                <a:gd name="connsiteX490" fmla="*/ 5592 w 19998"/>
                <a:gd name="connsiteY490" fmla="*/ 3252 h 19998"/>
                <a:gd name="connsiteX491" fmla="*/ 5570 w 19998"/>
                <a:gd name="connsiteY491" fmla="*/ 3316 h 19998"/>
                <a:gd name="connsiteX492" fmla="*/ 5511 w 19998"/>
                <a:gd name="connsiteY492" fmla="*/ 3316 h 19998"/>
                <a:gd name="connsiteX493" fmla="*/ 5675 w 19998"/>
                <a:gd name="connsiteY493" fmla="*/ 3800 h 19998"/>
                <a:gd name="connsiteX494" fmla="*/ 5649 w 19998"/>
                <a:gd name="connsiteY494" fmla="*/ 3826 h 19998"/>
                <a:gd name="connsiteX495" fmla="*/ 5732 w 19998"/>
                <a:gd name="connsiteY495" fmla="*/ 3842 h 19998"/>
                <a:gd name="connsiteX496" fmla="*/ 5713 w 19998"/>
                <a:gd name="connsiteY496" fmla="*/ 3842 h 19998"/>
                <a:gd name="connsiteX497" fmla="*/ 5732 w 19998"/>
                <a:gd name="connsiteY497" fmla="*/ 3882 h 19998"/>
                <a:gd name="connsiteX498" fmla="*/ 5756 w 19998"/>
                <a:gd name="connsiteY498" fmla="*/ 3882 h 19998"/>
                <a:gd name="connsiteX499" fmla="*/ 5775 w 19998"/>
                <a:gd name="connsiteY499" fmla="*/ 3882 h 19998"/>
                <a:gd name="connsiteX500" fmla="*/ 5861 w 19998"/>
                <a:gd name="connsiteY500" fmla="*/ 3762 h 19998"/>
                <a:gd name="connsiteX501" fmla="*/ 6499 w 19998"/>
                <a:gd name="connsiteY501" fmla="*/ 3906 h 19998"/>
                <a:gd name="connsiteX502" fmla="*/ 7611 w 19998"/>
                <a:gd name="connsiteY502" fmla="*/ 3826 h 19998"/>
                <a:gd name="connsiteX503" fmla="*/ 7923 w 19998"/>
                <a:gd name="connsiteY503" fmla="*/ 3722 h 19998"/>
                <a:gd name="connsiteX504" fmla="*/ 8045 w 19998"/>
                <a:gd name="connsiteY504" fmla="*/ 3703 h 19998"/>
                <a:gd name="connsiteX505" fmla="*/ 7611 w 19998"/>
                <a:gd name="connsiteY505" fmla="*/ 3600 h 19998"/>
                <a:gd name="connsiteX506" fmla="*/ 7611 w 19998"/>
                <a:gd name="connsiteY506" fmla="*/ 3581 h 19998"/>
                <a:gd name="connsiteX507" fmla="*/ 7799 w 19998"/>
                <a:gd name="connsiteY507" fmla="*/ 3092 h 19998"/>
                <a:gd name="connsiteX508" fmla="*/ 9574 w 19998"/>
                <a:gd name="connsiteY508" fmla="*/ 2317 h 19998"/>
                <a:gd name="connsiteX509" fmla="*/ 9843 w 19998"/>
                <a:gd name="connsiteY509" fmla="*/ 1993 h 19998"/>
                <a:gd name="connsiteX510" fmla="*/ 9902 w 19998"/>
                <a:gd name="connsiteY510" fmla="*/ 2051 h 19998"/>
                <a:gd name="connsiteX511" fmla="*/ 10031 w 19998"/>
                <a:gd name="connsiteY511" fmla="*/ 2051 h 19998"/>
                <a:gd name="connsiteX512" fmla="*/ 9964 w 19998"/>
                <a:gd name="connsiteY512" fmla="*/ 1972 h 19998"/>
                <a:gd name="connsiteX513" fmla="*/ 9943 w 19998"/>
                <a:gd name="connsiteY513" fmla="*/ 1993 h 19998"/>
                <a:gd name="connsiteX514" fmla="*/ 9843 w 19998"/>
                <a:gd name="connsiteY514" fmla="*/ 1645 h 19998"/>
                <a:gd name="connsiteX515" fmla="*/ 9902 w 19998"/>
                <a:gd name="connsiteY515" fmla="*/ 1645 h 19998"/>
                <a:gd name="connsiteX516" fmla="*/ 9902 w 19998"/>
                <a:gd name="connsiteY516" fmla="*/ 1628 h 19998"/>
                <a:gd name="connsiteX517" fmla="*/ 9902 w 19998"/>
                <a:gd name="connsiteY517" fmla="*/ 1607 h 19998"/>
                <a:gd name="connsiteX518" fmla="*/ 9843 w 19998"/>
                <a:gd name="connsiteY518" fmla="*/ 1542 h 19998"/>
                <a:gd name="connsiteX519" fmla="*/ 9886 w 19998"/>
                <a:gd name="connsiteY519" fmla="*/ 1260 h 19998"/>
                <a:gd name="connsiteX520" fmla="*/ 9926 w 19998"/>
                <a:gd name="connsiteY520" fmla="*/ 1243 h 19998"/>
                <a:gd name="connsiteX521" fmla="*/ 9886 w 19998"/>
                <a:gd name="connsiteY521" fmla="*/ 815 h 19998"/>
                <a:gd name="connsiteX522" fmla="*/ 9902 w 19998"/>
                <a:gd name="connsiteY522" fmla="*/ 815 h 19998"/>
                <a:gd name="connsiteX523" fmla="*/ 9886 w 19998"/>
                <a:gd name="connsiteY523" fmla="*/ 484 h 19998"/>
                <a:gd name="connsiteX524" fmla="*/ 10645 w 19998"/>
                <a:gd name="connsiteY524" fmla="*/ 186 h 19998"/>
                <a:gd name="connsiteX525" fmla="*/ 11307 w 19998"/>
                <a:gd name="connsiteY525" fmla="*/ 0 h 19998"/>
                <a:gd name="connsiteX526" fmla="*/ 11431 w 19998"/>
                <a:gd name="connsiteY526" fmla="*/ 324 h 19998"/>
                <a:gd name="connsiteX527" fmla="*/ 11431 w 19998"/>
                <a:gd name="connsiteY527" fmla="*/ 630 h 19998"/>
                <a:gd name="connsiteX528" fmla="*/ 11577 w 19998"/>
                <a:gd name="connsiteY528" fmla="*/ 630 h 19998"/>
                <a:gd name="connsiteX529" fmla="*/ 11700 w 19998"/>
                <a:gd name="connsiteY529" fmla="*/ 832 h 19998"/>
                <a:gd name="connsiteX530" fmla="*/ 11822 w 19998"/>
                <a:gd name="connsiteY530" fmla="*/ 895 h 19998"/>
                <a:gd name="connsiteX531" fmla="*/ 12158 w 19998"/>
                <a:gd name="connsiteY531" fmla="*/ 670 h 19998"/>
                <a:gd name="connsiteX532" fmla="*/ 12279 w 19998"/>
                <a:gd name="connsiteY532" fmla="*/ 792 h 19998"/>
                <a:gd name="connsiteX533" fmla="*/ 12255 w 19998"/>
                <a:gd name="connsiteY533" fmla="*/ 815 h 19998"/>
                <a:gd name="connsiteX534" fmla="*/ 12360 w 19998"/>
                <a:gd name="connsiteY534" fmla="*/ 895 h 19998"/>
                <a:gd name="connsiteX535" fmla="*/ 12360 w 19998"/>
                <a:gd name="connsiteY535" fmla="*/ 912 h 19998"/>
                <a:gd name="connsiteX536" fmla="*/ 12339 w 19998"/>
                <a:gd name="connsiteY536" fmla="*/ 935 h 19998"/>
                <a:gd name="connsiteX537" fmla="*/ 12548 w 19998"/>
                <a:gd name="connsiteY537" fmla="*/ 1342 h 19998"/>
                <a:gd name="connsiteX538" fmla="*/ 12753 w 19998"/>
                <a:gd name="connsiteY538" fmla="*/ 1260 h 19998"/>
                <a:gd name="connsiteX539" fmla="*/ 12729 w 19998"/>
                <a:gd name="connsiteY539" fmla="*/ 1363 h 19998"/>
                <a:gd name="connsiteX540" fmla="*/ 12834 w 19998"/>
                <a:gd name="connsiteY540" fmla="*/ 1323 h 19998"/>
                <a:gd name="connsiteX541" fmla="*/ 12853 w 19998"/>
                <a:gd name="connsiteY541" fmla="*/ 1342 h 19998"/>
                <a:gd name="connsiteX542" fmla="*/ 12901 w 19998"/>
                <a:gd name="connsiteY542" fmla="*/ 1342 h 19998"/>
                <a:gd name="connsiteX543" fmla="*/ 13039 w 19998"/>
                <a:gd name="connsiteY543" fmla="*/ 1769 h 19998"/>
                <a:gd name="connsiteX544" fmla="*/ 13039 w 19998"/>
                <a:gd name="connsiteY544" fmla="*/ 1751 h 19998"/>
                <a:gd name="connsiteX545" fmla="*/ 13065 w 19998"/>
                <a:gd name="connsiteY545" fmla="*/ 1751 h 19998"/>
                <a:gd name="connsiteX546" fmla="*/ 13082 w 19998"/>
                <a:gd name="connsiteY546" fmla="*/ 1671 h 19998"/>
                <a:gd name="connsiteX547" fmla="*/ 13186 w 19998"/>
                <a:gd name="connsiteY547" fmla="*/ 1645 h 19998"/>
                <a:gd name="connsiteX548" fmla="*/ 13203 w 19998"/>
                <a:gd name="connsiteY548" fmla="*/ 1671 h 19998"/>
                <a:gd name="connsiteX549" fmla="*/ 13203 w 19998"/>
                <a:gd name="connsiteY549" fmla="*/ 1645 h 19998"/>
                <a:gd name="connsiteX550" fmla="*/ 13267 w 19998"/>
                <a:gd name="connsiteY550" fmla="*/ 1645 h 19998"/>
                <a:gd name="connsiteX551" fmla="*/ 13267 w 19998"/>
                <a:gd name="connsiteY551" fmla="*/ 1671 h 19998"/>
                <a:gd name="connsiteX552" fmla="*/ 13308 w 19998"/>
                <a:gd name="connsiteY552" fmla="*/ 1687 h 19998"/>
                <a:gd name="connsiteX553" fmla="*/ 13308 w 19998"/>
                <a:gd name="connsiteY553" fmla="*/ 1711 h 19998"/>
                <a:gd name="connsiteX554" fmla="*/ 13515 w 19998"/>
                <a:gd name="connsiteY554" fmla="*/ 1628 h 19998"/>
                <a:gd name="connsiteX555" fmla="*/ 13598 w 19998"/>
                <a:gd name="connsiteY555" fmla="*/ 1751 h 19998"/>
                <a:gd name="connsiteX556" fmla="*/ 13660 w 19998"/>
                <a:gd name="connsiteY556" fmla="*/ 1769 h 19998"/>
                <a:gd name="connsiteX557" fmla="*/ 13660 w 19998"/>
                <a:gd name="connsiteY557" fmla="*/ 1833 h 19998"/>
                <a:gd name="connsiteX558" fmla="*/ 13677 w 19998"/>
                <a:gd name="connsiteY558" fmla="*/ 1833 h 19998"/>
                <a:gd name="connsiteX559" fmla="*/ 13677 w 19998"/>
                <a:gd name="connsiteY559" fmla="*/ 1849 h 19998"/>
                <a:gd name="connsiteX560" fmla="*/ 13725 w 19998"/>
                <a:gd name="connsiteY560" fmla="*/ 1849 h 19998"/>
                <a:gd name="connsiteX561" fmla="*/ 13703 w 19998"/>
                <a:gd name="connsiteY561" fmla="*/ 1833 h 19998"/>
                <a:gd name="connsiteX562" fmla="*/ 13725 w 19998"/>
                <a:gd name="connsiteY562" fmla="*/ 1791 h 19998"/>
                <a:gd name="connsiteX563" fmla="*/ 13808 w 19998"/>
                <a:gd name="connsiteY563" fmla="*/ 1873 h 19998"/>
                <a:gd name="connsiteX564" fmla="*/ 13725 w 19998"/>
                <a:gd name="connsiteY564" fmla="*/ 2155 h 19998"/>
                <a:gd name="connsiteX565" fmla="*/ 13725 w 19998"/>
                <a:gd name="connsiteY565" fmla="*/ 2138 h 19998"/>
                <a:gd name="connsiteX566" fmla="*/ 13784 w 19998"/>
                <a:gd name="connsiteY566" fmla="*/ 2155 h 19998"/>
                <a:gd name="connsiteX567" fmla="*/ 13825 w 19998"/>
                <a:gd name="connsiteY567" fmla="*/ 2301 h 19998"/>
                <a:gd name="connsiteX568" fmla="*/ 13703 w 19998"/>
                <a:gd name="connsiteY568" fmla="*/ 2420 h 19998"/>
                <a:gd name="connsiteX569" fmla="*/ 13741 w 19998"/>
                <a:gd name="connsiteY569" fmla="*/ 2463 h 19998"/>
                <a:gd name="connsiteX570" fmla="*/ 13703 w 19998"/>
                <a:gd name="connsiteY570" fmla="*/ 2503 h 19998"/>
                <a:gd name="connsiteX571" fmla="*/ 13784 w 19998"/>
                <a:gd name="connsiteY571" fmla="*/ 2519 h 19998"/>
                <a:gd name="connsiteX572" fmla="*/ 13784 w 19998"/>
                <a:gd name="connsiteY572" fmla="*/ 2540 h 19998"/>
                <a:gd name="connsiteX573" fmla="*/ 13849 w 19998"/>
                <a:gd name="connsiteY573" fmla="*/ 2540 h 19998"/>
                <a:gd name="connsiteX574" fmla="*/ 14280 w 19998"/>
                <a:gd name="connsiteY574" fmla="*/ 2540 h 19998"/>
                <a:gd name="connsiteX575" fmla="*/ 14527 w 19998"/>
                <a:gd name="connsiteY575" fmla="*/ 2437 h 19998"/>
                <a:gd name="connsiteX576" fmla="*/ 14527 w 19998"/>
                <a:gd name="connsiteY576" fmla="*/ 2218 h 19998"/>
                <a:gd name="connsiteX577" fmla="*/ 14715 w 19998"/>
                <a:gd name="connsiteY577" fmla="*/ 2051 h 19998"/>
                <a:gd name="connsiteX578" fmla="*/ 14815 w 19998"/>
                <a:gd name="connsiteY578" fmla="*/ 2115 h 19998"/>
                <a:gd name="connsiteX579" fmla="*/ 14775 w 19998"/>
                <a:gd name="connsiteY579" fmla="*/ 2138 h 19998"/>
                <a:gd name="connsiteX580" fmla="*/ 14796 w 19998"/>
                <a:gd name="connsiteY580" fmla="*/ 2218 h 19998"/>
                <a:gd name="connsiteX581" fmla="*/ 14756 w 19998"/>
                <a:gd name="connsiteY581" fmla="*/ 2195 h 19998"/>
                <a:gd name="connsiteX582" fmla="*/ 14732 w 19998"/>
                <a:gd name="connsiteY582" fmla="*/ 2218 h 19998"/>
                <a:gd name="connsiteX583" fmla="*/ 14756 w 19998"/>
                <a:gd name="connsiteY583" fmla="*/ 2237 h 19998"/>
                <a:gd name="connsiteX584" fmla="*/ 14732 w 19998"/>
                <a:gd name="connsiteY584" fmla="*/ 2275 h 19998"/>
                <a:gd name="connsiteX585" fmla="*/ 14715 w 19998"/>
                <a:gd name="connsiteY585" fmla="*/ 2275 h 19998"/>
                <a:gd name="connsiteX586" fmla="*/ 14756 w 19998"/>
                <a:gd name="connsiteY586" fmla="*/ 2341 h 19998"/>
                <a:gd name="connsiteX587" fmla="*/ 14675 w 19998"/>
                <a:gd name="connsiteY587" fmla="*/ 2519 h 19998"/>
                <a:gd name="connsiteX588" fmla="*/ 14815 w 19998"/>
                <a:gd name="connsiteY588" fmla="*/ 2622 h 19998"/>
                <a:gd name="connsiteX589" fmla="*/ 14796 w 19998"/>
                <a:gd name="connsiteY589" fmla="*/ 2904 h 19998"/>
                <a:gd name="connsiteX590" fmla="*/ 14918 w 19998"/>
                <a:gd name="connsiteY590" fmla="*/ 2904 h 19998"/>
                <a:gd name="connsiteX591" fmla="*/ 14918 w 19998"/>
                <a:gd name="connsiteY591" fmla="*/ 2867 h 19998"/>
                <a:gd name="connsiteX592" fmla="*/ 15001 w 19998"/>
                <a:gd name="connsiteY592" fmla="*/ 2888 h 19998"/>
                <a:gd name="connsiteX593" fmla="*/ 15230 w 19998"/>
                <a:gd name="connsiteY593" fmla="*/ 3074 h 19998"/>
                <a:gd name="connsiteX594" fmla="*/ 15249 w 19998"/>
                <a:gd name="connsiteY594" fmla="*/ 3050 h 19998"/>
                <a:gd name="connsiteX595" fmla="*/ 15249 w 19998"/>
                <a:gd name="connsiteY595" fmla="*/ 3114 h 19998"/>
                <a:gd name="connsiteX596" fmla="*/ 15330 w 19998"/>
                <a:gd name="connsiteY596" fmla="*/ 3114 h 19998"/>
                <a:gd name="connsiteX597" fmla="*/ 15418 w 19998"/>
                <a:gd name="connsiteY597" fmla="*/ 3114 h 19998"/>
                <a:gd name="connsiteX598" fmla="*/ 15499 w 19998"/>
                <a:gd name="connsiteY598" fmla="*/ 3196 h 19998"/>
                <a:gd name="connsiteX599" fmla="*/ 15475 w 19998"/>
                <a:gd name="connsiteY599" fmla="*/ 3252 h 19998"/>
                <a:gd name="connsiteX600" fmla="*/ 15499 w 19998"/>
                <a:gd name="connsiteY600" fmla="*/ 3295 h 19998"/>
                <a:gd name="connsiteX601" fmla="*/ 15499 w 19998"/>
                <a:gd name="connsiteY601" fmla="*/ 3276 h 19998"/>
                <a:gd name="connsiteX602" fmla="*/ 15599 w 19998"/>
                <a:gd name="connsiteY602" fmla="*/ 3276 h 19998"/>
                <a:gd name="connsiteX603" fmla="*/ 15704 w 19998"/>
                <a:gd name="connsiteY603" fmla="*/ 3374 h 19998"/>
                <a:gd name="connsiteX604" fmla="*/ 15682 w 19998"/>
                <a:gd name="connsiteY604" fmla="*/ 3414 h 19998"/>
                <a:gd name="connsiteX605" fmla="*/ 15723 w 19998"/>
                <a:gd name="connsiteY605" fmla="*/ 3478 h 19998"/>
                <a:gd name="connsiteX606" fmla="*/ 15704 w 19998"/>
                <a:gd name="connsiteY606" fmla="*/ 3497 h 19998"/>
                <a:gd name="connsiteX607" fmla="*/ 15747 w 19998"/>
                <a:gd name="connsiteY607" fmla="*/ 3534 h 19998"/>
                <a:gd name="connsiteX608" fmla="*/ 15747 w 19998"/>
                <a:gd name="connsiteY608" fmla="*/ 3518 h 19998"/>
                <a:gd name="connsiteX609" fmla="*/ 15935 w 19998"/>
                <a:gd name="connsiteY609" fmla="*/ 3478 h 19998"/>
                <a:gd name="connsiteX610" fmla="*/ 15935 w 19998"/>
                <a:gd name="connsiteY610" fmla="*/ 3518 h 19998"/>
                <a:gd name="connsiteX611" fmla="*/ 15951 w 19998"/>
                <a:gd name="connsiteY611" fmla="*/ 3518 h 19998"/>
                <a:gd name="connsiteX612" fmla="*/ 15992 w 19998"/>
                <a:gd name="connsiteY612" fmla="*/ 3414 h 19998"/>
                <a:gd name="connsiteX613" fmla="*/ 16156 w 19998"/>
                <a:gd name="connsiteY613" fmla="*/ 3414 h 19998"/>
                <a:gd name="connsiteX614" fmla="*/ 16156 w 19998"/>
                <a:gd name="connsiteY614" fmla="*/ 3374 h 19998"/>
                <a:gd name="connsiteX615" fmla="*/ 16302 w 19998"/>
                <a:gd name="connsiteY615" fmla="*/ 3436 h 19998"/>
                <a:gd name="connsiteX616" fmla="*/ 16285 w 19998"/>
                <a:gd name="connsiteY616" fmla="*/ 3454 h 19998"/>
                <a:gd name="connsiteX617" fmla="*/ 16366 w 19998"/>
                <a:gd name="connsiteY617" fmla="*/ 3518 h 19998"/>
                <a:gd name="connsiteX618" fmla="*/ 16490 w 19998"/>
                <a:gd name="connsiteY618" fmla="*/ 3518 h 19998"/>
                <a:gd name="connsiteX619" fmla="*/ 16506 w 19998"/>
                <a:gd name="connsiteY619" fmla="*/ 3600 h 19998"/>
                <a:gd name="connsiteX620" fmla="*/ 16590 w 19998"/>
                <a:gd name="connsiteY620" fmla="*/ 3624 h 19998"/>
                <a:gd name="connsiteX621" fmla="*/ 16611 w 19998"/>
                <a:gd name="connsiteY621" fmla="*/ 3581 h 19998"/>
                <a:gd name="connsiteX622" fmla="*/ 16694 w 19998"/>
                <a:gd name="connsiteY622" fmla="*/ 3600 h 19998"/>
                <a:gd name="connsiteX623" fmla="*/ 16694 w 19998"/>
                <a:gd name="connsiteY623" fmla="*/ 3560 h 19998"/>
                <a:gd name="connsiteX624" fmla="*/ 16716 w 19998"/>
                <a:gd name="connsiteY624" fmla="*/ 3560 h 19998"/>
                <a:gd name="connsiteX625" fmla="*/ 16716 w 19998"/>
                <a:gd name="connsiteY625" fmla="*/ 3518 h 19998"/>
                <a:gd name="connsiteX626" fmla="*/ 16759 w 19998"/>
                <a:gd name="connsiteY626" fmla="*/ 3497 h 19998"/>
                <a:gd name="connsiteX627" fmla="*/ 16759 w 19998"/>
                <a:gd name="connsiteY627" fmla="*/ 3478 h 19998"/>
                <a:gd name="connsiteX628" fmla="*/ 16940 w 19998"/>
                <a:gd name="connsiteY628" fmla="*/ 3478 h 19998"/>
                <a:gd name="connsiteX629" fmla="*/ 17085 w 19998"/>
                <a:gd name="connsiteY629" fmla="*/ 3560 h 19998"/>
                <a:gd name="connsiteX630" fmla="*/ 17085 w 19998"/>
                <a:gd name="connsiteY630" fmla="*/ 3534 h 19998"/>
                <a:gd name="connsiteX631" fmla="*/ 17192 w 19998"/>
                <a:gd name="connsiteY631" fmla="*/ 3518 h 19998"/>
                <a:gd name="connsiteX632" fmla="*/ 17192 w 19998"/>
                <a:gd name="connsiteY632" fmla="*/ 3534 h 19998"/>
                <a:gd name="connsiteX633" fmla="*/ 17373 w 19998"/>
                <a:gd name="connsiteY633" fmla="*/ 3640 h 19998"/>
                <a:gd name="connsiteX634" fmla="*/ 17354 w 19998"/>
                <a:gd name="connsiteY634" fmla="*/ 3663 h 19998"/>
                <a:gd name="connsiteX635" fmla="*/ 17437 w 19998"/>
                <a:gd name="connsiteY635" fmla="*/ 3783 h 19998"/>
                <a:gd name="connsiteX636" fmla="*/ 17397 w 19998"/>
                <a:gd name="connsiteY636" fmla="*/ 3783 h 19998"/>
                <a:gd name="connsiteX637" fmla="*/ 17414 w 19998"/>
                <a:gd name="connsiteY637" fmla="*/ 3826 h 19998"/>
                <a:gd name="connsiteX638" fmla="*/ 17437 w 19998"/>
                <a:gd name="connsiteY638" fmla="*/ 3826 h 19998"/>
                <a:gd name="connsiteX639" fmla="*/ 17602 w 19998"/>
                <a:gd name="connsiteY639" fmla="*/ 4028 h 19998"/>
                <a:gd name="connsiteX640" fmla="*/ 17623 w 19998"/>
                <a:gd name="connsiteY640" fmla="*/ 4091 h 19998"/>
                <a:gd name="connsiteX641" fmla="*/ 17642 w 19998"/>
                <a:gd name="connsiteY641" fmla="*/ 4091 h 19998"/>
                <a:gd name="connsiteX642" fmla="*/ 17683 w 19998"/>
                <a:gd name="connsiteY642" fmla="*/ 4211 h 19998"/>
                <a:gd name="connsiteX643" fmla="*/ 17849 w 19998"/>
                <a:gd name="connsiteY643" fmla="*/ 4211 h 19998"/>
                <a:gd name="connsiteX644" fmla="*/ 17849 w 19998"/>
                <a:gd name="connsiteY644" fmla="*/ 4171 h 19998"/>
                <a:gd name="connsiteX645" fmla="*/ 17871 w 19998"/>
                <a:gd name="connsiteY645" fmla="*/ 4171 h 19998"/>
                <a:gd name="connsiteX646" fmla="*/ 17830 w 19998"/>
                <a:gd name="connsiteY646" fmla="*/ 4091 h 19998"/>
                <a:gd name="connsiteX647" fmla="*/ 17871 w 19998"/>
                <a:gd name="connsiteY647" fmla="*/ 4065 h 19998"/>
                <a:gd name="connsiteX648" fmla="*/ 17935 w 19998"/>
                <a:gd name="connsiteY648" fmla="*/ 4091 h 19998"/>
                <a:gd name="connsiteX649" fmla="*/ 17976 w 19998"/>
                <a:gd name="connsiteY649" fmla="*/ 4065 h 19998"/>
                <a:gd name="connsiteX650" fmla="*/ 18019 w 19998"/>
                <a:gd name="connsiteY650" fmla="*/ 4091 h 19998"/>
                <a:gd name="connsiteX651" fmla="*/ 18140 w 19998"/>
                <a:gd name="connsiteY651" fmla="*/ 4131 h 19998"/>
                <a:gd name="connsiteX652" fmla="*/ 18183 w 19998"/>
                <a:gd name="connsiteY652" fmla="*/ 4293 h 19998"/>
                <a:gd name="connsiteX653" fmla="*/ 18200 w 19998"/>
                <a:gd name="connsiteY653" fmla="*/ 4293 h 19998"/>
                <a:gd name="connsiteX654" fmla="*/ 18223 w 19998"/>
                <a:gd name="connsiteY654" fmla="*/ 4211 h 19998"/>
                <a:gd name="connsiteX655" fmla="*/ 18240 w 19998"/>
                <a:gd name="connsiteY655" fmla="*/ 4211 h 19998"/>
                <a:gd name="connsiteX656" fmla="*/ 18240 w 19998"/>
                <a:gd name="connsiteY656" fmla="*/ 4230 h 19998"/>
                <a:gd name="connsiteX657" fmla="*/ 18281 w 19998"/>
                <a:gd name="connsiteY657" fmla="*/ 4230 h 19998"/>
                <a:gd name="connsiteX658" fmla="*/ 18328 w 19998"/>
                <a:gd name="connsiteY658" fmla="*/ 4270 h 19998"/>
                <a:gd name="connsiteX659" fmla="*/ 18369 w 19998"/>
                <a:gd name="connsiteY659" fmla="*/ 4253 h 19998"/>
                <a:gd name="connsiteX660" fmla="*/ 18388 w 19998"/>
                <a:gd name="connsiteY660" fmla="*/ 4270 h 19998"/>
                <a:gd name="connsiteX661" fmla="*/ 18531 w 19998"/>
                <a:gd name="connsiteY661" fmla="*/ 4253 h 19998"/>
                <a:gd name="connsiteX662" fmla="*/ 18531 w 19998"/>
                <a:gd name="connsiteY662" fmla="*/ 4270 h 19998"/>
                <a:gd name="connsiteX663" fmla="*/ 18631 w 19998"/>
                <a:gd name="connsiteY663" fmla="*/ 4211 h 19998"/>
                <a:gd name="connsiteX664" fmla="*/ 18631 w 19998"/>
                <a:gd name="connsiteY664" fmla="*/ 4131 h 19998"/>
                <a:gd name="connsiteX665" fmla="*/ 18762 w 19998"/>
                <a:gd name="connsiteY665" fmla="*/ 4108 h 19998"/>
                <a:gd name="connsiteX666" fmla="*/ 18778 w 19998"/>
                <a:gd name="connsiteY666" fmla="*/ 4148 h 19998"/>
                <a:gd name="connsiteX667" fmla="*/ 18821 w 19998"/>
                <a:gd name="connsiteY667" fmla="*/ 4131 h 19998"/>
                <a:gd name="connsiteX668" fmla="*/ 18943 w 19998"/>
                <a:gd name="connsiteY668" fmla="*/ 4333 h 19998"/>
                <a:gd name="connsiteX669" fmla="*/ 19047 w 19998"/>
                <a:gd name="connsiteY669" fmla="*/ 4333 h 19998"/>
                <a:gd name="connsiteX670" fmla="*/ 19064 w 19998"/>
                <a:gd name="connsiteY670" fmla="*/ 4392 h 19998"/>
                <a:gd name="connsiteX671" fmla="*/ 19152 w 19998"/>
                <a:gd name="connsiteY671" fmla="*/ 4392 h 19998"/>
                <a:gd name="connsiteX672" fmla="*/ 19152 w 19998"/>
                <a:gd name="connsiteY672" fmla="*/ 4373 h 19998"/>
                <a:gd name="connsiteX673" fmla="*/ 19212 w 19998"/>
                <a:gd name="connsiteY673" fmla="*/ 4373 h 19998"/>
                <a:gd name="connsiteX674" fmla="*/ 19212 w 19998"/>
                <a:gd name="connsiteY674" fmla="*/ 4392 h 19998"/>
                <a:gd name="connsiteX675" fmla="*/ 19317 w 19998"/>
                <a:gd name="connsiteY675" fmla="*/ 4333 h 19998"/>
                <a:gd name="connsiteX676" fmla="*/ 19417 w 19998"/>
                <a:gd name="connsiteY676" fmla="*/ 4392 h 19998"/>
                <a:gd name="connsiteX677" fmla="*/ 19443 w 19998"/>
                <a:gd name="connsiteY677" fmla="*/ 4373 h 19998"/>
                <a:gd name="connsiteX678" fmla="*/ 19500 w 19998"/>
                <a:gd name="connsiteY678" fmla="*/ 4373 h 19998"/>
                <a:gd name="connsiteX679" fmla="*/ 19521 w 19998"/>
                <a:gd name="connsiteY679" fmla="*/ 4352 h 19998"/>
                <a:gd name="connsiteX680" fmla="*/ 19998 w 19998"/>
                <a:gd name="connsiteY680" fmla="*/ 4512 h 19998"/>
                <a:gd name="connsiteX681" fmla="*/ 19750 w 19998"/>
                <a:gd name="connsiteY681" fmla="*/ 4939 h 19998"/>
                <a:gd name="connsiteX682" fmla="*/ 19712 w 19998"/>
                <a:gd name="connsiteY682" fmla="*/ 4939 h 19998"/>
                <a:gd name="connsiteX683" fmla="*/ 19686 w 19998"/>
                <a:gd name="connsiteY683" fmla="*/ 5003 h 19998"/>
                <a:gd name="connsiteX684" fmla="*/ 19645 w 19998"/>
                <a:gd name="connsiteY684" fmla="*/ 5003 h 19998"/>
                <a:gd name="connsiteX685" fmla="*/ 19131 w 19998"/>
                <a:gd name="connsiteY685" fmla="*/ 6512 h 19998"/>
                <a:gd name="connsiteX686" fmla="*/ 19236 w 19998"/>
                <a:gd name="connsiteY686" fmla="*/ 7750 h 19998"/>
                <a:gd name="connsiteX687" fmla="*/ 19212 w 19998"/>
                <a:gd name="connsiteY687" fmla="*/ 7750 h 19998"/>
                <a:gd name="connsiteX688" fmla="*/ 19090 w 19998"/>
                <a:gd name="connsiteY688" fmla="*/ 7870 h 19998"/>
                <a:gd name="connsiteX689" fmla="*/ 19152 w 19998"/>
                <a:gd name="connsiteY689" fmla="*/ 7853 h 19998"/>
                <a:gd name="connsiteX690" fmla="*/ 19064 w 19998"/>
                <a:gd name="connsiteY690" fmla="*/ 7973 h 19998"/>
                <a:gd name="connsiteX691" fmla="*/ 18983 w 19998"/>
                <a:gd name="connsiteY691" fmla="*/ 7973 h 19998"/>
                <a:gd name="connsiteX692" fmla="*/ 18714 w 19998"/>
                <a:gd name="connsiteY692" fmla="*/ 8135 h 19998"/>
                <a:gd name="connsiteX693" fmla="*/ 18695 w 19998"/>
                <a:gd name="connsiteY693" fmla="*/ 8093 h 19998"/>
                <a:gd name="connsiteX694" fmla="*/ 18614 w 19998"/>
                <a:gd name="connsiteY694" fmla="*/ 7997 h 19998"/>
                <a:gd name="connsiteX695" fmla="*/ 18631 w 19998"/>
                <a:gd name="connsiteY695" fmla="*/ 7973 h 19998"/>
                <a:gd name="connsiteX696" fmla="*/ 18304 w 19998"/>
                <a:gd name="connsiteY69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351 w 19998"/>
                <a:gd name="connsiteY462" fmla="*/ 5351 h 19998"/>
                <a:gd name="connsiteX463" fmla="*/ 4372 w 19998"/>
                <a:gd name="connsiteY463" fmla="*/ 5308 h 19998"/>
                <a:gd name="connsiteX464" fmla="*/ 4392 w 19998"/>
                <a:gd name="connsiteY464" fmla="*/ 5308 h 19998"/>
                <a:gd name="connsiteX465" fmla="*/ 4580 w 19998"/>
                <a:gd name="connsiteY465" fmla="*/ 5268 h 19998"/>
                <a:gd name="connsiteX466" fmla="*/ 4580 w 19998"/>
                <a:gd name="connsiteY466" fmla="*/ 5471 h 19998"/>
                <a:gd name="connsiteX467" fmla="*/ 4994 w 19998"/>
                <a:gd name="connsiteY467" fmla="*/ 5449 h 19998"/>
                <a:gd name="connsiteX468" fmla="*/ 5075 w 19998"/>
                <a:gd name="connsiteY468" fmla="*/ 5471 h 19998"/>
                <a:gd name="connsiteX469" fmla="*/ 5323 w 19998"/>
                <a:gd name="connsiteY469" fmla="*/ 5471 h 19998"/>
                <a:gd name="connsiteX470" fmla="*/ 5242 w 19998"/>
                <a:gd name="connsiteY470" fmla="*/ 5407 h 19998"/>
                <a:gd name="connsiteX471" fmla="*/ 4994 w 19998"/>
                <a:gd name="connsiteY471" fmla="*/ 5003 h 19998"/>
                <a:gd name="connsiteX472" fmla="*/ 4970 w 19998"/>
                <a:gd name="connsiteY472" fmla="*/ 5003 h 19998"/>
                <a:gd name="connsiteX473" fmla="*/ 4954 w 19998"/>
                <a:gd name="connsiteY473" fmla="*/ 4982 h 19998"/>
                <a:gd name="connsiteX474" fmla="*/ 5054 w 19998"/>
                <a:gd name="connsiteY474" fmla="*/ 4618 h 19998"/>
                <a:gd name="connsiteX475" fmla="*/ 5054 w 19998"/>
                <a:gd name="connsiteY475" fmla="*/ 4601 h 19998"/>
                <a:gd name="connsiteX476" fmla="*/ 5037 w 19998"/>
                <a:gd name="connsiteY476" fmla="*/ 4618 h 19998"/>
                <a:gd name="connsiteX477" fmla="*/ 5011 w 19998"/>
                <a:gd name="connsiteY477" fmla="*/ 4131 h 19998"/>
                <a:gd name="connsiteX478" fmla="*/ 4970 w 19998"/>
                <a:gd name="connsiteY478" fmla="*/ 4131 h 19998"/>
                <a:gd name="connsiteX479" fmla="*/ 4642 w 19998"/>
                <a:gd name="connsiteY479" fmla="*/ 3335 h 19998"/>
                <a:gd name="connsiteX480" fmla="*/ 4663 w 19998"/>
                <a:gd name="connsiteY480" fmla="*/ 3092 h 19998"/>
                <a:gd name="connsiteX481" fmla="*/ 4563 w 19998"/>
                <a:gd name="connsiteY481" fmla="*/ 3050 h 19998"/>
                <a:gd name="connsiteX482" fmla="*/ 4563 w 19998"/>
                <a:gd name="connsiteY482" fmla="*/ 2930 h 19998"/>
                <a:gd name="connsiteX483" fmla="*/ 4663 w 19998"/>
                <a:gd name="connsiteY483" fmla="*/ 2987 h 19998"/>
                <a:gd name="connsiteX484" fmla="*/ 4684 w 19998"/>
                <a:gd name="connsiteY484" fmla="*/ 2947 h 19998"/>
                <a:gd name="connsiteX485" fmla="*/ 5242 w 19998"/>
                <a:gd name="connsiteY485" fmla="*/ 3092 h 19998"/>
                <a:gd name="connsiteX486" fmla="*/ 5258 w 19998"/>
                <a:gd name="connsiteY486" fmla="*/ 3029 h 19998"/>
                <a:gd name="connsiteX487" fmla="*/ 5570 w 19998"/>
                <a:gd name="connsiteY487" fmla="*/ 3050 h 19998"/>
                <a:gd name="connsiteX488" fmla="*/ 5632 w 19998"/>
                <a:gd name="connsiteY488" fmla="*/ 3252 h 19998"/>
                <a:gd name="connsiteX489" fmla="*/ 5592 w 19998"/>
                <a:gd name="connsiteY489" fmla="*/ 3252 h 19998"/>
                <a:gd name="connsiteX490" fmla="*/ 5570 w 19998"/>
                <a:gd name="connsiteY490" fmla="*/ 3316 h 19998"/>
                <a:gd name="connsiteX491" fmla="*/ 5511 w 19998"/>
                <a:gd name="connsiteY491" fmla="*/ 3316 h 19998"/>
                <a:gd name="connsiteX492" fmla="*/ 5675 w 19998"/>
                <a:gd name="connsiteY492" fmla="*/ 3800 h 19998"/>
                <a:gd name="connsiteX493" fmla="*/ 5649 w 19998"/>
                <a:gd name="connsiteY493" fmla="*/ 3826 h 19998"/>
                <a:gd name="connsiteX494" fmla="*/ 5732 w 19998"/>
                <a:gd name="connsiteY494" fmla="*/ 3842 h 19998"/>
                <a:gd name="connsiteX495" fmla="*/ 5713 w 19998"/>
                <a:gd name="connsiteY495" fmla="*/ 3842 h 19998"/>
                <a:gd name="connsiteX496" fmla="*/ 5732 w 19998"/>
                <a:gd name="connsiteY496" fmla="*/ 3882 h 19998"/>
                <a:gd name="connsiteX497" fmla="*/ 5756 w 19998"/>
                <a:gd name="connsiteY497" fmla="*/ 3882 h 19998"/>
                <a:gd name="connsiteX498" fmla="*/ 5775 w 19998"/>
                <a:gd name="connsiteY498" fmla="*/ 3882 h 19998"/>
                <a:gd name="connsiteX499" fmla="*/ 5861 w 19998"/>
                <a:gd name="connsiteY499" fmla="*/ 3762 h 19998"/>
                <a:gd name="connsiteX500" fmla="*/ 6499 w 19998"/>
                <a:gd name="connsiteY500" fmla="*/ 3906 h 19998"/>
                <a:gd name="connsiteX501" fmla="*/ 7611 w 19998"/>
                <a:gd name="connsiteY501" fmla="*/ 3826 h 19998"/>
                <a:gd name="connsiteX502" fmla="*/ 7923 w 19998"/>
                <a:gd name="connsiteY502" fmla="*/ 3722 h 19998"/>
                <a:gd name="connsiteX503" fmla="*/ 8045 w 19998"/>
                <a:gd name="connsiteY503" fmla="*/ 3703 h 19998"/>
                <a:gd name="connsiteX504" fmla="*/ 7611 w 19998"/>
                <a:gd name="connsiteY504" fmla="*/ 3600 h 19998"/>
                <a:gd name="connsiteX505" fmla="*/ 7611 w 19998"/>
                <a:gd name="connsiteY505" fmla="*/ 3581 h 19998"/>
                <a:gd name="connsiteX506" fmla="*/ 7799 w 19998"/>
                <a:gd name="connsiteY506" fmla="*/ 3092 h 19998"/>
                <a:gd name="connsiteX507" fmla="*/ 9574 w 19998"/>
                <a:gd name="connsiteY507" fmla="*/ 2317 h 19998"/>
                <a:gd name="connsiteX508" fmla="*/ 9843 w 19998"/>
                <a:gd name="connsiteY508" fmla="*/ 1993 h 19998"/>
                <a:gd name="connsiteX509" fmla="*/ 9902 w 19998"/>
                <a:gd name="connsiteY509" fmla="*/ 2051 h 19998"/>
                <a:gd name="connsiteX510" fmla="*/ 10031 w 19998"/>
                <a:gd name="connsiteY510" fmla="*/ 2051 h 19998"/>
                <a:gd name="connsiteX511" fmla="*/ 9964 w 19998"/>
                <a:gd name="connsiteY511" fmla="*/ 1972 h 19998"/>
                <a:gd name="connsiteX512" fmla="*/ 9943 w 19998"/>
                <a:gd name="connsiteY512" fmla="*/ 1993 h 19998"/>
                <a:gd name="connsiteX513" fmla="*/ 9843 w 19998"/>
                <a:gd name="connsiteY513" fmla="*/ 1645 h 19998"/>
                <a:gd name="connsiteX514" fmla="*/ 9902 w 19998"/>
                <a:gd name="connsiteY514" fmla="*/ 1645 h 19998"/>
                <a:gd name="connsiteX515" fmla="*/ 9902 w 19998"/>
                <a:gd name="connsiteY515" fmla="*/ 1628 h 19998"/>
                <a:gd name="connsiteX516" fmla="*/ 9902 w 19998"/>
                <a:gd name="connsiteY516" fmla="*/ 1607 h 19998"/>
                <a:gd name="connsiteX517" fmla="*/ 9843 w 19998"/>
                <a:gd name="connsiteY517" fmla="*/ 1542 h 19998"/>
                <a:gd name="connsiteX518" fmla="*/ 9886 w 19998"/>
                <a:gd name="connsiteY518" fmla="*/ 1260 h 19998"/>
                <a:gd name="connsiteX519" fmla="*/ 9926 w 19998"/>
                <a:gd name="connsiteY519" fmla="*/ 1243 h 19998"/>
                <a:gd name="connsiteX520" fmla="*/ 9886 w 19998"/>
                <a:gd name="connsiteY520" fmla="*/ 815 h 19998"/>
                <a:gd name="connsiteX521" fmla="*/ 9902 w 19998"/>
                <a:gd name="connsiteY521" fmla="*/ 815 h 19998"/>
                <a:gd name="connsiteX522" fmla="*/ 9886 w 19998"/>
                <a:gd name="connsiteY522" fmla="*/ 484 h 19998"/>
                <a:gd name="connsiteX523" fmla="*/ 10645 w 19998"/>
                <a:gd name="connsiteY523" fmla="*/ 186 h 19998"/>
                <a:gd name="connsiteX524" fmla="*/ 11307 w 19998"/>
                <a:gd name="connsiteY524" fmla="*/ 0 h 19998"/>
                <a:gd name="connsiteX525" fmla="*/ 11431 w 19998"/>
                <a:gd name="connsiteY525" fmla="*/ 324 h 19998"/>
                <a:gd name="connsiteX526" fmla="*/ 11431 w 19998"/>
                <a:gd name="connsiteY526" fmla="*/ 630 h 19998"/>
                <a:gd name="connsiteX527" fmla="*/ 11577 w 19998"/>
                <a:gd name="connsiteY527" fmla="*/ 630 h 19998"/>
                <a:gd name="connsiteX528" fmla="*/ 11700 w 19998"/>
                <a:gd name="connsiteY528" fmla="*/ 832 h 19998"/>
                <a:gd name="connsiteX529" fmla="*/ 11822 w 19998"/>
                <a:gd name="connsiteY529" fmla="*/ 895 h 19998"/>
                <a:gd name="connsiteX530" fmla="*/ 12158 w 19998"/>
                <a:gd name="connsiteY530" fmla="*/ 670 h 19998"/>
                <a:gd name="connsiteX531" fmla="*/ 12279 w 19998"/>
                <a:gd name="connsiteY531" fmla="*/ 792 h 19998"/>
                <a:gd name="connsiteX532" fmla="*/ 12255 w 19998"/>
                <a:gd name="connsiteY532" fmla="*/ 815 h 19998"/>
                <a:gd name="connsiteX533" fmla="*/ 12360 w 19998"/>
                <a:gd name="connsiteY533" fmla="*/ 895 h 19998"/>
                <a:gd name="connsiteX534" fmla="*/ 12360 w 19998"/>
                <a:gd name="connsiteY534" fmla="*/ 912 h 19998"/>
                <a:gd name="connsiteX535" fmla="*/ 12339 w 19998"/>
                <a:gd name="connsiteY535" fmla="*/ 935 h 19998"/>
                <a:gd name="connsiteX536" fmla="*/ 12548 w 19998"/>
                <a:gd name="connsiteY536" fmla="*/ 1342 h 19998"/>
                <a:gd name="connsiteX537" fmla="*/ 12753 w 19998"/>
                <a:gd name="connsiteY537" fmla="*/ 1260 h 19998"/>
                <a:gd name="connsiteX538" fmla="*/ 12729 w 19998"/>
                <a:gd name="connsiteY538" fmla="*/ 1363 h 19998"/>
                <a:gd name="connsiteX539" fmla="*/ 12834 w 19998"/>
                <a:gd name="connsiteY539" fmla="*/ 1323 h 19998"/>
                <a:gd name="connsiteX540" fmla="*/ 12853 w 19998"/>
                <a:gd name="connsiteY540" fmla="*/ 1342 h 19998"/>
                <a:gd name="connsiteX541" fmla="*/ 12901 w 19998"/>
                <a:gd name="connsiteY541" fmla="*/ 1342 h 19998"/>
                <a:gd name="connsiteX542" fmla="*/ 13039 w 19998"/>
                <a:gd name="connsiteY542" fmla="*/ 1769 h 19998"/>
                <a:gd name="connsiteX543" fmla="*/ 13039 w 19998"/>
                <a:gd name="connsiteY543" fmla="*/ 1751 h 19998"/>
                <a:gd name="connsiteX544" fmla="*/ 13065 w 19998"/>
                <a:gd name="connsiteY544" fmla="*/ 1751 h 19998"/>
                <a:gd name="connsiteX545" fmla="*/ 13082 w 19998"/>
                <a:gd name="connsiteY545" fmla="*/ 1671 h 19998"/>
                <a:gd name="connsiteX546" fmla="*/ 13186 w 19998"/>
                <a:gd name="connsiteY546" fmla="*/ 1645 h 19998"/>
                <a:gd name="connsiteX547" fmla="*/ 13203 w 19998"/>
                <a:gd name="connsiteY547" fmla="*/ 1671 h 19998"/>
                <a:gd name="connsiteX548" fmla="*/ 13203 w 19998"/>
                <a:gd name="connsiteY548" fmla="*/ 1645 h 19998"/>
                <a:gd name="connsiteX549" fmla="*/ 13267 w 19998"/>
                <a:gd name="connsiteY549" fmla="*/ 1645 h 19998"/>
                <a:gd name="connsiteX550" fmla="*/ 13267 w 19998"/>
                <a:gd name="connsiteY550" fmla="*/ 1671 h 19998"/>
                <a:gd name="connsiteX551" fmla="*/ 13308 w 19998"/>
                <a:gd name="connsiteY551" fmla="*/ 1687 h 19998"/>
                <a:gd name="connsiteX552" fmla="*/ 13308 w 19998"/>
                <a:gd name="connsiteY552" fmla="*/ 1711 h 19998"/>
                <a:gd name="connsiteX553" fmla="*/ 13515 w 19998"/>
                <a:gd name="connsiteY553" fmla="*/ 1628 h 19998"/>
                <a:gd name="connsiteX554" fmla="*/ 13598 w 19998"/>
                <a:gd name="connsiteY554" fmla="*/ 1751 h 19998"/>
                <a:gd name="connsiteX555" fmla="*/ 13660 w 19998"/>
                <a:gd name="connsiteY555" fmla="*/ 1769 h 19998"/>
                <a:gd name="connsiteX556" fmla="*/ 13660 w 19998"/>
                <a:gd name="connsiteY556" fmla="*/ 1833 h 19998"/>
                <a:gd name="connsiteX557" fmla="*/ 13677 w 19998"/>
                <a:gd name="connsiteY557" fmla="*/ 1833 h 19998"/>
                <a:gd name="connsiteX558" fmla="*/ 13677 w 19998"/>
                <a:gd name="connsiteY558" fmla="*/ 1849 h 19998"/>
                <a:gd name="connsiteX559" fmla="*/ 13725 w 19998"/>
                <a:gd name="connsiteY559" fmla="*/ 1849 h 19998"/>
                <a:gd name="connsiteX560" fmla="*/ 13703 w 19998"/>
                <a:gd name="connsiteY560" fmla="*/ 1833 h 19998"/>
                <a:gd name="connsiteX561" fmla="*/ 13725 w 19998"/>
                <a:gd name="connsiteY561" fmla="*/ 1791 h 19998"/>
                <a:gd name="connsiteX562" fmla="*/ 13808 w 19998"/>
                <a:gd name="connsiteY562" fmla="*/ 1873 h 19998"/>
                <a:gd name="connsiteX563" fmla="*/ 13725 w 19998"/>
                <a:gd name="connsiteY563" fmla="*/ 2155 h 19998"/>
                <a:gd name="connsiteX564" fmla="*/ 13725 w 19998"/>
                <a:gd name="connsiteY564" fmla="*/ 2138 h 19998"/>
                <a:gd name="connsiteX565" fmla="*/ 13784 w 19998"/>
                <a:gd name="connsiteY565" fmla="*/ 2155 h 19998"/>
                <a:gd name="connsiteX566" fmla="*/ 13825 w 19998"/>
                <a:gd name="connsiteY566" fmla="*/ 2301 h 19998"/>
                <a:gd name="connsiteX567" fmla="*/ 13703 w 19998"/>
                <a:gd name="connsiteY567" fmla="*/ 2420 h 19998"/>
                <a:gd name="connsiteX568" fmla="*/ 13741 w 19998"/>
                <a:gd name="connsiteY568" fmla="*/ 2463 h 19998"/>
                <a:gd name="connsiteX569" fmla="*/ 13703 w 19998"/>
                <a:gd name="connsiteY569" fmla="*/ 2503 h 19998"/>
                <a:gd name="connsiteX570" fmla="*/ 13784 w 19998"/>
                <a:gd name="connsiteY570" fmla="*/ 2519 h 19998"/>
                <a:gd name="connsiteX571" fmla="*/ 13784 w 19998"/>
                <a:gd name="connsiteY571" fmla="*/ 2540 h 19998"/>
                <a:gd name="connsiteX572" fmla="*/ 13849 w 19998"/>
                <a:gd name="connsiteY572" fmla="*/ 2540 h 19998"/>
                <a:gd name="connsiteX573" fmla="*/ 14280 w 19998"/>
                <a:gd name="connsiteY573" fmla="*/ 2540 h 19998"/>
                <a:gd name="connsiteX574" fmla="*/ 14527 w 19998"/>
                <a:gd name="connsiteY574" fmla="*/ 2437 h 19998"/>
                <a:gd name="connsiteX575" fmla="*/ 14527 w 19998"/>
                <a:gd name="connsiteY575" fmla="*/ 2218 h 19998"/>
                <a:gd name="connsiteX576" fmla="*/ 14715 w 19998"/>
                <a:gd name="connsiteY576" fmla="*/ 2051 h 19998"/>
                <a:gd name="connsiteX577" fmla="*/ 14815 w 19998"/>
                <a:gd name="connsiteY577" fmla="*/ 2115 h 19998"/>
                <a:gd name="connsiteX578" fmla="*/ 14775 w 19998"/>
                <a:gd name="connsiteY578" fmla="*/ 2138 h 19998"/>
                <a:gd name="connsiteX579" fmla="*/ 14796 w 19998"/>
                <a:gd name="connsiteY579" fmla="*/ 2218 h 19998"/>
                <a:gd name="connsiteX580" fmla="*/ 14756 w 19998"/>
                <a:gd name="connsiteY580" fmla="*/ 2195 h 19998"/>
                <a:gd name="connsiteX581" fmla="*/ 14732 w 19998"/>
                <a:gd name="connsiteY581" fmla="*/ 2218 h 19998"/>
                <a:gd name="connsiteX582" fmla="*/ 14756 w 19998"/>
                <a:gd name="connsiteY582" fmla="*/ 2237 h 19998"/>
                <a:gd name="connsiteX583" fmla="*/ 14732 w 19998"/>
                <a:gd name="connsiteY583" fmla="*/ 2275 h 19998"/>
                <a:gd name="connsiteX584" fmla="*/ 14715 w 19998"/>
                <a:gd name="connsiteY584" fmla="*/ 2275 h 19998"/>
                <a:gd name="connsiteX585" fmla="*/ 14756 w 19998"/>
                <a:gd name="connsiteY585" fmla="*/ 2341 h 19998"/>
                <a:gd name="connsiteX586" fmla="*/ 14675 w 19998"/>
                <a:gd name="connsiteY586" fmla="*/ 2519 h 19998"/>
                <a:gd name="connsiteX587" fmla="*/ 14815 w 19998"/>
                <a:gd name="connsiteY587" fmla="*/ 2622 h 19998"/>
                <a:gd name="connsiteX588" fmla="*/ 14796 w 19998"/>
                <a:gd name="connsiteY588" fmla="*/ 2904 h 19998"/>
                <a:gd name="connsiteX589" fmla="*/ 14918 w 19998"/>
                <a:gd name="connsiteY589" fmla="*/ 2904 h 19998"/>
                <a:gd name="connsiteX590" fmla="*/ 14918 w 19998"/>
                <a:gd name="connsiteY590" fmla="*/ 2867 h 19998"/>
                <a:gd name="connsiteX591" fmla="*/ 15001 w 19998"/>
                <a:gd name="connsiteY591" fmla="*/ 2888 h 19998"/>
                <a:gd name="connsiteX592" fmla="*/ 15230 w 19998"/>
                <a:gd name="connsiteY592" fmla="*/ 3074 h 19998"/>
                <a:gd name="connsiteX593" fmla="*/ 15249 w 19998"/>
                <a:gd name="connsiteY593" fmla="*/ 3050 h 19998"/>
                <a:gd name="connsiteX594" fmla="*/ 15249 w 19998"/>
                <a:gd name="connsiteY594" fmla="*/ 3114 h 19998"/>
                <a:gd name="connsiteX595" fmla="*/ 15330 w 19998"/>
                <a:gd name="connsiteY595" fmla="*/ 3114 h 19998"/>
                <a:gd name="connsiteX596" fmla="*/ 15418 w 19998"/>
                <a:gd name="connsiteY596" fmla="*/ 3114 h 19998"/>
                <a:gd name="connsiteX597" fmla="*/ 15499 w 19998"/>
                <a:gd name="connsiteY597" fmla="*/ 3196 h 19998"/>
                <a:gd name="connsiteX598" fmla="*/ 15475 w 19998"/>
                <a:gd name="connsiteY598" fmla="*/ 3252 h 19998"/>
                <a:gd name="connsiteX599" fmla="*/ 15499 w 19998"/>
                <a:gd name="connsiteY599" fmla="*/ 3295 h 19998"/>
                <a:gd name="connsiteX600" fmla="*/ 15499 w 19998"/>
                <a:gd name="connsiteY600" fmla="*/ 3276 h 19998"/>
                <a:gd name="connsiteX601" fmla="*/ 15599 w 19998"/>
                <a:gd name="connsiteY601" fmla="*/ 3276 h 19998"/>
                <a:gd name="connsiteX602" fmla="*/ 15704 w 19998"/>
                <a:gd name="connsiteY602" fmla="*/ 3374 h 19998"/>
                <a:gd name="connsiteX603" fmla="*/ 15682 w 19998"/>
                <a:gd name="connsiteY603" fmla="*/ 3414 h 19998"/>
                <a:gd name="connsiteX604" fmla="*/ 15723 w 19998"/>
                <a:gd name="connsiteY604" fmla="*/ 3478 h 19998"/>
                <a:gd name="connsiteX605" fmla="*/ 15704 w 19998"/>
                <a:gd name="connsiteY605" fmla="*/ 3497 h 19998"/>
                <a:gd name="connsiteX606" fmla="*/ 15747 w 19998"/>
                <a:gd name="connsiteY606" fmla="*/ 3534 h 19998"/>
                <a:gd name="connsiteX607" fmla="*/ 15747 w 19998"/>
                <a:gd name="connsiteY607" fmla="*/ 3518 h 19998"/>
                <a:gd name="connsiteX608" fmla="*/ 15935 w 19998"/>
                <a:gd name="connsiteY608" fmla="*/ 3478 h 19998"/>
                <a:gd name="connsiteX609" fmla="*/ 15935 w 19998"/>
                <a:gd name="connsiteY609" fmla="*/ 3518 h 19998"/>
                <a:gd name="connsiteX610" fmla="*/ 15951 w 19998"/>
                <a:gd name="connsiteY610" fmla="*/ 3518 h 19998"/>
                <a:gd name="connsiteX611" fmla="*/ 15992 w 19998"/>
                <a:gd name="connsiteY611" fmla="*/ 3414 h 19998"/>
                <a:gd name="connsiteX612" fmla="*/ 16156 w 19998"/>
                <a:gd name="connsiteY612" fmla="*/ 3414 h 19998"/>
                <a:gd name="connsiteX613" fmla="*/ 16156 w 19998"/>
                <a:gd name="connsiteY613" fmla="*/ 3374 h 19998"/>
                <a:gd name="connsiteX614" fmla="*/ 16302 w 19998"/>
                <a:gd name="connsiteY614" fmla="*/ 3436 h 19998"/>
                <a:gd name="connsiteX615" fmla="*/ 16285 w 19998"/>
                <a:gd name="connsiteY615" fmla="*/ 3454 h 19998"/>
                <a:gd name="connsiteX616" fmla="*/ 16366 w 19998"/>
                <a:gd name="connsiteY616" fmla="*/ 3518 h 19998"/>
                <a:gd name="connsiteX617" fmla="*/ 16490 w 19998"/>
                <a:gd name="connsiteY617" fmla="*/ 3518 h 19998"/>
                <a:gd name="connsiteX618" fmla="*/ 16506 w 19998"/>
                <a:gd name="connsiteY618" fmla="*/ 3600 h 19998"/>
                <a:gd name="connsiteX619" fmla="*/ 16590 w 19998"/>
                <a:gd name="connsiteY619" fmla="*/ 3624 h 19998"/>
                <a:gd name="connsiteX620" fmla="*/ 16611 w 19998"/>
                <a:gd name="connsiteY620" fmla="*/ 3581 h 19998"/>
                <a:gd name="connsiteX621" fmla="*/ 16694 w 19998"/>
                <a:gd name="connsiteY621" fmla="*/ 3600 h 19998"/>
                <a:gd name="connsiteX622" fmla="*/ 16694 w 19998"/>
                <a:gd name="connsiteY622" fmla="*/ 3560 h 19998"/>
                <a:gd name="connsiteX623" fmla="*/ 16716 w 19998"/>
                <a:gd name="connsiteY623" fmla="*/ 3560 h 19998"/>
                <a:gd name="connsiteX624" fmla="*/ 16716 w 19998"/>
                <a:gd name="connsiteY624" fmla="*/ 3518 h 19998"/>
                <a:gd name="connsiteX625" fmla="*/ 16759 w 19998"/>
                <a:gd name="connsiteY625" fmla="*/ 3497 h 19998"/>
                <a:gd name="connsiteX626" fmla="*/ 16759 w 19998"/>
                <a:gd name="connsiteY626" fmla="*/ 3478 h 19998"/>
                <a:gd name="connsiteX627" fmla="*/ 16940 w 19998"/>
                <a:gd name="connsiteY627" fmla="*/ 3478 h 19998"/>
                <a:gd name="connsiteX628" fmla="*/ 17085 w 19998"/>
                <a:gd name="connsiteY628" fmla="*/ 3560 h 19998"/>
                <a:gd name="connsiteX629" fmla="*/ 17085 w 19998"/>
                <a:gd name="connsiteY629" fmla="*/ 3534 h 19998"/>
                <a:gd name="connsiteX630" fmla="*/ 17192 w 19998"/>
                <a:gd name="connsiteY630" fmla="*/ 3518 h 19998"/>
                <a:gd name="connsiteX631" fmla="*/ 17192 w 19998"/>
                <a:gd name="connsiteY631" fmla="*/ 3534 h 19998"/>
                <a:gd name="connsiteX632" fmla="*/ 17373 w 19998"/>
                <a:gd name="connsiteY632" fmla="*/ 3640 h 19998"/>
                <a:gd name="connsiteX633" fmla="*/ 17354 w 19998"/>
                <a:gd name="connsiteY633" fmla="*/ 3663 h 19998"/>
                <a:gd name="connsiteX634" fmla="*/ 17437 w 19998"/>
                <a:gd name="connsiteY634" fmla="*/ 3783 h 19998"/>
                <a:gd name="connsiteX635" fmla="*/ 17397 w 19998"/>
                <a:gd name="connsiteY635" fmla="*/ 3783 h 19998"/>
                <a:gd name="connsiteX636" fmla="*/ 17414 w 19998"/>
                <a:gd name="connsiteY636" fmla="*/ 3826 h 19998"/>
                <a:gd name="connsiteX637" fmla="*/ 17437 w 19998"/>
                <a:gd name="connsiteY637" fmla="*/ 3826 h 19998"/>
                <a:gd name="connsiteX638" fmla="*/ 17602 w 19998"/>
                <a:gd name="connsiteY638" fmla="*/ 4028 h 19998"/>
                <a:gd name="connsiteX639" fmla="*/ 17623 w 19998"/>
                <a:gd name="connsiteY639" fmla="*/ 4091 h 19998"/>
                <a:gd name="connsiteX640" fmla="*/ 17642 w 19998"/>
                <a:gd name="connsiteY640" fmla="*/ 4091 h 19998"/>
                <a:gd name="connsiteX641" fmla="*/ 17683 w 19998"/>
                <a:gd name="connsiteY641" fmla="*/ 4211 h 19998"/>
                <a:gd name="connsiteX642" fmla="*/ 17849 w 19998"/>
                <a:gd name="connsiteY642" fmla="*/ 4211 h 19998"/>
                <a:gd name="connsiteX643" fmla="*/ 17849 w 19998"/>
                <a:gd name="connsiteY643" fmla="*/ 4171 h 19998"/>
                <a:gd name="connsiteX644" fmla="*/ 17871 w 19998"/>
                <a:gd name="connsiteY644" fmla="*/ 4171 h 19998"/>
                <a:gd name="connsiteX645" fmla="*/ 17830 w 19998"/>
                <a:gd name="connsiteY645" fmla="*/ 4091 h 19998"/>
                <a:gd name="connsiteX646" fmla="*/ 17871 w 19998"/>
                <a:gd name="connsiteY646" fmla="*/ 4065 h 19998"/>
                <a:gd name="connsiteX647" fmla="*/ 17935 w 19998"/>
                <a:gd name="connsiteY647" fmla="*/ 4091 h 19998"/>
                <a:gd name="connsiteX648" fmla="*/ 17976 w 19998"/>
                <a:gd name="connsiteY648" fmla="*/ 4065 h 19998"/>
                <a:gd name="connsiteX649" fmla="*/ 18019 w 19998"/>
                <a:gd name="connsiteY649" fmla="*/ 4091 h 19998"/>
                <a:gd name="connsiteX650" fmla="*/ 18140 w 19998"/>
                <a:gd name="connsiteY650" fmla="*/ 4131 h 19998"/>
                <a:gd name="connsiteX651" fmla="*/ 18183 w 19998"/>
                <a:gd name="connsiteY651" fmla="*/ 4293 h 19998"/>
                <a:gd name="connsiteX652" fmla="*/ 18200 w 19998"/>
                <a:gd name="connsiteY652" fmla="*/ 4293 h 19998"/>
                <a:gd name="connsiteX653" fmla="*/ 18223 w 19998"/>
                <a:gd name="connsiteY653" fmla="*/ 4211 h 19998"/>
                <a:gd name="connsiteX654" fmla="*/ 18240 w 19998"/>
                <a:gd name="connsiteY654" fmla="*/ 4211 h 19998"/>
                <a:gd name="connsiteX655" fmla="*/ 18240 w 19998"/>
                <a:gd name="connsiteY655" fmla="*/ 4230 h 19998"/>
                <a:gd name="connsiteX656" fmla="*/ 18281 w 19998"/>
                <a:gd name="connsiteY656" fmla="*/ 4230 h 19998"/>
                <a:gd name="connsiteX657" fmla="*/ 18328 w 19998"/>
                <a:gd name="connsiteY657" fmla="*/ 4270 h 19998"/>
                <a:gd name="connsiteX658" fmla="*/ 18369 w 19998"/>
                <a:gd name="connsiteY658" fmla="*/ 4253 h 19998"/>
                <a:gd name="connsiteX659" fmla="*/ 18388 w 19998"/>
                <a:gd name="connsiteY659" fmla="*/ 4270 h 19998"/>
                <a:gd name="connsiteX660" fmla="*/ 18531 w 19998"/>
                <a:gd name="connsiteY660" fmla="*/ 4253 h 19998"/>
                <a:gd name="connsiteX661" fmla="*/ 18531 w 19998"/>
                <a:gd name="connsiteY661" fmla="*/ 4270 h 19998"/>
                <a:gd name="connsiteX662" fmla="*/ 18631 w 19998"/>
                <a:gd name="connsiteY662" fmla="*/ 4211 h 19998"/>
                <a:gd name="connsiteX663" fmla="*/ 18631 w 19998"/>
                <a:gd name="connsiteY663" fmla="*/ 4131 h 19998"/>
                <a:gd name="connsiteX664" fmla="*/ 18762 w 19998"/>
                <a:gd name="connsiteY664" fmla="*/ 4108 h 19998"/>
                <a:gd name="connsiteX665" fmla="*/ 18778 w 19998"/>
                <a:gd name="connsiteY665" fmla="*/ 4148 h 19998"/>
                <a:gd name="connsiteX666" fmla="*/ 18821 w 19998"/>
                <a:gd name="connsiteY666" fmla="*/ 4131 h 19998"/>
                <a:gd name="connsiteX667" fmla="*/ 18943 w 19998"/>
                <a:gd name="connsiteY667" fmla="*/ 4333 h 19998"/>
                <a:gd name="connsiteX668" fmla="*/ 19047 w 19998"/>
                <a:gd name="connsiteY668" fmla="*/ 4333 h 19998"/>
                <a:gd name="connsiteX669" fmla="*/ 19064 w 19998"/>
                <a:gd name="connsiteY669" fmla="*/ 4392 h 19998"/>
                <a:gd name="connsiteX670" fmla="*/ 19152 w 19998"/>
                <a:gd name="connsiteY670" fmla="*/ 4392 h 19998"/>
                <a:gd name="connsiteX671" fmla="*/ 19152 w 19998"/>
                <a:gd name="connsiteY671" fmla="*/ 4373 h 19998"/>
                <a:gd name="connsiteX672" fmla="*/ 19212 w 19998"/>
                <a:gd name="connsiteY672" fmla="*/ 4373 h 19998"/>
                <a:gd name="connsiteX673" fmla="*/ 19212 w 19998"/>
                <a:gd name="connsiteY673" fmla="*/ 4392 h 19998"/>
                <a:gd name="connsiteX674" fmla="*/ 19317 w 19998"/>
                <a:gd name="connsiteY674" fmla="*/ 4333 h 19998"/>
                <a:gd name="connsiteX675" fmla="*/ 19417 w 19998"/>
                <a:gd name="connsiteY675" fmla="*/ 4392 h 19998"/>
                <a:gd name="connsiteX676" fmla="*/ 19443 w 19998"/>
                <a:gd name="connsiteY676" fmla="*/ 4373 h 19998"/>
                <a:gd name="connsiteX677" fmla="*/ 19500 w 19998"/>
                <a:gd name="connsiteY677" fmla="*/ 4373 h 19998"/>
                <a:gd name="connsiteX678" fmla="*/ 19521 w 19998"/>
                <a:gd name="connsiteY678" fmla="*/ 4352 h 19998"/>
                <a:gd name="connsiteX679" fmla="*/ 19998 w 19998"/>
                <a:gd name="connsiteY679" fmla="*/ 4512 h 19998"/>
                <a:gd name="connsiteX680" fmla="*/ 19750 w 19998"/>
                <a:gd name="connsiteY680" fmla="*/ 4939 h 19998"/>
                <a:gd name="connsiteX681" fmla="*/ 19712 w 19998"/>
                <a:gd name="connsiteY681" fmla="*/ 4939 h 19998"/>
                <a:gd name="connsiteX682" fmla="*/ 19686 w 19998"/>
                <a:gd name="connsiteY682" fmla="*/ 5003 h 19998"/>
                <a:gd name="connsiteX683" fmla="*/ 19645 w 19998"/>
                <a:gd name="connsiteY683" fmla="*/ 5003 h 19998"/>
                <a:gd name="connsiteX684" fmla="*/ 19131 w 19998"/>
                <a:gd name="connsiteY684" fmla="*/ 6512 h 19998"/>
                <a:gd name="connsiteX685" fmla="*/ 19236 w 19998"/>
                <a:gd name="connsiteY685" fmla="*/ 7750 h 19998"/>
                <a:gd name="connsiteX686" fmla="*/ 19212 w 19998"/>
                <a:gd name="connsiteY686" fmla="*/ 7750 h 19998"/>
                <a:gd name="connsiteX687" fmla="*/ 19090 w 19998"/>
                <a:gd name="connsiteY687" fmla="*/ 7870 h 19998"/>
                <a:gd name="connsiteX688" fmla="*/ 19152 w 19998"/>
                <a:gd name="connsiteY688" fmla="*/ 7853 h 19998"/>
                <a:gd name="connsiteX689" fmla="*/ 19064 w 19998"/>
                <a:gd name="connsiteY689" fmla="*/ 7973 h 19998"/>
                <a:gd name="connsiteX690" fmla="*/ 18983 w 19998"/>
                <a:gd name="connsiteY690" fmla="*/ 7973 h 19998"/>
                <a:gd name="connsiteX691" fmla="*/ 18714 w 19998"/>
                <a:gd name="connsiteY691" fmla="*/ 8135 h 19998"/>
                <a:gd name="connsiteX692" fmla="*/ 18695 w 19998"/>
                <a:gd name="connsiteY692" fmla="*/ 8093 h 19998"/>
                <a:gd name="connsiteX693" fmla="*/ 18614 w 19998"/>
                <a:gd name="connsiteY693" fmla="*/ 7997 h 19998"/>
                <a:gd name="connsiteX694" fmla="*/ 18631 w 19998"/>
                <a:gd name="connsiteY694" fmla="*/ 7973 h 19998"/>
                <a:gd name="connsiteX695" fmla="*/ 18304 w 19998"/>
                <a:gd name="connsiteY69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351 w 19998"/>
                <a:gd name="connsiteY462" fmla="*/ 5351 h 19998"/>
                <a:gd name="connsiteX463" fmla="*/ 4372 w 19998"/>
                <a:gd name="connsiteY463" fmla="*/ 5308 h 19998"/>
                <a:gd name="connsiteX464" fmla="*/ 4580 w 19998"/>
                <a:gd name="connsiteY464" fmla="*/ 5268 h 19998"/>
                <a:gd name="connsiteX465" fmla="*/ 4580 w 19998"/>
                <a:gd name="connsiteY465" fmla="*/ 5471 h 19998"/>
                <a:gd name="connsiteX466" fmla="*/ 4994 w 19998"/>
                <a:gd name="connsiteY466" fmla="*/ 5449 h 19998"/>
                <a:gd name="connsiteX467" fmla="*/ 5075 w 19998"/>
                <a:gd name="connsiteY467" fmla="*/ 5471 h 19998"/>
                <a:gd name="connsiteX468" fmla="*/ 5323 w 19998"/>
                <a:gd name="connsiteY468" fmla="*/ 5471 h 19998"/>
                <a:gd name="connsiteX469" fmla="*/ 5242 w 19998"/>
                <a:gd name="connsiteY469" fmla="*/ 5407 h 19998"/>
                <a:gd name="connsiteX470" fmla="*/ 4994 w 19998"/>
                <a:gd name="connsiteY470" fmla="*/ 5003 h 19998"/>
                <a:gd name="connsiteX471" fmla="*/ 4970 w 19998"/>
                <a:gd name="connsiteY471" fmla="*/ 5003 h 19998"/>
                <a:gd name="connsiteX472" fmla="*/ 4954 w 19998"/>
                <a:gd name="connsiteY472" fmla="*/ 4982 h 19998"/>
                <a:gd name="connsiteX473" fmla="*/ 5054 w 19998"/>
                <a:gd name="connsiteY473" fmla="*/ 4618 h 19998"/>
                <a:gd name="connsiteX474" fmla="*/ 5054 w 19998"/>
                <a:gd name="connsiteY474" fmla="*/ 4601 h 19998"/>
                <a:gd name="connsiteX475" fmla="*/ 5037 w 19998"/>
                <a:gd name="connsiteY475" fmla="*/ 4618 h 19998"/>
                <a:gd name="connsiteX476" fmla="*/ 5011 w 19998"/>
                <a:gd name="connsiteY476" fmla="*/ 4131 h 19998"/>
                <a:gd name="connsiteX477" fmla="*/ 4970 w 19998"/>
                <a:gd name="connsiteY477" fmla="*/ 4131 h 19998"/>
                <a:gd name="connsiteX478" fmla="*/ 4642 w 19998"/>
                <a:gd name="connsiteY478" fmla="*/ 3335 h 19998"/>
                <a:gd name="connsiteX479" fmla="*/ 4663 w 19998"/>
                <a:gd name="connsiteY479" fmla="*/ 3092 h 19998"/>
                <a:gd name="connsiteX480" fmla="*/ 4563 w 19998"/>
                <a:gd name="connsiteY480" fmla="*/ 3050 h 19998"/>
                <a:gd name="connsiteX481" fmla="*/ 4563 w 19998"/>
                <a:gd name="connsiteY481" fmla="*/ 2930 h 19998"/>
                <a:gd name="connsiteX482" fmla="*/ 4663 w 19998"/>
                <a:gd name="connsiteY482" fmla="*/ 2987 h 19998"/>
                <a:gd name="connsiteX483" fmla="*/ 4684 w 19998"/>
                <a:gd name="connsiteY483" fmla="*/ 2947 h 19998"/>
                <a:gd name="connsiteX484" fmla="*/ 5242 w 19998"/>
                <a:gd name="connsiteY484" fmla="*/ 3092 h 19998"/>
                <a:gd name="connsiteX485" fmla="*/ 5258 w 19998"/>
                <a:gd name="connsiteY485" fmla="*/ 3029 h 19998"/>
                <a:gd name="connsiteX486" fmla="*/ 5570 w 19998"/>
                <a:gd name="connsiteY486" fmla="*/ 3050 h 19998"/>
                <a:gd name="connsiteX487" fmla="*/ 5632 w 19998"/>
                <a:gd name="connsiteY487" fmla="*/ 3252 h 19998"/>
                <a:gd name="connsiteX488" fmla="*/ 5592 w 19998"/>
                <a:gd name="connsiteY488" fmla="*/ 3252 h 19998"/>
                <a:gd name="connsiteX489" fmla="*/ 5570 w 19998"/>
                <a:gd name="connsiteY489" fmla="*/ 3316 h 19998"/>
                <a:gd name="connsiteX490" fmla="*/ 5511 w 19998"/>
                <a:gd name="connsiteY490" fmla="*/ 3316 h 19998"/>
                <a:gd name="connsiteX491" fmla="*/ 5675 w 19998"/>
                <a:gd name="connsiteY491" fmla="*/ 3800 h 19998"/>
                <a:gd name="connsiteX492" fmla="*/ 5649 w 19998"/>
                <a:gd name="connsiteY492" fmla="*/ 3826 h 19998"/>
                <a:gd name="connsiteX493" fmla="*/ 5732 w 19998"/>
                <a:gd name="connsiteY493" fmla="*/ 3842 h 19998"/>
                <a:gd name="connsiteX494" fmla="*/ 5713 w 19998"/>
                <a:gd name="connsiteY494" fmla="*/ 3842 h 19998"/>
                <a:gd name="connsiteX495" fmla="*/ 5732 w 19998"/>
                <a:gd name="connsiteY495" fmla="*/ 3882 h 19998"/>
                <a:gd name="connsiteX496" fmla="*/ 5756 w 19998"/>
                <a:gd name="connsiteY496" fmla="*/ 3882 h 19998"/>
                <a:gd name="connsiteX497" fmla="*/ 5775 w 19998"/>
                <a:gd name="connsiteY497" fmla="*/ 3882 h 19998"/>
                <a:gd name="connsiteX498" fmla="*/ 5861 w 19998"/>
                <a:gd name="connsiteY498" fmla="*/ 3762 h 19998"/>
                <a:gd name="connsiteX499" fmla="*/ 6499 w 19998"/>
                <a:gd name="connsiteY499" fmla="*/ 3906 h 19998"/>
                <a:gd name="connsiteX500" fmla="*/ 7611 w 19998"/>
                <a:gd name="connsiteY500" fmla="*/ 3826 h 19998"/>
                <a:gd name="connsiteX501" fmla="*/ 7923 w 19998"/>
                <a:gd name="connsiteY501" fmla="*/ 3722 h 19998"/>
                <a:gd name="connsiteX502" fmla="*/ 8045 w 19998"/>
                <a:gd name="connsiteY502" fmla="*/ 3703 h 19998"/>
                <a:gd name="connsiteX503" fmla="*/ 7611 w 19998"/>
                <a:gd name="connsiteY503" fmla="*/ 3600 h 19998"/>
                <a:gd name="connsiteX504" fmla="*/ 7611 w 19998"/>
                <a:gd name="connsiteY504" fmla="*/ 3581 h 19998"/>
                <a:gd name="connsiteX505" fmla="*/ 7799 w 19998"/>
                <a:gd name="connsiteY505" fmla="*/ 3092 h 19998"/>
                <a:gd name="connsiteX506" fmla="*/ 9574 w 19998"/>
                <a:gd name="connsiteY506" fmla="*/ 2317 h 19998"/>
                <a:gd name="connsiteX507" fmla="*/ 9843 w 19998"/>
                <a:gd name="connsiteY507" fmla="*/ 1993 h 19998"/>
                <a:gd name="connsiteX508" fmla="*/ 9902 w 19998"/>
                <a:gd name="connsiteY508" fmla="*/ 2051 h 19998"/>
                <a:gd name="connsiteX509" fmla="*/ 10031 w 19998"/>
                <a:gd name="connsiteY509" fmla="*/ 2051 h 19998"/>
                <a:gd name="connsiteX510" fmla="*/ 9964 w 19998"/>
                <a:gd name="connsiteY510" fmla="*/ 1972 h 19998"/>
                <a:gd name="connsiteX511" fmla="*/ 9943 w 19998"/>
                <a:gd name="connsiteY511" fmla="*/ 1993 h 19998"/>
                <a:gd name="connsiteX512" fmla="*/ 9843 w 19998"/>
                <a:gd name="connsiteY512" fmla="*/ 1645 h 19998"/>
                <a:gd name="connsiteX513" fmla="*/ 9902 w 19998"/>
                <a:gd name="connsiteY513" fmla="*/ 1645 h 19998"/>
                <a:gd name="connsiteX514" fmla="*/ 9902 w 19998"/>
                <a:gd name="connsiteY514" fmla="*/ 1628 h 19998"/>
                <a:gd name="connsiteX515" fmla="*/ 9902 w 19998"/>
                <a:gd name="connsiteY515" fmla="*/ 1607 h 19998"/>
                <a:gd name="connsiteX516" fmla="*/ 9843 w 19998"/>
                <a:gd name="connsiteY516" fmla="*/ 1542 h 19998"/>
                <a:gd name="connsiteX517" fmla="*/ 9886 w 19998"/>
                <a:gd name="connsiteY517" fmla="*/ 1260 h 19998"/>
                <a:gd name="connsiteX518" fmla="*/ 9926 w 19998"/>
                <a:gd name="connsiteY518" fmla="*/ 1243 h 19998"/>
                <a:gd name="connsiteX519" fmla="*/ 9886 w 19998"/>
                <a:gd name="connsiteY519" fmla="*/ 815 h 19998"/>
                <a:gd name="connsiteX520" fmla="*/ 9902 w 19998"/>
                <a:gd name="connsiteY520" fmla="*/ 815 h 19998"/>
                <a:gd name="connsiteX521" fmla="*/ 9886 w 19998"/>
                <a:gd name="connsiteY521" fmla="*/ 484 h 19998"/>
                <a:gd name="connsiteX522" fmla="*/ 10645 w 19998"/>
                <a:gd name="connsiteY522" fmla="*/ 186 h 19998"/>
                <a:gd name="connsiteX523" fmla="*/ 11307 w 19998"/>
                <a:gd name="connsiteY523" fmla="*/ 0 h 19998"/>
                <a:gd name="connsiteX524" fmla="*/ 11431 w 19998"/>
                <a:gd name="connsiteY524" fmla="*/ 324 h 19998"/>
                <a:gd name="connsiteX525" fmla="*/ 11431 w 19998"/>
                <a:gd name="connsiteY525" fmla="*/ 630 h 19998"/>
                <a:gd name="connsiteX526" fmla="*/ 11577 w 19998"/>
                <a:gd name="connsiteY526" fmla="*/ 630 h 19998"/>
                <a:gd name="connsiteX527" fmla="*/ 11700 w 19998"/>
                <a:gd name="connsiteY527" fmla="*/ 832 h 19998"/>
                <a:gd name="connsiteX528" fmla="*/ 11822 w 19998"/>
                <a:gd name="connsiteY528" fmla="*/ 895 h 19998"/>
                <a:gd name="connsiteX529" fmla="*/ 12158 w 19998"/>
                <a:gd name="connsiteY529" fmla="*/ 670 h 19998"/>
                <a:gd name="connsiteX530" fmla="*/ 12279 w 19998"/>
                <a:gd name="connsiteY530" fmla="*/ 792 h 19998"/>
                <a:gd name="connsiteX531" fmla="*/ 12255 w 19998"/>
                <a:gd name="connsiteY531" fmla="*/ 815 h 19998"/>
                <a:gd name="connsiteX532" fmla="*/ 12360 w 19998"/>
                <a:gd name="connsiteY532" fmla="*/ 895 h 19998"/>
                <a:gd name="connsiteX533" fmla="*/ 12360 w 19998"/>
                <a:gd name="connsiteY533" fmla="*/ 912 h 19998"/>
                <a:gd name="connsiteX534" fmla="*/ 12339 w 19998"/>
                <a:gd name="connsiteY534" fmla="*/ 935 h 19998"/>
                <a:gd name="connsiteX535" fmla="*/ 12548 w 19998"/>
                <a:gd name="connsiteY535" fmla="*/ 1342 h 19998"/>
                <a:gd name="connsiteX536" fmla="*/ 12753 w 19998"/>
                <a:gd name="connsiteY536" fmla="*/ 1260 h 19998"/>
                <a:gd name="connsiteX537" fmla="*/ 12729 w 19998"/>
                <a:gd name="connsiteY537" fmla="*/ 1363 h 19998"/>
                <a:gd name="connsiteX538" fmla="*/ 12834 w 19998"/>
                <a:gd name="connsiteY538" fmla="*/ 1323 h 19998"/>
                <a:gd name="connsiteX539" fmla="*/ 12853 w 19998"/>
                <a:gd name="connsiteY539" fmla="*/ 1342 h 19998"/>
                <a:gd name="connsiteX540" fmla="*/ 12901 w 19998"/>
                <a:gd name="connsiteY540" fmla="*/ 1342 h 19998"/>
                <a:gd name="connsiteX541" fmla="*/ 13039 w 19998"/>
                <a:gd name="connsiteY541" fmla="*/ 1769 h 19998"/>
                <a:gd name="connsiteX542" fmla="*/ 13039 w 19998"/>
                <a:gd name="connsiteY542" fmla="*/ 1751 h 19998"/>
                <a:gd name="connsiteX543" fmla="*/ 13065 w 19998"/>
                <a:gd name="connsiteY543" fmla="*/ 1751 h 19998"/>
                <a:gd name="connsiteX544" fmla="*/ 13082 w 19998"/>
                <a:gd name="connsiteY544" fmla="*/ 1671 h 19998"/>
                <a:gd name="connsiteX545" fmla="*/ 13186 w 19998"/>
                <a:gd name="connsiteY545" fmla="*/ 1645 h 19998"/>
                <a:gd name="connsiteX546" fmla="*/ 13203 w 19998"/>
                <a:gd name="connsiteY546" fmla="*/ 1671 h 19998"/>
                <a:gd name="connsiteX547" fmla="*/ 13203 w 19998"/>
                <a:gd name="connsiteY547" fmla="*/ 1645 h 19998"/>
                <a:gd name="connsiteX548" fmla="*/ 13267 w 19998"/>
                <a:gd name="connsiteY548" fmla="*/ 1645 h 19998"/>
                <a:gd name="connsiteX549" fmla="*/ 13267 w 19998"/>
                <a:gd name="connsiteY549" fmla="*/ 1671 h 19998"/>
                <a:gd name="connsiteX550" fmla="*/ 13308 w 19998"/>
                <a:gd name="connsiteY550" fmla="*/ 1687 h 19998"/>
                <a:gd name="connsiteX551" fmla="*/ 13308 w 19998"/>
                <a:gd name="connsiteY551" fmla="*/ 1711 h 19998"/>
                <a:gd name="connsiteX552" fmla="*/ 13515 w 19998"/>
                <a:gd name="connsiteY552" fmla="*/ 1628 h 19998"/>
                <a:gd name="connsiteX553" fmla="*/ 13598 w 19998"/>
                <a:gd name="connsiteY553" fmla="*/ 1751 h 19998"/>
                <a:gd name="connsiteX554" fmla="*/ 13660 w 19998"/>
                <a:gd name="connsiteY554" fmla="*/ 1769 h 19998"/>
                <a:gd name="connsiteX555" fmla="*/ 13660 w 19998"/>
                <a:gd name="connsiteY555" fmla="*/ 1833 h 19998"/>
                <a:gd name="connsiteX556" fmla="*/ 13677 w 19998"/>
                <a:gd name="connsiteY556" fmla="*/ 1833 h 19998"/>
                <a:gd name="connsiteX557" fmla="*/ 13677 w 19998"/>
                <a:gd name="connsiteY557" fmla="*/ 1849 h 19998"/>
                <a:gd name="connsiteX558" fmla="*/ 13725 w 19998"/>
                <a:gd name="connsiteY558" fmla="*/ 1849 h 19998"/>
                <a:gd name="connsiteX559" fmla="*/ 13703 w 19998"/>
                <a:gd name="connsiteY559" fmla="*/ 1833 h 19998"/>
                <a:gd name="connsiteX560" fmla="*/ 13725 w 19998"/>
                <a:gd name="connsiteY560" fmla="*/ 1791 h 19998"/>
                <a:gd name="connsiteX561" fmla="*/ 13808 w 19998"/>
                <a:gd name="connsiteY561" fmla="*/ 1873 h 19998"/>
                <a:gd name="connsiteX562" fmla="*/ 13725 w 19998"/>
                <a:gd name="connsiteY562" fmla="*/ 2155 h 19998"/>
                <a:gd name="connsiteX563" fmla="*/ 13725 w 19998"/>
                <a:gd name="connsiteY563" fmla="*/ 2138 h 19998"/>
                <a:gd name="connsiteX564" fmla="*/ 13784 w 19998"/>
                <a:gd name="connsiteY564" fmla="*/ 2155 h 19998"/>
                <a:gd name="connsiteX565" fmla="*/ 13825 w 19998"/>
                <a:gd name="connsiteY565" fmla="*/ 2301 h 19998"/>
                <a:gd name="connsiteX566" fmla="*/ 13703 w 19998"/>
                <a:gd name="connsiteY566" fmla="*/ 2420 h 19998"/>
                <a:gd name="connsiteX567" fmla="*/ 13741 w 19998"/>
                <a:gd name="connsiteY567" fmla="*/ 2463 h 19998"/>
                <a:gd name="connsiteX568" fmla="*/ 13703 w 19998"/>
                <a:gd name="connsiteY568" fmla="*/ 2503 h 19998"/>
                <a:gd name="connsiteX569" fmla="*/ 13784 w 19998"/>
                <a:gd name="connsiteY569" fmla="*/ 2519 h 19998"/>
                <a:gd name="connsiteX570" fmla="*/ 13784 w 19998"/>
                <a:gd name="connsiteY570" fmla="*/ 2540 h 19998"/>
                <a:gd name="connsiteX571" fmla="*/ 13849 w 19998"/>
                <a:gd name="connsiteY571" fmla="*/ 2540 h 19998"/>
                <a:gd name="connsiteX572" fmla="*/ 14280 w 19998"/>
                <a:gd name="connsiteY572" fmla="*/ 2540 h 19998"/>
                <a:gd name="connsiteX573" fmla="*/ 14527 w 19998"/>
                <a:gd name="connsiteY573" fmla="*/ 2437 h 19998"/>
                <a:gd name="connsiteX574" fmla="*/ 14527 w 19998"/>
                <a:gd name="connsiteY574" fmla="*/ 2218 h 19998"/>
                <a:gd name="connsiteX575" fmla="*/ 14715 w 19998"/>
                <a:gd name="connsiteY575" fmla="*/ 2051 h 19998"/>
                <a:gd name="connsiteX576" fmla="*/ 14815 w 19998"/>
                <a:gd name="connsiteY576" fmla="*/ 2115 h 19998"/>
                <a:gd name="connsiteX577" fmla="*/ 14775 w 19998"/>
                <a:gd name="connsiteY577" fmla="*/ 2138 h 19998"/>
                <a:gd name="connsiteX578" fmla="*/ 14796 w 19998"/>
                <a:gd name="connsiteY578" fmla="*/ 2218 h 19998"/>
                <a:gd name="connsiteX579" fmla="*/ 14756 w 19998"/>
                <a:gd name="connsiteY579" fmla="*/ 2195 h 19998"/>
                <a:gd name="connsiteX580" fmla="*/ 14732 w 19998"/>
                <a:gd name="connsiteY580" fmla="*/ 2218 h 19998"/>
                <a:gd name="connsiteX581" fmla="*/ 14756 w 19998"/>
                <a:gd name="connsiteY581" fmla="*/ 2237 h 19998"/>
                <a:gd name="connsiteX582" fmla="*/ 14732 w 19998"/>
                <a:gd name="connsiteY582" fmla="*/ 2275 h 19998"/>
                <a:gd name="connsiteX583" fmla="*/ 14715 w 19998"/>
                <a:gd name="connsiteY583" fmla="*/ 2275 h 19998"/>
                <a:gd name="connsiteX584" fmla="*/ 14756 w 19998"/>
                <a:gd name="connsiteY584" fmla="*/ 2341 h 19998"/>
                <a:gd name="connsiteX585" fmla="*/ 14675 w 19998"/>
                <a:gd name="connsiteY585" fmla="*/ 2519 h 19998"/>
                <a:gd name="connsiteX586" fmla="*/ 14815 w 19998"/>
                <a:gd name="connsiteY586" fmla="*/ 2622 h 19998"/>
                <a:gd name="connsiteX587" fmla="*/ 14796 w 19998"/>
                <a:gd name="connsiteY587" fmla="*/ 2904 h 19998"/>
                <a:gd name="connsiteX588" fmla="*/ 14918 w 19998"/>
                <a:gd name="connsiteY588" fmla="*/ 2904 h 19998"/>
                <a:gd name="connsiteX589" fmla="*/ 14918 w 19998"/>
                <a:gd name="connsiteY589" fmla="*/ 2867 h 19998"/>
                <a:gd name="connsiteX590" fmla="*/ 15001 w 19998"/>
                <a:gd name="connsiteY590" fmla="*/ 2888 h 19998"/>
                <a:gd name="connsiteX591" fmla="*/ 15230 w 19998"/>
                <a:gd name="connsiteY591" fmla="*/ 3074 h 19998"/>
                <a:gd name="connsiteX592" fmla="*/ 15249 w 19998"/>
                <a:gd name="connsiteY592" fmla="*/ 3050 h 19998"/>
                <a:gd name="connsiteX593" fmla="*/ 15249 w 19998"/>
                <a:gd name="connsiteY593" fmla="*/ 3114 h 19998"/>
                <a:gd name="connsiteX594" fmla="*/ 15330 w 19998"/>
                <a:gd name="connsiteY594" fmla="*/ 3114 h 19998"/>
                <a:gd name="connsiteX595" fmla="*/ 15418 w 19998"/>
                <a:gd name="connsiteY595" fmla="*/ 3114 h 19998"/>
                <a:gd name="connsiteX596" fmla="*/ 15499 w 19998"/>
                <a:gd name="connsiteY596" fmla="*/ 3196 h 19998"/>
                <a:gd name="connsiteX597" fmla="*/ 15475 w 19998"/>
                <a:gd name="connsiteY597" fmla="*/ 3252 h 19998"/>
                <a:gd name="connsiteX598" fmla="*/ 15499 w 19998"/>
                <a:gd name="connsiteY598" fmla="*/ 3295 h 19998"/>
                <a:gd name="connsiteX599" fmla="*/ 15499 w 19998"/>
                <a:gd name="connsiteY599" fmla="*/ 3276 h 19998"/>
                <a:gd name="connsiteX600" fmla="*/ 15599 w 19998"/>
                <a:gd name="connsiteY600" fmla="*/ 3276 h 19998"/>
                <a:gd name="connsiteX601" fmla="*/ 15704 w 19998"/>
                <a:gd name="connsiteY601" fmla="*/ 3374 h 19998"/>
                <a:gd name="connsiteX602" fmla="*/ 15682 w 19998"/>
                <a:gd name="connsiteY602" fmla="*/ 3414 h 19998"/>
                <a:gd name="connsiteX603" fmla="*/ 15723 w 19998"/>
                <a:gd name="connsiteY603" fmla="*/ 3478 h 19998"/>
                <a:gd name="connsiteX604" fmla="*/ 15704 w 19998"/>
                <a:gd name="connsiteY604" fmla="*/ 3497 h 19998"/>
                <a:gd name="connsiteX605" fmla="*/ 15747 w 19998"/>
                <a:gd name="connsiteY605" fmla="*/ 3534 h 19998"/>
                <a:gd name="connsiteX606" fmla="*/ 15747 w 19998"/>
                <a:gd name="connsiteY606" fmla="*/ 3518 h 19998"/>
                <a:gd name="connsiteX607" fmla="*/ 15935 w 19998"/>
                <a:gd name="connsiteY607" fmla="*/ 3478 h 19998"/>
                <a:gd name="connsiteX608" fmla="*/ 15935 w 19998"/>
                <a:gd name="connsiteY608" fmla="*/ 3518 h 19998"/>
                <a:gd name="connsiteX609" fmla="*/ 15951 w 19998"/>
                <a:gd name="connsiteY609" fmla="*/ 3518 h 19998"/>
                <a:gd name="connsiteX610" fmla="*/ 15992 w 19998"/>
                <a:gd name="connsiteY610" fmla="*/ 3414 h 19998"/>
                <a:gd name="connsiteX611" fmla="*/ 16156 w 19998"/>
                <a:gd name="connsiteY611" fmla="*/ 3414 h 19998"/>
                <a:gd name="connsiteX612" fmla="*/ 16156 w 19998"/>
                <a:gd name="connsiteY612" fmla="*/ 3374 h 19998"/>
                <a:gd name="connsiteX613" fmla="*/ 16302 w 19998"/>
                <a:gd name="connsiteY613" fmla="*/ 3436 h 19998"/>
                <a:gd name="connsiteX614" fmla="*/ 16285 w 19998"/>
                <a:gd name="connsiteY614" fmla="*/ 3454 h 19998"/>
                <a:gd name="connsiteX615" fmla="*/ 16366 w 19998"/>
                <a:gd name="connsiteY615" fmla="*/ 3518 h 19998"/>
                <a:gd name="connsiteX616" fmla="*/ 16490 w 19998"/>
                <a:gd name="connsiteY616" fmla="*/ 3518 h 19998"/>
                <a:gd name="connsiteX617" fmla="*/ 16506 w 19998"/>
                <a:gd name="connsiteY617" fmla="*/ 3600 h 19998"/>
                <a:gd name="connsiteX618" fmla="*/ 16590 w 19998"/>
                <a:gd name="connsiteY618" fmla="*/ 3624 h 19998"/>
                <a:gd name="connsiteX619" fmla="*/ 16611 w 19998"/>
                <a:gd name="connsiteY619" fmla="*/ 3581 h 19998"/>
                <a:gd name="connsiteX620" fmla="*/ 16694 w 19998"/>
                <a:gd name="connsiteY620" fmla="*/ 3600 h 19998"/>
                <a:gd name="connsiteX621" fmla="*/ 16694 w 19998"/>
                <a:gd name="connsiteY621" fmla="*/ 3560 h 19998"/>
                <a:gd name="connsiteX622" fmla="*/ 16716 w 19998"/>
                <a:gd name="connsiteY622" fmla="*/ 3560 h 19998"/>
                <a:gd name="connsiteX623" fmla="*/ 16716 w 19998"/>
                <a:gd name="connsiteY623" fmla="*/ 3518 h 19998"/>
                <a:gd name="connsiteX624" fmla="*/ 16759 w 19998"/>
                <a:gd name="connsiteY624" fmla="*/ 3497 h 19998"/>
                <a:gd name="connsiteX625" fmla="*/ 16759 w 19998"/>
                <a:gd name="connsiteY625" fmla="*/ 3478 h 19998"/>
                <a:gd name="connsiteX626" fmla="*/ 16940 w 19998"/>
                <a:gd name="connsiteY626" fmla="*/ 3478 h 19998"/>
                <a:gd name="connsiteX627" fmla="*/ 17085 w 19998"/>
                <a:gd name="connsiteY627" fmla="*/ 3560 h 19998"/>
                <a:gd name="connsiteX628" fmla="*/ 17085 w 19998"/>
                <a:gd name="connsiteY628" fmla="*/ 3534 h 19998"/>
                <a:gd name="connsiteX629" fmla="*/ 17192 w 19998"/>
                <a:gd name="connsiteY629" fmla="*/ 3518 h 19998"/>
                <a:gd name="connsiteX630" fmla="*/ 17192 w 19998"/>
                <a:gd name="connsiteY630" fmla="*/ 3534 h 19998"/>
                <a:gd name="connsiteX631" fmla="*/ 17373 w 19998"/>
                <a:gd name="connsiteY631" fmla="*/ 3640 h 19998"/>
                <a:gd name="connsiteX632" fmla="*/ 17354 w 19998"/>
                <a:gd name="connsiteY632" fmla="*/ 3663 h 19998"/>
                <a:gd name="connsiteX633" fmla="*/ 17437 w 19998"/>
                <a:gd name="connsiteY633" fmla="*/ 3783 h 19998"/>
                <a:gd name="connsiteX634" fmla="*/ 17397 w 19998"/>
                <a:gd name="connsiteY634" fmla="*/ 3783 h 19998"/>
                <a:gd name="connsiteX635" fmla="*/ 17414 w 19998"/>
                <a:gd name="connsiteY635" fmla="*/ 3826 h 19998"/>
                <a:gd name="connsiteX636" fmla="*/ 17437 w 19998"/>
                <a:gd name="connsiteY636" fmla="*/ 3826 h 19998"/>
                <a:gd name="connsiteX637" fmla="*/ 17602 w 19998"/>
                <a:gd name="connsiteY637" fmla="*/ 4028 h 19998"/>
                <a:gd name="connsiteX638" fmla="*/ 17623 w 19998"/>
                <a:gd name="connsiteY638" fmla="*/ 4091 h 19998"/>
                <a:gd name="connsiteX639" fmla="*/ 17642 w 19998"/>
                <a:gd name="connsiteY639" fmla="*/ 4091 h 19998"/>
                <a:gd name="connsiteX640" fmla="*/ 17683 w 19998"/>
                <a:gd name="connsiteY640" fmla="*/ 4211 h 19998"/>
                <a:gd name="connsiteX641" fmla="*/ 17849 w 19998"/>
                <a:gd name="connsiteY641" fmla="*/ 4211 h 19998"/>
                <a:gd name="connsiteX642" fmla="*/ 17849 w 19998"/>
                <a:gd name="connsiteY642" fmla="*/ 4171 h 19998"/>
                <a:gd name="connsiteX643" fmla="*/ 17871 w 19998"/>
                <a:gd name="connsiteY643" fmla="*/ 4171 h 19998"/>
                <a:gd name="connsiteX644" fmla="*/ 17830 w 19998"/>
                <a:gd name="connsiteY644" fmla="*/ 4091 h 19998"/>
                <a:gd name="connsiteX645" fmla="*/ 17871 w 19998"/>
                <a:gd name="connsiteY645" fmla="*/ 4065 h 19998"/>
                <a:gd name="connsiteX646" fmla="*/ 17935 w 19998"/>
                <a:gd name="connsiteY646" fmla="*/ 4091 h 19998"/>
                <a:gd name="connsiteX647" fmla="*/ 17976 w 19998"/>
                <a:gd name="connsiteY647" fmla="*/ 4065 h 19998"/>
                <a:gd name="connsiteX648" fmla="*/ 18019 w 19998"/>
                <a:gd name="connsiteY648" fmla="*/ 4091 h 19998"/>
                <a:gd name="connsiteX649" fmla="*/ 18140 w 19998"/>
                <a:gd name="connsiteY649" fmla="*/ 4131 h 19998"/>
                <a:gd name="connsiteX650" fmla="*/ 18183 w 19998"/>
                <a:gd name="connsiteY650" fmla="*/ 4293 h 19998"/>
                <a:gd name="connsiteX651" fmla="*/ 18200 w 19998"/>
                <a:gd name="connsiteY651" fmla="*/ 4293 h 19998"/>
                <a:gd name="connsiteX652" fmla="*/ 18223 w 19998"/>
                <a:gd name="connsiteY652" fmla="*/ 4211 h 19998"/>
                <a:gd name="connsiteX653" fmla="*/ 18240 w 19998"/>
                <a:gd name="connsiteY653" fmla="*/ 4211 h 19998"/>
                <a:gd name="connsiteX654" fmla="*/ 18240 w 19998"/>
                <a:gd name="connsiteY654" fmla="*/ 4230 h 19998"/>
                <a:gd name="connsiteX655" fmla="*/ 18281 w 19998"/>
                <a:gd name="connsiteY655" fmla="*/ 4230 h 19998"/>
                <a:gd name="connsiteX656" fmla="*/ 18328 w 19998"/>
                <a:gd name="connsiteY656" fmla="*/ 4270 h 19998"/>
                <a:gd name="connsiteX657" fmla="*/ 18369 w 19998"/>
                <a:gd name="connsiteY657" fmla="*/ 4253 h 19998"/>
                <a:gd name="connsiteX658" fmla="*/ 18388 w 19998"/>
                <a:gd name="connsiteY658" fmla="*/ 4270 h 19998"/>
                <a:gd name="connsiteX659" fmla="*/ 18531 w 19998"/>
                <a:gd name="connsiteY659" fmla="*/ 4253 h 19998"/>
                <a:gd name="connsiteX660" fmla="*/ 18531 w 19998"/>
                <a:gd name="connsiteY660" fmla="*/ 4270 h 19998"/>
                <a:gd name="connsiteX661" fmla="*/ 18631 w 19998"/>
                <a:gd name="connsiteY661" fmla="*/ 4211 h 19998"/>
                <a:gd name="connsiteX662" fmla="*/ 18631 w 19998"/>
                <a:gd name="connsiteY662" fmla="*/ 4131 h 19998"/>
                <a:gd name="connsiteX663" fmla="*/ 18762 w 19998"/>
                <a:gd name="connsiteY663" fmla="*/ 4108 h 19998"/>
                <a:gd name="connsiteX664" fmla="*/ 18778 w 19998"/>
                <a:gd name="connsiteY664" fmla="*/ 4148 h 19998"/>
                <a:gd name="connsiteX665" fmla="*/ 18821 w 19998"/>
                <a:gd name="connsiteY665" fmla="*/ 4131 h 19998"/>
                <a:gd name="connsiteX666" fmla="*/ 18943 w 19998"/>
                <a:gd name="connsiteY666" fmla="*/ 4333 h 19998"/>
                <a:gd name="connsiteX667" fmla="*/ 19047 w 19998"/>
                <a:gd name="connsiteY667" fmla="*/ 4333 h 19998"/>
                <a:gd name="connsiteX668" fmla="*/ 19064 w 19998"/>
                <a:gd name="connsiteY668" fmla="*/ 4392 h 19998"/>
                <a:gd name="connsiteX669" fmla="*/ 19152 w 19998"/>
                <a:gd name="connsiteY669" fmla="*/ 4392 h 19998"/>
                <a:gd name="connsiteX670" fmla="*/ 19152 w 19998"/>
                <a:gd name="connsiteY670" fmla="*/ 4373 h 19998"/>
                <a:gd name="connsiteX671" fmla="*/ 19212 w 19998"/>
                <a:gd name="connsiteY671" fmla="*/ 4373 h 19998"/>
                <a:gd name="connsiteX672" fmla="*/ 19212 w 19998"/>
                <a:gd name="connsiteY672" fmla="*/ 4392 h 19998"/>
                <a:gd name="connsiteX673" fmla="*/ 19317 w 19998"/>
                <a:gd name="connsiteY673" fmla="*/ 4333 h 19998"/>
                <a:gd name="connsiteX674" fmla="*/ 19417 w 19998"/>
                <a:gd name="connsiteY674" fmla="*/ 4392 h 19998"/>
                <a:gd name="connsiteX675" fmla="*/ 19443 w 19998"/>
                <a:gd name="connsiteY675" fmla="*/ 4373 h 19998"/>
                <a:gd name="connsiteX676" fmla="*/ 19500 w 19998"/>
                <a:gd name="connsiteY676" fmla="*/ 4373 h 19998"/>
                <a:gd name="connsiteX677" fmla="*/ 19521 w 19998"/>
                <a:gd name="connsiteY677" fmla="*/ 4352 h 19998"/>
                <a:gd name="connsiteX678" fmla="*/ 19998 w 19998"/>
                <a:gd name="connsiteY678" fmla="*/ 4512 h 19998"/>
                <a:gd name="connsiteX679" fmla="*/ 19750 w 19998"/>
                <a:gd name="connsiteY679" fmla="*/ 4939 h 19998"/>
                <a:gd name="connsiteX680" fmla="*/ 19712 w 19998"/>
                <a:gd name="connsiteY680" fmla="*/ 4939 h 19998"/>
                <a:gd name="connsiteX681" fmla="*/ 19686 w 19998"/>
                <a:gd name="connsiteY681" fmla="*/ 5003 h 19998"/>
                <a:gd name="connsiteX682" fmla="*/ 19645 w 19998"/>
                <a:gd name="connsiteY682" fmla="*/ 5003 h 19998"/>
                <a:gd name="connsiteX683" fmla="*/ 19131 w 19998"/>
                <a:gd name="connsiteY683" fmla="*/ 6512 h 19998"/>
                <a:gd name="connsiteX684" fmla="*/ 19236 w 19998"/>
                <a:gd name="connsiteY684" fmla="*/ 7750 h 19998"/>
                <a:gd name="connsiteX685" fmla="*/ 19212 w 19998"/>
                <a:gd name="connsiteY685" fmla="*/ 7750 h 19998"/>
                <a:gd name="connsiteX686" fmla="*/ 19090 w 19998"/>
                <a:gd name="connsiteY686" fmla="*/ 7870 h 19998"/>
                <a:gd name="connsiteX687" fmla="*/ 19152 w 19998"/>
                <a:gd name="connsiteY687" fmla="*/ 7853 h 19998"/>
                <a:gd name="connsiteX688" fmla="*/ 19064 w 19998"/>
                <a:gd name="connsiteY688" fmla="*/ 7973 h 19998"/>
                <a:gd name="connsiteX689" fmla="*/ 18983 w 19998"/>
                <a:gd name="connsiteY689" fmla="*/ 7973 h 19998"/>
                <a:gd name="connsiteX690" fmla="*/ 18714 w 19998"/>
                <a:gd name="connsiteY690" fmla="*/ 8135 h 19998"/>
                <a:gd name="connsiteX691" fmla="*/ 18695 w 19998"/>
                <a:gd name="connsiteY691" fmla="*/ 8093 h 19998"/>
                <a:gd name="connsiteX692" fmla="*/ 18614 w 19998"/>
                <a:gd name="connsiteY692" fmla="*/ 7997 h 19998"/>
                <a:gd name="connsiteX693" fmla="*/ 18631 w 19998"/>
                <a:gd name="connsiteY693" fmla="*/ 7973 h 19998"/>
                <a:gd name="connsiteX694" fmla="*/ 18304 w 19998"/>
                <a:gd name="connsiteY69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999 w 19998"/>
                <a:gd name="connsiteY458" fmla="*/ 5534 h 19998"/>
                <a:gd name="connsiteX459" fmla="*/ 4041 w 19998"/>
                <a:gd name="connsiteY459" fmla="*/ 5471 h 19998"/>
                <a:gd name="connsiteX460" fmla="*/ 4041 w 19998"/>
                <a:gd name="connsiteY460" fmla="*/ 5534 h 19998"/>
                <a:gd name="connsiteX461" fmla="*/ 4351 w 19998"/>
                <a:gd name="connsiteY461" fmla="*/ 5351 h 19998"/>
                <a:gd name="connsiteX462" fmla="*/ 4372 w 19998"/>
                <a:gd name="connsiteY462" fmla="*/ 5308 h 19998"/>
                <a:gd name="connsiteX463" fmla="*/ 4580 w 19998"/>
                <a:gd name="connsiteY463" fmla="*/ 5268 h 19998"/>
                <a:gd name="connsiteX464" fmla="*/ 4580 w 19998"/>
                <a:gd name="connsiteY464" fmla="*/ 5471 h 19998"/>
                <a:gd name="connsiteX465" fmla="*/ 4994 w 19998"/>
                <a:gd name="connsiteY465" fmla="*/ 5449 h 19998"/>
                <a:gd name="connsiteX466" fmla="*/ 5075 w 19998"/>
                <a:gd name="connsiteY466" fmla="*/ 5471 h 19998"/>
                <a:gd name="connsiteX467" fmla="*/ 5323 w 19998"/>
                <a:gd name="connsiteY467" fmla="*/ 5471 h 19998"/>
                <a:gd name="connsiteX468" fmla="*/ 5242 w 19998"/>
                <a:gd name="connsiteY468" fmla="*/ 5407 h 19998"/>
                <a:gd name="connsiteX469" fmla="*/ 4994 w 19998"/>
                <a:gd name="connsiteY469" fmla="*/ 5003 h 19998"/>
                <a:gd name="connsiteX470" fmla="*/ 4970 w 19998"/>
                <a:gd name="connsiteY470" fmla="*/ 5003 h 19998"/>
                <a:gd name="connsiteX471" fmla="*/ 4954 w 19998"/>
                <a:gd name="connsiteY471" fmla="*/ 4982 h 19998"/>
                <a:gd name="connsiteX472" fmla="*/ 5054 w 19998"/>
                <a:gd name="connsiteY472" fmla="*/ 4618 h 19998"/>
                <a:gd name="connsiteX473" fmla="*/ 5054 w 19998"/>
                <a:gd name="connsiteY473" fmla="*/ 4601 h 19998"/>
                <a:gd name="connsiteX474" fmla="*/ 5037 w 19998"/>
                <a:gd name="connsiteY474" fmla="*/ 4618 h 19998"/>
                <a:gd name="connsiteX475" fmla="*/ 5011 w 19998"/>
                <a:gd name="connsiteY475" fmla="*/ 4131 h 19998"/>
                <a:gd name="connsiteX476" fmla="*/ 4970 w 19998"/>
                <a:gd name="connsiteY476" fmla="*/ 4131 h 19998"/>
                <a:gd name="connsiteX477" fmla="*/ 4642 w 19998"/>
                <a:gd name="connsiteY477" fmla="*/ 3335 h 19998"/>
                <a:gd name="connsiteX478" fmla="*/ 4663 w 19998"/>
                <a:gd name="connsiteY478" fmla="*/ 3092 h 19998"/>
                <a:gd name="connsiteX479" fmla="*/ 4563 w 19998"/>
                <a:gd name="connsiteY479" fmla="*/ 3050 h 19998"/>
                <a:gd name="connsiteX480" fmla="*/ 4563 w 19998"/>
                <a:gd name="connsiteY480" fmla="*/ 2930 h 19998"/>
                <a:gd name="connsiteX481" fmla="*/ 4663 w 19998"/>
                <a:gd name="connsiteY481" fmla="*/ 2987 h 19998"/>
                <a:gd name="connsiteX482" fmla="*/ 4684 w 19998"/>
                <a:gd name="connsiteY482" fmla="*/ 2947 h 19998"/>
                <a:gd name="connsiteX483" fmla="*/ 5242 w 19998"/>
                <a:gd name="connsiteY483" fmla="*/ 3092 h 19998"/>
                <a:gd name="connsiteX484" fmla="*/ 5258 w 19998"/>
                <a:gd name="connsiteY484" fmla="*/ 3029 h 19998"/>
                <a:gd name="connsiteX485" fmla="*/ 5570 w 19998"/>
                <a:gd name="connsiteY485" fmla="*/ 3050 h 19998"/>
                <a:gd name="connsiteX486" fmla="*/ 5632 w 19998"/>
                <a:gd name="connsiteY486" fmla="*/ 3252 h 19998"/>
                <a:gd name="connsiteX487" fmla="*/ 5592 w 19998"/>
                <a:gd name="connsiteY487" fmla="*/ 3252 h 19998"/>
                <a:gd name="connsiteX488" fmla="*/ 5570 w 19998"/>
                <a:gd name="connsiteY488" fmla="*/ 3316 h 19998"/>
                <a:gd name="connsiteX489" fmla="*/ 5511 w 19998"/>
                <a:gd name="connsiteY489" fmla="*/ 3316 h 19998"/>
                <a:gd name="connsiteX490" fmla="*/ 5675 w 19998"/>
                <a:gd name="connsiteY490" fmla="*/ 3800 h 19998"/>
                <a:gd name="connsiteX491" fmla="*/ 5649 w 19998"/>
                <a:gd name="connsiteY491" fmla="*/ 3826 h 19998"/>
                <a:gd name="connsiteX492" fmla="*/ 5732 w 19998"/>
                <a:gd name="connsiteY492" fmla="*/ 3842 h 19998"/>
                <a:gd name="connsiteX493" fmla="*/ 5713 w 19998"/>
                <a:gd name="connsiteY493" fmla="*/ 3842 h 19998"/>
                <a:gd name="connsiteX494" fmla="*/ 5732 w 19998"/>
                <a:gd name="connsiteY494" fmla="*/ 3882 h 19998"/>
                <a:gd name="connsiteX495" fmla="*/ 5756 w 19998"/>
                <a:gd name="connsiteY495" fmla="*/ 3882 h 19998"/>
                <a:gd name="connsiteX496" fmla="*/ 5775 w 19998"/>
                <a:gd name="connsiteY496" fmla="*/ 3882 h 19998"/>
                <a:gd name="connsiteX497" fmla="*/ 5861 w 19998"/>
                <a:gd name="connsiteY497" fmla="*/ 3762 h 19998"/>
                <a:gd name="connsiteX498" fmla="*/ 6499 w 19998"/>
                <a:gd name="connsiteY498" fmla="*/ 3906 h 19998"/>
                <a:gd name="connsiteX499" fmla="*/ 7611 w 19998"/>
                <a:gd name="connsiteY499" fmla="*/ 3826 h 19998"/>
                <a:gd name="connsiteX500" fmla="*/ 7923 w 19998"/>
                <a:gd name="connsiteY500" fmla="*/ 3722 h 19998"/>
                <a:gd name="connsiteX501" fmla="*/ 8045 w 19998"/>
                <a:gd name="connsiteY501" fmla="*/ 3703 h 19998"/>
                <a:gd name="connsiteX502" fmla="*/ 7611 w 19998"/>
                <a:gd name="connsiteY502" fmla="*/ 3600 h 19998"/>
                <a:gd name="connsiteX503" fmla="*/ 7611 w 19998"/>
                <a:gd name="connsiteY503" fmla="*/ 3581 h 19998"/>
                <a:gd name="connsiteX504" fmla="*/ 7799 w 19998"/>
                <a:gd name="connsiteY504" fmla="*/ 3092 h 19998"/>
                <a:gd name="connsiteX505" fmla="*/ 9574 w 19998"/>
                <a:gd name="connsiteY505" fmla="*/ 2317 h 19998"/>
                <a:gd name="connsiteX506" fmla="*/ 9843 w 19998"/>
                <a:gd name="connsiteY506" fmla="*/ 1993 h 19998"/>
                <a:gd name="connsiteX507" fmla="*/ 9902 w 19998"/>
                <a:gd name="connsiteY507" fmla="*/ 2051 h 19998"/>
                <a:gd name="connsiteX508" fmla="*/ 10031 w 19998"/>
                <a:gd name="connsiteY508" fmla="*/ 2051 h 19998"/>
                <a:gd name="connsiteX509" fmla="*/ 9964 w 19998"/>
                <a:gd name="connsiteY509" fmla="*/ 1972 h 19998"/>
                <a:gd name="connsiteX510" fmla="*/ 9943 w 19998"/>
                <a:gd name="connsiteY510" fmla="*/ 1993 h 19998"/>
                <a:gd name="connsiteX511" fmla="*/ 9843 w 19998"/>
                <a:gd name="connsiteY511" fmla="*/ 1645 h 19998"/>
                <a:gd name="connsiteX512" fmla="*/ 9902 w 19998"/>
                <a:gd name="connsiteY512" fmla="*/ 1645 h 19998"/>
                <a:gd name="connsiteX513" fmla="*/ 9902 w 19998"/>
                <a:gd name="connsiteY513" fmla="*/ 1628 h 19998"/>
                <a:gd name="connsiteX514" fmla="*/ 9902 w 19998"/>
                <a:gd name="connsiteY514" fmla="*/ 1607 h 19998"/>
                <a:gd name="connsiteX515" fmla="*/ 9843 w 19998"/>
                <a:gd name="connsiteY515" fmla="*/ 1542 h 19998"/>
                <a:gd name="connsiteX516" fmla="*/ 9886 w 19998"/>
                <a:gd name="connsiteY516" fmla="*/ 1260 h 19998"/>
                <a:gd name="connsiteX517" fmla="*/ 9926 w 19998"/>
                <a:gd name="connsiteY517" fmla="*/ 1243 h 19998"/>
                <a:gd name="connsiteX518" fmla="*/ 9886 w 19998"/>
                <a:gd name="connsiteY518" fmla="*/ 815 h 19998"/>
                <a:gd name="connsiteX519" fmla="*/ 9902 w 19998"/>
                <a:gd name="connsiteY519" fmla="*/ 815 h 19998"/>
                <a:gd name="connsiteX520" fmla="*/ 9886 w 19998"/>
                <a:gd name="connsiteY520" fmla="*/ 484 h 19998"/>
                <a:gd name="connsiteX521" fmla="*/ 10645 w 19998"/>
                <a:gd name="connsiteY521" fmla="*/ 186 h 19998"/>
                <a:gd name="connsiteX522" fmla="*/ 11307 w 19998"/>
                <a:gd name="connsiteY522" fmla="*/ 0 h 19998"/>
                <a:gd name="connsiteX523" fmla="*/ 11431 w 19998"/>
                <a:gd name="connsiteY523" fmla="*/ 324 h 19998"/>
                <a:gd name="connsiteX524" fmla="*/ 11431 w 19998"/>
                <a:gd name="connsiteY524" fmla="*/ 630 h 19998"/>
                <a:gd name="connsiteX525" fmla="*/ 11577 w 19998"/>
                <a:gd name="connsiteY525" fmla="*/ 630 h 19998"/>
                <a:gd name="connsiteX526" fmla="*/ 11700 w 19998"/>
                <a:gd name="connsiteY526" fmla="*/ 832 h 19998"/>
                <a:gd name="connsiteX527" fmla="*/ 11822 w 19998"/>
                <a:gd name="connsiteY527" fmla="*/ 895 h 19998"/>
                <a:gd name="connsiteX528" fmla="*/ 12158 w 19998"/>
                <a:gd name="connsiteY528" fmla="*/ 670 h 19998"/>
                <a:gd name="connsiteX529" fmla="*/ 12279 w 19998"/>
                <a:gd name="connsiteY529" fmla="*/ 792 h 19998"/>
                <a:gd name="connsiteX530" fmla="*/ 12255 w 19998"/>
                <a:gd name="connsiteY530" fmla="*/ 815 h 19998"/>
                <a:gd name="connsiteX531" fmla="*/ 12360 w 19998"/>
                <a:gd name="connsiteY531" fmla="*/ 895 h 19998"/>
                <a:gd name="connsiteX532" fmla="*/ 12360 w 19998"/>
                <a:gd name="connsiteY532" fmla="*/ 912 h 19998"/>
                <a:gd name="connsiteX533" fmla="*/ 12339 w 19998"/>
                <a:gd name="connsiteY533" fmla="*/ 935 h 19998"/>
                <a:gd name="connsiteX534" fmla="*/ 12548 w 19998"/>
                <a:gd name="connsiteY534" fmla="*/ 1342 h 19998"/>
                <a:gd name="connsiteX535" fmla="*/ 12753 w 19998"/>
                <a:gd name="connsiteY535" fmla="*/ 1260 h 19998"/>
                <a:gd name="connsiteX536" fmla="*/ 12729 w 19998"/>
                <a:gd name="connsiteY536" fmla="*/ 1363 h 19998"/>
                <a:gd name="connsiteX537" fmla="*/ 12834 w 19998"/>
                <a:gd name="connsiteY537" fmla="*/ 1323 h 19998"/>
                <a:gd name="connsiteX538" fmla="*/ 12853 w 19998"/>
                <a:gd name="connsiteY538" fmla="*/ 1342 h 19998"/>
                <a:gd name="connsiteX539" fmla="*/ 12901 w 19998"/>
                <a:gd name="connsiteY539" fmla="*/ 1342 h 19998"/>
                <a:gd name="connsiteX540" fmla="*/ 13039 w 19998"/>
                <a:gd name="connsiteY540" fmla="*/ 1769 h 19998"/>
                <a:gd name="connsiteX541" fmla="*/ 13039 w 19998"/>
                <a:gd name="connsiteY541" fmla="*/ 1751 h 19998"/>
                <a:gd name="connsiteX542" fmla="*/ 13065 w 19998"/>
                <a:gd name="connsiteY542" fmla="*/ 1751 h 19998"/>
                <a:gd name="connsiteX543" fmla="*/ 13082 w 19998"/>
                <a:gd name="connsiteY543" fmla="*/ 1671 h 19998"/>
                <a:gd name="connsiteX544" fmla="*/ 13186 w 19998"/>
                <a:gd name="connsiteY544" fmla="*/ 1645 h 19998"/>
                <a:gd name="connsiteX545" fmla="*/ 13203 w 19998"/>
                <a:gd name="connsiteY545" fmla="*/ 1671 h 19998"/>
                <a:gd name="connsiteX546" fmla="*/ 13203 w 19998"/>
                <a:gd name="connsiteY546" fmla="*/ 1645 h 19998"/>
                <a:gd name="connsiteX547" fmla="*/ 13267 w 19998"/>
                <a:gd name="connsiteY547" fmla="*/ 1645 h 19998"/>
                <a:gd name="connsiteX548" fmla="*/ 13267 w 19998"/>
                <a:gd name="connsiteY548" fmla="*/ 1671 h 19998"/>
                <a:gd name="connsiteX549" fmla="*/ 13308 w 19998"/>
                <a:gd name="connsiteY549" fmla="*/ 1687 h 19998"/>
                <a:gd name="connsiteX550" fmla="*/ 13308 w 19998"/>
                <a:gd name="connsiteY550" fmla="*/ 1711 h 19998"/>
                <a:gd name="connsiteX551" fmla="*/ 13515 w 19998"/>
                <a:gd name="connsiteY551" fmla="*/ 1628 h 19998"/>
                <a:gd name="connsiteX552" fmla="*/ 13598 w 19998"/>
                <a:gd name="connsiteY552" fmla="*/ 1751 h 19998"/>
                <a:gd name="connsiteX553" fmla="*/ 13660 w 19998"/>
                <a:gd name="connsiteY553" fmla="*/ 1769 h 19998"/>
                <a:gd name="connsiteX554" fmla="*/ 13660 w 19998"/>
                <a:gd name="connsiteY554" fmla="*/ 1833 h 19998"/>
                <a:gd name="connsiteX555" fmla="*/ 13677 w 19998"/>
                <a:gd name="connsiteY555" fmla="*/ 1833 h 19998"/>
                <a:gd name="connsiteX556" fmla="*/ 13677 w 19998"/>
                <a:gd name="connsiteY556" fmla="*/ 1849 h 19998"/>
                <a:gd name="connsiteX557" fmla="*/ 13725 w 19998"/>
                <a:gd name="connsiteY557" fmla="*/ 1849 h 19998"/>
                <a:gd name="connsiteX558" fmla="*/ 13703 w 19998"/>
                <a:gd name="connsiteY558" fmla="*/ 1833 h 19998"/>
                <a:gd name="connsiteX559" fmla="*/ 13725 w 19998"/>
                <a:gd name="connsiteY559" fmla="*/ 1791 h 19998"/>
                <a:gd name="connsiteX560" fmla="*/ 13808 w 19998"/>
                <a:gd name="connsiteY560" fmla="*/ 1873 h 19998"/>
                <a:gd name="connsiteX561" fmla="*/ 13725 w 19998"/>
                <a:gd name="connsiteY561" fmla="*/ 2155 h 19998"/>
                <a:gd name="connsiteX562" fmla="*/ 13725 w 19998"/>
                <a:gd name="connsiteY562" fmla="*/ 2138 h 19998"/>
                <a:gd name="connsiteX563" fmla="*/ 13784 w 19998"/>
                <a:gd name="connsiteY563" fmla="*/ 2155 h 19998"/>
                <a:gd name="connsiteX564" fmla="*/ 13825 w 19998"/>
                <a:gd name="connsiteY564" fmla="*/ 2301 h 19998"/>
                <a:gd name="connsiteX565" fmla="*/ 13703 w 19998"/>
                <a:gd name="connsiteY565" fmla="*/ 2420 h 19998"/>
                <a:gd name="connsiteX566" fmla="*/ 13741 w 19998"/>
                <a:gd name="connsiteY566" fmla="*/ 2463 h 19998"/>
                <a:gd name="connsiteX567" fmla="*/ 13703 w 19998"/>
                <a:gd name="connsiteY567" fmla="*/ 2503 h 19998"/>
                <a:gd name="connsiteX568" fmla="*/ 13784 w 19998"/>
                <a:gd name="connsiteY568" fmla="*/ 2519 h 19998"/>
                <a:gd name="connsiteX569" fmla="*/ 13784 w 19998"/>
                <a:gd name="connsiteY569" fmla="*/ 2540 h 19998"/>
                <a:gd name="connsiteX570" fmla="*/ 13849 w 19998"/>
                <a:gd name="connsiteY570" fmla="*/ 2540 h 19998"/>
                <a:gd name="connsiteX571" fmla="*/ 14280 w 19998"/>
                <a:gd name="connsiteY571" fmla="*/ 2540 h 19998"/>
                <a:gd name="connsiteX572" fmla="*/ 14527 w 19998"/>
                <a:gd name="connsiteY572" fmla="*/ 2437 h 19998"/>
                <a:gd name="connsiteX573" fmla="*/ 14527 w 19998"/>
                <a:gd name="connsiteY573" fmla="*/ 2218 h 19998"/>
                <a:gd name="connsiteX574" fmla="*/ 14715 w 19998"/>
                <a:gd name="connsiteY574" fmla="*/ 2051 h 19998"/>
                <a:gd name="connsiteX575" fmla="*/ 14815 w 19998"/>
                <a:gd name="connsiteY575" fmla="*/ 2115 h 19998"/>
                <a:gd name="connsiteX576" fmla="*/ 14775 w 19998"/>
                <a:gd name="connsiteY576" fmla="*/ 2138 h 19998"/>
                <a:gd name="connsiteX577" fmla="*/ 14796 w 19998"/>
                <a:gd name="connsiteY577" fmla="*/ 2218 h 19998"/>
                <a:gd name="connsiteX578" fmla="*/ 14756 w 19998"/>
                <a:gd name="connsiteY578" fmla="*/ 2195 h 19998"/>
                <a:gd name="connsiteX579" fmla="*/ 14732 w 19998"/>
                <a:gd name="connsiteY579" fmla="*/ 2218 h 19998"/>
                <a:gd name="connsiteX580" fmla="*/ 14756 w 19998"/>
                <a:gd name="connsiteY580" fmla="*/ 2237 h 19998"/>
                <a:gd name="connsiteX581" fmla="*/ 14732 w 19998"/>
                <a:gd name="connsiteY581" fmla="*/ 2275 h 19998"/>
                <a:gd name="connsiteX582" fmla="*/ 14715 w 19998"/>
                <a:gd name="connsiteY582" fmla="*/ 2275 h 19998"/>
                <a:gd name="connsiteX583" fmla="*/ 14756 w 19998"/>
                <a:gd name="connsiteY583" fmla="*/ 2341 h 19998"/>
                <a:gd name="connsiteX584" fmla="*/ 14675 w 19998"/>
                <a:gd name="connsiteY584" fmla="*/ 2519 h 19998"/>
                <a:gd name="connsiteX585" fmla="*/ 14815 w 19998"/>
                <a:gd name="connsiteY585" fmla="*/ 2622 h 19998"/>
                <a:gd name="connsiteX586" fmla="*/ 14796 w 19998"/>
                <a:gd name="connsiteY586" fmla="*/ 2904 h 19998"/>
                <a:gd name="connsiteX587" fmla="*/ 14918 w 19998"/>
                <a:gd name="connsiteY587" fmla="*/ 2904 h 19998"/>
                <a:gd name="connsiteX588" fmla="*/ 14918 w 19998"/>
                <a:gd name="connsiteY588" fmla="*/ 2867 h 19998"/>
                <a:gd name="connsiteX589" fmla="*/ 15001 w 19998"/>
                <a:gd name="connsiteY589" fmla="*/ 2888 h 19998"/>
                <a:gd name="connsiteX590" fmla="*/ 15230 w 19998"/>
                <a:gd name="connsiteY590" fmla="*/ 3074 h 19998"/>
                <a:gd name="connsiteX591" fmla="*/ 15249 w 19998"/>
                <a:gd name="connsiteY591" fmla="*/ 3050 h 19998"/>
                <a:gd name="connsiteX592" fmla="*/ 15249 w 19998"/>
                <a:gd name="connsiteY592" fmla="*/ 3114 h 19998"/>
                <a:gd name="connsiteX593" fmla="*/ 15330 w 19998"/>
                <a:gd name="connsiteY593" fmla="*/ 3114 h 19998"/>
                <a:gd name="connsiteX594" fmla="*/ 15418 w 19998"/>
                <a:gd name="connsiteY594" fmla="*/ 3114 h 19998"/>
                <a:gd name="connsiteX595" fmla="*/ 15499 w 19998"/>
                <a:gd name="connsiteY595" fmla="*/ 3196 h 19998"/>
                <a:gd name="connsiteX596" fmla="*/ 15475 w 19998"/>
                <a:gd name="connsiteY596" fmla="*/ 3252 h 19998"/>
                <a:gd name="connsiteX597" fmla="*/ 15499 w 19998"/>
                <a:gd name="connsiteY597" fmla="*/ 3295 h 19998"/>
                <a:gd name="connsiteX598" fmla="*/ 15499 w 19998"/>
                <a:gd name="connsiteY598" fmla="*/ 3276 h 19998"/>
                <a:gd name="connsiteX599" fmla="*/ 15599 w 19998"/>
                <a:gd name="connsiteY599" fmla="*/ 3276 h 19998"/>
                <a:gd name="connsiteX600" fmla="*/ 15704 w 19998"/>
                <a:gd name="connsiteY600" fmla="*/ 3374 h 19998"/>
                <a:gd name="connsiteX601" fmla="*/ 15682 w 19998"/>
                <a:gd name="connsiteY601" fmla="*/ 3414 h 19998"/>
                <a:gd name="connsiteX602" fmla="*/ 15723 w 19998"/>
                <a:gd name="connsiteY602" fmla="*/ 3478 h 19998"/>
                <a:gd name="connsiteX603" fmla="*/ 15704 w 19998"/>
                <a:gd name="connsiteY603" fmla="*/ 3497 h 19998"/>
                <a:gd name="connsiteX604" fmla="*/ 15747 w 19998"/>
                <a:gd name="connsiteY604" fmla="*/ 3534 h 19998"/>
                <a:gd name="connsiteX605" fmla="*/ 15747 w 19998"/>
                <a:gd name="connsiteY605" fmla="*/ 3518 h 19998"/>
                <a:gd name="connsiteX606" fmla="*/ 15935 w 19998"/>
                <a:gd name="connsiteY606" fmla="*/ 3478 h 19998"/>
                <a:gd name="connsiteX607" fmla="*/ 15935 w 19998"/>
                <a:gd name="connsiteY607" fmla="*/ 3518 h 19998"/>
                <a:gd name="connsiteX608" fmla="*/ 15951 w 19998"/>
                <a:gd name="connsiteY608" fmla="*/ 3518 h 19998"/>
                <a:gd name="connsiteX609" fmla="*/ 15992 w 19998"/>
                <a:gd name="connsiteY609" fmla="*/ 3414 h 19998"/>
                <a:gd name="connsiteX610" fmla="*/ 16156 w 19998"/>
                <a:gd name="connsiteY610" fmla="*/ 3414 h 19998"/>
                <a:gd name="connsiteX611" fmla="*/ 16156 w 19998"/>
                <a:gd name="connsiteY611" fmla="*/ 3374 h 19998"/>
                <a:gd name="connsiteX612" fmla="*/ 16302 w 19998"/>
                <a:gd name="connsiteY612" fmla="*/ 3436 h 19998"/>
                <a:gd name="connsiteX613" fmla="*/ 16285 w 19998"/>
                <a:gd name="connsiteY613" fmla="*/ 3454 h 19998"/>
                <a:gd name="connsiteX614" fmla="*/ 16366 w 19998"/>
                <a:gd name="connsiteY614" fmla="*/ 3518 h 19998"/>
                <a:gd name="connsiteX615" fmla="*/ 16490 w 19998"/>
                <a:gd name="connsiteY615" fmla="*/ 3518 h 19998"/>
                <a:gd name="connsiteX616" fmla="*/ 16506 w 19998"/>
                <a:gd name="connsiteY616" fmla="*/ 3600 h 19998"/>
                <a:gd name="connsiteX617" fmla="*/ 16590 w 19998"/>
                <a:gd name="connsiteY617" fmla="*/ 3624 h 19998"/>
                <a:gd name="connsiteX618" fmla="*/ 16611 w 19998"/>
                <a:gd name="connsiteY618" fmla="*/ 3581 h 19998"/>
                <a:gd name="connsiteX619" fmla="*/ 16694 w 19998"/>
                <a:gd name="connsiteY619" fmla="*/ 3600 h 19998"/>
                <a:gd name="connsiteX620" fmla="*/ 16694 w 19998"/>
                <a:gd name="connsiteY620" fmla="*/ 3560 h 19998"/>
                <a:gd name="connsiteX621" fmla="*/ 16716 w 19998"/>
                <a:gd name="connsiteY621" fmla="*/ 3560 h 19998"/>
                <a:gd name="connsiteX622" fmla="*/ 16716 w 19998"/>
                <a:gd name="connsiteY622" fmla="*/ 3518 h 19998"/>
                <a:gd name="connsiteX623" fmla="*/ 16759 w 19998"/>
                <a:gd name="connsiteY623" fmla="*/ 3497 h 19998"/>
                <a:gd name="connsiteX624" fmla="*/ 16759 w 19998"/>
                <a:gd name="connsiteY624" fmla="*/ 3478 h 19998"/>
                <a:gd name="connsiteX625" fmla="*/ 16940 w 19998"/>
                <a:gd name="connsiteY625" fmla="*/ 3478 h 19998"/>
                <a:gd name="connsiteX626" fmla="*/ 17085 w 19998"/>
                <a:gd name="connsiteY626" fmla="*/ 3560 h 19998"/>
                <a:gd name="connsiteX627" fmla="*/ 17085 w 19998"/>
                <a:gd name="connsiteY627" fmla="*/ 3534 h 19998"/>
                <a:gd name="connsiteX628" fmla="*/ 17192 w 19998"/>
                <a:gd name="connsiteY628" fmla="*/ 3518 h 19998"/>
                <a:gd name="connsiteX629" fmla="*/ 17192 w 19998"/>
                <a:gd name="connsiteY629" fmla="*/ 3534 h 19998"/>
                <a:gd name="connsiteX630" fmla="*/ 17373 w 19998"/>
                <a:gd name="connsiteY630" fmla="*/ 3640 h 19998"/>
                <a:gd name="connsiteX631" fmla="*/ 17354 w 19998"/>
                <a:gd name="connsiteY631" fmla="*/ 3663 h 19998"/>
                <a:gd name="connsiteX632" fmla="*/ 17437 w 19998"/>
                <a:gd name="connsiteY632" fmla="*/ 3783 h 19998"/>
                <a:gd name="connsiteX633" fmla="*/ 17397 w 19998"/>
                <a:gd name="connsiteY633" fmla="*/ 3783 h 19998"/>
                <a:gd name="connsiteX634" fmla="*/ 17414 w 19998"/>
                <a:gd name="connsiteY634" fmla="*/ 3826 h 19998"/>
                <a:gd name="connsiteX635" fmla="*/ 17437 w 19998"/>
                <a:gd name="connsiteY635" fmla="*/ 3826 h 19998"/>
                <a:gd name="connsiteX636" fmla="*/ 17602 w 19998"/>
                <a:gd name="connsiteY636" fmla="*/ 4028 h 19998"/>
                <a:gd name="connsiteX637" fmla="*/ 17623 w 19998"/>
                <a:gd name="connsiteY637" fmla="*/ 4091 h 19998"/>
                <a:gd name="connsiteX638" fmla="*/ 17642 w 19998"/>
                <a:gd name="connsiteY638" fmla="*/ 4091 h 19998"/>
                <a:gd name="connsiteX639" fmla="*/ 17683 w 19998"/>
                <a:gd name="connsiteY639" fmla="*/ 4211 h 19998"/>
                <a:gd name="connsiteX640" fmla="*/ 17849 w 19998"/>
                <a:gd name="connsiteY640" fmla="*/ 4211 h 19998"/>
                <a:gd name="connsiteX641" fmla="*/ 17849 w 19998"/>
                <a:gd name="connsiteY641" fmla="*/ 4171 h 19998"/>
                <a:gd name="connsiteX642" fmla="*/ 17871 w 19998"/>
                <a:gd name="connsiteY642" fmla="*/ 4171 h 19998"/>
                <a:gd name="connsiteX643" fmla="*/ 17830 w 19998"/>
                <a:gd name="connsiteY643" fmla="*/ 4091 h 19998"/>
                <a:gd name="connsiteX644" fmla="*/ 17871 w 19998"/>
                <a:gd name="connsiteY644" fmla="*/ 4065 h 19998"/>
                <a:gd name="connsiteX645" fmla="*/ 17935 w 19998"/>
                <a:gd name="connsiteY645" fmla="*/ 4091 h 19998"/>
                <a:gd name="connsiteX646" fmla="*/ 17976 w 19998"/>
                <a:gd name="connsiteY646" fmla="*/ 4065 h 19998"/>
                <a:gd name="connsiteX647" fmla="*/ 18019 w 19998"/>
                <a:gd name="connsiteY647" fmla="*/ 4091 h 19998"/>
                <a:gd name="connsiteX648" fmla="*/ 18140 w 19998"/>
                <a:gd name="connsiteY648" fmla="*/ 4131 h 19998"/>
                <a:gd name="connsiteX649" fmla="*/ 18183 w 19998"/>
                <a:gd name="connsiteY649" fmla="*/ 4293 h 19998"/>
                <a:gd name="connsiteX650" fmla="*/ 18200 w 19998"/>
                <a:gd name="connsiteY650" fmla="*/ 4293 h 19998"/>
                <a:gd name="connsiteX651" fmla="*/ 18223 w 19998"/>
                <a:gd name="connsiteY651" fmla="*/ 4211 h 19998"/>
                <a:gd name="connsiteX652" fmla="*/ 18240 w 19998"/>
                <a:gd name="connsiteY652" fmla="*/ 4211 h 19998"/>
                <a:gd name="connsiteX653" fmla="*/ 18240 w 19998"/>
                <a:gd name="connsiteY653" fmla="*/ 4230 h 19998"/>
                <a:gd name="connsiteX654" fmla="*/ 18281 w 19998"/>
                <a:gd name="connsiteY654" fmla="*/ 4230 h 19998"/>
                <a:gd name="connsiteX655" fmla="*/ 18328 w 19998"/>
                <a:gd name="connsiteY655" fmla="*/ 4270 h 19998"/>
                <a:gd name="connsiteX656" fmla="*/ 18369 w 19998"/>
                <a:gd name="connsiteY656" fmla="*/ 4253 h 19998"/>
                <a:gd name="connsiteX657" fmla="*/ 18388 w 19998"/>
                <a:gd name="connsiteY657" fmla="*/ 4270 h 19998"/>
                <a:gd name="connsiteX658" fmla="*/ 18531 w 19998"/>
                <a:gd name="connsiteY658" fmla="*/ 4253 h 19998"/>
                <a:gd name="connsiteX659" fmla="*/ 18531 w 19998"/>
                <a:gd name="connsiteY659" fmla="*/ 4270 h 19998"/>
                <a:gd name="connsiteX660" fmla="*/ 18631 w 19998"/>
                <a:gd name="connsiteY660" fmla="*/ 4211 h 19998"/>
                <a:gd name="connsiteX661" fmla="*/ 18631 w 19998"/>
                <a:gd name="connsiteY661" fmla="*/ 4131 h 19998"/>
                <a:gd name="connsiteX662" fmla="*/ 18762 w 19998"/>
                <a:gd name="connsiteY662" fmla="*/ 4108 h 19998"/>
                <a:gd name="connsiteX663" fmla="*/ 18778 w 19998"/>
                <a:gd name="connsiteY663" fmla="*/ 4148 h 19998"/>
                <a:gd name="connsiteX664" fmla="*/ 18821 w 19998"/>
                <a:gd name="connsiteY664" fmla="*/ 4131 h 19998"/>
                <a:gd name="connsiteX665" fmla="*/ 18943 w 19998"/>
                <a:gd name="connsiteY665" fmla="*/ 4333 h 19998"/>
                <a:gd name="connsiteX666" fmla="*/ 19047 w 19998"/>
                <a:gd name="connsiteY666" fmla="*/ 4333 h 19998"/>
                <a:gd name="connsiteX667" fmla="*/ 19064 w 19998"/>
                <a:gd name="connsiteY667" fmla="*/ 4392 h 19998"/>
                <a:gd name="connsiteX668" fmla="*/ 19152 w 19998"/>
                <a:gd name="connsiteY668" fmla="*/ 4392 h 19998"/>
                <a:gd name="connsiteX669" fmla="*/ 19152 w 19998"/>
                <a:gd name="connsiteY669" fmla="*/ 4373 h 19998"/>
                <a:gd name="connsiteX670" fmla="*/ 19212 w 19998"/>
                <a:gd name="connsiteY670" fmla="*/ 4373 h 19998"/>
                <a:gd name="connsiteX671" fmla="*/ 19212 w 19998"/>
                <a:gd name="connsiteY671" fmla="*/ 4392 h 19998"/>
                <a:gd name="connsiteX672" fmla="*/ 19317 w 19998"/>
                <a:gd name="connsiteY672" fmla="*/ 4333 h 19998"/>
                <a:gd name="connsiteX673" fmla="*/ 19417 w 19998"/>
                <a:gd name="connsiteY673" fmla="*/ 4392 h 19998"/>
                <a:gd name="connsiteX674" fmla="*/ 19443 w 19998"/>
                <a:gd name="connsiteY674" fmla="*/ 4373 h 19998"/>
                <a:gd name="connsiteX675" fmla="*/ 19500 w 19998"/>
                <a:gd name="connsiteY675" fmla="*/ 4373 h 19998"/>
                <a:gd name="connsiteX676" fmla="*/ 19521 w 19998"/>
                <a:gd name="connsiteY676" fmla="*/ 4352 h 19998"/>
                <a:gd name="connsiteX677" fmla="*/ 19998 w 19998"/>
                <a:gd name="connsiteY677" fmla="*/ 4512 h 19998"/>
                <a:gd name="connsiteX678" fmla="*/ 19750 w 19998"/>
                <a:gd name="connsiteY678" fmla="*/ 4939 h 19998"/>
                <a:gd name="connsiteX679" fmla="*/ 19712 w 19998"/>
                <a:gd name="connsiteY679" fmla="*/ 4939 h 19998"/>
                <a:gd name="connsiteX680" fmla="*/ 19686 w 19998"/>
                <a:gd name="connsiteY680" fmla="*/ 5003 h 19998"/>
                <a:gd name="connsiteX681" fmla="*/ 19645 w 19998"/>
                <a:gd name="connsiteY681" fmla="*/ 5003 h 19998"/>
                <a:gd name="connsiteX682" fmla="*/ 19131 w 19998"/>
                <a:gd name="connsiteY682" fmla="*/ 6512 h 19998"/>
                <a:gd name="connsiteX683" fmla="*/ 19236 w 19998"/>
                <a:gd name="connsiteY683" fmla="*/ 7750 h 19998"/>
                <a:gd name="connsiteX684" fmla="*/ 19212 w 19998"/>
                <a:gd name="connsiteY684" fmla="*/ 7750 h 19998"/>
                <a:gd name="connsiteX685" fmla="*/ 19090 w 19998"/>
                <a:gd name="connsiteY685" fmla="*/ 7870 h 19998"/>
                <a:gd name="connsiteX686" fmla="*/ 19152 w 19998"/>
                <a:gd name="connsiteY686" fmla="*/ 7853 h 19998"/>
                <a:gd name="connsiteX687" fmla="*/ 19064 w 19998"/>
                <a:gd name="connsiteY687" fmla="*/ 7973 h 19998"/>
                <a:gd name="connsiteX688" fmla="*/ 18983 w 19998"/>
                <a:gd name="connsiteY688" fmla="*/ 7973 h 19998"/>
                <a:gd name="connsiteX689" fmla="*/ 18714 w 19998"/>
                <a:gd name="connsiteY689" fmla="*/ 8135 h 19998"/>
                <a:gd name="connsiteX690" fmla="*/ 18695 w 19998"/>
                <a:gd name="connsiteY690" fmla="*/ 8093 h 19998"/>
                <a:gd name="connsiteX691" fmla="*/ 18614 w 19998"/>
                <a:gd name="connsiteY691" fmla="*/ 7997 h 19998"/>
                <a:gd name="connsiteX692" fmla="*/ 18631 w 19998"/>
                <a:gd name="connsiteY692" fmla="*/ 7973 h 19998"/>
                <a:gd name="connsiteX693" fmla="*/ 18304 w 19998"/>
                <a:gd name="connsiteY69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999 w 19998"/>
                <a:gd name="connsiteY457" fmla="*/ 5534 h 19998"/>
                <a:gd name="connsiteX458" fmla="*/ 4041 w 19998"/>
                <a:gd name="connsiteY458" fmla="*/ 5471 h 19998"/>
                <a:gd name="connsiteX459" fmla="*/ 4041 w 19998"/>
                <a:gd name="connsiteY459" fmla="*/ 5534 h 19998"/>
                <a:gd name="connsiteX460" fmla="*/ 4351 w 19998"/>
                <a:gd name="connsiteY460" fmla="*/ 5351 h 19998"/>
                <a:gd name="connsiteX461" fmla="*/ 4372 w 19998"/>
                <a:gd name="connsiteY461" fmla="*/ 5308 h 19998"/>
                <a:gd name="connsiteX462" fmla="*/ 4580 w 19998"/>
                <a:gd name="connsiteY462" fmla="*/ 5268 h 19998"/>
                <a:gd name="connsiteX463" fmla="*/ 4580 w 19998"/>
                <a:gd name="connsiteY463" fmla="*/ 5471 h 19998"/>
                <a:gd name="connsiteX464" fmla="*/ 4994 w 19998"/>
                <a:gd name="connsiteY464" fmla="*/ 5449 h 19998"/>
                <a:gd name="connsiteX465" fmla="*/ 5075 w 19998"/>
                <a:gd name="connsiteY465" fmla="*/ 5471 h 19998"/>
                <a:gd name="connsiteX466" fmla="*/ 5323 w 19998"/>
                <a:gd name="connsiteY466" fmla="*/ 5471 h 19998"/>
                <a:gd name="connsiteX467" fmla="*/ 5242 w 19998"/>
                <a:gd name="connsiteY467" fmla="*/ 5407 h 19998"/>
                <a:gd name="connsiteX468" fmla="*/ 4994 w 19998"/>
                <a:gd name="connsiteY468" fmla="*/ 5003 h 19998"/>
                <a:gd name="connsiteX469" fmla="*/ 4970 w 19998"/>
                <a:gd name="connsiteY469" fmla="*/ 5003 h 19998"/>
                <a:gd name="connsiteX470" fmla="*/ 4954 w 19998"/>
                <a:gd name="connsiteY470" fmla="*/ 4982 h 19998"/>
                <a:gd name="connsiteX471" fmla="*/ 5054 w 19998"/>
                <a:gd name="connsiteY471" fmla="*/ 4618 h 19998"/>
                <a:gd name="connsiteX472" fmla="*/ 5054 w 19998"/>
                <a:gd name="connsiteY472" fmla="*/ 4601 h 19998"/>
                <a:gd name="connsiteX473" fmla="*/ 5037 w 19998"/>
                <a:gd name="connsiteY473" fmla="*/ 4618 h 19998"/>
                <a:gd name="connsiteX474" fmla="*/ 5011 w 19998"/>
                <a:gd name="connsiteY474" fmla="*/ 4131 h 19998"/>
                <a:gd name="connsiteX475" fmla="*/ 4970 w 19998"/>
                <a:gd name="connsiteY475" fmla="*/ 4131 h 19998"/>
                <a:gd name="connsiteX476" fmla="*/ 4642 w 19998"/>
                <a:gd name="connsiteY476" fmla="*/ 3335 h 19998"/>
                <a:gd name="connsiteX477" fmla="*/ 4663 w 19998"/>
                <a:gd name="connsiteY477" fmla="*/ 3092 h 19998"/>
                <a:gd name="connsiteX478" fmla="*/ 4563 w 19998"/>
                <a:gd name="connsiteY478" fmla="*/ 3050 h 19998"/>
                <a:gd name="connsiteX479" fmla="*/ 4563 w 19998"/>
                <a:gd name="connsiteY479" fmla="*/ 2930 h 19998"/>
                <a:gd name="connsiteX480" fmla="*/ 4663 w 19998"/>
                <a:gd name="connsiteY480" fmla="*/ 2987 h 19998"/>
                <a:gd name="connsiteX481" fmla="*/ 4684 w 19998"/>
                <a:gd name="connsiteY481" fmla="*/ 2947 h 19998"/>
                <a:gd name="connsiteX482" fmla="*/ 5242 w 19998"/>
                <a:gd name="connsiteY482" fmla="*/ 3092 h 19998"/>
                <a:gd name="connsiteX483" fmla="*/ 5258 w 19998"/>
                <a:gd name="connsiteY483" fmla="*/ 3029 h 19998"/>
                <a:gd name="connsiteX484" fmla="*/ 5570 w 19998"/>
                <a:gd name="connsiteY484" fmla="*/ 3050 h 19998"/>
                <a:gd name="connsiteX485" fmla="*/ 5632 w 19998"/>
                <a:gd name="connsiteY485" fmla="*/ 3252 h 19998"/>
                <a:gd name="connsiteX486" fmla="*/ 5592 w 19998"/>
                <a:gd name="connsiteY486" fmla="*/ 3252 h 19998"/>
                <a:gd name="connsiteX487" fmla="*/ 5570 w 19998"/>
                <a:gd name="connsiteY487" fmla="*/ 3316 h 19998"/>
                <a:gd name="connsiteX488" fmla="*/ 5511 w 19998"/>
                <a:gd name="connsiteY488" fmla="*/ 3316 h 19998"/>
                <a:gd name="connsiteX489" fmla="*/ 5675 w 19998"/>
                <a:gd name="connsiteY489" fmla="*/ 3800 h 19998"/>
                <a:gd name="connsiteX490" fmla="*/ 5649 w 19998"/>
                <a:gd name="connsiteY490" fmla="*/ 3826 h 19998"/>
                <a:gd name="connsiteX491" fmla="*/ 5732 w 19998"/>
                <a:gd name="connsiteY491" fmla="*/ 3842 h 19998"/>
                <a:gd name="connsiteX492" fmla="*/ 5713 w 19998"/>
                <a:gd name="connsiteY492" fmla="*/ 3842 h 19998"/>
                <a:gd name="connsiteX493" fmla="*/ 5732 w 19998"/>
                <a:gd name="connsiteY493" fmla="*/ 3882 h 19998"/>
                <a:gd name="connsiteX494" fmla="*/ 5756 w 19998"/>
                <a:gd name="connsiteY494" fmla="*/ 3882 h 19998"/>
                <a:gd name="connsiteX495" fmla="*/ 5775 w 19998"/>
                <a:gd name="connsiteY495" fmla="*/ 3882 h 19998"/>
                <a:gd name="connsiteX496" fmla="*/ 5861 w 19998"/>
                <a:gd name="connsiteY496" fmla="*/ 3762 h 19998"/>
                <a:gd name="connsiteX497" fmla="*/ 6499 w 19998"/>
                <a:gd name="connsiteY497" fmla="*/ 3906 h 19998"/>
                <a:gd name="connsiteX498" fmla="*/ 7611 w 19998"/>
                <a:gd name="connsiteY498" fmla="*/ 3826 h 19998"/>
                <a:gd name="connsiteX499" fmla="*/ 7923 w 19998"/>
                <a:gd name="connsiteY499" fmla="*/ 3722 h 19998"/>
                <a:gd name="connsiteX500" fmla="*/ 8045 w 19998"/>
                <a:gd name="connsiteY500" fmla="*/ 3703 h 19998"/>
                <a:gd name="connsiteX501" fmla="*/ 7611 w 19998"/>
                <a:gd name="connsiteY501" fmla="*/ 3600 h 19998"/>
                <a:gd name="connsiteX502" fmla="*/ 7611 w 19998"/>
                <a:gd name="connsiteY502" fmla="*/ 3581 h 19998"/>
                <a:gd name="connsiteX503" fmla="*/ 7799 w 19998"/>
                <a:gd name="connsiteY503" fmla="*/ 3092 h 19998"/>
                <a:gd name="connsiteX504" fmla="*/ 9574 w 19998"/>
                <a:gd name="connsiteY504" fmla="*/ 2317 h 19998"/>
                <a:gd name="connsiteX505" fmla="*/ 9843 w 19998"/>
                <a:gd name="connsiteY505" fmla="*/ 1993 h 19998"/>
                <a:gd name="connsiteX506" fmla="*/ 9902 w 19998"/>
                <a:gd name="connsiteY506" fmla="*/ 2051 h 19998"/>
                <a:gd name="connsiteX507" fmla="*/ 10031 w 19998"/>
                <a:gd name="connsiteY507" fmla="*/ 2051 h 19998"/>
                <a:gd name="connsiteX508" fmla="*/ 9964 w 19998"/>
                <a:gd name="connsiteY508" fmla="*/ 1972 h 19998"/>
                <a:gd name="connsiteX509" fmla="*/ 9943 w 19998"/>
                <a:gd name="connsiteY509" fmla="*/ 1993 h 19998"/>
                <a:gd name="connsiteX510" fmla="*/ 9843 w 19998"/>
                <a:gd name="connsiteY510" fmla="*/ 1645 h 19998"/>
                <a:gd name="connsiteX511" fmla="*/ 9902 w 19998"/>
                <a:gd name="connsiteY511" fmla="*/ 1645 h 19998"/>
                <a:gd name="connsiteX512" fmla="*/ 9902 w 19998"/>
                <a:gd name="connsiteY512" fmla="*/ 1628 h 19998"/>
                <a:gd name="connsiteX513" fmla="*/ 9902 w 19998"/>
                <a:gd name="connsiteY513" fmla="*/ 1607 h 19998"/>
                <a:gd name="connsiteX514" fmla="*/ 9843 w 19998"/>
                <a:gd name="connsiteY514" fmla="*/ 1542 h 19998"/>
                <a:gd name="connsiteX515" fmla="*/ 9886 w 19998"/>
                <a:gd name="connsiteY515" fmla="*/ 1260 h 19998"/>
                <a:gd name="connsiteX516" fmla="*/ 9926 w 19998"/>
                <a:gd name="connsiteY516" fmla="*/ 1243 h 19998"/>
                <a:gd name="connsiteX517" fmla="*/ 9886 w 19998"/>
                <a:gd name="connsiteY517" fmla="*/ 815 h 19998"/>
                <a:gd name="connsiteX518" fmla="*/ 9902 w 19998"/>
                <a:gd name="connsiteY518" fmla="*/ 815 h 19998"/>
                <a:gd name="connsiteX519" fmla="*/ 9886 w 19998"/>
                <a:gd name="connsiteY519" fmla="*/ 484 h 19998"/>
                <a:gd name="connsiteX520" fmla="*/ 10645 w 19998"/>
                <a:gd name="connsiteY520" fmla="*/ 186 h 19998"/>
                <a:gd name="connsiteX521" fmla="*/ 11307 w 19998"/>
                <a:gd name="connsiteY521" fmla="*/ 0 h 19998"/>
                <a:gd name="connsiteX522" fmla="*/ 11431 w 19998"/>
                <a:gd name="connsiteY522" fmla="*/ 324 h 19998"/>
                <a:gd name="connsiteX523" fmla="*/ 11431 w 19998"/>
                <a:gd name="connsiteY523" fmla="*/ 630 h 19998"/>
                <a:gd name="connsiteX524" fmla="*/ 11577 w 19998"/>
                <a:gd name="connsiteY524" fmla="*/ 630 h 19998"/>
                <a:gd name="connsiteX525" fmla="*/ 11700 w 19998"/>
                <a:gd name="connsiteY525" fmla="*/ 832 h 19998"/>
                <a:gd name="connsiteX526" fmla="*/ 11822 w 19998"/>
                <a:gd name="connsiteY526" fmla="*/ 895 h 19998"/>
                <a:gd name="connsiteX527" fmla="*/ 12158 w 19998"/>
                <a:gd name="connsiteY527" fmla="*/ 670 h 19998"/>
                <a:gd name="connsiteX528" fmla="*/ 12279 w 19998"/>
                <a:gd name="connsiteY528" fmla="*/ 792 h 19998"/>
                <a:gd name="connsiteX529" fmla="*/ 12255 w 19998"/>
                <a:gd name="connsiteY529" fmla="*/ 815 h 19998"/>
                <a:gd name="connsiteX530" fmla="*/ 12360 w 19998"/>
                <a:gd name="connsiteY530" fmla="*/ 895 h 19998"/>
                <a:gd name="connsiteX531" fmla="*/ 12360 w 19998"/>
                <a:gd name="connsiteY531" fmla="*/ 912 h 19998"/>
                <a:gd name="connsiteX532" fmla="*/ 12339 w 19998"/>
                <a:gd name="connsiteY532" fmla="*/ 935 h 19998"/>
                <a:gd name="connsiteX533" fmla="*/ 12548 w 19998"/>
                <a:gd name="connsiteY533" fmla="*/ 1342 h 19998"/>
                <a:gd name="connsiteX534" fmla="*/ 12753 w 19998"/>
                <a:gd name="connsiteY534" fmla="*/ 1260 h 19998"/>
                <a:gd name="connsiteX535" fmla="*/ 12729 w 19998"/>
                <a:gd name="connsiteY535" fmla="*/ 1363 h 19998"/>
                <a:gd name="connsiteX536" fmla="*/ 12834 w 19998"/>
                <a:gd name="connsiteY536" fmla="*/ 1323 h 19998"/>
                <a:gd name="connsiteX537" fmla="*/ 12853 w 19998"/>
                <a:gd name="connsiteY537" fmla="*/ 1342 h 19998"/>
                <a:gd name="connsiteX538" fmla="*/ 12901 w 19998"/>
                <a:gd name="connsiteY538" fmla="*/ 1342 h 19998"/>
                <a:gd name="connsiteX539" fmla="*/ 13039 w 19998"/>
                <a:gd name="connsiteY539" fmla="*/ 1769 h 19998"/>
                <a:gd name="connsiteX540" fmla="*/ 13039 w 19998"/>
                <a:gd name="connsiteY540" fmla="*/ 1751 h 19998"/>
                <a:gd name="connsiteX541" fmla="*/ 13065 w 19998"/>
                <a:gd name="connsiteY541" fmla="*/ 1751 h 19998"/>
                <a:gd name="connsiteX542" fmla="*/ 13082 w 19998"/>
                <a:gd name="connsiteY542" fmla="*/ 1671 h 19998"/>
                <a:gd name="connsiteX543" fmla="*/ 13186 w 19998"/>
                <a:gd name="connsiteY543" fmla="*/ 1645 h 19998"/>
                <a:gd name="connsiteX544" fmla="*/ 13203 w 19998"/>
                <a:gd name="connsiteY544" fmla="*/ 1671 h 19998"/>
                <a:gd name="connsiteX545" fmla="*/ 13203 w 19998"/>
                <a:gd name="connsiteY545" fmla="*/ 1645 h 19998"/>
                <a:gd name="connsiteX546" fmla="*/ 13267 w 19998"/>
                <a:gd name="connsiteY546" fmla="*/ 1645 h 19998"/>
                <a:gd name="connsiteX547" fmla="*/ 13267 w 19998"/>
                <a:gd name="connsiteY547" fmla="*/ 1671 h 19998"/>
                <a:gd name="connsiteX548" fmla="*/ 13308 w 19998"/>
                <a:gd name="connsiteY548" fmla="*/ 1687 h 19998"/>
                <a:gd name="connsiteX549" fmla="*/ 13308 w 19998"/>
                <a:gd name="connsiteY549" fmla="*/ 1711 h 19998"/>
                <a:gd name="connsiteX550" fmla="*/ 13515 w 19998"/>
                <a:gd name="connsiteY550" fmla="*/ 1628 h 19998"/>
                <a:gd name="connsiteX551" fmla="*/ 13598 w 19998"/>
                <a:gd name="connsiteY551" fmla="*/ 1751 h 19998"/>
                <a:gd name="connsiteX552" fmla="*/ 13660 w 19998"/>
                <a:gd name="connsiteY552" fmla="*/ 1769 h 19998"/>
                <a:gd name="connsiteX553" fmla="*/ 13660 w 19998"/>
                <a:gd name="connsiteY553" fmla="*/ 1833 h 19998"/>
                <a:gd name="connsiteX554" fmla="*/ 13677 w 19998"/>
                <a:gd name="connsiteY554" fmla="*/ 1833 h 19998"/>
                <a:gd name="connsiteX555" fmla="*/ 13677 w 19998"/>
                <a:gd name="connsiteY555" fmla="*/ 1849 h 19998"/>
                <a:gd name="connsiteX556" fmla="*/ 13725 w 19998"/>
                <a:gd name="connsiteY556" fmla="*/ 1849 h 19998"/>
                <a:gd name="connsiteX557" fmla="*/ 13703 w 19998"/>
                <a:gd name="connsiteY557" fmla="*/ 1833 h 19998"/>
                <a:gd name="connsiteX558" fmla="*/ 13725 w 19998"/>
                <a:gd name="connsiteY558" fmla="*/ 1791 h 19998"/>
                <a:gd name="connsiteX559" fmla="*/ 13808 w 19998"/>
                <a:gd name="connsiteY559" fmla="*/ 1873 h 19998"/>
                <a:gd name="connsiteX560" fmla="*/ 13725 w 19998"/>
                <a:gd name="connsiteY560" fmla="*/ 2155 h 19998"/>
                <a:gd name="connsiteX561" fmla="*/ 13725 w 19998"/>
                <a:gd name="connsiteY561" fmla="*/ 2138 h 19998"/>
                <a:gd name="connsiteX562" fmla="*/ 13784 w 19998"/>
                <a:gd name="connsiteY562" fmla="*/ 2155 h 19998"/>
                <a:gd name="connsiteX563" fmla="*/ 13825 w 19998"/>
                <a:gd name="connsiteY563" fmla="*/ 2301 h 19998"/>
                <a:gd name="connsiteX564" fmla="*/ 13703 w 19998"/>
                <a:gd name="connsiteY564" fmla="*/ 2420 h 19998"/>
                <a:gd name="connsiteX565" fmla="*/ 13741 w 19998"/>
                <a:gd name="connsiteY565" fmla="*/ 2463 h 19998"/>
                <a:gd name="connsiteX566" fmla="*/ 13703 w 19998"/>
                <a:gd name="connsiteY566" fmla="*/ 2503 h 19998"/>
                <a:gd name="connsiteX567" fmla="*/ 13784 w 19998"/>
                <a:gd name="connsiteY567" fmla="*/ 2519 h 19998"/>
                <a:gd name="connsiteX568" fmla="*/ 13784 w 19998"/>
                <a:gd name="connsiteY568" fmla="*/ 2540 h 19998"/>
                <a:gd name="connsiteX569" fmla="*/ 13849 w 19998"/>
                <a:gd name="connsiteY569" fmla="*/ 2540 h 19998"/>
                <a:gd name="connsiteX570" fmla="*/ 14280 w 19998"/>
                <a:gd name="connsiteY570" fmla="*/ 2540 h 19998"/>
                <a:gd name="connsiteX571" fmla="*/ 14527 w 19998"/>
                <a:gd name="connsiteY571" fmla="*/ 2437 h 19998"/>
                <a:gd name="connsiteX572" fmla="*/ 14527 w 19998"/>
                <a:gd name="connsiteY572" fmla="*/ 2218 h 19998"/>
                <a:gd name="connsiteX573" fmla="*/ 14715 w 19998"/>
                <a:gd name="connsiteY573" fmla="*/ 2051 h 19998"/>
                <a:gd name="connsiteX574" fmla="*/ 14815 w 19998"/>
                <a:gd name="connsiteY574" fmla="*/ 2115 h 19998"/>
                <a:gd name="connsiteX575" fmla="*/ 14775 w 19998"/>
                <a:gd name="connsiteY575" fmla="*/ 2138 h 19998"/>
                <a:gd name="connsiteX576" fmla="*/ 14796 w 19998"/>
                <a:gd name="connsiteY576" fmla="*/ 2218 h 19998"/>
                <a:gd name="connsiteX577" fmla="*/ 14756 w 19998"/>
                <a:gd name="connsiteY577" fmla="*/ 2195 h 19998"/>
                <a:gd name="connsiteX578" fmla="*/ 14732 w 19998"/>
                <a:gd name="connsiteY578" fmla="*/ 2218 h 19998"/>
                <a:gd name="connsiteX579" fmla="*/ 14756 w 19998"/>
                <a:gd name="connsiteY579" fmla="*/ 2237 h 19998"/>
                <a:gd name="connsiteX580" fmla="*/ 14732 w 19998"/>
                <a:gd name="connsiteY580" fmla="*/ 2275 h 19998"/>
                <a:gd name="connsiteX581" fmla="*/ 14715 w 19998"/>
                <a:gd name="connsiteY581" fmla="*/ 2275 h 19998"/>
                <a:gd name="connsiteX582" fmla="*/ 14756 w 19998"/>
                <a:gd name="connsiteY582" fmla="*/ 2341 h 19998"/>
                <a:gd name="connsiteX583" fmla="*/ 14675 w 19998"/>
                <a:gd name="connsiteY583" fmla="*/ 2519 h 19998"/>
                <a:gd name="connsiteX584" fmla="*/ 14815 w 19998"/>
                <a:gd name="connsiteY584" fmla="*/ 2622 h 19998"/>
                <a:gd name="connsiteX585" fmla="*/ 14796 w 19998"/>
                <a:gd name="connsiteY585" fmla="*/ 2904 h 19998"/>
                <a:gd name="connsiteX586" fmla="*/ 14918 w 19998"/>
                <a:gd name="connsiteY586" fmla="*/ 2904 h 19998"/>
                <a:gd name="connsiteX587" fmla="*/ 14918 w 19998"/>
                <a:gd name="connsiteY587" fmla="*/ 2867 h 19998"/>
                <a:gd name="connsiteX588" fmla="*/ 15001 w 19998"/>
                <a:gd name="connsiteY588" fmla="*/ 2888 h 19998"/>
                <a:gd name="connsiteX589" fmla="*/ 15230 w 19998"/>
                <a:gd name="connsiteY589" fmla="*/ 3074 h 19998"/>
                <a:gd name="connsiteX590" fmla="*/ 15249 w 19998"/>
                <a:gd name="connsiteY590" fmla="*/ 3050 h 19998"/>
                <a:gd name="connsiteX591" fmla="*/ 15249 w 19998"/>
                <a:gd name="connsiteY591" fmla="*/ 3114 h 19998"/>
                <a:gd name="connsiteX592" fmla="*/ 15330 w 19998"/>
                <a:gd name="connsiteY592" fmla="*/ 3114 h 19998"/>
                <a:gd name="connsiteX593" fmla="*/ 15418 w 19998"/>
                <a:gd name="connsiteY593" fmla="*/ 3114 h 19998"/>
                <a:gd name="connsiteX594" fmla="*/ 15499 w 19998"/>
                <a:gd name="connsiteY594" fmla="*/ 3196 h 19998"/>
                <a:gd name="connsiteX595" fmla="*/ 15475 w 19998"/>
                <a:gd name="connsiteY595" fmla="*/ 3252 h 19998"/>
                <a:gd name="connsiteX596" fmla="*/ 15499 w 19998"/>
                <a:gd name="connsiteY596" fmla="*/ 3295 h 19998"/>
                <a:gd name="connsiteX597" fmla="*/ 15499 w 19998"/>
                <a:gd name="connsiteY597" fmla="*/ 3276 h 19998"/>
                <a:gd name="connsiteX598" fmla="*/ 15599 w 19998"/>
                <a:gd name="connsiteY598" fmla="*/ 3276 h 19998"/>
                <a:gd name="connsiteX599" fmla="*/ 15704 w 19998"/>
                <a:gd name="connsiteY599" fmla="*/ 3374 h 19998"/>
                <a:gd name="connsiteX600" fmla="*/ 15682 w 19998"/>
                <a:gd name="connsiteY600" fmla="*/ 3414 h 19998"/>
                <a:gd name="connsiteX601" fmla="*/ 15723 w 19998"/>
                <a:gd name="connsiteY601" fmla="*/ 3478 h 19998"/>
                <a:gd name="connsiteX602" fmla="*/ 15704 w 19998"/>
                <a:gd name="connsiteY602" fmla="*/ 3497 h 19998"/>
                <a:gd name="connsiteX603" fmla="*/ 15747 w 19998"/>
                <a:gd name="connsiteY603" fmla="*/ 3534 h 19998"/>
                <a:gd name="connsiteX604" fmla="*/ 15747 w 19998"/>
                <a:gd name="connsiteY604" fmla="*/ 3518 h 19998"/>
                <a:gd name="connsiteX605" fmla="*/ 15935 w 19998"/>
                <a:gd name="connsiteY605" fmla="*/ 3478 h 19998"/>
                <a:gd name="connsiteX606" fmla="*/ 15935 w 19998"/>
                <a:gd name="connsiteY606" fmla="*/ 3518 h 19998"/>
                <a:gd name="connsiteX607" fmla="*/ 15951 w 19998"/>
                <a:gd name="connsiteY607" fmla="*/ 3518 h 19998"/>
                <a:gd name="connsiteX608" fmla="*/ 15992 w 19998"/>
                <a:gd name="connsiteY608" fmla="*/ 3414 h 19998"/>
                <a:gd name="connsiteX609" fmla="*/ 16156 w 19998"/>
                <a:gd name="connsiteY609" fmla="*/ 3414 h 19998"/>
                <a:gd name="connsiteX610" fmla="*/ 16156 w 19998"/>
                <a:gd name="connsiteY610" fmla="*/ 3374 h 19998"/>
                <a:gd name="connsiteX611" fmla="*/ 16302 w 19998"/>
                <a:gd name="connsiteY611" fmla="*/ 3436 h 19998"/>
                <a:gd name="connsiteX612" fmla="*/ 16285 w 19998"/>
                <a:gd name="connsiteY612" fmla="*/ 3454 h 19998"/>
                <a:gd name="connsiteX613" fmla="*/ 16366 w 19998"/>
                <a:gd name="connsiteY613" fmla="*/ 3518 h 19998"/>
                <a:gd name="connsiteX614" fmla="*/ 16490 w 19998"/>
                <a:gd name="connsiteY614" fmla="*/ 3518 h 19998"/>
                <a:gd name="connsiteX615" fmla="*/ 16506 w 19998"/>
                <a:gd name="connsiteY615" fmla="*/ 3600 h 19998"/>
                <a:gd name="connsiteX616" fmla="*/ 16590 w 19998"/>
                <a:gd name="connsiteY616" fmla="*/ 3624 h 19998"/>
                <a:gd name="connsiteX617" fmla="*/ 16611 w 19998"/>
                <a:gd name="connsiteY617" fmla="*/ 3581 h 19998"/>
                <a:gd name="connsiteX618" fmla="*/ 16694 w 19998"/>
                <a:gd name="connsiteY618" fmla="*/ 3600 h 19998"/>
                <a:gd name="connsiteX619" fmla="*/ 16694 w 19998"/>
                <a:gd name="connsiteY619" fmla="*/ 3560 h 19998"/>
                <a:gd name="connsiteX620" fmla="*/ 16716 w 19998"/>
                <a:gd name="connsiteY620" fmla="*/ 3560 h 19998"/>
                <a:gd name="connsiteX621" fmla="*/ 16716 w 19998"/>
                <a:gd name="connsiteY621" fmla="*/ 3518 h 19998"/>
                <a:gd name="connsiteX622" fmla="*/ 16759 w 19998"/>
                <a:gd name="connsiteY622" fmla="*/ 3497 h 19998"/>
                <a:gd name="connsiteX623" fmla="*/ 16759 w 19998"/>
                <a:gd name="connsiteY623" fmla="*/ 3478 h 19998"/>
                <a:gd name="connsiteX624" fmla="*/ 16940 w 19998"/>
                <a:gd name="connsiteY624" fmla="*/ 3478 h 19998"/>
                <a:gd name="connsiteX625" fmla="*/ 17085 w 19998"/>
                <a:gd name="connsiteY625" fmla="*/ 3560 h 19998"/>
                <a:gd name="connsiteX626" fmla="*/ 17085 w 19998"/>
                <a:gd name="connsiteY626" fmla="*/ 3534 h 19998"/>
                <a:gd name="connsiteX627" fmla="*/ 17192 w 19998"/>
                <a:gd name="connsiteY627" fmla="*/ 3518 h 19998"/>
                <a:gd name="connsiteX628" fmla="*/ 17192 w 19998"/>
                <a:gd name="connsiteY628" fmla="*/ 3534 h 19998"/>
                <a:gd name="connsiteX629" fmla="*/ 17373 w 19998"/>
                <a:gd name="connsiteY629" fmla="*/ 3640 h 19998"/>
                <a:gd name="connsiteX630" fmla="*/ 17354 w 19998"/>
                <a:gd name="connsiteY630" fmla="*/ 3663 h 19998"/>
                <a:gd name="connsiteX631" fmla="*/ 17437 w 19998"/>
                <a:gd name="connsiteY631" fmla="*/ 3783 h 19998"/>
                <a:gd name="connsiteX632" fmla="*/ 17397 w 19998"/>
                <a:gd name="connsiteY632" fmla="*/ 3783 h 19998"/>
                <a:gd name="connsiteX633" fmla="*/ 17414 w 19998"/>
                <a:gd name="connsiteY633" fmla="*/ 3826 h 19998"/>
                <a:gd name="connsiteX634" fmla="*/ 17437 w 19998"/>
                <a:gd name="connsiteY634" fmla="*/ 3826 h 19998"/>
                <a:gd name="connsiteX635" fmla="*/ 17602 w 19998"/>
                <a:gd name="connsiteY635" fmla="*/ 4028 h 19998"/>
                <a:gd name="connsiteX636" fmla="*/ 17623 w 19998"/>
                <a:gd name="connsiteY636" fmla="*/ 4091 h 19998"/>
                <a:gd name="connsiteX637" fmla="*/ 17642 w 19998"/>
                <a:gd name="connsiteY637" fmla="*/ 4091 h 19998"/>
                <a:gd name="connsiteX638" fmla="*/ 17683 w 19998"/>
                <a:gd name="connsiteY638" fmla="*/ 4211 h 19998"/>
                <a:gd name="connsiteX639" fmla="*/ 17849 w 19998"/>
                <a:gd name="connsiteY639" fmla="*/ 4211 h 19998"/>
                <a:gd name="connsiteX640" fmla="*/ 17849 w 19998"/>
                <a:gd name="connsiteY640" fmla="*/ 4171 h 19998"/>
                <a:gd name="connsiteX641" fmla="*/ 17871 w 19998"/>
                <a:gd name="connsiteY641" fmla="*/ 4171 h 19998"/>
                <a:gd name="connsiteX642" fmla="*/ 17830 w 19998"/>
                <a:gd name="connsiteY642" fmla="*/ 4091 h 19998"/>
                <a:gd name="connsiteX643" fmla="*/ 17871 w 19998"/>
                <a:gd name="connsiteY643" fmla="*/ 4065 h 19998"/>
                <a:gd name="connsiteX644" fmla="*/ 17935 w 19998"/>
                <a:gd name="connsiteY644" fmla="*/ 4091 h 19998"/>
                <a:gd name="connsiteX645" fmla="*/ 17976 w 19998"/>
                <a:gd name="connsiteY645" fmla="*/ 4065 h 19998"/>
                <a:gd name="connsiteX646" fmla="*/ 18019 w 19998"/>
                <a:gd name="connsiteY646" fmla="*/ 4091 h 19998"/>
                <a:gd name="connsiteX647" fmla="*/ 18140 w 19998"/>
                <a:gd name="connsiteY647" fmla="*/ 4131 h 19998"/>
                <a:gd name="connsiteX648" fmla="*/ 18183 w 19998"/>
                <a:gd name="connsiteY648" fmla="*/ 4293 h 19998"/>
                <a:gd name="connsiteX649" fmla="*/ 18200 w 19998"/>
                <a:gd name="connsiteY649" fmla="*/ 4293 h 19998"/>
                <a:gd name="connsiteX650" fmla="*/ 18223 w 19998"/>
                <a:gd name="connsiteY650" fmla="*/ 4211 h 19998"/>
                <a:gd name="connsiteX651" fmla="*/ 18240 w 19998"/>
                <a:gd name="connsiteY651" fmla="*/ 4211 h 19998"/>
                <a:gd name="connsiteX652" fmla="*/ 18240 w 19998"/>
                <a:gd name="connsiteY652" fmla="*/ 4230 h 19998"/>
                <a:gd name="connsiteX653" fmla="*/ 18281 w 19998"/>
                <a:gd name="connsiteY653" fmla="*/ 4230 h 19998"/>
                <a:gd name="connsiteX654" fmla="*/ 18328 w 19998"/>
                <a:gd name="connsiteY654" fmla="*/ 4270 h 19998"/>
                <a:gd name="connsiteX655" fmla="*/ 18369 w 19998"/>
                <a:gd name="connsiteY655" fmla="*/ 4253 h 19998"/>
                <a:gd name="connsiteX656" fmla="*/ 18388 w 19998"/>
                <a:gd name="connsiteY656" fmla="*/ 4270 h 19998"/>
                <a:gd name="connsiteX657" fmla="*/ 18531 w 19998"/>
                <a:gd name="connsiteY657" fmla="*/ 4253 h 19998"/>
                <a:gd name="connsiteX658" fmla="*/ 18531 w 19998"/>
                <a:gd name="connsiteY658" fmla="*/ 4270 h 19998"/>
                <a:gd name="connsiteX659" fmla="*/ 18631 w 19998"/>
                <a:gd name="connsiteY659" fmla="*/ 4211 h 19998"/>
                <a:gd name="connsiteX660" fmla="*/ 18631 w 19998"/>
                <a:gd name="connsiteY660" fmla="*/ 4131 h 19998"/>
                <a:gd name="connsiteX661" fmla="*/ 18762 w 19998"/>
                <a:gd name="connsiteY661" fmla="*/ 4108 h 19998"/>
                <a:gd name="connsiteX662" fmla="*/ 18778 w 19998"/>
                <a:gd name="connsiteY662" fmla="*/ 4148 h 19998"/>
                <a:gd name="connsiteX663" fmla="*/ 18821 w 19998"/>
                <a:gd name="connsiteY663" fmla="*/ 4131 h 19998"/>
                <a:gd name="connsiteX664" fmla="*/ 18943 w 19998"/>
                <a:gd name="connsiteY664" fmla="*/ 4333 h 19998"/>
                <a:gd name="connsiteX665" fmla="*/ 19047 w 19998"/>
                <a:gd name="connsiteY665" fmla="*/ 4333 h 19998"/>
                <a:gd name="connsiteX666" fmla="*/ 19064 w 19998"/>
                <a:gd name="connsiteY666" fmla="*/ 4392 h 19998"/>
                <a:gd name="connsiteX667" fmla="*/ 19152 w 19998"/>
                <a:gd name="connsiteY667" fmla="*/ 4392 h 19998"/>
                <a:gd name="connsiteX668" fmla="*/ 19152 w 19998"/>
                <a:gd name="connsiteY668" fmla="*/ 4373 h 19998"/>
                <a:gd name="connsiteX669" fmla="*/ 19212 w 19998"/>
                <a:gd name="connsiteY669" fmla="*/ 4373 h 19998"/>
                <a:gd name="connsiteX670" fmla="*/ 19212 w 19998"/>
                <a:gd name="connsiteY670" fmla="*/ 4392 h 19998"/>
                <a:gd name="connsiteX671" fmla="*/ 19317 w 19998"/>
                <a:gd name="connsiteY671" fmla="*/ 4333 h 19998"/>
                <a:gd name="connsiteX672" fmla="*/ 19417 w 19998"/>
                <a:gd name="connsiteY672" fmla="*/ 4392 h 19998"/>
                <a:gd name="connsiteX673" fmla="*/ 19443 w 19998"/>
                <a:gd name="connsiteY673" fmla="*/ 4373 h 19998"/>
                <a:gd name="connsiteX674" fmla="*/ 19500 w 19998"/>
                <a:gd name="connsiteY674" fmla="*/ 4373 h 19998"/>
                <a:gd name="connsiteX675" fmla="*/ 19521 w 19998"/>
                <a:gd name="connsiteY675" fmla="*/ 4352 h 19998"/>
                <a:gd name="connsiteX676" fmla="*/ 19998 w 19998"/>
                <a:gd name="connsiteY676" fmla="*/ 4512 h 19998"/>
                <a:gd name="connsiteX677" fmla="*/ 19750 w 19998"/>
                <a:gd name="connsiteY677" fmla="*/ 4939 h 19998"/>
                <a:gd name="connsiteX678" fmla="*/ 19712 w 19998"/>
                <a:gd name="connsiteY678" fmla="*/ 4939 h 19998"/>
                <a:gd name="connsiteX679" fmla="*/ 19686 w 19998"/>
                <a:gd name="connsiteY679" fmla="*/ 5003 h 19998"/>
                <a:gd name="connsiteX680" fmla="*/ 19645 w 19998"/>
                <a:gd name="connsiteY680" fmla="*/ 5003 h 19998"/>
                <a:gd name="connsiteX681" fmla="*/ 19131 w 19998"/>
                <a:gd name="connsiteY681" fmla="*/ 6512 h 19998"/>
                <a:gd name="connsiteX682" fmla="*/ 19236 w 19998"/>
                <a:gd name="connsiteY682" fmla="*/ 7750 h 19998"/>
                <a:gd name="connsiteX683" fmla="*/ 19212 w 19998"/>
                <a:gd name="connsiteY683" fmla="*/ 7750 h 19998"/>
                <a:gd name="connsiteX684" fmla="*/ 19090 w 19998"/>
                <a:gd name="connsiteY684" fmla="*/ 7870 h 19998"/>
                <a:gd name="connsiteX685" fmla="*/ 19152 w 19998"/>
                <a:gd name="connsiteY685" fmla="*/ 7853 h 19998"/>
                <a:gd name="connsiteX686" fmla="*/ 19064 w 19998"/>
                <a:gd name="connsiteY686" fmla="*/ 7973 h 19998"/>
                <a:gd name="connsiteX687" fmla="*/ 18983 w 19998"/>
                <a:gd name="connsiteY687" fmla="*/ 7973 h 19998"/>
                <a:gd name="connsiteX688" fmla="*/ 18714 w 19998"/>
                <a:gd name="connsiteY688" fmla="*/ 8135 h 19998"/>
                <a:gd name="connsiteX689" fmla="*/ 18695 w 19998"/>
                <a:gd name="connsiteY689" fmla="*/ 8093 h 19998"/>
                <a:gd name="connsiteX690" fmla="*/ 18614 w 19998"/>
                <a:gd name="connsiteY690" fmla="*/ 7997 h 19998"/>
                <a:gd name="connsiteX691" fmla="*/ 18631 w 19998"/>
                <a:gd name="connsiteY691" fmla="*/ 7973 h 19998"/>
                <a:gd name="connsiteX692" fmla="*/ 18304 w 19998"/>
                <a:gd name="connsiteY69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860 w 19998"/>
                <a:gd name="connsiteY455" fmla="*/ 5308 h 19998"/>
                <a:gd name="connsiteX456" fmla="*/ 3999 w 19998"/>
                <a:gd name="connsiteY456" fmla="*/ 5534 h 19998"/>
                <a:gd name="connsiteX457" fmla="*/ 4041 w 19998"/>
                <a:gd name="connsiteY457" fmla="*/ 5471 h 19998"/>
                <a:gd name="connsiteX458" fmla="*/ 4041 w 19998"/>
                <a:gd name="connsiteY458" fmla="*/ 5534 h 19998"/>
                <a:gd name="connsiteX459" fmla="*/ 4351 w 19998"/>
                <a:gd name="connsiteY459" fmla="*/ 5351 h 19998"/>
                <a:gd name="connsiteX460" fmla="*/ 4372 w 19998"/>
                <a:gd name="connsiteY460" fmla="*/ 5308 h 19998"/>
                <a:gd name="connsiteX461" fmla="*/ 4580 w 19998"/>
                <a:gd name="connsiteY461" fmla="*/ 5268 h 19998"/>
                <a:gd name="connsiteX462" fmla="*/ 4580 w 19998"/>
                <a:gd name="connsiteY462" fmla="*/ 5471 h 19998"/>
                <a:gd name="connsiteX463" fmla="*/ 4994 w 19998"/>
                <a:gd name="connsiteY463" fmla="*/ 5449 h 19998"/>
                <a:gd name="connsiteX464" fmla="*/ 5075 w 19998"/>
                <a:gd name="connsiteY464" fmla="*/ 5471 h 19998"/>
                <a:gd name="connsiteX465" fmla="*/ 5323 w 19998"/>
                <a:gd name="connsiteY465" fmla="*/ 5471 h 19998"/>
                <a:gd name="connsiteX466" fmla="*/ 5242 w 19998"/>
                <a:gd name="connsiteY466" fmla="*/ 5407 h 19998"/>
                <a:gd name="connsiteX467" fmla="*/ 4994 w 19998"/>
                <a:gd name="connsiteY467" fmla="*/ 5003 h 19998"/>
                <a:gd name="connsiteX468" fmla="*/ 4970 w 19998"/>
                <a:gd name="connsiteY468" fmla="*/ 5003 h 19998"/>
                <a:gd name="connsiteX469" fmla="*/ 4954 w 19998"/>
                <a:gd name="connsiteY469" fmla="*/ 4982 h 19998"/>
                <a:gd name="connsiteX470" fmla="*/ 5054 w 19998"/>
                <a:gd name="connsiteY470" fmla="*/ 4618 h 19998"/>
                <a:gd name="connsiteX471" fmla="*/ 5054 w 19998"/>
                <a:gd name="connsiteY471" fmla="*/ 4601 h 19998"/>
                <a:gd name="connsiteX472" fmla="*/ 5037 w 19998"/>
                <a:gd name="connsiteY472" fmla="*/ 4618 h 19998"/>
                <a:gd name="connsiteX473" fmla="*/ 5011 w 19998"/>
                <a:gd name="connsiteY473" fmla="*/ 4131 h 19998"/>
                <a:gd name="connsiteX474" fmla="*/ 4970 w 19998"/>
                <a:gd name="connsiteY474" fmla="*/ 4131 h 19998"/>
                <a:gd name="connsiteX475" fmla="*/ 4642 w 19998"/>
                <a:gd name="connsiteY475" fmla="*/ 3335 h 19998"/>
                <a:gd name="connsiteX476" fmla="*/ 4663 w 19998"/>
                <a:gd name="connsiteY476" fmla="*/ 3092 h 19998"/>
                <a:gd name="connsiteX477" fmla="*/ 4563 w 19998"/>
                <a:gd name="connsiteY477" fmla="*/ 3050 h 19998"/>
                <a:gd name="connsiteX478" fmla="*/ 4563 w 19998"/>
                <a:gd name="connsiteY478" fmla="*/ 2930 h 19998"/>
                <a:gd name="connsiteX479" fmla="*/ 4663 w 19998"/>
                <a:gd name="connsiteY479" fmla="*/ 2987 h 19998"/>
                <a:gd name="connsiteX480" fmla="*/ 4684 w 19998"/>
                <a:gd name="connsiteY480" fmla="*/ 2947 h 19998"/>
                <a:gd name="connsiteX481" fmla="*/ 5242 w 19998"/>
                <a:gd name="connsiteY481" fmla="*/ 3092 h 19998"/>
                <a:gd name="connsiteX482" fmla="*/ 5258 w 19998"/>
                <a:gd name="connsiteY482" fmla="*/ 3029 h 19998"/>
                <a:gd name="connsiteX483" fmla="*/ 5570 w 19998"/>
                <a:gd name="connsiteY483" fmla="*/ 3050 h 19998"/>
                <a:gd name="connsiteX484" fmla="*/ 5632 w 19998"/>
                <a:gd name="connsiteY484" fmla="*/ 3252 h 19998"/>
                <a:gd name="connsiteX485" fmla="*/ 5592 w 19998"/>
                <a:gd name="connsiteY485" fmla="*/ 3252 h 19998"/>
                <a:gd name="connsiteX486" fmla="*/ 5570 w 19998"/>
                <a:gd name="connsiteY486" fmla="*/ 3316 h 19998"/>
                <a:gd name="connsiteX487" fmla="*/ 5511 w 19998"/>
                <a:gd name="connsiteY487" fmla="*/ 3316 h 19998"/>
                <a:gd name="connsiteX488" fmla="*/ 5675 w 19998"/>
                <a:gd name="connsiteY488" fmla="*/ 3800 h 19998"/>
                <a:gd name="connsiteX489" fmla="*/ 5649 w 19998"/>
                <a:gd name="connsiteY489" fmla="*/ 3826 h 19998"/>
                <a:gd name="connsiteX490" fmla="*/ 5732 w 19998"/>
                <a:gd name="connsiteY490" fmla="*/ 3842 h 19998"/>
                <a:gd name="connsiteX491" fmla="*/ 5713 w 19998"/>
                <a:gd name="connsiteY491" fmla="*/ 3842 h 19998"/>
                <a:gd name="connsiteX492" fmla="*/ 5732 w 19998"/>
                <a:gd name="connsiteY492" fmla="*/ 3882 h 19998"/>
                <a:gd name="connsiteX493" fmla="*/ 5756 w 19998"/>
                <a:gd name="connsiteY493" fmla="*/ 3882 h 19998"/>
                <a:gd name="connsiteX494" fmla="*/ 5775 w 19998"/>
                <a:gd name="connsiteY494" fmla="*/ 3882 h 19998"/>
                <a:gd name="connsiteX495" fmla="*/ 5861 w 19998"/>
                <a:gd name="connsiteY495" fmla="*/ 3762 h 19998"/>
                <a:gd name="connsiteX496" fmla="*/ 6499 w 19998"/>
                <a:gd name="connsiteY496" fmla="*/ 3906 h 19998"/>
                <a:gd name="connsiteX497" fmla="*/ 7611 w 19998"/>
                <a:gd name="connsiteY497" fmla="*/ 3826 h 19998"/>
                <a:gd name="connsiteX498" fmla="*/ 7923 w 19998"/>
                <a:gd name="connsiteY498" fmla="*/ 3722 h 19998"/>
                <a:gd name="connsiteX499" fmla="*/ 8045 w 19998"/>
                <a:gd name="connsiteY499" fmla="*/ 3703 h 19998"/>
                <a:gd name="connsiteX500" fmla="*/ 7611 w 19998"/>
                <a:gd name="connsiteY500" fmla="*/ 3600 h 19998"/>
                <a:gd name="connsiteX501" fmla="*/ 7611 w 19998"/>
                <a:gd name="connsiteY501" fmla="*/ 3581 h 19998"/>
                <a:gd name="connsiteX502" fmla="*/ 7799 w 19998"/>
                <a:gd name="connsiteY502" fmla="*/ 3092 h 19998"/>
                <a:gd name="connsiteX503" fmla="*/ 9574 w 19998"/>
                <a:gd name="connsiteY503" fmla="*/ 2317 h 19998"/>
                <a:gd name="connsiteX504" fmla="*/ 9843 w 19998"/>
                <a:gd name="connsiteY504" fmla="*/ 1993 h 19998"/>
                <a:gd name="connsiteX505" fmla="*/ 9902 w 19998"/>
                <a:gd name="connsiteY505" fmla="*/ 2051 h 19998"/>
                <a:gd name="connsiteX506" fmla="*/ 10031 w 19998"/>
                <a:gd name="connsiteY506" fmla="*/ 2051 h 19998"/>
                <a:gd name="connsiteX507" fmla="*/ 9964 w 19998"/>
                <a:gd name="connsiteY507" fmla="*/ 1972 h 19998"/>
                <a:gd name="connsiteX508" fmla="*/ 9943 w 19998"/>
                <a:gd name="connsiteY508" fmla="*/ 1993 h 19998"/>
                <a:gd name="connsiteX509" fmla="*/ 9843 w 19998"/>
                <a:gd name="connsiteY509" fmla="*/ 1645 h 19998"/>
                <a:gd name="connsiteX510" fmla="*/ 9902 w 19998"/>
                <a:gd name="connsiteY510" fmla="*/ 1645 h 19998"/>
                <a:gd name="connsiteX511" fmla="*/ 9902 w 19998"/>
                <a:gd name="connsiteY511" fmla="*/ 1628 h 19998"/>
                <a:gd name="connsiteX512" fmla="*/ 9902 w 19998"/>
                <a:gd name="connsiteY512" fmla="*/ 1607 h 19998"/>
                <a:gd name="connsiteX513" fmla="*/ 9843 w 19998"/>
                <a:gd name="connsiteY513" fmla="*/ 1542 h 19998"/>
                <a:gd name="connsiteX514" fmla="*/ 9886 w 19998"/>
                <a:gd name="connsiteY514" fmla="*/ 1260 h 19998"/>
                <a:gd name="connsiteX515" fmla="*/ 9926 w 19998"/>
                <a:gd name="connsiteY515" fmla="*/ 1243 h 19998"/>
                <a:gd name="connsiteX516" fmla="*/ 9886 w 19998"/>
                <a:gd name="connsiteY516" fmla="*/ 815 h 19998"/>
                <a:gd name="connsiteX517" fmla="*/ 9902 w 19998"/>
                <a:gd name="connsiteY517" fmla="*/ 815 h 19998"/>
                <a:gd name="connsiteX518" fmla="*/ 9886 w 19998"/>
                <a:gd name="connsiteY518" fmla="*/ 484 h 19998"/>
                <a:gd name="connsiteX519" fmla="*/ 10645 w 19998"/>
                <a:gd name="connsiteY519" fmla="*/ 186 h 19998"/>
                <a:gd name="connsiteX520" fmla="*/ 11307 w 19998"/>
                <a:gd name="connsiteY520" fmla="*/ 0 h 19998"/>
                <a:gd name="connsiteX521" fmla="*/ 11431 w 19998"/>
                <a:gd name="connsiteY521" fmla="*/ 324 h 19998"/>
                <a:gd name="connsiteX522" fmla="*/ 11431 w 19998"/>
                <a:gd name="connsiteY522" fmla="*/ 630 h 19998"/>
                <a:gd name="connsiteX523" fmla="*/ 11577 w 19998"/>
                <a:gd name="connsiteY523" fmla="*/ 630 h 19998"/>
                <a:gd name="connsiteX524" fmla="*/ 11700 w 19998"/>
                <a:gd name="connsiteY524" fmla="*/ 832 h 19998"/>
                <a:gd name="connsiteX525" fmla="*/ 11822 w 19998"/>
                <a:gd name="connsiteY525" fmla="*/ 895 h 19998"/>
                <a:gd name="connsiteX526" fmla="*/ 12158 w 19998"/>
                <a:gd name="connsiteY526" fmla="*/ 670 h 19998"/>
                <a:gd name="connsiteX527" fmla="*/ 12279 w 19998"/>
                <a:gd name="connsiteY527" fmla="*/ 792 h 19998"/>
                <a:gd name="connsiteX528" fmla="*/ 12255 w 19998"/>
                <a:gd name="connsiteY528" fmla="*/ 815 h 19998"/>
                <a:gd name="connsiteX529" fmla="*/ 12360 w 19998"/>
                <a:gd name="connsiteY529" fmla="*/ 895 h 19998"/>
                <a:gd name="connsiteX530" fmla="*/ 12360 w 19998"/>
                <a:gd name="connsiteY530" fmla="*/ 912 h 19998"/>
                <a:gd name="connsiteX531" fmla="*/ 12339 w 19998"/>
                <a:gd name="connsiteY531" fmla="*/ 935 h 19998"/>
                <a:gd name="connsiteX532" fmla="*/ 12548 w 19998"/>
                <a:gd name="connsiteY532" fmla="*/ 1342 h 19998"/>
                <a:gd name="connsiteX533" fmla="*/ 12753 w 19998"/>
                <a:gd name="connsiteY533" fmla="*/ 1260 h 19998"/>
                <a:gd name="connsiteX534" fmla="*/ 12729 w 19998"/>
                <a:gd name="connsiteY534" fmla="*/ 1363 h 19998"/>
                <a:gd name="connsiteX535" fmla="*/ 12834 w 19998"/>
                <a:gd name="connsiteY535" fmla="*/ 1323 h 19998"/>
                <a:gd name="connsiteX536" fmla="*/ 12853 w 19998"/>
                <a:gd name="connsiteY536" fmla="*/ 1342 h 19998"/>
                <a:gd name="connsiteX537" fmla="*/ 12901 w 19998"/>
                <a:gd name="connsiteY537" fmla="*/ 1342 h 19998"/>
                <a:gd name="connsiteX538" fmla="*/ 13039 w 19998"/>
                <a:gd name="connsiteY538" fmla="*/ 1769 h 19998"/>
                <a:gd name="connsiteX539" fmla="*/ 13039 w 19998"/>
                <a:gd name="connsiteY539" fmla="*/ 1751 h 19998"/>
                <a:gd name="connsiteX540" fmla="*/ 13065 w 19998"/>
                <a:gd name="connsiteY540" fmla="*/ 1751 h 19998"/>
                <a:gd name="connsiteX541" fmla="*/ 13082 w 19998"/>
                <a:gd name="connsiteY541" fmla="*/ 1671 h 19998"/>
                <a:gd name="connsiteX542" fmla="*/ 13186 w 19998"/>
                <a:gd name="connsiteY542" fmla="*/ 1645 h 19998"/>
                <a:gd name="connsiteX543" fmla="*/ 13203 w 19998"/>
                <a:gd name="connsiteY543" fmla="*/ 1671 h 19998"/>
                <a:gd name="connsiteX544" fmla="*/ 13203 w 19998"/>
                <a:gd name="connsiteY544" fmla="*/ 1645 h 19998"/>
                <a:gd name="connsiteX545" fmla="*/ 13267 w 19998"/>
                <a:gd name="connsiteY545" fmla="*/ 1645 h 19998"/>
                <a:gd name="connsiteX546" fmla="*/ 13267 w 19998"/>
                <a:gd name="connsiteY546" fmla="*/ 1671 h 19998"/>
                <a:gd name="connsiteX547" fmla="*/ 13308 w 19998"/>
                <a:gd name="connsiteY547" fmla="*/ 1687 h 19998"/>
                <a:gd name="connsiteX548" fmla="*/ 13308 w 19998"/>
                <a:gd name="connsiteY548" fmla="*/ 1711 h 19998"/>
                <a:gd name="connsiteX549" fmla="*/ 13515 w 19998"/>
                <a:gd name="connsiteY549" fmla="*/ 1628 h 19998"/>
                <a:gd name="connsiteX550" fmla="*/ 13598 w 19998"/>
                <a:gd name="connsiteY550" fmla="*/ 1751 h 19998"/>
                <a:gd name="connsiteX551" fmla="*/ 13660 w 19998"/>
                <a:gd name="connsiteY551" fmla="*/ 1769 h 19998"/>
                <a:gd name="connsiteX552" fmla="*/ 13660 w 19998"/>
                <a:gd name="connsiteY552" fmla="*/ 1833 h 19998"/>
                <a:gd name="connsiteX553" fmla="*/ 13677 w 19998"/>
                <a:gd name="connsiteY553" fmla="*/ 1833 h 19998"/>
                <a:gd name="connsiteX554" fmla="*/ 13677 w 19998"/>
                <a:gd name="connsiteY554" fmla="*/ 1849 h 19998"/>
                <a:gd name="connsiteX555" fmla="*/ 13725 w 19998"/>
                <a:gd name="connsiteY555" fmla="*/ 1849 h 19998"/>
                <a:gd name="connsiteX556" fmla="*/ 13703 w 19998"/>
                <a:gd name="connsiteY556" fmla="*/ 1833 h 19998"/>
                <a:gd name="connsiteX557" fmla="*/ 13725 w 19998"/>
                <a:gd name="connsiteY557" fmla="*/ 1791 h 19998"/>
                <a:gd name="connsiteX558" fmla="*/ 13808 w 19998"/>
                <a:gd name="connsiteY558" fmla="*/ 1873 h 19998"/>
                <a:gd name="connsiteX559" fmla="*/ 13725 w 19998"/>
                <a:gd name="connsiteY559" fmla="*/ 2155 h 19998"/>
                <a:gd name="connsiteX560" fmla="*/ 13725 w 19998"/>
                <a:gd name="connsiteY560" fmla="*/ 2138 h 19998"/>
                <a:gd name="connsiteX561" fmla="*/ 13784 w 19998"/>
                <a:gd name="connsiteY561" fmla="*/ 2155 h 19998"/>
                <a:gd name="connsiteX562" fmla="*/ 13825 w 19998"/>
                <a:gd name="connsiteY562" fmla="*/ 2301 h 19998"/>
                <a:gd name="connsiteX563" fmla="*/ 13703 w 19998"/>
                <a:gd name="connsiteY563" fmla="*/ 2420 h 19998"/>
                <a:gd name="connsiteX564" fmla="*/ 13741 w 19998"/>
                <a:gd name="connsiteY564" fmla="*/ 2463 h 19998"/>
                <a:gd name="connsiteX565" fmla="*/ 13703 w 19998"/>
                <a:gd name="connsiteY565" fmla="*/ 2503 h 19998"/>
                <a:gd name="connsiteX566" fmla="*/ 13784 w 19998"/>
                <a:gd name="connsiteY566" fmla="*/ 2519 h 19998"/>
                <a:gd name="connsiteX567" fmla="*/ 13784 w 19998"/>
                <a:gd name="connsiteY567" fmla="*/ 2540 h 19998"/>
                <a:gd name="connsiteX568" fmla="*/ 13849 w 19998"/>
                <a:gd name="connsiteY568" fmla="*/ 2540 h 19998"/>
                <a:gd name="connsiteX569" fmla="*/ 14280 w 19998"/>
                <a:gd name="connsiteY569" fmla="*/ 2540 h 19998"/>
                <a:gd name="connsiteX570" fmla="*/ 14527 w 19998"/>
                <a:gd name="connsiteY570" fmla="*/ 2437 h 19998"/>
                <a:gd name="connsiteX571" fmla="*/ 14527 w 19998"/>
                <a:gd name="connsiteY571" fmla="*/ 2218 h 19998"/>
                <a:gd name="connsiteX572" fmla="*/ 14715 w 19998"/>
                <a:gd name="connsiteY572" fmla="*/ 2051 h 19998"/>
                <a:gd name="connsiteX573" fmla="*/ 14815 w 19998"/>
                <a:gd name="connsiteY573" fmla="*/ 2115 h 19998"/>
                <a:gd name="connsiteX574" fmla="*/ 14775 w 19998"/>
                <a:gd name="connsiteY574" fmla="*/ 2138 h 19998"/>
                <a:gd name="connsiteX575" fmla="*/ 14796 w 19998"/>
                <a:gd name="connsiteY575" fmla="*/ 2218 h 19998"/>
                <a:gd name="connsiteX576" fmla="*/ 14756 w 19998"/>
                <a:gd name="connsiteY576" fmla="*/ 2195 h 19998"/>
                <a:gd name="connsiteX577" fmla="*/ 14732 w 19998"/>
                <a:gd name="connsiteY577" fmla="*/ 2218 h 19998"/>
                <a:gd name="connsiteX578" fmla="*/ 14756 w 19998"/>
                <a:gd name="connsiteY578" fmla="*/ 2237 h 19998"/>
                <a:gd name="connsiteX579" fmla="*/ 14732 w 19998"/>
                <a:gd name="connsiteY579" fmla="*/ 2275 h 19998"/>
                <a:gd name="connsiteX580" fmla="*/ 14715 w 19998"/>
                <a:gd name="connsiteY580" fmla="*/ 2275 h 19998"/>
                <a:gd name="connsiteX581" fmla="*/ 14756 w 19998"/>
                <a:gd name="connsiteY581" fmla="*/ 2341 h 19998"/>
                <a:gd name="connsiteX582" fmla="*/ 14675 w 19998"/>
                <a:gd name="connsiteY582" fmla="*/ 2519 h 19998"/>
                <a:gd name="connsiteX583" fmla="*/ 14815 w 19998"/>
                <a:gd name="connsiteY583" fmla="*/ 2622 h 19998"/>
                <a:gd name="connsiteX584" fmla="*/ 14796 w 19998"/>
                <a:gd name="connsiteY584" fmla="*/ 2904 h 19998"/>
                <a:gd name="connsiteX585" fmla="*/ 14918 w 19998"/>
                <a:gd name="connsiteY585" fmla="*/ 2904 h 19998"/>
                <a:gd name="connsiteX586" fmla="*/ 14918 w 19998"/>
                <a:gd name="connsiteY586" fmla="*/ 2867 h 19998"/>
                <a:gd name="connsiteX587" fmla="*/ 15001 w 19998"/>
                <a:gd name="connsiteY587" fmla="*/ 2888 h 19998"/>
                <a:gd name="connsiteX588" fmla="*/ 15230 w 19998"/>
                <a:gd name="connsiteY588" fmla="*/ 3074 h 19998"/>
                <a:gd name="connsiteX589" fmla="*/ 15249 w 19998"/>
                <a:gd name="connsiteY589" fmla="*/ 3050 h 19998"/>
                <a:gd name="connsiteX590" fmla="*/ 15249 w 19998"/>
                <a:gd name="connsiteY590" fmla="*/ 3114 h 19998"/>
                <a:gd name="connsiteX591" fmla="*/ 15330 w 19998"/>
                <a:gd name="connsiteY591" fmla="*/ 3114 h 19998"/>
                <a:gd name="connsiteX592" fmla="*/ 15418 w 19998"/>
                <a:gd name="connsiteY592" fmla="*/ 3114 h 19998"/>
                <a:gd name="connsiteX593" fmla="*/ 15499 w 19998"/>
                <a:gd name="connsiteY593" fmla="*/ 3196 h 19998"/>
                <a:gd name="connsiteX594" fmla="*/ 15475 w 19998"/>
                <a:gd name="connsiteY594" fmla="*/ 3252 h 19998"/>
                <a:gd name="connsiteX595" fmla="*/ 15499 w 19998"/>
                <a:gd name="connsiteY595" fmla="*/ 3295 h 19998"/>
                <a:gd name="connsiteX596" fmla="*/ 15499 w 19998"/>
                <a:gd name="connsiteY596" fmla="*/ 3276 h 19998"/>
                <a:gd name="connsiteX597" fmla="*/ 15599 w 19998"/>
                <a:gd name="connsiteY597" fmla="*/ 3276 h 19998"/>
                <a:gd name="connsiteX598" fmla="*/ 15704 w 19998"/>
                <a:gd name="connsiteY598" fmla="*/ 3374 h 19998"/>
                <a:gd name="connsiteX599" fmla="*/ 15682 w 19998"/>
                <a:gd name="connsiteY599" fmla="*/ 3414 h 19998"/>
                <a:gd name="connsiteX600" fmla="*/ 15723 w 19998"/>
                <a:gd name="connsiteY600" fmla="*/ 3478 h 19998"/>
                <a:gd name="connsiteX601" fmla="*/ 15704 w 19998"/>
                <a:gd name="connsiteY601" fmla="*/ 3497 h 19998"/>
                <a:gd name="connsiteX602" fmla="*/ 15747 w 19998"/>
                <a:gd name="connsiteY602" fmla="*/ 3534 h 19998"/>
                <a:gd name="connsiteX603" fmla="*/ 15747 w 19998"/>
                <a:gd name="connsiteY603" fmla="*/ 3518 h 19998"/>
                <a:gd name="connsiteX604" fmla="*/ 15935 w 19998"/>
                <a:gd name="connsiteY604" fmla="*/ 3478 h 19998"/>
                <a:gd name="connsiteX605" fmla="*/ 15935 w 19998"/>
                <a:gd name="connsiteY605" fmla="*/ 3518 h 19998"/>
                <a:gd name="connsiteX606" fmla="*/ 15951 w 19998"/>
                <a:gd name="connsiteY606" fmla="*/ 3518 h 19998"/>
                <a:gd name="connsiteX607" fmla="*/ 15992 w 19998"/>
                <a:gd name="connsiteY607" fmla="*/ 3414 h 19998"/>
                <a:gd name="connsiteX608" fmla="*/ 16156 w 19998"/>
                <a:gd name="connsiteY608" fmla="*/ 3414 h 19998"/>
                <a:gd name="connsiteX609" fmla="*/ 16156 w 19998"/>
                <a:gd name="connsiteY609" fmla="*/ 3374 h 19998"/>
                <a:gd name="connsiteX610" fmla="*/ 16302 w 19998"/>
                <a:gd name="connsiteY610" fmla="*/ 3436 h 19998"/>
                <a:gd name="connsiteX611" fmla="*/ 16285 w 19998"/>
                <a:gd name="connsiteY611" fmla="*/ 3454 h 19998"/>
                <a:gd name="connsiteX612" fmla="*/ 16366 w 19998"/>
                <a:gd name="connsiteY612" fmla="*/ 3518 h 19998"/>
                <a:gd name="connsiteX613" fmla="*/ 16490 w 19998"/>
                <a:gd name="connsiteY613" fmla="*/ 3518 h 19998"/>
                <a:gd name="connsiteX614" fmla="*/ 16506 w 19998"/>
                <a:gd name="connsiteY614" fmla="*/ 3600 h 19998"/>
                <a:gd name="connsiteX615" fmla="*/ 16590 w 19998"/>
                <a:gd name="connsiteY615" fmla="*/ 3624 h 19998"/>
                <a:gd name="connsiteX616" fmla="*/ 16611 w 19998"/>
                <a:gd name="connsiteY616" fmla="*/ 3581 h 19998"/>
                <a:gd name="connsiteX617" fmla="*/ 16694 w 19998"/>
                <a:gd name="connsiteY617" fmla="*/ 3600 h 19998"/>
                <a:gd name="connsiteX618" fmla="*/ 16694 w 19998"/>
                <a:gd name="connsiteY618" fmla="*/ 3560 h 19998"/>
                <a:gd name="connsiteX619" fmla="*/ 16716 w 19998"/>
                <a:gd name="connsiteY619" fmla="*/ 3560 h 19998"/>
                <a:gd name="connsiteX620" fmla="*/ 16716 w 19998"/>
                <a:gd name="connsiteY620" fmla="*/ 3518 h 19998"/>
                <a:gd name="connsiteX621" fmla="*/ 16759 w 19998"/>
                <a:gd name="connsiteY621" fmla="*/ 3497 h 19998"/>
                <a:gd name="connsiteX622" fmla="*/ 16759 w 19998"/>
                <a:gd name="connsiteY622" fmla="*/ 3478 h 19998"/>
                <a:gd name="connsiteX623" fmla="*/ 16940 w 19998"/>
                <a:gd name="connsiteY623" fmla="*/ 3478 h 19998"/>
                <a:gd name="connsiteX624" fmla="*/ 17085 w 19998"/>
                <a:gd name="connsiteY624" fmla="*/ 3560 h 19998"/>
                <a:gd name="connsiteX625" fmla="*/ 17085 w 19998"/>
                <a:gd name="connsiteY625" fmla="*/ 3534 h 19998"/>
                <a:gd name="connsiteX626" fmla="*/ 17192 w 19998"/>
                <a:gd name="connsiteY626" fmla="*/ 3518 h 19998"/>
                <a:gd name="connsiteX627" fmla="*/ 17192 w 19998"/>
                <a:gd name="connsiteY627" fmla="*/ 3534 h 19998"/>
                <a:gd name="connsiteX628" fmla="*/ 17373 w 19998"/>
                <a:gd name="connsiteY628" fmla="*/ 3640 h 19998"/>
                <a:gd name="connsiteX629" fmla="*/ 17354 w 19998"/>
                <a:gd name="connsiteY629" fmla="*/ 3663 h 19998"/>
                <a:gd name="connsiteX630" fmla="*/ 17437 w 19998"/>
                <a:gd name="connsiteY630" fmla="*/ 3783 h 19998"/>
                <a:gd name="connsiteX631" fmla="*/ 17397 w 19998"/>
                <a:gd name="connsiteY631" fmla="*/ 3783 h 19998"/>
                <a:gd name="connsiteX632" fmla="*/ 17414 w 19998"/>
                <a:gd name="connsiteY632" fmla="*/ 3826 h 19998"/>
                <a:gd name="connsiteX633" fmla="*/ 17437 w 19998"/>
                <a:gd name="connsiteY633" fmla="*/ 3826 h 19998"/>
                <a:gd name="connsiteX634" fmla="*/ 17602 w 19998"/>
                <a:gd name="connsiteY634" fmla="*/ 4028 h 19998"/>
                <a:gd name="connsiteX635" fmla="*/ 17623 w 19998"/>
                <a:gd name="connsiteY635" fmla="*/ 4091 h 19998"/>
                <a:gd name="connsiteX636" fmla="*/ 17642 w 19998"/>
                <a:gd name="connsiteY636" fmla="*/ 4091 h 19998"/>
                <a:gd name="connsiteX637" fmla="*/ 17683 w 19998"/>
                <a:gd name="connsiteY637" fmla="*/ 4211 h 19998"/>
                <a:gd name="connsiteX638" fmla="*/ 17849 w 19998"/>
                <a:gd name="connsiteY638" fmla="*/ 4211 h 19998"/>
                <a:gd name="connsiteX639" fmla="*/ 17849 w 19998"/>
                <a:gd name="connsiteY639" fmla="*/ 4171 h 19998"/>
                <a:gd name="connsiteX640" fmla="*/ 17871 w 19998"/>
                <a:gd name="connsiteY640" fmla="*/ 4171 h 19998"/>
                <a:gd name="connsiteX641" fmla="*/ 17830 w 19998"/>
                <a:gd name="connsiteY641" fmla="*/ 4091 h 19998"/>
                <a:gd name="connsiteX642" fmla="*/ 17871 w 19998"/>
                <a:gd name="connsiteY642" fmla="*/ 4065 h 19998"/>
                <a:gd name="connsiteX643" fmla="*/ 17935 w 19998"/>
                <a:gd name="connsiteY643" fmla="*/ 4091 h 19998"/>
                <a:gd name="connsiteX644" fmla="*/ 17976 w 19998"/>
                <a:gd name="connsiteY644" fmla="*/ 4065 h 19998"/>
                <a:gd name="connsiteX645" fmla="*/ 18019 w 19998"/>
                <a:gd name="connsiteY645" fmla="*/ 4091 h 19998"/>
                <a:gd name="connsiteX646" fmla="*/ 18140 w 19998"/>
                <a:gd name="connsiteY646" fmla="*/ 4131 h 19998"/>
                <a:gd name="connsiteX647" fmla="*/ 18183 w 19998"/>
                <a:gd name="connsiteY647" fmla="*/ 4293 h 19998"/>
                <a:gd name="connsiteX648" fmla="*/ 18200 w 19998"/>
                <a:gd name="connsiteY648" fmla="*/ 4293 h 19998"/>
                <a:gd name="connsiteX649" fmla="*/ 18223 w 19998"/>
                <a:gd name="connsiteY649" fmla="*/ 4211 h 19998"/>
                <a:gd name="connsiteX650" fmla="*/ 18240 w 19998"/>
                <a:gd name="connsiteY650" fmla="*/ 4211 h 19998"/>
                <a:gd name="connsiteX651" fmla="*/ 18240 w 19998"/>
                <a:gd name="connsiteY651" fmla="*/ 4230 h 19998"/>
                <a:gd name="connsiteX652" fmla="*/ 18281 w 19998"/>
                <a:gd name="connsiteY652" fmla="*/ 4230 h 19998"/>
                <a:gd name="connsiteX653" fmla="*/ 18328 w 19998"/>
                <a:gd name="connsiteY653" fmla="*/ 4270 h 19998"/>
                <a:gd name="connsiteX654" fmla="*/ 18369 w 19998"/>
                <a:gd name="connsiteY654" fmla="*/ 4253 h 19998"/>
                <a:gd name="connsiteX655" fmla="*/ 18388 w 19998"/>
                <a:gd name="connsiteY655" fmla="*/ 4270 h 19998"/>
                <a:gd name="connsiteX656" fmla="*/ 18531 w 19998"/>
                <a:gd name="connsiteY656" fmla="*/ 4253 h 19998"/>
                <a:gd name="connsiteX657" fmla="*/ 18531 w 19998"/>
                <a:gd name="connsiteY657" fmla="*/ 4270 h 19998"/>
                <a:gd name="connsiteX658" fmla="*/ 18631 w 19998"/>
                <a:gd name="connsiteY658" fmla="*/ 4211 h 19998"/>
                <a:gd name="connsiteX659" fmla="*/ 18631 w 19998"/>
                <a:gd name="connsiteY659" fmla="*/ 4131 h 19998"/>
                <a:gd name="connsiteX660" fmla="*/ 18762 w 19998"/>
                <a:gd name="connsiteY660" fmla="*/ 4108 h 19998"/>
                <a:gd name="connsiteX661" fmla="*/ 18778 w 19998"/>
                <a:gd name="connsiteY661" fmla="*/ 4148 h 19998"/>
                <a:gd name="connsiteX662" fmla="*/ 18821 w 19998"/>
                <a:gd name="connsiteY662" fmla="*/ 4131 h 19998"/>
                <a:gd name="connsiteX663" fmla="*/ 18943 w 19998"/>
                <a:gd name="connsiteY663" fmla="*/ 4333 h 19998"/>
                <a:gd name="connsiteX664" fmla="*/ 19047 w 19998"/>
                <a:gd name="connsiteY664" fmla="*/ 4333 h 19998"/>
                <a:gd name="connsiteX665" fmla="*/ 19064 w 19998"/>
                <a:gd name="connsiteY665" fmla="*/ 4392 h 19998"/>
                <a:gd name="connsiteX666" fmla="*/ 19152 w 19998"/>
                <a:gd name="connsiteY666" fmla="*/ 4392 h 19998"/>
                <a:gd name="connsiteX667" fmla="*/ 19152 w 19998"/>
                <a:gd name="connsiteY667" fmla="*/ 4373 h 19998"/>
                <a:gd name="connsiteX668" fmla="*/ 19212 w 19998"/>
                <a:gd name="connsiteY668" fmla="*/ 4373 h 19998"/>
                <a:gd name="connsiteX669" fmla="*/ 19212 w 19998"/>
                <a:gd name="connsiteY669" fmla="*/ 4392 h 19998"/>
                <a:gd name="connsiteX670" fmla="*/ 19317 w 19998"/>
                <a:gd name="connsiteY670" fmla="*/ 4333 h 19998"/>
                <a:gd name="connsiteX671" fmla="*/ 19417 w 19998"/>
                <a:gd name="connsiteY671" fmla="*/ 4392 h 19998"/>
                <a:gd name="connsiteX672" fmla="*/ 19443 w 19998"/>
                <a:gd name="connsiteY672" fmla="*/ 4373 h 19998"/>
                <a:gd name="connsiteX673" fmla="*/ 19500 w 19998"/>
                <a:gd name="connsiteY673" fmla="*/ 4373 h 19998"/>
                <a:gd name="connsiteX674" fmla="*/ 19521 w 19998"/>
                <a:gd name="connsiteY674" fmla="*/ 4352 h 19998"/>
                <a:gd name="connsiteX675" fmla="*/ 19998 w 19998"/>
                <a:gd name="connsiteY675" fmla="*/ 4512 h 19998"/>
                <a:gd name="connsiteX676" fmla="*/ 19750 w 19998"/>
                <a:gd name="connsiteY676" fmla="*/ 4939 h 19998"/>
                <a:gd name="connsiteX677" fmla="*/ 19712 w 19998"/>
                <a:gd name="connsiteY677" fmla="*/ 4939 h 19998"/>
                <a:gd name="connsiteX678" fmla="*/ 19686 w 19998"/>
                <a:gd name="connsiteY678" fmla="*/ 5003 h 19998"/>
                <a:gd name="connsiteX679" fmla="*/ 19645 w 19998"/>
                <a:gd name="connsiteY679" fmla="*/ 5003 h 19998"/>
                <a:gd name="connsiteX680" fmla="*/ 19131 w 19998"/>
                <a:gd name="connsiteY680" fmla="*/ 6512 h 19998"/>
                <a:gd name="connsiteX681" fmla="*/ 19236 w 19998"/>
                <a:gd name="connsiteY681" fmla="*/ 7750 h 19998"/>
                <a:gd name="connsiteX682" fmla="*/ 19212 w 19998"/>
                <a:gd name="connsiteY682" fmla="*/ 7750 h 19998"/>
                <a:gd name="connsiteX683" fmla="*/ 19090 w 19998"/>
                <a:gd name="connsiteY683" fmla="*/ 7870 h 19998"/>
                <a:gd name="connsiteX684" fmla="*/ 19152 w 19998"/>
                <a:gd name="connsiteY684" fmla="*/ 7853 h 19998"/>
                <a:gd name="connsiteX685" fmla="*/ 19064 w 19998"/>
                <a:gd name="connsiteY685" fmla="*/ 7973 h 19998"/>
                <a:gd name="connsiteX686" fmla="*/ 18983 w 19998"/>
                <a:gd name="connsiteY686" fmla="*/ 7973 h 19998"/>
                <a:gd name="connsiteX687" fmla="*/ 18714 w 19998"/>
                <a:gd name="connsiteY687" fmla="*/ 8135 h 19998"/>
                <a:gd name="connsiteX688" fmla="*/ 18695 w 19998"/>
                <a:gd name="connsiteY688" fmla="*/ 8093 h 19998"/>
                <a:gd name="connsiteX689" fmla="*/ 18614 w 19998"/>
                <a:gd name="connsiteY689" fmla="*/ 7997 h 19998"/>
                <a:gd name="connsiteX690" fmla="*/ 18631 w 19998"/>
                <a:gd name="connsiteY690" fmla="*/ 7973 h 19998"/>
                <a:gd name="connsiteX691" fmla="*/ 18304 w 19998"/>
                <a:gd name="connsiteY69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999 w 19998"/>
                <a:gd name="connsiteY455" fmla="*/ 5534 h 19998"/>
                <a:gd name="connsiteX456" fmla="*/ 4041 w 19998"/>
                <a:gd name="connsiteY456" fmla="*/ 5471 h 19998"/>
                <a:gd name="connsiteX457" fmla="*/ 4041 w 19998"/>
                <a:gd name="connsiteY457" fmla="*/ 5534 h 19998"/>
                <a:gd name="connsiteX458" fmla="*/ 4351 w 19998"/>
                <a:gd name="connsiteY458" fmla="*/ 5351 h 19998"/>
                <a:gd name="connsiteX459" fmla="*/ 4372 w 19998"/>
                <a:gd name="connsiteY459" fmla="*/ 5308 h 19998"/>
                <a:gd name="connsiteX460" fmla="*/ 4580 w 19998"/>
                <a:gd name="connsiteY460" fmla="*/ 5268 h 19998"/>
                <a:gd name="connsiteX461" fmla="*/ 4580 w 19998"/>
                <a:gd name="connsiteY461" fmla="*/ 5471 h 19998"/>
                <a:gd name="connsiteX462" fmla="*/ 4994 w 19998"/>
                <a:gd name="connsiteY462" fmla="*/ 5449 h 19998"/>
                <a:gd name="connsiteX463" fmla="*/ 5075 w 19998"/>
                <a:gd name="connsiteY463" fmla="*/ 5471 h 19998"/>
                <a:gd name="connsiteX464" fmla="*/ 5323 w 19998"/>
                <a:gd name="connsiteY464" fmla="*/ 5471 h 19998"/>
                <a:gd name="connsiteX465" fmla="*/ 5242 w 19998"/>
                <a:gd name="connsiteY465" fmla="*/ 5407 h 19998"/>
                <a:gd name="connsiteX466" fmla="*/ 4994 w 19998"/>
                <a:gd name="connsiteY466" fmla="*/ 5003 h 19998"/>
                <a:gd name="connsiteX467" fmla="*/ 4970 w 19998"/>
                <a:gd name="connsiteY467" fmla="*/ 5003 h 19998"/>
                <a:gd name="connsiteX468" fmla="*/ 4954 w 19998"/>
                <a:gd name="connsiteY468" fmla="*/ 4982 h 19998"/>
                <a:gd name="connsiteX469" fmla="*/ 5054 w 19998"/>
                <a:gd name="connsiteY469" fmla="*/ 4618 h 19998"/>
                <a:gd name="connsiteX470" fmla="*/ 5054 w 19998"/>
                <a:gd name="connsiteY470" fmla="*/ 4601 h 19998"/>
                <a:gd name="connsiteX471" fmla="*/ 5037 w 19998"/>
                <a:gd name="connsiteY471" fmla="*/ 4618 h 19998"/>
                <a:gd name="connsiteX472" fmla="*/ 5011 w 19998"/>
                <a:gd name="connsiteY472" fmla="*/ 4131 h 19998"/>
                <a:gd name="connsiteX473" fmla="*/ 4970 w 19998"/>
                <a:gd name="connsiteY473" fmla="*/ 4131 h 19998"/>
                <a:gd name="connsiteX474" fmla="*/ 4642 w 19998"/>
                <a:gd name="connsiteY474" fmla="*/ 3335 h 19998"/>
                <a:gd name="connsiteX475" fmla="*/ 4663 w 19998"/>
                <a:gd name="connsiteY475" fmla="*/ 3092 h 19998"/>
                <a:gd name="connsiteX476" fmla="*/ 4563 w 19998"/>
                <a:gd name="connsiteY476" fmla="*/ 3050 h 19998"/>
                <a:gd name="connsiteX477" fmla="*/ 4563 w 19998"/>
                <a:gd name="connsiteY477" fmla="*/ 2930 h 19998"/>
                <a:gd name="connsiteX478" fmla="*/ 4663 w 19998"/>
                <a:gd name="connsiteY478" fmla="*/ 2987 h 19998"/>
                <a:gd name="connsiteX479" fmla="*/ 4684 w 19998"/>
                <a:gd name="connsiteY479" fmla="*/ 2947 h 19998"/>
                <a:gd name="connsiteX480" fmla="*/ 5242 w 19998"/>
                <a:gd name="connsiteY480" fmla="*/ 3092 h 19998"/>
                <a:gd name="connsiteX481" fmla="*/ 5258 w 19998"/>
                <a:gd name="connsiteY481" fmla="*/ 3029 h 19998"/>
                <a:gd name="connsiteX482" fmla="*/ 5570 w 19998"/>
                <a:gd name="connsiteY482" fmla="*/ 3050 h 19998"/>
                <a:gd name="connsiteX483" fmla="*/ 5632 w 19998"/>
                <a:gd name="connsiteY483" fmla="*/ 3252 h 19998"/>
                <a:gd name="connsiteX484" fmla="*/ 5592 w 19998"/>
                <a:gd name="connsiteY484" fmla="*/ 3252 h 19998"/>
                <a:gd name="connsiteX485" fmla="*/ 5570 w 19998"/>
                <a:gd name="connsiteY485" fmla="*/ 3316 h 19998"/>
                <a:gd name="connsiteX486" fmla="*/ 5511 w 19998"/>
                <a:gd name="connsiteY486" fmla="*/ 3316 h 19998"/>
                <a:gd name="connsiteX487" fmla="*/ 5675 w 19998"/>
                <a:gd name="connsiteY487" fmla="*/ 3800 h 19998"/>
                <a:gd name="connsiteX488" fmla="*/ 5649 w 19998"/>
                <a:gd name="connsiteY488" fmla="*/ 3826 h 19998"/>
                <a:gd name="connsiteX489" fmla="*/ 5732 w 19998"/>
                <a:gd name="connsiteY489" fmla="*/ 3842 h 19998"/>
                <a:gd name="connsiteX490" fmla="*/ 5713 w 19998"/>
                <a:gd name="connsiteY490" fmla="*/ 3842 h 19998"/>
                <a:gd name="connsiteX491" fmla="*/ 5732 w 19998"/>
                <a:gd name="connsiteY491" fmla="*/ 3882 h 19998"/>
                <a:gd name="connsiteX492" fmla="*/ 5756 w 19998"/>
                <a:gd name="connsiteY492" fmla="*/ 3882 h 19998"/>
                <a:gd name="connsiteX493" fmla="*/ 5775 w 19998"/>
                <a:gd name="connsiteY493" fmla="*/ 3882 h 19998"/>
                <a:gd name="connsiteX494" fmla="*/ 5861 w 19998"/>
                <a:gd name="connsiteY494" fmla="*/ 3762 h 19998"/>
                <a:gd name="connsiteX495" fmla="*/ 6499 w 19998"/>
                <a:gd name="connsiteY495" fmla="*/ 3906 h 19998"/>
                <a:gd name="connsiteX496" fmla="*/ 7611 w 19998"/>
                <a:gd name="connsiteY496" fmla="*/ 3826 h 19998"/>
                <a:gd name="connsiteX497" fmla="*/ 7923 w 19998"/>
                <a:gd name="connsiteY497" fmla="*/ 3722 h 19998"/>
                <a:gd name="connsiteX498" fmla="*/ 8045 w 19998"/>
                <a:gd name="connsiteY498" fmla="*/ 3703 h 19998"/>
                <a:gd name="connsiteX499" fmla="*/ 7611 w 19998"/>
                <a:gd name="connsiteY499" fmla="*/ 3600 h 19998"/>
                <a:gd name="connsiteX500" fmla="*/ 7611 w 19998"/>
                <a:gd name="connsiteY500" fmla="*/ 3581 h 19998"/>
                <a:gd name="connsiteX501" fmla="*/ 7799 w 19998"/>
                <a:gd name="connsiteY501" fmla="*/ 3092 h 19998"/>
                <a:gd name="connsiteX502" fmla="*/ 9574 w 19998"/>
                <a:gd name="connsiteY502" fmla="*/ 2317 h 19998"/>
                <a:gd name="connsiteX503" fmla="*/ 9843 w 19998"/>
                <a:gd name="connsiteY503" fmla="*/ 1993 h 19998"/>
                <a:gd name="connsiteX504" fmla="*/ 9902 w 19998"/>
                <a:gd name="connsiteY504" fmla="*/ 2051 h 19998"/>
                <a:gd name="connsiteX505" fmla="*/ 10031 w 19998"/>
                <a:gd name="connsiteY505" fmla="*/ 2051 h 19998"/>
                <a:gd name="connsiteX506" fmla="*/ 9964 w 19998"/>
                <a:gd name="connsiteY506" fmla="*/ 1972 h 19998"/>
                <a:gd name="connsiteX507" fmla="*/ 9943 w 19998"/>
                <a:gd name="connsiteY507" fmla="*/ 1993 h 19998"/>
                <a:gd name="connsiteX508" fmla="*/ 9843 w 19998"/>
                <a:gd name="connsiteY508" fmla="*/ 1645 h 19998"/>
                <a:gd name="connsiteX509" fmla="*/ 9902 w 19998"/>
                <a:gd name="connsiteY509" fmla="*/ 1645 h 19998"/>
                <a:gd name="connsiteX510" fmla="*/ 9902 w 19998"/>
                <a:gd name="connsiteY510" fmla="*/ 1628 h 19998"/>
                <a:gd name="connsiteX511" fmla="*/ 9902 w 19998"/>
                <a:gd name="connsiteY511" fmla="*/ 1607 h 19998"/>
                <a:gd name="connsiteX512" fmla="*/ 9843 w 19998"/>
                <a:gd name="connsiteY512" fmla="*/ 1542 h 19998"/>
                <a:gd name="connsiteX513" fmla="*/ 9886 w 19998"/>
                <a:gd name="connsiteY513" fmla="*/ 1260 h 19998"/>
                <a:gd name="connsiteX514" fmla="*/ 9926 w 19998"/>
                <a:gd name="connsiteY514" fmla="*/ 1243 h 19998"/>
                <a:gd name="connsiteX515" fmla="*/ 9886 w 19998"/>
                <a:gd name="connsiteY515" fmla="*/ 815 h 19998"/>
                <a:gd name="connsiteX516" fmla="*/ 9902 w 19998"/>
                <a:gd name="connsiteY516" fmla="*/ 815 h 19998"/>
                <a:gd name="connsiteX517" fmla="*/ 9886 w 19998"/>
                <a:gd name="connsiteY517" fmla="*/ 484 h 19998"/>
                <a:gd name="connsiteX518" fmla="*/ 10645 w 19998"/>
                <a:gd name="connsiteY518" fmla="*/ 186 h 19998"/>
                <a:gd name="connsiteX519" fmla="*/ 11307 w 19998"/>
                <a:gd name="connsiteY519" fmla="*/ 0 h 19998"/>
                <a:gd name="connsiteX520" fmla="*/ 11431 w 19998"/>
                <a:gd name="connsiteY520" fmla="*/ 324 h 19998"/>
                <a:gd name="connsiteX521" fmla="*/ 11431 w 19998"/>
                <a:gd name="connsiteY521" fmla="*/ 630 h 19998"/>
                <a:gd name="connsiteX522" fmla="*/ 11577 w 19998"/>
                <a:gd name="connsiteY522" fmla="*/ 630 h 19998"/>
                <a:gd name="connsiteX523" fmla="*/ 11700 w 19998"/>
                <a:gd name="connsiteY523" fmla="*/ 832 h 19998"/>
                <a:gd name="connsiteX524" fmla="*/ 11822 w 19998"/>
                <a:gd name="connsiteY524" fmla="*/ 895 h 19998"/>
                <a:gd name="connsiteX525" fmla="*/ 12158 w 19998"/>
                <a:gd name="connsiteY525" fmla="*/ 670 h 19998"/>
                <a:gd name="connsiteX526" fmla="*/ 12279 w 19998"/>
                <a:gd name="connsiteY526" fmla="*/ 792 h 19998"/>
                <a:gd name="connsiteX527" fmla="*/ 12255 w 19998"/>
                <a:gd name="connsiteY527" fmla="*/ 815 h 19998"/>
                <a:gd name="connsiteX528" fmla="*/ 12360 w 19998"/>
                <a:gd name="connsiteY528" fmla="*/ 895 h 19998"/>
                <a:gd name="connsiteX529" fmla="*/ 12360 w 19998"/>
                <a:gd name="connsiteY529" fmla="*/ 912 h 19998"/>
                <a:gd name="connsiteX530" fmla="*/ 12339 w 19998"/>
                <a:gd name="connsiteY530" fmla="*/ 935 h 19998"/>
                <a:gd name="connsiteX531" fmla="*/ 12548 w 19998"/>
                <a:gd name="connsiteY531" fmla="*/ 1342 h 19998"/>
                <a:gd name="connsiteX532" fmla="*/ 12753 w 19998"/>
                <a:gd name="connsiteY532" fmla="*/ 1260 h 19998"/>
                <a:gd name="connsiteX533" fmla="*/ 12729 w 19998"/>
                <a:gd name="connsiteY533" fmla="*/ 1363 h 19998"/>
                <a:gd name="connsiteX534" fmla="*/ 12834 w 19998"/>
                <a:gd name="connsiteY534" fmla="*/ 1323 h 19998"/>
                <a:gd name="connsiteX535" fmla="*/ 12853 w 19998"/>
                <a:gd name="connsiteY535" fmla="*/ 1342 h 19998"/>
                <a:gd name="connsiteX536" fmla="*/ 12901 w 19998"/>
                <a:gd name="connsiteY536" fmla="*/ 1342 h 19998"/>
                <a:gd name="connsiteX537" fmla="*/ 13039 w 19998"/>
                <a:gd name="connsiteY537" fmla="*/ 1769 h 19998"/>
                <a:gd name="connsiteX538" fmla="*/ 13039 w 19998"/>
                <a:gd name="connsiteY538" fmla="*/ 1751 h 19998"/>
                <a:gd name="connsiteX539" fmla="*/ 13065 w 19998"/>
                <a:gd name="connsiteY539" fmla="*/ 1751 h 19998"/>
                <a:gd name="connsiteX540" fmla="*/ 13082 w 19998"/>
                <a:gd name="connsiteY540" fmla="*/ 1671 h 19998"/>
                <a:gd name="connsiteX541" fmla="*/ 13186 w 19998"/>
                <a:gd name="connsiteY541" fmla="*/ 1645 h 19998"/>
                <a:gd name="connsiteX542" fmla="*/ 13203 w 19998"/>
                <a:gd name="connsiteY542" fmla="*/ 1671 h 19998"/>
                <a:gd name="connsiteX543" fmla="*/ 13203 w 19998"/>
                <a:gd name="connsiteY543" fmla="*/ 1645 h 19998"/>
                <a:gd name="connsiteX544" fmla="*/ 13267 w 19998"/>
                <a:gd name="connsiteY544" fmla="*/ 1645 h 19998"/>
                <a:gd name="connsiteX545" fmla="*/ 13267 w 19998"/>
                <a:gd name="connsiteY545" fmla="*/ 1671 h 19998"/>
                <a:gd name="connsiteX546" fmla="*/ 13308 w 19998"/>
                <a:gd name="connsiteY546" fmla="*/ 1687 h 19998"/>
                <a:gd name="connsiteX547" fmla="*/ 13308 w 19998"/>
                <a:gd name="connsiteY547" fmla="*/ 1711 h 19998"/>
                <a:gd name="connsiteX548" fmla="*/ 13515 w 19998"/>
                <a:gd name="connsiteY548" fmla="*/ 1628 h 19998"/>
                <a:gd name="connsiteX549" fmla="*/ 13598 w 19998"/>
                <a:gd name="connsiteY549" fmla="*/ 1751 h 19998"/>
                <a:gd name="connsiteX550" fmla="*/ 13660 w 19998"/>
                <a:gd name="connsiteY550" fmla="*/ 1769 h 19998"/>
                <a:gd name="connsiteX551" fmla="*/ 13660 w 19998"/>
                <a:gd name="connsiteY551" fmla="*/ 1833 h 19998"/>
                <a:gd name="connsiteX552" fmla="*/ 13677 w 19998"/>
                <a:gd name="connsiteY552" fmla="*/ 1833 h 19998"/>
                <a:gd name="connsiteX553" fmla="*/ 13677 w 19998"/>
                <a:gd name="connsiteY553" fmla="*/ 1849 h 19998"/>
                <a:gd name="connsiteX554" fmla="*/ 13725 w 19998"/>
                <a:gd name="connsiteY554" fmla="*/ 1849 h 19998"/>
                <a:gd name="connsiteX555" fmla="*/ 13703 w 19998"/>
                <a:gd name="connsiteY555" fmla="*/ 1833 h 19998"/>
                <a:gd name="connsiteX556" fmla="*/ 13725 w 19998"/>
                <a:gd name="connsiteY556" fmla="*/ 1791 h 19998"/>
                <a:gd name="connsiteX557" fmla="*/ 13808 w 19998"/>
                <a:gd name="connsiteY557" fmla="*/ 1873 h 19998"/>
                <a:gd name="connsiteX558" fmla="*/ 13725 w 19998"/>
                <a:gd name="connsiteY558" fmla="*/ 2155 h 19998"/>
                <a:gd name="connsiteX559" fmla="*/ 13725 w 19998"/>
                <a:gd name="connsiteY559" fmla="*/ 2138 h 19998"/>
                <a:gd name="connsiteX560" fmla="*/ 13784 w 19998"/>
                <a:gd name="connsiteY560" fmla="*/ 2155 h 19998"/>
                <a:gd name="connsiteX561" fmla="*/ 13825 w 19998"/>
                <a:gd name="connsiteY561" fmla="*/ 2301 h 19998"/>
                <a:gd name="connsiteX562" fmla="*/ 13703 w 19998"/>
                <a:gd name="connsiteY562" fmla="*/ 2420 h 19998"/>
                <a:gd name="connsiteX563" fmla="*/ 13741 w 19998"/>
                <a:gd name="connsiteY563" fmla="*/ 2463 h 19998"/>
                <a:gd name="connsiteX564" fmla="*/ 13703 w 19998"/>
                <a:gd name="connsiteY564" fmla="*/ 2503 h 19998"/>
                <a:gd name="connsiteX565" fmla="*/ 13784 w 19998"/>
                <a:gd name="connsiteY565" fmla="*/ 2519 h 19998"/>
                <a:gd name="connsiteX566" fmla="*/ 13784 w 19998"/>
                <a:gd name="connsiteY566" fmla="*/ 2540 h 19998"/>
                <a:gd name="connsiteX567" fmla="*/ 13849 w 19998"/>
                <a:gd name="connsiteY567" fmla="*/ 2540 h 19998"/>
                <a:gd name="connsiteX568" fmla="*/ 14280 w 19998"/>
                <a:gd name="connsiteY568" fmla="*/ 2540 h 19998"/>
                <a:gd name="connsiteX569" fmla="*/ 14527 w 19998"/>
                <a:gd name="connsiteY569" fmla="*/ 2437 h 19998"/>
                <a:gd name="connsiteX570" fmla="*/ 14527 w 19998"/>
                <a:gd name="connsiteY570" fmla="*/ 2218 h 19998"/>
                <a:gd name="connsiteX571" fmla="*/ 14715 w 19998"/>
                <a:gd name="connsiteY571" fmla="*/ 2051 h 19998"/>
                <a:gd name="connsiteX572" fmla="*/ 14815 w 19998"/>
                <a:gd name="connsiteY572" fmla="*/ 2115 h 19998"/>
                <a:gd name="connsiteX573" fmla="*/ 14775 w 19998"/>
                <a:gd name="connsiteY573" fmla="*/ 2138 h 19998"/>
                <a:gd name="connsiteX574" fmla="*/ 14796 w 19998"/>
                <a:gd name="connsiteY574" fmla="*/ 2218 h 19998"/>
                <a:gd name="connsiteX575" fmla="*/ 14756 w 19998"/>
                <a:gd name="connsiteY575" fmla="*/ 2195 h 19998"/>
                <a:gd name="connsiteX576" fmla="*/ 14732 w 19998"/>
                <a:gd name="connsiteY576" fmla="*/ 2218 h 19998"/>
                <a:gd name="connsiteX577" fmla="*/ 14756 w 19998"/>
                <a:gd name="connsiteY577" fmla="*/ 2237 h 19998"/>
                <a:gd name="connsiteX578" fmla="*/ 14732 w 19998"/>
                <a:gd name="connsiteY578" fmla="*/ 2275 h 19998"/>
                <a:gd name="connsiteX579" fmla="*/ 14715 w 19998"/>
                <a:gd name="connsiteY579" fmla="*/ 2275 h 19998"/>
                <a:gd name="connsiteX580" fmla="*/ 14756 w 19998"/>
                <a:gd name="connsiteY580" fmla="*/ 2341 h 19998"/>
                <a:gd name="connsiteX581" fmla="*/ 14675 w 19998"/>
                <a:gd name="connsiteY581" fmla="*/ 2519 h 19998"/>
                <a:gd name="connsiteX582" fmla="*/ 14815 w 19998"/>
                <a:gd name="connsiteY582" fmla="*/ 2622 h 19998"/>
                <a:gd name="connsiteX583" fmla="*/ 14796 w 19998"/>
                <a:gd name="connsiteY583" fmla="*/ 2904 h 19998"/>
                <a:gd name="connsiteX584" fmla="*/ 14918 w 19998"/>
                <a:gd name="connsiteY584" fmla="*/ 2904 h 19998"/>
                <a:gd name="connsiteX585" fmla="*/ 14918 w 19998"/>
                <a:gd name="connsiteY585" fmla="*/ 2867 h 19998"/>
                <a:gd name="connsiteX586" fmla="*/ 15001 w 19998"/>
                <a:gd name="connsiteY586" fmla="*/ 2888 h 19998"/>
                <a:gd name="connsiteX587" fmla="*/ 15230 w 19998"/>
                <a:gd name="connsiteY587" fmla="*/ 3074 h 19998"/>
                <a:gd name="connsiteX588" fmla="*/ 15249 w 19998"/>
                <a:gd name="connsiteY588" fmla="*/ 3050 h 19998"/>
                <a:gd name="connsiteX589" fmla="*/ 15249 w 19998"/>
                <a:gd name="connsiteY589" fmla="*/ 3114 h 19998"/>
                <a:gd name="connsiteX590" fmla="*/ 15330 w 19998"/>
                <a:gd name="connsiteY590" fmla="*/ 3114 h 19998"/>
                <a:gd name="connsiteX591" fmla="*/ 15418 w 19998"/>
                <a:gd name="connsiteY591" fmla="*/ 3114 h 19998"/>
                <a:gd name="connsiteX592" fmla="*/ 15499 w 19998"/>
                <a:gd name="connsiteY592" fmla="*/ 3196 h 19998"/>
                <a:gd name="connsiteX593" fmla="*/ 15475 w 19998"/>
                <a:gd name="connsiteY593" fmla="*/ 3252 h 19998"/>
                <a:gd name="connsiteX594" fmla="*/ 15499 w 19998"/>
                <a:gd name="connsiteY594" fmla="*/ 3295 h 19998"/>
                <a:gd name="connsiteX595" fmla="*/ 15499 w 19998"/>
                <a:gd name="connsiteY595" fmla="*/ 3276 h 19998"/>
                <a:gd name="connsiteX596" fmla="*/ 15599 w 19998"/>
                <a:gd name="connsiteY596" fmla="*/ 3276 h 19998"/>
                <a:gd name="connsiteX597" fmla="*/ 15704 w 19998"/>
                <a:gd name="connsiteY597" fmla="*/ 3374 h 19998"/>
                <a:gd name="connsiteX598" fmla="*/ 15682 w 19998"/>
                <a:gd name="connsiteY598" fmla="*/ 3414 h 19998"/>
                <a:gd name="connsiteX599" fmla="*/ 15723 w 19998"/>
                <a:gd name="connsiteY599" fmla="*/ 3478 h 19998"/>
                <a:gd name="connsiteX600" fmla="*/ 15704 w 19998"/>
                <a:gd name="connsiteY600" fmla="*/ 3497 h 19998"/>
                <a:gd name="connsiteX601" fmla="*/ 15747 w 19998"/>
                <a:gd name="connsiteY601" fmla="*/ 3534 h 19998"/>
                <a:gd name="connsiteX602" fmla="*/ 15747 w 19998"/>
                <a:gd name="connsiteY602" fmla="*/ 3518 h 19998"/>
                <a:gd name="connsiteX603" fmla="*/ 15935 w 19998"/>
                <a:gd name="connsiteY603" fmla="*/ 3478 h 19998"/>
                <a:gd name="connsiteX604" fmla="*/ 15935 w 19998"/>
                <a:gd name="connsiteY604" fmla="*/ 3518 h 19998"/>
                <a:gd name="connsiteX605" fmla="*/ 15951 w 19998"/>
                <a:gd name="connsiteY605" fmla="*/ 3518 h 19998"/>
                <a:gd name="connsiteX606" fmla="*/ 15992 w 19998"/>
                <a:gd name="connsiteY606" fmla="*/ 3414 h 19998"/>
                <a:gd name="connsiteX607" fmla="*/ 16156 w 19998"/>
                <a:gd name="connsiteY607" fmla="*/ 3414 h 19998"/>
                <a:gd name="connsiteX608" fmla="*/ 16156 w 19998"/>
                <a:gd name="connsiteY608" fmla="*/ 3374 h 19998"/>
                <a:gd name="connsiteX609" fmla="*/ 16302 w 19998"/>
                <a:gd name="connsiteY609" fmla="*/ 3436 h 19998"/>
                <a:gd name="connsiteX610" fmla="*/ 16285 w 19998"/>
                <a:gd name="connsiteY610" fmla="*/ 3454 h 19998"/>
                <a:gd name="connsiteX611" fmla="*/ 16366 w 19998"/>
                <a:gd name="connsiteY611" fmla="*/ 3518 h 19998"/>
                <a:gd name="connsiteX612" fmla="*/ 16490 w 19998"/>
                <a:gd name="connsiteY612" fmla="*/ 3518 h 19998"/>
                <a:gd name="connsiteX613" fmla="*/ 16506 w 19998"/>
                <a:gd name="connsiteY613" fmla="*/ 3600 h 19998"/>
                <a:gd name="connsiteX614" fmla="*/ 16590 w 19998"/>
                <a:gd name="connsiteY614" fmla="*/ 3624 h 19998"/>
                <a:gd name="connsiteX615" fmla="*/ 16611 w 19998"/>
                <a:gd name="connsiteY615" fmla="*/ 3581 h 19998"/>
                <a:gd name="connsiteX616" fmla="*/ 16694 w 19998"/>
                <a:gd name="connsiteY616" fmla="*/ 3600 h 19998"/>
                <a:gd name="connsiteX617" fmla="*/ 16694 w 19998"/>
                <a:gd name="connsiteY617" fmla="*/ 3560 h 19998"/>
                <a:gd name="connsiteX618" fmla="*/ 16716 w 19998"/>
                <a:gd name="connsiteY618" fmla="*/ 3560 h 19998"/>
                <a:gd name="connsiteX619" fmla="*/ 16716 w 19998"/>
                <a:gd name="connsiteY619" fmla="*/ 3518 h 19998"/>
                <a:gd name="connsiteX620" fmla="*/ 16759 w 19998"/>
                <a:gd name="connsiteY620" fmla="*/ 3497 h 19998"/>
                <a:gd name="connsiteX621" fmla="*/ 16759 w 19998"/>
                <a:gd name="connsiteY621" fmla="*/ 3478 h 19998"/>
                <a:gd name="connsiteX622" fmla="*/ 16940 w 19998"/>
                <a:gd name="connsiteY622" fmla="*/ 3478 h 19998"/>
                <a:gd name="connsiteX623" fmla="*/ 17085 w 19998"/>
                <a:gd name="connsiteY623" fmla="*/ 3560 h 19998"/>
                <a:gd name="connsiteX624" fmla="*/ 17085 w 19998"/>
                <a:gd name="connsiteY624" fmla="*/ 3534 h 19998"/>
                <a:gd name="connsiteX625" fmla="*/ 17192 w 19998"/>
                <a:gd name="connsiteY625" fmla="*/ 3518 h 19998"/>
                <a:gd name="connsiteX626" fmla="*/ 17192 w 19998"/>
                <a:gd name="connsiteY626" fmla="*/ 3534 h 19998"/>
                <a:gd name="connsiteX627" fmla="*/ 17373 w 19998"/>
                <a:gd name="connsiteY627" fmla="*/ 3640 h 19998"/>
                <a:gd name="connsiteX628" fmla="*/ 17354 w 19998"/>
                <a:gd name="connsiteY628" fmla="*/ 3663 h 19998"/>
                <a:gd name="connsiteX629" fmla="*/ 17437 w 19998"/>
                <a:gd name="connsiteY629" fmla="*/ 3783 h 19998"/>
                <a:gd name="connsiteX630" fmla="*/ 17397 w 19998"/>
                <a:gd name="connsiteY630" fmla="*/ 3783 h 19998"/>
                <a:gd name="connsiteX631" fmla="*/ 17414 w 19998"/>
                <a:gd name="connsiteY631" fmla="*/ 3826 h 19998"/>
                <a:gd name="connsiteX632" fmla="*/ 17437 w 19998"/>
                <a:gd name="connsiteY632" fmla="*/ 3826 h 19998"/>
                <a:gd name="connsiteX633" fmla="*/ 17602 w 19998"/>
                <a:gd name="connsiteY633" fmla="*/ 4028 h 19998"/>
                <a:gd name="connsiteX634" fmla="*/ 17623 w 19998"/>
                <a:gd name="connsiteY634" fmla="*/ 4091 h 19998"/>
                <a:gd name="connsiteX635" fmla="*/ 17642 w 19998"/>
                <a:gd name="connsiteY635" fmla="*/ 4091 h 19998"/>
                <a:gd name="connsiteX636" fmla="*/ 17683 w 19998"/>
                <a:gd name="connsiteY636" fmla="*/ 4211 h 19998"/>
                <a:gd name="connsiteX637" fmla="*/ 17849 w 19998"/>
                <a:gd name="connsiteY637" fmla="*/ 4211 h 19998"/>
                <a:gd name="connsiteX638" fmla="*/ 17849 w 19998"/>
                <a:gd name="connsiteY638" fmla="*/ 4171 h 19998"/>
                <a:gd name="connsiteX639" fmla="*/ 17871 w 19998"/>
                <a:gd name="connsiteY639" fmla="*/ 4171 h 19998"/>
                <a:gd name="connsiteX640" fmla="*/ 17830 w 19998"/>
                <a:gd name="connsiteY640" fmla="*/ 4091 h 19998"/>
                <a:gd name="connsiteX641" fmla="*/ 17871 w 19998"/>
                <a:gd name="connsiteY641" fmla="*/ 4065 h 19998"/>
                <a:gd name="connsiteX642" fmla="*/ 17935 w 19998"/>
                <a:gd name="connsiteY642" fmla="*/ 4091 h 19998"/>
                <a:gd name="connsiteX643" fmla="*/ 17976 w 19998"/>
                <a:gd name="connsiteY643" fmla="*/ 4065 h 19998"/>
                <a:gd name="connsiteX644" fmla="*/ 18019 w 19998"/>
                <a:gd name="connsiteY644" fmla="*/ 4091 h 19998"/>
                <a:gd name="connsiteX645" fmla="*/ 18140 w 19998"/>
                <a:gd name="connsiteY645" fmla="*/ 4131 h 19998"/>
                <a:gd name="connsiteX646" fmla="*/ 18183 w 19998"/>
                <a:gd name="connsiteY646" fmla="*/ 4293 h 19998"/>
                <a:gd name="connsiteX647" fmla="*/ 18200 w 19998"/>
                <a:gd name="connsiteY647" fmla="*/ 4293 h 19998"/>
                <a:gd name="connsiteX648" fmla="*/ 18223 w 19998"/>
                <a:gd name="connsiteY648" fmla="*/ 4211 h 19998"/>
                <a:gd name="connsiteX649" fmla="*/ 18240 w 19998"/>
                <a:gd name="connsiteY649" fmla="*/ 4211 h 19998"/>
                <a:gd name="connsiteX650" fmla="*/ 18240 w 19998"/>
                <a:gd name="connsiteY650" fmla="*/ 4230 h 19998"/>
                <a:gd name="connsiteX651" fmla="*/ 18281 w 19998"/>
                <a:gd name="connsiteY651" fmla="*/ 4230 h 19998"/>
                <a:gd name="connsiteX652" fmla="*/ 18328 w 19998"/>
                <a:gd name="connsiteY652" fmla="*/ 4270 h 19998"/>
                <a:gd name="connsiteX653" fmla="*/ 18369 w 19998"/>
                <a:gd name="connsiteY653" fmla="*/ 4253 h 19998"/>
                <a:gd name="connsiteX654" fmla="*/ 18388 w 19998"/>
                <a:gd name="connsiteY654" fmla="*/ 4270 h 19998"/>
                <a:gd name="connsiteX655" fmla="*/ 18531 w 19998"/>
                <a:gd name="connsiteY655" fmla="*/ 4253 h 19998"/>
                <a:gd name="connsiteX656" fmla="*/ 18531 w 19998"/>
                <a:gd name="connsiteY656" fmla="*/ 4270 h 19998"/>
                <a:gd name="connsiteX657" fmla="*/ 18631 w 19998"/>
                <a:gd name="connsiteY657" fmla="*/ 4211 h 19998"/>
                <a:gd name="connsiteX658" fmla="*/ 18631 w 19998"/>
                <a:gd name="connsiteY658" fmla="*/ 4131 h 19998"/>
                <a:gd name="connsiteX659" fmla="*/ 18762 w 19998"/>
                <a:gd name="connsiteY659" fmla="*/ 4108 h 19998"/>
                <a:gd name="connsiteX660" fmla="*/ 18778 w 19998"/>
                <a:gd name="connsiteY660" fmla="*/ 4148 h 19998"/>
                <a:gd name="connsiteX661" fmla="*/ 18821 w 19998"/>
                <a:gd name="connsiteY661" fmla="*/ 4131 h 19998"/>
                <a:gd name="connsiteX662" fmla="*/ 18943 w 19998"/>
                <a:gd name="connsiteY662" fmla="*/ 4333 h 19998"/>
                <a:gd name="connsiteX663" fmla="*/ 19047 w 19998"/>
                <a:gd name="connsiteY663" fmla="*/ 4333 h 19998"/>
                <a:gd name="connsiteX664" fmla="*/ 19064 w 19998"/>
                <a:gd name="connsiteY664" fmla="*/ 4392 h 19998"/>
                <a:gd name="connsiteX665" fmla="*/ 19152 w 19998"/>
                <a:gd name="connsiteY665" fmla="*/ 4392 h 19998"/>
                <a:gd name="connsiteX666" fmla="*/ 19152 w 19998"/>
                <a:gd name="connsiteY666" fmla="*/ 4373 h 19998"/>
                <a:gd name="connsiteX667" fmla="*/ 19212 w 19998"/>
                <a:gd name="connsiteY667" fmla="*/ 4373 h 19998"/>
                <a:gd name="connsiteX668" fmla="*/ 19212 w 19998"/>
                <a:gd name="connsiteY668" fmla="*/ 4392 h 19998"/>
                <a:gd name="connsiteX669" fmla="*/ 19317 w 19998"/>
                <a:gd name="connsiteY669" fmla="*/ 4333 h 19998"/>
                <a:gd name="connsiteX670" fmla="*/ 19417 w 19998"/>
                <a:gd name="connsiteY670" fmla="*/ 4392 h 19998"/>
                <a:gd name="connsiteX671" fmla="*/ 19443 w 19998"/>
                <a:gd name="connsiteY671" fmla="*/ 4373 h 19998"/>
                <a:gd name="connsiteX672" fmla="*/ 19500 w 19998"/>
                <a:gd name="connsiteY672" fmla="*/ 4373 h 19998"/>
                <a:gd name="connsiteX673" fmla="*/ 19521 w 19998"/>
                <a:gd name="connsiteY673" fmla="*/ 4352 h 19998"/>
                <a:gd name="connsiteX674" fmla="*/ 19998 w 19998"/>
                <a:gd name="connsiteY674" fmla="*/ 4512 h 19998"/>
                <a:gd name="connsiteX675" fmla="*/ 19750 w 19998"/>
                <a:gd name="connsiteY675" fmla="*/ 4939 h 19998"/>
                <a:gd name="connsiteX676" fmla="*/ 19712 w 19998"/>
                <a:gd name="connsiteY676" fmla="*/ 4939 h 19998"/>
                <a:gd name="connsiteX677" fmla="*/ 19686 w 19998"/>
                <a:gd name="connsiteY677" fmla="*/ 5003 h 19998"/>
                <a:gd name="connsiteX678" fmla="*/ 19645 w 19998"/>
                <a:gd name="connsiteY678" fmla="*/ 5003 h 19998"/>
                <a:gd name="connsiteX679" fmla="*/ 19131 w 19998"/>
                <a:gd name="connsiteY679" fmla="*/ 6512 h 19998"/>
                <a:gd name="connsiteX680" fmla="*/ 19236 w 19998"/>
                <a:gd name="connsiteY680" fmla="*/ 7750 h 19998"/>
                <a:gd name="connsiteX681" fmla="*/ 19212 w 19998"/>
                <a:gd name="connsiteY681" fmla="*/ 7750 h 19998"/>
                <a:gd name="connsiteX682" fmla="*/ 19090 w 19998"/>
                <a:gd name="connsiteY682" fmla="*/ 7870 h 19998"/>
                <a:gd name="connsiteX683" fmla="*/ 19152 w 19998"/>
                <a:gd name="connsiteY683" fmla="*/ 7853 h 19998"/>
                <a:gd name="connsiteX684" fmla="*/ 19064 w 19998"/>
                <a:gd name="connsiteY684" fmla="*/ 7973 h 19998"/>
                <a:gd name="connsiteX685" fmla="*/ 18983 w 19998"/>
                <a:gd name="connsiteY685" fmla="*/ 7973 h 19998"/>
                <a:gd name="connsiteX686" fmla="*/ 18714 w 19998"/>
                <a:gd name="connsiteY686" fmla="*/ 8135 h 19998"/>
                <a:gd name="connsiteX687" fmla="*/ 18695 w 19998"/>
                <a:gd name="connsiteY687" fmla="*/ 8093 h 19998"/>
                <a:gd name="connsiteX688" fmla="*/ 18614 w 19998"/>
                <a:gd name="connsiteY688" fmla="*/ 7997 h 19998"/>
                <a:gd name="connsiteX689" fmla="*/ 18631 w 19998"/>
                <a:gd name="connsiteY689" fmla="*/ 7973 h 19998"/>
                <a:gd name="connsiteX690" fmla="*/ 18304 w 19998"/>
                <a:gd name="connsiteY69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999 w 19998"/>
                <a:gd name="connsiteY455" fmla="*/ 5534 h 19998"/>
                <a:gd name="connsiteX456" fmla="*/ 4041 w 19998"/>
                <a:gd name="connsiteY456" fmla="*/ 5471 h 19998"/>
                <a:gd name="connsiteX457" fmla="*/ 4351 w 19998"/>
                <a:gd name="connsiteY457" fmla="*/ 5351 h 19998"/>
                <a:gd name="connsiteX458" fmla="*/ 4372 w 19998"/>
                <a:gd name="connsiteY458" fmla="*/ 5308 h 19998"/>
                <a:gd name="connsiteX459" fmla="*/ 4580 w 19998"/>
                <a:gd name="connsiteY459" fmla="*/ 5268 h 19998"/>
                <a:gd name="connsiteX460" fmla="*/ 4580 w 19998"/>
                <a:gd name="connsiteY460" fmla="*/ 5471 h 19998"/>
                <a:gd name="connsiteX461" fmla="*/ 4994 w 19998"/>
                <a:gd name="connsiteY461" fmla="*/ 5449 h 19998"/>
                <a:gd name="connsiteX462" fmla="*/ 5075 w 19998"/>
                <a:gd name="connsiteY462" fmla="*/ 5471 h 19998"/>
                <a:gd name="connsiteX463" fmla="*/ 5323 w 19998"/>
                <a:gd name="connsiteY463" fmla="*/ 5471 h 19998"/>
                <a:gd name="connsiteX464" fmla="*/ 5242 w 19998"/>
                <a:gd name="connsiteY464" fmla="*/ 5407 h 19998"/>
                <a:gd name="connsiteX465" fmla="*/ 4994 w 19998"/>
                <a:gd name="connsiteY465" fmla="*/ 5003 h 19998"/>
                <a:gd name="connsiteX466" fmla="*/ 4970 w 19998"/>
                <a:gd name="connsiteY466" fmla="*/ 5003 h 19998"/>
                <a:gd name="connsiteX467" fmla="*/ 4954 w 19998"/>
                <a:gd name="connsiteY467" fmla="*/ 4982 h 19998"/>
                <a:gd name="connsiteX468" fmla="*/ 5054 w 19998"/>
                <a:gd name="connsiteY468" fmla="*/ 4618 h 19998"/>
                <a:gd name="connsiteX469" fmla="*/ 5054 w 19998"/>
                <a:gd name="connsiteY469" fmla="*/ 4601 h 19998"/>
                <a:gd name="connsiteX470" fmla="*/ 5037 w 19998"/>
                <a:gd name="connsiteY470" fmla="*/ 4618 h 19998"/>
                <a:gd name="connsiteX471" fmla="*/ 5011 w 19998"/>
                <a:gd name="connsiteY471" fmla="*/ 4131 h 19998"/>
                <a:gd name="connsiteX472" fmla="*/ 4970 w 19998"/>
                <a:gd name="connsiteY472" fmla="*/ 4131 h 19998"/>
                <a:gd name="connsiteX473" fmla="*/ 4642 w 19998"/>
                <a:gd name="connsiteY473" fmla="*/ 3335 h 19998"/>
                <a:gd name="connsiteX474" fmla="*/ 4663 w 19998"/>
                <a:gd name="connsiteY474" fmla="*/ 3092 h 19998"/>
                <a:gd name="connsiteX475" fmla="*/ 4563 w 19998"/>
                <a:gd name="connsiteY475" fmla="*/ 3050 h 19998"/>
                <a:gd name="connsiteX476" fmla="*/ 4563 w 19998"/>
                <a:gd name="connsiteY476" fmla="*/ 2930 h 19998"/>
                <a:gd name="connsiteX477" fmla="*/ 4663 w 19998"/>
                <a:gd name="connsiteY477" fmla="*/ 2987 h 19998"/>
                <a:gd name="connsiteX478" fmla="*/ 4684 w 19998"/>
                <a:gd name="connsiteY478" fmla="*/ 2947 h 19998"/>
                <a:gd name="connsiteX479" fmla="*/ 5242 w 19998"/>
                <a:gd name="connsiteY479" fmla="*/ 3092 h 19998"/>
                <a:gd name="connsiteX480" fmla="*/ 5258 w 19998"/>
                <a:gd name="connsiteY480" fmla="*/ 3029 h 19998"/>
                <a:gd name="connsiteX481" fmla="*/ 5570 w 19998"/>
                <a:gd name="connsiteY481" fmla="*/ 3050 h 19998"/>
                <a:gd name="connsiteX482" fmla="*/ 5632 w 19998"/>
                <a:gd name="connsiteY482" fmla="*/ 3252 h 19998"/>
                <a:gd name="connsiteX483" fmla="*/ 5592 w 19998"/>
                <a:gd name="connsiteY483" fmla="*/ 3252 h 19998"/>
                <a:gd name="connsiteX484" fmla="*/ 5570 w 19998"/>
                <a:gd name="connsiteY484" fmla="*/ 3316 h 19998"/>
                <a:gd name="connsiteX485" fmla="*/ 5511 w 19998"/>
                <a:gd name="connsiteY485" fmla="*/ 3316 h 19998"/>
                <a:gd name="connsiteX486" fmla="*/ 5675 w 19998"/>
                <a:gd name="connsiteY486" fmla="*/ 3800 h 19998"/>
                <a:gd name="connsiteX487" fmla="*/ 5649 w 19998"/>
                <a:gd name="connsiteY487" fmla="*/ 3826 h 19998"/>
                <a:gd name="connsiteX488" fmla="*/ 5732 w 19998"/>
                <a:gd name="connsiteY488" fmla="*/ 3842 h 19998"/>
                <a:gd name="connsiteX489" fmla="*/ 5713 w 19998"/>
                <a:gd name="connsiteY489" fmla="*/ 3842 h 19998"/>
                <a:gd name="connsiteX490" fmla="*/ 5732 w 19998"/>
                <a:gd name="connsiteY490" fmla="*/ 3882 h 19998"/>
                <a:gd name="connsiteX491" fmla="*/ 5756 w 19998"/>
                <a:gd name="connsiteY491" fmla="*/ 3882 h 19998"/>
                <a:gd name="connsiteX492" fmla="*/ 5775 w 19998"/>
                <a:gd name="connsiteY492" fmla="*/ 3882 h 19998"/>
                <a:gd name="connsiteX493" fmla="*/ 5861 w 19998"/>
                <a:gd name="connsiteY493" fmla="*/ 3762 h 19998"/>
                <a:gd name="connsiteX494" fmla="*/ 6499 w 19998"/>
                <a:gd name="connsiteY494" fmla="*/ 3906 h 19998"/>
                <a:gd name="connsiteX495" fmla="*/ 7611 w 19998"/>
                <a:gd name="connsiteY495" fmla="*/ 3826 h 19998"/>
                <a:gd name="connsiteX496" fmla="*/ 7923 w 19998"/>
                <a:gd name="connsiteY496" fmla="*/ 3722 h 19998"/>
                <a:gd name="connsiteX497" fmla="*/ 8045 w 19998"/>
                <a:gd name="connsiteY497" fmla="*/ 3703 h 19998"/>
                <a:gd name="connsiteX498" fmla="*/ 7611 w 19998"/>
                <a:gd name="connsiteY498" fmla="*/ 3600 h 19998"/>
                <a:gd name="connsiteX499" fmla="*/ 7611 w 19998"/>
                <a:gd name="connsiteY499" fmla="*/ 3581 h 19998"/>
                <a:gd name="connsiteX500" fmla="*/ 7799 w 19998"/>
                <a:gd name="connsiteY500" fmla="*/ 3092 h 19998"/>
                <a:gd name="connsiteX501" fmla="*/ 9574 w 19998"/>
                <a:gd name="connsiteY501" fmla="*/ 2317 h 19998"/>
                <a:gd name="connsiteX502" fmla="*/ 9843 w 19998"/>
                <a:gd name="connsiteY502" fmla="*/ 1993 h 19998"/>
                <a:gd name="connsiteX503" fmla="*/ 9902 w 19998"/>
                <a:gd name="connsiteY503" fmla="*/ 2051 h 19998"/>
                <a:gd name="connsiteX504" fmla="*/ 10031 w 19998"/>
                <a:gd name="connsiteY504" fmla="*/ 2051 h 19998"/>
                <a:gd name="connsiteX505" fmla="*/ 9964 w 19998"/>
                <a:gd name="connsiteY505" fmla="*/ 1972 h 19998"/>
                <a:gd name="connsiteX506" fmla="*/ 9943 w 19998"/>
                <a:gd name="connsiteY506" fmla="*/ 1993 h 19998"/>
                <a:gd name="connsiteX507" fmla="*/ 9843 w 19998"/>
                <a:gd name="connsiteY507" fmla="*/ 1645 h 19998"/>
                <a:gd name="connsiteX508" fmla="*/ 9902 w 19998"/>
                <a:gd name="connsiteY508" fmla="*/ 1645 h 19998"/>
                <a:gd name="connsiteX509" fmla="*/ 9902 w 19998"/>
                <a:gd name="connsiteY509" fmla="*/ 1628 h 19998"/>
                <a:gd name="connsiteX510" fmla="*/ 9902 w 19998"/>
                <a:gd name="connsiteY510" fmla="*/ 1607 h 19998"/>
                <a:gd name="connsiteX511" fmla="*/ 9843 w 19998"/>
                <a:gd name="connsiteY511" fmla="*/ 1542 h 19998"/>
                <a:gd name="connsiteX512" fmla="*/ 9886 w 19998"/>
                <a:gd name="connsiteY512" fmla="*/ 1260 h 19998"/>
                <a:gd name="connsiteX513" fmla="*/ 9926 w 19998"/>
                <a:gd name="connsiteY513" fmla="*/ 1243 h 19998"/>
                <a:gd name="connsiteX514" fmla="*/ 9886 w 19998"/>
                <a:gd name="connsiteY514" fmla="*/ 815 h 19998"/>
                <a:gd name="connsiteX515" fmla="*/ 9902 w 19998"/>
                <a:gd name="connsiteY515" fmla="*/ 815 h 19998"/>
                <a:gd name="connsiteX516" fmla="*/ 9886 w 19998"/>
                <a:gd name="connsiteY516" fmla="*/ 484 h 19998"/>
                <a:gd name="connsiteX517" fmla="*/ 10645 w 19998"/>
                <a:gd name="connsiteY517" fmla="*/ 186 h 19998"/>
                <a:gd name="connsiteX518" fmla="*/ 11307 w 19998"/>
                <a:gd name="connsiteY518" fmla="*/ 0 h 19998"/>
                <a:gd name="connsiteX519" fmla="*/ 11431 w 19998"/>
                <a:gd name="connsiteY519" fmla="*/ 324 h 19998"/>
                <a:gd name="connsiteX520" fmla="*/ 11431 w 19998"/>
                <a:gd name="connsiteY520" fmla="*/ 630 h 19998"/>
                <a:gd name="connsiteX521" fmla="*/ 11577 w 19998"/>
                <a:gd name="connsiteY521" fmla="*/ 630 h 19998"/>
                <a:gd name="connsiteX522" fmla="*/ 11700 w 19998"/>
                <a:gd name="connsiteY522" fmla="*/ 832 h 19998"/>
                <a:gd name="connsiteX523" fmla="*/ 11822 w 19998"/>
                <a:gd name="connsiteY523" fmla="*/ 895 h 19998"/>
                <a:gd name="connsiteX524" fmla="*/ 12158 w 19998"/>
                <a:gd name="connsiteY524" fmla="*/ 670 h 19998"/>
                <a:gd name="connsiteX525" fmla="*/ 12279 w 19998"/>
                <a:gd name="connsiteY525" fmla="*/ 792 h 19998"/>
                <a:gd name="connsiteX526" fmla="*/ 12255 w 19998"/>
                <a:gd name="connsiteY526" fmla="*/ 815 h 19998"/>
                <a:gd name="connsiteX527" fmla="*/ 12360 w 19998"/>
                <a:gd name="connsiteY527" fmla="*/ 895 h 19998"/>
                <a:gd name="connsiteX528" fmla="*/ 12360 w 19998"/>
                <a:gd name="connsiteY528" fmla="*/ 912 h 19998"/>
                <a:gd name="connsiteX529" fmla="*/ 12339 w 19998"/>
                <a:gd name="connsiteY529" fmla="*/ 935 h 19998"/>
                <a:gd name="connsiteX530" fmla="*/ 12548 w 19998"/>
                <a:gd name="connsiteY530" fmla="*/ 1342 h 19998"/>
                <a:gd name="connsiteX531" fmla="*/ 12753 w 19998"/>
                <a:gd name="connsiteY531" fmla="*/ 1260 h 19998"/>
                <a:gd name="connsiteX532" fmla="*/ 12729 w 19998"/>
                <a:gd name="connsiteY532" fmla="*/ 1363 h 19998"/>
                <a:gd name="connsiteX533" fmla="*/ 12834 w 19998"/>
                <a:gd name="connsiteY533" fmla="*/ 1323 h 19998"/>
                <a:gd name="connsiteX534" fmla="*/ 12853 w 19998"/>
                <a:gd name="connsiteY534" fmla="*/ 1342 h 19998"/>
                <a:gd name="connsiteX535" fmla="*/ 12901 w 19998"/>
                <a:gd name="connsiteY535" fmla="*/ 1342 h 19998"/>
                <a:gd name="connsiteX536" fmla="*/ 13039 w 19998"/>
                <a:gd name="connsiteY536" fmla="*/ 1769 h 19998"/>
                <a:gd name="connsiteX537" fmla="*/ 13039 w 19998"/>
                <a:gd name="connsiteY537" fmla="*/ 1751 h 19998"/>
                <a:gd name="connsiteX538" fmla="*/ 13065 w 19998"/>
                <a:gd name="connsiteY538" fmla="*/ 1751 h 19998"/>
                <a:gd name="connsiteX539" fmla="*/ 13082 w 19998"/>
                <a:gd name="connsiteY539" fmla="*/ 1671 h 19998"/>
                <a:gd name="connsiteX540" fmla="*/ 13186 w 19998"/>
                <a:gd name="connsiteY540" fmla="*/ 1645 h 19998"/>
                <a:gd name="connsiteX541" fmla="*/ 13203 w 19998"/>
                <a:gd name="connsiteY541" fmla="*/ 1671 h 19998"/>
                <a:gd name="connsiteX542" fmla="*/ 13203 w 19998"/>
                <a:gd name="connsiteY542" fmla="*/ 1645 h 19998"/>
                <a:gd name="connsiteX543" fmla="*/ 13267 w 19998"/>
                <a:gd name="connsiteY543" fmla="*/ 1645 h 19998"/>
                <a:gd name="connsiteX544" fmla="*/ 13267 w 19998"/>
                <a:gd name="connsiteY544" fmla="*/ 1671 h 19998"/>
                <a:gd name="connsiteX545" fmla="*/ 13308 w 19998"/>
                <a:gd name="connsiteY545" fmla="*/ 1687 h 19998"/>
                <a:gd name="connsiteX546" fmla="*/ 13308 w 19998"/>
                <a:gd name="connsiteY546" fmla="*/ 1711 h 19998"/>
                <a:gd name="connsiteX547" fmla="*/ 13515 w 19998"/>
                <a:gd name="connsiteY547" fmla="*/ 1628 h 19998"/>
                <a:gd name="connsiteX548" fmla="*/ 13598 w 19998"/>
                <a:gd name="connsiteY548" fmla="*/ 1751 h 19998"/>
                <a:gd name="connsiteX549" fmla="*/ 13660 w 19998"/>
                <a:gd name="connsiteY549" fmla="*/ 1769 h 19998"/>
                <a:gd name="connsiteX550" fmla="*/ 13660 w 19998"/>
                <a:gd name="connsiteY550" fmla="*/ 1833 h 19998"/>
                <a:gd name="connsiteX551" fmla="*/ 13677 w 19998"/>
                <a:gd name="connsiteY551" fmla="*/ 1833 h 19998"/>
                <a:gd name="connsiteX552" fmla="*/ 13677 w 19998"/>
                <a:gd name="connsiteY552" fmla="*/ 1849 h 19998"/>
                <a:gd name="connsiteX553" fmla="*/ 13725 w 19998"/>
                <a:gd name="connsiteY553" fmla="*/ 1849 h 19998"/>
                <a:gd name="connsiteX554" fmla="*/ 13703 w 19998"/>
                <a:gd name="connsiteY554" fmla="*/ 1833 h 19998"/>
                <a:gd name="connsiteX555" fmla="*/ 13725 w 19998"/>
                <a:gd name="connsiteY555" fmla="*/ 1791 h 19998"/>
                <a:gd name="connsiteX556" fmla="*/ 13808 w 19998"/>
                <a:gd name="connsiteY556" fmla="*/ 1873 h 19998"/>
                <a:gd name="connsiteX557" fmla="*/ 13725 w 19998"/>
                <a:gd name="connsiteY557" fmla="*/ 2155 h 19998"/>
                <a:gd name="connsiteX558" fmla="*/ 13725 w 19998"/>
                <a:gd name="connsiteY558" fmla="*/ 2138 h 19998"/>
                <a:gd name="connsiteX559" fmla="*/ 13784 w 19998"/>
                <a:gd name="connsiteY559" fmla="*/ 2155 h 19998"/>
                <a:gd name="connsiteX560" fmla="*/ 13825 w 19998"/>
                <a:gd name="connsiteY560" fmla="*/ 2301 h 19998"/>
                <a:gd name="connsiteX561" fmla="*/ 13703 w 19998"/>
                <a:gd name="connsiteY561" fmla="*/ 2420 h 19998"/>
                <a:gd name="connsiteX562" fmla="*/ 13741 w 19998"/>
                <a:gd name="connsiteY562" fmla="*/ 2463 h 19998"/>
                <a:gd name="connsiteX563" fmla="*/ 13703 w 19998"/>
                <a:gd name="connsiteY563" fmla="*/ 2503 h 19998"/>
                <a:gd name="connsiteX564" fmla="*/ 13784 w 19998"/>
                <a:gd name="connsiteY564" fmla="*/ 2519 h 19998"/>
                <a:gd name="connsiteX565" fmla="*/ 13784 w 19998"/>
                <a:gd name="connsiteY565" fmla="*/ 2540 h 19998"/>
                <a:gd name="connsiteX566" fmla="*/ 13849 w 19998"/>
                <a:gd name="connsiteY566" fmla="*/ 2540 h 19998"/>
                <a:gd name="connsiteX567" fmla="*/ 14280 w 19998"/>
                <a:gd name="connsiteY567" fmla="*/ 2540 h 19998"/>
                <a:gd name="connsiteX568" fmla="*/ 14527 w 19998"/>
                <a:gd name="connsiteY568" fmla="*/ 2437 h 19998"/>
                <a:gd name="connsiteX569" fmla="*/ 14527 w 19998"/>
                <a:gd name="connsiteY569" fmla="*/ 2218 h 19998"/>
                <a:gd name="connsiteX570" fmla="*/ 14715 w 19998"/>
                <a:gd name="connsiteY570" fmla="*/ 2051 h 19998"/>
                <a:gd name="connsiteX571" fmla="*/ 14815 w 19998"/>
                <a:gd name="connsiteY571" fmla="*/ 2115 h 19998"/>
                <a:gd name="connsiteX572" fmla="*/ 14775 w 19998"/>
                <a:gd name="connsiteY572" fmla="*/ 2138 h 19998"/>
                <a:gd name="connsiteX573" fmla="*/ 14796 w 19998"/>
                <a:gd name="connsiteY573" fmla="*/ 2218 h 19998"/>
                <a:gd name="connsiteX574" fmla="*/ 14756 w 19998"/>
                <a:gd name="connsiteY574" fmla="*/ 2195 h 19998"/>
                <a:gd name="connsiteX575" fmla="*/ 14732 w 19998"/>
                <a:gd name="connsiteY575" fmla="*/ 2218 h 19998"/>
                <a:gd name="connsiteX576" fmla="*/ 14756 w 19998"/>
                <a:gd name="connsiteY576" fmla="*/ 2237 h 19998"/>
                <a:gd name="connsiteX577" fmla="*/ 14732 w 19998"/>
                <a:gd name="connsiteY577" fmla="*/ 2275 h 19998"/>
                <a:gd name="connsiteX578" fmla="*/ 14715 w 19998"/>
                <a:gd name="connsiteY578" fmla="*/ 2275 h 19998"/>
                <a:gd name="connsiteX579" fmla="*/ 14756 w 19998"/>
                <a:gd name="connsiteY579" fmla="*/ 2341 h 19998"/>
                <a:gd name="connsiteX580" fmla="*/ 14675 w 19998"/>
                <a:gd name="connsiteY580" fmla="*/ 2519 h 19998"/>
                <a:gd name="connsiteX581" fmla="*/ 14815 w 19998"/>
                <a:gd name="connsiteY581" fmla="*/ 2622 h 19998"/>
                <a:gd name="connsiteX582" fmla="*/ 14796 w 19998"/>
                <a:gd name="connsiteY582" fmla="*/ 2904 h 19998"/>
                <a:gd name="connsiteX583" fmla="*/ 14918 w 19998"/>
                <a:gd name="connsiteY583" fmla="*/ 2904 h 19998"/>
                <a:gd name="connsiteX584" fmla="*/ 14918 w 19998"/>
                <a:gd name="connsiteY584" fmla="*/ 2867 h 19998"/>
                <a:gd name="connsiteX585" fmla="*/ 15001 w 19998"/>
                <a:gd name="connsiteY585" fmla="*/ 2888 h 19998"/>
                <a:gd name="connsiteX586" fmla="*/ 15230 w 19998"/>
                <a:gd name="connsiteY586" fmla="*/ 3074 h 19998"/>
                <a:gd name="connsiteX587" fmla="*/ 15249 w 19998"/>
                <a:gd name="connsiteY587" fmla="*/ 3050 h 19998"/>
                <a:gd name="connsiteX588" fmla="*/ 15249 w 19998"/>
                <a:gd name="connsiteY588" fmla="*/ 3114 h 19998"/>
                <a:gd name="connsiteX589" fmla="*/ 15330 w 19998"/>
                <a:gd name="connsiteY589" fmla="*/ 3114 h 19998"/>
                <a:gd name="connsiteX590" fmla="*/ 15418 w 19998"/>
                <a:gd name="connsiteY590" fmla="*/ 3114 h 19998"/>
                <a:gd name="connsiteX591" fmla="*/ 15499 w 19998"/>
                <a:gd name="connsiteY591" fmla="*/ 3196 h 19998"/>
                <a:gd name="connsiteX592" fmla="*/ 15475 w 19998"/>
                <a:gd name="connsiteY592" fmla="*/ 3252 h 19998"/>
                <a:gd name="connsiteX593" fmla="*/ 15499 w 19998"/>
                <a:gd name="connsiteY593" fmla="*/ 3295 h 19998"/>
                <a:gd name="connsiteX594" fmla="*/ 15499 w 19998"/>
                <a:gd name="connsiteY594" fmla="*/ 3276 h 19998"/>
                <a:gd name="connsiteX595" fmla="*/ 15599 w 19998"/>
                <a:gd name="connsiteY595" fmla="*/ 3276 h 19998"/>
                <a:gd name="connsiteX596" fmla="*/ 15704 w 19998"/>
                <a:gd name="connsiteY596" fmla="*/ 3374 h 19998"/>
                <a:gd name="connsiteX597" fmla="*/ 15682 w 19998"/>
                <a:gd name="connsiteY597" fmla="*/ 3414 h 19998"/>
                <a:gd name="connsiteX598" fmla="*/ 15723 w 19998"/>
                <a:gd name="connsiteY598" fmla="*/ 3478 h 19998"/>
                <a:gd name="connsiteX599" fmla="*/ 15704 w 19998"/>
                <a:gd name="connsiteY599" fmla="*/ 3497 h 19998"/>
                <a:gd name="connsiteX600" fmla="*/ 15747 w 19998"/>
                <a:gd name="connsiteY600" fmla="*/ 3534 h 19998"/>
                <a:gd name="connsiteX601" fmla="*/ 15747 w 19998"/>
                <a:gd name="connsiteY601" fmla="*/ 3518 h 19998"/>
                <a:gd name="connsiteX602" fmla="*/ 15935 w 19998"/>
                <a:gd name="connsiteY602" fmla="*/ 3478 h 19998"/>
                <a:gd name="connsiteX603" fmla="*/ 15935 w 19998"/>
                <a:gd name="connsiteY603" fmla="*/ 3518 h 19998"/>
                <a:gd name="connsiteX604" fmla="*/ 15951 w 19998"/>
                <a:gd name="connsiteY604" fmla="*/ 3518 h 19998"/>
                <a:gd name="connsiteX605" fmla="*/ 15992 w 19998"/>
                <a:gd name="connsiteY605" fmla="*/ 3414 h 19998"/>
                <a:gd name="connsiteX606" fmla="*/ 16156 w 19998"/>
                <a:gd name="connsiteY606" fmla="*/ 3414 h 19998"/>
                <a:gd name="connsiteX607" fmla="*/ 16156 w 19998"/>
                <a:gd name="connsiteY607" fmla="*/ 3374 h 19998"/>
                <a:gd name="connsiteX608" fmla="*/ 16302 w 19998"/>
                <a:gd name="connsiteY608" fmla="*/ 3436 h 19998"/>
                <a:gd name="connsiteX609" fmla="*/ 16285 w 19998"/>
                <a:gd name="connsiteY609" fmla="*/ 3454 h 19998"/>
                <a:gd name="connsiteX610" fmla="*/ 16366 w 19998"/>
                <a:gd name="connsiteY610" fmla="*/ 3518 h 19998"/>
                <a:gd name="connsiteX611" fmla="*/ 16490 w 19998"/>
                <a:gd name="connsiteY611" fmla="*/ 3518 h 19998"/>
                <a:gd name="connsiteX612" fmla="*/ 16506 w 19998"/>
                <a:gd name="connsiteY612" fmla="*/ 3600 h 19998"/>
                <a:gd name="connsiteX613" fmla="*/ 16590 w 19998"/>
                <a:gd name="connsiteY613" fmla="*/ 3624 h 19998"/>
                <a:gd name="connsiteX614" fmla="*/ 16611 w 19998"/>
                <a:gd name="connsiteY614" fmla="*/ 3581 h 19998"/>
                <a:gd name="connsiteX615" fmla="*/ 16694 w 19998"/>
                <a:gd name="connsiteY615" fmla="*/ 3600 h 19998"/>
                <a:gd name="connsiteX616" fmla="*/ 16694 w 19998"/>
                <a:gd name="connsiteY616" fmla="*/ 3560 h 19998"/>
                <a:gd name="connsiteX617" fmla="*/ 16716 w 19998"/>
                <a:gd name="connsiteY617" fmla="*/ 3560 h 19998"/>
                <a:gd name="connsiteX618" fmla="*/ 16716 w 19998"/>
                <a:gd name="connsiteY618" fmla="*/ 3518 h 19998"/>
                <a:gd name="connsiteX619" fmla="*/ 16759 w 19998"/>
                <a:gd name="connsiteY619" fmla="*/ 3497 h 19998"/>
                <a:gd name="connsiteX620" fmla="*/ 16759 w 19998"/>
                <a:gd name="connsiteY620" fmla="*/ 3478 h 19998"/>
                <a:gd name="connsiteX621" fmla="*/ 16940 w 19998"/>
                <a:gd name="connsiteY621" fmla="*/ 3478 h 19998"/>
                <a:gd name="connsiteX622" fmla="*/ 17085 w 19998"/>
                <a:gd name="connsiteY622" fmla="*/ 3560 h 19998"/>
                <a:gd name="connsiteX623" fmla="*/ 17085 w 19998"/>
                <a:gd name="connsiteY623" fmla="*/ 3534 h 19998"/>
                <a:gd name="connsiteX624" fmla="*/ 17192 w 19998"/>
                <a:gd name="connsiteY624" fmla="*/ 3518 h 19998"/>
                <a:gd name="connsiteX625" fmla="*/ 17192 w 19998"/>
                <a:gd name="connsiteY625" fmla="*/ 3534 h 19998"/>
                <a:gd name="connsiteX626" fmla="*/ 17373 w 19998"/>
                <a:gd name="connsiteY626" fmla="*/ 3640 h 19998"/>
                <a:gd name="connsiteX627" fmla="*/ 17354 w 19998"/>
                <a:gd name="connsiteY627" fmla="*/ 3663 h 19998"/>
                <a:gd name="connsiteX628" fmla="*/ 17437 w 19998"/>
                <a:gd name="connsiteY628" fmla="*/ 3783 h 19998"/>
                <a:gd name="connsiteX629" fmla="*/ 17397 w 19998"/>
                <a:gd name="connsiteY629" fmla="*/ 3783 h 19998"/>
                <a:gd name="connsiteX630" fmla="*/ 17414 w 19998"/>
                <a:gd name="connsiteY630" fmla="*/ 3826 h 19998"/>
                <a:gd name="connsiteX631" fmla="*/ 17437 w 19998"/>
                <a:gd name="connsiteY631" fmla="*/ 3826 h 19998"/>
                <a:gd name="connsiteX632" fmla="*/ 17602 w 19998"/>
                <a:gd name="connsiteY632" fmla="*/ 4028 h 19998"/>
                <a:gd name="connsiteX633" fmla="*/ 17623 w 19998"/>
                <a:gd name="connsiteY633" fmla="*/ 4091 h 19998"/>
                <a:gd name="connsiteX634" fmla="*/ 17642 w 19998"/>
                <a:gd name="connsiteY634" fmla="*/ 4091 h 19998"/>
                <a:gd name="connsiteX635" fmla="*/ 17683 w 19998"/>
                <a:gd name="connsiteY635" fmla="*/ 4211 h 19998"/>
                <a:gd name="connsiteX636" fmla="*/ 17849 w 19998"/>
                <a:gd name="connsiteY636" fmla="*/ 4211 h 19998"/>
                <a:gd name="connsiteX637" fmla="*/ 17849 w 19998"/>
                <a:gd name="connsiteY637" fmla="*/ 4171 h 19998"/>
                <a:gd name="connsiteX638" fmla="*/ 17871 w 19998"/>
                <a:gd name="connsiteY638" fmla="*/ 4171 h 19998"/>
                <a:gd name="connsiteX639" fmla="*/ 17830 w 19998"/>
                <a:gd name="connsiteY639" fmla="*/ 4091 h 19998"/>
                <a:gd name="connsiteX640" fmla="*/ 17871 w 19998"/>
                <a:gd name="connsiteY640" fmla="*/ 4065 h 19998"/>
                <a:gd name="connsiteX641" fmla="*/ 17935 w 19998"/>
                <a:gd name="connsiteY641" fmla="*/ 4091 h 19998"/>
                <a:gd name="connsiteX642" fmla="*/ 17976 w 19998"/>
                <a:gd name="connsiteY642" fmla="*/ 4065 h 19998"/>
                <a:gd name="connsiteX643" fmla="*/ 18019 w 19998"/>
                <a:gd name="connsiteY643" fmla="*/ 4091 h 19998"/>
                <a:gd name="connsiteX644" fmla="*/ 18140 w 19998"/>
                <a:gd name="connsiteY644" fmla="*/ 4131 h 19998"/>
                <a:gd name="connsiteX645" fmla="*/ 18183 w 19998"/>
                <a:gd name="connsiteY645" fmla="*/ 4293 h 19998"/>
                <a:gd name="connsiteX646" fmla="*/ 18200 w 19998"/>
                <a:gd name="connsiteY646" fmla="*/ 4293 h 19998"/>
                <a:gd name="connsiteX647" fmla="*/ 18223 w 19998"/>
                <a:gd name="connsiteY647" fmla="*/ 4211 h 19998"/>
                <a:gd name="connsiteX648" fmla="*/ 18240 w 19998"/>
                <a:gd name="connsiteY648" fmla="*/ 4211 h 19998"/>
                <a:gd name="connsiteX649" fmla="*/ 18240 w 19998"/>
                <a:gd name="connsiteY649" fmla="*/ 4230 h 19998"/>
                <a:gd name="connsiteX650" fmla="*/ 18281 w 19998"/>
                <a:gd name="connsiteY650" fmla="*/ 4230 h 19998"/>
                <a:gd name="connsiteX651" fmla="*/ 18328 w 19998"/>
                <a:gd name="connsiteY651" fmla="*/ 4270 h 19998"/>
                <a:gd name="connsiteX652" fmla="*/ 18369 w 19998"/>
                <a:gd name="connsiteY652" fmla="*/ 4253 h 19998"/>
                <a:gd name="connsiteX653" fmla="*/ 18388 w 19998"/>
                <a:gd name="connsiteY653" fmla="*/ 4270 h 19998"/>
                <a:gd name="connsiteX654" fmla="*/ 18531 w 19998"/>
                <a:gd name="connsiteY654" fmla="*/ 4253 h 19998"/>
                <a:gd name="connsiteX655" fmla="*/ 18531 w 19998"/>
                <a:gd name="connsiteY655" fmla="*/ 4270 h 19998"/>
                <a:gd name="connsiteX656" fmla="*/ 18631 w 19998"/>
                <a:gd name="connsiteY656" fmla="*/ 4211 h 19998"/>
                <a:gd name="connsiteX657" fmla="*/ 18631 w 19998"/>
                <a:gd name="connsiteY657" fmla="*/ 4131 h 19998"/>
                <a:gd name="connsiteX658" fmla="*/ 18762 w 19998"/>
                <a:gd name="connsiteY658" fmla="*/ 4108 h 19998"/>
                <a:gd name="connsiteX659" fmla="*/ 18778 w 19998"/>
                <a:gd name="connsiteY659" fmla="*/ 4148 h 19998"/>
                <a:gd name="connsiteX660" fmla="*/ 18821 w 19998"/>
                <a:gd name="connsiteY660" fmla="*/ 4131 h 19998"/>
                <a:gd name="connsiteX661" fmla="*/ 18943 w 19998"/>
                <a:gd name="connsiteY661" fmla="*/ 4333 h 19998"/>
                <a:gd name="connsiteX662" fmla="*/ 19047 w 19998"/>
                <a:gd name="connsiteY662" fmla="*/ 4333 h 19998"/>
                <a:gd name="connsiteX663" fmla="*/ 19064 w 19998"/>
                <a:gd name="connsiteY663" fmla="*/ 4392 h 19998"/>
                <a:gd name="connsiteX664" fmla="*/ 19152 w 19998"/>
                <a:gd name="connsiteY664" fmla="*/ 4392 h 19998"/>
                <a:gd name="connsiteX665" fmla="*/ 19152 w 19998"/>
                <a:gd name="connsiteY665" fmla="*/ 4373 h 19998"/>
                <a:gd name="connsiteX666" fmla="*/ 19212 w 19998"/>
                <a:gd name="connsiteY666" fmla="*/ 4373 h 19998"/>
                <a:gd name="connsiteX667" fmla="*/ 19212 w 19998"/>
                <a:gd name="connsiteY667" fmla="*/ 4392 h 19998"/>
                <a:gd name="connsiteX668" fmla="*/ 19317 w 19998"/>
                <a:gd name="connsiteY668" fmla="*/ 4333 h 19998"/>
                <a:gd name="connsiteX669" fmla="*/ 19417 w 19998"/>
                <a:gd name="connsiteY669" fmla="*/ 4392 h 19998"/>
                <a:gd name="connsiteX670" fmla="*/ 19443 w 19998"/>
                <a:gd name="connsiteY670" fmla="*/ 4373 h 19998"/>
                <a:gd name="connsiteX671" fmla="*/ 19500 w 19998"/>
                <a:gd name="connsiteY671" fmla="*/ 4373 h 19998"/>
                <a:gd name="connsiteX672" fmla="*/ 19521 w 19998"/>
                <a:gd name="connsiteY672" fmla="*/ 4352 h 19998"/>
                <a:gd name="connsiteX673" fmla="*/ 19998 w 19998"/>
                <a:gd name="connsiteY673" fmla="*/ 4512 h 19998"/>
                <a:gd name="connsiteX674" fmla="*/ 19750 w 19998"/>
                <a:gd name="connsiteY674" fmla="*/ 4939 h 19998"/>
                <a:gd name="connsiteX675" fmla="*/ 19712 w 19998"/>
                <a:gd name="connsiteY675" fmla="*/ 4939 h 19998"/>
                <a:gd name="connsiteX676" fmla="*/ 19686 w 19998"/>
                <a:gd name="connsiteY676" fmla="*/ 5003 h 19998"/>
                <a:gd name="connsiteX677" fmla="*/ 19645 w 19998"/>
                <a:gd name="connsiteY677" fmla="*/ 5003 h 19998"/>
                <a:gd name="connsiteX678" fmla="*/ 19131 w 19998"/>
                <a:gd name="connsiteY678" fmla="*/ 6512 h 19998"/>
                <a:gd name="connsiteX679" fmla="*/ 19236 w 19998"/>
                <a:gd name="connsiteY679" fmla="*/ 7750 h 19998"/>
                <a:gd name="connsiteX680" fmla="*/ 19212 w 19998"/>
                <a:gd name="connsiteY680" fmla="*/ 7750 h 19998"/>
                <a:gd name="connsiteX681" fmla="*/ 19090 w 19998"/>
                <a:gd name="connsiteY681" fmla="*/ 7870 h 19998"/>
                <a:gd name="connsiteX682" fmla="*/ 19152 w 19998"/>
                <a:gd name="connsiteY682" fmla="*/ 7853 h 19998"/>
                <a:gd name="connsiteX683" fmla="*/ 19064 w 19998"/>
                <a:gd name="connsiteY683" fmla="*/ 7973 h 19998"/>
                <a:gd name="connsiteX684" fmla="*/ 18983 w 19998"/>
                <a:gd name="connsiteY684" fmla="*/ 7973 h 19998"/>
                <a:gd name="connsiteX685" fmla="*/ 18714 w 19998"/>
                <a:gd name="connsiteY685" fmla="*/ 8135 h 19998"/>
                <a:gd name="connsiteX686" fmla="*/ 18695 w 19998"/>
                <a:gd name="connsiteY686" fmla="*/ 8093 h 19998"/>
                <a:gd name="connsiteX687" fmla="*/ 18614 w 19998"/>
                <a:gd name="connsiteY687" fmla="*/ 7997 h 19998"/>
                <a:gd name="connsiteX688" fmla="*/ 18631 w 19998"/>
                <a:gd name="connsiteY688" fmla="*/ 7973 h 19998"/>
                <a:gd name="connsiteX689" fmla="*/ 18304 w 19998"/>
                <a:gd name="connsiteY68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999 w 19998"/>
                <a:gd name="connsiteY455" fmla="*/ 5534 h 19998"/>
                <a:gd name="connsiteX456" fmla="*/ 4351 w 19998"/>
                <a:gd name="connsiteY456" fmla="*/ 5351 h 19998"/>
                <a:gd name="connsiteX457" fmla="*/ 4372 w 19998"/>
                <a:gd name="connsiteY457" fmla="*/ 5308 h 19998"/>
                <a:gd name="connsiteX458" fmla="*/ 4580 w 19998"/>
                <a:gd name="connsiteY458" fmla="*/ 5268 h 19998"/>
                <a:gd name="connsiteX459" fmla="*/ 4580 w 19998"/>
                <a:gd name="connsiteY459" fmla="*/ 5471 h 19998"/>
                <a:gd name="connsiteX460" fmla="*/ 4994 w 19998"/>
                <a:gd name="connsiteY460" fmla="*/ 5449 h 19998"/>
                <a:gd name="connsiteX461" fmla="*/ 5075 w 19998"/>
                <a:gd name="connsiteY461" fmla="*/ 5471 h 19998"/>
                <a:gd name="connsiteX462" fmla="*/ 5323 w 19998"/>
                <a:gd name="connsiteY462" fmla="*/ 5471 h 19998"/>
                <a:gd name="connsiteX463" fmla="*/ 5242 w 19998"/>
                <a:gd name="connsiteY463" fmla="*/ 5407 h 19998"/>
                <a:gd name="connsiteX464" fmla="*/ 4994 w 19998"/>
                <a:gd name="connsiteY464" fmla="*/ 5003 h 19998"/>
                <a:gd name="connsiteX465" fmla="*/ 4970 w 19998"/>
                <a:gd name="connsiteY465" fmla="*/ 5003 h 19998"/>
                <a:gd name="connsiteX466" fmla="*/ 4954 w 19998"/>
                <a:gd name="connsiteY466" fmla="*/ 4982 h 19998"/>
                <a:gd name="connsiteX467" fmla="*/ 5054 w 19998"/>
                <a:gd name="connsiteY467" fmla="*/ 4618 h 19998"/>
                <a:gd name="connsiteX468" fmla="*/ 5054 w 19998"/>
                <a:gd name="connsiteY468" fmla="*/ 4601 h 19998"/>
                <a:gd name="connsiteX469" fmla="*/ 5037 w 19998"/>
                <a:gd name="connsiteY469" fmla="*/ 4618 h 19998"/>
                <a:gd name="connsiteX470" fmla="*/ 5011 w 19998"/>
                <a:gd name="connsiteY470" fmla="*/ 4131 h 19998"/>
                <a:gd name="connsiteX471" fmla="*/ 4970 w 19998"/>
                <a:gd name="connsiteY471" fmla="*/ 4131 h 19998"/>
                <a:gd name="connsiteX472" fmla="*/ 4642 w 19998"/>
                <a:gd name="connsiteY472" fmla="*/ 3335 h 19998"/>
                <a:gd name="connsiteX473" fmla="*/ 4663 w 19998"/>
                <a:gd name="connsiteY473" fmla="*/ 3092 h 19998"/>
                <a:gd name="connsiteX474" fmla="*/ 4563 w 19998"/>
                <a:gd name="connsiteY474" fmla="*/ 3050 h 19998"/>
                <a:gd name="connsiteX475" fmla="*/ 4563 w 19998"/>
                <a:gd name="connsiteY475" fmla="*/ 2930 h 19998"/>
                <a:gd name="connsiteX476" fmla="*/ 4663 w 19998"/>
                <a:gd name="connsiteY476" fmla="*/ 2987 h 19998"/>
                <a:gd name="connsiteX477" fmla="*/ 4684 w 19998"/>
                <a:gd name="connsiteY477" fmla="*/ 2947 h 19998"/>
                <a:gd name="connsiteX478" fmla="*/ 5242 w 19998"/>
                <a:gd name="connsiteY478" fmla="*/ 3092 h 19998"/>
                <a:gd name="connsiteX479" fmla="*/ 5258 w 19998"/>
                <a:gd name="connsiteY479" fmla="*/ 3029 h 19998"/>
                <a:gd name="connsiteX480" fmla="*/ 5570 w 19998"/>
                <a:gd name="connsiteY480" fmla="*/ 3050 h 19998"/>
                <a:gd name="connsiteX481" fmla="*/ 5632 w 19998"/>
                <a:gd name="connsiteY481" fmla="*/ 3252 h 19998"/>
                <a:gd name="connsiteX482" fmla="*/ 5592 w 19998"/>
                <a:gd name="connsiteY482" fmla="*/ 3252 h 19998"/>
                <a:gd name="connsiteX483" fmla="*/ 5570 w 19998"/>
                <a:gd name="connsiteY483" fmla="*/ 3316 h 19998"/>
                <a:gd name="connsiteX484" fmla="*/ 5511 w 19998"/>
                <a:gd name="connsiteY484" fmla="*/ 3316 h 19998"/>
                <a:gd name="connsiteX485" fmla="*/ 5675 w 19998"/>
                <a:gd name="connsiteY485" fmla="*/ 3800 h 19998"/>
                <a:gd name="connsiteX486" fmla="*/ 5649 w 19998"/>
                <a:gd name="connsiteY486" fmla="*/ 3826 h 19998"/>
                <a:gd name="connsiteX487" fmla="*/ 5732 w 19998"/>
                <a:gd name="connsiteY487" fmla="*/ 3842 h 19998"/>
                <a:gd name="connsiteX488" fmla="*/ 5713 w 19998"/>
                <a:gd name="connsiteY488" fmla="*/ 3842 h 19998"/>
                <a:gd name="connsiteX489" fmla="*/ 5732 w 19998"/>
                <a:gd name="connsiteY489" fmla="*/ 3882 h 19998"/>
                <a:gd name="connsiteX490" fmla="*/ 5756 w 19998"/>
                <a:gd name="connsiteY490" fmla="*/ 3882 h 19998"/>
                <a:gd name="connsiteX491" fmla="*/ 5775 w 19998"/>
                <a:gd name="connsiteY491" fmla="*/ 3882 h 19998"/>
                <a:gd name="connsiteX492" fmla="*/ 5861 w 19998"/>
                <a:gd name="connsiteY492" fmla="*/ 3762 h 19998"/>
                <a:gd name="connsiteX493" fmla="*/ 6499 w 19998"/>
                <a:gd name="connsiteY493" fmla="*/ 3906 h 19998"/>
                <a:gd name="connsiteX494" fmla="*/ 7611 w 19998"/>
                <a:gd name="connsiteY494" fmla="*/ 3826 h 19998"/>
                <a:gd name="connsiteX495" fmla="*/ 7923 w 19998"/>
                <a:gd name="connsiteY495" fmla="*/ 3722 h 19998"/>
                <a:gd name="connsiteX496" fmla="*/ 8045 w 19998"/>
                <a:gd name="connsiteY496" fmla="*/ 3703 h 19998"/>
                <a:gd name="connsiteX497" fmla="*/ 7611 w 19998"/>
                <a:gd name="connsiteY497" fmla="*/ 3600 h 19998"/>
                <a:gd name="connsiteX498" fmla="*/ 7611 w 19998"/>
                <a:gd name="connsiteY498" fmla="*/ 3581 h 19998"/>
                <a:gd name="connsiteX499" fmla="*/ 7799 w 19998"/>
                <a:gd name="connsiteY499" fmla="*/ 3092 h 19998"/>
                <a:gd name="connsiteX500" fmla="*/ 9574 w 19998"/>
                <a:gd name="connsiteY500" fmla="*/ 2317 h 19998"/>
                <a:gd name="connsiteX501" fmla="*/ 9843 w 19998"/>
                <a:gd name="connsiteY501" fmla="*/ 1993 h 19998"/>
                <a:gd name="connsiteX502" fmla="*/ 9902 w 19998"/>
                <a:gd name="connsiteY502" fmla="*/ 2051 h 19998"/>
                <a:gd name="connsiteX503" fmla="*/ 10031 w 19998"/>
                <a:gd name="connsiteY503" fmla="*/ 2051 h 19998"/>
                <a:gd name="connsiteX504" fmla="*/ 9964 w 19998"/>
                <a:gd name="connsiteY504" fmla="*/ 1972 h 19998"/>
                <a:gd name="connsiteX505" fmla="*/ 9943 w 19998"/>
                <a:gd name="connsiteY505" fmla="*/ 1993 h 19998"/>
                <a:gd name="connsiteX506" fmla="*/ 9843 w 19998"/>
                <a:gd name="connsiteY506" fmla="*/ 1645 h 19998"/>
                <a:gd name="connsiteX507" fmla="*/ 9902 w 19998"/>
                <a:gd name="connsiteY507" fmla="*/ 1645 h 19998"/>
                <a:gd name="connsiteX508" fmla="*/ 9902 w 19998"/>
                <a:gd name="connsiteY508" fmla="*/ 1628 h 19998"/>
                <a:gd name="connsiteX509" fmla="*/ 9902 w 19998"/>
                <a:gd name="connsiteY509" fmla="*/ 1607 h 19998"/>
                <a:gd name="connsiteX510" fmla="*/ 9843 w 19998"/>
                <a:gd name="connsiteY510" fmla="*/ 1542 h 19998"/>
                <a:gd name="connsiteX511" fmla="*/ 9886 w 19998"/>
                <a:gd name="connsiteY511" fmla="*/ 1260 h 19998"/>
                <a:gd name="connsiteX512" fmla="*/ 9926 w 19998"/>
                <a:gd name="connsiteY512" fmla="*/ 1243 h 19998"/>
                <a:gd name="connsiteX513" fmla="*/ 9886 w 19998"/>
                <a:gd name="connsiteY513" fmla="*/ 815 h 19998"/>
                <a:gd name="connsiteX514" fmla="*/ 9902 w 19998"/>
                <a:gd name="connsiteY514" fmla="*/ 815 h 19998"/>
                <a:gd name="connsiteX515" fmla="*/ 9886 w 19998"/>
                <a:gd name="connsiteY515" fmla="*/ 484 h 19998"/>
                <a:gd name="connsiteX516" fmla="*/ 10645 w 19998"/>
                <a:gd name="connsiteY516" fmla="*/ 186 h 19998"/>
                <a:gd name="connsiteX517" fmla="*/ 11307 w 19998"/>
                <a:gd name="connsiteY517" fmla="*/ 0 h 19998"/>
                <a:gd name="connsiteX518" fmla="*/ 11431 w 19998"/>
                <a:gd name="connsiteY518" fmla="*/ 324 h 19998"/>
                <a:gd name="connsiteX519" fmla="*/ 11431 w 19998"/>
                <a:gd name="connsiteY519" fmla="*/ 630 h 19998"/>
                <a:gd name="connsiteX520" fmla="*/ 11577 w 19998"/>
                <a:gd name="connsiteY520" fmla="*/ 630 h 19998"/>
                <a:gd name="connsiteX521" fmla="*/ 11700 w 19998"/>
                <a:gd name="connsiteY521" fmla="*/ 832 h 19998"/>
                <a:gd name="connsiteX522" fmla="*/ 11822 w 19998"/>
                <a:gd name="connsiteY522" fmla="*/ 895 h 19998"/>
                <a:gd name="connsiteX523" fmla="*/ 12158 w 19998"/>
                <a:gd name="connsiteY523" fmla="*/ 670 h 19998"/>
                <a:gd name="connsiteX524" fmla="*/ 12279 w 19998"/>
                <a:gd name="connsiteY524" fmla="*/ 792 h 19998"/>
                <a:gd name="connsiteX525" fmla="*/ 12255 w 19998"/>
                <a:gd name="connsiteY525" fmla="*/ 815 h 19998"/>
                <a:gd name="connsiteX526" fmla="*/ 12360 w 19998"/>
                <a:gd name="connsiteY526" fmla="*/ 895 h 19998"/>
                <a:gd name="connsiteX527" fmla="*/ 12360 w 19998"/>
                <a:gd name="connsiteY527" fmla="*/ 912 h 19998"/>
                <a:gd name="connsiteX528" fmla="*/ 12339 w 19998"/>
                <a:gd name="connsiteY528" fmla="*/ 935 h 19998"/>
                <a:gd name="connsiteX529" fmla="*/ 12548 w 19998"/>
                <a:gd name="connsiteY529" fmla="*/ 1342 h 19998"/>
                <a:gd name="connsiteX530" fmla="*/ 12753 w 19998"/>
                <a:gd name="connsiteY530" fmla="*/ 1260 h 19998"/>
                <a:gd name="connsiteX531" fmla="*/ 12729 w 19998"/>
                <a:gd name="connsiteY531" fmla="*/ 1363 h 19998"/>
                <a:gd name="connsiteX532" fmla="*/ 12834 w 19998"/>
                <a:gd name="connsiteY532" fmla="*/ 1323 h 19998"/>
                <a:gd name="connsiteX533" fmla="*/ 12853 w 19998"/>
                <a:gd name="connsiteY533" fmla="*/ 1342 h 19998"/>
                <a:gd name="connsiteX534" fmla="*/ 12901 w 19998"/>
                <a:gd name="connsiteY534" fmla="*/ 1342 h 19998"/>
                <a:gd name="connsiteX535" fmla="*/ 13039 w 19998"/>
                <a:gd name="connsiteY535" fmla="*/ 1769 h 19998"/>
                <a:gd name="connsiteX536" fmla="*/ 13039 w 19998"/>
                <a:gd name="connsiteY536" fmla="*/ 1751 h 19998"/>
                <a:gd name="connsiteX537" fmla="*/ 13065 w 19998"/>
                <a:gd name="connsiteY537" fmla="*/ 1751 h 19998"/>
                <a:gd name="connsiteX538" fmla="*/ 13082 w 19998"/>
                <a:gd name="connsiteY538" fmla="*/ 1671 h 19998"/>
                <a:gd name="connsiteX539" fmla="*/ 13186 w 19998"/>
                <a:gd name="connsiteY539" fmla="*/ 1645 h 19998"/>
                <a:gd name="connsiteX540" fmla="*/ 13203 w 19998"/>
                <a:gd name="connsiteY540" fmla="*/ 1671 h 19998"/>
                <a:gd name="connsiteX541" fmla="*/ 13203 w 19998"/>
                <a:gd name="connsiteY541" fmla="*/ 1645 h 19998"/>
                <a:gd name="connsiteX542" fmla="*/ 13267 w 19998"/>
                <a:gd name="connsiteY542" fmla="*/ 1645 h 19998"/>
                <a:gd name="connsiteX543" fmla="*/ 13267 w 19998"/>
                <a:gd name="connsiteY543" fmla="*/ 1671 h 19998"/>
                <a:gd name="connsiteX544" fmla="*/ 13308 w 19998"/>
                <a:gd name="connsiteY544" fmla="*/ 1687 h 19998"/>
                <a:gd name="connsiteX545" fmla="*/ 13308 w 19998"/>
                <a:gd name="connsiteY545" fmla="*/ 1711 h 19998"/>
                <a:gd name="connsiteX546" fmla="*/ 13515 w 19998"/>
                <a:gd name="connsiteY546" fmla="*/ 1628 h 19998"/>
                <a:gd name="connsiteX547" fmla="*/ 13598 w 19998"/>
                <a:gd name="connsiteY547" fmla="*/ 1751 h 19998"/>
                <a:gd name="connsiteX548" fmla="*/ 13660 w 19998"/>
                <a:gd name="connsiteY548" fmla="*/ 1769 h 19998"/>
                <a:gd name="connsiteX549" fmla="*/ 13660 w 19998"/>
                <a:gd name="connsiteY549" fmla="*/ 1833 h 19998"/>
                <a:gd name="connsiteX550" fmla="*/ 13677 w 19998"/>
                <a:gd name="connsiteY550" fmla="*/ 1833 h 19998"/>
                <a:gd name="connsiteX551" fmla="*/ 13677 w 19998"/>
                <a:gd name="connsiteY551" fmla="*/ 1849 h 19998"/>
                <a:gd name="connsiteX552" fmla="*/ 13725 w 19998"/>
                <a:gd name="connsiteY552" fmla="*/ 1849 h 19998"/>
                <a:gd name="connsiteX553" fmla="*/ 13703 w 19998"/>
                <a:gd name="connsiteY553" fmla="*/ 1833 h 19998"/>
                <a:gd name="connsiteX554" fmla="*/ 13725 w 19998"/>
                <a:gd name="connsiteY554" fmla="*/ 1791 h 19998"/>
                <a:gd name="connsiteX555" fmla="*/ 13808 w 19998"/>
                <a:gd name="connsiteY555" fmla="*/ 1873 h 19998"/>
                <a:gd name="connsiteX556" fmla="*/ 13725 w 19998"/>
                <a:gd name="connsiteY556" fmla="*/ 2155 h 19998"/>
                <a:gd name="connsiteX557" fmla="*/ 13725 w 19998"/>
                <a:gd name="connsiteY557" fmla="*/ 2138 h 19998"/>
                <a:gd name="connsiteX558" fmla="*/ 13784 w 19998"/>
                <a:gd name="connsiteY558" fmla="*/ 2155 h 19998"/>
                <a:gd name="connsiteX559" fmla="*/ 13825 w 19998"/>
                <a:gd name="connsiteY559" fmla="*/ 2301 h 19998"/>
                <a:gd name="connsiteX560" fmla="*/ 13703 w 19998"/>
                <a:gd name="connsiteY560" fmla="*/ 2420 h 19998"/>
                <a:gd name="connsiteX561" fmla="*/ 13741 w 19998"/>
                <a:gd name="connsiteY561" fmla="*/ 2463 h 19998"/>
                <a:gd name="connsiteX562" fmla="*/ 13703 w 19998"/>
                <a:gd name="connsiteY562" fmla="*/ 2503 h 19998"/>
                <a:gd name="connsiteX563" fmla="*/ 13784 w 19998"/>
                <a:gd name="connsiteY563" fmla="*/ 2519 h 19998"/>
                <a:gd name="connsiteX564" fmla="*/ 13784 w 19998"/>
                <a:gd name="connsiteY564" fmla="*/ 2540 h 19998"/>
                <a:gd name="connsiteX565" fmla="*/ 13849 w 19998"/>
                <a:gd name="connsiteY565" fmla="*/ 2540 h 19998"/>
                <a:gd name="connsiteX566" fmla="*/ 14280 w 19998"/>
                <a:gd name="connsiteY566" fmla="*/ 2540 h 19998"/>
                <a:gd name="connsiteX567" fmla="*/ 14527 w 19998"/>
                <a:gd name="connsiteY567" fmla="*/ 2437 h 19998"/>
                <a:gd name="connsiteX568" fmla="*/ 14527 w 19998"/>
                <a:gd name="connsiteY568" fmla="*/ 2218 h 19998"/>
                <a:gd name="connsiteX569" fmla="*/ 14715 w 19998"/>
                <a:gd name="connsiteY569" fmla="*/ 2051 h 19998"/>
                <a:gd name="connsiteX570" fmla="*/ 14815 w 19998"/>
                <a:gd name="connsiteY570" fmla="*/ 2115 h 19998"/>
                <a:gd name="connsiteX571" fmla="*/ 14775 w 19998"/>
                <a:gd name="connsiteY571" fmla="*/ 2138 h 19998"/>
                <a:gd name="connsiteX572" fmla="*/ 14796 w 19998"/>
                <a:gd name="connsiteY572" fmla="*/ 2218 h 19998"/>
                <a:gd name="connsiteX573" fmla="*/ 14756 w 19998"/>
                <a:gd name="connsiteY573" fmla="*/ 2195 h 19998"/>
                <a:gd name="connsiteX574" fmla="*/ 14732 w 19998"/>
                <a:gd name="connsiteY574" fmla="*/ 2218 h 19998"/>
                <a:gd name="connsiteX575" fmla="*/ 14756 w 19998"/>
                <a:gd name="connsiteY575" fmla="*/ 2237 h 19998"/>
                <a:gd name="connsiteX576" fmla="*/ 14732 w 19998"/>
                <a:gd name="connsiteY576" fmla="*/ 2275 h 19998"/>
                <a:gd name="connsiteX577" fmla="*/ 14715 w 19998"/>
                <a:gd name="connsiteY577" fmla="*/ 2275 h 19998"/>
                <a:gd name="connsiteX578" fmla="*/ 14756 w 19998"/>
                <a:gd name="connsiteY578" fmla="*/ 2341 h 19998"/>
                <a:gd name="connsiteX579" fmla="*/ 14675 w 19998"/>
                <a:gd name="connsiteY579" fmla="*/ 2519 h 19998"/>
                <a:gd name="connsiteX580" fmla="*/ 14815 w 19998"/>
                <a:gd name="connsiteY580" fmla="*/ 2622 h 19998"/>
                <a:gd name="connsiteX581" fmla="*/ 14796 w 19998"/>
                <a:gd name="connsiteY581" fmla="*/ 2904 h 19998"/>
                <a:gd name="connsiteX582" fmla="*/ 14918 w 19998"/>
                <a:gd name="connsiteY582" fmla="*/ 2904 h 19998"/>
                <a:gd name="connsiteX583" fmla="*/ 14918 w 19998"/>
                <a:gd name="connsiteY583" fmla="*/ 2867 h 19998"/>
                <a:gd name="connsiteX584" fmla="*/ 15001 w 19998"/>
                <a:gd name="connsiteY584" fmla="*/ 2888 h 19998"/>
                <a:gd name="connsiteX585" fmla="*/ 15230 w 19998"/>
                <a:gd name="connsiteY585" fmla="*/ 3074 h 19998"/>
                <a:gd name="connsiteX586" fmla="*/ 15249 w 19998"/>
                <a:gd name="connsiteY586" fmla="*/ 3050 h 19998"/>
                <a:gd name="connsiteX587" fmla="*/ 15249 w 19998"/>
                <a:gd name="connsiteY587" fmla="*/ 3114 h 19998"/>
                <a:gd name="connsiteX588" fmla="*/ 15330 w 19998"/>
                <a:gd name="connsiteY588" fmla="*/ 3114 h 19998"/>
                <a:gd name="connsiteX589" fmla="*/ 15418 w 19998"/>
                <a:gd name="connsiteY589" fmla="*/ 3114 h 19998"/>
                <a:gd name="connsiteX590" fmla="*/ 15499 w 19998"/>
                <a:gd name="connsiteY590" fmla="*/ 3196 h 19998"/>
                <a:gd name="connsiteX591" fmla="*/ 15475 w 19998"/>
                <a:gd name="connsiteY591" fmla="*/ 3252 h 19998"/>
                <a:gd name="connsiteX592" fmla="*/ 15499 w 19998"/>
                <a:gd name="connsiteY592" fmla="*/ 3295 h 19998"/>
                <a:gd name="connsiteX593" fmla="*/ 15499 w 19998"/>
                <a:gd name="connsiteY593" fmla="*/ 3276 h 19998"/>
                <a:gd name="connsiteX594" fmla="*/ 15599 w 19998"/>
                <a:gd name="connsiteY594" fmla="*/ 3276 h 19998"/>
                <a:gd name="connsiteX595" fmla="*/ 15704 w 19998"/>
                <a:gd name="connsiteY595" fmla="*/ 3374 h 19998"/>
                <a:gd name="connsiteX596" fmla="*/ 15682 w 19998"/>
                <a:gd name="connsiteY596" fmla="*/ 3414 h 19998"/>
                <a:gd name="connsiteX597" fmla="*/ 15723 w 19998"/>
                <a:gd name="connsiteY597" fmla="*/ 3478 h 19998"/>
                <a:gd name="connsiteX598" fmla="*/ 15704 w 19998"/>
                <a:gd name="connsiteY598" fmla="*/ 3497 h 19998"/>
                <a:gd name="connsiteX599" fmla="*/ 15747 w 19998"/>
                <a:gd name="connsiteY599" fmla="*/ 3534 h 19998"/>
                <a:gd name="connsiteX600" fmla="*/ 15747 w 19998"/>
                <a:gd name="connsiteY600" fmla="*/ 3518 h 19998"/>
                <a:gd name="connsiteX601" fmla="*/ 15935 w 19998"/>
                <a:gd name="connsiteY601" fmla="*/ 3478 h 19998"/>
                <a:gd name="connsiteX602" fmla="*/ 15935 w 19998"/>
                <a:gd name="connsiteY602" fmla="*/ 3518 h 19998"/>
                <a:gd name="connsiteX603" fmla="*/ 15951 w 19998"/>
                <a:gd name="connsiteY603" fmla="*/ 3518 h 19998"/>
                <a:gd name="connsiteX604" fmla="*/ 15992 w 19998"/>
                <a:gd name="connsiteY604" fmla="*/ 3414 h 19998"/>
                <a:gd name="connsiteX605" fmla="*/ 16156 w 19998"/>
                <a:gd name="connsiteY605" fmla="*/ 3414 h 19998"/>
                <a:gd name="connsiteX606" fmla="*/ 16156 w 19998"/>
                <a:gd name="connsiteY606" fmla="*/ 3374 h 19998"/>
                <a:gd name="connsiteX607" fmla="*/ 16302 w 19998"/>
                <a:gd name="connsiteY607" fmla="*/ 3436 h 19998"/>
                <a:gd name="connsiteX608" fmla="*/ 16285 w 19998"/>
                <a:gd name="connsiteY608" fmla="*/ 3454 h 19998"/>
                <a:gd name="connsiteX609" fmla="*/ 16366 w 19998"/>
                <a:gd name="connsiteY609" fmla="*/ 3518 h 19998"/>
                <a:gd name="connsiteX610" fmla="*/ 16490 w 19998"/>
                <a:gd name="connsiteY610" fmla="*/ 3518 h 19998"/>
                <a:gd name="connsiteX611" fmla="*/ 16506 w 19998"/>
                <a:gd name="connsiteY611" fmla="*/ 3600 h 19998"/>
                <a:gd name="connsiteX612" fmla="*/ 16590 w 19998"/>
                <a:gd name="connsiteY612" fmla="*/ 3624 h 19998"/>
                <a:gd name="connsiteX613" fmla="*/ 16611 w 19998"/>
                <a:gd name="connsiteY613" fmla="*/ 3581 h 19998"/>
                <a:gd name="connsiteX614" fmla="*/ 16694 w 19998"/>
                <a:gd name="connsiteY614" fmla="*/ 3600 h 19998"/>
                <a:gd name="connsiteX615" fmla="*/ 16694 w 19998"/>
                <a:gd name="connsiteY615" fmla="*/ 3560 h 19998"/>
                <a:gd name="connsiteX616" fmla="*/ 16716 w 19998"/>
                <a:gd name="connsiteY616" fmla="*/ 3560 h 19998"/>
                <a:gd name="connsiteX617" fmla="*/ 16716 w 19998"/>
                <a:gd name="connsiteY617" fmla="*/ 3518 h 19998"/>
                <a:gd name="connsiteX618" fmla="*/ 16759 w 19998"/>
                <a:gd name="connsiteY618" fmla="*/ 3497 h 19998"/>
                <a:gd name="connsiteX619" fmla="*/ 16759 w 19998"/>
                <a:gd name="connsiteY619" fmla="*/ 3478 h 19998"/>
                <a:gd name="connsiteX620" fmla="*/ 16940 w 19998"/>
                <a:gd name="connsiteY620" fmla="*/ 3478 h 19998"/>
                <a:gd name="connsiteX621" fmla="*/ 17085 w 19998"/>
                <a:gd name="connsiteY621" fmla="*/ 3560 h 19998"/>
                <a:gd name="connsiteX622" fmla="*/ 17085 w 19998"/>
                <a:gd name="connsiteY622" fmla="*/ 3534 h 19998"/>
                <a:gd name="connsiteX623" fmla="*/ 17192 w 19998"/>
                <a:gd name="connsiteY623" fmla="*/ 3518 h 19998"/>
                <a:gd name="connsiteX624" fmla="*/ 17192 w 19998"/>
                <a:gd name="connsiteY624" fmla="*/ 3534 h 19998"/>
                <a:gd name="connsiteX625" fmla="*/ 17373 w 19998"/>
                <a:gd name="connsiteY625" fmla="*/ 3640 h 19998"/>
                <a:gd name="connsiteX626" fmla="*/ 17354 w 19998"/>
                <a:gd name="connsiteY626" fmla="*/ 3663 h 19998"/>
                <a:gd name="connsiteX627" fmla="*/ 17437 w 19998"/>
                <a:gd name="connsiteY627" fmla="*/ 3783 h 19998"/>
                <a:gd name="connsiteX628" fmla="*/ 17397 w 19998"/>
                <a:gd name="connsiteY628" fmla="*/ 3783 h 19998"/>
                <a:gd name="connsiteX629" fmla="*/ 17414 w 19998"/>
                <a:gd name="connsiteY629" fmla="*/ 3826 h 19998"/>
                <a:gd name="connsiteX630" fmla="*/ 17437 w 19998"/>
                <a:gd name="connsiteY630" fmla="*/ 3826 h 19998"/>
                <a:gd name="connsiteX631" fmla="*/ 17602 w 19998"/>
                <a:gd name="connsiteY631" fmla="*/ 4028 h 19998"/>
                <a:gd name="connsiteX632" fmla="*/ 17623 w 19998"/>
                <a:gd name="connsiteY632" fmla="*/ 4091 h 19998"/>
                <a:gd name="connsiteX633" fmla="*/ 17642 w 19998"/>
                <a:gd name="connsiteY633" fmla="*/ 4091 h 19998"/>
                <a:gd name="connsiteX634" fmla="*/ 17683 w 19998"/>
                <a:gd name="connsiteY634" fmla="*/ 4211 h 19998"/>
                <a:gd name="connsiteX635" fmla="*/ 17849 w 19998"/>
                <a:gd name="connsiteY635" fmla="*/ 4211 h 19998"/>
                <a:gd name="connsiteX636" fmla="*/ 17849 w 19998"/>
                <a:gd name="connsiteY636" fmla="*/ 4171 h 19998"/>
                <a:gd name="connsiteX637" fmla="*/ 17871 w 19998"/>
                <a:gd name="connsiteY637" fmla="*/ 4171 h 19998"/>
                <a:gd name="connsiteX638" fmla="*/ 17830 w 19998"/>
                <a:gd name="connsiteY638" fmla="*/ 4091 h 19998"/>
                <a:gd name="connsiteX639" fmla="*/ 17871 w 19998"/>
                <a:gd name="connsiteY639" fmla="*/ 4065 h 19998"/>
                <a:gd name="connsiteX640" fmla="*/ 17935 w 19998"/>
                <a:gd name="connsiteY640" fmla="*/ 4091 h 19998"/>
                <a:gd name="connsiteX641" fmla="*/ 17976 w 19998"/>
                <a:gd name="connsiteY641" fmla="*/ 4065 h 19998"/>
                <a:gd name="connsiteX642" fmla="*/ 18019 w 19998"/>
                <a:gd name="connsiteY642" fmla="*/ 4091 h 19998"/>
                <a:gd name="connsiteX643" fmla="*/ 18140 w 19998"/>
                <a:gd name="connsiteY643" fmla="*/ 4131 h 19998"/>
                <a:gd name="connsiteX644" fmla="*/ 18183 w 19998"/>
                <a:gd name="connsiteY644" fmla="*/ 4293 h 19998"/>
                <a:gd name="connsiteX645" fmla="*/ 18200 w 19998"/>
                <a:gd name="connsiteY645" fmla="*/ 4293 h 19998"/>
                <a:gd name="connsiteX646" fmla="*/ 18223 w 19998"/>
                <a:gd name="connsiteY646" fmla="*/ 4211 h 19998"/>
                <a:gd name="connsiteX647" fmla="*/ 18240 w 19998"/>
                <a:gd name="connsiteY647" fmla="*/ 4211 h 19998"/>
                <a:gd name="connsiteX648" fmla="*/ 18240 w 19998"/>
                <a:gd name="connsiteY648" fmla="*/ 4230 h 19998"/>
                <a:gd name="connsiteX649" fmla="*/ 18281 w 19998"/>
                <a:gd name="connsiteY649" fmla="*/ 4230 h 19998"/>
                <a:gd name="connsiteX650" fmla="*/ 18328 w 19998"/>
                <a:gd name="connsiteY650" fmla="*/ 4270 h 19998"/>
                <a:gd name="connsiteX651" fmla="*/ 18369 w 19998"/>
                <a:gd name="connsiteY651" fmla="*/ 4253 h 19998"/>
                <a:gd name="connsiteX652" fmla="*/ 18388 w 19998"/>
                <a:gd name="connsiteY652" fmla="*/ 4270 h 19998"/>
                <a:gd name="connsiteX653" fmla="*/ 18531 w 19998"/>
                <a:gd name="connsiteY653" fmla="*/ 4253 h 19998"/>
                <a:gd name="connsiteX654" fmla="*/ 18531 w 19998"/>
                <a:gd name="connsiteY654" fmla="*/ 4270 h 19998"/>
                <a:gd name="connsiteX655" fmla="*/ 18631 w 19998"/>
                <a:gd name="connsiteY655" fmla="*/ 4211 h 19998"/>
                <a:gd name="connsiteX656" fmla="*/ 18631 w 19998"/>
                <a:gd name="connsiteY656" fmla="*/ 4131 h 19998"/>
                <a:gd name="connsiteX657" fmla="*/ 18762 w 19998"/>
                <a:gd name="connsiteY657" fmla="*/ 4108 h 19998"/>
                <a:gd name="connsiteX658" fmla="*/ 18778 w 19998"/>
                <a:gd name="connsiteY658" fmla="*/ 4148 h 19998"/>
                <a:gd name="connsiteX659" fmla="*/ 18821 w 19998"/>
                <a:gd name="connsiteY659" fmla="*/ 4131 h 19998"/>
                <a:gd name="connsiteX660" fmla="*/ 18943 w 19998"/>
                <a:gd name="connsiteY660" fmla="*/ 4333 h 19998"/>
                <a:gd name="connsiteX661" fmla="*/ 19047 w 19998"/>
                <a:gd name="connsiteY661" fmla="*/ 4333 h 19998"/>
                <a:gd name="connsiteX662" fmla="*/ 19064 w 19998"/>
                <a:gd name="connsiteY662" fmla="*/ 4392 h 19998"/>
                <a:gd name="connsiteX663" fmla="*/ 19152 w 19998"/>
                <a:gd name="connsiteY663" fmla="*/ 4392 h 19998"/>
                <a:gd name="connsiteX664" fmla="*/ 19152 w 19998"/>
                <a:gd name="connsiteY664" fmla="*/ 4373 h 19998"/>
                <a:gd name="connsiteX665" fmla="*/ 19212 w 19998"/>
                <a:gd name="connsiteY665" fmla="*/ 4373 h 19998"/>
                <a:gd name="connsiteX666" fmla="*/ 19212 w 19998"/>
                <a:gd name="connsiteY666" fmla="*/ 4392 h 19998"/>
                <a:gd name="connsiteX667" fmla="*/ 19317 w 19998"/>
                <a:gd name="connsiteY667" fmla="*/ 4333 h 19998"/>
                <a:gd name="connsiteX668" fmla="*/ 19417 w 19998"/>
                <a:gd name="connsiteY668" fmla="*/ 4392 h 19998"/>
                <a:gd name="connsiteX669" fmla="*/ 19443 w 19998"/>
                <a:gd name="connsiteY669" fmla="*/ 4373 h 19998"/>
                <a:gd name="connsiteX670" fmla="*/ 19500 w 19998"/>
                <a:gd name="connsiteY670" fmla="*/ 4373 h 19998"/>
                <a:gd name="connsiteX671" fmla="*/ 19521 w 19998"/>
                <a:gd name="connsiteY671" fmla="*/ 4352 h 19998"/>
                <a:gd name="connsiteX672" fmla="*/ 19998 w 19998"/>
                <a:gd name="connsiteY672" fmla="*/ 4512 h 19998"/>
                <a:gd name="connsiteX673" fmla="*/ 19750 w 19998"/>
                <a:gd name="connsiteY673" fmla="*/ 4939 h 19998"/>
                <a:gd name="connsiteX674" fmla="*/ 19712 w 19998"/>
                <a:gd name="connsiteY674" fmla="*/ 4939 h 19998"/>
                <a:gd name="connsiteX675" fmla="*/ 19686 w 19998"/>
                <a:gd name="connsiteY675" fmla="*/ 5003 h 19998"/>
                <a:gd name="connsiteX676" fmla="*/ 19645 w 19998"/>
                <a:gd name="connsiteY676" fmla="*/ 5003 h 19998"/>
                <a:gd name="connsiteX677" fmla="*/ 19131 w 19998"/>
                <a:gd name="connsiteY677" fmla="*/ 6512 h 19998"/>
                <a:gd name="connsiteX678" fmla="*/ 19236 w 19998"/>
                <a:gd name="connsiteY678" fmla="*/ 7750 h 19998"/>
                <a:gd name="connsiteX679" fmla="*/ 19212 w 19998"/>
                <a:gd name="connsiteY679" fmla="*/ 7750 h 19998"/>
                <a:gd name="connsiteX680" fmla="*/ 19090 w 19998"/>
                <a:gd name="connsiteY680" fmla="*/ 7870 h 19998"/>
                <a:gd name="connsiteX681" fmla="*/ 19152 w 19998"/>
                <a:gd name="connsiteY681" fmla="*/ 7853 h 19998"/>
                <a:gd name="connsiteX682" fmla="*/ 19064 w 19998"/>
                <a:gd name="connsiteY682" fmla="*/ 7973 h 19998"/>
                <a:gd name="connsiteX683" fmla="*/ 18983 w 19998"/>
                <a:gd name="connsiteY683" fmla="*/ 7973 h 19998"/>
                <a:gd name="connsiteX684" fmla="*/ 18714 w 19998"/>
                <a:gd name="connsiteY684" fmla="*/ 8135 h 19998"/>
                <a:gd name="connsiteX685" fmla="*/ 18695 w 19998"/>
                <a:gd name="connsiteY685" fmla="*/ 8093 h 19998"/>
                <a:gd name="connsiteX686" fmla="*/ 18614 w 19998"/>
                <a:gd name="connsiteY686" fmla="*/ 7997 h 19998"/>
                <a:gd name="connsiteX687" fmla="*/ 18631 w 19998"/>
                <a:gd name="connsiteY687" fmla="*/ 7973 h 19998"/>
                <a:gd name="connsiteX688" fmla="*/ 18304 w 19998"/>
                <a:gd name="connsiteY68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608 w 19998"/>
                <a:gd name="connsiteY451" fmla="*/ 5391 h 19998"/>
                <a:gd name="connsiteX452" fmla="*/ 3689 w 19998"/>
                <a:gd name="connsiteY452" fmla="*/ 5351 h 19998"/>
                <a:gd name="connsiteX453" fmla="*/ 3860 w 19998"/>
                <a:gd name="connsiteY453" fmla="*/ 5268 h 19998"/>
                <a:gd name="connsiteX454" fmla="*/ 3999 w 19998"/>
                <a:gd name="connsiteY454" fmla="*/ 5534 h 19998"/>
                <a:gd name="connsiteX455" fmla="*/ 4351 w 19998"/>
                <a:gd name="connsiteY455" fmla="*/ 5351 h 19998"/>
                <a:gd name="connsiteX456" fmla="*/ 4372 w 19998"/>
                <a:gd name="connsiteY456" fmla="*/ 5308 h 19998"/>
                <a:gd name="connsiteX457" fmla="*/ 4580 w 19998"/>
                <a:gd name="connsiteY457" fmla="*/ 5268 h 19998"/>
                <a:gd name="connsiteX458" fmla="*/ 4580 w 19998"/>
                <a:gd name="connsiteY458" fmla="*/ 5471 h 19998"/>
                <a:gd name="connsiteX459" fmla="*/ 4994 w 19998"/>
                <a:gd name="connsiteY459" fmla="*/ 5449 h 19998"/>
                <a:gd name="connsiteX460" fmla="*/ 5075 w 19998"/>
                <a:gd name="connsiteY460" fmla="*/ 5471 h 19998"/>
                <a:gd name="connsiteX461" fmla="*/ 5323 w 19998"/>
                <a:gd name="connsiteY461" fmla="*/ 5471 h 19998"/>
                <a:gd name="connsiteX462" fmla="*/ 5242 w 19998"/>
                <a:gd name="connsiteY462" fmla="*/ 5407 h 19998"/>
                <a:gd name="connsiteX463" fmla="*/ 4994 w 19998"/>
                <a:gd name="connsiteY463" fmla="*/ 5003 h 19998"/>
                <a:gd name="connsiteX464" fmla="*/ 4970 w 19998"/>
                <a:gd name="connsiteY464" fmla="*/ 5003 h 19998"/>
                <a:gd name="connsiteX465" fmla="*/ 4954 w 19998"/>
                <a:gd name="connsiteY465" fmla="*/ 4982 h 19998"/>
                <a:gd name="connsiteX466" fmla="*/ 5054 w 19998"/>
                <a:gd name="connsiteY466" fmla="*/ 4618 h 19998"/>
                <a:gd name="connsiteX467" fmla="*/ 5054 w 19998"/>
                <a:gd name="connsiteY467" fmla="*/ 4601 h 19998"/>
                <a:gd name="connsiteX468" fmla="*/ 5037 w 19998"/>
                <a:gd name="connsiteY468" fmla="*/ 4618 h 19998"/>
                <a:gd name="connsiteX469" fmla="*/ 5011 w 19998"/>
                <a:gd name="connsiteY469" fmla="*/ 4131 h 19998"/>
                <a:gd name="connsiteX470" fmla="*/ 4970 w 19998"/>
                <a:gd name="connsiteY470" fmla="*/ 4131 h 19998"/>
                <a:gd name="connsiteX471" fmla="*/ 4642 w 19998"/>
                <a:gd name="connsiteY471" fmla="*/ 3335 h 19998"/>
                <a:gd name="connsiteX472" fmla="*/ 4663 w 19998"/>
                <a:gd name="connsiteY472" fmla="*/ 3092 h 19998"/>
                <a:gd name="connsiteX473" fmla="*/ 4563 w 19998"/>
                <a:gd name="connsiteY473" fmla="*/ 3050 h 19998"/>
                <a:gd name="connsiteX474" fmla="*/ 4563 w 19998"/>
                <a:gd name="connsiteY474" fmla="*/ 2930 h 19998"/>
                <a:gd name="connsiteX475" fmla="*/ 4663 w 19998"/>
                <a:gd name="connsiteY475" fmla="*/ 2987 h 19998"/>
                <a:gd name="connsiteX476" fmla="*/ 4684 w 19998"/>
                <a:gd name="connsiteY476" fmla="*/ 2947 h 19998"/>
                <a:gd name="connsiteX477" fmla="*/ 5242 w 19998"/>
                <a:gd name="connsiteY477" fmla="*/ 3092 h 19998"/>
                <a:gd name="connsiteX478" fmla="*/ 5258 w 19998"/>
                <a:gd name="connsiteY478" fmla="*/ 3029 h 19998"/>
                <a:gd name="connsiteX479" fmla="*/ 5570 w 19998"/>
                <a:gd name="connsiteY479" fmla="*/ 3050 h 19998"/>
                <a:gd name="connsiteX480" fmla="*/ 5632 w 19998"/>
                <a:gd name="connsiteY480" fmla="*/ 3252 h 19998"/>
                <a:gd name="connsiteX481" fmla="*/ 5592 w 19998"/>
                <a:gd name="connsiteY481" fmla="*/ 3252 h 19998"/>
                <a:gd name="connsiteX482" fmla="*/ 5570 w 19998"/>
                <a:gd name="connsiteY482" fmla="*/ 3316 h 19998"/>
                <a:gd name="connsiteX483" fmla="*/ 5511 w 19998"/>
                <a:gd name="connsiteY483" fmla="*/ 3316 h 19998"/>
                <a:gd name="connsiteX484" fmla="*/ 5675 w 19998"/>
                <a:gd name="connsiteY484" fmla="*/ 3800 h 19998"/>
                <a:gd name="connsiteX485" fmla="*/ 5649 w 19998"/>
                <a:gd name="connsiteY485" fmla="*/ 3826 h 19998"/>
                <a:gd name="connsiteX486" fmla="*/ 5732 w 19998"/>
                <a:gd name="connsiteY486" fmla="*/ 3842 h 19998"/>
                <a:gd name="connsiteX487" fmla="*/ 5713 w 19998"/>
                <a:gd name="connsiteY487" fmla="*/ 3842 h 19998"/>
                <a:gd name="connsiteX488" fmla="*/ 5732 w 19998"/>
                <a:gd name="connsiteY488" fmla="*/ 3882 h 19998"/>
                <a:gd name="connsiteX489" fmla="*/ 5756 w 19998"/>
                <a:gd name="connsiteY489" fmla="*/ 3882 h 19998"/>
                <a:gd name="connsiteX490" fmla="*/ 5775 w 19998"/>
                <a:gd name="connsiteY490" fmla="*/ 3882 h 19998"/>
                <a:gd name="connsiteX491" fmla="*/ 5861 w 19998"/>
                <a:gd name="connsiteY491" fmla="*/ 3762 h 19998"/>
                <a:gd name="connsiteX492" fmla="*/ 6499 w 19998"/>
                <a:gd name="connsiteY492" fmla="*/ 3906 h 19998"/>
                <a:gd name="connsiteX493" fmla="*/ 7611 w 19998"/>
                <a:gd name="connsiteY493" fmla="*/ 3826 h 19998"/>
                <a:gd name="connsiteX494" fmla="*/ 7923 w 19998"/>
                <a:gd name="connsiteY494" fmla="*/ 3722 h 19998"/>
                <a:gd name="connsiteX495" fmla="*/ 8045 w 19998"/>
                <a:gd name="connsiteY495" fmla="*/ 3703 h 19998"/>
                <a:gd name="connsiteX496" fmla="*/ 7611 w 19998"/>
                <a:gd name="connsiteY496" fmla="*/ 3600 h 19998"/>
                <a:gd name="connsiteX497" fmla="*/ 7611 w 19998"/>
                <a:gd name="connsiteY497" fmla="*/ 3581 h 19998"/>
                <a:gd name="connsiteX498" fmla="*/ 7799 w 19998"/>
                <a:gd name="connsiteY498" fmla="*/ 3092 h 19998"/>
                <a:gd name="connsiteX499" fmla="*/ 9574 w 19998"/>
                <a:gd name="connsiteY499" fmla="*/ 2317 h 19998"/>
                <a:gd name="connsiteX500" fmla="*/ 9843 w 19998"/>
                <a:gd name="connsiteY500" fmla="*/ 1993 h 19998"/>
                <a:gd name="connsiteX501" fmla="*/ 9902 w 19998"/>
                <a:gd name="connsiteY501" fmla="*/ 2051 h 19998"/>
                <a:gd name="connsiteX502" fmla="*/ 10031 w 19998"/>
                <a:gd name="connsiteY502" fmla="*/ 2051 h 19998"/>
                <a:gd name="connsiteX503" fmla="*/ 9964 w 19998"/>
                <a:gd name="connsiteY503" fmla="*/ 1972 h 19998"/>
                <a:gd name="connsiteX504" fmla="*/ 9943 w 19998"/>
                <a:gd name="connsiteY504" fmla="*/ 1993 h 19998"/>
                <a:gd name="connsiteX505" fmla="*/ 9843 w 19998"/>
                <a:gd name="connsiteY505" fmla="*/ 1645 h 19998"/>
                <a:gd name="connsiteX506" fmla="*/ 9902 w 19998"/>
                <a:gd name="connsiteY506" fmla="*/ 1645 h 19998"/>
                <a:gd name="connsiteX507" fmla="*/ 9902 w 19998"/>
                <a:gd name="connsiteY507" fmla="*/ 1628 h 19998"/>
                <a:gd name="connsiteX508" fmla="*/ 9902 w 19998"/>
                <a:gd name="connsiteY508" fmla="*/ 1607 h 19998"/>
                <a:gd name="connsiteX509" fmla="*/ 9843 w 19998"/>
                <a:gd name="connsiteY509" fmla="*/ 1542 h 19998"/>
                <a:gd name="connsiteX510" fmla="*/ 9886 w 19998"/>
                <a:gd name="connsiteY510" fmla="*/ 1260 h 19998"/>
                <a:gd name="connsiteX511" fmla="*/ 9926 w 19998"/>
                <a:gd name="connsiteY511" fmla="*/ 1243 h 19998"/>
                <a:gd name="connsiteX512" fmla="*/ 9886 w 19998"/>
                <a:gd name="connsiteY512" fmla="*/ 815 h 19998"/>
                <a:gd name="connsiteX513" fmla="*/ 9902 w 19998"/>
                <a:gd name="connsiteY513" fmla="*/ 815 h 19998"/>
                <a:gd name="connsiteX514" fmla="*/ 9886 w 19998"/>
                <a:gd name="connsiteY514" fmla="*/ 484 h 19998"/>
                <a:gd name="connsiteX515" fmla="*/ 10645 w 19998"/>
                <a:gd name="connsiteY515" fmla="*/ 186 h 19998"/>
                <a:gd name="connsiteX516" fmla="*/ 11307 w 19998"/>
                <a:gd name="connsiteY516" fmla="*/ 0 h 19998"/>
                <a:gd name="connsiteX517" fmla="*/ 11431 w 19998"/>
                <a:gd name="connsiteY517" fmla="*/ 324 h 19998"/>
                <a:gd name="connsiteX518" fmla="*/ 11431 w 19998"/>
                <a:gd name="connsiteY518" fmla="*/ 630 h 19998"/>
                <a:gd name="connsiteX519" fmla="*/ 11577 w 19998"/>
                <a:gd name="connsiteY519" fmla="*/ 630 h 19998"/>
                <a:gd name="connsiteX520" fmla="*/ 11700 w 19998"/>
                <a:gd name="connsiteY520" fmla="*/ 832 h 19998"/>
                <a:gd name="connsiteX521" fmla="*/ 11822 w 19998"/>
                <a:gd name="connsiteY521" fmla="*/ 895 h 19998"/>
                <a:gd name="connsiteX522" fmla="*/ 12158 w 19998"/>
                <a:gd name="connsiteY522" fmla="*/ 670 h 19998"/>
                <a:gd name="connsiteX523" fmla="*/ 12279 w 19998"/>
                <a:gd name="connsiteY523" fmla="*/ 792 h 19998"/>
                <a:gd name="connsiteX524" fmla="*/ 12255 w 19998"/>
                <a:gd name="connsiteY524" fmla="*/ 815 h 19998"/>
                <a:gd name="connsiteX525" fmla="*/ 12360 w 19998"/>
                <a:gd name="connsiteY525" fmla="*/ 895 h 19998"/>
                <a:gd name="connsiteX526" fmla="*/ 12360 w 19998"/>
                <a:gd name="connsiteY526" fmla="*/ 912 h 19998"/>
                <a:gd name="connsiteX527" fmla="*/ 12339 w 19998"/>
                <a:gd name="connsiteY527" fmla="*/ 935 h 19998"/>
                <a:gd name="connsiteX528" fmla="*/ 12548 w 19998"/>
                <a:gd name="connsiteY528" fmla="*/ 1342 h 19998"/>
                <a:gd name="connsiteX529" fmla="*/ 12753 w 19998"/>
                <a:gd name="connsiteY529" fmla="*/ 1260 h 19998"/>
                <a:gd name="connsiteX530" fmla="*/ 12729 w 19998"/>
                <a:gd name="connsiteY530" fmla="*/ 1363 h 19998"/>
                <a:gd name="connsiteX531" fmla="*/ 12834 w 19998"/>
                <a:gd name="connsiteY531" fmla="*/ 1323 h 19998"/>
                <a:gd name="connsiteX532" fmla="*/ 12853 w 19998"/>
                <a:gd name="connsiteY532" fmla="*/ 1342 h 19998"/>
                <a:gd name="connsiteX533" fmla="*/ 12901 w 19998"/>
                <a:gd name="connsiteY533" fmla="*/ 1342 h 19998"/>
                <a:gd name="connsiteX534" fmla="*/ 13039 w 19998"/>
                <a:gd name="connsiteY534" fmla="*/ 1769 h 19998"/>
                <a:gd name="connsiteX535" fmla="*/ 13039 w 19998"/>
                <a:gd name="connsiteY535" fmla="*/ 1751 h 19998"/>
                <a:gd name="connsiteX536" fmla="*/ 13065 w 19998"/>
                <a:gd name="connsiteY536" fmla="*/ 1751 h 19998"/>
                <a:gd name="connsiteX537" fmla="*/ 13082 w 19998"/>
                <a:gd name="connsiteY537" fmla="*/ 1671 h 19998"/>
                <a:gd name="connsiteX538" fmla="*/ 13186 w 19998"/>
                <a:gd name="connsiteY538" fmla="*/ 1645 h 19998"/>
                <a:gd name="connsiteX539" fmla="*/ 13203 w 19998"/>
                <a:gd name="connsiteY539" fmla="*/ 1671 h 19998"/>
                <a:gd name="connsiteX540" fmla="*/ 13203 w 19998"/>
                <a:gd name="connsiteY540" fmla="*/ 1645 h 19998"/>
                <a:gd name="connsiteX541" fmla="*/ 13267 w 19998"/>
                <a:gd name="connsiteY541" fmla="*/ 1645 h 19998"/>
                <a:gd name="connsiteX542" fmla="*/ 13267 w 19998"/>
                <a:gd name="connsiteY542" fmla="*/ 1671 h 19998"/>
                <a:gd name="connsiteX543" fmla="*/ 13308 w 19998"/>
                <a:gd name="connsiteY543" fmla="*/ 1687 h 19998"/>
                <a:gd name="connsiteX544" fmla="*/ 13308 w 19998"/>
                <a:gd name="connsiteY544" fmla="*/ 1711 h 19998"/>
                <a:gd name="connsiteX545" fmla="*/ 13515 w 19998"/>
                <a:gd name="connsiteY545" fmla="*/ 1628 h 19998"/>
                <a:gd name="connsiteX546" fmla="*/ 13598 w 19998"/>
                <a:gd name="connsiteY546" fmla="*/ 1751 h 19998"/>
                <a:gd name="connsiteX547" fmla="*/ 13660 w 19998"/>
                <a:gd name="connsiteY547" fmla="*/ 1769 h 19998"/>
                <a:gd name="connsiteX548" fmla="*/ 13660 w 19998"/>
                <a:gd name="connsiteY548" fmla="*/ 1833 h 19998"/>
                <a:gd name="connsiteX549" fmla="*/ 13677 w 19998"/>
                <a:gd name="connsiteY549" fmla="*/ 1833 h 19998"/>
                <a:gd name="connsiteX550" fmla="*/ 13677 w 19998"/>
                <a:gd name="connsiteY550" fmla="*/ 1849 h 19998"/>
                <a:gd name="connsiteX551" fmla="*/ 13725 w 19998"/>
                <a:gd name="connsiteY551" fmla="*/ 1849 h 19998"/>
                <a:gd name="connsiteX552" fmla="*/ 13703 w 19998"/>
                <a:gd name="connsiteY552" fmla="*/ 1833 h 19998"/>
                <a:gd name="connsiteX553" fmla="*/ 13725 w 19998"/>
                <a:gd name="connsiteY553" fmla="*/ 1791 h 19998"/>
                <a:gd name="connsiteX554" fmla="*/ 13808 w 19998"/>
                <a:gd name="connsiteY554" fmla="*/ 1873 h 19998"/>
                <a:gd name="connsiteX555" fmla="*/ 13725 w 19998"/>
                <a:gd name="connsiteY555" fmla="*/ 2155 h 19998"/>
                <a:gd name="connsiteX556" fmla="*/ 13725 w 19998"/>
                <a:gd name="connsiteY556" fmla="*/ 2138 h 19998"/>
                <a:gd name="connsiteX557" fmla="*/ 13784 w 19998"/>
                <a:gd name="connsiteY557" fmla="*/ 2155 h 19998"/>
                <a:gd name="connsiteX558" fmla="*/ 13825 w 19998"/>
                <a:gd name="connsiteY558" fmla="*/ 2301 h 19998"/>
                <a:gd name="connsiteX559" fmla="*/ 13703 w 19998"/>
                <a:gd name="connsiteY559" fmla="*/ 2420 h 19998"/>
                <a:gd name="connsiteX560" fmla="*/ 13741 w 19998"/>
                <a:gd name="connsiteY560" fmla="*/ 2463 h 19998"/>
                <a:gd name="connsiteX561" fmla="*/ 13703 w 19998"/>
                <a:gd name="connsiteY561" fmla="*/ 2503 h 19998"/>
                <a:gd name="connsiteX562" fmla="*/ 13784 w 19998"/>
                <a:gd name="connsiteY562" fmla="*/ 2519 h 19998"/>
                <a:gd name="connsiteX563" fmla="*/ 13784 w 19998"/>
                <a:gd name="connsiteY563" fmla="*/ 2540 h 19998"/>
                <a:gd name="connsiteX564" fmla="*/ 13849 w 19998"/>
                <a:gd name="connsiteY564" fmla="*/ 2540 h 19998"/>
                <a:gd name="connsiteX565" fmla="*/ 14280 w 19998"/>
                <a:gd name="connsiteY565" fmla="*/ 2540 h 19998"/>
                <a:gd name="connsiteX566" fmla="*/ 14527 w 19998"/>
                <a:gd name="connsiteY566" fmla="*/ 2437 h 19998"/>
                <a:gd name="connsiteX567" fmla="*/ 14527 w 19998"/>
                <a:gd name="connsiteY567" fmla="*/ 2218 h 19998"/>
                <a:gd name="connsiteX568" fmla="*/ 14715 w 19998"/>
                <a:gd name="connsiteY568" fmla="*/ 2051 h 19998"/>
                <a:gd name="connsiteX569" fmla="*/ 14815 w 19998"/>
                <a:gd name="connsiteY569" fmla="*/ 2115 h 19998"/>
                <a:gd name="connsiteX570" fmla="*/ 14775 w 19998"/>
                <a:gd name="connsiteY570" fmla="*/ 2138 h 19998"/>
                <a:gd name="connsiteX571" fmla="*/ 14796 w 19998"/>
                <a:gd name="connsiteY571" fmla="*/ 2218 h 19998"/>
                <a:gd name="connsiteX572" fmla="*/ 14756 w 19998"/>
                <a:gd name="connsiteY572" fmla="*/ 2195 h 19998"/>
                <a:gd name="connsiteX573" fmla="*/ 14732 w 19998"/>
                <a:gd name="connsiteY573" fmla="*/ 2218 h 19998"/>
                <a:gd name="connsiteX574" fmla="*/ 14756 w 19998"/>
                <a:gd name="connsiteY574" fmla="*/ 2237 h 19998"/>
                <a:gd name="connsiteX575" fmla="*/ 14732 w 19998"/>
                <a:gd name="connsiteY575" fmla="*/ 2275 h 19998"/>
                <a:gd name="connsiteX576" fmla="*/ 14715 w 19998"/>
                <a:gd name="connsiteY576" fmla="*/ 2275 h 19998"/>
                <a:gd name="connsiteX577" fmla="*/ 14756 w 19998"/>
                <a:gd name="connsiteY577" fmla="*/ 2341 h 19998"/>
                <a:gd name="connsiteX578" fmla="*/ 14675 w 19998"/>
                <a:gd name="connsiteY578" fmla="*/ 2519 h 19998"/>
                <a:gd name="connsiteX579" fmla="*/ 14815 w 19998"/>
                <a:gd name="connsiteY579" fmla="*/ 2622 h 19998"/>
                <a:gd name="connsiteX580" fmla="*/ 14796 w 19998"/>
                <a:gd name="connsiteY580" fmla="*/ 2904 h 19998"/>
                <a:gd name="connsiteX581" fmla="*/ 14918 w 19998"/>
                <a:gd name="connsiteY581" fmla="*/ 2904 h 19998"/>
                <a:gd name="connsiteX582" fmla="*/ 14918 w 19998"/>
                <a:gd name="connsiteY582" fmla="*/ 2867 h 19998"/>
                <a:gd name="connsiteX583" fmla="*/ 15001 w 19998"/>
                <a:gd name="connsiteY583" fmla="*/ 2888 h 19998"/>
                <a:gd name="connsiteX584" fmla="*/ 15230 w 19998"/>
                <a:gd name="connsiteY584" fmla="*/ 3074 h 19998"/>
                <a:gd name="connsiteX585" fmla="*/ 15249 w 19998"/>
                <a:gd name="connsiteY585" fmla="*/ 3050 h 19998"/>
                <a:gd name="connsiteX586" fmla="*/ 15249 w 19998"/>
                <a:gd name="connsiteY586" fmla="*/ 3114 h 19998"/>
                <a:gd name="connsiteX587" fmla="*/ 15330 w 19998"/>
                <a:gd name="connsiteY587" fmla="*/ 3114 h 19998"/>
                <a:gd name="connsiteX588" fmla="*/ 15418 w 19998"/>
                <a:gd name="connsiteY588" fmla="*/ 3114 h 19998"/>
                <a:gd name="connsiteX589" fmla="*/ 15499 w 19998"/>
                <a:gd name="connsiteY589" fmla="*/ 3196 h 19998"/>
                <a:gd name="connsiteX590" fmla="*/ 15475 w 19998"/>
                <a:gd name="connsiteY590" fmla="*/ 3252 h 19998"/>
                <a:gd name="connsiteX591" fmla="*/ 15499 w 19998"/>
                <a:gd name="connsiteY591" fmla="*/ 3295 h 19998"/>
                <a:gd name="connsiteX592" fmla="*/ 15499 w 19998"/>
                <a:gd name="connsiteY592" fmla="*/ 3276 h 19998"/>
                <a:gd name="connsiteX593" fmla="*/ 15599 w 19998"/>
                <a:gd name="connsiteY593" fmla="*/ 3276 h 19998"/>
                <a:gd name="connsiteX594" fmla="*/ 15704 w 19998"/>
                <a:gd name="connsiteY594" fmla="*/ 3374 h 19998"/>
                <a:gd name="connsiteX595" fmla="*/ 15682 w 19998"/>
                <a:gd name="connsiteY595" fmla="*/ 3414 h 19998"/>
                <a:gd name="connsiteX596" fmla="*/ 15723 w 19998"/>
                <a:gd name="connsiteY596" fmla="*/ 3478 h 19998"/>
                <a:gd name="connsiteX597" fmla="*/ 15704 w 19998"/>
                <a:gd name="connsiteY597" fmla="*/ 3497 h 19998"/>
                <a:gd name="connsiteX598" fmla="*/ 15747 w 19998"/>
                <a:gd name="connsiteY598" fmla="*/ 3534 h 19998"/>
                <a:gd name="connsiteX599" fmla="*/ 15747 w 19998"/>
                <a:gd name="connsiteY599" fmla="*/ 3518 h 19998"/>
                <a:gd name="connsiteX600" fmla="*/ 15935 w 19998"/>
                <a:gd name="connsiteY600" fmla="*/ 3478 h 19998"/>
                <a:gd name="connsiteX601" fmla="*/ 15935 w 19998"/>
                <a:gd name="connsiteY601" fmla="*/ 3518 h 19998"/>
                <a:gd name="connsiteX602" fmla="*/ 15951 w 19998"/>
                <a:gd name="connsiteY602" fmla="*/ 3518 h 19998"/>
                <a:gd name="connsiteX603" fmla="*/ 15992 w 19998"/>
                <a:gd name="connsiteY603" fmla="*/ 3414 h 19998"/>
                <a:gd name="connsiteX604" fmla="*/ 16156 w 19998"/>
                <a:gd name="connsiteY604" fmla="*/ 3414 h 19998"/>
                <a:gd name="connsiteX605" fmla="*/ 16156 w 19998"/>
                <a:gd name="connsiteY605" fmla="*/ 3374 h 19998"/>
                <a:gd name="connsiteX606" fmla="*/ 16302 w 19998"/>
                <a:gd name="connsiteY606" fmla="*/ 3436 h 19998"/>
                <a:gd name="connsiteX607" fmla="*/ 16285 w 19998"/>
                <a:gd name="connsiteY607" fmla="*/ 3454 h 19998"/>
                <a:gd name="connsiteX608" fmla="*/ 16366 w 19998"/>
                <a:gd name="connsiteY608" fmla="*/ 3518 h 19998"/>
                <a:gd name="connsiteX609" fmla="*/ 16490 w 19998"/>
                <a:gd name="connsiteY609" fmla="*/ 3518 h 19998"/>
                <a:gd name="connsiteX610" fmla="*/ 16506 w 19998"/>
                <a:gd name="connsiteY610" fmla="*/ 3600 h 19998"/>
                <a:gd name="connsiteX611" fmla="*/ 16590 w 19998"/>
                <a:gd name="connsiteY611" fmla="*/ 3624 h 19998"/>
                <a:gd name="connsiteX612" fmla="*/ 16611 w 19998"/>
                <a:gd name="connsiteY612" fmla="*/ 3581 h 19998"/>
                <a:gd name="connsiteX613" fmla="*/ 16694 w 19998"/>
                <a:gd name="connsiteY613" fmla="*/ 3600 h 19998"/>
                <a:gd name="connsiteX614" fmla="*/ 16694 w 19998"/>
                <a:gd name="connsiteY614" fmla="*/ 3560 h 19998"/>
                <a:gd name="connsiteX615" fmla="*/ 16716 w 19998"/>
                <a:gd name="connsiteY615" fmla="*/ 3560 h 19998"/>
                <a:gd name="connsiteX616" fmla="*/ 16716 w 19998"/>
                <a:gd name="connsiteY616" fmla="*/ 3518 h 19998"/>
                <a:gd name="connsiteX617" fmla="*/ 16759 w 19998"/>
                <a:gd name="connsiteY617" fmla="*/ 3497 h 19998"/>
                <a:gd name="connsiteX618" fmla="*/ 16759 w 19998"/>
                <a:gd name="connsiteY618" fmla="*/ 3478 h 19998"/>
                <a:gd name="connsiteX619" fmla="*/ 16940 w 19998"/>
                <a:gd name="connsiteY619" fmla="*/ 3478 h 19998"/>
                <a:gd name="connsiteX620" fmla="*/ 17085 w 19998"/>
                <a:gd name="connsiteY620" fmla="*/ 3560 h 19998"/>
                <a:gd name="connsiteX621" fmla="*/ 17085 w 19998"/>
                <a:gd name="connsiteY621" fmla="*/ 3534 h 19998"/>
                <a:gd name="connsiteX622" fmla="*/ 17192 w 19998"/>
                <a:gd name="connsiteY622" fmla="*/ 3518 h 19998"/>
                <a:gd name="connsiteX623" fmla="*/ 17192 w 19998"/>
                <a:gd name="connsiteY623" fmla="*/ 3534 h 19998"/>
                <a:gd name="connsiteX624" fmla="*/ 17373 w 19998"/>
                <a:gd name="connsiteY624" fmla="*/ 3640 h 19998"/>
                <a:gd name="connsiteX625" fmla="*/ 17354 w 19998"/>
                <a:gd name="connsiteY625" fmla="*/ 3663 h 19998"/>
                <a:gd name="connsiteX626" fmla="*/ 17437 w 19998"/>
                <a:gd name="connsiteY626" fmla="*/ 3783 h 19998"/>
                <a:gd name="connsiteX627" fmla="*/ 17397 w 19998"/>
                <a:gd name="connsiteY627" fmla="*/ 3783 h 19998"/>
                <a:gd name="connsiteX628" fmla="*/ 17414 w 19998"/>
                <a:gd name="connsiteY628" fmla="*/ 3826 h 19998"/>
                <a:gd name="connsiteX629" fmla="*/ 17437 w 19998"/>
                <a:gd name="connsiteY629" fmla="*/ 3826 h 19998"/>
                <a:gd name="connsiteX630" fmla="*/ 17602 w 19998"/>
                <a:gd name="connsiteY630" fmla="*/ 4028 h 19998"/>
                <a:gd name="connsiteX631" fmla="*/ 17623 w 19998"/>
                <a:gd name="connsiteY631" fmla="*/ 4091 h 19998"/>
                <a:gd name="connsiteX632" fmla="*/ 17642 w 19998"/>
                <a:gd name="connsiteY632" fmla="*/ 4091 h 19998"/>
                <a:gd name="connsiteX633" fmla="*/ 17683 w 19998"/>
                <a:gd name="connsiteY633" fmla="*/ 4211 h 19998"/>
                <a:gd name="connsiteX634" fmla="*/ 17849 w 19998"/>
                <a:gd name="connsiteY634" fmla="*/ 4211 h 19998"/>
                <a:gd name="connsiteX635" fmla="*/ 17849 w 19998"/>
                <a:gd name="connsiteY635" fmla="*/ 4171 h 19998"/>
                <a:gd name="connsiteX636" fmla="*/ 17871 w 19998"/>
                <a:gd name="connsiteY636" fmla="*/ 4171 h 19998"/>
                <a:gd name="connsiteX637" fmla="*/ 17830 w 19998"/>
                <a:gd name="connsiteY637" fmla="*/ 4091 h 19998"/>
                <a:gd name="connsiteX638" fmla="*/ 17871 w 19998"/>
                <a:gd name="connsiteY638" fmla="*/ 4065 h 19998"/>
                <a:gd name="connsiteX639" fmla="*/ 17935 w 19998"/>
                <a:gd name="connsiteY639" fmla="*/ 4091 h 19998"/>
                <a:gd name="connsiteX640" fmla="*/ 17976 w 19998"/>
                <a:gd name="connsiteY640" fmla="*/ 4065 h 19998"/>
                <a:gd name="connsiteX641" fmla="*/ 18019 w 19998"/>
                <a:gd name="connsiteY641" fmla="*/ 4091 h 19998"/>
                <a:gd name="connsiteX642" fmla="*/ 18140 w 19998"/>
                <a:gd name="connsiteY642" fmla="*/ 4131 h 19998"/>
                <a:gd name="connsiteX643" fmla="*/ 18183 w 19998"/>
                <a:gd name="connsiteY643" fmla="*/ 4293 h 19998"/>
                <a:gd name="connsiteX644" fmla="*/ 18200 w 19998"/>
                <a:gd name="connsiteY644" fmla="*/ 4293 h 19998"/>
                <a:gd name="connsiteX645" fmla="*/ 18223 w 19998"/>
                <a:gd name="connsiteY645" fmla="*/ 4211 h 19998"/>
                <a:gd name="connsiteX646" fmla="*/ 18240 w 19998"/>
                <a:gd name="connsiteY646" fmla="*/ 4211 h 19998"/>
                <a:gd name="connsiteX647" fmla="*/ 18240 w 19998"/>
                <a:gd name="connsiteY647" fmla="*/ 4230 h 19998"/>
                <a:gd name="connsiteX648" fmla="*/ 18281 w 19998"/>
                <a:gd name="connsiteY648" fmla="*/ 4230 h 19998"/>
                <a:gd name="connsiteX649" fmla="*/ 18328 w 19998"/>
                <a:gd name="connsiteY649" fmla="*/ 4270 h 19998"/>
                <a:gd name="connsiteX650" fmla="*/ 18369 w 19998"/>
                <a:gd name="connsiteY650" fmla="*/ 4253 h 19998"/>
                <a:gd name="connsiteX651" fmla="*/ 18388 w 19998"/>
                <a:gd name="connsiteY651" fmla="*/ 4270 h 19998"/>
                <a:gd name="connsiteX652" fmla="*/ 18531 w 19998"/>
                <a:gd name="connsiteY652" fmla="*/ 4253 h 19998"/>
                <a:gd name="connsiteX653" fmla="*/ 18531 w 19998"/>
                <a:gd name="connsiteY653" fmla="*/ 4270 h 19998"/>
                <a:gd name="connsiteX654" fmla="*/ 18631 w 19998"/>
                <a:gd name="connsiteY654" fmla="*/ 4211 h 19998"/>
                <a:gd name="connsiteX655" fmla="*/ 18631 w 19998"/>
                <a:gd name="connsiteY655" fmla="*/ 4131 h 19998"/>
                <a:gd name="connsiteX656" fmla="*/ 18762 w 19998"/>
                <a:gd name="connsiteY656" fmla="*/ 4108 h 19998"/>
                <a:gd name="connsiteX657" fmla="*/ 18778 w 19998"/>
                <a:gd name="connsiteY657" fmla="*/ 4148 h 19998"/>
                <a:gd name="connsiteX658" fmla="*/ 18821 w 19998"/>
                <a:gd name="connsiteY658" fmla="*/ 4131 h 19998"/>
                <a:gd name="connsiteX659" fmla="*/ 18943 w 19998"/>
                <a:gd name="connsiteY659" fmla="*/ 4333 h 19998"/>
                <a:gd name="connsiteX660" fmla="*/ 19047 w 19998"/>
                <a:gd name="connsiteY660" fmla="*/ 4333 h 19998"/>
                <a:gd name="connsiteX661" fmla="*/ 19064 w 19998"/>
                <a:gd name="connsiteY661" fmla="*/ 4392 h 19998"/>
                <a:gd name="connsiteX662" fmla="*/ 19152 w 19998"/>
                <a:gd name="connsiteY662" fmla="*/ 4392 h 19998"/>
                <a:gd name="connsiteX663" fmla="*/ 19152 w 19998"/>
                <a:gd name="connsiteY663" fmla="*/ 4373 h 19998"/>
                <a:gd name="connsiteX664" fmla="*/ 19212 w 19998"/>
                <a:gd name="connsiteY664" fmla="*/ 4373 h 19998"/>
                <a:gd name="connsiteX665" fmla="*/ 19212 w 19998"/>
                <a:gd name="connsiteY665" fmla="*/ 4392 h 19998"/>
                <a:gd name="connsiteX666" fmla="*/ 19317 w 19998"/>
                <a:gd name="connsiteY666" fmla="*/ 4333 h 19998"/>
                <a:gd name="connsiteX667" fmla="*/ 19417 w 19998"/>
                <a:gd name="connsiteY667" fmla="*/ 4392 h 19998"/>
                <a:gd name="connsiteX668" fmla="*/ 19443 w 19998"/>
                <a:gd name="connsiteY668" fmla="*/ 4373 h 19998"/>
                <a:gd name="connsiteX669" fmla="*/ 19500 w 19998"/>
                <a:gd name="connsiteY669" fmla="*/ 4373 h 19998"/>
                <a:gd name="connsiteX670" fmla="*/ 19521 w 19998"/>
                <a:gd name="connsiteY670" fmla="*/ 4352 h 19998"/>
                <a:gd name="connsiteX671" fmla="*/ 19998 w 19998"/>
                <a:gd name="connsiteY671" fmla="*/ 4512 h 19998"/>
                <a:gd name="connsiteX672" fmla="*/ 19750 w 19998"/>
                <a:gd name="connsiteY672" fmla="*/ 4939 h 19998"/>
                <a:gd name="connsiteX673" fmla="*/ 19712 w 19998"/>
                <a:gd name="connsiteY673" fmla="*/ 4939 h 19998"/>
                <a:gd name="connsiteX674" fmla="*/ 19686 w 19998"/>
                <a:gd name="connsiteY674" fmla="*/ 5003 h 19998"/>
                <a:gd name="connsiteX675" fmla="*/ 19645 w 19998"/>
                <a:gd name="connsiteY675" fmla="*/ 5003 h 19998"/>
                <a:gd name="connsiteX676" fmla="*/ 19131 w 19998"/>
                <a:gd name="connsiteY676" fmla="*/ 6512 h 19998"/>
                <a:gd name="connsiteX677" fmla="*/ 19236 w 19998"/>
                <a:gd name="connsiteY677" fmla="*/ 7750 h 19998"/>
                <a:gd name="connsiteX678" fmla="*/ 19212 w 19998"/>
                <a:gd name="connsiteY678" fmla="*/ 7750 h 19998"/>
                <a:gd name="connsiteX679" fmla="*/ 19090 w 19998"/>
                <a:gd name="connsiteY679" fmla="*/ 7870 h 19998"/>
                <a:gd name="connsiteX680" fmla="*/ 19152 w 19998"/>
                <a:gd name="connsiteY680" fmla="*/ 7853 h 19998"/>
                <a:gd name="connsiteX681" fmla="*/ 19064 w 19998"/>
                <a:gd name="connsiteY681" fmla="*/ 7973 h 19998"/>
                <a:gd name="connsiteX682" fmla="*/ 18983 w 19998"/>
                <a:gd name="connsiteY682" fmla="*/ 7973 h 19998"/>
                <a:gd name="connsiteX683" fmla="*/ 18714 w 19998"/>
                <a:gd name="connsiteY683" fmla="*/ 8135 h 19998"/>
                <a:gd name="connsiteX684" fmla="*/ 18695 w 19998"/>
                <a:gd name="connsiteY684" fmla="*/ 8093 h 19998"/>
                <a:gd name="connsiteX685" fmla="*/ 18614 w 19998"/>
                <a:gd name="connsiteY685" fmla="*/ 7997 h 19998"/>
                <a:gd name="connsiteX686" fmla="*/ 18631 w 19998"/>
                <a:gd name="connsiteY686" fmla="*/ 7973 h 19998"/>
                <a:gd name="connsiteX687" fmla="*/ 18304 w 19998"/>
                <a:gd name="connsiteY68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608 w 19998"/>
                <a:gd name="connsiteY450" fmla="*/ 5391 h 19998"/>
                <a:gd name="connsiteX451" fmla="*/ 3689 w 19998"/>
                <a:gd name="connsiteY451" fmla="*/ 5351 h 19998"/>
                <a:gd name="connsiteX452" fmla="*/ 3860 w 19998"/>
                <a:gd name="connsiteY452" fmla="*/ 5268 h 19998"/>
                <a:gd name="connsiteX453" fmla="*/ 3999 w 19998"/>
                <a:gd name="connsiteY453" fmla="*/ 5534 h 19998"/>
                <a:gd name="connsiteX454" fmla="*/ 4351 w 19998"/>
                <a:gd name="connsiteY454" fmla="*/ 5351 h 19998"/>
                <a:gd name="connsiteX455" fmla="*/ 4372 w 19998"/>
                <a:gd name="connsiteY455" fmla="*/ 5308 h 19998"/>
                <a:gd name="connsiteX456" fmla="*/ 4580 w 19998"/>
                <a:gd name="connsiteY456" fmla="*/ 5268 h 19998"/>
                <a:gd name="connsiteX457" fmla="*/ 4580 w 19998"/>
                <a:gd name="connsiteY457" fmla="*/ 5471 h 19998"/>
                <a:gd name="connsiteX458" fmla="*/ 4994 w 19998"/>
                <a:gd name="connsiteY458" fmla="*/ 5449 h 19998"/>
                <a:gd name="connsiteX459" fmla="*/ 5075 w 19998"/>
                <a:gd name="connsiteY459" fmla="*/ 5471 h 19998"/>
                <a:gd name="connsiteX460" fmla="*/ 5323 w 19998"/>
                <a:gd name="connsiteY460" fmla="*/ 5471 h 19998"/>
                <a:gd name="connsiteX461" fmla="*/ 5242 w 19998"/>
                <a:gd name="connsiteY461" fmla="*/ 5407 h 19998"/>
                <a:gd name="connsiteX462" fmla="*/ 4994 w 19998"/>
                <a:gd name="connsiteY462" fmla="*/ 5003 h 19998"/>
                <a:gd name="connsiteX463" fmla="*/ 4970 w 19998"/>
                <a:gd name="connsiteY463" fmla="*/ 5003 h 19998"/>
                <a:gd name="connsiteX464" fmla="*/ 4954 w 19998"/>
                <a:gd name="connsiteY464" fmla="*/ 4982 h 19998"/>
                <a:gd name="connsiteX465" fmla="*/ 5054 w 19998"/>
                <a:gd name="connsiteY465" fmla="*/ 4618 h 19998"/>
                <a:gd name="connsiteX466" fmla="*/ 5054 w 19998"/>
                <a:gd name="connsiteY466" fmla="*/ 4601 h 19998"/>
                <a:gd name="connsiteX467" fmla="*/ 5037 w 19998"/>
                <a:gd name="connsiteY467" fmla="*/ 4618 h 19998"/>
                <a:gd name="connsiteX468" fmla="*/ 5011 w 19998"/>
                <a:gd name="connsiteY468" fmla="*/ 4131 h 19998"/>
                <a:gd name="connsiteX469" fmla="*/ 4970 w 19998"/>
                <a:gd name="connsiteY469" fmla="*/ 4131 h 19998"/>
                <a:gd name="connsiteX470" fmla="*/ 4642 w 19998"/>
                <a:gd name="connsiteY470" fmla="*/ 3335 h 19998"/>
                <a:gd name="connsiteX471" fmla="*/ 4663 w 19998"/>
                <a:gd name="connsiteY471" fmla="*/ 3092 h 19998"/>
                <a:gd name="connsiteX472" fmla="*/ 4563 w 19998"/>
                <a:gd name="connsiteY472" fmla="*/ 3050 h 19998"/>
                <a:gd name="connsiteX473" fmla="*/ 4563 w 19998"/>
                <a:gd name="connsiteY473" fmla="*/ 2930 h 19998"/>
                <a:gd name="connsiteX474" fmla="*/ 4663 w 19998"/>
                <a:gd name="connsiteY474" fmla="*/ 2987 h 19998"/>
                <a:gd name="connsiteX475" fmla="*/ 4684 w 19998"/>
                <a:gd name="connsiteY475" fmla="*/ 2947 h 19998"/>
                <a:gd name="connsiteX476" fmla="*/ 5242 w 19998"/>
                <a:gd name="connsiteY476" fmla="*/ 3092 h 19998"/>
                <a:gd name="connsiteX477" fmla="*/ 5258 w 19998"/>
                <a:gd name="connsiteY477" fmla="*/ 3029 h 19998"/>
                <a:gd name="connsiteX478" fmla="*/ 5570 w 19998"/>
                <a:gd name="connsiteY478" fmla="*/ 3050 h 19998"/>
                <a:gd name="connsiteX479" fmla="*/ 5632 w 19998"/>
                <a:gd name="connsiteY479" fmla="*/ 3252 h 19998"/>
                <a:gd name="connsiteX480" fmla="*/ 5592 w 19998"/>
                <a:gd name="connsiteY480" fmla="*/ 3252 h 19998"/>
                <a:gd name="connsiteX481" fmla="*/ 5570 w 19998"/>
                <a:gd name="connsiteY481" fmla="*/ 3316 h 19998"/>
                <a:gd name="connsiteX482" fmla="*/ 5511 w 19998"/>
                <a:gd name="connsiteY482" fmla="*/ 3316 h 19998"/>
                <a:gd name="connsiteX483" fmla="*/ 5675 w 19998"/>
                <a:gd name="connsiteY483" fmla="*/ 3800 h 19998"/>
                <a:gd name="connsiteX484" fmla="*/ 5649 w 19998"/>
                <a:gd name="connsiteY484" fmla="*/ 3826 h 19998"/>
                <a:gd name="connsiteX485" fmla="*/ 5732 w 19998"/>
                <a:gd name="connsiteY485" fmla="*/ 3842 h 19998"/>
                <a:gd name="connsiteX486" fmla="*/ 5713 w 19998"/>
                <a:gd name="connsiteY486" fmla="*/ 3842 h 19998"/>
                <a:gd name="connsiteX487" fmla="*/ 5732 w 19998"/>
                <a:gd name="connsiteY487" fmla="*/ 3882 h 19998"/>
                <a:gd name="connsiteX488" fmla="*/ 5756 w 19998"/>
                <a:gd name="connsiteY488" fmla="*/ 3882 h 19998"/>
                <a:gd name="connsiteX489" fmla="*/ 5775 w 19998"/>
                <a:gd name="connsiteY489" fmla="*/ 3882 h 19998"/>
                <a:gd name="connsiteX490" fmla="*/ 5861 w 19998"/>
                <a:gd name="connsiteY490" fmla="*/ 3762 h 19998"/>
                <a:gd name="connsiteX491" fmla="*/ 6499 w 19998"/>
                <a:gd name="connsiteY491" fmla="*/ 3906 h 19998"/>
                <a:gd name="connsiteX492" fmla="*/ 7611 w 19998"/>
                <a:gd name="connsiteY492" fmla="*/ 3826 h 19998"/>
                <a:gd name="connsiteX493" fmla="*/ 7923 w 19998"/>
                <a:gd name="connsiteY493" fmla="*/ 3722 h 19998"/>
                <a:gd name="connsiteX494" fmla="*/ 8045 w 19998"/>
                <a:gd name="connsiteY494" fmla="*/ 3703 h 19998"/>
                <a:gd name="connsiteX495" fmla="*/ 7611 w 19998"/>
                <a:gd name="connsiteY495" fmla="*/ 3600 h 19998"/>
                <a:gd name="connsiteX496" fmla="*/ 7611 w 19998"/>
                <a:gd name="connsiteY496" fmla="*/ 3581 h 19998"/>
                <a:gd name="connsiteX497" fmla="*/ 7799 w 19998"/>
                <a:gd name="connsiteY497" fmla="*/ 3092 h 19998"/>
                <a:gd name="connsiteX498" fmla="*/ 9574 w 19998"/>
                <a:gd name="connsiteY498" fmla="*/ 2317 h 19998"/>
                <a:gd name="connsiteX499" fmla="*/ 9843 w 19998"/>
                <a:gd name="connsiteY499" fmla="*/ 1993 h 19998"/>
                <a:gd name="connsiteX500" fmla="*/ 9902 w 19998"/>
                <a:gd name="connsiteY500" fmla="*/ 2051 h 19998"/>
                <a:gd name="connsiteX501" fmla="*/ 10031 w 19998"/>
                <a:gd name="connsiteY501" fmla="*/ 2051 h 19998"/>
                <a:gd name="connsiteX502" fmla="*/ 9964 w 19998"/>
                <a:gd name="connsiteY502" fmla="*/ 1972 h 19998"/>
                <a:gd name="connsiteX503" fmla="*/ 9943 w 19998"/>
                <a:gd name="connsiteY503" fmla="*/ 1993 h 19998"/>
                <a:gd name="connsiteX504" fmla="*/ 9843 w 19998"/>
                <a:gd name="connsiteY504" fmla="*/ 1645 h 19998"/>
                <a:gd name="connsiteX505" fmla="*/ 9902 w 19998"/>
                <a:gd name="connsiteY505" fmla="*/ 1645 h 19998"/>
                <a:gd name="connsiteX506" fmla="*/ 9902 w 19998"/>
                <a:gd name="connsiteY506" fmla="*/ 1628 h 19998"/>
                <a:gd name="connsiteX507" fmla="*/ 9902 w 19998"/>
                <a:gd name="connsiteY507" fmla="*/ 1607 h 19998"/>
                <a:gd name="connsiteX508" fmla="*/ 9843 w 19998"/>
                <a:gd name="connsiteY508" fmla="*/ 1542 h 19998"/>
                <a:gd name="connsiteX509" fmla="*/ 9886 w 19998"/>
                <a:gd name="connsiteY509" fmla="*/ 1260 h 19998"/>
                <a:gd name="connsiteX510" fmla="*/ 9926 w 19998"/>
                <a:gd name="connsiteY510" fmla="*/ 1243 h 19998"/>
                <a:gd name="connsiteX511" fmla="*/ 9886 w 19998"/>
                <a:gd name="connsiteY511" fmla="*/ 815 h 19998"/>
                <a:gd name="connsiteX512" fmla="*/ 9902 w 19998"/>
                <a:gd name="connsiteY512" fmla="*/ 815 h 19998"/>
                <a:gd name="connsiteX513" fmla="*/ 9886 w 19998"/>
                <a:gd name="connsiteY513" fmla="*/ 484 h 19998"/>
                <a:gd name="connsiteX514" fmla="*/ 10645 w 19998"/>
                <a:gd name="connsiteY514" fmla="*/ 186 h 19998"/>
                <a:gd name="connsiteX515" fmla="*/ 11307 w 19998"/>
                <a:gd name="connsiteY515" fmla="*/ 0 h 19998"/>
                <a:gd name="connsiteX516" fmla="*/ 11431 w 19998"/>
                <a:gd name="connsiteY516" fmla="*/ 324 h 19998"/>
                <a:gd name="connsiteX517" fmla="*/ 11431 w 19998"/>
                <a:gd name="connsiteY517" fmla="*/ 630 h 19998"/>
                <a:gd name="connsiteX518" fmla="*/ 11577 w 19998"/>
                <a:gd name="connsiteY518" fmla="*/ 630 h 19998"/>
                <a:gd name="connsiteX519" fmla="*/ 11700 w 19998"/>
                <a:gd name="connsiteY519" fmla="*/ 832 h 19998"/>
                <a:gd name="connsiteX520" fmla="*/ 11822 w 19998"/>
                <a:gd name="connsiteY520" fmla="*/ 895 h 19998"/>
                <a:gd name="connsiteX521" fmla="*/ 12158 w 19998"/>
                <a:gd name="connsiteY521" fmla="*/ 670 h 19998"/>
                <a:gd name="connsiteX522" fmla="*/ 12279 w 19998"/>
                <a:gd name="connsiteY522" fmla="*/ 792 h 19998"/>
                <a:gd name="connsiteX523" fmla="*/ 12255 w 19998"/>
                <a:gd name="connsiteY523" fmla="*/ 815 h 19998"/>
                <a:gd name="connsiteX524" fmla="*/ 12360 w 19998"/>
                <a:gd name="connsiteY524" fmla="*/ 895 h 19998"/>
                <a:gd name="connsiteX525" fmla="*/ 12360 w 19998"/>
                <a:gd name="connsiteY525" fmla="*/ 912 h 19998"/>
                <a:gd name="connsiteX526" fmla="*/ 12339 w 19998"/>
                <a:gd name="connsiteY526" fmla="*/ 935 h 19998"/>
                <a:gd name="connsiteX527" fmla="*/ 12548 w 19998"/>
                <a:gd name="connsiteY527" fmla="*/ 1342 h 19998"/>
                <a:gd name="connsiteX528" fmla="*/ 12753 w 19998"/>
                <a:gd name="connsiteY528" fmla="*/ 1260 h 19998"/>
                <a:gd name="connsiteX529" fmla="*/ 12729 w 19998"/>
                <a:gd name="connsiteY529" fmla="*/ 1363 h 19998"/>
                <a:gd name="connsiteX530" fmla="*/ 12834 w 19998"/>
                <a:gd name="connsiteY530" fmla="*/ 1323 h 19998"/>
                <a:gd name="connsiteX531" fmla="*/ 12853 w 19998"/>
                <a:gd name="connsiteY531" fmla="*/ 1342 h 19998"/>
                <a:gd name="connsiteX532" fmla="*/ 12901 w 19998"/>
                <a:gd name="connsiteY532" fmla="*/ 1342 h 19998"/>
                <a:gd name="connsiteX533" fmla="*/ 13039 w 19998"/>
                <a:gd name="connsiteY533" fmla="*/ 1769 h 19998"/>
                <a:gd name="connsiteX534" fmla="*/ 13039 w 19998"/>
                <a:gd name="connsiteY534" fmla="*/ 1751 h 19998"/>
                <a:gd name="connsiteX535" fmla="*/ 13065 w 19998"/>
                <a:gd name="connsiteY535" fmla="*/ 1751 h 19998"/>
                <a:gd name="connsiteX536" fmla="*/ 13082 w 19998"/>
                <a:gd name="connsiteY536" fmla="*/ 1671 h 19998"/>
                <a:gd name="connsiteX537" fmla="*/ 13186 w 19998"/>
                <a:gd name="connsiteY537" fmla="*/ 1645 h 19998"/>
                <a:gd name="connsiteX538" fmla="*/ 13203 w 19998"/>
                <a:gd name="connsiteY538" fmla="*/ 1671 h 19998"/>
                <a:gd name="connsiteX539" fmla="*/ 13203 w 19998"/>
                <a:gd name="connsiteY539" fmla="*/ 1645 h 19998"/>
                <a:gd name="connsiteX540" fmla="*/ 13267 w 19998"/>
                <a:gd name="connsiteY540" fmla="*/ 1645 h 19998"/>
                <a:gd name="connsiteX541" fmla="*/ 13267 w 19998"/>
                <a:gd name="connsiteY541" fmla="*/ 1671 h 19998"/>
                <a:gd name="connsiteX542" fmla="*/ 13308 w 19998"/>
                <a:gd name="connsiteY542" fmla="*/ 1687 h 19998"/>
                <a:gd name="connsiteX543" fmla="*/ 13308 w 19998"/>
                <a:gd name="connsiteY543" fmla="*/ 1711 h 19998"/>
                <a:gd name="connsiteX544" fmla="*/ 13515 w 19998"/>
                <a:gd name="connsiteY544" fmla="*/ 1628 h 19998"/>
                <a:gd name="connsiteX545" fmla="*/ 13598 w 19998"/>
                <a:gd name="connsiteY545" fmla="*/ 1751 h 19998"/>
                <a:gd name="connsiteX546" fmla="*/ 13660 w 19998"/>
                <a:gd name="connsiteY546" fmla="*/ 1769 h 19998"/>
                <a:gd name="connsiteX547" fmla="*/ 13660 w 19998"/>
                <a:gd name="connsiteY547" fmla="*/ 1833 h 19998"/>
                <a:gd name="connsiteX548" fmla="*/ 13677 w 19998"/>
                <a:gd name="connsiteY548" fmla="*/ 1833 h 19998"/>
                <a:gd name="connsiteX549" fmla="*/ 13677 w 19998"/>
                <a:gd name="connsiteY549" fmla="*/ 1849 h 19998"/>
                <a:gd name="connsiteX550" fmla="*/ 13725 w 19998"/>
                <a:gd name="connsiteY550" fmla="*/ 1849 h 19998"/>
                <a:gd name="connsiteX551" fmla="*/ 13703 w 19998"/>
                <a:gd name="connsiteY551" fmla="*/ 1833 h 19998"/>
                <a:gd name="connsiteX552" fmla="*/ 13725 w 19998"/>
                <a:gd name="connsiteY552" fmla="*/ 1791 h 19998"/>
                <a:gd name="connsiteX553" fmla="*/ 13808 w 19998"/>
                <a:gd name="connsiteY553" fmla="*/ 1873 h 19998"/>
                <a:gd name="connsiteX554" fmla="*/ 13725 w 19998"/>
                <a:gd name="connsiteY554" fmla="*/ 2155 h 19998"/>
                <a:gd name="connsiteX555" fmla="*/ 13725 w 19998"/>
                <a:gd name="connsiteY555" fmla="*/ 2138 h 19998"/>
                <a:gd name="connsiteX556" fmla="*/ 13784 w 19998"/>
                <a:gd name="connsiteY556" fmla="*/ 2155 h 19998"/>
                <a:gd name="connsiteX557" fmla="*/ 13825 w 19998"/>
                <a:gd name="connsiteY557" fmla="*/ 2301 h 19998"/>
                <a:gd name="connsiteX558" fmla="*/ 13703 w 19998"/>
                <a:gd name="connsiteY558" fmla="*/ 2420 h 19998"/>
                <a:gd name="connsiteX559" fmla="*/ 13741 w 19998"/>
                <a:gd name="connsiteY559" fmla="*/ 2463 h 19998"/>
                <a:gd name="connsiteX560" fmla="*/ 13703 w 19998"/>
                <a:gd name="connsiteY560" fmla="*/ 2503 h 19998"/>
                <a:gd name="connsiteX561" fmla="*/ 13784 w 19998"/>
                <a:gd name="connsiteY561" fmla="*/ 2519 h 19998"/>
                <a:gd name="connsiteX562" fmla="*/ 13784 w 19998"/>
                <a:gd name="connsiteY562" fmla="*/ 2540 h 19998"/>
                <a:gd name="connsiteX563" fmla="*/ 13849 w 19998"/>
                <a:gd name="connsiteY563" fmla="*/ 2540 h 19998"/>
                <a:gd name="connsiteX564" fmla="*/ 14280 w 19998"/>
                <a:gd name="connsiteY564" fmla="*/ 2540 h 19998"/>
                <a:gd name="connsiteX565" fmla="*/ 14527 w 19998"/>
                <a:gd name="connsiteY565" fmla="*/ 2437 h 19998"/>
                <a:gd name="connsiteX566" fmla="*/ 14527 w 19998"/>
                <a:gd name="connsiteY566" fmla="*/ 2218 h 19998"/>
                <a:gd name="connsiteX567" fmla="*/ 14715 w 19998"/>
                <a:gd name="connsiteY567" fmla="*/ 2051 h 19998"/>
                <a:gd name="connsiteX568" fmla="*/ 14815 w 19998"/>
                <a:gd name="connsiteY568" fmla="*/ 2115 h 19998"/>
                <a:gd name="connsiteX569" fmla="*/ 14775 w 19998"/>
                <a:gd name="connsiteY569" fmla="*/ 2138 h 19998"/>
                <a:gd name="connsiteX570" fmla="*/ 14796 w 19998"/>
                <a:gd name="connsiteY570" fmla="*/ 2218 h 19998"/>
                <a:gd name="connsiteX571" fmla="*/ 14756 w 19998"/>
                <a:gd name="connsiteY571" fmla="*/ 2195 h 19998"/>
                <a:gd name="connsiteX572" fmla="*/ 14732 w 19998"/>
                <a:gd name="connsiteY572" fmla="*/ 2218 h 19998"/>
                <a:gd name="connsiteX573" fmla="*/ 14756 w 19998"/>
                <a:gd name="connsiteY573" fmla="*/ 2237 h 19998"/>
                <a:gd name="connsiteX574" fmla="*/ 14732 w 19998"/>
                <a:gd name="connsiteY574" fmla="*/ 2275 h 19998"/>
                <a:gd name="connsiteX575" fmla="*/ 14715 w 19998"/>
                <a:gd name="connsiteY575" fmla="*/ 2275 h 19998"/>
                <a:gd name="connsiteX576" fmla="*/ 14756 w 19998"/>
                <a:gd name="connsiteY576" fmla="*/ 2341 h 19998"/>
                <a:gd name="connsiteX577" fmla="*/ 14675 w 19998"/>
                <a:gd name="connsiteY577" fmla="*/ 2519 h 19998"/>
                <a:gd name="connsiteX578" fmla="*/ 14815 w 19998"/>
                <a:gd name="connsiteY578" fmla="*/ 2622 h 19998"/>
                <a:gd name="connsiteX579" fmla="*/ 14796 w 19998"/>
                <a:gd name="connsiteY579" fmla="*/ 2904 h 19998"/>
                <a:gd name="connsiteX580" fmla="*/ 14918 w 19998"/>
                <a:gd name="connsiteY580" fmla="*/ 2904 h 19998"/>
                <a:gd name="connsiteX581" fmla="*/ 14918 w 19998"/>
                <a:gd name="connsiteY581" fmla="*/ 2867 h 19998"/>
                <a:gd name="connsiteX582" fmla="*/ 15001 w 19998"/>
                <a:gd name="connsiteY582" fmla="*/ 2888 h 19998"/>
                <a:gd name="connsiteX583" fmla="*/ 15230 w 19998"/>
                <a:gd name="connsiteY583" fmla="*/ 3074 h 19998"/>
                <a:gd name="connsiteX584" fmla="*/ 15249 w 19998"/>
                <a:gd name="connsiteY584" fmla="*/ 3050 h 19998"/>
                <a:gd name="connsiteX585" fmla="*/ 15249 w 19998"/>
                <a:gd name="connsiteY585" fmla="*/ 3114 h 19998"/>
                <a:gd name="connsiteX586" fmla="*/ 15330 w 19998"/>
                <a:gd name="connsiteY586" fmla="*/ 3114 h 19998"/>
                <a:gd name="connsiteX587" fmla="*/ 15418 w 19998"/>
                <a:gd name="connsiteY587" fmla="*/ 3114 h 19998"/>
                <a:gd name="connsiteX588" fmla="*/ 15499 w 19998"/>
                <a:gd name="connsiteY588" fmla="*/ 3196 h 19998"/>
                <a:gd name="connsiteX589" fmla="*/ 15475 w 19998"/>
                <a:gd name="connsiteY589" fmla="*/ 3252 h 19998"/>
                <a:gd name="connsiteX590" fmla="*/ 15499 w 19998"/>
                <a:gd name="connsiteY590" fmla="*/ 3295 h 19998"/>
                <a:gd name="connsiteX591" fmla="*/ 15499 w 19998"/>
                <a:gd name="connsiteY591" fmla="*/ 3276 h 19998"/>
                <a:gd name="connsiteX592" fmla="*/ 15599 w 19998"/>
                <a:gd name="connsiteY592" fmla="*/ 3276 h 19998"/>
                <a:gd name="connsiteX593" fmla="*/ 15704 w 19998"/>
                <a:gd name="connsiteY593" fmla="*/ 3374 h 19998"/>
                <a:gd name="connsiteX594" fmla="*/ 15682 w 19998"/>
                <a:gd name="connsiteY594" fmla="*/ 3414 h 19998"/>
                <a:gd name="connsiteX595" fmla="*/ 15723 w 19998"/>
                <a:gd name="connsiteY595" fmla="*/ 3478 h 19998"/>
                <a:gd name="connsiteX596" fmla="*/ 15704 w 19998"/>
                <a:gd name="connsiteY596" fmla="*/ 3497 h 19998"/>
                <a:gd name="connsiteX597" fmla="*/ 15747 w 19998"/>
                <a:gd name="connsiteY597" fmla="*/ 3534 h 19998"/>
                <a:gd name="connsiteX598" fmla="*/ 15747 w 19998"/>
                <a:gd name="connsiteY598" fmla="*/ 3518 h 19998"/>
                <a:gd name="connsiteX599" fmla="*/ 15935 w 19998"/>
                <a:gd name="connsiteY599" fmla="*/ 3478 h 19998"/>
                <a:gd name="connsiteX600" fmla="*/ 15935 w 19998"/>
                <a:gd name="connsiteY600" fmla="*/ 3518 h 19998"/>
                <a:gd name="connsiteX601" fmla="*/ 15951 w 19998"/>
                <a:gd name="connsiteY601" fmla="*/ 3518 h 19998"/>
                <a:gd name="connsiteX602" fmla="*/ 15992 w 19998"/>
                <a:gd name="connsiteY602" fmla="*/ 3414 h 19998"/>
                <a:gd name="connsiteX603" fmla="*/ 16156 w 19998"/>
                <a:gd name="connsiteY603" fmla="*/ 3414 h 19998"/>
                <a:gd name="connsiteX604" fmla="*/ 16156 w 19998"/>
                <a:gd name="connsiteY604" fmla="*/ 3374 h 19998"/>
                <a:gd name="connsiteX605" fmla="*/ 16302 w 19998"/>
                <a:gd name="connsiteY605" fmla="*/ 3436 h 19998"/>
                <a:gd name="connsiteX606" fmla="*/ 16285 w 19998"/>
                <a:gd name="connsiteY606" fmla="*/ 3454 h 19998"/>
                <a:gd name="connsiteX607" fmla="*/ 16366 w 19998"/>
                <a:gd name="connsiteY607" fmla="*/ 3518 h 19998"/>
                <a:gd name="connsiteX608" fmla="*/ 16490 w 19998"/>
                <a:gd name="connsiteY608" fmla="*/ 3518 h 19998"/>
                <a:gd name="connsiteX609" fmla="*/ 16506 w 19998"/>
                <a:gd name="connsiteY609" fmla="*/ 3600 h 19998"/>
                <a:gd name="connsiteX610" fmla="*/ 16590 w 19998"/>
                <a:gd name="connsiteY610" fmla="*/ 3624 h 19998"/>
                <a:gd name="connsiteX611" fmla="*/ 16611 w 19998"/>
                <a:gd name="connsiteY611" fmla="*/ 3581 h 19998"/>
                <a:gd name="connsiteX612" fmla="*/ 16694 w 19998"/>
                <a:gd name="connsiteY612" fmla="*/ 3600 h 19998"/>
                <a:gd name="connsiteX613" fmla="*/ 16694 w 19998"/>
                <a:gd name="connsiteY613" fmla="*/ 3560 h 19998"/>
                <a:gd name="connsiteX614" fmla="*/ 16716 w 19998"/>
                <a:gd name="connsiteY614" fmla="*/ 3560 h 19998"/>
                <a:gd name="connsiteX615" fmla="*/ 16716 w 19998"/>
                <a:gd name="connsiteY615" fmla="*/ 3518 h 19998"/>
                <a:gd name="connsiteX616" fmla="*/ 16759 w 19998"/>
                <a:gd name="connsiteY616" fmla="*/ 3497 h 19998"/>
                <a:gd name="connsiteX617" fmla="*/ 16759 w 19998"/>
                <a:gd name="connsiteY617" fmla="*/ 3478 h 19998"/>
                <a:gd name="connsiteX618" fmla="*/ 16940 w 19998"/>
                <a:gd name="connsiteY618" fmla="*/ 3478 h 19998"/>
                <a:gd name="connsiteX619" fmla="*/ 17085 w 19998"/>
                <a:gd name="connsiteY619" fmla="*/ 3560 h 19998"/>
                <a:gd name="connsiteX620" fmla="*/ 17085 w 19998"/>
                <a:gd name="connsiteY620" fmla="*/ 3534 h 19998"/>
                <a:gd name="connsiteX621" fmla="*/ 17192 w 19998"/>
                <a:gd name="connsiteY621" fmla="*/ 3518 h 19998"/>
                <a:gd name="connsiteX622" fmla="*/ 17192 w 19998"/>
                <a:gd name="connsiteY622" fmla="*/ 3534 h 19998"/>
                <a:gd name="connsiteX623" fmla="*/ 17373 w 19998"/>
                <a:gd name="connsiteY623" fmla="*/ 3640 h 19998"/>
                <a:gd name="connsiteX624" fmla="*/ 17354 w 19998"/>
                <a:gd name="connsiteY624" fmla="*/ 3663 h 19998"/>
                <a:gd name="connsiteX625" fmla="*/ 17437 w 19998"/>
                <a:gd name="connsiteY625" fmla="*/ 3783 h 19998"/>
                <a:gd name="connsiteX626" fmla="*/ 17397 w 19998"/>
                <a:gd name="connsiteY626" fmla="*/ 3783 h 19998"/>
                <a:gd name="connsiteX627" fmla="*/ 17414 w 19998"/>
                <a:gd name="connsiteY627" fmla="*/ 3826 h 19998"/>
                <a:gd name="connsiteX628" fmla="*/ 17437 w 19998"/>
                <a:gd name="connsiteY628" fmla="*/ 3826 h 19998"/>
                <a:gd name="connsiteX629" fmla="*/ 17602 w 19998"/>
                <a:gd name="connsiteY629" fmla="*/ 4028 h 19998"/>
                <a:gd name="connsiteX630" fmla="*/ 17623 w 19998"/>
                <a:gd name="connsiteY630" fmla="*/ 4091 h 19998"/>
                <a:gd name="connsiteX631" fmla="*/ 17642 w 19998"/>
                <a:gd name="connsiteY631" fmla="*/ 4091 h 19998"/>
                <a:gd name="connsiteX632" fmla="*/ 17683 w 19998"/>
                <a:gd name="connsiteY632" fmla="*/ 4211 h 19998"/>
                <a:gd name="connsiteX633" fmla="*/ 17849 w 19998"/>
                <a:gd name="connsiteY633" fmla="*/ 4211 h 19998"/>
                <a:gd name="connsiteX634" fmla="*/ 17849 w 19998"/>
                <a:gd name="connsiteY634" fmla="*/ 4171 h 19998"/>
                <a:gd name="connsiteX635" fmla="*/ 17871 w 19998"/>
                <a:gd name="connsiteY635" fmla="*/ 4171 h 19998"/>
                <a:gd name="connsiteX636" fmla="*/ 17830 w 19998"/>
                <a:gd name="connsiteY636" fmla="*/ 4091 h 19998"/>
                <a:gd name="connsiteX637" fmla="*/ 17871 w 19998"/>
                <a:gd name="connsiteY637" fmla="*/ 4065 h 19998"/>
                <a:gd name="connsiteX638" fmla="*/ 17935 w 19998"/>
                <a:gd name="connsiteY638" fmla="*/ 4091 h 19998"/>
                <a:gd name="connsiteX639" fmla="*/ 17976 w 19998"/>
                <a:gd name="connsiteY639" fmla="*/ 4065 h 19998"/>
                <a:gd name="connsiteX640" fmla="*/ 18019 w 19998"/>
                <a:gd name="connsiteY640" fmla="*/ 4091 h 19998"/>
                <a:gd name="connsiteX641" fmla="*/ 18140 w 19998"/>
                <a:gd name="connsiteY641" fmla="*/ 4131 h 19998"/>
                <a:gd name="connsiteX642" fmla="*/ 18183 w 19998"/>
                <a:gd name="connsiteY642" fmla="*/ 4293 h 19998"/>
                <a:gd name="connsiteX643" fmla="*/ 18200 w 19998"/>
                <a:gd name="connsiteY643" fmla="*/ 4293 h 19998"/>
                <a:gd name="connsiteX644" fmla="*/ 18223 w 19998"/>
                <a:gd name="connsiteY644" fmla="*/ 4211 h 19998"/>
                <a:gd name="connsiteX645" fmla="*/ 18240 w 19998"/>
                <a:gd name="connsiteY645" fmla="*/ 4211 h 19998"/>
                <a:gd name="connsiteX646" fmla="*/ 18240 w 19998"/>
                <a:gd name="connsiteY646" fmla="*/ 4230 h 19998"/>
                <a:gd name="connsiteX647" fmla="*/ 18281 w 19998"/>
                <a:gd name="connsiteY647" fmla="*/ 4230 h 19998"/>
                <a:gd name="connsiteX648" fmla="*/ 18328 w 19998"/>
                <a:gd name="connsiteY648" fmla="*/ 4270 h 19998"/>
                <a:gd name="connsiteX649" fmla="*/ 18369 w 19998"/>
                <a:gd name="connsiteY649" fmla="*/ 4253 h 19998"/>
                <a:gd name="connsiteX650" fmla="*/ 18388 w 19998"/>
                <a:gd name="connsiteY650" fmla="*/ 4270 h 19998"/>
                <a:gd name="connsiteX651" fmla="*/ 18531 w 19998"/>
                <a:gd name="connsiteY651" fmla="*/ 4253 h 19998"/>
                <a:gd name="connsiteX652" fmla="*/ 18531 w 19998"/>
                <a:gd name="connsiteY652" fmla="*/ 4270 h 19998"/>
                <a:gd name="connsiteX653" fmla="*/ 18631 w 19998"/>
                <a:gd name="connsiteY653" fmla="*/ 4211 h 19998"/>
                <a:gd name="connsiteX654" fmla="*/ 18631 w 19998"/>
                <a:gd name="connsiteY654" fmla="*/ 4131 h 19998"/>
                <a:gd name="connsiteX655" fmla="*/ 18762 w 19998"/>
                <a:gd name="connsiteY655" fmla="*/ 4108 h 19998"/>
                <a:gd name="connsiteX656" fmla="*/ 18778 w 19998"/>
                <a:gd name="connsiteY656" fmla="*/ 4148 h 19998"/>
                <a:gd name="connsiteX657" fmla="*/ 18821 w 19998"/>
                <a:gd name="connsiteY657" fmla="*/ 4131 h 19998"/>
                <a:gd name="connsiteX658" fmla="*/ 18943 w 19998"/>
                <a:gd name="connsiteY658" fmla="*/ 4333 h 19998"/>
                <a:gd name="connsiteX659" fmla="*/ 19047 w 19998"/>
                <a:gd name="connsiteY659" fmla="*/ 4333 h 19998"/>
                <a:gd name="connsiteX660" fmla="*/ 19064 w 19998"/>
                <a:gd name="connsiteY660" fmla="*/ 4392 h 19998"/>
                <a:gd name="connsiteX661" fmla="*/ 19152 w 19998"/>
                <a:gd name="connsiteY661" fmla="*/ 4392 h 19998"/>
                <a:gd name="connsiteX662" fmla="*/ 19152 w 19998"/>
                <a:gd name="connsiteY662" fmla="*/ 4373 h 19998"/>
                <a:gd name="connsiteX663" fmla="*/ 19212 w 19998"/>
                <a:gd name="connsiteY663" fmla="*/ 4373 h 19998"/>
                <a:gd name="connsiteX664" fmla="*/ 19212 w 19998"/>
                <a:gd name="connsiteY664" fmla="*/ 4392 h 19998"/>
                <a:gd name="connsiteX665" fmla="*/ 19317 w 19998"/>
                <a:gd name="connsiteY665" fmla="*/ 4333 h 19998"/>
                <a:gd name="connsiteX666" fmla="*/ 19417 w 19998"/>
                <a:gd name="connsiteY666" fmla="*/ 4392 h 19998"/>
                <a:gd name="connsiteX667" fmla="*/ 19443 w 19998"/>
                <a:gd name="connsiteY667" fmla="*/ 4373 h 19998"/>
                <a:gd name="connsiteX668" fmla="*/ 19500 w 19998"/>
                <a:gd name="connsiteY668" fmla="*/ 4373 h 19998"/>
                <a:gd name="connsiteX669" fmla="*/ 19521 w 19998"/>
                <a:gd name="connsiteY669" fmla="*/ 4352 h 19998"/>
                <a:gd name="connsiteX670" fmla="*/ 19998 w 19998"/>
                <a:gd name="connsiteY670" fmla="*/ 4512 h 19998"/>
                <a:gd name="connsiteX671" fmla="*/ 19750 w 19998"/>
                <a:gd name="connsiteY671" fmla="*/ 4939 h 19998"/>
                <a:gd name="connsiteX672" fmla="*/ 19712 w 19998"/>
                <a:gd name="connsiteY672" fmla="*/ 4939 h 19998"/>
                <a:gd name="connsiteX673" fmla="*/ 19686 w 19998"/>
                <a:gd name="connsiteY673" fmla="*/ 5003 h 19998"/>
                <a:gd name="connsiteX674" fmla="*/ 19645 w 19998"/>
                <a:gd name="connsiteY674" fmla="*/ 5003 h 19998"/>
                <a:gd name="connsiteX675" fmla="*/ 19131 w 19998"/>
                <a:gd name="connsiteY675" fmla="*/ 6512 h 19998"/>
                <a:gd name="connsiteX676" fmla="*/ 19236 w 19998"/>
                <a:gd name="connsiteY676" fmla="*/ 7750 h 19998"/>
                <a:gd name="connsiteX677" fmla="*/ 19212 w 19998"/>
                <a:gd name="connsiteY677" fmla="*/ 7750 h 19998"/>
                <a:gd name="connsiteX678" fmla="*/ 19090 w 19998"/>
                <a:gd name="connsiteY678" fmla="*/ 7870 h 19998"/>
                <a:gd name="connsiteX679" fmla="*/ 19152 w 19998"/>
                <a:gd name="connsiteY679" fmla="*/ 7853 h 19998"/>
                <a:gd name="connsiteX680" fmla="*/ 19064 w 19998"/>
                <a:gd name="connsiteY680" fmla="*/ 7973 h 19998"/>
                <a:gd name="connsiteX681" fmla="*/ 18983 w 19998"/>
                <a:gd name="connsiteY681" fmla="*/ 7973 h 19998"/>
                <a:gd name="connsiteX682" fmla="*/ 18714 w 19998"/>
                <a:gd name="connsiteY682" fmla="*/ 8135 h 19998"/>
                <a:gd name="connsiteX683" fmla="*/ 18695 w 19998"/>
                <a:gd name="connsiteY683" fmla="*/ 8093 h 19998"/>
                <a:gd name="connsiteX684" fmla="*/ 18614 w 19998"/>
                <a:gd name="connsiteY684" fmla="*/ 7997 h 19998"/>
                <a:gd name="connsiteX685" fmla="*/ 18631 w 19998"/>
                <a:gd name="connsiteY685" fmla="*/ 7973 h 19998"/>
                <a:gd name="connsiteX686" fmla="*/ 18304 w 19998"/>
                <a:gd name="connsiteY68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232 w 19998"/>
                <a:gd name="connsiteY344" fmla="*/ 7981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608 w 19998"/>
                <a:gd name="connsiteY450" fmla="*/ 5391 h 19998"/>
                <a:gd name="connsiteX451" fmla="*/ 3689 w 19998"/>
                <a:gd name="connsiteY451" fmla="*/ 5351 h 19998"/>
                <a:gd name="connsiteX452" fmla="*/ 3860 w 19998"/>
                <a:gd name="connsiteY452" fmla="*/ 5268 h 19998"/>
                <a:gd name="connsiteX453" fmla="*/ 3999 w 19998"/>
                <a:gd name="connsiteY453" fmla="*/ 5534 h 19998"/>
                <a:gd name="connsiteX454" fmla="*/ 4351 w 19998"/>
                <a:gd name="connsiteY454" fmla="*/ 5351 h 19998"/>
                <a:gd name="connsiteX455" fmla="*/ 4372 w 19998"/>
                <a:gd name="connsiteY455" fmla="*/ 5308 h 19998"/>
                <a:gd name="connsiteX456" fmla="*/ 4580 w 19998"/>
                <a:gd name="connsiteY456" fmla="*/ 5268 h 19998"/>
                <a:gd name="connsiteX457" fmla="*/ 4580 w 19998"/>
                <a:gd name="connsiteY457" fmla="*/ 5471 h 19998"/>
                <a:gd name="connsiteX458" fmla="*/ 4994 w 19998"/>
                <a:gd name="connsiteY458" fmla="*/ 5449 h 19998"/>
                <a:gd name="connsiteX459" fmla="*/ 5075 w 19998"/>
                <a:gd name="connsiteY459" fmla="*/ 5471 h 19998"/>
                <a:gd name="connsiteX460" fmla="*/ 5323 w 19998"/>
                <a:gd name="connsiteY460" fmla="*/ 5471 h 19998"/>
                <a:gd name="connsiteX461" fmla="*/ 5242 w 19998"/>
                <a:gd name="connsiteY461" fmla="*/ 5407 h 19998"/>
                <a:gd name="connsiteX462" fmla="*/ 4994 w 19998"/>
                <a:gd name="connsiteY462" fmla="*/ 5003 h 19998"/>
                <a:gd name="connsiteX463" fmla="*/ 4970 w 19998"/>
                <a:gd name="connsiteY463" fmla="*/ 5003 h 19998"/>
                <a:gd name="connsiteX464" fmla="*/ 4954 w 19998"/>
                <a:gd name="connsiteY464" fmla="*/ 4982 h 19998"/>
                <a:gd name="connsiteX465" fmla="*/ 5054 w 19998"/>
                <a:gd name="connsiteY465" fmla="*/ 4618 h 19998"/>
                <a:gd name="connsiteX466" fmla="*/ 5054 w 19998"/>
                <a:gd name="connsiteY466" fmla="*/ 4601 h 19998"/>
                <a:gd name="connsiteX467" fmla="*/ 5037 w 19998"/>
                <a:gd name="connsiteY467" fmla="*/ 4618 h 19998"/>
                <a:gd name="connsiteX468" fmla="*/ 5011 w 19998"/>
                <a:gd name="connsiteY468" fmla="*/ 4131 h 19998"/>
                <a:gd name="connsiteX469" fmla="*/ 4970 w 19998"/>
                <a:gd name="connsiteY469" fmla="*/ 4131 h 19998"/>
                <a:gd name="connsiteX470" fmla="*/ 4642 w 19998"/>
                <a:gd name="connsiteY470" fmla="*/ 3335 h 19998"/>
                <a:gd name="connsiteX471" fmla="*/ 4663 w 19998"/>
                <a:gd name="connsiteY471" fmla="*/ 3092 h 19998"/>
                <a:gd name="connsiteX472" fmla="*/ 4563 w 19998"/>
                <a:gd name="connsiteY472" fmla="*/ 3050 h 19998"/>
                <a:gd name="connsiteX473" fmla="*/ 4563 w 19998"/>
                <a:gd name="connsiteY473" fmla="*/ 2930 h 19998"/>
                <a:gd name="connsiteX474" fmla="*/ 4663 w 19998"/>
                <a:gd name="connsiteY474" fmla="*/ 2987 h 19998"/>
                <a:gd name="connsiteX475" fmla="*/ 4684 w 19998"/>
                <a:gd name="connsiteY475" fmla="*/ 2947 h 19998"/>
                <a:gd name="connsiteX476" fmla="*/ 5242 w 19998"/>
                <a:gd name="connsiteY476" fmla="*/ 3092 h 19998"/>
                <a:gd name="connsiteX477" fmla="*/ 5258 w 19998"/>
                <a:gd name="connsiteY477" fmla="*/ 3029 h 19998"/>
                <a:gd name="connsiteX478" fmla="*/ 5570 w 19998"/>
                <a:gd name="connsiteY478" fmla="*/ 3050 h 19998"/>
                <a:gd name="connsiteX479" fmla="*/ 5632 w 19998"/>
                <a:gd name="connsiteY479" fmla="*/ 3252 h 19998"/>
                <a:gd name="connsiteX480" fmla="*/ 5592 w 19998"/>
                <a:gd name="connsiteY480" fmla="*/ 3252 h 19998"/>
                <a:gd name="connsiteX481" fmla="*/ 5570 w 19998"/>
                <a:gd name="connsiteY481" fmla="*/ 3316 h 19998"/>
                <a:gd name="connsiteX482" fmla="*/ 5511 w 19998"/>
                <a:gd name="connsiteY482" fmla="*/ 3316 h 19998"/>
                <a:gd name="connsiteX483" fmla="*/ 5675 w 19998"/>
                <a:gd name="connsiteY483" fmla="*/ 3800 h 19998"/>
                <a:gd name="connsiteX484" fmla="*/ 5649 w 19998"/>
                <a:gd name="connsiteY484" fmla="*/ 3826 h 19998"/>
                <a:gd name="connsiteX485" fmla="*/ 5732 w 19998"/>
                <a:gd name="connsiteY485" fmla="*/ 3842 h 19998"/>
                <a:gd name="connsiteX486" fmla="*/ 5713 w 19998"/>
                <a:gd name="connsiteY486" fmla="*/ 3842 h 19998"/>
                <a:gd name="connsiteX487" fmla="*/ 5732 w 19998"/>
                <a:gd name="connsiteY487" fmla="*/ 3882 h 19998"/>
                <a:gd name="connsiteX488" fmla="*/ 5756 w 19998"/>
                <a:gd name="connsiteY488" fmla="*/ 3882 h 19998"/>
                <a:gd name="connsiteX489" fmla="*/ 5775 w 19998"/>
                <a:gd name="connsiteY489" fmla="*/ 3882 h 19998"/>
                <a:gd name="connsiteX490" fmla="*/ 5861 w 19998"/>
                <a:gd name="connsiteY490" fmla="*/ 3762 h 19998"/>
                <a:gd name="connsiteX491" fmla="*/ 6499 w 19998"/>
                <a:gd name="connsiteY491" fmla="*/ 3906 h 19998"/>
                <a:gd name="connsiteX492" fmla="*/ 7611 w 19998"/>
                <a:gd name="connsiteY492" fmla="*/ 3826 h 19998"/>
                <a:gd name="connsiteX493" fmla="*/ 7923 w 19998"/>
                <a:gd name="connsiteY493" fmla="*/ 3722 h 19998"/>
                <a:gd name="connsiteX494" fmla="*/ 8045 w 19998"/>
                <a:gd name="connsiteY494" fmla="*/ 3703 h 19998"/>
                <a:gd name="connsiteX495" fmla="*/ 7611 w 19998"/>
                <a:gd name="connsiteY495" fmla="*/ 3600 h 19998"/>
                <a:gd name="connsiteX496" fmla="*/ 7611 w 19998"/>
                <a:gd name="connsiteY496" fmla="*/ 3581 h 19998"/>
                <a:gd name="connsiteX497" fmla="*/ 7799 w 19998"/>
                <a:gd name="connsiteY497" fmla="*/ 3092 h 19998"/>
                <a:gd name="connsiteX498" fmla="*/ 9574 w 19998"/>
                <a:gd name="connsiteY498" fmla="*/ 2317 h 19998"/>
                <a:gd name="connsiteX499" fmla="*/ 9843 w 19998"/>
                <a:gd name="connsiteY499" fmla="*/ 1993 h 19998"/>
                <a:gd name="connsiteX500" fmla="*/ 9902 w 19998"/>
                <a:gd name="connsiteY500" fmla="*/ 2051 h 19998"/>
                <a:gd name="connsiteX501" fmla="*/ 10031 w 19998"/>
                <a:gd name="connsiteY501" fmla="*/ 2051 h 19998"/>
                <a:gd name="connsiteX502" fmla="*/ 9964 w 19998"/>
                <a:gd name="connsiteY502" fmla="*/ 1972 h 19998"/>
                <a:gd name="connsiteX503" fmla="*/ 9943 w 19998"/>
                <a:gd name="connsiteY503" fmla="*/ 1993 h 19998"/>
                <a:gd name="connsiteX504" fmla="*/ 9843 w 19998"/>
                <a:gd name="connsiteY504" fmla="*/ 1645 h 19998"/>
                <a:gd name="connsiteX505" fmla="*/ 9902 w 19998"/>
                <a:gd name="connsiteY505" fmla="*/ 1645 h 19998"/>
                <a:gd name="connsiteX506" fmla="*/ 9902 w 19998"/>
                <a:gd name="connsiteY506" fmla="*/ 1628 h 19998"/>
                <a:gd name="connsiteX507" fmla="*/ 9902 w 19998"/>
                <a:gd name="connsiteY507" fmla="*/ 1607 h 19998"/>
                <a:gd name="connsiteX508" fmla="*/ 9843 w 19998"/>
                <a:gd name="connsiteY508" fmla="*/ 1542 h 19998"/>
                <a:gd name="connsiteX509" fmla="*/ 9886 w 19998"/>
                <a:gd name="connsiteY509" fmla="*/ 1260 h 19998"/>
                <a:gd name="connsiteX510" fmla="*/ 9926 w 19998"/>
                <a:gd name="connsiteY510" fmla="*/ 1243 h 19998"/>
                <a:gd name="connsiteX511" fmla="*/ 9886 w 19998"/>
                <a:gd name="connsiteY511" fmla="*/ 815 h 19998"/>
                <a:gd name="connsiteX512" fmla="*/ 9902 w 19998"/>
                <a:gd name="connsiteY512" fmla="*/ 815 h 19998"/>
                <a:gd name="connsiteX513" fmla="*/ 9886 w 19998"/>
                <a:gd name="connsiteY513" fmla="*/ 484 h 19998"/>
                <a:gd name="connsiteX514" fmla="*/ 10645 w 19998"/>
                <a:gd name="connsiteY514" fmla="*/ 186 h 19998"/>
                <a:gd name="connsiteX515" fmla="*/ 11307 w 19998"/>
                <a:gd name="connsiteY515" fmla="*/ 0 h 19998"/>
                <a:gd name="connsiteX516" fmla="*/ 11431 w 19998"/>
                <a:gd name="connsiteY516" fmla="*/ 324 h 19998"/>
                <a:gd name="connsiteX517" fmla="*/ 11431 w 19998"/>
                <a:gd name="connsiteY517" fmla="*/ 630 h 19998"/>
                <a:gd name="connsiteX518" fmla="*/ 11577 w 19998"/>
                <a:gd name="connsiteY518" fmla="*/ 630 h 19998"/>
                <a:gd name="connsiteX519" fmla="*/ 11700 w 19998"/>
                <a:gd name="connsiteY519" fmla="*/ 832 h 19998"/>
                <a:gd name="connsiteX520" fmla="*/ 11822 w 19998"/>
                <a:gd name="connsiteY520" fmla="*/ 895 h 19998"/>
                <a:gd name="connsiteX521" fmla="*/ 12158 w 19998"/>
                <a:gd name="connsiteY521" fmla="*/ 670 h 19998"/>
                <a:gd name="connsiteX522" fmla="*/ 12279 w 19998"/>
                <a:gd name="connsiteY522" fmla="*/ 792 h 19998"/>
                <a:gd name="connsiteX523" fmla="*/ 12255 w 19998"/>
                <a:gd name="connsiteY523" fmla="*/ 815 h 19998"/>
                <a:gd name="connsiteX524" fmla="*/ 12360 w 19998"/>
                <a:gd name="connsiteY524" fmla="*/ 895 h 19998"/>
                <a:gd name="connsiteX525" fmla="*/ 12360 w 19998"/>
                <a:gd name="connsiteY525" fmla="*/ 912 h 19998"/>
                <a:gd name="connsiteX526" fmla="*/ 12339 w 19998"/>
                <a:gd name="connsiteY526" fmla="*/ 935 h 19998"/>
                <a:gd name="connsiteX527" fmla="*/ 12548 w 19998"/>
                <a:gd name="connsiteY527" fmla="*/ 1342 h 19998"/>
                <a:gd name="connsiteX528" fmla="*/ 12753 w 19998"/>
                <a:gd name="connsiteY528" fmla="*/ 1260 h 19998"/>
                <a:gd name="connsiteX529" fmla="*/ 12729 w 19998"/>
                <a:gd name="connsiteY529" fmla="*/ 1363 h 19998"/>
                <a:gd name="connsiteX530" fmla="*/ 12834 w 19998"/>
                <a:gd name="connsiteY530" fmla="*/ 1323 h 19998"/>
                <a:gd name="connsiteX531" fmla="*/ 12853 w 19998"/>
                <a:gd name="connsiteY531" fmla="*/ 1342 h 19998"/>
                <a:gd name="connsiteX532" fmla="*/ 12901 w 19998"/>
                <a:gd name="connsiteY532" fmla="*/ 1342 h 19998"/>
                <a:gd name="connsiteX533" fmla="*/ 13039 w 19998"/>
                <a:gd name="connsiteY533" fmla="*/ 1769 h 19998"/>
                <a:gd name="connsiteX534" fmla="*/ 13039 w 19998"/>
                <a:gd name="connsiteY534" fmla="*/ 1751 h 19998"/>
                <a:gd name="connsiteX535" fmla="*/ 13065 w 19998"/>
                <a:gd name="connsiteY535" fmla="*/ 1751 h 19998"/>
                <a:gd name="connsiteX536" fmla="*/ 13082 w 19998"/>
                <a:gd name="connsiteY536" fmla="*/ 1671 h 19998"/>
                <a:gd name="connsiteX537" fmla="*/ 13186 w 19998"/>
                <a:gd name="connsiteY537" fmla="*/ 1645 h 19998"/>
                <a:gd name="connsiteX538" fmla="*/ 13203 w 19998"/>
                <a:gd name="connsiteY538" fmla="*/ 1671 h 19998"/>
                <a:gd name="connsiteX539" fmla="*/ 13203 w 19998"/>
                <a:gd name="connsiteY539" fmla="*/ 1645 h 19998"/>
                <a:gd name="connsiteX540" fmla="*/ 13267 w 19998"/>
                <a:gd name="connsiteY540" fmla="*/ 1645 h 19998"/>
                <a:gd name="connsiteX541" fmla="*/ 13267 w 19998"/>
                <a:gd name="connsiteY541" fmla="*/ 1671 h 19998"/>
                <a:gd name="connsiteX542" fmla="*/ 13308 w 19998"/>
                <a:gd name="connsiteY542" fmla="*/ 1687 h 19998"/>
                <a:gd name="connsiteX543" fmla="*/ 13308 w 19998"/>
                <a:gd name="connsiteY543" fmla="*/ 1711 h 19998"/>
                <a:gd name="connsiteX544" fmla="*/ 13515 w 19998"/>
                <a:gd name="connsiteY544" fmla="*/ 1628 h 19998"/>
                <a:gd name="connsiteX545" fmla="*/ 13598 w 19998"/>
                <a:gd name="connsiteY545" fmla="*/ 1751 h 19998"/>
                <a:gd name="connsiteX546" fmla="*/ 13660 w 19998"/>
                <a:gd name="connsiteY546" fmla="*/ 1769 h 19998"/>
                <a:gd name="connsiteX547" fmla="*/ 13660 w 19998"/>
                <a:gd name="connsiteY547" fmla="*/ 1833 h 19998"/>
                <a:gd name="connsiteX548" fmla="*/ 13677 w 19998"/>
                <a:gd name="connsiteY548" fmla="*/ 1833 h 19998"/>
                <a:gd name="connsiteX549" fmla="*/ 13677 w 19998"/>
                <a:gd name="connsiteY549" fmla="*/ 1849 h 19998"/>
                <a:gd name="connsiteX550" fmla="*/ 13725 w 19998"/>
                <a:gd name="connsiteY550" fmla="*/ 1849 h 19998"/>
                <a:gd name="connsiteX551" fmla="*/ 13703 w 19998"/>
                <a:gd name="connsiteY551" fmla="*/ 1833 h 19998"/>
                <a:gd name="connsiteX552" fmla="*/ 13725 w 19998"/>
                <a:gd name="connsiteY552" fmla="*/ 1791 h 19998"/>
                <a:gd name="connsiteX553" fmla="*/ 13808 w 19998"/>
                <a:gd name="connsiteY553" fmla="*/ 1873 h 19998"/>
                <a:gd name="connsiteX554" fmla="*/ 13725 w 19998"/>
                <a:gd name="connsiteY554" fmla="*/ 2155 h 19998"/>
                <a:gd name="connsiteX555" fmla="*/ 13725 w 19998"/>
                <a:gd name="connsiteY555" fmla="*/ 2138 h 19998"/>
                <a:gd name="connsiteX556" fmla="*/ 13784 w 19998"/>
                <a:gd name="connsiteY556" fmla="*/ 2155 h 19998"/>
                <a:gd name="connsiteX557" fmla="*/ 13825 w 19998"/>
                <a:gd name="connsiteY557" fmla="*/ 2301 h 19998"/>
                <a:gd name="connsiteX558" fmla="*/ 13703 w 19998"/>
                <a:gd name="connsiteY558" fmla="*/ 2420 h 19998"/>
                <a:gd name="connsiteX559" fmla="*/ 13741 w 19998"/>
                <a:gd name="connsiteY559" fmla="*/ 2463 h 19998"/>
                <a:gd name="connsiteX560" fmla="*/ 13703 w 19998"/>
                <a:gd name="connsiteY560" fmla="*/ 2503 h 19998"/>
                <a:gd name="connsiteX561" fmla="*/ 13784 w 19998"/>
                <a:gd name="connsiteY561" fmla="*/ 2519 h 19998"/>
                <a:gd name="connsiteX562" fmla="*/ 13784 w 19998"/>
                <a:gd name="connsiteY562" fmla="*/ 2540 h 19998"/>
                <a:gd name="connsiteX563" fmla="*/ 13849 w 19998"/>
                <a:gd name="connsiteY563" fmla="*/ 2540 h 19998"/>
                <a:gd name="connsiteX564" fmla="*/ 14280 w 19998"/>
                <a:gd name="connsiteY564" fmla="*/ 2540 h 19998"/>
                <a:gd name="connsiteX565" fmla="*/ 14527 w 19998"/>
                <a:gd name="connsiteY565" fmla="*/ 2437 h 19998"/>
                <a:gd name="connsiteX566" fmla="*/ 14527 w 19998"/>
                <a:gd name="connsiteY566" fmla="*/ 2218 h 19998"/>
                <a:gd name="connsiteX567" fmla="*/ 14715 w 19998"/>
                <a:gd name="connsiteY567" fmla="*/ 2051 h 19998"/>
                <a:gd name="connsiteX568" fmla="*/ 14815 w 19998"/>
                <a:gd name="connsiteY568" fmla="*/ 2115 h 19998"/>
                <a:gd name="connsiteX569" fmla="*/ 14775 w 19998"/>
                <a:gd name="connsiteY569" fmla="*/ 2138 h 19998"/>
                <a:gd name="connsiteX570" fmla="*/ 14796 w 19998"/>
                <a:gd name="connsiteY570" fmla="*/ 2218 h 19998"/>
                <a:gd name="connsiteX571" fmla="*/ 14756 w 19998"/>
                <a:gd name="connsiteY571" fmla="*/ 2195 h 19998"/>
                <a:gd name="connsiteX572" fmla="*/ 14732 w 19998"/>
                <a:gd name="connsiteY572" fmla="*/ 2218 h 19998"/>
                <a:gd name="connsiteX573" fmla="*/ 14756 w 19998"/>
                <a:gd name="connsiteY573" fmla="*/ 2237 h 19998"/>
                <a:gd name="connsiteX574" fmla="*/ 14732 w 19998"/>
                <a:gd name="connsiteY574" fmla="*/ 2275 h 19998"/>
                <a:gd name="connsiteX575" fmla="*/ 14715 w 19998"/>
                <a:gd name="connsiteY575" fmla="*/ 2275 h 19998"/>
                <a:gd name="connsiteX576" fmla="*/ 14756 w 19998"/>
                <a:gd name="connsiteY576" fmla="*/ 2341 h 19998"/>
                <a:gd name="connsiteX577" fmla="*/ 14675 w 19998"/>
                <a:gd name="connsiteY577" fmla="*/ 2519 h 19998"/>
                <a:gd name="connsiteX578" fmla="*/ 14815 w 19998"/>
                <a:gd name="connsiteY578" fmla="*/ 2622 h 19998"/>
                <a:gd name="connsiteX579" fmla="*/ 14796 w 19998"/>
                <a:gd name="connsiteY579" fmla="*/ 2904 h 19998"/>
                <a:gd name="connsiteX580" fmla="*/ 14918 w 19998"/>
                <a:gd name="connsiteY580" fmla="*/ 2904 h 19998"/>
                <a:gd name="connsiteX581" fmla="*/ 14918 w 19998"/>
                <a:gd name="connsiteY581" fmla="*/ 2867 h 19998"/>
                <a:gd name="connsiteX582" fmla="*/ 15001 w 19998"/>
                <a:gd name="connsiteY582" fmla="*/ 2888 h 19998"/>
                <a:gd name="connsiteX583" fmla="*/ 15230 w 19998"/>
                <a:gd name="connsiteY583" fmla="*/ 3074 h 19998"/>
                <a:gd name="connsiteX584" fmla="*/ 15249 w 19998"/>
                <a:gd name="connsiteY584" fmla="*/ 3050 h 19998"/>
                <a:gd name="connsiteX585" fmla="*/ 15249 w 19998"/>
                <a:gd name="connsiteY585" fmla="*/ 3114 h 19998"/>
                <a:gd name="connsiteX586" fmla="*/ 15330 w 19998"/>
                <a:gd name="connsiteY586" fmla="*/ 3114 h 19998"/>
                <a:gd name="connsiteX587" fmla="*/ 15418 w 19998"/>
                <a:gd name="connsiteY587" fmla="*/ 3114 h 19998"/>
                <a:gd name="connsiteX588" fmla="*/ 15499 w 19998"/>
                <a:gd name="connsiteY588" fmla="*/ 3196 h 19998"/>
                <a:gd name="connsiteX589" fmla="*/ 15475 w 19998"/>
                <a:gd name="connsiteY589" fmla="*/ 3252 h 19998"/>
                <a:gd name="connsiteX590" fmla="*/ 15499 w 19998"/>
                <a:gd name="connsiteY590" fmla="*/ 3295 h 19998"/>
                <a:gd name="connsiteX591" fmla="*/ 15499 w 19998"/>
                <a:gd name="connsiteY591" fmla="*/ 3276 h 19998"/>
                <a:gd name="connsiteX592" fmla="*/ 15599 w 19998"/>
                <a:gd name="connsiteY592" fmla="*/ 3276 h 19998"/>
                <a:gd name="connsiteX593" fmla="*/ 15704 w 19998"/>
                <a:gd name="connsiteY593" fmla="*/ 3374 h 19998"/>
                <a:gd name="connsiteX594" fmla="*/ 15682 w 19998"/>
                <a:gd name="connsiteY594" fmla="*/ 3414 h 19998"/>
                <a:gd name="connsiteX595" fmla="*/ 15723 w 19998"/>
                <a:gd name="connsiteY595" fmla="*/ 3478 h 19998"/>
                <a:gd name="connsiteX596" fmla="*/ 15704 w 19998"/>
                <a:gd name="connsiteY596" fmla="*/ 3497 h 19998"/>
                <a:gd name="connsiteX597" fmla="*/ 15747 w 19998"/>
                <a:gd name="connsiteY597" fmla="*/ 3534 h 19998"/>
                <a:gd name="connsiteX598" fmla="*/ 15747 w 19998"/>
                <a:gd name="connsiteY598" fmla="*/ 3518 h 19998"/>
                <a:gd name="connsiteX599" fmla="*/ 15935 w 19998"/>
                <a:gd name="connsiteY599" fmla="*/ 3478 h 19998"/>
                <a:gd name="connsiteX600" fmla="*/ 15935 w 19998"/>
                <a:gd name="connsiteY600" fmla="*/ 3518 h 19998"/>
                <a:gd name="connsiteX601" fmla="*/ 15951 w 19998"/>
                <a:gd name="connsiteY601" fmla="*/ 3518 h 19998"/>
                <a:gd name="connsiteX602" fmla="*/ 15992 w 19998"/>
                <a:gd name="connsiteY602" fmla="*/ 3414 h 19998"/>
                <a:gd name="connsiteX603" fmla="*/ 16156 w 19998"/>
                <a:gd name="connsiteY603" fmla="*/ 3414 h 19998"/>
                <a:gd name="connsiteX604" fmla="*/ 16156 w 19998"/>
                <a:gd name="connsiteY604" fmla="*/ 3374 h 19998"/>
                <a:gd name="connsiteX605" fmla="*/ 16302 w 19998"/>
                <a:gd name="connsiteY605" fmla="*/ 3436 h 19998"/>
                <a:gd name="connsiteX606" fmla="*/ 16285 w 19998"/>
                <a:gd name="connsiteY606" fmla="*/ 3454 h 19998"/>
                <a:gd name="connsiteX607" fmla="*/ 16366 w 19998"/>
                <a:gd name="connsiteY607" fmla="*/ 3518 h 19998"/>
                <a:gd name="connsiteX608" fmla="*/ 16490 w 19998"/>
                <a:gd name="connsiteY608" fmla="*/ 3518 h 19998"/>
                <a:gd name="connsiteX609" fmla="*/ 16506 w 19998"/>
                <a:gd name="connsiteY609" fmla="*/ 3600 h 19998"/>
                <a:gd name="connsiteX610" fmla="*/ 16590 w 19998"/>
                <a:gd name="connsiteY610" fmla="*/ 3624 h 19998"/>
                <a:gd name="connsiteX611" fmla="*/ 16611 w 19998"/>
                <a:gd name="connsiteY611" fmla="*/ 3581 h 19998"/>
                <a:gd name="connsiteX612" fmla="*/ 16694 w 19998"/>
                <a:gd name="connsiteY612" fmla="*/ 3600 h 19998"/>
                <a:gd name="connsiteX613" fmla="*/ 16694 w 19998"/>
                <a:gd name="connsiteY613" fmla="*/ 3560 h 19998"/>
                <a:gd name="connsiteX614" fmla="*/ 16716 w 19998"/>
                <a:gd name="connsiteY614" fmla="*/ 3560 h 19998"/>
                <a:gd name="connsiteX615" fmla="*/ 16716 w 19998"/>
                <a:gd name="connsiteY615" fmla="*/ 3518 h 19998"/>
                <a:gd name="connsiteX616" fmla="*/ 16759 w 19998"/>
                <a:gd name="connsiteY616" fmla="*/ 3497 h 19998"/>
                <a:gd name="connsiteX617" fmla="*/ 16759 w 19998"/>
                <a:gd name="connsiteY617" fmla="*/ 3478 h 19998"/>
                <a:gd name="connsiteX618" fmla="*/ 16940 w 19998"/>
                <a:gd name="connsiteY618" fmla="*/ 3478 h 19998"/>
                <a:gd name="connsiteX619" fmla="*/ 17085 w 19998"/>
                <a:gd name="connsiteY619" fmla="*/ 3560 h 19998"/>
                <a:gd name="connsiteX620" fmla="*/ 17085 w 19998"/>
                <a:gd name="connsiteY620" fmla="*/ 3534 h 19998"/>
                <a:gd name="connsiteX621" fmla="*/ 17192 w 19998"/>
                <a:gd name="connsiteY621" fmla="*/ 3518 h 19998"/>
                <a:gd name="connsiteX622" fmla="*/ 17192 w 19998"/>
                <a:gd name="connsiteY622" fmla="*/ 3534 h 19998"/>
                <a:gd name="connsiteX623" fmla="*/ 17373 w 19998"/>
                <a:gd name="connsiteY623" fmla="*/ 3640 h 19998"/>
                <a:gd name="connsiteX624" fmla="*/ 17354 w 19998"/>
                <a:gd name="connsiteY624" fmla="*/ 3663 h 19998"/>
                <a:gd name="connsiteX625" fmla="*/ 17437 w 19998"/>
                <a:gd name="connsiteY625" fmla="*/ 3783 h 19998"/>
                <a:gd name="connsiteX626" fmla="*/ 17397 w 19998"/>
                <a:gd name="connsiteY626" fmla="*/ 3783 h 19998"/>
                <a:gd name="connsiteX627" fmla="*/ 17414 w 19998"/>
                <a:gd name="connsiteY627" fmla="*/ 3826 h 19998"/>
                <a:gd name="connsiteX628" fmla="*/ 17437 w 19998"/>
                <a:gd name="connsiteY628" fmla="*/ 3826 h 19998"/>
                <a:gd name="connsiteX629" fmla="*/ 17602 w 19998"/>
                <a:gd name="connsiteY629" fmla="*/ 4028 h 19998"/>
                <a:gd name="connsiteX630" fmla="*/ 17623 w 19998"/>
                <a:gd name="connsiteY630" fmla="*/ 4091 h 19998"/>
                <a:gd name="connsiteX631" fmla="*/ 17642 w 19998"/>
                <a:gd name="connsiteY631" fmla="*/ 4091 h 19998"/>
                <a:gd name="connsiteX632" fmla="*/ 17683 w 19998"/>
                <a:gd name="connsiteY632" fmla="*/ 4211 h 19998"/>
                <a:gd name="connsiteX633" fmla="*/ 17849 w 19998"/>
                <a:gd name="connsiteY633" fmla="*/ 4211 h 19998"/>
                <a:gd name="connsiteX634" fmla="*/ 17849 w 19998"/>
                <a:gd name="connsiteY634" fmla="*/ 4171 h 19998"/>
                <a:gd name="connsiteX635" fmla="*/ 17871 w 19998"/>
                <a:gd name="connsiteY635" fmla="*/ 4171 h 19998"/>
                <a:gd name="connsiteX636" fmla="*/ 17830 w 19998"/>
                <a:gd name="connsiteY636" fmla="*/ 4091 h 19998"/>
                <a:gd name="connsiteX637" fmla="*/ 17871 w 19998"/>
                <a:gd name="connsiteY637" fmla="*/ 4065 h 19998"/>
                <a:gd name="connsiteX638" fmla="*/ 17935 w 19998"/>
                <a:gd name="connsiteY638" fmla="*/ 4091 h 19998"/>
                <a:gd name="connsiteX639" fmla="*/ 17976 w 19998"/>
                <a:gd name="connsiteY639" fmla="*/ 4065 h 19998"/>
                <a:gd name="connsiteX640" fmla="*/ 18019 w 19998"/>
                <a:gd name="connsiteY640" fmla="*/ 4091 h 19998"/>
                <a:gd name="connsiteX641" fmla="*/ 18140 w 19998"/>
                <a:gd name="connsiteY641" fmla="*/ 4131 h 19998"/>
                <a:gd name="connsiteX642" fmla="*/ 18183 w 19998"/>
                <a:gd name="connsiteY642" fmla="*/ 4293 h 19998"/>
                <a:gd name="connsiteX643" fmla="*/ 18200 w 19998"/>
                <a:gd name="connsiteY643" fmla="*/ 4293 h 19998"/>
                <a:gd name="connsiteX644" fmla="*/ 18223 w 19998"/>
                <a:gd name="connsiteY644" fmla="*/ 4211 h 19998"/>
                <a:gd name="connsiteX645" fmla="*/ 18240 w 19998"/>
                <a:gd name="connsiteY645" fmla="*/ 4211 h 19998"/>
                <a:gd name="connsiteX646" fmla="*/ 18240 w 19998"/>
                <a:gd name="connsiteY646" fmla="*/ 4230 h 19998"/>
                <a:gd name="connsiteX647" fmla="*/ 18281 w 19998"/>
                <a:gd name="connsiteY647" fmla="*/ 4230 h 19998"/>
                <a:gd name="connsiteX648" fmla="*/ 18328 w 19998"/>
                <a:gd name="connsiteY648" fmla="*/ 4270 h 19998"/>
                <a:gd name="connsiteX649" fmla="*/ 18369 w 19998"/>
                <a:gd name="connsiteY649" fmla="*/ 4253 h 19998"/>
                <a:gd name="connsiteX650" fmla="*/ 18388 w 19998"/>
                <a:gd name="connsiteY650" fmla="*/ 4270 h 19998"/>
                <a:gd name="connsiteX651" fmla="*/ 18531 w 19998"/>
                <a:gd name="connsiteY651" fmla="*/ 4253 h 19998"/>
                <a:gd name="connsiteX652" fmla="*/ 18531 w 19998"/>
                <a:gd name="connsiteY652" fmla="*/ 4270 h 19998"/>
                <a:gd name="connsiteX653" fmla="*/ 18631 w 19998"/>
                <a:gd name="connsiteY653" fmla="*/ 4211 h 19998"/>
                <a:gd name="connsiteX654" fmla="*/ 18631 w 19998"/>
                <a:gd name="connsiteY654" fmla="*/ 4131 h 19998"/>
                <a:gd name="connsiteX655" fmla="*/ 18762 w 19998"/>
                <a:gd name="connsiteY655" fmla="*/ 4108 h 19998"/>
                <a:gd name="connsiteX656" fmla="*/ 18778 w 19998"/>
                <a:gd name="connsiteY656" fmla="*/ 4148 h 19998"/>
                <a:gd name="connsiteX657" fmla="*/ 18821 w 19998"/>
                <a:gd name="connsiteY657" fmla="*/ 4131 h 19998"/>
                <a:gd name="connsiteX658" fmla="*/ 18943 w 19998"/>
                <a:gd name="connsiteY658" fmla="*/ 4333 h 19998"/>
                <a:gd name="connsiteX659" fmla="*/ 19047 w 19998"/>
                <a:gd name="connsiteY659" fmla="*/ 4333 h 19998"/>
                <a:gd name="connsiteX660" fmla="*/ 19064 w 19998"/>
                <a:gd name="connsiteY660" fmla="*/ 4392 h 19998"/>
                <a:gd name="connsiteX661" fmla="*/ 19152 w 19998"/>
                <a:gd name="connsiteY661" fmla="*/ 4392 h 19998"/>
                <a:gd name="connsiteX662" fmla="*/ 19152 w 19998"/>
                <a:gd name="connsiteY662" fmla="*/ 4373 h 19998"/>
                <a:gd name="connsiteX663" fmla="*/ 19212 w 19998"/>
                <a:gd name="connsiteY663" fmla="*/ 4373 h 19998"/>
                <a:gd name="connsiteX664" fmla="*/ 19212 w 19998"/>
                <a:gd name="connsiteY664" fmla="*/ 4392 h 19998"/>
                <a:gd name="connsiteX665" fmla="*/ 19317 w 19998"/>
                <a:gd name="connsiteY665" fmla="*/ 4333 h 19998"/>
                <a:gd name="connsiteX666" fmla="*/ 19417 w 19998"/>
                <a:gd name="connsiteY666" fmla="*/ 4392 h 19998"/>
                <a:gd name="connsiteX667" fmla="*/ 19443 w 19998"/>
                <a:gd name="connsiteY667" fmla="*/ 4373 h 19998"/>
                <a:gd name="connsiteX668" fmla="*/ 19500 w 19998"/>
                <a:gd name="connsiteY668" fmla="*/ 4373 h 19998"/>
                <a:gd name="connsiteX669" fmla="*/ 19521 w 19998"/>
                <a:gd name="connsiteY669" fmla="*/ 4352 h 19998"/>
                <a:gd name="connsiteX670" fmla="*/ 19998 w 19998"/>
                <a:gd name="connsiteY670" fmla="*/ 4512 h 19998"/>
                <a:gd name="connsiteX671" fmla="*/ 19750 w 19998"/>
                <a:gd name="connsiteY671" fmla="*/ 4939 h 19998"/>
                <a:gd name="connsiteX672" fmla="*/ 19712 w 19998"/>
                <a:gd name="connsiteY672" fmla="*/ 4939 h 19998"/>
                <a:gd name="connsiteX673" fmla="*/ 19686 w 19998"/>
                <a:gd name="connsiteY673" fmla="*/ 5003 h 19998"/>
                <a:gd name="connsiteX674" fmla="*/ 19645 w 19998"/>
                <a:gd name="connsiteY674" fmla="*/ 5003 h 19998"/>
                <a:gd name="connsiteX675" fmla="*/ 19131 w 19998"/>
                <a:gd name="connsiteY675" fmla="*/ 6512 h 19998"/>
                <a:gd name="connsiteX676" fmla="*/ 19236 w 19998"/>
                <a:gd name="connsiteY676" fmla="*/ 7750 h 19998"/>
                <a:gd name="connsiteX677" fmla="*/ 19212 w 19998"/>
                <a:gd name="connsiteY677" fmla="*/ 7750 h 19998"/>
                <a:gd name="connsiteX678" fmla="*/ 19090 w 19998"/>
                <a:gd name="connsiteY678" fmla="*/ 7870 h 19998"/>
                <a:gd name="connsiteX679" fmla="*/ 19152 w 19998"/>
                <a:gd name="connsiteY679" fmla="*/ 7853 h 19998"/>
                <a:gd name="connsiteX680" fmla="*/ 19064 w 19998"/>
                <a:gd name="connsiteY680" fmla="*/ 7973 h 19998"/>
                <a:gd name="connsiteX681" fmla="*/ 18983 w 19998"/>
                <a:gd name="connsiteY681" fmla="*/ 7973 h 19998"/>
                <a:gd name="connsiteX682" fmla="*/ 18714 w 19998"/>
                <a:gd name="connsiteY682" fmla="*/ 8135 h 19998"/>
                <a:gd name="connsiteX683" fmla="*/ 18695 w 19998"/>
                <a:gd name="connsiteY683" fmla="*/ 8093 h 19998"/>
                <a:gd name="connsiteX684" fmla="*/ 18614 w 19998"/>
                <a:gd name="connsiteY684" fmla="*/ 7997 h 19998"/>
                <a:gd name="connsiteX685" fmla="*/ 18631 w 19998"/>
                <a:gd name="connsiteY685" fmla="*/ 7973 h 19998"/>
                <a:gd name="connsiteX686" fmla="*/ 18304 w 19998"/>
                <a:gd name="connsiteY68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127 w 19998"/>
                <a:gd name="connsiteY344" fmla="*/ 7442 h 19998"/>
                <a:gd name="connsiteX345" fmla="*/ 2127 w 19998"/>
                <a:gd name="connsiteY345" fmla="*/ 7463 h 19998"/>
                <a:gd name="connsiteX346" fmla="*/ 1831 w 19998"/>
                <a:gd name="connsiteY346" fmla="*/ 7261 h 19998"/>
                <a:gd name="connsiteX347" fmla="*/ 1260 w 19998"/>
                <a:gd name="connsiteY347" fmla="*/ 6996 h 19998"/>
                <a:gd name="connsiteX348" fmla="*/ 1276 w 19998"/>
                <a:gd name="connsiteY348" fmla="*/ 6975 h 19998"/>
                <a:gd name="connsiteX349" fmla="*/ 1260 w 19998"/>
                <a:gd name="connsiteY349" fmla="*/ 6958 h 19998"/>
                <a:gd name="connsiteX350" fmla="*/ 1236 w 19998"/>
                <a:gd name="connsiteY350" fmla="*/ 6958 h 19998"/>
                <a:gd name="connsiteX351" fmla="*/ 1172 w 19998"/>
                <a:gd name="connsiteY351" fmla="*/ 6892 h 19998"/>
                <a:gd name="connsiteX352" fmla="*/ 1155 w 19998"/>
                <a:gd name="connsiteY352" fmla="*/ 6996 h 19998"/>
                <a:gd name="connsiteX353" fmla="*/ 886 w 19998"/>
                <a:gd name="connsiteY353" fmla="*/ 6975 h 19998"/>
                <a:gd name="connsiteX354" fmla="*/ 679 w 19998"/>
                <a:gd name="connsiteY354" fmla="*/ 7099 h 19998"/>
                <a:gd name="connsiteX355" fmla="*/ 533 w 19998"/>
                <a:gd name="connsiteY355" fmla="*/ 7078 h 19998"/>
                <a:gd name="connsiteX356" fmla="*/ 533 w 19998"/>
                <a:gd name="connsiteY356" fmla="*/ 7022 h 19998"/>
                <a:gd name="connsiteX357" fmla="*/ 574 w 19998"/>
                <a:gd name="connsiteY357" fmla="*/ 6996 h 19998"/>
                <a:gd name="connsiteX358" fmla="*/ 305 w 19998"/>
                <a:gd name="connsiteY358" fmla="*/ 6568 h 19998"/>
                <a:gd name="connsiteX359" fmla="*/ 264 w 19998"/>
                <a:gd name="connsiteY359" fmla="*/ 6594 h 19998"/>
                <a:gd name="connsiteX360" fmla="*/ 164 w 19998"/>
                <a:gd name="connsiteY360" fmla="*/ 6528 h 19998"/>
                <a:gd name="connsiteX361" fmla="*/ 141 w 19998"/>
                <a:gd name="connsiteY361" fmla="*/ 6528 h 19998"/>
                <a:gd name="connsiteX362" fmla="*/ 0 w 19998"/>
                <a:gd name="connsiteY362" fmla="*/ 6490 h 19998"/>
                <a:gd name="connsiteX363" fmla="*/ 17 w 19998"/>
                <a:gd name="connsiteY363" fmla="*/ 6465 h 19998"/>
                <a:gd name="connsiteX364" fmla="*/ 57 w 19998"/>
                <a:gd name="connsiteY364" fmla="*/ 6465 h 19998"/>
                <a:gd name="connsiteX365" fmla="*/ 57 w 19998"/>
                <a:gd name="connsiteY365" fmla="*/ 6425 h 19998"/>
                <a:gd name="connsiteX366" fmla="*/ 695 w 19998"/>
                <a:gd name="connsiteY366" fmla="*/ 6408 h 19998"/>
                <a:gd name="connsiteX367" fmla="*/ 760 w 19998"/>
                <a:gd name="connsiteY367" fmla="*/ 6262 h 19998"/>
                <a:gd name="connsiteX368" fmla="*/ 722 w 19998"/>
                <a:gd name="connsiteY368" fmla="*/ 6262 h 19998"/>
                <a:gd name="connsiteX369" fmla="*/ 695 w 19998"/>
                <a:gd name="connsiteY369" fmla="*/ 6164 h 19998"/>
                <a:gd name="connsiteX370" fmla="*/ 433 w 19998"/>
                <a:gd name="connsiteY370" fmla="*/ 6084 h 19998"/>
                <a:gd name="connsiteX371" fmla="*/ 348 w 19998"/>
                <a:gd name="connsiteY371" fmla="*/ 6204 h 19998"/>
                <a:gd name="connsiteX372" fmla="*/ 329 w 19998"/>
                <a:gd name="connsiteY372" fmla="*/ 6204 h 19998"/>
                <a:gd name="connsiteX373" fmla="*/ 305 w 19998"/>
                <a:gd name="connsiteY373" fmla="*/ 6060 h 19998"/>
                <a:gd name="connsiteX374" fmla="*/ 348 w 19998"/>
                <a:gd name="connsiteY374" fmla="*/ 6044 h 19998"/>
                <a:gd name="connsiteX375" fmla="*/ 348 w 19998"/>
                <a:gd name="connsiteY375" fmla="*/ 5997 h 19998"/>
                <a:gd name="connsiteX376" fmla="*/ 248 w 19998"/>
                <a:gd name="connsiteY376" fmla="*/ 5997 h 19998"/>
                <a:gd name="connsiteX377" fmla="*/ 221 w 19998"/>
                <a:gd name="connsiteY377" fmla="*/ 5938 h 19998"/>
                <a:gd name="connsiteX378" fmla="*/ 329 w 19998"/>
                <a:gd name="connsiteY378" fmla="*/ 5938 h 19998"/>
                <a:gd name="connsiteX379" fmla="*/ 348 w 19998"/>
                <a:gd name="connsiteY379" fmla="*/ 5818 h 19998"/>
                <a:gd name="connsiteX380" fmla="*/ 391 w 19998"/>
                <a:gd name="connsiteY380" fmla="*/ 5818 h 19998"/>
                <a:gd name="connsiteX381" fmla="*/ 369 w 19998"/>
                <a:gd name="connsiteY381" fmla="*/ 5917 h 19998"/>
                <a:gd name="connsiteX382" fmla="*/ 433 w 19998"/>
                <a:gd name="connsiteY382" fmla="*/ 5877 h 19998"/>
                <a:gd name="connsiteX383" fmla="*/ 433 w 19998"/>
                <a:gd name="connsiteY383" fmla="*/ 5898 h 19998"/>
                <a:gd name="connsiteX384" fmla="*/ 410 w 19998"/>
                <a:gd name="connsiteY384" fmla="*/ 5917 h 19998"/>
                <a:gd name="connsiteX385" fmla="*/ 433 w 19998"/>
                <a:gd name="connsiteY385" fmla="*/ 5938 h 19998"/>
                <a:gd name="connsiteX386" fmla="*/ 555 w 19998"/>
                <a:gd name="connsiteY386" fmla="*/ 5938 h 19998"/>
                <a:gd name="connsiteX387" fmla="*/ 555 w 19998"/>
                <a:gd name="connsiteY387" fmla="*/ 5955 h 19998"/>
                <a:gd name="connsiteX388" fmla="*/ 738 w 19998"/>
                <a:gd name="connsiteY388" fmla="*/ 5938 h 19998"/>
                <a:gd name="connsiteX389" fmla="*/ 695 w 19998"/>
                <a:gd name="connsiteY389" fmla="*/ 5835 h 19998"/>
                <a:gd name="connsiteX390" fmla="*/ 655 w 19998"/>
                <a:gd name="connsiteY390" fmla="*/ 5835 h 19998"/>
                <a:gd name="connsiteX391" fmla="*/ 638 w 19998"/>
                <a:gd name="connsiteY391" fmla="*/ 5877 h 19998"/>
                <a:gd name="connsiteX392" fmla="*/ 574 w 19998"/>
                <a:gd name="connsiteY392" fmla="*/ 5861 h 19998"/>
                <a:gd name="connsiteX393" fmla="*/ 517 w 19998"/>
                <a:gd name="connsiteY393" fmla="*/ 5861 h 19998"/>
                <a:gd name="connsiteX394" fmla="*/ 598 w 19998"/>
                <a:gd name="connsiteY394" fmla="*/ 5736 h 19998"/>
                <a:gd name="connsiteX395" fmla="*/ 141 w 19998"/>
                <a:gd name="connsiteY395" fmla="*/ 5778 h 19998"/>
                <a:gd name="connsiteX396" fmla="*/ 141 w 19998"/>
                <a:gd name="connsiteY396" fmla="*/ 5795 h 19998"/>
                <a:gd name="connsiteX397" fmla="*/ 17 w 19998"/>
                <a:gd name="connsiteY397" fmla="*/ 5818 h 19998"/>
                <a:gd name="connsiteX398" fmla="*/ 17 w 19998"/>
                <a:gd name="connsiteY398" fmla="*/ 5715 h 19998"/>
                <a:gd name="connsiteX399" fmla="*/ 40 w 19998"/>
                <a:gd name="connsiteY399" fmla="*/ 5715 h 19998"/>
                <a:gd name="connsiteX400" fmla="*/ 141 w 19998"/>
                <a:gd name="connsiteY400" fmla="*/ 5287 h 19998"/>
                <a:gd name="connsiteX401" fmla="*/ 181 w 19998"/>
                <a:gd name="connsiteY401" fmla="*/ 5268 h 19998"/>
                <a:gd name="connsiteX402" fmla="*/ 348 w 19998"/>
                <a:gd name="connsiteY402" fmla="*/ 5247 h 19998"/>
                <a:gd name="connsiteX403" fmla="*/ 329 w 19998"/>
                <a:gd name="connsiteY403" fmla="*/ 5205 h 19998"/>
                <a:gd name="connsiteX404" fmla="*/ 450 w 19998"/>
                <a:gd name="connsiteY404" fmla="*/ 5149 h 19998"/>
                <a:gd name="connsiteX405" fmla="*/ 617 w 19998"/>
                <a:gd name="connsiteY405" fmla="*/ 5149 h 19998"/>
                <a:gd name="connsiteX406" fmla="*/ 617 w 19998"/>
                <a:gd name="connsiteY406" fmla="*/ 5106 h 19998"/>
                <a:gd name="connsiteX407" fmla="*/ 803 w 19998"/>
                <a:gd name="connsiteY407" fmla="*/ 5085 h 19998"/>
                <a:gd name="connsiteX408" fmla="*/ 826 w 19998"/>
                <a:gd name="connsiteY408" fmla="*/ 5106 h 19998"/>
                <a:gd name="connsiteX409" fmla="*/ 803 w 19998"/>
                <a:gd name="connsiteY409" fmla="*/ 5149 h 19998"/>
                <a:gd name="connsiteX410" fmla="*/ 803 w 19998"/>
                <a:gd name="connsiteY410" fmla="*/ 5165 h 19998"/>
                <a:gd name="connsiteX411" fmla="*/ 1276 w 19998"/>
                <a:gd name="connsiteY411" fmla="*/ 5022 h 19998"/>
                <a:gd name="connsiteX412" fmla="*/ 1276 w 19998"/>
                <a:gd name="connsiteY412" fmla="*/ 5003 h 19998"/>
                <a:gd name="connsiteX413" fmla="*/ 1276 w 19998"/>
                <a:gd name="connsiteY413" fmla="*/ 5022 h 19998"/>
                <a:gd name="connsiteX414" fmla="*/ 1298 w 19998"/>
                <a:gd name="connsiteY414" fmla="*/ 5022 h 19998"/>
                <a:gd name="connsiteX415" fmla="*/ 1298 w 19998"/>
                <a:gd name="connsiteY415" fmla="*/ 5003 h 19998"/>
                <a:gd name="connsiteX416" fmla="*/ 1341 w 19998"/>
                <a:gd name="connsiteY416" fmla="*/ 5003 h 19998"/>
                <a:gd name="connsiteX417" fmla="*/ 1341 w 19998"/>
                <a:gd name="connsiteY417" fmla="*/ 5165 h 19998"/>
                <a:gd name="connsiteX418" fmla="*/ 1381 w 19998"/>
                <a:gd name="connsiteY418" fmla="*/ 5165 h 19998"/>
                <a:gd name="connsiteX419" fmla="*/ 1441 w 19998"/>
                <a:gd name="connsiteY419" fmla="*/ 5149 h 19998"/>
                <a:gd name="connsiteX420" fmla="*/ 1441 w 19998"/>
                <a:gd name="connsiteY420" fmla="*/ 5205 h 19998"/>
                <a:gd name="connsiteX421" fmla="*/ 1505 w 19998"/>
                <a:gd name="connsiteY421" fmla="*/ 5231 h 19998"/>
                <a:gd name="connsiteX422" fmla="*/ 1524 w 19998"/>
                <a:gd name="connsiteY422" fmla="*/ 5069 h 19998"/>
                <a:gd name="connsiteX423" fmla="*/ 1562 w 19998"/>
                <a:gd name="connsiteY423" fmla="*/ 5069 h 19998"/>
                <a:gd name="connsiteX424" fmla="*/ 1562 w 19998"/>
                <a:gd name="connsiteY424" fmla="*/ 5043 h 19998"/>
                <a:gd name="connsiteX425" fmla="*/ 1815 w 19998"/>
                <a:gd name="connsiteY425" fmla="*/ 5125 h 19998"/>
                <a:gd name="connsiteX426" fmla="*/ 1815 w 19998"/>
                <a:gd name="connsiteY426" fmla="*/ 5149 h 19998"/>
                <a:gd name="connsiteX427" fmla="*/ 1831 w 19998"/>
                <a:gd name="connsiteY427" fmla="*/ 5149 h 19998"/>
                <a:gd name="connsiteX428" fmla="*/ 1874 w 19998"/>
                <a:gd name="connsiteY428" fmla="*/ 5149 h 19998"/>
                <a:gd name="connsiteX429" fmla="*/ 1874 w 19998"/>
                <a:gd name="connsiteY429" fmla="*/ 5189 h 19998"/>
                <a:gd name="connsiteX430" fmla="*/ 1936 w 19998"/>
                <a:gd name="connsiteY430" fmla="*/ 5165 h 19998"/>
                <a:gd name="connsiteX431" fmla="*/ 1936 w 19998"/>
                <a:gd name="connsiteY431" fmla="*/ 5149 h 19998"/>
                <a:gd name="connsiteX432" fmla="*/ 1915 w 19998"/>
                <a:gd name="connsiteY432" fmla="*/ 5125 h 19998"/>
                <a:gd name="connsiteX433" fmla="*/ 1915 w 19998"/>
                <a:gd name="connsiteY433" fmla="*/ 5069 h 19998"/>
                <a:gd name="connsiteX434" fmla="*/ 1979 w 19998"/>
                <a:gd name="connsiteY434" fmla="*/ 5003 h 19998"/>
                <a:gd name="connsiteX435" fmla="*/ 1936 w 19998"/>
                <a:gd name="connsiteY435" fmla="*/ 4939 h 19998"/>
                <a:gd name="connsiteX436" fmla="*/ 2103 w 19998"/>
                <a:gd name="connsiteY436" fmla="*/ 4820 h 19998"/>
                <a:gd name="connsiteX437" fmla="*/ 2496 w 19998"/>
                <a:gd name="connsiteY437" fmla="*/ 4777 h 19998"/>
                <a:gd name="connsiteX438" fmla="*/ 2536 w 19998"/>
                <a:gd name="connsiteY438" fmla="*/ 4860 h 19998"/>
                <a:gd name="connsiteX439" fmla="*/ 2722 w 19998"/>
                <a:gd name="connsiteY439" fmla="*/ 4761 h 19998"/>
                <a:gd name="connsiteX440" fmla="*/ 2722 w 19998"/>
                <a:gd name="connsiteY440" fmla="*/ 4900 h 19998"/>
                <a:gd name="connsiteX441" fmla="*/ 2805 w 19998"/>
                <a:gd name="connsiteY441" fmla="*/ 4923 h 19998"/>
                <a:gd name="connsiteX442" fmla="*/ 2782 w 19998"/>
                <a:gd name="connsiteY442" fmla="*/ 4982 h 19998"/>
                <a:gd name="connsiteX443" fmla="*/ 2886 w 19998"/>
                <a:gd name="connsiteY443" fmla="*/ 5022 h 19998"/>
                <a:gd name="connsiteX444" fmla="*/ 2910 w 19998"/>
                <a:gd name="connsiteY444" fmla="*/ 5022 h 19998"/>
                <a:gd name="connsiteX445" fmla="*/ 2970 w 19998"/>
                <a:gd name="connsiteY445" fmla="*/ 5189 h 19998"/>
                <a:gd name="connsiteX446" fmla="*/ 3010 w 19998"/>
                <a:gd name="connsiteY446" fmla="*/ 5189 h 19998"/>
                <a:gd name="connsiteX447" fmla="*/ 3034 w 19998"/>
                <a:gd name="connsiteY447" fmla="*/ 5247 h 19998"/>
                <a:gd name="connsiteX448" fmla="*/ 3256 w 19998"/>
                <a:gd name="connsiteY448" fmla="*/ 5673 h 19998"/>
                <a:gd name="connsiteX449" fmla="*/ 3608 w 19998"/>
                <a:gd name="connsiteY449" fmla="*/ 5391 h 19998"/>
                <a:gd name="connsiteX450" fmla="*/ 3689 w 19998"/>
                <a:gd name="connsiteY450" fmla="*/ 5351 h 19998"/>
                <a:gd name="connsiteX451" fmla="*/ 3860 w 19998"/>
                <a:gd name="connsiteY451" fmla="*/ 5268 h 19998"/>
                <a:gd name="connsiteX452" fmla="*/ 3999 w 19998"/>
                <a:gd name="connsiteY452" fmla="*/ 5534 h 19998"/>
                <a:gd name="connsiteX453" fmla="*/ 4351 w 19998"/>
                <a:gd name="connsiteY453" fmla="*/ 5351 h 19998"/>
                <a:gd name="connsiteX454" fmla="*/ 4372 w 19998"/>
                <a:gd name="connsiteY454" fmla="*/ 5308 h 19998"/>
                <a:gd name="connsiteX455" fmla="*/ 4580 w 19998"/>
                <a:gd name="connsiteY455" fmla="*/ 5268 h 19998"/>
                <a:gd name="connsiteX456" fmla="*/ 4580 w 19998"/>
                <a:gd name="connsiteY456" fmla="*/ 5471 h 19998"/>
                <a:gd name="connsiteX457" fmla="*/ 4994 w 19998"/>
                <a:gd name="connsiteY457" fmla="*/ 5449 h 19998"/>
                <a:gd name="connsiteX458" fmla="*/ 5075 w 19998"/>
                <a:gd name="connsiteY458" fmla="*/ 5471 h 19998"/>
                <a:gd name="connsiteX459" fmla="*/ 5323 w 19998"/>
                <a:gd name="connsiteY459" fmla="*/ 5471 h 19998"/>
                <a:gd name="connsiteX460" fmla="*/ 5242 w 19998"/>
                <a:gd name="connsiteY460" fmla="*/ 5407 h 19998"/>
                <a:gd name="connsiteX461" fmla="*/ 4994 w 19998"/>
                <a:gd name="connsiteY461" fmla="*/ 5003 h 19998"/>
                <a:gd name="connsiteX462" fmla="*/ 4970 w 19998"/>
                <a:gd name="connsiteY462" fmla="*/ 5003 h 19998"/>
                <a:gd name="connsiteX463" fmla="*/ 4954 w 19998"/>
                <a:gd name="connsiteY463" fmla="*/ 4982 h 19998"/>
                <a:gd name="connsiteX464" fmla="*/ 5054 w 19998"/>
                <a:gd name="connsiteY464" fmla="*/ 4618 h 19998"/>
                <a:gd name="connsiteX465" fmla="*/ 5054 w 19998"/>
                <a:gd name="connsiteY465" fmla="*/ 4601 h 19998"/>
                <a:gd name="connsiteX466" fmla="*/ 5037 w 19998"/>
                <a:gd name="connsiteY466" fmla="*/ 4618 h 19998"/>
                <a:gd name="connsiteX467" fmla="*/ 5011 w 19998"/>
                <a:gd name="connsiteY467" fmla="*/ 4131 h 19998"/>
                <a:gd name="connsiteX468" fmla="*/ 4970 w 19998"/>
                <a:gd name="connsiteY468" fmla="*/ 4131 h 19998"/>
                <a:gd name="connsiteX469" fmla="*/ 4642 w 19998"/>
                <a:gd name="connsiteY469" fmla="*/ 3335 h 19998"/>
                <a:gd name="connsiteX470" fmla="*/ 4663 w 19998"/>
                <a:gd name="connsiteY470" fmla="*/ 3092 h 19998"/>
                <a:gd name="connsiteX471" fmla="*/ 4563 w 19998"/>
                <a:gd name="connsiteY471" fmla="*/ 3050 h 19998"/>
                <a:gd name="connsiteX472" fmla="*/ 4563 w 19998"/>
                <a:gd name="connsiteY472" fmla="*/ 2930 h 19998"/>
                <a:gd name="connsiteX473" fmla="*/ 4663 w 19998"/>
                <a:gd name="connsiteY473" fmla="*/ 2987 h 19998"/>
                <a:gd name="connsiteX474" fmla="*/ 4684 w 19998"/>
                <a:gd name="connsiteY474" fmla="*/ 2947 h 19998"/>
                <a:gd name="connsiteX475" fmla="*/ 5242 w 19998"/>
                <a:gd name="connsiteY475" fmla="*/ 3092 h 19998"/>
                <a:gd name="connsiteX476" fmla="*/ 5258 w 19998"/>
                <a:gd name="connsiteY476" fmla="*/ 3029 h 19998"/>
                <a:gd name="connsiteX477" fmla="*/ 5570 w 19998"/>
                <a:gd name="connsiteY477" fmla="*/ 3050 h 19998"/>
                <a:gd name="connsiteX478" fmla="*/ 5632 w 19998"/>
                <a:gd name="connsiteY478" fmla="*/ 3252 h 19998"/>
                <a:gd name="connsiteX479" fmla="*/ 5592 w 19998"/>
                <a:gd name="connsiteY479" fmla="*/ 3252 h 19998"/>
                <a:gd name="connsiteX480" fmla="*/ 5570 w 19998"/>
                <a:gd name="connsiteY480" fmla="*/ 3316 h 19998"/>
                <a:gd name="connsiteX481" fmla="*/ 5511 w 19998"/>
                <a:gd name="connsiteY481" fmla="*/ 3316 h 19998"/>
                <a:gd name="connsiteX482" fmla="*/ 5675 w 19998"/>
                <a:gd name="connsiteY482" fmla="*/ 3800 h 19998"/>
                <a:gd name="connsiteX483" fmla="*/ 5649 w 19998"/>
                <a:gd name="connsiteY483" fmla="*/ 3826 h 19998"/>
                <a:gd name="connsiteX484" fmla="*/ 5732 w 19998"/>
                <a:gd name="connsiteY484" fmla="*/ 3842 h 19998"/>
                <a:gd name="connsiteX485" fmla="*/ 5713 w 19998"/>
                <a:gd name="connsiteY485" fmla="*/ 3842 h 19998"/>
                <a:gd name="connsiteX486" fmla="*/ 5732 w 19998"/>
                <a:gd name="connsiteY486" fmla="*/ 3882 h 19998"/>
                <a:gd name="connsiteX487" fmla="*/ 5756 w 19998"/>
                <a:gd name="connsiteY487" fmla="*/ 3882 h 19998"/>
                <a:gd name="connsiteX488" fmla="*/ 5775 w 19998"/>
                <a:gd name="connsiteY488" fmla="*/ 3882 h 19998"/>
                <a:gd name="connsiteX489" fmla="*/ 5861 w 19998"/>
                <a:gd name="connsiteY489" fmla="*/ 3762 h 19998"/>
                <a:gd name="connsiteX490" fmla="*/ 6499 w 19998"/>
                <a:gd name="connsiteY490" fmla="*/ 3906 h 19998"/>
                <a:gd name="connsiteX491" fmla="*/ 7611 w 19998"/>
                <a:gd name="connsiteY491" fmla="*/ 3826 h 19998"/>
                <a:gd name="connsiteX492" fmla="*/ 7923 w 19998"/>
                <a:gd name="connsiteY492" fmla="*/ 3722 h 19998"/>
                <a:gd name="connsiteX493" fmla="*/ 8045 w 19998"/>
                <a:gd name="connsiteY493" fmla="*/ 3703 h 19998"/>
                <a:gd name="connsiteX494" fmla="*/ 7611 w 19998"/>
                <a:gd name="connsiteY494" fmla="*/ 3600 h 19998"/>
                <a:gd name="connsiteX495" fmla="*/ 7611 w 19998"/>
                <a:gd name="connsiteY495" fmla="*/ 3581 h 19998"/>
                <a:gd name="connsiteX496" fmla="*/ 7799 w 19998"/>
                <a:gd name="connsiteY496" fmla="*/ 3092 h 19998"/>
                <a:gd name="connsiteX497" fmla="*/ 9574 w 19998"/>
                <a:gd name="connsiteY497" fmla="*/ 2317 h 19998"/>
                <a:gd name="connsiteX498" fmla="*/ 9843 w 19998"/>
                <a:gd name="connsiteY498" fmla="*/ 1993 h 19998"/>
                <a:gd name="connsiteX499" fmla="*/ 9902 w 19998"/>
                <a:gd name="connsiteY499" fmla="*/ 2051 h 19998"/>
                <a:gd name="connsiteX500" fmla="*/ 10031 w 19998"/>
                <a:gd name="connsiteY500" fmla="*/ 2051 h 19998"/>
                <a:gd name="connsiteX501" fmla="*/ 9964 w 19998"/>
                <a:gd name="connsiteY501" fmla="*/ 1972 h 19998"/>
                <a:gd name="connsiteX502" fmla="*/ 9943 w 19998"/>
                <a:gd name="connsiteY502" fmla="*/ 1993 h 19998"/>
                <a:gd name="connsiteX503" fmla="*/ 9843 w 19998"/>
                <a:gd name="connsiteY503" fmla="*/ 1645 h 19998"/>
                <a:gd name="connsiteX504" fmla="*/ 9902 w 19998"/>
                <a:gd name="connsiteY504" fmla="*/ 1645 h 19998"/>
                <a:gd name="connsiteX505" fmla="*/ 9902 w 19998"/>
                <a:gd name="connsiteY505" fmla="*/ 1628 h 19998"/>
                <a:gd name="connsiteX506" fmla="*/ 9902 w 19998"/>
                <a:gd name="connsiteY506" fmla="*/ 1607 h 19998"/>
                <a:gd name="connsiteX507" fmla="*/ 9843 w 19998"/>
                <a:gd name="connsiteY507" fmla="*/ 1542 h 19998"/>
                <a:gd name="connsiteX508" fmla="*/ 9886 w 19998"/>
                <a:gd name="connsiteY508" fmla="*/ 1260 h 19998"/>
                <a:gd name="connsiteX509" fmla="*/ 9926 w 19998"/>
                <a:gd name="connsiteY509" fmla="*/ 1243 h 19998"/>
                <a:gd name="connsiteX510" fmla="*/ 9886 w 19998"/>
                <a:gd name="connsiteY510" fmla="*/ 815 h 19998"/>
                <a:gd name="connsiteX511" fmla="*/ 9902 w 19998"/>
                <a:gd name="connsiteY511" fmla="*/ 815 h 19998"/>
                <a:gd name="connsiteX512" fmla="*/ 9886 w 19998"/>
                <a:gd name="connsiteY512" fmla="*/ 484 h 19998"/>
                <a:gd name="connsiteX513" fmla="*/ 10645 w 19998"/>
                <a:gd name="connsiteY513" fmla="*/ 186 h 19998"/>
                <a:gd name="connsiteX514" fmla="*/ 11307 w 19998"/>
                <a:gd name="connsiteY514" fmla="*/ 0 h 19998"/>
                <a:gd name="connsiteX515" fmla="*/ 11431 w 19998"/>
                <a:gd name="connsiteY515" fmla="*/ 324 h 19998"/>
                <a:gd name="connsiteX516" fmla="*/ 11431 w 19998"/>
                <a:gd name="connsiteY516" fmla="*/ 630 h 19998"/>
                <a:gd name="connsiteX517" fmla="*/ 11577 w 19998"/>
                <a:gd name="connsiteY517" fmla="*/ 630 h 19998"/>
                <a:gd name="connsiteX518" fmla="*/ 11700 w 19998"/>
                <a:gd name="connsiteY518" fmla="*/ 832 h 19998"/>
                <a:gd name="connsiteX519" fmla="*/ 11822 w 19998"/>
                <a:gd name="connsiteY519" fmla="*/ 895 h 19998"/>
                <a:gd name="connsiteX520" fmla="*/ 12158 w 19998"/>
                <a:gd name="connsiteY520" fmla="*/ 670 h 19998"/>
                <a:gd name="connsiteX521" fmla="*/ 12279 w 19998"/>
                <a:gd name="connsiteY521" fmla="*/ 792 h 19998"/>
                <a:gd name="connsiteX522" fmla="*/ 12255 w 19998"/>
                <a:gd name="connsiteY522" fmla="*/ 815 h 19998"/>
                <a:gd name="connsiteX523" fmla="*/ 12360 w 19998"/>
                <a:gd name="connsiteY523" fmla="*/ 895 h 19998"/>
                <a:gd name="connsiteX524" fmla="*/ 12360 w 19998"/>
                <a:gd name="connsiteY524" fmla="*/ 912 h 19998"/>
                <a:gd name="connsiteX525" fmla="*/ 12339 w 19998"/>
                <a:gd name="connsiteY525" fmla="*/ 935 h 19998"/>
                <a:gd name="connsiteX526" fmla="*/ 12548 w 19998"/>
                <a:gd name="connsiteY526" fmla="*/ 1342 h 19998"/>
                <a:gd name="connsiteX527" fmla="*/ 12753 w 19998"/>
                <a:gd name="connsiteY527" fmla="*/ 1260 h 19998"/>
                <a:gd name="connsiteX528" fmla="*/ 12729 w 19998"/>
                <a:gd name="connsiteY528" fmla="*/ 1363 h 19998"/>
                <a:gd name="connsiteX529" fmla="*/ 12834 w 19998"/>
                <a:gd name="connsiteY529" fmla="*/ 1323 h 19998"/>
                <a:gd name="connsiteX530" fmla="*/ 12853 w 19998"/>
                <a:gd name="connsiteY530" fmla="*/ 1342 h 19998"/>
                <a:gd name="connsiteX531" fmla="*/ 12901 w 19998"/>
                <a:gd name="connsiteY531" fmla="*/ 1342 h 19998"/>
                <a:gd name="connsiteX532" fmla="*/ 13039 w 19998"/>
                <a:gd name="connsiteY532" fmla="*/ 1769 h 19998"/>
                <a:gd name="connsiteX533" fmla="*/ 13039 w 19998"/>
                <a:gd name="connsiteY533" fmla="*/ 1751 h 19998"/>
                <a:gd name="connsiteX534" fmla="*/ 13065 w 19998"/>
                <a:gd name="connsiteY534" fmla="*/ 1751 h 19998"/>
                <a:gd name="connsiteX535" fmla="*/ 13082 w 19998"/>
                <a:gd name="connsiteY535" fmla="*/ 1671 h 19998"/>
                <a:gd name="connsiteX536" fmla="*/ 13186 w 19998"/>
                <a:gd name="connsiteY536" fmla="*/ 1645 h 19998"/>
                <a:gd name="connsiteX537" fmla="*/ 13203 w 19998"/>
                <a:gd name="connsiteY537" fmla="*/ 1671 h 19998"/>
                <a:gd name="connsiteX538" fmla="*/ 13203 w 19998"/>
                <a:gd name="connsiteY538" fmla="*/ 1645 h 19998"/>
                <a:gd name="connsiteX539" fmla="*/ 13267 w 19998"/>
                <a:gd name="connsiteY539" fmla="*/ 1645 h 19998"/>
                <a:gd name="connsiteX540" fmla="*/ 13267 w 19998"/>
                <a:gd name="connsiteY540" fmla="*/ 1671 h 19998"/>
                <a:gd name="connsiteX541" fmla="*/ 13308 w 19998"/>
                <a:gd name="connsiteY541" fmla="*/ 1687 h 19998"/>
                <a:gd name="connsiteX542" fmla="*/ 13308 w 19998"/>
                <a:gd name="connsiteY542" fmla="*/ 1711 h 19998"/>
                <a:gd name="connsiteX543" fmla="*/ 13515 w 19998"/>
                <a:gd name="connsiteY543" fmla="*/ 1628 h 19998"/>
                <a:gd name="connsiteX544" fmla="*/ 13598 w 19998"/>
                <a:gd name="connsiteY544" fmla="*/ 1751 h 19998"/>
                <a:gd name="connsiteX545" fmla="*/ 13660 w 19998"/>
                <a:gd name="connsiteY545" fmla="*/ 1769 h 19998"/>
                <a:gd name="connsiteX546" fmla="*/ 13660 w 19998"/>
                <a:gd name="connsiteY546" fmla="*/ 1833 h 19998"/>
                <a:gd name="connsiteX547" fmla="*/ 13677 w 19998"/>
                <a:gd name="connsiteY547" fmla="*/ 1833 h 19998"/>
                <a:gd name="connsiteX548" fmla="*/ 13677 w 19998"/>
                <a:gd name="connsiteY548" fmla="*/ 1849 h 19998"/>
                <a:gd name="connsiteX549" fmla="*/ 13725 w 19998"/>
                <a:gd name="connsiteY549" fmla="*/ 1849 h 19998"/>
                <a:gd name="connsiteX550" fmla="*/ 13703 w 19998"/>
                <a:gd name="connsiteY550" fmla="*/ 1833 h 19998"/>
                <a:gd name="connsiteX551" fmla="*/ 13725 w 19998"/>
                <a:gd name="connsiteY551" fmla="*/ 1791 h 19998"/>
                <a:gd name="connsiteX552" fmla="*/ 13808 w 19998"/>
                <a:gd name="connsiteY552" fmla="*/ 1873 h 19998"/>
                <a:gd name="connsiteX553" fmla="*/ 13725 w 19998"/>
                <a:gd name="connsiteY553" fmla="*/ 2155 h 19998"/>
                <a:gd name="connsiteX554" fmla="*/ 13725 w 19998"/>
                <a:gd name="connsiteY554" fmla="*/ 2138 h 19998"/>
                <a:gd name="connsiteX555" fmla="*/ 13784 w 19998"/>
                <a:gd name="connsiteY555" fmla="*/ 2155 h 19998"/>
                <a:gd name="connsiteX556" fmla="*/ 13825 w 19998"/>
                <a:gd name="connsiteY556" fmla="*/ 2301 h 19998"/>
                <a:gd name="connsiteX557" fmla="*/ 13703 w 19998"/>
                <a:gd name="connsiteY557" fmla="*/ 2420 h 19998"/>
                <a:gd name="connsiteX558" fmla="*/ 13741 w 19998"/>
                <a:gd name="connsiteY558" fmla="*/ 2463 h 19998"/>
                <a:gd name="connsiteX559" fmla="*/ 13703 w 19998"/>
                <a:gd name="connsiteY559" fmla="*/ 2503 h 19998"/>
                <a:gd name="connsiteX560" fmla="*/ 13784 w 19998"/>
                <a:gd name="connsiteY560" fmla="*/ 2519 h 19998"/>
                <a:gd name="connsiteX561" fmla="*/ 13784 w 19998"/>
                <a:gd name="connsiteY561" fmla="*/ 2540 h 19998"/>
                <a:gd name="connsiteX562" fmla="*/ 13849 w 19998"/>
                <a:gd name="connsiteY562" fmla="*/ 2540 h 19998"/>
                <a:gd name="connsiteX563" fmla="*/ 14280 w 19998"/>
                <a:gd name="connsiteY563" fmla="*/ 2540 h 19998"/>
                <a:gd name="connsiteX564" fmla="*/ 14527 w 19998"/>
                <a:gd name="connsiteY564" fmla="*/ 2437 h 19998"/>
                <a:gd name="connsiteX565" fmla="*/ 14527 w 19998"/>
                <a:gd name="connsiteY565" fmla="*/ 2218 h 19998"/>
                <a:gd name="connsiteX566" fmla="*/ 14715 w 19998"/>
                <a:gd name="connsiteY566" fmla="*/ 2051 h 19998"/>
                <a:gd name="connsiteX567" fmla="*/ 14815 w 19998"/>
                <a:gd name="connsiteY567" fmla="*/ 2115 h 19998"/>
                <a:gd name="connsiteX568" fmla="*/ 14775 w 19998"/>
                <a:gd name="connsiteY568" fmla="*/ 2138 h 19998"/>
                <a:gd name="connsiteX569" fmla="*/ 14796 w 19998"/>
                <a:gd name="connsiteY569" fmla="*/ 2218 h 19998"/>
                <a:gd name="connsiteX570" fmla="*/ 14756 w 19998"/>
                <a:gd name="connsiteY570" fmla="*/ 2195 h 19998"/>
                <a:gd name="connsiteX571" fmla="*/ 14732 w 19998"/>
                <a:gd name="connsiteY571" fmla="*/ 2218 h 19998"/>
                <a:gd name="connsiteX572" fmla="*/ 14756 w 19998"/>
                <a:gd name="connsiteY572" fmla="*/ 2237 h 19998"/>
                <a:gd name="connsiteX573" fmla="*/ 14732 w 19998"/>
                <a:gd name="connsiteY573" fmla="*/ 2275 h 19998"/>
                <a:gd name="connsiteX574" fmla="*/ 14715 w 19998"/>
                <a:gd name="connsiteY574" fmla="*/ 2275 h 19998"/>
                <a:gd name="connsiteX575" fmla="*/ 14756 w 19998"/>
                <a:gd name="connsiteY575" fmla="*/ 2341 h 19998"/>
                <a:gd name="connsiteX576" fmla="*/ 14675 w 19998"/>
                <a:gd name="connsiteY576" fmla="*/ 2519 h 19998"/>
                <a:gd name="connsiteX577" fmla="*/ 14815 w 19998"/>
                <a:gd name="connsiteY577" fmla="*/ 2622 h 19998"/>
                <a:gd name="connsiteX578" fmla="*/ 14796 w 19998"/>
                <a:gd name="connsiteY578" fmla="*/ 2904 h 19998"/>
                <a:gd name="connsiteX579" fmla="*/ 14918 w 19998"/>
                <a:gd name="connsiteY579" fmla="*/ 2904 h 19998"/>
                <a:gd name="connsiteX580" fmla="*/ 14918 w 19998"/>
                <a:gd name="connsiteY580" fmla="*/ 2867 h 19998"/>
                <a:gd name="connsiteX581" fmla="*/ 15001 w 19998"/>
                <a:gd name="connsiteY581" fmla="*/ 2888 h 19998"/>
                <a:gd name="connsiteX582" fmla="*/ 15230 w 19998"/>
                <a:gd name="connsiteY582" fmla="*/ 3074 h 19998"/>
                <a:gd name="connsiteX583" fmla="*/ 15249 w 19998"/>
                <a:gd name="connsiteY583" fmla="*/ 3050 h 19998"/>
                <a:gd name="connsiteX584" fmla="*/ 15249 w 19998"/>
                <a:gd name="connsiteY584" fmla="*/ 3114 h 19998"/>
                <a:gd name="connsiteX585" fmla="*/ 15330 w 19998"/>
                <a:gd name="connsiteY585" fmla="*/ 3114 h 19998"/>
                <a:gd name="connsiteX586" fmla="*/ 15418 w 19998"/>
                <a:gd name="connsiteY586" fmla="*/ 3114 h 19998"/>
                <a:gd name="connsiteX587" fmla="*/ 15499 w 19998"/>
                <a:gd name="connsiteY587" fmla="*/ 3196 h 19998"/>
                <a:gd name="connsiteX588" fmla="*/ 15475 w 19998"/>
                <a:gd name="connsiteY588" fmla="*/ 3252 h 19998"/>
                <a:gd name="connsiteX589" fmla="*/ 15499 w 19998"/>
                <a:gd name="connsiteY589" fmla="*/ 3295 h 19998"/>
                <a:gd name="connsiteX590" fmla="*/ 15499 w 19998"/>
                <a:gd name="connsiteY590" fmla="*/ 3276 h 19998"/>
                <a:gd name="connsiteX591" fmla="*/ 15599 w 19998"/>
                <a:gd name="connsiteY591" fmla="*/ 3276 h 19998"/>
                <a:gd name="connsiteX592" fmla="*/ 15704 w 19998"/>
                <a:gd name="connsiteY592" fmla="*/ 3374 h 19998"/>
                <a:gd name="connsiteX593" fmla="*/ 15682 w 19998"/>
                <a:gd name="connsiteY593" fmla="*/ 3414 h 19998"/>
                <a:gd name="connsiteX594" fmla="*/ 15723 w 19998"/>
                <a:gd name="connsiteY594" fmla="*/ 3478 h 19998"/>
                <a:gd name="connsiteX595" fmla="*/ 15704 w 19998"/>
                <a:gd name="connsiteY595" fmla="*/ 3497 h 19998"/>
                <a:gd name="connsiteX596" fmla="*/ 15747 w 19998"/>
                <a:gd name="connsiteY596" fmla="*/ 3534 h 19998"/>
                <a:gd name="connsiteX597" fmla="*/ 15747 w 19998"/>
                <a:gd name="connsiteY597" fmla="*/ 3518 h 19998"/>
                <a:gd name="connsiteX598" fmla="*/ 15935 w 19998"/>
                <a:gd name="connsiteY598" fmla="*/ 3478 h 19998"/>
                <a:gd name="connsiteX599" fmla="*/ 15935 w 19998"/>
                <a:gd name="connsiteY599" fmla="*/ 3518 h 19998"/>
                <a:gd name="connsiteX600" fmla="*/ 15951 w 19998"/>
                <a:gd name="connsiteY600" fmla="*/ 3518 h 19998"/>
                <a:gd name="connsiteX601" fmla="*/ 15992 w 19998"/>
                <a:gd name="connsiteY601" fmla="*/ 3414 h 19998"/>
                <a:gd name="connsiteX602" fmla="*/ 16156 w 19998"/>
                <a:gd name="connsiteY602" fmla="*/ 3414 h 19998"/>
                <a:gd name="connsiteX603" fmla="*/ 16156 w 19998"/>
                <a:gd name="connsiteY603" fmla="*/ 3374 h 19998"/>
                <a:gd name="connsiteX604" fmla="*/ 16302 w 19998"/>
                <a:gd name="connsiteY604" fmla="*/ 3436 h 19998"/>
                <a:gd name="connsiteX605" fmla="*/ 16285 w 19998"/>
                <a:gd name="connsiteY605" fmla="*/ 3454 h 19998"/>
                <a:gd name="connsiteX606" fmla="*/ 16366 w 19998"/>
                <a:gd name="connsiteY606" fmla="*/ 3518 h 19998"/>
                <a:gd name="connsiteX607" fmla="*/ 16490 w 19998"/>
                <a:gd name="connsiteY607" fmla="*/ 3518 h 19998"/>
                <a:gd name="connsiteX608" fmla="*/ 16506 w 19998"/>
                <a:gd name="connsiteY608" fmla="*/ 3600 h 19998"/>
                <a:gd name="connsiteX609" fmla="*/ 16590 w 19998"/>
                <a:gd name="connsiteY609" fmla="*/ 3624 h 19998"/>
                <a:gd name="connsiteX610" fmla="*/ 16611 w 19998"/>
                <a:gd name="connsiteY610" fmla="*/ 3581 h 19998"/>
                <a:gd name="connsiteX611" fmla="*/ 16694 w 19998"/>
                <a:gd name="connsiteY611" fmla="*/ 3600 h 19998"/>
                <a:gd name="connsiteX612" fmla="*/ 16694 w 19998"/>
                <a:gd name="connsiteY612" fmla="*/ 3560 h 19998"/>
                <a:gd name="connsiteX613" fmla="*/ 16716 w 19998"/>
                <a:gd name="connsiteY613" fmla="*/ 3560 h 19998"/>
                <a:gd name="connsiteX614" fmla="*/ 16716 w 19998"/>
                <a:gd name="connsiteY614" fmla="*/ 3518 h 19998"/>
                <a:gd name="connsiteX615" fmla="*/ 16759 w 19998"/>
                <a:gd name="connsiteY615" fmla="*/ 3497 h 19998"/>
                <a:gd name="connsiteX616" fmla="*/ 16759 w 19998"/>
                <a:gd name="connsiteY616" fmla="*/ 3478 h 19998"/>
                <a:gd name="connsiteX617" fmla="*/ 16940 w 19998"/>
                <a:gd name="connsiteY617" fmla="*/ 3478 h 19998"/>
                <a:gd name="connsiteX618" fmla="*/ 17085 w 19998"/>
                <a:gd name="connsiteY618" fmla="*/ 3560 h 19998"/>
                <a:gd name="connsiteX619" fmla="*/ 17085 w 19998"/>
                <a:gd name="connsiteY619" fmla="*/ 3534 h 19998"/>
                <a:gd name="connsiteX620" fmla="*/ 17192 w 19998"/>
                <a:gd name="connsiteY620" fmla="*/ 3518 h 19998"/>
                <a:gd name="connsiteX621" fmla="*/ 17192 w 19998"/>
                <a:gd name="connsiteY621" fmla="*/ 3534 h 19998"/>
                <a:gd name="connsiteX622" fmla="*/ 17373 w 19998"/>
                <a:gd name="connsiteY622" fmla="*/ 3640 h 19998"/>
                <a:gd name="connsiteX623" fmla="*/ 17354 w 19998"/>
                <a:gd name="connsiteY623" fmla="*/ 3663 h 19998"/>
                <a:gd name="connsiteX624" fmla="*/ 17437 w 19998"/>
                <a:gd name="connsiteY624" fmla="*/ 3783 h 19998"/>
                <a:gd name="connsiteX625" fmla="*/ 17397 w 19998"/>
                <a:gd name="connsiteY625" fmla="*/ 3783 h 19998"/>
                <a:gd name="connsiteX626" fmla="*/ 17414 w 19998"/>
                <a:gd name="connsiteY626" fmla="*/ 3826 h 19998"/>
                <a:gd name="connsiteX627" fmla="*/ 17437 w 19998"/>
                <a:gd name="connsiteY627" fmla="*/ 3826 h 19998"/>
                <a:gd name="connsiteX628" fmla="*/ 17602 w 19998"/>
                <a:gd name="connsiteY628" fmla="*/ 4028 h 19998"/>
                <a:gd name="connsiteX629" fmla="*/ 17623 w 19998"/>
                <a:gd name="connsiteY629" fmla="*/ 4091 h 19998"/>
                <a:gd name="connsiteX630" fmla="*/ 17642 w 19998"/>
                <a:gd name="connsiteY630" fmla="*/ 4091 h 19998"/>
                <a:gd name="connsiteX631" fmla="*/ 17683 w 19998"/>
                <a:gd name="connsiteY631" fmla="*/ 4211 h 19998"/>
                <a:gd name="connsiteX632" fmla="*/ 17849 w 19998"/>
                <a:gd name="connsiteY632" fmla="*/ 4211 h 19998"/>
                <a:gd name="connsiteX633" fmla="*/ 17849 w 19998"/>
                <a:gd name="connsiteY633" fmla="*/ 4171 h 19998"/>
                <a:gd name="connsiteX634" fmla="*/ 17871 w 19998"/>
                <a:gd name="connsiteY634" fmla="*/ 4171 h 19998"/>
                <a:gd name="connsiteX635" fmla="*/ 17830 w 19998"/>
                <a:gd name="connsiteY635" fmla="*/ 4091 h 19998"/>
                <a:gd name="connsiteX636" fmla="*/ 17871 w 19998"/>
                <a:gd name="connsiteY636" fmla="*/ 4065 h 19998"/>
                <a:gd name="connsiteX637" fmla="*/ 17935 w 19998"/>
                <a:gd name="connsiteY637" fmla="*/ 4091 h 19998"/>
                <a:gd name="connsiteX638" fmla="*/ 17976 w 19998"/>
                <a:gd name="connsiteY638" fmla="*/ 4065 h 19998"/>
                <a:gd name="connsiteX639" fmla="*/ 18019 w 19998"/>
                <a:gd name="connsiteY639" fmla="*/ 4091 h 19998"/>
                <a:gd name="connsiteX640" fmla="*/ 18140 w 19998"/>
                <a:gd name="connsiteY640" fmla="*/ 4131 h 19998"/>
                <a:gd name="connsiteX641" fmla="*/ 18183 w 19998"/>
                <a:gd name="connsiteY641" fmla="*/ 4293 h 19998"/>
                <a:gd name="connsiteX642" fmla="*/ 18200 w 19998"/>
                <a:gd name="connsiteY642" fmla="*/ 4293 h 19998"/>
                <a:gd name="connsiteX643" fmla="*/ 18223 w 19998"/>
                <a:gd name="connsiteY643" fmla="*/ 4211 h 19998"/>
                <a:gd name="connsiteX644" fmla="*/ 18240 w 19998"/>
                <a:gd name="connsiteY644" fmla="*/ 4211 h 19998"/>
                <a:gd name="connsiteX645" fmla="*/ 18240 w 19998"/>
                <a:gd name="connsiteY645" fmla="*/ 4230 h 19998"/>
                <a:gd name="connsiteX646" fmla="*/ 18281 w 19998"/>
                <a:gd name="connsiteY646" fmla="*/ 4230 h 19998"/>
                <a:gd name="connsiteX647" fmla="*/ 18328 w 19998"/>
                <a:gd name="connsiteY647" fmla="*/ 4270 h 19998"/>
                <a:gd name="connsiteX648" fmla="*/ 18369 w 19998"/>
                <a:gd name="connsiteY648" fmla="*/ 4253 h 19998"/>
                <a:gd name="connsiteX649" fmla="*/ 18388 w 19998"/>
                <a:gd name="connsiteY649" fmla="*/ 4270 h 19998"/>
                <a:gd name="connsiteX650" fmla="*/ 18531 w 19998"/>
                <a:gd name="connsiteY650" fmla="*/ 4253 h 19998"/>
                <a:gd name="connsiteX651" fmla="*/ 18531 w 19998"/>
                <a:gd name="connsiteY651" fmla="*/ 4270 h 19998"/>
                <a:gd name="connsiteX652" fmla="*/ 18631 w 19998"/>
                <a:gd name="connsiteY652" fmla="*/ 4211 h 19998"/>
                <a:gd name="connsiteX653" fmla="*/ 18631 w 19998"/>
                <a:gd name="connsiteY653" fmla="*/ 4131 h 19998"/>
                <a:gd name="connsiteX654" fmla="*/ 18762 w 19998"/>
                <a:gd name="connsiteY654" fmla="*/ 4108 h 19998"/>
                <a:gd name="connsiteX655" fmla="*/ 18778 w 19998"/>
                <a:gd name="connsiteY655" fmla="*/ 4148 h 19998"/>
                <a:gd name="connsiteX656" fmla="*/ 18821 w 19998"/>
                <a:gd name="connsiteY656" fmla="*/ 4131 h 19998"/>
                <a:gd name="connsiteX657" fmla="*/ 18943 w 19998"/>
                <a:gd name="connsiteY657" fmla="*/ 4333 h 19998"/>
                <a:gd name="connsiteX658" fmla="*/ 19047 w 19998"/>
                <a:gd name="connsiteY658" fmla="*/ 4333 h 19998"/>
                <a:gd name="connsiteX659" fmla="*/ 19064 w 19998"/>
                <a:gd name="connsiteY659" fmla="*/ 4392 h 19998"/>
                <a:gd name="connsiteX660" fmla="*/ 19152 w 19998"/>
                <a:gd name="connsiteY660" fmla="*/ 4392 h 19998"/>
                <a:gd name="connsiteX661" fmla="*/ 19152 w 19998"/>
                <a:gd name="connsiteY661" fmla="*/ 4373 h 19998"/>
                <a:gd name="connsiteX662" fmla="*/ 19212 w 19998"/>
                <a:gd name="connsiteY662" fmla="*/ 4373 h 19998"/>
                <a:gd name="connsiteX663" fmla="*/ 19212 w 19998"/>
                <a:gd name="connsiteY663" fmla="*/ 4392 h 19998"/>
                <a:gd name="connsiteX664" fmla="*/ 19317 w 19998"/>
                <a:gd name="connsiteY664" fmla="*/ 4333 h 19998"/>
                <a:gd name="connsiteX665" fmla="*/ 19417 w 19998"/>
                <a:gd name="connsiteY665" fmla="*/ 4392 h 19998"/>
                <a:gd name="connsiteX666" fmla="*/ 19443 w 19998"/>
                <a:gd name="connsiteY666" fmla="*/ 4373 h 19998"/>
                <a:gd name="connsiteX667" fmla="*/ 19500 w 19998"/>
                <a:gd name="connsiteY667" fmla="*/ 4373 h 19998"/>
                <a:gd name="connsiteX668" fmla="*/ 19521 w 19998"/>
                <a:gd name="connsiteY668" fmla="*/ 4352 h 19998"/>
                <a:gd name="connsiteX669" fmla="*/ 19998 w 19998"/>
                <a:gd name="connsiteY669" fmla="*/ 4512 h 19998"/>
                <a:gd name="connsiteX670" fmla="*/ 19750 w 19998"/>
                <a:gd name="connsiteY670" fmla="*/ 4939 h 19998"/>
                <a:gd name="connsiteX671" fmla="*/ 19712 w 19998"/>
                <a:gd name="connsiteY671" fmla="*/ 4939 h 19998"/>
                <a:gd name="connsiteX672" fmla="*/ 19686 w 19998"/>
                <a:gd name="connsiteY672" fmla="*/ 5003 h 19998"/>
                <a:gd name="connsiteX673" fmla="*/ 19645 w 19998"/>
                <a:gd name="connsiteY673" fmla="*/ 5003 h 19998"/>
                <a:gd name="connsiteX674" fmla="*/ 19131 w 19998"/>
                <a:gd name="connsiteY674" fmla="*/ 6512 h 19998"/>
                <a:gd name="connsiteX675" fmla="*/ 19236 w 19998"/>
                <a:gd name="connsiteY675" fmla="*/ 7750 h 19998"/>
                <a:gd name="connsiteX676" fmla="*/ 19212 w 19998"/>
                <a:gd name="connsiteY676" fmla="*/ 7750 h 19998"/>
                <a:gd name="connsiteX677" fmla="*/ 19090 w 19998"/>
                <a:gd name="connsiteY677" fmla="*/ 7870 h 19998"/>
                <a:gd name="connsiteX678" fmla="*/ 19152 w 19998"/>
                <a:gd name="connsiteY678" fmla="*/ 7853 h 19998"/>
                <a:gd name="connsiteX679" fmla="*/ 19064 w 19998"/>
                <a:gd name="connsiteY679" fmla="*/ 7973 h 19998"/>
                <a:gd name="connsiteX680" fmla="*/ 18983 w 19998"/>
                <a:gd name="connsiteY680" fmla="*/ 7973 h 19998"/>
                <a:gd name="connsiteX681" fmla="*/ 18714 w 19998"/>
                <a:gd name="connsiteY681" fmla="*/ 8135 h 19998"/>
                <a:gd name="connsiteX682" fmla="*/ 18695 w 19998"/>
                <a:gd name="connsiteY682" fmla="*/ 8093 h 19998"/>
                <a:gd name="connsiteX683" fmla="*/ 18614 w 19998"/>
                <a:gd name="connsiteY683" fmla="*/ 7997 h 19998"/>
                <a:gd name="connsiteX684" fmla="*/ 18631 w 19998"/>
                <a:gd name="connsiteY684" fmla="*/ 7973 h 19998"/>
                <a:gd name="connsiteX685" fmla="*/ 18304 w 19998"/>
                <a:gd name="connsiteY68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788 h 19998"/>
                <a:gd name="connsiteX341" fmla="*/ 2477 w 19998"/>
                <a:gd name="connsiteY341" fmla="*/ 7750 h 19998"/>
                <a:gd name="connsiteX342" fmla="*/ 2477 w 19998"/>
                <a:gd name="connsiteY342" fmla="*/ 7973 h 19998"/>
                <a:gd name="connsiteX343" fmla="*/ 2127 w 19998"/>
                <a:gd name="connsiteY343" fmla="*/ 7442 h 19998"/>
                <a:gd name="connsiteX344" fmla="*/ 2127 w 19998"/>
                <a:gd name="connsiteY344" fmla="*/ 7463 h 19998"/>
                <a:gd name="connsiteX345" fmla="*/ 1831 w 19998"/>
                <a:gd name="connsiteY345" fmla="*/ 7261 h 19998"/>
                <a:gd name="connsiteX346" fmla="*/ 1260 w 19998"/>
                <a:gd name="connsiteY346" fmla="*/ 6996 h 19998"/>
                <a:gd name="connsiteX347" fmla="*/ 1276 w 19998"/>
                <a:gd name="connsiteY347" fmla="*/ 6975 h 19998"/>
                <a:gd name="connsiteX348" fmla="*/ 1260 w 19998"/>
                <a:gd name="connsiteY348" fmla="*/ 6958 h 19998"/>
                <a:gd name="connsiteX349" fmla="*/ 1236 w 19998"/>
                <a:gd name="connsiteY349" fmla="*/ 6958 h 19998"/>
                <a:gd name="connsiteX350" fmla="*/ 1172 w 19998"/>
                <a:gd name="connsiteY350" fmla="*/ 6892 h 19998"/>
                <a:gd name="connsiteX351" fmla="*/ 1155 w 19998"/>
                <a:gd name="connsiteY351" fmla="*/ 6996 h 19998"/>
                <a:gd name="connsiteX352" fmla="*/ 886 w 19998"/>
                <a:gd name="connsiteY352" fmla="*/ 6975 h 19998"/>
                <a:gd name="connsiteX353" fmla="*/ 679 w 19998"/>
                <a:gd name="connsiteY353" fmla="*/ 7099 h 19998"/>
                <a:gd name="connsiteX354" fmla="*/ 533 w 19998"/>
                <a:gd name="connsiteY354" fmla="*/ 7078 h 19998"/>
                <a:gd name="connsiteX355" fmla="*/ 533 w 19998"/>
                <a:gd name="connsiteY355" fmla="*/ 7022 h 19998"/>
                <a:gd name="connsiteX356" fmla="*/ 574 w 19998"/>
                <a:gd name="connsiteY356" fmla="*/ 6996 h 19998"/>
                <a:gd name="connsiteX357" fmla="*/ 305 w 19998"/>
                <a:gd name="connsiteY357" fmla="*/ 6568 h 19998"/>
                <a:gd name="connsiteX358" fmla="*/ 264 w 19998"/>
                <a:gd name="connsiteY358" fmla="*/ 6594 h 19998"/>
                <a:gd name="connsiteX359" fmla="*/ 164 w 19998"/>
                <a:gd name="connsiteY359" fmla="*/ 6528 h 19998"/>
                <a:gd name="connsiteX360" fmla="*/ 141 w 19998"/>
                <a:gd name="connsiteY360" fmla="*/ 6528 h 19998"/>
                <a:gd name="connsiteX361" fmla="*/ 0 w 19998"/>
                <a:gd name="connsiteY361" fmla="*/ 6490 h 19998"/>
                <a:gd name="connsiteX362" fmla="*/ 17 w 19998"/>
                <a:gd name="connsiteY362" fmla="*/ 6465 h 19998"/>
                <a:gd name="connsiteX363" fmla="*/ 57 w 19998"/>
                <a:gd name="connsiteY363" fmla="*/ 6465 h 19998"/>
                <a:gd name="connsiteX364" fmla="*/ 57 w 19998"/>
                <a:gd name="connsiteY364" fmla="*/ 6425 h 19998"/>
                <a:gd name="connsiteX365" fmla="*/ 695 w 19998"/>
                <a:gd name="connsiteY365" fmla="*/ 6408 h 19998"/>
                <a:gd name="connsiteX366" fmla="*/ 760 w 19998"/>
                <a:gd name="connsiteY366" fmla="*/ 6262 h 19998"/>
                <a:gd name="connsiteX367" fmla="*/ 722 w 19998"/>
                <a:gd name="connsiteY367" fmla="*/ 6262 h 19998"/>
                <a:gd name="connsiteX368" fmla="*/ 695 w 19998"/>
                <a:gd name="connsiteY368" fmla="*/ 6164 h 19998"/>
                <a:gd name="connsiteX369" fmla="*/ 433 w 19998"/>
                <a:gd name="connsiteY369" fmla="*/ 6084 h 19998"/>
                <a:gd name="connsiteX370" fmla="*/ 348 w 19998"/>
                <a:gd name="connsiteY370" fmla="*/ 6204 h 19998"/>
                <a:gd name="connsiteX371" fmla="*/ 329 w 19998"/>
                <a:gd name="connsiteY371" fmla="*/ 6204 h 19998"/>
                <a:gd name="connsiteX372" fmla="*/ 305 w 19998"/>
                <a:gd name="connsiteY372" fmla="*/ 6060 h 19998"/>
                <a:gd name="connsiteX373" fmla="*/ 348 w 19998"/>
                <a:gd name="connsiteY373" fmla="*/ 6044 h 19998"/>
                <a:gd name="connsiteX374" fmla="*/ 348 w 19998"/>
                <a:gd name="connsiteY374" fmla="*/ 5997 h 19998"/>
                <a:gd name="connsiteX375" fmla="*/ 248 w 19998"/>
                <a:gd name="connsiteY375" fmla="*/ 5997 h 19998"/>
                <a:gd name="connsiteX376" fmla="*/ 221 w 19998"/>
                <a:gd name="connsiteY376" fmla="*/ 5938 h 19998"/>
                <a:gd name="connsiteX377" fmla="*/ 329 w 19998"/>
                <a:gd name="connsiteY377" fmla="*/ 5938 h 19998"/>
                <a:gd name="connsiteX378" fmla="*/ 348 w 19998"/>
                <a:gd name="connsiteY378" fmla="*/ 5818 h 19998"/>
                <a:gd name="connsiteX379" fmla="*/ 391 w 19998"/>
                <a:gd name="connsiteY379" fmla="*/ 5818 h 19998"/>
                <a:gd name="connsiteX380" fmla="*/ 369 w 19998"/>
                <a:gd name="connsiteY380" fmla="*/ 5917 h 19998"/>
                <a:gd name="connsiteX381" fmla="*/ 433 w 19998"/>
                <a:gd name="connsiteY381" fmla="*/ 5877 h 19998"/>
                <a:gd name="connsiteX382" fmla="*/ 433 w 19998"/>
                <a:gd name="connsiteY382" fmla="*/ 5898 h 19998"/>
                <a:gd name="connsiteX383" fmla="*/ 410 w 19998"/>
                <a:gd name="connsiteY383" fmla="*/ 5917 h 19998"/>
                <a:gd name="connsiteX384" fmla="*/ 433 w 19998"/>
                <a:gd name="connsiteY384" fmla="*/ 5938 h 19998"/>
                <a:gd name="connsiteX385" fmla="*/ 555 w 19998"/>
                <a:gd name="connsiteY385" fmla="*/ 5938 h 19998"/>
                <a:gd name="connsiteX386" fmla="*/ 555 w 19998"/>
                <a:gd name="connsiteY386" fmla="*/ 5955 h 19998"/>
                <a:gd name="connsiteX387" fmla="*/ 738 w 19998"/>
                <a:gd name="connsiteY387" fmla="*/ 5938 h 19998"/>
                <a:gd name="connsiteX388" fmla="*/ 695 w 19998"/>
                <a:gd name="connsiteY388" fmla="*/ 5835 h 19998"/>
                <a:gd name="connsiteX389" fmla="*/ 655 w 19998"/>
                <a:gd name="connsiteY389" fmla="*/ 5835 h 19998"/>
                <a:gd name="connsiteX390" fmla="*/ 638 w 19998"/>
                <a:gd name="connsiteY390" fmla="*/ 5877 h 19998"/>
                <a:gd name="connsiteX391" fmla="*/ 574 w 19998"/>
                <a:gd name="connsiteY391" fmla="*/ 5861 h 19998"/>
                <a:gd name="connsiteX392" fmla="*/ 517 w 19998"/>
                <a:gd name="connsiteY392" fmla="*/ 5861 h 19998"/>
                <a:gd name="connsiteX393" fmla="*/ 598 w 19998"/>
                <a:gd name="connsiteY393" fmla="*/ 5736 h 19998"/>
                <a:gd name="connsiteX394" fmla="*/ 141 w 19998"/>
                <a:gd name="connsiteY394" fmla="*/ 5778 h 19998"/>
                <a:gd name="connsiteX395" fmla="*/ 141 w 19998"/>
                <a:gd name="connsiteY395" fmla="*/ 5795 h 19998"/>
                <a:gd name="connsiteX396" fmla="*/ 17 w 19998"/>
                <a:gd name="connsiteY396" fmla="*/ 5818 h 19998"/>
                <a:gd name="connsiteX397" fmla="*/ 17 w 19998"/>
                <a:gd name="connsiteY397" fmla="*/ 5715 h 19998"/>
                <a:gd name="connsiteX398" fmla="*/ 40 w 19998"/>
                <a:gd name="connsiteY398" fmla="*/ 5715 h 19998"/>
                <a:gd name="connsiteX399" fmla="*/ 141 w 19998"/>
                <a:gd name="connsiteY399" fmla="*/ 5287 h 19998"/>
                <a:gd name="connsiteX400" fmla="*/ 181 w 19998"/>
                <a:gd name="connsiteY400" fmla="*/ 5268 h 19998"/>
                <a:gd name="connsiteX401" fmla="*/ 348 w 19998"/>
                <a:gd name="connsiteY401" fmla="*/ 5247 h 19998"/>
                <a:gd name="connsiteX402" fmla="*/ 329 w 19998"/>
                <a:gd name="connsiteY402" fmla="*/ 5205 h 19998"/>
                <a:gd name="connsiteX403" fmla="*/ 450 w 19998"/>
                <a:gd name="connsiteY403" fmla="*/ 5149 h 19998"/>
                <a:gd name="connsiteX404" fmla="*/ 617 w 19998"/>
                <a:gd name="connsiteY404" fmla="*/ 5149 h 19998"/>
                <a:gd name="connsiteX405" fmla="*/ 617 w 19998"/>
                <a:gd name="connsiteY405" fmla="*/ 5106 h 19998"/>
                <a:gd name="connsiteX406" fmla="*/ 803 w 19998"/>
                <a:gd name="connsiteY406" fmla="*/ 5085 h 19998"/>
                <a:gd name="connsiteX407" fmla="*/ 826 w 19998"/>
                <a:gd name="connsiteY407" fmla="*/ 5106 h 19998"/>
                <a:gd name="connsiteX408" fmla="*/ 803 w 19998"/>
                <a:gd name="connsiteY408" fmla="*/ 5149 h 19998"/>
                <a:gd name="connsiteX409" fmla="*/ 803 w 19998"/>
                <a:gd name="connsiteY409" fmla="*/ 5165 h 19998"/>
                <a:gd name="connsiteX410" fmla="*/ 1276 w 19998"/>
                <a:gd name="connsiteY410" fmla="*/ 5022 h 19998"/>
                <a:gd name="connsiteX411" fmla="*/ 1276 w 19998"/>
                <a:gd name="connsiteY411" fmla="*/ 5003 h 19998"/>
                <a:gd name="connsiteX412" fmla="*/ 1276 w 19998"/>
                <a:gd name="connsiteY412" fmla="*/ 5022 h 19998"/>
                <a:gd name="connsiteX413" fmla="*/ 1298 w 19998"/>
                <a:gd name="connsiteY413" fmla="*/ 5022 h 19998"/>
                <a:gd name="connsiteX414" fmla="*/ 1298 w 19998"/>
                <a:gd name="connsiteY414" fmla="*/ 5003 h 19998"/>
                <a:gd name="connsiteX415" fmla="*/ 1341 w 19998"/>
                <a:gd name="connsiteY415" fmla="*/ 5003 h 19998"/>
                <a:gd name="connsiteX416" fmla="*/ 1341 w 19998"/>
                <a:gd name="connsiteY416" fmla="*/ 5165 h 19998"/>
                <a:gd name="connsiteX417" fmla="*/ 1381 w 19998"/>
                <a:gd name="connsiteY417" fmla="*/ 5165 h 19998"/>
                <a:gd name="connsiteX418" fmla="*/ 1441 w 19998"/>
                <a:gd name="connsiteY418" fmla="*/ 5149 h 19998"/>
                <a:gd name="connsiteX419" fmla="*/ 1441 w 19998"/>
                <a:gd name="connsiteY419" fmla="*/ 5205 h 19998"/>
                <a:gd name="connsiteX420" fmla="*/ 1505 w 19998"/>
                <a:gd name="connsiteY420" fmla="*/ 5231 h 19998"/>
                <a:gd name="connsiteX421" fmla="*/ 1524 w 19998"/>
                <a:gd name="connsiteY421" fmla="*/ 5069 h 19998"/>
                <a:gd name="connsiteX422" fmla="*/ 1562 w 19998"/>
                <a:gd name="connsiteY422" fmla="*/ 5069 h 19998"/>
                <a:gd name="connsiteX423" fmla="*/ 1562 w 19998"/>
                <a:gd name="connsiteY423" fmla="*/ 5043 h 19998"/>
                <a:gd name="connsiteX424" fmla="*/ 1815 w 19998"/>
                <a:gd name="connsiteY424" fmla="*/ 5125 h 19998"/>
                <a:gd name="connsiteX425" fmla="*/ 1815 w 19998"/>
                <a:gd name="connsiteY425" fmla="*/ 5149 h 19998"/>
                <a:gd name="connsiteX426" fmla="*/ 1831 w 19998"/>
                <a:gd name="connsiteY426" fmla="*/ 5149 h 19998"/>
                <a:gd name="connsiteX427" fmla="*/ 1874 w 19998"/>
                <a:gd name="connsiteY427" fmla="*/ 5149 h 19998"/>
                <a:gd name="connsiteX428" fmla="*/ 1874 w 19998"/>
                <a:gd name="connsiteY428" fmla="*/ 5189 h 19998"/>
                <a:gd name="connsiteX429" fmla="*/ 1936 w 19998"/>
                <a:gd name="connsiteY429" fmla="*/ 5165 h 19998"/>
                <a:gd name="connsiteX430" fmla="*/ 1936 w 19998"/>
                <a:gd name="connsiteY430" fmla="*/ 5149 h 19998"/>
                <a:gd name="connsiteX431" fmla="*/ 1915 w 19998"/>
                <a:gd name="connsiteY431" fmla="*/ 5125 h 19998"/>
                <a:gd name="connsiteX432" fmla="*/ 1915 w 19998"/>
                <a:gd name="connsiteY432" fmla="*/ 5069 h 19998"/>
                <a:gd name="connsiteX433" fmla="*/ 1979 w 19998"/>
                <a:gd name="connsiteY433" fmla="*/ 5003 h 19998"/>
                <a:gd name="connsiteX434" fmla="*/ 1936 w 19998"/>
                <a:gd name="connsiteY434" fmla="*/ 4939 h 19998"/>
                <a:gd name="connsiteX435" fmla="*/ 2103 w 19998"/>
                <a:gd name="connsiteY435" fmla="*/ 4820 h 19998"/>
                <a:gd name="connsiteX436" fmla="*/ 2496 w 19998"/>
                <a:gd name="connsiteY436" fmla="*/ 4777 h 19998"/>
                <a:gd name="connsiteX437" fmla="*/ 2536 w 19998"/>
                <a:gd name="connsiteY437" fmla="*/ 4860 h 19998"/>
                <a:gd name="connsiteX438" fmla="*/ 2722 w 19998"/>
                <a:gd name="connsiteY438" fmla="*/ 4761 h 19998"/>
                <a:gd name="connsiteX439" fmla="*/ 2722 w 19998"/>
                <a:gd name="connsiteY439" fmla="*/ 4900 h 19998"/>
                <a:gd name="connsiteX440" fmla="*/ 2805 w 19998"/>
                <a:gd name="connsiteY440" fmla="*/ 4923 h 19998"/>
                <a:gd name="connsiteX441" fmla="*/ 2782 w 19998"/>
                <a:gd name="connsiteY441" fmla="*/ 4982 h 19998"/>
                <a:gd name="connsiteX442" fmla="*/ 2886 w 19998"/>
                <a:gd name="connsiteY442" fmla="*/ 5022 h 19998"/>
                <a:gd name="connsiteX443" fmla="*/ 2910 w 19998"/>
                <a:gd name="connsiteY443" fmla="*/ 5022 h 19998"/>
                <a:gd name="connsiteX444" fmla="*/ 2970 w 19998"/>
                <a:gd name="connsiteY444" fmla="*/ 5189 h 19998"/>
                <a:gd name="connsiteX445" fmla="*/ 3010 w 19998"/>
                <a:gd name="connsiteY445" fmla="*/ 5189 h 19998"/>
                <a:gd name="connsiteX446" fmla="*/ 3034 w 19998"/>
                <a:gd name="connsiteY446" fmla="*/ 5247 h 19998"/>
                <a:gd name="connsiteX447" fmla="*/ 3256 w 19998"/>
                <a:gd name="connsiteY447" fmla="*/ 5673 h 19998"/>
                <a:gd name="connsiteX448" fmla="*/ 3608 w 19998"/>
                <a:gd name="connsiteY448" fmla="*/ 5391 h 19998"/>
                <a:gd name="connsiteX449" fmla="*/ 3689 w 19998"/>
                <a:gd name="connsiteY449" fmla="*/ 5351 h 19998"/>
                <a:gd name="connsiteX450" fmla="*/ 3860 w 19998"/>
                <a:gd name="connsiteY450" fmla="*/ 5268 h 19998"/>
                <a:gd name="connsiteX451" fmla="*/ 3999 w 19998"/>
                <a:gd name="connsiteY451" fmla="*/ 5534 h 19998"/>
                <a:gd name="connsiteX452" fmla="*/ 4351 w 19998"/>
                <a:gd name="connsiteY452" fmla="*/ 5351 h 19998"/>
                <a:gd name="connsiteX453" fmla="*/ 4372 w 19998"/>
                <a:gd name="connsiteY453" fmla="*/ 5308 h 19998"/>
                <a:gd name="connsiteX454" fmla="*/ 4580 w 19998"/>
                <a:gd name="connsiteY454" fmla="*/ 5268 h 19998"/>
                <a:gd name="connsiteX455" fmla="*/ 4580 w 19998"/>
                <a:gd name="connsiteY455" fmla="*/ 5471 h 19998"/>
                <a:gd name="connsiteX456" fmla="*/ 4994 w 19998"/>
                <a:gd name="connsiteY456" fmla="*/ 5449 h 19998"/>
                <a:gd name="connsiteX457" fmla="*/ 5075 w 19998"/>
                <a:gd name="connsiteY457" fmla="*/ 5471 h 19998"/>
                <a:gd name="connsiteX458" fmla="*/ 5323 w 19998"/>
                <a:gd name="connsiteY458" fmla="*/ 5471 h 19998"/>
                <a:gd name="connsiteX459" fmla="*/ 5242 w 19998"/>
                <a:gd name="connsiteY459" fmla="*/ 5407 h 19998"/>
                <a:gd name="connsiteX460" fmla="*/ 4994 w 19998"/>
                <a:gd name="connsiteY460" fmla="*/ 5003 h 19998"/>
                <a:gd name="connsiteX461" fmla="*/ 4970 w 19998"/>
                <a:gd name="connsiteY461" fmla="*/ 5003 h 19998"/>
                <a:gd name="connsiteX462" fmla="*/ 4954 w 19998"/>
                <a:gd name="connsiteY462" fmla="*/ 4982 h 19998"/>
                <a:gd name="connsiteX463" fmla="*/ 5054 w 19998"/>
                <a:gd name="connsiteY463" fmla="*/ 4618 h 19998"/>
                <a:gd name="connsiteX464" fmla="*/ 5054 w 19998"/>
                <a:gd name="connsiteY464" fmla="*/ 4601 h 19998"/>
                <a:gd name="connsiteX465" fmla="*/ 5037 w 19998"/>
                <a:gd name="connsiteY465" fmla="*/ 4618 h 19998"/>
                <a:gd name="connsiteX466" fmla="*/ 5011 w 19998"/>
                <a:gd name="connsiteY466" fmla="*/ 4131 h 19998"/>
                <a:gd name="connsiteX467" fmla="*/ 4970 w 19998"/>
                <a:gd name="connsiteY467" fmla="*/ 4131 h 19998"/>
                <a:gd name="connsiteX468" fmla="*/ 4642 w 19998"/>
                <a:gd name="connsiteY468" fmla="*/ 3335 h 19998"/>
                <a:gd name="connsiteX469" fmla="*/ 4663 w 19998"/>
                <a:gd name="connsiteY469" fmla="*/ 3092 h 19998"/>
                <a:gd name="connsiteX470" fmla="*/ 4563 w 19998"/>
                <a:gd name="connsiteY470" fmla="*/ 3050 h 19998"/>
                <a:gd name="connsiteX471" fmla="*/ 4563 w 19998"/>
                <a:gd name="connsiteY471" fmla="*/ 2930 h 19998"/>
                <a:gd name="connsiteX472" fmla="*/ 4663 w 19998"/>
                <a:gd name="connsiteY472" fmla="*/ 2987 h 19998"/>
                <a:gd name="connsiteX473" fmla="*/ 4684 w 19998"/>
                <a:gd name="connsiteY473" fmla="*/ 2947 h 19998"/>
                <a:gd name="connsiteX474" fmla="*/ 5242 w 19998"/>
                <a:gd name="connsiteY474" fmla="*/ 3092 h 19998"/>
                <a:gd name="connsiteX475" fmla="*/ 5258 w 19998"/>
                <a:gd name="connsiteY475" fmla="*/ 3029 h 19998"/>
                <a:gd name="connsiteX476" fmla="*/ 5570 w 19998"/>
                <a:gd name="connsiteY476" fmla="*/ 3050 h 19998"/>
                <a:gd name="connsiteX477" fmla="*/ 5632 w 19998"/>
                <a:gd name="connsiteY477" fmla="*/ 3252 h 19998"/>
                <a:gd name="connsiteX478" fmla="*/ 5592 w 19998"/>
                <a:gd name="connsiteY478" fmla="*/ 3252 h 19998"/>
                <a:gd name="connsiteX479" fmla="*/ 5570 w 19998"/>
                <a:gd name="connsiteY479" fmla="*/ 3316 h 19998"/>
                <a:gd name="connsiteX480" fmla="*/ 5511 w 19998"/>
                <a:gd name="connsiteY480" fmla="*/ 3316 h 19998"/>
                <a:gd name="connsiteX481" fmla="*/ 5675 w 19998"/>
                <a:gd name="connsiteY481" fmla="*/ 3800 h 19998"/>
                <a:gd name="connsiteX482" fmla="*/ 5649 w 19998"/>
                <a:gd name="connsiteY482" fmla="*/ 3826 h 19998"/>
                <a:gd name="connsiteX483" fmla="*/ 5732 w 19998"/>
                <a:gd name="connsiteY483" fmla="*/ 3842 h 19998"/>
                <a:gd name="connsiteX484" fmla="*/ 5713 w 19998"/>
                <a:gd name="connsiteY484" fmla="*/ 3842 h 19998"/>
                <a:gd name="connsiteX485" fmla="*/ 5732 w 19998"/>
                <a:gd name="connsiteY485" fmla="*/ 3882 h 19998"/>
                <a:gd name="connsiteX486" fmla="*/ 5756 w 19998"/>
                <a:gd name="connsiteY486" fmla="*/ 3882 h 19998"/>
                <a:gd name="connsiteX487" fmla="*/ 5775 w 19998"/>
                <a:gd name="connsiteY487" fmla="*/ 3882 h 19998"/>
                <a:gd name="connsiteX488" fmla="*/ 5861 w 19998"/>
                <a:gd name="connsiteY488" fmla="*/ 3762 h 19998"/>
                <a:gd name="connsiteX489" fmla="*/ 6499 w 19998"/>
                <a:gd name="connsiteY489" fmla="*/ 3906 h 19998"/>
                <a:gd name="connsiteX490" fmla="*/ 7611 w 19998"/>
                <a:gd name="connsiteY490" fmla="*/ 3826 h 19998"/>
                <a:gd name="connsiteX491" fmla="*/ 7923 w 19998"/>
                <a:gd name="connsiteY491" fmla="*/ 3722 h 19998"/>
                <a:gd name="connsiteX492" fmla="*/ 8045 w 19998"/>
                <a:gd name="connsiteY492" fmla="*/ 3703 h 19998"/>
                <a:gd name="connsiteX493" fmla="*/ 7611 w 19998"/>
                <a:gd name="connsiteY493" fmla="*/ 3600 h 19998"/>
                <a:gd name="connsiteX494" fmla="*/ 7611 w 19998"/>
                <a:gd name="connsiteY494" fmla="*/ 3581 h 19998"/>
                <a:gd name="connsiteX495" fmla="*/ 7799 w 19998"/>
                <a:gd name="connsiteY495" fmla="*/ 3092 h 19998"/>
                <a:gd name="connsiteX496" fmla="*/ 9574 w 19998"/>
                <a:gd name="connsiteY496" fmla="*/ 2317 h 19998"/>
                <a:gd name="connsiteX497" fmla="*/ 9843 w 19998"/>
                <a:gd name="connsiteY497" fmla="*/ 1993 h 19998"/>
                <a:gd name="connsiteX498" fmla="*/ 9902 w 19998"/>
                <a:gd name="connsiteY498" fmla="*/ 2051 h 19998"/>
                <a:gd name="connsiteX499" fmla="*/ 10031 w 19998"/>
                <a:gd name="connsiteY499" fmla="*/ 2051 h 19998"/>
                <a:gd name="connsiteX500" fmla="*/ 9964 w 19998"/>
                <a:gd name="connsiteY500" fmla="*/ 1972 h 19998"/>
                <a:gd name="connsiteX501" fmla="*/ 9943 w 19998"/>
                <a:gd name="connsiteY501" fmla="*/ 1993 h 19998"/>
                <a:gd name="connsiteX502" fmla="*/ 9843 w 19998"/>
                <a:gd name="connsiteY502" fmla="*/ 1645 h 19998"/>
                <a:gd name="connsiteX503" fmla="*/ 9902 w 19998"/>
                <a:gd name="connsiteY503" fmla="*/ 1645 h 19998"/>
                <a:gd name="connsiteX504" fmla="*/ 9902 w 19998"/>
                <a:gd name="connsiteY504" fmla="*/ 1628 h 19998"/>
                <a:gd name="connsiteX505" fmla="*/ 9902 w 19998"/>
                <a:gd name="connsiteY505" fmla="*/ 1607 h 19998"/>
                <a:gd name="connsiteX506" fmla="*/ 9843 w 19998"/>
                <a:gd name="connsiteY506" fmla="*/ 1542 h 19998"/>
                <a:gd name="connsiteX507" fmla="*/ 9886 w 19998"/>
                <a:gd name="connsiteY507" fmla="*/ 1260 h 19998"/>
                <a:gd name="connsiteX508" fmla="*/ 9926 w 19998"/>
                <a:gd name="connsiteY508" fmla="*/ 1243 h 19998"/>
                <a:gd name="connsiteX509" fmla="*/ 9886 w 19998"/>
                <a:gd name="connsiteY509" fmla="*/ 815 h 19998"/>
                <a:gd name="connsiteX510" fmla="*/ 9902 w 19998"/>
                <a:gd name="connsiteY510" fmla="*/ 815 h 19998"/>
                <a:gd name="connsiteX511" fmla="*/ 9886 w 19998"/>
                <a:gd name="connsiteY511" fmla="*/ 484 h 19998"/>
                <a:gd name="connsiteX512" fmla="*/ 10645 w 19998"/>
                <a:gd name="connsiteY512" fmla="*/ 186 h 19998"/>
                <a:gd name="connsiteX513" fmla="*/ 11307 w 19998"/>
                <a:gd name="connsiteY513" fmla="*/ 0 h 19998"/>
                <a:gd name="connsiteX514" fmla="*/ 11431 w 19998"/>
                <a:gd name="connsiteY514" fmla="*/ 324 h 19998"/>
                <a:gd name="connsiteX515" fmla="*/ 11431 w 19998"/>
                <a:gd name="connsiteY515" fmla="*/ 630 h 19998"/>
                <a:gd name="connsiteX516" fmla="*/ 11577 w 19998"/>
                <a:gd name="connsiteY516" fmla="*/ 630 h 19998"/>
                <a:gd name="connsiteX517" fmla="*/ 11700 w 19998"/>
                <a:gd name="connsiteY517" fmla="*/ 832 h 19998"/>
                <a:gd name="connsiteX518" fmla="*/ 11822 w 19998"/>
                <a:gd name="connsiteY518" fmla="*/ 895 h 19998"/>
                <a:gd name="connsiteX519" fmla="*/ 12158 w 19998"/>
                <a:gd name="connsiteY519" fmla="*/ 670 h 19998"/>
                <a:gd name="connsiteX520" fmla="*/ 12279 w 19998"/>
                <a:gd name="connsiteY520" fmla="*/ 792 h 19998"/>
                <a:gd name="connsiteX521" fmla="*/ 12255 w 19998"/>
                <a:gd name="connsiteY521" fmla="*/ 815 h 19998"/>
                <a:gd name="connsiteX522" fmla="*/ 12360 w 19998"/>
                <a:gd name="connsiteY522" fmla="*/ 895 h 19998"/>
                <a:gd name="connsiteX523" fmla="*/ 12360 w 19998"/>
                <a:gd name="connsiteY523" fmla="*/ 912 h 19998"/>
                <a:gd name="connsiteX524" fmla="*/ 12339 w 19998"/>
                <a:gd name="connsiteY524" fmla="*/ 935 h 19998"/>
                <a:gd name="connsiteX525" fmla="*/ 12548 w 19998"/>
                <a:gd name="connsiteY525" fmla="*/ 1342 h 19998"/>
                <a:gd name="connsiteX526" fmla="*/ 12753 w 19998"/>
                <a:gd name="connsiteY526" fmla="*/ 1260 h 19998"/>
                <a:gd name="connsiteX527" fmla="*/ 12729 w 19998"/>
                <a:gd name="connsiteY527" fmla="*/ 1363 h 19998"/>
                <a:gd name="connsiteX528" fmla="*/ 12834 w 19998"/>
                <a:gd name="connsiteY528" fmla="*/ 1323 h 19998"/>
                <a:gd name="connsiteX529" fmla="*/ 12853 w 19998"/>
                <a:gd name="connsiteY529" fmla="*/ 1342 h 19998"/>
                <a:gd name="connsiteX530" fmla="*/ 12901 w 19998"/>
                <a:gd name="connsiteY530" fmla="*/ 1342 h 19998"/>
                <a:gd name="connsiteX531" fmla="*/ 13039 w 19998"/>
                <a:gd name="connsiteY531" fmla="*/ 1769 h 19998"/>
                <a:gd name="connsiteX532" fmla="*/ 13039 w 19998"/>
                <a:gd name="connsiteY532" fmla="*/ 1751 h 19998"/>
                <a:gd name="connsiteX533" fmla="*/ 13065 w 19998"/>
                <a:gd name="connsiteY533" fmla="*/ 1751 h 19998"/>
                <a:gd name="connsiteX534" fmla="*/ 13082 w 19998"/>
                <a:gd name="connsiteY534" fmla="*/ 1671 h 19998"/>
                <a:gd name="connsiteX535" fmla="*/ 13186 w 19998"/>
                <a:gd name="connsiteY535" fmla="*/ 1645 h 19998"/>
                <a:gd name="connsiteX536" fmla="*/ 13203 w 19998"/>
                <a:gd name="connsiteY536" fmla="*/ 1671 h 19998"/>
                <a:gd name="connsiteX537" fmla="*/ 13203 w 19998"/>
                <a:gd name="connsiteY537" fmla="*/ 1645 h 19998"/>
                <a:gd name="connsiteX538" fmla="*/ 13267 w 19998"/>
                <a:gd name="connsiteY538" fmla="*/ 1645 h 19998"/>
                <a:gd name="connsiteX539" fmla="*/ 13267 w 19998"/>
                <a:gd name="connsiteY539" fmla="*/ 1671 h 19998"/>
                <a:gd name="connsiteX540" fmla="*/ 13308 w 19998"/>
                <a:gd name="connsiteY540" fmla="*/ 1687 h 19998"/>
                <a:gd name="connsiteX541" fmla="*/ 13308 w 19998"/>
                <a:gd name="connsiteY541" fmla="*/ 1711 h 19998"/>
                <a:gd name="connsiteX542" fmla="*/ 13515 w 19998"/>
                <a:gd name="connsiteY542" fmla="*/ 1628 h 19998"/>
                <a:gd name="connsiteX543" fmla="*/ 13598 w 19998"/>
                <a:gd name="connsiteY543" fmla="*/ 1751 h 19998"/>
                <a:gd name="connsiteX544" fmla="*/ 13660 w 19998"/>
                <a:gd name="connsiteY544" fmla="*/ 1769 h 19998"/>
                <a:gd name="connsiteX545" fmla="*/ 13660 w 19998"/>
                <a:gd name="connsiteY545" fmla="*/ 1833 h 19998"/>
                <a:gd name="connsiteX546" fmla="*/ 13677 w 19998"/>
                <a:gd name="connsiteY546" fmla="*/ 1833 h 19998"/>
                <a:gd name="connsiteX547" fmla="*/ 13677 w 19998"/>
                <a:gd name="connsiteY547" fmla="*/ 1849 h 19998"/>
                <a:gd name="connsiteX548" fmla="*/ 13725 w 19998"/>
                <a:gd name="connsiteY548" fmla="*/ 1849 h 19998"/>
                <a:gd name="connsiteX549" fmla="*/ 13703 w 19998"/>
                <a:gd name="connsiteY549" fmla="*/ 1833 h 19998"/>
                <a:gd name="connsiteX550" fmla="*/ 13725 w 19998"/>
                <a:gd name="connsiteY550" fmla="*/ 1791 h 19998"/>
                <a:gd name="connsiteX551" fmla="*/ 13808 w 19998"/>
                <a:gd name="connsiteY551" fmla="*/ 1873 h 19998"/>
                <a:gd name="connsiteX552" fmla="*/ 13725 w 19998"/>
                <a:gd name="connsiteY552" fmla="*/ 2155 h 19998"/>
                <a:gd name="connsiteX553" fmla="*/ 13725 w 19998"/>
                <a:gd name="connsiteY553" fmla="*/ 2138 h 19998"/>
                <a:gd name="connsiteX554" fmla="*/ 13784 w 19998"/>
                <a:gd name="connsiteY554" fmla="*/ 2155 h 19998"/>
                <a:gd name="connsiteX555" fmla="*/ 13825 w 19998"/>
                <a:gd name="connsiteY555" fmla="*/ 2301 h 19998"/>
                <a:gd name="connsiteX556" fmla="*/ 13703 w 19998"/>
                <a:gd name="connsiteY556" fmla="*/ 2420 h 19998"/>
                <a:gd name="connsiteX557" fmla="*/ 13741 w 19998"/>
                <a:gd name="connsiteY557" fmla="*/ 2463 h 19998"/>
                <a:gd name="connsiteX558" fmla="*/ 13703 w 19998"/>
                <a:gd name="connsiteY558" fmla="*/ 2503 h 19998"/>
                <a:gd name="connsiteX559" fmla="*/ 13784 w 19998"/>
                <a:gd name="connsiteY559" fmla="*/ 2519 h 19998"/>
                <a:gd name="connsiteX560" fmla="*/ 13784 w 19998"/>
                <a:gd name="connsiteY560" fmla="*/ 2540 h 19998"/>
                <a:gd name="connsiteX561" fmla="*/ 13849 w 19998"/>
                <a:gd name="connsiteY561" fmla="*/ 2540 h 19998"/>
                <a:gd name="connsiteX562" fmla="*/ 14280 w 19998"/>
                <a:gd name="connsiteY562" fmla="*/ 2540 h 19998"/>
                <a:gd name="connsiteX563" fmla="*/ 14527 w 19998"/>
                <a:gd name="connsiteY563" fmla="*/ 2437 h 19998"/>
                <a:gd name="connsiteX564" fmla="*/ 14527 w 19998"/>
                <a:gd name="connsiteY564" fmla="*/ 2218 h 19998"/>
                <a:gd name="connsiteX565" fmla="*/ 14715 w 19998"/>
                <a:gd name="connsiteY565" fmla="*/ 2051 h 19998"/>
                <a:gd name="connsiteX566" fmla="*/ 14815 w 19998"/>
                <a:gd name="connsiteY566" fmla="*/ 2115 h 19998"/>
                <a:gd name="connsiteX567" fmla="*/ 14775 w 19998"/>
                <a:gd name="connsiteY567" fmla="*/ 2138 h 19998"/>
                <a:gd name="connsiteX568" fmla="*/ 14796 w 19998"/>
                <a:gd name="connsiteY568" fmla="*/ 2218 h 19998"/>
                <a:gd name="connsiteX569" fmla="*/ 14756 w 19998"/>
                <a:gd name="connsiteY569" fmla="*/ 2195 h 19998"/>
                <a:gd name="connsiteX570" fmla="*/ 14732 w 19998"/>
                <a:gd name="connsiteY570" fmla="*/ 2218 h 19998"/>
                <a:gd name="connsiteX571" fmla="*/ 14756 w 19998"/>
                <a:gd name="connsiteY571" fmla="*/ 2237 h 19998"/>
                <a:gd name="connsiteX572" fmla="*/ 14732 w 19998"/>
                <a:gd name="connsiteY572" fmla="*/ 2275 h 19998"/>
                <a:gd name="connsiteX573" fmla="*/ 14715 w 19998"/>
                <a:gd name="connsiteY573" fmla="*/ 2275 h 19998"/>
                <a:gd name="connsiteX574" fmla="*/ 14756 w 19998"/>
                <a:gd name="connsiteY574" fmla="*/ 2341 h 19998"/>
                <a:gd name="connsiteX575" fmla="*/ 14675 w 19998"/>
                <a:gd name="connsiteY575" fmla="*/ 2519 h 19998"/>
                <a:gd name="connsiteX576" fmla="*/ 14815 w 19998"/>
                <a:gd name="connsiteY576" fmla="*/ 2622 h 19998"/>
                <a:gd name="connsiteX577" fmla="*/ 14796 w 19998"/>
                <a:gd name="connsiteY577" fmla="*/ 2904 h 19998"/>
                <a:gd name="connsiteX578" fmla="*/ 14918 w 19998"/>
                <a:gd name="connsiteY578" fmla="*/ 2904 h 19998"/>
                <a:gd name="connsiteX579" fmla="*/ 14918 w 19998"/>
                <a:gd name="connsiteY579" fmla="*/ 2867 h 19998"/>
                <a:gd name="connsiteX580" fmla="*/ 15001 w 19998"/>
                <a:gd name="connsiteY580" fmla="*/ 2888 h 19998"/>
                <a:gd name="connsiteX581" fmla="*/ 15230 w 19998"/>
                <a:gd name="connsiteY581" fmla="*/ 3074 h 19998"/>
                <a:gd name="connsiteX582" fmla="*/ 15249 w 19998"/>
                <a:gd name="connsiteY582" fmla="*/ 3050 h 19998"/>
                <a:gd name="connsiteX583" fmla="*/ 15249 w 19998"/>
                <a:gd name="connsiteY583" fmla="*/ 3114 h 19998"/>
                <a:gd name="connsiteX584" fmla="*/ 15330 w 19998"/>
                <a:gd name="connsiteY584" fmla="*/ 3114 h 19998"/>
                <a:gd name="connsiteX585" fmla="*/ 15418 w 19998"/>
                <a:gd name="connsiteY585" fmla="*/ 3114 h 19998"/>
                <a:gd name="connsiteX586" fmla="*/ 15499 w 19998"/>
                <a:gd name="connsiteY586" fmla="*/ 3196 h 19998"/>
                <a:gd name="connsiteX587" fmla="*/ 15475 w 19998"/>
                <a:gd name="connsiteY587" fmla="*/ 3252 h 19998"/>
                <a:gd name="connsiteX588" fmla="*/ 15499 w 19998"/>
                <a:gd name="connsiteY588" fmla="*/ 3295 h 19998"/>
                <a:gd name="connsiteX589" fmla="*/ 15499 w 19998"/>
                <a:gd name="connsiteY589" fmla="*/ 3276 h 19998"/>
                <a:gd name="connsiteX590" fmla="*/ 15599 w 19998"/>
                <a:gd name="connsiteY590" fmla="*/ 3276 h 19998"/>
                <a:gd name="connsiteX591" fmla="*/ 15704 w 19998"/>
                <a:gd name="connsiteY591" fmla="*/ 3374 h 19998"/>
                <a:gd name="connsiteX592" fmla="*/ 15682 w 19998"/>
                <a:gd name="connsiteY592" fmla="*/ 3414 h 19998"/>
                <a:gd name="connsiteX593" fmla="*/ 15723 w 19998"/>
                <a:gd name="connsiteY593" fmla="*/ 3478 h 19998"/>
                <a:gd name="connsiteX594" fmla="*/ 15704 w 19998"/>
                <a:gd name="connsiteY594" fmla="*/ 3497 h 19998"/>
                <a:gd name="connsiteX595" fmla="*/ 15747 w 19998"/>
                <a:gd name="connsiteY595" fmla="*/ 3534 h 19998"/>
                <a:gd name="connsiteX596" fmla="*/ 15747 w 19998"/>
                <a:gd name="connsiteY596" fmla="*/ 3518 h 19998"/>
                <a:gd name="connsiteX597" fmla="*/ 15935 w 19998"/>
                <a:gd name="connsiteY597" fmla="*/ 3478 h 19998"/>
                <a:gd name="connsiteX598" fmla="*/ 15935 w 19998"/>
                <a:gd name="connsiteY598" fmla="*/ 3518 h 19998"/>
                <a:gd name="connsiteX599" fmla="*/ 15951 w 19998"/>
                <a:gd name="connsiteY599" fmla="*/ 3518 h 19998"/>
                <a:gd name="connsiteX600" fmla="*/ 15992 w 19998"/>
                <a:gd name="connsiteY600" fmla="*/ 3414 h 19998"/>
                <a:gd name="connsiteX601" fmla="*/ 16156 w 19998"/>
                <a:gd name="connsiteY601" fmla="*/ 3414 h 19998"/>
                <a:gd name="connsiteX602" fmla="*/ 16156 w 19998"/>
                <a:gd name="connsiteY602" fmla="*/ 3374 h 19998"/>
                <a:gd name="connsiteX603" fmla="*/ 16302 w 19998"/>
                <a:gd name="connsiteY603" fmla="*/ 3436 h 19998"/>
                <a:gd name="connsiteX604" fmla="*/ 16285 w 19998"/>
                <a:gd name="connsiteY604" fmla="*/ 3454 h 19998"/>
                <a:gd name="connsiteX605" fmla="*/ 16366 w 19998"/>
                <a:gd name="connsiteY605" fmla="*/ 3518 h 19998"/>
                <a:gd name="connsiteX606" fmla="*/ 16490 w 19998"/>
                <a:gd name="connsiteY606" fmla="*/ 3518 h 19998"/>
                <a:gd name="connsiteX607" fmla="*/ 16506 w 19998"/>
                <a:gd name="connsiteY607" fmla="*/ 3600 h 19998"/>
                <a:gd name="connsiteX608" fmla="*/ 16590 w 19998"/>
                <a:gd name="connsiteY608" fmla="*/ 3624 h 19998"/>
                <a:gd name="connsiteX609" fmla="*/ 16611 w 19998"/>
                <a:gd name="connsiteY609" fmla="*/ 3581 h 19998"/>
                <a:gd name="connsiteX610" fmla="*/ 16694 w 19998"/>
                <a:gd name="connsiteY610" fmla="*/ 3600 h 19998"/>
                <a:gd name="connsiteX611" fmla="*/ 16694 w 19998"/>
                <a:gd name="connsiteY611" fmla="*/ 3560 h 19998"/>
                <a:gd name="connsiteX612" fmla="*/ 16716 w 19998"/>
                <a:gd name="connsiteY612" fmla="*/ 3560 h 19998"/>
                <a:gd name="connsiteX613" fmla="*/ 16716 w 19998"/>
                <a:gd name="connsiteY613" fmla="*/ 3518 h 19998"/>
                <a:gd name="connsiteX614" fmla="*/ 16759 w 19998"/>
                <a:gd name="connsiteY614" fmla="*/ 3497 h 19998"/>
                <a:gd name="connsiteX615" fmla="*/ 16759 w 19998"/>
                <a:gd name="connsiteY615" fmla="*/ 3478 h 19998"/>
                <a:gd name="connsiteX616" fmla="*/ 16940 w 19998"/>
                <a:gd name="connsiteY616" fmla="*/ 3478 h 19998"/>
                <a:gd name="connsiteX617" fmla="*/ 17085 w 19998"/>
                <a:gd name="connsiteY617" fmla="*/ 3560 h 19998"/>
                <a:gd name="connsiteX618" fmla="*/ 17085 w 19998"/>
                <a:gd name="connsiteY618" fmla="*/ 3534 h 19998"/>
                <a:gd name="connsiteX619" fmla="*/ 17192 w 19998"/>
                <a:gd name="connsiteY619" fmla="*/ 3518 h 19998"/>
                <a:gd name="connsiteX620" fmla="*/ 17192 w 19998"/>
                <a:gd name="connsiteY620" fmla="*/ 3534 h 19998"/>
                <a:gd name="connsiteX621" fmla="*/ 17373 w 19998"/>
                <a:gd name="connsiteY621" fmla="*/ 3640 h 19998"/>
                <a:gd name="connsiteX622" fmla="*/ 17354 w 19998"/>
                <a:gd name="connsiteY622" fmla="*/ 3663 h 19998"/>
                <a:gd name="connsiteX623" fmla="*/ 17437 w 19998"/>
                <a:gd name="connsiteY623" fmla="*/ 3783 h 19998"/>
                <a:gd name="connsiteX624" fmla="*/ 17397 w 19998"/>
                <a:gd name="connsiteY624" fmla="*/ 3783 h 19998"/>
                <a:gd name="connsiteX625" fmla="*/ 17414 w 19998"/>
                <a:gd name="connsiteY625" fmla="*/ 3826 h 19998"/>
                <a:gd name="connsiteX626" fmla="*/ 17437 w 19998"/>
                <a:gd name="connsiteY626" fmla="*/ 3826 h 19998"/>
                <a:gd name="connsiteX627" fmla="*/ 17602 w 19998"/>
                <a:gd name="connsiteY627" fmla="*/ 4028 h 19998"/>
                <a:gd name="connsiteX628" fmla="*/ 17623 w 19998"/>
                <a:gd name="connsiteY628" fmla="*/ 4091 h 19998"/>
                <a:gd name="connsiteX629" fmla="*/ 17642 w 19998"/>
                <a:gd name="connsiteY629" fmla="*/ 4091 h 19998"/>
                <a:gd name="connsiteX630" fmla="*/ 17683 w 19998"/>
                <a:gd name="connsiteY630" fmla="*/ 4211 h 19998"/>
                <a:gd name="connsiteX631" fmla="*/ 17849 w 19998"/>
                <a:gd name="connsiteY631" fmla="*/ 4211 h 19998"/>
                <a:gd name="connsiteX632" fmla="*/ 17849 w 19998"/>
                <a:gd name="connsiteY632" fmla="*/ 4171 h 19998"/>
                <a:gd name="connsiteX633" fmla="*/ 17871 w 19998"/>
                <a:gd name="connsiteY633" fmla="*/ 4171 h 19998"/>
                <a:gd name="connsiteX634" fmla="*/ 17830 w 19998"/>
                <a:gd name="connsiteY634" fmla="*/ 4091 h 19998"/>
                <a:gd name="connsiteX635" fmla="*/ 17871 w 19998"/>
                <a:gd name="connsiteY635" fmla="*/ 4065 h 19998"/>
                <a:gd name="connsiteX636" fmla="*/ 17935 w 19998"/>
                <a:gd name="connsiteY636" fmla="*/ 4091 h 19998"/>
                <a:gd name="connsiteX637" fmla="*/ 17976 w 19998"/>
                <a:gd name="connsiteY637" fmla="*/ 4065 h 19998"/>
                <a:gd name="connsiteX638" fmla="*/ 18019 w 19998"/>
                <a:gd name="connsiteY638" fmla="*/ 4091 h 19998"/>
                <a:gd name="connsiteX639" fmla="*/ 18140 w 19998"/>
                <a:gd name="connsiteY639" fmla="*/ 4131 h 19998"/>
                <a:gd name="connsiteX640" fmla="*/ 18183 w 19998"/>
                <a:gd name="connsiteY640" fmla="*/ 4293 h 19998"/>
                <a:gd name="connsiteX641" fmla="*/ 18200 w 19998"/>
                <a:gd name="connsiteY641" fmla="*/ 4293 h 19998"/>
                <a:gd name="connsiteX642" fmla="*/ 18223 w 19998"/>
                <a:gd name="connsiteY642" fmla="*/ 4211 h 19998"/>
                <a:gd name="connsiteX643" fmla="*/ 18240 w 19998"/>
                <a:gd name="connsiteY643" fmla="*/ 4211 h 19998"/>
                <a:gd name="connsiteX644" fmla="*/ 18240 w 19998"/>
                <a:gd name="connsiteY644" fmla="*/ 4230 h 19998"/>
                <a:gd name="connsiteX645" fmla="*/ 18281 w 19998"/>
                <a:gd name="connsiteY645" fmla="*/ 4230 h 19998"/>
                <a:gd name="connsiteX646" fmla="*/ 18328 w 19998"/>
                <a:gd name="connsiteY646" fmla="*/ 4270 h 19998"/>
                <a:gd name="connsiteX647" fmla="*/ 18369 w 19998"/>
                <a:gd name="connsiteY647" fmla="*/ 4253 h 19998"/>
                <a:gd name="connsiteX648" fmla="*/ 18388 w 19998"/>
                <a:gd name="connsiteY648" fmla="*/ 4270 h 19998"/>
                <a:gd name="connsiteX649" fmla="*/ 18531 w 19998"/>
                <a:gd name="connsiteY649" fmla="*/ 4253 h 19998"/>
                <a:gd name="connsiteX650" fmla="*/ 18531 w 19998"/>
                <a:gd name="connsiteY650" fmla="*/ 4270 h 19998"/>
                <a:gd name="connsiteX651" fmla="*/ 18631 w 19998"/>
                <a:gd name="connsiteY651" fmla="*/ 4211 h 19998"/>
                <a:gd name="connsiteX652" fmla="*/ 18631 w 19998"/>
                <a:gd name="connsiteY652" fmla="*/ 4131 h 19998"/>
                <a:gd name="connsiteX653" fmla="*/ 18762 w 19998"/>
                <a:gd name="connsiteY653" fmla="*/ 4108 h 19998"/>
                <a:gd name="connsiteX654" fmla="*/ 18778 w 19998"/>
                <a:gd name="connsiteY654" fmla="*/ 4148 h 19998"/>
                <a:gd name="connsiteX655" fmla="*/ 18821 w 19998"/>
                <a:gd name="connsiteY655" fmla="*/ 4131 h 19998"/>
                <a:gd name="connsiteX656" fmla="*/ 18943 w 19998"/>
                <a:gd name="connsiteY656" fmla="*/ 4333 h 19998"/>
                <a:gd name="connsiteX657" fmla="*/ 19047 w 19998"/>
                <a:gd name="connsiteY657" fmla="*/ 4333 h 19998"/>
                <a:gd name="connsiteX658" fmla="*/ 19064 w 19998"/>
                <a:gd name="connsiteY658" fmla="*/ 4392 h 19998"/>
                <a:gd name="connsiteX659" fmla="*/ 19152 w 19998"/>
                <a:gd name="connsiteY659" fmla="*/ 4392 h 19998"/>
                <a:gd name="connsiteX660" fmla="*/ 19152 w 19998"/>
                <a:gd name="connsiteY660" fmla="*/ 4373 h 19998"/>
                <a:gd name="connsiteX661" fmla="*/ 19212 w 19998"/>
                <a:gd name="connsiteY661" fmla="*/ 4373 h 19998"/>
                <a:gd name="connsiteX662" fmla="*/ 19212 w 19998"/>
                <a:gd name="connsiteY662" fmla="*/ 4392 h 19998"/>
                <a:gd name="connsiteX663" fmla="*/ 19317 w 19998"/>
                <a:gd name="connsiteY663" fmla="*/ 4333 h 19998"/>
                <a:gd name="connsiteX664" fmla="*/ 19417 w 19998"/>
                <a:gd name="connsiteY664" fmla="*/ 4392 h 19998"/>
                <a:gd name="connsiteX665" fmla="*/ 19443 w 19998"/>
                <a:gd name="connsiteY665" fmla="*/ 4373 h 19998"/>
                <a:gd name="connsiteX666" fmla="*/ 19500 w 19998"/>
                <a:gd name="connsiteY666" fmla="*/ 4373 h 19998"/>
                <a:gd name="connsiteX667" fmla="*/ 19521 w 19998"/>
                <a:gd name="connsiteY667" fmla="*/ 4352 h 19998"/>
                <a:gd name="connsiteX668" fmla="*/ 19998 w 19998"/>
                <a:gd name="connsiteY668" fmla="*/ 4512 h 19998"/>
                <a:gd name="connsiteX669" fmla="*/ 19750 w 19998"/>
                <a:gd name="connsiteY669" fmla="*/ 4939 h 19998"/>
                <a:gd name="connsiteX670" fmla="*/ 19712 w 19998"/>
                <a:gd name="connsiteY670" fmla="*/ 4939 h 19998"/>
                <a:gd name="connsiteX671" fmla="*/ 19686 w 19998"/>
                <a:gd name="connsiteY671" fmla="*/ 5003 h 19998"/>
                <a:gd name="connsiteX672" fmla="*/ 19645 w 19998"/>
                <a:gd name="connsiteY672" fmla="*/ 5003 h 19998"/>
                <a:gd name="connsiteX673" fmla="*/ 19131 w 19998"/>
                <a:gd name="connsiteY673" fmla="*/ 6512 h 19998"/>
                <a:gd name="connsiteX674" fmla="*/ 19236 w 19998"/>
                <a:gd name="connsiteY674" fmla="*/ 7750 h 19998"/>
                <a:gd name="connsiteX675" fmla="*/ 19212 w 19998"/>
                <a:gd name="connsiteY675" fmla="*/ 7750 h 19998"/>
                <a:gd name="connsiteX676" fmla="*/ 19090 w 19998"/>
                <a:gd name="connsiteY676" fmla="*/ 7870 h 19998"/>
                <a:gd name="connsiteX677" fmla="*/ 19152 w 19998"/>
                <a:gd name="connsiteY677" fmla="*/ 7853 h 19998"/>
                <a:gd name="connsiteX678" fmla="*/ 19064 w 19998"/>
                <a:gd name="connsiteY678" fmla="*/ 7973 h 19998"/>
                <a:gd name="connsiteX679" fmla="*/ 18983 w 19998"/>
                <a:gd name="connsiteY679" fmla="*/ 7973 h 19998"/>
                <a:gd name="connsiteX680" fmla="*/ 18714 w 19998"/>
                <a:gd name="connsiteY680" fmla="*/ 8135 h 19998"/>
                <a:gd name="connsiteX681" fmla="*/ 18695 w 19998"/>
                <a:gd name="connsiteY681" fmla="*/ 8093 h 19998"/>
                <a:gd name="connsiteX682" fmla="*/ 18614 w 19998"/>
                <a:gd name="connsiteY682" fmla="*/ 7997 h 19998"/>
                <a:gd name="connsiteX683" fmla="*/ 18631 w 19998"/>
                <a:gd name="connsiteY683" fmla="*/ 7973 h 19998"/>
                <a:gd name="connsiteX684" fmla="*/ 18304 w 19998"/>
                <a:gd name="connsiteY68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477 w 19998"/>
                <a:gd name="connsiteY340" fmla="*/ 7750 h 19998"/>
                <a:gd name="connsiteX341" fmla="*/ 2477 w 19998"/>
                <a:gd name="connsiteY341" fmla="*/ 7973 h 19998"/>
                <a:gd name="connsiteX342" fmla="*/ 2127 w 19998"/>
                <a:gd name="connsiteY342" fmla="*/ 7442 h 19998"/>
                <a:gd name="connsiteX343" fmla="*/ 2127 w 19998"/>
                <a:gd name="connsiteY343" fmla="*/ 7463 h 19998"/>
                <a:gd name="connsiteX344" fmla="*/ 1831 w 19998"/>
                <a:gd name="connsiteY344" fmla="*/ 7261 h 19998"/>
                <a:gd name="connsiteX345" fmla="*/ 1260 w 19998"/>
                <a:gd name="connsiteY345" fmla="*/ 6996 h 19998"/>
                <a:gd name="connsiteX346" fmla="*/ 1276 w 19998"/>
                <a:gd name="connsiteY346" fmla="*/ 6975 h 19998"/>
                <a:gd name="connsiteX347" fmla="*/ 1260 w 19998"/>
                <a:gd name="connsiteY347" fmla="*/ 6958 h 19998"/>
                <a:gd name="connsiteX348" fmla="*/ 1236 w 19998"/>
                <a:gd name="connsiteY348" fmla="*/ 6958 h 19998"/>
                <a:gd name="connsiteX349" fmla="*/ 1172 w 19998"/>
                <a:gd name="connsiteY349" fmla="*/ 6892 h 19998"/>
                <a:gd name="connsiteX350" fmla="*/ 1155 w 19998"/>
                <a:gd name="connsiteY350" fmla="*/ 6996 h 19998"/>
                <a:gd name="connsiteX351" fmla="*/ 886 w 19998"/>
                <a:gd name="connsiteY351" fmla="*/ 6975 h 19998"/>
                <a:gd name="connsiteX352" fmla="*/ 679 w 19998"/>
                <a:gd name="connsiteY352" fmla="*/ 7099 h 19998"/>
                <a:gd name="connsiteX353" fmla="*/ 533 w 19998"/>
                <a:gd name="connsiteY353" fmla="*/ 7078 h 19998"/>
                <a:gd name="connsiteX354" fmla="*/ 533 w 19998"/>
                <a:gd name="connsiteY354" fmla="*/ 7022 h 19998"/>
                <a:gd name="connsiteX355" fmla="*/ 574 w 19998"/>
                <a:gd name="connsiteY355" fmla="*/ 6996 h 19998"/>
                <a:gd name="connsiteX356" fmla="*/ 305 w 19998"/>
                <a:gd name="connsiteY356" fmla="*/ 6568 h 19998"/>
                <a:gd name="connsiteX357" fmla="*/ 264 w 19998"/>
                <a:gd name="connsiteY357" fmla="*/ 6594 h 19998"/>
                <a:gd name="connsiteX358" fmla="*/ 164 w 19998"/>
                <a:gd name="connsiteY358" fmla="*/ 6528 h 19998"/>
                <a:gd name="connsiteX359" fmla="*/ 141 w 19998"/>
                <a:gd name="connsiteY359" fmla="*/ 6528 h 19998"/>
                <a:gd name="connsiteX360" fmla="*/ 0 w 19998"/>
                <a:gd name="connsiteY360" fmla="*/ 6490 h 19998"/>
                <a:gd name="connsiteX361" fmla="*/ 17 w 19998"/>
                <a:gd name="connsiteY361" fmla="*/ 6465 h 19998"/>
                <a:gd name="connsiteX362" fmla="*/ 57 w 19998"/>
                <a:gd name="connsiteY362" fmla="*/ 6465 h 19998"/>
                <a:gd name="connsiteX363" fmla="*/ 57 w 19998"/>
                <a:gd name="connsiteY363" fmla="*/ 6425 h 19998"/>
                <a:gd name="connsiteX364" fmla="*/ 695 w 19998"/>
                <a:gd name="connsiteY364" fmla="*/ 6408 h 19998"/>
                <a:gd name="connsiteX365" fmla="*/ 760 w 19998"/>
                <a:gd name="connsiteY365" fmla="*/ 6262 h 19998"/>
                <a:gd name="connsiteX366" fmla="*/ 722 w 19998"/>
                <a:gd name="connsiteY366" fmla="*/ 6262 h 19998"/>
                <a:gd name="connsiteX367" fmla="*/ 695 w 19998"/>
                <a:gd name="connsiteY367" fmla="*/ 6164 h 19998"/>
                <a:gd name="connsiteX368" fmla="*/ 433 w 19998"/>
                <a:gd name="connsiteY368" fmla="*/ 6084 h 19998"/>
                <a:gd name="connsiteX369" fmla="*/ 348 w 19998"/>
                <a:gd name="connsiteY369" fmla="*/ 6204 h 19998"/>
                <a:gd name="connsiteX370" fmla="*/ 329 w 19998"/>
                <a:gd name="connsiteY370" fmla="*/ 6204 h 19998"/>
                <a:gd name="connsiteX371" fmla="*/ 305 w 19998"/>
                <a:gd name="connsiteY371" fmla="*/ 6060 h 19998"/>
                <a:gd name="connsiteX372" fmla="*/ 348 w 19998"/>
                <a:gd name="connsiteY372" fmla="*/ 6044 h 19998"/>
                <a:gd name="connsiteX373" fmla="*/ 348 w 19998"/>
                <a:gd name="connsiteY373" fmla="*/ 5997 h 19998"/>
                <a:gd name="connsiteX374" fmla="*/ 248 w 19998"/>
                <a:gd name="connsiteY374" fmla="*/ 5997 h 19998"/>
                <a:gd name="connsiteX375" fmla="*/ 221 w 19998"/>
                <a:gd name="connsiteY375" fmla="*/ 5938 h 19998"/>
                <a:gd name="connsiteX376" fmla="*/ 329 w 19998"/>
                <a:gd name="connsiteY376" fmla="*/ 5938 h 19998"/>
                <a:gd name="connsiteX377" fmla="*/ 348 w 19998"/>
                <a:gd name="connsiteY377" fmla="*/ 5818 h 19998"/>
                <a:gd name="connsiteX378" fmla="*/ 391 w 19998"/>
                <a:gd name="connsiteY378" fmla="*/ 5818 h 19998"/>
                <a:gd name="connsiteX379" fmla="*/ 369 w 19998"/>
                <a:gd name="connsiteY379" fmla="*/ 5917 h 19998"/>
                <a:gd name="connsiteX380" fmla="*/ 433 w 19998"/>
                <a:gd name="connsiteY380" fmla="*/ 5877 h 19998"/>
                <a:gd name="connsiteX381" fmla="*/ 433 w 19998"/>
                <a:gd name="connsiteY381" fmla="*/ 5898 h 19998"/>
                <a:gd name="connsiteX382" fmla="*/ 410 w 19998"/>
                <a:gd name="connsiteY382" fmla="*/ 5917 h 19998"/>
                <a:gd name="connsiteX383" fmla="*/ 433 w 19998"/>
                <a:gd name="connsiteY383" fmla="*/ 5938 h 19998"/>
                <a:gd name="connsiteX384" fmla="*/ 555 w 19998"/>
                <a:gd name="connsiteY384" fmla="*/ 5938 h 19998"/>
                <a:gd name="connsiteX385" fmla="*/ 555 w 19998"/>
                <a:gd name="connsiteY385" fmla="*/ 5955 h 19998"/>
                <a:gd name="connsiteX386" fmla="*/ 738 w 19998"/>
                <a:gd name="connsiteY386" fmla="*/ 5938 h 19998"/>
                <a:gd name="connsiteX387" fmla="*/ 695 w 19998"/>
                <a:gd name="connsiteY387" fmla="*/ 5835 h 19998"/>
                <a:gd name="connsiteX388" fmla="*/ 655 w 19998"/>
                <a:gd name="connsiteY388" fmla="*/ 5835 h 19998"/>
                <a:gd name="connsiteX389" fmla="*/ 638 w 19998"/>
                <a:gd name="connsiteY389" fmla="*/ 5877 h 19998"/>
                <a:gd name="connsiteX390" fmla="*/ 574 w 19998"/>
                <a:gd name="connsiteY390" fmla="*/ 5861 h 19998"/>
                <a:gd name="connsiteX391" fmla="*/ 517 w 19998"/>
                <a:gd name="connsiteY391" fmla="*/ 5861 h 19998"/>
                <a:gd name="connsiteX392" fmla="*/ 598 w 19998"/>
                <a:gd name="connsiteY392" fmla="*/ 5736 h 19998"/>
                <a:gd name="connsiteX393" fmla="*/ 141 w 19998"/>
                <a:gd name="connsiteY393" fmla="*/ 5778 h 19998"/>
                <a:gd name="connsiteX394" fmla="*/ 141 w 19998"/>
                <a:gd name="connsiteY394" fmla="*/ 5795 h 19998"/>
                <a:gd name="connsiteX395" fmla="*/ 17 w 19998"/>
                <a:gd name="connsiteY395" fmla="*/ 5818 h 19998"/>
                <a:gd name="connsiteX396" fmla="*/ 17 w 19998"/>
                <a:gd name="connsiteY396" fmla="*/ 5715 h 19998"/>
                <a:gd name="connsiteX397" fmla="*/ 40 w 19998"/>
                <a:gd name="connsiteY397" fmla="*/ 5715 h 19998"/>
                <a:gd name="connsiteX398" fmla="*/ 141 w 19998"/>
                <a:gd name="connsiteY398" fmla="*/ 5287 h 19998"/>
                <a:gd name="connsiteX399" fmla="*/ 181 w 19998"/>
                <a:gd name="connsiteY399" fmla="*/ 5268 h 19998"/>
                <a:gd name="connsiteX400" fmla="*/ 348 w 19998"/>
                <a:gd name="connsiteY400" fmla="*/ 5247 h 19998"/>
                <a:gd name="connsiteX401" fmla="*/ 329 w 19998"/>
                <a:gd name="connsiteY401" fmla="*/ 5205 h 19998"/>
                <a:gd name="connsiteX402" fmla="*/ 450 w 19998"/>
                <a:gd name="connsiteY402" fmla="*/ 5149 h 19998"/>
                <a:gd name="connsiteX403" fmla="*/ 617 w 19998"/>
                <a:gd name="connsiteY403" fmla="*/ 5149 h 19998"/>
                <a:gd name="connsiteX404" fmla="*/ 617 w 19998"/>
                <a:gd name="connsiteY404" fmla="*/ 5106 h 19998"/>
                <a:gd name="connsiteX405" fmla="*/ 803 w 19998"/>
                <a:gd name="connsiteY405" fmla="*/ 5085 h 19998"/>
                <a:gd name="connsiteX406" fmla="*/ 826 w 19998"/>
                <a:gd name="connsiteY406" fmla="*/ 5106 h 19998"/>
                <a:gd name="connsiteX407" fmla="*/ 803 w 19998"/>
                <a:gd name="connsiteY407" fmla="*/ 5149 h 19998"/>
                <a:gd name="connsiteX408" fmla="*/ 803 w 19998"/>
                <a:gd name="connsiteY408" fmla="*/ 5165 h 19998"/>
                <a:gd name="connsiteX409" fmla="*/ 1276 w 19998"/>
                <a:gd name="connsiteY409" fmla="*/ 5022 h 19998"/>
                <a:gd name="connsiteX410" fmla="*/ 1276 w 19998"/>
                <a:gd name="connsiteY410" fmla="*/ 5003 h 19998"/>
                <a:gd name="connsiteX411" fmla="*/ 1276 w 19998"/>
                <a:gd name="connsiteY411" fmla="*/ 5022 h 19998"/>
                <a:gd name="connsiteX412" fmla="*/ 1298 w 19998"/>
                <a:gd name="connsiteY412" fmla="*/ 5022 h 19998"/>
                <a:gd name="connsiteX413" fmla="*/ 1298 w 19998"/>
                <a:gd name="connsiteY413" fmla="*/ 5003 h 19998"/>
                <a:gd name="connsiteX414" fmla="*/ 1341 w 19998"/>
                <a:gd name="connsiteY414" fmla="*/ 5003 h 19998"/>
                <a:gd name="connsiteX415" fmla="*/ 1341 w 19998"/>
                <a:gd name="connsiteY415" fmla="*/ 5165 h 19998"/>
                <a:gd name="connsiteX416" fmla="*/ 1381 w 19998"/>
                <a:gd name="connsiteY416" fmla="*/ 5165 h 19998"/>
                <a:gd name="connsiteX417" fmla="*/ 1441 w 19998"/>
                <a:gd name="connsiteY417" fmla="*/ 5149 h 19998"/>
                <a:gd name="connsiteX418" fmla="*/ 1441 w 19998"/>
                <a:gd name="connsiteY418" fmla="*/ 5205 h 19998"/>
                <a:gd name="connsiteX419" fmla="*/ 1505 w 19998"/>
                <a:gd name="connsiteY419" fmla="*/ 5231 h 19998"/>
                <a:gd name="connsiteX420" fmla="*/ 1524 w 19998"/>
                <a:gd name="connsiteY420" fmla="*/ 5069 h 19998"/>
                <a:gd name="connsiteX421" fmla="*/ 1562 w 19998"/>
                <a:gd name="connsiteY421" fmla="*/ 5069 h 19998"/>
                <a:gd name="connsiteX422" fmla="*/ 1562 w 19998"/>
                <a:gd name="connsiteY422" fmla="*/ 5043 h 19998"/>
                <a:gd name="connsiteX423" fmla="*/ 1815 w 19998"/>
                <a:gd name="connsiteY423" fmla="*/ 5125 h 19998"/>
                <a:gd name="connsiteX424" fmla="*/ 1815 w 19998"/>
                <a:gd name="connsiteY424" fmla="*/ 5149 h 19998"/>
                <a:gd name="connsiteX425" fmla="*/ 1831 w 19998"/>
                <a:gd name="connsiteY425" fmla="*/ 5149 h 19998"/>
                <a:gd name="connsiteX426" fmla="*/ 1874 w 19998"/>
                <a:gd name="connsiteY426" fmla="*/ 5149 h 19998"/>
                <a:gd name="connsiteX427" fmla="*/ 1874 w 19998"/>
                <a:gd name="connsiteY427" fmla="*/ 5189 h 19998"/>
                <a:gd name="connsiteX428" fmla="*/ 1936 w 19998"/>
                <a:gd name="connsiteY428" fmla="*/ 5165 h 19998"/>
                <a:gd name="connsiteX429" fmla="*/ 1936 w 19998"/>
                <a:gd name="connsiteY429" fmla="*/ 5149 h 19998"/>
                <a:gd name="connsiteX430" fmla="*/ 1915 w 19998"/>
                <a:gd name="connsiteY430" fmla="*/ 5125 h 19998"/>
                <a:gd name="connsiteX431" fmla="*/ 1915 w 19998"/>
                <a:gd name="connsiteY431" fmla="*/ 5069 h 19998"/>
                <a:gd name="connsiteX432" fmla="*/ 1979 w 19998"/>
                <a:gd name="connsiteY432" fmla="*/ 5003 h 19998"/>
                <a:gd name="connsiteX433" fmla="*/ 1936 w 19998"/>
                <a:gd name="connsiteY433" fmla="*/ 4939 h 19998"/>
                <a:gd name="connsiteX434" fmla="*/ 2103 w 19998"/>
                <a:gd name="connsiteY434" fmla="*/ 4820 h 19998"/>
                <a:gd name="connsiteX435" fmla="*/ 2496 w 19998"/>
                <a:gd name="connsiteY435" fmla="*/ 4777 h 19998"/>
                <a:gd name="connsiteX436" fmla="*/ 2536 w 19998"/>
                <a:gd name="connsiteY436" fmla="*/ 4860 h 19998"/>
                <a:gd name="connsiteX437" fmla="*/ 2722 w 19998"/>
                <a:gd name="connsiteY437" fmla="*/ 4761 h 19998"/>
                <a:gd name="connsiteX438" fmla="*/ 2722 w 19998"/>
                <a:gd name="connsiteY438" fmla="*/ 4900 h 19998"/>
                <a:gd name="connsiteX439" fmla="*/ 2805 w 19998"/>
                <a:gd name="connsiteY439" fmla="*/ 4923 h 19998"/>
                <a:gd name="connsiteX440" fmla="*/ 2782 w 19998"/>
                <a:gd name="connsiteY440" fmla="*/ 4982 h 19998"/>
                <a:gd name="connsiteX441" fmla="*/ 2886 w 19998"/>
                <a:gd name="connsiteY441" fmla="*/ 5022 h 19998"/>
                <a:gd name="connsiteX442" fmla="*/ 2910 w 19998"/>
                <a:gd name="connsiteY442" fmla="*/ 5022 h 19998"/>
                <a:gd name="connsiteX443" fmla="*/ 2970 w 19998"/>
                <a:gd name="connsiteY443" fmla="*/ 5189 h 19998"/>
                <a:gd name="connsiteX444" fmla="*/ 3010 w 19998"/>
                <a:gd name="connsiteY444" fmla="*/ 5189 h 19998"/>
                <a:gd name="connsiteX445" fmla="*/ 3034 w 19998"/>
                <a:gd name="connsiteY445" fmla="*/ 5247 h 19998"/>
                <a:gd name="connsiteX446" fmla="*/ 3256 w 19998"/>
                <a:gd name="connsiteY446" fmla="*/ 5673 h 19998"/>
                <a:gd name="connsiteX447" fmla="*/ 3608 w 19998"/>
                <a:gd name="connsiteY447" fmla="*/ 5391 h 19998"/>
                <a:gd name="connsiteX448" fmla="*/ 3689 w 19998"/>
                <a:gd name="connsiteY448" fmla="*/ 5351 h 19998"/>
                <a:gd name="connsiteX449" fmla="*/ 3860 w 19998"/>
                <a:gd name="connsiteY449" fmla="*/ 5268 h 19998"/>
                <a:gd name="connsiteX450" fmla="*/ 3999 w 19998"/>
                <a:gd name="connsiteY450" fmla="*/ 5534 h 19998"/>
                <a:gd name="connsiteX451" fmla="*/ 4351 w 19998"/>
                <a:gd name="connsiteY451" fmla="*/ 5351 h 19998"/>
                <a:gd name="connsiteX452" fmla="*/ 4372 w 19998"/>
                <a:gd name="connsiteY452" fmla="*/ 5308 h 19998"/>
                <a:gd name="connsiteX453" fmla="*/ 4580 w 19998"/>
                <a:gd name="connsiteY453" fmla="*/ 5268 h 19998"/>
                <a:gd name="connsiteX454" fmla="*/ 4580 w 19998"/>
                <a:gd name="connsiteY454" fmla="*/ 5471 h 19998"/>
                <a:gd name="connsiteX455" fmla="*/ 4994 w 19998"/>
                <a:gd name="connsiteY455" fmla="*/ 5449 h 19998"/>
                <a:gd name="connsiteX456" fmla="*/ 5075 w 19998"/>
                <a:gd name="connsiteY456" fmla="*/ 5471 h 19998"/>
                <a:gd name="connsiteX457" fmla="*/ 5323 w 19998"/>
                <a:gd name="connsiteY457" fmla="*/ 5471 h 19998"/>
                <a:gd name="connsiteX458" fmla="*/ 5242 w 19998"/>
                <a:gd name="connsiteY458" fmla="*/ 5407 h 19998"/>
                <a:gd name="connsiteX459" fmla="*/ 4994 w 19998"/>
                <a:gd name="connsiteY459" fmla="*/ 5003 h 19998"/>
                <a:gd name="connsiteX460" fmla="*/ 4970 w 19998"/>
                <a:gd name="connsiteY460" fmla="*/ 5003 h 19998"/>
                <a:gd name="connsiteX461" fmla="*/ 4954 w 19998"/>
                <a:gd name="connsiteY461" fmla="*/ 4982 h 19998"/>
                <a:gd name="connsiteX462" fmla="*/ 5054 w 19998"/>
                <a:gd name="connsiteY462" fmla="*/ 4618 h 19998"/>
                <a:gd name="connsiteX463" fmla="*/ 5054 w 19998"/>
                <a:gd name="connsiteY463" fmla="*/ 4601 h 19998"/>
                <a:gd name="connsiteX464" fmla="*/ 5037 w 19998"/>
                <a:gd name="connsiteY464" fmla="*/ 4618 h 19998"/>
                <a:gd name="connsiteX465" fmla="*/ 5011 w 19998"/>
                <a:gd name="connsiteY465" fmla="*/ 4131 h 19998"/>
                <a:gd name="connsiteX466" fmla="*/ 4970 w 19998"/>
                <a:gd name="connsiteY466" fmla="*/ 4131 h 19998"/>
                <a:gd name="connsiteX467" fmla="*/ 4642 w 19998"/>
                <a:gd name="connsiteY467" fmla="*/ 3335 h 19998"/>
                <a:gd name="connsiteX468" fmla="*/ 4663 w 19998"/>
                <a:gd name="connsiteY468" fmla="*/ 3092 h 19998"/>
                <a:gd name="connsiteX469" fmla="*/ 4563 w 19998"/>
                <a:gd name="connsiteY469" fmla="*/ 3050 h 19998"/>
                <a:gd name="connsiteX470" fmla="*/ 4563 w 19998"/>
                <a:gd name="connsiteY470" fmla="*/ 2930 h 19998"/>
                <a:gd name="connsiteX471" fmla="*/ 4663 w 19998"/>
                <a:gd name="connsiteY471" fmla="*/ 2987 h 19998"/>
                <a:gd name="connsiteX472" fmla="*/ 4684 w 19998"/>
                <a:gd name="connsiteY472" fmla="*/ 2947 h 19998"/>
                <a:gd name="connsiteX473" fmla="*/ 5242 w 19998"/>
                <a:gd name="connsiteY473" fmla="*/ 3092 h 19998"/>
                <a:gd name="connsiteX474" fmla="*/ 5258 w 19998"/>
                <a:gd name="connsiteY474" fmla="*/ 3029 h 19998"/>
                <a:gd name="connsiteX475" fmla="*/ 5570 w 19998"/>
                <a:gd name="connsiteY475" fmla="*/ 3050 h 19998"/>
                <a:gd name="connsiteX476" fmla="*/ 5632 w 19998"/>
                <a:gd name="connsiteY476" fmla="*/ 3252 h 19998"/>
                <a:gd name="connsiteX477" fmla="*/ 5592 w 19998"/>
                <a:gd name="connsiteY477" fmla="*/ 3252 h 19998"/>
                <a:gd name="connsiteX478" fmla="*/ 5570 w 19998"/>
                <a:gd name="connsiteY478" fmla="*/ 3316 h 19998"/>
                <a:gd name="connsiteX479" fmla="*/ 5511 w 19998"/>
                <a:gd name="connsiteY479" fmla="*/ 3316 h 19998"/>
                <a:gd name="connsiteX480" fmla="*/ 5675 w 19998"/>
                <a:gd name="connsiteY480" fmla="*/ 3800 h 19998"/>
                <a:gd name="connsiteX481" fmla="*/ 5649 w 19998"/>
                <a:gd name="connsiteY481" fmla="*/ 3826 h 19998"/>
                <a:gd name="connsiteX482" fmla="*/ 5732 w 19998"/>
                <a:gd name="connsiteY482" fmla="*/ 3842 h 19998"/>
                <a:gd name="connsiteX483" fmla="*/ 5713 w 19998"/>
                <a:gd name="connsiteY483" fmla="*/ 3842 h 19998"/>
                <a:gd name="connsiteX484" fmla="*/ 5732 w 19998"/>
                <a:gd name="connsiteY484" fmla="*/ 3882 h 19998"/>
                <a:gd name="connsiteX485" fmla="*/ 5756 w 19998"/>
                <a:gd name="connsiteY485" fmla="*/ 3882 h 19998"/>
                <a:gd name="connsiteX486" fmla="*/ 5775 w 19998"/>
                <a:gd name="connsiteY486" fmla="*/ 3882 h 19998"/>
                <a:gd name="connsiteX487" fmla="*/ 5861 w 19998"/>
                <a:gd name="connsiteY487" fmla="*/ 3762 h 19998"/>
                <a:gd name="connsiteX488" fmla="*/ 6499 w 19998"/>
                <a:gd name="connsiteY488" fmla="*/ 3906 h 19998"/>
                <a:gd name="connsiteX489" fmla="*/ 7611 w 19998"/>
                <a:gd name="connsiteY489" fmla="*/ 3826 h 19998"/>
                <a:gd name="connsiteX490" fmla="*/ 7923 w 19998"/>
                <a:gd name="connsiteY490" fmla="*/ 3722 h 19998"/>
                <a:gd name="connsiteX491" fmla="*/ 8045 w 19998"/>
                <a:gd name="connsiteY491" fmla="*/ 3703 h 19998"/>
                <a:gd name="connsiteX492" fmla="*/ 7611 w 19998"/>
                <a:gd name="connsiteY492" fmla="*/ 3600 h 19998"/>
                <a:gd name="connsiteX493" fmla="*/ 7611 w 19998"/>
                <a:gd name="connsiteY493" fmla="*/ 3581 h 19998"/>
                <a:gd name="connsiteX494" fmla="*/ 7799 w 19998"/>
                <a:gd name="connsiteY494" fmla="*/ 3092 h 19998"/>
                <a:gd name="connsiteX495" fmla="*/ 9574 w 19998"/>
                <a:gd name="connsiteY495" fmla="*/ 2317 h 19998"/>
                <a:gd name="connsiteX496" fmla="*/ 9843 w 19998"/>
                <a:gd name="connsiteY496" fmla="*/ 1993 h 19998"/>
                <a:gd name="connsiteX497" fmla="*/ 9902 w 19998"/>
                <a:gd name="connsiteY497" fmla="*/ 2051 h 19998"/>
                <a:gd name="connsiteX498" fmla="*/ 10031 w 19998"/>
                <a:gd name="connsiteY498" fmla="*/ 2051 h 19998"/>
                <a:gd name="connsiteX499" fmla="*/ 9964 w 19998"/>
                <a:gd name="connsiteY499" fmla="*/ 1972 h 19998"/>
                <a:gd name="connsiteX500" fmla="*/ 9943 w 19998"/>
                <a:gd name="connsiteY500" fmla="*/ 1993 h 19998"/>
                <a:gd name="connsiteX501" fmla="*/ 9843 w 19998"/>
                <a:gd name="connsiteY501" fmla="*/ 1645 h 19998"/>
                <a:gd name="connsiteX502" fmla="*/ 9902 w 19998"/>
                <a:gd name="connsiteY502" fmla="*/ 1645 h 19998"/>
                <a:gd name="connsiteX503" fmla="*/ 9902 w 19998"/>
                <a:gd name="connsiteY503" fmla="*/ 1628 h 19998"/>
                <a:gd name="connsiteX504" fmla="*/ 9902 w 19998"/>
                <a:gd name="connsiteY504" fmla="*/ 1607 h 19998"/>
                <a:gd name="connsiteX505" fmla="*/ 9843 w 19998"/>
                <a:gd name="connsiteY505" fmla="*/ 1542 h 19998"/>
                <a:gd name="connsiteX506" fmla="*/ 9886 w 19998"/>
                <a:gd name="connsiteY506" fmla="*/ 1260 h 19998"/>
                <a:gd name="connsiteX507" fmla="*/ 9926 w 19998"/>
                <a:gd name="connsiteY507" fmla="*/ 1243 h 19998"/>
                <a:gd name="connsiteX508" fmla="*/ 9886 w 19998"/>
                <a:gd name="connsiteY508" fmla="*/ 815 h 19998"/>
                <a:gd name="connsiteX509" fmla="*/ 9902 w 19998"/>
                <a:gd name="connsiteY509" fmla="*/ 815 h 19998"/>
                <a:gd name="connsiteX510" fmla="*/ 9886 w 19998"/>
                <a:gd name="connsiteY510" fmla="*/ 484 h 19998"/>
                <a:gd name="connsiteX511" fmla="*/ 10645 w 19998"/>
                <a:gd name="connsiteY511" fmla="*/ 186 h 19998"/>
                <a:gd name="connsiteX512" fmla="*/ 11307 w 19998"/>
                <a:gd name="connsiteY512" fmla="*/ 0 h 19998"/>
                <a:gd name="connsiteX513" fmla="*/ 11431 w 19998"/>
                <a:gd name="connsiteY513" fmla="*/ 324 h 19998"/>
                <a:gd name="connsiteX514" fmla="*/ 11431 w 19998"/>
                <a:gd name="connsiteY514" fmla="*/ 630 h 19998"/>
                <a:gd name="connsiteX515" fmla="*/ 11577 w 19998"/>
                <a:gd name="connsiteY515" fmla="*/ 630 h 19998"/>
                <a:gd name="connsiteX516" fmla="*/ 11700 w 19998"/>
                <a:gd name="connsiteY516" fmla="*/ 832 h 19998"/>
                <a:gd name="connsiteX517" fmla="*/ 11822 w 19998"/>
                <a:gd name="connsiteY517" fmla="*/ 895 h 19998"/>
                <a:gd name="connsiteX518" fmla="*/ 12158 w 19998"/>
                <a:gd name="connsiteY518" fmla="*/ 670 h 19998"/>
                <a:gd name="connsiteX519" fmla="*/ 12279 w 19998"/>
                <a:gd name="connsiteY519" fmla="*/ 792 h 19998"/>
                <a:gd name="connsiteX520" fmla="*/ 12255 w 19998"/>
                <a:gd name="connsiteY520" fmla="*/ 815 h 19998"/>
                <a:gd name="connsiteX521" fmla="*/ 12360 w 19998"/>
                <a:gd name="connsiteY521" fmla="*/ 895 h 19998"/>
                <a:gd name="connsiteX522" fmla="*/ 12360 w 19998"/>
                <a:gd name="connsiteY522" fmla="*/ 912 h 19998"/>
                <a:gd name="connsiteX523" fmla="*/ 12339 w 19998"/>
                <a:gd name="connsiteY523" fmla="*/ 935 h 19998"/>
                <a:gd name="connsiteX524" fmla="*/ 12548 w 19998"/>
                <a:gd name="connsiteY524" fmla="*/ 1342 h 19998"/>
                <a:gd name="connsiteX525" fmla="*/ 12753 w 19998"/>
                <a:gd name="connsiteY525" fmla="*/ 1260 h 19998"/>
                <a:gd name="connsiteX526" fmla="*/ 12729 w 19998"/>
                <a:gd name="connsiteY526" fmla="*/ 1363 h 19998"/>
                <a:gd name="connsiteX527" fmla="*/ 12834 w 19998"/>
                <a:gd name="connsiteY527" fmla="*/ 1323 h 19998"/>
                <a:gd name="connsiteX528" fmla="*/ 12853 w 19998"/>
                <a:gd name="connsiteY528" fmla="*/ 1342 h 19998"/>
                <a:gd name="connsiteX529" fmla="*/ 12901 w 19998"/>
                <a:gd name="connsiteY529" fmla="*/ 1342 h 19998"/>
                <a:gd name="connsiteX530" fmla="*/ 13039 w 19998"/>
                <a:gd name="connsiteY530" fmla="*/ 1769 h 19998"/>
                <a:gd name="connsiteX531" fmla="*/ 13039 w 19998"/>
                <a:gd name="connsiteY531" fmla="*/ 1751 h 19998"/>
                <a:gd name="connsiteX532" fmla="*/ 13065 w 19998"/>
                <a:gd name="connsiteY532" fmla="*/ 1751 h 19998"/>
                <a:gd name="connsiteX533" fmla="*/ 13082 w 19998"/>
                <a:gd name="connsiteY533" fmla="*/ 1671 h 19998"/>
                <a:gd name="connsiteX534" fmla="*/ 13186 w 19998"/>
                <a:gd name="connsiteY534" fmla="*/ 1645 h 19998"/>
                <a:gd name="connsiteX535" fmla="*/ 13203 w 19998"/>
                <a:gd name="connsiteY535" fmla="*/ 1671 h 19998"/>
                <a:gd name="connsiteX536" fmla="*/ 13203 w 19998"/>
                <a:gd name="connsiteY536" fmla="*/ 1645 h 19998"/>
                <a:gd name="connsiteX537" fmla="*/ 13267 w 19998"/>
                <a:gd name="connsiteY537" fmla="*/ 1645 h 19998"/>
                <a:gd name="connsiteX538" fmla="*/ 13267 w 19998"/>
                <a:gd name="connsiteY538" fmla="*/ 1671 h 19998"/>
                <a:gd name="connsiteX539" fmla="*/ 13308 w 19998"/>
                <a:gd name="connsiteY539" fmla="*/ 1687 h 19998"/>
                <a:gd name="connsiteX540" fmla="*/ 13308 w 19998"/>
                <a:gd name="connsiteY540" fmla="*/ 1711 h 19998"/>
                <a:gd name="connsiteX541" fmla="*/ 13515 w 19998"/>
                <a:gd name="connsiteY541" fmla="*/ 1628 h 19998"/>
                <a:gd name="connsiteX542" fmla="*/ 13598 w 19998"/>
                <a:gd name="connsiteY542" fmla="*/ 1751 h 19998"/>
                <a:gd name="connsiteX543" fmla="*/ 13660 w 19998"/>
                <a:gd name="connsiteY543" fmla="*/ 1769 h 19998"/>
                <a:gd name="connsiteX544" fmla="*/ 13660 w 19998"/>
                <a:gd name="connsiteY544" fmla="*/ 1833 h 19998"/>
                <a:gd name="connsiteX545" fmla="*/ 13677 w 19998"/>
                <a:gd name="connsiteY545" fmla="*/ 1833 h 19998"/>
                <a:gd name="connsiteX546" fmla="*/ 13677 w 19998"/>
                <a:gd name="connsiteY546" fmla="*/ 1849 h 19998"/>
                <a:gd name="connsiteX547" fmla="*/ 13725 w 19998"/>
                <a:gd name="connsiteY547" fmla="*/ 1849 h 19998"/>
                <a:gd name="connsiteX548" fmla="*/ 13703 w 19998"/>
                <a:gd name="connsiteY548" fmla="*/ 1833 h 19998"/>
                <a:gd name="connsiteX549" fmla="*/ 13725 w 19998"/>
                <a:gd name="connsiteY549" fmla="*/ 1791 h 19998"/>
                <a:gd name="connsiteX550" fmla="*/ 13808 w 19998"/>
                <a:gd name="connsiteY550" fmla="*/ 1873 h 19998"/>
                <a:gd name="connsiteX551" fmla="*/ 13725 w 19998"/>
                <a:gd name="connsiteY551" fmla="*/ 2155 h 19998"/>
                <a:gd name="connsiteX552" fmla="*/ 13725 w 19998"/>
                <a:gd name="connsiteY552" fmla="*/ 2138 h 19998"/>
                <a:gd name="connsiteX553" fmla="*/ 13784 w 19998"/>
                <a:gd name="connsiteY553" fmla="*/ 2155 h 19998"/>
                <a:gd name="connsiteX554" fmla="*/ 13825 w 19998"/>
                <a:gd name="connsiteY554" fmla="*/ 2301 h 19998"/>
                <a:gd name="connsiteX555" fmla="*/ 13703 w 19998"/>
                <a:gd name="connsiteY555" fmla="*/ 2420 h 19998"/>
                <a:gd name="connsiteX556" fmla="*/ 13741 w 19998"/>
                <a:gd name="connsiteY556" fmla="*/ 2463 h 19998"/>
                <a:gd name="connsiteX557" fmla="*/ 13703 w 19998"/>
                <a:gd name="connsiteY557" fmla="*/ 2503 h 19998"/>
                <a:gd name="connsiteX558" fmla="*/ 13784 w 19998"/>
                <a:gd name="connsiteY558" fmla="*/ 2519 h 19998"/>
                <a:gd name="connsiteX559" fmla="*/ 13784 w 19998"/>
                <a:gd name="connsiteY559" fmla="*/ 2540 h 19998"/>
                <a:gd name="connsiteX560" fmla="*/ 13849 w 19998"/>
                <a:gd name="connsiteY560" fmla="*/ 2540 h 19998"/>
                <a:gd name="connsiteX561" fmla="*/ 14280 w 19998"/>
                <a:gd name="connsiteY561" fmla="*/ 2540 h 19998"/>
                <a:gd name="connsiteX562" fmla="*/ 14527 w 19998"/>
                <a:gd name="connsiteY562" fmla="*/ 2437 h 19998"/>
                <a:gd name="connsiteX563" fmla="*/ 14527 w 19998"/>
                <a:gd name="connsiteY563" fmla="*/ 2218 h 19998"/>
                <a:gd name="connsiteX564" fmla="*/ 14715 w 19998"/>
                <a:gd name="connsiteY564" fmla="*/ 2051 h 19998"/>
                <a:gd name="connsiteX565" fmla="*/ 14815 w 19998"/>
                <a:gd name="connsiteY565" fmla="*/ 2115 h 19998"/>
                <a:gd name="connsiteX566" fmla="*/ 14775 w 19998"/>
                <a:gd name="connsiteY566" fmla="*/ 2138 h 19998"/>
                <a:gd name="connsiteX567" fmla="*/ 14796 w 19998"/>
                <a:gd name="connsiteY567" fmla="*/ 2218 h 19998"/>
                <a:gd name="connsiteX568" fmla="*/ 14756 w 19998"/>
                <a:gd name="connsiteY568" fmla="*/ 2195 h 19998"/>
                <a:gd name="connsiteX569" fmla="*/ 14732 w 19998"/>
                <a:gd name="connsiteY569" fmla="*/ 2218 h 19998"/>
                <a:gd name="connsiteX570" fmla="*/ 14756 w 19998"/>
                <a:gd name="connsiteY570" fmla="*/ 2237 h 19998"/>
                <a:gd name="connsiteX571" fmla="*/ 14732 w 19998"/>
                <a:gd name="connsiteY571" fmla="*/ 2275 h 19998"/>
                <a:gd name="connsiteX572" fmla="*/ 14715 w 19998"/>
                <a:gd name="connsiteY572" fmla="*/ 2275 h 19998"/>
                <a:gd name="connsiteX573" fmla="*/ 14756 w 19998"/>
                <a:gd name="connsiteY573" fmla="*/ 2341 h 19998"/>
                <a:gd name="connsiteX574" fmla="*/ 14675 w 19998"/>
                <a:gd name="connsiteY574" fmla="*/ 2519 h 19998"/>
                <a:gd name="connsiteX575" fmla="*/ 14815 w 19998"/>
                <a:gd name="connsiteY575" fmla="*/ 2622 h 19998"/>
                <a:gd name="connsiteX576" fmla="*/ 14796 w 19998"/>
                <a:gd name="connsiteY576" fmla="*/ 2904 h 19998"/>
                <a:gd name="connsiteX577" fmla="*/ 14918 w 19998"/>
                <a:gd name="connsiteY577" fmla="*/ 2904 h 19998"/>
                <a:gd name="connsiteX578" fmla="*/ 14918 w 19998"/>
                <a:gd name="connsiteY578" fmla="*/ 2867 h 19998"/>
                <a:gd name="connsiteX579" fmla="*/ 15001 w 19998"/>
                <a:gd name="connsiteY579" fmla="*/ 2888 h 19998"/>
                <a:gd name="connsiteX580" fmla="*/ 15230 w 19998"/>
                <a:gd name="connsiteY580" fmla="*/ 3074 h 19998"/>
                <a:gd name="connsiteX581" fmla="*/ 15249 w 19998"/>
                <a:gd name="connsiteY581" fmla="*/ 3050 h 19998"/>
                <a:gd name="connsiteX582" fmla="*/ 15249 w 19998"/>
                <a:gd name="connsiteY582" fmla="*/ 3114 h 19998"/>
                <a:gd name="connsiteX583" fmla="*/ 15330 w 19998"/>
                <a:gd name="connsiteY583" fmla="*/ 3114 h 19998"/>
                <a:gd name="connsiteX584" fmla="*/ 15418 w 19998"/>
                <a:gd name="connsiteY584" fmla="*/ 3114 h 19998"/>
                <a:gd name="connsiteX585" fmla="*/ 15499 w 19998"/>
                <a:gd name="connsiteY585" fmla="*/ 3196 h 19998"/>
                <a:gd name="connsiteX586" fmla="*/ 15475 w 19998"/>
                <a:gd name="connsiteY586" fmla="*/ 3252 h 19998"/>
                <a:gd name="connsiteX587" fmla="*/ 15499 w 19998"/>
                <a:gd name="connsiteY587" fmla="*/ 3295 h 19998"/>
                <a:gd name="connsiteX588" fmla="*/ 15499 w 19998"/>
                <a:gd name="connsiteY588" fmla="*/ 3276 h 19998"/>
                <a:gd name="connsiteX589" fmla="*/ 15599 w 19998"/>
                <a:gd name="connsiteY589" fmla="*/ 3276 h 19998"/>
                <a:gd name="connsiteX590" fmla="*/ 15704 w 19998"/>
                <a:gd name="connsiteY590" fmla="*/ 3374 h 19998"/>
                <a:gd name="connsiteX591" fmla="*/ 15682 w 19998"/>
                <a:gd name="connsiteY591" fmla="*/ 3414 h 19998"/>
                <a:gd name="connsiteX592" fmla="*/ 15723 w 19998"/>
                <a:gd name="connsiteY592" fmla="*/ 3478 h 19998"/>
                <a:gd name="connsiteX593" fmla="*/ 15704 w 19998"/>
                <a:gd name="connsiteY593" fmla="*/ 3497 h 19998"/>
                <a:gd name="connsiteX594" fmla="*/ 15747 w 19998"/>
                <a:gd name="connsiteY594" fmla="*/ 3534 h 19998"/>
                <a:gd name="connsiteX595" fmla="*/ 15747 w 19998"/>
                <a:gd name="connsiteY595" fmla="*/ 3518 h 19998"/>
                <a:gd name="connsiteX596" fmla="*/ 15935 w 19998"/>
                <a:gd name="connsiteY596" fmla="*/ 3478 h 19998"/>
                <a:gd name="connsiteX597" fmla="*/ 15935 w 19998"/>
                <a:gd name="connsiteY597" fmla="*/ 3518 h 19998"/>
                <a:gd name="connsiteX598" fmla="*/ 15951 w 19998"/>
                <a:gd name="connsiteY598" fmla="*/ 3518 h 19998"/>
                <a:gd name="connsiteX599" fmla="*/ 15992 w 19998"/>
                <a:gd name="connsiteY599" fmla="*/ 3414 h 19998"/>
                <a:gd name="connsiteX600" fmla="*/ 16156 w 19998"/>
                <a:gd name="connsiteY600" fmla="*/ 3414 h 19998"/>
                <a:gd name="connsiteX601" fmla="*/ 16156 w 19998"/>
                <a:gd name="connsiteY601" fmla="*/ 3374 h 19998"/>
                <a:gd name="connsiteX602" fmla="*/ 16302 w 19998"/>
                <a:gd name="connsiteY602" fmla="*/ 3436 h 19998"/>
                <a:gd name="connsiteX603" fmla="*/ 16285 w 19998"/>
                <a:gd name="connsiteY603" fmla="*/ 3454 h 19998"/>
                <a:gd name="connsiteX604" fmla="*/ 16366 w 19998"/>
                <a:gd name="connsiteY604" fmla="*/ 3518 h 19998"/>
                <a:gd name="connsiteX605" fmla="*/ 16490 w 19998"/>
                <a:gd name="connsiteY605" fmla="*/ 3518 h 19998"/>
                <a:gd name="connsiteX606" fmla="*/ 16506 w 19998"/>
                <a:gd name="connsiteY606" fmla="*/ 3600 h 19998"/>
                <a:gd name="connsiteX607" fmla="*/ 16590 w 19998"/>
                <a:gd name="connsiteY607" fmla="*/ 3624 h 19998"/>
                <a:gd name="connsiteX608" fmla="*/ 16611 w 19998"/>
                <a:gd name="connsiteY608" fmla="*/ 3581 h 19998"/>
                <a:gd name="connsiteX609" fmla="*/ 16694 w 19998"/>
                <a:gd name="connsiteY609" fmla="*/ 3600 h 19998"/>
                <a:gd name="connsiteX610" fmla="*/ 16694 w 19998"/>
                <a:gd name="connsiteY610" fmla="*/ 3560 h 19998"/>
                <a:gd name="connsiteX611" fmla="*/ 16716 w 19998"/>
                <a:gd name="connsiteY611" fmla="*/ 3560 h 19998"/>
                <a:gd name="connsiteX612" fmla="*/ 16716 w 19998"/>
                <a:gd name="connsiteY612" fmla="*/ 3518 h 19998"/>
                <a:gd name="connsiteX613" fmla="*/ 16759 w 19998"/>
                <a:gd name="connsiteY613" fmla="*/ 3497 h 19998"/>
                <a:gd name="connsiteX614" fmla="*/ 16759 w 19998"/>
                <a:gd name="connsiteY614" fmla="*/ 3478 h 19998"/>
                <a:gd name="connsiteX615" fmla="*/ 16940 w 19998"/>
                <a:gd name="connsiteY615" fmla="*/ 3478 h 19998"/>
                <a:gd name="connsiteX616" fmla="*/ 17085 w 19998"/>
                <a:gd name="connsiteY616" fmla="*/ 3560 h 19998"/>
                <a:gd name="connsiteX617" fmla="*/ 17085 w 19998"/>
                <a:gd name="connsiteY617" fmla="*/ 3534 h 19998"/>
                <a:gd name="connsiteX618" fmla="*/ 17192 w 19998"/>
                <a:gd name="connsiteY618" fmla="*/ 3518 h 19998"/>
                <a:gd name="connsiteX619" fmla="*/ 17192 w 19998"/>
                <a:gd name="connsiteY619" fmla="*/ 3534 h 19998"/>
                <a:gd name="connsiteX620" fmla="*/ 17373 w 19998"/>
                <a:gd name="connsiteY620" fmla="*/ 3640 h 19998"/>
                <a:gd name="connsiteX621" fmla="*/ 17354 w 19998"/>
                <a:gd name="connsiteY621" fmla="*/ 3663 h 19998"/>
                <a:gd name="connsiteX622" fmla="*/ 17437 w 19998"/>
                <a:gd name="connsiteY622" fmla="*/ 3783 h 19998"/>
                <a:gd name="connsiteX623" fmla="*/ 17397 w 19998"/>
                <a:gd name="connsiteY623" fmla="*/ 3783 h 19998"/>
                <a:gd name="connsiteX624" fmla="*/ 17414 w 19998"/>
                <a:gd name="connsiteY624" fmla="*/ 3826 h 19998"/>
                <a:gd name="connsiteX625" fmla="*/ 17437 w 19998"/>
                <a:gd name="connsiteY625" fmla="*/ 3826 h 19998"/>
                <a:gd name="connsiteX626" fmla="*/ 17602 w 19998"/>
                <a:gd name="connsiteY626" fmla="*/ 4028 h 19998"/>
                <a:gd name="connsiteX627" fmla="*/ 17623 w 19998"/>
                <a:gd name="connsiteY627" fmla="*/ 4091 h 19998"/>
                <a:gd name="connsiteX628" fmla="*/ 17642 w 19998"/>
                <a:gd name="connsiteY628" fmla="*/ 4091 h 19998"/>
                <a:gd name="connsiteX629" fmla="*/ 17683 w 19998"/>
                <a:gd name="connsiteY629" fmla="*/ 4211 h 19998"/>
                <a:gd name="connsiteX630" fmla="*/ 17849 w 19998"/>
                <a:gd name="connsiteY630" fmla="*/ 4211 h 19998"/>
                <a:gd name="connsiteX631" fmla="*/ 17849 w 19998"/>
                <a:gd name="connsiteY631" fmla="*/ 4171 h 19998"/>
                <a:gd name="connsiteX632" fmla="*/ 17871 w 19998"/>
                <a:gd name="connsiteY632" fmla="*/ 4171 h 19998"/>
                <a:gd name="connsiteX633" fmla="*/ 17830 w 19998"/>
                <a:gd name="connsiteY633" fmla="*/ 4091 h 19998"/>
                <a:gd name="connsiteX634" fmla="*/ 17871 w 19998"/>
                <a:gd name="connsiteY634" fmla="*/ 4065 h 19998"/>
                <a:gd name="connsiteX635" fmla="*/ 17935 w 19998"/>
                <a:gd name="connsiteY635" fmla="*/ 4091 h 19998"/>
                <a:gd name="connsiteX636" fmla="*/ 17976 w 19998"/>
                <a:gd name="connsiteY636" fmla="*/ 4065 h 19998"/>
                <a:gd name="connsiteX637" fmla="*/ 18019 w 19998"/>
                <a:gd name="connsiteY637" fmla="*/ 4091 h 19998"/>
                <a:gd name="connsiteX638" fmla="*/ 18140 w 19998"/>
                <a:gd name="connsiteY638" fmla="*/ 4131 h 19998"/>
                <a:gd name="connsiteX639" fmla="*/ 18183 w 19998"/>
                <a:gd name="connsiteY639" fmla="*/ 4293 h 19998"/>
                <a:gd name="connsiteX640" fmla="*/ 18200 w 19998"/>
                <a:gd name="connsiteY640" fmla="*/ 4293 h 19998"/>
                <a:gd name="connsiteX641" fmla="*/ 18223 w 19998"/>
                <a:gd name="connsiteY641" fmla="*/ 4211 h 19998"/>
                <a:gd name="connsiteX642" fmla="*/ 18240 w 19998"/>
                <a:gd name="connsiteY642" fmla="*/ 4211 h 19998"/>
                <a:gd name="connsiteX643" fmla="*/ 18240 w 19998"/>
                <a:gd name="connsiteY643" fmla="*/ 4230 h 19998"/>
                <a:gd name="connsiteX644" fmla="*/ 18281 w 19998"/>
                <a:gd name="connsiteY644" fmla="*/ 4230 h 19998"/>
                <a:gd name="connsiteX645" fmla="*/ 18328 w 19998"/>
                <a:gd name="connsiteY645" fmla="*/ 4270 h 19998"/>
                <a:gd name="connsiteX646" fmla="*/ 18369 w 19998"/>
                <a:gd name="connsiteY646" fmla="*/ 4253 h 19998"/>
                <a:gd name="connsiteX647" fmla="*/ 18388 w 19998"/>
                <a:gd name="connsiteY647" fmla="*/ 4270 h 19998"/>
                <a:gd name="connsiteX648" fmla="*/ 18531 w 19998"/>
                <a:gd name="connsiteY648" fmla="*/ 4253 h 19998"/>
                <a:gd name="connsiteX649" fmla="*/ 18531 w 19998"/>
                <a:gd name="connsiteY649" fmla="*/ 4270 h 19998"/>
                <a:gd name="connsiteX650" fmla="*/ 18631 w 19998"/>
                <a:gd name="connsiteY650" fmla="*/ 4211 h 19998"/>
                <a:gd name="connsiteX651" fmla="*/ 18631 w 19998"/>
                <a:gd name="connsiteY651" fmla="*/ 4131 h 19998"/>
                <a:gd name="connsiteX652" fmla="*/ 18762 w 19998"/>
                <a:gd name="connsiteY652" fmla="*/ 4108 h 19998"/>
                <a:gd name="connsiteX653" fmla="*/ 18778 w 19998"/>
                <a:gd name="connsiteY653" fmla="*/ 4148 h 19998"/>
                <a:gd name="connsiteX654" fmla="*/ 18821 w 19998"/>
                <a:gd name="connsiteY654" fmla="*/ 4131 h 19998"/>
                <a:gd name="connsiteX655" fmla="*/ 18943 w 19998"/>
                <a:gd name="connsiteY655" fmla="*/ 4333 h 19998"/>
                <a:gd name="connsiteX656" fmla="*/ 19047 w 19998"/>
                <a:gd name="connsiteY656" fmla="*/ 4333 h 19998"/>
                <a:gd name="connsiteX657" fmla="*/ 19064 w 19998"/>
                <a:gd name="connsiteY657" fmla="*/ 4392 h 19998"/>
                <a:gd name="connsiteX658" fmla="*/ 19152 w 19998"/>
                <a:gd name="connsiteY658" fmla="*/ 4392 h 19998"/>
                <a:gd name="connsiteX659" fmla="*/ 19152 w 19998"/>
                <a:gd name="connsiteY659" fmla="*/ 4373 h 19998"/>
                <a:gd name="connsiteX660" fmla="*/ 19212 w 19998"/>
                <a:gd name="connsiteY660" fmla="*/ 4373 h 19998"/>
                <a:gd name="connsiteX661" fmla="*/ 19212 w 19998"/>
                <a:gd name="connsiteY661" fmla="*/ 4392 h 19998"/>
                <a:gd name="connsiteX662" fmla="*/ 19317 w 19998"/>
                <a:gd name="connsiteY662" fmla="*/ 4333 h 19998"/>
                <a:gd name="connsiteX663" fmla="*/ 19417 w 19998"/>
                <a:gd name="connsiteY663" fmla="*/ 4392 h 19998"/>
                <a:gd name="connsiteX664" fmla="*/ 19443 w 19998"/>
                <a:gd name="connsiteY664" fmla="*/ 4373 h 19998"/>
                <a:gd name="connsiteX665" fmla="*/ 19500 w 19998"/>
                <a:gd name="connsiteY665" fmla="*/ 4373 h 19998"/>
                <a:gd name="connsiteX666" fmla="*/ 19521 w 19998"/>
                <a:gd name="connsiteY666" fmla="*/ 4352 h 19998"/>
                <a:gd name="connsiteX667" fmla="*/ 19998 w 19998"/>
                <a:gd name="connsiteY667" fmla="*/ 4512 h 19998"/>
                <a:gd name="connsiteX668" fmla="*/ 19750 w 19998"/>
                <a:gd name="connsiteY668" fmla="*/ 4939 h 19998"/>
                <a:gd name="connsiteX669" fmla="*/ 19712 w 19998"/>
                <a:gd name="connsiteY669" fmla="*/ 4939 h 19998"/>
                <a:gd name="connsiteX670" fmla="*/ 19686 w 19998"/>
                <a:gd name="connsiteY670" fmla="*/ 5003 h 19998"/>
                <a:gd name="connsiteX671" fmla="*/ 19645 w 19998"/>
                <a:gd name="connsiteY671" fmla="*/ 5003 h 19998"/>
                <a:gd name="connsiteX672" fmla="*/ 19131 w 19998"/>
                <a:gd name="connsiteY672" fmla="*/ 6512 h 19998"/>
                <a:gd name="connsiteX673" fmla="*/ 19236 w 19998"/>
                <a:gd name="connsiteY673" fmla="*/ 7750 h 19998"/>
                <a:gd name="connsiteX674" fmla="*/ 19212 w 19998"/>
                <a:gd name="connsiteY674" fmla="*/ 7750 h 19998"/>
                <a:gd name="connsiteX675" fmla="*/ 19090 w 19998"/>
                <a:gd name="connsiteY675" fmla="*/ 7870 h 19998"/>
                <a:gd name="connsiteX676" fmla="*/ 19152 w 19998"/>
                <a:gd name="connsiteY676" fmla="*/ 7853 h 19998"/>
                <a:gd name="connsiteX677" fmla="*/ 19064 w 19998"/>
                <a:gd name="connsiteY677" fmla="*/ 7973 h 19998"/>
                <a:gd name="connsiteX678" fmla="*/ 18983 w 19998"/>
                <a:gd name="connsiteY678" fmla="*/ 7973 h 19998"/>
                <a:gd name="connsiteX679" fmla="*/ 18714 w 19998"/>
                <a:gd name="connsiteY679" fmla="*/ 8135 h 19998"/>
                <a:gd name="connsiteX680" fmla="*/ 18695 w 19998"/>
                <a:gd name="connsiteY680" fmla="*/ 8093 h 19998"/>
                <a:gd name="connsiteX681" fmla="*/ 18614 w 19998"/>
                <a:gd name="connsiteY681" fmla="*/ 7997 h 19998"/>
                <a:gd name="connsiteX682" fmla="*/ 18631 w 19998"/>
                <a:gd name="connsiteY682" fmla="*/ 7973 h 19998"/>
                <a:gd name="connsiteX683" fmla="*/ 18304 w 19998"/>
                <a:gd name="connsiteY68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3051 w 19998"/>
                <a:gd name="connsiteY335" fmla="*/ 7853 h 19998"/>
                <a:gd name="connsiteX336" fmla="*/ 3115 w 19998"/>
                <a:gd name="connsiteY336" fmla="*/ 7651 h 19998"/>
                <a:gd name="connsiteX337" fmla="*/ 3115 w 19998"/>
                <a:gd name="connsiteY337" fmla="*/ 7625 h 19998"/>
                <a:gd name="connsiteX338" fmla="*/ 2765 w 19998"/>
                <a:gd name="connsiteY338" fmla="*/ 7729 h 19998"/>
                <a:gd name="connsiteX339" fmla="*/ 2477 w 19998"/>
                <a:gd name="connsiteY339" fmla="*/ 7750 h 19998"/>
                <a:gd name="connsiteX340" fmla="*/ 2477 w 19998"/>
                <a:gd name="connsiteY340" fmla="*/ 7973 h 19998"/>
                <a:gd name="connsiteX341" fmla="*/ 2127 w 19998"/>
                <a:gd name="connsiteY341" fmla="*/ 7442 h 19998"/>
                <a:gd name="connsiteX342" fmla="*/ 2127 w 19998"/>
                <a:gd name="connsiteY342" fmla="*/ 7463 h 19998"/>
                <a:gd name="connsiteX343" fmla="*/ 1831 w 19998"/>
                <a:gd name="connsiteY343" fmla="*/ 7261 h 19998"/>
                <a:gd name="connsiteX344" fmla="*/ 1260 w 19998"/>
                <a:gd name="connsiteY344" fmla="*/ 6996 h 19998"/>
                <a:gd name="connsiteX345" fmla="*/ 1276 w 19998"/>
                <a:gd name="connsiteY345" fmla="*/ 6975 h 19998"/>
                <a:gd name="connsiteX346" fmla="*/ 1260 w 19998"/>
                <a:gd name="connsiteY346" fmla="*/ 6958 h 19998"/>
                <a:gd name="connsiteX347" fmla="*/ 1236 w 19998"/>
                <a:gd name="connsiteY347" fmla="*/ 6958 h 19998"/>
                <a:gd name="connsiteX348" fmla="*/ 1172 w 19998"/>
                <a:gd name="connsiteY348" fmla="*/ 6892 h 19998"/>
                <a:gd name="connsiteX349" fmla="*/ 1155 w 19998"/>
                <a:gd name="connsiteY349" fmla="*/ 6996 h 19998"/>
                <a:gd name="connsiteX350" fmla="*/ 886 w 19998"/>
                <a:gd name="connsiteY350" fmla="*/ 6975 h 19998"/>
                <a:gd name="connsiteX351" fmla="*/ 679 w 19998"/>
                <a:gd name="connsiteY351" fmla="*/ 7099 h 19998"/>
                <a:gd name="connsiteX352" fmla="*/ 533 w 19998"/>
                <a:gd name="connsiteY352" fmla="*/ 7078 h 19998"/>
                <a:gd name="connsiteX353" fmla="*/ 533 w 19998"/>
                <a:gd name="connsiteY353" fmla="*/ 7022 h 19998"/>
                <a:gd name="connsiteX354" fmla="*/ 574 w 19998"/>
                <a:gd name="connsiteY354" fmla="*/ 6996 h 19998"/>
                <a:gd name="connsiteX355" fmla="*/ 305 w 19998"/>
                <a:gd name="connsiteY355" fmla="*/ 6568 h 19998"/>
                <a:gd name="connsiteX356" fmla="*/ 264 w 19998"/>
                <a:gd name="connsiteY356" fmla="*/ 6594 h 19998"/>
                <a:gd name="connsiteX357" fmla="*/ 164 w 19998"/>
                <a:gd name="connsiteY357" fmla="*/ 6528 h 19998"/>
                <a:gd name="connsiteX358" fmla="*/ 141 w 19998"/>
                <a:gd name="connsiteY358" fmla="*/ 6528 h 19998"/>
                <a:gd name="connsiteX359" fmla="*/ 0 w 19998"/>
                <a:gd name="connsiteY359" fmla="*/ 6490 h 19998"/>
                <a:gd name="connsiteX360" fmla="*/ 17 w 19998"/>
                <a:gd name="connsiteY360" fmla="*/ 6465 h 19998"/>
                <a:gd name="connsiteX361" fmla="*/ 57 w 19998"/>
                <a:gd name="connsiteY361" fmla="*/ 6465 h 19998"/>
                <a:gd name="connsiteX362" fmla="*/ 57 w 19998"/>
                <a:gd name="connsiteY362" fmla="*/ 6425 h 19998"/>
                <a:gd name="connsiteX363" fmla="*/ 695 w 19998"/>
                <a:gd name="connsiteY363" fmla="*/ 6408 h 19998"/>
                <a:gd name="connsiteX364" fmla="*/ 760 w 19998"/>
                <a:gd name="connsiteY364" fmla="*/ 6262 h 19998"/>
                <a:gd name="connsiteX365" fmla="*/ 722 w 19998"/>
                <a:gd name="connsiteY365" fmla="*/ 6262 h 19998"/>
                <a:gd name="connsiteX366" fmla="*/ 695 w 19998"/>
                <a:gd name="connsiteY366" fmla="*/ 6164 h 19998"/>
                <a:gd name="connsiteX367" fmla="*/ 433 w 19998"/>
                <a:gd name="connsiteY367" fmla="*/ 6084 h 19998"/>
                <a:gd name="connsiteX368" fmla="*/ 348 w 19998"/>
                <a:gd name="connsiteY368" fmla="*/ 6204 h 19998"/>
                <a:gd name="connsiteX369" fmla="*/ 329 w 19998"/>
                <a:gd name="connsiteY369" fmla="*/ 6204 h 19998"/>
                <a:gd name="connsiteX370" fmla="*/ 305 w 19998"/>
                <a:gd name="connsiteY370" fmla="*/ 6060 h 19998"/>
                <a:gd name="connsiteX371" fmla="*/ 348 w 19998"/>
                <a:gd name="connsiteY371" fmla="*/ 6044 h 19998"/>
                <a:gd name="connsiteX372" fmla="*/ 348 w 19998"/>
                <a:gd name="connsiteY372" fmla="*/ 5997 h 19998"/>
                <a:gd name="connsiteX373" fmla="*/ 248 w 19998"/>
                <a:gd name="connsiteY373" fmla="*/ 5997 h 19998"/>
                <a:gd name="connsiteX374" fmla="*/ 221 w 19998"/>
                <a:gd name="connsiteY374" fmla="*/ 5938 h 19998"/>
                <a:gd name="connsiteX375" fmla="*/ 329 w 19998"/>
                <a:gd name="connsiteY375" fmla="*/ 5938 h 19998"/>
                <a:gd name="connsiteX376" fmla="*/ 348 w 19998"/>
                <a:gd name="connsiteY376" fmla="*/ 5818 h 19998"/>
                <a:gd name="connsiteX377" fmla="*/ 391 w 19998"/>
                <a:gd name="connsiteY377" fmla="*/ 5818 h 19998"/>
                <a:gd name="connsiteX378" fmla="*/ 369 w 19998"/>
                <a:gd name="connsiteY378" fmla="*/ 5917 h 19998"/>
                <a:gd name="connsiteX379" fmla="*/ 433 w 19998"/>
                <a:gd name="connsiteY379" fmla="*/ 5877 h 19998"/>
                <a:gd name="connsiteX380" fmla="*/ 433 w 19998"/>
                <a:gd name="connsiteY380" fmla="*/ 5898 h 19998"/>
                <a:gd name="connsiteX381" fmla="*/ 410 w 19998"/>
                <a:gd name="connsiteY381" fmla="*/ 5917 h 19998"/>
                <a:gd name="connsiteX382" fmla="*/ 433 w 19998"/>
                <a:gd name="connsiteY382" fmla="*/ 5938 h 19998"/>
                <a:gd name="connsiteX383" fmla="*/ 555 w 19998"/>
                <a:gd name="connsiteY383" fmla="*/ 5938 h 19998"/>
                <a:gd name="connsiteX384" fmla="*/ 555 w 19998"/>
                <a:gd name="connsiteY384" fmla="*/ 5955 h 19998"/>
                <a:gd name="connsiteX385" fmla="*/ 738 w 19998"/>
                <a:gd name="connsiteY385" fmla="*/ 5938 h 19998"/>
                <a:gd name="connsiteX386" fmla="*/ 695 w 19998"/>
                <a:gd name="connsiteY386" fmla="*/ 5835 h 19998"/>
                <a:gd name="connsiteX387" fmla="*/ 655 w 19998"/>
                <a:gd name="connsiteY387" fmla="*/ 5835 h 19998"/>
                <a:gd name="connsiteX388" fmla="*/ 638 w 19998"/>
                <a:gd name="connsiteY388" fmla="*/ 5877 h 19998"/>
                <a:gd name="connsiteX389" fmla="*/ 574 w 19998"/>
                <a:gd name="connsiteY389" fmla="*/ 5861 h 19998"/>
                <a:gd name="connsiteX390" fmla="*/ 517 w 19998"/>
                <a:gd name="connsiteY390" fmla="*/ 5861 h 19998"/>
                <a:gd name="connsiteX391" fmla="*/ 598 w 19998"/>
                <a:gd name="connsiteY391" fmla="*/ 5736 h 19998"/>
                <a:gd name="connsiteX392" fmla="*/ 141 w 19998"/>
                <a:gd name="connsiteY392" fmla="*/ 5778 h 19998"/>
                <a:gd name="connsiteX393" fmla="*/ 141 w 19998"/>
                <a:gd name="connsiteY393" fmla="*/ 5795 h 19998"/>
                <a:gd name="connsiteX394" fmla="*/ 17 w 19998"/>
                <a:gd name="connsiteY394" fmla="*/ 5818 h 19998"/>
                <a:gd name="connsiteX395" fmla="*/ 17 w 19998"/>
                <a:gd name="connsiteY395" fmla="*/ 5715 h 19998"/>
                <a:gd name="connsiteX396" fmla="*/ 40 w 19998"/>
                <a:gd name="connsiteY396" fmla="*/ 5715 h 19998"/>
                <a:gd name="connsiteX397" fmla="*/ 141 w 19998"/>
                <a:gd name="connsiteY397" fmla="*/ 5287 h 19998"/>
                <a:gd name="connsiteX398" fmla="*/ 181 w 19998"/>
                <a:gd name="connsiteY398" fmla="*/ 5268 h 19998"/>
                <a:gd name="connsiteX399" fmla="*/ 348 w 19998"/>
                <a:gd name="connsiteY399" fmla="*/ 5247 h 19998"/>
                <a:gd name="connsiteX400" fmla="*/ 329 w 19998"/>
                <a:gd name="connsiteY400" fmla="*/ 5205 h 19998"/>
                <a:gd name="connsiteX401" fmla="*/ 450 w 19998"/>
                <a:gd name="connsiteY401" fmla="*/ 5149 h 19998"/>
                <a:gd name="connsiteX402" fmla="*/ 617 w 19998"/>
                <a:gd name="connsiteY402" fmla="*/ 5149 h 19998"/>
                <a:gd name="connsiteX403" fmla="*/ 617 w 19998"/>
                <a:gd name="connsiteY403" fmla="*/ 5106 h 19998"/>
                <a:gd name="connsiteX404" fmla="*/ 803 w 19998"/>
                <a:gd name="connsiteY404" fmla="*/ 5085 h 19998"/>
                <a:gd name="connsiteX405" fmla="*/ 826 w 19998"/>
                <a:gd name="connsiteY405" fmla="*/ 5106 h 19998"/>
                <a:gd name="connsiteX406" fmla="*/ 803 w 19998"/>
                <a:gd name="connsiteY406" fmla="*/ 5149 h 19998"/>
                <a:gd name="connsiteX407" fmla="*/ 803 w 19998"/>
                <a:gd name="connsiteY407" fmla="*/ 5165 h 19998"/>
                <a:gd name="connsiteX408" fmla="*/ 1276 w 19998"/>
                <a:gd name="connsiteY408" fmla="*/ 5022 h 19998"/>
                <a:gd name="connsiteX409" fmla="*/ 1276 w 19998"/>
                <a:gd name="connsiteY409" fmla="*/ 5003 h 19998"/>
                <a:gd name="connsiteX410" fmla="*/ 1276 w 19998"/>
                <a:gd name="connsiteY410" fmla="*/ 5022 h 19998"/>
                <a:gd name="connsiteX411" fmla="*/ 1298 w 19998"/>
                <a:gd name="connsiteY411" fmla="*/ 5022 h 19998"/>
                <a:gd name="connsiteX412" fmla="*/ 1298 w 19998"/>
                <a:gd name="connsiteY412" fmla="*/ 5003 h 19998"/>
                <a:gd name="connsiteX413" fmla="*/ 1341 w 19998"/>
                <a:gd name="connsiteY413" fmla="*/ 5003 h 19998"/>
                <a:gd name="connsiteX414" fmla="*/ 1341 w 19998"/>
                <a:gd name="connsiteY414" fmla="*/ 5165 h 19998"/>
                <a:gd name="connsiteX415" fmla="*/ 1381 w 19998"/>
                <a:gd name="connsiteY415" fmla="*/ 5165 h 19998"/>
                <a:gd name="connsiteX416" fmla="*/ 1441 w 19998"/>
                <a:gd name="connsiteY416" fmla="*/ 5149 h 19998"/>
                <a:gd name="connsiteX417" fmla="*/ 1441 w 19998"/>
                <a:gd name="connsiteY417" fmla="*/ 5205 h 19998"/>
                <a:gd name="connsiteX418" fmla="*/ 1505 w 19998"/>
                <a:gd name="connsiteY418" fmla="*/ 5231 h 19998"/>
                <a:gd name="connsiteX419" fmla="*/ 1524 w 19998"/>
                <a:gd name="connsiteY419" fmla="*/ 5069 h 19998"/>
                <a:gd name="connsiteX420" fmla="*/ 1562 w 19998"/>
                <a:gd name="connsiteY420" fmla="*/ 5069 h 19998"/>
                <a:gd name="connsiteX421" fmla="*/ 1562 w 19998"/>
                <a:gd name="connsiteY421" fmla="*/ 5043 h 19998"/>
                <a:gd name="connsiteX422" fmla="*/ 1815 w 19998"/>
                <a:gd name="connsiteY422" fmla="*/ 5125 h 19998"/>
                <a:gd name="connsiteX423" fmla="*/ 1815 w 19998"/>
                <a:gd name="connsiteY423" fmla="*/ 5149 h 19998"/>
                <a:gd name="connsiteX424" fmla="*/ 1831 w 19998"/>
                <a:gd name="connsiteY424" fmla="*/ 5149 h 19998"/>
                <a:gd name="connsiteX425" fmla="*/ 1874 w 19998"/>
                <a:gd name="connsiteY425" fmla="*/ 5149 h 19998"/>
                <a:gd name="connsiteX426" fmla="*/ 1874 w 19998"/>
                <a:gd name="connsiteY426" fmla="*/ 5189 h 19998"/>
                <a:gd name="connsiteX427" fmla="*/ 1936 w 19998"/>
                <a:gd name="connsiteY427" fmla="*/ 5165 h 19998"/>
                <a:gd name="connsiteX428" fmla="*/ 1936 w 19998"/>
                <a:gd name="connsiteY428" fmla="*/ 5149 h 19998"/>
                <a:gd name="connsiteX429" fmla="*/ 1915 w 19998"/>
                <a:gd name="connsiteY429" fmla="*/ 5125 h 19998"/>
                <a:gd name="connsiteX430" fmla="*/ 1915 w 19998"/>
                <a:gd name="connsiteY430" fmla="*/ 5069 h 19998"/>
                <a:gd name="connsiteX431" fmla="*/ 1979 w 19998"/>
                <a:gd name="connsiteY431" fmla="*/ 5003 h 19998"/>
                <a:gd name="connsiteX432" fmla="*/ 1936 w 19998"/>
                <a:gd name="connsiteY432" fmla="*/ 4939 h 19998"/>
                <a:gd name="connsiteX433" fmla="*/ 2103 w 19998"/>
                <a:gd name="connsiteY433" fmla="*/ 4820 h 19998"/>
                <a:gd name="connsiteX434" fmla="*/ 2496 w 19998"/>
                <a:gd name="connsiteY434" fmla="*/ 4777 h 19998"/>
                <a:gd name="connsiteX435" fmla="*/ 2536 w 19998"/>
                <a:gd name="connsiteY435" fmla="*/ 4860 h 19998"/>
                <a:gd name="connsiteX436" fmla="*/ 2722 w 19998"/>
                <a:gd name="connsiteY436" fmla="*/ 4761 h 19998"/>
                <a:gd name="connsiteX437" fmla="*/ 2722 w 19998"/>
                <a:gd name="connsiteY437" fmla="*/ 4900 h 19998"/>
                <a:gd name="connsiteX438" fmla="*/ 2805 w 19998"/>
                <a:gd name="connsiteY438" fmla="*/ 4923 h 19998"/>
                <a:gd name="connsiteX439" fmla="*/ 2782 w 19998"/>
                <a:gd name="connsiteY439" fmla="*/ 4982 h 19998"/>
                <a:gd name="connsiteX440" fmla="*/ 2886 w 19998"/>
                <a:gd name="connsiteY440" fmla="*/ 5022 h 19998"/>
                <a:gd name="connsiteX441" fmla="*/ 2910 w 19998"/>
                <a:gd name="connsiteY441" fmla="*/ 5022 h 19998"/>
                <a:gd name="connsiteX442" fmla="*/ 2970 w 19998"/>
                <a:gd name="connsiteY442" fmla="*/ 5189 h 19998"/>
                <a:gd name="connsiteX443" fmla="*/ 3010 w 19998"/>
                <a:gd name="connsiteY443" fmla="*/ 5189 h 19998"/>
                <a:gd name="connsiteX444" fmla="*/ 3034 w 19998"/>
                <a:gd name="connsiteY444" fmla="*/ 5247 h 19998"/>
                <a:gd name="connsiteX445" fmla="*/ 3256 w 19998"/>
                <a:gd name="connsiteY445" fmla="*/ 5673 h 19998"/>
                <a:gd name="connsiteX446" fmla="*/ 3608 w 19998"/>
                <a:gd name="connsiteY446" fmla="*/ 5391 h 19998"/>
                <a:gd name="connsiteX447" fmla="*/ 3689 w 19998"/>
                <a:gd name="connsiteY447" fmla="*/ 5351 h 19998"/>
                <a:gd name="connsiteX448" fmla="*/ 3860 w 19998"/>
                <a:gd name="connsiteY448" fmla="*/ 5268 h 19998"/>
                <a:gd name="connsiteX449" fmla="*/ 3999 w 19998"/>
                <a:gd name="connsiteY449" fmla="*/ 5534 h 19998"/>
                <a:gd name="connsiteX450" fmla="*/ 4351 w 19998"/>
                <a:gd name="connsiteY450" fmla="*/ 5351 h 19998"/>
                <a:gd name="connsiteX451" fmla="*/ 4372 w 19998"/>
                <a:gd name="connsiteY451" fmla="*/ 5308 h 19998"/>
                <a:gd name="connsiteX452" fmla="*/ 4580 w 19998"/>
                <a:gd name="connsiteY452" fmla="*/ 5268 h 19998"/>
                <a:gd name="connsiteX453" fmla="*/ 4580 w 19998"/>
                <a:gd name="connsiteY453" fmla="*/ 5471 h 19998"/>
                <a:gd name="connsiteX454" fmla="*/ 4994 w 19998"/>
                <a:gd name="connsiteY454" fmla="*/ 5449 h 19998"/>
                <a:gd name="connsiteX455" fmla="*/ 5075 w 19998"/>
                <a:gd name="connsiteY455" fmla="*/ 5471 h 19998"/>
                <a:gd name="connsiteX456" fmla="*/ 5323 w 19998"/>
                <a:gd name="connsiteY456" fmla="*/ 5471 h 19998"/>
                <a:gd name="connsiteX457" fmla="*/ 5242 w 19998"/>
                <a:gd name="connsiteY457" fmla="*/ 5407 h 19998"/>
                <a:gd name="connsiteX458" fmla="*/ 4994 w 19998"/>
                <a:gd name="connsiteY458" fmla="*/ 5003 h 19998"/>
                <a:gd name="connsiteX459" fmla="*/ 4970 w 19998"/>
                <a:gd name="connsiteY459" fmla="*/ 5003 h 19998"/>
                <a:gd name="connsiteX460" fmla="*/ 4954 w 19998"/>
                <a:gd name="connsiteY460" fmla="*/ 4982 h 19998"/>
                <a:gd name="connsiteX461" fmla="*/ 5054 w 19998"/>
                <a:gd name="connsiteY461" fmla="*/ 4618 h 19998"/>
                <a:gd name="connsiteX462" fmla="*/ 5054 w 19998"/>
                <a:gd name="connsiteY462" fmla="*/ 4601 h 19998"/>
                <a:gd name="connsiteX463" fmla="*/ 5037 w 19998"/>
                <a:gd name="connsiteY463" fmla="*/ 4618 h 19998"/>
                <a:gd name="connsiteX464" fmla="*/ 5011 w 19998"/>
                <a:gd name="connsiteY464" fmla="*/ 4131 h 19998"/>
                <a:gd name="connsiteX465" fmla="*/ 4970 w 19998"/>
                <a:gd name="connsiteY465" fmla="*/ 4131 h 19998"/>
                <a:gd name="connsiteX466" fmla="*/ 4642 w 19998"/>
                <a:gd name="connsiteY466" fmla="*/ 3335 h 19998"/>
                <a:gd name="connsiteX467" fmla="*/ 4663 w 19998"/>
                <a:gd name="connsiteY467" fmla="*/ 3092 h 19998"/>
                <a:gd name="connsiteX468" fmla="*/ 4563 w 19998"/>
                <a:gd name="connsiteY468" fmla="*/ 3050 h 19998"/>
                <a:gd name="connsiteX469" fmla="*/ 4563 w 19998"/>
                <a:gd name="connsiteY469" fmla="*/ 2930 h 19998"/>
                <a:gd name="connsiteX470" fmla="*/ 4663 w 19998"/>
                <a:gd name="connsiteY470" fmla="*/ 2987 h 19998"/>
                <a:gd name="connsiteX471" fmla="*/ 4684 w 19998"/>
                <a:gd name="connsiteY471" fmla="*/ 2947 h 19998"/>
                <a:gd name="connsiteX472" fmla="*/ 5242 w 19998"/>
                <a:gd name="connsiteY472" fmla="*/ 3092 h 19998"/>
                <a:gd name="connsiteX473" fmla="*/ 5258 w 19998"/>
                <a:gd name="connsiteY473" fmla="*/ 3029 h 19998"/>
                <a:gd name="connsiteX474" fmla="*/ 5570 w 19998"/>
                <a:gd name="connsiteY474" fmla="*/ 3050 h 19998"/>
                <a:gd name="connsiteX475" fmla="*/ 5632 w 19998"/>
                <a:gd name="connsiteY475" fmla="*/ 3252 h 19998"/>
                <a:gd name="connsiteX476" fmla="*/ 5592 w 19998"/>
                <a:gd name="connsiteY476" fmla="*/ 3252 h 19998"/>
                <a:gd name="connsiteX477" fmla="*/ 5570 w 19998"/>
                <a:gd name="connsiteY477" fmla="*/ 3316 h 19998"/>
                <a:gd name="connsiteX478" fmla="*/ 5511 w 19998"/>
                <a:gd name="connsiteY478" fmla="*/ 3316 h 19998"/>
                <a:gd name="connsiteX479" fmla="*/ 5675 w 19998"/>
                <a:gd name="connsiteY479" fmla="*/ 3800 h 19998"/>
                <a:gd name="connsiteX480" fmla="*/ 5649 w 19998"/>
                <a:gd name="connsiteY480" fmla="*/ 3826 h 19998"/>
                <a:gd name="connsiteX481" fmla="*/ 5732 w 19998"/>
                <a:gd name="connsiteY481" fmla="*/ 3842 h 19998"/>
                <a:gd name="connsiteX482" fmla="*/ 5713 w 19998"/>
                <a:gd name="connsiteY482" fmla="*/ 3842 h 19998"/>
                <a:gd name="connsiteX483" fmla="*/ 5732 w 19998"/>
                <a:gd name="connsiteY483" fmla="*/ 3882 h 19998"/>
                <a:gd name="connsiteX484" fmla="*/ 5756 w 19998"/>
                <a:gd name="connsiteY484" fmla="*/ 3882 h 19998"/>
                <a:gd name="connsiteX485" fmla="*/ 5775 w 19998"/>
                <a:gd name="connsiteY485" fmla="*/ 3882 h 19998"/>
                <a:gd name="connsiteX486" fmla="*/ 5861 w 19998"/>
                <a:gd name="connsiteY486" fmla="*/ 3762 h 19998"/>
                <a:gd name="connsiteX487" fmla="*/ 6499 w 19998"/>
                <a:gd name="connsiteY487" fmla="*/ 3906 h 19998"/>
                <a:gd name="connsiteX488" fmla="*/ 7611 w 19998"/>
                <a:gd name="connsiteY488" fmla="*/ 3826 h 19998"/>
                <a:gd name="connsiteX489" fmla="*/ 7923 w 19998"/>
                <a:gd name="connsiteY489" fmla="*/ 3722 h 19998"/>
                <a:gd name="connsiteX490" fmla="*/ 8045 w 19998"/>
                <a:gd name="connsiteY490" fmla="*/ 3703 h 19998"/>
                <a:gd name="connsiteX491" fmla="*/ 7611 w 19998"/>
                <a:gd name="connsiteY491" fmla="*/ 3600 h 19998"/>
                <a:gd name="connsiteX492" fmla="*/ 7611 w 19998"/>
                <a:gd name="connsiteY492" fmla="*/ 3581 h 19998"/>
                <a:gd name="connsiteX493" fmla="*/ 7799 w 19998"/>
                <a:gd name="connsiteY493" fmla="*/ 3092 h 19998"/>
                <a:gd name="connsiteX494" fmla="*/ 9574 w 19998"/>
                <a:gd name="connsiteY494" fmla="*/ 2317 h 19998"/>
                <a:gd name="connsiteX495" fmla="*/ 9843 w 19998"/>
                <a:gd name="connsiteY495" fmla="*/ 1993 h 19998"/>
                <a:gd name="connsiteX496" fmla="*/ 9902 w 19998"/>
                <a:gd name="connsiteY496" fmla="*/ 2051 h 19998"/>
                <a:gd name="connsiteX497" fmla="*/ 10031 w 19998"/>
                <a:gd name="connsiteY497" fmla="*/ 2051 h 19998"/>
                <a:gd name="connsiteX498" fmla="*/ 9964 w 19998"/>
                <a:gd name="connsiteY498" fmla="*/ 1972 h 19998"/>
                <a:gd name="connsiteX499" fmla="*/ 9943 w 19998"/>
                <a:gd name="connsiteY499" fmla="*/ 1993 h 19998"/>
                <a:gd name="connsiteX500" fmla="*/ 9843 w 19998"/>
                <a:gd name="connsiteY500" fmla="*/ 1645 h 19998"/>
                <a:gd name="connsiteX501" fmla="*/ 9902 w 19998"/>
                <a:gd name="connsiteY501" fmla="*/ 1645 h 19998"/>
                <a:gd name="connsiteX502" fmla="*/ 9902 w 19998"/>
                <a:gd name="connsiteY502" fmla="*/ 1628 h 19998"/>
                <a:gd name="connsiteX503" fmla="*/ 9902 w 19998"/>
                <a:gd name="connsiteY503" fmla="*/ 1607 h 19998"/>
                <a:gd name="connsiteX504" fmla="*/ 9843 w 19998"/>
                <a:gd name="connsiteY504" fmla="*/ 1542 h 19998"/>
                <a:gd name="connsiteX505" fmla="*/ 9886 w 19998"/>
                <a:gd name="connsiteY505" fmla="*/ 1260 h 19998"/>
                <a:gd name="connsiteX506" fmla="*/ 9926 w 19998"/>
                <a:gd name="connsiteY506" fmla="*/ 1243 h 19998"/>
                <a:gd name="connsiteX507" fmla="*/ 9886 w 19998"/>
                <a:gd name="connsiteY507" fmla="*/ 815 h 19998"/>
                <a:gd name="connsiteX508" fmla="*/ 9902 w 19998"/>
                <a:gd name="connsiteY508" fmla="*/ 815 h 19998"/>
                <a:gd name="connsiteX509" fmla="*/ 9886 w 19998"/>
                <a:gd name="connsiteY509" fmla="*/ 484 h 19998"/>
                <a:gd name="connsiteX510" fmla="*/ 10645 w 19998"/>
                <a:gd name="connsiteY510" fmla="*/ 186 h 19998"/>
                <a:gd name="connsiteX511" fmla="*/ 11307 w 19998"/>
                <a:gd name="connsiteY511" fmla="*/ 0 h 19998"/>
                <a:gd name="connsiteX512" fmla="*/ 11431 w 19998"/>
                <a:gd name="connsiteY512" fmla="*/ 324 h 19998"/>
                <a:gd name="connsiteX513" fmla="*/ 11431 w 19998"/>
                <a:gd name="connsiteY513" fmla="*/ 630 h 19998"/>
                <a:gd name="connsiteX514" fmla="*/ 11577 w 19998"/>
                <a:gd name="connsiteY514" fmla="*/ 630 h 19998"/>
                <a:gd name="connsiteX515" fmla="*/ 11700 w 19998"/>
                <a:gd name="connsiteY515" fmla="*/ 832 h 19998"/>
                <a:gd name="connsiteX516" fmla="*/ 11822 w 19998"/>
                <a:gd name="connsiteY516" fmla="*/ 895 h 19998"/>
                <a:gd name="connsiteX517" fmla="*/ 12158 w 19998"/>
                <a:gd name="connsiteY517" fmla="*/ 670 h 19998"/>
                <a:gd name="connsiteX518" fmla="*/ 12279 w 19998"/>
                <a:gd name="connsiteY518" fmla="*/ 792 h 19998"/>
                <a:gd name="connsiteX519" fmla="*/ 12255 w 19998"/>
                <a:gd name="connsiteY519" fmla="*/ 815 h 19998"/>
                <a:gd name="connsiteX520" fmla="*/ 12360 w 19998"/>
                <a:gd name="connsiteY520" fmla="*/ 895 h 19998"/>
                <a:gd name="connsiteX521" fmla="*/ 12360 w 19998"/>
                <a:gd name="connsiteY521" fmla="*/ 912 h 19998"/>
                <a:gd name="connsiteX522" fmla="*/ 12339 w 19998"/>
                <a:gd name="connsiteY522" fmla="*/ 935 h 19998"/>
                <a:gd name="connsiteX523" fmla="*/ 12548 w 19998"/>
                <a:gd name="connsiteY523" fmla="*/ 1342 h 19998"/>
                <a:gd name="connsiteX524" fmla="*/ 12753 w 19998"/>
                <a:gd name="connsiteY524" fmla="*/ 1260 h 19998"/>
                <a:gd name="connsiteX525" fmla="*/ 12729 w 19998"/>
                <a:gd name="connsiteY525" fmla="*/ 1363 h 19998"/>
                <a:gd name="connsiteX526" fmla="*/ 12834 w 19998"/>
                <a:gd name="connsiteY526" fmla="*/ 1323 h 19998"/>
                <a:gd name="connsiteX527" fmla="*/ 12853 w 19998"/>
                <a:gd name="connsiteY527" fmla="*/ 1342 h 19998"/>
                <a:gd name="connsiteX528" fmla="*/ 12901 w 19998"/>
                <a:gd name="connsiteY528" fmla="*/ 1342 h 19998"/>
                <a:gd name="connsiteX529" fmla="*/ 13039 w 19998"/>
                <a:gd name="connsiteY529" fmla="*/ 1769 h 19998"/>
                <a:gd name="connsiteX530" fmla="*/ 13039 w 19998"/>
                <a:gd name="connsiteY530" fmla="*/ 1751 h 19998"/>
                <a:gd name="connsiteX531" fmla="*/ 13065 w 19998"/>
                <a:gd name="connsiteY531" fmla="*/ 1751 h 19998"/>
                <a:gd name="connsiteX532" fmla="*/ 13082 w 19998"/>
                <a:gd name="connsiteY532" fmla="*/ 1671 h 19998"/>
                <a:gd name="connsiteX533" fmla="*/ 13186 w 19998"/>
                <a:gd name="connsiteY533" fmla="*/ 1645 h 19998"/>
                <a:gd name="connsiteX534" fmla="*/ 13203 w 19998"/>
                <a:gd name="connsiteY534" fmla="*/ 1671 h 19998"/>
                <a:gd name="connsiteX535" fmla="*/ 13203 w 19998"/>
                <a:gd name="connsiteY535" fmla="*/ 1645 h 19998"/>
                <a:gd name="connsiteX536" fmla="*/ 13267 w 19998"/>
                <a:gd name="connsiteY536" fmla="*/ 1645 h 19998"/>
                <a:gd name="connsiteX537" fmla="*/ 13267 w 19998"/>
                <a:gd name="connsiteY537" fmla="*/ 1671 h 19998"/>
                <a:gd name="connsiteX538" fmla="*/ 13308 w 19998"/>
                <a:gd name="connsiteY538" fmla="*/ 1687 h 19998"/>
                <a:gd name="connsiteX539" fmla="*/ 13308 w 19998"/>
                <a:gd name="connsiteY539" fmla="*/ 1711 h 19998"/>
                <a:gd name="connsiteX540" fmla="*/ 13515 w 19998"/>
                <a:gd name="connsiteY540" fmla="*/ 1628 h 19998"/>
                <a:gd name="connsiteX541" fmla="*/ 13598 w 19998"/>
                <a:gd name="connsiteY541" fmla="*/ 1751 h 19998"/>
                <a:gd name="connsiteX542" fmla="*/ 13660 w 19998"/>
                <a:gd name="connsiteY542" fmla="*/ 1769 h 19998"/>
                <a:gd name="connsiteX543" fmla="*/ 13660 w 19998"/>
                <a:gd name="connsiteY543" fmla="*/ 1833 h 19998"/>
                <a:gd name="connsiteX544" fmla="*/ 13677 w 19998"/>
                <a:gd name="connsiteY544" fmla="*/ 1833 h 19998"/>
                <a:gd name="connsiteX545" fmla="*/ 13677 w 19998"/>
                <a:gd name="connsiteY545" fmla="*/ 1849 h 19998"/>
                <a:gd name="connsiteX546" fmla="*/ 13725 w 19998"/>
                <a:gd name="connsiteY546" fmla="*/ 1849 h 19998"/>
                <a:gd name="connsiteX547" fmla="*/ 13703 w 19998"/>
                <a:gd name="connsiteY547" fmla="*/ 1833 h 19998"/>
                <a:gd name="connsiteX548" fmla="*/ 13725 w 19998"/>
                <a:gd name="connsiteY548" fmla="*/ 1791 h 19998"/>
                <a:gd name="connsiteX549" fmla="*/ 13808 w 19998"/>
                <a:gd name="connsiteY549" fmla="*/ 1873 h 19998"/>
                <a:gd name="connsiteX550" fmla="*/ 13725 w 19998"/>
                <a:gd name="connsiteY550" fmla="*/ 2155 h 19998"/>
                <a:gd name="connsiteX551" fmla="*/ 13725 w 19998"/>
                <a:gd name="connsiteY551" fmla="*/ 2138 h 19998"/>
                <a:gd name="connsiteX552" fmla="*/ 13784 w 19998"/>
                <a:gd name="connsiteY552" fmla="*/ 2155 h 19998"/>
                <a:gd name="connsiteX553" fmla="*/ 13825 w 19998"/>
                <a:gd name="connsiteY553" fmla="*/ 2301 h 19998"/>
                <a:gd name="connsiteX554" fmla="*/ 13703 w 19998"/>
                <a:gd name="connsiteY554" fmla="*/ 2420 h 19998"/>
                <a:gd name="connsiteX555" fmla="*/ 13741 w 19998"/>
                <a:gd name="connsiteY555" fmla="*/ 2463 h 19998"/>
                <a:gd name="connsiteX556" fmla="*/ 13703 w 19998"/>
                <a:gd name="connsiteY556" fmla="*/ 2503 h 19998"/>
                <a:gd name="connsiteX557" fmla="*/ 13784 w 19998"/>
                <a:gd name="connsiteY557" fmla="*/ 2519 h 19998"/>
                <a:gd name="connsiteX558" fmla="*/ 13784 w 19998"/>
                <a:gd name="connsiteY558" fmla="*/ 2540 h 19998"/>
                <a:gd name="connsiteX559" fmla="*/ 13849 w 19998"/>
                <a:gd name="connsiteY559" fmla="*/ 2540 h 19998"/>
                <a:gd name="connsiteX560" fmla="*/ 14280 w 19998"/>
                <a:gd name="connsiteY560" fmla="*/ 2540 h 19998"/>
                <a:gd name="connsiteX561" fmla="*/ 14527 w 19998"/>
                <a:gd name="connsiteY561" fmla="*/ 2437 h 19998"/>
                <a:gd name="connsiteX562" fmla="*/ 14527 w 19998"/>
                <a:gd name="connsiteY562" fmla="*/ 2218 h 19998"/>
                <a:gd name="connsiteX563" fmla="*/ 14715 w 19998"/>
                <a:gd name="connsiteY563" fmla="*/ 2051 h 19998"/>
                <a:gd name="connsiteX564" fmla="*/ 14815 w 19998"/>
                <a:gd name="connsiteY564" fmla="*/ 2115 h 19998"/>
                <a:gd name="connsiteX565" fmla="*/ 14775 w 19998"/>
                <a:gd name="connsiteY565" fmla="*/ 2138 h 19998"/>
                <a:gd name="connsiteX566" fmla="*/ 14796 w 19998"/>
                <a:gd name="connsiteY566" fmla="*/ 2218 h 19998"/>
                <a:gd name="connsiteX567" fmla="*/ 14756 w 19998"/>
                <a:gd name="connsiteY567" fmla="*/ 2195 h 19998"/>
                <a:gd name="connsiteX568" fmla="*/ 14732 w 19998"/>
                <a:gd name="connsiteY568" fmla="*/ 2218 h 19998"/>
                <a:gd name="connsiteX569" fmla="*/ 14756 w 19998"/>
                <a:gd name="connsiteY569" fmla="*/ 2237 h 19998"/>
                <a:gd name="connsiteX570" fmla="*/ 14732 w 19998"/>
                <a:gd name="connsiteY570" fmla="*/ 2275 h 19998"/>
                <a:gd name="connsiteX571" fmla="*/ 14715 w 19998"/>
                <a:gd name="connsiteY571" fmla="*/ 2275 h 19998"/>
                <a:gd name="connsiteX572" fmla="*/ 14756 w 19998"/>
                <a:gd name="connsiteY572" fmla="*/ 2341 h 19998"/>
                <a:gd name="connsiteX573" fmla="*/ 14675 w 19998"/>
                <a:gd name="connsiteY573" fmla="*/ 2519 h 19998"/>
                <a:gd name="connsiteX574" fmla="*/ 14815 w 19998"/>
                <a:gd name="connsiteY574" fmla="*/ 2622 h 19998"/>
                <a:gd name="connsiteX575" fmla="*/ 14796 w 19998"/>
                <a:gd name="connsiteY575" fmla="*/ 2904 h 19998"/>
                <a:gd name="connsiteX576" fmla="*/ 14918 w 19998"/>
                <a:gd name="connsiteY576" fmla="*/ 2904 h 19998"/>
                <a:gd name="connsiteX577" fmla="*/ 14918 w 19998"/>
                <a:gd name="connsiteY577" fmla="*/ 2867 h 19998"/>
                <a:gd name="connsiteX578" fmla="*/ 15001 w 19998"/>
                <a:gd name="connsiteY578" fmla="*/ 2888 h 19998"/>
                <a:gd name="connsiteX579" fmla="*/ 15230 w 19998"/>
                <a:gd name="connsiteY579" fmla="*/ 3074 h 19998"/>
                <a:gd name="connsiteX580" fmla="*/ 15249 w 19998"/>
                <a:gd name="connsiteY580" fmla="*/ 3050 h 19998"/>
                <a:gd name="connsiteX581" fmla="*/ 15249 w 19998"/>
                <a:gd name="connsiteY581" fmla="*/ 3114 h 19998"/>
                <a:gd name="connsiteX582" fmla="*/ 15330 w 19998"/>
                <a:gd name="connsiteY582" fmla="*/ 3114 h 19998"/>
                <a:gd name="connsiteX583" fmla="*/ 15418 w 19998"/>
                <a:gd name="connsiteY583" fmla="*/ 3114 h 19998"/>
                <a:gd name="connsiteX584" fmla="*/ 15499 w 19998"/>
                <a:gd name="connsiteY584" fmla="*/ 3196 h 19998"/>
                <a:gd name="connsiteX585" fmla="*/ 15475 w 19998"/>
                <a:gd name="connsiteY585" fmla="*/ 3252 h 19998"/>
                <a:gd name="connsiteX586" fmla="*/ 15499 w 19998"/>
                <a:gd name="connsiteY586" fmla="*/ 3295 h 19998"/>
                <a:gd name="connsiteX587" fmla="*/ 15499 w 19998"/>
                <a:gd name="connsiteY587" fmla="*/ 3276 h 19998"/>
                <a:gd name="connsiteX588" fmla="*/ 15599 w 19998"/>
                <a:gd name="connsiteY588" fmla="*/ 3276 h 19998"/>
                <a:gd name="connsiteX589" fmla="*/ 15704 w 19998"/>
                <a:gd name="connsiteY589" fmla="*/ 3374 h 19998"/>
                <a:gd name="connsiteX590" fmla="*/ 15682 w 19998"/>
                <a:gd name="connsiteY590" fmla="*/ 3414 h 19998"/>
                <a:gd name="connsiteX591" fmla="*/ 15723 w 19998"/>
                <a:gd name="connsiteY591" fmla="*/ 3478 h 19998"/>
                <a:gd name="connsiteX592" fmla="*/ 15704 w 19998"/>
                <a:gd name="connsiteY592" fmla="*/ 3497 h 19998"/>
                <a:gd name="connsiteX593" fmla="*/ 15747 w 19998"/>
                <a:gd name="connsiteY593" fmla="*/ 3534 h 19998"/>
                <a:gd name="connsiteX594" fmla="*/ 15747 w 19998"/>
                <a:gd name="connsiteY594" fmla="*/ 3518 h 19998"/>
                <a:gd name="connsiteX595" fmla="*/ 15935 w 19998"/>
                <a:gd name="connsiteY595" fmla="*/ 3478 h 19998"/>
                <a:gd name="connsiteX596" fmla="*/ 15935 w 19998"/>
                <a:gd name="connsiteY596" fmla="*/ 3518 h 19998"/>
                <a:gd name="connsiteX597" fmla="*/ 15951 w 19998"/>
                <a:gd name="connsiteY597" fmla="*/ 3518 h 19998"/>
                <a:gd name="connsiteX598" fmla="*/ 15992 w 19998"/>
                <a:gd name="connsiteY598" fmla="*/ 3414 h 19998"/>
                <a:gd name="connsiteX599" fmla="*/ 16156 w 19998"/>
                <a:gd name="connsiteY599" fmla="*/ 3414 h 19998"/>
                <a:gd name="connsiteX600" fmla="*/ 16156 w 19998"/>
                <a:gd name="connsiteY600" fmla="*/ 3374 h 19998"/>
                <a:gd name="connsiteX601" fmla="*/ 16302 w 19998"/>
                <a:gd name="connsiteY601" fmla="*/ 3436 h 19998"/>
                <a:gd name="connsiteX602" fmla="*/ 16285 w 19998"/>
                <a:gd name="connsiteY602" fmla="*/ 3454 h 19998"/>
                <a:gd name="connsiteX603" fmla="*/ 16366 w 19998"/>
                <a:gd name="connsiteY603" fmla="*/ 3518 h 19998"/>
                <a:gd name="connsiteX604" fmla="*/ 16490 w 19998"/>
                <a:gd name="connsiteY604" fmla="*/ 3518 h 19998"/>
                <a:gd name="connsiteX605" fmla="*/ 16506 w 19998"/>
                <a:gd name="connsiteY605" fmla="*/ 3600 h 19998"/>
                <a:gd name="connsiteX606" fmla="*/ 16590 w 19998"/>
                <a:gd name="connsiteY606" fmla="*/ 3624 h 19998"/>
                <a:gd name="connsiteX607" fmla="*/ 16611 w 19998"/>
                <a:gd name="connsiteY607" fmla="*/ 3581 h 19998"/>
                <a:gd name="connsiteX608" fmla="*/ 16694 w 19998"/>
                <a:gd name="connsiteY608" fmla="*/ 3600 h 19998"/>
                <a:gd name="connsiteX609" fmla="*/ 16694 w 19998"/>
                <a:gd name="connsiteY609" fmla="*/ 3560 h 19998"/>
                <a:gd name="connsiteX610" fmla="*/ 16716 w 19998"/>
                <a:gd name="connsiteY610" fmla="*/ 3560 h 19998"/>
                <a:gd name="connsiteX611" fmla="*/ 16716 w 19998"/>
                <a:gd name="connsiteY611" fmla="*/ 3518 h 19998"/>
                <a:gd name="connsiteX612" fmla="*/ 16759 w 19998"/>
                <a:gd name="connsiteY612" fmla="*/ 3497 h 19998"/>
                <a:gd name="connsiteX613" fmla="*/ 16759 w 19998"/>
                <a:gd name="connsiteY613" fmla="*/ 3478 h 19998"/>
                <a:gd name="connsiteX614" fmla="*/ 16940 w 19998"/>
                <a:gd name="connsiteY614" fmla="*/ 3478 h 19998"/>
                <a:gd name="connsiteX615" fmla="*/ 17085 w 19998"/>
                <a:gd name="connsiteY615" fmla="*/ 3560 h 19998"/>
                <a:gd name="connsiteX616" fmla="*/ 17085 w 19998"/>
                <a:gd name="connsiteY616" fmla="*/ 3534 h 19998"/>
                <a:gd name="connsiteX617" fmla="*/ 17192 w 19998"/>
                <a:gd name="connsiteY617" fmla="*/ 3518 h 19998"/>
                <a:gd name="connsiteX618" fmla="*/ 17192 w 19998"/>
                <a:gd name="connsiteY618" fmla="*/ 3534 h 19998"/>
                <a:gd name="connsiteX619" fmla="*/ 17373 w 19998"/>
                <a:gd name="connsiteY619" fmla="*/ 3640 h 19998"/>
                <a:gd name="connsiteX620" fmla="*/ 17354 w 19998"/>
                <a:gd name="connsiteY620" fmla="*/ 3663 h 19998"/>
                <a:gd name="connsiteX621" fmla="*/ 17437 w 19998"/>
                <a:gd name="connsiteY621" fmla="*/ 3783 h 19998"/>
                <a:gd name="connsiteX622" fmla="*/ 17397 w 19998"/>
                <a:gd name="connsiteY622" fmla="*/ 3783 h 19998"/>
                <a:gd name="connsiteX623" fmla="*/ 17414 w 19998"/>
                <a:gd name="connsiteY623" fmla="*/ 3826 h 19998"/>
                <a:gd name="connsiteX624" fmla="*/ 17437 w 19998"/>
                <a:gd name="connsiteY624" fmla="*/ 3826 h 19998"/>
                <a:gd name="connsiteX625" fmla="*/ 17602 w 19998"/>
                <a:gd name="connsiteY625" fmla="*/ 4028 h 19998"/>
                <a:gd name="connsiteX626" fmla="*/ 17623 w 19998"/>
                <a:gd name="connsiteY626" fmla="*/ 4091 h 19998"/>
                <a:gd name="connsiteX627" fmla="*/ 17642 w 19998"/>
                <a:gd name="connsiteY627" fmla="*/ 4091 h 19998"/>
                <a:gd name="connsiteX628" fmla="*/ 17683 w 19998"/>
                <a:gd name="connsiteY628" fmla="*/ 4211 h 19998"/>
                <a:gd name="connsiteX629" fmla="*/ 17849 w 19998"/>
                <a:gd name="connsiteY629" fmla="*/ 4211 h 19998"/>
                <a:gd name="connsiteX630" fmla="*/ 17849 w 19998"/>
                <a:gd name="connsiteY630" fmla="*/ 4171 h 19998"/>
                <a:gd name="connsiteX631" fmla="*/ 17871 w 19998"/>
                <a:gd name="connsiteY631" fmla="*/ 4171 h 19998"/>
                <a:gd name="connsiteX632" fmla="*/ 17830 w 19998"/>
                <a:gd name="connsiteY632" fmla="*/ 4091 h 19998"/>
                <a:gd name="connsiteX633" fmla="*/ 17871 w 19998"/>
                <a:gd name="connsiteY633" fmla="*/ 4065 h 19998"/>
                <a:gd name="connsiteX634" fmla="*/ 17935 w 19998"/>
                <a:gd name="connsiteY634" fmla="*/ 4091 h 19998"/>
                <a:gd name="connsiteX635" fmla="*/ 17976 w 19998"/>
                <a:gd name="connsiteY635" fmla="*/ 4065 h 19998"/>
                <a:gd name="connsiteX636" fmla="*/ 18019 w 19998"/>
                <a:gd name="connsiteY636" fmla="*/ 4091 h 19998"/>
                <a:gd name="connsiteX637" fmla="*/ 18140 w 19998"/>
                <a:gd name="connsiteY637" fmla="*/ 4131 h 19998"/>
                <a:gd name="connsiteX638" fmla="*/ 18183 w 19998"/>
                <a:gd name="connsiteY638" fmla="*/ 4293 h 19998"/>
                <a:gd name="connsiteX639" fmla="*/ 18200 w 19998"/>
                <a:gd name="connsiteY639" fmla="*/ 4293 h 19998"/>
                <a:gd name="connsiteX640" fmla="*/ 18223 w 19998"/>
                <a:gd name="connsiteY640" fmla="*/ 4211 h 19998"/>
                <a:gd name="connsiteX641" fmla="*/ 18240 w 19998"/>
                <a:gd name="connsiteY641" fmla="*/ 4211 h 19998"/>
                <a:gd name="connsiteX642" fmla="*/ 18240 w 19998"/>
                <a:gd name="connsiteY642" fmla="*/ 4230 h 19998"/>
                <a:gd name="connsiteX643" fmla="*/ 18281 w 19998"/>
                <a:gd name="connsiteY643" fmla="*/ 4230 h 19998"/>
                <a:gd name="connsiteX644" fmla="*/ 18328 w 19998"/>
                <a:gd name="connsiteY644" fmla="*/ 4270 h 19998"/>
                <a:gd name="connsiteX645" fmla="*/ 18369 w 19998"/>
                <a:gd name="connsiteY645" fmla="*/ 4253 h 19998"/>
                <a:gd name="connsiteX646" fmla="*/ 18388 w 19998"/>
                <a:gd name="connsiteY646" fmla="*/ 4270 h 19998"/>
                <a:gd name="connsiteX647" fmla="*/ 18531 w 19998"/>
                <a:gd name="connsiteY647" fmla="*/ 4253 h 19998"/>
                <a:gd name="connsiteX648" fmla="*/ 18531 w 19998"/>
                <a:gd name="connsiteY648" fmla="*/ 4270 h 19998"/>
                <a:gd name="connsiteX649" fmla="*/ 18631 w 19998"/>
                <a:gd name="connsiteY649" fmla="*/ 4211 h 19998"/>
                <a:gd name="connsiteX650" fmla="*/ 18631 w 19998"/>
                <a:gd name="connsiteY650" fmla="*/ 4131 h 19998"/>
                <a:gd name="connsiteX651" fmla="*/ 18762 w 19998"/>
                <a:gd name="connsiteY651" fmla="*/ 4108 h 19998"/>
                <a:gd name="connsiteX652" fmla="*/ 18778 w 19998"/>
                <a:gd name="connsiteY652" fmla="*/ 4148 h 19998"/>
                <a:gd name="connsiteX653" fmla="*/ 18821 w 19998"/>
                <a:gd name="connsiteY653" fmla="*/ 4131 h 19998"/>
                <a:gd name="connsiteX654" fmla="*/ 18943 w 19998"/>
                <a:gd name="connsiteY654" fmla="*/ 4333 h 19998"/>
                <a:gd name="connsiteX655" fmla="*/ 19047 w 19998"/>
                <a:gd name="connsiteY655" fmla="*/ 4333 h 19998"/>
                <a:gd name="connsiteX656" fmla="*/ 19064 w 19998"/>
                <a:gd name="connsiteY656" fmla="*/ 4392 h 19998"/>
                <a:gd name="connsiteX657" fmla="*/ 19152 w 19998"/>
                <a:gd name="connsiteY657" fmla="*/ 4392 h 19998"/>
                <a:gd name="connsiteX658" fmla="*/ 19152 w 19998"/>
                <a:gd name="connsiteY658" fmla="*/ 4373 h 19998"/>
                <a:gd name="connsiteX659" fmla="*/ 19212 w 19998"/>
                <a:gd name="connsiteY659" fmla="*/ 4373 h 19998"/>
                <a:gd name="connsiteX660" fmla="*/ 19212 w 19998"/>
                <a:gd name="connsiteY660" fmla="*/ 4392 h 19998"/>
                <a:gd name="connsiteX661" fmla="*/ 19317 w 19998"/>
                <a:gd name="connsiteY661" fmla="*/ 4333 h 19998"/>
                <a:gd name="connsiteX662" fmla="*/ 19417 w 19998"/>
                <a:gd name="connsiteY662" fmla="*/ 4392 h 19998"/>
                <a:gd name="connsiteX663" fmla="*/ 19443 w 19998"/>
                <a:gd name="connsiteY663" fmla="*/ 4373 h 19998"/>
                <a:gd name="connsiteX664" fmla="*/ 19500 w 19998"/>
                <a:gd name="connsiteY664" fmla="*/ 4373 h 19998"/>
                <a:gd name="connsiteX665" fmla="*/ 19521 w 19998"/>
                <a:gd name="connsiteY665" fmla="*/ 4352 h 19998"/>
                <a:gd name="connsiteX666" fmla="*/ 19998 w 19998"/>
                <a:gd name="connsiteY666" fmla="*/ 4512 h 19998"/>
                <a:gd name="connsiteX667" fmla="*/ 19750 w 19998"/>
                <a:gd name="connsiteY667" fmla="*/ 4939 h 19998"/>
                <a:gd name="connsiteX668" fmla="*/ 19712 w 19998"/>
                <a:gd name="connsiteY668" fmla="*/ 4939 h 19998"/>
                <a:gd name="connsiteX669" fmla="*/ 19686 w 19998"/>
                <a:gd name="connsiteY669" fmla="*/ 5003 h 19998"/>
                <a:gd name="connsiteX670" fmla="*/ 19645 w 19998"/>
                <a:gd name="connsiteY670" fmla="*/ 5003 h 19998"/>
                <a:gd name="connsiteX671" fmla="*/ 19131 w 19998"/>
                <a:gd name="connsiteY671" fmla="*/ 6512 h 19998"/>
                <a:gd name="connsiteX672" fmla="*/ 19236 w 19998"/>
                <a:gd name="connsiteY672" fmla="*/ 7750 h 19998"/>
                <a:gd name="connsiteX673" fmla="*/ 19212 w 19998"/>
                <a:gd name="connsiteY673" fmla="*/ 7750 h 19998"/>
                <a:gd name="connsiteX674" fmla="*/ 19090 w 19998"/>
                <a:gd name="connsiteY674" fmla="*/ 7870 h 19998"/>
                <a:gd name="connsiteX675" fmla="*/ 19152 w 19998"/>
                <a:gd name="connsiteY675" fmla="*/ 7853 h 19998"/>
                <a:gd name="connsiteX676" fmla="*/ 19064 w 19998"/>
                <a:gd name="connsiteY676" fmla="*/ 7973 h 19998"/>
                <a:gd name="connsiteX677" fmla="*/ 18983 w 19998"/>
                <a:gd name="connsiteY677" fmla="*/ 7973 h 19998"/>
                <a:gd name="connsiteX678" fmla="*/ 18714 w 19998"/>
                <a:gd name="connsiteY678" fmla="*/ 8135 h 19998"/>
                <a:gd name="connsiteX679" fmla="*/ 18695 w 19998"/>
                <a:gd name="connsiteY679" fmla="*/ 8093 h 19998"/>
                <a:gd name="connsiteX680" fmla="*/ 18614 w 19998"/>
                <a:gd name="connsiteY680" fmla="*/ 7997 h 19998"/>
                <a:gd name="connsiteX681" fmla="*/ 18631 w 19998"/>
                <a:gd name="connsiteY681" fmla="*/ 7973 h 19998"/>
                <a:gd name="connsiteX682" fmla="*/ 18304 w 19998"/>
                <a:gd name="connsiteY68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3051 w 19998"/>
                <a:gd name="connsiteY335" fmla="*/ 7853 h 19998"/>
                <a:gd name="connsiteX336" fmla="*/ 3115 w 19998"/>
                <a:gd name="connsiteY336" fmla="*/ 7651 h 19998"/>
                <a:gd name="connsiteX337" fmla="*/ 3115 w 19998"/>
                <a:gd name="connsiteY337" fmla="*/ 7625 h 19998"/>
                <a:gd name="connsiteX338" fmla="*/ 2477 w 19998"/>
                <a:gd name="connsiteY338" fmla="*/ 7750 h 19998"/>
                <a:gd name="connsiteX339" fmla="*/ 2477 w 19998"/>
                <a:gd name="connsiteY339" fmla="*/ 7973 h 19998"/>
                <a:gd name="connsiteX340" fmla="*/ 2127 w 19998"/>
                <a:gd name="connsiteY340" fmla="*/ 7442 h 19998"/>
                <a:gd name="connsiteX341" fmla="*/ 2127 w 19998"/>
                <a:gd name="connsiteY341" fmla="*/ 7463 h 19998"/>
                <a:gd name="connsiteX342" fmla="*/ 1831 w 19998"/>
                <a:gd name="connsiteY342" fmla="*/ 7261 h 19998"/>
                <a:gd name="connsiteX343" fmla="*/ 1260 w 19998"/>
                <a:gd name="connsiteY343" fmla="*/ 6996 h 19998"/>
                <a:gd name="connsiteX344" fmla="*/ 1276 w 19998"/>
                <a:gd name="connsiteY344" fmla="*/ 6975 h 19998"/>
                <a:gd name="connsiteX345" fmla="*/ 1260 w 19998"/>
                <a:gd name="connsiteY345" fmla="*/ 6958 h 19998"/>
                <a:gd name="connsiteX346" fmla="*/ 1236 w 19998"/>
                <a:gd name="connsiteY346" fmla="*/ 6958 h 19998"/>
                <a:gd name="connsiteX347" fmla="*/ 1172 w 19998"/>
                <a:gd name="connsiteY347" fmla="*/ 6892 h 19998"/>
                <a:gd name="connsiteX348" fmla="*/ 1155 w 19998"/>
                <a:gd name="connsiteY348" fmla="*/ 6996 h 19998"/>
                <a:gd name="connsiteX349" fmla="*/ 886 w 19998"/>
                <a:gd name="connsiteY349" fmla="*/ 6975 h 19998"/>
                <a:gd name="connsiteX350" fmla="*/ 679 w 19998"/>
                <a:gd name="connsiteY350" fmla="*/ 7099 h 19998"/>
                <a:gd name="connsiteX351" fmla="*/ 533 w 19998"/>
                <a:gd name="connsiteY351" fmla="*/ 7078 h 19998"/>
                <a:gd name="connsiteX352" fmla="*/ 533 w 19998"/>
                <a:gd name="connsiteY352" fmla="*/ 7022 h 19998"/>
                <a:gd name="connsiteX353" fmla="*/ 574 w 19998"/>
                <a:gd name="connsiteY353" fmla="*/ 6996 h 19998"/>
                <a:gd name="connsiteX354" fmla="*/ 305 w 19998"/>
                <a:gd name="connsiteY354" fmla="*/ 6568 h 19998"/>
                <a:gd name="connsiteX355" fmla="*/ 264 w 19998"/>
                <a:gd name="connsiteY355" fmla="*/ 6594 h 19998"/>
                <a:gd name="connsiteX356" fmla="*/ 164 w 19998"/>
                <a:gd name="connsiteY356" fmla="*/ 6528 h 19998"/>
                <a:gd name="connsiteX357" fmla="*/ 141 w 19998"/>
                <a:gd name="connsiteY357" fmla="*/ 6528 h 19998"/>
                <a:gd name="connsiteX358" fmla="*/ 0 w 19998"/>
                <a:gd name="connsiteY358" fmla="*/ 6490 h 19998"/>
                <a:gd name="connsiteX359" fmla="*/ 17 w 19998"/>
                <a:gd name="connsiteY359" fmla="*/ 6465 h 19998"/>
                <a:gd name="connsiteX360" fmla="*/ 57 w 19998"/>
                <a:gd name="connsiteY360" fmla="*/ 6465 h 19998"/>
                <a:gd name="connsiteX361" fmla="*/ 57 w 19998"/>
                <a:gd name="connsiteY361" fmla="*/ 6425 h 19998"/>
                <a:gd name="connsiteX362" fmla="*/ 695 w 19998"/>
                <a:gd name="connsiteY362" fmla="*/ 6408 h 19998"/>
                <a:gd name="connsiteX363" fmla="*/ 760 w 19998"/>
                <a:gd name="connsiteY363" fmla="*/ 6262 h 19998"/>
                <a:gd name="connsiteX364" fmla="*/ 722 w 19998"/>
                <a:gd name="connsiteY364" fmla="*/ 6262 h 19998"/>
                <a:gd name="connsiteX365" fmla="*/ 695 w 19998"/>
                <a:gd name="connsiteY365" fmla="*/ 6164 h 19998"/>
                <a:gd name="connsiteX366" fmla="*/ 433 w 19998"/>
                <a:gd name="connsiteY366" fmla="*/ 6084 h 19998"/>
                <a:gd name="connsiteX367" fmla="*/ 348 w 19998"/>
                <a:gd name="connsiteY367" fmla="*/ 6204 h 19998"/>
                <a:gd name="connsiteX368" fmla="*/ 329 w 19998"/>
                <a:gd name="connsiteY368" fmla="*/ 6204 h 19998"/>
                <a:gd name="connsiteX369" fmla="*/ 305 w 19998"/>
                <a:gd name="connsiteY369" fmla="*/ 6060 h 19998"/>
                <a:gd name="connsiteX370" fmla="*/ 348 w 19998"/>
                <a:gd name="connsiteY370" fmla="*/ 6044 h 19998"/>
                <a:gd name="connsiteX371" fmla="*/ 348 w 19998"/>
                <a:gd name="connsiteY371" fmla="*/ 5997 h 19998"/>
                <a:gd name="connsiteX372" fmla="*/ 248 w 19998"/>
                <a:gd name="connsiteY372" fmla="*/ 5997 h 19998"/>
                <a:gd name="connsiteX373" fmla="*/ 221 w 19998"/>
                <a:gd name="connsiteY373" fmla="*/ 5938 h 19998"/>
                <a:gd name="connsiteX374" fmla="*/ 329 w 19998"/>
                <a:gd name="connsiteY374" fmla="*/ 5938 h 19998"/>
                <a:gd name="connsiteX375" fmla="*/ 348 w 19998"/>
                <a:gd name="connsiteY375" fmla="*/ 5818 h 19998"/>
                <a:gd name="connsiteX376" fmla="*/ 391 w 19998"/>
                <a:gd name="connsiteY376" fmla="*/ 5818 h 19998"/>
                <a:gd name="connsiteX377" fmla="*/ 369 w 19998"/>
                <a:gd name="connsiteY377" fmla="*/ 5917 h 19998"/>
                <a:gd name="connsiteX378" fmla="*/ 433 w 19998"/>
                <a:gd name="connsiteY378" fmla="*/ 5877 h 19998"/>
                <a:gd name="connsiteX379" fmla="*/ 433 w 19998"/>
                <a:gd name="connsiteY379" fmla="*/ 5898 h 19998"/>
                <a:gd name="connsiteX380" fmla="*/ 410 w 19998"/>
                <a:gd name="connsiteY380" fmla="*/ 5917 h 19998"/>
                <a:gd name="connsiteX381" fmla="*/ 433 w 19998"/>
                <a:gd name="connsiteY381" fmla="*/ 5938 h 19998"/>
                <a:gd name="connsiteX382" fmla="*/ 555 w 19998"/>
                <a:gd name="connsiteY382" fmla="*/ 5938 h 19998"/>
                <a:gd name="connsiteX383" fmla="*/ 555 w 19998"/>
                <a:gd name="connsiteY383" fmla="*/ 5955 h 19998"/>
                <a:gd name="connsiteX384" fmla="*/ 738 w 19998"/>
                <a:gd name="connsiteY384" fmla="*/ 5938 h 19998"/>
                <a:gd name="connsiteX385" fmla="*/ 695 w 19998"/>
                <a:gd name="connsiteY385" fmla="*/ 5835 h 19998"/>
                <a:gd name="connsiteX386" fmla="*/ 655 w 19998"/>
                <a:gd name="connsiteY386" fmla="*/ 5835 h 19998"/>
                <a:gd name="connsiteX387" fmla="*/ 638 w 19998"/>
                <a:gd name="connsiteY387" fmla="*/ 5877 h 19998"/>
                <a:gd name="connsiteX388" fmla="*/ 574 w 19998"/>
                <a:gd name="connsiteY388" fmla="*/ 5861 h 19998"/>
                <a:gd name="connsiteX389" fmla="*/ 517 w 19998"/>
                <a:gd name="connsiteY389" fmla="*/ 5861 h 19998"/>
                <a:gd name="connsiteX390" fmla="*/ 598 w 19998"/>
                <a:gd name="connsiteY390" fmla="*/ 5736 h 19998"/>
                <a:gd name="connsiteX391" fmla="*/ 141 w 19998"/>
                <a:gd name="connsiteY391" fmla="*/ 5778 h 19998"/>
                <a:gd name="connsiteX392" fmla="*/ 141 w 19998"/>
                <a:gd name="connsiteY392" fmla="*/ 5795 h 19998"/>
                <a:gd name="connsiteX393" fmla="*/ 17 w 19998"/>
                <a:gd name="connsiteY393" fmla="*/ 5818 h 19998"/>
                <a:gd name="connsiteX394" fmla="*/ 17 w 19998"/>
                <a:gd name="connsiteY394" fmla="*/ 5715 h 19998"/>
                <a:gd name="connsiteX395" fmla="*/ 40 w 19998"/>
                <a:gd name="connsiteY395" fmla="*/ 5715 h 19998"/>
                <a:gd name="connsiteX396" fmla="*/ 141 w 19998"/>
                <a:gd name="connsiteY396" fmla="*/ 5287 h 19998"/>
                <a:gd name="connsiteX397" fmla="*/ 181 w 19998"/>
                <a:gd name="connsiteY397" fmla="*/ 5268 h 19998"/>
                <a:gd name="connsiteX398" fmla="*/ 348 w 19998"/>
                <a:gd name="connsiteY398" fmla="*/ 5247 h 19998"/>
                <a:gd name="connsiteX399" fmla="*/ 329 w 19998"/>
                <a:gd name="connsiteY399" fmla="*/ 5205 h 19998"/>
                <a:gd name="connsiteX400" fmla="*/ 450 w 19998"/>
                <a:gd name="connsiteY400" fmla="*/ 5149 h 19998"/>
                <a:gd name="connsiteX401" fmla="*/ 617 w 19998"/>
                <a:gd name="connsiteY401" fmla="*/ 5149 h 19998"/>
                <a:gd name="connsiteX402" fmla="*/ 617 w 19998"/>
                <a:gd name="connsiteY402" fmla="*/ 5106 h 19998"/>
                <a:gd name="connsiteX403" fmla="*/ 803 w 19998"/>
                <a:gd name="connsiteY403" fmla="*/ 5085 h 19998"/>
                <a:gd name="connsiteX404" fmla="*/ 826 w 19998"/>
                <a:gd name="connsiteY404" fmla="*/ 5106 h 19998"/>
                <a:gd name="connsiteX405" fmla="*/ 803 w 19998"/>
                <a:gd name="connsiteY405" fmla="*/ 5149 h 19998"/>
                <a:gd name="connsiteX406" fmla="*/ 803 w 19998"/>
                <a:gd name="connsiteY406" fmla="*/ 5165 h 19998"/>
                <a:gd name="connsiteX407" fmla="*/ 1276 w 19998"/>
                <a:gd name="connsiteY407" fmla="*/ 5022 h 19998"/>
                <a:gd name="connsiteX408" fmla="*/ 1276 w 19998"/>
                <a:gd name="connsiteY408" fmla="*/ 5003 h 19998"/>
                <a:gd name="connsiteX409" fmla="*/ 1276 w 19998"/>
                <a:gd name="connsiteY409" fmla="*/ 5022 h 19998"/>
                <a:gd name="connsiteX410" fmla="*/ 1298 w 19998"/>
                <a:gd name="connsiteY410" fmla="*/ 5022 h 19998"/>
                <a:gd name="connsiteX411" fmla="*/ 1298 w 19998"/>
                <a:gd name="connsiteY411" fmla="*/ 5003 h 19998"/>
                <a:gd name="connsiteX412" fmla="*/ 1341 w 19998"/>
                <a:gd name="connsiteY412" fmla="*/ 5003 h 19998"/>
                <a:gd name="connsiteX413" fmla="*/ 1341 w 19998"/>
                <a:gd name="connsiteY413" fmla="*/ 5165 h 19998"/>
                <a:gd name="connsiteX414" fmla="*/ 1381 w 19998"/>
                <a:gd name="connsiteY414" fmla="*/ 5165 h 19998"/>
                <a:gd name="connsiteX415" fmla="*/ 1441 w 19998"/>
                <a:gd name="connsiteY415" fmla="*/ 5149 h 19998"/>
                <a:gd name="connsiteX416" fmla="*/ 1441 w 19998"/>
                <a:gd name="connsiteY416" fmla="*/ 5205 h 19998"/>
                <a:gd name="connsiteX417" fmla="*/ 1505 w 19998"/>
                <a:gd name="connsiteY417" fmla="*/ 5231 h 19998"/>
                <a:gd name="connsiteX418" fmla="*/ 1524 w 19998"/>
                <a:gd name="connsiteY418" fmla="*/ 5069 h 19998"/>
                <a:gd name="connsiteX419" fmla="*/ 1562 w 19998"/>
                <a:gd name="connsiteY419" fmla="*/ 5069 h 19998"/>
                <a:gd name="connsiteX420" fmla="*/ 1562 w 19998"/>
                <a:gd name="connsiteY420" fmla="*/ 5043 h 19998"/>
                <a:gd name="connsiteX421" fmla="*/ 1815 w 19998"/>
                <a:gd name="connsiteY421" fmla="*/ 5125 h 19998"/>
                <a:gd name="connsiteX422" fmla="*/ 1815 w 19998"/>
                <a:gd name="connsiteY422" fmla="*/ 5149 h 19998"/>
                <a:gd name="connsiteX423" fmla="*/ 1831 w 19998"/>
                <a:gd name="connsiteY423" fmla="*/ 5149 h 19998"/>
                <a:gd name="connsiteX424" fmla="*/ 1874 w 19998"/>
                <a:gd name="connsiteY424" fmla="*/ 5149 h 19998"/>
                <a:gd name="connsiteX425" fmla="*/ 1874 w 19998"/>
                <a:gd name="connsiteY425" fmla="*/ 5189 h 19998"/>
                <a:gd name="connsiteX426" fmla="*/ 1936 w 19998"/>
                <a:gd name="connsiteY426" fmla="*/ 5165 h 19998"/>
                <a:gd name="connsiteX427" fmla="*/ 1936 w 19998"/>
                <a:gd name="connsiteY427" fmla="*/ 5149 h 19998"/>
                <a:gd name="connsiteX428" fmla="*/ 1915 w 19998"/>
                <a:gd name="connsiteY428" fmla="*/ 5125 h 19998"/>
                <a:gd name="connsiteX429" fmla="*/ 1915 w 19998"/>
                <a:gd name="connsiteY429" fmla="*/ 5069 h 19998"/>
                <a:gd name="connsiteX430" fmla="*/ 1979 w 19998"/>
                <a:gd name="connsiteY430" fmla="*/ 5003 h 19998"/>
                <a:gd name="connsiteX431" fmla="*/ 1936 w 19998"/>
                <a:gd name="connsiteY431" fmla="*/ 4939 h 19998"/>
                <a:gd name="connsiteX432" fmla="*/ 2103 w 19998"/>
                <a:gd name="connsiteY432" fmla="*/ 4820 h 19998"/>
                <a:gd name="connsiteX433" fmla="*/ 2496 w 19998"/>
                <a:gd name="connsiteY433" fmla="*/ 4777 h 19998"/>
                <a:gd name="connsiteX434" fmla="*/ 2536 w 19998"/>
                <a:gd name="connsiteY434" fmla="*/ 4860 h 19998"/>
                <a:gd name="connsiteX435" fmla="*/ 2722 w 19998"/>
                <a:gd name="connsiteY435" fmla="*/ 4761 h 19998"/>
                <a:gd name="connsiteX436" fmla="*/ 2722 w 19998"/>
                <a:gd name="connsiteY436" fmla="*/ 4900 h 19998"/>
                <a:gd name="connsiteX437" fmla="*/ 2805 w 19998"/>
                <a:gd name="connsiteY437" fmla="*/ 4923 h 19998"/>
                <a:gd name="connsiteX438" fmla="*/ 2782 w 19998"/>
                <a:gd name="connsiteY438" fmla="*/ 4982 h 19998"/>
                <a:gd name="connsiteX439" fmla="*/ 2886 w 19998"/>
                <a:gd name="connsiteY439" fmla="*/ 5022 h 19998"/>
                <a:gd name="connsiteX440" fmla="*/ 2910 w 19998"/>
                <a:gd name="connsiteY440" fmla="*/ 5022 h 19998"/>
                <a:gd name="connsiteX441" fmla="*/ 2970 w 19998"/>
                <a:gd name="connsiteY441" fmla="*/ 5189 h 19998"/>
                <a:gd name="connsiteX442" fmla="*/ 3010 w 19998"/>
                <a:gd name="connsiteY442" fmla="*/ 5189 h 19998"/>
                <a:gd name="connsiteX443" fmla="*/ 3034 w 19998"/>
                <a:gd name="connsiteY443" fmla="*/ 5247 h 19998"/>
                <a:gd name="connsiteX444" fmla="*/ 3256 w 19998"/>
                <a:gd name="connsiteY444" fmla="*/ 5673 h 19998"/>
                <a:gd name="connsiteX445" fmla="*/ 3608 w 19998"/>
                <a:gd name="connsiteY445" fmla="*/ 5391 h 19998"/>
                <a:gd name="connsiteX446" fmla="*/ 3689 w 19998"/>
                <a:gd name="connsiteY446" fmla="*/ 5351 h 19998"/>
                <a:gd name="connsiteX447" fmla="*/ 3860 w 19998"/>
                <a:gd name="connsiteY447" fmla="*/ 5268 h 19998"/>
                <a:gd name="connsiteX448" fmla="*/ 3999 w 19998"/>
                <a:gd name="connsiteY448" fmla="*/ 5534 h 19998"/>
                <a:gd name="connsiteX449" fmla="*/ 4351 w 19998"/>
                <a:gd name="connsiteY449" fmla="*/ 5351 h 19998"/>
                <a:gd name="connsiteX450" fmla="*/ 4372 w 19998"/>
                <a:gd name="connsiteY450" fmla="*/ 5308 h 19998"/>
                <a:gd name="connsiteX451" fmla="*/ 4580 w 19998"/>
                <a:gd name="connsiteY451" fmla="*/ 5268 h 19998"/>
                <a:gd name="connsiteX452" fmla="*/ 4580 w 19998"/>
                <a:gd name="connsiteY452" fmla="*/ 5471 h 19998"/>
                <a:gd name="connsiteX453" fmla="*/ 4994 w 19998"/>
                <a:gd name="connsiteY453" fmla="*/ 5449 h 19998"/>
                <a:gd name="connsiteX454" fmla="*/ 5075 w 19998"/>
                <a:gd name="connsiteY454" fmla="*/ 5471 h 19998"/>
                <a:gd name="connsiteX455" fmla="*/ 5323 w 19998"/>
                <a:gd name="connsiteY455" fmla="*/ 5471 h 19998"/>
                <a:gd name="connsiteX456" fmla="*/ 5242 w 19998"/>
                <a:gd name="connsiteY456" fmla="*/ 5407 h 19998"/>
                <a:gd name="connsiteX457" fmla="*/ 4994 w 19998"/>
                <a:gd name="connsiteY457" fmla="*/ 5003 h 19998"/>
                <a:gd name="connsiteX458" fmla="*/ 4970 w 19998"/>
                <a:gd name="connsiteY458" fmla="*/ 5003 h 19998"/>
                <a:gd name="connsiteX459" fmla="*/ 4954 w 19998"/>
                <a:gd name="connsiteY459" fmla="*/ 4982 h 19998"/>
                <a:gd name="connsiteX460" fmla="*/ 5054 w 19998"/>
                <a:gd name="connsiteY460" fmla="*/ 4618 h 19998"/>
                <a:gd name="connsiteX461" fmla="*/ 5054 w 19998"/>
                <a:gd name="connsiteY461" fmla="*/ 4601 h 19998"/>
                <a:gd name="connsiteX462" fmla="*/ 5037 w 19998"/>
                <a:gd name="connsiteY462" fmla="*/ 4618 h 19998"/>
                <a:gd name="connsiteX463" fmla="*/ 5011 w 19998"/>
                <a:gd name="connsiteY463" fmla="*/ 4131 h 19998"/>
                <a:gd name="connsiteX464" fmla="*/ 4970 w 19998"/>
                <a:gd name="connsiteY464" fmla="*/ 4131 h 19998"/>
                <a:gd name="connsiteX465" fmla="*/ 4642 w 19998"/>
                <a:gd name="connsiteY465" fmla="*/ 3335 h 19998"/>
                <a:gd name="connsiteX466" fmla="*/ 4663 w 19998"/>
                <a:gd name="connsiteY466" fmla="*/ 3092 h 19998"/>
                <a:gd name="connsiteX467" fmla="*/ 4563 w 19998"/>
                <a:gd name="connsiteY467" fmla="*/ 3050 h 19998"/>
                <a:gd name="connsiteX468" fmla="*/ 4563 w 19998"/>
                <a:gd name="connsiteY468" fmla="*/ 2930 h 19998"/>
                <a:gd name="connsiteX469" fmla="*/ 4663 w 19998"/>
                <a:gd name="connsiteY469" fmla="*/ 2987 h 19998"/>
                <a:gd name="connsiteX470" fmla="*/ 4684 w 19998"/>
                <a:gd name="connsiteY470" fmla="*/ 2947 h 19998"/>
                <a:gd name="connsiteX471" fmla="*/ 5242 w 19998"/>
                <a:gd name="connsiteY471" fmla="*/ 3092 h 19998"/>
                <a:gd name="connsiteX472" fmla="*/ 5258 w 19998"/>
                <a:gd name="connsiteY472" fmla="*/ 3029 h 19998"/>
                <a:gd name="connsiteX473" fmla="*/ 5570 w 19998"/>
                <a:gd name="connsiteY473" fmla="*/ 3050 h 19998"/>
                <a:gd name="connsiteX474" fmla="*/ 5632 w 19998"/>
                <a:gd name="connsiteY474" fmla="*/ 3252 h 19998"/>
                <a:gd name="connsiteX475" fmla="*/ 5592 w 19998"/>
                <a:gd name="connsiteY475" fmla="*/ 3252 h 19998"/>
                <a:gd name="connsiteX476" fmla="*/ 5570 w 19998"/>
                <a:gd name="connsiteY476" fmla="*/ 3316 h 19998"/>
                <a:gd name="connsiteX477" fmla="*/ 5511 w 19998"/>
                <a:gd name="connsiteY477" fmla="*/ 3316 h 19998"/>
                <a:gd name="connsiteX478" fmla="*/ 5675 w 19998"/>
                <a:gd name="connsiteY478" fmla="*/ 3800 h 19998"/>
                <a:gd name="connsiteX479" fmla="*/ 5649 w 19998"/>
                <a:gd name="connsiteY479" fmla="*/ 3826 h 19998"/>
                <a:gd name="connsiteX480" fmla="*/ 5732 w 19998"/>
                <a:gd name="connsiteY480" fmla="*/ 3842 h 19998"/>
                <a:gd name="connsiteX481" fmla="*/ 5713 w 19998"/>
                <a:gd name="connsiteY481" fmla="*/ 3842 h 19998"/>
                <a:gd name="connsiteX482" fmla="*/ 5732 w 19998"/>
                <a:gd name="connsiteY482" fmla="*/ 3882 h 19998"/>
                <a:gd name="connsiteX483" fmla="*/ 5756 w 19998"/>
                <a:gd name="connsiteY483" fmla="*/ 3882 h 19998"/>
                <a:gd name="connsiteX484" fmla="*/ 5775 w 19998"/>
                <a:gd name="connsiteY484" fmla="*/ 3882 h 19998"/>
                <a:gd name="connsiteX485" fmla="*/ 5861 w 19998"/>
                <a:gd name="connsiteY485" fmla="*/ 3762 h 19998"/>
                <a:gd name="connsiteX486" fmla="*/ 6499 w 19998"/>
                <a:gd name="connsiteY486" fmla="*/ 3906 h 19998"/>
                <a:gd name="connsiteX487" fmla="*/ 7611 w 19998"/>
                <a:gd name="connsiteY487" fmla="*/ 3826 h 19998"/>
                <a:gd name="connsiteX488" fmla="*/ 7923 w 19998"/>
                <a:gd name="connsiteY488" fmla="*/ 3722 h 19998"/>
                <a:gd name="connsiteX489" fmla="*/ 8045 w 19998"/>
                <a:gd name="connsiteY489" fmla="*/ 3703 h 19998"/>
                <a:gd name="connsiteX490" fmla="*/ 7611 w 19998"/>
                <a:gd name="connsiteY490" fmla="*/ 3600 h 19998"/>
                <a:gd name="connsiteX491" fmla="*/ 7611 w 19998"/>
                <a:gd name="connsiteY491" fmla="*/ 3581 h 19998"/>
                <a:gd name="connsiteX492" fmla="*/ 7799 w 19998"/>
                <a:gd name="connsiteY492" fmla="*/ 3092 h 19998"/>
                <a:gd name="connsiteX493" fmla="*/ 9574 w 19998"/>
                <a:gd name="connsiteY493" fmla="*/ 2317 h 19998"/>
                <a:gd name="connsiteX494" fmla="*/ 9843 w 19998"/>
                <a:gd name="connsiteY494" fmla="*/ 1993 h 19998"/>
                <a:gd name="connsiteX495" fmla="*/ 9902 w 19998"/>
                <a:gd name="connsiteY495" fmla="*/ 2051 h 19998"/>
                <a:gd name="connsiteX496" fmla="*/ 10031 w 19998"/>
                <a:gd name="connsiteY496" fmla="*/ 2051 h 19998"/>
                <a:gd name="connsiteX497" fmla="*/ 9964 w 19998"/>
                <a:gd name="connsiteY497" fmla="*/ 1972 h 19998"/>
                <a:gd name="connsiteX498" fmla="*/ 9943 w 19998"/>
                <a:gd name="connsiteY498" fmla="*/ 1993 h 19998"/>
                <a:gd name="connsiteX499" fmla="*/ 9843 w 19998"/>
                <a:gd name="connsiteY499" fmla="*/ 1645 h 19998"/>
                <a:gd name="connsiteX500" fmla="*/ 9902 w 19998"/>
                <a:gd name="connsiteY500" fmla="*/ 1645 h 19998"/>
                <a:gd name="connsiteX501" fmla="*/ 9902 w 19998"/>
                <a:gd name="connsiteY501" fmla="*/ 1628 h 19998"/>
                <a:gd name="connsiteX502" fmla="*/ 9902 w 19998"/>
                <a:gd name="connsiteY502" fmla="*/ 1607 h 19998"/>
                <a:gd name="connsiteX503" fmla="*/ 9843 w 19998"/>
                <a:gd name="connsiteY503" fmla="*/ 1542 h 19998"/>
                <a:gd name="connsiteX504" fmla="*/ 9886 w 19998"/>
                <a:gd name="connsiteY504" fmla="*/ 1260 h 19998"/>
                <a:gd name="connsiteX505" fmla="*/ 9926 w 19998"/>
                <a:gd name="connsiteY505" fmla="*/ 1243 h 19998"/>
                <a:gd name="connsiteX506" fmla="*/ 9886 w 19998"/>
                <a:gd name="connsiteY506" fmla="*/ 815 h 19998"/>
                <a:gd name="connsiteX507" fmla="*/ 9902 w 19998"/>
                <a:gd name="connsiteY507" fmla="*/ 815 h 19998"/>
                <a:gd name="connsiteX508" fmla="*/ 9886 w 19998"/>
                <a:gd name="connsiteY508" fmla="*/ 484 h 19998"/>
                <a:gd name="connsiteX509" fmla="*/ 10645 w 19998"/>
                <a:gd name="connsiteY509" fmla="*/ 186 h 19998"/>
                <a:gd name="connsiteX510" fmla="*/ 11307 w 19998"/>
                <a:gd name="connsiteY510" fmla="*/ 0 h 19998"/>
                <a:gd name="connsiteX511" fmla="*/ 11431 w 19998"/>
                <a:gd name="connsiteY511" fmla="*/ 324 h 19998"/>
                <a:gd name="connsiteX512" fmla="*/ 11431 w 19998"/>
                <a:gd name="connsiteY512" fmla="*/ 630 h 19998"/>
                <a:gd name="connsiteX513" fmla="*/ 11577 w 19998"/>
                <a:gd name="connsiteY513" fmla="*/ 630 h 19998"/>
                <a:gd name="connsiteX514" fmla="*/ 11700 w 19998"/>
                <a:gd name="connsiteY514" fmla="*/ 832 h 19998"/>
                <a:gd name="connsiteX515" fmla="*/ 11822 w 19998"/>
                <a:gd name="connsiteY515" fmla="*/ 895 h 19998"/>
                <a:gd name="connsiteX516" fmla="*/ 12158 w 19998"/>
                <a:gd name="connsiteY516" fmla="*/ 670 h 19998"/>
                <a:gd name="connsiteX517" fmla="*/ 12279 w 19998"/>
                <a:gd name="connsiteY517" fmla="*/ 792 h 19998"/>
                <a:gd name="connsiteX518" fmla="*/ 12255 w 19998"/>
                <a:gd name="connsiteY518" fmla="*/ 815 h 19998"/>
                <a:gd name="connsiteX519" fmla="*/ 12360 w 19998"/>
                <a:gd name="connsiteY519" fmla="*/ 895 h 19998"/>
                <a:gd name="connsiteX520" fmla="*/ 12360 w 19998"/>
                <a:gd name="connsiteY520" fmla="*/ 912 h 19998"/>
                <a:gd name="connsiteX521" fmla="*/ 12339 w 19998"/>
                <a:gd name="connsiteY521" fmla="*/ 935 h 19998"/>
                <a:gd name="connsiteX522" fmla="*/ 12548 w 19998"/>
                <a:gd name="connsiteY522" fmla="*/ 1342 h 19998"/>
                <a:gd name="connsiteX523" fmla="*/ 12753 w 19998"/>
                <a:gd name="connsiteY523" fmla="*/ 1260 h 19998"/>
                <a:gd name="connsiteX524" fmla="*/ 12729 w 19998"/>
                <a:gd name="connsiteY524" fmla="*/ 1363 h 19998"/>
                <a:gd name="connsiteX525" fmla="*/ 12834 w 19998"/>
                <a:gd name="connsiteY525" fmla="*/ 1323 h 19998"/>
                <a:gd name="connsiteX526" fmla="*/ 12853 w 19998"/>
                <a:gd name="connsiteY526" fmla="*/ 1342 h 19998"/>
                <a:gd name="connsiteX527" fmla="*/ 12901 w 19998"/>
                <a:gd name="connsiteY527" fmla="*/ 1342 h 19998"/>
                <a:gd name="connsiteX528" fmla="*/ 13039 w 19998"/>
                <a:gd name="connsiteY528" fmla="*/ 1769 h 19998"/>
                <a:gd name="connsiteX529" fmla="*/ 13039 w 19998"/>
                <a:gd name="connsiteY529" fmla="*/ 1751 h 19998"/>
                <a:gd name="connsiteX530" fmla="*/ 13065 w 19998"/>
                <a:gd name="connsiteY530" fmla="*/ 1751 h 19998"/>
                <a:gd name="connsiteX531" fmla="*/ 13082 w 19998"/>
                <a:gd name="connsiteY531" fmla="*/ 1671 h 19998"/>
                <a:gd name="connsiteX532" fmla="*/ 13186 w 19998"/>
                <a:gd name="connsiteY532" fmla="*/ 1645 h 19998"/>
                <a:gd name="connsiteX533" fmla="*/ 13203 w 19998"/>
                <a:gd name="connsiteY533" fmla="*/ 1671 h 19998"/>
                <a:gd name="connsiteX534" fmla="*/ 13203 w 19998"/>
                <a:gd name="connsiteY534" fmla="*/ 1645 h 19998"/>
                <a:gd name="connsiteX535" fmla="*/ 13267 w 19998"/>
                <a:gd name="connsiteY535" fmla="*/ 1645 h 19998"/>
                <a:gd name="connsiteX536" fmla="*/ 13267 w 19998"/>
                <a:gd name="connsiteY536" fmla="*/ 1671 h 19998"/>
                <a:gd name="connsiteX537" fmla="*/ 13308 w 19998"/>
                <a:gd name="connsiteY537" fmla="*/ 1687 h 19998"/>
                <a:gd name="connsiteX538" fmla="*/ 13308 w 19998"/>
                <a:gd name="connsiteY538" fmla="*/ 1711 h 19998"/>
                <a:gd name="connsiteX539" fmla="*/ 13515 w 19998"/>
                <a:gd name="connsiteY539" fmla="*/ 1628 h 19998"/>
                <a:gd name="connsiteX540" fmla="*/ 13598 w 19998"/>
                <a:gd name="connsiteY540" fmla="*/ 1751 h 19998"/>
                <a:gd name="connsiteX541" fmla="*/ 13660 w 19998"/>
                <a:gd name="connsiteY541" fmla="*/ 1769 h 19998"/>
                <a:gd name="connsiteX542" fmla="*/ 13660 w 19998"/>
                <a:gd name="connsiteY542" fmla="*/ 1833 h 19998"/>
                <a:gd name="connsiteX543" fmla="*/ 13677 w 19998"/>
                <a:gd name="connsiteY543" fmla="*/ 1833 h 19998"/>
                <a:gd name="connsiteX544" fmla="*/ 13677 w 19998"/>
                <a:gd name="connsiteY544" fmla="*/ 1849 h 19998"/>
                <a:gd name="connsiteX545" fmla="*/ 13725 w 19998"/>
                <a:gd name="connsiteY545" fmla="*/ 1849 h 19998"/>
                <a:gd name="connsiteX546" fmla="*/ 13703 w 19998"/>
                <a:gd name="connsiteY546" fmla="*/ 1833 h 19998"/>
                <a:gd name="connsiteX547" fmla="*/ 13725 w 19998"/>
                <a:gd name="connsiteY547" fmla="*/ 1791 h 19998"/>
                <a:gd name="connsiteX548" fmla="*/ 13808 w 19998"/>
                <a:gd name="connsiteY548" fmla="*/ 1873 h 19998"/>
                <a:gd name="connsiteX549" fmla="*/ 13725 w 19998"/>
                <a:gd name="connsiteY549" fmla="*/ 2155 h 19998"/>
                <a:gd name="connsiteX550" fmla="*/ 13725 w 19998"/>
                <a:gd name="connsiteY550" fmla="*/ 2138 h 19998"/>
                <a:gd name="connsiteX551" fmla="*/ 13784 w 19998"/>
                <a:gd name="connsiteY551" fmla="*/ 2155 h 19998"/>
                <a:gd name="connsiteX552" fmla="*/ 13825 w 19998"/>
                <a:gd name="connsiteY552" fmla="*/ 2301 h 19998"/>
                <a:gd name="connsiteX553" fmla="*/ 13703 w 19998"/>
                <a:gd name="connsiteY553" fmla="*/ 2420 h 19998"/>
                <a:gd name="connsiteX554" fmla="*/ 13741 w 19998"/>
                <a:gd name="connsiteY554" fmla="*/ 2463 h 19998"/>
                <a:gd name="connsiteX555" fmla="*/ 13703 w 19998"/>
                <a:gd name="connsiteY555" fmla="*/ 2503 h 19998"/>
                <a:gd name="connsiteX556" fmla="*/ 13784 w 19998"/>
                <a:gd name="connsiteY556" fmla="*/ 2519 h 19998"/>
                <a:gd name="connsiteX557" fmla="*/ 13784 w 19998"/>
                <a:gd name="connsiteY557" fmla="*/ 2540 h 19998"/>
                <a:gd name="connsiteX558" fmla="*/ 13849 w 19998"/>
                <a:gd name="connsiteY558" fmla="*/ 2540 h 19998"/>
                <a:gd name="connsiteX559" fmla="*/ 14280 w 19998"/>
                <a:gd name="connsiteY559" fmla="*/ 2540 h 19998"/>
                <a:gd name="connsiteX560" fmla="*/ 14527 w 19998"/>
                <a:gd name="connsiteY560" fmla="*/ 2437 h 19998"/>
                <a:gd name="connsiteX561" fmla="*/ 14527 w 19998"/>
                <a:gd name="connsiteY561" fmla="*/ 2218 h 19998"/>
                <a:gd name="connsiteX562" fmla="*/ 14715 w 19998"/>
                <a:gd name="connsiteY562" fmla="*/ 2051 h 19998"/>
                <a:gd name="connsiteX563" fmla="*/ 14815 w 19998"/>
                <a:gd name="connsiteY563" fmla="*/ 2115 h 19998"/>
                <a:gd name="connsiteX564" fmla="*/ 14775 w 19998"/>
                <a:gd name="connsiteY564" fmla="*/ 2138 h 19998"/>
                <a:gd name="connsiteX565" fmla="*/ 14796 w 19998"/>
                <a:gd name="connsiteY565" fmla="*/ 2218 h 19998"/>
                <a:gd name="connsiteX566" fmla="*/ 14756 w 19998"/>
                <a:gd name="connsiteY566" fmla="*/ 2195 h 19998"/>
                <a:gd name="connsiteX567" fmla="*/ 14732 w 19998"/>
                <a:gd name="connsiteY567" fmla="*/ 2218 h 19998"/>
                <a:gd name="connsiteX568" fmla="*/ 14756 w 19998"/>
                <a:gd name="connsiteY568" fmla="*/ 2237 h 19998"/>
                <a:gd name="connsiteX569" fmla="*/ 14732 w 19998"/>
                <a:gd name="connsiteY569" fmla="*/ 2275 h 19998"/>
                <a:gd name="connsiteX570" fmla="*/ 14715 w 19998"/>
                <a:gd name="connsiteY570" fmla="*/ 2275 h 19998"/>
                <a:gd name="connsiteX571" fmla="*/ 14756 w 19998"/>
                <a:gd name="connsiteY571" fmla="*/ 2341 h 19998"/>
                <a:gd name="connsiteX572" fmla="*/ 14675 w 19998"/>
                <a:gd name="connsiteY572" fmla="*/ 2519 h 19998"/>
                <a:gd name="connsiteX573" fmla="*/ 14815 w 19998"/>
                <a:gd name="connsiteY573" fmla="*/ 2622 h 19998"/>
                <a:gd name="connsiteX574" fmla="*/ 14796 w 19998"/>
                <a:gd name="connsiteY574" fmla="*/ 2904 h 19998"/>
                <a:gd name="connsiteX575" fmla="*/ 14918 w 19998"/>
                <a:gd name="connsiteY575" fmla="*/ 2904 h 19998"/>
                <a:gd name="connsiteX576" fmla="*/ 14918 w 19998"/>
                <a:gd name="connsiteY576" fmla="*/ 2867 h 19998"/>
                <a:gd name="connsiteX577" fmla="*/ 15001 w 19998"/>
                <a:gd name="connsiteY577" fmla="*/ 2888 h 19998"/>
                <a:gd name="connsiteX578" fmla="*/ 15230 w 19998"/>
                <a:gd name="connsiteY578" fmla="*/ 3074 h 19998"/>
                <a:gd name="connsiteX579" fmla="*/ 15249 w 19998"/>
                <a:gd name="connsiteY579" fmla="*/ 3050 h 19998"/>
                <a:gd name="connsiteX580" fmla="*/ 15249 w 19998"/>
                <a:gd name="connsiteY580" fmla="*/ 3114 h 19998"/>
                <a:gd name="connsiteX581" fmla="*/ 15330 w 19998"/>
                <a:gd name="connsiteY581" fmla="*/ 3114 h 19998"/>
                <a:gd name="connsiteX582" fmla="*/ 15418 w 19998"/>
                <a:gd name="connsiteY582" fmla="*/ 3114 h 19998"/>
                <a:gd name="connsiteX583" fmla="*/ 15499 w 19998"/>
                <a:gd name="connsiteY583" fmla="*/ 3196 h 19998"/>
                <a:gd name="connsiteX584" fmla="*/ 15475 w 19998"/>
                <a:gd name="connsiteY584" fmla="*/ 3252 h 19998"/>
                <a:gd name="connsiteX585" fmla="*/ 15499 w 19998"/>
                <a:gd name="connsiteY585" fmla="*/ 3295 h 19998"/>
                <a:gd name="connsiteX586" fmla="*/ 15499 w 19998"/>
                <a:gd name="connsiteY586" fmla="*/ 3276 h 19998"/>
                <a:gd name="connsiteX587" fmla="*/ 15599 w 19998"/>
                <a:gd name="connsiteY587" fmla="*/ 3276 h 19998"/>
                <a:gd name="connsiteX588" fmla="*/ 15704 w 19998"/>
                <a:gd name="connsiteY588" fmla="*/ 3374 h 19998"/>
                <a:gd name="connsiteX589" fmla="*/ 15682 w 19998"/>
                <a:gd name="connsiteY589" fmla="*/ 3414 h 19998"/>
                <a:gd name="connsiteX590" fmla="*/ 15723 w 19998"/>
                <a:gd name="connsiteY590" fmla="*/ 3478 h 19998"/>
                <a:gd name="connsiteX591" fmla="*/ 15704 w 19998"/>
                <a:gd name="connsiteY591" fmla="*/ 3497 h 19998"/>
                <a:gd name="connsiteX592" fmla="*/ 15747 w 19998"/>
                <a:gd name="connsiteY592" fmla="*/ 3534 h 19998"/>
                <a:gd name="connsiteX593" fmla="*/ 15747 w 19998"/>
                <a:gd name="connsiteY593" fmla="*/ 3518 h 19998"/>
                <a:gd name="connsiteX594" fmla="*/ 15935 w 19998"/>
                <a:gd name="connsiteY594" fmla="*/ 3478 h 19998"/>
                <a:gd name="connsiteX595" fmla="*/ 15935 w 19998"/>
                <a:gd name="connsiteY595" fmla="*/ 3518 h 19998"/>
                <a:gd name="connsiteX596" fmla="*/ 15951 w 19998"/>
                <a:gd name="connsiteY596" fmla="*/ 3518 h 19998"/>
                <a:gd name="connsiteX597" fmla="*/ 15992 w 19998"/>
                <a:gd name="connsiteY597" fmla="*/ 3414 h 19998"/>
                <a:gd name="connsiteX598" fmla="*/ 16156 w 19998"/>
                <a:gd name="connsiteY598" fmla="*/ 3414 h 19998"/>
                <a:gd name="connsiteX599" fmla="*/ 16156 w 19998"/>
                <a:gd name="connsiteY599" fmla="*/ 3374 h 19998"/>
                <a:gd name="connsiteX600" fmla="*/ 16302 w 19998"/>
                <a:gd name="connsiteY600" fmla="*/ 3436 h 19998"/>
                <a:gd name="connsiteX601" fmla="*/ 16285 w 19998"/>
                <a:gd name="connsiteY601" fmla="*/ 3454 h 19998"/>
                <a:gd name="connsiteX602" fmla="*/ 16366 w 19998"/>
                <a:gd name="connsiteY602" fmla="*/ 3518 h 19998"/>
                <a:gd name="connsiteX603" fmla="*/ 16490 w 19998"/>
                <a:gd name="connsiteY603" fmla="*/ 3518 h 19998"/>
                <a:gd name="connsiteX604" fmla="*/ 16506 w 19998"/>
                <a:gd name="connsiteY604" fmla="*/ 3600 h 19998"/>
                <a:gd name="connsiteX605" fmla="*/ 16590 w 19998"/>
                <a:gd name="connsiteY605" fmla="*/ 3624 h 19998"/>
                <a:gd name="connsiteX606" fmla="*/ 16611 w 19998"/>
                <a:gd name="connsiteY606" fmla="*/ 3581 h 19998"/>
                <a:gd name="connsiteX607" fmla="*/ 16694 w 19998"/>
                <a:gd name="connsiteY607" fmla="*/ 3600 h 19998"/>
                <a:gd name="connsiteX608" fmla="*/ 16694 w 19998"/>
                <a:gd name="connsiteY608" fmla="*/ 3560 h 19998"/>
                <a:gd name="connsiteX609" fmla="*/ 16716 w 19998"/>
                <a:gd name="connsiteY609" fmla="*/ 3560 h 19998"/>
                <a:gd name="connsiteX610" fmla="*/ 16716 w 19998"/>
                <a:gd name="connsiteY610" fmla="*/ 3518 h 19998"/>
                <a:gd name="connsiteX611" fmla="*/ 16759 w 19998"/>
                <a:gd name="connsiteY611" fmla="*/ 3497 h 19998"/>
                <a:gd name="connsiteX612" fmla="*/ 16759 w 19998"/>
                <a:gd name="connsiteY612" fmla="*/ 3478 h 19998"/>
                <a:gd name="connsiteX613" fmla="*/ 16940 w 19998"/>
                <a:gd name="connsiteY613" fmla="*/ 3478 h 19998"/>
                <a:gd name="connsiteX614" fmla="*/ 17085 w 19998"/>
                <a:gd name="connsiteY614" fmla="*/ 3560 h 19998"/>
                <a:gd name="connsiteX615" fmla="*/ 17085 w 19998"/>
                <a:gd name="connsiteY615" fmla="*/ 3534 h 19998"/>
                <a:gd name="connsiteX616" fmla="*/ 17192 w 19998"/>
                <a:gd name="connsiteY616" fmla="*/ 3518 h 19998"/>
                <a:gd name="connsiteX617" fmla="*/ 17192 w 19998"/>
                <a:gd name="connsiteY617" fmla="*/ 3534 h 19998"/>
                <a:gd name="connsiteX618" fmla="*/ 17373 w 19998"/>
                <a:gd name="connsiteY618" fmla="*/ 3640 h 19998"/>
                <a:gd name="connsiteX619" fmla="*/ 17354 w 19998"/>
                <a:gd name="connsiteY619" fmla="*/ 3663 h 19998"/>
                <a:gd name="connsiteX620" fmla="*/ 17437 w 19998"/>
                <a:gd name="connsiteY620" fmla="*/ 3783 h 19998"/>
                <a:gd name="connsiteX621" fmla="*/ 17397 w 19998"/>
                <a:gd name="connsiteY621" fmla="*/ 3783 h 19998"/>
                <a:gd name="connsiteX622" fmla="*/ 17414 w 19998"/>
                <a:gd name="connsiteY622" fmla="*/ 3826 h 19998"/>
                <a:gd name="connsiteX623" fmla="*/ 17437 w 19998"/>
                <a:gd name="connsiteY623" fmla="*/ 3826 h 19998"/>
                <a:gd name="connsiteX624" fmla="*/ 17602 w 19998"/>
                <a:gd name="connsiteY624" fmla="*/ 4028 h 19998"/>
                <a:gd name="connsiteX625" fmla="*/ 17623 w 19998"/>
                <a:gd name="connsiteY625" fmla="*/ 4091 h 19998"/>
                <a:gd name="connsiteX626" fmla="*/ 17642 w 19998"/>
                <a:gd name="connsiteY626" fmla="*/ 4091 h 19998"/>
                <a:gd name="connsiteX627" fmla="*/ 17683 w 19998"/>
                <a:gd name="connsiteY627" fmla="*/ 4211 h 19998"/>
                <a:gd name="connsiteX628" fmla="*/ 17849 w 19998"/>
                <a:gd name="connsiteY628" fmla="*/ 4211 h 19998"/>
                <a:gd name="connsiteX629" fmla="*/ 17849 w 19998"/>
                <a:gd name="connsiteY629" fmla="*/ 4171 h 19998"/>
                <a:gd name="connsiteX630" fmla="*/ 17871 w 19998"/>
                <a:gd name="connsiteY630" fmla="*/ 4171 h 19998"/>
                <a:gd name="connsiteX631" fmla="*/ 17830 w 19998"/>
                <a:gd name="connsiteY631" fmla="*/ 4091 h 19998"/>
                <a:gd name="connsiteX632" fmla="*/ 17871 w 19998"/>
                <a:gd name="connsiteY632" fmla="*/ 4065 h 19998"/>
                <a:gd name="connsiteX633" fmla="*/ 17935 w 19998"/>
                <a:gd name="connsiteY633" fmla="*/ 4091 h 19998"/>
                <a:gd name="connsiteX634" fmla="*/ 17976 w 19998"/>
                <a:gd name="connsiteY634" fmla="*/ 4065 h 19998"/>
                <a:gd name="connsiteX635" fmla="*/ 18019 w 19998"/>
                <a:gd name="connsiteY635" fmla="*/ 4091 h 19998"/>
                <a:gd name="connsiteX636" fmla="*/ 18140 w 19998"/>
                <a:gd name="connsiteY636" fmla="*/ 4131 h 19998"/>
                <a:gd name="connsiteX637" fmla="*/ 18183 w 19998"/>
                <a:gd name="connsiteY637" fmla="*/ 4293 h 19998"/>
                <a:gd name="connsiteX638" fmla="*/ 18200 w 19998"/>
                <a:gd name="connsiteY638" fmla="*/ 4293 h 19998"/>
                <a:gd name="connsiteX639" fmla="*/ 18223 w 19998"/>
                <a:gd name="connsiteY639" fmla="*/ 4211 h 19998"/>
                <a:gd name="connsiteX640" fmla="*/ 18240 w 19998"/>
                <a:gd name="connsiteY640" fmla="*/ 4211 h 19998"/>
                <a:gd name="connsiteX641" fmla="*/ 18240 w 19998"/>
                <a:gd name="connsiteY641" fmla="*/ 4230 h 19998"/>
                <a:gd name="connsiteX642" fmla="*/ 18281 w 19998"/>
                <a:gd name="connsiteY642" fmla="*/ 4230 h 19998"/>
                <a:gd name="connsiteX643" fmla="*/ 18328 w 19998"/>
                <a:gd name="connsiteY643" fmla="*/ 4270 h 19998"/>
                <a:gd name="connsiteX644" fmla="*/ 18369 w 19998"/>
                <a:gd name="connsiteY644" fmla="*/ 4253 h 19998"/>
                <a:gd name="connsiteX645" fmla="*/ 18388 w 19998"/>
                <a:gd name="connsiteY645" fmla="*/ 4270 h 19998"/>
                <a:gd name="connsiteX646" fmla="*/ 18531 w 19998"/>
                <a:gd name="connsiteY646" fmla="*/ 4253 h 19998"/>
                <a:gd name="connsiteX647" fmla="*/ 18531 w 19998"/>
                <a:gd name="connsiteY647" fmla="*/ 4270 h 19998"/>
                <a:gd name="connsiteX648" fmla="*/ 18631 w 19998"/>
                <a:gd name="connsiteY648" fmla="*/ 4211 h 19998"/>
                <a:gd name="connsiteX649" fmla="*/ 18631 w 19998"/>
                <a:gd name="connsiteY649" fmla="*/ 4131 h 19998"/>
                <a:gd name="connsiteX650" fmla="*/ 18762 w 19998"/>
                <a:gd name="connsiteY650" fmla="*/ 4108 h 19998"/>
                <a:gd name="connsiteX651" fmla="*/ 18778 w 19998"/>
                <a:gd name="connsiteY651" fmla="*/ 4148 h 19998"/>
                <a:gd name="connsiteX652" fmla="*/ 18821 w 19998"/>
                <a:gd name="connsiteY652" fmla="*/ 4131 h 19998"/>
                <a:gd name="connsiteX653" fmla="*/ 18943 w 19998"/>
                <a:gd name="connsiteY653" fmla="*/ 4333 h 19998"/>
                <a:gd name="connsiteX654" fmla="*/ 19047 w 19998"/>
                <a:gd name="connsiteY654" fmla="*/ 4333 h 19998"/>
                <a:gd name="connsiteX655" fmla="*/ 19064 w 19998"/>
                <a:gd name="connsiteY655" fmla="*/ 4392 h 19998"/>
                <a:gd name="connsiteX656" fmla="*/ 19152 w 19998"/>
                <a:gd name="connsiteY656" fmla="*/ 4392 h 19998"/>
                <a:gd name="connsiteX657" fmla="*/ 19152 w 19998"/>
                <a:gd name="connsiteY657" fmla="*/ 4373 h 19998"/>
                <a:gd name="connsiteX658" fmla="*/ 19212 w 19998"/>
                <a:gd name="connsiteY658" fmla="*/ 4373 h 19998"/>
                <a:gd name="connsiteX659" fmla="*/ 19212 w 19998"/>
                <a:gd name="connsiteY659" fmla="*/ 4392 h 19998"/>
                <a:gd name="connsiteX660" fmla="*/ 19317 w 19998"/>
                <a:gd name="connsiteY660" fmla="*/ 4333 h 19998"/>
                <a:gd name="connsiteX661" fmla="*/ 19417 w 19998"/>
                <a:gd name="connsiteY661" fmla="*/ 4392 h 19998"/>
                <a:gd name="connsiteX662" fmla="*/ 19443 w 19998"/>
                <a:gd name="connsiteY662" fmla="*/ 4373 h 19998"/>
                <a:gd name="connsiteX663" fmla="*/ 19500 w 19998"/>
                <a:gd name="connsiteY663" fmla="*/ 4373 h 19998"/>
                <a:gd name="connsiteX664" fmla="*/ 19521 w 19998"/>
                <a:gd name="connsiteY664" fmla="*/ 4352 h 19998"/>
                <a:gd name="connsiteX665" fmla="*/ 19998 w 19998"/>
                <a:gd name="connsiteY665" fmla="*/ 4512 h 19998"/>
                <a:gd name="connsiteX666" fmla="*/ 19750 w 19998"/>
                <a:gd name="connsiteY666" fmla="*/ 4939 h 19998"/>
                <a:gd name="connsiteX667" fmla="*/ 19712 w 19998"/>
                <a:gd name="connsiteY667" fmla="*/ 4939 h 19998"/>
                <a:gd name="connsiteX668" fmla="*/ 19686 w 19998"/>
                <a:gd name="connsiteY668" fmla="*/ 5003 h 19998"/>
                <a:gd name="connsiteX669" fmla="*/ 19645 w 19998"/>
                <a:gd name="connsiteY669" fmla="*/ 5003 h 19998"/>
                <a:gd name="connsiteX670" fmla="*/ 19131 w 19998"/>
                <a:gd name="connsiteY670" fmla="*/ 6512 h 19998"/>
                <a:gd name="connsiteX671" fmla="*/ 19236 w 19998"/>
                <a:gd name="connsiteY671" fmla="*/ 7750 h 19998"/>
                <a:gd name="connsiteX672" fmla="*/ 19212 w 19998"/>
                <a:gd name="connsiteY672" fmla="*/ 7750 h 19998"/>
                <a:gd name="connsiteX673" fmla="*/ 19090 w 19998"/>
                <a:gd name="connsiteY673" fmla="*/ 7870 h 19998"/>
                <a:gd name="connsiteX674" fmla="*/ 19152 w 19998"/>
                <a:gd name="connsiteY674" fmla="*/ 7853 h 19998"/>
                <a:gd name="connsiteX675" fmla="*/ 19064 w 19998"/>
                <a:gd name="connsiteY675" fmla="*/ 7973 h 19998"/>
                <a:gd name="connsiteX676" fmla="*/ 18983 w 19998"/>
                <a:gd name="connsiteY676" fmla="*/ 7973 h 19998"/>
                <a:gd name="connsiteX677" fmla="*/ 18714 w 19998"/>
                <a:gd name="connsiteY677" fmla="*/ 8135 h 19998"/>
                <a:gd name="connsiteX678" fmla="*/ 18695 w 19998"/>
                <a:gd name="connsiteY678" fmla="*/ 8093 h 19998"/>
                <a:gd name="connsiteX679" fmla="*/ 18614 w 19998"/>
                <a:gd name="connsiteY679" fmla="*/ 7997 h 19998"/>
                <a:gd name="connsiteX680" fmla="*/ 18631 w 19998"/>
                <a:gd name="connsiteY680" fmla="*/ 7973 h 19998"/>
                <a:gd name="connsiteX681" fmla="*/ 18304 w 19998"/>
                <a:gd name="connsiteY68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3051 w 19998"/>
                <a:gd name="connsiteY334" fmla="*/ 7853 h 19998"/>
                <a:gd name="connsiteX335" fmla="*/ 3115 w 19998"/>
                <a:gd name="connsiteY335" fmla="*/ 7651 h 19998"/>
                <a:gd name="connsiteX336" fmla="*/ 3115 w 19998"/>
                <a:gd name="connsiteY336" fmla="*/ 7625 h 19998"/>
                <a:gd name="connsiteX337" fmla="*/ 2477 w 19998"/>
                <a:gd name="connsiteY337" fmla="*/ 7750 h 19998"/>
                <a:gd name="connsiteX338" fmla="*/ 2477 w 19998"/>
                <a:gd name="connsiteY338" fmla="*/ 7973 h 19998"/>
                <a:gd name="connsiteX339" fmla="*/ 2127 w 19998"/>
                <a:gd name="connsiteY339" fmla="*/ 7442 h 19998"/>
                <a:gd name="connsiteX340" fmla="*/ 2127 w 19998"/>
                <a:gd name="connsiteY340" fmla="*/ 7463 h 19998"/>
                <a:gd name="connsiteX341" fmla="*/ 1831 w 19998"/>
                <a:gd name="connsiteY341" fmla="*/ 7261 h 19998"/>
                <a:gd name="connsiteX342" fmla="*/ 1260 w 19998"/>
                <a:gd name="connsiteY342" fmla="*/ 6996 h 19998"/>
                <a:gd name="connsiteX343" fmla="*/ 1276 w 19998"/>
                <a:gd name="connsiteY343" fmla="*/ 6975 h 19998"/>
                <a:gd name="connsiteX344" fmla="*/ 1260 w 19998"/>
                <a:gd name="connsiteY344" fmla="*/ 6958 h 19998"/>
                <a:gd name="connsiteX345" fmla="*/ 1236 w 19998"/>
                <a:gd name="connsiteY345" fmla="*/ 6958 h 19998"/>
                <a:gd name="connsiteX346" fmla="*/ 1172 w 19998"/>
                <a:gd name="connsiteY346" fmla="*/ 6892 h 19998"/>
                <a:gd name="connsiteX347" fmla="*/ 1155 w 19998"/>
                <a:gd name="connsiteY347" fmla="*/ 6996 h 19998"/>
                <a:gd name="connsiteX348" fmla="*/ 886 w 19998"/>
                <a:gd name="connsiteY348" fmla="*/ 6975 h 19998"/>
                <a:gd name="connsiteX349" fmla="*/ 679 w 19998"/>
                <a:gd name="connsiteY349" fmla="*/ 7099 h 19998"/>
                <a:gd name="connsiteX350" fmla="*/ 533 w 19998"/>
                <a:gd name="connsiteY350" fmla="*/ 7078 h 19998"/>
                <a:gd name="connsiteX351" fmla="*/ 533 w 19998"/>
                <a:gd name="connsiteY351" fmla="*/ 7022 h 19998"/>
                <a:gd name="connsiteX352" fmla="*/ 574 w 19998"/>
                <a:gd name="connsiteY352" fmla="*/ 6996 h 19998"/>
                <a:gd name="connsiteX353" fmla="*/ 305 w 19998"/>
                <a:gd name="connsiteY353" fmla="*/ 6568 h 19998"/>
                <a:gd name="connsiteX354" fmla="*/ 264 w 19998"/>
                <a:gd name="connsiteY354" fmla="*/ 6594 h 19998"/>
                <a:gd name="connsiteX355" fmla="*/ 164 w 19998"/>
                <a:gd name="connsiteY355" fmla="*/ 6528 h 19998"/>
                <a:gd name="connsiteX356" fmla="*/ 141 w 19998"/>
                <a:gd name="connsiteY356" fmla="*/ 6528 h 19998"/>
                <a:gd name="connsiteX357" fmla="*/ 0 w 19998"/>
                <a:gd name="connsiteY357" fmla="*/ 6490 h 19998"/>
                <a:gd name="connsiteX358" fmla="*/ 17 w 19998"/>
                <a:gd name="connsiteY358" fmla="*/ 6465 h 19998"/>
                <a:gd name="connsiteX359" fmla="*/ 57 w 19998"/>
                <a:gd name="connsiteY359" fmla="*/ 6465 h 19998"/>
                <a:gd name="connsiteX360" fmla="*/ 57 w 19998"/>
                <a:gd name="connsiteY360" fmla="*/ 6425 h 19998"/>
                <a:gd name="connsiteX361" fmla="*/ 695 w 19998"/>
                <a:gd name="connsiteY361" fmla="*/ 6408 h 19998"/>
                <a:gd name="connsiteX362" fmla="*/ 760 w 19998"/>
                <a:gd name="connsiteY362" fmla="*/ 6262 h 19998"/>
                <a:gd name="connsiteX363" fmla="*/ 722 w 19998"/>
                <a:gd name="connsiteY363" fmla="*/ 6262 h 19998"/>
                <a:gd name="connsiteX364" fmla="*/ 695 w 19998"/>
                <a:gd name="connsiteY364" fmla="*/ 6164 h 19998"/>
                <a:gd name="connsiteX365" fmla="*/ 433 w 19998"/>
                <a:gd name="connsiteY365" fmla="*/ 6084 h 19998"/>
                <a:gd name="connsiteX366" fmla="*/ 348 w 19998"/>
                <a:gd name="connsiteY366" fmla="*/ 6204 h 19998"/>
                <a:gd name="connsiteX367" fmla="*/ 329 w 19998"/>
                <a:gd name="connsiteY367" fmla="*/ 6204 h 19998"/>
                <a:gd name="connsiteX368" fmla="*/ 305 w 19998"/>
                <a:gd name="connsiteY368" fmla="*/ 6060 h 19998"/>
                <a:gd name="connsiteX369" fmla="*/ 348 w 19998"/>
                <a:gd name="connsiteY369" fmla="*/ 6044 h 19998"/>
                <a:gd name="connsiteX370" fmla="*/ 348 w 19998"/>
                <a:gd name="connsiteY370" fmla="*/ 5997 h 19998"/>
                <a:gd name="connsiteX371" fmla="*/ 248 w 19998"/>
                <a:gd name="connsiteY371" fmla="*/ 5997 h 19998"/>
                <a:gd name="connsiteX372" fmla="*/ 221 w 19998"/>
                <a:gd name="connsiteY372" fmla="*/ 5938 h 19998"/>
                <a:gd name="connsiteX373" fmla="*/ 329 w 19998"/>
                <a:gd name="connsiteY373" fmla="*/ 5938 h 19998"/>
                <a:gd name="connsiteX374" fmla="*/ 348 w 19998"/>
                <a:gd name="connsiteY374" fmla="*/ 5818 h 19998"/>
                <a:gd name="connsiteX375" fmla="*/ 391 w 19998"/>
                <a:gd name="connsiteY375" fmla="*/ 5818 h 19998"/>
                <a:gd name="connsiteX376" fmla="*/ 369 w 19998"/>
                <a:gd name="connsiteY376" fmla="*/ 5917 h 19998"/>
                <a:gd name="connsiteX377" fmla="*/ 433 w 19998"/>
                <a:gd name="connsiteY377" fmla="*/ 5877 h 19998"/>
                <a:gd name="connsiteX378" fmla="*/ 433 w 19998"/>
                <a:gd name="connsiteY378" fmla="*/ 5898 h 19998"/>
                <a:gd name="connsiteX379" fmla="*/ 410 w 19998"/>
                <a:gd name="connsiteY379" fmla="*/ 5917 h 19998"/>
                <a:gd name="connsiteX380" fmla="*/ 433 w 19998"/>
                <a:gd name="connsiteY380" fmla="*/ 5938 h 19998"/>
                <a:gd name="connsiteX381" fmla="*/ 555 w 19998"/>
                <a:gd name="connsiteY381" fmla="*/ 5938 h 19998"/>
                <a:gd name="connsiteX382" fmla="*/ 555 w 19998"/>
                <a:gd name="connsiteY382" fmla="*/ 5955 h 19998"/>
                <a:gd name="connsiteX383" fmla="*/ 738 w 19998"/>
                <a:gd name="connsiteY383" fmla="*/ 5938 h 19998"/>
                <a:gd name="connsiteX384" fmla="*/ 695 w 19998"/>
                <a:gd name="connsiteY384" fmla="*/ 5835 h 19998"/>
                <a:gd name="connsiteX385" fmla="*/ 655 w 19998"/>
                <a:gd name="connsiteY385" fmla="*/ 5835 h 19998"/>
                <a:gd name="connsiteX386" fmla="*/ 638 w 19998"/>
                <a:gd name="connsiteY386" fmla="*/ 5877 h 19998"/>
                <a:gd name="connsiteX387" fmla="*/ 574 w 19998"/>
                <a:gd name="connsiteY387" fmla="*/ 5861 h 19998"/>
                <a:gd name="connsiteX388" fmla="*/ 517 w 19998"/>
                <a:gd name="connsiteY388" fmla="*/ 5861 h 19998"/>
                <a:gd name="connsiteX389" fmla="*/ 598 w 19998"/>
                <a:gd name="connsiteY389" fmla="*/ 5736 h 19998"/>
                <a:gd name="connsiteX390" fmla="*/ 141 w 19998"/>
                <a:gd name="connsiteY390" fmla="*/ 5778 h 19998"/>
                <a:gd name="connsiteX391" fmla="*/ 141 w 19998"/>
                <a:gd name="connsiteY391" fmla="*/ 5795 h 19998"/>
                <a:gd name="connsiteX392" fmla="*/ 17 w 19998"/>
                <a:gd name="connsiteY392" fmla="*/ 5818 h 19998"/>
                <a:gd name="connsiteX393" fmla="*/ 17 w 19998"/>
                <a:gd name="connsiteY393" fmla="*/ 5715 h 19998"/>
                <a:gd name="connsiteX394" fmla="*/ 40 w 19998"/>
                <a:gd name="connsiteY394" fmla="*/ 5715 h 19998"/>
                <a:gd name="connsiteX395" fmla="*/ 141 w 19998"/>
                <a:gd name="connsiteY395" fmla="*/ 5287 h 19998"/>
                <a:gd name="connsiteX396" fmla="*/ 181 w 19998"/>
                <a:gd name="connsiteY396" fmla="*/ 5268 h 19998"/>
                <a:gd name="connsiteX397" fmla="*/ 348 w 19998"/>
                <a:gd name="connsiteY397" fmla="*/ 5247 h 19998"/>
                <a:gd name="connsiteX398" fmla="*/ 329 w 19998"/>
                <a:gd name="connsiteY398" fmla="*/ 5205 h 19998"/>
                <a:gd name="connsiteX399" fmla="*/ 450 w 19998"/>
                <a:gd name="connsiteY399" fmla="*/ 5149 h 19998"/>
                <a:gd name="connsiteX400" fmla="*/ 617 w 19998"/>
                <a:gd name="connsiteY400" fmla="*/ 5149 h 19998"/>
                <a:gd name="connsiteX401" fmla="*/ 617 w 19998"/>
                <a:gd name="connsiteY401" fmla="*/ 5106 h 19998"/>
                <a:gd name="connsiteX402" fmla="*/ 803 w 19998"/>
                <a:gd name="connsiteY402" fmla="*/ 5085 h 19998"/>
                <a:gd name="connsiteX403" fmla="*/ 826 w 19998"/>
                <a:gd name="connsiteY403" fmla="*/ 5106 h 19998"/>
                <a:gd name="connsiteX404" fmla="*/ 803 w 19998"/>
                <a:gd name="connsiteY404" fmla="*/ 5149 h 19998"/>
                <a:gd name="connsiteX405" fmla="*/ 803 w 19998"/>
                <a:gd name="connsiteY405" fmla="*/ 5165 h 19998"/>
                <a:gd name="connsiteX406" fmla="*/ 1276 w 19998"/>
                <a:gd name="connsiteY406" fmla="*/ 5022 h 19998"/>
                <a:gd name="connsiteX407" fmla="*/ 1276 w 19998"/>
                <a:gd name="connsiteY407" fmla="*/ 5003 h 19998"/>
                <a:gd name="connsiteX408" fmla="*/ 1276 w 19998"/>
                <a:gd name="connsiteY408" fmla="*/ 5022 h 19998"/>
                <a:gd name="connsiteX409" fmla="*/ 1298 w 19998"/>
                <a:gd name="connsiteY409" fmla="*/ 5022 h 19998"/>
                <a:gd name="connsiteX410" fmla="*/ 1298 w 19998"/>
                <a:gd name="connsiteY410" fmla="*/ 5003 h 19998"/>
                <a:gd name="connsiteX411" fmla="*/ 1341 w 19998"/>
                <a:gd name="connsiteY411" fmla="*/ 5003 h 19998"/>
                <a:gd name="connsiteX412" fmla="*/ 1341 w 19998"/>
                <a:gd name="connsiteY412" fmla="*/ 5165 h 19998"/>
                <a:gd name="connsiteX413" fmla="*/ 1381 w 19998"/>
                <a:gd name="connsiteY413" fmla="*/ 5165 h 19998"/>
                <a:gd name="connsiteX414" fmla="*/ 1441 w 19998"/>
                <a:gd name="connsiteY414" fmla="*/ 5149 h 19998"/>
                <a:gd name="connsiteX415" fmla="*/ 1441 w 19998"/>
                <a:gd name="connsiteY415" fmla="*/ 5205 h 19998"/>
                <a:gd name="connsiteX416" fmla="*/ 1505 w 19998"/>
                <a:gd name="connsiteY416" fmla="*/ 5231 h 19998"/>
                <a:gd name="connsiteX417" fmla="*/ 1524 w 19998"/>
                <a:gd name="connsiteY417" fmla="*/ 5069 h 19998"/>
                <a:gd name="connsiteX418" fmla="*/ 1562 w 19998"/>
                <a:gd name="connsiteY418" fmla="*/ 5069 h 19998"/>
                <a:gd name="connsiteX419" fmla="*/ 1562 w 19998"/>
                <a:gd name="connsiteY419" fmla="*/ 5043 h 19998"/>
                <a:gd name="connsiteX420" fmla="*/ 1815 w 19998"/>
                <a:gd name="connsiteY420" fmla="*/ 5125 h 19998"/>
                <a:gd name="connsiteX421" fmla="*/ 1815 w 19998"/>
                <a:gd name="connsiteY421" fmla="*/ 5149 h 19998"/>
                <a:gd name="connsiteX422" fmla="*/ 1831 w 19998"/>
                <a:gd name="connsiteY422" fmla="*/ 5149 h 19998"/>
                <a:gd name="connsiteX423" fmla="*/ 1874 w 19998"/>
                <a:gd name="connsiteY423" fmla="*/ 5149 h 19998"/>
                <a:gd name="connsiteX424" fmla="*/ 1874 w 19998"/>
                <a:gd name="connsiteY424" fmla="*/ 5189 h 19998"/>
                <a:gd name="connsiteX425" fmla="*/ 1936 w 19998"/>
                <a:gd name="connsiteY425" fmla="*/ 5165 h 19998"/>
                <a:gd name="connsiteX426" fmla="*/ 1936 w 19998"/>
                <a:gd name="connsiteY426" fmla="*/ 5149 h 19998"/>
                <a:gd name="connsiteX427" fmla="*/ 1915 w 19998"/>
                <a:gd name="connsiteY427" fmla="*/ 5125 h 19998"/>
                <a:gd name="connsiteX428" fmla="*/ 1915 w 19998"/>
                <a:gd name="connsiteY428" fmla="*/ 5069 h 19998"/>
                <a:gd name="connsiteX429" fmla="*/ 1979 w 19998"/>
                <a:gd name="connsiteY429" fmla="*/ 5003 h 19998"/>
                <a:gd name="connsiteX430" fmla="*/ 1936 w 19998"/>
                <a:gd name="connsiteY430" fmla="*/ 4939 h 19998"/>
                <a:gd name="connsiteX431" fmla="*/ 2103 w 19998"/>
                <a:gd name="connsiteY431" fmla="*/ 4820 h 19998"/>
                <a:gd name="connsiteX432" fmla="*/ 2496 w 19998"/>
                <a:gd name="connsiteY432" fmla="*/ 4777 h 19998"/>
                <a:gd name="connsiteX433" fmla="*/ 2536 w 19998"/>
                <a:gd name="connsiteY433" fmla="*/ 4860 h 19998"/>
                <a:gd name="connsiteX434" fmla="*/ 2722 w 19998"/>
                <a:gd name="connsiteY434" fmla="*/ 4761 h 19998"/>
                <a:gd name="connsiteX435" fmla="*/ 2722 w 19998"/>
                <a:gd name="connsiteY435" fmla="*/ 4900 h 19998"/>
                <a:gd name="connsiteX436" fmla="*/ 2805 w 19998"/>
                <a:gd name="connsiteY436" fmla="*/ 4923 h 19998"/>
                <a:gd name="connsiteX437" fmla="*/ 2782 w 19998"/>
                <a:gd name="connsiteY437" fmla="*/ 4982 h 19998"/>
                <a:gd name="connsiteX438" fmla="*/ 2886 w 19998"/>
                <a:gd name="connsiteY438" fmla="*/ 5022 h 19998"/>
                <a:gd name="connsiteX439" fmla="*/ 2910 w 19998"/>
                <a:gd name="connsiteY439" fmla="*/ 5022 h 19998"/>
                <a:gd name="connsiteX440" fmla="*/ 2970 w 19998"/>
                <a:gd name="connsiteY440" fmla="*/ 5189 h 19998"/>
                <a:gd name="connsiteX441" fmla="*/ 3010 w 19998"/>
                <a:gd name="connsiteY441" fmla="*/ 5189 h 19998"/>
                <a:gd name="connsiteX442" fmla="*/ 3034 w 19998"/>
                <a:gd name="connsiteY442" fmla="*/ 5247 h 19998"/>
                <a:gd name="connsiteX443" fmla="*/ 3256 w 19998"/>
                <a:gd name="connsiteY443" fmla="*/ 5673 h 19998"/>
                <a:gd name="connsiteX444" fmla="*/ 3608 w 19998"/>
                <a:gd name="connsiteY444" fmla="*/ 5391 h 19998"/>
                <a:gd name="connsiteX445" fmla="*/ 3689 w 19998"/>
                <a:gd name="connsiteY445" fmla="*/ 5351 h 19998"/>
                <a:gd name="connsiteX446" fmla="*/ 3860 w 19998"/>
                <a:gd name="connsiteY446" fmla="*/ 5268 h 19998"/>
                <a:gd name="connsiteX447" fmla="*/ 3999 w 19998"/>
                <a:gd name="connsiteY447" fmla="*/ 5534 h 19998"/>
                <a:gd name="connsiteX448" fmla="*/ 4351 w 19998"/>
                <a:gd name="connsiteY448" fmla="*/ 5351 h 19998"/>
                <a:gd name="connsiteX449" fmla="*/ 4372 w 19998"/>
                <a:gd name="connsiteY449" fmla="*/ 5308 h 19998"/>
                <a:gd name="connsiteX450" fmla="*/ 4580 w 19998"/>
                <a:gd name="connsiteY450" fmla="*/ 5268 h 19998"/>
                <a:gd name="connsiteX451" fmla="*/ 4580 w 19998"/>
                <a:gd name="connsiteY451" fmla="*/ 5471 h 19998"/>
                <a:gd name="connsiteX452" fmla="*/ 4994 w 19998"/>
                <a:gd name="connsiteY452" fmla="*/ 5449 h 19998"/>
                <a:gd name="connsiteX453" fmla="*/ 5075 w 19998"/>
                <a:gd name="connsiteY453" fmla="*/ 5471 h 19998"/>
                <a:gd name="connsiteX454" fmla="*/ 5323 w 19998"/>
                <a:gd name="connsiteY454" fmla="*/ 5471 h 19998"/>
                <a:gd name="connsiteX455" fmla="*/ 5242 w 19998"/>
                <a:gd name="connsiteY455" fmla="*/ 5407 h 19998"/>
                <a:gd name="connsiteX456" fmla="*/ 4994 w 19998"/>
                <a:gd name="connsiteY456" fmla="*/ 5003 h 19998"/>
                <a:gd name="connsiteX457" fmla="*/ 4970 w 19998"/>
                <a:gd name="connsiteY457" fmla="*/ 5003 h 19998"/>
                <a:gd name="connsiteX458" fmla="*/ 4954 w 19998"/>
                <a:gd name="connsiteY458" fmla="*/ 4982 h 19998"/>
                <a:gd name="connsiteX459" fmla="*/ 5054 w 19998"/>
                <a:gd name="connsiteY459" fmla="*/ 4618 h 19998"/>
                <a:gd name="connsiteX460" fmla="*/ 5054 w 19998"/>
                <a:gd name="connsiteY460" fmla="*/ 4601 h 19998"/>
                <a:gd name="connsiteX461" fmla="*/ 5037 w 19998"/>
                <a:gd name="connsiteY461" fmla="*/ 4618 h 19998"/>
                <a:gd name="connsiteX462" fmla="*/ 5011 w 19998"/>
                <a:gd name="connsiteY462" fmla="*/ 4131 h 19998"/>
                <a:gd name="connsiteX463" fmla="*/ 4970 w 19998"/>
                <a:gd name="connsiteY463" fmla="*/ 4131 h 19998"/>
                <a:gd name="connsiteX464" fmla="*/ 4642 w 19998"/>
                <a:gd name="connsiteY464" fmla="*/ 3335 h 19998"/>
                <a:gd name="connsiteX465" fmla="*/ 4663 w 19998"/>
                <a:gd name="connsiteY465" fmla="*/ 3092 h 19998"/>
                <a:gd name="connsiteX466" fmla="*/ 4563 w 19998"/>
                <a:gd name="connsiteY466" fmla="*/ 3050 h 19998"/>
                <a:gd name="connsiteX467" fmla="*/ 4563 w 19998"/>
                <a:gd name="connsiteY467" fmla="*/ 2930 h 19998"/>
                <a:gd name="connsiteX468" fmla="*/ 4663 w 19998"/>
                <a:gd name="connsiteY468" fmla="*/ 2987 h 19998"/>
                <a:gd name="connsiteX469" fmla="*/ 4684 w 19998"/>
                <a:gd name="connsiteY469" fmla="*/ 2947 h 19998"/>
                <a:gd name="connsiteX470" fmla="*/ 5242 w 19998"/>
                <a:gd name="connsiteY470" fmla="*/ 3092 h 19998"/>
                <a:gd name="connsiteX471" fmla="*/ 5258 w 19998"/>
                <a:gd name="connsiteY471" fmla="*/ 3029 h 19998"/>
                <a:gd name="connsiteX472" fmla="*/ 5570 w 19998"/>
                <a:gd name="connsiteY472" fmla="*/ 3050 h 19998"/>
                <a:gd name="connsiteX473" fmla="*/ 5632 w 19998"/>
                <a:gd name="connsiteY473" fmla="*/ 3252 h 19998"/>
                <a:gd name="connsiteX474" fmla="*/ 5592 w 19998"/>
                <a:gd name="connsiteY474" fmla="*/ 3252 h 19998"/>
                <a:gd name="connsiteX475" fmla="*/ 5570 w 19998"/>
                <a:gd name="connsiteY475" fmla="*/ 3316 h 19998"/>
                <a:gd name="connsiteX476" fmla="*/ 5511 w 19998"/>
                <a:gd name="connsiteY476" fmla="*/ 3316 h 19998"/>
                <a:gd name="connsiteX477" fmla="*/ 5675 w 19998"/>
                <a:gd name="connsiteY477" fmla="*/ 3800 h 19998"/>
                <a:gd name="connsiteX478" fmla="*/ 5649 w 19998"/>
                <a:gd name="connsiteY478" fmla="*/ 3826 h 19998"/>
                <a:gd name="connsiteX479" fmla="*/ 5732 w 19998"/>
                <a:gd name="connsiteY479" fmla="*/ 3842 h 19998"/>
                <a:gd name="connsiteX480" fmla="*/ 5713 w 19998"/>
                <a:gd name="connsiteY480" fmla="*/ 3842 h 19998"/>
                <a:gd name="connsiteX481" fmla="*/ 5732 w 19998"/>
                <a:gd name="connsiteY481" fmla="*/ 3882 h 19998"/>
                <a:gd name="connsiteX482" fmla="*/ 5756 w 19998"/>
                <a:gd name="connsiteY482" fmla="*/ 3882 h 19998"/>
                <a:gd name="connsiteX483" fmla="*/ 5775 w 19998"/>
                <a:gd name="connsiteY483" fmla="*/ 3882 h 19998"/>
                <a:gd name="connsiteX484" fmla="*/ 5861 w 19998"/>
                <a:gd name="connsiteY484" fmla="*/ 3762 h 19998"/>
                <a:gd name="connsiteX485" fmla="*/ 6499 w 19998"/>
                <a:gd name="connsiteY485" fmla="*/ 3906 h 19998"/>
                <a:gd name="connsiteX486" fmla="*/ 7611 w 19998"/>
                <a:gd name="connsiteY486" fmla="*/ 3826 h 19998"/>
                <a:gd name="connsiteX487" fmla="*/ 7923 w 19998"/>
                <a:gd name="connsiteY487" fmla="*/ 3722 h 19998"/>
                <a:gd name="connsiteX488" fmla="*/ 8045 w 19998"/>
                <a:gd name="connsiteY488" fmla="*/ 3703 h 19998"/>
                <a:gd name="connsiteX489" fmla="*/ 7611 w 19998"/>
                <a:gd name="connsiteY489" fmla="*/ 3600 h 19998"/>
                <a:gd name="connsiteX490" fmla="*/ 7611 w 19998"/>
                <a:gd name="connsiteY490" fmla="*/ 3581 h 19998"/>
                <a:gd name="connsiteX491" fmla="*/ 7799 w 19998"/>
                <a:gd name="connsiteY491" fmla="*/ 3092 h 19998"/>
                <a:gd name="connsiteX492" fmla="*/ 9574 w 19998"/>
                <a:gd name="connsiteY492" fmla="*/ 2317 h 19998"/>
                <a:gd name="connsiteX493" fmla="*/ 9843 w 19998"/>
                <a:gd name="connsiteY493" fmla="*/ 1993 h 19998"/>
                <a:gd name="connsiteX494" fmla="*/ 9902 w 19998"/>
                <a:gd name="connsiteY494" fmla="*/ 2051 h 19998"/>
                <a:gd name="connsiteX495" fmla="*/ 10031 w 19998"/>
                <a:gd name="connsiteY495" fmla="*/ 2051 h 19998"/>
                <a:gd name="connsiteX496" fmla="*/ 9964 w 19998"/>
                <a:gd name="connsiteY496" fmla="*/ 1972 h 19998"/>
                <a:gd name="connsiteX497" fmla="*/ 9943 w 19998"/>
                <a:gd name="connsiteY497" fmla="*/ 1993 h 19998"/>
                <a:gd name="connsiteX498" fmla="*/ 9843 w 19998"/>
                <a:gd name="connsiteY498" fmla="*/ 1645 h 19998"/>
                <a:gd name="connsiteX499" fmla="*/ 9902 w 19998"/>
                <a:gd name="connsiteY499" fmla="*/ 1645 h 19998"/>
                <a:gd name="connsiteX500" fmla="*/ 9902 w 19998"/>
                <a:gd name="connsiteY500" fmla="*/ 1628 h 19998"/>
                <a:gd name="connsiteX501" fmla="*/ 9902 w 19998"/>
                <a:gd name="connsiteY501" fmla="*/ 1607 h 19998"/>
                <a:gd name="connsiteX502" fmla="*/ 9843 w 19998"/>
                <a:gd name="connsiteY502" fmla="*/ 1542 h 19998"/>
                <a:gd name="connsiteX503" fmla="*/ 9886 w 19998"/>
                <a:gd name="connsiteY503" fmla="*/ 1260 h 19998"/>
                <a:gd name="connsiteX504" fmla="*/ 9926 w 19998"/>
                <a:gd name="connsiteY504" fmla="*/ 1243 h 19998"/>
                <a:gd name="connsiteX505" fmla="*/ 9886 w 19998"/>
                <a:gd name="connsiteY505" fmla="*/ 815 h 19998"/>
                <a:gd name="connsiteX506" fmla="*/ 9902 w 19998"/>
                <a:gd name="connsiteY506" fmla="*/ 815 h 19998"/>
                <a:gd name="connsiteX507" fmla="*/ 9886 w 19998"/>
                <a:gd name="connsiteY507" fmla="*/ 484 h 19998"/>
                <a:gd name="connsiteX508" fmla="*/ 10645 w 19998"/>
                <a:gd name="connsiteY508" fmla="*/ 186 h 19998"/>
                <a:gd name="connsiteX509" fmla="*/ 11307 w 19998"/>
                <a:gd name="connsiteY509" fmla="*/ 0 h 19998"/>
                <a:gd name="connsiteX510" fmla="*/ 11431 w 19998"/>
                <a:gd name="connsiteY510" fmla="*/ 324 h 19998"/>
                <a:gd name="connsiteX511" fmla="*/ 11431 w 19998"/>
                <a:gd name="connsiteY511" fmla="*/ 630 h 19998"/>
                <a:gd name="connsiteX512" fmla="*/ 11577 w 19998"/>
                <a:gd name="connsiteY512" fmla="*/ 630 h 19998"/>
                <a:gd name="connsiteX513" fmla="*/ 11700 w 19998"/>
                <a:gd name="connsiteY513" fmla="*/ 832 h 19998"/>
                <a:gd name="connsiteX514" fmla="*/ 11822 w 19998"/>
                <a:gd name="connsiteY514" fmla="*/ 895 h 19998"/>
                <a:gd name="connsiteX515" fmla="*/ 12158 w 19998"/>
                <a:gd name="connsiteY515" fmla="*/ 670 h 19998"/>
                <a:gd name="connsiteX516" fmla="*/ 12279 w 19998"/>
                <a:gd name="connsiteY516" fmla="*/ 792 h 19998"/>
                <a:gd name="connsiteX517" fmla="*/ 12255 w 19998"/>
                <a:gd name="connsiteY517" fmla="*/ 815 h 19998"/>
                <a:gd name="connsiteX518" fmla="*/ 12360 w 19998"/>
                <a:gd name="connsiteY518" fmla="*/ 895 h 19998"/>
                <a:gd name="connsiteX519" fmla="*/ 12360 w 19998"/>
                <a:gd name="connsiteY519" fmla="*/ 912 h 19998"/>
                <a:gd name="connsiteX520" fmla="*/ 12339 w 19998"/>
                <a:gd name="connsiteY520" fmla="*/ 935 h 19998"/>
                <a:gd name="connsiteX521" fmla="*/ 12548 w 19998"/>
                <a:gd name="connsiteY521" fmla="*/ 1342 h 19998"/>
                <a:gd name="connsiteX522" fmla="*/ 12753 w 19998"/>
                <a:gd name="connsiteY522" fmla="*/ 1260 h 19998"/>
                <a:gd name="connsiteX523" fmla="*/ 12729 w 19998"/>
                <a:gd name="connsiteY523" fmla="*/ 1363 h 19998"/>
                <a:gd name="connsiteX524" fmla="*/ 12834 w 19998"/>
                <a:gd name="connsiteY524" fmla="*/ 1323 h 19998"/>
                <a:gd name="connsiteX525" fmla="*/ 12853 w 19998"/>
                <a:gd name="connsiteY525" fmla="*/ 1342 h 19998"/>
                <a:gd name="connsiteX526" fmla="*/ 12901 w 19998"/>
                <a:gd name="connsiteY526" fmla="*/ 1342 h 19998"/>
                <a:gd name="connsiteX527" fmla="*/ 13039 w 19998"/>
                <a:gd name="connsiteY527" fmla="*/ 1769 h 19998"/>
                <a:gd name="connsiteX528" fmla="*/ 13039 w 19998"/>
                <a:gd name="connsiteY528" fmla="*/ 1751 h 19998"/>
                <a:gd name="connsiteX529" fmla="*/ 13065 w 19998"/>
                <a:gd name="connsiteY529" fmla="*/ 1751 h 19998"/>
                <a:gd name="connsiteX530" fmla="*/ 13082 w 19998"/>
                <a:gd name="connsiteY530" fmla="*/ 1671 h 19998"/>
                <a:gd name="connsiteX531" fmla="*/ 13186 w 19998"/>
                <a:gd name="connsiteY531" fmla="*/ 1645 h 19998"/>
                <a:gd name="connsiteX532" fmla="*/ 13203 w 19998"/>
                <a:gd name="connsiteY532" fmla="*/ 1671 h 19998"/>
                <a:gd name="connsiteX533" fmla="*/ 13203 w 19998"/>
                <a:gd name="connsiteY533" fmla="*/ 1645 h 19998"/>
                <a:gd name="connsiteX534" fmla="*/ 13267 w 19998"/>
                <a:gd name="connsiteY534" fmla="*/ 1645 h 19998"/>
                <a:gd name="connsiteX535" fmla="*/ 13267 w 19998"/>
                <a:gd name="connsiteY535" fmla="*/ 1671 h 19998"/>
                <a:gd name="connsiteX536" fmla="*/ 13308 w 19998"/>
                <a:gd name="connsiteY536" fmla="*/ 1687 h 19998"/>
                <a:gd name="connsiteX537" fmla="*/ 13308 w 19998"/>
                <a:gd name="connsiteY537" fmla="*/ 1711 h 19998"/>
                <a:gd name="connsiteX538" fmla="*/ 13515 w 19998"/>
                <a:gd name="connsiteY538" fmla="*/ 1628 h 19998"/>
                <a:gd name="connsiteX539" fmla="*/ 13598 w 19998"/>
                <a:gd name="connsiteY539" fmla="*/ 1751 h 19998"/>
                <a:gd name="connsiteX540" fmla="*/ 13660 w 19998"/>
                <a:gd name="connsiteY540" fmla="*/ 1769 h 19998"/>
                <a:gd name="connsiteX541" fmla="*/ 13660 w 19998"/>
                <a:gd name="connsiteY541" fmla="*/ 1833 h 19998"/>
                <a:gd name="connsiteX542" fmla="*/ 13677 w 19998"/>
                <a:gd name="connsiteY542" fmla="*/ 1833 h 19998"/>
                <a:gd name="connsiteX543" fmla="*/ 13677 w 19998"/>
                <a:gd name="connsiteY543" fmla="*/ 1849 h 19998"/>
                <a:gd name="connsiteX544" fmla="*/ 13725 w 19998"/>
                <a:gd name="connsiteY544" fmla="*/ 1849 h 19998"/>
                <a:gd name="connsiteX545" fmla="*/ 13703 w 19998"/>
                <a:gd name="connsiteY545" fmla="*/ 1833 h 19998"/>
                <a:gd name="connsiteX546" fmla="*/ 13725 w 19998"/>
                <a:gd name="connsiteY546" fmla="*/ 1791 h 19998"/>
                <a:gd name="connsiteX547" fmla="*/ 13808 w 19998"/>
                <a:gd name="connsiteY547" fmla="*/ 1873 h 19998"/>
                <a:gd name="connsiteX548" fmla="*/ 13725 w 19998"/>
                <a:gd name="connsiteY548" fmla="*/ 2155 h 19998"/>
                <a:gd name="connsiteX549" fmla="*/ 13725 w 19998"/>
                <a:gd name="connsiteY549" fmla="*/ 2138 h 19998"/>
                <a:gd name="connsiteX550" fmla="*/ 13784 w 19998"/>
                <a:gd name="connsiteY550" fmla="*/ 2155 h 19998"/>
                <a:gd name="connsiteX551" fmla="*/ 13825 w 19998"/>
                <a:gd name="connsiteY551" fmla="*/ 2301 h 19998"/>
                <a:gd name="connsiteX552" fmla="*/ 13703 w 19998"/>
                <a:gd name="connsiteY552" fmla="*/ 2420 h 19998"/>
                <a:gd name="connsiteX553" fmla="*/ 13741 w 19998"/>
                <a:gd name="connsiteY553" fmla="*/ 2463 h 19998"/>
                <a:gd name="connsiteX554" fmla="*/ 13703 w 19998"/>
                <a:gd name="connsiteY554" fmla="*/ 2503 h 19998"/>
                <a:gd name="connsiteX555" fmla="*/ 13784 w 19998"/>
                <a:gd name="connsiteY555" fmla="*/ 2519 h 19998"/>
                <a:gd name="connsiteX556" fmla="*/ 13784 w 19998"/>
                <a:gd name="connsiteY556" fmla="*/ 2540 h 19998"/>
                <a:gd name="connsiteX557" fmla="*/ 13849 w 19998"/>
                <a:gd name="connsiteY557" fmla="*/ 2540 h 19998"/>
                <a:gd name="connsiteX558" fmla="*/ 14280 w 19998"/>
                <a:gd name="connsiteY558" fmla="*/ 2540 h 19998"/>
                <a:gd name="connsiteX559" fmla="*/ 14527 w 19998"/>
                <a:gd name="connsiteY559" fmla="*/ 2437 h 19998"/>
                <a:gd name="connsiteX560" fmla="*/ 14527 w 19998"/>
                <a:gd name="connsiteY560" fmla="*/ 2218 h 19998"/>
                <a:gd name="connsiteX561" fmla="*/ 14715 w 19998"/>
                <a:gd name="connsiteY561" fmla="*/ 2051 h 19998"/>
                <a:gd name="connsiteX562" fmla="*/ 14815 w 19998"/>
                <a:gd name="connsiteY562" fmla="*/ 2115 h 19998"/>
                <a:gd name="connsiteX563" fmla="*/ 14775 w 19998"/>
                <a:gd name="connsiteY563" fmla="*/ 2138 h 19998"/>
                <a:gd name="connsiteX564" fmla="*/ 14796 w 19998"/>
                <a:gd name="connsiteY564" fmla="*/ 2218 h 19998"/>
                <a:gd name="connsiteX565" fmla="*/ 14756 w 19998"/>
                <a:gd name="connsiteY565" fmla="*/ 2195 h 19998"/>
                <a:gd name="connsiteX566" fmla="*/ 14732 w 19998"/>
                <a:gd name="connsiteY566" fmla="*/ 2218 h 19998"/>
                <a:gd name="connsiteX567" fmla="*/ 14756 w 19998"/>
                <a:gd name="connsiteY567" fmla="*/ 2237 h 19998"/>
                <a:gd name="connsiteX568" fmla="*/ 14732 w 19998"/>
                <a:gd name="connsiteY568" fmla="*/ 2275 h 19998"/>
                <a:gd name="connsiteX569" fmla="*/ 14715 w 19998"/>
                <a:gd name="connsiteY569" fmla="*/ 2275 h 19998"/>
                <a:gd name="connsiteX570" fmla="*/ 14756 w 19998"/>
                <a:gd name="connsiteY570" fmla="*/ 2341 h 19998"/>
                <a:gd name="connsiteX571" fmla="*/ 14675 w 19998"/>
                <a:gd name="connsiteY571" fmla="*/ 2519 h 19998"/>
                <a:gd name="connsiteX572" fmla="*/ 14815 w 19998"/>
                <a:gd name="connsiteY572" fmla="*/ 2622 h 19998"/>
                <a:gd name="connsiteX573" fmla="*/ 14796 w 19998"/>
                <a:gd name="connsiteY573" fmla="*/ 2904 h 19998"/>
                <a:gd name="connsiteX574" fmla="*/ 14918 w 19998"/>
                <a:gd name="connsiteY574" fmla="*/ 2904 h 19998"/>
                <a:gd name="connsiteX575" fmla="*/ 14918 w 19998"/>
                <a:gd name="connsiteY575" fmla="*/ 2867 h 19998"/>
                <a:gd name="connsiteX576" fmla="*/ 15001 w 19998"/>
                <a:gd name="connsiteY576" fmla="*/ 2888 h 19998"/>
                <a:gd name="connsiteX577" fmla="*/ 15230 w 19998"/>
                <a:gd name="connsiteY577" fmla="*/ 3074 h 19998"/>
                <a:gd name="connsiteX578" fmla="*/ 15249 w 19998"/>
                <a:gd name="connsiteY578" fmla="*/ 3050 h 19998"/>
                <a:gd name="connsiteX579" fmla="*/ 15249 w 19998"/>
                <a:gd name="connsiteY579" fmla="*/ 3114 h 19998"/>
                <a:gd name="connsiteX580" fmla="*/ 15330 w 19998"/>
                <a:gd name="connsiteY580" fmla="*/ 3114 h 19998"/>
                <a:gd name="connsiteX581" fmla="*/ 15418 w 19998"/>
                <a:gd name="connsiteY581" fmla="*/ 3114 h 19998"/>
                <a:gd name="connsiteX582" fmla="*/ 15499 w 19998"/>
                <a:gd name="connsiteY582" fmla="*/ 3196 h 19998"/>
                <a:gd name="connsiteX583" fmla="*/ 15475 w 19998"/>
                <a:gd name="connsiteY583" fmla="*/ 3252 h 19998"/>
                <a:gd name="connsiteX584" fmla="*/ 15499 w 19998"/>
                <a:gd name="connsiteY584" fmla="*/ 3295 h 19998"/>
                <a:gd name="connsiteX585" fmla="*/ 15499 w 19998"/>
                <a:gd name="connsiteY585" fmla="*/ 3276 h 19998"/>
                <a:gd name="connsiteX586" fmla="*/ 15599 w 19998"/>
                <a:gd name="connsiteY586" fmla="*/ 3276 h 19998"/>
                <a:gd name="connsiteX587" fmla="*/ 15704 w 19998"/>
                <a:gd name="connsiteY587" fmla="*/ 3374 h 19998"/>
                <a:gd name="connsiteX588" fmla="*/ 15682 w 19998"/>
                <a:gd name="connsiteY588" fmla="*/ 3414 h 19998"/>
                <a:gd name="connsiteX589" fmla="*/ 15723 w 19998"/>
                <a:gd name="connsiteY589" fmla="*/ 3478 h 19998"/>
                <a:gd name="connsiteX590" fmla="*/ 15704 w 19998"/>
                <a:gd name="connsiteY590" fmla="*/ 3497 h 19998"/>
                <a:gd name="connsiteX591" fmla="*/ 15747 w 19998"/>
                <a:gd name="connsiteY591" fmla="*/ 3534 h 19998"/>
                <a:gd name="connsiteX592" fmla="*/ 15747 w 19998"/>
                <a:gd name="connsiteY592" fmla="*/ 3518 h 19998"/>
                <a:gd name="connsiteX593" fmla="*/ 15935 w 19998"/>
                <a:gd name="connsiteY593" fmla="*/ 3478 h 19998"/>
                <a:gd name="connsiteX594" fmla="*/ 15935 w 19998"/>
                <a:gd name="connsiteY594" fmla="*/ 3518 h 19998"/>
                <a:gd name="connsiteX595" fmla="*/ 15951 w 19998"/>
                <a:gd name="connsiteY595" fmla="*/ 3518 h 19998"/>
                <a:gd name="connsiteX596" fmla="*/ 15992 w 19998"/>
                <a:gd name="connsiteY596" fmla="*/ 3414 h 19998"/>
                <a:gd name="connsiteX597" fmla="*/ 16156 w 19998"/>
                <a:gd name="connsiteY597" fmla="*/ 3414 h 19998"/>
                <a:gd name="connsiteX598" fmla="*/ 16156 w 19998"/>
                <a:gd name="connsiteY598" fmla="*/ 3374 h 19998"/>
                <a:gd name="connsiteX599" fmla="*/ 16302 w 19998"/>
                <a:gd name="connsiteY599" fmla="*/ 3436 h 19998"/>
                <a:gd name="connsiteX600" fmla="*/ 16285 w 19998"/>
                <a:gd name="connsiteY600" fmla="*/ 3454 h 19998"/>
                <a:gd name="connsiteX601" fmla="*/ 16366 w 19998"/>
                <a:gd name="connsiteY601" fmla="*/ 3518 h 19998"/>
                <a:gd name="connsiteX602" fmla="*/ 16490 w 19998"/>
                <a:gd name="connsiteY602" fmla="*/ 3518 h 19998"/>
                <a:gd name="connsiteX603" fmla="*/ 16506 w 19998"/>
                <a:gd name="connsiteY603" fmla="*/ 3600 h 19998"/>
                <a:gd name="connsiteX604" fmla="*/ 16590 w 19998"/>
                <a:gd name="connsiteY604" fmla="*/ 3624 h 19998"/>
                <a:gd name="connsiteX605" fmla="*/ 16611 w 19998"/>
                <a:gd name="connsiteY605" fmla="*/ 3581 h 19998"/>
                <a:gd name="connsiteX606" fmla="*/ 16694 w 19998"/>
                <a:gd name="connsiteY606" fmla="*/ 3600 h 19998"/>
                <a:gd name="connsiteX607" fmla="*/ 16694 w 19998"/>
                <a:gd name="connsiteY607" fmla="*/ 3560 h 19998"/>
                <a:gd name="connsiteX608" fmla="*/ 16716 w 19998"/>
                <a:gd name="connsiteY608" fmla="*/ 3560 h 19998"/>
                <a:gd name="connsiteX609" fmla="*/ 16716 w 19998"/>
                <a:gd name="connsiteY609" fmla="*/ 3518 h 19998"/>
                <a:gd name="connsiteX610" fmla="*/ 16759 w 19998"/>
                <a:gd name="connsiteY610" fmla="*/ 3497 h 19998"/>
                <a:gd name="connsiteX611" fmla="*/ 16759 w 19998"/>
                <a:gd name="connsiteY611" fmla="*/ 3478 h 19998"/>
                <a:gd name="connsiteX612" fmla="*/ 16940 w 19998"/>
                <a:gd name="connsiteY612" fmla="*/ 3478 h 19998"/>
                <a:gd name="connsiteX613" fmla="*/ 17085 w 19998"/>
                <a:gd name="connsiteY613" fmla="*/ 3560 h 19998"/>
                <a:gd name="connsiteX614" fmla="*/ 17085 w 19998"/>
                <a:gd name="connsiteY614" fmla="*/ 3534 h 19998"/>
                <a:gd name="connsiteX615" fmla="*/ 17192 w 19998"/>
                <a:gd name="connsiteY615" fmla="*/ 3518 h 19998"/>
                <a:gd name="connsiteX616" fmla="*/ 17192 w 19998"/>
                <a:gd name="connsiteY616" fmla="*/ 3534 h 19998"/>
                <a:gd name="connsiteX617" fmla="*/ 17373 w 19998"/>
                <a:gd name="connsiteY617" fmla="*/ 3640 h 19998"/>
                <a:gd name="connsiteX618" fmla="*/ 17354 w 19998"/>
                <a:gd name="connsiteY618" fmla="*/ 3663 h 19998"/>
                <a:gd name="connsiteX619" fmla="*/ 17437 w 19998"/>
                <a:gd name="connsiteY619" fmla="*/ 3783 h 19998"/>
                <a:gd name="connsiteX620" fmla="*/ 17397 w 19998"/>
                <a:gd name="connsiteY620" fmla="*/ 3783 h 19998"/>
                <a:gd name="connsiteX621" fmla="*/ 17414 w 19998"/>
                <a:gd name="connsiteY621" fmla="*/ 3826 h 19998"/>
                <a:gd name="connsiteX622" fmla="*/ 17437 w 19998"/>
                <a:gd name="connsiteY622" fmla="*/ 3826 h 19998"/>
                <a:gd name="connsiteX623" fmla="*/ 17602 w 19998"/>
                <a:gd name="connsiteY623" fmla="*/ 4028 h 19998"/>
                <a:gd name="connsiteX624" fmla="*/ 17623 w 19998"/>
                <a:gd name="connsiteY624" fmla="*/ 4091 h 19998"/>
                <a:gd name="connsiteX625" fmla="*/ 17642 w 19998"/>
                <a:gd name="connsiteY625" fmla="*/ 4091 h 19998"/>
                <a:gd name="connsiteX626" fmla="*/ 17683 w 19998"/>
                <a:gd name="connsiteY626" fmla="*/ 4211 h 19998"/>
                <a:gd name="connsiteX627" fmla="*/ 17849 w 19998"/>
                <a:gd name="connsiteY627" fmla="*/ 4211 h 19998"/>
                <a:gd name="connsiteX628" fmla="*/ 17849 w 19998"/>
                <a:gd name="connsiteY628" fmla="*/ 4171 h 19998"/>
                <a:gd name="connsiteX629" fmla="*/ 17871 w 19998"/>
                <a:gd name="connsiteY629" fmla="*/ 4171 h 19998"/>
                <a:gd name="connsiteX630" fmla="*/ 17830 w 19998"/>
                <a:gd name="connsiteY630" fmla="*/ 4091 h 19998"/>
                <a:gd name="connsiteX631" fmla="*/ 17871 w 19998"/>
                <a:gd name="connsiteY631" fmla="*/ 4065 h 19998"/>
                <a:gd name="connsiteX632" fmla="*/ 17935 w 19998"/>
                <a:gd name="connsiteY632" fmla="*/ 4091 h 19998"/>
                <a:gd name="connsiteX633" fmla="*/ 17976 w 19998"/>
                <a:gd name="connsiteY633" fmla="*/ 4065 h 19998"/>
                <a:gd name="connsiteX634" fmla="*/ 18019 w 19998"/>
                <a:gd name="connsiteY634" fmla="*/ 4091 h 19998"/>
                <a:gd name="connsiteX635" fmla="*/ 18140 w 19998"/>
                <a:gd name="connsiteY635" fmla="*/ 4131 h 19998"/>
                <a:gd name="connsiteX636" fmla="*/ 18183 w 19998"/>
                <a:gd name="connsiteY636" fmla="*/ 4293 h 19998"/>
                <a:gd name="connsiteX637" fmla="*/ 18200 w 19998"/>
                <a:gd name="connsiteY637" fmla="*/ 4293 h 19998"/>
                <a:gd name="connsiteX638" fmla="*/ 18223 w 19998"/>
                <a:gd name="connsiteY638" fmla="*/ 4211 h 19998"/>
                <a:gd name="connsiteX639" fmla="*/ 18240 w 19998"/>
                <a:gd name="connsiteY639" fmla="*/ 4211 h 19998"/>
                <a:gd name="connsiteX640" fmla="*/ 18240 w 19998"/>
                <a:gd name="connsiteY640" fmla="*/ 4230 h 19998"/>
                <a:gd name="connsiteX641" fmla="*/ 18281 w 19998"/>
                <a:gd name="connsiteY641" fmla="*/ 4230 h 19998"/>
                <a:gd name="connsiteX642" fmla="*/ 18328 w 19998"/>
                <a:gd name="connsiteY642" fmla="*/ 4270 h 19998"/>
                <a:gd name="connsiteX643" fmla="*/ 18369 w 19998"/>
                <a:gd name="connsiteY643" fmla="*/ 4253 h 19998"/>
                <a:gd name="connsiteX644" fmla="*/ 18388 w 19998"/>
                <a:gd name="connsiteY644" fmla="*/ 4270 h 19998"/>
                <a:gd name="connsiteX645" fmla="*/ 18531 w 19998"/>
                <a:gd name="connsiteY645" fmla="*/ 4253 h 19998"/>
                <a:gd name="connsiteX646" fmla="*/ 18531 w 19998"/>
                <a:gd name="connsiteY646" fmla="*/ 4270 h 19998"/>
                <a:gd name="connsiteX647" fmla="*/ 18631 w 19998"/>
                <a:gd name="connsiteY647" fmla="*/ 4211 h 19998"/>
                <a:gd name="connsiteX648" fmla="*/ 18631 w 19998"/>
                <a:gd name="connsiteY648" fmla="*/ 4131 h 19998"/>
                <a:gd name="connsiteX649" fmla="*/ 18762 w 19998"/>
                <a:gd name="connsiteY649" fmla="*/ 4108 h 19998"/>
                <a:gd name="connsiteX650" fmla="*/ 18778 w 19998"/>
                <a:gd name="connsiteY650" fmla="*/ 4148 h 19998"/>
                <a:gd name="connsiteX651" fmla="*/ 18821 w 19998"/>
                <a:gd name="connsiteY651" fmla="*/ 4131 h 19998"/>
                <a:gd name="connsiteX652" fmla="*/ 18943 w 19998"/>
                <a:gd name="connsiteY652" fmla="*/ 4333 h 19998"/>
                <a:gd name="connsiteX653" fmla="*/ 19047 w 19998"/>
                <a:gd name="connsiteY653" fmla="*/ 4333 h 19998"/>
                <a:gd name="connsiteX654" fmla="*/ 19064 w 19998"/>
                <a:gd name="connsiteY654" fmla="*/ 4392 h 19998"/>
                <a:gd name="connsiteX655" fmla="*/ 19152 w 19998"/>
                <a:gd name="connsiteY655" fmla="*/ 4392 h 19998"/>
                <a:gd name="connsiteX656" fmla="*/ 19152 w 19998"/>
                <a:gd name="connsiteY656" fmla="*/ 4373 h 19998"/>
                <a:gd name="connsiteX657" fmla="*/ 19212 w 19998"/>
                <a:gd name="connsiteY657" fmla="*/ 4373 h 19998"/>
                <a:gd name="connsiteX658" fmla="*/ 19212 w 19998"/>
                <a:gd name="connsiteY658" fmla="*/ 4392 h 19998"/>
                <a:gd name="connsiteX659" fmla="*/ 19317 w 19998"/>
                <a:gd name="connsiteY659" fmla="*/ 4333 h 19998"/>
                <a:gd name="connsiteX660" fmla="*/ 19417 w 19998"/>
                <a:gd name="connsiteY660" fmla="*/ 4392 h 19998"/>
                <a:gd name="connsiteX661" fmla="*/ 19443 w 19998"/>
                <a:gd name="connsiteY661" fmla="*/ 4373 h 19998"/>
                <a:gd name="connsiteX662" fmla="*/ 19500 w 19998"/>
                <a:gd name="connsiteY662" fmla="*/ 4373 h 19998"/>
                <a:gd name="connsiteX663" fmla="*/ 19521 w 19998"/>
                <a:gd name="connsiteY663" fmla="*/ 4352 h 19998"/>
                <a:gd name="connsiteX664" fmla="*/ 19998 w 19998"/>
                <a:gd name="connsiteY664" fmla="*/ 4512 h 19998"/>
                <a:gd name="connsiteX665" fmla="*/ 19750 w 19998"/>
                <a:gd name="connsiteY665" fmla="*/ 4939 h 19998"/>
                <a:gd name="connsiteX666" fmla="*/ 19712 w 19998"/>
                <a:gd name="connsiteY666" fmla="*/ 4939 h 19998"/>
                <a:gd name="connsiteX667" fmla="*/ 19686 w 19998"/>
                <a:gd name="connsiteY667" fmla="*/ 5003 h 19998"/>
                <a:gd name="connsiteX668" fmla="*/ 19645 w 19998"/>
                <a:gd name="connsiteY668" fmla="*/ 5003 h 19998"/>
                <a:gd name="connsiteX669" fmla="*/ 19131 w 19998"/>
                <a:gd name="connsiteY669" fmla="*/ 6512 h 19998"/>
                <a:gd name="connsiteX670" fmla="*/ 19236 w 19998"/>
                <a:gd name="connsiteY670" fmla="*/ 7750 h 19998"/>
                <a:gd name="connsiteX671" fmla="*/ 19212 w 19998"/>
                <a:gd name="connsiteY671" fmla="*/ 7750 h 19998"/>
                <a:gd name="connsiteX672" fmla="*/ 19090 w 19998"/>
                <a:gd name="connsiteY672" fmla="*/ 7870 h 19998"/>
                <a:gd name="connsiteX673" fmla="*/ 19152 w 19998"/>
                <a:gd name="connsiteY673" fmla="*/ 7853 h 19998"/>
                <a:gd name="connsiteX674" fmla="*/ 19064 w 19998"/>
                <a:gd name="connsiteY674" fmla="*/ 7973 h 19998"/>
                <a:gd name="connsiteX675" fmla="*/ 18983 w 19998"/>
                <a:gd name="connsiteY675" fmla="*/ 7973 h 19998"/>
                <a:gd name="connsiteX676" fmla="*/ 18714 w 19998"/>
                <a:gd name="connsiteY676" fmla="*/ 8135 h 19998"/>
                <a:gd name="connsiteX677" fmla="*/ 18695 w 19998"/>
                <a:gd name="connsiteY677" fmla="*/ 8093 h 19998"/>
                <a:gd name="connsiteX678" fmla="*/ 18614 w 19998"/>
                <a:gd name="connsiteY678" fmla="*/ 7997 h 19998"/>
                <a:gd name="connsiteX679" fmla="*/ 18631 w 19998"/>
                <a:gd name="connsiteY679" fmla="*/ 7973 h 19998"/>
                <a:gd name="connsiteX680" fmla="*/ 18304 w 19998"/>
                <a:gd name="connsiteY68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3115 w 19998"/>
                <a:gd name="connsiteY334" fmla="*/ 7651 h 19998"/>
                <a:gd name="connsiteX335" fmla="*/ 3115 w 19998"/>
                <a:gd name="connsiteY335" fmla="*/ 7625 h 19998"/>
                <a:gd name="connsiteX336" fmla="*/ 2477 w 19998"/>
                <a:gd name="connsiteY336" fmla="*/ 7750 h 19998"/>
                <a:gd name="connsiteX337" fmla="*/ 2477 w 19998"/>
                <a:gd name="connsiteY337" fmla="*/ 7973 h 19998"/>
                <a:gd name="connsiteX338" fmla="*/ 2127 w 19998"/>
                <a:gd name="connsiteY338" fmla="*/ 7442 h 19998"/>
                <a:gd name="connsiteX339" fmla="*/ 2127 w 19998"/>
                <a:gd name="connsiteY339" fmla="*/ 7463 h 19998"/>
                <a:gd name="connsiteX340" fmla="*/ 1831 w 19998"/>
                <a:gd name="connsiteY340" fmla="*/ 7261 h 19998"/>
                <a:gd name="connsiteX341" fmla="*/ 1260 w 19998"/>
                <a:gd name="connsiteY341" fmla="*/ 6996 h 19998"/>
                <a:gd name="connsiteX342" fmla="*/ 1276 w 19998"/>
                <a:gd name="connsiteY342" fmla="*/ 6975 h 19998"/>
                <a:gd name="connsiteX343" fmla="*/ 1260 w 19998"/>
                <a:gd name="connsiteY343" fmla="*/ 6958 h 19998"/>
                <a:gd name="connsiteX344" fmla="*/ 1236 w 19998"/>
                <a:gd name="connsiteY344" fmla="*/ 6958 h 19998"/>
                <a:gd name="connsiteX345" fmla="*/ 1172 w 19998"/>
                <a:gd name="connsiteY345" fmla="*/ 6892 h 19998"/>
                <a:gd name="connsiteX346" fmla="*/ 1155 w 19998"/>
                <a:gd name="connsiteY346" fmla="*/ 6996 h 19998"/>
                <a:gd name="connsiteX347" fmla="*/ 886 w 19998"/>
                <a:gd name="connsiteY347" fmla="*/ 6975 h 19998"/>
                <a:gd name="connsiteX348" fmla="*/ 679 w 19998"/>
                <a:gd name="connsiteY348" fmla="*/ 7099 h 19998"/>
                <a:gd name="connsiteX349" fmla="*/ 533 w 19998"/>
                <a:gd name="connsiteY349" fmla="*/ 7078 h 19998"/>
                <a:gd name="connsiteX350" fmla="*/ 533 w 19998"/>
                <a:gd name="connsiteY350" fmla="*/ 7022 h 19998"/>
                <a:gd name="connsiteX351" fmla="*/ 574 w 19998"/>
                <a:gd name="connsiteY351" fmla="*/ 6996 h 19998"/>
                <a:gd name="connsiteX352" fmla="*/ 305 w 19998"/>
                <a:gd name="connsiteY352" fmla="*/ 6568 h 19998"/>
                <a:gd name="connsiteX353" fmla="*/ 264 w 19998"/>
                <a:gd name="connsiteY353" fmla="*/ 6594 h 19998"/>
                <a:gd name="connsiteX354" fmla="*/ 164 w 19998"/>
                <a:gd name="connsiteY354" fmla="*/ 6528 h 19998"/>
                <a:gd name="connsiteX355" fmla="*/ 141 w 19998"/>
                <a:gd name="connsiteY355" fmla="*/ 6528 h 19998"/>
                <a:gd name="connsiteX356" fmla="*/ 0 w 19998"/>
                <a:gd name="connsiteY356" fmla="*/ 6490 h 19998"/>
                <a:gd name="connsiteX357" fmla="*/ 17 w 19998"/>
                <a:gd name="connsiteY357" fmla="*/ 6465 h 19998"/>
                <a:gd name="connsiteX358" fmla="*/ 57 w 19998"/>
                <a:gd name="connsiteY358" fmla="*/ 6465 h 19998"/>
                <a:gd name="connsiteX359" fmla="*/ 57 w 19998"/>
                <a:gd name="connsiteY359" fmla="*/ 6425 h 19998"/>
                <a:gd name="connsiteX360" fmla="*/ 695 w 19998"/>
                <a:gd name="connsiteY360" fmla="*/ 6408 h 19998"/>
                <a:gd name="connsiteX361" fmla="*/ 760 w 19998"/>
                <a:gd name="connsiteY361" fmla="*/ 6262 h 19998"/>
                <a:gd name="connsiteX362" fmla="*/ 722 w 19998"/>
                <a:gd name="connsiteY362" fmla="*/ 6262 h 19998"/>
                <a:gd name="connsiteX363" fmla="*/ 695 w 19998"/>
                <a:gd name="connsiteY363" fmla="*/ 6164 h 19998"/>
                <a:gd name="connsiteX364" fmla="*/ 433 w 19998"/>
                <a:gd name="connsiteY364" fmla="*/ 6084 h 19998"/>
                <a:gd name="connsiteX365" fmla="*/ 348 w 19998"/>
                <a:gd name="connsiteY365" fmla="*/ 6204 h 19998"/>
                <a:gd name="connsiteX366" fmla="*/ 329 w 19998"/>
                <a:gd name="connsiteY366" fmla="*/ 6204 h 19998"/>
                <a:gd name="connsiteX367" fmla="*/ 305 w 19998"/>
                <a:gd name="connsiteY367" fmla="*/ 6060 h 19998"/>
                <a:gd name="connsiteX368" fmla="*/ 348 w 19998"/>
                <a:gd name="connsiteY368" fmla="*/ 6044 h 19998"/>
                <a:gd name="connsiteX369" fmla="*/ 348 w 19998"/>
                <a:gd name="connsiteY369" fmla="*/ 5997 h 19998"/>
                <a:gd name="connsiteX370" fmla="*/ 248 w 19998"/>
                <a:gd name="connsiteY370" fmla="*/ 5997 h 19998"/>
                <a:gd name="connsiteX371" fmla="*/ 221 w 19998"/>
                <a:gd name="connsiteY371" fmla="*/ 5938 h 19998"/>
                <a:gd name="connsiteX372" fmla="*/ 329 w 19998"/>
                <a:gd name="connsiteY372" fmla="*/ 5938 h 19998"/>
                <a:gd name="connsiteX373" fmla="*/ 348 w 19998"/>
                <a:gd name="connsiteY373" fmla="*/ 5818 h 19998"/>
                <a:gd name="connsiteX374" fmla="*/ 391 w 19998"/>
                <a:gd name="connsiteY374" fmla="*/ 5818 h 19998"/>
                <a:gd name="connsiteX375" fmla="*/ 369 w 19998"/>
                <a:gd name="connsiteY375" fmla="*/ 5917 h 19998"/>
                <a:gd name="connsiteX376" fmla="*/ 433 w 19998"/>
                <a:gd name="connsiteY376" fmla="*/ 5877 h 19998"/>
                <a:gd name="connsiteX377" fmla="*/ 433 w 19998"/>
                <a:gd name="connsiteY377" fmla="*/ 5898 h 19998"/>
                <a:gd name="connsiteX378" fmla="*/ 410 w 19998"/>
                <a:gd name="connsiteY378" fmla="*/ 5917 h 19998"/>
                <a:gd name="connsiteX379" fmla="*/ 433 w 19998"/>
                <a:gd name="connsiteY379" fmla="*/ 5938 h 19998"/>
                <a:gd name="connsiteX380" fmla="*/ 555 w 19998"/>
                <a:gd name="connsiteY380" fmla="*/ 5938 h 19998"/>
                <a:gd name="connsiteX381" fmla="*/ 555 w 19998"/>
                <a:gd name="connsiteY381" fmla="*/ 5955 h 19998"/>
                <a:gd name="connsiteX382" fmla="*/ 738 w 19998"/>
                <a:gd name="connsiteY382" fmla="*/ 5938 h 19998"/>
                <a:gd name="connsiteX383" fmla="*/ 695 w 19998"/>
                <a:gd name="connsiteY383" fmla="*/ 5835 h 19998"/>
                <a:gd name="connsiteX384" fmla="*/ 655 w 19998"/>
                <a:gd name="connsiteY384" fmla="*/ 5835 h 19998"/>
                <a:gd name="connsiteX385" fmla="*/ 638 w 19998"/>
                <a:gd name="connsiteY385" fmla="*/ 5877 h 19998"/>
                <a:gd name="connsiteX386" fmla="*/ 574 w 19998"/>
                <a:gd name="connsiteY386" fmla="*/ 5861 h 19998"/>
                <a:gd name="connsiteX387" fmla="*/ 517 w 19998"/>
                <a:gd name="connsiteY387" fmla="*/ 5861 h 19998"/>
                <a:gd name="connsiteX388" fmla="*/ 598 w 19998"/>
                <a:gd name="connsiteY388" fmla="*/ 5736 h 19998"/>
                <a:gd name="connsiteX389" fmla="*/ 141 w 19998"/>
                <a:gd name="connsiteY389" fmla="*/ 5778 h 19998"/>
                <a:gd name="connsiteX390" fmla="*/ 141 w 19998"/>
                <a:gd name="connsiteY390" fmla="*/ 5795 h 19998"/>
                <a:gd name="connsiteX391" fmla="*/ 17 w 19998"/>
                <a:gd name="connsiteY391" fmla="*/ 5818 h 19998"/>
                <a:gd name="connsiteX392" fmla="*/ 17 w 19998"/>
                <a:gd name="connsiteY392" fmla="*/ 5715 h 19998"/>
                <a:gd name="connsiteX393" fmla="*/ 40 w 19998"/>
                <a:gd name="connsiteY393" fmla="*/ 5715 h 19998"/>
                <a:gd name="connsiteX394" fmla="*/ 141 w 19998"/>
                <a:gd name="connsiteY394" fmla="*/ 5287 h 19998"/>
                <a:gd name="connsiteX395" fmla="*/ 181 w 19998"/>
                <a:gd name="connsiteY395" fmla="*/ 5268 h 19998"/>
                <a:gd name="connsiteX396" fmla="*/ 348 w 19998"/>
                <a:gd name="connsiteY396" fmla="*/ 5247 h 19998"/>
                <a:gd name="connsiteX397" fmla="*/ 329 w 19998"/>
                <a:gd name="connsiteY397" fmla="*/ 5205 h 19998"/>
                <a:gd name="connsiteX398" fmla="*/ 450 w 19998"/>
                <a:gd name="connsiteY398" fmla="*/ 5149 h 19998"/>
                <a:gd name="connsiteX399" fmla="*/ 617 w 19998"/>
                <a:gd name="connsiteY399" fmla="*/ 5149 h 19998"/>
                <a:gd name="connsiteX400" fmla="*/ 617 w 19998"/>
                <a:gd name="connsiteY400" fmla="*/ 5106 h 19998"/>
                <a:gd name="connsiteX401" fmla="*/ 803 w 19998"/>
                <a:gd name="connsiteY401" fmla="*/ 5085 h 19998"/>
                <a:gd name="connsiteX402" fmla="*/ 826 w 19998"/>
                <a:gd name="connsiteY402" fmla="*/ 5106 h 19998"/>
                <a:gd name="connsiteX403" fmla="*/ 803 w 19998"/>
                <a:gd name="connsiteY403" fmla="*/ 5149 h 19998"/>
                <a:gd name="connsiteX404" fmla="*/ 803 w 19998"/>
                <a:gd name="connsiteY404" fmla="*/ 5165 h 19998"/>
                <a:gd name="connsiteX405" fmla="*/ 1276 w 19998"/>
                <a:gd name="connsiteY405" fmla="*/ 5022 h 19998"/>
                <a:gd name="connsiteX406" fmla="*/ 1276 w 19998"/>
                <a:gd name="connsiteY406" fmla="*/ 5003 h 19998"/>
                <a:gd name="connsiteX407" fmla="*/ 1276 w 19998"/>
                <a:gd name="connsiteY407" fmla="*/ 5022 h 19998"/>
                <a:gd name="connsiteX408" fmla="*/ 1298 w 19998"/>
                <a:gd name="connsiteY408" fmla="*/ 5022 h 19998"/>
                <a:gd name="connsiteX409" fmla="*/ 1298 w 19998"/>
                <a:gd name="connsiteY409" fmla="*/ 5003 h 19998"/>
                <a:gd name="connsiteX410" fmla="*/ 1341 w 19998"/>
                <a:gd name="connsiteY410" fmla="*/ 5003 h 19998"/>
                <a:gd name="connsiteX411" fmla="*/ 1341 w 19998"/>
                <a:gd name="connsiteY411" fmla="*/ 5165 h 19998"/>
                <a:gd name="connsiteX412" fmla="*/ 1381 w 19998"/>
                <a:gd name="connsiteY412" fmla="*/ 5165 h 19998"/>
                <a:gd name="connsiteX413" fmla="*/ 1441 w 19998"/>
                <a:gd name="connsiteY413" fmla="*/ 5149 h 19998"/>
                <a:gd name="connsiteX414" fmla="*/ 1441 w 19998"/>
                <a:gd name="connsiteY414" fmla="*/ 5205 h 19998"/>
                <a:gd name="connsiteX415" fmla="*/ 1505 w 19998"/>
                <a:gd name="connsiteY415" fmla="*/ 5231 h 19998"/>
                <a:gd name="connsiteX416" fmla="*/ 1524 w 19998"/>
                <a:gd name="connsiteY416" fmla="*/ 5069 h 19998"/>
                <a:gd name="connsiteX417" fmla="*/ 1562 w 19998"/>
                <a:gd name="connsiteY417" fmla="*/ 5069 h 19998"/>
                <a:gd name="connsiteX418" fmla="*/ 1562 w 19998"/>
                <a:gd name="connsiteY418" fmla="*/ 5043 h 19998"/>
                <a:gd name="connsiteX419" fmla="*/ 1815 w 19998"/>
                <a:gd name="connsiteY419" fmla="*/ 5125 h 19998"/>
                <a:gd name="connsiteX420" fmla="*/ 1815 w 19998"/>
                <a:gd name="connsiteY420" fmla="*/ 5149 h 19998"/>
                <a:gd name="connsiteX421" fmla="*/ 1831 w 19998"/>
                <a:gd name="connsiteY421" fmla="*/ 5149 h 19998"/>
                <a:gd name="connsiteX422" fmla="*/ 1874 w 19998"/>
                <a:gd name="connsiteY422" fmla="*/ 5149 h 19998"/>
                <a:gd name="connsiteX423" fmla="*/ 1874 w 19998"/>
                <a:gd name="connsiteY423" fmla="*/ 5189 h 19998"/>
                <a:gd name="connsiteX424" fmla="*/ 1936 w 19998"/>
                <a:gd name="connsiteY424" fmla="*/ 5165 h 19998"/>
                <a:gd name="connsiteX425" fmla="*/ 1936 w 19998"/>
                <a:gd name="connsiteY425" fmla="*/ 5149 h 19998"/>
                <a:gd name="connsiteX426" fmla="*/ 1915 w 19998"/>
                <a:gd name="connsiteY426" fmla="*/ 5125 h 19998"/>
                <a:gd name="connsiteX427" fmla="*/ 1915 w 19998"/>
                <a:gd name="connsiteY427" fmla="*/ 5069 h 19998"/>
                <a:gd name="connsiteX428" fmla="*/ 1979 w 19998"/>
                <a:gd name="connsiteY428" fmla="*/ 5003 h 19998"/>
                <a:gd name="connsiteX429" fmla="*/ 1936 w 19998"/>
                <a:gd name="connsiteY429" fmla="*/ 4939 h 19998"/>
                <a:gd name="connsiteX430" fmla="*/ 2103 w 19998"/>
                <a:gd name="connsiteY430" fmla="*/ 4820 h 19998"/>
                <a:gd name="connsiteX431" fmla="*/ 2496 w 19998"/>
                <a:gd name="connsiteY431" fmla="*/ 4777 h 19998"/>
                <a:gd name="connsiteX432" fmla="*/ 2536 w 19998"/>
                <a:gd name="connsiteY432" fmla="*/ 4860 h 19998"/>
                <a:gd name="connsiteX433" fmla="*/ 2722 w 19998"/>
                <a:gd name="connsiteY433" fmla="*/ 4761 h 19998"/>
                <a:gd name="connsiteX434" fmla="*/ 2722 w 19998"/>
                <a:gd name="connsiteY434" fmla="*/ 4900 h 19998"/>
                <a:gd name="connsiteX435" fmla="*/ 2805 w 19998"/>
                <a:gd name="connsiteY435" fmla="*/ 4923 h 19998"/>
                <a:gd name="connsiteX436" fmla="*/ 2782 w 19998"/>
                <a:gd name="connsiteY436" fmla="*/ 4982 h 19998"/>
                <a:gd name="connsiteX437" fmla="*/ 2886 w 19998"/>
                <a:gd name="connsiteY437" fmla="*/ 5022 h 19998"/>
                <a:gd name="connsiteX438" fmla="*/ 2910 w 19998"/>
                <a:gd name="connsiteY438" fmla="*/ 5022 h 19998"/>
                <a:gd name="connsiteX439" fmla="*/ 2970 w 19998"/>
                <a:gd name="connsiteY439" fmla="*/ 5189 h 19998"/>
                <a:gd name="connsiteX440" fmla="*/ 3010 w 19998"/>
                <a:gd name="connsiteY440" fmla="*/ 5189 h 19998"/>
                <a:gd name="connsiteX441" fmla="*/ 3034 w 19998"/>
                <a:gd name="connsiteY441" fmla="*/ 5247 h 19998"/>
                <a:gd name="connsiteX442" fmla="*/ 3256 w 19998"/>
                <a:gd name="connsiteY442" fmla="*/ 5673 h 19998"/>
                <a:gd name="connsiteX443" fmla="*/ 3608 w 19998"/>
                <a:gd name="connsiteY443" fmla="*/ 5391 h 19998"/>
                <a:gd name="connsiteX444" fmla="*/ 3689 w 19998"/>
                <a:gd name="connsiteY444" fmla="*/ 5351 h 19998"/>
                <a:gd name="connsiteX445" fmla="*/ 3860 w 19998"/>
                <a:gd name="connsiteY445" fmla="*/ 5268 h 19998"/>
                <a:gd name="connsiteX446" fmla="*/ 3999 w 19998"/>
                <a:gd name="connsiteY446" fmla="*/ 5534 h 19998"/>
                <a:gd name="connsiteX447" fmla="*/ 4351 w 19998"/>
                <a:gd name="connsiteY447" fmla="*/ 5351 h 19998"/>
                <a:gd name="connsiteX448" fmla="*/ 4372 w 19998"/>
                <a:gd name="connsiteY448" fmla="*/ 5308 h 19998"/>
                <a:gd name="connsiteX449" fmla="*/ 4580 w 19998"/>
                <a:gd name="connsiteY449" fmla="*/ 5268 h 19998"/>
                <a:gd name="connsiteX450" fmla="*/ 4580 w 19998"/>
                <a:gd name="connsiteY450" fmla="*/ 5471 h 19998"/>
                <a:gd name="connsiteX451" fmla="*/ 4994 w 19998"/>
                <a:gd name="connsiteY451" fmla="*/ 5449 h 19998"/>
                <a:gd name="connsiteX452" fmla="*/ 5075 w 19998"/>
                <a:gd name="connsiteY452" fmla="*/ 5471 h 19998"/>
                <a:gd name="connsiteX453" fmla="*/ 5323 w 19998"/>
                <a:gd name="connsiteY453" fmla="*/ 5471 h 19998"/>
                <a:gd name="connsiteX454" fmla="*/ 5242 w 19998"/>
                <a:gd name="connsiteY454" fmla="*/ 5407 h 19998"/>
                <a:gd name="connsiteX455" fmla="*/ 4994 w 19998"/>
                <a:gd name="connsiteY455" fmla="*/ 5003 h 19998"/>
                <a:gd name="connsiteX456" fmla="*/ 4970 w 19998"/>
                <a:gd name="connsiteY456" fmla="*/ 5003 h 19998"/>
                <a:gd name="connsiteX457" fmla="*/ 4954 w 19998"/>
                <a:gd name="connsiteY457" fmla="*/ 4982 h 19998"/>
                <a:gd name="connsiteX458" fmla="*/ 5054 w 19998"/>
                <a:gd name="connsiteY458" fmla="*/ 4618 h 19998"/>
                <a:gd name="connsiteX459" fmla="*/ 5054 w 19998"/>
                <a:gd name="connsiteY459" fmla="*/ 4601 h 19998"/>
                <a:gd name="connsiteX460" fmla="*/ 5037 w 19998"/>
                <a:gd name="connsiteY460" fmla="*/ 4618 h 19998"/>
                <a:gd name="connsiteX461" fmla="*/ 5011 w 19998"/>
                <a:gd name="connsiteY461" fmla="*/ 4131 h 19998"/>
                <a:gd name="connsiteX462" fmla="*/ 4970 w 19998"/>
                <a:gd name="connsiteY462" fmla="*/ 4131 h 19998"/>
                <a:gd name="connsiteX463" fmla="*/ 4642 w 19998"/>
                <a:gd name="connsiteY463" fmla="*/ 3335 h 19998"/>
                <a:gd name="connsiteX464" fmla="*/ 4663 w 19998"/>
                <a:gd name="connsiteY464" fmla="*/ 3092 h 19998"/>
                <a:gd name="connsiteX465" fmla="*/ 4563 w 19998"/>
                <a:gd name="connsiteY465" fmla="*/ 3050 h 19998"/>
                <a:gd name="connsiteX466" fmla="*/ 4563 w 19998"/>
                <a:gd name="connsiteY466" fmla="*/ 2930 h 19998"/>
                <a:gd name="connsiteX467" fmla="*/ 4663 w 19998"/>
                <a:gd name="connsiteY467" fmla="*/ 2987 h 19998"/>
                <a:gd name="connsiteX468" fmla="*/ 4684 w 19998"/>
                <a:gd name="connsiteY468" fmla="*/ 2947 h 19998"/>
                <a:gd name="connsiteX469" fmla="*/ 5242 w 19998"/>
                <a:gd name="connsiteY469" fmla="*/ 3092 h 19998"/>
                <a:gd name="connsiteX470" fmla="*/ 5258 w 19998"/>
                <a:gd name="connsiteY470" fmla="*/ 3029 h 19998"/>
                <a:gd name="connsiteX471" fmla="*/ 5570 w 19998"/>
                <a:gd name="connsiteY471" fmla="*/ 3050 h 19998"/>
                <a:gd name="connsiteX472" fmla="*/ 5632 w 19998"/>
                <a:gd name="connsiteY472" fmla="*/ 3252 h 19998"/>
                <a:gd name="connsiteX473" fmla="*/ 5592 w 19998"/>
                <a:gd name="connsiteY473" fmla="*/ 3252 h 19998"/>
                <a:gd name="connsiteX474" fmla="*/ 5570 w 19998"/>
                <a:gd name="connsiteY474" fmla="*/ 3316 h 19998"/>
                <a:gd name="connsiteX475" fmla="*/ 5511 w 19998"/>
                <a:gd name="connsiteY475" fmla="*/ 3316 h 19998"/>
                <a:gd name="connsiteX476" fmla="*/ 5675 w 19998"/>
                <a:gd name="connsiteY476" fmla="*/ 3800 h 19998"/>
                <a:gd name="connsiteX477" fmla="*/ 5649 w 19998"/>
                <a:gd name="connsiteY477" fmla="*/ 3826 h 19998"/>
                <a:gd name="connsiteX478" fmla="*/ 5732 w 19998"/>
                <a:gd name="connsiteY478" fmla="*/ 3842 h 19998"/>
                <a:gd name="connsiteX479" fmla="*/ 5713 w 19998"/>
                <a:gd name="connsiteY479" fmla="*/ 3842 h 19998"/>
                <a:gd name="connsiteX480" fmla="*/ 5732 w 19998"/>
                <a:gd name="connsiteY480" fmla="*/ 3882 h 19998"/>
                <a:gd name="connsiteX481" fmla="*/ 5756 w 19998"/>
                <a:gd name="connsiteY481" fmla="*/ 3882 h 19998"/>
                <a:gd name="connsiteX482" fmla="*/ 5775 w 19998"/>
                <a:gd name="connsiteY482" fmla="*/ 3882 h 19998"/>
                <a:gd name="connsiteX483" fmla="*/ 5861 w 19998"/>
                <a:gd name="connsiteY483" fmla="*/ 3762 h 19998"/>
                <a:gd name="connsiteX484" fmla="*/ 6499 w 19998"/>
                <a:gd name="connsiteY484" fmla="*/ 3906 h 19998"/>
                <a:gd name="connsiteX485" fmla="*/ 7611 w 19998"/>
                <a:gd name="connsiteY485" fmla="*/ 3826 h 19998"/>
                <a:gd name="connsiteX486" fmla="*/ 7923 w 19998"/>
                <a:gd name="connsiteY486" fmla="*/ 3722 h 19998"/>
                <a:gd name="connsiteX487" fmla="*/ 8045 w 19998"/>
                <a:gd name="connsiteY487" fmla="*/ 3703 h 19998"/>
                <a:gd name="connsiteX488" fmla="*/ 7611 w 19998"/>
                <a:gd name="connsiteY488" fmla="*/ 3600 h 19998"/>
                <a:gd name="connsiteX489" fmla="*/ 7611 w 19998"/>
                <a:gd name="connsiteY489" fmla="*/ 3581 h 19998"/>
                <a:gd name="connsiteX490" fmla="*/ 7799 w 19998"/>
                <a:gd name="connsiteY490" fmla="*/ 3092 h 19998"/>
                <a:gd name="connsiteX491" fmla="*/ 9574 w 19998"/>
                <a:gd name="connsiteY491" fmla="*/ 2317 h 19998"/>
                <a:gd name="connsiteX492" fmla="*/ 9843 w 19998"/>
                <a:gd name="connsiteY492" fmla="*/ 1993 h 19998"/>
                <a:gd name="connsiteX493" fmla="*/ 9902 w 19998"/>
                <a:gd name="connsiteY493" fmla="*/ 2051 h 19998"/>
                <a:gd name="connsiteX494" fmla="*/ 10031 w 19998"/>
                <a:gd name="connsiteY494" fmla="*/ 2051 h 19998"/>
                <a:gd name="connsiteX495" fmla="*/ 9964 w 19998"/>
                <a:gd name="connsiteY495" fmla="*/ 1972 h 19998"/>
                <a:gd name="connsiteX496" fmla="*/ 9943 w 19998"/>
                <a:gd name="connsiteY496" fmla="*/ 1993 h 19998"/>
                <a:gd name="connsiteX497" fmla="*/ 9843 w 19998"/>
                <a:gd name="connsiteY497" fmla="*/ 1645 h 19998"/>
                <a:gd name="connsiteX498" fmla="*/ 9902 w 19998"/>
                <a:gd name="connsiteY498" fmla="*/ 1645 h 19998"/>
                <a:gd name="connsiteX499" fmla="*/ 9902 w 19998"/>
                <a:gd name="connsiteY499" fmla="*/ 1628 h 19998"/>
                <a:gd name="connsiteX500" fmla="*/ 9902 w 19998"/>
                <a:gd name="connsiteY500" fmla="*/ 1607 h 19998"/>
                <a:gd name="connsiteX501" fmla="*/ 9843 w 19998"/>
                <a:gd name="connsiteY501" fmla="*/ 1542 h 19998"/>
                <a:gd name="connsiteX502" fmla="*/ 9886 w 19998"/>
                <a:gd name="connsiteY502" fmla="*/ 1260 h 19998"/>
                <a:gd name="connsiteX503" fmla="*/ 9926 w 19998"/>
                <a:gd name="connsiteY503" fmla="*/ 1243 h 19998"/>
                <a:gd name="connsiteX504" fmla="*/ 9886 w 19998"/>
                <a:gd name="connsiteY504" fmla="*/ 815 h 19998"/>
                <a:gd name="connsiteX505" fmla="*/ 9902 w 19998"/>
                <a:gd name="connsiteY505" fmla="*/ 815 h 19998"/>
                <a:gd name="connsiteX506" fmla="*/ 9886 w 19998"/>
                <a:gd name="connsiteY506" fmla="*/ 484 h 19998"/>
                <a:gd name="connsiteX507" fmla="*/ 10645 w 19998"/>
                <a:gd name="connsiteY507" fmla="*/ 186 h 19998"/>
                <a:gd name="connsiteX508" fmla="*/ 11307 w 19998"/>
                <a:gd name="connsiteY508" fmla="*/ 0 h 19998"/>
                <a:gd name="connsiteX509" fmla="*/ 11431 w 19998"/>
                <a:gd name="connsiteY509" fmla="*/ 324 h 19998"/>
                <a:gd name="connsiteX510" fmla="*/ 11431 w 19998"/>
                <a:gd name="connsiteY510" fmla="*/ 630 h 19998"/>
                <a:gd name="connsiteX511" fmla="*/ 11577 w 19998"/>
                <a:gd name="connsiteY511" fmla="*/ 630 h 19998"/>
                <a:gd name="connsiteX512" fmla="*/ 11700 w 19998"/>
                <a:gd name="connsiteY512" fmla="*/ 832 h 19998"/>
                <a:gd name="connsiteX513" fmla="*/ 11822 w 19998"/>
                <a:gd name="connsiteY513" fmla="*/ 895 h 19998"/>
                <a:gd name="connsiteX514" fmla="*/ 12158 w 19998"/>
                <a:gd name="connsiteY514" fmla="*/ 670 h 19998"/>
                <a:gd name="connsiteX515" fmla="*/ 12279 w 19998"/>
                <a:gd name="connsiteY515" fmla="*/ 792 h 19998"/>
                <a:gd name="connsiteX516" fmla="*/ 12255 w 19998"/>
                <a:gd name="connsiteY516" fmla="*/ 815 h 19998"/>
                <a:gd name="connsiteX517" fmla="*/ 12360 w 19998"/>
                <a:gd name="connsiteY517" fmla="*/ 895 h 19998"/>
                <a:gd name="connsiteX518" fmla="*/ 12360 w 19998"/>
                <a:gd name="connsiteY518" fmla="*/ 912 h 19998"/>
                <a:gd name="connsiteX519" fmla="*/ 12339 w 19998"/>
                <a:gd name="connsiteY519" fmla="*/ 935 h 19998"/>
                <a:gd name="connsiteX520" fmla="*/ 12548 w 19998"/>
                <a:gd name="connsiteY520" fmla="*/ 1342 h 19998"/>
                <a:gd name="connsiteX521" fmla="*/ 12753 w 19998"/>
                <a:gd name="connsiteY521" fmla="*/ 1260 h 19998"/>
                <a:gd name="connsiteX522" fmla="*/ 12729 w 19998"/>
                <a:gd name="connsiteY522" fmla="*/ 1363 h 19998"/>
                <a:gd name="connsiteX523" fmla="*/ 12834 w 19998"/>
                <a:gd name="connsiteY523" fmla="*/ 1323 h 19998"/>
                <a:gd name="connsiteX524" fmla="*/ 12853 w 19998"/>
                <a:gd name="connsiteY524" fmla="*/ 1342 h 19998"/>
                <a:gd name="connsiteX525" fmla="*/ 12901 w 19998"/>
                <a:gd name="connsiteY525" fmla="*/ 1342 h 19998"/>
                <a:gd name="connsiteX526" fmla="*/ 13039 w 19998"/>
                <a:gd name="connsiteY526" fmla="*/ 1769 h 19998"/>
                <a:gd name="connsiteX527" fmla="*/ 13039 w 19998"/>
                <a:gd name="connsiteY527" fmla="*/ 1751 h 19998"/>
                <a:gd name="connsiteX528" fmla="*/ 13065 w 19998"/>
                <a:gd name="connsiteY528" fmla="*/ 1751 h 19998"/>
                <a:gd name="connsiteX529" fmla="*/ 13082 w 19998"/>
                <a:gd name="connsiteY529" fmla="*/ 1671 h 19998"/>
                <a:gd name="connsiteX530" fmla="*/ 13186 w 19998"/>
                <a:gd name="connsiteY530" fmla="*/ 1645 h 19998"/>
                <a:gd name="connsiteX531" fmla="*/ 13203 w 19998"/>
                <a:gd name="connsiteY531" fmla="*/ 1671 h 19998"/>
                <a:gd name="connsiteX532" fmla="*/ 13203 w 19998"/>
                <a:gd name="connsiteY532" fmla="*/ 1645 h 19998"/>
                <a:gd name="connsiteX533" fmla="*/ 13267 w 19998"/>
                <a:gd name="connsiteY533" fmla="*/ 1645 h 19998"/>
                <a:gd name="connsiteX534" fmla="*/ 13267 w 19998"/>
                <a:gd name="connsiteY534" fmla="*/ 1671 h 19998"/>
                <a:gd name="connsiteX535" fmla="*/ 13308 w 19998"/>
                <a:gd name="connsiteY535" fmla="*/ 1687 h 19998"/>
                <a:gd name="connsiteX536" fmla="*/ 13308 w 19998"/>
                <a:gd name="connsiteY536" fmla="*/ 1711 h 19998"/>
                <a:gd name="connsiteX537" fmla="*/ 13515 w 19998"/>
                <a:gd name="connsiteY537" fmla="*/ 1628 h 19998"/>
                <a:gd name="connsiteX538" fmla="*/ 13598 w 19998"/>
                <a:gd name="connsiteY538" fmla="*/ 1751 h 19998"/>
                <a:gd name="connsiteX539" fmla="*/ 13660 w 19998"/>
                <a:gd name="connsiteY539" fmla="*/ 1769 h 19998"/>
                <a:gd name="connsiteX540" fmla="*/ 13660 w 19998"/>
                <a:gd name="connsiteY540" fmla="*/ 1833 h 19998"/>
                <a:gd name="connsiteX541" fmla="*/ 13677 w 19998"/>
                <a:gd name="connsiteY541" fmla="*/ 1833 h 19998"/>
                <a:gd name="connsiteX542" fmla="*/ 13677 w 19998"/>
                <a:gd name="connsiteY542" fmla="*/ 1849 h 19998"/>
                <a:gd name="connsiteX543" fmla="*/ 13725 w 19998"/>
                <a:gd name="connsiteY543" fmla="*/ 1849 h 19998"/>
                <a:gd name="connsiteX544" fmla="*/ 13703 w 19998"/>
                <a:gd name="connsiteY544" fmla="*/ 1833 h 19998"/>
                <a:gd name="connsiteX545" fmla="*/ 13725 w 19998"/>
                <a:gd name="connsiteY545" fmla="*/ 1791 h 19998"/>
                <a:gd name="connsiteX546" fmla="*/ 13808 w 19998"/>
                <a:gd name="connsiteY546" fmla="*/ 1873 h 19998"/>
                <a:gd name="connsiteX547" fmla="*/ 13725 w 19998"/>
                <a:gd name="connsiteY547" fmla="*/ 2155 h 19998"/>
                <a:gd name="connsiteX548" fmla="*/ 13725 w 19998"/>
                <a:gd name="connsiteY548" fmla="*/ 2138 h 19998"/>
                <a:gd name="connsiteX549" fmla="*/ 13784 w 19998"/>
                <a:gd name="connsiteY549" fmla="*/ 2155 h 19998"/>
                <a:gd name="connsiteX550" fmla="*/ 13825 w 19998"/>
                <a:gd name="connsiteY550" fmla="*/ 2301 h 19998"/>
                <a:gd name="connsiteX551" fmla="*/ 13703 w 19998"/>
                <a:gd name="connsiteY551" fmla="*/ 2420 h 19998"/>
                <a:gd name="connsiteX552" fmla="*/ 13741 w 19998"/>
                <a:gd name="connsiteY552" fmla="*/ 2463 h 19998"/>
                <a:gd name="connsiteX553" fmla="*/ 13703 w 19998"/>
                <a:gd name="connsiteY553" fmla="*/ 2503 h 19998"/>
                <a:gd name="connsiteX554" fmla="*/ 13784 w 19998"/>
                <a:gd name="connsiteY554" fmla="*/ 2519 h 19998"/>
                <a:gd name="connsiteX555" fmla="*/ 13784 w 19998"/>
                <a:gd name="connsiteY555" fmla="*/ 2540 h 19998"/>
                <a:gd name="connsiteX556" fmla="*/ 13849 w 19998"/>
                <a:gd name="connsiteY556" fmla="*/ 2540 h 19998"/>
                <a:gd name="connsiteX557" fmla="*/ 14280 w 19998"/>
                <a:gd name="connsiteY557" fmla="*/ 2540 h 19998"/>
                <a:gd name="connsiteX558" fmla="*/ 14527 w 19998"/>
                <a:gd name="connsiteY558" fmla="*/ 2437 h 19998"/>
                <a:gd name="connsiteX559" fmla="*/ 14527 w 19998"/>
                <a:gd name="connsiteY559" fmla="*/ 2218 h 19998"/>
                <a:gd name="connsiteX560" fmla="*/ 14715 w 19998"/>
                <a:gd name="connsiteY560" fmla="*/ 2051 h 19998"/>
                <a:gd name="connsiteX561" fmla="*/ 14815 w 19998"/>
                <a:gd name="connsiteY561" fmla="*/ 2115 h 19998"/>
                <a:gd name="connsiteX562" fmla="*/ 14775 w 19998"/>
                <a:gd name="connsiteY562" fmla="*/ 2138 h 19998"/>
                <a:gd name="connsiteX563" fmla="*/ 14796 w 19998"/>
                <a:gd name="connsiteY563" fmla="*/ 2218 h 19998"/>
                <a:gd name="connsiteX564" fmla="*/ 14756 w 19998"/>
                <a:gd name="connsiteY564" fmla="*/ 2195 h 19998"/>
                <a:gd name="connsiteX565" fmla="*/ 14732 w 19998"/>
                <a:gd name="connsiteY565" fmla="*/ 2218 h 19998"/>
                <a:gd name="connsiteX566" fmla="*/ 14756 w 19998"/>
                <a:gd name="connsiteY566" fmla="*/ 2237 h 19998"/>
                <a:gd name="connsiteX567" fmla="*/ 14732 w 19998"/>
                <a:gd name="connsiteY567" fmla="*/ 2275 h 19998"/>
                <a:gd name="connsiteX568" fmla="*/ 14715 w 19998"/>
                <a:gd name="connsiteY568" fmla="*/ 2275 h 19998"/>
                <a:gd name="connsiteX569" fmla="*/ 14756 w 19998"/>
                <a:gd name="connsiteY569" fmla="*/ 2341 h 19998"/>
                <a:gd name="connsiteX570" fmla="*/ 14675 w 19998"/>
                <a:gd name="connsiteY570" fmla="*/ 2519 h 19998"/>
                <a:gd name="connsiteX571" fmla="*/ 14815 w 19998"/>
                <a:gd name="connsiteY571" fmla="*/ 2622 h 19998"/>
                <a:gd name="connsiteX572" fmla="*/ 14796 w 19998"/>
                <a:gd name="connsiteY572" fmla="*/ 2904 h 19998"/>
                <a:gd name="connsiteX573" fmla="*/ 14918 w 19998"/>
                <a:gd name="connsiteY573" fmla="*/ 2904 h 19998"/>
                <a:gd name="connsiteX574" fmla="*/ 14918 w 19998"/>
                <a:gd name="connsiteY574" fmla="*/ 2867 h 19998"/>
                <a:gd name="connsiteX575" fmla="*/ 15001 w 19998"/>
                <a:gd name="connsiteY575" fmla="*/ 2888 h 19998"/>
                <a:gd name="connsiteX576" fmla="*/ 15230 w 19998"/>
                <a:gd name="connsiteY576" fmla="*/ 3074 h 19998"/>
                <a:gd name="connsiteX577" fmla="*/ 15249 w 19998"/>
                <a:gd name="connsiteY577" fmla="*/ 3050 h 19998"/>
                <a:gd name="connsiteX578" fmla="*/ 15249 w 19998"/>
                <a:gd name="connsiteY578" fmla="*/ 3114 h 19998"/>
                <a:gd name="connsiteX579" fmla="*/ 15330 w 19998"/>
                <a:gd name="connsiteY579" fmla="*/ 3114 h 19998"/>
                <a:gd name="connsiteX580" fmla="*/ 15418 w 19998"/>
                <a:gd name="connsiteY580" fmla="*/ 3114 h 19998"/>
                <a:gd name="connsiteX581" fmla="*/ 15499 w 19998"/>
                <a:gd name="connsiteY581" fmla="*/ 3196 h 19998"/>
                <a:gd name="connsiteX582" fmla="*/ 15475 w 19998"/>
                <a:gd name="connsiteY582" fmla="*/ 3252 h 19998"/>
                <a:gd name="connsiteX583" fmla="*/ 15499 w 19998"/>
                <a:gd name="connsiteY583" fmla="*/ 3295 h 19998"/>
                <a:gd name="connsiteX584" fmla="*/ 15499 w 19998"/>
                <a:gd name="connsiteY584" fmla="*/ 3276 h 19998"/>
                <a:gd name="connsiteX585" fmla="*/ 15599 w 19998"/>
                <a:gd name="connsiteY585" fmla="*/ 3276 h 19998"/>
                <a:gd name="connsiteX586" fmla="*/ 15704 w 19998"/>
                <a:gd name="connsiteY586" fmla="*/ 3374 h 19998"/>
                <a:gd name="connsiteX587" fmla="*/ 15682 w 19998"/>
                <a:gd name="connsiteY587" fmla="*/ 3414 h 19998"/>
                <a:gd name="connsiteX588" fmla="*/ 15723 w 19998"/>
                <a:gd name="connsiteY588" fmla="*/ 3478 h 19998"/>
                <a:gd name="connsiteX589" fmla="*/ 15704 w 19998"/>
                <a:gd name="connsiteY589" fmla="*/ 3497 h 19998"/>
                <a:gd name="connsiteX590" fmla="*/ 15747 w 19998"/>
                <a:gd name="connsiteY590" fmla="*/ 3534 h 19998"/>
                <a:gd name="connsiteX591" fmla="*/ 15747 w 19998"/>
                <a:gd name="connsiteY591" fmla="*/ 3518 h 19998"/>
                <a:gd name="connsiteX592" fmla="*/ 15935 w 19998"/>
                <a:gd name="connsiteY592" fmla="*/ 3478 h 19998"/>
                <a:gd name="connsiteX593" fmla="*/ 15935 w 19998"/>
                <a:gd name="connsiteY593" fmla="*/ 3518 h 19998"/>
                <a:gd name="connsiteX594" fmla="*/ 15951 w 19998"/>
                <a:gd name="connsiteY594" fmla="*/ 3518 h 19998"/>
                <a:gd name="connsiteX595" fmla="*/ 15992 w 19998"/>
                <a:gd name="connsiteY595" fmla="*/ 3414 h 19998"/>
                <a:gd name="connsiteX596" fmla="*/ 16156 w 19998"/>
                <a:gd name="connsiteY596" fmla="*/ 3414 h 19998"/>
                <a:gd name="connsiteX597" fmla="*/ 16156 w 19998"/>
                <a:gd name="connsiteY597" fmla="*/ 3374 h 19998"/>
                <a:gd name="connsiteX598" fmla="*/ 16302 w 19998"/>
                <a:gd name="connsiteY598" fmla="*/ 3436 h 19998"/>
                <a:gd name="connsiteX599" fmla="*/ 16285 w 19998"/>
                <a:gd name="connsiteY599" fmla="*/ 3454 h 19998"/>
                <a:gd name="connsiteX600" fmla="*/ 16366 w 19998"/>
                <a:gd name="connsiteY600" fmla="*/ 3518 h 19998"/>
                <a:gd name="connsiteX601" fmla="*/ 16490 w 19998"/>
                <a:gd name="connsiteY601" fmla="*/ 3518 h 19998"/>
                <a:gd name="connsiteX602" fmla="*/ 16506 w 19998"/>
                <a:gd name="connsiteY602" fmla="*/ 3600 h 19998"/>
                <a:gd name="connsiteX603" fmla="*/ 16590 w 19998"/>
                <a:gd name="connsiteY603" fmla="*/ 3624 h 19998"/>
                <a:gd name="connsiteX604" fmla="*/ 16611 w 19998"/>
                <a:gd name="connsiteY604" fmla="*/ 3581 h 19998"/>
                <a:gd name="connsiteX605" fmla="*/ 16694 w 19998"/>
                <a:gd name="connsiteY605" fmla="*/ 3600 h 19998"/>
                <a:gd name="connsiteX606" fmla="*/ 16694 w 19998"/>
                <a:gd name="connsiteY606" fmla="*/ 3560 h 19998"/>
                <a:gd name="connsiteX607" fmla="*/ 16716 w 19998"/>
                <a:gd name="connsiteY607" fmla="*/ 3560 h 19998"/>
                <a:gd name="connsiteX608" fmla="*/ 16716 w 19998"/>
                <a:gd name="connsiteY608" fmla="*/ 3518 h 19998"/>
                <a:gd name="connsiteX609" fmla="*/ 16759 w 19998"/>
                <a:gd name="connsiteY609" fmla="*/ 3497 h 19998"/>
                <a:gd name="connsiteX610" fmla="*/ 16759 w 19998"/>
                <a:gd name="connsiteY610" fmla="*/ 3478 h 19998"/>
                <a:gd name="connsiteX611" fmla="*/ 16940 w 19998"/>
                <a:gd name="connsiteY611" fmla="*/ 3478 h 19998"/>
                <a:gd name="connsiteX612" fmla="*/ 17085 w 19998"/>
                <a:gd name="connsiteY612" fmla="*/ 3560 h 19998"/>
                <a:gd name="connsiteX613" fmla="*/ 17085 w 19998"/>
                <a:gd name="connsiteY613" fmla="*/ 3534 h 19998"/>
                <a:gd name="connsiteX614" fmla="*/ 17192 w 19998"/>
                <a:gd name="connsiteY614" fmla="*/ 3518 h 19998"/>
                <a:gd name="connsiteX615" fmla="*/ 17192 w 19998"/>
                <a:gd name="connsiteY615" fmla="*/ 3534 h 19998"/>
                <a:gd name="connsiteX616" fmla="*/ 17373 w 19998"/>
                <a:gd name="connsiteY616" fmla="*/ 3640 h 19998"/>
                <a:gd name="connsiteX617" fmla="*/ 17354 w 19998"/>
                <a:gd name="connsiteY617" fmla="*/ 3663 h 19998"/>
                <a:gd name="connsiteX618" fmla="*/ 17437 w 19998"/>
                <a:gd name="connsiteY618" fmla="*/ 3783 h 19998"/>
                <a:gd name="connsiteX619" fmla="*/ 17397 w 19998"/>
                <a:gd name="connsiteY619" fmla="*/ 3783 h 19998"/>
                <a:gd name="connsiteX620" fmla="*/ 17414 w 19998"/>
                <a:gd name="connsiteY620" fmla="*/ 3826 h 19998"/>
                <a:gd name="connsiteX621" fmla="*/ 17437 w 19998"/>
                <a:gd name="connsiteY621" fmla="*/ 3826 h 19998"/>
                <a:gd name="connsiteX622" fmla="*/ 17602 w 19998"/>
                <a:gd name="connsiteY622" fmla="*/ 4028 h 19998"/>
                <a:gd name="connsiteX623" fmla="*/ 17623 w 19998"/>
                <a:gd name="connsiteY623" fmla="*/ 4091 h 19998"/>
                <a:gd name="connsiteX624" fmla="*/ 17642 w 19998"/>
                <a:gd name="connsiteY624" fmla="*/ 4091 h 19998"/>
                <a:gd name="connsiteX625" fmla="*/ 17683 w 19998"/>
                <a:gd name="connsiteY625" fmla="*/ 4211 h 19998"/>
                <a:gd name="connsiteX626" fmla="*/ 17849 w 19998"/>
                <a:gd name="connsiteY626" fmla="*/ 4211 h 19998"/>
                <a:gd name="connsiteX627" fmla="*/ 17849 w 19998"/>
                <a:gd name="connsiteY627" fmla="*/ 4171 h 19998"/>
                <a:gd name="connsiteX628" fmla="*/ 17871 w 19998"/>
                <a:gd name="connsiteY628" fmla="*/ 4171 h 19998"/>
                <a:gd name="connsiteX629" fmla="*/ 17830 w 19998"/>
                <a:gd name="connsiteY629" fmla="*/ 4091 h 19998"/>
                <a:gd name="connsiteX630" fmla="*/ 17871 w 19998"/>
                <a:gd name="connsiteY630" fmla="*/ 4065 h 19998"/>
                <a:gd name="connsiteX631" fmla="*/ 17935 w 19998"/>
                <a:gd name="connsiteY631" fmla="*/ 4091 h 19998"/>
                <a:gd name="connsiteX632" fmla="*/ 17976 w 19998"/>
                <a:gd name="connsiteY632" fmla="*/ 4065 h 19998"/>
                <a:gd name="connsiteX633" fmla="*/ 18019 w 19998"/>
                <a:gd name="connsiteY633" fmla="*/ 4091 h 19998"/>
                <a:gd name="connsiteX634" fmla="*/ 18140 w 19998"/>
                <a:gd name="connsiteY634" fmla="*/ 4131 h 19998"/>
                <a:gd name="connsiteX635" fmla="*/ 18183 w 19998"/>
                <a:gd name="connsiteY635" fmla="*/ 4293 h 19998"/>
                <a:gd name="connsiteX636" fmla="*/ 18200 w 19998"/>
                <a:gd name="connsiteY636" fmla="*/ 4293 h 19998"/>
                <a:gd name="connsiteX637" fmla="*/ 18223 w 19998"/>
                <a:gd name="connsiteY637" fmla="*/ 4211 h 19998"/>
                <a:gd name="connsiteX638" fmla="*/ 18240 w 19998"/>
                <a:gd name="connsiteY638" fmla="*/ 4211 h 19998"/>
                <a:gd name="connsiteX639" fmla="*/ 18240 w 19998"/>
                <a:gd name="connsiteY639" fmla="*/ 4230 h 19998"/>
                <a:gd name="connsiteX640" fmla="*/ 18281 w 19998"/>
                <a:gd name="connsiteY640" fmla="*/ 4230 h 19998"/>
                <a:gd name="connsiteX641" fmla="*/ 18328 w 19998"/>
                <a:gd name="connsiteY641" fmla="*/ 4270 h 19998"/>
                <a:gd name="connsiteX642" fmla="*/ 18369 w 19998"/>
                <a:gd name="connsiteY642" fmla="*/ 4253 h 19998"/>
                <a:gd name="connsiteX643" fmla="*/ 18388 w 19998"/>
                <a:gd name="connsiteY643" fmla="*/ 4270 h 19998"/>
                <a:gd name="connsiteX644" fmla="*/ 18531 w 19998"/>
                <a:gd name="connsiteY644" fmla="*/ 4253 h 19998"/>
                <a:gd name="connsiteX645" fmla="*/ 18531 w 19998"/>
                <a:gd name="connsiteY645" fmla="*/ 4270 h 19998"/>
                <a:gd name="connsiteX646" fmla="*/ 18631 w 19998"/>
                <a:gd name="connsiteY646" fmla="*/ 4211 h 19998"/>
                <a:gd name="connsiteX647" fmla="*/ 18631 w 19998"/>
                <a:gd name="connsiteY647" fmla="*/ 4131 h 19998"/>
                <a:gd name="connsiteX648" fmla="*/ 18762 w 19998"/>
                <a:gd name="connsiteY648" fmla="*/ 4108 h 19998"/>
                <a:gd name="connsiteX649" fmla="*/ 18778 w 19998"/>
                <a:gd name="connsiteY649" fmla="*/ 4148 h 19998"/>
                <a:gd name="connsiteX650" fmla="*/ 18821 w 19998"/>
                <a:gd name="connsiteY650" fmla="*/ 4131 h 19998"/>
                <a:gd name="connsiteX651" fmla="*/ 18943 w 19998"/>
                <a:gd name="connsiteY651" fmla="*/ 4333 h 19998"/>
                <a:gd name="connsiteX652" fmla="*/ 19047 w 19998"/>
                <a:gd name="connsiteY652" fmla="*/ 4333 h 19998"/>
                <a:gd name="connsiteX653" fmla="*/ 19064 w 19998"/>
                <a:gd name="connsiteY653" fmla="*/ 4392 h 19998"/>
                <a:gd name="connsiteX654" fmla="*/ 19152 w 19998"/>
                <a:gd name="connsiteY654" fmla="*/ 4392 h 19998"/>
                <a:gd name="connsiteX655" fmla="*/ 19152 w 19998"/>
                <a:gd name="connsiteY655" fmla="*/ 4373 h 19998"/>
                <a:gd name="connsiteX656" fmla="*/ 19212 w 19998"/>
                <a:gd name="connsiteY656" fmla="*/ 4373 h 19998"/>
                <a:gd name="connsiteX657" fmla="*/ 19212 w 19998"/>
                <a:gd name="connsiteY657" fmla="*/ 4392 h 19998"/>
                <a:gd name="connsiteX658" fmla="*/ 19317 w 19998"/>
                <a:gd name="connsiteY658" fmla="*/ 4333 h 19998"/>
                <a:gd name="connsiteX659" fmla="*/ 19417 w 19998"/>
                <a:gd name="connsiteY659" fmla="*/ 4392 h 19998"/>
                <a:gd name="connsiteX660" fmla="*/ 19443 w 19998"/>
                <a:gd name="connsiteY660" fmla="*/ 4373 h 19998"/>
                <a:gd name="connsiteX661" fmla="*/ 19500 w 19998"/>
                <a:gd name="connsiteY661" fmla="*/ 4373 h 19998"/>
                <a:gd name="connsiteX662" fmla="*/ 19521 w 19998"/>
                <a:gd name="connsiteY662" fmla="*/ 4352 h 19998"/>
                <a:gd name="connsiteX663" fmla="*/ 19998 w 19998"/>
                <a:gd name="connsiteY663" fmla="*/ 4512 h 19998"/>
                <a:gd name="connsiteX664" fmla="*/ 19750 w 19998"/>
                <a:gd name="connsiteY664" fmla="*/ 4939 h 19998"/>
                <a:gd name="connsiteX665" fmla="*/ 19712 w 19998"/>
                <a:gd name="connsiteY665" fmla="*/ 4939 h 19998"/>
                <a:gd name="connsiteX666" fmla="*/ 19686 w 19998"/>
                <a:gd name="connsiteY666" fmla="*/ 5003 h 19998"/>
                <a:gd name="connsiteX667" fmla="*/ 19645 w 19998"/>
                <a:gd name="connsiteY667" fmla="*/ 5003 h 19998"/>
                <a:gd name="connsiteX668" fmla="*/ 19131 w 19998"/>
                <a:gd name="connsiteY668" fmla="*/ 6512 h 19998"/>
                <a:gd name="connsiteX669" fmla="*/ 19236 w 19998"/>
                <a:gd name="connsiteY669" fmla="*/ 7750 h 19998"/>
                <a:gd name="connsiteX670" fmla="*/ 19212 w 19998"/>
                <a:gd name="connsiteY670" fmla="*/ 7750 h 19998"/>
                <a:gd name="connsiteX671" fmla="*/ 19090 w 19998"/>
                <a:gd name="connsiteY671" fmla="*/ 7870 h 19998"/>
                <a:gd name="connsiteX672" fmla="*/ 19152 w 19998"/>
                <a:gd name="connsiteY672" fmla="*/ 7853 h 19998"/>
                <a:gd name="connsiteX673" fmla="*/ 19064 w 19998"/>
                <a:gd name="connsiteY673" fmla="*/ 7973 h 19998"/>
                <a:gd name="connsiteX674" fmla="*/ 18983 w 19998"/>
                <a:gd name="connsiteY674" fmla="*/ 7973 h 19998"/>
                <a:gd name="connsiteX675" fmla="*/ 18714 w 19998"/>
                <a:gd name="connsiteY675" fmla="*/ 8135 h 19998"/>
                <a:gd name="connsiteX676" fmla="*/ 18695 w 19998"/>
                <a:gd name="connsiteY676" fmla="*/ 8093 h 19998"/>
                <a:gd name="connsiteX677" fmla="*/ 18614 w 19998"/>
                <a:gd name="connsiteY677" fmla="*/ 7997 h 19998"/>
                <a:gd name="connsiteX678" fmla="*/ 18631 w 19998"/>
                <a:gd name="connsiteY678" fmla="*/ 7973 h 19998"/>
                <a:gd name="connsiteX679" fmla="*/ 18304 w 19998"/>
                <a:gd name="connsiteY67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65 w 19998"/>
                <a:gd name="connsiteY328" fmla="*/ 8077 h 19998"/>
                <a:gd name="connsiteX329" fmla="*/ 3344 w 19998"/>
                <a:gd name="connsiteY329" fmla="*/ 7910 h 19998"/>
                <a:gd name="connsiteX330" fmla="*/ 3156 w 19998"/>
                <a:gd name="connsiteY330" fmla="*/ 7910 h 19998"/>
                <a:gd name="connsiteX331" fmla="*/ 2844 w 19998"/>
                <a:gd name="connsiteY331" fmla="*/ 7933 h 19998"/>
                <a:gd name="connsiteX332" fmla="*/ 2822 w 19998"/>
                <a:gd name="connsiteY332" fmla="*/ 7853 h 19998"/>
                <a:gd name="connsiteX333" fmla="*/ 3115 w 19998"/>
                <a:gd name="connsiteY333" fmla="*/ 7651 h 19998"/>
                <a:gd name="connsiteX334" fmla="*/ 3115 w 19998"/>
                <a:gd name="connsiteY334" fmla="*/ 7625 h 19998"/>
                <a:gd name="connsiteX335" fmla="*/ 2477 w 19998"/>
                <a:gd name="connsiteY335" fmla="*/ 7750 h 19998"/>
                <a:gd name="connsiteX336" fmla="*/ 2477 w 19998"/>
                <a:gd name="connsiteY336" fmla="*/ 7973 h 19998"/>
                <a:gd name="connsiteX337" fmla="*/ 2127 w 19998"/>
                <a:gd name="connsiteY337" fmla="*/ 7442 h 19998"/>
                <a:gd name="connsiteX338" fmla="*/ 2127 w 19998"/>
                <a:gd name="connsiteY338" fmla="*/ 7463 h 19998"/>
                <a:gd name="connsiteX339" fmla="*/ 1831 w 19998"/>
                <a:gd name="connsiteY339" fmla="*/ 7261 h 19998"/>
                <a:gd name="connsiteX340" fmla="*/ 1260 w 19998"/>
                <a:gd name="connsiteY340" fmla="*/ 6996 h 19998"/>
                <a:gd name="connsiteX341" fmla="*/ 1276 w 19998"/>
                <a:gd name="connsiteY341" fmla="*/ 6975 h 19998"/>
                <a:gd name="connsiteX342" fmla="*/ 1260 w 19998"/>
                <a:gd name="connsiteY342" fmla="*/ 6958 h 19998"/>
                <a:gd name="connsiteX343" fmla="*/ 1236 w 19998"/>
                <a:gd name="connsiteY343" fmla="*/ 6958 h 19998"/>
                <a:gd name="connsiteX344" fmla="*/ 1172 w 19998"/>
                <a:gd name="connsiteY344" fmla="*/ 6892 h 19998"/>
                <a:gd name="connsiteX345" fmla="*/ 1155 w 19998"/>
                <a:gd name="connsiteY345" fmla="*/ 6996 h 19998"/>
                <a:gd name="connsiteX346" fmla="*/ 886 w 19998"/>
                <a:gd name="connsiteY346" fmla="*/ 6975 h 19998"/>
                <a:gd name="connsiteX347" fmla="*/ 679 w 19998"/>
                <a:gd name="connsiteY347" fmla="*/ 7099 h 19998"/>
                <a:gd name="connsiteX348" fmla="*/ 533 w 19998"/>
                <a:gd name="connsiteY348" fmla="*/ 7078 h 19998"/>
                <a:gd name="connsiteX349" fmla="*/ 533 w 19998"/>
                <a:gd name="connsiteY349" fmla="*/ 7022 h 19998"/>
                <a:gd name="connsiteX350" fmla="*/ 574 w 19998"/>
                <a:gd name="connsiteY350" fmla="*/ 6996 h 19998"/>
                <a:gd name="connsiteX351" fmla="*/ 305 w 19998"/>
                <a:gd name="connsiteY351" fmla="*/ 6568 h 19998"/>
                <a:gd name="connsiteX352" fmla="*/ 264 w 19998"/>
                <a:gd name="connsiteY352" fmla="*/ 6594 h 19998"/>
                <a:gd name="connsiteX353" fmla="*/ 164 w 19998"/>
                <a:gd name="connsiteY353" fmla="*/ 6528 h 19998"/>
                <a:gd name="connsiteX354" fmla="*/ 141 w 19998"/>
                <a:gd name="connsiteY354" fmla="*/ 6528 h 19998"/>
                <a:gd name="connsiteX355" fmla="*/ 0 w 19998"/>
                <a:gd name="connsiteY355" fmla="*/ 6490 h 19998"/>
                <a:gd name="connsiteX356" fmla="*/ 17 w 19998"/>
                <a:gd name="connsiteY356" fmla="*/ 6465 h 19998"/>
                <a:gd name="connsiteX357" fmla="*/ 57 w 19998"/>
                <a:gd name="connsiteY357" fmla="*/ 6465 h 19998"/>
                <a:gd name="connsiteX358" fmla="*/ 57 w 19998"/>
                <a:gd name="connsiteY358" fmla="*/ 6425 h 19998"/>
                <a:gd name="connsiteX359" fmla="*/ 695 w 19998"/>
                <a:gd name="connsiteY359" fmla="*/ 6408 h 19998"/>
                <a:gd name="connsiteX360" fmla="*/ 760 w 19998"/>
                <a:gd name="connsiteY360" fmla="*/ 6262 h 19998"/>
                <a:gd name="connsiteX361" fmla="*/ 722 w 19998"/>
                <a:gd name="connsiteY361" fmla="*/ 6262 h 19998"/>
                <a:gd name="connsiteX362" fmla="*/ 695 w 19998"/>
                <a:gd name="connsiteY362" fmla="*/ 6164 h 19998"/>
                <a:gd name="connsiteX363" fmla="*/ 433 w 19998"/>
                <a:gd name="connsiteY363" fmla="*/ 6084 h 19998"/>
                <a:gd name="connsiteX364" fmla="*/ 348 w 19998"/>
                <a:gd name="connsiteY364" fmla="*/ 6204 h 19998"/>
                <a:gd name="connsiteX365" fmla="*/ 329 w 19998"/>
                <a:gd name="connsiteY365" fmla="*/ 6204 h 19998"/>
                <a:gd name="connsiteX366" fmla="*/ 305 w 19998"/>
                <a:gd name="connsiteY366" fmla="*/ 6060 h 19998"/>
                <a:gd name="connsiteX367" fmla="*/ 348 w 19998"/>
                <a:gd name="connsiteY367" fmla="*/ 6044 h 19998"/>
                <a:gd name="connsiteX368" fmla="*/ 348 w 19998"/>
                <a:gd name="connsiteY368" fmla="*/ 5997 h 19998"/>
                <a:gd name="connsiteX369" fmla="*/ 248 w 19998"/>
                <a:gd name="connsiteY369" fmla="*/ 5997 h 19998"/>
                <a:gd name="connsiteX370" fmla="*/ 221 w 19998"/>
                <a:gd name="connsiteY370" fmla="*/ 5938 h 19998"/>
                <a:gd name="connsiteX371" fmla="*/ 329 w 19998"/>
                <a:gd name="connsiteY371" fmla="*/ 5938 h 19998"/>
                <a:gd name="connsiteX372" fmla="*/ 348 w 19998"/>
                <a:gd name="connsiteY372" fmla="*/ 5818 h 19998"/>
                <a:gd name="connsiteX373" fmla="*/ 391 w 19998"/>
                <a:gd name="connsiteY373" fmla="*/ 5818 h 19998"/>
                <a:gd name="connsiteX374" fmla="*/ 369 w 19998"/>
                <a:gd name="connsiteY374" fmla="*/ 5917 h 19998"/>
                <a:gd name="connsiteX375" fmla="*/ 433 w 19998"/>
                <a:gd name="connsiteY375" fmla="*/ 5877 h 19998"/>
                <a:gd name="connsiteX376" fmla="*/ 433 w 19998"/>
                <a:gd name="connsiteY376" fmla="*/ 5898 h 19998"/>
                <a:gd name="connsiteX377" fmla="*/ 410 w 19998"/>
                <a:gd name="connsiteY377" fmla="*/ 5917 h 19998"/>
                <a:gd name="connsiteX378" fmla="*/ 433 w 19998"/>
                <a:gd name="connsiteY378" fmla="*/ 5938 h 19998"/>
                <a:gd name="connsiteX379" fmla="*/ 555 w 19998"/>
                <a:gd name="connsiteY379" fmla="*/ 5938 h 19998"/>
                <a:gd name="connsiteX380" fmla="*/ 555 w 19998"/>
                <a:gd name="connsiteY380" fmla="*/ 5955 h 19998"/>
                <a:gd name="connsiteX381" fmla="*/ 738 w 19998"/>
                <a:gd name="connsiteY381" fmla="*/ 5938 h 19998"/>
                <a:gd name="connsiteX382" fmla="*/ 695 w 19998"/>
                <a:gd name="connsiteY382" fmla="*/ 5835 h 19998"/>
                <a:gd name="connsiteX383" fmla="*/ 655 w 19998"/>
                <a:gd name="connsiteY383" fmla="*/ 5835 h 19998"/>
                <a:gd name="connsiteX384" fmla="*/ 638 w 19998"/>
                <a:gd name="connsiteY384" fmla="*/ 5877 h 19998"/>
                <a:gd name="connsiteX385" fmla="*/ 574 w 19998"/>
                <a:gd name="connsiteY385" fmla="*/ 5861 h 19998"/>
                <a:gd name="connsiteX386" fmla="*/ 517 w 19998"/>
                <a:gd name="connsiteY386" fmla="*/ 5861 h 19998"/>
                <a:gd name="connsiteX387" fmla="*/ 598 w 19998"/>
                <a:gd name="connsiteY387" fmla="*/ 5736 h 19998"/>
                <a:gd name="connsiteX388" fmla="*/ 141 w 19998"/>
                <a:gd name="connsiteY388" fmla="*/ 5778 h 19998"/>
                <a:gd name="connsiteX389" fmla="*/ 141 w 19998"/>
                <a:gd name="connsiteY389" fmla="*/ 5795 h 19998"/>
                <a:gd name="connsiteX390" fmla="*/ 17 w 19998"/>
                <a:gd name="connsiteY390" fmla="*/ 5818 h 19998"/>
                <a:gd name="connsiteX391" fmla="*/ 17 w 19998"/>
                <a:gd name="connsiteY391" fmla="*/ 5715 h 19998"/>
                <a:gd name="connsiteX392" fmla="*/ 40 w 19998"/>
                <a:gd name="connsiteY392" fmla="*/ 5715 h 19998"/>
                <a:gd name="connsiteX393" fmla="*/ 141 w 19998"/>
                <a:gd name="connsiteY393" fmla="*/ 5287 h 19998"/>
                <a:gd name="connsiteX394" fmla="*/ 181 w 19998"/>
                <a:gd name="connsiteY394" fmla="*/ 5268 h 19998"/>
                <a:gd name="connsiteX395" fmla="*/ 348 w 19998"/>
                <a:gd name="connsiteY395" fmla="*/ 5247 h 19998"/>
                <a:gd name="connsiteX396" fmla="*/ 329 w 19998"/>
                <a:gd name="connsiteY396" fmla="*/ 5205 h 19998"/>
                <a:gd name="connsiteX397" fmla="*/ 450 w 19998"/>
                <a:gd name="connsiteY397" fmla="*/ 5149 h 19998"/>
                <a:gd name="connsiteX398" fmla="*/ 617 w 19998"/>
                <a:gd name="connsiteY398" fmla="*/ 5149 h 19998"/>
                <a:gd name="connsiteX399" fmla="*/ 617 w 19998"/>
                <a:gd name="connsiteY399" fmla="*/ 5106 h 19998"/>
                <a:gd name="connsiteX400" fmla="*/ 803 w 19998"/>
                <a:gd name="connsiteY400" fmla="*/ 5085 h 19998"/>
                <a:gd name="connsiteX401" fmla="*/ 826 w 19998"/>
                <a:gd name="connsiteY401" fmla="*/ 5106 h 19998"/>
                <a:gd name="connsiteX402" fmla="*/ 803 w 19998"/>
                <a:gd name="connsiteY402" fmla="*/ 5149 h 19998"/>
                <a:gd name="connsiteX403" fmla="*/ 803 w 19998"/>
                <a:gd name="connsiteY403" fmla="*/ 5165 h 19998"/>
                <a:gd name="connsiteX404" fmla="*/ 1276 w 19998"/>
                <a:gd name="connsiteY404" fmla="*/ 5022 h 19998"/>
                <a:gd name="connsiteX405" fmla="*/ 1276 w 19998"/>
                <a:gd name="connsiteY405" fmla="*/ 5003 h 19998"/>
                <a:gd name="connsiteX406" fmla="*/ 1276 w 19998"/>
                <a:gd name="connsiteY406" fmla="*/ 5022 h 19998"/>
                <a:gd name="connsiteX407" fmla="*/ 1298 w 19998"/>
                <a:gd name="connsiteY407" fmla="*/ 5022 h 19998"/>
                <a:gd name="connsiteX408" fmla="*/ 1298 w 19998"/>
                <a:gd name="connsiteY408" fmla="*/ 5003 h 19998"/>
                <a:gd name="connsiteX409" fmla="*/ 1341 w 19998"/>
                <a:gd name="connsiteY409" fmla="*/ 5003 h 19998"/>
                <a:gd name="connsiteX410" fmla="*/ 1341 w 19998"/>
                <a:gd name="connsiteY410" fmla="*/ 5165 h 19998"/>
                <a:gd name="connsiteX411" fmla="*/ 1381 w 19998"/>
                <a:gd name="connsiteY411" fmla="*/ 5165 h 19998"/>
                <a:gd name="connsiteX412" fmla="*/ 1441 w 19998"/>
                <a:gd name="connsiteY412" fmla="*/ 5149 h 19998"/>
                <a:gd name="connsiteX413" fmla="*/ 1441 w 19998"/>
                <a:gd name="connsiteY413" fmla="*/ 5205 h 19998"/>
                <a:gd name="connsiteX414" fmla="*/ 1505 w 19998"/>
                <a:gd name="connsiteY414" fmla="*/ 5231 h 19998"/>
                <a:gd name="connsiteX415" fmla="*/ 1524 w 19998"/>
                <a:gd name="connsiteY415" fmla="*/ 5069 h 19998"/>
                <a:gd name="connsiteX416" fmla="*/ 1562 w 19998"/>
                <a:gd name="connsiteY416" fmla="*/ 5069 h 19998"/>
                <a:gd name="connsiteX417" fmla="*/ 1562 w 19998"/>
                <a:gd name="connsiteY417" fmla="*/ 5043 h 19998"/>
                <a:gd name="connsiteX418" fmla="*/ 1815 w 19998"/>
                <a:gd name="connsiteY418" fmla="*/ 5125 h 19998"/>
                <a:gd name="connsiteX419" fmla="*/ 1815 w 19998"/>
                <a:gd name="connsiteY419" fmla="*/ 5149 h 19998"/>
                <a:gd name="connsiteX420" fmla="*/ 1831 w 19998"/>
                <a:gd name="connsiteY420" fmla="*/ 5149 h 19998"/>
                <a:gd name="connsiteX421" fmla="*/ 1874 w 19998"/>
                <a:gd name="connsiteY421" fmla="*/ 5149 h 19998"/>
                <a:gd name="connsiteX422" fmla="*/ 1874 w 19998"/>
                <a:gd name="connsiteY422" fmla="*/ 5189 h 19998"/>
                <a:gd name="connsiteX423" fmla="*/ 1936 w 19998"/>
                <a:gd name="connsiteY423" fmla="*/ 5165 h 19998"/>
                <a:gd name="connsiteX424" fmla="*/ 1936 w 19998"/>
                <a:gd name="connsiteY424" fmla="*/ 5149 h 19998"/>
                <a:gd name="connsiteX425" fmla="*/ 1915 w 19998"/>
                <a:gd name="connsiteY425" fmla="*/ 5125 h 19998"/>
                <a:gd name="connsiteX426" fmla="*/ 1915 w 19998"/>
                <a:gd name="connsiteY426" fmla="*/ 5069 h 19998"/>
                <a:gd name="connsiteX427" fmla="*/ 1979 w 19998"/>
                <a:gd name="connsiteY427" fmla="*/ 5003 h 19998"/>
                <a:gd name="connsiteX428" fmla="*/ 1936 w 19998"/>
                <a:gd name="connsiteY428" fmla="*/ 4939 h 19998"/>
                <a:gd name="connsiteX429" fmla="*/ 2103 w 19998"/>
                <a:gd name="connsiteY429" fmla="*/ 4820 h 19998"/>
                <a:gd name="connsiteX430" fmla="*/ 2496 w 19998"/>
                <a:gd name="connsiteY430" fmla="*/ 4777 h 19998"/>
                <a:gd name="connsiteX431" fmla="*/ 2536 w 19998"/>
                <a:gd name="connsiteY431" fmla="*/ 4860 h 19998"/>
                <a:gd name="connsiteX432" fmla="*/ 2722 w 19998"/>
                <a:gd name="connsiteY432" fmla="*/ 4761 h 19998"/>
                <a:gd name="connsiteX433" fmla="*/ 2722 w 19998"/>
                <a:gd name="connsiteY433" fmla="*/ 4900 h 19998"/>
                <a:gd name="connsiteX434" fmla="*/ 2805 w 19998"/>
                <a:gd name="connsiteY434" fmla="*/ 4923 h 19998"/>
                <a:gd name="connsiteX435" fmla="*/ 2782 w 19998"/>
                <a:gd name="connsiteY435" fmla="*/ 4982 h 19998"/>
                <a:gd name="connsiteX436" fmla="*/ 2886 w 19998"/>
                <a:gd name="connsiteY436" fmla="*/ 5022 h 19998"/>
                <a:gd name="connsiteX437" fmla="*/ 2910 w 19998"/>
                <a:gd name="connsiteY437" fmla="*/ 5022 h 19998"/>
                <a:gd name="connsiteX438" fmla="*/ 2970 w 19998"/>
                <a:gd name="connsiteY438" fmla="*/ 5189 h 19998"/>
                <a:gd name="connsiteX439" fmla="*/ 3010 w 19998"/>
                <a:gd name="connsiteY439" fmla="*/ 5189 h 19998"/>
                <a:gd name="connsiteX440" fmla="*/ 3034 w 19998"/>
                <a:gd name="connsiteY440" fmla="*/ 5247 h 19998"/>
                <a:gd name="connsiteX441" fmla="*/ 3256 w 19998"/>
                <a:gd name="connsiteY441" fmla="*/ 5673 h 19998"/>
                <a:gd name="connsiteX442" fmla="*/ 3608 w 19998"/>
                <a:gd name="connsiteY442" fmla="*/ 5391 h 19998"/>
                <a:gd name="connsiteX443" fmla="*/ 3689 w 19998"/>
                <a:gd name="connsiteY443" fmla="*/ 5351 h 19998"/>
                <a:gd name="connsiteX444" fmla="*/ 3860 w 19998"/>
                <a:gd name="connsiteY444" fmla="*/ 5268 h 19998"/>
                <a:gd name="connsiteX445" fmla="*/ 3999 w 19998"/>
                <a:gd name="connsiteY445" fmla="*/ 5534 h 19998"/>
                <a:gd name="connsiteX446" fmla="*/ 4351 w 19998"/>
                <a:gd name="connsiteY446" fmla="*/ 5351 h 19998"/>
                <a:gd name="connsiteX447" fmla="*/ 4372 w 19998"/>
                <a:gd name="connsiteY447" fmla="*/ 5308 h 19998"/>
                <a:gd name="connsiteX448" fmla="*/ 4580 w 19998"/>
                <a:gd name="connsiteY448" fmla="*/ 5268 h 19998"/>
                <a:gd name="connsiteX449" fmla="*/ 4580 w 19998"/>
                <a:gd name="connsiteY449" fmla="*/ 5471 h 19998"/>
                <a:gd name="connsiteX450" fmla="*/ 4994 w 19998"/>
                <a:gd name="connsiteY450" fmla="*/ 5449 h 19998"/>
                <a:gd name="connsiteX451" fmla="*/ 5075 w 19998"/>
                <a:gd name="connsiteY451" fmla="*/ 5471 h 19998"/>
                <a:gd name="connsiteX452" fmla="*/ 5323 w 19998"/>
                <a:gd name="connsiteY452" fmla="*/ 5471 h 19998"/>
                <a:gd name="connsiteX453" fmla="*/ 5242 w 19998"/>
                <a:gd name="connsiteY453" fmla="*/ 5407 h 19998"/>
                <a:gd name="connsiteX454" fmla="*/ 4994 w 19998"/>
                <a:gd name="connsiteY454" fmla="*/ 5003 h 19998"/>
                <a:gd name="connsiteX455" fmla="*/ 4970 w 19998"/>
                <a:gd name="connsiteY455" fmla="*/ 5003 h 19998"/>
                <a:gd name="connsiteX456" fmla="*/ 4954 w 19998"/>
                <a:gd name="connsiteY456" fmla="*/ 4982 h 19998"/>
                <a:gd name="connsiteX457" fmla="*/ 5054 w 19998"/>
                <a:gd name="connsiteY457" fmla="*/ 4618 h 19998"/>
                <a:gd name="connsiteX458" fmla="*/ 5054 w 19998"/>
                <a:gd name="connsiteY458" fmla="*/ 4601 h 19998"/>
                <a:gd name="connsiteX459" fmla="*/ 5037 w 19998"/>
                <a:gd name="connsiteY459" fmla="*/ 4618 h 19998"/>
                <a:gd name="connsiteX460" fmla="*/ 5011 w 19998"/>
                <a:gd name="connsiteY460" fmla="*/ 4131 h 19998"/>
                <a:gd name="connsiteX461" fmla="*/ 4970 w 19998"/>
                <a:gd name="connsiteY461" fmla="*/ 4131 h 19998"/>
                <a:gd name="connsiteX462" fmla="*/ 4642 w 19998"/>
                <a:gd name="connsiteY462" fmla="*/ 3335 h 19998"/>
                <a:gd name="connsiteX463" fmla="*/ 4663 w 19998"/>
                <a:gd name="connsiteY463" fmla="*/ 3092 h 19998"/>
                <a:gd name="connsiteX464" fmla="*/ 4563 w 19998"/>
                <a:gd name="connsiteY464" fmla="*/ 3050 h 19998"/>
                <a:gd name="connsiteX465" fmla="*/ 4563 w 19998"/>
                <a:gd name="connsiteY465" fmla="*/ 2930 h 19998"/>
                <a:gd name="connsiteX466" fmla="*/ 4663 w 19998"/>
                <a:gd name="connsiteY466" fmla="*/ 2987 h 19998"/>
                <a:gd name="connsiteX467" fmla="*/ 4684 w 19998"/>
                <a:gd name="connsiteY467" fmla="*/ 2947 h 19998"/>
                <a:gd name="connsiteX468" fmla="*/ 5242 w 19998"/>
                <a:gd name="connsiteY468" fmla="*/ 3092 h 19998"/>
                <a:gd name="connsiteX469" fmla="*/ 5258 w 19998"/>
                <a:gd name="connsiteY469" fmla="*/ 3029 h 19998"/>
                <a:gd name="connsiteX470" fmla="*/ 5570 w 19998"/>
                <a:gd name="connsiteY470" fmla="*/ 3050 h 19998"/>
                <a:gd name="connsiteX471" fmla="*/ 5632 w 19998"/>
                <a:gd name="connsiteY471" fmla="*/ 3252 h 19998"/>
                <a:gd name="connsiteX472" fmla="*/ 5592 w 19998"/>
                <a:gd name="connsiteY472" fmla="*/ 3252 h 19998"/>
                <a:gd name="connsiteX473" fmla="*/ 5570 w 19998"/>
                <a:gd name="connsiteY473" fmla="*/ 3316 h 19998"/>
                <a:gd name="connsiteX474" fmla="*/ 5511 w 19998"/>
                <a:gd name="connsiteY474" fmla="*/ 3316 h 19998"/>
                <a:gd name="connsiteX475" fmla="*/ 5675 w 19998"/>
                <a:gd name="connsiteY475" fmla="*/ 3800 h 19998"/>
                <a:gd name="connsiteX476" fmla="*/ 5649 w 19998"/>
                <a:gd name="connsiteY476" fmla="*/ 3826 h 19998"/>
                <a:gd name="connsiteX477" fmla="*/ 5732 w 19998"/>
                <a:gd name="connsiteY477" fmla="*/ 3842 h 19998"/>
                <a:gd name="connsiteX478" fmla="*/ 5713 w 19998"/>
                <a:gd name="connsiteY478" fmla="*/ 3842 h 19998"/>
                <a:gd name="connsiteX479" fmla="*/ 5732 w 19998"/>
                <a:gd name="connsiteY479" fmla="*/ 3882 h 19998"/>
                <a:gd name="connsiteX480" fmla="*/ 5756 w 19998"/>
                <a:gd name="connsiteY480" fmla="*/ 3882 h 19998"/>
                <a:gd name="connsiteX481" fmla="*/ 5775 w 19998"/>
                <a:gd name="connsiteY481" fmla="*/ 3882 h 19998"/>
                <a:gd name="connsiteX482" fmla="*/ 5861 w 19998"/>
                <a:gd name="connsiteY482" fmla="*/ 3762 h 19998"/>
                <a:gd name="connsiteX483" fmla="*/ 6499 w 19998"/>
                <a:gd name="connsiteY483" fmla="*/ 3906 h 19998"/>
                <a:gd name="connsiteX484" fmla="*/ 7611 w 19998"/>
                <a:gd name="connsiteY484" fmla="*/ 3826 h 19998"/>
                <a:gd name="connsiteX485" fmla="*/ 7923 w 19998"/>
                <a:gd name="connsiteY485" fmla="*/ 3722 h 19998"/>
                <a:gd name="connsiteX486" fmla="*/ 8045 w 19998"/>
                <a:gd name="connsiteY486" fmla="*/ 3703 h 19998"/>
                <a:gd name="connsiteX487" fmla="*/ 7611 w 19998"/>
                <a:gd name="connsiteY487" fmla="*/ 3600 h 19998"/>
                <a:gd name="connsiteX488" fmla="*/ 7611 w 19998"/>
                <a:gd name="connsiteY488" fmla="*/ 3581 h 19998"/>
                <a:gd name="connsiteX489" fmla="*/ 7799 w 19998"/>
                <a:gd name="connsiteY489" fmla="*/ 3092 h 19998"/>
                <a:gd name="connsiteX490" fmla="*/ 9574 w 19998"/>
                <a:gd name="connsiteY490" fmla="*/ 2317 h 19998"/>
                <a:gd name="connsiteX491" fmla="*/ 9843 w 19998"/>
                <a:gd name="connsiteY491" fmla="*/ 1993 h 19998"/>
                <a:gd name="connsiteX492" fmla="*/ 9902 w 19998"/>
                <a:gd name="connsiteY492" fmla="*/ 2051 h 19998"/>
                <a:gd name="connsiteX493" fmla="*/ 10031 w 19998"/>
                <a:gd name="connsiteY493" fmla="*/ 2051 h 19998"/>
                <a:gd name="connsiteX494" fmla="*/ 9964 w 19998"/>
                <a:gd name="connsiteY494" fmla="*/ 1972 h 19998"/>
                <a:gd name="connsiteX495" fmla="*/ 9943 w 19998"/>
                <a:gd name="connsiteY495" fmla="*/ 1993 h 19998"/>
                <a:gd name="connsiteX496" fmla="*/ 9843 w 19998"/>
                <a:gd name="connsiteY496" fmla="*/ 1645 h 19998"/>
                <a:gd name="connsiteX497" fmla="*/ 9902 w 19998"/>
                <a:gd name="connsiteY497" fmla="*/ 1645 h 19998"/>
                <a:gd name="connsiteX498" fmla="*/ 9902 w 19998"/>
                <a:gd name="connsiteY498" fmla="*/ 1628 h 19998"/>
                <a:gd name="connsiteX499" fmla="*/ 9902 w 19998"/>
                <a:gd name="connsiteY499" fmla="*/ 1607 h 19998"/>
                <a:gd name="connsiteX500" fmla="*/ 9843 w 19998"/>
                <a:gd name="connsiteY500" fmla="*/ 1542 h 19998"/>
                <a:gd name="connsiteX501" fmla="*/ 9886 w 19998"/>
                <a:gd name="connsiteY501" fmla="*/ 1260 h 19998"/>
                <a:gd name="connsiteX502" fmla="*/ 9926 w 19998"/>
                <a:gd name="connsiteY502" fmla="*/ 1243 h 19998"/>
                <a:gd name="connsiteX503" fmla="*/ 9886 w 19998"/>
                <a:gd name="connsiteY503" fmla="*/ 815 h 19998"/>
                <a:gd name="connsiteX504" fmla="*/ 9902 w 19998"/>
                <a:gd name="connsiteY504" fmla="*/ 815 h 19998"/>
                <a:gd name="connsiteX505" fmla="*/ 9886 w 19998"/>
                <a:gd name="connsiteY505" fmla="*/ 484 h 19998"/>
                <a:gd name="connsiteX506" fmla="*/ 10645 w 19998"/>
                <a:gd name="connsiteY506" fmla="*/ 186 h 19998"/>
                <a:gd name="connsiteX507" fmla="*/ 11307 w 19998"/>
                <a:gd name="connsiteY507" fmla="*/ 0 h 19998"/>
                <a:gd name="connsiteX508" fmla="*/ 11431 w 19998"/>
                <a:gd name="connsiteY508" fmla="*/ 324 h 19998"/>
                <a:gd name="connsiteX509" fmla="*/ 11431 w 19998"/>
                <a:gd name="connsiteY509" fmla="*/ 630 h 19998"/>
                <a:gd name="connsiteX510" fmla="*/ 11577 w 19998"/>
                <a:gd name="connsiteY510" fmla="*/ 630 h 19998"/>
                <a:gd name="connsiteX511" fmla="*/ 11700 w 19998"/>
                <a:gd name="connsiteY511" fmla="*/ 832 h 19998"/>
                <a:gd name="connsiteX512" fmla="*/ 11822 w 19998"/>
                <a:gd name="connsiteY512" fmla="*/ 895 h 19998"/>
                <a:gd name="connsiteX513" fmla="*/ 12158 w 19998"/>
                <a:gd name="connsiteY513" fmla="*/ 670 h 19998"/>
                <a:gd name="connsiteX514" fmla="*/ 12279 w 19998"/>
                <a:gd name="connsiteY514" fmla="*/ 792 h 19998"/>
                <a:gd name="connsiteX515" fmla="*/ 12255 w 19998"/>
                <a:gd name="connsiteY515" fmla="*/ 815 h 19998"/>
                <a:gd name="connsiteX516" fmla="*/ 12360 w 19998"/>
                <a:gd name="connsiteY516" fmla="*/ 895 h 19998"/>
                <a:gd name="connsiteX517" fmla="*/ 12360 w 19998"/>
                <a:gd name="connsiteY517" fmla="*/ 912 h 19998"/>
                <a:gd name="connsiteX518" fmla="*/ 12339 w 19998"/>
                <a:gd name="connsiteY518" fmla="*/ 935 h 19998"/>
                <a:gd name="connsiteX519" fmla="*/ 12548 w 19998"/>
                <a:gd name="connsiteY519" fmla="*/ 1342 h 19998"/>
                <a:gd name="connsiteX520" fmla="*/ 12753 w 19998"/>
                <a:gd name="connsiteY520" fmla="*/ 1260 h 19998"/>
                <a:gd name="connsiteX521" fmla="*/ 12729 w 19998"/>
                <a:gd name="connsiteY521" fmla="*/ 1363 h 19998"/>
                <a:gd name="connsiteX522" fmla="*/ 12834 w 19998"/>
                <a:gd name="connsiteY522" fmla="*/ 1323 h 19998"/>
                <a:gd name="connsiteX523" fmla="*/ 12853 w 19998"/>
                <a:gd name="connsiteY523" fmla="*/ 1342 h 19998"/>
                <a:gd name="connsiteX524" fmla="*/ 12901 w 19998"/>
                <a:gd name="connsiteY524" fmla="*/ 1342 h 19998"/>
                <a:gd name="connsiteX525" fmla="*/ 13039 w 19998"/>
                <a:gd name="connsiteY525" fmla="*/ 1769 h 19998"/>
                <a:gd name="connsiteX526" fmla="*/ 13039 w 19998"/>
                <a:gd name="connsiteY526" fmla="*/ 1751 h 19998"/>
                <a:gd name="connsiteX527" fmla="*/ 13065 w 19998"/>
                <a:gd name="connsiteY527" fmla="*/ 1751 h 19998"/>
                <a:gd name="connsiteX528" fmla="*/ 13082 w 19998"/>
                <a:gd name="connsiteY528" fmla="*/ 1671 h 19998"/>
                <a:gd name="connsiteX529" fmla="*/ 13186 w 19998"/>
                <a:gd name="connsiteY529" fmla="*/ 1645 h 19998"/>
                <a:gd name="connsiteX530" fmla="*/ 13203 w 19998"/>
                <a:gd name="connsiteY530" fmla="*/ 1671 h 19998"/>
                <a:gd name="connsiteX531" fmla="*/ 13203 w 19998"/>
                <a:gd name="connsiteY531" fmla="*/ 1645 h 19998"/>
                <a:gd name="connsiteX532" fmla="*/ 13267 w 19998"/>
                <a:gd name="connsiteY532" fmla="*/ 1645 h 19998"/>
                <a:gd name="connsiteX533" fmla="*/ 13267 w 19998"/>
                <a:gd name="connsiteY533" fmla="*/ 1671 h 19998"/>
                <a:gd name="connsiteX534" fmla="*/ 13308 w 19998"/>
                <a:gd name="connsiteY534" fmla="*/ 1687 h 19998"/>
                <a:gd name="connsiteX535" fmla="*/ 13308 w 19998"/>
                <a:gd name="connsiteY535" fmla="*/ 1711 h 19998"/>
                <a:gd name="connsiteX536" fmla="*/ 13515 w 19998"/>
                <a:gd name="connsiteY536" fmla="*/ 1628 h 19998"/>
                <a:gd name="connsiteX537" fmla="*/ 13598 w 19998"/>
                <a:gd name="connsiteY537" fmla="*/ 1751 h 19998"/>
                <a:gd name="connsiteX538" fmla="*/ 13660 w 19998"/>
                <a:gd name="connsiteY538" fmla="*/ 1769 h 19998"/>
                <a:gd name="connsiteX539" fmla="*/ 13660 w 19998"/>
                <a:gd name="connsiteY539" fmla="*/ 1833 h 19998"/>
                <a:gd name="connsiteX540" fmla="*/ 13677 w 19998"/>
                <a:gd name="connsiteY540" fmla="*/ 1833 h 19998"/>
                <a:gd name="connsiteX541" fmla="*/ 13677 w 19998"/>
                <a:gd name="connsiteY541" fmla="*/ 1849 h 19998"/>
                <a:gd name="connsiteX542" fmla="*/ 13725 w 19998"/>
                <a:gd name="connsiteY542" fmla="*/ 1849 h 19998"/>
                <a:gd name="connsiteX543" fmla="*/ 13703 w 19998"/>
                <a:gd name="connsiteY543" fmla="*/ 1833 h 19998"/>
                <a:gd name="connsiteX544" fmla="*/ 13725 w 19998"/>
                <a:gd name="connsiteY544" fmla="*/ 1791 h 19998"/>
                <a:gd name="connsiteX545" fmla="*/ 13808 w 19998"/>
                <a:gd name="connsiteY545" fmla="*/ 1873 h 19998"/>
                <a:gd name="connsiteX546" fmla="*/ 13725 w 19998"/>
                <a:gd name="connsiteY546" fmla="*/ 2155 h 19998"/>
                <a:gd name="connsiteX547" fmla="*/ 13725 w 19998"/>
                <a:gd name="connsiteY547" fmla="*/ 2138 h 19998"/>
                <a:gd name="connsiteX548" fmla="*/ 13784 w 19998"/>
                <a:gd name="connsiteY548" fmla="*/ 2155 h 19998"/>
                <a:gd name="connsiteX549" fmla="*/ 13825 w 19998"/>
                <a:gd name="connsiteY549" fmla="*/ 2301 h 19998"/>
                <a:gd name="connsiteX550" fmla="*/ 13703 w 19998"/>
                <a:gd name="connsiteY550" fmla="*/ 2420 h 19998"/>
                <a:gd name="connsiteX551" fmla="*/ 13741 w 19998"/>
                <a:gd name="connsiteY551" fmla="*/ 2463 h 19998"/>
                <a:gd name="connsiteX552" fmla="*/ 13703 w 19998"/>
                <a:gd name="connsiteY552" fmla="*/ 2503 h 19998"/>
                <a:gd name="connsiteX553" fmla="*/ 13784 w 19998"/>
                <a:gd name="connsiteY553" fmla="*/ 2519 h 19998"/>
                <a:gd name="connsiteX554" fmla="*/ 13784 w 19998"/>
                <a:gd name="connsiteY554" fmla="*/ 2540 h 19998"/>
                <a:gd name="connsiteX555" fmla="*/ 13849 w 19998"/>
                <a:gd name="connsiteY555" fmla="*/ 2540 h 19998"/>
                <a:gd name="connsiteX556" fmla="*/ 14280 w 19998"/>
                <a:gd name="connsiteY556" fmla="*/ 2540 h 19998"/>
                <a:gd name="connsiteX557" fmla="*/ 14527 w 19998"/>
                <a:gd name="connsiteY557" fmla="*/ 2437 h 19998"/>
                <a:gd name="connsiteX558" fmla="*/ 14527 w 19998"/>
                <a:gd name="connsiteY558" fmla="*/ 2218 h 19998"/>
                <a:gd name="connsiteX559" fmla="*/ 14715 w 19998"/>
                <a:gd name="connsiteY559" fmla="*/ 2051 h 19998"/>
                <a:gd name="connsiteX560" fmla="*/ 14815 w 19998"/>
                <a:gd name="connsiteY560" fmla="*/ 2115 h 19998"/>
                <a:gd name="connsiteX561" fmla="*/ 14775 w 19998"/>
                <a:gd name="connsiteY561" fmla="*/ 2138 h 19998"/>
                <a:gd name="connsiteX562" fmla="*/ 14796 w 19998"/>
                <a:gd name="connsiteY562" fmla="*/ 2218 h 19998"/>
                <a:gd name="connsiteX563" fmla="*/ 14756 w 19998"/>
                <a:gd name="connsiteY563" fmla="*/ 2195 h 19998"/>
                <a:gd name="connsiteX564" fmla="*/ 14732 w 19998"/>
                <a:gd name="connsiteY564" fmla="*/ 2218 h 19998"/>
                <a:gd name="connsiteX565" fmla="*/ 14756 w 19998"/>
                <a:gd name="connsiteY565" fmla="*/ 2237 h 19998"/>
                <a:gd name="connsiteX566" fmla="*/ 14732 w 19998"/>
                <a:gd name="connsiteY566" fmla="*/ 2275 h 19998"/>
                <a:gd name="connsiteX567" fmla="*/ 14715 w 19998"/>
                <a:gd name="connsiteY567" fmla="*/ 2275 h 19998"/>
                <a:gd name="connsiteX568" fmla="*/ 14756 w 19998"/>
                <a:gd name="connsiteY568" fmla="*/ 2341 h 19998"/>
                <a:gd name="connsiteX569" fmla="*/ 14675 w 19998"/>
                <a:gd name="connsiteY569" fmla="*/ 2519 h 19998"/>
                <a:gd name="connsiteX570" fmla="*/ 14815 w 19998"/>
                <a:gd name="connsiteY570" fmla="*/ 2622 h 19998"/>
                <a:gd name="connsiteX571" fmla="*/ 14796 w 19998"/>
                <a:gd name="connsiteY571" fmla="*/ 2904 h 19998"/>
                <a:gd name="connsiteX572" fmla="*/ 14918 w 19998"/>
                <a:gd name="connsiteY572" fmla="*/ 2904 h 19998"/>
                <a:gd name="connsiteX573" fmla="*/ 14918 w 19998"/>
                <a:gd name="connsiteY573" fmla="*/ 2867 h 19998"/>
                <a:gd name="connsiteX574" fmla="*/ 15001 w 19998"/>
                <a:gd name="connsiteY574" fmla="*/ 2888 h 19998"/>
                <a:gd name="connsiteX575" fmla="*/ 15230 w 19998"/>
                <a:gd name="connsiteY575" fmla="*/ 3074 h 19998"/>
                <a:gd name="connsiteX576" fmla="*/ 15249 w 19998"/>
                <a:gd name="connsiteY576" fmla="*/ 3050 h 19998"/>
                <a:gd name="connsiteX577" fmla="*/ 15249 w 19998"/>
                <a:gd name="connsiteY577" fmla="*/ 3114 h 19998"/>
                <a:gd name="connsiteX578" fmla="*/ 15330 w 19998"/>
                <a:gd name="connsiteY578" fmla="*/ 3114 h 19998"/>
                <a:gd name="connsiteX579" fmla="*/ 15418 w 19998"/>
                <a:gd name="connsiteY579" fmla="*/ 3114 h 19998"/>
                <a:gd name="connsiteX580" fmla="*/ 15499 w 19998"/>
                <a:gd name="connsiteY580" fmla="*/ 3196 h 19998"/>
                <a:gd name="connsiteX581" fmla="*/ 15475 w 19998"/>
                <a:gd name="connsiteY581" fmla="*/ 3252 h 19998"/>
                <a:gd name="connsiteX582" fmla="*/ 15499 w 19998"/>
                <a:gd name="connsiteY582" fmla="*/ 3295 h 19998"/>
                <a:gd name="connsiteX583" fmla="*/ 15499 w 19998"/>
                <a:gd name="connsiteY583" fmla="*/ 3276 h 19998"/>
                <a:gd name="connsiteX584" fmla="*/ 15599 w 19998"/>
                <a:gd name="connsiteY584" fmla="*/ 3276 h 19998"/>
                <a:gd name="connsiteX585" fmla="*/ 15704 w 19998"/>
                <a:gd name="connsiteY585" fmla="*/ 3374 h 19998"/>
                <a:gd name="connsiteX586" fmla="*/ 15682 w 19998"/>
                <a:gd name="connsiteY586" fmla="*/ 3414 h 19998"/>
                <a:gd name="connsiteX587" fmla="*/ 15723 w 19998"/>
                <a:gd name="connsiteY587" fmla="*/ 3478 h 19998"/>
                <a:gd name="connsiteX588" fmla="*/ 15704 w 19998"/>
                <a:gd name="connsiteY588" fmla="*/ 3497 h 19998"/>
                <a:gd name="connsiteX589" fmla="*/ 15747 w 19998"/>
                <a:gd name="connsiteY589" fmla="*/ 3534 h 19998"/>
                <a:gd name="connsiteX590" fmla="*/ 15747 w 19998"/>
                <a:gd name="connsiteY590" fmla="*/ 3518 h 19998"/>
                <a:gd name="connsiteX591" fmla="*/ 15935 w 19998"/>
                <a:gd name="connsiteY591" fmla="*/ 3478 h 19998"/>
                <a:gd name="connsiteX592" fmla="*/ 15935 w 19998"/>
                <a:gd name="connsiteY592" fmla="*/ 3518 h 19998"/>
                <a:gd name="connsiteX593" fmla="*/ 15951 w 19998"/>
                <a:gd name="connsiteY593" fmla="*/ 3518 h 19998"/>
                <a:gd name="connsiteX594" fmla="*/ 15992 w 19998"/>
                <a:gd name="connsiteY594" fmla="*/ 3414 h 19998"/>
                <a:gd name="connsiteX595" fmla="*/ 16156 w 19998"/>
                <a:gd name="connsiteY595" fmla="*/ 3414 h 19998"/>
                <a:gd name="connsiteX596" fmla="*/ 16156 w 19998"/>
                <a:gd name="connsiteY596" fmla="*/ 3374 h 19998"/>
                <a:gd name="connsiteX597" fmla="*/ 16302 w 19998"/>
                <a:gd name="connsiteY597" fmla="*/ 3436 h 19998"/>
                <a:gd name="connsiteX598" fmla="*/ 16285 w 19998"/>
                <a:gd name="connsiteY598" fmla="*/ 3454 h 19998"/>
                <a:gd name="connsiteX599" fmla="*/ 16366 w 19998"/>
                <a:gd name="connsiteY599" fmla="*/ 3518 h 19998"/>
                <a:gd name="connsiteX600" fmla="*/ 16490 w 19998"/>
                <a:gd name="connsiteY600" fmla="*/ 3518 h 19998"/>
                <a:gd name="connsiteX601" fmla="*/ 16506 w 19998"/>
                <a:gd name="connsiteY601" fmla="*/ 3600 h 19998"/>
                <a:gd name="connsiteX602" fmla="*/ 16590 w 19998"/>
                <a:gd name="connsiteY602" fmla="*/ 3624 h 19998"/>
                <a:gd name="connsiteX603" fmla="*/ 16611 w 19998"/>
                <a:gd name="connsiteY603" fmla="*/ 3581 h 19998"/>
                <a:gd name="connsiteX604" fmla="*/ 16694 w 19998"/>
                <a:gd name="connsiteY604" fmla="*/ 3600 h 19998"/>
                <a:gd name="connsiteX605" fmla="*/ 16694 w 19998"/>
                <a:gd name="connsiteY605" fmla="*/ 3560 h 19998"/>
                <a:gd name="connsiteX606" fmla="*/ 16716 w 19998"/>
                <a:gd name="connsiteY606" fmla="*/ 3560 h 19998"/>
                <a:gd name="connsiteX607" fmla="*/ 16716 w 19998"/>
                <a:gd name="connsiteY607" fmla="*/ 3518 h 19998"/>
                <a:gd name="connsiteX608" fmla="*/ 16759 w 19998"/>
                <a:gd name="connsiteY608" fmla="*/ 3497 h 19998"/>
                <a:gd name="connsiteX609" fmla="*/ 16759 w 19998"/>
                <a:gd name="connsiteY609" fmla="*/ 3478 h 19998"/>
                <a:gd name="connsiteX610" fmla="*/ 16940 w 19998"/>
                <a:gd name="connsiteY610" fmla="*/ 3478 h 19998"/>
                <a:gd name="connsiteX611" fmla="*/ 17085 w 19998"/>
                <a:gd name="connsiteY611" fmla="*/ 3560 h 19998"/>
                <a:gd name="connsiteX612" fmla="*/ 17085 w 19998"/>
                <a:gd name="connsiteY612" fmla="*/ 3534 h 19998"/>
                <a:gd name="connsiteX613" fmla="*/ 17192 w 19998"/>
                <a:gd name="connsiteY613" fmla="*/ 3518 h 19998"/>
                <a:gd name="connsiteX614" fmla="*/ 17192 w 19998"/>
                <a:gd name="connsiteY614" fmla="*/ 3534 h 19998"/>
                <a:gd name="connsiteX615" fmla="*/ 17373 w 19998"/>
                <a:gd name="connsiteY615" fmla="*/ 3640 h 19998"/>
                <a:gd name="connsiteX616" fmla="*/ 17354 w 19998"/>
                <a:gd name="connsiteY616" fmla="*/ 3663 h 19998"/>
                <a:gd name="connsiteX617" fmla="*/ 17437 w 19998"/>
                <a:gd name="connsiteY617" fmla="*/ 3783 h 19998"/>
                <a:gd name="connsiteX618" fmla="*/ 17397 w 19998"/>
                <a:gd name="connsiteY618" fmla="*/ 3783 h 19998"/>
                <a:gd name="connsiteX619" fmla="*/ 17414 w 19998"/>
                <a:gd name="connsiteY619" fmla="*/ 3826 h 19998"/>
                <a:gd name="connsiteX620" fmla="*/ 17437 w 19998"/>
                <a:gd name="connsiteY620" fmla="*/ 3826 h 19998"/>
                <a:gd name="connsiteX621" fmla="*/ 17602 w 19998"/>
                <a:gd name="connsiteY621" fmla="*/ 4028 h 19998"/>
                <a:gd name="connsiteX622" fmla="*/ 17623 w 19998"/>
                <a:gd name="connsiteY622" fmla="*/ 4091 h 19998"/>
                <a:gd name="connsiteX623" fmla="*/ 17642 w 19998"/>
                <a:gd name="connsiteY623" fmla="*/ 4091 h 19998"/>
                <a:gd name="connsiteX624" fmla="*/ 17683 w 19998"/>
                <a:gd name="connsiteY624" fmla="*/ 4211 h 19998"/>
                <a:gd name="connsiteX625" fmla="*/ 17849 w 19998"/>
                <a:gd name="connsiteY625" fmla="*/ 4211 h 19998"/>
                <a:gd name="connsiteX626" fmla="*/ 17849 w 19998"/>
                <a:gd name="connsiteY626" fmla="*/ 4171 h 19998"/>
                <a:gd name="connsiteX627" fmla="*/ 17871 w 19998"/>
                <a:gd name="connsiteY627" fmla="*/ 4171 h 19998"/>
                <a:gd name="connsiteX628" fmla="*/ 17830 w 19998"/>
                <a:gd name="connsiteY628" fmla="*/ 4091 h 19998"/>
                <a:gd name="connsiteX629" fmla="*/ 17871 w 19998"/>
                <a:gd name="connsiteY629" fmla="*/ 4065 h 19998"/>
                <a:gd name="connsiteX630" fmla="*/ 17935 w 19998"/>
                <a:gd name="connsiteY630" fmla="*/ 4091 h 19998"/>
                <a:gd name="connsiteX631" fmla="*/ 17976 w 19998"/>
                <a:gd name="connsiteY631" fmla="*/ 4065 h 19998"/>
                <a:gd name="connsiteX632" fmla="*/ 18019 w 19998"/>
                <a:gd name="connsiteY632" fmla="*/ 4091 h 19998"/>
                <a:gd name="connsiteX633" fmla="*/ 18140 w 19998"/>
                <a:gd name="connsiteY633" fmla="*/ 4131 h 19998"/>
                <a:gd name="connsiteX634" fmla="*/ 18183 w 19998"/>
                <a:gd name="connsiteY634" fmla="*/ 4293 h 19998"/>
                <a:gd name="connsiteX635" fmla="*/ 18200 w 19998"/>
                <a:gd name="connsiteY635" fmla="*/ 4293 h 19998"/>
                <a:gd name="connsiteX636" fmla="*/ 18223 w 19998"/>
                <a:gd name="connsiteY636" fmla="*/ 4211 h 19998"/>
                <a:gd name="connsiteX637" fmla="*/ 18240 w 19998"/>
                <a:gd name="connsiteY637" fmla="*/ 4211 h 19998"/>
                <a:gd name="connsiteX638" fmla="*/ 18240 w 19998"/>
                <a:gd name="connsiteY638" fmla="*/ 4230 h 19998"/>
                <a:gd name="connsiteX639" fmla="*/ 18281 w 19998"/>
                <a:gd name="connsiteY639" fmla="*/ 4230 h 19998"/>
                <a:gd name="connsiteX640" fmla="*/ 18328 w 19998"/>
                <a:gd name="connsiteY640" fmla="*/ 4270 h 19998"/>
                <a:gd name="connsiteX641" fmla="*/ 18369 w 19998"/>
                <a:gd name="connsiteY641" fmla="*/ 4253 h 19998"/>
                <a:gd name="connsiteX642" fmla="*/ 18388 w 19998"/>
                <a:gd name="connsiteY642" fmla="*/ 4270 h 19998"/>
                <a:gd name="connsiteX643" fmla="*/ 18531 w 19998"/>
                <a:gd name="connsiteY643" fmla="*/ 4253 h 19998"/>
                <a:gd name="connsiteX644" fmla="*/ 18531 w 19998"/>
                <a:gd name="connsiteY644" fmla="*/ 4270 h 19998"/>
                <a:gd name="connsiteX645" fmla="*/ 18631 w 19998"/>
                <a:gd name="connsiteY645" fmla="*/ 4211 h 19998"/>
                <a:gd name="connsiteX646" fmla="*/ 18631 w 19998"/>
                <a:gd name="connsiteY646" fmla="*/ 4131 h 19998"/>
                <a:gd name="connsiteX647" fmla="*/ 18762 w 19998"/>
                <a:gd name="connsiteY647" fmla="*/ 4108 h 19998"/>
                <a:gd name="connsiteX648" fmla="*/ 18778 w 19998"/>
                <a:gd name="connsiteY648" fmla="*/ 4148 h 19998"/>
                <a:gd name="connsiteX649" fmla="*/ 18821 w 19998"/>
                <a:gd name="connsiteY649" fmla="*/ 4131 h 19998"/>
                <a:gd name="connsiteX650" fmla="*/ 18943 w 19998"/>
                <a:gd name="connsiteY650" fmla="*/ 4333 h 19998"/>
                <a:gd name="connsiteX651" fmla="*/ 19047 w 19998"/>
                <a:gd name="connsiteY651" fmla="*/ 4333 h 19998"/>
                <a:gd name="connsiteX652" fmla="*/ 19064 w 19998"/>
                <a:gd name="connsiteY652" fmla="*/ 4392 h 19998"/>
                <a:gd name="connsiteX653" fmla="*/ 19152 w 19998"/>
                <a:gd name="connsiteY653" fmla="*/ 4392 h 19998"/>
                <a:gd name="connsiteX654" fmla="*/ 19152 w 19998"/>
                <a:gd name="connsiteY654" fmla="*/ 4373 h 19998"/>
                <a:gd name="connsiteX655" fmla="*/ 19212 w 19998"/>
                <a:gd name="connsiteY655" fmla="*/ 4373 h 19998"/>
                <a:gd name="connsiteX656" fmla="*/ 19212 w 19998"/>
                <a:gd name="connsiteY656" fmla="*/ 4392 h 19998"/>
                <a:gd name="connsiteX657" fmla="*/ 19317 w 19998"/>
                <a:gd name="connsiteY657" fmla="*/ 4333 h 19998"/>
                <a:gd name="connsiteX658" fmla="*/ 19417 w 19998"/>
                <a:gd name="connsiteY658" fmla="*/ 4392 h 19998"/>
                <a:gd name="connsiteX659" fmla="*/ 19443 w 19998"/>
                <a:gd name="connsiteY659" fmla="*/ 4373 h 19998"/>
                <a:gd name="connsiteX660" fmla="*/ 19500 w 19998"/>
                <a:gd name="connsiteY660" fmla="*/ 4373 h 19998"/>
                <a:gd name="connsiteX661" fmla="*/ 19521 w 19998"/>
                <a:gd name="connsiteY661" fmla="*/ 4352 h 19998"/>
                <a:gd name="connsiteX662" fmla="*/ 19998 w 19998"/>
                <a:gd name="connsiteY662" fmla="*/ 4512 h 19998"/>
                <a:gd name="connsiteX663" fmla="*/ 19750 w 19998"/>
                <a:gd name="connsiteY663" fmla="*/ 4939 h 19998"/>
                <a:gd name="connsiteX664" fmla="*/ 19712 w 19998"/>
                <a:gd name="connsiteY664" fmla="*/ 4939 h 19998"/>
                <a:gd name="connsiteX665" fmla="*/ 19686 w 19998"/>
                <a:gd name="connsiteY665" fmla="*/ 5003 h 19998"/>
                <a:gd name="connsiteX666" fmla="*/ 19645 w 19998"/>
                <a:gd name="connsiteY666" fmla="*/ 5003 h 19998"/>
                <a:gd name="connsiteX667" fmla="*/ 19131 w 19998"/>
                <a:gd name="connsiteY667" fmla="*/ 6512 h 19998"/>
                <a:gd name="connsiteX668" fmla="*/ 19236 w 19998"/>
                <a:gd name="connsiteY668" fmla="*/ 7750 h 19998"/>
                <a:gd name="connsiteX669" fmla="*/ 19212 w 19998"/>
                <a:gd name="connsiteY669" fmla="*/ 7750 h 19998"/>
                <a:gd name="connsiteX670" fmla="*/ 19090 w 19998"/>
                <a:gd name="connsiteY670" fmla="*/ 7870 h 19998"/>
                <a:gd name="connsiteX671" fmla="*/ 19152 w 19998"/>
                <a:gd name="connsiteY671" fmla="*/ 7853 h 19998"/>
                <a:gd name="connsiteX672" fmla="*/ 19064 w 19998"/>
                <a:gd name="connsiteY672" fmla="*/ 7973 h 19998"/>
                <a:gd name="connsiteX673" fmla="*/ 18983 w 19998"/>
                <a:gd name="connsiteY673" fmla="*/ 7973 h 19998"/>
                <a:gd name="connsiteX674" fmla="*/ 18714 w 19998"/>
                <a:gd name="connsiteY674" fmla="*/ 8135 h 19998"/>
                <a:gd name="connsiteX675" fmla="*/ 18695 w 19998"/>
                <a:gd name="connsiteY675" fmla="*/ 8093 h 19998"/>
                <a:gd name="connsiteX676" fmla="*/ 18614 w 19998"/>
                <a:gd name="connsiteY676" fmla="*/ 7997 h 19998"/>
                <a:gd name="connsiteX677" fmla="*/ 18631 w 19998"/>
                <a:gd name="connsiteY677" fmla="*/ 7973 h 19998"/>
                <a:gd name="connsiteX678" fmla="*/ 18304 w 19998"/>
                <a:gd name="connsiteY67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409 w 19998"/>
                <a:gd name="connsiteY27" fmla="*/ 11268 h 19998"/>
                <a:gd name="connsiteX28" fmla="*/ 18573 w 19998"/>
                <a:gd name="connsiteY28" fmla="*/ 11451 h 19998"/>
                <a:gd name="connsiteX29" fmla="*/ 18552 w 19998"/>
                <a:gd name="connsiteY29" fmla="*/ 11451 h 19998"/>
                <a:gd name="connsiteX30" fmla="*/ 18614 w 19998"/>
                <a:gd name="connsiteY30" fmla="*/ 11571 h 19998"/>
                <a:gd name="connsiteX31" fmla="*/ 18369 w 19998"/>
                <a:gd name="connsiteY31" fmla="*/ 11757 h 19998"/>
                <a:gd name="connsiteX32" fmla="*/ 18345 w 19998"/>
                <a:gd name="connsiteY32" fmla="*/ 11757 h 19998"/>
                <a:gd name="connsiteX33" fmla="*/ 18240 w 19998"/>
                <a:gd name="connsiteY33" fmla="*/ 11839 h 19998"/>
                <a:gd name="connsiteX34" fmla="*/ 18240 w 19998"/>
                <a:gd name="connsiteY34" fmla="*/ 11855 h 19998"/>
                <a:gd name="connsiteX35" fmla="*/ 18223 w 19998"/>
                <a:gd name="connsiteY35" fmla="*/ 11919 h 19998"/>
                <a:gd name="connsiteX36" fmla="*/ 18388 w 19998"/>
                <a:gd name="connsiteY36" fmla="*/ 12144 h 19998"/>
                <a:gd name="connsiteX37" fmla="*/ 18631 w 19998"/>
                <a:gd name="connsiteY37" fmla="*/ 12548 h 19998"/>
                <a:gd name="connsiteX38" fmla="*/ 18673 w 19998"/>
                <a:gd name="connsiteY38" fmla="*/ 12548 h 19998"/>
                <a:gd name="connsiteX39" fmla="*/ 18695 w 19998"/>
                <a:gd name="connsiteY39" fmla="*/ 12574 h 19998"/>
                <a:gd name="connsiteX40" fmla="*/ 18900 w 19998"/>
                <a:gd name="connsiteY40" fmla="*/ 12734 h 19998"/>
                <a:gd name="connsiteX41" fmla="*/ 18843 w 19998"/>
                <a:gd name="connsiteY41" fmla="*/ 12920 h 19998"/>
                <a:gd name="connsiteX42" fmla="*/ 18804 w 19998"/>
                <a:gd name="connsiteY42" fmla="*/ 12920 h 19998"/>
                <a:gd name="connsiteX43" fmla="*/ 18821 w 19998"/>
                <a:gd name="connsiteY43" fmla="*/ 13098 h 19998"/>
                <a:gd name="connsiteX44" fmla="*/ 18804 w 19998"/>
                <a:gd name="connsiteY44" fmla="*/ 13098 h 19998"/>
                <a:gd name="connsiteX45" fmla="*/ 18762 w 19998"/>
                <a:gd name="connsiteY45" fmla="*/ 13178 h 19998"/>
                <a:gd name="connsiteX46" fmla="*/ 18573 w 19998"/>
                <a:gd name="connsiteY46" fmla="*/ 13221 h 19998"/>
                <a:gd name="connsiteX47" fmla="*/ 18469 w 19998"/>
                <a:gd name="connsiteY47" fmla="*/ 13300 h 19998"/>
                <a:gd name="connsiteX48" fmla="*/ 18469 w 19998"/>
                <a:gd name="connsiteY48" fmla="*/ 13364 h 19998"/>
                <a:gd name="connsiteX49" fmla="*/ 18119 w 19998"/>
                <a:gd name="connsiteY49" fmla="*/ 13387 h 19998"/>
                <a:gd name="connsiteX50" fmla="*/ 18035 w 19998"/>
                <a:gd name="connsiteY50" fmla="*/ 13444 h 19998"/>
                <a:gd name="connsiteX51" fmla="*/ 18240 w 19998"/>
                <a:gd name="connsiteY51" fmla="*/ 13669 h 19998"/>
                <a:gd name="connsiteX52" fmla="*/ 18261 w 19998"/>
                <a:gd name="connsiteY52" fmla="*/ 13914 h 19998"/>
                <a:gd name="connsiteX53" fmla="*/ 18552 w 19998"/>
                <a:gd name="connsiteY53" fmla="*/ 14034 h 19998"/>
                <a:gd name="connsiteX54" fmla="*/ 18714 w 19998"/>
                <a:gd name="connsiteY54" fmla="*/ 14074 h 19998"/>
                <a:gd name="connsiteX55" fmla="*/ 18843 w 19998"/>
                <a:gd name="connsiteY55" fmla="*/ 14403 h 19998"/>
                <a:gd name="connsiteX56" fmla="*/ 18657 w 19998"/>
                <a:gd name="connsiteY56" fmla="*/ 14421 h 19998"/>
                <a:gd name="connsiteX57" fmla="*/ 18492 w 19998"/>
                <a:gd name="connsiteY57" fmla="*/ 14809 h 19998"/>
                <a:gd name="connsiteX58" fmla="*/ 18657 w 19998"/>
                <a:gd name="connsiteY58" fmla="*/ 14995 h 19998"/>
                <a:gd name="connsiteX59" fmla="*/ 18573 w 19998"/>
                <a:gd name="connsiteY59" fmla="*/ 15011 h 19998"/>
                <a:gd name="connsiteX60" fmla="*/ 18573 w 19998"/>
                <a:gd name="connsiteY60" fmla="*/ 15131 h 19998"/>
                <a:gd name="connsiteX61" fmla="*/ 18804 w 19998"/>
                <a:gd name="connsiteY61" fmla="*/ 15422 h 19998"/>
                <a:gd name="connsiteX62" fmla="*/ 18821 w 19998"/>
                <a:gd name="connsiteY62" fmla="*/ 15422 h 19998"/>
                <a:gd name="connsiteX63" fmla="*/ 18843 w 19998"/>
                <a:gd name="connsiteY63" fmla="*/ 15439 h 19998"/>
                <a:gd name="connsiteX64" fmla="*/ 19090 w 19998"/>
                <a:gd name="connsiteY64" fmla="*/ 15479 h 19998"/>
                <a:gd name="connsiteX65" fmla="*/ 19152 w 19998"/>
                <a:gd name="connsiteY65" fmla="*/ 15542 h 19998"/>
                <a:gd name="connsiteX66" fmla="*/ 19169 w 19998"/>
                <a:gd name="connsiteY66" fmla="*/ 15542 h 19998"/>
                <a:gd name="connsiteX67" fmla="*/ 19500 w 19998"/>
                <a:gd name="connsiteY67" fmla="*/ 15641 h 19998"/>
                <a:gd name="connsiteX68" fmla="*/ 19500 w 19998"/>
                <a:gd name="connsiteY68" fmla="*/ 15624 h 19998"/>
                <a:gd name="connsiteX69" fmla="*/ 19833 w 19998"/>
                <a:gd name="connsiteY69" fmla="*/ 15519 h 19998"/>
                <a:gd name="connsiteX70" fmla="*/ 19833 w 19998"/>
                <a:gd name="connsiteY70" fmla="*/ 15479 h 19998"/>
                <a:gd name="connsiteX71" fmla="*/ 19914 w 19998"/>
                <a:gd name="connsiteY71" fmla="*/ 15479 h 19998"/>
                <a:gd name="connsiteX72" fmla="*/ 19890 w 19998"/>
                <a:gd name="connsiteY72" fmla="*/ 15624 h 19998"/>
                <a:gd name="connsiteX73" fmla="*/ 19971 w 19998"/>
                <a:gd name="connsiteY73" fmla="*/ 15784 h 19998"/>
                <a:gd name="connsiteX74" fmla="*/ 19890 w 19998"/>
                <a:gd name="connsiteY74" fmla="*/ 15824 h 19998"/>
                <a:gd name="connsiteX75" fmla="*/ 19686 w 19998"/>
                <a:gd name="connsiteY75" fmla="*/ 16358 h 19998"/>
                <a:gd name="connsiteX76" fmla="*/ 19712 w 19998"/>
                <a:gd name="connsiteY76" fmla="*/ 16395 h 19998"/>
                <a:gd name="connsiteX77" fmla="*/ 19645 w 19998"/>
                <a:gd name="connsiteY77" fmla="*/ 16477 h 19998"/>
                <a:gd name="connsiteX78" fmla="*/ 19605 w 19998"/>
                <a:gd name="connsiteY78" fmla="*/ 16454 h 19998"/>
                <a:gd name="connsiteX79" fmla="*/ 19459 w 19998"/>
                <a:gd name="connsiteY79" fmla="*/ 16557 h 19998"/>
                <a:gd name="connsiteX80" fmla="*/ 19443 w 19998"/>
                <a:gd name="connsiteY80" fmla="*/ 16557 h 19998"/>
                <a:gd name="connsiteX81" fmla="*/ 19400 w 19998"/>
                <a:gd name="connsiteY81" fmla="*/ 16600 h 19998"/>
                <a:gd name="connsiteX82" fmla="*/ 19417 w 19998"/>
                <a:gd name="connsiteY82" fmla="*/ 16640 h 19998"/>
                <a:gd name="connsiteX83" fmla="*/ 19400 w 19998"/>
                <a:gd name="connsiteY83" fmla="*/ 16656 h 19998"/>
                <a:gd name="connsiteX84" fmla="*/ 19376 w 19998"/>
                <a:gd name="connsiteY84" fmla="*/ 16600 h 19998"/>
                <a:gd name="connsiteX85" fmla="*/ 19333 w 19998"/>
                <a:gd name="connsiteY85" fmla="*/ 16640 h 19998"/>
                <a:gd name="connsiteX86" fmla="*/ 19317 w 19998"/>
                <a:gd name="connsiteY86" fmla="*/ 16618 h 19998"/>
                <a:gd name="connsiteX87" fmla="*/ 19064 w 19998"/>
                <a:gd name="connsiteY87" fmla="*/ 16905 h 19998"/>
                <a:gd name="connsiteX88" fmla="*/ 19107 w 19998"/>
                <a:gd name="connsiteY88" fmla="*/ 16964 h 19998"/>
                <a:gd name="connsiteX89" fmla="*/ 19064 w 19998"/>
                <a:gd name="connsiteY89" fmla="*/ 16987 h 19998"/>
                <a:gd name="connsiteX90" fmla="*/ 19047 w 19998"/>
                <a:gd name="connsiteY90" fmla="*/ 16922 h 19998"/>
                <a:gd name="connsiteX91" fmla="*/ 18926 w 19998"/>
                <a:gd name="connsiteY91" fmla="*/ 17004 h 19998"/>
                <a:gd name="connsiteX92" fmla="*/ 18900 w 19998"/>
                <a:gd name="connsiteY92" fmla="*/ 16987 h 19998"/>
                <a:gd name="connsiteX93" fmla="*/ 18762 w 19998"/>
                <a:gd name="connsiteY93" fmla="*/ 17067 h 19998"/>
                <a:gd name="connsiteX94" fmla="*/ 18804 w 19998"/>
                <a:gd name="connsiteY94" fmla="*/ 17084 h 19998"/>
                <a:gd name="connsiteX95" fmla="*/ 18778 w 19998"/>
                <a:gd name="connsiteY95" fmla="*/ 17150 h 19998"/>
                <a:gd name="connsiteX96" fmla="*/ 18738 w 19998"/>
                <a:gd name="connsiteY96" fmla="*/ 17150 h 19998"/>
                <a:gd name="connsiteX97" fmla="*/ 18695 w 19998"/>
                <a:gd name="connsiteY97" fmla="*/ 17269 h 19998"/>
                <a:gd name="connsiteX98" fmla="*/ 18657 w 19998"/>
                <a:gd name="connsiteY98" fmla="*/ 17269 h 19998"/>
                <a:gd name="connsiteX99" fmla="*/ 18631 w 19998"/>
                <a:gd name="connsiteY99" fmla="*/ 17269 h 19998"/>
                <a:gd name="connsiteX100" fmla="*/ 18631 w 19998"/>
                <a:gd name="connsiteY100" fmla="*/ 17312 h 19998"/>
                <a:gd name="connsiteX101" fmla="*/ 18452 w 19998"/>
                <a:gd name="connsiteY101" fmla="*/ 17312 h 19998"/>
                <a:gd name="connsiteX102" fmla="*/ 18200 w 19998"/>
                <a:gd name="connsiteY102" fmla="*/ 17655 h 19998"/>
                <a:gd name="connsiteX103" fmla="*/ 18200 w 19998"/>
                <a:gd name="connsiteY103" fmla="*/ 17674 h 19998"/>
                <a:gd name="connsiteX104" fmla="*/ 18345 w 19998"/>
                <a:gd name="connsiteY104" fmla="*/ 17655 h 19998"/>
                <a:gd name="connsiteX105" fmla="*/ 18345 w 19998"/>
                <a:gd name="connsiteY105" fmla="*/ 17634 h 19998"/>
                <a:gd name="connsiteX106" fmla="*/ 18388 w 19998"/>
                <a:gd name="connsiteY106" fmla="*/ 17655 h 19998"/>
                <a:gd name="connsiteX107" fmla="*/ 18345 w 19998"/>
                <a:gd name="connsiteY107" fmla="*/ 17779 h 19998"/>
                <a:gd name="connsiteX108" fmla="*/ 18369 w 19998"/>
                <a:gd name="connsiteY108" fmla="*/ 17796 h 19998"/>
                <a:gd name="connsiteX109" fmla="*/ 18369 w 19998"/>
                <a:gd name="connsiteY109" fmla="*/ 17817 h 19998"/>
                <a:gd name="connsiteX110" fmla="*/ 18304 w 19998"/>
                <a:gd name="connsiteY110" fmla="*/ 17843 h 19998"/>
                <a:gd name="connsiteX111" fmla="*/ 18304 w 19998"/>
                <a:gd name="connsiteY111" fmla="*/ 17883 h 19998"/>
                <a:gd name="connsiteX112" fmla="*/ 18261 w 19998"/>
                <a:gd name="connsiteY112" fmla="*/ 17899 h 19998"/>
                <a:gd name="connsiteX113" fmla="*/ 18157 w 19998"/>
                <a:gd name="connsiteY113" fmla="*/ 17859 h 19998"/>
                <a:gd name="connsiteX114" fmla="*/ 17830 w 19998"/>
                <a:gd name="connsiteY114" fmla="*/ 18003 h 19998"/>
                <a:gd name="connsiteX115" fmla="*/ 17830 w 19998"/>
                <a:gd name="connsiteY115" fmla="*/ 18101 h 19998"/>
                <a:gd name="connsiteX116" fmla="*/ 17561 w 19998"/>
                <a:gd name="connsiteY116" fmla="*/ 18045 h 19998"/>
                <a:gd name="connsiteX117" fmla="*/ 17502 w 19998"/>
                <a:gd name="connsiteY117" fmla="*/ 18223 h 19998"/>
                <a:gd name="connsiteX118" fmla="*/ 17518 w 19998"/>
                <a:gd name="connsiteY118" fmla="*/ 18223 h 19998"/>
                <a:gd name="connsiteX119" fmla="*/ 17480 w 19998"/>
                <a:gd name="connsiteY119" fmla="*/ 18247 h 19998"/>
                <a:gd name="connsiteX120" fmla="*/ 17397 w 19998"/>
                <a:gd name="connsiteY120" fmla="*/ 18247 h 19998"/>
                <a:gd name="connsiteX121" fmla="*/ 17373 w 19998"/>
                <a:gd name="connsiteY121" fmla="*/ 18223 h 19998"/>
                <a:gd name="connsiteX122" fmla="*/ 17454 w 19998"/>
                <a:gd name="connsiteY122" fmla="*/ 18207 h 19998"/>
                <a:gd name="connsiteX123" fmla="*/ 17397 w 19998"/>
                <a:gd name="connsiteY123" fmla="*/ 18125 h 19998"/>
                <a:gd name="connsiteX124" fmla="*/ 17249 w 19998"/>
                <a:gd name="connsiteY124" fmla="*/ 18125 h 19998"/>
                <a:gd name="connsiteX125" fmla="*/ 17249 w 19998"/>
                <a:gd name="connsiteY125" fmla="*/ 18101 h 19998"/>
                <a:gd name="connsiteX126" fmla="*/ 17111 w 19998"/>
                <a:gd name="connsiteY126" fmla="*/ 18082 h 19998"/>
                <a:gd name="connsiteX127" fmla="*/ 17111 w 19998"/>
                <a:gd name="connsiteY127" fmla="*/ 18061 h 19998"/>
                <a:gd name="connsiteX128" fmla="*/ 17023 w 19998"/>
                <a:gd name="connsiteY128" fmla="*/ 18061 h 19998"/>
                <a:gd name="connsiteX129" fmla="*/ 17023 w 19998"/>
                <a:gd name="connsiteY129" fmla="*/ 18082 h 19998"/>
                <a:gd name="connsiteX130" fmla="*/ 17068 w 19998"/>
                <a:gd name="connsiteY130" fmla="*/ 18101 h 19998"/>
                <a:gd name="connsiteX131" fmla="*/ 17068 w 19998"/>
                <a:gd name="connsiteY131" fmla="*/ 18144 h 19998"/>
                <a:gd name="connsiteX132" fmla="*/ 17128 w 19998"/>
                <a:gd name="connsiteY132" fmla="*/ 18125 h 19998"/>
                <a:gd name="connsiteX133" fmla="*/ 17149 w 19998"/>
                <a:gd name="connsiteY133" fmla="*/ 18165 h 19998"/>
                <a:gd name="connsiteX134" fmla="*/ 17068 w 19998"/>
                <a:gd name="connsiteY134" fmla="*/ 18181 h 19998"/>
                <a:gd name="connsiteX135" fmla="*/ 17023 w 19998"/>
                <a:gd name="connsiteY135" fmla="*/ 18165 h 19998"/>
                <a:gd name="connsiteX136" fmla="*/ 16980 w 19998"/>
                <a:gd name="connsiteY136" fmla="*/ 18223 h 19998"/>
                <a:gd name="connsiteX137" fmla="*/ 16880 w 19998"/>
                <a:gd name="connsiteY137" fmla="*/ 18181 h 19998"/>
                <a:gd name="connsiteX138" fmla="*/ 16899 w 19998"/>
                <a:gd name="connsiteY138" fmla="*/ 18082 h 19998"/>
                <a:gd name="connsiteX139" fmla="*/ 16842 w 19998"/>
                <a:gd name="connsiteY139" fmla="*/ 18061 h 19998"/>
                <a:gd name="connsiteX140" fmla="*/ 16842 w 19998"/>
                <a:gd name="connsiteY140" fmla="*/ 18045 h 19998"/>
                <a:gd name="connsiteX141" fmla="*/ 16678 w 19998"/>
                <a:gd name="connsiteY141" fmla="*/ 17981 h 19998"/>
                <a:gd name="connsiteX142" fmla="*/ 16694 w 19998"/>
                <a:gd name="connsiteY142" fmla="*/ 17963 h 19998"/>
                <a:gd name="connsiteX143" fmla="*/ 16694 w 19998"/>
                <a:gd name="connsiteY143" fmla="*/ 17941 h 19998"/>
                <a:gd name="connsiteX144" fmla="*/ 16654 w 19998"/>
                <a:gd name="connsiteY144" fmla="*/ 17941 h 19998"/>
                <a:gd name="connsiteX145" fmla="*/ 16573 w 19998"/>
                <a:gd name="connsiteY145" fmla="*/ 17941 h 19998"/>
                <a:gd name="connsiteX146" fmla="*/ 16547 w 19998"/>
                <a:gd name="connsiteY146" fmla="*/ 17981 h 19998"/>
                <a:gd name="connsiteX147" fmla="*/ 16425 w 19998"/>
                <a:gd name="connsiteY147" fmla="*/ 17883 h 19998"/>
                <a:gd name="connsiteX148" fmla="*/ 16073 w 19998"/>
                <a:gd name="connsiteY148" fmla="*/ 17899 h 19998"/>
                <a:gd name="connsiteX149" fmla="*/ 16073 w 19998"/>
                <a:gd name="connsiteY149" fmla="*/ 17883 h 19998"/>
                <a:gd name="connsiteX150" fmla="*/ 16137 w 19998"/>
                <a:gd name="connsiteY150" fmla="*/ 17753 h 19998"/>
                <a:gd name="connsiteX151" fmla="*/ 16097 w 19998"/>
                <a:gd name="connsiteY151" fmla="*/ 17714 h 19998"/>
                <a:gd name="connsiteX152" fmla="*/ 16016 w 19998"/>
                <a:gd name="connsiteY152" fmla="*/ 17551 h 19998"/>
                <a:gd name="connsiteX153" fmla="*/ 15539 w 19998"/>
                <a:gd name="connsiteY153" fmla="*/ 17594 h 19998"/>
                <a:gd name="connsiteX154" fmla="*/ 15499 w 19998"/>
                <a:gd name="connsiteY154" fmla="*/ 17514 h 19998"/>
                <a:gd name="connsiteX155" fmla="*/ 15704 w 19998"/>
                <a:gd name="connsiteY155" fmla="*/ 17453 h 19998"/>
                <a:gd name="connsiteX156" fmla="*/ 15704 w 19998"/>
                <a:gd name="connsiteY156" fmla="*/ 17472 h 19998"/>
                <a:gd name="connsiteX157" fmla="*/ 15868 w 19998"/>
                <a:gd name="connsiteY157" fmla="*/ 17286 h 19998"/>
                <a:gd name="connsiteX158" fmla="*/ 15828 w 19998"/>
                <a:gd name="connsiteY158" fmla="*/ 17269 h 19998"/>
                <a:gd name="connsiteX159" fmla="*/ 15763 w 19998"/>
                <a:gd name="connsiteY159" fmla="*/ 17333 h 19998"/>
                <a:gd name="connsiteX160" fmla="*/ 15763 w 19998"/>
                <a:gd name="connsiteY160" fmla="*/ 17352 h 19998"/>
                <a:gd name="connsiteX161" fmla="*/ 15663 w 19998"/>
                <a:gd name="connsiteY161" fmla="*/ 17187 h 19998"/>
                <a:gd name="connsiteX162" fmla="*/ 15556 w 19998"/>
                <a:gd name="connsiteY162" fmla="*/ 17187 h 19998"/>
                <a:gd name="connsiteX163" fmla="*/ 15518 w 19998"/>
                <a:gd name="connsiteY163" fmla="*/ 17124 h 19998"/>
                <a:gd name="connsiteX164" fmla="*/ 15518 w 19998"/>
                <a:gd name="connsiteY164" fmla="*/ 17312 h 19998"/>
                <a:gd name="connsiteX165" fmla="*/ 15582 w 19998"/>
                <a:gd name="connsiteY165" fmla="*/ 17312 h 19998"/>
                <a:gd name="connsiteX166" fmla="*/ 15599 w 19998"/>
                <a:gd name="connsiteY166" fmla="*/ 17472 h 19998"/>
                <a:gd name="connsiteX167" fmla="*/ 15475 w 19998"/>
                <a:gd name="connsiteY167" fmla="*/ 17495 h 19998"/>
                <a:gd name="connsiteX168" fmla="*/ 15370 w 19998"/>
                <a:gd name="connsiteY168" fmla="*/ 17415 h 19998"/>
                <a:gd name="connsiteX169" fmla="*/ 15249 w 19998"/>
                <a:gd name="connsiteY169" fmla="*/ 17535 h 19998"/>
                <a:gd name="connsiteX170" fmla="*/ 15313 w 19998"/>
                <a:gd name="connsiteY170" fmla="*/ 17577 h 19998"/>
                <a:gd name="connsiteX171" fmla="*/ 15230 w 19998"/>
                <a:gd name="connsiteY171" fmla="*/ 17655 h 19998"/>
                <a:gd name="connsiteX172" fmla="*/ 14937 w 19998"/>
                <a:gd name="connsiteY172" fmla="*/ 17617 h 19998"/>
                <a:gd name="connsiteX173" fmla="*/ 14918 w 19998"/>
                <a:gd name="connsiteY173" fmla="*/ 17495 h 19998"/>
                <a:gd name="connsiteX174" fmla="*/ 14856 w 19998"/>
                <a:gd name="connsiteY174" fmla="*/ 17495 h 19998"/>
                <a:gd name="connsiteX175" fmla="*/ 14856 w 19998"/>
                <a:gd name="connsiteY175" fmla="*/ 17617 h 19998"/>
                <a:gd name="connsiteX176" fmla="*/ 14775 w 19998"/>
                <a:gd name="connsiteY176" fmla="*/ 17577 h 19998"/>
                <a:gd name="connsiteX177" fmla="*/ 14796 w 19998"/>
                <a:gd name="connsiteY177" fmla="*/ 17432 h 19998"/>
                <a:gd name="connsiteX178" fmla="*/ 14199 w 19998"/>
                <a:gd name="connsiteY178" fmla="*/ 17389 h 19998"/>
                <a:gd name="connsiteX179" fmla="*/ 14010 w 19998"/>
                <a:gd name="connsiteY179" fmla="*/ 17286 h 19998"/>
                <a:gd name="connsiteX180" fmla="*/ 14053 w 19998"/>
                <a:gd name="connsiteY180" fmla="*/ 17248 h 19998"/>
                <a:gd name="connsiteX181" fmla="*/ 13972 w 19998"/>
                <a:gd name="connsiteY181" fmla="*/ 17166 h 19998"/>
                <a:gd name="connsiteX182" fmla="*/ 12524 w 19998"/>
                <a:gd name="connsiteY182" fmla="*/ 17981 h 19998"/>
                <a:gd name="connsiteX183" fmla="*/ 12279 w 19998"/>
                <a:gd name="connsiteY183" fmla="*/ 18327 h 19998"/>
                <a:gd name="connsiteX184" fmla="*/ 12174 w 19998"/>
                <a:gd name="connsiteY184" fmla="*/ 18223 h 19998"/>
                <a:gd name="connsiteX185" fmla="*/ 12174 w 19998"/>
                <a:gd name="connsiteY185" fmla="*/ 18327 h 19998"/>
                <a:gd name="connsiteX186" fmla="*/ 12239 w 19998"/>
                <a:gd name="connsiteY186" fmla="*/ 18350 h 19998"/>
                <a:gd name="connsiteX187" fmla="*/ 12255 w 19998"/>
                <a:gd name="connsiteY187" fmla="*/ 18327 h 19998"/>
                <a:gd name="connsiteX188" fmla="*/ 12279 w 19998"/>
                <a:gd name="connsiteY188" fmla="*/ 18327 h 19998"/>
                <a:gd name="connsiteX189" fmla="*/ 12196 w 19998"/>
                <a:gd name="connsiteY189" fmla="*/ 18592 h 19998"/>
                <a:gd name="connsiteX190" fmla="*/ 12158 w 19998"/>
                <a:gd name="connsiteY190" fmla="*/ 18571 h 19998"/>
                <a:gd name="connsiteX191" fmla="*/ 12174 w 19998"/>
                <a:gd name="connsiteY191" fmla="*/ 18513 h 19998"/>
                <a:gd name="connsiteX192" fmla="*/ 12115 w 19998"/>
                <a:gd name="connsiteY192" fmla="*/ 18550 h 19998"/>
                <a:gd name="connsiteX193" fmla="*/ 12196 w 19998"/>
                <a:gd name="connsiteY193" fmla="*/ 18837 h 19998"/>
                <a:gd name="connsiteX194" fmla="*/ 12255 w 19998"/>
                <a:gd name="connsiteY194" fmla="*/ 19528 h 19998"/>
                <a:gd name="connsiteX195" fmla="*/ 12379 w 19998"/>
                <a:gd name="connsiteY195" fmla="*/ 19570 h 19998"/>
                <a:gd name="connsiteX196" fmla="*/ 12360 w 19998"/>
                <a:gd name="connsiteY196" fmla="*/ 19650 h 19998"/>
                <a:gd name="connsiteX197" fmla="*/ 12443 w 19998"/>
                <a:gd name="connsiteY197" fmla="*/ 19749 h 19998"/>
                <a:gd name="connsiteX198" fmla="*/ 12279 w 19998"/>
                <a:gd name="connsiteY198" fmla="*/ 19772 h 19998"/>
                <a:gd name="connsiteX199" fmla="*/ 12215 w 19998"/>
                <a:gd name="connsiteY199" fmla="*/ 19669 h 19998"/>
                <a:gd name="connsiteX200" fmla="*/ 12158 w 19998"/>
                <a:gd name="connsiteY200" fmla="*/ 19690 h 19998"/>
                <a:gd name="connsiteX201" fmla="*/ 12158 w 19998"/>
                <a:gd name="connsiteY201" fmla="*/ 19669 h 19998"/>
                <a:gd name="connsiteX202" fmla="*/ 12010 w 19998"/>
                <a:gd name="connsiteY202" fmla="*/ 19669 h 19998"/>
                <a:gd name="connsiteX203" fmla="*/ 12010 w 19998"/>
                <a:gd name="connsiteY203" fmla="*/ 19706 h 19998"/>
                <a:gd name="connsiteX204" fmla="*/ 11927 w 19998"/>
                <a:gd name="connsiteY204" fmla="*/ 19690 h 19998"/>
                <a:gd name="connsiteX205" fmla="*/ 11905 w 19998"/>
                <a:gd name="connsiteY205" fmla="*/ 19706 h 19998"/>
                <a:gd name="connsiteX206" fmla="*/ 11741 w 19998"/>
                <a:gd name="connsiteY206" fmla="*/ 19810 h 19998"/>
                <a:gd name="connsiteX207" fmla="*/ 11577 w 19998"/>
                <a:gd name="connsiteY207" fmla="*/ 19810 h 19998"/>
                <a:gd name="connsiteX208" fmla="*/ 11577 w 19998"/>
                <a:gd name="connsiteY208" fmla="*/ 19875 h 19998"/>
                <a:gd name="connsiteX209" fmla="*/ 11553 w 19998"/>
                <a:gd name="connsiteY209" fmla="*/ 19875 h 19998"/>
                <a:gd name="connsiteX210" fmla="*/ 11577 w 19998"/>
                <a:gd name="connsiteY210" fmla="*/ 19972 h 19998"/>
                <a:gd name="connsiteX211" fmla="*/ 11388 w 19998"/>
                <a:gd name="connsiteY211" fmla="*/ 19934 h 19998"/>
                <a:gd name="connsiteX212" fmla="*/ 11348 w 19998"/>
                <a:gd name="connsiteY212" fmla="*/ 19998 h 19998"/>
                <a:gd name="connsiteX213" fmla="*/ 10645 w 19998"/>
                <a:gd name="connsiteY213" fmla="*/ 19810 h 19998"/>
                <a:gd name="connsiteX214" fmla="*/ 10441 w 19998"/>
                <a:gd name="connsiteY214" fmla="*/ 19955 h 19998"/>
                <a:gd name="connsiteX215" fmla="*/ 10295 w 19998"/>
                <a:gd name="connsiteY215" fmla="*/ 19732 h 19998"/>
                <a:gd name="connsiteX216" fmla="*/ 9964 w 19998"/>
                <a:gd name="connsiteY216" fmla="*/ 19626 h 19998"/>
                <a:gd name="connsiteX217" fmla="*/ 9990 w 19998"/>
                <a:gd name="connsiteY217" fmla="*/ 19467 h 19998"/>
                <a:gd name="connsiteX218" fmla="*/ 10048 w 19998"/>
                <a:gd name="connsiteY218" fmla="*/ 19450 h 19998"/>
                <a:gd name="connsiteX219" fmla="*/ 10048 w 19998"/>
                <a:gd name="connsiteY219" fmla="*/ 19424 h 19998"/>
                <a:gd name="connsiteX220" fmla="*/ 9943 w 19998"/>
                <a:gd name="connsiteY220" fmla="*/ 19408 h 19998"/>
                <a:gd name="connsiteX221" fmla="*/ 9964 w 19998"/>
                <a:gd name="connsiteY221" fmla="*/ 19342 h 19998"/>
                <a:gd name="connsiteX222" fmla="*/ 9533 w 19998"/>
                <a:gd name="connsiteY222" fmla="*/ 19262 h 19998"/>
                <a:gd name="connsiteX223" fmla="*/ 9533 w 19998"/>
                <a:gd name="connsiteY223" fmla="*/ 19368 h 19998"/>
                <a:gd name="connsiteX224" fmla="*/ 9452 w 19998"/>
                <a:gd name="connsiteY224" fmla="*/ 19368 h 19998"/>
                <a:gd name="connsiteX225" fmla="*/ 9288 w 19998"/>
                <a:gd name="connsiteY225" fmla="*/ 19076 h 19998"/>
                <a:gd name="connsiteX226" fmla="*/ 8935 w 19998"/>
                <a:gd name="connsiteY226" fmla="*/ 19076 h 19998"/>
                <a:gd name="connsiteX227" fmla="*/ 8478 w 19998"/>
                <a:gd name="connsiteY227" fmla="*/ 18837 h 19998"/>
                <a:gd name="connsiteX228" fmla="*/ 8381 w 19998"/>
                <a:gd name="connsiteY228" fmla="*/ 18795 h 19998"/>
                <a:gd name="connsiteX229" fmla="*/ 8357 w 19998"/>
                <a:gd name="connsiteY229" fmla="*/ 18820 h 19998"/>
                <a:gd name="connsiteX230" fmla="*/ 8169 w 19998"/>
                <a:gd name="connsiteY230" fmla="*/ 18773 h 19998"/>
                <a:gd name="connsiteX231" fmla="*/ 8128 w 19998"/>
                <a:gd name="connsiteY231" fmla="*/ 18820 h 19998"/>
                <a:gd name="connsiteX232" fmla="*/ 8150 w 19998"/>
                <a:gd name="connsiteY232" fmla="*/ 18877 h 19998"/>
                <a:gd name="connsiteX233" fmla="*/ 8109 w 19998"/>
                <a:gd name="connsiteY233" fmla="*/ 18940 h 19998"/>
                <a:gd name="connsiteX234" fmla="*/ 8128 w 19998"/>
                <a:gd name="connsiteY234" fmla="*/ 18957 h 19998"/>
                <a:gd name="connsiteX235" fmla="*/ 8109 w 19998"/>
                <a:gd name="connsiteY235" fmla="*/ 18997 h 19998"/>
                <a:gd name="connsiteX236" fmla="*/ 8150 w 19998"/>
                <a:gd name="connsiteY236" fmla="*/ 18997 h 19998"/>
                <a:gd name="connsiteX237" fmla="*/ 8150 w 19998"/>
                <a:gd name="connsiteY237" fmla="*/ 19142 h 19998"/>
                <a:gd name="connsiteX238" fmla="*/ 8007 w 19998"/>
                <a:gd name="connsiteY238" fmla="*/ 19119 h 19998"/>
                <a:gd name="connsiteX239" fmla="*/ 7907 w 19998"/>
                <a:gd name="connsiteY239" fmla="*/ 19119 h 19998"/>
                <a:gd name="connsiteX240" fmla="*/ 7907 w 19998"/>
                <a:gd name="connsiteY240" fmla="*/ 19142 h 19998"/>
                <a:gd name="connsiteX241" fmla="*/ 7816 w 19998"/>
                <a:gd name="connsiteY241" fmla="*/ 19119 h 19998"/>
                <a:gd name="connsiteX242" fmla="*/ 7676 w 19998"/>
                <a:gd name="connsiteY242" fmla="*/ 19119 h 19998"/>
                <a:gd name="connsiteX243" fmla="*/ 7611 w 19998"/>
                <a:gd name="connsiteY243" fmla="*/ 19060 h 19998"/>
                <a:gd name="connsiteX244" fmla="*/ 7511 w 19998"/>
                <a:gd name="connsiteY244" fmla="*/ 19159 h 19998"/>
                <a:gd name="connsiteX245" fmla="*/ 6892 w 19998"/>
                <a:gd name="connsiteY245" fmla="*/ 19102 h 19998"/>
                <a:gd name="connsiteX246" fmla="*/ 6868 w 19998"/>
                <a:gd name="connsiteY246" fmla="*/ 19060 h 19998"/>
                <a:gd name="connsiteX247" fmla="*/ 6730 w 19998"/>
                <a:gd name="connsiteY247" fmla="*/ 18877 h 19998"/>
                <a:gd name="connsiteX248" fmla="*/ 6599 w 19998"/>
                <a:gd name="connsiteY248" fmla="*/ 18837 h 19998"/>
                <a:gd name="connsiteX249" fmla="*/ 6583 w 19998"/>
                <a:gd name="connsiteY249" fmla="*/ 18795 h 19998"/>
                <a:gd name="connsiteX250" fmla="*/ 6583 w 19998"/>
                <a:gd name="connsiteY250" fmla="*/ 18820 h 19998"/>
                <a:gd name="connsiteX251" fmla="*/ 6478 w 19998"/>
                <a:gd name="connsiteY251" fmla="*/ 18731 h 19998"/>
                <a:gd name="connsiteX252" fmla="*/ 6254 w 19998"/>
                <a:gd name="connsiteY252" fmla="*/ 18858 h 19998"/>
                <a:gd name="connsiteX253" fmla="*/ 6149 w 19998"/>
                <a:gd name="connsiteY253" fmla="*/ 18773 h 19998"/>
                <a:gd name="connsiteX254" fmla="*/ 6066 w 19998"/>
                <a:gd name="connsiteY254" fmla="*/ 18877 h 19998"/>
                <a:gd name="connsiteX255" fmla="*/ 6025 w 19998"/>
                <a:gd name="connsiteY255" fmla="*/ 18858 h 19998"/>
                <a:gd name="connsiteX256" fmla="*/ 6025 w 19998"/>
                <a:gd name="connsiteY256" fmla="*/ 18820 h 19998"/>
                <a:gd name="connsiteX257" fmla="*/ 5982 w 19998"/>
                <a:gd name="connsiteY257" fmla="*/ 18820 h 19998"/>
                <a:gd name="connsiteX258" fmla="*/ 5861 w 19998"/>
                <a:gd name="connsiteY258" fmla="*/ 18632 h 19998"/>
                <a:gd name="connsiteX259" fmla="*/ 5820 w 19998"/>
                <a:gd name="connsiteY259" fmla="*/ 18632 h 19998"/>
                <a:gd name="connsiteX260" fmla="*/ 5756 w 19998"/>
                <a:gd name="connsiteY260" fmla="*/ 18550 h 19998"/>
                <a:gd name="connsiteX261" fmla="*/ 5775 w 19998"/>
                <a:gd name="connsiteY261" fmla="*/ 18550 h 19998"/>
                <a:gd name="connsiteX262" fmla="*/ 5732 w 19998"/>
                <a:gd name="connsiteY262" fmla="*/ 18447 h 19998"/>
                <a:gd name="connsiteX263" fmla="*/ 5075 w 19998"/>
                <a:gd name="connsiteY263" fmla="*/ 18310 h 19998"/>
                <a:gd name="connsiteX264" fmla="*/ 4806 w 19998"/>
                <a:gd name="connsiteY264" fmla="*/ 18165 h 19998"/>
                <a:gd name="connsiteX265" fmla="*/ 4865 w 19998"/>
                <a:gd name="connsiteY265" fmla="*/ 18061 h 19998"/>
                <a:gd name="connsiteX266" fmla="*/ 4768 w 19998"/>
                <a:gd name="connsiteY266" fmla="*/ 18082 h 19998"/>
                <a:gd name="connsiteX267" fmla="*/ 4725 w 19998"/>
                <a:gd name="connsiteY267" fmla="*/ 18247 h 19998"/>
                <a:gd name="connsiteX268" fmla="*/ 4515 w 19998"/>
                <a:gd name="connsiteY268" fmla="*/ 18101 h 19998"/>
                <a:gd name="connsiteX269" fmla="*/ 4684 w 19998"/>
                <a:gd name="connsiteY269" fmla="*/ 17737 h 19998"/>
                <a:gd name="connsiteX270" fmla="*/ 4415 w 19998"/>
                <a:gd name="connsiteY270" fmla="*/ 17634 h 19998"/>
                <a:gd name="connsiteX271" fmla="*/ 4372 w 19998"/>
                <a:gd name="connsiteY271" fmla="*/ 17714 h 19998"/>
                <a:gd name="connsiteX272" fmla="*/ 4311 w 19998"/>
                <a:gd name="connsiteY272" fmla="*/ 17714 h 19998"/>
                <a:gd name="connsiteX273" fmla="*/ 4294 w 19998"/>
                <a:gd name="connsiteY273" fmla="*/ 17594 h 19998"/>
                <a:gd name="connsiteX274" fmla="*/ 4103 w 19998"/>
                <a:gd name="connsiteY274" fmla="*/ 17617 h 19998"/>
                <a:gd name="connsiteX275" fmla="*/ 4063 w 19998"/>
                <a:gd name="connsiteY275" fmla="*/ 17495 h 19998"/>
                <a:gd name="connsiteX276" fmla="*/ 4041 w 19998"/>
                <a:gd name="connsiteY276" fmla="*/ 17495 h 19998"/>
                <a:gd name="connsiteX277" fmla="*/ 4025 w 19998"/>
                <a:gd name="connsiteY277" fmla="*/ 17432 h 19998"/>
                <a:gd name="connsiteX278" fmla="*/ 4103 w 19998"/>
                <a:gd name="connsiteY278" fmla="*/ 17415 h 19998"/>
                <a:gd name="connsiteX279" fmla="*/ 4251 w 19998"/>
                <a:gd name="connsiteY279" fmla="*/ 17389 h 19998"/>
                <a:gd name="connsiteX280" fmla="*/ 4251 w 19998"/>
                <a:gd name="connsiteY280" fmla="*/ 17373 h 19998"/>
                <a:gd name="connsiteX281" fmla="*/ 4499 w 19998"/>
                <a:gd name="connsiteY281" fmla="*/ 17084 h 19998"/>
                <a:gd name="connsiteX282" fmla="*/ 5037 w 19998"/>
                <a:gd name="connsiteY282" fmla="*/ 14969 h 19998"/>
                <a:gd name="connsiteX283" fmla="*/ 5011 w 19998"/>
                <a:gd name="connsiteY283" fmla="*/ 14767 h 19998"/>
                <a:gd name="connsiteX284" fmla="*/ 5218 w 19998"/>
                <a:gd name="connsiteY284" fmla="*/ 14525 h 19998"/>
                <a:gd name="connsiteX285" fmla="*/ 5427 w 19998"/>
                <a:gd name="connsiteY285" fmla="*/ 14583 h 19998"/>
                <a:gd name="connsiteX286" fmla="*/ 5444 w 19998"/>
                <a:gd name="connsiteY286" fmla="*/ 14525 h 19998"/>
                <a:gd name="connsiteX287" fmla="*/ 5387 w 19998"/>
                <a:gd name="connsiteY287" fmla="*/ 14464 h 19998"/>
                <a:gd name="connsiteX288" fmla="*/ 5427 w 19998"/>
                <a:gd name="connsiteY288" fmla="*/ 14485 h 19998"/>
                <a:gd name="connsiteX289" fmla="*/ 5427 w 19998"/>
                <a:gd name="connsiteY289" fmla="*/ 14464 h 19998"/>
                <a:gd name="connsiteX290" fmla="*/ 5218 w 19998"/>
                <a:gd name="connsiteY290" fmla="*/ 14318 h 19998"/>
                <a:gd name="connsiteX291" fmla="*/ 5075 w 19998"/>
                <a:gd name="connsiteY291" fmla="*/ 14647 h 19998"/>
                <a:gd name="connsiteX292" fmla="*/ 5037 w 19998"/>
                <a:gd name="connsiteY292" fmla="*/ 14623 h 19998"/>
                <a:gd name="connsiteX293" fmla="*/ 5427 w 19998"/>
                <a:gd name="connsiteY293" fmla="*/ 12509 h 19998"/>
                <a:gd name="connsiteX294" fmla="*/ 5470 w 19998"/>
                <a:gd name="connsiteY294" fmla="*/ 12492 h 19998"/>
                <a:gd name="connsiteX295" fmla="*/ 5511 w 19998"/>
                <a:gd name="connsiteY295" fmla="*/ 12548 h 19998"/>
                <a:gd name="connsiteX296" fmla="*/ 5961 w 19998"/>
                <a:gd name="connsiteY296" fmla="*/ 13284 h 19998"/>
                <a:gd name="connsiteX297" fmla="*/ 6352 w 19998"/>
                <a:gd name="connsiteY297" fmla="*/ 14017 h 19998"/>
                <a:gd name="connsiteX298" fmla="*/ 6352 w 19998"/>
                <a:gd name="connsiteY298" fmla="*/ 13808 h 19998"/>
                <a:gd name="connsiteX299" fmla="*/ 6001 w 19998"/>
                <a:gd name="connsiteY299" fmla="*/ 13058 h 19998"/>
                <a:gd name="connsiteX300" fmla="*/ 5675 w 19998"/>
                <a:gd name="connsiteY300" fmla="*/ 12532 h 19998"/>
                <a:gd name="connsiteX301" fmla="*/ 5551 w 19998"/>
                <a:gd name="connsiteY301" fmla="*/ 12410 h 19998"/>
                <a:gd name="connsiteX302" fmla="*/ 5258 w 19998"/>
                <a:gd name="connsiteY302" fmla="*/ 12227 h 19998"/>
                <a:gd name="connsiteX303" fmla="*/ 5242 w 19998"/>
                <a:gd name="connsiteY303" fmla="*/ 12243 h 19998"/>
                <a:gd name="connsiteX304" fmla="*/ 5175 w 19998"/>
                <a:gd name="connsiteY304" fmla="*/ 11961 h 19998"/>
                <a:gd name="connsiteX305" fmla="*/ 5363 w 19998"/>
                <a:gd name="connsiteY305" fmla="*/ 11961 h 19998"/>
                <a:gd name="connsiteX306" fmla="*/ 5487 w 19998"/>
                <a:gd name="connsiteY306" fmla="*/ 11653 h 19998"/>
                <a:gd name="connsiteX307" fmla="*/ 5470 w 19998"/>
                <a:gd name="connsiteY307" fmla="*/ 11653 h 19998"/>
                <a:gd name="connsiteX308" fmla="*/ 5470 w 19998"/>
                <a:gd name="connsiteY308" fmla="*/ 11637 h 19998"/>
                <a:gd name="connsiteX309" fmla="*/ 5444 w 19998"/>
                <a:gd name="connsiteY309" fmla="*/ 11268 h 19998"/>
                <a:gd name="connsiteX310" fmla="*/ 5339 w 19998"/>
                <a:gd name="connsiteY310" fmla="*/ 11146 h 19998"/>
                <a:gd name="connsiteX311" fmla="*/ 5251 w 19998"/>
                <a:gd name="connsiteY311" fmla="*/ 10849 h 19998"/>
                <a:gd name="connsiteX312" fmla="*/ 4784 w 19998"/>
                <a:gd name="connsiteY312" fmla="*/ 10539 h 19998"/>
                <a:gd name="connsiteX313" fmla="*/ 4603 w 19998"/>
                <a:gd name="connsiteY313" fmla="*/ 10497 h 19998"/>
                <a:gd name="connsiteX314" fmla="*/ 4620 w 19998"/>
                <a:gd name="connsiteY314" fmla="*/ 10476 h 19998"/>
                <a:gd name="connsiteX315" fmla="*/ 3877 w 19998"/>
                <a:gd name="connsiteY315" fmla="*/ 9395 h 19998"/>
                <a:gd name="connsiteX316" fmla="*/ 3941 w 19998"/>
                <a:gd name="connsiteY316" fmla="*/ 9353 h 19998"/>
                <a:gd name="connsiteX317" fmla="*/ 3918 w 19998"/>
                <a:gd name="connsiteY317" fmla="*/ 9353 h 19998"/>
                <a:gd name="connsiteX318" fmla="*/ 4168 w 19998"/>
                <a:gd name="connsiteY318" fmla="*/ 9071 h 19998"/>
                <a:gd name="connsiteX319" fmla="*/ 3753 w 19998"/>
                <a:gd name="connsiteY319" fmla="*/ 8829 h 19998"/>
                <a:gd name="connsiteX320" fmla="*/ 3899 w 19998"/>
                <a:gd name="connsiteY320" fmla="*/ 8645 h 19998"/>
                <a:gd name="connsiteX321" fmla="*/ 3899 w 19998"/>
                <a:gd name="connsiteY321" fmla="*/ 8521 h 19998"/>
                <a:gd name="connsiteX322" fmla="*/ 4472 w 19998"/>
                <a:gd name="connsiteY322" fmla="*/ 8666 h 19998"/>
                <a:gd name="connsiteX323" fmla="*/ 3877 w 19998"/>
                <a:gd name="connsiteY323" fmla="*/ 8457 h 19998"/>
                <a:gd name="connsiteX324" fmla="*/ 3689 w 19998"/>
                <a:gd name="connsiteY324" fmla="*/ 8587 h 19998"/>
                <a:gd name="connsiteX325" fmla="*/ 3360 w 19998"/>
                <a:gd name="connsiteY325" fmla="*/ 8401 h 19998"/>
                <a:gd name="connsiteX326" fmla="*/ 3303 w 19998"/>
                <a:gd name="connsiteY326" fmla="*/ 8239 h 19998"/>
                <a:gd name="connsiteX327" fmla="*/ 3465 w 19998"/>
                <a:gd name="connsiteY327" fmla="*/ 8077 h 19998"/>
                <a:gd name="connsiteX328" fmla="*/ 3344 w 19998"/>
                <a:gd name="connsiteY328" fmla="*/ 7910 h 19998"/>
                <a:gd name="connsiteX329" fmla="*/ 3156 w 19998"/>
                <a:gd name="connsiteY329" fmla="*/ 7910 h 19998"/>
                <a:gd name="connsiteX330" fmla="*/ 2844 w 19998"/>
                <a:gd name="connsiteY330" fmla="*/ 7933 h 19998"/>
                <a:gd name="connsiteX331" fmla="*/ 2822 w 19998"/>
                <a:gd name="connsiteY331" fmla="*/ 7853 h 19998"/>
                <a:gd name="connsiteX332" fmla="*/ 3115 w 19998"/>
                <a:gd name="connsiteY332" fmla="*/ 7651 h 19998"/>
                <a:gd name="connsiteX333" fmla="*/ 3115 w 19998"/>
                <a:gd name="connsiteY333" fmla="*/ 7625 h 19998"/>
                <a:gd name="connsiteX334" fmla="*/ 2477 w 19998"/>
                <a:gd name="connsiteY334" fmla="*/ 7750 h 19998"/>
                <a:gd name="connsiteX335" fmla="*/ 2477 w 19998"/>
                <a:gd name="connsiteY335" fmla="*/ 7973 h 19998"/>
                <a:gd name="connsiteX336" fmla="*/ 2127 w 19998"/>
                <a:gd name="connsiteY336" fmla="*/ 7442 h 19998"/>
                <a:gd name="connsiteX337" fmla="*/ 2127 w 19998"/>
                <a:gd name="connsiteY337" fmla="*/ 7463 h 19998"/>
                <a:gd name="connsiteX338" fmla="*/ 1831 w 19998"/>
                <a:gd name="connsiteY338" fmla="*/ 7261 h 19998"/>
                <a:gd name="connsiteX339" fmla="*/ 1260 w 19998"/>
                <a:gd name="connsiteY339" fmla="*/ 6996 h 19998"/>
                <a:gd name="connsiteX340" fmla="*/ 1276 w 19998"/>
                <a:gd name="connsiteY340" fmla="*/ 6975 h 19998"/>
                <a:gd name="connsiteX341" fmla="*/ 1260 w 19998"/>
                <a:gd name="connsiteY341" fmla="*/ 6958 h 19998"/>
                <a:gd name="connsiteX342" fmla="*/ 1236 w 19998"/>
                <a:gd name="connsiteY342" fmla="*/ 6958 h 19998"/>
                <a:gd name="connsiteX343" fmla="*/ 1172 w 19998"/>
                <a:gd name="connsiteY343" fmla="*/ 6892 h 19998"/>
                <a:gd name="connsiteX344" fmla="*/ 1155 w 19998"/>
                <a:gd name="connsiteY344" fmla="*/ 6996 h 19998"/>
                <a:gd name="connsiteX345" fmla="*/ 886 w 19998"/>
                <a:gd name="connsiteY345" fmla="*/ 6975 h 19998"/>
                <a:gd name="connsiteX346" fmla="*/ 679 w 19998"/>
                <a:gd name="connsiteY346" fmla="*/ 7099 h 19998"/>
                <a:gd name="connsiteX347" fmla="*/ 533 w 19998"/>
                <a:gd name="connsiteY347" fmla="*/ 7078 h 19998"/>
                <a:gd name="connsiteX348" fmla="*/ 533 w 19998"/>
                <a:gd name="connsiteY348" fmla="*/ 7022 h 19998"/>
                <a:gd name="connsiteX349" fmla="*/ 574 w 19998"/>
                <a:gd name="connsiteY349" fmla="*/ 6996 h 19998"/>
                <a:gd name="connsiteX350" fmla="*/ 305 w 19998"/>
                <a:gd name="connsiteY350" fmla="*/ 6568 h 19998"/>
                <a:gd name="connsiteX351" fmla="*/ 264 w 19998"/>
                <a:gd name="connsiteY351" fmla="*/ 6594 h 19998"/>
                <a:gd name="connsiteX352" fmla="*/ 164 w 19998"/>
                <a:gd name="connsiteY352" fmla="*/ 6528 h 19998"/>
                <a:gd name="connsiteX353" fmla="*/ 141 w 19998"/>
                <a:gd name="connsiteY353" fmla="*/ 6528 h 19998"/>
                <a:gd name="connsiteX354" fmla="*/ 0 w 19998"/>
                <a:gd name="connsiteY354" fmla="*/ 6490 h 19998"/>
                <a:gd name="connsiteX355" fmla="*/ 17 w 19998"/>
                <a:gd name="connsiteY355" fmla="*/ 6465 h 19998"/>
                <a:gd name="connsiteX356" fmla="*/ 57 w 19998"/>
                <a:gd name="connsiteY356" fmla="*/ 6465 h 19998"/>
                <a:gd name="connsiteX357" fmla="*/ 57 w 19998"/>
                <a:gd name="connsiteY357" fmla="*/ 6425 h 19998"/>
                <a:gd name="connsiteX358" fmla="*/ 695 w 19998"/>
                <a:gd name="connsiteY358" fmla="*/ 6408 h 19998"/>
                <a:gd name="connsiteX359" fmla="*/ 760 w 19998"/>
                <a:gd name="connsiteY359" fmla="*/ 6262 h 19998"/>
                <a:gd name="connsiteX360" fmla="*/ 722 w 19998"/>
                <a:gd name="connsiteY360" fmla="*/ 6262 h 19998"/>
                <a:gd name="connsiteX361" fmla="*/ 695 w 19998"/>
                <a:gd name="connsiteY361" fmla="*/ 6164 h 19998"/>
                <a:gd name="connsiteX362" fmla="*/ 433 w 19998"/>
                <a:gd name="connsiteY362" fmla="*/ 6084 h 19998"/>
                <a:gd name="connsiteX363" fmla="*/ 348 w 19998"/>
                <a:gd name="connsiteY363" fmla="*/ 6204 h 19998"/>
                <a:gd name="connsiteX364" fmla="*/ 329 w 19998"/>
                <a:gd name="connsiteY364" fmla="*/ 6204 h 19998"/>
                <a:gd name="connsiteX365" fmla="*/ 305 w 19998"/>
                <a:gd name="connsiteY365" fmla="*/ 6060 h 19998"/>
                <a:gd name="connsiteX366" fmla="*/ 348 w 19998"/>
                <a:gd name="connsiteY366" fmla="*/ 6044 h 19998"/>
                <a:gd name="connsiteX367" fmla="*/ 348 w 19998"/>
                <a:gd name="connsiteY367" fmla="*/ 5997 h 19998"/>
                <a:gd name="connsiteX368" fmla="*/ 248 w 19998"/>
                <a:gd name="connsiteY368" fmla="*/ 5997 h 19998"/>
                <a:gd name="connsiteX369" fmla="*/ 221 w 19998"/>
                <a:gd name="connsiteY369" fmla="*/ 5938 h 19998"/>
                <a:gd name="connsiteX370" fmla="*/ 329 w 19998"/>
                <a:gd name="connsiteY370" fmla="*/ 5938 h 19998"/>
                <a:gd name="connsiteX371" fmla="*/ 348 w 19998"/>
                <a:gd name="connsiteY371" fmla="*/ 5818 h 19998"/>
                <a:gd name="connsiteX372" fmla="*/ 391 w 19998"/>
                <a:gd name="connsiteY372" fmla="*/ 5818 h 19998"/>
                <a:gd name="connsiteX373" fmla="*/ 369 w 19998"/>
                <a:gd name="connsiteY373" fmla="*/ 5917 h 19998"/>
                <a:gd name="connsiteX374" fmla="*/ 433 w 19998"/>
                <a:gd name="connsiteY374" fmla="*/ 5877 h 19998"/>
                <a:gd name="connsiteX375" fmla="*/ 433 w 19998"/>
                <a:gd name="connsiteY375" fmla="*/ 5898 h 19998"/>
                <a:gd name="connsiteX376" fmla="*/ 410 w 19998"/>
                <a:gd name="connsiteY376" fmla="*/ 5917 h 19998"/>
                <a:gd name="connsiteX377" fmla="*/ 433 w 19998"/>
                <a:gd name="connsiteY377" fmla="*/ 5938 h 19998"/>
                <a:gd name="connsiteX378" fmla="*/ 555 w 19998"/>
                <a:gd name="connsiteY378" fmla="*/ 5938 h 19998"/>
                <a:gd name="connsiteX379" fmla="*/ 555 w 19998"/>
                <a:gd name="connsiteY379" fmla="*/ 5955 h 19998"/>
                <a:gd name="connsiteX380" fmla="*/ 738 w 19998"/>
                <a:gd name="connsiteY380" fmla="*/ 5938 h 19998"/>
                <a:gd name="connsiteX381" fmla="*/ 695 w 19998"/>
                <a:gd name="connsiteY381" fmla="*/ 5835 h 19998"/>
                <a:gd name="connsiteX382" fmla="*/ 655 w 19998"/>
                <a:gd name="connsiteY382" fmla="*/ 5835 h 19998"/>
                <a:gd name="connsiteX383" fmla="*/ 638 w 19998"/>
                <a:gd name="connsiteY383" fmla="*/ 5877 h 19998"/>
                <a:gd name="connsiteX384" fmla="*/ 574 w 19998"/>
                <a:gd name="connsiteY384" fmla="*/ 5861 h 19998"/>
                <a:gd name="connsiteX385" fmla="*/ 517 w 19998"/>
                <a:gd name="connsiteY385" fmla="*/ 5861 h 19998"/>
                <a:gd name="connsiteX386" fmla="*/ 598 w 19998"/>
                <a:gd name="connsiteY386" fmla="*/ 5736 h 19998"/>
                <a:gd name="connsiteX387" fmla="*/ 141 w 19998"/>
                <a:gd name="connsiteY387" fmla="*/ 5778 h 19998"/>
                <a:gd name="connsiteX388" fmla="*/ 141 w 19998"/>
                <a:gd name="connsiteY388" fmla="*/ 5795 h 19998"/>
                <a:gd name="connsiteX389" fmla="*/ 17 w 19998"/>
                <a:gd name="connsiteY389" fmla="*/ 5818 h 19998"/>
                <a:gd name="connsiteX390" fmla="*/ 17 w 19998"/>
                <a:gd name="connsiteY390" fmla="*/ 5715 h 19998"/>
                <a:gd name="connsiteX391" fmla="*/ 40 w 19998"/>
                <a:gd name="connsiteY391" fmla="*/ 5715 h 19998"/>
                <a:gd name="connsiteX392" fmla="*/ 141 w 19998"/>
                <a:gd name="connsiteY392" fmla="*/ 5287 h 19998"/>
                <a:gd name="connsiteX393" fmla="*/ 181 w 19998"/>
                <a:gd name="connsiteY393" fmla="*/ 5268 h 19998"/>
                <a:gd name="connsiteX394" fmla="*/ 348 w 19998"/>
                <a:gd name="connsiteY394" fmla="*/ 5247 h 19998"/>
                <a:gd name="connsiteX395" fmla="*/ 329 w 19998"/>
                <a:gd name="connsiteY395" fmla="*/ 5205 h 19998"/>
                <a:gd name="connsiteX396" fmla="*/ 450 w 19998"/>
                <a:gd name="connsiteY396" fmla="*/ 5149 h 19998"/>
                <a:gd name="connsiteX397" fmla="*/ 617 w 19998"/>
                <a:gd name="connsiteY397" fmla="*/ 5149 h 19998"/>
                <a:gd name="connsiteX398" fmla="*/ 617 w 19998"/>
                <a:gd name="connsiteY398" fmla="*/ 5106 h 19998"/>
                <a:gd name="connsiteX399" fmla="*/ 803 w 19998"/>
                <a:gd name="connsiteY399" fmla="*/ 5085 h 19998"/>
                <a:gd name="connsiteX400" fmla="*/ 826 w 19998"/>
                <a:gd name="connsiteY400" fmla="*/ 5106 h 19998"/>
                <a:gd name="connsiteX401" fmla="*/ 803 w 19998"/>
                <a:gd name="connsiteY401" fmla="*/ 5149 h 19998"/>
                <a:gd name="connsiteX402" fmla="*/ 803 w 19998"/>
                <a:gd name="connsiteY402" fmla="*/ 5165 h 19998"/>
                <a:gd name="connsiteX403" fmla="*/ 1276 w 19998"/>
                <a:gd name="connsiteY403" fmla="*/ 5022 h 19998"/>
                <a:gd name="connsiteX404" fmla="*/ 1276 w 19998"/>
                <a:gd name="connsiteY404" fmla="*/ 5003 h 19998"/>
                <a:gd name="connsiteX405" fmla="*/ 1276 w 19998"/>
                <a:gd name="connsiteY405" fmla="*/ 5022 h 19998"/>
                <a:gd name="connsiteX406" fmla="*/ 1298 w 19998"/>
                <a:gd name="connsiteY406" fmla="*/ 5022 h 19998"/>
                <a:gd name="connsiteX407" fmla="*/ 1298 w 19998"/>
                <a:gd name="connsiteY407" fmla="*/ 5003 h 19998"/>
                <a:gd name="connsiteX408" fmla="*/ 1341 w 19998"/>
                <a:gd name="connsiteY408" fmla="*/ 5003 h 19998"/>
                <a:gd name="connsiteX409" fmla="*/ 1341 w 19998"/>
                <a:gd name="connsiteY409" fmla="*/ 5165 h 19998"/>
                <a:gd name="connsiteX410" fmla="*/ 1381 w 19998"/>
                <a:gd name="connsiteY410" fmla="*/ 5165 h 19998"/>
                <a:gd name="connsiteX411" fmla="*/ 1441 w 19998"/>
                <a:gd name="connsiteY411" fmla="*/ 5149 h 19998"/>
                <a:gd name="connsiteX412" fmla="*/ 1441 w 19998"/>
                <a:gd name="connsiteY412" fmla="*/ 5205 h 19998"/>
                <a:gd name="connsiteX413" fmla="*/ 1505 w 19998"/>
                <a:gd name="connsiteY413" fmla="*/ 5231 h 19998"/>
                <a:gd name="connsiteX414" fmla="*/ 1524 w 19998"/>
                <a:gd name="connsiteY414" fmla="*/ 5069 h 19998"/>
                <a:gd name="connsiteX415" fmla="*/ 1562 w 19998"/>
                <a:gd name="connsiteY415" fmla="*/ 5069 h 19998"/>
                <a:gd name="connsiteX416" fmla="*/ 1562 w 19998"/>
                <a:gd name="connsiteY416" fmla="*/ 5043 h 19998"/>
                <a:gd name="connsiteX417" fmla="*/ 1815 w 19998"/>
                <a:gd name="connsiteY417" fmla="*/ 5125 h 19998"/>
                <a:gd name="connsiteX418" fmla="*/ 1815 w 19998"/>
                <a:gd name="connsiteY418" fmla="*/ 5149 h 19998"/>
                <a:gd name="connsiteX419" fmla="*/ 1831 w 19998"/>
                <a:gd name="connsiteY419" fmla="*/ 5149 h 19998"/>
                <a:gd name="connsiteX420" fmla="*/ 1874 w 19998"/>
                <a:gd name="connsiteY420" fmla="*/ 5149 h 19998"/>
                <a:gd name="connsiteX421" fmla="*/ 1874 w 19998"/>
                <a:gd name="connsiteY421" fmla="*/ 5189 h 19998"/>
                <a:gd name="connsiteX422" fmla="*/ 1936 w 19998"/>
                <a:gd name="connsiteY422" fmla="*/ 5165 h 19998"/>
                <a:gd name="connsiteX423" fmla="*/ 1936 w 19998"/>
                <a:gd name="connsiteY423" fmla="*/ 5149 h 19998"/>
                <a:gd name="connsiteX424" fmla="*/ 1915 w 19998"/>
                <a:gd name="connsiteY424" fmla="*/ 5125 h 19998"/>
                <a:gd name="connsiteX425" fmla="*/ 1915 w 19998"/>
                <a:gd name="connsiteY425" fmla="*/ 5069 h 19998"/>
                <a:gd name="connsiteX426" fmla="*/ 1979 w 19998"/>
                <a:gd name="connsiteY426" fmla="*/ 5003 h 19998"/>
                <a:gd name="connsiteX427" fmla="*/ 1936 w 19998"/>
                <a:gd name="connsiteY427" fmla="*/ 4939 h 19998"/>
                <a:gd name="connsiteX428" fmla="*/ 2103 w 19998"/>
                <a:gd name="connsiteY428" fmla="*/ 4820 h 19998"/>
                <a:gd name="connsiteX429" fmla="*/ 2496 w 19998"/>
                <a:gd name="connsiteY429" fmla="*/ 4777 h 19998"/>
                <a:gd name="connsiteX430" fmla="*/ 2536 w 19998"/>
                <a:gd name="connsiteY430" fmla="*/ 4860 h 19998"/>
                <a:gd name="connsiteX431" fmla="*/ 2722 w 19998"/>
                <a:gd name="connsiteY431" fmla="*/ 4761 h 19998"/>
                <a:gd name="connsiteX432" fmla="*/ 2722 w 19998"/>
                <a:gd name="connsiteY432" fmla="*/ 4900 h 19998"/>
                <a:gd name="connsiteX433" fmla="*/ 2805 w 19998"/>
                <a:gd name="connsiteY433" fmla="*/ 4923 h 19998"/>
                <a:gd name="connsiteX434" fmla="*/ 2782 w 19998"/>
                <a:gd name="connsiteY434" fmla="*/ 4982 h 19998"/>
                <a:gd name="connsiteX435" fmla="*/ 2886 w 19998"/>
                <a:gd name="connsiteY435" fmla="*/ 5022 h 19998"/>
                <a:gd name="connsiteX436" fmla="*/ 2910 w 19998"/>
                <a:gd name="connsiteY436" fmla="*/ 5022 h 19998"/>
                <a:gd name="connsiteX437" fmla="*/ 2970 w 19998"/>
                <a:gd name="connsiteY437" fmla="*/ 5189 h 19998"/>
                <a:gd name="connsiteX438" fmla="*/ 3010 w 19998"/>
                <a:gd name="connsiteY438" fmla="*/ 5189 h 19998"/>
                <a:gd name="connsiteX439" fmla="*/ 3034 w 19998"/>
                <a:gd name="connsiteY439" fmla="*/ 5247 h 19998"/>
                <a:gd name="connsiteX440" fmla="*/ 3256 w 19998"/>
                <a:gd name="connsiteY440" fmla="*/ 5673 h 19998"/>
                <a:gd name="connsiteX441" fmla="*/ 3608 w 19998"/>
                <a:gd name="connsiteY441" fmla="*/ 5391 h 19998"/>
                <a:gd name="connsiteX442" fmla="*/ 3689 w 19998"/>
                <a:gd name="connsiteY442" fmla="*/ 5351 h 19998"/>
                <a:gd name="connsiteX443" fmla="*/ 3860 w 19998"/>
                <a:gd name="connsiteY443" fmla="*/ 5268 h 19998"/>
                <a:gd name="connsiteX444" fmla="*/ 3999 w 19998"/>
                <a:gd name="connsiteY444" fmla="*/ 5534 h 19998"/>
                <a:gd name="connsiteX445" fmla="*/ 4351 w 19998"/>
                <a:gd name="connsiteY445" fmla="*/ 5351 h 19998"/>
                <a:gd name="connsiteX446" fmla="*/ 4372 w 19998"/>
                <a:gd name="connsiteY446" fmla="*/ 5308 h 19998"/>
                <a:gd name="connsiteX447" fmla="*/ 4580 w 19998"/>
                <a:gd name="connsiteY447" fmla="*/ 5268 h 19998"/>
                <a:gd name="connsiteX448" fmla="*/ 4580 w 19998"/>
                <a:gd name="connsiteY448" fmla="*/ 5471 h 19998"/>
                <a:gd name="connsiteX449" fmla="*/ 4994 w 19998"/>
                <a:gd name="connsiteY449" fmla="*/ 5449 h 19998"/>
                <a:gd name="connsiteX450" fmla="*/ 5075 w 19998"/>
                <a:gd name="connsiteY450" fmla="*/ 5471 h 19998"/>
                <a:gd name="connsiteX451" fmla="*/ 5323 w 19998"/>
                <a:gd name="connsiteY451" fmla="*/ 5471 h 19998"/>
                <a:gd name="connsiteX452" fmla="*/ 5242 w 19998"/>
                <a:gd name="connsiteY452" fmla="*/ 5407 h 19998"/>
                <a:gd name="connsiteX453" fmla="*/ 4994 w 19998"/>
                <a:gd name="connsiteY453" fmla="*/ 5003 h 19998"/>
                <a:gd name="connsiteX454" fmla="*/ 4970 w 19998"/>
                <a:gd name="connsiteY454" fmla="*/ 5003 h 19998"/>
                <a:gd name="connsiteX455" fmla="*/ 4954 w 19998"/>
                <a:gd name="connsiteY455" fmla="*/ 4982 h 19998"/>
                <a:gd name="connsiteX456" fmla="*/ 5054 w 19998"/>
                <a:gd name="connsiteY456" fmla="*/ 4618 h 19998"/>
                <a:gd name="connsiteX457" fmla="*/ 5054 w 19998"/>
                <a:gd name="connsiteY457" fmla="*/ 4601 h 19998"/>
                <a:gd name="connsiteX458" fmla="*/ 5037 w 19998"/>
                <a:gd name="connsiteY458" fmla="*/ 4618 h 19998"/>
                <a:gd name="connsiteX459" fmla="*/ 5011 w 19998"/>
                <a:gd name="connsiteY459" fmla="*/ 4131 h 19998"/>
                <a:gd name="connsiteX460" fmla="*/ 4970 w 19998"/>
                <a:gd name="connsiteY460" fmla="*/ 4131 h 19998"/>
                <a:gd name="connsiteX461" fmla="*/ 4642 w 19998"/>
                <a:gd name="connsiteY461" fmla="*/ 3335 h 19998"/>
                <a:gd name="connsiteX462" fmla="*/ 4663 w 19998"/>
                <a:gd name="connsiteY462" fmla="*/ 3092 h 19998"/>
                <a:gd name="connsiteX463" fmla="*/ 4563 w 19998"/>
                <a:gd name="connsiteY463" fmla="*/ 3050 h 19998"/>
                <a:gd name="connsiteX464" fmla="*/ 4563 w 19998"/>
                <a:gd name="connsiteY464" fmla="*/ 2930 h 19998"/>
                <a:gd name="connsiteX465" fmla="*/ 4663 w 19998"/>
                <a:gd name="connsiteY465" fmla="*/ 2987 h 19998"/>
                <a:gd name="connsiteX466" fmla="*/ 4684 w 19998"/>
                <a:gd name="connsiteY466" fmla="*/ 2947 h 19998"/>
                <a:gd name="connsiteX467" fmla="*/ 5242 w 19998"/>
                <a:gd name="connsiteY467" fmla="*/ 3092 h 19998"/>
                <a:gd name="connsiteX468" fmla="*/ 5258 w 19998"/>
                <a:gd name="connsiteY468" fmla="*/ 3029 h 19998"/>
                <a:gd name="connsiteX469" fmla="*/ 5570 w 19998"/>
                <a:gd name="connsiteY469" fmla="*/ 3050 h 19998"/>
                <a:gd name="connsiteX470" fmla="*/ 5632 w 19998"/>
                <a:gd name="connsiteY470" fmla="*/ 3252 h 19998"/>
                <a:gd name="connsiteX471" fmla="*/ 5592 w 19998"/>
                <a:gd name="connsiteY471" fmla="*/ 3252 h 19998"/>
                <a:gd name="connsiteX472" fmla="*/ 5570 w 19998"/>
                <a:gd name="connsiteY472" fmla="*/ 3316 h 19998"/>
                <a:gd name="connsiteX473" fmla="*/ 5511 w 19998"/>
                <a:gd name="connsiteY473" fmla="*/ 3316 h 19998"/>
                <a:gd name="connsiteX474" fmla="*/ 5675 w 19998"/>
                <a:gd name="connsiteY474" fmla="*/ 3800 h 19998"/>
                <a:gd name="connsiteX475" fmla="*/ 5649 w 19998"/>
                <a:gd name="connsiteY475" fmla="*/ 3826 h 19998"/>
                <a:gd name="connsiteX476" fmla="*/ 5732 w 19998"/>
                <a:gd name="connsiteY476" fmla="*/ 3842 h 19998"/>
                <a:gd name="connsiteX477" fmla="*/ 5713 w 19998"/>
                <a:gd name="connsiteY477" fmla="*/ 3842 h 19998"/>
                <a:gd name="connsiteX478" fmla="*/ 5732 w 19998"/>
                <a:gd name="connsiteY478" fmla="*/ 3882 h 19998"/>
                <a:gd name="connsiteX479" fmla="*/ 5756 w 19998"/>
                <a:gd name="connsiteY479" fmla="*/ 3882 h 19998"/>
                <a:gd name="connsiteX480" fmla="*/ 5775 w 19998"/>
                <a:gd name="connsiteY480" fmla="*/ 3882 h 19998"/>
                <a:gd name="connsiteX481" fmla="*/ 5861 w 19998"/>
                <a:gd name="connsiteY481" fmla="*/ 3762 h 19998"/>
                <a:gd name="connsiteX482" fmla="*/ 6499 w 19998"/>
                <a:gd name="connsiteY482" fmla="*/ 3906 h 19998"/>
                <a:gd name="connsiteX483" fmla="*/ 7611 w 19998"/>
                <a:gd name="connsiteY483" fmla="*/ 3826 h 19998"/>
                <a:gd name="connsiteX484" fmla="*/ 7923 w 19998"/>
                <a:gd name="connsiteY484" fmla="*/ 3722 h 19998"/>
                <a:gd name="connsiteX485" fmla="*/ 8045 w 19998"/>
                <a:gd name="connsiteY485" fmla="*/ 3703 h 19998"/>
                <a:gd name="connsiteX486" fmla="*/ 7611 w 19998"/>
                <a:gd name="connsiteY486" fmla="*/ 3600 h 19998"/>
                <a:gd name="connsiteX487" fmla="*/ 7611 w 19998"/>
                <a:gd name="connsiteY487" fmla="*/ 3581 h 19998"/>
                <a:gd name="connsiteX488" fmla="*/ 7799 w 19998"/>
                <a:gd name="connsiteY488" fmla="*/ 3092 h 19998"/>
                <a:gd name="connsiteX489" fmla="*/ 9574 w 19998"/>
                <a:gd name="connsiteY489" fmla="*/ 2317 h 19998"/>
                <a:gd name="connsiteX490" fmla="*/ 9843 w 19998"/>
                <a:gd name="connsiteY490" fmla="*/ 1993 h 19998"/>
                <a:gd name="connsiteX491" fmla="*/ 9902 w 19998"/>
                <a:gd name="connsiteY491" fmla="*/ 2051 h 19998"/>
                <a:gd name="connsiteX492" fmla="*/ 10031 w 19998"/>
                <a:gd name="connsiteY492" fmla="*/ 2051 h 19998"/>
                <a:gd name="connsiteX493" fmla="*/ 9964 w 19998"/>
                <a:gd name="connsiteY493" fmla="*/ 1972 h 19998"/>
                <a:gd name="connsiteX494" fmla="*/ 9943 w 19998"/>
                <a:gd name="connsiteY494" fmla="*/ 1993 h 19998"/>
                <a:gd name="connsiteX495" fmla="*/ 9843 w 19998"/>
                <a:gd name="connsiteY495" fmla="*/ 1645 h 19998"/>
                <a:gd name="connsiteX496" fmla="*/ 9902 w 19998"/>
                <a:gd name="connsiteY496" fmla="*/ 1645 h 19998"/>
                <a:gd name="connsiteX497" fmla="*/ 9902 w 19998"/>
                <a:gd name="connsiteY497" fmla="*/ 1628 h 19998"/>
                <a:gd name="connsiteX498" fmla="*/ 9902 w 19998"/>
                <a:gd name="connsiteY498" fmla="*/ 1607 h 19998"/>
                <a:gd name="connsiteX499" fmla="*/ 9843 w 19998"/>
                <a:gd name="connsiteY499" fmla="*/ 1542 h 19998"/>
                <a:gd name="connsiteX500" fmla="*/ 9886 w 19998"/>
                <a:gd name="connsiteY500" fmla="*/ 1260 h 19998"/>
                <a:gd name="connsiteX501" fmla="*/ 9926 w 19998"/>
                <a:gd name="connsiteY501" fmla="*/ 1243 h 19998"/>
                <a:gd name="connsiteX502" fmla="*/ 9886 w 19998"/>
                <a:gd name="connsiteY502" fmla="*/ 815 h 19998"/>
                <a:gd name="connsiteX503" fmla="*/ 9902 w 19998"/>
                <a:gd name="connsiteY503" fmla="*/ 815 h 19998"/>
                <a:gd name="connsiteX504" fmla="*/ 9886 w 19998"/>
                <a:gd name="connsiteY504" fmla="*/ 484 h 19998"/>
                <a:gd name="connsiteX505" fmla="*/ 10645 w 19998"/>
                <a:gd name="connsiteY505" fmla="*/ 186 h 19998"/>
                <a:gd name="connsiteX506" fmla="*/ 11307 w 19998"/>
                <a:gd name="connsiteY506" fmla="*/ 0 h 19998"/>
                <a:gd name="connsiteX507" fmla="*/ 11431 w 19998"/>
                <a:gd name="connsiteY507" fmla="*/ 324 h 19998"/>
                <a:gd name="connsiteX508" fmla="*/ 11431 w 19998"/>
                <a:gd name="connsiteY508" fmla="*/ 630 h 19998"/>
                <a:gd name="connsiteX509" fmla="*/ 11577 w 19998"/>
                <a:gd name="connsiteY509" fmla="*/ 630 h 19998"/>
                <a:gd name="connsiteX510" fmla="*/ 11700 w 19998"/>
                <a:gd name="connsiteY510" fmla="*/ 832 h 19998"/>
                <a:gd name="connsiteX511" fmla="*/ 11822 w 19998"/>
                <a:gd name="connsiteY511" fmla="*/ 895 h 19998"/>
                <a:gd name="connsiteX512" fmla="*/ 12158 w 19998"/>
                <a:gd name="connsiteY512" fmla="*/ 670 h 19998"/>
                <a:gd name="connsiteX513" fmla="*/ 12279 w 19998"/>
                <a:gd name="connsiteY513" fmla="*/ 792 h 19998"/>
                <a:gd name="connsiteX514" fmla="*/ 12255 w 19998"/>
                <a:gd name="connsiteY514" fmla="*/ 815 h 19998"/>
                <a:gd name="connsiteX515" fmla="*/ 12360 w 19998"/>
                <a:gd name="connsiteY515" fmla="*/ 895 h 19998"/>
                <a:gd name="connsiteX516" fmla="*/ 12360 w 19998"/>
                <a:gd name="connsiteY516" fmla="*/ 912 h 19998"/>
                <a:gd name="connsiteX517" fmla="*/ 12339 w 19998"/>
                <a:gd name="connsiteY517" fmla="*/ 935 h 19998"/>
                <a:gd name="connsiteX518" fmla="*/ 12548 w 19998"/>
                <a:gd name="connsiteY518" fmla="*/ 1342 h 19998"/>
                <a:gd name="connsiteX519" fmla="*/ 12753 w 19998"/>
                <a:gd name="connsiteY519" fmla="*/ 1260 h 19998"/>
                <a:gd name="connsiteX520" fmla="*/ 12729 w 19998"/>
                <a:gd name="connsiteY520" fmla="*/ 1363 h 19998"/>
                <a:gd name="connsiteX521" fmla="*/ 12834 w 19998"/>
                <a:gd name="connsiteY521" fmla="*/ 1323 h 19998"/>
                <a:gd name="connsiteX522" fmla="*/ 12853 w 19998"/>
                <a:gd name="connsiteY522" fmla="*/ 1342 h 19998"/>
                <a:gd name="connsiteX523" fmla="*/ 12901 w 19998"/>
                <a:gd name="connsiteY523" fmla="*/ 1342 h 19998"/>
                <a:gd name="connsiteX524" fmla="*/ 13039 w 19998"/>
                <a:gd name="connsiteY524" fmla="*/ 1769 h 19998"/>
                <a:gd name="connsiteX525" fmla="*/ 13039 w 19998"/>
                <a:gd name="connsiteY525" fmla="*/ 1751 h 19998"/>
                <a:gd name="connsiteX526" fmla="*/ 13065 w 19998"/>
                <a:gd name="connsiteY526" fmla="*/ 1751 h 19998"/>
                <a:gd name="connsiteX527" fmla="*/ 13082 w 19998"/>
                <a:gd name="connsiteY527" fmla="*/ 1671 h 19998"/>
                <a:gd name="connsiteX528" fmla="*/ 13186 w 19998"/>
                <a:gd name="connsiteY528" fmla="*/ 1645 h 19998"/>
                <a:gd name="connsiteX529" fmla="*/ 13203 w 19998"/>
                <a:gd name="connsiteY529" fmla="*/ 1671 h 19998"/>
                <a:gd name="connsiteX530" fmla="*/ 13203 w 19998"/>
                <a:gd name="connsiteY530" fmla="*/ 1645 h 19998"/>
                <a:gd name="connsiteX531" fmla="*/ 13267 w 19998"/>
                <a:gd name="connsiteY531" fmla="*/ 1645 h 19998"/>
                <a:gd name="connsiteX532" fmla="*/ 13267 w 19998"/>
                <a:gd name="connsiteY532" fmla="*/ 1671 h 19998"/>
                <a:gd name="connsiteX533" fmla="*/ 13308 w 19998"/>
                <a:gd name="connsiteY533" fmla="*/ 1687 h 19998"/>
                <a:gd name="connsiteX534" fmla="*/ 13308 w 19998"/>
                <a:gd name="connsiteY534" fmla="*/ 1711 h 19998"/>
                <a:gd name="connsiteX535" fmla="*/ 13515 w 19998"/>
                <a:gd name="connsiteY535" fmla="*/ 1628 h 19998"/>
                <a:gd name="connsiteX536" fmla="*/ 13598 w 19998"/>
                <a:gd name="connsiteY536" fmla="*/ 1751 h 19998"/>
                <a:gd name="connsiteX537" fmla="*/ 13660 w 19998"/>
                <a:gd name="connsiteY537" fmla="*/ 1769 h 19998"/>
                <a:gd name="connsiteX538" fmla="*/ 13660 w 19998"/>
                <a:gd name="connsiteY538" fmla="*/ 1833 h 19998"/>
                <a:gd name="connsiteX539" fmla="*/ 13677 w 19998"/>
                <a:gd name="connsiteY539" fmla="*/ 1833 h 19998"/>
                <a:gd name="connsiteX540" fmla="*/ 13677 w 19998"/>
                <a:gd name="connsiteY540" fmla="*/ 1849 h 19998"/>
                <a:gd name="connsiteX541" fmla="*/ 13725 w 19998"/>
                <a:gd name="connsiteY541" fmla="*/ 1849 h 19998"/>
                <a:gd name="connsiteX542" fmla="*/ 13703 w 19998"/>
                <a:gd name="connsiteY542" fmla="*/ 1833 h 19998"/>
                <a:gd name="connsiteX543" fmla="*/ 13725 w 19998"/>
                <a:gd name="connsiteY543" fmla="*/ 1791 h 19998"/>
                <a:gd name="connsiteX544" fmla="*/ 13808 w 19998"/>
                <a:gd name="connsiteY544" fmla="*/ 1873 h 19998"/>
                <a:gd name="connsiteX545" fmla="*/ 13725 w 19998"/>
                <a:gd name="connsiteY545" fmla="*/ 2155 h 19998"/>
                <a:gd name="connsiteX546" fmla="*/ 13725 w 19998"/>
                <a:gd name="connsiteY546" fmla="*/ 2138 h 19998"/>
                <a:gd name="connsiteX547" fmla="*/ 13784 w 19998"/>
                <a:gd name="connsiteY547" fmla="*/ 2155 h 19998"/>
                <a:gd name="connsiteX548" fmla="*/ 13825 w 19998"/>
                <a:gd name="connsiteY548" fmla="*/ 2301 h 19998"/>
                <a:gd name="connsiteX549" fmla="*/ 13703 w 19998"/>
                <a:gd name="connsiteY549" fmla="*/ 2420 h 19998"/>
                <a:gd name="connsiteX550" fmla="*/ 13741 w 19998"/>
                <a:gd name="connsiteY550" fmla="*/ 2463 h 19998"/>
                <a:gd name="connsiteX551" fmla="*/ 13703 w 19998"/>
                <a:gd name="connsiteY551" fmla="*/ 2503 h 19998"/>
                <a:gd name="connsiteX552" fmla="*/ 13784 w 19998"/>
                <a:gd name="connsiteY552" fmla="*/ 2519 h 19998"/>
                <a:gd name="connsiteX553" fmla="*/ 13784 w 19998"/>
                <a:gd name="connsiteY553" fmla="*/ 2540 h 19998"/>
                <a:gd name="connsiteX554" fmla="*/ 13849 w 19998"/>
                <a:gd name="connsiteY554" fmla="*/ 2540 h 19998"/>
                <a:gd name="connsiteX555" fmla="*/ 14280 w 19998"/>
                <a:gd name="connsiteY555" fmla="*/ 2540 h 19998"/>
                <a:gd name="connsiteX556" fmla="*/ 14527 w 19998"/>
                <a:gd name="connsiteY556" fmla="*/ 2437 h 19998"/>
                <a:gd name="connsiteX557" fmla="*/ 14527 w 19998"/>
                <a:gd name="connsiteY557" fmla="*/ 2218 h 19998"/>
                <a:gd name="connsiteX558" fmla="*/ 14715 w 19998"/>
                <a:gd name="connsiteY558" fmla="*/ 2051 h 19998"/>
                <a:gd name="connsiteX559" fmla="*/ 14815 w 19998"/>
                <a:gd name="connsiteY559" fmla="*/ 2115 h 19998"/>
                <a:gd name="connsiteX560" fmla="*/ 14775 w 19998"/>
                <a:gd name="connsiteY560" fmla="*/ 2138 h 19998"/>
                <a:gd name="connsiteX561" fmla="*/ 14796 w 19998"/>
                <a:gd name="connsiteY561" fmla="*/ 2218 h 19998"/>
                <a:gd name="connsiteX562" fmla="*/ 14756 w 19998"/>
                <a:gd name="connsiteY562" fmla="*/ 2195 h 19998"/>
                <a:gd name="connsiteX563" fmla="*/ 14732 w 19998"/>
                <a:gd name="connsiteY563" fmla="*/ 2218 h 19998"/>
                <a:gd name="connsiteX564" fmla="*/ 14756 w 19998"/>
                <a:gd name="connsiteY564" fmla="*/ 2237 h 19998"/>
                <a:gd name="connsiteX565" fmla="*/ 14732 w 19998"/>
                <a:gd name="connsiteY565" fmla="*/ 2275 h 19998"/>
                <a:gd name="connsiteX566" fmla="*/ 14715 w 19998"/>
                <a:gd name="connsiteY566" fmla="*/ 2275 h 19998"/>
                <a:gd name="connsiteX567" fmla="*/ 14756 w 19998"/>
                <a:gd name="connsiteY567" fmla="*/ 2341 h 19998"/>
                <a:gd name="connsiteX568" fmla="*/ 14675 w 19998"/>
                <a:gd name="connsiteY568" fmla="*/ 2519 h 19998"/>
                <a:gd name="connsiteX569" fmla="*/ 14815 w 19998"/>
                <a:gd name="connsiteY569" fmla="*/ 2622 h 19998"/>
                <a:gd name="connsiteX570" fmla="*/ 14796 w 19998"/>
                <a:gd name="connsiteY570" fmla="*/ 2904 h 19998"/>
                <a:gd name="connsiteX571" fmla="*/ 14918 w 19998"/>
                <a:gd name="connsiteY571" fmla="*/ 2904 h 19998"/>
                <a:gd name="connsiteX572" fmla="*/ 14918 w 19998"/>
                <a:gd name="connsiteY572" fmla="*/ 2867 h 19998"/>
                <a:gd name="connsiteX573" fmla="*/ 15001 w 19998"/>
                <a:gd name="connsiteY573" fmla="*/ 2888 h 19998"/>
                <a:gd name="connsiteX574" fmla="*/ 15230 w 19998"/>
                <a:gd name="connsiteY574" fmla="*/ 3074 h 19998"/>
                <a:gd name="connsiteX575" fmla="*/ 15249 w 19998"/>
                <a:gd name="connsiteY575" fmla="*/ 3050 h 19998"/>
                <a:gd name="connsiteX576" fmla="*/ 15249 w 19998"/>
                <a:gd name="connsiteY576" fmla="*/ 3114 h 19998"/>
                <a:gd name="connsiteX577" fmla="*/ 15330 w 19998"/>
                <a:gd name="connsiteY577" fmla="*/ 3114 h 19998"/>
                <a:gd name="connsiteX578" fmla="*/ 15418 w 19998"/>
                <a:gd name="connsiteY578" fmla="*/ 3114 h 19998"/>
                <a:gd name="connsiteX579" fmla="*/ 15499 w 19998"/>
                <a:gd name="connsiteY579" fmla="*/ 3196 h 19998"/>
                <a:gd name="connsiteX580" fmla="*/ 15475 w 19998"/>
                <a:gd name="connsiteY580" fmla="*/ 3252 h 19998"/>
                <a:gd name="connsiteX581" fmla="*/ 15499 w 19998"/>
                <a:gd name="connsiteY581" fmla="*/ 3295 h 19998"/>
                <a:gd name="connsiteX582" fmla="*/ 15499 w 19998"/>
                <a:gd name="connsiteY582" fmla="*/ 3276 h 19998"/>
                <a:gd name="connsiteX583" fmla="*/ 15599 w 19998"/>
                <a:gd name="connsiteY583" fmla="*/ 3276 h 19998"/>
                <a:gd name="connsiteX584" fmla="*/ 15704 w 19998"/>
                <a:gd name="connsiteY584" fmla="*/ 3374 h 19998"/>
                <a:gd name="connsiteX585" fmla="*/ 15682 w 19998"/>
                <a:gd name="connsiteY585" fmla="*/ 3414 h 19998"/>
                <a:gd name="connsiteX586" fmla="*/ 15723 w 19998"/>
                <a:gd name="connsiteY586" fmla="*/ 3478 h 19998"/>
                <a:gd name="connsiteX587" fmla="*/ 15704 w 19998"/>
                <a:gd name="connsiteY587" fmla="*/ 3497 h 19998"/>
                <a:gd name="connsiteX588" fmla="*/ 15747 w 19998"/>
                <a:gd name="connsiteY588" fmla="*/ 3534 h 19998"/>
                <a:gd name="connsiteX589" fmla="*/ 15747 w 19998"/>
                <a:gd name="connsiteY589" fmla="*/ 3518 h 19998"/>
                <a:gd name="connsiteX590" fmla="*/ 15935 w 19998"/>
                <a:gd name="connsiteY590" fmla="*/ 3478 h 19998"/>
                <a:gd name="connsiteX591" fmla="*/ 15935 w 19998"/>
                <a:gd name="connsiteY591" fmla="*/ 3518 h 19998"/>
                <a:gd name="connsiteX592" fmla="*/ 15951 w 19998"/>
                <a:gd name="connsiteY592" fmla="*/ 3518 h 19998"/>
                <a:gd name="connsiteX593" fmla="*/ 15992 w 19998"/>
                <a:gd name="connsiteY593" fmla="*/ 3414 h 19998"/>
                <a:gd name="connsiteX594" fmla="*/ 16156 w 19998"/>
                <a:gd name="connsiteY594" fmla="*/ 3414 h 19998"/>
                <a:gd name="connsiteX595" fmla="*/ 16156 w 19998"/>
                <a:gd name="connsiteY595" fmla="*/ 3374 h 19998"/>
                <a:gd name="connsiteX596" fmla="*/ 16302 w 19998"/>
                <a:gd name="connsiteY596" fmla="*/ 3436 h 19998"/>
                <a:gd name="connsiteX597" fmla="*/ 16285 w 19998"/>
                <a:gd name="connsiteY597" fmla="*/ 3454 h 19998"/>
                <a:gd name="connsiteX598" fmla="*/ 16366 w 19998"/>
                <a:gd name="connsiteY598" fmla="*/ 3518 h 19998"/>
                <a:gd name="connsiteX599" fmla="*/ 16490 w 19998"/>
                <a:gd name="connsiteY599" fmla="*/ 3518 h 19998"/>
                <a:gd name="connsiteX600" fmla="*/ 16506 w 19998"/>
                <a:gd name="connsiteY600" fmla="*/ 3600 h 19998"/>
                <a:gd name="connsiteX601" fmla="*/ 16590 w 19998"/>
                <a:gd name="connsiteY601" fmla="*/ 3624 h 19998"/>
                <a:gd name="connsiteX602" fmla="*/ 16611 w 19998"/>
                <a:gd name="connsiteY602" fmla="*/ 3581 h 19998"/>
                <a:gd name="connsiteX603" fmla="*/ 16694 w 19998"/>
                <a:gd name="connsiteY603" fmla="*/ 3600 h 19998"/>
                <a:gd name="connsiteX604" fmla="*/ 16694 w 19998"/>
                <a:gd name="connsiteY604" fmla="*/ 3560 h 19998"/>
                <a:gd name="connsiteX605" fmla="*/ 16716 w 19998"/>
                <a:gd name="connsiteY605" fmla="*/ 3560 h 19998"/>
                <a:gd name="connsiteX606" fmla="*/ 16716 w 19998"/>
                <a:gd name="connsiteY606" fmla="*/ 3518 h 19998"/>
                <a:gd name="connsiteX607" fmla="*/ 16759 w 19998"/>
                <a:gd name="connsiteY607" fmla="*/ 3497 h 19998"/>
                <a:gd name="connsiteX608" fmla="*/ 16759 w 19998"/>
                <a:gd name="connsiteY608" fmla="*/ 3478 h 19998"/>
                <a:gd name="connsiteX609" fmla="*/ 16940 w 19998"/>
                <a:gd name="connsiteY609" fmla="*/ 3478 h 19998"/>
                <a:gd name="connsiteX610" fmla="*/ 17085 w 19998"/>
                <a:gd name="connsiteY610" fmla="*/ 3560 h 19998"/>
                <a:gd name="connsiteX611" fmla="*/ 17085 w 19998"/>
                <a:gd name="connsiteY611" fmla="*/ 3534 h 19998"/>
                <a:gd name="connsiteX612" fmla="*/ 17192 w 19998"/>
                <a:gd name="connsiteY612" fmla="*/ 3518 h 19998"/>
                <a:gd name="connsiteX613" fmla="*/ 17192 w 19998"/>
                <a:gd name="connsiteY613" fmla="*/ 3534 h 19998"/>
                <a:gd name="connsiteX614" fmla="*/ 17373 w 19998"/>
                <a:gd name="connsiteY614" fmla="*/ 3640 h 19998"/>
                <a:gd name="connsiteX615" fmla="*/ 17354 w 19998"/>
                <a:gd name="connsiteY615" fmla="*/ 3663 h 19998"/>
                <a:gd name="connsiteX616" fmla="*/ 17437 w 19998"/>
                <a:gd name="connsiteY616" fmla="*/ 3783 h 19998"/>
                <a:gd name="connsiteX617" fmla="*/ 17397 w 19998"/>
                <a:gd name="connsiteY617" fmla="*/ 3783 h 19998"/>
                <a:gd name="connsiteX618" fmla="*/ 17414 w 19998"/>
                <a:gd name="connsiteY618" fmla="*/ 3826 h 19998"/>
                <a:gd name="connsiteX619" fmla="*/ 17437 w 19998"/>
                <a:gd name="connsiteY619" fmla="*/ 3826 h 19998"/>
                <a:gd name="connsiteX620" fmla="*/ 17602 w 19998"/>
                <a:gd name="connsiteY620" fmla="*/ 4028 h 19998"/>
                <a:gd name="connsiteX621" fmla="*/ 17623 w 19998"/>
                <a:gd name="connsiteY621" fmla="*/ 4091 h 19998"/>
                <a:gd name="connsiteX622" fmla="*/ 17642 w 19998"/>
                <a:gd name="connsiteY622" fmla="*/ 4091 h 19998"/>
                <a:gd name="connsiteX623" fmla="*/ 17683 w 19998"/>
                <a:gd name="connsiteY623" fmla="*/ 4211 h 19998"/>
                <a:gd name="connsiteX624" fmla="*/ 17849 w 19998"/>
                <a:gd name="connsiteY624" fmla="*/ 4211 h 19998"/>
                <a:gd name="connsiteX625" fmla="*/ 17849 w 19998"/>
                <a:gd name="connsiteY625" fmla="*/ 4171 h 19998"/>
                <a:gd name="connsiteX626" fmla="*/ 17871 w 19998"/>
                <a:gd name="connsiteY626" fmla="*/ 4171 h 19998"/>
                <a:gd name="connsiteX627" fmla="*/ 17830 w 19998"/>
                <a:gd name="connsiteY627" fmla="*/ 4091 h 19998"/>
                <a:gd name="connsiteX628" fmla="*/ 17871 w 19998"/>
                <a:gd name="connsiteY628" fmla="*/ 4065 h 19998"/>
                <a:gd name="connsiteX629" fmla="*/ 17935 w 19998"/>
                <a:gd name="connsiteY629" fmla="*/ 4091 h 19998"/>
                <a:gd name="connsiteX630" fmla="*/ 17976 w 19998"/>
                <a:gd name="connsiteY630" fmla="*/ 4065 h 19998"/>
                <a:gd name="connsiteX631" fmla="*/ 18019 w 19998"/>
                <a:gd name="connsiteY631" fmla="*/ 4091 h 19998"/>
                <a:gd name="connsiteX632" fmla="*/ 18140 w 19998"/>
                <a:gd name="connsiteY632" fmla="*/ 4131 h 19998"/>
                <a:gd name="connsiteX633" fmla="*/ 18183 w 19998"/>
                <a:gd name="connsiteY633" fmla="*/ 4293 h 19998"/>
                <a:gd name="connsiteX634" fmla="*/ 18200 w 19998"/>
                <a:gd name="connsiteY634" fmla="*/ 4293 h 19998"/>
                <a:gd name="connsiteX635" fmla="*/ 18223 w 19998"/>
                <a:gd name="connsiteY635" fmla="*/ 4211 h 19998"/>
                <a:gd name="connsiteX636" fmla="*/ 18240 w 19998"/>
                <a:gd name="connsiteY636" fmla="*/ 4211 h 19998"/>
                <a:gd name="connsiteX637" fmla="*/ 18240 w 19998"/>
                <a:gd name="connsiteY637" fmla="*/ 4230 h 19998"/>
                <a:gd name="connsiteX638" fmla="*/ 18281 w 19998"/>
                <a:gd name="connsiteY638" fmla="*/ 4230 h 19998"/>
                <a:gd name="connsiteX639" fmla="*/ 18328 w 19998"/>
                <a:gd name="connsiteY639" fmla="*/ 4270 h 19998"/>
                <a:gd name="connsiteX640" fmla="*/ 18369 w 19998"/>
                <a:gd name="connsiteY640" fmla="*/ 4253 h 19998"/>
                <a:gd name="connsiteX641" fmla="*/ 18388 w 19998"/>
                <a:gd name="connsiteY641" fmla="*/ 4270 h 19998"/>
                <a:gd name="connsiteX642" fmla="*/ 18531 w 19998"/>
                <a:gd name="connsiteY642" fmla="*/ 4253 h 19998"/>
                <a:gd name="connsiteX643" fmla="*/ 18531 w 19998"/>
                <a:gd name="connsiteY643" fmla="*/ 4270 h 19998"/>
                <a:gd name="connsiteX644" fmla="*/ 18631 w 19998"/>
                <a:gd name="connsiteY644" fmla="*/ 4211 h 19998"/>
                <a:gd name="connsiteX645" fmla="*/ 18631 w 19998"/>
                <a:gd name="connsiteY645" fmla="*/ 4131 h 19998"/>
                <a:gd name="connsiteX646" fmla="*/ 18762 w 19998"/>
                <a:gd name="connsiteY646" fmla="*/ 4108 h 19998"/>
                <a:gd name="connsiteX647" fmla="*/ 18778 w 19998"/>
                <a:gd name="connsiteY647" fmla="*/ 4148 h 19998"/>
                <a:gd name="connsiteX648" fmla="*/ 18821 w 19998"/>
                <a:gd name="connsiteY648" fmla="*/ 4131 h 19998"/>
                <a:gd name="connsiteX649" fmla="*/ 18943 w 19998"/>
                <a:gd name="connsiteY649" fmla="*/ 4333 h 19998"/>
                <a:gd name="connsiteX650" fmla="*/ 19047 w 19998"/>
                <a:gd name="connsiteY650" fmla="*/ 4333 h 19998"/>
                <a:gd name="connsiteX651" fmla="*/ 19064 w 19998"/>
                <a:gd name="connsiteY651" fmla="*/ 4392 h 19998"/>
                <a:gd name="connsiteX652" fmla="*/ 19152 w 19998"/>
                <a:gd name="connsiteY652" fmla="*/ 4392 h 19998"/>
                <a:gd name="connsiteX653" fmla="*/ 19152 w 19998"/>
                <a:gd name="connsiteY653" fmla="*/ 4373 h 19998"/>
                <a:gd name="connsiteX654" fmla="*/ 19212 w 19998"/>
                <a:gd name="connsiteY654" fmla="*/ 4373 h 19998"/>
                <a:gd name="connsiteX655" fmla="*/ 19212 w 19998"/>
                <a:gd name="connsiteY655" fmla="*/ 4392 h 19998"/>
                <a:gd name="connsiteX656" fmla="*/ 19317 w 19998"/>
                <a:gd name="connsiteY656" fmla="*/ 4333 h 19998"/>
                <a:gd name="connsiteX657" fmla="*/ 19417 w 19998"/>
                <a:gd name="connsiteY657" fmla="*/ 4392 h 19998"/>
                <a:gd name="connsiteX658" fmla="*/ 19443 w 19998"/>
                <a:gd name="connsiteY658" fmla="*/ 4373 h 19998"/>
                <a:gd name="connsiteX659" fmla="*/ 19500 w 19998"/>
                <a:gd name="connsiteY659" fmla="*/ 4373 h 19998"/>
                <a:gd name="connsiteX660" fmla="*/ 19521 w 19998"/>
                <a:gd name="connsiteY660" fmla="*/ 4352 h 19998"/>
                <a:gd name="connsiteX661" fmla="*/ 19998 w 19998"/>
                <a:gd name="connsiteY661" fmla="*/ 4512 h 19998"/>
                <a:gd name="connsiteX662" fmla="*/ 19750 w 19998"/>
                <a:gd name="connsiteY662" fmla="*/ 4939 h 19998"/>
                <a:gd name="connsiteX663" fmla="*/ 19712 w 19998"/>
                <a:gd name="connsiteY663" fmla="*/ 4939 h 19998"/>
                <a:gd name="connsiteX664" fmla="*/ 19686 w 19998"/>
                <a:gd name="connsiteY664" fmla="*/ 5003 h 19998"/>
                <a:gd name="connsiteX665" fmla="*/ 19645 w 19998"/>
                <a:gd name="connsiteY665" fmla="*/ 5003 h 19998"/>
                <a:gd name="connsiteX666" fmla="*/ 19131 w 19998"/>
                <a:gd name="connsiteY666" fmla="*/ 6512 h 19998"/>
                <a:gd name="connsiteX667" fmla="*/ 19236 w 19998"/>
                <a:gd name="connsiteY667" fmla="*/ 7750 h 19998"/>
                <a:gd name="connsiteX668" fmla="*/ 19212 w 19998"/>
                <a:gd name="connsiteY668" fmla="*/ 7750 h 19998"/>
                <a:gd name="connsiteX669" fmla="*/ 19090 w 19998"/>
                <a:gd name="connsiteY669" fmla="*/ 7870 h 19998"/>
                <a:gd name="connsiteX670" fmla="*/ 19152 w 19998"/>
                <a:gd name="connsiteY670" fmla="*/ 7853 h 19998"/>
                <a:gd name="connsiteX671" fmla="*/ 19064 w 19998"/>
                <a:gd name="connsiteY671" fmla="*/ 7973 h 19998"/>
                <a:gd name="connsiteX672" fmla="*/ 18983 w 19998"/>
                <a:gd name="connsiteY672" fmla="*/ 7973 h 19998"/>
                <a:gd name="connsiteX673" fmla="*/ 18714 w 19998"/>
                <a:gd name="connsiteY673" fmla="*/ 8135 h 19998"/>
                <a:gd name="connsiteX674" fmla="*/ 18695 w 19998"/>
                <a:gd name="connsiteY674" fmla="*/ 8093 h 19998"/>
                <a:gd name="connsiteX675" fmla="*/ 18614 w 19998"/>
                <a:gd name="connsiteY675" fmla="*/ 7997 h 19998"/>
                <a:gd name="connsiteX676" fmla="*/ 18631 w 19998"/>
                <a:gd name="connsiteY676" fmla="*/ 7973 h 19998"/>
                <a:gd name="connsiteX677" fmla="*/ 18304 w 19998"/>
                <a:gd name="connsiteY67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409 w 19998"/>
                <a:gd name="connsiteY27" fmla="*/ 11268 h 19998"/>
                <a:gd name="connsiteX28" fmla="*/ 18573 w 19998"/>
                <a:gd name="connsiteY28" fmla="*/ 11451 h 19998"/>
                <a:gd name="connsiteX29" fmla="*/ 18552 w 19998"/>
                <a:gd name="connsiteY29" fmla="*/ 11451 h 19998"/>
                <a:gd name="connsiteX30" fmla="*/ 18614 w 19998"/>
                <a:gd name="connsiteY30" fmla="*/ 11571 h 19998"/>
                <a:gd name="connsiteX31" fmla="*/ 18369 w 19998"/>
                <a:gd name="connsiteY31" fmla="*/ 11757 h 19998"/>
                <a:gd name="connsiteX32" fmla="*/ 18240 w 19998"/>
                <a:gd name="connsiteY32" fmla="*/ 11839 h 19998"/>
                <a:gd name="connsiteX33" fmla="*/ 18240 w 19998"/>
                <a:gd name="connsiteY33" fmla="*/ 11855 h 19998"/>
                <a:gd name="connsiteX34" fmla="*/ 18223 w 19998"/>
                <a:gd name="connsiteY34" fmla="*/ 11919 h 19998"/>
                <a:gd name="connsiteX35" fmla="*/ 18388 w 19998"/>
                <a:gd name="connsiteY35" fmla="*/ 12144 h 19998"/>
                <a:gd name="connsiteX36" fmla="*/ 18631 w 19998"/>
                <a:gd name="connsiteY36" fmla="*/ 12548 h 19998"/>
                <a:gd name="connsiteX37" fmla="*/ 18673 w 19998"/>
                <a:gd name="connsiteY37" fmla="*/ 12548 h 19998"/>
                <a:gd name="connsiteX38" fmla="*/ 18695 w 19998"/>
                <a:gd name="connsiteY38" fmla="*/ 12574 h 19998"/>
                <a:gd name="connsiteX39" fmla="*/ 18900 w 19998"/>
                <a:gd name="connsiteY39" fmla="*/ 12734 h 19998"/>
                <a:gd name="connsiteX40" fmla="*/ 18843 w 19998"/>
                <a:gd name="connsiteY40" fmla="*/ 12920 h 19998"/>
                <a:gd name="connsiteX41" fmla="*/ 18804 w 19998"/>
                <a:gd name="connsiteY41" fmla="*/ 12920 h 19998"/>
                <a:gd name="connsiteX42" fmla="*/ 18821 w 19998"/>
                <a:gd name="connsiteY42" fmla="*/ 13098 h 19998"/>
                <a:gd name="connsiteX43" fmla="*/ 18804 w 19998"/>
                <a:gd name="connsiteY43" fmla="*/ 13098 h 19998"/>
                <a:gd name="connsiteX44" fmla="*/ 18762 w 19998"/>
                <a:gd name="connsiteY44" fmla="*/ 13178 h 19998"/>
                <a:gd name="connsiteX45" fmla="*/ 18573 w 19998"/>
                <a:gd name="connsiteY45" fmla="*/ 13221 h 19998"/>
                <a:gd name="connsiteX46" fmla="*/ 18469 w 19998"/>
                <a:gd name="connsiteY46" fmla="*/ 13300 h 19998"/>
                <a:gd name="connsiteX47" fmla="*/ 18469 w 19998"/>
                <a:gd name="connsiteY47" fmla="*/ 13364 h 19998"/>
                <a:gd name="connsiteX48" fmla="*/ 18119 w 19998"/>
                <a:gd name="connsiteY48" fmla="*/ 13387 h 19998"/>
                <a:gd name="connsiteX49" fmla="*/ 18035 w 19998"/>
                <a:gd name="connsiteY49" fmla="*/ 13444 h 19998"/>
                <a:gd name="connsiteX50" fmla="*/ 18240 w 19998"/>
                <a:gd name="connsiteY50" fmla="*/ 13669 h 19998"/>
                <a:gd name="connsiteX51" fmla="*/ 18261 w 19998"/>
                <a:gd name="connsiteY51" fmla="*/ 13914 h 19998"/>
                <a:gd name="connsiteX52" fmla="*/ 18552 w 19998"/>
                <a:gd name="connsiteY52" fmla="*/ 14034 h 19998"/>
                <a:gd name="connsiteX53" fmla="*/ 18714 w 19998"/>
                <a:gd name="connsiteY53" fmla="*/ 14074 h 19998"/>
                <a:gd name="connsiteX54" fmla="*/ 18843 w 19998"/>
                <a:gd name="connsiteY54" fmla="*/ 14403 h 19998"/>
                <a:gd name="connsiteX55" fmla="*/ 18657 w 19998"/>
                <a:gd name="connsiteY55" fmla="*/ 14421 h 19998"/>
                <a:gd name="connsiteX56" fmla="*/ 18492 w 19998"/>
                <a:gd name="connsiteY56" fmla="*/ 14809 h 19998"/>
                <a:gd name="connsiteX57" fmla="*/ 18657 w 19998"/>
                <a:gd name="connsiteY57" fmla="*/ 14995 h 19998"/>
                <a:gd name="connsiteX58" fmla="*/ 18573 w 19998"/>
                <a:gd name="connsiteY58" fmla="*/ 15011 h 19998"/>
                <a:gd name="connsiteX59" fmla="*/ 18573 w 19998"/>
                <a:gd name="connsiteY59" fmla="*/ 15131 h 19998"/>
                <a:gd name="connsiteX60" fmla="*/ 18804 w 19998"/>
                <a:gd name="connsiteY60" fmla="*/ 15422 h 19998"/>
                <a:gd name="connsiteX61" fmla="*/ 18821 w 19998"/>
                <a:gd name="connsiteY61" fmla="*/ 15422 h 19998"/>
                <a:gd name="connsiteX62" fmla="*/ 18843 w 19998"/>
                <a:gd name="connsiteY62" fmla="*/ 15439 h 19998"/>
                <a:gd name="connsiteX63" fmla="*/ 19090 w 19998"/>
                <a:gd name="connsiteY63" fmla="*/ 15479 h 19998"/>
                <a:gd name="connsiteX64" fmla="*/ 19152 w 19998"/>
                <a:gd name="connsiteY64" fmla="*/ 15542 h 19998"/>
                <a:gd name="connsiteX65" fmla="*/ 19169 w 19998"/>
                <a:gd name="connsiteY65" fmla="*/ 15542 h 19998"/>
                <a:gd name="connsiteX66" fmla="*/ 19500 w 19998"/>
                <a:gd name="connsiteY66" fmla="*/ 15641 h 19998"/>
                <a:gd name="connsiteX67" fmla="*/ 19500 w 19998"/>
                <a:gd name="connsiteY67" fmla="*/ 15624 h 19998"/>
                <a:gd name="connsiteX68" fmla="*/ 19833 w 19998"/>
                <a:gd name="connsiteY68" fmla="*/ 15519 h 19998"/>
                <a:gd name="connsiteX69" fmla="*/ 19833 w 19998"/>
                <a:gd name="connsiteY69" fmla="*/ 15479 h 19998"/>
                <a:gd name="connsiteX70" fmla="*/ 19914 w 19998"/>
                <a:gd name="connsiteY70" fmla="*/ 15479 h 19998"/>
                <a:gd name="connsiteX71" fmla="*/ 19890 w 19998"/>
                <a:gd name="connsiteY71" fmla="*/ 15624 h 19998"/>
                <a:gd name="connsiteX72" fmla="*/ 19971 w 19998"/>
                <a:gd name="connsiteY72" fmla="*/ 15784 h 19998"/>
                <a:gd name="connsiteX73" fmla="*/ 19890 w 19998"/>
                <a:gd name="connsiteY73" fmla="*/ 15824 h 19998"/>
                <a:gd name="connsiteX74" fmla="*/ 19686 w 19998"/>
                <a:gd name="connsiteY74" fmla="*/ 16358 h 19998"/>
                <a:gd name="connsiteX75" fmla="*/ 19712 w 19998"/>
                <a:gd name="connsiteY75" fmla="*/ 16395 h 19998"/>
                <a:gd name="connsiteX76" fmla="*/ 19645 w 19998"/>
                <a:gd name="connsiteY76" fmla="*/ 16477 h 19998"/>
                <a:gd name="connsiteX77" fmla="*/ 19605 w 19998"/>
                <a:gd name="connsiteY77" fmla="*/ 16454 h 19998"/>
                <a:gd name="connsiteX78" fmla="*/ 19459 w 19998"/>
                <a:gd name="connsiteY78" fmla="*/ 16557 h 19998"/>
                <a:gd name="connsiteX79" fmla="*/ 19443 w 19998"/>
                <a:gd name="connsiteY79" fmla="*/ 16557 h 19998"/>
                <a:gd name="connsiteX80" fmla="*/ 19400 w 19998"/>
                <a:gd name="connsiteY80" fmla="*/ 16600 h 19998"/>
                <a:gd name="connsiteX81" fmla="*/ 19417 w 19998"/>
                <a:gd name="connsiteY81" fmla="*/ 16640 h 19998"/>
                <a:gd name="connsiteX82" fmla="*/ 19400 w 19998"/>
                <a:gd name="connsiteY82" fmla="*/ 16656 h 19998"/>
                <a:gd name="connsiteX83" fmla="*/ 19376 w 19998"/>
                <a:gd name="connsiteY83" fmla="*/ 16600 h 19998"/>
                <a:gd name="connsiteX84" fmla="*/ 19333 w 19998"/>
                <a:gd name="connsiteY84" fmla="*/ 16640 h 19998"/>
                <a:gd name="connsiteX85" fmla="*/ 19317 w 19998"/>
                <a:gd name="connsiteY85" fmla="*/ 16618 h 19998"/>
                <a:gd name="connsiteX86" fmla="*/ 19064 w 19998"/>
                <a:gd name="connsiteY86" fmla="*/ 16905 h 19998"/>
                <a:gd name="connsiteX87" fmla="*/ 19107 w 19998"/>
                <a:gd name="connsiteY87" fmla="*/ 16964 h 19998"/>
                <a:gd name="connsiteX88" fmla="*/ 19064 w 19998"/>
                <a:gd name="connsiteY88" fmla="*/ 16987 h 19998"/>
                <a:gd name="connsiteX89" fmla="*/ 19047 w 19998"/>
                <a:gd name="connsiteY89" fmla="*/ 16922 h 19998"/>
                <a:gd name="connsiteX90" fmla="*/ 18926 w 19998"/>
                <a:gd name="connsiteY90" fmla="*/ 17004 h 19998"/>
                <a:gd name="connsiteX91" fmla="*/ 18900 w 19998"/>
                <a:gd name="connsiteY91" fmla="*/ 16987 h 19998"/>
                <a:gd name="connsiteX92" fmla="*/ 18762 w 19998"/>
                <a:gd name="connsiteY92" fmla="*/ 17067 h 19998"/>
                <a:gd name="connsiteX93" fmla="*/ 18804 w 19998"/>
                <a:gd name="connsiteY93" fmla="*/ 17084 h 19998"/>
                <a:gd name="connsiteX94" fmla="*/ 18778 w 19998"/>
                <a:gd name="connsiteY94" fmla="*/ 17150 h 19998"/>
                <a:gd name="connsiteX95" fmla="*/ 18738 w 19998"/>
                <a:gd name="connsiteY95" fmla="*/ 17150 h 19998"/>
                <a:gd name="connsiteX96" fmla="*/ 18695 w 19998"/>
                <a:gd name="connsiteY96" fmla="*/ 17269 h 19998"/>
                <a:gd name="connsiteX97" fmla="*/ 18657 w 19998"/>
                <a:gd name="connsiteY97" fmla="*/ 17269 h 19998"/>
                <a:gd name="connsiteX98" fmla="*/ 18631 w 19998"/>
                <a:gd name="connsiteY98" fmla="*/ 17269 h 19998"/>
                <a:gd name="connsiteX99" fmla="*/ 18631 w 19998"/>
                <a:gd name="connsiteY99" fmla="*/ 17312 h 19998"/>
                <a:gd name="connsiteX100" fmla="*/ 18452 w 19998"/>
                <a:gd name="connsiteY100" fmla="*/ 17312 h 19998"/>
                <a:gd name="connsiteX101" fmla="*/ 18200 w 19998"/>
                <a:gd name="connsiteY101" fmla="*/ 17655 h 19998"/>
                <a:gd name="connsiteX102" fmla="*/ 18200 w 19998"/>
                <a:gd name="connsiteY102" fmla="*/ 17674 h 19998"/>
                <a:gd name="connsiteX103" fmla="*/ 18345 w 19998"/>
                <a:gd name="connsiteY103" fmla="*/ 17655 h 19998"/>
                <a:gd name="connsiteX104" fmla="*/ 18345 w 19998"/>
                <a:gd name="connsiteY104" fmla="*/ 17634 h 19998"/>
                <a:gd name="connsiteX105" fmla="*/ 18388 w 19998"/>
                <a:gd name="connsiteY105" fmla="*/ 17655 h 19998"/>
                <a:gd name="connsiteX106" fmla="*/ 18345 w 19998"/>
                <a:gd name="connsiteY106" fmla="*/ 17779 h 19998"/>
                <a:gd name="connsiteX107" fmla="*/ 18369 w 19998"/>
                <a:gd name="connsiteY107" fmla="*/ 17796 h 19998"/>
                <a:gd name="connsiteX108" fmla="*/ 18369 w 19998"/>
                <a:gd name="connsiteY108" fmla="*/ 17817 h 19998"/>
                <a:gd name="connsiteX109" fmla="*/ 18304 w 19998"/>
                <a:gd name="connsiteY109" fmla="*/ 17843 h 19998"/>
                <a:gd name="connsiteX110" fmla="*/ 18304 w 19998"/>
                <a:gd name="connsiteY110" fmla="*/ 17883 h 19998"/>
                <a:gd name="connsiteX111" fmla="*/ 18261 w 19998"/>
                <a:gd name="connsiteY111" fmla="*/ 17899 h 19998"/>
                <a:gd name="connsiteX112" fmla="*/ 18157 w 19998"/>
                <a:gd name="connsiteY112" fmla="*/ 17859 h 19998"/>
                <a:gd name="connsiteX113" fmla="*/ 17830 w 19998"/>
                <a:gd name="connsiteY113" fmla="*/ 18003 h 19998"/>
                <a:gd name="connsiteX114" fmla="*/ 17830 w 19998"/>
                <a:gd name="connsiteY114" fmla="*/ 18101 h 19998"/>
                <a:gd name="connsiteX115" fmla="*/ 17561 w 19998"/>
                <a:gd name="connsiteY115" fmla="*/ 18045 h 19998"/>
                <a:gd name="connsiteX116" fmla="*/ 17502 w 19998"/>
                <a:gd name="connsiteY116" fmla="*/ 18223 h 19998"/>
                <a:gd name="connsiteX117" fmla="*/ 17518 w 19998"/>
                <a:gd name="connsiteY117" fmla="*/ 18223 h 19998"/>
                <a:gd name="connsiteX118" fmla="*/ 17480 w 19998"/>
                <a:gd name="connsiteY118" fmla="*/ 18247 h 19998"/>
                <a:gd name="connsiteX119" fmla="*/ 17397 w 19998"/>
                <a:gd name="connsiteY119" fmla="*/ 18247 h 19998"/>
                <a:gd name="connsiteX120" fmla="*/ 17373 w 19998"/>
                <a:gd name="connsiteY120" fmla="*/ 18223 h 19998"/>
                <a:gd name="connsiteX121" fmla="*/ 17454 w 19998"/>
                <a:gd name="connsiteY121" fmla="*/ 18207 h 19998"/>
                <a:gd name="connsiteX122" fmla="*/ 17397 w 19998"/>
                <a:gd name="connsiteY122" fmla="*/ 18125 h 19998"/>
                <a:gd name="connsiteX123" fmla="*/ 17249 w 19998"/>
                <a:gd name="connsiteY123" fmla="*/ 18125 h 19998"/>
                <a:gd name="connsiteX124" fmla="*/ 17249 w 19998"/>
                <a:gd name="connsiteY124" fmla="*/ 18101 h 19998"/>
                <a:gd name="connsiteX125" fmla="*/ 17111 w 19998"/>
                <a:gd name="connsiteY125" fmla="*/ 18082 h 19998"/>
                <a:gd name="connsiteX126" fmla="*/ 17111 w 19998"/>
                <a:gd name="connsiteY126" fmla="*/ 18061 h 19998"/>
                <a:gd name="connsiteX127" fmla="*/ 17023 w 19998"/>
                <a:gd name="connsiteY127" fmla="*/ 18061 h 19998"/>
                <a:gd name="connsiteX128" fmla="*/ 17023 w 19998"/>
                <a:gd name="connsiteY128" fmla="*/ 18082 h 19998"/>
                <a:gd name="connsiteX129" fmla="*/ 17068 w 19998"/>
                <a:gd name="connsiteY129" fmla="*/ 18101 h 19998"/>
                <a:gd name="connsiteX130" fmla="*/ 17068 w 19998"/>
                <a:gd name="connsiteY130" fmla="*/ 18144 h 19998"/>
                <a:gd name="connsiteX131" fmla="*/ 17128 w 19998"/>
                <a:gd name="connsiteY131" fmla="*/ 18125 h 19998"/>
                <a:gd name="connsiteX132" fmla="*/ 17149 w 19998"/>
                <a:gd name="connsiteY132" fmla="*/ 18165 h 19998"/>
                <a:gd name="connsiteX133" fmla="*/ 17068 w 19998"/>
                <a:gd name="connsiteY133" fmla="*/ 18181 h 19998"/>
                <a:gd name="connsiteX134" fmla="*/ 17023 w 19998"/>
                <a:gd name="connsiteY134" fmla="*/ 18165 h 19998"/>
                <a:gd name="connsiteX135" fmla="*/ 16980 w 19998"/>
                <a:gd name="connsiteY135" fmla="*/ 18223 h 19998"/>
                <a:gd name="connsiteX136" fmla="*/ 16880 w 19998"/>
                <a:gd name="connsiteY136" fmla="*/ 18181 h 19998"/>
                <a:gd name="connsiteX137" fmla="*/ 16899 w 19998"/>
                <a:gd name="connsiteY137" fmla="*/ 18082 h 19998"/>
                <a:gd name="connsiteX138" fmla="*/ 16842 w 19998"/>
                <a:gd name="connsiteY138" fmla="*/ 18061 h 19998"/>
                <a:gd name="connsiteX139" fmla="*/ 16842 w 19998"/>
                <a:gd name="connsiteY139" fmla="*/ 18045 h 19998"/>
                <a:gd name="connsiteX140" fmla="*/ 16678 w 19998"/>
                <a:gd name="connsiteY140" fmla="*/ 17981 h 19998"/>
                <a:gd name="connsiteX141" fmla="*/ 16694 w 19998"/>
                <a:gd name="connsiteY141" fmla="*/ 17963 h 19998"/>
                <a:gd name="connsiteX142" fmla="*/ 16694 w 19998"/>
                <a:gd name="connsiteY142" fmla="*/ 17941 h 19998"/>
                <a:gd name="connsiteX143" fmla="*/ 16654 w 19998"/>
                <a:gd name="connsiteY143" fmla="*/ 17941 h 19998"/>
                <a:gd name="connsiteX144" fmla="*/ 16573 w 19998"/>
                <a:gd name="connsiteY144" fmla="*/ 17941 h 19998"/>
                <a:gd name="connsiteX145" fmla="*/ 16547 w 19998"/>
                <a:gd name="connsiteY145" fmla="*/ 17981 h 19998"/>
                <a:gd name="connsiteX146" fmla="*/ 16425 w 19998"/>
                <a:gd name="connsiteY146" fmla="*/ 17883 h 19998"/>
                <a:gd name="connsiteX147" fmla="*/ 16073 w 19998"/>
                <a:gd name="connsiteY147" fmla="*/ 17899 h 19998"/>
                <a:gd name="connsiteX148" fmla="*/ 16073 w 19998"/>
                <a:gd name="connsiteY148" fmla="*/ 17883 h 19998"/>
                <a:gd name="connsiteX149" fmla="*/ 16137 w 19998"/>
                <a:gd name="connsiteY149" fmla="*/ 17753 h 19998"/>
                <a:gd name="connsiteX150" fmla="*/ 16097 w 19998"/>
                <a:gd name="connsiteY150" fmla="*/ 17714 h 19998"/>
                <a:gd name="connsiteX151" fmla="*/ 16016 w 19998"/>
                <a:gd name="connsiteY151" fmla="*/ 17551 h 19998"/>
                <a:gd name="connsiteX152" fmla="*/ 15539 w 19998"/>
                <a:gd name="connsiteY152" fmla="*/ 17594 h 19998"/>
                <a:gd name="connsiteX153" fmla="*/ 15499 w 19998"/>
                <a:gd name="connsiteY153" fmla="*/ 17514 h 19998"/>
                <a:gd name="connsiteX154" fmla="*/ 15704 w 19998"/>
                <a:gd name="connsiteY154" fmla="*/ 17453 h 19998"/>
                <a:gd name="connsiteX155" fmla="*/ 15704 w 19998"/>
                <a:gd name="connsiteY155" fmla="*/ 17472 h 19998"/>
                <a:gd name="connsiteX156" fmla="*/ 15868 w 19998"/>
                <a:gd name="connsiteY156" fmla="*/ 17286 h 19998"/>
                <a:gd name="connsiteX157" fmla="*/ 15828 w 19998"/>
                <a:gd name="connsiteY157" fmla="*/ 17269 h 19998"/>
                <a:gd name="connsiteX158" fmla="*/ 15763 w 19998"/>
                <a:gd name="connsiteY158" fmla="*/ 17333 h 19998"/>
                <a:gd name="connsiteX159" fmla="*/ 15763 w 19998"/>
                <a:gd name="connsiteY159" fmla="*/ 17352 h 19998"/>
                <a:gd name="connsiteX160" fmla="*/ 15663 w 19998"/>
                <a:gd name="connsiteY160" fmla="*/ 17187 h 19998"/>
                <a:gd name="connsiteX161" fmla="*/ 15556 w 19998"/>
                <a:gd name="connsiteY161" fmla="*/ 17187 h 19998"/>
                <a:gd name="connsiteX162" fmla="*/ 15518 w 19998"/>
                <a:gd name="connsiteY162" fmla="*/ 17124 h 19998"/>
                <a:gd name="connsiteX163" fmla="*/ 15518 w 19998"/>
                <a:gd name="connsiteY163" fmla="*/ 17312 h 19998"/>
                <a:gd name="connsiteX164" fmla="*/ 15582 w 19998"/>
                <a:gd name="connsiteY164" fmla="*/ 17312 h 19998"/>
                <a:gd name="connsiteX165" fmla="*/ 15599 w 19998"/>
                <a:gd name="connsiteY165" fmla="*/ 17472 h 19998"/>
                <a:gd name="connsiteX166" fmla="*/ 15475 w 19998"/>
                <a:gd name="connsiteY166" fmla="*/ 17495 h 19998"/>
                <a:gd name="connsiteX167" fmla="*/ 15370 w 19998"/>
                <a:gd name="connsiteY167" fmla="*/ 17415 h 19998"/>
                <a:gd name="connsiteX168" fmla="*/ 15249 w 19998"/>
                <a:gd name="connsiteY168" fmla="*/ 17535 h 19998"/>
                <a:gd name="connsiteX169" fmla="*/ 15313 w 19998"/>
                <a:gd name="connsiteY169" fmla="*/ 17577 h 19998"/>
                <a:gd name="connsiteX170" fmla="*/ 15230 w 19998"/>
                <a:gd name="connsiteY170" fmla="*/ 17655 h 19998"/>
                <a:gd name="connsiteX171" fmla="*/ 14937 w 19998"/>
                <a:gd name="connsiteY171" fmla="*/ 17617 h 19998"/>
                <a:gd name="connsiteX172" fmla="*/ 14918 w 19998"/>
                <a:gd name="connsiteY172" fmla="*/ 17495 h 19998"/>
                <a:gd name="connsiteX173" fmla="*/ 14856 w 19998"/>
                <a:gd name="connsiteY173" fmla="*/ 17495 h 19998"/>
                <a:gd name="connsiteX174" fmla="*/ 14856 w 19998"/>
                <a:gd name="connsiteY174" fmla="*/ 17617 h 19998"/>
                <a:gd name="connsiteX175" fmla="*/ 14775 w 19998"/>
                <a:gd name="connsiteY175" fmla="*/ 17577 h 19998"/>
                <a:gd name="connsiteX176" fmla="*/ 14796 w 19998"/>
                <a:gd name="connsiteY176" fmla="*/ 17432 h 19998"/>
                <a:gd name="connsiteX177" fmla="*/ 14199 w 19998"/>
                <a:gd name="connsiteY177" fmla="*/ 17389 h 19998"/>
                <a:gd name="connsiteX178" fmla="*/ 14010 w 19998"/>
                <a:gd name="connsiteY178" fmla="*/ 17286 h 19998"/>
                <a:gd name="connsiteX179" fmla="*/ 14053 w 19998"/>
                <a:gd name="connsiteY179" fmla="*/ 17248 h 19998"/>
                <a:gd name="connsiteX180" fmla="*/ 13972 w 19998"/>
                <a:gd name="connsiteY180" fmla="*/ 17166 h 19998"/>
                <a:gd name="connsiteX181" fmla="*/ 12524 w 19998"/>
                <a:gd name="connsiteY181" fmla="*/ 17981 h 19998"/>
                <a:gd name="connsiteX182" fmla="*/ 12279 w 19998"/>
                <a:gd name="connsiteY182" fmla="*/ 18327 h 19998"/>
                <a:gd name="connsiteX183" fmla="*/ 12174 w 19998"/>
                <a:gd name="connsiteY183" fmla="*/ 18223 h 19998"/>
                <a:gd name="connsiteX184" fmla="*/ 12174 w 19998"/>
                <a:gd name="connsiteY184" fmla="*/ 18327 h 19998"/>
                <a:gd name="connsiteX185" fmla="*/ 12239 w 19998"/>
                <a:gd name="connsiteY185" fmla="*/ 18350 h 19998"/>
                <a:gd name="connsiteX186" fmla="*/ 12255 w 19998"/>
                <a:gd name="connsiteY186" fmla="*/ 18327 h 19998"/>
                <a:gd name="connsiteX187" fmla="*/ 12279 w 19998"/>
                <a:gd name="connsiteY187" fmla="*/ 18327 h 19998"/>
                <a:gd name="connsiteX188" fmla="*/ 12196 w 19998"/>
                <a:gd name="connsiteY188" fmla="*/ 18592 h 19998"/>
                <a:gd name="connsiteX189" fmla="*/ 12158 w 19998"/>
                <a:gd name="connsiteY189" fmla="*/ 18571 h 19998"/>
                <a:gd name="connsiteX190" fmla="*/ 12174 w 19998"/>
                <a:gd name="connsiteY190" fmla="*/ 18513 h 19998"/>
                <a:gd name="connsiteX191" fmla="*/ 12115 w 19998"/>
                <a:gd name="connsiteY191" fmla="*/ 18550 h 19998"/>
                <a:gd name="connsiteX192" fmla="*/ 12196 w 19998"/>
                <a:gd name="connsiteY192" fmla="*/ 18837 h 19998"/>
                <a:gd name="connsiteX193" fmla="*/ 12255 w 19998"/>
                <a:gd name="connsiteY193" fmla="*/ 19528 h 19998"/>
                <a:gd name="connsiteX194" fmla="*/ 12379 w 19998"/>
                <a:gd name="connsiteY194" fmla="*/ 19570 h 19998"/>
                <a:gd name="connsiteX195" fmla="*/ 12360 w 19998"/>
                <a:gd name="connsiteY195" fmla="*/ 19650 h 19998"/>
                <a:gd name="connsiteX196" fmla="*/ 12443 w 19998"/>
                <a:gd name="connsiteY196" fmla="*/ 19749 h 19998"/>
                <a:gd name="connsiteX197" fmla="*/ 12279 w 19998"/>
                <a:gd name="connsiteY197" fmla="*/ 19772 h 19998"/>
                <a:gd name="connsiteX198" fmla="*/ 12215 w 19998"/>
                <a:gd name="connsiteY198" fmla="*/ 19669 h 19998"/>
                <a:gd name="connsiteX199" fmla="*/ 12158 w 19998"/>
                <a:gd name="connsiteY199" fmla="*/ 19690 h 19998"/>
                <a:gd name="connsiteX200" fmla="*/ 12158 w 19998"/>
                <a:gd name="connsiteY200" fmla="*/ 19669 h 19998"/>
                <a:gd name="connsiteX201" fmla="*/ 12010 w 19998"/>
                <a:gd name="connsiteY201" fmla="*/ 19669 h 19998"/>
                <a:gd name="connsiteX202" fmla="*/ 12010 w 19998"/>
                <a:gd name="connsiteY202" fmla="*/ 19706 h 19998"/>
                <a:gd name="connsiteX203" fmla="*/ 11927 w 19998"/>
                <a:gd name="connsiteY203" fmla="*/ 19690 h 19998"/>
                <a:gd name="connsiteX204" fmla="*/ 11905 w 19998"/>
                <a:gd name="connsiteY204" fmla="*/ 19706 h 19998"/>
                <a:gd name="connsiteX205" fmla="*/ 11741 w 19998"/>
                <a:gd name="connsiteY205" fmla="*/ 19810 h 19998"/>
                <a:gd name="connsiteX206" fmla="*/ 11577 w 19998"/>
                <a:gd name="connsiteY206" fmla="*/ 19810 h 19998"/>
                <a:gd name="connsiteX207" fmla="*/ 11577 w 19998"/>
                <a:gd name="connsiteY207" fmla="*/ 19875 h 19998"/>
                <a:gd name="connsiteX208" fmla="*/ 11553 w 19998"/>
                <a:gd name="connsiteY208" fmla="*/ 19875 h 19998"/>
                <a:gd name="connsiteX209" fmla="*/ 11577 w 19998"/>
                <a:gd name="connsiteY209" fmla="*/ 19972 h 19998"/>
                <a:gd name="connsiteX210" fmla="*/ 11388 w 19998"/>
                <a:gd name="connsiteY210" fmla="*/ 19934 h 19998"/>
                <a:gd name="connsiteX211" fmla="*/ 11348 w 19998"/>
                <a:gd name="connsiteY211" fmla="*/ 19998 h 19998"/>
                <a:gd name="connsiteX212" fmla="*/ 10645 w 19998"/>
                <a:gd name="connsiteY212" fmla="*/ 19810 h 19998"/>
                <a:gd name="connsiteX213" fmla="*/ 10441 w 19998"/>
                <a:gd name="connsiteY213" fmla="*/ 19955 h 19998"/>
                <a:gd name="connsiteX214" fmla="*/ 10295 w 19998"/>
                <a:gd name="connsiteY214" fmla="*/ 19732 h 19998"/>
                <a:gd name="connsiteX215" fmla="*/ 9964 w 19998"/>
                <a:gd name="connsiteY215" fmla="*/ 19626 h 19998"/>
                <a:gd name="connsiteX216" fmla="*/ 9990 w 19998"/>
                <a:gd name="connsiteY216" fmla="*/ 19467 h 19998"/>
                <a:gd name="connsiteX217" fmla="*/ 10048 w 19998"/>
                <a:gd name="connsiteY217" fmla="*/ 19450 h 19998"/>
                <a:gd name="connsiteX218" fmla="*/ 10048 w 19998"/>
                <a:gd name="connsiteY218" fmla="*/ 19424 h 19998"/>
                <a:gd name="connsiteX219" fmla="*/ 9943 w 19998"/>
                <a:gd name="connsiteY219" fmla="*/ 19408 h 19998"/>
                <a:gd name="connsiteX220" fmla="*/ 9964 w 19998"/>
                <a:gd name="connsiteY220" fmla="*/ 19342 h 19998"/>
                <a:gd name="connsiteX221" fmla="*/ 9533 w 19998"/>
                <a:gd name="connsiteY221" fmla="*/ 19262 h 19998"/>
                <a:gd name="connsiteX222" fmla="*/ 9533 w 19998"/>
                <a:gd name="connsiteY222" fmla="*/ 19368 h 19998"/>
                <a:gd name="connsiteX223" fmla="*/ 9452 w 19998"/>
                <a:gd name="connsiteY223" fmla="*/ 19368 h 19998"/>
                <a:gd name="connsiteX224" fmla="*/ 9288 w 19998"/>
                <a:gd name="connsiteY224" fmla="*/ 19076 h 19998"/>
                <a:gd name="connsiteX225" fmla="*/ 8935 w 19998"/>
                <a:gd name="connsiteY225" fmla="*/ 19076 h 19998"/>
                <a:gd name="connsiteX226" fmla="*/ 8478 w 19998"/>
                <a:gd name="connsiteY226" fmla="*/ 18837 h 19998"/>
                <a:gd name="connsiteX227" fmla="*/ 8381 w 19998"/>
                <a:gd name="connsiteY227" fmla="*/ 18795 h 19998"/>
                <a:gd name="connsiteX228" fmla="*/ 8357 w 19998"/>
                <a:gd name="connsiteY228" fmla="*/ 18820 h 19998"/>
                <a:gd name="connsiteX229" fmla="*/ 8169 w 19998"/>
                <a:gd name="connsiteY229" fmla="*/ 18773 h 19998"/>
                <a:gd name="connsiteX230" fmla="*/ 8128 w 19998"/>
                <a:gd name="connsiteY230" fmla="*/ 18820 h 19998"/>
                <a:gd name="connsiteX231" fmla="*/ 8150 w 19998"/>
                <a:gd name="connsiteY231" fmla="*/ 18877 h 19998"/>
                <a:gd name="connsiteX232" fmla="*/ 8109 w 19998"/>
                <a:gd name="connsiteY232" fmla="*/ 18940 h 19998"/>
                <a:gd name="connsiteX233" fmla="*/ 8128 w 19998"/>
                <a:gd name="connsiteY233" fmla="*/ 18957 h 19998"/>
                <a:gd name="connsiteX234" fmla="*/ 8109 w 19998"/>
                <a:gd name="connsiteY234" fmla="*/ 18997 h 19998"/>
                <a:gd name="connsiteX235" fmla="*/ 8150 w 19998"/>
                <a:gd name="connsiteY235" fmla="*/ 18997 h 19998"/>
                <a:gd name="connsiteX236" fmla="*/ 8150 w 19998"/>
                <a:gd name="connsiteY236" fmla="*/ 19142 h 19998"/>
                <a:gd name="connsiteX237" fmla="*/ 8007 w 19998"/>
                <a:gd name="connsiteY237" fmla="*/ 19119 h 19998"/>
                <a:gd name="connsiteX238" fmla="*/ 7907 w 19998"/>
                <a:gd name="connsiteY238" fmla="*/ 19119 h 19998"/>
                <a:gd name="connsiteX239" fmla="*/ 7907 w 19998"/>
                <a:gd name="connsiteY239" fmla="*/ 19142 h 19998"/>
                <a:gd name="connsiteX240" fmla="*/ 7816 w 19998"/>
                <a:gd name="connsiteY240" fmla="*/ 19119 h 19998"/>
                <a:gd name="connsiteX241" fmla="*/ 7676 w 19998"/>
                <a:gd name="connsiteY241" fmla="*/ 19119 h 19998"/>
                <a:gd name="connsiteX242" fmla="*/ 7611 w 19998"/>
                <a:gd name="connsiteY242" fmla="*/ 19060 h 19998"/>
                <a:gd name="connsiteX243" fmla="*/ 7511 w 19998"/>
                <a:gd name="connsiteY243" fmla="*/ 19159 h 19998"/>
                <a:gd name="connsiteX244" fmla="*/ 6892 w 19998"/>
                <a:gd name="connsiteY244" fmla="*/ 19102 h 19998"/>
                <a:gd name="connsiteX245" fmla="*/ 6868 w 19998"/>
                <a:gd name="connsiteY245" fmla="*/ 19060 h 19998"/>
                <a:gd name="connsiteX246" fmla="*/ 6730 w 19998"/>
                <a:gd name="connsiteY246" fmla="*/ 18877 h 19998"/>
                <a:gd name="connsiteX247" fmla="*/ 6599 w 19998"/>
                <a:gd name="connsiteY247" fmla="*/ 18837 h 19998"/>
                <a:gd name="connsiteX248" fmla="*/ 6583 w 19998"/>
                <a:gd name="connsiteY248" fmla="*/ 18795 h 19998"/>
                <a:gd name="connsiteX249" fmla="*/ 6583 w 19998"/>
                <a:gd name="connsiteY249" fmla="*/ 18820 h 19998"/>
                <a:gd name="connsiteX250" fmla="*/ 6478 w 19998"/>
                <a:gd name="connsiteY250" fmla="*/ 18731 h 19998"/>
                <a:gd name="connsiteX251" fmla="*/ 6254 w 19998"/>
                <a:gd name="connsiteY251" fmla="*/ 18858 h 19998"/>
                <a:gd name="connsiteX252" fmla="*/ 6149 w 19998"/>
                <a:gd name="connsiteY252" fmla="*/ 18773 h 19998"/>
                <a:gd name="connsiteX253" fmla="*/ 6066 w 19998"/>
                <a:gd name="connsiteY253" fmla="*/ 18877 h 19998"/>
                <a:gd name="connsiteX254" fmla="*/ 6025 w 19998"/>
                <a:gd name="connsiteY254" fmla="*/ 18858 h 19998"/>
                <a:gd name="connsiteX255" fmla="*/ 6025 w 19998"/>
                <a:gd name="connsiteY255" fmla="*/ 18820 h 19998"/>
                <a:gd name="connsiteX256" fmla="*/ 5982 w 19998"/>
                <a:gd name="connsiteY256" fmla="*/ 18820 h 19998"/>
                <a:gd name="connsiteX257" fmla="*/ 5861 w 19998"/>
                <a:gd name="connsiteY257" fmla="*/ 18632 h 19998"/>
                <a:gd name="connsiteX258" fmla="*/ 5820 w 19998"/>
                <a:gd name="connsiteY258" fmla="*/ 18632 h 19998"/>
                <a:gd name="connsiteX259" fmla="*/ 5756 w 19998"/>
                <a:gd name="connsiteY259" fmla="*/ 18550 h 19998"/>
                <a:gd name="connsiteX260" fmla="*/ 5775 w 19998"/>
                <a:gd name="connsiteY260" fmla="*/ 18550 h 19998"/>
                <a:gd name="connsiteX261" fmla="*/ 5732 w 19998"/>
                <a:gd name="connsiteY261" fmla="*/ 18447 h 19998"/>
                <a:gd name="connsiteX262" fmla="*/ 5075 w 19998"/>
                <a:gd name="connsiteY262" fmla="*/ 18310 h 19998"/>
                <a:gd name="connsiteX263" fmla="*/ 4806 w 19998"/>
                <a:gd name="connsiteY263" fmla="*/ 18165 h 19998"/>
                <a:gd name="connsiteX264" fmla="*/ 4865 w 19998"/>
                <a:gd name="connsiteY264" fmla="*/ 18061 h 19998"/>
                <a:gd name="connsiteX265" fmla="*/ 4768 w 19998"/>
                <a:gd name="connsiteY265" fmla="*/ 18082 h 19998"/>
                <a:gd name="connsiteX266" fmla="*/ 4725 w 19998"/>
                <a:gd name="connsiteY266" fmla="*/ 18247 h 19998"/>
                <a:gd name="connsiteX267" fmla="*/ 4515 w 19998"/>
                <a:gd name="connsiteY267" fmla="*/ 18101 h 19998"/>
                <a:gd name="connsiteX268" fmla="*/ 4684 w 19998"/>
                <a:gd name="connsiteY268" fmla="*/ 17737 h 19998"/>
                <a:gd name="connsiteX269" fmla="*/ 4415 w 19998"/>
                <a:gd name="connsiteY269" fmla="*/ 17634 h 19998"/>
                <a:gd name="connsiteX270" fmla="*/ 4372 w 19998"/>
                <a:gd name="connsiteY270" fmla="*/ 17714 h 19998"/>
                <a:gd name="connsiteX271" fmla="*/ 4311 w 19998"/>
                <a:gd name="connsiteY271" fmla="*/ 17714 h 19998"/>
                <a:gd name="connsiteX272" fmla="*/ 4294 w 19998"/>
                <a:gd name="connsiteY272" fmla="*/ 17594 h 19998"/>
                <a:gd name="connsiteX273" fmla="*/ 4103 w 19998"/>
                <a:gd name="connsiteY273" fmla="*/ 17617 h 19998"/>
                <a:gd name="connsiteX274" fmla="*/ 4063 w 19998"/>
                <a:gd name="connsiteY274" fmla="*/ 17495 h 19998"/>
                <a:gd name="connsiteX275" fmla="*/ 4041 w 19998"/>
                <a:gd name="connsiteY275" fmla="*/ 17495 h 19998"/>
                <a:gd name="connsiteX276" fmla="*/ 4025 w 19998"/>
                <a:gd name="connsiteY276" fmla="*/ 17432 h 19998"/>
                <a:gd name="connsiteX277" fmla="*/ 4103 w 19998"/>
                <a:gd name="connsiteY277" fmla="*/ 17415 h 19998"/>
                <a:gd name="connsiteX278" fmla="*/ 4251 w 19998"/>
                <a:gd name="connsiteY278" fmla="*/ 17389 h 19998"/>
                <a:gd name="connsiteX279" fmla="*/ 4251 w 19998"/>
                <a:gd name="connsiteY279" fmla="*/ 17373 h 19998"/>
                <a:gd name="connsiteX280" fmla="*/ 4499 w 19998"/>
                <a:gd name="connsiteY280" fmla="*/ 17084 h 19998"/>
                <a:gd name="connsiteX281" fmla="*/ 5037 w 19998"/>
                <a:gd name="connsiteY281" fmla="*/ 14969 h 19998"/>
                <a:gd name="connsiteX282" fmla="*/ 5011 w 19998"/>
                <a:gd name="connsiteY282" fmla="*/ 14767 h 19998"/>
                <a:gd name="connsiteX283" fmla="*/ 5218 w 19998"/>
                <a:gd name="connsiteY283" fmla="*/ 14525 h 19998"/>
                <a:gd name="connsiteX284" fmla="*/ 5427 w 19998"/>
                <a:gd name="connsiteY284" fmla="*/ 14583 h 19998"/>
                <a:gd name="connsiteX285" fmla="*/ 5444 w 19998"/>
                <a:gd name="connsiteY285" fmla="*/ 14525 h 19998"/>
                <a:gd name="connsiteX286" fmla="*/ 5387 w 19998"/>
                <a:gd name="connsiteY286" fmla="*/ 14464 h 19998"/>
                <a:gd name="connsiteX287" fmla="*/ 5427 w 19998"/>
                <a:gd name="connsiteY287" fmla="*/ 14485 h 19998"/>
                <a:gd name="connsiteX288" fmla="*/ 5427 w 19998"/>
                <a:gd name="connsiteY288" fmla="*/ 14464 h 19998"/>
                <a:gd name="connsiteX289" fmla="*/ 5218 w 19998"/>
                <a:gd name="connsiteY289" fmla="*/ 14318 h 19998"/>
                <a:gd name="connsiteX290" fmla="*/ 5075 w 19998"/>
                <a:gd name="connsiteY290" fmla="*/ 14647 h 19998"/>
                <a:gd name="connsiteX291" fmla="*/ 5037 w 19998"/>
                <a:gd name="connsiteY291" fmla="*/ 14623 h 19998"/>
                <a:gd name="connsiteX292" fmla="*/ 5427 w 19998"/>
                <a:gd name="connsiteY292" fmla="*/ 12509 h 19998"/>
                <a:gd name="connsiteX293" fmla="*/ 5470 w 19998"/>
                <a:gd name="connsiteY293" fmla="*/ 12492 h 19998"/>
                <a:gd name="connsiteX294" fmla="*/ 5511 w 19998"/>
                <a:gd name="connsiteY294" fmla="*/ 12548 h 19998"/>
                <a:gd name="connsiteX295" fmla="*/ 5961 w 19998"/>
                <a:gd name="connsiteY295" fmla="*/ 13284 h 19998"/>
                <a:gd name="connsiteX296" fmla="*/ 6352 w 19998"/>
                <a:gd name="connsiteY296" fmla="*/ 14017 h 19998"/>
                <a:gd name="connsiteX297" fmla="*/ 6352 w 19998"/>
                <a:gd name="connsiteY297" fmla="*/ 13808 h 19998"/>
                <a:gd name="connsiteX298" fmla="*/ 6001 w 19998"/>
                <a:gd name="connsiteY298" fmla="*/ 13058 h 19998"/>
                <a:gd name="connsiteX299" fmla="*/ 5675 w 19998"/>
                <a:gd name="connsiteY299" fmla="*/ 12532 h 19998"/>
                <a:gd name="connsiteX300" fmla="*/ 5551 w 19998"/>
                <a:gd name="connsiteY300" fmla="*/ 12410 h 19998"/>
                <a:gd name="connsiteX301" fmla="*/ 5258 w 19998"/>
                <a:gd name="connsiteY301" fmla="*/ 12227 h 19998"/>
                <a:gd name="connsiteX302" fmla="*/ 5242 w 19998"/>
                <a:gd name="connsiteY302" fmla="*/ 12243 h 19998"/>
                <a:gd name="connsiteX303" fmla="*/ 5175 w 19998"/>
                <a:gd name="connsiteY303" fmla="*/ 11961 h 19998"/>
                <a:gd name="connsiteX304" fmla="*/ 5363 w 19998"/>
                <a:gd name="connsiteY304" fmla="*/ 11961 h 19998"/>
                <a:gd name="connsiteX305" fmla="*/ 5487 w 19998"/>
                <a:gd name="connsiteY305" fmla="*/ 11653 h 19998"/>
                <a:gd name="connsiteX306" fmla="*/ 5470 w 19998"/>
                <a:gd name="connsiteY306" fmla="*/ 11653 h 19998"/>
                <a:gd name="connsiteX307" fmla="*/ 5470 w 19998"/>
                <a:gd name="connsiteY307" fmla="*/ 11637 h 19998"/>
                <a:gd name="connsiteX308" fmla="*/ 5444 w 19998"/>
                <a:gd name="connsiteY308" fmla="*/ 11268 h 19998"/>
                <a:gd name="connsiteX309" fmla="*/ 5339 w 19998"/>
                <a:gd name="connsiteY309" fmla="*/ 11146 h 19998"/>
                <a:gd name="connsiteX310" fmla="*/ 5251 w 19998"/>
                <a:gd name="connsiteY310" fmla="*/ 10849 h 19998"/>
                <a:gd name="connsiteX311" fmla="*/ 4784 w 19998"/>
                <a:gd name="connsiteY311" fmla="*/ 10539 h 19998"/>
                <a:gd name="connsiteX312" fmla="*/ 4603 w 19998"/>
                <a:gd name="connsiteY312" fmla="*/ 10497 h 19998"/>
                <a:gd name="connsiteX313" fmla="*/ 4620 w 19998"/>
                <a:gd name="connsiteY313" fmla="*/ 10476 h 19998"/>
                <a:gd name="connsiteX314" fmla="*/ 3877 w 19998"/>
                <a:gd name="connsiteY314" fmla="*/ 9395 h 19998"/>
                <a:gd name="connsiteX315" fmla="*/ 3941 w 19998"/>
                <a:gd name="connsiteY315" fmla="*/ 9353 h 19998"/>
                <a:gd name="connsiteX316" fmla="*/ 3918 w 19998"/>
                <a:gd name="connsiteY316" fmla="*/ 9353 h 19998"/>
                <a:gd name="connsiteX317" fmla="*/ 4168 w 19998"/>
                <a:gd name="connsiteY317" fmla="*/ 9071 h 19998"/>
                <a:gd name="connsiteX318" fmla="*/ 3753 w 19998"/>
                <a:gd name="connsiteY318" fmla="*/ 8829 h 19998"/>
                <a:gd name="connsiteX319" fmla="*/ 3899 w 19998"/>
                <a:gd name="connsiteY319" fmla="*/ 8645 h 19998"/>
                <a:gd name="connsiteX320" fmla="*/ 3899 w 19998"/>
                <a:gd name="connsiteY320" fmla="*/ 8521 h 19998"/>
                <a:gd name="connsiteX321" fmla="*/ 4472 w 19998"/>
                <a:gd name="connsiteY321" fmla="*/ 8666 h 19998"/>
                <a:gd name="connsiteX322" fmla="*/ 3877 w 19998"/>
                <a:gd name="connsiteY322" fmla="*/ 8457 h 19998"/>
                <a:gd name="connsiteX323" fmla="*/ 3689 w 19998"/>
                <a:gd name="connsiteY323" fmla="*/ 8587 h 19998"/>
                <a:gd name="connsiteX324" fmla="*/ 3360 w 19998"/>
                <a:gd name="connsiteY324" fmla="*/ 8401 h 19998"/>
                <a:gd name="connsiteX325" fmla="*/ 3303 w 19998"/>
                <a:gd name="connsiteY325" fmla="*/ 8239 h 19998"/>
                <a:gd name="connsiteX326" fmla="*/ 3465 w 19998"/>
                <a:gd name="connsiteY326" fmla="*/ 8077 h 19998"/>
                <a:gd name="connsiteX327" fmla="*/ 3344 w 19998"/>
                <a:gd name="connsiteY327" fmla="*/ 7910 h 19998"/>
                <a:gd name="connsiteX328" fmla="*/ 3156 w 19998"/>
                <a:gd name="connsiteY328" fmla="*/ 7910 h 19998"/>
                <a:gd name="connsiteX329" fmla="*/ 2844 w 19998"/>
                <a:gd name="connsiteY329" fmla="*/ 7933 h 19998"/>
                <a:gd name="connsiteX330" fmla="*/ 2822 w 19998"/>
                <a:gd name="connsiteY330" fmla="*/ 7853 h 19998"/>
                <a:gd name="connsiteX331" fmla="*/ 3115 w 19998"/>
                <a:gd name="connsiteY331" fmla="*/ 7651 h 19998"/>
                <a:gd name="connsiteX332" fmla="*/ 3115 w 19998"/>
                <a:gd name="connsiteY332" fmla="*/ 7625 h 19998"/>
                <a:gd name="connsiteX333" fmla="*/ 2477 w 19998"/>
                <a:gd name="connsiteY333" fmla="*/ 7750 h 19998"/>
                <a:gd name="connsiteX334" fmla="*/ 2477 w 19998"/>
                <a:gd name="connsiteY334" fmla="*/ 7973 h 19998"/>
                <a:gd name="connsiteX335" fmla="*/ 2127 w 19998"/>
                <a:gd name="connsiteY335" fmla="*/ 7442 h 19998"/>
                <a:gd name="connsiteX336" fmla="*/ 2127 w 19998"/>
                <a:gd name="connsiteY336" fmla="*/ 7463 h 19998"/>
                <a:gd name="connsiteX337" fmla="*/ 1831 w 19998"/>
                <a:gd name="connsiteY337" fmla="*/ 7261 h 19998"/>
                <a:gd name="connsiteX338" fmla="*/ 1260 w 19998"/>
                <a:gd name="connsiteY338" fmla="*/ 6996 h 19998"/>
                <a:gd name="connsiteX339" fmla="*/ 1276 w 19998"/>
                <a:gd name="connsiteY339" fmla="*/ 6975 h 19998"/>
                <a:gd name="connsiteX340" fmla="*/ 1260 w 19998"/>
                <a:gd name="connsiteY340" fmla="*/ 6958 h 19998"/>
                <a:gd name="connsiteX341" fmla="*/ 1236 w 19998"/>
                <a:gd name="connsiteY341" fmla="*/ 6958 h 19998"/>
                <a:gd name="connsiteX342" fmla="*/ 1172 w 19998"/>
                <a:gd name="connsiteY342" fmla="*/ 6892 h 19998"/>
                <a:gd name="connsiteX343" fmla="*/ 1155 w 19998"/>
                <a:gd name="connsiteY343" fmla="*/ 6996 h 19998"/>
                <a:gd name="connsiteX344" fmla="*/ 886 w 19998"/>
                <a:gd name="connsiteY344" fmla="*/ 6975 h 19998"/>
                <a:gd name="connsiteX345" fmla="*/ 679 w 19998"/>
                <a:gd name="connsiteY345" fmla="*/ 7099 h 19998"/>
                <a:gd name="connsiteX346" fmla="*/ 533 w 19998"/>
                <a:gd name="connsiteY346" fmla="*/ 7078 h 19998"/>
                <a:gd name="connsiteX347" fmla="*/ 533 w 19998"/>
                <a:gd name="connsiteY347" fmla="*/ 7022 h 19998"/>
                <a:gd name="connsiteX348" fmla="*/ 574 w 19998"/>
                <a:gd name="connsiteY348" fmla="*/ 6996 h 19998"/>
                <a:gd name="connsiteX349" fmla="*/ 305 w 19998"/>
                <a:gd name="connsiteY349" fmla="*/ 6568 h 19998"/>
                <a:gd name="connsiteX350" fmla="*/ 264 w 19998"/>
                <a:gd name="connsiteY350" fmla="*/ 6594 h 19998"/>
                <a:gd name="connsiteX351" fmla="*/ 164 w 19998"/>
                <a:gd name="connsiteY351" fmla="*/ 6528 h 19998"/>
                <a:gd name="connsiteX352" fmla="*/ 141 w 19998"/>
                <a:gd name="connsiteY352" fmla="*/ 6528 h 19998"/>
                <a:gd name="connsiteX353" fmla="*/ 0 w 19998"/>
                <a:gd name="connsiteY353" fmla="*/ 6490 h 19998"/>
                <a:gd name="connsiteX354" fmla="*/ 17 w 19998"/>
                <a:gd name="connsiteY354" fmla="*/ 6465 h 19998"/>
                <a:gd name="connsiteX355" fmla="*/ 57 w 19998"/>
                <a:gd name="connsiteY355" fmla="*/ 6465 h 19998"/>
                <a:gd name="connsiteX356" fmla="*/ 57 w 19998"/>
                <a:gd name="connsiteY356" fmla="*/ 6425 h 19998"/>
                <a:gd name="connsiteX357" fmla="*/ 695 w 19998"/>
                <a:gd name="connsiteY357" fmla="*/ 6408 h 19998"/>
                <a:gd name="connsiteX358" fmla="*/ 760 w 19998"/>
                <a:gd name="connsiteY358" fmla="*/ 6262 h 19998"/>
                <a:gd name="connsiteX359" fmla="*/ 722 w 19998"/>
                <a:gd name="connsiteY359" fmla="*/ 6262 h 19998"/>
                <a:gd name="connsiteX360" fmla="*/ 695 w 19998"/>
                <a:gd name="connsiteY360" fmla="*/ 6164 h 19998"/>
                <a:gd name="connsiteX361" fmla="*/ 433 w 19998"/>
                <a:gd name="connsiteY361" fmla="*/ 6084 h 19998"/>
                <a:gd name="connsiteX362" fmla="*/ 348 w 19998"/>
                <a:gd name="connsiteY362" fmla="*/ 6204 h 19998"/>
                <a:gd name="connsiteX363" fmla="*/ 329 w 19998"/>
                <a:gd name="connsiteY363" fmla="*/ 6204 h 19998"/>
                <a:gd name="connsiteX364" fmla="*/ 305 w 19998"/>
                <a:gd name="connsiteY364" fmla="*/ 6060 h 19998"/>
                <a:gd name="connsiteX365" fmla="*/ 348 w 19998"/>
                <a:gd name="connsiteY365" fmla="*/ 6044 h 19998"/>
                <a:gd name="connsiteX366" fmla="*/ 348 w 19998"/>
                <a:gd name="connsiteY366" fmla="*/ 5997 h 19998"/>
                <a:gd name="connsiteX367" fmla="*/ 248 w 19998"/>
                <a:gd name="connsiteY367" fmla="*/ 5997 h 19998"/>
                <a:gd name="connsiteX368" fmla="*/ 221 w 19998"/>
                <a:gd name="connsiteY368" fmla="*/ 5938 h 19998"/>
                <a:gd name="connsiteX369" fmla="*/ 329 w 19998"/>
                <a:gd name="connsiteY369" fmla="*/ 5938 h 19998"/>
                <a:gd name="connsiteX370" fmla="*/ 348 w 19998"/>
                <a:gd name="connsiteY370" fmla="*/ 5818 h 19998"/>
                <a:gd name="connsiteX371" fmla="*/ 391 w 19998"/>
                <a:gd name="connsiteY371" fmla="*/ 5818 h 19998"/>
                <a:gd name="connsiteX372" fmla="*/ 369 w 19998"/>
                <a:gd name="connsiteY372" fmla="*/ 5917 h 19998"/>
                <a:gd name="connsiteX373" fmla="*/ 433 w 19998"/>
                <a:gd name="connsiteY373" fmla="*/ 5877 h 19998"/>
                <a:gd name="connsiteX374" fmla="*/ 433 w 19998"/>
                <a:gd name="connsiteY374" fmla="*/ 5898 h 19998"/>
                <a:gd name="connsiteX375" fmla="*/ 410 w 19998"/>
                <a:gd name="connsiteY375" fmla="*/ 5917 h 19998"/>
                <a:gd name="connsiteX376" fmla="*/ 433 w 19998"/>
                <a:gd name="connsiteY376" fmla="*/ 5938 h 19998"/>
                <a:gd name="connsiteX377" fmla="*/ 555 w 19998"/>
                <a:gd name="connsiteY377" fmla="*/ 5938 h 19998"/>
                <a:gd name="connsiteX378" fmla="*/ 555 w 19998"/>
                <a:gd name="connsiteY378" fmla="*/ 5955 h 19998"/>
                <a:gd name="connsiteX379" fmla="*/ 738 w 19998"/>
                <a:gd name="connsiteY379" fmla="*/ 5938 h 19998"/>
                <a:gd name="connsiteX380" fmla="*/ 695 w 19998"/>
                <a:gd name="connsiteY380" fmla="*/ 5835 h 19998"/>
                <a:gd name="connsiteX381" fmla="*/ 655 w 19998"/>
                <a:gd name="connsiteY381" fmla="*/ 5835 h 19998"/>
                <a:gd name="connsiteX382" fmla="*/ 638 w 19998"/>
                <a:gd name="connsiteY382" fmla="*/ 5877 h 19998"/>
                <a:gd name="connsiteX383" fmla="*/ 574 w 19998"/>
                <a:gd name="connsiteY383" fmla="*/ 5861 h 19998"/>
                <a:gd name="connsiteX384" fmla="*/ 517 w 19998"/>
                <a:gd name="connsiteY384" fmla="*/ 5861 h 19998"/>
                <a:gd name="connsiteX385" fmla="*/ 598 w 19998"/>
                <a:gd name="connsiteY385" fmla="*/ 5736 h 19998"/>
                <a:gd name="connsiteX386" fmla="*/ 141 w 19998"/>
                <a:gd name="connsiteY386" fmla="*/ 5778 h 19998"/>
                <a:gd name="connsiteX387" fmla="*/ 141 w 19998"/>
                <a:gd name="connsiteY387" fmla="*/ 5795 h 19998"/>
                <a:gd name="connsiteX388" fmla="*/ 17 w 19998"/>
                <a:gd name="connsiteY388" fmla="*/ 5818 h 19998"/>
                <a:gd name="connsiteX389" fmla="*/ 17 w 19998"/>
                <a:gd name="connsiteY389" fmla="*/ 5715 h 19998"/>
                <a:gd name="connsiteX390" fmla="*/ 40 w 19998"/>
                <a:gd name="connsiteY390" fmla="*/ 5715 h 19998"/>
                <a:gd name="connsiteX391" fmla="*/ 141 w 19998"/>
                <a:gd name="connsiteY391" fmla="*/ 5287 h 19998"/>
                <a:gd name="connsiteX392" fmla="*/ 181 w 19998"/>
                <a:gd name="connsiteY392" fmla="*/ 5268 h 19998"/>
                <a:gd name="connsiteX393" fmla="*/ 348 w 19998"/>
                <a:gd name="connsiteY393" fmla="*/ 5247 h 19998"/>
                <a:gd name="connsiteX394" fmla="*/ 329 w 19998"/>
                <a:gd name="connsiteY394" fmla="*/ 5205 h 19998"/>
                <a:gd name="connsiteX395" fmla="*/ 450 w 19998"/>
                <a:gd name="connsiteY395" fmla="*/ 5149 h 19998"/>
                <a:gd name="connsiteX396" fmla="*/ 617 w 19998"/>
                <a:gd name="connsiteY396" fmla="*/ 5149 h 19998"/>
                <a:gd name="connsiteX397" fmla="*/ 617 w 19998"/>
                <a:gd name="connsiteY397" fmla="*/ 5106 h 19998"/>
                <a:gd name="connsiteX398" fmla="*/ 803 w 19998"/>
                <a:gd name="connsiteY398" fmla="*/ 5085 h 19998"/>
                <a:gd name="connsiteX399" fmla="*/ 826 w 19998"/>
                <a:gd name="connsiteY399" fmla="*/ 5106 h 19998"/>
                <a:gd name="connsiteX400" fmla="*/ 803 w 19998"/>
                <a:gd name="connsiteY400" fmla="*/ 5149 h 19998"/>
                <a:gd name="connsiteX401" fmla="*/ 803 w 19998"/>
                <a:gd name="connsiteY401" fmla="*/ 5165 h 19998"/>
                <a:gd name="connsiteX402" fmla="*/ 1276 w 19998"/>
                <a:gd name="connsiteY402" fmla="*/ 5022 h 19998"/>
                <a:gd name="connsiteX403" fmla="*/ 1276 w 19998"/>
                <a:gd name="connsiteY403" fmla="*/ 5003 h 19998"/>
                <a:gd name="connsiteX404" fmla="*/ 1276 w 19998"/>
                <a:gd name="connsiteY404" fmla="*/ 5022 h 19998"/>
                <a:gd name="connsiteX405" fmla="*/ 1298 w 19998"/>
                <a:gd name="connsiteY405" fmla="*/ 5022 h 19998"/>
                <a:gd name="connsiteX406" fmla="*/ 1298 w 19998"/>
                <a:gd name="connsiteY406" fmla="*/ 5003 h 19998"/>
                <a:gd name="connsiteX407" fmla="*/ 1341 w 19998"/>
                <a:gd name="connsiteY407" fmla="*/ 5003 h 19998"/>
                <a:gd name="connsiteX408" fmla="*/ 1341 w 19998"/>
                <a:gd name="connsiteY408" fmla="*/ 5165 h 19998"/>
                <a:gd name="connsiteX409" fmla="*/ 1381 w 19998"/>
                <a:gd name="connsiteY409" fmla="*/ 5165 h 19998"/>
                <a:gd name="connsiteX410" fmla="*/ 1441 w 19998"/>
                <a:gd name="connsiteY410" fmla="*/ 5149 h 19998"/>
                <a:gd name="connsiteX411" fmla="*/ 1441 w 19998"/>
                <a:gd name="connsiteY411" fmla="*/ 5205 h 19998"/>
                <a:gd name="connsiteX412" fmla="*/ 1505 w 19998"/>
                <a:gd name="connsiteY412" fmla="*/ 5231 h 19998"/>
                <a:gd name="connsiteX413" fmla="*/ 1524 w 19998"/>
                <a:gd name="connsiteY413" fmla="*/ 5069 h 19998"/>
                <a:gd name="connsiteX414" fmla="*/ 1562 w 19998"/>
                <a:gd name="connsiteY414" fmla="*/ 5069 h 19998"/>
                <a:gd name="connsiteX415" fmla="*/ 1562 w 19998"/>
                <a:gd name="connsiteY415" fmla="*/ 5043 h 19998"/>
                <a:gd name="connsiteX416" fmla="*/ 1815 w 19998"/>
                <a:gd name="connsiteY416" fmla="*/ 5125 h 19998"/>
                <a:gd name="connsiteX417" fmla="*/ 1815 w 19998"/>
                <a:gd name="connsiteY417" fmla="*/ 5149 h 19998"/>
                <a:gd name="connsiteX418" fmla="*/ 1831 w 19998"/>
                <a:gd name="connsiteY418" fmla="*/ 5149 h 19998"/>
                <a:gd name="connsiteX419" fmla="*/ 1874 w 19998"/>
                <a:gd name="connsiteY419" fmla="*/ 5149 h 19998"/>
                <a:gd name="connsiteX420" fmla="*/ 1874 w 19998"/>
                <a:gd name="connsiteY420" fmla="*/ 5189 h 19998"/>
                <a:gd name="connsiteX421" fmla="*/ 1936 w 19998"/>
                <a:gd name="connsiteY421" fmla="*/ 5165 h 19998"/>
                <a:gd name="connsiteX422" fmla="*/ 1936 w 19998"/>
                <a:gd name="connsiteY422" fmla="*/ 5149 h 19998"/>
                <a:gd name="connsiteX423" fmla="*/ 1915 w 19998"/>
                <a:gd name="connsiteY423" fmla="*/ 5125 h 19998"/>
                <a:gd name="connsiteX424" fmla="*/ 1915 w 19998"/>
                <a:gd name="connsiteY424" fmla="*/ 5069 h 19998"/>
                <a:gd name="connsiteX425" fmla="*/ 1979 w 19998"/>
                <a:gd name="connsiteY425" fmla="*/ 5003 h 19998"/>
                <a:gd name="connsiteX426" fmla="*/ 1936 w 19998"/>
                <a:gd name="connsiteY426" fmla="*/ 4939 h 19998"/>
                <a:gd name="connsiteX427" fmla="*/ 2103 w 19998"/>
                <a:gd name="connsiteY427" fmla="*/ 4820 h 19998"/>
                <a:gd name="connsiteX428" fmla="*/ 2496 w 19998"/>
                <a:gd name="connsiteY428" fmla="*/ 4777 h 19998"/>
                <a:gd name="connsiteX429" fmla="*/ 2536 w 19998"/>
                <a:gd name="connsiteY429" fmla="*/ 4860 h 19998"/>
                <a:gd name="connsiteX430" fmla="*/ 2722 w 19998"/>
                <a:gd name="connsiteY430" fmla="*/ 4761 h 19998"/>
                <a:gd name="connsiteX431" fmla="*/ 2722 w 19998"/>
                <a:gd name="connsiteY431" fmla="*/ 4900 h 19998"/>
                <a:gd name="connsiteX432" fmla="*/ 2805 w 19998"/>
                <a:gd name="connsiteY432" fmla="*/ 4923 h 19998"/>
                <a:gd name="connsiteX433" fmla="*/ 2782 w 19998"/>
                <a:gd name="connsiteY433" fmla="*/ 4982 h 19998"/>
                <a:gd name="connsiteX434" fmla="*/ 2886 w 19998"/>
                <a:gd name="connsiteY434" fmla="*/ 5022 h 19998"/>
                <a:gd name="connsiteX435" fmla="*/ 2910 w 19998"/>
                <a:gd name="connsiteY435" fmla="*/ 5022 h 19998"/>
                <a:gd name="connsiteX436" fmla="*/ 2970 w 19998"/>
                <a:gd name="connsiteY436" fmla="*/ 5189 h 19998"/>
                <a:gd name="connsiteX437" fmla="*/ 3010 w 19998"/>
                <a:gd name="connsiteY437" fmla="*/ 5189 h 19998"/>
                <a:gd name="connsiteX438" fmla="*/ 3034 w 19998"/>
                <a:gd name="connsiteY438" fmla="*/ 5247 h 19998"/>
                <a:gd name="connsiteX439" fmla="*/ 3256 w 19998"/>
                <a:gd name="connsiteY439" fmla="*/ 5673 h 19998"/>
                <a:gd name="connsiteX440" fmla="*/ 3608 w 19998"/>
                <a:gd name="connsiteY440" fmla="*/ 5391 h 19998"/>
                <a:gd name="connsiteX441" fmla="*/ 3689 w 19998"/>
                <a:gd name="connsiteY441" fmla="*/ 5351 h 19998"/>
                <a:gd name="connsiteX442" fmla="*/ 3860 w 19998"/>
                <a:gd name="connsiteY442" fmla="*/ 5268 h 19998"/>
                <a:gd name="connsiteX443" fmla="*/ 3999 w 19998"/>
                <a:gd name="connsiteY443" fmla="*/ 5534 h 19998"/>
                <a:gd name="connsiteX444" fmla="*/ 4351 w 19998"/>
                <a:gd name="connsiteY444" fmla="*/ 5351 h 19998"/>
                <a:gd name="connsiteX445" fmla="*/ 4372 w 19998"/>
                <a:gd name="connsiteY445" fmla="*/ 5308 h 19998"/>
                <a:gd name="connsiteX446" fmla="*/ 4580 w 19998"/>
                <a:gd name="connsiteY446" fmla="*/ 5268 h 19998"/>
                <a:gd name="connsiteX447" fmla="*/ 4580 w 19998"/>
                <a:gd name="connsiteY447" fmla="*/ 5471 h 19998"/>
                <a:gd name="connsiteX448" fmla="*/ 4994 w 19998"/>
                <a:gd name="connsiteY448" fmla="*/ 5449 h 19998"/>
                <a:gd name="connsiteX449" fmla="*/ 5075 w 19998"/>
                <a:gd name="connsiteY449" fmla="*/ 5471 h 19998"/>
                <a:gd name="connsiteX450" fmla="*/ 5323 w 19998"/>
                <a:gd name="connsiteY450" fmla="*/ 5471 h 19998"/>
                <a:gd name="connsiteX451" fmla="*/ 5242 w 19998"/>
                <a:gd name="connsiteY451" fmla="*/ 5407 h 19998"/>
                <a:gd name="connsiteX452" fmla="*/ 4994 w 19998"/>
                <a:gd name="connsiteY452" fmla="*/ 5003 h 19998"/>
                <a:gd name="connsiteX453" fmla="*/ 4970 w 19998"/>
                <a:gd name="connsiteY453" fmla="*/ 5003 h 19998"/>
                <a:gd name="connsiteX454" fmla="*/ 4954 w 19998"/>
                <a:gd name="connsiteY454" fmla="*/ 4982 h 19998"/>
                <a:gd name="connsiteX455" fmla="*/ 5054 w 19998"/>
                <a:gd name="connsiteY455" fmla="*/ 4618 h 19998"/>
                <a:gd name="connsiteX456" fmla="*/ 5054 w 19998"/>
                <a:gd name="connsiteY456" fmla="*/ 4601 h 19998"/>
                <a:gd name="connsiteX457" fmla="*/ 5037 w 19998"/>
                <a:gd name="connsiteY457" fmla="*/ 4618 h 19998"/>
                <a:gd name="connsiteX458" fmla="*/ 5011 w 19998"/>
                <a:gd name="connsiteY458" fmla="*/ 4131 h 19998"/>
                <a:gd name="connsiteX459" fmla="*/ 4970 w 19998"/>
                <a:gd name="connsiteY459" fmla="*/ 4131 h 19998"/>
                <a:gd name="connsiteX460" fmla="*/ 4642 w 19998"/>
                <a:gd name="connsiteY460" fmla="*/ 3335 h 19998"/>
                <a:gd name="connsiteX461" fmla="*/ 4663 w 19998"/>
                <a:gd name="connsiteY461" fmla="*/ 3092 h 19998"/>
                <a:gd name="connsiteX462" fmla="*/ 4563 w 19998"/>
                <a:gd name="connsiteY462" fmla="*/ 3050 h 19998"/>
                <a:gd name="connsiteX463" fmla="*/ 4563 w 19998"/>
                <a:gd name="connsiteY463" fmla="*/ 2930 h 19998"/>
                <a:gd name="connsiteX464" fmla="*/ 4663 w 19998"/>
                <a:gd name="connsiteY464" fmla="*/ 2987 h 19998"/>
                <a:gd name="connsiteX465" fmla="*/ 4684 w 19998"/>
                <a:gd name="connsiteY465" fmla="*/ 2947 h 19998"/>
                <a:gd name="connsiteX466" fmla="*/ 5242 w 19998"/>
                <a:gd name="connsiteY466" fmla="*/ 3092 h 19998"/>
                <a:gd name="connsiteX467" fmla="*/ 5258 w 19998"/>
                <a:gd name="connsiteY467" fmla="*/ 3029 h 19998"/>
                <a:gd name="connsiteX468" fmla="*/ 5570 w 19998"/>
                <a:gd name="connsiteY468" fmla="*/ 3050 h 19998"/>
                <a:gd name="connsiteX469" fmla="*/ 5632 w 19998"/>
                <a:gd name="connsiteY469" fmla="*/ 3252 h 19998"/>
                <a:gd name="connsiteX470" fmla="*/ 5592 w 19998"/>
                <a:gd name="connsiteY470" fmla="*/ 3252 h 19998"/>
                <a:gd name="connsiteX471" fmla="*/ 5570 w 19998"/>
                <a:gd name="connsiteY471" fmla="*/ 3316 h 19998"/>
                <a:gd name="connsiteX472" fmla="*/ 5511 w 19998"/>
                <a:gd name="connsiteY472" fmla="*/ 3316 h 19998"/>
                <a:gd name="connsiteX473" fmla="*/ 5675 w 19998"/>
                <a:gd name="connsiteY473" fmla="*/ 3800 h 19998"/>
                <a:gd name="connsiteX474" fmla="*/ 5649 w 19998"/>
                <a:gd name="connsiteY474" fmla="*/ 3826 h 19998"/>
                <a:gd name="connsiteX475" fmla="*/ 5732 w 19998"/>
                <a:gd name="connsiteY475" fmla="*/ 3842 h 19998"/>
                <a:gd name="connsiteX476" fmla="*/ 5713 w 19998"/>
                <a:gd name="connsiteY476" fmla="*/ 3842 h 19998"/>
                <a:gd name="connsiteX477" fmla="*/ 5732 w 19998"/>
                <a:gd name="connsiteY477" fmla="*/ 3882 h 19998"/>
                <a:gd name="connsiteX478" fmla="*/ 5756 w 19998"/>
                <a:gd name="connsiteY478" fmla="*/ 3882 h 19998"/>
                <a:gd name="connsiteX479" fmla="*/ 5775 w 19998"/>
                <a:gd name="connsiteY479" fmla="*/ 3882 h 19998"/>
                <a:gd name="connsiteX480" fmla="*/ 5861 w 19998"/>
                <a:gd name="connsiteY480" fmla="*/ 3762 h 19998"/>
                <a:gd name="connsiteX481" fmla="*/ 6499 w 19998"/>
                <a:gd name="connsiteY481" fmla="*/ 3906 h 19998"/>
                <a:gd name="connsiteX482" fmla="*/ 7611 w 19998"/>
                <a:gd name="connsiteY482" fmla="*/ 3826 h 19998"/>
                <a:gd name="connsiteX483" fmla="*/ 7923 w 19998"/>
                <a:gd name="connsiteY483" fmla="*/ 3722 h 19998"/>
                <a:gd name="connsiteX484" fmla="*/ 8045 w 19998"/>
                <a:gd name="connsiteY484" fmla="*/ 3703 h 19998"/>
                <a:gd name="connsiteX485" fmla="*/ 7611 w 19998"/>
                <a:gd name="connsiteY485" fmla="*/ 3600 h 19998"/>
                <a:gd name="connsiteX486" fmla="*/ 7611 w 19998"/>
                <a:gd name="connsiteY486" fmla="*/ 3581 h 19998"/>
                <a:gd name="connsiteX487" fmla="*/ 7799 w 19998"/>
                <a:gd name="connsiteY487" fmla="*/ 3092 h 19998"/>
                <a:gd name="connsiteX488" fmla="*/ 9574 w 19998"/>
                <a:gd name="connsiteY488" fmla="*/ 2317 h 19998"/>
                <a:gd name="connsiteX489" fmla="*/ 9843 w 19998"/>
                <a:gd name="connsiteY489" fmla="*/ 1993 h 19998"/>
                <a:gd name="connsiteX490" fmla="*/ 9902 w 19998"/>
                <a:gd name="connsiteY490" fmla="*/ 2051 h 19998"/>
                <a:gd name="connsiteX491" fmla="*/ 10031 w 19998"/>
                <a:gd name="connsiteY491" fmla="*/ 2051 h 19998"/>
                <a:gd name="connsiteX492" fmla="*/ 9964 w 19998"/>
                <a:gd name="connsiteY492" fmla="*/ 1972 h 19998"/>
                <a:gd name="connsiteX493" fmla="*/ 9943 w 19998"/>
                <a:gd name="connsiteY493" fmla="*/ 1993 h 19998"/>
                <a:gd name="connsiteX494" fmla="*/ 9843 w 19998"/>
                <a:gd name="connsiteY494" fmla="*/ 1645 h 19998"/>
                <a:gd name="connsiteX495" fmla="*/ 9902 w 19998"/>
                <a:gd name="connsiteY495" fmla="*/ 1645 h 19998"/>
                <a:gd name="connsiteX496" fmla="*/ 9902 w 19998"/>
                <a:gd name="connsiteY496" fmla="*/ 1628 h 19998"/>
                <a:gd name="connsiteX497" fmla="*/ 9902 w 19998"/>
                <a:gd name="connsiteY497" fmla="*/ 1607 h 19998"/>
                <a:gd name="connsiteX498" fmla="*/ 9843 w 19998"/>
                <a:gd name="connsiteY498" fmla="*/ 1542 h 19998"/>
                <a:gd name="connsiteX499" fmla="*/ 9886 w 19998"/>
                <a:gd name="connsiteY499" fmla="*/ 1260 h 19998"/>
                <a:gd name="connsiteX500" fmla="*/ 9926 w 19998"/>
                <a:gd name="connsiteY500" fmla="*/ 1243 h 19998"/>
                <a:gd name="connsiteX501" fmla="*/ 9886 w 19998"/>
                <a:gd name="connsiteY501" fmla="*/ 815 h 19998"/>
                <a:gd name="connsiteX502" fmla="*/ 9902 w 19998"/>
                <a:gd name="connsiteY502" fmla="*/ 815 h 19998"/>
                <a:gd name="connsiteX503" fmla="*/ 9886 w 19998"/>
                <a:gd name="connsiteY503" fmla="*/ 484 h 19998"/>
                <a:gd name="connsiteX504" fmla="*/ 10645 w 19998"/>
                <a:gd name="connsiteY504" fmla="*/ 186 h 19998"/>
                <a:gd name="connsiteX505" fmla="*/ 11307 w 19998"/>
                <a:gd name="connsiteY505" fmla="*/ 0 h 19998"/>
                <a:gd name="connsiteX506" fmla="*/ 11431 w 19998"/>
                <a:gd name="connsiteY506" fmla="*/ 324 h 19998"/>
                <a:gd name="connsiteX507" fmla="*/ 11431 w 19998"/>
                <a:gd name="connsiteY507" fmla="*/ 630 h 19998"/>
                <a:gd name="connsiteX508" fmla="*/ 11577 w 19998"/>
                <a:gd name="connsiteY508" fmla="*/ 630 h 19998"/>
                <a:gd name="connsiteX509" fmla="*/ 11700 w 19998"/>
                <a:gd name="connsiteY509" fmla="*/ 832 h 19998"/>
                <a:gd name="connsiteX510" fmla="*/ 11822 w 19998"/>
                <a:gd name="connsiteY510" fmla="*/ 895 h 19998"/>
                <a:gd name="connsiteX511" fmla="*/ 12158 w 19998"/>
                <a:gd name="connsiteY511" fmla="*/ 670 h 19998"/>
                <a:gd name="connsiteX512" fmla="*/ 12279 w 19998"/>
                <a:gd name="connsiteY512" fmla="*/ 792 h 19998"/>
                <a:gd name="connsiteX513" fmla="*/ 12255 w 19998"/>
                <a:gd name="connsiteY513" fmla="*/ 815 h 19998"/>
                <a:gd name="connsiteX514" fmla="*/ 12360 w 19998"/>
                <a:gd name="connsiteY514" fmla="*/ 895 h 19998"/>
                <a:gd name="connsiteX515" fmla="*/ 12360 w 19998"/>
                <a:gd name="connsiteY515" fmla="*/ 912 h 19998"/>
                <a:gd name="connsiteX516" fmla="*/ 12339 w 19998"/>
                <a:gd name="connsiteY516" fmla="*/ 935 h 19998"/>
                <a:gd name="connsiteX517" fmla="*/ 12548 w 19998"/>
                <a:gd name="connsiteY517" fmla="*/ 1342 h 19998"/>
                <a:gd name="connsiteX518" fmla="*/ 12753 w 19998"/>
                <a:gd name="connsiteY518" fmla="*/ 1260 h 19998"/>
                <a:gd name="connsiteX519" fmla="*/ 12729 w 19998"/>
                <a:gd name="connsiteY519" fmla="*/ 1363 h 19998"/>
                <a:gd name="connsiteX520" fmla="*/ 12834 w 19998"/>
                <a:gd name="connsiteY520" fmla="*/ 1323 h 19998"/>
                <a:gd name="connsiteX521" fmla="*/ 12853 w 19998"/>
                <a:gd name="connsiteY521" fmla="*/ 1342 h 19998"/>
                <a:gd name="connsiteX522" fmla="*/ 12901 w 19998"/>
                <a:gd name="connsiteY522" fmla="*/ 1342 h 19998"/>
                <a:gd name="connsiteX523" fmla="*/ 13039 w 19998"/>
                <a:gd name="connsiteY523" fmla="*/ 1769 h 19998"/>
                <a:gd name="connsiteX524" fmla="*/ 13039 w 19998"/>
                <a:gd name="connsiteY524" fmla="*/ 1751 h 19998"/>
                <a:gd name="connsiteX525" fmla="*/ 13065 w 19998"/>
                <a:gd name="connsiteY525" fmla="*/ 1751 h 19998"/>
                <a:gd name="connsiteX526" fmla="*/ 13082 w 19998"/>
                <a:gd name="connsiteY526" fmla="*/ 1671 h 19998"/>
                <a:gd name="connsiteX527" fmla="*/ 13186 w 19998"/>
                <a:gd name="connsiteY527" fmla="*/ 1645 h 19998"/>
                <a:gd name="connsiteX528" fmla="*/ 13203 w 19998"/>
                <a:gd name="connsiteY528" fmla="*/ 1671 h 19998"/>
                <a:gd name="connsiteX529" fmla="*/ 13203 w 19998"/>
                <a:gd name="connsiteY529" fmla="*/ 1645 h 19998"/>
                <a:gd name="connsiteX530" fmla="*/ 13267 w 19998"/>
                <a:gd name="connsiteY530" fmla="*/ 1645 h 19998"/>
                <a:gd name="connsiteX531" fmla="*/ 13267 w 19998"/>
                <a:gd name="connsiteY531" fmla="*/ 1671 h 19998"/>
                <a:gd name="connsiteX532" fmla="*/ 13308 w 19998"/>
                <a:gd name="connsiteY532" fmla="*/ 1687 h 19998"/>
                <a:gd name="connsiteX533" fmla="*/ 13308 w 19998"/>
                <a:gd name="connsiteY533" fmla="*/ 1711 h 19998"/>
                <a:gd name="connsiteX534" fmla="*/ 13515 w 19998"/>
                <a:gd name="connsiteY534" fmla="*/ 1628 h 19998"/>
                <a:gd name="connsiteX535" fmla="*/ 13598 w 19998"/>
                <a:gd name="connsiteY535" fmla="*/ 1751 h 19998"/>
                <a:gd name="connsiteX536" fmla="*/ 13660 w 19998"/>
                <a:gd name="connsiteY536" fmla="*/ 1769 h 19998"/>
                <a:gd name="connsiteX537" fmla="*/ 13660 w 19998"/>
                <a:gd name="connsiteY537" fmla="*/ 1833 h 19998"/>
                <a:gd name="connsiteX538" fmla="*/ 13677 w 19998"/>
                <a:gd name="connsiteY538" fmla="*/ 1833 h 19998"/>
                <a:gd name="connsiteX539" fmla="*/ 13677 w 19998"/>
                <a:gd name="connsiteY539" fmla="*/ 1849 h 19998"/>
                <a:gd name="connsiteX540" fmla="*/ 13725 w 19998"/>
                <a:gd name="connsiteY540" fmla="*/ 1849 h 19998"/>
                <a:gd name="connsiteX541" fmla="*/ 13703 w 19998"/>
                <a:gd name="connsiteY541" fmla="*/ 1833 h 19998"/>
                <a:gd name="connsiteX542" fmla="*/ 13725 w 19998"/>
                <a:gd name="connsiteY542" fmla="*/ 1791 h 19998"/>
                <a:gd name="connsiteX543" fmla="*/ 13808 w 19998"/>
                <a:gd name="connsiteY543" fmla="*/ 1873 h 19998"/>
                <a:gd name="connsiteX544" fmla="*/ 13725 w 19998"/>
                <a:gd name="connsiteY544" fmla="*/ 2155 h 19998"/>
                <a:gd name="connsiteX545" fmla="*/ 13725 w 19998"/>
                <a:gd name="connsiteY545" fmla="*/ 2138 h 19998"/>
                <a:gd name="connsiteX546" fmla="*/ 13784 w 19998"/>
                <a:gd name="connsiteY546" fmla="*/ 2155 h 19998"/>
                <a:gd name="connsiteX547" fmla="*/ 13825 w 19998"/>
                <a:gd name="connsiteY547" fmla="*/ 2301 h 19998"/>
                <a:gd name="connsiteX548" fmla="*/ 13703 w 19998"/>
                <a:gd name="connsiteY548" fmla="*/ 2420 h 19998"/>
                <a:gd name="connsiteX549" fmla="*/ 13741 w 19998"/>
                <a:gd name="connsiteY549" fmla="*/ 2463 h 19998"/>
                <a:gd name="connsiteX550" fmla="*/ 13703 w 19998"/>
                <a:gd name="connsiteY550" fmla="*/ 2503 h 19998"/>
                <a:gd name="connsiteX551" fmla="*/ 13784 w 19998"/>
                <a:gd name="connsiteY551" fmla="*/ 2519 h 19998"/>
                <a:gd name="connsiteX552" fmla="*/ 13784 w 19998"/>
                <a:gd name="connsiteY552" fmla="*/ 2540 h 19998"/>
                <a:gd name="connsiteX553" fmla="*/ 13849 w 19998"/>
                <a:gd name="connsiteY553" fmla="*/ 2540 h 19998"/>
                <a:gd name="connsiteX554" fmla="*/ 14280 w 19998"/>
                <a:gd name="connsiteY554" fmla="*/ 2540 h 19998"/>
                <a:gd name="connsiteX555" fmla="*/ 14527 w 19998"/>
                <a:gd name="connsiteY555" fmla="*/ 2437 h 19998"/>
                <a:gd name="connsiteX556" fmla="*/ 14527 w 19998"/>
                <a:gd name="connsiteY556" fmla="*/ 2218 h 19998"/>
                <a:gd name="connsiteX557" fmla="*/ 14715 w 19998"/>
                <a:gd name="connsiteY557" fmla="*/ 2051 h 19998"/>
                <a:gd name="connsiteX558" fmla="*/ 14815 w 19998"/>
                <a:gd name="connsiteY558" fmla="*/ 2115 h 19998"/>
                <a:gd name="connsiteX559" fmla="*/ 14775 w 19998"/>
                <a:gd name="connsiteY559" fmla="*/ 2138 h 19998"/>
                <a:gd name="connsiteX560" fmla="*/ 14796 w 19998"/>
                <a:gd name="connsiteY560" fmla="*/ 2218 h 19998"/>
                <a:gd name="connsiteX561" fmla="*/ 14756 w 19998"/>
                <a:gd name="connsiteY561" fmla="*/ 2195 h 19998"/>
                <a:gd name="connsiteX562" fmla="*/ 14732 w 19998"/>
                <a:gd name="connsiteY562" fmla="*/ 2218 h 19998"/>
                <a:gd name="connsiteX563" fmla="*/ 14756 w 19998"/>
                <a:gd name="connsiteY563" fmla="*/ 2237 h 19998"/>
                <a:gd name="connsiteX564" fmla="*/ 14732 w 19998"/>
                <a:gd name="connsiteY564" fmla="*/ 2275 h 19998"/>
                <a:gd name="connsiteX565" fmla="*/ 14715 w 19998"/>
                <a:gd name="connsiteY565" fmla="*/ 2275 h 19998"/>
                <a:gd name="connsiteX566" fmla="*/ 14756 w 19998"/>
                <a:gd name="connsiteY566" fmla="*/ 2341 h 19998"/>
                <a:gd name="connsiteX567" fmla="*/ 14675 w 19998"/>
                <a:gd name="connsiteY567" fmla="*/ 2519 h 19998"/>
                <a:gd name="connsiteX568" fmla="*/ 14815 w 19998"/>
                <a:gd name="connsiteY568" fmla="*/ 2622 h 19998"/>
                <a:gd name="connsiteX569" fmla="*/ 14796 w 19998"/>
                <a:gd name="connsiteY569" fmla="*/ 2904 h 19998"/>
                <a:gd name="connsiteX570" fmla="*/ 14918 w 19998"/>
                <a:gd name="connsiteY570" fmla="*/ 2904 h 19998"/>
                <a:gd name="connsiteX571" fmla="*/ 14918 w 19998"/>
                <a:gd name="connsiteY571" fmla="*/ 2867 h 19998"/>
                <a:gd name="connsiteX572" fmla="*/ 15001 w 19998"/>
                <a:gd name="connsiteY572" fmla="*/ 2888 h 19998"/>
                <a:gd name="connsiteX573" fmla="*/ 15230 w 19998"/>
                <a:gd name="connsiteY573" fmla="*/ 3074 h 19998"/>
                <a:gd name="connsiteX574" fmla="*/ 15249 w 19998"/>
                <a:gd name="connsiteY574" fmla="*/ 3050 h 19998"/>
                <a:gd name="connsiteX575" fmla="*/ 15249 w 19998"/>
                <a:gd name="connsiteY575" fmla="*/ 3114 h 19998"/>
                <a:gd name="connsiteX576" fmla="*/ 15330 w 19998"/>
                <a:gd name="connsiteY576" fmla="*/ 3114 h 19998"/>
                <a:gd name="connsiteX577" fmla="*/ 15418 w 19998"/>
                <a:gd name="connsiteY577" fmla="*/ 3114 h 19998"/>
                <a:gd name="connsiteX578" fmla="*/ 15499 w 19998"/>
                <a:gd name="connsiteY578" fmla="*/ 3196 h 19998"/>
                <a:gd name="connsiteX579" fmla="*/ 15475 w 19998"/>
                <a:gd name="connsiteY579" fmla="*/ 3252 h 19998"/>
                <a:gd name="connsiteX580" fmla="*/ 15499 w 19998"/>
                <a:gd name="connsiteY580" fmla="*/ 3295 h 19998"/>
                <a:gd name="connsiteX581" fmla="*/ 15499 w 19998"/>
                <a:gd name="connsiteY581" fmla="*/ 3276 h 19998"/>
                <a:gd name="connsiteX582" fmla="*/ 15599 w 19998"/>
                <a:gd name="connsiteY582" fmla="*/ 3276 h 19998"/>
                <a:gd name="connsiteX583" fmla="*/ 15704 w 19998"/>
                <a:gd name="connsiteY583" fmla="*/ 3374 h 19998"/>
                <a:gd name="connsiteX584" fmla="*/ 15682 w 19998"/>
                <a:gd name="connsiteY584" fmla="*/ 3414 h 19998"/>
                <a:gd name="connsiteX585" fmla="*/ 15723 w 19998"/>
                <a:gd name="connsiteY585" fmla="*/ 3478 h 19998"/>
                <a:gd name="connsiteX586" fmla="*/ 15704 w 19998"/>
                <a:gd name="connsiteY586" fmla="*/ 3497 h 19998"/>
                <a:gd name="connsiteX587" fmla="*/ 15747 w 19998"/>
                <a:gd name="connsiteY587" fmla="*/ 3534 h 19998"/>
                <a:gd name="connsiteX588" fmla="*/ 15747 w 19998"/>
                <a:gd name="connsiteY588" fmla="*/ 3518 h 19998"/>
                <a:gd name="connsiteX589" fmla="*/ 15935 w 19998"/>
                <a:gd name="connsiteY589" fmla="*/ 3478 h 19998"/>
                <a:gd name="connsiteX590" fmla="*/ 15935 w 19998"/>
                <a:gd name="connsiteY590" fmla="*/ 3518 h 19998"/>
                <a:gd name="connsiteX591" fmla="*/ 15951 w 19998"/>
                <a:gd name="connsiteY591" fmla="*/ 3518 h 19998"/>
                <a:gd name="connsiteX592" fmla="*/ 15992 w 19998"/>
                <a:gd name="connsiteY592" fmla="*/ 3414 h 19998"/>
                <a:gd name="connsiteX593" fmla="*/ 16156 w 19998"/>
                <a:gd name="connsiteY593" fmla="*/ 3414 h 19998"/>
                <a:gd name="connsiteX594" fmla="*/ 16156 w 19998"/>
                <a:gd name="connsiteY594" fmla="*/ 3374 h 19998"/>
                <a:gd name="connsiteX595" fmla="*/ 16302 w 19998"/>
                <a:gd name="connsiteY595" fmla="*/ 3436 h 19998"/>
                <a:gd name="connsiteX596" fmla="*/ 16285 w 19998"/>
                <a:gd name="connsiteY596" fmla="*/ 3454 h 19998"/>
                <a:gd name="connsiteX597" fmla="*/ 16366 w 19998"/>
                <a:gd name="connsiteY597" fmla="*/ 3518 h 19998"/>
                <a:gd name="connsiteX598" fmla="*/ 16490 w 19998"/>
                <a:gd name="connsiteY598" fmla="*/ 3518 h 19998"/>
                <a:gd name="connsiteX599" fmla="*/ 16506 w 19998"/>
                <a:gd name="connsiteY599" fmla="*/ 3600 h 19998"/>
                <a:gd name="connsiteX600" fmla="*/ 16590 w 19998"/>
                <a:gd name="connsiteY600" fmla="*/ 3624 h 19998"/>
                <a:gd name="connsiteX601" fmla="*/ 16611 w 19998"/>
                <a:gd name="connsiteY601" fmla="*/ 3581 h 19998"/>
                <a:gd name="connsiteX602" fmla="*/ 16694 w 19998"/>
                <a:gd name="connsiteY602" fmla="*/ 3600 h 19998"/>
                <a:gd name="connsiteX603" fmla="*/ 16694 w 19998"/>
                <a:gd name="connsiteY603" fmla="*/ 3560 h 19998"/>
                <a:gd name="connsiteX604" fmla="*/ 16716 w 19998"/>
                <a:gd name="connsiteY604" fmla="*/ 3560 h 19998"/>
                <a:gd name="connsiteX605" fmla="*/ 16716 w 19998"/>
                <a:gd name="connsiteY605" fmla="*/ 3518 h 19998"/>
                <a:gd name="connsiteX606" fmla="*/ 16759 w 19998"/>
                <a:gd name="connsiteY606" fmla="*/ 3497 h 19998"/>
                <a:gd name="connsiteX607" fmla="*/ 16759 w 19998"/>
                <a:gd name="connsiteY607" fmla="*/ 3478 h 19998"/>
                <a:gd name="connsiteX608" fmla="*/ 16940 w 19998"/>
                <a:gd name="connsiteY608" fmla="*/ 3478 h 19998"/>
                <a:gd name="connsiteX609" fmla="*/ 17085 w 19998"/>
                <a:gd name="connsiteY609" fmla="*/ 3560 h 19998"/>
                <a:gd name="connsiteX610" fmla="*/ 17085 w 19998"/>
                <a:gd name="connsiteY610" fmla="*/ 3534 h 19998"/>
                <a:gd name="connsiteX611" fmla="*/ 17192 w 19998"/>
                <a:gd name="connsiteY611" fmla="*/ 3518 h 19998"/>
                <a:gd name="connsiteX612" fmla="*/ 17192 w 19998"/>
                <a:gd name="connsiteY612" fmla="*/ 3534 h 19998"/>
                <a:gd name="connsiteX613" fmla="*/ 17373 w 19998"/>
                <a:gd name="connsiteY613" fmla="*/ 3640 h 19998"/>
                <a:gd name="connsiteX614" fmla="*/ 17354 w 19998"/>
                <a:gd name="connsiteY614" fmla="*/ 3663 h 19998"/>
                <a:gd name="connsiteX615" fmla="*/ 17437 w 19998"/>
                <a:gd name="connsiteY615" fmla="*/ 3783 h 19998"/>
                <a:gd name="connsiteX616" fmla="*/ 17397 w 19998"/>
                <a:gd name="connsiteY616" fmla="*/ 3783 h 19998"/>
                <a:gd name="connsiteX617" fmla="*/ 17414 w 19998"/>
                <a:gd name="connsiteY617" fmla="*/ 3826 h 19998"/>
                <a:gd name="connsiteX618" fmla="*/ 17437 w 19998"/>
                <a:gd name="connsiteY618" fmla="*/ 3826 h 19998"/>
                <a:gd name="connsiteX619" fmla="*/ 17602 w 19998"/>
                <a:gd name="connsiteY619" fmla="*/ 4028 h 19998"/>
                <a:gd name="connsiteX620" fmla="*/ 17623 w 19998"/>
                <a:gd name="connsiteY620" fmla="*/ 4091 h 19998"/>
                <a:gd name="connsiteX621" fmla="*/ 17642 w 19998"/>
                <a:gd name="connsiteY621" fmla="*/ 4091 h 19998"/>
                <a:gd name="connsiteX622" fmla="*/ 17683 w 19998"/>
                <a:gd name="connsiteY622" fmla="*/ 4211 h 19998"/>
                <a:gd name="connsiteX623" fmla="*/ 17849 w 19998"/>
                <a:gd name="connsiteY623" fmla="*/ 4211 h 19998"/>
                <a:gd name="connsiteX624" fmla="*/ 17849 w 19998"/>
                <a:gd name="connsiteY624" fmla="*/ 4171 h 19998"/>
                <a:gd name="connsiteX625" fmla="*/ 17871 w 19998"/>
                <a:gd name="connsiteY625" fmla="*/ 4171 h 19998"/>
                <a:gd name="connsiteX626" fmla="*/ 17830 w 19998"/>
                <a:gd name="connsiteY626" fmla="*/ 4091 h 19998"/>
                <a:gd name="connsiteX627" fmla="*/ 17871 w 19998"/>
                <a:gd name="connsiteY627" fmla="*/ 4065 h 19998"/>
                <a:gd name="connsiteX628" fmla="*/ 17935 w 19998"/>
                <a:gd name="connsiteY628" fmla="*/ 4091 h 19998"/>
                <a:gd name="connsiteX629" fmla="*/ 17976 w 19998"/>
                <a:gd name="connsiteY629" fmla="*/ 4065 h 19998"/>
                <a:gd name="connsiteX630" fmla="*/ 18019 w 19998"/>
                <a:gd name="connsiteY630" fmla="*/ 4091 h 19998"/>
                <a:gd name="connsiteX631" fmla="*/ 18140 w 19998"/>
                <a:gd name="connsiteY631" fmla="*/ 4131 h 19998"/>
                <a:gd name="connsiteX632" fmla="*/ 18183 w 19998"/>
                <a:gd name="connsiteY632" fmla="*/ 4293 h 19998"/>
                <a:gd name="connsiteX633" fmla="*/ 18200 w 19998"/>
                <a:gd name="connsiteY633" fmla="*/ 4293 h 19998"/>
                <a:gd name="connsiteX634" fmla="*/ 18223 w 19998"/>
                <a:gd name="connsiteY634" fmla="*/ 4211 h 19998"/>
                <a:gd name="connsiteX635" fmla="*/ 18240 w 19998"/>
                <a:gd name="connsiteY635" fmla="*/ 4211 h 19998"/>
                <a:gd name="connsiteX636" fmla="*/ 18240 w 19998"/>
                <a:gd name="connsiteY636" fmla="*/ 4230 h 19998"/>
                <a:gd name="connsiteX637" fmla="*/ 18281 w 19998"/>
                <a:gd name="connsiteY637" fmla="*/ 4230 h 19998"/>
                <a:gd name="connsiteX638" fmla="*/ 18328 w 19998"/>
                <a:gd name="connsiteY638" fmla="*/ 4270 h 19998"/>
                <a:gd name="connsiteX639" fmla="*/ 18369 w 19998"/>
                <a:gd name="connsiteY639" fmla="*/ 4253 h 19998"/>
                <a:gd name="connsiteX640" fmla="*/ 18388 w 19998"/>
                <a:gd name="connsiteY640" fmla="*/ 4270 h 19998"/>
                <a:gd name="connsiteX641" fmla="*/ 18531 w 19998"/>
                <a:gd name="connsiteY641" fmla="*/ 4253 h 19998"/>
                <a:gd name="connsiteX642" fmla="*/ 18531 w 19998"/>
                <a:gd name="connsiteY642" fmla="*/ 4270 h 19998"/>
                <a:gd name="connsiteX643" fmla="*/ 18631 w 19998"/>
                <a:gd name="connsiteY643" fmla="*/ 4211 h 19998"/>
                <a:gd name="connsiteX644" fmla="*/ 18631 w 19998"/>
                <a:gd name="connsiteY644" fmla="*/ 4131 h 19998"/>
                <a:gd name="connsiteX645" fmla="*/ 18762 w 19998"/>
                <a:gd name="connsiteY645" fmla="*/ 4108 h 19998"/>
                <a:gd name="connsiteX646" fmla="*/ 18778 w 19998"/>
                <a:gd name="connsiteY646" fmla="*/ 4148 h 19998"/>
                <a:gd name="connsiteX647" fmla="*/ 18821 w 19998"/>
                <a:gd name="connsiteY647" fmla="*/ 4131 h 19998"/>
                <a:gd name="connsiteX648" fmla="*/ 18943 w 19998"/>
                <a:gd name="connsiteY648" fmla="*/ 4333 h 19998"/>
                <a:gd name="connsiteX649" fmla="*/ 19047 w 19998"/>
                <a:gd name="connsiteY649" fmla="*/ 4333 h 19998"/>
                <a:gd name="connsiteX650" fmla="*/ 19064 w 19998"/>
                <a:gd name="connsiteY650" fmla="*/ 4392 h 19998"/>
                <a:gd name="connsiteX651" fmla="*/ 19152 w 19998"/>
                <a:gd name="connsiteY651" fmla="*/ 4392 h 19998"/>
                <a:gd name="connsiteX652" fmla="*/ 19152 w 19998"/>
                <a:gd name="connsiteY652" fmla="*/ 4373 h 19998"/>
                <a:gd name="connsiteX653" fmla="*/ 19212 w 19998"/>
                <a:gd name="connsiteY653" fmla="*/ 4373 h 19998"/>
                <a:gd name="connsiteX654" fmla="*/ 19212 w 19998"/>
                <a:gd name="connsiteY654" fmla="*/ 4392 h 19998"/>
                <a:gd name="connsiteX655" fmla="*/ 19317 w 19998"/>
                <a:gd name="connsiteY655" fmla="*/ 4333 h 19998"/>
                <a:gd name="connsiteX656" fmla="*/ 19417 w 19998"/>
                <a:gd name="connsiteY656" fmla="*/ 4392 h 19998"/>
                <a:gd name="connsiteX657" fmla="*/ 19443 w 19998"/>
                <a:gd name="connsiteY657" fmla="*/ 4373 h 19998"/>
                <a:gd name="connsiteX658" fmla="*/ 19500 w 19998"/>
                <a:gd name="connsiteY658" fmla="*/ 4373 h 19998"/>
                <a:gd name="connsiteX659" fmla="*/ 19521 w 19998"/>
                <a:gd name="connsiteY659" fmla="*/ 4352 h 19998"/>
                <a:gd name="connsiteX660" fmla="*/ 19998 w 19998"/>
                <a:gd name="connsiteY660" fmla="*/ 4512 h 19998"/>
                <a:gd name="connsiteX661" fmla="*/ 19750 w 19998"/>
                <a:gd name="connsiteY661" fmla="*/ 4939 h 19998"/>
                <a:gd name="connsiteX662" fmla="*/ 19712 w 19998"/>
                <a:gd name="connsiteY662" fmla="*/ 4939 h 19998"/>
                <a:gd name="connsiteX663" fmla="*/ 19686 w 19998"/>
                <a:gd name="connsiteY663" fmla="*/ 5003 h 19998"/>
                <a:gd name="connsiteX664" fmla="*/ 19645 w 19998"/>
                <a:gd name="connsiteY664" fmla="*/ 5003 h 19998"/>
                <a:gd name="connsiteX665" fmla="*/ 19131 w 19998"/>
                <a:gd name="connsiteY665" fmla="*/ 6512 h 19998"/>
                <a:gd name="connsiteX666" fmla="*/ 19236 w 19998"/>
                <a:gd name="connsiteY666" fmla="*/ 7750 h 19998"/>
                <a:gd name="connsiteX667" fmla="*/ 19212 w 19998"/>
                <a:gd name="connsiteY667" fmla="*/ 7750 h 19998"/>
                <a:gd name="connsiteX668" fmla="*/ 19090 w 19998"/>
                <a:gd name="connsiteY668" fmla="*/ 7870 h 19998"/>
                <a:gd name="connsiteX669" fmla="*/ 19152 w 19998"/>
                <a:gd name="connsiteY669" fmla="*/ 7853 h 19998"/>
                <a:gd name="connsiteX670" fmla="*/ 19064 w 19998"/>
                <a:gd name="connsiteY670" fmla="*/ 7973 h 19998"/>
                <a:gd name="connsiteX671" fmla="*/ 18983 w 19998"/>
                <a:gd name="connsiteY671" fmla="*/ 7973 h 19998"/>
                <a:gd name="connsiteX672" fmla="*/ 18714 w 19998"/>
                <a:gd name="connsiteY672" fmla="*/ 8135 h 19998"/>
                <a:gd name="connsiteX673" fmla="*/ 18695 w 19998"/>
                <a:gd name="connsiteY673" fmla="*/ 8093 h 19998"/>
                <a:gd name="connsiteX674" fmla="*/ 18614 w 19998"/>
                <a:gd name="connsiteY674" fmla="*/ 7997 h 19998"/>
                <a:gd name="connsiteX675" fmla="*/ 18631 w 19998"/>
                <a:gd name="connsiteY675" fmla="*/ 7973 h 19998"/>
                <a:gd name="connsiteX676" fmla="*/ 18304 w 19998"/>
                <a:gd name="connsiteY67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409 w 19998"/>
                <a:gd name="connsiteY27" fmla="*/ 11268 h 19998"/>
                <a:gd name="connsiteX28" fmla="*/ 18573 w 19998"/>
                <a:gd name="connsiteY28" fmla="*/ 11451 h 19998"/>
                <a:gd name="connsiteX29" fmla="*/ 18614 w 19998"/>
                <a:gd name="connsiteY29" fmla="*/ 11571 h 19998"/>
                <a:gd name="connsiteX30" fmla="*/ 18369 w 19998"/>
                <a:gd name="connsiteY30" fmla="*/ 11757 h 19998"/>
                <a:gd name="connsiteX31" fmla="*/ 18240 w 19998"/>
                <a:gd name="connsiteY31" fmla="*/ 11839 h 19998"/>
                <a:gd name="connsiteX32" fmla="*/ 18240 w 19998"/>
                <a:gd name="connsiteY32" fmla="*/ 11855 h 19998"/>
                <a:gd name="connsiteX33" fmla="*/ 18223 w 19998"/>
                <a:gd name="connsiteY33" fmla="*/ 11919 h 19998"/>
                <a:gd name="connsiteX34" fmla="*/ 18388 w 19998"/>
                <a:gd name="connsiteY34" fmla="*/ 12144 h 19998"/>
                <a:gd name="connsiteX35" fmla="*/ 18631 w 19998"/>
                <a:gd name="connsiteY35" fmla="*/ 12548 h 19998"/>
                <a:gd name="connsiteX36" fmla="*/ 18673 w 19998"/>
                <a:gd name="connsiteY36" fmla="*/ 12548 h 19998"/>
                <a:gd name="connsiteX37" fmla="*/ 18695 w 19998"/>
                <a:gd name="connsiteY37" fmla="*/ 12574 h 19998"/>
                <a:gd name="connsiteX38" fmla="*/ 18900 w 19998"/>
                <a:gd name="connsiteY38" fmla="*/ 12734 h 19998"/>
                <a:gd name="connsiteX39" fmla="*/ 18843 w 19998"/>
                <a:gd name="connsiteY39" fmla="*/ 12920 h 19998"/>
                <a:gd name="connsiteX40" fmla="*/ 18804 w 19998"/>
                <a:gd name="connsiteY40" fmla="*/ 12920 h 19998"/>
                <a:gd name="connsiteX41" fmla="*/ 18821 w 19998"/>
                <a:gd name="connsiteY41" fmla="*/ 13098 h 19998"/>
                <a:gd name="connsiteX42" fmla="*/ 18804 w 19998"/>
                <a:gd name="connsiteY42" fmla="*/ 13098 h 19998"/>
                <a:gd name="connsiteX43" fmla="*/ 18762 w 19998"/>
                <a:gd name="connsiteY43" fmla="*/ 13178 h 19998"/>
                <a:gd name="connsiteX44" fmla="*/ 18573 w 19998"/>
                <a:gd name="connsiteY44" fmla="*/ 13221 h 19998"/>
                <a:gd name="connsiteX45" fmla="*/ 18469 w 19998"/>
                <a:gd name="connsiteY45" fmla="*/ 13300 h 19998"/>
                <a:gd name="connsiteX46" fmla="*/ 18469 w 19998"/>
                <a:gd name="connsiteY46" fmla="*/ 13364 h 19998"/>
                <a:gd name="connsiteX47" fmla="*/ 18119 w 19998"/>
                <a:gd name="connsiteY47" fmla="*/ 13387 h 19998"/>
                <a:gd name="connsiteX48" fmla="*/ 18035 w 19998"/>
                <a:gd name="connsiteY48" fmla="*/ 13444 h 19998"/>
                <a:gd name="connsiteX49" fmla="*/ 18240 w 19998"/>
                <a:gd name="connsiteY49" fmla="*/ 13669 h 19998"/>
                <a:gd name="connsiteX50" fmla="*/ 18261 w 19998"/>
                <a:gd name="connsiteY50" fmla="*/ 13914 h 19998"/>
                <a:gd name="connsiteX51" fmla="*/ 18552 w 19998"/>
                <a:gd name="connsiteY51" fmla="*/ 14034 h 19998"/>
                <a:gd name="connsiteX52" fmla="*/ 18714 w 19998"/>
                <a:gd name="connsiteY52" fmla="*/ 14074 h 19998"/>
                <a:gd name="connsiteX53" fmla="*/ 18843 w 19998"/>
                <a:gd name="connsiteY53" fmla="*/ 14403 h 19998"/>
                <a:gd name="connsiteX54" fmla="*/ 18657 w 19998"/>
                <a:gd name="connsiteY54" fmla="*/ 14421 h 19998"/>
                <a:gd name="connsiteX55" fmla="*/ 18492 w 19998"/>
                <a:gd name="connsiteY55" fmla="*/ 14809 h 19998"/>
                <a:gd name="connsiteX56" fmla="*/ 18657 w 19998"/>
                <a:gd name="connsiteY56" fmla="*/ 14995 h 19998"/>
                <a:gd name="connsiteX57" fmla="*/ 18573 w 19998"/>
                <a:gd name="connsiteY57" fmla="*/ 15011 h 19998"/>
                <a:gd name="connsiteX58" fmla="*/ 18573 w 19998"/>
                <a:gd name="connsiteY58" fmla="*/ 15131 h 19998"/>
                <a:gd name="connsiteX59" fmla="*/ 18804 w 19998"/>
                <a:gd name="connsiteY59" fmla="*/ 15422 h 19998"/>
                <a:gd name="connsiteX60" fmla="*/ 18821 w 19998"/>
                <a:gd name="connsiteY60" fmla="*/ 15422 h 19998"/>
                <a:gd name="connsiteX61" fmla="*/ 18843 w 19998"/>
                <a:gd name="connsiteY61" fmla="*/ 15439 h 19998"/>
                <a:gd name="connsiteX62" fmla="*/ 19090 w 19998"/>
                <a:gd name="connsiteY62" fmla="*/ 15479 h 19998"/>
                <a:gd name="connsiteX63" fmla="*/ 19152 w 19998"/>
                <a:gd name="connsiteY63" fmla="*/ 15542 h 19998"/>
                <a:gd name="connsiteX64" fmla="*/ 19169 w 19998"/>
                <a:gd name="connsiteY64" fmla="*/ 15542 h 19998"/>
                <a:gd name="connsiteX65" fmla="*/ 19500 w 19998"/>
                <a:gd name="connsiteY65" fmla="*/ 15641 h 19998"/>
                <a:gd name="connsiteX66" fmla="*/ 19500 w 19998"/>
                <a:gd name="connsiteY66" fmla="*/ 15624 h 19998"/>
                <a:gd name="connsiteX67" fmla="*/ 19833 w 19998"/>
                <a:gd name="connsiteY67" fmla="*/ 15519 h 19998"/>
                <a:gd name="connsiteX68" fmla="*/ 19833 w 19998"/>
                <a:gd name="connsiteY68" fmla="*/ 15479 h 19998"/>
                <a:gd name="connsiteX69" fmla="*/ 19914 w 19998"/>
                <a:gd name="connsiteY69" fmla="*/ 15479 h 19998"/>
                <a:gd name="connsiteX70" fmla="*/ 19890 w 19998"/>
                <a:gd name="connsiteY70" fmla="*/ 15624 h 19998"/>
                <a:gd name="connsiteX71" fmla="*/ 19971 w 19998"/>
                <a:gd name="connsiteY71" fmla="*/ 15784 h 19998"/>
                <a:gd name="connsiteX72" fmla="*/ 19890 w 19998"/>
                <a:gd name="connsiteY72" fmla="*/ 15824 h 19998"/>
                <a:gd name="connsiteX73" fmla="*/ 19686 w 19998"/>
                <a:gd name="connsiteY73" fmla="*/ 16358 h 19998"/>
                <a:gd name="connsiteX74" fmla="*/ 19712 w 19998"/>
                <a:gd name="connsiteY74" fmla="*/ 16395 h 19998"/>
                <a:gd name="connsiteX75" fmla="*/ 19645 w 19998"/>
                <a:gd name="connsiteY75" fmla="*/ 16477 h 19998"/>
                <a:gd name="connsiteX76" fmla="*/ 19605 w 19998"/>
                <a:gd name="connsiteY76" fmla="*/ 16454 h 19998"/>
                <a:gd name="connsiteX77" fmla="*/ 19459 w 19998"/>
                <a:gd name="connsiteY77" fmla="*/ 16557 h 19998"/>
                <a:gd name="connsiteX78" fmla="*/ 19443 w 19998"/>
                <a:gd name="connsiteY78" fmla="*/ 16557 h 19998"/>
                <a:gd name="connsiteX79" fmla="*/ 19400 w 19998"/>
                <a:gd name="connsiteY79" fmla="*/ 16600 h 19998"/>
                <a:gd name="connsiteX80" fmla="*/ 19417 w 19998"/>
                <a:gd name="connsiteY80" fmla="*/ 16640 h 19998"/>
                <a:gd name="connsiteX81" fmla="*/ 19400 w 19998"/>
                <a:gd name="connsiteY81" fmla="*/ 16656 h 19998"/>
                <a:gd name="connsiteX82" fmla="*/ 19376 w 19998"/>
                <a:gd name="connsiteY82" fmla="*/ 16600 h 19998"/>
                <a:gd name="connsiteX83" fmla="*/ 19333 w 19998"/>
                <a:gd name="connsiteY83" fmla="*/ 16640 h 19998"/>
                <a:gd name="connsiteX84" fmla="*/ 19317 w 19998"/>
                <a:gd name="connsiteY84" fmla="*/ 16618 h 19998"/>
                <a:gd name="connsiteX85" fmla="*/ 19064 w 19998"/>
                <a:gd name="connsiteY85" fmla="*/ 16905 h 19998"/>
                <a:gd name="connsiteX86" fmla="*/ 19107 w 19998"/>
                <a:gd name="connsiteY86" fmla="*/ 16964 h 19998"/>
                <a:gd name="connsiteX87" fmla="*/ 19064 w 19998"/>
                <a:gd name="connsiteY87" fmla="*/ 16987 h 19998"/>
                <a:gd name="connsiteX88" fmla="*/ 19047 w 19998"/>
                <a:gd name="connsiteY88" fmla="*/ 16922 h 19998"/>
                <a:gd name="connsiteX89" fmla="*/ 18926 w 19998"/>
                <a:gd name="connsiteY89" fmla="*/ 17004 h 19998"/>
                <a:gd name="connsiteX90" fmla="*/ 18900 w 19998"/>
                <a:gd name="connsiteY90" fmla="*/ 16987 h 19998"/>
                <a:gd name="connsiteX91" fmla="*/ 18762 w 19998"/>
                <a:gd name="connsiteY91" fmla="*/ 17067 h 19998"/>
                <a:gd name="connsiteX92" fmla="*/ 18804 w 19998"/>
                <a:gd name="connsiteY92" fmla="*/ 17084 h 19998"/>
                <a:gd name="connsiteX93" fmla="*/ 18778 w 19998"/>
                <a:gd name="connsiteY93" fmla="*/ 17150 h 19998"/>
                <a:gd name="connsiteX94" fmla="*/ 18738 w 19998"/>
                <a:gd name="connsiteY94" fmla="*/ 17150 h 19998"/>
                <a:gd name="connsiteX95" fmla="*/ 18695 w 19998"/>
                <a:gd name="connsiteY95" fmla="*/ 17269 h 19998"/>
                <a:gd name="connsiteX96" fmla="*/ 18657 w 19998"/>
                <a:gd name="connsiteY96" fmla="*/ 17269 h 19998"/>
                <a:gd name="connsiteX97" fmla="*/ 18631 w 19998"/>
                <a:gd name="connsiteY97" fmla="*/ 17269 h 19998"/>
                <a:gd name="connsiteX98" fmla="*/ 18631 w 19998"/>
                <a:gd name="connsiteY98" fmla="*/ 17312 h 19998"/>
                <a:gd name="connsiteX99" fmla="*/ 18452 w 19998"/>
                <a:gd name="connsiteY99" fmla="*/ 17312 h 19998"/>
                <a:gd name="connsiteX100" fmla="*/ 18200 w 19998"/>
                <a:gd name="connsiteY100" fmla="*/ 17655 h 19998"/>
                <a:gd name="connsiteX101" fmla="*/ 18200 w 19998"/>
                <a:gd name="connsiteY101" fmla="*/ 17674 h 19998"/>
                <a:gd name="connsiteX102" fmla="*/ 18345 w 19998"/>
                <a:gd name="connsiteY102" fmla="*/ 17655 h 19998"/>
                <a:gd name="connsiteX103" fmla="*/ 18345 w 19998"/>
                <a:gd name="connsiteY103" fmla="*/ 17634 h 19998"/>
                <a:gd name="connsiteX104" fmla="*/ 18388 w 19998"/>
                <a:gd name="connsiteY104" fmla="*/ 17655 h 19998"/>
                <a:gd name="connsiteX105" fmla="*/ 18345 w 19998"/>
                <a:gd name="connsiteY105" fmla="*/ 17779 h 19998"/>
                <a:gd name="connsiteX106" fmla="*/ 18369 w 19998"/>
                <a:gd name="connsiteY106" fmla="*/ 17796 h 19998"/>
                <a:gd name="connsiteX107" fmla="*/ 18369 w 19998"/>
                <a:gd name="connsiteY107" fmla="*/ 17817 h 19998"/>
                <a:gd name="connsiteX108" fmla="*/ 18304 w 19998"/>
                <a:gd name="connsiteY108" fmla="*/ 17843 h 19998"/>
                <a:gd name="connsiteX109" fmla="*/ 18304 w 19998"/>
                <a:gd name="connsiteY109" fmla="*/ 17883 h 19998"/>
                <a:gd name="connsiteX110" fmla="*/ 18261 w 19998"/>
                <a:gd name="connsiteY110" fmla="*/ 17899 h 19998"/>
                <a:gd name="connsiteX111" fmla="*/ 18157 w 19998"/>
                <a:gd name="connsiteY111" fmla="*/ 17859 h 19998"/>
                <a:gd name="connsiteX112" fmla="*/ 17830 w 19998"/>
                <a:gd name="connsiteY112" fmla="*/ 18003 h 19998"/>
                <a:gd name="connsiteX113" fmla="*/ 17830 w 19998"/>
                <a:gd name="connsiteY113" fmla="*/ 18101 h 19998"/>
                <a:gd name="connsiteX114" fmla="*/ 17561 w 19998"/>
                <a:gd name="connsiteY114" fmla="*/ 18045 h 19998"/>
                <a:gd name="connsiteX115" fmla="*/ 17502 w 19998"/>
                <a:gd name="connsiteY115" fmla="*/ 18223 h 19998"/>
                <a:gd name="connsiteX116" fmla="*/ 17518 w 19998"/>
                <a:gd name="connsiteY116" fmla="*/ 18223 h 19998"/>
                <a:gd name="connsiteX117" fmla="*/ 17480 w 19998"/>
                <a:gd name="connsiteY117" fmla="*/ 18247 h 19998"/>
                <a:gd name="connsiteX118" fmla="*/ 17397 w 19998"/>
                <a:gd name="connsiteY118" fmla="*/ 18247 h 19998"/>
                <a:gd name="connsiteX119" fmla="*/ 17373 w 19998"/>
                <a:gd name="connsiteY119" fmla="*/ 18223 h 19998"/>
                <a:gd name="connsiteX120" fmla="*/ 17454 w 19998"/>
                <a:gd name="connsiteY120" fmla="*/ 18207 h 19998"/>
                <a:gd name="connsiteX121" fmla="*/ 17397 w 19998"/>
                <a:gd name="connsiteY121" fmla="*/ 18125 h 19998"/>
                <a:gd name="connsiteX122" fmla="*/ 17249 w 19998"/>
                <a:gd name="connsiteY122" fmla="*/ 18125 h 19998"/>
                <a:gd name="connsiteX123" fmla="*/ 17249 w 19998"/>
                <a:gd name="connsiteY123" fmla="*/ 18101 h 19998"/>
                <a:gd name="connsiteX124" fmla="*/ 17111 w 19998"/>
                <a:gd name="connsiteY124" fmla="*/ 18082 h 19998"/>
                <a:gd name="connsiteX125" fmla="*/ 17111 w 19998"/>
                <a:gd name="connsiteY125" fmla="*/ 18061 h 19998"/>
                <a:gd name="connsiteX126" fmla="*/ 17023 w 19998"/>
                <a:gd name="connsiteY126" fmla="*/ 18061 h 19998"/>
                <a:gd name="connsiteX127" fmla="*/ 17023 w 19998"/>
                <a:gd name="connsiteY127" fmla="*/ 18082 h 19998"/>
                <a:gd name="connsiteX128" fmla="*/ 17068 w 19998"/>
                <a:gd name="connsiteY128" fmla="*/ 18101 h 19998"/>
                <a:gd name="connsiteX129" fmla="*/ 17068 w 19998"/>
                <a:gd name="connsiteY129" fmla="*/ 18144 h 19998"/>
                <a:gd name="connsiteX130" fmla="*/ 17128 w 19998"/>
                <a:gd name="connsiteY130" fmla="*/ 18125 h 19998"/>
                <a:gd name="connsiteX131" fmla="*/ 17149 w 19998"/>
                <a:gd name="connsiteY131" fmla="*/ 18165 h 19998"/>
                <a:gd name="connsiteX132" fmla="*/ 17068 w 19998"/>
                <a:gd name="connsiteY132" fmla="*/ 18181 h 19998"/>
                <a:gd name="connsiteX133" fmla="*/ 17023 w 19998"/>
                <a:gd name="connsiteY133" fmla="*/ 18165 h 19998"/>
                <a:gd name="connsiteX134" fmla="*/ 16980 w 19998"/>
                <a:gd name="connsiteY134" fmla="*/ 18223 h 19998"/>
                <a:gd name="connsiteX135" fmla="*/ 16880 w 19998"/>
                <a:gd name="connsiteY135" fmla="*/ 18181 h 19998"/>
                <a:gd name="connsiteX136" fmla="*/ 16899 w 19998"/>
                <a:gd name="connsiteY136" fmla="*/ 18082 h 19998"/>
                <a:gd name="connsiteX137" fmla="*/ 16842 w 19998"/>
                <a:gd name="connsiteY137" fmla="*/ 18061 h 19998"/>
                <a:gd name="connsiteX138" fmla="*/ 16842 w 19998"/>
                <a:gd name="connsiteY138" fmla="*/ 18045 h 19998"/>
                <a:gd name="connsiteX139" fmla="*/ 16678 w 19998"/>
                <a:gd name="connsiteY139" fmla="*/ 17981 h 19998"/>
                <a:gd name="connsiteX140" fmla="*/ 16694 w 19998"/>
                <a:gd name="connsiteY140" fmla="*/ 17963 h 19998"/>
                <a:gd name="connsiteX141" fmla="*/ 16694 w 19998"/>
                <a:gd name="connsiteY141" fmla="*/ 17941 h 19998"/>
                <a:gd name="connsiteX142" fmla="*/ 16654 w 19998"/>
                <a:gd name="connsiteY142" fmla="*/ 17941 h 19998"/>
                <a:gd name="connsiteX143" fmla="*/ 16573 w 19998"/>
                <a:gd name="connsiteY143" fmla="*/ 17941 h 19998"/>
                <a:gd name="connsiteX144" fmla="*/ 16547 w 19998"/>
                <a:gd name="connsiteY144" fmla="*/ 17981 h 19998"/>
                <a:gd name="connsiteX145" fmla="*/ 16425 w 19998"/>
                <a:gd name="connsiteY145" fmla="*/ 17883 h 19998"/>
                <a:gd name="connsiteX146" fmla="*/ 16073 w 19998"/>
                <a:gd name="connsiteY146" fmla="*/ 17899 h 19998"/>
                <a:gd name="connsiteX147" fmla="*/ 16073 w 19998"/>
                <a:gd name="connsiteY147" fmla="*/ 17883 h 19998"/>
                <a:gd name="connsiteX148" fmla="*/ 16137 w 19998"/>
                <a:gd name="connsiteY148" fmla="*/ 17753 h 19998"/>
                <a:gd name="connsiteX149" fmla="*/ 16097 w 19998"/>
                <a:gd name="connsiteY149" fmla="*/ 17714 h 19998"/>
                <a:gd name="connsiteX150" fmla="*/ 16016 w 19998"/>
                <a:gd name="connsiteY150" fmla="*/ 17551 h 19998"/>
                <a:gd name="connsiteX151" fmla="*/ 15539 w 19998"/>
                <a:gd name="connsiteY151" fmla="*/ 17594 h 19998"/>
                <a:gd name="connsiteX152" fmla="*/ 15499 w 19998"/>
                <a:gd name="connsiteY152" fmla="*/ 17514 h 19998"/>
                <a:gd name="connsiteX153" fmla="*/ 15704 w 19998"/>
                <a:gd name="connsiteY153" fmla="*/ 17453 h 19998"/>
                <a:gd name="connsiteX154" fmla="*/ 15704 w 19998"/>
                <a:gd name="connsiteY154" fmla="*/ 17472 h 19998"/>
                <a:gd name="connsiteX155" fmla="*/ 15868 w 19998"/>
                <a:gd name="connsiteY155" fmla="*/ 17286 h 19998"/>
                <a:gd name="connsiteX156" fmla="*/ 15828 w 19998"/>
                <a:gd name="connsiteY156" fmla="*/ 17269 h 19998"/>
                <a:gd name="connsiteX157" fmla="*/ 15763 w 19998"/>
                <a:gd name="connsiteY157" fmla="*/ 17333 h 19998"/>
                <a:gd name="connsiteX158" fmla="*/ 15763 w 19998"/>
                <a:gd name="connsiteY158" fmla="*/ 17352 h 19998"/>
                <a:gd name="connsiteX159" fmla="*/ 15663 w 19998"/>
                <a:gd name="connsiteY159" fmla="*/ 17187 h 19998"/>
                <a:gd name="connsiteX160" fmla="*/ 15556 w 19998"/>
                <a:gd name="connsiteY160" fmla="*/ 17187 h 19998"/>
                <a:gd name="connsiteX161" fmla="*/ 15518 w 19998"/>
                <a:gd name="connsiteY161" fmla="*/ 17124 h 19998"/>
                <a:gd name="connsiteX162" fmla="*/ 15518 w 19998"/>
                <a:gd name="connsiteY162" fmla="*/ 17312 h 19998"/>
                <a:gd name="connsiteX163" fmla="*/ 15582 w 19998"/>
                <a:gd name="connsiteY163" fmla="*/ 17312 h 19998"/>
                <a:gd name="connsiteX164" fmla="*/ 15599 w 19998"/>
                <a:gd name="connsiteY164" fmla="*/ 17472 h 19998"/>
                <a:gd name="connsiteX165" fmla="*/ 15475 w 19998"/>
                <a:gd name="connsiteY165" fmla="*/ 17495 h 19998"/>
                <a:gd name="connsiteX166" fmla="*/ 15370 w 19998"/>
                <a:gd name="connsiteY166" fmla="*/ 17415 h 19998"/>
                <a:gd name="connsiteX167" fmla="*/ 15249 w 19998"/>
                <a:gd name="connsiteY167" fmla="*/ 17535 h 19998"/>
                <a:gd name="connsiteX168" fmla="*/ 15313 w 19998"/>
                <a:gd name="connsiteY168" fmla="*/ 17577 h 19998"/>
                <a:gd name="connsiteX169" fmla="*/ 15230 w 19998"/>
                <a:gd name="connsiteY169" fmla="*/ 17655 h 19998"/>
                <a:gd name="connsiteX170" fmla="*/ 14937 w 19998"/>
                <a:gd name="connsiteY170" fmla="*/ 17617 h 19998"/>
                <a:gd name="connsiteX171" fmla="*/ 14918 w 19998"/>
                <a:gd name="connsiteY171" fmla="*/ 17495 h 19998"/>
                <a:gd name="connsiteX172" fmla="*/ 14856 w 19998"/>
                <a:gd name="connsiteY172" fmla="*/ 17495 h 19998"/>
                <a:gd name="connsiteX173" fmla="*/ 14856 w 19998"/>
                <a:gd name="connsiteY173" fmla="*/ 17617 h 19998"/>
                <a:gd name="connsiteX174" fmla="*/ 14775 w 19998"/>
                <a:gd name="connsiteY174" fmla="*/ 17577 h 19998"/>
                <a:gd name="connsiteX175" fmla="*/ 14796 w 19998"/>
                <a:gd name="connsiteY175" fmla="*/ 17432 h 19998"/>
                <a:gd name="connsiteX176" fmla="*/ 14199 w 19998"/>
                <a:gd name="connsiteY176" fmla="*/ 17389 h 19998"/>
                <a:gd name="connsiteX177" fmla="*/ 14010 w 19998"/>
                <a:gd name="connsiteY177" fmla="*/ 17286 h 19998"/>
                <a:gd name="connsiteX178" fmla="*/ 14053 w 19998"/>
                <a:gd name="connsiteY178" fmla="*/ 17248 h 19998"/>
                <a:gd name="connsiteX179" fmla="*/ 13972 w 19998"/>
                <a:gd name="connsiteY179" fmla="*/ 17166 h 19998"/>
                <a:gd name="connsiteX180" fmla="*/ 12524 w 19998"/>
                <a:gd name="connsiteY180" fmla="*/ 17981 h 19998"/>
                <a:gd name="connsiteX181" fmla="*/ 12279 w 19998"/>
                <a:gd name="connsiteY181" fmla="*/ 18327 h 19998"/>
                <a:gd name="connsiteX182" fmla="*/ 12174 w 19998"/>
                <a:gd name="connsiteY182" fmla="*/ 18223 h 19998"/>
                <a:gd name="connsiteX183" fmla="*/ 12174 w 19998"/>
                <a:gd name="connsiteY183" fmla="*/ 18327 h 19998"/>
                <a:gd name="connsiteX184" fmla="*/ 12239 w 19998"/>
                <a:gd name="connsiteY184" fmla="*/ 18350 h 19998"/>
                <a:gd name="connsiteX185" fmla="*/ 12255 w 19998"/>
                <a:gd name="connsiteY185" fmla="*/ 18327 h 19998"/>
                <a:gd name="connsiteX186" fmla="*/ 12279 w 19998"/>
                <a:gd name="connsiteY186" fmla="*/ 18327 h 19998"/>
                <a:gd name="connsiteX187" fmla="*/ 12196 w 19998"/>
                <a:gd name="connsiteY187" fmla="*/ 18592 h 19998"/>
                <a:gd name="connsiteX188" fmla="*/ 12158 w 19998"/>
                <a:gd name="connsiteY188" fmla="*/ 18571 h 19998"/>
                <a:gd name="connsiteX189" fmla="*/ 12174 w 19998"/>
                <a:gd name="connsiteY189" fmla="*/ 18513 h 19998"/>
                <a:gd name="connsiteX190" fmla="*/ 12115 w 19998"/>
                <a:gd name="connsiteY190" fmla="*/ 18550 h 19998"/>
                <a:gd name="connsiteX191" fmla="*/ 12196 w 19998"/>
                <a:gd name="connsiteY191" fmla="*/ 18837 h 19998"/>
                <a:gd name="connsiteX192" fmla="*/ 12255 w 19998"/>
                <a:gd name="connsiteY192" fmla="*/ 19528 h 19998"/>
                <a:gd name="connsiteX193" fmla="*/ 12379 w 19998"/>
                <a:gd name="connsiteY193" fmla="*/ 19570 h 19998"/>
                <a:gd name="connsiteX194" fmla="*/ 12360 w 19998"/>
                <a:gd name="connsiteY194" fmla="*/ 19650 h 19998"/>
                <a:gd name="connsiteX195" fmla="*/ 12443 w 19998"/>
                <a:gd name="connsiteY195" fmla="*/ 19749 h 19998"/>
                <a:gd name="connsiteX196" fmla="*/ 12279 w 19998"/>
                <a:gd name="connsiteY196" fmla="*/ 19772 h 19998"/>
                <a:gd name="connsiteX197" fmla="*/ 12215 w 19998"/>
                <a:gd name="connsiteY197" fmla="*/ 19669 h 19998"/>
                <a:gd name="connsiteX198" fmla="*/ 12158 w 19998"/>
                <a:gd name="connsiteY198" fmla="*/ 19690 h 19998"/>
                <a:gd name="connsiteX199" fmla="*/ 12158 w 19998"/>
                <a:gd name="connsiteY199" fmla="*/ 19669 h 19998"/>
                <a:gd name="connsiteX200" fmla="*/ 12010 w 19998"/>
                <a:gd name="connsiteY200" fmla="*/ 19669 h 19998"/>
                <a:gd name="connsiteX201" fmla="*/ 12010 w 19998"/>
                <a:gd name="connsiteY201" fmla="*/ 19706 h 19998"/>
                <a:gd name="connsiteX202" fmla="*/ 11927 w 19998"/>
                <a:gd name="connsiteY202" fmla="*/ 19690 h 19998"/>
                <a:gd name="connsiteX203" fmla="*/ 11905 w 19998"/>
                <a:gd name="connsiteY203" fmla="*/ 19706 h 19998"/>
                <a:gd name="connsiteX204" fmla="*/ 11741 w 19998"/>
                <a:gd name="connsiteY204" fmla="*/ 19810 h 19998"/>
                <a:gd name="connsiteX205" fmla="*/ 11577 w 19998"/>
                <a:gd name="connsiteY205" fmla="*/ 19810 h 19998"/>
                <a:gd name="connsiteX206" fmla="*/ 11577 w 19998"/>
                <a:gd name="connsiteY206" fmla="*/ 19875 h 19998"/>
                <a:gd name="connsiteX207" fmla="*/ 11553 w 19998"/>
                <a:gd name="connsiteY207" fmla="*/ 19875 h 19998"/>
                <a:gd name="connsiteX208" fmla="*/ 11577 w 19998"/>
                <a:gd name="connsiteY208" fmla="*/ 19972 h 19998"/>
                <a:gd name="connsiteX209" fmla="*/ 11388 w 19998"/>
                <a:gd name="connsiteY209" fmla="*/ 19934 h 19998"/>
                <a:gd name="connsiteX210" fmla="*/ 11348 w 19998"/>
                <a:gd name="connsiteY210" fmla="*/ 19998 h 19998"/>
                <a:gd name="connsiteX211" fmla="*/ 10645 w 19998"/>
                <a:gd name="connsiteY211" fmla="*/ 19810 h 19998"/>
                <a:gd name="connsiteX212" fmla="*/ 10441 w 19998"/>
                <a:gd name="connsiteY212" fmla="*/ 19955 h 19998"/>
                <a:gd name="connsiteX213" fmla="*/ 10295 w 19998"/>
                <a:gd name="connsiteY213" fmla="*/ 19732 h 19998"/>
                <a:gd name="connsiteX214" fmla="*/ 9964 w 19998"/>
                <a:gd name="connsiteY214" fmla="*/ 19626 h 19998"/>
                <a:gd name="connsiteX215" fmla="*/ 9990 w 19998"/>
                <a:gd name="connsiteY215" fmla="*/ 19467 h 19998"/>
                <a:gd name="connsiteX216" fmla="*/ 10048 w 19998"/>
                <a:gd name="connsiteY216" fmla="*/ 19450 h 19998"/>
                <a:gd name="connsiteX217" fmla="*/ 10048 w 19998"/>
                <a:gd name="connsiteY217" fmla="*/ 19424 h 19998"/>
                <a:gd name="connsiteX218" fmla="*/ 9943 w 19998"/>
                <a:gd name="connsiteY218" fmla="*/ 19408 h 19998"/>
                <a:gd name="connsiteX219" fmla="*/ 9964 w 19998"/>
                <a:gd name="connsiteY219" fmla="*/ 19342 h 19998"/>
                <a:gd name="connsiteX220" fmla="*/ 9533 w 19998"/>
                <a:gd name="connsiteY220" fmla="*/ 19262 h 19998"/>
                <a:gd name="connsiteX221" fmla="*/ 9533 w 19998"/>
                <a:gd name="connsiteY221" fmla="*/ 19368 h 19998"/>
                <a:gd name="connsiteX222" fmla="*/ 9452 w 19998"/>
                <a:gd name="connsiteY222" fmla="*/ 19368 h 19998"/>
                <a:gd name="connsiteX223" fmla="*/ 9288 w 19998"/>
                <a:gd name="connsiteY223" fmla="*/ 19076 h 19998"/>
                <a:gd name="connsiteX224" fmla="*/ 8935 w 19998"/>
                <a:gd name="connsiteY224" fmla="*/ 19076 h 19998"/>
                <a:gd name="connsiteX225" fmla="*/ 8478 w 19998"/>
                <a:gd name="connsiteY225" fmla="*/ 18837 h 19998"/>
                <a:gd name="connsiteX226" fmla="*/ 8381 w 19998"/>
                <a:gd name="connsiteY226" fmla="*/ 18795 h 19998"/>
                <a:gd name="connsiteX227" fmla="*/ 8357 w 19998"/>
                <a:gd name="connsiteY227" fmla="*/ 18820 h 19998"/>
                <a:gd name="connsiteX228" fmla="*/ 8169 w 19998"/>
                <a:gd name="connsiteY228" fmla="*/ 18773 h 19998"/>
                <a:gd name="connsiteX229" fmla="*/ 8128 w 19998"/>
                <a:gd name="connsiteY229" fmla="*/ 18820 h 19998"/>
                <a:gd name="connsiteX230" fmla="*/ 8150 w 19998"/>
                <a:gd name="connsiteY230" fmla="*/ 18877 h 19998"/>
                <a:gd name="connsiteX231" fmla="*/ 8109 w 19998"/>
                <a:gd name="connsiteY231" fmla="*/ 18940 h 19998"/>
                <a:gd name="connsiteX232" fmla="*/ 8128 w 19998"/>
                <a:gd name="connsiteY232" fmla="*/ 18957 h 19998"/>
                <a:gd name="connsiteX233" fmla="*/ 8109 w 19998"/>
                <a:gd name="connsiteY233" fmla="*/ 18997 h 19998"/>
                <a:gd name="connsiteX234" fmla="*/ 8150 w 19998"/>
                <a:gd name="connsiteY234" fmla="*/ 18997 h 19998"/>
                <a:gd name="connsiteX235" fmla="*/ 8150 w 19998"/>
                <a:gd name="connsiteY235" fmla="*/ 19142 h 19998"/>
                <a:gd name="connsiteX236" fmla="*/ 8007 w 19998"/>
                <a:gd name="connsiteY236" fmla="*/ 19119 h 19998"/>
                <a:gd name="connsiteX237" fmla="*/ 7907 w 19998"/>
                <a:gd name="connsiteY237" fmla="*/ 19119 h 19998"/>
                <a:gd name="connsiteX238" fmla="*/ 7907 w 19998"/>
                <a:gd name="connsiteY238" fmla="*/ 19142 h 19998"/>
                <a:gd name="connsiteX239" fmla="*/ 7816 w 19998"/>
                <a:gd name="connsiteY239" fmla="*/ 19119 h 19998"/>
                <a:gd name="connsiteX240" fmla="*/ 7676 w 19998"/>
                <a:gd name="connsiteY240" fmla="*/ 19119 h 19998"/>
                <a:gd name="connsiteX241" fmla="*/ 7611 w 19998"/>
                <a:gd name="connsiteY241" fmla="*/ 19060 h 19998"/>
                <a:gd name="connsiteX242" fmla="*/ 7511 w 19998"/>
                <a:gd name="connsiteY242" fmla="*/ 19159 h 19998"/>
                <a:gd name="connsiteX243" fmla="*/ 6892 w 19998"/>
                <a:gd name="connsiteY243" fmla="*/ 19102 h 19998"/>
                <a:gd name="connsiteX244" fmla="*/ 6868 w 19998"/>
                <a:gd name="connsiteY244" fmla="*/ 19060 h 19998"/>
                <a:gd name="connsiteX245" fmla="*/ 6730 w 19998"/>
                <a:gd name="connsiteY245" fmla="*/ 18877 h 19998"/>
                <a:gd name="connsiteX246" fmla="*/ 6599 w 19998"/>
                <a:gd name="connsiteY246" fmla="*/ 18837 h 19998"/>
                <a:gd name="connsiteX247" fmla="*/ 6583 w 19998"/>
                <a:gd name="connsiteY247" fmla="*/ 18795 h 19998"/>
                <a:gd name="connsiteX248" fmla="*/ 6583 w 19998"/>
                <a:gd name="connsiteY248" fmla="*/ 18820 h 19998"/>
                <a:gd name="connsiteX249" fmla="*/ 6478 w 19998"/>
                <a:gd name="connsiteY249" fmla="*/ 18731 h 19998"/>
                <a:gd name="connsiteX250" fmla="*/ 6254 w 19998"/>
                <a:gd name="connsiteY250" fmla="*/ 18858 h 19998"/>
                <a:gd name="connsiteX251" fmla="*/ 6149 w 19998"/>
                <a:gd name="connsiteY251" fmla="*/ 18773 h 19998"/>
                <a:gd name="connsiteX252" fmla="*/ 6066 w 19998"/>
                <a:gd name="connsiteY252" fmla="*/ 18877 h 19998"/>
                <a:gd name="connsiteX253" fmla="*/ 6025 w 19998"/>
                <a:gd name="connsiteY253" fmla="*/ 18858 h 19998"/>
                <a:gd name="connsiteX254" fmla="*/ 6025 w 19998"/>
                <a:gd name="connsiteY254" fmla="*/ 18820 h 19998"/>
                <a:gd name="connsiteX255" fmla="*/ 5982 w 19998"/>
                <a:gd name="connsiteY255" fmla="*/ 18820 h 19998"/>
                <a:gd name="connsiteX256" fmla="*/ 5861 w 19998"/>
                <a:gd name="connsiteY256" fmla="*/ 18632 h 19998"/>
                <a:gd name="connsiteX257" fmla="*/ 5820 w 19998"/>
                <a:gd name="connsiteY257" fmla="*/ 18632 h 19998"/>
                <a:gd name="connsiteX258" fmla="*/ 5756 w 19998"/>
                <a:gd name="connsiteY258" fmla="*/ 18550 h 19998"/>
                <a:gd name="connsiteX259" fmla="*/ 5775 w 19998"/>
                <a:gd name="connsiteY259" fmla="*/ 18550 h 19998"/>
                <a:gd name="connsiteX260" fmla="*/ 5732 w 19998"/>
                <a:gd name="connsiteY260" fmla="*/ 18447 h 19998"/>
                <a:gd name="connsiteX261" fmla="*/ 5075 w 19998"/>
                <a:gd name="connsiteY261" fmla="*/ 18310 h 19998"/>
                <a:gd name="connsiteX262" fmla="*/ 4806 w 19998"/>
                <a:gd name="connsiteY262" fmla="*/ 18165 h 19998"/>
                <a:gd name="connsiteX263" fmla="*/ 4865 w 19998"/>
                <a:gd name="connsiteY263" fmla="*/ 18061 h 19998"/>
                <a:gd name="connsiteX264" fmla="*/ 4768 w 19998"/>
                <a:gd name="connsiteY264" fmla="*/ 18082 h 19998"/>
                <a:gd name="connsiteX265" fmla="*/ 4725 w 19998"/>
                <a:gd name="connsiteY265" fmla="*/ 18247 h 19998"/>
                <a:gd name="connsiteX266" fmla="*/ 4515 w 19998"/>
                <a:gd name="connsiteY266" fmla="*/ 18101 h 19998"/>
                <a:gd name="connsiteX267" fmla="*/ 4684 w 19998"/>
                <a:gd name="connsiteY267" fmla="*/ 17737 h 19998"/>
                <a:gd name="connsiteX268" fmla="*/ 4415 w 19998"/>
                <a:gd name="connsiteY268" fmla="*/ 17634 h 19998"/>
                <a:gd name="connsiteX269" fmla="*/ 4372 w 19998"/>
                <a:gd name="connsiteY269" fmla="*/ 17714 h 19998"/>
                <a:gd name="connsiteX270" fmla="*/ 4311 w 19998"/>
                <a:gd name="connsiteY270" fmla="*/ 17714 h 19998"/>
                <a:gd name="connsiteX271" fmla="*/ 4294 w 19998"/>
                <a:gd name="connsiteY271" fmla="*/ 17594 h 19998"/>
                <a:gd name="connsiteX272" fmla="*/ 4103 w 19998"/>
                <a:gd name="connsiteY272" fmla="*/ 17617 h 19998"/>
                <a:gd name="connsiteX273" fmla="*/ 4063 w 19998"/>
                <a:gd name="connsiteY273" fmla="*/ 17495 h 19998"/>
                <a:gd name="connsiteX274" fmla="*/ 4041 w 19998"/>
                <a:gd name="connsiteY274" fmla="*/ 17495 h 19998"/>
                <a:gd name="connsiteX275" fmla="*/ 4025 w 19998"/>
                <a:gd name="connsiteY275" fmla="*/ 17432 h 19998"/>
                <a:gd name="connsiteX276" fmla="*/ 4103 w 19998"/>
                <a:gd name="connsiteY276" fmla="*/ 17415 h 19998"/>
                <a:gd name="connsiteX277" fmla="*/ 4251 w 19998"/>
                <a:gd name="connsiteY277" fmla="*/ 17389 h 19998"/>
                <a:gd name="connsiteX278" fmla="*/ 4251 w 19998"/>
                <a:gd name="connsiteY278" fmla="*/ 17373 h 19998"/>
                <a:gd name="connsiteX279" fmla="*/ 4499 w 19998"/>
                <a:gd name="connsiteY279" fmla="*/ 17084 h 19998"/>
                <a:gd name="connsiteX280" fmla="*/ 5037 w 19998"/>
                <a:gd name="connsiteY280" fmla="*/ 14969 h 19998"/>
                <a:gd name="connsiteX281" fmla="*/ 5011 w 19998"/>
                <a:gd name="connsiteY281" fmla="*/ 14767 h 19998"/>
                <a:gd name="connsiteX282" fmla="*/ 5218 w 19998"/>
                <a:gd name="connsiteY282" fmla="*/ 14525 h 19998"/>
                <a:gd name="connsiteX283" fmla="*/ 5427 w 19998"/>
                <a:gd name="connsiteY283" fmla="*/ 14583 h 19998"/>
                <a:gd name="connsiteX284" fmla="*/ 5444 w 19998"/>
                <a:gd name="connsiteY284" fmla="*/ 14525 h 19998"/>
                <a:gd name="connsiteX285" fmla="*/ 5387 w 19998"/>
                <a:gd name="connsiteY285" fmla="*/ 14464 h 19998"/>
                <a:gd name="connsiteX286" fmla="*/ 5427 w 19998"/>
                <a:gd name="connsiteY286" fmla="*/ 14485 h 19998"/>
                <a:gd name="connsiteX287" fmla="*/ 5427 w 19998"/>
                <a:gd name="connsiteY287" fmla="*/ 14464 h 19998"/>
                <a:gd name="connsiteX288" fmla="*/ 5218 w 19998"/>
                <a:gd name="connsiteY288" fmla="*/ 14318 h 19998"/>
                <a:gd name="connsiteX289" fmla="*/ 5075 w 19998"/>
                <a:gd name="connsiteY289" fmla="*/ 14647 h 19998"/>
                <a:gd name="connsiteX290" fmla="*/ 5037 w 19998"/>
                <a:gd name="connsiteY290" fmla="*/ 14623 h 19998"/>
                <a:gd name="connsiteX291" fmla="*/ 5427 w 19998"/>
                <a:gd name="connsiteY291" fmla="*/ 12509 h 19998"/>
                <a:gd name="connsiteX292" fmla="*/ 5470 w 19998"/>
                <a:gd name="connsiteY292" fmla="*/ 12492 h 19998"/>
                <a:gd name="connsiteX293" fmla="*/ 5511 w 19998"/>
                <a:gd name="connsiteY293" fmla="*/ 12548 h 19998"/>
                <a:gd name="connsiteX294" fmla="*/ 5961 w 19998"/>
                <a:gd name="connsiteY294" fmla="*/ 13284 h 19998"/>
                <a:gd name="connsiteX295" fmla="*/ 6352 w 19998"/>
                <a:gd name="connsiteY295" fmla="*/ 14017 h 19998"/>
                <a:gd name="connsiteX296" fmla="*/ 6352 w 19998"/>
                <a:gd name="connsiteY296" fmla="*/ 13808 h 19998"/>
                <a:gd name="connsiteX297" fmla="*/ 6001 w 19998"/>
                <a:gd name="connsiteY297" fmla="*/ 13058 h 19998"/>
                <a:gd name="connsiteX298" fmla="*/ 5675 w 19998"/>
                <a:gd name="connsiteY298" fmla="*/ 12532 h 19998"/>
                <a:gd name="connsiteX299" fmla="*/ 5551 w 19998"/>
                <a:gd name="connsiteY299" fmla="*/ 12410 h 19998"/>
                <a:gd name="connsiteX300" fmla="*/ 5258 w 19998"/>
                <a:gd name="connsiteY300" fmla="*/ 12227 h 19998"/>
                <a:gd name="connsiteX301" fmla="*/ 5242 w 19998"/>
                <a:gd name="connsiteY301" fmla="*/ 12243 h 19998"/>
                <a:gd name="connsiteX302" fmla="*/ 5175 w 19998"/>
                <a:gd name="connsiteY302" fmla="*/ 11961 h 19998"/>
                <a:gd name="connsiteX303" fmla="*/ 5363 w 19998"/>
                <a:gd name="connsiteY303" fmla="*/ 11961 h 19998"/>
                <a:gd name="connsiteX304" fmla="*/ 5487 w 19998"/>
                <a:gd name="connsiteY304" fmla="*/ 11653 h 19998"/>
                <a:gd name="connsiteX305" fmla="*/ 5470 w 19998"/>
                <a:gd name="connsiteY305" fmla="*/ 11653 h 19998"/>
                <a:gd name="connsiteX306" fmla="*/ 5470 w 19998"/>
                <a:gd name="connsiteY306" fmla="*/ 11637 h 19998"/>
                <a:gd name="connsiteX307" fmla="*/ 5444 w 19998"/>
                <a:gd name="connsiteY307" fmla="*/ 11268 h 19998"/>
                <a:gd name="connsiteX308" fmla="*/ 5339 w 19998"/>
                <a:gd name="connsiteY308" fmla="*/ 11146 h 19998"/>
                <a:gd name="connsiteX309" fmla="*/ 5251 w 19998"/>
                <a:gd name="connsiteY309" fmla="*/ 10849 h 19998"/>
                <a:gd name="connsiteX310" fmla="*/ 4784 w 19998"/>
                <a:gd name="connsiteY310" fmla="*/ 10539 h 19998"/>
                <a:gd name="connsiteX311" fmla="*/ 4603 w 19998"/>
                <a:gd name="connsiteY311" fmla="*/ 10497 h 19998"/>
                <a:gd name="connsiteX312" fmla="*/ 4620 w 19998"/>
                <a:gd name="connsiteY312" fmla="*/ 10476 h 19998"/>
                <a:gd name="connsiteX313" fmla="*/ 3877 w 19998"/>
                <a:gd name="connsiteY313" fmla="*/ 9395 h 19998"/>
                <a:gd name="connsiteX314" fmla="*/ 3941 w 19998"/>
                <a:gd name="connsiteY314" fmla="*/ 9353 h 19998"/>
                <a:gd name="connsiteX315" fmla="*/ 3918 w 19998"/>
                <a:gd name="connsiteY315" fmla="*/ 9353 h 19998"/>
                <a:gd name="connsiteX316" fmla="*/ 4168 w 19998"/>
                <a:gd name="connsiteY316" fmla="*/ 9071 h 19998"/>
                <a:gd name="connsiteX317" fmla="*/ 3753 w 19998"/>
                <a:gd name="connsiteY317" fmla="*/ 8829 h 19998"/>
                <a:gd name="connsiteX318" fmla="*/ 3899 w 19998"/>
                <a:gd name="connsiteY318" fmla="*/ 8645 h 19998"/>
                <a:gd name="connsiteX319" fmla="*/ 3899 w 19998"/>
                <a:gd name="connsiteY319" fmla="*/ 8521 h 19998"/>
                <a:gd name="connsiteX320" fmla="*/ 4472 w 19998"/>
                <a:gd name="connsiteY320" fmla="*/ 8666 h 19998"/>
                <a:gd name="connsiteX321" fmla="*/ 3877 w 19998"/>
                <a:gd name="connsiteY321" fmla="*/ 8457 h 19998"/>
                <a:gd name="connsiteX322" fmla="*/ 3689 w 19998"/>
                <a:gd name="connsiteY322" fmla="*/ 8587 h 19998"/>
                <a:gd name="connsiteX323" fmla="*/ 3360 w 19998"/>
                <a:gd name="connsiteY323" fmla="*/ 8401 h 19998"/>
                <a:gd name="connsiteX324" fmla="*/ 3303 w 19998"/>
                <a:gd name="connsiteY324" fmla="*/ 8239 h 19998"/>
                <a:gd name="connsiteX325" fmla="*/ 3465 w 19998"/>
                <a:gd name="connsiteY325" fmla="*/ 8077 h 19998"/>
                <a:gd name="connsiteX326" fmla="*/ 3344 w 19998"/>
                <a:gd name="connsiteY326" fmla="*/ 7910 h 19998"/>
                <a:gd name="connsiteX327" fmla="*/ 3156 w 19998"/>
                <a:gd name="connsiteY327" fmla="*/ 7910 h 19998"/>
                <a:gd name="connsiteX328" fmla="*/ 2844 w 19998"/>
                <a:gd name="connsiteY328" fmla="*/ 7933 h 19998"/>
                <a:gd name="connsiteX329" fmla="*/ 2822 w 19998"/>
                <a:gd name="connsiteY329" fmla="*/ 7853 h 19998"/>
                <a:gd name="connsiteX330" fmla="*/ 3115 w 19998"/>
                <a:gd name="connsiteY330" fmla="*/ 7651 h 19998"/>
                <a:gd name="connsiteX331" fmla="*/ 3115 w 19998"/>
                <a:gd name="connsiteY331" fmla="*/ 7625 h 19998"/>
                <a:gd name="connsiteX332" fmla="*/ 2477 w 19998"/>
                <a:gd name="connsiteY332" fmla="*/ 7750 h 19998"/>
                <a:gd name="connsiteX333" fmla="*/ 2477 w 19998"/>
                <a:gd name="connsiteY333" fmla="*/ 7973 h 19998"/>
                <a:gd name="connsiteX334" fmla="*/ 2127 w 19998"/>
                <a:gd name="connsiteY334" fmla="*/ 7442 h 19998"/>
                <a:gd name="connsiteX335" fmla="*/ 2127 w 19998"/>
                <a:gd name="connsiteY335" fmla="*/ 7463 h 19998"/>
                <a:gd name="connsiteX336" fmla="*/ 1831 w 19998"/>
                <a:gd name="connsiteY336" fmla="*/ 7261 h 19998"/>
                <a:gd name="connsiteX337" fmla="*/ 1260 w 19998"/>
                <a:gd name="connsiteY337" fmla="*/ 6996 h 19998"/>
                <a:gd name="connsiteX338" fmla="*/ 1276 w 19998"/>
                <a:gd name="connsiteY338" fmla="*/ 6975 h 19998"/>
                <a:gd name="connsiteX339" fmla="*/ 1260 w 19998"/>
                <a:gd name="connsiteY339" fmla="*/ 6958 h 19998"/>
                <a:gd name="connsiteX340" fmla="*/ 1236 w 19998"/>
                <a:gd name="connsiteY340" fmla="*/ 6958 h 19998"/>
                <a:gd name="connsiteX341" fmla="*/ 1172 w 19998"/>
                <a:gd name="connsiteY341" fmla="*/ 6892 h 19998"/>
                <a:gd name="connsiteX342" fmla="*/ 1155 w 19998"/>
                <a:gd name="connsiteY342" fmla="*/ 6996 h 19998"/>
                <a:gd name="connsiteX343" fmla="*/ 886 w 19998"/>
                <a:gd name="connsiteY343" fmla="*/ 6975 h 19998"/>
                <a:gd name="connsiteX344" fmla="*/ 679 w 19998"/>
                <a:gd name="connsiteY344" fmla="*/ 7099 h 19998"/>
                <a:gd name="connsiteX345" fmla="*/ 533 w 19998"/>
                <a:gd name="connsiteY345" fmla="*/ 7078 h 19998"/>
                <a:gd name="connsiteX346" fmla="*/ 533 w 19998"/>
                <a:gd name="connsiteY346" fmla="*/ 7022 h 19998"/>
                <a:gd name="connsiteX347" fmla="*/ 574 w 19998"/>
                <a:gd name="connsiteY347" fmla="*/ 6996 h 19998"/>
                <a:gd name="connsiteX348" fmla="*/ 305 w 19998"/>
                <a:gd name="connsiteY348" fmla="*/ 6568 h 19998"/>
                <a:gd name="connsiteX349" fmla="*/ 264 w 19998"/>
                <a:gd name="connsiteY349" fmla="*/ 6594 h 19998"/>
                <a:gd name="connsiteX350" fmla="*/ 164 w 19998"/>
                <a:gd name="connsiteY350" fmla="*/ 6528 h 19998"/>
                <a:gd name="connsiteX351" fmla="*/ 141 w 19998"/>
                <a:gd name="connsiteY351" fmla="*/ 6528 h 19998"/>
                <a:gd name="connsiteX352" fmla="*/ 0 w 19998"/>
                <a:gd name="connsiteY352" fmla="*/ 6490 h 19998"/>
                <a:gd name="connsiteX353" fmla="*/ 17 w 19998"/>
                <a:gd name="connsiteY353" fmla="*/ 6465 h 19998"/>
                <a:gd name="connsiteX354" fmla="*/ 57 w 19998"/>
                <a:gd name="connsiteY354" fmla="*/ 6465 h 19998"/>
                <a:gd name="connsiteX355" fmla="*/ 57 w 19998"/>
                <a:gd name="connsiteY355" fmla="*/ 6425 h 19998"/>
                <a:gd name="connsiteX356" fmla="*/ 695 w 19998"/>
                <a:gd name="connsiteY356" fmla="*/ 6408 h 19998"/>
                <a:gd name="connsiteX357" fmla="*/ 760 w 19998"/>
                <a:gd name="connsiteY357" fmla="*/ 6262 h 19998"/>
                <a:gd name="connsiteX358" fmla="*/ 722 w 19998"/>
                <a:gd name="connsiteY358" fmla="*/ 6262 h 19998"/>
                <a:gd name="connsiteX359" fmla="*/ 695 w 19998"/>
                <a:gd name="connsiteY359" fmla="*/ 6164 h 19998"/>
                <a:gd name="connsiteX360" fmla="*/ 433 w 19998"/>
                <a:gd name="connsiteY360" fmla="*/ 6084 h 19998"/>
                <a:gd name="connsiteX361" fmla="*/ 348 w 19998"/>
                <a:gd name="connsiteY361" fmla="*/ 6204 h 19998"/>
                <a:gd name="connsiteX362" fmla="*/ 329 w 19998"/>
                <a:gd name="connsiteY362" fmla="*/ 6204 h 19998"/>
                <a:gd name="connsiteX363" fmla="*/ 305 w 19998"/>
                <a:gd name="connsiteY363" fmla="*/ 6060 h 19998"/>
                <a:gd name="connsiteX364" fmla="*/ 348 w 19998"/>
                <a:gd name="connsiteY364" fmla="*/ 6044 h 19998"/>
                <a:gd name="connsiteX365" fmla="*/ 348 w 19998"/>
                <a:gd name="connsiteY365" fmla="*/ 5997 h 19998"/>
                <a:gd name="connsiteX366" fmla="*/ 248 w 19998"/>
                <a:gd name="connsiteY366" fmla="*/ 5997 h 19998"/>
                <a:gd name="connsiteX367" fmla="*/ 221 w 19998"/>
                <a:gd name="connsiteY367" fmla="*/ 5938 h 19998"/>
                <a:gd name="connsiteX368" fmla="*/ 329 w 19998"/>
                <a:gd name="connsiteY368" fmla="*/ 5938 h 19998"/>
                <a:gd name="connsiteX369" fmla="*/ 348 w 19998"/>
                <a:gd name="connsiteY369" fmla="*/ 5818 h 19998"/>
                <a:gd name="connsiteX370" fmla="*/ 391 w 19998"/>
                <a:gd name="connsiteY370" fmla="*/ 5818 h 19998"/>
                <a:gd name="connsiteX371" fmla="*/ 369 w 19998"/>
                <a:gd name="connsiteY371" fmla="*/ 5917 h 19998"/>
                <a:gd name="connsiteX372" fmla="*/ 433 w 19998"/>
                <a:gd name="connsiteY372" fmla="*/ 5877 h 19998"/>
                <a:gd name="connsiteX373" fmla="*/ 433 w 19998"/>
                <a:gd name="connsiteY373" fmla="*/ 5898 h 19998"/>
                <a:gd name="connsiteX374" fmla="*/ 410 w 19998"/>
                <a:gd name="connsiteY374" fmla="*/ 5917 h 19998"/>
                <a:gd name="connsiteX375" fmla="*/ 433 w 19998"/>
                <a:gd name="connsiteY375" fmla="*/ 5938 h 19998"/>
                <a:gd name="connsiteX376" fmla="*/ 555 w 19998"/>
                <a:gd name="connsiteY376" fmla="*/ 5938 h 19998"/>
                <a:gd name="connsiteX377" fmla="*/ 555 w 19998"/>
                <a:gd name="connsiteY377" fmla="*/ 5955 h 19998"/>
                <a:gd name="connsiteX378" fmla="*/ 738 w 19998"/>
                <a:gd name="connsiteY378" fmla="*/ 5938 h 19998"/>
                <a:gd name="connsiteX379" fmla="*/ 695 w 19998"/>
                <a:gd name="connsiteY379" fmla="*/ 5835 h 19998"/>
                <a:gd name="connsiteX380" fmla="*/ 655 w 19998"/>
                <a:gd name="connsiteY380" fmla="*/ 5835 h 19998"/>
                <a:gd name="connsiteX381" fmla="*/ 638 w 19998"/>
                <a:gd name="connsiteY381" fmla="*/ 5877 h 19998"/>
                <a:gd name="connsiteX382" fmla="*/ 574 w 19998"/>
                <a:gd name="connsiteY382" fmla="*/ 5861 h 19998"/>
                <a:gd name="connsiteX383" fmla="*/ 517 w 19998"/>
                <a:gd name="connsiteY383" fmla="*/ 5861 h 19998"/>
                <a:gd name="connsiteX384" fmla="*/ 598 w 19998"/>
                <a:gd name="connsiteY384" fmla="*/ 5736 h 19998"/>
                <a:gd name="connsiteX385" fmla="*/ 141 w 19998"/>
                <a:gd name="connsiteY385" fmla="*/ 5778 h 19998"/>
                <a:gd name="connsiteX386" fmla="*/ 141 w 19998"/>
                <a:gd name="connsiteY386" fmla="*/ 5795 h 19998"/>
                <a:gd name="connsiteX387" fmla="*/ 17 w 19998"/>
                <a:gd name="connsiteY387" fmla="*/ 5818 h 19998"/>
                <a:gd name="connsiteX388" fmla="*/ 17 w 19998"/>
                <a:gd name="connsiteY388" fmla="*/ 5715 h 19998"/>
                <a:gd name="connsiteX389" fmla="*/ 40 w 19998"/>
                <a:gd name="connsiteY389" fmla="*/ 5715 h 19998"/>
                <a:gd name="connsiteX390" fmla="*/ 141 w 19998"/>
                <a:gd name="connsiteY390" fmla="*/ 5287 h 19998"/>
                <a:gd name="connsiteX391" fmla="*/ 181 w 19998"/>
                <a:gd name="connsiteY391" fmla="*/ 5268 h 19998"/>
                <a:gd name="connsiteX392" fmla="*/ 348 w 19998"/>
                <a:gd name="connsiteY392" fmla="*/ 5247 h 19998"/>
                <a:gd name="connsiteX393" fmla="*/ 329 w 19998"/>
                <a:gd name="connsiteY393" fmla="*/ 5205 h 19998"/>
                <a:gd name="connsiteX394" fmla="*/ 450 w 19998"/>
                <a:gd name="connsiteY394" fmla="*/ 5149 h 19998"/>
                <a:gd name="connsiteX395" fmla="*/ 617 w 19998"/>
                <a:gd name="connsiteY395" fmla="*/ 5149 h 19998"/>
                <a:gd name="connsiteX396" fmla="*/ 617 w 19998"/>
                <a:gd name="connsiteY396" fmla="*/ 5106 h 19998"/>
                <a:gd name="connsiteX397" fmla="*/ 803 w 19998"/>
                <a:gd name="connsiteY397" fmla="*/ 5085 h 19998"/>
                <a:gd name="connsiteX398" fmla="*/ 826 w 19998"/>
                <a:gd name="connsiteY398" fmla="*/ 5106 h 19998"/>
                <a:gd name="connsiteX399" fmla="*/ 803 w 19998"/>
                <a:gd name="connsiteY399" fmla="*/ 5149 h 19998"/>
                <a:gd name="connsiteX400" fmla="*/ 803 w 19998"/>
                <a:gd name="connsiteY400" fmla="*/ 5165 h 19998"/>
                <a:gd name="connsiteX401" fmla="*/ 1276 w 19998"/>
                <a:gd name="connsiteY401" fmla="*/ 5022 h 19998"/>
                <a:gd name="connsiteX402" fmla="*/ 1276 w 19998"/>
                <a:gd name="connsiteY402" fmla="*/ 5003 h 19998"/>
                <a:gd name="connsiteX403" fmla="*/ 1276 w 19998"/>
                <a:gd name="connsiteY403" fmla="*/ 5022 h 19998"/>
                <a:gd name="connsiteX404" fmla="*/ 1298 w 19998"/>
                <a:gd name="connsiteY404" fmla="*/ 5022 h 19998"/>
                <a:gd name="connsiteX405" fmla="*/ 1298 w 19998"/>
                <a:gd name="connsiteY405" fmla="*/ 5003 h 19998"/>
                <a:gd name="connsiteX406" fmla="*/ 1341 w 19998"/>
                <a:gd name="connsiteY406" fmla="*/ 5003 h 19998"/>
                <a:gd name="connsiteX407" fmla="*/ 1341 w 19998"/>
                <a:gd name="connsiteY407" fmla="*/ 5165 h 19998"/>
                <a:gd name="connsiteX408" fmla="*/ 1381 w 19998"/>
                <a:gd name="connsiteY408" fmla="*/ 5165 h 19998"/>
                <a:gd name="connsiteX409" fmla="*/ 1441 w 19998"/>
                <a:gd name="connsiteY409" fmla="*/ 5149 h 19998"/>
                <a:gd name="connsiteX410" fmla="*/ 1441 w 19998"/>
                <a:gd name="connsiteY410" fmla="*/ 5205 h 19998"/>
                <a:gd name="connsiteX411" fmla="*/ 1505 w 19998"/>
                <a:gd name="connsiteY411" fmla="*/ 5231 h 19998"/>
                <a:gd name="connsiteX412" fmla="*/ 1524 w 19998"/>
                <a:gd name="connsiteY412" fmla="*/ 5069 h 19998"/>
                <a:gd name="connsiteX413" fmla="*/ 1562 w 19998"/>
                <a:gd name="connsiteY413" fmla="*/ 5069 h 19998"/>
                <a:gd name="connsiteX414" fmla="*/ 1562 w 19998"/>
                <a:gd name="connsiteY414" fmla="*/ 5043 h 19998"/>
                <a:gd name="connsiteX415" fmla="*/ 1815 w 19998"/>
                <a:gd name="connsiteY415" fmla="*/ 5125 h 19998"/>
                <a:gd name="connsiteX416" fmla="*/ 1815 w 19998"/>
                <a:gd name="connsiteY416" fmla="*/ 5149 h 19998"/>
                <a:gd name="connsiteX417" fmla="*/ 1831 w 19998"/>
                <a:gd name="connsiteY417" fmla="*/ 5149 h 19998"/>
                <a:gd name="connsiteX418" fmla="*/ 1874 w 19998"/>
                <a:gd name="connsiteY418" fmla="*/ 5149 h 19998"/>
                <a:gd name="connsiteX419" fmla="*/ 1874 w 19998"/>
                <a:gd name="connsiteY419" fmla="*/ 5189 h 19998"/>
                <a:gd name="connsiteX420" fmla="*/ 1936 w 19998"/>
                <a:gd name="connsiteY420" fmla="*/ 5165 h 19998"/>
                <a:gd name="connsiteX421" fmla="*/ 1936 w 19998"/>
                <a:gd name="connsiteY421" fmla="*/ 5149 h 19998"/>
                <a:gd name="connsiteX422" fmla="*/ 1915 w 19998"/>
                <a:gd name="connsiteY422" fmla="*/ 5125 h 19998"/>
                <a:gd name="connsiteX423" fmla="*/ 1915 w 19998"/>
                <a:gd name="connsiteY423" fmla="*/ 5069 h 19998"/>
                <a:gd name="connsiteX424" fmla="*/ 1979 w 19998"/>
                <a:gd name="connsiteY424" fmla="*/ 5003 h 19998"/>
                <a:gd name="connsiteX425" fmla="*/ 1936 w 19998"/>
                <a:gd name="connsiteY425" fmla="*/ 4939 h 19998"/>
                <a:gd name="connsiteX426" fmla="*/ 2103 w 19998"/>
                <a:gd name="connsiteY426" fmla="*/ 4820 h 19998"/>
                <a:gd name="connsiteX427" fmla="*/ 2496 w 19998"/>
                <a:gd name="connsiteY427" fmla="*/ 4777 h 19998"/>
                <a:gd name="connsiteX428" fmla="*/ 2536 w 19998"/>
                <a:gd name="connsiteY428" fmla="*/ 4860 h 19998"/>
                <a:gd name="connsiteX429" fmla="*/ 2722 w 19998"/>
                <a:gd name="connsiteY429" fmla="*/ 4761 h 19998"/>
                <a:gd name="connsiteX430" fmla="*/ 2722 w 19998"/>
                <a:gd name="connsiteY430" fmla="*/ 4900 h 19998"/>
                <a:gd name="connsiteX431" fmla="*/ 2805 w 19998"/>
                <a:gd name="connsiteY431" fmla="*/ 4923 h 19998"/>
                <a:gd name="connsiteX432" fmla="*/ 2782 w 19998"/>
                <a:gd name="connsiteY432" fmla="*/ 4982 h 19998"/>
                <a:gd name="connsiteX433" fmla="*/ 2886 w 19998"/>
                <a:gd name="connsiteY433" fmla="*/ 5022 h 19998"/>
                <a:gd name="connsiteX434" fmla="*/ 2910 w 19998"/>
                <a:gd name="connsiteY434" fmla="*/ 5022 h 19998"/>
                <a:gd name="connsiteX435" fmla="*/ 2970 w 19998"/>
                <a:gd name="connsiteY435" fmla="*/ 5189 h 19998"/>
                <a:gd name="connsiteX436" fmla="*/ 3010 w 19998"/>
                <a:gd name="connsiteY436" fmla="*/ 5189 h 19998"/>
                <a:gd name="connsiteX437" fmla="*/ 3034 w 19998"/>
                <a:gd name="connsiteY437" fmla="*/ 5247 h 19998"/>
                <a:gd name="connsiteX438" fmla="*/ 3256 w 19998"/>
                <a:gd name="connsiteY438" fmla="*/ 5673 h 19998"/>
                <a:gd name="connsiteX439" fmla="*/ 3608 w 19998"/>
                <a:gd name="connsiteY439" fmla="*/ 5391 h 19998"/>
                <a:gd name="connsiteX440" fmla="*/ 3689 w 19998"/>
                <a:gd name="connsiteY440" fmla="*/ 5351 h 19998"/>
                <a:gd name="connsiteX441" fmla="*/ 3860 w 19998"/>
                <a:gd name="connsiteY441" fmla="*/ 5268 h 19998"/>
                <a:gd name="connsiteX442" fmla="*/ 3999 w 19998"/>
                <a:gd name="connsiteY442" fmla="*/ 5534 h 19998"/>
                <a:gd name="connsiteX443" fmla="*/ 4351 w 19998"/>
                <a:gd name="connsiteY443" fmla="*/ 5351 h 19998"/>
                <a:gd name="connsiteX444" fmla="*/ 4372 w 19998"/>
                <a:gd name="connsiteY444" fmla="*/ 5308 h 19998"/>
                <a:gd name="connsiteX445" fmla="*/ 4580 w 19998"/>
                <a:gd name="connsiteY445" fmla="*/ 5268 h 19998"/>
                <a:gd name="connsiteX446" fmla="*/ 4580 w 19998"/>
                <a:gd name="connsiteY446" fmla="*/ 5471 h 19998"/>
                <a:gd name="connsiteX447" fmla="*/ 4994 w 19998"/>
                <a:gd name="connsiteY447" fmla="*/ 5449 h 19998"/>
                <a:gd name="connsiteX448" fmla="*/ 5075 w 19998"/>
                <a:gd name="connsiteY448" fmla="*/ 5471 h 19998"/>
                <a:gd name="connsiteX449" fmla="*/ 5323 w 19998"/>
                <a:gd name="connsiteY449" fmla="*/ 5471 h 19998"/>
                <a:gd name="connsiteX450" fmla="*/ 5242 w 19998"/>
                <a:gd name="connsiteY450" fmla="*/ 5407 h 19998"/>
                <a:gd name="connsiteX451" fmla="*/ 4994 w 19998"/>
                <a:gd name="connsiteY451" fmla="*/ 5003 h 19998"/>
                <a:gd name="connsiteX452" fmla="*/ 4970 w 19998"/>
                <a:gd name="connsiteY452" fmla="*/ 5003 h 19998"/>
                <a:gd name="connsiteX453" fmla="*/ 4954 w 19998"/>
                <a:gd name="connsiteY453" fmla="*/ 4982 h 19998"/>
                <a:gd name="connsiteX454" fmla="*/ 5054 w 19998"/>
                <a:gd name="connsiteY454" fmla="*/ 4618 h 19998"/>
                <a:gd name="connsiteX455" fmla="*/ 5054 w 19998"/>
                <a:gd name="connsiteY455" fmla="*/ 4601 h 19998"/>
                <a:gd name="connsiteX456" fmla="*/ 5037 w 19998"/>
                <a:gd name="connsiteY456" fmla="*/ 4618 h 19998"/>
                <a:gd name="connsiteX457" fmla="*/ 5011 w 19998"/>
                <a:gd name="connsiteY457" fmla="*/ 4131 h 19998"/>
                <a:gd name="connsiteX458" fmla="*/ 4970 w 19998"/>
                <a:gd name="connsiteY458" fmla="*/ 4131 h 19998"/>
                <a:gd name="connsiteX459" fmla="*/ 4642 w 19998"/>
                <a:gd name="connsiteY459" fmla="*/ 3335 h 19998"/>
                <a:gd name="connsiteX460" fmla="*/ 4663 w 19998"/>
                <a:gd name="connsiteY460" fmla="*/ 3092 h 19998"/>
                <a:gd name="connsiteX461" fmla="*/ 4563 w 19998"/>
                <a:gd name="connsiteY461" fmla="*/ 3050 h 19998"/>
                <a:gd name="connsiteX462" fmla="*/ 4563 w 19998"/>
                <a:gd name="connsiteY462" fmla="*/ 2930 h 19998"/>
                <a:gd name="connsiteX463" fmla="*/ 4663 w 19998"/>
                <a:gd name="connsiteY463" fmla="*/ 2987 h 19998"/>
                <a:gd name="connsiteX464" fmla="*/ 4684 w 19998"/>
                <a:gd name="connsiteY464" fmla="*/ 2947 h 19998"/>
                <a:gd name="connsiteX465" fmla="*/ 5242 w 19998"/>
                <a:gd name="connsiteY465" fmla="*/ 3092 h 19998"/>
                <a:gd name="connsiteX466" fmla="*/ 5258 w 19998"/>
                <a:gd name="connsiteY466" fmla="*/ 3029 h 19998"/>
                <a:gd name="connsiteX467" fmla="*/ 5570 w 19998"/>
                <a:gd name="connsiteY467" fmla="*/ 3050 h 19998"/>
                <a:gd name="connsiteX468" fmla="*/ 5632 w 19998"/>
                <a:gd name="connsiteY468" fmla="*/ 3252 h 19998"/>
                <a:gd name="connsiteX469" fmla="*/ 5592 w 19998"/>
                <a:gd name="connsiteY469" fmla="*/ 3252 h 19998"/>
                <a:gd name="connsiteX470" fmla="*/ 5570 w 19998"/>
                <a:gd name="connsiteY470" fmla="*/ 3316 h 19998"/>
                <a:gd name="connsiteX471" fmla="*/ 5511 w 19998"/>
                <a:gd name="connsiteY471" fmla="*/ 3316 h 19998"/>
                <a:gd name="connsiteX472" fmla="*/ 5675 w 19998"/>
                <a:gd name="connsiteY472" fmla="*/ 3800 h 19998"/>
                <a:gd name="connsiteX473" fmla="*/ 5649 w 19998"/>
                <a:gd name="connsiteY473" fmla="*/ 3826 h 19998"/>
                <a:gd name="connsiteX474" fmla="*/ 5732 w 19998"/>
                <a:gd name="connsiteY474" fmla="*/ 3842 h 19998"/>
                <a:gd name="connsiteX475" fmla="*/ 5713 w 19998"/>
                <a:gd name="connsiteY475" fmla="*/ 3842 h 19998"/>
                <a:gd name="connsiteX476" fmla="*/ 5732 w 19998"/>
                <a:gd name="connsiteY476" fmla="*/ 3882 h 19998"/>
                <a:gd name="connsiteX477" fmla="*/ 5756 w 19998"/>
                <a:gd name="connsiteY477" fmla="*/ 3882 h 19998"/>
                <a:gd name="connsiteX478" fmla="*/ 5775 w 19998"/>
                <a:gd name="connsiteY478" fmla="*/ 3882 h 19998"/>
                <a:gd name="connsiteX479" fmla="*/ 5861 w 19998"/>
                <a:gd name="connsiteY479" fmla="*/ 3762 h 19998"/>
                <a:gd name="connsiteX480" fmla="*/ 6499 w 19998"/>
                <a:gd name="connsiteY480" fmla="*/ 3906 h 19998"/>
                <a:gd name="connsiteX481" fmla="*/ 7611 w 19998"/>
                <a:gd name="connsiteY481" fmla="*/ 3826 h 19998"/>
                <a:gd name="connsiteX482" fmla="*/ 7923 w 19998"/>
                <a:gd name="connsiteY482" fmla="*/ 3722 h 19998"/>
                <a:gd name="connsiteX483" fmla="*/ 8045 w 19998"/>
                <a:gd name="connsiteY483" fmla="*/ 3703 h 19998"/>
                <a:gd name="connsiteX484" fmla="*/ 7611 w 19998"/>
                <a:gd name="connsiteY484" fmla="*/ 3600 h 19998"/>
                <a:gd name="connsiteX485" fmla="*/ 7611 w 19998"/>
                <a:gd name="connsiteY485" fmla="*/ 3581 h 19998"/>
                <a:gd name="connsiteX486" fmla="*/ 7799 w 19998"/>
                <a:gd name="connsiteY486" fmla="*/ 3092 h 19998"/>
                <a:gd name="connsiteX487" fmla="*/ 9574 w 19998"/>
                <a:gd name="connsiteY487" fmla="*/ 2317 h 19998"/>
                <a:gd name="connsiteX488" fmla="*/ 9843 w 19998"/>
                <a:gd name="connsiteY488" fmla="*/ 1993 h 19998"/>
                <a:gd name="connsiteX489" fmla="*/ 9902 w 19998"/>
                <a:gd name="connsiteY489" fmla="*/ 2051 h 19998"/>
                <a:gd name="connsiteX490" fmla="*/ 10031 w 19998"/>
                <a:gd name="connsiteY490" fmla="*/ 2051 h 19998"/>
                <a:gd name="connsiteX491" fmla="*/ 9964 w 19998"/>
                <a:gd name="connsiteY491" fmla="*/ 1972 h 19998"/>
                <a:gd name="connsiteX492" fmla="*/ 9943 w 19998"/>
                <a:gd name="connsiteY492" fmla="*/ 1993 h 19998"/>
                <a:gd name="connsiteX493" fmla="*/ 9843 w 19998"/>
                <a:gd name="connsiteY493" fmla="*/ 1645 h 19998"/>
                <a:gd name="connsiteX494" fmla="*/ 9902 w 19998"/>
                <a:gd name="connsiteY494" fmla="*/ 1645 h 19998"/>
                <a:gd name="connsiteX495" fmla="*/ 9902 w 19998"/>
                <a:gd name="connsiteY495" fmla="*/ 1628 h 19998"/>
                <a:gd name="connsiteX496" fmla="*/ 9902 w 19998"/>
                <a:gd name="connsiteY496" fmla="*/ 1607 h 19998"/>
                <a:gd name="connsiteX497" fmla="*/ 9843 w 19998"/>
                <a:gd name="connsiteY497" fmla="*/ 1542 h 19998"/>
                <a:gd name="connsiteX498" fmla="*/ 9886 w 19998"/>
                <a:gd name="connsiteY498" fmla="*/ 1260 h 19998"/>
                <a:gd name="connsiteX499" fmla="*/ 9926 w 19998"/>
                <a:gd name="connsiteY499" fmla="*/ 1243 h 19998"/>
                <a:gd name="connsiteX500" fmla="*/ 9886 w 19998"/>
                <a:gd name="connsiteY500" fmla="*/ 815 h 19998"/>
                <a:gd name="connsiteX501" fmla="*/ 9902 w 19998"/>
                <a:gd name="connsiteY501" fmla="*/ 815 h 19998"/>
                <a:gd name="connsiteX502" fmla="*/ 9886 w 19998"/>
                <a:gd name="connsiteY502" fmla="*/ 484 h 19998"/>
                <a:gd name="connsiteX503" fmla="*/ 10645 w 19998"/>
                <a:gd name="connsiteY503" fmla="*/ 186 h 19998"/>
                <a:gd name="connsiteX504" fmla="*/ 11307 w 19998"/>
                <a:gd name="connsiteY504" fmla="*/ 0 h 19998"/>
                <a:gd name="connsiteX505" fmla="*/ 11431 w 19998"/>
                <a:gd name="connsiteY505" fmla="*/ 324 h 19998"/>
                <a:gd name="connsiteX506" fmla="*/ 11431 w 19998"/>
                <a:gd name="connsiteY506" fmla="*/ 630 h 19998"/>
                <a:gd name="connsiteX507" fmla="*/ 11577 w 19998"/>
                <a:gd name="connsiteY507" fmla="*/ 630 h 19998"/>
                <a:gd name="connsiteX508" fmla="*/ 11700 w 19998"/>
                <a:gd name="connsiteY508" fmla="*/ 832 h 19998"/>
                <a:gd name="connsiteX509" fmla="*/ 11822 w 19998"/>
                <a:gd name="connsiteY509" fmla="*/ 895 h 19998"/>
                <a:gd name="connsiteX510" fmla="*/ 12158 w 19998"/>
                <a:gd name="connsiteY510" fmla="*/ 670 h 19998"/>
                <a:gd name="connsiteX511" fmla="*/ 12279 w 19998"/>
                <a:gd name="connsiteY511" fmla="*/ 792 h 19998"/>
                <a:gd name="connsiteX512" fmla="*/ 12255 w 19998"/>
                <a:gd name="connsiteY512" fmla="*/ 815 h 19998"/>
                <a:gd name="connsiteX513" fmla="*/ 12360 w 19998"/>
                <a:gd name="connsiteY513" fmla="*/ 895 h 19998"/>
                <a:gd name="connsiteX514" fmla="*/ 12360 w 19998"/>
                <a:gd name="connsiteY514" fmla="*/ 912 h 19998"/>
                <a:gd name="connsiteX515" fmla="*/ 12339 w 19998"/>
                <a:gd name="connsiteY515" fmla="*/ 935 h 19998"/>
                <a:gd name="connsiteX516" fmla="*/ 12548 w 19998"/>
                <a:gd name="connsiteY516" fmla="*/ 1342 h 19998"/>
                <a:gd name="connsiteX517" fmla="*/ 12753 w 19998"/>
                <a:gd name="connsiteY517" fmla="*/ 1260 h 19998"/>
                <a:gd name="connsiteX518" fmla="*/ 12729 w 19998"/>
                <a:gd name="connsiteY518" fmla="*/ 1363 h 19998"/>
                <a:gd name="connsiteX519" fmla="*/ 12834 w 19998"/>
                <a:gd name="connsiteY519" fmla="*/ 1323 h 19998"/>
                <a:gd name="connsiteX520" fmla="*/ 12853 w 19998"/>
                <a:gd name="connsiteY520" fmla="*/ 1342 h 19998"/>
                <a:gd name="connsiteX521" fmla="*/ 12901 w 19998"/>
                <a:gd name="connsiteY521" fmla="*/ 1342 h 19998"/>
                <a:gd name="connsiteX522" fmla="*/ 13039 w 19998"/>
                <a:gd name="connsiteY522" fmla="*/ 1769 h 19998"/>
                <a:gd name="connsiteX523" fmla="*/ 13039 w 19998"/>
                <a:gd name="connsiteY523" fmla="*/ 1751 h 19998"/>
                <a:gd name="connsiteX524" fmla="*/ 13065 w 19998"/>
                <a:gd name="connsiteY524" fmla="*/ 1751 h 19998"/>
                <a:gd name="connsiteX525" fmla="*/ 13082 w 19998"/>
                <a:gd name="connsiteY525" fmla="*/ 1671 h 19998"/>
                <a:gd name="connsiteX526" fmla="*/ 13186 w 19998"/>
                <a:gd name="connsiteY526" fmla="*/ 1645 h 19998"/>
                <a:gd name="connsiteX527" fmla="*/ 13203 w 19998"/>
                <a:gd name="connsiteY527" fmla="*/ 1671 h 19998"/>
                <a:gd name="connsiteX528" fmla="*/ 13203 w 19998"/>
                <a:gd name="connsiteY528" fmla="*/ 1645 h 19998"/>
                <a:gd name="connsiteX529" fmla="*/ 13267 w 19998"/>
                <a:gd name="connsiteY529" fmla="*/ 1645 h 19998"/>
                <a:gd name="connsiteX530" fmla="*/ 13267 w 19998"/>
                <a:gd name="connsiteY530" fmla="*/ 1671 h 19998"/>
                <a:gd name="connsiteX531" fmla="*/ 13308 w 19998"/>
                <a:gd name="connsiteY531" fmla="*/ 1687 h 19998"/>
                <a:gd name="connsiteX532" fmla="*/ 13308 w 19998"/>
                <a:gd name="connsiteY532" fmla="*/ 1711 h 19998"/>
                <a:gd name="connsiteX533" fmla="*/ 13515 w 19998"/>
                <a:gd name="connsiteY533" fmla="*/ 1628 h 19998"/>
                <a:gd name="connsiteX534" fmla="*/ 13598 w 19998"/>
                <a:gd name="connsiteY534" fmla="*/ 1751 h 19998"/>
                <a:gd name="connsiteX535" fmla="*/ 13660 w 19998"/>
                <a:gd name="connsiteY535" fmla="*/ 1769 h 19998"/>
                <a:gd name="connsiteX536" fmla="*/ 13660 w 19998"/>
                <a:gd name="connsiteY536" fmla="*/ 1833 h 19998"/>
                <a:gd name="connsiteX537" fmla="*/ 13677 w 19998"/>
                <a:gd name="connsiteY537" fmla="*/ 1833 h 19998"/>
                <a:gd name="connsiteX538" fmla="*/ 13677 w 19998"/>
                <a:gd name="connsiteY538" fmla="*/ 1849 h 19998"/>
                <a:gd name="connsiteX539" fmla="*/ 13725 w 19998"/>
                <a:gd name="connsiteY539" fmla="*/ 1849 h 19998"/>
                <a:gd name="connsiteX540" fmla="*/ 13703 w 19998"/>
                <a:gd name="connsiteY540" fmla="*/ 1833 h 19998"/>
                <a:gd name="connsiteX541" fmla="*/ 13725 w 19998"/>
                <a:gd name="connsiteY541" fmla="*/ 1791 h 19998"/>
                <a:gd name="connsiteX542" fmla="*/ 13808 w 19998"/>
                <a:gd name="connsiteY542" fmla="*/ 1873 h 19998"/>
                <a:gd name="connsiteX543" fmla="*/ 13725 w 19998"/>
                <a:gd name="connsiteY543" fmla="*/ 2155 h 19998"/>
                <a:gd name="connsiteX544" fmla="*/ 13725 w 19998"/>
                <a:gd name="connsiteY544" fmla="*/ 2138 h 19998"/>
                <a:gd name="connsiteX545" fmla="*/ 13784 w 19998"/>
                <a:gd name="connsiteY545" fmla="*/ 2155 h 19998"/>
                <a:gd name="connsiteX546" fmla="*/ 13825 w 19998"/>
                <a:gd name="connsiteY546" fmla="*/ 2301 h 19998"/>
                <a:gd name="connsiteX547" fmla="*/ 13703 w 19998"/>
                <a:gd name="connsiteY547" fmla="*/ 2420 h 19998"/>
                <a:gd name="connsiteX548" fmla="*/ 13741 w 19998"/>
                <a:gd name="connsiteY548" fmla="*/ 2463 h 19998"/>
                <a:gd name="connsiteX549" fmla="*/ 13703 w 19998"/>
                <a:gd name="connsiteY549" fmla="*/ 2503 h 19998"/>
                <a:gd name="connsiteX550" fmla="*/ 13784 w 19998"/>
                <a:gd name="connsiteY550" fmla="*/ 2519 h 19998"/>
                <a:gd name="connsiteX551" fmla="*/ 13784 w 19998"/>
                <a:gd name="connsiteY551" fmla="*/ 2540 h 19998"/>
                <a:gd name="connsiteX552" fmla="*/ 13849 w 19998"/>
                <a:gd name="connsiteY552" fmla="*/ 2540 h 19998"/>
                <a:gd name="connsiteX553" fmla="*/ 14280 w 19998"/>
                <a:gd name="connsiteY553" fmla="*/ 2540 h 19998"/>
                <a:gd name="connsiteX554" fmla="*/ 14527 w 19998"/>
                <a:gd name="connsiteY554" fmla="*/ 2437 h 19998"/>
                <a:gd name="connsiteX555" fmla="*/ 14527 w 19998"/>
                <a:gd name="connsiteY555" fmla="*/ 2218 h 19998"/>
                <a:gd name="connsiteX556" fmla="*/ 14715 w 19998"/>
                <a:gd name="connsiteY556" fmla="*/ 2051 h 19998"/>
                <a:gd name="connsiteX557" fmla="*/ 14815 w 19998"/>
                <a:gd name="connsiteY557" fmla="*/ 2115 h 19998"/>
                <a:gd name="connsiteX558" fmla="*/ 14775 w 19998"/>
                <a:gd name="connsiteY558" fmla="*/ 2138 h 19998"/>
                <a:gd name="connsiteX559" fmla="*/ 14796 w 19998"/>
                <a:gd name="connsiteY559" fmla="*/ 2218 h 19998"/>
                <a:gd name="connsiteX560" fmla="*/ 14756 w 19998"/>
                <a:gd name="connsiteY560" fmla="*/ 2195 h 19998"/>
                <a:gd name="connsiteX561" fmla="*/ 14732 w 19998"/>
                <a:gd name="connsiteY561" fmla="*/ 2218 h 19998"/>
                <a:gd name="connsiteX562" fmla="*/ 14756 w 19998"/>
                <a:gd name="connsiteY562" fmla="*/ 2237 h 19998"/>
                <a:gd name="connsiteX563" fmla="*/ 14732 w 19998"/>
                <a:gd name="connsiteY563" fmla="*/ 2275 h 19998"/>
                <a:gd name="connsiteX564" fmla="*/ 14715 w 19998"/>
                <a:gd name="connsiteY564" fmla="*/ 2275 h 19998"/>
                <a:gd name="connsiteX565" fmla="*/ 14756 w 19998"/>
                <a:gd name="connsiteY565" fmla="*/ 2341 h 19998"/>
                <a:gd name="connsiteX566" fmla="*/ 14675 w 19998"/>
                <a:gd name="connsiteY566" fmla="*/ 2519 h 19998"/>
                <a:gd name="connsiteX567" fmla="*/ 14815 w 19998"/>
                <a:gd name="connsiteY567" fmla="*/ 2622 h 19998"/>
                <a:gd name="connsiteX568" fmla="*/ 14796 w 19998"/>
                <a:gd name="connsiteY568" fmla="*/ 2904 h 19998"/>
                <a:gd name="connsiteX569" fmla="*/ 14918 w 19998"/>
                <a:gd name="connsiteY569" fmla="*/ 2904 h 19998"/>
                <a:gd name="connsiteX570" fmla="*/ 14918 w 19998"/>
                <a:gd name="connsiteY570" fmla="*/ 2867 h 19998"/>
                <a:gd name="connsiteX571" fmla="*/ 15001 w 19998"/>
                <a:gd name="connsiteY571" fmla="*/ 2888 h 19998"/>
                <a:gd name="connsiteX572" fmla="*/ 15230 w 19998"/>
                <a:gd name="connsiteY572" fmla="*/ 3074 h 19998"/>
                <a:gd name="connsiteX573" fmla="*/ 15249 w 19998"/>
                <a:gd name="connsiteY573" fmla="*/ 3050 h 19998"/>
                <a:gd name="connsiteX574" fmla="*/ 15249 w 19998"/>
                <a:gd name="connsiteY574" fmla="*/ 3114 h 19998"/>
                <a:gd name="connsiteX575" fmla="*/ 15330 w 19998"/>
                <a:gd name="connsiteY575" fmla="*/ 3114 h 19998"/>
                <a:gd name="connsiteX576" fmla="*/ 15418 w 19998"/>
                <a:gd name="connsiteY576" fmla="*/ 3114 h 19998"/>
                <a:gd name="connsiteX577" fmla="*/ 15499 w 19998"/>
                <a:gd name="connsiteY577" fmla="*/ 3196 h 19998"/>
                <a:gd name="connsiteX578" fmla="*/ 15475 w 19998"/>
                <a:gd name="connsiteY578" fmla="*/ 3252 h 19998"/>
                <a:gd name="connsiteX579" fmla="*/ 15499 w 19998"/>
                <a:gd name="connsiteY579" fmla="*/ 3295 h 19998"/>
                <a:gd name="connsiteX580" fmla="*/ 15499 w 19998"/>
                <a:gd name="connsiteY580" fmla="*/ 3276 h 19998"/>
                <a:gd name="connsiteX581" fmla="*/ 15599 w 19998"/>
                <a:gd name="connsiteY581" fmla="*/ 3276 h 19998"/>
                <a:gd name="connsiteX582" fmla="*/ 15704 w 19998"/>
                <a:gd name="connsiteY582" fmla="*/ 3374 h 19998"/>
                <a:gd name="connsiteX583" fmla="*/ 15682 w 19998"/>
                <a:gd name="connsiteY583" fmla="*/ 3414 h 19998"/>
                <a:gd name="connsiteX584" fmla="*/ 15723 w 19998"/>
                <a:gd name="connsiteY584" fmla="*/ 3478 h 19998"/>
                <a:gd name="connsiteX585" fmla="*/ 15704 w 19998"/>
                <a:gd name="connsiteY585" fmla="*/ 3497 h 19998"/>
                <a:gd name="connsiteX586" fmla="*/ 15747 w 19998"/>
                <a:gd name="connsiteY586" fmla="*/ 3534 h 19998"/>
                <a:gd name="connsiteX587" fmla="*/ 15747 w 19998"/>
                <a:gd name="connsiteY587" fmla="*/ 3518 h 19998"/>
                <a:gd name="connsiteX588" fmla="*/ 15935 w 19998"/>
                <a:gd name="connsiteY588" fmla="*/ 3478 h 19998"/>
                <a:gd name="connsiteX589" fmla="*/ 15935 w 19998"/>
                <a:gd name="connsiteY589" fmla="*/ 3518 h 19998"/>
                <a:gd name="connsiteX590" fmla="*/ 15951 w 19998"/>
                <a:gd name="connsiteY590" fmla="*/ 3518 h 19998"/>
                <a:gd name="connsiteX591" fmla="*/ 15992 w 19998"/>
                <a:gd name="connsiteY591" fmla="*/ 3414 h 19998"/>
                <a:gd name="connsiteX592" fmla="*/ 16156 w 19998"/>
                <a:gd name="connsiteY592" fmla="*/ 3414 h 19998"/>
                <a:gd name="connsiteX593" fmla="*/ 16156 w 19998"/>
                <a:gd name="connsiteY593" fmla="*/ 3374 h 19998"/>
                <a:gd name="connsiteX594" fmla="*/ 16302 w 19998"/>
                <a:gd name="connsiteY594" fmla="*/ 3436 h 19998"/>
                <a:gd name="connsiteX595" fmla="*/ 16285 w 19998"/>
                <a:gd name="connsiteY595" fmla="*/ 3454 h 19998"/>
                <a:gd name="connsiteX596" fmla="*/ 16366 w 19998"/>
                <a:gd name="connsiteY596" fmla="*/ 3518 h 19998"/>
                <a:gd name="connsiteX597" fmla="*/ 16490 w 19998"/>
                <a:gd name="connsiteY597" fmla="*/ 3518 h 19998"/>
                <a:gd name="connsiteX598" fmla="*/ 16506 w 19998"/>
                <a:gd name="connsiteY598" fmla="*/ 3600 h 19998"/>
                <a:gd name="connsiteX599" fmla="*/ 16590 w 19998"/>
                <a:gd name="connsiteY599" fmla="*/ 3624 h 19998"/>
                <a:gd name="connsiteX600" fmla="*/ 16611 w 19998"/>
                <a:gd name="connsiteY600" fmla="*/ 3581 h 19998"/>
                <a:gd name="connsiteX601" fmla="*/ 16694 w 19998"/>
                <a:gd name="connsiteY601" fmla="*/ 3600 h 19998"/>
                <a:gd name="connsiteX602" fmla="*/ 16694 w 19998"/>
                <a:gd name="connsiteY602" fmla="*/ 3560 h 19998"/>
                <a:gd name="connsiteX603" fmla="*/ 16716 w 19998"/>
                <a:gd name="connsiteY603" fmla="*/ 3560 h 19998"/>
                <a:gd name="connsiteX604" fmla="*/ 16716 w 19998"/>
                <a:gd name="connsiteY604" fmla="*/ 3518 h 19998"/>
                <a:gd name="connsiteX605" fmla="*/ 16759 w 19998"/>
                <a:gd name="connsiteY605" fmla="*/ 3497 h 19998"/>
                <a:gd name="connsiteX606" fmla="*/ 16759 w 19998"/>
                <a:gd name="connsiteY606" fmla="*/ 3478 h 19998"/>
                <a:gd name="connsiteX607" fmla="*/ 16940 w 19998"/>
                <a:gd name="connsiteY607" fmla="*/ 3478 h 19998"/>
                <a:gd name="connsiteX608" fmla="*/ 17085 w 19998"/>
                <a:gd name="connsiteY608" fmla="*/ 3560 h 19998"/>
                <a:gd name="connsiteX609" fmla="*/ 17085 w 19998"/>
                <a:gd name="connsiteY609" fmla="*/ 3534 h 19998"/>
                <a:gd name="connsiteX610" fmla="*/ 17192 w 19998"/>
                <a:gd name="connsiteY610" fmla="*/ 3518 h 19998"/>
                <a:gd name="connsiteX611" fmla="*/ 17192 w 19998"/>
                <a:gd name="connsiteY611" fmla="*/ 3534 h 19998"/>
                <a:gd name="connsiteX612" fmla="*/ 17373 w 19998"/>
                <a:gd name="connsiteY612" fmla="*/ 3640 h 19998"/>
                <a:gd name="connsiteX613" fmla="*/ 17354 w 19998"/>
                <a:gd name="connsiteY613" fmla="*/ 3663 h 19998"/>
                <a:gd name="connsiteX614" fmla="*/ 17437 w 19998"/>
                <a:gd name="connsiteY614" fmla="*/ 3783 h 19998"/>
                <a:gd name="connsiteX615" fmla="*/ 17397 w 19998"/>
                <a:gd name="connsiteY615" fmla="*/ 3783 h 19998"/>
                <a:gd name="connsiteX616" fmla="*/ 17414 w 19998"/>
                <a:gd name="connsiteY616" fmla="*/ 3826 h 19998"/>
                <a:gd name="connsiteX617" fmla="*/ 17437 w 19998"/>
                <a:gd name="connsiteY617" fmla="*/ 3826 h 19998"/>
                <a:gd name="connsiteX618" fmla="*/ 17602 w 19998"/>
                <a:gd name="connsiteY618" fmla="*/ 4028 h 19998"/>
                <a:gd name="connsiteX619" fmla="*/ 17623 w 19998"/>
                <a:gd name="connsiteY619" fmla="*/ 4091 h 19998"/>
                <a:gd name="connsiteX620" fmla="*/ 17642 w 19998"/>
                <a:gd name="connsiteY620" fmla="*/ 4091 h 19998"/>
                <a:gd name="connsiteX621" fmla="*/ 17683 w 19998"/>
                <a:gd name="connsiteY621" fmla="*/ 4211 h 19998"/>
                <a:gd name="connsiteX622" fmla="*/ 17849 w 19998"/>
                <a:gd name="connsiteY622" fmla="*/ 4211 h 19998"/>
                <a:gd name="connsiteX623" fmla="*/ 17849 w 19998"/>
                <a:gd name="connsiteY623" fmla="*/ 4171 h 19998"/>
                <a:gd name="connsiteX624" fmla="*/ 17871 w 19998"/>
                <a:gd name="connsiteY624" fmla="*/ 4171 h 19998"/>
                <a:gd name="connsiteX625" fmla="*/ 17830 w 19998"/>
                <a:gd name="connsiteY625" fmla="*/ 4091 h 19998"/>
                <a:gd name="connsiteX626" fmla="*/ 17871 w 19998"/>
                <a:gd name="connsiteY626" fmla="*/ 4065 h 19998"/>
                <a:gd name="connsiteX627" fmla="*/ 17935 w 19998"/>
                <a:gd name="connsiteY627" fmla="*/ 4091 h 19998"/>
                <a:gd name="connsiteX628" fmla="*/ 17976 w 19998"/>
                <a:gd name="connsiteY628" fmla="*/ 4065 h 19998"/>
                <a:gd name="connsiteX629" fmla="*/ 18019 w 19998"/>
                <a:gd name="connsiteY629" fmla="*/ 4091 h 19998"/>
                <a:gd name="connsiteX630" fmla="*/ 18140 w 19998"/>
                <a:gd name="connsiteY630" fmla="*/ 4131 h 19998"/>
                <a:gd name="connsiteX631" fmla="*/ 18183 w 19998"/>
                <a:gd name="connsiteY631" fmla="*/ 4293 h 19998"/>
                <a:gd name="connsiteX632" fmla="*/ 18200 w 19998"/>
                <a:gd name="connsiteY632" fmla="*/ 4293 h 19998"/>
                <a:gd name="connsiteX633" fmla="*/ 18223 w 19998"/>
                <a:gd name="connsiteY633" fmla="*/ 4211 h 19998"/>
                <a:gd name="connsiteX634" fmla="*/ 18240 w 19998"/>
                <a:gd name="connsiteY634" fmla="*/ 4211 h 19998"/>
                <a:gd name="connsiteX635" fmla="*/ 18240 w 19998"/>
                <a:gd name="connsiteY635" fmla="*/ 4230 h 19998"/>
                <a:gd name="connsiteX636" fmla="*/ 18281 w 19998"/>
                <a:gd name="connsiteY636" fmla="*/ 4230 h 19998"/>
                <a:gd name="connsiteX637" fmla="*/ 18328 w 19998"/>
                <a:gd name="connsiteY637" fmla="*/ 4270 h 19998"/>
                <a:gd name="connsiteX638" fmla="*/ 18369 w 19998"/>
                <a:gd name="connsiteY638" fmla="*/ 4253 h 19998"/>
                <a:gd name="connsiteX639" fmla="*/ 18388 w 19998"/>
                <a:gd name="connsiteY639" fmla="*/ 4270 h 19998"/>
                <a:gd name="connsiteX640" fmla="*/ 18531 w 19998"/>
                <a:gd name="connsiteY640" fmla="*/ 4253 h 19998"/>
                <a:gd name="connsiteX641" fmla="*/ 18531 w 19998"/>
                <a:gd name="connsiteY641" fmla="*/ 4270 h 19998"/>
                <a:gd name="connsiteX642" fmla="*/ 18631 w 19998"/>
                <a:gd name="connsiteY642" fmla="*/ 4211 h 19998"/>
                <a:gd name="connsiteX643" fmla="*/ 18631 w 19998"/>
                <a:gd name="connsiteY643" fmla="*/ 4131 h 19998"/>
                <a:gd name="connsiteX644" fmla="*/ 18762 w 19998"/>
                <a:gd name="connsiteY644" fmla="*/ 4108 h 19998"/>
                <a:gd name="connsiteX645" fmla="*/ 18778 w 19998"/>
                <a:gd name="connsiteY645" fmla="*/ 4148 h 19998"/>
                <a:gd name="connsiteX646" fmla="*/ 18821 w 19998"/>
                <a:gd name="connsiteY646" fmla="*/ 4131 h 19998"/>
                <a:gd name="connsiteX647" fmla="*/ 18943 w 19998"/>
                <a:gd name="connsiteY647" fmla="*/ 4333 h 19998"/>
                <a:gd name="connsiteX648" fmla="*/ 19047 w 19998"/>
                <a:gd name="connsiteY648" fmla="*/ 4333 h 19998"/>
                <a:gd name="connsiteX649" fmla="*/ 19064 w 19998"/>
                <a:gd name="connsiteY649" fmla="*/ 4392 h 19998"/>
                <a:gd name="connsiteX650" fmla="*/ 19152 w 19998"/>
                <a:gd name="connsiteY650" fmla="*/ 4392 h 19998"/>
                <a:gd name="connsiteX651" fmla="*/ 19152 w 19998"/>
                <a:gd name="connsiteY651" fmla="*/ 4373 h 19998"/>
                <a:gd name="connsiteX652" fmla="*/ 19212 w 19998"/>
                <a:gd name="connsiteY652" fmla="*/ 4373 h 19998"/>
                <a:gd name="connsiteX653" fmla="*/ 19212 w 19998"/>
                <a:gd name="connsiteY653" fmla="*/ 4392 h 19998"/>
                <a:gd name="connsiteX654" fmla="*/ 19317 w 19998"/>
                <a:gd name="connsiteY654" fmla="*/ 4333 h 19998"/>
                <a:gd name="connsiteX655" fmla="*/ 19417 w 19998"/>
                <a:gd name="connsiteY655" fmla="*/ 4392 h 19998"/>
                <a:gd name="connsiteX656" fmla="*/ 19443 w 19998"/>
                <a:gd name="connsiteY656" fmla="*/ 4373 h 19998"/>
                <a:gd name="connsiteX657" fmla="*/ 19500 w 19998"/>
                <a:gd name="connsiteY657" fmla="*/ 4373 h 19998"/>
                <a:gd name="connsiteX658" fmla="*/ 19521 w 19998"/>
                <a:gd name="connsiteY658" fmla="*/ 4352 h 19998"/>
                <a:gd name="connsiteX659" fmla="*/ 19998 w 19998"/>
                <a:gd name="connsiteY659" fmla="*/ 4512 h 19998"/>
                <a:gd name="connsiteX660" fmla="*/ 19750 w 19998"/>
                <a:gd name="connsiteY660" fmla="*/ 4939 h 19998"/>
                <a:gd name="connsiteX661" fmla="*/ 19712 w 19998"/>
                <a:gd name="connsiteY661" fmla="*/ 4939 h 19998"/>
                <a:gd name="connsiteX662" fmla="*/ 19686 w 19998"/>
                <a:gd name="connsiteY662" fmla="*/ 5003 h 19998"/>
                <a:gd name="connsiteX663" fmla="*/ 19645 w 19998"/>
                <a:gd name="connsiteY663" fmla="*/ 5003 h 19998"/>
                <a:gd name="connsiteX664" fmla="*/ 19131 w 19998"/>
                <a:gd name="connsiteY664" fmla="*/ 6512 h 19998"/>
                <a:gd name="connsiteX665" fmla="*/ 19236 w 19998"/>
                <a:gd name="connsiteY665" fmla="*/ 7750 h 19998"/>
                <a:gd name="connsiteX666" fmla="*/ 19212 w 19998"/>
                <a:gd name="connsiteY666" fmla="*/ 7750 h 19998"/>
                <a:gd name="connsiteX667" fmla="*/ 19090 w 19998"/>
                <a:gd name="connsiteY667" fmla="*/ 7870 h 19998"/>
                <a:gd name="connsiteX668" fmla="*/ 19152 w 19998"/>
                <a:gd name="connsiteY668" fmla="*/ 7853 h 19998"/>
                <a:gd name="connsiteX669" fmla="*/ 19064 w 19998"/>
                <a:gd name="connsiteY669" fmla="*/ 7973 h 19998"/>
                <a:gd name="connsiteX670" fmla="*/ 18983 w 19998"/>
                <a:gd name="connsiteY670" fmla="*/ 7973 h 19998"/>
                <a:gd name="connsiteX671" fmla="*/ 18714 w 19998"/>
                <a:gd name="connsiteY671" fmla="*/ 8135 h 19998"/>
                <a:gd name="connsiteX672" fmla="*/ 18695 w 19998"/>
                <a:gd name="connsiteY672" fmla="*/ 8093 h 19998"/>
                <a:gd name="connsiteX673" fmla="*/ 18614 w 19998"/>
                <a:gd name="connsiteY673" fmla="*/ 7997 h 19998"/>
                <a:gd name="connsiteX674" fmla="*/ 18631 w 19998"/>
                <a:gd name="connsiteY674" fmla="*/ 7973 h 19998"/>
                <a:gd name="connsiteX675" fmla="*/ 18304 w 19998"/>
                <a:gd name="connsiteY67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964 w 19998"/>
                <a:gd name="connsiteY18" fmla="*/ 11169 h 19998"/>
                <a:gd name="connsiteX19" fmla="*/ 17276 w 19998"/>
                <a:gd name="connsiteY19" fmla="*/ 10821 h 19998"/>
                <a:gd name="connsiteX20" fmla="*/ 17414 w 19998"/>
                <a:gd name="connsiteY20" fmla="*/ 10619 h 19998"/>
                <a:gd name="connsiteX21" fmla="*/ 18157 w 19998"/>
                <a:gd name="connsiteY21" fmla="*/ 10539 h 19998"/>
                <a:gd name="connsiteX22" fmla="*/ 18157 w 19998"/>
                <a:gd name="connsiteY22" fmla="*/ 10556 h 19998"/>
                <a:gd name="connsiteX23" fmla="*/ 18240 w 19998"/>
                <a:gd name="connsiteY23" fmla="*/ 10758 h 19998"/>
                <a:gd name="connsiteX24" fmla="*/ 18183 w 19998"/>
                <a:gd name="connsiteY24" fmla="*/ 11106 h 19998"/>
                <a:gd name="connsiteX25" fmla="*/ 18345 w 19998"/>
                <a:gd name="connsiteY25" fmla="*/ 11127 h 19998"/>
                <a:gd name="connsiteX26" fmla="*/ 18409 w 19998"/>
                <a:gd name="connsiteY26" fmla="*/ 11268 h 19998"/>
                <a:gd name="connsiteX27" fmla="*/ 18573 w 19998"/>
                <a:gd name="connsiteY27" fmla="*/ 11451 h 19998"/>
                <a:gd name="connsiteX28" fmla="*/ 18614 w 19998"/>
                <a:gd name="connsiteY28" fmla="*/ 11571 h 19998"/>
                <a:gd name="connsiteX29" fmla="*/ 18369 w 19998"/>
                <a:gd name="connsiteY29" fmla="*/ 11757 h 19998"/>
                <a:gd name="connsiteX30" fmla="*/ 18240 w 19998"/>
                <a:gd name="connsiteY30" fmla="*/ 11839 h 19998"/>
                <a:gd name="connsiteX31" fmla="*/ 18240 w 19998"/>
                <a:gd name="connsiteY31" fmla="*/ 11855 h 19998"/>
                <a:gd name="connsiteX32" fmla="*/ 18223 w 19998"/>
                <a:gd name="connsiteY32" fmla="*/ 11919 h 19998"/>
                <a:gd name="connsiteX33" fmla="*/ 18388 w 19998"/>
                <a:gd name="connsiteY33" fmla="*/ 12144 h 19998"/>
                <a:gd name="connsiteX34" fmla="*/ 18631 w 19998"/>
                <a:gd name="connsiteY34" fmla="*/ 12548 h 19998"/>
                <a:gd name="connsiteX35" fmla="*/ 18673 w 19998"/>
                <a:gd name="connsiteY35" fmla="*/ 12548 h 19998"/>
                <a:gd name="connsiteX36" fmla="*/ 18695 w 19998"/>
                <a:gd name="connsiteY36" fmla="*/ 12574 h 19998"/>
                <a:gd name="connsiteX37" fmla="*/ 18900 w 19998"/>
                <a:gd name="connsiteY37" fmla="*/ 12734 h 19998"/>
                <a:gd name="connsiteX38" fmla="*/ 18843 w 19998"/>
                <a:gd name="connsiteY38" fmla="*/ 12920 h 19998"/>
                <a:gd name="connsiteX39" fmla="*/ 18804 w 19998"/>
                <a:gd name="connsiteY39" fmla="*/ 12920 h 19998"/>
                <a:gd name="connsiteX40" fmla="*/ 18821 w 19998"/>
                <a:gd name="connsiteY40" fmla="*/ 13098 h 19998"/>
                <a:gd name="connsiteX41" fmla="*/ 18804 w 19998"/>
                <a:gd name="connsiteY41" fmla="*/ 13098 h 19998"/>
                <a:gd name="connsiteX42" fmla="*/ 18762 w 19998"/>
                <a:gd name="connsiteY42" fmla="*/ 13178 h 19998"/>
                <a:gd name="connsiteX43" fmla="*/ 18573 w 19998"/>
                <a:gd name="connsiteY43" fmla="*/ 13221 h 19998"/>
                <a:gd name="connsiteX44" fmla="*/ 18469 w 19998"/>
                <a:gd name="connsiteY44" fmla="*/ 13300 h 19998"/>
                <a:gd name="connsiteX45" fmla="*/ 18469 w 19998"/>
                <a:gd name="connsiteY45" fmla="*/ 13364 h 19998"/>
                <a:gd name="connsiteX46" fmla="*/ 18119 w 19998"/>
                <a:gd name="connsiteY46" fmla="*/ 13387 h 19998"/>
                <a:gd name="connsiteX47" fmla="*/ 18035 w 19998"/>
                <a:gd name="connsiteY47" fmla="*/ 13444 h 19998"/>
                <a:gd name="connsiteX48" fmla="*/ 18240 w 19998"/>
                <a:gd name="connsiteY48" fmla="*/ 13669 h 19998"/>
                <a:gd name="connsiteX49" fmla="*/ 18261 w 19998"/>
                <a:gd name="connsiteY49" fmla="*/ 13914 h 19998"/>
                <a:gd name="connsiteX50" fmla="*/ 18552 w 19998"/>
                <a:gd name="connsiteY50" fmla="*/ 14034 h 19998"/>
                <a:gd name="connsiteX51" fmla="*/ 18714 w 19998"/>
                <a:gd name="connsiteY51" fmla="*/ 14074 h 19998"/>
                <a:gd name="connsiteX52" fmla="*/ 18843 w 19998"/>
                <a:gd name="connsiteY52" fmla="*/ 14403 h 19998"/>
                <a:gd name="connsiteX53" fmla="*/ 18657 w 19998"/>
                <a:gd name="connsiteY53" fmla="*/ 14421 h 19998"/>
                <a:gd name="connsiteX54" fmla="*/ 18492 w 19998"/>
                <a:gd name="connsiteY54" fmla="*/ 14809 h 19998"/>
                <a:gd name="connsiteX55" fmla="*/ 18657 w 19998"/>
                <a:gd name="connsiteY55" fmla="*/ 14995 h 19998"/>
                <a:gd name="connsiteX56" fmla="*/ 18573 w 19998"/>
                <a:gd name="connsiteY56" fmla="*/ 15011 h 19998"/>
                <a:gd name="connsiteX57" fmla="*/ 18573 w 19998"/>
                <a:gd name="connsiteY57" fmla="*/ 15131 h 19998"/>
                <a:gd name="connsiteX58" fmla="*/ 18804 w 19998"/>
                <a:gd name="connsiteY58" fmla="*/ 15422 h 19998"/>
                <a:gd name="connsiteX59" fmla="*/ 18821 w 19998"/>
                <a:gd name="connsiteY59" fmla="*/ 15422 h 19998"/>
                <a:gd name="connsiteX60" fmla="*/ 18843 w 19998"/>
                <a:gd name="connsiteY60" fmla="*/ 15439 h 19998"/>
                <a:gd name="connsiteX61" fmla="*/ 19090 w 19998"/>
                <a:gd name="connsiteY61" fmla="*/ 15479 h 19998"/>
                <a:gd name="connsiteX62" fmla="*/ 19152 w 19998"/>
                <a:gd name="connsiteY62" fmla="*/ 15542 h 19998"/>
                <a:gd name="connsiteX63" fmla="*/ 19169 w 19998"/>
                <a:gd name="connsiteY63" fmla="*/ 15542 h 19998"/>
                <a:gd name="connsiteX64" fmla="*/ 19500 w 19998"/>
                <a:gd name="connsiteY64" fmla="*/ 15641 h 19998"/>
                <a:gd name="connsiteX65" fmla="*/ 19500 w 19998"/>
                <a:gd name="connsiteY65" fmla="*/ 15624 h 19998"/>
                <a:gd name="connsiteX66" fmla="*/ 19833 w 19998"/>
                <a:gd name="connsiteY66" fmla="*/ 15519 h 19998"/>
                <a:gd name="connsiteX67" fmla="*/ 19833 w 19998"/>
                <a:gd name="connsiteY67" fmla="*/ 15479 h 19998"/>
                <a:gd name="connsiteX68" fmla="*/ 19914 w 19998"/>
                <a:gd name="connsiteY68" fmla="*/ 15479 h 19998"/>
                <a:gd name="connsiteX69" fmla="*/ 19890 w 19998"/>
                <a:gd name="connsiteY69" fmla="*/ 15624 h 19998"/>
                <a:gd name="connsiteX70" fmla="*/ 19971 w 19998"/>
                <a:gd name="connsiteY70" fmla="*/ 15784 h 19998"/>
                <a:gd name="connsiteX71" fmla="*/ 19890 w 19998"/>
                <a:gd name="connsiteY71" fmla="*/ 15824 h 19998"/>
                <a:gd name="connsiteX72" fmla="*/ 19686 w 19998"/>
                <a:gd name="connsiteY72" fmla="*/ 16358 h 19998"/>
                <a:gd name="connsiteX73" fmla="*/ 19712 w 19998"/>
                <a:gd name="connsiteY73" fmla="*/ 16395 h 19998"/>
                <a:gd name="connsiteX74" fmla="*/ 19645 w 19998"/>
                <a:gd name="connsiteY74" fmla="*/ 16477 h 19998"/>
                <a:gd name="connsiteX75" fmla="*/ 19605 w 19998"/>
                <a:gd name="connsiteY75" fmla="*/ 16454 h 19998"/>
                <a:gd name="connsiteX76" fmla="*/ 19459 w 19998"/>
                <a:gd name="connsiteY76" fmla="*/ 16557 h 19998"/>
                <a:gd name="connsiteX77" fmla="*/ 19443 w 19998"/>
                <a:gd name="connsiteY77" fmla="*/ 16557 h 19998"/>
                <a:gd name="connsiteX78" fmla="*/ 19400 w 19998"/>
                <a:gd name="connsiteY78" fmla="*/ 16600 h 19998"/>
                <a:gd name="connsiteX79" fmla="*/ 19417 w 19998"/>
                <a:gd name="connsiteY79" fmla="*/ 16640 h 19998"/>
                <a:gd name="connsiteX80" fmla="*/ 19400 w 19998"/>
                <a:gd name="connsiteY80" fmla="*/ 16656 h 19998"/>
                <a:gd name="connsiteX81" fmla="*/ 19376 w 19998"/>
                <a:gd name="connsiteY81" fmla="*/ 16600 h 19998"/>
                <a:gd name="connsiteX82" fmla="*/ 19333 w 19998"/>
                <a:gd name="connsiteY82" fmla="*/ 16640 h 19998"/>
                <a:gd name="connsiteX83" fmla="*/ 19317 w 19998"/>
                <a:gd name="connsiteY83" fmla="*/ 16618 h 19998"/>
                <a:gd name="connsiteX84" fmla="*/ 19064 w 19998"/>
                <a:gd name="connsiteY84" fmla="*/ 16905 h 19998"/>
                <a:gd name="connsiteX85" fmla="*/ 19107 w 19998"/>
                <a:gd name="connsiteY85" fmla="*/ 16964 h 19998"/>
                <a:gd name="connsiteX86" fmla="*/ 19064 w 19998"/>
                <a:gd name="connsiteY86" fmla="*/ 16987 h 19998"/>
                <a:gd name="connsiteX87" fmla="*/ 19047 w 19998"/>
                <a:gd name="connsiteY87" fmla="*/ 16922 h 19998"/>
                <a:gd name="connsiteX88" fmla="*/ 18926 w 19998"/>
                <a:gd name="connsiteY88" fmla="*/ 17004 h 19998"/>
                <a:gd name="connsiteX89" fmla="*/ 18900 w 19998"/>
                <a:gd name="connsiteY89" fmla="*/ 16987 h 19998"/>
                <a:gd name="connsiteX90" fmla="*/ 18762 w 19998"/>
                <a:gd name="connsiteY90" fmla="*/ 17067 h 19998"/>
                <a:gd name="connsiteX91" fmla="*/ 18804 w 19998"/>
                <a:gd name="connsiteY91" fmla="*/ 17084 h 19998"/>
                <a:gd name="connsiteX92" fmla="*/ 18778 w 19998"/>
                <a:gd name="connsiteY92" fmla="*/ 17150 h 19998"/>
                <a:gd name="connsiteX93" fmla="*/ 18738 w 19998"/>
                <a:gd name="connsiteY93" fmla="*/ 17150 h 19998"/>
                <a:gd name="connsiteX94" fmla="*/ 18695 w 19998"/>
                <a:gd name="connsiteY94" fmla="*/ 17269 h 19998"/>
                <a:gd name="connsiteX95" fmla="*/ 18657 w 19998"/>
                <a:gd name="connsiteY95" fmla="*/ 17269 h 19998"/>
                <a:gd name="connsiteX96" fmla="*/ 18631 w 19998"/>
                <a:gd name="connsiteY96" fmla="*/ 17269 h 19998"/>
                <a:gd name="connsiteX97" fmla="*/ 18631 w 19998"/>
                <a:gd name="connsiteY97" fmla="*/ 17312 h 19998"/>
                <a:gd name="connsiteX98" fmla="*/ 18452 w 19998"/>
                <a:gd name="connsiteY98" fmla="*/ 17312 h 19998"/>
                <a:gd name="connsiteX99" fmla="*/ 18200 w 19998"/>
                <a:gd name="connsiteY99" fmla="*/ 17655 h 19998"/>
                <a:gd name="connsiteX100" fmla="*/ 18200 w 19998"/>
                <a:gd name="connsiteY100" fmla="*/ 17674 h 19998"/>
                <a:gd name="connsiteX101" fmla="*/ 18345 w 19998"/>
                <a:gd name="connsiteY101" fmla="*/ 17655 h 19998"/>
                <a:gd name="connsiteX102" fmla="*/ 18345 w 19998"/>
                <a:gd name="connsiteY102" fmla="*/ 17634 h 19998"/>
                <a:gd name="connsiteX103" fmla="*/ 18388 w 19998"/>
                <a:gd name="connsiteY103" fmla="*/ 17655 h 19998"/>
                <a:gd name="connsiteX104" fmla="*/ 18345 w 19998"/>
                <a:gd name="connsiteY104" fmla="*/ 17779 h 19998"/>
                <a:gd name="connsiteX105" fmla="*/ 18369 w 19998"/>
                <a:gd name="connsiteY105" fmla="*/ 17796 h 19998"/>
                <a:gd name="connsiteX106" fmla="*/ 18369 w 19998"/>
                <a:gd name="connsiteY106" fmla="*/ 17817 h 19998"/>
                <a:gd name="connsiteX107" fmla="*/ 18304 w 19998"/>
                <a:gd name="connsiteY107" fmla="*/ 17843 h 19998"/>
                <a:gd name="connsiteX108" fmla="*/ 18304 w 19998"/>
                <a:gd name="connsiteY108" fmla="*/ 17883 h 19998"/>
                <a:gd name="connsiteX109" fmla="*/ 18261 w 19998"/>
                <a:gd name="connsiteY109" fmla="*/ 17899 h 19998"/>
                <a:gd name="connsiteX110" fmla="*/ 18157 w 19998"/>
                <a:gd name="connsiteY110" fmla="*/ 17859 h 19998"/>
                <a:gd name="connsiteX111" fmla="*/ 17830 w 19998"/>
                <a:gd name="connsiteY111" fmla="*/ 18003 h 19998"/>
                <a:gd name="connsiteX112" fmla="*/ 17830 w 19998"/>
                <a:gd name="connsiteY112" fmla="*/ 18101 h 19998"/>
                <a:gd name="connsiteX113" fmla="*/ 17561 w 19998"/>
                <a:gd name="connsiteY113" fmla="*/ 18045 h 19998"/>
                <a:gd name="connsiteX114" fmla="*/ 17502 w 19998"/>
                <a:gd name="connsiteY114" fmla="*/ 18223 h 19998"/>
                <a:gd name="connsiteX115" fmla="*/ 17518 w 19998"/>
                <a:gd name="connsiteY115" fmla="*/ 18223 h 19998"/>
                <a:gd name="connsiteX116" fmla="*/ 17480 w 19998"/>
                <a:gd name="connsiteY116" fmla="*/ 18247 h 19998"/>
                <a:gd name="connsiteX117" fmla="*/ 17397 w 19998"/>
                <a:gd name="connsiteY117" fmla="*/ 18247 h 19998"/>
                <a:gd name="connsiteX118" fmla="*/ 17373 w 19998"/>
                <a:gd name="connsiteY118" fmla="*/ 18223 h 19998"/>
                <a:gd name="connsiteX119" fmla="*/ 17454 w 19998"/>
                <a:gd name="connsiteY119" fmla="*/ 18207 h 19998"/>
                <a:gd name="connsiteX120" fmla="*/ 17397 w 19998"/>
                <a:gd name="connsiteY120" fmla="*/ 18125 h 19998"/>
                <a:gd name="connsiteX121" fmla="*/ 17249 w 19998"/>
                <a:gd name="connsiteY121" fmla="*/ 18125 h 19998"/>
                <a:gd name="connsiteX122" fmla="*/ 17249 w 19998"/>
                <a:gd name="connsiteY122" fmla="*/ 18101 h 19998"/>
                <a:gd name="connsiteX123" fmla="*/ 17111 w 19998"/>
                <a:gd name="connsiteY123" fmla="*/ 18082 h 19998"/>
                <a:gd name="connsiteX124" fmla="*/ 17111 w 19998"/>
                <a:gd name="connsiteY124" fmla="*/ 18061 h 19998"/>
                <a:gd name="connsiteX125" fmla="*/ 17023 w 19998"/>
                <a:gd name="connsiteY125" fmla="*/ 18061 h 19998"/>
                <a:gd name="connsiteX126" fmla="*/ 17023 w 19998"/>
                <a:gd name="connsiteY126" fmla="*/ 18082 h 19998"/>
                <a:gd name="connsiteX127" fmla="*/ 17068 w 19998"/>
                <a:gd name="connsiteY127" fmla="*/ 18101 h 19998"/>
                <a:gd name="connsiteX128" fmla="*/ 17068 w 19998"/>
                <a:gd name="connsiteY128" fmla="*/ 18144 h 19998"/>
                <a:gd name="connsiteX129" fmla="*/ 17128 w 19998"/>
                <a:gd name="connsiteY129" fmla="*/ 18125 h 19998"/>
                <a:gd name="connsiteX130" fmla="*/ 17149 w 19998"/>
                <a:gd name="connsiteY130" fmla="*/ 18165 h 19998"/>
                <a:gd name="connsiteX131" fmla="*/ 17068 w 19998"/>
                <a:gd name="connsiteY131" fmla="*/ 18181 h 19998"/>
                <a:gd name="connsiteX132" fmla="*/ 17023 w 19998"/>
                <a:gd name="connsiteY132" fmla="*/ 18165 h 19998"/>
                <a:gd name="connsiteX133" fmla="*/ 16980 w 19998"/>
                <a:gd name="connsiteY133" fmla="*/ 18223 h 19998"/>
                <a:gd name="connsiteX134" fmla="*/ 16880 w 19998"/>
                <a:gd name="connsiteY134" fmla="*/ 18181 h 19998"/>
                <a:gd name="connsiteX135" fmla="*/ 16899 w 19998"/>
                <a:gd name="connsiteY135" fmla="*/ 18082 h 19998"/>
                <a:gd name="connsiteX136" fmla="*/ 16842 w 19998"/>
                <a:gd name="connsiteY136" fmla="*/ 18061 h 19998"/>
                <a:gd name="connsiteX137" fmla="*/ 16842 w 19998"/>
                <a:gd name="connsiteY137" fmla="*/ 18045 h 19998"/>
                <a:gd name="connsiteX138" fmla="*/ 16678 w 19998"/>
                <a:gd name="connsiteY138" fmla="*/ 17981 h 19998"/>
                <a:gd name="connsiteX139" fmla="*/ 16694 w 19998"/>
                <a:gd name="connsiteY139" fmla="*/ 17963 h 19998"/>
                <a:gd name="connsiteX140" fmla="*/ 16694 w 19998"/>
                <a:gd name="connsiteY140" fmla="*/ 17941 h 19998"/>
                <a:gd name="connsiteX141" fmla="*/ 16654 w 19998"/>
                <a:gd name="connsiteY141" fmla="*/ 17941 h 19998"/>
                <a:gd name="connsiteX142" fmla="*/ 16573 w 19998"/>
                <a:gd name="connsiteY142" fmla="*/ 17941 h 19998"/>
                <a:gd name="connsiteX143" fmla="*/ 16547 w 19998"/>
                <a:gd name="connsiteY143" fmla="*/ 17981 h 19998"/>
                <a:gd name="connsiteX144" fmla="*/ 16425 w 19998"/>
                <a:gd name="connsiteY144" fmla="*/ 17883 h 19998"/>
                <a:gd name="connsiteX145" fmla="*/ 16073 w 19998"/>
                <a:gd name="connsiteY145" fmla="*/ 17899 h 19998"/>
                <a:gd name="connsiteX146" fmla="*/ 16073 w 19998"/>
                <a:gd name="connsiteY146" fmla="*/ 17883 h 19998"/>
                <a:gd name="connsiteX147" fmla="*/ 16137 w 19998"/>
                <a:gd name="connsiteY147" fmla="*/ 17753 h 19998"/>
                <a:gd name="connsiteX148" fmla="*/ 16097 w 19998"/>
                <a:gd name="connsiteY148" fmla="*/ 17714 h 19998"/>
                <a:gd name="connsiteX149" fmla="*/ 16016 w 19998"/>
                <a:gd name="connsiteY149" fmla="*/ 17551 h 19998"/>
                <a:gd name="connsiteX150" fmla="*/ 15539 w 19998"/>
                <a:gd name="connsiteY150" fmla="*/ 17594 h 19998"/>
                <a:gd name="connsiteX151" fmla="*/ 15499 w 19998"/>
                <a:gd name="connsiteY151" fmla="*/ 17514 h 19998"/>
                <a:gd name="connsiteX152" fmla="*/ 15704 w 19998"/>
                <a:gd name="connsiteY152" fmla="*/ 17453 h 19998"/>
                <a:gd name="connsiteX153" fmla="*/ 15704 w 19998"/>
                <a:gd name="connsiteY153" fmla="*/ 17472 h 19998"/>
                <a:gd name="connsiteX154" fmla="*/ 15868 w 19998"/>
                <a:gd name="connsiteY154" fmla="*/ 17286 h 19998"/>
                <a:gd name="connsiteX155" fmla="*/ 15828 w 19998"/>
                <a:gd name="connsiteY155" fmla="*/ 17269 h 19998"/>
                <a:gd name="connsiteX156" fmla="*/ 15763 w 19998"/>
                <a:gd name="connsiteY156" fmla="*/ 17333 h 19998"/>
                <a:gd name="connsiteX157" fmla="*/ 15763 w 19998"/>
                <a:gd name="connsiteY157" fmla="*/ 17352 h 19998"/>
                <a:gd name="connsiteX158" fmla="*/ 15663 w 19998"/>
                <a:gd name="connsiteY158" fmla="*/ 17187 h 19998"/>
                <a:gd name="connsiteX159" fmla="*/ 15556 w 19998"/>
                <a:gd name="connsiteY159" fmla="*/ 17187 h 19998"/>
                <a:gd name="connsiteX160" fmla="*/ 15518 w 19998"/>
                <a:gd name="connsiteY160" fmla="*/ 17124 h 19998"/>
                <a:gd name="connsiteX161" fmla="*/ 15518 w 19998"/>
                <a:gd name="connsiteY161" fmla="*/ 17312 h 19998"/>
                <a:gd name="connsiteX162" fmla="*/ 15582 w 19998"/>
                <a:gd name="connsiteY162" fmla="*/ 17312 h 19998"/>
                <a:gd name="connsiteX163" fmla="*/ 15599 w 19998"/>
                <a:gd name="connsiteY163" fmla="*/ 17472 h 19998"/>
                <a:gd name="connsiteX164" fmla="*/ 15475 w 19998"/>
                <a:gd name="connsiteY164" fmla="*/ 17495 h 19998"/>
                <a:gd name="connsiteX165" fmla="*/ 15370 w 19998"/>
                <a:gd name="connsiteY165" fmla="*/ 17415 h 19998"/>
                <a:gd name="connsiteX166" fmla="*/ 15249 w 19998"/>
                <a:gd name="connsiteY166" fmla="*/ 17535 h 19998"/>
                <a:gd name="connsiteX167" fmla="*/ 15313 w 19998"/>
                <a:gd name="connsiteY167" fmla="*/ 17577 h 19998"/>
                <a:gd name="connsiteX168" fmla="*/ 15230 w 19998"/>
                <a:gd name="connsiteY168" fmla="*/ 17655 h 19998"/>
                <a:gd name="connsiteX169" fmla="*/ 14937 w 19998"/>
                <a:gd name="connsiteY169" fmla="*/ 17617 h 19998"/>
                <a:gd name="connsiteX170" fmla="*/ 14918 w 19998"/>
                <a:gd name="connsiteY170" fmla="*/ 17495 h 19998"/>
                <a:gd name="connsiteX171" fmla="*/ 14856 w 19998"/>
                <a:gd name="connsiteY171" fmla="*/ 17495 h 19998"/>
                <a:gd name="connsiteX172" fmla="*/ 14856 w 19998"/>
                <a:gd name="connsiteY172" fmla="*/ 17617 h 19998"/>
                <a:gd name="connsiteX173" fmla="*/ 14775 w 19998"/>
                <a:gd name="connsiteY173" fmla="*/ 17577 h 19998"/>
                <a:gd name="connsiteX174" fmla="*/ 14796 w 19998"/>
                <a:gd name="connsiteY174" fmla="*/ 17432 h 19998"/>
                <a:gd name="connsiteX175" fmla="*/ 14199 w 19998"/>
                <a:gd name="connsiteY175" fmla="*/ 17389 h 19998"/>
                <a:gd name="connsiteX176" fmla="*/ 14010 w 19998"/>
                <a:gd name="connsiteY176" fmla="*/ 17286 h 19998"/>
                <a:gd name="connsiteX177" fmla="*/ 14053 w 19998"/>
                <a:gd name="connsiteY177" fmla="*/ 17248 h 19998"/>
                <a:gd name="connsiteX178" fmla="*/ 13972 w 19998"/>
                <a:gd name="connsiteY178" fmla="*/ 17166 h 19998"/>
                <a:gd name="connsiteX179" fmla="*/ 12524 w 19998"/>
                <a:gd name="connsiteY179" fmla="*/ 17981 h 19998"/>
                <a:gd name="connsiteX180" fmla="*/ 12279 w 19998"/>
                <a:gd name="connsiteY180" fmla="*/ 18327 h 19998"/>
                <a:gd name="connsiteX181" fmla="*/ 12174 w 19998"/>
                <a:gd name="connsiteY181" fmla="*/ 18223 h 19998"/>
                <a:gd name="connsiteX182" fmla="*/ 12174 w 19998"/>
                <a:gd name="connsiteY182" fmla="*/ 18327 h 19998"/>
                <a:gd name="connsiteX183" fmla="*/ 12239 w 19998"/>
                <a:gd name="connsiteY183" fmla="*/ 18350 h 19998"/>
                <a:gd name="connsiteX184" fmla="*/ 12255 w 19998"/>
                <a:gd name="connsiteY184" fmla="*/ 18327 h 19998"/>
                <a:gd name="connsiteX185" fmla="*/ 12279 w 19998"/>
                <a:gd name="connsiteY185" fmla="*/ 18327 h 19998"/>
                <a:gd name="connsiteX186" fmla="*/ 12196 w 19998"/>
                <a:gd name="connsiteY186" fmla="*/ 18592 h 19998"/>
                <a:gd name="connsiteX187" fmla="*/ 12158 w 19998"/>
                <a:gd name="connsiteY187" fmla="*/ 18571 h 19998"/>
                <a:gd name="connsiteX188" fmla="*/ 12174 w 19998"/>
                <a:gd name="connsiteY188" fmla="*/ 18513 h 19998"/>
                <a:gd name="connsiteX189" fmla="*/ 12115 w 19998"/>
                <a:gd name="connsiteY189" fmla="*/ 18550 h 19998"/>
                <a:gd name="connsiteX190" fmla="*/ 12196 w 19998"/>
                <a:gd name="connsiteY190" fmla="*/ 18837 h 19998"/>
                <a:gd name="connsiteX191" fmla="*/ 12255 w 19998"/>
                <a:gd name="connsiteY191" fmla="*/ 19528 h 19998"/>
                <a:gd name="connsiteX192" fmla="*/ 12379 w 19998"/>
                <a:gd name="connsiteY192" fmla="*/ 19570 h 19998"/>
                <a:gd name="connsiteX193" fmla="*/ 12360 w 19998"/>
                <a:gd name="connsiteY193" fmla="*/ 19650 h 19998"/>
                <a:gd name="connsiteX194" fmla="*/ 12443 w 19998"/>
                <a:gd name="connsiteY194" fmla="*/ 19749 h 19998"/>
                <a:gd name="connsiteX195" fmla="*/ 12279 w 19998"/>
                <a:gd name="connsiteY195" fmla="*/ 19772 h 19998"/>
                <a:gd name="connsiteX196" fmla="*/ 12215 w 19998"/>
                <a:gd name="connsiteY196" fmla="*/ 19669 h 19998"/>
                <a:gd name="connsiteX197" fmla="*/ 12158 w 19998"/>
                <a:gd name="connsiteY197" fmla="*/ 19690 h 19998"/>
                <a:gd name="connsiteX198" fmla="*/ 12158 w 19998"/>
                <a:gd name="connsiteY198" fmla="*/ 19669 h 19998"/>
                <a:gd name="connsiteX199" fmla="*/ 12010 w 19998"/>
                <a:gd name="connsiteY199" fmla="*/ 19669 h 19998"/>
                <a:gd name="connsiteX200" fmla="*/ 12010 w 19998"/>
                <a:gd name="connsiteY200" fmla="*/ 19706 h 19998"/>
                <a:gd name="connsiteX201" fmla="*/ 11927 w 19998"/>
                <a:gd name="connsiteY201" fmla="*/ 19690 h 19998"/>
                <a:gd name="connsiteX202" fmla="*/ 11905 w 19998"/>
                <a:gd name="connsiteY202" fmla="*/ 19706 h 19998"/>
                <a:gd name="connsiteX203" fmla="*/ 11741 w 19998"/>
                <a:gd name="connsiteY203" fmla="*/ 19810 h 19998"/>
                <a:gd name="connsiteX204" fmla="*/ 11577 w 19998"/>
                <a:gd name="connsiteY204" fmla="*/ 19810 h 19998"/>
                <a:gd name="connsiteX205" fmla="*/ 11577 w 19998"/>
                <a:gd name="connsiteY205" fmla="*/ 19875 h 19998"/>
                <a:gd name="connsiteX206" fmla="*/ 11553 w 19998"/>
                <a:gd name="connsiteY206" fmla="*/ 19875 h 19998"/>
                <a:gd name="connsiteX207" fmla="*/ 11577 w 19998"/>
                <a:gd name="connsiteY207" fmla="*/ 19972 h 19998"/>
                <a:gd name="connsiteX208" fmla="*/ 11388 w 19998"/>
                <a:gd name="connsiteY208" fmla="*/ 19934 h 19998"/>
                <a:gd name="connsiteX209" fmla="*/ 11348 w 19998"/>
                <a:gd name="connsiteY209" fmla="*/ 19998 h 19998"/>
                <a:gd name="connsiteX210" fmla="*/ 10645 w 19998"/>
                <a:gd name="connsiteY210" fmla="*/ 19810 h 19998"/>
                <a:gd name="connsiteX211" fmla="*/ 10441 w 19998"/>
                <a:gd name="connsiteY211" fmla="*/ 19955 h 19998"/>
                <a:gd name="connsiteX212" fmla="*/ 10295 w 19998"/>
                <a:gd name="connsiteY212" fmla="*/ 19732 h 19998"/>
                <a:gd name="connsiteX213" fmla="*/ 9964 w 19998"/>
                <a:gd name="connsiteY213" fmla="*/ 19626 h 19998"/>
                <a:gd name="connsiteX214" fmla="*/ 9990 w 19998"/>
                <a:gd name="connsiteY214" fmla="*/ 19467 h 19998"/>
                <a:gd name="connsiteX215" fmla="*/ 10048 w 19998"/>
                <a:gd name="connsiteY215" fmla="*/ 19450 h 19998"/>
                <a:gd name="connsiteX216" fmla="*/ 10048 w 19998"/>
                <a:gd name="connsiteY216" fmla="*/ 19424 h 19998"/>
                <a:gd name="connsiteX217" fmla="*/ 9943 w 19998"/>
                <a:gd name="connsiteY217" fmla="*/ 19408 h 19998"/>
                <a:gd name="connsiteX218" fmla="*/ 9964 w 19998"/>
                <a:gd name="connsiteY218" fmla="*/ 19342 h 19998"/>
                <a:gd name="connsiteX219" fmla="*/ 9533 w 19998"/>
                <a:gd name="connsiteY219" fmla="*/ 19262 h 19998"/>
                <a:gd name="connsiteX220" fmla="*/ 9533 w 19998"/>
                <a:gd name="connsiteY220" fmla="*/ 19368 h 19998"/>
                <a:gd name="connsiteX221" fmla="*/ 9452 w 19998"/>
                <a:gd name="connsiteY221" fmla="*/ 19368 h 19998"/>
                <a:gd name="connsiteX222" fmla="*/ 9288 w 19998"/>
                <a:gd name="connsiteY222" fmla="*/ 19076 h 19998"/>
                <a:gd name="connsiteX223" fmla="*/ 8935 w 19998"/>
                <a:gd name="connsiteY223" fmla="*/ 19076 h 19998"/>
                <a:gd name="connsiteX224" fmla="*/ 8478 w 19998"/>
                <a:gd name="connsiteY224" fmla="*/ 18837 h 19998"/>
                <a:gd name="connsiteX225" fmla="*/ 8381 w 19998"/>
                <a:gd name="connsiteY225" fmla="*/ 18795 h 19998"/>
                <a:gd name="connsiteX226" fmla="*/ 8357 w 19998"/>
                <a:gd name="connsiteY226" fmla="*/ 18820 h 19998"/>
                <a:gd name="connsiteX227" fmla="*/ 8169 w 19998"/>
                <a:gd name="connsiteY227" fmla="*/ 18773 h 19998"/>
                <a:gd name="connsiteX228" fmla="*/ 8128 w 19998"/>
                <a:gd name="connsiteY228" fmla="*/ 18820 h 19998"/>
                <a:gd name="connsiteX229" fmla="*/ 8150 w 19998"/>
                <a:gd name="connsiteY229" fmla="*/ 18877 h 19998"/>
                <a:gd name="connsiteX230" fmla="*/ 8109 w 19998"/>
                <a:gd name="connsiteY230" fmla="*/ 18940 h 19998"/>
                <a:gd name="connsiteX231" fmla="*/ 8128 w 19998"/>
                <a:gd name="connsiteY231" fmla="*/ 18957 h 19998"/>
                <a:gd name="connsiteX232" fmla="*/ 8109 w 19998"/>
                <a:gd name="connsiteY232" fmla="*/ 18997 h 19998"/>
                <a:gd name="connsiteX233" fmla="*/ 8150 w 19998"/>
                <a:gd name="connsiteY233" fmla="*/ 18997 h 19998"/>
                <a:gd name="connsiteX234" fmla="*/ 8150 w 19998"/>
                <a:gd name="connsiteY234" fmla="*/ 19142 h 19998"/>
                <a:gd name="connsiteX235" fmla="*/ 8007 w 19998"/>
                <a:gd name="connsiteY235" fmla="*/ 19119 h 19998"/>
                <a:gd name="connsiteX236" fmla="*/ 7907 w 19998"/>
                <a:gd name="connsiteY236" fmla="*/ 19119 h 19998"/>
                <a:gd name="connsiteX237" fmla="*/ 7907 w 19998"/>
                <a:gd name="connsiteY237" fmla="*/ 19142 h 19998"/>
                <a:gd name="connsiteX238" fmla="*/ 7816 w 19998"/>
                <a:gd name="connsiteY238" fmla="*/ 19119 h 19998"/>
                <a:gd name="connsiteX239" fmla="*/ 7676 w 19998"/>
                <a:gd name="connsiteY239" fmla="*/ 19119 h 19998"/>
                <a:gd name="connsiteX240" fmla="*/ 7611 w 19998"/>
                <a:gd name="connsiteY240" fmla="*/ 19060 h 19998"/>
                <a:gd name="connsiteX241" fmla="*/ 7511 w 19998"/>
                <a:gd name="connsiteY241" fmla="*/ 19159 h 19998"/>
                <a:gd name="connsiteX242" fmla="*/ 6892 w 19998"/>
                <a:gd name="connsiteY242" fmla="*/ 19102 h 19998"/>
                <a:gd name="connsiteX243" fmla="*/ 6868 w 19998"/>
                <a:gd name="connsiteY243" fmla="*/ 19060 h 19998"/>
                <a:gd name="connsiteX244" fmla="*/ 6730 w 19998"/>
                <a:gd name="connsiteY244" fmla="*/ 18877 h 19998"/>
                <a:gd name="connsiteX245" fmla="*/ 6599 w 19998"/>
                <a:gd name="connsiteY245" fmla="*/ 18837 h 19998"/>
                <a:gd name="connsiteX246" fmla="*/ 6583 w 19998"/>
                <a:gd name="connsiteY246" fmla="*/ 18795 h 19998"/>
                <a:gd name="connsiteX247" fmla="*/ 6583 w 19998"/>
                <a:gd name="connsiteY247" fmla="*/ 18820 h 19998"/>
                <a:gd name="connsiteX248" fmla="*/ 6478 w 19998"/>
                <a:gd name="connsiteY248" fmla="*/ 18731 h 19998"/>
                <a:gd name="connsiteX249" fmla="*/ 6254 w 19998"/>
                <a:gd name="connsiteY249" fmla="*/ 18858 h 19998"/>
                <a:gd name="connsiteX250" fmla="*/ 6149 w 19998"/>
                <a:gd name="connsiteY250" fmla="*/ 18773 h 19998"/>
                <a:gd name="connsiteX251" fmla="*/ 6066 w 19998"/>
                <a:gd name="connsiteY251" fmla="*/ 18877 h 19998"/>
                <a:gd name="connsiteX252" fmla="*/ 6025 w 19998"/>
                <a:gd name="connsiteY252" fmla="*/ 18858 h 19998"/>
                <a:gd name="connsiteX253" fmla="*/ 6025 w 19998"/>
                <a:gd name="connsiteY253" fmla="*/ 18820 h 19998"/>
                <a:gd name="connsiteX254" fmla="*/ 5982 w 19998"/>
                <a:gd name="connsiteY254" fmla="*/ 18820 h 19998"/>
                <a:gd name="connsiteX255" fmla="*/ 5861 w 19998"/>
                <a:gd name="connsiteY255" fmla="*/ 18632 h 19998"/>
                <a:gd name="connsiteX256" fmla="*/ 5820 w 19998"/>
                <a:gd name="connsiteY256" fmla="*/ 18632 h 19998"/>
                <a:gd name="connsiteX257" fmla="*/ 5756 w 19998"/>
                <a:gd name="connsiteY257" fmla="*/ 18550 h 19998"/>
                <a:gd name="connsiteX258" fmla="*/ 5775 w 19998"/>
                <a:gd name="connsiteY258" fmla="*/ 18550 h 19998"/>
                <a:gd name="connsiteX259" fmla="*/ 5732 w 19998"/>
                <a:gd name="connsiteY259" fmla="*/ 18447 h 19998"/>
                <a:gd name="connsiteX260" fmla="*/ 5075 w 19998"/>
                <a:gd name="connsiteY260" fmla="*/ 18310 h 19998"/>
                <a:gd name="connsiteX261" fmla="*/ 4806 w 19998"/>
                <a:gd name="connsiteY261" fmla="*/ 18165 h 19998"/>
                <a:gd name="connsiteX262" fmla="*/ 4865 w 19998"/>
                <a:gd name="connsiteY262" fmla="*/ 18061 h 19998"/>
                <a:gd name="connsiteX263" fmla="*/ 4768 w 19998"/>
                <a:gd name="connsiteY263" fmla="*/ 18082 h 19998"/>
                <a:gd name="connsiteX264" fmla="*/ 4725 w 19998"/>
                <a:gd name="connsiteY264" fmla="*/ 18247 h 19998"/>
                <a:gd name="connsiteX265" fmla="*/ 4515 w 19998"/>
                <a:gd name="connsiteY265" fmla="*/ 18101 h 19998"/>
                <a:gd name="connsiteX266" fmla="*/ 4684 w 19998"/>
                <a:gd name="connsiteY266" fmla="*/ 17737 h 19998"/>
                <a:gd name="connsiteX267" fmla="*/ 4415 w 19998"/>
                <a:gd name="connsiteY267" fmla="*/ 17634 h 19998"/>
                <a:gd name="connsiteX268" fmla="*/ 4372 w 19998"/>
                <a:gd name="connsiteY268" fmla="*/ 17714 h 19998"/>
                <a:gd name="connsiteX269" fmla="*/ 4311 w 19998"/>
                <a:gd name="connsiteY269" fmla="*/ 17714 h 19998"/>
                <a:gd name="connsiteX270" fmla="*/ 4294 w 19998"/>
                <a:gd name="connsiteY270" fmla="*/ 17594 h 19998"/>
                <a:gd name="connsiteX271" fmla="*/ 4103 w 19998"/>
                <a:gd name="connsiteY271" fmla="*/ 17617 h 19998"/>
                <a:gd name="connsiteX272" fmla="*/ 4063 w 19998"/>
                <a:gd name="connsiteY272" fmla="*/ 17495 h 19998"/>
                <a:gd name="connsiteX273" fmla="*/ 4041 w 19998"/>
                <a:gd name="connsiteY273" fmla="*/ 17495 h 19998"/>
                <a:gd name="connsiteX274" fmla="*/ 4025 w 19998"/>
                <a:gd name="connsiteY274" fmla="*/ 17432 h 19998"/>
                <a:gd name="connsiteX275" fmla="*/ 4103 w 19998"/>
                <a:gd name="connsiteY275" fmla="*/ 17415 h 19998"/>
                <a:gd name="connsiteX276" fmla="*/ 4251 w 19998"/>
                <a:gd name="connsiteY276" fmla="*/ 17389 h 19998"/>
                <a:gd name="connsiteX277" fmla="*/ 4251 w 19998"/>
                <a:gd name="connsiteY277" fmla="*/ 17373 h 19998"/>
                <a:gd name="connsiteX278" fmla="*/ 4499 w 19998"/>
                <a:gd name="connsiteY278" fmla="*/ 17084 h 19998"/>
                <a:gd name="connsiteX279" fmla="*/ 5037 w 19998"/>
                <a:gd name="connsiteY279" fmla="*/ 14969 h 19998"/>
                <a:gd name="connsiteX280" fmla="*/ 5011 w 19998"/>
                <a:gd name="connsiteY280" fmla="*/ 14767 h 19998"/>
                <a:gd name="connsiteX281" fmla="*/ 5218 w 19998"/>
                <a:gd name="connsiteY281" fmla="*/ 14525 h 19998"/>
                <a:gd name="connsiteX282" fmla="*/ 5427 w 19998"/>
                <a:gd name="connsiteY282" fmla="*/ 14583 h 19998"/>
                <a:gd name="connsiteX283" fmla="*/ 5444 w 19998"/>
                <a:gd name="connsiteY283" fmla="*/ 14525 h 19998"/>
                <a:gd name="connsiteX284" fmla="*/ 5387 w 19998"/>
                <a:gd name="connsiteY284" fmla="*/ 14464 h 19998"/>
                <a:gd name="connsiteX285" fmla="*/ 5427 w 19998"/>
                <a:gd name="connsiteY285" fmla="*/ 14485 h 19998"/>
                <a:gd name="connsiteX286" fmla="*/ 5427 w 19998"/>
                <a:gd name="connsiteY286" fmla="*/ 14464 h 19998"/>
                <a:gd name="connsiteX287" fmla="*/ 5218 w 19998"/>
                <a:gd name="connsiteY287" fmla="*/ 14318 h 19998"/>
                <a:gd name="connsiteX288" fmla="*/ 5075 w 19998"/>
                <a:gd name="connsiteY288" fmla="*/ 14647 h 19998"/>
                <a:gd name="connsiteX289" fmla="*/ 5037 w 19998"/>
                <a:gd name="connsiteY289" fmla="*/ 14623 h 19998"/>
                <a:gd name="connsiteX290" fmla="*/ 5427 w 19998"/>
                <a:gd name="connsiteY290" fmla="*/ 12509 h 19998"/>
                <a:gd name="connsiteX291" fmla="*/ 5470 w 19998"/>
                <a:gd name="connsiteY291" fmla="*/ 12492 h 19998"/>
                <a:gd name="connsiteX292" fmla="*/ 5511 w 19998"/>
                <a:gd name="connsiteY292" fmla="*/ 12548 h 19998"/>
                <a:gd name="connsiteX293" fmla="*/ 5961 w 19998"/>
                <a:gd name="connsiteY293" fmla="*/ 13284 h 19998"/>
                <a:gd name="connsiteX294" fmla="*/ 6352 w 19998"/>
                <a:gd name="connsiteY294" fmla="*/ 14017 h 19998"/>
                <a:gd name="connsiteX295" fmla="*/ 6352 w 19998"/>
                <a:gd name="connsiteY295" fmla="*/ 13808 h 19998"/>
                <a:gd name="connsiteX296" fmla="*/ 6001 w 19998"/>
                <a:gd name="connsiteY296" fmla="*/ 13058 h 19998"/>
                <a:gd name="connsiteX297" fmla="*/ 5675 w 19998"/>
                <a:gd name="connsiteY297" fmla="*/ 12532 h 19998"/>
                <a:gd name="connsiteX298" fmla="*/ 5551 w 19998"/>
                <a:gd name="connsiteY298" fmla="*/ 12410 h 19998"/>
                <a:gd name="connsiteX299" fmla="*/ 5258 w 19998"/>
                <a:gd name="connsiteY299" fmla="*/ 12227 h 19998"/>
                <a:gd name="connsiteX300" fmla="*/ 5242 w 19998"/>
                <a:gd name="connsiteY300" fmla="*/ 12243 h 19998"/>
                <a:gd name="connsiteX301" fmla="*/ 5175 w 19998"/>
                <a:gd name="connsiteY301" fmla="*/ 11961 h 19998"/>
                <a:gd name="connsiteX302" fmla="*/ 5363 w 19998"/>
                <a:gd name="connsiteY302" fmla="*/ 11961 h 19998"/>
                <a:gd name="connsiteX303" fmla="*/ 5487 w 19998"/>
                <a:gd name="connsiteY303" fmla="*/ 11653 h 19998"/>
                <a:gd name="connsiteX304" fmla="*/ 5470 w 19998"/>
                <a:gd name="connsiteY304" fmla="*/ 11653 h 19998"/>
                <a:gd name="connsiteX305" fmla="*/ 5470 w 19998"/>
                <a:gd name="connsiteY305" fmla="*/ 11637 h 19998"/>
                <a:gd name="connsiteX306" fmla="*/ 5444 w 19998"/>
                <a:gd name="connsiteY306" fmla="*/ 11268 h 19998"/>
                <a:gd name="connsiteX307" fmla="*/ 5339 w 19998"/>
                <a:gd name="connsiteY307" fmla="*/ 11146 h 19998"/>
                <a:gd name="connsiteX308" fmla="*/ 5251 w 19998"/>
                <a:gd name="connsiteY308" fmla="*/ 10849 h 19998"/>
                <a:gd name="connsiteX309" fmla="*/ 4784 w 19998"/>
                <a:gd name="connsiteY309" fmla="*/ 10539 h 19998"/>
                <a:gd name="connsiteX310" fmla="*/ 4603 w 19998"/>
                <a:gd name="connsiteY310" fmla="*/ 10497 h 19998"/>
                <a:gd name="connsiteX311" fmla="*/ 4620 w 19998"/>
                <a:gd name="connsiteY311" fmla="*/ 10476 h 19998"/>
                <a:gd name="connsiteX312" fmla="*/ 3877 w 19998"/>
                <a:gd name="connsiteY312" fmla="*/ 9395 h 19998"/>
                <a:gd name="connsiteX313" fmla="*/ 3941 w 19998"/>
                <a:gd name="connsiteY313" fmla="*/ 9353 h 19998"/>
                <a:gd name="connsiteX314" fmla="*/ 3918 w 19998"/>
                <a:gd name="connsiteY314" fmla="*/ 9353 h 19998"/>
                <a:gd name="connsiteX315" fmla="*/ 4168 w 19998"/>
                <a:gd name="connsiteY315" fmla="*/ 9071 h 19998"/>
                <a:gd name="connsiteX316" fmla="*/ 3753 w 19998"/>
                <a:gd name="connsiteY316" fmla="*/ 8829 h 19998"/>
                <a:gd name="connsiteX317" fmla="*/ 3899 w 19998"/>
                <a:gd name="connsiteY317" fmla="*/ 8645 h 19998"/>
                <a:gd name="connsiteX318" fmla="*/ 3899 w 19998"/>
                <a:gd name="connsiteY318" fmla="*/ 8521 h 19998"/>
                <a:gd name="connsiteX319" fmla="*/ 4472 w 19998"/>
                <a:gd name="connsiteY319" fmla="*/ 8666 h 19998"/>
                <a:gd name="connsiteX320" fmla="*/ 3877 w 19998"/>
                <a:gd name="connsiteY320" fmla="*/ 8457 h 19998"/>
                <a:gd name="connsiteX321" fmla="*/ 3689 w 19998"/>
                <a:gd name="connsiteY321" fmla="*/ 8587 h 19998"/>
                <a:gd name="connsiteX322" fmla="*/ 3360 w 19998"/>
                <a:gd name="connsiteY322" fmla="*/ 8401 h 19998"/>
                <a:gd name="connsiteX323" fmla="*/ 3303 w 19998"/>
                <a:gd name="connsiteY323" fmla="*/ 8239 h 19998"/>
                <a:gd name="connsiteX324" fmla="*/ 3465 w 19998"/>
                <a:gd name="connsiteY324" fmla="*/ 8077 h 19998"/>
                <a:gd name="connsiteX325" fmla="*/ 3344 w 19998"/>
                <a:gd name="connsiteY325" fmla="*/ 7910 h 19998"/>
                <a:gd name="connsiteX326" fmla="*/ 3156 w 19998"/>
                <a:gd name="connsiteY326" fmla="*/ 7910 h 19998"/>
                <a:gd name="connsiteX327" fmla="*/ 2844 w 19998"/>
                <a:gd name="connsiteY327" fmla="*/ 7933 h 19998"/>
                <a:gd name="connsiteX328" fmla="*/ 2822 w 19998"/>
                <a:gd name="connsiteY328" fmla="*/ 7853 h 19998"/>
                <a:gd name="connsiteX329" fmla="*/ 3115 w 19998"/>
                <a:gd name="connsiteY329" fmla="*/ 7651 h 19998"/>
                <a:gd name="connsiteX330" fmla="*/ 3115 w 19998"/>
                <a:gd name="connsiteY330" fmla="*/ 7625 h 19998"/>
                <a:gd name="connsiteX331" fmla="*/ 2477 w 19998"/>
                <a:gd name="connsiteY331" fmla="*/ 7750 h 19998"/>
                <a:gd name="connsiteX332" fmla="*/ 2477 w 19998"/>
                <a:gd name="connsiteY332" fmla="*/ 7973 h 19998"/>
                <a:gd name="connsiteX333" fmla="*/ 2127 w 19998"/>
                <a:gd name="connsiteY333" fmla="*/ 7442 h 19998"/>
                <a:gd name="connsiteX334" fmla="*/ 2127 w 19998"/>
                <a:gd name="connsiteY334" fmla="*/ 7463 h 19998"/>
                <a:gd name="connsiteX335" fmla="*/ 1831 w 19998"/>
                <a:gd name="connsiteY335" fmla="*/ 7261 h 19998"/>
                <a:gd name="connsiteX336" fmla="*/ 1260 w 19998"/>
                <a:gd name="connsiteY336" fmla="*/ 6996 h 19998"/>
                <a:gd name="connsiteX337" fmla="*/ 1276 w 19998"/>
                <a:gd name="connsiteY337" fmla="*/ 6975 h 19998"/>
                <a:gd name="connsiteX338" fmla="*/ 1260 w 19998"/>
                <a:gd name="connsiteY338" fmla="*/ 6958 h 19998"/>
                <a:gd name="connsiteX339" fmla="*/ 1236 w 19998"/>
                <a:gd name="connsiteY339" fmla="*/ 6958 h 19998"/>
                <a:gd name="connsiteX340" fmla="*/ 1172 w 19998"/>
                <a:gd name="connsiteY340" fmla="*/ 6892 h 19998"/>
                <a:gd name="connsiteX341" fmla="*/ 1155 w 19998"/>
                <a:gd name="connsiteY341" fmla="*/ 6996 h 19998"/>
                <a:gd name="connsiteX342" fmla="*/ 886 w 19998"/>
                <a:gd name="connsiteY342" fmla="*/ 6975 h 19998"/>
                <a:gd name="connsiteX343" fmla="*/ 679 w 19998"/>
                <a:gd name="connsiteY343" fmla="*/ 7099 h 19998"/>
                <a:gd name="connsiteX344" fmla="*/ 533 w 19998"/>
                <a:gd name="connsiteY344" fmla="*/ 7078 h 19998"/>
                <a:gd name="connsiteX345" fmla="*/ 533 w 19998"/>
                <a:gd name="connsiteY345" fmla="*/ 7022 h 19998"/>
                <a:gd name="connsiteX346" fmla="*/ 574 w 19998"/>
                <a:gd name="connsiteY346" fmla="*/ 6996 h 19998"/>
                <a:gd name="connsiteX347" fmla="*/ 305 w 19998"/>
                <a:gd name="connsiteY347" fmla="*/ 6568 h 19998"/>
                <a:gd name="connsiteX348" fmla="*/ 264 w 19998"/>
                <a:gd name="connsiteY348" fmla="*/ 6594 h 19998"/>
                <a:gd name="connsiteX349" fmla="*/ 164 w 19998"/>
                <a:gd name="connsiteY349" fmla="*/ 6528 h 19998"/>
                <a:gd name="connsiteX350" fmla="*/ 141 w 19998"/>
                <a:gd name="connsiteY350" fmla="*/ 6528 h 19998"/>
                <a:gd name="connsiteX351" fmla="*/ 0 w 19998"/>
                <a:gd name="connsiteY351" fmla="*/ 6490 h 19998"/>
                <a:gd name="connsiteX352" fmla="*/ 17 w 19998"/>
                <a:gd name="connsiteY352" fmla="*/ 6465 h 19998"/>
                <a:gd name="connsiteX353" fmla="*/ 57 w 19998"/>
                <a:gd name="connsiteY353" fmla="*/ 6465 h 19998"/>
                <a:gd name="connsiteX354" fmla="*/ 57 w 19998"/>
                <a:gd name="connsiteY354" fmla="*/ 6425 h 19998"/>
                <a:gd name="connsiteX355" fmla="*/ 695 w 19998"/>
                <a:gd name="connsiteY355" fmla="*/ 6408 h 19998"/>
                <a:gd name="connsiteX356" fmla="*/ 760 w 19998"/>
                <a:gd name="connsiteY356" fmla="*/ 6262 h 19998"/>
                <a:gd name="connsiteX357" fmla="*/ 722 w 19998"/>
                <a:gd name="connsiteY357" fmla="*/ 6262 h 19998"/>
                <a:gd name="connsiteX358" fmla="*/ 695 w 19998"/>
                <a:gd name="connsiteY358" fmla="*/ 6164 h 19998"/>
                <a:gd name="connsiteX359" fmla="*/ 433 w 19998"/>
                <a:gd name="connsiteY359" fmla="*/ 6084 h 19998"/>
                <a:gd name="connsiteX360" fmla="*/ 348 w 19998"/>
                <a:gd name="connsiteY360" fmla="*/ 6204 h 19998"/>
                <a:gd name="connsiteX361" fmla="*/ 329 w 19998"/>
                <a:gd name="connsiteY361" fmla="*/ 6204 h 19998"/>
                <a:gd name="connsiteX362" fmla="*/ 305 w 19998"/>
                <a:gd name="connsiteY362" fmla="*/ 6060 h 19998"/>
                <a:gd name="connsiteX363" fmla="*/ 348 w 19998"/>
                <a:gd name="connsiteY363" fmla="*/ 6044 h 19998"/>
                <a:gd name="connsiteX364" fmla="*/ 348 w 19998"/>
                <a:gd name="connsiteY364" fmla="*/ 5997 h 19998"/>
                <a:gd name="connsiteX365" fmla="*/ 248 w 19998"/>
                <a:gd name="connsiteY365" fmla="*/ 5997 h 19998"/>
                <a:gd name="connsiteX366" fmla="*/ 221 w 19998"/>
                <a:gd name="connsiteY366" fmla="*/ 5938 h 19998"/>
                <a:gd name="connsiteX367" fmla="*/ 329 w 19998"/>
                <a:gd name="connsiteY367" fmla="*/ 5938 h 19998"/>
                <a:gd name="connsiteX368" fmla="*/ 348 w 19998"/>
                <a:gd name="connsiteY368" fmla="*/ 5818 h 19998"/>
                <a:gd name="connsiteX369" fmla="*/ 391 w 19998"/>
                <a:gd name="connsiteY369" fmla="*/ 5818 h 19998"/>
                <a:gd name="connsiteX370" fmla="*/ 369 w 19998"/>
                <a:gd name="connsiteY370" fmla="*/ 5917 h 19998"/>
                <a:gd name="connsiteX371" fmla="*/ 433 w 19998"/>
                <a:gd name="connsiteY371" fmla="*/ 5877 h 19998"/>
                <a:gd name="connsiteX372" fmla="*/ 433 w 19998"/>
                <a:gd name="connsiteY372" fmla="*/ 5898 h 19998"/>
                <a:gd name="connsiteX373" fmla="*/ 410 w 19998"/>
                <a:gd name="connsiteY373" fmla="*/ 5917 h 19998"/>
                <a:gd name="connsiteX374" fmla="*/ 433 w 19998"/>
                <a:gd name="connsiteY374" fmla="*/ 5938 h 19998"/>
                <a:gd name="connsiteX375" fmla="*/ 555 w 19998"/>
                <a:gd name="connsiteY375" fmla="*/ 5938 h 19998"/>
                <a:gd name="connsiteX376" fmla="*/ 555 w 19998"/>
                <a:gd name="connsiteY376" fmla="*/ 5955 h 19998"/>
                <a:gd name="connsiteX377" fmla="*/ 738 w 19998"/>
                <a:gd name="connsiteY377" fmla="*/ 5938 h 19998"/>
                <a:gd name="connsiteX378" fmla="*/ 695 w 19998"/>
                <a:gd name="connsiteY378" fmla="*/ 5835 h 19998"/>
                <a:gd name="connsiteX379" fmla="*/ 655 w 19998"/>
                <a:gd name="connsiteY379" fmla="*/ 5835 h 19998"/>
                <a:gd name="connsiteX380" fmla="*/ 638 w 19998"/>
                <a:gd name="connsiteY380" fmla="*/ 5877 h 19998"/>
                <a:gd name="connsiteX381" fmla="*/ 574 w 19998"/>
                <a:gd name="connsiteY381" fmla="*/ 5861 h 19998"/>
                <a:gd name="connsiteX382" fmla="*/ 517 w 19998"/>
                <a:gd name="connsiteY382" fmla="*/ 5861 h 19998"/>
                <a:gd name="connsiteX383" fmla="*/ 598 w 19998"/>
                <a:gd name="connsiteY383" fmla="*/ 5736 h 19998"/>
                <a:gd name="connsiteX384" fmla="*/ 141 w 19998"/>
                <a:gd name="connsiteY384" fmla="*/ 5778 h 19998"/>
                <a:gd name="connsiteX385" fmla="*/ 141 w 19998"/>
                <a:gd name="connsiteY385" fmla="*/ 5795 h 19998"/>
                <a:gd name="connsiteX386" fmla="*/ 17 w 19998"/>
                <a:gd name="connsiteY386" fmla="*/ 5818 h 19998"/>
                <a:gd name="connsiteX387" fmla="*/ 17 w 19998"/>
                <a:gd name="connsiteY387" fmla="*/ 5715 h 19998"/>
                <a:gd name="connsiteX388" fmla="*/ 40 w 19998"/>
                <a:gd name="connsiteY388" fmla="*/ 5715 h 19998"/>
                <a:gd name="connsiteX389" fmla="*/ 141 w 19998"/>
                <a:gd name="connsiteY389" fmla="*/ 5287 h 19998"/>
                <a:gd name="connsiteX390" fmla="*/ 181 w 19998"/>
                <a:gd name="connsiteY390" fmla="*/ 5268 h 19998"/>
                <a:gd name="connsiteX391" fmla="*/ 348 w 19998"/>
                <a:gd name="connsiteY391" fmla="*/ 5247 h 19998"/>
                <a:gd name="connsiteX392" fmla="*/ 329 w 19998"/>
                <a:gd name="connsiteY392" fmla="*/ 5205 h 19998"/>
                <a:gd name="connsiteX393" fmla="*/ 450 w 19998"/>
                <a:gd name="connsiteY393" fmla="*/ 5149 h 19998"/>
                <a:gd name="connsiteX394" fmla="*/ 617 w 19998"/>
                <a:gd name="connsiteY394" fmla="*/ 5149 h 19998"/>
                <a:gd name="connsiteX395" fmla="*/ 617 w 19998"/>
                <a:gd name="connsiteY395" fmla="*/ 5106 h 19998"/>
                <a:gd name="connsiteX396" fmla="*/ 803 w 19998"/>
                <a:gd name="connsiteY396" fmla="*/ 5085 h 19998"/>
                <a:gd name="connsiteX397" fmla="*/ 826 w 19998"/>
                <a:gd name="connsiteY397" fmla="*/ 5106 h 19998"/>
                <a:gd name="connsiteX398" fmla="*/ 803 w 19998"/>
                <a:gd name="connsiteY398" fmla="*/ 5149 h 19998"/>
                <a:gd name="connsiteX399" fmla="*/ 803 w 19998"/>
                <a:gd name="connsiteY399" fmla="*/ 5165 h 19998"/>
                <a:gd name="connsiteX400" fmla="*/ 1276 w 19998"/>
                <a:gd name="connsiteY400" fmla="*/ 5022 h 19998"/>
                <a:gd name="connsiteX401" fmla="*/ 1276 w 19998"/>
                <a:gd name="connsiteY401" fmla="*/ 5003 h 19998"/>
                <a:gd name="connsiteX402" fmla="*/ 1276 w 19998"/>
                <a:gd name="connsiteY402" fmla="*/ 5022 h 19998"/>
                <a:gd name="connsiteX403" fmla="*/ 1298 w 19998"/>
                <a:gd name="connsiteY403" fmla="*/ 5022 h 19998"/>
                <a:gd name="connsiteX404" fmla="*/ 1298 w 19998"/>
                <a:gd name="connsiteY404" fmla="*/ 5003 h 19998"/>
                <a:gd name="connsiteX405" fmla="*/ 1341 w 19998"/>
                <a:gd name="connsiteY405" fmla="*/ 5003 h 19998"/>
                <a:gd name="connsiteX406" fmla="*/ 1341 w 19998"/>
                <a:gd name="connsiteY406" fmla="*/ 5165 h 19998"/>
                <a:gd name="connsiteX407" fmla="*/ 1381 w 19998"/>
                <a:gd name="connsiteY407" fmla="*/ 5165 h 19998"/>
                <a:gd name="connsiteX408" fmla="*/ 1441 w 19998"/>
                <a:gd name="connsiteY408" fmla="*/ 5149 h 19998"/>
                <a:gd name="connsiteX409" fmla="*/ 1441 w 19998"/>
                <a:gd name="connsiteY409" fmla="*/ 5205 h 19998"/>
                <a:gd name="connsiteX410" fmla="*/ 1505 w 19998"/>
                <a:gd name="connsiteY410" fmla="*/ 5231 h 19998"/>
                <a:gd name="connsiteX411" fmla="*/ 1524 w 19998"/>
                <a:gd name="connsiteY411" fmla="*/ 5069 h 19998"/>
                <a:gd name="connsiteX412" fmla="*/ 1562 w 19998"/>
                <a:gd name="connsiteY412" fmla="*/ 5069 h 19998"/>
                <a:gd name="connsiteX413" fmla="*/ 1562 w 19998"/>
                <a:gd name="connsiteY413" fmla="*/ 5043 h 19998"/>
                <a:gd name="connsiteX414" fmla="*/ 1815 w 19998"/>
                <a:gd name="connsiteY414" fmla="*/ 5125 h 19998"/>
                <a:gd name="connsiteX415" fmla="*/ 1815 w 19998"/>
                <a:gd name="connsiteY415" fmla="*/ 5149 h 19998"/>
                <a:gd name="connsiteX416" fmla="*/ 1831 w 19998"/>
                <a:gd name="connsiteY416" fmla="*/ 5149 h 19998"/>
                <a:gd name="connsiteX417" fmla="*/ 1874 w 19998"/>
                <a:gd name="connsiteY417" fmla="*/ 5149 h 19998"/>
                <a:gd name="connsiteX418" fmla="*/ 1874 w 19998"/>
                <a:gd name="connsiteY418" fmla="*/ 5189 h 19998"/>
                <a:gd name="connsiteX419" fmla="*/ 1936 w 19998"/>
                <a:gd name="connsiteY419" fmla="*/ 5165 h 19998"/>
                <a:gd name="connsiteX420" fmla="*/ 1936 w 19998"/>
                <a:gd name="connsiteY420" fmla="*/ 5149 h 19998"/>
                <a:gd name="connsiteX421" fmla="*/ 1915 w 19998"/>
                <a:gd name="connsiteY421" fmla="*/ 5125 h 19998"/>
                <a:gd name="connsiteX422" fmla="*/ 1915 w 19998"/>
                <a:gd name="connsiteY422" fmla="*/ 5069 h 19998"/>
                <a:gd name="connsiteX423" fmla="*/ 1979 w 19998"/>
                <a:gd name="connsiteY423" fmla="*/ 5003 h 19998"/>
                <a:gd name="connsiteX424" fmla="*/ 1936 w 19998"/>
                <a:gd name="connsiteY424" fmla="*/ 4939 h 19998"/>
                <a:gd name="connsiteX425" fmla="*/ 2103 w 19998"/>
                <a:gd name="connsiteY425" fmla="*/ 4820 h 19998"/>
                <a:gd name="connsiteX426" fmla="*/ 2496 w 19998"/>
                <a:gd name="connsiteY426" fmla="*/ 4777 h 19998"/>
                <a:gd name="connsiteX427" fmla="*/ 2536 w 19998"/>
                <a:gd name="connsiteY427" fmla="*/ 4860 h 19998"/>
                <a:gd name="connsiteX428" fmla="*/ 2722 w 19998"/>
                <a:gd name="connsiteY428" fmla="*/ 4761 h 19998"/>
                <a:gd name="connsiteX429" fmla="*/ 2722 w 19998"/>
                <a:gd name="connsiteY429" fmla="*/ 4900 h 19998"/>
                <a:gd name="connsiteX430" fmla="*/ 2805 w 19998"/>
                <a:gd name="connsiteY430" fmla="*/ 4923 h 19998"/>
                <a:gd name="connsiteX431" fmla="*/ 2782 w 19998"/>
                <a:gd name="connsiteY431" fmla="*/ 4982 h 19998"/>
                <a:gd name="connsiteX432" fmla="*/ 2886 w 19998"/>
                <a:gd name="connsiteY432" fmla="*/ 5022 h 19998"/>
                <a:gd name="connsiteX433" fmla="*/ 2910 w 19998"/>
                <a:gd name="connsiteY433" fmla="*/ 5022 h 19998"/>
                <a:gd name="connsiteX434" fmla="*/ 2970 w 19998"/>
                <a:gd name="connsiteY434" fmla="*/ 5189 h 19998"/>
                <a:gd name="connsiteX435" fmla="*/ 3010 w 19998"/>
                <a:gd name="connsiteY435" fmla="*/ 5189 h 19998"/>
                <a:gd name="connsiteX436" fmla="*/ 3034 w 19998"/>
                <a:gd name="connsiteY436" fmla="*/ 5247 h 19998"/>
                <a:gd name="connsiteX437" fmla="*/ 3256 w 19998"/>
                <a:gd name="connsiteY437" fmla="*/ 5673 h 19998"/>
                <a:gd name="connsiteX438" fmla="*/ 3608 w 19998"/>
                <a:gd name="connsiteY438" fmla="*/ 5391 h 19998"/>
                <a:gd name="connsiteX439" fmla="*/ 3689 w 19998"/>
                <a:gd name="connsiteY439" fmla="*/ 5351 h 19998"/>
                <a:gd name="connsiteX440" fmla="*/ 3860 w 19998"/>
                <a:gd name="connsiteY440" fmla="*/ 5268 h 19998"/>
                <a:gd name="connsiteX441" fmla="*/ 3999 w 19998"/>
                <a:gd name="connsiteY441" fmla="*/ 5534 h 19998"/>
                <a:gd name="connsiteX442" fmla="*/ 4351 w 19998"/>
                <a:gd name="connsiteY442" fmla="*/ 5351 h 19998"/>
                <a:gd name="connsiteX443" fmla="*/ 4372 w 19998"/>
                <a:gd name="connsiteY443" fmla="*/ 5308 h 19998"/>
                <a:gd name="connsiteX444" fmla="*/ 4580 w 19998"/>
                <a:gd name="connsiteY444" fmla="*/ 5268 h 19998"/>
                <a:gd name="connsiteX445" fmla="*/ 4580 w 19998"/>
                <a:gd name="connsiteY445" fmla="*/ 5471 h 19998"/>
                <a:gd name="connsiteX446" fmla="*/ 4994 w 19998"/>
                <a:gd name="connsiteY446" fmla="*/ 5449 h 19998"/>
                <a:gd name="connsiteX447" fmla="*/ 5075 w 19998"/>
                <a:gd name="connsiteY447" fmla="*/ 5471 h 19998"/>
                <a:gd name="connsiteX448" fmla="*/ 5323 w 19998"/>
                <a:gd name="connsiteY448" fmla="*/ 5471 h 19998"/>
                <a:gd name="connsiteX449" fmla="*/ 5242 w 19998"/>
                <a:gd name="connsiteY449" fmla="*/ 5407 h 19998"/>
                <a:gd name="connsiteX450" fmla="*/ 4994 w 19998"/>
                <a:gd name="connsiteY450" fmla="*/ 5003 h 19998"/>
                <a:gd name="connsiteX451" fmla="*/ 4970 w 19998"/>
                <a:gd name="connsiteY451" fmla="*/ 5003 h 19998"/>
                <a:gd name="connsiteX452" fmla="*/ 4954 w 19998"/>
                <a:gd name="connsiteY452" fmla="*/ 4982 h 19998"/>
                <a:gd name="connsiteX453" fmla="*/ 5054 w 19998"/>
                <a:gd name="connsiteY453" fmla="*/ 4618 h 19998"/>
                <a:gd name="connsiteX454" fmla="*/ 5054 w 19998"/>
                <a:gd name="connsiteY454" fmla="*/ 4601 h 19998"/>
                <a:gd name="connsiteX455" fmla="*/ 5037 w 19998"/>
                <a:gd name="connsiteY455" fmla="*/ 4618 h 19998"/>
                <a:gd name="connsiteX456" fmla="*/ 5011 w 19998"/>
                <a:gd name="connsiteY456" fmla="*/ 4131 h 19998"/>
                <a:gd name="connsiteX457" fmla="*/ 4970 w 19998"/>
                <a:gd name="connsiteY457" fmla="*/ 4131 h 19998"/>
                <a:gd name="connsiteX458" fmla="*/ 4642 w 19998"/>
                <a:gd name="connsiteY458" fmla="*/ 3335 h 19998"/>
                <a:gd name="connsiteX459" fmla="*/ 4663 w 19998"/>
                <a:gd name="connsiteY459" fmla="*/ 3092 h 19998"/>
                <a:gd name="connsiteX460" fmla="*/ 4563 w 19998"/>
                <a:gd name="connsiteY460" fmla="*/ 3050 h 19998"/>
                <a:gd name="connsiteX461" fmla="*/ 4563 w 19998"/>
                <a:gd name="connsiteY461" fmla="*/ 2930 h 19998"/>
                <a:gd name="connsiteX462" fmla="*/ 4663 w 19998"/>
                <a:gd name="connsiteY462" fmla="*/ 2987 h 19998"/>
                <a:gd name="connsiteX463" fmla="*/ 4684 w 19998"/>
                <a:gd name="connsiteY463" fmla="*/ 2947 h 19998"/>
                <a:gd name="connsiteX464" fmla="*/ 5242 w 19998"/>
                <a:gd name="connsiteY464" fmla="*/ 3092 h 19998"/>
                <a:gd name="connsiteX465" fmla="*/ 5258 w 19998"/>
                <a:gd name="connsiteY465" fmla="*/ 3029 h 19998"/>
                <a:gd name="connsiteX466" fmla="*/ 5570 w 19998"/>
                <a:gd name="connsiteY466" fmla="*/ 3050 h 19998"/>
                <a:gd name="connsiteX467" fmla="*/ 5632 w 19998"/>
                <a:gd name="connsiteY467" fmla="*/ 3252 h 19998"/>
                <a:gd name="connsiteX468" fmla="*/ 5592 w 19998"/>
                <a:gd name="connsiteY468" fmla="*/ 3252 h 19998"/>
                <a:gd name="connsiteX469" fmla="*/ 5570 w 19998"/>
                <a:gd name="connsiteY469" fmla="*/ 3316 h 19998"/>
                <a:gd name="connsiteX470" fmla="*/ 5511 w 19998"/>
                <a:gd name="connsiteY470" fmla="*/ 3316 h 19998"/>
                <a:gd name="connsiteX471" fmla="*/ 5675 w 19998"/>
                <a:gd name="connsiteY471" fmla="*/ 3800 h 19998"/>
                <a:gd name="connsiteX472" fmla="*/ 5649 w 19998"/>
                <a:gd name="connsiteY472" fmla="*/ 3826 h 19998"/>
                <a:gd name="connsiteX473" fmla="*/ 5732 w 19998"/>
                <a:gd name="connsiteY473" fmla="*/ 3842 h 19998"/>
                <a:gd name="connsiteX474" fmla="*/ 5713 w 19998"/>
                <a:gd name="connsiteY474" fmla="*/ 3842 h 19998"/>
                <a:gd name="connsiteX475" fmla="*/ 5732 w 19998"/>
                <a:gd name="connsiteY475" fmla="*/ 3882 h 19998"/>
                <a:gd name="connsiteX476" fmla="*/ 5756 w 19998"/>
                <a:gd name="connsiteY476" fmla="*/ 3882 h 19998"/>
                <a:gd name="connsiteX477" fmla="*/ 5775 w 19998"/>
                <a:gd name="connsiteY477" fmla="*/ 3882 h 19998"/>
                <a:gd name="connsiteX478" fmla="*/ 5861 w 19998"/>
                <a:gd name="connsiteY478" fmla="*/ 3762 h 19998"/>
                <a:gd name="connsiteX479" fmla="*/ 6499 w 19998"/>
                <a:gd name="connsiteY479" fmla="*/ 3906 h 19998"/>
                <a:gd name="connsiteX480" fmla="*/ 7611 w 19998"/>
                <a:gd name="connsiteY480" fmla="*/ 3826 h 19998"/>
                <a:gd name="connsiteX481" fmla="*/ 7923 w 19998"/>
                <a:gd name="connsiteY481" fmla="*/ 3722 h 19998"/>
                <a:gd name="connsiteX482" fmla="*/ 8045 w 19998"/>
                <a:gd name="connsiteY482" fmla="*/ 3703 h 19998"/>
                <a:gd name="connsiteX483" fmla="*/ 7611 w 19998"/>
                <a:gd name="connsiteY483" fmla="*/ 3600 h 19998"/>
                <a:gd name="connsiteX484" fmla="*/ 7611 w 19998"/>
                <a:gd name="connsiteY484" fmla="*/ 3581 h 19998"/>
                <a:gd name="connsiteX485" fmla="*/ 7799 w 19998"/>
                <a:gd name="connsiteY485" fmla="*/ 3092 h 19998"/>
                <a:gd name="connsiteX486" fmla="*/ 9574 w 19998"/>
                <a:gd name="connsiteY486" fmla="*/ 2317 h 19998"/>
                <a:gd name="connsiteX487" fmla="*/ 9843 w 19998"/>
                <a:gd name="connsiteY487" fmla="*/ 1993 h 19998"/>
                <a:gd name="connsiteX488" fmla="*/ 9902 w 19998"/>
                <a:gd name="connsiteY488" fmla="*/ 2051 h 19998"/>
                <a:gd name="connsiteX489" fmla="*/ 10031 w 19998"/>
                <a:gd name="connsiteY489" fmla="*/ 2051 h 19998"/>
                <a:gd name="connsiteX490" fmla="*/ 9964 w 19998"/>
                <a:gd name="connsiteY490" fmla="*/ 1972 h 19998"/>
                <a:gd name="connsiteX491" fmla="*/ 9943 w 19998"/>
                <a:gd name="connsiteY491" fmla="*/ 1993 h 19998"/>
                <a:gd name="connsiteX492" fmla="*/ 9843 w 19998"/>
                <a:gd name="connsiteY492" fmla="*/ 1645 h 19998"/>
                <a:gd name="connsiteX493" fmla="*/ 9902 w 19998"/>
                <a:gd name="connsiteY493" fmla="*/ 1645 h 19998"/>
                <a:gd name="connsiteX494" fmla="*/ 9902 w 19998"/>
                <a:gd name="connsiteY494" fmla="*/ 1628 h 19998"/>
                <a:gd name="connsiteX495" fmla="*/ 9902 w 19998"/>
                <a:gd name="connsiteY495" fmla="*/ 1607 h 19998"/>
                <a:gd name="connsiteX496" fmla="*/ 9843 w 19998"/>
                <a:gd name="connsiteY496" fmla="*/ 1542 h 19998"/>
                <a:gd name="connsiteX497" fmla="*/ 9886 w 19998"/>
                <a:gd name="connsiteY497" fmla="*/ 1260 h 19998"/>
                <a:gd name="connsiteX498" fmla="*/ 9926 w 19998"/>
                <a:gd name="connsiteY498" fmla="*/ 1243 h 19998"/>
                <a:gd name="connsiteX499" fmla="*/ 9886 w 19998"/>
                <a:gd name="connsiteY499" fmla="*/ 815 h 19998"/>
                <a:gd name="connsiteX500" fmla="*/ 9902 w 19998"/>
                <a:gd name="connsiteY500" fmla="*/ 815 h 19998"/>
                <a:gd name="connsiteX501" fmla="*/ 9886 w 19998"/>
                <a:gd name="connsiteY501" fmla="*/ 484 h 19998"/>
                <a:gd name="connsiteX502" fmla="*/ 10645 w 19998"/>
                <a:gd name="connsiteY502" fmla="*/ 186 h 19998"/>
                <a:gd name="connsiteX503" fmla="*/ 11307 w 19998"/>
                <a:gd name="connsiteY503" fmla="*/ 0 h 19998"/>
                <a:gd name="connsiteX504" fmla="*/ 11431 w 19998"/>
                <a:gd name="connsiteY504" fmla="*/ 324 h 19998"/>
                <a:gd name="connsiteX505" fmla="*/ 11431 w 19998"/>
                <a:gd name="connsiteY505" fmla="*/ 630 h 19998"/>
                <a:gd name="connsiteX506" fmla="*/ 11577 w 19998"/>
                <a:gd name="connsiteY506" fmla="*/ 630 h 19998"/>
                <a:gd name="connsiteX507" fmla="*/ 11700 w 19998"/>
                <a:gd name="connsiteY507" fmla="*/ 832 h 19998"/>
                <a:gd name="connsiteX508" fmla="*/ 11822 w 19998"/>
                <a:gd name="connsiteY508" fmla="*/ 895 h 19998"/>
                <a:gd name="connsiteX509" fmla="*/ 12158 w 19998"/>
                <a:gd name="connsiteY509" fmla="*/ 670 h 19998"/>
                <a:gd name="connsiteX510" fmla="*/ 12279 w 19998"/>
                <a:gd name="connsiteY510" fmla="*/ 792 h 19998"/>
                <a:gd name="connsiteX511" fmla="*/ 12255 w 19998"/>
                <a:gd name="connsiteY511" fmla="*/ 815 h 19998"/>
                <a:gd name="connsiteX512" fmla="*/ 12360 w 19998"/>
                <a:gd name="connsiteY512" fmla="*/ 895 h 19998"/>
                <a:gd name="connsiteX513" fmla="*/ 12360 w 19998"/>
                <a:gd name="connsiteY513" fmla="*/ 912 h 19998"/>
                <a:gd name="connsiteX514" fmla="*/ 12339 w 19998"/>
                <a:gd name="connsiteY514" fmla="*/ 935 h 19998"/>
                <a:gd name="connsiteX515" fmla="*/ 12548 w 19998"/>
                <a:gd name="connsiteY515" fmla="*/ 1342 h 19998"/>
                <a:gd name="connsiteX516" fmla="*/ 12753 w 19998"/>
                <a:gd name="connsiteY516" fmla="*/ 1260 h 19998"/>
                <a:gd name="connsiteX517" fmla="*/ 12729 w 19998"/>
                <a:gd name="connsiteY517" fmla="*/ 1363 h 19998"/>
                <a:gd name="connsiteX518" fmla="*/ 12834 w 19998"/>
                <a:gd name="connsiteY518" fmla="*/ 1323 h 19998"/>
                <a:gd name="connsiteX519" fmla="*/ 12853 w 19998"/>
                <a:gd name="connsiteY519" fmla="*/ 1342 h 19998"/>
                <a:gd name="connsiteX520" fmla="*/ 12901 w 19998"/>
                <a:gd name="connsiteY520" fmla="*/ 1342 h 19998"/>
                <a:gd name="connsiteX521" fmla="*/ 13039 w 19998"/>
                <a:gd name="connsiteY521" fmla="*/ 1769 h 19998"/>
                <a:gd name="connsiteX522" fmla="*/ 13039 w 19998"/>
                <a:gd name="connsiteY522" fmla="*/ 1751 h 19998"/>
                <a:gd name="connsiteX523" fmla="*/ 13065 w 19998"/>
                <a:gd name="connsiteY523" fmla="*/ 1751 h 19998"/>
                <a:gd name="connsiteX524" fmla="*/ 13082 w 19998"/>
                <a:gd name="connsiteY524" fmla="*/ 1671 h 19998"/>
                <a:gd name="connsiteX525" fmla="*/ 13186 w 19998"/>
                <a:gd name="connsiteY525" fmla="*/ 1645 h 19998"/>
                <a:gd name="connsiteX526" fmla="*/ 13203 w 19998"/>
                <a:gd name="connsiteY526" fmla="*/ 1671 h 19998"/>
                <a:gd name="connsiteX527" fmla="*/ 13203 w 19998"/>
                <a:gd name="connsiteY527" fmla="*/ 1645 h 19998"/>
                <a:gd name="connsiteX528" fmla="*/ 13267 w 19998"/>
                <a:gd name="connsiteY528" fmla="*/ 1645 h 19998"/>
                <a:gd name="connsiteX529" fmla="*/ 13267 w 19998"/>
                <a:gd name="connsiteY529" fmla="*/ 1671 h 19998"/>
                <a:gd name="connsiteX530" fmla="*/ 13308 w 19998"/>
                <a:gd name="connsiteY530" fmla="*/ 1687 h 19998"/>
                <a:gd name="connsiteX531" fmla="*/ 13308 w 19998"/>
                <a:gd name="connsiteY531" fmla="*/ 1711 h 19998"/>
                <a:gd name="connsiteX532" fmla="*/ 13515 w 19998"/>
                <a:gd name="connsiteY532" fmla="*/ 1628 h 19998"/>
                <a:gd name="connsiteX533" fmla="*/ 13598 w 19998"/>
                <a:gd name="connsiteY533" fmla="*/ 1751 h 19998"/>
                <a:gd name="connsiteX534" fmla="*/ 13660 w 19998"/>
                <a:gd name="connsiteY534" fmla="*/ 1769 h 19998"/>
                <a:gd name="connsiteX535" fmla="*/ 13660 w 19998"/>
                <a:gd name="connsiteY535" fmla="*/ 1833 h 19998"/>
                <a:gd name="connsiteX536" fmla="*/ 13677 w 19998"/>
                <a:gd name="connsiteY536" fmla="*/ 1833 h 19998"/>
                <a:gd name="connsiteX537" fmla="*/ 13677 w 19998"/>
                <a:gd name="connsiteY537" fmla="*/ 1849 h 19998"/>
                <a:gd name="connsiteX538" fmla="*/ 13725 w 19998"/>
                <a:gd name="connsiteY538" fmla="*/ 1849 h 19998"/>
                <a:gd name="connsiteX539" fmla="*/ 13703 w 19998"/>
                <a:gd name="connsiteY539" fmla="*/ 1833 h 19998"/>
                <a:gd name="connsiteX540" fmla="*/ 13725 w 19998"/>
                <a:gd name="connsiteY540" fmla="*/ 1791 h 19998"/>
                <a:gd name="connsiteX541" fmla="*/ 13808 w 19998"/>
                <a:gd name="connsiteY541" fmla="*/ 1873 h 19998"/>
                <a:gd name="connsiteX542" fmla="*/ 13725 w 19998"/>
                <a:gd name="connsiteY542" fmla="*/ 2155 h 19998"/>
                <a:gd name="connsiteX543" fmla="*/ 13725 w 19998"/>
                <a:gd name="connsiteY543" fmla="*/ 2138 h 19998"/>
                <a:gd name="connsiteX544" fmla="*/ 13784 w 19998"/>
                <a:gd name="connsiteY544" fmla="*/ 2155 h 19998"/>
                <a:gd name="connsiteX545" fmla="*/ 13825 w 19998"/>
                <a:gd name="connsiteY545" fmla="*/ 2301 h 19998"/>
                <a:gd name="connsiteX546" fmla="*/ 13703 w 19998"/>
                <a:gd name="connsiteY546" fmla="*/ 2420 h 19998"/>
                <a:gd name="connsiteX547" fmla="*/ 13741 w 19998"/>
                <a:gd name="connsiteY547" fmla="*/ 2463 h 19998"/>
                <a:gd name="connsiteX548" fmla="*/ 13703 w 19998"/>
                <a:gd name="connsiteY548" fmla="*/ 2503 h 19998"/>
                <a:gd name="connsiteX549" fmla="*/ 13784 w 19998"/>
                <a:gd name="connsiteY549" fmla="*/ 2519 h 19998"/>
                <a:gd name="connsiteX550" fmla="*/ 13784 w 19998"/>
                <a:gd name="connsiteY550" fmla="*/ 2540 h 19998"/>
                <a:gd name="connsiteX551" fmla="*/ 13849 w 19998"/>
                <a:gd name="connsiteY551" fmla="*/ 2540 h 19998"/>
                <a:gd name="connsiteX552" fmla="*/ 14280 w 19998"/>
                <a:gd name="connsiteY552" fmla="*/ 2540 h 19998"/>
                <a:gd name="connsiteX553" fmla="*/ 14527 w 19998"/>
                <a:gd name="connsiteY553" fmla="*/ 2437 h 19998"/>
                <a:gd name="connsiteX554" fmla="*/ 14527 w 19998"/>
                <a:gd name="connsiteY554" fmla="*/ 2218 h 19998"/>
                <a:gd name="connsiteX555" fmla="*/ 14715 w 19998"/>
                <a:gd name="connsiteY555" fmla="*/ 2051 h 19998"/>
                <a:gd name="connsiteX556" fmla="*/ 14815 w 19998"/>
                <a:gd name="connsiteY556" fmla="*/ 2115 h 19998"/>
                <a:gd name="connsiteX557" fmla="*/ 14775 w 19998"/>
                <a:gd name="connsiteY557" fmla="*/ 2138 h 19998"/>
                <a:gd name="connsiteX558" fmla="*/ 14796 w 19998"/>
                <a:gd name="connsiteY558" fmla="*/ 2218 h 19998"/>
                <a:gd name="connsiteX559" fmla="*/ 14756 w 19998"/>
                <a:gd name="connsiteY559" fmla="*/ 2195 h 19998"/>
                <a:gd name="connsiteX560" fmla="*/ 14732 w 19998"/>
                <a:gd name="connsiteY560" fmla="*/ 2218 h 19998"/>
                <a:gd name="connsiteX561" fmla="*/ 14756 w 19998"/>
                <a:gd name="connsiteY561" fmla="*/ 2237 h 19998"/>
                <a:gd name="connsiteX562" fmla="*/ 14732 w 19998"/>
                <a:gd name="connsiteY562" fmla="*/ 2275 h 19998"/>
                <a:gd name="connsiteX563" fmla="*/ 14715 w 19998"/>
                <a:gd name="connsiteY563" fmla="*/ 2275 h 19998"/>
                <a:gd name="connsiteX564" fmla="*/ 14756 w 19998"/>
                <a:gd name="connsiteY564" fmla="*/ 2341 h 19998"/>
                <a:gd name="connsiteX565" fmla="*/ 14675 w 19998"/>
                <a:gd name="connsiteY565" fmla="*/ 2519 h 19998"/>
                <a:gd name="connsiteX566" fmla="*/ 14815 w 19998"/>
                <a:gd name="connsiteY566" fmla="*/ 2622 h 19998"/>
                <a:gd name="connsiteX567" fmla="*/ 14796 w 19998"/>
                <a:gd name="connsiteY567" fmla="*/ 2904 h 19998"/>
                <a:gd name="connsiteX568" fmla="*/ 14918 w 19998"/>
                <a:gd name="connsiteY568" fmla="*/ 2904 h 19998"/>
                <a:gd name="connsiteX569" fmla="*/ 14918 w 19998"/>
                <a:gd name="connsiteY569" fmla="*/ 2867 h 19998"/>
                <a:gd name="connsiteX570" fmla="*/ 15001 w 19998"/>
                <a:gd name="connsiteY570" fmla="*/ 2888 h 19998"/>
                <a:gd name="connsiteX571" fmla="*/ 15230 w 19998"/>
                <a:gd name="connsiteY571" fmla="*/ 3074 h 19998"/>
                <a:gd name="connsiteX572" fmla="*/ 15249 w 19998"/>
                <a:gd name="connsiteY572" fmla="*/ 3050 h 19998"/>
                <a:gd name="connsiteX573" fmla="*/ 15249 w 19998"/>
                <a:gd name="connsiteY573" fmla="*/ 3114 h 19998"/>
                <a:gd name="connsiteX574" fmla="*/ 15330 w 19998"/>
                <a:gd name="connsiteY574" fmla="*/ 3114 h 19998"/>
                <a:gd name="connsiteX575" fmla="*/ 15418 w 19998"/>
                <a:gd name="connsiteY575" fmla="*/ 3114 h 19998"/>
                <a:gd name="connsiteX576" fmla="*/ 15499 w 19998"/>
                <a:gd name="connsiteY576" fmla="*/ 3196 h 19998"/>
                <a:gd name="connsiteX577" fmla="*/ 15475 w 19998"/>
                <a:gd name="connsiteY577" fmla="*/ 3252 h 19998"/>
                <a:gd name="connsiteX578" fmla="*/ 15499 w 19998"/>
                <a:gd name="connsiteY578" fmla="*/ 3295 h 19998"/>
                <a:gd name="connsiteX579" fmla="*/ 15499 w 19998"/>
                <a:gd name="connsiteY579" fmla="*/ 3276 h 19998"/>
                <a:gd name="connsiteX580" fmla="*/ 15599 w 19998"/>
                <a:gd name="connsiteY580" fmla="*/ 3276 h 19998"/>
                <a:gd name="connsiteX581" fmla="*/ 15704 w 19998"/>
                <a:gd name="connsiteY581" fmla="*/ 3374 h 19998"/>
                <a:gd name="connsiteX582" fmla="*/ 15682 w 19998"/>
                <a:gd name="connsiteY582" fmla="*/ 3414 h 19998"/>
                <a:gd name="connsiteX583" fmla="*/ 15723 w 19998"/>
                <a:gd name="connsiteY583" fmla="*/ 3478 h 19998"/>
                <a:gd name="connsiteX584" fmla="*/ 15704 w 19998"/>
                <a:gd name="connsiteY584" fmla="*/ 3497 h 19998"/>
                <a:gd name="connsiteX585" fmla="*/ 15747 w 19998"/>
                <a:gd name="connsiteY585" fmla="*/ 3534 h 19998"/>
                <a:gd name="connsiteX586" fmla="*/ 15747 w 19998"/>
                <a:gd name="connsiteY586" fmla="*/ 3518 h 19998"/>
                <a:gd name="connsiteX587" fmla="*/ 15935 w 19998"/>
                <a:gd name="connsiteY587" fmla="*/ 3478 h 19998"/>
                <a:gd name="connsiteX588" fmla="*/ 15935 w 19998"/>
                <a:gd name="connsiteY588" fmla="*/ 3518 h 19998"/>
                <a:gd name="connsiteX589" fmla="*/ 15951 w 19998"/>
                <a:gd name="connsiteY589" fmla="*/ 3518 h 19998"/>
                <a:gd name="connsiteX590" fmla="*/ 15992 w 19998"/>
                <a:gd name="connsiteY590" fmla="*/ 3414 h 19998"/>
                <a:gd name="connsiteX591" fmla="*/ 16156 w 19998"/>
                <a:gd name="connsiteY591" fmla="*/ 3414 h 19998"/>
                <a:gd name="connsiteX592" fmla="*/ 16156 w 19998"/>
                <a:gd name="connsiteY592" fmla="*/ 3374 h 19998"/>
                <a:gd name="connsiteX593" fmla="*/ 16302 w 19998"/>
                <a:gd name="connsiteY593" fmla="*/ 3436 h 19998"/>
                <a:gd name="connsiteX594" fmla="*/ 16285 w 19998"/>
                <a:gd name="connsiteY594" fmla="*/ 3454 h 19998"/>
                <a:gd name="connsiteX595" fmla="*/ 16366 w 19998"/>
                <a:gd name="connsiteY595" fmla="*/ 3518 h 19998"/>
                <a:gd name="connsiteX596" fmla="*/ 16490 w 19998"/>
                <a:gd name="connsiteY596" fmla="*/ 3518 h 19998"/>
                <a:gd name="connsiteX597" fmla="*/ 16506 w 19998"/>
                <a:gd name="connsiteY597" fmla="*/ 3600 h 19998"/>
                <a:gd name="connsiteX598" fmla="*/ 16590 w 19998"/>
                <a:gd name="connsiteY598" fmla="*/ 3624 h 19998"/>
                <a:gd name="connsiteX599" fmla="*/ 16611 w 19998"/>
                <a:gd name="connsiteY599" fmla="*/ 3581 h 19998"/>
                <a:gd name="connsiteX600" fmla="*/ 16694 w 19998"/>
                <a:gd name="connsiteY600" fmla="*/ 3600 h 19998"/>
                <a:gd name="connsiteX601" fmla="*/ 16694 w 19998"/>
                <a:gd name="connsiteY601" fmla="*/ 3560 h 19998"/>
                <a:gd name="connsiteX602" fmla="*/ 16716 w 19998"/>
                <a:gd name="connsiteY602" fmla="*/ 3560 h 19998"/>
                <a:gd name="connsiteX603" fmla="*/ 16716 w 19998"/>
                <a:gd name="connsiteY603" fmla="*/ 3518 h 19998"/>
                <a:gd name="connsiteX604" fmla="*/ 16759 w 19998"/>
                <a:gd name="connsiteY604" fmla="*/ 3497 h 19998"/>
                <a:gd name="connsiteX605" fmla="*/ 16759 w 19998"/>
                <a:gd name="connsiteY605" fmla="*/ 3478 h 19998"/>
                <a:gd name="connsiteX606" fmla="*/ 16940 w 19998"/>
                <a:gd name="connsiteY606" fmla="*/ 3478 h 19998"/>
                <a:gd name="connsiteX607" fmla="*/ 17085 w 19998"/>
                <a:gd name="connsiteY607" fmla="*/ 3560 h 19998"/>
                <a:gd name="connsiteX608" fmla="*/ 17085 w 19998"/>
                <a:gd name="connsiteY608" fmla="*/ 3534 h 19998"/>
                <a:gd name="connsiteX609" fmla="*/ 17192 w 19998"/>
                <a:gd name="connsiteY609" fmla="*/ 3518 h 19998"/>
                <a:gd name="connsiteX610" fmla="*/ 17192 w 19998"/>
                <a:gd name="connsiteY610" fmla="*/ 3534 h 19998"/>
                <a:gd name="connsiteX611" fmla="*/ 17373 w 19998"/>
                <a:gd name="connsiteY611" fmla="*/ 3640 h 19998"/>
                <a:gd name="connsiteX612" fmla="*/ 17354 w 19998"/>
                <a:gd name="connsiteY612" fmla="*/ 3663 h 19998"/>
                <a:gd name="connsiteX613" fmla="*/ 17437 w 19998"/>
                <a:gd name="connsiteY613" fmla="*/ 3783 h 19998"/>
                <a:gd name="connsiteX614" fmla="*/ 17397 w 19998"/>
                <a:gd name="connsiteY614" fmla="*/ 3783 h 19998"/>
                <a:gd name="connsiteX615" fmla="*/ 17414 w 19998"/>
                <a:gd name="connsiteY615" fmla="*/ 3826 h 19998"/>
                <a:gd name="connsiteX616" fmla="*/ 17437 w 19998"/>
                <a:gd name="connsiteY616" fmla="*/ 3826 h 19998"/>
                <a:gd name="connsiteX617" fmla="*/ 17602 w 19998"/>
                <a:gd name="connsiteY617" fmla="*/ 4028 h 19998"/>
                <a:gd name="connsiteX618" fmla="*/ 17623 w 19998"/>
                <a:gd name="connsiteY618" fmla="*/ 4091 h 19998"/>
                <a:gd name="connsiteX619" fmla="*/ 17642 w 19998"/>
                <a:gd name="connsiteY619" fmla="*/ 4091 h 19998"/>
                <a:gd name="connsiteX620" fmla="*/ 17683 w 19998"/>
                <a:gd name="connsiteY620" fmla="*/ 4211 h 19998"/>
                <a:gd name="connsiteX621" fmla="*/ 17849 w 19998"/>
                <a:gd name="connsiteY621" fmla="*/ 4211 h 19998"/>
                <a:gd name="connsiteX622" fmla="*/ 17849 w 19998"/>
                <a:gd name="connsiteY622" fmla="*/ 4171 h 19998"/>
                <a:gd name="connsiteX623" fmla="*/ 17871 w 19998"/>
                <a:gd name="connsiteY623" fmla="*/ 4171 h 19998"/>
                <a:gd name="connsiteX624" fmla="*/ 17830 w 19998"/>
                <a:gd name="connsiteY624" fmla="*/ 4091 h 19998"/>
                <a:gd name="connsiteX625" fmla="*/ 17871 w 19998"/>
                <a:gd name="connsiteY625" fmla="*/ 4065 h 19998"/>
                <a:gd name="connsiteX626" fmla="*/ 17935 w 19998"/>
                <a:gd name="connsiteY626" fmla="*/ 4091 h 19998"/>
                <a:gd name="connsiteX627" fmla="*/ 17976 w 19998"/>
                <a:gd name="connsiteY627" fmla="*/ 4065 h 19998"/>
                <a:gd name="connsiteX628" fmla="*/ 18019 w 19998"/>
                <a:gd name="connsiteY628" fmla="*/ 4091 h 19998"/>
                <a:gd name="connsiteX629" fmla="*/ 18140 w 19998"/>
                <a:gd name="connsiteY629" fmla="*/ 4131 h 19998"/>
                <a:gd name="connsiteX630" fmla="*/ 18183 w 19998"/>
                <a:gd name="connsiteY630" fmla="*/ 4293 h 19998"/>
                <a:gd name="connsiteX631" fmla="*/ 18200 w 19998"/>
                <a:gd name="connsiteY631" fmla="*/ 4293 h 19998"/>
                <a:gd name="connsiteX632" fmla="*/ 18223 w 19998"/>
                <a:gd name="connsiteY632" fmla="*/ 4211 h 19998"/>
                <a:gd name="connsiteX633" fmla="*/ 18240 w 19998"/>
                <a:gd name="connsiteY633" fmla="*/ 4211 h 19998"/>
                <a:gd name="connsiteX634" fmla="*/ 18240 w 19998"/>
                <a:gd name="connsiteY634" fmla="*/ 4230 h 19998"/>
                <a:gd name="connsiteX635" fmla="*/ 18281 w 19998"/>
                <a:gd name="connsiteY635" fmla="*/ 4230 h 19998"/>
                <a:gd name="connsiteX636" fmla="*/ 18328 w 19998"/>
                <a:gd name="connsiteY636" fmla="*/ 4270 h 19998"/>
                <a:gd name="connsiteX637" fmla="*/ 18369 w 19998"/>
                <a:gd name="connsiteY637" fmla="*/ 4253 h 19998"/>
                <a:gd name="connsiteX638" fmla="*/ 18388 w 19998"/>
                <a:gd name="connsiteY638" fmla="*/ 4270 h 19998"/>
                <a:gd name="connsiteX639" fmla="*/ 18531 w 19998"/>
                <a:gd name="connsiteY639" fmla="*/ 4253 h 19998"/>
                <a:gd name="connsiteX640" fmla="*/ 18531 w 19998"/>
                <a:gd name="connsiteY640" fmla="*/ 4270 h 19998"/>
                <a:gd name="connsiteX641" fmla="*/ 18631 w 19998"/>
                <a:gd name="connsiteY641" fmla="*/ 4211 h 19998"/>
                <a:gd name="connsiteX642" fmla="*/ 18631 w 19998"/>
                <a:gd name="connsiteY642" fmla="*/ 4131 h 19998"/>
                <a:gd name="connsiteX643" fmla="*/ 18762 w 19998"/>
                <a:gd name="connsiteY643" fmla="*/ 4108 h 19998"/>
                <a:gd name="connsiteX644" fmla="*/ 18778 w 19998"/>
                <a:gd name="connsiteY644" fmla="*/ 4148 h 19998"/>
                <a:gd name="connsiteX645" fmla="*/ 18821 w 19998"/>
                <a:gd name="connsiteY645" fmla="*/ 4131 h 19998"/>
                <a:gd name="connsiteX646" fmla="*/ 18943 w 19998"/>
                <a:gd name="connsiteY646" fmla="*/ 4333 h 19998"/>
                <a:gd name="connsiteX647" fmla="*/ 19047 w 19998"/>
                <a:gd name="connsiteY647" fmla="*/ 4333 h 19998"/>
                <a:gd name="connsiteX648" fmla="*/ 19064 w 19998"/>
                <a:gd name="connsiteY648" fmla="*/ 4392 h 19998"/>
                <a:gd name="connsiteX649" fmla="*/ 19152 w 19998"/>
                <a:gd name="connsiteY649" fmla="*/ 4392 h 19998"/>
                <a:gd name="connsiteX650" fmla="*/ 19152 w 19998"/>
                <a:gd name="connsiteY650" fmla="*/ 4373 h 19998"/>
                <a:gd name="connsiteX651" fmla="*/ 19212 w 19998"/>
                <a:gd name="connsiteY651" fmla="*/ 4373 h 19998"/>
                <a:gd name="connsiteX652" fmla="*/ 19212 w 19998"/>
                <a:gd name="connsiteY652" fmla="*/ 4392 h 19998"/>
                <a:gd name="connsiteX653" fmla="*/ 19317 w 19998"/>
                <a:gd name="connsiteY653" fmla="*/ 4333 h 19998"/>
                <a:gd name="connsiteX654" fmla="*/ 19417 w 19998"/>
                <a:gd name="connsiteY654" fmla="*/ 4392 h 19998"/>
                <a:gd name="connsiteX655" fmla="*/ 19443 w 19998"/>
                <a:gd name="connsiteY655" fmla="*/ 4373 h 19998"/>
                <a:gd name="connsiteX656" fmla="*/ 19500 w 19998"/>
                <a:gd name="connsiteY656" fmla="*/ 4373 h 19998"/>
                <a:gd name="connsiteX657" fmla="*/ 19521 w 19998"/>
                <a:gd name="connsiteY657" fmla="*/ 4352 h 19998"/>
                <a:gd name="connsiteX658" fmla="*/ 19998 w 19998"/>
                <a:gd name="connsiteY658" fmla="*/ 4512 h 19998"/>
                <a:gd name="connsiteX659" fmla="*/ 19750 w 19998"/>
                <a:gd name="connsiteY659" fmla="*/ 4939 h 19998"/>
                <a:gd name="connsiteX660" fmla="*/ 19712 w 19998"/>
                <a:gd name="connsiteY660" fmla="*/ 4939 h 19998"/>
                <a:gd name="connsiteX661" fmla="*/ 19686 w 19998"/>
                <a:gd name="connsiteY661" fmla="*/ 5003 h 19998"/>
                <a:gd name="connsiteX662" fmla="*/ 19645 w 19998"/>
                <a:gd name="connsiteY662" fmla="*/ 5003 h 19998"/>
                <a:gd name="connsiteX663" fmla="*/ 19131 w 19998"/>
                <a:gd name="connsiteY663" fmla="*/ 6512 h 19998"/>
                <a:gd name="connsiteX664" fmla="*/ 19236 w 19998"/>
                <a:gd name="connsiteY664" fmla="*/ 7750 h 19998"/>
                <a:gd name="connsiteX665" fmla="*/ 19212 w 19998"/>
                <a:gd name="connsiteY665" fmla="*/ 7750 h 19998"/>
                <a:gd name="connsiteX666" fmla="*/ 19090 w 19998"/>
                <a:gd name="connsiteY666" fmla="*/ 7870 h 19998"/>
                <a:gd name="connsiteX667" fmla="*/ 19152 w 19998"/>
                <a:gd name="connsiteY667" fmla="*/ 7853 h 19998"/>
                <a:gd name="connsiteX668" fmla="*/ 19064 w 19998"/>
                <a:gd name="connsiteY668" fmla="*/ 7973 h 19998"/>
                <a:gd name="connsiteX669" fmla="*/ 18983 w 19998"/>
                <a:gd name="connsiteY669" fmla="*/ 7973 h 19998"/>
                <a:gd name="connsiteX670" fmla="*/ 18714 w 19998"/>
                <a:gd name="connsiteY670" fmla="*/ 8135 h 19998"/>
                <a:gd name="connsiteX671" fmla="*/ 18695 w 19998"/>
                <a:gd name="connsiteY671" fmla="*/ 8093 h 19998"/>
                <a:gd name="connsiteX672" fmla="*/ 18614 w 19998"/>
                <a:gd name="connsiteY672" fmla="*/ 7997 h 19998"/>
                <a:gd name="connsiteX673" fmla="*/ 18631 w 19998"/>
                <a:gd name="connsiteY673" fmla="*/ 7973 h 19998"/>
                <a:gd name="connsiteX674" fmla="*/ 18304 w 19998"/>
                <a:gd name="connsiteY67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602 w 19998"/>
                <a:gd name="connsiteY8" fmla="*/ 9233 h 19998"/>
                <a:gd name="connsiteX9" fmla="*/ 17585 w 19998"/>
                <a:gd name="connsiteY9" fmla="*/ 9233 h 19998"/>
                <a:gd name="connsiteX10" fmla="*/ 17502 w 19998"/>
                <a:gd name="connsiteY10" fmla="*/ 9336 h 19998"/>
                <a:gd name="connsiteX11" fmla="*/ 17545 w 19998"/>
                <a:gd name="connsiteY11" fmla="*/ 9644 h 19998"/>
                <a:gd name="connsiteX12" fmla="*/ 17561 w 19998"/>
                <a:gd name="connsiteY12" fmla="*/ 9644 h 19998"/>
                <a:gd name="connsiteX13" fmla="*/ 17023 w 19998"/>
                <a:gd name="connsiteY13" fmla="*/ 10152 h 19998"/>
                <a:gd name="connsiteX14" fmla="*/ 17149 w 19998"/>
                <a:gd name="connsiteY14" fmla="*/ 10619 h 19998"/>
                <a:gd name="connsiteX15" fmla="*/ 16842 w 19998"/>
                <a:gd name="connsiteY15" fmla="*/ 11007 h 19998"/>
                <a:gd name="connsiteX16" fmla="*/ 16816 w 19998"/>
                <a:gd name="connsiteY16" fmla="*/ 11186 h 19998"/>
                <a:gd name="connsiteX17" fmla="*/ 16964 w 19998"/>
                <a:gd name="connsiteY17" fmla="*/ 11169 h 19998"/>
                <a:gd name="connsiteX18" fmla="*/ 17276 w 19998"/>
                <a:gd name="connsiteY18" fmla="*/ 10821 h 19998"/>
                <a:gd name="connsiteX19" fmla="*/ 17414 w 19998"/>
                <a:gd name="connsiteY19" fmla="*/ 10619 h 19998"/>
                <a:gd name="connsiteX20" fmla="*/ 18157 w 19998"/>
                <a:gd name="connsiteY20" fmla="*/ 10539 h 19998"/>
                <a:gd name="connsiteX21" fmla="*/ 18157 w 19998"/>
                <a:gd name="connsiteY21" fmla="*/ 10556 h 19998"/>
                <a:gd name="connsiteX22" fmla="*/ 18240 w 19998"/>
                <a:gd name="connsiteY22" fmla="*/ 10758 h 19998"/>
                <a:gd name="connsiteX23" fmla="*/ 18183 w 19998"/>
                <a:gd name="connsiteY23" fmla="*/ 11106 h 19998"/>
                <a:gd name="connsiteX24" fmla="*/ 18345 w 19998"/>
                <a:gd name="connsiteY24" fmla="*/ 11127 h 19998"/>
                <a:gd name="connsiteX25" fmla="*/ 18409 w 19998"/>
                <a:gd name="connsiteY25" fmla="*/ 11268 h 19998"/>
                <a:gd name="connsiteX26" fmla="*/ 18573 w 19998"/>
                <a:gd name="connsiteY26" fmla="*/ 11451 h 19998"/>
                <a:gd name="connsiteX27" fmla="*/ 18614 w 19998"/>
                <a:gd name="connsiteY27" fmla="*/ 11571 h 19998"/>
                <a:gd name="connsiteX28" fmla="*/ 18369 w 19998"/>
                <a:gd name="connsiteY28" fmla="*/ 11757 h 19998"/>
                <a:gd name="connsiteX29" fmla="*/ 18240 w 19998"/>
                <a:gd name="connsiteY29" fmla="*/ 11839 h 19998"/>
                <a:gd name="connsiteX30" fmla="*/ 18240 w 19998"/>
                <a:gd name="connsiteY30" fmla="*/ 11855 h 19998"/>
                <a:gd name="connsiteX31" fmla="*/ 18223 w 19998"/>
                <a:gd name="connsiteY31" fmla="*/ 11919 h 19998"/>
                <a:gd name="connsiteX32" fmla="*/ 18388 w 19998"/>
                <a:gd name="connsiteY32" fmla="*/ 12144 h 19998"/>
                <a:gd name="connsiteX33" fmla="*/ 18631 w 19998"/>
                <a:gd name="connsiteY33" fmla="*/ 12548 h 19998"/>
                <a:gd name="connsiteX34" fmla="*/ 18673 w 19998"/>
                <a:gd name="connsiteY34" fmla="*/ 12548 h 19998"/>
                <a:gd name="connsiteX35" fmla="*/ 18695 w 19998"/>
                <a:gd name="connsiteY35" fmla="*/ 12574 h 19998"/>
                <a:gd name="connsiteX36" fmla="*/ 18900 w 19998"/>
                <a:gd name="connsiteY36" fmla="*/ 12734 h 19998"/>
                <a:gd name="connsiteX37" fmla="*/ 18843 w 19998"/>
                <a:gd name="connsiteY37" fmla="*/ 12920 h 19998"/>
                <a:gd name="connsiteX38" fmla="*/ 18804 w 19998"/>
                <a:gd name="connsiteY38" fmla="*/ 12920 h 19998"/>
                <a:gd name="connsiteX39" fmla="*/ 18821 w 19998"/>
                <a:gd name="connsiteY39" fmla="*/ 13098 h 19998"/>
                <a:gd name="connsiteX40" fmla="*/ 18804 w 19998"/>
                <a:gd name="connsiteY40" fmla="*/ 13098 h 19998"/>
                <a:gd name="connsiteX41" fmla="*/ 18762 w 19998"/>
                <a:gd name="connsiteY41" fmla="*/ 13178 h 19998"/>
                <a:gd name="connsiteX42" fmla="*/ 18573 w 19998"/>
                <a:gd name="connsiteY42" fmla="*/ 13221 h 19998"/>
                <a:gd name="connsiteX43" fmla="*/ 18469 w 19998"/>
                <a:gd name="connsiteY43" fmla="*/ 13300 h 19998"/>
                <a:gd name="connsiteX44" fmla="*/ 18469 w 19998"/>
                <a:gd name="connsiteY44" fmla="*/ 13364 h 19998"/>
                <a:gd name="connsiteX45" fmla="*/ 18119 w 19998"/>
                <a:gd name="connsiteY45" fmla="*/ 13387 h 19998"/>
                <a:gd name="connsiteX46" fmla="*/ 18035 w 19998"/>
                <a:gd name="connsiteY46" fmla="*/ 13444 h 19998"/>
                <a:gd name="connsiteX47" fmla="*/ 18240 w 19998"/>
                <a:gd name="connsiteY47" fmla="*/ 13669 h 19998"/>
                <a:gd name="connsiteX48" fmla="*/ 18261 w 19998"/>
                <a:gd name="connsiteY48" fmla="*/ 13914 h 19998"/>
                <a:gd name="connsiteX49" fmla="*/ 18552 w 19998"/>
                <a:gd name="connsiteY49" fmla="*/ 14034 h 19998"/>
                <a:gd name="connsiteX50" fmla="*/ 18714 w 19998"/>
                <a:gd name="connsiteY50" fmla="*/ 14074 h 19998"/>
                <a:gd name="connsiteX51" fmla="*/ 18843 w 19998"/>
                <a:gd name="connsiteY51" fmla="*/ 14403 h 19998"/>
                <a:gd name="connsiteX52" fmla="*/ 18657 w 19998"/>
                <a:gd name="connsiteY52" fmla="*/ 14421 h 19998"/>
                <a:gd name="connsiteX53" fmla="*/ 18492 w 19998"/>
                <a:gd name="connsiteY53" fmla="*/ 14809 h 19998"/>
                <a:gd name="connsiteX54" fmla="*/ 18657 w 19998"/>
                <a:gd name="connsiteY54" fmla="*/ 14995 h 19998"/>
                <a:gd name="connsiteX55" fmla="*/ 18573 w 19998"/>
                <a:gd name="connsiteY55" fmla="*/ 15011 h 19998"/>
                <a:gd name="connsiteX56" fmla="*/ 18573 w 19998"/>
                <a:gd name="connsiteY56" fmla="*/ 15131 h 19998"/>
                <a:gd name="connsiteX57" fmla="*/ 18804 w 19998"/>
                <a:gd name="connsiteY57" fmla="*/ 15422 h 19998"/>
                <a:gd name="connsiteX58" fmla="*/ 18821 w 19998"/>
                <a:gd name="connsiteY58" fmla="*/ 15422 h 19998"/>
                <a:gd name="connsiteX59" fmla="*/ 18843 w 19998"/>
                <a:gd name="connsiteY59" fmla="*/ 15439 h 19998"/>
                <a:gd name="connsiteX60" fmla="*/ 19090 w 19998"/>
                <a:gd name="connsiteY60" fmla="*/ 15479 h 19998"/>
                <a:gd name="connsiteX61" fmla="*/ 19152 w 19998"/>
                <a:gd name="connsiteY61" fmla="*/ 15542 h 19998"/>
                <a:gd name="connsiteX62" fmla="*/ 19169 w 19998"/>
                <a:gd name="connsiteY62" fmla="*/ 15542 h 19998"/>
                <a:gd name="connsiteX63" fmla="*/ 19500 w 19998"/>
                <a:gd name="connsiteY63" fmla="*/ 15641 h 19998"/>
                <a:gd name="connsiteX64" fmla="*/ 19500 w 19998"/>
                <a:gd name="connsiteY64" fmla="*/ 15624 h 19998"/>
                <a:gd name="connsiteX65" fmla="*/ 19833 w 19998"/>
                <a:gd name="connsiteY65" fmla="*/ 15519 h 19998"/>
                <a:gd name="connsiteX66" fmla="*/ 19833 w 19998"/>
                <a:gd name="connsiteY66" fmla="*/ 15479 h 19998"/>
                <a:gd name="connsiteX67" fmla="*/ 19914 w 19998"/>
                <a:gd name="connsiteY67" fmla="*/ 15479 h 19998"/>
                <a:gd name="connsiteX68" fmla="*/ 19890 w 19998"/>
                <a:gd name="connsiteY68" fmla="*/ 15624 h 19998"/>
                <a:gd name="connsiteX69" fmla="*/ 19971 w 19998"/>
                <a:gd name="connsiteY69" fmla="*/ 15784 h 19998"/>
                <a:gd name="connsiteX70" fmla="*/ 19890 w 19998"/>
                <a:gd name="connsiteY70" fmla="*/ 15824 h 19998"/>
                <a:gd name="connsiteX71" fmla="*/ 19686 w 19998"/>
                <a:gd name="connsiteY71" fmla="*/ 16358 h 19998"/>
                <a:gd name="connsiteX72" fmla="*/ 19712 w 19998"/>
                <a:gd name="connsiteY72" fmla="*/ 16395 h 19998"/>
                <a:gd name="connsiteX73" fmla="*/ 19645 w 19998"/>
                <a:gd name="connsiteY73" fmla="*/ 16477 h 19998"/>
                <a:gd name="connsiteX74" fmla="*/ 19605 w 19998"/>
                <a:gd name="connsiteY74" fmla="*/ 16454 h 19998"/>
                <a:gd name="connsiteX75" fmla="*/ 19459 w 19998"/>
                <a:gd name="connsiteY75" fmla="*/ 16557 h 19998"/>
                <a:gd name="connsiteX76" fmla="*/ 19443 w 19998"/>
                <a:gd name="connsiteY76" fmla="*/ 16557 h 19998"/>
                <a:gd name="connsiteX77" fmla="*/ 19400 w 19998"/>
                <a:gd name="connsiteY77" fmla="*/ 16600 h 19998"/>
                <a:gd name="connsiteX78" fmla="*/ 19417 w 19998"/>
                <a:gd name="connsiteY78" fmla="*/ 16640 h 19998"/>
                <a:gd name="connsiteX79" fmla="*/ 19400 w 19998"/>
                <a:gd name="connsiteY79" fmla="*/ 16656 h 19998"/>
                <a:gd name="connsiteX80" fmla="*/ 19376 w 19998"/>
                <a:gd name="connsiteY80" fmla="*/ 16600 h 19998"/>
                <a:gd name="connsiteX81" fmla="*/ 19333 w 19998"/>
                <a:gd name="connsiteY81" fmla="*/ 16640 h 19998"/>
                <a:gd name="connsiteX82" fmla="*/ 19317 w 19998"/>
                <a:gd name="connsiteY82" fmla="*/ 16618 h 19998"/>
                <a:gd name="connsiteX83" fmla="*/ 19064 w 19998"/>
                <a:gd name="connsiteY83" fmla="*/ 16905 h 19998"/>
                <a:gd name="connsiteX84" fmla="*/ 19107 w 19998"/>
                <a:gd name="connsiteY84" fmla="*/ 16964 h 19998"/>
                <a:gd name="connsiteX85" fmla="*/ 19064 w 19998"/>
                <a:gd name="connsiteY85" fmla="*/ 16987 h 19998"/>
                <a:gd name="connsiteX86" fmla="*/ 19047 w 19998"/>
                <a:gd name="connsiteY86" fmla="*/ 16922 h 19998"/>
                <a:gd name="connsiteX87" fmla="*/ 18926 w 19998"/>
                <a:gd name="connsiteY87" fmla="*/ 17004 h 19998"/>
                <a:gd name="connsiteX88" fmla="*/ 18900 w 19998"/>
                <a:gd name="connsiteY88" fmla="*/ 16987 h 19998"/>
                <a:gd name="connsiteX89" fmla="*/ 18762 w 19998"/>
                <a:gd name="connsiteY89" fmla="*/ 17067 h 19998"/>
                <a:gd name="connsiteX90" fmla="*/ 18804 w 19998"/>
                <a:gd name="connsiteY90" fmla="*/ 17084 h 19998"/>
                <a:gd name="connsiteX91" fmla="*/ 18778 w 19998"/>
                <a:gd name="connsiteY91" fmla="*/ 17150 h 19998"/>
                <a:gd name="connsiteX92" fmla="*/ 18738 w 19998"/>
                <a:gd name="connsiteY92" fmla="*/ 17150 h 19998"/>
                <a:gd name="connsiteX93" fmla="*/ 18695 w 19998"/>
                <a:gd name="connsiteY93" fmla="*/ 17269 h 19998"/>
                <a:gd name="connsiteX94" fmla="*/ 18657 w 19998"/>
                <a:gd name="connsiteY94" fmla="*/ 17269 h 19998"/>
                <a:gd name="connsiteX95" fmla="*/ 18631 w 19998"/>
                <a:gd name="connsiteY95" fmla="*/ 17269 h 19998"/>
                <a:gd name="connsiteX96" fmla="*/ 18631 w 19998"/>
                <a:gd name="connsiteY96" fmla="*/ 17312 h 19998"/>
                <a:gd name="connsiteX97" fmla="*/ 18452 w 19998"/>
                <a:gd name="connsiteY97" fmla="*/ 17312 h 19998"/>
                <a:gd name="connsiteX98" fmla="*/ 18200 w 19998"/>
                <a:gd name="connsiteY98" fmla="*/ 17655 h 19998"/>
                <a:gd name="connsiteX99" fmla="*/ 18200 w 19998"/>
                <a:gd name="connsiteY99" fmla="*/ 17674 h 19998"/>
                <a:gd name="connsiteX100" fmla="*/ 18345 w 19998"/>
                <a:gd name="connsiteY100" fmla="*/ 17655 h 19998"/>
                <a:gd name="connsiteX101" fmla="*/ 18345 w 19998"/>
                <a:gd name="connsiteY101" fmla="*/ 17634 h 19998"/>
                <a:gd name="connsiteX102" fmla="*/ 18388 w 19998"/>
                <a:gd name="connsiteY102" fmla="*/ 17655 h 19998"/>
                <a:gd name="connsiteX103" fmla="*/ 18345 w 19998"/>
                <a:gd name="connsiteY103" fmla="*/ 17779 h 19998"/>
                <a:gd name="connsiteX104" fmla="*/ 18369 w 19998"/>
                <a:gd name="connsiteY104" fmla="*/ 17796 h 19998"/>
                <a:gd name="connsiteX105" fmla="*/ 18369 w 19998"/>
                <a:gd name="connsiteY105" fmla="*/ 17817 h 19998"/>
                <a:gd name="connsiteX106" fmla="*/ 18304 w 19998"/>
                <a:gd name="connsiteY106" fmla="*/ 17843 h 19998"/>
                <a:gd name="connsiteX107" fmla="*/ 18304 w 19998"/>
                <a:gd name="connsiteY107" fmla="*/ 17883 h 19998"/>
                <a:gd name="connsiteX108" fmla="*/ 18261 w 19998"/>
                <a:gd name="connsiteY108" fmla="*/ 17899 h 19998"/>
                <a:gd name="connsiteX109" fmla="*/ 18157 w 19998"/>
                <a:gd name="connsiteY109" fmla="*/ 17859 h 19998"/>
                <a:gd name="connsiteX110" fmla="*/ 17830 w 19998"/>
                <a:gd name="connsiteY110" fmla="*/ 18003 h 19998"/>
                <a:gd name="connsiteX111" fmla="*/ 17830 w 19998"/>
                <a:gd name="connsiteY111" fmla="*/ 18101 h 19998"/>
                <a:gd name="connsiteX112" fmla="*/ 17561 w 19998"/>
                <a:gd name="connsiteY112" fmla="*/ 18045 h 19998"/>
                <a:gd name="connsiteX113" fmla="*/ 17502 w 19998"/>
                <a:gd name="connsiteY113" fmla="*/ 18223 h 19998"/>
                <a:gd name="connsiteX114" fmla="*/ 17518 w 19998"/>
                <a:gd name="connsiteY114" fmla="*/ 18223 h 19998"/>
                <a:gd name="connsiteX115" fmla="*/ 17480 w 19998"/>
                <a:gd name="connsiteY115" fmla="*/ 18247 h 19998"/>
                <a:gd name="connsiteX116" fmla="*/ 17397 w 19998"/>
                <a:gd name="connsiteY116" fmla="*/ 18247 h 19998"/>
                <a:gd name="connsiteX117" fmla="*/ 17373 w 19998"/>
                <a:gd name="connsiteY117" fmla="*/ 18223 h 19998"/>
                <a:gd name="connsiteX118" fmla="*/ 17454 w 19998"/>
                <a:gd name="connsiteY118" fmla="*/ 18207 h 19998"/>
                <a:gd name="connsiteX119" fmla="*/ 17397 w 19998"/>
                <a:gd name="connsiteY119" fmla="*/ 18125 h 19998"/>
                <a:gd name="connsiteX120" fmla="*/ 17249 w 19998"/>
                <a:gd name="connsiteY120" fmla="*/ 18125 h 19998"/>
                <a:gd name="connsiteX121" fmla="*/ 17249 w 19998"/>
                <a:gd name="connsiteY121" fmla="*/ 18101 h 19998"/>
                <a:gd name="connsiteX122" fmla="*/ 17111 w 19998"/>
                <a:gd name="connsiteY122" fmla="*/ 18082 h 19998"/>
                <a:gd name="connsiteX123" fmla="*/ 17111 w 19998"/>
                <a:gd name="connsiteY123" fmla="*/ 18061 h 19998"/>
                <a:gd name="connsiteX124" fmla="*/ 17023 w 19998"/>
                <a:gd name="connsiteY124" fmla="*/ 18061 h 19998"/>
                <a:gd name="connsiteX125" fmla="*/ 17023 w 19998"/>
                <a:gd name="connsiteY125" fmla="*/ 18082 h 19998"/>
                <a:gd name="connsiteX126" fmla="*/ 17068 w 19998"/>
                <a:gd name="connsiteY126" fmla="*/ 18101 h 19998"/>
                <a:gd name="connsiteX127" fmla="*/ 17068 w 19998"/>
                <a:gd name="connsiteY127" fmla="*/ 18144 h 19998"/>
                <a:gd name="connsiteX128" fmla="*/ 17128 w 19998"/>
                <a:gd name="connsiteY128" fmla="*/ 18125 h 19998"/>
                <a:gd name="connsiteX129" fmla="*/ 17149 w 19998"/>
                <a:gd name="connsiteY129" fmla="*/ 18165 h 19998"/>
                <a:gd name="connsiteX130" fmla="*/ 17068 w 19998"/>
                <a:gd name="connsiteY130" fmla="*/ 18181 h 19998"/>
                <a:gd name="connsiteX131" fmla="*/ 17023 w 19998"/>
                <a:gd name="connsiteY131" fmla="*/ 18165 h 19998"/>
                <a:gd name="connsiteX132" fmla="*/ 16980 w 19998"/>
                <a:gd name="connsiteY132" fmla="*/ 18223 h 19998"/>
                <a:gd name="connsiteX133" fmla="*/ 16880 w 19998"/>
                <a:gd name="connsiteY133" fmla="*/ 18181 h 19998"/>
                <a:gd name="connsiteX134" fmla="*/ 16899 w 19998"/>
                <a:gd name="connsiteY134" fmla="*/ 18082 h 19998"/>
                <a:gd name="connsiteX135" fmla="*/ 16842 w 19998"/>
                <a:gd name="connsiteY135" fmla="*/ 18061 h 19998"/>
                <a:gd name="connsiteX136" fmla="*/ 16842 w 19998"/>
                <a:gd name="connsiteY136" fmla="*/ 18045 h 19998"/>
                <a:gd name="connsiteX137" fmla="*/ 16678 w 19998"/>
                <a:gd name="connsiteY137" fmla="*/ 17981 h 19998"/>
                <a:gd name="connsiteX138" fmla="*/ 16694 w 19998"/>
                <a:gd name="connsiteY138" fmla="*/ 17963 h 19998"/>
                <a:gd name="connsiteX139" fmla="*/ 16694 w 19998"/>
                <a:gd name="connsiteY139" fmla="*/ 17941 h 19998"/>
                <a:gd name="connsiteX140" fmla="*/ 16654 w 19998"/>
                <a:gd name="connsiteY140" fmla="*/ 17941 h 19998"/>
                <a:gd name="connsiteX141" fmla="*/ 16573 w 19998"/>
                <a:gd name="connsiteY141" fmla="*/ 17941 h 19998"/>
                <a:gd name="connsiteX142" fmla="*/ 16547 w 19998"/>
                <a:gd name="connsiteY142" fmla="*/ 17981 h 19998"/>
                <a:gd name="connsiteX143" fmla="*/ 16425 w 19998"/>
                <a:gd name="connsiteY143" fmla="*/ 17883 h 19998"/>
                <a:gd name="connsiteX144" fmla="*/ 16073 w 19998"/>
                <a:gd name="connsiteY144" fmla="*/ 17899 h 19998"/>
                <a:gd name="connsiteX145" fmla="*/ 16073 w 19998"/>
                <a:gd name="connsiteY145" fmla="*/ 17883 h 19998"/>
                <a:gd name="connsiteX146" fmla="*/ 16137 w 19998"/>
                <a:gd name="connsiteY146" fmla="*/ 17753 h 19998"/>
                <a:gd name="connsiteX147" fmla="*/ 16097 w 19998"/>
                <a:gd name="connsiteY147" fmla="*/ 17714 h 19998"/>
                <a:gd name="connsiteX148" fmla="*/ 16016 w 19998"/>
                <a:gd name="connsiteY148" fmla="*/ 17551 h 19998"/>
                <a:gd name="connsiteX149" fmla="*/ 15539 w 19998"/>
                <a:gd name="connsiteY149" fmla="*/ 17594 h 19998"/>
                <a:gd name="connsiteX150" fmla="*/ 15499 w 19998"/>
                <a:gd name="connsiteY150" fmla="*/ 17514 h 19998"/>
                <a:gd name="connsiteX151" fmla="*/ 15704 w 19998"/>
                <a:gd name="connsiteY151" fmla="*/ 17453 h 19998"/>
                <a:gd name="connsiteX152" fmla="*/ 15704 w 19998"/>
                <a:gd name="connsiteY152" fmla="*/ 17472 h 19998"/>
                <a:gd name="connsiteX153" fmla="*/ 15868 w 19998"/>
                <a:gd name="connsiteY153" fmla="*/ 17286 h 19998"/>
                <a:gd name="connsiteX154" fmla="*/ 15828 w 19998"/>
                <a:gd name="connsiteY154" fmla="*/ 17269 h 19998"/>
                <a:gd name="connsiteX155" fmla="*/ 15763 w 19998"/>
                <a:gd name="connsiteY155" fmla="*/ 17333 h 19998"/>
                <a:gd name="connsiteX156" fmla="*/ 15763 w 19998"/>
                <a:gd name="connsiteY156" fmla="*/ 17352 h 19998"/>
                <a:gd name="connsiteX157" fmla="*/ 15663 w 19998"/>
                <a:gd name="connsiteY157" fmla="*/ 17187 h 19998"/>
                <a:gd name="connsiteX158" fmla="*/ 15556 w 19998"/>
                <a:gd name="connsiteY158" fmla="*/ 17187 h 19998"/>
                <a:gd name="connsiteX159" fmla="*/ 15518 w 19998"/>
                <a:gd name="connsiteY159" fmla="*/ 17124 h 19998"/>
                <a:gd name="connsiteX160" fmla="*/ 15518 w 19998"/>
                <a:gd name="connsiteY160" fmla="*/ 17312 h 19998"/>
                <a:gd name="connsiteX161" fmla="*/ 15582 w 19998"/>
                <a:gd name="connsiteY161" fmla="*/ 17312 h 19998"/>
                <a:gd name="connsiteX162" fmla="*/ 15599 w 19998"/>
                <a:gd name="connsiteY162" fmla="*/ 17472 h 19998"/>
                <a:gd name="connsiteX163" fmla="*/ 15475 w 19998"/>
                <a:gd name="connsiteY163" fmla="*/ 17495 h 19998"/>
                <a:gd name="connsiteX164" fmla="*/ 15370 w 19998"/>
                <a:gd name="connsiteY164" fmla="*/ 17415 h 19998"/>
                <a:gd name="connsiteX165" fmla="*/ 15249 w 19998"/>
                <a:gd name="connsiteY165" fmla="*/ 17535 h 19998"/>
                <a:gd name="connsiteX166" fmla="*/ 15313 w 19998"/>
                <a:gd name="connsiteY166" fmla="*/ 17577 h 19998"/>
                <a:gd name="connsiteX167" fmla="*/ 15230 w 19998"/>
                <a:gd name="connsiteY167" fmla="*/ 17655 h 19998"/>
                <a:gd name="connsiteX168" fmla="*/ 14937 w 19998"/>
                <a:gd name="connsiteY168" fmla="*/ 17617 h 19998"/>
                <a:gd name="connsiteX169" fmla="*/ 14918 w 19998"/>
                <a:gd name="connsiteY169" fmla="*/ 17495 h 19998"/>
                <a:gd name="connsiteX170" fmla="*/ 14856 w 19998"/>
                <a:gd name="connsiteY170" fmla="*/ 17495 h 19998"/>
                <a:gd name="connsiteX171" fmla="*/ 14856 w 19998"/>
                <a:gd name="connsiteY171" fmla="*/ 17617 h 19998"/>
                <a:gd name="connsiteX172" fmla="*/ 14775 w 19998"/>
                <a:gd name="connsiteY172" fmla="*/ 17577 h 19998"/>
                <a:gd name="connsiteX173" fmla="*/ 14796 w 19998"/>
                <a:gd name="connsiteY173" fmla="*/ 17432 h 19998"/>
                <a:gd name="connsiteX174" fmla="*/ 14199 w 19998"/>
                <a:gd name="connsiteY174" fmla="*/ 17389 h 19998"/>
                <a:gd name="connsiteX175" fmla="*/ 14010 w 19998"/>
                <a:gd name="connsiteY175" fmla="*/ 17286 h 19998"/>
                <a:gd name="connsiteX176" fmla="*/ 14053 w 19998"/>
                <a:gd name="connsiteY176" fmla="*/ 17248 h 19998"/>
                <a:gd name="connsiteX177" fmla="*/ 13972 w 19998"/>
                <a:gd name="connsiteY177" fmla="*/ 17166 h 19998"/>
                <a:gd name="connsiteX178" fmla="*/ 12524 w 19998"/>
                <a:gd name="connsiteY178" fmla="*/ 17981 h 19998"/>
                <a:gd name="connsiteX179" fmla="*/ 12279 w 19998"/>
                <a:gd name="connsiteY179" fmla="*/ 18327 h 19998"/>
                <a:gd name="connsiteX180" fmla="*/ 12174 w 19998"/>
                <a:gd name="connsiteY180" fmla="*/ 18223 h 19998"/>
                <a:gd name="connsiteX181" fmla="*/ 12174 w 19998"/>
                <a:gd name="connsiteY181" fmla="*/ 18327 h 19998"/>
                <a:gd name="connsiteX182" fmla="*/ 12239 w 19998"/>
                <a:gd name="connsiteY182" fmla="*/ 18350 h 19998"/>
                <a:gd name="connsiteX183" fmla="*/ 12255 w 19998"/>
                <a:gd name="connsiteY183" fmla="*/ 18327 h 19998"/>
                <a:gd name="connsiteX184" fmla="*/ 12279 w 19998"/>
                <a:gd name="connsiteY184" fmla="*/ 18327 h 19998"/>
                <a:gd name="connsiteX185" fmla="*/ 12196 w 19998"/>
                <a:gd name="connsiteY185" fmla="*/ 18592 h 19998"/>
                <a:gd name="connsiteX186" fmla="*/ 12158 w 19998"/>
                <a:gd name="connsiteY186" fmla="*/ 18571 h 19998"/>
                <a:gd name="connsiteX187" fmla="*/ 12174 w 19998"/>
                <a:gd name="connsiteY187" fmla="*/ 18513 h 19998"/>
                <a:gd name="connsiteX188" fmla="*/ 12115 w 19998"/>
                <a:gd name="connsiteY188" fmla="*/ 18550 h 19998"/>
                <a:gd name="connsiteX189" fmla="*/ 12196 w 19998"/>
                <a:gd name="connsiteY189" fmla="*/ 18837 h 19998"/>
                <a:gd name="connsiteX190" fmla="*/ 12255 w 19998"/>
                <a:gd name="connsiteY190" fmla="*/ 19528 h 19998"/>
                <a:gd name="connsiteX191" fmla="*/ 12379 w 19998"/>
                <a:gd name="connsiteY191" fmla="*/ 19570 h 19998"/>
                <a:gd name="connsiteX192" fmla="*/ 12360 w 19998"/>
                <a:gd name="connsiteY192" fmla="*/ 19650 h 19998"/>
                <a:gd name="connsiteX193" fmla="*/ 12443 w 19998"/>
                <a:gd name="connsiteY193" fmla="*/ 19749 h 19998"/>
                <a:gd name="connsiteX194" fmla="*/ 12279 w 19998"/>
                <a:gd name="connsiteY194" fmla="*/ 19772 h 19998"/>
                <a:gd name="connsiteX195" fmla="*/ 12215 w 19998"/>
                <a:gd name="connsiteY195" fmla="*/ 19669 h 19998"/>
                <a:gd name="connsiteX196" fmla="*/ 12158 w 19998"/>
                <a:gd name="connsiteY196" fmla="*/ 19690 h 19998"/>
                <a:gd name="connsiteX197" fmla="*/ 12158 w 19998"/>
                <a:gd name="connsiteY197" fmla="*/ 19669 h 19998"/>
                <a:gd name="connsiteX198" fmla="*/ 12010 w 19998"/>
                <a:gd name="connsiteY198" fmla="*/ 19669 h 19998"/>
                <a:gd name="connsiteX199" fmla="*/ 12010 w 19998"/>
                <a:gd name="connsiteY199" fmla="*/ 19706 h 19998"/>
                <a:gd name="connsiteX200" fmla="*/ 11927 w 19998"/>
                <a:gd name="connsiteY200" fmla="*/ 19690 h 19998"/>
                <a:gd name="connsiteX201" fmla="*/ 11905 w 19998"/>
                <a:gd name="connsiteY201" fmla="*/ 19706 h 19998"/>
                <a:gd name="connsiteX202" fmla="*/ 11741 w 19998"/>
                <a:gd name="connsiteY202" fmla="*/ 19810 h 19998"/>
                <a:gd name="connsiteX203" fmla="*/ 11577 w 19998"/>
                <a:gd name="connsiteY203" fmla="*/ 19810 h 19998"/>
                <a:gd name="connsiteX204" fmla="*/ 11577 w 19998"/>
                <a:gd name="connsiteY204" fmla="*/ 19875 h 19998"/>
                <a:gd name="connsiteX205" fmla="*/ 11553 w 19998"/>
                <a:gd name="connsiteY205" fmla="*/ 19875 h 19998"/>
                <a:gd name="connsiteX206" fmla="*/ 11577 w 19998"/>
                <a:gd name="connsiteY206" fmla="*/ 19972 h 19998"/>
                <a:gd name="connsiteX207" fmla="*/ 11388 w 19998"/>
                <a:gd name="connsiteY207" fmla="*/ 19934 h 19998"/>
                <a:gd name="connsiteX208" fmla="*/ 11348 w 19998"/>
                <a:gd name="connsiteY208" fmla="*/ 19998 h 19998"/>
                <a:gd name="connsiteX209" fmla="*/ 10645 w 19998"/>
                <a:gd name="connsiteY209" fmla="*/ 19810 h 19998"/>
                <a:gd name="connsiteX210" fmla="*/ 10441 w 19998"/>
                <a:gd name="connsiteY210" fmla="*/ 19955 h 19998"/>
                <a:gd name="connsiteX211" fmla="*/ 10295 w 19998"/>
                <a:gd name="connsiteY211" fmla="*/ 19732 h 19998"/>
                <a:gd name="connsiteX212" fmla="*/ 9964 w 19998"/>
                <a:gd name="connsiteY212" fmla="*/ 19626 h 19998"/>
                <a:gd name="connsiteX213" fmla="*/ 9990 w 19998"/>
                <a:gd name="connsiteY213" fmla="*/ 19467 h 19998"/>
                <a:gd name="connsiteX214" fmla="*/ 10048 w 19998"/>
                <a:gd name="connsiteY214" fmla="*/ 19450 h 19998"/>
                <a:gd name="connsiteX215" fmla="*/ 10048 w 19998"/>
                <a:gd name="connsiteY215" fmla="*/ 19424 h 19998"/>
                <a:gd name="connsiteX216" fmla="*/ 9943 w 19998"/>
                <a:gd name="connsiteY216" fmla="*/ 19408 h 19998"/>
                <a:gd name="connsiteX217" fmla="*/ 9964 w 19998"/>
                <a:gd name="connsiteY217" fmla="*/ 19342 h 19998"/>
                <a:gd name="connsiteX218" fmla="*/ 9533 w 19998"/>
                <a:gd name="connsiteY218" fmla="*/ 19262 h 19998"/>
                <a:gd name="connsiteX219" fmla="*/ 9533 w 19998"/>
                <a:gd name="connsiteY219" fmla="*/ 19368 h 19998"/>
                <a:gd name="connsiteX220" fmla="*/ 9452 w 19998"/>
                <a:gd name="connsiteY220" fmla="*/ 19368 h 19998"/>
                <a:gd name="connsiteX221" fmla="*/ 9288 w 19998"/>
                <a:gd name="connsiteY221" fmla="*/ 19076 h 19998"/>
                <a:gd name="connsiteX222" fmla="*/ 8935 w 19998"/>
                <a:gd name="connsiteY222" fmla="*/ 19076 h 19998"/>
                <a:gd name="connsiteX223" fmla="*/ 8478 w 19998"/>
                <a:gd name="connsiteY223" fmla="*/ 18837 h 19998"/>
                <a:gd name="connsiteX224" fmla="*/ 8381 w 19998"/>
                <a:gd name="connsiteY224" fmla="*/ 18795 h 19998"/>
                <a:gd name="connsiteX225" fmla="*/ 8357 w 19998"/>
                <a:gd name="connsiteY225" fmla="*/ 18820 h 19998"/>
                <a:gd name="connsiteX226" fmla="*/ 8169 w 19998"/>
                <a:gd name="connsiteY226" fmla="*/ 18773 h 19998"/>
                <a:gd name="connsiteX227" fmla="*/ 8128 w 19998"/>
                <a:gd name="connsiteY227" fmla="*/ 18820 h 19998"/>
                <a:gd name="connsiteX228" fmla="*/ 8150 w 19998"/>
                <a:gd name="connsiteY228" fmla="*/ 18877 h 19998"/>
                <a:gd name="connsiteX229" fmla="*/ 8109 w 19998"/>
                <a:gd name="connsiteY229" fmla="*/ 18940 h 19998"/>
                <a:gd name="connsiteX230" fmla="*/ 8128 w 19998"/>
                <a:gd name="connsiteY230" fmla="*/ 18957 h 19998"/>
                <a:gd name="connsiteX231" fmla="*/ 8109 w 19998"/>
                <a:gd name="connsiteY231" fmla="*/ 18997 h 19998"/>
                <a:gd name="connsiteX232" fmla="*/ 8150 w 19998"/>
                <a:gd name="connsiteY232" fmla="*/ 18997 h 19998"/>
                <a:gd name="connsiteX233" fmla="*/ 8150 w 19998"/>
                <a:gd name="connsiteY233" fmla="*/ 19142 h 19998"/>
                <a:gd name="connsiteX234" fmla="*/ 8007 w 19998"/>
                <a:gd name="connsiteY234" fmla="*/ 19119 h 19998"/>
                <a:gd name="connsiteX235" fmla="*/ 7907 w 19998"/>
                <a:gd name="connsiteY235" fmla="*/ 19119 h 19998"/>
                <a:gd name="connsiteX236" fmla="*/ 7907 w 19998"/>
                <a:gd name="connsiteY236" fmla="*/ 19142 h 19998"/>
                <a:gd name="connsiteX237" fmla="*/ 7816 w 19998"/>
                <a:gd name="connsiteY237" fmla="*/ 19119 h 19998"/>
                <a:gd name="connsiteX238" fmla="*/ 7676 w 19998"/>
                <a:gd name="connsiteY238" fmla="*/ 19119 h 19998"/>
                <a:gd name="connsiteX239" fmla="*/ 7611 w 19998"/>
                <a:gd name="connsiteY239" fmla="*/ 19060 h 19998"/>
                <a:gd name="connsiteX240" fmla="*/ 7511 w 19998"/>
                <a:gd name="connsiteY240" fmla="*/ 19159 h 19998"/>
                <a:gd name="connsiteX241" fmla="*/ 6892 w 19998"/>
                <a:gd name="connsiteY241" fmla="*/ 19102 h 19998"/>
                <a:gd name="connsiteX242" fmla="*/ 6868 w 19998"/>
                <a:gd name="connsiteY242" fmla="*/ 19060 h 19998"/>
                <a:gd name="connsiteX243" fmla="*/ 6730 w 19998"/>
                <a:gd name="connsiteY243" fmla="*/ 18877 h 19998"/>
                <a:gd name="connsiteX244" fmla="*/ 6599 w 19998"/>
                <a:gd name="connsiteY244" fmla="*/ 18837 h 19998"/>
                <a:gd name="connsiteX245" fmla="*/ 6583 w 19998"/>
                <a:gd name="connsiteY245" fmla="*/ 18795 h 19998"/>
                <a:gd name="connsiteX246" fmla="*/ 6583 w 19998"/>
                <a:gd name="connsiteY246" fmla="*/ 18820 h 19998"/>
                <a:gd name="connsiteX247" fmla="*/ 6478 w 19998"/>
                <a:gd name="connsiteY247" fmla="*/ 18731 h 19998"/>
                <a:gd name="connsiteX248" fmla="*/ 6254 w 19998"/>
                <a:gd name="connsiteY248" fmla="*/ 18858 h 19998"/>
                <a:gd name="connsiteX249" fmla="*/ 6149 w 19998"/>
                <a:gd name="connsiteY249" fmla="*/ 18773 h 19998"/>
                <a:gd name="connsiteX250" fmla="*/ 6066 w 19998"/>
                <a:gd name="connsiteY250" fmla="*/ 18877 h 19998"/>
                <a:gd name="connsiteX251" fmla="*/ 6025 w 19998"/>
                <a:gd name="connsiteY251" fmla="*/ 18858 h 19998"/>
                <a:gd name="connsiteX252" fmla="*/ 6025 w 19998"/>
                <a:gd name="connsiteY252" fmla="*/ 18820 h 19998"/>
                <a:gd name="connsiteX253" fmla="*/ 5982 w 19998"/>
                <a:gd name="connsiteY253" fmla="*/ 18820 h 19998"/>
                <a:gd name="connsiteX254" fmla="*/ 5861 w 19998"/>
                <a:gd name="connsiteY254" fmla="*/ 18632 h 19998"/>
                <a:gd name="connsiteX255" fmla="*/ 5820 w 19998"/>
                <a:gd name="connsiteY255" fmla="*/ 18632 h 19998"/>
                <a:gd name="connsiteX256" fmla="*/ 5756 w 19998"/>
                <a:gd name="connsiteY256" fmla="*/ 18550 h 19998"/>
                <a:gd name="connsiteX257" fmla="*/ 5775 w 19998"/>
                <a:gd name="connsiteY257" fmla="*/ 18550 h 19998"/>
                <a:gd name="connsiteX258" fmla="*/ 5732 w 19998"/>
                <a:gd name="connsiteY258" fmla="*/ 18447 h 19998"/>
                <a:gd name="connsiteX259" fmla="*/ 5075 w 19998"/>
                <a:gd name="connsiteY259" fmla="*/ 18310 h 19998"/>
                <a:gd name="connsiteX260" fmla="*/ 4806 w 19998"/>
                <a:gd name="connsiteY260" fmla="*/ 18165 h 19998"/>
                <a:gd name="connsiteX261" fmla="*/ 4865 w 19998"/>
                <a:gd name="connsiteY261" fmla="*/ 18061 h 19998"/>
                <a:gd name="connsiteX262" fmla="*/ 4768 w 19998"/>
                <a:gd name="connsiteY262" fmla="*/ 18082 h 19998"/>
                <a:gd name="connsiteX263" fmla="*/ 4725 w 19998"/>
                <a:gd name="connsiteY263" fmla="*/ 18247 h 19998"/>
                <a:gd name="connsiteX264" fmla="*/ 4515 w 19998"/>
                <a:gd name="connsiteY264" fmla="*/ 18101 h 19998"/>
                <a:gd name="connsiteX265" fmla="*/ 4684 w 19998"/>
                <a:gd name="connsiteY265" fmla="*/ 17737 h 19998"/>
                <a:gd name="connsiteX266" fmla="*/ 4415 w 19998"/>
                <a:gd name="connsiteY266" fmla="*/ 17634 h 19998"/>
                <a:gd name="connsiteX267" fmla="*/ 4372 w 19998"/>
                <a:gd name="connsiteY267" fmla="*/ 17714 h 19998"/>
                <a:gd name="connsiteX268" fmla="*/ 4311 w 19998"/>
                <a:gd name="connsiteY268" fmla="*/ 17714 h 19998"/>
                <a:gd name="connsiteX269" fmla="*/ 4294 w 19998"/>
                <a:gd name="connsiteY269" fmla="*/ 17594 h 19998"/>
                <a:gd name="connsiteX270" fmla="*/ 4103 w 19998"/>
                <a:gd name="connsiteY270" fmla="*/ 17617 h 19998"/>
                <a:gd name="connsiteX271" fmla="*/ 4063 w 19998"/>
                <a:gd name="connsiteY271" fmla="*/ 17495 h 19998"/>
                <a:gd name="connsiteX272" fmla="*/ 4041 w 19998"/>
                <a:gd name="connsiteY272" fmla="*/ 17495 h 19998"/>
                <a:gd name="connsiteX273" fmla="*/ 4025 w 19998"/>
                <a:gd name="connsiteY273" fmla="*/ 17432 h 19998"/>
                <a:gd name="connsiteX274" fmla="*/ 4103 w 19998"/>
                <a:gd name="connsiteY274" fmla="*/ 17415 h 19998"/>
                <a:gd name="connsiteX275" fmla="*/ 4251 w 19998"/>
                <a:gd name="connsiteY275" fmla="*/ 17389 h 19998"/>
                <a:gd name="connsiteX276" fmla="*/ 4251 w 19998"/>
                <a:gd name="connsiteY276" fmla="*/ 17373 h 19998"/>
                <a:gd name="connsiteX277" fmla="*/ 4499 w 19998"/>
                <a:gd name="connsiteY277" fmla="*/ 17084 h 19998"/>
                <a:gd name="connsiteX278" fmla="*/ 5037 w 19998"/>
                <a:gd name="connsiteY278" fmla="*/ 14969 h 19998"/>
                <a:gd name="connsiteX279" fmla="*/ 5011 w 19998"/>
                <a:gd name="connsiteY279" fmla="*/ 14767 h 19998"/>
                <a:gd name="connsiteX280" fmla="*/ 5218 w 19998"/>
                <a:gd name="connsiteY280" fmla="*/ 14525 h 19998"/>
                <a:gd name="connsiteX281" fmla="*/ 5427 w 19998"/>
                <a:gd name="connsiteY281" fmla="*/ 14583 h 19998"/>
                <a:gd name="connsiteX282" fmla="*/ 5444 w 19998"/>
                <a:gd name="connsiteY282" fmla="*/ 14525 h 19998"/>
                <a:gd name="connsiteX283" fmla="*/ 5387 w 19998"/>
                <a:gd name="connsiteY283" fmla="*/ 14464 h 19998"/>
                <a:gd name="connsiteX284" fmla="*/ 5427 w 19998"/>
                <a:gd name="connsiteY284" fmla="*/ 14485 h 19998"/>
                <a:gd name="connsiteX285" fmla="*/ 5427 w 19998"/>
                <a:gd name="connsiteY285" fmla="*/ 14464 h 19998"/>
                <a:gd name="connsiteX286" fmla="*/ 5218 w 19998"/>
                <a:gd name="connsiteY286" fmla="*/ 14318 h 19998"/>
                <a:gd name="connsiteX287" fmla="*/ 5075 w 19998"/>
                <a:gd name="connsiteY287" fmla="*/ 14647 h 19998"/>
                <a:gd name="connsiteX288" fmla="*/ 5037 w 19998"/>
                <a:gd name="connsiteY288" fmla="*/ 14623 h 19998"/>
                <a:gd name="connsiteX289" fmla="*/ 5427 w 19998"/>
                <a:gd name="connsiteY289" fmla="*/ 12509 h 19998"/>
                <a:gd name="connsiteX290" fmla="*/ 5470 w 19998"/>
                <a:gd name="connsiteY290" fmla="*/ 12492 h 19998"/>
                <a:gd name="connsiteX291" fmla="*/ 5511 w 19998"/>
                <a:gd name="connsiteY291" fmla="*/ 12548 h 19998"/>
                <a:gd name="connsiteX292" fmla="*/ 5961 w 19998"/>
                <a:gd name="connsiteY292" fmla="*/ 13284 h 19998"/>
                <a:gd name="connsiteX293" fmla="*/ 6352 w 19998"/>
                <a:gd name="connsiteY293" fmla="*/ 14017 h 19998"/>
                <a:gd name="connsiteX294" fmla="*/ 6352 w 19998"/>
                <a:gd name="connsiteY294" fmla="*/ 13808 h 19998"/>
                <a:gd name="connsiteX295" fmla="*/ 6001 w 19998"/>
                <a:gd name="connsiteY295" fmla="*/ 13058 h 19998"/>
                <a:gd name="connsiteX296" fmla="*/ 5675 w 19998"/>
                <a:gd name="connsiteY296" fmla="*/ 12532 h 19998"/>
                <a:gd name="connsiteX297" fmla="*/ 5551 w 19998"/>
                <a:gd name="connsiteY297" fmla="*/ 12410 h 19998"/>
                <a:gd name="connsiteX298" fmla="*/ 5258 w 19998"/>
                <a:gd name="connsiteY298" fmla="*/ 12227 h 19998"/>
                <a:gd name="connsiteX299" fmla="*/ 5242 w 19998"/>
                <a:gd name="connsiteY299" fmla="*/ 12243 h 19998"/>
                <a:gd name="connsiteX300" fmla="*/ 5175 w 19998"/>
                <a:gd name="connsiteY300" fmla="*/ 11961 h 19998"/>
                <a:gd name="connsiteX301" fmla="*/ 5363 w 19998"/>
                <a:gd name="connsiteY301" fmla="*/ 11961 h 19998"/>
                <a:gd name="connsiteX302" fmla="*/ 5487 w 19998"/>
                <a:gd name="connsiteY302" fmla="*/ 11653 h 19998"/>
                <a:gd name="connsiteX303" fmla="*/ 5470 w 19998"/>
                <a:gd name="connsiteY303" fmla="*/ 11653 h 19998"/>
                <a:gd name="connsiteX304" fmla="*/ 5470 w 19998"/>
                <a:gd name="connsiteY304" fmla="*/ 11637 h 19998"/>
                <a:gd name="connsiteX305" fmla="*/ 5444 w 19998"/>
                <a:gd name="connsiteY305" fmla="*/ 11268 h 19998"/>
                <a:gd name="connsiteX306" fmla="*/ 5339 w 19998"/>
                <a:gd name="connsiteY306" fmla="*/ 11146 h 19998"/>
                <a:gd name="connsiteX307" fmla="*/ 5251 w 19998"/>
                <a:gd name="connsiteY307" fmla="*/ 10849 h 19998"/>
                <a:gd name="connsiteX308" fmla="*/ 4784 w 19998"/>
                <a:gd name="connsiteY308" fmla="*/ 10539 h 19998"/>
                <a:gd name="connsiteX309" fmla="*/ 4603 w 19998"/>
                <a:gd name="connsiteY309" fmla="*/ 10497 h 19998"/>
                <a:gd name="connsiteX310" fmla="*/ 4620 w 19998"/>
                <a:gd name="connsiteY310" fmla="*/ 10476 h 19998"/>
                <a:gd name="connsiteX311" fmla="*/ 3877 w 19998"/>
                <a:gd name="connsiteY311" fmla="*/ 9395 h 19998"/>
                <a:gd name="connsiteX312" fmla="*/ 3941 w 19998"/>
                <a:gd name="connsiteY312" fmla="*/ 9353 h 19998"/>
                <a:gd name="connsiteX313" fmla="*/ 3918 w 19998"/>
                <a:gd name="connsiteY313" fmla="*/ 9353 h 19998"/>
                <a:gd name="connsiteX314" fmla="*/ 4168 w 19998"/>
                <a:gd name="connsiteY314" fmla="*/ 9071 h 19998"/>
                <a:gd name="connsiteX315" fmla="*/ 3753 w 19998"/>
                <a:gd name="connsiteY315" fmla="*/ 8829 h 19998"/>
                <a:gd name="connsiteX316" fmla="*/ 3899 w 19998"/>
                <a:gd name="connsiteY316" fmla="*/ 8645 h 19998"/>
                <a:gd name="connsiteX317" fmla="*/ 3899 w 19998"/>
                <a:gd name="connsiteY317" fmla="*/ 8521 h 19998"/>
                <a:gd name="connsiteX318" fmla="*/ 4472 w 19998"/>
                <a:gd name="connsiteY318" fmla="*/ 8666 h 19998"/>
                <a:gd name="connsiteX319" fmla="*/ 3877 w 19998"/>
                <a:gd name="connsiteY319" fmla="*/ 8457 h 19998"/>
                <a:gd name="connsiteX320" fmla="*/ 3689 w 19998"/>
                <a:gd name="connsiteY320" fmla="*/ 8587 h 19998"/>
                <a:gd name="connsiteX321" fmla="*/ 3360 w 19998"/>
                <a:gd name="connsiteY321" fmla="*/ 8401 h 19998"/>
                <a:gd name="connsiteX322" fmla="*/ 3303 w 19998"/>
                <a:gd name="connsiteY322" fmla="*/ 8239 h 19998"/>
                <a:gd name="connsiteX323" fmla="*/ 3465 w 19998"/>
                <a:gd name="connsiteY323" fmla="*/ 8077 h 19998"/>
                <a:gd name="connsiteX324" fmla="*/ 3344 w 19998"/>
                <a:gd name="connsiteY324" fmla="*/ 7910 h 19998"/>
                <a:gd name="connsiteX325" fmla="*/ 3156 w 19998"/>
                <a:gd name="connsiteY325" fmla="*/ 7910 h 19998"/>
                <a:gd name="connsiteX326" fmla="*/ 2844 w 19998"/>
                <a:gd name="connsiteY326" fmla="*/ 7933 h 19998"/>
                <a:gd name="connsiteX327" fmla="*/ 2822 w 19998"/>
                <a:gd name="connsiteY327" fmla="*/ 7853 h 19998"/>
                <a:gd name="connsiteX328" fmla="*/ 3115 w 19998"/>
                <a:gd name="connsiteY328" fmla="*/ 7651 h 19998"/>
                <a:gd name="connsiteX329" fmla="*/ 3115 w 19998"/>
                <a:gd name="connsiteY329" fmla="*/ 7625 h 19998"/>
                <a:gd name="connsiteX330" fmla="*/ 2477 w 19998"/>
                <a:gd name="connsiteY330" fmla="*/ 7750 h 19998"/>
                <a:gd name="connsiteX331" fmla="*/ 2477 w 19998"/>
                <a:gd name="connsiteY331" fmla="*/ 7973 h 19998"/>
                <a:gd name="connsiteX332" fmla="*/ 2127 w 19998"/>
                <a:gd name="connsiteY332" fmla="*/ 7442 h 19998"/>
                <a:gd name="connsiteX333" fmla="*/ 2127 w 19998"/>
                <a:gd name="connsiteY333" fmla="*/ 7463 h 19998"/>
                <a:gd name="connsiteX334" fmla="*/ 1831 w 19998"/>
                <a:gd name="connsiteY334" fmla="*/ 7261 h 19998"/>
                <a:gd name="connsiteX335" fmla="*/ 1260 w 19998"/>
                <a:gd name="connsiteY335" fmla="*/ 6996 h 19998"/>
                <a:gd name="connsiteX336" fmla="*/ 1276 w 19998"/>
                <a:gd name="connsiteY336" fmla="*/ 6975 h 19998"/>
                <a:gd name="connsiteX337" fmla="*/ 1260 w 19998"/>
                <a:gd name="connsiteY337" fmla="*/ 6958 h 19998"/>
                <a:gd name="connsiteX338" fmla="*/ 1236 w 19998"/>
                <a:gd name="connsiteY338" fmla="*/ 6958 h 19998"/>
                <a:gd name="connsiteX339" fmla="*/ 1172 w 19998"/>
                <a:gd name="connsiteY339" fmla="*/ 6892 h 19998"/>
                <a:gd name="connsiteX340" fmla="*/ 1155 w 19998"/>
                <a:gd name="connsiteY340" fmla="*/ 6996 h 19998"/>
                <a:gd name="connsiteX341" fmla="*/ 886 w 19998"/>
                <a:gd name="connsiteY341" fmla="*/ 6975 h 19998"/>
                <a:gd name="connsiteX342" fmla="*/ 679 w 19998"/>
                <a:gd name="connsiteY342" fmla="*/ 7099 h 19998"/>
                <a:gd name="connsiteX343" fmla="*/ 533 w 19998"/>
                <a:gd name="connsiteY343" fmla="*/ 7078 h 19998"/>
                <a:gd name="connsiteX344" fmla="*/ 533 w 19998"/>
                <a:gd name="connsiteY344" fmla="*/ 7022 h 19998"/>
                <a:gd name="connsiteX345" fmla="*/ 574 w 19998"/>
                <a:gd name="connsiteY345" fmla="*/ 6996 h 19998"/>
                <a:gd name="connsiteX346" fmla="*/ 305 w 19998"/>
                <a:gd name="connsiteY346" fmla="*/ 6568 h 19998"/>
                <a:gd name="connsiteX347" fmla="*/ 264 w 19998"/>
                <a:gd name="connsiteY347" fmla="*/ 6594 h 19998"/>
                <a:gd name="connsiteX348" fmla="*/ 164 w 19998"/>
                <a:gd name="connsiteY348" fmla="*/ 6528 h 19998"/>
                <a:gd name="connsiteX349" fmla="*/ 141 w 19998"/>
                <a:gd name="connsiteY349" fmla="*/ 6528 h 19998"/>
                <a:gd name="connsiteX350" fmla="*/ 0 w 19998"/>
                <a:gd name="connsiteY350" fmla="*/ 6490 h 19998"/>
                <a:gd name="connsiteX351" fmla="*/ 17 w 19998"/>
                <a:gd name="connsiteY351" fmla="*/ 6465 h 19998"/>
                <a:gd name="connsiteX352" fmla="*/ 57 w 19998"/>
                <a:gd name="connsiteY352" fmla="*/ 6465 h 19998"/>
                <a:gd name="connsiteX353" fmla="*/ 57 w 19998"/>
                <a:gd name="connsiteY353" fmla="*/ 6425 h 19998"/>
                <a:gd name="connsiteX354" fmla="*/ 695 w 19998"/>
                <a:gd name="connsiteY354" fmla="*/ 6408 h 19998"/>
                <a:gd name="connsiteX355" fmla="*/ 760 w 19998"/>
                <a:gd name="connsiteY355" fmla="*/ 6262 h 19998"/>
                <a:gd name="connsiteX356" fmla="*/ 722 w 19998"/>
                <a:gd name="connsiteY356" fmla="*/ 6262 h 19998"/>
                <a:gd name="connsiteX357" fmla="*/ 695 w 19998"/>
                <a:gd name="connsiteY357" fmla="*/ 6164 h 19998"/>
                <a:gd name="connsiteX358" fmla="*/ 433 w 19998"/>
                <a:gd name="connsiteY358" fmla="*/ 6084 h 19998"/>
                <a:gd name="connsiteX359" fmla="*/ 348 w 19998"/>
                <a:gd name="connsiteY359" fmla="*/ 6204 h 19998"/>
                <a:gd name="connsiteX360" fmla="*/ 329 w 19998"/>
                <a:gd name="connsiteY360" fmla="*/ 6204 h 19998"/>
                <a:gd name="connsiteX361" fmla="*/ 305 w 19998"/>
                <a:gd name="connsiteY361" fmla="*/ 6060 h 19998"/>
                <a:gd name="connsiteX362" fmla="*/ 348 w 19998"/>
                <a:gd name="connsiteY362" fmla="*/ 6044 h 19998"/>
                <a:gd name="connsiteX363" fmla="*/ 348 w 19998"/>
                <a:gd name="connsiteY363" fmla="*/ 5997 h 19998"/>
                <a:gd name="connsiteX364" fmla="*/ 248 w 19998"/>
                <a:gd name="connsiteY364" fmla="*/ 5997 h 19998"/>
                <a:gd name="connsiteX365" fmla="*/ 221 w 19998"/>
                <a:gd name="connsiteY365" fmla="*/ 5938 h 19998"/>
                <a:gd name="connsiteX366" fmla="*/ 329 w 19998"/>
                <a:gd name="connsiteY366" fmla="*/ 5938 h 19998"/>
                <a:gd name="connsiteX367" fmla="*/ 348 w 19998"/>
                <a:gd name="connsiteY367" fmla="*/ 5818 h 19998"/>
                <a:gd name="connsiteX368" fmla="*/ 391 w 19998"/>
                <a:gd name="connsiteY368" fmla="*/ 5818 h 19998"/>
                <a:gd name="connsiteX369" fmla="*/ 369 w 19998"/>
                <a:gd name="connsiteY369" fmla="*/ 5917 h 19998"/>
                <a:gd name="connsiteX370" fmla="*/ 433 w 19998"/>
                <a:gd name="connsiteY370" fmla="*/ 5877 h 19998"/>
                <a:gd name="connsiteX371" fmla="*/ 433 w 19998"/>
                <a:gd name="connsiteY371" fmla="*/ 5898 h 19998"/>
                <a:gd name="connsiteX372" fmla="*/ 410 w 19998"/>
                <a:gd name="connsiteY372" fmla="*/ 5917 h 19998"/>
                <a:gd name="connsiteX373" fmla="*/ 433 w 19998"/>
                <a:gd name="connsiteY373" fmla="*/ 5938 h 19998"/>
                <a:gd name="connsiteX374" fmla="*/ 555 w 19998"/>
                <a:gd name="connsiteY374" fmla="*/ 5938 h 19998"/>
                <a:gd name="connsiteX375" fmla="*/ 555 w 19998"/>
                <a:gd name="connsiteY375" fmla="*/ 5955 h 19998"/>
                <a:gd name="connsiteX376" fmla="*/ 738 w 19998"/>
                <a:gd name="connsiteY376" fmla="*/ 5938 h 19998"/>
                <a:gd name="connsiteX377" fmla="*/ 695 w 19998"/>
                <a:gd name="connsiteY377" fmla="*/ 5835 h 19998"/>
                <a:gd name="connsiteX378" fmla="*/ 655 w 19998"/>
                <a:gd name="connsiteY378" fmla="*/ 5835 h 19998"/>
                <a:gd name="connsiteX379" fmla="*/ 638 w 19998"/>
                <a:gd name="connsiteY379" fmla="*/ 5877 h 19998"/>
                <a:gd name="connsiteX380" fmla="*/ 574 w 19998"/>
                <a:gd name="connsiteY380" fmla="*/ 5861 h 19998"/>
                <a:gd name="connsiteX381" fmla="*/ 517 w 19998"/>
                <a:gd name="connsiteY381" fmla="*/ 5861 h 19998"/>
                <a:gd name="connsiteX382" fmla="*/ 598 w 19998"/>
                <a:gd name="connsiteY382" fmla="*/ 5736 h 19998"/>
                <a:gd name="connsiteX383" fmla="*/ 141 w 19998"/>
                <a:gd name="connsiteY383" fmla="*/ 5778 h 19998"/>
                <a:gd name="connsiteX384" fmla="*/ 141 w 19998"/>
                <a:gd name="connsiteY384" fmla="*/ 5795 h 19998"/>
                <a:gd name="connsiteX385" fmla="*/ 17 w 19998"/>
                <a:gd name="connsiteY385" fmla="*/ 5818 h 19998"/>
                <a:gd name="connsiteX386" fmla="*/ 17 w 19998"/>
                <a:gd name="connsiteY386" fmla="*/ 5715 h 19998"/>
                <a:gd name="connsiteX387" fmla="*/ 40 w 19998"/>
                <a:gd name="connsiteY387" fmla="*/ 5715 h 19998"/>
                <a:gd name="connsiteX388" fmla="*/ 141 w 19998"/>
                <a:gd name="connsiteY388" fmla="*/ 5287 h 19998"/>
                <a:gd name="connsiteX389" fmla="*/ 181 w 19998"/>
                <a:gd name="connsiteY389" fmla="*/ 5268 h 19998"/>
                <a:gd name="connsiteX390" fmla="*/ 348 w 19998"/>
                <a:gd name="connsiteY390" fmla="*/ 5247 h 19998"/>
                <a:gd name="connsiteX391" fmla="*/ 329 w 19998"/>
                <a:gd name="connsiteY391" fmla="*/ 5205 h 19998"/>
                <a:gd name="connsiteX392" fmla="*/ 450 w 19998"/>
                <a:gd name="connsiteY392" fmla="*/ 5149 h 19998"/>
                <a:gd name="connsiteX393" fmla="*/ 617 w 19998"/>
                <a:gd name="connsiteY393" fmla="*/ 5149 h 19998"/>
                <a:gd name="connsiteX394" fmla="*/ 617 w 19998"/>
                <a:gd name="connsiteY394" fmla="*/ 5106 h 19998"/>
                <a:gd name="connsiteX395" fmla="*/ 803 w 19998"/>
                <a:gd name="connsiteY395" fmla="*/ 5085 h 19998"/>
                <a:gd name="connsiteX396" fmla="*/ 826 w 19998"/>
                <a:gd name="connsiteY396" fmla="*/ 5106 h 19998"/>
                <a:gd name="connsiteX397" fmla="*/ 803 w 19998"/>
                <a:gd name="connsiteY397" fmla="*/ 5149 h 19998"/>
                <a:gd name="connsiteX398" fmla="*/ 803 w 19998"/>
                <a:gd name="connsiteY398" fmla="*/ 5165 h 19998"/>
                <a:gd name="connsiteX399" fmla="*/ 1276 w 19998"/>
                <a:gd name="connsiteY399" fmla="*/ 5022 h 19998"/>
                <a:gd name="connsiteX400" fmla="*/ 1276 w 19998"/>
                <a:gd name="connsiteY400" fmla="*/ 5003 h 19998"/>
                <a:gd name="connsiteX401" fmla="*/ 1276 w 19998"/>
                <a:gd name="connsiteY401" fmla="*/ 5022 h 19998"/>
                <a:gd name="connsiteX402" fmla="*/ 1298 w 19998"/>
                <a:gd name="connsiteY402" fmla="*/ 5022 h 19998"/>
                <a:gd name="connsiteX403" fmla="*/ 1298 w 19998"/>
                <a:gd name="connsiteY403" fmla="*/ 5003 h 19998"/>
                <a:gd name="connsiteX404" fmla="*/ 1341 w 19998"/>
                <a:gd name="connsiteY404" fmla="*/ 5003 h 19998"/>
                <a:gd name="connsiteX405" fmla="*/ 1341 w 19998"/>
                <a:gd name="connsiteY405" fmla="*/ 5165 h 19998"/>
                <a:gd name="connsiteX406" fmla="*/ 1381 w 19998"/>
                <a:gd name="connsiteY406" fmla="*/ 5165 h 19998"/>
                <a:gd name="connsiteX407" fmla="*/ 1441 w 19998"/>
                <a:gd name="connsiteY407" fmla="*/ 5149 h 19998"/>
                <a:gd name="connsiteX408" fmla="*/ 1441 w 19998"/>
                <a:gd name="connsiteY408" fmla="*/ 5205 h 19998"/>
                <a:gd name="connsiteX409" fmla="*/ 1505 w 19998"/>
                <a:gd name="connsiteY409" fmla="*/ 5231 h 19998"/>
                <a:gd name="connsiteX410" fmla="*/ 1524 w 19998"/>
                <a:gd name="connsiteY410" fmla="*/ 5069 h 19998"/>
                <a:gd name="connsiteX411" fmla="*/ 1562 w 19998"/>
                <a:gd name="connsiteY411" fmla="*/ 5069 h 19998"/>
                <a:gd name="connsiteX412" fmla="*/ 1562 w 19998"/>
                <a:gd name="connsiteY412" fmla="*/ 5043 h 19998"/>
                <a:gd name="connsiteX413" fmla="*/ 1815 w 19998"/>
                <a:gd name="connsiteY413" fmla="*/ 5125 h 19998"/>
                <a:gd name="connsiteX414" fmla="*/ 1815 w 19998"/>
                <a:gd name="connsiteY414" fmla="*/ 5149 h 19998"/>
                <a:gd name="connsiteX415" fmla="*/ 1831 w 19998"/>
                <a:gd name="connsiteY415" fmla="*/ 5149 h 19998"/>
                <a:gd name="connsiteX416" fmla="*/ 1874 w 19998"/>
                <a:gd name="connsiteY416" fmla="*/ 5149 h 19998"/>
                <a:gd name="connsiteX417" fmla="*/ 1874 w 19998"/>
                <a:gd name="connsiteY417" fmla="*/ 5189 h 19998"/>
                <a:gd name="connsiteX418" fmla="*/ 1936 w 19998"/>
                <a:gd name="connsiteY418" fmla="*/ 5165 h 19998"/>
                <a:gd name="connsiteX419" fmla="*/ 1936 w 19998"/>
                <a:gd name="connsiteY419" fmla="*/ 5149 h 19998"/>
                <a:gd name="connsiteX420" fmla="*/ 1915 w 19998"/>
                <a:gd name="connsiteY420" fmla="*/ 5125 h 19998"/>
                <a:gd name="connsiteX421" fmla="*/ 1915 w 19998"/>
                <a:gd name="connsiteY421" fmla="*/ 5069 h 19998"/>
                <a:gd name="connsiteX422" fmla="*/ 1979 w 19998"/>
                <a:gd name="connsiteY422" fmla="*/ 5003 h 19998"/>
                <a:gd name="connsiteX423" fmla="*/ 1936 w 19998"/>
                <a:gd name="connsiteY423" fmla="*/ 4939 h 19998"/>
                <a:gd name="connsiteX424" fmla="*/ 2103 w 19998"/>
                <a:gd name="connsiteY424" fmla="*/ 4820 h 19998"/>
                <a:gd name="connsiteX425" fmla="*/ 2496 w 19998"/>
                <a:gd name="connsiteY425" fmla="*/ 4777 h 19998"/>
                <a:gd name="connsiteX426" fmla="*/ 2536 w 19998"/>
                <a:gd name="connsiteY426" fmla="*/ 4860 h 19998"/>
                <a:gd name="connsiteX427" fmla="*/ 2722 w 19998"/>
                <a:gd name="connsiteY427" fmla="*/ 4761 h 19998"/>
                <a:gd name="connsiteX428" fmla="*/ 2722 w 19998"/>
                <a:gd name="connsiteY428" fmla="*/ 4900 h 19998"/>
                <a:gd name="connsiteX429" fmla="*/ 2805 w 19998"/>
                <a:gd name="connsiteY429" fmla="*/ 4923 h 19998"/>
                <a:gd name="connsiteX430" fmla="*/ 2782 w 19998"/>
                <a:gd name="connsiteY430" fmla="*/ 4982 h 19998"/>
                <a:gd name="connsiteX431" fmla="*/ 2886 w 19998"/>
                <a:gd name="connsiteY431" fmla="*/ 5022 h 19998"/>
                <a:gd name="connsiteX432" fmla="*/ 2910 w 19998"/>
                <a:gd name="connsiteY432" fmla="*/ 5022 h 19998"/>
                <a:gd name="connsiteX433" fmla="*/ 2970 w 19998"/>
                <a:gd name="connsiteY433" fmla="*/ 5189 h 19998"/>
                <a:gd name="connsiteX434" fmla="*/ 3010 w 19998"/>
                <a:gd name="connsiteY434" fmla="*/ 5189 h 19998"/>
                <a:gd name="connsiteX435" fmla="*/ 3034 w 19998"/>
                <a:gd name="connsiteY435" fmla="*/ 5247 h 19998"/>
                <a:gd name="connsiteX436" fmla="*/ 3256 w 19998"/>
                <a:gd name="connsiteY436" fmla="*/ 5673 h 19998"/>
                <a:gd name="connsiteX437" fmla="*/ 3608 w 19998"/>
                <a:gd name="connsiteY437" fmla="*/ 5391 h 19998"/>
                <a:gd name="connsiteX438" fmla="*/ 3689 w 19998"/>
                <a:gd name="connsiteY438" fmla="*/ 5351 h 19998"/>
                <a:gd name="connsiteX439" fmla="*/ 3860 w 19998"/>
                <a:gd name="connsiteY439" fmla="*/ 5268 h 19998"/>
                <a:gd name="connsiteX440" fmla="*/ 3999 w 19998"/>
                <a:gd name="connsiteY440" fmla="*/ 5534 h 19998"/>
                <a:gd name="connsiteX441" fmla="*/ 4351 w 19998"/>
                <a:gd name="connsiteY441" fmla="*/ 5351 h 19998"/>
                <a:gd name="connsiteX442" fmla="*/ 4372 w 19998"/>
                <a:gd name="connsiteY442" fmla="*/ 5308 h 19998"/>
                <a:gd name="connsiteX443" fmla="*/ 4580 w 19998"/>
                <a:gd name="connsiteY443" fmla="*/ 5268 h 19998"/>
                <a:gd name="connsiteX444" fmla="*/ 4580 w 19998"/>
                <a:gd name="connsiteY444" fmla="*/ 5471 h 19998"/>
                <a:gd name="connsiteX445" fmla="*/ 4994 w 19998"/>
                <a:gd name="connsiteY445" fmla="*/ 5449 h 19998"/>
                <a:gd name="connsiteX446" fmla="*/ 5075 w 19998"/>
                <a:gd name="connsiteY446" fmla="*/ 5471 h 19998"/>
                <a:gd name="connsiteX447" fmla="*/ 5323 w 19998"/>
                <a:gd name="connsiteY447" fmla="*/ 5471 h 19998"/>
                <a:gd name="connsiteX448" fmla="*/ 5242 w 19998"/>
                <a:gd name="connsiteY448" fmla="*/ 5407 h 19998"/>
                <a:gd name="connsiteX449" fmla="*/ 4994 w 19998"/>
                <a:gd name="connsiteY449" fmla="*/ 5003 h 19998"/>
                <a:gd name="connsiteX450" fmla="*/ 4970 w 19998"/>
                <a:gd name="connsiteY450" fmla="*/ 5003 h 19998"/>
                <a:gd name="connsiteX451" fmla="*/ 4954 w 19998"/>
                <a:gd name="connsiteY451" fmla="*/ 4982 h 19998"/>
                <a:gd name="connsiteX452" fmla="*/ 5054 w 19998"/>
                <a:gd name="connsiteY452" fmla="*/ 4618 h 19998"/>
                <a:gd name="connsiteX453" fmla="*/ 5054 w 19998"/>
                <a:gd name="connsiteY453" fmla="*/ 4601 h 19998"/>
                <a:gd name="connsiteX454" fmla="*/ 5037 w 19998"/>
                <a:gd name="connsiteY454" fmla="*/ 4618 h 19998"/>
                <a:gd name="connsiteX455" fmla="*/ 5011 w 19998"/>
                <a:gd name="connsiteY455" fmla="*/ 4131 h 19998"/>
                <a:gd name="connsiteX456" fmla="*/ 4970 w 19998"/>
                <a:gd name="connsiteY456" fmla="*/ 4131 h 19998"/>
                <a:gd name="connsiteX457" fmla="*/ 4642 w 19998"/>
                <a:gd name="connsiteY457" fmla="*/ 3335 h 19998"/>
                <a:gd name="connsiteX458" fmla="*/ 4663 w 19998"/>
                <a:gd name="connsiteY458" fmla="*/ 3092 h 19998"/>
                <a:gd name="connsiteX459" fmla="*/ 4563 w 19998"/>
                <a:gd name="connsiteY459" fmla="*/ 3050 h 19998"/>
                <a:gd name="connsiteX460" fmla="*/ 4563 w 19998"/>
                <a:gd name="connsiteY460" fmla="*/ 2930 h 19998"/>
                <a:gd name="connsiteX461" fmla="*/ 4663 w 19998"/>
                <a:gd name="connsiteY461" fmla="*/ 2987 h 19998"/>
                <a:gd name="connsiteX462" fmla="*/ 4684 w 19998"/>
                <a:gd name="connsiteY462" fmla="*/ 2947 h 19998"/>
                <a:gd name="connsiteX463" fmla="*/ 5242 w 19998"/>
                <a:gd name="connsiteY463" fmla="*/ 3092 h 19998"/>
                <a:gd name="connsiteX464" fmla="*/ 5258 w 19998"/>
                <a:gd name="connsiteY464" fmla="*/ 3029 h 19998"/>
                <a:gd name="connsiteX465" fmla="*/ 5570 w 19998"/>
                <a:gd name="connsiteY465" fmla="*/ 3050 h 19998"/>
                <a:gd name="connsiteX466" fmla="*/ 5632 w 19998"/>
                <a:gd name="connsiteY466" fmla="*/ 3252 h 19998"/>
                <a:gd name="connsiteX467" fmla="*/ 5592 w 19998"/>
                <a:gd name="connsiteY467" fmla="*/ 3252 h 19998"/>
                <a:gd name="connsiteX468" fmla="*/ 5570 w 19998"/>
                <a:gd name="connsiteY468" fmla="*/ 3316 h 19998"/>
                <a:gd name="connsiteX469" fmla="*/ 5511 w 19998"/>
                <a:gd name="connsiteY469" fmla="*/ 3316 h 19998"/>
                <a:gd name="connsiteX470" fmla="*/ 5675 w 19998"/>
                <a:gd name="connsiteY470" fmla="*/ 3800 h 19998"/>
                <a:gd name="connsiteX471" fmla="*/ 5649 w 19998"/>
                <a:gd name="connsiteY471" fmla="*/ 3826 h 19998"/>
                <a:gd name="connsiteX472" fmla="*/ 5732 w 19998"/>
                <a:gd name="connsiteY472" fmla="*/ 3842 h 19998"/>
                <a:gd name="connsiteX473" fmla="*/ 5713 w 19998"/>
                <a:gd name="connsiteY473" fmla="*/ 3842 h 19998"/>
                <a:gd name="connsiteX474" fmla="*/ 5732 w 19998"/>
                <a:gd name="connsiteY474" fmla="*/ 3882 h 19998"/>
                <a:gd name="connsiteX475" fmla="*/ 5756 w 19998"/>
                <a:gd name="connsiteY475" fmla="*/ 3882 h 19998"/>
                <a:gd name="connsiteX476" fmla="*/ 5775 w 19998"/>
                <a:gd name="connsiteY476" fmla="*/ 3882 h 19998"/>
                <a:gd name="connsiteX477" fmla="*/ 5861 w 19998"/>
                <a:gd name="connsiteY477" fmla="*/ 3762 h 19998"/>
                <a:gd name="connsiteX478" fmla="*/ 6499 w 19998"/>
                <a:gd name="connsiteY478" fmla="*/ 3906 h 19998"/>
                <a:gd name="connsiteX479" fmla="*/ 7611 w 19998"/>
                <a:gd name="connsiteY479" fmla="*/ 3826 h 19998"/>
                <a:gd name="connsiteX480" fmla="*/ 7923 w 19998"/>
                <a:gd name="connsiteY480" fmla="*/ 3722 h 19998"/>
                <a:gd name="connsiteX481" fmla="*/ 8045 w 19998"/>
                <a:gd name="connsiteY481" fmla="*/ 3703 h 19998"/>
                <a:gd name="connsiteX482" fmla="*/ 7611 w 19998"/>
                <a:gd name="connsiteY482" fmla="*/ 3600 h 19998"/>
                <a:gd name="connsiteX483" fmla="*/ 7611 w 19998"/>
                <a:gd name="connsiteY483" fmla="*/ 3581 h 19998"/>
                <a:gd name="connsiteX484" fmla="*/ 7799 w 19998"/>
                <a:gd name="connsiteY484" fmla="*/ 3092 h 19998"/>
                <a:gd name="connsiteX485" fmla="*/ 9574 w 19998"/>
                <a:gd name="connsiteY485" fmla="*/ 2317 h 19998"/>
                <a:gd name="connsiteX486" fmla="*/ 9843 w 19998"/>
                <a:gd name="connsiteY486" fmla="*/ 1993 h 19998"/>
                <a:gd name="connsiteX487" fmla="*/ 9902 w 19998"/>
                <a:gd name="connsiteY487" fmla="*/ 2051 h 19998"/>
                <a:gd name="connsiteX488" fmla="*/ 10031 w 19998"/>
                <a:gd name="connsiteY488" fmla="*/ 2051 h 19998"/>
                <a:gd name="connsiteX489" fmla="*/ 9964 w 19998"/>
                <a:gd name="connsiteY489" fmla="*/ 1972 h 19998"/>
                <a:gd name="connsiteX490" fmla="*/ 9943 w 19998"/>
                <a:gd name="connsiteY490" fmla="*/ 1993 h 19998"/>
                <a:gd name="connsiteX491" fmla="*/ 9843 w 19998"/>
                <a:gd name="connsiteY491" fmla="*/ 1645 h 19998"/>
                <a:gd name="connsiteX492" fmla="*/ 9902 w 19998"/>
                <a:gd name="connsiteY492" fmla="*/ 1645 h 19998"/>
                <a:gd name="connsiteX493" fmla="*/ 9902 w 19998"/>
                <a:gd name="connsiteY493" fmla="*/ 1628 h 19998"/>
                <a:gd name="connsiteX494" fmla="*/ 9902 w 19998"/>
                <a:gd name="connsiteY494" fmla="*/ 1607 h 19998"/>
                <a:gd name="connsiteX495" fmla="*/ 9843 w 19998"/>
                <a:gd name="connsiteY495" fmla="*/ 1542 h 19998"/>
                <a:gd name="connsiteX496" fmla="*/ 9886 w 19998"/>
                <a:gd name="connsiteY496" fmla="*/ 1260 h 19998"/>
                <a:gd name="connsiteX497" fmla="*/ 9926 w 19998"/>
                <a:gd name="connsiteY497" fmla="*/ 1243 h 19998"/>
                <a:gd name="connsiteX498" fmla="*/ 9886 w 19998"/>
                <a:gd name="connsiteY498" fmla="*/ 815 h 19998"/>
                <a:gd name="connsiteX499" fmla="*/ 9902 w 19998"/>
                <a:gd name="connsiteY499" fmla="*/ 815 h 19998"/>
                <a:gd name="connsiteX500" fmla="*/ 9886 w 19998"/>
                <a:gd name="connsiteY500" fmla="*/ 484 h 19998"/>
                <a:gd name="connsiteX501" fmla="*/ 10645 w 19998"/>
                <a:gd name="connsiteY501" fmla="*/ 186 h 19998"/>
                <a:gd name="connsiteX502" fmla="*/ 11307 w 19998"/>
                <a:gd name="connsiteY502" fmla="*/ 0 h 19998"/>
                <a:gd name="connsiteX503" fmla="*/ 11431 w 19998"/>
                <a:gd name="connsiteY503" fmla="*/ 324 h 19998"/>
                <a:gd name="connsiteX504" fmla="*/ 11431 w 19998"/>
                <a:gd name="connsiteY504" fmla="*/ 630 h 19998"/>
                <a:gd name="connsiteX505" fmla="*/ 11577 w 19998"/>
                <a:gd name="connsiteY505" fmla="*/ 630 h 19998"/>
                <a:gd name="connsiteX506" fmla="*/ 11700 w 19998"/>
                <a:gd name="connsiteY506" fmla="*/ 832 h 19998"/>
                <a:gd name="connsiteX507" fmla="*/ 11822 w 19998"/>
                <a:gd name="connsiteY507" fmla="*/ 895 h 19998"/>
                <a:gd name="connsiteX508" fmla="*/ 12158 w 19998"/>
                <a:gd name="connsiteY508" fmla="*/ 670 h 19998"/>
                <a:gd name="connsiteX509" fmla="*/ 12279 w 19998"/>
                <a:gd name="connsiteY509" fmla="*/ 792 h 19998"/>
                <a:gd name="connsiteX510" fmla="*/ 12255 w 19998"/>
                <a:gd name="connsiteY510" fmla="*/ 815 h 19998"/>
                <a:gd name="connsiteX511" fmla="*/ 12360 w 19998"/>
                <a:gd name="connsiteY511" fmla="*/ 895 h 19998"/>
                <a:gd name="connsiteX512" fmla="*/ 12360 w 19998"/>
                <a:gd name="connsiteY512" fmla="*/ 912 h 19998"/>
                <a:gd name="connsiteX513" fmla="*/ 12339 w 19998"/>
                <a:gd name="connsiteY513" fmla="*/ 935 h 19998"/>
                <a:gd name="connsiteX514" fmla="*/ 12548 w 19998"/>
                <a:gd name="connsiteY514" fmla="*/ 1342 h 19998"/>
                <a:gd name="connsiteX515" fmla="*/ 12753 w 19998"/>
                <a:gd name="connsiteY515" fmla="*/ 1260 h 19998"/>
                <a:gd name="connsiteX516" fmla="*/ 12729 w 19998"/>
                <a:gd name="connsiteY516" fmla="*/ 1363 h 19998"/>
                <a:gd name="connsiteX517" fmla="*/ 12834 w 19998"/>
                <a:gd name="connsiteY517" fmla="*/ 1323 h 19998"/>
                <a:gd name="connsiteX518" fmla="*/ 12853 w 19998"/>
                <a:gd name="connsiteY518" fmla="*/ 1342 h 19998"/>
                <a:gd name="connsiteX519" fmla="*/ 12901 w 19998"/>
                <a:gd name="connsiteY519" fmla="*/ 1342 h 19998"/>
                <a:gd name="connsiteX520" fmla="*/ 13039 w 19998"/>
                <a:gd name="connsiteY520" fmla="*/ 1769 h 19998"/>
                <a:gd name="connsiteX521" fmla="*/ 13039 w 19998"/>
                <a:gd name="connsiteY521" fmla="*/ 1751 h 19998"/>
                <a:gd name="connsiteX522" fmla="*/ 13065 w 19998"/>
                <a:gd name="connsiteY522" fmla="*/ 1751 h 19998"/>
                <a:gd name="connsiteX523" fmla="*/ 13082 w 19998"/>
                <a:gd name="connsiteY523" fmla="*/ 1671 h 19998"/>
                <a:gd name="connsiteX524" fmla="*/ 13186 w 19998"/>
                <a:gd name="connsiteY524" fmla="*/ 1645 h 19998"/>
                <a:gd name="connsiteX525" fmla="*/ 13203 w 19998"/>
                <a:gd name="connsiteY525" fmla="*/ 1671 h 19998"/>
                <a:gd name="connsiteX526" fmla="*/ 13203 w 19998"/>
                <a:gd name="connsiteY526" fmla="*/ 1645 h 19998"/>
                <a:gd name="connsiteX527" fmla="*/ 13267 w 19998"/>
                <a:gd name="connsiteY527" fmla="*/ 1645 h 19998"/>
                <a:gd name="connsiteX528" fmla="*/ 13267 w 19998"/>
                <a:gd name="connsiteY528" fmla="*/ 1671 h 19998"/>
                <a:gd name="connsiteX529" fmla="*/ 13308 w 19998"/>
                <a:gd name="connsiteY529" fmla="*/ 1687 h 19998"/>
                <a:gd name="connsiteX530" fmla="*/ 13308 w 19998"/>
                <a:gd name="connsiteY530" fmla="*/ 1711 h 19998"/>
                <a:gd name="connsiteX531" fmla="*/ 13515 w 19998"/>
                <a:gd name="connsiteY531" fmla="*/ 1628 h 19998"/>
                <a:gd name="connsiteX532" fmla="*/ 13598 w 19998"/>
                <a:gd name="connsiteY532" fmla="*/ 1751 h 19998"/>
                <a:gd name="connsiteX533" fmla="*/ 13660 w 19998"/>
                <a:gd name="connsiteY533" fmla="*/ 1769 h 19998"/>
                <a:gd name="connsiteX534" fmla="*/ 13660 w 19998"/>
                <a:gd name="connsiteY534" fmla="*/ 1833 h 19998"/>
                <a:gd name="connsiteX535" fmla="*/ 13677 w 19998"/>
                <a:gd name="connsiteY535" fmla="*/ 1833 h 19998"/>
                <a:gd name="connsiteX536" fmla="*/ 13677 w 19998"/>
                <a:gd name="connsiteY536" fmla="*/ 1849 h 19998"/>
                <a:gd name="connsiteX537" fmla="*/ 13725 w 19998"/>
                <a:gd name="connsiteY537" fmla="*/ 1849 h 19998"/>
                <a:gd name="connsiteX538" fmla="*/ 13703 w 19998"/>
                <a:gd name="connsiteY538" fmla="*/ 1833 h 19998"/>
                <a:gd name="connsiteX539" fmla="*/ 13725 w 19998"/>
                <a:gd name="connsiteY539" fmla="*/ 1791 h 19998"/>
                <a:gd name="connsiteX540" fmla="*/ 13808 w 19998"/>
                <a:gd name="connsiteY540" fmla="*/ 1873 h 19998"/>
                <a:gd name="connsiteX541" fmla="*/ 13725 w 19998"/>
                <a:gd name="connsiteY541" fmla="*/ 2155 h 19998"/>
                <a:gd name="connsiteX542" fmla="*/ 13725 w 19998"/>
                <a:gd name="connsiteY542" fmla="*/ 2138 h 19998"/>
                <a:gd name="connsiteX543" fmla="*/ 13784 w 19998"/>
                <a:gd name="connsiteY543" fmla="*/ 2155 h 19998"/>
                <a:gd name="connsiteX544" fmla="*/ 13825 w 19998"/>
                <a:gd name="connsiteY544" fmla="*/ 2301 h 19998"/>
                <a:gd name="connsiteX545" fmla="*/ 13703 w 19998"/>
                <a:gd name="connsiteY545" fmla="*/ 2420 h 19998"/>
                <a:gd name="connsiteX546" fmla="*/ 13741 w 19998"/>
                <a:gd name="connsiteY546" fmla="*/ 2463 h 19998"/>
                <a:gd name="connsiteX547" fmla="*/ 13703 w 19998"/>
                <a:gd name="connsiteY547" fmla="*/ 2503 h 19998"/>
                <a:gd name="connsiteX548" fmla="*/ 13784 w 19998"/>
                <a:gd name="connsiteY548" fmla="*/ 2519 h 19998"/>
                <a:gd name="connsiteX549" fmla="*/ 13784 w 19998"/>
                <a:gd name="connsiteY549" fmla="*/ 2540 h 19998"/>
                <a:gd name="connsiteX550" fmla="*/ 13849 w 19998"/>
                <a:gd name="connsiteY550" fmla="*/ 2540 h 19998"/>
                <a:gd name="connsiteX551" fmla="*/ 14280 w 19998"/>
                <a:gd name="connsiteY551" fmla="*/ 2540 h 19998"/>
                <a:gd name="connsiteX552" fmla="*/ 14527 w 19998"/>
                <a:gd name="connsiteY552" fmla="*/ 2437 h 19998"/>
                <a:gd name="connsiteX553" fmla="*/ 14527 w 19998"/>
                <a:gd name="connsiteY553" fmla="*/ 2218 h 19998"/>
                <a:gd name="connsiteX554" fmla="*/ 14715 w 19998"/>
                <a:gd name="connsiteY554" fmla="*/ 2051 h 19998"/>
                <a:gd name="connsiteX555" fmla="*/ 14815 w 19998"/>
                <a:gd name="connsiteY555" fmla="*/ 2115 h 19998"/>
                <a:gd name="connsiteX556" fmla="*/ 14775 w 19998"/>
                <a:gd name="connsiteY556" fmla="*/ 2138 h 19998"/>
                <a:gd name="connsiteX557" fmla="*/ 14796 w 19998"/>
                <a:gd name="connsiteY557" fmla="*/ 2218 h 19998"/>
                <a:gd name="connsiteX558" fmla="*/ 14756 w 19998"/>
                <a:gd name="connsiteY558" fmla="*/ 2195 h 19998"/>
                <a:gd name="connsiteX559" fmla="*/ 14732 w 19998"/>
                <a:gd name="connsiteY559" fmla="*/ 2218 h 19998"/>
                <a:gd name="connsiteX560" fmla="*/ 14756 w 19998"/>
                <a:gd name="connsiteY560" fmla="*/ 2237 h 19998"/>
                <a:gd name="connsiteX561" fmla="*/ 14732 w 19998"/>
                <a:gd name="connsiteY561" fmla="*/ 2275 h 19998"/>
                <a:gd name="connsiteX562" fmla="*/ 14715 w 19998"/>
                <a:gd name="connsiteY562" fmla="*/ 2275 h 19998"/>
                <a:gd name="connsiteX563" fmla="*/ 14756 w 19998"/>
                <a:gd name="connsiteY563" fmla="*/ 2341 h 19998"/>
                <a:gd name="connsiteX564" fmla="*/ 14675 w 19998"/>
                <a:gd name="connsiteY564" fmla="*/ 2519 h 19998"/>
                <a:gd name="connsiteX565" fmla="*/ 14815 w 19998"/>
                <a:gd name="connsiteY565" fmla="*/ 2622 h 19998"/>
                <a:gd name="connsiteX566" fmla="*/ 14796 w 19998"/>
                <a:gd name="connsiteY566" fmla="*/ 2904 h 19998"/>
                <a:gd name="connsiteX567" fmla="*/ 14918 w 19998"/>
                <a:gd name="connsiteY567" fmla="*/ 2904 h 19998"/>
                <a:gd name="connsiteX568" fmla="*/ 14918 w 19998"/>
                <a:gd name="connsiteY568" fmla="*/ 2867 h 19998"/>
                <a:gd name="connsiteX569" fmla="*/ 15001 w 19998"/>
                <a:gd name="connsiteY569" fmla="*/ 2888 h 19998"/>
                <a:gd name="connsiteX570" fmla="*/ 15230 w 19998"/>
                <a:gd name="connsiteY570" fmla="*/ 3074 h 19998"/>
                <a:gd name="connsiteX571" fmla="*/ 15249 w 19998"/>
                <a:gd name="connsiteY571" fmla="*/ 3050 h 19998"/>
                <a:gd name="connsiteX572" fmla="*/ 15249 w 19998"/>
                <a:gd name="connsiteY572" fmla="*/ 3114 h 19998"/>
                <a:gd name="connsiteX573" fmla="*/ 15330 w 19998"/>
                <a:gd name="connsiteY573" fmla="*/ 3114 h 19998"/>
                <a:gd name="connsiteX574" fmla="*/ 15418 w 19998"/>
                <a:gd name="connsiteY574" fmla="*/ 3114 h 19998"/>
                <a:gd name="connsiteX575" fmla="*/ 15499 w 19998"/>
                <a:gd name="connsiteY575" fmla="*/ 3196 h 19998"/>
                <a:gd name="connsiteX576" fmla="*/ 15475 w 19998"/>
                <a:gd name="connsiteY576" fmla="*/ 3252 h 19998"/>
                <a:gd name="connsiteX577" fmla="*/ 15499 w 19998"/>
                <a:gd name="connsiteY577" fmla="*/ 3295 h 19998"/>
                <a:gd name="connsiteX578" fmla="*/ 15499 w 19998"/>
                <a:gd name="connsiteY578" fmla="*/ 3276 h 19998"/>
                <a:gd name="connsiteX579" fmla="*/ 15599 w 19998"/>
                <a:gd name="connsiteY579" fmla="*/ 3276 h 19998"/>
                <a:gd name="connsiteX580" fmla="*/ 15704 w 19998"/>
                <a:gd name="connsiteY580" fmla="*/ 3374 h 19998"/>
                <a:gd name="connsiteX581" fmla="*/ 15682 w 19998"/>
                <a:gd name="connsiteY581" fmla="*/ 3414 h 19998"/>
                <a:gd name="connsiteX582" fmla="*/ 15723 w 19998"/>
                <a:gd name="connsiteY582" fmla="*/ 3478 h 19998"/>
                <a:gd name="connsiteX583" fmla="*/ 15704 w 19998"/>
                <a:gd name="connsiteY583" fmla="*/ 3497 h 19998"/>
                <a:gd name="connsiteX584" fmla="*/ 15747 w 19998"/>
                <a:gd name="connsiteY584" fmla="*/ 3534 h 19998"/>
                <a:gd name="connsiteX585" fmla="*/ 15747 w 19998"/>
                <a:gd name="connsiteY585" fmla="*/ 3518 h 19998"/>
                <a:gd name="connsiteX586" fmla="*/ 15935 w 19998"/>
                <a:gd name="connsiteY586" fmla="*/ 3478 h 19998"/>
                <a:gd name="connsiteX587" fmla="*/ 15935 w 19998"/>
                <a:gd name="connsiteY587" fmla="*/ 3518 h 19998"/>
                <a:gd name="connsiteX588" fmla="*/ 15951 w 19998"/>
                <a:gd name="connsiteY588" fmla="*/ 3518 h 19998"/>
                <a:gd name="connsiteX589" fmla="*/ 15992 w 19998"/>
                <a:gd name="connsiteY589" fmla="*/ 3414 h 19998"/>
                <a:gd name="connsiteX590" fmla="*/ 16156 w 19998"/>
                <a:gd name="connsiteY590" fmla="*/ 3414 h 19998"/>
                <a:gd name="connsiteX591" fmla="*/ 16156 w 19998"/>
                <a:gd name="connsiteY591" fmla="*/ 3374 h 19998"/>
                <a:gd name="connsiteX592" fmla="*/ 16302 w 19998"/>
                <a:gd name="connsiteY592" fmla="*/ 3436 h 19998"/>
                <a:gd name="connsiteX593" fmla="*/ 16285 w 19998"/>
                <a:gd name="connsiteY593" fmla="*/ 3454 h 19998"/>
                <a:gd name="connsiteX594" fmla="*/ 16366 w 19998"/>
                <a:gd name="connsiteY594" fmla="*/ 3518 h 19998"/>
                <a:gd name="connsiteX595" fmla="*/ 16490 w 19998"/>
                <a:gd name="connsiteY595" fmla="*/ 3518 h 19998"/>
                <a:gd name="connsiteX596" fmla="*/ 16506 w 19998"/>
                <a:gd name="connsiteY596" fmla="*/ 3600 h 19998"/>
                <a:gd name="connsiteX597" fmla="*/ 16590 w 19998"/>
                <a:gd name="connsiteY597" fmla="*/ 3624 h 19998"/>
                <a:gd name="connsiteX598" fmla="*/ 16611 w 19998"/>
                <a:gd name="connsiteY598" fmla="*/ 3581 h 19998"/>
                <a:gd name="connsiteX599" fmla="*/ 16694 w 19998"/>
                <a:gd name="connsiteY599" fmla="*/ 3600 h 19998"/>
                <a:gd name="connsiteX600" fmla="*/ 16694 w 19998"/>
                <a:gd name="connsiteY600" fmla="*/ 3560 h 19998"/>
                <a:gd name="connsiteX601" fmla="*/ 16716 w 19998"/>
                <a:gd name="connsiteY601" fmla="*/ 3560 h 19998"/>
                <a:gd name="connsiteX602" fmla="*/ 16716 w 19998"/>
                <a:gd name="connsiteY602" fmla="*/ 3518 h 19998"/>
                <a:gd name="connsiteX603" fmla="*/ 16759 w 19998"/>
                <a:gd name="connsiteY603" fmla="*/ 3497 h 19998"/>
                <a:gd name="connsiteX604" fmla="*/ 16759 w 19998"/>
                <a:gd name="connsiteY604" fmla="*/ 3478 h 19998"/>
                <a:gd name="connsiteX605" fmla="*/ 16940 w 19998"/>
                <a:gd name="connsiteY605" fmla="*/ 3478 h 19998"/>
                <a:gd name="connsiteX606" fmla="*/ 17085 w 19998"/>
                <a:gd name="connsiteY606" fmla="*/ 3560 h 19998"/>
                <a:gd name="connsiteX607" fmla="*/ 17085 w 19998"/>
                <a:gd name="connsiteY607" fmla="*/ 3534 h 19998"/>
                <a:gd name="connsiteX608" fmla="*/ 17192 w 19998"/>
                <a:gd name="connsiteY608" fmla="*/ 3518 h 19998"/>
                <a:gd name="connsiteX609" fmla="*/ 17192 w 19998"/>
                <a:gd name="connsiteY609" fmla="*/ 3534 h 19998"/>
                <a:gd name="connsiteX610" fmla="*/ 17373 w 19998"/>
                <a:gd name="connsiteY610" fmla="*/ 3640 h 19998"/>
                <a:gd name="connsiteX611" fmla="*/ 17354 w 19998"/>
                <a:gd name="connsiteY611" fmla="*/ 3663 h 19998"/>
                <a:gd name="connsiteX612" fmla="*/ 17437 w 19998"/>
                <a:gd name="connsiteY612" fmla="*/ 3783 h 19998"/>
                <a:gd name="connsiteX613" fmla="*/ 17397 w 19998"/>
                <a:gd name="connsiteY613" fmla="*/ 3783 h 19998"/>
                <a:gd name="connsiteX614" fmla="*/ 17414 w 19998"/>
                <a:gd name="connsiteY614" fmla="*/ 3826 h 19998"/>
                <a:gd name="connsiteX615" fmla="*/ 17437 w 19998"/>
                <a:gd name="connsiteY615" fmla="*/ 3826 h 19998"/>
                <a:gd name="connsiteX616" fmla="*/ 17602 w 19998"/>
                <a:gd name="connsiteY616" fmla="*/ 4028 h 19998"/>
                <a:gd name="connsiteX617" fmla="*/ 17623 w 19998"/>
                <a:gd name="connsiteY617" fmla="*/ 4091 h 19998"/>
                <a:gd name="connsiteX618" fmla="*/ 17642 w 19998"/>
                <a:gd name="connsiteY618" fmla="*/ 4091 h 19998"/>
                <a:gd name="connsiteX619" fmla="*/ 17683 w 19998"/>
                <a:gd name="connsiteY619" fmla="*/ 4211 h 19998"/>
                <a:gd name="connsiteX620" fmla="*/ 17849 w 19998"/>
                <a:gd name="connsiteY620" fmla="*/ 4211 h 19998"/>
                <a:gd name="connsiteX621" fmla="*/ 17849 w 19998"/>
                <a:gd name="connsiteY621" fmla="*/ 4171 h 19998"/>
                <a:gd name="connsiteX622" fmla="*/ 17871 w 19998"/>
                <a:gd name="connsiteY622" fmla="*/ 4171 h 19998"/>
                <a:gd name="connsiteX623" fmla="*/ 17830 w 19998"/>
                <a:gd name="connsiteY623" fmla="*/ 4091 h 19998"/>
                <a:gd name="connsiteX624" fmla="*/ 17871 w 19998"/>
                <a:gd name="connsiteY624" fmla="*/ 4065 h 19998"/>
                <a:gd name="connsiteX625" fmla="*/ 17935 w 19998"/>
                <a:gd name="connsiteY625" fmla="*/ 4091 h 19998"/>
                <a:gd name="connsiteX626" fmla="*/ 17976 w 19998"/>
                <a:gd name="connsiteY626" fmla="*/ 4065 h 19998"/>
                <a:gd name="connsiteX627" fmla="*/ 18019 w 19998"/>
                <a:gd name="connsiteY627" fmla="*/ 4091 h 19998"/>
                <a:gd name="connsiteX628" fmla="*/ 18140 w 19998"/>
                <a:gd name="connsiteY628" fmla="*/ 4131 h 19998"/>
                <a:gd name="connsiteX629" fmla="*/ 18183 w 19998"/>
                <a:gd name="connsiteY629" fmla="*/ 4293 h 19998"/>
                <a:gd name="connsiteX630" fmla="*/ 18200 w 19998"/>
                <a:gd name="connsiteY630" fmla="*/ 4293 h 19998"/>
                <a:gd name="connsiteX631" fmla="*/ 18223 w 19998"/>
                <a:gd name="connsiteY631" fmla="*/ 4211 h 19998"/>
                <a:gd name="connsiteX632" fmla="*/ 18240 w 19998"/>
                <a:gd name="connsiteY632" fmla="*/ 4211 h 19998"/>
                <a:gd name="connsiteX633" fmla="*/ 18240 w 19998"/>
                <a:gd name="connsiteY633" fmla="*/ 4230 h 19998"/>
                <a:gd name="connsiteX634" fmla="*/ 18281 w 19998"/>
                <a:gd name="connsiteY634" fmla="*/ 4230 h 19998"/>
                <a:gd name="connsiteX635" fmla="*/ 18328 w 19998"/>
                <a:gd name="connsiteY635" fmla="*/ 4270 h 19998"/>
                <a:gd name="connsiteX636" fmla="*/ 18369 w 19998"/>
                <a:gd name="connsiteY636" fmla="*/ 4253 h 19998"/>
                <a:gd name="connsiteX637" fmla="*/ 18388 w 19998"/>
                <a:gd name="connsiteY637" fmla="*/ 4270 h 19998"/>
                <a:gd name="connsiteX638" fmla="*/ 18531 w 19998"/>
                <a:gd name="connsiteY638" fmla="*/ 4253 h 19998"/>
                <a:gd name="connsiteX639" fmla="*/ 18531 w 19998"/>
                <a:gd name="connsiteY639" fmla="*/ 4270 h 19998"/>
                <a:gd name="connsiteX640" fmla="*/ 18631 w 19998"/>
                <a:gd name="connsiteY640" fmla="*/ 4211 h 19998"/>
                <a:gd name="connsiteX641" fmla="*/ 18631 w 19998"/>
                <a:gd name="connsiteY641" fmla="*/ 4131 h 19998"/>
                <a:gd name="connsiteX642" fmla="*/ 18762 w 19998"/>
                <a:gd name="connsiteY642" fmla="*/ 4108 h 19998"/>
                <a:gd name="connsiteX643" fmla="*/ 18778 w 19998"/>
                <a:gd name="connsiteY643" fmla="*/ 4148 h 19998"/>
                <a:gd name="connsiteX644" fmla="*/ 18821 w 19998"/>
                <a:gd name="connsiteY644" fmla="*/ 4131 h 19998"/>
                <a:gd name="connsiteX645" fmla="*/ 18943 w 19998"/>
                <a:gd name="connsiteY645" fmla="*/ 4333 h 19998"/>
                <a:gd name="connsiteX646" fmla="*/ 19047 w 19998"/>
                <a:gd name="connsiteY646" fmla="*/ 4333 h 19998"/>
                <a:gd name="connsiteX647" fmla="*/ 19064 w 19998"/>
                <a:gd name="connsiteY647" fmla="*/ 4392 h 19998"/>
                <a:gd name="connsiteX648" fmla="*/ 19152 w 19998"/>
                <a:gd name="connsiteY648" fmla="*/ 4392 h 19998"/>
                <a:gd name="connsiteX649" fmla="*/ 19152 w 19998"/>
                <a:gd name="connsiteY649" fmla="*/ 4373 h 19998"/>
                <a:gd name="connsiteX650" fmla="*/ 19212 w 19998"/>
                <a:gd name="connsiteY650" fmla="*/ 4373 h 19998"/>
                <a:gd name="connsiteX651" fmla="*/ 19212 w 19998"/>
                <a:gd name="connsiteY651" fmla="*/ 4392 h 19998"/>
                <a:gd name="connsiteX652" fmla="*/ 19317 w 19998"/>
                <a:gd name="connsiteY652" fmla="*/ 4333 h 19998"/>
                <a:gd name="connsiteX653" fmla="*/ 19417 w 19998"/>
                <a:gd name="connsiteY653" fmla="*/ 4392 h 19998"/>
                <a:gd name="connsiteX654" fmla="*/ 19443 w 19998"/>
                <a:gd name="connsiteY654" fmla="*/ 4373 h 19998"/>
                <a:gd name="connsiteX655" fmla="*/ 19500 w 19998"/>
                <a:gd name="connsiteY655" fmla="*/ 4373 h 19998"/>
                <a:gd name="connsiteX656" fmla="*/ 19521 w 19998"/>
                <a:gd name="connsiteY656" fmla="*/ 4352 h 19998"/>
                <a:gd name="connsiteX657" fmla="*/ 19998 w 19998"/>
                <a:gd name="connsiteY657" fmla="*/ 4512 h 19998"/>
                <a:gd name="connsiteX658" fmla="*/ 19750 w 19998"/>
                <a:gd name="connsiteY658" fmla="*/ 4939 h 19998"/>
                <a:gd name="connsiteX659" fmla="*/ 19712 w 19998"/>
                <a:gd name="connsiteY659" fmla="*/ 4939 h 19998"/>
                <a:gd name="connsiteX660" fmla="*/ 19686 w 19998"/>
                <a:gd name="connsiteY660" fmla="*/ 5003 h 19998"/>
                <a:gd name="connsiteX661" fmla="*/ 19645 w 19998"/>
                <a:gd name="connsiteY661" fmla="*/ 5003 h 19998"/>
                <a:gd name="connsiteX662" fmla="*/ 19131 w 19998"/>
                <a:gd name="connsiteY662" fmla="*/ 6512 h 19998"/>
                <a:gd name="connsiteX663" fmla="*/ 19236 w 19998"/>
                <a:gd name="connsiteY663" fmla="*/ 7750 h 19998"/>
                <a:gd name="connsiteX664" fmla="*/ 19212 w 19998"/>
                <a:gd name="connsiteY664" fmla="*/ 7750 h 19998"/>
                <a:gd name="connsiteX665" fmla="*/ 19090 w 19998"/>
                <a:gd name="connsiteY665" fmla="*/ 7870 h 19998"/>
                <a:gd name="connsiteX666" fmla="*/ 19152 w 19998"/>
                <a:gd name="connsiteY666" fmla="*/ 7853 h 19998"/>
                <a:gd name="connsiteX667" fmla="*/ 19064 w 19998"/>
                <a:gd name="connsiteY667" fmla="*/ 7973 h 19998"/>
                <a:gd name="connsiteX668" fmla="*/ 18983 w 19998"/>
                <a:gd name="connsiteY668" fmla="*/ 7973 h 19998"/>
                <a:gd name="connsiteX669" fmla="*/ 18714 w 19998"/>
                <a:gd name="connsiteY669" fmla="*/ 8135 h 19998"/>
                <a:gd name="connsiteX670" fmla="*/ 18695 w 19998"/>
                <a:gd name="connsiteY670" fmla="*/ 8093 h 19998"/>
                <a:gd name="connsiteX671" fmla="*/ 18614 w 19998"/>
                <a:gd name="connsiteY671" fmla="*/ 7997 h 19998"/>
                <a:gd name="connsiteX672" fmla="*/ 18631 w 19998"/>
                <a:gd name="connsiteY672" fmla="*/ 7973 h 19998"/>
                <a:gd name="connsiteX673" fmla="*/ 18304 w 19998"/>
                <a:gd name="connsiteY67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7954 w 19998"/>
                <a:gd name="connsiteY6" fmla="*/ 8948 h 19998"/>
                <a:gd name="connsiteX7" fmla="*/ 17602 w 19998"/>
                <a:gd name="connsiteY7" fmla="*/ 9233 h 19998"/>
                <a:gd name="connsiteX8" fmla="*/ 17585 w 19998"/>
                <a:gd name="connsiteY8" fmla="*/ 9233 h 19998"/>
                <a:gd name="connsiteX9" fmla="*/ 17502 w 19998"/>
                <a:gd name="connsiteY9" fmla="*/ 9336 h 19998"/>
                <a:gd name="connsiteX10" fmla="*/ 17545 w 19998"/>
                <a:gd name="connsiteY10" fmla="*/ 9644 h 19998"/>
                <a:gd name="connsiteX11" fmla="*/ 17561 w 19998"/>
                <a:gd name="connsiteY11" fmla="*/ 9644 h 19998"/>
                <a:gd name="connsiteX12" fmla="*/ 17023 w 19998"/>
                <a:gd name="connsiteY12" fmla="*/ 10152 h 19998"/>
                <a:gd name="connsiteX13" fmla="*/ 17149 w 19998"/>
                <a:gd name="connsiteY13" fmla="*/ 10619 h 19998"/>
                <a:gd name="connsiteX14" fmla="*/ 16842 w 19998"/>
                <a:gd name="connsiteY14" fmla="*/ 11007 h 19998"/>
                <a:gd name="connsiteX15" fmla="*/ 16816 w 19998"/>
                <a:gd name="connsiteY15" fmla="*/ 11186 h 19998"/>
                <a:gd name="connsiteX16" fmla="*/ 16964 w 19998"/>
                <a:gd name="connsiteY16" fmla="*/ 11169 h 19998"/>
                <a:gd name="connsiteX17" fmla="*/ 17276 w 19998"/>
                <a:gd name="connsiteY17" fmla="*/ 10821 h 19998"/>
                <a:gd name="connsiteX18" fmla="*/ 17414 w 19998"/>
                <a:gd name="connsiteY18" fmla="*/ 10619 h 19998"/>
                <a:gd name="connsiteX19" fmla="*/ 18157 w 19998"/>
                <a:gd name="connsiteY19" fmla="*/ 10539 h 19998"/>
                <a:gd name="connsiteX20" fmla="*/ 18157 w 19998"/>
                <a:gd name="connsiteY20" fmla="*/ 10556 h 19998"/>
                <a:gd name="connsiteX21" fmla="*/ 18240 w 19998"/>
                <a:gd name="connsiteY21" fmla="*/ 10758 h 19998"/>
                <a:gd name="connsiteX22" fmla="*/ 18183 w 19998"/>
                <a:gd name="connsiteY22" fmla="*/ 11106 h 19998"/>
                <a:gd name="connsiteX23" fmla="*/ 18345 w 19998"/>
                <a:gd name="connsiteY23" fmla="*/ 11127 h 19998"/>
                <a:gd name="connsiteX24" fmla="*/ 18409 w 19998"/>
                <a:gd name="connsiteY24" fmla="*/ 11268 h 19998"/>
                <a:gd name="connsiteX25" fmla="*/ 18573 w 19998"/>
                <a:gd name="connsiteY25" fmla="*/ 11451 h 19998"/>
                <a:gd name="connsiteX26" fmla="*/ 18614 w 19998"/>
                <a:gd name="connsiteY26" fmla="*/ 11571 h 19998"/>
                <a:gd name="connsiteX27" fmla="*/ 18369 w 19998"/>
                <a:gd name="connsiteY27" fmla="*/ 11757 h 19998"/>
                <a:gd name="connsiteX28" fmla="*/ 18240 w 19998"/>
                <a:gd name="connsiteY28" fmla="*/ 11839 h 19998"/>
                <a:gd name="connsiteX29" fmla="*/ 18240 w 19998"/>
                <a:gd name="connsiteY29" fmla="*/ 11855 h 19998"/>
                <a:gd name="connsiteX30" fmla="*/ 18223 w 19998"/>
                <a:gd name="connsiteY30" fmla="*/ 11919 h 19998"/>
                <a:gd name="connsiteX31" fmla="*/ 18388 w 19998"/>
                <a:gd name="connsiteY31" fmla="*/ 12144 h 19998"/>
                <a:gd name="connsiteX32" fmla="*/ 18631 w 19998"/>
                <a:gd name="connsiteY32" fmla="*/ 12548 h 19998"/>
                <a:gd name="connsiteX33" fmla="*/ 18673 w 19998"/>
                <a:gd name="connsiteY33" fmla="*/ 12548 h 19998"/>
                <a:gd name="connsiteX34" fmla="*/ 18695 w 19998"/>
                <a:gd name="connsiteY34" fmla="*/ 12574 h 19998"/>
                <a:gd name="connsiteX35" fmla="*/ 18900 w 19998"/>
                <a:gd name="connsiteY35" fmla="*/ 12734 h 19998"/>
                <a:gd name="connsiteX36" fmla="*/ 18843 w 19998"/>
                <a:gd name="connsiteY36" fmla="*/ 12920 h 19998"/>
                <a:gd name="connsiteX37" fmla="*/ 18804 w 19998"/>
                <a:gd name="connsiteY37" fmla="*/ 12920 h 19998"/>
                <a:gd name="connsiteX38" fmla="*/ 18821 w 19998"/>
                <a:gd name="connsiteY38" fmla="*/ 13098 h 19998"/>
                <a:gd name="connsiteX39" fmla="*/ 18804 w 19998"/>
                <a:gd name="connsiteY39" fmla="*/ 13098 h 19998"/>
                <a:gd name="connsiteX40" fmla="*/ 18762 w 19998"/>
                <a:gd name="connsiteY40" fmla="*/ 13178 h 19998"/>
                <a:gd name="connsiteX41" fmla="*/ 18573 w 19998"/>
                <a:gd name="connsiteY41" fmla="*/ 13221 h 19998"/>
                <a:gd name="connsiteX42" fmla="*/ 18469 w 19998"/>
                <a:gd name="connsiteY42" fmla="*/ 13300 h 19998"/>
                <a:gd name="connsiteX43" fmla="*/ 18469 w 19998"/>
                <a:gd name="connsiteY43" fmla="*/ 13364 h 19998"/>
                <a:gd name="connsiteX44" fmla="*/ 18119 w 19998"/>
                <a:gd name="connsiteY44" fmla="*/ 13387 h 19998"/>
                <a:gd name="connsiteX45" fmla="*/ 18035 w 19998"/>
                <a:gd name="connsiteY45" fmla="*/ 13444 h 19998"/>
                <a:gd name="connsiteX46" fmla="*/ 18240 w 19998"/>
                <a:gd name="connsiteY46" fmla="*/ 13669 h 19998"/>
                <a:gd name="connsiteX47" fmla="*/ 18261 w 19998"/>
                <a:gd name="connsiteY47" fmla="*/ 13914 h 19998"/>
                <a:gd name="connsiteX48" fmla="*/ 18552 w 19998"/>
                <a:gd name="connsiteY48" fmla="*/ 14034 h 19998"/>
                <a:gd name="connsiteX49" fmla="*/ 18714 w 19998"/>
                <a:gd name="connsiteY49" fmla="*/ 14074 h 19998"/>
                <a:gd name="connsiteX50" fmla="*/ 18843 w 19998"/>
                <a:gd name="connsiteY50" fmla="*/ 14403 h 19998"/>
                <a:gd name="connsiteX51" fmla="*/ 18657 w 19998"/>
                <a:gd name="connsiteY51" fmla="*/ 14421 h 19998"/>
                <a:gd name="connsiteX52" fmla="*/ 18492 w 19998"/>
                <a:gd name="connsiteY52" fmla="*/ 14809 h 19998"/>
                <a:gd name="connsiteX53" fmla="*/ 18657 w 19998"/>
                <a:gd name="connsiteY53" fmla="*/ 14995 h 19998"/>
                <a:gd name="connsiteX54" fmla="*/ 18573 w 19998"/>
                <a:gd name="connsiteY54" fmla="*/ 15011 h 19998"/>
                <a:gd name="connsiteX55" fmla="*/ 18573 w 19998"/>
                <a:gd name="connsiteY55" fmla="*/ 15131 h 19998"/>
                <a:gd name="connsiteX56" fmla="*/ 18804 w 19998"/>
                <a:gd name="connsiteY56" fmla="*/ 15422 h 19998"/>
                <a:gd name="connsiteX57" fmla="*/ 18821 w 19998"/>
                <a:gd name="connsiteY57" fmla="*/ 15422 h 19998"/>
                <a:gd name="connsiteX58" fmla="*/ 18843 w 19998"/>
                <a:gd name="connsiteY58" fmla="*/ 15439 h 19998"/>
                <a:gd name="connsiteX59" fmla="*/ 19090 w 19998"/>
                <a:gd name="connsiteY59" fmla="*/ 15479 h 19998"/>
                <a:gd name="connsiteX60" fmla="*/ 19152 w 19998"/>
                <a:gd name="connsiteY60" fmla="*/ 15542 h 19998"/>
                <a:gd name="connsiteX61" fmla="*/ 19169 w 19998"/>
                <a:gd name="connsiteY61" fmla="*/ 15542 h 19998"/>
                <a:gd name="connsiteX62" fmla="*/ 19500 w 19998"/>
                <a:gd name="connsiteY62" fmla="*/ 15641 h 19998"/>
                <a:gd name="connsiteX63" fmla="*/ 19500 w 19998"/>
                <a:gd name="connsiteY63" fmla="*/ 15624 h 19998"/>
                <a:gd name="connsiteX64" fmla="*/ 19833 w 19998"/>
                <a:gd name="connsiteY64" fmla="*/ 15519 h 19998"/>
                <a:gd name="connsiteX65" fmla="*/ 19833 w 19998"/>
                <a:gd name="connsiteY65" fmla="*/ 15479 h 19998"/>
                <a:gd name="connsiteX66" fmla="*/ 19914 w 19998"/>
                <a:gd name="connsiteY66" fmla="*/ 15479 h 19998"/>
                <a:gd name="connsiteX67" fmla="*/ 19890 w 19998"/>
                <a:gd name="connsiteY67" fmla="*/ 15624 h 19998"/>
                <a:gd name="connsiteX68" fmla="*/ 19971 w 19998"/>
                <a:gd name="connsiteY68" fmla="*/ 15784 h 19998"/>
                <a:gd name="connsiteX69" fmla="*/ 19890 w 19998"/>
                <a:gd name="connsiteY69" fmla="*/ 15824 h 19998"/>
                <a:gd name="connsiteX70" fmla="*/ 19686 w 19998"/>
                <a:gd name="connsiteY70" fmla="*/ 16358 h 19998"/>
                <a:gd name="connsiteX71" fmla="*/ 19712 w 19998"/>
                <a:gd name="connsiteY71" fmla="*/ 16395 h 19998"/>
                <a:gd name="connsiteX72" fmla="*/ 19645 w 19998"/>
                <a:gd name="connsiteY72" fmla="*/ 16477 h 19998"/>
                <a:gd name="connsiteX73" fmla="*/ 19605 w 19998"/>
                <a:gd name="connsiteY73" fmla="*/ 16454 h 19998"/>
                <a:gd name="connsiteX74" fmla="*/ 19459 w 19998"/>
                <a:gd name="connsiteY74" fmla="*/ 16557 h 19998"/>
                <a:gd name="connsiteX75" fmla="*/ 19443 w 19998"/>
                <a:gd name="connsiteY75" fmla="*/ 16557 h 19998"/>
                <a:gd name="connsiteX76" fmla="*/ 19400 w 19998"/>
                <a:gd name="connsiteY76" fmla="*/ 16600 h 19998"/>
                <a:gd name="connsiteX77" fmla="*/ 19417 w 19998"/>
                <a:gd name="connsiteY77" fmla="*/ 16640 h 19998"/>
                <a:gd name="connsiteX78" fmla="*/ 19400 w 19998"/>
                <a:gd name="connsiteY78" fmla="*/ 16656 h 19998"/>
                <a:gd name="connsiteX79" fmla="*/ 19376 w 19998"/>
                <a:gd name="connsiteY79" fmla="*/ 16600 h 19998"/>
                <a:gd name="connsiteX80" fmla="*/ 19333 w 19998"/>
                <a:gd name="connsiteY80" fmla="*/ 16640 h 19998"/>
                <a:gd name="connsiteX81" fmla="*/ 19317 w 19998"/>
                <a:gd name="connsiteY81" fmla="*/ 16618 h 19998"/>
                <a:gd name="connsiteX82" fmla="*/ 19064 w 19998"/>
                <a:gd name="connsiteY82" fmla="*/ 16905 h 19998"/>
                <a:gd name="connsiteX83" fmla="*/ 19107 w 19998"/>
                <a:gd name="connsiteY83" fmla="*/ 16964 h 19998"/>
                <a:gd name="connsiteX84" fmla="*/ 19064 w 19998"/>
                <a:gd name="connsiteY84" fmla="*/ 16987 h 19998"/>
                <a:gd name="connsiteX85" fmla="*/ 19047 w 19998"/>
                <a:gd name="connsiteY85" fmla="*/ 16922 h 19998"/>
                <a:gd name="connsiteX86" fmla="*/ 18926 w 19998"/>
                <a:gd name="connsiteY86" fmla="*/ 17004 h 19998"/>
                <a:gd name="connsiteX87" fmla="*/ 18900 w 19998"/>
                <a:gd name="connsiteY87" fmla="*/ 16987 h 19998"/>
                <a:gd name="connsiteX88" fmla="*/ 18762 w 19998"/>
                <a:gd name="connsiteY88" fmla="*/ 17067 h 19998"/>
                <a:gd name="connsiteX89" fmla="*/ 18804 w 19998"/>
                <a:gd name="connsiteY89" fmla="*/ 17084 h 19998"/>
                <a:gd name="connsiteX90" fmla="*/ 18778 w 19998"/>
                <a:gd name="connsiteY90" fmla="*/ 17150 h 19998"/>
                <a:gd name="connsiteX91" fmla="*/ 18738 w 19998"/>
                <a:gd name="connsiteY91" fmla="*/ 17150 h 19998"/>
                <a:gd name="connsiteX92" fmla="*/ 18695 w 19998"/>
                <a:gd name="connsiteY92" fmla="*/ 17269 h 19998"/>
                <a:gd name="connsiteX93" fmla="*/ 18657 w 19998"/>
                <a:gd name="connsiteY93" fmla="*/ 17269 h 19998"/>
                <a:gd name="connsiteX94" fmla="*/ 18631 w 19998"/>
                <a:gd name="connsiteY94" fmla="*/ 17269 h 19998"/>
                <a:gd name="connsiteX95" fmla="*/ 18631 w 19998"/>
                <a:gd name="connsiteY95" fmla="*/ 17312 h 19998"/>
                <a:gd name="connsiteX96" fmla="*/ 18452 w 19998"/>
                <a:gd name="connsiteY96" fmla="*/ 17312 h 19998"/>
                <a:gd name="connsiteX97" fmla="*/ 18200 w 19998"/>
                <a:gd name="connsiteY97" fmla="*/ 17655 h 19998"/>
                <a:gd name="connsiteX98" fmla="*/ 18200 w 19998"/>
                <a:gd name="connsiteY98" fmla="*/ 17674 h 19998"/>
                <a:gd name="connsiteX99" fmla="*/ 18345 w 19998"/>
                <a:gd name="connsiteY99" fmla="*/ 17655 h 19998"/>
                <a:gd name="connsiteX100" fmla="*/ 18345 w 19998"/>
                <a:gd name="connsiteY100" fmla="*/ 17634 h 19998"/>
                <a:gd name="connsiteX101" fmla="*/ 18388 w 19998"/>
                <a:gd name="connsiteY101" fmla="*/ 17655 h 19998"/>
                <a:gd name="connsiteX102" fmla="*/ 18345 w 19998"/>
                <a:gd name="connsiteY102" fmla="*/ 17779 h 19998"/>
                <a:gd name="connsiteX103" fmla="*/ 18369 w 19998"/>
                <a:gd name="connsiteY103" fmla="*/ 17796 h 19998"/>
                <a:gd name="connsiteX104" fmla="*/ 18369 w 19998"/>
                <a:gd name="connsiteY104" fmla="*/ 17817 h 19998"/>
                <a:gd name="connsiteX105" fmla="*/ 18304 w 19998"/>
                <a:gd name="connsiteY105" fmla="*/ 17843 h 19998"/>
                <a:gd name="connsiteX106" fmla="*/ 18304 w 19998"/>
                <a:gd name="connsiteY106" fmla="*/ 17883 h 19998"/>
                <a:gd name="connsiteX107" fmla="*/ 18261 w 19998"/>
                <a:gd name="connsiteY107" fmla="*/ 17899 h 19998"/>
                <a:gd name="connsiteX108" fmla="*/ 18157 w 19998"/>
                <a:gd name="connsiteY108" fmla="*/ 17859 h 19998"/>
                <a:gd name="connsiteX109" fmla="*/ 17830 w 19998"/>
                <a:gd name="connsiteY109" fmla="*/ 18003 h 19998"/>
                <a:gd name="connsiteX110" fmla="*/ 17830 w 19998"/>
                <a:gd name="connsiteY110" fmla="*/ 18101 h 19998"/>
                <a:gd name="connsiteX111" fmla="*/ 17561 w 19998"/>
                <a:gd name="connsiteY111" fmla="*/ 18045 h 19998"/>
                <a:gd name="connsiteX112" fmla="*/ 17502 w 19998"/>
                <a:gd name="connsiteY112" fmla="*/ 18223 h 19998"/>
                <a:gd name="connsiteX113" fmla="*/ 17518 w 19998"/>
                <a:gd name="connsiteY113" fmla="*/ 18223 h 19998"/>
                <a:gd name="connsiteX114" fmla="*/ 17480 w 19998"/>
                <a:gd name="connsiteY114" fmla="*/ 18247 h 19998"/>
                <a:gd name="connsiteX115" fmla="*/ 17397 w 19998"/>
                <a:gd name="connsiteY115" fmla="*/ 18247 h 19998"/>
                <a:gd name="connsiteX116" fmla="*/ 17373 w 19998"/>
                <a:gd name="connsiteY116" fmla="*/ 18223 h 19998"/>
                <a:gd name="connsiteX117" fmla="*/ 17454 w 19998"/>
                <a:gd name="connsiteY117" fmla="*/ 18207 h 19998"/>
                <a:gd name="connsiteX118" fmla="*/ 17397 w 19998"/>
                <a:gd name="connsiteY118" fmla="*/ 18125 h 19998"/>
                <a:gd name="connsiteX119" fmla="*/ 17249 w 19998"/>
                <a:gd name="connsiteY119" fmla="*/ 18125 h 19998"/>
                <a:gd name="connsiteX120" fmla="*/ 17249 w 19998"/>
                <a:gd name="connsiteY120" fmla="*/ 18101 h 19998"/>
                <a:gd name="connsiteX121" fmla="*/ 17111 w 19998"/>
                <a:gd name="connsiteY121" fmla="*/ 18082 h 19998"/>
                <a:gd name="connsiteX122" fmla="*/ 17111 w 19998"/>
                <a:gd name="connsiteY122" fmla="*/ 18061 h 19998"/>
                <a:gd name="connsiteX123" fmla="*/ 17023 w 19998"/>
                <a:gd name="connsiteY123" fmla="*/ 18061 h 19998"/>
                <a:gd name="connsiteX124" fmla="*/ 17023 w 19998"/>
                <a:gd name="connsiteY124" fmla="*/ 18082 h 19998"/>
                <a:gd name="connsiteX125" fmla="*/ 17068 w 19998"/>
                <a:gd name="connsiteY125" fmla="*/ 18101 h 19998"/>
                <a:gd name="connsiteX126" fmla="*/ 17068 w 19998"/>
                <a:gd name="connsiteY126" fmla="*/ 18144 h 19998"/>
                <a:gd name="connsiteX127" fmla="*/ 17128 w 19998"/>
                <a:gd name="connsiteY127" fmla="*/ 18125 h 19998"/>
                <a:gd name="connsiteX128" fmla="*/ 17149 w 19998"/>
                <a:gd name="connsiteY128" fmla="*/ 18165 h 19998"/>
                <a:gd name="connsiteX129" fmla="*/ 17068 w 19998"/>
                <a:gd name="connsiteY129" fmla="*/ 18181 h 19998"/>
                <a:gd name="connsiteX130" fmla="*/ 17023 w 19998"/>
                <a:gd name="connsiteY130" fmla="*/ 18165 h 19998"/>
                <a:gd name="connsiteX131" fmla="*/ 16980 w 19998"/>
                <a:gd name="connsiteY131" fmla="*/ 18223 h 19998"/>
                <a:gd name="connsiteX132" fmla="*/ 16880 w 19998"/>
                <a:gd name="connsiteY132" fmla="*/ 18181 h 19998"/>
                <a:gd name="connsiteX133" fmla="*/ 16899 w 19998"/>
                <a:gd name="connsiteY133" fmla="*/ 18082 h 19998"/>
                <a:gd name="connsiteX134" fmla="*/ 16842 w 19998"/>
                <a:gd name="connsiteY134" fmla="*/ 18061 h 19998"/>
                <a:gd name="connsiteX135" fmla="*/ 16842 w 19998"/>
                <a:gd name="connsiteY135" fmla="*/ 18045 h 19998"/>
                <a:gd name="connsiteX136" fmla="*/ 16678 w 19998"/>
                <a:gd name="connsiteY136" fmla="*/ 17981 h 19998"/>
                <a:gd name="connsiteX137" fmla="*/ 16694 w 19998"/>
                <a:gd name="connsiteY137" fmla="*/ 17963 h 19998"/>
                <a:gd name="connsiteX138" fmla="*/ 16694 w 19998"/>
                <a:gd name="connsiteY138" fmla="*/ 17941 h 19998"/>
                <a:gd name="connsiteX139" fmla="*/ 16654 w 19998"/>
                <a:gd name="connsiteY139" fmla="*/ 17941 h 19998"/>
                <a:gd name="connsiteX140" fmla="*/ 16573 w 19998"/>
                <a:gd name="connsiteY140" fmla="*/ 17941 h 19998"/>
                <a:gd name="connsiteX141" fmla="*/ 16547 w 19998"/>
                <a:gd name="connsiteY141" fmla="*/ 17981 h 19998"/>
                <a:gd name="connsiteX142" fmla="*/ 16425 w 19998"/>
                <a:gd name="connsiteY142" fmla="*/ 17883 h 19998"/>
                <a:gd name="connsiteX143" fmla="*/ 16073 w 19998"/>
                <a:gd name="connsiteY143" fmla="*/ 17899 h 19998"/>
                <a:gd name="connsiteX144" fmla="*/ 16073 w 19998"/>
                <a:gd name="connsiteY144" fmla="*/ 17883 h 19998"/>
                <a:gd name="connsiteX145" fmla="*/ 16137 w 19998"/>
                <a:gd name="connsiteY145" fmla="*/ 17753 h 19998"/>
                <a:gd name="connsiteX146" fmla="*/ 16097 w 19998"/>
                <a:gd name="connsiteY146" fmla="*/ 17714 h 19998"/>
                <a:gd name="connsiteX147" fmla="*/ 16016 w 19998"/>
                <a:gd name="connsiteY147" fmla="*/ 17551 h 19998"/>
                <a:gd name="connsiteX148" fmla="*/ 15539 w 19998"/>
                <a:gd name="connsiteY148" fmla="*/ 17594 h 19998"/>
                <a:gd name="connsiteX149" fmla="*/ 15499 w 19998"/>
                <a:gd name="connsiteY149" fmla="*/ 17514 h 19998"/>
                <a:gd name="connsiteX150" fmla="*/ 15704 w 19998"/>
                <a:gd name="connsiteY150" fmla="*/ 17453 h 19998"/>
                <a:gd name="connsiteX151" fmla="*/ 15704 w 19998"/>
                <a:gd name="connsiteY151" fmla="*/ 17472 h 19998"/>
                <a:gd name="connsiteX152" fmla="*/ 15868 w 19998"/>
                <a:gd name="connsiteY152" fmla="*/ 17286 h 19998"/>
                <a:gd name="connsiteX153" fmla="*/ 15828 w 19998"/>
                <a:gd name="connsiteY153" fmla="*/ 17269 h 19998"/>
                <a:gd name="connsiteX154" fmla="*/ 15763 w 19998"/>
                <a:gd name="connsiteY154" fmla="*/ 17333 h 19998"/>
                <a:gd name="connsiteX155" fmla="*/ 15763 w 19998"/>
                <a:gd name="connsiteY155" fmla="*/ 17352 h 19998"/>
                <a:gd name="connsiteX156" fmla="*/ 15663 w 19998"/>
                <a:gd name="connsiteY156" fmla="*/ 17187 h 19998"/>
                <a:gd name="connsiteX157" fmla="*/ 15556 w 19998"/>
                <a:gd name="connsiteY157" fmla="*/ 17187 h 19998"/>
                <a:gd name="connsiteX158" fmla="*/ 15518 w 19998"/>
                <a:gd name="connsiteY158" fmla="*/ 17124 h 19998"/>
                <a:gd name="connsiteX159" fmla="*/ 15518 w 19998"/>
                <a:gd name="connsiteY159" fmla="*/ 17312 h 19998"/>
                <a:gd name="connsiteX160" fmla="*/ 15582 w 19998"/>
                <a:gd name="connsiteY160" fmla="*/ 17312 h 19998"/>
                <a:gd name="connsiteX161" fmla="*/ 15599 w 19998"/>
                <a:gd name="connsiteY161" fmla="*/ 17472 h 19998"/>
                <a:gd name="connsiteX162" fmla="*/ 15475 w 19998"/>
                <a:gd name="connsiteY162" fmla="*/ 17495 h 19998"/>
                <a:gd name="connsiteX163" fmla="*/ 15370 w 19998"/>
                <a:gd name="connsiteY163" fmla="*/ 17415 h 19998"/>
                <a:gd name="connsiteX164" fmla="*/ 15249 w 19998"/>
                <a:gd name="connsiteY164" fmla="*/ 17535 h 19998"/>
                <a:gd name="connsiteX165" fmla="*/ 15313 w 19998"/>
                <a:gd name="connsiteY165" fmla="*/ 17577 h 19998"/>
                <a:gd name="connsiteX166" fmla="*/ 15230 w 19998"/>
                <a:gd name="connsiteY166" fmla="*/ 17655 h 19998"/>
                <a:gd name="connsiteX167" fmla="*/ 14937 w 19998"/>
                <a:gd name="connsiteY167" fmla="*/ 17617 h 19998"/>
                <a:gd name="connsiteX168" fmla="*/ 14918 w 19998"/>
                <a:gd name="connsiteY168" fmla="*/ 17495 h 19998"/>
                <a:gd name="connsiteX169" fmla="*/ 14856 w 19998"/>
                <a:gd name="connsiteY169" fmla="*/ 17495 h 19998"/>
                <a:gd name="connsiteX170" fmla="*/ 14856 w 19998"/>
                <a:gd name="connsiteY170" fmla="*/ 17617 h 19998"/>
                <a:gd name="connsiteX171" fmla="*/ 14775 w 19998"/>
                <a:gd name="connsiteY171" fmla="*/ 17577 h 19998"/>
                <a:gd name="connsiteX172" fmla="*/ 14796 w 19998"/>
                <a:gd name="connsiteY172" fmla="*/ 17432 h 19998"/>
                <a:gd name="connsiteX173" fmla="*/ 14199 w 19998"/>
                <a:gd name="connsiteY173" fmla="*/ 17389 h 19998"/>
                <a:gd name="connsiteX174" fmla="*/ 14010 w 19998"/>
                <a:gd name="connsiteY174" fmla="*/ 17286 h 19998"/>
                <a:gd name="connsiteX175" fmla="*/ 14053 w 19998"/>
                <a:gd name="connsiteY175" fmla="*/ 17248 h 19998"/>
                <a:gd name="connsiteX176" fmla="*/ 13972 w 19998"/>
                <a:gd name="connsiteY176" fmla="*/ 17166 h 19998"/>
                <a:gd name="connsiteX177" fmla="*/ 12524 w 19998"/>
                <a:gd name="connsiteY177" fmla="*/ 17981 h 19998"/>
                <a:gd name="connsiteX178" fmla="*/ 12279 w 19998"/>
                <a:gd name="connsiteY178" fmla="*/ 18327 h 19998"/>
                <a:gd name="connsiteX179" fmla="*/ 12174 w 19998"/>
                <a:gd name="connsiteY179" fmla="*/ 18223 h 19998"/>
                <a:gd name="connsiteX180" fmla="*/ 12174 w 19998"/>
                <a:gd name="connsiteY180" fmla="*/ 18327 h 19998"/>
                <a:gd name="connsiteX181" fmla="*/ 12239 w 19998"/>
                <a:gd name="connsiteY181" fmla="*/ 18350 h 19998"/>
                <a:gd name="connsiteX182" fmla="*/ 12255 w 19998"/>
                <a:gd name="connsiteY182" fmla="*/ 18327 h 19998"/>
                <a:gd name="connsiteX183" fmla="*/ 12279 w 19998"/>
                <a:gd name="connsiteY183" fmla="*/ 18327 h 19998"/>
                <a:gd name="connsiteX184" fmla="*/ 12196 w 19998"/>
                <a:gd name="connsiteY184" fmla="*/ 18592 h 19998"/>
                <a:gd name="connsiteX185" fmla="*/ 12158 w 19998"/>
                <a:gd name="connsiteY185" fmla="*/ 18571 h 19998"/>
                <a:gd name="connsiteX186" fmla="*/ 12174 w 19998"/>
                <a:gd name="connsiteY186" fmla="*/ 18513 h 19998"/>
                <a:gd name="connsiteX187" fmla="*/ 12115 w 19998"/>
                <a:gd name="connsiteY187" fmla="*/ 18550 h 19998"/>
                <a:gd name="connsiteX188" fmla="*/ 12196 w 19998"/>
                <a:gd name="connsiteY188" fmla="*/ 18837 h 19998"/>
                <a:gd name="connsiteX189" fmla="*/ 12255 w 19998"/>
                <a:gd name="connsiteY189" fmla="*/ 19528 h 19998"/>
                <a:gd name="connsiteX190" fmla="*/ 12379 w 19998"/>
                <a:gd name="connsiteY190" fmla="*/ 19570 h 19998"/>
                <a:gd name="connsiteX191" fmla="*/ 12360 w 19998"/>
                <a:gd name="connsiteY191" fmla="*/ 19650 h 19998"/>
                <a:gd name="connsiteX192" fmla="*/ 12443 w 19998"/>
                <a:gd name="connsiteY192" fmla="*/ 19749 h 19998"/>
                <a:gd name="connsiteX193" fmla="*/ 12279 w 19998"/>
                <a:gd name="connsiteY193" fmla="*/ 19772 h 19998"/>
                <a:gd name="connsiteX194" fmla="*/ 12215 w 19998"/>
                <a:gd name="connsiteY194" fmla="*/ 19669 h 19998"/>
                <a:gd name="connsiteX195" fmla="*/ 12158 w 19998"/>
                <a:gd name="connsiteY195" fmla="*/ 19690 h 19998"/>
                <a:gd name="connsiteX196" fmla="*/ 12158 w 19998"/>
                <a:gd name="connsiteY196" fmla="*/ 19669 h 19998"/>
                <a:gd name="connsiteX197" fmla="*/ 12010 w 19998"/>
                <a:gd name="connsiteY197" fmla="*/ 19669 h 19998"/>
                <a:gd name="connsiteX198" fmla="*/ 12010 w 19998"/>
                <a:gd name="connsiteY198" fmla="*/ 19706 h 19998"/>
                <a:gd name="connsiteX199" fmla="*/ 11927 w 19998"/>
                <a:gd name="connsiteY199" fmla="*/ 19690 h 19998"/>
                <a:gd name="connsiteX200" fmla="*/ 11905 w 19998"/>
                <a:gd name="connsiteY200" fmla="*/ 19706 h 19998"/>
                <a:gd name="connsiteX201" fmla="*/ 11741 w 19998"/>
                <a:gd name="connsiteY201" fmla="*/ 19810 h 19998"/>
                <a:gd name="connsiteX202" fmla="*/ 11577 w 19998"/>
                <a:gd name="connsiteY202" fmla="*/ 19810 h 19998"/>
                <a:gd name="connsiteX203" fmla="*/ 11577 w 19998"/>
                <a:gd name="connsiteY203" fmla="*/ 19875 h 19998"/>
                <a:gd name="connsiteX204" fmla="*/ 11553 w 19998"/>
                <a:gd name="connsiteY204" fmla="*/ 19875 h 19998"/>
                <a:gd name="connsiteX205" fmla="*/ 11577 w 19998"/>
                <a:gd name="connsiteY205" fmla="*/ 19972 h 19998"/>
                <a:gd name="connsiteX206" fmla="*/ 11388 w 19998"/>
                <a:gd name="connsiteY206" fmla="*/ 19934 h 19998"/>
                <a:gd name="connsiteX207" fmla="*/ 11348 w 19998"/>
                <a:gd name="connsiteY207" fmla="*/ 19998 h 19998"/>
                <a:gd name="connsiteX208" fmla="*/ 10645 w 19998"/>
                <a:gd name="connsiteY208" fmla="*/ 19810 h 19998"/>
                <a:gd name="connsiteX209" fmla="*/ 10441 w 19998"/>
                <a:gd name="connsiteY209" fmla="*/ 19955 h 19998"/>
                <a:gd name="connsiteX210" fmla="*/ 10295 w 19998"/>
                <a:gd name="connsiteY210" fmla="*/ 19732 h 19998"/>
                <a:gd name="connsiteX211" fmla="*/ 9964 w 19998"/>
                <a:gd name="connsiteY211" fmla="*/ 19626 h 19998"/>
                <a:gd name="connsiteX212" fmla="*/ 9990 w 19998"/>
                <a:gd name="connsiteY212" fmla="*/ 19467 h 19998"/>
                <a:gd name="connsiteX213" fmla="*/ 10048 w 19998"/>
                <a:gd name="connsiteY213" fmla="*/ 19450 h 19998"/>
                <a:gd name="connsiteX214" fmla="*/ 10048 w 19998"/>
                <a:gd name="connsiteY214" fmla="*/ 19424 h 19998"/>
                <a:gd name="connsiteX215" fmla="*/ 9943 w 19998"/>
                <a:gd name="connsiteY215" fmla="*/ 19408 h 19998"/>
                <a:gd name="connsiteX216" fmla="*/ 9964 w 19998"/>
                <a:gd name="connsiteY216" fmla="*/ 19342 h 19998"/>
                <a:gd name="connsiteX217" fmla="*/ 9533 w 19998"/>
                <a:gd name="connsiteY217" fmla="*/ 19262 h 19998"/>
                <a:gd name="connsiteX218" fmla="*/ 9533 w 19998"/>
                <a:gd name="connsiteY218" fmla="*/ 19368 h 19998"/>
                <a:gd name="connsiteX219" fmla="*/ 9452 w 19998"/>
                <a:gd name="connsiteY219" fmla="*/ 19368 h 19998"/>
                <a:gd name="connsiteX220" fmla="*/ 9288 w 19998"/>
                <a:gd name="connsiteY220" fmla="*/ 19076 h 19998"/>
                <a:gd name="connsiteX221" fmla="*/ 8935 w 19998"/>
                <a:gd name="connsiteY221" fmla="*/ 19076 h 19998"/>
                <a:gd name="connsiteX222" fmla="*/ 8478 w 19998"/>
                <a:gd name="connsiteY222" fmla="*/ 18837 h 19998"/>
                <a:gd name="connsiteX223" fmla="*/ 8381 w 19998"/>
                <a:gd name="connsiteY223" fmla="*/ 18795 h 19998"/>
                <a:gd name="connsiteX224" fmla="*/ 8357 w 19998"/>
                <a:gd name="connsiteY224" fmla="*/ 18820 h 19998"/>
                <a:gd name="connsiteX225" fmla="*/ 8169 w 19998"/>
                <a:gd name="connsiteY225" fmla="*/ 18773 h 19998"/>
                <a:gd name="connsiteX226" fmla="*/ 8128 w 19998"/>
                <a:gd name="connsiteY226" fmla="*/ 18820 h 19998"/>
                <a:gd name="connsiteX227" fmla="*/ 8150 w 19998"/>
                <a:gd name="connsiteY227" fmla="*/ 18877 h 19998"/>
                <a:gd name="connsiteX228" fmla="*/ 8109 w 19998"/>
                <a:gd name="connsiteY228" fmla="*/ 18940 h 19998"/>
                <a:gd name="connsiteX229" fmla="*/ 8128 w 19998"/>
                <a:gd name="connsiteY229" fmla="*/ 18957 h 19998"/>
                <a:gd name="connsiteX230" fmla="*/ 8109 w 19998"/>
                <a:gd name="connsiteY230" fmla="*/ 18997 h 19998"/>
                <a:gd name="connsiteX231" fmla="*/ 8150 w 19998"/>
                <a:gd name="connsiteY231" fmla="*/ 18997 h 19998"/>
                <a:gd name="connsiteX232" fmla="*/ 8150 w 19998"/>
                <a:gd name="connsiteY232" fmla="*/ 19142 h 19998"/>
                <a:gd name="connsiteX233" fmla="*/ 8007 w 19998"/>
                <a:gd name="connsiteY233" fmla="*/ 19119 h 19998"/>
                <a:gd name="connsiteX234" fmla="*/ 7907 w 19998"/>
                <a:gd name="connsiteY234" fmla="*/ 19119 h 19998"/>
                <a:gd name="connsiteX235" fmla="*/ 7907 w 19998"/>
                <a:gd name="connsiteY235" fmla="*/ 19142 h 19998"/>
                <a:gd name="connsiteX236" fmla="*/ 7816 w 19998"/>
                <a:gd name="connsiteY236" fmla="*/ 19119 h 19998"/>
                <a:gd name="connsiteX237" fmla="*/ 7676 w 19998"/>
                <a:gd name="connsiteY237" fmla="*/ 19119 h 19998"/>
                <a:gd name="connsiteX238" fmla="*/ 7611 w 19998"/>
                <a:gd name="connsiteY238" fmla="*/ 19060 h 19998"/>
                <a:gd name="connsiteX239" fmla="*/ 7511 w 19998"/>
                <a:gd name="connsiteY239" fmla="*/ 19159 h 19998"/>
                <a:gd name="connsiteX240" fmla="*/ 6892 w 19998"/>
                <a:gd name="connsiteY240" fmla="*/ 19102 h 19998"/>
                <a:gd name="connsiteX241" fmla="*/ 6868 w 19998"/>
                <a:gd name="connsiteY241" fmla="*/ 19060 h 19998"/>
                <a:gd name="connsiteX242" fmla="*/ 6730 w 19998"/>
                <a:gd name="connsiteY242" fmla="*/ 18877 h 19998"/>
                <a:gd name="connsiteX243" fmla="*/ 6599 w 19998"/>
                <a:gd name="connsiteY243" fmla="*/ 18837 h 19998"/>
                <a:gd name="connsiteX244" fmla="*/ 6583 w 19998"/>
                <a:gd name="connsiteY244" fmla="*/ 18795 h 19998"/>
                <a:gd name="connsiteX245" fmla="*/ 6583 w 19998"/>
                <a:gd name="connsiteY245" fmla="*/ 18820 h 19998"/>
                <a:gd name="connsiteX246" fmla="*/ 6478 w 19998"/>
                <a:gd name="connsiteY246" fmla="*/ 18731 h 19998"/>
                <a:gd name="connsiteX247" fmla="*/ 6254 w 19998"/>
                <a:gd name="connsiteY247" fmla="*/ 18858 h 19998"/>
                <a:gd name="connsiteX248" fmla="*/ 6149 w 19998"/>
                <a:gd name="connsiteY248" fmla="*/ 18773 h 19998"/>
                <a:gd name="connsiteX249" fmla="*/ 6066 w 19998"/>
                <a:gd name="connsiteY249" fmla="*/ 18877 h 19998"/>
                <a:gd name="connsiteX250" fmla="*/ 6025 w 19998"/>
                <a:gd name="connsiteY250" fmla="*/ 18858 h 19998"/>
                <a:gd name="connsiteX251" fmla="*/ 6025 w 19998"/>
                <a:gd name="connsiteY251" fmla="*/ 18820 h 19998"/>
                <a:gd name="connsiteX252" fmla="*/ 5982 w 19998"/>
                <a:gd name="connsiteY252" fmla="*/ 18820 h 19998"/>
                <a:gd name="connsiteX253" fmla="*/ 5861 w 19998"/>
                <a:gd name="connsiteY253" fmla="*/ 18632 h 19998"/>
                <a:gd name="connsiteX254" fmla="*/ 5820 w 19998"/>
                <a:gd name="connsiteY254" fmla="*/ 18632 h 19998"/>
                <a:gd name="connsiteX255" fmla="*/ 5756 w 19998"/>
                <a:gd name="connsiteY255" fmla="*/ 18550 h 19998"/>
                <a:gd name="connsiteX256" fmla="*/ 5775 w 19998"/>
                <a:gd name="connsiteY256" fmla="*/ 18550 h 19998"/>
                <a:gd name="connsiteX257" fmla="*/ 5732 w 19998"/>
                <a:gd name="connsiteY257" fmla="*/ 18447 h 19998"/>
                <a:gd name="connsiteX258" fmla="*/ 5075 w 19998"/>
                <a:gd name="connsiteY258" fmla="*/ 18310 h 19998"/>
                <a:gd name="connsiteX259" fmla="*/ 4806 w 19998"/>
                <a:gd name="connsiteY259" fmla="*/ 18165 h 19998"/>
                <a:gd name="connsiteX260" fmla="*/ 4865 w 19998"/>
                <a:gd name="connsiteY260" fmla="*/ 18061 h 19998"/>
                <a:gd name="connsiteX261" fmla="*/ 4768 w 19998"/>
                <a:gd name="connsiteY261" fmla="*/ 18082 h 19998"/>
                <a:gd name="connsiteX262" fmla="*/ 4725 w 19998"/>
                <a:gd name="connsiteY262" fmla="*/ 18247 h 19998"/>
                <a:gd name="connsiteX263" fmla="*/ 4515 w 19998"/>
                <a:gd name="connsiteY263" fmla="*/ 18101 h 19998"/>
                <a:gd name="connsiteX264" fmla="*/ 4684 w 19998"/>
                <a:gd name="connsiteY264" fmla="*/ 17737 h 19998"/>
                <a:gd name="connsiteX265" fmla="*/ 4415 w 19998"/>
                <a:gd name="connsiteY265" fmla="*/ 17634 h 19998"/>
                <a:gd name="connsiteX266" fmla="*/ 4372 w 19998"/>
                <a:gd name="connsiteY266" fmla="*/ 17714 h 19998"/>
                <a:gd name="connsiteX267" fmla="*/ 4311 w 19998"/>
                <a:gd name="connsiteY267" fmla="*/ 17714 h 19998"/>
                <a:gd name="connsiteX268" fmla="*/ 4294 w 19998"/>
                <a:gd name="connsiteY268" fmla="*/ 17594 h 19998"/>
                <a:gd name="connsiteX269" fmla="*/ 4103 w 19998"/>
                <a:gd name="connsiteY269" fmla="*/ 17617 h 19998"/>
                <a:gd name="connsiteX270" fmla="*/ 4063 w 19998"/>
                <a:gd name="connsiteY270" fmla="*/ 17495 h 19998"/>
                <a:gd name="connsiteX271" fmla="*/ 4041 w 19998"/>
                <a:gd name="connsiteY271" fmla="*/ 17495 h 19998"/>
                <a:gd name="connsiteX272" fmla="*/ 4025 w 19998"/>
                <a:gd name="connsiteY272" fmla="*/ 17432 h 19998"/>
                <a:gd name="connsiteX273" fmla="*/ 4103 w 19998"/>
                <a:gd name="connsiteY273" fmla="*/ 17415 h 19998"/>
                <a:gd name="connsiteX274" fmla="*/ 4251 w 19998"/>
                <a:gd name="connsiteY274" fmla="*/ 17389 h 19998"/>
                <a:gd name="connsiteX275" fmla="*/ 4251 w 19998"/>
                <a:gd name="connsiteY275" fmla="*/ 17373 h 19998"/>
                <a:gd name="connsiteX276" fmla="*/ 4499 w 19998"/>
                <a:gd name="connsiteY276" fmla="*/ 17084 h 19998"/>
                <a:gd name="connsiteX277" fmla="*/ 5037 w 19998"/>
                <a:gd name="connsiteY277" fmla="*/ 14969 h 19998"/>
                <a:gd name="connsiteX278" fmla="*/ 5011 w 19998"/>
                <a:gd name="connsiteY278" fmla="*/ 14767 h 19998"/>
                <a:gd name="connsiteX279" fmla="*/ 5218 w 19998"/>
                <a:gd name="connsiteY279" fmla="*/ 14525 h 19998"/>
                <a:gd name="connsiteX280" fmla="*/ 5427 w 19998"/>
                <a:gd name="connsiteY280" fmla="*/ 14583 h 19998"/>
                <a:gd name="connsiteX281" fmla="*/ 5444 w 19998"/>
                <a:gd name="connsiteY281" fmla="*/ 14525 h 19998"/>
                <a:gd name="connsiteX282" fmla="*/ 5387 w 19998"/>
                <a:gd name="connsiteY282" fmla="*/ 14464 h 19998"/>
                <a:gd name="connsiteX283" fmla="*/ 5427 w 19998"/>
                <a:gd name="connsiteY283" fmla="*/ 14485 h 19998"/>
                <a:gd name="connsiteX284" fmla="*/ 5427 w 19998"/>
                <a:gd name="connsiteY284" fmla="*/ 14464 h 19998"/>
                <a:gd name="connsiteX285" fmla="*/ 5218 w 19998"/>
                <a:gd name="connsiteY285" fmla="*/ 14318 h 19998"/>
                <a:gd name="connsiteX286" fmla="*/ 5075 w 19998"/>
                <a:gd name="connsiteY286" fmla="*/ 14647 h 19998"/>
                <a:gd name="connsiteX287" fmla="*/ 5037 w 19998"/>
                <a:gd name="connsiteY287" fmla="*/ 14623 h 19998"/>
                <a:gd name="connsiteX288" fmla="*/ 5427 w 19998"/>
                <a:gd name="connsiteY288" fmla="*/ 12509 h 19998"/>
                <a:gd name="connsiteX289" fmla="*/ 5470 w 19998"/>
                <a:gd name="connsiteY289" fmla="*/ 12492 h 19998"/>
                <a:gd name="connsiteX290" fmla="*/ 5511 w 19998"/>
                <a:gd name="connsiteY290" fmla="*/ 12548 h 19998"/>
                <a:gd name="connsiteX291" fmla="*/ 5961 w 19998"/>
                <a:gd name="connsiteY291" fmla="*/ 13284 h 19998"/>
                <a:gd name="connsiteX292" fmla="*/ 6352 w 19998"/>
                <a:gd name="connsiteY292" fmla="*/ 14017 h 19998"/>
                <a:gd name="connsiteX293" fmla="*/ 6352 w 19998"/>
                <a:gd name="connsiteY293" fmla="*/ 13808 h 19998"/>
                <a:gd name="connsiteX294" fmla="*/ 6001 w 19998"/>
                <a:gd name="connsiteY294" fmla="*/ 13058 h 19998"/>
                <a:gd name="connsiteX295" fmla="*/ 5675 w 19998"/>
                <a:gd name="connsiteY295" fmla="*/ 12532 h 19998"/>
                <a:gd name="connsiteX296" fmla="*/ 5551 w 19998"/>
                <a:gd name="connsiteY296" fmla="*/ 12410 h 19998"/>
                <a:gd name="connsiteX297" fmla="*/ 5258 w 19998"/>
                <a:gd name="connsiteY297" fmla="*/ 12227 h 19998"/>
                <a:gd name="connsiteX298" fmla="*/ 5242 w 19998"/>
                <a:gd name="connsiteY298" fmla="*/ 12243 h 19998"/>
                <a:gd name="connsiteX299" fmla="*/ 5175 w 19998"/>
                <a:gd name="connsiteY299" fmla="*/ 11961 h 19998"/>
                <a:gd name="connsiteX300" fmla="*/ 5363 w 19998"/>
                <a:gd name="connsiteY300" fmla="*/ 11961 h 19998"/>
                <a:gd name="connsiteX301" fmla="*/ 5487 w 19998"/>
                <a:gd name="connsiteY301" fmla="*/ 11653 h 19998"/>
                <a:gd name="connsiteX302" fmla="*/ 5470 w 19998"/>
                <a:gd name="connsiteY302" fmla="*/ 11653 h 19998"/>
                <a:gd name="connsiteX303" fmla="*/ 5470 w 19998"/>
                <a:gd name="connsiteY303" fmla="*/ 11637 h 19998"/>
                <a:gd name="connsiteX304" fmla="*/ 5444 w 19998"/>
                <a:gd name="connsiteY304" fmla="*/ 11268 h 19998"/>
                <a:gd name="connsiteX305" fmla="*/ 5339 w 19998"/>
                <a:gd name="connsiteY305" fmla="*/ 11146 h 19998"/>
                <a:gd name="connsiteX306" fmla="*/ 5251 w 19998"/>
                <a:gd name="connsiteY306" fmla="*/ 10849 h 19998"/>
                <a:gd name="connsiteX307" fmla="*/ 4784 w 19998"/>
                <a:gd name="connsiteY307" fmla="*/ 10539 h 19998"/>
                <a:gd name="connsiteX308" fmla="*/ 4603 w 19998"/>
                <a:gd name="connsiteY308" fmla="*/ 10497 h 19998"/>
                <a:gd name="connsiteX309" fmla="*/ 4620 w 19998"/>
                <a:gd name="connsiteY309" fmla="*/ 10476 h 19998"/>
                <a:gd name="connsiteX310" fmla="*/ 3877 w 19998"/>
                <a:gd name="connsiteY310" fmla="*/ 9395 h 19998"/>
                <a:gd name="connsiteX311" fmla="*/ 3941 w 19998"/>
                <a:gd name="connsiteY311" fmla="*/ 9353 h 19998"/>
                <a:gd name="connsiteX312" fmla="*/ 3918 w 19998"/>
                <a:gd name="connsiteY312" fmla="*/ 9353 h 19998"/>
                <a:gd name="connsiteX313" fmla="*/ 4168 w 19998"/>
                <a:gd name="connsiteY313" fmla="*/ 9071 h 19998"/>
                <a:gd name="connsiteX314" fmla="*/ 3753 w 19998"/>
                <a:gd name="connsiteY314" fmla="*/ 8829 h 19998"/>
                <a:gd name="connsiteX315" fmla="*/ 3899 w 19998"/>
                <a:gd name="connsiteY315" fmla="*/ 8645 h 19998"/>
                <a:gd name="connsiteX316" fmla="*/ 3899 w 19998"/>
                <a:gd name="connsiteY316" fmla="*/ 8521 h 19998"/>
                <a:gd name="connsiteX317" fmla="*/ 4472 w 19998"/>
                <a:gd name="connsiteY317" fmla="*/ 8666 h 19998"/>
                <a:gd name="connsiteX318" fmla="*/ 3877 w 19998"/>
                <a:gd name="connsiteY318" fmla="*/ 8457 h 19998"/>
                <a:gd name="connsiteX319" fmla="*/ 3689 w 19998"/>
                <a:gd name="connsiteY319" fmla="*/ 8587 h 19998"/>
                <a:gd name="connsiteX320" fmla="*/ 3360 w 19998"/>
                <a:gd name="connsiteY320" fmla="*/ 8401 h 19998"/>
                <a:gd name="connsiteX321" fmla="*/ 3303 w 19998"/>
                <a:gd name="connsiteY321" fmla="*/ 8239 h 19998"/>
                <a:gd name="connsiteX322" fmla="*/ 3465 w 19998"/>
                <a:gd name="connsiteY322" fmla="*/ 8077 h 19998"/>
                <a:gd name="connsiteX323" fmla="*/ 3344 w 19998"/>
                <a:gd name="connsiteY323" fmla="*/ 7910 h 19998"/>
                <a:gd name="connsiteX324" fmla="*/ 3156 w 19998"/>
                <a:gd name="connsiteY324" fmla="*/ 7910 h 19998"/>
                <a:gd name="connsiteX325" fmla="*/ 2844 w 19998"/>
                <a:gd name="connsiteY325" fmla="*/ 7933 h 19998"/>
                <a:gd name="connsiteX326" fmla="*/ 2822 w 19998"/>
                <a:gd name="connsiteY326" fmla="*/ 7853 h 19998"/>
                <a:gd name="connsiteX327" fmla="*/ 3115 w 19998"/>
                <a:gd name="connsiteY327" fmla="*/ 7651 h 19998"/>
                <a:gd name="connsiteX328" fmla="*/ 3115 w 19998"/>
                <a:gd name="connsiteY328" fmla="*/ 7625 h 19998"/>
                <a:gd name="connsiteX329" fmla="*/ 2477 w 19998"/>
                <a:gd name="connsiteY329" fmla="*/ 7750 h 19998"/>
                <a:gd name="connsiteX330" fmla="*/ 2477 w 19998"/>
                <a:gd name="connsiteY330" fmla="*/ 7973 h 19998"/>
                <a:gd name="connsiteX331" fmla="*/ 2127 w 19998"/>
                <a:gd name="connsiteY331" fmla="*/ 7442 h 19998"/>
                <a:gd name="connsiteX332" fmla="*/ 2127 w 19998"/>
                <a:gd name="connsiteY332" fmla="*/ 7463 h 19998"/>
                <a:gd name="connsiteX333" fmla="*/ 1831 w 19998"/>
                <a:gd name="connsiteY333" fmla="*/ 7261 h 19998"/>
                <a:gd name="connsiteX334" fmla="*/ 1260 w 19998"/>
                <a:gd name="connsiteY334" fmla="*/ 6996 h 19998"/>
                <a:gd name="connsiteX335" fmla="*/ 1276 w 19998"/>
                <a:gd name="connsiteY335" fmla="*/ 6975 h 19998"/>
                <a:gd name="connsiteX336" fmla="*/ 1260 w 19998"/>
                <a:gd name="connsiteY336" fmla="*/ 6958 h 19998"/>
                <a:gd name="connsiteX337" fmla="*/ 1236 w 19998"/>
                <a:gd name="connsiteY337" fmla="*/ 6958 h 19998"/>
                <a:gd name="connsiteX338" fmla="*/ 1172 w 19998"/>
                <a:gd name="connsiteY338" fmla="*/ 6892 h 19998"/>
                <a:gd name="connsiteX339" fmla="*/ 1155 w 19998"/>
                <a:gd name="connsiteY339" fmla="*/ 6996 h 19998"/>
                <a:gd name="connsiteX340" fmla="*/ 886 w 19998"/>
                <a:gd name="connsiteY340" fmla="*/ 6975 h 19998"/>
                <a:gd name="connsiteX341" fmla="*/ 679 w 19998"/>
                <a:gd name="connsiteY341" fmla="*/ 7099 h 19998"/>
                <a:gd name="connsiteX342" fmla="*/ 533 w 19998"/>
                <a:gd name="connsiteY342" fmla="*/ 7078 h 19998"/>
                <a:gd name="connsiteX343" fmla="*/ 533 w 19998"/>
                <a:gd name="connsiteY343" fmla="*/ 7022 h 19998"/>
                <a:gd name="connsiteX344" fmla="*/ 574 w 19998"/>
                <a:gd name="connsiteY344" fmla="*/ 6996 h 19998"/>
                <a:gd name="connsiteX345" fmla="*/ 305 w 19998"/>
                <a:gd name="connsiteY345" fmla="*/ 6568 h 19998"/>
                <a:gd name="connsiteX346" fmla="*/ 264 w 19998"/>
                <a:gd name="connsiteY346" fmla="*/ 6594 h 19998"/>
                <a:gd name="connsiteX347" fmla="*/ 164 w 19998"/>
                <a:gd name="connsiteY347" fmla="*/ 6528 h 19998"/>
                <a:gd name="connsiteX348" fmla="*/ 141 w 19998"/>
                <a:gd name="connsiteY348" fmla="*/ 6528 h 19998"/>
                <a:gd name="connsiteX349" fmla="*/ 0 w 19998"/>
                <a:gd name="connsiteY349" fmla="*/ 6490 h 19998"/>
                <a:gd name="connsiteX350" fmla="*/ 17 w 19998"/>
                <a:gd name="connsiteY350" fmla="*/ 6465 h 19998"/>
                <a:gd name="connsiteX351" fmla="*/ 57 w 19998"/>
                <a:gd name="connsiteY351" fmla="*/ 6465 h 19998"/>
                <a:gd name="connsiteX352" fmla="*/ 57 w 19998"/>
                <a:gd name="connsiteY352" fmla="*/ 6425 h 19998"/>
                <a:gd name="connsiteX353" fmla="*/ 695 w 19998"/>
                <a:gd name="connsiteY353" fmla="*/ 6408 h 19998"/>
                <a:gd name="connsiteX354" fmla="*/ 760 w 19998"/>
                <a:gd name="connsiteY354" fmla="*/ 6262 h 19998"/>
                <a:gd name="connsiteX355" fmla="*/ 722 w 19998"/>
                <a:gd name="connsiteY355" fmla="*/ 6262 h 19998"/>
                <a:gd name="connsiteX356" fmla="*/ 695 w 19998"/>
                <a:gd name="connsiteY356" fmla="*/ 6164 h 19998"/>
                <a:gd name="connsiteX357" fmla="*/ 433 w 19998"/>
                <a:gd name="connsiteY357" fmla="*/ 6084 h 19998"/>
                <a:gd name="connsiteX358" fmla="*/ 348 w 19998"/>
                <a:gd name="connsiteY358" fmla="*/ 6204 h 19998"/>
                <a:gd name="connsiteX359" fmla="*/ 329 w 19998"/>
                <a:gd name="connsiteY359" fmla="*/ 6204 h 19998"/>
                <a:gd name="connsiteX360" fmla="*/ 305 w 19998"/>
                <a:gd name="connsiteY360" fmla="*/ 6060 h 19998"/>
                <a:gd name="connsiteX361" fmla="*/ 348 w 19998"/>
                <a:gd name="connsiteY361" fmla="*/ 6044 h 19998"/>
                <a:gd name="connsiteX362" fmla="*/ 348 w 19998"/>
                <a:gd name="connsiteY362" fmla="*/ 5997 h 19998"/>
                <a:gd name="connsiteX363" fmla="*/ 248 w 19998"/>
                <a:gd name="connsiteY363" fmla="*/ 5997 h 19998"/>
                <a:gd name="connsiteX364" fmla="*/ 221 w 19998"/>
                <a:gd name="connsiteY364" fmla="*/ 5938 h 19998"/>
                <a:gd name="connsiteX365" fmla="*/ 329 w 19998"/>
                <a:gd name="connsiteY365" fmla="*/ 5938 h 19998"/>
                <a:gd name="connsiteX366" fmla="*/ 348 w 19998"/>
                <a:gd name="connsiteY366" fmla="*/ 5818 h 19998"/>
                <a:gd name="connsiteX367" fmla="*/ 391 w 19998"/>
                <a:gd name="connsiteY367" fmla="*/ 5818 h 19998"/>
                <a:gd name="connsiteX368" fmla="*/ 369 w 19998"/>
                <a:gd name="connsiteY368" fmla="*/ 5917 h 19998"/>
                <a:gd name="connsiteX369" fmla="*/ 433 w 19998"/>
                <a:gd name="connsiteY369" fmla="*/ 5877 h 19998"/>
                <a:gd name="connsiteX370" fmla="*/ 433 w 19998"/>
                <a:gd name="connsiteY370" fmla="*/ 5898 h 19998"/>
                <a:gd name="connsiteX371" fmla="*/ 410 w 19998"/>
                <a:gd name="connsiteY371" fmla="*/ 5917 h 19998"/>
                <a:gd name="connsiteX372" fmla="*/ 433 w 19998"/>
                <a:gd name="connsiteY372" fmla="*/ 5938 h 19998"/>
                <a:gd name="connsiteX373" fmla="*/ 555 w 19998"/>
                <a:gd name="connsiteY373" fmla="*/ 5938 h 19998"/>
                <a:gd name="connsiteX374" fmla="*/ 555 w 19998"/>
                <a:gd name="connsiteY374" fmla="*/ 5955 h 19998"/>
                <a:gd name="connsiteX375" fmla="*/ 738 w 19998"/>
                <a:gd name="connsiteY375" fmla="*/ 5938 h 19998"/>
                <a:gd name="connsiteX376" fmla="*/ 695 w 19998"/>
                <a:gd name="connsiteY376" fmla="*/ 5835 h 19998"/>
                <a:gd name="connsiteX377" fmla="*/ 655 w 19998"/>
                <a:gd name="connsiteY377" fmla="*/ 5835 h 19998"/>
                <a:gd name="connsiteX378" fmla="*/ 638 w 19998"/>
                <a:gd name="connsiteY378" fmla="*/ 5877 h 19998"/>
                <a:gd name="connsiteX379" fmla="*/ 574 w 19998"/>
                <a:gd name="connsiteY379" fmla="*/ 5861 h 19998"/>
                <a:gd name="connsiteX380" fmla="*/ 517 w 19998"/>
                <a:gd name="connsiteY380" fmla="*/ 5861 h 19998"/>
                <a:gd name="connsiteX381" fmla="*/ 598 w 19998"/>
                <a:gd name="connsiteY381" fmla="*/ 5736 h 19998"/>
                <a:gd name="connsiteX382" fmla="*/ 141 w 19998"/>
                <a:gd name="connsiteY382" fmla="*/ 5778 h 19998"/>
                <a:gd name="connsiteX383" fmla="*/ 141 w 19998"/>
                <a:gd name="connsiteY383" fmla="*/ 5795 h 19998"/>
                <a:gd name="connsiteX384" fmla="*/ 17 w 19998"/>
                <a:gd name="connsiteY384" fmla="*/ 5818 h 19998"/>
                <a:gd name="connsiteX385" fmla="*/ 17 w 19998"/>
                <a:gd name="connsiteY385" fmla="*/ 5715 h 19998"/>
                <a:gd name="connsiteX386" fmla="*/ 40 w 19998"/>
                <a:gd name="connsiteY386" fmla="*/ 5715 h 19998"/>
                <a:gd name="connsiteX387" fmla="*/ 141 w 19998"/>
                <a:gd name="connsiteY387" fmla="*/ 5287 h 19998"/>
                <a:gd name="connsiteX388" fmla="*/ 181 w 19998"/>
                <a:gd name="connsiteY388" fmla="*/ 5268 h 19998"/>
                <a:gd name="connsiteX389" fmla="*/ 348 w 19998"/>
                <a:gd name="connsiteY389" fmla="*/ 5247 h 19998"/>
                <a:gd name="connsiteX390" fmla="*/ 329 w 19998"/>
                <a:gd name="connsiteY390" fmla="*/ 5205 h 19998"/>
                <a:gd name="connsiteX391" fmla="*/ 450 w 19998"/>
                <a:gd name="connsiteY391" fmla="*/ 5149 h 19998"/>
                <a:gd name="connsiteX392" fmla="*/ 617 w 19998"/>
                <a:gd name="connsiteY392" fmla="*/ 5149 h 19998"/>
                <a:gd name="connsiteX393" fmla="*/ 617 w 19998"/>
                <a:gd name="connsiteY393" fmla="*/ 5106 h 19998"/>
                <a:gd name="connsiteX394" fmla="*/ 803 w 19998"/>
                <a:gd name="connsiteY394" fmla="*/ 5085 h 19998"/>
                <a:gd name="connsiteX395" fmla="*/ 826 w 19998"/>
                <a:gd name="connsiteY395" fmla="*/ 5106 h 19998"/>
                <a:gd name="connsiteX396" fmla="*/ 803 w 19998"/>
                <a:gd name="connsiteY396" fmla="*/ 5149 h 19998"/>
                <a:gd name="connsiteX397" fmla="*/ 803 w 19998"/>
                <a:gd name="connsiteY397" fmla="*/ 5165 h 19998"/>
                <a:gd name="connsiteX398" fmla="*/ 1276 w 19998"/>
                <a:gd name="connsiteY398" fmla="*/ 5022 h 19998"/>
                <a:gd name="connsiteX399" fmla="*/ 1276 w 19998"/>
                <a:gd name="connsiteY399" fmla="*/ 5003 h 19998"/>
                <a:gd name="connsiteX400" fmla="*/ 1276 w 19998"/>
                <a:gd name="connsiteY400" fmla="*/ 5022 h 19998"/>
                <a:gd name="connsiteX401" fmla="*/ 1298 w 19998"/>
                <a:gd name="connsiteY401" fmla="*/ 5022 h 19998"/>
                <a:gd name="connsiteX402" fmla="*/ 1298 w 19998"/>
                <a:gd name="connsiteY402" fmla="*/ 5003 h 19998"/>
                <a:gd name="connsiteX403" fmla="*/ 1341 w 19998"/>
                <a:gd name="connsiteY403" fmla="*/ 5003 h 19998"/>
                <a:gd name="connsiteX404" fmla="*/ 1341 w 19998"/>
                <a:gd name="connsiteY404" fmla="*/ 5165 h 19998"/>
                <a:gd name="connsiteX405" fmla="*/ 1381 w 19998"/>
                <a:gd name="connsiteY405" fmla="*/ 5165 h 19998"/>
                <a:gd name="connsiteX406" fmla="*/ 1441 w 19998"/>
                <a:gd name="connsiteY406" fmla="*/ 5149 h 19998"/>
                <a:gd name="connsiteX407" fmla="*/ 1441 w 19998"/>
                <a:gd name="connsiteY407" fmla="*/ 5205 h 19998"/>
                <a:gd name="connsiteX408" fmla="*/ 1505 w 19998"/>
                <a:gd name="connsiteY408" fmla="*/ 5231 h 19998"/>
                <a:gd name="connsiteX409" fmla="*/ 1524 w 19998"/>
                <a:gd name="connsiteY409" fmla="*/ 5069 h 19998"/>
                <a:gd name="connsiteX410" fmla="*/ 1562 w 19998"/>
                <a:gd name="connsiteY410" fmla="*/ 5069 h 19998"/>
                <a:gd name="connsiteX411" fmla="*/ 1562 w 19998"/>
                <a:gd name="connsiteY411" fmla="*/ 5043 h 19998"/>
                <a:gd name="connsiteX412" fmla="*/ 1815 w 19998"/>
                <a:gd name="connsiteY412" fmla="*/ 5125 h 19998"/>
                <a:gd name="connsiteX413" fmla="*/ 1815 w 19998"/>
                <a:gd name="connsiteY413" fmla="*/ 5149 h 19998"/>
                <a:gd name="connsiteX414" fmla="*/ 1831 w 19998"/>
                <a:gd name="connsiteY414" fmla="*/ 5149 h 19998"/>
                <a:gd name="connsiteX415" fmla="*/ 1874 w 19998"/>
                <a:gd name="connsiteY415" fmla="*/ 5149 h 19998"/>
                <a:gd name="connsiteX416" fmla="*/ 1874 w 19998"/>
                <a:gd name="connsiteY416" fmla="*/ 5189 h 19998"/>
                <a:gd name="connsiteX417" fmla="*/ 1936 w 19998"/>
                <a:gd name="connsiteY417" fmla="*/ 5165 h 19998"/>
                <a:gd name="connsiteX418" fmla="*/ 1936 w 19998"/>
                <a:gd name="connsiteY418" fmla="*/ 5149 h 19998"/>
                <a:gd name="connsiteX419" fmla="*/ 1915 w 19998"/>
                <a:gd name="connsiteY419" fmla="*/ 5125 h 19998"/>
                <a:gd name="connsiteX420" fmla="*/ 1915 w 19998"/>
                <a:gd name="connsiteY420" fmla="*/ 5069 h 19998"/>
                <a:gd name="connsiteX421" fmla="*/ 1979 w 19998"/>
                <a:gd name="connsiteY421" fmla="*/ 5003 h 19998"/>
                <a:gd name="connsiteX422" fmla="*/ 1936 w 19998"/>
                <a:gd name="connsiteY422" fmla="*/ 4939 h 19998"/>
                <a:gd name="connsiteX423" fmla="*/ 2103 w 19998"/>
                <a:gd name="connsiteY423" fmla="*/ 4820 h 19998"/>
                <a:gd name="connsiteX424" fmla="*/ 2496 w 19998"/>
                <a:gd name="connsiteY424" fmla="*/ 4777 h 19998"/>
                <a:gd name="connsiteX425" fmla="*/ 2536 w 19998"/>
                <a:gd name="connsiteY425" fmla="*/ 4860 h 19998"/>
                <a:gd name="connsiteX426" fmla="*/ 2722 w 19998"/>
                <a:gd name="connsiteY426" fmla="*/ 4761 h 19998"/>
                <a:gd name="connsiteX427" fmla="*/ 2722 w 19998"/>
                <a:gd name="connsiteY427" fmla="*/ 4900 h 19998"/>
                <a:gd name="connsiteX428" fmla="*/ 2805 w 19998"/>
                <a:gd name="connsiteY428" fmla="*/ 4923 h 19998"/>
                <a:gd name="connsiteX429" fmla="*/ 2782 w 19998"/>
                <a:gd name="connsiteY429" fmla="*/ 4982 h 19998"/>
                <a:gd name="connsiteX430" fmla="*/ 2886 w 19998"/>
                <a:gd name="connsiteY430" fmla="*/ 5022 h 19998"/>
                <a:gd name="connsiteX431" fmla="*/ 2910 w 19998"/>
                <a:gd name="connsiteY431" fmla="*/ 5022 h 19998"/>
                <a:gd name="connsiteX432" fmla="*/ 2970 w 19998"/>
                <a:gd name="connsiteY432" fmla="*/ 5189 h 19998"/>
                <a:gd name="connsiteX433" fmla="*/ 3010 w 19998"/>
                <a:gd name="connsiteY433" fmla="*/ 5189 h 19998"/>
                <a:gd name="connsiteX434" fmla="*/ 3034 w 19998"/>
                <a:gd name="connsiteY434" fmla="*/ 5247 h 19998"/>
                <a:gd name="connsiteX435" fmla="*/ 3256 w 19998"/>
                <a:gd name="connsiteY435" fmla="*/ 5673 h 19998"/>
                <a:gd name="connsiteX436" fmla="*/ 3608 w 19998"/>
                <a:gd name="connsiteY436" fmla="*/ 5391 h 19998"/>
                <a:gd name="connsiteX437" fmla="*/ 3689 w 19998"/>
                <a:gd name="connsiteY437" fmla="*/ 5351 h 19998"/>
                <a:gd name="connsiteX438" fmla="*/ 3860 w 19998"/>
                <a:gd name="connsiteY438" fmla="*/ 5268 h 19998"/>
                <a:gd name="connsiteX439" fmla="*/ 3999 w 19998"/>
                <a:gd name="connsiteY439" fmla="*/ 5534 h 19998"/>
                <a:gd name="connsiteX440" fmla="*/ 4351 w 19998"/>
                <a:gd name="connsiteY440" fmla="*/ 5351 h 19998"/>
                <a:gd name="connsiteX441" fmla="*/ 4372 w 19998"/>
                <a:gd name="connsiteY441" fmla="*/ 5308 h 19998"/>
                <a:gd name="connsiteX442" fmla="*/ 4580 w 19998"/>
                <a:gd name="connsiteY442" fmla="*/ 5268 h 19998"/>
                <a:gd name="connsiteX443" fmla="*/ 4580 w 19998"/>
                <a:gd name="connsiteY443" fmla="*/ 5471 h 19998"/>
                <a:gd name="connsiteX444" fmla="*/ 4994 w 19998"/>
                <a:gd name="connsiteY444" fmla="*/ 5449 h 19998"/>
                <a:gd name="connsiteX445" fmla="*/ 5075 w 19998"/>
                <a:gd name="connsiteY445" fmla="*/ 5471 h 19998"/>
                <a:gd name="connsiteX446" fmla="*/ 5323 w 19998"/>
                <a:gd name="connsiteY446" fmla="*/ 5471 h 19998"/>
                <a:gd name="connsiteX447" fmla="*/ 5242 w 19998"/>
                <a:gd name="connsiteY447" fmla="*/ 5407 h 19998"/>
                <a:gd name="connsiteX448" fmla="*/ 4994 w 19998"/>
                <a:gd name="connsiteY448" fmla="*/ 5003 h 19998"/>
                <a:gd name="connsiteX449" fmla="*/ 4970 w 19998"/>
                <a:gd name="connsiteY449" fmla="*/ 5003 h 19998"/>
                <a:gd name="connsiteX450" fmla="*/ 4954 w 19998"/>
                <a:gd name="connsiteY450" fmla="*/ 4982 h 19998"/>
                <a:gd name="connsiteX451" fmla="*/ 5054 w 19998"/>
                <a:gd name="connsiteY451" fmla="*/ 4618 h 19998"/>
                <a:gd name="connsiteX452" fmla="*/ 5054 w 19998"/>
                <a:gd name="connsiteY452" fmla="*/ 4601 h 19998"/>
                <a:gd name="connsiteX453" fmla="*/ 5037 w 19998"/>
                <a:gd name="connsiteY453" fmla="*/ 4618 h 19998"/>
                <a:gd name="connsiteX454" fmla="*/ 5011 w 19998"/>
                <a:gd name="connsiteY454" fmla="*/ 4131 h 19998"/>
                <a:gd name="connsiteX455" fmla="*/ 4970 w 19998"/>
                <a:gd name="connsiteY455" fmla="*/ 4131 h 19998"/>
                <a:gd name="connsiteX456" fmla="*/ 4642 w 19998"/>
                <a:gd name="connsiteY456" fmla="*/ 3335 h 19998"/>
                <a:gd name="connsiteX457" fmla="*/ 4663 w 19998"/>
                <a:gd name="connsiteY457" fmla="*/ 3092 h 19998"/>
                <a:gd name="connsiteX458" fmla="*/ 4563 w 19998"/>
                <a:gd name="connsiteY458" fmla="*/ 3050 h 19998"/>
                <a:gd name="connsiteX459" fmla="*/ 4563 w 19998"/>
                <a:gd name="connsiteY459" fmla="*/ 2930 h 19998"/>
                <a:gd name="connsiteX460" fmla="*/ 4663 w 19998"/>
                <a:gd name="connsiteY460" fmla="*/ 2987 h 19998"/>
                <a:gd name="connsiteX461" fmla="*/ 4684 w 19998"/>
                <a:gd name="connsiteY461" fmla="*/ 2947 h 19998"/>
                <a:gd name="connsiteX462" fmla="*/ 5242 w 19998"/>
                <a:gd name="connsiteY462" fmla="*/ 3092 h 19998"/>
                <a:gd name="connsiteX463" fmla="*/ 5258 w 19998"/>
                <a:gd name="connsiteY463" fmla="*/ 3029 h 19998"/>
                <a:gd name="connsiteX464" fmla="*/ 5570 w 19998"/>
                <a:gd name="connsiteY464" fmla="*/ 3050 h 19998"/>
                <a:gd name="connsiteX465" fmla="*/ 5632 w 19998"/>
                <a:gd name="connsiteY465" fmla="*/ 3252 h 19998"/>
                <a:gd name="connsiteX466" fmla="*/ 5592 w 19998"/>
                <a:gd name="connsiteY466" fmla="*/ 3252 h 19998"/>
                <a:gd name="connsiteX467" fmla="*/ 5570 w 19998"/>
                <a:gd name="connsiteY467" fmla="*/ 3316 h 19998"/>
                <a:gd name="connsiteX468" fmla="*/ 5511 w 19998"/>
                <a:gd name="connsiteY468" fmla="*/ 3316 h 19998"/>
                <a:gd name="connsiteX469" fmla="*/ 5675 w 19998"/>
                <a:gd name="connsiteY469" fmla="*/ 3800 h 19998"/>
                <a:gd name="connsiteX470" fmla="*/ 5649 w 19998"/>
                <a:gd name="connsiteY470" fmla="*/ 3826 h 19998"/>
                <a:gd name="connsiteX471" fmla="*/ 5732 w 19998"/>
                <a:gd name="connsiteY471" fmla="*/ 3842 h 19998"/>
                <a:gd name="connsiteX472" fmla="*/ 5713 w 19998"/>
                <a:gd name="connsiteY472" fmla="*/ 3842 h 19998"/>
                <a:gd name="connsiteX473" fmla="*/ 5732 w 19998"/>
                <a:gd name="connsiteY473" fmla="*/ 3882 h 19998"/>
                <a:gd name="connsiteX474" fmla="*/ 5756 w 19998"/>
                <a:gd name="connsiteY474" fmla="*/ 3882 h 19998"/>
                <a:gd name="connsiteX475" fmla="*/ 5775 w 19998"/>
                <a:gd name="connsiteY475" fmla="*/ 3882 h 19998"/>
                <a:gd name="connsiteX476" fmla="*/ 5861 w 19998"/>
                <a:gd name="connsiteY476" fmla="*/ 3762 h 19998"/>
                <a:gd name="connsiteX477" fmla="*/ 6499 w 19998"/>
                <a:gd name="connsiteY477" fmla="*/ 3906 h 19998"/>
                <a:gd name="connsiteX478" fmla="*/ 7611 w 19998"/>
                <a:gd name="connsiteY478" fmla="*/ 3826 h 19998"/>
                <a:gd name="connsiteX479" fmla="*/ 7923 w 19998"/>
                <a:gd name="connsiteY479" fmla="*/ 3722 h 19998"/>
                <a:gd name="connsiteX480" fmla="*/ 8045 w 19998"/>
                <a:gd name="connsiteY480" fmla="*/ 3703 h 19998"/>
                <a:gd name="connsiteX481" fmla="*/ 7611 w 19998"/>
                <a:gd name="connsiteY481" fmla="*/ 3600 h 19998"/>
                <a:gd name="connsiteX482" fmla="*/ 7611 w 19998"/>
                <a:gd name="connsiteY482" fmla="*/ 3581 h 19998"/>
                <a:gd name="connsiteX483" fmla="*/ 7799 w 19998"/>
                <a:gd name="connsiteY483" fmla="*/ 3092 h 19998"/>
                <a:gd name="connsiteX484" fmla="*/ 9574 w 19998"/>
                <a:gd name="connsiteY484" fmla="*/ 2317 h 19998"/>
                <a:gd name="connsiteX485" fmla="*/ 9843 w 19998"/>
                <a:gd name="connsiteY485" fmla="*/ 1993 h 19998"/>
                <a:gd name="connsiteX486" fmla="*/ 9902 w 19998"/>
                <a:gd name="connsiteY486" fmla="*/ 2051 h 19998"/>
                <a:gd name="connsiteX487" fmla="*/ 10031 w 19998"/>
                <a:gd name="connsiteY487" fmla="*/ 2051 h 19998"/>
                <a:gd name="connsiteX488" fmla="*/ 9964 w 19998"/>
                <a:gd name="connsiteY488" fmla="*/ 1972 h 19998"/>
                <a:gd name="connsiteX489" fmla="*/ 9943 w 19998"/>
                <a:gd name="connsiteY489" fmla="*/ 1993 h 19998"/>
                <a:gd name="connsiteX490" fmla="*/ 9843 w 19998"/>
                <a:gd name="connsiteY490" fmla="*/ 1645 h 19998"/>
                <a:gd name="connsiteX491" fmla="*/ 9902 w 19998"/>
                <a:gd name="connsiteY491" fmla="*/ 1645 h 19998"/>
                <a:gd name="connsiteX492" fmla="*/ 9902 w 19998"/>
                <a:gd name="connsiteY492" fmla="*/ 1628 h 19998"/>
                <a:gd name="connsiteX493" fmla="*/ 9902 w 19998"/>
                <a:gd name="connsiteY493" fmla="*/ 1607 h 19998"/>
                <a:gd name="connsiteX494" fmla="*/ 9843 w 19998"/>
                <a:gd name="connsiteY494" fmla="*/ 1542 h 19998"/>
                <a:gd name="connsiteX495" fmla="*/ 9886 w 19998"/>
                <a:gd name="connsiteY495" fmla="*/ 1260 h 19998"/>
                <a:gd name="connsiteX496" fmla="*/ 9926 w 19998"/>
                <a:gd name="connsiteY496" fmla="*/ 1243 h 19998"/>
                <a:gd name="connsiteX497" fmla="*/ 9886 w 19998"/>
                <a:gd name="connsiteY497" fmla="*/ 815 h 19998"/>
                <a:gd name="connsiteX498" fmla="*/ 9902 w 19998"/>
                <a:gd name="connsiteY498" fmla="*/ 815 h 19998"/>
                <a:gd name="connsiteX499" fmla="*/ 9886 w 19998"/>
                <a:gd name="connsiteY499" fmla="*/ 484 h 19998"/>
                <a:gd name="connsiteX500" fmla="*/ 10645 w 19998"/>
                <a:gd name="connsiteY500" fmla="*/ 186 h 19998"/>
                <a:gd name="connsiteX501" fmla="*/ 11307 w 19998"/>
                <a:gd name="connsiteY501" fmla="*/ 0 h 19998"/>
                <a:gd name="connsiteX502" fmla="*/ 11431 w 19998"/>
                <a:gd name="connsiteY502" fmla="*/ 324 h 19998"/>
                <a:gd name="connsiteX503" fmla="*/ 11431 w 19998"/>
                <a:gd name="connsiteY503" fmla="*/ 630 h 19998"/>
                <a:gd name="connsiteX504" fmla="*/ 11577 w 19998"/>
                <a:gd name="connsiteY504" fmla="*/ 630 h 19998"/>
                <a:gd name="connsiteX505" fmla="*/ 11700 w 19998"/>
                <a:gd name="connsiteY505" fmla="*/ 832 h 19998"/>
                <a:gd name="connsiteX506" fmla="*/ 11822 w 19998"/>
                <a:gd name="connsiteY506" fmla="*/ 895 h 19998"/>
                <a:gd name="connsiteX507" fmla="*/ 12158 w 19998"/>
                <a:gd name="connsiteY507" fmla="*/ 670 h 19998"/>
                <a:gd name="connsiteX508" fmla="*/ 12279 w 19998"/>
                <a:gd name="connsiteY508" fmla="*/ 792 h 19998"/>
                <a:gd name="connsiteX509" fmla="*/ 12255 w 19998"/>
                <a:gd name="connsiteY509" fmla="*/ 815 h 19998"/>
                <a:gd name="connsiteX510" fmla="*/ 12360 w 19998"/>
                <a:gd name="connsiteY510" fmla="*/ 895 h 19998"/>
                <a:gd name="connsiteX511" fmla="*/ 12360 w 19998"/>
                <a:gd name="connsiteY511" fmla="*/ 912 h 19998"/>
                <a:gd name="connsiteX512" fmla="*/ 12339 w 19998"/>
                <a:gd name="connsiteY512" fmla="*/ 935 h 19998"/>
                <a:gd name="connsiteX513" fmla="*/ 12548 w 19998"/>
                <a:gd name="connsiteY513" fmla="*/ 1342 h 19998"/>
                <a:gd name="connsiteX514" fmla="*/ 12753 w 19998"/>
                <a:gd name="connsiteY514" fmla="*/ 1260 h 19998"/>
                <a:gd name="connsiteX515" fmla="*/ 12729 w 19998"/>
                <a:gd name="connsiteY515" fmla="*/ 1363 h 19998"/>
                <a:gd name="connsiteX516" fmla="*/ 12834 w 19998"/>
                <a:gd name="connsiteY516" fmla="*/ 1323 h 19998"/>
                <a:gd name="connsiteX517" fmla="*/ 12853 w 19998"/>
                <a:gd name="connsiteY517" fmla="*/ 1342 h 19998"/>
                <a:gd name="connsiteX518" fmla="*/ 12901 w 19998"/>
                <a:gd name="connsiteY518" fmla="*/ 1342 h 19998"/>
                <a:gd name="connsiteX519" fmla="*/ 13039 w 19998"/>
                <a:gd name="connsiteY519" fmla="*/ 1769 h 19998"/>
                <a:gd name="connsiteX520" fmla="*/ 13039 w 19998"/>
                <a:gd name="connsiteY520" fmla="*/ 1751 h 19998"/>
                <a:gd name="connsiteX521" fmla="*/ 13065 w 19998"/>
                <a:gd name="connsiteY521" fmla="*/ 1751 h 19998"/>
                <a:gd name="connsiteX522" fmla="*/ 13082 w 19998"/>
                <a:gd name="connsiteY522" fmla="*/ 1671 h 19998"/>
                <a:gd name="connsiteX523" fmla="*/ 13186 w 19998"/>
                <a:gd name="connsiteY523" fmla="*/ 1645 h 19998"/>
                <a:gd name="connsiteX524" fmla="*/ 13203 w 19998"/>
                <a:gd name="connsiteY524" fmla="*/ 1671 h 19998"/>
                <a:gd name="connsiteX525" fmla="*/ 13203 w 19998"/>
                <a:gd name="connsiteY525" fmla="*/ 1645 h 19998"/>
                <a:gd name="connsiteX526" fmla="*/ 13267 w 19998"/>
                <a:gd name="connsiteY526" fmla="*/ 1645 h 19998"/>
                <a:gd name="connsiteX527" fmla="*/ 13267 w 19998"/>
                <a:gd name="connsiteY527" fmla="*/ 1671 h 19998"/>
                <a:gd name="connsiteX528" fmla="*/ 13308 w 19998"/>
                <a:gd name="connsiteY528" fmla="*/ 1687 h 19998"/>
                <a:gd name="connsiteX529" fmla="*/ 13308 w 19998"/>
                <a:gd name="connsiteY529" fmla="*/ 1711 h 19998"/>
                <a:gd name="connsiteX530" fmla="*/ 13515 w 19998"/>
                <a:gd name="connsiteY530" fmla="*/ 1628 h 19998"/>
                <a:gd name="connsiteX531" fmla="*/ 13598 w 19998"/>
                <a:gd name="connsiteY531" fmla="*/ 1751 h 19998"/>
                <a:gd name="connsiteX532" fmla="*/ 13660 w 19998"/>
                <a:gd name="connsiteY532" fmla="*/ 1769 h 19998"/>
                <a:gd name="connsiteX533" fmla="*/ 13660 w 19998"/>
                <a:gd name="connsiteY533" fmla="*/ 1833 h 19998"/>
                <a:gd name="connsiteX534" fmla="*/ 13677 w 19998"/>
                <a:gd name="connsiteY534" fmla="*/ 1833 h 19998"/>
                <a:gd name="connsiteX535" fmla="*/ 13677 w 19998"/>
                <a:gd name="connsiteY535" fmla="*/ 1849 h 19998"/>
                <a:gd name="connsiteX536" fmla="*/ 13725 w 19998"/>
                <a:gd name="connsiteY536" fmla="*/ 1849 h 19998"/>
                <a:gd name="connsiteX537" fmla="*/ 13703 w 19998"/>
                <a:gd name="connsiteY537" fmla="*/ 1833 h 19998"/>
                <a:gd name="connsiteX538" fmla="*/ 13725 w 19998"/>
                <a:gd name="connsiteY538" fmla="*/ 1791 h 19998"/>
                <a:gd name="connsiteX539" fmla="*/ 13808 w 19998"/>
                <a:gd name="connsiteY539" fmla="*/ 1873 h 19998"/>
                <a:gd name="connsiteX540" fmla="*/ 13725 w 19998"/>
                <a:gd name="connsiteY540" fmla="*/ 2155 h 19998"/>
                <a:gd name="connsiteX541" fmla="*/ 13725 w 19998"/>
                <a:gd name="connsiteY541" fmla="*/ 2138 h 19998"/>
                <a:gd name="connsiteX542" fmla="*/ 13784 w 19998"/>
                <a:gd name="connsiteY542" fmla="*/ 2155 h 19998"/>
                <a:gd name="connsiteX543" fmla="*/ 13825 w 19998"/>
                <a:gd name="connsiteY543" fmla="*/ 2301 h 19998"/>
                <a:gd name="connsiteX544" fmla="*/ 13703 w 19998"/>
                <a:gd name="connsiteY544" fmla="*/ 2420 h 19998"/>
                <a:gd name="connsiteX545" fmla="*/ 13741 w 19998"/>
                <a:gd name="connsiteY545" fmla="*/ 2463 h 19998"/>
                <a:gd name="connsiteX546" fmla="*/ 13703 w 19998"/>
                <a:gd name="connsiteY546" fmla="*/ 2503 h 19998"/>
                <a:gd name="connsiteX547" fmla="*/ 13784 w 19998"/>
                <a:gd name="connsiteY547" fmla="*/ 2519 h 19998"/>
                <a:gd name="connsiteX548" fmla="*/ 13784 w 19998"/>
                <a:gd name="connsiteY548" fmla="*/ 2540 h 19998"/>
                <a:gd name="connsiteX549" fmla="*/ 13849 w 19998"/>
                <a:gd name="connsiteY549" fmla="*/ 2540 h 19998"/>
                <a:gd name="connsiteX550" fmla="*/ 14280 w 19998"/>
                <a:gd name="connsiteY550" fmla="*/ 2540 h 19998"/>
                <a:gd name="connsiteX551" fmla="*/ 14527 w 19998"/>
                <a:gd name="connsiteY551" fmla="*/ 2437 h 19998"/>
                <a:gd name="connsiteX552" fmla="*/ 14527 w 19998"/>
                <a:gd name="connsiteY552" fmla="*/ 2218 h 19998"/>
                <a:gd name="connsiteX553" fmla="*/ 14715 w 19998"/>
                <a:gd name="connsiteY553" fmla="*/ 2051 h 19998"/>
                <a:gd name="connsiteX554" fmla="*/ 14815 w 19998"/>
                <a:gd name="connsiteY554" fmla="*/ 2115 h 19998"/>
                <a:gd name="connsiteX555" fmla="*/ 14775 w 19998"/>
                <a:gd name="connsiteY555" fmla="*/ 2138 h 19998"/>
                <a:gd name="connsiteX556" fmla="*/ 14796 w 19998"/>
                <a:gd name="connsiteY556" fmla="*/ 2218 h 19998"/>
                <a:gd name="connsiteX557" fmla="*/ 14756 w 19998"/>
                <a:gd name="connsiteY557" fmla="*/ 2195 h 19998"/>
                <a:gd name="connsiteX558" fmla="*/ 14732 w 19998"/>
                <a:gd name="connsiteY558" fmla="*/ 2218 h 19998"/>
                <a:gd name="connsiteX559" fmla="*/ 14756 w 19998"/>
                <a:gd name="connsiteY559" fmla="*/ 2237 h 19998"/>
                <a:gd name="connsiteX560" fmla="*/ 14732 w 19998"/>
                <a:gd name="connsiteY560" fmla="*/ 2275 h 19998"/>
                <a:gd name="connsiteX561" fmla="*/ 14715 w 19998"/>
                <a:gd name="connsiteY561" fmla="*/ 2275 h 19998"/>
                <a:gd name="connsiteX562" fmla="*/ 14756 w 19998"/>
                <a:gd name="connsiteY562" fmla="*/ 2341 h 19998"/>
                <a:gd name="connsiteX563" fmla="*/ 14675 w 19998"/>
                <a:gd name="connsiteY563" fmla="*/ 2519 h 19998"/>
                <a:gd name="connsiteX564" fmla="*/ 14815 w 19998"/>
                <a:gd name="connsiteY564" fmla="*/ 2622 h 19998"/>
                <a:gd name="connsiteX565" fmla="*/ 14796 w 19998"/>
                <a:gd name="connsiteY565" fmla="*/ 2904 h 19998"/>
                <a:gd name="connsiteX566" fmla="*/ 14918 w 19998"/>
                <a:gd name="connsiteY566" fmla="*/ 2904 h 19998"/>
                <a:gd name="connsiteX567" fmla="*/ 14918 w 19998"/>
                <a:gd name="connsiteY567" fmla="*/ 2867 h 19998"/>
                <a:gd name="connsiteX568" fmla="*/ 15001 w 19998"/>
                <a:gd name="connsiteY568" fmla="*/ 2888 h 19998"/>
                <a:gd name="connsiteX569" fmla="*/ 15230 w 19998"/>
                <a:gd name="connsiteY569" fmla="*/ 3074 h 19998"/>
                <a:gd name="connsiteX570" fmla="*/ 15249 w 19998"/>
                <a:gd name="connsiteY570" fmla="*/ 3050 h 19998"/>
                <a:gd name="connsiteX571" fmla="*/ 15249 w 19998"/>
                <a:gd name="connsiteY571" fmla="*/ 3114 h 19998"/>
                <a:gd name="connsiteX572" fmla="*/ 15330 w 19998"/>
                <a:gd name="connsiteY572" fmla="*/ 3114 h 19998"/>
                <a:gd name="connsiteX573" fmla="*/ 15418 w 19998"/>
                <a:gd name="connsiteY573" fmla="*/ 3114 h 19998"/>
                <a:gd name="connsiteX574" fmla="*/ 15499 w 19998"/>
                <a:gd name="connsiteY574" fmla="*/ 3196 h 19998"/>
                <a:gd name="connsiteX575" fmla="*/ 15475 w 19998"/>
                <a:gd name="connsiteY575" fmla="*/ 3252 h 19998"/>
                <a:gd name="connsiteX576" fmla="*/ 15499 w 19998"/>
                <a:gd name="connsiteY576" fmla="*/ 3295 h 19998"/>
                <a:gd name="connsiteX577" fmla="*/ 15499 w 19998"/>
                <a:gd name="connsiteY577" fmla="*/ 3276 h 19998"/>
                <a:gd name="connsiteX578" fmla="*/ 15599 w 19998"/>
                <a:gd name="connsiteY578" fmla="*/ 3276 h 19998"/>
                <a:gd name="connsiteX579" fmla="*/ 15704 w 19998"/>
                <a:gd name="connsiteY579" fmla="*/ 3374 h 19998"/>
                <a:gd name="connsiteX580" fmla="*/ 15682 w 19998"/>
                <a:gd name="connsiteY580" fmla="*/ 3414 h 19998"/>
                <a:gd name="connsiteX581" fmla="*/ 15723 w 19998"/>
                <a:gd name="connsiteY581" fmla="*/ 3478 h 19998"/>
                <a:gd name="connsiteX582" fmla="*/ 15704 w 19998"/>
                <a:gd name="connsiteY582" fmla="*/ 3497 h 19998"/>
                <a:gd name="connsiteX583" fmla="*/ 15747 w 19998"/>
                <a:gd name="connsiteY583" fmla="*/ 3534 h 19998"/>
                <a:gd name="connsiteX584" fmla="*/ 15747 w 19998"/>
                <a:gd name="connsiteY584" fmla="*/ 3518 h 19998"/>
                <a:gd name="connsiteX585" fmla="*/ 15935 w 19998"/>
                <a:gd name="connsiteY585" fmla="*/ 3478 h 19998"/>
                <a:gd name="connsiteX586" fmla="*/ 15935 w 19998"/>
                <a:gd name="connsiteY586" fmla="*/ 3518 h 19998"/>
                <a:gd name="connsiteX587" fmla="*/ 15951 w 19998"/>
                <a:gd name="connsiteY587" fmla="*/ 3518 h 19998"/>
                <a:gd name="connsiteX588" fmla="*/ 15992 w 19998"/>
                <a:gd name="connsiteY588" fmla="*/ 3414 h 19998"/>
                <a:gd name="connsiteX589" fmla="*/ 16156 w 19998"/>
                <a:gd name="connsiteY589" fmla="*/ 3414 h 19998"/>
                <a:gd name="connsiteX590" fmla="*/ 16156 w 19998"/>
                <a:gd name="connsiteY590" fmla="*/ 3374 h 19998"/>
                <a:gd name="connsiteX591" fmla="*/ 16302 w 19998"/>
                <a:gd name="connsiteY591" fmla="*/ 3436 h 19998"/>
                <a:gd name="connsiteX592" fmla="*/ 16285 w 19998"/>
                <a:gd name="connsiteY592" fmla="*/ 3454 h 19998"/>
                <a:gd name="connsiteX593" fmla="*/ 16366 w 19998"/>
                <a:gd name="connsiteY593" fmla="*/ 3518 h 19998"/>
                <a:gd name="connsiteX594" fmla="*/ 16490 w 19998"/>
                <a:gd name="connsiteY594" fmla="*/ 3518 h 19998"/>
                <a:gd name="connsiteX595" fmla="*/ 16506 w 19998"/>
                <a:gd name="connsiteY595" fmla="*/ 3600 h 19998"/>
                <a:gd name="connsiteX596" fmla="*/ 16590 w 19998"/>
                <a:gd name="connsiteY596" fmla="*/ 3624 h 19998"/>
                <a:gd name="connsiteX597" fmla="*/ 16611 w 19998"/>
                <a:gd name="connsiteY597" fmla="*/ 3581 h 19998"/>
                <a:gd name="connsiteX598" fmla="*/ 16694 w 19998"/>
                <a:gd name="connsiteY598" fmla="*/ 3600 h 19998"/>
                <a:gd name="connsiteX599" fmla="*/ 16694 w 19998"/>
                <a:gd name="connsiteY599" fmla="*/ 3560 h 19998"/>
                <a:gd name="connsiteX600" fmla="*/ 16716 w 19998"/>
                <a:gd name="connsiteY600" fmla="*/ 3560 h 19998"/>
                <a:gd name="connsiteX601" fmla="*/ 16716 w 19998"/>
                <a:gd name="connsiteY601" fmla="*/ 3518 h 19998"/>
                <a:gd name="connsiteX602" fmla="*/ 16759 w 19998"/>
                <a:gd name="connsiteY602" fmla="*/ 3497 h 19998"/>
                <a:gd name="connsiteX603" fmla="*/ 16759 w 19998"/>
                <a:gd name="connsiteY603" fmla="*/ 3478 h 19998"/>
                <a:gd name="connsiteX604" fmla="*/ 16940 w 19998"/>
                <a:gd name="connsiteY604" fmla="*/ 3478 h 19998"/>
                <a:gd name="connsiteX605" fmla="*/ 17085 w 19998"/>
                <a:gd name="connsiteY605" fmla="*/ 3560 h 19998"/>
                <a:gd name="connsiteX606" fmla="*/ 17085 w 19998"/>
                <a:gd name="connsiteY606" fmla="*/ 3534 h 19998"/>
                <a:gd name="connsiteX607" fmla="*/ 17192 w 19998"/>
                <a:gd name="connsiteY607" fmla="*/ 3518 h 19998"/>
                <a:gd name="connsiteX608" fmla="*/ 17192 w 19998"/>
                <a:gd name="connsiteY608" fmla="*/ 3534 h 19998"/>
                <a:gd name="connsiteX609" fmla="*/ 17373 w 19998"/>
                <a:gd name="connsiteY609" fmla="*/ 3640 h 19998"/>
                <a:gd name="connsiteX610" fmla="*/ 17354 w 19998"/>
                <a:gd name="connsiteY610" fmla="*/ 3663 h 19998"/>
                <a:gd name="connsiteX611" fmla="*/ 17437 w 19998"/>
                <a:gd name="connsiteY611" fmla="*/ 3783 h 19998"/>
                <a:gd name="connsiteX612" fmla="*/ 17397 w 19998"/>
                <a:gd name="connsiteY612" fmla="*/ 3783 h 19998"/>
                <a:gd name="connsiteX613" fmla="*/ 17414 w 19998"/>
                <a:gd name="connsiteY613" fmla="*/ 3826 h 19998"/>
                <a:gd name="connsiteX614" fmla="*/ 17437 w 19998"/>
                <a:gd name="connsiteY614" fmla="*/ 3826 h 19998"/>
                <a:gd name="connsiteX615" fmla="*/ 17602 w 19998"/>
                <a:gd name="connsiteY615" fmla="*/ 4028 h 19998"/>
                <a:gd name="connsiteX616" fmla="*/ 17623 w 19998"/>
                <a:gd name="connsiteY616" fmla="*/ 4091 h 19998"/>
                <a:gd name="connsiteX617" fmla="*/ 17642 w 19998"/>
                <a:gd name="connsiteY617" fmla="*/ 4091 h 19998"/>
                <a:gd name="connsiteX618" fmla="*/ 17683 w 19998"/>
                <a:gd name="connsiteY618" fmla="*/ 4211 h 19998"/>
                <a:gd name="connsiteX619" fmla="*/ 17849 w 19998"/>
                <a:gd name="connsiteY619" fmla="*/ 4211 h 19998"/>
                <a:gd name="connsiteX620" fmla="*/ 17849 w 19998"/>
                <a:gd name="connsiteY620" fmla="*/ 4171 h 19998"/>
                <a:gd name="connsiteX621" fmla="*/ 17871 w 19998"/>
                <a:gd name="connsiteY621" fmla="*/ 4171 h 19998"/>
                <a:gd name="connsiteX622" fmla="*/ 17830 w 19998"/>
                <a:gd name="connsiteY622" fmla="*/ 4091 h 19998"/>
                <a:gd name="connsiteX623" fmla="*/ 17871 w 19998"/>
                <a:gd name="connsiteY623" fmla="*/ 4065 h 19998"/>
                <a:gd name="connsiteX624" fmla="*/ 17935 w 19998"/>
                <a:gd name="connsiteY624" fmla="*/ 4091 h 19998"/>
                <a:gd name="connsiteX625" fmla="*/ 17976 w 19998"/>
                <a:gd name="connsiteY625" fmla="*/ 4065 h 19998"/>
                <a:gd name="connsiteX626" fmla="*/ 18019 w 19998"/>
                <a:gd name="connsiteY626" fmla="*/ 4091 h 19998"/>
                <a:gd name="connsiteX627" fmla="*/ 18140 w 19998"/>
                <a:gd name="connsiteY627" fmla="*/ 4131 h 19998"/>
                <a:gd name="connsiteX628" fmla="*/ 18183 w 19998"/>
                <a:gd name="connsiteY628" fmla="*/ 4293 h 19998"/>
                <a:gd name="connsiteX629" fmla="*/ 18200 w 19998"/>
                <a:gd name="connsiteY629" fmla="*/ 4293 h 19998"/>
                <a:gd name="connsiteX630" fmla="*/ 18223 w 19998"/>
                <a:gd name="connsiteY630" fmla="*/ 4211 h 19998"/>
                <a:gd name="connsiteX631" fmla="*/ 18240 w 19998"/>
                <a:gd name="connsiteY631" fmla="*/ 4211 h 19998"/>
                <a:gd name="connsiteX632" fmla="*/ 18240 w 19998"/>
                <a:gd name="connsiteY632" fmla="*/ 4230 h 19998"/>
                <a:gd name="connsiteX633" fmla="*/ 18281 w 19998"/>
                <a:gd name="connsiteY633" fmla="*/ 4230 h 19998"/>
                <a:gd name="connsiteX634" fmla="*/ 18328 w 19998"/>
                <a:gd name="connsiteY634" fmla="*/ 4270 h 19998"/>
                <a:gd name="connsiteX635" fmla="*/ 18369 w 19998"/>
                <a:gd name="connsiteY635" fmla="*/ 4253 h 19998"/>
                <a:gd name="connsiteX636" fmla="*/ 18388 w 19998"/>
                <a:gd name="connsiteY636" fmla="*/ 4270 h 19998"/>
                <a:gd name="connsiteX637" fmla="*/ 18531 w 19998"/>
                <a:gd name="connsiteY637" fmla="*/ 4253 h 19998"/>
                <a:gd name="connsiteX638" fmla="*/ 18531 w 19998"/>
                <a:gd name="connsiteY638" fmla="*/ 4270 h 19998"/>
                <a:gd name="connsiteX639" fmla="*/ 18631 w 19998"/>
                <a:gd name="connsiteY639" fmla="*/ 4211 h 19998"/>
                <a:gd name="connsiteX640" fmla="*/ 18631 w 19998"/>
                <a:gd name="connsiteY640" fmla="*/ 4131 h 19998"/>
                <a:gd name="connsiteX641" fmla="*/ 18762 w 19998"/>
                <a:gd name="connsiteY641" fmla="*/ 4108 h 19998"/>
                <a:gd name="connsiteX642" fmla="*/ 18778 w 19998"/>
                <a:gd name="connsiteY642" fmla="*/ 4148 h 19998"/>
                <a:gd name="connsiteX643" fmla="*/ 18821 w 19998"/>
                <a:gd name="connsiteY643" fmla="*/ 4131 h 19998"/>
                <a:gd name="connsiteX644" fmla="*/ 18943 w 19998"/>
                <a:gd name="connsiteY644" fmla="*/ 4333 h 19998"/>
                <a:gd name="connsiteX645" fmla="*/ 19047 w 19998"/>
                <a:gd name="connsiteY645" fmla="*/ 4333 h 19998"/>
                <a:gd name="connsiteX646" fmla="*/ 19064 w 19998"/>
                <a:gd name="connsiteY646" fmla="*/ 4392 h 19998"/>
                <a:gd name="connsiteX647" fmla="*/ 19152 w 19998"/>
                <a:gd name="connsiteY647" fmla="*/ 4392 h 19998"/>
                <a:gd name="connsiteX648" fmla="*/ 19152 w 19998"/>
                <a:gd name="connsiteY648" fmla="*/ 4373 h 19998"/>
                <a:gd name="connsiteX649" fmla="*/ 19212 w 19998"/>
                <a:gd name="connsiteY649" fmla="*/ 4373 h 19998"/>
                <a:gd name="connsiteX650" fmla="*/ 19212 w 19998"/>
                <a:gd name="connsiteY650" fmla="*/ 4392 h 19998"/>
                <a:gd name="connsiteX651" fmla="*/ 19317 w 19998"/>
                <a:gd name="connsiteY651" fmla="*/ 4333 h 19998"/>
                <a:gd name="connsiteX652" fmla="*/ 19417 w 19998"/>
                <a:gd name="connsiteY652" fmla="*/ 4392 h 19998"/>
                <a:gd name="connsiteX653" fmla="*/ 19443 w 19998"/>
                <a:gd name="connsiteY653" fmla="*/ 4373 h 19998"/>
                <a:gd name="connsiteX654" fmla="*/ 19500 w 19998"/>
                <a:gd name="connsiteY654" fmla="*/ 4373 h 19998"/>
                <a:gd name="connsiteX655" fmla="*/ 19521 w 19998"/>
                <a:gd name="connsiteY655" fmla="*/ 4352 h 19998"/>
                <a:gd name="connsiteX656" fmla="*/ 19998 w 19998"/>
                <a:gd name="connsiteY656" fmla="*/ 4512 h 19998"/>
                <a:gd name="connsiteX657" fmla="*/ 19750 w 19998"/>
                <a:gd name="connsiteY657" fmla="*/ 4939 h 19998"/>
                <a:gd name="connsiteX658" fmla="*/ 19712 w 19998"/>
                <a:gd name="connsiteY658" fmla="*/ 4939 h 19998"/>
                <a:gd name="connsiteX659" fmla="*/ 19686 w 19998"/>
                <a:gd name="connsiteY659" fmla="*/ 5003 h 19998"/>
                <a:gd name="connsiteX660" fmla="*/ 19645 w 19998"/>
                <a:gd name="connsiteY660" fmla="*/ 5003 h 19998"/>
                <a:gd name="connsiteX661" fmla="*/ 19131 w 19998"/>
                <a:gd name="connsiteY661" fmla="*/ 6512 h 19998"/>
                <a:gd name="connsiteX662" fmla="*/ 19236 w 19998"/>
                <a:gd name="connsiteY662" fmla="*/ 7750 h 19998"/>
                <a:gd name="connsiteX663" fmla="*/ 19212 w 19998"/>
                <a:gd name="connsiteY663" fmla="*/ 7750 h 19998"/>
                <a:gd name="connsiteX664" fmla="*/ 19090 w 19998"/>
                <a:gd name="connsiteY664" fmla="*/ 7870 h 19998"/>
                <a:gd name="connsiteX665" fmla="*/ 19152 w 19998"/>
                <a:gd name="connsiteY665" fmla="*/ 7853 h 19998"/>
                <a:gd name="connsiteX666" fmla="*/ 19064 w 19998"/>
                <a:gd name="connsiteY666" fmla="*/ 7973 h 19998"/>
                <a:gd name="connsiteX667" fmla="*/ 18983 w 19998"/>
                <a:gd name="connsiteY667" fmla="*/ 7973 h 19998"/>
                <a:gd name="connsiteX668" fmla="*/ 18714 w 19998"/>
                <a:gd name="connsiteY668" fmla="*/ 8135 h 19998"/>
                <a:gd name="connsiteX669" fmla="*/ 18695 w 19998"/>
                <a:gd name="connsiteY669" fmla="*/ 8093 h 19998"/>
                <a:gd name="connsiteX670" fmla="*/ 18614 w 19998"/>
                <a:gd name="connsiteY670" fmla="*/ 7997 h 19998"/>
                <a:gd name="connsiteX671" fmla="*/ 18631 w 19998"/>
                <a:gd name="connsiteY671" fmla="*/ 7973 h 19998"/>
                <a:gd name="connsiteX672" fmla="*/ 18304 w 19998"/>
                <a:gd name="connsiteY67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816 w 19998"/>
                <a:gd name="connsiteY14" fmla="*/ 11186 h 19998"/>
                <a:gd name="connsiteX15" fmla="*/ 16964 w 19998"/>
                <a:gd name="connsiteY15" fmla="*/ 11169 h 19998"/>
                <a:gd name="connsiteX16" fmla="*/ 17276 w 19998"/>
                <a:gd name="connsiteY16" fmla="*/ 10821 h 19998"/>
                <a:gd name="connsiteX17" fmla="*/ 17414 w 19998"/>
                <a:gd name="connsiteY17" fmla="*/ 10619 h 19998"/>
                <a:gd name="connsiteX18" fmla="*/ 18157 w 19998"/>
                <a:gd name="connsiteY18" fmla="*/ 10539 h 19998"/>
                <a:gd name="connsiteX19" fmla="*/ 18157 w 19998"/>
                <a:gd name="connsiteY19" fmla="*/ 10556 h 19998"/>
                <a:gd name="connsiteX20" fmla="*/ 18240 w 19998"/>
                <a:gd name="connsiteY20" fmla="*/ 10758 h 19998"/>
                <a:gd name="connsiteX21" fmla="*/ 18183 w 19998"/>
                <a:gd name="connsiteY21" fmla="*/ 11106 h 19998"/>
                <a:gd name="connsiteX22" fmla="*/ 18345 w 19998"/>
                <a:gd name="connsiteY22" fmla="*/ 11127 h 19998"/>
                <a:gd name="connsiteX23" fmla="*/ 18409 w 19998"/>
                <a:gd name="connsiteY23" fmla="*/ 11268 h 19998"/>
                <a:gd name="connsiteX24" fmla="*/ 18573 w 19998"/>
                <a:gd name="connsiteY24" fmla="*/ 11451 h 19998"/>
                <a:gd name="connsiteX25" fmla="*/ 18614 w 19998"/>
                <a:gd name="connsiteY25" fmla="*/ 11571 h 19998"/>
                <a:gd name="connsiteX26" fmla="*/ 18369 w 19998"/>
                <a:gd name="connsiteY26" fmla="*/ 11757 h 19998"/>
                <a:gd name="connsiteX27" fmla="*/ 18240 w 19998"/>
                <a:gd name="connsiteY27" fmla="*/ 11839 h 19998"/>
                <a:gd name="connsiteX28" fmla="*/ 18240 w 19998"/>
                <a:gd name="connsiteY28" fmla="*/ 11855 h 19998"/>
                <a:gd name="connsiteX29" fmla="*/ 18223 w 19998"/>
                <a:gd name="connsiteY29" fmla="*/ 11919 h 19998"/>
                <a:gd name="connsiteX30" fmla="*/ 18388 w 19998"/>
                <a:gd name="connsiteY30" fmla="*/ 12144 h 19998"/>
                <a:gd name="connsiteX31" fmla="*/ 18631 w 19998"/>
                <a:gd name="connsiteY31" fmla="*/ 12548 h 19998"/>
                <a:gd name="connsiteX32" fmla="*/ 18673 w 19998"/>
                <a:gd name="connsiteY32" fmla="*/ 12548 h 19998"/>
                <a:gd name="connsiteX33" fmla="*/ 18695 w 19998"/>
                <a:gd name="connsiteY33" fmla="*/ 12574 h 19998"/>
                <a:gd name="connsiteX34" fmla="*/ 18900 w 19998"/>
                <a:gd name="connsiteY34" fmla="*/ 12734 h 19998"/>
                <a:gd name="connsiteX35" fmla="*/ 18843 w 19998"/>
                <a:gd name="connsiteY35" fmla="*/ 12920 h 19998"/>
                <a:gd name="connsiteX36" fmla="*/ 18804 w 19998"/>
                <a:gd name="connsiteY36" fmla="*/ 12920 h 19998"/>
                <a:gd name="connsiteX37" fmla="*/ 18821 w 19998"/>
                <a:gd name="connsiteY37" fmla="*/ 13098 h 19998"/>
                <a:gd name="connsiteX38" fmla="*/ 18804 w 19998"/>
                <a:gd name="connsiteY38" fmla="*/ 13098 h 19998"/>
                <a:gd name="connsiteX39" fmla="*/ 18762 w 19998"/>
                <a:gd name="connsiteY39" fmla="*/ 13178 h 19998"/>
                <a:gd name="connsiteX40" fmla="*/ 18573 w 19998"/>
                <a:gd name="connsiteY40" fmla="*/ 13221 h 19998"/>
                <a:gd name="connsiteX41" fmla="*/ 18469 w 19998"/>
                <a:gd name="connsiteY41" fmla="*/ 13300 h 19998"/>
                <a:gd name="connsiteX42" fmla="*/ 18469 w 19998"/>
                <a:gd name="connsiteY42" fmla="*/ 13364 h 19998"/>
                <a:gd name="connsiteX43" fmla="*/ 18119 w 19998"/>
                <a:gd name="connsiteY43" fmla="*/ 13387 h 19998"/>
                <a:gd name="connsiteX44" fmla="*/ 18035 w 19998"/>
                <a:gd name="connsiteY44" fmla="*/ 13444 h 19998"/>
                <a:gd name="connsiteX45" fmla="*/ 18240 w 19998"/>
                <a:gd name="connsiteY45" fmla="*/ 13669 h 19998"/>
                <a:gd name="connsiteX46" fmla="*/ 18261 w 19998"/>
                <a:gd name="connsiteY46" fmla="*/ 13914 h 19998"/>
                <a:gd name="connsiteX47" fmla="*/ 18552 w 19998"/>
                <a:gd name="connsiteY47" fmla="*/ 14034 h 19998"/>
                <a:gd name="connsiteX48" fmla="*/ 18714 w 19998"/>
                <a:gd name="connsiteY48" fmla="*/ 14074 h 19998"/>
                <a:gd name="connsiteX49" fmla="*/ 18843 w 19998"/>
                <a:gd name="connsiteY49" fmla="*/ 14403 h 19998"/>
                <a:gd name="connsiteX50" fmla="*/ 18657 w 19998"/>
                <a:gd name="connsiteY50" fmla="*/ 14421 h 19998"/>
                <a:gd name="connsiteX51" fmla="*/ 18492 w 19998"/>
                <a:gd name="connsiteY51" fmla="*/ 14809 h 19998"/>
                <a:gd name="connsiteX52" fmla="*/ 18657 w 19998"/>
                <a:gd name="connsiteY52" fmla="*/ 14995 h 19998"/>
                <a:gd name="connsiteX53" fmla="*/ 18573 w 19998"/>
                <a:gd name="connsiteY53" fmla="*/ 15011 h 19998"/>
                <a:gd name="connsiteX54" fmla="*/ 18573 w 19998"/>
                <a:gd name="connsiteY54" fmla="*/ 15131 h 19998"/>
                <a:gd name="connsiteX55" fmla="*/ 18804 w 19998"/>
                <a:gd name="connsiteY55" fmla="*/ 15422 h 19998"/>
                <a:gd name="connsiteX56" fmla="*/ 18821 w 19998"/>
                <a:gd name="connsiteY56" fmla="*/ 15422 h 19998"/>
                <a:gd name="connsiteX57" fmla="*/ 18843 w 19998"/>
                <a:gd name="connsiteY57" fmla="*/ 15439 h 19998"/>
                <a:gd name="connsiteX58" fmla="*/ 19090 w 19998"/>
                <a:gd name="connsiteY58" fmla="*/ 15479 h 19998"/>
                <a:gd name="connsiteX59" fmla="*/ 19152 w 19998"/>
                <a:gd name="connsiteY59" fmla="*/ 15542 h 19998"/>
                <a:gd name="connsiteX60" fmla="*/ 19169 w 19998"/>
                <a:gd name="connsiteY60" fmla="*/ 15542 h 19998"/>
                <a:gd name="connsiteX61" fmla="*/ 19500 w 19998"/>
                <a:gd name="connsiteY61" fmla="*/ 15641 h 19998"/>
                <a:gd name="connsiteX62" fmla="*/ 19500 w 19998"/>
                <a:gd name="connsiteY62" fmla="*/ 15624 h 19998"/>
                <a:gd name="connsiteX63" fmla="*/ 19833 w 19998"/>
                <a:gd name="connsiteY63" fmla="*/ 15519 h 19998"/>
                <a:gd name="connsiteX64" fmla="*/ 19833 w 19998"/>
                <a:gd name="connsiteY64" fmla="*/ 15479 h 19998"/>
                <a:gd name="connsiteX65" fmla="*/ 19914 w 19998"/>
                <a:gd name="connsiteY65" fmla="*/ 15479 h 19998"/>
                <a:gd name="connsiteX66" fmla="*/ 19890 w 19998"/>
                <a:gd name="connsiteY66" fmla="*/ 15624 h 19998"/>
                <a:gd name="connsiteX67" fmla="*/ 19971 w 19998"/>
                <a:gd name="connsiteY67" fmla="*/ 15784 h 19998"/>
                <a:gd name="connsiteX68" fmla="*/ 19890 w 19998"/>
                <a:gd name="connsiteY68" fmla="*/ 15824 h 19998"/>
                <a:gd name="connsiteX69" fmla="*/ 19686 w 19998"/>
                <a:gd name="connsiteY69" fmla="*/ 16358 h 19998"/>
                <a:gd name="connsiteX70" fmla="*/ 19712 w 19998"/>
                <a:gd name="connsiteY70" fmla="*/ 16395 h 19998"/>
                <a:gd name="connsiteX71" fmla="*/ 19645 w 19998"/>
                <a:gd name="connsiteY71" fmla="*/ 16477 h 19998"/>
                <a:gd name="connsiteX72" fmla="*/ 19605 w 19998"/>
                <a:gd name="connsiteY72" fmla="*/ 16454 h 19998"/>
                <a:gd name="connsiteX73" fmla="*/ 19459 w 19998"/>
                <a:gd name="connsiteY73" fmla="*/ 16557 h 19998"/>
                <a:gd name="connsiteX74" fmla="*/ 19443 w 19998"/>
                <a:gd name="connsiteY74" fmla="*/ 16557 h 19998"/>
                <a:gd name="connsiteX75" fmla="*/ 19400 w 19998"/>
                <a:gd name="connsiteY75" fmla="*/ 16600 h 19998"/>
                <a:gd name="connsiteX76" fmla="*/ 19417 w 19998"/>
                <a:gd name="connsiteY76" fmla="*/ 16640 h 19998"/>
                <a:gd name="connsiteX77" fmla="*/ 19400 w 19998"/>
                <a:gd name="connsiteY77" fmla="*/ 16656 h 19998"/>
                <a:gd name="connsiteX78" fmla="*/ 19376 w 19998"/>
                <a:gd name="connsiteY78" fmla="*/ 16600 h 19998"/>
                <a:gd name="connsiteX79" fmla="*/ 19333 w 19998"/>
                <a:gd name="connsiteY79" fmla="*/ 16640 h 19998"/>
                <a:gd name="connsiteX80" fmla="*/ 19317 w 19998"/>
                <a:gd name="connsiteY80" fmla="*/ 16618 h 19998"/>
                <a:gd name="connsiteX81" fmla="*/ 19064 w 19998"/>
                <a:gd name="connsiteY81" fmla="*/ 16905 h 19998"/>
                <a:gd name="connsiteX82" fmla="*/ 19107 w 19998"/>
                <a:gd name="connsiteY82" fmla="*/ 16964 h 19998"/>
                <a:gd name="connsiteX83" fmla="*/ 19064 w 19998"/>
                <a:gd name="connsiteY83" fmla="*/ 16987 h 19998"/>
                <a:gd name="connsiteX84" fmla="*/ 19047 w 19998"/>
                <a:gd name="connsiteY84" fmla="*/ 16922 h 19998"/>
                <a:gd name="connsiteX85" fmla="*/ 18926 w 19998"/>
                <a:gd name="connsiteY85" fmla="*/ 17004 h 19998"/>
                <a:gd name="connsiteX86" fmla="*/ 18900 w 19998"/>
                <a:gd name="connsiteY86" fmla="*/ 16987 h 19998"/>
                <a:gd name="connsiteX87" fmla="*/ 18762 w 19998"/>
                <a:gd name="connsiteY87" fmla="*/ 17067 h 19998"/>
                <a:gd name="connsiteX88" fmla="*/ 18804 w 19998"/>
                <a:gd name="connsiteY88" fmla="*/ 17084 h 19998"/>
                <a:gd name="connsiteX89" fmla="*/ 18778 w 19998"/>
                <a:gd name="connsiteY89" fmla="*/ 17150 h 19998"/>
                <a:gd name="connsiteX90" fmla="*/ 18738 w 19998"/>
                <a:gd name="connsiteY90" fmla="*/ 17150 h 19998"/>
                <a:gd name="connsiteX91" fmla="*/ 18695 w 19998"/>
                <a:gd name="connsiteY91" fmla="*/ 17269 h 19998"/>
                <a:gd name="connsiteX92" fmla="*/ 18657 w 19998"/>
                <a:gd name="connsiteY92" fmla="*/ 17269 h 19998"/>
                <a:gd name="connsiteX93" fmla="*/ 18631 w 19998"/>
                <a:gd name="connsiteY93" fmla="*/ 17269 h 19998"/>
                <a:gd name="connsiteX94" fmla="*/ 18631 w 19998"/>
                <a:gd name="connsiteY94" fmla="*/ 17312 h 19998"/>
                <a:gd name="connsiteX95" fmla="*/ 18452 w 19998"/>
                <a:gd name="connsiteY95" fmla="*/ 17312 h 19998"/>
                <a:gd name="connsiteX96" fmla="*/ 18200 w 19998"/>
                <a:gd name="connsiteY96" fmla="*/ 17655 h 19998"/>
                <a:gd name="connsiteX97" fmla="*/ 18200 w 19998"/>
                <a:gd name="connsiteY97" fmla="*/ 17674 h 19998"/>
                <a:gd name="connsiteX98" fmla="*/ 18345 w 19998"/>
                <a:gd name="connsiteY98" fmla="*/ 17655 h 19998"/>
                <a:gd name="connsiteX99" fmla="*/ 18345 w 19998"/>
                <a:gd name="connsiteY99" fmla="*/ 17634 h 19998"/>
                <a:gd name="connsiteX100" fmla="*/ 18388 w 19998"/>
                <a:gd name="connsiteY100" fmla="*/ 17655 h 19998"/>
                <a:gd name="connsiteX101" fmla="*/ 18345 w 19998"/>
                <a:gd name="connsiteY101" fmla="*/ 17779 h 19998"/>
                <a:gd name="connsiteX102" fmla="*/ 18369 w 19998"/>
                <a:gd name="connsiteY102" fmla="*/ 17796 h 19998"/>
                <a:gd name="connsiteX103" fmla="*/ 18369 w 19998"/>
                <a:gd name="connsiteY103" fmla="*/ 17817 h 19998"/>
                <a:gd name="connsiteX104" fmla="*/ 18304 w 19998"/>
                <a:gd name="connsiteY104" fmla="*/ 17843 h 19998"/>
                <a:gd name="connsiteX105" fmla="*/ 18304 w 19998"/>
                <a:gd name="connsiteY105" fmla="*/ 17883 h 19998"/>
                <a:gd name="connsiteX106" fmla="*/ 18261 w 19998"/>
                <a:gd name="connsiteY106" fmla="*/ 17899 h 19998"/>
                <a:gd name="connsiteX107" fmla="*/ 18157 w 19998"/>
                <a:gd name="connsiteY107" fmla="*/ 17859 h 19998"/>
                <a:gd name="connsiteX108" fmla="*/ 17830 w 19998"/>
                <a:gd name="connsiteY108" fmla="*/ 18003 h 19998"/>
                <a:gd name="connsiteX109" fmla="*/ 17830 w 19998"/>
                <a:gd name="connsiteY109" fmla="*/ 18101 h 19998"/>
                <a:gd name="connsiteX110" fmla="*/ 17561 w 19998"/>
                <a:gd name="connsiteY110" fmla="*/ 18045 h 19998"/>
                <a:gd name="connsiteX111" fmla="*/ 17502 w 19998"/>
                <a:gd name="connsiteY111" fmla="*/ 18223 h 19998"/>
                <a:gd name="connsiteX112" fmla="*/ 17518 w 19998"/>
                <a:gd name="connsiteY112" fmla="*/ 18223 h 19998"/>
                <a:gd name="connsiteX113" fmla="*/ 17480 w 19998"/>
                <a:gd name="connsiteY113" fmla="*/ 18247 h 19998"/>
                <a:gd name="connsiteX114" fmla="*/ 17397 w 19998"/>
                <a:gd name="connsiteY114" fmla="*/ 18247 h 19998"/>
                <a:gd name="connsiteX115" fmla="*/ 17373 w 19998"/>
                <a:gd name="connsiteY115" fmla="*/ 18223 h 19998"/>
                <a:gd name="connsiteX116" fmla="*/ 17454 w 19998"/>
                <a:gd name="connsiteY116" fmla="*/ 18207 h 19998"/>
                <a:gd name="connsiteX117" fmla="*/ 17397 w 19998"/>
                <a:gd name="connsiteY117" fmla="*/ 18125 h 19998"/>
                <a:gd name="connsiteX118" fmla="*/ 17249 w 19998"/>
                <a:gd name="connsiteY118" fmla="*/ 18125 h 19998"/>
                <a:gd name="connsiteX119" fmla="*/ 17249 w 19998"/>
                <a:gd name="connsiteY119" fmla="*/ 18101 h 19998"/>
                <a:gd name="connsiteX120" fmla="*/ 17111 w 19998"/>
                <a:gd name="connsiteY120" fmla="*/ 18082 h 19998"/>
                <a:gd name="connsiteX121" fmla="*/ 17111 w 19998"/>
                <a:gd name="connsiteY121" fmla="*/ 18061 h 19998"/>
                <a:gd name="connsiteX122" fmla="*/ 17023 w 19998"/>
                <a:gd name="connsiteY122" fmla="*/ 18061 h 19998"/>
                <a:gd name="connsiteX123" fmla="*/ 17023 w 19998"/>
                <a:gd name="connsiteY123" fmla="*/ 18082 h 19998"/>
                <a:gd name="connsiteX124" fmla="*/ 17068 w 19998"/>
                <a:gd name="connsiteY124" fmla="*/ 18101 h 19998"/>
                <a:gd name="connsiteX125" fmla="*/ 17068 w 19998"/>
                <a:gd name="connsiteY125" fmla="*/ 18144 h 19998"/>
                <a:gd name="connsiteX126" fmla="*/ 17128 w 19998"/>
                <a:gd name="connsiteY126" fmla="*/ 18125 h 19998"/>
                <a:gd name="connsiteX127" fmla="*/ 17149 w 19998"/>
                <a:gd name="connsiteY127" fmla="*/ 18165 h 19998"/>
                <a:gd name="connsiteX128" fmla="*/ 17068 w 19998"/>
                <a:gd name="connsiteY128" fmla="*/ 18181 h 19998"/>
                <a:gd name="connsiteX129" fmla="*/ 17023 w 19998"/>
                <a:gd name="connsiteY129" fmla="*/ 18165 h 19998"/>
                <a:gd name="connsiteX130" fmla="*/ 16980 w 19998"/>
                <a:gd name="connsiteY130" fmla="*/ 18223 h 19998"/>
                <a:gd name="connsiteX131" fmla="*/ 16880 w 19998"/>
                <a:gd name="connsiteY131" fmla="*/ 18181 h 19998"/>
                <a:gd name="connsiteX132" fmla="*/ 16899 w 19998"/>
                <a:gd name="connsiteY132" fmla="*/ 18082 h 19998"/>
                <a:gd name="connsiteX133" fmla="*/ 16842 w 19998"/>
                <a:gd name="connsiteY133" fmla="*/ 18061 h 19998"/>
                <a:gd name="connsiteX134" fmla="*/ 16842 w 19998"/>
                <a:gd name="connsiteY134" fmla="*/ 18045 h 19998"/>
                <a:gd name="connsiteX135" fmla="*/ 16678 w 19998"/>
                <a:gd name="connsiteY135" fmla="*/ 17981 h 19998"/>
                <a:gd name="connsiteX136" fmla="*/ 16694 w 19998"/>
                <a:gd name="connsiteY136" fmla="*/ 17963 h 19998"/>
                <a:gd name="connsiteX137" fmla="*/ 16694 w 19998"/>
                <a:gd name="connsiteY137" fmla="*/ 17941 h 19998"/>
                <a:gd name="connsiteX138" fmla="*/ 16654 w 19998"/>
                <a:gd name="connsiteY138" fmla="*/ 17941 h 19998"/>
                <a:gd name="connsiteX139" fmla="*/ 16573 w 19998"/>
                <a:gd name="connsiteY139" fmla="*/ 17941 h 19998"/>
                <a:gd name="connsiteX140" fmla="*/ 16547 w 19998"/>
                <a:gd name="connsiteY140" fmla="*/ 17981 h 19998"/>
                <a:gd name="connsiteX141" fmla="*/ 16425 w 19998"/>
                <a:gd name="connsiteY141" fmla="*/ 17883 h 19998"/>
                <a:gd name="connsiteX142" fmla="*/ 16073 w 19998"/>
                <a:gd name="connsiteY142" fmla="*/ 17899 h 19998"/>
                <a:gd name="connsiteX143" fmla="*/ 16073 w 19998"/>
                <a:gd name="connsiteY143" fmla="*/ 17883 h 19998"/>
                <a:gd name="connsiteX144" fmla="*/ 16137 w 19998"/>
                <a:gd name="connsiteY144" fmla="*/ 17753 h 19998"/>
                <a:gd name="connsiteX145" fmla="*/ 16097 w 19998"/>
                <a:gd name="connsiteY145" fmla="*/ 17714 h 19998"/>
                <a:gd name="connsiteX146" fmla="*/ 16016 w 19998"/>
                <a:gd name="connsiteY146" fmla="*/ 17551 h 19998"/>
                <a:gd name="connsiteX147" fmla="*/ 15539 w 19998"/>
                <a:gd name="connsiteY147" fmla="*/ 17594 h 19998"/>
                <a:gd name="connsiteX148" fmla="*/ 15499 w 19998"/>
                <a:gd name="connsiteY148" fmla="*/ 17514 h 19998"/>
                <a:gd name="connsiteX149" fmla="*/ 15704 w 19998"/>
                <a:gd name="connsiteY149" fmla="*/ 17453 h 19998"/>
                <a:gd name="connsiteX150" fmla="*/ 15704 w 19998"/>
                <a:gd name="connsiteY150" fmla="*/ 17472 h 19998"/>
                <a:gd name="connsiteX151" fmla="*/ 15868 w 19998"/>
                <a:gd name="connsiteY151" fmla="*/ 17286 h 19998"/>
                <a:gd name="connsiteX152" fmla="*/ 15828 w 19998"/>
                <a:gd name="connsiteY152" fmla="*/ 17269 h 19998"/>
                <a:gd name="connsiteX153" fmla="*/ 15763 w 19998"/>
                <a:gd name="connsiteY153" fmla="*/ 17333 h 19998"/>
                <a:gd name="connsiteX154" fmla="*/ 15763 w 19998"/>
                <a:gd name="connsiteY154" fmla="*/ 17352 h 19998"/>
                <a:gd name="connsiteX155" fmla="*/ 15663 w 19998"/>
                <a:gd name="connsiteY155" fmla="*/ 17187 h 19998"/>
                <a:gd name="connsiteX156" fmla="*/ 15556 w 19998"/>
                <a:gd name="connsiteY156" fmla="*/ 17187 h 19998"/>
                <a:gd name="connsiteX157" fmla="*/ 15518 w 19998"/>
                <a:gd name="connsiteY157" fmla="*/ 17124 h 19998"/>
                <a:gd name="connsiteX158" fmla="*/ 15518 w 19998"/>
                <a:gd name="connsiteY158" fmla="*/ 17312 h 19998"/>
                <a:gd name="connsiteX159" fmla="*/ 15582 w 19998"/>
                <a:gd name="connsiteY159" fmla="*/ 17312 h 19998"/>
                <a:gd name="connsiteX160" fmla="*/ 15599 w 19998"/>
                <a:gd name="connsiteY160" fmla="*/ 17472 h 19998"/>
                <a:gd name="connsiteX161" fmla="*/ 15475 w 19998"/>
                <a:gd name="connsiteY161" fmla="*/ 17495 h 19998"/>
                <a:gd name="connsiteX162" fmla="*/ 15370 w 19998"/>
                <a:gd name="connsiteY162" fmla="*/ 17415 h 19998"/>
                <a:gd name="connsiteX163" fmla="*/ 15249 w 19998"/>
                <a:gd name="connsiteY163" fmla="*/ 17535 h 19998"/>
                <a:gd name="connsiteX164" fmla="*/ 15313 w 19998"/>
                <a:gd name="connsiteY164" fmla="*/ 17577 h 19998"/>
                <a:gd name="connsiteX165" fmla="*/ 15230 w 19998"/>
                <a:gd name="connsiteY165" fmla="*/ 17655 h 19998"/>
                <a:gd name="connsiteX166" fmla="*/ 14937 w 19998"/>
                <a:gd name="connsiteY166" fmla="*/ 17617 h 19998"/>
                <a:gd name="connsiteX167" fmla="*/ 14918 w 19998"/>
                <a:gd name="connsiteY167" fmla="*/ 17495 h 19998"/>
                <a:gd name="connsiteX168" fmla="*/ 14856 w 19998"/>
                <a:gd name="connsiteY168" fmla="*/ 17495 h 19998"/>
                <a:gd name="connsiteX169" fmla="*/ 14856 w 19998"/>
                <a:gd name="connsiteY169" fmla="*/ 17617 h 19998"/>
                <a:gd name="connsiteX170" fmla="*/ 14775 w 19998"/>
                <a:gd name="connsiteY170" fmla="*/ 17577 h 19998"/>
                <a:gd name="connsiteX171" fmla="*/ 14796 w 19998"/>
                <a:gd name="connsiteY171" fmla="*/ 17432 h 19998"/>
                <a:gd name="connsiteX172" fmla="*/ 14199 w 19998"/>
                <a:gd name="connsiteY172" fmla="*/ 17389 h 19998"/>
                <a:gd name="connsiteX173" fmla="*/ 14010 w 19998"/>
                <a:gd name="connsiteY173" fmla="*/ 17286 h 19998"/>
                <a:gd name="connsiteX174" fmla="*/ 14053 w 19998"/>
                <a:gd name="connsiteY174" fmla="*/ 17248 h 19998"/>
                <a:gd name="connsiteX175" fmla="*/ 13972 w 19998"/>
                <a:gd name="connsiteY175" fmla="*/ 17166 h 19998"/>
                <a:gd name="connsiteX176" fmla="*/ 12524 w 19998"/>
                <a:gd name="connsiteY176" fmla="*/ 17981 h 19998"/>
                <a:gd name="connsiteX177" fmla="*/ 12279 w 19998"/>
                <a:gd name="connsiteY177" fmla="*/ 18327 h 19998"/>
                <a:gd name="connsiteX178" fmla="*/ 12174 w 19998"/>
                <a:gd name="connsiteY178" fmla="*/ 18223 h 19998"/>
                <a:gd name="connsiteX179" fmla="*/ 12174 w 19998"/>
                <a:gd name="connsiteY179" fmla="*/ 18327 h 19998"/>
                <a:gd name="connsiteX180" fmla="*/ 12239 w 19998"/>
                <a:gd name="connsiteY180" fmla="*/ 18350 h 19998"/>
                <a:gd name="connsiteX181" fmla="*/ 12255 w 19998"/>
                <a:gd name="connsiteY181" fmla="*/ 18327 h 19998"/>
                <a:gd name="connsiteX182" fmla="*/ 12279 w 19998"/>
                <a:gd name="connsiteY182" fmla="*/ 18327 h 19998"/>
                <a:gd name="connsiteX183" fmla="*/ 12196 w 19998"/>
                <a:gd name="connsiteY183" fmla="*/ 18592 h 19998"/>
                <a:gd name="connsiteX184" fmla="*/ 12158 w 19998"/>
                <a:gd name="connsiteY184" fmla="*/ 18571 h 19998"/>
                <a:gd name="connsiteX185" fmla="*/ 12174 w 19998"/>
                <a:gd name="connsiteY185" fmla="*/ 18513 h 19998"/>
                <a:gd name="connsiteX186" fmla="*/ 12115 w 19998"/>
                <a:gd name="connsiteY186" fmla="*/ 18550 h 19998"/>
                <a:gd name="connsiteX187" fmla="*/ 12196 w 19998"/>
                <a:gd name="connsiteY187" fmla="*/ 18837 h 19998"/>
                <a:gd name="connsiteX188" fmla="*/ 12255 w 19998"/>
                <a:gd name="connsiteY188" fmla="*/ 19528 h 19998"/>
                <a:gd name="connsiteX189" fmla="*/ 12379 w 19998"/>
                <a:gd name="connsiteY189" fmla="*/ 19570 h 19998"/>
                <a:gd name="connsiteX190" fmla="*/ 12360 w 19998"/>
                <a:gd name="connsiteY190" fmla="*/ 19650 h 19998"/>
                <a:gd name="connsiteX191" fmla="*/ 12443 w 19998"/>
                <a:gd name="connsiteY191" fmla="*/ 19749 h 19998"/>
                <a:gd name="connsiteX192" fmla="*/ 12279 w 19998"/>
                <a:gd name="connsiteY192" fmla="*/ 19772 h 19998"/>
                <a:gd name="connsiteX193" fmla="*/ 12215 w 19998"/>
                <a:gd name="connsiteY193" fmla="*/ 19669 h 19998"/>
                <a:gd name="connsiteX194" fmla="*/ 12158 w 19998"/>
                <a:gd name="connsiteY194" fmla="*/ 19690 h 19998"/>
                <a:gd name="connsiteX195" fmla="*/ 12158 w 19998"/>
                <a:gd name="connsiteY195" fmla="*/ 19669 h 19998"/>
                <a:gd name="connsiteX196" fmla="*/ 12010 w 19998"/>
                <a:gd name="connsiteY196" fmla="*/ 19669 h 19998"/>
                <a:gd name="connsiteX197" fmla="*/ 12010 w 19998"/>
                <a:gd name="connsiteY197" fmla="*/ 19706 h 19998"/>
                <a:gd name="connsiteX198" fmla="*/ 11927 w 19998"/>
                <a:gd name="connsiteY198" fmla="*/ 19690 h 19998"/>
                <a:gd name="connsiteX199" fmla="*/ 11905 w 19998"/>
                <a:gd name="connsiteY199" fmla="*/ 19706 h 19998"/>
                <a:gd name="connsiteX200" fmla="*/ 11741 w 19998"/>
                <a:gd name="connsiteY200" fmla="*/ 19810 h 19998"/>
                <a:gd name="connsiteX201" fmla="*/ 11577 w 19998"/>
                <a:gd name="connsiteY201" fmla="*/ 19810 h 19998"/>
                <a:gd name="connsiteX202" fmla="*/ 11577 w 19998"/>
                <a:gd name="connsiteY202" fmla="*/ 19875 h 19998"/>
                <a:gd name="connsiteX203" fmla="*/ 11553 w 19998"/>
                <a:gd name="connsiteY203" fmla="*/ 19875 h 19998"/>
                <a:gd name="connsiteX204" fmla="*/ 11577 w 19998"/>
                <a:gd name="connsiteY204" fmla="*/ 19972 h 19998"/>
                <a:gd name="connsiteX205" fmla="*/ 11388 w 19998"/>
                <a:gd name="connsiteY205" fmla="*/ 19934 h 19998"/>
                <a:gd name="connsiteX206" fmla="*/ 11348 w 19998"/>
                <a:gd name="connsiteY206" fmla="*/ 19998 h 19998"/>
                <a:gd name="connsiteX207" fmla="*/ 10645 w 19998"/>
                <a:gd name="connsiteY207" fmla="*/ 19810 h 19998"/>
                <a:gd name="connsiteX208" fmla="*/ 10441 w 19998"/>
                <a:gd name="connsiteY208" fmla="*/ 19955 h 19998"/>
                <a:gd name="connsiteX209" fmla="*/ 10295 w 19998"/>
                <a:gd name="connsiteY209" fmla="*/ 19732 h 19998"/>
                <a:gd name="connsiteX210" fmla="*/ 9964 w 19998"/>
                <a:gd name="connsiteY210" fmla="*/ 19626 h 19998"/>
                <a:gd name="connsiteX211" fmla="*/ 9990 w 19998"/>
                <a:gd name="connsiteY211" fmla="*/ 19467 h 19998"/>
                <a:gd name="connsiteX212" fmla="*/ 10048 w 19998"/>
                <a:gd name="connsiteY212" fmla="*/ 19450 h 19998"/>
                <a:gd name="connsiteX213" fmla="*/ 10048 w 19998"/>
                <a:gd name="connsiteY213" fmla="*/ 19424 h 19998"/>
                <a:gd name="connsiteX214" fmla="*/ 9943 w 19998"/>
                <a:gd name="connsiteY214" fmla="*/ 19408 h 19998"/>
                <a:gd name="connsiteX215" fmla="*/ 9964 w 19998"/>
                <a:gd name="connsiteY215" fmla="*/ 19342 h 19998"/>
                <a:gd name="connsiteX216" fmla="*/ 9533 w 19998"/>
                <a:gd name="connsiteY216" fmla="*/ 19262 h 19998"/>
                <a:gd name="connsiteX217" fmla="*/ 9533 w 19998"/>
                <a:gd name="connsiteY217" fmla="*/ 19368 h 19998"/>
                <a:gd name="connsiteX218" fmla="*/ 9452 w 19998"/>
                <a:gd name="connsiteY218" fmla="*/ 19368 h 19998"/>
                <a:gd name="connsiteX219" fmla="*/ 9288 w 19998"/>
                <a:gd name="connsiteY219" fmla="*/ 19076 h 19998"/>
                <a:gd name="connsiteX220" fmla="*/ 8935 w 19998"/>
                <a:gd name="connsiteY220" fmla="*/ 19076 h 19998"/>
                <a:gd name="connsiteX221" fmla="*/ 8478 w 19998"/>
                <a:gd name="connsiteY221" fmla="*/ 18837 h 19998"/>
                <a:gd name="connsiteX222" fmla="*/ 8381 w 19998"/>
                <a:gd name="connsiteY222" fmla="*/ 18795 h 19998"/>
                <a:gd name="connsiteX223" fmla="*/ 8357 w 19998"/>
                <a:gd name="connsiteY223" fmla="*/ 18820 h 19998"/>
                <a:gd name="connsiteX224" fmla="*/ 8169 w 19998"/>
                <a:gd name="connsiteY224" fmla="*/ 18773 h 19998"/>
                <a:gd name="connsiteX225" fmla="*/ 8128 w 19998"/>
                <a:gd name="connsiteY225" fmla="*/ 18820 h 19998"/>
                <a:gd name="connsiteX226" fmla="*/ 8150 w 19998"/>
                <a:gd name="connsiteY226" fmla="*/ 18877 h 19998"/>
                <a:gd name="connsiteX227" fmla="*/ 8109 w 19998"/>
                <a:gd name="connsiteY227" fmla="*/ 18940 h 19998"/>
                <a:gd name="connsiteX228" fmla="*/ 8128 w 19998"/>
                <a:gd name="connsiteY228" fmla="*/ 18957 h 19998"/>
                <a:gd name="connsiteX229" fmla="*/ 8109 w 19998"/>
                <a:gd name="connsiteY229" fmla="*/ 18997 h 19998"/>
                <a:gd name="connsiteX230" fmla="*/ 8150 w 19998"/>
                <a:gd name="connsiteY230" fmla="*/ 18997 h 19998"/>
                <a:gd name="connsiteX231" fmla="*/ 8150 w 19998"/>
                <a:gd name="connsiteY231" fmla="*/ 19142 h 19998"/>
                <a:gd name="connsiteX232" fmla="*/ 8007 w 19998"/>
                <a:gd name="connsiteY232" fmla="*/ 19119 h 19998"/>
                <a:gd name="connsiteX233" fmla="*/ 7907 w 19998"/>
                <a:gd name="connsiteY233" fmla="*/ 19119 h 19998"/>
                <a:gd name="connsiteX234" fmla="*/ 7907 w 19998"/>
                <a:gd name="connsiteY234" fmla="*/ 19142 h 19998"/>
                <a:gd name="connsiteX235" fmla="*/ 7816 w 19998"/>
                <a:gd name="connsiteY235" fmla="*/ 19119 h 19998"/>
                <a:gd name="connsiteX236" fmla="*/ 7676 w 19998"/>
                <a:gd name="connsiteY236" fmla="*/ 19119 h 19998"/>
                <a:gd name="connsiteX237" fmla="*/ 7611 w 19998"/>
                <a:gd name="connsiteY237" fmla="*/ 19060 h 19998"/>
                <a:gd name="connsiteX238" fmla="*/ 7511 w 19998"/>
                <a:gd name="connsiteY238" fmla="*/ 19159 h 19998"/>
                <a:gd name="connsiteX239" fmla="*/ 6892 w 19998"/>
                <a:gd name="connsiteY239" fmla="*/ 19102 h 19998"/>
                <a:gd name="connsiteX240" fmla="*/ 6868 w 19998"/>
                <a:gd name="connsiteY240" fmla="*/ 19060 h 19998"/>
                <a:gd name="connsiteX241" fmla="*/ 6730 w 19998"/>
                <a:gd name="connsiteY241" fmla="*/ 18877 h 19998"/>
                <a:gd name="connsiteX242" fmla="*/ 6599 w 19998"/>
                <a:gd name="connsiteY242" fmla="*/ 18837 h 19998"/>
                <a:gd name="connsiteX243" fmla="*/ 6583 w 19998"/>
                <a:gd name="connsiteY243" fmla="*/ 18795 h 19998"/>
                <a:gd name="connsiteX244" fmla="*/ 6583 w 19998"/>
                <a:gd name="connsiteY244" fmla="*/ 18820 h 19998"/>
                <a:gd name="connsiteX245" fmla="*/ 6478 w 19998"/>
                <a:gd name="connsiteY245" fmla="*/ 18731 h 19998"/>
                <a:gd name="connsiteX246" fmla="*/ 6254 w 19998"/>
                <a:gd name="connsiteY246" fmla="*/ 18858 h 19998"/>
                <a:gd name="connsiteX247" fmla="*/ 6149 w 19998"/>
                <a:gd name="connsiteY247" fmla="*/ 18773 h 19998"/>
                <a:gd name="connsiteX248" fmla="*/ 6066 w 19998"/>
                <a:gd name="connsiteY248" fmla="*/ 18877 h 19998"/>
                <a:gd name="connsiteX249" fmla="*/ 6025 w 19998"/>
                <a:gd name="connsiteY249" fmla="*/ 18858 h 19998"/>
                <a:gd name="connsiteX250" fmla="*/ 6025 w 19998"/>
                <a:gd name="connsiteY250" fmla="*/ 18820 h 19998"/>
                <a:gd name="connsiteX251" fmla="*/ 5982 w 19998"/>
                <a:gd name="connsiteY251" fmla="*/ 18820 h 19998"/>
                <a:gd name="connsiteX252" fmla="*/ 5861 w 19998"/>
                <a:gd name="connsiteY252" fmla="*/ 18632 h 19998"/>
                <a:gd name="connsiteX253" fmla="*/ 5820 w 19998"/>
                <a:gd name="connsiteY253" fmla="*/ 18632 h 19998"/>
                <a:gd name="connsiteX254" fmla="*/ 5756 w 19998"/>
                <a:gd name="connsiteY254" fmla="*/ 18550 h 19998"/>
                <a:gd name="connsiteX255" fmla="*/ 5775 w 19998"/>
                <a:gd name="connsiteY255" fmla="*/ 18550 h 19998"/>
                <a:gd name="connsiteX256" fmla="*/ 5732 w 19998"/>
                <a:gd name="connsiteY256" fmla="*/ 18447 h 19998"/>
                <a:gd name="connsiteX257" fmla="*/ 5075 w 19998"/>
                <a:gd name="connsiteY257" fmla="*/ 18310 h 19998"/>
                <a:gd name="connsiteX258" fmla="*/ 4806 w 19998"/>
                <a:gd name="connsiteY258" fmla="*/ 18165 h 19998"/>
                <a:gd name="connsiteX259" fmla="*/ 4865 w 19998"/>
                <a:gd name="connsiteY259" fmla="*/ 18061 h 19998"/>
                <a:gd name="connsiteX260" fmla="*/ 4768 w 19998"/>
                <a:gd name="connsiteY260" fmla="*/ 18082 h 19998"/>
                <a:gd name="connsiteX261" fmla="*/ 4725 w 19998"/>
                <a:gd name="connsiteY261" fmla="*/ 18247 h 19998"/>
                <a:gd name="connsiteX262" fmla="*/ 4515 w 19998"/>
                <a:gd name="connsiteY262" fmla="*/ 18101 h 19998"/>
                <a:gd name="connsiteX263" fmla="*/ 4684 w 19998"/>
                <a:gd name="connsiteY263" fmla="*/ 17737 h 19998"/>
                <a:gd name="connsiteX264" fmla="*/ 4415 w 19998"/>
                <a:gd name="connsiteY264" fmla="*/ 17634 h 19998"/>
                <a:gd name="connsiteX265" fmla="*/ 4372 w 19998"/>
                <a:gd name="connsiteY265" fmla="*/ 17714 h 19998"/>
                <a:gd name="connsiteX266" fmla="*/ 4311 w 19998"/>
                <a:gd name="connsiteY266" fmla="*/ 17714 h 19998"/>
                <a:gd name="connsiteX267" fmla="*/ 4294 w 19998"/>
                <a:gd name="connsiteY267" fmla="*/ 17594 h 19998"/>
                <a:gd name="connsiteX268" fmla="*/ 4103 w 19998"/>
                <a:gd name="connsiteY268" fmla="*/ 17617 h 19998"/>
                <a:gd name="connsiteX269" fmla="*/ 4063 w 19998"/>
                <a:gd name="connsiteY269" fmla="*/ 17495 h 19998"/>
                <a:gd name="connsiteX270" fmla="*/ 4041 w 19998"/>
                <a:gd name="connsiteY270" fmla="*/ 17495 h 19998"/>
                <a:gd name="connsiteX271" fmla="*/ 4025 w 19998"/>
                <a:gd name="connsiteY271" fmla="*/ 17432 h 19998"/>
                <a:gd name="connsiteX272" fmla="*/ 4103 w 19998"/>
                <a:gd name="connsiteY272" fmla="*/ 17415 h 19998"/>
                <a:gd name="connsiteX273" fmla="*/ 4251 w 19998"/>
                <a:gd name="connsiteY273" fmla="*/ 17389 h 19998"/>
                <a:gd name="connsiteX274" fmla="*/ 4251 w 19998"/>
                <a:gd name="connsiteY274" fmla="*/ 17373 h 19998"/>
                <a:gd name="connsiteX275" fmla="*/ 4499 w 19998"/>
                <a:gd name="connsiteY275" fmla="*/ 17084 h 19998"/>
                <a:gd name="connsiteX276" fmla="*/ 5037 w 19998"/>
                <a:gd name="connsiteY276" fmla="*/ 14969 h 19998"/>
                <a:gd name="connsiteX277" fmla="*/ 5011 w 19998"/>
                <a:gd name="connsiteY277" fmla="*/ 14767 h 19998"/>
                <a:gd name="connsiteX278" fmla="*/ 5218 w 19998"/>
                <a:gd name="connsiteY278" fmla="*/ 14525 h 19998"/>
                <a:gd name="connsiteX279" fmla="*/ 5427 w 19998"/>
                <a:gd name="connsiteY279" fmla="*/ 14583 h 19998"/>
                <a:gd name="connsiteX280" fmla="*/ 5444 w 19998"/>
                <a:gd name="connsiteY280" fmla="*/ 14525 h 19998"/>
                <a:gd name="connsiteX281" fmla="*/ 5387 w 19998"/>
                <a:gd name="connsiteY281" fmla="*/ 14464 h 19998"/>
                <a:gd name="connsiteX282" fmla="*/ 5427 w 19998"/>
                <a:gd name="connsiteY282" fmla="*/ 14485 h 19998"/>
                <a:gd name="connsiteX283" fmla="*/ 5427 w 19998"/>
                <a:gd name="connsiteY283" fmla="*/ 14464 h 19998"/>
                <a:gd name="connsiteX284" fmla="*/ 5218 w 19998"/>
                <a:gd name="connsiteY284" fmla="*/ 14318 h 19998"/>
                <a:gd name="connsiteX285" fmla="*/ 5075 w 19998"/>
                <a:gd name="connsiteY285" fmla="*/ 14647 h 19998"/>
                <a:gd name="connsiteX286" fmla="*/ 5037 w 19998"/>
                <a:gd name="connsiteY286" fmla="*/ 14623 h 19998"/>
                <a:gd name="connsiteX287" fmla="*/ 5427 w 19998"/>
                <a:gd name="connsiteY287" fmla="*/ 12509 h 19998"/>
                <a:gd name="connsiteX288" fmla="*/ 5470 w 19998"/>
                <a:gd name="connsiteY288" fmla="*/ 12492 h 19998"/>
                <a:gd name="connsiteX289" fmla="*/ 5511 w 19998"/>
                <a:gd name="connsiteY289" fmla="*/ 12548 h 19998"/>
                <a:gd name="connsiteX290" fmla="*/ 5961 w 19998"/>
                <a:gd name="connsiteY290" fmla="*/ 13284 h 19998"/>
                <a:gd name="connsiteX291" fmla="*/ 6352 w 19998"/>
                <a:gd name="connsiteY291" fmla="*/ 14017 h 19998"/>
                <a:gd name="connsiteX292" fmla="*/ 6352 w 19998"/>
                <a:gd name="connsiteY292" fmla="*/ 13808 h 19998"/>
                <a:gd name="connsiteX293" fmla="*/ 6001 w 19998"/>
                <a:gd name="connsiteY293" fmla="*/ 13058 h 19998"/>
                <a:gd name="connsiteX294" fmla="*/ 5675 w 19998"/>
                <a:gd name="connsiteY294" fmla="*/ 12532 h 19998"/>
                <a:gd name="connsiteX295" fmla="*/ 5551 w 19998"/>
                <a:gd name="connsiteY295" fmla="*/ 12410 h 19998"/>
                <a:gd name="connsiteX296" fmla="*/ 5258 w 19998"/>
                <a:gd name="connsiteY296" fmla="*/ 12227 h 19998"/>
                <a:gd name="connsiteX297" fmla="*/ 5242 w 19998"/>
                <a:gd name="connsiteY297" fmla="*/ 12243 h 19998"/>
                <a:gd name="connsiteX298" fmla="*/ 5175 w 19998"/>
                <a:gd name="connsiteY298" fmla="*/ 11961 h 19998"/>
                <a:gd name="connsiteX299" fmla="*/ 5363 w 19998"/>
                <a:gd name="connsiteY299" fmla="*/ 11961 h 19998"/>
                <a:gd name="connsiteX300" fmla="*/ 5487 w 19998"/>
                <a:gd name="connsiteY300" fmla="*/ 11653 h 19998"/>
                <a:gd name="connsiteX301" fmla="*/ 5470 w 19998"/>
                <a:gd name="connsiteY301" fmla="*/ 11653 h 19998"/>
                <a:gd name="connsiteX302" fmla="*/ 5470 w 19998"/>
                <a:gd name="connsiteY302" fmla="*/ 11637 h 19998"/>
                <a:gd name="connsiteX303" fmla="*/ 5444 w 19998"/>
                <a:gd name="connsiteY303" fmla="*/ 11268 h 19998"/>
                <a:gd name="connsiteX304" fmla="*/ 5339 w 19998"/>
                <a:gd name="connsiteY304" fmla="*/ 11146 h 19998"/>
                <a:gd name="connsiteX305" fmla="*/ 5251 w 19998"/>
                <a:gd name="connsiteY305" fmla="*/ 10849 h 19998"/>
                <a:gd name="connsiteX306" fmla="*/ 4784 w 19998"/>
                <a:gd name="connsiteY306" fmla="*/ 10539 h 19998"/>
                <a:gd name="connsiteX307" fmla="*/ 4603 w 19998"/>
                <a:gd name="connsiteY307" fmla="*/ 10497 h 19998"/>
                <a:gd name="connsiteX308" fmla="*/ 4620 w 19998"/>
                <a:gd name="connsiteY308" fmla="*/ 10476 h 19998"/>
                <a:gd name="connsiteX309" fmla="*/ 3877 w 19998"/>
                <a:gd name="connsiteY309" fmla="*/ 9395 h 19998"/>
                <a:gd name="connsiteX310" fmla="*/ 3941 w 19998"/>
                <a:gd name="connsiteY310" fmla="*/ 9353 h 19998"/>
                <a:gd name="connsiteX311" fmla="*/ 3918 w 19998"/>
                <a:gd name="connsiteY311" fmla="*/ 9353 h 19998"/>
                <a:gd name="connsiteX312" fmla="*/ 4168 w 19998"/>
                <a:gd name="connsiteY312" fmla="*/ 9071 h 19998"/>
                <a:gd name="connsiteX313" fmla="*/ 3753 w 19998"/>
                <a:gd name="connsiteY313" fmla="*/ 8829 h 19998"/>
                <a:gd name="connsiteX314" fmla="*/ 3899 w 19998"/>
                <a:gd name="connsiteY314" fmla="*/ 8645 h 19998"/>
                <a:gd name="connsiteX315" fmla="*/ 3899 w 19998"/>
                <a:gd name="connsiteY315" fmla="*/ 8521 h 19998"/>
                <a:gd name="connsiteX316" fmla="*/ 4472 w 19998"/>
                <a:gd name="connsiteY316" fmla="*/ 8666 h 19998"/>
                <a:gd name="connsiteX317" fmla="*/ 3877 w 19998"/>
                <a:gd name="connsiteY317" fmla="*/ 8457 h 19998"/>
                <a:gd name="connsiteX318" fmla="*/ 3689 w 19998"/>
                <a:gd name="connsiteY318" fmla="*/ 8587 h 19998"/>
                <a:gd name="connsiteX319" fmla="*/ 3360 w 19998"/>
                <a:gd name="connsiteY319" fmla="*/ 8401 h 19998"/>
                <a:gd name="connsiteX320" fmla="*/ 3303 w 19998"/>
                <a:gd name="connsiteY320" fmla="*/ 8239 h 19998"/>
                <a:gd name="connsiteX321" fmla="*/ 3465 w 19998"/>
                <a:gd name="connsiteY321" fmla="*/ 8077 h 19998"/>
                <a:gd name="connsiteX322" fmla="*/ 3344 w 19998"/>
                <a:gd name="connsiteY322" fmla="*/ 7910 h 19998"/>
                <a:gd name="connsiteX323" fmla="*/ 3156 w 19998"/>
                <a:gd name="connsiteY323" fmla="*/ 7910 h 19998"/>
                <a:gd name="connsiteX324" fmla="*/ 2844 w 19998"/>
                <a:gd name="connsiteY324" fmla="*/ 7933 h 19998"/>
                <a:gd name="connsiteX325" fmla="*/ 2822 w 19998"/>
                <a:gd name="connsiteY325" fmla="*/ 7853 h 19998"/>
                <a:gd name="connsiteX326" fmla="*/ 3115 w 19998"/>
                <a:gd name="connsiteY326" fmla="*/ 7651 h 19998"/>
                <a:gd name="connsiteX327" fmla="*/ 3115 w 19998"/>
                <a:gd name="connsiteY327" fmla="*/ 7625 h 19998"/>
                <a:gd name="connsiteX328" fmla="*/ 2477 w 19998"/>
                <a:gd name="connsiteY328" fmla="*/ 7750 h 19998"/>
                <a:gd name="connsiteX329" fmla="*/ 2477 w 19998"/>
                <a:gd name="connsiteY329" fmla="*/ 7973 h 19998"/>
                <a:gd name="connsiteX330" fmla="*/ 2127 w 19998"/>
                <a:gd name="connsiteY330" fmla="*/ 7442 h 19998"/>
                <a:gd name="connsiteX331" fmla="*/ 2127 w 19998"/>
                <a:gd name="connsiteY331" fmla="*/ 7463 h 19998"/>
                <a:gd name="connsiteX332" fmla="*/ 1831 w 19998"/>
                <a:gd name="connsiteY332" fmla="*/ 7261 h 19998"/>
                <a:gd name="connsiteX333" fmla="*/ 1260 w 19998"/>
                <a:gd name="connsiteY333" fmla="*/ 6996 h 19998"/>
                <a:gd name="connsiteX334" fmla="*/ 1276 w 19998"/>
                <a:gd name="connsiteY334" fmla="*/ 6975 h 19998"/>
                <a:gd name="connsiteX335" fmla="*/ 1260 w 19998"/>
                <a:gd name="connsiteY335" fmla="*/ 6958 h 19998"/>
                <a:gd name="connsiteX336" fmla="*/ 1236 w 19998"/>
                <a:gd name="connsiteY336" fmla="*/ 6958 h 19998"/>
                <a:gd name="connsiteX337" fmla="*/ 1172 w 19998"/>
                <a:gd name="connsiteY337" fmla="*/ 6892 h 19998"/>
                <a:gd name="connsiteX338" fmla="*/ 1155 w 19998"/>
                <a:gd name="connsiteY338" fmla="*/ 6996 h 19998"/>
                <a:gd name="connsiteX339" fmla="*/ 886 w 19998"/>
                <a:gd name="connsiteY339" fmla="*/ 6975 h 19998"/>
                <a:gd name="connsiteX340" fmla="*/ 679 w 19998"/>
                <a:gd name="connsiteY340" fmla="*/ 7099 h 19998"/>
                <a:gd name="connsiteX341" fmla="*/ 533 w 19998"/>
                <a:gd name="connsiteY341" fmla="*/ 7078 h 19998"/>
                <a:gd name="connsiteX342" fmla="*/ 533 w 19998"/>
                <a:gd name="connsiteY342" fmla="*/ 7022 h 19998"/>
                <a:gd name="connsiteX343" fmla="*/ 574 w 19998"/>
                <a:gd name="connsiteY343" fmla="*/ 6996 h 19998"/>
                <a:gd name="connsiteX344" fmla="*/ 305 w 19998"/>
                <a:gd name="connsiteY344" fmla="*/ 6568 h 19998"/>
                <a:gd name="connsiteX345" fmla="*/ 264 w 19998"/>
                <a:gd name="connsiteY345" fmla="*/ 6594 h 19998"/>
                <a:gd name="connsiteX346" fmla="*/ 164 w 19998"/>
                <a:gd name="connsiteY346" fmla="*/ 6528 h 19998"/>
                <a:gd name="connsiteX347" fmla="*/ 141 w 19998"/>
                <a:gd name="connsiteY347" fmla="*/ 6528 h 19998"/>
                <a:gd name="connsiteX348" fmla="*/ 0 w 19998"/>
                <a:gd name="connsiteY348" fmla="*/ 6490 h 19998"/>
                <a:gd name="connsiteX349" fmla="*/ 17 w 19998"/>
                <a:gd name="connsiteY349" fmla="*/ 6465 h 19998"/>
                <a:gd name="connsiteX350" fmla="*/ 57 w 19998"/>
                <a:gd name="connsiteY350" fmla="*/ 6465 h 19998"/>
                <a:gd name="connsiteX351" fmla="*/ 57 w 19998"/>
                <a:gd name="connsiteY351" fmla="*/ 6425 h 19998"/>
                <a:gd name="connsiteX352" fmla="*/ 695 w 19998"/>
                <a:gd name="connsiteY352" fmla="*/ 6408 h 19998"/>
                <a:gd name="connsiteX353" fmla="*/ 760 w 19998"/>
                <a:gd name="connsiteY353" fmla="*/ 6262 h 19998"/>
                <a:gd name="connsiteX354" fmla="*/ 722 w 19998"/>
                <a:gd name="connsiteY354" fmla="*/ 6262 h 19998"/>
                <a:gd name="connsiteX355" fmla="*/ 695 w 19998"/>
                <a:gd name="connsiteY355" fmla="*/ 6164 h 19998"/>
                <a:gd name="connsiteX356" fmla="*/ 433 w 19998"/>
                <a:gd name="connsiteY356" fmla="*/ 6084 h 19998"/>
                <a:gd name="connsiteX357" fmla="*/ 348 w 19998"/>
                <a:gd name="connsiteY357" fmla="*/ 6204 h 19998"/>
                <a:gd name="connsiteX358" fmla="*/ 329 w 19998"/>
                <a:gd name="connsiteY358" fmla="*/ 6204 h 19998"/>
                <a:gd name="connsiteX359" fmla="*/ 305 w 19998"/>
                <a:gd name="connsiteY359" fmla="*/ 6060 h 19998"/>
                <a:gd name="connsiteX360" fmla="*/ 348 w 19998"/>
                <a:gd name="connsiteY360" fmla="*/ 6044 h 19998"/>
                <a:gd name="connsiteX361" fmla="*/ 348 w 19998"/>
                <a:gd name="connsiteY361" fmla="*/ 5997 h 19998"/>
                <a:gd name="connsiteX362" fmla="*/ 248 w 19998"/>
                <a:gd name="connsiteY362" fmla="*/ 5997 h 19998"/>
                <a:gd name="connsiteX363" fmla="*/ 221 w 19998"/>
                <a:gd name="connsiteY363" fmla="*/ 5938 h 19998"/>
                <a:gd name="connsiteX364" fmla="*/ 329 w 19998"/>
                <a:gd name="connsiteY364" fmla="*/ 5938 h 19998"/>
                <a:gd name="connsiteX365" fmla="*/ 348 w 19998"/>
                <a:gd name="connsiteY365" fmla="*/ 5818 h 19998"/>
                <a:gd name="connsiteX366" fmla="*/ 391 w 19998"/>
                <a:gd name="connsiteY366" fmla="*/ 5818 h 19998"/>
                <a:gd name="connsiteX367" fmla="*/ 369 w 19998"/>
                <a:gd name="connsiteY367" fmla="*/ 5917 h 19998"/>
                <a:gd name="connsiteX368" fmla="*/ 433 w 19998"/>
                <a:gd name="connsiteY368" fmla="*/ 5877 h 19998"/>
                <a:gd name="connsiteX369" fmla="*/ 433 w 19998"/>
                <a:gd name="connsiteY369" fmla="*/ 5898 h 19998"/>
                <a:gd name="connsiteX370" fmla="*/ 410 w 19998"/>
                <a:gd name="connsiteY370" fmla="*/ 5917 h 19998"/>
                <a:gd name="connsiteX371" fmla="*/ 433 w 19998"/>
                <a:gd name="connsiteY371" fmla="*/ 5938 h 19998"/>
                <a:gd name="connsiteX372" fmla="*/ 555 w 19998"/>
                <a:gd name="connsiteY372" fmla="*/ 5938 h 19998"/>
                <a:gd name="connsiteX373" fmla="*/ 555 w 19998"/>
                <a:gd name="connsiteY373" fmla="*/ 5955 h 19998"/>
                <a:gd name="connsiteX374" fmla="*/ 738 w 19998"/>
                <a:gd name="connsiteY374" fmla="*/ 5938 h 19998"/>
                <a:gd name="connsiteX375" fmla="*/ 695 w 19998"/>
                <a:gd name="connsiteY375" fmla="*/ 5835 h 19998"/>
                <a:gd name="connsiteX376" fmla="*/ 655 w 19998"/>
                <a:gd name="connsiteY376" fmla="*/ 5835 h 19998"/>
                <a:gd name="connsiteX377" fmla="*/ 638 w 19998"/>
                <a:gd name="connsiteY377" fmla="*/ 5877 h 19998"/>
                <a:gd name="connsiteX378" fmla="*/ 574 w 19998"/>
                <a:gd name="connsiteY378" fmla="*/ 5861 h 19998"/>
                <a:gd name="connsiteX379" fmla="*/ 517 w 19998"/>
                <a:gd name="connsiteY379" fmla="*/ 5861 h 19998"/>
                <a:gd name="connsiteX380" fmla="*/ 598 w 19998"/>
                <a:gd name="connsiteY380" fmla="*/ 5736 h 19998"/>
                <a:gd name="connsiteX381" fmla="*/ 141 w 19998"/>
                <a:gd name="connsiteY381" fmla="*/ 5778 h 19998"/>
                <a:gd name="connsiteX382" fmla="*/ 141 w 19998"/>
                <a:gd name="connsiteY382" fmla="*/ 5795 h 19998"/>
                <a:gd name="connsiteX383" fmla="*/ 17 w 19998"/>
                <a:gd name="connsiteY383" fmla="*/ 5818 h 19998"/>
                <a:gd name="connsiteX384" fmla="*/ 17 w 19998"/>
                <a:gd name="connsiteY384" fmla="*/ 5715 h 19998"/>
                <a:gd name="connsiteX385" fmla="*/ 40 w 19998"/>
                <a:gd name="connsiteY385" fmla="*/ 5715 h 19998"/>
                <a:gd name="connsiteX386" fmla="*/ 141 w 19998"/>
                <a:gd name="connsiteY386" fmla="*/ 5287 h 19998"/>
                <a:gd name="connsiteX387" fmla="*/ 181 w 19998"/>
                <a:gd name="connsiteY387" fmla="*/ 5268 h 19998"/>
                <a:gd name="connsiteX388" fmla="*/ 348 w 19998"/>
                <a:gd name="connsiteY388" fmla="*/ 5247 h 19998"/>
                <a:gd name="connsiteX389" fmla="*/ 329 w 19998"/>
                <a:gd name="connsiteY389" fmla="*/ 5205 h 19998"/>
                <a:gd name="connsiteX390" fmla="*/ 450 w 19998"/>
                <a:gd name="connsiteY390" fmla="*/ 5149 h 19998"/>
                <a:gd name="connsiteX391" fmla="*/ 617 w 19998"/>
                <a:gd name="connsiteY391" fmla="*/ 5149 h 19998"/>
                <a:gd name="connsiteX392" fmla="*/ 617 w 19998"/>
                <a:gd name="connsiteY392" fmla="*/ 5106 h 19998"/>
                <a:gd name="connsiteX393" fmla="*/ 803 w 19998"/>
                <a:gd name="connsiteY393" fmla="*/ 5085 h 19998"/>
                <a:gd name="connsiteX394" fmla="*/ 826 w 19998"/>
                <a:gd name="connsiteY394" fmla="*/ 5106 h 19998"/>
                <a:gd name="connsiteX395" fmla="*/ 803 w 19998"/>
                <a:gd name="connsiteY395" fmla="*/ 5149 h 19998"/>
                <a:gd name="connsiteX396" fmla="*/ 803 w 19998"/>
                <a:gd name="connsiteY396" fmla="*/ 5165 h 19998"/>
                <a:gd name="connsiteX397" fmla="*/ 1276 w 19998"/>
                <a:gd name="connsiteY397" fmla="*/ 5022 h 19998"/>
                <a:gd name="connsiteX398" fmla="*/ 1276 w 19998"/>
                <a:gd name="connsiteY398" fmla="*/ 5003 h 19998"/>
                <a:gd name="connsiteX399" fmla="*/ 1276 w 19998"/>
                <a:gd name="connsiteY399" fmla="*/ 5022 h 19998"/>
                <a:gd name="connsiteX400" fmla="*/ 1298 w 19998"/>
                <a:gd name="connsiteY400" fmla="*/ 5022 h 19998"/>
                <a:gd name="connsiteX401" fmla="*/ 1298 w 19998"/>
                <a:gd name="connsiteY401" fmla="*/ 5003 h 19998"/>
                <a:gd name="connsiteX402" fmla="*/ 1341 w 19998"/>
                <a:gd name="connsiteY402" fmla="*/ 5003 h 19998"/>
                <a:gd name="connsiteX403" fmla="*/ 1341 w 19998"/>
                <a:gd name="connsiteY403" fmla="*/ 5165 h 19998"/>
                <a:gd name="connsiteX404" fmla="*/ 1381 w 19998"/>
                <a:gd name="connsiteY404" fmla="*/ 5165 h 19998"/>
                <a:gd name="connsiteX405" fmla="*/ 1441 w 19998"/>
                <a:gd name="connsiteY405" fmla="*/ 5149 h 19998"/>
                <a:gd name="connsiteX406" fmla="*/ 1441 w 19998"/>
                <a:gd name="connsiteY406" fmla="*/ 5205 h 19998"/>
                <a:gd name="connsiteX407" fmla="*/ 1505 w 19998"/>
                <a:gd name="connsiteY407" fmla="*/ 5231 h 19998"/>
                <a:gd name="connsiteX408" fmla="*/ 1524 w 19998"/>
                <a:gd name="connsiteY408" fmla="*/ 5069 h 19998"/>
                <a:gd name="connsiteX409" fmla="*/ 1562 w 19998"/>
                <a:gd name="connsiteY409" fmla="*/ 5069 h 19998"/>
                <a:gd name="connsiteX410" fmla="*/ 1562 w 19998"/>
                <a:gd name="connsiteY410" fmla="*/ 5043 h 19998"/>
                <a:gd name="connsiteX411" fmla="*/ 1815 w 19998"/>
                <a:gd name="connsiteY411" fmla="*/ 5125 h 19998"/>
                <a:gd name="connsiteX412" fmla="*/ 1815 w 19998"/>
                <a:gd name="connsiteY412" fmla="*/ 5149 h 19998"/>
                <a:gd name="connsiteX413" fmla="*/ 1831 w 19998"/>
                <a:gd name="connsiteY413" fmla="*/ 5149 h 19998"/>
                <a:gd name="connsiteX414" fmla="*/ 1874 w 19998"/>
                <a:gd name="connsiteY414" fmla="*/ 5149 h 19998"/>
                <a:gd name="connsiteX415" fmla="*/ 1874 w 19998"/>
                <a:gd name="connsiteY415" fmla="*/ 5189 h 19998"/>
                <a:gd name="connsiteX416" fmla="*/ 1936 w 19998"/>
                <a:gd name="connsiteY416" fmla="*/ 5165 h 19998"/>
                <a:gd name="connsiteX417" fmla="*/ 1936 w 19998"/>
                <a:gd name="connsiteY417" fmla="*/ 5149 h 19998"/>
                <a:gd name="connsiteX418" fmla="*/ 1915 w 19998"/>
                <a:gd name="connsiteY418" fmla="*/ 5125 h 19998"/>
                <a:gd name="connsiteX419" fmla="*/ 1915 w 19998"/>
                <a:gd name="connsiteY419" fmla="*/ 5069 h 19998"/>
                <a:gd name="connsiteX420" fmla="*/ 1979 w 19998"/>
                <a:gd name="connsiteY420" fmla="*/ 5003 h 19998"/>
                <a:gd name="connsiteX421" fmla="*/ 1936 w 19998"/>
                <a:gd name="connsiteY421" fmla="*/ 4939 h 19998"/>
                <a:gd name="connsiteX422" fmla="*/ 2103 w 19998"/>
                <a:gd name="connsiteY422" fmla="*/ 4820 h 19998"/>
                <a:gd name="connsiteX423" fmla="*/ 2496 w 19998"/>
                <a:gd name="connsiteY423" fmla="*/ 4777 h 19998"/>
                <a:gd name="connsiteX424" fmla="*/ 2536 w 19998"/>
                <a:gd name="connsiteY424" fmla="*/ 4860 h 19998"/>
                <a:gd name="connsiteX425" fmla="*/ 2722 w 19998"/>
                <a:gd name="connsiteY425" fmla="*/ 4761 h 19998"/>
                <a:gd name="connsiteX426" fmla="*/ 2722 w 19998"/>
                <a:gd name="connsiteY426" fmla="*/ 4900 h 19998"/>
                <a:gd name="connsiteX427" fmla="*/ 2805 w 19998"/>
                <a:gd name="connsiteY427" fmla="*/ 4923 h 19998"/>
                <a:gd name="connsiteX428" fmla="*/ 2782 w 19998"/>
                <a:gd name="connsiteY428" fmla="*/ 4982 h 19998"/>
                <a:gd name="connsiteX429" fmla="*/ 2886 w 19998"/>
                <a:gd name="connsiteY429" fmla="*/ 5022 h 19998"/>
                <a:gd name="connsiteX430" fmla="*/ 2910 w 19998"/>
                <a:gd name="connsiteY430" fmla="*/ 5022 h 19998"/>
                <a:gd name="connsiteX431" fmla="*/ 2970 w 19998"/>
                <a:gd name="connsiteY431" fmla="*/ 5189 h 19998"/>
                <a:gd name="connsiteX432" fmla="*/ 3010 w 19998"/>
                <a:gd name="connsiteY432" fmla="*/ 5189 h 19998"/>
                <a:gd name="connsiteX433" fmla="*/ 3034 w 19998"/>
                <a:gd name="connsiteY433" fmla="*/ 5247 h 19998"/>
                <a:gd name="connsiteX434" fmla="*/ 3256 w 19998"/>
                <a:gd name="connsiteY434" fmla="*/ 5673 h 19998"/>
                <a:gd name="connsiteX435" fmla="*/ 3608 w 19998"/>
                <a:gd name="connsiteY435" fmla="*/ 5391 h 19998"/>
                <a:gd name="connsiteX436" fmla="*/ 3689 w 19998"/>
                <a:gd name="connsiteY436" fmla="*/ 5351 h 19998"/>
                <a:gd name="connsiteX437" fmla="*/ 3860 w 19998"/>
                <a:gd name="connsiteY437" fmla="*/ 5268 h 19998"/>
                <a:gd name="connsiteX438" fmla="*/ 3999 w 19998"/>
                <a:gd name="connsiteY438" fmla="*/ 5534 h 19998"/>
                <a:gd name="connsiteX439" fmla="*/ 4351 w 19998"/>
                <a:gd name="connsiteY439" fmla="*/ 5351 h 19998"/>
                <a:gd name="connsiteX440" fmla="*/ 4372 w 19998"/>
                <a:gd name="connsiteY440" fmla="*/ 5308 h 19998"/>
                <a:gd name="connsiteX441" fmla="*/ 4580 w 19998"/>
                <a:gd name="connsiteY441" fmla="*/ 5268 h 19998"/>
                <a:gd name="connsiteX442" fmla="*/ 4580 w 19998"/>
                <a:gd name="connsiteY442" fmla="*/ 5471 h 19998"/>
                <a:gd name="connsiteX443" fmla="*/ 4994 w 19998"/>
                <a:gd name="connsiteY443" fmla="*/ 5449 h 19998"/>
                <a:gd name="connsiteX444" fmla="*/ 5075 w 19998"/>
                <a:gd name="connsiteY444" fmla="*/ 5471 h 19998"/>
                <a:gd name="connsiteX445" fmla="*/ 5323 w 19998"/>
                <a:gd name="connsiteY445" fmla="*/ 5471 h 19998"/>
                <a:gd name="connsiteX446" fmla="*/ 5242 w 19998"/>
                <a:gd name="connsiteY446" fmla="*/ 5407 h 19998"/>
                <a:gd name="connsiteX447" fmla="*/ 4994 w 19998"/>
                <a:gd name="connsiteY447" fmla="*/ 5003 h 19998"/>
                <a:gd name="connsiteX448" fmla="*/ 4970 w 19998"/>
                <a:gd name="connsiteY448" fmla="*/ 5003 h 19998"/>
                <a:gd name="connsiteX449" fmla="*/ 4954 w 19998"/>
                <a:gd name="connsiteY449" fmla="*/ 4982 h 19998"/>
                <a:gd name="connsiteX450" fmla="*/ 5054 w 19998"/>
                <a:gd name="connsiteY450" fmla="*/ 4618 h 19998"/>
                <a:gd name="connsiteX451" fmla="*/ 5054 w 19998"/>
                <a:gd name="connsiteY451" fmla="*/ 4601 h 19998"/>
                <a:gd name="connsiteX452" fmla="*/ 5037 w 19998"/>
                <a:gd name="connsiteY452" fmla="*/ 4618 h 19998"/>
                <a:gd name="connsiteX453" fmla="*/ 5011 w 19998"/>
                <a:gd name="connsiteY453" fmla="*/ 4131 h 19998"/>
                <a:gd name="connsiteX454" fmla="*/ 4970 w 19998"/>
                <a:gd name="connsiteY454" fmla="*/ 4131 h 19998"/>
                <a:gd name="connsiteX455" fmla="*/ 4642 w 19998"/>
                <a:gd name="connsiteY455" fmla="*/ 3335 h 19998"/>
                <a:gd name="connsiteX456" fmla="*/ 4663 w 19998"/>
                <a:gd name="connsiteY456" fmla="*/ 3092 h 19998"/>
                <a:gd name="connsiteX457" fmla="*/ 4563 w 19998"/>
                <a:gd name="connsiteY457" fmla="*/ 3050 h 19998"/>
                <a:gd name="connsiteX458" fmla="*/ 4563 w 19998"/>
                <a:gd name="connsiteY458" fmla="*/ 2930 h 19998"/>
                <a:gd name="connsiteX459" fmla="*/ 4663 w 19998"/>
                <a:gd name="connsiteY459" fmla="*/ 2987 h 19998"/>
                <a:gd name="connsiteX460" fmla="*/ 4684 w 19998"/>
                <a:gd name="connsiteY460" fmla="*/ 2947 h 19998"/>
                <a:gd name="connsiteX461" fmla="*/ 5242 w 19998"/>
                <a:gd name="connsiteY461" fmla="*/ 3092 h 19998"/>
                <a:gd name="connsiteX462" fmla="*/ 5258 w 19998"/>
                <a:gd name="connsiteY462" fmla="*/ 3029 h 19998"/>
                <a:gd name="connsiteX463" fmla="*/ 5570 w 19998"/>
                <a:gd name="connsiteY463" fmla="*/ 3050 h 19998"/>
                <a:gd name="connsiteX464" fmla="*/ 5632 w 19998"/>
                <a:gd name="connsiteY464" fmla="*/ 3252 h 19998"/>
                <a:gd name="connsiteX465" fmla="*/ 5592 w 19998"/>
                <a:gd name="connsiteY465" fmla="*/ 3252 h 19998"/>
                <a:gd name="connsiteX466" fmla="*/ 5570 w 19998"/>
                <a:gd name="connsiteY466" fmla="*/ 3316 h 19998"/>
                <a:gd name="connsiteX467" fmla="*/ 5511 w 19998"/>
                <a:gd name="connsiteY467" fmla="*/ 3316 h 19998"/>
                <a:gd name="connsiteX468" fmla="*/ 5675 w 19998"/>
                <a:gd name="connsiteY468" fmla="*/ 3800 h 19998"/>
                <a:gd name="connsiteX469" fmla="*/ 5649 w 19998"/>
                <a:gd name="connsiteY469" fmla="*/ 3826 h 19998"/>
                <a:gd name="connsiteX470" fmla="*/ 5732 w 19998"/>
                <a:gd name="connsiteY470" fmla="*/ 3842 h 19998"/>
                <a:gd name="connsiteX471" fmla="*/ 5713 w 19998"/>
                <a:gd name="connsiteY471" fmla="*/ 3842 h 19998"/>
                <a:gd name="connsiteX472" fmla="*/ 5732 w 19998"/>
                <a:gd name="connsiteY472" fmla="*/ 3882 h 19998"/>
                <a:gd name="connsiteX473" fmla="*/ 5756 w 19998"/>
                <a:gd name="connsiteY473" fmla="*/ 3882 h 19998"/>
                <a:gd name="connsiteX474" fmla="*/ 5775 w 19998"/>
                <a:gd name="connsiteY474" fmla="*/ 3882 h 19998"/>
                <a:gd name="connsiteX475" fmla="*/ 5861 w 19998"/>
                <a:gd name="connsiteY475" fmla="*/ 3762 h 19998"/>
                <a:gd name="connsiteX476" fmla="*/ 6499 w 19998"/>
                <a:gd name="connsiteY476" fmla="*/ 3906 h 19998"/>
                <a:gd name="connsiteX477" fmla="*/ 7611 w 19998"/>
                <a:gd name="connsiteY477" fmla="*/ 3826 h 19998"/>
                <a:gd name="connsiteX478" fmla="*/ 7923 w 19998"/>
                <a:gd name="connsiteY478" fmla="*/ 3722 h 19998"/>
                <a:gd name="connsiteX479" fmla="*/ 8045 w 19998"/>
                <a:gd name="connsiteY479" fmla="*/ 3703 h 19998"/>
                <a:gd name="connsiteX480" fmla="*/ 7611 w 19998"/>
                <a:gd name="connsiteY480" fmla="*/ 3600 h 19998"/>
                <a:gd name="connsiteX481" fmla="*/ 7611 w 19998"/>
                <a:gd name="connsiteY481" fmla="*/ 3581 h 19998"/>
                <a:gd name="connsiteX482" fmla="*/ 7799 w 19998"/>
                <a:gd name="connsiteY482" fmla="*/ 3092 h 19998"/>
                <a:gd name="connsiteX483" fmla="*/ 9574 w 19998"/>
                <a:gd name="connsiteY483" fmla="*/ 2317 h 19998"/>
                <a:gd name="connsiteX484" fmla="*/ 9843 w 19998"/>
                <a:gd name="connsiteY484" fmla="*/ 1993 h 19998"/>
                <a:gd name="connsiteX485" fmla="*/ 9902 w 19998"/>
                <a:gd name="connsiteY485" fmla="*/ 2051 h 19998"/>
                <a:gd name="connsiteX486" fmla="*/ 10031 w 19998"/>
                <a:gd name="connsiteY486" fmla="*/ 2051 h 19998"/>
                <a:gd name="connsiteX487" fmla="*/ 9964 w 19998"/>
                <a:gd name="connsiteY487" fmla="*/ 1972 h 19998"/>
                <a:gd name="connsiteX488" fmla="*/ 9943 w 19998"/>
                <a:gd name="connsiteY488" fmla="*/ 1993 h 19998"/>
                <a:gd name="connsiteX489" fmla="*/ 9843 w 19998"/>
                <a:gd name="connsiteY489" fmla="*/ 1645 h 19998"/>
                <a:gd name="connsiteX490" fmla="*/ 9902 w 19998"/>
                <a:gd name="connsiteY490" fmla="*/ 1645 h 19998"/>
                <a:gd name="connsiteX491" fmla="*/ 9902 w 19998"/>
                <a:gd name="connsiteY491" fmla="*/ 1628 h 19998"/>
                <a:gd name="connsiteX492" fmla="*/ 9902 w 19998"/>
                <a:gd name="connsiteY492" fmla="*/ 1607 h 19998"/>
                <a:gd name="connsiteX493" fmla="*/ 9843 w 19998"/>
                <a:gd name="connsiteY493" fmla="*/ 1542 h 19998"/>
                <a:gd name="connsiteX494" fmla="*/ 9886 w 19998"/>
                <a:gd name="connsiteY494" fmla="*/ 1260 h 19998"/>
                <a:gd name="connsiteX495" fmla="*/ 9926 w 19998"/>
                <a:gd name="connsiteY495" fmla="*/ 1243 h 19998"/>
                <a:gd name="connsiteX496" fmla="*/ 9886 w 19998"/>
                <a:gd name="connsiteY496" fmla="*/ 815 h 19998"/>
                <a:gd name="connsiteX497" fmla="*/ 9902 w 19998"/>
                <a:gd name="connsiteY497" fmla="*/ 815 h 19998"/>
                <a:gd name="connsiteX498" fmla="*/ 9886 w 19998"/>
                <a:gd name="connsiteY498" fmla="*/ 484 h 19998"/>
                <a:gd name="connsiteX499" fmla="*/ 10645 w 19998"/>
                <a:gd name="connsiteY499" fmla="*/ 186 h 19998"/>
                <a:gd name="connsiteX500" fmla="*/ 11307 w 19998"/>
                <a:gd name="connsiteY500" fmla="*/ 0 h 19998"/>
                <a:gd name="connsiteX501" fmla="*/ 11431 w 19998"/>
                <a:gd name="connsiteY501" fmla="*/ 324 h 19998"/>
                <a:gd name="connsiteX502" fmla="*/ 11431 w 19998"/>
                <a:gd name="connsiteY502" fmla="*/ 630 h 19998"/>
                <a:gd name="connsiteX503" fmla="*/ 11577 w 19998"/>
                <a:gd name="connsiteY503" fmla="*/ 630 h 19998"/>
                <a:gd name="connsiteX504" fmla="*/ 11700 w 19998"/>
                <a:gd name="connsiteY504" fmla="*/ 832 h 19998"/>
                <a:gd name="connsiteX505" fmla="*/ 11822 w 19998"/>
                <a:gd name="connsiteY505" fmla="*/ 895 h 19998"/>
                <a:gd name="connsiteX506" fmla="*/ 12158 w 19998"/>
                <a:gd name="connsiteY506" fmla="*/ 670 h 19998"/>
                <a:gd name="connsiteX507" fmla="*/ 12279 w 19998"/>
                <a:gd name="connsiteY507" fmla="*/ 792 h 19998"/>
                <a:gd name="connsiteX508" fmla="*/ 12255 w 19998"/>
                <a:gd name="connsiteY508" fmla="*/ 815 h 19998"/>
                <a:gd name="connsiteX509" fmla="*/ 12360 w 19998"/>
                <a:gd name="connsiteY509" fmla="*/ 895 h 19998"/>
                <a:gd name="connsiteX510" fmla="*/ 12360 w 19998"/>
                <a:gd name="connsiteY510" fmla="*/ 912 h 19998"/>
                <a:gd name="connsiteX511" fmla="*/ 12339 w 19998"/>
                <a:gd name="connsiteY511" fmla="*/ 935 h 19998"/>
                <a:gd name="connsiteX512" fmla="*/ 12548 w 19998"/>
                <a:gd name="connsiteY512" fmla="*/ 1342 h 19998"/>
                <a:gd name="connsiteX513" fmla="*/ 12753 w 19998"/>
                <a:gd name="connsiteY513" fmla="*/ 1260 h 19998"/>
                <a:gd name="connsiteX514" fmla="*/ 12729 w 19998"/>
                <a:gd name="connsiteY514" fmla="*/ 1363 h 19998"/>
                <a:gd name="connsiteX515" fmla="*/ 12834 w 19998"/>
                <a:gd name="connsiteY515" fmla="*/ 1323 h 19998"/>
                <a:gd name="connsiteX516" fmla="*/ 12853 w 19998"/>
                <a:gd name="connsiteY516" fmla="*/ 1342 h 19998"/>
                <a:gd name="connsiteX517" fmla="*/ 12901 w 19998"/>
                <a:gd name="connsiteY517" fmla="*/ 1342 h 19998"/>
                <a:gd name="connsiteX518" fmla="*/ 13039 w 19998"/>
                <a:gd name="connsiteY518" fmla="*/ 1769 h 19998"/>
                <a:gd name="connsiteX519" fmla="*/ 13039 w 19998"/>
                <a:gd name="connsiteY519" fmla="*/ 1751 h 19998"/>
                <a:gd name="connsiteX520" fmla="*/ 13065 w 19998"/>
                <a:gd name="connsiteY520" fmla="*/ 1751 h 19998"/>
                <a:gd name="connsiteX521" fmla="*/ 13082 w 19998"/>
                <a:gd name="connsiteY521" fmla="*/ 1671 h 19998"/>
                <a:gd name="connsiteX522" fmla="*/ 13186 w 19998"/>
                <a:gd name="connsiteY522" fmla="*/ 1645 h 19998"/>
                <a:gd name="connsiteX523" fmla="*/ 13203 w 19998"/>
                <a:gd name="connsiteY523" fmla="*/ 1671 h 19998"/>
                <a:gd name="connsiteX524" fmla="*/ 13203 w 19998"/>
                <a:gd name="connsiteY524" fmla="*/ 1645 h 19998"/>
                <a:gd name="connsiteX525" fmla="*/ 13267 w 19998"/>
                <a:gd name="connsiteY525" fmla="*/ 1645 h 19998"/>
                <a:gd name="connsiteX526" fmla="*/ 13267 w 19998"/>
                <a:gd name="connsiteY526" fmla="*/ 1671 h 19998"/>
                <a:gd name="connsiteX527" fmla="*/ 13308 w 19998"/>
                <a:gd name="connsiteY527" fmla="*/ 1687 h 19998"/>
                <a:gd name="connsiteX528" fmla="*/ 13308 w 19998"/>
                <a:gd name="connsiteY528" fmla="*/ 1711 h 19998"/>
                <a:gd name="connsiteX529" fmla="*/ 13515 w 19998"/>
                <a:gd name="connsiteY529" fmla="*/ 1628 h 19998"/>
                <a:gd name="connsiteX530" fmla="*/ 13598 w 19998"/>
                <a:gd name="connsiteY530" fmla="*/ 1751 h 19998"/>
                <a:gd name="connsiteX531" fmla="*/ 13660 w 19998"/>
                <a:gd name="connsiteY531" fmla="*/ 1769 h 19998"/>
                <a:gd name="connsiteX532" fmla="*/ 13660 w 19998"/>
                <a:gd name="connsiteY532" fmla="*/ 1833 h 19998"/>
                <a:gd name="connsiteX533" fmla="*/ 13677 w 19998"/>
                <a:gd name="connsiteY533" fmla="*/ 1833 h 19998"/>
                <a:gd name="connsiteX534" fmla="*/ 13677 w 19998"/>
                <a:gd name="connsiteY534" fmla="*/ 1849 h 19998"/>
                <a:gd name="connsiteX535" fmla="*/ 13725 w 19998"/>
                <a:gd name="connsiteY535" fmla="*/ 1849 h 19998"/>
                <a:gd name="connsiteX536" fmla="*/ 13703 w 19998"/>
                <a:gd name="connsiteY536" fmla="*/ 1833 h 19998"/>
                <a:gd name="connsiteX537" fmla="*/ 13725 w 19998"/>
                <a:gd name="connsiteY537" fmla="*/ 1791 h 19998"/>
                <a:gd name="connsiteX538" fmla="*/ 13808 w 19998"/>
                <a:gd name="connsiteY538" fmla="*/ 1873 h 19998"/>
                <a:gd name="connsiteX539" fmla="*/ 13725 w 19998"/>
                <a:gd name="connsiteY539" fmla="*/ 2155 h 19998"/>
                <a:gd name="connsiteX540" fmla="*/ 13725 w 19998"/>
                <a:gd name="connsiteY540" fmla="*/ 2138 h 19998"/>
                <a:gd name="connsiteX541" fmla="*/ 13784 w 19998"/>
                <a:gd name="connsiteY541" fmla="*/ 2155 h 19998"/>
                <a:gd name="connsiteX542" fmla="*/ 13825 w 19998"/>
                <a:gd name="connsiteY542" fmla="*/ 2301 h 19998"/>
                <a:gd name="connsiteX543" fmla="*/ 13703 w 19998"/>
                <a:gd name="connsiteY543" fmla="*/ 2420 h 19998"/>
                <a:gd name="connsiteX544" fmla="*/ 13741 w 19998"/>
                <a:gd name="connsiteY544" fmla="*/ 2463 h 19998"/>
                <a:gd name="connsiteX545" fmla="*/ 13703 w 19998"/>
                <a:gd name="connsiteY545" fmla="*/ 2503 h 19998"/>
                <a:gd name="connsiteX546" fmla="*/ 13784 w 19998"/>
                <a:gd name="connsiteY546" fmla="*/ 2519 h 19998"/>
                <a:gd name="connsiteX547" fmla="*/ 13784 w 19998"/>
                <a:gd name="connsiteY547" fmla="*/ 2540 h 19998"/>
                <a:gd name="connsiteX548" fmla="*/ 13849 w 19998"/>
                <a:gd name="connsiteY548" fmla="*/ 2540 h 19998"/>
                <a:gd name="connsiteX549" fmla="*/ 14280 w 19998"/>
                <a:gd name="connsiteY549" fmla="*/ 2540 h 19998"/>
                <a:gd name="connsiteX550" fmla="*/ 14527 w 19998"/>
                <a:gd name="connsiteY550" fmla="*/ 2437 h 19998"/>
                <a:gd name="connsiteX551" fmla="*/ 14527 w 19998"/>
                <a:gd name="connsiteY551" fmla="*/ 2218 h 19998"/>
                <a:gd name="connsiteX552" fmla="*/ 14715 w 19998"/>
                <a:gd name="connsiteY552" fmla="*/ 2051 h 19998"/>
                <a:gd name="connsiteX553" fmla="*/ 14815 w 19998"/>
                <a:gd name="connsiteY553" fmla="*/ 2115 h 19998"/>
                <a:gd name="connsiteX554" fmla="*/ 14775 w 19998"/>
                <a:gd name="connsiteY554" fmla="*/ 2138 h 19998"/>
                <a:gd name="connsiteX555" fmla="*/ 14796 w 19998"/>
                <a:gd name="connsiteY555" fmla="*/ 2218 h 19998"/>
                <a:gd name="connsiteX556" fmla="*/ 14756 w 19998"/>
                <a:gd name="connsiteY556" fmla="*/ 2195 h 19998"/>
                <a:gd name="connsiteX557" fmla="*/ 14732 w 19998"/>
                <a:gd name="connsiteY557" fmla="*/ 2218 h 19998"/>
                <a:gd name="connsiteX558" fmla="*/ 14756 w 19998"/>
                <a:gd name="connsiteY558" fmla="*/ 2237 h 19998"/>
                <a:gd name="connsiteX559" fmla="*/ 14732 w 19998"/>
                <a:gd name="connsiteY559" fmla="*/ 2275 h 19998"/>
                <a:gd name="connsiteX560" fmla="*/ 14715 w 19998"/>
                <a:gd name="connsiteY560" fmla="*/ 2275 h 19998"/>
                <a:gd name="connsiteX561" fmla="*/ 14756 w 19998"/>
                <a:gd name="connsiteY561" fmla="*/ 2341 h 19998"/>
                <a:gd name="connsiteX562" fmla="*/ 14675 w 19998"/>
                <a:gd name="connsiteY562" fmla="*/ 2519 h 19998"/>
                <a:gd name="connsiteX563" fmla="*/ 14815 w 19998"/>
                <a:gd name="connsiteY563" fmla="*/ 2622 h 19998"/>
                <a:gd name="connsiteX564" fmla="*/ 14796 w 19998"/>
                <a:gd name="connsiteY564" fmla="*/ 2904 h 19998"/>
                <a:gd name="connsiteX565" fmla="*/ 14918 w 19998"/>
                <a:gd name="connsiteY565" fmla="*/ 2904 h 19998"/>
                <a:gd name="connsiteX566" fmla="*/ 14918 w 19998"/>
                <a:gd name="connsiteY566" fmla="*/ 2867 h 19998"/>
                <a:gd name="connsiteX567" fmla="*/ 15001 w 19998"/>
                <a:gd name="connsiteY567" fmla="*/ 2888 h 19998"/>
                <a:gd name="connsiteX568" fmla="*/ 15230 w 19998"/>
                <a:gd name="connsiteY568" fmla="*/ 3074 h 19998"/>
                <a:gd name="connsiteX569" fmla="*/ 15249 w 19998"/>
                <a:gd name="connsiteY569" fmla="*/ 3050 h 19998"/>
                <a:gd name="connsiteX570" fmla="*/ 15249 w 19998"/>
                <a:gd name="connsiteY570" fmla="*/ 3114 h 19998"/>
                <a:gd name="connsiteX571" fmla="*/ 15330 w 19998"/>
                <a:gd name="connsiteY571" fmla="*/ 3114 h 19998"/>
                <a:gd name="connsiteX572" fmla="*/ 15418 w 19998"/>
                <a:gd name="connsiteY572" fmla="*/ 3114 h 19998"/>
                <a:gd name="connsiteX573" fmla="*/ 15499 w 19998"/>
                <a:gd name="connsiteY573" fmla="*/ 3196 h 19998"/>
                <a:gd name="connsiteX574" fmla="*/ 15475 w 19998"/>
                <a:gd name="connsiteY574" fmla="*/ 3252 h 19998"/>
                <a:gd name="connsiteX575" fmla="*/ 15499 w 19998"/>
                <a:gd name="connsiteY575" fmla="*/ 3295 h 19998"/>
                <a:gd name="connsiteX576" fmla="*/ 15499 w 19998"/>
                <a:gd name="connsiteY576" fmla="*/ 3276 h 19998"/>
                <a:gd name="connsiteX577" fmla="*/ 15599 w 19998"/>
                <a:gd name="connsiteY577" fmla="*/ 3276 h 19998"/>
                <a:gd name="connsiteX578" fmla="*/ 15704 w 19998"/>
                <a:gd name="connsiteY578" fmla="*/ 3374 h 19998"/>
                <a:gd name="connsiteX579" fmla="*/ 15682 w 19998"/>
                <a:gd name="connsiteY579" fmla="*/ 3414 h 19998"/>
                <a:gd name="connsiteX580" fmla="*/ 15723 w 19998"/>
                <a:gd name="connsiteY580" fmla="*/ 3478 h 19998"/>
                <a:gd name="connsiteX581" fmla="*/ 15704 w 19998"/>
                <a:gd name="connsiteY581" fmla="*/ 3497 h 19998"/>
                <a:gd name="connsiteX582" fmla="*/ 15747 w 19998"/>
                <a:gd name="connsiteY582" fmla="*/ 3534 h 19998"/>
                <a:gd name="connsiteX583" fmla="*/ 15747 w 19998"/>
                <a:gd name="connsiteY583" fmla="*/ 3518 h 19998"/>
                <a:gd name="connsiteX584" fmla="*/ 15935 w 19998"/>
                <a:gd name="connsiteY584" fmla="*/ 3478 h 19998"/>
                <a:gd name="connsiteX585" fmla="*/ 15935 w 19998"/>
                <a:gd name="connsiteY585" fmla="*/ 3518 h 19998"/>
                <a:gd name="connsiteX586" fmla="*/ 15951 w 19998"/>
                <a:gd name="connsiteY586" fmla="*/ 3518 h 19998"/>
                <a:gd name="connsiteX587" fmla="*/ 15992 w 19998"/>
                <a:gd name="connsiteY587" fmla="*/ 3414 h 19998"/>
                <a:gd name="connsiteX588" fmla="*/ 16156 w 19998"/>
                <a:gd name="connsiteY588" fmla="*/ 3414 h 19998"/>
                <a:gd name="connsiteX589" fmla="*/ 16156 w 19998"/>
                <a:gd name="connsiteY589" fmla="*/ 3374 h 19998"/>
                <a:gd name="connsiteX590" fmla="*/ 16302 w 19998"/>
                <a:gd name="connsiteY590" fmla="*/ 3436 h 19998"/>
                <a:gd name="connsiteX591" fmla="*/ 16285 w 19998"/>
                <a:gd name="connsiteY591" fmla="*/ 3454 h 19998"/>
                <a:gd name="connsiteX592" fmla="*/ 16366 w 19998"/>
                <a:gd name="connsiteY592" fmla="*/ 3518 h 19998"/>
                <a:gd name="connsiteX593" fmla="*/ 16490 w 19998"/>
                <a:gd name="connsiteY593" fmla="*/ 3518 h 19998"/>
                <a:gd name="connsiteX594" fmla="*/ 16506 w 19998"/>
                <a:gd name="connsiteY594" fmla="*/ 3600 h 19998"/>
                <a:gd name="connsiteX595" fmla="*/ 16590 w 19998"/>
                <a:gd name="connsiteY595" fmla="*/ 3624 h 19998"/>
                <a:gd name="connsiteX596" fmla="*/ 16611 w 19998"/>
                <a:gd name="connsiteY596" fmla="*/ 3581 h 19998"/>
                <a:gd name="connsiteX597" fmla="*/ 16694 w 19998"/>
                <a:gd name="connsiteY597" fmla="*/ 3600 h 19998"/>
                <a:gd name="connsiteX598" fmla="*/ 16694 w 19998"/>
                <a:gd name="connsiteY598" fmla="*/ 3560 h 19998"/>
                <a:gd name="connsiteX599" fmla="*/ 16716 w 19998"/>
                <a:gd name="connsiteY599" fmla="*/ 3560 h 19998"/>
                <a:gd name="connsiteX600" fmla="*/ 16716 w 19998"/>
                <a:gd name="connsiteY600" fmla="*/ 3518 h 19998"/>
                <a:gd name="connsiteX601" fmla="*/ 16759 w 19998"/>
                <a:gd name="connsiteY601" fmla="*/ 3497 h 19998"/>
                <a:gd name="connsiteX602" fmla="*/ 16759 w 19998"/>
                <a:gd name="connsiteY602" fmla="*/ 3478 h 19998"/>
                <a:gd name="connsiteX603" fmla="*/ 16940 w 19998"/>
                <a:gd name="connsiteY603" fmla="*/ 3478 h 19998"/>
                <a:gd name="connsiteX604" fmla="*/ 17085 w 19998"/>
                <a:gd name="connsiteY604" fmla="*/ 3560 h 19998"/>
                <a:gd name="connsiteX605" fmla="*/ 17085 w 19998"/>
                <a:gd name="connsiteY605" fmla="*/ 3534 h 19998"/>
                <a:gd name="connsiteX606" fmla="*/ 17192 w 19998"/>
                <a:gd name="connsiteY606" fmla="*/ 3518 h 19998"/>
                <a:gd name="connsiteX607" fmla="*/ 17192 w 19998"/>
                <a:gd name="connsiteY607" fmla="*/ 3534 h 19998"/>
                <a:gd name="connsiteX608" fmla="*/ 17373 w 19998"/>
                <a:gd name="connsiteY608" fmla="*/ 3640 h 19998"/>
                <a:gd name="connsiteX609" fmla="*/ 17354 w 19998"/>
                <a:gd name="connsiteY609" fmla="*/ 3663 h 19998"/>
                <a:gd name="connsiteX610" fmla="*/ 17437 w 19998"/>
                <a:gd name="connsiteY610" fmla="*/ 3783 h 19998"/>
                <a:gd name="connsiteX611" fmla="*/ 17397 w 19998"/>
                <a:gd name="connsiteY611" fmla="*/ 3783 h 19998"/>
                <a:gd name="connsiteX612" fmla="*/ 17414 w 19998"/>
                <a:gd name="connsiteY612" fmla="*/ 3826 h 19998"/>
                <a:gd name="connsiteX613" fmla="*/ 17437 w 19998"/>
                <a:gd name="connsiteY613" fmla="*/ 3826 h 19998"/>
                <a:gd name="connsiteX614" fmla="*/ 17602 w 19998"/>
                <a:gd name="connsiteY614" fmla="*/ 4028 h 19998"/>
                <a:gd name="connsiteX615" fmla="*/ 17623 w 19998"/>
                <a:gd name="connsiteY615" fmla="*/ 4091 h 19998"/>
                <a:gd name="connsiteX616" fmla="*/ 17642 w 19998"/>
                <a:gd name="connsiteY616" fmla="*/ 4091 h 19998"/>
                <a:gd name="connsiteX617" fmla="*/ 17683 w 19998"/>
                <a:gd name="connsiteY617" fmla="*/ 4211 h 19998"/>
                <a:gd name="connsiteX618" fmla="*/ 17849 w 19998"/>
                <a:gd name="connsiteY618" fmla="*/ 4211 h 19998"/>
                <a:gd name="connsiteX619" fmla="*/ 17849 w 19998"/>
                <a:gd name="connsiteY619" fmla="*/ 4171 h 19998"/>
                <a:gd name="connsiteX620" fmla="*/ 17871 w 19998"/>
                <a:gd name="connsiteY620" fmla="*/ 4171 h 19998"/>
                <a:gd name="connsiteX621" fmla="*/ 17830 w 19998"/>
                <a:gd name="connsiteY621" fmla="*/ 4091 h 19998"/>
                <a:gd name="connsiteX622" fmla="*/ 17871 w 19998"/>
                <a:gd name="connsiteY622" fmla="*/ 4065 h 19998"/>
                <a:gd name="connsiteX623" fmla="*/ 17935 w 19998"/>
                <a:gd name="connsiteY623" fmla="*/ 4091 h 19998"/>
                <a:gd name="connsiteX624" fmla="*/ 17976 w 19998"/>
                <a:gd name="connsiteY624" fmla="*/ 4065 h 19998"/>
                <a:gd name="connsiteX625" fmla="*/ 18019 w 19998"/>
                <a:gd name="connsiteY625" fmla="*/ 4091 h 19998"/>
                <a:gd name="connsiteX626" fmla="*/ 18140 w 19998"/>
                <a:gd name="connsiteY626" fmla="*/ 4131 h 19998"/>
                <a:gd name="connsiteX627" fmla="*/ 18183 w 19998"/>
                <a:gd name="connsiteY627" fmla="*/ 4293 h 19998"/>
                <a:gd name="connsiteX628" fmla="*/ 18200 w 19998"/>
                <a:gd name="connsiteY628" fmla="*/ 4293 h 19998"/>
                <a:gd name="connsiteX629" fmla="*/ 18223 w 19998"/>
                <a:gd name="connsiteY629" fmla="*/ 4211 h 19998"/>
                <a:gd name="connsiteX630" fmla="*/ 18240 w 19998"/>
                <a:gd name="connsiteY630" fmla="*/ 4211 h 19998"/>
                <a:gd name="connsiteX631" fmla="*/ 18240 w 19998"/>
                <a:gd name="connsiteY631" fmla="*/ 4230 h 19998"/>
                <a:gd name="connsiteX632" fmla="*/ 18281 w 19998"/>
                <a:gd name="connsiteY632" fmla="*/ 4230 h 19998"/>
                <a:gd name="connsiteX633" fmla="*/ 18328 w 19998"/>
                <a:gd name="connsiteY633" fmla="*/ 4270 h 19998"/>
                <a:gd name="connsiteX634" fmla="*/ 18369 w 19998"/>
                <a:gd name="connsiteY634" fmla="*/ 4253 h 19998"/>
                <a:gd name="connsiteX635" fmla="*/ 18388 w 19998"/>
                <a:gd name="connsiteY635" fmla="*/ 4270 h 19998"/>
                <a:gd name="connsiteX636" fmla="*/ 18531 w 19998"/>
                <a:gd name="connsiteY636" fmla="*/ 4253 h 19998"/>
                <a:gd name="connsiteX637" fmla="*/ 18531 w 19998"/>
                <a:gd name="connsiteY637" fmla="*/ 4270 h 19998"/>
                <a:gd name="connsiteX638" fmla="*/ 18631 w 19998"/>
                <a:gd name="connsiteY638" fmla="*/ 4211 h 19998"/>
                <a:gd name="connsiteX639" fmla="*/ 18631 w 19998"/>
                <a:gd name="connsiteY639" fmla="*/ 4131 h 19998"/>
                <a:gd name="connsiteX640" fmla="*/ 18762 w 19998"/>
                <a:gd name="connsiteY640" fmla="*/ 4108 h 19998"/>
                <a:gd name="connsiteX641" fmla="*/ 18778 w 19998"/>
                <a:gd name="connsiteY641" fmla="*/ 4148 h 19998"/>
                <a:gd name="connsiteX642" fmla="*/ 18821 w 19998"/>
                <a:gd name="connsiteY642" fmla="*/ 4131 h 19998"/>
                <a:gd name="connsiteX643" fmla="*/ 18943 w 19998"/>
                <a:gd name="connsiteY643" fmla="*/ 4333 h 19998"/>
                <a:gd name="connsiteX644" fmla="*/ 19047 w 19998"/>
                <a:gd name="connsiteY644" fmla="*/ 4333 h 19998"/>
                <a:gd name="connsiteX645" fmla="*/ 19064 w 19998"/>
                <a:gd name="connsiteY645" fmla="*/ 4392 h 19998"/>
                <a:gd name="connsiteX646" fmla="*/ 19152 w 19998"/>
                <a:gd name="connsiteY646" fmla="*/ 4392 h 19998"/>
                <a:gd name="connsiteX647" fmla="*/ 19152 w 19998"/>
                <a:gd name="connsiteY647" fmla="*/ 4373 h 19998"/>
                <a:gd name="connsiteX648" fmla="*/ 19212 w 19998"/>
                <a:gd name="connsiteY648" fmla="*/ 4373 h 19998"/>
                <a:gd name="connsiteX649" fmla="*/ 19212 w 19998"/>
                <a:gd name="connsiteY649" fmla="*/ 4392 h 19998"/>
                <a:gd name="connsiteX650" fmla="*/ 19317 w 19998"/>
                <a:gd name="connsiteY650" fmla="*/ 4333 h 19998"/>
                <a:gd name="connsiteX651" fmla="*/ 19417 w 19998"/>
                <a:gd name="connsiteY651" fmla="*/ 4392 h 19998"/>
                <a:gd name="connsiteX652" fmla="*/ 19443 w 19998"/>
                <a:gd name="connsiteY652" fmla="*/ 4373 h 19998"/>
                <a:gd name="connsiteX653" fmla="*/ 19500 w 19998"/>
                <a:gd name="connsiteY653" fmla="*/ 4373 h 19998"/>
                <a:gd name="connsiteX654" fmla="*/ 19521 w 19998"/>
                <a:gd name="connsiteY654" fmla="*/ 4352 h 19998"/>
                <a:gd name="connsiteX655" fmla="*/ 19998 w 19998"/>
                <a:gd name="connsiteY655" fmla="*/ 4512 h 19998"/>
                <a:gd name="connsiteX656" fmla="*/ 19750 w 19998"/>
                <a:gd name="connsiteY656" fmla="*/ 4939 h 19998"/>
                <a:gd name="connsiteX657" fmla="*/ 19712 w 19998"/>
                <a:gd name="connsiteY657" fmla="*/ 4939 h 19998"/>
                <a:gd name="connsiteX658" fmla="*/ 19686 w 19998"/>
                <a:gd name="connsiteY658" fmla="*/ 5003 h 19998"/>
                <a:gd name="connsiteX659" fmla="*/ 19645 w 19998"/>
                <a:gd name="connsiteY659" fmla="*/ 5003 h 19998"/>
                <a:gd name="connsiteX660" fmla="*/ 19131 w 19998"/>
                <a:gd name="connsiteY660" fmla="*/ 6512 h 19998"/>
                <a:gd name="connsiteX661" fmla="*/ 19236 w 19998"/>
                <a:gd name="connsiteY661" fmla="*/ 7750 h 19998"/>
                <a:gd name="connsiteX662" fmla="*/ 19212 w 19998"/>
                <a:gd name="connsiteY662" fmla="*/ 7750 h 19998"/>
                <a:gd name="connsiteX663" fmla="*/ 19090 w 19998"/>
                <a:gd name="connsiteY663" fmla="*/ 7870 h 19998"/>
                <a:gd name="connsiteX664" fmla="*/ 19152 w 19998"/>
                <a:gd name="connsiteY664" fmla="*/ 7853 h 19998"/>
                <a:gd name="connsiteX665" fmla="*/ 19064 w 19998"/>
                <a:gd name="connsiteY665" fmla="*/ 7973 h 19998"/>
                <a:gd name="connsiteX666" fmla="*/ 18983 w 19998"/>
                <a:gd name="connsiteY666" fmla="*/ 7973 h 19998"/>
                <a:gd name="connsiteX667" fmla="*/ 18714 w 19998"/>
                <a:gd name="connsiteY667" fmla="*/ 8135 h 19998"/>
                <a:gd name="connsiteX668" fmla="*/ 18695 w 19998"/>
                <a:gd name="connsiteY668" fmla="*/ 8093 h 19998"/>
                <a:gd name="connsiteX669" fmla="*/ 18614 w 19998"/>
                <a:gd name="connsiteY669" fmla="*/ 7997 h 19998"/>
                <a:gd name="connsiteX670" fmla="*/ 18631 w 19998"/>
                <a:gd name="connsiteY670" fmla="*/ 7973 h 19998"/>
                <a:gd name="connsiteX671" fmla="*/ 18304 w 19998"/>
                <a:gd name="connsiteY67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369 w 19998"/>
                <a:gd name="connsiteY25" fmla="*/ 11757 h 19998"/>
                <a:gd name="connsiteX26" fmla="*/ 18240 w 19998"/>
                <a:gd name="connsiteY26" fmla="*/ 11839 h 19998"/>
                <a:gd name="connsiteX27" fmla="*/ 18240 w 19998"/>
                <a:gd name="connsiteY27" fmla="*/ 11855 h 19998"/>
                <a:gd name="connsiteX28" fmla="*/ 18223 w 19998"/>
                <a:gd name="connsiteY28" fmla="*/ 11919 h 19998"/>
                <a:gd name="connsiteX29" fmla="*/ 18388 w 19998"/>
                <a:gd name="connsiteY29" fmla="*/ 12144 h 19998"/>
                <a:gd name="connsiteX30" fmla="*/ 18631 w 19998"/>
                <a:gd name="connsiteY30" fmla="*/ 12548 h 19998"/>
                <a:gd name="connsiteX31" fmla="*/ 18673 w 19998"/>
                <a:gd name="connsiteY31" fmla="*/ 12548 h 19998"/>
                <a:gd name="connsiteX32" fmla="*/ 18695 w 19998"/>
                <a:gd name="connsiteY32" fmla="*/ 12574 h 19998"/>
                <a:gd name="connsiteX33" fmla="*/ 18900 w 19998"/>
                <a:gd name="connsiteY33" fmla="*/ 12734 h 19998"/>
                <a:gd name="connsiteX34" fmla="*/ 18843 w 19998"/>
                <a:gd name="connsiteY34" fmla="*/ 12920 h 19998"/>
                <a:gd name="connsiteX35" fmla="*/ 18804 w 19998"/>
                <a:gd name="connsiteY35" fmla="*/ 12920 h 19998"/>
                <a:gd name="connsiteX36" fmla="*/ 18821 w 19998"/>
                <a:gd name="connsiteY36" fmla="*/ 13098 h 19998"/>
                <a:gd name="connsiteX37" fmla="*/ 18804 w 19998"/>
                <a:gd name="connsiteY37" fmla="*/ 13098 h 19998"/>
                <a:gd name="connsiteX38" fmla="*/ 18762 w 19998"/>
                <a:gd name="connsiteY38" fmla="*/ 13178 h 19998"/>
                <a:gd name="connsiteX39" fmla="*/ 18573 w 19998"/>
                <a:gd name="connsiteY39" fmla="*/ 13221 h 19998"/>
                <a:gd name="connsiteX40" fmla="*/ 18469 w 19998"/>
                <a:gd name="connsiteY40" fmla="*/ 13300 h 19998"/>
                <a:gd name="connsiteX41" fmla="*/ 18469 w 19998"/>
                <a:gd name="connsiteY41" fmla="*/ 13364 h 19998"/>
                <a:gd name="connsiteX42" fmla="*/ 18119 w 19998"/>
                <a:gd name="connsiteY42" fmla="*/ 13387 h 19998"/>
                <a:gd name="connsiteX43" fmla="*/ 18035 w 19998"/>
                <a:gd name="connsiteY43" fmla="*/ 13444 h 19998"/>
                <a:gd name="connsiteX44" fmla="*/ 18240 w 19998"/>
                <a:gd name="connsiteY44" fmla="*/ 13669 h 19998"/>
                <a:gd name="connsiteX45" fmla="*/ 18261 w 19998"/>
                <a:gd name="connsiteY45" fmla="*/ 13914 h 19998"/>
                <a:gd name="connsiteX46" fmla="*/ 18552 w 19998"/>
                <a:gd name="connsiteY46" fmla="*/ 14034 h 19998"/>
                <a:gd name="connsiteX47" fmla="*/ 18714 w 19998"/>
                <a:gd name="connsiteY47" fmla="*/ 14074 h 19998"/>
                <a:gd name="connsiteX48" fmla="*/ 18843 w 19998"/>
                <a:gd name="connsiteY48" fmla="*/ 14403 h 19998"/>
                <a:gd name="connsiteX49" fmla="*/ 18657 w 19998"/>
                <a:gd name="connsiteY49" fmla="*/ 14421 h 19998"/>
                <a:gd name="connsiteX50" fmla="*/ 18492 w 19998"/>
                <a:gd name="connsiteY50" fmla="*/ 14809 h 19998"/>
                <a:gd name="connsiteX51" fmla="*/ 18657 w 19998"/>
                <a:gd name="connsiteY51" fmla="*/ 14995 h 19998"/>
                <a:gd name="connsiteX52" fmla="*/ 18573 w 19998"/>
                <a:gd name="connsiteY52" fmla="*/ 15011 h 19998"/>
                <a:gd name="connsiteX53" fmla="*/ 18573 w 19998"/>
                <a:gd name="connsiteY53" fmla="*/ 15131 h 19998"/>
                <a:gd name="connsiteX54" fmla="*/ 18804 w 19998"/>
                <a:gd name="connsiteY54" fmla="*/ 15422 h 19998"/>
                <a:gd name="connsiteX55" fmla="*/ 18821 w 19998"/>
                <a:gd name="connsiteY55" fmla="*/ 15422 h 19998"/>
                <a:gd name="connsiteX56" fmla="*/ 18843 w 19998"/>
                <a:gd name="connsiteY56" fmla="*/ 15439 h 19998"/>
                <a:gd name="connsiteX57" fmla="*/ 19090 w 19998"/>
                <a:gd name="connsiteY57" fmla="*/ 15479 h 19998"/>
                <a:gd name="connsiteX58" fmla="*/ 19152 w 19998"/>
                <a:gd name="connsiteY58" fmla="*/ 15542 h 19998"/>
                <a:gd name="connsiteX59" fmla="*/ 19169 w 19998"/>
                <a:gd name="connsiteY59" fmla="*/ 15542 h 19998"/>
                <a:gd name="connsiteX60" fmla="*/ 19500 w 19998"/>
                <a:gd name="connsiteY60" fmla="*/ 15641 h 19998"/>
                <a:gd name="connsiteX61" fmla="*/ 19500 w 19998"/>
                <a:gd name="connsiteY61" fmla="*/ 15624 h 19998"/>
                <a:gd name="connsiteX62" fmla="*/ 19833 w 19998"/>
                <a:gd name="connsiteY62" fmla="*/ 15519 h 19998"/>
                <a:gd name="connsiteX63" fmla="*/ 19833 w 19998"/>
                <a:gd name="connsiteY63" fmla="*/ 15479 h 19998"/>
                <a:gd name="connsiteX64" fmla="*/ 19914 w 19998"/>
                <a:gd name="connsiteY64" fmla="*/ 15479 h 19998"/>
                <a:gd name="connsiteX65" fmla="*/ 19890 w 19998"/>
                <a:gd name="connsiteY65" fmla="*/ 15624 h 19998"/>
                <a:gd name="connsiteX66" fmla="*/ 19971 w 19998"/>
                <a:gd name="connsiteY66" fmla="*/ 15784 h 19998"/>
                <a:gd name="connsiteX67" fmla="*/ 19890 w 19998"/>
                <a:gd name="connsiteY67" fmla="*/ 15824 h 19998"/>
                <a:gd name="connsiteX68" fmla="*/ 19686 w 19998"/>
                <a:gd name="connsiteY68" fmla="*/ 16358 h 19998"/>
                <a:gd name="connsiteX69" fmla="*/ 19712 w 19998"/>
                <a:gd name="connsiteY69" fmla="*/ 16395 h 19998"/>
                <a:gd name="connsiteX70" fmla="*/ 19645 w 19998"/>
                <a:gd name="connsiteY70" fmla="*/ 16477 h 19998"/>
                <a:gd name="connsiteX71" fmla="*/ 19605 w 19998"/>
                <a:gd name="connsiteY71" fmla="*/ 16454 h 19998"/>
                <a:gd name="connsiteX72" fmla="*/ 19459 w 19998"/>
                <a:gd name="connsiteY72" fmla="*/ 16557 h 19998"/>
                <a:gd name="connsiteX73" fmla="*/ 19443 w 19998"/>
                <a:gd name="connsiteY73" fmla="*/ 16557 h 19998"/>
                <a:gd name="connsiteX74" fmla="*/ 19400 w 19998"/>
                <a:gd name="connsiteY74" fmla="*/ 16600 h 19998"/>
                <a:gd name="connsiteX75" fmla="*/ 19417 w 19998"/>
                <a:gd name="connsiteY75" fmla="*/ 16640 h 19998"/>
                <a:gd name="connsiteX76" fmla="*/ 19400 w 19998"/>
                <a:gd name="connsiteY76" fmla="*/ 16656 h 19998"/>
                <a:gd name="connsiteX77" fmla="*/ 19376 w 19998"/>
                <a:gd name="connsiteY77" fmla="*/ 16600 h 19998"/>
                <a:gd name="connsiteX78" fmla="*/ 19333 w 19998"/>
                <a:gd name="connsiteY78" fmla="*/ 16640 h 19998"/>
                <a:gd name="connsiteX79" fmla="*/ 19317 w 19998"/>
                <a:gd name="connsiteY79" fmla="*/ 16618 h 19998"/>
                <a:gd name="connsiteX80" fmla="*/ 19064 w 19998"/>
                <a:gd name="connsiteY80" fmla="*/ 16905 h 19998"/>
                <a:gd name="connsiteX81" fmla="*/ 19107 w 19998"/>
                <a:gd name="connsiteY81" fmla="*/ 16964 h 19998"/>
                <a:gd name="connsiteX82" fmla="*/ 19064 w 19998"/>
                <a:gd name="connsiteY82" fmla="*/ 16987 h 19998"/>
                <a:gd name="connsiteX83" fmla="*/ 19047 w 19998"/>
                <a:gd name="connsiteY83" fmla="*/ 16922 h 19998"/>
                <a:gd name="connsiteX84" fmla="*/ 18926 w 19998"/>
                <a:gd name="connsiteY84" fmla="*/ 17004 h 19998"/>
                <a:gd name="connsiteX85" fmla="*/ 18900 w 19998"/>
                <a:gd name="connsiteY85" fmla="*/ 16987 h 19998"/>
                <a:gd name="connsiteX86" fmla="*/ 18762 w 19998"/>
                <a:gd name="connsiteY86" fmla="*/ 17067 h 19998"/>
                <a:gd name="connsiteX87" fmla="*/ 18804 w 19998"/>
                <a:gd name="connsiteY87" fmla="*/ 17084 h 19998"/>
                <a:gd name="connsiteX88" fmla="*/ 18778 w 19998"/>
                <a:gd name="connsiteY88" fmla="*/ 17150 h 19998"/>
                <a:gd name="connsiteX89" fmla="*/ 18738 w 19998"/>
                <a:gd name="connsiteY89" fmla="*/ 17150 h 19998"/>
                <a:gd name="connsiteX90" fmla="*/ 18695 w 19998"/>
                <a:gd name="connsiteY90" fmla="*/ 17269 h 19998"/>
                <a:gd name="connsiteX91" fmla="*/ 18657 w 19998"/>
                <a:gd name="connsiteY91" fmla="*/ 17269 h 19998"/>
                <a:gd name="connsiteX92" fmla="*/ 18631 w 19998"/>
                <a:gd name="connsiteY92" fmla="*/ 17269 h 19998"/>
                <a:gd name="connsiteX93" fmla="*/ 18631 w 19998"/>
                <a:gd name="connsiteY93" fmla="*/ 17312 h 19998"/>
                <a:gd name="connsiteX94" fmla="*/ 18452 w 19998"/>
                <a:gd name="connsiteY94" fmla="*/ 17312 h 19998"/>
                <a:gd name="connsiteX95" fmla="*/ 18200 w 19998"/>
                <a:gd name="connsiteY95" fmla="*/ 17655 h 19998"/>
                <a:gd name="connsiteX96" fmla="*/ 18200 w 19998"/>
                <a:gd name="connsiteY96" fmla="*/ 17674 h 19998"/>
                <a:gd name="connsiteX97" fmla="*/ 18345 w 19998"/>
                <a:gd name="connsiteY97" fmla="*/ 17655 h 19998"/>
                <a:gd name="connsiteX98" fmla="*/ 18345 w 19998"/>
                <a:gd name="connsiteY98" fmla="*/ 17634 h 19998"/>
                <a:gd name="connsiteX99" fmla="*/ 18388 w 19998"/>
                <a:gd name="connsiteY99" fmla="*/ 17655 h 19998"/>
                <a:gd name="connsiteX100" fmla="*/ 18345 w 19998"/>
                <a:gd name="connsiteY100" fmla="*/ 17779 h 19998"/>
                <a:gd name="connsiteX101" fmla="*/ 18369 w 19998"/>
                <a:gd name="connsiteY101" fmla="*/ 17796 h 19998"/>
                <a:gd name="connsiteX102" fmla="*/ 18369 w 19998"/>
                <a:gd name="connsiteY102" fmla="*/ 17817 h 19998"/>
                <a:gd name="connsiteX103" fmla="*/ 18304 w 19998"/>
                <a:gd name="connsiteY103" fmla="*/ 17843 h 19998"/>
                <a:gd name="connsiteX104" fmla="*/ 18304 w 19998"/>
                <a:gd name="connsiteY104" fmla="*/ 17883 h 19998"/>
                <a:gd name="connsiteX105" fmla="*/ 18261 w 19998"/>
                <a:gd name="connsiteY105" fmla="*/ 17899 h 19998"/>
                <a:gd name="connsiteX106" fmla="*/ 18157 w 19998"/>
                <a:gd name="connsiteY106" fmla="*/ 17859 h 19998"/>
                <a:gd name="connsiteX107" fmla="*/ 17830 w 19998"/>
                <a:gd name="connsiteY107" fmla="*/ 18003 h 19998"/>
                <a:gd name="connsiteX108" fmla="*/ 17830 w 19998"/>
                <a:gd name="connsiteY108" fmla="*/ 18101 h 19998"/>
                <a:gd name="connsiteX109" fmla="*/ 17561 w 19998"/>
                <a:gd name="connsiteY109" fmla="*/ 18045 h 19998"/>
                <a:gd name="connsiteX110" fmla="*/ 17502 w 19998"/>
                <a:gd name="connsiteY110" fmla="*/ 18223 h 19998"/>
                <a:gd name="connsiteX111" fmla="*/ 17518 w 19998"/>
                <a:gd name="connsiteY111" fmla="*/ 18223 h 19998"/>
                <a:gd name="connsiteX112" fmla="*/ 17480 w 19998"/>
                <a:gd name="connsiteY112" fmla="*/ 18247 h 19998"/>
                <a:gd name="connsiteX113" fmla="*/ 17397 w 19998"/>
                <a:gd name="connsiteY113" fmla="*/ 18247 h 19998"/>
                <a:gd name="connsiteX114" fmla="*/ 17373 w 19998"/>
                <a:gd name="connsiteY114" fmla="*/ 18223 h 19998"/>
                <a:gd name="connsiteX115" fmla="*/ 17454 w 19998"/>
                <a:gd name="connsiteY115" fmla="*/ 18207 h 19998"/>
                <a:gd name="connsiteX116" fmla="*/ 17397 w 19998"/>
                <a:gd name="connsiteY116" fmla="*/ 18125 h 19998"/>
                <a:gd name="connsiteX117" fmla="*/ 17249 w 19998"/>
                <a:gd name="connsiteY117" fmla="*/ 18125 h 19998"/>
                <a:gd name="connsiteX118" fmla="*/ 17249 w 19998"/>
                <a:gd name="connsiteY118" fmla="*/ 18101 h 19998"/>
                <a:gd name="connsiteX119" fmla="*/ 17111 w 19998"/>
                <a:gd name="connsiteY119" fmla="*/ 18082 h 19998"/>
                <a:gd name="connsiteX120" fmla="*/ 17111 w 19998"/>
                <a:gd name="connsiteY120" fmla="*/ 18061 h 19998"/>
                <a:gd name="connsiteX121" fmla="*/ 17023 w 19998"/>
                <a:gd name="connsiteY121" fmla="*/ 18061 h 19998"/>
                <a:gd name="connsiteX122" fmla="*/ 17023 w 19998"/>
                <a:gd name="connsiteY122" fmla="*/ 18082 h 19998"/>
                <a:gd name="connsiteX123" fmla="*/ 17068 w 19998"/>
                <a:gd name="connsiteY123" fmla="*/ 18101 h 19998"/>
                <a:gd name="connsiteX124" fmla="*/ 17068 w 19998"/>
                <a:gd name="connsiteY124" fmla="*/ 18144 h 19998"/>
                <a:gd name="connsiteX125" fmla="*/ 17128 w 19998"/>
                <a:gd name="connsiteY125" fmla="*/ 18125 h 19998"/>
                <a:gd name="connsiteX126" fmla="*/ 17149 w 19998"/>
                <a:gd name="connsiteY126" fmla="*/ 18165 h 19998"/>
                <a:gd name="connsiteX127" fmla="*/ 17068 w 19998"/>
                <a:gd name="connsiteY127" fmla="*/ 18181 h 19998"/>
                <a:gd name="connsiteX128" fmla="*/ 17023 w 19998"/>
                <a:gd name="connsiteY128" fmla="*/ 18165 h 19998"/>
                <a:gd name="connsiteX129" fmla="*/ 16980 w 19998"/>
                <a:gd name="connsiteY129" fmla="*/ 18223 h 19998"/>
                <a:gd name="connsiteX130" fmla="*/ 16880 w 19998"/>
                <a:gd name="connsiteY130" fmla="*/ 18181 h 19998"/>
                <a:gd name="connsiteX131" fmla="*/ 16899 w 19998"/>
                <a:gd name="connsiteY131" fmla="*/ 18082 h 19998"/>
                <a:gd name="connsiteX132" fmla="*/ 16842 w 19998"/>
                <a:gd name="connsiteY132" fmla="*/ 18061 h 19998"/>
                <a:gd name="connsiteX133" fmla="*/ 16842 w 19998"/>
                <a:gd name="connsiteY133" fmla="*/ 18045 h 19998"/>
                <a:gd name="connsiteX134" fmla="*/ 16678 w 19998"/>
                <a:gd name="connsiteY134" fmla="*/ 17981 h 19998"/>
                <a:gd name="connsiteX135" fmla="*/ 16694 w 19998"/>
                <a:gd name="connsiteY135" fmla="*/ 17963 h 19998"/>
                <a:gd name="connsiteX136" fmla="*/ 16694 w 19998"/>
                <a:gd name="connsiteY136" fmla="*/ 17941 h 19998"/>
                <a:gd name="connsiteX137" fmla="*/ 16654 w 19998"/>
                <a:gd name="connsiteY137" fmla="*/ 17941 h 19998"/>
                <a:gd name="connsiteX138" fmla="*/ 16573 w 19998"/>
                <a:gd name="connsiteY138" fmla="*/ 17941 h 19998"/>
                <a:gd name="connsiteX139" fmla="*/ 16547 w 19998"/>
                <a:gd name="connsiteY139" fmla="*/ 17981 h 19998"/>
                <a:gd name="connsiteX140" fmla="*/ 16425 w 19998"/>
                <a:gd name="connsiteY140" fmla="*/ 17883 h 19998"/>
                <a:gd name="connsiteX141" fmla="*/ 16073 w 19998"/>
                <a:gd name="connsiteY141" fmla="*/ 17899 h 19998"/>
                <a:gd name="connsiteX142" fmla="*/ 16073 w 19998"/>
                <a:gd name="connsiteY142" fmla="*/ 17883 h 19998"/>
                <a:gd name="connsiteX143" fmla="*/ 16137 w 19998"/>
                <a:gd name="connsiteY143" fmla="*/ 17753 h 19998"/>
                <a:gd name="connsiteX144" fmla="*/ 16097 w 19998"/>
                <a:gd name="connsiteY144" fmla="*/ 17714 h 19998"/>
                <a:gd name="connsiteX145" fmla="*/ 16016 w 19998"/>
                <a:gd name="connsiteY145" fmla="*/ 17551 h 19998"/>
                <a:gd name="connsiteX146" fmla="*/ 15539 w 19998"/>
                <a:gd name="connsiteY146" fmla="*/ 17594 h 19998"/>
                <a:gd name="connsiteX147" fmla="*/ 15499 w 19998"/>
                <a:gd name="connsiteY147" fmla="*/ 17514 h 19998"/>
                <a:gd name="connsiteX148" fmla="*/ 15704 w 19998"/>
                <a:gd name="connsiteY148" fmla="*/ 17453 h 19998"/>
                <a:gd name="connsiteX149" fmla="*/ 15704 w 19998"/>
                <a:gd name="connsiteY149" fmla="*/ 17472 h 19998"/>
                <a:gd name="connsiteX150" fmla="*/ 15868 w 19998"/>
                <a:gd name="connsiteY150" fmla="*/ 17286 h 19998"/>
                <a:gd name="connsiteX151" fmla="*/ 15828 w 19998"/>
                <a:gd name="connsiteY151" fmla="*/ 17269 h 19998"/>
                <a:gd name="connsiteX152" fmla="*/ 15763 w 19998"/>
                <a:gd name="connsiteY152" fmla="*/ 17333 h 19998"/>
                <a:gd name="connsiteX153" fmla="*/ 15763 w 19998"/>
                <a:gd name="connsiteY153" fmla="*/ 17352 h 19998"/>
                <a:gd name="connsiteX154" fmla="*/ 15663 w 19998"/>
                <a:gd name="connsiteY154" fmla="*/ 17187 h 19998"/>
                <a:gd name="connsiteX155" fmla="*/ 15556 w 19998"/>
                <a:gd name="connsiteY155" fmla="*/ 17187 h 19998"/>
                <a:gd name="connsiteX156" fmla="*/ 15518 w 19998"/>
                <a:gd name="connsiteY156" fmla="*/ 17124 h 19998"/>
                <a:gd name="connsiteX157" fmla="*/ 15518 w 19998"/>
                <a:gd name="connsiteY157" fmla="*/ 17312 h 19998"/>
                <a:gd name="connsiteX158" fmla="*/ 15582 w 19998"/>
                <a:gd name="connsiteY158" fmla="*/ 17312 h 19998"/>
                <a:gd name="connsiteX159" fmla="*/ 15599 w 19998"/>
                <a:gd name="connsiteY159" fmla="*/ 17472 h 19998"/>
                <a:gd name="connsiteX160" fmla="*/ 15475 w 19998"/>
                <a:gd name="connsiteY160" fmla="*/ 17495 h 19998"/>
                <a:gd name="connsiteX161" fmla="*/ 15370 w 19998"/>
                <a:gd name="connsiteY161" fmla="*/ 17415 h 19998"/>
                <a:gd name="connsiteX162" fmla="*/ 15249 w 19998"/>
                <a:gd name="connsiteY162" fmla="*/ 17535 h 19998"/>
                <a:gd name="connsiteX163" fmla="*/ 15313 w 19998"/>
                <a:gd name="connsiteY163" fmla="*/ 17577 h 19998"/>
                <a:gd name="connsiteX164" fmla="*/ 15230 w 19998"/>
                <a:gd name="connsiteY164" fmla="*/ 17655 h 19998"/>
                <a:gd name="connsiteX165" fmla="*/ 14937 w 19998"/>
                <a:gd name="connsiteY165" fmla="*/ 17617 h 19998"/>
                <a:gd name="connsiteX166" fmla="*/ 14918 w 19998"/>
                <a:gd name="connsiteY166" fmla="*/ 17495 h 19998"/>
                <a:gd name="connsiteX167" fmla="*/ 14856 w 19998"/>
                <a:gd name="connsiteY167" fmla="*/ 17495 h 19998"/>
                <a:gd name="connsiteX168" fmla="*/ 14856 w 19998"/>
                <a:gd name="connsiteY168" fmla="*/ 17617 h 19998"/>
                <a:gd name="connsiteX169" fmla="*/ 14775 w 19998"/>
                <a:gd name="connsiteY169" fmla="*/ 17577 h 19998"/>
                <a:gd name="connsiteX170" fmla="*/ 14796 w 19998"/>
                <a:gd name="connsiteY170" fmla="*/ 17432 h 19998"/>
                <a:gd name="connsiteX171" fmla="*/ 14199 w 19998"/>
                <a:gd name="connsiteY171" fmla="*/ 17389 h 19998"/>
                <a:gd name="connsiteX172" fmla="*/ 14010 w 19998"/>
                <a:gd name="connsiteY172" fmla="*/ 17286 h 19998"/>
                <a:gd name="connsiteX173" fmla="*/ 14053 w 19998"/>
                <a:gd name="connsiteY173" fmla="*/ 17248 h 19998"/>
                <a:gd name="connsiteX174" fmla="*/ 13972 w 19998"/>
                <a:gd name="connsiteY174" fmla="*/ 17166 h 19998"/>
                <a:gd name="connsiteX175" fmla="*/ 12524 w 19998"/>
                <a:gd name="connsiteY175" fmla="*/ 17981 h 19998"/>
                <a:gd name="connsiteX176" fmla="*/ 12279 w 19998"/>
                <a:gd name="connsiteY176" fmla="*/ 18327 h 19998"/>
                <a:gd name="connsiteX177" fmla="*/ 12174 w 19998"/>
                <a:gd name="connsiteY177" fmla="*/ 18223 h 19998"/>
                <a:gd name="connsiteX178" fmla="*/ 12174 w 19998"/>
                <a:gd name="connsiteY178" fmla="*/ 18327 h 19998"/>
                <a:gd name="connsiteX179" fmla="*/ 12239 w 19998"/>
                <a:gd name="connsiteY179" fmla="*/ 18350 h 19998"/>
                <a:gd name="connsiteX180" fmla="*/ 12255 w 19998"/>
                <a:gd name="connsiteY180" fmla="*/ 18327 h 19998"/>
                <a:gd name="connsiteX181" fmla="*/ 12279 w 19998"/>
                <a:gd name="connsiteY181" fmla="*/ 18327 h 19998"/>
                <a:gd name="connsiteX182" fmla="*/ 12196 w 19998"/>
                <a:gd name="connsiteY182" fmla="*/ 18592 h 19998"/>
                <a:gd name="connsiteX183" fmla="*/ 12158 w 19998"/>
                <a:gd name="connsiteY183" fmla="*/ 18571 h 19998"/>
                <a:gd name="connsiteX184" fmla="*/ 12174 w 19998"/>
                <a:gd name="connsiteY184" fmla="*/ 18513 h 19998"/>
                <a:gd name="connsiteX185" fmla="*/ 12115 w 19998"/>
                <a:gd name="connsiteY185" fmla="*/ 18550 h 19998"/>
                <a:gd name="connsiteX186" fmla="*/ 12196 w 19998"/>
                <a:gd name="connsiteY186" fmla="*/ 18837 h 19998"/>
                <a:gd name="connsiteX187" fmla="*/ 12255 w 19998"/>
                <a:gd name="connsiteY187" fmla="*/ 19528 h 19998"/>
                <a:gd name="connsiteX188" fmla="*/ 12379 w 19998"/>
                <a:gd name="connsiteY188" fmla="*/ 19570 h 19998"/>
                <a:gd name="connsiteX189" fmla="*/ 12360 w 19998"/>
                <a:gd name="connsiteY189" fmla="*/ 19650 h 19998"/>
                <a:gd name="connsiteX190" fmla="*/ 12443 w 19998"/>
                <a:gd name="connsiteY190" fmla="*/ 19749 h 19998"/>
                <a:gd name="connsiteX191" fmla="*/ 12279 w 19998"/>
                <a:gd name="connsiteY191" fmla="*/ 19772 h 19998"/>
                <a:gd name="connsiteX192" fmla="*/ 12215 w 19998"/>
                <a:gd name="connsiteY192" fmla="*/ 19669 h 19998"/>
                <a:gd name="connsiteX193" fmla="*/ 12158 w 19998"/>
                <a:gd name="connsiteY193" fmla="*/ 19690 h 19998"/>
                <a:gd name="connsiteX194" fmla="*/ 12158 w 19998"/>
                <a:gd name="connsiteY194" fmla="*/ 19669 h 19998"/>
                <a:gd name="connsiteX195" fmla="*/ 12010 w 19998"/>
                <a:gd name="connsiteY195" fmla="*/ 19669 h 19998"/>
                <a:gd name="connsiteX196" fmla="*/ 12010 w 19998"/>
                <a:gd name="connsiteY196" fmla="*/ 19706 h 19998"/>
                <a:gd name="connsiteX197" fmla="*/ 11927 w 19998"/>
                <a:gd name="connsiteY197" fmla="*/ 19690 h 19998"/>
                <a:gd name="connsiteX198" fmla="*/ 11905 w 19998"/>
                <a:gd name="connsiteY198" fmla="*/ 19706 h 19998"/>
                <a:gd name="connsiteX199" fmla="*/ 11741 w 19998"/>
                <a:gd name="connsiteY199" fmla="*/ 19810 h 19998"/>
                <a:gd name="connsiteX200" fmla="*/ 11577 w 19998"/>
                <a:gd name="connsiteY200" fmla="*/ 19810 h 19998"/>
                <a:gd name="connsiteX201" fmla="*/ 11577 w 19998"/>
                <a:gd name="connsiteY201" fmla="*/ 19875 h 19998"/>
                <a:gd name="connsiteX202" fmla="*/ 11553 w 19998"/>
                <a:gd name="connsiteY202" fmla="*/ 19875 h 19998"/>
                <a:gd name="connsiteX203" fmla="*/ 11577 w 19998"/>
                <a:gd name="connsiteY203" fmla="*/ 19972 h 19998"/>
                <a:gd name="connsiteX204" fmla="*/ 11388 w 19998"/>
                <a:gd name="connsiteY204" fmla="*/ 19934 h 19998"/>
                <a:gd name="connsiteX205" fmla="*/ 11348 w 19998"/>
                <a:gd name="connsiteY205" fmla="*/ 19998 h 19998"/>
                <a:gd name="connsiteX206" fmla="*/ 10645 w 19998"/>
                <a:gd name="connsiteY206" fmla="*/ 19810 h 19998"/>
                <a:gd name="connsiteX207" fmla="*/ 10441 w 19998"/>
                <a:gd name="connsiteY207" fmla="*/ 19955 h 19998"/>
                <a:gd name="connsiteX208" fmla="*/ 10295 w 19998"/>
                <a:gd name="connsiteY208" fmla="*/ 19732 h 19998"/>
                <a:gd name="connsiteX209" fmla="*/ 9964 w 19998"/>
                <a:gd name="connsiteY209" fmla="*/ 19626 h 19998"/>
                <a:gd name="connsiteX210" fmla="*/ 9990 w 19998"/>
                <a:gd name="connsiteY210" fmla="*/ 19467 h 19998"/>
                <a:gd name="connsiteX211" fmla="*/ 10048 w 19998"/>
                <a:gd name="connsiteY211" fmla="*/ 19450 h 19998"/>
                <a:gd name="connsiteX212" fmla="*/ 10048 w 19998"/>
                <a:gd name="connsiteY212" fmla="*/ 19424 h 19998"/>
                <a:gd name="connsiteX213" fmla="*/ 9943 w 19998"/>
                <a:gd name="connsiteY213" fmla="*/ 19408 h 19998"/>
                <a:gd name="connsiteX214" fmla="*/ 9964 w 19998"/>
                <a:gd name="connsiteY214" fmla="*/ 19342 h 19998"/>
                <a:gd name="connsiteX215" fmla="*/ 9533 w 19998"/>
                <a:gd name="connsiteY215" fmla="*/ 19262 h 19998"/>
                <a:gd name="connsiteX216" fmla="*/ 9533 w 19998"/>
                <a:gd name="connsiteY216" fmla="*/ 19368 h 19998"/>
                <a:gd name="connsiteX217" fmla="*/ 9452 w 19998"/>
                <a:gd name="connsiteY217" fmla="*/ 19368 h 19998"/>
                <a:gd name="connsiteX218" fmla="*/ 9288 w 19998"/>
                <a:gd name="connsiteY218" fmla="*/ 19076 h 19998"/>
                <a:gd name="connsiteX219" fmla="*/ 8935 w 19998"/>
                <a:gd name="connsiteY219" fmla="*/ 19076 h 19998"/>
                <a:gd name="connsiteX220" fmla="*/ 8478 w 19998"/>
                <a:gd name="connsiteY220" fmla="*/ 18837 h 19998"/>
                <a:gd name="connsiteX221" fmla="*/ 8381 w 19998"/>
                <a:gd name="connsiteY221" fmla="*/ 18795 h 19998"/>
                <a:gd name="connsiteX222" fmla="*/ 8357 w 19998"/>
                <a:gd name="connsiteY222" fmla="*/ 18820 h 19998"/>
                <a:gd name="connsiteX223" fmla="*/ 8169 w 19998"/>
                <a:gd name="connsiteY223" fmla="*/ 18773 h 19998"/>
                <a:gd name="connsiteX224" fmla="*/ 8128 w 19998"/>
                <a:gd name="connsiteY224" fmla="*/ 18820 h 19998"/>
                <a:gd name="connsiteX225" fmla="*/ 8150 w 19998"/>
                <a:gd name="connsiteY225" fmla="*/ 18877 h 19998"/>
                <a:gd name="connsiteX226" fmla="*/ 8109 w 19998"/>
                <a:gd name="connsiteY226" fmla="*/ 18940 h 19998"/>
                <a:gd name="connsiteX227" fmla="*/ 8128 w 19998"/>
                <a:gd name="connsiteY227" fmla="*/ 18957 h 19998"/>
                <a:gd name="connsiteX228" fmla="*/ 8109 w 19998"/>
                <a:gd name="connsiteY228" fmla="*/ 18997 h 19998"/>
                <a:gd name="connsiteX229" fmla="*/ 8150 w 19998"/>
                <a:gd name="connsiteY229" fmla="*/ 18997 h 19998"/>
                <a:gd name="connsiteX230" fmla="*/ 8150 w 19998"/>
                <a:gd name="connsiteY230" fmla="*/ 19142 h 19998"/>
                <a:gd name="connsiteX231" fmla="*/ 8007 w 19998"/>
                <a:gd name="connsiteY231" fmla="*/ 19119 h 19998"/>
                <a:gd name="connsiteX232" fmla="*/ 7907 w 19998"/>
                <a:gd name="connsiteY232" fmla="*/ 19119 h 19998"/>
                <a:gd name="connsiteX233" fmla="*/ 7907 w 19998"/>
                <a:gd name="connsiteY233" fmla="*/ 19142 h 19998"/>
                <a:gd name="connsiteX234" fmla="*/ 7816 w 19998"/>
                <a:gd name="connsiteY234" fmla="*/ 19119 h 19998"/>
                <a:gd name="connsiteX235" fmla="*/ 7676 w 19998"/>
                <a:gd name="connsiteY235" fmla="*/ 19119 h 19998"/>
                <a:gd name="connsiteX236" fmla="*/ 7611 w 19998"/>
                <a:gd name="connsiteY236" fmla="*/ 19060 h 19998"/>
                <a:gd name="connsiteX237" fmla="*/ 7511 w 19998"/>
                <a:gd name="connsiteY237" fmla="*/ 19159 h 19998"/>
                <a:gd name="connsiteX238" fmla="*/ 6892 w 19998"/>
                <a:gd name="connsiteY238" fmla="*/ 19102 h 19998"/>
                <a:gd name="connsiteX239" fmla="*/ 6868 w 19998"/>
                <a:gd name="connsiteY239" fmla="*/ 19060 h 19998"/>
                <a:gd name="connsiteX240" fmla="*/ 6730 w 19998"/>
                <a:gd name="connsiteY240" fmla="*/ 18877 h 19998"/>
                <a:gd name="connsiteX241" fmla="*/ 6599 w 19998"/>
                <a:gd name="connsiteY241" fmla="*/ 18837 h 19998"/>
                <a:gd name="connsiteX242" fmla="*/ 6583 w 19998"/>
                <a:gd name="connsiteY242" fmla="*/ 18795 h 19998"/>
                <a:gd name="connsiteX243" fmla="*/ 6583 w 19998"/>
                <a:gd name="connsiteY243" fmla="*/ 18820 h 19998"/>
                <a:gd name="connsiteX244" fmla="*/ 6478 w 19998"/>
                <a:gd name="connsiteY244" fmla="*/ 18731 h 19998"/>
                <a:gd name="connsiteX245" fmla="*/ 6254 w 19998"/>
                <a:gd name="connsiteY245" fmla="*/ 18858 h 19998"/>
                <a:gd name="connsiteX246" fmla="*/ 6149 w 19998"/>
                <a:gd name="connsiteY246" fmla="*/ 18773 h 19998"/>
                <a:gd name="connsiteX247" fmla="*/ 6066 w 19998"/>
                <a:gd name="connsiteY247" fmla="*/ 18877 h 19998"/>
                <a:gd name="connsiteX248" fmla="*/ 6025 w 19998"/>
                <a:gd name="connsiteY248" fmla="*/ 18858 h 19998"/>
                <a:gd name="connsiteX249" fmla="*/ 6025 w 19998"/>
                <a:gd name="connsiteY249" fmla="*/ 18820 h 19998"/>
                <a:gd name="connsiteX250" fmla="*/ 5982 w 19998"/>
                <a:gd name="connsiteY250" fmla="*/ 18820 h 19998"/>
                <a:gd name="connsiteX251" fmla="*/ 5861 w 19998"/>
                <a:gd name="connsiteY251" fmla="*/ 18632 h 19998"/>
                <a:gd name="connsiteX252" fmla="*/ 5820 w 19998"/>
                <a:gd name="connsiteY252" fmla="*/ 18632 h 19998"/>
                <a:gd name="connsiteX253" fmla="*/ 5756 w 19998"/>
                <a:gd name="connsiteY253" fmla="*/ 18550 h 19998"/>
                <a:gd name="connsiteX254" fmla="*/ 5775 w 19998"/>
                <a:gd name="connsiteY254" fmla="*/ 18550 h 19998"/>
                <a:gd name="connsiteX255" fmla="*/ 5732 w 19998"/>
                <a:gd name="connsiteY255" fmla="*/ 18447 h 19998"/>
                <a:gd name="connsiteX256" fmla="*/ 5075 w 19998"/>
                <a:gd name="connsiteY256" fmla="*/ 18310 h 19998"/>
                <a:gd name="connsiteX257" fmla="*/ 4806 w 19998"/>
                <a:gd name="connsiteY257" fmla="*/ 18165 h 19998"/>
                <a:gd name="connsiteX258" fmla="*/ 4865 w 19998"/>
                <a:gd name="connsiteY258" fmla="*/ 18061 h 19998"/>
                <a:gd name="connsiteX259" fmla="*/ 4768 w 19998"/>
                <a:gd name="connsiteY259" fmla="*/ 18082 h 19998"/>
                <a:gd name="connsiteX260" fmla="*/ 4725 w 19998"/>
                <a:gd name="connsiteY260" fmla="*/ 18247 h 19998"/>
                <a:gd name="connsiteX261" fmla="*/ 4515 w 19998"/>
                <a:gd name="connsiteY261" fmla="*/ 18101 h 19998"/>
                <a:gd name="connsiteX262" fmla="*/ 4684 w 19998"/>
                <a:gd name="connsiteY262" fmla="*/ 17737 h 19998"/>
                <a:gd name="connsiteX263" fmla="*/ 4415 w 19998"/>
                <a:gd name="connsiteY263" fmla="*/ 17634 h 19998"/>
                <a:gd name="connsiteX264" fmla="*/ 4372 w 19998"/>
                <a:gd name="connsiteY264" fmla="*/ 17714 h 19998"/>
                <a:gd name="connsiteX265" fmla="*/ 4311 w 19998"/>
                <a:gd name="connsiteY265" fmla="*/ 17714 h 19998"/>
                <a:gd name="connsiteX266" fmla="*/ 4294 w 19998"/>
                <a:gd name="connsiteY266" fmla="*/ 17594 h 19998"/>
                <a:gd name="connsiteX267" fmla="*/ 4103 w 19998"/>
                <a:gd name="connsiteY267" fmla="*/ 17617 h 19998"/>
                <a:gd name="connsiteX268" fmla="*/ 4063 w 19998"/>
                <a:gd name="connsiteY268" fmla="*/ 17495 h 19998"/>
                <a:gd name="connsiteX269" fmla="*/ 4041 w 19998"/>
                <a:gd name="connsiteY269" fmla="*/ 17495 h 19998"/>
                <a:gd name="connsiteX270" fmla="*/ 4025 w 19998"/>
                <a:gd name="connsiteY270" fmla="*/ 17432 h 19998"/>
                <a:gd name="connsiteX271" fmla="*/ 4103 w 19998"/>
                <a:gd name="connsiteY271" fmla="*/ 17415 h 19998"/>
                <a:gd name="connsiteX272" fmla="*/ 4251 w 19998"/>
                <a:gd name="connsiteY272" fmla="*/ 17389 h 19998"/>
                <a:gd name="connsiteX273" fmla="*/ 4251 w 19998"/>
                <a:gd name="connsiteY273" fmla="*/ 17373 h 19998"/>
                <a:gd name="connsiteX274" fmla="*/ 4499 w 19998"/>
                <a:gd name="connsiteY274" fmla="*/ 17084 h 19998"/>
                <a:gd name="connsiteX275" fmla="*/ 5037 w 19998"/>
                <a:gd name="connsiteY275" fmla="*/ 14969 h 19998"/>
                <a:gd name="connsiteX276" fmla="*/ 5011 w 19998"/>
                <a:gd name="connsiteY276" fmla="*/ 14767 h 19998"/>
                <a:gd name="connsiteX277" fmla="*/ 5218 w 19998"/>
                <a:gd name="connsiteY277" fmla="*/ 14525 h 19998"/>
                <a:gd name="connsiteX278" fmla="*/ 5427 w 19998"/>
                <a:gd name="connsiteY278" fmla="*/ 14583 h 19998"/>
                <a:gd name="connsiteX279" fmla="*/ 5444 w 19998"/>
                <a:gd name="connsiteY279" fmla="*/ 14525 h 19998"/>
                <a:gd name="connsiteX280" fmla="*/ 5387 w 19998"/>
                <a:gd name="connsiteY280" fmla="*/ 14464 h 19998"/>
                <a:gd name="connsiteX281" fmla="*/ 5427 w 19998"/>
                <a:gd name="connsiteY281" fmla="*/ 14485 h 19998"/>
                <a:gd name="connsiteX282" fmla="*/ 5427 w 19998"/>
                <a:gd name="connsiteY282" fmla="*/ 14464 h 19998"/>
                <a:gd name="connsiteX283" fmla="*/ 5218 w 19998"/>
                <a:gd name="connsiteY283" fmla="*/ 14318 h 19998"/>
                <a:gd name="connsiteX284" fmla="*/ 5075 w 19998"/>
                <a:gd name="connsiteY284" fmla="*/ 14647 h 19998"/>
                <a:gd name="connsiteX285" fmla="*/ 5037 w 19998"/>
                <a:gd name="connsiteY285" fmla="*/ 14623 h 19998"/>
                <a:gd name="connsiteX286" fmla="*/ 5427 w 19998"/>
                <a:gd name="connsiteY286" fmla="*/ 12509 h 19998"/>
                <a:gd name="connsiteX287" fmla="*/ 5470 w 19998"/>
                <a:gd name="connsiteY287" fmla="*/ 12492 h 19998"/>
                <a:gd name="connsiteX288" fmla="*/ 5511 w 19998"/>
                <a:gd name="connsiteY288" fmla="*/ 12548 h 19998"/>
                <a:gd name="connsiteX289" fmla="*/ 5961 w 19998"/>
                <a:gd name="connsiteY289" fmla="*/ 13284 h 19998"/>
                <a:gd name="connsiteX290" fmla="*/ 6352 w 19998"/>
                <a:gd name="connsiteY290" fmla="*/ 14017 h 19998"/>
                <a:gd name="connsiteX291" fmla="*/ 6352 w 19998"/>
                <a:gd name="connsiteY291" fmla="*/ 13808 h 19998"/>
                <a:gd name="connsiteX292" fmla="*/ 6001 w 19998"/>
                <a:gd name="connsiteY292" fmla="*/ 13058 h 19998"/>
                <a:gd name="connsiteX293" fmla="*/ 5675 w 19998"/>
                <a:gd name="connsiteY293" fmla="*/ 12532 h 19998"/>
                <a:gd name="connsiteX294" fmla="*/ 5551 w 19998"/>
                <a:gd name="connsiteY294" fmla="*/ 12410 h 19998"/>
                <a:gd name="connsiteX295" fmla="*/ 5258 w 19998"/>
                <a:gd name="connsiteY295" fmla="*/ 12227 h 19998"/>
                <a:gd name="connsiteX296" fmla="*/ 5242 w 19998"/>
                <a:gd name="connsiteY296" fmla="*/ 12243 h 19998"/>
                <a:gd name="connsiteX297" fmla="*/ 5175 w 19998"/>
                <a:gd name="connsiteY297" fmla="*/ 11961 h 19998"/>
                <a:gd name="connsiteX298" fmla="*/ 5363 w 19998"/>
                <a:gd name="connsiteY298" fmla="*/ 11961 h 19998"/>
                <a:gd name="connsiteX299" fmla="*/ 5487 w 19998"/>
                <a:gd name="connsiteY299" fmla="*/ 11653 h 19998"/>
                <a:gd name="connsiteX300" fmla="*/ 5470 w 19998"/>
                <a:gd name="connsiteY300" fmla="*/ 11653 h 19998"/>
                <a:gd name="connsiteX301" fmla="*/ 5470 w 19998"/>
                <a:gd name="connsiteY301" fmla="*/ 11637 h 19998"/>
                <a:gd name="connsiteX302" fmla="*/ 5444 w 19998"/>
                <a:gd name="connsiteY302" fmla="*/ 11268 h 19998"/>
                <a:gd name="connsiteX303" fmla="*/ 5339 w 19998"/>
                <a:gd name="connsiteY303" fmla="*/ 11146 h 19998"/>
                <a:gd name="connsiteX304" fmla="*/ 5251 w 19998"/>
                <a:gd name="connsiteY304" fmla="*/ 10849 h 19998"/>
                <a:gd name="connsiteX305" fmla="*/ 4784 w 19998"/>
                <a:gd name="connsiteY305" fmla="*/ 10539 h 19998"/>
                <a:gd name="connsiteX306" fmla="*/ 4603 w 19998"/>
                <a:gd name="connsiteY306" fmla="*/ 10497 h 19998"/>
                <a:gd name="connsiteX307" fmla="*/ 4620 w 19998"/>
                <a:gd name="connsiteY307" fmla="*/ 10476 h 19998"/>
                <a:gd name="connsiteX308" fmla="*/ 3877 w 19998"/>
                <a:gd name="connsiteY308" fmla="*/ 9395 h 19998"/>
                <a:gd name="connsiteX309" fmla="*/ 3941 w 19998"/>
                <a:gd name="connsiteY309" fmla="*/ 9353 h 19998"/>
                <a:gd name="connsiteX310" fmla="*/ 3918 w 19998"/>
                <a:gd name="connsiteY310" fmla="*/ 9353 h 19998"/>
                <a:gd name="connsiteX311" fmla="*/ 4168 w 19998"/>
                <a:gd name="connsiteY311" fmla="*/ 9071 h 19998"/>
                <a:gd name="connsiteX312" fmla="*/ 3753 w 19998"/>
                <a:gd name="connsiteY312" fmla="*/ 8829 h 19998"/>
                <a:gd name="connsiteX313" fmla="*/ 3899 w 19998"/>
                <a:gd name="connsiteY313" fmla="*/ 8645 h 19998"/>
                <a:gd name="connsiteX314" fmla="*/ 3899 w 19998"/>
                <a:gd name="connsiteY314" fmla="*/ 8521 h 19998"/>
                <a:gd name="connsiteX315" fmla="*/ 4472 w 19998"/>
                <a:gd name="connsiteY315" fmla="*/ 8666 h 19998"/>
                <a:gd name="connsiteX316" fmla="*/ 3877 w 19998"/>
                <a:gd name="connsiteY316" fmla="*/ 8457 h 19998"/>
                <a:gd name="connsiteX317" fmla="*/ 3689 w 19998"/>
                <a:gd name="connsiteY317" fmla="*/ 8587 h 19998"/>
                <a:gd name="connsiteX318" fmla="*/ 3360 w 19998"/>
                <a:gd name="connsiteY318" fmla="*/ 8401 h 19998"/>
                <a:gd name="connsiteX319" fmla="*/ 3303 w 19998"/>
                <a:gd name="connsiteY319" fmla="*/ 8239 h 19998"/>
                <a:gd name="connsiteX320" fmla="*/ 3465 w 19998"/>
                <a:gd name="connsiteY320" fmla="*/ 8077 h 19998"/>
                <a:gd name="connsiteX321" fmla="*/ 3344 w 19998"/>
                <a:gd name="connsiteY321" fmla="*/ 7910 h 19998"/>
                <a:gd name="connsiteX322" fmla="*/ 3156 w 19998"/>
                <a:gd name="connsiteY322" fmla="*/ 7910 h 19998"/>
                <a:gd name="connsiteX323" fmla="*/ 2844 w 19998"/>
                <a:gd name="connsiteY323" fmla="*/ 7933 h 19998"/>
                <a:gd name="connsiteX324" fmla="*/ 2822 w 19998"/>
                <a:gd name="connsiteY324" fmla="*/ 7853 h 19998"/>
                <a:gd name="connsiteX325" fmla="*/ 3115 w 19998"/>
                <a:gd name="connsiteY325" fmla="*/ 7651 h 19998"/>
                <a:gd name="connsiteX326" fmla="*/ 3115 w 19998"/>
                <a:gd name="connsiteY326" fmla="*/ 7625 h 19998"/>
                <a:gd name="connsiteX327" fmla="*/ 2477 w 19998"/>
                <a:gd name="connsiteY327" fmla="*/ 7750 h 19998"/>
                <a:gd name="connsiteX328" fmla="*/ 2477 w 19998"/>
                <a:gd name="connsiteY328" fmla="*/ 7973 h 19998"/>
                <a:gd name="connsiteX329" fmla="*/ 2127 w 19998"/>
                <a:gd name="connsiteY329" fmla="*/ 7442 h 19998"/>
                <a:gd name="connsiteX330" fmla="*/ 2127 w 19998"/>
                <a:gd name="connsiteY330" fmla="*/ 7463 h 19998"/>
                <a:gd name="connsiteX331" fmla="*/ 1831 w 19998"/>
                <a:gd name="connsiteY331" fmla="*/ 7261 h 19998"/>
                <a:gd name="connsiteX332" fmla="*/ 1260 w 19998"/>
                <a:gd name="connsiteY332" fmla="*/ 6996 h 19998"/>
                <a:gd name="connsiteX333" fmla="*/ 1276 w 19998"/>
                <a:gd name="connsiteY333" fmla="*/ 6975 h 19998"/>
                <a:gd name="connsiteX334" fmla="*/ 1260 w 19998"/>
                <a:gd name="connsiteY334" fmla="*/ 6958 h 19998"/>
                <a:gd name="connsiteX335" fmla="*/ 1236 w 19998"/>
                <a:gd name="connsiteY335" fmla="*/ 6958 h 19998"/>
                <a:gd name="connsiteX336" fmla="*/ 1172 w 19998"/>
                <a:gd name="connsiteY336" fmla="*/ 6892 h 19998"/>
                <a:gd name="connsiteX337" fmla="*/ 1155 w 19998"/>
                <a:gd name="connsiteY337" fmla="*/ 6996 h 19998"/>
                <a:gd name="connsiteX338" fmla="*/ 886 w 19998"/>
                <a:gd name="connsiteY338" fmla="*/ 6975 h 19998"/>
                <a:gd name="connsiteX339" fmla="*/ 679 w 19998"/>
                <a:gd name="connsiteY339" fmla="*/ 7099 h 19998"/>
                <a:gd name="connsiteX340" fmla="*/ 533 w 19998"/>
                <a:gd name="connsiteY340" fmla="*/ 7078 h 19998"/>
                <a:gd name="connsiteX341" fmla="*/ 533 w 19998"/>
                <a:gd name="connsiteY341" fmla="*/ 7022 h 19998"/>
                <a:gd name="connsiteX342" fmla="*/ 574 w 19998"/>
                <a:gd name="connsiteY342" fmla="*/ 6996 h 19998"/>
                <a:gd name="connsiteX343" fmla="*/ 305 w 19998"/>
                <a:gd name="connsiteY343" fmla="*/ 6568 h 19998"/>
                <a:gd name="connsiteX344" fmla="*/ 264 w 19998"/>
                <a:gd name="connsiteY344" fmla="*/ 6594 h 19998"/>
                <a:gd name="connsiteX345" fmla="*/ 164 w 19998"/>
                <a:gd name="connsiteY345" fmla="*/ 6528 h 19998"/>
                <a:gd name="connsiteX346" fmla="*/ 141 w 19998"/>
                <a:gd name="connsiteY346" fmla="*/ 6528 h 19998"/>
                <a:gd name="connsiteX347" fmla="*/ 0 w 19998"/>
                <a:gd name="connsiteY347" fmla="*/ 6490 h 19998"/>
                <a:gd name="connsiteX348" fmla="*/ 17 w 19998"/>
                <a:gd name="connsiteY348" fmla="*/ 6465 h 19998"/>
                <a:gd name="connsiteX349" fmla="*/ 57 w 19998"/>
                <a:gd name="connsiteY349" fmla="*/ 6465 h 19998"/>
                <a:gd name="connsiteX350" fmla="*/ 57 w 19998"/>
                <a:gd name="connsiteY350" fmla="*/ 6425 h 19998"/>
                <a:gd name="connsiteX351" fmla="*/ 695 w 19998"/>
                <a:gd name="connsiteY351" fmla="*/ 6408 h 19998"/>
                <a:gd name="connsiteX352" fmla="*/ 760 w 19998"/>
                <a:gd name="connsiteY352" fmla="*/ 6262 h 19998"/>
                <a:gd name="connsiteX353" fmla="*/ 722 w 19998"/>
                <a:gd name="connsiteY353" fmla="*/ 6262 h 19998"/>
                <a:gd name="connsiteX354" fmla="*/ 695 w 19998"/>
                <a:gd name="connsiteY354" fmla="*/ 6164 h 19998"/>
                <a:gd name="connsiteX355" fmla="*/ 433 w 19998"/>
                <a:gd name="connsiteY355" fmla="*/ 6084 h 19998"/>
                <a:gd name="connsiteX356" fmla="*/ 348 w 19998"/>
                <a:gd name="connsiteY356" fmla="*/ 6204 h 19998"/>
                <a:gd name="connsiteX357" fmla="*/ 329 w 19998"/>
                <a:gd name="connsiteY357" fmla="*/ 6204 h 19998"/>
                <a:gd name="connsiteX358" fmla="*/ 305 w 19998"/>
                <a:gd name="connsiteY358" fmla="*/ 6060 h 19998"/>
                <a:gd name="connsiteX359" fmla="*/ 348 w 19998"/>
                <a:gd name="connsiteY359" fmla="*/ 6044 h 19998"/>
                <a:gd name="connsiteX360" fmla="*/ 348 w 19998"/>
                <a:gd name="connsiteY360" fmla="*/ 5997 h 19998"/>
                <a:gd name="connsiteX361" fmla="*/ 248 w 19998"/>
                <a:gd name="connsiteY361" fmla="*/ 5997 h 19998"/>
                <a:gd name="connsiteX362" fmla="*/ 221 w 19998"/>
                <a:gd name="connsiteY362" fmla="*/ 5938 h 19998"/>
                <a:gd name="connsiteX363" fmla="*/ 329 w 19998"/>
                <a:gd name="connsiteY363" fmla="*/ 5938 h 19998"/>
                <a:gd name="connsiteX364" fmla="*/ 348 w 19998"/>
                <a:gd name="connsiteY364" fmla="*/ 5818 h 19998"/>
                <a:gd name="connsiteX365" fmla="*/ 391 w 19998"/>
                <a:gd name="connsiteY365" fmla="*/ 5818 h 19998"/>
                <a:gd name="connsiteX366" fmla="*/ 369 w 19998"/>
                <a:gd name="connsiteY366" fmla="*/ 5917 h 19998"/>
                <a:gd name="connsiteX367" fmla="*/ 433 w 19998"/>
                <a:gd name="connsiteY367" fmla="*/ 5877 h 19998"/>
                <a:gd name="connsiteX368" fmla="*/ 433 w 19998"/>
                <a:gd name="connsiteY368" fmla="*/ 5898 h 19998"/>
                <a:gd name="connsiteX369" fmla="*/ 410 w 19998"/>
                <a:gd name="connsiteY369" fmla="*/ 5917 h 19998"/>
                <a:gd name="connsiteX370" fmla="*/ 433 w 19998"/>
                <a:gd name="connsiteY370" fmla="*/ 5938 h 19998"/>
                <a:gd name="connsiteX371" fmla="*/ 555 w 19998"/>
                <a:gd name="connsiteY371" fmla="*/ 5938 h 19998"/>
                <a:gd name="connsiteX372" fmla="*/ 555 w 19998"/>
                <a:gd name="connsiteY372" fmla="*/ 5955 h 19998"/>
                <a:gd name="connsiteX373" fmla="*/ 738 w 19998"/>
                <a:gd name="connsiteY373" fmla="*/ 5938 h 19998"/>
                <a:gd name="connsiteX374" fmla="*/ 695 w 19998"/>
                <a:gd name="connsiteY374" fmla="*/ 5835 h 19998"/>
                <a:gd name="connsiteX375" fmla="*/ 655 w 19998"/>
                <a:gd name="connsiteY375" fmla="*/ 5835 h 19998"/>
                <a:gd name="connsiteX376" fmla="*/ 638 w 19998"/>
                <a:gd name="connsiteY376" fmla="*/ 5877 h 19998"/>
                <a:gd name="connsiteX377" fmla="*/ 574 w 19998"/>
                <a:gd name="connsiteY377" fmla="*/ 5861 h 19998"/>
                <a:gd name="connsiteX378" fmla="*/ 517 w 19998"/>
                <a:gd name="connsiteY378" fmla="*/ 5861 h 19998"/>
                <a:gd name="connsiteX379" fmla="*/ 598 w 19998"/>
                <a:gd name="connsiteY379" fmla="*/ 5736 h 19998"/>
                <a:gd name="connsiteX380" fmla="*/ 141 w 19998"/>
                <a:gd name="connsiteY380" fmla="*/ 5778 h 19998"/>
                <a:gd name="connsiteX381" fmla="*/ 141 w 19998"/>
                <a:gd name="connsiteY381" fmla="*/ 5795 h 19998"/>
                <a:gd name="connsiteX382" fmla="*/ 17 w 19998"/>
                <a:gd name="connsiteY382" fmla="*/ 5818 h 19998"/>
                <a:gd name="connsiteX383" fmla="*/ 17 w 19998"/>
                <a:gd name="connsiteY383" fmla="*/ 5715 h 19998"/>
                <a:gd name="connsiteX384" fmla="*/ 40 w 19998"/>
                <a:gd name="connsiteY384" fmla="*/ 5715 h 19998"/>
                <a:gd name="connsiteX385" fmla="*/ 141 w 19998"/>
                <a:gd name="connsiteY385" fmla="*/ 5287 h 19998"/>
                <a:gd name="connsiteX386" fmla="*/ 181 w 19998"/>
                <a:gd name="connsiteY386" fmla="*/ 5268 h 19998"/>
                <a:gd name="connsiteX387" fmla="*/ 348 w 19998"/>
                <a:gd name="connsiteY387" fmla="*/ 5247 h 19998"/>
                <a:gd name="connsiteX388" fmla="*/ 329 w 19998"/>
                <a:gd name="connsiteY388" fmla="*/ 5205 h 19998"/>
                <a:gd name="connsiteX389" fmla="*/ 450 w 19998"/>
                <a:gd name="connsiteY389" fmla="*/ 5149 h 19998"/>
                <a:gd name="connsiteX390" fmla="*/ 617 w 19998"/>
                <a:gd name="connsiteY390" fmla="*/ 5149 h 19998"/>
                <a:gd name="connsiteX391" fmla="*/ 617 w 19998"/>
                <a:gd name="connsiteY391" fmla="*/ 5106 h 19998"/>
                <a:gd name="connsiteX392" fmla="*/ 803 w 19998"/>
                <a:gd name="connsiteY392" fmla="*/ 5085 h 19998"/>
                <a:gd name="connsiteX393" fmla="*/ 826 w 19998"/>
                <a:gd name="connsiteY393" fmla="*/ 5106 h 19998"/>
                <a:gd name="connsiteX394" fmla="*/ 803 w 19998"/>
                <a:gd name="connsiteY394" fmla="*/ 5149 h 19998"/>
                <a:gd name="connsiteX395" fmla="*/ 803 w 19998"/>
                <a:gd name="connsiteY395" fmla="*/ 5165 h 19998"/>
                <a:gd name="connsiteX396" fmla="*/ 1276 w 19998"/>
                <a:gd name="connsiteY396" fmla="*/ 5022 h 19998"/>
                <a:gd name="connsiteX397" fmla="*/ 1276 w 19998"/>
                <a:gd name="connsiteY397" fmla="*/ 5003 h 19998"/>
                <a:gd name="connsiteX398" fmla="*/ 1276 w 19998"/>
                <a:gd name="connsiteY398" fmla="*/ 5022 h 19998"/>
                <a:gd name="connsiteX399" fmla="*/ 1298 w 19998"/>
                <a:gd name="connsiteY399" fmla="*/ 5022 h 19998"/>
                <a:gd name="connsiteX400" fmla="*/ 1298 w 19998"/>
                <a:gd name="connsiteY400" fmla="*/ 5003 h 19998"/>
                <a:gd name="connsiteX401" fmla="*/ 1341 w 19998"/>
                <a:gd name="connsiteY401" fmla="*/ 5003 h 19998"/>
                <a:gd name="connsiteX402" fmla="*/ 1341 w 19998"/>
                <a:gd name="connsiteY402" fmla="*/ 5165 h 19998"/>
                <a:gd name="connsiteX403" fmla="*/ 1381 w 19998"/>
                <a:gd name="connsiteY403" fmla="*/ 5165 h 19998"/>
                <a:gd name="connsiteX404" fmla="*/ 1441 w 19998"/>
                <a:gd name="connsiteY404" fmla="*/ 5149 h 19998"/>
                <a:gd name="connsiteX405" fmla="*/ 1441 w 19998"/>
                <a:gd name="connsiteY405" fmla="*/ 5205 h 19998"/>
                <a:gd name="connsiteX406" fmla="*/ 1505 w 19998"/>
                <a:gd name="connsiteY406" fmla="*/ 5231 h 19998"/>
                <a:gd name="connsiteX407" fmla="*/ 1524 w 19998"/>
                <a:gd name="connsiteY407" fmla="*/ 5069 h 19998"/>
                <a:gd name="connsiteX408" fmla="*/ 1562 w 19998"/>
                <a:gd name="connsiteY408" fmla="*/ 5069 h 19998"/>
                <a:gd name="connsiteX409" fmla="*/ 1562 w 19998"/>
                <a:gd name="connsiteY409" fmla="*/ 5043 h 19998"/>
                <a:gd name="connsiteX410" fmla="*/ 1815 w 19998"/>
                <a:gd name="connsiteY410" fmla="*/ 5125 h 19998"/>
                <a:gd name="connsiteX411" fmla="*/ 1815 w 19998"/>
                <a:gd name="connsiteY411" fmla="*/ 5149 h 19998"/>
                <a:gd name="connsiteX412" fmla="*/ 1831 w 19998"/>
                <a:gd name="connsiteY412" fmla="*/ 5149 h 19998"/>
                <a:gd name="connsiteX413" fmla="*/ 1874 w 19998"/>
                <a:gd name="connsiteY413" fmla="*/ 5149 h 19998"/>
                <a:gd name="connsiteX414" fmla="*/ 1874 w 19998"/>
                <a:gd name="connsiteY414" fmla="*/ 5189 h 19998"/>
                <a:gd name="connsiteX415" fmla="*/ 1936 w 19998"/>
                <a:gd name="connsiteY415" fmla="*/ 5165 h 19998"/>
                <a:gd name="connsiteX416" fmla="*/ 1936 w 19998"/>
                <a:gd name="connsiteY416" fmla="*/ 5149 h 19998"/>
                <a:gd name="connsiteX417" fmla="*/ 1915 w 19998"/>
                <a:gd name="connsiteY417" fmla="*/ 5125 h 19998"/>
                <a:gd name="connsiteX418" fmla="*/ 1915 w 19998"/>
                <a:gd name="connsiteY418" fmla="*/ 5069 h 19998"/>
                <a:gd name="connsiteX419" fmla="*/ 1979 w 19998"/>
                <a:gd name="connsiteY419" fmla="*/ 5003 h 19998"/>
                <a:gd name="connsiteX420" fmla="*/ 1936 w 19998"/>
                <a:gd name="connsiteY420" fmla="*/ 4939 h 19998"/>
                <a:gd name="connsiteX421" fmla="*/ 2103 w 19998"/>
                <a:gd name="connsiteY421" fmla="*/ 4820 h 19998"/>
                <a:gd name="connsiteX422" fmla="*/ 2496 w 19998"/>
                <a:gd name="connsiteY422" fmla="*/ 4777 h 19998"/>
                <a:gd name="connsiteX423" fmla="*/ 2536 w 19998"/>
                <a:gd name="connsiteY423" fmla="*/ 4860 h 19998"/>
                <a:gd name="connsiteX424" fmla="*/ 2722 w 19998"/>
                <a:gd name="connsiteY424" fmla="*/ 4761 h 19998"/>
                <a:gd name="connsiteX425" fmla="*/ 2722 w 19998"/>
                <a:gd name="connsiteY425" fmla="*/ 4900 h 19998"/>
                <a:gd name="connsiteX426" fmla="*/ 2805 w 19998"/>
                <a:gd name="connsiteY426" fmla="*/ 4923 h 19998"/>
                <a:gd name="connsiteX427" fmla="*/ 2782 w 19998"/>
                <a:gd name="connsiteY427" fmla="*/ 4982 h 19998"/>
                <a:gd name="connsiteX428" fmla="*/ 2886 w 19998"/>
                <a:gd name="connsiteY428" fmla="*/ 5022 h 19998"/>
                <a:gd name="connsiteX429" fmla="*/ 2910 w 19998"/>
                <a:gd name="connsiteY429" fmla="*/ 5022 h 19998"/>
                <a:gd name="connsiteX430" fmla="*/ 2970 w 19998"/>
                <a:gd name="connsiteY430" fmla="*/ 5189 h 19998"/>
                <a:gd name="connsiteX431" fmla="*/ 3010 w 19998"/>
                <a:gd name="connsiteY431" fmla="*/ 5189 h 19998"/>
                <a:gd name="connsiteX432" fmla="*/ 3034 w 19998"/>
                <a:gd name="connsiteY432" fmla="*/ 5247 h 19998"/>
                <a:gd name="connsiteX433" fmla="*/ 3256 w 19998"/>
                <a:gd name="connsiteY433" fmla="*/ 5673 h 19998"/>
                <a:gd name="connsiteX434" fmla="*/ 3608 w 19998"/>
                <a:gd name="connsiteY434" fmla="*/ 5391 h 19998"/>
                <a:gd name="connsiteX435" fmla="*/ 3689 w 19998"/>
                <a:gd name="connsiteY435" fmla="*/ 5351 h 19998"/>
                <a:gd name="connsiteX436" fmla="*/ 3860 w 19998"/>
                <a:gd name="connsiteY436" fmla="*/ 5268 h 19998"/>
                <a:gd name="connsiteX437" fmla="*/ 3999 w 19998"/>
                <a:gd name="connsiteY437" fmla="*/ 5534 h 19998"/>
                <a:gd name="connsiteX438" fmla="*/ 4351 w 19998"/>
                <a:gd name="connsiteY438" fmla="*/ 5351 h 19998"/>
                <a:gd name="connsiteX439" fmla="*/ 4372 w 19998"/>
                <a:gd name="connsiteY439" fmla="*/ 5308 h 19998"/>
                <a:gd name="connsiteX440" fmla="*/ 4580 w 19998"/>
                <a:gd name="connsiteY440" fmla="*/ 5268 h 19998"/>
                <a:gd name="connsiteX441" fmla="*/ 4580 w 19998"/>
                <a:gd name="connsiteY441" fmla="*/ 5471 h 19998"/>
                <a:gd name="connsiteX442" fmla="*/ 4994 w 19998"/>
                <a:gd name="connsiteY442" fmla="*/ 5449 h 19998"/>
                <a:gd name="connsiteX443" fmla="*/ 5075 w 19998"/>
                <a:gd name="connsiteY443" fmla="*/ 5471 h 19998"/>
                <a:gd name="connsiteX444" fmla="*/ 5323 w 19998"/>
                <a:gd name="connsiteY444" fmla="*/ 5471 h 19998"/>
                <a:gd name="connsiteX445" fmla="*/ 5242 w 19998"/>
                <a:gd name="connsiteY445" fmla="*/ 5407 h 19998"/>
                <a:gd name="connsiteX446" fmla="*/ 4994 w 19998"/>
                <a:gd name="connsiteY446" fmla="*/ 5003 h 19998"/>
                <a:gd name="connsiteX447" fmla="*/ 4970 w 19998"/>
                <a:gd name="connsiteY447" fmla="*/ 5003 h 19998"/>
                <a:gd name="connsiteX448" fmla="*/ 4954 w 19998"/>
                <a:gd name="connsiteY448" fmla="*/ 4982 h 19998"/>
                <a:gd name="connsiteX449" fmla="*/ 5054 w 19998"/>
                <a:gd name="connsiteY449" fmla="*/ 4618 h 19998"/>
                <a:gd name="connsiteX450" fmla="*/ 5054 w 19998"/>
                <a:gd name="connsiteY450" fmla="*/ 4601 h 19998"/>
                <a:gd name="connsiteX451" fmla="*/ 5037 w 19998"/>
                <a:gd name="connsiteY451" fmla="*/ 4618 h 19998"/>
                <a:gd name="connsiteX452" fmla="*/ 5011 w 19998"/>
                <a:gd name="connsiteY452" fmla="*/ 4131 h 19998"/>
                <a:gd name="connsiteX453" fmla="*/ 4970 w 19998"/>
                <a:gd name="connsiteY453" fmla="*/ 4131 h 19998"/>
                <a:gd name="connsiteX454" fmla="*/ 4642 w 19998"/>
                <a:gd name="connsiteY454" fmla="*/ 3335 h 19998"/>
                <a:gd name="connsiteX455" fmla="*/ 4663 w 19998"/>
                <a:gd name="connsiteY455" fmla="*/ 3092 h 19998"/>
                <a:gd name="connsiteX456" fmla="*/ 4563 w 19998"/>
                <a:gd name="connsiteY456" fmla="*/ 3050 h 19998"/>
                <a:gd name="connsiteX457" fmla="*/ 4563 w 19998"/>
                <a:gd name="connsiteY457" fmla="*/ 2930 h 19998"/>
                <a:gd name="connsiteX458" fmla="*/ 4663 w 19998"/>
                <a:gd name="connsiteY458" fmla="*/ 2987 h 19998"/>
                <a:gd name="connsiteX459" fmla="*/ 4684 w 19998"/>
                <a:gd name="connsiteY459" fmla="*/ 2947 h 19998"/>
                <a:gd name="connsiteX460" fmla="*/ 5242 w 19998"/>
                <a:gd name="connsiteY460" fmla="*/ 3092 h 19998"/>
                <a:gd name="connsiteX461" fmla="*/ 5258 w 19998"/>
                <a:gd name="connsiteY461" fmla="*/ 3029 h 19998"/>
                <a:gd name="connsiteX462" fmla="*/ 5570 w 19998"/>
                <a:gd name="connsiteY462" fmla="*/ 3050 h 19998"/>
                <a:gd name="connsiteX463" fmla="*/ 5632 w 19998"/>
                <a:gd name="connsiteY463" fmla="*/ 3252 h 19998"/>
                <a:gd name="connsiteX464" fmla="*/ 5592 w 19998"/>
                <a:gd name="connsiteY464" fmla="*/ 3252 h 19998"/>
                <a:gd name="connsiteX465" fmla="*/ 5570 w 19998"/>
                <a:gd name="connsiteY465" fmla="*/ 3316 h 19998"/>
                <a:gd name="connsiteX466" fmla="*/ 5511 w 19998"/>
                <a:gd name="connsiteY466" fmla="*/ 3316 h 19998"/>
                <a:gd name="connsiteX467" fmla="*/ 5675 w 19998"/>
                <a:gd name="connsiteY467" fmla="*/ 3800 h 19998"/>
                <a:gd name="connsiteX468" fmla="*/ 5649 w 19998"/>
                <a:gd name="connsiteY468" fmla="*/ 3826 h 19998"/>
                <a:gd name="connsiteX469" fmla="*/ 5732 w 19998"/>
                <a:gd name="connsiteY469" fmla="*/ 3842 h 19998"/>
                <a:gd name="connsiteX470" fmla="*/ 5713 w 19998"/>
                <a:gd name="connsiteY470" fmla="*/ 3842 h 19998"/>
                <a:gd name="connsiteX471" fmla="*/ 5732 w 19998"/>
                <a:gd name="connsiteY471" fmla="*/ 3882 h 19998"/>
                <a:gd name="connsiteX472" fmla="*/ 5756 w 19998"/>
                <a:gd name="connsiteY472" fmla="*/ 3882 h 19998"/>
                <a:gd name="connsiteX473" fmla="*/ 5775 w 19998"/>
                <a:gd name="connsiteY473" fmla="*/ 3882 h 19998"/>
                <a:gd name="connsiteX474" fmla="*/ 5861 w 19998"/>
                <a:gd name="connsiteY474" fmla="*/ 3762 h 19998"/>
                <a:gd name="connsiteX475" fmla="*/ 6499 w 19998"/>
                <a:gd name="connsiteY475" fmla="*/ 3906 h 19998"/>
                <a:gd name="connsiteX476" fmla="*/ 7611 w 19998"/>
                <a:gd name="connsiteY476" fmla="*/ 3826 h 19998"/>
                <a:gd name="connsiteX477" fmla="*/ 7923 w 19998"/>
                <a:gd name="connsiteY477" fmla="*/ 3722 h 19998"/>
                <a:gd name="connsiteX478" fmla="*/ 8045 w 19998"/>
                <a:gd name="connsiteY478" fmla="*/ 3703 h 19998"/>
                <a:gd name="connsiteX479" fmla="*/ 7611 w 19998"/>
                <a:gd name="connsiteY479" fmla="*/ 3600 h 19998"/>
                <a:gd name="connsiteX480" fmla="*/ 7611 w 19998"/>
                <a:gd name="connsiteY480" fmla="*/ 3581 h 19998"/>
                <a:gd name="connsiteX481" fmla="*/ 7799 w 19998"/>
                <a:gd name="connsiteY481" fmla="*/ 3092 h 19998"/>
                <a:gd name="connsiteX482" fmla="*/ 9574 w 19998"/>
                <a:gd name="connsiteY482" fmla="*/ 2317 h 19998"/>
                <a:gd name="connsiteX483" fmla="*/ 9843 w 19998"/>
                <a:gd name="connsiteY483" fmla="*/ 1993 h 19998"/>
                <a:gd name="connsiteX484" fmla="*/ 9902 w 19998"/>
                <a:gd name="connsiteY484" fmla="*/ 2051 h 19998"/>
                <a:gd name="connsiteX485" fmla="*/ 10031 w 19998"/>
                <a:gd name="connsiteY485" fmla="*/ 2051 h 19998"/>
                <a:gd name="connsiteX486" fmla="*/ 9964 w 19998"/>
                <a:gd name="connsiteY486" fmla="*/ 1972 h 19998"/>
                <a:gd name="connsiteX487" fmla="*/ 9943 w 19998"/>
                <a:gd name="connsiteY487" fmla="*/ 1993 h 19998"/>
                <a:gd name="connsiteX488" fmla="*/ 9843 w 19998"/>
                <a:gd name="connsiteY488" fmla="*/ 1645 h 19998"/>
                <a:gd name="connsiteX489" fmla="*/ 9902 w 19998"/>
                <a:gd name="connsiteY489" fmla="*/ 1645 h 19998"/>
                <a:gd name="connsiteX490" fmla="*/ 9902 w 19998"/>
                <a:gd name="connsiteY490" fmla="*/ 1628 h 19998"/>
                <a:gd name="connsiteX491" fmla="*/ 9902 w 19998"/>
                <a:gd name="connsiteY491" fmla="*/ 1607 h 19998"/>
                <a:gd name="connsiteX492" fmla="*/ 9843 w 19998"/>
                <a:gd name="connsiteY492" fmla="*/ 1542 h 19998"/>
                <a:gd name="connsiteX493" fmla="*/ 9886 w 19998"/>
                <a:gd name="connsiteY493" fmla="*/ 1260 h 19998"/>
                <a:gd name="connsiteX494" fmla="*/ 9926 w 19998"/>
                <a:gd name="connsiteY494" fmla="*/ 1243 h 19998"/>
                <a:gd name="connsiteX495" fmla="*/ 9886 w 19998"/>
                <a:gd name="connsiteY495" fmla="*/ 815 h 19998"/>
                <a:gd name="connsiteX496" fmla="*/ 9902 w 19998"/>
                <a:gd name="connsiteY496" fmla="*/ 815 h 19998"/>
                <a:gd name="connsiteX497" fmla="*/ 9886 w 19998"/>
                <a:gd name="connsiteY497" fmla="*/ 484 h 19998"/>
                <a:gd name="connsiteX498" fmla="*/ 10645 w 19998"/>
                <a:gd name="connsiteY498" fmla="*/ 186 h 19998"/>
                <a:gd name="connsiteX499" fmla="*/ 11307 w 19998"/>
                <a:gd name="connsiteY499" fmla="*/ 0 h 19998"/>
                <a:gd name="connsiteX500" fmla="*/ 11431 w 19998"/>
                <a:gd name="connsiteY500" fmla="*/ 324 h 19998"/>
                <a:gd name="connsiteX501" fmla="*/ 11431 w 19998"/>
                <a:gd name="connsiteY501" fmla="*/ 630 h 19998"/>
                <a:gd name="connsiteX502" fmla="*/ 11577 w 19998"/>
                <a:gd name="connsiteY502" fmla="*/ 630 h 19998"/>
                <a:gd name="connsiteX503" fmla="*/ 11700 w 19998"/>
                <a:gd name="connsiteY503" fmla="*/ 832 h 19998"/>
                <a:gd name="connsiteX504" fmla="*/ 11822 w 19998"/>
                <a:gd name="connsiteY504" fmla="*/ 895 h 19998"/>
                <a:gd name="connsiteX505" fmla="*/ 12158 w 19998"/>
                <a:gd name="connsiteY505" fmla="*/ 670 h 19998"/>
                <a:gd name="connsiteX506" fmla="*/ 12279 w 19998"/>
                <a:gd name="connsiteY506" fmla="*/ 792 h 19998"/>
                <a:gd name="connsiteX507" fmla="*/ 12255 w 19998"/>
                <a:gd name="connsiteY507" fmla="*/ 815 h 19998"/>
                <a:gd name="connsiteX508" fmla="*/ 12360 w 19998"/>
                <a:gd name="connsiteY508" fmla="*/ 895 h 19998"/>
                <a:gd name="connsiteX509" fmla="*/ 12360 w 19998"/>
                <a:gd name="connsiteY509" fmla="*/ 912 h 19998"/>
                <a:gd name="connsiteX510" fmla="*/ 12339 w 19998"/>
                <a:gd name="connsiteY510" fmla="*/ 935 h 19998"/>
                <a:gd name="connsiteX511" fmla="*/ 12548 w 19998"/>
                <a:gd name="connsiteY511" fmla="*/ 1342 h 19998"/>
                <a:gd name="connsiteX512" fmla="*/ 12753 w 19998"/>
                <a:gd name="connsiteY512" fmla="*/ 1260 h 19998"/>
                <a:gd name="connsiteX513" fmla="*/ 12729 w 19998"/>
                <a:gd name="connsiteY513" fmla="*/ 1363 h 19998"/>
                <a:gd name="connsiteX514" fmla="*/ 12834 w 19998"/>
                <a:gd name="connsiteY514" fmla="*/ 1323 h 19998"/>
                <a:gd name="connsiteX515" fmla="*/ 12853 w 19998"/>
                <a:gd name="connsiteY515" fmla="*/ 1342 h 19998"/>
                <a:gd name="connsiteX516" fmla="*/ 12901 w 19998"/>
                <a:gd name="connsiteY516" fmla="*/ 1342 h 19998"/>
                <a:gd name="connsiteX517" fmla="*/ 13039 w 19998"/>
                <a:gd name="connsiteY517" fmla="*/ 1769 h 19998"/>
                <a:gd name="connsiteX518" fmla="*/ 13039 w 19998"/>
                <a:gd name="connsiteY518" fmla="*/ 1751 h 19998"/>
                <a:gd name="connsiteX519" fmla="*/ 13065 w 19998"/>
                <a:gd name="connsiteY519" fmla="*/ 1751 h 19998"/>
                <a:gd name="connsiteX520" fmla="*/ 13082 w 19998"/>
                <a:gd name="connsiteY520" fmla="*/ 1671 h 19998"/>
                <a:gd name="connsiteX521" fmla="*/ 13186 w 19998"/>
                <a:gd name="connsiteY521" fmla="*/ 1645 h 19998"/>
                <a:gd name="connsiteX522" fmla="*/ 13203 w 19998"/>
                <a:gd name="connsiteY522" fmla="*/ 1671 h 19998"/>
                <a:gd name="connsiteX523" fmla="*/ 13203 w 19998"/>
                <a:gd name="connsiteY523" fmla="*/ 1645 h 19998"/>
                <a:gd name="connsiteX524" fmla="*/ 13267 w 19998"/>
                <a:gd name="connsiteY524" fmla="*/ 1645 h 19998"/>
                <a:gd name="connsiteX525" fmla="*/ 13267 w 19998"/>
                <a:gd name="connsiteY525" fmla="*/ 1671 h 19998"/>
                <a:gd name="connsiteX526" fmla="*/ 13308 w 19998"/>
                <a:gd name="connsiteY526" fmla="*/ 1687 h 19998"/>
                <a:gd name="connsiteX527" fmla="*/ 13308 w 19998"/>
                <a:gd name="connsiteY527" fmla="*/ 1711 h 19998"/>
                <a:gd name="connsiteX528" fmla="*/ 13515 w 19998"/>
                <a:gd name="connsiteY528" fmla="*/ 1628 h 19998"/>
                <a:gd name="connsiteX529" fmla="*/ 13598 w 19998"/>
                <a:gd name="connsiteY529" fmla="*/ 1751 h 19998"/>
                <a:gd name="connsiteX530" fmla="*/ 13660 w 19998"/>
                <a:gd name="connsiteY530" fmla="*/ 1769 h 19998"/>
                <a:gd name="connsiteX531" fmla="*/ 13660 w 19998"/>
                <a:gd name="connsiteY531" fmla="*/ 1833 h 19998"/>
                <a:gd name="connsiteX532" fmla="*/ 13677 w 19998"/>
                <a:gd name="connsiteY532" fmla="*/ 1833 h 19998"/>
                <a:gd name="connsiteX533" fmla="*/ 13677 w 19998"/>
                <a:gd name="connsiteY533" fmla="*/ 1849 h 19998"/>
                <a:gd name="connsiteX534" fmla="*/ 13725 w 19998"/>
                <a:gd name="connsiteY534" fmla="*/ 1849 h 19998"/>
                <a:gd name="connsiteX535" fmla="*/ 13703 w 19998"/>
                <a:gd name="connsiteY535" fmla="*/ 1833 h 19998"/>
                <a:gd name="connsiteX536" fmla="*/ 13725 w 19998"/>
                <a:gd name="connsiteY536" fmla="*/ 1791 h 19998"/>
                <a:gd name="connsiteX537" fmla="*/ 13808 w 19998"/>
                <a:gd name="connsiteY537" fmla="*/ 1873 h 19998"/>
                <a:gd name="connsiteX538" fmla="*/ 13725 w 19998"/>
                <a:gd name="connsiteY538" fmla="*/ 2155 h 19998"/>
                <a:gd name="connsiteX539" fmla="*/ 13725 w 19998"/>
                <a:gd name="connsiteY539" fmla="*/ 2138 h 19998"/>
                <a:gd name="connsiteX540" fmla="*/ 13784 w 19998"/>
                <a:gd name="connsiteY540" fmla="*/ 2155 h 19998"/>
                <a:gd name="connsiteX541" fmla="*/ 13825 w 19998"/>
                <a:gd name="connsiteY541" fmla="*/ 2301 h 19998"/>
                <a:gd name="connsiteX542" fmla="*/ 13703 w 19998"/>
                <a:gd name="connsiteY542" fmla="*/ 2420 h 19998"/>
                <a:gd name="connsiteX543" fmla="*/ 13741 w 19998"/>
                <a:gd name="connsiteY543" fmla="*/ 2463 h 19998"/>
                <a:gd name="connsiteX544" fmla="*/ 13703 w 19998"/>
                <a:gd name="connsiteY544" fmla="*/ 2503 h 19998"/>
                <a:gd name="connsiteX545" fmla="*/ 13784 w 19998"/>
                <a:gd name="connsiteY545" fmla="*/ 2519 h 19998"/>
                <a:gd name="connsiteX546" fmla="*/ 13784 w 19998"/>
                <a:gd name="connsiteY546" fmla="*/ 2540 h 19998"/>
                <a:gd name="connsiteX547" fmla="*/ 13849 w 19998"/>
                <a:gd name="connsiteY547" fmla="*/ 2540 h 19998"/>
                <a:gd name="connsiteX548" fmla="*/ 14280 w 19998"/>
                <a:gd name="connsiteY548" fmla="*/ 2540 h 19998"/>
                <a:gd name="connsiteX549" fmla="*/ 14527 w 19998"/>
                <a:gd name="connsiteY549" fmla="*/ 2437 h 19998"/>
                <a:gd name="connsiteX550" fmla="*/ 14527 w 19998"/>
                <a:gd name="connsiteY550" fmla="*/ 2218 h 19998"/>
                <a:gd name="connsiteX551" fmla="*/ 14715 w 19998"/>
                <a:gd name="connsiteY551" fmla="*/ 2051 h 19998"/>
                <a:gd name="connsiteX552" fmla="*/ 14815 w 19998"/>
                <a:gd name="connsiteY552" fmla="*/ 2115 h 19998"/>
                <a:gd name="connsiteX553" fmla="*/ 14775 w 19998"/>
                <a:gd name="connsiteY553" fmla="*/ 2138 h 19998"/>
                <a:gd name="connsiteX554" fmla="*/ 14796 w 19998"/>
                <a:gd name="connsiteY554" fmla="*/ 2218 h 19998"/>
                <a:gd name="connsiteX555" fmla="*/ 14756 w 19998"/>
                <a:gd name="connsiteY555" fmla="*/ 2195 h 19998"/>
                <a:gd name="connsiteX556" fmla="*/ 14732 w 19998"/>
                <a:gd name="connsiteY556" fmla="*/ 2218 h 19998"/>
                <a:gd name="connsiteX557" fmla="*/ 14756 w 19998"/>
                <a:gd name="connsiteY557" fmla="*/ 2237 h 19998"/>
                <a:gd name="connsiteX558" fmla="*/ 14732 w 19998"/>
                <a:gd name="connsiteY558" fmla="*/ 2275 h 19998"/>
                <a:gd name="connsiteX559" fmla="*/ 14715 w 19998"/>
                <a:gd name="connsiteY559" fmla="*/ 2275 h 19998"/>
                <a:gd name="connsiteX560" fmla="*/ 14756 w 19998"/>
                <a:gd name="connsiteY560" fmla="*/ 2341 h 19998"/>
                <a:gd name="connsiteX561" fmla="*/ 14675 w 19998"/>
                <a:gd name="connsiteY561" fmla="*/ 2519 h 19998"/>
                <a:gd name="connsiteX562" fmla="*/ 14815 w 19998"/>
                <a:gd name="connsiteY562" fmla="*/ 2622 h 19998"/>
                <a:gd name="connsiteX563" fmla="*/ 14796 w 19998"/>
                <a:gd name="connsiteY563" fmla="*/ 2904 h 19998"/>
                <a:gd name="connsiteX564" fmla="*/ 14918 w 19998"/>
                <a:gd name="connsiteY564" fmla="*/ 2904 h 19998"/>
                <a:gd name="connsiteX565" fmla="*/ 14918 w 19998"/>
                <a:gd name="connsiteY565" fmla="*/ 2867 h 19998"/>
                <a:gd name="connsiteX566" fmla="*/ 15001 w 19998"/>
                <a:gd name="connsiteY566" fmla="*/ 2888 h 19998"/>
                <a:gd name="connsiteX567" fmla="*/ 15230 w 19998"/>
                <a:gd name="connsiteY567" fmla="*/ 3074 h 19998"/>
                <a:gd name="connsiteX568" fmla="*/ 15249 w 19998"/>
                <a:gd name="connsiteY568" fmla="*/ 3050 h 19998"/>
                <a:gd name="connsiteX569" fmla="*/ 15249 w 19998"/>
                <a:gd name="connsiteY569" fmla="*/ 3114 h 19998"/>
                <a:gd name="connsiteX570" fmla="*/ 15330 w 19998"/>
                <a:gd name="connsiteY570" fmla="*/ 3114 h 19998"/>
                <a:gd name="connsiteX571" fmla="*/ 15418 w 19998"/>
                <a:gd name="connsiteY571" fmla="*/ 3114 h 19998"/>
                <a:gd name="connsiteX572" fmla="*/ 15499 w 19998"/>
                <a:gd name="connsiteY572" fmla="*/ 3196 h 19998"/>
                <a:gd name="connsiteX573" fmla="*/ 15475 w 19998"/>
                <a:gd name="connsiteY573" fmla="*/ 3252 h 19998"/>
                <a:gd name="connsiteX574" fmla="*/ 15499 w 19998"/>
                <a:gd name="connsiteY574" fmla="*/ 3295 h 19998"/>
                <a:gd name="connsiteX575" fmla="*/ 15499 w 19998"/>
                <a:gd name="connsiteY575" fmla="*/ 3276 h 19998"/>
                <a:gd name="connsiteX576" fmla="*/ 15599 w 19998"/>
                <a:gd name="connsiteY576" fmla="*/ 3276 h 19998"/>
                <a:gd name="connsiteX577" fmla="*/ 15704 w 19998"/>
                <a:gd name="connsiteY577" fmla="*/ 3374 h 19998"/>
                <a:gd name="connsiteX578" fmla="*/ 15682 w 19998"/>
                <a:gd name="connsiteY578" fmla="*/ 3414 h 19998"/>
                <a:gd name="connsiteX579" fmla="*/ 15723 w 19998"/>
                <a:gd name="connsiteY579" fmla="*/ 3478 h 19998"/>
                <a:gd name="connsiteX580" fmla="*/ 15704 w 19998"/>
                <a:gd name="connsiteY580" fmla="*/ 3497 h 19998"/>
                <a:gd name="connsiteX581" fmla="*/ 15747 w 19998"/>
                <a:gd name="connsiteY581" fmla="*/ 3534 h 19998"/>
                <a:gd name="connsiteX582" fmla="*/ 15747 w 19998"/>
                <a:gd name="connsiteY582" fmla="*/ 3518 h 19998"/>
                <a:gd name="connsiteX583" fmla="*/ 15935 w 19998"/>
                <a:gd name="connsiteY583" fmla="*/ 3478 h 19998"/>
                <a:gd name="connsiteX584" fmla="*/ 15935 w 19998"/>
                <a:gd name="connsiteY584" fmla="*/ 3518 h 19998"/>
                <a:gd name="connsiteX585" fmla="*/ 15951 w 19998"/>
                <a:gd name="connsiteY585" fmla="*/ 3518 h 19998"/>
                <a:gd name="connsiteX586" fmla="*/ 15992 w 19998"/>
                <a:gd name="connsiteY586" fmla="*/ 3414 h 19998"/>
                <a:gd name="connsiteX587" fmla="*/ 16156 w 19998"/>
                <a:gd name="connsiteY587" fmla="*/ 3414 h 19998"/>
                <a:gd name="connsiteX588" fmla="*/ 16156 w 19998"/>
                <a:gd name="connsiteY588" fmla="*/ 3374 h 19998"/>
                <a:gd name="connsiteX589" fmla="*/ 16302 w 19998"/>
                <a:gd name="connsiteY589" fmla="*/ 3436 h 19998"/>
                <a:gd name="connsiteX590" fmla="*/ 16285 w 19998"/>
                <a:gd name="connsiteY590" fmla="*/ 3454 h 19998"/>
                <a:gd name="connsiteX591" fmla="*/ 16366 w 19998"/>
                <a:gd name="connsiteY591" fmla="*/ 3518 h 19998"/>
                <a:gd name="connsiteX592" fmla="*/ 16490 w 19998"/>
                <a:gd name="connsiteY592" fmla="*/ 3518 h 19998"/>
                <a:gd name="connsiteX593" fmla="*/ 16506 w 19998"/>
                <a:gd name="connsiteY593" fmla="*/ 3600 h 19998"/>
                <a:gd name="connsiteX594" fmla="*/ 16590 w 19998"/>
                <a:gd name="connsiteY594" fmla="*/ 3624 h 19998"/>
                <a:gd name="connsiteX595" fmla="*/ 16611 w 19998"/>
                <a:gd name="connsiteY595" fmla="*/ 3581 h 19998"/>
                <a:gd name="connsiteX596" fmla="*/ 16694 w 19998"/>
                <a:gd name="connsiteY596" fmla="*/ 3600 h 19998"/>
                <a:gd name="connsiteX597" fmla="*/ 16694 w 19998"/>
                <a:gd name="connsiteY597" fmla="*/ 3560 h 19998"/>
                <a:gd name="connsiteX598" fmla="*/ 16716 w 19998"/>
                <a:gd name="connsiteY598" fmla="*/ 3560 h 19998"/>
                <a:gd name="connsiteX599" fmla="*/ 16716 w 19998"/>
                <a:gd name="connsiteY599" fmla="*/ 3518 h 19998"/>
                <a:gd name="connsiteX600" fmla="*/ 16759 w 19998"/>
                <a:gd name="connsiteY600" fmla="*/ 3497 h 19998"/>
                <a:gd name="connsiteX601" fmla="*/ 16759 w 19998"/>
                <a:gd name="connsiteY601" fmla="*/ 3478 h 19998"/>
                <a:gd name="connsiteX602" fmla="*/ 16940 w 19998"/>
                <a:gd name="connsiteY602" fmla="*/ 3478 h 19998"/>
                <a:gd name="connsiteX603" fmla="*/ 17085 w 19998"/>
                <a:gd name="connsiteY603" fmla="*/ 3560 h 19998"/>
                <a:gd name="connsiteX604" fmla="*/ 17085 w 19998"/>
                <a:gd name="connsiteY604" fmla="*/ 3534 h 19998"/>
                <a:gd name="connsiteX605" fmla="*/ 17192 w 19998"/>
                <a:gd name="connsiteY605" fmla="*/ 3518 h 19998"/>
                <a:gd name="connsiteX606" fmla="*/ 17192 w 19998"/>
                <a:gd name="connsiteY606" fmla="*/ 3534 h 19998"/>
                <a:gd name="connsiteX607" fmla="*/ 17373 w 19998"/>
                <a:gd name="connsiteY607" fmla="*/ 3640 h 19998"/>
                <a:gd name="connsiteX608" fmla="*/ 17354 w 19998"/>
                <a:gd name="connsiteY608" fmla="*/ 3663 h 19998"/>
                <a:gd name="connsiteX609" fmla="*/ 17437 w 19998"/>
                <a:gd name="connsiteY609" fmla="*/ 3783 h 19998"/>
                <a:gd name="connsiteX610" fmla="*/ 17397 w 19998"/>
                <a:gd name="connsiteY610" fmla="*/ 3783 h 19998"/>
                <a:gd name="connsiteX611" fmla="*/ 17414 w 19998"/>
                <a:gd name="connsiteY611" fmla="*/ 3826 h 19998"/>
                <a:gd name="connsiteX612" fmla="*/ 17437 w 19998"/>
                <a:gd name="connsiteY612" fmla="*/ 3826 h 19998"/>
                <a:gd name="connsiteX613" fmla="*/ 17602 w 19998"/>
                <a:gd name="connsiteY613" fmla="*/ 4028 h 19998"/>
                <a:gd name="connsiteX614" fmla="*/ 17623 w 19998"/>
                <a:gd name="connsiteY614" fmla="*/ 4091 h 19998"/>
                <a:gd name="connsiteX615" fmla="*/ 17642 w 19998"/>
                <a:gd name="connsiteY615" fmla="*/ 4091 h 19998"/>
                <a:gd name="connsiteX616" fmla="*/ 17683 w 19998"/>
                <a:gd name="connsiteY616" fmla="*/ 4211 h 19998"/>
                <a:gd name="connsiteX617" fmla="*/ 17849 w 19998"/>
                <a:gd name="connsiteY617" fmla="*/ 4211 h 19998"/>
                <a:gd name="connsiteX618" fmla="*/ 17849 w 19998"/>
                <a:gd name="connsiteY618" fmla="*/ 4171 h 19998"/>
                <a:gd name="connsiteX619" fmla="*/ 17871 w 19998"/>
                <a:gd name="connsiteY619" fmla="*/ 4171 h 19998"/>
                <a:gd name="connsiteX620" fmla="*/ 17830 w 19998"/>
                <a:gd name="connsiteY620" fmla="*/ 4091 h 19998"/>
                <a:gd name="connsiteX621" fmla="*/ 17871 w 19998"/>
                <a:gd name="connsiteY621" fmla="*/ 4065 h 19998"/>
                <a:gd name="connsiteX622" fmla="*/ 17935 w 19998"/>
                <a:gd name="connsiteY622" fmla="*/ 4091 h 19998"/>
                <a:gd name="connsiteX623" fmla="*/ 17976 w 19998"/>
                <a:gd name="connsiteY623" fmla="*/ 4065 h 19998"/>
                <a:gd name="connsiteX624" fmla="*/ 18019 w 19998"/>
                <a:gd name="connsiteY624" fmla="*/ 4091 h 19998"/>
                <a:gd name="connsiteX625" fmla="*/ 18140 w 19998"/>
                <a:gd name="connsiteY625" fmla="*/ 4131 h 19998"/>
                <a:gd name="connsiteX626" fmla="*/ 18183 w 19998"/>
                <a:gd name="connsiteY626" fmla="*/ 4293 h 19998"/>
                <a:gd name="connsiteX627" fmla="*/ 18200 w 19998"/>
                <a:gd name="connsiteY627" fmla="*/ 4293 h 19998"/>
                <a:gd name="connsiteX628" fmla="*/ 18223 w 19998"/>
                <a:gd name="connsiteY628" fmla="*/ 4211 h 19998"/>
                <a:gd name="connsiteX629" fmla="*/ 18240 w 19998"/>
                <a:gd name="connsiteY629" fmla="*/ 4211 h 19998"/>
                <a:gd name="connsiteX630" fmla="*/ 18240 w 19998"/>
                <a:gd name="connsiteY630" fmla="*/ 4230 h 19998"/>
                <a:gd name="connsiteX631" fmla="*/ 18281 w 19998"/>
                <a:gd name="connsiteY631" fmla="*/ 4230 h 19998"/>
                <a:gd name="connsiteX632" fmla="*/ 18328 w 19998"/>
                <a:gd name="connsiteY632" fmla="*/ 4270 h 19998"/>
                <a:gd name="connsiteX633" fmla="*/ 18369 w 19998"/>
                <a:gd name="connsiteY633" fmla="*/ 4253 h 19998"/>
                <a:gd name="connsiteX634" fmla="*/ 18388 w 19998"/>
                <a:gd name="connsiteY634" fmla="*/ 4270 h 19998"/>
                <a:gd name="connsiteX635" fmla="*/ 18531 w 19998"/>
                <a:gd name="connsiteY635" fmla="*/ 4253 h 19998"/>
                <a:gd name="connsiteX636" fmla="*/ 18531 w 19998"/>
                <a:gd name="connsiteY636" fmla="*/ 4270 h 19998"/>
                <a:gd name="connsiteX637" fmla="*/ 18631 w 19998"/>
                <a:gd name="connsiteY637" fmla="*/ 4211 h 19998"/>
                <a:gd name="connsiteX638" fmla="*/ 18631 w 19998"/>
                <a:gd name="connsiteY638" fmla="*/ 4131 h 19998"/>
                <a:gd name="connsiteX639" fmla="*/ 18762 w 19998"/>
                <a:gd name="connsiteY639" fmla="*/ 4108 h 19998"/>
                <a:gd name="connsiteX640" fmla="*/ 18778 w 19998"/>
                <a:gd name="connsiteY640" fmla="*/ 4148 h 19998"/>
                <a:gd name="connsiteX641" fmla="*/ 18821 w 19998"/>
                <a:gd name="connsiteY641" fmla="*/ 4131 h 19998"/>
                <a:gd name="connsiteX642" fmla="*/ 18943 w 19998"/>
                <a:gd name="connsiteY642" fmla="*/ 4333 h 19998"/>
                <a:gd name="connsiteX643" fmla="*/ 19047 w 19998"/>
                <a:gd name="connsiteY643" fmla="*/ 4333 h 19998"/>
                <a:gd name="connsiteX644" fmla="*/ 19064 w 19998"/>
                <a:gd name="connsiteY644" fmla="*/ 4392 h 19998"/>
                <a:gd name="connsiteX645" fmla="*/ 19152 w 19998"/>
                <a:gd name="connsiteY645" fmla="*/ 4392 h 19998"/>
                <a:gd name="connsiteX646" fmla="*/ 19152 w 19998"/>
                <a:gd name="connsiteY646" fmla="*/ 4373 h 19998"/>
                <a:gd name="connsiteX647" fmla="*/ 19212 w 19998"/>
                <a:gd name="connsiteY647" fmla="*/ 4373 h 19998"/>
                <a:gd name="connsiteX648" fmla="*/ 19212 w 19998"/>
                <a:gd name="connsiteY648" fmla="*/ 4392 h 19998"/>
                <a:gd name="connsiteX649" fmla="*/ 19317 w 19998"/>
                <a:gd name="connsiteY649" fmla="*/ 4333 h 19998"/>
                <a:gd name="connsiteX650" fmla="*/ 19417 w 19998"/>
                <a:gd name="connsiteY650" fmla="*/ 4392 h 19998"/>
                <a:gd name="connsiteX651" fmla="*/ 19443 w 19998"/>
                <a:gd name="connsiteY651" fmla="*/ 4373 h 19998"/>
                <a:gd name="connsiteX652" fmla="*/ 19500 w 19998"/>
                <a:gd name="connsiteY652" fmla="*/ 4373 h 19998"/>
                <a:gd name="connsiteX653" fmla="*/ 19521 w 19998"/>
                <a:gd name="connsiteY653" fmla="*/ 4352 h 19998"/>
                <a:gd name="connsiteX654" fmla="*/ 19998 w 19998"/>
                <a:gd name="connsiteY654" fmla="*/ 4512 h 19998"/>
                <a:gd name="connsiteX655" fmla="*/ 19750 w 19998"/>
                <a:gd name="connsiteY655" fmla="*/ 4939 h 19998"/>
                <a:gd name="connsiteX656" fmla="*/ 19712 w 19998"/>
                <a:gd name="connsiteY656" fmla="*/ 4939 h 19998"/>
                <a:gd name="connsiteX657" fmla="*/ 19686 w 19998"/>
                <a:gd name="connsiteY657" fmla="*/ 5003 h 19998"/>
                <a:gd name="connsiteX658" fmla="*/ 19645 w 19998"/>
                <a:gd name="connsiteY658" fmla="*/ 5003 h 19998"/>
                <a:gd name="connsiteX659" fmla="*/ 19131 w 19998"/>
                <a:gd name="connsiteY659" fmla="*/ 6512 h 19998"/>
                <a:gd name="connsiteX660" fmla="*/ 19236 w 19998"/>
                <a:gd name="connsiteY660" fmla="*/ 7750 h 19998"/>
                <a:gd name="connsiteX661" fmla="*/ 19212 w 19998"/>
                <a:gd name="connsiteY661" fmla="*/ 7750 h 19998"/>
                <a:gd name="connsiteX662" fmla="*/ 19090 w 19998"/>
                <a:gd name="connsiteY662" fmla="*/ 7870 h 19998"/>
                <a:gd name="connsiteX663" fmla="*/ 19152 w 19998"/>
                <a:gd name="connsiteY663" fmla="*/ 7853 h 19998"/>
                <a:gd name="connsiteX664" fmla="*/ 19064 w 19998"/>
                <a:gd name="connsiteY664" fmla="*/ 7973 h 19998"/>
                <a:gd name="connsiteX665" fmla="*/ 18983 w 19998"/>
                <a:gd name="connsiteY665" fmla="*/ 7973 h 19998"/>
                <a:gd name="connsiteX666" fmla="*/ 18714 w 19998"/>
                <a:gd name="connsiteY666" fmla="*/ 8135 h 19998"/>
                <a:gd name="connsiteX667" fmla="*/ 18695 w 19998"/>
                <a:gd name="connsiteY667" fmla="*/ 8093 h 19998"/>
                <a:gd name="connsiteX668" fmla="*/ 18614 w 19998"/>
                <a:gd name="connsiteY668" fmla="*/ 7997 h 19998"/>
                <a:gd name="connsiteX669" fmla="*/ 18631 w 19998"/>
                <a:gd name="connsiteY669" fmla="*/ 7973 h 19998"/>
                <a:gd name="connsiteX670" fmla="*/ 18304 w 19998"/>
                <a:gd name="connsiteY67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369 w 19998"/>
                <a:gd name="connsiteY25" fmla="*/ 11757 h 19998"/>
                <a:gd name="connsiteX26" fmla="*/ 18240 w 19998"/>
                <a:gd name="connsiteY26" fmla="*/ 11839 h 19998"/>
                <a:gd name="connsiteX27" fmla="*/ 18223 w 19998"/>
                <a:gd name="connsiteY27" fmla="*/ 11919 h 19998"/>
                <a:gd name="connsiteX28" fmla="*/ 18388 w 19998"/>
                <a:gd name="connsiteY28" fmla="*/ 12144 h 19998"/>
                <a:gd name="connsiteX29" fmla="*/ 18631 w 19998"/>
                <a:gd name="connsiteY29" fmla="*/ 12548 h 19998"/>
                <a:gd name="connsiteX30" fmla="*/ 18673 w 19998"/>
                <a:gd name="connsiteY30" fmla="*/ 12548 h 19998"/>
                <a:gd name="connsiteX31" fmla="*/ 18695 w 19998"/>
                <a:gd name="connsiteY31" fmla="*/ 12574 h 19998"/>
                <a:gd name="connsiteX32" fmla="*/ 18900 w 19998"/>
                <a:gd name="connsiteY32" fmla="*/ 12734 h 19998"/>
                <a:gd name="connsiteX33" fmla="*/ 18843 w 19998"/>
                <a:gd name="connsiteY33" fmla="*/ 12920 h 19998"/>
                <a:gd name="connsiteX34" fmla="*/ 18804 w 19998"/>
                <a:gd name="connsiteY34" fmla="*/ 12920 h 19998"/>
                <a:gd name="connsiteX35" fmla="*/ 18821 w 19998"/>
                <a:gd name="connsiteY35" fmla="*/ 13098 h 19998"/>
                <a:gd name="connsiteX36" fmla="*/ 18804 w 19998"/>
                <a:gd name="connsiteY36" fmla="*/ 13098 h 19998"/>
                <a:gd name="connsiteX37" fmla="*/ 18762 w 19998"/>
                <a:gd name="connsiteY37" fmla="*/ 13178 h 19998"/>
                <a:gd name="connsiteX38" fmla="*/ 18573 w 19998"/>
                <a:gd name="connsiteY38" fmla="*/ 13221 h 19998"/>
                <a:gd name="connsiteX39" fmla="*/ 18469 w 19998"/>
                <a:gd name="connsiteY39" fmla="*/ 13300 h 19998"/>
                <a:gd name="connsiteX40" fmla="*/ 18469 w 19998"/>
                <a:gd name="connsiteY40" fmla="*/ 13364 h 19998"/>
                <a:gd name="connsiteX41" fmla="*/ 18119 w 19998"/>
                <a:gd name="connsiteY41" fmla="*/ 13387 h 19998"/>
                <a:gd name="connsiteX42" fmla="*/ 18035 w 19998"/>
                <a:gd name="connsiteY42" fmla="*/ 13444 h 19998"/>
                <a:gd name="connsiteX43" fmla="*/ 18240 w 19998"/>
                <a:gd name="connsiteY43" fmla="*/ 13669 h 19998"/>
                <a:gd name="connsiteX44" fmla="*/ 18261 w 19998"/>
                <a:gd name="connsiteY44" fmla="*/ 13914 h 19998"/>
                <a:gd name="connsiteX45" fmla="*/ 18552 w 19998"/>
                <a:gd name="connsiteY45" fmla="*/ 14034 h 19998"/>
                <a:gd name="connsiteX46" fmla="*/ 18714 w 19998"/>
                <a:gd name="connsiteY46" fmla="*/ 14074 h 19998"/>
                <a:gd name="connsiteX47" fmla="*/ 18843 w 19998"/>
                <a:gd name="connsiteY47" fmla="*/ 14403 h 19998"/>
                <a:gd name="connsiteX48" fmla="*/ 18657 w 19998"/>
                <a:gd name="connsiteY48" fmla="*/ 14421 h 19998"/>
                <a:gd name="connsiteX49" fmla="*/ 18492 w 19998"/>
                <a:gd name="connsiteY49" fmla="*/ 14809 h 19998"/>
                <a:gd name="connsiteX50" fmla="*/ 18657 w 19998"/>
                <a:gd name="connsiteY50" fmla="*/ 14995 h 19998"/>
                <a:gd name="connsiteX51" fmla="*/ 18573 w 19998"/>
                <a:gd name="connsiteY51" fmla="*/ 15011 h 19998"/>
                <a:gd name="connsiteX52" fmla="*/ 18573 w 19998"/>
                <a:gd name="connsiteY52" fmla="*/ 15131 h 19998"/>
                <a:gd name="connsiteX53" fmla="*/ 18804 w 19998"/>
                <a:gd name="connsiteY53" fmla="*/ 15422 h 19998"/>
                <a:gd name="connsiteX54" fmla="*/ 18821 w 19998"/>
                <a:gd name="connsiteY54" fmla="*/ 15422 h 19998"/>
                <a:gd name="connsiteX55" fmla="*/ 18843 w 19998"/>
                <a:gd name="connsiteY55" fmla="*/ 15439 h 19998"/>
                <a:gd name="connsiteX56" fmla="*/ 19090 w 19998"/>
                <a:gd name="connsiteY56" fmla="*/ 15479 h 19998"/>
                <a:gd name="connsiteX57" fmla="*/ 19152 w 19998"/>
                <a:gd name="connsiteY57" fmla="*/ 15542 h 19998"/>
                <a:gd name="connsiteX58" fmla="*/ 19169 w 19998"/>
                <a:gd name="connsiteY58" fmla="*/ 15542 h 19998"/>
                <a:gd name="connsiteX59" fmla="*/ 19500 w 19998"/>
                <a:gd name="connsiteY59" fmla="*/ 15641 h 19998"/>
                <a:gd name="connsiteX60" fmla="*/ 19500 w 19998"/>
                <a:gd name="connsiteY60" fmla="*/ 15624 h 19998"/>
                <a:gd name="connsiteX61" fmla="*/ 19833 w 19998"/>
                <a:gd name="connsiteY61" fmla="*/ 15519 h 19998"/>
                <a:gd name="connsiteX62" fmla="*/ 19833 w 19998"/>
                <a:gd name="connsiteY62" fmla="*/ 15479 h 19998"/>
                <a:gd name="connsiteX63" fmla="*/ 19914 w 19998"/>
                <a:gd name="connsiteY63" fmla="*/ 15479 h 19998"/>
                <a:gd name="connsiteX64" fmla="*/ 19890 w 19998"/>
                <a:gd name="connsiteY64" fmla="*/ 15624 h 19998"/>
                <a:gd name="connsiteX65" fmla="*/ 19971 w 19998"/>
                <a:gd name="connsiteY65" fmla="*/ 15784 h 19998"/>
                <a:gd name="connsiteX66" fmla="*/ 19890 w 19998"/>
                <a:gd name="connsiteY66" fmla="*/ 15824 h 19998"/>
                <a:gd name="connsiteX67" fmla="*/ 19686 w 19998"/>
                <a:gd name="connsiteY67" fmla="*/ 16358 h 19998"/>
                <a:gd name="connsiteX68" fmla="*/ 19712 w 19998"/>
                <a:gd name="connsiteY68" fmla="*/ 16395 h 19998"/>
                <a:gd name="connsiteX69" fmla="*/ 19645 w 19998"/>
                <a:gd name="connsiteY69" fmla="*/ 16477 h 19998"/>
                <a:gd name="connsiteX70" fmla="*/ 19605 w 19998"/>
                <a:gd name="connsiteY70" fmla="*/ 16454 h 19998"/>
                <a:gd name="connsiteX71" fmla="*/ 19459 w 19998"/>
                <a:gd name="connsiteY71" fmla="*/ 16557 h 19998"/>
                <a:gd name="connsiteX72" fmla="*/ 19443 w 19998"/>
                <a:gd name="connsiteY72" fmla="*/ 16557 h 19998"/>
                <a:gd name="connsiteX73" fmla="*/ 19400 w 19998"/>
                <a:gd name="connsiteY73" fmla="*/ 16600 h 19998"/>
                <a:gd name="connsiteX74" fmla="*/ 19417 w 19998"/>
                <a:gd name="connsiteY74" fmla="*/ 16640 h 19998"/>
                <a:gd name="connsiteX75" fmla="*/ 19400 w 19998"/>
                <a:gd name="connsiteY75" fmla="*/ 16656 h 19998"/>
                <a:gd name="connsiteX76" fmla="*/ 19376 w 19998"/>
                <a:gd name="connsiteY76" fmla="*/ 16600 h 19998"/>
                <a:gd name="connsiteX77" fmla="*/ 19333 w 19998"/>
                <a:gd name="connsiteY77" fmla="*/ 16640 h 19998"/>
                <a:gd name="connsiteX78" fmla="*/ 19317 w 19998"/>
                <a:gd name="connsiteY78" fmla="*/ 16618 h 19998"/>
                <a:gd name="connsiteX79" fmla="*/ 19064 w 19998"/>
                <a:gd name="connsiteY79" fmla="*/ 16905 h 19998"/>
                <a:gd name="connsiteX80" fmla="*/ 19107 w 19998"/>
                <a:gd name="connsiteY80" fmla="*/ 16964 h 19998"/>
                <a:gd name="connsiteX81" fmla="*/ 19064 w 19998"/>
                <a:gd name="connsiteY81" fmla="*/ 16987 h 19998"/>
                <a:gd name="connsiteX82" fmla="*/ 19047 w 19998"/>
                <a:gd name="connsiteY82" fmla="*/ 16922 h 19998"/>
                <a:gd name="connsiteX83" fmla="*/ 18926 w 19998"/>
                <a:gd name="connsiteY83" fmla="*/ 17004 h 19998"/>
                <a:gd name="connsiteX84" fmla="*/ 18900 w 19998"/>
                <a:gd name="connsiteY84" fmla="*/ 16987 h 19998"/>
                <a:gd name="connsiteX85" fmla="*/ 18762 w 19998"/>
                <a:gd name="connsiteY85" fmla="*/ 17067 h 19998"/>
                <a:gd name="connsiteX86" fmla="*/ 18804 w 19998"/>
                <a:gd name="connsiteY86" fmla="*/ 17084 h 19998"/>
                <a:gd name="connsiteX87" fmla="*/ 18778 w 19998"/>
                <a:gd name="connsiteY87" fmla="*/ 17150 h 19998"/>
                <a:gd name="connsiteX88" fmla="*/ 18738 w 19998"/>
                <a:gd name="connsiteY88" fmla="*/ 17150 h 19998"/>
                <a:gd name="connsiteX89" fmla="*/ 18695 w 19998"/>
                <a:gd name="connsiteY89" fmla="*/ 17269 h 19998"/>
                <a:gd name="connsiteX90" fmla="*/ 18657 w 19998"/>
                <a:gd name="connsiteY90" fmla="*/ 17269 h 19998"/>
                <a:gd name="connsiteX91" fmla="*/ 18631 w 19998"/>
                <a:gd name="connsiteY91" fmla="*/ 17269 h 19998"/>
                <a:gd name="connsiteX92" fmla="*/ 18631 w 19998"/>
                <a:gd name="connsiteY92" fmla="*/ 17312 h 19998"/>
                <a:gd name="connsiteX93" fmla="*/ 18452 w 19998"/>
                <a:gd name="connsiteY93" fmla="*/ 17312 h 19998"/>
                <a:gd name="connsiteX94" fmla="*/ 18200 w 19998"/>
                <a:gd name="connsiteY94" fmla="*/ 17655 h 19998"/>
                <a:gd name="connsiteX95" fmla="*/ 18200 w 19998"/>
                <a:gd name="connsiteY95" fmla="*/ 17674 h 19998"/>
                <a:gd name="connsiteX96" fmla="*/ 18345 w 19998"/>
                <a:gd name="connsiteY96" fmla="*/ 17655 h 19998"/>
                <a:gd name="connsiteX97" fmla="*/ 18345 w 19998"/>
                <a:gd name="connsiteY97" fmla="*/ 17634 h 19998"/>
                <a:gd name="connsiteX98" fmla="*/ 18388 w 19998"/>
                <a:gd name="connsiteY98" fmla="*/ 17655 h 19998"/>
                <a:gd name="connsiteX99" fmla="*/ 18345 w 19998"/>
                <a:gd name="connsiteY99" fmla="*/ 17779 h 19998"/>
                <a:gd name="connsiteX100" fmla="*/ 18369 w 19998"/>
                <a:gd name="connsiteY100" fmla="*/ 17796 h 19998"/>
                <a:gd name="connsiteX101" fmla="*/ 18369 w 19998"/>
                <a:gd name="connsiteY101" fmla="*/ 17817 h 19998"/>
                <a:gd name="connsiteX102" fmla="*/ 18304 w 19998"/>
                <a:gd name="connsiteY102" fmla="*/ 17843 h 19998"/>
                <a:gd name="connsiteX103" fmla="*/ 18304 w 19998"/>
                <a:gd name="connsiteY103" fmla="*/ 17883 h 19998"/>
                <a:gd name="connsiteX104" fmla="*/ 18261 w 19998"/>
                <a:gd name="connsiteY104" fmla="*/ 17899 h 19998"/>
                <a:gd name="connsiteX105" fmla="*/ 18157 w 19998"/>
                <a:gd name="connsiteY105" fmla="*/ 17859 h 19998"/>
                <a:gd name="connsiteX106" fmla="*/ 17830 w 19998"/>
                <a:gd name="connsiteY106" fmla="*/ 18003 h 19998"/>
                <a:gd name="connsiteX107" fmla="*/ 17830 w 19998"/>
                <a:gd name="connsiteY107" fmla="*/ 18101 h 19998"/>
                <a:gd name="connsiteX108" fmla="*/ 17561 w 19998"/>
                <a:gd name="connsiteY108" fmla="*/ 18045 h 19998"/>
                <a:gd name="connsiteX109" fmla="*/ 17502 w 19998"/>
                <a:gd name="connsiteY109" fmla="*/ 18223 h 19998"/>
                <a:gd name="connsiteX110" fmla="*/ 17518 w 19998"/>
                <a:gd name="connsiteY110" fmla="*/ 18223 h 19998"/>
                <a:gd name="connsiteX111" fmla="*/ 17480 w 19998"/>
                <a:gd name="connsiteY111" fmla="*/ 18247 h 19998"/>
                <a:gd name="connsiteX112" fmla="*/ 17397 w 19998"/>
                <a:gd name="connsiteY112" fmla="*/ 18247 h 19998"/>
                <a:gd name="connsiteX113" fmla="*/ 17373 w 19998"/>
                <a:gd name="connsiteY113" fmla="*/ 18223 h 19998"/>
                <a:gd name="connsiteX114" fmla="*/ 17454 w 19998"/>
                <a:gd name="connsiteY114" fmla="*/ 18207 h 19998"/>
                <a:gd name="connsiteX115" fmla="*/ 17397 w 19998"/>
                <a:gd name="connsiteY115" fmla="*/ 18125 h 19998"/>
                <a:gd name="connsiteX116" fmla="*/ 17249 w 19998"/>
                <a:gd name="connsiteY116" fmla="*/ 18125 h 19998"/>
                <a:gd name="connsiteX117" fmla="*/ 17249 w 19998"/>
                <a:gd name="connsiteY117" fmla="*/ 18101 h 19998"/>
                <a:gd name="connsiteX118" fmla="*/ 17111 w 19998"/>
                <a:gd name="connsiteY118" fmla="*/ 18082 h 19998"/>
                <a:gd name="connsiteX119" fmla="*/ 17111 w 19998"/>
                <a:gd name="connsiteY119" fmla="*/ 18061 h 19998"/>
                <a:gd name="connsiteX120" fmla="*/ 17023 w 19998"/>
                <a:gd name="connsiteY120" fmla="*/ 18061 h 19998"/>
                <a:gd name="connsiteX121" fmla="*/ 17023 w 19998"/>
                <a:gd name="connsiteY121" fmla="*/ 18082 h 19998"/>
                <a:gd name="connsiteX122" fmla="*/ 17068 w 19998"/>
                <a:gd name="connsiteY122" fmla="*/ 18101 h 19998"/>
                <a:gd name="connsiteX123" fmla="*/ 17068 w 19998"/>
                <a:gd name="connsiteY123" fmla="*/ 18144 h 19998"/>
                <a:gd name="connsiteX124" fmla="*/ 17128 w 19998"/>
                <a:gd name="connsiteY124" fmla="*/ 18125 h 19998"/>
                <a:gd name="connsiteX125" fmla="*/ 17149 w 19998"/>
                <a:gd name="connsiteY125" fmla="*/ 18165 h 19998"/>
                <a:gd name="connsiteX126" fmla="*/ 17068 w 19998"/>
                <a:gd name="connsiteY126" fmla="*/ 18181 h 19998"/>
                <a:gd name="connsiteX127" fmla="*/ 17023 w 19998"/>
                <a:gd name="connsiteY127" fmla="*/ 18165 h 19998"/>
                <a:gd name="connsiteX128" fmla="*/ 16980 w 19998"/>
                <a:gd name="connsiteY128" fmla="*/ 18223 h 19998"/>
                <a:gd name="connsiteX129" fmla="*/ 16880 w 19998"/>
                <a:gd name="connsiteY129" fmla="*/ 18181 h 19998"/>
                <a:gd name="connsiteX130" fmla="*/ 16899 w 19998"/>
                <a:gd name="connsiteY130" fmla="*/ 18082 h 19998"/>
                <a:gd name="connsiteX131" fmla="*/ 16842 w 19998"/>
                <a:gd name="connsiteY131" fmla="*/ 18061 h 19998"/>
                <a:gd name="connsiteX132" fmla="*/ 16842 w 19998"/>
                <a:gd name="connsiteY132" fmla="*/ 18045 h 19998"/>
                <a:gd name="connsiteX133" fmla="*/ 16678 w 19998"/>
                <a:gd name="connsiteY133" fmla="*/ 17981 h 19998"/>
                <a:gd name="connsiteX134" fmla="*/ 16694 w 19998"/>
                <a:gd name="connsiteY134" fmla="*/ 17963 h 19998"/>
                <a:gd name="connsiteX135" fmla="*/ 16694 w 19998"/>
                <a:gd name="connsiteY135" fmla="*/ 17941 h 19998"/>
                <a:gd name="connsiteX136" fmla="*/ 16654 w 19998"/>
                <a:gd name="connsiteY136" fmla="*/ 17941 h 19998"/>
                <a:gd name="connsiteX137" fmla="*/ 16573 w 19998"/>
                <a:gd name="connsiteY137" fmla="*/ 17941 h 19998"/>
                <a:gd name="connsiteX138" fmla="*/ 16547 w 19998"/>
                <a:gd name="connsiteY138" fmla="*/ 17981 h 19998"/>
                <a:gd name="connsiteX139" fmla="*/ 16425 w 19998"/>
                <a:gd name="connsiteY139" fmla="*/ 17883 h 19998"/>
                <a:gd name="connsiteX140" fmla="*/ 16073 w 19998"/>
                <a:gd name="connsiteY140" fmla="*/ 17899 h 19998"/>
                <a:gd name="connsiteX141" fmla="*/ 16073 w 19998"/>
                <a:gd name="connsiteY141" fmla="*/ 17883 h 19998"/>
                <a:gd name="connsiteX142" fmla="*/ 16137 w 19998"/>
                <a:gd name="connsiteY142" fmla="*/ 17753 h 19998"/>
                <a:gd name="connsiteX143" fmla="*/ 16097 w 19998"/>
                <a:gd name="connsiteY143" fmla="*/ 17714 h 19998"/>
                <a:gd name="connsiteX144" fmla="*/ 16016 w 19998"/>
                <a:gd name="connsiteY144" fmla="*/ 17551 h 19998"/>
                <a:gd name="connsiteX145" fmla="*/ 15539 w 19998"/>
                <a:gd name="connsiteY145" fmla="*/ 17594 h 19998"/>
                <a:gd name="connsiteX146" fmla="*/ 15499 w 19998"/>
                <a:gd name="connsiteY146" fmla="*/ 17514 h 19998"/>
                <a:gd name="connsiteX147" fmla="*/ 15704 w 19998"/>
                <a:gd name="connsiteY147" fmla="*/ 17453 h 19998"/>
                <a:gd name="connsiteX148" fmla="*/ 15704 w 19998"/>
                <a:gd name="connsiteY148" fmla="*/ 17472 h 19998"/>
                <a:gd name="connsiteX149" fmla="*/ 15868 w 19998"/>
                <a:gd name="connsiteY149" fmla="*/ 17286 h 19998"/>
                <a:gd name="connsiteX150" fmla="*/ 15828 w 19998"/>
                <a:gd name="connsiteY150" fmla="*/ 17269 h 19998"/>
                <a:gd name="connsiteX151" fmla="*/ 15763 w 19998"/>
                <a:gd name="connsiteY151" fmla="*/ 17333 h 19998"/>
                <a:gd name="connsiteX152" fmla="*/ 15763 w 19998"/>
                <a:gd name="connsiteY152" fmla="*/ 17352 h 19998"/>
                <a:gd name="connsiteX153" fmla="*/ 15663 w 19998"/>
                <a:gd name="connsiteY153" fmla="*/ 17187 h 19998"/>
                <a:gd name="connsiteX154" fmla="*/ 15556 w 19998"/>
                <a:gd name="connsiteY154" fmla="*/ 17187 h 19998"/>
                <a:gd name="connsiteX155" fmla="*/ 15518 w 19998"/>
                <a:gd name="connsiteY155" fmla="*/ 17124 h 19998"/>
                <a:gd name="connsiteX156" fmla="*/ 15518 w 19998"/>
                <a:gd name="connsiteY156" fmla="*/ 17312 h 19998"/>
                <a:gd name="connsiteX157" fmla="*/ 15582 w 19998"/>
                <a:gd name="connsiteY157" fmla="*/ 17312 h 19998"/>
                <a:gd name="connsiteX158" fmla="*/ 15599 w 19998"/>
                <a:gd name="connsiteY158" fmla="*/ 17472 h 19998"/>
                <a:gd name="connsiteX159" fmla="*/ 15475 w 19998"/>
                <a:gd name="connsiteY159" fmla="*/ 17495 h 19998"/>
                <a:gd name="connsiteX160" fmla="*/ 15370 w 19998"/>
                <a:gd name="connsiteY160" fmla="*/ 17415 h 19998"/>
                <a:gd name="connsiteX161" fmla="*/ 15249 w 19998"/>
                <a:gd name="connsiteY161" fmla="*/ 17535 h 19998"/>
                <a:gd name="connsiteX162" fmla="*/ 15313 w 19998"/>
                <a:gd name="connsiteY162" fmla="*/ 17577 h 19998"/>
                <a:gd name="connsiteX163" fmla="*/ 15230 w 19998"/>
                <a:gd name="connsiteY163" fmla="*/ 17655 h 19998"/>
                <a:gd name="connsiteX164" fmla="*/ 14937 w 19998"/>
                <a:gd name="connsiteY164" fmla="*/ 17617 h 19998"/>
                <a:gd name="connsiteX165" fmla="*/ 14918 w 19998"/>
                <a:gd name="connsiteY165" fmla="*/ 17495 h 19998"/>
                <a:gd name="connsiteX166" fmla="*/ 14856 w 19998"/>
                <a:gd name="connsiteY166" fmla="*/ 17495 h 19998"/>
                <a:gd name="connsiteX167" fmla="*/ 14856 w 19998"/>
                <a:gd name="connsiteY167" fmla="*/ 17617 h 19998"/>
                <a:gd name="connsiteX168" fmla="*/ 14775 w 19998"/>
                <a:gd name="connsiteY168" fmla="*/ 17577 h 19998"/>
                <a:gd name="connsiteX169" fmla="*/ 14796 w 19998"/>
                <a:gd name="connsiteY169" fmla="*/ 17432 h 19998"/>
                <a:gd name="connsiteX170" fmla="*/ 14199 w 19998"/>
                <a:gd name="connsiteY170" fmla="*/ 17389 h 19998"/>
                <a:gd name="connsiteX171" fmla="*/ 14010 w 19998"/>
                <a:gd name="connsiteY171" fmla="*/ 17286 h 19998"/>
                <a:gd name="connsiteX172" fmla="*/ 14053 w 19998"/>
                <a:gd name="connsiteY172" fmla="*/ 17248 h 19998"/>
                <a:gd name="connsiteX173" fmla="*/ 13972 w 19998"/>
                <a:gd name="connsiteY173" fmla="*/ 17166 h 19998"/>
                <a:gd name="connsiteX174" fmla="*/ 12524 w 19998"/>
                <a:gd name="connsiteY174" fmla="*/ 17981 h 19998"/>
                <a:gd name="connsiteX175" fmla="*/ 12279 w 19998"/>
                <a:gd name="connsiteY175" fmla="*/ 18327 h 19998"/>
                <a:gd name="connsiteX176" fmla="*/ 12174 w 19998"/>
                <a:gd name="connsiteY176" fmla="*/ 18223 h 19998"/>
                <a:gd name="connsiteX177" fmla="*/ 12174 w 19998"/>
                <a:gd name="connsiteY177" fmla="*/ 18327 h 19998"/>
                <a:gd name="connsiteX178" fmla="*/ 12239 w 19998"/>
                <a:gd name="connsiteY178" fmla="*/ 18350 h 19998"/>
                <a:gd name="connsiteX179" fmla="*/ 12255 w 19998"/>
                <a:gd name="connsiteY179" fmla="*/ 18327 h 19998"/>
                <a:gd name="connsiteX180" fmla="*/ 12279 w 19998"/>
                <a:gd name="connsiteY180" fmla="*/ 18327 h 19998"/>
                <a:gd name="connsiteX181" fmla="*/ 12196 w 19998"/>
                <a:gd name="connsiteY181" fmla="*/ 18592 h 19998"/>
                <a:gd name="connsiteX182" fmla="*/ 12158 w 19998"/>
                <a:gd name="connsiteY182" fmla="*/ 18571 h 19998"/>
                <a:gd name="connsiteX183" fmla="*/ 12174 w 19998"/>
                <a:gd name="connsiteY183" fmla="*/ 18513 h 19998"/>
                <a:gd name="connsiteX184" fmla="*/ 12115 w 19998"/>
                <a:gd name="connsiteY184" fmla="*/ 18550 h 19998"/>
                <a:gd name="connsiteX185" fmla="*/ 12196 w 19998"/>
                <a:gd name="connsiteY185" fmla="*/ 18837 h 19998"/>
                <a:gd name="connsiteX186" fmla="*/ 12255 w 19998"/>
                <a:gd name="connsiteY186" fmla="*/ 19528 h 19998"/>
                <a:gd name="connsiteX187" fmla="*/ 12379 w 19998"/>
                <a:gd name="connsiteY187" fmla="*/ 19570 h 19998"/>
                <a:gd name="connsiteX188" fmla="*/ 12360 w 19998"/>
                <a:gd name="connsiteY188" fmla="*/ 19650 h 19998"/>
                <a:gd name="connsiteX189" fmla="*/ 12443 w 19998"/>
                <a:gd name="connsiteY189" fmla="*/ 19749 h 19998"/>
                <a:gd name="connsiteX190" fmla="*/ 12279 w 19998"/>
                <a:gd name="connsiteY190" fmla="*/ 19772 h 19998"/>
                <a:gd name="connsiteX191" fmla="*/ 12215 w 19998"/>
                <a:gd name="connsiteY191" fmla="*/ 19669 h 19998"/>
                <a:gd name="connsiteX192" fmla="*/ 12158 w 19998"/>
                <a:gd name="connsiteY192" fmla="*/ 19690 h 19998"/>
                <a:gd name="connsiteX193" fmla="*/ 12158 w 19998"/>
                <a:gd name="connsiteY193" fmla="*/ 19669 h 19998"/>
                <a:gd name="connsiteX194" fmla="*/ 12010 w 19998"/>
                <a:gd name="connsiteY194" fmla="*/ 19669 h 19998"/>
                <a:gd name="connsiteX195" fmla="*/ 12010 w 19998"/>
                <a:gd name="connsiteY195" fmla="*/ 19706 h 19998"/>
                <a:gd name="connsiteX196" fmla="*/ 11927 w 19998"/>
                <a:gd name="connsiteY196" fmla="*/ 19690 h 19998"/>
                <a:gd name="connsiteX197" fmla="*/ 11905 w 19998"/>
                <a:gd name="connsiteY197" fmla="*/ 19706 h 19998"/>
                <a:gd name="connsiteX198" fmla="*/ 11741 w 19998"/>
                <a:gd name="connsiteY198" fmla="*/ 19810 h 19998"/>
                <a:gd name="connsiteX199" fmla="*/ 11577 w 19998"/>
                <a:gd name="connsiteY199" fmla="*/ 19810 h 19998"/>
                <a:gd name="connsiteX200" fmla="*/ 11577 w 19998"/>
                <a:gd name="connsiteY200" fmla="*/ 19875 h 19998"/>
                <a:gd name="connsiteX201" fmla="*/ 11553 w 19998"/>
                <a:gd name="connsiteY201" fmla="*/ 19875 h 19998"/>
                <a:gd name="connsiteX202" fmla="*/ 11577 w 19998"/>
                <a:gd name="connsiteY202" fmla="*/ 19972 h 19998"/>
                <a:gd name="connsiteX203" fmla="*/ 11388 w 19998"/>
                <a:gd name="connsiteY203" fmla="*/ 19934 h 19998"/>
                <a:gd name="connsiteX204" fmla="*/ 11348 w 19998"/>
                <a:gd name="connsiteY204" fmla="*/ 19998 h 19998"/>
                <a:gd name="connsiteX205" fmla="*/ 10645 w 19998"/>
                <a:gd name="connsiteY205" fmla="*/ 19810 h 19998"/>
                <a:gd name="connsiteX206" fmla="*/ 10441 w 19998"/>
                <a:gd name="connsiteY206" fmla="*/ 19955 h 19998"/>
                <a:gd name="connsiteX207" fmla="*/ 10295 w 19998"/>
                <a:gd name="connsiteY207" fmla="*/ 19732 h 19998"/>
                <a:gd name="connsiteX208" fmla="*/ 9964 w 19998"/>
                <a:gd name="connsiteY208" fmla="*/ 19626 h 19998"/>
                <a:gd name="connsiteX209" fmla="*/ 9990 w 19998"/>
                <a:gd name="connsiteY209" fmla="*/ 19467 h 19998"/>
                <a:gd name="connsiteX210" fmla="*/ 10048 w 19998"/>
                <a:gd name="connsiteY210" fmla="*/ 19450 h 19998"/>
                <a:gd name="connsiteX211" fmla="*/ 10048 w 19998"/>
                <a:gd name="connsiteY211" fmla="*/ 19424 h 19998"/>
                <a:gd name="connsiteX212" fmla="*/ 9943 w 19998"/>
                <a:gd name="connsiteY212" fmla="*/ 19408 h 19998"/>
                <a:gd name="connsiteX213" fmla="*/ 9964 w 19998"/>
                <a:gd name="connsiteY213" fmla="*/ 19342 h 19998"/>
                <a:gd name="connsiteX214" fmla="*/ 9533 w 19998"/>
                <a:gd name="connsiteY214" fmla="*/ 19262 h 19998"/>
                <a:gd name="connsiteX215" fmla="*/ 9533 w 19998"/>
                <a:gd name="connsiteY215" fmla="*/ 19368 h 19998"/>
                <a:gd name="connsiteX216" fmla="*/ 9452 w 19998"/>
                <a:gd name="connsiteY216" fmla="*/ 19368 h 19998"/>
                <a:gd name="connsiteX217" fmla="*/ 9288 w 19998"/>
                <a:gd name="connsiteY217" fmla="*/ 19076 h 19998"/>
                <a:gd name="connsiteX218" fmla="*/ 8935 w 19998"/>
                <a:gd name="connsiteY218" fmla="*/ 19076 h 19998"/>
                <a:gd name="connsiteX219" fmla="*/ 8478 w 19998"/>
                <a:gd name="connsiteY219" fmla="*/ 18837 h 19998"/>
                <a:gd name="connsiteX220" fmla="*/ 8381 w 19998"/>
                <a:gd name="connsiteY220" fmla="*/ 18795 h 19998"/>
                <a:gd name="connsiteX221" fmla="*/ 8357 w 19998"/>
                <a:gd name="connsiteY221" fmla="*/ 18820 h 19998"/>
                <a:gd name="connsiteX222" fmla="*/ 8169 w 19998"/>
                <a:gd name="connsiteY222" fmla="*/ 18773 h 19998"/>
                <a:gd name="connsiteX223" fmla="*/ 8128 w 19998"/>
                <a:gd name="connsiteY223" fmla="*/ 18820 h 19998"/>
                <a:gd name="connsiteX224" fmla="*/ 8150 w 19998"/>
                <a:gd name="connsiteY224" fmla="*/ 18877 h 19998"/>
                <a:gd name="connsiteX225" fmla="*/ 8109 w 19998"/>
                <a:gd name="connsiteY225" fmla="*/ 18940 h 19998"/>
                <a:gd name="connsiteX226" fmla="*/ 8128 w 19998"/>
                <a:gd name="connsiteY226" fmla="*/ 18957 h 19998"/>
                <a:gd name="connsiteX227" fmla="*/ 8109 w 19998"/>
                <a:gd name="connsiteY227" fmla="*/ 18997 h 19998"/>
                <a:gd name="connsiteX228" fmla="*/ 8150 w 19998"/>
                <a:gd name="connsiteY228" fmla="*/ 18997 h 19998"/>
                <a:gd name="connsiteX229" fmla="*/ 8150 w 19998"/>
                <a:gd name="connsiteY229" fmla="*/ 19142 h 19998"/>
                <a:gd name="connsiteX230" fmla="*/ 8007 w 19998"/>
                <a:gd name="connsiteY230" fmla="*/ 19119 h 19998"/>
                <a:gd name="connsiteX231" fmla="*/ 7907 w 19998"/>
                <a:gd name="connsiteY231" fmla="*/ 19119 h 19998"/>
                <a:gd name="connsiteX232" fmla="*/ 7907 w 19998"/>
                <a:gd name="connsiteY232" fmla="*/ 19142 h 19998"/>
                <a:gd name="connsiteX233" fmla="*/ 7816 w 19998"/>
                <a:gd name="connsiteY233" fmla="*/ 19119 h 19998"/>
                <a:gd name="connsiteX234" fmla="*/ 7676 w 19998"/>
                <a:gd name="connsiteY234" fmla="*/ 19119 h 19998"/>
                <a:gd name="connsiteX235" fmla="*/ 7611 w 19998"/>
                <a:gd name="connsiteY235" fmla="*/ 19060 h 19998"/>
                <a:gd name="connsiteX236" fmla="*/ 7511 w 19998"/>
                <a:gd name="connsiteY236" fmla="*/ 19159 h 19998"/>
                <a:gd name="connsiteX237" fmla="*/ 6892 w 19998"/>
                <a:gd name="connsiteY237" fmla="*/ 19102 h 19998"/>
                <a:gd name="connsiteX238" fmla="*/ 6868 w 19998"/>
                <a:gd name="connsiteY238" fmla="*/ 19060 h 19998"/>
                <a:gd name="connsiteX239" fmla="*/ 6730 w 19998"/>
                <a:gd name="connsiteY239" fmla="*/ 18877 h 19998"/>
                <a:gd name="connsiteX240" fmla="*/ 6599 w 19998"/>
                <a:gd name="connsiteY240" fmla="*/ 18837 h 19998"/>
                <a:gd name="connsiteX241" fmla="*/ 6583 w 19998"/>
                <a:gd name="connsiteY241" fmla="*/ 18795 h 19998"/>
                <a:gd name="connsiteX242" fmla="*/ 6583 w 19998"/>
                <a:gd name="connsiteY242" fmla="*/ 18820 h 19998"/>
                <a:gd name="connsiteX243" fmla="*/ 6478 w 19998"/>
                <a:gd name="connsiteY243" fmla="*/ 18731 h 19998"/>
                <a:gd name="connsiteX244" fmla="*/ 6254 w 19998"/>
                <a:gd name="connsiteY244" fmla="*/ 18858 h 19998"/>
                <a:gd name="connsiteX245" fmla="*/ 6149 w 19998"/>
                <a:gd name="connsiteY245" fmla="*/ 18773 h 19998"/>
                <a:gd name="connsiteX246" fmla="*/ 6066 w 19998"/>
                <a:gd name="connsiteY246" fmla="*/ 18877 h 19998"/>
                <a:gd name="connsiteX247" fmla="*/ 6025 w 19998"/>
                <a:gd name="connsiteY247" fmla="*/ 18858 h 19998"/>
                <a:gd name="connsiteX248" fmla="*/ 6025 w 19998"/>
                <a:gd name="connsiteY248" fmla="*/ 18820 h 19998"/>
                <a:gd name="connsiteX249" fmla="*/ 5982 w 19998"/>
                <a:gd name="connsiteY249" fmla="*/ 18820 h 19998"/>
                <a:gd name="connsiteX250" fmla="*/ 5861 w 19998"/>
                <a:gd name="connsiteY250" fmla="*/ 18632 h 19998"/>
                <a:gd name="connsiteX251" fmla="*/ 5820 w 19998"/>
                <a:gd name="connsiteY251" fmla="*/ 18632 h 19998"/>
                <a:gd name="connsiteX252" fmla="*/ 5756 w 19998"/>
                <a:gd name="connsiteY252" fmla="*/ 18550 h 19998"/>
                <a:gd name="connsiteX253" fmla="*/ 5775 w 19998"/>
                <a:gd name="connsiteY253" fmla="*/ 18550 h 19998"/>
                <a:gd name="connsiteX254" fmla="*/ 5732 w 19998"/>
                <a:gd name="connsiteY254" fmla="*/ 18447 h 19998"/>
                <a:gd name="connsiteX255" fmla="*/ 5075 w 19998"/>
                <a:gd name="connsiteY255" fmla="*/ 18310 h 19998"/>
                <a:gd name="connsiteX256" fmla="*/ 4806 w 19998"/>
                <a:gd name="connsiteY256" fmla="*/ 18165 h 19998"/>
                <a:gd name="connsiteX257" fmla="*/ 4865 w 19998"/>
                <a:gd name="connsiteY257" fmla="*/ 18061 h 19998"/>
                <a:gd name="connsiteX258" fmla="*/ 4768 w 19998"/>
                <a:gd name="connsiteY258" fmla="*/ 18082 h 19998"/>
                <a:gd name="connsiteX259" fmla="*/ 4725 w 19998"/>
                <a:gd name="connsiteY259" fmla="*/ 18247 h 19998"/>
                <a:gd name="connsiteX260" fmla="*/ 4515 w 19998"/>
                <a:gd name="connsiteY260" fmla="*/ 18101 h 19998"/>
                <a:gd name="connsiteX261" fmla="*/ 4684 w 19998"/>
                <a:gd name="connsiteY261" fmla="*/ 17737 h 19998"/>
                <a:gd name="connsiteX262" fmla="*/ 4415 w 19998"/>
                <a:gd name="connsiteY262" fmla="*/ 17634 h 19998"/>
                <a:gd name="connsiteX263" fmla="*/ 4372 w 19998"/>
                <a:gd name="connsiteY263" fmla="*/ 17714 h 19998"/>
                <a:gd name="connsiteX264" fmla="*/ 4311 w 19998"/>
                <a:gd name="connsiteY264" fmla="*/ 17714 h 19998"/>
                <a:gd name="connsiteX265" fmla="*/ 4294 w 19998"/>
                <a:gd name="connsiteY265" fmla="*/ 17594 h 19998"/>
                <a:gd name="connsiteX266" fmla="*/ 4103 w 19998"/>
                <a:gd name="connsiteY266" fmla="*/ 17617 h 19998"/>
                <a:gd name="connsiteX267" fmla="*/ 4063 w 19998"/>
                <a:gd name="connsiteY267" fmla="*/ 17495 h 19998"/>
                <a:gd name="connsiteX268" fmla="*/ 4041 w 19998"/>
                <a:gd name="connsiteY268" fmla="*/ 17495 h 19998"/>
                <a:gd name="connsiteX269" fmla="*/ 4025 w 19998"/>
                <a:gd name="connsiteY269" fmla="*/ 17432 h 19998"/>
                <a:gd name="connsiteX270" fmla="*/ 4103 w 19998"/>
                <a:gd name="connsiteY270" fmla="*/ 17415 h 19998"/>
                <a:gd name="connsiteX271" fmla="*/ 4251 w 19998"/>
                <a:gd name="connsiteY271" fmla="*/ 17389 h 19998"/>
                <a:gd name="connsiteX272" fmla="*/ 4251 w 19998"/>
                <a:gd name="connsiteY272" fmla="*/ 17373 h 19998"/>
                <a:gd name="connsiteX273" fmla="*/ 4499 w 19998"/>
                <a:gd name="connsiteY273" fmla="*/ 17084 h 19998"/>
                <a:gd name="connsiteX274" fmla="*/ 5037 w 19998"/>
                <a:gd name="connsiteY274" fmla="*/ 14969 h 19998"/>
                <a:gd name="connsiteX275" fmla="*/ 5011 w 19998"/>
                <a:gd name="connsiteY275" fmla="*/ 14767 h 19998"/>
                <a:gd name="connsiteX276" fmla="*/ 5218 w 19998"/>
                <a:gd name="connsiteY276" fmla="*/ 14525 h 19998"/>
                <a:gd name="connsiteX277" fmla="*/ 5427 w 19998"/>
                <a:gd name="connsiteY277" fmla="*/ 14583 h 19998"/>
                <a:gd name="connsiteX278" fmla="*/ 5444 w 19998"/>
                <a:gd name="connsiteY278" fmla="*/ 14525 h 19998"/>
                <a:gd name="connsiteX279" fmla="*/ 5387 w 19998"/>
                <a:gd name="connsiteY279" fmla="*/ 14464 h 19998"/>
                <a:gd name="connsiteX280" fmla="*/ 5427 w 19998"/>
                <a:gd name="connsiteY280" fmla="*/ 14485 h 19998"/>
                <a:gd name="connsiteX281" fmla="*/ 5427 w 19998"/>
                <a:gd name="connsiteY281" fmla="*/ 14464 h 19998"/>
                <a:gd name="connsiteX282" fmla="*/ 5218 w 19998"/>
                <a:gd name="connsiteY282" fmla="*/ 14318 h 19998"/>
                <a:gd name="connsiteX283" fmla="*/ 5075 w 19998"/>
                <a:gd name="connsiteY283" fmla="*/ 14647 h 19998"/>
                <a:gd name="connsiteX284" fmla="*/ 5037 w 19998"/>
                <a:gd name="connsiteY284" fmla="*/ 14623 h 19998"/>
                <a:gd name="connsiteX285" fmla="*/ 5427 w 19998"/>
                <a:gd name="connsiteY285" fmla="*/ 12509 h 19998"/>
                <a:gd name="connsiteX286" fmla="*/ 5470 w 19998"/>
                <a:gd name="connsiteY286" fmla="*/ 12492 h 19998"/>
                <a:gd name="connsiteX287" fmla="*/ 5511 w 19998"/>
                <a:gd name="connsiteY287" fmla="*/ 12548 h 19998"/>
                <a:gd name="connsiteX288" fmla="*/ 5961 w 19998"/>
                <a:gd name="connsiteY288" fmla="*/ 13284 h 19998"/>
                <a:gd name="connsiteX289" fmla="*/ 6352 w 19998"/>
                <a:gd name="connsiteY289" fmla="*/ 14017 h 19998"/>
                <a:gd name="connsiteX290" fmla="*/ 6352 w 19998"/>
                <a:gd name="connsiteY290" fmla="*/ 13808 h 19998"/>
                <a:gd name="connsiteX291" fmla="*/ 6001 w 19998"/>
                <a:gd name="connsiteY291" fmla="*/ 13058 h 19998"/>
                <a:gd name="connsiteX292" fmla="*/ 5675 w 19998"/>
                <a:gd name="connsiteY292" fmla="*/ 12532 h 19998"/>
                <a:gd name="connsiteX293" fmla="*/ 5551 w 19998"/>
                <a:gd name="connsiteY293" fmla="*/ 12410 h 19998"/>
                <a:gd name="connsiteX294" fmla="*/ 5258 w 19998"/>
                <a:gd name="connsiteY294" fmla="*/ 12227 h 19998"/>
                <a:gd name="connsiteX295" fmla="*/ 5242 w 19998"/>
                <a:gd name="connsiteY295" fmla="*/ 12243 h 19998"/>
                <a:gd name="connsiteX296" fmla="*/ 5175 w 19998"/>
                <a:gd name="connsiteY296" fmla="*/ 11961 h 19998"/>
                <a:gd name="connsiteX297" fmla="*/ 5363 w 19998"/>
                <a:gd name="connsiteY297" fmla="*/ 11961 h 19998"/>
                <a:gd name="connsiteX298" fmla="*/ 5487 w 19998"/>
                <a:gd name="connsiteY298" fmla="*/ 11653 h 19998"/>
                <a:gd name="connsiteX299" fmla="*/ 5470 w 19998"/>
                <a:gd name="connsiteY299" fmla="*/ 11653 h 19998"/>
                <a:gd name="connsiteX300" fmla="*/ 5470 w 19998"/>
                <a:gd name="connsiteY300" fmla="*/ 11637 h 19998"/>
                <a:gd name="connsiteX301" fmla="*/ 5444 w 19998"/>
                <a:gd name="connsiteY301" fmla="*/ 11268 h 19998"/>
                <a:gd name="connsiteX302" fmla="*/ 5339 w 19998"/>
                <a:gd name="connsiteY302" fmla="*/ 11146 h 19998"/>
                <a:gd name="connsiteX303" fmla="*/ 5251 w 19998"/>
                <a:gd name="connsiteY303" fmla="*/ 10849 h 19998"/>
                <a:gd name="connsiteX304" fmla="*/ 4784 w 19998"/>
                <a:gd name="connsiteY304" fmla="*/ 10539 h 19998"/>
                <a:gd name="connsiteX305" fmla="*/ 4603 w 19998"/>
                <a:gd name="connsiteY305" fmla="*/ 10497 h 19998"/>
                <a:gd name="connsiteX306" fmla="*/ 4620 w 19998"/>
                <a:gd name="connsiteY306" fmla="*/ 10476 h 19998"/>
                <a:gd name="connsiteX307" fmla="*/ 3877 w 19998"/>
                <a:gd name="connsiteY307" fmla="*/ 9395 h 19998"/>
                <a:gd name="connsiteX308" fmla="*/ 3941 w 19998"/>
                <a:gd name="connsiteY308" fmla="*/ 9353 h 19998"/>
                <a:gd name="connsiteX309" fmla="*/ 3918 w 19998"/>
                <a:gd name="connsiteY309" fmla="*/ 9353 h 19998"/>
                <a:gd name="connsiteX310" fmla="*/ 4168 w 19998"/>
                <a:gd name="connsiteY310" fmla="*/ 9071 h 19998"/>
                <a:gd name="connsiteX311" fmla="*/ 3753 w 19998"/>
                <a:gd name="connsiteY311" fmla="*/ 8829 h 19998"/>
                <a:gd name="connsiteX312" fmla="*/ 3899 w 19998"/>
                <a:gd name="connsiteY312" fmla="*/ 8645 h 19998"/>
                <a:gd name="connsiteX313" fmla="*/ 3899 w 19998"/>
                <a:gd name="connsiteY313" fmla="*/ 8521 h 19998"/>
                <a:gd name="connsiteX314" fmla="*/ 4472 w 19998"/>
                <a:gd name="connsiteY314" fmla="*/ 8666 h 19998"/>
                <a:gd name="connsiteX315" fmla="*/ 3877 w 19998"/>
                <a:gd name="connsiteY315" fmla="*/ 8457 h 19998"/>
                <a:gd name="connsiteX316" fmla="*/ 3689 w 19998"/>
                <a:gd name="connsiteY316" fmla="*/ 8587 h 19998"/>
                <a:gd name="connsiteX317" fmla="*/ 3360 w 19998"/>
                <a:gd name="connsiteY317" fmla="*/ 8401 h 19998"/>
                <a:gd name="connsiteX318" fmla="*/ 3303 w 19998"/>
                <a:gd name="connsiteY318" fmla="*/ 8239 h 19998"/>
                <a:gd name="connsiteX319" fmla="*/ 3465 w 19998"/>
                <a:gd name="connsiteY319" fmla="*/ 8077 h 19998"/>
                <a:gd name="connsiteX320" fmla="*/ 3344 w 19998"/>
                <a:gd name="connsiteY320" fmla="*/ 7910 h 19998"/>
                <a:gd name="connsiteX321" fmla="*/ 3156 w 19998"/>
                <a:gd name="connsiteY321" fmla="*/ 7910 h 19998"/>
                <a:gd name="connsiteX322" fmla="*/ 2844 w 19998"/>
                <a:gd name="connsiteY322" fmla="*/ 7933 h 19998"/>
                <a:gd name="connsiteX323" fmla="*/ 2822 w 19998"/>
                <a:gd name="connsiteY323" fmla="*/ 7853 h 19998"/>
                <a:gd name="connsiteX324" fmla="*/ 3115 w 19998"/>
                <a:gd name="connsiteY324" fmla="*/ 7651 h 19998"/>
                <a:gd name="connsiteX325" fmla="*/ 3115 w 19998"/>
                <a:gd name="connsiteY325" fmla="*/ 7625 h 19998"/>
                <a:gd name="connsiteX326" fmla="*/ 2477 w 19998"/>
                <a:gd name="connsiteY326" fmla="*/ 7750 h 19998"/>
                <a:gd name="connsiteX327" fmla="*/ 2477 w 19998"/>
                <a:gd name="connsiteY327" fmla="*/ 7973 h 19998"/>
                <a:gd name="connsiteX328" fmla="*/ 2127 w 19998"/>
                <a:gd name="connsiteY328" fmla="*/ 7442 h 19998"/>
                <a:gd name="connsiteX329" fmla="*/ 2127 w 19998"/>
                <a:gd name="connsiteY329" fmla="*/ 7463 h 19998"/>
                <a:gd name="connsiteX330" fmla="*/ 1831 w 19998"/>
                <a:gd name="connsiteY330" fmla="*/ 7261 h 19998"/>
                <a:gd name="connsiteX331" fmla="*/ 1260 w 19998"/>
                <a:gd name="connsiteY331" fmla="*/ 6996 h 19998"/>
                <a:gd name="connsiteX332" fmla="*/ 1276 w 19998"/>
                <a:gd name="connsiteY332" fmla="*/ 6975 h 19998"/>
                <a:gd name="connsiteX333" fmla="*/ 1260 w 19998"/>
                <a:gd name="connsiteY333" fmla="*/ 6958 h 19998"/>
                <a:gd name="connsiteX334" fmla="*/ 1236 w 19998"/>
                <a:gd name="connsiteY334" fmla="*/ 6958 h 19998"/>
                <a:gd name="connsiteX335" fmla="*/ 1172 w 19998"/>
                <a:gd name="connsiteY335" fmla="*/ 6892 h 19998"/>
                <a:gd name="connsiteX336" fmla="*/ 1155 w 19998"/>
                <a:gd name="connsiteY336" fmla="*/ 6996 h 19998"/>
                <a:gd name="connsiteX337" fmla="*/ 886 w 19998"/>
                <a:gd name="connsiteY337" fmla="*/ 6975 h 19998"/>
                <a:gd name="connsiteX338" fmla="*/ 679 w 19998"/>
                <a:gd name="connsiteY338" fmla="*/ 7099 h 19998"/>
                <a:gd name="connsiteX339" fmla="*/ 533 w 19998"/>
                <a:gd name="connsiteY339" fmla="*/ 7078 h 19998"/>
                <a:gd name="connsiteX340" fmla="*/ 533 w 19998"/>
                <a:gd name="connsiteY340" fmla="*/ 7022 h 19998"/>
                <a:gd name="connsiteX341" fmla="*/ 574 w 19998"/>
                <a:gd name="connsiteY341" fmla="*/ 6996 h 19998"/>
                <a:gd name="connsiteX342" fmla="*/ 305 w 19998"/>
                <a:gd name="connsiteY342" fmla="*/ 6568 h 19998"/>
                <a:gd name="connsiteX343" fmla="*/ 264 w 19998"/>
                <a:gd name="connsiteY343" fmla="*/ 6594 h 19998"/>
                <a:gd name="connsiteX344" fmla="*/ 164 w 19998"/>
                <a:gd name="connsiteY344" fmla="*/ 6528 h 19998"/>
                <a:gd name="connsiteX345" fmla="*/ 141 w 19998"/>
                <a:gd name="connsiteY345" fmla="*/ 6528 h 19998"/>
                <a:gd name="connsiteX346" fmla="*/ 0 w 19998"/>
                <a:gd name="connsiteY346" fmla="*/ 6490 h 19998"/>
                <a:gd name="connsiteX347" fmla="*/ 17 w 19998"/>
                <a:gd name="connsiteY347" fmla="*/ 6465 h 19998"/>
                <a:gd name="connsiteX348" fmla="*/ 57 w 19998"/>
                <a:gd name="connsiteY348" fmla="*/ 6465 h 19998"/>
                <a:gd name="connsiteX349" fmla="*/ 57 w 19998"/>
                <a:gd name="connsiteY349" fmla="*/ 6425 h 19998"/>
                <a:gd name="connsiteX350" fmla="*/ 695 w 19998"/>
                <a:gd name="connsiteY350" fmla="*/ 6408 h 19998"/>
                <a:gd name="connsiteX351" fmla="*/ 760 w 19998"/>
                <a:gd name="connsiteY351" fmla="*/ 6262 h 19998"/>
                <a:gd name="connsiteX352" fmla="*/ 722 w 19998"/>
                <a:gd name="connsiteY352" fmla="*/ 6262 h 19998"/>
                <a:gd name="connsiteX353" fmla="*/ 695 w 19998"/>
                <a:gd name="connsiteY353" fmla="*/ 6164 h 19998"/>
                <a:gd name="connsiteX354" fmla="*/ 433 w 19998"/>
                <a:gd name="connsiteY354" fmla="*/ 6084 h 19998"/>
                <a:gd name="connsiteX355" fmla="*/ 348 w 19998"/>
                <a:gd name="connsiteY355" fmla="*/ 6204 h 19998"/>
                <a:gd name="connsiteX356" fmla="*/ 329 w 19998"/>
                <a:gd name="connsiteY356" fmla="*/ 6204 h 19998"/>
                <a:gd name="connsiteX357" fmla="*/ 305 w 19998"/>
                <a:gd name="connsiteY357" fmla="*/ 6060 h 19998"/>
                <a:gd name="connsiteX358" fmla="*/ 348 w 19998"/>
                <a:gd name="connsiteY358" fmla="*/ 6044 h 19998"/>
                <a:gd name="connsiteX359" fmla="*/ 348 w 19998"/>
                <a:gd name="connsiteY359" fmla="*/ 5997 h 19998"/>
                <a:gd name="connsiteX360" fmla="*/ 248 w 19998"/>
                <a:gd name="connsiteY360" fmla="*/ 5997 h 19998"/>
                <a:gd name="connsiteX361" fmla="*/ 221 w 19998"/>
                <a:gd name="connsiteY361" fmla="*/ 5938 h 19998"/>
                <a:gd name="connsiteX362" fmla="*/ 329 w 19998"/>
                <a:gd name="connsiteY362" fmla="*/ 5938 h 19998"/>
                <a:gd name="connsiteX363" fmla="*/ 348 w 19998"/>
                <a:gd name="connsiteY363" fmla="*/ 5818 h 19998"/>
                <a:gd name="connsiteX364" fmla="*/ 391 w 19998"/>
                <a:gd name="connsiteY364" fmla="*/ 5818 h 19998"/>
                <a:gd name="connsiteX365" fmla="*/ 369 w 19998"/>
                <a:gd name="connsiteY365" fmla="*/ 5917 h 19998"/>
                <a:gd name="connsiteX366" fmla="*/ 433 w 19998"/>
                <a:gd name="connsiteY366" fmla="*/ 5877 h 19998"/>
                <a:gd name="connsiteX367" fmla="*/ 433 w 19998"/>
                <a:gd name="connsiteY367" fmla="*/ 5898 h 19998"/>
                <a:gd name="connsiteX368" fmla="*/ 410 w 19998"/>
                <a:gd name="connsiteY368" fmla="*/ 5917 h 19998"/>
                <a:gd name="connsiteX369" fmla="*/ 433 w 19998"/>
                <a:gd name="connsiteY369" fmla="*/ 5938 h 19998"/>
                <a:gd name="connsiteX370" fmla="*/ 555 w 19998"/>
                <a:gd name="connsiteY370" fmla="*/ 5938 h 19998"/>
                <a:gd name="connsiteX371" fmla="*/ 555 w 19998"/>
                <a:gd name="connsiteY371" fmla="*/ 5955 h 19998"/>
                <a:gd name="connsiteX372" fmla="*/ 738 w 19998"/>
                <a:gd name="connsiteY372" fmla="*/ 5938 h 19998"/>
                <a:gd name="connsiteX373" fmla="*/ 695 w 19998"/>
                <a:gd name="connsiteY373" fmla="*/ 5835 h 19998"/>
                <a:gd name="connsiteX374" fmla="*/ 655 w 19998"/>
                <a:gd name="connsiteY374" fmla="*/ 5835 h 19998"/>
                <a:gd name="connsiteX375" fmla="*/ 638 w 19998"/>
                <a:gd name="connsiteY375" fmla="*/ 5877 h 19998"/>
                <a:gd name="connsiteX376" fmla="*/ 574 w 19998"/>
                <a:gd name="connsiteY376" fmla="*/ 5861 h 19998"/>
                <a:gd name="connsiteX377" fmla="*/ 517 w 19998"/>
                <a:gd name="connsiteY377" fmla="*/ 5861 h 19998"/>
                <a:gd name="connsiteX378" fmla="*/ 598 w 19998"/>
                <a:gd name="connsiteY378" fmla="*/ 5736 h 19998"/>
                <a:gd name="connsiteX379" fmla="*/ 141 w 19998"/>
                <a:gd name="connsiteY379" fmla="*/ 5778 h 19998"/>
                <a:gd name="connsiteX380" fmla="*/ 141 w 19998"/>
                <a:gd name="connsiteY380" fmla="*/ 5795 h 19998"/>
                <a:gd name="connsiteX381" fmla="*/ 17 w 19998"/>
                <a:gd name="connsiteY381" fmla="*/ 5818 h 19998"/>
                <a:gd name="connsiteX382" fmla="*/ 17 w 19998"/>
                <a:gd name="connsiteY382" fmla="*/ 5715 h 19998"/>
                <a:gd name="connsiteX383" fmla="*/ 40 w 19998"/>
                <a:gd name="connsiteY383" fmla="*/ 5715 h 19998"/>
                <a:gd name="connsiteX384" fmla="*/ 141 w 19998"/>
                <a:gd name="connsiteY384" fmla="*/ 5287 h 19998"/>
                <a:gd name="connsiteX385" fmla="*/ 181 w 19998"/>
                <a:gd name="connsiteY385" fmla="*/ 5268 h 19998"/>
                <a:gd name="connsiteX386" fmla="*/ 348 w 19998"/>
                <a:gd name="connsiteY386" fmla="*/ 5247 h 19998"/>
                <a:gd name="connsiteX387" fmla="*/ 329 w 19998"/>
                <a:gd name="connsiteY387" fmla="*/ 5205 h 19998"/>
                <a:gd name="connsiteX388" fmla="*/ 450 w 19998"/>
                <a:gd name="connsiteY388" fmla="*/ 5149 h 19998"/>
                <a:gd name="connsiteX389" fmla="*/ 617 w 19998"/>
                <a:gd name="connsiteY389" fmla="*/ 5149 h 19998"/>
                <a:gd name="connsiteX390" fmla="*/ 617 w 19998"/>
                <a:gd name="connsiteY390" fmla="*/ 5106 h 19998"/>
                <a:gd name="connsiteX391" fmla="*/ 803 w 19998"/>
                <a:gd name="connsiteY391" fmla="*/ 5085 h 19998"/>
                <a:gd name="connsiteX392" fmla="*/ 826 w 19998"/>
                <a:gd name="connsiteY392" fmla="*/ 5106 h 19998"/>
                <a:gd name="connsiteX393" fmla="*/ 803 w 19998"/>
                <a:gd name="connsiteY393" fmla="*/ 5149 h 19998"/>
                <a:gd name="connsiteX394" fmla="*/ 803 w 19998"/>
                <a:gd name="connsiteY394" fmla="*/ 5165 h 19998"/>
                <a:gd name="connsiteX395" fmla="*/ 1276 w 19998"/>
                <a:gd name="connsiteY395" fmla="*/ 5022 h 19998"/>
                <a:gd name="connsiteX396" fmla="*/ 1276 w 19998"/>
                <a:gd name="connsiteY396" fmla="*/ 5003 h 19998"/>
                <a:gd name="connsiteX397" fmla="*/ 1276 w 19998"/>
                <a:gd name="connsiteY397" fmla="*/ 5022 h 19998"/>
                <a:gd name="connsiteX398" fmla="*/ 1298 w 19998"/>
                <a:gd name="connsiteY398" fmla="*/ 5022 h 19998"/>
                <a:gd name="connsiteX399" fmla="*/ 1298 w 19998"/>
                <a:gd name="connsiteY399" fmla="*/ 5003 h 19998"/>
                <a:gd name="connsiteX400" fmla="*/ 1341 w 19998"/>
                <a:gd name="connsiteY400" fmla="*/ 5003 h 19998"/>
                <a:gd name="connsiteX401" fmla="*/ 1341 w 19998"/>
                <a:gd name="connsiteY401" fmla="*/ 5165 h 19998"/>
                <a:gd name="connsiteX402" fmla="*/ 1381 w 19998"/>
                <a:gd name="connsiteY402" fmla="*/ 5165 h 19998"/>
                <a:gd name="connsiteX403" fmla="*/ 1441 w 19998"/>
                <a:gd name="connsiteY403" fmla="*/ 5149 h 19998"/>
                <a:gd name="connsiteX404" fmla="*/ 1441 w 19998"/>
                <a:gd name="connsiteY404" fmla="*/ 5205 h 19998"/>
                <a:gd name="connsiteX405" fmla="*/ 1505 w 19998"/>
                <a:gd name="connsiteY405" fmla="*/ 5231 h 19998"/>
                <a:gd name="connsiteX406" fmla="*/ 1524 w 19998"/>
                <a:gd name="connsiteY406" fmla="*/ 5069 h 19998"/>
                <a:gd name="connsiteX407" fmla="*/ 1562 w 19998"/>
                <a:gd name="connsiteY407" fmla="*/ 5069 h 19998"/>
                <a:gd name="connsiteX408" fmla="*/ 1562 w 19998"/>
                <a:gd name="connsiteY408" fmla="*/ 5043 h 19998"/>
                <a:gd name="connsiteX409" fmla="*/ 1815 w 19998"/>
                <a:gd name="connsiteY409" fmla="*/ 5125 h 19998"/>
                <a:gd name="connsiteX410" fmla="*/ 1815 w 19998"/>
                <a:gd name="connsiteY410" fmla="*/ 5149 h 19998"/>
                <a:gd name="connsiteX411" fmla="*/ 1831 w 19998"/>
                <a:gd name="connsiteY411" fmla="*/ 5149 h 19998"/>
                <a:gd name="connsiteX412" fmla="*/ 1874 w 19998"/>
                <a:gd name="connsiteY412" fmla="*/ 5149 h 19998"/>
                <a:gd name="connsiteX413" fmla="*/ 1874 w 19998"/>
                <a:gd name="connsiteY413" fmla="*/ 5189 h 19998"/>
                <a:gd name="connsiteX414" fmla="*/ 1936 w 19998"/>
                <a:gd name="connsiteY414" fmla="*/ 5165 h 19998"/>
                <a:gd name="connsiteX415" fmla="*/ 1936 w 19998"/>
                <a:gd name="connsiteY415" fmla="*/ 5149 h 19998"/>
                <a:gd name="connsiteX416" fmla="*/ 1915 w 19998"/>
                <a:gd name="connsiteY416" fmla="*/ 5125 h 19998"/>
                <a:gd name="connsiteX417" fmla="*/ 1915 w 19998"/>
                <a:gd name="connsiteY417" fmla="*/ 5069 h 19998"/>
                <a:gd name="connsiteX418" fmla="*/ 1979 w 19998"/>
                <a:gd name="connsiteY418" fmla="*/ 5003 h 19998"/>
                <a:gd name="connsiteX419" fmla="*/ 1936 w 19998"/>
                <a:gd name="connsiteY419" fmla="*/ 4939 h 19998"/>
                <a:gd name="connsiteX420" fmla="*/ 2103 w 19998"/>
                <a:gd name="connsiteY420" fmla="*/ 4820 h 19998"/>
                <a:gd name="connsiteX421" fmla="*/ 2496 w 19998"/>
                <a:gd name="connsiteY421" fmla="*/ 4777 h 19998"/>
                <a:gd name="connsiteX422" fmla="*/ 2536 w 19998"/>
                <a:gd name="connsiteY422" fmla="*/ 4860 h 19998"/>
                <a:gd name="connsiteX423" fmla="*/ 2722 w 19998"/>
                <a:gd name="connsiteY423" fmla="*/ 4761 h 19998"/>
                <a:gd name="connsiteX424" fmla="*/ 2722 w 19998"/>
                <a:gd name="connsiteY424" fmla="*/ 4900 h 19998"/>
                <a:gd name="connsiteX425" fmla="*/ 2805 w 19998"/>
                <a:gd name="connsiteY425" fmla="*/ 4923 h 19998"/>
                <a:gd name="connsiteX426" fmla="*/ 2782 w 19998"/>
                <a:gd name="connsiteY426" fmla="*/ 4982 h 19998"/>
                <a:gd name="connsiteX427" fmla="*/ 2886 w 19998"/>
                <a:gd name="connsiteY427" fmla="*/ 5022 h 19998"/>
                <a:gd name="connsiteX428" fmla="*/ 2910 w 19998"/>
                <a:gd name="connsiteY428" fmla="*/ 5022 h 19998"/>
                <a:gd name="connsiteX429" fmla="*/ 2970 w 19998"/>
                <a:gd name="connsiteY429" fmla="*/ 5189 h 19998"/>
                <a:gd name="connsiteX430" fmla="*/ 3010 w 19998"/>
                <a:gd name="connsiteY430" fmla="*/ 5189 h 19998"/>
                <a:gd name="connsiteX431" fmla="*/ 3034 w 19998"/>
                <a:gd name="connsiteY431" fmla="*/ 5247 h 19998"/>
                <a:gd name="connsiteX432" fmla="*/ 3256 w 19998"/>
                <a:gd name="connsiteY432" fmla="*/ 5673 h 19998"/>
                <a:gd name="connsiteX433" fmla="*/ 3608 w 19998"/>
                <a:gd name="connsiteY433" fmla="*/ 5391 h 19998"/>
                <a:gd name="connsiteX434" fmla="*/ 3689 w 19998"/>
                <a:gd name="connsiteY434" fmla="*/ 5351 h 19998"/>
                <a:gd name="connsiteX435" fmla="*/ 3860 w 19998"/>
                <a:gd name="connsiteY435" fmla="*/ 5268 h 19998"/>
                <a:gd name="connsiteX436" fmla="*/ 3999 w 19998"/>
                <a:gd name="connsiteY436" fmla="*/ 5534 h 19998"/>
                <a:gd name="connsiteX437" fmla="*/ 4351 w 19998"/>
                <a:gd name="connsiteY437" fmla="*/ 5351 h 19998"/>
                <a:gd name="connsiteX438" fmla="*/ 4372 w 19998"/>
                <a:gd name="connsiteY438" fmla="*/ 5308 h 19998"/>
                <a:gd name="connsiteX439" fmla="*/ 4580 w 19998"/>
                <a:gd name="connsiteY439" fmla="*/ 5268 h 19998"/>
                <a:gd name="connsiteX440" fmla="*/ 4580 w 19998"/>
                <a:gd name="connsiteY440" fmla="*/ 5471 h 19998"/>
                <a:gd name="connsiteX441" fmla="*/ 4994 w 19998"/>
                <a:gd name="connsiteY441" fmla="*/ 5449 h 19998"/>
                <a:gd name="connsiteX442" fmla="*/ 5075 w 19998"/>
                <a:gd name="connsiteY442" fmla="*/ 5471 h 19998"/>
                <a:gd name="connsiteX443" fmla="*/ 5323 w 19998"/>
                <a:gd name="connsiteY443" fmla="*/ 5471 h 19998"/>
                <a:gd name="connsiteX444" fmla="*/ 5242 w 19998"/>
                <a:gd name="connsiteY444" fmla="*/ 5407 h 19998"/>
                <a:gd name="connsiteX445" fmla="*/ 4994 w 19998"/>
                <a:gd name="connsiteY445" fmla="*/ 5003 h 19998"/>
                <a:gd name="connsiteX446" fmla="*/ 4970 w 19998"/>
                <a:gd name="connsiteY446" fmla="*/ 5003 h 19998"/>
                <a:gd name="connsiteX447" fmla="*/ 4954 w 19998"/>
                <a:gd name="connsiteY447" fmla="*/ 4982 h 19998"/>
                <a:gd name="connsiteX448" fmla="*/ 5054 w 19998"/>
                <a:gd name="connsiteY448" fmla="*/ 4618 h 19998"/>
                <a:gd name="connsiteX449" fmla="*/ 5054 w 19998"/>
                <a:gd name="connsiteY449" fmla="*/ 4601 h 19998"/>
                <a:gd name="connsiteX450" fmla="*/ 5037 w 19998"/>
                <a:gd name="connsiteY450" fmla="*/ 4618 h 19998"/>
                <a:gd name="connsiteX451" fmla="*/ 5011 w 19998"/>
                <a:gd name="connsiteY451" fmla="*/ 4131 h 19998"/>
                <a:gd name="connsiteX452" fmla="*/ 4970 w 19998"/>
                <a:gd name="connsiteY452" fmla="*/ 4131 h 19998"/>
                <a:gd name="connsiteX453" fmla="*/ 4642 w 19998"/>
                <a:gd name="connsiteY453" fmla="*/ 3335 h 19998"/>
                <a:gd name="connsiteX454" fmla="*/ 4663 w 19998"/>
                <a:gd name="connsiteY454" fmla="*/ 3092 h 19998"/>
                <a:gd name="connsiteX455" fmla="*/ 4563 w 19998"/>
                <a:gd name="connsiteY455" fmla="*/ 3050 h 19998"/>
                <a:gd name="connsiteX456" fmla="*/ 4563 w 19998"/>
                <a:gd name="connsiteY456" fmla="*/ 2930 h 19998"/>
                <a:gd name="connsiteX457" fmla="*/ 4663 w 19998"/>
                <a:gd name="connsiteY457" fmla="*/ 2987 h 19998"/>
                <a:gd name="connsiteX458" fmla="*/ 4684 w 19998"/>
                <a:gd name="connsiteY458" fmla="*/ 2947 h 19998"/>
                <a:gd name="connsiteX459" fmla="*/ 5242 w 19998"/>
                <a:gd name="connsiteY459" fmla="*/ 3092 h 19998"/>
                <a:gd name="connsiteX460" fmla="*/ 5258 w 19998"/>
                <a:gd name="connsiteY460" fmla="*/ 3029 h 19998"/>
                <a:gd name="connsiteX461" fmla="*/ 5570 w 19998"/>
                <a:gd name="connsiteY461" fmla="*/ 3050 h 19998"/>
                <a:gd name="connsiteX462" fmla="*/ 5632 w 19998"/>
                <a:gd name="connsiteY462" fmla="*/ 3252 h 19998"/>
                <a:gd name="connsiteX463" fmla="*/ 5592 w 19998"/>
                <a:gd name="connsiteY463" fmla="*/ 3252 h 19998"/>
                <a:gd name="connsiteX464" fmla="*/ 5570 w 19998"/>
                <a:gd name="connsiteY464" fmla="*/ 3316 h 19998"/>
                <a:gd name="connsiteX465" fmla="*/ 5511 w 19998"/>
                <a:gd name="connsiteY465" fmla="*/ 3316 h 19998"/>
                <a:gd name="connsiteX466" fmla="*/ 5675 w 19998"/>
                <a:gd name="connsiteY466" fmla="*/ 3800 h 19998"/>
                <a:gd name="connsiteX467" fmla="*/ 5649 w 19998"/>
                <a:gd name="connsiteY467" fmla="*/ 3826 h 19998"/>
                <a:gd name="connsiteX468" fmla="*/ 5732 w 19998"/>
                <a:gd name="connsiteY468" fmla="*/ 3842 h 19998"/>
                <a:gd name="connsiteX469" fmla="*/ 5713 w 19998"/>
                <a:gd name="connsiteY469" fmla="*/ 3842 h 19998"/>
                <a:gd name="connsiteX470" fmla="*/ 5732 w 19998"/>
                <a:gd name="connsiteY470" fmla="*/ 3882 h 19998"/>
                <a:gd name="connsiteX471" fmla="*/ 5756 w 19998"/>
                <a:gd name="connsiteY471" fmla="*/ 3882 h 19998"/>
                <a:gd name="connsiteX472" fmla="*/ 5775 w 19998"/>
                <a:gd name="connsiteY472" fmla="*/ 3882 h 19998"/>
                <a:gd name="connsiteX473" fmla="*/ 5861 w 19998"/>
                <a:gd name="connsiteY473" fmla="*/ 3762 h 19998"/>
                <a:gd name="connsiteX474" fmla="*/ 6499 w 19998"/>
                <a:gd name="connsiteY474" fmla="*/ 3906 h 19998"/>
                <a:gd name="connsiteX475" fmla="*/ 7611 w 19998"/>
                <a:gd name="connsiteY475" fmla="*/ 3826 h 19998"/>
                <a:gd name="connsiteX476" fmla="*/ 7923 w 19998"/>
                <a:gd name="connsiteY476" fmla="*/ 3722 h 19998"/>
                <a:gd name="connsiteX477" fmla="*/ 8045 w 19998"/>
                <a:gd name="connsiteY477" fmla="*/ 3703 h 19998"/>
                <a:gd name="connsiteX478" fmla="*/ 7611 w 19998"/>
                <a:gd name="connsiteY478" fmla="*/ 3600 h 19998"/>
                <a:gd name="connsiteX479" fmla="*/ 7611 w 19998"/>
                <a:gd name="connsiteY479" fmla="*/ 3581 h 19998"/>
                <a:gd name="connsiteX480" fmla="*/ 7799 w 19998"/>
                <a:gd name="connsiteY480" fmla="*/ 3092 h 19998"/>
                <a:gd name="connsiteX481" fmla="*/ 9574 w 19998"/>
                <a:gd name="connsiteY481" fmla="*/ 2317 h 19998"/>
                <a:gd name="connsiteX482" fmla="*/ 9843 w 19998"/>
                <a:gd name="connsiteY482" fmla="*/ 1993 h 19998"/>
                <a:gd name="connsiteX483" fmla="*/ 9902 w 19998"/>
                <a:gd name="connsiteY483" fmla="*/ 2051 h 19998"/>
                <a:gd name="connsiteX484" fmla="*/ 10031 w 19998"/>
                <a:gd name="connsiteY484" fmla="*/ 2051 h 19998"/>
                <a:gd name="connsiteX485" fmla="*/ 9964 w 19998"/>
                <a:gd name="connsiteY485" fmla="*/ 1972 h 19998"/>
                <a:gd name="connsiteX486" fmla="*/ 9943 w 19998"/>
                <a:gd name="connsiteY486" fmla="*/ 1993 h 19998"/>
                <a:gd name="connsiteX487" fmla="*/ 9843 w 19998"/>
                <a:gd name="connsiteY487" fmla="*/ 1645 h 19998"/>
                <a:gd name="connsiteX488" fmla="*/ 9902 w 19998"/>
                <a:gd name="connsiteY488" fmla="*/ 1645 h 19998"/>
                <a:gd name="connsiteX489" fmla="*/ 9902 w 19998"/>
                <a:gd name="connsiteY489" fmla="*/ 1628 h 19998"/>
                <a:gd name="connsiteX490" fmla="*/ 9902 w 19998"/>
                <a:gd name="connsiteY490" fmla="*/ 1607 h 19998"/>
                <a:gd name="connsiteX491" fmla="*/ 9843 w 19998"/>
                <a:gd name="connsiteY491" fmla="*/ 1542 h 19998"/>
                <a:gd name="connsiteX492" fmla="*/ 9886 w 19998"/>
                <a:gd name="connsiteY492" fmla="*/ 1260 h 19998"/>
                <a:gd name="connsiteX493" fmla="*/ 9926 w 19998"/>
                <a:gd name="connsiteY493" fmla="*/ 1243 h 19998"/>
                <a:gd name="connsiteX494" fmla="*/ 9886 w 19998"/>
                <a:gd name="connsiteY494" fmla="*/ 815 h 19998"/>
                <a:gd name="connsiteX495" fmla="*/ 9902 w 19998"/>
                <a:gd name="connsiteY495" fmla="*/ 815 h 19998"/>
                <a:gd name="connsiteX496" fmla="*/ 9886 w 19998"/>
                <a:gd name="connsiteY496" fmla="*/ 484 h 19998"/>
                <a:gd name="connsiteX497" fmla="*/ 10645 w 19998"/>
                <a:gd name="connsiteY497" fmla="*/ 186 h 19998"/>
                <a:gd name="connsiteX498" fmla="*/ 11307 w 19998"/>
                <a:gd name="connsiteY498" fmla="*/ 0 h 19998"/>
                <a:gd name="connsiteX499" fmla="*/ 11431 w 19998"/>
                <a:gd name="connsiteY499" fmla="*/ 324 h 19998"/>
                <a:gd name="connsiteX500" fmla="*/ 11431 w 19998"/>
                <a:gd name="connsiteY500" fmla="*/ 630 h 19998"/>
                <a:gd name="connsiteX501" fmla="*/ 11577 w 19998"/>
                <a:gd name="connsiteY501" fmla="*/ 630 h 19998"/>
                <a:gd name="connsiteX502" fmla="*/ 11700 w 19998"/>
                <a:gd name="connsiteY502" fmla="*/ 832 h 19998"/>
                <a:gd name="connsiteX503" fmla="*/ 11822 w 19998"/>
                <a:gd name="connsiteY503" fmla="*/ 895 h 19998"/>
                <a:gd name="connsiteX504" fmla="*/ 12158 w 19998"/>
                <a:gd name="connsiteY504" fmla="*/ 670 h 19998"/>
                <a:gd name="connsiteX505" fmla="*/ 12279 w 19998"/>
                <a:gd name="connsiteY505" fmla="*/ 792 h 19998"/>
                <a:gd name="connsiteX506" fmla="*/ 12255 w 19998"/>
                <a:gd name="connsiteY506" fmla="*/ 815 h 19998"/>
                <a:gd name="connsiteX507" fmla="*/ 12360 w 19998"/>
                <a:gd name="connsiteY507" fmla="*/ 895 h 19998"/>
                <a:gd name="connsiteX508" fmla="*/ 12360 w 19998"/>
                <a:gd name="connsiteY508" fmla="*/ 912 h 19998"/>
                <a:gd name="connsiteX509" fmla="*/ 12339 w 19998"/>
                <a:gd name="connsiteY509" fmla="*/ 935 h 19998"/>
                <a:gd name="connsiteX510" fmla="*/ 12548 w 19998"/>
                <a:gd name="connsiteY510" fmla="*/ 1342 h 19998"/>
                <a:gd name="connsiteX511" fmla="*/ 12753 w 19998"/>
                <a:gd name="connsiteY511" fmla="*/ 1260 h 19998"/>
                <a:gd name="connsiteX512" fmla="*/ 12729 w 19998"/>
                <a:gd name="connsiteY512" fmla="*/ 1363 h 19998"/>
                <a:gd name="connsiteX513" fmla="*/ 12834 w 19998"/>
                <a:gd name="connsiteY513" fmla="*/ 1323 h 19998"/>
                <a:gd name="connsiteX514" fmla="*/ 12853 w 19998"/>
                <a:gd name="connsiteY514" fmla="*/ 1342 h 19998"/>
                <a:gd name="connsiteX515" fmla="*/ 12901 w 19998"/>
                <a:gd name="connsiteY515" fmla="*/ 1342 h 19998"/>
                <a:gd name="connsiteX516" fmla="*/ 13039 w 19998"/>
                <a:gd name="connsiteY516" fmla="*/ 1769 h 19998"/>
                <a:gd name="connsiteX517" fmla="*/ 13039 w 19998"/>
                <a:gd name="connsiteY517" fmla="*/ 1751 h 19998"/>
                <a:gd name="connsiteX518" fmla="*/ 13065 w 19998"/>
                <a:gd name="connsiteY518" fmla="*/ 1751 h 19998"/>
                <a:gd name="connsiteX519" fmla="*/ 13082 w 19998"/>
                <a:gd name="connsiteY519" fmla="*/ 1671 h 19998"/>
                <a:gd name="connsiteX520" fmla="*/ 13186 w 19998"/>
                <a:gd name="connsiteY520" fmla="*/ 1645 h 19998"/>
                <a:gd name="connsiteX521" fmla="*/ 13203 w 19998"/>
                <a:gd name="connsiteY521" fmla="*/ 1671 h 19998"/>
                <a:gd name="connsiteX522" fmla="*/ 13203 w 19998"/>
                <a:gd name="connsiteY522" fmla="*/ 1645 h 19998"/>
                <a:gd name="connsiteX523" fmla="*/ 13267 w 19998"/>
                <a:gd name="connsiteY523" fmla="*/ 1645 h 19998"/>
                <a:gd name="connsiteX524" fmla="*/ 13267 w 19998"/>
                <a:gd name="connsiteY524" fmla="*/ 1671 h 19998"/>
                <a:gd name="connsiteX525" fmla="*/ 13308 w 19998"/>
                <a:gd name="connsiteY525" fmla="*/ 1687 h 19998"/>
                <a:gd name="connsiteX526" fmla="*/ 13308 w 19998"/>
                <a:gd name="connsiteY526" fmla="*/ 1711 h 19998"/>
                <a:gd name="connsiteX527" fmla="*/ 13515 w 19998"/>
                <a:gd name="connsiteY527" fmla="*/ 1628 h 19998"/>
                <a:gd name="connsiteX528" fmla="*/ 13598 w 19998"/>
                <a:gd name="connsiteY528" fmla="*/ 1751 h 19998"/>
                <a:gd name="connsiteX529" fmla="*/ 13660 w 19998"/>
                <a:gd name="connsiteY529" fmla="*/ 1769 h 19998"/>
                <a:gd name="connsiteX530" fmla="*/ 13660 w 19998"/>
                <a:gd name="connsiteY530" fmla="*/ 1833 h 19998"/>
                <a:gd name="connsiteX531" fmla="*/ 13677 w 19998"/>
                <a:gd name="connsiteY531" fmla="*/ 1833 h 19998"/>
                <a:gd name="connsiteX532" fmla="*/ 13677 w 19998"/>
                <a:gd name="connsiteY532" fmla="*/ 1849 h 19998"/>
                <a:gd name="connsiteX533" fmla="*/ 13725 w 19998"/>
                <a:gd name="connsiteY533" fmla="*/ 1849 h 19998"/>
                <a:gd name="connsiteX534" fmla="*/ 13703 w 19998"/>
                <a:gd name="connsiteY534" fmla="*/ 1833 h 19998"/>
                <a:gd name="connsiteX535" fmla="*/ 13725 w 19998"/>
                <a:gd name="connsiteY535" fmla="*/ 1791 h 19998"/>
                <a:gd name="connsiteX536" fmla="*/ 13808 w 19998"/>
                <a:gd name="connsiteY536" fmla="*/ 1873 h 19998"/>
                <a:gd name="connsiteX537" fmla="*/ 13725 w 19998"/>
                <a:gd name="connsiteY537" fmla="*/ 2155 h 19998"/>
                <a:gd name="connsiteX538" fmla="*/ 13725 w 19998"/>
                <a:gd name="connsiteY538" fmla="*/ 2138 h 19998"/>
                <a:gd name="connsiteX539" fmla="*/ 13784 w 19998"/>
                <a:gd name="connsiteY539" fmla="*/ 2155 h 19998"/>
                <a:gd name="connsiteX540" fmla="*/ 13825 w 19998"/>
                <a:gd name="connsiteY540" fmla="*/ 2301 h 19998"/>
                <a:gd name="connsiteX541" fmla="*/ 13703 w 19998"/>
                <a:gd name="connsiteY541" fmla="*/ 2420 h 19998"/>
                <a:gd name="connsiteX542" fmla="*/ 13741 w 19998"/>
                <a:gd name="connsiteY542" fmla="*/ 2463 h 19998"/>
                <a:gd name="connsiteX543" fmla="*/ 13703 w 19998"/>
                <a:gd name="connsiteY543" fmla="*/ 2503 h 19998"/>
                <a:gd name="connsiteX544" fmla="*/ 13784 w 19998"/>
                <a:gd name="connsiteY544" fmla="*/ 2519 h 19998"/>
                <a:gd name="connsiteX545" fmla="*/ 13784 w 19998"/>
                <a:gd name="connsiteY545" fmla="*/ 2540 h 19998"/>
                <a:gd name="connsiteX546" fmla="*/ 13849 w 19998"/>
                <a:gd name="connsiteY546" fmla="*/ 2540 h 19998"/>
                <a:gd name="connsiteX547" fmla="*/ 14280 w 19998"/>
                <a:gd name="connsiteY547" fmla="*/ 2540 h 19998"/>
                <a:gd name="connsiteX548" fmla="*/ 14527 w 19998"/>
                <a:gd name="connsiteY548" fmla="*/ 2437 h 19998"/>
                <a:gd name="connsiteX549" fmla="*/ 14527 w 19998"/>
                <a:gd name="connsiteY549" fmla="*/ 2218 h 19998"/>
                <a:gd name="connsiteX550" fmla="*/ 14715 w 19998"/>
                <a:gd name="connsiteY550" fmla="*/ 2051 h 19998"/>
                <a:gd name="connsiteX551" fmla="*/ 14815 w 19998"/>
                <a:gd name="connsiteY551" fmla="*/ 2115 h 19998"/>
                <a:gd name="connsiteX552" fmla="*/ 14775 w 19998"/>
                <a:gd name="connsiteY552" fmla="*/ 2138 h 19998"/>
                <a:gd name="connsiteX553" fmla="*/ 14796 w 19998"/>
                <a:gd name="connsiteY553" fmla="*/ 2218 h 19998"/>
                <a:gd name="connsiteX554" fmla="*/ 14756 w 19998"/>
                <a:gd name="connsiteY554" fmla="*/ 2195 h 19998"/>
                <a:gd name="connsiteX555" fmla="*/ 14732 w 19998"/>
                <a:gd name="connsiteY555" fmla="*/ 2218 h 19998"/>
                <a:gd name="connsiteX556" fmla="*/ 14756 w 19998"/>
                <a:gd name="connsiteY556" fmla="*/ 2237 h 19998"/>
                <a:gd name="connsiteX557" fmla="*/ 14732 w 19998"/>
                <a:gd name="connsiteY557" fmla="*/ 2275 h 19998"/>
                <a:gd name="connsiteX558" fmla="*/ 14715 w 19998"/>
                <a:gd name="connsiteY558" fmla="*/ 2275 h 19998"/>
                <a:gd name="connsiteX559" fmla="*/ 14756 w 19998"/>
                <a:gd name="connsiteY559" fmla="*/ 2341 h 19998"/>
                <a:gd name="connsiteX560" fmla="*/ 14675 w 19998"/>
                <a:gd name="connsiteY560" fmla="*/ 2519 h 19998"/>
                <a:gd name="connsiteX561" fmla="*/ 14815 w 19998"/>
                <a:gd name="connsiteY561" fmla="*/ 2622 h 19998"/>
                <a:gd name="connsiteX562" fmla="*/ 14796 w 19998"/>
                <a:gd name="connsiteY562" fmla="*/ 2904 h 19998"/>
                <a:gd name="connsiteX563" fmla="*/ 14918 w 19998"/>
                <a:gd name="connsiteY563" fmla="*/ 2904 h 19998"/>
                <a:gd name="connsiteX564" fmla="*/ 14918 w 19998"/>
                <a:gd name="connsiteY564" fmla="*/ 2867 h 19998"/>
                <a:gd name="connsiteX565" fmla="*/ 15001 w 19998"/>
                <a:gd name="connsiteY565" fmla="*/ 2888 h 19998"/>
                <a:gd name="connsiteX566" fmla="*/ 15230 w 19998"/>
                <a:gd name="connsiteY566" fmla="*/ 3074 h 19998"/>
                <a:gd name="connsiteX567" fmla="*/ 15249 w 19998"/>
                <a:gd name="connsiteY567" fmla="*/ 3050 h 19998"/>
                <a:gd name="connsiteX568" fmla="*/ 15249 w 19998"/>
                <a:gd name="connsiteY568" fmla="*/ 3114 h 19998"/>
                <a:gd name="connsiteX569" fmla="*/ 15330 w 19998"/>
                <a:gd name="connsiteY569" fmla="*/ 3114 h 19998"/>
                <a:gd name="connsiteX570" fmla="*/ 15418 w 19998"/>
                <a:gd name="connsiteY570" fmla="*/ 3114 h 19998"/>
                <a:gd name="connsiteX571" fmla="*/ 15499 w 19998"/>
                <a:gd name="connsiteY571" fmla="*/ 3196 h 19998"/>
                <a:gd name="connsiteX572" fmla="*/ 15475 w 19998"/>
                <a:gd name="connsiteY572" fmla="*/ 3252 h 19998"/>
                <a:gd name="connsiteX573" fmla="*/ 15499 w 19998"/>
                <a:gd name="connsiteY573" fmla="*/ 3295 h 19998"/>
                <a:gd name="connsiteX574" fmla="*/ 15499 w 19998"/>
                <a:gd name="connsiteY574" fmla="*/ 3276 h 19998"/>
                <a:gd name="connsiteX575" fmla="*/ 15599 w 19998"/>
                <a:gd name="connsiteY575" fmla="*/ 3276 h 19998"/>
                <a:gd name="connsiteX576" fmla="*/ 15704 w 19998"/>
                <a:gd name="connsiteY576" fmla="*/ 3374 h 19998"/>
                <a:gd name="connsiteX577" fmla="*/ 15682 w 19998"/>
                <a:gd name="connsiteY577" fmla="*/ 3414 h 19998"/>
                <a:gd name="connsiteX578" fmla="*/ 15723 w 19998"/>
                <a:gd name="connsiteY578" fmla="*/ 3478 h 19998"/>
                <a:gd name="connsiteX579" fmla="*/ 15704 w 19998"/>
                <a:gd name="connsiteY579" fmla="*/ 3497 h 19998"/>
                <a:gd name="connsiteX580" fmla="*/ 15747 w 19998"/>
                <a:gd name="connsiteY580" fmla="*/ 3534 h 19998"/>
                <a:gd name="connsiteX581" fmla="*/ 15747 w 19998"/>
                <a:gd name="connsiteY581" fmla="*/ 3518 h 19998"/>
                <a:gd name="connsiteX582" fmla="*/ 15935 w 19998"/>
                <a:gd name="connsiteY582" fmla="*/ 3478 h 19998"/>
                <a:gd name="connsiteX583" fmla="*/ 15935 w 19998"/>
                <a:gd name="connsiteY583" fmla="*/ 3518 h 19998"/>
                <a:gd name="connsiteX584" fmla="*/ 15951 w 19998"/>
                <a:gd name="connsiteY584" fmla="*/ 3518 h 19998"/>
                <a:gd name="connsiteX585" fmla="*/ 15992 w 19998"/>
                <a:gd name="connsiteY585" fmla="*/ 3414 h 19998"/>
                <a:gd name="connsiteX586" fmla="*/ 16156 w 19998"/>
                <a:gd name="connsiteY586" fmla="*/ 3414 h 19998"/>
                <a:gd name="connsiteX587" fmla="*/ 16156 w 19998"/>
                <a:gd name="connsiteY587" fmla="*/ 3374 h 19998"/>
                <a:gd name="connsiteX588" fmla="*/ 16302 w 19998"/>
                <a:gd name="connsiteY588" fmla="*/ 3436 h 19998"/>
                <a:gd name="connsiteX589" fmla="*/ 16285 w 19998"/>
                <a:gd name="connsiteY589" fmla="*/ 3454 h 19998"/>
                <a:gd name="connsiteX590" fmla="*/ 16366 w 19998"/>
                <a:gd name="connsiteY590" fmla="*/ 3518 h 19998"/>
                <a:gd name="connsiteX591" fmla="*/ 16490 w 19998"/>
                <a:gd name="connsiteY591" fmla="*/ 3518 h 19998"/>
                <a:gd name="connsiteX592" fmla="*/ 16506 w 19998"/>
                <a:gd name="connsiteY592" fmla="*/ 3600 h 19998"/>
                <a:gd name="connsiteX593" fmla="*/ 16590 w 19998"/>
                <a:gd name="connsiteY593" fmla="*/ 3624 h 19998"/>
                <a:gd name="connsiteX594" fmla="*/ 16611 w 19998"/>
                <a:gd name="connsiteY594" fmla="*/ 3581 h 19998"/>
                <a:gd name="connsiteX595" fmla="*/ 16694 w 19998"/>
                <a:gd name="connsiteY595" fmla="*/ 3600 h 19998"/>
                <a:gd name="connsiteX596" fmla="*/ 16694 w 19998"/>
                <a:gd name="connsiteY596" fmla="*/ 3560 h 19998"/>
                <a:gd name="connsiteX597" fmla="*/ 16716 w 19998"/>
                <a:gd name="connsiteY597" fmla="*/ 3560 h 19998"/>
                <a:gd name="connsiteX598" fmla="*/ 16716 w 19998"/>
                <a:gd name="connsiteY598" fmla="*/ 3518 h 19998"/>
                <a:gd name="connsiteX599" fmla="*/ 16759 w 19998"/>
                <a:gd name="connsiteY599" fmla="*/ 3497 h 19998"/>
                <a:gd name="connsiteX600" fmla="*/ 16759 w 19998"/>
                <a:gd name="connsiteY600" fmla="*/ 3478 h 19998"/>
                <a:gd name="connsiteX601" fmla="*/ 16940 w 19998"/>
                <a:gd name="connsiteY601" fmla="*/ 3478 h 19998"/>
                <a:gd name="connsiteX602" fmla="*/ 17085 w 19998"/>
                <a:gd name="connsiteY602" fmla="*/ 3560 h 19998"/>
                <a:gd name="connsiteX603" fmla="*/ 17085 w 19998"/>
                <a:gd name="connsiteY603" fmla="*/ 3534 h 19998"/>
                <a:gd name="connsiteX604" fmla="*/ 17192 w 19998"/>
                <a:gd name="connsiteY604" fmla="*/ 3518 h 19998"/>
                <a:gd name="connsiteX605" fmla="*/ 17192 w 19998"/>
                <a:gd name="connsiteY605" fmla="*/ 3534 h 19998"/>
                <a:gd name="connsiteX606" fmla="*/ 17373 w 19998"/>
                <a:gd name="connsiteY606" fmla="*/ 3640 h 19998"/>
                <a:gd name="connsiteX607" fmla="*/ 17354 w 19998"/>
                <a:gd name="connsiteY607" fmla="*/ 3663 h 19998"/>
                <a:gd name="connsiteX608" fmla="*/ 17437 w 19998"/>
                <a:gd name="connsiteY608" fmla="*/ 3783 h 19998"/>
                <a:gd name="connsiteX609" fmla="*/ 17397 w 19998"/>
                <a:gd name="connsiteY609" fmla="*/ 3783 h 19998"/>
                <a:gd name="connsiteX610" fmla="*/ 17414 w 19998"/>
                <a:gd name="connsiteY610" fmla="*/ 3826 h 19998"/>
                <a:gd name="connsiteX611" fmla="*/ 17437 w 19998"/>
                <a:gd name="connsiteY611" fmla="*/ 3826 h 19998"/>
                <a:gd name="connsiteX612" fmla="*/ 17602 w 19998"/>
                <a:gd name="connsiteY612" fmla="*/ 4028 h 19998"/>
                <a:gd name="connsiteX613" fmla="*/ 17623 w 19998"/>
                <a:gd name="connsiteY613" fmla="*/ 4091 h 19998"/>
                <a:gd name="connsiteX614" fmla="*/ 17642 w 19998"/>
                <a:gd name="connsiteY614" fmla="*/ 4091 h 19998"/>
                <a:gd name="connsiteX615" fmla="*/ 17683 w 19998"/>
                <a:gd name="connsiteY615" fmla="*/ 4211 h 19998"/>
                <a:gd name="connsiteX616" fmla="*/ 17849 w 19998"/>
                <a:gd name="connsiteY616" fmla="*/ 4211 h 19998"/>
                <a:gd name="connsiteX617" fmla="*/ 17849 w 19998"/>
                <a:gd name="connsiteY617" fmla="*/ 4171 h 19998"/>
                <a:gd name="connsiteX618" fmla="*/ 17871 w 19998"/>
                <a:gd name="connsiteY618" fmla="*/ 4171 h 19998"/>
                <a:gd name="connsiteX619" fmla="*/ 17830 w 19998"/>
                <a:gd name="connsiteY619" fmla="*/ 4091 h 19998"/>
                <a:gd name="connsiteX620" fmla="*/ 17871 w 19998"/>
                <a:gd name="connsiteY620" fmla="*/ 4065 h 19998"/>
                <a:gd name="connsiteX621" fmla="*/ 17935 w 19998"/>
                <a:gd name="connsiteY621" fmla="*/ 4091 h 19998"/>
                <a:gd name="connsiteX622" fmla="*/ 17976 w 19998"/>
                <a:gd name="connsiteY622" fmla="*/ 4065 h 19998"/>
                <a:gd name="connsiteX623" fmla="*/ 18019 w 19998"/>
                <a:gd name="connsiteY623" fmla="*/ 4091 h 19998"/>
                <a:gd name="connsiteX624" fmla="*/ 18140 w 19998"/>
                <a:gd name="connsiteY624" fmla="*/ 4131 h 19998"/>
                <a:gd name="connsiteX625" fmla="*/ 18183 w 19998"/>
                <a:gd name="connsiteY625" fmla="*/ 4293 h 19998"/>
                <a:gd name="connsiteX626" fmla="*/ 18200 w 19998"/>
                <a:gd name="connsiteY626" fmla="*/ 4293 h 19998"/>
                <a:gd name="connsiteX627" fmla="*/ 18223 w 19998"/>
                <a:gd name="connsiteY627" fmla="*/ 4211 h 19998"/>
                <a:gd name="connsiteX628" fmla="*/ 18240 w 19998"/>
                <a:gd name="connsiteY628" fmla="*/ 4211 h 19998"/>
                <a:gd name="connsiteX629" fmla="*/ 18240 w 19998"/>
                <a:gd name="connsiteY629" fmla="*/ 4230 h 19998"/>
                <a:gd name="connsiteX630" fmla="*/ 18281 w 19998"/>
                <a:gd name="connsiteY630" fmla="*/ 4230 h 19998"/>
                <a:gd name="connsiteX631" fmla="*/ 18328 w 19998"/>
                <a:gd name="connsiteY631" fmla="*/ 4270 h 19998"/>
                <a:gd name="connsiteX632" fmla="*/ 18369 w 19998"/>
                <a:gd name="connsiteY632" fmla="*/ 4253 h 19998"/>
                <a:gd name="connsiteX633" fmla="*/ 18388 w 19998"/>
                <a:gd name="connsiteY633" fmla="*/ 4270 h 19998"/>
                <a:gd name="connsiteX634" fmla="*/ 18531 w 19998"/>
                <a:gd name="connsiteY634" fmla="*/ 4253 h 19998"/>
                <a:gd name="connsiteX635" fmla="*/ 18531 w 19998"/>
                <a:gd name="connsiteY635" fmla="*/ 4270 h 19998"/>
                <a:gd name="connsiteX636" fmla="*/ 18631 w 19998"/>
                <a:gd name="connsiteY636" fmla="*/ 4211 h 19998"/>
                <a:gd name="connsiteX637" fmla="*/ 18631 w 19998"/>
                <a:gd name="connsiteY637" fmla="*/ 4131 h 19998"/>
                <a:gd name="connsiteX638" fmla="*/ 18762 w 19998"/>
                <a:gd name="connsiteY638" fmla="*/ 4108 h 19998"/>
                <a:gd name="connsiteX639" fmla="*/ 18778 w 19998"/>
                <a:gd name="connsiteY639" fmla="*/ 4148 h 19998"/>
                <a:gd name="connsiteX640" fmla="*/ 18821 w 19998"/>
                <a:gd name="connsiteY640" fmla="*/ 4131 h 19998"/>
                <a:gd name="connsiteX641" fmla="*/ 18943 w 19998"/>
                <a:gd name="connsiteY641" fmla="*/ 4333 h 19998"/>
                <a:gd name="connsiteX642" fmla="*/ 19047 w 19998"/>
                <a:gd name="connsiteY642" fmla="*/ 4333 h 19998"/>
                <a:gd name="connsiteX643" fmla="*/ 19064 w 19998"/>
                <a:gd name="connsiteY643" fmla="*/ 4392 h 19998"/>
                <a:gd name="connsiteX644" fmla="*/ 19152 w 19998"/>
                <a:gd name="connsiteY644" fmla="*/ 4392 h 19998"/>
                <a:gd name="connsiteX645" fmla="*/ 19152 w 19998"/>
                <a:gd name="connsiteY645" fmla="*/ 4373 h 19998"/>
                <a:gd name="connsiteX646" fmla="*/ 19212 w 19998"/>
                <a:gd name="connsiteY646" fmla="*/ 4373 h 19998"/>
                <a:gd name="connsiteX647" fmla="*/ 19212 w 19998"/>
                <a:gd name="connsiteY647" fmla="*/ 4392 h 19998"/>
                <a:gd name="connsiteX648" fmla="*/ 19317 w 19998"/>
                <a:gd name="connsiteY648" fmla="*/ 4333 h 19998"/>
                <a:gd name="connsiteX649" fmla="*/ 19417 w 19998"/>
                <a:gd name="connsiteY649" fmla="*/ 4392 h 19998"/>
                <a:gd name="connsiteX650" fmla="*/ 19443 w 19998"/>
                <a:gd name="connsiteY650" fmla="*/ 4373 h 19998"/>
                <a:gd name="connsiteX651" fmla="*/ 19500 w 19998"/>
                <a:gd name="connsiteY651" fmla="*/ 4373 h 19998"/>
                <a:gd name="connsiteX652" fmla="*/ 19521 w 19998"/>
                <a:gd name="connsiteY652" fmla="*/ 4352 h 19998"/>
                <a:gd name="connsiteX653" fmla="*/ 19998 w 19998"/>
                <a:gd name="connsiteY653" fmla="*/ 4512 h 19998"/>
                <a:gd name="connsiteX654" fmla="*/ 19750 w 19998"/>
                <a:gd name="connsiteY654" fmla="*/ 4939 h 19998"/>
                <a:gd name="connsiteX655" fmla="*/ 19712 w 19998"/>
                <a:gd name="connsiteY655" fmla="*/ 4939 h 19998"/>
                <a:gd name="connsiteX656" fmla="*/ 19686 w 19998"/>
                <a:gd name="connsiteY656" fmla="*/ 5003 h 19998"/>
                <a:gd name="connsiteX657" fmla="*/ 19645 w 19998"/>
                <a:gd name="connsiteY657" fmla="*/ 5003 h 19998"/>
                <a:gd name="connsiteX658" fmla="*/ 19131 w 19998"/>
                <a:gd name="connsiteY658" fmla="*/ 6512 h 19998"/>
                <a:gd name="connsiteX659" fmla="*/ 19236 w 19998"/>
                <a:gd name="connsiteY659" fmla="*/ 7750 h 19998"/>
                <a:gd name="connsiteX660" fmla="*/ 19212 w 19998"/>
                <a:gd name="connsiteY660" fmla="*/ 7750 h 19998"/>
                <a:gd name="connsiteX661" fmla="*/ 19090 w 19998"/>
                <a:gd name="connsiteY661" fmla="*/ 7870 h 19998"/>
                <a:gd name="connsiteX662" fmla="*/ 19152 w 19998"/>
                <a:gd name="connsiteY662" fmla="*/ 7853 h 19998"/>
                <a:gd name="connsiteX663" fmla="*/ 19064 w 19998"/>
                <a:gd name="connsiteY663" fmla="*/ 7973 h 19998"/>
                <a:gd name="connsiteX664" fmla="*/ 18983 w 19998"/>
                <a:gd name="connsiteY664" fmla="*/ 7973 h 19998"/>
                <a:gd name="connsiteX665" fmla="*/ 18714 w 19998"/>
                <a:gd name="connsiteY665" fmla="*/ 8135 h 19998"/>
                <a:gd name="connsiteX666" fmla="*/ 18695 w 19998"/>
                <a:gd name="connsiteY666" fmla="*/ 8093 h 19998"/>
                <a:gd name="connsiteX667" fmla="*/ 18614 w 19998"/>
                <a:gd name="connsiteY667" fmla="*/ 7997 h 19998"/>
                <a:gd name="connsiteX668" fmla="*/ 18631 w 19998"/>
                <a:gd name="connsiteY668" fmla="*/ 7973 h 19998"/>
                <a:gd name="connsiteX669" fmla="*/ 18304 w 19998"/>
                <a:gd name="connsiteY66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369 w 19998"/>
                <a:gd name="connsiteY25" fmla="*/ 11757 h 19998"/>
                <a:gd name="connsiteX26" fmla="*/ 18240 w 19998"/>
                <a:gd name="connsiteY26" fmla="*/ 11839 h 19998"/>
                <a:gd name="connsiteX27" fmla="*/ 18388 w 19998"/>
                <a:gd name="connsiteY27" fmla="*/ 12144 h 19998"/>
                <a:gd name="connsiteX28" fmla="*/ 18631 w 19998"/>
                <a:gd name="connsiteY28" fmla="*/ 12548 h 19998"/>
                <a:gd name="connsiteX29" fmla="*/ 18673 w 19998"/>
                <a:gd name="connsiteY29" fmla="*/ 12548 h 19998"/>
                <a:gd name="connsiteX30" fmla="*/ 18695 w 19998"/>
                <a:gd name="connsiteY30" fmla="*/ 12574 h 19998"/>
                <a:gd name="connsiteX31" fmla="*/ 18900 w 19998"/>
                <a:gd name="connsiteY31" fmla="*/ 12734 h 19998"/>
                <a:gd name="connsiteX32" fmla="*/ 18843 w 19998"/>
                <a:gd name="connsiteY32" fmla="*/ 12920 h 19998"/>
                <a:gd name="connsiteX33" fmla="*/ 18804 w 19998"/>
                <a:gd name="connsiteY33" fmla="*/ 12920 h 19998"/>
                <a:gd name="connsiteX34" fmla="*/ 18821 w 19998"/>
                <a:gd name="connsiteY34" fmla="*/ 13098 h 19998"/>
                <a:gd name="connsiteX35" fmla="*/ 18804 w 19998"/>
                <a:gd name="connsiteY35" fmla="*/ 13098 h 19998"/>
                <a:gd name="connsiteX36" fmla="*/ 18762 w 19998"/>
                <a:gd name="connsiteY36" fmla="*/ 13178 h 19998"/>
                <a:gd name="connsiteX37" fmla="*/ 18573 w 19998"/>
                <a:gd name="connsiteY37" fmla="*/ 13221 h 19998"/>
                <a:gd name="connsiteX38" fmla="*/ 18469 w 19998"/>
                <a:gd name="connsiteY38" fmla="*/ 13300 h 19998"/>
                <a:gd name="connsiteX39" fmla="*/ 18469 w 19998"/>
                <a:gd name="connsiteY39" fmla="*/ 13364 h 19998"/>
                <a:gd name="connsiteX40" fmla="*/ 18119 w 19998"/>
                <a:gd name="connsiteY40" fmla="*/ 13387 h 19998"/>
                <a:gd name="connsiteX41" fmla="*/ 18035 w 19998"/>
                <a:gd name="connsiteY41" fmla="*/ 13444 h 19998"/>
                <a:gd name="connsiteX42" fmla="*/ 18240 w 19998"/>
                <a:gd name="connsiteY42" fmla="*/ 13669 h 19998"/>
                <a:gd name="connsiteX43" fmla="*/ 18261 w 19998"/>
                <a:gd name="connsiteY43" fmla="*/ 13914 h 19998"/>
                <a:gd name="connsiteX44" fmla="*/ 18552 w 19998"/>
                <a:gd name="connsiteY44" fmla="*/ 14034 h 19998"/>
                <a:gd name="connsiteX45" fmla="*/ 18714 w 19998"/>
                <a:gd name="connsiteY45" fmla="*/ 14074 h 19998"/>
                <a:gd name="connsiteX46" fmla="*/ 18843 w 19998"/>
                <a:gd name="connsiteY46" fmla="*/ 14403 h 19998"/>
                <a:gd name="connsiteX47" fmla="*/ 18657 w 19998"/>
                <a:gd name="connsiteY47" fmla="*/ 14421 h 19998"/>
                <a:gd name="connsiteX48" fmla="*/ 18492 w 19998"/>
                <a:gd name="connsiteY48" fmla="*/ 14809 h 19998"/>
                <a:gd name="connsiteX49" fmla="*/ 18657 w 19998"/>
                <a:gd name="connsiteY49" fmla="*/ 14995 h 19998"/>
                <a:gd name="connsiteX50" fmla="*/ 18573 w 19998"/>
                <a:gd name="connsiteY50" fmla="*/ 15011 h 19998"/>
                <a:gd name="connsiteX51" fmla="*/ 18573 w 19998"/>
                <a:gd name="connsiteY51" fmla="*/ 15131 h 19998"/>
                <a:gd name="connsiteX52" fmla="*/ 18804 w 19998"/>
                <a:gd name="connsiteY52" fmla="*/ 15422 h 19998"/>
                <a:gd name="connsiteX53" fmla="*/ 18821 w 19998"/>
                <a:gd name="connsiteY53" fmla="*/ 15422 h 19998"/>
                <a:gd name="connsiteX54" fmla="*/ 18843 w 19998"/>
                <a:gd name="connsiteY54" fmla="*/ 15439 h 19998"/>
                <a:gd name="connsiteX55" fmla="*/ 19090 w 19998"/>
                <a:gd name="connsiteY55" fmla="*/ 15479 h 19998"/>
                <a:gd name="connsiteX56" fmla="*/ 19152 w 19998"/>
                <a:gd name="connsiteY56" fmla="*/ 15542 h 19998"/>
                <a:gd name="connsiteX57" fmla="*/ 19169 w 19998"/>
                <a:gd name="connsiteY57" fmla="*/ 15542 h 19998"/>
                <a:gd name="connsiteX58" fmla="*/ 19500 w 19998"/>
                <a:gd name="connsiteY58" fmla="*/ 15641 h 19998"/>
                <a:gd name="connsiteX59" fmla="*/ 19500 w 19998"/>
                <a:gd name="connsiteY59" fmla="*/ 15624 h 19998"/>
                <a:gd name="connsiteX60" fmla="*/ 19833 w 19998"/>
                <a:gd name="connsiteY60" fmla="*/ 15519 h 19998"/>
                <a:gd name="connsiteX61" fmla="*/ 19833 w 19998"/>
                <a:gd name="connsiteY61" fmla="*/ 15479 h 19998"/>
                <a:gd name="connsiteX62" fmla="*/ 19914 w 19998"/>
                <a:gd name="connsiteY62" fmla="*/ 15479 h 19998"/>
                <a:gd name="connsiteX63" fmla="*/ 19890 w 19998"/>
                <a:gd name="connsiteY63" fmla="*/ 15624 h 19998"/>
                <a:gd name="connsiteX64" fmla="*/ 19971 w 19998"/>
                <a:gd name="connsiteY64" fmla="*/ 15784 h 19998"/>
                <a:gd name="connsiteX65" fmla="*/ 19890 w 19998"/>
                <a:gd name="connsiteY65" fmla="*/ 15824 h 19998"/>
                <a:gd name="connsiteX66" fmla="*/ 19686 w 19998"/>
                <a:gd name="connsiteY66" fmla="*/ 16358 h 19998"/>
                <a:gd name="connsiteX67" fmla="*/ 19712 w 19998"/>
                <a:gd name="connsiteY67" fmla="*/ 16395 h 19998"/>
                <a:gd name="connsiteX68" fmla="*/ 19645 w 19998"/>
                <a:gd name="connsiteY68" fmla="*/ 16477 h 19998"/>
                <a:gd name="connsiteX69" fmla="*/ 19605 w 19998"/>
                <a:gd name="connsiteY69" fmla="*/ 16454 h 19998"/>
                <a:gd name="connsiteX70" fmla="*/ 19459 w 19998"/>
                <a:gd name="connsiteY70" fmla="*/ 16557 h 19998"/>
                <a:gd name="connsiteX71" fmla="*/ 19443 w 19998"/>
                <a:gd name="connsiteY71" fmla="*/ 16557 h 19998"/>
                <a:gd name="connsiteX72" fmla="*/ 19400 w 19998"/>
                <a:gd name="connsiteY72" fmla="*/ 16600 h 19998"/>
                <a:gd name="connsiteX73" fmla="*/ 19417 w 19998"/>
                <a:gd name="connsiteY73" fmla="*/ 16640 h 19998"/>
                <a:gd name="connsiteX74" fmla="*/ 19400 w 19998"/>
                <a:gd name="connsiteY74" fmla="*/ 16656 h 19998"/>
                <a:gd name="connsiteX75" fmla="*/ 19376 w 19998"/>
                <a:gd name="connsiteY75" fmla="*/ 16600 h 19998"/>
                <a:gd name="connsiteX76" fmla="*/ 19333 w 19998"/>
                <a:gd name="connsiteY76" fmla="*/ 16640 h 19998"/>
                <a:gd name="connsiteX77" fmla="*/ 19317 w 19998"/>
                <a:gd name="connsiteY77" fmla="*/ 16618 h 19998"/>
                <a:gd name="connsiteX78" fmla="*/ 19064 w 19998"/>
                <a:gd name="connsiteY78" fmla="*/ 16905 h 19998"/>
                <a:gd name="connsiteX79" fmla="*/ 19107 w 19998"/>
                <a:gd name="connsiteY79" fmla="*/ 16964 h 19998"/>
                <a:gd name="connsiteX80" fmla="*/ 19064 w 19998"/>
                <a:gd name="connsiteY80" fmla="*/ 16987 h 19998"/>
                <a:gd name="connsiteX81" fmla="*/ 19047 w 19998"/>
                <a:gd name="connsiteY81" fmla="*/ 16922 h 19998"/>
                <a:gd name="connsiteX82" fmla="*/ 18926 w 19998"/>
                <a:gd name="connsiteY82" fmla="*/ 17004 h 19998"/>
                <a:gd name="connsiteX83" fmla="*/ 18900 w 19998"/>
                <a:gd name="connsiteY83" fmla="*/ 16987 h 19998"/>
                <a:gd name="connsiteX84" fmla="*/ 18762 w 19998"/>
                <a:gd name="connsiteY84" fmla="*/ 17067 h 19998"/>
                <a:gd name="connsiteX85" fmla="*/ 18804 w 19998"/>
                <a:gd name="connsiteY85" fmla="*/ 17084 h 19998"/>
                <a:gd name="connsiteX86" fmla="*/ 18778 w 19998"/>
                <a:gd name="connsiteY86" fmla="*/ 17150 h 19998"/>
                <a:gd name="connsiteX87" fmla="*/ 18738 w 19998"/>
                <a:gd name="connsiteY87" fmla="*/ 17150 h 19998"/>
                <a:gd name="connsiteX88" fmla="*/ 18695 w 19998"/>
                <a:gd name="connsiteY88" fmla="*/ 17269 h 19998"/>
                <a:gd name="connsiteX89" fmla="*/ 18657 w 19998"/>
                <a:gd name="connsiteY89" fmla="*/ 17269 h 19998"/>
                <a:gd name="connsiteX90" fmla="*/ 18631 w 19998"/>
                <a:gd name="connsiteY90" fmla="*/ 17269 h 19998"/>
                <a:gd name="connsiteX91" fmla="*/ 18631 w 19998"/>
                <a:gd name="connsiteY91" fmla="*/ 17312 h 19998"/>
                <a:gd name="connsiteX92" fmla="*/ 18452 w 19998"/>
                <a:gd name="connsiteY92" fmla="*/ 17312 h 19998"/>
                <a:gd name="connsiteX93" fmla="*/ 18200 w 19998"/>
                <a:gd name="connsiteY93" fmla="*/ 17655 h 19998"/>
                <a:gd name="connsiteX94" fmla="*/ 18200 w 19998"/>
                <a:gd name="connsiteY94" fmla="*/ 17674 h 19998"/>
                <a:gd name="connsiteX95" fmla="*/ 18345 w 19998"/>
                <a:gd name="connsiteY95" fmla="*/ 17655 h 19998"/>
                <a:gd name="connsiteX96" fmla="*/ 18345 w 19998"/>
                <a:gd name="connsiteY96" fmla="*/ 17634 h 19998"/>
                <a:gd name="connsiteX97" fmla="*/ 18388 w 19998"/>
                <a:gd name="connsiteY97" fmla="*/ 17655 h 19998"/>
                <a:gd name="connsiteX98" fmla="*/ 18345 w 19998"/>
                <a:gd name="connsiteY98" fmla="*/ 17779 h 19998"/>
                <a:gd name="connsiteX99" fmla="*/ 18369 w 19998"/>
                <a:gd name="connsiteY99" fmla="*/ 17796 h 19998"/>
                <a:gd name="connsiteX100" fmla="*/ 18369 w 19998"/>
                <a:gd name="connsiteY100" fmla="*/ 17817 h 19998"/>
                <a:gd name="connsiteX101" fmla="*/ 18304 w 19998"/>
                <a:gd name="connsiteY101" fmla="*/ 17843 h 19998"/>
                <a:gd name="connsiteX102" fmla="*/ 18304 w 19998"/>
                <a:gd name="connsiteY102" fmla="*/ 17883 h 19998"/>
                <a:gd name="connsiteX103" fmla="*/ 18261 w 19998"/>
                <a:gd name="connsiteY103" fmla="*/ 17899 h 19998"/>
                <a:gd name="connsiteX104" fmla="*/ 18157 w 19998"/>
                <a:gd name="connsiteY104" fmla="*/ 17859 h 19998"/>
                <a:gd name="connsiteX105" fmla="*/ 17830 w 19998"/>
                <a:gd name="connsiteY105" fmla="*/ 18003 h 19998"/>
                <a:gd name="connsiteX106" fmla="*/ 17830 w 19998"/>
                <a:gd name="connsiteY106" fmla="*/ 18101 h 19998"/>
                <a:gd name="connsiteX107" fmla="*/ 17561 w 19998"/>
                <a:gd name="connsiteY107" fmla="*/ 18045 h 19998"/>
                <a:gd name="connsiteX108" fmla="*/ 17502 w 19998"/>
                <a:gd name="connsiteY108" fmla="*/ 18223 h 19998"/>
                <a:gd name="connsiteX109" fmla="*/ 17518 w 19998"/>
                <a:gd name="connsiteY109" fmla="*/ 18223 h 19998"/>
                <a:gd name="connsiteX110" fmla="*/ 17480 w 19998"/>
                <a:gd name="connsiteY110" fmla="*/ 18247 h 19998"/>
                <a:gd name="connsiteX111" fmla="*/ 17397 w 19998"/>
                <a:gd name="connsiteY111" fmla="*/ 18247 h 19998"/>
                <a:gd name="connsiteX112" fmla="*/ 17373 w 19998"/>
                <a:gd name="connsiteY112" fmla="*/ 18223 h 19998"/>
                <a:gd name="connsiteX113" fmla="*/ 17454 w 19998"/>
                <a:gd name="connsiteY113" fmla="*/ 18207 h 19998"/>
                <a:gd name="connsiteX114" fmla="*/ 17397 w 19998"/>
                <a:gd name="connsiteY114" fmla="*/ 18125 h 19998"/>
                <a:gd name="connsiteX115" fmla="*/ 17249 w 19998"/>
                <a:gd name="connsiteY115" fmla="*/ 18125 h 19998"/>
                <a:gd name="connsiteX116" fmla="*/ 17249 w 19998"/>
                <a:gd name="connsiteY116" fmla="*/ 18101 h 19998"/>
                <a:gd name="connsiteX117" fmla="*/ 17111 w 19998"/>
                <a:gd name="connsiteY117" fmla="*/ 18082 h 19998"/>
                <a:gd name="connsiteX118" fmla="*/ 17111 w 19998"/>
                <a:gd name="connsiteY118" fmla="*/ 18061 h 19998"/>
                <a:gd name="connsiteX119" fmla="*/ 17023 w 19998"/>
                <a:gd name="connsiteY119" fmla="*/ 18061 h 19998"/>
                <a:gd name="connsiteX120" fmla="*/ 17023 w 19998"/>
                <a:gd name="connsiteY120" fmla="*/ 18082 h 19998"/>
                <a:gd name="connsiteX121" fmla="*/ 17068 w 19998"/>
                <a:gd name="connsiteY121" fmla="*/ 18101 h 19998"/>
                <a:gd name="connsiteX122" fmla="*/ 17068 w 19998"/>
                <a:gd name="connsiteY122" fmla="*/ 18144 h 19998"/>
                <a:gd name="connsiteX123" fmla="*/ 17128 w 19998"/>
                <a:gd name="connsiteY123" fmla="*/ 18125 h 19998"/>
                <a:gd name="connsiteX124" fmla="*/ 17149 w 19998"/>
                <a:gd name="connsiteY124" fmla="*/ 18165 h 19998"/>
                <a:gd name="connsiteX125" fmla="*/ 17068 w 19998"/>
                <a:gd name="connsiteY125" fmla="*/ 18181 h 19998"/>
                <a:gd name="connsiteX126" fmla="*/ 17023 w 19998"/>
                <a:gd name="connsiteY126" fmla="*/ 18165 h 19998"/>
                <a:gd name="connsiteX127" fmla="*/ 16980 w 19998"/>
                <a:gd name="connsiteY127" fmla="*/ 18223 h 19998"/>
                <a:gd name="connsiteX128" fmla="*/ 16880 w 19998"/>
                <a:gd name="connsiteY128" fmla="*/ 18181 h 19998"/>
                <a:gd name="connsiteX129" fmla="*/ 16899 w 19998"/>
                <a:gd name="connsiteY129" fmla="*/ 18082 h 19998"/>
                <a:gd name="connsiteX130" fmla="*/ 16842 w 19998"/>
                <a:gd name="connsiteY130" fmla="*/ 18061 h 19998"/>
                <a:gd name="connsiteX131" fmla="*/ 16842 w 19998"/>
                <a:gd name="connsiteY131" fmla="*/ 18045 h 19998"/>
                <a:gd name="connsiteX132" fmla="*/ 16678 w 19998"/>
                <a:gd name="connsiteY132" fmla="*/ 17981 h 19998"/>
                <a:gd name="connsiteX133" fmla="*/ 16694 w 19998"/>
                <a:gd name="connsiteY133" fmla="*/ 17963 h 19998"/>
                <a:gd name="connsiteX134" fmla="*/ 16694 w 19998"/>
                <a:gd name="connsiteY134" fmla="*/ 17941 h 19998"/>
                <a:gd name="connsiteX135" fmla="*/ 16654 w 19998"/>
                <a:gd name="connsiteY135" fmla="*/ 17941 h 19998"/>
                <a:gd name="connsiteX136" fmla="*/ 16573 w 19998"/>
                <a:gd name="connsiteY136" fmla="*/ 17941 h 19998"/>
                <a:gd name="connsiteX137" fmla="*/ 16547 w 19998"/>
                <a:gd name="connsiteY137" fmla="*/ 17981 h 19998"/>
                <a:gd name="connsiteX138" fmla="*/ 16425 w 19998"/>
                <a:gd name="connsiteY138" fmla="*/ 17883 h 19998"/>
                <a:gd name="connsiteX139" fmla="*/ 16073 w 19998"/>
                <a:gd name="connsiteY139" fmla="*/ 17899 h 19998"/>
                <a:gd name="connsiteX140" fmla="*/ 16073 w 19998"/>
                <a:gd name="connsiteY140" fmla="*/ 17883 h 19998"/>
                <a:gd name="connsiteX141" fmla="*/ 16137 w 19998"/>
                <a:gd name="connsiteY141" fmla="*/ 17753 h 19998"/>
                <a:gd name="connsiteX142" fmla="*/ 16097 w 19998"/>
                <a:gd name="connsiteY142" fmla="*/ 17714 h 19998"/>
                <a:gd name="connsiteX143" fmla="*/ 16016 w 19998"/>
                <a:gd name="connsiteY143" fmla="*/ 17551 h 19998"/>
                <a:gd name="connsiteX144" fmla="*/ 15539 w 19998"/>
                <a:gd name="connsiteY144" fmla="*/ 17594 h 19998"/>
                <a:gd name="connsiteX145" fmla="*/ 15499 w 19998"/>
                <a:gd name="connsiteY145" fmla="*/ 17514 h 19998"/>
                <a:gd name="connsiteX146" fmla="*/ 15704 w 19998"/>
                <a:gd name="connsiteY146" fmla="*/ 17453 h 19998"/>
                <a:gd name="connsiteX147" fmla="*/ 15704 w 19998"/>
                <a:gd name="connsiteY147" fmla="*/ 17472 h 19998"/>
                <a:gd name="connsiteX148" fmla="*/ 15868 w 19998"/>
                <a:gd name="connsiteY148" fmla="*/ 17286 h 19998"/>
                <a:gd name="connsiteX149" fmla="*/ 15828 w 19998"/>
                <a:gd name="connsiteY149" fmla="*/ 17269 h 19998"/>
                <a:gd name="connsiteX150" fmla="*/ 15763 w 19998"/>
                <a:gd name="connsiteY150" fmla="*/ 17333 h 19998"/>
                <a:gd name="connsiteX151" fmla="*/ 15763 w 19998"/>
                <a:gd name="connsiteY151" fmla="*/ 17352 h 19998"/>
                <a:gd name="connsiteX152" fmla="*/ 15663 w 19998"/>
                <a:gd name="connsiteY152" fmla="*/ 17187 h 19998"/>
                <a:gd name="connsiteX153" fmla="*/ 15556 w 19998"/>
                <a:gd name="connsiteY153" fmla="*/ 17187 h 19998"/>
                <a:gd name="connsiteX154" fmla="*/ 15518 w 19998"/>
                <a:gd name="connsiteY154" fmla="*/ 17124 h 19998"/>
                <a:gd name="connsiteX155" fmla="*/ 15518 w 19998"/>
                <a:gd name="connsiteY155" fmla="*/ 17312 h 19998"/>
                <a:gd name="connsiteX156" fmla="*/ 15582 w 19998"/>
                <a:gd name="connsiteY156" fmla="*/ 17312 h 19998"/>
                <a:gd name="connsiteX157" fmla="*/ 15599 w 19998"/>
                <a:gd name="connsiteY157" fmla="*/ 17472 h 19998"/>
                <a:gd name="connsiteX158" fmla="*/ 15475 w 19998"/>
                <a:gd name="connsiteY158" fmla="*/ 17495 h 19998"/>
                <a:gd name="connsiteX159" fmla="*/ 15370 w 19998"/>
                <a:gd name="connsiteY159" fmla="*/ 17415 h 19998"/>
                <a:gd name="connsiteX160" fmla="*/ 15249 w 19998"/>
                <a:gd name="connsiteY160" fmla="*/ 17535 h 19998"/>
                <a:gd name="connsiteX161" fmla="*/ 15313 w 19998"/>
                <a:gd name="connsiteY161" fmla="*/ 17577 h 19998"/>
                <a:gd name="connsiteX162" fmla="*/ 15230 w 19998"/>
                <a:gd name="connsiteY162" fmla="*/ 17655 h 19998"/>
                <a:gd name="connsiteX163" fmla="*/ 14937 w 19998"/>
                <a:gd name="connsiteY163" fmla="*/ 17617 h 19998"/>
                <a:gd name="connsiteX164" fmla="*/ 14918 w 19998"/>
                <a:gd name="connsiteY164" fmla="*/ 17495 h 19998"/>
                <a:gd name="connsiteX165" fmla="*/ 14856 w 19998"/>
                <a:gd name="connsiteY165" fmla="*/ 17495 h 19998"/>
                <a:gd name="connsiteX166" fmla="*/ 14856 w 19998"/>
                <a:gd name="connsiteY166" fmla="*/ 17617 h 19998"/>
                <a:gd name="connsiteX167" fmla="*/ 14775 w 19998"/>
                <a:gd name="connsiteY167" fmla="*/ 17577 h 19998"/>
                <a:gd name="connsiteX168" fmla="*/ 14796 w 19998"/>
                <a:gd name="connsiteY168" fmla="*/ 17432 h 19998"/>
                <a:gd name="connsiteX169" fmla="*/ 14199 w 19998"/>
                <a:gd name="connsiteY169" fmla="*/ 17389 h 19998"/>
                <a:gd name="connsiteX170" fmla="*/ 14010 w 19998"/>
                <a:gd name="connsiteY170" fmla="*/ 17286 h 19998"/>
                <a:gd name="connsiteX171" fmla="*/ 14053 w 19998"/>
                <a:gd name="connsiteY171" fmla="*/ 17248 h 19998"/>
                <a:gd name="connsiteX172" fmla="*/ 13972 w 19998"/>
                <a:gd name="connsiteY172" fmla="*/ 17166 h 19998"/>
                <a:gd name="connsiteX173" fmla="*/ 12524 w 19998"/>
                <a:gd name="connsiteY173" fmla="*/ 17981 h 19998"/>
                <a:gd name="connsiteX174" fmla="*/ 12279 w 19998"/>
                <a:gd name="connsiteY174" fmla="*/ 18327 h 19998"/>
                <a:gd name="connsiteX175" fmla="*/ 12174 w 19998"/>
                <a:gd name="connsiteY175" fmla="*/ 18223 h 19998"/>
                <a:gd name="connsiteX176" fmla="*/ 12174 w 19998"/>
                <a:gd name="connsiteY176" fmla="*/ 18327 h 19998"/>
                <a:gd name="connsiteX177" fmla="*/ 12239 w 19998"/>
                <a:gd name="connsiteY177" fmla="*/ 18350 h 19998"/>
                <a:gd name="connsiteX178" fmla="*/ 12255 w 19998"/>
                <a:gd name="connsiteY178" fmla="*/ 18327 h 19998"/>
                <a:gd name="connsiteX179" fmla="*/ 12279 w 19998"/>
                <a:gd name="connsiteY179" fmla="*/ 18327 h 19998"/>
                <a:gd name="connsiteX180" fmla="*/ 12196 w 19998"/>
                <a:gd name="connsiteY180" fmla="*/ 18592 h 19998"/>
                <a:gd name="connsiteX181" fmla="*/ 12158 w 19998"/>
                <a:gd name="connsiteY181" fmla="*/ 18571 h 19998"/>
                <a:gd name="connsiteX182" fmla="*/ 12174 w 19998"/>
                <a:gd name="connsiteY182" fmla="*/ 18513 h 19998"/>
                <a:gd name="connsiteX183" fmla="*/ 12115 w 19998"/>
                <a:gd name="connsiteY183" fmla="*/ 18550 h 19998"/>
                <a:gd name="connsiteX184" fmla="*/ 12196 w 19998"/>
                <a:gd name="connsiteY184" fmla="*/ 18837 h 19998"/>
                <a:gd name="connsiteX185" fmla="*/ 12255 w 19998"/>
                <a:gd name="connsiteY185" fmla="*/ 19528 h 19998"/>
                <a:gd name="connsiteX186" fmla="*/ 12379 w 19998"/>
                <a:gd name="connsiteY186" fmla="*/ 19570 h 19998"/>
                <a:gd name="connsiteX187" fmla="*/ 12360 w 19998"/>
                <a:gd name="connsiteY187" fmla="*/ 19650 h 19998"/>
                <a:gd name="connsiteX188" fmla="*/ 12443 w 19998"/>
                <a:gd name="connsiteY188" fmla="*/ 19749 h 19998"/>
                <a:gd name="connsiteX189" fmla="*/ 12279 w 19998"/>
                <a:gd name="connsiteY189" fmla="*/ 19772 h 19998"/>
                <a:gd name="connsiteX190" fmla="*/ 12215 w 19998"/>
                <a:gd name="connsiteY190" fmla="*/ 19669 h 19998"/>
                <a:gd name="connsiteX191" fmla="*/ 12158 w 19998"/>
                <a:gd name="connsiteY191" fmla="*/ 19690 h 19998"/>
                <a:gd name="connsiteX192" fmla="*/ 12158 w 19998"/>
                <a:gd name="connsiteY192" fmla="*/ 19669 h 19998"/>
                <a:gd name="connsiteX193" fmla="*/ 12010 w 19998"/>
                <a:gd name="connsiteY193" fmla="*/ 19669 h 19998"/>
                <a:gd name="connsiteX194" fmla="*/ 12010 w 19998"/>
                <a:gd name="connsiteY194" fmla="*/ 19706 h 19998"/>
                <a:gd name="connsiteX195" fmla="*/ 11927 w 19998"/>
                <a:gd name="connsiteY195" fmla="*/ 19690 h 19998"/>
                <a:gd name="connsiteX196" fmla="*/ 11905 w 19998"/>
                <a:gd name="connsiteY196" fmla="*/ 19706 h 19998"/>
                <a:gd name="connsiteX197" fmla="*/ 11741 w 19998"/>
                <a:gd name="connsiteY197" fmla="*/ 19810 h 19998"/>
                <a:gd name="connsiteX198" fmla="*/ 11577 w 19998"/>
                <a:gd name="connsiteY198" fmla="*/ 19810 h 19998"/>
                <a:gd name="connsiteX199" fmla="*/ 11577 w 19998"/>
                <a:gd name="connsiteY199" fmla="*/ 19875 h 19998"/>
                <a:gd name="connsiteX200" fmla="*/ 11553 w 19998"/>
                <a:gd name="connsiteY200" fmla="*/ 19875 h 19998"/>
                <a:gd name="connsiteX201" fmla="*/ 11577 w 19998"/>
                <a:gd name="connsiteY201" fmla="*/ 19972 h 19998"/>
                <a:gd name="connsiteX202" fmla="*/ 11388 w 19998"/>
                <a:gd name="connsiteY202" fmla="*/ 19934 h 19998"/>
                <a:gd name="connsiteX203" fmla="*/ 11348 w 19998"/>
                <a:gd name="connsiteY203" fmla="*/ 19998 h 19998"/>
                <a:gd name="connsiteX204" fmla="*/ 10645 w 19998"/>
                <a:gd name="connsiteY204" fmla="*/ 19810 h 19998"/>
                <a:gd name="connsiteX205" fmla="*/ 10441 w 19998"/>
                <a:gd name="connsiteY205" fmla="*/ 19955 h 19998"/>
                <a:gd name="connsiteX206" fmla="*/ 10295 w 19998"/>
                <a:gd name="connsiteY206" fmla="*/ 19732 h 19998"/>
                <a:gd name="connsiteX207" fmla="*/ 9964 w 19998"/>
                <a:gd name="connsiteY207" fmla="*/ 19626 h 19998"/>
                <a:gd name="connsiteX208" fmla="*/ 9990 w 19998"/>
                <a:gd name="connsiteY208" fmla="*/ 19467 h 19998"/>
                <a:gd name="connsiteX209" fmla="*/ 10048 w 19998"/>
                <a:gd name="connsiteY209" fmla="*/ 19450 h 19998"/>
                <a:gd name="connsiteX210" fmla="*/ 10048 w 19998"/>
                <a:gd name="connsiteY210" fmla="*/ 19424 h 19998"/>
                <a:gd name="connsiteX211" fmla="*/ 9943 w 19998"/>
                <a:gd name="connsiteY211" fmla="*/ 19408 h 19998"/>
                <a:gd name="connsiteX212" fmla="*/ 9964 w 19998"/>
                <a:gd name="connsiteY212" fmla="*/ 19342 h 19998"/>
                <a:gd name="connsiteX213" fmla="*/ 9533 w 19998"/>
                <a:gd name="connsiteY213" fmla="*/ 19262 h 19998"/>
                <a:gd name="connsiteX214" fmla="*/ 9533 w 19998"/>
                <a:gd name="connsiteY214" fmla="*/ 19368 h 19998"/>
                <a:gd name="connsiteX215" fmla="*/ 9452 w 19998"/>
                <a:gd name="connsiteY215" fmla="*/ 19368 h 19998"/>
                <a:gd name="connsiteX216" fmla="*/ 9288 w 19998"/>
                <a:gd name="connsiteY216" fmla="*/ 19076 h 19998"/>
                <a:gd name="connsiteX217" fmla="*/ 8935 w 19998"/>
                <a:gd name="connsiteY217" fmla="*/ 19076 h 19998"/>
                <a:gd name="connsiteX218" fmla="*/ 8478 w 19998"/>
                <a:gd name="connsiteY218" fmla="*/ 18837 h 19998"/>
                <a:gd name="connsiteX219" fmla="*/ 8381 w 19998"/>
                <a:gd name="connsiteY219" fmla="*/ 18795 h 19998"/>
                <a:gd name="connsiteX220" fmla="*/ 8357 w 19998"/>
                <a:gd name="connsiteY220" fmla="*/ 18820 h 19998"/>
                <a:gd name="connsiteX221" fmla="*/ 8169 w 19998"/>
                <a:gd name="connsiteY221" fmla="*/ 18773 h 19998"/>
                <a:gd name="connsiteX222" fmla="*/ 8128 w 19998"/>
                <a:gd name="connsiteY222" fmla="*/ 18820 h 19998"/>
                <a:gd name="connsiteX223" fmla="*/ 8150 w 19998"/>
                <a:gd name="connsiteY223" fmla="*/ 18877 h 19998"/>
                <a:gd name="connsiteX224" fmla="*/ 8109 w 19998"/>
                <a:gd name="connsiteY224" fmla="*/ 18940 h 19998"/>
                <a:gd name="connsiteX225" fmla="*/ 8128 w 19998"/>
                <a:gd name="connsiteY225" fmla="*/ 18957 h 19998"/>
                <a:gd name="connsiteX226" fmla="*/ 8109 w 19998"/>
                <a:gd name="connsiteY226" fmla="*/ 18997 h 19998"/>
                <a:gd name="connsiteX227" fmla="*/ 8150 w 19998"/>
                <a:gd name="connsiteY227" fmla="*/ 18997 h 19998"/>
                <a:gd name="connsiteX228" fmla="*/ 8150 w 19998"/>
                <a:gd name="connsiteY228" fmla="*/ 19142 h 19998"/>
                <a:gd name="connsiteX229" fmla="*/ 8007 w 19998"/>
                <a:gd name="connsiteY229" fmla="*/ 19119 h 19998"/>
                <a:gd name="connsiteX230" fmla="*/ 7907 w 19998"/>
                <a:gd name="connsiteY230" fmla="*/ 19119 h 19998"/>
                <a:gd name="connsiteX231" fmla="*/ 7907 w 19998"/>
                <a:gd name="connsiteY231" fmla="*/ 19142 h 19998"/>
                <a:gd name="connsiteX232" fmla="*/ 7816 w 19998"/>
                <a:gd name="connsiteY232" fmla="*/ 19119 h 19998"/>
                <a:gd name="connsiteX233" fmla="*/ 7676 w 19998"/>
                <a:gd name="connsiteY233" fmla="*/ 19119 h 19998"/>
                <a:gd name="connsiteX234" fmla="*/ 7611 w 19998"/>
                <a:gd name="connsiteY234" fmla="*/ 19060 h 19998"/>
                <a:gd name="connsiteX235" fmla="*/ 7511 w 19998"/>
                <a:gd name="connsiteY235" fmla="*/ 19159 h 19998"/>
                <a:gd name="connsiteX236" fmla="*/ 6892 w 19998"/>
                <a:gd name="connsiteY236" fmla="*/ 19102 h 19998"/>
                <a:gd name="connsiteX237" fmla="*/ 6868 w 19998"/>
                <a:gd name="connsiteY237" fmla="*/ 19060 h 19998"/>
                <a:gd name="connsiteX238" fmla="*/ 6730 w 19998"/>
                <a:gd name="connsiteY238" fmla="*/ 18877 h 19998"/>
                <a:gd name="connsiteX239" fmla="*/ 6599 w 19998"/>
                <a:gd name="connsiteY239" fmla="*/ 18837 h 19998"/>
                <a:gd name="connsiteX240" fmla="*/ 6583 w 19998"/>
                <a:gd name="connsiteY240" fmla="*/ 18795 h 19998"/>
                <a:gd name="connsiteX241" fmla="*/ 6583 w 19998"/>
                <a:gd name="connsiteY241" fmla="*/ 18820 h 19998"/>
                <a:gd name="connsiteX242" fmla="*/ 6478 w 19998"/>
                <a:gd name="connsiteY242" fmla="*/ 18731 h 19998"/>
                <a:gd name="connsiteX243" fmla="*/ 6254 w 19998"/>
                <a:gd name="connsiteY243" fmla="*/ 18858 h 19998"/>
                <a:gd name="connsiteX244" fmla="*/ 6149 w 19998"/>
                <a:gd name="connsiteY244" fmla="*/ 18773 h 19998"/>
                <a:gd name="connsiteX245" fmla="*/ 6066 w 19998"/>
                <a:gd name="connsiteY245" fmla="*/ 18877 h 19998"/>
                <a:gd name="connsiteX246" fmla="*/ 6025 w 19998"/>
                <a:gd name="connsiteY246" fmla="*/ 18858 h 19998"/>
                <a:gd name="connsiteX247" fmla="*/ 6025 w 19998"/>
                <a:gd name="connsiteY247" fmla="*/ 18820 h 19998"/>
                <a:gd name="connsiteX248" fmla="*/ 5982 w 19998"/>
                <a:gd name="connsiteY248" fmla="*/ 18820 h 19998"/>
                <a:gd name="connsiteX249" fmla="*/ 5861 w 19998"/>
                <a:gd name="connsiteY249" fmla="*/ 18632 h 19998"/>
                <a:gd name="connsiteX250" fmla="*/ 5820 w 19998"/>
                <a:gd name="connsiteY250" fmla="*/ 18632 h 19998"/>
                <a:gd name="connsiteX251" fmla="*/ 5756 w 19998"/>
                <a:gd name="connsiteY251" fmla="*/ 18550 h 19998"/>
                <a:gd name="connsiteX252" fmla="*/ 5775 w 19998"/>
                <a:gd name="connsiteY252" fmla="*/ 18550 h 19998"/>
                <a:gd name="connsiteX253" fmla="*/ 5732 w 19998"/>
                <a:gd name="connsiteY253" fmla="*/ 18447 h 19998"/>
                <a:gd name="connsiteX254" fmla="*/ 5075 w 19998"/>
                <a:gd name="connsiteY254" fmla="*/ 18310 h 19998"/>
                <a:gd name="connsiteX255" fmla="*/ 4806 w 19998"/>
                <a:gd name="connsiteY255" fmla="*/ 18165 h 19998"/>
                <a:gd name="connsiteX256" fmla="*/ 4865 w 19998"/>
                <a:gd name="connsiteY256" fmla="*/ 18061 h 19998"/>
                <a:gd name="connsiteX257" fmla="*/ 4768 w 19998"/>
                <a:gd name="connsiteY257" fmla="*/ 18082 h 19998"/>
                <a:gd name="connsiteX258" fmla="*/ 4725 w 19998"/>
                <a:gd name="connsiteY258" fmla="*/ 18247 h 19998"/>
                <a:gd name="connsiteX259" fmla="*/ 4515 w 19998"/>
                <a:gd name="connsiteY259" fmla="*/ 18101 h 19998"/>
                <a:gd name="connsiteX260" fmla="*/ 4684 w 19998"/>
                <a:gd name="connsiteY260" fmla="*/ 17737 h 19998"/>
                <a:gd name="connsiteX261" fmla="*/ 4415 w 19998"/>
                <a:gd name="connsiteY261" fmla="*/ 17634 h 19998"/>
                <a:gd name="connsiteX262" fmla="*/ 4372 w 19998"/>
                <a:gd name="connsiteY262" fmla="*/ 17714 h 19998"/>
                <a:gd name="connsiteX263" fmla="*/ 4311 w 19998"/>
                <a:gd name="connsiteY263" fmla="*/ 17714 h 19998"/>
                <a:gd name="connsiteX264" fmla="*/ 4294 w 19998"/>
                <a:gd name="connsiteY264" fmla="*/ 17594 h 19998"/>
                <a:gd name="connsiteX265" fmla="*/ 4103 w 19998"/>
                <a:gd name="connsiteY265" fmla="*/ 17617 h 19998"/>
                <a:gd name="connsiteX266" fmla="*/ 4063 w 19998"/>
                <a:gd name="connsiteY266" fmla="*/ 17495 h 19998"/>
                <a:gd name="connsiteX267" fmla="*/ 4041 w 19998"/>
                <a:gd name="connsiteY267" fmla="*/ 17495 h 19998"/>
                <a:gd name="connsiteX268" fmla="*/ 4025 w 19998"/>
                <a:gd name="connsiteY268" fmla="*/ 17432 h 19998"/>
                <a:gd name="connsiteX269" fmla="*/ 4103 w 19998"/>
                <a:gd name="connsiteY269" fmla="*/ 17415 h 19998"/>
                <a:gd name="connsiteX270" fmla="*/ 4251 w 19998"/>
                <a:gd name="connsiteY270" fmla="*/ 17389 h 19998"/>
                <a:gd name="connsiteX271" fmla="*/ 4251 w 19998"/>
                <a:gd name="connsiteY271" fmla="*/ 17373 h 19998"/>
                <a:gd name="connsiteX272" fmla="*/ 4499 w 19998"/>
                <a:gd name="connsiteY272" fmla="*/ 17084 h 19998"/>
                <a:gd name="connsiteX273" fmla="*/ 5037 w 19998"/>
                <a:gd name="connsiteY273" fmla="*/ 14969 h 19998"/>
                <a:gd name="connsiteX274" fmla="*/ 5011 w 19998"/>
                <a:gd name="connsiteY274" fmla="*/ 14767 h 19998"/>
                <a:gd name="connsiteX275" fmla="*/ 5218 w 19998"/>
                <a:gd name="connsiteY275" fmla="*/ 14525 h 19998"/>
                <a:gd name="connsiteX276" fmla="*/ 5427 w 19998"/>
                <a:gd name="connsiteY276" fmla="*/ 14583 h 19998"/>
                <a:gd name="connsiteX277" fmla="*/ 5444 w 19998"/>
                <a:gd name="connsiteY277" fmla="*/ 14525 h 19998"/>
                <a:gd name="connsiteX278" fmla="*/ 5387 w 19998"/>
                <a:gd name="connsiteY278" fmla="*/ 14464 h 19998"/>
                <a:gd name="connsiteX279" fmla="*/ 5427 w 19998"/>
                <a:gd name="connsiteY279" fmla="*/ 14485 h 19998"/>
                <a:gd name="connsiteX280" fmla="*/ 5427 w 19998"/>
                <a:gd name="connsiteY280" fmla="*/ 14464 h 19998"/>
                <a:gd name="connsiteX281" fmla="*/ 5218 w 19998"/>
                <a:gd name="connsiteY281" fmla="*/ 14318 h 19998"/>
                <a:gd name="connsiteX282" fmla="*/ 5075 w 19998"/>
                <a:gd name="connsiteY282" fmla="*/ 14647 h 19998"/>
                <a:gd name="connsiteX283" fmla="*/ 5037 w 19998"/>
                <a:gd name="connsiteY283" fmla="*/ 14623 h 19998"/>
                <a:gd name="connsiteX284" fmla="*/ 5427 w 19998"/>
                <a:gd name="connsiteY284" fmla="*/ 12509 h 19998"/>
                <a:gd name="connsiteX285" fmla="*/ 5470 w 19998"/>
                <a:gd name="connsiteY285" fmla="*/ 12492 h 19998"/>
                <a:gd name="connsiteX286" fmla="*/ 5511 w 19998"/>
                <a:gd name="connsiteY286" fmla="*/ 12548 h 19998"/>
                <a:gd name="connsiteX287" fmla="*/ 5961 w 19998"/>
                <a:gd name="connsiteY287" fmla="*/ 13284 h 19998"/>
                <a:gd name="connsiteX288" fmla="*/ 6352 w 19998"/>
                <a:gd name="connsiteY288" fmla="*/ 14017 h 19998"/>
                <a:gd name="connsiteX289" fmla="*/ 6352 w 19998"/>
                <a:gd name="connsiteY289" fmla="*/ 13808 h 19998"/>
                <a:gd name="connsiteX290" fmla="*/ 6001 w 19998"/>
                <a:gd name="connsiteY290" fmla="*/ 13058 h 19998"/>
                <a:gd name="connsiteX291" fmla="*/ 5675 w 19998"/>
                <a:gd name="connsiteY291" fmla="*/ 12532 h 19998"/>
                <a:gd name="connsiteX292" fmla="*/ 5551 w 19998"/>
                <a:gd name="connsiteY292" fmla="*/ 12410 h 19998"/>
                <a:gd name="connsiteX293" fmla="*/ 5258 w 19998"/>
                <a:gd name="connsiteY293" fmla="*/ 12227 h 19998"/>
                <a:gd name="connsiteX294" fmla="*/ 5242 w 19998"/>
                <a:gd name="connsiteY294" fmla="*/ 12243 h 19998"/>
                <a:gd name="connsiteX295" fmla="*/ 5175 w 19998"/>
                <a:gd name="connsiteY295" fmla="*/ 11961 h 19998"/>
                <a:gd name="connsiteX296" fmla="*/ 5363 w 19998"/>
                <a:gd name="connsiteY296" fmla="*/ 11961 h 19998"/>
                <a:gd name="connsiteX297" fmla="*/ 5487 w 19998"/>
                <a:gd name="connsiteY297" fmla="*/ 11653 h 19998"/>
                <a:gd name="connsiteX298" fmla="*/ 5470 w 19998"/>
                <a:gd name="connsiteY298" fmla="*/ 11653 h 19998"/>
                <a:gd name="connsiteX299" fmla="*/ 5470 w 19998"/>
                <a:gd name="connsiteY299" fmla="*/ 11637 h 19998"/>
                <a:gd name="connsiteX300" fmla="*/ 5444 w 19998"/>
                <a:gd name="connsiteY300" fmla="*/ 11268 h 19998"/>
                <a:gd name="connsiteX301" fmla="*/ 5339 w 19998"/>
                <a:gd name="connsiteY301" fmla="*/ 11146 h 19998"/>
                <a:gd name="connsiteX302" fmla="*/ 5251 w 19998"/>
                <a:gd name="connsiteY302" fmla="*/ 10849 h 19998"/>
                <a:gd name="connsiteX303" fmla="*/ 4784 w 19998"/>
                <a:gd name="connsiteY303" fmla="*/ 10539 h 19998"/>
                <a:gd name="connsiteX304" fmla="*/ 4603 w 19998"/>
                <a:gd name="connsiteY304" fmla="*/ 10497 h 19998"/>
                <a:gd name="connsiteX305" fmla="*/ 4620 w 19998"/>
                <a:gd name="connsiteY305" fmla="*/ 10476 h 19998"/>
                <a:gd name="connsiteX306" fmla="*/ 3877 w 19998"/>
                <a:gd name="connsiteY306" fmla="*/ 9395 h 19998"/>
                <a:gd name="connsiteX307" fmla="*/ 3941 w 19998"/>
                <a:gd name="connsiteY307" fmla="*/ 9353 h 19998"/>
                <a:gd name="connsiteX308" fmla="*/ 3918 w 19998"/>
                <a:gd name="connsiteY308" fmla="*/ 9353 h 19998"/>
                <a:gd name="connsiteX309" fmla="*/ 4168 w 19998"/>
                <a:gd name="connsiteY309" fmla="*/ 9071 h 19998"/>
                <a:gd name="connsiteX310" fmla="*/ 3753 w 19998"/>
                <a:gd name="connsiteY310" fmla="*/ 8829 h 19998"/>
                <a:gd name="connsiteX311" fmla="*/ 3899 w 19998"/>
                <a:gd name="connsiteY311" fmla="*/ 8645 h 19998"/>
                <a:gd name="connsiteX312" fmla="*/ 3899 w 19998"/>
                <a:gd name="connsiteY312" fmla="*/ 8521 h 19998"/>
                <a:gd name="connsiteX313" fmla="*/ 4472 w 19998"/>
                <a:gd name="connsiteY313" fmla="*/ 8666 h 19998"/>
                <a:gd name="connsiteX314" fmla="*/ 3877 w 19998"/>
                <a:gd name="connsiteY314" fmla="*/ 8457 h 19998"/>
                <a:gd name="connsiteX315" fmla="*/ 3689 w 19998"/>
                <a:gd name="connsiteY315" fmla="*/ 8587 h 19998"/>
                <a:gd name="connsiteX316" fmla="*/ 3360 w 19998"/>
                <a:gd name="connsiteY316" fmla="*/ 8401 h 19998"/>
                <a:gd name="connsiteX317" fmla="*/ 3303 w 19998"/>
                <a:gd name="connsiteY317" fmla="*/ 8239 h 19998"/>
                <a:gd name="connsiteX318" fmla="*/ 3465 w 19998"/>
                <a:gd name="connsiteY318" fmla="*/ 8077 h 19998"/>
                <a:gd name="connsiteX319" fmla="*/ 3344 w 19998"/>
                <a:gd name="connsiteY319" fmla="*/ 7910 h 19998"/>
                <a:gd name="connsiteX320" fmla="*/ 3156 w 19998"/>
                <a:gd name="connsiteY320" fmla="*/ 7910 h 19998"/>
                <a:gd name="connsiteX321" fmla="*/ 2844 w 19998"/>
                <a:gd name="connsiteY321" fmla="*/ 7933 h 19998"/>
                <a:gd name="connsiteX322" fmla="*/ 2822 w 19998"/>
                <a:gd name="connsiteY322" fmla="*/ 7853 h 19998"/>
                <a:gd name="connsiteX323" fmla="*/ 3115 w 19998"/>
                <a:gd name="connsiteY323" fmla="*/ 7651 h 19998"/>
                <a:gd name="connsiteX324" fmla="*/ 3115 w 19998"/>
                <a:gd name="connsiteY324" fmla="*/ 7625 h 19998"/>
                <a:gd name="connsiteX325" fmla="*/ 2477 w 19998"/>
                <a:gd name="connsiteY325" fmla="*/ 7750 h 19998"/>
                <a:gd name="connsiteX326" fmla="*/ 2477 w 19998"/>
                <a:gd name="connsiteY326" fmla="*/ 7973 h 19998"/>
                <a:gd name="connsiteX327" fmla="*/ 2127 w 19998"/>
                <a:gd name="connsiteY327" fmla="*/ 7442 h 19998"/>
                <a:gd name="connsiteX328" fmla="*/ 2127 w 19998"/>
                <a:gd name="connsiteY328" fmla="*/ 7463 h 19998"/>
                <a:gd name="connsiteX329" fmla="*/ 1831 w 19998"/>
                <a:gd name="connsiteY329" fmla="*/ 7261 h 19998"/>
                <a:gd name="connsiteX330" fmla="*/ 1260 w 19998"/>
                <a:gd name="connsiteY330" fmla="*/ 6996 h 19998"/>
                <a:gd name="connsiteX331" fmla="*/ 1276 w 19998"/>
                <a:gd name="connsiteY331" fmla="*/ 6975 h 19998"/>
                <a:gd name="connsiteX332" fmla="*/ 1260 w 19998"/>
                <a:gd name="connsiteY332" fmla="*/ 6958 h 19998"/>
                <a:gd name="connsiteX333" fmla="*/ 1236 w 19998"/>
                <a:gd name="connsiteY333" fmla="*/ 6958 h 19998"/>
                <a:gd name="connsiteX334" fmla="*/ 1172 w 19998"/>
                <a:gd name="connsiteY334" fmla="*/ 6892 h 19998"/>
                <a:gd name="connsiteX335" fmla="*/ 1155 w 19998"/>
                <a:gd name="connsiteY335" fmla="*/ 6996 h 19998"/>
                <a:gd name="connsiteX336" fmla="*/ 886 w 19998"/>
                <a:gd name="connsiteY336" fmla="*/ 6975 h 19998"/>
                <a:gd name="connsiteX337" fmla="*/ 679 w 19998"/>
                <a:gd name="connsiteY337" fmla="*/ 7099 h 19998"/>
                <a:gd name="connsiteX338" fmla="*/ 533 w 19998"/>
                <a:gd name="connsiteY338" fmla="*/ 7078 h 19998"/>
                <a:gd name="connsiteX339" fmla="*/ 533 w 19998"/>
                <a:gd name="connsiteY339" fmla="*/ 7022 h 19998"/>
                <a:gd name="connsiteX340" fmla="*/ 574 w 19998"/>
                <a:gd name="connsiteY340" fmla="*/ 6996 h 19998"/>
                <a:gd name="connsiteX341" fmla="*/ 305 w 19998"/>
                <a:gd name="connsiteY341" fmla="*/ 6568 h 19998"/>
                <a:gd name="connsiteX342" fmla="*/ 264 w 19998"/>
                <a:gd name="connsiteY342" fmla="*/ 6594 h 19998"/>
                <a:gd name="connsiteX343" fmla="*/ 164 w 19998"/>
                <a:gd name="connsiteY343" fmla="*/ 6528 h 19998"/>
                <a:gd name="connsiteX344" fmla="*/ 141 w 19998"/>
                <a:gd name="connsiteY344" fmla="*/ 6528 h 19998"/>
                <a:gd name="connsiteX345" fmla="*/ 0 w 19998"/>
                <a:gd name="connsiteY345" fmla="*/ 6490 h 19998"/>
                <a:gd name="connsiteX346" fmla="*/ 17 w 19998"/>
                <a:gd name="connsiteY346" fmla="*/ 6465 h 19998"/>
                <a:gd name="connsiteX347" fmla="*/ 57 w 19998"/>
                <a:gd name="connsiteY347" fmla="*/ 6465 h 19998"/>
                <a:gd name="connsiteX348" fmla="*/ 57 w 19998"/>
                <a:gd name="connsiteY348" fmla="*/ 6425 h 19998"/>
                <a:gd name="connsiteX349" fmla="*/ 695 w 19998"/>
                <a:gd name="connsiteY349" fmla="*/ 6408 h 19998"/>
                <a:gd name="connsiteX350" fmla="*/ 760 w 19998"/>
                <a:gd name="connsiteY350" fmla="*/ 6262 h 19998"/>
                <a:gd name="connsiteX351" fmla="*/ 722 w 19998"/>
                <a:gd name="connsiteY351" fmla="*/ 6262 h 19998"/>
                <a:gd name="connsiteX352" fmla="*/ 695 w 19998"/>
                <a:gd name="connsiteY352" fmla="*/ 6164 h 19998"/>
                <a:gd name="connsiteX353" fmla="*/ 433 w 19998"/>
                <a:gd name="connsiteY353" fmla="*/ 6084 h 19998"/>
                <a:gd name="connsiteX354" fmla="*/ 348 w 19998"/>
                <a:gd name="connsiteY354" fmla="*/ 6204 h 19998"/>
                <a:gd name="connsiteX355" fmla="*/ 329 w 19998"/>
                <a:gd name="connsiteY355" fmla="*/ 6204 h 19998"/>
                <a:gd name="connsiteX356" fmla="*/ 305 w 19998"/>
                <a:gd name="connsiteY356" fmla="*/ 6060 h 19998"/>
                <a:gd name="connsiteX357" fmla="*/ 348 w 19998"/>
                <a:gd name="connsiteY357" fmla="*/ 6044 h 19998"/>
                <a:gd name="connsiteX358" fmla="*/ 348 w 19998"/>
                <a:gd name="connsiteY358" fmla="*/ 5997 h 19998"/>
                <a:gd name="connsiteX359" fmla="*/ 248 w 19998"/>
                <a:gd name="connsiteY359" fmla="*/ 5997 h 19998"/>
                <a:gd name="connsiteX360" fmla="*/ 221 w 19998"/>
                <a:gd name="connsiteY360" fmla="*/ 5938 h 19998"/>
                <a:gd name="connsiteX361" fmla="*/ 329 w 19998"/>
                <a:gd name="connsiteY361" fmla="*/ 5938 h 19998"/>
                <a:gd name="connsiteX362" fmla="*/ 348 w 19998"/>
                <a:gd name="connsiteY362" fmla="*/ 5818 h 19998"/>
                <a:gd name="connsiteX363" fmla="*/ 391 w 19998"/>
                <a:gd name="connsiteY363" fmla="*/ 5818 h 19998"/>
                <a:gd name="connsiteX364" fmla="*/ 369 w 19998"/>
                <a:gd name="connsiteY364" fmla="*/ 5917 h 19998"/>
                <a:gd name="connsiteX365" fmla="*/ 433 w 19998"/>
                <a:gd name="connsiteY365" fmla="*/ 5877 h 19998"/>
                <a:gd name="connsiteX366" fmla="*/ 433 w 19998"/>
                <a:gd name="connsiteY366" fmla="*/ 5898 h 19998"/>
                <a:gd name="connsiteX367" fmla="*/ 410 w 19998"/>
                <a:gd name="connsiteY367" fmla="*/ 5917 h 19998"/>
                <a:gd name="connsiteX368" fmla="*/ 433 w 19998"/>
                <a:gd name="connsiteY368" fmla="*/ 5938 h 19998"/>
                <a:gd name="connsiteX369" fmla="*/ 555 w 19998"/>
                <a:gd name="connsiteY369" fmla="*/ 5938 h 19998"/>
                <a:gd name="connsiteX370" fmla="*/ 555 w 19998"/>
                <a:gd name="connsiteY370" fmla="*/ 5955 h 19998"/>
                <a:gd name="connsiteX371" fmla="*/ 738 w 19998"/>
                <a:gd name="connsiteY371" fmla="*/ 5938 h 19998"/>
                <a:gd name="connsiteX372" fmla="*/ 695 w 19998"/>
                <a:gd name="connsiteY372" fmla="*/ 5835 h 19998"/>
                <a:gd name="connsiteX373" fmla="*/ 655 w 19998"/>
                <a:gd name="connsiteY373" fmla="*/ 5835 h 19998"/>
                <a:gd name="connsiteX374" fmla="*/ 638 w 19998"/>
                <a:gd name="connsiteY374" fmla="*/ 5877 h 19998"/>
                <a:gd name="connsiteX375" fmla="*/ 574 w 19998"/>
                <a:gd name="connsiteY375" fmla="*/ 5861 h 19998"/>
                <a:gd name="connsiteX376" fmla="*/ 517 w 19998"/>
                <a:gd name="connsiteY376" fmla="*/ 5861 h 19998"/>
                <a:gd name="connsiteX377" fmla="*/ 598 w 19998"/>
                <a:gd name="connsiteY377" fmla="*/ 5736 h 19998"/>
                <a:gd name="connsiteX378" fmla="*/ 141 w 19998"/>
                <a:gd name="connsiteY378" fmla="*/ 5778 h 19998"/>
                <a:gd name="connsiteX379" fmla="*/ 141 w 19998"/>
                <a:gd name="connsiteY379" fmla="*/ 5795 h 19998"/>
                <a:gd name="connsiteX380" fmla="*/ 17 w 19998"/>
                <a:gd name="connsiteY380" fmla="*/ 5818 h 19998"/>
                <a:gd name="connsiteX381" fmla="*/ 17 w 19998"/>
                <a:gd name="connsiteY381" fmla="*/ 5715 h 19998"/>
                <a:gd name="connsiteX382" fmla="*/ 40 w 19998"/>
                <a:gd name="connsiteY382" fmla="*/ 5715 h 19998"/>
                <a:gd name="connsiteX383" fmla="*/ 141 w 19998"/>
                <a:gd name="connsiteY383" fmla="*/ 5287 h 19998"/>
                <a:gd name="connsiteX384" fmla="*/ 181 w 19998"/>
                <a:gd name="connsiteY384" fmla="*/ 5268 h 19998"/>
                <a:gd name="connsiteX385" fmla="*/ 348 w 19998"/>
                <a:gd name="connsiteY385" fmla="*/ 5247 h 19998"/>
                <a:gd name="connsiteX386" fmla="*/ 329 w 19998"/>
                <a:gd name="connsiteY386" fmla="*/ 5205 h 19998"/>
                <a:gd name="connsiteX387" fmla="*/ 450 w 19998"/>
                <a:gd name="connsiteY387" fmla="*/ 5149 h 19998"/>
                <a:gd name="connsiteX388" fmla="*/ 617 w 19998"/>
                <a:gd name="connsiteY388" fmla="*/ 5149 h 19998"/>
                <a:gd name="connsiteX389" fmla="*/ 617 w 19998"/>
                <a:gd name="connsiteY389" fmla="*/ 5106 h 19998"/>
                <a:gd name="connsiteX390" fmla="*/ 803 w 19998"/>
                <a:gd name="connsiteY390" fmla="*/ 5085 h 19998"/>
                <a:gd name="connsiteX391" fmla="*/ 826 w 19998"/>
                <a:gd name="connsiteY391" fmla="*/ 5106 h 19998"/>
                <a:gd name="connsiteX392" fmla="*/ 803 w 19998"/>
                <a:gd name="connsiteY392" fmla="*/ 5149 h 19998"/>
                <a:gd name="connsiteX393" fmla="*/ 803 w 19998"/>
                <a:gd name="connsiteY393" fmla="*/ 5165 h 19998"/>
                <a:gd name="connsiteX394" fmla="*/ 1276 w 19998"/>
                <a:gd name="connsiteY394" fmla="*/ 5022 h 19998"/>
                <a:gd name="connsiteX395" fmla="*/ 1276 w 19998"/>
                <a:gd name="connsiteY395" fmla="*/ 5003 h 19998"/>
                <a:gd name="connsiteX396" fmla="*/ 1276 w 19998"/>
                <a:gd name="connsiteY396" fmla="*/ 5022 h 19998"/>
                <a:gd name="connsiteX397" fmla="*/ 1298 w 19998"/>
                <a:gd name="connsiteY397" fmla="*/ 5022 h 19998"/>
                <a:gd name="connsiteX398" fmla="*/ 1298 w 19998"/>
                <a:gd name="connsiteY398" fmla="*/ 5003 h 19998"/>
                <a:gd name="connsiteX399" fmla="*/ 1341 w 19998"/>
                <a:gd name="connsiteY399" fmla="*/ 5003 h 19998"/>
                <a:gd name="connsiteX400" fmla="*/ 1341 w 19998"/>
                <a:gd name="connsiteY400" fmla="*/ 5165 h 19998"/>
                <a:gd name="connsiteX401" fmla="*/ 1381 w 19998"/>
                <a:gd name="connsiteY401" fmla="*/ 5165 h 19998"/>
                <a:gd name="connsiteX402" fmla="*/ 1441 w 19998"/>
                <a:gd name="connsiteY402" fmla="*/ 5149 h 19998"/>
                <a:gd name="connsiteX403" fmla="*/ 1441 w 19998"/>
                <a:gd name="connsiteY403" fmla="*/ 5205 h 19998"/>
                <a:gd name="connsiteX404" fmla="*/ 1505 w 19998"/>
                <a:gd name="connsiteY404" fmla="*/ 5231 h 19998"/>
                <a:gd name="connsiteX405" fmla="*/ 1524 w 19998"/>
                <a:gd name="connsiteY405" fmla="*/ 5069 h 19998"/>
                <a:gd name="connsiteX406" fmla="*/ 1562 w 19998"/>
                <a:gd name="connsiteY406" fmla="*/ 5069 h 19998"/>
                <a:gd name="connsiteX407" fmla="*/ 1562 w 19998"/>
                <a:gd name="connsiteY407" fmla="*/ 5043 h 19998"/>
                <a:gd name="connsiteX408" fmla="*/ 1815 w 19998"/>
                <a:gd name="connsiteY408" fmla="*/ 5125 h 19998"/>
                <a:gd name="connsiteX409" fmla="*/ 1815 w 19998"/>
                <a:gd name="connsiteY409" fmla="*/ 5149 h 19998"/>
                <a:gd name="connsiteX410" fmla="*/ 1831 w 19998"/>
                <a:gd name="connsiteY410" fmla="*/ 5149 h 19998"/>
                <a:gd name="connsiteX411" fmla="*/ 1874 w 19998"/>
                <a:gd name="connsiteY411" fmla="*/ 5149 h 19998"/>
                <a:gd name="connsiteX412" fmla="*/ 1874 w 19998"/>
                <a:gd name="connsiteY412" fmla="*/ 5189 h 19998"/>
                <a:gd name="connsiteX413" fmla="*/ 1936 w 19998"/>
                <a:gd name="connsiteY413" fmla="*/ 5165 h 19998"/>
                <a:gd name="connsiteX414" fmla="*/ 1936 w 19998"/>
                <a:gd name="connsiteY414" fmla="*/ 5149 h 19998"/>
                <a:gd name="connsiteX415" fmla="*/ 1915 w 19998"/>
                <a:gd name="connsiteY415" fmla="*/ 5125 h 19998"/>
                <a:gd name="connsiteX416" fmla="*/ 1915 w 19998"/>
                <a:gd name="connsiteY416" fmla="*/ 5069 h 19998"/>
                <a:gd name="connsiteX417" fmla="*/ 1979 w 19998"/>
                <a:gd name="connsiteY417" fmla="*/ 5003 h 19998"/>
                <a:gd name="connsiteX418" fmla="*/ 1936 w 19998"/>
                <a:gd name="connsiteY418" fmla="*/ 4939 h 19998"/>
                <a:gd name="connsiteX419" fmla="*/ 2103 w 19998"/>
                <a:gd name="connsiteY419" fmla="*/ 4820 h 19998"/>
                <a:gd name="connsiteX420" fmla="*/ 2496 w 19998"/>
                <a:gd name="connsiteY420" fmla="*/ 4777 h 19998"/>
                <a:gd name="connsiteX421" fmla="*/ 2536 w 19998"/>
                <a:gd name="connsiteY421" fmla="*/ 4860 h 19998"/>
                <a:gd name="connsiteX422" fmla="*/ 2722 w 19998"/>
                <a:gd name="connsiteY422" fmla="*/ 4761 h 19998"/>
                <a:gd name="connsiteX423" fmla="*/ 2722 w 19998"/>
                <a:gd name="connsiteY423" fmla="*/ 4900 h 19998"/>
                <a:gd name="connsiteX424" fmla="*/ 2805 w 19998"/>
                <a:gd name="connsiteY424" fmla="*/ 4923 h 19998"/>
                <a:gd name="connsiteX425" fmla="*/ 2782 w 19998"/>
                <a:gd name="connsiteY425" fmla="*/ 4982 h 19998"/>
                <a:gd name="connsiteX426" fmla="*/ 2886 w 19998"/>
                <a:gd name="connsiteY426" fmla="*/ 5022 h 19998"/>
                <a:gd name="connsiteX427" fmla="*/ 2910 w 19998"/>
                <a:gd name="connsiteY427" fmla="*/ 5022 h 19998"/>
                <a:gd name="connsiteX428" fmla="*/ 2970 w 19998"/>
                <a:gd name="connsiteY428" fmla="*/ 5189 h 19998"/>
                <a:gd name="connsiteX429" fmla="*/ 3010 w 19998"/>
                <a:gd name="connsiteY429" fmla="*/ 5189 h 19998"/>
                <a:gd name="connsiteX430" fmla="*/ 3034 w 19998"/>
                <a:gd name="connsiteY430" fmla="*/ 5247 h 19998"/>
                <a:gd name="connsiteX431" fmla="*/ 3256 w 19998"/>
                <a:gd name="connsiteY431" fmla="*/ 5673 h 19998"/>
                <a:gd name="connsiteX432" fmla="*/ 3608 w 19998"/>
                <a:gd name="connsiteY432" fmla="*/ 5391 h 19998"/>
                <a:gd name="connsiteX433" fmla="*/ 3689 w 19998"/>
                <a:gd name="connsiteY433" fmla="*/ 5351 h 19998"/>
                <a:gd name="connsiteX434" fmla="*/ 3860 w 19998"/>
                <a:gd name="connsiteY434" fmla="*/ 5268 h 19998"/>
                <a:gd name="connsiteX435" fmla="*/ 3999 w 19998"/>
                <a:gd name="connsiteY435" fmla="*/ 5534 h 19998"/>
                <a:gd name="connsiteX436" fmla="*/ 4351 w 19998"/>
                <a:gd name="connsiteY436" fmla="*/ 5351 h 19998"/>
                <a:gd name="connsiteX437" fmla="*/ 4372 w 19998"/>
                <a:gd name="connsiteY437" fmla="*/ 5308 h 19998"/>
                <a:gd name="connsiteX438" fmla="*/ 4580 w 19998"/>
                <a:gd name="connsiteY438" fmla="*/ 5268 h 19998"/>
                <a:gd name="connsiteX439" fmla="*/ 4580 w 19998"/>
                <a:gd name="connsiteY439" fmla="*/ 5471 h 19998"/>
                <a:gd name="connsiteX440" fmla="*/ 4994 w 19998"/>
                <a:gd name="connsiteY440" fmla="*/ 5449 h 19998"/>
                <a:gd name="connsiteX441" fmla="*/ 5075 w 19998"/>
                <a:gd name="connsiteY441" fmla="*/ 5471 h 19998"/>
                <a:gd name="connsiteX442" fmla="*/ 5323 w 19998"/>
                <a:gd name="connsiteY442" fmla="*/ 5471 h 19998"/>
                <a:gd name="connsiteX443" fmla="*/ 5242 w 19998"/>
                <a:gd name="connsiteY443" fmla="*/ 5407 h 19998"/>
                <a:gd name="connsiteX444" fmla="*/ 4994 w 19998"/>
                <a:gd name="connsiteY444" fmla="*/ 5003 h 19998"/>
                <a:gd name="connsiteX445" fmla="*/ 4970 w 19998"/>
                <a:gd name="connsiteY445" fmla="*/ 5003 h 19998"/>
                <a:gd name="connsiteX446" fmla="*/ 4954 w 19998"/>
                <a:gd name="connsiteY446" fmla="*/ 4982 h 19998"/>
                <a:gd name="connsiteX447" fmla="*/ 5054 w 19998"/>
                <a:gd name="connsiteY447" fmla="*/ 4618 h 19998"/>
                <a:gd name="connsiteX448" fmla="*/ 5054 w 19998"/>
                <a:gd name="connsiteY448" fmla="*/ 4601 h 19998"/>
                <a:gd name="connsiteX449" fmla="*/ 5037 w 19998"/>
                <a:gd name="connsiteY449" fmla="*/ 4618 h 19998"/>
                <a:gd name="connsiteX450" fmla="*/ 5011 w 19998"/>
                <a:gd name="connsiteY450" fmla="*/ 4131 h 19998"/>
                <a:gd name="connsiteX451" fmla="*/ 4970 w 19998"/>
                <a:gd name="connsiteY451" fmla="*/ 4131 h 19998"/>
                <a:gd name="connsiteX452" fmla="*/ 4642 w 19998"/>
                <a:gd name="connsiteY452" fmla="*/ 3335 h 19998"/>
                <a:gd name="connsiteX453" fmla="*/ 4663 w 19998"/>
                <a:gd name="connsiteY453" fmla="*/ 3092 h 19998"/>
                <a:gd name="connsiteX454" fmla="*/ 4563 w 19998"/>
                <a:gd name="connsiteY454" fmla="*/ 3050 h 19998"/>
                <a:gd name="connsiteX455" fmla="*/ 4563 w 19998"/>
                <a:gd name="connsiteY455" fmla="*/ 2930 h 19998"/>
                <a:gd name="connsiteX456" fmla="*/ 4663 w 19998"/>
                <a:gd name="connsiteY456" fmla="*/ 2987 h 19998"/>
                <a:gd name="connsiteX457" fmla="*/ 4684 w 19998"/>
                <a:gd name="connsiteY457" fmla="*/ 2947 h 19998"/>
                <a:gd name="connsiteX458" fmla="*/ 5242 w 19998"/>
                <a:gd name="connsiteY458" fmla="*/ 3092 h 19998"/>
                <a:gd name="connsiteX459" fmla="*/ 5258 w 19998"/>
                <a:gd name="connsiteY459" fmla="*/ 3029 h 19998"/>
                <a:gd name="connsiteX460" fmla="*/ 5570 w 19998"/>
                <a:gd name="connsiteY460" fmla="*/ 3050 h 19998"/>
                <a:gd name="connsiteX461" fmla="*/ 5632 w 19998"/>
                <a:gd name="connsiteY461" fmla="*/ 3252 h 19998"/>
                <a:gd name="connsiteX462" fmla="*/ 5592 w 19998"/>
                <a:gd name="connsiteY462" fmla="*/ 3252 h 19998"/>
                <a:gd name="connsiteX463" fmla="*/ 5570 w 19998"/>
                <a:gd name="connsiteY463" fmla="*/ 3316 h 19998"/>
                <a:gd name="connsiteX464" fmla="*/ 5511 w 19998"/>
                <a:gd name="connsiteY464" fmla="*/ 3316 h 19998"/>
                <a:gd name="connsiteX465" fmla="*/ 5675 w 19998"/>
                <a:gd name="connsiteY465" fmla="*/ 3800 h 19998"/>
                <a:gd name="connsiteX466" fmla="*/ 5649 w 19998"/>
                <a:gd name="connsiteY466" fmla="*/ 3826 h 19998"/>
                <a:gd name="connsiteX467" fmla="*/ 5732 w 19998"/>
                <a:gd name="connsiteY467" fmla="*/ 3842 h 19998"/>
                <a:gd name="connsiteX468" fmla="*/ 5713 w 19998"/>
                <a:gd name="connsiteY468" fmla="*/ 3842 h 19998"/>
                <a:gd name="connsiteX469" fmla="*/ 5732 w 19998"/>
                <a:gd name="connsiteY469" fmla="*/ 3882 h 19998"/>
                <a:gd name="connsiteX470" fmla="*/ 5756 w 19998"/>
                <a:gd name="connsiteY470" fmla="*/ 3882 h 19998"/>
                <a:gd name="connsiteX471" fmla="*/ 5775 w 19998"/>
                <a:gd name="connsiteY471" fmla="*/ 3882 h 19998"/>
                <a:gd name="connsiteX472" fmla="*/ 5861 w 19998"/>
                <a:gd name="connsiteY472" fmla="*/ 3762 h 19998"/>
                <a:gd name="connsiteX473" fmla="*/ 6499 w 19998"/>
                <a:gd name="connsiteY473" fmla="*/ 3906 h 19998"/>
                <a:gd name="connsiteX474" fmla="*/ 7611 w 19998"/>
                <a:gd name="connsiteY474" fmla="*/ 3826 h 19998"/>
                <a:gd name="connsiteX475" fmla="*/ 7923 w 19998"/>
                <a:gd name="connsiteY475" fmla="*/ 3722 h 19998"/>
                <a:gd name="connsiteX476" fmla="*/ 8045 w 19998"/>
                <a:gd name="connsiteY476" fmla="*/ 3703 h 19998"/>
                <a:gd name="connsiteX477" fmla="*/ 7611 w 19998"/>
                <a:gd name="connsiteY477" fmla="*/ 3600 h 19998"/>
                <a:gd name="connsiteX478" fmla="*/ 7611 w 19998"/>
                <a:gd name="connsiteY478" fmla="*/ 3581 h 19998"/>
                <a:gd name="connsiteX479" fmla="*/ 7799 w 19998"/>
                <a:gd name="connsiteY479" fmla="*/ 3092 h 19998"/>
                <a:gd name="connsiteX480" fmla="*/ 9574 w 19998"/>
                <a:gd name="connsiteY480" fmla="*/ 2317 h 19998"/>
                <a:gd name="connsiteX481" fmla="*/ 9843 w 19998"/>
                <a:gd name="connsiteY481" fmla="*/ 1993 h 19998"/>
                <a:gd name="connsiteX482" fmla="*/ 9902 w 19998"/>
                <a:gd name="connsiteY482" fmla="*/ 2051 h 19998"/>
                <a:gd name="connsiteX483" fmla="*/ 10031 w 19998"/>
                <a:gd name="connsiteY483" fmla="*/ 2051 h 19998"/>
                <a:gd name="connsiteX484" fmla="*/ 9964 w 19998"/>
                <a:gd name="connsiteY484" fmla="*/ 1972 h 19998"/>
                <a:gd name="connsiteX485" fmla="*/ 9943 w 19998"/>
                <a:gd name="connsiteY485" fmla="*/ 1993 h 19998"/>
                <a:gd name="connsiteX486" fmla="*/ 9843 w 19998"/>
                <a:gd name="connsiteY486" fmla="*/ 1645 h 19998"/>
                <a:gd name="connsiteX487" fmla="*/ 9902 w 19998"/>
                <a:gd name="connsiteY487" fmla="*/ 1645 h 19998"/>
                <a:gd name="connsiteX488" fmla="*/ 9902 w 19998"/>
                <a:gd name="connsiteY488" fmla="*/ 1628 h 19998"/>
                <a:gd name="connsiteX489" fmla="*/ 9902 w 19998"/>
                <a:gd name="connsiteY489" fmla="*/ 1607 h 19998"/>
                <a:gd name="connsiteX490" fmla="*/ 9843 w 19998"/>
                <a:gd name="connsiteY490" fmla="*/ 1542 h 19998"/>
                <a:gd name="connsiteX491" fmla="*/ 9886 w 19998"/>
                <a:gd name="connsiteY491" fmla="*/ 1260 h 19998"/>
                <a:gd name="connsiteX492" fmla="*/ 9926 w 19998"/>
                <a:gd name="connsiteY492" fmla="*/ 1243 h 19998"/>
                <a:gd name="connsiteX493" fmla="*/ 9886 w 19998"/>
                <a:gd name="connsiteY493" fmla="*/ 815 h 19998"/>
                <a:gd name="connsiteX494" fmla="*/ 9902 w 19998"/>
                <a:gd name="connsiteY494" fmla="*/ 815 h 19998"/>
                <a:gd name="connsiteX495" fmla="*/ 9886 w 19998"/>
                <a:gd name="connsiteY495" fmla="*/ 484 h 19998"/>
                <a:gd name="connsiteX496" fmla="*/ 10645 w 19998"/>
                <a:gd name="connsiteY496" fmla="*/ 186 h 19998"/>
                <a:gd name="connsiteX497" fmla="*/ 11307 w 19998"/>
                <a:gd name="connsiteY497" fmla="*/ 0 h 19998"/>
                <a:gd name="connsiteX498" fmla="*/ 11431 w 19998"/>
                <a:gd name="connsiteY498" fmla="*/ 324 h 19998"/>
                <a:gd name="connsiteX499" fmla="*/ 11431 w 19998"/>
                <a:gd name="connsiteY499" fmla="*/ 630 h 19998"/>
                <a:gd name="connsiteX500" fmla="*/ 11577 w 19998"/>
                <a:gd name="connsiteY500" fmla="*/ 630 h 19998"/>
                <a:gd name="connsiteX501" fmla="*/ 11700 w 19998"/>
                <a:gd name="connsiteY501" fmla="*/ 832 h 19998"/>
                <a:gd name="connsiteX502" fmla="*/ 11822 w 19998"/>
                <a:gd name="connsiteY502" fmla="*/ 895 h 19998"/>
                <a:gd name="connsiteX503" fmla="*/ 12158 w 19998"/>
                <a:gd name="connsiteY503" fmla="*/ 670 h 19998"/>
                <a:gd name="connsiteX504" fmla="*/ 12279 w 19998"/>
                <a:gd name="connsiteY504" fmla="*/ 792 h 19998"/>
                <a:gd name="connsiteX505" fmla="*/ 12255 w 19998"/>
                <a:gd name="connsiteY505" fmla="*/ 815 h 19998"/>
                <a:gd name="connsiteX506" fmla="*/ 12360 w 19998"/>
                <a:gd name="connsiteY506" fmla="*/ 895 h 19998"/>
                <a:gd name="connsiteX507" fmla="*/ 12360 w 19998"/>
                <a:gd name="connsiteY507" fmla="*/ 912 h 19998"/>
                <a:gd name="connsiteX508" fmla="*/ 12339 w 19998"/>
                <a:gd name="connsiteY508" fmla="*/ 935 h 19998"/>
                <a:gd name="connsiteX509" fmla="*/ 12548 w 19998"/>
                <a:gd name="connsiteY509" fmla="*/ 1342 h 19998"/>
                <a:gd name="connsiteX510" fmla="*/ 12753 w 19998"/>
                <a:gd name="connsiteY510" fmla="*/ 1260 h 19998"/>
                <a:gd name="connsiteX511" fmla="*/ 12729 w 19998"/>
                <a:gd name="connsiteY511" fmla="*/ 1363 h 19998"/>
                <a:gd name="connsiteX512" fmla="*/ 12834 w 19998"/>
                <a:gd name="connsiteY512" fmla="*/ 1323 h 19998"/>
                <a:gd name="connsiteX513" fmla="*/ 12853 w 19998"/>
                <a:gd name="connsiteY513" fmla="*/ 1342 h 19998"/>
                <a:gd name="connsiteX514" fmla="*/ 12901 w 19998"/>
                <a:gd name="connsiteY514" fmla="*/ 1342 h 19998"/>
                <a:gd name="connsiteX515" fmla="*/ 13039 w 19998"/>
                <a:gd name="connsiteY515" fmla="*/ 1769 h 19998"/>
                <a:gd name="connsiteX516" fmla="*/ 13039 w 19998"/>
                <a:gd name="connsiteY516" fmla="*/ 1751 h 19998"/>
                <a:gd name="connsiteX517" fmla="*/ 13065 w 19998"/>
                <a:gd name="connsiteY517" fmla="*/ 1751 h 19998"/>
                <a:gd name="connsiteX518" fmla="*/ 13082 w 19998"/>
                <a:gd name="connsiteY518" fmla="*/ 1671 h 19998"/>
                <a:gd name="connsiteX519" fmla="*/ 13186 w 19998"/>
                <a:gd name="connsiteY519" fmla="*/ 1645 h 19998"/>
                <a:gd name="connsiteX520" fmla="*/ 13203 w 19998"/>
                <a:gd name="connsiteY520" fmla="*/ 1671 h 19998"/>
                <a:gd name="connsiteX521" fmla="*/ 13203 w 19998"/>
                <a:gd name="connsiteY521" fmla="*/ 1645 h 19998"/>
                <a:gd name="connsiteX522" fmla="*/ 13267 w 19998"/>
                <a:gd name="connsiteY522" fmla="*/ 1645 h 19998"/>
                <a:gd name="connsiteX523" fmla="*/ 13267 w 19998"/>
                <a:gd name="connsiteY523" fmla="*/ 1671 h 19998"/>
                <a:gd name="connsiteX524" fmla="*/ 13308 w 19998"/>
                <a:gd name="connsiteY524" fmla="*/ 1687 h 19998"/>
                <a:gd name="connsiteX525" fmla="*/ 13308 w 19998"/>
                <a:gd name="connsiteY525" fmla="*/ 1711 h 19998"/>
                <a:gd name="connsiteX526" fmla="*/ 13515 w 19998"/>
                <a:gd name="connsiteY526" fmla="*/ 1628 h 19998"/>
                <a:gd name="connsiteX527" fmla="*/ 13598 w 19998"/>
                <a:gd name="connsiteY527" fmla="*/ 1751 h 19998"/>
                <a:gd name="connsiteX528" fmla="*/ 13660 w 19998"/>
                <a:gd name="connsiteY528" fmla="*/ 1769 h 19998"/>
                <a:gd name="connsiteX529" fmla="*/ 13660 w 19998"/>
                <a:gd name="connsiteY529" fmla="*/ 1833 h 19998"/>
                <a:gd name="connsiteX530" fmla="*/ 13677 w 19998"/>
                <a:gd name="connsiteY530" fmla="*/ 1833 h 19998"/>
                <a:gd name="connsiteX531" fmla="*/ 13677 w 19998"/>
                <a:gd name="connsiteY531" fmla="*/ 1849 h 19998"/>
                <a:gd name="connsiteX532" fmla="*/ 13725 w 19998"/>
                <a:gd name="connsiteY532" fmla="*/ 1849 h 19998"/>
                <a:gd name="connsiteX533" fmla="*/ 13703 w 19998"/>
                <a:gd name="connsiteY533" fmla="*/ 1833 h 19998"/>
                <a:gd name="connsiteX534" fmla="*/ 13725 w 19998"/>
                <a:gd name="connsiteY534" fmla="*/ 1791 h 19998"/>
                <a:gd name="connsiteX535" fmla="*/ 13808 w 19998"/>
                <a:gd name="connsiteY535" fmla="*/ 1873 h 19998"/>
                <a:gd name="connsiteX536" fmla="*/ 13725 w 19998"/>
                <a:gd name="connsiteY536" fmla="*/ 2155 h 19998"/>
                <a:gd name="connsiteX537" fmla="*/ 13725 w 19998"/>
                <a:gd name="connsiteY537" fmla="*/ 2138 h 19998"/>
                <a:gd name="connsiteX538" fmla="*/ 13784 w 19998"/>
                <a:gd name="connsiteY538" fmla="*/ 2155 h 19998"/>
                <a:gd name="connsiteX539" fmla="*/ 13825 w 19998"/>
                <a:gd name="connsiteY539" fmla="*/ 2301 h 19998"/>
                <a:gd name="connsiteX540" fmla="*/ 13703 w 19998"/>
                <a:gd name="connsiteY540" fmla="*/ 2420 h 19998"/>
                <a:gd name="connsiteX541" fmla="*/ 13741 w 19998"/>
                <a:gd name="connsiteY541" fmla="*/ 2463 h 19998"/>
                <a:gd name="connsiteX542" fmla="*/ 13703 w 19998"/>
                <a:gd name="connsiteY542" fmla="*/ 2503 h 19998"/>
                <a:gd name="connsiteX543" fmla="*/ 13784 w 19998"/>
                <a:gd name="connsiteY543" fmla="*/ 2519 h 19998"/>
                <a:gd name="connsiteX544" fmla="*/ 13784 w 19998"/>
                <a:gd name="connsiteY544" fmla="*/ 2540 h 19998"/>
                <a:gd name="connsiteX545" fmla="*/ 13849 w 19998"/>
                <a:gd name="connsiteY545" fmla="*/ 2540 h 19998"/>
                <a:gd name="connsiteX546" fmla="*/ 14280 w 19998"/>
                <a:gd name="connsiteY546" fmla="*/ 2540 h 19998"/>
                <a:gd name="connsiteX547" fmla="*/ 14527 w 19998"/>
                <a:gd name="connsiteY547" fmla="*/ 2437 h 19998"/>
                <a:gd name="connsiteX548" fmla="*/ 14527 w 19998"/>
                <a:gd name="connsiteY548" fmla="*/ 2218 h 19998"/>
                <a:gd name="connsiteX549" fmla="*/ 14715 w 19998"/>
                <a:gd name="connsiteY549" fmla="*/ 2051 h 19998"/>
                <a:gd name="connsiteX550" fmla="*/ 14815 w 19998"/>
                <a:gd name="connsiteY550" fmla="*/ 2115 h 19998"/>
                <a:gd name="connsiteX551" fmla="*/ 14775 w 19998"/>
                <a:gd name="connsiteY551" fmla="*/ 2138 h 19998"/>
                <a:gd name="connsiteX552" fmla="*/ 14796 w 19998"/>
                <a:gd name="connsiteY552" fmla="*/ 2218 h 19998"/>
                <a:gd name="connsiteX553" fmla="*/ 14756 w 19998"/>
                <a:gd name="connsiteY553" fmla="*/ 2195 h 19998"/>
                <a:gd name="connsiteX554" fmla="*/ 14732 w 19998"/>
                <a:gd name="connsiteY554" fmla="*/ 2218 h 19998"/>
                <a:gd name="connsiteX555" fmla="*/ 14756 w 19998"/>
                <a:gd name="connsiteY555" fmla="*/ 2237 h 19998"/>
                <a:gd name="connsiteX556" fmla="*/ 14732 w 19998"/>
                <a:gd name="connsiteY556" fmla="*/ 2275 h 19998"/>
                <a:gd name="connsiteX557" fmla="*/ 14715 w 19998"/>
                <a:gd name="connsiteY557" fmla="*/ 2275 h 19998"/>
                <a:gd name="connsiteX558" fmla="*/ 14756 w 19998"/>
                <a:gd name="connsiteY558" fmla="*/ 2341 h 19998"/>
                <a:gd name="connsiteX559" fmla="*/ 14675 w 19998"/>
                <a:gd name="connsiteY559" fmla="*/ 2519 h 19998"/>
                <a:gd name="connsiteX560" fmla="*/ 14815 w 19998"/>
                <a:gd name="connsiteY560" fmla="*/ 2622 h 19998"/>
                <a:gd name="connsiteX561" fmla="*/ 14796 w 19998"/>
                <a:gd name="connsiteY561" fmla="*/ 2904 h 19998"/>
                <a:gd name="connsiteX562" fmla="*/ 14918 w 19998"/>
                <a:gd name="connsiteY562" fmla="*/ 2904 h 19998"/>
                <a:gd name="connsiteX563" fmla="*/ 14918 w 19998"/>
                <a:gd name="connsiteY563" fmla="*/ 2867 h 19998"/>
                <a:gd name="connsiteX564" fmla="*/ 15001 w 19998"/>
                <a:gd name="connsiteY564" fmla="*/ 2888 h 19998"/>
                <a:gd name="connsiteX565" fmla="*/ 15230 w 19998"/>
                <a:gd name="connsiteY565" fmla="*/ 3074 h 19998"/>
                <a:gd name="connsiteX566" fmla="*/ 15249 w 19998"/>
                <a:gd name="connsiteY566" fmla="*/ 3050 h 19998"/>
                <a:gd name="connsiteX567" fmla="*/ 15249 w 19998"/>
                <a:gd name="connsiteY567" fmla="*/ 3114 h 19998"/>
                <a:gd name="connsiteX568" fmla="*/ 15330 w 19998"/>
                <a:gd name="connsiteY568" fmla="*/ 3114 h 19998"/>
                <a:gd name="connsiteX569" fmla="*/ 15418 w 19998"/>
                <a:gd name="connsiteY569" fmla="*/ 3114 h 19998"/>
                <a:gd name="connsiteX570" fmla="*/ 15499 w 19998"/>
                <a:gd name="connsiteY570" fmla="*/ 3196 h 19998"/>
                <a:gd name="connsiteX571" fmla="*/ 15475 w 19998"/>
                <a:gd name="connsiteY571" fmla="*/ 3252 h 19998"/>
                <a:gd name="connsiteX572" fmla="*/ 15499 w 19998"/>
                <a:gd name="connsiteY572" fmla="*/ 3295 h 19998"/>
                <a:gd name="connsiteX573" fmla="*/ 15499 w 19998"/>
                <a:gd name="connsiteY573" fmla="*/ 3276 h 19998"/>
                <a:gd name="connsiteX574" fmla="*/ 15599 w 19998"/>
                <a:gd name="connsiteY574" fmla="*/ 3276 h 19998"/>
                <a:gd name="connsiteX575" fmla="*/ 15704 w 19998"/>
                <a:gd name="connsiteY575" fmla="*/ 3374 h 19998"/>
                <a:gd name="connsiteX576" fmla="*/ 15682 w 19998"/>
                <a:gd name="connsiteY576" fmla="*/ 3414 h 19998"/>
                <a:gd name="connsiteX577" fmla="*/ 15723 w 19998"/>
                <a:gd name="connsiteY577" fmla="*/ 3478 h 19998"/>
                <a:gd name="connsiteX578" fmla="*/ 15704 w 19998"/>
                <a:gd name="connsiteY578" fmla="*/ 3497 h 19998"/>
                <a:gd name="connsiteX579" fmla="*/ 15747 w 19998"/>
                <a:gd name="connsiteY579" fmla="*/ 3534 h 19998"/>
                <a:gd name="connsiteX580" fmla="*/ 15747 w 19998"/>
                <a:gd name="connsiteY580" fmla="*/ 3518 h 19998"/>
                <a:gd name="connsiteX581" fmla="*/ 15935 w 19998"/>
                <a:gd name="connsiteY581" fmla="*/ 3478 h 19998"/>
                <a:gd name="connsiteX582" fmla="*/ 15935 w 19998"/>
                <a:gd name="connsiteY582" fmla="*/ 3518 h 19998"/>
                <a:gd name="connsiteX583" fmla="*/ 15951 w 19998"/>
                <a:gd name="connsiteY583" fmla="*/ 3518 h 19998"/>
                <a:gd name="connsiteX584" fmla="*/ 15992 w 19998"/>
                <a:gd name="connsiteY584" fmla="*/ 3414 h 19998"/>
                <a:gd name="connsiteX585" fmla="*/ 16156 w 19998"/>
                <a:gd name="connsiteY585" fmla="*/ 3414 h 19998"/>
                <a:gd name="connsiteX586" fmla="*/ 16156 w 19998"/>
                <a:gd name="connsiteY586" fmla="*/ 3374 h 19998"/>
                <a:gd name="connsiteX587" fmla="*/ 16302 w 19998"/>
                <a:gd name="connsiteY587" fmla="*/ 3436 h 19998"/>
                <a:gd name="connsiteX588" fmla="*/ 16285 w 19998"/>
                <a:gd name="connsiteY588" fmla="*/ 3454 h 19998"/>
                <a:gd name="connsiteX589" fmla="*/ 16366 w 19998"/>
                <a:gd name="connsiteY589" fmla="*/ 3518 h 19998"/>
                <a:gd name="connsiteX590" fmla="*/ 16490 w 19998"/>
                <a:gd name="connsiteY590" fmla="*/ 3518 h 19998"/>
                <a:gd name="connsiteX591" fmla="*/ 16506 w 19998"/>
                <a:gd name="connsiteY591" fmla="*/ 3600 h 19998"/>
                <a:gd name="connsiteX592" fmla="*/ 16590 w 19998"/>
                <a:gd name="connsiteY592" fmla="*/ 3624 h 19998"/>
                <a:gd name="connsiteX593" fmla="*/ 16611 w 19998"/>
                <a:gd name="connsiteY593" fmla="*/ 3581 h 19998"/>
                <a:gd name="connsiteX594" fmla="*/ 16694 w 19998"/>
                <a:gd name="connsiteY594" fmla="*/ 3600 h 19998"/>
                <a:gd name="connsiteX595" fmla="*/ 16694 w 19998"/>
                <a:gd name="connsiteY595" fmla="*/ 3560 h 19998"/>
                <a:gd name="connsiteX596" fmla="*/ 16716 w 19998"/>
                <a:gd name="connsiteY596" fmla="*/ 3560 h 19998"/>
                <a:gd name="connsiteX597" fmla="*/ 16716 w 19998"/>
                <a:gd name="connsiteY597" fmla="*/ 3518 h 19998"/>
                <a:gd name="connsiteX598" fmla="*/ 16759 w 19998"/>
                <a:gd name="connsiteY598" fmla="*/ 3497 h 19998"/>
                <a:gd name="connsiteX599" fmla="*/ 16759 w 19998"/>
                <a:gd name="connsiteY599" fmla="*/ 3478 h 19998"/>
                <a:gd name="connsiteX600" fmla="*/ 16940 w 19998"/>
                <a:gd name="connsiteY600" fmla="*/ 3478 h 19998"/>
                <a:gd name="connsiteX601" fmla="*/ 17085 w 19998"/>
                <a:gd name="connsiteY601" fmla="*/ 3560 h 19998"/>
                <a:gd name="connsiteX602" fmla="*/ 17085 w 19998"/>
                <a:gd name="connsiteY602" fmla="*/ 3534 h 19998"/>
                <a:gd name="connsiteX603" fmla="*/ 17192 w 19998"/>
                <a:gd name="connsiteY603" fmla="*/ 3518 h 19998"/>
                <a:gd name="connsiteX604" fmla="*/ 17192 w 19998"/>
                <a:gd name="connsiteY604" fmla="*/ 3534 h 19998"/>
                <a:gd name="connsiteX605" fmla="*/ 17373 w 19998"/>
                <a:gd name="connsiteY605" fmla="*/ 3640 h 19998"/>
                <a:gd name="connsiteX606" fmla="*/ 17354 w 19998"/>
                <a:gd name="connsiteY606" fmla="*/ 3663 h 19998"/>
                <a:gd name="connsiteX607" fmla="*/ 17437 w 19998"/>
                <a:gd name="connsiteY607" fmla="*/ 3783 h 19998"/>
                <a:gd name="connsiteX608" fmla="*/ 17397 w 19998"/>
                <a:gd name="connsiteY608" fmla="*/ 3783 h 19998"/>
                <a:gd name="connsiteX609" fmla="*/ 17414 w 19998"/>
                <a:gd name="connsiteY609" fmla="*/ 3826 h 19998"/>
                <a:gd name="connsiteX610" fmla="*/ 17437 w 19998"/>
                <a:gd name="connsiteY610" fmla="*/ 3826 h 19998"/>
                <a:gd name="connsiteX611" fmla="*/ 17602 w 19998"/>
                <a:gd name="connsiteY611" fmla="*/ 4028 h 19998"/>
                <a:gd name="connsiteX612" fmla="*/ 17623 w 19998"/>
                <a:gd name="connsiteY612" fmla="*/ 4091 h 19998"/>
                <a:gd name="connsiteX613" fmla="*/ 17642 w 19998"/>
                <a:gd name="connsiteY613" fmla="*/ 4091 h 19998"/>
                <a:gd name="connsiteX614" fmla="*/ 17683 w 19998"/>
                <a:gd name="connsiteY614" fmla="*/ 4211 h 19998"/>
                <a:gd name="connsiteX615" fmla="*/ 17849 w 19998"/>
                <a:gd name="connsiteY615" fmla="*/ 4211 h 19998"/>
                <a:gd name="connsiteX616" fmla="*/ 17849 w 19998"/>
                <a:gd name="connsiteY616" fmla="*/ 4171 h 19998"/>
                <a:gd name="connsiteX617" fmla="*/ 17871 w 19998"/>
                <a:gd name="connsiteY617" fmla="*/ 4171 h 19998"/>
                <a:gd name="connsiteX618" fmla="*/ 17830 w 19998"/>
                <a:gd name="connsiteY618" fmla="*/ 4091 h 19998"/>
                <a:gd name="connsiteX619" fmla="*/ 17871 w 19998"/>
                <a:gd name="connsiteY619" fmla="*/ 4065 h 19998"/>
                <a:gd name="connsiteX620" fmla="*/ 17935 w 19998"/>
                <a:gd name="connsiteY620" fmla="*/ 4091 h 19998"/>
                <a:gd name="connsiteX621" fmla="*/ 17976 w 19998"/>
                <a:gd name="connsiteY621" fmla="*/ 4065 h 19998"/>
                <a:gd name="connsiteX622" fmla="*/ 18019 w 19998"/>
                <a:gd name="connsiteY622" fmla="*/ 4091 h 19998"/>
                <a:gd name="connsiteX623" fmla="*/ 18140 w 19998"/>
                <a:gd name="connsiteY623" fmla="*/ 4131 h 19998"/>
                <a:gd name="connsiteX624" fmla="*/ 18183 w 19998"/>
                <a:gd name="connsiteY624" fmla="*/ 4293 h 19998"/>
                <a:gd name="connsiteX625" fmla="*/ 18200 w 19998"/>
                <a:gd name="connsiteY625" fmla="*/ 4293 h 19998"/>
                <a:gd name="connsiteX626" fmla="*/ 18223 w 19998"/>
                <a:gd name="connsiteY626" fmla="*/ 4211 h 19998"/>
                <a:gd name="connsiteX627" fmla="*/ 18240 w 19998"/>
                <a:gd name="connsiteY627" fmla="*/ 4211 h 19998"/>
                <a:gd name="connsiteX628" fmla="*/ 18240 w 19998"/>
                <a:gd name="connsiteY628" fmla="*/ 4230 h 19998"/>
                <a:gd name="connsiteX629" fmla="*/ 18281 w 19998"/>
                <a:gd name="connsiteY629" fmla="*/ 4230 h 19998"/>
                <a:gd name="connsiteX630" fmla="*/ 18328 w 19998"/>
                <a:gd name="connsiteY630" fmla="*/ 4270 h 19998"/>
                <a:gd name="connsiteX631" fmla="*/ 18369 w 19998"/>
                <a:gd name="connsiteY631" fmla="*/ 4253 h 19998"/>
                <a:gd name="connsiteX632" fmla="*/ 18388 w 19998"/>
                <a:gd name="connsiteY632" fmla="*/ 4270 h 19998"/>
                <a:gd name="connsiteX633" fmla="*/ 18531 w 19998"/>
                <a:gd name="connsiteY633" fmla="*/ 4253 h 19998"/>
                <a:gd name="connsiteX634" fmla="*/ 18531 w 19998"/>
                <a:gd name="connsiteY634" fmla="*/ 4270 h 19998"/>
                <a:gd name="connsiteX635" fmla="*/ 18631 w 19998"/>
                <a:gd name="connsiteY635" fmla="*/ 4211 h 19998"/>
                <a:gd name="connsiteX636" fmla="*/ 18631 w 19998"/>
                <a:gd name="connsiteY636" fmla="*/ 4131 h 19998"/>
                <a:gd name="connsiteX637" fmla="*/ 18762 w 19998"/>
                <a:gd name="connsiteY637" fmla="*/ 4108 h 19998"/>
                <a:gd name="connsiteX638" fmla="*/ 18778 w 19998"/>
                <a:gd name="connsiteY638" fmla="*/ 4148 h 19998"/>
                <a:gd name="connsiteX639" fmla="*/ 18821 w 19998"/>
                <a:gd name="connsiteY639" fmla="*/ 4131 h 19998"/>
                <a:gd name="connsiteX640" fmla="*/ 18943 w 19998"/>
                <a:gd name="connsiteY640" fmla="*/ 4333 h 19998"/>
                <a:gd name="connsiteX641" fmla="*/ 19047 w 19998"/>
                <a:gd name="connsiteY641" fmla="*/ 4333 h 19998"/>
                <a:gd name="connsiteX642" fmla="*/ 19064 w 19998"/>
                <a:gd name="connsiteY642" fmla="*/ 4392 h 19998"/>
                <a:gd name="connsiteX643" fmla="*/ 19152 w 19998"/>
                <a:gd name="connsiteY643" fmla="*/ 4392 h 19998"/>
                <a:gd name="connsiteX644" fmla="*/ 19152 w 19998"/>
                <a:gd name="connsiteY644" fmla="*/ 4373 h 19998"/>
                <a:gd name="connsiteX645" fmla="*/ 19212 w 19998"/>
                <a:gd name="connsiteY645" fmla="*/ 4373 h 19998"/>
                <a:gd name="connsiteX646" fmla="*/ 19212 w 19998"/>
                <a:gd name="connsiteY646" fmla="*/ 4392 h 19998"/>
                <a:gd name="connsiteX647" fmla="*/ 19317 w 19998"/>
                <a:gd name="connsiteY647" fmla="*/ 4333 h 19998"/>
                <a:gd name="connsiteX648" fmla="*/ 19417 w 19998"/>
                <a:gd name="connsiteY648" fmla="*/ 4392 h 19998"/>
                <a:gd name="connsiteX649" fmla="*/ 19443 w 19998"/>
                <a:gd name="connsiteY649" fmla="*/ 4373 h 19998"/>
                <a:gd name="connsiteX650" fmla="*/ 19500 w 19998"/>
                <a:gd name="connsiteY650" fmla="*/ 4373 h 19998"/>
                <a:gd name="connsiteX651" fmla="*/ 19521 w 19998"/>
                <a:gd name="connsiteY651" fmla="*/ 4352 h 19998"/>
                <a:gd name="connsiteX652" fmla="*/ 19998 w 19998"/>
                <a:gd name="connsiteY652" fmla="*/ 4512 h 19998"/>
                <a:gd name="connsiteX653" fmla="*/ 19750 w 19998"/>
                <a:gd name="connsiteY653" fmla="*/ 4939 h 19998"/>
                <a:gd name="connsiteX654" fmla="*/ 19712 w 19998"/>
                <a:gd name="connsiteY654" fmla="*/ 4939 h 19998"/>
                <a:gd name="connsiteX655" fmla="*/ 19686 w 19998"/>
                <a:gd name="connsiteY655" fmla="*/ 5003 h 19998"/>
                <a:gd name="connsiteX656" fmla="*/ 19645 w 19998"/>
                <a:gd name="connsiteY656" fmla="*/ 5003 h 19998"/>
                <a:gd name="connsiteX657" fmla="*/ 19131 w 19998"/>
                <a:gd name="connsiteY657" fmla="*/ 6512 h 19998"/>
                <a:gd name="connsiteX658" fmla="*/ 19236 w 19998"/>
                <a:gd name="connsiteY658" fmla="*/ 7750 h 19998"/>
                <a:gd name="connsiteX659" fmla="*/ 19212 w 19998"/>
                <a:gd name="connsiteY659" fmla="*/ 7750 h 19998"/>
                <a:gd name="connsiteX660" fmla="*/ 19090 w 19998"/>
                <a:gd name="connsiteY660" fmla="*/ 7870 h 19998"/>
                <a:gd name="connsiteX661" fmla="*/ 19152 w 19998"/>
                <a:gd name="connsiteY661" fmla="*/ 7853 h 19998"/>
                <a:gd name="connsiteX662" fmla="*/ 19064 w 19998"/>
                <a:gd name="connsiteY662" fmla="*/ 7973 h 19998"/>
                <a:gd name="connsiteX663" fmla="*/ 18983 w 19998"/>
                <a:gd name="connsiteY663" fmla="*/ 7973 h 19998"/>
                <a:gd name="connsiteX664" fmla="*/ 18714 w 19998"/>
                <a:gd name="connsiteY664" fmla="*/ 8135 h 19998"/>
                <a:gd name="connsiteX665" fmla="*/ 18695 w 19998"/>
                <a:gd name="connsiteY665" fmla="*/ 8093 h 19998"/>
                <a:gd name="connsiteX666" fmla="*/ 18614 w 19998"/>
                <a:gd name="connsiteY666" fmla="*/ 7997 h 19998"/>
                <a:gd name="connsiteX667" fmla="*/ 18631 w 19998"/>
                <a:gd name="connsiteY667" fmla="*/ 7973 h 19998"/>
                <a:gd name="connsiteX668" fmla="*/ 18304 w 19998"/>
                <a:gd name="connsiteY66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240 w 19998"/>
                <a:gd name="connsiteY25" fmla="*/ 11839 h 19998"/>
                <a:gd name="connsiteX26" fmla="*/ 18388 w 19998"/>
                <a:gd name="connsiteY26" fmla="*/ 12144 h 19998"/>
                <a:gd name="connsiteX27" fmla="*/ 18631 w 19998"/>
                <a:gd name="connsiteY27" fmla="*/ 12548 h 19998"/>
                <a:gd name="connsiteX28" fmla="*/ 18673 w 19998"/>
                <a:gd name="connsiteY28" fmla="*/ 12548 h 19998"/>
                <a:gd name="connsiteX29" fmla="*/ 18695 w 19998"/>
                <a:gd name="connsiteY29" fmla="*/ 12574 h 19998"/>
                <a:gd name="connsiteX30" fmla="*/ 18900 w 19998"/>
                <a:gd name="connsiteY30" fmla="*/ 12734 h 19998"/>
                <a:gd name="connsiteX31" fmla="*/ 18843 w 19998"/>
                <a:gd name="connsiteY31" fmla="*/ 12920 h 19998"/>
                <a:gd name="connsiteX32" fmla="*/ 18804 w 19998"/>
                <a:gd name="connsiteY32" fmla="*/ 12920 h 19998"/>
                <a:gd name="connsiteX33" fmla="*/ 18821 w 19998"/>
                <a:gd name="connsiteY33" fmla="*/ 13098 h 19998"/>
                <a:gd name="connsiteX34" fmla="*/ 18804 w 19998"/>
                <a:gd name="connsiteY34" fmla="*/ 13098 h 19998"/>
                <a:gd name="connsiteX35" fmla="*/ 18762 w 19998"/>
                <a:gd name="connsiteY35" fmla="*/ 13178 h 19998"/>
                <a:gd name="connsiteX36" fmla="*/ 18573 w 19998"/>
                <a:gd name="connsiteY36" fmla="*/ 13221 h 19998"/>
                <a:gd name="connsiteX37" fmla="*/ 18469 w 19998"/>
                <a:gd name="connsiteY37" fmla="*/ 13300 h 19998"/>
                <a:gd name="connsiteX38" fmla="*/ 18469 w 19998"/>
                <a:gd name="connsiteY38" fmla="*/ 13364 h 19998"/>
                <a:gd name="connsiteX39" fmla="*/ 18119 w 19998"/>
                <a:gd name="connsiteY39" fmla="*/ 13387 h 19998"/>
                <a:gd name="connsiteX40" fmla="*/ 18035 w 19998"/>
                <a:gd name="connsiteY40" fmla="*/ 13444 h 19998"/>
                <a:gd name="connsiteX41" fmla="*/ 18240 w 19998"/>
                <a:gd name="connsiteY41" fmla="*/ 13669 h 19998"/>
                <a:gd name="connsiteX42" fmla="*/ 18261 w 19998"/>
                <a:gd name="connsiteY42" fmla="*/ 13914 h 19998"/>
                <a:gd name="connsiteX43" fmla="*/ 18552 w 19998"/>
                <a:gd name="connsiteY43" fmla="*/ 14034 h 19998"/>
                <a:gd name="connsiteX44" fmla="*/ 18714 w 19998"/>
                <a:gd name="connsiteY44" fmla="*/ 14074 h 19998"/>
                <a:gd name="connsiteX45" fmla="*/ 18843 w 19998"/>
                <a:gd name="connsiteY45" fmla="*/ 14403 h 19998"/>
                <a:gd name="connsiteX46" fmla="*/ 18657 w 19998"/>
                <a:gd name="connsiteY46" fmla="*/ 14421 h 19998"/>
                <a:gd name="connsiteX47" fmla="*/ 18492 w 19998"/>
                <a:gd name="connsiteY47" fmla="*/ 14809 h 19998"/>
                <a:gd name="connsiteX48" fmla="*/ 18657 w 19998"/>
                <a:gd name="connsiteY48" fmla="*/ 14995 h 19998"/>
                <a:gd name="connsiteX49" fmla="*/ 18573 w 19998"/>
                <a:gd name="connsiteY49" fmla="*/ 15011 h 19998"/>
                <a:gd name="connsiteX50" fmla="*/ 18573 w 19998"/>
                <a:gd name="connsiteY50" fmla="*/ 15131 h 19998"/>
                <a:gd name="connsiteX51" fmla="*/ 18804 w 19998"/>
                <a:gd name="connsiteY51" fmla="*/ 15422 h 19998"/>
                <a:gd name="connsiteX52" fmla="*/ 18821 w 19998"/>
                <a:gd name="connsiteY52" fmla="*/ 15422 h 19998"/>
                <a:gd name="connsiteX53" fmla="*/ 18843 w 19998"/>
                <a:gd name="connsiteY53" fmla="*/ 15439 h 19998"/>
                <a:gd name="connsiteX54" fmla="*/ 19090 w 19998"/>
                <a:gd name="connsiteY54" fmla="*/ 15479 h 19998"/>
                <a:gd name="connsiteX55" fmla="*/ 19152 w 19998"/>
                <a:gd name="connsiteY55" fmla="*/ 15542 h 19998"/>
                <a:gd name="connsiteX56" fmla="*/ 19169 w 19998"/>
                <a:gd name="connsiteY56" fmla="*/ 15542 h 19998"/>
                <a:gd name="connsiteX57" fmla="*/ 19500 w 19998"/>
                <a:gd name="connsiteY57" fmla="*/ 15641 h 19998"/>
                <a:gd name="connsiteX58" fmla="*/ 19500 w 19998"/>
                <a:gd name="connsiteY58" fmla="*/ 15624 h 19998"/>
                <a:gd name="connsiteX59" fmla="*/ 19833 w 19998"/>
                <a:gd name="connsiteY59" fmla="*/ 15519 h 19998"/>
                <a:gd name="connsiteX60" fmla="*/ 19833 w 19998"/>
                <a:gd name="connsiteY60" fmla="*/ 15479 h 19998"/>
                <a:gd name="connsiteX61" fmla="*/ 19914 w 19998"/>
                <a:gd name="connsiteY61" fmla="*/ 15479 h 19998"/>
                <a:gd name="connsiteX62" fmla="*/ 19890 w 19998"/>
                <a:gd name="connsiteY62" fmla="*/ 15624 h 19998"/>
                <a:gd name="connsiteX63" fmla="*/ 19971 w 19998"/>
                <a:gd name="connsiteY63" fmla="*/ 15784 h 19998"/>
                <a:gd name="connsiteX64" fmla="*/ 19890 w 19998"/>
                <a:gd name="connsiteY64" fmla="*/ 15824 h 19998"/>
                <a:gd name="connsiteX65" fmla="*/ 19686 w 19998"/>
                <a:gd name="connsiteY65" fmla="*/ 16358 h 19998"/>
                <a:gd name="connsiteX66" fmla="*/ 19712 w 19998"/>
                <a:gd name="connsiteY66" fmla="*/ 16395 h 19998"/>
                <a:gd name="connsiteX67" fmla="*/ 19645 w 19998"/>
                <a:gd name="connsiteY67" fmla="*/ 16477 h 19998"/>
                <a:gd name="connsiteX68" fmla="*/ 19605 w 19998"/>
                <a:gd name="connsiteY68" fmla="*/ 16454 h 19998"/>
                <a:gd name="connsiteX69" fmla="*/ 19459 w 19998"/>
                <a:gd name="connsiteY69" fmla="*/ 16557 h 19998"/>
                <a:gd name="connsiteX70" fmla="*/ 19443 w 19998"/>
                <a:gd name="connsiteY70" fmla="*/ 16557 h 19998"/>
                <a:gd name="connsiteX71" fmla="*/ 19400 w 19998"/>
                <a:gd name="connsiteY71" fmla="*/ 16600 h 19998"/>
                <a:gd name="connsiteX72" fmla="*/ 19417 w 19998"/>
                <a:gd name="connsiteY72" fmla="*/ 16640 h 19998"/>
                <a:gd name="connsiteX73" fmla="*/ 19400 w 19998"/>
                <a:gd name="connsiteY73" fmla="*/ 16656 h 19998"/>
                <a:gd name="connsiteX74" fmla="*/ 19376 w 19998"/>
                <a:gd name="connsiteY74" fmla="*/ 16600 h 19998"/>
                <a:gd name="connsiteX75" fmla="*/ 19333 w 19998"/>
                <a:gd name="connsiteY75" fmla="*/ 16640 h 19998"/>
                <a:gd name="connsiteX76" fmla="*/ 19317 w 19998"/>
                <a:gd name="connsiteY76" fmla="*/ 16618 h 19998"/>
                <a:gd name="connsiteX77" fmla="*/ 19064 w 19998"/>
                <a:gd name="connsiteY77" fmla="*/ 16905 h 19998"/>
                <a:gd name="connsiteX78" fmla="*/ 19107 w 19998"/>
                <a:gd name="connsiteY78" fmla="*/ 16964 h 19998"/>
                <a:gd name="connsiteX79" fmla="*/ 19064 w 19998"/>
                <a:gd name="connsiteY79" fmla="*/ 16987 h 19998"/>
                <a:gd name="connsiteX80" fmla="*/ 19047 w 19998"/>
                <a:gd name="connsiteY80" fmla="*/ 16922 h 19998"/>
                <a:gd name="connsiteX81" fmla="*/ 18926 w 19998"/>
                <a:gd name="connsiteY81" fmla="*/ 17004 h 19998"/>
                <a:gd name="connsiteX82" fmla="*/ 18900 w 19998"/>
                <a:gd name="connsiteY82" fmla="*/ 16987 h 19998"/>
                <a:gd name="connsiteX83" fmla="*/ 18762 w 19998"/>
                <a:gd name="connsiteY83" fmla="*/ 17067 h 19998"/>
                <a:gd name="connsiteX84" fmla="*/ 18804 w 19998"/>
                <a:gd name="connsiteY84" fmla="*/ 17084 h 19998"/>
                <a:gd name="connsiteX85" fmla="*/ 18778 w 19998"/>
                <a:gd name="connsiteY85" fmla="*/ 17150 h 19998"/>
                <a:gd name="connsiteX86" fmla="*/ 18738 w 19998"/>
                <a:gd name="connsiteY86" fmla="*/ 17150 h 19998"/>
                <a:gd name="connsiteX87" fmla="*/ 18695 w 19998"/>
                <a:gd name="connsiteY87" fmla="*/ 17269 h 19998"/>
                <a:gd name="connsiteX88" fmla="*/ 18657 w 19998"/>
                <a:gd name="connsiteY88" fmla="*/ 17269 h 19998"/>
                <a:gd name="connsiteX89" fmla="*/ 18631 w 19998"/>
                <a:gd name="connsiteY89" fmla="*/ 17269 h 19998"/>
                <a:gd name="connsiteX90" fmla="*/ 18631 w 19998"/>
                <a:gd name="connsiteY90" fmla="*/ 17312 h 19998"/>
                <a:gd name="connsiteX91" fmla="*/ 18452 w 19998"/>
                <a:gd name="connsiteY91" fmla="*/ 17312 h 19998"/>
                <a:gd name="connsiteX92" fmla="*/ 18200 w 19998"/>
                <a:gd name="connsiteY92" fmla="*/ 17655 h 19998"/>
                <a:gd name="connsiteX93" fmla="*/ 18200 w 19998"/>
                <a:gd name="connsiteY93" fmla="*/ 17674 h 19998"/>
                <a:gd name="connsiteX94" fmla="*/ 18345 w 19998"/>
                <a:gd name="connsiteY94" fmla="*/ 17655 h 19998"/>
                <a:gd name="connsiteX95" fmla="*/ 18345 w 19998"/>
                <a:gd name="connsiteY95" fmla="*/ 17634 h 19998"/>
                <a:gd name="connsiteX96" fmla="*/ 18388 w 19998"/>
                <a:gd name="connsiteY96" fmla="*/ 17655 h 19998"/>
                <a:gd name="connsiteX97" fmla="*/ 18345 w 19998"/>
                <a:gd name="connsiteY97" fmla="*/ 17779 h 19998"/>
                <a:gd name="connsiteX98" fmla="*/ 18369 w 19998"/>
                <a:gd name="connsiteY98" fmla="*/ 17796 h 19998"/>
                <a:gd name="connsiteX99" fmla="*/ 18369 w 19998"/>
                <a:gd name="connsiteY99" fmla="*/ 17817 h 19998"/>
                <a:gd name="connsiteX100" fmla="*/ 18304 w 19998"/>
                <a:gd name="connsiteY100" fmla="*/ 17843 h 19998"/>
                <a:gd name="connsiteX101" fmla="*/ 18304 w 19998"/>
                <a:gd name="connsiteY101" fmla="*/ 17883 h 19998"/>
                <a:gd name="connsiteX102" fmla="*/ 18261 w 19998"/>
                <a:gd name="connsiteY102" fmla="*/ 17899 h 19998"/>
                <a:gd name="connsiteX103" fmla="*/ 18157 w 19998"/>
                <a:gd name="connsiteY103" fmla="*/ 17859 h 19998"/>
                <a:gd name="connsiteX104" fmla="*/ 17830 w 19998"/>
                <a:gd name="connsiteY104" fmla="*/ 18003 h 19998"/>
                <a:gd name="connsiteX105" fmla="*/ 17830 w 19998"/>
                <a:gd name="connsiteY105" fmla="*/ 18101 h 19998"/>
                <a:gd name="connsiteX106" fmla="*/ 17561 w 19998"/>
                <a:gd name="connsiteY106" fmla="*/ 18045 h 19998"/>
                <a:gd name="connsiteX107" fmla="*/ 17502 w 19998"/>
                <a:gd name="connsiteY107" fmla="*/ 18223 h 19998"/>
                <a:gd name="connsiteX108" fmla="*/ 17518 w 19998"/>
                <a:gd name="connsiteY108" fmla="*/ 18223 h 19998"/>
                <a:gd name="connsiteX109" fmla="*/ 17480 w 19998"/>
                <a:gd name="connsiteY109" fmla="*/ 18247 h 19998"/>
                <a:gd name="connsiteX110" fmla="*/ 17397 w 19998"/>
                <a:gd name="connsiteY110" fmla="*/ 18247 h 19998"/>
                <a:gd name="connsiteX111" fmla="*/ 17373 w 19998"/>
                <a:gd name="connsiteY111" fmla="*/ 18223 h 19998"/>
                <a:gd name="connsiteX112" fmla="*/ 17454 w 19998"/>
                <a:gd name="connsiteY112" fmla="*/ 18207 h 19998"/>
                <a:gd name="connsiteX113" fmla="*/ 17397 w 19998"/>
                <a:gd name="connsiteY113" fmla="*/ 18125 h 19998"/>
                <a:gd name="connsiteX114" fmla="*/ 17249 w 19998"/>
                <a:gd name="connsiteY114" fmla="*/ 18125 h 19998"/>
                <a:gd name="connsiteX115" fmla="*/ 17249 w 19998"/>
                <a:gd name="connsiteY115" fmla="*/ 18101 h 19998"/>
                <a:gd name="connsiteX116" fmla="*/ 17111 w 19998"/>
                <a:gd name="connsiteY116" fmla="*/ 18082 h 19998"/>
                <a:gd name="connsiteX117" fmla="*/ 17111 w 19998"/>
                <a:gd name="connsiteY117" fmla="*/ 18061 h 19998"/>
                <a:gd name="connsiteX118" fmla="*/ 17023 w 19998"/>
                <a:gd name="connsiteY118" fmla="*/ 18061 h 19998"/>
                <a:gd name="connsiteX119" fmla="*/ 17023 w 19998"/>
                <a:gd name="connsiteY119" fmla="*/ 18082 h 19998"/>
                <a:gd name="connsiteX120" fmla="*/ 17068 w 19998"/>
                <a:gd name="connsiteY120" fmla="*/ 18101 h 19998"/>
                <a:gd name="connsiteX121" fmla="*/ 17068 w 19998"/>
                <a:gd name="connsiteY121" fmla="*/ 18144 h 19998"/>
                <a:gd name="connsiteX122" fmla="*/ 17128 w 19998"/>
                <a:gd name="connsiteY122" fmla="*/ 18125 h 19998"/>
                <a:gd name="connsiteX123" fmla="*/ 17149 w 19998"/>
                <a:gd name="connsiteY123" fmla="*/ 18165 h 19998"/>
                <a:gd name="connsiteX124" fmla="*/ 17068 w 19998"/>
                <a:gd name="connsiteY124" fmla="*/ 18181 h 19998"/>
                <a:gd name="connsiteX125" fmla="*/ 17023 w 19998"/>
                <a:gd name="connsiteY125" fmla="*/ 18165 h 19998"/>
                <a:gd name="connsiteX126" fmla="*/ 16980 w 19998"/>
                <a:gd name="connsiteY126" fmla="*/ 18223 h 19998"/>
                <a:gd name="connsiteX127" fmla="*/ 16880 w 19998"/>
                <a:gd name="connsiteY127" fmla="*/ 18181 h 19998"/>
                <a:gd name="connsiteX128" fmla="*/ 16899 w 19998"/>
                <a:gd name="connsiteY128" fmla="*/ 18082 h 19998"/>
                <a:gd name="connsiteX129" fmla="*/ 16842 w 19998"/>
                <a:gd name="connsiteY129" fmla="*/ 18061 h 19998"/>
                <a:gd name="connsiteX130" fmla="*/ 16842 w 19998"/>
                <a:gd name="connsiteY130" fmla="*/ 18045 h 19998"/>
                <a:gd name="connsiteX131" fmla="*/ 16678 w 19998"/>
                <a:gd name="connsiteY131" fmla="*/ 17981 h 19998"/>
                <a:gd name="connsiteX132" fmla="*/ 16694 w 19998"/>
                <a:gd name="connsiteY132" fmla="*/ 17963 h 19998"/>
                <a:gd name="connsiteX133" fmla="*/ 16694 w 19998"/>
                <a:gd name="connsiteY133" fmla="*/ 17941 h 19998"/>
                <a:gd name="connsiteX134" fmla="*/ 16654 w 19998"/>
                <a:gd name="connsiteY134" fmla="*/ 17941 h 19998"/>
                <a:gd name="connsiteX135" fmla="*/ 16573 w 19998"/>
                <a:gd name="connsiteY135" fmla="*/ 17941 h 19998"/>
                <a:gd name="connsiteX136" fmla="*/ 16547 w 19998"/>
                <a:gd name="connsiteY136" fmla="*/ 17981 h 19998"/>
                <a:gd name="connsiteX137" fmla="*/ 16425 w 19998"/>
                <a:gd name="connsiteY137" fmla="*/ 17883 h 19998"/>
                <a:gd name="connsiteX138" fmla="*/ 16073 w 19998"/>
                <a:gd name="connsiteY138" fmla="*/ 17899 h 19998"/>
                <a:gd name="connsiteX139" fmla="*/ 16073 w 19998"/>
                <a:gd name="connsiteY139" fmla="*/ 17883 h 19998"/>
                <a:gd name="connsiteX140" fmla="*/ 16137 w 19998"/>
                <a:gd name="connsiteY140" fmla="*/ 17753 h 19998"/>
                <a:gd name="connsiteX141" fmla="*/ 16097 w 19998"/>
                <a:gd name="connsiteY141" fmla="*/ 17714 h 19998"/>
                <a:gd name="connsiteX142" fmla="*/ 16016 w 19998"/>
                <a:gd name="connsiteY142" fmla="*/ 17551 h 19998"/>
                <a:gd name="connsiteX143" fmla="*/ 15539 w 19998"/>
                <a:gd name="connsiteY143" fmla="*/ 17594 h 19998"/>
                <a:gd name="connsiteX144" fmla="*/ 15499 w 19998"/>
                <a:gd name="connsiteY144" fmla="*/ 17514 h 19998"/>
                <a:gd name="connsiteX145" fmla="*/ 15704 w 19998"/>
                <a:gd name="connsiteY145" fmla="*/ 17453 h 19998"/>
                <a:gd name="connsiteX146" fmla="*/ 15704 w 19998"/>
                <a:gd name="connsiteY146" fmla="*/ 17472 h 19998"/>
                <a:gd name="connsiteX147" fmla="*/ 15868 w 19998"/>
                <a:gd name="connsiteY147" fmla="*/ 17286 h 19998"/>
                <a:gd name="connsiteX148" fmla="*/ 15828 w 19998"/>
                <a:gd name="connsiteY148" fmla="*/ 17269 h 19998"/>
                <a:gd name="connsiteX149" fmla="*/ 15763 w 19998"/>
                <a:gd name="connsiteY149" fmla="*/ 17333 h 19998"/>
                <a:gd name="connsiteX150" fmla="*/ 15763 w 19998"/>
                <a:gd name="connsiteY150" fmla="*/ 17352 h 19998"/>
                <a:gd name="connsiteX151" fmla="*/ 15663 w 19998"/>
                <a:gd name="connsiteY151" fmla="*/ 17187 h 19998"/>
                <a:gd name="connsiteX152" fmla="*/ 15556 w 19998"/>
                <a:gd name="connsiteY152" fmla="*/ 17187 h 19998"/>
                <a:gd name="connsiteX153" fmla="*/ 15518 w 19998"/>
                <a:gd name="connsiteY153" fmla="*/ 17124 h 19998"/>
                <a:gd name="connsiteX154" fmla="*/ 15518 w 19998"/>
                <a:gd name="connsiteY154" fmla="*/ 17312 h 19998"/>
                <a:gd name="connsiteX155" fmla="*/ 15582 w 19998"/>
                <a:gd name="connsiteY155" fmla="*/ 17312 h 19998"/>
                <a:gd name="connsiteX156" fmla="*/ 15599 w 19998"/>
                <a:gd name="connsiteY156" fmla="*/ 17472 h 19998"/>
                <a:gd name="connsiteX157" fmla="*/ 15475 w 19998"/>
                <a:gd name="connsiteY157" fmla="*/ 17495 h 19998"/>
                <a:gd name="connsiteX158" fmla="*/ 15370 w 19998"/>
                <a:gd name="connsiteY158" fmla="*/ 17415 h 19998"/>
                <a:gd name="connsiteX159" fmla="*/ 15249 w 19998"/>
                <a:gd name="connsiteY159" fmla="*/ 17535 h 19998"/>
                <a:gd name="connsiteX160" fmla="*/ 15313 w 19998"/>
                <a:gd name="connsiteY160" fmla="*/ 17577 h 19998"/>
                <a:gd name="connsiteX161" fmla="*/ 15230 w 19998"/>
                <a:gd name="connsiteY161" fmla="*/ 17655 h 19998"/>
                <a:gd name="connsiteX162" fmla="*/ 14937 w 19998"/>
                <a:gd name="connsiteY162" fmla="*/ 17617 h 19998"/>
                <a:gd name="connsiteX163" fmla="*/ 14918 w 19998"/>
                <a:gd name="connsiteY163" fmla="*/ 17495 h 19998"/>
                <a:gd name="connsiteX164" fmla="*/ 14856 w 19998"/>
                <a:gd name="connsiteY164" fmla="*/ 17495 h 19998"/>
                <a:gd name="connsiteX165" fmla="*/ 14856 w 19998"/>
                <a:gd name="connsiteY165" fmla="*/ 17617 h 19998"/>
                <a:gd name="connsiteX166" fmla="*/ 14775 w 19998"/>
                <a:gd name="connsiteY166" fmla="*/ 17577 h 19998"/>
                <a:gd name="connsiteX167" fmla="*/ 14796 w 19998"/>
                <a:gd name="connsiteY167" fmla="*/ 17432 h 19998"/>
                <a:gd name="connsiteX168" fmla="*/ 14199 w 19998"/>
                <a:gd name="connsiteY168" fmla="*/ 17389 h 19998"/>
                <a:gd name="connsiteX169" fmla="*/ 14010 w 19998"/>
                <a:gd name="connsiteY169" fmla="*/ 17286 h 19998"/>
                <a:gd name="connsiteX170" fmla="*/ 14053 w 19998"/>
                <a:gd name="connsiteY170" fmla="*/ 17248 h 19998"/>
                <a:gd name="connsiteX171" fmla="*/ 13972 w 19998"/>
                <a:gd name="connsiteY171" fmla="*/ 17166 h 19998"/>
                <a:gd name="connsiteX172" fmla="*/ 12524 w 19998"/>
                <a:gd name="connsiteY172" fmla="*/ 17981 h 19998"/>
                <a:gd name="connsiteX173" fmla="*/ 12279 w 19998"/>
                <a:gd name="connsiteY173" fmla="*/ 18327 h 19998"/>
                <a:gd name="connsiteX174" fmla="*/ 12174 w 19998"/>
                <a:gd name="connsiteY174" fmla="*/ 18223 h 19998"/>
                <a:gd name="connsiteX175" fmla="*/ 12174 w 19998"/>
                <a:gd name="connsiteY175" fmla="*/ 18327 h 19998"/>
                <a:gd name="connsiteX176" fmla="*/ 12239 w 19998"/>
                <a:gd name="connsiteY176" fmla="*/ 18350 h 19998"/>
                <a:gd name="connsiteX177" fmla="*/ 12255 w 19998"/>
                <a:gd name="connsiteY177" fmla="*/ 18327 h 19998"/>
                <a:gd name="connsiteX178" fmla="*/ 12279 w 19998"/>
                <a:gd name="connsiteY178" fmla="*/ 18327 h 19998"/>
                <a:gd name="connsiteX179" fmla="*/ 12196 w 19998"/>
                <a:gd name="connsiteY179" fmla="*/ 18592 h 19998"/>
                <a:gd name="connsiteX180" fmla="*/ 12158 w 19998"/>
                <a:gd name="connsiteY180" fmla="*/ 18571 h 19998"/>
                <a:gd name="connsiteX181" fmla="*/ 12174 w 19998"/>
                <a:gd name="connsiteY181" fmla="*/ 18513 h 19998"/>
                <a:gd name="connsiteX182" fmla="*/ 12115 w 19998"/>
                <a:gd name="connsiteY182" fmla="*/ 18550 h 19998"/>
                <a:gd name="connsiteX183" fmla="*/ 12196 w 19998"/>
                <a:gd name="connsiteY183" fmla="*/ 18837 h 19998"/>
                <a:gd name="connsiteX184" fmla="*/ 12255 w 19998"/>
                <a:gd name="connsiteY184" fmla="*/ 19528 h 19998"/>
                <a:gd name="connsiteX185" fmla="*/ 12379 w 19998"/>
                <a:gd name="connsiteY185" fmla="*/ 19570 h 19998"/>
                <a:gd name="connsiteX186" fmla="*/ 12360 w 19998"/>
                <a:gd name="connsiteY186" fmla="*/ 19650 h 19998"/>
                <a:gd name="connsiteX187" fmla="*/ 12443 w 19998"/>
                <a:gd name="connsiteY187" fmla="*/ 19749 h 19998"/>
                <a:gd name="connsiteX188" fmla="*/ 12279 w 19998"/>
                <a:gd name="connsiteY188" fmla="*/ 19772 h 19998"/>
                <a:gd name="connsiteX189" fmla="*/ 12215 w 19998"/>
                <a:gd name="connsiteY189" fmla="*/ 19669 h 19998"/>
                <a:gd name="connsiteX190" fmla="*/ 12158 w 19998"/>
                <a:gd name="connsiteY190" fmla="*/ 19690 h 19998"/>
                <a:gd name="connsiteX191" fmla="*/ 12158 w 19998"/>
                <a:gd name="connsiteY191" fmla="*/ 19669 h 19998"/>
                <a:gd name="connsiteX192" fmla="*/ 12010 w 19998"/>
                <a:gd name="connsiteY192" fmla="*/ 19669 h 19998"/>
                <a:gd name="connsiteX193" fmla="*/ 12010 w 19998"/>
                <a:gd name="connsiteY193" fmla="*/ 19706 h 19998"/>
                <a:gd name="connsiteX194" fmla="*/ 11927 w 19998"/>
                <a:gd name="connsiteY194" fmla="*/ 19690 h 19998"/>
                <a:gd name="connsiteX195" fmla="*/ 11905 w 19998"/>
                <a:gd name="connsiteY195" fmla="*/ 19706 h 19998"/>
                <a:gd name="connsiteX196" fmla="*/ 11741 w 19998"/>
                <a:gd name="connsiteY196" fmla="*/ 19810 h 19998"/>
                <a:gd name="connsiteX197" fmla="*/ 11577 w 19998"/>
                <a:gd name="connsiteY197" fmla="*/ 19810 h 19998"/>
                <a:gd name="connsiteX198" fmla="*/ 11577 w 19998"/>
                <a:gd name="connsiteY198" fmla="*/ 19875 h 19998"/>
                <a:gd name="connsiteX199" fmla="*/ 11553 w 19998"/>
                <a:gd name="connsiteY199" fmla="*/ 19875 h 19998"/>
                <a:gd name="connsiteX200" fmla="*/ 11577 w 19998"/>
                <a:gd name="connsiteY200" fmla="*/ 19972 h 19998"/>
                <a:gd name="connsiteX201" fmla="*/ 11388 w 19998"/>
                <a:gd name="connsiteY201" fmla="*/ 19934 h 19998"/>
                <a:gd name="connsiteX202" fmla="*/ 11348 w 19998"/>
                <a:gd name="connsiteY202" fmla="*/ 19998 h 19998"/>
                <a:gd name="connsiteX203" fmla="*/ 10645 w 19998"/>
                <a:gd name="connsiteY203" fmla="*/ 19810 h 19998"/>
                <a:gd name="connsiteX204" fmla="*/ 10441 w 19998"/>
                <a:gd name="connsiteY204" fmla="*/ 19955 h 19998"/>
                <a:gd name="connsiteX205" fmla="*/ 10295 w 19998"/>
                <a:gd name="connsiteY205" fmla="*/ 19732 h 19998"/>
                <a:gd name="connsiteX206" fmla="*/ 9964 w 19998"/>
                <a:gd name="connsiteY206" fmla="*/ 19626 h 19998"/>
                <a:gd name="connsiteX207" fmla="*/ 9990 w 19998"/>
                <a:gd name="connsiteY207" fmla="*/ 19467 h 19998"/>
                <a:gd name="connsiteX208" fmla="*/ 10048 w 19998"/>
                <a:gd name="connsiteY208" fmla="*/ 19450 h 19998"/>
                <a:gd name="connsiteX209" fmla="*/ 10048 w 19998"/>
                <a:gd name="connsiteY209" fmla="*/ 19424 h 19998"/>
                <a:gd name="connsiteX210" fmla="*/ 9943 w 19998"/>
                <a:gd name="connsiteY210" fmla="*/ 19408 h 19998"/>
                <a:gd name="connsiteX211" fmla="*/ 9964 w 19998"/>
                <a:gd name="connsiteY211" fmla="*/ 19342 h 19998"/>
                <a:gd name="connsiteX212" fmla="*/ 9533 w 19998"/>
                <a:gd name="connsiteY212" fmla="*/ 19262 h 19998"/>
                <a:gd name="connsiteX213" fmla="*/ 9533 w 19998"/>
                <a:gd name="connsiteY213" fmla="*/ 19368 h 19998"/>
                <a:gd name="connsiteX214" fmla="*/ 9452 w 19998"/>
                <a:gd name="connsiteY214" fmla="*/ 19368 h 19998"/>
                <a:gd name="connsiteX215" fmla="*/ 9288 w 19998"/>
                <a:gd name="connsiteY215" fmla="*/ 19076 h 19998"/>
                <a:gd name="connsiteX216" fmla="*/ 8935 w 19998"/>
                <a:gd name="connsiteY216" fmla="*/ 19076 h 19998"/>
                <a:gd name="connsiteX217" fmla="*/ 8478 w 19998"/>
                <a:gd name="connsiteY217" fmla="*/ 18837 h 19998"/>
                <a:gd name="connsiteX218" fmla="*/ 8381 w 19998"/>
                <a:gd name="connsiteY218" fmla="*/ 18795 h 19998"/>
                <a:gd name="connsiteX219" fmla="*/ 8357 w 19998"/>
                <a:gd name="connsiteY219" fmla="*/ 18820 h 19998"/>
                <a:gd name="connsiteX220" fmla="*/ 8169 w 19998"/>
                <a:gd name="connsiteY220" fmla="*/ 18773 h 19998"/>
                <a:gd name="connsiteX221" fmla="*/ 8128 w 19998"/>
                <a:gd name="connsiteY221" fmla="*/ 18820 h 19998"/>
                <a:gd name="connsiteX222" fmla="*/ 8150 w 19998"/>
                <a:gd name="connsiteY222" fmla="*/ 18877 h 19998"/>
                <a:gd name="connsiteX223" fmla="*/ 8109 w 19998"/>
                <a:gd name="connsiteY223" fmla="*/ 18940 h 19998"/>
                <a:gd name="connsiteX224" fmla="*/ 8128 w 19998"/>
                <a:gd name="connsiteY224" fmla="*/ 18957 h 19998"/>
                <a:gd name="connsiteX225" fmla="*/ 8109 w 19998"/>
                <a:gd name="connsiteY225" fmla="*/ 18997 h 19998"/>
                <a:gd name="connsiteX226" fmla="*/ 8150 w 19998"/>
                <a:gd name="connsiteY226" fmla="*/ 18997 h 19998"/>
                <a:gd name="connsiteX227" fmla="*/ 8150 w 19998"/>
                <a:gd name="connsiteY227" fmla="*/ 19142 h 19998"/>
                <a:gd name="connsiteX228" fmla="*/ 8007 w 19998"/>
                <a:gd name="connsiteY228" fmla="*/ 19119 h 19998"/>
                <a:gd name="connsiteX229" fmla="*/ 7907 w 19998"/>
                <a:gd name="connsiteY229" fmla="*/ 19119 h 19998"/>
                <a:gd name="connsiteX230" fmla="*/ 7907 w 19998"/>
                <a:gd name="connsiteY230" fmla="*/ 19142 h 19998"/>
                <a:gd name="connsiteX231" fmla="*/ 7816 w 19998"/>
                <a:gd name="connsiteY231" fmla="*/ 19119 h 19998"/>
                <a:gd name="connsiteX232" fmla="*/ 7676 w 19998"/>
                <a:gd name="connsiteY232" fmla="*/ 19119 h 19998"/>
                <a:gd name="connsiteX233" fmla="*/ 7611 w 19998"/>
                <a:gd name="connsiteY233" fmla="*/ 19060 h 19998"/>
                <a:gd name="connsiteX234" fmla="*/ 7511 w 19998"/>
                <a:gd name="connsiteY234" fmla="*/ 19159 h 19998"/>
                <a:gd name="connsiteX235" fmla="*/ 6892 w 19998"/>
                <a:gd name="connsiteY235" fmla="*/ 19102 h 19998"/>
                <a:gd name="connsiteX236" fmla="*/ 6868 w 19998"/>
                <a:gd name="connsiteY236" fmla="*/ 19060 h 19998"/>
                <a:gd name="connsiteX237" fmla="*/ 6730 w 19998"/>
                <a:gd name="connsiteY237" fmla="*/ 18877 h 19998"/>
                <a:gd name="connsiteX238" fmla="*/ 6599 w 19998"/>
                <a:gd name="connsiteY238" fmla="*/ 18837 h 19998"/>
                <a:gd name="connsiteX239" fmla="*/ 6583 w 19998"/>
                <a:gd name="connsiteY239" fmla="*/ 18795 h 19998"/>
                <a:gd name="connsiteX240" fmla="*/ 6583 w 19998"/>
                <a:gd name="connsiteY240" fmla="*/ 18820 h 19998"/>
                <a:gd name="connsiteX241" fmla="*/ 6478 w 19998"/>
                <a:gd name="connsiteY241" fmla="*/ 18731 h 19998"/>
                <a:gd name="connsiteX242" fmla="*/ 6254 w 19998"/>
                <a:gd name="connsiteY242" fmla="*/ 18858 h 19998"/>
                <a:gd name="connsiteX243" fmla="*/ 6149 w 19998"/>
                <a:gd name="connsiteY243" fmla="*/ 18773 h 19998"/>
                <a:gd name="connsiteX244" fmla="*/ 6066 w 19998"/>
                <a:gd name="connsiteY244" fmla="*/ 18877 h 19998"/>
                <a:gd name="connsiteX245" fmla="*/ 6025 w 19998"/>
                <a:gd name="connsiteY245" fmla="*/ 18858 h 19998"/>
                <a:gd name="connsiteX246" fmla="*/ 6025 w 19998"/>
                <a:gd name="connsiteY246" fmla="*/ 18820 h 19998"/>
                <a:gd name="connsiteX247" fmla="*/ 5982 w 19998"/>
                <a:gd name="connsiteY247" fmla="*/ 18820 h 19998"/>
                <a:gd name="connsiteX248" fmla="*/ 5861 w 19998"/>
                <a:gd name="connsiteY248" fmla="*/ 18632 h 19998"/>
                <a:gd name="connsiteX249" fmla="*/ 5820 w 19998"/>
                <a:gd name="connsiteY249" fmla="*/ 18632 h 19998"/>
                <a:gd name="connsiteX250" fmla="*/ 5756 w 19998"/>
                <a:gd name="connsiteY250" fmla="*/ 18550 h 19998"/>
                <a:gd name="connsiteX251" fmla="*/ 5775 w 19998"/>
                <a:gd name="connsiteY251" fmla="*/ 18550 h 19998"/>
                <a:gd name="connsiteX252" fmla="*/ 5732 w 19998"/>
                <a:gd name="connsiteY252" fmla="*/ 18447 h 19998"/>
                <a:gd name="connsiteX253" fmla="*/ 5075 w 19998"/>
                <a:gd name="connsiteY253" fmla="*/ 18310 h 19998"/>
                <a:gd name="connsiteX254" fmla="*/ 4806 w 19998"/>
                <a:gd name="connsiteY254" fmla="*/ 18165 h 19998"/>
                <a:gd name="connsiteX255" fmla="*/ 4865 w 19998"/>
                <a:gd name="connsiteY255" fmla="*/ 18061 h 19998"/>
                <a:gd name="connsiteX256" fmla="*/ 4768 w 19998"/>
                <a:gd name="connsiteY256" fmla="*/ 18082 h 19998"/>
                <a:gd name="connsiteX257" fmla="*/ 4725 w 19998"/>
                <a:gd name="connsiteY257" fmla="*/ 18247 h 19998"/>
                <a:gd name="connsiteX258" fmla="*/ 4515 w 19998"/>
                <a:gd name="connsiteY258" fmla="*/ 18101 h 19998"/>
                <a:gd name="connsiteX259" fmla="*/ 4684 w 19998"/>
                <a:gd name="connsiteY259" fmla="*/ 17737 h 19998"/>
                <a:gd name="connsiteX260" fmla="*/ 4415 w 19998"/>
                <a:gd name="connsiteY260" fmla="*/ 17634 h 19998"/>
                <a:gd name="connsiteX261" fmla="*/ 4372 w 19998"/>
                <a:gd name="connsiteY261" fmla="*/ 17714 h 19998"/>
                <a:gd name="connsiteX262" fmla="*/ 4311 w 19998"/>
                <a:gd name="connsiteY262" fmla="*/ 17714 h 19998"/>
                <a:gd name="connsiteX263" fmla="*/ 4294 w 19998"/>
                <a:gd name="connsiteY263" fmla="*/ 17594 h 19998"/>
                <a:gd name="connsiteX264" fmla="*/ 4103 w 19998"/>
                <a:gd name="connsiteY264" fmla="*/ 17617 h 19998"/>
                <a:gd name="connsiteX265" fmla="*/ 4063 w 19998"/>
                <a:gd name="connsiteY265" fmla="*/ 17495 h 19998"/>
                <a:gd name="connsiteX266" fmla="*/ 4041 w 19998"/>
                <a:gd name="connsiteY266" fmla="*/ 17495 h 19998"/>
                <a:gd name="connsiteX267" fmla="*/ 4025 w 19998"/>
                <a:gd name="connsiteY267" fmla="*/ 17432 h 19998"/>
                <a:gd name="connsiteX268" fmla="*/ 4103 w 19998"/>
                <a:gd name="connsiteY268" fmla="*/ 17415 h 19998"/>
                <a:gd name="connsiteX269" fmla="*/ 4251 w 19998"/>
                <a:gd name="connsiteY269" fmla="*/ 17389 h 19998"/>
                <a:gd name="connsiteX270" fmla="*/ 4251 w 19998"/>
                <a:gd name="connsiteY270" fmla="*/ 17373 h 19998"/>
                <a:gd name="connsiteX271" fmla="*/ 4499 w 19998"/>
                <a:gd name="connsiteY271" fmla="*/ 17084 h 19998"/>
                <a:gd name="connsiteX272" fmla="*/ 5037 w 19998"/>
                <a:gd name="connsiteY272" fmla="*/ 14969 h 19998"/>
                <a:gd name="connsiteX273" fmla="*/ 5011 w 19998"/>
                <a:gd name="connsiteY273" fmla="*/ 14767 h 19998"/>
                <a:gd name="connsiteX274" fmla="*/ 5218 w 19998"/>
                <a:gd name="connsiteY274" fmla="*/ 14525 h 19998"/>
                <a:gd name="connsiteX275" fmla="*/ 5427 w 19998"/>
                <a:gd name="connsiteY275" fmla="*/ 14583 h 19998"/>
                <a:gd name="connsiteX276" fmla="*/ 5444 w 19998"/>
                <a:gd name="connsiteY276" fmla="*/ 14525 h 19998"/>
                <a:gd name="connsiteX277" fmla="*/ 5387 w 19998"/>
                <a:gd name="connsiteY277" fmla="*/ 14464 h 19998"/>
                <a:gd name="connsiteX278" fmla="*/ 5427 w 19998"/>
                <a:gd name="connsiteY278" fmla="*/ 14485 h 19998"/>
                <a:gd name="connsiteX279" fmla="*/ 5427 w 19998"/>
                <a:gd name="connsiteY279" fmla="*/ 14464 h 19998"/>
                <a:gd name="connsiteX280" fmla="*/ 5218 w 19998"/>
                <a:gd name="connsiteY280" fmla="*/ 14318 h 19998"/>
                <a:gd name="connsiteX281" fmla="*/ 5075 w 19998"/>
                <a:gd name="connsiteY281" fmla="*/ 14647 h 19998"/>
                <a:gd name="connsiteX282" fmla="*/ 5037 w 19998"/>
                <a:gd name="connsiteY282" fmla="*/ 14623 h 19998"/>
                <a:gd name="connsiteX283" fmla="*/ 5427 w 19998"/>
                <a:gd name="connsiteY283" fmla="*/ 12509 h 19998"/>
                <a:gd name="connsiteX284" fmla="*/ 5470 w 19998"/>
                <a:gd name="connsiteY284" fmla="*/ 12492 h 19998"/>
                <a:gd name="connsiteX285" fmla="*/ 5511 w 19998"/>
                <a:gd name="connsiteY285" fmla="*/ 12548 h 19998"/>
                <a:gd name="connsiteX286" fmla="*/ 5961 w 19998"/>
                <a:gd name="connsiteY286" fmla="*/ 13284 h 19998"/>
                <a:gd name="connsiteX287" fmla="*/ 6352 w 19998"/>
                <a:gd name="connsiteY287" fmla="*/ 14017 h 19998"/>
                <a:gd name="connsiteX288" fmla="*/ 6352 w 19998"/>
                <a:gd name="connsiteY288" fmla="*/ 13808 h 19998"/>
                <a:gd name="connsiteX289" fmla="*/ 6001 w 19998"/>
                <a:gd name="connsiteY289" fmla="*/ 13058 h 19998"/>
                <a:gd name="connsiteX290" fmla="*/ 5675 w 19998"/>
                <a:gd name="connsiteY290" fmla="*/ 12532 h 19998"/>
                <a:gd name="connsiteX291" fmla="*/ 5551 w 19998"/>
                <a:gd name="connsiteY291" fmla="*/ 12410 h 19998"/>
                <a:gd name="connsiteX292" fmla="*/ 5258 w 19998"/>
                <a:gd name="connsiteY292" fmla="*/ 12227 h 19998"/>
                <a:gd name="connsiteX293" fmla="*/ 5242 w 19998"/>
                <a:gd name="connsiteY293" fmla="*/ 12243 h 19998"/>
                <a:gd name="connsiteX294" fmla="*/ 5175 w 19998"/>
                <a:gd name="connsiteY294" fmla="*/ 11961 h 19998"/>
                <a:gd name="connsiteX295" fmla="*/ 5363 w 19998"/>
                <a:gd name="connsiteY295" fmla="*/ 11961 h 19998"/>
                <a:gd name="connsiteX296" fmla="*/ 5487 w 19998"/>
                <a:gd name="connsiteY296" fmla="*/ 11653 h 19998"/>
                <a:gd name="connsiteX297" fmla="*/ 5470 w 19998"/>
                <a:gd name="connsiteY297" fmla="*/ 11653 h 19998"/>
                <a:gd name="connsiteX298" fmla="*/ 5470 w 19998"/>
                <a:gd name="connsiteY298" fmla="*/ 11637 h 19998"/>
                <a:gd name="connsiteX299" fmla="*/ 5444 w 19998"/>
                <a:gd name="connsiteY299" fmla="*/ 11268 h 19998"/>
                <a:gd name="connsiteX300" fmla="*/ 5339 w 19998"/>
                <a:gd name="connsiteY300" fmla="*/ 11146 h 19998"/>
                <a:gd name="connsiteX301" fmla="*/ 5251 w 19998"/>
                <a:gd name="connsiteY301" fmla="*/ 10849 h 19998"/>
                <a:gd name="connsiteX302" fmla="*/ 4784 w 19998"/>
                <a:gd name="connsiteY302" fmla="*/ 10539 h 19998"/>
                <a:gd name="connsiteX303" fmla="*/ 4603 w 19998"/>
                <a:gd name="connsiteY303" fmla="*/ 10497 h 19998"/>
                <a:gd name="connsiteX304" fmla="*/ 4620 w 19998"/>
                <a:gd name="connsiteY304" fmla="*/ 10476 h 19998"/>
                <a:gd name="connsiteX305" fmla="*/ 3877 w 19998"/>
                <a:gd name="connsiteY305" fmla="*/ 9395 h 19998"/>
                <a:gd name="connsiteX306" fmla="*/ 3941 w 19998"/>
                <a:gd name="connsiteY306" fmla="*/ 9353 h 19998"/>
                <a:gd name="connsiteX307" fmla="*/ 3918 w 19998"/>
                <a:gd name="connsiteY307" fmla="*/ 9353 h 19998"/>
                <a:gd name="connsiteX308" fmla="*/ 4168 w 19998"/>
                <a:gd name="connsiteY308" fmla="*/ 9071 h 19998"/>
                <a:gd name="connsiteX309" fmla="*/ 3753 w 19998"/>
                <a:gd name="connsiteY309" fmla="*/ 8829 h 19998"/>
                <a:gd name="connsiteX310" fmla="*/ 3899 w 19998"/>
                <a:gd name="connsiteY310" fmla="*/ 8645 h 19998"/>
                <a:gd name="connsiteX311" fmla="*/ 3899 w 19998"/>
                <a:gd name="connsiteY311" fmla="*/ 8521 h 19998"/>
                <a:gd name="connsiteX312" fmla="*/ 4472 w 19998"/>
                <a:gd name="connsiteY312" fmla="*/ 8666 h 19998"/>
                <a:gd name="connsiteX313" fmla="*/ 3877 w 19998"/>
                <a:gd name="connsiteY313" fmla="*/ 8457 h 19998"/>
                <a:gd name="connsiteX314" fmla="*/ 3689 w 19998"/>
                <a:gd name="connsiteY314" fmla="*/ 8587 h 19998"/>
                <a:gd name="connsiteX315" fmla="*/ 3360 w 19998"/>
                <a:gd name="connsiteY315" fmla="*/ 8401 h 19998"/>
                <a:gd name="connsiteX316" fmla="*/ 3303 w 19998"/>
                <a:gd name="connsiteY316" fmla="*/ 8239 h 19998"/>
                <a:gd name="connsiteX317" fmla="*/ 3465 w 19998"/>
                <a:gd name="connsiteY317" fmla="*/ 8077 h 19998"/>
                <a:gd name="connsiteX318" fmla="*/ 3344 w 19998"/>
                <a:gd name="connsiteY318" fmla="*/ 7910 h 19998"/>
                <a:gd name="connsiteX319" fmla="*/ 3156 w 19998"/>
                <a:gd name="connsiteY319" fmla="*/ 7910 h 19998"/>
                <a:gd name="connsiteX320" fmla="*/ 2844 w 19998"/>
                <a:gd name="connsiteY320" fmla="*/ 7933 h 19998"/>
                <a:gd name="connsiteX321" fmla="*/ 2822 w 19998"/>
                <a:gd name="connsiteY321" fmla="*/ 7853 h 19998"/>
                <a:gd name="connsiteX322" fmla="*/ 3115 w 19998"/>
                <a:gd name="connsiteY322" fmla="*/ 7651 h 19998"/>
                <a:gd name="connsiteX323" fmla="*/ 3115 w 19998"/>
                <a:gd name="connsiteY323" fmla="*/ 7625 h 19998"/>
                <a:gd name="connsiteX324" fmla="*/ 2477 w 19998"/>
                <a:gd name="connsiteY324" fmla="*/ 7750 h 19998"/>
                <a:gd name="connsiteX325" fmla="*/ 2477 w 19998"/>
                <a:gd name="connsiteY325" fmla="*/ 7973 h 19998"/>
                <a:gd name="connsiteX326" fmla="*/ 2127 w 19998"/>
                <a:gd name="connsiteY326" fmla="*/ 7442 h 19998"/>
                <a:gd name="connsiteX327" fmla="*/ 2127 w 19998"/>
                <a:gd name="connsiteY327" fmla="*/ 7463 h 19998"/>
                <a:gd name="connsiteX328" fmla="*/ 1831 w 19998"/>
                <a:gd name="connsiteY328" fmla="*/ 7261 h 19998"/>
                <a:gd name="connsiteX329" fmla="*/ 1260 w 19998"/>
                <a:gd name="connsiteY329" fmla="*/ 6996 h 19998"/>
                <a:gd name="connsiteX330" fmla="*/ 1276 w 19998"/>
                <a:gd name="connsiteY330" fmla="*/ 6975 h 19998"/>
                <a:gd name="connsiteX331" fmla="*/ 1260 w 19998"/>
                <a:gd name="connsiteY331" fmla="*/ 6958 h 19998"/>
                <a:gd name="connsiteX332" fmla="*/ 1236 w 19998"/>
                <a:gd name="connsiteY332" fmla="*/ 6958 h 19998"/>
                <a:gd name="connsiteX333" fmla="*/ 1172 w 19998"/>
                <a:gd name="connsiteY333" fmla="*/ 6892 h 19998"/>
                <a:gd name="connsiteX334" fmla="*/ 1155 w 19998"/>
                <a:gd name="connsiteY334" fmla="*/ 6996 h 19998"/>
                <a:gd name="connsiteX335" fmla="*/ 886 w 19998"/>
                <a:gd name="connsiteY335" fmla="*/ 6975 h 19998"/>
                <a:gd name="connsiteX336" fmla="*/ 679 w 19998"/>
                <a:gd name="connsiteY336" fmla="*/ 7099 h 19998"/>
                <a:gd name="connsiteX337" fmla="*/ 533 w 19998"/>
                <a:gd name="connsiteY337" fmla="*/ 7078 h 19998"/>
                <a:gd name="connsiteX338" fmla="*/ 533 w 19998"/>
                <a:gd name="connsiteY338" fmla="*/ 7022 h 19998"/>
                <a:gd name="connsiteX339" fmla="*/ 574 w 19998"/>
                <a:gd name="connsiteY339" fmla="*/ 6996 h 19998"/>
                <a:gd name="connsiteX340" fmla="*/ 305 w 19998"/>
                <a:gd name="connsiteY340" fmla="*/ 6568 h 19998"/>
                <a:gd name="connsiteX341" fmla="*/ 264 w 19998"/>
                <a:gd name="connsiteY341" fmla="*/ 6594 h 19998"/>
                <a:gd name="connsiteX342" fmla="*/ 164 w 19998"/>
                <a:gd name="connsiteY342" fmla="*/ 6528 h 19998"/>
                <a:gd name="connsiteX343" fmla="*/ 141 w 19998"/>
                <a:gd name="connsiteY343" fmla="*/ 6528 h 19998"/>
                <a:gd name="connsiteX344" fmla="*/ 0 w 19998"/>
                <a:gd name="connsiteY344" fmla="*/ 6490 h 19998"/>
                <a:gd name="connsiteX345" fmla="*/ 17 w 19998"/>
                <a:gd name="connsiteY345" fmla="*/ 6465 h 19998"/>
                <a:gd name="connsiteX346" fmla="*/ 57 w 19998"/>
                <a:gd name="connsiteY346" fmla="*/ 6465 h 19998"/>
                <a:gd name="connsiteX347" fmla="*/ 57 w 19998"/>
                <a:gd name="connsiteY347" fmla="*/ 6425 h 19998"/>
                <a:gd name="connsiteX348" fmla="*/ 695 w 19998"/>
                <a:gd name="connsiteY348" fmla="*/ 6408 h 19998"/>
                <a:gd name="connsiteX349" fmla="*/ 760 w 19998"/>
                <a:gd name="connsiteY349" fmla="*/ 6262 h 19998"/>
                <a:gd name="connsiteX350" fmla="*/ 722 w 19998"/>
                <a:gd name="connsiteY350" fmla="*/ 6262 h 19998"/>
                <a:gd name="connsiteX351" fmla="*/ 695 w 19998"/>
                <a:gd name="connsiteY351" fmla="*/ 6164 h 19998"/>
                <a:gd name="connsiteX352" fmla="*/ 433 w 19998"/>
                <a:gd name="connsiteY352" fmla="*/ 6084 h 19998"/>
                <a:gd name="connsiteX353" fmla="*/ 348 w 19998"/>
                <a:gd name="connsiteY353" fmla="*/ 6204 h 19998"/>
                <a:gd name="connsiteX354" fmla="*/ 329 w 19998"/>
                <a:gd name="connsiteY354" fmla="*/ 6204 h 19998"/>
                <a:gd name="connsiteX355" fmla="*/ 305 w 19998"/>
                <a:gd name="connsiteY355" fmla="*/ 6060 h 19998"/>
                <a:gd name="connsiteX356" fmla="*/ 348 w 19998"/>
                <a:gd name="connsiteY356" fmla="*/ 6044 h 19998"/>
                <a:gd name="connsiteX357" fmla="*/ 348 w 19998"/>
                <a:gd name="connsiteY357" fmla="*/ 5997 h 19998"/>
                <a:gd name="connsiteX358" fmla="*/ 248 w 19998"/>
                <a:gd name="connsiteY358" fmla="*/ 5997 h 19998"/>
                <a:gd name="connsiteX359" fmla="*/ 221 w 19998"/>
                <a:gd name="connsiteY359" fmla="*/ 5938 h 19998"/>
                <a:gd name="connsiteX360" fmla="*/ 329 w 19998"/>
                <a:gd name="connsiteY360" fmla="*/ 5938 h 19998"/>
                <a:gd name="connsiteX361" fmla="*/ 348 w 19998"/>
                <a:gd name="connsiteY361" fmla="*/ 5818 h 19998"/>
                <a:gd name="connsiteX362" fmla="*/ 391 w 19998"/>
                <a:gd name="connsiteY362" fmla="*/ 5818 h 19998"/>
                <a:gd name="connsiteX363" fmla="*/ 369 w 19998"/>
                <a:gd name="connsiteY363" fmla="*/ 5917 h 19998"/>
                <a:gd name="connsiteX364" fmla="*/ 433 w 19998"/>
                <a:gd name="connsiteY364" fmla="*/ 5877 h 19998"/>
                <a:gd name="connsiteX365" fmla="*/ 433 w 19998"/>
                <a:gd name="connsiteY365" fmla="*/ 5898 h 19998"/>
                <a:gd name="connsiteX366" fmla="*/ 410 w 19998"/>
                <a:gd name="connsiteY366" fmla="*/ 5917 h 19998"/>
                <a:gd name="connsiteX367" fmla="*/ 433 w 19998"/>
                <a:gd name="connsiteY367" fmla="*/ 5938 h 19998"/>
                <a:gd name="connsiteX368" fmla="*/ 555 w 19998"/>
                <a:gd name="connsiteY368" fmla="*/ 5938 h 19998"/>
                <a:gd name="connsiteX369" fmla="*/ 555 w 19998"/>
                <a:gd name="connsiteY369" fmla="*/ 5955 h 19998"/>
                <a:gd name="connsiteX370" fmla="*/ 738 w 19998"/>
                <a:gd name="connsiteY370" fmla="*/ 5938 h 19998"/>
                <a:gd name="connsiteX371" fmla="*/ 695 w 19998"/>
                <a:gd name="connsiteY371" fmla="*/ 5835 h 19998"/>
                <a:gd name="connsiteX372" fmla="*/ 655 w 19998"/>
                <a:gd name="connsiteY372" fmla="*/ 5835 h 19998"/>
                <a:gd name="connsiteX373" fmla="*/ 638 w 19998"/>
                <a:gd name="connsiteY373" fmla="*/ 5877 h 19998"/>
                <a:gd name="connsiteX374" fmla="*/ 574 w 19998"/>
                <a:gd name="connsiteY374" fmla="*/ 5861 h 19998"/>
                <a:gd name="connsiteX375" fmla="*/ 517 w 19998"/>
                <a:gd name="connsiteY375" fmla="*/ 5861 h 19998"/>
                <a:gd name="connsiteX376" fmla="*/ 598 w 19998"/>
                <a:gd name="connsiteY376" fmla="*/ 5736 h 19998"/>
                <a:gd name="connsiteX377" fmla="*/ 141 w 19998"/>
                <a:gd name="connsiteY377" fmla="*/ 5778 h 19998"/>
                <a:gd name="connsiteX378" fmla="*/ 141 w 19998"/>
                <a:gd name="connsiteY378" fmla="*/ 5795 h 19998"/>
                <a:gd name="connsiteX379" fmla="*/ 17 w 19998"/>
                <a:gd name="connsiteY379" fmla="*/ 5818 h 19998"/>
                <a:gd name="connsiteX380" fmla="*/ 17 w 19998"/>
                <a:gd name="connsiteY380" fmla="*/ 5715 h 19998"/>
                <a:gd name="connsiteX381" fmla="*/ 40 w 19998"/>
                <a:gd name="connsiteY381" fmla="*/ 5715 h 19998"/>
                <a:gd name="connsiteX382" fmla="*/ 141 w 19998"/>
                <a:gd name="connsiteY382" fmla="*/ 5287 h 19998"/>
                <a:gd name="connsiteX383" fmla="*/ 181 w 19998"/>
                <a:gd name="connsiteY383" fmla="*/ 5268 h 19998"/>
                <a:gd name="connsiteX384" fmla="*/ 348 w 19998"/>
                <a:gd name="connsiteY384" fmla="*/ 5247 h 19998"/>
                <a:gd name="connsiteX385" fmla="*/ 329 w 19998"/>
                <a:gd name="connsiteY385" fmla="*/ 5205 h 19998"/>
                <a:gd name="connsiteX386" fmla="*/ 450 w 19998"/>
                <a:gd name="connsiteY386" fmla="*/ 5149 h 19998"/>
                <a:gd name="connsiteX387" fmla="*/ 617 w 19998"/>
                <a:gd name="connsiteY387" fmla="*/ 5149 h 19998"/>
                <a:gd name="connsiteX388" fmla="*/ 617 w 19998"/>
                <a:gd name="connsiteY388" fmla="*/ 5106 h 19998"/>
                <a:gd name="connsiteX389" fmla="*/ 803 w 19998"/>
                <a:gd name="connsiteY389" fmla="*/ 5085 h 19998"/>
                <a:gd name="connsiteX390" fmla="*/ 826 w 19998"/>
                <a:gd name="connsiteY390" fmla="*/ 5106 h 19998"/>
                <a:gd name="connsiteX391" fmla="*/ 803 w 19998"/>
                <a:gd name="connsiteY391" fmla="*/ 5149 h 19998"/>
                <a:gd name="connsiteX392" fmla="*/ 803 w 19998"/>
                <a:gd name="connsiteY392" fmla="*/ 5165 h 19998"/>
                <a:gd name="connsiteX393" fmla="*/ 1276 w 19998"/>
                <a:gd name="connsiteY393" fmla="*/ 5022 h 19998"/>
                <a:gd name="connsiteX394" fmla="*/ 1276 w 19998"/>
                <a:gd name="connsiteY394" fmla="*/ 5003 h 19998"/>
                <a:gd name="connsiteX395" fmla="*/ 1276 w 19998"/>
                <a:gd name="connsiteY395" fmla="*/ 5022 h 19998"/>
                <a:gd name="connsiteX396" fmla="*/ 1298 w 19998"/>
                <a:gd name="connsiteY396" fmla="*/ 5022 h 19998"/>
                <a:gd name="connsiteX397" fmla="*/ 1298 w 19998"/>
                <a:gd name="connsiteY397" fmla="*/ 5003 h 19998"/>
                <a:gd name="connsiteX398" fmla="*/ 1341 w 19998"/>
                <a:gd name="connsiteY398" fmla="*/ 5003 h 19998"/>
                <a:gd name="connsiteX399" fmla="*/ 1341 w 19998"/>
                <a:gd name="connsiteY399" fmla="*/ 5165 h 19998"/>
                <a:gd name="connsiteX400" fmla="*/ 1381 w 19998"/>
                <a:gd name="connsiteY400" fmla="*/ 5165 h 19998"/>
                <a:gd name="connsiteX401" fmla="*/ 1441 w 19998"/>
                <a:gd name="connsiteY401" fmla="*/ 5149 h 19998"/>
                <a:gd name="connsiteX402" fmla="*/ 1441 w 19998"/>
                <a:gd name="connsiteY402" fmla="*/ 5205 h 19998"/>
                <a:gd name="connsiteX403" fmla="*/ 1505 w 19998"/>
                <a:gd name="connsiteY403" fmla="*/ 5231 h 19998"/>
                <a:gd name="connsiteX404" fmla="*/ 1524 w 19998"/>
                <a:gd name="connsiteY404" fmla="*/ 5069 h 19998"/>
                <a:gd name="connsiteX405" fmla="*/ 1562 w 19998"/>
                <a:gd name="connsiteY405" fmla="*/ 5069 h 19998"/>
                <a:gd name="connsiteX406" fmla="*/ 1562 w 19998"/>
                <a:gd name="connsiteY406" fmla="*/ 5043 h 19998"/>
                <a:gd name="connsiteX407" fmla="*/ 1815 w 19998"/>
                <a:gd name="connsiteY407" fmla="*/ 5125 h 19998"/>
                <a:gd name="connsiteX408" fmla="*/ 1815 w 19998"/>
                <a:gd name="connsiteY408" fmla="*/ 5149 h 19998"/>
                <a:gd name="connsiteX409" fmla="*/ 1831 w 19998"/>
                <a:gd name="connsiteY409" fmla="*/ 5149 h 19998"/>
                <a:gd name="connsiteX410" fmla="*/ 1874 w 19998"/>
                <a:gd name="connsiteY410" fmla="*/ 5149 h 19998"/>
                <a:gd name="connsiteX411" fmla="*/ 1874 w 19998"/>
                <a:gd name="connsiteY411" fmla="*/ 5189 h 19998"/>
                <a:gd name="connsiteX412" fmla="*/ 1936 w 19998"/>
                <a:gd name="connsiteY412" fmla="*/ 5165 h 19998"/>
                <a:gd name="connsiteX413" fmla="*/ 1936 w 19998"/>
                <a:gd name="connsiteY413" fmla="*/ 5149 h 19998"/>
                <a:gd name="connsiteX414" fmla="*/ 1915 w 19998"/>
                <a:gd name="connsiteY414" fmla="*/ 5125 h 19998"/>
                <a:gd name="connsiteX415" fmla="*/ 1915 w 19998"/>
                <a:gd name="connsiteY415" fmla="*/ 5069 h 19998"/>
                <a:gd name="connsiteX416" fmla="*/ 1979 w 19998"/>
                <a:gd name="connsiteY416" fmla="*/ 5003 h 19998"/>
                <a:gd name="connsiteX417" fmla="*/ 1936 w 19998"/>
                <a:gd name="connsiteY417" fmla="*/ 4939 h 19998"/>
                <a:gd name="connsiteX418" fmla="*/ 2103 w 19998"/>
                <a:gd name="connsiteY418" fmla="*/ 4820 h 19998"/>
                <a:gd name="connsiteX419" fmla="*/ 2496 w 19998"/>
                <a:gd name="connsiteY419" fmla="*/ 4777 h 19998"/>
                <a:gd name="connsiteX420" fmla="*/ 2536 w 19998"/>
                <a:gd name="connsiteY420" fmla="*/ 4860 h 19998"/>
                <a:gd name="connsiteX421" fmla="*/ 2722 w 19998"/>
                <a:gd name="connsiteY421" fmla="*/ 4761 h 19998"/>
                <a:gd name="connsiteX422" fmla="*/ 2722 w 19998"/>
                <a:gd name="connsiteY422" fmla="*/ 4900 h 19998"/>
                <a:gd name="connsiteX423" fmla="*/ 2805 w 19998"/>
                <a:gd name="connsiteY423" fmla="*/ 4923 h 19998"/>
                <a:gd name="connsiteX424" fmla="*/ 2782 w 19998"/>
                <a:gd name="connsiteY424" fmla="*/ 4982 h 19998"/>
                <a:gd name="connsiteX425" fmla="*/ 2886 w 19998"/>
                <a:gd name="connsiteY425" fmla="*/ 5022 h 19998"/>
                <a:gd name="connsiteX426" fmla="*/ 2910 w 19998"/>
                <a:gd name="connsiteY426" fmla="*/ 5022 h 19998"/>
                <a:gd name="connsiteX427" fmla="*/ 2970 w 19998"/>
                <a:gd name="connsiteY427" fmla="*/ 5189 h 19998"/>
                <a:gd name="connsiteX428" fmla="*/ 3010 w 19998"/>
                <a:gd name="connsiteY428" fmla="*/ 5189 h 19998"/>
                <a:gd name="connsiteX429" fmla="*/ 3034 w 19998"/>
                <a:gd name="connsiteY429" fmla="*/ 5247 h 19998"/>
                <a:gd name="connsiteX430" fmla="*/ 3256 w 19998"/>
                <a:gd name="connsiteY430" fmla="*/ 5673 h 19998"/>
                <a:gd name="connsiteX431" fmla="*/ 3608 w 19998"/>
                <a:gd name="connsiteY431" fmla="*/ 5391 h 19998"/>
                <a:gd name="connsiteX432" fmla="*/ 3689 w 19998"/>
                <a:gd name="connsiteY432" fmla="*/ 5351 h 19998"/>
                <a:gd name="connsiteX433" fmla="*/ 3860 w 19998"/>
                <a:gd name="connsiteY433" fmla="*/ 5268 h 19998"/>
                <a:gd name="connsiteX434" fmla="*/ 3999 w 19998"/>
                <a:gd name="connsiteY434" fmla="*/ 5534 h 19998"/>
                <a:gd name="connsiteX435" fmla="*/ 4351 w 19998"/>
                <a:gd name="connsiteY435" fmla="*/ 5351 h 19998"/>
                <a:gd name="connsiteX436" fmla="*/ 4372 w 19998"/>
                <a:gd name="connsiteY436" fmla="*/ 5308 h 19998"/>
                <a:gd name="connsiteX437" fmla="*/ 4580 w 19998"/>
                <a:gd name="connsiteY437" fmla="*/ 5268 h 19998"/>
                <a:gd name="connsiteX438" fmla="*/ 4580 w 19998"/>
                <a:gd name="connsiteY438" fmla="*/ 5471 h 19998"/>
                <a:gd name="connsiteX439" fmla="*/ 4994 w 19998"/>
                <a:gd name="connsiteY439" fmla="*/ 5449 h 19998"/>
                <a:gd name="connsiteX440" fmla="*/ 5075 w 19998"/>
                <a:gd name="connsiteY440" fmla="*/ 5471 h 19998"/>
                <a:gd name="connsiteX441" fmla="*/ 5323 w 19998"/>
                <a:gd name="connsiteY441" fmla="*/ 5471 h 19998"/>
                <a:gd name="connsiteX442" fmla="*/ 5242 w 19998"/>
                <a:gd name="connsiteY442" fmla="*/ 5407 h 19998"/>
                <a:gd name="connsiteX443" fmla="*/ 4994 w 19998"/>
                <a:gd name="connsiteY443" fmla="*/ 5003 h 19998"/>
                <a:gd name="connsiteX444" fmla="*/ 4970 w 19998"/>
                <a:gd name="connsiteY444" fmla="*/ 5003 h 19998"/>
                <a:gd name="connsiteX445" fmla="*/ 4954 w 19998"/>
                <a:gd name="connsiteY445" fmla="*/ 4982 h 19998"/>
                <a:gd name="connsiteX446" fmla="*/ 5054 w 19998"/>
                <a:gd name="connsiteY446" fmla="*/ 4618 h 19998"/>
                <a:gd name="connsiteX447" fmla="*/ 5054 w 19998"/>
                <a:gd name="connsiteY447" fmla="*/ 4601 h 19998"/>
                <a:gd name="connsiteX448" fmla="*/ 5037 w 19998"/>
                <a:gd name="connsiteY448" fmla="*/ 4618 h 19998"/>
                <a:gd name="connsiteX449" fmla="*/ 5011 w 19998"/>
                <a:gd name="connsiteY449" fmla="*/ 4131 h 19998"/>
                <a:gd name="connsiteX450" fmla="*/ 4970 w 19998"/>
                <a:gd name="connsiteY450" fmla="*/ 4131 h 19998"/>
                <a:gd name="connsiteX451" fmla="*/ 4642 w 19998"/>
                <a:gd name="connsiteY451" fmla="*/ 3335 h 19998"/>
                <a:gd name="connsiteX452" fmla="*/ 4663 w 19998"/>
                <a:gd name="connsiteY452" fmla="*/ 3092 h 19998"/>
                <a:gd name="connsiteX453" fmla="*/ 4563 w 19998"/>
                <a:gd name="connsiteY453" fmla="*/ 3050 h 19998"/>
                <a:gd name="connsiteX454" fmla="*/ 4563 w 19998"/>
                <a:gd name="connsiteY454" fmla="*/ 2930 h 19998"/>
                <a:gd name="connsiteX455" fmla="*/ 4663 w 19998"/>
                <a:gd name="connsiteY455" fmla="*/ 2987 h 19998"/>
                <a:gd name="connsiteX456" fmla="*/ 4684 w 19998"/>
                <a:gd name="connsiteY456" fmla="*/ 2947 h 19998"/>
                <a:gd name="connsiteX457" fmla="*/ 5242 w 19998"/>
                <a:gd name="connsiteY457" fmla="*/ 3092 h 19998"/>
                <a:gd name="connsiteX458" fmla="*/ 5258 w 19998"/>
                <a:gd name="connsiteY458" fmla="*/ 3029 h 19998"/>
                <a:gd name="connsiteX459" fmla="*/ 5570 w 19998"/>
                <a:gd name="connsiteY459" fmla="*/ 3050 h 19998"/>
                <a:gd name="connsiteX460" fmla="*/ 5632 w 19998"/>
                <a:gd name="connsiteY460" fmla="*/ 3252 h 19998"/>
                <a:gd name="connsiteX461" fmla="*/ 5592 w 19998"/>
                <a:gd name="connsiteY461" fmla="*/ 3252 h 19998"/>
                <a:gd name="connsiteX462" fmla="*/ 5570 w 19998"/>
                <a:gd name="connsiteY462" fmla="*/ 3316 h 19998"/>
                <a:gd name="connsiteX463" fmla="*/ 5511 w 19998"/>
                <a:gd name="connsiteY463" fmla="*/ 3316 h 19998"/>
                <a:gd name="connsiteX464" fmla="*/ 5675 w 19998"/>
                <a:gd name="connsiteY464" fmla="*/ 3800 h 19998"/>
                <a:gd name="connsiteX465" fmla="*/ 5649 w 19998"/>
                <a:gd name="connsiteY465" fmla="*/ 3826 h 19998"/>
                <a:gd name="connsiteX466" fmla="*/ 5732 w 19998"/>
                <a:gd name="connsiteY466" fmla="*/ 3842 h 19998"/>
                <a:gd name="connsiteX467" fmla="*/ 5713 w 19998"/>
                <a:gd name="connsiteY467" fmla="*/ 3842 h 19998"/>
                <a:gd name="connsiteX468" fmla="*/ 5732 w 19998"/>
                <a:gd name="connsiteY468" fmla="*/ 3882 h 19998"/>
                <a:gd name="connsiteX469" fmla="*/ 5756 w 19998"/>
                <a:gd name="connsiteY469" fmla="*/ 3882 h 19998"/>
                <a:gd name="connsiteX470" fmla="*/ 5775 w 19998"/>
                <a:gd name="connsiteY470" fmla="*/ 3882 h 19998"/>
                <a:gd name="connsiteX471" fmla="*/ 5861 w 19998"/>
                <a:gd name="connsiteY471" fmla="*/ 3762 h 19998"/>
                <a:gd name="connsiteX472" fmla="*/ 6499 w 19998"/>
                <a:gd name="connsiteY472" fmla="*/ 3906 h 19998"/>
                <a:gd name="connsiteX473" fmla="*/ 7611 w 19998"/>
                <a:gd name="connsiteY473" fmla="*/ 3826 h 19998"/>
                <a:gd name="connsiteX474" fmla="*/ 7923 w 19998"/>
                <a:gd name="connsiteY474" fmla="*/ 3722 h 19998"/>
                <a:gd name="connsiteX475" fmla="*/ 8045 w 19998"/>
                <a:gd name="connsiteY475" fmla="*/ 3703 h 19998"/>
                <a:gd name="connsiteX476" fmla="*/ 7611 w 19998"/>
                <a:gd name="connsiteY476" fmla="*/ 3600 h 19998"/>
                <a:gd name="connsiteX477" fmla="*/ 7611 w 19998"/>
                <a:gd name="connsiteY477" fmla="*/ 3581 h 19998"/>
                <a:gd name="connsiteX478" fmla="*/ 7799 w 19998"/>
                <a:gd name="connsiteY478" fmla="*/ 3092 h 19998"/>
                <a:gd name="connsiteX479" fmla="*/ 9574 w 19998"/>
                <a:gd name="connsiteY479" fmla="*/ 2317 h 19998"/>
                <a:gd name="connsiteX480" fmla="*/ 9843 w 19998"/>
                <a:gd name="connsiteY480" fmla="*/ 1993 h 19998"/>
                <a:gd name="connsiteX481" fmla="*/ 9902 w 19998"/>
                <a:gd name="connsiteY481" fmla="*/ 2051 h 19998"/>
                <a:gd name="connsiteX482" fmla="*/ 10031 w 19998"/>
                <a:gd name="connsiteY482" fmla="*/ 2051 h 19998"/>
                <a:gd name="connsiteX483" fmla="*/ 9964 w 19998"/>
                <a:gd name="connsiteY483" fmla="*/ 1972 h 19998"/>
                <a:gd name="connsiteX484" fmla="*/ 9943 w 19998"/>
                <a:gd name="connsiteY484" fmla="*/ 1993 h 19998"/>
                <a:gd name="connsiteX485" fmla="*/ 9843 w 19998"/>
                <a:gd name="connsiteY485" fmla="*/ 1645 h 19998"/>
                <a:gd name="connsiteX486" fmla="*/ 9902 w 19998"/>
                <a:gd name="connsiteY486" fmla="*/ 1645 h 19998"/>
                <a:gd name="connsiteX487" fmla="*/ 9902 w 19998"/>
                <a:gd name="connsiteY487" fmla="*/ 1628 h 19998"/>
                <a:gd name="connsiteX488" fmla="*/ 9902 w 19998"/>
                <a:gd name="connsiteY488" fmla="*/ 1607 h 19998"/>
                <a:gd name="connsiteX489" fmla="*/ 9843 w 19998"/>
                <a:gd name="connsiteY489" fmla="*/ 1542 h 19998"/>
                <a:gd name="connsiteX490" fmla="*/ 9886 w 19998"/>
                <a:gd name="connsiteY490" fmla="*/ 1260 h 19998"/>
                <a:gd name="connsiteX491" fmla="*/ 9926 w 19998"/>
                <a:gd name="connsiteY491" fmla="*/ 1243 h 19998"/>
                <a:gd name="connsiteX492" fmla="*/ 9886 w 19998"/>
                <a:gd name="connsiteY492" fmla="*/ 815 h 19998"/>
                <a:gd name="connsiteX493" fmla="*/ 9902 w 19998"/>
                <a:gd name="connsiteY493" fmla="*/ 815 h 19998"/>
                <a:gd name="connsiteX494" fmla="*/ 9886 w 19998"/>
                <a:gd name="connsiteY494" fmla="*/ 484 h 19998"/>
                <a:gd name="connsiteX495" fmla="*/ 10645 w 19998"/>
                <a:gd name="connsiteY495" fmla="*/ 186 h 19998"/>
                <a:gd name="connsiteX496" fmla="*/ 11307 w 19998"/>
                <a:gd name="connsiteY496" fmla="*/ 0 h 19998"/>
                <a:gd name="connsiteX497" fmla="*/ 11431 w 19998"/>
                <a:gd name="connsiteY497" fmla="*/ 324 h 19998"/>
                <a:gd name="connsiteX498" fmla="*/ 11431 w 19998"/>
                <a:gd name="connsiteY498" fmla="*/ 630 h 19998"/>
                <a:gd name="connsiteX499" fmla="*/ 11577 w 19998"/>
                <a:gd name="connsiteY499" fmla="*/ 630 h 19998"/>
                <a:gd name="connsiteX500" fmla="*/ 11700 w 19998"/>
                <a:gd name="connsiteY500" fmla="*/ 832 h 19998"/>
                <a:gd name="connsiteX501" fmla="*/ 11822 w 19998"/>
                <a:gd name="connsiteY501" fmla="*/ 895 h 19998"/>
                <a:gd name="connsiteX502" fmla="*/ 12158 w 19998"/>
                <a:gd name="connsiteY502" fmla="*/ 670 h 19998"/>
                <a:gd name="connsiteX503" fmla="*/ 12279 w 19998"/>
                <a:gd name="connsiteY503" fmla="*/ 792 h 19998"/>
                <a:gd name="connsiteX504" fmla="*/ 12255 w 19998"/>
                <a:gd name="connsiteY504" fmla="*/ 815 h 19998"/>
                <a:gd name="connsiteX505" fmla="*/ 12360 w 19998"/>
                <a:gd name="connsiteY505" fmla="*/ 895 h 19998"/>
                <a:gd name="connsiteX506" fmla="*/ 12360 w 19998"/>
                <a:gd name="connsiteY506" fmla="*/ 912 h 19998"/>
                <a:gd name="connsiteX507" fmla="*/ 12339 w 19998"/>
                <a:gd name="connsiteY507" fmla="*/ 935 h 19998"/>
                <a:gd name="connsiteX508" fmla="*/ 12548 w 19998"/>
                <a:gd name="connsiteY508" fmla="*/ 1342 h 19998"/>
                <a:gd name="connsiteX509" fmla="*/ 12753 w 19998"/>
                <a:gd name="connsiteY509" fmla="*/ 1260 h 19998"/>
                <a:gd name="connsiteX510" fmla="*/ 12729 w 19998"/>
                <a:gd name="connsiteY510" fmla="*/ 1363 h 19998"/>
                <a:gd name="connsiteX511" fmla="*/ 12834 w 19998"/>
                <a:gd name="connsiteY511" fmla="*/ 1323 h 19998"/>
                <a:gd name="connsiteX512" fmla="*/ 12853 w 19998"/>
                <a:gd name="connsiteY512" fmla="*/ 1342 h 19998"/>
                <a:gd name="connsiteX513" fmla="*/ 12901 w 19998"/>
                <a:gd name="connsiteY513" fmla="*/ 1342 h 19998"/>
                <a:gd name="connsiteX514" fmla="*/ 13039 w 19998"/>
                <a:gd name="connsiteY514" fmla="*/ 1769 h 19998"/>
                <a:gd name="connsiteX515" fmla="*/ 13039 w 19998"/>
                <a:gd name="connsiteY515" fmla="*/ 1751 h 19998"/>
                <a:gd name="connsiteX516" fmla="*/ 13065 w 19998"/>
                <a:gd name="connsiteY516" fmla="*/ 1751 h 19998"/>
                <a:gd name="connsiteX517" fmla="*/ 13082 w 19998"/>
                <a:gd name="connsiteY517" fmla="*/ 1671 h 19998"/>
                <a:gd name="connsiteX518" fmla="*/ 13186 w 19998"/>
                <a:gd name="connsiteY518" fmla="*/ 1645 h 19998"/>
                <a:gd name="connsiteX519" fmla="*/ 13203 w 19998"/>
                <a:gd name="connsiteY519" fmla="*/ 1671 h 19998"/>
                <a:gd name="connsiteX520" fmla="*/ 13203 w 19998"/>
                <a:gd name="connsiteY520" fmla="*/ 1645 h 19998"/>
                <a:gd name="connsiteX521" fmla="*/ 13267 w 19998"/>
                <a:gd name="connsiteY521" fmla="*/ 1645 h 19998"/>
                <a:gd name="connsiteX522" fmla="*/ 13267 w 19998"/>
                <a:gd name="connsiteY522" fmla="*/ 1671 h 19998"/>
                <a:gd name="connsiteX523" fmla="*/ 13308 w 19998"/>
                <a:gd name="connsiteY523" fmla="*/ 1687 h 19998"/>
                <a:gd name="connsiteX524" fmla="*/ 13308 w 19998"/>
                <a:gd name="connsiteY524" fmla="*/ 1711 h 19998"/>
                <a:gd name="connsiteX525" fmla="*/ 13515 w 19998"/>
                <a:gd name="connsiteY525" fmla="*/ 1628 h 19998"/>
                <a:gd name="connsiteX526" fmla="*/ 13598 w 19998"/>
                <a:gd name="connsiteY526" fmla="*/ 1751 h 19998"/>
                <a:gd name="connsiteX527" fmla="*/ 13660 w 19998"/>
                <a:gd name="connsiteY527" fmla="*/ 1769 h 19998"/>
                <a:gd name="connsiteX528" fmla="*/ 13660 w 19998"/>
                <a:gd name="connsiteY528" fmla="*/ 1833 h 19998"/>
                <a:gd name="connsiteX529" fmla="*/ 13677 w 19998"/>
                <a:gd name="connsiteY529" fmla="*/ 1833 h 19998"/>
                <a:gd name="connsiteX530" fmla="*/ 13677 w 19998"/>
                <a:gd name="connsiteY530" fmla="*/ 1849 h 19998"/>
                <a:gd name="connsiteX531" fmla="*/ 13725 w 19998"/>
                <a:gd name="connsiteY531" fmla="*/ 1849 h 19998"/>
                <a:gd name="connsiteX532" fmla="*/ 13703 w 19998"/>
                <a:gd name="connsiteY532" fmla="*/ 1833 h 19998"/>
                <a:gd name="connsiteX533" fmla="*/ 13725 w 19998"/>
                <a:gd name="connsiteY533" fmla="*/ 1791 h 19998"/>
                <a:gd name="connsiteX534" fmla="*/ 13808 w 19998"/>
                <a:gd name="connsiteY534" fmla="*/ 1873 h 19998"/>
                <a:gd name="connsiteX535" fmla="*/ 13725 w 19998"/>
                <a:gd name="connsiteY535" fmla="*/ 2155 h 19998"/>
                <a:gd name="connsiteX536" fmla="*/ 13725 w 19998"/>
                <a:gd name="connsiteY536" fmla="*/ 2138 h 19998"/>
                <a:gd name="connsiteX537" fmla="*/ 13784 w 19998"/>
                <a:gd name="connsiteY537" fmla="*/ 2155 h 19998"/>
                <a:gd name="connsiteX538" fmla="*/ 13825 w 19998"/>
                <a:gd name="connsiteY538" fmla="*/ 2301 h 19998"/>
                <a:gd name="connsiteX539" fmla="*/ 13703 w 19998"/>
                <a:gd name="connsiteY539" fmla="*/ 2420 h 19998"/>
                <a:gd name="connsiteX540" fmla="*/ 13741 w 19998"/>
                <a:gd name="connsiteY540" fmla="*/ 2463 h 19998"/>
                <a:gd name="connsiteX541" fmla="*/ 13703 w 19998"/>
                <a:gd name="connsiteY541" fmla="*/ 2503 h 19998"/>
                <a:gd name="connsiteX542" fmla="*/ 13784 w 19998"/>
                <a:gd name="connsiteY542" fmla="*/ 2519 h 19998"/>
                <a:gd name="connsiteX543" fmla="*/ 13784 w 19998"/>
                <a:gd name="connsiteY543" fmla="*/ 2540 h 19998"/>
                <a:gd name="connsiteX544" fmla="*/ 13849 w 19998"/>
                <a:gd name="connsiteY544" fmla="*/ 2540 h 19998"/>
                <a:gd name="connsiteX545" fmla="*/ 14280 w 19998"/>
                <a:gd name="connsiteY545" fmla="*/ 2540 h 19998"/>
                <a:gd name="connsiteX546" fmla="*/ 14527 w 19998"/>
                <a:gd name="connsiteY546" fmla="*/ 2437 h 19998"/>
                <a:gd name="connsiteX547" fmla="*/ 14527 w 19998"/>
                <a:gd name="connsiteY547" fmla="*/ 2218 h 19998"/>
                <a:gd name="connsiteX548" fmla="*/ 14715 w 19998"/>
                <a:gd name="connsiteY548" fmla="*/ 2051 h 19998"/>
                <a:gd name="connsiteX549" fmla="*/ 14815 w 19998"/>
                <a:gd name="connsiteY549" fmla="*/ 2115 h 19998"/>
                <a:gd name="connsiteX550" fmla="*/ 14775 w 19998"/>
                <a:gd name="connsiteY550" fmla="*/ 2138 h 19998"/>
                <a:gd name="connsiteX551" fmla="*/ 14796 w 19998"/>
                <a:gd name="connsiteY551" fmla="*/ 2218 h 19998"/>
                <a:gd name="connsiteX552" fmla="*/ 14756 w 19998"/>
                <a:gd name="connsiteY552" fmla="*/ 2195 h 19998"/>
                <a:gd name="connsiteX553" fmla="*/ 14732 w 19998"/>
                <a:gd name="connsiteY553" fmla="*/ 2218 h 19998"/>
                <a:gd name="connsiteX554" fmla="*/ 14756 w 19998"/>
                <a:gd name="connsiteY554" fmla="*/ 2237 h 19998"/>
                <a:gd name="connsiteX555" fmla="*/ 14732 w 19998"/>
                <a:gd name="connsiteY555" fmla="*/ 2275 h 19998"/>
                <a:gd name="connsiteX556" fmla="*/ 14715 w 19998"/>
                <a:gd name="connsiteY556" fmla="*/ 2275 h 19998"/>
                <a:gd name="connsiteX557" fmla="*/ 14756 w 19998"/>
                <a:gd name="connsiteY557" fmla="*/ 2341 h 19998"/>
                <a:gd name="connsiteX558" fmla="*/ 14675 w 19998"/>
                <a:gd name="connsiteY558" fmla="*/ 2519 h 19998"/>
                <a:gd name="connsiteX559" fmla="*/ 14815 w 19998"/>
                <a:gd name="connsiteY559" fmla="*/ 2622 h 19998"/>
                <a:gd name="connsiteX560" fmla="*/ 14796 w 19998"/>
                <a:gd name="connsiteY560" fmla="*/ 2904 h 19998"/>
                <a:gd name="connsiteX561" fmla="*/ 14918 w 19998"/>
                <a:gd name="connsiteY561" fmla="*/ 2904 h 19998"/>
                <a:gd name="connsiteX562" fmla="*/ 14918 w 19998"/>
                <a:gd name="connsiteY562" fmla="*/ 2867 h 19998"/>
                <a:gd name="connsiteX563" fmla="*/ 15001 w 19998"/>
                <a:gd name="connsiteY563" fmla="*/ 2888 h 19998"/>
                <a:gd name="connsiteX564" fmla="*/ 15230 w 19998"/>
                <a:gd name="connsiteY564" fmla="*/ 3074 h 19998"/>
                <a:gd name="connsiteX565" fmla="*/ 15249 w 19998"/>
                <a:gd name="connsiteY565" fmla="*/ 3050 h 19998"/>
                <a:gd name="connsiteX566" fmla="*/ 15249 w 19998"/>
                <a:gd name="connsiteY566" fmla="*/ 3114 h 19998"/>
                <a:gd name="connsiteX567" fmla="*/ 15330 w 19998"/>
                <a:gd name="connsiteY567" fmla="*/ 3114 h 19998"/>
                <a:gd name="connsiteX568" fmla="*/ 15418 w 19998"/>
                <a:gd name="connsiteY568" fmla="*/ 3114 h 19998"/>
                <a:gd name="connsiteX569" fmla="*/ 15499 w 19998"/>
                <a:gd name="connsiteY569" fmla="*/ 3196 h 19998"/>
                <a:gd name="connsiteX570" fmla="*/ 15475 w 19998"/>
                <a:gd name="connsiteY570" fmla="*/ 3252 h 19998"/>
                <a:gd name="connsiteX571" fmla="*/ 15499 w 19998"/>
                <a:gd name="connsiteY571" fmla="*/ 3295 h 19998"/>
                <a:gd name="connsiteX572" fmla="*/ 15499 w 19998"/>
                <a:gd name="connsiteY572" fmla="*/ 3276 h 19998"/>
                <a:gd name="connsiteX573" fmla="*/ 15599 w 19998"/>
                <a:gd name="connsiteY573" fmla="*/ 3276 h 19998"/>
                <a:gd name="connsiteX574" fmla="*/ 15704 w 19998"/>
                <a:gd name="connsiteY574" fmla="*/ 3374 h 19998"/>
                <a:gd name="connsiteX575" fmla="*/ 15682 w 19998"/>
                <a:gd name="connsiteY575" fmla="*/ 3414 h 19998"/>
                <a:gd name="connsiteX576" fmla="*/ 15723 w 19998"/>
                <a:gd name="connsiteY576" fmla="*/ 3478 h 19998"/>
                <a:gd name="connsiteX577" fmla="*/ 15704 w 19998"/>
                <a:gd name="connsiteY577" fmla="*/ 3497 h 19998"/>
                <a:gd name="connsiteX578" fmla="*/ 15747 w 19998"/>
                <a:gd name="connsiteY578" fmla="*/ 3534 h 19998"/>
                <a:gd name="connsiteX579" fmla="*/ 15747 w 19998"/>
                <a:gd name="connsiteY579" fmla="*/ 3518 h 19998"/>
                <a:gd name="connsiteX580" fmla="*/ 15935 w 19998"/>
                <a:gd name="connsiteY580" fmla="*/ 3478 h 19998"/>
                <a:gd name="connsiteX581" fmla="*/ 15935 w 19998"/>
                <a:gd name="connsiteY581" fmla="*/ 3518 h 19998"/>
                <a:gd name="connsiteX582" fmla="*/ 15951 w 19998"/>
                <a:gd name="connsiteY582" fmla="*/ 3518 h 19998"/>
                <a:gd name="connsiteX583" fmla="*/ 15992 w 19998"/>
                <a:gd name="connsiteY583" fmla="*/ 3414 h 19998"/>
                <a:gd name="connsiteX584" fmla="*/ 16156 w 19998"/>
                <a:gd name="connsiteY584" fmla="*/ 3414 h 19998"/>
                <a:gd name="connsiteX585" fmla="*/ 16156 w 19998"/>
                <a:gd name="connsiteY585" fmla="*/ 3374 h 19998"/>
                <a:gd name="connsiteX586" fmla="*/ 16302 w 19998"/>
                <a:gd name="connsiteY586" fmla="*/ 3436 h 19998"/>
                <a:gd name="connsiteX587" fmla="*/ 16285 w 19998"/>
                <a:gd name="connsiteY587" fmla="*/ 3454 h 19998"/>
                <a:gd name="connsiteX588" fmla="*/ 16366 w 19998"/>
                <a:gd name="connsiteY588" fmla="*/ 3518 h 19998"/>
                <a:gd name="connsiteX589" fmla="*/ 16490 w 19998"/>
                <a:gd name="connsiteY589" fmla="*/ 3518 h 19998"/>
                <a:gd name="connsiteX590" fmla="*/ 16506 w 19998"/>
                <a:gd name="connsiteY590" fmla="*/ 3600 h 19998"/>
                <a:gd name="connsiteX591" fmla="*/ 16590 w 19998"/>
                <a:gd name="connsiteY591" fmla="*/ 3624 h 19998"/>
                <a:gd name="connsiteX592" fmla="*/ 16611 w 19998"/>
                <a:gd name="connsiteY592" fmla="*/ 3581 h 19998"/>
                <a:gd name="connsiteX593" fmla="*/ 16694 w 19998"/>
                <a:gd name="connsiteY593" fmla="*/ 3600 h 19998"/>
                <a:gd name="connsiteX594" fmla="*/ 16694 w 19998"/>
                <a:gd name="connsiteY594" fmla="*/ 3560 h 19998"/>
                <a:gd name="connsiteX595" fmla="*/ 16716 w 19998"/>
                <a:gd name="connsiteY595" fmla="*/ 3560 h 19998"/>
                <a:gd name="connsiteX596" fmla="*/ 16716 w 19998"/>
                <a:gd name="connsiteY596" fmla="*/ 3518 h 19998"/>
                <a:gd name="connsiteX597" fmla="*/ 16759 w 19998"/>
                <a:gd name="connsiteY597" fmla="*/ 3497 h 19998"/>
                <a:gd name="connsiteX598" fmla="*/ 16759 w 19998"/>
                <a:gd name="connsiteY598" fmla="*/ 3478 h 19998"/>
                <a:gd name="connsiteX599" fmla="*/ 16940 w 19998"/>
                <a:gd name="connsiteY599" fmla="*/ 3478 h 19998"/>
                <a:gd name="connsiteX600" fmla="*/ 17085 w 19998"/>
                <a:gd name="connsiteY600" fmla="*/ 3560 h 19998"/>
                <a:gd name="connsiteX601" fmla="*/ 17085 w 19998"/>
                <a:gd name="connsiteY601" fmla="*/ 3534 h 19998"/>
                <a:gd name="connsiteX602" fmla="*/ 17192 w 19998"/>
                <a:gd name="connsiteY602" fmla="*/ 3518 h 19998"/>
                <a:gd name="connsiteX603" fmla="*/ 17192 w 19998"/>
                <a:gd name="connsiteY603" fmla="*/ 3534 h 19998"/>
                <a:gd name="connsiteX604" fmla="*/ 17373 w 19998"/>
                <a:gd name="connsiteY604" fmla="*/ 3640 h 19998"/>
                <a:gd name="connsiteX605" fmla="*/ 17354 w 19998"/>
                <a:gd name="connsiteY605" fmla="*/ 3663 h 19998"/>
                <a:gd name="connsiteX606" fmla="*/ 17437 w 19998"/>
                <a:gd name="connsiteY606" fmla="*/ 3783 h 19998"/>
                <a:gd name="connsiteX607" fmla="*/ 17397 w 19998"/>
                <a:gd name="connsiteY607" fmla="*/ 3783 h 19998"/>
                <a:gd name="connsiteX608" fmla="*/ 17414 w 19998"/>
                <a:gd name="connsiteY608" fmla="*/ 3826 h 19998"/>
                <a:gd name="connsiteX609" fmla="*/ 17437 w 19998"/>
                <a:gd name="connsiteY609" fmla="*/ 3826 h 19998"/>
                <a:gd name="connsiteX610" fmla="*/ 17602 w 19998"/>
                <a:gd name="connsiteY610" fmla="*/ 4028 h 19998"/>
                <a:gd name="connsiteX611" fmla="*/ 17623 w 19998"/>
                <a:gd name="connsiteY611" fmla="*/ 4091 h 19998"/>
                <a:gd name="connsiteX612" fmla="*/ 17642 w 19998"/>
                <a:gd name="connsiteY612" fmla="*/ 4091 h 19998"/>
                <a:gd name="connsiteX613" fmla="*/ 17683 w 19998"/>
                <a:gd name="connsiteY613" fmla="*/ 4211 h 19998"/>
                <a:gd name="connsiteX614" fmla="*/ 17849 w 19998"/>
                <a:gd name="connsiteY614" fmla="*/ 4211 h 19998"/>
                <a:gd name="connsiteX615" fmla="*/ 17849 w 19998"/>
                <a:gd name="connsiteY615" fmla="*/ 4171 h 19998"/>
                <a:gd name="connsiteX616" fmla="*/ 17871 w 19998"/>
                <a:gd name="connsiteY616" fmla="*/ 4171 h 19998"/>
                <a:gd name="connsiteX617" fmla="*/ 17830 w 19998"/>
                <a:gd name="connsiteY617" fmla="*/ 4091 h 19998"/>
                <a:gd name="connsiteX618" fmla="*/ 17871 w 19998"/>
                <a:gd name="connsiteY618" fmla="*/ 4065 h 19998"/>
                <a:gd name="connsiteX619" fmla="*/ 17935 w 19998"/>
                <a:gd name="connsiteY619" fmla="*/ 4091 h 19998"/>
                <a:gd name="connsiteX620" fmla="*/ 17976 w 19998"/>
                <a:gd name="connsiteY620" fmla="*/ 4065 h 19998"/>
                <a:gd name="connsiteX621" fmla="*/ 18019 w 19998"/>
                <a:gd name="connsiteY621" fmla="*/ 4091 h 19998"/>
                <a:gd name="connsiteX622" fmla="*/ 18140 w 19998"/>
                <a:gd name="connsiteY622" fmla="*/ 4131 h 19998"/>
                <a:gd name="connsiteX623" fmla="*/ 18183 w 19998"/>
                <a:gd name="connsiteY623" fmla="*/ 4293 h 19998"/>
                <a:gd name="connsiteX624" fmla="*/ 18200 w 19998"/>
                <a:gd name="connsiteY624" fmla="*/ 4293 h 19998"/>
                <a:gd name="connsiteX625" fmla="*/ 18223 w 19998"/>
                <a:gd name="connsiteY625" fmla="*/ 4211 h 19998"/>
                <a:gd name="connsiteX626" fmla="*/ 18240 w 19998"/>
                <a:gd name="connsiteY626" fmla="*/ 4211 h 19998"/>
                <a:gd name="connsiteX627" fmla="*/ 18240 w 19998"/>
                <a:gd name="connsiteY627" fmla="*/ 4230 h 19998"/>
                <a:gd name="connsiteX628" fmla="*/ 18281 w 19998"/>
                <a:gd name="connsiteY628" fmla="*/ 4230 h 19998"/>
                <a:gd name="connsiteX629" fmla="*/ 18328 w 19998"/>
                <a:gd name="connsiteY629" fmla="*/ 4270 h 19998"/>
                <a:gd name="connsiteX630" fmla="*/ 18369 w 19998"/>
                <a:gd name="connsiteY630" fmla="*/ 4253 h 19998"/>
                <a:gd name="connsiteX631" fmla="*/ 18388 w 19998"/>
                <a:gd name="connsiteY631" fmla="*/ 4270 h 19998"/>
                <a:gd name="connsiteX632" fmla="*/ 18531 w 19998"/>
                <a:gd name="connsiteY632" fmla="*/ 4253 h 19998"/>
                <a:gd name="connsiteX633" fmla="*/ 18531 w 19998"/>
                <a:gd name="connsiteY633" fmla="*/ 4270 h 19998"/>
                <a:gd name="connsiteX634" fmla="*/ 18631 w 19998"/>
                <a:gd name="connsiteY634" fmla="*/ 4211 h 19998"/>
                <a:gd name="connsiteX635" fmla="*/ 18631 w 19998"/>
                <a:gd name="connsiteY635" fmla="*/ 4131 h 19998"/>
                <a:gd name="connsiteX636" fmla="*/ 18762 w 19998"/>
                <a:gd name="connsiteY636" fmla="*/ 4108 h 19998"/>
                <a:gd name="connsiteX637" fmla="*/ 18778 w 19998"/>
                <a:gd name="connsiteY637" fmla="*/ 4148 h 19998"/>
                <a:gd name="connsiteX638" fmla="*/ 18821 w 19998"/>
                <a:gd name="connsiteY638" fmla="*/ 4131 h 19998"/>
                <a:gd name="connsiteX639" fmla="*/ 18943 w 19998"/>
                <a:gd name="connsiteY639" fmla="*/ 4333 h 19998"/>
                <a:gd name="connsiteX640" fmla="*/ 19047 w 19998"/>
                <a:gd name="connsiteY640" fmla="*/ 4333 h 19998"/>
                <a:gd name="connsiteX641" fmla="*/ 19064 w 19998"/>
                <a:gd name="connsiteY641" fmla="*/ 4392 h 19998"/>
                <a:gd name="connsiteX642" fmla="*/ 19152 w 19998"/>
                <a:gd name="connsiteY642" fmla="*/ 4392 h 19998"/>
                <a:gd name="connsiteX643" fmla="*/ 19152 w 19998"/>
                <a:gd name="connsiteY643" fmla="*/ 4373 h 19998"/>
                <a:gd name="connsiteX644" fmla="*/ 19212 w 19998"/>
                <a:gd name="connsiteY644" fmla="*/ 4373 h 19998"/>
                <a:gd name="connsiteX645" fmla="*/ 19212 w 19998"/>
                <a:gd name="connsiteY645" fmla="*/ 4392 h 19998"/>
                <a:gd name="connsiteX646" fmla="*/ 19317 w 19998"/>
                <a:gd name="connsiteY646" fmla="*/ 4333 h 19998"/>
                <a:gd name="connsiteX647" fmla="*/ 19417 w 19998"/>
                <a:gd name="connsiteY647" fmla="*/ 4392 h 19998"/>
                <a:gd name="connsiteX648" fmla="*/ 19443 w 19998"/>
                <a:gd name="connsiteY648" fmla="*/ 4373 h 19998"/>
                <a:gd name="connsiteX649" fmla="*/ 19500 w 19998"/>
                <a:gd name="connsiteY649" fmla="*/ 4373 h 19998"/>
                <a:gd name="connsiteX650" fmla="*/ 19521 w 19998"/>
                <a:gd name="connsiteY650" fmla="*/ 4352 h 19998"/>
                <a:gd name="connsiteX651" fmla="*/ 19998 w 19998"/>
                <a:gd name="connsiteY651" fmla="*/ 4512 h 19998"/>
                <a:gd name="connsiteX652" fmla="*/ 19750 w 19998"/>
                <a:gd name="connsiteY652" fmla="*/ 4939 h 19998"/>
                <a:gd name="connsiteX653" fmla="*/ 19712 w 19998"/>
                <a:gd name="connsiteY653" fmla="*/ 4939 h 19998"/>
                <a:gd name="connsiteX654" fmla="*/ 19686 w 19998"/>
                <a:gd name="connsiteY654" fmla="*/ 5003 h 19998"/>
                <a:gd name="connsiteX655" fmla="*/ 19645 w 19998"/>
                <a:gd name="connsiteY655" fmla="*/ 5003 h 19998"/>
                <a:gd name="connsiteX656" fmla="*/ 19131 w 19998"/>
                <a:gd name="connsiteY656" fmla="*/ 6512 h 19998"/>
                <a:gd name="connsiteX657" fmla="*/ 19236 w 19998"/>
                <a:gd name="connsiteY657" fmla="*/ 7750 h 19998"/>
                <a:gd name="connsiteX658" fmla="*/ 19212 w 19998"/>
                <a:gd name="connsiteY658" fmla="*/ 7750 h 19998"/>
                <a:gd name="connsiteX659" fmla="*/ 19090 w 19998"/>
                <a:gd name="connsiteY659" fmla="*/ 7870 h 19998"/>
                <a:gd name="connsiteX660" fmla="*/ 19152 w 19998"/>
                <a:gd name="connsiteY660" fmla="*/ 7853 h 19998"/>
                <a:gd name="connsiteX661" fmla="*/ 19064 w 19998"/>
                <a:gd name="connsiteY661" fmla="*/ 7973 h 19998"/>
                <a:gd name="connsiteX662" fmla="*/ 18983 w 19998"/>
                <a:gd name="connsiteY662" fmla="*/ 7973 h 19998"/>
                <a:gd name="connsiteX663" fmla="*/ 18714 w 19998"/>
                <a:gd name="connsiteY663" fmla="*/ 8135 h 19998"/>
                <a:gd name="connsiteX664" fmla="*/ 18695 w 19998"/>
                <a:gd name="connsiteY664" fmla="*/ 8093 h 19998"/>
                <a:gd name="connsiteX665" fmla="*/ 18614 w 19998"/>
                <a:gd name="connsiteY665" fmla="*/ 7997 h 19998"/>
                <a:gd name="connsiteX666" fmla="*/ 18631 w 19998"/>
                <a:gd name="connsiteY666" fmla="*/ 7973 h 19998"/>
                <a:gd name="connsiteX667" fmla="*/ 18304 w 19998"/>
                <a:gd name="connsiteY6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573 w 19998"/>
                <a:gd name="connsiteY22" fmla="*/ 11451 h 19998"/>
                <a:gd name="connsiteX23" fmla="*/ 18614 w 19998"/>
                <a:gd name="connsiteY23" fmla="*/ 11571 h 19998"/>
                <a:gd name="connsiteX24" fmla="*/ 18240 w 19998"/>
                <a:gd name="connsiteY24" fmla="*/ 11839 h 19998"/>
                <a:gd name="connsiteX25" fmla="*/ 18388 w 19998"/>
                <a:gd name="connsiteY25" fmla="*/ 12144 h 19998"/>
                <a:gd name="connsiteX26" fmla="*/ 18631 w 19998"/>
                <a:gd name="connsiteY26" fmla="*/ 12548 h 19998"/>
                <a:gd name="connsiteX27" fmla="*/ 18673 w 19998"/>
                <a:gd name="connsiteY27" fmla="*/ 12548 h 19998"/>
                <a:gd name="connsiteX28" fmla="*/ 18695 w 19998"/>
                <a:gd name="connsiteY28" fmla="*/ 12574 h 19998"/>
                <a:gd name="connsiteX29" fmla="*/ 18900 w 19998"/>
                <a:gd name="connsiteY29" fmla="*/ 12734 h 19998"/>
                <a:gd name="connsiteX30" fmla="*/ 18843 w 19998"/>
                <a:gd name="connsiteY30" fmla="*/ 12920 h 19998"/>
                <a:gd name="connsiteX31" fmla="*/ 18804 w 19998"/>
                <a:gd name="connsiteY31" fmla="*/ 12920 h 19998"/>
                <a:gd name="connsiteX32" fmla="*/ 18821 w 19998"/>
                <a:gd name="connsiteY32" fmla="*/ 13098 h 19998"/>
                <a:gd name="connsiteX33" fmla="*/ 18804 w 19998"/>
                <a:gd name="connsiteY33" fmla="*/ 13098 h 19998"/>
                <a:gd name="connsiteX34" fmla="*/ 18762 w 19998"/>
                <a:gd name="connsiteY34" fmla="*/ 13178 h 19998"/>
                <a:gd name="connsiteX35" fmla="*/ 18573 w 19998"/>
                <a:gd name="connsiteY35" fmla="*/ 13221 h 19998"/>
                <a:gd name="connsiteX36" fmla="*/ 18469 w 19998"/>
                <a:gd name="connsiteY36" fmla="*/ 13300 h 19998"/>
                <a:gd name="connsiteX37" fmla="*/ 18469 w 19998"/>
                <a:gd name="connsiteY37" fmla="*/ 13364 h 19998"/>
                <a:gd name="connsiteX38" fmla="*/ 18119 w 19998"/>
                <a:gd name="connsiteY38" fmla="*/ 13387 h 19998"/>
                <a:gd name="connsiteX39" fmla="*/ 18035 w 19998"/>
                <a:gd name="connsiteY39" fmla="*/ 13444 h 19998"/>
                <a:gd name="connsiteX40" fmla="*/ 18240 w 19998"/>
                <a:gd name="connsiteY40" fmla="*/ 13669 h 19998"/>
                <a:gd name="connsiteX41" fmla="*/ 18261 w 19998"/>
                <a:gd name="connsiteY41" fmla="*/ 13914 h 19998"/>
                <a:gd name="connsiteX42" fmla="*/ 18552 w 19998"/>
                <a:gd name="connsiteY42" fmla="*/ 14034 h 19998"/>
                <a:gd name="connsiteX43" fmla="*/ 18714 w 19998"/>
                <a:gd name="connsiteY43" fmla="*/ 14074 h 19998"/>
                <a:gd name="connsiteX44" fmla="*/ 18843 w 19998"/>
                <a:gd name="connsiteY44" fmla="*/ 14403 h 19998"/>
                <a:gd name="connsiteX45" fmla="*/ 18657 w 19998"/>
                <a:gd name="connsiteY45" fmla="*/ 14421 h 19998"/>
                <a:gd name="connsiteX46" fmla="*/ 18492 w 19998"/>
                <a:gd name="connsiteY46" fmla="*/ 14809 h 19998"/>
                <a:gd name="connsiteX47" fmla="*/ 18657 w 19998"/>
                <a:gd name="connsiteY47" fmla="*/ 14995 h 19998"/>
                <a:gd name="connsiteX48" fmla="*/ 18573 w 19998"/>
                <a:gd name="connsiteY48" fmla="*/ 15011 h 19998"/>
                <a:gd name="connsiteX49" fmla="*/ 18573 w 19998"/>
                <a:gd name="connsiteY49" fmla="*/ 15131 h 19998"/>
                <a:gd name="connsiteX50" fmla="*/ 18804 w 19998"/>
                <a:gd name="connsiteY50" fmla="*/ 15422 h 19998"/>
                <a:gd name="connsiteX51" fmla="*/ 18821 w 19998"/>
                <a:gd name="connsiteY51" fmla="*/ 15422 h 19998"/>
                <a:gd name="connsiteX52" fmla="*/ 18843 w 19998"/>
                <a:gd name="connsiteY52" fmla="*/ 15439 h 19998"/>
                <a:gd name="connsiteX53" fmla="*/ 19090 w 19998"/>
                <a:gd name="connsiteY53" fmla="*/ 15479 h 19998"/>
                <a:gd name="connsiteX54" fmla="*/ 19152 w 19998"/>
                <a:gd name="connsiteY54" fmla="*/ 15542 h 19998"/>
                <a:gd name="connsiteX55" fmla="*/ 19169 w 19998"/>
                <a:gd name="connsiteY55" fmla="*/ 15542 h 19998"/>
                <a:gd name="connsiteX56" fmla="*/ 19500 w 19998"/>
                <a:gd name="connsiteY56" fmla="*/ 15641 h 19998"/>
                <a:gd name="connsiteX57" fmla="*/ 19500 w 19998"/>
                <a:gd name="connsiteY57" fmla="*/ 15624 h 19998"/>
                <a:gd name="connsiteX58" fmla="*/ 19833 w 19998"/>
                <a:gd name="connsiteY58" fmla="*/ 15519 h 19998"/>
                <a:gd name="connsiteX59" fmla="*/ 19833 w 19998"/>
                <a:gd name="connsiteY59" fmla="*/ 15479 h 19998"/>
                <a:gd name="connsiteX60" fmla="*/ 19914 w 19998"/>
                <a:gd name="connsiteY60" fmla="*/ 15479 h 19998"/>
                <a:gd name="connsiteX61" fmla="*/ 19890 w 19998"/>
                <a:gd name="connsiteY61" fmla="*/ 15624 h 19998"/>
                <a:gd name="connsiteX62" fmla="*/ 19971 w 19998"/>
                <a:gd name="connsiteY62" fmla="*/ 15784 h 19998"/>
                <a:gd name="connsiteX63" fmla="*/ 19890 w 19998"/>
                <a:gd name="connsiteY63" fmla="*/ 15824 h 19998"/>
                <a:gd name="connsiteX64" fmla="*/ 19686 w 19998"/>
                <a:gd name="connsiteY64" fmla="*/ 16358 h 19998"/>
                <a:gd name="connsiteX65" fmla="*/ 19712 w 19998"/>
                <a:gd name="connsiteY65" fmla="*/ 16395 h 19998"/>
                <a:gd name="connsiteX66" fmla="*/ 19645 w 19998"/>
                <a:gd name="connsiteY66" fmla="*/ 16477 h 19998"/>
                <a:gd name="connsiteX67" fmla="*/ 19605 w 19998"/>
                <a:gd name="connsiteY67" fmla="*/ 16454 h 19998"/>
                <a:gd name="connsiteX68" fmla="*/ 19459 w 19998"/>
                <a:gd name="connsiteY68" fmla="*/ 16557 h 19998"/>
                <a:gd name="connsiteX69" fmla="*/ 19443 w 19998"/>
                <a:gd name="connsiteY69" fmla="*/ 16557 h 19998"/>
                <a:gd name="connsiteX70" fmla="*/ 19400 w 19998"/>
                <a:gd name="connsiteY70" fmla="*/ 16600 h 19998"/>
                <a:gd name="connsiteX71" fmla="*/ 19417 w 19998"/>
                <a:gd name="connsiteY71" fmla="*/ 16640 h 19998"/>
                <a:gd name="connsiteX72" fmla="*/ 19400 w 19998"/>
                <a:gd name="connsiteY72" fmla="*/ 16656 h 19998"/>
                <a:gd name="connsiteX73" fmla="*/ 19376 w 19998"/>
                <a:gd name="connsiteY73" fmla="*/ 16600 h 19998"/>
                <a:gd name="connsiteX74" fmla="*/ 19333 w 19998"/>
                <a:gd name="connsiteY74" fmla="*/ 16640 h 19998"/>
                <a:gd name="connsiteX75" fmla="*/ 19317 w 19998"/>
                <a:gd name="connsiteY75" fmla="*/ 16618 h 19998"/>
                <a:gd name="connsiteX76" fmla="*/ 19064 w 19998"/>
                <a:gd name="connsiteY76" fmla="*/ 16905 h 19998"/>
                <a:gd name="connsiteX77" fmla="*/ 19107 w 19998"/>
                <a:gd name="connsiteY77" fmla="*/ 16964 h 19998"/>
                <a:gd name="connsiteX78" fmla="*/ 19064 w 19998"/>
                <a:gd name="connsiteY78" fmla="*/ 16987 h 19998"/>
                <a:gd name="connsiteX79" fmla="*/ 19047 w 19998"/>
                <a:gd name="connsiteY79" fmla="*/ 16922 h 19998"/>
                <a:gd name="connsiteX80" fmla="*/ 18926 w 19998"/>
                <a:gd name="connsiteY80" fmla="*/ 17004 h 19998"/>
                <a:gd name="connsiteX81" fmla="*/ 18900 w 19998"/>
                <a:gd name="connsiteY81" fmla="*/ 16987 h 19998"/>
                <a:gd name="connsiteX82" fmla="*/ 18762 w 19998"/>
                <a:gd name="connsiteY82" fmla="*/ 17067 h 19998"/>
                <a:gd name="connsiteX83" fmla="*/ 18804 w 19998"/>
                <a:gd name="connsiteY83" fmla="*/ 17084 h 19998"/>
                <a:gd name="connsiteX84" fmla="*/ 18778 w 19998"/>
                <a:gd name="connsiteY84" fmla="*/ 17150 h 19998"/>
                <a:gd name="connsiteX85" fmla="*/ 18738 w 19998"/>
                <a:gd name="connsiteY85" fmla="*/ 17150 h 19998"/>
                <a:gd name="connsiteX86" fmla="*/ 18695 w 19998"/>
                <a:gd name="connsiteY86" fmla="*/ 17269 h 19998"/>
                <a:gd name="connsiteX87" fmla="*/ 18657 w 19998"/>
                <a:gd name="connsiteY87" fmla="*/ 17269 h 19998"/>
                <a:gd name="connsiteX88" fmla="*/ 18631 w 19998"/>
                <a:gd name="connsiteY88" fmla="*/ 17269 h 19998"/>
                <a:gd name="connsiteX89" fmla="*/ 18631 w 19998"/>
                <a:gd name="connsiteY89" fmla="*/ 17312 h 19998"/>
                <a:gd name="connsiteX90" fmla="*/ 18452 w 19998"/>
                <a:gd name="connsiteY90" fmla="*/ 17312 h 19998"/>
                <a:gd name="connsiteX91" fmla="*/ 18200 w 19998"/>
                <a:gd name="connsiteY91" fmla="*/ 17655 h 19998"/>
                <a:gd name="connsiteX92" fmla="*/ 18200 w 19998"/>
                <a:gd name="connsiteY92" fmla="*/ 17674 h 19998"/>
                <a:gd name="connsiteX93" fmla="*/ 18345 w 19998"/>
                <a:gd name="connsiteY93" fmla="*/ 17655 h 19998"/>
                <a:gd name="connsiteX94" fmla="*/ 18345 w 19998"/>
                <a:gd name="connsiteY94" fmla="*/ 17634 h 19998"/>
                <a:gd name="connsiteX95" fmla="*/ 18388 w 19998"/>
                <a:gd name="connsiteY95" fmla="*/ 17655 h 19998"/>
                <a:gd name="connsiteX96" fmla="*/ 18345 w 19998"/>
                <a:gd name="connsiteY96" fmla="*/ 17779 h 19998"/>
                <a:gd name="connsiteX97" fmla="*/ 18369 w 19998"/>
                <a:gd name="connsiteY97" fmla="*/ 17796 h 19998"/>
                <a:gd name="connsiteX98" fmla="*/ 18369 w 19998"/>
                <a:gd name="connsiteY98" fmla="*/ 17817 h 19998"/>
                <a:gd name="connsiteX99" fmla="*/ 18304 w 19998"/>
                <a:gd name="connsiteY99" fmla="*/ 17843 h 19998"/>
                <a:gd name="connsiteX100" fmla="*/ 18304 w 19998"/>
                <a:gd name="connsiteY100" fmla="*/ 17883 h 19998"/>
                <a:gd name="connsiteX101" fmla="*/ 18261 w 19998"/>
                <a:gd name="connsiteY101" fmla="*/ 17899 h 19998"/>
                <a:gd name="connsiteX102" fmla="*/ 18157 w 19998"/>
                <a:gd name="connsiteY102" fmla="*/ 17859 h 19998"/>
                <a:gd name="connsiteX103" fmla="*/ 17830 w 19998"/>
                <a:gd name="connsiteY103" fmla="*/ 18003 h 19998"/>
                <a:gd name="connsiteX104" fmla="*/ 17830 w 19998"/>
                <a:gd name="connsiteY104" fmla="*/ 18101 h 19998"/>
                <a:gd name="connsiteX105" fmla="*/ 17561 w 19998"/>
                <a:gd name="connsiteY105" fmla="*/ 18045 h 19998"/>
                <a:gd name="connsiteX106" fmla="*/ 17502 w 19998"/>
                <a:gd name="connsiteY106" fmla="*/ 18223 h 19998"/>
                <a:gd name="connsiteX107" fmla="*/ 17518 w 19998"/>
                <a:gd name="connsiteY107" fmla="*/ 18223 h 19998"/>
                <a:gd name="connsiteX108" fmla="*/ 17480 w 19998"/>
                <a:gd name="connsiteY108" fmla="*/ 18247 h 19998"/>
                <a:gd name="connsiteX109" fmla="*/ 17397 w 19998"/>
                <a:gd name="connsiteY109" fmla="*/ 18247 h 19998"/>
                <a:gd name="connsiteX110" fmla="*/ 17373 w 19998"/>
                <a:gd name="connsiteY110" fmla="*/ 18223 h 19998"/>
                <a:gd name="connsiteX111" fmla="*/ 17454 w 19998"/>
                <a:gd name="connsiteY111" fmla="*/ 18207 h 19998"/>
                <a:gd name="connsiteX112" fmla="*/ 17397 w 19998"/>
                <a:gd name="connsiteY112" fmla="*/ 18125 h 19998"/>
                <a:gd name="connsiteX113" fmla="*/ 17249 w 19998"/>
                <a:gd name="connsiteY113" fmla="*/ 18125 h 19998"/>
                <a:gd name="connsiteX114" fmla="*/ 17249 w 19998"/>
                <a:gd name="connsiteY114" fmla="*/ 18101 h 19998"/>
                <a:gd name="connsiteX115" fmla="*/ 17111 w 19998"/>
                <a:gd name="connsiteY115" fmla="*/ 18082 h 19998"/>
                <a:gd name="connsiteX116" fmla="*/ 17111 w 19998"/>
                <a:gd name="connsiteY116" fmla="*/ 18061 h 19998"/>
                <a:gd name="connsiteX117" fmla="*/ 17023 w 19998"/>
                <a:gd name="connsiteY117" fmla="*/ 18061 h 19998"/>
                <a:gd name="connsiteX118" fmla="*/ 17023 w 19998"/>
                <a:gd name="connsiteY118" fmla="*/ 18082 h 19998"/>
                <a:gd name="connsiteX119" fmla="*/ 17068 w 19998"/>
                <a:gd name="connsiteY119" fmla="*/ 18101 h 19998"/>
                <a:gd name="connsiteX120" fmla="*/ 17068 w 19998"/>
                <a:gd name="connsiteY120" fmla="*/ 18144 h 19998"/>
                <a:gd name="connsiteX121" fmla="*/ 17128 w 19998"/>
                <a:gd name="connsiteY121" fmla="*/ 18125 h 19998"/>
                <a:gd name="connsiteX122" fmla="*/ 17149 w 19998"/>
                <a:gd name="connsiteY122" fmla="*/ 18165 h 19998"/>
                <a:gd name="connsiteX123" fmla="*/ 17068 w 19998"/>
                <a:gd name="connsiteY123" fmla="*/ 18181 h 19998"/>
                <a:gd name="connsiteX124" fmla="*/ 17023 w 19998"/>
                <a:gd name="connsiteY124" fmla="*/ 18165 h 19998"/>
                <a:gd name="connsiteX125" fmla="*/ 16980 w 19998"/>
                <a:gd name="connsiteY125" fmla="*/ 18223 h 19998"/>
                <a:gd name="connsiteX126" fmla="*/ 16880 w 19998"/>
                <a:gd name="connsiteY126" fmla="*/ 18181 h 19998"/>
                <a:gd name="connsiteX127" fmla="*/ 16899 w 19998"/>
                <a:gd name="connsiteY127" fmla="*/ 18082 h 19998"/>
                <a:gd name="connsiteX128" fmla="*/ 16842 w 19998"/>
                <a:gd name="connsiteY128" fmla="*/ 18061 h 19998"/>
                <a:gd name="connsiteX129" fmla="*/ 16842 w 19998"/>
                <a:gd name="connsiteY129" fmla="*/ 18045 h 19998"/>
                <a:gd name="connsiteX130" fmla="*/ 16678 w 19998"/>
                <a:gd name="connsiteY130" fmla="*/ 17981 h 19998"/>
                <a:gd name="connsiteX131" fmla="*/ 16694 w 19998"/>
                <a:gd name="connsiteY131" fmla="*/ 17963 h 19998"/>
                <a:gd name="connsiteX132" fmla="*/ 16694 w 19998"/>
                <a:gd name="connsiteY132" fmla="*/ 17941 h 19998"/>
                <a:gd name="connsiteX133" fmla="*/ 16654 w 19998"/>
                <a:gd name="connsiteY133" fmla="*/ 17941 h 19998"/>
                <a:gd name="connsiteX134" fmla="*/ 16573 w 19998"/>
                <a:gd name="connsiteY134" fmla="*/ 17941 h 19998"/>
                <a:gd name="connsiteX135" fmla="*/ 16547 w 19998"/>
                <a:gd name="connsiteY135" fmla="*/ 17981 h 19998"/>
                <a:gd name="connsiteX136" fmla="*/ 16425 w 19998"/>
                <a:gd name="connsiteY136" fmla="*/ 17883 h 19998"/>
                <a:gd name="connsiteX137" fmla="*/ 16073 w 19998"/>
                <a:gd name="connsiteY137" fmla="*/ 17899 h 19998"/>
                <a:gd name="connsiteX138" fmla="*/ 16073 w 19998"/>
                <a:gd name="connsiteY138" fmla="*/ 17883 h 19998"/>
                <a:gd name="connsiteX139" fmla="*/ 16137 w 19998"/>
                <a:gd name="connsiteY139" fmla="*/ 17753 h 19998"/>
                <a:gd name="connsiteX140" fmla="*/ 16097 w 19998"/>
                <a:gd name="connsiteY140" fmla="*/ 17714 h 19998"/>
                <a:gd name="connsiteX141" fmla="*/ 16016 w 19998"/>
                <a:gd name="connsiteY141" fmla="*/ 17551 h 19998"/>
                <a:gd name="connsiteX142" fmla="*/ 15539 w 19998"/>
                <a:gd name="connsiteY142" fmla="*/ 17594 h 19998"/>
                <a:gd name="connsiteX143" fmla="*/ 15499 w 19998"/>
                <a:gd name="connsiteY143" fmla="*/ 17514 h 19998"/>
                <a:gd name="connsiteX144" fmla="*/ 15704 w 19998"/>
                <a:gd name="connsiteY144" fmla="*/ 17453 h 19998"/>
                <a:gd name="connsiteX145" fmla="*/ 15704 w 19998"/>
                <a:gd name="connsiteY145" fmla="*/ 17472 h 19998"/>
                <a:gd name="connsiteX146" fmla="*/ 15868 w 19998"/>
                <a:gd name="connsiteY146" fmla="*/ 17286 h 19998"/>
                <a:gd name="connsiteX147" fmla="*/ 15828 w 19998"/>
                <a:gd name="connsiteY147" fmla="*/ 17269 h 19998"/>
                <a:gd name="connsiteX148" fmla="*/ 15763 w 19998"/>
                <a:gd name="connsiteY148" fmla="*/ 17333 h 19998"/>
                <a:gd name="connsiteX149" fmla="*/ 15763 w 19998"/>
                <a:gd name="connsiteY149" fmla="*/ 17352 h 19998"/>
                <a:gd name="connsiteX150" fmla="*/ 15663 w 19998"/>
                <a:gd name="connsiteY150" fmla="*/ 17187 h 19998"/>
                <a:gd name="connsiteX151" fmla="*/ 15556 w 19998"/>
                <a:gd name="connsiteY151" fmla="*/ 17187 h 19998"/>
                <a:gd name="connsiteX152" fmla="*/ 15518 w 19998"/>
                <a:gd name="connsiteY152" fmla="*/ 17124 h 19998"/>
                <a:gd name="connsiteX153" fmla="*/ 15518 w 19998"/>
                <a:gd name="connsiteY153" fmla="*/ 17312 h 19998"/>
                <a:gd name="connsiteX154" fmla="*/ 15582 w 19998"/>
                <a:gd name="connsiteY154" fmla="*/ 17312 h 19998"/>
                <a:gd name="connsiteX155" fmla="*/ 15599 w 19998"/>
                <a:gd name="connsiteY155" fmla="*/ 17472 h 19998"/>
                <a:gd name="connsiteX156" fmla="*/ 15475 w 19998"/>
                <a:gd name="connsiteY156" fmla="*/ 17495 h 19998"/>
                <a:gd name="connsiteX157" fmla="*/ 15370 w 19998"/>
                <a:gd name="connsiteY157" fmla="*/ 17415 h 19998"/>
                <a:gd name="connsiteX158" fmla="*/ 15249 w 19998"/>
                <a:gd name="connsiteY158" fmla="*/ 17535 h 19998"/>
                <a:gd name="connsiteX159" fmla="*/ 15313 w 19998"/>
                <a:gd name="connsiteY159" fmla="*/ 17577 h 19998"/>
                <a:gd name="connsiteX160" fmla="*/ 15230 w 19998"/>
                <a:gd name="connsiteY160" fmla="*/ 17655 h 19998"/>
                <a:gd name="connsiteX161" fmla="*/ 14937 w 19998"/>
                <a:gd name="connsiteY161" fmla="*/ 17617 h 19998"/>
                <a:gd name="connsiteX162" fmla="*/ 14918 w 19998"/>
                <a:gd name="connsiteY162" fmla="*/ 17495 h 19998"/>
                <a:gd name="connsiteX163" fmla="*/ 14856 w 19998"/>
                <a:gd name="connsiteY163" fmla="*/ 17495 h 19998"/>
                <a:gd name="connsiteX164" fmla="*/ 14856 w 19998"/>
                <a:gd name="connsiteY164" fmla="*/ 17617 h 19998"/>
                <a:gd name="connsiteX165" fmla="*/ 14775 w 19998"/>
                <a:gd name="connsiteY165" fmla="*/ 17577 h 19998"/>
                <a:gd name="connsiteX166" fmla="*/ 14796 w 19998"/>
                <a:gd name="connsiteY166" fmla="*/ 17432 h 19998"/>
                <a:gd name="connsiteX167" fmla="*/ 14199 w 19998"/>
                <a:gd name="connsiteY167" fmla="*/ 17389 h 19998"/>
                <a:gd name="connsiteX168" fmla="*/ 14010 w 19998"/>
                <a:gd name="connsiteY168" fmla="*/ 17286 h 19998"/>
                <a:gd name="connsiteX169" fmla="*/ 14053 w 19998"/>
                <a:gd name="connsiteY169" fmla="*/ 17248 h 19998"/>
                <a:gd name="connsiteX170" fmla="*/ 13972 w 19998"/>
                <a:gd name="connsiteY170" fmla="*/ 17166 h 19998"/>
                <a:gd name="connsiteX171" fmla="*/ 12524 w 19998"/>
                <a:gd name="connsiteY171" fmla="*/ 17981 h 19998"/>
                <a:gd name="connsiteX172" fmla="*/ 12279 w 19998"/>
                <a:gd name="connsiteY172" fmla="*/ 18327 h 19998"/>
                <a:gd name="connsiteX173" fmla="*/ 12174 w 19998"/>
                <a:gd name="connsiteY173" fmla="*/ 18223 h 19998"/>
                <a:gd name="connsiteX174" fmla="*/ 12174 w 19998"/>
                <a:gd name="connsiteY174" fmla="*/ 18327 h 19998"/>
                <a:gd name="connsiteX175" fmla="*/ 12239 w 19998"/>
                <a:gd name="connsiteY175" fmla="*/ 18350 h 19998"/>
                <a:gd name="connsiteX176" fmla="*/ 12255 w 19998"/>
                <a:gd name="connsiteY176" fmla="*/ 18327 h 19998"/>
                <a:gd name="connsiteX177" fmla="*/ 12279 w 19998"/>
                <a:gd name="connsiteY177" fmla="*/ 18327 h 19998"/>
                <a:gd name="connsiteX178" fmla="*/ 12196 w 19998"/>
                <a:gd name="connsiteY178" fmla="*/ 18592 h 19998"/>
                <a:gd name="connsiteX179" fmla="*/ 12158 w 19998"/>
                <a:gd name="connsiteY179" fmla="*/ 18571 h 19998"/>
                <a:gd name="connsiteX180" fmla="*/ 12174 w 19998"/>
                <a:gd name="connsiteY180" fmla="*/ 18513 h 19998"/>
                <a:gd name="connsiteX181" fmla="*/ 12115 w 19998"/>
                <a:gd name="connsiteY181" fmla="*/ 18550 h 19998"/>
                <a:gd name="connsiteX182" fmla="*/ 12196 w 19998"/>
                <a:gd name="connsiteY182" fmla="*/ 18837 h 19998"/>
                <a:gd name="connsiteX183" fmla="*/ 12255 w 19998"/>
                <a:gd name="connsiteY183" fmla="*/ 19528 h 19998"/>
                <a:gd name="connsiteX184" fmla="*/ 12379 w 19998"/>
                <a:gd name="connsiteY184" fmla="*/ 19570 h 19998"/>
                <a:gd name="connsiteX185" fmla="*/ 12360 w 19998"/>
                <a:gd name="connsiteY185" fmla="*/ 19650 h 19998"/>
                <a:gd name="connsiteX186" fmla="*/ 12443 w 19998"/>
                <a:gd name="connsiteY186" fmla="*/ 19749 h 19998"/>
                <a:gd name="connsiteX187" fmla="*/ 12279 w 19998"/>
                <a:gd name="connsiteY187" fmla="*/ 19772 h 19998"/>
                <a:gd name="connsiteX188" fmla="*/ 12215 w 19998"/>
                <a:gd name="connsiteY188" fmla="*/ 19669 h 19998"/>
                <a:gd name="connsiteX189" fmla="*/ 12158 w 19998"/>
                <a:gd name="connsiteY189" fmla="*/ 19690 h 19998"/>
                <a:gd name="connsiteX190" fmla="*/ 12158 w 19998"/>
                <a:gd name="connsiteY190" fmla="*/ 19669 h 19998"/>
                <a:gd name="connsiteX191" fmla="*/ 12010 w 19998"/>
                <a:gd name="connsiteY191" fmla="*/ 19669 h 19998"/>
                <a:gd name="connsiteX192" fmla="*/ 12010 w 19998"/>
                <a:gd name="connsiteY192" fmla="*/ 19706 h 19998"/>
                <a:gd name="connsiteX193" fmla="*/ 11927 w 19998"/>
                <a:gd name="connsiteY193" fmla="*/ 19690 h 19998"/>
                <a:gd name="connsiteX194" fmla="*/ 11905 w 19998"/>
                <a:gd name="connsiteY194" fmla="*/ 19706 h 19998"/>
                <a:gd name="connsiteX195" fmla="*/ 11741 w 19998"/>
                <a:gd name="connsiteY195" fmla="*/ 19810 h 19998"/>
                <a:gd name="connsiteX196" fmla="*/ 11577 w 19998"/>
                <a:gd name="connsiteY196" fmla="*/ 19810 h 19998"/>
                <a:gd name="connsiteX197" fmla="*/ 11577 w 19998"/>
                <a:gd name="connsiteY197" fmla="*/ 19875 h 19998"/>
                <a:gd name="connsiteX198" fmla="*/ 11553 w 19998"/>
                <a:gd name="connsiteY198" fmla="*/ 19875 h 19998"/>
                <a:gd name="connsiteX199" fmla="*/ 11577 w 19998"/>
                <a:gd name="connsiteY199" fmla="*/ 19972 h 19998"/>
                <a:gd name="connsiteX200" fmla="*/ 11388 w 19998"/>
                <a:gd name="connsiteY200" fmla="*/ 19934 h 19998"/>
                <a:gd name="connsiteX201" fmla="*/ 11348 w 19998"/>
                <a:gd name="connsiteY201" fmla="*/ 19998 h 19998"/>
                <a:gd name="connsiteX202" fmla="*/ 10645 w 19998"/>
                <a:gd name="connsiteY202" fmla="*/ 19810 h 19998"/>
                <a:gd name="connsiteX203" fmla="*/ 10441 w 19998"/>
                <a:gd name="connsiteY203" fmla="*/ 19955 h 19998"/>
                <a:gd name="connsiteX204" fmla="*/ 10295 w 19998"/>
                <a:gd name="connsiteY204" fmla="*/ 19732 h 19998"/>
                <a:gd name="connsiteX205" fmla="*/ 9964 w 19998"/>
                <a:gd name="connsiteY205" fmla="*/ 19626 h 19998"/>
                <a:gd name="connsiteX206" fmla="*/ 9990 w 19998"/>
                <a:gd name="connsiteY206" fmla="*/ 19467 h 19998"/>
                <a:gd name="connsiteX207" fmla="*/ 10048 w 19998"/>
                <a:gd name="connsiteY207" fmla="*/ 19450 h 19998"/>
                <a:gd name="connsiteX208" fmla="*/ 10048 w 19998"/>
                <a:gd name="connsiteY208" fmla="*/ 19424 h 19998"/>
                <a:gd name="connsiteX209" fmla="*/ 9943 w 19998"/>
                <a:gd name="connsiteY209" fmla="*/ 19408 h 19998"/>
                <a:gd name="connsiteX210" fmla="*/ 9964 w 19998"/>
                <a:gd name="connsiteY210" fmla="*/ 19342 h 19998"/>
                <a:gd name="connsiteX211" fmla="*/ 9533 w 19998"/>
                <a:gd name="connsiteY211" fmla="*/ 19262 h 19998"/>
                <a:gd name="connsiteX212" fmla="*/ 9533 w 19998"/>
                <a:gd name="connsiteY212" fmla="*/ 19368 h 19998"/>
                <a:gd name="connsiteX213" fmla="*/ 9452 w 19998"/>
                <a:gd name="connsiteY213" fmla="*/ 19368 h 19998"/>
                <a:gd name="connsiteX214" fmla="*/ 9288 w 19998"/>
                <a:gd name="connsiteY214" fmla="*/ 19076 h 19998"/>
                <a:gd name="connsiteX215" fmla="*/ 8935 w 19998"/>
                <a:gd name="connsiteY215" fmla="*/ 19076 h 19998"/>
                <a:gd name="connsiteX216" fmla="*/ 8478 w 19998"/>
                <a:gd name="connsiteY216" fmla="*/ 18837 h 19998"/>
                <a:gd name="connsiteX217" fmla="*/ 8381 w 19998"/>
                <a:gd name="connsiteY217" fmla="*/ 18795 h 19998"/>
                <a:gd name="connsiteX218" fmla="*/ 8357 w 19998"/>
                <a:gd name="connsiteY218" fmla="*/ 18820 h 19998"/>
                <a:gd name="connsiteX219" fmla="*/ 8169 w 19998"/>
                <a:gd name="connsiteY219" fmla="*/ 18773 h 19998"/>
                <a:gd name="connsiteX220" fmla="*/ 8128 w 19998"/>
                <a:gd name="connsiteY220" fmla="*/ 18820 h 19998"/>
                <a:gd name="connsiteX221" fmla="*/ 8150 w 19998"/>
                <a:gd name="connsiteY221" fmla="*/ 18877 h 19998"/>
                <a:gd name="connsiteX222" fmla="*/ 8109 w 19998"/>
                <a:gd name="connsiteY222" fmla="*/ 18940 h 19998"/>
                <a:gd name="connsiteX223" fmla="*/ 8128 w 19998"/>
                <a:gd name="connsiteY223" fmla="*/ 18957 h 19998"/>
                <a:gd name="connsiteX224" fmla="*/ 8109 w 19998"/>
                <a:gd name="connsiteY224" fmla="*/ 18997 h 19998"/>
                <a:gd name="connsiteX225" fmla="*/ 8150 w 19998"/>
                <a:gd name="connsiteY225" fmla="*/ 18997 h 19998"/>
                <a:gd name="connsiteX226" fmla="*/ 8150 w 19998"/>
                <a:gd name="connsiteY226" fmla="*/ 19142 h 19998"/>
                <a:gd name="connsiteX227" fmla="*/ 8007 w 19998"/>
                <a:gd name="connsiteY227" fmla="*/ 19119 h 19998"/>
                <a:gd name="connsiteX228" fmla="*/ 7907 w 19998"/>
                <a:gd name="connsiteY228" fmla="*/ 19119 h 19998"/>
                <a:gd name="connsiteX229" fmla="*/ 7907 w 19998"/>
                <a:gd name="connsiteY229" fmla="*/ 19142 h 19998"/>
                <a:gd name="connsiteX230" fmla="*/ 7816 w 19998"/>
                <a:gd name="connsiteY230" fmla="*/ 19119 h 19998"/>
                <a:gd name="connsiteX231" fmla="*/ 7676 w 19998"/>
                <a:gd name="connsiteY231" fmla="*/ 19119 h 19998"/>
                <a:gd name="connsiteX232" fmla="*/ 7611 w 19998"/>
                <a:gd name="connsiteY232" fmla="*/ 19060 h 19998"/>
                <a:gd name="connsiteX233" fmla="*/ 7511 w 19998"/>
                <a:gd name="connsiteY233" fmla="*/ 19159 h 19998"/>
                <a:gd name="connsiteX234" fmla="*/ 6892 w 19998"/>
                <a:gd name="connsiteY234" fmla="*/ 19102 h 19998"/>
                <a:gd name="connsiteX235" fmla="*/ 6868 w 19998"/>
                <a:gd name="connsiteY235" fmla="*/ 19060 h 19998"/>
                <a:gd name="connsiteX236" fmla="*/ 6730 w 19998"/>
                <a:gd name="connsiteY236" fmla="*/ 18877 h 19998"/>
                <a:gd name="connsiteX237" fmla="*/ 6599 w 19998"/>
                <a:gd name="connsiteY237" fmla="*/ 18837 h 19998"/>
                <a:gd name="connsiteX238" fmla="*/ 6583 w 19998"/>
                <a:gd name="connsiteY238" fmla="*/ 18795 h 19998"/>
                <a:gd name="connsiteX239" fmla="*/ 6583 w 19998"/>
                <a:gd name="connsiteY239" fmla="*/ 18820 h 19998"/>
                <a:gd name="connsiteX240" fmla="*/ 6478 w 19998"/>
                <a:gd name="connsiteY240" fmla="*/ 18731 h 19998"/>
                <a:gd name="connsiteX241" fmla="*/ 6254 w 19998"/>
                <a:gd name="connsiteY241" fmla="*/ 18858 h 19998"/>
                <a:gd name="connsiteX242" fmla="*/ 6149 w 19998"/>
                <a:gd name="connsiteY242" fmla="*/ 18773 h 19998"/>
                <a:gd name="connsiteX243" fmla="*/ 6066 w 19998"/>
                <a:gd name="connsiteY243" fmla="*/ 18877 h 19998"/>
                <a:gd name="connsiteX244" fmla="*/ 6025 w 19998"/>
                <a:gd name="connsiteY244" fmla="*/ 18858 h 19998"/>
                <a:gd name="connsiteX245" fmla="*/ 6025 w 19998"/>
                <a:gd name="connsiteY245" fmla="*/ 18820 h 19998"/>
                <a:gd name="connsiteX246" fmla="*/ 5982 w 19998"/>
                <a:gd name="connsiteY246" fmla="*/ 18820 h 19998"/>
                <a:gd name="connsiteX247" fmla="*/ 5861 w 19998"/>
                <a:gd name="connsiteY247" fmla="*/ 18632 h 19998"/>
                <a:gd name="connsiteX248" fmla="*/ 5820 w 19998"/>
                <a:gd name="connsiteY248" fmla="*/ 18632 h 19998"/>
                <a:gd name="connsiteX249" fmla="*/ 5756 w 19998"/>
                <a:gd name="connsiteY249" fmla="*/ 18550 h 19998"/>
                <a:gd name="connsiteX250" fmla="*/ 5775 w 19998"/>
                <a:gd name="connsiteY250" fmla="*/ 18550 h 19998"/>
                <a:gd name="connsiteX251" fmla="*/ 5732 w 19998"/>
                <a:gd name="connsiteY251" fmla="*/ 18447 h 19998"/>
                <a:gd name="connsiteX252" fmla="*/ 5075 w 19998"/>
                <a:gd name="connsiteY252" fmla="*/ 18310 h 19998"/>
                <a:gd name="connsiteX253" fmla="*/ 4806 w 19998"/>
                <a:gd name="connsiteY253" fmla="*/ 18165 h 19998"/>
                <a:gd name="connsiteX254" fmla="*/ 4865 w 19998"/>
                <a:gd name="connsiteY254" fmla="*/ 18061 h 19998"/>
                <a:gd name="connsiteX255" fmla="*/ 4768 w 19998"/>
                <a:gd name="connsiteY255" fmla="*/ 18082 h 19998"/>
                <a:gd name="connsiteX256" fmla="*/ 4725 w 19998"/>
                <a:gd name="connsiteY256" fmla="*/ 18247 h 19998"/>
                <a:gd name="connsiteX257" fmla="*/ 4515 w 19998"/>
                <a:gd name="connsiteY257" fmla="*/ 18101 h 19998"/>
                <a:gd name="connsiteX258" fmla="*/ 4684 w 19998"/>
                <a:gd name="connsiteY258" fmla="*/ 17737 h 19998"/>
                <a:gd name="connsiteX259" fmla="*/ 4415 w 19998"/>
                <a:gd name="connsiteY259" fmla="*/ 17634 h 19998"/>
                <a:gd name="connsiteX260" fmla="*/ 4372 w 19998"/>
                <a:gd name="connsiteY260" fmla="*/ 17714 h 19998"/>
                <a:gd name="connsiteX261" fmla="*/ 4311 w 19998"/>
                <a:gd name="connsiteY261" fmla="*/ 17714 h 19998"/>
                <a:gd name="connsiteX262" fmla="*/ 4294 w 19998"/>
                <a:gd name="connsiteY262" fmla="*/ 17594 h 19998"/>
                <a:gd name="connsiteX263" fmla="*/ 4103 w 19998"/>
                <a:gd name="connsiteY263" fmla="*/ 17617 h 19998"/>
                <a:gd name="connsiteX264" fmla="*/ 4063 w 19998"/>
                <a:gd name="connsiteY264" fmla="*/ 17495 h 19998"/>
                <a:gd name="connsiteX265" fmla="*/ 4041 w 19998"/>
                <a:gd name="connsiteY265" fmla="*/ 17495 h 19998"/>
                <a:gd name="connsiteX266" fmla="*/ 4025 w 19998"/>
                <a:gd name="connsiteY266" fmla="*/ 17432 h 19998"/>
                <a:gd name="connsiteX267" fmla="*/ 4103 w 19998"/>
                <a:gd name="connsiteY267" fmla="*/ 17415 h 19998"/>
                <a:gd name="connsiteX268" fmla="*/ 4251 w 19998"/>
                <a:gd name="connsiteY268" fmla="*/ 17389 h 19998"/>
                <a:gd name="connsiteX269" fmla="*/ 4251 w 19998"/>
                <a:gd name="connsiteY269" fmla="*/ 17373 h 19998"/>
                <a:gd name="connsiteX270" fmla="*/ 4499 w 19998"/>
                <a:gd name="connsiteY270" fmla="*/ 17084 h 19998"/>
                <a:gd name="connsiteX271" fmla="*/ 5037 w 19998"/>
                <a:gd name="connsiteY271" fmla="*/ 14969 h 19998"/>
                <a:gd name="connsiteX272" fmla="*/ 5011 w 19998"/>
                <a:gd name="connsiteY272" fmla="*/ 14767 h 19998"/>
                <a:gd name="connsiteX273" fmla="*/ 5218 w 19998"/>
                <a:gd name="connsiteY273" fmla="*/ 14525 h 19998"/>
                <a:gd name="connsiteX274" fmla="*/ 5427 w 19998"/>
                <a:gd name="connsiteY274" fmla="*/ 14583 h 19998"/>
                <a:gd name="connsiteX275" fmla="*/ 5444 w 19998"/>
                <a:gd name="connsiteY275" fmla="*/ 14525 h 19998"/>
                <a:gd name="connsiteX276" fmla="*/ 5387 w 19998"/>
                <a:gd name="connsiteY276" fmla="*/ 14464 h 19998"/>
                <a:gd name="connsiteX277" fmla="*/ 5427 w 19998"/>
                <a:gd name="connsiteY277" fmla="*/ 14485 h 19998"/>
                <a:gd name="connsiteX278" fmla="*/ 5427 w 19998"/>
                <a:gd name="connsiteY278" fmla="*/ 14464 h 19998"/>
                <a:gd name="connsiteX279" fmla="*/ 5218 w 19998"/>
                <a:gd name="connsiteY279" fmla="*/ 14318 h 19998"/>
                <a:gd name="connsiteX280" fmla="*/ 5075 w 19998"/>
                <a:gd name="connsiteY280" fmla="*/ 14647 h 19998"/>
                <a:gd name="connsiteX281" fmla="*/ 5037 w 19998"/>
                <a:gd name="connsiteY281" fmla="*/ 14623 h 19998"/>
                <a:gd name="connsiteX282" fmla="*/ 5427 w 19998"/>
                <a:gd name="connsiteY282" fmla="*/ 12509 h 19998"/>
                <a:gd name="connsiteX283" fmla="*/ 5470 w 19998"/>
                <a:gd name="connsiteY283" fmla="*/ 12492 h 19998"/>
                <a:gd name="connsiteX284" fmla="*/ 5511 w 19998"/>
                <a:gd name="connsiteY284" fmla="*/ 12548 h 19998"/>
                <a:gd name="connsiteX285" fmla="*/ 5961 w 19998"/>
                <a:gd name="connsiteY285" fmla="*/ 13284 h 19998"/>
                <a:gd name="connsiteX286" fmla="*/ 6352 w 19998"/>
                <a:gd name="connsiteY286" fmla="*/ 14017 h 19998"/>
                <a:gd name="connsiteX287" fmla="*/ 6352 w 19998"/>
                <a:gd name="connsiteY287" fmla="*/ 13808 h 19998"/>
                <a:gd name="connsiteX288" fmla="*/ 6001 w 19998"/>
                <a:gd name="connsiteY288" fmla="*/ 13058 h 19998"/>
                <a:gd name="connsiteX289" fmla="*/ 5675 w 19998"/>
                <a:gd name="connsiteY289" fmla="*/ 12532 h 19998"/>
                <a:gd name="connsiteX290" fmla="*/ 5551 w 19998"/>
                <a:gd name="connsiteY290" fmla="*/ 12410 h 19998"/>
                <a:gd name="connsiteX291" fmla="*/ 5258 w 19998"/>
                <a:gd name="connsiteY291" fmla="*/ 12227 h 19998"/>
                <a:gd name="connsiteX292" fmla="*/ 5242 w 19998"/>
                <a:gd name="connsiteY292" fmla="*/ 12243 h 19998"/>
                <a:gd name="connsiteX293" fmla="*/ 5175 w 19998"/>
                <a:gd name="connsiteY293" fmla="*/ 11961 h 19998"/>
                <a:gd name="connsiteX294" fmla="*/ 5363 w 19998"/>
                <a:gd name="connsiteY294" fmla="*/ 11961 h 19998"/>
                <a:gd name="connsiteX295" fmla="*/ 5487 w 19998"/>
                <a:gd name="connsiteY295" fmla="*/ 11653 h 19998"/>
                <a:gd name="connsiteX296" fmla="*/ 5470 w 19998"/>
                <a:gd name="connsiteY296" fmla="*/ 11653 h 19998"/>
                <a:gd name="connsiteX297" fmla="*/ 5470 w 19998"/>
                <a:gd name="connsiteY297" fmla="*/ 11637 h 19998"/>
                <a:gd name="connsiteX298" fmla="*/ 5444 w 19998"/>
                <a:gd name="connsiteY298" fmla="*/ 11268 h 19998"/>
                <a:gd name="connsiteX299" fmla="*/ 5339 w 19998"/>
                <a:gd name="connsiteY299" fmla="*/ 11146 h 19998"/>
                <a:gd name="connsiteX300" fmla="*/ 5251 w 19998"/>
                <a:gd name="connsiteY300" fmla="*/ 10849 h 19998"/>
                <a:gd name="connsiteX301" fmla="*/ 4784 w 19998"/>
                <a:gd name="connsiteY301" fmla="*/ 10539 h 19998"/>
                <a:gd name="connsiteX302" fmla="*/ 4603 w 19998"/>
                <a:gd name="connsiteY302" fmla="*/ 10497 h 19998"/>
                <a:gd name="connsiteX303" fmla="*/ 4620 w 19998"/>
                <a:gd name="connsiteY303" fmla="*/ 10476 h 19998"/>
                <a:gd name="connsiteX304" fmla="*/ 3877 w 19998"/>
                <a:gd name="connsiteY304" fmla="*/ 9395 h 19998"/>
                <a:gd name="connsiteX305" fmla="*/ 3941 w 19998"/>
                <a:gd name="connsiteY305" fmla="*/ 9353 h 19998"/>
                <a:gd name="connsiteX306" fmla="*/ 3918 w 19998"/>
                <a:gd name="connsiteY306" fmla="*/ 9353 h 19998"/>
                <a:gd name="connsiteX307" fmla="*/ 4168 w 19998"/>
                <a:gd name="connsiteY307" fmla="*/ 9071 h 19998"/>
                <a:gd name="connsiteX308" fmla="*/ 3753 w 19998"/>
                <a:gd name="connsiteY308" fmla="*/ 8829 h 19998"/>
                <a:gd name="connsiteX309" fmla="*/ 3899 w 19998"/>
                <a:gd name="connsiteY309" fmla="*/ 8645 h 19998"/>
                <a:gd name="connsiteX310" fmla="*/ 3899 w 19998"/>
                <a:gd name="connsiteY310" fmla="*/ 8521 h 19998"/>
                <a:gd name="connsiteX311" fmla="*/ 4472 w 19998"/>
                <a:gd name="connsiteY311" fmla="*/ 8666 h 19998"/>
                <a:gd name="connsiteX312" fmla="*/ 3877 w 19998"/>
                <a:gd name="connsiteY312" fmla="*/ 8457 h 19998"/>
                <a:gd name="connsiteX313" fmla="*/ 3689 w 19998"/>
                <a:gd name="connsiteY313" fmla="*/ 8587 h 19998"/>
                <a:gd name="connsiteX314" fmla="*/ 3360 w 19998"/>
                <a:gd name="connsiteY314" fmla="*/ 8401 h 19998"/>
                <a:gd name="connsiteX315" fmla="*/ 3303 w 19998"/>
                <a:gd name="connsiteY315" fmla="*/ 8239 h 19998"/>
                <a:gd name="connsiteX316" fmla="*/ 3465 w 19998"/>
                <a:gd name="connsiteY316" fmla="*/ 8077 h 19998"/>
                <a:gd name="connsiteX317" fmla="*/ 3344 w 19998"/>
                <a:gd name="connsiteY317" fmla="*/ 7910 h 19998"/>
                <a:gd name="connsiteX318" fmla="*/ 3156 w 19998"/>
                <a:gd name="connsiteY318" fmla="*/ 7910 h 19998"/>
                <a:gd name="connsiteX319" fmla="*/ 2844 w 19998"/>
                <a:gd name="connsiteY319" fmla="*/ 7933 h 19998"/>
                <a:gd name="connsiteX320" fmla="*/ 2822 w 19998"/>
                <a:gd name="connsiteY320" fmla="*/ 7853 h 19998"/>
                <a:gd name="connsiteX321" fmla="*/ 3115 w 19998"/>
                <a:gd name="connsiteY321" fmla="*/ 7651 h 19998"/>
                <a:gd name="connsiteX322" fmla="*/ 3115 w 19998"/>
                <a:gd name="connsiteY322" fmla="*/ 7625 h 19998"/>
                <a:gd name="connsiteX323" fmla="*/ 2477 w 19998"/>
                <a:gd name="connsiteY323" fmla="*/ 7750 h 19998"/>
                <a:gd name="connsiteX324" fmla="*/ 2477 w 19998"/>
                <a:gd name="connsiteY324" fmla="*/ 7973 h 19998"/>
                <a:gd name="connsiteX325" fmla="*/ 2127 w 19998"/>
                <a:gd name="connsiteY325" fmla="*/ 7442 h 19998"/>
                <a:gd name="connsiteX326" fmla="*/ 2127 w 19998"/>
                <a:gd name="connsiteY326" fmla="*/ 7463 h 19998"/>
                <a:gd name="connsiteX327" fmla="*/ 1831 w 19998"/>
                <a:gd name="connsiteY327" fmla="*/ 7261 h 19998"/>
                <a:gd name="connsiteX328" fmla="*/ 1260 w 19998"/>
                <a:gd name="connsiteY328" fmla="*/ 6996 h 19998"/>
                <a:gd name="connsiteX329" fmla="*/ 1276 w 19998"/>
                <a:gd name="connsiteY329" fmla="*/ 6975 h 19998"/>
                <a:gd name="connsiteX330" fmla="*/ 1260 w 19998"/>
                <a:gd name="connsiteY330" fmla="*/ 6958 h 19998"/>
                <a:gd name="connsiteX331" fmla="*/ 1236 w 19998"/>
                <a:gd name="connsiteY331" fmla="*/ 6958 h 19998"/>
                <a:gd name="connsiteX332" fmla="*/ 1172 w 19998"/>
                <a:gd name="connsiteY332" fmla="*/ 6892 h 19998"/>
                <a:gd name="connsiteX333" fmla="*/ 1155 w 19998"/>
                <a:gd name="connsiteY333" fmla="*/ 6996 h 19998"/>
                <a:gd name="connsiteX334" fmla="*/ 886 w 19998"/>
                <a:gd name="connsiteY334" fmla="*/ 6975 h 19998"/>
                <a:gd name="connsiteX335" fmla="*/ 679 w 19998"/>
                <a:gd name="connsiteY335" fmla="*/ 7099 h 19998"/>
                <a:gd name="connsiteX336" fmla="*/ 533 w 19998"/>
                <a:gd name="connsiteY336" fmla="*/ 7078 h 19998"/>
                <a:gd name="connsiteX337" fmla="*/ 533 w 19998"/>
                <a:gd name="connsiteY337" fmla="*/ 7022 h 19998"/>
                <a:gd name="connsiteX338" fmla="*/ 574 w 19998"/>
                <a:gd name="connsiteY338" fmla="*/ 6996 h 19998"/>
                <a:gd name="connsiteX339" fmla="*/ 305 w 19998"/>
                <a:gd name="connsiteY339" fmla="*/ 6568 h 19998"/>
                <a:gd name="connsiteX340" fmla="*/ 264 w 19998"/>
                <a:gd name="connsiteY340" fmla="*/ 6594 h 19998"/>
                <a:gd name="connsiteX341" fmla="*/ 164 w 19998"/>
                <a:gd name="connsiteY341" fmla="*/ 6528 h 19998"/>
                <a:gd name="connsiteX342" fmla="*/ 141 w 19998"/>
                <a:gd name="connsiteY342" fmla="*/ 6528 h 19998"/>
                <a:gd name="connsiteX343" fmla="*/ 0 w 19998"/>
                <a:gd name="connsiteY343" fmla="*/ 6490 h 19998"/>
                <a:gd name="connsiteX344" fmla="*/ 17 w 19998"/>
                <a:gd name="connsiteY344" fmla="*/ 6465 h 19998"/>
                <a:gd name="connsiteX345" fmla="*/ 57 w 19998"/>
                <a:gd name="connsiteY345" fmla="*/ 6465 h 19998"/>
                <a:gd name="connsiteX346" fmla="*/ 57 w 19998"/>
                <a:gd name="connsiteY346" fmla="*/ 6425 h 19998"/>
                <a:gd name="connsiteX347" fmla="*/ 695 w 19998"/>
                <a:gd name="connsiteY347" fmla="*/ 6408 h 19998"/>
                <a:gd name="connsiteX348" fmla="*/ 760 w 19998"/>
                <a:gd name="connsiteY348" fmla="*/ 6262 h 19998"/>
                <a:gd name="connsiteX349" fmla="*/ 722 w 19998"/>
                <a:gd name="connsiteY349" fmla="*/ 6262 h 19998"/>
                <a:gd name="connsiteX350" fmla="*/ 695 w 19998"/>
                <a:gd name="connsiteY350" fmla="*/ 6164 h 19998"/>
                <a:gd name="connsiteX351" fmla="*/ 433 w 19998"/>
                <a:gd name="connsiteY351" fmla="*/ 6084 h 19998"/>
                <a:gd name="connsiteX352" fmla="*/ 348 w 19998"/>
                <a:gd name="connsiteY352" fmla="*/ 6204 h 19998"/>
                <a:gd name="connsiteX353" fmla="*/ 329 w 19998"/>
                <a:gd name="connsiteY353" fmla="*/ 6204 h 19998"/>
                <a:gd name="connsiteX354" fmla="*/ 305 w 19998"/>
                <a:gd name="connsiteY354" fmla="*/ 6060 h 19998"/>
                <a:gd name="connsiteX355" fmla="*/ 348 w 19998"/>
                <a:gd name="connsiteY355" fmla="*/ 6044 h 19998"/>
                <a:gd name="connsiteX356" fmla="*/ 348 w 19998"/>
                <a:gd name="connsiteY356" fmla="*/ 5997 h 19998"/>
                <a:gd name="connsiteX357" fmla="*/ 248 w 19998"/>
                <a:gd name="connsiteY357" fmla="*/ 5997 h 19998"/>
                <a:gd name="connsiteX358" fmla="*/ 221 w 19998"/>
                <a:gd name="connsiteY358" fmla="*/ 5938 h 19998"/>
                <a:gd name="connsiteX359" fmla="*/ 329 w 19998"/>
                <a:gd name="connsiteY359" fmla="*/ 5938 h 19998"/>
                <a:gd name="connsiteX360" fmla="*/ 348 w 19998"/>
                <a:gd name="connsiteY360" fmla="*/ 5818 h 19998"/>
                <a:gd name="connsiteX361" fmla="*/ 391 w 19998"/>
                <a:gd name="connsiteY361" fmla="*/ 5818 h 19998"/>
                <a:gd name="connsiteX362" fmla="*/ 369 w 19998"/>
                <a:gd name="connsiteY362" fmla="*/ 5917 h 19998"/>
                <a:gd name="connsiteX363" fmla="*/ 433 w 19998"/>
                <a:gd name="connsiteY363" fmla="*/ 5877 h 19998"/>
                <a:gd name="connsiteX364" fmla="*/ 433 w 19998"/>
                <a:gd name="connsiteY364" fmla="*/ 5898 h 19998"/>
                <a:gd name="connsiteX365" fmla="*/ 410 w 19998"/>
                <a:gd name="connsiteY365" fmla="*/ 5917 h 19998"/>
                <a:gd name="connsiteX366" fmla="*/ 433 w 19998"/>
                <a:gd name="connsiteY366" fmla="*/ 5938 h 19998"/>
                <a:gd name="connsiteX367" fmla="*/ 555 w 19998"/>
                <a:gd name="connsiteY367" fmla="*/ 5938 h 19998"/>
                <a:gd name="connsiteX368" fmla="*/ 555 w 19998"/>
                <a:gd name="connsiteY368" fmla="*/ 5955 h 19998"/>
                <a:gd name="connsiteX369" fmla="*/ 738 w 19998"/>
                <a:gd name="connsiteY369" fmla="*/ 5938 h 19998"/>
                <a:gd name="connsiteX370" fmla="*/ 695 w 19998"/>
                <a:gd name="connsiteY370" fmla="*/ 5835 h 19998"/>
                <a:gd name="connsiteX371" fmla="*/ 655 w 19998"/>
                <a:gd name="connsiteY371" fmla="*/ 5835 h 19998"/>
                <a:gd name="connsiteX372" fmla="*/ 638 w 19998"/>
                <a:gd name="connsiteY372" fmla="*/ 5877 h 19998"/>
                <a:gd name="connsiteX373" fmla="*/ 574 w 19998"/>
                <a:gd name="connsiteY373" fmla="*/ 5861 h 19998"/>
                <a:gd name="connsiteX374" fmla="*/ 517 w 19998"/>
                <a:gd name="connsiteY374" fmla="*/ 5861 h 19998"/>
                <a:gd name="connsiteX375" fmla="*/ 598 w 19998"/>
                <a:gd name="connsiteY375" fmla="*/ 5736 h 19998"/>
                <a:gd name="connsiteX376" fmla="*/ 141 w 19998"/>
                <a:gd name="connsiteY376" fmla="*/ 5778 h 19998"/>
                <a:gd name="connsiteX377" fmla="*/ 141 w 19998"/>
                <a:gd name="connsiteY377" fmla="*/ 5795 h 19998"/>
                <a:gd name="connsiteX378" fmla="*/ 17 w 19998"/>
                <a:gd name="connsiteY378" fmla="*/ 5818 h 19998"/>
                <a:gd name="connsiteX379" fmla="*/ 17 w 19998"/>
                <a:gd name="connsiteY379" fmla="*/ 5715 h 19998"/>
                <a:gd name="connsiteX380" fmla="*/ 40 w 19998"/>
                <a:gd name="connsiteY380" fmla="*/ 5715 h 19998"/>
                <a:gd name="connsiteX381" fmla="*/ 141 w 19998"/>
                <a:gd name="connsiteY381" fmla="*/ 5287 h 19998"/>
                <a:gd name="connsiteX382" fmla="*/ 181 w 19998"/>
                <a:gd name="connsiteY382" fmla="*/ 5268 h 19998"/>
                <a:gd name="connsiteX383" fmla="*/ 348 w 19998"/>
                <a:gd name="connsiteY383" fmla="*/ 5247 h 19998"/>
                <a:gd name="connsiteX384" fmla="*/ 329 w 19998"/>
                <a:gd name="connsiteY384" fmla="*/ 5205 h 19998"/>
                <a:gd name="connsiteX385" fmla="*/ 450 w 19998"/>
                <a:gd name="connsiteY385" fmla="*/ 5149 h 19998"/>
                <a:gd name="connsiteX386" fmla="*/ 617 w 19998"/>
                <a:gd name="connsiteY386" fmla="*/ 5149 h 19998"/>
                <a:gd name="connsiteX387" fmla="*/ 617 w 19998"/>
                <a:gd name="connsiteY387" fmla="*/ 5106 h 19998"/>
                <a:gd name="connsiteX388" fmla="*/ 803 w 19998"/>
                <a:gd name="connsiteY388" fmla="*/ 5085 h 19998"/>
                <a:gd name="connsiteX389" fmla="*/ 826 w 19998"/>
                <a:gd name="connsiteY389" fmla="*/ 5106 h 19998"/>
                <a:gd name="connsiteX390" fmla="*/ 803 w 19998"/>
                <a:gd name="connsiteY390" fmla="*/ 5149 h 19998"/>
                <a:gd name="connsiteX391" fmla="*/ 803 w 19998"/>
                <a:gd name="connsiteY391" fmla="*/ 5165 h 19998"/>
                <a:gd name="connsiteX392" fmla="*/ 1276 w 19998"/>
                <a:gd name="connsiteY392" fmla="*/ 5022 h 19998"/>
                <a:gd name="connsiteX393" fmla="*/ 1276 w 19998"/>
                <a:gd name="connsiteY393" fmla="*/ 5003 h 19998"/>
                <a:gd name="connsiteX394" fmla="*/ 1276 w 19998"/>
                <a:gd name="connsiteY394" fmla="*/ 5022 h 19998"/>
                <a:gd name="connsiteX395" fmla="*/ 1298 w 19998"/>
                <a:gd name="connsiteY395" fmla="*/ 5022 h 19998"/>
                <a:gd name="connsiteX396" fmla="*/ 1298 w 19998"/>
                <a:gd name="connsiteY396" fmla="*/ 5003 h 19998"/>
                <a:gd name="connsiteX397" fmla="*/ 1341 w 19998"/>
                <a:gd name="connsiteY397" fmla="*/ 5003 h 19998"/>
                <a:gd name="connsiteX398" fmla="*/ 1341 w 19998"/>
                <a:gd name="connsiteY398" fmla="*/ 5165 h 19998"/>
                <a:gd name="connsiteX399" fmla="*/ 1381 w 19998"/>
                <a:gd name="connsiteY399" fmla="*/ 5165 h 19998"/>
                <a:gd name="connsiteX400" fmla="*/ 1441 w 19998"/>
                <a:gd name="connsiteY400" fmla="*/ 5149 h 19998"/>
                <a:gd name="connsiteX401" fmla="*/ 1441 w 19998"/>
                <a:gd name="connsiteY401" fmla="*/ 5205 h 19998"/>
                <a:gd name="connsiteX402" fmla="*/ 1505 w 19998"/>
                <a:gd name="connsiteY402" fmla="*/ 5231 h 19998"/>
                <a:gd name="connsiteX403" fmla="*/ 1524 w 19998"/>
                <a:gd name="connsiteY403" fmla="*/ 5069 h 19998"/>
                <a:gd name="connsiteX404" fmla="*/ 1562 w 19998"/>
                <a:gd name="connsiteY404" fmla="*/ 5069 h 19998"/>
                <a:gd name="connsiteX405" fmla="*/ 1562 w 19998"/>
                <a:gd name="connsiteY405" fmla="*/ 5043 h 19998"/>
                <a:gd name="connsiteX406" fmla="*/ 1815 w 19998"/>
                <a:gd name="connsiteY406" fmla="*/ 5125 h 19998"/>
                <a:gd name="connsiteX407" fmla="*/ 1815 w 19998"/>
                <a:gd name="connsiteY407" fmla="*/ 5149 h 19998"/>
                <a:gd name="connsiteX408" fmla="*/ 1831 w 19998"/>
                <a:gd name="connsiteY408" fmla="*/ 5149 h 19998"/>
                <a:gd name="connsiteX409" fmla="*/ 1874 w 19998"/>
                <a:gd name="connsiteY409" fmla="*/ 5149 h 19998"/>
                <a:gd name="connsiteX410" fmla="*/ 1874 w 19998"/>
                <a:gd name="connsiteY410" fmla="*/ 5189 h 19998"/>
                <a:gd name="connsiteX411" fmla="*/ 1936 w 19998"/>
                <a:gd name="connsiteY411" fmla="*/ 5165 h 19998"/>
                <a:gd name="connsiteX412" fmla="*/ 1936 w 19998"/>
                <a:gd name="connsiteY412" fmla="*/ 5149 h 19998"/>
                <a:gd name="connsiteX413" fmla="*/ 1915 w 19998"/>
                <a:gd name="connsiteY413" fmla="*/ 5125 h 19998"/>
                <a:gd name="connsiteX414" fmla="*/ 1915 w 19998"/>
                <a:gd name="connsiteY414" fmla="*/ 5069 h 19998"/>
                <a:gd name="connsiteX415" fmla="*/ 1979 w 19998"/>
                <a:gd name="connsiteY415" fmla="*/ 5003 h 19998"/>
                <a:gd name="connsiteX416" fmla="*/ 1936 w 19998"/>
                <a:gd name="connsiteY416" fmla="*/ 4939 h 19998"/>
                <a:gd name="connsiteX417" fmla="*/ 2103 w 19998"/>
                <a:gd name="connsiteY417" fmla="*/ 4820 h 19998"/>
                <a:gd name="connsiteX418" fmla="*/ 2496 w 19998"/>
                <a:gd name="connsiteY418" fmla="*/ 4777 h 19998"/>
                <a:gd name="connsiteX419" fmla="*/ 2536 w 19998"/>
                <a:gd name="connsiteY419" fmla="*/ 4860 h 19998"/>
                <a:gd name="connsiteX420" fmla="*/ 2722 w 19998"/>
                <a:gd name="connsiteY420" fmla="*/ 4761 h 19998"/>
                <a:gd name="connsiteX421" fmla="*/ 2722 w 19998"/>
                <a:gd name="connsiteY421" fmla="*/ 4900 h 19998"/>
                <a:gd name="connsiteX422" fmla="*/ 2805 w 19998"/>
                <a:gd name="connsiteY422" fmla="*/ 4923 h 19998"/>
                <a:gd name="connsiteX423" fmla="*/ 2782 w 19998"/>
                <a:gd name="connsiteY423" fmla="*/ 4982 h 19998"/>
                <a:gd name="connsiteX424" fmla="*/ 2886 w 19998"/>
                <a:gd name="connsiteY424" fmla="*/ 5022 h 19998"/>
                <a:gd name="connsiteX425" fmla="*/ 2910 w 19998"/>
                <a:gd name="connsiteY425" fmla="*/ 5022 h 19998"/>
                <a:gd name="connsiteX426" fmla="*/ 2970 w 19998"/>
                <a:gd name="connsiteY426" fmla="*/ 5189 h 19998"/>
                <a:gd name="connsiteX427" fmla="*/ 3010 w 19998"/>
                <a:gd name="connsiteY427" fmla="*/ 5189 h 19998"/>
                <a:gd name="connsiteX428" fmla="*/ 3034 w 19998"/>
                <a:gd name="connsiteY428" fmla="*/ 5247 h 19998"/>
                <a:gd name="connsiteX429" fmla="*/ 3256 w 19998"/>
                <a:gd name="connsiteY429" fmla="*/ 5673 h 19998"/>
                <a:gd name="connsiteX430" fmla="*/ 3608 w 19998"/>
                <a:gd name="connsiteY430" fmla="*/ 5391 h 19998"/>
                <a:gd name="connsiteX431" fmla="*/ 3689 w 19998"/>
                <a:gd name="connsiteY431" fmla="*/ 5351 h 19998"/>
                <a:gd name="connsiteX432" fmla="*/ 3860 w 19998"/>
                <a:gd name="connsiteY432" fmla="*/ 5268 h 19998"/>
                <a:gd name="connsiteX433" fmla="*/ 3999 w 19998"/>
                <a:gd name="connsiteY433" fmla="*/ 5534 h 19998"/>
                <a:gd name="connsiteX434" fmla="*/ 4351 w 19998"/>
                <a:gd name="connsiteY434" fmla="*/ 5351 h 19998"/>
                <a:gd name="connsiteX435" fmla="*/ 4372 w 19998"/>
                <a:gd name="connsiteY435" fmla="*/ 5308 h 19998"/>
                <a:gd name="connsiteX436" fmla="*/ 4580 w 19998"/>
                <a:gd name="connsiteY436" fmla="*/ 5268 h 19998"/>
                <a:gd name="connsiteX437" fmla="*/ 4580 w 19998"/>
                <a:gd name="connsiteY437" fmla="*/ 5471 h 19998"/>
                <a:gd name="connsiteX438" fmla="*/ 4994 w 19998"/>
                <a:gd name="connsiteY438" fmla="*/ 5449 h 19998"/>
                <a:gd name="connsiteX439" fmla="*/ 5075 w 19998"/>
                <a:gd name="connsiteY439" fmla="*/ 5471 h 19998"/>
                <a:gd name="connsiteX440" fmla="*/ 5323 w 19998"/>
                <a:gd name="connsiteY440" fmla="*/ 5471 h 19998"/>
                <a:gd name="connsiteX441" fmla="*/ 5242 w 19998"/>
                <a:gd name="connsiteY441" fmla="*/ 5407 h 19998"/>
                <a:gd name="connsiteX442" fmla="*/ 4994 w 19998"/>
                <a:gd name="connsiteY442" fmla="*/ 5003 h 19998"/>
                <a:gd name="connsiteX443" fmla="*/ 4970 w 19998"/>
                <a:gd name="connsiteY443" fmla="*/ 5003 h 19998"/>
                <a:gd name="connsiteX444" fmla="*/ 4954 w 19998"/>
                <a:gd name="connsiteY444" fmla="*/ 4982 h 19998"/>
                <a:gd name="connsiteX445" fmla="*/ 5054 w 19998"/>
                <a:gd name="connsiteY445" fmla="*/ 4618 h 19998"/>
                <a:gd name="connsiteX446" fmla="*/ 5054 w 19998"/>
                <a:gd name="connsiteY446" fmla="*/ 4601 h 19998"/>
                <a:gd name="connsiteX447" fmla="*/ 5037 w 19998"/>
                <a:gd name="connsiteY447" fmla="*/ 4618 h 19998"/>
                <a:gd name="connsiteX448" fmla="*/ 5011 w 19998"/>
                <a:gd name="connsiteY448" fmla="*/ 4131 h 19998"/>
                <a:gd name="connsiteX449" fmla="*/ 4970 w 19998"/>
                <a:gd name="connsiteY449" fmla="*/ 4131 h 19998"/>
                <a:gd name="connsiteX450" fmla="*/ 4642 w 19998"/>
                <a:gd name="connsiteY450" fmla="*/ 3335 h 19998"/>
                <a:gd name="connsiteX451" fmla="*/ 4663 w 19998"/>
                <a:gd name="connsiteY451" fmla="*/ 3092 h 19998"/>
                <a:gd name="connsiteX452" fmla="*/ 4563 w 19998"/>
                <a:gd name="connsiteY452" fmla="*/ 3050 h 19998"/>
                <a:gd name="connsiteX453" fmla="*/ 4563 w 19998"/>
                <a:gd name="connsiteY453" fmla="*/ 2930 h 19998"/>
                <a:gd name="connsiteX454" fmla="*/ 4663 w 19998"/>
                <a:gd name="connsiteY454" fmla="*/ 2987 h 19998"/>
                <a:gd name="connsiteX455" fmla="*/ 4684 w 19998"/>
                <a:gd name="connsiteY455" fmla="*/ 2947 h 19998"/>
                <a:gd name="connsiteX456" fmla="*/ 5242 w 19998"/>
                <a:gd name="connsiteY456" fmla="*/ 3092 h 19998"/>
                <a:gd name="connsiteX457" fmla="*/ 5258 w 19998"/>
                <a:gd name="connsiteY457" fmla="*/ 3029 h 19998"/>
                <a:gd name="connsiteX458" fmla="*/ 5570 w 19998"/>
                <a:gd name="connsiteY458" fmla="*/ 3050 h 19998"/>
                <a:gd name="connsiteX459" fmla="*/ 5632 w 19998"/>
                <a:gd name="connsiteY459" fmla="*/ 3252 h 19998"/>
                <a:gd name="connsiteX460" fmla="*/ 5592 w 19998"/>
                <a:gd name="connsiteY460" fmla="*/ 3252 h 19998"/>
                <a:gd name="connsiteX461" fmla="*/ 5570 w 19998"/>
                <a:gd name="connsiteY461" fmla="*/ 3316 h 19998"/>
                <a:gd name="connsiteX462" fmla="*/ 5511 w 19998"/>
                <a:gd name="connsiteY462" fmla="*/ 3316 h 19998"/>
                <a:gd name="connsiteX463" fmla="*/ 5675 w 19998"/>
                <a:gd name="connsiteY463" fmla="*/ 3800 h 19998"/>
                <a:gd name="connsiteX464" fmla="*/ 5649 w 19998"/>
                <a:gd name="connsiteY464" fmla="*/ 3826 h 19998"/>
                <a:gd name="connsiteX465" fmla="*/ 5732 w 19998"/>
                <a:gd name="connsiteY465" fmla="*/ 3842 h 19998"/>
                <a:gd name="connsiteX466" fmla="*/ 5713 w 19998"/>
                <a:gd name="connsiteY466" fmla="*/ 3842 h 19998"/>
                <a:gd name="connsiteX467" fmla="*/ 5732 w 19998"/>
                <a:gd name="connsiteY467" fmla="*/ 3882 h 19998"/>
                <a:gd name="connsiteX468" fmla="*/ 5756 w 19998"/>
                <a:gd name="connsiteY468" fmla="*/ 3882 h 19998"/>
                <a:gd name="connsiteX469" fmla="*/ 5775 w 19998"/>
                <a:gd name="connsiteY469" fmla="*/ 3882 h 19998"/>
                <a:gd name="connsiteX470" fmla="*/ 5861 w 19998"/>
                <a:gd name="connsiteY470" fmla="*/ 3762 h 19998"/>
                <a:gd name="connsiteX471" fmla="*/ 6499 w 19998"/>
                <a:gd name="connsiteY471" fmla="*/ 3906 h 19998"/>
                <a:gd name="connsiteX472" fmla="*/ 7611 w 19998"/>
                <a:gd name="connsiteY472" fmla="*/ 3826 h 19998"/>
                <a:gd name="connsiteX473" fmla="*/ 7923 w 19998"/>
                <a:gd name="connsiteY473" fmla="*/ 3722 h 19998"/>
                <a:gd name="connsiteX474" fmla="*/ 8045 w 19998"/>
                <a:gd name="connsiteY474" fmla="*/ 3703 h 19998"/>
                <a:gd name="connsiteX475" fmla="*/ 7611 w 19998"/>
                <a:gd name="connsiteY475" fmla="*/ 3600 h 19998"/>
                <a:gd name="connsiteX476" fmla="*/ 7611 w 19998"/>
                <a:gd name="connsiteY476" fmla="*/ 3581 h 19998"/>
                <a:gd name="connsiteX477" fmla="*/ 7799 w 19998"/>
                <a:gd name="connsiteY477" fmla="*/ 3092 h 19998"/>
                <a:gd name="connsiteX478" fmla="*/ 9574 w 19998"/>
                <a:gd name="connsiteY478" fmla="*/ 2317 h 19998"/>
                <a:gd name="connsiteX479" fmla="*/ 9843 w 19998"/>
                <a:gd name="connsiteY479" fmla="*/ 1993 h 19998"/>
                <a:gd name="connsiteX480" fmla="*/ 9902 w 19998"/>
                <a:gd name="connsiteY480" fmla="*/ 2051 h 19998"/>
                <a:gd name="connsiteX481" fmla="*/ 10031 w 19998"/>
                <a:gd name="connsiteY481" fmla="*/ 2051 h 19998"/>
                <a:gd name="connsiteX482" fmla="*/ 9964 w 19998"/>
                <a:gd name="connsiteY482" fmla="*/ 1972 h 19998"/>
                <a:gd name="connsiteX483" fmla="*/ 9943 w 19998"/>
                <a:gd name="connsiteY483" fmla="*/ 1993 h 19998"/>
                <a:gd name="connsiteX484" fmla="*/ 9843 w 19998"/>
                <a:gd name="connsiteY484" fmla="*/ 1645 h 19998"/>
                <a:gd name="connsiteX485" fmla="*/ 9902 w 19998"/>
                <a:gd name="connsiteY485" fmla="*/ 1645 h 19998"/>
                <a:gd name="connsiteX486" fmla="*/ 9902 w 19998"/>
                <a:gd name="connsiteY486" fmla="*/ 1628 h 19998"/>
                <a:gd name="connsiteX487" fmla="*/ 9902 w 19998"/>
                <a:gd name="connsiteY487" fmla="*/ 1607 h 19998"/>
                <a:gd name="connsiteX488" fmla="*/ 9843 w 19998"/>
                <a:gd name="connsiteY488" fmla="*/ 1542 h 19998"/>
                <a:gd name="connsiteX489" fmla="*/ 9886 w 19998"/>
                <a:gd name="connsiteY489" fmla="*/ 1260 h 19998"/>
                <a:gd name="connsiteX490" fmla="*/ 9926 w 19998"/>
                <a:gd name="connsiteY490" fmla="*/ 1243 h 19998"/>
                <a:gd name="connsiteX491" fmla="*/ 9886 w 19998"/>
                <a:gd name="connsiteY491" fmla="*/ 815 h 19998"/>
                <a:gd name="connsiteX492" fmla="*/ 9902 w 19998"/>
                <a:gd name="connsiteY492" fmla="*/ 815 h 19998"/>
                <a:gd name="connsiteX493" fmla="*/ 9886 w 19998"/>
                <a:gd name="connsiteY493" fmla="*/ 484 h 19998"/>
                <a:gd name="connsiteX494" fmla="*/ 10645 w 19998"/>
                <a:gd name="connsiteY494" fmla="*/ 186 h 19998"/>
                <a:gd name="connsiteX495" fmla="*/ 11307 w 19998"/>
                <a:gd name="connsiteY495" fmla="*/ 0 h 19998"/>
                <a:gd name="connsiteX496" fmla="*/ 11431 w 19998"/>
                <a:gd name="connsiteY496" fmla="*/ 324 h 19998"/>
                <a:gd name="connsiteX497" fmla="*/ 11431 w 19998"/>
                <a:gd name="connsiteY497" fmla="*/ 630 h 19998"/>
                <a:gd name="connsiteX498" fmla="*/ 11577 w 19998"/>
                <a:gd name="connsiteY498" fmla="*/ 630 h 19998"/>
                <a:gd name="connsiteX499" fmla="*/ 11700 w 19998"/>
                <a:gd name="connsiteY499" fmla="*/ 832 h 19998"/>
                <a:gd name="connsiteX500" fmla="*/ 11822 w 19998"/>
                <a:gd name="connsiteY500" fmla="*/ 895 h 19998"/>
                <a:gd name="connsiteX501" fmla="*/ 12158 w 19998"/>
                <a:gd name="connsiteY501" fmla="*/ 670 h 19998"/>
                <a:gd name="connsiteX502" fmla="*/ 12279 w 19998"/>
                <a:gd name="connsiteY502" fmla="*/ 792 h 19998"/>
                <a:gd name="connsiteX503" fmla="*/ 12255 w 19998"/>
                <a:gd name="connsiteY503" fmla="*/ 815 h 19998"/>
                <a:gd name="connsiteX504" fmla="*/ 12360 w 19998"/>
                <a:gd name="connsiteY504" fmla="*/ 895 h 19998"/>
                <a:gd name="connsiteX505" fmla="*/ 12360 w 19998"/>
                <a:gd name="connsiteY505" fmla="*/ 912 h 19998"/>
                <a:gd name="connsiteX506" fmla="*/ 12339 w 19998"/>
                <a:gd name="connsiteY506" fmla="*/ 935 h 19998"/>
                <a:gd name="connsiteX507" fmla="*/ 12548 w 19998"/>
                <a:gd name="connsiteY507" fmla="*/ 1342 h 19998"/>
                <a:gd name="connsiteX508" fmla="*/ 12753 w 19998"/>
                <a:gd name="connsiteY508" fmla="*/ 1260 h 19998"/>
                <a:gd name="connsiteX509" fmla="*/ 12729 w 19998"/>
                <a:gd name="connsiteY509" fmla="*/ 1363 h 19998"/>
                <a:gd name="connsiteX510" fmla="*/ 12834 w 19998"/>
                <a:gd name="connsiteY510" fmla="*/ 1323 h 19998"/>
                <a:gd name="connsiteX511" fmla="*/ 12853 w 19998"/>
                <a:gd name="connsiteY511" fmla="*/ 1342 h 19998"/>
                <a:gd name="connsiteX512" fmla="*/ 12901 w 19998"/>
                <a:gd name="connsiteY512" fmla="*/ 1342 h 19998"/>
                <a:gd name="connsiteX513" fmla="*/ 13039 w 19998"/>
                <a:gd name="connsiteY513" fmla="*/ 1769 h 19998"/>
                <a:gd name="connsiteX514" fmla="*/ 13039 w 19998"/>
                <a:gd name="connsiteY514" fmla="*/ 1751 h 19998"/>
                <a:gd name="connsiteX515" fmla="*/ 13065 w 19998"/>
                <a:gd name="connsiteY515" fmla="*/ 1751 h 19998"/>
                <a:gd name="connsiteX516" fmla="*/ 13082 w 19998"/>
                <a:gd name="connsiteY516" fmla="*/ 1671 h 19998"/>
                <a:gd name="connsiteX517" fmla="*/ 13186 w 19998"/>
                <a:gd name="connsiteY517" fmla="*/ 1645 h 19998"/>
                <a:gd name="connsiteX518" fmla="*/ 13203 w 19998"/>
                <a:gd name="connsiteY518" fmla="*/ 1671 h 19998"/>
                <a:gd name="connsiteX519" fmla="*/ 13203 w 19998"/>
                <a:gd name="connsiteY519" fmla="*/ 1645 h 19998"/>
                <a:gd name="connsiteX520" fmla="*/ 13267 w 19998"/>
                <a:gd name="connsiteY520" fmla="*/ 1645 h 19998"/>
                <a:gd name="connsiteX521" fmla="*/ 13267 w 19998"/>
                <a:gd name="connsiteY521" fmla="*/ 1671 h 19998"/>
                <a:gd name="connsiteX522" fmla="*/ 13308 w 19998"/>
                <a:gd name="connsiteY522" fmla="*/ 1687 h 19998"/>
                <a:gd name="connsiteX523" fmla="*/ 13308 w 19998"/>
                <a:gd name="connsiteY523" fmla="*/ 1711 h 19998"/>
                <a:gd name="connsiteX524" fmla="*/ 13515 w 19998"/>
                <a:gd name="connsiteY524" fmla="*/ 1628 h 19998"/>
                <a:gd name="connsiteX525" fmla="*/ 13598 w 19998"/>
                <a:gd name="connsiteY525" fmla="*/ 1751 h 19998"/>
                <a:gd name="connsiteX526" fmla="*/ 13660 w 19998"/>
                <a:gd name="connsiteY526" fmla="*/ 1769 h 19998"/>
                <a:gd name="connsiteX527" fmla="*/ 13660 w 19998"/>
                <a:gd name="connsiteY527" fmla="*/ 1833 h 19998"/>
                <a:gd name="connsiteX528" fmla="*/ 13677 w 19998"/>
                <a:gd name="connsiteY528" fmla="*/ 1833 h 19998"/>
                <a:gd name="connsiteX529" fmla="*/ 13677 w 19998"/>
                <a:gd name="connsiteY529" fmla="*/ 1849 h 19998"/>
                <a:gd name="connsiteX530" fmla="*/ 13725 w 19998"/>
                <a:gd name="connsiteY530" fmla="*/ 1849 h 19998"/>
                <a:gd name="connsiteX531" fmla="*/ 13703 w 19998"/>
                <a:gd name="connsiteY531" fmla="*/ 1833 h 19998"/>
                <a:gd name="connsiteX532" fmla="*/ 13725 w 19998"/>
                <a:gd name="connsiteY532" fmla="*/ 1791 h 19998"/>
                <a:gd name="connsiteX533" fmla="*/ 13808 w 19998"/>
                <a:gd name="connsiteY533" fmla="*/ 1873 h 19998"/>
                <a:gd name="connsiteX534" fmla="*/ 13725 w 19998"/>
                <a:gd name="connsiteY534" fmla="*/ 2155 h 19998"/>
                <a:gd name="connsiteX535" fmla="*/ 13725 w 19998"/>
                <a:gd name="connsiteY535" fmla="*/ 2138 h 19998"/>
                <a:gd name="connsiteX536" fmla="*/ 13784 w 19998"/>
                <a:gd name="connsiteY536" fmla="*/ 2155 h 19998"/>
                <a:gd name="connsiteX537" fmla="*/ 13825 w 19998"/>
                <a:gd name="connsiteY537" fmla="*/ 2301 h 19998"/>
                <a:gd name="connsiteX538" fmla="*/ 13703 w 19998"/>
                <a:gd name="connsiteY538" fmla="*/ 2420 h 19998"/>
                <a:gd name="connsiteX539" fmla="*/ 13741 w 19998"/>
                <a:gd name="connsiteY539" fmla="*/ 2463 h 19998"/>
                <a:gd name="connsiteX540" fmla="*/ 13703 w 19998"/>
                <a:gd name="connsiteY540" fmla="*/ 2503 h 19998"/>
                <a:gd name="connsiteX541" fmla="*/ 13784 w 19998"/>
                <a:gd name="connsiteY541" fmla="*/ 2519 h 19998"/>
                <a:gd name="connsiteX542" fmla="*/ 13784 w 19998"/>
                <a:gd name="connsiteY542" fmla="*/ 2540 h 19998"/>
                <a:gd name="connsiteX543" fmla="*/ 13849 w 19998"/>
                <a:gd name="connsiteY543" fmla="*/ 2540 h 19998"/>
                <a:gd name="connsiteX544" fmla="*/ 14280 w 19998"/>
                <a:gd name="connsiteY544" fmla="*/ 2540 h 19998"/>
                <a:gd name="connsiteX545" fmla="*/ 14527 w 19998"/>
                <a:gd name="connsiteY545" fmla="*/ 2437 h 19998"/>
                <a:gd name="connsiteX546" fmla="*/ 14527 w 19998"/>
                <a:gd name="connsiteY546" fmla="*/ 2218 h 19998"/>
                <a:gd name="connsiteX547" fmla="*/ 14715 w 19998"/>
                <a:gd name="connsiteY547" fmla="*/ 2051 h 19998"/>
                <a:gd name="connsiteX548" fmla="*/ 14815 w 19998"/>
                <a:gd name="connsiteY548" fmla="*/ 2115 h 19998"/>
                <a:gd name="connsiteX549" fmla="*/ 14775 w 19998"/>
                <a:gd name="connsiteY549" fmla="*/ 2138 h 19998"/>
                <a:gd name="connsiteX550" fmla="*/ 14796 w 19998"/>
                <a:gd name="connsiteY550" fmla="*/ 2218 h 19998"/>
                <a:gd name="connsiteX551" fmla="*/ 14756 w 19998"/>
                <a:gd name="connsiteY551" fmla="*/ 2195 h 19998"/>
                <a:gd name="connsiteX552" fmla="*/ 14732 w 19998"/>
                <a:gd name="connsiteY552" fmla="*/ 2218 h 19998"/>
                <a:gd name="connsiteX553" fmla="*/ 14756 w 19998"/>
                <a:gd name="connsiteY553" fmla="*/ 2237 h 19998"/>
                <a:gd name="connsiteX554" fmla="*/ 14732 w 19998"/>
                <a:gd name="connsiteY554" fmla="*/ 2275 h 19998"/>
                <a:gd name="connsiteX555" fmla="*/ 14715 w 19998"/>
                <a:gd name="connsiteY555" fmla="*/ 2275 h 19998"/>
                <a:gd name="connsiteX556" fmla="*/ 14756 w 19998"/>
                <a:gd name="connsiteY556" fmla="*/ 2341 h 19998"/>
                <a:gd name="connsiteX557" fmla="*/ 14675 w 19998"/>
                <a:gd name="connsiteY557" fmla="*/ 2519 h 19998"/>
                <a:gd name="connsiteX558" fmla="*/ 14815 w 19998"/>
                <a:gd name="connsiteY558" fmla="*/ 2622 h 19998"/>
                <a:gd name="connsiteX559" fmla="*/ 14796 w 19998"/>
                <a:gd name="connsiteY559" fmla="*/ 2904 h 19998"/>
                <a:gd name="connsiteX560" fmla="*/ 14918 w 19998"/>
                <a:gd name="connsiteY560" fmla="*/ 2904 h 19998"/>
                <a:gd name="connsiteX561" fmla="*/ 14918 w 19998"/>
                <a:gd name="connsiteY561" fmla="*/ 2867 h 19998"/>
                <a:gd name="connsiteX562" fmla="*/ 15001 w 19998"/>
                <a:gd name="connsiteY562" fmla="*/ 2888 h 19998"/>
                <a:gd name="connsiteX563" fmla="*/ 15230 w 19998"/>
                <a:gd name="connsiteY563" fmla="*/ 3074 h 19998"/>
                <a:gd name="connsiteX564" fmla="*/ 15249 w 19998"/>
                <a:gd name="connsiteY564" fmla="*/ 3050 h 19998"/>
                <a:gd name="connsiteX565" fmla="*/ 15249 w 19998"/>
                <a:gd name="connsiteY565" fmla="*/ 3114 h 19998"/>
                <a:gd name="connsiteX566" fmla="*/ 15330 w 19998"/>
                <a:gd name="connsiteY566" fmla="*/ 3114 h 19998"/>
                <a:gd name="connsiteX567" fmla="*/ 15418 w 19998"/>
                <a:gd name="connsiteY567" fmla="*/ 3114 h 19998"/>
                <a:gd name="connsiteX568" fmla="*/ 15499 w 19998"/>
                <a:gd name="connsiteY568" fmla="*/ 3196 h 19998"/>
                <a:gd name="connsiteX569" fmla="*/ 15475 w 19998"/>
                <a:gd name="connsiteY569" fmla="*/ 3252 h 19998"/>
                <a:gd name="connsiteX570" fmla="*/ 15499 w 19998"/>
                <a:gd name="connsiteY570" fmla="*/ 3295 h 19998"/>
                <a:gd name="connsiteX571" fmla="*/ 15499 w 19998"/>
                <a:gd name="connsiteY571" fmla="*/ 3276 h 19998"/>
                <a:gd name="connsiteX572" fmla="*/ 15599 w 19998"/>
                <a:gd name="connsiteY572" fmla="*/ 3276 h 19998"/>
                <a:gd name="connsiteX573" fmla="*/ 15704 w 19998"/>
                <a:gd name="connsiteY573" fmla="*/ 3374 h 19998"/>
                <a:gd name="connsiteX574" fmla="*/ 15682 w 19998"/>
                <a:gd name="connsiteY574" fmla="*/ 3414 h 19998"/>
                <a:gd name="connsiteX575" fmla="*/ 15723 w 19998"/>
                <a:gd name="connsiteY575" fmla="*/ 3478 h 19998"/>
                <a:gd name="connsiteX576" fmla="*/ 15704 w 19998"/>
                <a:gd name="connsiteY576" fmla="*/ 3497 h 19998"/>
                <a:gd name="connsiteX577" fmla="*/ 15747 w 19998"/>
                <a:gd name="connsiteY577" fmla="*/ 3534 h 19998"/>
                <a:gd name="connsiteX578" fmla="*/ 15747 w 19998"/>
                <a:gd name="connsiteY578" fmla="*/ 3518 h 19998"/>
                <a:gd name="connsiteX579" fmla="*/ 15935 w 19998"/>
                <a:gd name="connsiteY579" fmla="*/ 3478 h 19998"/>
                <a:gd name="connsiteX580" fmla="*/ 15935 w 19998"/>
                <a:gd name="connsiteY580" fmla="*/ 3518 h 19998"/>
                <a:gd name="connsiteX581" fmla="*/ 15951 w 19998"/>
                <a:gd name="connsiteY581" fmla="*/ 3518 h 19998"/>
                <a:gd name="connsiteX582" fmla="*/ 15992 w 19998"/>
                <a:gd name="connsiteY582" fmla="*/ 3414 h 19998"/>
                <a:gd name="connsiteX583" fmla="*/ 16156 w 19998"/>
                <a:gd name="connsiteY583" fmla="*/ 3414 h 19998"/>
                <a:gd name="connsiteX584" fmla="*/ 16156 w 19998"/>
                <a:gd name="connsiteY584" fmla="*/ 3374 h 19998"/>
                <a:gd name="connsiteX585" fmla="*/ 16302 w 19998"/>
                <a:gd name="connsiteY585" fmla="*/ 3436 h 19998"/>
                <a:gd name="connsiteX586" fmla="*/ 16285 w 19998"/>
                <a:gd name="connsiteY586" fmla="*/ 3454 h 19998"/>
                <a:gd name="connsiteX587" fmla="*/ 16366 w 19998"/>
                <a:gd name="connsiteY587" fmla="*/ 3518 h 19998"/>
                <a:gd name="connsiteX588" fmla="*/ 16490 w 19998"/>
                <a:gd name="connsiteY588" fmla="*/ 3518 h 19998"/>
                <a:gd name="connsiteX589" fmla="*/ 16506 w 19998"/>
                <a:gd name="connsiteY589" fmla="*/ 3600 h 19998"/>
                <a:gd name="connsiteX590" fmla="*/ 16590 w 19998"/>
                <a:gd name="connsiteY590" fmla="*/ 3624 h 19998"/>
                <a:gd name="connsiteX591" fmla="*/ 16611 w 19998"/>
                <a:gd name="connsiteY591" fmla="*/ 3581 h 19998"/>
                <a:gd name="connsiteX592" fmla="*/ 16694 w 19998"/>
                <a:gd name="connsiteY592" fmla="*/ 3600 h 19998"/>
                <a:gd name="connsiteX593" fmla="*/ 16694 w 19998"/>
                <a:gd name="connsiteY593" fmla="*/ 3560 h 19998"/>
                <a:gd name="connsiteX594" fmla="*/ 16716 w 19998"/>
                <a:gd name="connsiteY594" fmla="*/ 3560 h 19998"/>
                <a:gd name="connsiteX595" fmla="*/ 16716 w 19998"/>
                <a:gd name="connsiteY595" fmla="*/ 3518 h 19998"/>
                <a:gd name="connsiteX596" fmla="*/ 16759 w 19998"/>
                <a:gd name="connsiteY596" fmla="*/ 3497 h 19998"/>
                <a:gd name="connsiteX597" fmla="*/ 16759 w 19998"/>
                <a:gd name="connsiteY597" fmla="*/ 3478 h 19998"/>
                <a:gd name="connsiteX598" fmla="*/ 16940 w 19998"/>
                <a:gd name="connsiteY598" fmla="*/ 3478 h 19998"/>
                <a:gd name="connsiteX599" fmla="*/ 17085 w 19998"/>
                <a:gd name="connsiteY599" fmla="*/ 3560 h 19998"/>
                <a:gd name="connsiteX600" fmla="*/ 17085 w 19998"/>
                <a:gd name="connsiteY600" fmla="*/ 3534 h 19998"/>
                <a:gd name="connsiteX601" fmla="*/ 17192 w 19998"/>
                <a:gd name="connsiteY601" fmla="*/ 3518 h 19998"/>
                <a:gd name="connsiteX602" fmla="*/ 17192 w 19998"/>
                <a:gd name="connsiteY602" fmla="*/ 3534 h 19998"/>
                <a:gd name="connsiteX603" fmla="*/ 17373 w 19998"/>
                <a:gd name="connsiteY603" fmla="*/ 3640 h 19998"/>
                <a:gd name="connsiteX604" fmla="*/ 17354 w 19998"/>
                <a:gd name="connsiteY604" fmla="*/ 3663 h 19998"/>
                <a:gd name="connsiteX605" fmla="*/ 17437 w 19998"/>
                <a:gd name="connsiteY605" fmla="*/ 3783 h 19998"/>
                <a:gd name="connsiteX606" fmla="*/ 17397 w 19998"/>
                <a:gd name="connsiteY606" fmla="*/ 3783 h 19998"/>
                <a:gd name="connsiteX607" fmla="*/ 17414 w 19998"/>
                <a:gd name="connsiteY607" fmla="*/ 3826 h 19998"/>
                <a:gd name="connsiteX608" fmla="*/ 17437 w 19998"/>
                <a:gd name="connsiteY608" fmla="*/ 3826 h 19998"/>
                <a:gd name="connsiteX609" fmla="*/ 17602 w 19998"/>
                <a:gd name="connsiteY609" fmla="*/ 4028 h 19998"/>
                <a:gd name="connsiteX610" fmla="*/ 17623 w 19998"/>
                <a:gd name="connsiteY610" fmla="*/ 4091 h 19998"/>
                <a:gd name="connsiteX611" fmla="*/ 17642 w 19998"/>
                <a:gd name="connsiteY611" fmla="*/ 4091 h 19998"/>
                <a:gd name="connsiteX612" fmla="*/ 17683 w 19998"/>
                <a:gd name="connsiteY612" fmla="*/ 4211 h 19998"/>
                <a:gd name="connsiteX613" fmla="*/ 17849 w 19998"/>
                <a:gd name="connsiteY613" fmla="*/ 4211 h 19998"/>
                <a:gd name="connsiteX614" fmla="*/ 17849 w 19998"/>
                <a:gd name="connsiteY614" fmla="*/ 4171 h 19998"/>
                <a:gd name="connsiteX615" fmla="*/ 17871 w 19998"/>
                <a:gd name="connsiteY615" fmla="*/ 4171 h 19998"/>
                <a:gd name="connsiteX616" fmla="*/ 17830 w 19998"/>
                <a:gd name="connsiteY616" fmla="*/ 4091 h 19998"/>
                <a:gd name="connsiteX617" fmla="*/ 17871 w 19998"/>
                <a:gd name="connsiteY617" fmla="*/ 4065 h 19998"/>
                <a:gd name="connsiteX618" fmla="*/ 17935 w 19998"/>
                <a:gd name="connsiteY618" fmla="*/ 4091 h 19998"/>
                <a:gd name="connsiteX619" fmla="*/ 17976 w 19998"/>
                <a:gd name="connsiteY619" fmla="*/ 4065 h 19998"/>
                <a:gd name="connsiteX620" fmla="*/ 18019 w 19998"/>
                <a:gd name="connsiteY620" fmla="*/ 4091 h 19998"/>
                <a:gd name="connsiteX621" fmla="*/ 18140 w 19998"/>
                <a:gd name="connsiteY621" fmla="*/ 4131 h 19998"/>
                <a:gd name="connsiteX622" fmla="*/ 18183 w 19998"/>
                <a:gd name="connsiteY622" fmla="*/ 4293 h 19998"/>
                <a:gd name="connsiteX623" fmla="*/ 18200 w 19998"/>
                <a:gd name="connsiteY623" fmla="*/ 4293 h 19998"/>
                <a:gd name="connsiteX624" fmla="*/ 18223 w 19998"/>
                <a:gd name="connsiteY624" fmla="*/ 4211 h 19998"/>
                <a:gd name="connsiteX625" fmla="*/ 18240 w 19998"/>
                <a:gd name="connsiteY625" fmla="*/ 4211 h 19998"/>
                <a:gd name="connsiteX626" fmla="*/ 18240 w 19998"/>
                <a:gd name="connsiteY626" fmla="*/ 4230 h 19998"/>
                <a:gd name="connsiteX627" fmla="*/ 18281 w 19998"/>
                <a:gd name="connsiteY627" fmla="*/ 4230 h 19998"/>
                <a:gd name="connsiteX628" fmla="*/ 18328 w 19998"/>
                <a:gd name="connsiteY628" fmla="*/ 4270 h 19998"/>
                <a:gd name="connsiteX629" fmla="*/ 18369 w 19998"/>
                <a:gd name="connsiteY629" fmla="*/ 4253 h 19998"/>
                <a:gd name="connsiteX630" fmla="*/ 18388 w 19998"/>
                <a:gd name="connsiteY630" fmla="*/ 4270 h 19998"/>
                <a:gd name="connsiteX631" fmla="*/ 18531 w 19998"/>
                <a:gd name="connsiteY631" fmla="*/ 4253 h 19998"/>
                <a:gd name="connsiteX632" fmla="*/ 18531 w 19998"/>
                <a:gd name="connsiteY632" fmla="*/ 4270 h 19998"/>
                <a:gd name="connsiteX633" fmla="*/ 18631 w 19998"/>
                <a:gd name="connsiteY633" fmla="*/ 4211 h 19998"/>
                <a:gd name="connsiteX634" fmla="*/ 18631 w 19998"/>
                <a:gd name="connsiteY634" fmla="*/ 4131 h 19998"/>
                <a:gd name="connsiteX635" fmla="*/ 18762 w 19998"/>
                <a:gd name="connsiteY635" fmla="*/ 4108 h 19998"/>
                <a:gd name="connsiteX636" fmla="*/ 18778 w 19998"/>
                <a:gd name="connsiteY636" fmla="*/ 4148 h 19998"/>
                <a:gd name="connsiteX637" fmla="*/ 18821 w 19998"/>
                <a:gd name="connsiteY637" fmla="*/ 4131 h 19998"/>
                <a:gd name="connsiteX638" fmla="*/ 18943 w 19998"/>
                <a:gd name="connsiteY638" fmla="*/ 4333 h 19998"/>
                <a:gd name="connsiteX639" fmla="*/ 19047 w 19998"/>
                <a:gd name="connsiteY639" fmla="*/ 4333 h 19998"/>
                <a:gd name="connsiteX640" fmla="*/ 19064 w 19998"/>
                <a:gd name="connsiteY640" fmla="*/ 4392 h 19998"/>
                <a:gd name="connsiteX641" fmla="*/ 19152 w 19998"/>
                <a:gd name="connsiteY641" fmla="*/ 4392 h 19998"/>
                <a:gd name="connsiteX642" fmla="*/ 19152 w 19998"/>
                <a:gd name="connsiteY642" fmla="*/ 4373 h 19998"/>
                <a:gd name="connsiteX643" fmla="*/ 19212 w 19998"/>
                <a:gd name="connsiteY643" fmla="*/ 4373 h 19998"/>
                <a:gd name="connsiteX644" fmla="*/ 19212 w 19998"/>
                <a:gd name="connsiteY644" fmla="*/ 4392 h 19998"/>
                <a:gd name="connsiteX645" fmla="*/ 19317 w 19998"/>
                <a:gd name="connsiteY645" fmla="*/ 4333 h 19998"/>
                <a:gd name="connsiteX646" fmla="*/ 19417 w 19998"/>
                <a:gd name="connsiteY646" fmla="*/ 4392 h 19998"/>
                <a:gd name="connsiteX647" fmla="*/ 19443 w 19998"/>
                <a:gd name="connsiteY647" fmla="*/ 4373 h 19998"/>
                <a:gd name="connsiteX648" fmla="*/ 19500 w 19998"/>
                <a:gd name="connsiteY648" fmla="*/ 4373 h 19998"/>
                <a:gd name="connsiteX649" fmla="*/ 19521 w 19998"/>
                <a:gd name="connsiteY649" fmla="*/ 4352 h 19998"/>
                <a:gd name="connsiteX650" fmla="*/ 19998 w 19998"/>
                <a:gd name="connsiteY650" fmla="*/ 4512 h 19998"/>
                <a:gd name="connsiteX651" fmla="*/ 19750 w 19998"/>
                <a:gd name="connsiteY651" fmla="*/ 4939 h 19998"/>
                <a:gd name="connsiteX652" fmla="*/ 19712 w 19998"/>
                <a:gd name="connsiteY652" fmla="*/ 4939 h 19998"/>
                <a:gd name="connsiteX653" fmla="*/ 19686 w 19998"/>
                <a:gd name="connsiteY653" fmla="*/ 5003 h 19998"/>
                <a:gd name="connsiteX654" fmla="*/ 19645 w 19998"/>
                <a:gd name="connsiteY654" fmla="*/ 5003 h 19998"/>
                <a:gd name="connsiteX655" fmla="*/ 19131 w 19998"/>
                <a:gd name="connsiteY655" fmla="*/ 6512 h 19998"/>
                <a:gd name="connsiteX656" fmla="*/ 19236 w 19998"/>
                <a:gd name="connsiteY656" fmla="*/ 7750 h 19998"/>
                <a:gd name="connsiteX657" fmla="*/ 19212 w 19998"/>
                <a:gd name="connsiteY657" fmla="*/ 7750 h 19998"/>
                <a:gd name="connsiteX658" fmla="*/ 19090 w 19998"/>
                <a:gd name="connsiteY658" fmla="*/ 7870 h 19998"/>
                <a:gd name="connsiteX659" fmla="*/ 19152 w 19998"/>
                <a:gd name="connsiteY659" fmla="*/ 7853 h 19998"/>
                <a:gd name="connsiteX660" fmla="*/ 19064 w 19998"/>
                <a:gd name="connsiteY660" fmla="*/ 7973 h 19998"/>
                <a:gd name="connsiteX661" fmla="*/ 18983 w 19998"/>
                <a:gd name="connsiteY661" fmla="*/ 7973 h 19998"/>
                <a:gd name="connsiteX662" fmla="*/ 18714 w 19998"/>
                <a:gd name="connsiteY662" fmla="*/ 8135 h 19998"/>
                <a:gd name="connsiteX663" fmla="*/ 18695 w 19998"/>
                <a:gd name="connsiteY663" fmla="*/ 8093 h 19998"/>
                <a:gd name="connsiteX664" fmla="*/ 18614 w 19998"/>
                <a:gd name="connsiteY664" fmla="*/ 7997 h 19998"/>
                <a:gd name="connsiteX665" fmla="*/ 18631 w 19998"/>
                <a:gd name="connsiteY665" fmla="*/ 7973 h 19998"/>
                <a:gd name="connsiteX666" fmla="*/ 18304 w 19998"/>
                <a:gd name="connsiteY66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02 w 19998"/>
                <a:gd name="connsiteY7" fmla="*/ 9336 h 19998"/>
                <a:gd name="connsiteX8" fmla="*/ 17545 w 19998"/>
                <a:gd name="connsiteY8" fmla="*/ 9644 h 19998"/>
                <a:gd name="connsiteX9" fmla="*/ 17561 w 19998"/>
                <a:gd name="connsiteY9" fmla="*/ 9644 h 19998"/>
                <a:gd name="connsiteX10" fmla="*/ 17023 w 19998"/>
                <a:gd name="connsiteY10" fmla="*/ 10152 h 19998"/>
                <a:gd name="connsiteX11" fmla="*/ 17149 w 19998"/>
                <a:gd name="connsiteY11" fmla="*/ 10619 h 19998"/>
                <a:gd name="connsiteX12" fmla="*/ 16842 w 19998"/>
                <a:gd name="connsiteY12" fmla="*/ 11007 h 19998"/>
                <a:gd name="connsiteX13" fmla="*/ 16964 w 19998"/>
                <a:gd name="connsiteY13" fmla="*/ 11169 h 19998"/>
                <a:gd name="connsiteX14" fmla="*/ 17276 w 19998"/>
                <a:gd name="connsiteY14" fmla="*/ 10821 h 19998"/>
                <a:gd name="connsiteX15" fmla="*/ 17414 w 19998"/>
                <a:gd name="connsiteY15" fmla="*/ 10619 h 19998"/>
                <a:gd name="connsiteX16" fmla="*/ 18157 w 19998"/>
                <a:gd name="connsiteY16" fmla="*/ 10539 h 19998"/>
                <a:gd name="connsiteX17" fmla="*/ 18157 w 19998"/>
                <a:gd name="connsiteY17" fmla="*/ 10556 h 19998"/>
                <a:gd name="connsiteX18" fmla="*/ 18240 w 19998"/>
                <a:gd name="connsiteY18" fmla="*/ 10758 h 19998"/>
                <a:gd name="connsiteX19" fmla="*/ 18183 w 19998"/>
                <a:gd name="connsiteY19" fmla="*/ 11106 h 19998"/>
                <a:gd name="connsiteX20" fmla="*/ 18345 w 19998"/>
                <a:gd name="connsiteY20" fmla="*/ 11127 h 19998"/>
                <a:gd name="connsiteX21" fmla="*/ 18573 w 19998"/>
                <a:gd name="connsiteY21" fmla="*/ 11451 h 19998"/>
                <a:gd name="connsiteX22" fmla="*/ 18614 w 19998"/>
                <a:gd name="connsiteY22" fmla="*/ 11571 h 19998"/>
                <a:gd name="connsiteX23" fmla="*/ 18240 w 19998"/>
                <a:gd name="connsiteY23" fmla="*/ 11839 h 19998"/>
                <a:gd name="connsiteX24" fmla="*/ 18388 w 19998"/>
                <a:gd name="connsiteY24" fmla="*/ 12144 h 19998"/>
                <a:gd name="connsiteX25" fmla="*/ 18631 w 19998"/>
                <a:gd name="connsiteY25" fmla="*/ 12548 h 19998"/>
                <a:gd name="connsiteX26" fmla="*/ 18673 w 19998"/>
                <a:gd name="connsiteY26" fmla="*/ 12548 h 19998"/>
                <a:gd name="connsiteX27" fmla="*/ 18695 w 19998"/>
                <a:gd name="connsiteY27" fmla="*/ 12574 h 19998"/>
                <a:gd name="connsiteX28" fmla="*/ 18900 w 19998"/>
                <a:gd name="connsiteY28" fmla="*/ 12734 h 19998"/>
                <a:gd name="connsiteX29" fmla="*/ 18843 w 19998"/>
                <a:gd name="connsiteY29" fmla="*/ 12920 h 19998"/>
                <a:gd name="connsiteX30" fmla="*/ 18804 w 19998"/>
                <a:gd name="connsiteY30" fmla="*/ 12920 h 19998"/>
                <a:gd name="connsiteX31" fmla="*/ 18821 w 19998"/>
                <a:gd name="connsiteY31" fmla="*/ 13098 h 19998"/>
                <a:gd name="connsiteX32" fmla="*/ 18804 w 19998"/>
                <a:gd name="connsiteY32" fmla="*/ 13098 h 19998"/>
                <a:gd name="connsiteX33" fmla="*/ 18762 w 19998"/>
                <a:gd name="connsiteY33" fmla="*/ 13178 h 19998"/>
                <a:gd name="connsiteX34" fmla="*/ 18573 w 19998"/>
                <a:gd name="connsiteY34" fmla="*/ 13221 h 19998"/>
                <a:gd name="connsiteX35" fmla="*/ 18469 w 19998"/>
                <a:gd name="connsiteY35" fmla="*/ 13300 h 19998"/>
                <a:gd name="connsiteX36" fmla="*/ 18469 w 19998"/>
                <a:gd name="connsiteY36" fmla="*/ 13364 h 19998"/>
                <a:gd name="connsiteX37" fmla="*/ 18119 w 19998"/>
                <a:gd name="connsiteY37" fmla="*/ 13387 h 19998"/>
                <a:gd name="connsiteX38" fmla="*/ 18035 w 19998"/>
                <a:gd name="connsiteY38" fmla="*/ 13444 h 19998"/>
                <a:gd name="connsiteX39" fmla="*/ 18240 w 19998"/>
                <a:gd name="connsiteY39" fmla="*/ 13669 h 19998"/>
                <a:gd name="connsiteX40" fmla="*/ 18261 w 19998"/>
                <a:gd name="connsiteY40" fmla="*/ 13914 h 19998"/>
                <a:gd name="connsiteX41" fmla="*/ 18552 w 19998"/>
                <a:gd name="connsiteY41" fmla="*/ 14034 h 19998"/>
                <a:gd name="connsiteX42" fmla="*/ 18714 w 19998"/>
                <a:gd name="connsiteY42" fmla="*/ 14074 h 19998"/>
                <a:gd name="connsiteX43" fmla="*/ 18843 w 19998"/>
                <a:gd name="connsiteY43" fmla="*/ 14403 h 19998"/>
                <a:gd name="connsiteX44" fmla="*/ 18657 w 19998"/>
                <a:gd name="connsiteY44" fmla="*/ 14421 h 19998"/>
                <a:gd name="connsiteX45" fmla="*/ 18492 w 19998"/>
                <a:gd name="connsiteY45" fmla="*/ 14809 h 19998"/>
                <a:gd name="connsiteX46" fmla="*/ 18657 w 19998"/>
                <a:gd name="connsiteY46" fmla="*/ 14995 h 19998"/>
                <a:gd name="connsiteX47" fmla="*/ 18573 w 19998"/>
                <a:gd name="connsiteY47" fmla="*/ 15011 h 19998"/>
                <a:gd name="connsiteX48" fmla="*/ 18573 w 19998"/>
                <a:gd name="connsiteY48" fmla="*/ 15131 h 19998"/>
                <a:gd name="connsiteX49" fmla="*/ 18804 w 19998"/>
                <a:gd name="connsiteY49" fmla="*/ 15422 h 19998"/>
                <a:gd name="connsiteX50" fmla="*/ 18821 w 19998"/>
                <a:gd name="connsiteY50" fmla="*/ 15422 h 19998"/>
                <a:gd name="connsiteX51" fmla="*/ 18843 w 19998"/>
                <a:gd name="connsiteY51" fmla="*/ 15439 h 19998"/>
                <a:gd name="connsiteX52" fmla="*/ 19090 w 19998"/>
                <a:gd name="connsiteY52" fmla="*/ 15479 h 19998"/>
                <a:gd name="connsiteX53" fmla="*/ 19152 w 19998"/>
                <a:gd name="connsiteY53" fmla="*/ 15542 h 19998"/>
                <a:gd name="connsiteX54" fmla="*/ 19169 w 19998"/>
                <a:gd name="connsiteY54" fmla="*/ 15542 h 19998"/>
                <a:gd name="connsiteX55" fmla="*/ 19500 w 19998"/>
                <a:gd name="connsiteY55" fmla="*/ 15641 h 19998"/>
                <a:gd name="connsiteX56" fmla="*/ 19500 w 19998"/>
                <a:gd name="connsiteY56" fmla="*/ 15624 h 19998"/>
                <a:gd name="connsiteX57" fmla="*/ 19833 w 19998"/>
                <a:gd name="connsiteY57" fmla="*/ 15519 h 19998"/>
                <a:gd name="connsiteX58" fmla="*/ 19833 w 19998"/>
                <a:gd name="connsiteY58" fmla="*/ 15479 h 19998"/>
                <a:gd name="connsiteX59" fmla="*/ 19914 w 19998"/>
                <a:gd name="connsiteY59" fmla="*/ 15479 h 19998"/>
                <a:gd name="connsiteX60" fmla="*/ 19890 w 19998"/>
                <a:gd name="connsiteY60" fmla="*/ 15624 h 19998"/>
                <a:gd name="connsiteX61" fmla="*/ 19971 w 19998"/>
                <a:gd name="connsiteY61" fmla="*/ 15784 h 19998"/>
                <a:gd name="connsiteX62" fmla="*/ 19890 w 19998"/>
                <a:gd name="connsiteY62" fmla="*/ 15824 h 19998"/>
                <a:gd name="connsiteX63" fmla="*/ 19686 w 19998"/>
                <a:gd name="connsiteY63" fmla="*/ 16358 h 19998"/>
                <a:gd name="connsiteX64" fmla="*/ 19712 w 19998"/>
                <a:gd name="connsiteY64" fmla="*/ 16395 h 19998"/>
                <a:gd name="connsiteX65" fmla="*/ 19645 w 19998"/>
                <a:gd name="connsiteY65" fmla="*/ 16477 h 19998"/>
                <a:gd name="connsiteX66" fmla="*/ 19605 w 19998"/>
                <a:gd name="connsiteY66" fmla="*/ 16454 h 19998"/>
                <a:gd name="connsiteX67" fmla="*/ 19459 w 19998"/>
                <a:gd name="connsiteY67" fmla="*/ 16557 h 19998"/>
                <a:gd name="connsiteX68" fmla="*/ 19443 w 19998"/>
                <a:gd name="connsiteY68" fmla="*/ 16557 h 19998"/>
                <a:gd name="connsiteX69" fmla="*/ 19400 w 19998"/>
                <a:gd name="connsiteY69" fmla="*/ 16600 h 19998"/>
                <a:gd name="connsiteX70" fmla="*/ 19417 w 19998"/>
                <a:gd name="connsiteY70" fmla="*/ 16640 h 19998"/>
                <a:gd name="connsiteX71" fmla="*/ 19400 w 19998"/>
                <a:gd name="connsiteY71" fmla="*/ 16656 h 19998"/>
                <a:gd name="connsiteX72" fmla="*/ 19376 w 19998"/>
                <a:gd name="connsiteY72" fmla="*/ 16600 h 19998"/>
                <a:gd name="connsiteX73" fmla="*/ 19333 w 19998"/>
                <a:gd name="connsiteY73" fmla="*/ 16640 h 19998"/>
                <a:gd name="connsiteX74" fmla="*/ 19317 w 19998"/>
                <a:gd name="connsiteY74" fmla="*/ 16618 h 19998"/>
                <a:gd name="connsiteX75" fmla="*/ 19064 w 19998"/>
                <a:gd name="connsiteY75" fmla="*/ 16905 h 19998"/>
                <a:gd name="connsiteX76" fmla="*/ 19107 w 19998"/>
                <a:gd name="connsiteY76" fmla="*/ 16964 h 19998"/>
                <a:gd name="connsiteX77" fmla="*/ 19064 w 19998"/>
                <a:gd name="connsiteY77" fmla="*/ 16987 h 19998"/>
                <a:gd name="connsiteX78" fmla="*/ 19047 w 19998"/>
                <a:gd name="connsiteY78" fmla="*/ 16922 h 19998"/>
                <a:gd name="connsiteX79" fmla="*/ 18926 w 19998"/>
                <a:gd name="connsiteY79" fmla="*/ 17004 h 19998"/>
                <a:gd name="connsiteX80" fmla="*/ 18900 w 19998"/>
                <a:gd name="connsiteY80" fmla="*/ 16987 h 19998"/>
                <a:gd name="connsiteX81" fmla="*/ 18762 w 19998"/>
                <a:gd name="connsiteY81" fmla="*/ 17067 h 19998"/>
                <a:gd name="connsiteX82" fmla="*/ 18804 w 19998"/>
                <a:gd name="connsiteY82" fmla="*/ 17084 h 19998"/>
                <a:gd name="connsiteX83" fmla="*/ 18778 w 19998"/>
                <a:gd name="connsiteY83" fmla="*/ 17150 h 19998"/>
                <a:gd name="connsiteX84" fmla="*/ 18738 w 19998"/>
                <a:gd name="connsiteY84" fmla="*/ 17150 h 19998"/>
                <a:gd name="connsiteX85" fmla="*/ 18695 w 19998"/>
                <a:gd name="connsiteY85" fmla="*/ 17269 h 19998"/>
                <a:gd name="connsiteX86" fmla="*/ 18657 w 19998"/>
                <a:gd name="connsiteY86" fmla="*/ 17269 h 19998"/>
                <a:gd name="connsiteX87" fmla="*/ 18631 w 19998"/>
                <a:gd name="connsiteY87" fmla="*/ 17269 h 19998"/>
                <a:gd name="connsiteX88" fmla="*/ 18631 w 19998"/>
                <a:gd name="connsiteY88" fmla="*/ 17312 h 19998"/>
                <a:gd name="connsiteX89" fmla="*/ 18452 w 19998"/>
                <a:gd name="connsiteY89" fmla="*/ 17312 h 19998"/>
                <a:gd name="connsiteX90" fmla="*/ 18200 w 19998"/>
                <a:gd name="connsiteY90" fmla="*/ 17655 h 19998"/>
                <a:gd name="connsiteX91" fmla="*/ 18200 w 19998"/>
                <a:gd name="connsiteY91" fmla="*/ 17674 h 19998"/>
                <a:gd name="connsiteX92" fmla="*/ 18345 w 19998"/>
                <a:gd name="connsiteY92" fmla="*/ 17655 h 19998"/>
                <a:gd name="connsiteX93" fmla="*/ 18345 w 19998"/>
                <a:gd name="connsiteY93" fmla="*/ 17634 h 19998"/>
                <a:gd name="connsiteX94" fmla="*/ 18388 w 19998"/>
                <a:gd name="connsiteY94" fmla="*/ 17655 h 19998"/>
                <a:gd name="connsiteX95" fmla="*/ 18345 w 19998"/>
                <a:gd name="connsiteY95" fmla="*/ 17779 h 19998"/>
                <a:gd name="connsiteX96" fmla="*/ 18369 w 19998"/>
                <a:gd name="connsiteY96" fmla="*/ 17796 h 19998"/>
                <a:gd name="connsiteX97" fmla="*/ 18369 w 19998"/>
                <a:gd name="connsiteY97" fmla="*/ 17817 h 19998"/>
                <a:gd name="connsiteX98" fmla="*/ 18304 w 19998"/>
                <a:gd name="connsiteY98" fmla="*/ 17843 h 19998"/>
                <a:gd name="connsiteX99" fmla="*/ 18304 w 19998"/>
                <a:gd name="connsiteY99" fmla="*/ 17883 h 19998"/>
                <a:gd name="connsiteX100" fmla="*/ 18261 w 19998"/>
                <a:gd name="connsiteY100" fmla="*/ 17899 h 19998"/>
                <a:gd name="connsiteX101" fmla="*/ 18157 w 19998"/>
                <a:gd name="connsiteY101" fmla="*/ 17859 h 19998"/>
                <a:gd name="connsiteX102" fmla="*/ 17830 w 19998"/>
                <a:gd name="connsiteY102" fmla="*/ 18003 h 19998"/>
                <a:gd name="connsiteX103" fmla="*/ 17830 w 19998"/>
                <a:gd name="connsiteY103" fmla="*/ 18101 h 19998"/>
                <a:gd name="connsiteX104" fmla="*/ 17561 w 19998"/>
                <a:gd name="connsiteY104" fmla="*/ 18045 h 19998"/>
                <a:gd name="connsiteX105" fmla="*/ 17502 w 19998"/>
                <a:gd name="connsiteY105" fmla="*/ 18223 h 19998"/>
                <a:gd name="connsiteX106" fmla="*/ 17518 w 19998"/>
                <a:gd name="connsiteY106" fmla="*/ 18223 h 19998"/>
                <a:gd name="connsiteX107" fmla="*/ 17480 w 19998"/>
                <a:gd name="connsiteY107" fmla="*/ 18247 h 19998"/>
                <a:gd name="connsiteX108" fmla="*/ 17397 w 19998"/>
                <a:gd name="connsiteY108" fmla="*/ 18247 h 19998"/>
                <a:gd name="connsiteX109" fmla="*/ 17373 w 19998"/>
                <a:gd name="connsiteY109" fmla="*/ 18223 h 19998"/>
                <a:gd name="connsiteX110" fmla="*/ 17454 w 19998"/>
                <a:gd name="connsiteY110" fmla="*/ 18207 h 19998"/>
                <a:gd name="connsiteX111" fmla="*/ 17397 w 19998"/>
                <a:gd name="connsiteY111" fmla="*/ 18125 h 19998"/>
                <a:gd name="connsiteX112" fmla="*/ 17249 w 19998"/>
                <a:gd name="connsiteY112" fmla="*/ 18125 h 19998"/>
                <a:gd name="connsiteX113" fmla="*/ 17249 w 19998"/>
                <a:gd name="connsiteY113" fmla="*/ 18101 h 19998"/>
                <a:gd name="connsiteX114" fmla="*/ 17111 w 19998"/>
                <a:gd name="connsiteY114" fmla="*/ 18082 h 19998"/>
                <a:gd name="connsiteX115" fmla="*/ 17111 w 19998"/>
                <a:gd name="connsiteY115" fmla="*/ 18061 h 19998"/>
                <a:gd name="connsiteX116" fmla="*/ 17023 w 19998"/>
                <a:gd name="connsiteY116" fmla="*/ 18061 h 19998"/>
                <a:gd name="connsiteX117" fmla="*/ 17023 w 19998"/>
                <a:gd name="connsiteY117" fmla="*/ 18082 h 19998"/>
                <a:gd name="connsiteX118" fmla="*/ 17068 w 19998"/>
                <a:gd name="connsiteY118" fmla="*/ 18101 h 19998"/>
                <a:gd name="connsiteX119" fmla="*/ 17068 w 19998"/>
                <a:gd name="connsiteY119" fmla="*/ 18144 h 19998"/>
                <a:gd name="connsiteX120" fmla="*/ 17128 w 19998"/>
                <a:gd name="connsiteY120" fmla="*/ 18125 h 19998"/>
                <a:gd name="connsiteX121" fmla="*/ 17149 w 19998"/>
                <a:gd name="connsiteY121" fmla="*/ 18165 h 19998"/>
                <a:gd name="connsiteX122" fmla="*/ 17068 w 19998"/>
                <a:gd name="connsiteY122" fmla="*/ 18181 h 19998"/>
                <a:gd name="connsiteX123" fmla="*/ 17023 w 19998"/>
                <a:gd name="connsiteY123" fmla="*/ 18165 h 19998"/>
                <a:gd name="connsiteX124" fmla="*/ 16980 w 19998"/>
                <a:gd name="connsiteY124" fmla="*/ 18223 h 19998"/>
                <a:gd name="connsiteX125" fmla="*/ 16880 w 19998"/>
                <a:gd name="connsiteY125" fmla="*/ 18181 h 19998"/>
                <a:gd name="connsiteX126" fmla="*/ 16899 w 19998"/>
                <a:gd name="connsiteY126" fmla="*/ 18082 h 19998"/>
                <a:gd name="connsiteX127" fmla="*/ 16842 w 19998"/>
                <a:gd name="connsiteY127" fmla="*/ 18061 h 19998"/>
                <a:gd name="connsiteX128" fmla="*/ 16842 w 19998"/>
                <a:gd name="connsiteY128" fmla="*/ 18045 h 19998"/>
                <a:gd name="connsiteX129" fmla="*/ 16678 w 19998"/>
                <a:gd name="connsiteY129" fmla="*/ 17981 h 19998"/>
                <a:gd name="connsiteX130" fmla="*/ 16694 w 19998"/>
                <a:gd name="connsiteY130" fmla="*/ 17963 h 19998"/>
                <a:gd name="connsiteX131" fmla="*/ 16694 w 19998"/>
                <a:gd name="connsiteY131" fmla="*/ 17941 h 19998"/>
                <a:gd name="connsiteX132" fmla="*/ 16654 w 19998"/>
                <a:gd name="connsiteY132" fmla="*/ 17941 h 19998"/>
                <a:gd name="connsiteX133" fmla="*/ 16573 w 19998"/>
                <a:gd name="connsiteY133" fmla="*/ 17941 h 19998"/>
                <a:gd name="connsiteX134" fmla="*/ 16547 w 19998"/>
                <a:gd name="connsiteY134" fmla="*/ 17981 h 19998"/>
                <a:gd name="connsiteX135" fmla="*/ 16425 w 19998"/>
                <a:gd name="connsiteY135" fmla="*/ 17883 h 19998"/>
                <a:gd name="connsiteX136" fmla="*/ 16073 w 19998"/>
                <a:gd name="connsiteY136" fmla="*/ 17899 h 19998"/>
                <a:gd name="connsiteX137" fmla="*/ 16073 w 19998"/>
                <a:gd name="connsiteY137" fmla="*/ 17883 h 19998"/>
                <a:gd name="connsiteX138" fmla="*/ 16137 w 19998"/>
                <a:gd name="connsiteY138" fmla="*/ 17753 h 19998"/>
                <a:gd name="connsiteX139" fmla="*/ 16097 w 19998"/>
                <a:gd name="connsiteY139" fmla="*/ 17714 h 19998"/>
                <a:gd name="connsiteX140" fmla="*/ 16016 w 19998"/>
                <a:gd name="connsiteY140" fmla="*/ 17551 h 19998"/>
                <a:gd name="connsiteX141" fmla="*/ 15539 w 19998"/>
                <a:gd name="connsiteY141" fmla="*/ 17594 h 19998"/>
                <a:gd name="connsiteX142" fmla="*/ 15499 w 19998"/>
                <a:gd name="connsiteY142" fmla="*/ 17514 h 19998"/>
                <a:gd name="connsiteX143" fmla="*/ 15704 w 19998"/>
                <a:gd name="connsiteY143" fmla="*/ 17453 h 19998"/>
                <a:gd name="connsiteX144" fmla="*/ 15704 w 19998"/>
                <a:gd name="connsiteY144" fmla="*/ 17472 h 19998"/>
                <a:gd name="connsiteX145" fmla="*/ 15868 w 19998"/>
                <a:gd name="connsiteY145" fmla="*/ 17286 h 19998"/>
                <a:gd name="connsiteX146" fmla="*/ 15828 w 19998"/>
                <a:gd name="connsiteY146" fmla="*/ 17269 h 19998"/>
                <a:gd name="connsiteX147" fmla="*/ 15763 w 19998"/>
                <a:gd name="connsiteY147" fmla="*/ 17333 h 19998"/>
                <a:gd name="connsiteX148" fmla="*/ 15763 w 19998"/>
                <a:gd name="connsiteY148" fmla="*/ 17352 h 19998"/>
                <a:gd name="connsiteX149" fmla="*/ 15663 w 19998"/>
                <a:gd name="connsiteY149" fmla="*/ 17187 h 19998"/>
                <a:gd name="connsiteX150" fmla="*/ 15556 w 19998"/>
                <a:gd name="connsiteY150" fmla="*/ 17187 h 19998"/>
                <a:gd name="connsiteX151" fmla="*/ 15518 w 19998"/>
                <a:gd name="connsiteY151" fmla="*/ 17124 h 19998"/>
                <a:gd name="connsiteX152" fmla="*/ 15518 w 19998"/>
                <a:gd name="connsiteY152" fmla="*/ 17312 h 19998"/>
                <a:gd name="connsiteX153" fmla="*/ 15582 w 19998"/>
                <a:gd name="connsiteY153" fmla="*/ 17312 h 19998"/>
                <a:gd name="connsiteX154" fmla="*/ 15599 w 19998"/>
                <a:gd name="connsiteY154" fmla="*/ 17472 h 19998"/>
                <a:gd name="connsiteX155" fmla="*/ 15475 w 19998"/>
                <a:gd name="connsiteY155" fmla="*/ 17495 h 19998"/>
                <a:gd name="connsiteX156" fmla="*/ 15370 w 19998"/>
                <a:gd name="connsiteY156" fmla="*/ 17415 h 19998"/>
                <a:gd name="connsiteX157" fmla="*/ 15249 w 19998"/>
                <a:gd name="connsiteY157" fmla="*/ 17535 h 19998"/>
                <a:gd name="connsiteX158" fmla="*/ 15313 w 19998"/>
                <a:gd name="connsiteY158" fmla="*/ 17577 h 19998"/>
                <a:gd name="connsiteX159" fmla="*/ 15230 w 19998"/>
                <a:gd name="connsiteY159" fmla="*/ 17655 h 19998"/>
                <a:gd name="connsiteX160" fmla="*/ 14937 w 19998"/>
                <a:gd name="connsiteY160" fmla="*/ 17617 h 19998"/>
                <a:gd name="connsiteX161" fmla="*/ 14918 w 19998"/>
                <a:gd name="connsiteY161" fmla="*/ 17495 h 19998"/>
                <a:gd name="connsiteX162" fmla="*/ 14856 w 19998"/>
                <a:gd name="connsiteY162" fmla="*/ 17495 h 19998"/>
                <a:gd name="connsiteX163" fmla="*/ 14856 w 19998"/>
                <a:gd name="connsiteY163" fmla="*/ 17617 h 19998"/>
                <a:gd name="connsiteX164" fmla="*/ 14775 w 19998"/>
                <a:gd name="connsiteY164" fmla="*/ 17577 h 19998"/>
                <a:gd name="connsiteX165" fmla="*/ 14796 w 19998"/>
                <a:gd name="connsiteY165" fmla="*/ 17432 h 19998"/>
                <a:gd name="connsiteX166" fmla="*/ 14199 w 19998"/>
                <a:gd name="connsiteY166" fmla="*/ 17389 h 19998"/>
                <a:gd name="connsiteX167" fmla="*/ 14010 w 19998"/>
                <a:gd name="connsiteY167" fmla="*/ 17286 h 19998"/>
                <a:gd name="connsiteX168" fmla="*/ 14053 w 19998"/>
                <a:gd name="connsiteY168" fmla="*/ 17248 h 19998"/>
                <a:gd name="connsiteX169" fmla="*/ 13972 w 19998"/>
                <a:gd name="connsiteY169" fmla="*/ 17166 h 19998"/>
                <a:gd name="connsiteX170" fmla="*/ 12524 w 19998"/>
                <a:gd name="connsiteY170" fmla="*/ 17981 h 19998"/>
                <a:gd name="connsiteX171" fmla="*/ 12279 w 19998"/>
                <a:gd name="connsiteY171" fmla="*/ 18327 h 19998"/>
                <a:gd name="connsiteX172" fmla="*/ 12174 w 19998"/>
                <a:gd name="connsiteY172" fmla="*/ 18223 h 19998"/>
                <a:gd name="connsiteX173" fmla="*/ 12174 w 19998"/>
                <a:gd name="connsiteY173" fmla="*/ 18327 h 19998"/>
                <a:gd name="connsiteX174" fmla="*/ 12239 w 19998"/>
                <a:gd name="connsiteY174" fmla="*/ 18350 h 19998"/>
                <a:gd name="connsiteX175" fmla="*/ 12255 w 19998"/>
                <a:gd name="connsiteY175" fmla="*/ 18327 h 19998"/>
                <a:gd name="connsiteX176" fmla="*/ 12279 w 19998"/>
                <a:gd name="connsiteY176" fmla="*/ 18327 h 19998"/>
                <a:gd name="connsiteX177" fmla="*/ 12196 w 19998"/>
                <a:gd name="connsiteY177" fmla="*/ 18592 h 19998"/>
                <a:gd name="connsiteX178" fmla="*/ 12158 w 19998"/>
                <a:gd name="connsiteY178" fmla="*/ 18571 h 19998"/>
                <a:gd name="connsiteX179" fmla="*/ 12174 w 19998"/>
                <a:gd name="connsiteY179" fmla="*/ 18513 h 19998"/>
                <a:gd name="connsiteX180" fmla="*/ 12115 w 19998"/>
                <a:gd name="connsiteY180" fmla="*/ 18550 h 19998"/>
                <a:gd name="connsiteX181" fmla="*/ 12196 w 19998"/>
                <a:gd name="connsiteY181" fmla="*/ 18837 h 19998"/>
                <a:gd name="connsiteX182" fmla="*/ 12255 w 19998"/>
                <a:gd name="connsiteY182" fmla="*/ 19528 h 19998"/>
                <a:gd name="connsiteX183" fmla="*/ 12379 w 19998"/>
                <a:gd name="connsiteY183" fmla="*/ 19570 h 19998"/>
                <a:gd name="connsiteX184" fmla="*/ 12360 w 19998"/>
                <a:gd name="connsiteY184" fmla="*/ 19650 h 19998"/>
                <a:gd name="connsiteX185" fmla="*/ 12443 w 19998"/>
                <a:gd name="connsiteY185" fmla="*/ 19749 h 19998"/>
                <a:gd name="connsiteX186" fmla="*/ 12279 w 19998"/>
                <a:gd name="connsiteY186" fmla="*/ 19772 h 19998"/>
                <a:gd name="connsiteX187" fmla="*/ 12215 w 19998"/>
                <a:gd name="connsiteY187" fmla="*/ 19669 h 19998"/>
                <a:gd name="connsiteX188" fmla="*/ 12158 w 19998"/>
                <a:gd name="connsiteY188" fmla="*/ 19690 h 19998"/>
                <a:gd name="connsiteX189" fmla="*/ 12158 w 19998"/>
                <a:gd name="connsiteY189" fmla="*/ 19669 h 19998"/>
                <a:gd name="connsiteX190" fmla="*/ 12010 w 19998"/>
                <a:gd name="connsiteY190" fmla="*/ 19669 h 19998"/>
                <a:gd name="connsiteX191" fmla="*/ 12010 w 19998"/>
                <a:gd name="connsiteY191" fmla="*/ 19706 h 19998"/>
                <a:gd name="connsiteX192" fmla="*/ 11927 w 19998"/>
                <a:gd name="connsiteY192" fmla="*/ 19690 h 19998"/>
                <a:gd name="connsiteX193" fmla="*/ 11905 w 19998"/>
                <a:gd name="connsiteY193" fmla="*/ 19706 h 19998"/>
                <a:gd name="connsiteX194" fmla="*/ 11741 w 19998"/>
                <a:gd name="connsiteY194" fmla="*/ 19810 h 19998"/>
                <a:gd name="connsiteX195" fmla="*/ 11577 w 19998"/>
                <a:gd name="connsiteY195" fmla="*/ 19810 h 19998"/>
                <a:gd name="connsiteX196" fmla="*/ 11577 w 19998"/>
                <a:gd name="connsiteY196" fmla="*/ 19875 h 19998"/>
                <a:gd name="connsiteX197" fmla="*/ 11553 w 19998"/>
                <a:gd name="connsiteY197" fmla="*/ 19875 h 19998"/>
                <a:gd name="connsiteX198" fmla="*/ 11577 w 19998"/>
                <a:gd name="connsiteY198" fmla="*/ 19972 h 19998"/>
                <a:gd name="connsiteX199" fmla="*/ 11388 w 19998"/>
                <a:gd name="connsiteY199" fmla="*/ 19934 h 19998"/>
                <a:gd name="connsiteX200" fmla="*/ 11348 w 19998"/>
                <a:gd name="connsiteY200" fmla="*/ 19998 h 19998"/>
                <a:gd name="connsiteX201" fmla="*/ 10645 w 19998"/>
                <a:gd name="connsiteY201" fmla="*/ 19810 h 19998"/>
                <a:gd name="connsiteX202" fmla="*/ 10441 w 19998"/>
                <a:gd name="connsiteY202" fmla="*/ 19955 h 19998"/>
                <a:gd name="connsiteX203" fmla="*/ 10295 w 19998"/>
                <a:gd name="connsiteY203" fmla="*/ 19732 h 19998"/>
                <a:gd name="connsiteX204" fmla="*/ 9964 w 19998"/>
                <a:gd name="connsiteY204" fmla="*/ 19626 h 19998"/>
                <a:gd name="connsiteX205" fmla="*/ 9990 w 19998"/>
                <a:gd name="connsiteY205" fmla="*/ 19467 h 19998"/>
                <a:gd name="connsiteX206" fmla="*/ 10048 w 19998"/>
                <a:gd name="connsiteY206" fmla="*/ 19450 h 19998"/>
                <a:gd name="connsiteX207" fmla="*/ 10048 w 19998"/>
                <a:gd name="connsiteY207" fmla="*/ 19424 h 19998"/>
                <a:gd name="connsiteX208" fmla="*/ 9943 w 19998"/>
                <a:gd name="connsiteY208" fmla="*/ 19408 h 19998"/>
                <a:gd name="connsiteX209" fmla="*/ 9964 w 19998"/>
                <a:gd name="connsiteY209" fmla="*/ 19342 h 19998"/>
                <a:gd name="connsiteX210" fmla="*/ 9533 w 19998"/>
                <a:gd name="connsiteY210" fmla="*/ 19262 h 19998"/>
                <a:gd name="connsiteX211" fmla="*/ 9533 w 19998"/>
                <a:gd name="connsiteY211" fmla="*/ 19368 h 19998"/>
                <a:gd name="connsiteX212" fmla="*/ 9452 w 19998"/>
                <a:gd name="connsiteY212" fmla="*/ 19368 h 19998"/>
                <a:gd name="connsiteX213" fmla="*/ 9288 w 19998"/>
                <a:gd name="connsiteY213" fmla="*/ 19076 h 19998"/>
                <a:gd name="connsiteX214" fmla="*/ 8935 w 19998"/>
                <a:gd name="connsiteY214" fmla="*/ 19076 h 19998"/>
                <a:gd name="connsiteX215" fmla="*/ 8478 w 19998"/>
                <a:gd name="connsiteY215" fmla="*/ 18837 h 19998"/>
                <a:gd name="connsiteX216" fmla="*/ 8381 w 19998"/>
                <a:gd name="connsiteY216" fmla="*/ 18795 h 19998"/>
                <a:gd name="connsiteX217" fmla="*/ 8357 w 19998"/>
                <a:gd name="connsiteY217" fmla="*/ 18820 h 19998"/>
                <a:gd name="connsiteX218" fmla="*/ 8169 w 19998"/>
                <a:gd name="connsiteY218" fmla="*/ 18773 h 19998"/>
                <a:gd name="connsiteX219" fmla="*/ 8128 w 19998"/>
                <a:gd name="connsiteY219" fmla="*/ 18820 h 19998"/>
                <a:gd name="connsiteX220" fmla="*/ 8150 w 19998"/>
                <a:gd name="connsiteY220" fmla="*/ 18877 h 19998"/>
                <a:gd name="connsiteX221" fmla="*/ 8109 w 19998"/>
                <a:gd name="connsiteY221" fmla="*/ 18940 h 19998"/>
                <a:gd name="connsiteX222" fmla="*/ 8128 w 19998"/>
                <a:gd name="connsiteY222" fmla="*/ 18957 h 19998"/>
                <a:gd name="connsiteX223" fmla="*/ 8109 w 19998"/>
                <a:gd name="connsiteY223" fmla="*/ 18997 h 19998"/>
                <a:gd name="connsiteX224" fmla="*/ 8150 w 19998"/>
                <a:gd name="connsiteY224" fmla="*/ 18997 h 19998"/>
                <a:gd name="connsiteX225" fmla="*/ 8150 w 19998"/>
                <a:gd name="connsiteY225" fmla="*/ 19142 h 19998"/>
                <a:gd name="connsiteX226" fmla="*/ 8007 w 19998"/>
                <a:gd name="connsiteY226" fmla="*/ 19119 h 19998"/>
                <a:gd name="connsiteX227" fmla="*/ 7907 w 19998"/>
                <a:gd name="connsiteY227" fmla="*/ 19119 h 19998"/>
                <a:gd name="connsiteX228" fmla="*/ 7907 w 19998"/>
                <a:gd name="connsiteY228" fmla="*/ 19142 h 19998"/>
                <a:gd name="connsiteX229" fmla="*/ 7816 w 19998"/>
                <a:gd name="connsiteY229" fmla="*/ 19119 h 19998"/>
                <a:gd name="connsiteX230" fmla="*/ 7676 w 19998"/>
                <a:gd name="connsiteY230" fmla="*/ 19119 h 19998"/>
                <a:gd name="connsiteX231" fmla="*/ 7611 w 19998"/>
                <a:gd name="connsiteY231" fmla="*/ 19060 h 19998"/>
                <a:gd name="connsiteX232" fmla="*/ 7511 w 19998"/>
                <a:gd name="connsiteY232" fmla="*/ 19159 h 19998"/>
                <a:gd name="connsiteX233" fmla="*/ 6892 w 19998"/>
                <a:gd name="connsiteY233" fmla="*/ 19102 h 19998"/>
                <a:gd name="connsiteX234" fmla="*/ 6868 w 19998"/>
                <a:gd name="connsiteY234" fmla="*/ 19060 h 19998"/>
                <a:gd name="connsiteX235" fmla="*/ 6730 w 19998"/>
                <a:gd name="connsiteY235" fmla="*/ 18877 h 19998"/>
                <a:gd name="connsiteX236" fmla="*/ 6599 w 19998"/>
                <a:gd name="connsiteY236" fmla="*/ 18837 h 19998"/>
                <a:gd name="connsiteX237" fmla="*/ 6583 w 19998"/>
                <a:gd name="connsiteY237" fmla="*/ 18795 h 19998"/>
                <a:gd name="connsiteX238" fmla="*/ 6583 w 19998"/>
                <a:gd name="connsiteY238" fmla="*/ 18820 h 19998"/>
                <a:gd name="connsiteX239" fmla="*/ 6478 w 19998"/>
                <a:gd name="connsiteY239" fmla="*/ 18731 h 19998"/>
                <a:gd name="connsiteX240" fmla="*/ 6254 w 19998"/>
                <a:gd name="connsiteY240" fmla="*/ 18858 h 19998"/>
                <a:gd name="connsiteX241" fmla="*/ 6149 w 19998"/>
                <a:gd name="connsiteY241" fmla="*/ 18773 h 19998"/>
                <a:gd name="connsiteX242" fmla="*/ 6066 w 19998"/>
                <a:gd name="connsiteY242" fmla="*/ 18877 h 19998"/>
                <a:gd name="connsiteX243" fmla="*/ 6025 w 19998"/>
                <a:gd name="connsiteY243" fmla="*/ 18858 h 19998"/>
                <a:gd name="connsiteX244" fmla="*/ 6025 w 19998"/>
                <a:gd name="connsiteY244" fmla="*/ 18820 h 19998"/>
                <a:gd name="connsiteX245" fmla="*/ 5982 w 19998"/>
                <a:gd name="connsiteY245" fmla="*/ 18820 h 19998"/>
                <a:gd name="connsiteX246" fmla="*/ 5861 w 19998"/>
                <a:gd name="connsiteY246" fmla="*/ 18632 h 19998"/>
                <a:gd name="connsiteX247" fmla="*/ 5820 w 19998"/>
                <a:gd name="connsiteY247" fmla="*/ 18632 h 19998"/>
                <a:gd name="connsiteX248" fmla="*/ 5756 w 19998"/>
                <a:gd name="connsiteY248" fmla="*/ 18550 h 19998"/>
                <a:gd name="connsiteX249" fmla="*/ 5775 w 19998"/>
                <a:gd name="connsiteY249" fmla="*/ 18550 h 19998"/>
                <a:gd name="connsiteX250" fmla="*/ 5732 w 19998"/>
                <a:gd name="connsiteY250" fmla="*/ 18447 h 19998"/>
                <a:gd name="connsiteX251" fmla="*/ 5075 w 19998"/>
                <a:gd name="connsiteY251" fmla="*/ 18310 h 19998"/>
                <a:gd name="connsiteX252" fmla="*/ 4806 w 19998"/>
                <a:gd name="connsiteY252" fmla="*/ 18165 h 19998"/>
                <a:gd name="connsiteX253" fmla="*/ 4865 w 19998"/>
                <a:gd name="connsiteY253" fmla="*/ 18061 h 19998"/>
                <a:gd name="connsiteX254" fmla="*/ 4768 w 19998"/>
                <a:gd name="connsiteY254" fmla="*/ 18082 h 19998"/>
                <a:gd name="connsiteX255" fmla="*/ 4725 w 19998"/>
                <a:gd name="connsiteY255" fmla="*/ 18247 h 19998"/>
                <a:gd name="connsiteX256" fmla="*/ 4515 w 19998"/>
                <a:gd name="connsiteY256" fmla="*/ 18101 h 19998"/>
                <a:gd name="connsiteX257" fmla="*/ 4684 w 19998"/>
                <a:gd name="connsiteY257" fmla="*/ 17737 h 19998"/>
                <a:gd name="connsiteX258" fmla="*/ 4415 w 19998"/>
                <a:gd name="connsiteY258" fmla="*/ 17634 h 19998"/>
                <a:gd name="connsiteX259" fmla="*/ 4372 w 19998"/>
                <a:gd name="connsiteY259" fmla="*/ 17714 h 19998"/>
                <a:gd name="connsiteX260" fmla="*/ 4311 w 19998"/>
                <a:gd name="connsiteY260" fmla="*/ 17714 h 19998"/>
                <a:gd name="connsiteX261" fmla="*/ 4294 w 19998"/>
                <a:gd name="connsiteY261" fmla="*/ 17594 h 19998"/>
                <a:gd name="connsiteX262" fmla="*/ 4103 w 19998"/>
                <a:gd name="connsiteY262" fmla="*/ 17617 h 19998"/>
                <a:gd name="connsiteX263" fmla="*/ 4063 w 19998"/>
                <a:gd name="connsiteY263" fmla="*/ 17495 h 19998"/>
                <a:gd name="connsiteX264" fmla="*/ 4041 w 19998"/>
                <a:gd name="connsiteY264" fmla="*/ 17495 h 19998"/>
                <a:gd name="connsiteX265" fmla="*/ 4025 w 19998"/>
                <a:gd name="connsiteY265" fmla="*/ 17432 h 19998"/>
                <a:gd name="connsiteX266" fmla="*/ 4103 w 19998"/>
                <a:gd name="connsiteY266" fmla="*/ 17415 h 19998"/>
                <a:gd name="connsiteX267" fmla="*/ 4251 w 19998"/>
                <a:gd name="connsiteY267" fmla="*/ 17389 h 19998"/>
                <a:gd name="connsiteX268" fmla="*/ 4251 w 19998"/>
                <a:gd name="connsiteY268" fmla="*/ 17373 h 19998"/>
                <a:gd name="connsiteX269" fmla="*/ 4499 w 19998"/>
                <a:gd name="connsiteY269" fmla="*/ 17084 h 19998"/>
                <a:gd name="connsiteX270" fmla="*/ 5037 w 19998"/>
                <a:gd name="connsiteY270" fmla="*/ 14969 h 19998"/>
                <a:gd name="connsiteX271" fmla="*/ 5011 w 19998"/>
                <a:gd name="connsiteY271" fmla="*/ 14767 h 19998"/>
                <a:gd name="connsiteX272" fmla="*/ 5218 w 19998"/>
                <a:gd name="connsiteY272" fmla="*/ 14525 h 19998"/>
                <a:gd name="connsiteX273" fmla="*/ 5427 w 19998"/>
                <a:gd name="connsiteY273" fmla="*/ 14583 h 19998"/>
                <a:gd name="connsiteX274" fmla="*/ 5444 w 19998"/>
                <a:gd name="connsiteY274" fmla="*/ 14525 h 19998"/>
                <a:gd name="connsiteX275" fmla="*/ 5387 w 19998"/>
                <a:gd name="connsiteY275" fmla="*/ 14464 h 19998"/>
                <a:gd name="connsiteX276" fmla="*/ 5427 w 19998"/>
                <a:gd name="connsiteY276" fmla="*/ 14485 h 19998"/>
                <a:gd name="connsiteX277" fmla="*/ 5427 w 19998"/>
                <a:gd name="connsiteY277" fmla="*/ 14464 h 19998"/>
                <a:gd name="connsiteX278" fmla="*/ 5218 w 19998"/>
                <a:gd name="connsiteY278" fmla="*/ 14318 h 19998"/>
                <a:gd name="connsiteX279" fmla="*/ 5075 w 19998"/>
                <a:gd name="connsiteY279" fmla="*/ 14647 h 19998"/>
                <a:gd name="connsiteX280" fmla="*/ 5037 w 19998"/>
                <a:gd name="connsiteY280" fmla="*/ 14623 h 19998"/>
                <a:gd name="connsiteX281" fmla="*/ 5427 w 19998"/>
                <a:gd name="connsiteY281" fmla="*/ 12509 h 19998"/>
                <a:gd name="connsiteX282" fmla="*/ 5470 w 19998"/>
                <a:gd name="connsiteY282" fmla="*/ 12492 h 19998"/>
                <a:gd name="connsiteX283" fmla="*/ 5511 w 19998"/>
                <a:gd name="connsiteY283" fmla="*/ 12548 h 19998"/>
                <a:gd name="connsiteX284" fmla="*/ 5961 w 19998"/>
                <a:gd name="connsiteY284" fmla="*/ 13284 h 19998"/>
                <a:gd name="connsiteX285" fmla="*/ 6352 w 19998"/>
                <a:gd name="connsiteY285" fmla="*/ 14017 h 19998"/>
                <a:gd name="connsiteX286" fmla="*/ 6352 w 19998"/>
                <a:gd name="connsiteY286" fmla="*/ 13808 h 19998"/>
                <a:gd name="connsiteX287" fmla="*/ 6001 w 19998"/>
                <a:gd name="connsiteY287" fmla="*/ 13058 h 19998"/>
                <a:gd name="connsiteX288" fmla="*/ 5675 w 19998"/>
                <a:gd name="connsiteY288" fmla="*/ 12532 h 19998"/>
                <a:gd name="connsiteX289" fmla="*/ 5551 w 19998"/>
                <a:gd name="connsiteY289" fmla="*/ 12410 h 19998"/>
                <a:gd name="connsiteX290" fmla="*/ 5258 w 19998"/>
                <a:gd name="connsiteY290" fmla="*/ 12227 h 19998"/>
                <a:gd name="connsiteX291" fmla="*/ 5242 w 19998"/>
                <a:gd name="connsiteY291" fmla="*/ 12243 h 19998"/>
                <a:gd name="connsiteX292" fmla="*/ 5175 w 19998"/>
                <a:gd name="connsiteY292" fmla="*/ 11961 h 19998"/>
                <a:gd name="connsiteX293" fmla="*/ 5363 w 19998"/>
                <a:gd name="connsiteY293" fmla="*/ 11961 h 19998"/>
                <a:gd name="connsiteX294" fmla="*/ 5487 w 19998"/>
                <a:gd name="connsiteY294" fmla="*/ 11653 h 19998"/>
                <a:gd name="connsiteX295" fmla="*/ 5470 w 19998"/>
                <a:gd name="connsiteY295" fmla="*/ 11653 h 19998"/>
                <a:gd name="connsiteX296" fmla="*/ 5470 w 19998"/>
                <a:gd name="connsiteY296" fmla="*/ 11637 h 19998"/>
                <a:gd name="connsiteX297" fmla="*/ 5444 w 19998"/>
                <a:gd name="connsiteY297" fmla="*/ 11268 h 19998"/>
                <a:gd name="connsiteX298" fmla="*/ 5339 w 19998"/>
                <a:gd name="connsiteY298" fmla="*/ 11146 h 19998"/>
                <a:gd name="connsiteX299" fmla="*/ 5251 w 19998"/>
                <a:gd name="connsiteY299" fmla="*/ 10849 h 19998"/>
                <a:gd name="connsiteX300" fmla="*/ 4784 w 19998"/>
                <a:gd name="connsiteY300" fmla="*/ 10539 h 19998"/>
                <a:gd name="connsiteX301" fmla="*/ 4603 w 19998"/>
                <a:gd name="connsiteY301" fmla="*/ 10497 h 19998"/>
                <a:gd name="connsiteX302" fmla="*/ 4620 w 19998"/>
                <a:gd name="connsiteY302" fmla="*/ 10476 h 19998"/>
                <a:gd name="connsiteX303" fmla="*/ 3877 w 19998"/>
                <a:gd name="connsiteY303" fmla="*/ 9395 h 19998"/>
                <a:gd name="connsiteX304" fmla="*/ 3941 w 19998"/>
                <a:gd name="connsiteY304" fmla="*/ 9353 h 19998"/>
                <a:gd name="connsiteX305" fmla="*/ 3918 w 19998"/>
                <a:gd name="connsiteY305" fmla="*/ 9353 h 19998"/>
                <a:gd name="connsiteX306" fmla="*/ 4168 w 19998"/>
                <a:gd name="connsiteY306" fmla="*/ 9071 h 19998"/>
                <a:gd name="connsiteX307" fmla="*/ 3753 w 19998"/>
                <a:gd name="connsiteY307" fmla="*/ 8829 h 19998"/>
                <a:gd name="connsiteX308" fmla="*/ 3899 w 19998"/>
                <a:gd name="connsiteY308" fmla="*/ 8645 h 19998"/>
                <a:gd name="connsiteX309" fmla="*/ 3899 w 19998"/>
                <a:gd name="connsiteY309" fmla="*/ 8521 h 19998"/>
                <a:gd name="connsiteX310" fmla="*/ 4472 w 19998"/>
                <a:gd name="connsiteY310" fmla="*/ 8666 h 19998"/>
                <a:gd name="connsiteX311" fmla="*/ 3877 w 19998"/>
                <a:gd name="connsiteY311" fmla="*/ 8457 h 19998"/>
                <a:gd name="connsiteX312" fmla="*/ 3689 w 19998"/>
                <a:gd name="connsiteY312" fmla="*/ 8587 h 19998"/>
                <a:gd name="connsiteX313" fmla="*/ 3360 w 19998"/>
                <a:gd name="connsiteY313" fmla="*/ 8401 h 19998"/>
                <a:gd name="connsiteX314" fmla="*/ 3303 w 19998"/>
                <a:gd name="connsiteY314" fmla="*/ 8239 h 19998"/>
                <a:gd name="connsiteX315" fmla="*/ 3465 w 19998"/>
                <a:gd name="connsiteY315" fmla="*/ 8077 h 19998"/>
                <a:gd name="connsiteX316" fmla="*/ 3344 w 19998"/>
                <a:gd name="connsiteY316" fmla="*/ 7910 h 19998"/>
                <a:gd name="connsiteX317" fmla="*/ 3156 w 19998"/>
                <a:gd name="connsiteY317" fmla="*/ 7910 h 19998"/>
                <a:gd name="connsiteX318" fmla="*/ 2844 w 19998"/>
                <a:gd name="connsiteY318" fmla="*/ 7933 h 19998"/>
                <a:gd name="connsiteX319" fmla="*/ 2822 w 19998"/>
                <a:gd name="connsiteY319" fmla="*/ 7853 h 19998"/>
                <a:gd name="connsiteX320" fmla="*/ 3115 w 19998"/>
                <a:gd name="connsiteY320" fmla="*/ 7651 h 19998"/>
                <a:gd name="connsiteX321" fmla="*/ 3115 w 19998"/>
                <a:gd name="connsiteY321" fmla="*/ 7625 h 19998"/>
                <a:gd name="connsiteX322" fmla="*/ 2477 w 19998"/>
                <a:gd name="connsiteY322" fmla="*/ 7750 h 19998"/>
                <a:gd name="connsiteX323" fmla="*/ 2477 w 19998"/>
                <a:gd name="connsiteY323" fmla="*/ 7973 h 19998"/>
                <a:gd name="connsiteX324" fmla="*/ 2127 w 19998"/>
                <a:gd name="connsiteY324" fmla="*/ 7442 h 19998"/>
                <a:gd name="connsiteX325" fmla="*/ 2127 w 19998"/>
                <a:gd name="connsiteY325" fmla="*/ 7463 h 19998"/>
                <a:gd name="connsiteX326" fmla="*/ 1831 w 19998"/>
                <a:gd name="connsiteY326" fmla="*/ 7261 h 19998"/>
                <a:gd name="connsiteX327" fmla="*/ 1260 w 19998"/>
                <a:gd name="connsiteY327" fmla="*/ 6996 h 19998"/>
                <a:gd name="connsiteX328" fmla="*/ 1276 w 19998"/>
                <a:gd name="connsiteY328" fmla="*/ 6975 h 19998"/>
                <a:gd name="connsiteX329" fmla="*/ 1260 w 19998"/>
                <a:gd name="connsiteY329" fmla="*/ 6958 h 19998"/>
                <a:gd name="connsiteX330" fmla="*/ 1236 w 19998"/>
                <a:gd name="connsiteY330" fmla="*/ 6958 h 19998"/>
                <a:gd name="connsiteX331" fmla="*/ 1172 w 19998"/>
                <a:gd name="connsiteY331" fmla="*/ 6892 h 19998"/>
                <a:gd name="connsiteX332" fmla="*/ 1155 w 19998"/>
                <a:gd name="connsiteY332" fmla="*/ 6996 h 19998"/>
                <a:gd name="connsiteX333" fmla="*/ 886 w 19998"/>
                <a:gd name="connsiteY333" fmla="*/ 6975 h 19998"/>
                <a:gd name="connsiteX334" fmla="*/ 679 w 19998"/>
                <a:gd name="connsiteY334" fmla="*/ 7099 h 19998"/>
                <a:gd name="connsiteX335" fmla="*/ 533 w 19998"/>
                <a:gd name="connsiteY335" fmla="*/ 7078 h 19998"/>
                <a:gd name="connsiteX336" fmla="*/ 533 w 19998"/>
                <a:gd name="connsiteY336" fmla="*/ 7022 h 19998"/>
                <a:gd name="connsiteX337" fmla="*/ 574 w 19998"/>
                <a:gd name="connsiteY337" fmla="*/ 6996 h 19998"/>
                <a:gd name="connsiteX338" fmla="*/ 305 w 19998"/>
                <a:gd name="connsiteY338" fmla="*/ 6568 h 19998"/>
                <a:gd name="connsiteX339" fmla="*/ 264 w 19998"/>
                <a:gd name="connsiteY339" fmla="*/ 6594 h 19998"/>
                <a:gd name="connsiteX340" fmla="*/ 164 w 19998"/>
                <a:gd name="connsiteY340" fmla="*/ 6528 h 19998"/>
                <a:gd name="connsiteX341" fmla="*/ 141 w 19998"/>
                <a:gd name="connsiteY341" fmla="*/ 6528 h 19998"/>
                <a:gd name="connsiteX342" fmla="*/ 0 w 19998"/>
                <a:gd name="connsiteY342" fmla="*/ 6490 h 19998"/>
                <a:gd name="connsiteX343" fmla="*/ 17 w 19998"/>
                <a:gd name="connsiteY343" fmla="*/ 6465 h 19998"/>
                <a:gd name="connsiteX344" fmla="*/ 57 w 19998"/>
                <a:gd name="connsiteY344" fmla="*/ 6465 h 19998"/>
                <a:gd name="connsiteX345" fmla="*/ 57 w 19998"/>
                <a:gd name="connsiteY345" fmla="*/ 6425 h 19998"/>
                <a:gd name="connsiteX346" fmla="*/ 695 w 19998"/>
                <a:gd name="connsiteY346" fmla="*/ 6408 h 19998"/>
                <a:gd name="connsiteX347" fmla="*/ 760 w 19998"/>
                <a:gd name="connsiteY347" fmla="*/ 6262 h 19998"/>
                <a:gd name="connsiteX348" fmla="*/ 722 w 19998"/>
                <a:gd name="connsiteY348" fmla="*/ 6262 h 19998"/>
                <a:gd name="connsiteX349" fmla="*/ 695 w 19998"/>
                <a:gd name="connsiteY349" fmla="*/ 6164 h 19998"/>
                <a:gd name="connsiteX350" fmla="*/ 433 w 19998"/>
                <a:gd name="connsiteY350" fmla="*/ 6084 h 19998"/>
                <a:gd name="connsiteX351" fmla="*/ 348 w 19998"/>
                <a:gd name="connsiteY351" fmla="*/ 6204 h 19998"/>
                <a:gd name="connsiteX352" fmla="*/ 329 w 19998"/>
                <a:gd name="connsiteY352" fmla="*/ 6204 h 19998"/>
                <a:gd name="connsiteX353" fmla="*/ 305 w 19998"/>
                <a:gd name="connsiteY353" fmla="*/ 6060 h 19998"/>
                <a:gd name="connsiteX354" fmla="*/ 348 w 19998"/>
                <a:gd name="connsiteY354" fmla="*/ 6044 h 19998"/>
                <a:gd name="connsiteX355" fmla="*/ 348 w 19998"/>
                <a:gd name="connsiteY355" fmla="*/ 5997 h 19998"/>
                <a:gd name="connsiteX356" fmla="*/ 248 w 19998"/>
                <a:gd name="connsiteY356" fmla="*/ 5997 h 19998"/>
                <a:gd name="connsiteX357" fmla="*/ 221 w 19998"/>
                <a:gd name="connsiteY357" fmla="*/ 5938 h 19998"/>
                <a:gd name="connsiteX358" fmla="*/ 329 w 19998"/>
                <a:gd name="connsiteY358" fmla="*/ 5938 h 19998"/>
                <a:gd name="connsiteX359" fmla="*/ 348 w 19998"/>
                <a:gd name="connsiteY359" fmla="*/ 5818 h 19998"/>
                <a:gd name="connsiteX360" fmla="*/ 391 w 19998"/>
                <a:gd name="connsiteY360" fmla="*/ 5818 h 19998"/>
                <a:gd name="connsiteX361" fmla="*/ 369 w 19998"/>
                <a:gd name="connsiteY361" fmla="*/ 5917 h 19998"/>
                <a:gd name="connsiteX362" fmla="*/ 433 w 19998"/>
                <a:gd name="connsiteY362" fmla="*/ 5877 h 19998"/>
                <a:gd name="connsiteX363" fmla="*/ 433 w 19998"/>
                <a:gd name="connsiteY363" fmla="*/ 5898 h 19998"/>
                <a:gd name="connsiteX364" fmla="*/ 410 w 19998"/>
                <a:gd name="connsiteY364" fmla="*/ 5917 h 19998"/>
                <a:gd name="connsiteX365" fmla="*/ 433 w 19998"/>
                <a:gd name="connsiteY365" fmla="*/ 5938 h 19998"/>
                <a:gd name="connsiteX366" fmla="*/ 555 w 19998"/>
                <a:gd name="connsiteY366" fmla="*/ 5938 h 19998"/>
                <a:gd name="connsiteX367" fmla="*/ 555 w 19998"/>
                <a:gd name="connsiteY367" fmla="*/ 5955 h 19998"/>
                <a:gd name="connsiteX368" fmla="*/ 738 w 19998"/>
                <a:gd name="connsiteY368" fmla="*/ 5938 h 19998"/>
                <a:gd name="connsiteX369" fmla="*/ 695 w 19998"/>
                <a:gd name="connsiteY369" fmla="*/ 5835 h 19998"/>
                <a:gd name="connsiteX370" fmla="*/ 655 w 19998"/>
                <a:gd name="connsiteY370" fmla="*/ 5835 h 19998"/>
                <a:gd name="connsiteX371" fmla="*/ 638 w 19998"/>
                <a:gd name="connsiteY371" fmla="*/ 5877 h 19998"/>
                <a:gd name="connsiteX372" fmla="*/ 574 w 19998"/>
                <a:gd name="connsiteY372" fmla="*/ 5861 h 19998"/>
                <a:gd name="connsiteX373" fmla="*/ 517 w 19998"/>
                <a:gd name="connsiteY373" fmla="*/ 5861 h 19998"/>
                <a:gd name="connsiteX374" fmla="*/ 598 w 19998"/>
                <a:gd name="connsiteY374" fmla="*/ 5736 h 19998"/>
                <a:gd name="connsiteX375" fmla="*/ 141 w 19998"/>
                <a:gd name="connsiteY375" fmla="*/ 5778 h 19998"/>
                <a:gd name="connsiteX376" fmla="*/ 141 w 19998"/>
                <a:gd name="connsiteY376" fmla="*/ 5795 h 19998"/>
                <a:gd name="connsiteX377" fmla="*/ 17 w 19998"/>
                <a:gd name="connsiteY377" fmla="*/ 5818 h 19998"/>
                <a:gd name="connsiteX378" fmla="*/ 17 w 19998"/>
                <a:gd name="connsiteY378" fmla="*/ 5715 h 19998"/>
                <a:gd name="connsiteX379" fmla="*/ 40 w 19998"/>
                <a:gd name="connsiteY379" fmla="*/ 5715 h 19998"/>
                <a:gd name="connsiteX380" fmla="*/ 141 w 19998"/>
                <a:gd name="connsiteY380" fmla="*/ 5287 h 19998"/>
                <a:gd name="connsiteX381" fmla="*/ 181 w 19998"/>
                <a:gd name="connsiteY381" fmla="*/ 5268 h 19998"/>
                <a:gd name="connsiteX382" fmla="*/ 348 w 19998"/>
                <a:gd name="connsiteY382" fmla="*/ 5247 h 19998"/>
                <a:gd name="connsiteX383" fmla="*/ 329 w 19998"/>
                <a:gd name="connsiteY383" fmla="*/ 5205 h 19998"/>
                <a:gd name="connsiteX384" fmla="*/ 450 w 19998"/>
                <a:gd name="connsiteY384" fmla="*/ 5149 h 19998"/>
                <a:gd name="connsiteX385" fmla="*/ 617 w 19998"/>
                <a:gd name="connsiteY385" fmla="*/ 5149 h 19998"/>
                <a:gd name="connsiteX386" fmla="*/ 617 w 19998"/>
                <a:gd name="connsiteY386" fmla="*/ 5106 h 19998"/>
                <a:gd name="connsiteX387" fmla="*/ 803 w 19998"/>
                <a:gd name="connsiteY387" fmla="*/ 5085 h 19998"/>
                <a:gd name="connsiteX388" fmla="*/ 826 w 19998"/>
                <a:gd name="connsiteY388" fmla="*/ 5106 h 19998"/>
                <a:gd name="connsiteX389" fmla="*/ 803 w 19998"/>
                <a:gd name="connsiteY389" fmla="*/ 5149 h 19998"/>
                <a:gd name="connsiteX390" fmla="*/ 803 w 19998"/>
                <a:gd name="connsiteY390" fmla="*/ 5165 h 19998"/>
                <a:gd name="connsiteX391" fmla="*/ 1276 w 19998"/>
                <a:gd name="connsiteY391" fmla="*/ 5022 h 19998"/>
                <a:gd name="connsiteX392" fmla="*/ 1276 w 19998"/>
                <a:gd name="connsiteY392" fmla="*/ 5003 h 19998"/>
                <a:gd name="connsiteX393" fmla="*/ 1276 w 19998"/>
                <a:gd name="connsiteY393" fmla="*/ 5022 h 19998"/>
                <a:gd name="connsiteX394" fmla="*/ 1298 w 19998"/>
                <a:gd name="connsiteY394" fmla="*/ 5022 h 19998"/>
                <a:gd name="connsiteX395" fmla="*/ 1298 w 19998"/>
                <a:gd name="connsiteY395" fmla="*/ 5003 h 19998"/>
                <a:gd name="connsiteX396" fmla="*/ 1341 w 19998"/>
                <a:gd name="connsiteY396" fmla="*/ 5003 h 19998"/>
                <a:gd name="connsiteX397" fmla="*/ 1341 w 19998"/>
                <a:gd name="connsiteY397" fmla="*/ 5165 h 19998"/>
                <a:gd name="connsiteX398" fmla="*/ 1381 w 19998"/>
                <a:gd name="connsiteY398" fmla="*/ 5165 h 19998"/>
                <a:gd name="connsiteX399" fmla="*/ 1441 w 19998"/>
                <a:gd name="connsiteY399" fmla="*/ 5149 h 19998"/>
                <a:gd name="connsiteX400" fmla="*/ 1441 w 19998"/>
                <a:gd name="connsiteY400" fmla="*/ 5205 h 19998"/>
                <a:gd name="connsiteX401" fmla="*/ 1505 w 19998"/>
                <a:gd name="connsiteY401" fmla="*/ 5231 h 19998"/>
                <a:gd name="connsiteX402" fmla="*/ 1524 w 19998"/>
                <a:gd name="connsiteY402" fmla="*/ 5069 h 19998"/>
                <a:gd name="connsiteX403" fmla="*/ 1562 w 19998"/>
                <a:gd name="connsiteY403" fmla="*/ 5069 h 19998"/>
                <a:gd name="connsiteX404" fmla="*/ 1562 w 19998"/>
                <a:gd name="connsiteY404" fmla="*/ 5043 h 19998"/>
                <a:gd name="connsiteX405" fmla="*/ 1815 w 19998"/>
                <a:gd name="connsiteY405" fmla="*/ 5125 h 19998"/>
                <a:gd name="connsiteX406" fmla="*/ 1815 w 19998"/>
                <a:gd name="connsiteY406" fmla="*/ 5149 h 19998"/>
                <a:gd name="connsiteX407" fmla="*/ 1831 w 19998"/>
                <a:gd name="connsiteY407" fmla="*/ 5149 h 19998"/>
                <a:gd name="connsiteX408" fmla="*/ 1874 w 19998"/>
                <a:gd name="connsiteY408" fmla="*/ 5149 h 19998"/>
                <a:gd name="connsiteX409" fmla="*/ 1874 w 19998"/>
                <a:gd name="connsiteY409" fmla="*/ 5189 h 19998"/>
                <a:gd name="connsiteX410" fmla="*/ 1936 w 19998"/>
                <a:gd name="connsiteY410" fmla="*/ 5165 h 19998"/>
                <a:gd name="connsiteX411" fmla="*/ 1936 w 19998"/>
                <a:gd name="connsiteY411" fmla="*/ 5149 h 19998"/>
                <a:gd name="connsiteX412" fmla="*/ 1915 w 19998"/>
                <a:gd name="connsiteY412" fmla="*/ 5125 h 19998"/>
                <a:gd name="connsiteX413" fmla="*/ 1915 w 19998"/>
                <a:gd name="connsiteY413" fmla="*/ 5069 h 19998"/>
                <a:gd name="connsiteX414" fmla="*/ 1979 w 19998"/>
                <a:gd name="connsiteY414" fmla="*/ 5003 h 19998"/>
                <a:gd name="connsiteX415" fmla="*/ 1936 w 19998"/>
                <a:gd name="connsiteY415" fmla="*/ 4939 h 19998"/>
                <a:gd name="connsiteX416" fmla="*/ 2103 w 19998"/>
                <a:gd name="connsiteY416" fmla="*/ 4820 h 19998"/>
                <a:gd name="connsiteX417" fmla="*/ 2496 w 19998"/>
                <a:gd name="connsiteY417" fmla="*/ 4777 h 19998"/>
                <a:gd name="connsiteX418" fmla="*/ 2536 w 19998"/>
                <a:gd name="connsiteY418" fmla="*/ 4860 h 19998"/>
                <a:gd name="connsiteX419" fmla="*/ 2722 w 19998"/>
                <a:gd name="connsiteY419" fmla="*/ 4761 h 19998"/>
                <a:gd name="connsiteX420" fmla="*/ 2722 w 19998"/>
                <a:gd name="connsiteY420" fmla="*/ 4900 h 19998"/>
                <a:gd name="connsiteX421" fmla="*/ 2805 w 19998"/>
                <a:gd name="connsiteY421" fmla="*/ 4923 h 19998"/>
                <a:gd name="connsiteX422" fmla="*/ 2782 w 19998"/>
                <a:gd name="connsiteY422" fmla="*/ 4982 h 19998"/>
                <a:gd name="connsiteX423" fmla="*/ 2886 w 19998"/>
                <a:gd name="connsiteY423" fmla="*/ 5022 h 19998"/>
                <a:gd name="connsiteX424" fmla="*/ 2910 w 19998"/>
                <a:gd name="connsiteY424" fmla="*/ 5022 h 19998"/>
                <a:gd name="connsiteX425" fmla="*/ 2970 w 19998"/>
                <a:gd name="connsiteY425" fmla="*/ 5189 h 19998"/>
                <a:gd name="connsiteX426" fmla="*/ 3010 w 19998"/>
                <a:gd name="connsiteY426" fmla="*/ 5189 h 19998"/>
                <a:gd name="connsiteX427" fmla="*/ 3034 w 19998"/>
                <a:gd name="connsiteY427" fmla="*/ 5247 h 19998"/>
                <a:gd name="connsiteX428" fmla="*/ 3256 w 19998"/>
                <a:gd name="connsiteY428" fmla="*/ 5673 h 19998"/>
                <a:gd name="connsiteX429" fmla="*/ 3608 w 19998"/>
                <a:gd name="connsiteY429" fmla="*/ 5391 h 19998"/>
                <a:gd name="connsiteX430" fmla="*/ 3689 w 19998"/>
                <a:gd name="connsiteY430" fmla="*/ 5351 h 19998"/>
                <a:gd name="connsiteX431" fmla="*/ 3860 w 19998"/>
                <a:gd name="connsiteY431" fmla="*/ 5268 h 19998"/>
                <a:gd name="connsiteX432" fmla="*/ 3999 w 19998"/>
                <a:gd name="connsiteY432" fmla="*/ 5534 h 19998"/>
                <a:gd name="connsiteX433" fmla="*/ 4351 w 19998"/>
                <a:gd name="connsiteY433" fmla="*/ 5351 h 19998"/>
                <a:gd name="connsiteX434" fmla="*/ 4372 w 19998"/>
                <a:gd name="connsiteY434" fmla="*/ 5308 h 19998"/>
                <a:gd name="connsiteX435" fmla="*/ 4580 w 19998"/>
                <a:gd name="connsiteY435" fmla="*/ 5268 h 19998"/>
                <a:gd name="connsiteX436" fmla="*/ 4580 w 19998"/>
                <a:gd name="connsiteY436" fmla="*/ 5471 h 19998"/>
                <a:gd name="connsiteX437" fmla="*/ 4994 w 19998"/>
                <a:gd name="connsiteY437" fmla="*/ 5449 h 19998"/>
                <a:gd name="connsiteX438" fmla="*/ 5075 w 19998"/>
                <a:gd name="connsiteY438" fmla="*/ 5471 h 19998"/>
                <a:gd name="connsiteX439" fmla="*/ 5323 w 19998"/>
                <a:gd name="connsiteY439" fmla="*/ 5471 h 19998"/>
                <a:gd name="connsiteX440" fmla="*/ 5242 w 19998"/>
                <a:gd name="connsiteY440" fmla="*/ 5407 h 19998"/>
                <a:gd name="connsiteX441" fmla="*/ 4994 w 19998"/>
                <a:gd name="connsiteY441" fmla="*/ 5003 h 19998"/>
                <a:gd name="connsiteX442" fmla="*/ 4970 w 19998"/>
                <a:gd name="connsiteY442" fmla="*/ 5003 h 19998"/>
                <a:gd name="connsiteX443" fmla="*/ 4954 w 19998"/>
                <a:gd name="connsiteY443" fmla="*/ 4982 h 19998"/>
                <a:gd name="connsiteX444" fmla="*/ 5054 w 19998"/>
                <a:gd name="connsiteY444" fmla="*/ 4618 h 19998"/>
                <a:gd name="connsiteX445" fmla="*/ 5054 w 19998"/>
                <a:gd name="connsiteY445" fmla="*/ 4601 h 19998"/>
                <a:gd name="connsiteX446" fmla="*/ 5037 w 19998"/>
                <a:gd name="connsiteY446" fmla="*/ 4618 h 19998"/>
                <a:gd name="connsiteX447" fmla="*/ 5011 w 19998"/>
                <a:gd name="connsiteY447" fmla="*/ 4131 h 19998"/>
                <a:gd name="connsiteX448" fmla="*/ 4970 w 19998"/>
                <a:gd name="connsiteY448" fmla="*/ 4131 h 19998"/>
                <a:gd name="connsiteX449" fmla="*/ 4642 w 19998"/>
                <a:gd name="connsiteY449" fmla="*/ 3335 h 19998"/>
                <a:gd name="connsiteX450" fmla="*/ 4663 w 19998"/>
                <a:gd name="connsiteY450" fmla="*/ 3092 h 19998"/>
                <a:gd name="connsiteX451" fmla="*/ 4563 w 19998"/>
                <a:gd name="connsiteY451" fmla="*/ 3050 h 19998"/>
                <a:gd name="connsiteX452" fmla="*/ 4563 w 19998"/>
                <a:gd name="connsiteY452" fmla="*/ 2930 h 19998"/>
                <a:gd name="connsiteX453" fmla="*/ 4663 w 19998"/>
                <a:gd name="connsiteY453" fmla="*/ 2987 h 19998"/>
                <a:gd name="connsiteX454" fmla="*/ 4684 w 19998"/>
                <a:gd name="connsiteY454" fmla="*/ 2947 h 19998"/>
                <a:gd name="connsiteX455" fmla="*/ 5242 w 19998"/>
                <a:gd name="connsiteY455" fmla="*/ 3092 h 19998"/>
                <a:gd name="connsiteX456" fmla="*/ 5258 w 19998"/>
                <a:gd name="connsiteY456" fmla="*/ 3029 h 19998"/>
                <a:gd name="connsiteX457" fmla="*/ 5570 w 19998"/>
                <a:gd name="connsiteY457" fmla="*/ 3050 h 19998"/>
                <a:gd name="connsiteX458" fmla="*/ 5632 w 19998"/>
                <a:gd name="connsiteY458" fmla="*/ 3252 h 19998"/>
                <a:gd name="connsiteX459" fmla="*/ 5592 w 19998"/>
                <a:gd name="connsiteY459" fmla="*/ 3252 h 19998"/>
                <a:gd name="connsiteX460" fmla="*/ 5570 w 19998"/>
                <a:gd name="connsiteY460" fmla="*/ 3316 h 19998"/>
                <a:gd name="connsiteX461" fmla="*/ 5511 w 19998"/>
                <a:gd name="connsiteY461" fmla="*/ 3316 h 19998"/>
                <a:gd name="connsiteX462" fmla="*/ 5675 w 19998"/>
                <a:gd name="connsiteY462" fmla="*/ 3800 h 19998"/>
                <a:gd name="connsiteX463" fmla="*/ 5649 w 19998"/>
                <a:gd name="connsiteY463" fmla="*/ 3826 h 19998"/>
                <a:gd name="connsiteX464" fmla="*/ 5732 w 19998"/>
                <a:gd name="connsiteY464" fmla="*/ 3842 h 19998"/>
                <a:gd name="connsiteX465" fmla="*/ 5713 w 19998"/>
                <a:gd name="connsiteY465" fmla="*/ 3842 h 19998"/>
                <a:gd name="connsiteX466" fmla="*/ 5732 w 19998"/>
                <a:gd name="connsiteY466" fmla="*/ 3882 h 19998"/>
                <a:gd name="connsiteX467" fmla="*/ 5756 w 19998"/>
                <a:gd name="connsiteY467" fmla="*/ 3882 h 19998"/>
                <a:gd name="connsiteX468" fmla="*/ 5775 w 19998"/>
                <a:gd name="connsiteY468" fmla="*/ 3882 h 19998"/>
                <a:gd name="connsiteX469" fmla="*/ 5861 w 19998"/>
                <a:gd name="connsiteY469" fmla="*/ 3762 h 19998"/>
                <a:gd name="connsiteX470" fmla="*/ 6499 w 19998"/>
                <a:gd name="connsiteY470" fmla="*/ 3906 h 19998"/>
                <a:gd name="connsiteX471" fmla="*/ 7611 w 19998"/>
                <a:gd name="connsiteY471" fmla="*/ 3826 h 19998"/>
                <a:gd name="connsiteX472" fmla="*/ 7923 w 19998"/>
                <a:gd name="connsiteY472" fmla="*/ 3722 h 19998"/>
                <a:gd name="connsiteX473" fmla="*/ 8045 w 19998"/>
                <a:gd name="connsiteY473" fmla="*/ 3703 h 19998"/>
                <a:gd name="connsiteX474" fmla="*/ 7611 w 19998"/>
                <a:gd name="connsiteY474" fmla="*/ 3600 h 19998"/>
                <a:gd name="connsiteX475" fmla="*/ 7611 w 19998"/>
                <a:gd name="connsiteY475" fmla="*/ 3581 h 19998"/>
                <a:gd name="connsiteX476" fmla="*/ 7799 w 19998"/>
                <a:gd name="connsiteY476" fmla="*/ 3092 h 19998"/>
                <a:gd name="connsiteX477" fmla="*/ 9574 w 19998"/>
                <a:gd name="connsiteY477" fmla="*/ 2317 h 19998"/>
                <a:gd name="connsiteX478" fmla="*/ 9843 w 19998"/>
                <a:gd name="connsiteY478" fmla="*/ 1993 h 19998"/>
                <a:gd name="connsiteX479" fmla="*/ 9902 w 19998"/>
                <a:gd name="connsiteY479" fmla="*/ 2051 h 19998"/>
                <a:gd name="connsiteX480" fmla="*/ 10031 w 19998"/>
                <a:gd name="connsiteY480" fmla="*/ 2051 h 19998"/>
                <a:gd name="connsiteX481" fmla="*/ 9964 w 19998"/>
                <a:gd name="connsiteY481" fmla="*/ 1972 h 19998"/>
                <a:gd name="connsiteX482" fmla="*/ 9943 w 19998"/>
                <a:gd name="connsiteY482" fmla="*/ 1993 h 19998"/>
                <a:gd name="connsiteX483" fmla="*/ 9843 w 19998"/>
                <a:gd name="connsiteY483" fmla="*/ 1645 h 19998"/>
                <a:gd name="connsiteX484" fmla="*/ 9902 w 19998"/>
                <a:gd name="connsiteY484" fmla="*/ 1645 h 19998"/>
                <a:gd name="connsiteX485" fmla="*/ 9902 w 19998"/>
                <a:gd name="connsiteY485" fmla="*/ 1628 h 19998"/>
                <a:gd name="connsiteX486" fmla="*/ 9902 w 19998"/>
                <a:gd name="connsiteY486" fmla="*/ 1607 h 19998"/>
                <a:gd name="connsiteX487" fmla="*/ 9843 w 19998"/>
                <a:gd name="connsiteY487" fmla="*/ 1542 h 19998"/>
                <a:gd name="connsiteX488" fmla="*/ 9886 w 19998"/>
                <a:gd name="connsiteY488" fmla="*/ 1260 h 19998"/>
                <a:gd name="connsiteX489" fmla="*/ 9926 w 19998"/>
                <a:gd name="connsiteY489" fmla="*/ 1243 h 19998"/>
                <a:gd name="connsiteX490" fmla="*/ 9886 w 19998"/>
                <a:gd name="connsiteY490" fmla="*/ 815 h 19998"/>
                <a:gd name="connsiteX491" fmla="*/ 9902 w 19998"/>
                <a:gd name="connsiteY491" fmla="*/ 815 h 19998"/>
                <a:gd name="connsiteX492" fmla="*/ 9886 w 19998"/>
                <a:gd name="connsiteY492" fmla="*/ 484 h 19998"/>
                <a:gd name="connsiteX493" fmla="*/ 10645 w 19998"/>
                <a:gd name="connsiteY493" fmla="*/ 186 h 19998"/>
                <a:gd name="connsiteX494" fmla="*/ 11307 w 19998"/>
                <a:gd name="connsiteY494" fmla="*/ 0 h 19998"/>
                <a:gd name="connsiteX495" fmla="*/ 11431 w 19998"/>
                <a:gd name="connsiteY495" fmla="*/ 324 h 19998"/>
                <a:gd name="connsiteX496" fmla="*/ 11431 w 19998"/>
                <a:gd name="connsiteY496" fmla="*/ 630 h 19998"/>
                <a:gd name="connsiteX497" fmla="*/ 11577 w 19998"/>
                <a:gd name="connsiteY497" fmla="*/ 630 h 19998"/>
                <a:gd name="connsiteX498" fmla="*/ 11700 w 19998"/>
                <a:gd name="connsiteY498" fmla="*/ 832 h 19998"/>
                <a:gd name="connsiteX499" fmla="*/ 11822 w 19998"/>
                <a:gd name="connsiteY499" fmla="*/ 895 h 19998"/>
                <a:gd name="connsiteX500" fmla="*/ 12158 w 19998"/>
                <a:gd name="connsiteY500" fmla="*/ 670 h 19998"/>
                <a:gd name="connsiteX501" fmla="*/ 12279 w 19998"/>
                <a:gd name="connsiteY501" fmla="*/ 792 h 19998"/>
                <a:gd name="connsiteX502" fmla="*/ 12255 w 19998"/>
                <a:gd name="connsiteY502" fmla="*/ 815 h 19998"/>
                <a:gd name="connsiteX503" fmla="*/ 12360 w 19998"/>
                <a:gd name="connsiteY503" fmla="*/ 895 h 19998"/>
                <a:gd name="connsiteX504" fmla="*/ 12360 w 19998"/>
                <a:gd name="connsiteY504" fmla="*/ 912 h 19998"/>
                <a:gd name="connsiteX505" fmla="*/ 12339 w 19998"/>
                <a:gd name="connsiteY505" fmla="*/ 935 h 19998"/>
                <a:gd name="connsiteX506" fmla="*/ 12548 w 19998"/>
                <a:gd name="connsiteY506" fmla="*/ 1342 h 19998"/>
                <a:gd name="connsiteX507" fmla="*/ 12753 w 19998"/>
                <a:gd name="connsiteY507" fmla="*/ 1260 h 19998"/>
                <a:gd name="connsiteX508" fmla="*/ 12729 w 19998"/>
                <a:gd name="connsiteY508" fmla="*/ 1363 h 19998"/>
                <a:gd name="connsiteX509" fmla="*/ 12834 w 19998"/>
                <a:gd name="connsiteY509" fmla="*/ 1323 h 19998"/>
                <a:gd name="connsiteX510" fmla="*/ 12853 w 19998"/>
                <a:gd name="connsiteY510" fmla="*/ 1342 h 19998"/>
                <a:gd name="connsiteX511" fmla="*/ 12901 w 19998"/>
                <a:gd name="connsiteY511" fmla="*/ 1342 h 19998"/>
                <a:gd name="connsiteX512" fmla="*/ 13039 w 19998"/>
                <a:gd name="connsiteY512" fmla="*/ 1769 h 19998"/>
                <a:gd name="connsiteX513" fmla="*/ 13039 w 19998"/>
                <a:gd name="connsiteY513" fmla="*/ 1751 h 19998"/>
                <a:gd name="connsiteX514" fmla="*/ 13065 w 19998"/>
                <a:gd name="connsiteY514" fmla="*/ 1751 h 19998"/>
                <a:gd name="connsiteX515" fmla="*/ 13082 w 19998"/>
                <a:gd name="connsiteY515" fmla="*/ 1671 h 19998"/>
                <a:gd name="connsiteX516" fmla="*/ 13186 w 19998"/>
                <a:gd name="connsiteY516" fmla="*/ 1645 h 19998"/>
                <a:gd name="connsiteX517" fmla="*/ 13203 w 19998"/>
                <a:gd name="connsiteY517" fmla="*/ 1671 h 19998"/>
                <a:gd name="connsiteX518" fmla="*/ 13203 w 19998"/>
                <a:gd name="connsiteY518" fmla="*/ 1645 h 19998"/>
                <a:gd name="connsiteX519" fmla="*/ 13267 w 19998"/>
                <a:gd name="connsiteY519" fmla="*/ 1645 h 19998"/>
                <a:gd name="connsiteX520" fmla="*/ 13267 w 19998"/>
                <a:gd name="connsiteY520" fmla="*/ 1671 h 19998"/>
                <a:gd name="connsiteX521" fmla="*/ 13308 w 19998"/>
                <a:gd name="connsiteY521" fmla="*/ 1687 h 19998"/>
                <a:gd name="connsiteX522" fmla="*/ 13308 w 19998"/>
                <a:gd name="connsiteY522" fmla="*/ 1711 h 19998"/>
                <a:gd name="connsiteX523" fmla="*/ 13515 w 19998"/>
                <a:gd name="connsiteY523" fmla="*/ 1628 h 19998"/>
                <a:gd name="connsiteX524" fmla="*/ 13598 w 19998"/>
                <a:gd name="connsiteY524" fmla="*/ 1751 h 19998"/>
                <a:gd name="connsiteX525" fmla="*/ 13660 w 19998"/>
                <a:gd name="connsiteY525" fmla="*/ 1769 h 19998"/>
                <a:gd name="connsiteX526" fmla="*/ 13660 w 19998"/>
                <a:gd name="connsiteY526" fmla="*/ 1833 h 19998"/>
                <a:gd name="connsiteX527" fmla="*/ 13677 w 19998"/>
                <a:gd name="connsiteY527" fmla="*/ 1833 h 19998"/>
                <a:gd name="connsiteX528" fmla="*/ 13677 w 19998"/>
                <a:gd name="connsiteY528" fmla="*/ 1849 h 19998"/>
                <a:gd name="connsiteX529" fmla="*/ 13725 w 19998"/>
                <a:gd name="connsiteY529" fmla="*/ 1849 h 19998"/>
                <a:gd name="connsiteX530" fmla="*/ 13703 w 19998"/>
                <a:gd name="connsiteY530" fmla="*/ 1833 h 19998"/>
                <a:gd name="connsiteX531" fmla="*/ 13725 w 19998"/>
                <a:gd name="connsiteY531" fmla="*/ 1791 h 19998"/>
                <a:gd name="connsiteX532" fmla="*/ 13808 w 19998"/>
                <a:gd name="connsiteY532" fmla="*/ 1873 h 19998"/>
                <a:gd name="connsiteX533" fmla="*/ 13725 w 19998"/>
                <a:gd name="connsiteY533" fmla="*/ 2155 h 19998"/>
                <a:gd name="connsiteX534" fmla="*/ 13725 w 19998"/>
                <a:gd name="connsiteY534" fmla="*/ 2138 h 19998"/>
                <a:gd name="connsiteX535" fmla="*/ 13784 w 19998"/>
                <a:gd name="connsiteY535" fmla="*/ 2155 h 19998"/>
                <a:gd name="connsiteX536" fmla="*/ 13825 w 19998"/>
                <a:gd name="connsiteY536" fmla="*/ 2301 h 19998"/>
                <a:gd name="connsiteX537" fmla="*/ 13703 w 19998"/>
                <a:gd name="connsiteY537" fmla="*/ 2420 h 19998"/>
                <a:gd name="connsiteX538" fmla="*/ 13741 w 19998"/>
                <a:gd name="connsiteY538" fmla="*/ 2463 h 19998"/>
                <a:gd name="connsiteX539" fmla="*/ 13703 w 19998"/>
                <a:gd name="connsiteY539" fmla="*/ 2503 h 19998"/>
                <a:gd name="connsiteX540" fmla="*/ 13784 w 19998"/>
                <a:gd name="connsiteY540" fmla="*/ 2519 h 19998"/>
                <a:gd name="connsiteX541" fmla="*/ 13784 w 19998"/>
                <a:gd name="connsiteY541" fmla="*/ 2540 h 19998"/>
                <a:gd name="connsiteX542" fmla="*/ 13849 w 19998"/>
                <a:gd name="connsiteY542" fmla="*/ 2540 h 19998"/>
                <a:gd name="connsiteX543" fmla="*/ 14280 w 19998"/>
                <a:gd name="connsiteY543" fmla="*/ 2540 h 19998"/>
                <a:gd name="connsiteX544" fmla="*/ 14527 w 19998"/>
                <a:gd name="connsiteY544" fmla="*/ 2437 h 19998"/>
                <a:gd name="connsiteX545" fmla="*/ 14527 w 19998"/>
                <a:gd name="connsiteY545" fmla="*/ 2218 h 19998"/>
                <a:gd name="connsiteX546" fmla="*/ 14715 w 19998"/>
                <a:gd name="connsiteY546" fmla="*/ 2051 h 19998"/>
                <a:gd name="connsiteX547" fmla="*/ 14815 w 19998"/>
                <a:gd name="connsiteY547" fmla="*/ 2115 h 19998"/>
                <a:gd name="connsiteX548" fmla="*/ 14775 w 19998"/>
                <a:gd name="connsiteY548" fmla="*/ 2138 h 19998"/>
                <a:gd name="connsiteX549" fmla="*/ 14796 w 19998"/>
                <a:gd name="connsiteY549" fmla="*/ 2218 h 19998"/>
                <a:gd name="connsiteX550" fmla="*/ 14756 w 19998"/>
                <a:gd name="connsiteY550" fmla="*/ 2195 h 19998"/>
                <a:gd name="connsiteX551" fmla="*/ 14732 w 19998"/>
                <a:gd name="connsiteY551" fmla="*/ 2218 h 19998"/>
                <a:gd name="connsiteX552" fmla="*/ 14756 w 19998"/>
                <a:gd name="connsiteY552" fmla="*/ 2237 h 19998"/>
                <a:gd name="connsiteX553" fmla="*/ 14732 w 19998"/>
                <a:gd name="connsiteY553" fmla="*/ 2275 h 19998"/>
                <a:gd name="connsiteX554" fmla="*/ 14715 w 19998"/>
                <a:gd name="connsiteY554" fmla="*/ 2275 h 19998"/>
                <a:gd name="connsiteX555" fmla="*/ 14756 w 19998"/>
                <a:gd name="connsiteY555" fmla="*/ 2341 h 19998"/>
                <a:gd name="connsiteX556" fmla="*/ 14675 w 19998"/>
                <a:gd name="connsiteY556" fmla="*/ 2519 h 19998"/>
                <a:gd name="connsiteX557" fmla="*/ 14815 w 19998"/>
                <a:gd name="connsiteY557" fmla="*/ 2622 h 19998"/>
                <a:gd name="connsiteX558" fmla="*/ 14796 w 19998"/>
                <a:gd name="connsiteY558" fmla="*/ 2904 h 19998"/>
                <a:gd name="connsiteX559" fmla="*/ 14918 w 19998"/>
                <a:gd name="connsiteY559" fmla="*/ 2904 h 19998"/>
                <a:gd name="connsiteX560" fmla="*/ 14918 w 19998"/>
                <a:gd name="connsiteY560" fmla="*/ 2867 h 19998"/>
                <a:gd name="connsiteX561" fmla="*/ 15001 w 19998"/>
                <a:gd name="connsiteY561" fmla="*/ 2888 h 19998"/>
                <a:gd name="connsiteX562" fmla="*/ 15230 w 19998"/>
                <a:gd name="connsiteY562" fmla="*/ 3074 h 19998"/>
                <a:gd name="connsiteX563" fmla="*/ 15249 w 19998"/>
                <a:gd name="connsiteY563" fmla="*/ 3050 h 19998"/>
                <a:gd name="connsiteX564" fmla="*/ 15249 w 19998"/>
                <a:gd name="connsiteY564" fmla="*/ 3114 h 19998"/>
                <a:gd name="connsiteX565" fmla="*/ 15330 w 19998"/>
                <a:gd name="connsiteY565" fmla="*/ 3114 h 19998"/>
                <a:gd name="connsiteX566" fmla="*/ 15418 w 19998"/>
                <a:gd name="connsiteY566" fmla="*/ 3114 h 19998"/>
                <a:gd name="connsiteX567" fmla="*/ 15499 w 19998"/>
                <a:gd name="connsiteY567" fmla="*/ 3196 h 19998"/>
                <a:gd name="connsiteX568" fmla="*/ 15475 w 19998"/>
                <a:gd name="connsiteY568" fmla="*/ 3252 h 19998"/>
                <a:gd name="connsiteX569" fmla="*/ 15499 w 19998"/>
                <a:gd name="connsiteY569" fmla="*/ 3295 h 19998"/>
                <a:gd name="connsiteX570" fmla="*/ 15499 w 19998"/>
                <a:gd name="connsiteY570" fmla="*/ 3276 h 19998"/>
                <a:gd name="connsiteX571" fmla="*/ 15599 w 19998"/>
                <a:gd name="connsiteY571" fmla="*/ 3276 h 19998"/>
                <a:gd name="connsiteX572" fmla="*/ 15704 w 19998"/>
                <a:gd name="connsiteY572" fmla="*/ 3374 h 19998"/>
                <a:gd name="connsiteX573" fmla="*/ 15682 w 19998"/>
                <a:gd name="connsiteY573" fmla="*/ 3414 h 19998"/>
                <a:gd name="connsiteX574" fmla="*/ 15723 w 19998"/>
                <a:gd name="connsiteY574" fmla="*/ 3478 h 19998"/>
                <a:gd name="connsiteX575" fmla="*/ 15704 w 19998"/>
                <a:gd name="connsiteY575" fmla="*/ 3497 h 19998"/>
                <a:gd name="connsiteX576" fmla="*/ 15747 w 19998"/>
                <a:gd name="connsiteY576" fmla="*/ 3534 h 19998"/>
                <a:gd name="connsiteX577" fmla="*/ 15747 w 19998"/>
                <a:gd name="connsiteY577" fmla="*/ 3518 h 19998"/>
                <a:gd name="connsiteX578" fmla="*/ 15935 w 19998"/>
                <a:gd name="connsiteY578" fmla="*/ 3478 h 19998"/>
                <a:gd name="connsiteX579" fmla="*/ 15935 w 19998"/>
                <a:gd name="connsiteY579" fmla="*/ 3518 h 19998"/>
                <a:gd name="connsiteX580" fmla="*/ 15951 w 19998"/>
                <a:gd name="connsiteY580" fmla="*/ 3518 h 19998"/>
                <a:gd name="connsiteX581" fmla="*/ 15992 w 19998"/>
                <a:gd name="connsiteY581" fmla="*/ 3414 h 19998"/>
                <a:gd name="connsiteX582" fmla="*/ 16156 w 19998"/>
                <a:gd name="connsiteY582" fmla="*/ 3414 h 19998"/>
                <a:gd name="connsiteX583" fmla="*/ 16156 w 19998"/>
                <a:gd name="connsiteY583" fmla="*/ 3374 h 19998"/>
                <a:gd name="connsiteX584" fmla="*/ 16302 w 19998"/>
                <a:gd name="connsiteY584" fmla="*/ 3436 h 19998"/>
                <a:gd name="connsiteX585" fmla="*/ 16285 w 19998"/>
                <a:gd name="connsiteY585" fmla="*/ 3454 h 19998"/>
                <a:gd name="connsiteX586" fmla="*/ 16366 w 19998"/>
                <a:gd name="connsiteY586" fmla="*/ 3518 h 19998"/>
                <a:gd name="connsiteX587" fmla="*/ 16490 w 19998"/>
                <a:gd name="connsiteY587" fmla="*/ 3518 h 19998"/>
                <a:gd name="connsiteX588" fmla="*/ 16506 w 19998"/>
                <a:gd name="connsiteY588" fmla="*/ 3600 h 19998"/>
                <a:gd name="connsiteX589" fmla="*/ 16590 w 19998"/>
                <a:gd name="connsiteY589" fmla="*/ 3624 h 19998"/>
                <a:gd name="connsiteX590" fmla="*/ 16611 w 19998"/>
                <a:gd name="connsiteY590" fmla="*/ 3581 h 19998"/>
                <a:gd name="connsiteX591" fmla="*/ 16694 w 19998"/>
                <a:gd name="connsiteY591" fmla="*/ 3600 h 19998"/>
                <a:gd name="connsiteX592" fmla="*/ 16694 w 19998"/>
                <a:gd name="connsiteY592" fmla="*/ 3560 h 19998"/>
                <a:gd name="connsiteX593" fmla="*/ 16716 w 19998"/>
                <a:gd name="connsiteY593" fmla="*/ 3560 h 19998"/>
                <a:gd name="connsiteX594" fmla="*/ 16716 w 19998"/>
                <a:gd name="connsiteY594" fmla="*/ 3518 h 19998"/>
                <a:gd name="connsiteX595" fmla="*/ 16759 w 19998"/>
                <a:gd name="connsiteY595" fmla="*/ 3497 h 19998"/>
                <a:gd name="connsiteX596" fmla="*/ 16759 w 19998"/>
                <a:gd name="connsiteY596" fmla="*/ 3478 h 19998"/>
                <a:gd name="connsiteX597" fmla="*/ 16940 w 19998"/>
                <a:gd name="connsiteY597" fmla="*/ 3478 h 19998"/>
                <a:gd name="connsiteX598" fmla="*/ 17085 w 19998"/>
                <a:gd name="connsiteY598" fmla="*/ 3560 h 19998"/>
                <a:gd name="connsiteX599" fmla="*/ 17085 w 19998"/>
                <a:gd name="connsiteY599" fmla="*/ 3534 h 19998"/>
                <a:gd name="connsiteX600" fmla="*/ 17192 w 19998"/>
                <a:gd name="connsiteY600" fmla="*/ 3518 h 19998"/>
                <a:gd name="connsiteX601" fmla="*/ 17192 w 19998"/>
                <a:gd name="connsiteY601" fmla="*/ 3534 h 19998"/>
                <a:gd name="connsiteX602" fmla="*/ 17373 w 19998"/>
                <a:gd name="connsiteY602" fmla="*/ 3640 h 19998"/>
                <a:gd name="connsiteX603" fmla="*/ 17354 w 19998"/>
                <a:gd name="connsiteY603" fmla="*/ 3663 h 19998"/>
                <a:gd name="connsiteX604" fmla="*/ 17437 w 19998"/>
                <a:gd name="connsiteY604" fmla="*/ 3783 h 19998"/>
                <a:gd name="connsiteX605" fmla="*/ 17397 w 19998"/>
                <a:gd name="connsiteY605" fmla="*/ 3783 h 19998"/>
                <a:gd name="connsiteX606" fmla="*/ 17414 w 19998"/>
                <a:gd name="connsiteY606" fmla="*/ 3826 h 19998"/>
                <a:gd name="connsiteX607" fmla="*/ 17437 w 19998"/>
                <a:gd name="connsiteY607" fmla="*/ 3826 h 19998"/>
                <a:gd name="connsiteX608" fmla="*/ 17602 w 19998"/>
                <a:gd name="connsiteY608" fmla="*/ 4028 h 19998"/>
                <a:gd name="connsiteX609" fmla="*/ 17623 w 19998"/>
                <a:gd name="connsiteY609" fmla="*/ 4091 h 19998"/>
                <a:gd name="connsiteX610" fmla="*/ 17642 w 19998"/>
                <a:gd name="connsiteY610" fmla="*/ 4091 h 19998"/>
                <a:gd name="connsiteX611" fmla="*/ 17683 w 19998"/>
                <a:gd name="connsiteY611" fmla="*/ 4211 h 19998"/>
                <a:gd name="connsiteX612" fmla="*/ 17849 w 19998"/>
                <a:gd name="connsiteY612" fmla="*/ 4211 h 19998"/>
                <a:gd name="connsiteX613" fmla="*/ 17849 w 19998"/>
                <a:gd name="connsiteY613" fmla="*/ 4171 h 19998"/>
                <a:gd name="connsiteX614" fmla="*/ 17871 w 19998"/>
                <a:gd name="connsiteY614" fmla="*/ 4171 h 19998"/>
                <a:gd name="connsiteX615" fmla="*/ 17830 w 19998"/>
                <a:gd name="connsiteY615" fmla="*/ 4091 h 19998"/>
                <a:gd name="connsiteX616" fmla="*/ 17871 w 19998"/>
                <a:gd name="connsiteY616" fmla="*/ 4065 h 19998"/>
                <a:gd name="connsiteX617" fmla="*/ 17935 w 19998"/>
                <a:gd name="connsiteY617" fmla="*/ 4091 h 19998"/>
                <a:gd name="connsiteX618" fmla="*/ 17976 w 19998"/>
                <a:gd name="connsiteY618" fmla="*/ 4065 h 19998"/>
                <a:gd name="connsiteX619" fmla="*/ 18019 w 19998"/>
                <a:gd name="connsiteY619" fmla="*/ 4091 h 19998"/>
                <a:gd name="connsiteX620" fmla="*/ 18140 w 19998"/>
                <a:gd name="connsiteY620" fmla="*/ 4131 h 19998"/>
                <a:gd name="connsiteX621" fmla="*/ 18183 w 19998"/>
                <a:gd name="connsiteY621" fmla="*/ 4293 h 19998"/>
                <a:gd name="connsiteX622" fmla="*/ 18200 w 19998"/>
                <a:gd name="connsiteY622" fmla="*/ 4293 h 19998"/>
                <a:gd name="connsiteX623" fmla="*/ 18223 w 19998"/>
                <a:gd name="connsiteY623" fmla="*/ 4211 h 19998"/>
                <a:gd name="connsiteX624" fmla="*/ 18240 w 19998"/>
                <a:gd name="connsiteY624" fmla="*/ 4211 h 19998"/>
                <a:gd name="connsiteX625" fmla="*/ 18240 w 19998"/>
                <a:gd name="connsiteY625" fmla="*/ 4230 h 19998"/>
                <a:gd name="connsiteX626" fmla="*/ 18281 w 19998"/>
                <a:gd name="connsiteY626" fmla="*/ 4230 h 19998"/>
                <a:gd name="connsiteX627" fmla="*/ 18328 w 19998"/>
                <a:gd name="connsiteY627" fmla="*/ 4270 h 19998"/>
                <a:gd name="connsiteX628" fmla="*/ 18369 w 19998"/>
                <a:gd name="connsiteY628" fmla="*/ 4253 h 19998"/>
                <a:gd name="connsiteX629" fmla="*/ 18388 w 19998"/>
                <a:gd name="connsiteY629" fmla="*/ 4270 h 19998"/>
                <a:gd name="connsiteX630" fmla="*/ 18531 w 19998"/>
                <a:gd name="connsiteY630" fmla="*/ 4253 h 19998"/>
                <a:gd name="connsiteX631" fmla="*/ 18531 w 19998"/>
                <a:gd name="connsiteY631" fmla="*/ 4270 h 19998"/>
                <a:gd name="connsiteX632" fmla="*/ 18631 w 19998"/>
                <a:gd name="connsiteY632" fmla="*/ 4211 h 19998"/>
                <a:gd name="connsiteX633" fmla="*/ 18631 w 19998"/>
                <a:gd name="connsiteY633" fmla="*/ 4131 h 19998"/>
                <a:gd name="connsiteX634" fmla="*/ 18762 w 19998"/>
                <a:gd name="connsiteY634" fmla="*/ 4108 h 19998"/>
                <a:gd name="connsiteX635" fmla="*/ 18778 w 19998"/>
                <a:gd name="connsiteY635" fmla="*/ 4148 h 19998"/>
                <a:gd name="connsiteX636" fmla="*/ 18821 w 19998"/>
                <a:gd name="connsiteY636" fmla="*/ 4131 h 19998"/>
                <a:gd name="connsiteX637" fmla="*/ 18943 w 19998"/>
                <a:gd name="connsiteY637" fmla="*/ 4333 h 19998"/>
                <a:gd name="connsiteX638" fmla="*/ 19047 w 19998"/>
                <a:gd name="connsiteY638" fmla="*/ 4333 h 19998"/>
                <a:gd name="connsiteX639" fmla="*/ 19064 w 19998"/>
                <a:gd name="connsiteY639" fmla="*/ 4392 h 19998"/>
                <a:gd name="connsiteX640" fmla="*/ 19152 w 19998"/>
                <a:gd name="connsiteY640" fmla="*/ 4392 h 19998"/>
                <a:gd name="connsiteX641" fmla="*/ 19152 w 19998"/>
                <a:gd name="connsiteY641" fmla="*/ 4373 h 19998"/>
                <a:gd name="connsiteX642" fmla="*/ 19212 w 19998"/>
                <a:gd name="connsiteY642" fmla="*/ 4373 h 19998"/>
                <a:gd name="connsiteX643" fmla="*/ 19212 w 19998"/>
                <a:gd name="connsiteY643" fmla="*/ 4392 h 19998"/>
                <a:gd name="connsiteX644" fmla="*/ 19317 w 19998"/>
                <a:gd name="connsiteY644" fmla="*/ 4333 h 19998"/>
                <a:gd name="connsiteX645" fmla="*/ 19417 w 19998"/>
                <a:gd name="connsiteY645" fmla="*/ 4392 h 19998"/>
                <a:gd name="connsiteX646" fmla="*/ 19443 w 19998"/>
                <a:gd name="connsiteY646" fmla="*/ 4373 h 19998"/>
                <a:gd name="connsiteX647" fmla="*/ 19500 w 19998"/>
                <a:gd name="connsiteY647" fmla="*/ 4373 h 19998"/>
                <a:gd name="connsiteX648" fmla="*/ 19521 w 19998"/>
                <a:gd name="connsiteY648" fmla="*/ 4352 h 19998"/>
                <a:gd name="connsiteX649" fmla="*/ 19998 w 19998"/>
                <a:gd name="connsiteY649" fmla="*/ 4512 h 19998"/>
                <a:gd name="connsiteX650" fmla="*/ 19750 w 19998"/>
                <a:gd name="connsiteY650" fmla="*/ 4939 h 19998"/>
                <a:gd name="connsiteX651" fmla="*/ 19712 w 19998"/>
                <a:gd name="connsiteY651" fmla="*/ 4939 h 19998"/>
                <a:gd name="connsiteX652" fmla="*/ 19686 w 19998"/>
                <a:gd name="connsiteY652" fmla="*/ 5003 h 19998"/>
                <a:gd name="connsiteX653" fmla="*/ 19645 w 19998"/>
                <a:gd name="connsiteY653" fmla="*/ 5003 h 19998"/>
                <a:gd name="connsiteX654" fmla="*/ 19131 w 19998"/>
                <a:gd name="connsiteY654" fmla="*/ 6512 h 19998"/>
                <a:gd name="connsiteX655" fmla="*/ 19236 w 19998"/>
                <a:gd name="connsiteY655" fmla="*/ 7750 h 19998"/>
                <a:gd name="connsiteX656" fmla="*/ 19212 w 19998"/>
                <a:gd name="connsiteY656" fmla="*/ 7750 h 19998"/>
                <a:gd name="connsiteX657" fmla="*/ 19090 w 19998"/>
                <a:gd name="connsiteY657" fmla="*/ 7870 h 19998"/>
                <a:gd name="connsiteX658" fmla="*/ 19152 w 19998"/>
                <a:gd name="connsiteY658" fmla="*/ 7853 h 19998"/>
                <a:gd name="connsiteX659" fmla="*/ 19064 w 19998"/>
                <a:gd name="connsiteY659" fmla="*/ 7973 h 19998"/>
                <a:gd name="connsiteX660" fmla="*/ 18983 w 19998"/>
                <a:gd name="connsiteY660" fmla="*/ 7973 h 19998"/>
                <a:gd name="connsiteX661" fmla="*/ 18714 w 19998"/>
                <a:gd name="connsiteY661" fmla="*/ 8135 h 19998"/>
                <a:gd name="connsiteX662" fmla="*/ 18695 w 19998"/>
                <a:gd name="connsiteY662" fmla="*/ 8093 h 19998"/>
                <a:gd name="connsiteX663" fmla="*/ 18614 w 19998"/>
                <a:gd name="connsiteY663" fmla="*/ 7997 h 19998"/>
                <a:gd name="connsiteX664" fmla="*/ 18631 w 19998"/>
                <a:gd name="connsiteY664" fmla="*/ 7973 h 19998"/>
                <a:gd name="connsiteX665" fmla="*/ 18304 w 19998"/>
                <a:gd name="connsiteY66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689 w 19998"/>
                <a:gd name="connsiteY429" fmla="*/ 5351 h 19998"/>
                <a:gd name="connsiteX430" fmla="*/ 3860 w 19998"/>
                <a:gd name="connsiteY430" fmla="*/ 5268 h 19998"/>
                <a:gd name="connsiteX431" fmla="*/ 3999 w 19998"/>
                <a:gd name="connsiteY431" fmla="*/ 5534 h 19998"/>
                <a:gd name="connsiteX432" fmla="*/ 4351 w 19998"/>
                <a:gd name="connsiteY432" fmla="*/ 5351 h 19998"/>
                <a:gd name="connsiteX433" fmla="*/ 4372 w 19998"/>
                <a:gd name="connsiteY433" fmla="*/ 5308 h 19998"/>
                <a:gd name="connsiteX434" fmla="*/ 4580 w 19998"/>
                <a:gd name="connsiteY434" fmla="*/ 5268 h 19998"/>
                <a:gd name="connsiteX435" fmla="*/ 4580 w 19998"/>
                <a:gd name="connsiteY435" fmla="*/ 5471 h 19998"/>
                <a:gd name="connsiteX436" fmla="*/ 4994 w 19998"/>
                <a:gd name="connsiteY436" fmla="*/ 5449 h 19998"/>
                <a:gd name="connsiteX437" fmla="*/ 5075 w 19998"/>
                <a:gd name="connsiteY437" fmla="*/ 5471 h 19998"/>
                <a:gd name="connsiteX438" fmla="*/ 5323 w 19998"/>
                <a:gd name="connsiteY438" fmla="*/ 5471 h 19998"/>
                <a:gd name="connsiteX439" fmla="*/ 5242 w 19998"/>
                <a:gd name="connsiteY439" fmla="*/ 5407 h 19998"/>
                <a:gd name="connsiteX440" fmla="*/ 4994 w 19998"/>
                <a:gd name="connsiteY440" fmla="*/ 5003 h 19998"/>
                <a:gd name="connsiteX441" fmla="*/ 4970 w 19998"/>
                <a:gd name="connsiteY441" fmla="*/ 5003 h 19998"/>
                <a:gd name="connsiteX442" fmla="*/ 4954 w 19998"/>
                <a:gd name="connsiteY442" fmla="*/ 4982 h 19998"/>
                <a:gd name="connsiteX443" fmla="*/ 5054 w 19998"/>
                <a:gd name="connsiteY443" fmla="*/ 4618 h 19998"/>
                <a:gd name="connsiteX444" fmla="*/ 5054 w 19998"/>
                <a:gd name="connsiteY444" fmla="*/ 4601 h 19998"/>
                <a:gd name="connsiteX445" fmla="*/ 5037 w 19998"/>
                <a:gd name="connsiteY445" fmla="*/ 4618 h 19998"/>
                <a:gd name="connsiteX446" fmla="*/ 5011 w 19998"/>
                <a:gd name="connsiteY446" fmla="*/ 4131 h 19998"/>
                <a:gd name="connsiteX447" fmla="*/ 4970 w 19998"/>
                <a:gd name="connsiteY447" fmla="*/ 4131 h 19998"/>
                <a:gd name="connsiteX448" fmla="*/ 4642 w 19998"/>
                <a:gd name="connsiteY448" fmla="*/ 3335 h 19998"/>
                <a:gd name="connsiteX449" fmla="*/ 4663 w 19998"/>
                <a:gd name="connsiteY449" fmla="*/ 3092 h 19998"/>
                <a:gd name="connsiteX450" fmla="*/ 4563 w 19998"/>
                <a:gd name="connsiteY450" fmla="*/ 3050 h 19998"/>
                <a:gd name="connsiteX451" fmla="*/ 4563 w 19998"/>
                <a:gd name="connsiteY451" fmla="*/ 2930 h 19998"/>
                <a:gd name="connsiteX452" fmla="*/ 4663 w 19998"/>
                <a:gd name="connsiteY452" fmla="*/ 2987 h 19998"/>
                <a:gd name="connsiteX453" fmla="*/ 4684 w 19998"/>
                <a:gd name="connsiteY453" fmla="*/ 2947 h 19998"/>
                <a:gd name="connsiteX454" fmla="*/ 5242 w 19998"/>
                <a:gd name="connsiteY454" fmla="*/ 3092 h 19998"/>
                <a:gd name="connsiteX455" fmla="*/ 5258 w 19998"/>
                <a:gd name="connsiteY455" fmla="*/ 3029 h 19998"/>
                <a:gd name="connsiteX456" fmla="*/ 5570 w 19998"/>
                <a:gd name="connsiteY456" fmla="*/ 3050 h 19998"/>
                <a:gd name="connsiteX457" fmla="*/ 5632 w 19998"/>
                <a:gd name="connsiteY457" fmla="*/ 3252 h 19998"/>
                <a:gd name="connsiteX458" fmla="*/ 5592 w 19998"/>
                <a:gd name="connsiteY458" fmla="*/ 3252 h 19998"/>
                <a:gd name="connsiteX459" fmla="*/ 5570 w 19998"/>
                <a:gd name="connsiteY459" fmla="*/ 3316 h 19998"/>
                <a:gd name="connsiteX460" fmla="*/ 5511 w 19998"/>
                <a:gd name="connsiteY460" fmla="*/ 3316 h 19998"/>
                <a:gd name="connsiteX461" fmla="*/ 5675 w 19998"/>
                <a:gd name="connsiteY461" fmla="*/ 3800 h 19998"/>
                <a:gd name="connsiteX462" fmla="*/ 5649 w 19998"/>
                <a:gd name="connsiteY462" fmla="*/ 3826 h 19998"/>
                <a:gd name="connsiteX463" fmla="*/ 5732 w 19998"/>
                <a:gd name="connsiteY463" fmla="*/ 3842 h 19998"/>
                <a:gd name="connsiteX464" fmla="*/ 5713 w 19998"/>
                <a:gd name="connsiteY464" fmla="*/ 3842 h 19998"/>
                <a:gd name="connsiteX465" fmla="*/ 5732 w 19998"/>
                <a:gd name="connsiteY465" fmla="*/ 3882 h 19998"/>
                <a:gd name="connsiteX466" fmla="*/ 5756 w 19998"/>
                <a:gd name="connsiteY466" fmla="*/ 3882 h 19998"/>
                <a:gd name="connsiteX467" fmla="*/ 5775 w 19998"/>
                <a:gd name="connsiteY467" fmla="*/ 3882 h 19998"/>
                <a:gd name="connsiteX468" fmla="*/ 5861 w 19998"/>
                <a:gd name="connsiteY468" fmla="*/ 3762 h 19998"/>
                <a:gd name="connsiteX469" fmla="*/ 6499 w 19998"/>
                <a:gd name="connsiteY469" fmla="*/ 3906 h 19998"/>
                <a:gd name="connsiteX470" fmla="*/ 7611 w 19998"/>
                <a:gd name="connsiteY470" fmla="*/ 3826 h 19998"/>
                <a:gd name="connsiteX471" fmla="*/ 7923 w 19998"/>
                <a:gd name="connsiteY471" fmla="*/ 3722 h 19998"/>
                <a:gd name="connsiteX472" fmla="*/ 8045 w 19998"/>
                <a:gd name="connsiteY472" fmla="*/ 3703 h 19998"/>
                <a:gd name="connsiteX473" fmla="*/ 7611 w 19998"/>
                <a:gd name="connsiteY473" fmla="*/ 3600 h 19998"/>
                <a:gd name="connsiteX474" fmla="*/ 7611 w 19998"/>
                <a:gd name="connsiteY474" fmla="*/ 3581 h 19998"/>
                <a:gd name="connsiteX475" fmla="*/ 7799 w 19998"/>
                <a:gd name="connsiteY475" fmla="*/ 3092 h 19998"/>
                <a:gd name="connsiteX476" fmla="*/ 9574 w 19998"/>
                <a:gd name="connsiteY476" fmla="*/ 2317 h 19998"/>
                <a:gd name="connsiteX477" fmla="*/ 9843 w 19998"/>
                <a:gd name="connsiteY477" fmla="*/ 1993 h 19998"/>
                <a:gd name="connsiteX478" fmla="*/ 9902 w 19998"/>
                <a:gd name="connsiteY478" fmla="*/ 2051 h 19998"/>
                <a:gd name="connsiteX479" fmla="*/ 10031 w 19998"/>
                <a:gd name="connsiteY479" fmla="*/ 2051 h 19998"/>
                <a:gd name="connsiteX480" fmla="*/ 9964 w 19998"/>
                <a:gd name="connsiteY480" fmla="*/ 1972 h 19998"/>
                <a:gd name="connsiteX481" fmla="*/ 9943 w 19998"/>
                <a:gd name="connsiteY481" fmla="*/ 1993 h 19998"/>
                <a:gd name="connsiteX482" fmla="*/ 9843 w 19998"/>
                <a:gd name="connsiteY482" fmla="*/ 1645 h 19998"/>
                <a:gd name="connsiteX483" fmla="*/ 9902 w 19998"/>
                <a:gd name="connsiteY483" fmla="*/ 1645 h 19998"/>
                <a:gd name="connsiteX484" fmla="*/ 9902 w 19998"/>
                <a:gd name="connsiteY484" fmla="*/ 1628 h 19998"/>
                <a:gd name="connsiteX485" fmla="*/ 9902 w 19998"/>
                <a:gd name="connsiteY485" fmla="*/ 1607 h 19998"/>
                <a:gd name="connsiteX486" fmla="*/ 9843 w 19998"/>
                <a:gd name="connsiteY486" fmla="*/ 1542 h 19998"/>
                <a:gd name="connsiteX487" fmla="*/ 9886 w 19998"/>
                <a:gd name="connsiteY487" fmla="*/ 1260 h 19998"/>
                <a:gd name="connsiteX488" fmla="*/ 9926 w 19998"/>
                <a:gd name="connsiteY488" fmla="*/ 1243 h 19998"/>
                <a:gd name="connsiteX489" fmla="*/ 9886 w 19998"/>
                <a:gd name="connsiteY489" fmla="*/ 815 h 19998"/>
                <a:gd name="connsiteX490" fmla="*/ 9902 w 19998"/>
                <a:gd name="connsiteY490" fmla="*/ 815 h 19998"/>
                <a:gd name="connsiteX491" fmla="*/ 9886 w 19998"/>
                <a:gd name="connsiteY491" fmla="*/ 484 h 19998"/>
                <a:gd name="connsiteX492" fmla="*/ 10645 w 19998"/>
                <a:gd name="connsiteY492" fmla="*/ 186 h 19998"/>
                <a:gd name="connsiteX493" fmla="*/ 11307 w 19998"/>
                <a:gd name="connsiteY493" fmla="*/ 0 h 19998"/>
                <a:gd name="connsiteX494" fmla="*/ 11431 w 19998"/>
                <a:gd name="connsiteY494" fmla="*/ 324 h 19998"/>
                <a:gd name="connsiteX495" fmla="*/ 11431 w 19998"/>
                <a:gd name="connsiteY495" fmla="*/ 630 h 19998"/>
                <a:gd name="connsiteX496" fmla="*/ 11577 w 19998"/>
                <a:gd name="connsiteY496" fmla="*/ 630 h 19998"/>
                <a:gd name="connsiteX497" fmla="*/ 11700 w 19998"/>
                <a:gd name="connsiteY497" fmla="*/ 832 h 19998"/>
                <a:gd name="connsiteX498" fmla="*/ 11822 w 19998"/>
                <a:gd name="connsiteY498" fmla="*/ 895 h 19998"/>
                <a:gd name="connsiteX499" fmla="*/ 12158 w 19998"/>
                <a:gd name="connsiteY499" fmla="*/ 670 h 19998"/>
                <a:gd name="connsiteX500" fmla="*/ 12279 w 19998"/>
                <a:gd name="connsiteY500" fmla="*/ 792 h 19998"/>
                <a:gd name="connsiteX501" fmla="*/ 12255 w 19998"/>
                <a:gd name="connsiteY501" fmla="*/ 815 h 19998"/>
                <a:gd name="connsiteX502" fmla="*/ 12360 w 19998"/>
                <a:gd name="connsiteY502" fmla="*/ 895 h 19998"/>
                <a:gd name="connsiteX503" fmla="*/ 12360 w 19998"/>
                <a:gd name="connsiteY503" fmla="*/ 912 h 19998"/>
                <a:gd name="connsiteX504" fmla="*/ 12339 w 19998"/>
                <a:gd name="connsiteY504" fmla="*/ 935 h 19998"/>
                <a:gd name="connsiteX505" fmla="*/ 12548 w 19998"/>
                <a:gd name="connsiteY505" fmla="*/ 1342 h 19998"/>
                <a:gd name="connsiteX506" fmla="*/ 12753 w 19998"/>
                <a:gd name="connsiteY506" fmla="*/ 1260 h 19998"/>
                <a:gd name="connsiteX507" fmla="*/ 12729 w 19998"/>
                <a:gd name="connsiteY507" fmla="*/ 1363 h 19998"/>
                <a:gd name="connsiteX508" fmla="*/ 12834 w 19998"/>
                <a:gd name="connsiteY508" fmla="*/ 1323 h 19998"/>
                <a:gd name="connsiteX509" fmla="*/ 12853 w 19998"/>
                <a:gd name="connsiteY509" fmla="*/ 1342 h 19998"/>
                <a:gd name="connsiteX510" fmla="*/ 12901 w 19998"/>
                <a:gd name="connsiteY510" fmla="*/ 1342 h 19998"/>
                <a:gd name="connsiteX511" fmla="*/ 13039 w 19998"/>
                <a:gd name="connsiteY511" fmla="*/ 1769 h 19998"/>
                <a:gd name="connsiteX512" fmla="*/ 13039 w 19998"/>
                <a:gd name="connsiteY512" fmla="*/ 1751 h 19998"/>
                <a:gd name="connsiteX513" fmla="*/ 13065 w 19998"/>
                <a:gd name="connsiteY513" fmla="*/ 1751 h 19998"/>
                <a:gd name="connsiteX514" fmla="*/ 13082 w 19998"/>
                <a:gd name="connsiteY514" fmla="*/ 1671 h 19998"/>
                <a:gd name="connsiteX515" fmla="*/ 13186 w 19998"/>
                <a:gd name="connsiteY515" fmla="*/ 1645 h 19998"/>
                <a:gd name="connsiteX516" fmla="*/ 13203 w 19998"/>
                <a:gd name="connsiteY516" fmla="*/ 1671 h 19998"/>
                <a:gd name="connsiteX517" fmla="*/ 13203 w 19998"/>
                <a:gd name="connsiteY517" fmla="*/ 1645 h 19998"/>
                <a:gd name="connsiteX518" fmla="*/ 13267 w 19998"/>
                <a:gd name="connsiteY518" fmla="*/ 1645 h 19998"/>
                <a:gd name="connsiteX519" fmla="*/ 13267 w 19998"/>
                <a:gd name="connsiteY519" fmla="*/ 1671 h 19998"/>
                <a:gd name="connsiteX520" fmla="*/ 13308 w 19998"/>
                <a:gd name="connsiteY520" fmla="*/ 1687 h 19998"/>
                <a:gd name="connsiteX521" fmla="*/ 13308 w 19998"/>
                <a:gd name="connsiteY521" fmla="*/ 1711 h 19998"/>
                <a:gd name="connsiteX522" fmla="*/ 13515 w 19998"/>
                <a:gd name="connsiteY522" fmla="*/ 1628 h 19998"/>
                <a:gd name="connsiteX523" fmla="*/ 13598 w 19998"/>
                <a:gd name="connsiteY523" fmla="*/ 1751 h 19998"/>
                <a:gd name="connsiteX524" fmla="*/ 13660 w 19998"/>
                <a:gd name="connsiteY524" fmla="*/ 1769 h 19998"/>
                <a:gd name="connsiteX525" fmla="*/ 13660 w 19998"/>
                <a:gd name="connsiteY525" fmla="*/ 1833 h 19998"/>
                <a:gd name="connsiteX526" fmla="*/ 13677 w 19998"/>
                <a:gd name="connsiteY526" fmla="*/ 1833 h 19998"/>
                <a:gd name="connsiteX527" fmla="*/ 13677 w 19998"/>
                <a:gd name="connsiteY527" fmla="*/ 1849 h 19998"/>
                <a:gd name="connsiteX528" fmla="*/ 13725 w 19998"/>
                <a:gd name="connsiteY528" fmla="*/ 1849 h 19998"/>
                <a:gd name="connsiteX529" fmla="*/ 13703 w 19998"/>
                <a:gd name="connsiteY529" fmla="*/ 1833 h 19998"/>
                <a:gd name="connsiteX530" fmla="*/ 13725 w 19998"/>
                <a:gd name="connsiteY530" fmla="*/ 1791 h 19998"/>
                <a:gd name="connsiteX531" fmla="*/ 13808 w 19998"/>
                <a:gd name="connsiteY531" fmla="*/ 1873 h 19998"/>
                <a:gd name="connsiteX532" fmla="*/ 13725 w 19998"/>
                <a:gd name="connsiteY532" fmla="*/ 2155 h 19998"/>
                <a:gd name="connsiteX533" fmla="*/ 13725 w 19998"/>
                <a:gd name="connsiteY533" fmla="*/ 2138 h 19998"/>
                <a:gd name="connsiteX534" fmla="*/ 13784 w 19998"/>
                <a:gd name="connsiteY534" fmla="*/ 2155 h 19998"/>
                <a:gd name="connsiteX535" fmla="*/ 13825 w 19998"/>
                <a:gd name="connsiteY535" fmla="*/ 2301 h 19998"/>
                <a:gd name="connsiteX536" fmla="*/ 13703 w 19998"/>
                <a:gd name="connsiteY536" fmla="*/ 2420 h 19998"/>
                <a:gd name="connsiteX537" fmla="*/ 13741 w 19998"/>
                <a:gd name="connsiteY537" fmla="*/ 2463 h 19998"/>
                <a:gd name="connsiteX538" fmla="*/ 13703 w 19998"/>
                <a:gd name="connsiteY538" fmla="*/ 2503 h 19998"/>
                <a:gd name="connsiteX539" fmla="*/ 13784 w 19998"/>
                <a:gd name="connsiteY539" fmla="*/ 2519 h 19998"/>
                <a:gd name="connsiteX540" fmla="*/ 13784 w 19998"/>
                <a:gd name="connsiteY540" fmla="*/ 2540 h 19998"/>
                <a:gd name="connsiteX541" fmla="*/ 13849 w 19998"/>
                <a:gd name="connsiteY541" fmla="*/ 2540 h 19998"/>
                <a:gd name="connsiteX542" fmla="*/ 14280 w 19998"/>
                <a:gd name="connsiteY542" fmla="*/ 2540 h 19998"/>
                <a:gd name="connsiteX543" fmla="*/ 14527 w 19998"/>
                <a:gd name="connsiteY543" fmla="*/ 2437 h 19998"/>
                <a:gd name="connsiteX544" fmla="*/ 14527 w 19998"/>
                <a:gd name="connsiteY544" fmla="*/ 2218 h 19998"/>
                <a:gd name="connsiteX545" fmla="*/ 14715 w 19998"/>
                <a:gd name="connsiteY545" fmla="*/ 2051 h 19998"/>
                <a:gd name="connsiteX546" fmla="*/ 14815 w 19998"/>
                <a:gd name="connsiteY546" fmla="*/ 2115 h 19998"/>
                <a:gd name="connsiteX547" fmla="*/ 14775 w 19998"/>
                <a:gd name="connsiteY547" fmla="*/ 2138 h 19998"/>
                <a:gd name="connsiteX548" fmla="*/ 14796 w 19998"/>
                <a:gd name="connsiteY548" fmla="*/ 2218 h 19998"/>
                <a:gd name="connsiteX549" fmla="*/ 14756 w 19998"/>
                <a:gd name="connsiteY549" fmla="*/ 2195 h 19998"/>
                <a:gd name="connsiteX550" fmla="*/ 14732 w 19998"/>
                <a:gd name="connsiteY550" fmla="*/ 2218 h 19998"/>
                <a:gd name="connsiteX551" fmla="*/ 14756 w 19998"/>
                <a:gd name="connsiteY551" fmla="*/ 2237 h 19998"/>
                <a:gd name="connsiteX552" fmla="*/ 14732 w 19998"/>
                <a:gd name="connsiteY552" fmla="*/ 2275 h 19998"/>
                <a:gd name="connsiteX553" fmla="*/ 14715 w 19998"/>
                <a:gd name="connsiteY553" fmla="*/ 2275 h 19998"/>
                <a:gd name="connsiteX554" fmla="*/ 14756 w 19998"/>
                <a:gd name="connsiteY554" fmla="*/ 2341 h 19998"/>
                <a:gd name="connsiteX555" fmla="*/ 14675 w 19998"/>
                <a:gd name="connsiteY555" fmla="*/ 2519 h 19998"/>
                <a:gd name="connsiteX556" fmla="*/ 14815 w 19998"/>
                <a:gd name="connsiteY556" fmla="*/ 2622 h 19998"/>
                <a:gd name="connsiteX557" fmla="*/ 14796 w 19998"/>
                <a:gd name="connsiteY557" fmla="*/ 2904 h 19998"/>
                <a:gd name="connsiteX558" fmla="*/ 14918 w 19998"/>
                <a:gd name="connsiteY558" fmla="*/ 2904 h 19998"/>
                <a:gd name="connsiteX559" fmla="*/ 14918 w 19998"/>
                <a:gd name="connsiteY559" fmla="*/ 2867 h 19998"/>
                <a:gd name="connsiteX560" fmla="*/ 15001 w 19998"/>
                <a:gd name="connsiteY560" fmla="*/ 2888 h 19998"/>
                <a:gd name="connsiteX561" fmla="*/ 15230 w 19998"/>
                <a:gd name="connsiteY561" fmla="*/ 3074 h 19998"/>
                <a:gd name="connsiteX562" fmla="*/ 15249 w 19998"/>
                <a:gd name="connsiteY562" fmla="*/ 3050 h 19998"/>
                <a:gd name="connsiteX563" fmla="*/ 15249 w 19998"/>
                <a:gd name="connsiteY563" fmla="*/ 3114 h 19998"/>
                <a:gd name="connsiteX564" fmla="*/ 15330 w 19998"/>
                <a:gd name="connsiteY564" fmla="*/ 3114 h 19998"/>
                <a:gd name="connsiteX565" fmla="*/ 15418 w 19998"/>
                <a:gd name="connsiteY565" fmla="*/ 3114 h 19998"/>
                <a:gd name="connsiteX566" fmla="*/ 15499 w 19998"/>
                <a:gd name="connsiteY566" fmla="*/ 3196 h 19998"/>
                <a:gd name="connsiteX567" fmla="*/ 15475 w 19998"/>
                <a:gd name="connsiteY567" fmla="*/ 3252 h 19998"/>
                <a:gd name="connsiteX568" fmla="*/ 15499 w 19998"/>
                <a:gd name="connsiteY568" fmla="*/ 3295 h 19998"/>
                <a:gd name="connsiteX569" fmla="*/ 15499 w 19998"/>
                <a:gd name="connsiteY569" fmla="*/ 3276 h 19998"/>
                <a:gd name="connsiteX570" fmla="*/ 15599 w 19998"/>
                <a:gd name="connsiteY570" fmla="*/ 3276 h 19998"/>
                <a:gd name="connsiteX571" fmla="*/ 15704 w 19998"/>
                <a:gd name="connsiteY571" fmla="*/ 3374 h 19998"/>
                <a:gd name="connsiteX572" fmla="*/ 15682 w 19998"/>
                <a:gd name="connsiteY572" fmla="*/ 3414 h 19998"/>
                <a:gd name="connsiteX573" fmla="*/ 15723 w 19998"/>
                <a:gd name="connsiteY573" fmla="*/ 3478 h 19998"/>
                <a:gd name="connsiteX574" fmla="*/ 15704 w 19998"/>
                <a:gd name="connsiteY574" fmla="*/ 3497 h 19998"/>
                <a:gd name="connsiteX575" fmla="*/ 15747 w 19998"/>
                <a:gd name="connsiteY575" fmla="*/ 3534 h 19998"/>
                <a:gd name="connsiteX576" fmla="*/ 15747 w 19998"/>
                <a:gd name="connsiteY576" fmla="*/ 3518 h 19998"/>
                <a:gd name="connsiteX577" fmla="*/ 15935 w 19998"/>
                <a:gd name="connsiteY577" fmla="*/ 3478 h 19998"/>
                <a:gd name="connsiteX578" fmla="*/ 15935 w 19998"/>
                <a:gd name="connsiteY578" fmla="*/ 3518 h 19998"/>
                <a:gd name="connsiteX579" fmla="*/ 15951 w 19998"/>
                <a:gd name="connsiteY579" fmla="*/ 3518 h 19998"/>
                <a:gd name="connsiteX580" fmla="*/ 15992 w 19998"/>
                <a:gd name="connsiteY580" fmla="*/ 3414 h 19998"/>
                <a:gd name="connsiteX581" fmla="*/ 16156 w 19998"/>
                <a:gd name="connsiteY581" fmla="*/ 3414 h 19998"/>
                <a:gd name="connsiteX582" fmla="*/ 16156 w 19998"/>
                <a:gd name="connsiteY582" fmla="*/ 3374 h 19998"/>
                <a:gd name="connsiteX583" fmla="*/ 16302 w 19998"/>
                <a:gd name="connsiteY583" fmla="*/ 3436 h 19998"/>
                <a:gd name="connsiteX584" fmla="*/ 16285 w 19998"/>
                <a:gd name="connsiteY584" fmla="*/ 3454 h 19998"/>
                <a:gd name="connsiteX585" fmla="*/ 16366 w 19998"/>
                <a:gd name="connsiteY585" fmla="*/ 3518 h 19998"/>
                <a:gd name="connsiteX586" fmla="*/ 16490 w 19998"/>
                <a:gd name="connsiteY586" fmla="*/ 3518 h 19998"/>
                <a:gd name="connsiteX587" fmla="*/ 16506 w 19998"/>
                <a:gd name="connsiteY587" fmla="*/ 3600 h 19998"/>
                <a:gd name="connsiteX588" fmla="*/ 16590 w 19998"/>
                <a:gd name="connsiteY588" fmla="*/ 3624 h 19998"/>
                <a:gd name="connsiteX589" fmla="*/ 16611 w 19998"/>
                <a:gd name="connsiteY589" fmla="*/ 3581 h 19998"/>
                <a:gd name="connsiteX590" fmla="*/ 16694 w 19998"/>
                <a:gd name="connsiteY590" fmla="*/ 3600 h 19998"/>
                <a:gd name="connsiteX591" fmla="*/ 16694 w 19998"/>
                <a:gd name="connsiteY591" fmla="*/ 3560 h 19998"/>
                <a:gd name="connsiteX592" fmla="*/ 16716 w 19998"/>
                <a:gd name="connsiteY592" fmla="*/ 3560 h 19998"/>
                <a:gd name="connsiteX593" fmla="*/ 16716 w 19998"/>
                <a:gd name="connsiteY593" fmla="*/ 3518 h 19998"/>
                <a:gd name="connsiteX594" fmla="*/ 16759 w 19998"/>
                <a:gd name="connsiteY594" fmla="*/ 3497 h 19998"/>
                <a:gd name="connsiteX595" fmla="*/ 16759 w 19998"/>
                <a:gd name="connsiteY595" fmla="*/ 3478 h 19998"/>
                <a:gd name="connsiteX596" fmla="*/ 16940 w 19998"/>
                <a:gd name="connsiteY596" fmla="*/ 3478 h 19998"/>
                <a:gd name="connsiteX597" fmla="*/ 17085 w 19998"/>
                <a:gd name="connsiteY597" fmla="*/ 3560 h 19998"/>
                <a:gd name="connsiteX598" fmla="*/ 17085 w 19998"/>
                <a:gd name="connsiteY598" fmla="*/ 3534 h 19998"/>
                <a:gd name="connsiteX599" fmla="*/ 17192 w 19998"/>
                <a:gd name="connsiteY599" fmla="*/ 3518 h 19998"/>
                <a:gd name="connsiteX600" fmla="*/ 17192 w 19998"/>
                <a:gd name="connsiteY600" fmla="*/ 3534 h 19998"/>
                <a:gd name="connsiteX601" fmla="*/ 17373 w 19998"/>
                <a:gd name="connsiteY601" fmla="*/ 3640 h 19998"/>
                <a:gd name="connsiteX602" fmla="*/ 17354 w 19998"/>
                <a:gd name="connsiteY602" fmla="*/ 3663 h 19998"/>
                <a:gd name="connsiteX603" fmla="*/ 17437 w 19998"/>
                <a:gd name="connsiteY603" fmla="*/ 3783 h 19998"/>
                <a:gd name="connsiteX604" fmla="*/ 17397 w 19998"/>
                <a:gd name="connsiteY604" fmla="*/ 3783 h 19998"/>
                <a:gd name="connsiteX605" fmla="*/ 17414 w 19998"/>
                <a:gd name="connsiteY605" fmla="*/ 3826 h 19998"/>
                <a:gd name="connsiteX606" fmla="*/ 17437 w 19998"/>
                <a:gd name="connsiteY606" fmla="*/ 3826 h 19998"/>
                <a:gd name="connsiteX607" fmla="*/ 17602 w 19998"/>
                <a:gd name="connsiteY607" fmla="*/ 4028 h 19998"/>
                <a:gd name="connsiteX608" fmla="*/ 17623 w 19998"/>
                <a:gd name="connsiteY608" fmla="*/ 4091 h 19998"/>
                <a:gd name="connsiteX609" fmla="*/ 17642 w 19998"/>
                <a:gd name="connsiteY609" fmla="*/ 4091 h 19998"/>
                <a:gd name="connsiteX610" fmla="*/ 17683 w 19998"/>
                <a:gd name="connsiteY610" fmla="*/ 4211 h 19998"/>
                <a:gd name="connsiteX611" fmla="*/ 17849 w 19998"/>
                <a:gd name="connsiteY611" fmla="*/ 4211 h 19998"/>
                <a:gd name="connsiteX612" fmla="*/ 17849 w 19998"/>
                <a:gd name="connsiteY612" fmla="*/ 4171 h 19998"/>
                <a:gd name="connsiteX613" fmla="*/ 17871 w 19998"/>
                <a:gd name="connsiteY613" fmla="*/ 4171 h 19998"/>
                <a:gd name="connsiteX614" fmla="*/ 17830 w 19998"/>
                <a:gd name="connsiteY614" fmla="*/ 4091 h 19998"/>
                <a:gd name="connsiteX615" fmla="*/ 17871 w 19998"/>
                <a:gd name="connsiteY615" fmla="*/ 4065 h 19998"/>
                <a:gd name="connsiteX616" fmla="*/ 17935 w 19998"/>
                <a:gd name="connsiteY616" fmla="*/ 4091 h 19998"/>
                <a:gd name="connsiteX617" fmla="*/ 17976 w 19998"/>
                <a:gd name="connsiteY617" fmla="*/ 4065 h 19998"/>
                <a:gd name="connsiteX618" fmla="*/ 18019 w 19998"/>
                <a:gd name="connsiteY618" fmla="*/ 4091 h 19998"/>
                <a:gd name="connsiteX619" fmla="*/ 18140 w 19998"/>
                <a:gd name="connsiteY619" fmla="*/ 4131 h 19998"/>
                <a:gd name="connsiteX620" fmla="*/ 18183 w 19998"/>
                <a:gd name="connsiteY620" fmla="*/ 4293 h 19998"/>
                <a:gd name="connsiteX621" fmla="*/ 18200 w 19998"/>
                <a:gd name="connsiteY621" fmla="*/ 4293 h 19998"/>
                <a:gd name="connsiteX622" fmla="*/ 18223 w 19998"/>
                <a:gd name="connsiteY622" fmla="*/ 4211 h 19998"/>
                <a:gd name="connsiteX623" fmla="*/ 18240 w 19998"/>
                <a:gd name="connsiteY623" fmla="*/ 4211 h 19998"/>
                <a:gd name="connsiteX624" fmla="*/ 18240 w 19998"/>
                <a:gd name="connsiteY624" fmla="*/ 4230 h 19998"/>
                <a:gd name="connsiteX625" fmla="*/ 18281 w 19998"/>
                <a:gd name="connsiteY625" fmla="*/ 4230 h 19998"/>
                <a:gd name="connsiteX626" fmla="*/ 18328 w 19998"/>
                <a:gd name="connsiteY626" fmla="*/ 4270 h 19998"/>
                <a:gd name="connsiteX627" fmla="*/ 18369 w 19998"/>
                <a:gd name="connsiteY627" fmla="*/ 4253 h 19998"/>
                <a:gd name="connsiteX628" fmla="*/ 18388 w 19998"/>
                <a:gd name="connsiteY628" fmla="*/ 4270 h 19998"/>
                <a:gd name="connsiteX629" fmla="*/ 18531 w 19998"/>
                <a:gd name="connsiteY629" fmla="*/ 4253 h 19998"/>
                <a:gd name="connsiteX630" fmla="*/ 18531 w 19998"/>
                <a:gd name="connsiteY630" fmla="*/ 4270 h 19998"/>
                <a:gd name="connsiteX631" fmla="*/ 18631 w 19998"/>
                <a:gd name="connsiteY631" fmla="*/ 4211 h 19998"/>
                <a:gd name="connsiteX632" fmla="*/ 18631 w 19998"/>
                <a:gd name="connsiteY632" fmla="*/ 4131 h 19998"/>
                <a:gd name="connsiteX633" fmla="*/ 18762 w 19998"/>
                <a:gd name="connsiteY633" fmla="*/ 4108 h 19998"/>
                <a:gd name="connsiteX634" fmla="*/ 18778 w 19998"/>
                <a:gd name="connsiteY634" fmla="*/ 4148 h 19998"/>
                <a:gd name="connsiteX635" fmla="*/ 18821 w 19998"/>
                <a:gd name="connsiteY635" fmla="*/ 4131 h 19998"/>
                <a:gd name="connsiteX636" fmla="*/ 18943 w 19998"/>
                <a:gd name="connsiteY636" fmla="*/ 4333 h 19998"/>
                <a:gd name="connsiteX637" fmla="*/ 19047 w 19998"/>
                <a:gd name="connsiteY637" fmla="*/ 4333 h 19998"/>
                <a:gd name="connsiteX638" fmla="*/ 19064 w 19998"/>
                <a:gd name="connsiteY638" fmla="*/ 4392 h 19998"/>
                <a:gd name="connsiteX639" fmla="*/ 19152 w 19998"/>
                <a:gd name="connsiteY639" fmla="*/ 4392 h 19998"/>
                <a:gd name="connsiteX640" fmla="*/ 19152 w 19998"/>
                <a:gd name="connsiteY640" fmla="*/ 4373 h 19998"/>
                <a:gd name="connsiteX641" fmla="*/ 19212 w 19998"/>
                <a:gd name="connsiteY641" fmla="*/ 4373 h 19998"/>
                <a:gd name="connsiteX642" fmla="*/ 19212 w 19998"/>
                <a:gd name="connsiteY642" fmla="*/ 4392 h 19998"/>
                <a:gd name="connsiteX643" fmla="*/ 19317 w 19998"/>
                <a:gd name="connsiteY643" fmla="*/ 4333 h 19998"/>
                <a:gd name="connsiteX644" fmla="*/ 19417 w 19998"/>
                <a:gd name="connsiteY644" fmla="*/ 4392 h 19998"/>
                <a:gd name="connsiteX645" fmla="*/ 19443 w 19998"/>
                <a:gd name="connsiteY645" fmla="*/ 4373 h 19998"/>
                <a:gd name="connsiteX646" fmla="*/ 19500 w 19998"/>
                <a:gd name="connsiteY646" fmla="*/ 4373 h 19998"/>
                <a:gd name="connsiteX647" fmla="*/ 19521 w 19998"/>
                <a:gd name="connsiteY647" fmla="*/ 4352 h 19998"/>
                <a:gd name="connsiteX648" fmla="*/ 19998 w 19998"/>
                <a:gd name="connsiteY648" fmla="*/ 4512 h 19998"/>
                <a:gd name="connsiteX649" fmla="*/ 19750 w 19998"/>
                <a:gd name="connsiteY649" fmla="*/ 4939 h 19998"/>
                <a:gd name="connsiteX650" fmla="*/ 19712 w 19998"/>
                <a:gd name="connsiteY650" fmla="*/ 4939 h 19998"/>
                <a:gd name="connsiteX651" fmla="*/ 19686 w 19998"/>
                <a:gd name="connsiteY651" fmla="*/ 5003 h 19998"/>
                <a:gd name="connsiteX652" fmla="*/ 19645 w 19998"/>
                <a:gd name="connsiteY652" fmla="*/ 5003 h 19998"/>
                <a:gd name="connsiteX653" fmla="*/ 19131 w 19998"/>
                <a:gd name="connsiteY653" fmla="*/ 6512 h 19998"/>
                <a:gd name="connsiteX654" fmla="*/ 19236 w 19998"/>
                <a:gd name="connsiteY654" fmla="*/ 7750 h 19998"/>
                <a:gd name="connsiteX655" fmla="*/ 19212 w 19998"/>
                <a:gd name="connsiteY655" fmla="*/ 7750 h 19998"/>
                <a:gd name="connsiteX656" fmla="*/ 19090 w 19998"/>
                <a:gd name="connsiteY656" fmla="*/ 7870 h 19998"/>
                <a:gd name="connsiteX657" fmla="*/ 19152 w 19998"/>
                <a:gd name="connsiteY657" fmla="*/ 7853 h 19998"/>
                <a:gd name="connsiteX658" fmla="*/ 19064 w 19998"/>
                <a:gd name="connsiteY658" fmla="*/ 7973 h 19998"/>
                <a:gd name="connsiteX659" fmla="*/ 18983 w 19998"/>
                <a:gd name="connsiteY659" fmla="*/ 7973 h 19998"/>
                <a:gd name="connsiteX660" fmla="*/ 18714 w 19998"/>
                <a:gd name="connsiteY660" fmla="*/ 8135 h 19998"/>
                <a:gd name="connsiteX661" fmla="*/ 18695 w 19998"/>
                <a:gd name="connsiteY661" fmla="*/ 8093 h 19998"/>
                <a:gd name="connsiteX662" fmla="*/ 18614 w 19998"/>
                <a:gd name="connsiteY662" fmla="*/ 7997 h 19998"/>
                <a:gd name="connsiteX663" fmla="*/ 18631 w 19998"/>
                <a:gd name="connsiteY663" fmla="*/ 7973 h 19998"/>
                <a:gd name="connsiteX664" fmla="*/ 18304 w 19998"/>
                <a:gd name="connsiteY6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689 w 19998"/>
                <a:gd name="connsiteY429" fmla="*/ 5351 h 19998"/>
                <a:gd name="connsiteX430" fmla="*/ 3860 w 19998"/>
                <a:gd name="connsiteY430" fmla="*/ 5268 h 19998"/>
                <a:gd name="connsiteX431" fmla="*/ 3999 w 19998"/>
                <a:gd name="connsiteY431" fmla="*/ 5534 h 19998"/>
                <a:gd name="connsiteX432" fmla="*/ 4351 w 19998"/>
                <a:gd name="connsiteY432" fmla="*/ 5351 h 19998"/>
                <a:gd name="connsiteX433" fmla="*/ 4372 w 19998"/>
                <a:gd name="connsiteY433" fmla="*/ 5308 h 19998"/>
                <a:gd name="connsiteX434" fmla="*/ 4580 w 19998"/>
                <a:gd name="connsiteY434" fmla="*/ 5268 h 19998"/>
                <a:gd name="connsiteX435" fmla="*/ 4580 w 19998"/>
                <a:gd name="connsiteY435" fmla="*/ 5471 h 19998"/>
                <a:gd name="connsiteX436" fmla="*/ 4994 w 19998"/>
                <a:gd name="connsiteY436" fmla="*/ 5449 h 19998"/>
                <a:gd name="connsiteX437" fmla="*/ 5075 w 19998"/>
                <a:gd name="connsiteY437" fmla="*/ 5471 h 19998"/>
                <a:gd name="connsiteX438" fmla="*/ 5323 w 19998"/>
                <a:gd name="connsiteY438" fmla="*/ 5471 h 19998"/>
                <a:gd name="connsiteX439" fmla="*/ 5242 w 19998"/>
                <a:gd name="connsiteY439" fmla="*/ 5407 h 19998"/>
                <a:gd name="connsiteX440" fmla="*/ 4994 w 19998"/>
                <a:gd name="connsiteY440" fmla="*/ 5003 h 19998"/>
                <a:gd name="connsiteX441" fmla="*/ 4970 w 19998"/>
                <a:gd name="connsiteY441" fmla="*/ 5003 h 19998"/>
                <a:gd name="connsiteX442" fmla="*/ 4954 w 19998"/>
                <a:gd name="connsiteY442" fmla="*/ 4982 h 19998"/>
                <a:gd name="connsiteX443" fmla="*/ 5054 w 19998"/>
                <a:gd name="connsiteY443" fmla="*/ 4618 h 19998"/>
                <a:gd name="connsiteX444" fmla="*/ 5054 w 19998"/>
                <a:gd name="connsiteY444" fmla="*/ 4601 h 19998"/>
                <a:gd name="connsiteX445" fmla="*/ 5037 w 19998"/>
                <a:gd name="connsiteY445" fmla="*/ 4618 h 19998"/>
                <a:gd name="connsiteX446" fmla="*/ 5011 w 19998"/>
                <a:gd name="connsiteY446" fmla="*/ 4131 h 19998"/>
                <a:gd name="connsiteX447" fmla="*/ 4970 w 19998"/>
                <a:gd name="connsiteY447" fmla="*/ 4131 h 19998"/>
                <a:gd name="connsiteX448" fmla="*/ 4642 w 19998"/>
                <a:gd name="connsiteY448" fmla="*/ 3335 h 19998"/>
                <a:gd name="connsiteX449" fmla="*/ 4663 w 19998"/>
                <a:gd name="connsiteY449" fmla="*/ 3092 h 19998"/>
                <a:gd name="connsiteX450" fmla="*/ 4563 w 19998"/>
                <a:gd name="connsiteY450" fmla="*/ 3050 h 19998"/>
                <a:gd name="connsiteX451" fmla="*/ 4563 w 19998"/>
                <a:gd name="connsiteY451" fmla="*/ 2930 h 19998"/>
                <a:gd name="connsiteX452" fmla="*/ 4663 w 19998"/>
                <a:gd name="connsiteY452" fmla="*/ 2987 h 19998"/>
                <a:gd name="connsiteX453" fmla="*/ 4684 w 19998"/>
                <a:gd name="connsiteY453" fmla="*/ 2947 h 19998"/>
                <a:gd name="connsiteX454" fmla="*/ 5242 w 19998"/>
                <a:gd name="connsiteY454" fmla="*/ 3092 h 19998"/>
                <a:gd name="connsiteX455" fmla="*/ 5258 w 19998"/>
                <a:gd name="connsiteY455" fmla="*/ 3029 h 19998"/>
                <a:gd name="connsiteX456" fmla="*/ 5570 w 19998"/>
                <a:gd name="connsiteY456" fmla="*/ 3050 h 19998"/>
                <a:gd name="connsiteX457" fmla="*/ 5632 w 19998"/>
                <a:gd name="connsiteY457" fmla="*/ 3252 h 19998"/>
                <a:gd name="connsiteX458" fmla="*/ 5592 w 19998"/>
                <a:gd name="connsiteY458" fmla="*/ 3252 h 19998"/>
                <a:gd name="connsiteX459" fmla="*/ 5570 w 19998"/>
                <a:gd name="connsiteY459" fmla="*/ 3316 h 19998"/>
                <a:gd name="connsiteX460" fmla="*/ 5511 w 19998"/>
                <a:gd name="connsiteY460" fmla="*/ 3316 h 19998"/>
                <a:gd name="connsiteX461" fmla="*/ 5675 w 19998"/>
                <a:gd name="connsiteY461" fmla="*/ 3800 h 19998"/>
                <a:gd name="connsiteX462" fmla="*/ 5649 w 19998"/>
                <a:gd name="connsiteY462" fmla="*/ 3826 h 19998"/>
                <a:gd name="connsiteX463" fmla="*/ 5732 w 19998"/>
                <a:gd name="connsiteY463" fmla="*/ 3842 h 19998"/>
                <a:gd name="connsiteX464" fmla="*/ 5713 w 19998"/>
                <a:gd name="connsiteY464" fmla="*/ 3842 h 19998"/>
                <a:gd name="connsiteX465" fmla="*/ 5732 w 19998"/>
                <a:gd name="connsiteY465" fmla="*/ 3882 h 19998"/>
                <a:gd name="connsiteX466" fmla="*/ 5756 w 19998"/>
                <a:gd name="connsiteY466" fmla="*/ 3882 h 19998"/>
                <a:gd name="connsiteX467" fmla="*/ 5775 w 19998"/>
                <a:gd name="connsiteY467" fmla="*/ 3882 h 19998"/>
                <a:gd name="connsiteX468" fmla="*/ 5861 w 19998"/>
                <a:gd name="connsiteY468" fmla="*/ 3762 h 19998"/>
                <a:gd name="connsiteX469" fmla="*/ 6499 w 19998"/>
                <a:gd name="connsiteY469" fmla="*/ 3906 h 19998"/>
                <a:gd name="connsiteX470" fmla="*/ 7611 w 19998"/>
                <a:gd name="connsiteY470" fmla="*/ 3826 h 19998"/>
                <a:gd name="connsiteX471" fmla="*/ 7923 w 19998"/>
                <a:gd name="connsiteY471" fmla="*/ 3722 h 19998"/>
                <a:gd name="connsiteX472" fmla="*/ 8045 w 19998"/>
                <a:gd name="connsiteY472" fmla="*/ 3703 h 19998"/>
                <a:gd name="connsiteX473" fmla="*/ 7611 w 19998"/>
                <a:gd name="connsiteY473" fmla="*/ 3600 h 19998"/>
                <a:gd name="connsiteX474" fmla="*/ 7611 w 19998"/>
                <a:gd name="connsiteY474" fmla="*/ 3581 h 19998"/>
                <a:gd name="connsiteX475" fmla="*/ 7799 w 19998"/>
                <a:gd name="connsiteY475" fmla="*/ 3092 h 19998"/>
                <a:gd name="connsiteX476" fmla="*/ 9574 w 19998"/>
                <a:gd name="connsiteY476" fmla="*/ 2317 h 19998"/>
                <a:gd name="connsiteX477" fmla="*/ 9843 w 19998"/>
                <a:gd name="connsiteY477" fmla="*/ 1993 h 19998"/>
                <a:gd name="connsiteX478" fmla="*/ 9902 w 19998"/>
                <a:gd name="connsiteY478" fmla="*/ 2051 h 19998"/>
                <a:gd name="connsiteX479" fmla="*/ 10031 w 19998"/>
                <a:gd name="connsiteY479" fmla="*/ 2051 h 19998"/>
                <a:gd name="connsiteX480" fmla="*/ 9964 w 19998"/>
                <a:gd name="connsiteY480" fmla="*/ 1972 h 19998"/>
                <a:gd name="connsiteX481" fmla="*/ 9943 w 19998"/>
                <a:gd name="connsiteY481" fmla="*/ 1993 h 19998"/>
                <a:gd name="connsiteX482" fmla="*/ 9843 w 19998"/>
                <a:gd name="connsiteY482" fmla="*/ 1645 h 19998"/>
                <a:gd name="connsiteX483" fmla="*/ 9902 w 19998"/>
                <a:gd name="connsiteY483" fmla="*/ 1645 h 19998"/>
                <a:gd name="connsiteX484" fmla="*/ 9902 w 19998"/>
                <a:gd name="connsiteY484" fmla="*/ 1628 h 19998"/>
                <a:gd name="connsiteX485" fmla="*/ 9902 w 19998"/>
                <a:gd name="connsiteY485" fmla="*/ 1607 h 19998"/>
                <a:gd name="connsiteX486" fmla="*/ 9843 w 19998"/>
                <a:gd name="connsiteY486" fmla="*/ 1542 h 19998"/>
                <a:gd name="connsiteX487" fmla="*/ 9886 w 19998"/>
                <a:gd name="connsiteY487" fmla="*/ 1260 h 19998"/>
                <a:gd name="connsiteX488" fmla="*/ 9926 w 19998"/>
                <a:gd name="connsiteY488" fmla="*/ 1243 h 19998"/>
                <a:gd name="connsiteX489" fmla="*/ 9886 w 19998"/>
                <a:gd name="connsiteY489" fmla="*/ 815 h 19998"/>
                <a:gd name="connsiteX490" fmla="*/ 9902 w 19998"/>
                <a:gd name="connsiteY490" fmla="*/ 815 h 19998"/>
                <a:gd name="connsiteX491" fmla="*/ 9886 w 19998"/>
                <a:gd name="connsiteY491" fmla="*/ 484 h 19998"/>
                <a:gd name="connsiteX492" fmla="*/ 10645 w 19998"/>
                <a:gd name="connsiteY492" fmla="*/ 186 h 19998"/>
                <a:gd name="connsiteX493" fmla="*/ 11307 w 19998"/>
                <a:gd name="connsiteY493" fmla="*/ 0 h 19998"/>
                <a:gd name="connsiteX494" fmla="*/ 11431 w 19998"/>
                <a:gd name="connsiteY494" fmla="*/ 324 h 19998"/>
                <a:gd name="connsiteX495" fmla="*/ 11431 w 19998"/>
                <a:gd name="connsiteY495" fmla="*/ 630 h 19998"/>
                <a:gd name="connsiteX496" fmla="*/ 11577 w 19998"/>
                <a:gd name="connsiteY496" fmla="*/ 630 h 19998"/>
                <a:gd name="connsiteX497" fmla="*/ 11700 w 19998"/>
                <a:gd name="connsiteY497" fmla="*/ 832 h 19998"/>
                <a:gd name="connsiteX498" fmla="*/ 11822 w 19998"/>
                <a:gd name="connsiteY498" fmla="*/ 895 h 19998"/>
                <a:gd name="connsiteX499" fmla="*/ 12158 w 19998"/>
                <a:gd name="connsiteY499" fmla="*/ 670 h 19998"/>
                <a:gd name="connsiteX500" fmla="*/ 12279 w 19998"/>
                <a:gd name="connsiteY500" fmla="*/ 792 h 19998"/>
                <a:gd name="connsiteX501" fmla="*/ 12255 w 19998"/>
                <a:gd name="connsiteY501" fmla="*/ 815 h 19998"/>
                <a:gd name="connsiteX502" fmla="*/ 12360 w 19998"/>
                <a:gd name="connsiteY502" fmla="*/ 895 h 19998"/>
                <a:gd name="connsiteX503" fmla="*/ 12360 w 19998"/>
                <a:gd name="connsiteY503" fmla="*/ 912 h 19998"/>
                <a:gd name="connsiteX504" fmla="*/ 12339 w 19998"/>
                <a:gd name="connsiteY504" fmla="*/ 935 h 19998"/>
                <a:gd name="connsiteX505" fmla="*/ 12548 w 19998"/>
                <a:gd name="connsiteY505" fmla="*/ 1342 h 19998"/>
                <a:gd name="connsiteX506" fmla="*/ 12753 w 19998"/>
                <a:gd name="connsiteY506" fmla="*/ 1260 h 19998"/>
                <a:gd name="connsiteX507" fmla="*/ 12729 w 19998"/>
                <a:gd name="connsiteY507" fmla="*/ 1363 h 19998"/>
                <a:gd name="connsiteX508" fmla="*/ 12834 w 19998"/>
                <a:gd name="connsiteY508" fmla="*/ 1323 h 19998"/>
                <a:gd name="connsiteX509" fmla="*/ 12853 w 19998"/>
                <a:gd name="connsiteY509" fmla="*/ 1342 h 19998"/>
                <a:gd name="connsiteX510" fmla="*/ 12901 w 19998"/>
                <a:gd name="connsiteY510" fmla="*/ 1342 h 19998"/>
                <a:gd name="connsiteX511" fmla="*/ 13039 w 19998"/>
                <a:gd name="connsiteY511" fmla="*/ 1769 h 19998"/>
                <a:gd name="connsiteX512" fmla="*/ 13039 w 19998"/>
                <a:gd name="connsiteY512" fmla="*/ 1751 h 19998"/>
                <a:gd name="connsiteX513" fmla="*/ 13065 w 19998"/>
                <a:gd name="connsiteY513" fmla="*/ 1751 h 19998"/>
                <a:gd name="connsiteX514" fmla="*/ 13082 w 19998"/>
                <a:gd name="connsiteY514" fmla="*/ 1671 h 19998"/>
                <a:gd name="connsiteX515" fmla="*/ 13186 w 19998"/>
                <a:gd name="connsiteY515" fmla="*/ 1645 h 19998"/>
                <a:gd name="connsiteX516" fmla="*/ 13203 w 19998"/>
                <a:gd name="connsiteY516" fmla="*/ 1671 h 19998"/>
                <a:gd name="connsiteX517" fmla="*/ 13203 w 19998"/>
                <a:gd name="connsiteY517" fmla="*/ 1645 h 19998"/>
                <a:gd name="connsiteX518" fmla="*/ 13267 w 19998"/>
                <a:gd name="connsiteY518" fmla="*/ 1645 h 19998"/>
                <a:gd name="connsiteX519" fmla="*/ 13267 w 19998"/>
                <a:gd name="connsiteY519" fmla="*/ 1671 h 19998"/>
                <a:gd name="connsiteX520" fmla="*/ 13308 w 19998"/>
                <a:gd name="connsiteY520" fmla="*/ 1687 h 19998"/>
                <a:gd name="connsiteX521" fmla="*/ 13308 w 19998"/>
                <a:gd name="connsiteY521" fmla="*/ 1711 h 19998"/>
                <a:gd name="connsiteX522" fmla="*/ 13515 w 19998"/>
                <a:gd name="connsiteY522" fmla="*/ 1628 h 19998"/>
                <a:gd name="connsiteX523" fmla="*/ 13598 w 19998"/>
                <a:gd name="connsiteY523" fmla="*/ 1751 h 19998"/>
                <a:gd name="connsiteX524" fmla="*/ 13660 w 19998"/>
                <a:gd name="connsiteY524" fmla="*/ 1769 h 19998"/>
                <a:gd name="connsiteX525" fmla="*/ 13660 w 19998"/>
                <a:gd name="connsiteY525" fmla="*/ 1833 h 19998"/>
                <a:gd name="connsiteX526" fmla="*/ 13677 w 19998"/>
                <a:gd name="connsiteY526" fmla="*/ 1833 h 19998"/>
                <a:gd name="connsiteX527" fmla="*/ 13677 w 19998"/>
                <a:gd name="connsiteY527" fmla="*/ 1849 h 19998"/>
                <a:gd name="connsiteX528" fmla="*/ 13725 w 19998"/>
                <a:gd name="connsiteY528" fmla="*/ 1849 h 19998"/>
                <a:gd name="connsiteX529" fmla="*/ 13703 w 19998"/>
                <a:gd name="connsiteY529" fmla="*/ 1833 h 19998"/>
                <a:gd name="connsiteX530" fmla="*/ 13725 w 19998"/>
                <a:gd name="connsiteY530" fmla="*/ 1791 h 19998"/>
                <a:gd name="connsiteX531" fmla="*/ 13808 w 19998"/>
                <a:gd name="connsiteY531" fmla="*/ 1873 h 19998"/>
                <a:gd name="connsiteX532" fmla="*/ 13725 w 19998"/>
                <a:gd name="connsiteY532" fmla="*/ 2155 h 19998"/>
                <a:gd name="connsiteX533" fmla="*/ 13725 w 19998"/>
                <a:gd name="connsiteY533" fmla="*/ 2138 h 19998"/>
                <a:gd name="connsiteX534" fmla="*/ 13784 w 19998"/>
                <a:gd name="connsiteY534" fmla="*/ 2155 h 19998"/>
                <a:gd name="connsiteX535" fmla="*/ 13825 w 19998"/>
                <a:gd name="connsiteY535" fmla="*/ 2301 h 19998"/>
                <a:gd name="connsiteX536" fmla="*/ 13703 w 19998"/>
                <a:gd name="connsiteY536" fmla="*/ 2420 h 19998"/>
                <a:gd name="connsiteX537" fmla="*/ 13741 w 19998"/>
                <a:gd name="connsiteY537" fmla="*/ 2463 h 19998"/>
                <a:gd name="connsiteX538" fmla="*/ 13703 w 19998"/>
                <a:gd name="connsiteY538" fmla="*/ 2503 h 19998"/>
                <a:gd name="connsiteX539" fmla="*/ 13784 w 19998"/>
                <a:gd name="connsiteY539" fmla="*/ 2519 h 19998"/>
                <a:gd name="connsiteX540" fmla="*/ 13784 w 19998"/>
                <a:gd name="connsiteY540" fmla="*/ 2540 h 19998"/>
                <a:gd name="connsiteX541" fmla="*/ 13849 w 19998"/>
                <a:gd name="connsiteY541" fmla="*/ 2540 h 19998"/>
                <a:gd name="connsiteX542" fmla="*/ 14280 w 19998"/>
                <a:gd name="connsiteY542" fmla="*/ 2540 h 19998"/>
                <a:gd name="connsiteX543" fmla="*/ 14527 w 19998"/>
                <a:gd name="connsiteY543" fmla="*/ 2437 h 19998"/>
                <a:gd name="connsiteX544" fmla="*/ 14527 w 19998"/>
                <a:gd name="connsiteY544" fmla="*/ 2218 h 19998"/>
                <a:gd name="connsiteX545" fmla="*/ 14715 w 19998"/>
                <a:gd name="connsiteY545" fmla="*/ 2051 h 19998"/>
                <a:gd name="connsiteX546" fmla="*/ 14815 w 19998"/>
                <a:gd name="connsiteY546" fmla="*/ 2115 h 19998"/>
                <a:gd name="connsiteX547" fmla="*/ 14775 w 19998"/>
                <a:gd name="connsiteY547" fmla="*/ 2138 h 19998"/>
                <a:gd name="connsiteX548" fmla="*/ 14796 w 19998"/>
                <a:gd name="connsiteY548" fmla="*/ 2218 h 19998"/>
                <a:gd name="connsiteX549" fmla="*/ 14756 w 19998"/>
                <a:gd name="connsiteY549" fmla="*/ 2195 h 19998"/>
                <a:gd name="connsiteX550" fmla="*/ 14732 w 19998"/>
                <a:gd name="connsiteY550" fmla="*/ 2218 h 19998"/>
                <a:gd name="connsiteX551" fmla="*/ 14756 w 19998"/>
                <a:gd name="connsiteY551" fmla="*/ 2237 h 19998"/>
                <a:gd name="connsiteX552" fmla="*/ 14732 w 19998"/>
                <a:gd name="connsiteY552" fmla="*/ 2275 h 19998"/>
                <a:gd name="connsiteX553" fmla="*/ 14715 w 19998"/>
                <a:gd name="connsiteY553" fmla="*/ 2275 h 19998"/>
                <a:gd name="connsiteX554" fmla="*/ 14756 w 19998"/>
                <a:gd name="connsiteY554" fmla="*/ 2341 h 19998"/>
                <a:gd name="connsiteX555" fmla="*/ 14675 w 19998"/>
                <a:gd name="connsiteY555" fmla="*/ 2519 h 19998"/>
                <a:gd name="connsiteX556" fmla="*/ 14815 w 19998"/>
                <a:gd name="connsiteY556" fmla="*/ 2622 h 19998"/>
                <a:gd name="connsiteX557" fmla="*/ 14796 w 19998"/>
                <a:gd name="connsiteY557" fmla="*/ 2904 h 19998"/>
                <a:gd name="connsiteX558" fmla="*/ 14918 w 19998"/>
                <a:gd name="connsiteY558" fmla="*/ 2904 h 19998"/>
                <a:gd name="connsiteX559" fmla="*/ 14918 w 19998"/>
                <a:gd name="connsiteY559" fmla="*/ 2867 h 19998"/>
                <a:gd name="connsiteX560" fmla="*/ 15001 w 19998"/>
                <a:gd name="connsiteY560" fmla="*/ 2888 h 19998"/>
                <a:gd name="connsiteX561" fmla="*/ 15230 w 19998"/>
                <a:gd name="connsiteY561" fmla="*/ 3074 h 19998"/>
                <a:gd name="connsiteX562" fmla="*/ 15249 w 19998"/>
                <a:gd name="connsiteY562" fmla="*/ 3050 h 19998"/>
                <a:gd name="connsiteX563" fmla="*/ 15249 w 19998"/>
                <a:gd name="connsiteY563" fmla="*/ 3114 h 19998"/>
                <a:gd name="connsiteX564" fmla="*/ 15330 w 19998"/>
                <a:gd name="connsiteY564" fmla="*/ 3114 h 19998"/>
                <a:gd name="connsiteX565" fmla="*/ 15418 w 19998"/>
                <a:gd name="connsiteY565" fmla="*/ 3114 h 19998"/>
                <a:gd name="connsiteX566" fmla="*/ 15499 w 19998"/>
                <a:gd name="connsiteY566" fmla="*/ 3196 h 19998"/>
                <a:gd name="connsiteX567" fmla="*/ 15475 w 19998"/>
                <a:gd name="connsiteY567" fmla="*/ 3252 h 19998"/>
                <a:gd name="connsiteX568" fmla="*/ 15499 w 19998"/>
                <a:gd name="connsiteY568" fmla="*/ 3295 h 19998"/>
                <a:gd name="connsiteX569" fmla="*/ 15499 w 19998"/>
                <a:gd name="connsiteY569" fmla="*/ 3276 h 19998"/>
                <a:gd name="connsiteX570" fmla="*/ 15599 w 19998"/>
                <a:gd name="connsiteY570" fmla="*/ 3276 h 19998"/>
                <a:gd name="connsiteX571" fmla="*/ 15704 w 19998"/>
                <a:gd name="connsiteY571" fmla="*/ 3374 h 19998"/>
                <a:gd name="connsiteX572" fmla="*/ 15682 w 19998"/>
                <a:gd name="connsiteY572" fmla="*/ 3414 h 19998"/>
                <a:gd name="connsiteX573" fmla="*/ 15723 w 19998"/>
                <a:gd name="connsiteY573" fmla="*/ 3478 h 19998"/>
                <a:gd name="connsiteX574" fmla="*/ 15704 w 19998"/>
                <a:gd name="connsiteY574" fmla="*/ 3497 h 19998"/>
                <a:gd name="connsiteX575" fmla="*/ 15747 w 19998"/>
                <a:gd name="connsiteY575" fmla="*/ 3534 h 19998"/>
                <a:gd name="connsiteX576" fmla="*/ 15747 w 19998"/>
                <a:gd name="connsiteY576" fmla="*/ 3518 h 19998"/>
                <a:gd name="connsiteX577" fmla="*/ 15935 w 19998"/>
                <a:gd name="connsiteY577" fmla="*/ 3478 h 19998"/>
                <a:gd name="connsiteX578" fmla="*/ 15935 w 19998"/>
                <a:gd name="connsiteY578" fmla="*/ 3518 h 19998"/>
                <a:gd name="connsiteX579" fmla="*/ 15951 w 19998"/>
                <a:gd name="connsiteY579" fmla="*/ 3518 h 19998"/>
                <a:gd name="connsiteX580" fmla="*/ 15992 w 19998"/>
                <a:gd name="connsiteY580" fmla="*/ 3414 h 19998"/>
                <a:gd name="connsiteX581" fmla="*/ 16156 w 19998"/>
                <a:gd name="connsiteY581" fmla="*/ 3414 h 19998"/>
                <a:gd name="connsiteX582" fmla="*/ 16156 w 19998"/>
                <a:gd name="connsiteY582" fmla="*/ 3374 h 19998"/>
                <a:gd name="connsiteX583" fmla="*/ 16302 w 19998"/>
                <a:gd name="connsiteY583" fmla="*/ 3436 h 19998"/>
                <a:gd name="connsiteX584" fmla="*/ 16285 w 19998"/>
                <a:gd name="connsiteY584" fmla="*/ 3454 h 19998"/>
                <a:gd name="connsiteX585" fmla="*/ 16366 w 19998"/>
                <a:gd name="connsiteY585" fmla="*/ 3518 h 19998"/>
                <a:gd name="connsiteX586" fmla="*/ 16490 w 19998"/>
                <a:gd name="connsiteY586" fmla="*/ 3518 h 19998"/>
                <a:gd name="connsiteX587" fmla="*/ 16506 w 19998"/>
                <a:gd name="connsiteY587" fmla="*/ 3600 h 19998"/>
                <a:gd name="connsiteX588" fmla="*/ 16590 w 19998"/>
                <a:gd name="connsiteY588" fmla="*/ 3624 h 19998"/>
                <a:gd name="connsiteX589" fmla="*/ 16611 w 19998"/>
                <a:gd name="connsiteY589" fmla="*/ 3581 h 19998"/>
                <a:gd name="connsiteX590" fmla="*/ 16694 w 19998"/>
                <a:gd name="connsiteY590" fmla="*/ 3600 h 19998"/>
                <a:gd name="connsiteX591" fmla="*/ 16694 w 19998"/>
                <a:gd name="connsiteY591" fmla="*/ 3560 h 19998"/>
                <a:gd name="connsiteX592" fmla="*/ 16716 w 19998"/>
                <a:gd name="connsiteY592" fmla="*/ 3560 h 19998"/>
                <a:gd name="connsiteX593" fmla="*/ 16716 w 19998"/>
                <a:gd name="connsiteY593" fmla="*/ 3518 h 19998"/>
                <a:gd name="connsiteX594" fmla="*/ 16759 w 19998"/>
                <a:gd name="connsiteY594" fmla="*/ 3497 h 19998"/>
                <a:gd name="connsiteX595" fmla="*/ 16759 w 19998"/>
                <a:gd name="connsiteY595" fmla="*/ 3478 h 19998"/>
                <a:gd name="connsiteX596" fmla="*/ 16940 w 19998"/>
                <a:gd name="connsiteY596" fmla="*/ 3478 h 19998"/>
                <a:gd name="connsiteX597" fmla="*/ 17085 w 19998"/>
                <a:gd name="connsiteY597" fmla="*/ 3560 h 19998"/>
                <a:gd name="connsiteX598" fmla="*/ 17085 w 19998"/>
                <a:gd name="connsiteY598" fmla="*/ 3534 h 19998"/>
                <a:gd name="connsiteX599" fmla="*/ 17192 w 19998"/>
                <a:gd name="connsiteY599" fmla="*/ 3518 h 19998"/>
                <a:gd name="connsiteX600" fmla="*/ 17192 w 19998"/>
                <a:gd name="connsiteY600" fmla="*/ 3534 h 19998"/>
                <a:gd name="connsiteX601" fmla="*/ 17373 w 19998"/>
                <a:gd name="connsiteY601" fmla="*/ 3640 h 19998"/>
                <a:gd name="connsiteX602" fmla="*/ 17354 w 19998"/>
                <a:gd name="connsiteY602" fmla="*/ 3663 h 19998"/>
                <a:gd name="connsiteX603" fmla="*/ 17437 w 19998"/>
                <a:gd name="connsiteY603" fmla="*/ 3783 h 19998"/>
                <a:gd name="connsiteX604" fmla="*/ 17397 w 19998"/>
                <a:gd name="connsiteY604" fmla="*/ 3783 h 19998"/>
                <a:gd name="connsiteX605" fmla="*/ 17414 w 19998"/>
                <a:gd name="connsiteY605" fmla="*/ 3826 h 19998"/>
                <a:gd name="connsiteX606" fmla="*/ 17437 w 19998"/>
                <a:gd name="connsiteY606" fmla="*/ 3826 h 19998"/>
                <a:gd name="connsiteX607" fmla="*/ 17602 w 19998"/>
                <a:gd name="connsiteY607" fmla="*/ 4028 h 19998"/>
                <a:gd name="connsiteX608" fmla="*/ 17623 w 19998"/>
                <a:gd name="connsiteY608" fmla="*/ 4091 h 19998"/>
                <a:gd name="connsiteX609" fmla="*/ 17642 w 19998"/>
                <a:gd name="connsiteY609" fmla="*/ 4091 h 19998"/>
                <a:gd name="connsiteX610" fmla="*/ 17683 w 19998"/>
                <a:gd name="connsiteY610" fmla="*/ 4211 h 19998"/>
                <a:gd name="connsiteX611" fmla="*/ 17849 w 19998"/>
                <a:gd name="connsiteY611" fmla="*/ 4211 h 19998"/>
                <a:gd name="connsiteX612" fmla="*/ 17849 w 19998"/>
                <a:gd name="connsiteY612" fmla="*/ 4171 h 19998"/>
                <a:gd name="connsiteX613" fmla="*/ 17871 w 19998"/>
                <a:gd name="connsiteY613" fmla="*/ 4171 h 19998"/>
                <a:gd name="connsiteX614" fmla="*/ 17830 w 19998"/>
                <a:gd name="connsiteY614" fmla="*/ 4091 h 19998"/>
                <a:gd name="connsiteX615" fmla="*/ 17871 w 19998"/>
                <a:gd name="connsiteY615" fmla="*/ 4065 h 19998"/>
                <a:gd name="connsiteX616" fmla="*/ 17935 w 19998"/>
                <a:gd name="connsiteY616" fmla="*/ 4091 h 19998"/>
                <a:gd name="connsiteX617" fmla="*/ 17976 w 19998"/>
                <a:gd name="connsiteY617" fmla="*/ 4065 h 19998"/>
                <a:gd name="connsiteX618" fmla="*/ 18019 w 19998"/>
                <a:gd name="connsiteY618" fmla="*/ 4091 h 19998"/>
                <a:gd name="connsiteX619" fmla="*/ 18140 w 19998"/>
                <a:gd name="connsiteY619" fmla="*/ 4131 h 19998"/>
                <a:gd name="connsiteX620" fmla="*/ 18183 w 19998"/>
                <a:gd name="connsiteY620" fmla="*/ 4293 h 19998"/>
                <a:gd name="connsiteX621" fmla="*/ 18200 w 19998"/>
                <a:gd name="connsiteY621" fmla="*/ 4293 h 19998"/>
                <a:gd name="connsiteX622" fmla="*/ 18223 w 19998"/>
                <a:gd name="connsiteY622" fmla="*/ 4211 h 19998"/>
                <a:gd name="connsiteX623" fmla="*/ 18240 w 19998"/>
                <a:gd name="connsiteY623" fmla="*/ 4211 h 19998"/>
                <a:gd name="connsiteX624" fmla="*/ 18240 w 19998"/>
                <a:gd name="connsiteY624" fmla="*/ 4230 h 19998"/>
                <a:gd name="connsiteX625" fmla="*/ 18281 w 19998"/>
                <a:gd name="connsiteY625" fmla="*/ 4230 h 19998"/>
                <a:gd name="connsiteX626" fmla="*/ 18328 w 19998"/>
                <a:gd name="connsiteY626" fmla="*/ 4270 h 19998"/>
                <a:gd name="connsiteX627" fmla="*/ 18369 w 19998"/>
                <a:gd name="connsiteY627" fmla="*/ 4253 h 19998"/>
                <a:gd name="connsiteX628" fmla="*/ 18388 w 19998"/>
                <a:gd name="connsiteY628" fmla="*/ 4270 h 19998"/>
                <a:gd name="connsiteX629" fmla="*/ 18531 w 19998"/>
                <a:gd name="connsiteY629" fmla="*/ 4253 h 19998"/>
                <a:gd name="connsiteX630" fmla="*/ 18531 w 19998"/>
                <a:gd name="connsiteY630" fmla="*/ 4270 h 19998"/>
                <a:gd name="connsiteX631" fmla="*/ 18631 w 19998"/>
                <a:gd name="connsiteY631" fmla="*/ 4211 h 19998"/>
                <a:gd name="connsiteX632" fmla="*/ 18631 w 19998"/>
                <a:gd name="connsiteY632" fmla="*/ 4131 h 19998"/>
                <a:gd name="connsiteX633" fmla="*/ 18762 w 19998"/>
                <a:gd name="connsiteY633" fmla="*/ 4108 h 19998"/>
                <a:gd name="connsiteX634" fmla="*/ 18778 w 19998"/>
                <a:gd name="connsiteY634" fmla="*/ 4148 h 19998"/>
                <a:gd name="connsiteX635" fmla="*/ 18821 w 19998"/>
                <a:gd name="connsiteY635" fmla="*/ 4131 h 19998"/>
                <a:gd name="connsiteX636" fmla="*/ 18943 w 19998"/>
                <a:gd name="connsiteY636" fmla="*/ 4333 h 19998"/>
                <a:gd name="connsiteX637" fmla="*/ 19047 w 19998"/>
                <a:gd name="connsiteY637" fmla="*/ 4333 h 19998"/>
                <a:gd name="connsiteX638" fmla="*/ 19064 w 19998"/>
                <a:gd name="connsiteY638" fmla="*/ 4392 h 19998"/>
                <a:gd name="connsiteX639" fmla="*/ 19152 w 19998"/>
                <a:gd name="connsiteY639" fmla="*/ 4392 h 19998"/>
                <a:gd name="connsiteX640" fmla="*/ 19152 w 19998"/>
                <a:gd name="connsiteY640" fmla="*/ 4373 h 19998"/>
                <a:gd name="connsiteX641" fmla="*/ 19212 w 19998"/>
                <a:gd name="connsiteY641" fmla="*/ 4373 h 19998"/>
                <a:gd name="connsiteX642" fmla="*/ 19212 w 19998"/>
                <a:gd name="connsiteY642" fmla="*/ 4392 h 19998"/>
                <a:gd name="connsiteX643" fmla="*/ 19317 w 19998"/>
                <a:gd name="connsiteY643" fmla="*/ 4333 h 19998"/>
                <a:gd name="connsiteX644" fmla="*/ 19417 w 19998"/>
                <a:gd name="connsiteY644" fmla="*/ 4392 h 19998"/>
                <a:gd name="connsiteX645" fmla="*/ 19443 w 19998"/>
                <a:gd name="connsiteY645" fmla="*/ 4373 h 19998"/>
                <a:gd name="connsiteX646" fmla="*/ 19500 w 19998"/>
                <a:gd name="connsiteY646" fmla="*/ 4373 h 19998"/>
                <a:gd name="connsiteX647" fmla="*/ 19521 w 19998"/>
                <a:gd name="connsiteY647" fmla="*/ 4352 h 19998"/>
                <a:gd name="connsiteX648" fmla="*/ 19998 w 19998"/>
                <a:gd name="connsiteY648" fmla="*/ 4512 h 19998"/>
                <a:gd name="connsiteX649" fmla="*/ 19750 w 19998"/>
                <a:gd name="connsiteY649" fmla="*/ 4939 h 19998"/>
                <a:gd name="connsiteX650" fmla="*/ 19712 w 19998"/>
                <a:gd name="connsiteY650" fmla="*/ 4939 h 19998"/>
                <a:gd name="connsiteX651" fmla="*/ 19686 w 19998"/>
                <a:gd name="connsiteY651" fmla="*/ 5003 h 19998"/>
                <a:gd name="connsiteX652" fmla="*/ 19645 w 19998"/>
                <a:gd name="connsiteY652" fmla="*/ 5003 h 19998"/>
                <a:gd name="connsiteX653" fmla="*/ 19131 w 19998"/>
                <a:gd name="connsiteY653" fmla="*/ 6512 h 19998"/>
                <a:gd name="connsiteX654" fmla="*/ 19236 w 19998"/>
                <a:gd name="connsiteY654" fmla="*/ 7750 h 19998"/>
                <a:gd name="connsiteX655" fmla="*/ 19212 w 19998"/>
                <a:gd name="connsiteY655" fmla="*/ 7750 h 19998"/>
                <a:gd name="connsiteX656" fmla="*/ 19090 w 19998"/>
                <a:gd name="connsiteY656" fmla="*/ 7870 h 19998"/>
                <a:gd name="connsiteX657" fmla="*/ 19152 w 19998"/>
                <a:gd name="connsiteY657" fmla="*/ 7853 h 19998"/>
                <a:gd name="connsiteX658" fmla="*/ 19064 w 19998"/>
                <a:gd name="connsiteY658" fmla="*/ 7973 h 19998"/>
                <a:gd name="connsiteX659" fmla="*/ 18983 w 19998"/>
                <a:gd name="connsiteY659" fmla="*/ 7973 h 19998"/>
                <a:gd name="connsiteX660" fmla="*/ 18714 w 19998"/>
                <a:gd name="connsiteY660" fmla="*/ 8135 h 19998"/>
                <a:gd name="connsiteX661" fmla="*/ 18695 w 19998"/>
                <a:gd name="connsiteY661" fmla="*/ 8093 h 19998"/>
                <a:gd name="connsiteX662" fmla="*/ 18614 w 19998"/>
                <a:gd name="connsiteY662" fmla="*/ 7997 h 19998"/>
                <a:gd name="connsiteX663" fmla="*/ 18304 w 19998"/>
                <a:gd name="connsiteY66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689 w 19998"/>
                <a:gd name="connsiteY429" fmla="*/ 5351 h 19998"/>
                <a:gd name="connsiteX430" fmla="*/ 3860 w 19998"/>
                <a:gd name="connsiteY430" fmla="*/ 5268 h 19998"/>
                <a:gd name="connsiteX431" fmla="*/ 3999 w 19998"/>
                <a:gd name="connsiteY431" fmla="*/ 5534 h 19998"/>
                <a:gd name="connsiteX432" fmla="*/ 4351 w 19998"/>
                <a:gd name="connsiteY432" fmla="*/ 5351 h 19998"/>
                <a:gd name="connsiteX433" fmla="*/ 4580 w 19998"/>
                <a:gd name="connsiteY433" fmla="*/ 5268 h 19998"/>
                <a:gd name="connsiteX434" fmla="*/ 4580 w 19998"/>
                <a:gd name="connsiteY434" fmla="*/ 5471 h 19998"/>
                <a:gd name="connsiteX435" fmla="*/ 4994 w 19998"/>
                <a:gd name="connsiteY435" fmla="*/ 5449 h 19998"/>
                <a:gd name="connsiteX436" fmla="*/ 5075 w 19998"/>
                <a:gd name="connsiteY436" fmla="*/ 5471 h 19998"/>
                <a:gd name="connsiteX437" fmla="*/ 5323 w 19998"/>
                <a:gd name="connsiteY437" fmla="*/ 5471 h 19998"/>
                <a:gd name="connsiteX438" fmla="*/ 5242 w 19998"/>
                <a:gd name="connsiteY438" fmla="*/ 5407 h 19998"/>
                <a:gd name="connsiteX439" fmla="*/ 4994 w 19998"/>
                <a:gd name="connsiteY439" fmla="*/ 5003 h 19998"/>
                <a:gd name="connsiteX440" fmla="*/ 4970 w 19998"/>
                <a:gd name="connsiteY440" fmla="*/ 5003 h 19998"/>
                <a:gd name="connsiteX441" fmla="*/ 4954 w 19998"/>
                <a:gd name="connsiteY441" fmla="*/ 4982 h 19998"/>
                <a:gd name="connsiteX442" fmla="*/ 5054 w 19998"/>
                <a:gd name="connsiteY442" fmla="*/ 4618 h 19998"/>
                <a:gd name="connsiteX443" fmla="*/ 5054 w 19998"/>
                <a:gd name="connsiteY443" fmla="*/ 4601 h 19998"/>
                <a:gd name="connsiteX444" fmla="*/ 5037 w 19998"/>
                <a:gd name="connsiteY444" fmla="*/ 4618 h 19998"/>
                <a:gd name="connsiteX445" fmla="*/ 5011 w 19998"/>
                <a:gd name="connsiteY445" fmla="*/ 4131 h 19998"/>
                <a:gd name="connsiteX446" fmla="*/ 4970 w 19998"/>
                <a:gd name="connsiteY446" fmla="*/ 4131 h 19998"/>
                <a:gd name="connsiteX447" fmla="*/ 4642 w 19998"/>
                <a:gd name="connsiteY447" fmla="*/ 3335 h 19998"/>
                <a:gd name="connsiteX448" fmla="*/ 4663 w 19998"/>
                <a:gd name="connsiteY448" fmla="*/ 3092 h 19998"/>
                <a:gd name="connsiteX449" fmla="*/ 4563 w 19998"/>
                <a:gd name="connsiteY449" fmla="*/ 3050 h 19998"/>
                <a:gd name="connsiteX450" fmla="*/ 4563 w 19998"/>
                <a:gd name="connsiteY450" fmla="*/ 2930 h 19998"/>
                <a:gd name="connsiteX451" fmla="*/ 4663 w 19998"/>
                <a:gd name="connsiteY451" fmla="*/ 2987 h 19998"/>
                <a:gd name="connsiteX452" fmla="*/ 4684 w 19998"/>
                <a:gd name="connsiteY452" fmla="*/ 2947 h 19998"/>
                <a:gd name="connsiteX453" fmla="*/ 5242 w 19998"/>
                <a:gd name="connsiteY453" fmla="*/ 3092 h 19998"/>
                <a:gd name="connsiteX454" fmla="*/ 5258 w 19998"/>
                <a:gd name="connsiteY454" fmla="*/ 3029 h 19998"/>
                <a:gd name="connsiteX455" fmla="*/ 5570 w 19998"/>
                <a:gd name="connsiteY455" fmla="*/ 3050 h 19998"/>
                <a:gd name="connsiteX456" fmla="*/ 5632 w 19998"/>
                <a:gd name="connsiteY456" fmla="*/ 3252 h 19998"/>
                <a:gd name="connsiteX457" fmla="*/ 5592 w 19998"/>
                <a:gd name="connsiteY457" fmla="*/ 3252 h 19998"/>
                <a:gd name="connsiteX458" fmla="*/ 5570 w 19998"/>
                <a:gd name="connsiteY458" fmla="*/ 3316 h 19998"/>
                <a:gd name="connsiteX459" fmla="*/ 5511 w 19998"/>
                <a:gd name="connsiteY459" fmla="*/ 3316 h 19998"/>
                <a:gd name="connsiteX460" fmla="*/ 5675 w 19998"/>
                <a:gd name="connsiteY460" fmla="*/ 3800 h 19998"/>
                <a:gd name="connsiteX461" fmla="*/ 5649 w 19998"/>
                <a:gd name="connsiteY461" fmla="*/ 3826 h 19998"/>
                <a:gd name="connsiteX462" fmla="*/ 5732 w 19998"/>
                <a:gd name="connsiteY462" fmla="*/ 3842 h 19998"/>
                <a:gd name="connsiteX463" fmla="*/ 5713 w 19998"/>
                <a:gd name="connsiteY463" fmla="*/ 3842 h 19998"/>
                <a:gd name="connsiteX464" fmla="*/ 5732 w 19998"/>
                <a:gd name="connsiteY464" fmla="*/ 3882 h 19998"/>
                <a:gd name="connsiteX465" fmla="*/ 5756 w 19998"/>
                <a:gd name="connsiteY465" fmla="*/ 3882 h 19998"/>
                <a:gd name="connsiteX466" fmla="*/ 5775 w 19998"/>
                <a:gd name="connsiteY466" fmla="*/ 3882 h 19998"/>
                <a:gd name="connsiteX467" fmla="*/ 5861 w 19998"/>
                <a:gd name="connsiteY467" fmla="*/ 3762 h 19998"/>
                <a:gd name="connsiteX468" fmla="*/ 6499 w 19998"/>
                <a:gd name="connsiteY468" fmla="*/ 3906 h 19998"/>
                <a:gd name="connsiteX469" fmla="*/ 7611 w 19998"/>
                <a:gd name="connsiteY469" fmla="*/ 3826 h 19998"/>
                <a:gd name="connsiteX470" fmla="*/ 7923 w 19998"/>
                <a:gd name="connsiteY470" fmla="*/ 3722 h 19998"/>
                <a:gd name="connsiteX471" fmla="*/ 8045 w 19998"/>
                <a:gd name="connsiteY471" fmla="*/ 3703 h 19998"/>
                <a:gd name="connsiteX472" fmla="*/ 7611 w 19998"/>
                <a:gd name="connsiteY472" fmla="*/ 3600 h 19998"/>
                <a:gd name="connsiteX473" fmla="*/ 7611 w 19998"/>
                <a:gd name="connsiteY473" fmla="*/ 3581 h 19998"/>
                <a:gd name="connsiteX474" fmla="*/ 7799 w 19998"/>
                <a:gd name="connsiteY474" fmla="*/ 3092 h 19998"/>
                <a:gd name="connsiteX475" fmla="*/ 9574 w 19998"/>
                <a:gd name="connsiteY475" fmla="*/ 2317 h 19998"/>
                <a:gd name="connsiteX476" fmla="*/ 9843 w 19998"/>
                <a:gd name="connsiteY476" fmla="*/ 1993 h 19998"/>
                <a:gd name="connsiteX477" fmla="*/ 9902 w 19998"/>
                <a:gd name="connsiteY477" fmla="*/ 2051 h 19998"/>
                <a:gd name="connsiteX478" fmla="*/ 10031 w 19998"/>
                <a:gd name="connsiteY478" fmla="*/ 2051 h 19998"/>
                <a:gd name="connsiteX479" fmla="*/ 9964 w 19998"/>
                <a:gd name="connsiteY479" fmla="*/ 1972 h 19998"/>
                <a:gd name="connsiteX480" fmla="*/ 9943 w 19998"/>
                <a:gd name="connsiteY480" fmla="*/ 1993 h 19998"/>
                <a:gd name="connsiteX481" fmla="*/ 9843 w 19998"/>
                <a:gd name="connsiteY481" fmla="*/ 1645 h 19998"/>
                <a:gd name="connsiteX482" fmla="*/ 9902 w 19998"/>
                <a:gd name="connsiteY482" fmla="*/ 1645 h 19998"/>
                <a:gd name="connsiteX483" fmla="*/ 9902 w 19998"/>
                <a:gd name="connsiteY483" fmla="*/ 1628 h 19998"/>
                <a:gd name="connsiteX484" fmla="*/ 9902 w 19998"/>
                <a:gd name="connsiteY484" fmla="*/ 1607 h 19998"/>
                <a:gd name="connsiteX485" fmla="*/ 9843 w 19998"/>
                <a:gd name="connsiteY485" fmla="*/ 1542 h 19998"/>
                <a:gd name="connsiteX486" fmla="*/ 9886 w 19998"/>
                <a:gd name="connsiteY486" fmla="*/ 1260 h 19998"/>
                <a:gd name="connsiteX487" fmla="*/ 9926 w 19998"/>
                <a:gd name="connsiteY487" fmla="*/ 1243 h 19998"/>
                <a:gd name="connsiteX488" fmla="*/ 9886 w 19998"/>
                <a:gd name="connsiteY488" fmla="*/ 815 h 19998"/>
                <a:gd name="connsiteX489" fmla="*/ 9902 w 19998"/>
                <a:gd name="connsiteY489" fmla="*/ 815 h 19998"/>
                <a:gd name="connsiteX490" fmla="*/ 9886 w 19998"/>
                <a:gd name="connsiteY490" fmla="*/ 484 h 19998"/>
                <a:gd name="connsiteX491" fmla="*/ 10645 w 19998"/>
                <a:gd name="connsiteY491" fmla="*/ 186 h 19998"/>
                <a:gd name="connsiteX492" fmla="*/ 11307 w 19998"/>
                <a:gd name="connsiteY492" fmla="*/ 0 h 19998"/>
                <a:gd name="connsiteX493" fmla="*/ 11431 w 19998"/>
                <a:gd name="connsiteY493" fmla="*/ 324 h 19998"/>
                <a:gd name="connsiteX494" fmla="*/ 11431 w 19998"/>
                <a:gd name="connsiteY494" fmla="*/ 630 h 19998"/>
                <a:gd name="connsiteX495" fmla="*/ 11577 w 19998"/>
                <a:gd name="connsiteY495" fmla="*/ 630 h 19998"/>
                <a:gd name="connsiteX496" fmla="*/ 11700 w 19998"/>
                <a:gd name="connsiteY496" fmla="*/ 832 h 19998"/>
                <a:gd name="connsiteX497" fmla="*/ 11822 w 19998"/>
                <a:gd name="connsiteY497" fmla="*/ 895 h 19998"/>
                <a:gd name="connsiteX498" fmla="*/ 12158 w 19998"/>
                <a:gd name="connsiteY498" fmla="*/ 670 h 19998"/>
                <a:gd name="connsiteX499" fmla="*/ 12279 w 19998"/>
                <a:gd name="connsiteY499" fmla="*/ 792 h 19998"/>
                <a:gd name="connsiteX500" fmla="*/ 12255 w 19998"/>
                <a:gd name="connsiteY500" fmla="*/ 815 h 19998"/>
                <a:gd name="connsiteX501" fmla="*/ 12360 w 19998"/>
                <a:gd name="connsiteY501" fmla="*/ 895 h 19998"/>
                <a:gd name="connsiteX502" fmla="*/ 12360 w 19998"/>
                <a:gd name="connsiteY502" fmla="*/ 912 h 19998"/>
                <a:gd name="connsiteX503" fmla="*/ 12339 w 19998"/>
                <a:gd name="connsiteY503" fmla="*/ 935 h 19998"/>
                <a:gd name="connsiteX504" fmla="*/ 12548 w 19998"/>
                <a:gd name="connsiteY504" fmla="*/ 1342 h 19998"/>
                <a:gd name="connsiteX505" fmla="*/ 12753 w 19998"/>
                <a:gd name="connsiteY505" fmla="*/ 1260 h 19998"/>
                <a:gd name="connsiteX506" fmla="*/ 12729 w 19998"/>
                <a:gd name="connsiteY506" fmla="*/ 1363 h 19998"/>
                <a:gd name="connsiteX507" fmla="*/ 12834 w 19998"/>
                <a:gd name="connsiteY507" fmla="*/ 1323 h 19998"/>
                <a:gd name="connsiteX508" fmla="*/ 12853 w 19998"/>
                <a:gd name="connsiteY508" fmla="*/ 1342 h 19998"/>
                <a:gd name="connsiteX509" fmla="*/ 12901 w 19998"/>
                <a:gd name="connsiteY509" fmla="*/ 1342 h 19998"/>
                <a:gd name="connsiteX510" fmla="*/ 13039 w 19998"/>
                <a:gd name="connsiteY510" fmla="*/ 1769 h 19998"/>
                <a:gd name="connsiteX511" fmla="*/ 13039 w 19998"/>
                <a:gd name="connsiteY511" fmla="*/ 1751 h 19998"/>
                <a:gd name="connsiteX512" fmla="*/ 13065 w 19998"/>
                <a:gd name="connsiteY512" fmla="*/ 1751 h 19998"/>
                <a:gd name="connsiteX513" fmla="*/ 13082 w 19998"/>
                <a:gd name="connsiteY513" fmla="*/ 1671 h 19998"/>
                <a:gd name="connsiteX514" fmla="*/ 13186 w 19998"/>
                <a:gd name="connsiteY514" fmla="*/ 1645 h 19998"/>
                <a:gd name="connsiteX515" fmla="*/ 13203 w 19998"/>
                <a:gd name="connsiteY515" fmla="*/ 1671 h 19998"/>
                <a:gd name="connsiteX516" fmla="*/ 13203 w 19998"/>
                <a:gd name="connsiteY516" fmla="*/ 1645 h 19998"/>
                <a:gd name="connsiteX517" fmla="*/ 13267 w 19998"/>
                <a:gd name="connsiteY517" fmla="*/ 1645 h 19998"/>
                <a:gd name="connsiteX518" fmla="*/ 13267 w 19998"/>
                <a:gd name="connsiteY518" fmla="*/ 1671 h 19998"/>
                <a:gd name="connsiteX519" fmla="*/ 13308 w 19998"/>
                <a:gd name="connsiteY519" fmla="*/ 1687 h 19998"/>
                <a:gd name="connsiteX520" fmla="*/ 13308 w 19998"/>
                <a:gd name="connsiteY520" fmla="*/ 1711 h 19998"/>
                <a:gd name="connsiteX521" fmla="*/ 13515 w 19998"/>
                <a:gd name="connsiteY521" fmla="*/ 1628 h 19998"/>
                <a:gd name="connsiteX522" fmla="*/ 13598 w 19998"/>
                <a:gd name="connsiteY522" fmla="*/ 1751 h 19998"/>
                <a:gd name="connsiteX523" fmla="*/ 13660 w 19998"/>
                <a:gd name="connsiteY523" fmla="*/ 1769 h 19998"/>
                <a:gd name="connsiteX524" fmla="*/ 13660 w 19998"/>
                <a:gd name="connsiteY524" fmla="*/ 1833 h 19998"/>
                <a:gd name="connsiteX525" fmla="*/ 13677 w 19998"/>
                <a:gd name="connsiteY525" fmla="*/ 1833 h 19998"/>
                <a:gd name="connsiteX526" fmla="*/ 13677 w 19998"/>
                <a:gd name="connsiteY526" fmla="*/ 1849 h 19998"/>
                <a:gd name="connsiteX527" fmla="*/ 13725 w 19998"/>
                <a:gd name="connsiteY527" fmla="*/ 1849 h 19998"/>
                <a:gd name="connsiteX528" fmla="*/ 13703 w 19998"/>
                <a:gd name="connsiteY528" fmla="*/ 1833 h 19998"/>
                <a:gd name="connsiteX529" fmla="*/ 13725 w 19998"/>
                <a:gd name="connsiteY529" fmla="*/ 1791 h 19998"/>
                <a:gd name="connsiteX530" fmla="*/ 13808 w 19998"/>
                <a:gd name="connsiteY530" fmla="*/ 1873 h 19998"/>
                <a:gd name="connsiteX531" fmla="*/ 13725 w 19998"/>
                <a:gd name="connsiteY531" fmla="*/ 2155 h 19998"/>
                <a:gd name="connsiteX532" fmla="*/ 13725 w 19998"/>
                <a:gd name="connsiteY532" fmla="*/ 2138 h 19998"/>
                <a:gd name="connsiteX533" fmla="*/ 13784 w 19998"/>
                <a:gd name="connsiteY533" fmla="*/ 2155 h 19998"/>
                <a:gd name="connsiteX534" fmla="*/ 13825 w 19998"/>
                <a:gd name="connsiteY534" fmla="*/ 2301 h 19998"/>
                <a:gd name="connsiteX535" fmla="*/ 13703 w 19998"/>
                <a:gd name="connsiteY535" fmla="*/ 2420 h 19998"/>
                <a:gd name="connsiteX536" fmla="*/ 13741 w 19998"/>
                <a:gd name="connsiteY536" fmla="*/ 2463 h 19998"/>
                <a:gd name="connsiteX537" fmla="*/ 13703 w 19998"/>
                <a:gd name="connsiteY537" fmla="*/ 2503 h 19998"/>
                <a:gd name="connsiteX538" fmla="*/ 13784 w 19998"/>
                <a:gd name="connsiteY538" fmla="*/ 2519 h 19998"/>
                <a:gd name="connsiteX539" fmla="*/ 13784 w 19998"/>
                <a:gd name="connsiteY539" fmla="*/ 2540 h 19998"/>
                <a:gd name="connsiteX540" fmla="*/ 13849 w 19998"/>
                <a:gd name="connsiteY540" fmla="*/ 2540 h 19998"/>
                <a:gd name="connsiteX541" fmla="*/ 14280 w 19998"/>
                <a:gd name="connsiteY541" fmla="*/ 2540 h 19998"/>
                <a:gd name="connsiteX542" fmla="*/ 14527 w 19998"/>
                <a:gd name="connsiteY542" fmla="*/ 2437 h 19998"/>
                <a:gd name="connsiteX543" fmla="*/ 14527 w 19998"/>
                <a:gd name="connsiteY543" fmla="*/ 2218 h 19998"/>
                <a:gd name="connsiteX544" fmla="*/ 14715 w 19998"/>
                <a:gd name="connsiteY544" fmla="*/ 2051 h 19998"/>
                <a:gd name="connsiteX545" fmla="*/ 14815 w 19998"/>
                <a:gd name="connsiteY545" fmla="*/ 2115 h 19998"/>
                <a:gd name="connsiteX546" fmla="*/ 14775 w 19998"/>
                <a:gd name="connsiteY546" fmla="*/ 2138 h 19998"/>
                <a:gd name="connsiteX547" fmla="*/ 14796 w 19998"/>
                <a:gd name="connsiteY547" fmla="*/ 2218 h 19998"/>
                <a:gd name="connsiteX548" fmla="*/ 14756 w 19998"/>
                <a:gd name="connsiteY548" fmla="*/ 2195 h 19998"/>
                <a:gd name="connsiteX549" fmla="*/ 14732 w 19998"/>
                <a:gd name="connsiteY549" fmla="*/ 2218 h 19998"/>
                <a:gd name="connsiteX550" fmla="*/ 14756 w 19998"/>
                <a:gd name="connsiteY550" fmla="*/ 2237 h 19998"/>
                <a:gd name="connsiteX551" fmla="*/ 14732 w 19998"/>
                <a:gd name="connsiteY551" fmla="*/ 2275 h 19998"/>
                <a:gd name="connsiteX552" fmla="*/ 14715 w 19998"/>
                <a:gd name="connsiteY552" fmla="*/ 2275 h 19998"/>
                <a:gd name="connsiteX553" fmla="*/ 14756 w 19998"/>
                <a:gd name="connsiteY553" fmla="*/ 2341 h 19998"/>
                <a:gd name="connsiteX554" fmla="*/ 14675 w 19998"/>
                <a:gd name="connsiteY554" fmla="*/ 2519 h 19998"/>
                <a:gd name="connsiteX555" fmla="*/ 14815 w 19998"/>
                <a:gd name="connsiteY555" fmla="*/ 2622 h 19998"/>
                <a:gd name="connsiteX556" fmla="*/ 14796 w 19998"/>
                <a:gd name="connsiteY556" fmla="*/ 2904 h 19998"/>
                <a:gd name="connsiteX557" fmla="*/ 14918 w 19998"/>
                <a:gd name="connsiteY557" fmla="*/ 2904 h 19998"/>
                <a:gd name="connsiteX558" fmla="*/ 14918 w 19998"/>
                <a:gd name="connsiteY558" fmla="*/ 2867 h 19998"/>
                <a:gd name="connsiteX559" fmla="*/ 15001 w 19998"/>
                <a:gd name="connsiteY559" fmla="*/ 2888 h 19998"/>
                <a:gd name="connsiteX560" fmla="*/ 15230 w 19998"/>
                <a:gd name="connsiteY560" fmla="*/ 3074 h 19998"/>
                <a:gd name="connsiteX561" fmla="*/ 15249 w 19998"/>
                <a:gd name="connsiteY561" fmla="*/ 3050 h 19998"/>
                <a:gd name="connsiteX562" fmla="*/ 15249 w 19998"/>
                <a:gd name="connsiteY562" fmla="*/ 3114 h 19998"/>
                <a:gd name="connsiteX563" fmla="*/ 15330 w 19998"/>
                <a:gd name="connsiteY563" fmla="*/ 3114 h 19998"/>
                <a:gd name="connsiteX564" fmla="*/ 15418 w 19998"/>
                <a:gd name="connsiteY564" fmla="*/ 3114 h 19998"/>
                <a:gd name="connsiteX565" fmla="*/ 15499 w 19998"/>
                <a:gd name="connsiteY565" fmla="*/ 3196 h 19998"/>
                <a:gd name="connsiteX566" fmla="*/ 15475 w 19998"/>
                <a:gd name="connsiteY566" fmla="*/ 3252 h 19998"/>
                <a:gd name="connsiteX567" fmla="*/ 15499 w 19998"/>
                <a:gd name="connsiteY567" fmla="*/ 3295 h 19998"/>
                <a:gd name="connsiteX568" fmla="*/ 15499 w 19998"/>
                <a:gd name="connsiteY568" fmla="*/ 3276 h 19998"/>
                <a:gd name="connsiteX569" fmla="*/ 15599 w 19998"/>
                <a:gd name="connsiteY569" fmla="*/ 3276 h 19998"/>
                <a:gd name="connsiteX570" fmla="*/ 15704 w 19998"/>
                <a:gd name="connsiteY570" fmla="*/ 3374 h 19998"/>
                <a:gd name="connsiteX571" fmla="*/ 15682 w 19998"/>
                <a:gd name="connsiteY571" fmla="*/ 3414 h 19998"/>
                <a:gd name="connsiteX572" fmla="*/ 15723 w 19998"/>
                <a:gd name="connsiteY572" fmla="*/ 3478 h 19998"/>
                <a:gd name="connsiteX573" fmla="*/ 15704 w 19998"/>
                <a:gd name="connsiteY573" fmla="*/ 3497 h 19998"/>
                <a:gd name="connsiteX574" fmla="*/ 15747 w 19998"/>
                <a:gd name="connsiteY574" fmla="*/ 3534 h 19998"/>
                <a:gd name="connsiteX575" fmla="*/ 15747 w 19998"/>
                <a:gd name="connsiteY575" fmla="*/ 3518 h 19998"/>
                <a:gd name="connsiteX576" fmla="*/ 15935 w 19998"/>
                <a:gd name="connsiteY576" fmla="*/ 3478 h 19998"/>
                <a:gd name="connsiteX577" fmla="*/ 15935 w 19998"/>
                <a:gd name="connsiteY577" fmla="*/ 3518 h 19998"/>
                <a:gd name="connsiteX578" fmla="*/ 15951 w 19998"/>
                <a:gd name="connsiteY578" fmla="*/ 3518 h 19998"/>
                <a:gd name="connsiteX579" fmla="*/ 15992 w 19998"/>
                <a:gd name="connsiteY579" fmla="*/ 3414 h 19998"/>
                <a:gd name="connsiteX580" fmla="*/ 16156 w 19998"/>
                <a:gd name="connsiteY580" fmla="*/ 3414 h 19998"/>
                <a:gd name="connsiteX581" fmla="*/ 16156 w 19998"/>
                <a:gd name="connsiteY581" fmla="*/ 3374 h 19998"/>
                <a:gd name="connsiteX582" fmla="*/ 16302 w 19998"/>
                <a:gd name="connsiteY582" fmla="*/ 3436 h 19998"/>
                <a:gd name="connsiteX583" fmla="*/ 16285 w 19998"/>
                <a:gd name="connsiteY583" fmla="*/ 3454 h 19998"/>
                <a:gd name="connsiteX584" fmla="*/ 16366 w 19998"/>
                <a:gd name="connsiteY584" fmla="*/ 3518 h 19998"/>
                <a:gd name="connsiteX585" fmla="*/ 16490 w 19998"/>
                <a:gd name="connsiteY585" fmla="*/ 3518 h 19998"/>
                <a:gd name="connsiteX586" fmla="*/ 16506 w 19998"/>
                <a:gd name="connsiteY586" fmla="*/ 3600 h 19998"/>
                <a:gd name="connsiteX587" fmla="*/ 16590 w 19998"/>
                <a:gd name="connsiteY587" fmla="*/ 3624 h 19998"/>
                <a:gd name="connsiteX588" fmla="*/ 16611 w 19998"/>
                <a:gd name="connsiteY588" fmla="*/ 3581 h 19998"/>
                <a:gd name="connsiteX589" fmla="*/ 16694 w 19998"/>
                <a:gd name="connsiteY589" fmla="*/ 3600 h 19998"/>
                <a:gd name="connsiteX590" fmla="*/ 16694 w 19998"/>
                <a:gd name="connsiteY590" fmla="*/ 3560 h 19998"/>
                <a:gd name="connsiteX591" fmla="*/ 16716 w 19998"/>
                <a:gd name="connsiteY591" fmla="*/ 3560 h 19998"/>
                <a:gd name="connsiteX592" fmla="*/ 16716 w 19998"/>
                <a:gd name="connsiteY592" fmla="*/ 3518 h 19998"/>
                <a:gd name="connsiteX593" fmla="*/ 16759 w 19998"/>
                <a:gd name="connsiteY593" fmla="*/ 3497 h 19998"/>
                <a:gd name="connsiteX594" fmla="*/ 16759 w 19998"/>
                <a:gd name="connsiteY594" fmla="*/ 3478 h 19998"/>
                <a:gd name="connsiteX595" fmla="*/ 16940 w 19998"/>
                <a:gd name="connsiteY595" fmla="*/ 3478 h 19998"/>
                <a:gd name="connsiteX596" fmla="*/ 17085 w 19998"/>
                <a:gd name="connsiteY596" fmla="*/ 3560 h 19998"/>
                <a:gd name="connsiteX597" fmla="*/ 17085 w 19998"/>
                <a:gd name="connsiteY597" fmla="*/ 3534 h 19998"/>
                <a:gd name="connsiteX598" fmla="*/ 17192 w 19998"/>
                <a:gd name="connsiteY598" fmla="*/ 3518 h 19998"/>
                <a:gd name="connsiteX599" fmla="*/ 17192 w 19998"/>
                <a:gd name="connsiteY599" fmla="*/ 3534 h 19998"/>
                <a:gd name="connsiteX600" fmla="*/ 17373 w 19998"/>
                <a:gd name="connsiteY600" fmla="*/ 3640 h 19998"/>
                <a:gd name="connsiteX601" fmla="*/ 17354 w 19998"/>
                <a:gd name="connsiteY601" fmla="*/ 3663 h 19998"/>
                <a:gd name="connsiteX602" fmla="*/ 17437 w 19998"/>
                <a:gd name="connsiteY602" fmla="*/ 3783 h 19998"/>
                <a:gd name="connsiteX603" fmla="*/ 17397 w 19998"/>
                <a:gd name="connsiteY603" fmla="*/ 3783 h 19998"/>
                <a:gd name="connsiteX604" fmla="*/ 17414 w 19998"/>
                <a:gd name="connsiteY604" fmla="*/ 3826 h 19998"/>
                <a:gd name="connsiteX605" fmla="*/ 17437 w 19998"/>
                <a:gd name="connsiteY605" fmla="*/ 3826 h 19998"/>
                <a:gd name="connsiteX606" fmla="*/ 17602 w 19998"/>
                <a:gd name="connsiteY606" fmla="*/ 4028 h 19998"/>
                <a:gd name="connsiteX607" fmla="*/ 17623 w 19998"/>
                <a:gd name="connsiteY607" fmla="*/ 4091 h 19998"/>
                <a:gd name="connsiteX608" fmla="*/ 17642 w 19998"/>
                <a:gd name="connsiteY608" fmla="*/ 4091 h 19998"/>
                <a:gd name="connsiteX609" fmla="*/ 17683 w 19998"/>
                <a:gd name="connsiteY609" fmla="*/ 4211 h 19998"/>
                <a:gd name="connsiteX610" fmla="*/ 17849 w 19998"/>
                <a:gd name="connsiteY610" fmla="*/ 4211 h 19998"/>
                <a:gd name="connsiteX611" fmla="*/ 17849 w 19998"/>
                <a:gd name="connsiteY611" fmla="*/ 4171 h 19998"/>
                <a:gd name="connsiteX612" fmla="*/ 17871 w 19998"/>
                <a:gd name="connsiteY612" fmla="*/ 4171 h 19998"/>
                <a:gd name="connsiteX613" fmla="*/ 17830 w 19998"/>
                <a:gd name="connsiteY613" fmla="*/ 4091 h 19998"/>
                <a:gd name="connsiteX614" fmla="*/ 17871 w 19998"/>
                <a:gd name="connsiteY614" fmla="*/ 4065 h 19998"/>
                <a:gd name="connsiteX615" fmla="*/ 17935 w 19998"/>
                <a:gd name="connsiteY615" fmla="*/ 4091 h 19998"/>
                <a:gd name="connsiteX616" fmla="*/ 17976 w 19998"/>
                <a:gd name="connsiteY616" fmla="*/ 4065 h 19998"/>
                <a:gd name="connsiteX617" fmla="*/ 18019 w 19998"/>
                <a:gd name="connsiteY617" fmla="*/ 4091 h 19998"/>
                <a:gd name="connsiteX618" fmla="*/ 18140 w 19998"/>
                <a:gd name="connsiteY618" fmla="*/ 4131 h 19998"/>
                <a:gd name="connsiteX619" fmla="*/ 18183 w 19998"/>
                <a:gd name="connsiteY619" fmla="*/ 4293 h 19998"/>
                <a:gd name="connsiteX620" fmla="*/ 18200 w 19998"/>
                <a:gd name="connsiteY620" fmla="*/ 4293 h 19998"/>
                <a:gd name="connsiteX621" fmla="*/ 18223 w 19998"/>
                <a:gd name="connsiteY621" fmla="*/ 4211 h 19998"/>
                <a:gd name="connsiteX622" fmla="*/ 18240 w 19998"/>
                <a:gd name="connsiteY622" fmla="*/ 4211 h 19998"/>
                <a:gd name="connsiteX623" fmla="*/ 18240 w 19998"/>
                <a:gd name="connsiteY623" fmla="*/ 4230 h 19998"/>
                <a:gd name="connsiteX624" fmla="*/ 18281 w 19998"/>
                <a:gd name="connsiteY624" fmla="*/ 4230 h 19998"/>
                <a:gd name="connsiteX625" fmla="*/ 18328 w 19998"/>
                <a:gd name="connsiteY625" fmla="*/ 4270 h 19998"/>
                <a:gd name="connsiteX626" fmla="*/ 18369 w 19998"/>
                <a:gd name="connsiteY626" fmla="*/ 4253 h 19998"/>
                <a:gd name="connsiteX627" fmla="*/ 18388 w 19998"/>
                <a:gd name="connsiteY627" fmla="*/ 4270 h 19998"/>
                <a:gd name="connsiteX628" fmla="*/ 18531 w 19998"/>
                <a:gd name="connsiteY628" fmla="*/ 4253 h 19998"/>
                <a:gd name="connsiteX629" fmla="*/ 18531 w 19998"/>
                <a:gd name="connsiteY629" fmla="*/ 4270 h 19998"/>
                <a:gd name="connsiteX630" fmla="*/ 18631 w 19998"/>
                <a:gd name="connsiteY630" fmla="*/ 4211 h 19998"/>
                <a:gd name="connsiteX631" fmla="*/ 18631 w 19998"/>
                <a:gd name="connsiteY631" fmla="*/ 4131 h 19998"/>
                <a:gd name="connsiteX632" fmla="*/ 18762 w 19998"/>
                <a:gd name="connsiteY632" fmla="*/ 4108 h 19998"/>
                <a:gd name="connsiteX633" fmla="*/ 18778 w 19998"/>
                <a:gd name="connsiteY633" fmla="*/ 4148 h 19998"/>
                <a:gd name="connsiteX634" fmla="*/ 18821 w 19998"/>
                <a:gd name="connsiteY634" fmla="*/ 4131 h 19998"/>
                <a:gd name="connsiteX635" fmla="*/ 18943 w 19998"/>
                <a:gd name="connsiteY635" fmla="*/ 4333 h 19998"/>
                <a:gd name="connsiteX636" fmla="*/ 19047 w 19998"/>
                <a:gd name="connsiteY636" fmla="*/ 4333 h 19998"/>
                <a:gd name="connsiteX637" fmla="*/ 19064 w 19998"/>
                <a:gd name="connsiteY637" fmla="*/ 4392 h 19998"/>
                <a:gd name="connsiteX638" fmla="*/ 19152 w 19998"/>
                <a:gd name="connsiteY638" fmla="*/ 4392 h 19998"/>
                <a:gd name="connsiteX639" fmla="*/ 19152 w 19998"/>
                <a:gd name="connsiteY639" fmla="*/ 4373 h 19998"/>
                <a:gd name="connsiteX640" fmla="*/ 19212 w 19998"/>
                <a:gd name="connsiteY640" fmla="*/ 4373 h 19998"/>
                <a:gd name="connsiteX641" fmla="*/ 19212 w 19998"/>
                <a:gd name="connsiteY641" fmla="*/ 4392 h 19998"/>
                <a:gd name="connsiteX642" fmla="*/ 19317 w 19998"/>
                <a:gd name="connsiteY642" fmla="*/ 4333 h 19998"/>
                <a:gd name="connsiteX643" fmla="*/ 19417 w 19998"/>
                <a:gd name="connsiteY643" fmla="*/ 4392 h 19998"/>
                <a:gd name="connsiteX644" fmla="*/ 19443 w 19998"/>
                <a:gd name="connsiteY644" fmla="*/ 4373 h 19998"/>
                <a:gd name="connsiteX645" fmla="*/ 19500 w 19998"/>
                <a:gd name="connsiteY645" fmla="*/ 4373 h 19998"/>
                <a:gd name="connsiteX646" fmla="*/ 19521 w 19998"/>
                <a:gd name="connsiteY646" fmla="*/ 4352 h 19998"/>
                <a:gd name="connsiteX647" fmla="*/ 19998 w 19998"/>
                <a:gd name="connsiteY647" fmla="*/ 4512 h 19998"/>
                <a:gd name="connsiteX648" fmla="*/ 19750 w 19998"/>
                <a:gd name="connsiteY648" fmla="*/ 4939 h 19998"/>
                <a:gd name="connsiteX649" fmla="*/ 19712 w 19998"/>
                <a:gd name="connsiteY649" fmla="*/ 4939 h 19998"/>
                <a:gd name="connsiteX650" fmla="*/ 19686 w 19998"/>
                <a:gd name="connsiteY650" fmla="*/ 5003 h 19998"/>
                <a:gd name="connsiteX651" fmla="*/ 19645 w 19998"/>
                <a:gd name="connsiteY651" fmla="*/ 5003 h 19998"/>
                <a:gd name="connsiteX652" fmla="*/ 19131 w 19998"/>
                <a:gd name="connsiteY652" fmla="*/ 6512 h 19998"/>
                <a:gd name="connsiteX653" fmla="*/ 19236 w 19998"/>
                <a:gd name="connsiteY653" fmla="*/ 7750 h 19998"/>
                <a:gd name="connsiteX654" fmla="*/ 19212 w 19998"/>
                <a:gd name="connsiteY654" fmla="*/ 7750 h 19998"/>
                <a:gd name="connsiteX655" fmla="*/ 19090 w 19998"/>
                <a:gd name="connsiteY655" fmla="*/ 7870 h 19998"/>
                <a:gd name="connsiteX656" fmla="*/ 19152 w 19998"/>
                <a:gd name="connsiteY656" fmla="*/ 7853 h 19998"/>
                <a:gd name="connsiteX657" fmla="*/ 19064 w 19998"/>
                <a:gd name="connsiteY657" fmla="*/ 7973 h 19998"/>
                <a:gd name="connsiteX658" fmla="*/ 18983 w 19998"/>
                <a:gd name="connsiteY658" fmla="*/ 7973 h 19998"/>
                <a:gd name="connsiteX659" fmla="*/ 18714 w 19998"/>
                <a:gd name="connsiteY659" fmla="*/ 8135 h 19998"/>
                <a:gd name="connsiteX660" fmla="*/ 18695 w 19998"/>
                <a:gd name="connsiteY660" fmla="*/ 8093 h 19998"/>
                <a:gd name="connsiteX661" fmla="*/ 18614 w 19998"/>
                <a:gd name="connsiteY661" fmla="*/ 7997 h 19998"/>
                <a:gd name="connsiteX662" fmla="*/ 18304 w 19998"/>
                <a:gd name="connsiteY66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860 w 19998"/>
                <a:gd name="connsiteY429" fmla="*/ 5268 h 19998"/>
                <a:gd name="connsiteX430" fmla="*/ 3999 w 19998"/>
                <a:gd name="connsiteY430" fmla="*/ 5534 h 19998"/>
                <a:gd name="connsiteX431" fmla="*/ 4351 w 19998"/>
                <a:gd name="connsiteY431" fmla="*/ 5351 h 19998"/>
                <a:gd name="connsiteX432" fmla="*/ 4580 w 19998"/>
                <a:gd name="connsiteY432" fmla="*/ 5268 h 19998"/>
                <a:gd name="connsiteX433" fmla="*/ 4580 w 19998"/>
                <a:gd name="connsiteY433" fmla="*/ 5471 h 19998"/>
                <a:gd name="connsiteX434" fmla="*/ 4994 w 19998"/>
                <a:gd name="connsiteY434" fmla="*/ 5449 h 19998"/>
                <a:gd name="connsiteX435" fmla="*/ 5075 w 19998"/>
                <a:gd name="connsiteY435" fmla="*/ 5471 h 19998"/>
                <a:gd name="connsiteX436" fmla="*/ 5323 w 19998"/>
                <a:gd name="connsiteY436" fmla="*/ 5471 h 19998"/>
                <a:gd name="connsiteX437" fmla="*/ 5242 w 19998"/>
                <a:gd name="connsiteY437" fmla="*/ 5407 h 19998"/>
                <a:gd name="connsiteX438" fmla="*/ 4994 w 19998"/>
                <a:gd name="connsiteY438" fmla="*/ 5003 h 19998"/>
                <a:gd name="connsiteX439" fmla="*/ 4970 w 19998"/>
                <a:gd name="connsiteY439" fmla="*/ 5003 h 19998"/>
                <a:gd name="connsiteX440" fmla="*/ 4954 w 19998"/>
                <a:gd name="connsiteY440" fmla="*/ 4982 h 19998"/>
                <a:gd name="connsiteX441" fmla="*/ 5054 w 19998"/>
                <a:gd name="connsiteY441" fmla="*/ 4618 h 19998"/>
                <a:gd name="connsiteX442" fmla="*/ 5054 w 19998"/>
                <a:gd name="connsiteY442" fmla="*/ 4601 h 19998"/>
                <a:gd name="connsiteX443" fmla="*/ 5037 w 19998"/>
                <a:gd name="connsiteY443" fmla="*/ 4618 h 19998"/>
                <a:gd name="connsiteX444" fmla="*/ 5011 w 19998"/>
                <a:gd name="connsiteY444" fmla="*/ 4131 h 19998"/>
                <a:gd name="connsiteX445" fmla="*/ 4970 w 19998"/>
                <a:gd name="connsiteY445" fmla="*/ 4131 h 19998"/>
                <a:gd name="connsiteX446" fmla="*/ 4642 w 19998"/>
                <a:gd name="connsiteY446" fmla="*/ 3335 h 19998"/>
                <a:gd name="connsiteX447" fmla="*/ 4663 w 19998"/>
                <a:gd name="connsiteY447" fmla="*/ 3092 h 19998"/>
                <a:gd name="connsiteX448" fmla="*/ 4563 w 19998"/>
                <a:gd name="connsiteY448" fmla="*/ 3050 h 19998"/>
                <a:gd name="connsiteX449" fmla="*/ 4563 w 19998"/>
                <a:gd name="connsiteY449" fmla="*/ 2930 h 19998"/>
                <a:gd name="connsiteX450" fmla="*/ 4663 w 19998"/>
                <a:gd name="connsiteY450" fmla="*/ 2987 h 19998"/>
                <a:gd name="connsiteX451" fmla="*/ 4684 w 19998"/>
                <a:gd name="connsiteY451" fmla="*/ 2947 h 19998"/>
                <a:gd name="connsiteX452" fmla="*/ 5242 w 19998"/>
                <a:gd name="connsiteY452" fmla="*/ 3092 h 19998"/>
                <a:gd name="connsiteX453" fmla="*/ 5258 w 19998"/>
                <a:gd name="connsiteY453" fmla="*/ 3029 h 19998"/>
                <a:gd name="connsiteX454" fmla="*/ 5570 w 19998"/>
                <a:gd name="connsiteY454" fmla="*/ 3050 h 19998"/>
                <a:gd name="connsiteX455" fmla="*/ 5632 w 19998"/>
                <a:gd name="connsiteY455" fmla="*/ 3252 h 19998"/>
                <a:gd name="connsiteX456" fmla="*/ 5592 w 19998"/>
                <a:gd name="connsiteY456" fmla="*/ 3252 h 19998"/>
                <a:gd name="connsiteX457" fmla="*/ 5570 w 19998"/>
                <a:gd name="connsiteY457" fmla="*/ 3316 h 19998"/>
                <a:gd name="connsiteX458" fmla="*/ 5511 w 19998"/>
                <a:gd name="connsiteY458" fmla="*/ 3316 h 19998"/>
                <a:gd name="connsiteX459" fmla="*/ 5675 w 19998"/>
                <a:gd name="connsiteY459" fmla="*/ 3800 h 19998"/>
                <a:gd name="connsiteX460" fmla="*/ 5649 w 19998"/>
                <a:gd name="connsiteY460" fmla="*/ 3826 h 19998"/>
                <a:gd name="connsiteX461" fmla="*/ 5732 w 19998"/>
                <a:gd name="connsiteY461" fmla="*/ 3842 h 19998"/>
                <a:gd name="connsiteX462" fmla="*/ 5713 w 19998"/>
                <a:gd name="connsiteY462" fmla="*/ 3842 h 19998"/>
                <a:gd name="connsiteX463" fmla="*/ 5732 w 19998"/>
                <a:gd name="connsiteY463" fmla="*/ 3882 h 19998"/>
                <a:gd name="connsiteX464" fmla="*/ 5756 w 19998"/>
                <a:gd name="connsiteY464" fmla="*/ 3882 h 19998"/>
                <a:gd name="connsiteX465" fmla="*/ 5775 w 19998"/>
                <a:gd name="connsiteY465" fmla="*/ 3882 h 19998"/>
                <a:gd name="connsiteX466" fmla="*/ 5861 w 19998"/>
                <a:gd name="connsiteY466" fmla="*/ 3762 h 19998"/>
                <a:gd name="connsiteX467" fmla="*/ 6499 w 19998"/>
                <a:gd name="connsiteY467" fmla="*/ 3906 h 19998"/>
                <a:gd name="connsiteX468" fmla="*/ 7611 w 19998"/>
                <a:gd name="connsiteY468" fmla="*/ 3826 h 19998"/>
                <a:gd name="connsiteX469" fmla="*/ 7923 w 19998"/>
                <a:gd name="connsiteY469" fmla="*/ 3722 h 19998"/>
                <a:gd name="connsiteX470" fmla="*/ 8045 w 19998"/>
                <a:gd name="connsiteY470" fmla="*/ 3703 h 19998"/>
                <a:gd name="connsiteX471" fmla="*/ 7611 w 19998"/>
                <a:gd name="connsiteY471" fmla="*/ 3600 h 19998"/>
                <a:gd name="connsiteX472" fmla="*/ 7611 w 19998"/>
                <a:gd name="connsiteY472" fmla="*/ 3581 h 19998"/>
                <a:gd name="connsiteX473" fmla="*/ 7799 w 19998"/>
                <a:gd name="connsiteY473" fmla="*/ 3092 h 19998"/>
                <a:gd name="connsiteX474" fmla="*/ 9574 w 19998"/>
                <a:gd name="connsiteY474" fmla="*/ 2317 h 19998"/>
                <a:gd name="connsiteX475" fmla="*/ 9843 w 19998"/>
                <a:gd name="connsiteY475" fmla="*/ 1993 h 19998"/>
                <a:gd name="connsiteX476" fmla="*/ 9902 w 19998"/>
                <a:gd name="connsiteY476" fmla="*/ 2051 h 19998"/>
                <a:gd name="connsiteX477" fmla="*/ 10031 w 19998"/>
                <a:gd name="connsiteY477" fmla="*/ 2051 h 19998"/>
                <a:gd name="connsiteX478" fmla="*/ 9964 w 19998"/>
                <a:gd name="connsiteY478" fmla="*/ 1972 h 19998"/>
                <a:gd name="connsiteX479" fmla="*/ 9943 w 19998"/>
                <a:gd name="connsiteY479" fmla="*/ 1993 h 19998"/>
                <a:gd name="connsiteX480" fmla="*/ 9843 w 19998"/>
                <a:gd name="connsiteY480" fmla="*/ 1645 h 19998"/>
                <a:gd name="connsiteX481" fmla="*/ 9902 w 19998"/>
                <a:gd name="connsiteY481" fmla="*/ 1645 h 19998"/>
                <a:gd name="connsiteX482" fmla="*/ 9902 w 19998"/>
                <a:gd name="connsiteY482" fmla="*/ 1628 h 19998"/>
                <a:gd name="connsiteX483" fmla="*/ 9902 w 19998"/>
                <a:gd name="connsiteY483" fmla="*/ 1607 h 19998"/>
                <a:gd name="connsiteX484" fmla="*/ 9843 w 19998"/>
                <a:gd name="connsiteY484" fmla="*/ 1542 h 19998"/>
                <a:gd name="connsiteX485" fmla="*/ 9886 w 19998"/>
                <a:gd name="connsiteY485" fmla="*/ 1260 h 19998"/>
                <a:gd name="connsiteX486" fmla="*/ 9926 w 19998"/>
                <a:gd name="connsiteY486" fmla="*/ 1243 h 19998"/>
                <a:gd name="connsiteX487" fmla="*/ 9886 w 19998"/>
                <a:gd name="connsiteY487" fmla="*/ 815 h 19998"/>
                <a:gd name="connsiteX488" fmla="*/ 9902 w 19998"/>
                <a:gd name="connsiteY488" fmla="*/ 815 h 19998"/>
                <a:gd name="connsiteX489" fmla="*/ 9886 w 19998"/>
                <a:gd name="connsiteY489" fmla="*/ 484 h 19998"/>
                <a:gd name="connsiteX490" fmla="*/ 10645 w 19998"/>
                <a:gd name="connsiteY490" fmla="*/ 186 h 19998"/>
                <a:gd name="connsiteX491" fmla="*/ 11307 w 19998"/>
                <a:gd name="connsiteY491" fmla="*/ 0 h 19998"/>
                <a:gd name="connsiteX492" fmla="*/ 11431 w 19998"/>
                <a:gd name="connsiteY492" fmla="*/ 324 h 19998"/>
                <a:gd name="connsiteX493" fmla="*/ 11431 w 19998"/>
                <a:gd name="connsiteY493" fmla="*/ 630 h 19998"/>
                <a:gd name="connsiteX494" fmla="*/ 11577 w 19998"/>
                <a:gd name="connsiteY494" fmla="*/ 630 h 19998"/>
                <a:gd name="connsiteX495" fmla="*/ 11700 w 19998"/>
                <a:gd name="connsiteY495" fmla="*/ 832 h 19998"/>
                <a:gd name="connsiteX496" fmla="*/ 11822 w 19998"/>
                <a:gd name="connsiteY496" fmla="*/ 895 h 19998"/>
                <a:gd name="connsiteX497" fmla="*/ 12158 w 19998"/>
                <a:gd name="connsiteY497" fmla="*/ 670 h 19998"/>
                <a:gd name="connsiteX498" fmla="*/ 12279 w 19998"/>
                <a:gd name="connsiteY498" fmla="*/ 792 h 19998"/>
                <a:gd name="connsiteX499" fmla="*/ 12255 w 19998"/>
                <a:gd name="connsiteY499" fmla="*/ 815 h 19998"/>
                <a:gd name="connsiteX500" fmla="*/ 12360 w 19998"/>
                <a:gd name="connsiteY500" fmla="*/ 895 h 19998"/>
                <a:gd name="connsiteX501" fmla="*/ 12360 w 19998"/>
                <a:gd name="connsiteY501" fmla="*/ 912 h 19998"/>
                <a:gd name="connsiteX502" fmla="*/ 12339 w 19998"/>
                <a:gd name="connsiteY502" fmla="*/ 935 h 19998"/>
                <a:gd name="connsiteX503" fmla="*/ 12548 w 19998"/>
                <a:gd name="connsiteY503" fmla="*/ 1342 h 19998"/>
                <a:gd name="connsiteX504" fmla="*/ 12753 w 19998"/>
                <a:gd name="connsiteY504" fmla="*/ 1260 h 19998"/>
                <a:gd name="connsiteX505" fmla="*/ 12729 w 19998"/>
                <a:gd name="connsiteY505" fmla="*/ 1363 h 19998"/>
                <a:gd name="connsiteX506" fmla="*/ 12834 w 19998"/>
                <a:gd name="connsiteY506" fmla="*/ 1323 h 19998"/>
                <a:gd name="connsiteX507" fmla="*/ 12853 w 19998"/>
                <a:gd name="connsiteY507" fmla="*/ 1342 h 19998"/>
                <a:gd name="connsiteX508" fmla="*/ 12901 w 19998"/>
                <a:gd name="connsiteY508" fmla="*/ 1342 h 19998"/>
                <a:gd name="connsiteX509" fmla="*/ 13039 w 19998"/>
                <a:gd name="connsiteY509" fmla="*/ 1769 h 19998"/>
                <a:gd name="connsiteX510" fmla="*/ 13039 w 19998"/>
                <a:gd name="connsiteY510" fmla="*/ 1751 h 19998"/>
                <a:gd name="connsiteX511" fmla="*/ 13065 w 19998"/>
                <a:gd name="connsiteY511" fmla="*/ 1751 h 19998"/>
                <a:gd name="connsiteX512" fmla="*/ 13082 w 19998"/>
                <a:gd name="connsiteY512" fmla="*/ 1671 h 19998"/>
                <a:gd name="connsiteX513" fmla="*/ 13186 w 19998"/>
                <a:gd name="connsiteY513" fmla="*/ 1645 h 19998"/>
                <a:gd name="connsiteX514" fmla="*/ 13203 w 19998"/>
                <a:gd name="connsiteY514" fmla="*/ 1671 h 19998"/>
                <a:gd name="connsiteX515" fmla="*/ 13203 w 19998"/>
                <a:gd name="connsiteY515" fmla="*/ 1645 h 19998"/>
                <a:gd name="connsiteX516" fmla="*/ 13267 w 19998"/>
                <a:gd name="connsiteY516" fmla="*/ 1645 h 19998"/>
                <a:gd name="connsiteX517" fmla="*/ 13267 w 19998"/>
                <a:gd name="connsiteY517" fmla="*/ 1671 h 19998"/>
                <a:gd name="connsiteX518" fmla="*/ 13308 w 19998"/>
                <a:gd name="connsiteY518" fmla="*/ 1687 h 19998"/>
                <a:gd name="connsiteX519" fmla="*/ 13308 w 19998"/>
                <a:gd name="connsiteY519" fmla="*/ 1711 h 19998"/>
                <a:gd name="connsiteX520" fmla="*/ 13515 w 19998"/>
                <a:gd name="connsiteY520" fmla="*/ 1628 h 19998"/>
                <a:gd name="connsiteX521" fmla="*/ 13598 w 19998"/>
                <a:gd name="connsiteY521" fmla="*/ 1751 h 19998"/>
                <a:gd name="connsiteX522" fmla="*/ 13660 w 19998"/>
                <a:gd name="connsiteY522" fmla="*/ 1769 h 19998"/>
                <a:gd name="connsiteX523" fmla="*/ 13660 w 19998"/>
                <a:gd name="connsiteY523" fmla="*/ 1833 h 19998"/>
                <a:gd name="connsiteX524" fmla="*/ 13677 w 19998"/>
                <a:gd name="connsiteY524" fmla="*/ 1833 h 19998"/>
                <a:gd name="connsiteX525" fmla="*/ 13677 w 19998"/>
                <a:gd name="connsiteY525" fmla="*/ 1849 h 19998"/>
                <a:gd name="connsiteX526" fmla="*/ 13725 w 19998"/>
                <a:gd name="connsiteY526" fmla="*/ 1849 h 19998"/>
                <a:gd name="connsiteX527" fmla="*/ 13703 w 19998"/>
                <a:gd name="connsiteY527" fmla="*/ 1833 h 19998"/>
                <a:gd name="connsiteX528" fmla="*/ 13725 w 19998"/>
                <a:gd name="connsiteY528" fmla="*/ 1791 h 19998"/>
                <a:gd name="connsiteX529" fmla="*/ 13808 w 19998"/>
                <a:gd name="connsiteY529" fmla="*/ 1873 h 19998"/>
                <a:gd name="connsiteX530" fmla="*/ 13725 w 19998"/>
                <a:gd name="connsiteY530" fmla="*/ 2155 h 19998"/>
                <a:gd name="connsiteX531" fmla="*/ 13725 w 19998"/>
                <a:gd name="connsiteY531" fmla="*/ 2138 h 19998"/>
                <a:gd name="connsiteX532" fmla="*/ 13784 w 19998"/>
                <a:gd name="connsiteY532" fmla="*/ 2155 h 19998"/>
                <a:gd name="connsiteX533" fmla="*/ 13825 w 19998"/>
                <a:gd name="connsiteY533" fmla="*/ 2301 h 19998"/>
                <a:gd name="connsiteX534" fmla="*/ 13703 w 19998"/>
                <a:gd name="connsiteY534" fmla="*/ 2420 h 19998"/>
                <a:gd name="connsiteX535" fmla="*/ 13741 w 19998"/>
                <a:gd name="connsiteY535" fmla="*/ 2463 h 19998"/>
                <a:gd name="connsiteX536" fmla="*/ 13703 w 19998"/>
                <a:gd name="connsiteY536" fmla="*/ 2503 h 19998"/>
                <a:gd name="connsiteX537" fmla="*/ 13784 w 19998"/>
                <a:gd name="connsiteY537" fmla="*/ 2519 h 19998"/>
                <a:gd name="connsiteX538" fmla="*/ 13784 w 19998"/>
                <a:gd name="connsiteY538" fmla="*/ 2540 h 19998"/>
                <a:gd name="connsiteX539" fmla="*/ 13849 w 19998"/>
                <a:gd name="connsiteY539" fmla="*/ 2540 h 19998"/>
                <a:gd name="connsiteX540" fmla="*/ 14280 w 19998"/>
                <a:gd name="connsiteY540" fmla="*/ 2540 h 19998"/>
                <a:gd name="connsiteX541" fmla="*/ 14527 w 19998"/>
                <a:gd name="connsiteY541" fmla="*/ 2437 h 19998"/>
                <a:gd name="connsiteX542" fmla="*/ 14527 w 19998"/>
                <a:gd name="connsiteY542" fmla="*/ 2218 h 19998"/>
                <a:gd name="connsiteX543" fmla="*/ 14715 w 19998"/>
                <a:gd name="connsiteY543" fmla="*/ 2051 h 19998"/>
                <a:gd name="connsiteX544" fmla="*/ 14815 w 19998"/>
                <a:gd name="connsiteY544" fmla="*/ 2115 h 19998"/>
                <a:gd name="connsiteX545" fmla="*/ 14775 w 19998"/>
                <a:gd name="connsiteY545" fmla="*/ 2138 h 19998"/>
                <a:gd name="connsiteX546" fmla="*/ 14796 w 19998"/>
                <a:gd name="connsiteY546" fmla="*/ 2218 h 19998"/>
                <a:gd name="connsiteX547" fmla="*/ 14756 w 19998"/>
                <a:gd name="connsiteY547" fmla="*/ 2195 h 19998"/>
                <a:gd name="connsiteX548" fmla="*/ 14732 w 19998"/>
                <a:gd name="connsiteY548" fmla="*/ 2218 h 19998"/>
                <a:gd name="connsiteX549" fmla="*/ 14756 w 19998"/>
                <a:gd name="connsiteY549" fmla="*/ 2237 h 19998"/>
                <a:gd name="connsiteX550" fmla="*/ 14732 w 19998"/>
                <a:gd name="connsiteY550" fmla="*/ 2275 h 19998"/>
                <a:gd name="connsiteX551" fmla="*/ 14715 w 19998"/>
                <a:gd name="connsiteY551" fmla="*/ 2275 h 19998"/>
                <a:gd name="connsiteX552" fmla="*/ 14756 w 19998"/>
                <a:gd name="connsiteY552" fmla="*/ 2341 h 19998"/>
                <a:gd name="connsiteX553" fmla="*/ 14675 w 19998"/>
                <a:gd name="connsiteY553" fmla="*/ 2519 h 19998"/>
                <a:gd name="connsiteX554" fmla="*/ 14815 w 19998"/>
                <a:gd name="connsiteY554" fmla="*/ 2622 h 19998"/>
                <a:gd name="connsiteX555" fmla="*/ 14796 w 19998"/>
                <a:gd name="connsiteY555" fmla="*/ 2904 h 19998"/>
                <a:gd name="connsiteX556" fmla="*/ 14918 w 19998"/>
                <a:gd name="connsiteY556" fmla="*/ 2904 h 19998"/>
                <a:gd name="connsiteX557" fmla="*/ 14918 w 19998"/>
                <a:gd name="connsiteY557" fmla="*/ 2867 h 19998"/>
                <a:gd name="connsiteX558" fmla="*/ 15001 w 19998"/>
                <a:gd name="connsiteY558" fmla="*/ 2888 h 19998"/>
                <a:gd name="connsiteX559" fmla="*/ 15230 w 19998"/>
                <a:gd name="connsiteY559" fmla="*/ 3074 h 19998"/>
                <a:gd name="connsiteX560" fmla="*/ 15249 w 19998"/>
                <a:gd name="connsiteY560" fmla="*/ 3050 h 19998"/>
                <a:gd name="connsiteX561" fmla="*/ 15249 w 19998"/>
                <a:gd name="connsiteY561" fmla="*/ 3114 h 19998"/>
                <a:gd name="connsiteX562" fmla="*/ 15330 w 19998"/>
                <a:gd name="connsiteY562" fmla="*/ 3114 h 19998"/>
                <a:gd name="connsiteX563" fmla="*/ 15418 w 19998"/>
                <a:gd name="connsiteY563" fmla="*/ 3114 h 19998"/>
                <a:gd name="connsiteX564" fmla="*/ 15499 w 19998"/>
                <a:gd name="connsiteY564" fmla="*/ 3196 h 19998"/>
                <a:gd name="connsiteX565" fmla="*/ 15475 w 19998"/>
                <a:gd name="connsiteY565" fmla="*/ 3252 h 19998"/>
                <a:gd name="connsiteX566" fmla="*/ 15499 w 19998"/>
                <a:gd name="connsiteY566" fmla="*/ 3295 h 19998"/>
                <a:gd name="connsiteX567" fmla="*/ 15499 w 19998"/>
                <a:gd name="connsiteY567" fmla="*/ 3276 h 19998"/>
                <a:gd name="connsiteX568" fmla="*/ 15599 w 19998"/>
                <a:gd name="connsiteY568" fmla="*/ 3276 h 19998"/>
                <a:gd name="connsiteX569" fmla="*/ 15704 w 19998"/>
                <a:gd name="connsiteY569" fmla="*/ 3374 h 19998"/>
                <a:gd name="connsiteX570" fmla="*/ 15682 w 19998"/>
                <a:gd name="connsiteY570" fmla="*/ 3414 h 19998"/>
                <a:gd name="connsiteX571" fmla="*/ 15723 w 19998"/>
                <a:gd name="connsiteY571" fmla="*/ 3478 h 19998"/>
                <a:gd name="connsiteX572" fmla="*/ 15704 w 19998"/>
                <a:gd name="connsiteY572" fmla="*/ 3497 h 19998"/>
                <a:gd name="connsiteX573" fmla="*/ 15747 w 19998"/>
                <a:gd name="connsiteY573" fmla="*/ 3534 h 19998"/>
                <a:gd name="connsiteX574" fmla="*/ 15747 w 19998"/>
                <a:gd name="connsiteY574" fmla="*/ 3518 h 19998"/>
                <a:gd name="connsiteX575" fmla="*/ 15935 w 19998"/>
                <a:gd name="connsiteY575" fmla="*/ 3478 h 19998"/>
                <a:gd name="connsiteX576" fmla="*/ 15935 w 19998"/>
                <a:gd name="connsiteY576" fmla="*/ 3518 h 19998"/>
                <a:gd name="connsiteX577" fmla="*/ 15951 w 19998"/>
                <a:gd name="connsiteY577" fmla="*/ 3518 h 19998"/>
                <a:gd name="connsiteX578" fmla="*/ 15992 w 19998"/>
                <a:gd name="connsiteY578" fmla="*/ 3414 h 19998"/>
                <a:gd name="connsiteX579" fmla="*/ 16156 w 19998"/>
                <a:gd name="connsiteY579" fmla="*/ 3414 h 19998"/>
                <a:gd name="connsiteX580" fmla="*/ 16156 w 19998"/>
                <a:gd name="connsiteY580" fmla="*/ 3374 h 19998"/>
                <a:gd name="connsiteX581" fmla="*/ 16302 w 19998"/>
                <a:gd name="connsiteY581" fmla="*/ 3436 h 19998"/>
                <a:gd name="connsiteX582" fmla="*/ 16285 w 19998"/>
                <a:gd name="connsiteY582" fmla="*/ 3454 h 19998"/>
                <a:gd name="connsiteX583" fmla="*/ 16366 w 19998"/>
                <a:gd name="connsiteY583" fmla="*/ 3518 h 19998"/>
                <a:gd name="connsiteX584" fmla="*/ 16490 w 19998"/>
                <a:gd name="connsiteY584" fmla="*/ 3518 h 19998"/>
                <a:gd name="connsiteX585" fmla="*/ 16506 w 19998"/>
                <a:gd name="connsiteY585" fmla="*/ 3600 h 19998"/>
                <a:gd name="connsiteX586" fmla="*/ 16590 w 19998"/>
                <a:gd name="connsiteY586" fmla="*/ 3624 h 19998"/>
                <a:gd name="connsiteX587" fmla="*/ 16611 w 19998"/>
                <a:gd name="connsiteY587" fmla="*/ 3581 h 19998"/>
                <a:gd name="connsiteX588" fmla="*/ 16694 w 19998"/>
                <a:gd name="connsiteY588" fmla="*/ 3600 h 19998"/>
                <a:gd name="connsiteX589" fmla="*/ 16694 w 19998"/>
                <a:gd name="connsiteY589" fmla="*/ 3560 h 19998"/>
                <a:gd name="connsiteX590" fmla="*/ 16716 w 19998"/>
                <a:gd name="connsiteY590" fmla="*/ 3560 h 19998"/>
                <a:gd name="connsiteX591" fmla="*/ 16716 w 19998"/>
                <a:gd name="connsiteY591" fmla="*/ 3518 h 19998"/>
                <a:gd name="connsiteX592" fmla="*/ 16759 w 19998"/>
                <a:gd name="connsiteY592" fmla="*/ 3497 h 19998"/>
                <a:gd name="connsiteX593" fmla="*/ 16759 w 19998"/>
                <a:gd name="connsiteY593" fmla="*/ 3478 h 19998"/>
                <a:gd name="connsiteX594" fmla="*/ 16940 w 19998"/>
                <a:gd name="connsiteY594" fmla="*/ 3478 h 19998"/>
                <a:gd name="connsiteX595" fmla="*/ 17085 w 19998"/>
                <a:gd name="connsiteY595" fmla="*/ 3560 h 19998"/>
                <a:gd name="connsiteX596" fmla="*/ 17085 w 19998"/>
                <a:gd name="connsiteY596" fmla="*/ 3534 h 19998"/>
                <a:gd name="connsiteX597" fmla="*/ 17192 w 19998"/>
                <a:gd name="connsiteY597" fmla="*/ 3518 h 19998"/>
                <a:gd name="connsiteX598" fmla="*/ 17192 w 19998"/>
                <a:gd name="connsiteY598" fmla="*/ 3534 h 19998"/>
                <a:gd name="connsiteX599" fmla="*/ 17373 w 19998"/>
                <a:gd name="connsiteY599" fmla="*/ 3640 h 19998"/>
                <a:gd name="connsiteX600" fmla="*/ 17354 w 19998"/>
                <a:gd name="connsiteY600" fmla="*/ 3663 h 19998"/>
                <a:gd name="connsiteX601" fmla="*/ 17437 w 19998"/>
                <a:gd name="connsiteY601" fmla="*/ 3783 h 19998"/>
                <a:gd name="connsiteX602" fmla="*/ 17397 w 19998"/>
                <a:gd name="connsiteY602" fmla="*/ 3783 h 19998"/>
                <a:gd name="connsiteX603" fmla="*/ 17414 w 19998"/>
                <a:gd name="connsiteY603" fmla="*/ 3826 h 19998"/>
                <a:gd name="connsiteX604" fmla="*/ 17437 w 19998"/>
                <a:gd name="connsiteY604" fmla="*/ 3826 h 19998"/>
                <a:gd name="connsiteX605" fmla="*/ 17602 w 19998"/>
                <a:gd name="connsiteY605" fmla="*/ 4028 h 19998"/>
                <a:gd name="connsiteX606" fmla="*/ 17623 w 19998"/>
                <a:gd name="connsiteY606" fmla="*/ 4091 h 19998"/>
                <a:gd name="connsiteX607" fmla="*/ 17642 w 19998"/>
                <a:gd name="connsiteY607" fmla="*/ 4091 h 19998"/>
                <a:gd name="connsiteX608" fmla="*/ 17683 w 19998"/>
                <a:gd name="connsiteY608" fmla="*/ 4211 h 19998"/>
                <a:gd name="connsiteX609" fmla="*/ 17849 w 19998"/>
                <a:gd name="connsiteY609" fmla="*/ 4211 h 19998"/>
                <a:gd name="connsiteX610" fmla="*/ 17849 w 19998"/>
                <a:gd name="connsiteY610" fmla="*/ 4171 h 19998"/>
                <a:gd name="connsiteX611" fmla="*/ 17871 w 19998"/>
                <a:gd name="connsiteY611" fmla="*/ 4171 h 19998"/>
                <a:gd name="connsiteX612" fmla="*/ 17830 w 19998"/>
                <a:gd name="connsiteY612" fmla="*/ 4091 h 19998"/>
                <a:gd name="connsiteX613" fmla="*/ 17871 w 19998"/>
                <a:gd name="connsiteY613" fmla="*/ 4065 h 19998"/>
                <a:gd name="connsiteX614" fmla="*/ 17935 w 19998"/>
                <a:gd name="connsiteY614" fmla="*/ 4091 h 19998"/>
                <a:gd name="connsiteX615" fmla="*/ 17976 w 19998"/>
                <a:gd name="connsiteY615" fmla="*/ 4065 h 19998"/>
                <a:gd name="connsiteX616" fmla="*/ 18019 w 19998"/>
                <a:gd name="connsiteY616" fmla="*/ 4091 h 19998"/>
                <a:gd name="connsiteX617" fmla="*/ 18140 w 19998"/>
                <a:gd name="connsiteY617" fmla="*/ 4131 h 19998"/>
                <a:gd name="connsiteX618" fmla="*/ 18183 w 19998"/>
                <a:gd name="connsiteY618" fmla="*/ 4293 h 19998"/>
                <a:gd name="connsiteX619" fmla="*/ 18200 w 19998"/>
                <a:gd name="connsiteY619" fmla="*/ 4293 h 19998"/>
                <a:gd name="connsiteX620" fmla="*/ 18223 w 19998"/>
                <a:gd name="connsiteY620" fmla="*/ 4211 h 19998"/>
                <a:gd name="connsiteX621" fmla="*/ 18240 w 19998"/>
                <a:gd name="connsiteY621" fmla="*/ 4211 h 19998"/>
                <a:gd name="connsiteX622" fmla="*/ 18240 w 19998"/>
                <a:gd name="connsiteY622" fmla="*/ 4230 h 19998"/>
                <a:gd name="connsiteX623" fmla="*/ 18281 w 19998"/>
                <a:gd name="connsiteY623" fmla="*/ 4230 h 19998"/>
                <a:gd name="connsiteX624" fmla="*/ 18328 w 19998"/>
                <a:gd name="connsiteY624" fmla="*/ 4270 h 19998"/>
                <a:gd name="connsiteX625" fmla="*/ 18369 w 19998"/>
                <a:gd name="connsiteY625" fmla="*/ 4253 h 19998"/>
                <a:gd name="connsiteX626" fmla="*/ 18388 w 19998"/>
                <a:gd name="connsiteY626" fmla="*/ 4270 h 19998"/>
                <a:gd name="connsiteX627" fmla="*/ 18531 w 19998"/>
                <a:gd name="connsiteY627" fmla="*/ 4253 h 19998"/>
                <a:gd name="connsiteX628" fmla="*/ 18531 w 19998"/>
                <a:gd name="connsiteY628" fmla="*/ 4270 h 19998"/>
                <a:gd name="connsiteX629" fmla="*/ 18631 w 19998"/>
                <a:gd name="connsiteY629" fmla="*/ 4211 h 19998"/>
                <a:gd name="connsiteX630" fmla="*/ 18631 w 19998"/>
                <a:gd name="connsiteY630" fmla="*/ 4131 h 19998"/>
                <a:gd name="connsiteX631" fmla="*/ 18762 w 19998"/>
                <a:gd name="connsiteY631" fmla="*/ 4108 h 19998"/>
                <a:gd name="connsiteX632" fmla="*/ 18778 w 19998"/>
                <a:gd name="connsiteY632" fmla="*/ 4148 h 19998"/>
                <a:gd name="connsiteX633" fmla="*/ 18821 w 19998"/>
                <a:gd name="connsiteY633" fmla="*/ 4131 h 19998"/>
                <a:gd name="connsiteX634" fmla="*/ 18943 w 19998"/>
                <a:gd name="connsiteY634" fmla="*/ 4333 h 19998"/>
                <a:gd name="connsiteX635" fmla="*/ 19047 w 19998"/>
                <a:gd name="connsiteY635" fmla="*/ 4333 h 19998"/>
                <a:gd name="connsiteX636" fmla="*/ 19064 w 19998"/>
                <a:gd name="connsiteY636" fmla="*/ 4392 h 19998"/>
                <a:gd name="connsiteX637" fmla="*/ 19152 w 19998"/>
                <a:gd name="connsiteY637" fmla="*/ 4392 h 19998"/>
                <a:gd name="connsiteX638" fmla="*/ 19152 w 19998"/>
                <a:gd name="connsiteY638" fmla="*/ 4373 h 19998"/>
                <a:gd name="connsiteX639" fmla="*/ 19212 w 19998"/>
                <a:gd name="connsiteY639" fmla="*/ 4373 h 19998"/>
                <a:gd name="connsiteX640" fmla="*/ 19212 w 19998"/>
                <a:gd name="connsiteY640" fmla="*/ 4392 h 19998"/>
                <a:gd name="connsiteX641" fmla="*/ 19317 w 19998"/>
                <a:gd name="connsiteY641" fmla="*/ 4333 h 19998"/>
                <a:gd name="connsiteX642" fmla="*/ 19417 w 19998"/>
                <a:gd name="connsiteY642" fmla="*/ 4392 h 19998"/>
                <a:gd name="connsiteX643" fmla="*/ 19443 w 19998"/>
                <a:gd name="connsiteY643" fmla="*/ 4373 h 19998"/>
                <a:gd name="connsiteX644" fmla="*/ 19500 w 19998"/>
                <a:gd name="connsiteY644" fmla="*/ 4373 h 19998"/>
                <a:gd name="connsiteX645" fmla="*/ 19521 w 19998"/>
                <a:gd name="connsiteY645" fmla="*/ 4352 h 19998"/>
                <a:gd name="connsiteX646" fmla="*/ 19998 w 19998"/>
                <a:gd name="connsiteY646" fmla="*/ 4512 h 19998"/>
                <a:gd name="connsiteX647" fmla="*/ 19750 w 19998"/>
                <a:gd name="connsiteY647" fmla="*/ 4939 h 19998"/>
                <a:gd name="connsiteX648" fmla="*/ 19712 w 19998"/>
                <a:gd name="connsiteY648" fmla="*/ 4939 h 19998"/>
                <a:gd name="connsiteX649" fmla="*/ 19686 w 19998"/>
                <a:gd name="connsiteY649" fmla="*/ 5003 h 19998"/>
                <a:gd name="connsiteX650" fmla="*/ 19645 w 19998"/>
                <a:gd name="connsiteY650" fmla="*/ 5003 h 19998"/>
                <a:gd name="connsiteX651" fmla="*/ 19131 w 19998"/>
                <a:gd name="connsiteY651" fmla="*/ 6512 h 19998"/>
                <a:gd name="connsiteX652" fmla="*/ 19236 w 19998"/>
                <a:gd name="connsiteY652" fmla="*/ 7750 h 19998"/>
                <a:gd name="connsiteX653" fmla="*/ 19212 w 19998"/>
                <a:gd name="connsiteY653" fmla="*/ 7750 h 19998"/>
                <a:gd name="connsiteX654" fmla="*/ 19090 w 19998"/>
                <a:gd name="connsiteY654" fmla="*/ 7870 h 19998"/>
                <a:gd name="connsiteX655" fmla="*/ 19152 w 19998"/>
                <a:gd name="connsiteY655" fmla="*/ 7853 h 19998"/>
                <a:gd name="connsiteX656" fmla="*/ 19064 w 19998"/>
                <a:gd name="connsiteY656" fmla="*/ 7973 h 19998"/>
                <a:gd name="connsiteX657" fmla="*/ 18983 w 19998"/>
                <a:gd name="connsiteY657" fmla="*/ 7973 h 19998"/>
                <a:gd name="connsiteX658" fmla="*/ 18714 w 19998"/>
                <a:gd name="connsiteY658" fmla="*/ 8135 h 19998"/>
                <a:gd name="connsiteX659" fmla="*/ 18695 w 19998"/>
                <a:gd name="connsiteY659" fmla="*/ 8093 h 19998"/>
                <a:gd name="connsiteX660" fmla="*/ 18614 w 19998"/>
                <a:gd name="connsiteY660" fmla="*/ 7997 h 19998"/>
                <a:gd name="connsiteX661" fmla="*/ 18304 w 19998"/>
                <a:gd name="connsiteY66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256 w 19998"/>
                <a:gd name="connsiteY426" fmla="*/ 5673 h 19998"/>
                <a:gd name="connsiteX427" fmla="*/ 3608 w 19998"/>
                <a:gd name="connsiteY427" fmla="*/ 5391 h 19998"/>
                <a:gd name="connsiteX428" fmla="*/ 3860 w 19998"/>
                <a:gd name="connsiteY428" fmla="*/ 5268 h 19998"/>
                <a:gd name="connsiteX429" fmla="*/ 3999 w 19998"/>
                <a:gd name="connsiteY429" fmla="*/ 5534 h 19998"/>
                <a:gd name="connsiteX430" fmla="*/ 4351 w 19998"/>
                <a:gd name="connsiteY430" fmla="*/ 5351 h 19998"/>
                <a:gd name="connsiteX431" fmla="*/ 4580 w 19998"/>
                <a:gd name="connsiteY431" fmla="*/ 5268 h 19998"/>
                <a:gd name="connsiteX432" fmla="*/ 4580 w 19998"/>
                <a:gd name="connsiteY432" fmla="*/ 5471 h 19998"/>
                <a:gd name="connsiteX433" fmla="*/ 4994 w 19998"/>
                <a:gd name="connsiteY433" fmla="*/ 5449 h 19998"/>
                <a:gd name="connsiteX434" fmla="*/ 5075 w 19998"/>
                <a:gd name="connsiteY434" fmla="*/ 5471 h 19998"/>
                <a:gd name="connsiteX435" fmla="*/ 5323 w 19998"/>
                <a:gd name="connsiteY435" fmla="*/ 5471 h 19998"/>
                <a:gd name="connsiteX436" fmla="*/ 5242 w 19998"/>
                <a:gd name="connsiteY436" fmla="*/ 5407 h 19998"/>
                <a:gd name="connsiteX437" fmla="*/ 4994 w 19998"/>
                <a:gd name="connsiteY437" fmla="*/ 5003 h 19998"/>
                <a:gd name="connsiteX438" fmla="*/ 4970 w 19998"/>
                <a:gd name="connsiteY438" fmla="*/ 5003 h 19998"/>
                <a:gd name="connsiteX439" fmla="*/ 4954 w 19998"/>
                <a:gd name="connsiteY439" fmla="*/ 4982 h 19998"/>
                <a:gd name="connsiteX440" fmla="*/ 5054 w 19998"/>
                <a:gd name="connsiteY440" fmla="*/ 4618 h 19998"/>
                <a:gd name="connsiteX441" fmla="*/ 5054 w 19998"/>
                <a:gd name="connsiteY441" fmla="*/ 4601 h 19998"/>
                <a:gd name="connsiteX442" fmla="*/ 5037 w 19998"/>
                <a:gd name="connsiteY442" fmla="*/ 4618 h 19998"/>
                <a:gd name="connsiteX443" fmla="*/ 5011 w 19998"/>
                <a:gd name="connsiteY443" fmla="*/ 4131 h 19998"/>
                <a:gd name="connsiteX444" fmla="*/ 4970 w 19998"/>
                <a:gd name="connsiteY444" fmla="*/ 4131 h 19998"/>
                <a:gd name="connsiteX445" fmla="*/ 4642 w 19998"/>
                <a:gd name="connsiteY445" fmla="*/ 3335 h 19998"/>
                <a:gd name="connsiteX446" fmla="*/ 4663 w 19998"/>
                <a:gd name="connsiteY446" fmla="*/ 3092 h 19998"/>
                <a:gd name="connsiteX447" fmla="*/ 4563 w 19998"/>
                <a:gd name="connsiteY447" fmla="*/ 3050 h 19998"/>
                <a:gd name="connsiteX448" fmla="*/ 4563 w 19998"/>
                <a:gd name="connsiteY448" fmla="*/ 2930 h 19998"/>
                <a:gd name="connsiteX449" fmla="*/ 4663 w 19998"/>
                <a:gd name="connsiteY449" fmla="*/ 2987 h 19998"/>
                <a:gd name="connsiteX450" fmla="*/ 4684 w 19998"/>
                <a:gd name="connsiteY450" fmla="*/ 2947 h 19998"/>
                <a:gd name="connsiteX451" fmla="*/ 5242 w 19998"/>
                <a:gd name="connsiteY451" fmla="*/ 3092 h 19998"/>
                <a:gd name="connsiteX452" fmla="*/ 5258 w 19998"/>
                <a:gd name="connsiteY452" fmla="*/ 3029 h 19998"/>
                <a:gd name="connsiteX453" fmla="*/ 5570 w 19998"/>
                <a:gd name="connsiteY453" fmla="*/ 3050 h 19998"/>
                <a:gd name="connsiteX454" fmla="*/ 5632 w 19998"/>
                <a:gd name="connsiteY454" fmla="*/ 3252 h 19998"/>
                <a:gd name="connsiteX455" fmla="*/ 5592 w 19998"/>
                <a:gd name="connsiteY455" fmla="*/ 3252 h 19998"/>
                <a:gd name="connsiteX456" fmla="*/ 5570 w 19998"/>
                <a:gd name="connsiteY456" fmla="*/ 3316 h 19998"/>
                <a:gd name="connsiteX457" fmla="*/ 5511 w 19998"/>
                <a:gd name="connsiteY457" fmla="*/ 3316 h 19998"/>
                <a:gd name="connsiteX458" fmla="*/ 5675 w 19998"/>
                <a:gd name="connsiteY458" fmla="*/ 3800 h 19998"/>
                <a:gd name="connsiteX459" fmla="*/ 5649 w 19998"/>
                <a:gd name="connsiteY459" fmla="*/ 3826 h 19998"/>
                <a:gd name="connsiteX460" fmla="*/ 5732 w 19998"/>
                <a:gd name="connsiteY460" fmla="*/ 3842 h 19998"/>
                <a:gd name="connsiteX461" fmla="*/ 5713 w 19998"/>
                <a:gd name="connsiteY461" fmla="*/ 3842 h 19998"/>
                <a:gd name="connsiteX462" fmla="*/ 5732 w 19998"/>
                <a:gd name="connsiteY462" fmla="*/ 3882 h 19998"/>
                <a:gd name="connsiteX463" fmla="*/ 5756 w 19998"/>
                <a:gd name="connsiteY463" fmla="*/ 3882 h 19998"/>
                <a:gd name="connsiteX464" fmla="*/ 5775 w 19998"/>
                <a:gd name="connsiteY464" fmla="*/ 3882 h 19998"/>
                <a:gd name="connsiteX465" fmla="*/ 5861 w 19998"/>
                <a:gd name="connsiteY465" fmla="*/ 3762 h 19998"/>
                <a:gd name="connsiteX466" fmla="*/ 6499 w 19998"/>
                <a:gd name="connsiteY466" fmla="*/ 3906 h 19998"/>
                <a:gd name="connsiteX467" fmla="*/ 7611 w 19998"/>
                <a:gd name="connsiteY467" fmla="*/ 3826 h 19998"/>
                <a:gd name="connsiteX468" fmla="*/ 7923 w 19998"/>
                <a:gd name="connsiteY468" fmla="*/ 3722 h 19998"/>
                <a:gd name="connsiteX469" fmla="*/ 8045 w 19998"/>
                <a:gd name="connsiteY469" fmla="*/ 3703 h 19998"/>
                <a:gd name="connsiteX470" fmla="*/ 7611 w 19998"/>
                <a:gd name="connsiteY470" fmla="*/ 3600 h 19998"/>
                <a:gd name="connsiteX471" fmla="*/ 7611 w 19998"/>
                <a:gd name="connsiteY471" fmla="*/ 3581 h 19998"/>
                <a:gd name="connsiteX472" fmla="*/ 7799 w 19998"/>
                <a:gd name="connsiteY472" fmla="*/ 3092 h 19998"/>
                <a:gd name="connsiteX473" fmla="*/ 9574 w 19998"/>
                <a:gd name="connsiteY473" fmla="*/ 2317 h 19998"/>
                <a:gd name="connsiteX474" fmla="*/ 9843 w 19998"/>
                <a:gd name="connsiteY474" fmla="*/ 1993 h 19998"/>
                <a:gd name="connsiteX475" fmla="*/ 9902 w 19998"/>
                <a:gd name="connsiteY475" fmla="*/ 2051 h 19998"/>
                <a:gd name="connsiteX476" fmla="*/ 10031 w 19998"/>
                <a:gd name="connsiteY476" fmla="*/ 2051 h 19998"/>
                <a:gd name="connsiteX477" fmla="*/ 9964 w 19998"/>
                <a:gd name="connsiteY477" fmla="*/ 1972 h 19998"/>
                <a:gd name="connsiteX478" fmla="*/ 9943 w 19998"/>
                <a:gd name="connsiteY478" fmla="*/ 1993 h 19998"/>
                <a:gd name="connsiteX479" fmla="*/ 9843 w 19998"/>
                <a:gd name="connsiteY479" fmla="*/ 1645 h 19998"/>
                <a:gd name="connsiteX480" fmla="*/ 9902 w 19998"/>
                <a:gd name="connsiteY480" fmla="*/ 1645 h 19998"/>
                <a:gd name="connsiteX481" fmla="*/ 9902 w 19998"/>
                <a:gd name="connsiteY481" fmla="*/ 1628 h 19998"/>
                <a:gd name="connsiteX482" fmla="*/ 9902 w 19998"/>
                <a:gd name="connsiteY482" fmla="*/ 1607 h 19998"/>
                <a:gd name="connsiteX483" fmla="*/ 9843 w 19998"/>
                <a:gd name="connsiteY483" fmla="*/ 1542 h 19998"/>
                <a:gd name="connsiteX484" fmla="*/ 9886 w 19998"/>
                <a:gd name="connsiteY484" fmla="*/ 1260 h 19998"/>
                <a:gd name="connsiteX485" fmla="*/ 9926 w 19998"/>
                <a:gd name="connsiteY485" fmla="*/ 1243 h 19998"/>
                <a:gd name="connsiteX486" fmla="*/ 9886 w 19998"/>
                <a:gd name="connsiteY486" fmla="*/ 815 h 19998"/>
                <a:gd name="connsiteX487" fmla="*/ 9902 w 19998"/>
                <a:gd name="connsiteY487" fmla="*/ 815 h 19998"/>
                <a:gd name="connsiteX488" fmla="*/ 9886 w 19998"/>
                <a:gd name="connsiteY488" fmla="*/ 484 h 19998"/>
                <a:gd name="connsiteX489" fmla="*/ 10645 w 19998"/>
                <a:gd name="connsiteY489" fmla="*/ 186 h 19998"/>
                <a:gd name="connsiteX490" fmla="*/ 11307 w 19998"/>
                <a:gd name="connsiteY490" fmla="*/ 0 h 19998"/>
                <a:gd name="connsiteX491" fmla="*/ 11431 w 19998"/>
                <a:gd name="connsiteY491" fmla="*/ 324 h 19998"/>
                <a:gd name="connsiteX492" fmla="*/ 11431 w 19998"/>
                <a:gd name="connsiteY492" fmla="*/ 630 h 19998"/>
                <a:gd name="connsiteX493" fmla="*/ 11577 w 19998"/>
                <a:gd name="connsiteY493" fmla="*/ 630 h 19998"/>
                <a:gd name="connsiteX494" fmla="*/ 11700 w 19998"/>
                <a:gd name="connsiteY494" fmla="*/ 832 h 19998"/>
                <a:gd name="connsiteX495" fmla="*/ 11822 w 19998"/>
                <a:gd name="connsiteY495" fmla="*/ 895 h 19998"/>
                <a:gd name="connsiteX496" fmla="*/ 12158 w 19998"/>
                <a:gd name="connsiteY496" fmla="*/ 670 h 19998"/>
                <a:gd name="connsiteX497" fmla="*/ 12279 w 19998"/>
                <a:gd name="connsiteY497" fmla="*/ 792 h 19998"/>
                <a:gd name="connsiteX498" fmla="*/ 12255 w 19998"/>
                <a:gd name="connsiteY498" fmla="*/ 815 h 19998"/>
                <a:gd name="connsiteX499" fmla="*/ 12360 w 19998"/>
                <a:gd name="connsiteY499" fmla="*/ 895 h 19998"/>
                <a:gd name="connsiteX500" fmla="*/ 12360 w 19998"/>
                <a:gd name="connsiteY500" fmla="*/ 912 h 19998"/>
                <a:gd name="connsiteX501" fmla="*/ 12339 w 19998"/>
                <a:gd name="connsiteY501" fmla="*/ 935 h 19998"/>
                <a:gd name="connsiteX502" fmla="*/ 12548 w 19998"/>
                <a:gd name="connsiteY502" fmla="*/ 1342 h 19998"/>
                <a:gd name="connsiteX503" fmla="*/ 12753 w 19998"/>
                <a:gd name="connsiteY503" fmla="*/ 1260 h 19998"/>
                <a:gd name="connsiteX504" fmla="*/ 12729 w 19998"/>
                <a:gd name="connsiteY504" fmla="*/ 1363 h 19998"/>
                <a:gd name="connsiteX505" fmla="*/ 12834 w 19998"/>
                <a:gd name="connsiteY505" fmla="*/ 1323 h 19998"/>
                <a:gd name="connsiteX506" fmla="*/ 12853 w 19998"/>
                <a:gd name="connsiteY506" fmla="*/ 1342 h 19998"/>
                <a:gd name="connsiteX507" fmla="*/ 12901 w 19998"/>
                <a:gd name="connsiteY507" fmla="*/ 1342 h 19998"/>
                <a:gd name="connsiteX508" fmla="*/ 13039 w 19998"/>
                <a:gd name="connsiteY508" fmla="*/ 1769 h 19998"/>
                <a:gd name="connsiteX509" fmla="*/ 13039 w 19998"/>
                <a:gd name="connsiteY509" fmla="*/ 1751 h 19998"/>
                <a:gd name="connsiteX510" fmla="*/ 13065 w 19998"/>
                <a:gd name="connsiteY510" fmla="*/ 1751 h 19998"/>
                <a:gd name="connsiteX511" fmla="*/ 13082 w 19998"/>
                <a:gd name="connsiteY511" fmla="*/ 1671 h 19998"/>
                <a:gd name="connsiteX512" fmla="*/ 13186 w 19998"/>
                <a:gd name="connsiteY512" fmla="*/ 1645 h 19998"/>
                <a:gd name="connsiteX513" fmla="*/ 13203 w 19998"/>
                <a:gd name="connsiteY513" fmla="*/ 1671 h 19998"/>
                <a:gd name="connsiteX514" fmla="*/ 13203 w 19998"/>
                <a:gd name="connsiteY514" fmla="*/ 1645 h 19998"/>
                <a:gd name="connsiteX515" fmla="*/ 13267 w 19998"/>
                <a:gd name="connsiteY515" fmla="*/ 1645 h 19998"/>
                <a:gd name="connsiteX516" fmla="*/ 13267 w 19998"/>
                <a:gd name="connsiteY516" fmla="*/ 1671 h 19998"/>
                <a:gd name="connsiteX517" fmla="*/ 13308 w 19998"/>
                <a:gd name="connsiteY517" fmla="*/ 1687 h 19998"/>
                <a:gd name="connsiteX518" fmla="*/ 13308 w 19998"/>
                <a:gd name="connsiteY518" fmla="*/ 1711 h 19998"/>
                <a:gd name="connsiteX519" fmla="*/ 13515 w 19998"/>
                <a:gd name="connsiteY519" fmla="*/ 1628 h 19998"/>
                <a:gd name="connsiteX520" fmla="*/ 13598 w 19998"/>
                <a:gd name="connsiteY520" fmla="*/ 1751 h 19998"/>
                <a:gd name="connsiteX521" fmla="*/ 13660 w 19998"/>
                <a:gd name="connsiteY521" fmla="*/ 1769 h 19998"/>
                <a:gd name="connsiteX522" fmla="*/ 13660 w 19998"/>
                <a:gd name="connsiteY522" fmla="*/ 1833 h 19998"/>
                <a:gd name="connsiteX523" fmla="*/ 13677 w 19998"/>
                <a:gd name="connsiteY523" fmla="*/ 1833 h 19998"/>
                <a:gd name="connsiteX524" fmla="*/ 13677 w 19998"/>
                <a:gd name="connsiteY524" fmla="*/ 1849 h 19998"/>
                <a:gd name="connsiteX525" fmla="*/ 13725 w 19998"/>
                <a:gd name="connsiteY525" fmla="*/ 1849 h 19998"/>
                <a:gd name="connsiteX526" fmla="*/ 13703 w 19998"/>
                <a:gd name="connsiteY526" fmla="*/ 1833 h 19998"/>
                <a:gd name="connsiteX527" fmla="*/ 13725 w 19998"/>
                <a:gd name="connsiteY527" fmla="*/ 1791 h 19998"/>
                <a:gd name="connsiteX528" fmla="*/ 13808 w 19998"/>
                <a:gd name="connsiteY528" fmla="*/ 1873 h 19998"/>
                <a:gd name="connsiteX529" fmla="*/ 13725 w 19998"/>
                <a:gd name="connsiteY529" fmla="*/ 2155 h 19998"/>
                <a:gd name="connsiteX530" fmla="*/ 13725 w 19998"/>
                <a:gd name="connsiteY530" fmla="*/ 2138 h 19998"/>
                <a:gd name="connsiteX531" fmla="*/ 13784 w 19998"/>
                <a:gd name="connsiteY531" fmla="*/ 2155 h 19998"/>
                <a:gd name="connsiteX532" fmla="*/ 13825 w 19998"/>
                <a:gd name="connsiteY532" fmla="*/ 2301 h 19998"/>
                <a:gd name="connsiteX533" fmla="*/ 13703 w 19998"/>
                <a:gd name="connsiteY533" fmla="*/ 2420 h 19998"/>
                <a:gd name="connsiteX534" fmla="*/ 13741 w 19998"/>
                <a:gd name="connsiteY534" fmla="*/ 2463 h 19998"/>
                <a:gd name="connsiteX535" fmla="*/ 13703 w 19998"/>
                <a:gd name="connsiteY535" fmla="*/ 2503 h 19998"/>
                <a:gd name="connsiteX536" fmla="*/ 13784 w 19998"/>
                <a:gd name="connsiteY536" fmla="*/ 2519 h 19998"/>
                <a:gd name="connsiteX537" fmla="*/ 13784 w 19998"/>
                <a:gd name="connsiteY537" fmla="*/ 2540 h 19998"/>
                <a:gd name="connsiteX538" fmla="*/ 13849 w 19998"/>
                <a:gd name="connsiteY538" fmla="*/ 2540 h 19998"/>
                <a:gd name="connsiteX539" fmla="*/ 14280 w 19998"/>
                <a:gd name="connsiteY539" fmla="*/ 2540 h 19998"/>
                <a:gd name="connsiteX540" fmla="*/ 14527 w 19998"/>
                <a:gd name="connsiteY540" fmla="*/ 2437 h 19998"/>
                <a:gd name="connsiteX541" fmla="*/ 14527 w 19998"/>
                <a:gd name="connsiteY541" fmla="*/ 2218 h 19998"/>
                <a:gd name="connsiteX542" fmla="*/ 14715 w 19998"/>
                <a:gd name="connsiteY542" fmla="*/ 2051 h 19998"/>
                <a:gd name="connsiteX543" fmla="*/ 14815 w 19998"/>
                <a:gd name="connsiteY543" fmla="*/ 2115 h 19998"/>
                <a:gd name="connsiteX544" fmla="*/ 14775 w 19998"/>
                <a:gd name="connsiteY544" fmla="*/ 2138 h 19998"/>
                <a:gd name="connsiteX545" fmla="*/ 14796 w 19998"/>
                <a:gd name="connsiteY545" fmla="*/ 2218 h 19998"/>
                <a:gd name="connsiteX546" fmla="*/ 14756 w 19998"/>
                <a:gd name="connsiteY546" fmla="*/ 2195 h 19998"/>
                <a:gd name="connsiteX547" fmla="*/ 14732 w 19998"/>
                <a:gd name="connsiteY547" fmla="*/ 2218 h 19998"/>
                <a:gd name="connsiteX548" fmla="*/ 14756 w 19998"/>
                <a:gd name="connsiteY548" fmla="*/ 2237 h 19998"/>
                <a:gd name="connsiteX549" fmla="*/ 14732 w 19998"/>
                <a:gd name="connsiteY549" fmla="*/ 2275 h 19998"/>
                <a:gd name="connsiteX550" fmla="*/ 14715 w 19998"/>
                <a:gd name="connsiteY550" fmla="*/ 2275 h 19998"/>
                <a:gd name="connsiteX551" fmla="*/ 14756 w 19998"/>
                <a:gd name="connsiteY551" fmla="*/ 2341 h 19998"/>
                <a:gd name="connsiteX552" fmla="*/ 14675 w 19998"/>
                <a:gd name="connsiteY552" fmla="*/ 2519 h 19998"/>
                <a:gd name="connsiteX553" fmla="*/ 14815 w 19998"/>
                <a:gd name="connsiteY553" fmla="*/ 2622 h 19998"/>
                <a:gd name="connsiteX554" fmla="*/ 14796 w 19998"/>
                <a:gd name="connsiteY554" fmla="*/ 2904 h 19998"/>
                <a:gd name="connsiteX555" fmla="*/ 14918 w 19998"/>
                <a:gd name="connsiteY555" fmla="*/ 2904 h 19998"/>
                <a:gd name="connsiteX556" fmla="*/ 14918 w 19998"/>
                <a:gd name="connsiteY556" fmla="*/ 2867 h 19998"/>
                <a:gd name="connsiteX557" fmla="*/ 15001 w 19998"/>
                <a:gd name="connsiteY557" fmla="*/ 2888 h 19998"/>
                <a:gd name="connsiteX558" fmla="*/ 15230 w 19998"/>
                <a:gd name="connsiteY558" fmla="*/ 3074 h 19998"/>
                <a:gd name="connsiteX559" fmla="*/ 15249 w 19998"/>
                <a:gd name="connsiteY559" fmla="*/ 3050 h 19998"/>
                <a:gd name="connsiteX560" fmla="*/ 15249 w 19998"/>
                <a:gd name="connsiteY560" fmla="*/ 3114 h 19998"/>
                <a:gd name="connsiteX561" fmla="*/ 15330 w 19998"/>
                <a:gd name="connsiteY561" fmla="*/ 3114 h 19998"/>
                <a:gd name="connsiteX562" fmla="*/ 15418 w 19998"/>
                <a:gd name="connsiteY562" fmla="*/ 3114 h 19998"/>
                <a:gd name="connsiteX563" fmla="*/ 15499 w 19998"/>
                <a:gd name="connsiteY563" fmla="*/ 3196 h 19998"/>
                <a:gd name="connsiteX564" fmla="*/ 15475 w 19998"/>
                <a:gd name="connsiteY564" fmla="*/ 3252 h 19998"/>
                <a:gd name="connsiteX565" fmla="*/ 15499 w 19998"/>
                <a:gd name="connsiteY565" fmla="*/ 3295 h 19998"/>
                <a:gd name="connsiteX566" fmla="*/ 15499 w 19998"/>
                <a:gd name="connsiteY566" fmla="*/ 3276 h 19998"/>
                <a:gd name="connsiteX567" fmla="*/ 15599 w 19998"/>
                <a:gd name="connsiteY567" fmla="*/ 3276 h 19998"/>
                <a:gd name="connsiteX568" fmla="*/ 15704 w 19998"/>
                <a:gd name="connsiteY568" fmla="*/ 3374 h 19998"/>
                <a:gd name="connsiteX569" fmla="*/ 15682 w 19998"/>
                <a:gd name="connsiteY569" fmla="*/ 3414 h 19998"/>
                <a:gd name="connsiteX570" fmla="*/ 15723 w 19998"/>
                <a:gd name="connsiteY570" fmla="*/ 3478 h 19998"/>
                <a:gd name="connsiteX571" fmla="*/ 15704 w 19998"/>
                <a:gd name="connsiteY571" fmla="*/ 3497 h 19998"/>
                <a:gd name="connsiteX572" fmla="*/ 15747 w 19998"/>
                <a:gd name="connsiteY572" fmla="*/ 3534 h 19998"/>
                <a:gd name="connsiteX573" fmla="*/ 15747 w 19998"/>
                <a:gd name="connsiteY573" fmla="*/ 3518 h 19998"/>
                <a:gd name="connsiteX574" fmla="*/ 15935 w 19998"/>
                <a:gd name="connsiteY574" fmla="*/ 3478 h 19998"/>
                <a:gd name="connsiteX575" fmla="*/ 15935 w 19998"/>
                <a:gd name="connsiteY575" fmla="*/ 3518 h 19998"/>
                <a:gd name="connsiteX576" fmla="*/ 15951 w 19998"/>
                <a:gd name="connsiteY576" fmla="*/ 3518 h 19998"/>
                <a:gd name="connsiteX577" fmla="*/ 15992 w 19998"/>
                <a:gd name="connsiteY577" fmla="*/ 3414 h 19998"/>
                <a:gd name="connsiteX578" fmla="*/ 16156 w 19998"/>
                <a:gd name="connsiteY578" fmla="*/ 3414 h 19998"/>
                <a:gd name="connsiteX579" fmla="*/ 16156 w 19998"/>
                <a:gd name="connsiteY579" fmla="*/ 3374 h 19998"/>
                <a:gd name="connsiteX580" fmla="*/ 16302 w 19998"/>
                <a:gd name="connsiteY580" fmla="*/ 3436 h 19998"/>
                <a:gd name="connsiteX581" fmla="*/ 16285 w 19998"/>
                <a:gd name="connsiteY581" fmla="*/ 3454 h 19998"/>
                <a:gd name="connsiteX582" fmla="*/ 16366 w 19998"/>
                <a:gd name="connsiteY582" fmla="*/ 3518 h 19998"/>
                <a:gd name="connsiteX583" fmla="*/ 16490 w 19998"/>
                <a:gd name="connsiteY583" fmla="*/ 3518 h 19998"/>
                <a:gd name="connsiteX584" fmla="*/ 16506 w 19998"/>
                <a:gd name="connsiteY584" fmla="*/ 3600 h 19998"/>
                <a:gd name="connsiteX585" fmla="*/ 16590 w 19998"/>
                <a:gd name="connsiteY585" fmla="*/ 3624 h 19998"/>
                <a:gd name="connsiteX586" fmla="*/ 16611 w 19998"/>
                <a:gd name="connsiteY586" fmla="*/ 3581 h 19998"/>
                <a:gd name="connsiteX587" fmla="*/ 16694 w 19998"/>
                <a:gd name="connsiteY587" fmla="*/ 3600 h 19998"/>
                <a:gd name="connsiteX588" fmla="*/ 16694 w 19998"/>
                <a:gd name="connsiteY588" fmla="*/ 3560 h 19998"/>
                <a:gd name="connsiteX589" fmla="*/ 16716 w 19998"/>
                <a:gd name="connsiteY589" fmla="*/ 3560 h 19998"/>
                <a:gd name="connsiteX590" fmla="*/ 16716 w 19998"/>
                <a:gd name="connsiteY590" fmla="*/ 3518 h 19998"/>
                <a:gd name="connsiteX591" fmla="*/ 16759 w 19998"/>
                <a:gd name="connsiteY591" fmla="*/ 3497 h 19998"/>
                <a:gd name="connsiteX592" fmla="*/ 16759 w 19998"/>
                <a:gd name="connsiteY592" fmla="*/ 3478 h 19998"/>
                <a:gd name="connsiteX593" fmla="*/ 16940 w 19998"/>
                <a:gd name="connsiteY593" fmla="*/ 3478 h 19998"/>
                <a:gd name="connsiteX594" fmla="*/ 17085 w 19998"/>
                <a:gd name="connsiteY594" fmla="*/ 3560 h 19998"/>
                <a:gd name="connsiteX595" fmla="*/ 17085 w 19998"/>
                <a:gd name="connsiteY595" fmla="*/ 3534 h 19998"/>
                <a:gd name="connsiteX596" fmla="*/ 17192 w 19998"/>
                <a:gd name="connsiteY596" fmla="*/ 3518 h 19998"/>
                <a:gd name="connsiteX597" fmla="*/ 17192 w 19998"/>
                <a:gd name="connsiteY597" fmla="*/ 3534 h 19998"/>
                <a:gd name="connsiteX598" fmla="*/ 17373 w 19998"/>
                <a:gd name="connsiteY598" fmla="*/ 3640 h 19998"/>
                <a:gd name="connsiteX599" fmla="*/ 17354 w 19998"/>
                <a:gd name="connsiteY599" fmla="*/ 3663 h 19998"/>
                <a:gd name="connsiteX600" fmla="*/ 17437 w 19998"/>
                <a:gd name="connsiteY600" fmla="*/ 3783 h 19998"/>
                <a:gd name="connsiteX601" fmla="*/ 17397 w 19998"/>
                <a:gd name="connsiteY601" fmla="*/ 3783 h 19998"/>
                <a:gd name="connsiteX602" fmla="*/ 17414 w 19998"/>
                <a:gd name="connsiteY602" fmla="*/ 3826 h 19998"/>
                <a:gd name="connsiteX603" fmla="*/ 17437 w 19998"/>
                <a:gd name="connsiteY603" fmla="*/ 3826 h 19998"/>
                <a:gd name="connsiteX604" fmla="*/ 17602 w 19998"/>
                <a:gd name="connsiteY604" fmla="*/ 4028 h 19998"/>
                <a:gd name="connsiteX605" fmla="*/ 17623 w 19998"/>
                <a:gd name="connsiteY605" fmla="*/ 4091 h 19998"/>
                <a:gd name="connsiteX606" fmla="*/ 17642 w 19998"/>
                <a:gd name="connsiteY606" fmla="*/ 4091 h 19998"/>
                <a:gd name="connsiteX607" fmla="*/ 17683 w 19998"/>
                <a:gd name="connsiteY607" fmla="*/ 4211 h 19998"/>
                <a:gd name="connsiteX608" fmla="*/ 17849 w 19998"/>
                <a:gd name="connsiteY608" fmla="*/ 4211 h 19998"/>
                <a:gd name="connsiteX609" fmla="*/ 17849 w 19998"/>
                <a:gd name="connsiteY609" fmla="*/ 4171 h 19998"/>
                <a:gd name="connsiteX610" fmla="*/ 17871 w 19998"/>
                <a:gd name="connsiteY610" fmla="*/ 4171 h 19998"/>
                <a:gd name="connsiteX611" fmla="*/ 17830 w 19998"/>
                <a:gd name="connsiteY611" fmla="*/ 4091 h 19998"/>
                <a:gd name="connsiteX612" fmla="*/ 17871 w 19998"/>
                <a:gd name="connsiteY612" fmla="*/ 4065 h 19998"/>
                <a:gd name="connsiteX613" fmla="*/ 17935 w 19998"/>
                <a:gd name="connsiteY613" fmla="*/ 4091 h 19998"/>
                <a:gd name="connsiteX614" fmla="*/ 17976 w 19998"/>
                <a:gd name="connsiteY614" fmla="*/ 4065 h 19998"/>
                <a:gd name="connsiteX615" fmla="*/ 18019 w 19998"/>
                <a:gd name="connsiteY615" fmla="*/ 4091 h 19998"/>
                <a:gd name="connsiteX616" fmla="*/ 18140 w 19998"/>
                <a:gd name="connsiteY616" fmla="*/ 4131 h 19998"/>
                <a:gd name="connsiteX617" fmla="*/ 18183 w 19998"/>
                <a:gd name="connsiteY617" fmla="*/ 4293 h 19998"/>
                <a:gd name="connsiteX618" fmla="*/ 18200 w 19998"/>
                <a:gd name="connsiteY618" fmla="*/ 4293 h 19998"/>
                <a:gd name="connsiteX619" fmla="*/ 18223 w 19998"/>
                <a:gd name="connsiteY619" fmla="*/ 4211 h 19998"/>
                <a:gd name="connsiteX620" fmla="*/ 18240 w 19998"/>
                <a:gd name="connsiteY620" fmla="*/ 4211 h 19998"/>
                <a:gd name="connsiteX621" fmla="*/ 18240 w 19998"/>
                <a:gd name="connsiteY621" fmla="*/ 4230 h 19998"/>
                <a:gd name="connsiteX622" fmla="*/ 18281 w 19998"/>
                <a:gd name="connsiteY622" fmla="*/ 4230 h 19998"/>
                <a:gd name="connsiteX623" fmla="*/ 18328 w 19998"/>
                <a:gd name="connsiteY623" fmla="*/ 4270 h 19998"/>
                <a:gd name="connsiteX624" fmla="*/ 18369 w 19998"/>
                <a:gd name="connsiteY624" fmla="*/ 4253 h 19998"/>
                <a:gd name="connsiteX625" fmla="*/ 18388 w 19998"/>
                <a:gd name="connsiteY625" fmla="*/ 4270 h 19998"/>
                <a:gd name="connsiteX626" fmla="*/ 18531 w 19998"/>
                <a:gd name="connsiteY626" fmla="*/ 4253 h 19998"/>
                <a:gd name="connsiteX627" fmla="*/ 18531 w 19998"/>
                <a:gd name="connsiteY627" fmla="*/ 4270 h 19998"/>
                <a:gd name="connsiteX628" fmla="*/ 18631 w 19998"/>
                <a:gd name="connsiteY628" fmla="*/ 4211 h 19998"/>
                <a:gd name="connsiteX629" fmla="*/ 18631 w 19998"/>
                <a:gd name="connsiteY629" fmla="*/ 4131 h 19998"/>
                <a:gd name="connsiteX630" fmla="*/ 18762 w 19998"/>
                <a:gd name="connsiteY630" fmla="*/ 4108 h 19998"/>
                <a:gd name="connsiteX631" fmla="*/ 18778 w 19998"/>
                <a:gd name="connsiteY631" fmla="*/ 4148 h 19998"/>
                <a:gd name="connsiteX632" fmla="*/ 18821 w 19998"/>
                <a:gd name="connsiteY632" fmla="*/ 4131 h 19998"/>
                <a:gd name="connsiteX633" fmla="*/ 18943 w 19998"/>
                <a:gd name="connsiteY633" fmla="*/ 4333 h 19998"/>
                <a:gd name="connsiteX634" fmla="*/ 19047 w 19998"/>
                <a:gd name="connsiteY634" fmla="*/ 4333 h 19998"/>
                <a:gd name="connsiteX635" fmla="*/ 19064 w 19998"/>
                <a:gd name="connsiteY635" fmla="*/ 4392 h 19998"/>
                <a:gd name="connsiteX636" fmla="*/ 19152 w 19998"/>
                <a:gd name="connsiteY636" fmla="*/ 4392 h 19998"/>
                <a:gd name="connsiteX637" fmla="*/ 19152 w 19998"/>
                <a:gd name="connsiteY637" fmla="*/ 4373 h 19998"/>
                <a:gd name="connsiteX638" fmla="*/ 19212 w 19998"/>
                <a:gd name="connsiteY638" fmla="*/ 4373 h 19998"/>
                <a:gd name="connsiteX639" fmla="*/ 19212 w 19998"/>
                <a:gd name="connsiteY639" fmla="*/ 4392 h 19998"/>
                <a:gd name="connsiteX640" fmla="*/ 19317 w 19998"/>
                <a:gd name="connsiteY640" fmla="*/ 4333 h 19998"/>
                <a:gd name="connsiteX641" fmla="*/ 19417 w 19998"/>
                <a:gd name="connsiteY641" fmla="*/ 4392 h 19998"/>
                <a:gd name="connsiteX642" fmla="*/ 19443 w 19998"/>
                <a:gd name="connsiteY642" fmla="*/ 4373 h 19998"/>
                <a:gd name="connsiteX643" fmla="*/ 19500 w 19998"/>
                <a:gd name="connsiteY643" fmla="*/ 4373 h 19998"/>
                <a:gd name="connsiteX644" fmla="*/ 19521 w 19998"/>
                <a:gd name="connsiteY644" fmla="*/ 4352 h 19998"/>
                <a:gd name="connsiteX645" fmla="*/ 19998 w 19998"/>
                <a:gd name="connsiteY645" fmla="*/ 4512 h 19998"/>
                <a:gd name="connsiteX646" fmla="*/ 19750 w 19998"/>
                <a:gd name="connsiteY646" fmla="*/ 4939 h 19998"/>
                <a:gd name="connsiteX647" fmla="*/ 19712 w 19998"/>
                <a:gd name="connsiteY647" fmla="*/ 4939 h 19998"/>
                <a:gd name="connsiteX648" fmla="*/ 19686 w 19998"/>
                <a:gd name="connsiteY648" fmla="*/ 5003 h 19998"/>
                <a:gd name="connsiteX649" fmla="*/ 19645 w 19998"/>
                <a:gd name="connsiteY649" fmla="*/ 5003 h 19998"/>
                <a:gd name="connsiteX650" fmla="*/ 19131 w 19998"/>
                <a:gd name="connsiteY650" fmla="*/ 6512 h 19998"/>
                <a:gd name="connsiteX651" fmla="*/ 19236 w 19998"/>
                <a:gd name="connsiteY651" fmla="*/ 7750 h 19998"/>
                <a:gd name="connsiteX652" fmla="*/ 19212 w 19998"/>
                <a:gd name="connsiteY652" fmla="*/ 7750 h 19998"/>
                <a:gd name="connsiteX653" fmla="*/ 19090 w 19998"/>
                <a:gd name="connsiteY653" fmla="*/ 7870 h 19998"/>
                <a:gd name="connsiteX654" fmla="*/ 19152 w 19998"/>
                <a:gd name="connsiteY654" fmla="*/ 7853 h 19998"/>
                <a:gd name="connsiteX655" fmla="*/ 19064 w 19998"/>
                <a:gd name="connsiteY655" fmla="*/ 7973 h 19998"/>
                <a:gd name="connsiteX656" fmla="*/ 18983 w 19998"/>
                <a:gd name="connsiteY656" fmla="*/ 7973 h 19998"/>
                <a:gd name="connsiteX657" fmla="*/ 18714 w 19998"/>
                <a:gd name="connsiteY657" fmla="*/ 8135 h 19998"/>
                <a:gd name="connsiteX658" fmla="*/ 18695 w 19998"/>
                <a:gd name="connsiteY658" fmla="*/ 8093 h 19998"/>
                <a:gd name="connsiteX659" fmla="*/ 18614 w 19998"/>
                <a:gd name="connsiteY659" fmla="*/ 7997 h 19998"/>
                <a:gd name="connsiteX660" fmla="*/ 18304 w 19998"/>
                <a:gd name="connsiteY66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256 w 19998"/>
                <a:gd name="connsiteY425" fmla="*/ 5673 h 19998"/>
                <a:gd name="connsiteX426" fmla="*/ 3608 w 19998"/>
                <a:gd name="connsiteY426" fmla="*/ 5391 h 19998"/>
                <a:gd name="connsiteX427" fmla="*/ 3860 w 19998"/>
                <a:gd name="connsiteY427" fmla="*/ 5268 h 19998"/>
                <a:gd name="connsiteX428" fmla="*/ 3999 w 19998"/>
                <a:gd name="connsiteY428" fmla="*/ 5534 h 19998"/>
                <a:gd name="connsiteX429" fmla="*/ 4351 w 19998"/>
                <a:gd name="connsiteY429" fmla="*/ 5351 h 19998"/>
                <a:gd name="connsiteX430" fmla="*/ 4580 w 19998"/>
                <a:gd name="connsiteY430" fmla="*/ 5268 h 19998"/>
                <a:gd name="connsiteX431" fmla="*/ 4580 w 19998"/>
                <a:gd name="connsiteY431" fmla="*/ 5471 h 19998"/>
                <a:gd name="connsiteX432" fmla="*/ 4994 w 19998"/>
                <a:gd name="connsiteY432" fmla="*/ 5449 h 19998"/>
                <a:gd name="connsiteX433" fmla="*/ 5075 w 19998"/>
                <a:gd name="connsiteY433" fmla="*/ 5471 h 19998"/>
                <a:gd name="connsiteX434" fmla="*/ 5323 w 19998"/>
                <a:gd name="connsiteY434" fmla="*/ 5471 h 19998"/>
                <a:gd name="connsiteX435" fmla="*/ 5242 w 19998"/>
                <a:gd name="connsiteY435" fmla="*/ 5407 h 19998"/>
                <a:gd name="connsiteX436" fmla="*/ 4994 w 19998"/>
                <a:gd name="connsiteY436" fmla="*/ 5003 h 19998"/>
                <a:gd name="connsiteX437" fmla="*/ 4970 w 19998"/>
                <a:gd name="connsiteY437" fmla="*/ 5003 h 19998"/>
                <a:gd name="connsiteX438" fmla="*/ 4954 w 19998"/>
                <a:gd name="connsiteY438" fmla="*/ 4982 h 19998"/>
                <a:gd name="connsiteX439" fmla="*/ 5054 w 19998"/>
                <a:gd name="connsiteY439" fmla="*/ 4618 h 19998"/>
                <a:gd name="connsiteX440" fmla="*/ 5054 w 19998"/>
                <a:gd name="connsiteY440" fmla="*/ 4601 h 19998"/>
                <a:gd name="connsiteX441" fmla="*/ 5037 w 19998"/>
                <a:gd name="connsiteY441" fmla="*/ 4618 h 19998"/>
                <a:gd name="connsiteX442" fmla="*/ 5011 w 19998"/>
                <a:gd name="connsiteY442" fmla="*/ 4131 h 19998"/>
                <a:gd name="connsiteX443" fmla="*/ 4970 w 19998"/>
                <a:gd name="connsiteY443" fmla="*/ 4131 h 19998"/>
                <a:gd name="connsiteX444" fmla="*/ 4642 w 19998"/>
                <a:gd name="connsiteY444" fmla="*/ 3335 h 19998"/>
                <a:gd name="connsiteX445" fmla="*/ 4663 w 19998"/>
                <a:gd name="connsiteY445" fmla="*/ 3092 h 19998"/>
                <a:gd name="connsiteX446" fmla="*/ 4563 w 19998"/>
                <a:gd name="connsiteY446" fmla="*/ 3050 h 19998"/>
                <a:gd name="connsiteX447" fmla="*/ 4563 w 19998"/>
                <a:gd name="connsiteY447" fmla="*/ 2930 h 19998"/>
                <a:gd name="connsiteX448" fmla="*/ 4663 w 19998"/>
                <a:gd name="connsiteY448" fmla="*/ 2987 h 19998"/>
                <a:gd name="connsiteX449" fmla="*/ 4684 w 19998"/>
                <a:gd name="connsiteY449" fmla="*/ 2947 h 19998"/>
                <a:gd name="connsiteX450" fmla="*/ 5242 w 19998"/>
                <a:gd name="connsiteY450" fmla="*/ 3092 h 19998"/>
                <a:gd name="connsiteX451" fmla="*/ 5258 w 19998"/>
                <a:gd name="connsiteY451" fmla="*/ 3029 h 19998"/>
                <a:gd name="connsiteX452" fmla="*/ 5570 w 19998"/>
                <a:gd name="connsiteY452" fmla="*/ 3050 h 19998"/>
                <a:gd name="connsiteX453" fmla="*/ 5632 w 19998"/>
                <a:gd name="connsiteY453" fmla="*/ 3252 h 19998"/>
                <a:gd name="connsiteX454" fmla="*/ 5592 w 19998"/>
                <a:gd name="connsiteY454" fmla="*/ 3252 h 19998"/>
                <a:gd name="connsiteX455" fmla="*/ 5570 w 19998"/>
                <a:gd name="connsiteY455" fmla="*/ 3316 h 19998"/>
                <a:gd name="connsiteX456" fmla="*/ 5511 w 19998"/>
                <a:gd name="connsiteY456" fmla="*/ 3316 h 19998"/>
                <a:gd name="connsiteX457" fmla="*/ 5675 w 19998"/>
                <a:gd name="connsiteY457" fmla="*/ 3800 h 19998"/>
                <a:gd name="connsiteX458" fmla="*/ 5649 w 19998"/>
                <a:gd name="connsiteY458" fmla="*/ 3826 h 19998"/>
                <a:gd name="connsiteX459" fmla="*/ 5732 w 19998"/>
                <a:gd name="connsiteY459" fmla="*/ 3842 h 19998"/>
                <a:gd name="connsiteX460" fmla="*/ 5713 w 19998"/>
                <a:gd name="connsiteY460" fmla="*/ 3842 h 19998"/>
                <a:gd name="connsiteX461" fmla="*/ 5732 w 19998"/>
                <a:gd name="connsiteY461" fmla="*/ 3882 h 19998"/>
                <a:gd name="connsiteX462" fmla="*/ 5756 w 19998"/>
                <a:gd name="connsiteY462" fmla="*/ 3882 h 19998"/>
                <a:gd name="connsiteX463" fmla="*/ 5775 w 19998"/>
                <a:gd name="connsiteY463" fmla="*/ 3882 h 19998"/>
                <a:gd name="connsiteX464" fmla="*/ 5861 w 19998"/>
                <a:gd name="connsiteY464" fmla="*/ 3762 h 19998"/>
                <a:gd name="connsiteX465" fmla="*/ 6499 w 19998"/>
                <a:gd name="connsiteY465" fmla="*/ 3906 h 19998"/>
                <a:gd name="connsiteX466" fmla="*/ 7611 w 19998"/>
                <a:gd name="connsiteY466" fmla="*/ 3826 h 19998"/>
                <a:gd name="connsiteX467" fmla="*/ 7923 w 19998"/>
                <a:gd name="connsiteY467" fmla="*/ 3722 h 19998"/>
                <a:gd name="connsiteX468" fmla="*/ 8045 w 19998"/>
                <a:gd name="connsiteY468" fmla="*/ 3703 h 19998"/>
                <a:gd name="connsiteX469" fmla="*/ 7611 w 19998"/>
                <a:gd name="connsiteY469" fmla="*/ 3600 h 19998"/>
                <a:gd name="connsiteX470" fmla="*/ 7611 w 19998"/>
                <a:gd name="connsiteY470" fmla="*/ 3581 h 19998"/>
                <a:gd name="connsiteX471" fmla="*/ 7799 w 19998"/>
                <a:gd name="connsiteY471" fmla="*/ 3092 h 19998"/>
                <a:gd name="connsiteX472" fmla="*/ 9574 w 19998"/>
                <a:gd name="connsiteY472" fmla="*/ 2317 h 19998"/>
                <a:gd name="connsiteX473" fmla="*/ 9843 w 19998"/>
                <a:gd name="connsiteY473" fmla="*/ 1993 h 19998"/>
                <a:gd name="connsiteX474" fmla="*/ 9902 w 19998"/>
                <a:gd name="connsiteY474" fmla="*/ 2051 h 19998"/>
                <a:gd name="connsiteX475" fmla="*/ 10031 w 19998"/>
                <a:gd name="connsiteY475" fmla="*/ 2051 h 19998"/>
                <a:gd name="connsiteX476" fmla="*/ 9964 w 19998"/>
                <a:gd name="connsiteY476" fmla="*/ 1972 h 19998"/>
                <a:gd name="connsiteX477" fmla="*/ 9943 w 19998"/>
                <a:gd name="connsiteY477" fmla="*/ 1993 h 19998"/>
                <a:gd name="connsiteX478" fmla="*/ 9843 w 19998"/>
                <a:gd name="connsiteY478" fmla="*/ 1645 h 19998"/>
                <a:gd name="connsiteX479" fmla="*/ 9902 w 19998"/>
                <a:gd name="connsiteY479" fmla="*/ 1645 h 19998"/>
                <a:gd name="connsiteX480" fmla="*/ 9902 w 19998"/>
                <a:gd name="connsiteY480" fmla="*/ 1628 h 19998"/>
                <a:gd name="connsiteX481" fmla="*/ 9902 w 19998"/>
                <a:gd name="connsiteY481" fmla="*/ 1607 h 19998"/>
                <a:gd name="connsiteX482" fmla="*/ 9843 w 19998"/>
                <a:gd name="connsiteY482" fmla="*/ 1542 h 19998"/>
                <a:gd name="connsiteX483" fmla="*/ 9886 w 19998"/>
                <a:gd name="connsiteY483" fmla="*/ 1260 h 19998"/>
                <a:gd name="connsiteX484" fmla="*/ 9926 w 19998"/>
                <a:gd name="connsiteY484" fmla="*/ 1243 h 19998"/>
                <a:gd name="connsiteX485" fmla="*/ 9886 w 19998"/>
                <a:gd name="connsiteY485" fmla="*/ 815 h 19998"/>
                <a:gd name="connsiteX486" fmla="*/ 9902 w 19998"/>
                <a:gd name="connsiteY486" fmla="*/ 815 h 19998"/>
                <a:gd name="connsiteX487" fmla="*/ 9886 w 19998"/>
                <a:gd name="connsiteY487" fmla="*/ 484 h 19998"/>
                <a:gd name="connsiteX488" fmla="*/ 10645 w 19998"/>
                <a:gd name="connsiteY488" fmla="*/ 186 h 19998"/>
                <a:gd name="connsiteX489" fmla="*/ 11307 w 19998"/>
                <a:gd name="connsiteY489" fmla="*/ 0 h 19998"/>
                <a:gd name="connsiteX490" fmla="*/ 11431 w 19998"/>
                <a:gd name="connsiteY490" fmla="*/ 324 h 19998"/>
                <a:gd name="connsiteX491" fmla="*/ 11431 w 19998"/>
                <a:gd name="connsiteY491" fmla="*/ 630 h 19998"/>
                <a:gd name="connsiteX492" fmla="*/ 11577 w 19998"/>
                <a:gd name="connsiteY492" fmla="*/ 630 h 19998"/>
                <a:gd name="connsiteX493" fmla="*/ 11700 w 19998"/>
                <a:gd name="connsiteY493" fmla="*/ 832 h 19998"/>
                <a:gd name="connsiteX494" fmla="*/ 11822 w 19998"/>
                <a:gd name="connsiteY494" fmla="*/ 895 h 19998"/>
                <a:gd name="connsiteX495" fmla="*/ 12158 w 19998"/>
                <a:gd name="connsiteY495" fmla="*/ 670 h 19998"/>
                <a:gd name="connsiteX496" fmla="*/ 12279 w 19998"/>
                <a:gd name="connsiteY496" fmla="*/ 792 h 19998"/>
                <a:gd name="connsiteX497" fmla="*/ 12255 w 19998"/>
                <a:gd name="connsiteY497" fmla="*/ 815 h 19998"/>
                <a:gd name="connsiteX498" fmla="*/ 12360 w 19998"/>
                <a:gd name="connsiteY498" fmla="*/ 895 h 19998"/>
                <a:gd name="connsiteX499" fmla="*/ 12360 w 19998"/>
                <a:gd name="connsiteY499" fmla="*/ 912 h 19998"/>
                <a:gd name="connsiteX500" fmla="*/ 12339 w 19998"/>
                <a:gd name="connsiteY500" fmla="*/ 935 h 19998"/>
                <a:gd name="connsiteX501" fmla="*/ 12548 w 19998"/>
                <a:gd name="connsiteY501" fmla="*/ 1342 h 19998"/>
                <a:gd name="connsiteX502" fmla="*/ 12753 w 19998"/>
                <a:gd name="connsiteY502" fmla="*/ 1260 h 19998"/>
                <a:gd name="connsiteX503" fmla="*/ 12729 w 19998"/>
                <a:gd name="connsiteY503" fmla="*/ 1363 h 19998"/>
                <a:gd name="connsiteX504" fmla="*/ 12834 w 19998"/>
                <a:gd name="connsiteY504" fmla="*/ 1323 h 19998"/>
                <a:gd name="connsiteX505" fmla="*/ 12853 w 19998"/>
                <a:gd name="connsiteY505" fmla="*/ 1342 h 19998"/>
                <a:gd name="connsiteX506" fmla="*/ 12901 w 19998"/>
                <a:gd name="connsiteY506" fmla="*/ 1342 h 19998"/>
                <a:gd name="connsiteX507" fmla="*/ 13039 w 19998"/>
                <a:gd name="connsiteY507" fmla="*/ 1769 h 19998"/>
                <a:gd name="connsiteX508" fmla="*/ 13039 w 19998"/>
                <a:gd name="connsiteY508" fmla="*/ 1751 h 19998"/>
                <a:gd name="connsiteX509" fmla="*/ 13065 w 19998"/>
                <a:gd name="connsiteY509" fmla="*/ 1751 h 19998"/>
                <a:gd name="connsiteX510" fmla="*/ 13082 w 19998"/>
                <a:gd name="connsiteY510" fmla="*/ 1671 h 19998"/>
                <a:gd name="connsiteX511" fmla="*/ 13186 w 19998"/>
                <a:gd name="connsiteY511" fmla="*/ 1645 h 19998"/>
                <a:gd name="connsiteX512" fmla="*/ 13203 w 19998"/>
                <a:gd name="connsiteY512" fmla="*/ 1671 h 19998"/>
                <a:gd name="connsiteX513" fmla="*/ 13203 w 19998"/>
                <a:gd name="connsiteY513" fmla="*/ 1645 h 19998"/>
                <a:gd name="connsiteX514" fmla="*/ 13267 w 19998"/>
                <a:gd name="connsiteY514" fmla="*/ 1645 h 19998"/>
                <a:gd name="connsiteX515" fmla="*/ 13267 w 19998"/>
                <a:gd name="connsiteY515" fmla="*/ 1671 h 19998"/>
                <a:gd name="connsiteX516" fmla="*/ 13308 w 19998"/>
                <a:gd name="connsiteY516" fmla="*/ 1687 h 19998"/>
                <a:gd name="connsiteX517" fmla="*/ 13308 w 19998"/>
                <a:gd name="connsiteY517" fmla="*/ 1711 h 19998"/>
                <a:gd name="connsiteX518" fmla="*/ 13515 w 19998"/>
                <a:gd name="connsiteY518" fmla="*/ 1628 h 19998"/>
                <a:gd name="connsiteX519" fmla="*/ 13598 w 19998"/>
                <a:gd name="connsiteY519" fmla="*/ 1751 h 19998"/>
                <a:gd name="connsiteX520" fmla="*/ 13660 w 19998"/>
                <a:gd name="connsiteY520" fmla="*/ 1769 h 19998"/>
                <a:gd name="connsiteX521" fmla="*/ 13660 w 19998"/>
                <a:gd name="connsiteY521" fmla="*/ 1833 h 19998"/>
                <a:gd name="connsiteX522" fmla="*/ 13677 w 19998"/>
                <a:gd name="connsiteY522" fmla="*/ 1833 h 19998"/>
                <a:gd name="connsiteX523" fmla="*/ 13677 w 19998"/>
                <a:gd name="connsiteY523" fmla="*/ 1849 h 19998"/>
                <a:gd name="connsiteX524" fmla="*/ 13725 w 19998"/>
                <a:gd name="connsiteY524" fmla="*/ 1849 h 19998"/>
                <a:gd name="connsiteX525" fmla="*/ 13703 w 19998"/>
                <a:gd name="connsiteY525" fmla="*/ 1833 h 19998"/>
                <a:gd name="connsiteX526" fmla="*/ 13725 w 19998"/>
                <a:gd name="connsiteY526" fmla="*/ 1791 h 19998"/>
                <a:gd name="connsiteX527" fmla="*/ 13808 w 19998"/>
                <a:gd name="connsiteY527" fmla="*/ 1873 h 19998"/>
                <a:gd name="connsiteX528" fmla="*/ 13725 w 19998"/>
                <a:gd name="connsiteY528" fmla="*/ 2155 h 19998"/>
                <a:gd name="connsiteX529" fmla="*/ 13725 w 19998"/>
                <a:gd name="connsiteY529" fmla="*/ 2138 h 19998"/>
                <a:gd name="connsiteX530" fmla="*/ 13784 w 19998"/>
                <a:gd name="connsiteY530" fmla="*/ 2155 h 19998"/>
                <a:gd name="connsiteX531" fmla="*/ 13825 w 19998"/>
                <a:gd name="connsiteY531" fmla="*/ 2301 h 19998"/>
                <a:gd name="connsiteX532" fmla="*/ 13703 w 19998"/>
                <a:gd name="connsiteY532" fmla="*/ 2420 h 19998"/>
                <a:gd name="connsiteX533" fmla="*/ 13741 w 19998"/>
                <a:gd name="connsiteY533" fmla="*/ 2463 h 19998"/>
                <a:gd name="connsiteX534" fmla="*/ 13703 w 19998"/>
                <a:gd name="connsiteY534" fmla="*/ 2503 h 19998"/>
                <a:gd name="connsiteX535" fmla="*/ 13784 w 19998"/>
                <a:gd name="connsiteY535" fmla="*/ 2519 h 19998"/>
                <a:gd name="connsiteX536" fmla="*/ 13784 w 19998"/>
                <a:gd name="connsiteY536" fmla="*/ 2540 h 19998"/>
                <a:gd name="connsiteX537" fmla="*/ 13849 w 19998"/>
                <a:gd name="connsiteY537" fmla="*/ 2540 h 19998"/>
                <a:gd name="connsiteX538" fmla="*/ 14280 w 19998"/>
                <a:gd name="connsiteY538" fmla="*/ 2540 h 19998"/>
                <a:gd name="connsiteX539" fmla="*/ 14527 w 19998"/>
                <a:gd name="connsiteY539" fmla="*/ 2437 h 19998"/>
                <a:gd name="connsiteX540" fmla="*/ 14527 w 19998"/>
                <a:gd name="connsiteY540" fmla="*/ 2218 h 19998"/>
                <a:gd name="connsiteX541" fmla="*/ 14715 w 19998"/>
                <a:gd name="connsiteY541" fmla="*/ 2051 h 19998"/>
                <a:gd name="connsiteX542" fmla="*/ 14815 w 19998"/>
                <a:gd name="connsiteY542" fmla="*/ 2115 h 19998"/>
                <a:gd name="connsiteX543" fmla="*/ 14775 w 19998"/>
                <a:gd name="connsiteY543" fmla="*/ 2138 h 19998"/>
                <a:gd name="connsiteX544" fmla="*/ 14796 w 19998"/>
                <a:gd name="connsiteY544" fmla="*/ 2218 h 19998"/>
                <a:gd name="connsiteX545" fmla="*/ 14756 w 19998"/>
                <a:gd name="connsiteY545" fmla="*/ 2195 h 19998"/>
                <a:gd name="connsiteX546" fmla="*/ 14732 w 19998"/>
                <a:gd name="connsiteY546" fmla="*/ 2218 h 19998"/>
                <a:gd name="connsiteX547" fmla="*/ 14756 w 19998"/>
                <a:gd name="connsiteY547" fmla="*/ 2237 h 19998"/>
                <a:gd name="connsiteX548" fmla="*/ 14732 w 19998"/>
                <a:gd name="connsiteY548" fmla="*/ 2275 h 19998"/>
                <a:gd name="connsiteX549" fmla="*/ 14715 w 19998"/>
                <a:gd name="connsiteY549" fmla="*/ 2275 h 19998"/>
                <a:gd name="connsiteX550" fmla="*/ 14756 w 19998"/>
                <a:gd name="connsiteY550" fmla="*/ 2341 h 19998"/>
                <a:gd name="connsiteX551" fmla="*/ 14675 w 19998"/>
                <a:gd name="connsiteY551" fmla="*/ 2519 h 19998"/>
                <a:gd name="connsiteX552" fmla="*/ 14815 w 19998"/>
                <a:gd name="connsiteY552" fmla="*/ 2622 h 19998"/>
                <a:gd name="connsiteX553" fmla="*/ 14796 w 19998"/>
                <a:gd name="connsiteY553" fmla="*/ 2904 h 19998"/>
                <a:gd name="connsiteX554" fmla="*/ 14918 w 19998"/>
                <a:gd name="connsiteY554" fmla="*/ 2904 h 19998"/>
                <a:gd name="connsiteX555" fmla="*/ 14918 w 19998"/>
                <a:gd name="connsiteY555" fmla="*/ 2867 h 19998"/>
                <a:gd name="connsiteX556" fmla="*/ 15001 w 19998"/>
                <a:gd name="connsiteY556" fmla="*/ 2888 h 19998"/>
                <a:gd name="connsiteX557" fmla="*/ 15230 w 19998"/>
                <a:gd name="connsiteY557" fmla="*/ 3074 h 19998"/>
                <a:gd name="connsiteX558" fmla="*/ 15249 w 19998"/>
                <a:gd name="connsiteY558" fmla="*/ 3050 h 19998"/>
                <a:gd name="connsiteX559" fmla="*/ 15249 w 19998"/>
                <a:gd name="connsiteY559" fmla="*/ 3114 h 19998"/>
                <a:gd name="connsiteX560" fmla="*/ 15330 w 19998"/>
                <a:gd name="connsiteY560" fmla="*/ 3114 h 19998"/>
                <a:gd name="connsiteX561" fmla="*/ 15418 w 19998"/>
                <a:gd name="connsiteY561" fmla="*/ 3114 h 19998"/>
                <a:gd name="connsiteX562" fmla="*/ 15499 w 19998"/>
                <a:gd name="connsiteY562" fmla="*/ 3196 h 19998"/>
                <a:gd name="connsiteX563" fmla="*/ 15475 w 19998"/>
                <a:gd name="connsiteY563" fmla="*/ 3252 h 19998"/>
                <a:gd name="connsiteX564" fmla="*/ 15499 w 19998"/>
                <a:gd name="connsiteY564" fmla="*/ 3295 h 19998"/>
                <a:gd name="connsiteX565" fmla="*/ 15499 w 19998"/>
                <a:gd name="connsiteY565" fmla="*/ 3276 h 19998"/>
                <a:gd name="connsiteX566" fmla="*/ 15599 w 19998"/>
                <a:gd name="connsiteY566" fmla="*/ 3276 h 19998"/>
                <a:gd name="connsiteX567" fmla="*/ 15704 w 19998"/>
                <a:gd name="connsiteY567" fmla="*/ 3374 h 19998"/>
                <a:gd name="connsiteX568" fmla="*/ 15682 w 19998"/>
                <a:gd name="connsiteY568" fmla="*/ 3414 h 19998"/>
                <a:gd name="connsiteX569" fmla="*/ 15723 w 19998"/>
                <a:gd name="connsiteY569" fmla="*/ 3478 h 19998"/>
                <a:gd name="connsiteX570" fmla="*/ 15704 w 19998"/>
                <a:gd name="connsiteY570" fmla="*/ 3497 h 19998"/>
                <a:gd name="connsiteX571" fmla="*/ 15747 w 19998"/>
                <a:gd name="connsiteY571" fmla="*/ 3534 h 19998"/>
                <a:gd name="connsiteX572" fmla="*/ 15747 w 19998"/>
                <a:gd name="connsiteY572" fmla="*/ 3518 h 19998"/>
                <a:gd name="connsiteX573" fmla="*/ 15935 w 19998"/>
                <a:gd name="connsiteY573" fmla="*/ 3478 h 19998"/>
                <a:gd name="connsiteX574" fmla="*/ 15935 w 19998"/>
                <a:gd name="connsiteY574" fmla="*/ 3518 h 19998"/>
                <a:gd name="connsiteX575" fmla="*/ 15951 w 19998"/>
                <a:gd name="connsiteY575" fmla="*/ 3518 h 19998"/>
                <a:gd name="connsiteX576" fmla="*/ 15992 w 19998"/>
                <a:gd name="connsiteY576" fmla="*/ 3414 h 19998"/>
                <a:gd name="connsiteX577" fmla="*/ 16156 w 19998"/>
                <a:gd name="connsiteY577" fmla="*/ 3414 h 19998"/>
                <a:gd name="connsiteX578" fmla="*/ 16156 w 19998"/>
                <a:gd name="connsiteY578" fmla="*/ 3374 h 19998"/>
                <a:gd name="connsiteX579" fmla="*/ 16302 w 19998"/>
                <a:gd name="connsiteY579" fmla="*/ 3436 h 19998"/>
                <a:gd name="connsiteX580" fmla="*/ 16285 w 19998"/>
                <a:gd name="connsiteY580" fmla="*/ 3454 h 19998"/>
                <a:gd name="connsiteX581" fmla="*/ 16366 w 19998"/>
                <a:gd name="connsiteY581" fmla="*/ 3518 h 19998"/>
                <a:gd name="connsiteX582" fmla="*/ 16490 w 19998"/>
                <a:gd name="connsiteY582" fmla="*/ 3518 h 19998"/>
                <a:gd name="connsiteX583" fmla="*/ 16506 w 19998"/>
                <a:gd name="connsiteY583" fmla="*/ 3600 h 19998"/>
                <a:gd name="connsiteX584" fmla="*/ 16590 w 19998"/>
                <a:gd name="connsiteY584" fmla="*/ 3624 h 19998"/>
                <a:gd name="connsiteX585" fmla="*/ 16611 w 19998"/>
                <a:gd name="connsiteY585" fmla="*/ 3581 h 19998"/>
                <a:gd name="connsiteX586" fmla="*/ 16694 w 19998"/>
                <a:gd name="connsiteY586" fmla="*/ 3600 h 19998"/>
                <a:gd name="connsiteX587" fmla="*/ 16694 w 19998"/>
                <a:gd name="connsiteY587" fmla="*/ 3560 h 19998"/>
                <a:gd name="connsiteX588" fmla="*/ 16716 w 19998"/>
                <a:gd name="connsiteY588" fmla="*/ 3560 h 19998"/>
                <a:gd name="connsiteX589" fmla="*/ 16716 w 19998"/>
                <a:gd name="connsiteY589" fmla="*/ 3518 h 19998"/>
                <a:gd name="connsiteX590" fmla="*/ 16759 w 19998"/>
                <a:gd name="connsiteY590" fmla="*/ 3497 h 19998"/>
                <a:gd name="connsiteX591" fmla="*/ 16759 w 19998"/>
                <a:gd name="connsiteY591" fmla="*/ 3478 h 19998"/>
                <a:gd name="connsiteX592" fmla="*/ 16940 w 19998"/>
                <a:gd name="connsiteY592" fmla="*/ 3478 h 19998"/>
                <a:gd name="connsiteX593" fmla="*/ 17085 w 19998"/>
                <a:gd name="connsiteY593" fmla="*/ 3560 h 19998"/>
                <a:gd name="connsiteX594" fmla="*/ 17085 w 19998"/>
                <a:gd name="connsiteY594" fmla="*/ 3534 h 19998"/>
                <a:gd name="connsiteX595" fmla="*/ 17192 w 19998"/>
                <a:gd name="connsiteY595" fmla="*/ 3518 h 19998"/>
                <a:gd name="connsiteX596" fmla="*/ 17192 w 19998"/>
                <a:gd name="connsiteY596" fmla="*/ 3534 h 19998"/>
                <a:gd name="connsiteX597" fmla="*/ 17373 w 19998"/>
                <a:gd name="connsiteY597" fmla="*/ 3640 h 19998"/>
                <a:gd name="connsiteX598" fmla="*/ 17354 w 19998"/>
                <a:gd name="connsiteY598" fmla="*/ 3663 h 19998"/>
                <a:gd name="connsiteX599" fmla="*/ 17437 w 19998"/>
                <a:gd name="connsiteY599" fmla="*/ 3783 h 19998"/>
                <a:gd name="connsiteX600" fmla="*/ 17397 w 19998"/>
                <a:gd name="connsiteY600" fmla="*/ 3783 h 19998"/>
                <a:gd name="connsiteX601" fmla="*/ 17414 w 19998"/>
                <a:gd name="connsiteY601" fmla="*/ 3826 h 19998"/>
                <a:gd name="connsiteX602" fmla="*/ 17437 w 19998"/>
                <a:gd name="connsiteY602" fmla="*/ 3826 h 19998"/>
                <a:gd name="connsiteX603" fmla="*/ 17602 w 19998"/>
                <a:gd name="connsiteY603" fmla="*/ 4028 h 19998"/>
                <a:gd name="connsiteX604" fmla="*/ 17623 w 19998"/>
                <a:gd name="connsiteY604" fmla="*/ 4091 h 19998"/>
                <a:gd name="connsiteX605" fmla="*/ 17642 w 19998"/>
                <a:gd name="connsiteY605" fmla="*/ 4091 h 19998"/>
                <a:gd name="connsiteX606" fmla="*/ 17683 w 19998"/>
                <a:gd name="connsiteY606" fmla="*/ 4211 h 19998"/>
                <a:gd name="connsiteX607" fmla="*/ 17849 w 19998"/>
                <a:gd name="connsiteY607" fmla="*/ 4211 h 19998"/>
                <a:gd name="connsiteX608" fmla="*/ 17849 w 19998"/>
                <a:gd name="connsiteY608" fmla="*/ 4171 h 19998"/>
                <a:gd name="connsiteX609" fmla="*/ 17871 w 19998"/>
                <a:gd name="connsiteY609" fmla="*/ 4171 h 19998"/>
                <a:gd name="connsiteX610" fmla="*/ 17830 w 19998"/>
                <a:gd name="connsiteY610" fmla="*/ 4091 h 19998"/>
                <a:gd name="connsiteX611" fmla="*/ 17871 w 19998"/>
                <a:gd name="connsiteY611" fmla="*/ 4065 h 19998"/>
                <a:gd name="connsiteX612" fmla="*/ 17935 w 19998"/>
                <a:gd name="connsiteY612" fmla="*/ 4091 h 19998"/>
                <a:gd name="connsiteX613" fmla="*/ 17976 w 19998"/>
                <a:gd name="connsiteY613" fmla="*/ 4065 h 19998"/>
                <a:gd name="connsiteX614" fmla="*/ 18019 w 19998"/>
                <a:gd name="connsiteY614" fmla="*/ 4091 h 19998"/>
                <a:gd name="connsiteX615" fmla="*/ 18140 w 19998"/>
                <a:gd name="connsiteY615" fmla="*/ 4131 h 19998"/>
                <a:gd name="connsiteX616" fmla="*/ 18183 w 19998"/>
                <a:gd name="connsiteY616" fmla="*/ 4293 h 19998"/>
                <a:gd name="connsiteX617" fmla="*/ 18200 w 19998"/>
                <a:gd name="connsiteY617" fmla="*/ 4293 h 19998"/>
                <a:gd name="connsiteX618" fmla="*/ 18223 w 19998"/>
                <a:gd name="connsiteY618" fmla="*/ 4211 h 19998"/>
                <a:gd name="connsiteX619" fmla="*/ 18240 w 19998"/>
                <a:gd name="connsiteY619" fmla="*/ 4211 h 19998"/>
                <a:gd name="connsiteX620" fmla="*/ 18240 w 19998"/>
                <a:gd name="connsiteY620" fmla="*/ 4230 h 19998"/>
                <a:gd name="connsiteX621" fmla="*/ 18281 w 19998"/>
                <a:gd name="connsiteY621" fmla="*/ 4230 h 19998"/>
                <a:gd name="connsiteX622" fmla="*/ 18328 w 19998"/>
                <a:gd name="connsiteY622" fmla="*/ 4270 h 19998"/>
                <a:gd name="connsiteX623" fmla="*/ 18369 w 19998"/>
                <a:gd name="connsiteY623" fmla="*/ 4253 h 19998"/>
                <a:gd name="connsiteX624" fmla="*/ 18388 w 19998"/>
                <a:gd name="connsiteY624" fmla="*/ 4270 h 19998"/>
                <a:gd name="connsiteX625" fmla="*/ 18531 w 19998"/>
                <a:gd name="connsiteY625" fmla="*/ 4253 h 19998"/>
                <a:gd name="connsiteX626" fmla="*/ 18531 w 19998"/>
                <a:gd name="connsiteY626" fmla="*/ 4270 h 19998"/>
                <a:gd name="connsiteX627" fmla="*/ 18631 w 19998"/>
                <a:gd name="connsiteY627" fmla="*/ 4211 h 19998"/>
                <a:gd name="connsiteX628" fmla="*/ 18631 w 19998"/>
                <a:gd name="connsiteY628" fmla="*/ 4131 h 19998"/>
                <a:gd name="connsiteX629" fmla="*/ 18762 w 19998"/>
                <a:gd name="connsiteY629" fmla="*/ 4108 h 19998"/>
                <a:gd name="connsiteX630" fmla="*/ 18778 w 19998"/>
                <a:gd name="connsiteY630" fmla="*/ 4148 h 19998"/>
                <a:gd name="connsiteX631" fmla="*/ 18821 w 19998"/>
                <a:gd name="connsiteY631" fmla="*/ 4131 h 19998"/>
                <a:gd name="connsiteX632" fmla="*/ 18943 w 19998"/>
                <a:gd name="connsiteY632" fmla="*/ 4333 h 19998"/>
                <a:gd name="connsiteX633" fmla="*/ 19047 w 19998"/>
                <a:gd name="connsiteY633" fmla="*/ 4333 h 19998"/>
                <a:gd name="connsiteX634" fmla="*/ 19064 w 19998"/>
                <a:gd name="connsiteY634" fmla="*/ 4392 h 19998"/>
                <a:gd name="connsiteX635" fmla="*/ 19152 w 19998"/>
                <a:gd name="connsiteY635" fmla="*/ 4392 h 19998"/>
                <a:gd name="connsiteX636" fmla="*/ 19152 w 19998"/>
                <a:gd name="connsiteY636" fmla="*/ 4373 h 19998"/>
                <a:gd name="connsiteX637" fmla="*/ 19212 w 19998"/>
                <a:gd name="connsiteY637" fmla="*/ 4373 h 19998"/>
                <a:gd name="connsiteX638" fmla="*/ 19212 w 19998"/>
                <a:gd name="connsiteY638" fmla="*/ 4392 h 19998"/>
                <a:gd name="connsiteX639" fmla="*/ 19317 w 19998"/>
                <a:gd name="connsiteY639" fmla="*/ 4333 h 19998"/>
                <a:gd name="connsiteX640" fmla="*/ 19417 w 19998"/>
                <a:gd name="connsiteY640" fmla="*/ 4392 h 19998"/>
                <a:gd name="connsiteX641" fmla="*/ 19443 w 19998"/>
                <a:gd name="connsiteY641" fmla="*/ 4373 h 19998"/>
                <a:gd name="connsiteX642" fmla="*/ 19500 w 19998"/>
                <a:gd name="connsiteY642" fmla="*/ 4373 h 19998"/>
                <a:gd name="connsiteX643" fmla="*/ 19521 w 19998"/>
                <a:gd name="connsiteY643" fmla="*/ 4352 h 19998"/>
                <a:gd name="connsiteX644" fmla="*/ 19998 w 19998"/>
                <a:gd name="connsiteY644" fmla="*/ 4512 h 19998"/>
                <a:gd name="connsiteX645" fmla="*/ 19750 w 19998"/>
                <a:gd name="connsiteY645" fmla="*/ 4939 h 19998"/>
                <a:gd name="connsiteX646" fmla="*/ 19712 w 19998"/>
                <a:gd name="connsiteY646" fmla="*/ 4939 h 19998"/>
                <a:gd name="connsiteX647" fmla="*/ 19686 w 19998"/>
                <a:gd name="connsiteY647" fmla="*/ 5003 h 19998"/>
                <a:gd name="connsiteX648" fmla="*/ 19645 w 19998"/>
                <a:gd name="connsiteY648" fmla="*/ 5003 h 19998"/>
                <a:gd name="connsiteX649" fmla="*/ 19131 w 19998"/>
                <a:gd name="connsiteY649" fmla="*/ 6512 h 19998"/>
                <a:gd name="connsiteX650" fmla="*/ 19236 w 19998"/>
                <a:gd name="connsiteY650" fmla="*/ 7750 h 19998"/>
                <a:gd name="connsiteX651" fmla="*/ 19212 w 19998"/>
                <a:gd name="connsiteY651" fmla="*/ 7750 h 19998"/>
                <a:gd name="connsiteX652" fmla="*/ 19090 w 19998"/>
                <a:gd name="connsiteY652" fmla="*/ 7870 h 19998"/>
                <a:gd name="connsiteX653" fmla="*/ 19152 w 19998"/>
                <a:gd name="connsiteY653" fmla="*/ 7853 h 19998"/>
                <a:gd name="connsiteX654" fmla="*/ 19064 w 19998"/>
                <a:gd name="connsiteY654" fmla="*/ 7973 h 19998"/>
                <a:gd name="connsiteX655" fmla="*/ 18983 w 19998"/>
                <a:gd name="connsiteY655" fmla="*/ 7973 h 19998"/>
                <a:gd name="connsiteX656" fmla="*/ 18714 w 19998"/>
                <a:gd name="connsiteY656" fmla="*/ 8135 h 19998"/>
                <a:gd name="connsiteX657" fmla="*/ 18695 w 19998"/>
                <a:gd name="connsiteY657" fmla="*/ 8093 h 19998"/>
                <a:gd name="connsiteX658" fmla="*/ 18614 w 19998"/>
                <a:gd name="connsiteY658" fmla="*/ 7997 h 19998"/>
                <a:gd name="connsiteX659" fmla="*/ 18304 w 19998"/>
                <a:gd name="connsiteY65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886 w 19998"/>
                <a:gd name="connsiteY331" fmla="*/ 6975 h 19998"/>
                <a:gd name="connsiteX332" fmla="*/ 679 w 19998"/>
                <a:gd name="connsiteY332" fmla="*/ 7099 h 19998"/>
                <a:gd name="connsiteX333" fmla="*/ 533 w 19998"/>
                <a:gd name="connsiteY333" fmla="*/ 7078 h 19998"/>
                <a:gd name="connsiteX334" fmla="*/ 533 w 19998"/>
                <a:gd name="connsiteY334" fmla="*/ 7022 h 19998"/>
                <a:gd name="connsiteX335" fmla="*/ 574 w 19998"/>
                <a:gd name="connsiteY335" fmla="*/ 6996 h 19998"/>
                <a:gd name="connsiteX336" fmla="*/ 305 w 19998"/>
                <a:gd name="connsiteY336" fmla="*/ 6568 h 19998"/>
                <a:gd name="connsiteX337" fmla="*/ 264 w 19998"/>
                <a:gd name="connsiteY337" fmla="*/ 6594 h 19998"/>
                <a:gd name="connsiteX338" fmla="*/ 164 w 19998"/>
                <a:gd name="connsiteY338" fmla="*/ 6528 h 19998"/>
                <a:gd name="connsiteX339" fmla="*/ 141 w 19998"/>
                <a:gd name="connsiteY339" fmla="*/ 6528 h 19998"/>
                <a:gd name="connsiteX340" fmla="*/ 0 w 19998"/>
                <a:gd name="connsiteY340" fmla="*/ 6490 h 19998"/>
                <a:gd name="connsiteX341" fmla="*/ 17 w 19998"/>
                <a:gd name="connsiteY341" fmla="*/ 6465 h 19998"/>
                <a:gd name="connsiteX342" fmla="*/ 57 w 19998"/>
                <a:gd name="connsiteY342" fmla="*/ 6465 h 19998"/>
                <a:gd name="connsiteX343" fmla="*/ 57 w 19998"/>
                <a:gd name="connsiteY343" fmla="*/ 6425 h 19998"/>
                <a:gd name="connsiteX344" fmla="*/ 695 w 19998"/>
                <a:gd name="connsiteY344" fmla="*/ 6408 h 19998"/>
                <a:gd name="connsiteX345" fmla="*/ 760 w 19998"/>
                <a:gd name="connsiteY345" fmla="*/ 6262 h 19998"/>
                <a:gd name="connsiteX346" fmla="*/ 722 w 19998"/>
                <a:gd name="connsiteY346" fmla="*/ 6262 h 19998"/>
                <a:gd name="connsiteX347" fmla="*/ 695 w 19998"/>
                <a:gd name="connsiteY347" fmla="*/ 6164 h 19998"/>
                <a:gd name="connsiteX348" fmla="*/ 433 w 19998"/>
                <a:gd name="connsiteY348" fmla="*/ 6084 h 19998"/>
                <a:gd name="connsiteX349" fmla="*/ 348 w 19998"/>
                <a:gd name="connsiteY349" fmla="*/ 6204 h 19998"/>
                <a:gd name="connsiteX350" fmla="*/ 329 w 19998"/>
                <a:gd name="connsiteY350" fmla="*/ 6204 h 19998"/>
                <a:gd name="connsiteX351" fmla="*/ 305 w 19998"/>
                <a:gd name="connsiteY351" fmla="*/ 6060 h 19998"/>
                <a:gd name="connsiteX352" fmla="*/ 348 w 19998"/>
                <a:gd name="connsiteY352" fmla="*/ 6044 h 19998"/>
                <a:gd name="connsiteX353" fmla="*/ 348 w 19998"/>
                <a:gd name="connsiteY353" fmla="*/ 5997 h 19998"/>
                <a:gd name="connsiteX354" fmla="*/ 248 w 19998"/>
                <a:gd name="connsiteY354" fmla="*/ 5997 h 19998"/>
                <a:gd name="connsiteX355" fmla="*/ 221 w 19998"/>
                <a:gd name="connsiteY355" fmla="*/ 5938 h 19998"/>
                <a:gd name="connsiteX356" fmla="*/ 329 w 19998"/>
                <a:gd name="connsiteY356" fmla="*/ 5938 h 19998"/>
                <a:gd name="connsiteX357" fmla="*/ 348 w 19998"/>
                <a:gd name="connsiteY357" fmla="*/ 5818 h 19998"/>
                <a:gd name="connsiteX358" fmla="*/ 391 w 19998"/>
                <a:gd name="connsiteY358" fmla="*/ 5818 h 19998"/>
                <a:gd name="connsiteX359" fmla="*/ 369 w 19998"/>
                <a:gd name="connsiteY359" fmla="*/ 5917 h 19998"/>
                <a:gd name="connsiteX360" fmla="*/ 433 w 19998"/>
                <a:gd name="connsiteY360" fmla="*/ 5877 h 19998"/>
                <a:gd name="connsiteX361" fmla="*/ 433 w 19998"/>
                <a:gd name="connsiteY361" fmla="*/ 5898 h 19998"/>
                <a:gd name="connsiteX362" fmla="*/ 410 w 19998"/>
                <a:gd name="connsiteY362" fmla="*/ 5917 h 19998"/>
                <a:gd name="connsiteX363" fmla="*/ 433 w 19998"/>
                <a:gd name="connsiteY363" fmla="*/ 5938 h 19998"/>
                <a:gd name="connsiteX364" fmla="*/ 555 w 19998"/>
                <a:gd name="connsiteY364" fmla="*/ 5938 h 19998"/>
                <a:gd name="connsiteX365" fmla="*/ 555 w 19998"/>
                <a:gd name="connsiteY365" fmla="*/ 5955 h 19998"/>
                <a:gd name="connsiteX366" fmla="*/ 738 w 19998"/>
                <a:gd name="connsiteY366" fmla="*/ 5938 h 19998"/>
                <a:gd name="connsiteX367" fmla="*/ 695 w 19998"/>
                <a:gd name="connsiteY367" fmla="*/ 5835 h 19998"/>
                <a:gd name="connsiteX368" fmla="*/ 655 w 19998"/>
                <a:gd name="connsiteY368" fmla="*/ 5835 h 19998"/>
                <a:gd name="connsiteX369" fmla="*/ 638 w 19998"/>
                <a:gd name="connsiteY369" fmla="*/ 5877 h 19998"/>
                <a:gd name="connsiteX370" fmla="*/ 574 w 19998"/>
                <a:gd name="connsiteY370" fmla="*/ 5861 h 19998"/>
                <a:gd name="connsiteX371" fmla="*/ 517 w 19998"/>
                <a:gd name="connsiteY371" fmla="*/ 5861 h 19998"/>
                <a:gd name="connsiteX372" fmla="*/ 598 w 19998"/>
                <a:gd name="connsiteY372" fmla="*/ 5736 h 19998"/>
                <a:gd name="connsiteX373" fmla="*/ 141 w 19998"/>
                <a:gd name="connsiteY373" fmla="*/ 5778 h 19998"/>
                <a:gd name="connsiteX374" fmla="*/ 141 w 19998"/>
                <a:gd name="connsiteY374" fmla="*/ 5795 h 19998"/>
                <a:gd name="connsiteX375" fmla="*/ 17 w 19998"/>
                <a:gd name="connsiteY375" fmla="*/ 5818 h 19998"/>
                <a:gd name="connsiteX376" fmla="*/ 17 w 19998"/>
                <a:gd name="connsiteY376" fmla="*/ 5715 h 19998"/>
                <a:gd name="connsiteX377" fmla="*/ 40 w 19998"/>
                <a:gd name="connsiteY377" fmla="*/ 5715 h 19998"/>
                <a:gd name="connsiteX378" fmla="*/ 141 w 19998"/>
                <a:gd name="connsiteY378" fmla="*/ 5287 h 19998"/>
                <a:gd name="connsiteX379" fmla="*/ 181 w 19998"/>
                <a:gd name="connsiteY379" fmla="*/ 5268 h 19998"/>
                <a:gd name="connsiteX380" fmla="*/ 348 w 19998"/>
                <a:gd name="connsiteY380" fmla="*/ 5247 h 19998"/>
                <a:gd name="connsiteX381" fmla="*/ 329 w 19998"/>
                <a:gd name="connsiteY381" fmla="*/ 5205 h 19998"/>
                <a:gd name="connsiteX382" fmla="*/ 450 w 19998"/>
                <a:gd name="connsiteY382" fmla="*/ 5149 h 19998"/>
                <a:gd name="connsiteX383" fmla="*/ 617 w 19998"/>
                <a:gd name="connsiteY383" fmla="*/ 5149 h 19998"/>
                <a:gd name="connsiteX384" fmla="*/ 617 w 19998"/>
                <a:gd name="connsiteY384" fmla="*/ 5106 h 19998"/>
                <a:gd name="connsiteX385" fmla="*/ 803 w 19998"/>
                <a:gd name="connsiteY385" fmla="*/ 5085 h 19998"/>
                <a:gd name="connsiteX386" fmla="*/ 826 w 19998"/>
                <a:gd name="connsiteY386" fmla="*/ 5106 h 19998"/>
                <a:gd name="connsiteX387" fmla="*/ 803 w 19998"/>
                <a:gd name="connsiteY387" fmla="*/ 5149 h 19998"/>
                <a:gd name="connsiteX388" fmla="*/ 803 w 19998"/>
                <a:gd name="connsiteY388" fmla="*/ 5165 h 19998"/>
                <a:gd name="connsiteX389" fmla="*/ 1276 w 19998"/>
                <a:gd name="connsiteY389" fmla="*/ 5022 h 19998"/>
                <a:gd name="connsiteX390" fmla="*/ 1276 w 19998"/>
                <a:gd name="connsiteY390" fmla="*/ 5003 h 19998"/>
                <a:gd name="connsiteX391" fmla="*/ 1276 w 19998"/>
                <a:gd name="connsiteY391" fmla="*/ 5022 h 19998"/>
                <a:gd name="connsiteX392" fmla="*/ 1298 w 19998"/>
                <a:gd name="connsiteY392" fmla="*/ 5022 h 19998"/>
                <a:gd name="connsiteX393" fmla="*/ 1298 w 19998"/>
                <a:gd name="connsiteY393" fmla="*/ 5003 h 19998"/>
                <a:gd name="connsiteX394" fmla="*/ 1341 w 19998"/>
                <a:gd name="connsiteY394" fmla="*/ 5003 h 19998"/>
                <a:gd name="connsiteX395" fmla="*/ 1341 w 19998"/>
                <a:gd name="connsiteY395" fmla="*/ 5165 h 19998"/>
                <a:gd name="connsiteX396" fmla="*/ 1381 w 19998"/>
                <a:gd name="connsiteY396" fmla="*/ 5165 h 19998"/>
                <a:gd name="connsiteX397" fmla="*/ 1441 w 19998"/>
                <a:gd name="connsiteY397" fmla="*/ 5149 h 19998"/>
                <a:gd name="connsiteX398" fmla="*/ 1441 w 19998"/>
                <a:gd name="connsiteY398" fmla="*/ 5205 h 19998"/>
                <a:gd name="connsiteX399" fmla="*/ 1505 w 19998"/>
                <a:gd name="connsiteY399" fmla="*/ 5231 h 19998"/>
                <a:gd name="connsiteX400" fmla="*/ 1524 w 19998"/>
                <a:gd name="connsiteY400" fmla="*/ 5069 h 19998"/>
                <a:gd name="connsiteX401" fmla="*/ 1562 w 19998"/>
                <a:gd name="connsiteY401" fmla="*/ 5069 h 19998"/>
                <a:gd name="connsiteX402" fmla="*/ 1562 w 19998"/>
                <a:gd name="connsiteY402" fmla="*/ 5043 h 19998"/>
                <a:gd name="connsiteX403" fmla="*/ 1815 w 19998"/>
                <a:gd name="connsiteY403" fmla="*/ 5125 h 19998"/>
                <a:gd name="connsiteX404" fmla="*/ 1815 w 19998"/>
                <a:gd name="connsiteY404" fmla="*/ 5149 h 19998"/>
                <a:gd name="connsiteX405" fmla="*/ 1831 w 19998"/>
                <a:gd name="connsiteY405" fmla="*/ 5149 h 19998"/>
                <a:gd name="connsiteX406" fmla="*/ 1874 w 19998"/>
                <a:gd name="connsiteY406" fmla="*/ 5149 h 19998"/>
                <a:gd name="connsiteX407" fmla="*/ 1874 w 19998"/>
                <a:gd name="connsiteY407" fmla="*/ 5189 h 19998"/>
                <a:gd name="connsiteX408" fmla="*/ 1936 w 19998"/>
                <a:gd name="connsiteY408" fmla="*/ 5165 h 19998"/>
                <a:gd name="connsiteX409" fmla="*/ 1936 w 19998"/>
                <a:gd name="connsiteY409" fmla="*/ 5149 h 19998"/>
                <a:gd name="connsiteX410" fmla="*/ 1915 w 19998"/>
                <a:gd name="connsiteY410" fmla="*/ 5125 h 19998"/>
                <a:gd name="connsiteX411" fmla="*/ 1915 w 19998"/>
                <a:gd name="connsiteY411" fmla="*/ 5069 h 19998"/>
                <a:gd name="connsiteX412" fmla="*/ 1979 w 19998"/>
                <a:gd name="connsiteY412" fmla="*/ 5003 h 19998"/>
                <a:gd name="connsiteX413" fmla="*/ 1936 w 19998"/>
                <a:gd name="connsiteY413" fmla="*/ 4939 h 19998"/>
                <a:gd name="connsiteX414" fmla="*/ 2103 w 19998"/>
                <a:gd name="connsiteY414" fmla="*/ 4820 h 19998"/>
                <a:gd name="connsiteX415" fmla="*/ 2496 w 19998"/>
                <a:gd name="connsiteY415" fmla="*/ 4777 h 19998"/>
                <a:gd name="connsiteX416" fmla="*/ 2536 w 19998"/>
                <a:gd name="connsiteY416" fmla="*/ 4860 h 19998"/>
                <a:gd name="connsiteX417" fmla="*/ 2722 w 19998"/>
                <a:gd name="connsiteY417" fmla="*/ 4761 h 19998"/>
                <a:gd name="connsiteX418" fmla="*/ 2722 w 19998"/>
                <a:gd name="connsiteY418" fmla="*/ 4900 h 19998"/>
                <a:gd name="connsiteX419" fmla="*/ 2805 w 19998"/>
                <a:gd name="connsiteY419" fmla="*/ 4923 h 19998"/>
                <a:gd name="connsiteX420" fmla="*/ 2782 w 19998"/>
                <a:gd name="connsiteY420" fmla="*/ 4982 h 19998"/>
                <a:gd name="connsiteX421" fmla="*/ 2886 w 19998"/>
                <a:gd name="connsiteY421" fmla="*/ 5022 h 19998"/>
                <a:gd name="connsiteX422" fmla="*/ 2910 w 19998"/>
                <a:gd name="connsiteY422" fmla="*/ 5022 h 19998"/>
                <a:gd name="connsiteX423" fmla="*/ 2970 w 19998"/>
                <a:gd name="connsiteY423" fmla="*/ 5189 h 19998"/>
                <a:gd name="connsiteX424" fmla="*/ 3256 w 19998"/>
                <a:gd name="connsiteY424" fmla="*/ 5673 h 19998"/>
                <a:gd name="connsiteX425" fmla="*/ 3608 w 19998"/>
                <a:gd name="connsiteY425" fmla="*/ 5391 h 19998"/>
                <a:gd name="connsiteX426" fmla="*/ 3860 w 19998"/>
                <a:gd name="connsiteY426" fmla="*/ 5268 h 19998"/>
                <a:gd name="connsiteX427" fmla="*/ 3999 w 19998"/>
                <a:gd name="connsiteY427" fmla="*/ 5534 h 19998"/>
                <a:gd name="connsiteX428" fmla="*/ 4351 w 19998"/>
                <a:gd name="connsiteY428" fmla="*/ 5351 h 19998"/>
                <a:gd name="connsiteX429" fmla="*/ 4580 w 19998"/>
                <a:gd name="connsiteY429" fmla="*/ 5268 h 19998"/>
                <a:gd name="connsiteX430" fmla="*/ 4580 w 19998"/>
                <a:gd name="connsiteY430" fmla="*/ 5471 h 19998"/>
                <a:gd name="connsiteX431" fmla="*/ 4994 w 19998"/>
                <a:gd name="connsiteY431" fmla="*/ 5449 h 19998"/>
                <a:gd name="connsiteX432" fmla="*/ 5075 w 19998"/>
                <a:gd name="connsiteY432" fmla="*/ 5471 h 19998"/>
                <a:gd name="connsiteX433" fmla="*/ 5323 w 19998"/>
                <a:gd name="connsiteY433" fmla="*/ 5471 h 19998"/>
                <a:gd name="connsiteX434" fmla="*/ 5242 w 19998"/>
                <a:gd name="connsiteY434" fmla="*/ 5407 h 19998"/>
                <a:gd name="connsiteX435" fmla="*/ 4994 w 19998"/>
                <a:gd name="connsiteY435" fmla="*/ 5003 h 19998"/>
                <a:gd name="connsiteX436" fmla="*/ 4970 w 19998"/>
                <a:gd name="connsiteY436" fmla="*/ 5003 h 19998"/>
                <a:gd name="connsiteX437" fmla="*/ 4954 w 19998"/>
                <a:gd name="connsiteY437" fmla="*/ 4982 h 19998"/>
                <a:gd name="connsiteX438" fmla="*/ 5054 w 19998"/>
                <a:gd name="connsiteY438" fmla="*/ 4618 h 19998"/>
                <a:gd name="connsiteX439" fmla="*/ 5054 w 19998"/>
                <a:gd name="connsiteY439" fmla="*/ 4601 h 19998"/>
                <a:gd name="connsiteX440" fmla="*/ 5037 w 19998"/>
                <a:gd name="connsiteY440" fmla="*/ 4618 h 19998"/>
                <a:gd name="connsiteX441" fmla="*/ 5011 w 19998"/>
                <a:gd name="connsiteY441" fmla="*/ 4131 h 19998"/>
                <a:gd name="connsiteX442" fmla="*/ 4970 w 19998"/>
                <a:gd name="connsiteY442" fmla="*/ 4131 h 19998"/>
                <a:gd name="connsiteX443" fmla="*/ 4642 w 19998"/>
                <a:gd name="connsiteY443" fmla="*/ 3335 h 19998"/>
                <a:gd name="connsiteX444" fmla="*/ 4663 w 19998"/>
                <a:gd name="connsiteY444" fmla="*/ 3092 h 19998"/>
                <a:gd name="connsiteX445" fmla="*/ 4563 w 19998"/>
                <a:gd name="connsiteY445" fmla="*/ 3050 h 19998"/>
                <a:gd name="connsiteX446" fmla="*/ 4563 w 19998"/>
                <a:gd name="connsiteY446" fmla="*/ 2930 h 19998"/>
                <a:gd name="connsiteX447" fmla="*/ 4663 w 19998"/>
                <a:gd name="connsiteY447" fmla="*/ 2987 h 19998"/>
                <a:gd name="connsiteX448" fmla="*/ 4684 w 19998"/>
                <a:gd name="connsiteY448" fmla="*/ 2947 h 19998"/>
                <a:gd name="connsiteX449" fmla="*/ 5242 w 19998"/>
                <a:gd name="connsiteY449" fmla="*/ 3092 h 19998"/>
                <a:gd name="connsiteX450" fmla="*/ 5258 w 19998"/>
                <a:gd name="connsiteY450" fmla="*/ 3029 h 19998"/>
                <a:gd name="connsiteX451" fmla="*/ 5570 w 19998"/>
                <a:gd name="connsiteY451" fmla="*/ 3050 h 19998"/>
                <a:gd name="connsiteX452" fmla="*/ 5632 w 19998"/>
                <a:gd name="connsiteY452" fmla="*/ 3252 h 19998"/>
                <a:gd name="connsiteX453" fmla="*/ 5592 w 19998"/>
                <a:gd name="connsiteY453" fmla="*/ 3252 h 19998"/>
                <a:gd name="connsiteX454" fmla="*/ 5570 w 19998"/>
                <a:gd name="connsiteY454" fmla="*/ 3316 h 19998"/>
                <a:gd name="connsiteX455" fmla="*/ 5511 w 19998"/>
                <a:gd name="connsiteY455" fmla="*/ 3316 h 19998"/>
                <a:gd name="connsiteX456" fmla="*/ 5675 w 19998"/>
                <a:gd name="connsiteY456" fmla="*/ 3800 h 19998"/>
                <a:gd name="connsiteX457" fmla="*/ 5649 w 19998"/>
                <a:gd name="connsiteY457" fmla="*/ 3826 h 19998"/>
                <a:gd name="connsiteX458" fmla="*/ 5732 w 19998"/>
                <a:gd name="connsiteY458" fmla="*/ 3842 h 19998"/>
                <a:gd name="connsiteX459" fmla="*/ 5713 w 19998"/>
                <a:gd name="connsiteY459" fmla="*/ 3842 h 19998"/>
                <a:gd name="connsiteX460" fmla="*/ 5732 w 19998"/>
                <a:gd name="connsiteY460" fmla="*/ 3882 h 19998"/>
                <a:gd name="connsiteX461" fmla="*/ 5756 w 19998"/>
                <a:gd name="connsiteY461" fmla="*/ 3882 h 19998"/>
                <a:gd name="connsiteX462" fmla="*/ 5775 w 19998"/>
                <a:gd name="connsiteY462" fmla="*/ 3882 h 19998"/>
                <a:gd name="connsiteX463" fmla="*/ 5861 w 19998"/>
                <a:gd name="connsiteY463" fmla="*/ 3762 h 19998"/>
                <a:gd name="connsiteX464" fmla="*/ 6499 w 19998"/>
                <a:gd name="connsiteY464" fmla="*/ 3906 h 19998"/>
                <a:gd name="connsiteX465" fmla="*/ 7611 w 19998"/>
                <a:gd name="connsiteY465" fmla="*/ 3826 h 19998"/>
                <a:gd name="connsiteX466" fmla="*/ 7923 w 19998"/>
                <a:gd name="connsiteY466" fmla="*/ 3722 h 19998"/>
                <a:gd name="connsiteX467" fmla="*/ 8045 w 19998"/>
                <a:gd name="connsiteY467" fmla="*/ 3703 h 19998"/>
                <a:gd name="connsiteX468" fmla="*/ 7611 w 19998"/>
                <a:gd name="connsiteY468" fmla="*/ 3600 h 19998"/>
                <a:gd name="connsiteX469" fmla="*/ 7611 w 19998"/>
                <a:gd name="connsiteY469" fmla="*/ 3581 h 19998"/>
                <a:gd name="connsiteX470" fmla="*/ 7799 w 19998"/>
                <a:gd name="connsiteY470" fmla="*/ 3092 h 19998"/>
                <a:gd name="connsiteX471" fmla="*/ 9574 w 19998"/>
                <a:gd name="connsiteY471" fmla="*/ 2317 h 19998"/>
                <a:gd name="connsiteX472" fmla="*/ 9843 w 19998"/>
                <a:gd name="connsiteY472" fmla="*/ 1993 h 19998"/>
                <a:gd name="connsiteX473" fmla="*/ 9902 w 19998"/>
                <a:gd name="connsiteY473" fmla="*/ 2051 h 19998"/>
                <a:gd name="connsiteX474" fmla="*/ 10031 w 19998"/>
                <a:gd name="connsiteY474" fmla="*/ 2051 h 19998"/>
                <a:gd name="connsiteX475" fmla="*/ 9964 w 19998"/>
                <a:gd name="connsiteY475" fmla="*/ 1972 h 19998"/>
                <a:gd name="connsiteX476" fmla="*/ 9943 w 19998"/>
                <a:gd name="connsiteY476" fmla="*/ 1993 h 19998"/>
                <a:gd name="connsiteX477" fmla="*/ 9843 w 19998"/>
                <a:gd name="connsiteY477" fmla="*/ 1645 h 19998"/>
                <a:gd name="connsiteX478" fmla="*/ 9902 w 19998"/>
                <a:gd name="connsiteY478" fmla="*/ 1645 h 19998"/>
                <a:gd name="connsiteX479" fmla="*/ 9902 w 19998"/>
                <a:gd name="connsiteY479" fmla="*/ 1628 h 19998"/>
                <a:gd name="connsiteX480" fmla="*/ 9902 w 19998"/>
                <a:gd name="connsiteY480" fmla="*/ 1607 h 19998"/>
                <a:gd name="connsiteX481" fmla="*/ 9843 w 19998"/>
                <a:gd name="connsiteY481" fmla="*/ 1542 h 19998"/>
                <a:gd name="connsiteX482" fmla="*/ 9886 w 19998"/>
                <a:gd name="connsiteY482" fmla="*/ 1260 h 19998"/>
                <a:gd name="connsiteX483" fmla="*/ 9926 w 19998"/>
                <a:gd name="connsiteY483" fmla="*/ 1243 h 19998"/>
                <a:gd name="connsiteX484" fmla="*/ 9886 w 19998"/>
                <a:gd name="connsiteY484" fmla="*/ 815 h 19998"/>
                <a:gd name="connsiteX485" fmla="*/ 9902 w 19998"/>
                <a:gd name="connsiteY485" fmla="*/ 815 h 19998"/>
                <a:gd name="connsiteX486" fmla="*/ 9886 w 19998"/>
                <a:gd name="connsiteY486" fmla="*/ 484 h 19998"/>
                <a:gd name="connsiteX487" fmla="*/ 10645 w 19998"/>
                <a:gd name="connsiteY487" fmla="*/ 186 h 19998"/>
                <a:gd name="connsiteX488" fmla="*/ 11307 w 19998"/>
                <a:gd name="connsiteY488" fmla="*/ 0 h 19998"/>
                <a:gd name="connsiteX489" fmla="*/ 11431 w 19998"/>
                <a:gd name="connsiteY489" fmla="*/ 324 h 19998"/>
                <a:gd name="connsiteX490" fmla="*/ 11431 w 19998"/>
                <a:gd name="connsiteY490" fmla="*/ 630 h 19998"/>
                <a:gd name="connsiteX491" fmla="*/ 11577 w 19998"/>
                <a:gd name="connsiteY491" fmla="*/ 630 h 19998"/>
                <a:gd name="connsiteX492" fmla="*/ 11700 w 19998"/>
                <a:gd name="connsiteY492" fmla="*/ 832 h 19998"/>
                <a:gd name="connsiteX493" fmla="*/ 11822 w 19998"/>
                <a:gd name="connsiteY493" fmla="*/ 895 h 19998"/>
                <a:gd name="connsiteX494" fmla="*/ 12158 w 19998"/>
                <a:gd name="connsiteY494" fmla="*/ 670 h 19998"/>
                <a:gd name="connsiteX495" fmla="*/ 12279 w 19998"/>
                <a:gd name="connsiteY495" fmla="*/ 792 h 19998"/>
                <a:gd name="connsiteX496" fmla="*/ 12255 w 19998"/>
                <a:gd name="connsiteY496" fmla="*/ 815 h 19998"/>
                <a:gd name="connsiteX497" fmla="*/ 12360 w 19998"/>
                <a:gd name="connsiteY497" fmla="*/ 895 h 19998"/>
                <a:gd name="connsiteX498" fmla="*/ 12360 w 19998"/>
                <a:gd name="connsiteY498" fmla="*/ 912 h 19998"/>
                <a:gd name="connsiteX499" fmla="*/ 12339 w 19998"/>
                <a:gd name="connsiteY499" fmla="*/ 935 h 19998"/>
                <a:gd name="connsiteX500" fmla="*/ 12548 w 19998"/>
                <a:gd name="connsiteY500" fmla="*/ 1342 h 19998"/>
                <a:gd name="connsiteX501" fmla="*/ 12753 w 19998"/>
                <a:gd name="connsiteY501" fmla="*/ 1260 h 19998"/>
                <a:gd name="connsiteX502" fmla="*/ 12729 w 19998"/>
                <a:gd name="connsiteY502" fmla="*/ 1363 h 19998"/>
                <a:gd name="connsiteX503" fmla="*/ 12834 w 19998"/>
                <a:gd name="connsiteY503" fmla="*/ 1323 h 19998"/>
                <a:gd name="connsiteX504" fmla="*/ 12853 w 19998"/>
                <a:gd name="connsiteY504" fmla="*/ 1342 h 19998"/>
                <a:gd name="connsiteX505" fmla="*/ 12901 w 19998"/>
                <a:gd name="connsiteY505" fmla="*/ 1342 h 19998"/>
                <a:gd name="connsiteX506" fmla="*/ 13039 w 19998"/>
                <a:gd name="connsiteY506" fmla="*/ 1769 h 19998"/>
                <a:gd name="connsiteX507" fmla="*/ 13039 w 19998"/>
                <a:gd name="connsiteY507" fmla="*/ 1751 h 19998"/>
                <a:gd name="connsiteX508" fmla="*/ 13065 w 19998"/>
                <a:gd name="connsiteY508" fmla="*/ 1751 h 19998"/>
                <a:gd name="connsiteX509" fmla="*/ 13082 w 19998"/>
                <a:gd name="connsiteY509" fmla="*/ 1671 h 19998"/>
                <a:gd name="connsiteX510" fmla="*/ 13186 w 19998"/>
                <a:gd name="connsiteY510" fmla="*/ 1645 h 19998"/>
                <a:gd name="connsiteX511" fmla="*/ 13203 w 19998"/>
                <a:gd name="connsiteY511" fmla="*/ 1671 h 19998"/>
                <a:gd name="connsiteX512" fmla="*/ 13203 w 19998"/>
                <a:gd name="connsiteY512" fmla="*/ 1645 h 19998"/>
                <a:gd name="connsiteX513" fmla="*/ 13267 w 19998"/>
                <a:gd name="connsiteY513" fmla="*/ 1645 h 19998"/>
                <a:gd name="connsiteX514" fmla="*/ 13267 w 19998"/>
                <a:gd name="connsiteY514" fmla="*/ 1671 h 19998"/>
                <a:gd name="connsiteX515" fmla="*/ 13308 w 19998"/>
                <a:gd name="connsiteY515" fmla="*/ 1687 h 19998"/>
                <a:gd name="connsiteX516" fmla="*/ 13308 w 19998"/>
                <a:gd name="connsiteY516" fmla="*/ 1711 h 19998"/>
                <a:gd name="connsiteX517" fmla="*/ 13515 w 19998"/>
                <a:gd name="connsiteY517" fmla="*/ 1628 h 19998"/>
                <a:gd name="connsiteX518" fmla="*/ 13598 w 19998"/>
                <a:gd name="connsiteY518" fmla="*/ 1751 h 19998"/>
                <a:gd name="connsiteX519" fmla="*/ 13660 w 19998"/>
                <a:gd name="connsiteY519" fmla="*/ 1769 h 19998"/>
                <a:gd name="connsiteX520" fmla="*/ 13660 w 19998"/>
                <a:gd name="connsiteY520" fmla="*/ 1833 h 19998"/>
                <a:gd name="connsiteX521" fmla="*/ 13677 w 19998"/>
                <a:gd name="connsiteY521" fmla="*/ 1833 h 19998"/>
                <a:gd name="connsiteX522" fmla="*/ 13677 w 19998"/>
                <a:gd name="connsiteY522" fmla="*/ 1849 h 19998"/>
                <a:gd name="connsiteX523" fmla="*/ 13725 w 19998"/>
                <a:gd name="connsiteY523" fmla="*/ 1849 h 19998"/>
                <a:gd name="connsiteX524" fmla="*/ 13703 w 19998"/>
                <a:gd name="connsiteY524" fmla="*/ 1833 h 19998"/>
                <a:gd name="connsiteX525" fmla="*/ 13725 w 19998"/>
                <a:gd name="connsiteY525" fmla="*/ 1791 h 19998"/>
                <a:gd name="connsiteX526" fmla="*/ 13808 w 19998"/>
                <a:gd name="connsiteY526" fmla="*/ 1873 h 19998"/>
                <a:gd name="connsiteX527" fmla="*/ 13725 w 19998"/>
                <a:gd name="connsiteY527" fmla="*/ 2155 h 19998"/>
                <a:gd name="connsiteX528" fmla="*/ 13725 w 19998"/>
                <a:gd name="connsiteY528" fmla="*/ 2138 h 19998"/>
                <a:gd name="connsiteX529" fmla="*/ 13784 w 19998"/>
                <a:gd name="connsiteY529" fmla="*/ 2155 h 19998"/>
                <a:gd name="connsiteX530" fmla="*/ 13825 w 19998"/>
                <a:gd name="connsiteY530" fmla="*/ 2301 h 19998"/>
                <a:gd name="connsiteX531" fmla="*/ 13703 w 19998"/>
                <a:gd name="connsiteY531" fmla="*/ 2420 h 19998"/>
                <a:gd name="connsiteX532" fmla="*/ 13741 w 19998"/>
                <a:gd name="connsiteY532" fmla="*/ 2463 h 19998"/>
                <a:gd name="connsiteX533" fmla="*/ 13703 w 19998"/>
                <a:gd name="connsiteY533" fmla="*/ 2503 h 19998"/>
                <a:gd name="connsiteX534" fmla="*/ 13784 w 19998"/>
                <a:gd name="connsiteY534" fmla="*/ 2519 h 19998"/>
                <a:gd name="connsiteX535" fmla="*/ 13784 w 19998"/>
                <a:gd name="connsiteY535" fmla="*/ 2540 h 19998"/>
                <a:gd name="connsiteX536" fmla="*/ 13849 w 19998"/>
                <a:gd name="connsiteY536" fmla="*/ 2540 h 19998"/>
                <a:gd name="connsiteX537" fmla="*/ 14280 w 19998"/>
                <a:gd name="connsiteY537" fmla="*/ 2540 h 19998"/>
                <a:gd name="connsiteX538" fmla="*/ 14527 w 19998"/>
                <a:gd name="connsiteY538" fmla="*/ 2437 h 19998"/>
                <a:gd name="connsiteX539" fmla="*/ 14527 w 19998"/>
                <a:gd name="connsiteY539" fmla="*/ 2218 h 19998"/>
                <a:gd name="connsiteX540" fmla="*/ 14715 w 19998"/>
                <a:gd name="connsiteY540" fmla="*/ 2051 h 19998"/>
                <a:gd name="connsiteX541" fmla="*/ 14815 w 19998"/>
                <a:gd name="connsiteY541" fmla="*/ 2115 h 19998"/>
                <a:gd name="connsiteX542" fmla="*/ 14775 w 19998"/>
                <a:gd name="connsiteY542" fmla="*/ 2138 h 19998"/>
                <a:gd name="connsiteX543" fmla="*/ 14796 w 19998"/>
                <a:gd name="connsiteY543" fmla="*/ 2218 h 19998"/>
                <a:gd name="connsiteX544" fmla="*/ 14756 w 19998"/>
                <a:gd name="connsiteY544" fmla="*/ 2195 h 19998"/>
                <a:gd name="connsiteX545" fmla="*/ 14732 w 19998"/>
                <a:gd name="connsiteY545" fmla="*/ 2218 h 19998"/>
                <a:gd name="connsiteX546" fmla="*/ 14756 w 19998"/>
                <a:gd name="connsiteY546" fmla="*/ 2237 h 19998"/>
                <a:gd name="connsiteX547" fmla="*/ 14732 w 19998"/>
                <a:gd name="connsiteY547" fmla="*/ 2275 h 19998"/>
                <a:gd name="connsiteX548" fmla="*/ 14715 w 19998"/>
                <a:gd name="connsiteY548" fmla="*/ 2275 h 19998"/>
                <a:gd name="connsiteX549" fmla="*/ 14756 w 19998"/>
                <a:gd name="connsiteY549" fmla="*/ 2341 h 19998"/>
                <a:gd name="connsiteX550" fmla="*/ 14675 w 19998"/>
                <a:gd name="connsiteY550" fmla="*/ 2519 h 19998"/>
                <a:gd name="connsiteX551" fmla="*/ 14815 w 19998"/>
                <a:gd name="connsiteY551" fmla="*/ 2622 h 19998"/>
                <a:gd name="connsiteX552" fmla="*/ 14796 w 19998"/>
                <a:gd name="connsiteY552" fmla="*/ 2904 h 19998"/>
                <a:gd name="connsiteX553" fmla="*/ 14918 w 19998"/>
                <a:gd name="connsiteY553" fmla="*/ 2904 h 19998"/>
                <a:gd name="connsiteX554" fmla="*/ 14918 w 19998"/>
                <a:gd name="connsiteY554" fmla="*/ 2867 h 19998"/>
                <a:gd name="connsiteX555" fmla="*/ 15001 w 19998"/>
                <a:gd name="connsiteY555" fmla="*/ 2888 h 19998"/>
                <a:gd name="connsiteX556" fmla="*/ 15230 w 19998"/>
                <a:gd name="connsiteY556" fmla="*/ 3074 h 19998"/>
                <a:gd name="connsiteX557" fmla="*/ 15249 w 19998"/>
                <a:gd name="connsiteY557" fmla="*/ 3050 h 19998"/>
                <a:gd name="connsiteX558" fmla="*/ 15249 w 19998"/>
                <a:gd name="connsiteY558" fmla="*/ 3114 h 19998"/>
                <a:gd name="connsiteX559" fmla="*/ 15330 w 19998"/>
                <a:gd name="connsiteY559" fmla="*/ 3114 h 19998"/>
                <a:gd name="connsiteX560" fmla="*/ 15418 w 19998"/>
                <a:gd name="connsiteY560" fmla="*/ 3114 h 19998"/>
                <a:gd name="connsiteX561" fmla="*/ 15499 w 19998"/>
                <a:gd name="connsiteY561" fmla="*/ 3196 h 19998"/>
                <a:gd name="connsiteX562" fmla="*/ 15475 w 19998"/>
                <a:gd name="connsiteY562" fmla="*/ 3252 h 19998"/>
                <a:gd name="connsiteX563" fmla="*/ 15499 w 19998"/>
                <a:gd name="connsiteY563" fmla="*/ 3295 h 19998"/>
                <a:gd name="connsiteX564" fmla="*/ 15499 w 19998"/>
                <a:gd name="connsiteY564" fmla="*/ 3276 h 19998"/>
                <a:gd name="connsiteX565" fmla="*/ 15599 w 19998"/>
                <a:gd name="connsiteY565" fmla="*/ 3276 h 19998"/>
                <a:gd name="connsiteX566" fmla="*/ 15704 w 19998"/>
                <a:gd name="connsiteY566" fmla="*/ 3374 h 19998"/>
                <a:gd name="connsiteX567" fmla="*/ 15682 w 19998"/>
                <a:gd name="connsiteY567" fmla="*/ 3414 h 19998"/>
                <a:gd name="connsiteX568" fmla="*/ 15723 w 19998"/>
                <a:gd name="connsiteY568" fmla="*/ 3478 h 19998"/>
                <a:gd name="connsiteX569" fmla="*/ 15704 w 19998"/>
                <a:gd name="connsiteY569" fmla="*/ 3497 h 19998"/>
                <a:gd name="connsiteX570" fmla="*/ 15747 w 19998"/>
                <a:gd name="connsiteY570" fmla="*/ 3534 h 19998"/>
                <a:gd name="connsiteX571" fmla="*/ 15747 w 19998"/>
                <a:gd name="connsiteY571" fmla="*/ 3518 h 19998"/>
                <a:gd name="connsiteX572" fmla="*/ 15935 w 19998"/>
                <a:gd name="connsiteY572" fmla="*/ 3478 h 19998"/>
                <a:gd name="connsiteX573" fmla="*/ 15935 w 19998"/>
                <a:gd name="connsiteY573" fmla="*/ 3518 h 19998"/>
                <a:gd name="connsiteX574" fmla="*/ 15951 w 19998"/>
                <a:gd name="connsiteY574" fmla="*/ 3518 h 19998"/>
                <a:gd name="connsiteX575" fmla="*/ 15992 w 19998"/>
                <a:gd name="connsiteY575" fmla="*/ 3414 h 19998"/>
                <a:gd name="connsiteX576" fmla="*/ 16156 w 19998"/>
                <a:gd name="connsiteY576" fmla="*/ 3414 h 19998"/>
                <a:gd name="connsiteX577" fmla="*/ 16156 w 19998"/>
                <a:gd name="connsiteY577" fmla="*/ 3374 h 19998"/>
                <a:gd name="connsiteX578" fmla="*/ 16302 w 19998"/>
                <a:gd name="connsiteY578" fmla="*/ 3436 h 19998"/>
                <a:gd name="connsiteX579" fmla="*/ 16285 w 19998"/>
                <a:gd name="connsiteY579" fmla="*/ 3454 h 19998"/>
                <a:gd name="connsiteX580" fmla="*/ 16366 w 19998"/>
                <a:gd name="connsiteY580" fmla="*/ 3518 h 19998"/>
                <a:gd name="connsiteX581" fmla="*/ 16490 w 19998"/>
                <a:gd name="connsiteY581" fmla="*/ 3518 h 19998"/>
                <a:gd name="connsiteX582" fmla="*/ 16506 w 19998"/>
                <a:gd name="connsiteY582" fmla="*/ 3600 h 19998"/>
                <a:gd name="connsiteX583" fmla="*/ 16590 w 19998"/>
                <a:gd name="connsiteY583" fmla="*/ 3624 h 19998"/>
                <a:gd name="connsiteX584" fmla="*/ 16611 w 19998"/>
                <a:gd name="connsiteY584" fmla="*/ 3581 h 19998"/>
                <a:gd name="connsiteX585" fmla="*/ 16694 w 19998"/>
                <a:gd name="connsiteY585" fmla="*/ 3600 h 19998"/>
                <a:gd name="connsiteX586" fmla="*/ 16694 w 19998"/>
                <a:gd name="connsiteY586" fmla="*/ 3560 h 19998"/>
                <a:gd name="connsiteX587" fmla="*/ 16716 w 19998"/>
                <a:gd name="connsiteY587" fmla="*/ 3560 h 19998"/>
                <a:gd name="connsiteX588" fmla="*/ 16716 w 19998"/>
                <a:gd name="connsiteY588" fmla="*/ 3518 h 19998"/>
                <a:gd name="connsiteX589" fmla="*/ 16759 w 19998"/>
                <a:gd name="connsiteY589" fmla="*/ 3497 h 19998"/>
                <a:gd name="connsiteX590" fmla="*/ 16759 w 19998"/>
                <a:gd name="connsiteY590" fmla="*/ 3478 h 19998"/>
                <a:gd name="connsiteX591" fmla="*/ 16940 w 19998"/>
                <a:gd name="connsiteY591" fmla="*/ 3478 h 19998"/>
                <a:gd name="connsiteX592" fmla="*/ 17085 w 19998"/>
                <a:gd name="connsiteY592" fmla="*/ 3560 h 19998"/>
                <a:gd name="connsiteX593" fmla="*/ 17085 w 19998"/>
                <a:gd name="connsiteY593" fmla="*/ 3534 h 19998"/>
                <a:gd name="connsiteX594" fmla="*/ 17192 w 19998"/>
                <a:gd name="connsiteY594" fmla="*/ 3518 h 19998"/>
                <a:gd name="connsiteX595" fmla="*/ 17192 w 19998"/>
                <a:gd name="connsiteY595" fmla="*/ 3534 h 19998"/>
                <a:gd name="connsiteX596" fmla="*/ 17373 w 19998"/>
                <a:gd name="connsiteY596" fmla="*/ 3640 h 19998"/>
                <a:gd name="connsiteX597" fmla="*/ 17354 w 19998"/>
                <a:gd name="connsiteY597" fmla="*/ 3663 h 19998"/>
                <a:gd name="connsiteX598" fmla="*/ 17437 w 19998"/>
                <a:gd name="connsiteY598" fmla="*/ 3783 h 19998"/>
                <a:gd name="connsiteX599" fmla="*/ 17397 w 19998"/>
                <a:gd name="connsiteY599" fmla="*/ 3783 h 19998"/>
                <a:gd name="connsiteX600" fmla="*/ 17414 w 19998"/>
                <a:gd name="connsiteY600" fmla="*/ 3826 h 19998"/>
                <a:gd name="connsiteX601" fmla="*/ 17437 w 19998"/>
                <a:gd name="connsiteY601" fmla="*/ 3826 h 19998"/>
                <a:gd name="connsiteX602" fmla="*/ 17602 w 19998"/>
                <a:gd name="connsiteY602" fmla="*/ 4028 h 19998"/>
                <a:gd name="connsiteX603" fmla="*/ 17623 w 19998"/>
                <a:gd name="connsiteY603" fmla="*/ 4091 h 19998"/>
                <a:gd name="connsiteX604" fmla="*/ 17642 w 19998"/>
                <a:gd name="connsiteY604" fmla="*/ 4091 h 19998"/>
                <a:gd name="connsiteX605" fmla="*/ 17683 w 19998"/>
                <a:gd name="connsiteY605" fmla="*/ 4211 h 19998"/>
                <a:gd name="connsiteX606" fmla="*/ 17849 w 19998"/>
                <a:gd name="connsiteY606" fmla="*/ 4211 h 19998"/>
                <a:gd name="connsiteX607" fmla="*/ 17849 w 19998"/>
                <a:gd name="connsiteY607" fmla="*/ 4171 h 19998"/>
                <a:gd name="connsiteX608" fmla="*/ 17871 w 19998"/>
                <a:gd name="connsiteY608" fmla="*/ 4171 h 19998"/>
                <a:gd name="connsiteX609" fmla="*/ 17830 w 19998"/>
                <a:gd name="connsiteY609" fmla="*/ 4091 h 19998"/>
                <a:gd name="connsiteX610" fmla="*/ 17871 w 19998"/>
                <a:gd name="connsiteY610" fmla="*/ 4065 h 19998"/>
                <a:gd name="connsiteX611" fmla="*/ 17935 w 19998"/>
                <a:gd name="connsiteY611" fmla="*/ 4091 h 19998"/>
                <a:gd name="connsiteX612" fmla="*/ 17976 w 19998"/>
                <a:gd name="connsiteY612" fmla="*/ 4065 h 19998"/>
                <a:gd name="connsiteX613" fmla="*/ 18019 w 19998"/>
                <a:gd name="connsiteY613" fmla="*/ 4091 h 19998"/>
                <a:gd name="connsiteX614" fmla="*/ 18140 w 19998"/>
                <a:gd name="connsiteY614" fmla="*/ 4131 h 19998"/>
                <a:gd name="connsiteX615" fmla="*/ 18183 w 19998"/>
                <a:gd name="connsiteY615" fmla="*/ 4293 h 19998"/>
                <a:gd name="connsiteX616" fmla="*/ 18200 w 19998"/>
                <a:gd name="connsiteY616" fmla="*/ 4293 h 19998"/>
                <a:gd name="connsiteX617" fmla="*/ 18223 w 19998"/>
                <a:gd name="connsiteY617" fmla="*/ 4211 h 19998"/>
                <a:gd name="connsiteX618" fmla="*/ 18240 w 19998"/>
                <a:gd name="connsiteY618" fmla="*/ 4211 h 19998"/>
                <a:gd name="connsiteX619" fmla="*/ 18240 w 19998"/>
                <a:gd name="connsiteY619" fmla="*/ 4230 h 19998"/>
                <a:gd name="connsiteX620" fmla="*/ 18281 w 19998"/>
                <a:gd name="connsiteY620" fmla="*/ 4230 h 19998"/>
                <a:gd name="connsiteX621" fmla="*/ 18328 w 19998"/>
                <a:gd name="connsiteY621" fmla="*/ 4270 h 19998"/>
                <a:gd name="connsiteX622" fmla="*/ 18369 w 19998"/>
                <a:gd name="connsiteY622" fmla="*/ 4253 h 19998"/>
                <a:gd name="connsiteX623" fmla="*/ 18388 w 19998"/>
                <a:gd name="connsiteY623" fmla="*/ 4270 h 19998"/>
                <a:gd name="connsiteX624" fmla="*/ 18531 w 19998"/>
                <a:gd name="connsiteY624" fmla="*/ 4253 h 19998"/>
                <a:gd name="connsiteX625" fmla="*/ 18531 w 19998"/>
                <a:gd name="connsiteY625" fmla="*/ 4270 h 19998"/>
                <a:gd name="connsiteX626" fmla="*/ 18631 w 19998"/>
                <a:gd name="connsiteY626" fmla="*/ 4211 h 19998"/>
                <a:gd name="connsiteX627" fmla="*/ 18631 w 19998"/>
                <a:gd name="connsiteY627" fmla="*/ 4131 h 19998"/>
                <a:gd name="connsiteX628" fmla="*/ 18762 w 19998"/>
                <a:gd name="connsiteY628" fmla="*/ 4108 h 19998"/>
                <a:gd name="connsiteX629" fmla="*/ 18778 w 19998"/>
                <a:gd name="connsiteY629" fmla="*/ 4148 h 19998"/>
                <a:gd name="connsiteX630" fmla="*/ 18821 w 19998"/>
                <a:gd name="connsiteY630" fmla="*/ 4131 h 19998"/>
                <a:gd name="connsiteX631" fmla="*/ 18943 w 19998"/>
                <a:gd name="connsiteY631" fmla="*/ 4333 h 19998"/>
                <a:gd name="connsiteX632" fmla="*/ 19047 w 19998"/>
                <a:gd name="connsiteY632" fmla="*/ 4333 h 19998"/>
                <a:gd name="connsiteX633" fmla="*/ 19064 w 19998"/>
                <a:gd name="connsiteY633" fmla="*/ 4392 h 19998"/>
                <a:gd name="connsiteX634" fmla="*/ 19152 w 19998"/>
                <a:gd name="connsiteY634" fmla="*/ 4392 h 19998"/>
                <a:gd name="connsiteX635" fmla="*/ 19152 w 19998"/>
                <a:gd name="connsiteY635" fmla="*/ 4373 h 19998"/>
                <a:gd name="connsiteX636" fmla="*/ 19212 w 19998"/>
                <a:gd name="connsiteY636" fmla="*/ 4373 h 19998"/>
                <a:gd name="connsiteX637" fmla="*/ 19212 w 19998"/>
                <a:gd name="connsiteY637" fmla="*/ 4392 h 19998"/>
                <a:gd name="connsiteX638" fmla="*/ 19317 w 19998"/>
                <a:gd name="connsiteY638" fmla="*/ 4333 h 19998"/>
                <a:gd name="connsiteX639" fmla="*/ 19417 w 19998"/>
                <a:gd name="connsiteY639" fmla="*/ 4392 h 19998"/>
                <a:gd name="connsiteX640" fmla="*/ 19443 w 19998"/>
                <a:gd name="connsiteY640" fmla="*/ 4373 h 19998"/>
                <a:gd name="connsiteX641" fmla="*/ 19500 w 19998"/>
                <a:gd name="connsiteY641" fmla="*/ 4373 h 19998"/>
                <a:gd name="connsiteX642" fmla="*/ 19521 w 19998"/>
                <a:gd name="connsiteY642" fmla="*/ 4352 h 19998"/>
                <a:gd name="connsiteX643" fmla="*/ 19998 w 19998"/>
                <a:gd name="connsiteY643" fmla="*/ 4512 h 19998"/>
                <a:gd name="connsiteX644" fmla="*/ 19750 w 19998"/>
                <a:gd name="connsiteY644" fmla="*/ 4939 h 19998"/>
                <a:gd name="connsiteX645" fmla="*/ 19712 w 19998"/>
                <a:gd name="connsiteY645" fmla="*/ 4939 h 19998"/>
                <a:gd name="connsiteX646" fmla="*/ 19686 w 19998"/>
                <a:gd name="connsiteY646" fmla="*/ 5003 h 19998"/>
                <a:gd name="connsiteX647" fmla="*/ 19645 w 19998"/>
                <a:gd name="connsiteY647" fmla="*/ 5003 h 19998"/>
                <a:gd name="connsiteX648" fmla="*/ 19131 w 19998"/>
                <a:gd name="connsiteY648" fmla="*/ 6512 h 19998"/>
                <a:gd name="connsiteX649" fmla="*/ 19236 w 19998"/>
                <a:gd name="connsiteY649" fmla="*/ 7750 h 19998"/>
                <a:gd name="connsiteX650" fmla="*/ 19212 w 19998"/>
                <a:gd name="connsiteY650" fmla="*/ 7750 h 19998"/>
                <a:gd name="connsiteX651" fmla="*/ 19090 w 19998"/>
                <a:gd name="connsiteY651" fmla="*/ 7870 h 19998"/>
                <a:gd name="connsiteX652" fmla="*/ 19152 w 19998"/>
                <a:gd name="connsiteY652" fmla="*/ 7853 h 19998"/>
                <a:gd name="connsiteX653" fmla="*/ 19064 w 19998"/>
                <a:gd name="connsiteY653" fmla="*/ 7973 h 19998"/>
                <a:gd name="connsiteX654" fmla="*/ 18983 w 19998"/>
                <a:gd name="connsiteY654" fmla="*/ 7973 h 19998"/>
                <a:gd name="connsiteX655" fmla="*/ 18714 w 19998"/>
                <a:gd name="connsiteY655" fmla="*/ 8135 h 19998"/>
                <a:gd name="connsiteX656" fmla="*/ 18695 w 19998"/>
                <a:gd name="connsiteY656" fmla="*/ 8093 h 19998"/>
                <a:gd name="connsiteX657" fmla="*/ 18614 w 19998"/>
                <a:gd name="connsiteY657" fmla="*/ 7997 h 19998"/>
                <a:gd name="connsiteX658" fmla="*/ 18304 w 19998"/>
                <a:gd name="connsiteY65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172 w 19998"/>
                <a:gd name="connsiteY329" fmla="*/ 6892 h 19998"/>
                <a:gd name="connsiteX330" fmla="*/ 886 w 19998"/>
                <a:gd name="connsiteY330" fmla="*/ 6975 h 19998"/>
                <a:gd name="connsiteX331" fmla="*/ 679 w 19998"/>
                <a:gd name="connsiteY331" fmla="*/ 7099 h 19998"/>
                <a:gd name="connsiteX332" fmla="*/ 533 w 19998"/>
                <a:gd name="connsiteY332" fmla="*/ 7078 h 19998"/>
                <a:gd name="connsiteX333" fmla="*/ 533 w 19998"/>
                <a:gd name="connsiteY333" fmla="*/ 7022 h 19998"/>
                <a:gd name="connsiteX334" fmla="*/ 574 w 19998"/>
                <a:gd name="connsiteY334" fmla="*/ 6996 h 19998"/>
                <a:gd name="connsiteX335" fmla="*/ 305 w 19998"/>
                <a:gd name="connsiteY335" fmla="*/ 6568 h 19998"/>
                <a:gd name="connsiteX336" fmla="*/ 264 w 19998"/>
                <a:gd name="connsiteY336" fmla="*/ 6594 h 19998"/>
                <a:gd name="connsiteX337" fmla="*/ 164 w 19998"/>
                <a:gd name="connsiteY337" fmla="*/ 6528 h 19998"/>
                <a:gd name="connsiteX338" fmla="*/ 141 w 19998"/>
                <a:gd name="connsiteY338" fmla="*/ 6528 h 19998"/>
                <a:gd name="connsiteX339" fmla="*/ 0 w 19998"/>
                <a:gd name="connsiteY339" fmla="*/ 6490 h 19998"/>
                <a:gd name="connsiteX340" fmla="*/ 17 w 19998"/>
                <a:gd name="connsiteY340" fmla="*/ 6465 h 19998"/>
                <a:gd name="connsiteX341" fmla="*/ 57 w 19998"/>
                <a:gd name="connsiteY341" fmla="*/ 6465 h 19998"/>
                <a:gd name="connsiteX342" fmla="*/ 57 w 19998"/>
                <a:gd name="connsiteY342" fmla="*/ 6425 h 19998"/>
                <a:gd name="connsiteX343" fmla="*/ 695 w 19998"/>
                <a:gd name="connsiteY343" fmla="*/ 6408 h 19998"/>
                <a:gd name="connsiteX344" fmla="*/ 760 w 19998"/>
                <a:gd name="connsiteY344" fmla="*/ 6262 h 19998"/>
                <a:gd name="connsiteX345" fmla="*/ 722 w 19998"/>
                <a:gd name="connsiteY345" fmla="*/ 6262 h 19998"/>
                <a:gd name="connsiteX346" fmla="*/ 695 w 19998"/>
                <a:gd name="connsiteY346" fmla="*/ 6164 h 19998"/>
                <a:gd name="connsiteX347" fmla="*/ 433 w 19998"/>
                <a:gd name="connsiteY347" fmla="*/ 6084 h 19998"/>
                <a:gd name="connsiteX348" fmla="*/ 348 w 19998"/>
                <a:gd name="connsiteY348" fmla="*/ 6204 h 19998"/>
                <a:gd name="connsiteX349" fmla="*/ 329 w 19998"/>
                <a:gd name="connsiteY349" fmla="*/ 6204 h 19998"/>
                <a:gd name="connsiteX350" fmla="*/ 305 w 19998"/>
                <a:gd name="connsiteY350" fmla="*/ 6060 h 19998"/>
                <a:gd name="connsiteX351" fmla="*/ 348 w 19998"/>
                <a:gd name="connsiteY351" fmla="*/ 6044 h 19998"/>
                <a:gd name="connsiteX352" fmla="*/ 348 w 19998"/>
                <a:gd name="connsiteY352" fmla="*/ 5997 h 19998"/>
                <a:gd name="connsiteX353" fmla="*/ 248 w 19998"/>
                <a:gd name="connsiteY353" fmla="*/ 5997 h 19998"/>
                <a:gd name="connsiteX354" fmla="*/ 221 w 19998"/>
                <a:gd name="connsiteY354" fmla="*/ 5938 h 19998"/>
                <a:gd name="connsiteX355" fmla="*/ 329 w 19998"/>
                <a:gd name="connsiteY355" fmla="*/ 5938 h 19998"/>
                <a:gd name="connsiteX356" fmla="*/ 348 w 19998"/>
                <a:gd name="connsiteY356" fmla="*/ 5818 h 19998"/>
                <a:gd name="connsiteX357" fmla="*/ 391 w 19998"/>
                <a:gd name="connsiteY357" fmla="*/ 5818 h 19998"/>
                <a:gd name="connsiteX358" fmla="*/ 369 w 19998"/>
                <a:gd name="connsiteY358" fmla="*/ 5917 h 19998"/>
                <a:gd name="connsiteX359" fmla="*/ 433 w 19998"/>
                <a:gd name="connsiteY359" fmla="*/ 5877 h 19998"/>
                <a:gd name="connsiteX360" fmla="*/ 433 w 19998"/>
                <a:gd name="connsiteY360" fmla="*/ 5898 h 19998"/>
                <a:gd name="connsiteX361" fmla="*/ 410 w 19998"/>
                <a:gd name="connsiteY361" fmla="*/ 5917 h 19998"/>
                <a:gd name="connsiteX362" fmla="*/ 433 w 19998"/>
                <a:gd name="connsiteY362" fmla="*/ 5938 h 19998"/>
                <a:gd name="connsiteX363" fmla="*/ 555 w 19998"/>
                <a:gd name="connsiteY363" fmla="*/ 5938 h 19998"/>
                <a:gd name="connsiteX364" fmla="*/ 555 w 19998"/>
                <a:gd name="connsiteY364" fmla="*/ 5955 h 19998"/>
                <a:gd name="connsiteX365" fmla="*/ 738 w 19998"/>
                <a:gd name="connsiteY365" fmla="*/ 5938 h 19998"/>
                <a:gd name="connsiteX366" fmla="*/ 695 w 19998"/>
                <a:gd name="connsiteY366" fmla="*/ 5835 h 19998"/>
                <a:gd name="connsiteX367" fmla="*/ 655 w 19998"/>
                <a:gd name="connsiteY367" fmla="*/ 5835 h 19998"/>
                <a:gd name="connsiteX368" fmla="*/ 638 w 19998"/>
                <a:gd name="connsiteY368" fmla="*/ 5877 h 19998"/>
                <a:gd name="connsiteX369" fmla="*/ 574 w 19998"/>
                <a:gd name="connsiteY369" fmla="*/ 5861 h 19998"/>
                <a:gd name="connsiteX370" fmla="*/ 517 w 19998"/>
                <a:gd name="connsiteY370" fmla="*/ 5861 h 19998"/>
                <a:gd name="connsiteX371" fmla="*/ 598 w 19998"/>
                <a:gd name="connsiteY371" fmla="*/ 5736 h 19998"/>
                <a:gd name="connsiteX372" fmla="*/ 141 w 19998"/>
                <a:gd name="connsiteY372" fmla="*/ 5778 h 19998"/>
                <a:gd name="connsiteX373" fmla="*/ 141 w 19998"/>
                <a:gd name="connsiteY373" fmla="*/ 5795 h 19998"/>
                <a:gd name="connsiteX374" fmla="*/ 17 w 19998"/>
                <a:gd name="connsiteY374" fmla="*/ 5818 h 19998"/>
                <a:gd name="connsiteX375" fmla="*/ 17 w 19998"/>
                <a:gd name="connsiteY375" fmla="*/ 5715 h 19998"/>
                <a:gd name="connsiteX376" fmla="*/ 40 w 19998"/>
                <a:gd name="connsiteY376" fmla="*/ 5715 h 19998"/>
                <a:gd name="connsiteX377" fmla="*/ 141 w 19998"/>
                <a:gd name="connsiteY377" fmla="*/ 5287 h 19998"/>
                <a:gd name="connsiteX378" fmla="*/ 181 w 19998"/>
                <a:gd name="connsiteY378" fmla="*/ 5268 h 19998"/>
                <a:gd name="connsiteX379" fmla="*/ 348 w 19998"/>
                <a:gd name="connsiteY379" fmla="*/ 5247 h 19998"/>
                <a:gd name="connsiteX380" fmla="*/ 329 w 19998"/>
                <a:gd name="connsiteY380" fmla="*/ 5205 h 19998"/>
                <a:gd name="connsiteX381" fmla="*/ 450 w 19998"/>
                <a:gd name="connsiteY381" fmla="*/ 5149 h 19998"/>
                <a:gd name="connsiteX382" fmla="*/ 617 w 19998"/>
                <a:gd name="connsiteY382" fmla="*/ 5149 h 19998"/>
                <a:gd name="connsiteX383" fmla="*/ 617 w 19998"/>
                <a:gd name="connsiteY383" fmla="*/ 5106 h 19998"/>
                <a:gd name="connsiteX384" fmla="*/ 803 w 19998"/>
                <a:gd name="connsiteY384" fmla="*/ 5085 h 19998"/>
                <a:gd name="connsiteX385" fmla="*/ 826 w 19998"/>
                <a:gd name="connsiteY385" fmla="*/ 5106 h 19998"/>
                <a:gd name="connsiteX386" fmla="*/ 803 w 19998"/>
                <a:gd name="connsiteY386" fmla="*/ 5149 h 19998"/>
                <a:gd name="connsiteX387" fmla="*/ 803 w 19998"/>
                <a:gd name="connsiteY387" fmla="*/ 5165 h 19998"/>
                <a:gd name="connsiteX388" fmla="*/ 1276 w 19998"/>
                <a:gd name="connsiteY388" fmla="*/ 5022 h 19998"/>
                <a:gd name="connsiteX389" fmla="*/ 1276 w 19998"/>
                <a:gd name="connsiteY389" fmla="*/ 5003 h 19998"/>
                <a:gd name="connsiteX390" fmla="*/ 1276 w 19998"/>
                <a:gd name="connsiteY390" fmla="*/ 5022 h 19998"/>
                <a:gd name="connsiteX391" fmla="*/ 1298 w 19998"/>
                <a:gd name="connsiteY391" fmla="*/ 5022 h 19998"/>
                <a:gd name="connsiteX392" fmla="*/ 1298 w 19998"/>
                <a:gd name="connsiteY392" fmla="*/ 5003 h 19998"/>
                <a:gd name="connsiteX393" fmla="*/ 1341 w 19998"/>
                <a:gd name="connsiteY393" fmla="*/ 5003 h 19998"/>
                <a:gd name="connsiteX394" fmla="*/ 1341 w 19998"/>
                <a:gd name="connsiteY394" fmla="*/ 5165 h 19998"/>
                <a:gd name="connsiteX395" fmla="*/ 1381 w 19998"/>
                <a:gd name="connsiteY395" fmla="*/ 5165 h 19998"/>
                <a:gd name="connsiteX396" fmla="*/ 1441 w 19998"/>
                <a:gd name="connsiteY396" fmla="*/ 5149 h 19998"/>
                <a:gd name="connsiteX397" fmla="*/ 1441 w 19998"/>
                <a:gd name="connsiteY397" fmla="*/ 5205 h 19998"/>
                <a:gd name="connsiteX398" fmla="*/ 1505 w 19998"/>
                <a:gd name="connsiteY398" fmla="*/ 5231 h 19998"/>
                <a:gd name="connsiteX399" fmla="*/ 1524 w 19998"/>
                <a:gd name="connsiteY399" fmla="*/ 5069 h 19998"/>
                <a:gd name="connsiteX400" fmla="*/ 1562 w 19998"/>
                <a:gd name="connsiteY400" fmla="*/ 5069 h 19998"/>
                <a:gd name="connsiteX401" fmla="*/ 1562 w 19998"/>
                <a:gd name="connsiteY401" fmla="*/ 5043 h 19998"/>
                <a:gd name="connsiteX402" fmla="*/ 1815 w 19998"/>
                <a:gd name="connsiteY402" fmla="*/ 5125 h 19998"/>
                <a:gd name="connsiteX403" fmla="*/ 1815 w 19998"/>
                <a:gd name="connsiteY403" fmla="*/ 5149 h 19998"/>
                <a:gd name="connsiteX404" fmla="*/ 1831 w 19998"/>
                <a:gd name="connsiteY404" fmla="*/ 5149 h 19998"/>
                <a:gd name="connsiteX405" fmla="*/ 1874 w 19998"/>
                <a:gd name="connsiteY405" fmla="*/ 5149 h 19998"/>
                <a:gd name="connsiteX406" fmla="*/ 1874 w 19998"/>
                <a:gd name="connsiteY406" fmla="*/ 5189 h 19998"/>
                <a:gd name="connsiteX407" fmla="*/ 1936 w 19998"/>
                <a:gd name="connsiteY407" fmla="*/ 5165 h 19998"/>
                <a:gd name="connsiteX408" fmla="*/ 1936 w 19998"/>
                <a:gd name="connsiteY408" fmla="*/ 5149 h 19998"/>
                <a:gd name="connsiteX409" fmla="*/ 1915 w 19998"/>
                <a:gd name="connsiteY409" fmla="*/ 5125 h 19998"/>
                <a:gd name="connsiteX410" fmla="*/ 1915 w 19998"/>
                <a:gd name="connsiteY410" fmla="*/ 5069 h 19998"/>
                <a:gd name="connsiteX411" fmla="*/ 1979 w 19998"/>
                <a:gd name="connsiteY411" fmla="*/ 5003 h 19998"/>
                <a:gd name="connsiteX412" fmla="*/ 1936 w 19998"/>
                <a:gd name="connsiteY412" fmla="*/ 4939 h 19998"/>
                <a:gd name="connsiteX413" fmla="*/ 2103 w 19998"/>
                <a:gd name="connsiteY413" fmla="*/ 4820 h 19998"/>
                <a:gd name="connsiteX414" fmla="*/ 2496 w 19998"/>
                <a:gd name="connsiteY414" fmla="*/ 4777 h 19998"/>
                <a:gd name="connsiteX415" fmla="*/ 2536 w 19998"/>
                <a:gd name="connsiteY415" fmla="*/ 4860 h 19998"/>
                <a:gd name="connsiteX416" fmla="*/ 2722 w 19998"/>
                <a:gd name="connsiteY416" fmla="*/ 4761 h 19998"/>
                <a:gd name="connsiteX417" fmla="*/ 2722 w 19998"/>
                <a:gd name="connsiteY417" fmla="*/ 4900 h 19998"/>
                <a:gd name="connsiteX418" fmla="*/ 2805 w 19998"/>
                <a:gd name="connsiteY418" fmla="*/ 4923 h 19998"/>
                <a:gd name="connsiteX419" fmla="*/ 2782 w 19998"/>
                <a:gd name="connsiteY419" fmla="*/ 4982 h 19998"/>
                <a:gd name="connsiteX420" fmla="*/ 2886 w 19998"/>
                <a:gd name="connsiteY420" fmla="*/ 5022 h 19998"/>
                <a:gd name="connsiteX421" fmla="*/ 2910 w 19998"/>
                <a:gd name="connsiteY421" fmla="*/ 5022 h 19998"/>
                <a:gd name="connsiteX422" fmla="*/ 2970 w 19998"/>
                <a:gd name="connsiteY422" fmla="*/ 5189 h 19998"/>
                <a:gd name="connsiteX423" fmla="*/ 3256 w 19998"/>
                <a:gd name="connsiteY423" fmla="*/ 5673 h 19998"/>
                <a:gd name="connsiteX424" fmla="*/ 3608 w 19998"/>
                <a:gd name="connsiteY424" fmla="*/ 5391 h 19998"/>
                <a:gd name="connsiteX425" fmla="*/ 3860 w 19998"/>
                <a:gd name="connsiteY425" fmla="*/ 5268 h 19998"/>
                <a:gd name="connsiteX426" fmla="*/ 3999 w 19998"/>
                <a:gd name="connsiteY426" fmla="*/ 5534 h 19998"/>
                <a:gd name="connsiteX427" fmla="*/ 4351 w 19998"/>
                <a:gd name="connsiteY427" fmla="*/ 5351 h 19998"/>
                <a:gd name="connsiteX428" fmla="*/ 4580 w 19998"/>
                <a:gd name="connsiteY428" fmla="*/ 5268 h 19998"/>
                <a:gd name="connsiteX429" fmla="*/ 4580 w 19998"/>
                <a:gd name="connsiteY429" fmla="*/ 5471 h 19998"/>
                <a:gd name="connsiteX430" fmla="*/ 4994 w 19998"/>
                <a:gd name="connsiteY430" fmla="*/ 5449 h 19998"/>
                <a:gd name="connsiteX431" fmla="*/ 5075 w 19998"/>
                <a:gd name="connsiteY431" fmla="*/ 5471 h 19998"/>
                <a:gd name="connsiteX432" fmla="*/ 5323 w 19998"/>
                <a:gd name="connsiteY432" fmla="*/ 5471 h 19998"/>
                <a:gd name="connsiteX433" fmla="*/ 5242 w 19998"/>
                <a:gd name="connsiteY433" fmla="*/ 5407 h 19998"/>
                <a:gd name="connsiteX434" fmla="*/ 4994 w 19998"/>
                <a:gd name="connsiteY434" fmla="*/ 5003 h 19998"/>
                <a:gd name="connsiteX435" fmla="*/ 4970 w 19998"/>
                <a:gd name="connsiteY435" fmla="*/ 5003 h 19998"/>
                <a:gd name="connsiteX436" fmla="*/ 4954 w 19998"/>
                <a:gd name="connsiteY436" fmla="*/ 4982 h 19998"/>
                <a:gd name="connsiteX437" fmla="*/ 5054 w 19998"/>
                <a:gd name="connsiteY437" fmla="*/ 4618 h 19998"/>
                <a:gd name="connsiteX438" fmla="*/ 5054 w 19998"/>
                <a:gd name="connsiteY438" fmla="*/ 4601 h 19998"/>
                <a:gd name="connsiteX439" fmla="*/ 5037 w 19998"/>
                <a:gd name="connsiteY439" fmla="*/ 4618 h 19998"/>
                <a:gd name="connsiteX440" fmla="*/ 5011 w 19998"/>
                <a:gd name="connsiteY440" fmla="*/ 4131 h 19998"/>
                <a:gd name="connsiteX441" fmla="*/ 4970 w 19998"/>
                <a:gd name="connsiteY441" fmla="*/ 4131 h 19998"/>
                <a:gd name="connsiteX442" fmla="*/ 4642 w 19998"/>
                <a:gd name="connsiteY442" fmla="*/ 3335 h 19998"/>
                <a:gd name="connsiteX443" fmla="*/ 4663 w 19998"/>
                <a:gd name="connsiteY443" fmla="*/ 3092 h 19998"/>
                <a:gd name="connsiteX444" fmla="*/ 4563 w 19998"/>
                <a:gd name="connsiteY444" fmla="*/ 3050 h 19998"/>
                <a:gd name="connsiteX445" fmla="*/ 4563 w 19998"/>
                <a:gd name="connsiteY445" fmla="*/ 2930 h 19998"/>
                <a:gd name="connsiteX446" fmla="*/ 4663 w 19998"/>
                <a:gd name="connsiteY446" fmla="*/ 2987 h 19998"/>
                <a:gd name="connsiteX447" fmla="*/ 4684 w 19998"/>
                <a:gd name="connsiteY447" fmla="*/ 2947 h 19998"/>
                <a:gd name="connsiteX448" fmla="*/ 5242 w 19998"/>
                <a:gd name="connsiteY448" fmla="*/ 3092 h 19998"/>
                <a:gd name="connsiteX449" fmla="*/ 5258 w 19998"/>
                <a:gd name="connsiteY449" fmla="*/ 3029 h 19998"/>
                <a:gd name="connsiteX450" fmla="*/ 5570 w 19998"/>
                <a:gd name="connsiteY450" fmla="*/ 3050 h 19998"/>
                <a:gd name="connsiteX451" fmla="*/ 5632 w 19998"/>
                <a:gd name="connsiteY451" fmla="*/ 3252 h 19998"/>
                <a:gd name="connsiteX452" fmla="*/ 5592 w 19998"/>
                <a:gd name="connsiteY452" fmla="*/ 3252 h 19998"/>
                <a:gd name="connsiteX453" fmla="*/ 5570 w 19998"/>
                <a:gd name="connsiteY453" fmla="*/ 3316 h 19998"/>
                <a:gd name="connsiteX454" fmla="*/ 5511 w 19998"/>
                <a:gd name="connsiteY454" fmla="*/ 3316 h 19998"/>
                <a:gd name="connsiteX455" fmla="*/ 5675 w 19998"/>
                <a:gd name="connsiteY455" fmla="*/ 3800 h 19998"/>
                <a:gd name="connsiteX456" fmla="*/ 5649 w 19998"/>
                <a:gd name="connsiteY456" fmla="*/ 3826 h 19998"/>
                <a:gd name="connsiteX457" fmla="*/ 5732 w 19998"/>
                <a:gd name="connsiteY457" fmla="*/ 3842 h 19998"/>
                <a:gd name="connsiteX458" fmla="*/ 5713 w 19998"/>
                <a:gd name="connsiteY458" fmla="*/ 3842 h 19998"/>
                <a:gd name="connsiteX459" fmla="*/ 5732 w 19998"/>
                <a:gd name="connsiteY459" fmla="*/ 3882 h 19998"/>
                <a:gd name="connsiteX460" fmla="*/ 5756 w 19998"/>
                <a:gd name="connsiteY460" fmla="*/ 3882 h 19998"/>
                <a:gd name="connsiteX461" fmla="*/ 5775 w 19998"/>
                <a:gd name="connsiteY461" fmla="*/ 3882 h 19998"/>
                <a:gd name="connsiteX462" fmla="*/ 5861 w 19998"/>
                <a:gd name="connsiteY462" fmla="*/ 3762 h 19998"/>
                <a:gd name="connsiteX463" fmla="*/ 6499 w 19998"/>
                <a:gd name="connsiteY463" fmla="*/ 3906 h 19998"/>
                <a:gd name="connsiteX464" fmla="*/ 7611 w 19998"/>
                <a:gd name="connsiteY464" fmla="*/ 3826 h 19998"/>
                <a:gd name="connsiteX465" fmla="*/ 7923 w 19998"/>
                <a:gd name="connsiteY465" fmla="*/ 3722 h 19998"/>
                <a:gd name="connsiteX466" fmla="*/ 8045 w 19998"/>
                <a:gd name="connsiteY466" fmla="*/ 3703 h 19998"/>
                <a:gd name="connsiteX467" fmla="*/ 7611 w 19998"/>
                <a:gd name="connsiteY467" fmla="*/ 3600 h 19998"/>
                <a:gd name="connsiteX468" fmla="*/ 7611 w 19998"/>
                <a:gd name="connsiteY468" fmla="*/ 3581 h 19998"/>
                <a:gd name="connsiteX469" fmla="*/ 7799 w 19998"/>
                <a:gd name="connsiteY469" fmla="*/ 3092 h 19998"/>
                <a:gd name="connsiteX470" fmla="*/ 9574 w 19998"/>
                <a:gd name="connsiteY470" fmla="*/ 2317 h 19998"/>
                <a:gd name="connsiteX471" fmla="*/ 9843 w 19998"/>
                <a:gd name="connsiteY471" fmla="*/ 1993 h 19998"/>
                <a:gd name="connsiteX472" fmla="*/ 9902 w 19998"/>
                <a:gd name="connsiteY472" fmla="*/ 2051 h 19998"/>
                <a:gd name="connsiteX473" fmla="*/ 10031 w 19998"/>
                <a:gd name="connsiteY473" fmla="*/ 2051 h 19998"/>
                <a:gd name="connsiteX474" fmla="*/ 9964 w 19998"/>
                <a:gd name="connsiteY474" fmla="*/ 1972 h 19998"/>
                <a:gd name="connsiteX475" fmla="*/ 9943 w 19998"/>
                <a:gd name="connsiteY475" fmla="*/ 1993 h 19998"/>
                <a:gd name="connsiteX476" fmla="*/ 9843 w 19998"/>
                <a:gd name="connsiteY476" fmla="*/ 1645 h 19998"/>
                <a:gd name="connsiteX477" fmla="*/ 9902 w 19998"/>
                <a:gd name="connsiteY477" fmla="*/ 1645 h 19998"/>
                <a:gd name="connsiteX478" fmla="*/ 9902 w 19998"/>
                <a:gd name="connsiteY478" fmla="*/ 1628 h 19998"/>
                <a:gd name="connsiteX479" fmla="*/ 9902 w 19998"/>
                <a:gd name="connsiteY479" fmla="*/ 1607 h 19998"/>
                <a:gd name="connsiteX480" fmla="*/ 9843 w 19998"/>
                <a:gd name="connsiteY480" fmla="*/ 1542 h 19998"/>
                <a:gd name="connsiteX481" fmla="*/ 9886 w 19998"/>
                <a:gd name="connsiteY481" fmla="*/ 1260 h 19998"/>
                <a:gd name="connsiteX482" fmla="*/ 9926 w 19998"/>
                <a:gd name="connsiteY482" fmla="*/ 1243 h 19998"/>
                <a:gd name="connsiteX483" fmla="*/ 9886 w 19998"/>
                <a:gd name="connsiteY483" fmla="*/ 815 h 19998"/>
                <a:gd name="connsiteX484" fmla="*/ 9902 w 19998"/>
                <a:gd name="connsiteY484" fmla="*/ 815 h 19998"/>
                <a:gd name="connsiteX485" fmla="*/ 9886 w 19998"/>
                <a:gd name="connsiteY485" fmla="*/ 484 h 19998"/>
                <a:gd name="connsiteX486" fmla="*/ 10645 w 19998"/>
                <a:gd name="connsiteY486" fmla="*/ 186 h 19998"/>
                <a:gd name="connsiteX487" fmla="*/ 11307 w 19998"/>
                <a:gd name="connsiteY487" fmla="*/ 0 h 19998"/>
                <a:gd name="connsiteX488" fmla="*/ 11431 w 19998"/>
                <a:gd name="connsiteY488" fmla="*/ 324 h 19998"/>
                <a:gd name="connsiteX489" fmla="*/ 11431 w 19998"/>
                <a:gd name="connsiteY489" fmla="*/ 630 h 19998"/>
                <a:gd name="connsiteX490" fmla="*/ 11577 w 19998"/>
                <a:gd name="connsiteY490" fmla="*/ 630 h 19998"/>
                <a:gd name="connsiteX491" fmla="*/ 11700 w 19998"/>
                <a:gd name="connsiteY491" fmla="*/ 832 h 19998"/>
                <a:gd name="connsiteX492" fmla="*/ 11822 w 19998"/>
                <a:gd name="connsiteY492" fmla="*/ 895 h 19998"/>
                <a:gd name="connsiteX493" fmla="*/ 12158 w 19998"/>
                <a:gd name="connsiteY493" fmla="*/ 670 h 19998"/>
                <a:gd name="connsiteX494" fmla="*/ 12279 w 19998"/>
                <a:gd name="connsiteY494" fmla="*/ 792 h 19998"/>
                <a:gd name="connsiteX495" fmla="*/ 12255 w 19998"/>
                <a:gd name="connsiteY495" fmla="*/ 815 h 19998"/>
                <a:gd name="connsiteX496" fmla="*/ 12360 w 19998"/>
                <a:gd name="connsiteY496" fmla="*/ 895 h 19998"/>
                <a:gd name="connsiteX497" fmla="*/ 12360 w 19998"/>
                <a:gd name="connsiteY497" fmla="*/ 912 h 19998"/>
                <a:gd name="connsiteX498" fmla="*/ 12339 w 19998"/>
                <a:gd name="connsiteY498" fmla="*/ 935 h 19998"/>
                <a:gd name="connsiteX499" fmla="*/ 12548 w 19998"/>
                <a:gd name="connsiteY499" fmla="*/ 1342 h 19998"/>
                <a:gd name="connsiteX500" fmla="*/ 12753 w 19998"/>
                <a:gd name="connsiteY500" fmla="*/ 1260 h 19998"/>
                <a:gd name="connsiteX501" fmla="*/ 12729 w 19998"/>
                <a:gd name="connsiteY501" fmla="*/ 1363 h 19998"/>
                <a:gd name="connsiteX502" fmla="*/ 12834 w 19998"/>
                <a:gd name="connsiteY502" fmla="*/ 1323 h 19998"/>
                <a:gd name="connsiteX503" fmla="*/ 12853 w 19998"/>
                <a:gd name="connsiteY503" fmla="*/ 1342 h 19998"/>
                <a:gd name="connsiteX504" fmla="*/ 12901 w 19998"/>
                <a:gd name="connsiteY504" fmla="*/ 1342 h 19998"/>
                <a:gd name="connsiteX505" fmla="*/ 13039 w 19998"/>
                <a:gd name="connsiteY505" fmla="*/ 1769 h 19998"/>
                <a:gd name="connsiteX506" fmla="*/ 13039 w 19998"/>
                <a:gd name="connsiteY506" fmla="*/ 1751 h 19998"/>
                <a:gd name="connsiteX507" fmla="*/ 13065 w 19998"/>
                <a:gd name="connsiteY507" fmla="*/ 1751 h 19998"/>
                <a:gd name="connsiteX508" fmla="*/ 13082 w 19998"/>
                <a:gd name="connsiteY508" fmla="*/ 1671 h 19998"/>
                <a:gd name="connsiteX509" fmla="*/ 13186 w 19998"/>
                <a:gd name="connsiteY509" fmla="*/ 1645 h 19998"/>
                <a:gd name="connsiteX510" fmla="*/ 13203 w 19998"/>
                <a:gd name="connsiteY510" fmla="*/ 1671 h 19998"/>
                <a:gd name="connsiteX511" fmla="*/ 13203 w 19998"/>
                <a:gd name="connsiteY511" fmla="*/ 1645 h 19998"/>
                <a:gd name="connsiteX512" fmla="*/ 13267 w 19998"/>
                <a:gd name="connsiteY512" fmla="*/ 1645 h 19998"/>
                <a:gd name="connsiteX513" fmla="*/ 13267 w 19998"/>
                <a:gd name="connsiteY513" fmla="*/ 1671 h 19998"/>
                <a:gd name="connsiteX514" fmla="*/ 13308 w 19998"/>
                <a:gd name="connsiteY514" fmla="*/ 1687 h 19998"/>
                <a:gd name="connsiteX515" fmla="*/ 13308 w 19998"/>
                <a:gd name="connsiteY515" fmla="*/ 1711 h 19998"/>
                <a:gd name="connsiteX516" fmla="*/ 13515 w 19998"/>
                <a:gd name="connsiteY516" fmla="*/ 1628 h 19998"/>
                <a:gd name="connsiteX517" fmla="*/ 13598 w 19998"/>
                <a:gd name="connsiteY517" fmla="*/ 1751 h 19998"/>
                <a:gd name="connsiteX518" fmla="*/ 13660 w 19998"/>
                <a:gd name="connsiteY518" fmla="*/ 1769 h 19998"/>
                <a:gd name="connsiteX519" fmla="*/ 13660 w 19998"/>
                <a:gd name="connsiteY519" fmla="*/ 1833 h 19998"/>
                <a:gd name="connsiteX520" fmla="*/ 13677 w 19998"/>
                <a:gd name="connsiteY520" fmla="*/ 1833 h 19998"/>
                <a:gd name="connsiteX521" fmla="*/ 13677 w 19998"/>
                <a:gd name="connsiteY521" fmla="*/ 1849 h 19998"/>
                <a:gd name="connsiteX522" fmla="*/ 13725 w 19998"/>
                <a:gd name="connsiteY522" fmla="*/ 1849 h 19998"/>
                <a:gd name="connsiteX523" fmla="*/ 13703 w 19998"/>
                <a:gd name="connsiteY523" fmla="*/ 1833 h 19998"/>
                <a:gd name="connsiteX524" fmla="*/ 13725 w 19998"/>
                <a:gd name="connsiteY524" fmla="*/ 1791 h 19998"/>
                <a:gd name="connsiteX525" fmla="*/ 13808 w 19998"/>
                <a:gd name="connsiteY525" fmla="*/ 1873 h 19998"/>
                <a:gd name="connsiteX526" fmla="*/ 13725 w 19998"/>
                <a:gd name="connsiteY526" fmla="*/ 2155 h 19998"/>
                <a:gd name="connsiteX527" fmla="*/ 13725 w 19998"/>
                <a:gd name="connsiteY527" fmla="*/ 2138 h 19998"/>
                <a:gd name="connsiteX528" fmla="*/ 13784 w 19998"/>
                <a:gd name="connsiteY528" fmla="*/ 2155 h 19998"/>
                <a:gd name="connsiteX529" fmla="*/ 13825 w 19998"/>
                <a:gd name="connsiteY529" fmla="*/ 2301 h 19998"/>
                <a:gd name="connsiteX530" fmla="*/ 13703 w 19998"/>
                <a:gd name="connsiteY530" fmla="*/ 2420 h 19998"/>
                <a:gd name="connsiteX531" fmla="*/ 13741 w 19998"/>
                <a:gd name="connsiteY531" fmla="*/ 2463 h 19998"/>
                <a:gd name="connsiteX532" fmla="*/ 13703 w 19998"/>
                <a:gd name="connsiteY532" fmla="*/ 2503 h 19998"/>
                <a:gd name="connsiteX533" fmla="*/ 13784 w 19998"/>
                <a:gd name="connsiteY533" fmla="*/ 2519 h 19998"/>
                <a:gd name="connsiteX534" fmla="*/ 13784 w 19998"/>
                <a:gd name="connsiteY534" fmla="*/ 2540 h 19998"/>
                <a:gd name="connsiteX535" fmla="*/ 13849 w 19998"/>
                <a:gd name="connsiteY535" fmla="*/ 2540 h 19998"/>
                <a:gd name="connsiteX536" fmla="*/ 14280 w 19998"/>
                <a:gd name="connsiteY536" fmla="*/ 2540 h 19998"/>
                <a:gd name="connsiteX537" fmla="*/ 14527 w 19998"/>
                <a:gd name="connsiteY537" fmla="*/ 2437 h 19998"/>
                <a:gd name="connsiteX538" fmla="*/ 14527 w 19998"/>
                <a:gd name="connsiteY538" fmla="*/ 2218 h 19998"/>
                <a:gd name="connsiteX539" fmla="*/ 14715 w 19998"/>
                <a:gd name="connsiteY539" fmla="*/ 2051 h 19998"/>
                <a:gd name="connsiteX540" fmla="*/ 14815 w 19998"/>
                <a:gd name="connsiteY540" fmla="*/ 2115 h 19998"/>
                <a:gd name="connsiteX541" fmla="*/ 14775 w 19998"/>
                <a:gd name="connsiteY541" fmla="*/ 2138 h 19998"/>
                <a:gd name="connsiteX542" fmla="*/ 14796 w 19998"/>
                <a:gd name="connsiteY542" fmla="*/ 2218 h 19998"/>
                <a:gd name="connsiteX543" fmla="*/ 14756 w 19998"/>
                <a:gd name="connsiteY543" fmla="*/ 2195 h 19998"/>
                <a:gd name="connsiteX544" fmla="*/ 14732 w 19998"/>
                <a:gd name="connsiteY544" fmla="*/ 2218 h 19998"/>
                <a:gd name="connsiteX545" fmla="*/ 14756 w 19998"/>
                <a:gd name="connsiteY545" fmla="*/ 2237 h 19998"/>
                <a:gd name="connsiteX546" fmla="*/ 14732 w 19998"/>
                <a:gd name="connsiteY546" fmla="*/ 2275 h 19998"/>
                <a:gd name="connsiteX547" fmla="*/ 14715 w 19998"/>
                <a:gd name="connsiteY547" fmla="*/ 2275 h 19998"/>
                <a:gd name="connsiteX548" fmla="*/ 14756 w 19998"/>
                <a:gd name="connsiteY548" fmla="*/ 2341 h 19998"/>
                <a:gd name="connsiteX549" fmla="*/ 14675 w 19998"/>
                <a:gd name="connsiteY549" fmla="*/ 2519 h 19998"/>
                <a:gd name="connsiteX550" fmla="*/ 14815 w 19998"/>
                <a:gd name="connsiteY550" fmla="*/ 2622 h 19998"/>
                <a:gd name="connsiteX551" fmla="*/ 14796 w 19998"/>
                <a:gd name="connsiteY551" fmla="*/ 2904 h 19998"/>
                <a:gd name="connsiteX552" fmla="*/ 14918 w 19998"/>
                <a:gd name="connsiteY552" fmla="*/ 2904 h 19998"/>
                <a:gd name="connsiteX553" fmla="*/ 14918 w 19998"/>
                <a:gd name="connsiteY553" fmla="*/ 2867 h 19998"/>
                <a:gd name="connsiteX554" fmla="*/ 15001 w 19998"/>
                <a:gd name="connsiteY554" fmla="*/ 2888 h 19998"/>
                <a:gd name="connsiteX555" fmla="*/ 15230 w 19998"/>
                <a:gd name="connsiteY555" fmla="*/ 3074 h 19998"/>
                <a:gd name="connsiteX556" fmla="*/ 15249 w 19998"/>
                <a:gd name="connsiteY556" fmla="*/ 3050 h 19998"/>
                <a:gd name="connsiteX557" fmla="*/ 15249 w 19998"/>
                <a:gd name="connsiteY557" fmla="*/ 3114 h 19998"/>
                <a:gd name="connsiteX558" fmla="*/ 15330 w 19998"/>
                <a:gd name="connsiteY558" fmla="*/ 3114 h 19998"/>
                <a:gd name="connsiteX559" fmla="*/ 15418 w 19998"/>
                <a:gd name="connsiteY559" fmla="*/ 3114 h 19998"/>
                <a:gd name="connsiteX560" fmla="*/ 15499 w 19998"/>
                <a:gd name="connsiteY560" fmla="*/ 3196 h 19998"/>
                <a:gd name="connsiteX561" fmla="*/ 15475 w 19998"/>
                <a:gd name="connsiteY561" fmla="*/ 3252 h 19998"/>
                <a:gd name="connsiteX562" fmla="*/ 15499 w 19998"/>
                <a:gd name="connsiteY562" fmla="*/ 3295 h 19998"/>
                <a:gd name="connsiteX563" fmla="*/ 15499 w 19998"/>
                <a:gd name="connsiteY563" fmla="*/ 3276 h 19998"/>
                <a:gd name="connsiteX564" fmla="*/ 15599 w 19998"/>
                <a:gd name="connsiteY564" fmla="*/ 3276 h 19998"/>
                <a:gd name="connsiteX565" fmla="*/ 15704 w 19998"/>
                <a:gd name="connsiteY565" fmla="*/ 3374 h 19998"/>
                <a:gd name="connsiteX566" fmla="*/ 15682 w 19998"/>
                <a:gd name="connsiteY566" fmla="*/ 3414 h 19998"/>
                <a:gd name="connsiteX567" fmla="*/ 15723 w 19998"/>
                <a:gd name="connsiteY567" fmla="*/ 3478 h 19998"/>
                <a:gd name="connsiteX568" fmla="*/ 15704 w 19998"/>
                <a:gd name="connsiteY568" fmla="*/ 3497 h 19998"/>
                <a:gd name="connsiteX569" fmla="*/ 15747 w 19998"/>
                <a:gd name="connsiteY569" fmla="*/ 3534 h 19998"/>
                <a:gd name="connsiteX570" fmla="*/ 15747 w 19998"/>
                <a:gd name="connsiteY570" fmla="*/ 3518 h 19998"/>
                <a:gd name="connsiteX571" fmla="*/ 15935 w 19998"/>
                <a:gd name="connsiteY571" fmla="*/ 3478 h 19998"/>
                <a:gd name="connsiteX572" fmla="*/ 15935 w 19998"/>
                <a:gd name="connsiteY572" fmla="*/ 3518 h 19998"/>
                <a:gd name="connsiteX573" fmla="*/ 15951 w 19998"/>
                <a:gd name="connsiteY573" fmla="*/ 3518 h 19998"/>
                <a:gd name="connsiteX574" fmla="*/ 15992 w 19998"/>
                <a:gd name="connsiteY574" fmla="*/ 3414 h 19998"/>
                <a:gd name="connsiteX575" fmla="*/ 16156 w 19998"/>
                <a:gd name="connsiteY575" fmla="*/ 3414 h 19998"/>
                <a:gd name="connsiteX576" fmla="*/ 16156 w 19998"/>
                <a:gd name="connsiteY576" fmla="*/ 3374 h 19998"/>
                <a:gd name="connsiteX577" fmla="*/ 16302 w 19998"/>
                <a:gd name="connsiteY577" fmla="*/ 3436 h 19998"/>
                <a:gd name="connsiteX578" fmla="*/ 16285 w 19998"/>
                <a:gd name="connsiteY578" fmla="*/ 3454 h 19998"/>
                <a:gd name="connsiteX579" fmla="*/ 16366 w 19998"/>
                <a:gd name="connsiteY579" fmla="*/ 3518 h 19998"/>
                <a:gd name="connsiteX580" fmla="*/ 16490 w 19998"/>
                <a:gd name="connsiteY580" fmla="*/ 3518 h 19998"/>
                <a:gd name="connsiteX581" fmla="*/ 16506 w 19998"/>
                <a:gd name="connsiteY581" fmla="*/ 3600 h 19998"/>
                <a:gd name="connsiteX582" fmla="*/ 16590 w 19998"/>
                <a:gd name="connsiteY582" fmla="*/ 3624 h 19998"/>
                <a:gd name="connsiteX583" fmla="*/ 16611 w 19998"/>
                <a:gd name="connsiteY583" fmla="*/ 3581 h 19998"/>
                <a:gd name="connsiteX584" fmla="*/ 16694 w 19998"/>
                <a:gd name="connsiteY584" fmla="*/ 3600 h 19998"/>
                <a:gd name="connsiteX585" fmla="*/ 16694 w 19998"/>
                <a:gd name="connsiteY585" fmla="*/ 3560 h 19998"/>
                <a:gd name="connsiteX586" fmla="*/ 16716 w 19998"/>
                <a:gd name="connsiteY586" fmla="*/ 3560 h 19998"/>
                <a:gd name="connsiteX587" fmla="*/ 16716 w 19998"/>
                <a:gd name="connsiteY587" fmla="*/ 3518 h 19998"/>
                <a:gd name="connsiteX588" fmla="*/ 16759 w 19998"/>
                <a:gd name="connsiteY588" fmla="*/ 3497 h 19998"/>
                <a:gd name="connsiteX589" fmla="*/ 16759 w 19998"/>
                <a:gd name="connsiteY589" fmla="*/ 3478 h 19998"/>
                <a:gd name="connsiteX590" fmla="*/ 16940 w 19998"/>
                <a:gd name="connsiteY590" fmla="*/ 3478 h 19998"/>
                <a:gd name="connsiteX591" fmla="*/ 17085 w 19998"/>
                <a:gd name="connsiteY591" fmla="*/ 3560 h 19998"/>
                <a:gd name="connsiteX592" fmla="*/ 17085 w 19998"/>
                <a:gd name="connsiteY592" fmla="*/ 3534 h 19998"/>
                <a:gd name="connsiteX593" fmla="*/ 17192 w 19998"/>
                <a:gd name="connsiteY593" fmla="*/ 3518 h 19998"/>
                <a:gd name="connsiteX594" fmla="*/ 17192 w 19998"/>
                <a:gd name="connsiteY594" fmla="*/ 3534 h 19998"/>
                <a:gd name="connsiteX595" fmla="*/ 17373 w 19998"/>
                <a:gd name="connsiteY595" fmla="*/ 3640 h 19998"/>
                <a:gd name="connsiteX596" fmla="*/ 17354 w 19998"/>
                <a:gd name="connsiteY596" fmla="*/ 3663 h 19998"/>
                <a:gd name="connsiteX597" fmla="*/ 17437 w 19998"/>
                <a:gd name="connsiteY597" fmla="*/ 3783 h 19998"/>
                <a:gd name="connsiteX598" fmla="*/ 17397 w 19998"/>
                <a:gd name="connsiteY598" fmla="*/ 3783 h 19998"/>
                <a:gd name="connsiteX599" fmla="*/ 17414 w 19998"/>
                <a:gd name="connsiteY599" fmla="*/ 3826 h 19998"/>
                <a:gd name="connsiteX600" fmla="*/ 17437 w 19998"/>
                <a:gd name="connsiteY600" fmla="*/ 3826 h 19998"/>
                <a:gd name="connsiteX601" fmla="*/ 17602 w 19998"/>
                <a:gd name="connsiteY601" fmla="*/ 4028 h 19998"/>
                <a:gd name="connsiteX602" fmla="*/ 17623 w 19998"/>
                <a:gd name="connsiteY602" fmla="*/ 4091 h 19998"/>
                <a:gd name="connsiteX603" fmla="*/ 17642 w 19998"/>
                <a:gd name="connsiteY603" fmla="*/ 4091 h 19998"/>
                <a:gd name="connsiteX604" fmla="*/ 17683 w 19998"/>
                <a:gd name="connsiteY604" fmla="*/ 4211 h 19998"/>
                <a:gd name="connsiteX605" fmla="*/ 17849 w 19998"/>
                <a:gd name="connsiteY605" fmla="*/ 4211 h 19998"/>
                <a:gd name="connsiteX606" fmla="*/ 17849 w 19998"/>
                <a:gd name="connsiteY606" fmla="*/ 4171 h 19998"/>
                <a:gd name="connsiteX607" fmla="*/ 17871 w 19998"/>
                <a:gd name="connsiteY607" fmla="*/ 4171 h 19998"/>
                <a:gd name="connsiteX608" fmla="*/ 17830 w 19998"/>
                <a:gd name="connsiteY608" fmla="*/ 4091 h 19998"/>
                <a:gd name="connsiteX609" fmla="*/ 17871 w 19998"/>
                <a:gd name="connsiteY609" fmla="*/ 4065 h 19998"/>
                <a:gd name="connsiteX610" fmla="*/ 17935 w 19998"/>
                <a:gd name="connsiteY610" fmla="*/ 4091 h 19998"/>
                <a:gd name="connsiteX611" fmla="*/ 17976 w 19998"/>
                <a:gd name="connsiteY611" fmla="*/ 4065 h 19998"/>
                <a:gd name="connsiteX612" fmla="*/ 18019 w 19998"/>
                <a:gd name="connsiteY612" fmla="*/ 4091 h 19998"/>
                <a:gd name="connsiteX613" fmla="*/ 18140 w 19998"/>
                <a:gd name="connsiteY613" fmla="*/ 4131 h 19998"/>
                <a:gd name="connsiteX614" fmla="*/ 18183 w 19998"/>
                <a:gd name="connsiteY614" fmla="*/ 4293 h 19998"/>
                <a:gd name="connsiteX615" fmla="*/ 18200 w 19998"/>
                <a:gd name="connsiteY615" fmla="*/ 4293 h 19998"/>
                <a:gd name="connsiteX616" fmla="*/ 18223 w 19998"/>
                <a:gd name="connsiteY616" fmla="*/ 4211 h 19998"/>
                <a:gd name="connsiteX617" fmla="*/ 18240 w 19998"/>
                <a:gd name="connsiteY617" fmla="*/ 4211 h 19998"/>
                <a:gd name="connsiteX618" fmla="*/ 18240 w 19998"/>
                <a:gd name="connsiteY618" fmla="*/ 4230 h 19998"/>
                <a:gd name="connsiteX619" fmla="*/ 18281 w 19998"/>
                <a:gd name="connsiteY619" fmla="*/ 4230 h 19998"/>
                <a:gd name="connsiteX620" fmla="*/ 18328 w 19998"/>
                <a:gd name="connsiteY620" fmla="*/ 4270 h 19998"/>
                <a:gd name="connsiteX621" fmla="*/ 18369 w 19998"/>
                <a:gd name="connsiteY621" fmla="*/ 4253 h 19998"/>
                <a:gd name="connsiteX622" fmla="*/ 18388 w 19998"/>
                <a:gd name="connsiteY622" fmla="*/ 4270 h 19998"/>
                <a:gd name="connsiteX623" fmla="*/ 18531 w 19998"/>
                <a:gd name="connsiteY623" fmla="*/ 4253 h 19998"/>
                <a:gd name="connsiteX624" fmla="*/ 18531 w 19998"/>
                <a:gd name="connsiteY624" fmla="*/ 4270 h 19998"/>
                <a:gd name="connsiteX625" fmla="*/ 18631 w 19998"/>
                <a:gd name="connsiteY625" fmla="*/ 4211 h 19998"/>
                <a:gd name="connsiteX626" fmla="*/ 18631 w 19998"/>
                <a:gd name="connsiteY626" fmla="*/ 4131 h 19998"/>
                <a:gd name="connsiteX627" fmla="*/ 18762 w 19998"/>
                <a:gd name="connsiteY627" fmla="*/ 4108 h 19998"/>
                <a:gd name="connsiteX628" fmla="*/ 18778 w 19998"/>
                <a:gd name="connsiteY628" fmla="*/ 4148 h 19998"/>
                <a:gd name="connsiteX629" fmla="*/ 18821 w 19998"/>
                <a:gd name="connsiteY629" fmla="*/ 4131 h 19998"/>
                <a:gd name="connsiteX630" fmla="*/ 18943 w 19998"/>
                <a:gd name="connsiteY630" fmla="*/ 4333 h 19998"/>
                <a:gd name="connsiteX631" fmla="*/ 19047 w 19998"/>
                <a:gd name="connsiteY631" fmla="*/ 4333 h 19998"/>
                <a:gd name="connsiteX632" fmla="*/ 19064 w 19998"/>
                <a:gd name="connsiteY632" fmla="*/ 4392 h 19998"/>
                <a:gd name="connsiteX633" fmla="*/ 19152 w 19998"/>
                <a:gd name="connsiteY633" fmla="*/ 4392 h 19998"/>
                <a:gd name="connsiteX634" fmla="*/ 19152 w 19998"/>
                <a:gd name="connsiteY634" fmla="*/ 4373 h 19998"/>
                <a:gd name="connsiteX635" fmla="*/ 19212 w 19998"/>
                <a:gd name="connsiteY635" fmla="*/ 4373 h 19998"/>
                <a:gd name="connsiteX636" fmla="*/ 19212 w 19998"/>
                <a:gd name="connsiteY636" fmla="*/ 4392 h 19998"/>
                <a:gd name="connsiteX637" fmla="*/ 19317 w 19998"/>
                <a:gd name="connsiteY637" fmla="*/ 4333 h 19998"/>
                <a:gd name="connsiteX638" fmla="*/ 19417 w 19998"/>
                <a:gd name="connsiteY638" fmla="*/ 4392 h 19998"/>
                <a:gd name="connsiteX639" fmla="*/ 19443 w 19998"/>
                <a:gd name="connsiteY639" fmla="*/ 4373 h 19998"/>
                <a:gd name="connsiteX640" fmla="*/ 19500 w 19998"/>
                <a:gd name="connsiteY640" fmla="*/ 4373 h 19998"/>
                <a:gd name="connsiteX641" fmla="*/ 19521 w 19998"/>
                <a:gd name="connsiteY641" fmla="*/ 4352 h 19998"/>
                <a:gd name="connsiteX642" fmla="*/ 19998 w 19998"/>
                <a:gd name="connsiteY642" fmla="*/ 4512 h 19998"/>
                <a:gd name="connsiteX643" fmla="*/ 19750 w 19998"/>
                <a:gd name="connsiteY643" fmla="*/ 4939 h 19998"/>
                <a:gd name="connsiteX644" fmla="*/ 19712 w 19998"/>
                <a:gd name="connsiteY644" fmla="*/ 4939 h 19998"/>
                <a:gd name="connsiteX645" fmla="*/ 19686 w 19998"/>
                <a:gd name="connsiteY645" fmla="*/ 5003 h 19998"/>
                <a:gd name="connsiteX646" fmla="*/ 19645 w 19998"/>
                <a:gd name="connsiteY646" fmla="*/ 5003 h 19998"/>
                <a:gd name="connsiteX647" fmla="*/ 19131 w 19998"/>
                <a:gd name="connsiteY647" fmla="*/ 6512 h 19998"/>
                <a:gd name="connsiteX648" fmla="*/ 19236 w 19998"/>
                <a:gd name="connsiteY648" fmla="*/ 7750 h 19998"/>
                <a:gd name="connsiteX649" fmla="*/ 19212 w 19998"/>
                <a:gd name="connsiteY649" fmla="*/ 7750 h 19998"/>
                <a:gd name="connsiteX650" fmla="*/ 19090 w 19998"/>
                <a:gd name="connsiteY650" fmla="*/ 7870 h 19998"/>
                <a:gd name="connsiteX651" fmla="*/ 19152 w 19998"/>
                <a:gd name="connsiteY651" fmla="*/ 7853 h 19998"/>
                <a:gd name="connsiteX652" fmla="*/ 19064 w 19998"/>
                <a:gd name="connsiteY652" fmla="*/ 7973 h 19998"/>
                <a:gd name="connsiteX653" fmla="*/ 18983 w 19998"/>
                <a:gd name="connsiteY653" fmla="*/ 7973 h 19998"/>
                <a:gd name="connsiteX654" fmla="*/ 18714 w 19998"/>
                <a:gd name="connsiteY654" fmla="*/ 8135 h 19998"/>
                <a:gd name="connsiteX655" fmla="*/ 18695 w 19998"/>
                <a:gd name="connsiteY655" fmla="*/ 8093 h 19998"/>
                <a:gd name="connsiteX656" fmla="*/ 18614 w 19998"/>
                <a:gd name="connsiteY656" fmla="*/ 7997 h 19998"/>
                <a:gd name="connsiteX657" fmla="*/ 18304 w 19998"/>
                <a:gd name="connsiteY65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1831 w 19998"/>
                <a:gd name="connsiteY324" fmla="*/ 7261 h 19998"/>
                <a:gd name="connsiteX325" fmla="*/ 1260 w 19998"/>
                <a:gd name="connsiteY325" fmla="*/ 6996 h 19998"/>
                <a:gd name="connsiteX326" fmla="*/ 1276 w 19998"/>
                <a:gd name="connsiteY326" fmla="*/ 6975 h 19998"/>
                <a:gd name="connsiteX327" fmla="*/ 1260 w 19998"/>
                <a:gd name="connsiteY327" fmla="*/ 6958 h 19998"/>
                <a:gd name="connsiteX328" fmla="*/ 1172 w 19998"/>
                <a:gd name="connsiteY328" fmla="*/ 6892 h 19998"/>
                <a:gd name="connsiteX329" fmla="*/ 886 w 19998"/>
                <a:gd name="connsiteY329" fmla="*/ 6975 h 19998"/>
                <a:gd name="connsiteX330" fmla="*/ 679 w 19998"/>
                <a:gd name="connsiteY330" fmla="*/ 7099 h 19998"/>
                <a:gd name="connsiteX331" fmla="*/ 533 w 19998"/>
                <a:gd name="connsiteY331" fmla="*/ 7078 h 19998"/>
                <a:gd name="connsiteX332" fmla="*/ 533 w 19998"/>
                <a:gd name="connsiteY332" fmla="*/ 7022 h 19998"/>
                <a:gd name="connsiteX333" fmla="*/ 574 w 19998"/>
                <a:gd name="connsiteY333" fmla="*/ 6996 h 19998"/>
                <a:gd name="connsiteX334" fmla="*/ 305 w 19998"/>
                <a:gd name="connsiteY334" fmla="*/ 6568 h 19998"/>
                <a:gd name="connsiteX335" fmla="*/ 264 w 19998"/>
                <a:gd name="connsiteY335" fmla="*/ 6594 h 19998"/>
                <a:gd name="connsiteX336" fmla="*/ 164 w 19998"/>
                <a:gd name="connsiteY336" fmla="*/ 6528 h 19998"/>
                <a:gd name="connsiteX337" fmla="*/ 141 w 19998"/>
                <a:gd name="connsiteY337" fmla="*/ 6528 h 19998"/>
                <a:gd name="connsiteX338" fmla="*/ 0 w 19998"/>
                <a:gd name="connsiteY338" fmla="*/ 6490 h 19998"/>
                <a:gd name="connsiteX339" fmla="*/ 17 w 19998"/>
                <a:gd name="connsiteY339" fmla="*/ 6465 h 19998"/>
                <a:gd name="connsiteX340" fmla="*/ 57 w 19998"/>
                <a:gd name="connsiteY340" fmla="*/ 6465 h 19998"/>
                <a:gd name="connsiteX341" fmla="*/ 57 w 19998"/>
                <a:gd name="connsiteY341" fmla="*/ 6425 h 19998"/>
                <a:gd name="connsiteX342" fmla="*/ 695 w 19998"/>
                <a:gd name="connsiteY342" fmla="*/ 6408 h 19998"/>
                <a:gd name="connsiteX343" fmla="*/ 760 w 19998"/>
                <a:gd name="connsiteY343" fmla="*/ 6262 h 19998"/>
                <a:gd name="connsiteX344" fmla="*/ 722 w 19998"/>
                <a:gd name="connsiteY344" fmla="*/ 6262 h 19998"/>
                <a:gd name="connsiteX345" fmla="*/ 695 w 19998"/>
                <a:gd name="connsiteY345" fmla="*/ 6164 h 19998"/>
                <a:gd name="connsiteX346" fmla="*/ 433 w 19998"/>
                <a:gd name="connsiteY346" fmla="*/ 6084 h 19998"/>
                <a:gd name="connsiteX347" fmla="*/ 348 w 19998"/>
                <a:gd name="connsiteY347" fmla="*/ 6204 h 19998"/>
                <a:gd name="connsiteX348" fmla="*/ 329 w 19998"/>
                <a:gd name="connsiteY348" fmla="*/ 6204 h 19998"/>
                <a:gd name="connsiteX349" fmla="*/ 305 w 19998"/>
                <a:gd name="connsiteY349" fmla="*/ 6060 h 19998"/>
                <a:gd name="connsiteX350" fmla="*/ 348 w 19998"/>
                <a:gd name="connsiteY350" fmla="*/ 6044 h 19998"/>
                <a:gd name="connsiteX351" fmla="*/ 348 w 19998"/>
                <a:gd name="connsiteY351" fmla="*/ 5997 h 19998"/>
                <a:gd name="connsiteX352" fmla="*/ 248 w 19998"/>
                <a:gd name="connsiteY352" fmla="*/ 5997 h 19998"/>
                <a:gd name="connsiteX353" fmla="*/ 221 w 19998"/>
                <a:gd name="connsiteY353" fmla="*/ 5938 h 19998"/>
                <a:gd name="connsiteX354" fmla="*/ 329 w 19998"/>
                <a:gd name="connsiteY354" fmla="*/ 5938 h 19998"/>
                <a:gd name="connsiteX355" fmla="*/ 348 w 19998"/>
                <a:gd name="connsiteY355" fmla="*/ 5818 h 19998"/>
                <a:gd name="connsiteX356" fmla="*/ 391 w 19998"/>
                <a:gd name="connsiteY356" fmla="*/ 5818 h 19998"/>
                <a:gd name="connsiteX357" fmla="*/ 369 w 19998"/>
                <a:gd name="connsiteY357" fmla="*/ 5917 h 19998"/>
                <a:gd name="connsiteX358" fmla="*/ 433 w 19998"/>
                <a:gd name="connsiteY358" fmla="*/ 5877 h 19998"/>
                <a:gd name="connsiteX359" fmla="*/ 433 w 19998"/>
                <a:gd name="connsiteY359" fmla="*/ 5898 h 19998"/>
                <a:gd name="connsiteX360" fmla="*/ 410 w 19998"/>
                <a:gd name="connsiteY360" fmla="*/ 5917 h 19998"/>
                <a:gd name="connsiteX361" fmla="*/ 433 w 19998"/>
                <a:gd name="connsiteY361" fmla="*/ 5938 h 19998"/>
                <a:gd name="connsiteX362" fmla="*/ 555 w 19998"/>
                <a:gd name="connsiteY362" fmla="*/ 5938 h 19998"/>
                <a:gd name="connsiteX363" fmla="*/ 555 w 19998"/>
                <a:gd name="connsiteY363" fmla="*/ 5955 h 19998"/>
                <a:gd name="connsiteX364" fmla="*/ 738 w 19998"/>
                <a:gd name="connsiteY364" fmla="*/ 5938 h 19998"/>
                <a:gd name="connsiteX365" fmla="*/ 695 w 19998"/>
                <a:gd name="connsiteY365" fmla="*/ 5835 h 19998"/>
                <a:gd name="connsiteX366" fmla="*/ 655 w 19998"/>
                <a:gd name="connsiteY366" fmla="*/ 5835 h 19998"/>
                <a:gd name="connsiteX367" fmla="*/ 638 w 19998"/>
                <a:gd name="connsiteY367" fmla="*/ 5877 h 19998"/>
                <a:gd name="connsiteX368" fmla="*/ 574 w 19998"/>
                <a:gd name="connsiteY368" fmla="*/ 5861 h 19998"/>
                <a:gd name="connsiteX369" fmla="*/ 517 w 19998"/>
                <a:gd name="connsiteY369" fmla="*/ 5861 h 19998"/>
                <a:gd name="connsiteX370" fmla="*/ 598 w 19998"/>
                <a:gd name="connsiteY370" fmla="*/ 5736 h 19998"/>
                <a:gd name="connsiteX371" fmla="*/ 141 w 19998"/>
                <a:gd name="connsiteY371" fmla="*/ 5778 h 19998"/>
                <a:gd name="connsiteX372" fmla="*/ 141 w 19998"/>
                <a:gd name="connsiteY372" fmla="*/ 5795 h 19998"/>
                <a:gd name="connsiteX373" fmla="*/ 17 w 19998"/>
                <a:gd name="connsiteY373" fmla="*/ 5818 h 19998"/>
                <a:gd name="connsiteX374" fmla="*/ 17 w 19998"/>
                <a:gd name="connsiteY374" fmla="*/ 5715 h 19998"/>
                <a:gd name="connsiteX375" fmla="*/ 40 w 19998"/>
                <a:gd name="connsiteY375" fmla="*/ 5715 h 19998"/>
                <a:gd name="connsiteX376" fmla="*/ 141 w 19998"/>
                <a:gd name="connsiteY376" fmla="*/ 5287 h 19998"/>
                <a:gd name="connsiteX377" fmla="*/ 181 w 19998"/>
                <a:gd name="connsiteY377" fmla="*/ 5268 h 19998"/>
                <a:gd name="connsiteX378" fmla="*/ 348 w 19998"/>
                <a:gd name="connsiteY378" fmla="*/ 5247 h 19998"/>
                <a:gd name="connsiteX379" fmla="*/ 329 w 19998"/>
                <a:gd name="connsiteY379" fmla="*/ 5205 h 19998"/>
                <a:gd name="connsiteX380" fmla="*/ 450 w 19998"/>
                <a:gd name="connsiteY380" fmla="*/ 5149 h 19998"/>
                <a:gd name="connsiteX381" fmla="*/ 617 w 19998"/>
                <a:gd name="connsiteY381" fmla="*/ 5149 h 19998"/>
                <a:gd name="connsiteX382" fmla="*/ 617 w 19998"/>
                <a:gd name="connsiteY382" fmla="*/ 5106 h 19998"/>
                <a:gd name="connsiteX383" fmla="*/ 803 w 19998"/>
                <a:gd name="connsiteY383" fmla="*/ 5085 h 19998"/>
                <a:gd name="connsiteX384" fmla="*/ 826 w 19998"/>
                <a:gd name="connsiteY384" fmla="*/ 5106 h 19998"/>
                <a:gd name="connsiteX385" fmla="*/ 803 w 19998"/>
                <a:gd name="connsiteY385" fmla="*/ 5149 h 19998"/>
                <a:gd name="connsiteX386" fmla="*/ 803 w 19998"/>
                <a:gd name="connsiteY386" fmla="*/ 5165 h 19998"/>
                <a:gd name="connsiteX387" fmla="*/ 1276 w 19998"/>
                <a:gd name="connsiteY387" fmla="*/ 5022 h 19998"/>
                <a:gd name="connsiteX388" fmla="*/ 1276 w 19998"/>
                <a:gd name="connsiteY388" fmla="*/ 5003 h 19998"/>
                <a:gd name="connsiteX389" fmla="*/ 1276 w 19998"/>
                <a:gd name="connsiteY389" fmla="*/ 5022 h 19998"/>
                <a:gd name="connsiteX390" fmla="*/ 1298 w 19998"/>
                <a:gd name="connsiteY390" fmla="*/ 5022 h 19998"/>
                <a:gd name="connsiteX391" fmla="*/ 1298 w 19998"/>
                <a:gd name="connsiteY391" fmla="*/ 5003 h 19998"/>
                <a:gd name="connsiteX392" fmla="*/ 1341 w 19998"/>
                <a:gd name="connsiteY392" fmla="*/ 5003 h 19998"/>
                <a:gd name="connsiteX393" fmla="*/ 1341 w 19998"/>
                <a:gd name="connsiteY393" fmla="*/ 5165 h 19998"/>
                <a:gd name="connsiteX394" fmla="*/ 1381 w 19998"/>
                <a:gd name="connsiteY394" fmla="*/ 5165 h 19998"/>
                <a:gd name="connsiteX395" fmla="*/ 1441 w 19998"/>
                <a:gd name="connsiteY395" fmla="*/ 5149 h 19998"/>
                <a:gd name="connsiteX396" fmla="*/ 1441 w 19998"/>
                <a:gd name="connsiteY396" fmla="*/ 5205 h 19998"/>
                <a:gd name="connsiteX397" fmla="*/ 1505 w 19998"/>
                <a:gd name="connsiteY397" fmla="*/ 5231 h 19998"/>
                <a:gd name="connsiteX398" fmla="*/ 1524 w 19998"/>
                <a:gd name="connsiteY398" fmla="*/ 5069 h 19998"/>
                <a:gd name="connsiteX399" fmla="*/ 1562 w 19998"/>
                <a:gd name="connsiteY399" fmla="*/ 5069 h 19998"/>
                <a:gd name="connsiteX400" fmla="*/ 1562 w 19998"/>
                <a:gd name="connsiteY400" fmla="*/ 5043 h 19998"/>
                <a:gd name="connsiteX401" fmla="*/ 1815 w 19998"/>
                <a:gd name="connsiteY401" fmla="*/ 5125 h 19998"/>
                <a:gd name="connsiteX402" fmla="*/ 1815 w 19998"/>
                <a:gd name="connsiteY402" fmla="*/ 5149 h 19998"/>
                <a:gd name="connsiteX403" fmla="*/ 1831 w 19998"/>
                <a:gd name="connsiteY403" fmla="*/ 5149 h 19998"/>
                <a:gd name="connsiteX404" fmla="*/ 1874 w 19998"/>
                <a:gd name="connsiteY404" fmla="*/ 5149 h 19998"/>
                <a:gd name="connsiteX405" fmla="*/ 1874 w 19998"/>
                <a:gd name="connsiteY405" fmla="*/ 5189 h 19998"/>
                <a:gd name="connsiteX406" fmla="*/ 1936 w 19998"/>
                <a:gd name="connsiteY406" fmla="*/ 5165 h 19998"/>
                <a:gd name="connsiteX407" fmla="*/ 1936 w 19998"/>
                <a:gd name="connsiteY407" fmla="*/ 5149 h 19998"/>
                <a:gd name="connsiteX408" fmla="*/ 1915 w 19998"/>
                <a:gd name="connsiteY408" fmla="*/ 5125 h 19998"/>
                <a:gd name="connsiteX409" fmla="*/ 1915 w 19998"/>
                <a:gd name="connsiteY409" fmla="*/ 5069 h 19998"/>
                <a:gd name="connsiteX410" fmla="*/ 1979 w 19998"/>
                <a:gd name="connsiteY410" fmla="*/ 5003 h 19998"/>
                <a:gd name="connsiteX411" fmla="*/ 1936 w 19998"/>
                <a:gd name="connsiteY411" fmla="*/ 4939 h 19998"/>
                <a:gd name="connsiteX412" fmla="*/ 2103 w 19998"/>
                <a:gd name="connsiteY412" fmla="*/ 4820 h 19998"/>
                <a:gd name="connsiteX413" fmla="*/ 2496 w 19998"/>
                <a:gd name="connsiteY413" fmla="*/ 4777 h 19998"/>
                <a:gd name="connsiteX414" fmla="*/ 2536 w 19998"/>
                <a:gd name="connsiteY414" fmla="*/ 4860 h 19998"/>
                <a:gd name="connsiteX415" fmla="*/ 2722 w 19998"/>
                <a:gd name="connsiteY415" fmla="*/ 4761 h 19998"/>
                <a:gd name="connsiteX416" fmla="*/ 2722 w 19998"/>
                <a:gd name="connsiteY416" fmla="*/ 4900 h 19998"/>
                <a:gd name="connsiteX417" fmla="*/ 2805 w 19998"/>
                <a:gd name="connsiteY417" fmla="*/ 4923 h 19998"/>
                <a:gd name="connsiteX418" fmla="*/ 2782 w 19998"/>
                <a:gd name="connsiteY418" fmla="*/ 4982 h 19998"/>
                <a:gd name="connsiteX419" fmla="*/ 2886 w 19998"/>
                <a:gd name="connsiteY419" fmla="*/ 5022 h 19998"/>
                <a:gd name="connsiteX420" fmla="*/ 2910 w 19998"/>
                <a:gd name="connsiteY420" fmla="*/ 5022 h 19998"/>
                <a:gd name="connsiteX421" fmla="*/ 2970 w 19998"/>
                <a:gd name="connsiteY421" fmla="*/ 5189 h 19998"/>
                <a:gd name="connsiteX422" fmla="*/ 3256 w 19998"/>
                <a:gd name="connsiteY422" fmla="*/ 5673 h 19998"/>
                <a:gd name="connsiteX423" fmla="*/ 3608 w 19998"/>
                <a:gd name="connsiteY423" fmla="*/ 5391 h 19998"/>
                <a:gd name="connsiteX424" fmla="*/ 3860 w 19998"/>
                <a:gd name="connsiteY424" fmla="*/ 5268 h 19998"/>
                <a:gd name="connsiteX425" fmla="*/ 3999 w 19998"/>
                <a:gd name="connsiteY425" fmla="*/ 5534 h 19998"/>
                <a:gd name="connsiteX426" fmla="*/ 4351 w 19998"/>
                <a:gd name="connsiteY426" fmla="*/ 5351 h 19998"/>
                <a:gd name="connsiteX427" fmla="*/ 4580 w 19998"/>
                <a:gd name="connsiteY427" fmla="*/ 5268 h 19998"/>
                <a:gd name="connsiteX428" fmla="*/ 4580 w 19998"/>
                <a:gd name="connsiteY428" fmla="*/ 5471 h 19998"/>
                <a:gd name="connsiteX429" fmla="*/ 4994 w 19998"/>
                <a:gd name="connsiteY429" fmla="*/ 5449 h 19998"/>
                <a:gd name="connsiteX430" fmla="*/ 5075 w 19998"/>
                <a:gd name="connsiteY430" fmla="*/ 5471 h 19998"/>
                <a:gd name="connsiteX431" fmla="*/ 5323 w 19998"/>
                <a:gd name="connsiteY431" fmla="*/ 5471 h 19998"/>
                <a:gd name="connsiteX432" fmla="*/ 5242 w 19998"/>
                <a:gd name="connsiteY432" fmla="*/ 5407 h 19998"/>
                <a:gd name="connsiteX433" fmla="*/ 4994 w 19998"/>
                <a:gd name="connsiteY433" fmla="*/ 5003 h 19998"/>
                <a:gd name="connsiteX434" fmla="*/ 4970 w 19998"/>
                <a:gd name="connsiteY434" fmla="*/ 5003 h 19998"/>
                <a:gd name="connsiteX435" fmla="*/ 4954 w 19998"/>
                <a:gd name="connsiteY435" fmla="*/ 4982 h 19998"/>
                <a:gd name="connsiteX436" fmla="*/ 5054 w 19998"/>
                <a:gd name="connsiteY436" fmla="*/ 4618 h 19998"/>
                <a:gd name="connsiteX437" fmla="*/ 5054 w 19998"/>
                <a:gd name="connsiteY437" fmla="*/ 4601 h 19998"/>
                <a:gd name="connsiteX438" fmla="*/ 5037 w 19998"/>
                <a:gd name="connsiteY438" fmla="*/ 4618 h 19998"/>
                <a:gd name="connsiteX439" fmla="*/ 5011 w 19998"/>
                <a:gd name="connsiteY439" fmla="*/ 4131 h 19998"/>
                <a:gd name="connsiteX440" fmla="*/ 4970 w 19998"/>
                <a:gd name="connsiteY440" fmla="*/ 4131 h 19998"/>
                <a:gd name="connsiteX441" fmla="*/ 4642 w 19998"/>
                <a:gd name="connsiteY441" fmla="*/ 3335 h 19998"/>
                <a:gd name="connsiteX442" fmla="*/ 4663 w 19998"/>
                <a:gd name="connsiteY442" fmla="*/ 3092 h 19998"/>
                <a:gd name="connsiteX443" fmla="*/ 4563 w 19998"/>
                <a:gd name="connsiteY443" fmla="*/ 3050 h 19998"/>
                <a:gd name="connsiteX444" fmla="*/ 4563 w 19998"/>
                <a:gd name="connsiteY444" fmla="*/ 2930 h 19998"/>
                <a:gd name="connsiteX445" fmla="*/ 4663 w 19998"/>
                <a:gd name="connsiteY445" fmla="*/ 2987 h 19998"/>
                <a:gd name="connsiteX446" fmla="*/ 4684 w 19998"/>
                <a:gd name="connsiteY446" fmla="*/ 2947 h 19998"/>
                <a:gd name="connsiteX447" fmla="*/ 5242 w 19998"/>
                <a:gd name="connsiteY447" fmla="*/ 3092 h 19998"/>
                <a:gd name="connsiteX448" fmla="*/ 5258 w 19998"/>
                <a:gd name="connsiteY448" fmla="*/ 3029 h 19998"/>
                <a:gd name="connsiteX449" fmla="*/ 5570 w 19998"/>
                <a:gd name="connsiteY449" fmla="*/ 3050 h 19998"/>
                <a:gd name="connsiteX450" fmla="*/ 5632 w 19998"/>
                <a:gd name="connsiteY450" fmla="*/ 3252 h 19998"/>
                <a:gd name="connsiteX451" fmla="*/ 5592 w 19998"/>
                <a:gd name="connsiteY451" fmla="*/ 3252 h 19998"/>
                <a:gd name="connsiteX452" fmla="*/ 5570 w 19998"/>
                <a:gd name="connsiteY452" fmla="*/ 3316 h 19998"/>
                <a:gd name="connsiteX453" fmla="*/ 5511 w 19998"/>
                <a:gd name="connsiteY453" fmla="*/ 3316 h 19998"/>
                <a:gd name="connsiteX454" fmla="*/ 5675 w 19998"/>
                <a:gd name="connsiteY454" fmla="*/ 3800 h 19998"/>
                <a:gd name="connsiteX455" fmla="*/ 5649 w 19998"/>
                <a:gd name="connsiteY455" fmla="*/ 3826 h 19998"/>
                <a:gd name="connsiteX456" fmla="*/ 5732 w 19998"/>
                <a:gd name="connsiteY456" fmla="*/ 3842 h 19998"/>
                <a:gd name="connsiteX457" fmla="*/ 5713 w 19998"/>
                <a:gd name="connsiteY457" fmla="*/ 3842 h 19998"/>
                <a:gd name="connsiteX458" fmla="*/ 5732 w 19998"/>
                <a:gd name="connsiteY458" fmla="*/ 3882 h 19998"/>
                <a:gd name="connsiteX459" fmla="*/ 5756 w 19998"/>
                <a:gd name="connsiteY459" fmla="*/ 3882 h 19998"/>
                <a:gd name="connsiteX460" fmla="*/ 5775 w 19998"/>
                <a:gd name="connsiteY460" fmla="*/ 3882 h 19998"/>
                <a:gd name="connsiteX461" fmla="*/ 5861 w 19998"/>
                <a:gd name="connsiteY461" fmla="*/ 3762 h 19998"/>
                <a:gd name="connsiteX462" fmla="*/ 6499 w 19998"/>
                <a:gd name="connsiteY462" fmla="*/ 3906 h 19998"/>
                <a:gd name="connsiteX463" fmla="*/ 7611 w 19998"/>
                <a:gd name="connsiteY463" fmla="*/ 3826 h 19998"/>
                <a:gd name="connsiteX464" fmla="*/ 7923 w 19998"/>
                <a:gd name="connsiteY464" fmla="*/ 3722 h 19998"/>
                <a:gd name="connsiteX465" fmla="*/ 8045 w 19998"/>
                <a:gd name="connsiteY465" fmla="*/ 3703 h 19998"/>
                <a:gd name="connsiteX466" fmla="*/ 7611 w 19998"/>
                <a:gd name="connsiteY466" fmla="*/ 3600 h 19998"/>
                <a:gd name="connsiteX467" fmla="*/ 7611 w 19998"/>
                <a:gd name="connsiteY467" fmla="*/ 3581 h 19998"/>
                <a:gd name="connsiteX468" fmla="*/ 7799 w 19998"/>
                <a:gd name="connsiteY468" fmla="*/ 3092 h 19998"/>
                <a:gd name="connsiteX469" fmla="*/ 9574 w 19998"/>
                <a:gd name="connsiteY469" fmla="*/ 2317 h 19998"/>
                <a:gd name="connsiteX470" fmla="*/ 9843 w 19998"/>
                <a:gd name="connsiteY470" fmla="*/ 1993 h 19998"/>
                <a:gd name="connsiteX471" fmla="*/ 9902 w 19998"/>
                <a:gd name="connsiteY471" fmla="*/ 2051 h 19998"/>
                <a:gd name="connsiteX472" fmla="*/ 10031 w 19998"/>
                <a:gd name="connsiteY472" fmla="*/ 2051 h 19998"/>
                <a:gd name="connsiteX473" fmla="*/ 9964 w 19998"/>
                <a:gd name="connsiteY473" fmla="*/ 1972 h 19998"/>
                <a:gd name="connsiteX474" fmla="*/ 9943 w 19998"/>
                <a:gd name="connsiteY474" fmla="*/ 1993 h 19998"/>
                <a:gd name="connsiteX475" fmla="*/ 9843 w 19998"/>
                <a:gd name="connsiteY475" fmla="*/ 1645 h 19998"/>
                <a:gd name="connsiteX476" fmla="*/ 9902 w 19998"/>
                <a:gd name="connsiteY476" fmla="*/ 1645 h 19998"/>
                <a:gd name="connsiteX477" fmla="*/ 9902 w 19998"/>
                <a:gd name="connsiteY477" fmla="*/ 1628 h 19998"/>
                <a:gd name="connsiteX478" fmla="*/ 9902 w 19998"/>
                <a:gd name="connsiteY478" fmla="*/ 1607 h 19998"/>
                <a:gd name="connsiteX479" fmla="*/ 9843 w 19998"/>
                <a:gd name="connsiteY479" fmla="*/ 1542 h 19998"/>
                <a:gd name="connsiteX480" fmla="*/ 9886 w 19998"/>
                <a:gd name="connsiteY480" fmla="*/ 1260 h 19998"/>
                <a:gd name="connsiteX481" fmla="*/ 9926 w 19998"/>
                <a:gd name="connsiteY481" fmla="*/ 1243 h 19998"/>
                <a:gd name="connsiteX482" fmla="*/ 9886 w 19998"/>
                <a:gd name="connsiteY482" fmla="*/ 815 h 19998"/>
                <a:gd name="connsiteX483" fmla="*/ 9902 w 19998"/>
                <a:gd name="connsiteY483" fmla="*/ 815 h 19998"/>
                <a:gd name="connsiteX484" fmla="*/ 9886 w 19998"/>
                <a:gd name="connsiteY484" fmla="*/ 484 h 19998"/>
                <a:gd name="connsiteX485" fmla="*/ 10645 w 19998"/>
                <a:gd name="connsiteY485" fmla="*/ 186 h 19998"/>
                <a:gd name="connsiteX486" fmla="*/ 11307 w 19998"/>
                <a:gd name="connsiteY486" fmla="*/ 0 h 19998"/>
                <a:gd name="connsiteX487" fmla="*/ 11431 w 19998"/>
                <a:gd name="connsiteY487" fmla="*/ 324 h 19998"/>
                <a:gd name="connsiteX488" fmla="*/ 11431 w 19998"/>
                <a:gd name="connsiteY488" fmla="*/ 630 h 19998"/>
                <a:gd name="connsiteX489" fmla="*/ 11577 w 19998"/>
                <a:gd name="connsiteY489" fmla="*/ 630 h 19998"/>
                <a:gd name="connsiteX490" fmla="*/ 11700 w 19998"/>
                <a:gd name="connsiteY490" fmla="*/ 832 h 19998"/>
                <a:gd name="connsiteX491" fmla="*/ 11822 w 19998"/>
                <a:gd name="connsiteY491" fmla="*/ 895 h 19998"/>
                <a:gd name="connsiteX492" fmla="*/ 12158 w 19998"/>
                <a:gd name="connsiteY492" fmla="*/ 670 h 19998"/>
                <a:gd name="connsiteX493" fmla="*/ 12279 w 19998"/>
                <a:gd name="connsiteY493" fmla="*/ 792 h 19998"/>
                <a:gd name="connsiteX494" fmla="*/ 12255 w 19998"/>
                <a:gd name="connsiteY494" fmla="*/ 815 h 19998"/>
                <a:gd name="connsiteX495" fmla="*/ 12360 w 19998"/>
                <a:gd name="connsiteY495" fmla="*/ 895 h 19998"/>
                <a:gd name="connsiteX496" fmla="*/ 12360 w 19998"/>
                <a:gd name="connsiteY496" fmla="*/ 912 h 19998"/>
                <a:gd name="connsiteX497" fmla="*/ 12339 w 19998"/>
                <a:gd name="connsiteY497" fmla="*/ 935 h 19998"/>
                <a:gd name="connsiteX498" fmla="*/ 12548 w 19998"/>
                <a:gd name="connsiteY498" fmla="*/ 1342 h 19998"/>
                <a:gd name="connsiteX499" fmla="*/ 12753 w 19998"/>
                <a:gd name="connsiteY499" fmla="*/ 1260 h 19998"/>
                <a:gd name="connsiteX500" fmla="*/ 12729 w 19998"/>
                <a:gd name="connsiteY500" fmla="*/ 1363 h 19998"/>
                <a:gd name="connsiteX501" fmla="*/ 12834 w 19998"/>
                <a:gd name="connsiteY501" fmla="*/ 1323 h 19998"/>
                <a:gd name="connsiteX502" fmla="*/ 12853 w 19998"/>
                <a:gd name="connsiteY502" fmla="*/ 1342 h 19998"/>
                <a:gd name="connsiteX503" fmla="*/ 12901 w 19998"/>
                <a:gd name="connsiteY503" fmla="*/ 1342 h 19998"/>
                <a:gd name="connsiteX504" fmla="*/ 13039 w 19998"/>
                <a:gd name="connsiteY504" fmla="*/ 1769 h 19998"/>
                <a:gd name="connsiteX505" fmla="*/ 13039 w 19998"/>
                <a:gd name="connsiteY505" fmla="*/ 1751 h 19998"/>
                <a:gd name="connsiteX506" fmla="*/ 13065 w 19998"/>
                <a:gd name="connsiteY506" fmla="*/ 1751 h 19998"/>
                <a:gd name="connsiteX507" fmla="*/ 13082 w 19998"/>
                <a:gd name="connsiteY507" fmla="*/ 1671 h 19998"/>
                <a:gd name="connsiteX508" fmla="*/ 13186 w 19998"/>
                <a:gd name="connsiteY508" fmla="*/ 1645 h 19998"/>
                <a:gd name="connsiteX509" fmla="*/ 13203 w 19998"/>
                <a:gd name="connsiteY509" fmla="*/ 1671 h 19998"/>
                <a:gd name="connsiteX510" fmla="*/ 13203 w 19998"/>
                <a:gd name="connsiteY510" fmla="*/ 1645 h 19998"/>
                <a:gd name="connsiteX511" fmla="*/ 13267 w 19998"/>
                <a:gd name="connsiteY511" fmla="*/ 1645 h 19998"/>
                <a:gd name="connsiteX512" fmla="*/ 13267 w 19998"/>
                <a:gd name="connsiteY512" fmla="*/ 1671 h 19998"/>
                <a:gd name="connsiteX513" fmla="*/ 13308 w 19998"/>
                <a:gd name="connsiteY513" fmla="*/ 1687 h 19998"/>
                <a:gd name="connsiteX514" fmla="*/ 13308 w 19998"/>
                <a:gd name="connsiteY514" fmla="*/ 1711 h 19998"/>
                <a:gd name="connsiteX515" fmla="*/ 13515 w 19998"/>
                <a:gd name="connsiteY515" fmla="*/ 1628 h 19998"/>
                <a:gd name="connsiteX516" fmla="*/ 13598 w 19998"/>
                <a:gd name="connsiteY516" fmla="*/ 1751 h 19998"/>
                <a:gd name="connsiteX517" fmla="*/ 13660 w 19998"/>
                <a:gd name="connsiteY517" fmla="*/ 1769 h 19998"/>
                <a:gd name="connsiteX518" fmla="*/ 13660 w 19998"/>
                <a:gd name="connsiteY518" fmla="*/ 1833 h 19998"/>
                <a:gd name="connsiteX519" fmla="*/ 13677 w 19998"/>
                <a:gd name="connsiteY519" fmla="*/ 1833 h 19998"/>
                <a:gd name="connsiteX520" fmla="*/ 13677 w 19998"/>
                <a:gd name="connsiteY520" fmla="*/ 1849 h 19998"/>
                <a:gd name="connsiteX521" fmla="*/ 13725 w 19998"/>
                <a:gd name="connsiteY521" fmla="*/ 1849 h 19998"/>
                <a:gd name="connsiteX522" fmla="*/ 13703 w 19998"/>
                <a:gd name="connsiteY522" fmla="*/ 1833 h 19998"/>
                <a:gd name="connsiteX523" fmla="*/ 13725 w 19998"/>
                <a:gd name="connsiteY523" fmla="*/ 1791 h 19998"/>
                <a:gd name="connsiteX524" fmla="*/ 13808 w 19998"/>
                <a:gd name="connsiteY524" fmla="*/ 1873 h 19998"/>
                <a:gd name="connsiteX525" fmla="*/ 13725 w 19998"/>
                <a:gd name="connsiteY525" fmla="*/ 2155 h 19998"/>
                <a:gd name="connsiteX526" fmla="*/ 13725 w 19998"/>
                <a:gd name="connsiteY526" fmla="*/ 2138 h 19998"/>
                <a:gd name="connsiteX527" fmla="*/ 13784 w 19998"/>
                <a:gd name="connsiteY527" fmla="*/ 2155 h 19998"/>
                <a:gd name="connsiteX528" fmla="*/ 13825 w 19998"/>
                <a:gd name="connsiteY528" fmla="*/ 2301 h 19998"/>
                <a:gd name="connsiteX529" fmla="*/ 13703 w 19998"/>
                <a:gd name="connsiteY529" fmla="*/ 2420 h 19998"/>
                <a:gd name="connsiteX530" fmla="*/ 13741 w 19998"/>
                <a:gd name="connsiteY530" fmla="*/ 2463 h 19998"/>
                <a:gd name="connsiteX531" fmla="*/ 13703 w 19998"/>
                <a:gd name="connsiteY531" fmla="*/ 2503 h 19998"/>
                <a:gd name="connsiteX532" fmla="*/ 13784 w 19998"/>
                <a:gd name="connsiteY532" fmla="*/ 2519 h 19998"/>
                <a:gd name="connsiteX533" fmla="*/ 13784 w 19998"/>
                <a:gd name="connsiteY533" fmla="*/ 2540 h 19998"/>
                <a:gd name="connsiteX534" fmla="*/ 13849 w 19998"/>
                <a:gd name="connsiteY534" fmla="*/ 2540 h 19998"/>
                <a:gd name="connsiteX535" fmla="*/ 14280 w 19998"/>
                <a:gd name="connsiteY535" fmla="*/ 2540 h 19998"/>
                <a:gd name="connsiteX536" fmla="*/ 14527 w 19998"/>
                <a:gd name="connsiteY536" fmla="*/ 2437 h 19998"/>
                <a:gd name="connsiteX537" fmla="*/ 14527 w 19998"/>
                <a:gd name="connsiteY537" fmla="*/ 2218 h 19998"/>
                <a:gd name="connsiteX538" fmla="*/ 14715 w 19998"/>
                <a:gd name="connsiteY538" fmla="*/ 2051 h 19998"/>
                <a:gd name="connsiteX539" fmla="*/ 14815 w 19998"/>
                <a:gd name="connsiteY539" fmla="*/ 2115 h 19998"/>
                <a:gd name="connsiteX540" fmla="*/ 14775 w 19998"/>
                <a:gd name="connsiteY540" fmla="*/ 2138 h 19998"/>
                <a:gd name="connsiteX541" fmla="*/ 14796 w 19998"/>
                <a:gd name="connsiteY541" fmla="*/ 2218 h 19998"/>
                <a:gd name="connsiteX542" fmla="*/ 14756 w 19998"/>
                <a:gd name="connsiteY542" fmla="*/ 2195 h 19998"/>
                <a:gd name="connsiteX543" fmla="*/ 14732 w 19998"/>
                <a:gd name="connsiteY543" fmla="*/ 2218 h 19998"/>
                <a:gd name="connsiteX544" fmla="*/ 14756 w 19998"/>
                <a:gd name="connsiteY544" fmla="*/ 2237 h 19998"/>
                <a:gd name="connsiteX545" fmla="*/ 14732 w 19998"/>
                <a:gd name="connsiteY545" fmla="*/ 2275 h 19998"/>
                <a:gd name="connsiteX546" fmla="*/ 14715 w 19998"/>
                <a:gd name="connsiteY546" fmla="*/ 2275 h 19998"/>
                <a:gd name="connsiteX547" fmla="*/ 14756 w 19998"/>
                <a:gd name="connsiteY547" fmla="*/ 2341 h 19998"/>
                <a:gd name="connsiteX548" fmla="*/ 14675 w 19998"/>
                <a:gd name="connsiteY548" fmla="*/ 2519 h 19998"/>
                <a:gd name="connsiteX549" fmla="*/ 14815 w 19998"/>
                <a:gd name="connsiteY549" fmla="*/ 2622 h 19998"/>
                <a:gd name="connsiteX550" fmla="*/ 14796 w 19998"/>
                <a:gd name="connsiteY550" fmla="*/ 2904 h 19998"/>
                <a:gd name="connsiteX551" fmla="*/ 14918 w 19998"/>
                <a:gd name="connsiteY551" fmla="*/ 2904 h 19998"/>
                <a:gd name="connsiteX552" fmla="*/ 14918 w 19998"/>
                <a:gd name="connsiteY552" fmla="*/ 2867 h 19998"/>
                <a:gd name="connsiteX553" fmla="*/ 15001 w 19998"/>
                <a:gd name="connsiteY553" fmla="*/ 2888 h 19998"/>
                <a:gd name="connsiteX554" fmla="*/ 15230 w 19998"/>
                <a:gd name="connsiteY554" fmla="*/ 3074 h 19998"/>
                <a:gd name="connsiteX555" fmla="*/ 15249 w 19998"/>
                <a:gd name="connsiteY555" fmla="*/ 3050 h 19998"/>
                <a:gd name="connsiteX556" fmla="*/ 15249 w 19998"/>
                <a:gd name="connsiteY556" fmla="*/ 3114 h 19998"/>
                <a:gd name="connsiteX557" fmla="*/ 15330 w 19998"/>
                <a:gd name="connsiteY557" fmla="*/ 3114 h 19998"/>
                <a:gd name="connsiteX558" fmla="*/ 15418 w 19998"/>
                <a:gd name="connsiteY558" fmla="*/ 3114 h 19998"/>
                <a:gd name="connsiteX559" fmla="*/ 15499 w 19998"/>
                <a:gd name="connsiteY559" fmla="*/ 3196 h 19998"/>
                <a:gd name="connsiteX560" fmla="*/ 15475 w 19998"/>
                <a:gd name="connsiteY560" fmla="*/ 3252 h 19998"/>
                <a:gd name="connsiteX561" fmla="*/ 15499 w 19998"/>
                <a:gd name="connsiteY561" fmla="*/ 3295 h 19998"/>
                <a:gd name="connsiteX562" fmla="*/ 15499 w 19998"/>
                <a:gd name="connsiteY562" fmla="*/ 3276 h 19998"/>
                <a:gd name="connsiteX563" fmla="*/ 15599 w 19998"/>
                <a:gd name="connsiteY563" fmla="*/ 3276 h 19998"/>
                <a:gd name="connsiteX564" fmla="*/ 15704 w 19998"/>
                <a:gd name="connsiteY564" fmla="*/ 3374 h 19998"/>
                <a:gd name="connsiteX565" fmla="*/ 15682 w 19998"/>
                <a:gd name="connsiteY565" fmla="*/ 3414 h 19998"/>
                <a:gd name="connsiteX566" fmla="*/ 15723 w 19998"/>
                <a:gd name="connsiteY566" fmla="*/ 3478 h 19998"/>
                <a:gd name="connsiteX567" fmla="*/ 15704 w 19998"/>
                <a:gd name="connsiteY567" fmla="*/ 3497 h 19998"/>
                <a:gd name="connsiteX568" fmla="*/ 15747 w 19998"/>
                <a:gd name="connsiteY568" fmla="*/ 3534 h 19998"/>
                <a:gd name="connsiteX569" fmla="*/ 15747 w 19998"/>
                <a:gd name="connsiteY569" fmla="*/ 3518 h 19998"/>
                <a:gd name="connsiteX570" fmla="*/ 15935 w 19998"/>
                <a:gd name="connsiteY570" fmla="*/ 3478 h 19998"/>
                <a:gd name="connsiteX571" fmla="*/ 15935 w 19998"/>
                <a:gd name="connsiteY571" fmla="*/ 3518 h 19998"/>
                <a:gd name="connsiteX572" fmla="*/ 15951 w 19998"/>
                <a:gd name="connsiteY572" fmla="*/ 3518 h 19998"/>
                <a:gd name="connsiteX573" fmla="*/ 15992 w 19998"/>
                <a:gd name="connsiteY573" fmla="*/ 3414 h 19998"/>
                <a:gd name="connsiteX574" fmla="*/ 16156 w 19998"/>
                <a:gd name="connsiteY574" fmla="*/ 3414 h 19998"/>
                <a:gd name="connsiteX575" fmla="*/ 16156 w 19998"/>
                <a:gd name="connsiteY575" fmla="*/ 3374 h 19998"/>
                <a:gd name="connsiteX576" fmla="*/ 16302 w 19998"/>
                <a:gd name="connsiteY576" fmla="*/ 3436 h 19998"/>
                <a:gd name="connsiteX577" fmla="*/ 16285 w 19998"/>
                <a:gd name="connsiteY577" fmla="*/ 3454 h 19998"/>
                <a:gd name="connsiteX578" fmla="*/ 16366 w 19998"/>
                <a:gd name="connsiteY578" fmla="*/ 3518 h 19998"/>
                <a:gd name="connsiteX579" fmla="*/ 16490 w 19998"/>
                <a:gd name="connsiteY579" fmla="*/ 3518 h 19998"/>
                <a:gd name="connsiteX580" fmla="*/ 16506 w 19998"/>
                <a:gd name="connsiteY580" fmla="*/ 3600 h 19998"/>
                <a:gd name="connsiteX581" fmla="*/ 16590 w 19998"/>
                <a:gd name="connsiteY581" fmla="*/ 3624 h 19998"/>
                <a:gd name="connsiteX582" fmla="*/ 16611 w 19998"/>
                <a:gd name="connsiteY582" fmla="*/ 3581 h 19998"/>
                <a:gd name="connsiteX583" fmla="*/ 16694 w 19998"/>
                <a:gd name="connsiteY583" fmla="*/ 3600 h 19998"/>
                <a:gd name="connsiteX584" fmla="*/ 16694 w 19998"/>
                <a:gd name="connsiteY584" fmla="*/ 3560 h 19998"/>
                <a:gd name="connsiteX585" fmla="*/ 16716 w 19998"/>
                <a:gd name="connsiteY585" fmla="*/ 3560 h 19998"/>
                <a:gd name="connsiteX586" fmla="*/ 16716 w 19998"/>
                <a:gd name="connsiteY586" fmla="*/ 3518 h 19998"/>
                <a:gd name="connsiteX587" fmla="*/ 16759 w 19998"/>
                <a:gd name="connsiteY587" fmla="*/ 3497 h 19998"/>
                <a:gd name="connsiteX588" fmla="*/ 16759 w 19998"/>
                <a:gd name="connsiteY588" fmla="*/ 3478 h 19998"/>
                <a:gd name="connsiteX589" fmla="*/ 16940 w 19998"/>
                <a:gd name="connsiteY589" fmla="*/ 3478 h 19998"/>
                <a:gd name="connsiteX590" fmla="*/ 17085 w 19998"/>
                <a:gd name="connsiteY590" fmla="*/ 3560 h 19998"/>
                <a:gd name="connsiteX591" fmla="*/ 17085 w 19998"/>
                <a:gd name="connsiteY591" fmla="*/ 3534 h 19998"/>
                <a:gd name="connsiteX592" fmla="*/ 17192 w 19998"/>
                <a:gd name="connsiteY592" fmla="*/ 3518 h 19998"/>
                <a:gd name="connsiteX593" fmla="*/ 17192 w 19998"/>
                <a:gd name="connsiteY593" fmla="*/ 3534 h 19998"/>
                <a:gd name="connsiteX594" fmla="*/ 17373 w 19998"/>
                <a:gd name="connsiteY594" fmla="*/ 3640 h 19998"/>
                <a:gd name="connsiteX595" fmla="*/ 17354 w 19998"/>
                <a:gd name="connsiteY595" fmla="*/ 3663 h 19998"/>
                <a:gd name="connsiteX596" fmla="*/ 17437 w 19998"/>
                <a:gd name="connsiteY596" fmla="*/ 3783 h 19998"/>
                <a:gd name="connsiteX597" fmla="*/ 17397 w 19998"/>
                <a:gd name="connsiteY597" fmla="*/ 3783 h 19998"/>
                <a:gd name="connsiteX598" fmla="*/ 17414 w 19998"/>
                <a:gd name="connsiteY598" fmla="*/ 3826 h 19998"/>
                <a:gd name="connsiteX599" fmla="*/ 17437 w 19998"/>
                <a:gd name="connsiteY599" fmla="*/ 3826 h 19998"/>
                <a:gd name="connsiteX600" fmla="*/ 17602 w 19998"/>
                <a:gd name="connsiteY600" fmla="*/ 4028 h 19998"/>
                <a:gd name="connsiteX601" fmla="*/ 17623 w 19998"/>
                <a:gd name="connsiteY601" fmla="*/ 4091 h 19998"/>
                <a:gd name="connsiteX602" fmla="*/ 17642 w 19998"/>
                <a:gd name="connsiteY602" fmla="*/ 4091 h 19998"/>
                <a:gd name="connsiteX603" fmla="*/ 17683 w 19998"/>
                <a:gd name="connsiteY603" fmla="*/ 4211 h 19998"/>
                <a:gd name="connsiteX604" fmla="*/ 17849 w 19998"/>
                <a:gd name="connsiteY604" fmla="*/ 4211 h 19998"/>
                <a:gd name="connsiteX605" fmla="*/ 17849 w 19998"/>
                <a:gd name="connsiteY605" fmla="*/ 4171 h 19998"/>
                <a:gd name="connsiteX606" fmla="*/ 17871 w 19998"/>
                <a:gd name="connsiteY606" fmla="*/ 4171 h 19998"/>
                <a:gd name="connsiteX607" fmla="*/ 17830 w 19998"/>
                <a:gd name="connsiteY607" fmla="*/ 4091 h 19998"/>
                <a:gd name="connsiteX608" fmla="*/ 17871 w 19998"/>
                <a:gd name="connsiteY608" fmla="*/ 4065 h 19998"/>
                <a:gd name="connsiteX609" fmla="*/ 17935 w 19998"/>
                <a:gd name="connsiteY609" fmla="*/ 4091 h 19998"/>
                <a:gd name="connsiteX610" fmla="*/ 17976 w 19998"/>
                <a:gd name="connsiteY610" fmla="*/ 4065 h 19998"/>
                <a:gd name="connsiteX611" fmla="*/ 18019 w 19998"/>
                <a:gd name="connsiteY611" fmla="*/ 4091 h 19998"/>
                <a:gd name="connsiteX612" fmla="*/ 18140 w 19998"/>
                <a:gd name="connsiteY612" fmla="*/ 4131 h 19998"/>
                <a:gd name="connsiteX613" fmla="*/ 18183 w 19998"/>
                <a:gd name="connsiteY613" fmla="*/ 4293 h 19998"/>
                <a:gd name="connsiteX614" fmla="*/ 18200 w 19998"/>
                <a:gd name="connsiteY614" fmla="*/ 4293 h 19998"/>
                <a:gd name="connsiteX615" fmla="*/ 18223 w 19998"/>
                <a:gd name="connsiteY615" fmla="*/ 4211 h 19998"/>
                <a:gd name="connsiteX616" fmla="*/ 18240 w 19998"/>
                <a:gd name="connsiteY616" fmla="*/ 4211 h 19998"/>
                <a:gd name="connsiteX617" fmla="*/ 18240 w 19998"/>
                <a:gd name="connsiteY617" fmla="*/ 4230 h 19998"/>
                <a:gd name="connsiteX618" fmla="*/ 18281 w 19998"/>
                <a:gd name="connsiteY618" fmla="*/ 4230 h 19998"/>
                <a:gd name="connsiteX619" fmla="*/ 18328 w 19998"/>
                <a:gd name="connsiteY619" fmla="*/ 4270 h 19998"/>
                <a:gd name="connsiteX620" fmla="*/ 18369 w 19998"/>
                <a:gd name="connsiteY620" fmla="*/ 4253 h 19998"/>
                <a:gd name="connsiteX621" fmla="*/ 18388 w 19998"/>
                <a:gd name="connsiteY621" fmla="*/ 4270 h 19998"/>
                <a:gd name="connsiteX622" fmla="*/ 18531 w 19998"/>
                <a:gd name="connsiteY622" fmla="*/ 4253 h 19998"/>
                <a:gd name="connsiteX623" fmla="*/ 18531 w 19998"/>
                <a:gd name="connsiteY623" fmla="*/ 4270 h 19998"/>
                <a:gd name="connsiteX624" fmla="*/ 18631 w 19998"/>
                <a:gd name="connsiteY624" fmla="*/ 4211 h 19998"/>
                <a:gd name="connsiteX625" fmla="*/ 18631 w 19998"/>
                <a:gd name="connsiteY625" fmla="*/ 4131 h 19998"/>
                <a:gd name="connsiteX626" fmla="*/ 18762 w 19998"/>
                <a:gd name="connsiteY626" fmla="*/ 4108 h 19998"/>
                <a:gd name="connsiteX627" fmla="*/ 18778 w 19998"/>
                <a:gd name="connsiteY627" fmla="*/ 4148 h 19998"/>
                <a:gd name="connsiteX628" fmla="*/ 18821 w 19998"/>
                <a:gd name="connsiteY628" fmla="*/ 4131 h 19998"/>
                <a:gd name="connsiteX629" fmla="*/ 18943 w 19998"/>
                <a:gd name="connsiteY629" fmla="*/ 4333 h 19998"/>
                <a:gd name="connsiteX630" fmla="*/ 19047 w 19998"/>
                <a:gd name="connsiteY630" fmla="*/ 4333 h 19998"/>
                <a:gd name="connsiteX631" fmla="*/ 19064 w 19998"/>
                <a:gd name="connsiteY631" fmla="*/ 4392 h 19998"/>
                <a:gd name="connsiteX632" fmla="*/ 19152 w 19998"/>
                <a:gd name="connsiteY632" fmla="*/ 4392 h 19998"/>
                <a:gd name="connsiteX633" fmla="*/ 19152 w 19998"/>
                <a:gd name="connsiteY633" fmla="*/ 4373 h 19998"/>
                <a:gd name="connsiteX634" fmla="*/ 19212 w 19998"/>
                <a:gd name="connsiteY634" fmla="*/ 4373 h 19998"/>
                <a:gd name="connsiteX635" fmla="*/ 19212 w 19998"/>
                <a:gd name="connsiteY635" fmla="*/ 4392 h 19998"/>
                <a:gd name="connsiteX636" fmla="*/ 19317 w 19998"/>
                <a:gd name="connsiteY636" fmla="*/ 4333 h 19998"/>
                <a:gd name="connsiteX637" fmla="*/ 19417 w 19998"/>
                <a:gd name="connsiteY637" fmla="*/ 4392 h 19998"/>
                <a:gd name="connsiteX638" fmla="*/ 19443 w 19998"/>
                <a:gd name="connsiteY638" fmla="*/ 4373 h 19998"/>
                <a:gd name="connsiteX639" fmla="*/ 19500 w 19998"/>
                <a:gd name="connsiteY639" fmla="*/ 4373 h 19998"/>
                <a:gd name="connsiteX640" fmla="*/ 19521 w 19998"/>
                <a:gd name="connsiteY640" fmla="*/ 4352 h 19998"/>
                <a:gd name="connsiteX641" fmla="*/ 19998 w 19998"/>
                <a:gd name="connsiteY641" fmla="*/ 4512 h 19998"/>
                <a:gd name="connsiteX642" fmla="*/ 19750 w 19998"/>
                <a:gd name="connsiteY642" fmla="*/ 4939 h 19998"/>
                <a:gd name="connsiteX643" fmla="*/ 19712 w 19998"/>
                <a:gd name="connsiteY643" fmla="*/ 4939 h 19998"/>
                <a:gd name="connsiteX644" fmla="*/ 19686 w 19998"/>
                <a:gd name="connsiteY644" fmla="*/ 5003 h 19998"/>
                <a:gd name="connsiteX645" fmla="*/ 19645 w 19998"/>
                <a:gd name="connsiteY645" fmla="*/ 5003 h 19998"/>
                <a:gd name="connsiteX646" fmla="*/ 19131 w 19998"/>
                <a:gd name="connsiteY646" fmla="*/ 6512 h 19998"/>
                <a:gd name="connsiteX647" fmla="*/ 19236 w 19998"/>
                <a:gd name="connsiteY647" fmla="*/ 7750 h 19998"/>
                <a:gd name="connsiteX648" fmla="*/ 19212 w 19998"/>
                <a:gd name="connsiteY648" fmla="*/ 7750 h 19998"/>
                <a:gd name="connsiteX649" fmla="*/ 19090 w 19998"/>
                <a:gd name="connsiteY649" fmla="*/ 7870 h 19998"/>
                <a:gd name="connsiteX650" fmla="*/ 19152 w 19998"/>
                <a:gd name="connsiteY650" fmla="*/ 7853 h 19998"/>
                <a:gd name="connsiteX651" fmla="*/ 19064 w 19998"/>
                <a:gd name="connsiteY651" fmla="*/ 7973 h 19998"/>
                <a:gd name="connsiteX652" fmla="*/ 18983 w 19998"/>
                <a:gd name="connsiteY652" fmla="*/ 7973 h 19998"/>
                <a:gd name="connsiteX653" fmla="*/ 18714 w 19998"/>
                <a:gd name="connsiteY653" fmla="*/ 8135 h 19998"/>
                <a:gd name="connsiteX654" fmla="*/ 18695 w 19998"/>
                <a:gd name="connsiteY654" fmla="*/ 8093 h 19998"/>
                <a:gd name="connsiteX655" fmla="*/ 18614 w 19998"/>
                <a:gd name="connsiteY655" fmla="*/ 7997 h 19998"/>
                <a:gd name="connsiteX656" fmla="*/ 18304 w 19998"/>
                <a:gd name="connsiteY65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2477 w 19998"/>
                <a:gd name="connsiteY320" fmla="*/ 7750 h 19998"/>
                <a:gd name="connsiteX321" fmla="*/ 2477 w 19998"/>
                <a:gd name="connsiteY321" fmla="*/ 7973 h 19998"/>
                <a:gd name="connsiteX322" fmla="*/ 2127 w 19998"/>
                <a:gd name="connsiteY322" fmla="*/ 7442 h 19998"/>
                <a:gd name="connsiteX323" fmla="*/ 1831 w 19998"/>
                <a:gd name="connsiteY323" fmla="*/ 7261 h 19998"/>
                <a:gd name="connsiteX324" fmla="*/ 1260 w 19998"/>
                <a:gd name="connsiteY324" fmla="*/ 6996 h 19998"/>
                <a:gd name="connsiteX325" fmla="*/ 1276 w 19998"/>
                <a:gd name="connsiteY325" fmla="*/ 6975 h 19998"/>
                <a:gd name="connsiteX326" fmla="*/ 1260 w 19998"/>
                <a:gd name="connsiteY326" fmla="*/ 6958 h 19998"/>
                <a:gd name="connsiteX327" fmla="*/ 1172 w 19998"/>
                <a:gd name="connsiteY327" fmla="*/ 6892 h 19998"/>
                <a:gd name="connsiteX328" fmla="*/ 886 w 19998"/>
                <a:gd name="connsiteY328" fmla="*/ 6975 h 19998"/>
                <a:gd name="connsiteX329" fmla="*/ 679 w 19998"/>
                <a:gd name="connsiteY329" fmla="*/ 7099 h 19998"/>
                <a:gd name="connsiteX330" fmla="*/ 533 w 19998"/>
                <a:gd name="connsiteY330" fmla="*/ 7078 h 19998"/>
                <a:gd name="connsiteX331" fmla="*/ 533 w 19998"/>
                <a:gd name="connsiteY331" fmla="*/ 7022 h 19998"/>
                <a:gd name="connsiteX332" fmla="*/ 574 w 19998"/>
                <a:gd name="connsiteY332" fmla="*/ 6996 h 19998"/>
                <a:gd name="connsiteX333" fmla="*/ 305 w 19998"/>
                <a:gd name="connsiteY333" fmla="*/ 6568 h 19998"/>
                <a:gd name="connsiteX334" fmla="*/ 264 w 19998"/>
                <a:gd name="connsiteY334" fmla="*/ 6594 h 19998"/>
                <a:gd name="connsiteX335" fmla="*/ 164 w 19998"/>
                <a:gd name="connsiteY335" fmla="*/ 6528 h 19998"/>
                <a:gd name="connsiteX336" fmla="*/ 141 w 19998"/>
                <a:gd name="connsiteY336" fmla="*/ 6528 h 19998"/>
                <a:gd name="connsiteX337" fmla="*/ 0 w 19998"/>
                <a:gd name="connsiteY337" fmla="*/ 6490 h 19998"/>
                <a:gd name="connsiteX338" fmla="*/ 17 w 19998"/>
                <a:gd name="connsiteY338" fmla="*/ 6465 h 19998"/>
                <a:gd name="connsiteX339" fmla="*/ 57 w 19998"/>
                <a:gd name="connsiteY339" fmla="*/ 6465 h 19998"/>
                <a:gd name="connsiteX340" fmla="*/ 57 w 19998"/>
                <a:gd name="connsiteY340" fmla="*/ 6425 h 19998"/>
                <a:gd name="connsiteX341" fmla="*/ 695 w 19998"/>
                <a:gd name="connsiteY341" fmla="*/ 6408 h 19998"/>
                <a:gd name="connsiteX342" fmla="*/ 760 w 19998"/>
                <a:gd name="connsiteY342" fmla="*/ 6262 h 19998"/>
                <a:gd name="connsiteX343" fmla="*/ 722 w 19998"/>
                <a:gd name="connsiteY343" fmla="*/ 6262 h 19998"/>
                <a:gd name="connsiteX344" fmla="*/ 695 w 19998"/>
                <a:gd name="connsiteY344" fmla="*/ 6164 h 19998"/>
                <a:gd name="connsiteX345" fmla="*/ 433 w 19998"/>
                <a:gd name="connsiteY345" fmla="*/ 6084 h 19998"/>
                <a:gd name="connsiteX346" fmla="*/ 348 w 19998"/>
                <a:gd name="connsiteY346" fmla="*/ 6204 h 19998"/>
                <a:gd name="connsiteX347" fmla="*/ 329 w 19998"/>
                <a:gd name="connsiteY347" fmla="*/ 6204 h 19998"/>
                <a:gd name="connsiteX348" fmla="*/ 305 w 19998"/>
                <a:gd name="connsiteY348" fmla="*/ 6060 h 19998"/>
                <a:gd name="connsiteX349" fmla="*/ 348 w 19998"/>
                <a:gd name="connsiteY349" fmla="*/ 6044 h 19998"/>
                <a:gd name="connsiteX350" fmla="*/ 348 w 19998"/>
                <a:gd name="connsiteY350" fmla="*/ 5997 h 19998"/>
                <a:gd name="connsiteX351" fmla="*/ 248 w 19998"/>
                <a:gd name="connsiteY351" fmla="*/ 5997 h 19998"/>
                <a:gd name="connsiteX352" fmla="*/ 221 w 19998"/>
                <a:gd name="connsiteY352" fmla="*/ 5938 h 19998"/>
                <a:gd name="connsiteX353" fmla="*/ 329 w 19998"/>
                <a:gd name="connsiteY353" fmla="*/ 5938 h 19998"/>
                <a:gd name="connsiteX354" fmla="*/ 348 w 19998"/>
                <a:gd name="connsiteY354" fmla="*/ 5818 h 19998"/>
                <a:gd name="connsiteX355" fmla="*/ 391 w 19998"/>
                <a:gd name="connsiteY355" fmla="*/ 5818 h 19998"/>
                <a:gd name="connsiteX356" fmla="*/ 369 w 19998"/>
                <a:gd name="connsiteY356" fmla="*/ 5917 h 19998"/>
                <a:gd name="connsiteX357" fmla="*/ 433 w 19998"/>
                <a:gd name="connsiteY357" fmla="*/ 5877 h 19998"/>
                <a:gd name="connsiteX358" fmla="*/ 433 w 19998"/>
                <a:gd name="connsiteY358" fmla="*/ 5898 h 19998"/>
                <a:gd name="connsiteX359" fmla="*/ 410 w 19998"/>
                <a:gd name="connsiteY359" fmla="*/ 5917 h 19998"/>
                <a:gd name="connsiteX360" fmla="*/ 433 w 19998"/>
                <a:gd name="connsiteY360" fmla="*/ 5938 h 19998"/>
                <a:gd name="connsiteX361" fmla="*/ 555 w 19998"/>
                <a:gd name="connsiteY361" fmla="*/ 5938 h 19998"/>
                <a:gd name="connsiteX362" fmla="*/ 555 w 19998"/>
                <a:gd name="connsiteY362" fmla="*/ 5955 h 19998"/>
                <a:gd name="connsiteX363" fmla="*/ 738 w 19998"/>
                <a:gd name="connsiteY363" fmla="*/ 5938 h 19998"/>
                <a:gd name="connsiteX364" fmla="*/ 695 w 19998"/>
                <a:gd name="connsiteY364" fmla="*/ 5835 h 19998"/>
                <a:gd name="connsiteX365" fmla="*/ 655 w 19998"/>
                <a:gd name="connsiteY365" fmla="*/ 5835 h 19998"/>
                <a:gd name="connsiteX366" fmla="*/ 638 w 19998"/>
                <a:gd name="connsiteY366" fmla="*/ 5877 h 19998"/>
                <a:gd name="connsiteX367" fmla="*/ 574 w 19998"/>
                <a:gd name="connsiteY367" fmla="*/ 5861 h 19998"/>
                <a:gd name="connsiteX368" fmla="*/ 517 w 19998"/>
                <a:gd name="connsiteY368" fmla="*/ 5861 h 19998"/>
                <a:gd name="connsiteX369" fmla="*/ 598 w 19998"/>
                <a:gd name="connsiteY369" fmla="*/ 5736 h 19998"/>
                <a:gd name="connsiteX370" fmla="*/ 141 w 19998"/>
                <a:gd name="connsiteY370" fmla="*/ 5778 h 19998"/>
                <a:gd name="connsiteX371" fmla="*/ 141 w 19998"/>
                <a:gd name="connsiteY371" fmla="*/ 5795 h 19998"/>
                <a:gd name="connsiteX372" fmla="*/ 17 w 19998"/>
                <a:gd name="connsiteY372" fmla="*/ 5818 h 19998"/>
                <a:gd name="connsiteX373" fmla="*/ 17 w 19998"/>
                <a:gd name="connsiteY373" fmla="*/ 5715 h 19998"/>
                <a:gd name="connsiteX374" fmla="*/ 40 w 19998"/>
                <a:gd name="connsiteY374" fmla="*/ 5715 h 19998"/>
                <a:gd name="connsiteX375" fmla="*/ 141 w 19998"/>
                <a:gd name="connsiteY375" fmla="*/ 5287 h 19998"/>
                <a:gd name="connsiteX376" fmla="*/ 181 w 19998"/>
                <a:gd name="connsiteY376" fmla="*/ 5268 h 19998"/>
                <a:gd name="connsiteX377" fmla="*/ 348 w 19998"/>
                <a:gd name="connsiteY377" fmla="*/ 5247 h 19998"/>
                <a:gd name="connsiteX378" fmla="*/ 329 w 19998"/>
                <a:gd name="connsiteY378" fmla="*/ 5205 h 19998"/>
                <a:gd name="connsiteX379" fmla="*/ 450 w 19998"/>
                <a:gd name="connsiteY379" fmla="*/ 5149 h 19998"/>
                <a:gd name="connsiteX380" fmla="*/ 617 w 19998"/>
                <a:gd name="connsiteY380" fmla="*/ 5149 h 19998"/>
                <a:gd name="connsiteX381" fmla="*/ 617 w 19998"/>
                <a:gd name="connsiteY381" fmla="*/ 5106 h 19998"/>
                <a:gd name="connsiteX382" fmla="*/ 803 w 19998"/>
                <a:gd name="connsiteY382" fmla="*/ 5085 h 19998"/>
                <a:gd name="connsiteX383" fmla="*/ 826 w 19998"/>
                <a:gd name="connsiteY383" fmla="*/ 5106 h 19998"/>
                <a:gd name="connsiteX384" fmla="*/ 803 w 19998"/>
                <a:gd name="connsiteY384" fmla="*/ 5149 h 19998"/>
                <a:gd name="connsiteX385" fmla="*/ 803 w 19998"/>
                <a:gd name="connsiteY385" fmla="*/ 5165 h 19998"/>
                <a:gd name="connsiteX386" fmla="*/ 1276 w 19998"/>
                <a:gd name="connsiteY386" fmla="*/ 5022 h 19998"/>
                <a:gd name="connsiteX387" fmla="*/ 1276 w 19998"/>
                <a:gd name="connsiteY387" fmla="*/ 5003 h 19998"/>
                <a:gd name="connsiteX388" fmla="*/ 1276 w 19998"/>
                <a:gd name="connsiteY388" fmla="*/ 5022 h 19998"/>
                <a:gd name="connsiteX389" fmla="*/ 1298 w 19998"/>
                <a:gd name="connsiteY389" fmla="*/ 5022 h 19998"/>
                <a:gd name="connsiteX390" fmla="*/ 1298 w 19998"/>
                <a:gd name="connsiteY390" fmla="*/ 5003 h 19998"/>
                <a:gd name="connsiteX391" fmla="*/ 1341 w 19998"/>
                <a:gd name="connsiteY391" fmla="*/ 5003 h 19998"/>
                <a:gd name="connsiteX392" fmla="*/ 1341 w 19998"/>
                <a:gd name="connsiteY392" fmla="*/ 5165 h 19998"/>
                <a:gd name="connsiteX393" fmla="*/ 1381 w 19998"/>
                <a:gd name="connsiteY393" fmla="*/ 5165 h 19998"/>
                <a:gd name="connsiteX394" fmla="*/ 1441 w 19998"/>
                <a:gd name="connsiteY394" fmla="*/ 5149 h 19998"/>
                <a:gd name="connsiteX395" fmla="*/ 1441 w 19998"/>
                <a:gd name="connsiteY395" fmla="*/ 5205 h 19998"/>
                <a:gd name="connsiteX396" fmla="*/ 1505 w 19998"/>
                <a:gd name="connsiteY396" fmla="*/ 5231 h 19998"/>
                <a:gd name="connsiteX397" fmla="*/ 1524 w 19998"/>
                <a:gd name="connsiteY397" fmla="*/ 5069 h 19998"/>
                <a:gd name="connsiteX398" fmla="*/ 1562 w 19998"/>
                <a:gd name="connsiteY398" fmla="*/ 5069 h 19998"/>
                <a:gd name="connsiteX399" fmla="*/ 1562 w 19998"/>
                <a:gd name="connsiteY399" fmla="*/ 5043 h 19998"/>
                <a:gd name="connsiteX400" fmla="*/ 1815 w 19998"/>
                <a:gd name="connsiteY400" fmla="*/ 5125 h 19998"/>
                <a:gd name="connsiteX401" fmla="*/ 1815 w 19998"/>
                <a:gd name="connsiteY401" fmla="*/ 5149 h 19998"/>
                <a:gd name="connsiteX402" fmla="*/ 1831 w 19998"/>
                <a:gd name="connsiteY402" fmla="*/ 5149 h 19998"/>
                <a:gd name="connsiteX403" fmla="*/ 1874 w 19998"/>
                <a:gd name="connsiteY403" fmla="*/ 5149 h 19998"/>
                <a:gd name="connsiteX404" fmla="*/ 1874 w 19998"/>
                <a:gd name="connsiteY404" fmla="*/ 5189 h 19998"/>
                <a:gd name="connsiteX405" fmla="*/ 1936 w 19998"/>
                <a:gd name="connsiteY405" fmla="*/ 5165 h 19998"/>
                <a:gd name="connsiteX406" fmla="*/ 1936 w 19998"/>
                <a:gd name="connsiteY406" fmla="*/ 5149 h 19998"/>
                <a:gd name="connsiteX407" fmla="*/ 1915 w 19998"/>
                <a:gd name="connsiteY407" fmla="*/ 5125 h 19998"/>
                <a:gd name="connsiteX408" fmla="*/ 1915 w 19998"/>
                <a:gd name="connsiteY408" fmla="*/ 5069 h 19998"/>
                <a:gd name="connsiteX409" fmla="*/ 1979 w 19998"/>
                <a:gd name="connsiteY409" fmla="*/ 5003 h 19998"/>
                <a:gd name="connsiteX410" fmla="*/ 1936 w 19998"/>
                <a:gd name="connsiteY410" fmla="*/ 4939 h 19998"/>
                <a:gd name="connsiteX411" fmla="*/ 2103 w 19998"/>
                <a:gd name="connsiteY411" fmla="*/ 4820 h 19998"/>
                <a:gd name="connsiteX412" fmla="*/ 2496 w 19998"/>
                <a:gd name="connsiteY412" fmla="*/ 4777 h 19998"/>
                <a:gd name="connsiteX413" fmla="*/ 2536 w 19998"/>
                <a:gd name="connsiteY413" fmla="*/ 4860 h 19998"/>
                <a:gd name="connsiteX414" fmla="*/ 2722 w 19998"/>
                <a:gd name="connsiteY414" fmla="*/ 4761 h 19998"/>
                <a:gd name="connsiteX415" fmla="*/ 2722 w 19998"/>
                <a:gd name="connsiteY415" fmla="*/ 4900 h 19998"/>
                <a:gd name="connsiteX416" fmla="*/ 2805 w 19998"/>
                <a:gd name="connsiteY416" fmla="*/ 4923 h 19998"/>
                <a:gd name="connsiteX417" fmla="*/ 2782 w 19998"/>
                <a:gd name="connsiteY417" fmla="*/ 4982 h 19998"/>
                <a:gd name="connsiteX418" fmla="*/ 2886 w 19998"/>
                <a:gd name="connsiteY418" fmla="*/ 5022 h 19998"/>
                <a:gd name="connsiteX419" fmla="*/ 2910 w 19998"/>
                <a:gd name="connsiteY419" fmla="*/ 5022 h 19998"/>
                <a:gd name="connsiteX420" fmla="*/ 2970 w 19998"/>
                <a:gd name="connsiteY420" fmla="*/ 5189 h 19998"/>
                <a:gd name="connsiteX421" fmla="*/ 3256 w 19998"/>
                <a:gd name="connsiteY421" fmla="*/ 5673 h 19998"/>
                <a:gd name="connsiteX422" fmla="*/ 3608 w 19998"/>
                <a:gd name="connsiteY422" fmla="*/ 5391 h 19998"/>
                <a:gd name="connsiteX423" fmla="*/ 3860 w 19998"/>
                <a:gd name="connsiteY423" fmla="*/ 5268 h 19998"/>
                <a:gd name="connsiteX424" fmla="*/ 3999 w 19998"/>
                <a:gd name="connsiteY424" fmla="*/ 5534 h 19998"/>
                <a:gd name="connsiteX425" fmla="*/ 4351 w 19998"/>
                <a:gd name="connsiteY425" fmla="*/ 5351 h 19998"/>
                <a:gd name="connsiteX426" fmla="*/ 4580 w 19998"/>
                <a:gd name="connsiteY426" fmla="*/ 5268 h 19998"/>
                <a:gd name="connsiteX427" fmla="*/ 4580 w 19998"/>
                <a:gd name="connsiteY427" fmla="*/ 5471 h 19998"/>
                <a:gd name="connsiteX428" fmla="*/ 4994 w 19998"/>
                <a:gd name="connsiteY428" fmla="*/ 5449 h 19998"/>
                <a:gd name="connsiteX429" fmla="*/ 5075 w 19998"/>
                <a:gd name="connsiteY429" fmla="*/ 5471 h 19998"/>
                <a:gd name="connsiteX430" fmla="*/ 5323 w 19998"/>
                <a:gd name="connsiteY430" fmla="*/ 5471 h 19998"/>
                <a:gd name="connsiteX431" fmla="*/ 5242 w 19998"/>
                <a:gd name="connsiteY431" fmla="*/ 5407 h 19998"/>
                <a:gd name="connsiteX432" fmla="*/ 4994 w 19998"/>
                <a:gd name="connsiteY432" fmla="*/ 5003 h 19998"/>
                <a:gd name="connsiteX433" fmla="*/ 4970 w 19998"/>
                <a:gd name="connsiteY433" fmla="*/ 5003 h 19998"/>
                <a:gd name="connsiteX434" fmla="*/ 4954 w 19998"/>
                <a:gd name="connsiteY434" fmla="*/ 4982 h 19998"/>
                <a:gd name="connsiteX435" fmla="*/ 5054 w 19998"/>
                <a:gd name="connsiteY435" fmla="*/ 4618 h 19998"/>
                <a:gd name="connsiteX436" fmla="*/ 5054 w 19998"/>
                <a:gd name="connsiteY436" fmla="*/ 4601 h 19998"/>
                <a:gd name="connsiteX437" fmla="*/ 5037 w 19998"/>
                <a:gd name="connsiteY437" fmla="*/ 4618 h 19998"/>
                <a:gd name="connsiteX438" fmla="*/ 5011 w 19998"/>
                <a:gd name="connsiteY438" fmla="*/ 4131 h 19998"/>
                <a:gd name="connsiteX439" fmla="*/ 4970 w 19998"/>
                <a:gd name="connsiteY439" fmla="*/ 4131 h 19998"/>
                <a:gd name="connsiteX440" fmla="*/ 4642 w 19998"/>
                <a:gd name="connsiteY440" fmla="*/ 3335 h 19998"/>
                <a:gd name="connsiteX441" fmla="*/ 4663 w 19998"/>
                <a:gd name="connsiteY441" fmla="*/ 3092 h 19998"/>
                <a:gd name="connsiteX442" fmla="*/ 4563 w 19998"/>
                <a:gd name="connsiteY442" fmla="*/ 3050 h 19998"/>
                <a:gd name="connsiteX443" fmla="*/ 4563 w 19998"/>
                <a:gd name="connsiteY443" fmla="*/ 2930 h 19998"/>
                <a:gd name="connsiteX444" fmla="*/ 4663 w 19998"/>
                <a:gd name="connsiteY444" fmla="*/ 2987 h 19998"/>
                <a:gd name="connsiteX445" fmla="*/ 4684 w 19998"/>
                <a:gd name="connsiteY445" fmla="*/ 2947 h 19998"/>
                <a:gd name="connsiteX446" fmla="*/ 5242 w 19998"/>
                <a:gd name="connsiteY446" fmla="*/ 3092 h 19998"/>
                <a:gd name="connsiteX447" fmla="*/ 5258 w 19998"/>
                <a:gd name="connsiteY447" fmla="*/ 3029 h 19998"/>
                <a:gd name="connsiteX448" fmla="*/ 5570 w 19998"/>
                <a:gd name="connsiteY448" fmla="*/ 3050 h 19998"/>
                <a:gd name="connsiteX449" fmla="*/ 5632 w 19998"/>
                <a:gd name="connsiteY449" fmla="*/ 3252 h 19998"/>
                <a:gd name="connsiteX450" fmla="*/ 5592 w 19998"/>
                <a:gd name="connsiteY450" fmla="*/ 3252 h 19998"/>
                <a:gd name="connsiteX451" fmla="*/ 5570 w 19998"/>
                <a:gd name="connsiteY451" fmla="*/ 3316 h 19998"/>
                <a:gd name="connsiteX452" fmla="*/ 5511 w 19998"/>
                <a:gd name="connsiteY452" fmla="*/ 3316 h 19998"/>
                <a:gd name="connsiteX453" fmla="*/ 5675 w 19998"/>
                <a:gd name="connsiteY453" fmla="*/ 3800 h 19998"/>
                <a:gd name="connsiteX454" fmla="*/ 5649 w 19998"/>
                <a:gd name="connsiteY454" fmla="*/ 3826 h 19998"/>
                <a:gd name="connsiteX455" fmla="*/ 5732 w 19998"/>
                <a:gd name="connsiteY455" fmla="*/ 3842 h 19998"/>
                <a:gd name="connsiteX456" fmla="*/ 5713 w 19998"/>
                <a:gd name="connsiteY456" fmla="*/ 3842 h 19998"/>
                <a:gd name="connsiteX457" fmla="*/ 5732 w 19998"/>
                <a:gd name="connsiteY457" fmla="*/ 3882 h 19998"/>
                <a:gd name="connsiteX458" fmla="*/ 5756 w 19998"/>
                <a:gd name="connsiteY458" fmla="*/ 3882 h 19998"/>
                <a:gd name="connsiteX459" fmla="*/ 5775 w 19998"/>
                <a:gd name="connsiteY459" fmla="*/ 3882 h 19998"/>
                <a:gd name="connsiteX460" fmla="*/ 5861 w 19998"/>
                <a:gd name="connsiteY460" fmla="*/ 3762 h 19998"/>
                <a:gd name="connsiteX461" fmla="*/ 6499 w 19998"/>
                <a:gd name="connsiteY461" fmla="*/ 3906 h 19998"/>
                <a:gd name="connsiteX462" fmla="*/ 7611 w 19998"/>
                <a:gd name="connsiteY462" fmla="*/ 3826 h 19998"/>
                <a:gd name="connsiteX463" fmla="*/ 7923 w 19998"/>
                <a:gd name="connsiteY463" fmla="*/ 3722 h 19998"/>
                <a:gd name="connsiteX464" fmla="*/ 8045 w 19998"/>
                <a:gd name="connsiteY464" fmla="*/ 3703 h 19998"/>
                <a:gd name="connsiteX465" fmla="*/ 7611 w 19998"/>
                <a:gd name="connsiteY465" fmla="*/ 3600 h 19998"/>
                <a:gd name="connsiteX466" fmla="*/ 7611 w 19998"/>
                <a:gd name="connsiteY466" fmla="*/ 3581 h 19998"/>
                <a:gd name="connsiteX467" fmla="*/ 7799 w 19998"/>
                <a:gd name="connsiteY467" fmla="*/ 3092 h 19998"/>
                <a:gd name="connsiteX468" fmla="*/ 9574 w 19998"/>
                <a:gd name="connsiteY468" fmla="*/ 2317 h 19998"/>
                <a:gd name="connsiteX469" fmla="*/ 9843 w 19998"/>
                <a:gd name="connsiteY469" fmla="*/ 1993 h 19998"/>
                <a:gd name="connsiteX470" fmla="*/ 9902 w 19998"/>
                <a:gd name="connsiteY470" fmla="*/ 2051 h 19998"/>
                <a:gd name="connsiteX471" fmla="*/ 10031 w 19998"/>
                <a:gd name="connsiteY471" fmla="*/ 2051 h 19998"/>
                <a:gd name="connsiteX472" fmla="*/ 9964 w 19998"/>
                <a:gd name="connsiteY472" fmla="*/ 1972 h 19998"/>
                <a:gd name="connsiteX473" fmla="*/ 9943 w 19998"/>
                <a:gd name="connsiteY473" fmla="*/ 1993 h 19998"/>
                <a:gd name="connsiteX474" fmla="*/ 9843 w 19998"/>
                <a:gd name="connsiteY474" fmla="*/ 1645 h 19998"/>
                <a:gd name="connsiteX475" fmla="*/ 9902 w 19998"/>
                <a:gd name="connsiteY475" fmla="*/ 1645 h 19998"/>
                <a:gd name="connsiteX476" fmla="*/ 9902 w 19998"/>
                <a:gd name="connsiteY476" fmla="*/ 1628 h 19998"/>
                <a:gd name="connsiteX477" fmla="*/ 9902 w 19998"/>
                <a:gd name="connsiteY477" fmla="*/ 1607 h 19998"/>
                <a:gd name="connsiteX478" fmla="*/ 9843 w 19998"/>
                <a:gd name="connsiteY478" fmla="*/ 1542 h 19998"/>
                <a:gd name="connsiteX479" fmla="*/ 9886 w 19998"/>
                <a:gd name="connsiteY479" fmla="*/ 1260 h 19998"/>
                <a:gd name="connsiteX480" fmla="*/ 9926 w 19998"/>
                <a:gd name="connsiteY480" fmla="*/ 1243 h 19998"/>
                <a:gd name="connsiteX481" fmla="*/ 9886 w 19998"/>
                <a:gd name="connsiteY481" fmla="*/ 815 h 19998"/>
                <a:gd name="connsiteX482" fmla="*/ 9902 w 19998"/>
                <a:gd name="connsiteY482" fmla="*/ 815 h 19998"/>
                <a:gd name="connsiteX483" fmla="*/ 9886 w 19998"/>
                <a:gd name="connsiteY483" fmla="*/ 484 h 19998"/>
                <a:gd name="connsiteX484" fmla="*/ 10645 w 19998"/>
                <a:gd name="connsiteY484" fmla="*/ 186 h 19998"/>
                <a:gd name="connsiteX485" fmla="*/ 11307 w 19998"/>
                <a:gd name="connsiteY485" fmla="*/ 0 h 19998"/>
                <a:gd name="connsiteX486" fmla="*/ 11431 w 19998"/>
                <a:gd name="connsiteY486" fmla="*/ 324 h 19998"/>
                <a:gd name="connsiteX487" fmla="*/ 11431 w 19998"/>
                <a:gd name="connsiteY487" fmla="*/ 630 h 19998"/>
                <a:gd name="connsiteX488" fmla="*/ 11577 w 19998"/>
                <a:gd name="connsiteY488" fmla="*/ 630 h 19998"/>
                <a:gd name="connsiteX489" fmla="*/ 11700 w 19998"/>
                <a:gd name="connsiteY489" fmla="*/ 832 h 19998"/>
                <a:gd name="connsiteX490" fmla="*/ 11822 w 19998"/>
                <a:gd name="connsiteY490" fmla="*/ 895 h 19998"/>
                <a:gd name="connsiteX491" fmla="*/ 12158 w 19998"/>
                <a:gd name="connsiteY491" fmla="*/ 670 h 19998"/>
                <a:gd name="connsiteX492" fmla="*/ 12279 w 19998"/>
                <a:gd name="connsiteY492" fmla="*/ 792 h 19998"/>
                <a:gd name="connsiteX493" fmla="*/ 12255 w 19998"/>
                <a:gd name="connsiteY493" fmla="*/ 815 h 19998"/>
                <a:gd name="connsiteX494" fmla="*/ 12360 w 19998"/>
                <a:gd name="connsiteY494" fmla="*/ 895 h 19998"/>
                <a:gd name="connsiteX495" fmla="*/ 12360 w 19998"/>
                <a:gd name="connsiteY495" fmla="*/ 912 h 19998"/>
                <a:gd name="connsiteX496" fmla="*/ 12339 w 19998"/>
                <a:gd name="connsiteY496" fmla="*/ 935 h 19998"/>
                <a:gd name="connsiteX497" fmla="*/ 12548 w 19998"/>
                <a:gd name="connsiteY497" fmla="*/ 1342 h 19998"/>
                <a:gd name="connsiteX498" fmla="*/ 12753 w 19998"/>
                <a:gd name="connsiteY498" fmla="*/ 1260 h 19998"/>
                <a:gd name="connsiteX499" fmla="*/ 12729 w 19998"/>
                <a:gd name="connsiteY499" fmla="*/ 1363 h 19998"/>
                <a:gd name="connsiteX500" fmla="*/ 12834 w 19998"/>
                <a:gd name="connsiteY500" fmla="*/ 1323 h 19998"/>
                <a:gd name="connsiteX501" fmla="*/ 12853 w 19998"/>
                <a:gd name="connsiteY501" fmla="*/ 1342 h 19998"/>
                <a:gd name="connsiteX502" fmla="*/ 12901 w 19998"/>
                <a:gd name="connsiteY502" fmla="*/ 1342 h 19998"/>
                <a:gd name="connsiteX503" fmla="*/ 13039 w 19998"/>
                <a:gd name="connsiteY503" fmla="*/ 1769 h 19998"/>
                <a:gd name="connsiteX504" fmla="*/ 13039 w 19998"/>
                <a:gd name="connsiteY504" fmla="*/ 1751 h 19998"/>
                <a:gd name="connsiteX505" fmla="*/ 13065 w 19998"/>
                <a:gd name="connsiteY505" fmla="*/ 1751 h 19998"/>
                <a:gd name="connsiteX506" fmla="*/ 13082 w 19998"/>
                <a:gd name="connsiteY506" fmla="*/ 1671 h 19998"/>
                <a:gd name="connsiteX507" fmla="*/ 13186 w 19998"/>
                <a:gd name="connsiteY507" fmla="*/ 1645 h 19998"/>
                <a:gd name="connsiteX508" fmla="*/ 13203 w 19998"/>
                <a:gd name="connsiteY508" fmla="*/ 1671 h 19998"/>
                <a:gd name="connsiteX509" fmla="*/ 13203 w 19998"/>
                <a:gd name="connsiteY509" fmla="*/ 1645 h 19998"/>
                <a:gd name="connsiteX510" fmla="*/ 13267 w 19998"/>
                <a:gd name="connsiteY510" fmla="*/ 1645 h 19998"/>
                <a:gd name="connsiteX511" fmla="*/ 13267 w 19998"/>
                <a:gd name="connsiteY511" fmla="*/ 1671 h 19998"/>
                <a:gd name="connsiteX512" fmla="*/ 13308 w 19998"/>
                <a:gd name="connsiteY512" fmla="*/ 1687 h 19998"/>
                <a:gd name="connsiteX513" fmla="*/ 13308 w 19998"/>
                <a:gd name="connsiteY513" fmla="*/ 1711 h 19998"/>
                <a:gd name="connsiteX514" fmla="*/ 13515 w 19998"/>
                <a:gd name="connsiteY514" fmla="*/ 1628 h 19998"/>
                <a:gd name="connsiteX515" fmla="*/ 13598 w 19998"/>
                <a:gd name="connsiteY515" fmla="*/ 1751 h 19998"/>
                <a:gd name="connsiteX516" fmla="*/ 13660 w 19998"/>
                <a:gd name="connsiteY516" fmla="*/ 1769 h 19998"/>
                <a:gd name="connsiteX517" fmla="*/ 13660 w 19998"/>
                <a:gd name="connsiteY517" fmla="*/ 1833 h 19998"/>
                <a:gd name="connsiteX518" fmla="*/ 13677 w 19998"/>
                <a:gd name="connsiteY518" fmla="*/ 1833 h 19998"/>
                <a:gd name="connsiteX519" fmla="*/ 13677 w 19998"/>
                <a:gd name="connsiteY519" fmla="*/ 1849 h 19998"/>
                <a:gd name="connsiteX520" fmla="*/ 13725 w 19998"/>
                <a:gd name="connsiteY520" fmla="*/ 1849 h 19998"/>
                <a:gd name="connsiteX521" fmla="*/ 13703 w 19998"/>
                <a:gd name="connsiteY521" fmla="*/ 1833 h 19998"/>
                <a:gd name="connsiteX522" fmla="*/ 13725 w 19998"/>
                <a:gd name="connsiteY522" fmla="*/ 1791 h 19998"/>
                <a:gd name="connsiteX523" fmla="*/ 13808 w 19998"/>
                <a:gd name="connsiteY523" fmla="*/ 1873 h 19998"/>
                <a:gd name="connsiteX524" fmla="*/ 13725 w 19998"/>
                <a:gd name="connsiteY524" fmla="*/ 2155 h 19998"/>
                <a:gd name="connsiteX525" fmla="*/ 13725 w 19998"/>
                <a:gd name="connsiteY525" fmla="*/ 2138 h 19998"/>
                <a:gd name="connsiteX526" fmla="*/ 13784 w 19998"/>
                <a:gd name="connsiteY526" fmla="*/ 2155 h 19998"/>
                <a:gd name="connsiteX527" fmla="*/ 13825 w 19998"/>
                <a:gd name="connsiteY527" fmla="*/ 2301 h 19998"/>
                <a:gd name="connsiteX528" fmla="*/ 13703 w 19998"/>
                <a:gd name="connsiteY528" fmla="*/ 2420 h 19998"/>
                <a:gd name="connsiteX529" fmla="*/ 13741 w 19998"/>
                <a:gd name="connsiteY529" fmla="*/ 2463 h 19998"/>
                <a:gd name="connsiteX530" fmla="*/ 13703 w 19998"/>
                <a:gd name="connsiteY530" fmla="*/ 2503 h 19998"/>
                <a:gd name="connsiteX531" fmla="*/ 13784 w 19998"/>
                <a:gd name="connsiteY531" fmla="*/ 2519 h 19998"/>
                <a:gd name="connsiteX532" fmla="*/ 13784 w 19998"/>
                <a:gd name="connsiteY532" fmla="*/ 2540 h 19998"/>
                <a:gd name="connsiteX533" fmla="*/ 13849 w 19998"/>
                <a:gd name="connsiteY533" fmla="*/ 2540 h 19998"/>
                <a:gd name="connsiteX534" fmla="*/ 14280 w 19998"/>
                <a:gd name="connsiteY534" fmla="*/ 2540 h 19998"/>
                <a:gd name="connsiteX535" fmla="*/ 14527 w 19998"/>
                <a:gd name="connsiteY535" fmla="*/ 2437 h 19998"/>
                <a:gd name="connsiteX536" fmla="*/ 14527 w 19998"/>
                <a:gd name="connsiteY536" fmla="*/ 2218 h 19998"/>
                <a:gd name="connsiteX537" fmla="*/ 14715 w 19998"/>
                <a:gd name="connsiteY537" fmla="*/ 2051 h 19998"/>
                <a:gd name="connsiteX538" fmla="*/ 14815 w 19998"/>
                <a:gd name="connsiteY538" fmla="*/ 2115 h 19998"/>
                <a:gd name="connsiteX539" fmla="*/ 14775 w 19998"/>
                <a:gd name="connsiteY539" fmla="*/ 2138 h 19998"/>
                <a:gd name="connsiteX540" fmla="*/ 14796 w 19998"/>
                <a:gd name="connsiteY540" fmla="*/ 2218 h 19998"/>
                <a:gd name="connsiteX541" fmla="*/ 14756 w 19998"/>
                <a:gd name="connsiteY541" fmla="*/ 2195 h 19998"/>
                <a:gd name="connsiteX542" fmla="*/ 14732 w 19998"/>
                <a:gd name="connsiteY542" fmla="*/ 2218 h 19998"/>
                <a:gd name="connsiteX543" fmla="*/ 14756 w 19998"/>
                <a:gd name="connsiteY543" fmla="*/ 2237 h 19998"/>
                <a:gd name="connsiteX544" fmla="*/ 14732 w 19998"/>
                <a:gd name="connsiteY544" fmla="*/ 2275 h 19998"/>
                <a:gd name="connsiteX545" fmla="*/ 14715 w 19998"/>
                <a:gd name="connsiteY545" fmla="*/ 2275 h 19998"/>
                <a:gd name="connsiteX546" fmla="*/ 14756 w 19998"/>
                <a:gd name="connsiteY546" fmla="*/ 2341 h 19998"/>
                <a:gd name="connsiteX547" fmla="*/ 14675 w 19998"/>
                <a:gd name="connsiteY547" fmla="*/ 2519 h 19998"/>
                <a:gd name="connsiteX548" fmla="*/ 14815 w 19998"/>
                <a:gd name="connsiteY548" fmla="*/ 2622 h 19998"/>
                <a:gd name="connsiteX549" fmla="*/ 14796 w 19998"/>
                <a:gd name="connsiteY549" fmla="*/ 2904 h 19998"/>
                <a:gd name="connsiteX550" fmla="*/ 14918 w 19998"/>
                <a:gd name="connsiteY550" fmla="*/ 2904 h 19998"/>
                <a:gd name="connsiteX551" fmla="*/ 14918 w 19998"/>
                <a:gd name="connsiteY551" fmla="*/ 2867 h 19998"/>
                <a:gd name="connsiteX552" fmla="*/ 15001 w 19998"/>
                <a:gd name="connsiteY552" fmla="*/ 2888 h 19998"/>
                <a:gd name="connsiteX553" fmla="*/ 15230 w 19998"/>
                <a:gd name="connsiteY553" fmla="*/ 3074 h 19998"/>
                <a:gd name="connsiteX554" fmla="*/ 15249 w 19998"/>
                <a:gd name="connsiteY554" fmla="*/ 3050 h 19998"/>
                <a:gd name="connsiteX555" fmla="*/ 15249 w 19998"/>
                <a:gd name="connsiteY555" fmla="*/ 3114 h 19998"/>
                <a:gd name="connsiteX556" fmla="*/ 15330 w 19998"/>
                <a:gd name="connsiteY556" fmla="*/ 3114 h 19998"/>
                <a:gd name="connsiteX557" fmla="*/ 15418 w 19998"/>
                <a:gd name="connsiteY557" fmla="*/ 3114 h 19998"/>
                <a:gd name="connsiteX558" fmla="*/ 15499 w 19998"/>
                <a:gd name="connsiteY558" fmla="*/ 3196 h 19998"/>
                <a:gd name="connsiteX559" fmla="*/ 15475 w 19998"/>
                <a:gd name="connsiteY559" fmla="*/ 3252 h 19998"/>
                <a:gd name="connsiteX560" fmla="*/ 15499 w 19998"/>
                <a:gd name="connsiteY560" fmla="*/ 3295 h 19998"/>
                <a:gd name="connsiteX561" fmla="*/ 15499 w 19998"/>
                <a:gd name="connsiteY561" fmla="*/ 3276 h 19998"/>
                <a:gd name="connsiteX562" fmla="*/ 15599 w 19998"/>
                <a:gd name="connsiteY562" fmla="*/ 3276 h 19998"/>
                <a:gd name="connsiteX563" fmla="*/ 15704 w 19998"/>
                <a:gd name="connsiteY563" fmla="*/ 3374 h 19998"/>
                <a:gd name="connsiteX564" fmla="*/ 15682 w 19998"/>
                <a:gd name="connsiteY564" fmla="*/ 3414 h 19998"/>
                <a:gd name="connsiteX565" fmla="*/ 15723 w 19998"/>
                <a:gd name="connsiteY565" fmla="*/ 3478 h 19998"/>
                <a:gd name="connsiteX566" fmla="*/ 15704 w 19998"/>
                <a:gd name="connsiteY566" fmla="*/ 3497 h 19998"/>
                <a:gd name="connsiteX567" fmla="*/ 15747 w 19998"/>
                <a:gd name="connsiteY567" fmla="*/ 3534 h 19998"/>
                <a:gd name="connsiteX568" fmla="*/ 15747 w 19998"/>
                <a:gd name="connsiteY568" fmla="*/ 3518 h 19998"/>
                <a:gd name="connsiteX569" fmla="*/ 15935 w 19998"/>
                <a:gd name="connsiteY569" fmla="*/ 3478 h 19998"/>
                <a:gd name="connsiteX570" fmla="*/ 15935 w 19998"/>
                <a:gd name="connsiteY570" fmla="*/ 3518 h 19998"/>
                <a:gd name="connsiteX571" fmla="*/ 15951 w 19998"/>
                <a:gd name="connsiteY571" fmla="*/ 3518 h 19998"/>
                <a:gd name="connsiteX572" fmla="*/ 15992 w 19998"/>
                <a:gd name="connsiteY572" fmla="*/ 3414 h 19998"/>
                <a:gd name="connsiteX573" fmla="*/ 16156 w 19998"/>
                <a:gd name="connsiteY573" fmla="*/ 3414 h 19998"/>
                <a:gd name="connsiteX574" fmla="*/ 16156 w 19998"/>
                <a:gd name="connsiteY574" fmla="*/ 3374 h 19998"/>
                <a:gd name="connsiteX575" fmla="*/ 16302 w 19998"/>
                <a:gd name="connsiteY575" fmla="*/ 3436 h 19998"/>
                <a:gd name="connsiteX576" fmla="*/ 16285 w 19998"/>
                <a:gd name="connsiteY576" fmla="*/ 3454 h 19998"/>
                <a:gd name="connsiteX577" fmla="*/ 16366 w 19998"/>
                <a:gd name="connsiteY577" fmla="*/ 3518 h 19998"/>
                <a:gd name="connsiteX578" fmla="*/ 16490 w 19998"/>
                <a:gd name="connsiteY578" fmla="*/ 3518 h 19998"/>
                <a:gd name="connsiteX579" fmla="*/ 16506 w 19998"/>
                <a:gd name="connsiteY579" fmla="*/ 3600 h 19998"/>
                <a:gd name="connsiteX580" fmla="*/ 16590 w 19998"/>
                <a:gd name="connsiteY580" fmla="*/ 3624 h 19998"/>
                <a:gd name="connsiteX581" fmla="*/ 16611 w 19998"/>
                <a:gd name="connsiteY581" fmla="*/ 3581 h 19998"/>
                <a:gd name="connsiteX582" fmla="*/ 16694 w 19998"/>
                <a:gd name="connsiteY582" fmla="*/ 3600 h 19998"/>
                <a:gd name="connsiteX583" fmla="*/ 16694 w 19998"/>
                <a:gd name="connsiteY583" fmla="*/ 3560 h 19998"/>
                <a:gd name="connsiteX584" fmla="*/ 16716 w 19998"/>
                <a:gd name="connsiteY584" fmla="*/ 3560 h 19998"/>
                <a:gd name="connsiteX585" fmla="*/ 16716 w 19998"/>
                <a:gd name="connsiteY585" fmla="*/ 3518 h 19998"/>
                <a:gd name="connsiteX586" fmla="*/ 16759 w 19998"/>
                <a:gd name="connsiteY586" fmla="*/ 3497 h 19998"/>
                <a:gd name="connsiteX587" fmla="*/ 16759 w 19998"/>
                <a:gd name="connsiteY587" fmla="*/ 3478 h 19998"/>
                <a:gd name="connsiteX588" fmla="*/ 16940 w 19998"/>
                <a:gd name="connsiteY588" fmla="*/ 3478 h 19998"/>
                <a:gd name="connsiteX589" fmla="*/ 17085 w 19998"/>
                <a:gd name="connsiteY589" fmla="*/ 3560 h 19998"/>
                <a:gd name="connsiteX590" fmla="*/ 17085 w 19998"/>
                <a:gd name="connsiteY590" fmla="*/ 3534 h 19998"/>
                <a:gd name="connsiteX591" fmla="*/ 17192 w 19998"/>
                <a:gd name="connsiteY591" fmla="*/ 3518 h 19998"/>
                <a:gd name="connsiteX592" fmla="*/ 17192 w 19998"/>
                <a:gd name="connsiteY592" fmla="*/ 3534 h 19998"/>
                <a:gd name="connsiteX593" fmla="*/ 17373 w 19998"/>
                <a:gd name="connsiteY593" fmla="*/ 3640 h 19998"/>
                <a:gd name="connsiteX594" fmla="*/ 17354 w 19998"/>
                <a:gd name="connsiteY594" fmla="*/ 3663 h 19998"/>
                <a:gd name="connsiteX595" fmla="*/ 17437 w 19998"/>
                <a:gd name="connsiteY595" fmla="*/ 3783 h 19998"/>
                <a:gd name="connsiteX596" fmla="*/ 17397 w 19998"/>
                <a:gd name="connsiteY596" fmla="*/ 3783 h 19998"/>
                <a:gd name="connsiteX597" fmla="*/ 17414 w 19998"/>
                <a:gd name="connsiteY597" fmla="*/ 3826 h 19998"/>
                <a:gd name="connsiteX598" fmla="*/ 17437 w 19998"/>
                <a:gd name="connsiteY598" fmla="*/ 3826 h 19998"/>
                <a:gd name="connsiteX599" fmla="*/ 17602 w 19998"/>
                <a:gd name="connsiteY599" fmla="*/ 4028 h 19998"/>
                <a:gd name="connsiteX600" fmla="*/ 17623 w 19998"/>
                <a:gd name="connsiteY600" fmla="*/ 4091 h 19998"/>
                <a:gd name="connsiteX601" fmla="*/ 17642 w 19998"/>
                <a:gd name="connsiteY601" fmla="*/ 4091 h 19998"/>
                <a:gd name="connsiteX602" fmla="*/ 17683 w 19998"/>
                <a:gd name="connsiteY602" fmla="*/ 4211 h 19998"/>
                <a:gd name="connsiteX603" fmla="*/ 17849 w 19998"/>
                <a:gd name="connsiteY603" fmla="*/ 4211 h 19998"/>
                <a:gd name="connsiteX604" fmla="*/ 17849 w 19998"/>
                <a:gd name="connsiteY604" fmla="*/ 4171 h 19998"/>
                <a:gd name="connsiteX605" fmla="*/ 17871 w 19998"/>
                <a:gd name="connsiteY605" fmla="*/ 4171 h 19998"/>
                <a:gd name="connsiteX606" fmla="*/ 17830 w 19998"/>
                <a:gd name="connsiteY606" fmla="*/ 4091 h 19998"/>
                <a:gd name="connsiteX607" fmla="*/ 17871 w 19998"/>
                <a:gd name="connsiteY607" fmla="*/ 4065 h 19998"/>
                <a:gd name="connsiteX608" fmla="*/ 17935 w 19998"/>
                <a:gd name="connsiteY608" fmla="*/ 4091 h 19998"/>
                <a:gd name="connsiteX609" fmla="*/ 17976 w 19998"/>
                <a:gd name="connsiteY609" fmla="*/ 4065 h 19998"/>
                <a:gd name="connsiteX610" fmla="*/ 18019 w 19998"/>
                <a:gd name="connsiteY610" fmla="*/ 4091 h 19998"/>
                <a:gd name="connsiteX611" fmla="*/ 18140 w 19998"/>
                <a:gd name="connsiteY611" fmla="*/ 4131 h 19998"/>
                <a:gd name="connsiteX612" fmla="*/ 18183 w 19998"/>
                <a:gd name="connsiteY612" fmla="*/ 4293 h 19998"/>
                <a:gd name="connsiteX613" fmla="*/ 18200 w 19998"/>
                <a:gd name="connsiteY613" fmla="*/ 4293 h 19998"/>
                <a:gd name="connsiteX614" fmla="*/ 18223 w 19998"/>
                <a:gd name="connsiteY614" fmla="*/ 4211 h 19998"/>
                <a:gd name="connsiteX615" fmla="*/ 18240 w 19998"/>
                <a:gd name="connsiteY615" fmla="*/ 4211 h 19998"/>
                <a:gd name="connsiteX616" fmla="*/ 18240 w 19998"/>
                <a:gd name="connsiteY616" fmla="*/ 4230 h 19998"/>
                <a:gd name="connsiteX617" fmla="*/ 18281 w 19998"/>
                <a:gd name="connsiteY617" fmla="*/ 4230 h 19998"/>
                <a:gd name="connsiteX618" fmla="*/ 18328 w 19998"/>
                <a:gd name="connsiteY618" fmla="*/ 4270 h 19998"/>
                <a:gd name="connsiteX619" fmla="*/ 18369 w 19998"/>
                <a:gd name="connsiteY619" fmla="*/ 4253 h 19998"/>
                <a:gd name="connsiteX620" fmla="*/ 18388 w 19998"/>
                <a:gd name="connsiteY620" fmla="*/ 4270 h 19998"/>
                <a:gd name="connsiteX621" fmla="*/ 18531 w 19998"/>
                <a:gd name="connsiteY621" fmla="*/ 4253 h 19998"/>
                <a:gd name="connsiteX622" fmla="*/ 18531 w 19998"/>
                <a:gd name="connsiteY622" fmla="*/ 4270 h 19998"/>
                <a:gd name="connsiteX623" fmla="*/ 18631 w 19998"/>
                <a:gd name="connsiteY623" fmla="*/ 4211 h 19998"/>
                <a:gd name="connsiteX624" fmla="*/ 18631 w 19998"/>
                <a:gd name="connsiteY624" fmla="*/ 4131 h 19998"/>
                <a:gd name="connsiteX625" fmla="*/ 18762 w 19998"/>
                <a:gd name="connsiteY625" fmla="*/ 4108 h 19998"/>
                <a:gd name="connsiteX626" fmla="*/ 18778 w 19998"/>
                <a:gd name="connsiteY626" fmla="*/ 4148 h 19998"/>
                <a:gd name="connsiteX627" fmla="*/ 18821 w 19998"/>
                <a:gd name="connsiteY627" fmla="*/ 4131 h 19998"/>
                <a:gd name="connsiteX628" fmla="*/ 18943 w 19998"/>
                <a:gd name="connsiteY628" fmla="*/ 4333 h 19998"/>
                <a:gd name="connsiteX629" fmla="*/ 19047 w 19998"/>
                <a:gd name="connsiteY629" fmla="*/ 4333 h 19998"/>
                <a:gd name="connsiteX630" fmla="*/ 19064 w 19998"/>
                <a:gd name="connsiteY630" fmla="*/ 4392 h 19998"/>
                <a:gd name="connsiteX631" fmla="*/ 19152 w 19998"/>
                <a:gd name="connsiteY631" fmla="*/ 4392 h 19998"/>
                <a:gd name="connsiteX632" fmla="*/ 19152 w 19998"/>
                <a:gd name="connsiteY632" fmla="*/ 4373 h 19998"/>
                <a:gd name="connsiteX633" fmla="*/ 19212 w 19998"/>
                <a:gd name="connsiteY633" fmla="*/ 4373 h 19998"/>
                <a:gd name="connsiteX634" fmla="*/ 19212 w 19998"/>
                <a:gd name="connsiteY634" fmla="*/ 4392 h 19998"/>
                <a:gd name="connsiteX635" fmla="*/ 19317 w 19998"/>
                <a:gd name="connsiteY635" fmla="*/ 4333 h 19998"/>
                <a:gd name="connsiteX636" fmla="*/ 19417 w 19998"/>
                <a:gd name="connsiteY636" fmla="*/ 4392 h 19998"/>
                <a:gd name="connsiteX637" fmla="*/ 19443 w 19998"/>
                <a:gd name="connsiteY637" fmla="*/ 4373 h 19998"/>
                <a:gd name="connsiteX638" fmla="*/ 19500 w 19998"/>
                <a:gd name="connsiteY638" fmla="*/ 4373 h 19998"/>
                <a:gd name="connsiteX639" fmla="*/ 19521 w 19998"/>
                <a:gd name="connsiteY639" fmla="*/ 4352 h 19998"/>
                <a:gd name="connsiteX640" fmla="*/ 19998 w 19998"/>
                <a:gd name="connsiteY640" fmla="*/ 4512 h 19998"/>
                <a:gd name="connsiteX641" fmla="*/ 19750 w 19998"/>
                <a:gd name="connsiteY641" fmla="*/ 4939 h 19998"/>
                <a:gd name="connsiteX642" fmla="*/ 19712 w 19998"/>
                <a:gd name="connsiteY642" fmla="*/ 4939 h 19998"/>
                <a:gd name="connsiteX643" fmla="*/ 19686 w 19998"/>
                <a:gd name="connsiteY643" fmla="*/ 5003 h 19998"/>
                <a:gd name="connsiteX644" fmla="*/ 19645 w 19998"/>
                <a:gd name="connsiteY644" fmla="*/ 5003 h 19998"/>
                <a:gd name="connsiteX645" fmla="*/ 19131 w 19998"/>
                <a:gd name="connsiteY645" fmla="*/ 6512 h 19998"/>
                <a:gd name="connsiteX646" fmla="*/ 19236 w 19998"/>
                <a:gd name="connsiteY646" fmla="*/ 7750 h 19998"/>
                <a:gd name="connsiteX647" fmla="*/ 19212 w 19998"/>
                <a:gd name="connsiteY647" fmla="*/ 7750 h 19998"/>
                <a:gd name="connsiteX648" fmla="*/ 19090 w 19998"/>
                <a:gd name="connsiteY648" fmla="*/ 7870 h 19998"/>
                <a:gd name="connsiteX649" fmla="*/ 19152 w 19998"/>
                <a:gd name="connsiteY649" fmla="*/ 7853 h 19998"/>
                <a:gd name="connsiteX650" fmla="*/ 19064 w 19998"/>
                <a:gd name="connsiteY650" fmla="*/ 7973 h 19998"/>
                <a:gd name="connsiteX651" fmla="*/ 18983 w 19998"/>
                <a:gd name="connsiteY651" fmla="*/ 7973 h 19998"/>
                <a:gd name="connsiteX652" fmla="*/ 18714 w 19998"/>
                <a:gd name="connsiteY652" fmla="*/ 8135 h 19998"/>
                <a:gd name="connsiteX653" fmla="*/ 18695 w 19998"/>
                <a:gd name="connsiteY653" fmla="*/ 8093 h 19998"/>
                <a:gd name="connsiteX654" fmla="*/ 18614 w 19998"/>
                <a:gd name="connsiteY654" fmla="*/ 7997 h 19998"/>
                <a:gd name="connsiteX655" fmla="*/ 18304 w 19998"/>
                <a:gd name="connsiteY65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3115 w 19998"/>
                <a:gd name="connsiteY318" fmla="*/ 7651 h 19998"/>
                <a:gd name="connsiteX319" fmla="*/ 2477 w 19998"/>
                <a:gd name="connsiteY319" fmla="*/ 7750 h 19998"/>
                <a:gd name="connsiteX320" fmla="*/ 2477 w 19998"/>
                <a:gd name="connsiteY320" fmla="*/ 7973 h 19998"/>
                <a:gd name="connsiteX321" fmla="*/ 2127 w 19998"/>
                <a:gd name="connsiteY321" fmla="*/ 7442 h 19998"/>
                <a:gd name="connsiteX322" fmla="*/ 1831 w 19998"/>
                <a:gd name="connsiteY322" fmla="*/ 7261 h 19998"/>
                <a:gd name="connsiteX323" fmla="*/ 1260 w 19998"/>
                <a:gd name="connsiteY323" fmla="*/ 6996 h 19998"/>
                <a:gd name="connsiteX324" fmla="*/ 1276 w 19998"/>
                <a:gd name="connsiteY324" fmla="*/ 6975 h 19998"/>
                <a:gd name="connsiteX325" fmla="*/ 1260 w 19998"/>
                <a:gd name="connsiteY325" fmla="*/ 6958 h 19998"/>
                <a:gd name="connsiteX326" fmla="*/ 1172 w 19998"/>
                <a:gd name="connsiteY326" fmla="*/ 6892 h 19998"/>
                <a:gd name="connsiteX327" fmla="*/ 886 w 19998"/>
                <a:gd name="connsiteY327" fmla="*/ 6975 h 19998"/>
                <a:gd name="connsiteX328" fmla="*/ 679 w 19998"/>
                <a:gd name="connsiteY328" fmla="*/ 7099 h 19998"/>
                <a:gd name="connsiteX329" fmla="*/ 533 w 19998"/>
                <a:gd name="connsiteY329" fmla="*/ 7078 h 19998"/>
                <a:gd name="connsiteX330" fmla="*/ 533 w 19998"/>
                <a:gd name="connsiteY330" fmla="*/ 7022 h 19998"/>
                <a:gd name="connsiteX331" fmla="*/ 574 w 19998"/>
                <a:gd name="connsiteY331" fmla="*/ 6996 h 19998"/>
                <a:gd name="connsiteX332" fmla="*/ 305 w 19998"/>
                <a:gd name="connsiteY332" fmla="*/ 6568 h 19998"/>
                <a:gd name="connsiteX333" fmla="*/ 264 w 19998"/>
                <a:gd name="connsiteY333" fmla="*/ 6594 h 19998"/>
                <a:gd name="connsiteX334" fmla="*/ 164 w 19998"/>
                <a:gd name="connsiteY334" fmla="*/ 6528 h 19998"/>
                <a:gd name="connsiteX335" fmla="*/ 141 w 19998"/>
                <a:gd name="connsiteY335" fmla="*/ 6528 h 19998"/>
                <a:gd name="connsiteX336" fmla="*/ 0 w 19998"/>
                <a:gd name="connsiteY336" fmla="*/ 6490 h 19998"/>
                <a:gd name="connsiteX337" fmla="*/ 17 w 19998"/>
                <a:gd name="connsiteY337" fmla="*/ 6465 h 19998"/>
                <a:gd name="connsiteX338" fmla="*/ 57 w 19998"/>
                <a:gd name="connsiteY338" fmla="*/ 6465 h 19998"/>
                <a:gd name="connsiteX339" fmla="*/ 57 w 19998"/>
                <a:gd name="connsiteY339" fmla="*/ 6425 h 19998"/>
                <a:gd name="connsiteX340" fmla="*/ 695 w 19998"/>
                <a:gd name="connsiteY340" fmla="*/ 6408 h 19998"/>
                <a:gd name="connsiteX341" fmla="*/ 760 w 19998"/>
                <a:gd name="connsiteY341" fmla="*/ 6262 h 19998"/>
                <a:gd name="connsiteX342" fmla="*/ 722 w 19998"/>
                <a:gd name="connsiteY342" fmla="*/ 6262 h 19998"/>
                <a:gd name="connsiteX343" fmla="*/ 695 w 19998"/>
                <a:gd name="connsiteY343" fmla="*/ 6164 h 19998"/>
                <a:gd name="connsiteX344" fmla="*/ 433 w 19998"/>
                <a:gd name="connsiteY344" fmla="*/ 6084 h 19998"/>
                <a:gd name="connsiteX345" fmla="*/ 348 w 19998"/>
                <a:gd name="connsiteY345" fmla="*/ 6204 h 19998"/>
                <a:gd name="connsiteX346" fmla="*/ 329 w 19998"/>
                <a:gd name="connsiteY346" fmla="*/ 6204 h 19998"/>
                <a:gd name="connsiteX347" fmla="*/ 305 w 19998"/>
                <a:gd name="connsiteY347" fmla="*/ 6060 h 19998"/>
                <a:gd name="connsiteX348" fmla="*/ 348 w 19998"/>
                <a:gd name="connsiteY348" fmla="*/ 6044 h 19998"/>
                <a:gd name="connsiteX349" fmla="*/ 348 w 19998"/>
                <a:gd name="connsiteY349" fmla="*/ 5997 h 19998"/>
                <a:gd name="connsiteX350" fmla="*/ 248 w 19998"/>
                <a:gd name="connsiteY350" fmla="*/ 5997 h 19998"/>
                <a:gd name="connsiteX351" fmla="*/ 221 w 19998"/>
                <a:gd name="connsiteY351" fmla="*/ 5938 h 19998"/>
                <a:gd name="connsiteX352" fmla="*/ 329 w 19998"/>
                <a:gd name="connsiteY352" fmla="*/ 5938 h 19998"/>
                <a:gd name="connsiteX353" fmla="*/ 348 w 19998"/>
                <a:gd name="connsiteY353" fmla="*/ 5818 h 19998"/>
                <a:gd name="connsiteX354" fmla="*/ 391 w 19998"/>
                <a:gd name="connsiteY354" fmla="*/ 5818 h 19998"/>
                <a:gd name="connsiteX355" fmla="*/ 369 w 19998"/>
                <a:gd name="connsiteY355" fmla="*/ 5917 h 19998"/>
                <a:gd name="connsiteX356" fmla="*/ 433 w 19998"/>
                <a:gd name="connsiteY356" fmla="*/ 5877 h 19998"/>
                <a:gd name="connsiteX357" fmla="*/ 433 w 19998"/>
                <a:gd name="connsiteY357" fmla="*/ 5898 h 19998"/>
                <a:gd name="connsiteX358" fmla="*/ 410 w 19998"/>
                <a:gd name="connsiteY358" fmla="*/ 5917 h 19998"/>
                <a:gd name="connsiteX359" fmla="*/ 433 w 19998"/>
                <a:gd name="connsiteY359" fmla="*/ 5938 h 19998"/>
                <a:gd name="connsiteX360" fmla="*/ 555 w 19998"/>
                <a:gd name="connsiteY360" fmla="*/ 5938 h 19998"/>
                <a:gd name="connsiteX361" fmla="*/ 555 w 19998"/>
                <a:gd name="connsiteY361" fmla="*/ 5955 h 19998"/>
                <a:gd name="connsiteX362" fmla="*/ 738 w 19998"/>
                <a:gd name="connsiteY362" fmla="*/ 5938 h 19998"/>
                <a:gd name="connsiteX363" fmla="*/ 695 w 19998"/>
                <a:gd name="connsiteY363" fmla="*/ 5835 h 19998"/>
                <a:gd name="connsiteX364" fmla="*/ 655 w 19998"/>
                <a:gd name="connsiteY364" fmla="*/ 5835 h 19998"/>
                <a:gd name="connsiteX365" fmla="*/ 638 w 19998"/>
                <a:gd name="connsiteY365" fmla="*/ 5877 h 19998"/>
                <a:gd name="connsiteX366" fmla="*/ 574 w 19998"/>
                <a:gd name="connsiteY366" fmla="*/ 5861 h 19998"/>
                <a:gd name="connsiteX367" fmla="*/ 517 w 19998"/>
                <a:gd name="connsiteY367" fmla="*/ 5861 h 19998"/>
                <a:gd name="connsiteX368" fmla="*/ 598 w 19998"/>
                <a:gd name="connsiteY368" fmla="*/ 5736 h 19998"/>
                <a:gd name="connsiteX369" fmla="*/ 141 w 19998"/>
                <a:gd name="connsiteY369" fmla="*/ 5778 h 19998"/>
                <a:gd name="connsiteX370" fmla="*/ 141 w 19998"/>
                <a:gd name="connsiteY370" fmla="*/ 5795 h 19998"/>
                <a:gd name="connsiteX371" fmla="*/ 17 w 19998"/>
                <a:gd name="connsiteY371" fmla="*/ 5818 h 19998"/>
                <a:gd name="connsiteX372" fmla="*/ 17 w 19998"/>
                <a:gd name="connsiteY372" fmla="*/ 5715 h 19998"/>
                <a:gd name="connsiteX373" fmla="*/ 40 w 19998"/>
                <a:gd name="connsiteY373" fmla="*/ 5715 h 19998"/>
                <a:gd name="connsiteX374" fmla="*/ 141 w 19998"/>
                <a:gd name="connsiteY374" fmla="*/ 5287 h 19998"/>
                <a:gd name="connsiteX375" fmla="*/ 181 w 19998"/>
                <a:gd name="connsiteY375" fmla="*/ 5268 h 19998"/>
                <a:gd name="connsiteX376" fmla="*/ 348 w 19998"/>
                <a:gd name="connsiteY376" fmla="*/ 5247 h 19998"/>
                <a:gd name="connsiteX377" fmla="*/ 329 w 19998"/>
                <a:gd name="connsiteY377" fmla="*/ 5205 h 19998"/>
                <a:gd name="connsiteX378" fmla="*/ 450 w 19998"/>
                <a:gd name="connsiteY378" fmla="*/ 5149 h 19998"/>
                <a:gd name="connsiteX379" fmla="*/ 617 w 19998"/>
                <a:gd name="connsiteY379" fmla="*/ 5149 h 19998"/>
                <a:gd name="connsiteX380" fmla="*/ 617 w 19998"/>
                <a:gd name="connsiteY380" fmla="*/ 5106 h 19998"/>
                <a:gd name="connsiteX381" fmla="*/ 803 w 19998"/>
                <a:gd name="connsiteY381" fmla="*/ 5085 h 19998"/>
                <a:gd name="connsiteX382" fmla="*/ 826 w 19998"/>
                <a:gd name="connsiteY382" fmla="*/ 5106 h 19998"/>
                <a:gd name="connsiteX383" fmla="*/ 803 w 19998"/>
                <a:gd name="connsiteY383" fmla="*/ 5149 h 19998"/>
                <a:gd name="connsiteX384" fmla="*/ 803 w 19998"/>
                <a:gd name="connsiteY384" fmla="*/ 5165 h 19998"/>
                <a:gd name="connsiteX385" fmla="*/ 1276 w 19998"/>
                <a:gd name="connsiteY385" fmla="*/ 5022 h 19998"/>
                <a:gd name="connsiteX386" fmla="*/ 1276 w 19998"/>
                <a:gd name="connsiteY386" fmla="*/ 5003 h 19998"/>
                <a:gd name="connsiteX387" fmla="*/ 1276 w 19998"/>
                <a:gd name="connsiteY387" fmla="*/ 5022 h 19998"/>
                <a:gd name="connsiteX388" fmla="*/ 1298 w 19998"/>
                <a:gd name="connsiteY388" fmla="*/ 5022 h 19998"/>
                <a:gd name="connsiteX389" fmla="*/ 1298 w 19998"/>
                <a:gd name="connsiteY389" fmla="*/ 5003 h 19998"/>
                <a:gd name="connsiteX390" fmla="*/ 1341 w 19998"/>
                <a:gd name="connsiteY390" fmla="*/ 5003 h 19998"/>
                <a:gd name="connsiteX391" fmla="*/ 1341 w 19998"/>
                <a:gd name="connsiteY391" fmla="*/ 5165 h 19998"/>
                <a:gd name="connsiteX392" fmla="*/ 1381 w 19998"/>
                <a:gd name="connsiteY392" fmla="*/ 5165 h 19998"/>
                <a:gd name="connsiteX393" fmla="*/ 1441 w 19998"/>
                <a:gd name="connsiteY393" fmla="*/ 5149 h 19998"/>
                <a:gd name="connsiteX394" fmla="*/ 1441 w 19998"/>
                <a:gd name="connsiteY394" fmla="*/ 5205 h 19998"/>
                <a:gd name="connsiteX395" fmla="*/ 1505 w 19998"/>
                <a:gd name="connsiteY395" fmla="*/ 5231 h 19998"/>
                <a:gd name="connsiteX396" fmla="*/ 1524 w 19998"/>
                <a:gd name="connsiteY396" fmla="*/ 5069 h 19998"/>
                <a:gd name="connsiteX397" fmla="*/ 1562 w 19998"/>
                <a:gd name="connsiteY397" fmla="*/ 5069 h 19998"/>
                <a:gd name="connsiteX398" fmla="*/ 1562 w 19998"/>
                <a:gd name="connsiteY398" fmla="*/ 5043 h 19998"/>
                <a:gd name="connsiteX399" fmla="*/ 1815 w 19998"/>
                <a:gd name="connsiteY399" fmla="*/ 5125 h 19998"/>
                <a:gd name="connsiteX400" fmla="*/ 1815 w 19998"/>
                <a:gd name="connsiteY400" fmla="*/ 5149 h 19998"/>
                <a:gd name="connsiteX401" fmla="*/ 1831 w 19998"/>
                <a:gd name="connsiteY401" fmla="*/ 5149 h 19998"/>
                <a:gd name="connsiteX402" fmla="*/ 1874 w 19998"/>
                <a:gd name="connsiteY402" fmla="*/ 5149 h 19998"/>
                <a:gd name="connsiteX403" fmla="*/ 1874 w 19998"/>
                <a:gd name="connsiteY403" fmla="*/ 5189 h 19998"/>
                <a:gd name="connsiteX404" fmla="*/ 1936 w 19998"/>
                <a:gd name="connsiteY404" fmla="*/ 5165 h 19998"/>
                <a:gd name="connsiteX405" fmla="*/ 1936 w 19998"/>
                <a:gd name="connsiteY405" fmla="*/ 5149 h 19998"/>
                <a:gd name="connsiteX406" fmla="*/ 1915 w 19998"/>
                <a:gd name="connsiteY406" fmla="*/ 5125 h 19998"/>
                <a:gd name="connsiteX407" fmla="*/ 1915 w 19998"/>
                <a:gd name="connsiteY407" fmla="*/ 5069 h 19998"/>
                <a:gd name="connsiteX408" fmla="*/ 1979 w 19998"/>
                <a:gd name="connsiteY408" fmla="*/ 5003 h 19998"/>
                <a:gd name="connsiteX409" fmla="*/ 1936 w 19998"/>
                <a:gd name="connsiteY409" fmla="*/ 4939 h 19998"/>
                <a:gd name="connsiteX410" fmla="*/ 2103 w 19998"/>
                <a:gd name="connsiteY410" fmla="*/ 4820 h 19998"/>
                <a:gd name="connsiteX411" fmla="*/ 2496 w 19998"/>
                <a:gd name="connsiteY411" fmla="*/ 4777 h 19998"/>
                <a:gd name="connsiteX412" fmla="*/ 2536 w 19998"/>
                <a:gd name="connsiteY412" fmla="*/ 4860 h 19998"/>
                <a:gd name="connsiteX413" fmla="*/ 2722 w 19998"/>
                <a:gd name="connsiteY413" fmla="*/ 4761 h 19998"/>
                <a:gd name="connsiteX414" fmla="*/ 2722 w 19998"/>
                <a:gd name="connsiteY414" fmla="*/ 4900 h 19998"/>
                <a:gd name="connsiteX415" fmla="*/ 2805 w 19998"/>
                <a:gd name="connsiteY415" fmla="*/ 4923 h 19998"/>
                <a:gd name="connsiteX416" fmla="*/ 2782 w 19998"/>
                <a:gd name="connsiteY416" fmla="*/ 4982 h 19998"/>
                <a:gd name="connsiteX417" fmla="*/ 2886 w 19998"/>
                <a:gd name="connsiteY417" fmla="*/ 5022 h 19998"/>
                <a:gd name="connsiteX418" fmla="*/ 2910 w 19998"/>
                <a:gd name="connsiteY418" fmla="*/ 5022 h 19998"/>
                <a:gd name="connsiteX419" fmla="*/ 2970 w 19998"/>
                <a:gd name="connsiteY419" fmla="*/ 5189 h 19998"/>
                <a:gd name="connsiteX420" fmla="*/ 3256 w 19998"/>
                <a:gd name="connsiteY420" fmla="*/ 5673 h 19998"/>
                <a:gd name="connsiteX421" fmla="*/ 3608 w 19998"/>
                <a:gd name="connsiteY421" fmla="*/ 5391 h 19998"/>
                <a:gd name="connsiteX422" fmla="*/ 3860 w 19998"/>
                <a:gd name="connsiteY422" fmla="*/ 5268 h 19998"/>
                <a:gd name="connsiteX423" fmla="*/ 3999 w 19998"/>
                <a:gd name="connsiteY423" fmla="*/ 5534 h 19998"/>
                <a:gd name="connsiteX424" fmla="*/ 4351 w 19998"/>
                <a:gd name="connsiteY424" fmla="*/ 5351 h 19998"/>
                <a:gd name="connsiteX425" fmla="*/ 4580 w 19998"/>
                <a:gd name="connsiteY425" fmla="*/ 5268 h 19998"/>
                <a:gd name="connsiteX426" fmla="*/ 4580 w 19998"/>
                <a:gd name="connsiteY426" fmla="*/ 5471 h 19998"/>
                <a:gd name="connsiteX427" fmla="*/ 4994 w 19998"/>
                <a:gd name="connsiteY427" fmla="*/ 5449 h 19998"/>
                <a:gd name="connsiteX428" fmla="*/ 5075 w 19998"/>
                <a:gd name="connsiteY428" fmla="*/ 5471 h 19998"/>
                <a:gd name="connsiteX429" fmla="*/ 5323 w 19998"/>
                <a:gd name="connsiteY429" fmla="*/ 5471 h 19998"/>
                <a:gd name="connsiteX430" fmla="*/ 5242 w 19998"/>
                <a:gd name="connsiteY430" fmla="*/ 5407 h 19998"/>
                <a:gd name="connsiteX431" fmla="*/ 4994 w 19998"/>
                <a:gd name="connsiteY431" fmla="*/ 5003 h 19998"/>
                <a:gd name="connsiteX432" fmla="*/ 4970 w 19998"/>
                <a:gd name="connsiteY432" fmla="*/ 5003 h 19998"/>
                <a:gd name="connsiteX433" fmla="*/ 4954 w 19998"/>
                <a:gd name="connsiteY433" fmla="*/ 4982 h 19998"/>
                <a:gd name="connsiteX434" fmla="*/ 5054 w 19998"/>
                <a:gd name="connsiteY434" fmla="*/ 4618 h 19998"/>
                <a:gd name="connsiteX435" fmla="*/ 5054 w 19998"/>
                <a:gd name="connsiteY435" fmla="*/ 4601 h 19998"/>
                <a:gd name="connsiteX436" fmla="*/ 5037 w 19998"/>
                <a:gd name="connsiteY436" fmla="*/ 4618 h 19998"/>
                <a:gd name="connsiteX437" fmla="*/ 5011 w 19998"/>
                <a:gd name="connsiteY437" fmla="*/ 4131 h 19998"/>
                <a:gd name="connsiteX438" fmla="*/ 4970 w 19998"/>
                <a:gd name="connsiteY438" fmla="*/ 4131 h 19998"/>
                <a:gd name="connsiteX439" fmla="*/ 4642 w 19998"/>
                <a:gd name="connsiteY439" fmla="*/ 3335 h 19998"/>
                <a:gd name="connsiteX440" fmla="*/ 4663 w 19998"/>
                <a:gd name="connsiteY440" fmla="*/ 3092 h 19998"/>
                <a:gd name="connsiteX441" fmla="*/ 4563 w 19998"/>
                <a:gd name="connsiteY441" fmla="*/ 3050 h 19998"/>
                <a:gd name="connsiteX442" fmla="*/ 4563 w 19998"/>
                <a:gd name="connsiteY442" fmla="*/ 2930 h 19998"/>
                <a:gd name="connsiteX443" fmla="*/ 4663 w 19998"/>
                <a:gd name="connsiteY443" fmla="*/ 2987 h 19998"/>
                <a:gd name="connsiteX444" fmla="*/ 4684 w 19998"/>
                <a:gd name="connsiteY444" fmla="*/ 2947 h 19998"/>
                <a:gd name="connsiteX445" fmla="*/ 5242 w 19998"/>
                <a:gd name="connsiteY445" fmla="*/ 3092 h 19998"/>
                <a:gd name="connsiteX446" fmla="*/ 5258 w 19998"/>
                <a:gd name="connsiteY446" fmla="*/ 3029 h 19998"/>
                <a:gd name="connsiteX447" fmla="*/ 5570 w 19998"/>
                <a:gd name="connsiteY447" fmla="*/ 3050 h 19998"/>
                <a:gd name="connsiteX448" fmla="*/ 5632 w 19998"/>
                <a:gd name="connsiteY448" fmla="*/ 3252 h 19998"/>
                <a:gd name="connsiteX449" fmla="*/ 5592 w 19998"/>
                <a:gd name="connsiteY449" fmla="*/ 3252 h 19998"/>
                <a:gd name="connsiteX450" fmla="*/ 5570 w 19998"/>
                <a:gd name="connsiteY450" fmla="*/ 3316 h 19998"/>
                <a:gd name="connsiteX451" fmla="*/ 5511 w 19998"/>
                <a:gd name="connsiteY451" fmla="*/ 3316 h 19998"/>
                <a:gd name="connsiteX452" fmla="*/ 5675 w 19998"/>
                <a:gd name="connsiteY452" fmla="*/ 3800 h 19998"/>
                <a:gd name="connsiteX453" fmla="*/ 5649 w 19998"/>
                <a:gd name="connsiteY453" fmla="*/ 3826 h 19998"/>
                <a:gd name="connsiteX454" fmla="*/ 5732 w 19998"/>
                <a:gd name="connsiteY454" fmla="*/ 3842 h 19998"/>
                <a:gd name="connsiteX455" fmla="*/ 5713 w 19998"/>
                <a:gd name="connsiteY455" fmla="*/ 3842 h 19998"/>
                <a:gd name="connsiteX456" fmla="*/ 5732 w 19998"/>
                <a:gd name="connsiteY456" fmla="*/ 3882 h 19998"/>
                <a:gd name="connsiteX457" fmla="*/ 5756 w 19998"/>
                <a:gd name="connsiteY457" fmla="*/ 3882 h 19998"/>
                <a:gd name="connsiteX458" fmla="*/ 5775 w 19998"/>
                <a:gd name="connsiteY458" fmla="*/ 3882 h 19998"/>
                <a:gd name="connsiteX459" fmla="*/ 5861 w 19998"/>
                <a:gd name="connsiteY459" fmla="*/ 3762 h 19998"/>
                <a:gd name="connsiteX460" fmla="*/ 6499 w 19998"/>
                <a:gd name="connsiteY460" fmla="*/ 3906 h 19998"/>
                <a:gd name="connsiteX461" fmla="*/ 7611 w 19998"/>
                <a:gd name="connsiteY461" fmla="*/ 3826 h 19998"/>
                <a:gd name="connsiteX462" fmla="*/ 7923 w 19998"/>
                <a:gd name="connsiteY462" fmla="*/ 3722 h 19998"/>
                <a:gd name="connsiteX463" fmla="*/ 8045 w 19998"/>
                <a:gd name="connsiteY463" fmla="*/ 3703 h 19998"/>
                <a:gd name="connsiteX464" fmla="*/ 7611 w 19998"/>
                <a:gd name="connsiteY464" fmla="*/ 3600 h 19998"/>
                <a:gd name="connsiteX465" fmla="*/ 7611 w 19998"/>
                <a:gd name="connsiteY465" fmla="*/ 3581 h 19998"/>
                <a:gd name="connsiteX466" fmla="*/ 7799 w 19998"/>
                <a:gd name="connsiteY466" fmla="*/ 3092 h 19998"/>
                <a:gd name="connsiteX467" fmla="*/ 9574 w 19998"/>
                <a:gd name="connsiteY467" fmla="*/ 2317 h 19998"/>
                <a:gd name="connsiteX468" fmla="*/ 9843 w 19998"/>
                <a:gd name="connsiteY468" fmla="*/ 1993 h 19998"/>
                <a:gd name="connsiteX469" fmla="*/ 9902 w 19998"/>
                <a:gd name="connsiteY469" fmla="*/ 2051 h 19998"/>
                <a:gd name="connsiteX470" fmla="*/ 10031 w 19998"/>
                <a:gd name="connsiteY470" fmla="*/ 2051 h 19998"/>
                <a:gd name="connsiteX471" fmla="*/ 9964 w 19998"/>
                <a:gd name="connsiteY471" fmla="*/ 1972 h 19998"/>
                <a:gd name="connsiteX472" fmla="*/ 9943 w 19998"/>
                <a:gd name="connsiteY472" fmla="*/ 1993 h 19998"/>
                <a:gd name="connsiteX473" fmla="*/ 9843 w 19998"/>
                <a:gd name="connsiteY473" fmla="*/ 1645 h 19998"/>
                <a:gd name="connsiteX474" fmla="*/ 9902 w 19998"/>
                <a:gd name="connsiteY474" fmla="*/ 1645 h 19998"/>
                <a:gd name="connsiteX475" fmla="*/ 9902 w 19998"/>
                <a:gd name="connsiteY475" fmla="*/ 1628 h 19998"/>
                <a:gd name="connsiteX476" fmla="*/ 9902 w 19998"/>
                <a:gd name="connsiteY476" fmla="*/ 1607 h 19998"/>
                <a:gd name="connsiteX477" fmla="*/ 9843 w 19998"/>
                <a:gd name="connsiteY477" fmla="*/ 1542 h 19998"/>
                <a:gd name="connsiteX478" fmla="*/ 9886 w 19998"/>
                <a:gd name="connsiteY478" fmla="*/ 1260 h 19998"/>
                <a:gd name="connsiteX479" fmla="*/ 9926 w 19998"/>
                <a:gd name="connsiteY479" fmla="*/ 1243 h 19998"/>
                <a:gd name="connsiteX480" fmla="*/ 9886 w 19998"/>
                <a:gd name="connsiteY480" fmla="*/ 815 h 19998"/>
                <a:gd name="connsiteX481" fmla="*/ 9902 w 19998"/>
                <a:gd name="connsiteY481" fmla="*/ 815 h 19998"/>
                <a:gd name="connsiteX482" fmla="*/ 9886 w 19998"/>
                <a:gd name="connsiteY482" fmla="*/ 484 h 19998"/>
                <a:gd name="connsiteX483" fmla="*/ 10645 w 19998"/>
                <a:gd name="connsiteY483" fmla="*/ 186 h 19998"/>
                <a:gd name="connsiteX484" fmla="*/ 11307 w 19998"/>
                <a:gd name="connsiteY484" fmla="*/ 0 h 19998"/>
                <a:gd name="connsiteX485" fmla="*/ 11431 w 19998"/>
                <a:gd name="connsiteY485" fmla="*/ 324 h 19998"/>
                <a:gd name="connsiteX486" fmla="*/ 11431 w 19998"/>
                <a:gd name="connsiteY486" fmla="*/ 630 h 19998"/>
                <a:gd name="connsiteX487" fmla="*/ 11577 w 19998"/>
                <a:gd name="connsiteY487" fmla="*/ 630 h 19998"/>
                <a:gd name="connsiteX488" fmla="*/ 11700 w 19998"/>
                <a:gd name="connsiteY488" fmla="*/ 832 h 19998"/>
                <a:gd name="connsiteX489" fmla="*/ 11822 w 19998"/>
                <a:gd name="connsiteY489" fmla="*/ 895 h 19998"/>
                <a:gd name="connsiteX490" fmla="*/ 12158 w 19998"/>
                <a:gd name="connsiteY490" fmla="*/ 670 h 19998"/>
                <a:gd name="connsiteX491" fmla="*/ 12279 w 19998"/>
                <a:gd name="connsiteY491" fmla="*/ 792 h 19998"/>
                <a:gd name="connsiteX492" fmla="*/ 12255 w 19998"/>
                <a:gd name="connsiteY492" fmla="*/ 815 h 19998"/>
                <a:gd name="connsiteX493" fmla="*/ 12360 w 19998"/>
                <a:gd name="connsiteY493" fmla="*/ 895 h 19998"/>
                <a:gd name="connsiteX494" fmla="*/ 12360 w 19998"/>
                <a:gd name="connsiteY494" fmla="*/ 912 h 19998"/>
                <a:gd name="connsiteX495" fmla="*/ 12339 w 19998"/>
                <a:gd name="connsiteY495" fmla="*/ 935 h 19998"/>
                <a:gd name="connsiteX496" fmla="*/ 12548 w 19998"/>
                <a:gd name="connsiteY496" fmla="*/ 1342 h 19998"/>
                <a:gd name="connsiteX497" fmla="*/ 12753 w 19998"/>
                <a:gd name="connsiteY497" fmla="*/ 1260 h 19998"/>
                <a:gd name="connsiteX498" fmla="*/ 12729 w 19998"/>
                <a:gd name="connsiteY498" fmla="*/ 1363 h 19998"/>
                <a:gd name="connsiteX499" fmla="*/ 12834 w 19998"/>
                <a:gd name="connsiteY499" fmla="*/ 1323 h 19998"/>
                <a:gd name="connsiteX500" fmla="*/ 12853 w 19998"/>
                <a:gd name="connsiteY500" fmla="*/ 1342 h 19998"/>
                <a:gd name="connsiteX501" fmla="*/ 12901 w 19998"/>
                <a:gd name="connsiteY501" fmla="*/ 1342 h 19998"/>
                <a:gd name="connsiteX502" fmla="*/ 13039 w 19998"/>
                <a:gd name="connsiteY502" fmla="*/ 1769 h 19998"/>
                <a:gd name="connsiteX503" fmla="*/ 13039 w 19998"/>
                <a:gd name="connsiteY503" fmla="*/ 1751 h 19998"/>
                <a:gd name="connsiteX504" fmla="*/ 13065 w 19998"/>
                <a:gd name="connsiteY504" fmla="*/ 1751 h 19998"/>
                <a:gd name="connsiteX505" fmla="*/ 13082 w 19998"/>
                <a:gd name="connsiteY505" fmla="*/ 1671 h 19998"/>
                <a:gd name="connsiteX506" fmla="*/ 13186 w 19998"/>
                <a:gd name="connsiteY506" fmla="*/ 1645 h 19998"/>
                <a:gd name="connsiteX507" fmla="*/ 13203 w 19998"/>
                <a:gd name="connsiteY507" fmla="*/ 1671 h 19998"/>
                <a:gd name="connsiteX508" fmla="*/ 13203 w 19998"/>
                <a:gd name="connsiteY508" fmla="*/ 1645 h 19998"/>
                <a:gd name="connsiteX509" fmla="*/ 13267 w 19998"/>
                <a:gd name="connsiteY509" fmla="*/ 1645 h 19998"/>
                <a:gd name="connsiteX510" fmla="*/ 13267 w 19998"/>
                <a:gd name="connsiteY510" fmla="*/ 1671 h 19998"/>
                <a:gd name="connsiteX511" fmla="*/ 13308 w 19998"/>
                <a:gd name="connsiteY511" fmla="*/ 1687 h 19998"/>
                <a:gd name="connsiteX512" fmla="*/ 13308 w 19998"/>
                <a:gd name="connsiteY512" fmla="*/ 1711 h 19998"/>
                <a:gd name="connsiteX513" fmla="*/ 13515 w 19998"/>
                <a:gd name="connsiteY513" fmla="*/ 1628 h 19998"/>
                <a:gd name="connsiteX514" fmla="*/ 13598 w 19998"/>
                <a:gd name="connsiteY514" fmla="*/ 1751 h 19998"/>
                <a:gd name="connsiteX515" fmla="*/ 13660 w 19998"/>
                <a:gd name="connsiteY515" fmla="*/ 1769 h 19998"/>
                <a:gd name="connsiteX516" fmla="*/ 13660 w 19998"/>
                <a:gd name="connsiteY516" fmla="*/ 1833 h 19998"/>
                <a:gd name="connsiteX517" fmla="*/ 13677 w 19998"/>
                <a:gd name="connsiteY517" fmla="*/ 1833 h 19998"/>
                <a:gd name="connsiteX518" fmla="*/ 13677 w 19998"/>
                <a:gd name="connsiteY518" fmla="*/ 1849 h 19998"/>
                <a:gd name="connsiteX519" fmla="*/ 13725 w 19998"/>
                <a:gd name="connsiteY519" fmla="*/ 1849 h 19998"/>
                <a:gd name="connsiteX520" fmla="*/ 13703 w 19998"/>
                <a:gd name="connsiteY520" fmla="*/ 1833 h 19998"/>
                <a:gd name="connsiteX521" fmla="*/ 13725 w 19998"/>
                <a:gd name="connsiteY521" fmla="*/ 1791 h 19998"/>
                <a:gd name="connsiteX522" fmla="*/ 13808 w 19998"/>
                <a:gd name="connsiteY522" fmla="*/ 1873 h 19998"/>
                <a:gd name="connsiteX523" fmla="*/ 13725 w 19998"/>
                <a:gd name="connsiteY523" fmla="*/ 2155 h 19998"/>
                <a:gd name="connsiteX524" fmla="*/ 13725 w 19998"/>
                <a:gd name="connsiteY524" fmla="*/ 2138 h 19998"/>
                <a:gd name="connsiteX525" fmla="*/ 13784 w 19998"/>
                <a:gd name="connsiteY525" fmla="*/ 2155 h 19998"/>
                <a:gd name="connsiteX526" fmla="*/ 13825 w 19998"/>
                <a:gd name="connsiteY526" fmla="*/ 2301 h 19998"/>
                <a:gd name="connsiteX527" fmla="*/ 13703 w 19998"/>
                <a:gd name="connsiteY527" fmla="*/ 2420 h 19998"/>
                <a:gd name="connsiteX528" fmla="*/ 13741 w 19998"/>
                <a:gd name="connsiteY528" fmla="*/ 2463 h 19998"/>
                <a:gd name="connsiteX529" fmla="*/ 13703 w 19998"/>
                <a:gd name="connsiteY529" fmla="*/ 2503 h 19998"/>
                <a:gd name="connsiteX530" fmla="*/ 13784 w 19998"/>
                <a:gd name="connsiteY530" fmla="*/ 2519 h 19998"/>
                <a:gd name="connsiteX531" fmla="*/ 13784 w 19998"/>
                <a:gd name="connsiteY531" fmla="*/ 2540 h 19998"/>
                <a:gd name="connsiteX532" fmla="*/ 13849 w 19998"/>
                <a:gd name="connsiteY532" fmla="*/ 2540 h 19998"/>
                <a:gd name="connsiteX533" fmla="*/ 14280 w 19998"/>
                <a:gd name="connsiteY533" fmla="*/ 2540 h 19998"/>
                <a:gd name="connsiteX534" fmla="*/ 14527 w 19998"/>
                <a:gd name="connsiteY534" fmla="*/ 2437 h 19998"/>
                <a:gd name="connsiteX535" fmla="*/ 14527 w 19998"/>
                <a:gd name="connsiteY535" fmla="*/ 2218 h 19998"/>
                <a:gd name="connsiteX536" fmla="*/ 14715 w 19998"/>
                <a:gd name="connsiteY536" fmla="*/ 2051 h 19998"/>
                <a:gd name="connsiteX537" fmla="*/ 14815 w 19998"/>
                <a:gd name="connsiteY537" fmla="*/ 2115 h 19998"/>
                <a:gd name="connsiteX538" fmla="*/ 14775 w 19998"/>
                <a:gd name="connsiteY538" fmla="*/ 2138 h 19998"/>
                <a:gd name="connsiteX539" fmla="*/ 14796 w 19998"/>
                <a:gd name="connsiteY539" fmla="*/ 2218 h 19998"/>
                <a:gd name="connsiteX540" fmla="*/ 14756 w 19998"/>
                <a:gd name="connsiteY540" fmla="*/ 2195 h 19998"/>
                <a:gd name="connsiteX541" fmla="*/ 14732 w 19998"/>
                <a:gd name="connsiteY541" fmla="*/ 2218 h 19998"/>
                <a:gd name="connsiteX542" fmla="*/ 14756 w 19998"/>
                <a:gd name="connsiteY542" fmla="*/ 2237 h 19998"/>
                <a:gd name="connsiteX543" fmla="*/ 14732 w 19998"/>
                <a:gd name="connsiteY543" fmla="*/ 2275 h 19998"/>
                <a:gd name="connsiteX544" fmla="*/ 14715 w 19998"/>
                <a:gd name="connsiteY544" fmla="*/ 2275 h 19998"/>
                <a:gd name="connsiteX545" fmla="*/ 14756 w 19998"/>
                <a:gd name="connsiteY545" fmla="*/ 2341 h 19998"/>
                <a:gd name="connsiteX546" fmla="*/ 14675 w 19998"/>
                <a:gd name="connsiteY546" fmla="*/ 2519 h 19998"/>
                <a:gd name="connsiteX547" fmla="*/ 14815 w 19998"/>
                <a:gd name="connsiteY547" fmla="*/ 2622 h 19998"/>
                <a:gd name="connsiteX548" fmla="*/ 14796 w 19998"/>
                <a:gd name="connsiteY548" fmla="*/ 2904 h 19998"/>
                <a:gd name="connsiteX549" fmla="*/ 14918 w 19998"/>
                <a:gd name="connsiteY549" fmla="*/ 2904 h 19998"/>
                <a:gd name="connsiteX550" fmla="*/ 14918 w 19998"/>
                <a:gd name="connsiteY550" fmla="*/ 2867 h 19998"/>
                <a:gd name="connsiteX551" fmla="*/ 15001 w 19998"/>
                <a:gd name="connsiteY551" fmla="*/ 2888 h 19998"/>
                <a:gd name="connsiteX552" fmla="*/ 15230 w 19998"/>
                <a:gd name="connsiteY552" fmla="*/ 3074 h 19998"/>
                <a:gd name="connsiteX553" fmla="*/ 15249 w 19998"/>
                <a:gd name="connsiteY553" fmla="*/ 3050 h 19998"/>
                <a:gd name="connsiteX554" fmla="*/ 15249 w 19998"/>
                <a:gd name="connsiteY554" fmla="*/ 3114 h 19998"/>
                <a:gd name="connsiteX555" fmla="*/ 15330 w 19998"/>
                <a:gd name="connsiteY555" fmla="*/ 3114 h 19998"/>
                <a:gd name="connsiteX556" fmla="*/ 15418 w 19998"/>
                <a:gd name="connsiteY556" fmla="*/ 3114 h 19998"/>
                <a:gd name="connsiteX557" fmla="*/ 15499 w 19998"/>
                <a:gd name="connsiteY557" fmla="*/ 3196 h 19998"/>
                <a:gd name="connsiteX558" fmla="*/ 15475 w 19998"/>
                <a:gd name="connsiteY558" fmla="*/ 3252 h 19998"/>
                <a:gd name="connsiteX559" fmla="*/ 15499 w 19998"/>
                <a:gd name="connsiteY559" fmla="*/ 3295 h 19998"/>
                <a:gd name="connsiteX560" fmla="*/ 15499 w 19998"/>
                <a:gd name="connsiteY560" fmla="*/ 3276 h 19998"/>
                <a:gd name="connsiteX561" fmla="*/ 15599 w 19998"/>
                <a:gd name="connsiteY561" fmla="*/ 3276 h 19998"/>
                <a:gd name="connsiteX562" fmla="*/ 15704 w 19998"/>
                <a:gd name="connsiteY562" fmla="*/ 3374 h 19998"/>
                <a:gd name="connsiteX563" fmla="*/ 15682 w 19998"/>
                <a:gd name="connsiteY563" fmla="*/ 3414 h 19998"/>
                <a:gd name="connsiteX564" fmla="*/ 15723 w 19998"/>
                <a:gd name="connsiteY564" fmla="*/ 3478 h 19998"/>
                <a:gd name="connsiteX565" fmla="*/ 15704 w 19998"/>
                <a:gd name="connsiteY565" fmla="*/ 3497 h 19998"/>
                <a:gd name="connsiteX566" fmla="*/ 15747 w 19998"/>
                <a:gd name="connsiteY566" fmla="*/ 3534 h 19998"/>
                <a:gd name="connsiteX567" fmla="*/ 15747 w 19998"/>
                <a:gd name="connsiteY567" fmla="*/ 3518 h 19998"/>
                <a:gd name="connsiteX568" fmla="*/ 15935 w 19998"/>
                <a:gd name="connsiteY568" fmla="*/ 3478 h 19998"/>
                <a:gd name="connsiteX569" fmla="*/ 15935 w 19998"/>
                <a:gd name="connsiteY569" fmla="*/ 3518 h 19998"/>
                <a:gd name="connsiteX570" fmla="*/ 15951 w 19998"/>
                <a:gd name="connsiteY570" fmla="*/ 3518 h 19998"/>
                <a:gd name="connsiteX571" fmla="*/ 15992 w 19998"/>
                <a:gd name="connsiteY571" fmla="*/ 3414 h 19998"/>
                <a:gd name="connsiteX572" fmla="*/ 16156 w 19998"/>
                <a:gd name="connsiteY572" fmla="*/ 3414 h 19998"/>
                <a:gd name="connsiteX573" fmla="*/ 16156 w 19998"/>
                <a:gd name="connsiteY573" fmla="*/ 3374 h 19998"/>
                <a:gd name="connsiteX574" fmla="*/ 16302 w 19998"/>
                <a:gd name="connsiteY574" fmla="*/ 3436 h 19998"/>
                <a:gd name="connsiteX575" fmla="*/ 16285 w 19998"/>
                <a:gd name="connsiteY575" fmla="*/ 3454 h 19998"/>
                <a:gd name="connsiteX576" fmla="*/ 16366 w 19998"/>
                <a:gd name="connsiteY576" fmla="*/ 3518 h 19998"/>
                <a:gd name="connsiteX577" fmla="*/ 16490 w 19998"/>
                <a:gd name="connsiteY577" fmla="*/ 3518 h 19998"/>
                <a:gd name="connsiteX578" fmla="*/ 16506 w 19998"/>
                <a:gd name="connsiteY578" fmla="*/ 3600 h 19998"/>
                <a:gd name="connsiteX579" fmla="*/ 16590 w 19998"/>
                <a:gd name="connsiteY579" fmla="*/ 3624 h 19998"/>
                <a:gd name="connsiteX580" fmla="*/ 16611 w 19998"/>
                <a:gd name="connsiteY580" fmla="*/ 3581 h 19998"/>
                <a:gd name="connsiteX581" fmla="*/ 16694 w 19998"/>
                <a:gd name="connsiteY581" fmla="*/ 3600 h 19998"/>
                <a:gd name="connsiteX582" fmla="*/ 16694 w 19998"/>
                <a:gd name="connsiteY582" fmla="*/ 3560 h 19998"/>
                <a:gd name="connsiteX583" fmla="*/ 16716 w 19998"/>
                <a:gd name="connsiteY583" fmla="*/ 3560 h 19998"/>
                <a:gd name="connsiteX584" fmla="*/ 16716 w 19998"/>
                <a:gd name="connsiteY584" fmla="*/ 3518 h 19998"/>
                <a:gd name="connsiteX585" fmla="*/ 16759 w 19998"/>
                <a:gd name="connsiteY585" fmla="*/ 3497 h 19998"/>
                <a:gd name="connsiteX586" fmla="*/ 16759 w 19998"/>
                <a:gd name="connsiteY586" fmla="*/ 3478 h 19998"/>
                <a:gd name="connsiteX587" fmla="*/ 16940 w 19998"/>
                <a:gd name="connsiteY587" fmla="*/ 3478 h 19998"/>
                <a:gd name="connsiteX588" fmla="*/ 17085 w 19998"/>
                <a:gd name="connsiteY588" fmla="*/ 3560 h 19998"/>
                <a:gd name="connsiteX589" fmla="*/ 17085 w 19998"/>
                <a:gd name="connsiteY589" fmla="*/ 3534 h 19998"/>
                <a:gd name="connsiteX590" fmla="*/ 17192 w 19998"/>
                <a:gd name="connsiteY590" fmla="*/ 3518 h 19998"/>
                <a:gd name="connsiteX591" fmla="*/ 17192 w 19998"/>
                <a:gd name="connsiteY591" fmla="*/ 3534 h 19998"/>
                <a:gd name="connsiteX592" fmla="*/ 17373 w 19998"/>
                <a:gd name="connsiteY592" fmla="*/ 3640 h 19998"/>
                <a:gd name="connsiteX593" fmla="*/ 17354 w 19998"/>
                <a:gd name="connsiteY593" fmla="*/ 3663 h 19998"/>
                <a:gd name="connsiteX594" fmla="*/ 17437 w 19998"/>
                <a:gd name="connsiteY594" fmla="*/ 3783 h 19998"/>
                <a:gd name="connsiteX595" fmla="*/ 17397 w 19998"/>
                <a:gd name="connsiteY595" fmla="*/ 3783 h 19998"/>
                <a:gd name="connsiteX596" fmla="*/ 17414 w 19998"/>
                <a:gd name="connsiteY596" fmla="*/ 3826 h 19998"/>
                <a:gd name="connsiteX597" fmla="*/ 17437 w 19998"/>
                <a:gd name="connsiteY597" fmla="*/ 3826 h 19998"/>
                <a:gd name="connsiteX598" fmla="*/ 17602 w 19998"/>
                <a:gd name="connsiteY598" fmla="*/ 4028 h 19998"/>
                <a:gd name="connsiteX599" fmla="*/ 17623 w 19998"/>
                <a:gd name="connsiteY599" fmla="*/ 4091 h 19998"/>
                <a:gd name="connsiteX600" fmla="*/ 17642 w 19998"/>
                <a:gd name="connsiteY600" fmla="*/ 4091 h 19998"/>
                <a:gd name="connsiteX601" fmla="*/ 17683 w 19998"/>
                <a:gd name="connsiteY601" fmla="*/ 4211 h 19998"/>
                <a:gd name="connsiteX602" fmla="*/ 17849 w 19998"/>
                <a:gd name="connsiteY602" fmla="*/ 4211 h 19998"/>
                <a:gd name="connsiteX603" fmla="*/ 17849 w 19998"/>
                <a:gd name="connsiteY603" fmla="*/ 4171 h 19998"/>
                <a:gd name="connsiteX604" fmla="*/ 17871 w 19998"/>
                <a:gd name="connsiteY604" fmla="*/ 4171 h 19998"/>
                <a:gd name="connsiteX605" fmla="*/ 17830 w 19998"/>
                <a:gd name="connsiteY605" fmla="*/ 4091 h 19998"/>
                <a:gd name="connsiteX606" fmla="*/ 17871 w 19998"/>
                <a:gd name="connsiteY606" fmla="*/ 4065 h 19998"/>
                <a:gd name="connsiteX607" fmla="*/ 17935 w 19998"/>
                <a:gd name="connsiteY607" fmla="*/ 4091 h 19998"/>
                <a:gd name="connsiteX608" fmla="*/ 17976 w 19998"/>
                <a:gd name="connsiteY608" fmla="*/ 4065 h 19998"/>
                <a:gd name="connsiteX609" fmla="*/ 18019 w 19998"/>
                <a:gd name="connsiteY609" fmla="*/ 4091 h 19998"/>
                <a:gd name="connsiteX610" fmla="*/ 18140 w 19998"/>
                <a:gd name="connsiteY610" fmla="*/ 4131 h 19998"/>
                <a:gd name="connsiteX611" fmla="*/ 18183 w 19998"/>
                <a:gd name="connsiteY611" fmla="*/ 4293 h 19998"/>
                <a:gd name="connsiteX612" fmla="*/ 18200 w 19998"/>
                <a:gd name="connsiteY612" fmla="*/ 4293 h 19998"/>
                <a:gd name="connsiteX613" fmla="*/ 18223 w 19998"/>
                <a:gd name="connsiteY613" fmla="*/ 4211 h 19998"/>
                <a:gd name="connsiteX614" fmla="*/ 18240 w 19998"/>
                <a:gd name="connsiteY614" fmla="*/ 4211 h 19998"/>
                <a:gd name="connsiteX615" fmla="*/ 18240 w 19998"/>
                <a:gd name="connsiteY615" fmla="*/ 4230 h 19998"/>
                <a:gd name="connsiteX616" fmla="*/ 18281 w 19998"/>
                <a:gd name="connsiteY616" fmla="*/ 4230 h 19998"/>
                <a:gd name="connsiteX617" fmla="*/ 18328 w 19998"/>
                <a:gd name="connsiteY617" fmla="*/ 4270 h 19998"/>
                <a:gd name="connsiteX618" fmla="*/ 18369 w 19998"/>
                <a:gd name="connsiteY618" fmla="*/ 4253 h 19998"/>
                <a:gd name="connsiteX619" fmla="*/ 18388 w 19998"/>
                <a:gd name="connsiteY619" fmla="*/ 4270 h 19998"/>
                <a:gd name="connsiteX620" fmla="*/ 18531 w 19998"/>
                <a:gd name="connsiteY620" fmla="*/ 4253 h 19998"/>
                <a:gd name="connsiteX621" fmla="*/ 18531 w 19998"/>
                <a:gd name="connsiteY621" fmla="*/ 4270 h 19998"/>
                <a:gd name="connsiteX622" fmla="*/ 18631 w 19998"/>
                <a:gd name="connsiteY622" fmla="*/ 4211 h 19998"/>
                <a:gd name="connsiteX623" fmla="*/ 18631 w 19998"/>
                <a:gd name="connsiteY623" fmla="*/ 4131 h 19998"/>
                <a:gd name="connsiteX624" fmla="*/ 18762 w 19998"/>
                <a:gd name="connsiteY624" fmla="*/ 4108 h 19998"/>
                <a:gd name="connsiteX625" fmla="*/ 18778 w 19998"/>
                <a:gd name="connsiteY625" fmla="*/ 4148 h 19998"/>
                <a:gd name="connsiteX626" fmla="*/ 18821 w 19998"/>
                <a:gd name="connsiteY626" fmla="*/ 4131 h 19998"/>
                <a:gd name="connsiteX627" fmla="*/ 18943 w 19998"/>
                <a:gd name="connsiteY627" fmla="*/ 4333 h 19998"/>
                <a:gd name="connsiteX628" fmla="*/ 19047 w 19998"/>
                <a:gd name="connsiteY628" fmla="*/ 4333 h 19998"/>
                <a:gd name="connsiteX629" fmla="*/ 19064 w 19998"/>
                <a:gd name="connsiteY629" fmla="*/ 4392 h 19998"/>
                <a:gd name="connsiteX630" fmla="*/ 19152 w 19998"/>
                <a:gd name="connsiteY630" fmla="*/ 4392 h 19998"/>
                <a:gd name="connsiteX631" fmla="*/ 19152 w 19998"/>
                <a:gd name="connsiteY631" fmla="*/ 4373 h 19998"/>
                <a:gd name="connsiteX632" fmla="*/ 19212 w 19998"/>
                <a:gd name="connsiteY632" fmla="*/ 4373 h 19998"/>
                <a:gd name="connsiteX633" fmla="*/ 19212 w 19998"/>
                <a:gd name="connsiteY633" fmla="*/ 4392 h 19998"/>
                <a:gd name="connsiteX634" fmla="*/ 19317 w 19998"/>
                <a:gd name="connsiteY634" fmla="*/ 4333 h 19998"/>
                <a:gd name="connsiteX635" fmla="*/ 19417 w 19998"/>
                <a:gd name="connsiteY635" fmla="*/ 4392 h 19998"/>
                <a:gd name="connsiteX636" fmla="*/ 19443 w 19998"/>
                <a:gd name="connsiteY636" fmla="*/ 4373 h 19998"/>
                <a:gd name="connsiteX637" fmla="*/ 19500 w 19998"/>
                <a:gd name="connsiteY637" fmla="*/ 4373 h 19998"/>
                <a:gd name="connsiteX638" fmla="*/ 19521 w 19998"/>
                <a:gd name="connsiteY638" fmla="*/ 4352 h 19998"/>
                <a:gd name="connsiteX639" fmla="*/ 19998 w 19998"/>
                <a:gd name="connsiteY639" fmla="*/ 4512 h 19998"/>
                <a:gd name="connsiteX640" fmla="*/ 19750 w 19998"/>
                <a:gd name="connsiteY640" fmla="*/ 4939 h 19998"/>
                <a:gd name="connsiteX641" fmla="*/ 19712 w 19998"/>
                <a:gd name="connsiteY641" fmla="*/ 4939 h 19998"/>
                <a:gd name="connsiteX642" fmla="*/ 19686 w 19998"/>
                <a:gd name="connsiteY642" fmla="*/ 5003 h 19998"/>
                <a:gd name="connsiteX643" fmla="*/ 19645 w 19998"/>
                <a:gd name="connsiteY643" fmla="*/ 5003 h 19998"/>
                <a:gd name="connsiteX644" fmla="*/ 19131 w 19998"/>
                <a:gd name="connsiteY644" fmla="*/ 6512 h 19998"/>
                <a:gd name="connsiteX645" fmla="*/ 19236 w 19998"/>
                <a:gd name="connsiteY645" fmla="*/ 7750 h 19998"/>
                <a:gd name="connsiteX646" fmla="*/ 19212 w 19998"/>
                <a:gd name="connsiteY646" fmla="*/ 7750 h 19998"/>
                <a:gd name="connsiteX647" fmla="*/ 19090 w 19998"/>
                <a:gd name="connsiteY647" fmla="*/ 7870 h 19998"/>
                <a:gd name="connsiteX648" fmla="*/ 19152 w 19998"/>
                <a:gd name="connsiteY648" fmla="*/ 7853 h 19998"/>
                <a:gd name="connsiteX649" fmla="*/ 19064 w 19998"/>
                <a:gd name="connsiteY649" fmla="*/ 7973 h 19998"/>
                <a:gd name="connsiteX650" fmla="*/ 18983 w 19998"/>
                <a:gd name="connsiteY650" fmla="*/ 7973 h 19998"/>
                <a:gd name="connsiteX651" fmla="*/ 18714 w 19998"/>
                <a:gd name="connsiteY651" fmla="*/ 8135 h 19998"/>
                <a:gd name="connsiteX652" fmla="*/ 18695 w 19998"/>
                <a:gd name="connsiteY652" fmla="*/ 8093 h 19998"/>
                <a:gd name="connsiteX653" fmla="*/ 18614 w 19998"/>
                <a:gd name="connsiteY653" fmla="*/ 7997 h 19998"/>
                <a:gd name="connsiteX654" fmla="*/ 18304 w 19998"/>
                <a:gd name="connsiteY65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141 w 19998"/>
                <a:gd name="connsiteY334" fmla="*/ 6528 h 19998"/>
                <a:gd name="connsiteX335" fmla="*/ 0 w 19998"/>
                <a:gd name="connsiteY335" fmla="*/ 6490 h 19998"/>
                <a:gd name="connsiteX336" fmla="*/ 17 w 19998"/>
                <a:gd name="connsiteY336" fmla="*/ 6465 h 19998"/>
                <a:gd name="connsiteX337" fmla="*/ 57 w 19998"/>
                <a:gd name="connsiteY337" fmla="*/ 6465 h 19998"/>
                <a:gd name="connsiteX338" fmla="*/ 57 w 19998"/>
                <a:gd name="connsiteY338" fmla="*/ 6425 h 19998"/>
                <a:gd name="connsiteX339" fmla="*/ 695 w 19998"/>
                <a:gd name="connsiteY339" fmla="*/ 6408 h 19998"/>
                <a:gd name="connsiteX340" fmla="*/ 760 w 19998"/>
                <a:gd name="connsiteY340" fmla="*/ 6262 h 19998"/>
                <a:gd name="connsiteX341" fmla="*/ 722 w 19998"/>
                <a:gd name="connsiteY341" fmla="*/ 6262 h 19998"/>
                <a:gd name="connsiteX342" fmla="*/ 695 w 19998"/>
                <a:gd name="connsiteY342" fmla="*/ 6164 h 19998"/>
                <a:gd name="connsiteX343" fmla="*/ 433 w 19998"/>
                <a:gd name="connsiteY343" fmla="*/ 6084 h 19998"/>
                <a:gd name="connsiteX344" fmla="*/ 348 w 19998"/>
                <a:gd name="connsiteY344" fmla="*/ 6204 h 19998"/>
                <a:gd name="connsiteX345" fmla="*/ 329 w 19998"/>
                <a:gd name="connsiteY345" fmla="*/ 6204 h 19998"/>
                <a:gd name="connsiteX346" fmla="*/ 305 w 19998"/>
                <a:gd name="connsiteY346" fmla="*/ 6060 h 19998"/>
                <a:gd name="connsiteX347" fmla="*/ 348 w 19998"/>
                <a:gd name="connsiteY347" fmla="*/ 6044 h 19998"/>
                <a:gd name="connsiteX348" fmla="*/ 348 w 19998"/>
                <a:gd name="connsiteY348" fmla="*/ 5997 h 19998"/>
                <a:gd name="connsiteX349" fmla="*/ 248 w 19998"/>
                <a:gd name="connsiteY349" fmla="*/ 5997 h 19998"/>
                <a:gd name="connsiteX350" fmla="*/ 221 w 19998"/>
                <a:gd name="connsiteY350" fmla="*/ 5938 h 19998"/>
                <a:gd name="connsiteX351" fmla="*/ 329 w 19998"/>
                <a:gd name="connsiteY351" fmla="*/ 5938 h 19998"/>
                <a:gd name="connsiteX352" fmla="*/ 348 w 19998"/>
                <a:gd name="connsiteY352" fmla="*/ 5818 h 19998"/>
                <a:gd name="connsiteX353" fmla="*/ 391 w 19998"/>
                <a:gd name="connsiteY353" fmla="*/ 5818 h 19998"/>
                <a:gd name="connsiteX354" fmla="*/ 369 w 19998"/>
                <a:gd name="connsiteY354" fmla="*/ 5917 h 19998"/>
                <a:gd name="connsiteX355" fmla="*/ 433 w 19998"/>
                <a:gd name="connsiteY355" fmla="*/ 5877 h 19998"/>
                <a:gd name="connsiteX356" fmla="*/ 433 w 19998"/>
                <a:gd name="connsiteY356" fmla="*/ 5898 h 19998"/>
                <a:gd name="connsiteX357" fmla="*/ 410 w 19998"/>
                <a:gd name="connsiteY357" fmla="*/ 5917 h 19998"/>
                <a:gd name="connsiteX358" fmla="*/ 433 w 19998"/>
                <a:gd name="connsiteY358" fmla="*/ 5938 h 19998"/>
                <a:gd name="connsiteX359" fmla="*/ 555 w 19998"/>
                <a:gd name="connsiteY359" fmla="*/ 5938 h 19998"/>
                <a:gd name="connsiteX360" fmla="*/ 555 w 19998"/>
                <a:gd name="connsiteY360" fmla="*/ 5955 h 19998"/>
                <a:gd name="connsiteX361" fmla="*/ 738 w 19998"/>
                <a:gd name="connsiteY361" fmla="*/ 5938 h 19998"/>
                <a:gd name="connsiteX362" fmla="*/ 695 w 19998"/>
                <a:gd name="connsiteY362" fmla="*/ 5835 h 19998"/>
                <a:gd name="connsiteX363" fmla="*/ 655 w 19998"/>
                <a:gd name="connsiteY363" fmla="*/ 5835 h 19998"/>
                <a:gd name="connsiteX364" fmla="*/ 638 w 19998"/>
                <a:gd name="connsiteY364" fmla="*/ 5877 h 19998"/>
                <a:gd name="connsiteX365" fmla="*/ 574 w 19998"/>
                <a:gd name="connsiteY365" fmla="*/ 5861 h 19998"/>
                <a:gd name="connsiteX366" fmla="*/ 517 w 19998"/>
                <a:gd name="connsiteY366" fmla="*/ 5861 h 19998"/>
                <a:gd name="connsiteX367" fmla="*/ 598 w 19998"/>
                <a:gd name="connsiteY367" fmla="*/ 5736 h 19998"/>
                <a:gd name="connsiteX368" fmla="*/ 141 w 19998"/>
                <a:gd name="connsiteY368" fmla="*/ 5778 h 19998"/>
                <a:gd name="connsiteX369" fmla="*/ 141 w 19998"/>
                <a:gd name="connsiteY369" fmla="*/ 5795 h 19998"/>
                <a:gd name="connsiteX370" fmla="*/ 17 w 19998"/>
                <a:gd name="connsiteY370" fmla="*/ 5818 h 19998"/>
                <a:gd name="connsiteX371" fmla="*/ 17 w 19998"/>
                <a:gd name="connsiteY371" fmla="*/ 5715 h 19998"/>
                <a:gd name="connsiteX372" fmla="*/ 40 w 19998"/>
                <a:gd name="connsiteY372" fmla="*/ 5715 h 19998"/>
                <a:gd name="connsiteX373" fmla="*/ 141 w 19998"/>
                <a:gd name="connsiteY373" fmla="*/ 5287 h 19998"/>
                <a:gd name="connsiteX374" fmla="*/ 181 w 19998"/>
                <a:gd name="connsiteY374" fmla="*/ 5268 h 19998"/>
                <a:gd name="connsiteX375" fmla="*/ 348 w 19998"/>
                <a:gd name="connsiteY375" fmla="*/ 5247 h 19998"/>
                <a:gd name="connsiteX376" fmla="*/ 329 w 19998"/>
                <a:gd name="connsiteY376" fmla="*/ 5205 h 19998"/>
                <a:gd name="connsiteX377" fmla="*/ 450 w 19998"/>
                <a:gd name="connsiteY377" fmla="*/ 5149 h 19998"/>
                <a:gd name="connsiteX378" fmla="*/ 617 w 19998"/>
                <a:gd name="connsiteY378" fmla="*/ 5149 h 19998"/>
                <a:gd name="connsiteX379" fmla="*/ 617 w 19998"/>
                <a:gd name="connsiteY379" fmla="*/ 5106 h 19998"/>
                <a:gd name="connsiteX380" fmla="*/ 803 w 19998"/>
                <a:gd name="connsiteY380" fmla="*/ 5085 h 19998"/>
                <a:gd name="connsiteX381" fmla="*/ 826 w 19998"/>
                <a:gd name="connsiteY381" fmla="*/ 5106 h 19998"/>
                <a:gd name="connsiteX382" fmla="*/ 803 w 19998"/>
                <a:gd name="connsiteY382" fmla="*/ 5149 h 19998"/>
                <a:gd name="connsiteX383" fmla="*/ 803 w 19998"/>
                <a:gd name="connsiteY383" fmla="*/ 5165 h 19998"/>
                <a:gd name="connsiteX384" fmla="*/ 1276 w 19998"/>
                <a:gd name="connsiteY384" fmla="*/ 5022 h 19998"/>
                <a:gd name="connsiteX385" fmla="*/ 1276 w 19998"/>
                <a:gd name="connsiteY385" fmla="*/ 5003 h 19998"/>
                <a:gd name="connsiteX386" fmla="*/ 1276 w 19998"/>
                <a:gd name="connsiteY386" fmla="*/ 5022 h 19998"/>
                <a:gd name="connsiteX387" fmla="*/ 1298 w 19998"/>
                <a:gd name="connsiteY387" fmla="*/ 5022 h 19998"/>
                <a:gd name="connsiteX388" fmla="*/ 1298 w 19998"/>
                <a:gd name="connsiteY388" fmla="*/ 5003 h 19998"/>
                <a:gd name="connsiteX389" fmla="*/ 1341 w 19998"/>
                <a:gd name="connsiteY389" fmla="*/ 5003 h 19998"/>
                <a:gd name="connsiteX390" fmla="*/ 1341 w 19998"/>
                <a:gd name="connsiteY390" fmla="*/ 5165 h 19998"/>
                <a:gd name="connsiteX391" fmla="*/ 1381 w 19998"/>
                <a:gd name="connsiteY391" fmla="*/ 5165 h 19998"/>
                <a:gd name="connsiteX392" fmla="*/ 1441 w 19998"/>
                <a:gd name="connsiteY392" fmla="*/ 5149 h 19998"/>
                <a:gd name="connsiteX393" fmla="*/ 1441 w 19998"/>
                <a:gd name="connsiteY393" fmla="*/ 5205 h 19998"/>
                <a:gd name="connsiteX394" fmla="*/ 1505 w 19998"/>
                <a:gd name="connsiteY394" fmla="*/ 5231 h 19998"/>
                <a:gd name="connsiteX395" fmla="*/ 1524 w 19998"/>
                <a:gd name="connsiteY395" fmla="*/ 5069 h 19998"/>
                <a:gd name="connsiteX396" fmla="*/ 1562 w 19998"/>
                <a:gd name="connsiteY396" fmla="*/ 5069 h 19998"/>
                <a:gd name="connsiteX397" fmla="*/ 1562 w 19998"/>
                <a:gd name="connsiteY397" fmla="*/ 5043 h 19998"/>
                <a:gd name="connsiteX398" fmla="*/ 1815 w 19998"/>
                <a:gd name="connsiteY398" fmla="*/ 5125 h 19998"/>
                <a:gd name="connsiteX399" fmla="*/ 1815 w 19998"/>
                <a:gd name="connsiteY399" fmla="*/ 5149 h 19998"/>
                <a:gd name="connsiteX400" fmla="*/ 1831 w 19998"/>
                <a:gd name="connsiteY400" fmla="*/ 5149 h 19998"/>
                <a:gd name="connsiteX401" fmla="*/ 1874 w 19998"/>
                <a:gd name="connsiteY401" fmla="*/ 5149 h 19998"/>
                <a:gd name="connsiteX402" fmla="*/ 1874 w 19998"/>
                <a:gd name="connsiteY402" fmla="*/ 5189 h 19998"/>
                <a:gd name="connsiteX403" fmla="*/ 1936 w 19998"/>
                <a:gd name="connsiteY403" fmla="*/ 5165 h 19998"/>
                <a:gd name="connsiteX404" fmla="*/ 1936 w 19998"/>
                <a:gd name="connsiteY404" fmla="*/ 5149 h 19998"/>
                <a:gd name="connsiteX405" fmla="*/ 1915 w 19998"/>
                <a:gd name="connsiteY405" fmla="*/ 5125 h 19998"/>
                <a:gd name="connsiteX406" fmla="*/ 1915 w 19998"/>
                <a:gd name="connsiteY406" fmla="*/ 5069 h 19998"/>
                <a:gd name="connsiteX407" fmla="*/ 1979 w 19998"/>
                <a:gd name="connsiteY407" fmla="*/ 5003 h 19998"/>
                <a:gd name="connsiteX408" fmla="*/ 1936 w 19998"/>
                <a:gd name="connsiteY408" fmla="*/ 4939 h 19998"/>
                <a:gd name="connsiteX409" fmla="*/ 2103 w 19998"/>
                <a:gd name="connsiteY409" fmla="*/ 4820 h 19998"/>
                <a:gd name="connsiteX410" fmla="*/ 2496 w 19998"/>
                <a:gd name="connsiteY410" fmla="*/ 4777 h 19998"/>
                <a:gd name="connsiteX411" fmla="*/ 2536 w 19998"/>
                <a:gd name="connsiteY411" fmla="*/ 4860 h 19998"/>
                <a:gd name="connsiteX412" fmla="*/ 2722 w 19998"/>
                <a:gd name="connsiteY412" fmla="*/ 4761 h 19998"/>
                <a:gd name="connsiteX413" fmla="*/ 2722 w 19998"/>
                <a:gd name="connsiteY413" fmla="*/ 4900 h 19998"/>
                <a:gd name="connsiteX414" fmla="*/ 2805 w 19998"/>
                <a:gd name="connsiteY414" fmla="*/ 4923 h 19998"/>
                <a:gd name="connsiteX415" fmla="*/ 2782 w 19998"/>
                <a:gd name="connsiteY415" fmla="*/ 4982 h 19998"/>
                <a:gd name="connsiteX416" fmla="*/ 2886 w 19998"/>
                <a:gd name="connsiteY416" fmla="*/ 5022 h 19998"/>
                <a:gd name="connsiteX417" fmla="*/ 2910 w 19998"/>
                <a:gd name="connsiteY417" fmla="*/ 5022 h 19998"/>
                <a:gd name="connsiteX418" fmla="*/ 2970 w 19998"/>
                <a:gd name="connsiteY418" fmla="*/ 5189 h 19998"/>
                <a:gd name="connsiteX419" fmla="*/ 3256 w 19998"/>
                <a:gd name="connsiteY419" fmla="*/ 5673 h 19998"/>
                <a:gd name="connsiteX420" fmla="*/ 3608 w 19998"/>
                <a:gd name="connsiteY420" fmla="*/ 5391 h 19998"/>
                <a:gd name="connsiteX421" fmla="*/ 3860 w 19998"/>
                <a:gd name="connsiteY421" fmla="*/ 5268 h 19998"/>
                <a:gd name="connsiteX422" fmla="*/ 3999 w 19998"/>
                <a:gd name="connsiteY422" fmla="*/ 5534 h 19998"/>
                <a:gd name="connsiteX423" fmla="*/ 4351 w 19998"/>
                <a:gd name="connsiteY423" fmla="*/ 5351 h 19998"/>
                <a:gd name="connsiteX424" fmla="*/ 4580 w 19998"/>
                <a:gd name="connsiteY424" fmla="*/ 5268 h 19998"/>
                <a:gd name="connsiteX425" fmla="*/ 4580 w 19998"/>
                <a:gd name="connsiteY425" fmla="*/ 5471 h 19998"/>
                <a:gd name="connsiteX426" fmla="*/ 4994 w 19998"/>
                <a:gd name="connsiteY426" fmla="*/ 5449 h 19998"/>
                <a:gd name="connsiteX427" fmla="*/ 5075 w 19998"/>
                <a:gd name="connsiteY427" fmla="*/ 5471 h 19998"/>
                <a:gd name="connsiteX428" fmla="*/ 5323 w 19998"/>
                <a:gd name="connsiteY428" fmla="*/ 5471 h 19998"/>
                <a:gd name="connsiteX429" fmla="*/ 5242 w 19998"/>
                <a:gd name="connsiteY429" fmla="*/ 5407 h 19998"/>
                <a:gd name="connsiteX430" fmla="*/ 4994 w 19998"/>
                <a:gd name="connsiteY430" fmla="*/ 5003 h 19998"/>
                <a:gd name="connsiteX431" fmla="*/ 4970 w 19998"/>
                <a:gd name="connsiteY431" fmla="*/ 5003 h 19998"/>
                <a:gd name="connsiteX432" fmla="*/ 4954 w 19998"/>
                <a:gd name="connsiteY432" fmla="*/ 4982 h 19998"/>
                <a:gd name="connsiteX433" fmla="*/ 5054 w 19998"/>
                <a:gd name="connsiteY433" fmla="*/ 4618 h 19998"/>
                <a:gd name="connsiteX434" fmla="*/ 5054 w 19998"/>
                <a:gd name="connsiteY434" fmla="*/ 4601 h 19998"/>
                <a:gd name="connsiteX435" fmla="*/ 5037 w 19998"/>
                <a:gd name="connsiteY435" fmla="*/ 4618 h 19998"/>
                <a:gd name="connsiteX436" fmla="*/ 5011 w 19998"/>
                <a:gd name="connsiteY436" fmla="*/ 4131 h 19998"/>
                <a:gd name="connsiteX437" fmla="*/ 4970 w 19998"/>
                <a:gd name="connsiteY437" fmla="*/ 4131 h 19998"/>
                <a:gd name="connsiteX438" fmla="*/ 4642 w 19998"/>
                <a:gd name="connsiteY438" fmla="*/ 3335 h 19998"/>
                <a:gd name="connsiteX439" fmla="*/ 4663 w 19998"/>
                <a:gd name="connsiteY439" fmla="*/ 3092 h 19998"/>
                <a:gd name="connsiteX440" fmla="*/ 4563 w 19998"/>
                <a:gd name="connsiteY440" fmla="*/ 3050 h 19998"/>
                <a:gd name="connsiteX441" fmla="*/ 4563 w 19998"/>
                <a:gd name="connsiteY441" fmla="*/ 2930 h 19998"/>
                <a:gd name="connsiteX442" fmla="*/ 4663 w 19998"/>
                <a:gd name="connsiteY442" fmla="*/ 2987 h 19998"/>
                <a:gd name="connsiteX443" fmla="*/ 4684 w 19998"/>
                <a:gd name="connsiteY443" fmla="*/ 2947 h 19998"/>
                <a:gd name="connsiteX444" fmla="*/ 5242 w 19998"/>
                <a:gd name="connsiteY444" fmla="*/ 3092 h 19998"/>
                <a:gd name="connsiteX445" fmla="*/ 5258 w 19998"/>
                <a:gd name="connsiteY445" fmla="*/ 3029 h 19998"/>
                <a:gd name="connsiteX446" fmla="*/ 5570 w 19998"/>
                <a:gd name="connsiteY446" fmla="*/ 3050 h 19998"/>
                <a:gd name="connsiteX447" fmla="*/ 5632 w 19998"/>
                <a:gd name="connsiteY447" fmla="*/ 3252 h 19998"/>
                <a:gd name="connsiteX448" fmla="*/ 5592 w 19998"/>
                <a:gd name="connsiteY448" fmla="*/ 3252 h 19998"/>
                <a:gd name="connsiteX449" fmla="*/ 5570 w 19998"/>
                <a:gd name="connsiteY449" fmla="*/ 3316 h 19998"/>
                <a:gd name="connsiteX450" fmla="*/ 5511 w 19998"/>
                <a:gd name="connsiteY450" fmla="*/ 3316 h 19998"/>
                <a:gd name="connsiteX451" fmla="*/ 5675 w 19998"/>
                <a:gd name="connsiteY451" fmla="*/ 3800 h 19998"/>
                <a:gd name="connsiteX452" fmla="*/ 5649 w 19998"/>
                <a:gd name="connsiteY452" fmla="*/ 3826 h 19998"/>
                <a:gd name="connsiteX453" fmla="*/ 5732 w 19998"/>
                <a:gd name="connsiteY453" fmla="*/ 3842 h 19998"/>
                <a:gd name="connsiteX454" fmla="*/ 5713 w 19998"/>
                <a:gd name="connsiteY454" fmla="*/ 3842 h 19998"/>
                <a:gd name="connsiteX455" fmla="*/ 5732 w 19998"/>
                <a:gd name="connsiteY455" fmla="*/ 3882 h 19998"/>
                <a:gd name="connsiteX456" fmla="*/ 5756 w 19998"/>
                <a:gd name="connsiteY456" fmla="*/ 3882 h 19998"/>
                <a:gd name="connsiteX457" fmla="*/ 5775 w 19998"/>
                <a:gd name="connsiteY457" fmla="*/ 3882 h 19998"/>
                <a:gd name="connsiteX458" fmla="*/ 5861 w 19998"/>
                <a:gd name="connsiteY458" fmla="*/ 3762 h 19998"/>
                <a:gd name="connsiteX459" fmla="*/ 6499 w 19998"/>
                <a:gd name="connsiteY459" fmla="*/ 3906 h 19998"/>
                <a:gd name="connsiteX460" fmla="*/ 7611 w 19998"/>
                <a:gd name="connsiteY460" fmla="*/ 3826 h 19998"/>
                <a:gd name="connsiteX461" fmla="*/ 7923 w 19998"/>
                <a:gd name="connsiteY461" fmla="*/ 3722 h 19998"/>
                <a:gd name="connsiteX462" fmla="*/ 8045 w 19998"/>
                <a:gd name="connsiteY462" fmla="*/ 3703 h 19998"/>
                <a:gd name="connsiteX463" fmla="*/ 7611 w 19998"/>
                <a:gd name="connsiteY463" fmla="*/ 3600 h 19998"/>
                <a:gd name="connsiteX464" fmla="*/ 7611 w 19998"/>
                <a:gd name="connsiteY464" fmla="*/ 3581 h 19998"/>
                <a:gd name="connsiteX465" fmla="*/ 7799 w 19998"/>
                <a:gd name="connsiteY465" fmla="*/ 3092 h 19998"/>
                <a:gd name="connsiteX466" fmla="*/ 9574 w 19998"/>
                <a:gd name="connsiteY466" fmla="*/ 2317 h 19998"/>
                <a:gd name="connsiteX467" fmla="*/ 9843 w 19998"/>
                <a:gd name="connsiteY467" fmla="*/ 1993 h 19998"/>
                <a:gd name="connsiteX468" fmla="*/ 9902 w 19998"/>
                <a:gd name="connsiteY468" fmla="*/ 2051 h 19998"/>
                <a:gd name="connsiteX469" fmla="*/ 10031 w 19998"/>
                <a:gd name="connsiteY469" fmla="*/ 2051 h 19998"/>
                <a:gd name="connsiteX470" fmla="*/ 9964 w 19998"/>
                <a:gd name="connsiteY470" fmla="*/ 1972 h 19998"/>
                <a:gd name="connsiteX471" fmla="*/ 9943 w 19998"/>
                <a:gd name="connsiteY471" fmla="*/ 1993 h 19998"/>
                <a:gd name="connsiteX472" fmla="*/ 9843 w 19998"/>
                <a:gd name="connsiteY472" fmla="*/ 1645 h 19998"/>
                <a:gd name="connsiteX473" fmla="*/ 9902 w 19998"/>
                <a:gd name="connsiteY473" fmla="*/ 1645 h 19998"/>
                <a:gd name="connsiteX474" fmla="*/ 9902 w 19998"/>
                <a:gd name="connsiteY474" fmla="*/ 1628 h 19998"/>
                <a:gd name="connsiteX475" fmla="*/ 9902 w 19998"/>
                <a:gd name="connsiteY475" fmla="*/ 1607 h 19998"/>
                <a:gd name="connsiteX476" fmla="*/ 9843 w 19998"/>
                <a:gd name="connsiteY476" fmla="*/ 1542 h 19998"/>
                <a:gd name="connsiteX477" fmla="*/ 9886 w 19998"/>
                <a:gd name="connsiteY477" fmla="*/ 1260 h 19998"/>
                <a:gd name="connsiteX478" fmla="*/ 9926 w 19998"/>
                <a:gd name="connsiteY478" fmla="*/ 1243 h 19998"/>
                <a:gd name="connsiteX479" fmla="*/ 9886 w 19998"/>
                <a:gd name="connsiteY479" fmla="*/ 815 h 19998"/>
                <a:gd name="connsiteX480" fmla="*/ 9902 w 19998"/>
                <a:gd name="connsiteY480" fmla="*/ 815 h 19998"/>
                <a:gd name="connsiteX481" fmla="*/ 9886 w 19998"/>
                <a:gd name="connsiteY481" fmla="*/ 484 h 19998"/>
                <a:gd name="connsiteX482" fmla="*/ 10645 w 19998"/>
                <a:gd name="connsiteY482" fmla="*/ 186 h 19998"/>
                <a:gd name="connsiteX483" fmla="*/ 11307 w 19998"/>
                <a:gd name="connsiteY483" fmla="*/ 0 h 19998"/>
                <a:gd name="connsiteX484" fmla="*/ 11431 w 19998"/>
                <a:gd name="connsiteY484" fmla="*/ 324 h 19998"/>
                <a:gd name="connsiteX485" fmla="*/ 11431 w 19998"/>
                <a:gd name="connsiteY485" fmla="*/ 630 h 19998"/>
                <a:gd name="connsiteX486" fmla="*/ 11577 w 19998"/>
                <a:gd name="connsiteY486" fmla="*/ 630 h 19998"/>
                <a:gd name="connsiteX487" fmla="*/ 11700 w 19998"/>
                <a:gd name="connsiteY487" fmla="*/ 832 h 19998"/>
                <a:gd name="connsiteX488" fmla="*/ 11822 w 19998"/>
                <a:gd name="connsiteY488" fmla="*/ 895 h 19998"/>
                <a:gd name="connsiteX489" fmla="*/ 12158 w 19998"/>
                <a:gd name="connsiteY489" fmla="*/ 670 h 19998"/>
                <a:gd name="connsiteX490" fmla="*/ 12279 w 19998"/>
                <a:gd name="connsiteY490" fmla="*/ 792 h 19998"/>
                <a:gd name="connsiteX491" fmla="*/ 12255 w 19998"/>
                <a:gd name="connsiteY491" fmla="*/ 815 h 19998"/>
                <a:gd name="connsiteX492" fmla="*/ 12360 w 19998"/>
                <a:gd name="connsiteY492" fmla="*/ 895 h 19998"/>
                <a:gd name="connsiteX493" fmla="*/ 12360 w 19998"/>
                <a:gd name="connsiteY493" fmla="*/ 912 h 19998"/>
                <a:gd name="connsiteX494" fmla="*/ 12339 w 19998"/>
                <a:gd name="connsiteY494" fmla="*/ 935 h 19998"/>
                <a:gd name="connsiteX495" fmla="*/ 12548 w 19998"/>
                <a:gd name="connsiteY495" fmla="*/ 1342 h 19998"/>
                <a:gd name="connsiteX496" fmla="*/ 12753 w 19998"/>
                <a:gd name="connsiteY496" fmla="*/ 1260 h 19998"/>
                <a:gd name="connsiteX497" fmla="*/ 12729 w 19998"/>
                <a:gd name="connsiteY497" fmla="*/ 1363 h 19998"/>
                <a:gd name="connsiteX498" fmla="*/ 12834 w 19998"/>
                <a:gd name="connsiteY498" fmla="*/ 1323 h 19998"/>
                <a:gd name="connsiteX499" fmla="*/ 12853 w 19998"/>
                <a:gd name="connsiteY499" fmla="*/ 1342 h 19998"/>
                <a:gd name="connsiteX500" fmla="*/ 12901 w 19998"/>
                <a:gd name="connsiteY500" fmla="*/ 1342 h 19998"/>
                <a:gd name="connsiteX501" fmla="*/ 13039 w 19998"/>
                <a:gd name="connsiteY501" fmla="*/ 1769 h 19998"/>
                <a:gd name="connsiteX502" fmla="*/ 13039 w 19998"/>
                <a:gd name="connsiteY502" fmla="*/ 1751 h 19998"/>
                <a:gd name="connsiteX503" fmla="*/ 13065 w 19998"/>
                <a:gd name="connsiteY503" fmla="*/ 1751 h 19998"/>
                <a:gd name="connsiteX504" fmla="*/ 13082 w 19998"/>
                <a:gd name="connsiteY504" fmla="*/ 1671 h 19998"/>
                <a:gd name="connsiteX505" fmla="*/ 13186 w 19998"/>
                <a:gd name="connsiteY505" fmla="*/ 1645 h 19998"/>
                <a:gd name="connsiteX506" fmla="*/ 13203 w 19998"/>
                <a:gd name="connsiteY506" fmla="*/ 1671 h 19998"/>
                <a:gd name="connsiteX507" fmla="*/ 13203 w 19998"/>
                <a:gd name="connsiteY507" fmla="*/ 1645 h 19998"/>
                <a:gd name="connsiteX508" fmla="*/ 13267 w 19998"/>
                <a:gd name="connsiteY508" fmla="*/ 1645 h 19998"/>
                <a:gd name="connsiteX509" fmla="*/ 13267 w 19998"/>
                <a:gd name="connsiteY509" fmla="*/ 1671 h 19998"/>
                <a:gd name="connsiteX510" fmla="*/ 13308 w 19998"/>
                <a:gd name="connsiteY510" fmla="*/ 1687 h 19998"/>
                <a:gd name="connsiteX511" fmla="*/ 13308 w 19998"/>
                <a:gd name="connsiteY511" fmla="*/ 1711 h 19998"/>
                <a:gd name="connsiteX512" fmla="*/ 13515 w 19998"/>
                <a:gd name="connsiteY512" fmla="*/ 1628 h 19998"/>
                <a:gd name="connsiteX513" fmla="*/ 13598 w 19998"/>
                <a:gd name="connsiteY513" fmla="*/ 1751 h 19998"/>
                <a:gd name="connsiteX514" fmla="*/ 13660 w 19998"/>
                <a:gd name="connsiteY514" fmla="*/ 1769 h 19998"/>
                <a:gd name="connsiteX515" fmla="*/ 13660 w 19998"/>
                <a:gd name="connsiteY515" fmla="*/ 1833 h 19998"/>
                <a:gd name="connsiteX516" fmla="*/ 13677 w 19998"/>
                <a:gd name="connsiteY516" fmla="*/ 1833 h 19998"/>
                <a:gd name="connsiteX517" fmla="*/ 13677 w 19998"/>
                <a:gd name="connsiteY517" fmla="*/ 1849 h 19998"/>
                <a:gd name="connsiteX518" fmla="*/ 13725 w 19998"/>
                <a:gd name="connsiteY518" fmla="*/ 1849 h 19998"/>
                <a:gd name="connsiteX519" fmla="*/ 13703 w 19998"/>
                <a:gd name="connsiteY519" fmla="*/ 1833 h 19998"/>
                <a:gd name="connsiteX520" fmla="*/ 13725 w 19998"/>
                <a:gd name="connsiteY520" fmla="*/ 1791 h 19998"/>
                <a:gd name="connsiteX521" fmla="*/ 13808 w 19998"/>
                <a:gd name="connsiteY521" fmla="*/ 1873 h 19998"/>
                <a:gd name="connsiteX522" fmla="*/ 13725 w 19998"/>
                <a:gd name="connsiteY522" fmla="*/ 2155 h 19998"/>
                <a:gd name="connsiteX523" fmla="*/ 13725 w 19998"/>
                <a:gd name="connsiteY523" fmla="*/ 2138 h 19998"/>
                <a:gd name="connsiteX524" fmla="*/ 13784 w 19998"/>
                <a:gd name="connsiteY524" fmla="*/ 2155 h 19998"/>
                <a:gd name="connsiteX525" fmla="*/ 13825 w 19998"/>
                <a:gd name="connsiteY525" fmla="*/ 2301 h 19998"/>
                <a:gd name="connsiteX526" fmla="*/ 13703 w 19998"/>
                <a:gd name="connsiteY526" fmla="*/ 2420 h 19998"/>
                <a:gd name="connsiteX527" fmla="*/ 13741 w 19998"/>
                <a:gd name="connsiteY527" fmla="*/ 2463 h 19998"/>
                <a:gd name="connsiteX528" fmla="*/ 13703 w 19998"/>
                <a:gd name="connsiteY528" fmla="*/ 2503 h 19998"/>
                <a:gd name="connsiteX529" fmla="*/ 13784 w 19998"/>
                <a:gd name="connsiteY529" fmla="*/ 2519 h 19998"/>
                <a:gd name="connsiteX530" fmla="*/ 13784 w 19998"/>
                <a:gd name="connsiteY530" fmla="*/ 2540 h 19998"/>
                <a:gd name="connsiteX531" fmla="*/ 13849 w 19998"/>
                <a:gd name="connsiteY531" fmla="*/ 2540 h 19998"/>
                <a:gd name="connsiteX532" fmla="*/ 14280 w 19998"/>
                <a:gd name="connsiteY532" fmla="*/ 2540 h 19998"/>
                <a:gd name="connsiteX533" fmla="*/ 14527 w 19998"/>
                <a:gd name="connsiteY533" fmla="*/ 2437 h 19998"/>
                <a:gd name="connsiteX534" fmla="*/ 14527 w 19998"/>
                <a:gd name="connsiteY534" fmla="*/ 2218 h 19998"/>
                <a:gd name="connsiteX535" fmla="*/ 14715 w 19998"/>
                <a:gd name="connsiteY535" fmla="*/ 2051 h 19998"/>
                <a:gd name="connsiteX536" fmla="*/ 14815 w 19998"/>
                <a:gd name="connsiteY536" fmla="*/ 2115 h 19998"/>
                <a:gd name="connsiteX537" fmla="*/ 14775 w 19998"/>
                <a:gd name="connsiteY537" fmla="*/ 2138 h 19998"/>
                <a:gd name="connsiteX538" fmla="*/ 14796 w 19998"/>
                <a:gd name="connsiteY538" fmla="*/ 2218 h 19998"/>
                <a:gd name="connsiteX539" fmla="*/ 14756 w 19998"/>
                <a:gd name="connsiteY539" fmla="*/ 2195 h 19998"/>
                <a:gd name="connsiteX540" fmla="*/ 14732 w 19998"/>
                <a:gd name="connsiteY540" fmla="*/ 2218 h 19998"/>
                <a:gd name="connsiteX541" fmla="*/ 14756 w 19998"/>
                <a:gd name="connsiteY541" fmla="*/ 2237 h 19998"/>
                <a:gd name="connsiteX542" fmla="*/ 14732 w 19998"/>
                <a:gd name="connsiteY542" fmla="*/ 2275 h 19998"/>
                <a:gd name="connsiteX543" fmla="*/ 14715 w 19998"/>
                <a:gd name="connsiteY543" fmla="*/ 2275 h 19998"/>
                <a:gd name="connsiteX544" fmla="*/ 14756 w 19998"/>
                <a:gd name="connsiteY544" fmla="*/ 2341 h 19998"/>
                <a:gd name="connsiteX545" fmla="*/ 14675 w 19998"/>
                <a:gd name="connsiteY545" fmla="*/ 2519 h 19998"/>
                <a:gd name="connsiteX546" fmla="*/ 14815 w 19998"/>
                <a:gd name="connsiteY546" fmla="*/ 2622 h 19998"/>
                <a:gd name="connsiteX547" fmla="*/ 14796 w 19998"/>
                <a:gd name="connsiteY547" fmla="*/ 2904 h 19998"/>
                <a:gd name="connsiteX548" fmla="*/ 14918 w 19998"/>
                <a:gd name="connsiteY548" fmla="*/ 2904 h 19998"/>
                <a:gd name="connsiteX549" fmla="*/ 14918 w 19998"/>
                <a:gd name="connsiteY549" fmla="*/ 2867 h 19998"/>
                <a:gd name="connsiteX550" fmla="*/ 15001 w 19998"/>
                <a:gd name="connsiteY550" fmla="*/ 2888 h 19998"/>
                <a:gd name="connsiteX551" fmla="*/ 15230 w 19998"/>
                <a:gd name="connsiteY551" fmla="*/ 3074 h 19998"/>
                <a:gd name="connsiteX552" fmla="*/ 15249 w 19998"/>
                <a:gd name="connsiteY552" fmla="*/ 3050 h 19998"/>
                <a:gd name="connsiteX553" fmla="*/ 15249 w 19998"/>
                <a:gd name="connsiteY553" fmla="*/ 3114 h 19998"/>
                <a:gd name="connsiteX554" fmla="*/ 15330 w 19998"/>
                <a:gd name="connsiteY554" fmla="*/ 3114 h 19998"/>
                <a:gd name="connsiteX555" fmla="*/ 15418 w 19998"/>
                <a:gd name="connsiteY555" fmla="*/ 3114 h 19998"/>
                <a:gd name="connsiteX556" fmla="*/ 15499 w 19998"/>
                <a:gd name="connsiteY556" fmla="*/ 3196 h 19998"/>
                <a:gd name="connsiteX557" fmla="*/ 15475 w 19998"/>
                <a:gd name="connsiteY557" fmla="*/ 3252 h 19998"/>
                <a:gd name="connsiteX558" fmla="*/ 15499 w 19998"/>
                <a:gd name="connsiteY558" fmla="*/ 3295 h 19998"/>
                <a:gd name="connsiteX559" fmla="*/ 15499 w 19998"/>
                <a:gd name="connsiteY559" fmla="*/ 3276 h 19998"/>
                <a:gd name="connsiteX560" fmla="*/ 15599 w 19998"/>
                <a:gd name="connsiteY560" fmla="*/ 3276 h 19998"/>
                <a:gd name="connsiteX561" fmla="*/ 15704 w 19998"/>
                <a:gd name="connsiteY561" fmla="*/ 3374 h 19998"/>
                <a:gd name="connsiteX562" fmla="*/ 15682 w 19998"/>
                <a:gd name="connsiteY562" fmla="*/ 3414 h 19998"/>
                <a:gd name="connsiteX563" fmla="*/ 15723 w 19998"/>
                <a:gd name="connsiteY563" fmla="*/ 3478 h 19998"/>
                <a:gd name="connsiteX564" fmla="*/ 15704 w 19998"/>
                <a:gd name="connsiteY564" fmla="*/ 3497 h 19998"/>
                <a:gd name="connsiteX565" fmla="*/ 15747 w 19998"/>
                <a:gd name="connsiteY565" fmla="*/ 3534 h 19998"/>
                <a:gd name="connsiteX566" fmla="*/ 15747 w 19998"/>
                <a:gd name="connsiteY566" fmla="*/ 3518 h 19998"/>
                <a:gd name="connsiteX567" fmla="*/ 15935 w 19998"/>
                <a:gd name="connsiteY567" fmla="*/ 3478 h 19998"/>
                <a:gd name="connsiteX568" fmla="*/ 15935 w 19998"/>
                <a:gd name="connsiteY568" fmla="*/ 3518 h 19998"/>
                <a:gd name="connsiteX569" fmla="*/ 15951 w 19998"/>
                <a:gd name="connsiteY569" fmla="*/ 3518 h 19998"/>
                <a:gd name="connsiteX570" fmla="*/ 15992 w 19998"/>
                <a:gd name="connsiteY570" fmla="*/ 3414 h 19998"/>
                <a:gd name="connsiteX571" fmla="*/ 16156 w 19998"/>
                <a:gd name="connsiteY571" fmla="*/ 3414 h 19998"/>
                <a:gd name="connsiteX572" fmla="*/ 16156 w 19998"/>
                <a:gd name="connsiteY572" fmla="*/ 3374 h 19998"/>
                <a:gd name="connsiteX573" fmla="*/ 16302 w 19998"/>
                <a:gd name="connsiteY573" fmla="*/ 3436 h 19998"/>
                <a:gd name="connsiteX574" fmla="*/ 16285 w 19998"/>
                <a:gd name="connsiteY574" fmla="*/ 3454 h 19998"/>
                <a:gd name="connsiteX575" fmla="*/ 16366 w 19998"/>
                <a:gd name="connsiteY575" fmla="*/ 3518 h 19998"/>
                <a:gd name="connsiteX576" fmla="*/ 16490 w 19998"/>
                <a:gd name="connsiteY576" fmla="*/ 3518 h 19998"/>
                <a:gd name="connsiteX577" fmla="*/ 16506 w 19998"/>
                <a:gd name="connsiteY577" fmla="*/ 3600 h 19998"/>
                <a:gd name="connsiteX578" fmla="*/ 16590 w 19998"/>
                <a:gd name="connsiteY578" fmla="*/ 3624 h 19998"/>
                <a:gd name="connsiteX579" fmla="*/ 16611 w 19998"/>
                <a:gd name="connsiteY579" fmla="*/ 3581 h 19998"/>
                <a:gd name="connsiteX580" fmla="*/ 16694 w 19998"/>
                <a:gd name="connsiteY580" fmla="*/ 3600 h 19998"/>
                <a:gd name="connsiteX581" fmla="*/ 16694 w 19998"/>
                <a:gd name="connsiteY581" fmla="*/ 3560 h 19998"/>
                <a:gd name="connsiteX582" fmla="*/ 16716 w 19998"/>
                <a:gd name="connsiteY582" fmla="*/ 3560 h 19998"/>
                <a:gd name="connsiteX583" fmla="*/ 16716 w 19998"/>
                <a:gd name="connsiteY583" fmla="*/ 3518 h 19998"/>
                <a:gd name="connsiteX584" fmla="*/ 16759 w 19998"/>
                <a:gd name="connsiteY584" fmla="*/ 3497 h 19998"/>
                <a:gd name="connsiteX585" fmla="*/ 16759 w 19998"/>
                <a:gd name="connsiteY585" fmla="*/ 3478 h 19998"/>
                <a:gd name="connsiteX586" fmla="*/ 16940 w 19998"/>
                <a:gd name="connsiteY586" fmla="*/ 3478 h 19998"/>
                <a:gd name="connsiteX587" fmla="*/ 17085 w 19998"/>
                <a:gd name="connsiteY587" fmla="*/ 3560 h 19998"/>
                <a:gd name="connsiteX588" fmla="*/ 17085 w 19998"/>
                <a:gd name="connsiteY588" fmla="*/ 3534 h 19998"/>
                <a:gd name="connsiteX589" fmla="*/ 17192 w 19998"/>
                <a:gd name="connsiteY589" fmla="*/ 3518 h 19998"/>
                <a:gd name="connsiteX590" fmla="*/ 17192 w 19998"/>
                <a:gd name="connsiteY590" fmla="*/ 3534 h 19998"/>
                <a:gd name="connsiteX591" fmla="*/ 17373 w 19998"/>
                <a:gd name="connsiteY591" fmla="*/ 3640 h 19998"/>
                <a:gd name="connsiteX592" fmla="*/ 17354 w 19998"/>
                <a:gd name="connsiteY592" fmla="*/ 3663 h 19998"/>
                <a:gd name="connsiteX593" fmla="*/ 17437 w 19998"/>
                <a:gd name="connsiteY593" fmla="*/ 3783 h 19998"/>
                <a:gd name="connsiteX594" fmla="*/ 17397 w 19998"/>
                <a:gd name="connsiteY594" fmla="*/ 3783 h 19998"/>
                <a:gd name="connsiteX595" fmla="*/ 17414 w 19998"/>
                <a:gd name="connsiteY595" fmla="*/ 3826 h 19998"/>
                <a:gd name="connsiteX596" fmla="*/ 17437 w 19998"/>
                <a:gd name="connsiteY596" fmla="*/ 3826 h 19998"/>
                <a:gd name="connsiteX597" fmla="*/ 17602 w 19998"/>
                <a:gd name="connsiteY597" fmla="*/ 4028 h 19998"/>
                <a:gd name="connsiteX598" fmla="*/ 17623 w 19998"/>
                <a:gd name="connsiteY598" fmla="*/ 4091 h 19998"/>
                <a:gd name="connsiteX599" fmla="*/ 17642 w 19998"/>
                <a:gd name="connsiteY599" fmla="*/ 4091 h 19998"/>
                <a:gd name="connsiteX600" fmla="*/ 17683 w 19998"/>
                <a:gd name="connsiteY600" fmla="*/ 4211 h 19998"/>
                <a:gd name="connsiteX601" fmla="*/ 17849 w 19998"/>
                <a:gd name="connsiteY601" fmla="*/ 4211 h 19998"/>
                <a:gd name="connsiteX602" fmla="*/ 17849 w 19998"/>
                <a:gd name="connsiteY602" fmla="*/ 4171 h 19998"/>
                <a:gd name="connsiteX603" fmla="*/ 17871 w 19998"/>
                <a:gd name="connsiteY603" fmla="*/ 4171 h 19998"/>
                <a:gd name="connsiteX604" fmla="*/ 17830 w 19998"/>
                <a:gd name="connsiteY604" fmla="*/ 4091 h 19998"/>
                <a:gd name="connsiteX605" fmla="*/ 17871 w 19998"/>
                <a:gd name="connsiteY605" fmla="*/ 4065 h 19998"/>
                <a:gd name="connsiteX606" fmla="*/ 17935 w 19998"/>
                <a:gd name="connsiteY606" fmla="*/ 4091 h 19998"/>
                <a:gd name="connsiteX607" fmla="*/ 17976 w 19998"/>
                <a:gd name="connsiteY607" fmla="*/ 4065 h 19998"/>
                <a:gd name="connsiteX608" fmla="*/ 18019 w 19998"/>
                <a:gd name="connsiteY608" fmla="*/ 4091 h 19998"/>
                <a:gd name="connsiteX609" fmla="*/ 18140 w 19998"/>
                <a:gd name="connsiteY609" fmla="*/ 4131 h 19998"/>
                <a:gd name="connsiteX610" fmla="*/ 18183 w 19998"/>
                <a:gd name="connsiteY610" fmla="*/ 4293 h 19998"/>
                <a:gd name="connsiteX611" fmla="*/ 18200 w 19998"/>
                <a:gd name="connsiteY611" fmla="*/ 4293 h 19998"/>
                <a:gd name="connsiteX612" fmla="*/ 18223 w 19998"/>
                <a:gd name="connsiteY612" fmla="*/ 4211 h 19998"/>
                <a:gd name="connsiteX613" fmla="*/ 18240 w 19998"/>
                <a:gd name="connsiteY613" fmla="*/ 4211 h 19998"/>
                <a:gd name="connsiteX614" fmla="*/ 18240 w 19998"/>
                <a:gd name="connsiteY614" fmla="*/ 4230 h 19998"/>
                <a:gd name="connsiteX615" fmla="*/ 18281 w 19998"/>
                <a:gd name="connsiteY615" fmla="*/ 4230 h 19998"/>
                <a:gd name="connsiteX616" fmla="*/ 18328 w 19998"/>
                <a:gd name="connsiteY616" fmla="*/ 4270 h 19998"/>
                <a:gd name="connsiteX617" fmla="*/ 18369 w 19998"/>
                <a:gd name="connsiteY617" fmla="*/ 4253 h 19998"/>
                <a:gd name="connsiteX618" fmla="*/ 18388 w 19998"/>
                <a:gd name="connsiteY618" fmla="*/ 4270 h 19998"/>
                <a:gd name="connsiteX619" fmla="*/ 18531 w 19998"/>
                <a:gd name="connsiteY619" fmla="*/ 4253 h 19998"/>
                <a:gd name="connsiteX620" fmla="*/ 18531 w 19998"/>
                <a:gd name="connsiteY620" fmla="*/ 4270 h 19998"/>
                <a:gd name="connsiteX621" fmla="*/ 18631 w 19998"/>
                <a:gd name="connsiteY621" fmla="*/ 4211 h 19998"/>
                <a:gd name="connsiteX622" fmla="*/ 18631 w 19998"/>
                <a:gd name="connsiteY622" fmla="*/ 4131 h 19998"/>
                <a:gd name="connsiteX623" fmla="*/ 18762 w 19998"/>
                <a:gd name="connsiteY623" fmla="*/ 4108 h 19998"/>
                <a:gd name="connsiteX624" fmla="*/ 18778 w 19998"/>
                <a:gd name="connsiteY624" fmla="*/ 4148 h 19998"/>
                <a:gd name="connsiteX625" fmla="*/ 18821 w 19998"/>
                <a:gd name="connsiteY625" fmla="*/ 4131 h 19998"/>
                <a:gd name="connsiteX626" fmla="*/ 18943 w 19998"/>
                <a:gd name="connsiteY626" fmla="*/ 4333 h 19998"/>
                <a:gd name="connsiteX627" fmla="*/ 19047 w 19998"/>
                <a:gd name="connsiteY627" fmla="*/ 4333 h 19998"/>
                <a:gd name="connsiteX628" fmla="*/ 19064 w 19998"/>
                <a:gd name="connsiteY628" fmla="*/ 4392 h 19998"/>
                <a:gd name="connsiteX629" fmla="*/ 19152 w 19998"/>
                <a:gd name="connsiteY629" fmla="*/ 4392 h 19998"/>
                <a:gd name="connsiteX630" fmla="*/ 19152 w 19998"/>
                <a:gd name="connsiteY630" fmla="*/ 4373 h 19998"/>
                <a:gd name="connsiteX631" fmla="*/ 19212 w 19998"/>
                <a:gd name="connsiteY631" fmla="*/ 4373 h 19998"/>
                <a:gd name="connsiteX632" fmla="*/ 19212 w 19998"/>
                <a:gd name="connsiteY632" fmla="*/ 4392 h 19998"/>
                <a:gd name="connsiteX633" fmla="*/ 19317 w 19998"/>
                <a:gd name="connsiteY633" fmla="*/ 4333 h 19998"/>
                <a:gd name="connsiteX634" fmla="*/ 19417 w 19998"/>
                <a:gd name="connsiteY634" fmla="*/ 4392 h 19998"/>
                <a:gd name="connsiteX635" fmla="*/ 19443 w 19998"/>
                <a:gd name="connsiteY635" fmla="*/ 4373 h 19998"/>
                <a:gd name="connsiteX636" fmla="*/ 19500 w 19998"/>
                <a:gd name="connsiteY636" fmla="*/ 4373 h 19998"/>
                <a:gd name="connsiteX637" fmla="*/ 19521 w 19998"/>
                <a:gd name="connsiteY637" fmla="*/ 4352 h 19998"/>
                <a:gd name="connsiteX638" fmla="*/ 19998 w 19998"/>
                <a:gd name="connsiteY638" fmla="*/ 4512 h 19998"/>
                <a:gd name="connsiteX639" fmla="*/ 19750 w 19998"/>
                <a:gd name="connsiteY639" fmla="*/ 4939 h 19998"/>
                <a:gd name="connsiteX640" fmla="*/ 19712 w 19998"/>
                <a:gd name="connsiteY640" fmla="*/ 4939 h 19998"/>
                <a:gd name="connsiteX641" fmla="*/ 19686 w 19998"/>
                <a:gd name="connsiteY641" fmla="*/ 5003 h 19998"/>
                <a:gd name="connsiteX642" fmla="*/ 19645 w 19998"/>
                <a:gd name="connsiteY642" fmla="*/ 5003 h 19998"/>
                <a:gd name="connsiteX643" fmla="*/ 19131 w 19998"/>
                <a:gd name="connsiteY643" fmla="*/ 6512 h 19998"/>
                <a:gd name="connsiteX644" fmla="*/ 19236 w 19998"/>
                <a:gd name="connsiteY644" fmla="*/ 7750 h 19998"/>
                <a:gd name="connsiteX645" fmla="*/ 19212 w 19998"/>
                <a:gd name="connsiteY645" fmla="*/ 7750 h 19998"/>
                <a:gd name="connsiteX646" fmla="*/ 19090 w 19998"/>
                <a:gd name="connsiteY646" fmla="*/ 7870 h 19998"/>
                <a:gd name="connsiteX647" fmla="*/ 19152 w 19998"/>
                <a:gd name="connsiteY647" fmla="*/ 7853 h 19998"/>
                <a:gd name="connsiteX648" fmla="*/ 19064 w 19998"/>
                <a:gd name="connsiteY648" fmla="*/ 7973 h 19998"/>
                <a:gd name="connsiteX649" fmla="*/ 18983 w 19998"/>
                <a:gd name="connsiteY649" fmla="*/ 7973 h 19998"/>
                <a:gd name="connsiteX650" fmla="*/ 18714 w 19998"/>
                <a:gd name="connsiteY650" fmla="*/ 8135 h 19998"/>
                <a:gd name="connsiteX651" fmla="*/ 18695 w 19998"/>
                <a:gd name="connsiteY651" fmla="*/ 8093 h 19998"/>
                <a:gd name="connsiteX652" fmla="*/ 18614 w 19998"/>
                <a:gd name="connsiteY652" fmla="*/ 7997 h 19998"/>
                <a:gd name="connsiteX653" fmla="*/ 18304 w 19998"/>
                <a:gd name="connsiteY65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695 w 19998"/>
                <a:gd name="connsiteY341" fmla="*/ 6164 h 19998"/>
                <a:gd name="connsiteX342" fmla="*/ 433 w 19998"/>
                <a:gd name="connsiteY342" fmla="*/ 6084 h 19998"/>
                <a:gd name="connsiteX343" fmla="*/ 348 w 19998"/>
                <a:gd name="connsiteY343" fmla="*/ 6204 h 19998"/>
                <a:gd name="connsiteX344" fmla="*/ 329 w 19998"/>
                <a:gd name="connsiteY344" fmla="*/ 6204 h 19998"/>
                <a:gd name="connsiteX345" fmla="*/ 305 w 19998"/>
                <a:gd name="connsiteY345" fmla="*/ 6060 h 19998"/>
                <a:gd name="connsiteX346" fmla="*/ 348 w 19998"/>
                <a:gd name="connsiteY346" fmla="*/ 6044 h 19998"/>
                <a:gd name="connsiteX347" fmla="*/ 348 w 19998"/>
                <a:gd name="connsiteY347" fmla="*/ 5997 h 19998"/>
                <a:gd name="connsiteX348" fmla="*/ 248 w 19998"/>
                <a:gd name="connsiteY348" fmla="*/ 5997 h 19998"/>
                <a:gd name="connsiteX349" fmla="*/ 221 w 19998"/>
                <a:gd name="connsiteY349" fmla="*/ 5938 h 19998"/>
                <a:gd name="connsiteX350" fmla="*/ 329 w 19998"/>
                <a:gd name="connsiteY350" fmla="*/ 5938 h 19998"/>
                <a:gd name="connsiteX351" fmla="*/ 348 w 19998"/>
                <a:gd name="connsiteY351" fmla="*/ 5818 h 19998"/>
                <a:gd name="connsiteX352" fmla="*/ 391 w 19998"/>
                <a:gd name="connsiteY352" fmla="*/ 5818 h 19998"/>
                <a:gd name="connsiteX353" fmla="*/ 369 w 19998"/>
                <a:gd name="connsiteY353" fmla="*/ 5917 h 19998"/>
                <a:gd name="connsiteX354" fmla="*/ 433 w 19998"/>
                <a:gd name="connsiteY354" fmla="*/ 5877 h 19998"/>
                <a:gd name="connsiteX355" fmla="*/ 433 w 19998"/>
                <a:gd name="connsiteY355" fmla="*/ 5898 h 19998"/>
                <a:gd name="connsiteX356" fmla="*/ 410 w 19998"/>
                <a:gd name="connsiteY356" fmla="*/ 5917 h 19998"/>
                <a:gd name="connsiteX357" fmla="*/ 433 w 19998"/>
                <a:gd name="connsiteY357" fmla="*/ 5938 h 19998"/>
                <a:gd name="connsiteX358" fmla="*/ 555 w 19998"/>
                <a:gd name="connsiteY358" fmla="*/ 5938 h 19998"/>
                <a:gd name="connsiteX359" fmla="*/ 555 w 19998"/>
                <a:gd name="connsiteY359" fmla="*/ 5955 h 19998"/>
                <a:gd name="connsiteX360" fmla="*/ 738 w 19998"/>
                <a:gd name="connsiteY360" fmla="*/ 5938 h 19998"/>
                <a:gd name="connsiteX361" fmla="*/ 695 w 19998"/>
                <a:gd name="connsiteY361" fmla="*/ 5835 h 19998"/>
                <a:gd name="connsiteX362" fmla="*/ 655 w 19998"/>
                <a:gd name="connsiteY362" fmla="*/ 5835 h 19998"/>
                <a:gd name="connsiteX363" fmla="*/ 638 w 19998"/>
                <a:gd name="connsiteY363" fmla="*/ 5877 h 19998"/>
                <a:gd name="connsiteX364" fmla="*/ 574 w 19998"/>
                <a:gd name="connsiteY364" fmla="*/ 5861 h 19998"/>
                <a:gd name="connsiteX365" fmla="*/ 517 w 19998"/>
                <a:gd name="connsiteY365" fmla="*/ 5861 h 19998"/>
                <a:gd name="connsiteX366" fmla="*/ 598 w 19998"/>
                <a:gd name="connsiteY366" fmla="*/ 5736 h 19998"/>
                <a:gd name="connsiteX367" fmla="*/ 141 w 19998"/>
                <a:gd name="connsiteY367" fmla="*/ 5778 h 19998"/>
                <a:gd name="connsiteX368" fmla="*/ 141 w 19998"/>
                <a:gd name="connsiteY368" fmla="*/ 5795 h 19998"/>
                <a:gd name="connsiteX369" fmla="*/ 17 w 19998"/>
                <a:gd name="connsiteY369" fmla="*/ 5818 h 19998"/>
                <a:gd name="connsiteX370" fmla="*/ 17 w 19998"/>
                <a:gd name="connsiteY370" fmla="*/ 5715 h 19998"/>
                <a:gd name="connsiteX371" fmla="*/ 40 w 19998"/>
                <a:gd name="connsiteY371" fmla="*/ 5715 h 19998"/>
                <a:gd name="connsiteX372" fmla="*/ 141 w 19998"/>
                <a:gd name="connsiteY372" fmla="*/ 5287 h 19998"/>
                <a:gd name="connsiteX373" fmla="*/ 181 w 19998"/>
                <a:gd name="connsiteY373" fmla="*/ 5268 h 19998"/>
                <a:gd name="connsiteX374" fmla="*/ 348 w 19998"/>
                <a:gd name="connsiteY374" fmla="*/ 5247 h 19998"/>
                <a:gd name="connsiteX375" fmla="*/ 329 w 19998"/>
                <a:gd name="connsiteY375" fmla="*/ 5205 h 19998"/>
                <a:gd name="connsiteX376" fmla="*/ 450 w 19998"/>
                <a:gd name="connsiteY376" fmla="*/ 5149 h 19998"/>
                <a:gd name="connsiteX377" fmla="*/ 617 w 19998"/>
                <a:gd name="connsiteY377" fmla="*/ 5149 h 19998"/>
                <a:gd name="connsiteX378" fmla="*/ 617 w 19998"/>
                <a:gd name="connsiteY378" fmla="*/ 5106 h 19998"/>
                <a:gd name="connsiteX379" fmla="*/ 803 w 19998"/>
                <a:gd name="connsiteY379" fmla="*/ 5085 h 19998"/>
                <a:gd name="connsiteX380" fmla="*/ 826 w 19998"/>
                <a:gd name="connsiteY380" fmla="*/ 5106 h 19998"/>
                <a:gd name="connsiteX381" fmla="*/ 803 w 19998"/>
                <a:gd name="connsiteY381" fmla="*/ 5149 h 19998"/>
                <a:gd name="connsiteX382" fmla="*/ 803 w 19998"/>
                <a:gd name="connsiteY382" fmla="*/ 5165 h 19998"/>
                <a:gd name="connsiteX383" fmla="*/ 1276 w 19998"/>
                <a:gd name="connsiteY383" fmla="*/ 5022 h 19998"/>
                <a:gd name="connsiteX384" fmla="*/ 1276 w 19998"/>
                <a:gd name="connsiteY384" fmla="*/ 5003 h 19998"/>
                <a:gd name="connsiteX385" fmla="*/ 1276 w 19998"/>
                <a:gd name="connsiteY385" fmla="*/ 5022 h 19998"/>
                <a:gd name="connsiteX386" fmla="*/ 1298 w 19998"/>
                <a:gd name="connsiteY386" fmla="*/ 5022 h 19998"/>
                <a:gd name="connsiteX387" fmla="*/ 1298 w 19998"/>
                <a:gd name="connsiteY387" fmla="*/ 5003 h 19998"/>
                <a:gd name="connsiteX388" fmla="*/ 1341 w 19998"/>
                <a:gd name="connsiteY388" fmla="*/ 5003 h 19998"/>
                <a:gd name="connsiteX389" fmla="*/ 1341 w 19998"/>
                <a:gd name="connsiteY389" fmla="*/ 5165 h 19998"/>
                <a:gd name="connsiteX390" fmla="*/ 1381 w 19998"/>
                <a:gd name="connsiteY390" fmla="*/ 5165 h 19998"/>
                <a:gd name="connsiteX391" fmla="*/ 1441 w 19998"/>
                <a:gd name="connsiteY391" fmla="*/ 5149 h 19998"/>
                <a:gd name="connsiteX392" fmla="*/ 1441 w 19998"/>
                <a:gd name="connsiteY392" fmla="*/ 5205 h 19998"/>
                <a:gd name="connsiteX393" fmla="*/ 1505 w 19998"/>
                <a:gd name="connsiteY393" fmla="*/ 5231 h 19998"/>
                <a:gd name="connsiteX394" fmla="*/ 1524 w 19998"/>
                <a:gd name="connsiteY394" fmla="*/ 5069 h 19998"/>
                <a:gd name="connsiteX395" fmla="*/ 1562 w 19998"/>
                <a:gd name="connsiteY395" fmla="*/ 5069 h 19998"/>
                <a:gd name="connsiteX396" fmla="*/ 1562 w 19998"/>
                <a:gd name="connsiteY396" fmla="*/ 5043 h 19998"/>
                <a:gd name="connsiteX397" fmla="*/ 1815 w 19998"/>
                <a:gd name="connsiteY397" fmla="*/ 5125 h 19998"/>
                <a:gd name="connsiteX398" fmla="*/ 1815 w 19998"/>
                <a:gd name="connsiteY398" fmla="*/ 5149 h 19998"/>
                <a:gd name="connsiteX399" fmla="*/ 1831 w 19998"/>
                <a:gd name="connsiteY399" fmla="*/ 5149 h 19998"/>
                <a:gd name="connsiteX400" fmla="*/ 1874 w 19998"/>
                <a:gd name="connsiteY400" fmla="*/ 5149 h 19998"/>
                <a:gd name="connsiteX401" fmla="*/ 1874 w 19998"/>
                <a:gd name="connsiteY401" fmla="*/ 5189 h 19998"/>
                <a:gd name="connsiteX402" fmla="*/ 1936 w 19998"/>
                <a:gd name="connsiteY402" fmla="*/ 5165 h 19998"/>
                <a:gd name="connsiteX403" fmla="*/ 1936 w 19998"/>
                <a:gd name="connsiteY403" fmla="*/ 5149 h 19998"/>
                <a:gd name="connsiteX404" fmla="*/ 1915 w 19998"/>
                <a:gd name="connsiteY404" fmla="*/ 5125 h 19998"/>
                <a:gd name="connsiteX405" fmla="*/ 1915 w 19998"/>
                <a:gd name="connsiteY405" fmla="*/ 5069 h 19998"/>
                <a:gd name="connsiteX406" fmla="*/ 1979 w 19998"/>
                <a:gd name="connsiteY406" fmla="*/ 5003 h 19998"/>
                <a:gd name="connsiteX407" fmla="*/ 1936 w 19998"/>
                <a:gd name="connsiteY407" fmla="*/ 4939 h 19998"/>
                <a:gd name="connsiteX408" fmla="*/ 2103 w 19998"/>
                <a:gd name="connsiteY408" fmla="*/ 4820 h 19998"/>
                <a:gd name="connsiteX409" fmla="*/ 2496 w 19998"/>
                <a:gd name="connsiteY409" fmla="*/ 4777 h 19998"/>
                <a:gd name="connsiteX410" fmla="*/ 2536 w 19998"/>
                <a:gd name="connsiteY410" fmla="*/ 4860 h 19998"/>
                <a:gd name="connsiteX411" fmla="*/ 2722 w 19998"/>
                <a:gd name="connsiteY411" fmla="*/ 4761 h 19998"/>
                <a:gd name="connsiteX412" fmla="*/ 2722 w 19998"/>
                <a:gd name="connsiteY412" fmla="*/ 4900 h 19998"/>
                <a:gd name="connsiteX413" fmla="*/ 2805 w 19998"/>
                <a:gd name="connsiteY413" fmla="*/ 4923 h 19998"/>
                <a:gd name="connsiteX414" fmla="*/ 2782 w 19998"/>
                <a:gd name="connsiteY414" fmla="*/ 4982 h 19998"/>
                <a:gd name="connsiteX415" fmla="*/ 2886 w 19998"/>
                <a:gd name="connsiteY415" fmla="*/ 5022 h 19998"/>
                <a:gd name="connsiteX416" fmla="*/ 2910 w 19998"/>
                <a:gd name="connsiteY416" fmla="*/ 5022 h 19998"/>
                <a:gd name="connsiteX417" fmla="*/ 2970 w 19998"/>
                <a:gd name="connsiteY417" fmla="*/ 5189 h 19998"/>
                <a:gd name="connsiteX418" fmla="*/ 3256 w 19998"/>
                <a:gd name="connsiteY418" fmla="*/ 5673 h 19998"/>
                <a:gd name="connsiteX419" fmla="*/ 3608 w 19998"/>
                <a:gd name="connsiteY419" fmla="*/ 5391 h 19998"/>
                <a:gd name="connsiteX420" fmla="*/ 3860 w 19998"/>
                <a:gd name="connsiteY420" fmla="*/ 5268 h 19998"/>
                <a:gd name="connsiteX421" fmla="*/ 3999 w 19998"/>
                <a:gd name="connsiteY421" fmla="*/ 5534 h 19998"/>
                <a:gd name="connsiteX422" fmla="*/ 4351 w 19998"/>
                <a:gd name="connsiteY422" fmla="*/ 5351 h 19998"/>
                <a:gd name="connsiteX423" fmla="*/ 4580 w 19998"/>
                <a:gd name="connsiteY423" fmla="*/ 5268 h 19998"/>
                <a:gd name="connsiteX424" fmla="*/ 4580 w 19998"/>
                <a:gd name="connsiteY424" fmla="*/ 5471 h 19998"/>
                <a:gd name="connsiteX425" fmla="*/ 4994 w 19998"/>
                <a:gd name="connsiteY425" fmla="*/ 5449 h 19998"/>
                <a:gd name="connsiteX426" fmla="*/ 5075 w 19998"/>
                <a:gd name="connsiteY426" fmla="*/ 5471 h 19998"/>
                <a:gd name="connsiteX427" fmla="*/ 5323 w 19998"/>
                <a:gd name="connsiteY427" fmla="*/ 5471 h 19998"/>
                <a:gd name="connsiteX428" fmla="*/ 5242 w 19998"/>
                <a:gd name="connsiteY428" fmla="*/ 5407 h 19998"/>
                <a:gd name="connsiteX429" fmla="*/ 4994 w 19998"/>
                <a:gd name="connsiteY429" fmla="*/ 5003 h 19998"/>
                <a:gd name="connsiteX430" fmla="*/ 4970 w 19998"/>
                <a:gd name="connsiteY430" fmla="*/ 5003 h 19998"/>
                <a:gd name="connsiteX431" fmla="*/ 4954 w 19998"/>
                <a:gd name="connsiteY431" fmla="*/ 4982 h 19998"/>
                <a:gd name="connsiteX432" fmla="*/ 5054 w 19998"/>
                <a:gd name="connsiteY432" fmla="*/ 4618 h 19998"/>
                <a:gd name="connsiteX433" fmla="*/ 5054 w 19998"/>
                <a:gd name="connsiteY433" fmla="*/ 4601 h 19998"/>
                <a:gd name="connsiteX434" fmla="*/ 5037 w 19998"/>
                <a:gd name="connsiteY434" fmla="*/ 4618 h 19998"/>
                <a:gd name="connsiteX435" fmla="*/ 5011 w 19998"/>
                <a:gd name="connsiteY435" fmla="*/ 4131 h 19998"/>
                <a:gd name="connsiteX436" fmla="*/ 4970 w 19998"/>
                <a:gd name="connsiteY436" fmla="*/ 4131 h 19998"/>
                <a:gd name="connsiteX437" fmla="*/ 4642 w 19998"/>
                <a:gd name="connsiteY437" fmla="*/ 3335 h 19998"/>
                <a:gd name="connsiteX438" fmla="*/ 4663 w 19998"/>
                <a:gd name="connsiteY438" fmla="*/ 3092 h 19998"/>
                <a:gd name="connsiteX439" fmla="*/ 4563 w 19998"/>
                <a:gd name="connsiteY439" fmla="*/ 3050 h 19998"/>
                <a:gd name="connsiteX440" fmla="*/ 4563 w 19998"/>
                <a:gd name="connsiteY440" fmla="*/ 2930 h 19998"/>
                <a:gd name="connsiteX441" fmla="*/ 4663 w 19998"/>
                <a:gd name="connsiteY441" fmla="*/ 2987 h 19998"/>
                <a:gd name="connsiteX442" fmla="*/ 4684 w 19998"/>
                <a:gd name="connsiteY442" fmla="*/ 2947 h 19998"/>
                <a:gd name="connsiteX443" fmla="*/ 5242 w 19998"/>
                <a:gd name="connsiteY443" fmla="*/ 3092 h 19998"/>
                <a:gd name="connsiteX444" fmla="*/ 5258 w 19998"/>
                <a:gd name="connsiteY444" fmla="*/ 3029 h 19998"/>
                <a:gd name="connsiteX445" fmla="*/ 5570 w 19998"/>
                <a:gd name="connsiteY445" fmla="*/ 3050 h 19998"/>
                <a:gd name="connsiteX446" fmla="*/ 5632 w 19998"/>
                <a:gd name="connsiteY446" fmla="*/ 3252 h 19998"/>
                <a:gd name="connsiteX447" fmla="*/ 5592 w 19998"/>
                <a:gd name="connsiteY447" fmla="*/ 3252 h 19998"/>
                <a:gd name="connsiteX448" fmla="*/ 5570 w 19998"/>
                <a:gd name="connsiteY448" fmla="*/ 3316 h 19998"/>
                <a:gd name="connsiteX449" fmla="*/ 5511 w 19998"/>
                <a:gd name="connsiteY449" fmla="*/ 3316 h 19998"/>
                <a:gd name="connsiteX450" fmla="*/ 5675 w 19998"/>
                <a:gd name="connsiteY450" fmla="*/ 3800 h 19998"/>
                <a:gd name="connsiteX451" fmla="*/ 5649 w 19998"/>
                <a:gd name="connsiteY451" fmla="*/ 3826 h 19998"/>
                <a:gd name="connsiteX452" fmla="*/ 5732 w 19998"/>
                <a:gd name="connsiteY452" fmla="*/ 3842 h 19998"/>
                <a:gd name="connsiteX453" fmla="*/ 5713 w 19998"/>
                <a:gd name="connsiteY453" fmla="*/ 3842 h 19998"/>
                <a:gd name="connsiteX454" fmla="*/ 5732 w 19998"/>
                <a:gd name="connsiteY454" fmla="*/ 3882 h 19998"/>
                <a:gd name="connsiteX455" fmla="*/ 5756 w 19998"/>
                <a:gd name="connsiteY455" fmla="*/ 3882 h 19998"/>
                <a:gd name="connsiteX456" fmla="*/ 5775 w 19998"/>
                <a:gd name="connsiteY456" fmla="*/ 3882 h 19998"/>
                <a:gd name="connsiteX457" fmla="*/ 5861 w 19998"/>
                <a:gd name="connsiteY457" fmla="*/ 3762 h 19998"/>
                <a:gd name="connsiteX458" fmla="*/ 6499 w 19998"/>
                <a:gd name="connsiteY458" fmla="*/ 3906 h 19998"/>
                <a:gd name="connsiteX459" fmla="*/ 7611 w 19998"/>
                <a:gd name="connsiteY459" fmla="*/ 3826 h 19998"/>
                <a:gd name="connsiteX460" fmla="*/ 7923 w 19998"/>
                <a:gd name="connsiteY460" fmla="*/ 3722 h 19998"/>
                <a:gd name="connsiteX461" fmla="*/ 8045 w 19998"/>
                <a:gd name="connsiteY461" fmla="*/ 3703 h 19998"/>
                <a:gd name="connsiteX462" fmla="*/ 7611 w 19998"/>
                <a:gd name="connsiteY462" fmla="*/ 3600 h 19998"/>
                <a:gd name="connsiteX463" fmla="*/ 7611 w 19998"/>
                <a:gd name="connsiteY463" fmla="*/ 3581 h 19998"/>
                <a:gd name="connsiteX464" fmla="*/ 7799 w 19998"/>
                <a:gd name="connsiteY464" fmla="*/ 3092 h 19998"/>
                <a:gd name="connsiteX465" fmla="*/ 9574 w 19998"/>
                <a:gd name="connsiteY465" fmla="*/ 2317 h 19998"/>
                <a:gd name="connsiteX466" fmla="*/ 9843 w 19998"/>
                <a:gd name="connsiteY466" fmla="*/ 1993 h 19998"/>
                <a:gd name="connsiteX467" fmla="*/ 9902 w 19998"/>
                <a:gd name="connsiteY467" fmla="*/ 2051 h 19998"/>
                <a:gd name="connsiteX468" fmla="*/ 10031 w 19998"/>
                <a:gd name="connsiteY468" fmla="*/ 2051 h 19998"/>
                <a:gd name="connsiteX469" fmla="*/ 9964 w 19998"/>
                <a:gd name="connsiteY469" fmla="*/ 1972 h 19998"/>
                <a:gd name="connsiteX470" fmla="*/ 9943 w 19998"/>
                <a:gd name="connsiteY470" fmla="*/ 1993 h 19998"/>
                <a:gd name="connsiteX471" fmla="*/ 9843 w 19998"/>
                <a:gd name="connsiteY471" fmla="*/ 1645 h 19998"/>
                <a:gd name="connsiteX472" fmla="*/ 9902 w 19998"/>
                <a:gd name="connsiteY472" fmla="*/ 1645 h 19998"/>
                <a:gd name="connsiteX473" fmla="*/ 9902 w 19998"/>
                <a:gd name="connsiteY473" fmla="*/ 1628 h 19998"/>
                <a:gd name="connsiteX474" fmla="*/ 9902 w 19998"/>
                <a:gd name="connsiteY474" fmla="*/ 1607 h 19998"/>
                <a:gd name="connsiteX475" fmla="*/ 9843 w 19998"/>
                <a:gd name="connsiteY475" fmla="*/ 1542 h 19998"/>
                <a:gd name="connsiteX476" fmla="*/ 9886 w 19998"/>
                <a:gd name="connsiteY476" fmla="*/ 1260 h 19998"/>
                <a:gd name="connsiteX477" fmla="*/ 9926 w 19998"/>
                <a:gd name="connsiteY477" fmla="*/ 1243 h 19998"/>
                <a:gd name="connsiteX478" fmla="*/ 9886 w 19998"/>
                <a:gd name="connsiteY478" fmla="*/ 815 h 19998"/>
                <a:gd name="connsiteX479" fmla="*/ 9902 w 19998"/>
                <a:gd name="connsiteY479" fmla="*/ 815 h 19998"/>
                <a:gd name="connsiteX480" fmla="*/ 9886 w 19998"/>
                <a:gd name="connsiteY480" fmla="*/ 484 h 19998"/>
                <a:gd name="connsiteX481" fmla="*/ 10645 w 19998"/>
                <a:gd name="connsiteY481" fmla="*/ 186 h 19998"/>
                <a:gd name="connsiteX482" fmla="*/ 11307 w 19998"/>
                <a:gd name="connsiteY482" fmla="*/ 0 h 19998"/>
                <a:gd name="connsiteX483" fmla="*/ 11431 w 19998"/>
                <a:gd name="connsiteY483" fmla="*/ 324 h 19998"/>
                <a:gd name="connsiteX484" fmla="*/ 11431 w 19998"/>
                <a:gd name="connsiteY484" fmla="*/ 630 h 19998"/>
                <a:gd name="connsiteX485" fmla="*/ 11577 w 19998"/>
                <a:gd name="connsiteY485" fmla="*/ 630 h 19998"/>
                <a:gd name="connsiteX486" fmla="*/ 11700 w 19998"/>
                <a:gd name="connsiteY486" fmla="*/ 832 h 19998"/>
                <a:gd name="connsiteX487" fmla="*/ 11822 w 19998"/>
                <a:gd name="connsiteY487" fmla="*/ 895 h 19998"/>
                <a:gd name="connsiteX488" fmla="*/ 12158 w 19998"/>
                <a:gd name="connsiteY488" fmla="*/ 670 h 19998"/>
                <a:gd name="connsiteX489" fmla="*/ 12279 w 19998"/>
                <a:gd name="connsiteY489" fmla="*/ 792 h 19998"/>
                <a:gd name="connsiteX490" fmla="*/ 12255 w 19998"/>
                <a:gd name="connsiteY490" fmla="*/ 815 h 19998"/>
                <a:gd name="connsiteX491" fmla="*/ 12360 w 19998"/>
                <a:gd name="connsiteY491" fmla="*/ 895 h 19998"/>
                <a:gd name="connsiteX492" fmla="*/ 12360 w 19998"/>
                <a:gd name="connsiteY492" fmla="*/ 912 h 19998"/>
                <a:gd name="connsiteX493" fmla="*/ 12339 w 19998"/>
                <a:gd name="connsiteY493" fmla="*/ 935 h 19998"/>
                <a:gd name="connsiteX494" fmla="*/ 12548 w 19998"/>
                <a:gd name="connsiteY494" fmla="*/ 1342 h 19998"/>
                <a:gd name="connsiteX495" fmla="*/ 12753 w 19998"/>
                <a:gd name="connsiteY495" fmla="*/ 1260 h 19998"/>
                <a:gd name="connsiteX496" fmla="*/ 12729 w 19998"/>
                <a:gd name="connsiteY496" fmla="*/ 1363 h 19998"/>
                <a:gd name="connsiteX497" fmla="*/ 12834 w 19998"/>
                <a:gd name="connsiteY497" fmla="*/ 1323 h 19998"/>
                <a:gd name="connsiteX498" fmla="*/ 12853 w 19998"/>
                <a:gd name="connsiteY498" fmla="*/ 1342 h 19998"/>
                <a:gd name="connsiteX499" fmla="*/ 12901 w 19998"/>
                <a:gd name="connsiteY499" fmla="*/ 1342 h 19998"/>
                <a:gd name="connsiteX500" fmla="*/ 13039 w 19998"/>
                <a:gd name="connsiteY500" fmla="*/ 1769 h 19998"/>
                <a:gd name="connsiteX501" fmla="*/ 13039 w 19998"/>
                <a:gd name="connsiteY501" fmla="*/ 1751 h 19998"/>
                <a:gd name="connsiteX502" fmla="*/ 13065 w 19998"/>
                <a:gd name="connsiteY502" fmla="*/ 1751 h 19998"/>
                <a:gd name="connsiteX503" fmla="*/ 13082 w 19998"/>
                <a:gd name="connsiteY503" fmla="*/ 1671 h 19998"/>
                <a:gd name="connsiteX504" fmla="*/ 13186 w 19998"/>
                <a:gd name="connsiteY504" fmla="*/ 1645 h 19998"/>
                <a:gd name="connsiteX505" fmla="*/ 13203 w 19998"/>
                <a:gd name="connsiteY505" fmla="*/ 1671 h 19998"/>
                <a:gd name="connsiteX506" fmla="*/ 13203 w 19998"/>
                <a:gd name="connsiteY506" fmla="*/ 1645 h 19998"/>
                <a:gd name="connsiteX507" fmla="*/ 13267 w 19998"/>
                <a:gd name="connsiteY507" fmla="*/ 1645 h 19998"/>
                <a:gd name="connsiteX508" fmla="*/ 13267 w 19998"/>
                <a:gd name="connsiteY508" fmla="*/ 1671 h 19998"/>
                <a:gd name="connsiteX509" fmla="*/ 13308 w 19998"/>
                <a:gd name="connsiteY509" fmla="*/ 1687 h 19998"/>
                <a:gd name="connsiteX510" fmla="*/ 13308 w 19998"/>
                <a:gd name="connsiteY510" fmla="*/ 1711 h 19998"/>
                <a:gd name="connsiteX511" fmla="*/ 13515 w 19998"/>
                <a:gd name="connsiteY511" fmla="*/ 1628 h 19998"/>
                <a:gd name="connsiteX512" fmla="*/ 13598 w 19998"/>
                <a:gd name="connsiteY512" fmla="*/ 1751 h 19998"/>
                <a:gd name="connsiteX513" fmla="*/ 13660 w 19998"/>
                <a:gd name="connsiteY513" fmla="*/ 1769 h 19998"/>
                <a:gd name="connsiteX514" fmla="*/ 13660 w 19998"/>
                <a:gd name="connsiteY514" fmla="*/ 1833 h 19998"/>
                <a:gd name="connsiteX515" fmla="*/ 13677 w 19998"/>
                <a:gd name="connsiteY515" fmla="*/ 1833 h 19998"/>
                <a:gd name="connsiteX516" fmla="*/ 13677 w 19998"/>
                <a:gd name="connsiteY516" fmla="*/ 1849 h 19998"/>
                <a:gd name="connsiteX517" fmla="*/ 13725 w 19998"/>
                <a:gd name="connsiteY517" fmla="*/ 1849 h 19998"/>
                <a:gd name="connsiteX518" fmla="*/ 13703 w 19998"/>
                <a:gd name="connsiteY518" fmla="*/ 1833 h 19998"/>
                <a:gd name="connsiteX519" fmla="*/ 13725 w 19998"/>
                <a:gd name="connsiteY519" fmla="*/ 1791 h 19998"/>
                <a:gd name="connsiteX520" fmla="*/ 13808 w 19998"/>
                <a:gd name="connsiteY520" fmla="*/ 1873 h 19998"/>
                <a:gd name="connsiteX521" fmla="*/ 13725 w 19998"/>
                <a:gd name="connsiteY521" fmla="*/ 2155 h 19998"/>
                <a:gd name="connsiteX522" fmla="*/ 13725 w 19998"/>
                <a:gd name="connsiteY522" fmla="*/ 2138 h 19998"/>
                <a:gd name="connsiteX523" fmla="*/ 13784 w 19998"/>
                <a:gd name="connsiteY523" fmla="*/ 2155 h 19998"/>
                <a:gd name="connsiteX524" fmla="*/ 13825 w 19998"/>
                <a:gd name="connsiteY524" fmla="*/ 2301 h 19998"/>
                <a:gd name="connsiteX525" fmla="*/ 13703 w 19998"/>
                <a:gd name="connsiteY525" fmla="*/ 2420 h 19998"/>
                <a:gd name="connsiteX526" fmla="*/ 13741 w 19998"/>
                <a:gd name="connsiteY526" fmla="*/ 2463 h 19998"/>
                <a:gd name="connsiteX527" fmla="*/ 13703 w 19998"/>
                <a:gd name="connsiteY527" fmla="*/ 2503 h 19998"/>
                <a:gd name="connsiteX528" fmla="*/ 13784 w 19998"/>
                <a:gd name="connsiteY528" fmla="*/ 2519 h 19998"/>
                <a:gd name="connsiteX529" fmla="*/ 13784 w 19998"/>
                <a:gd name="connsiteY529" fmla="*/ 2540 h 19998"/>
                <a:gd name="connsiteX530" fmla="*/ 13849 w 19998"/>
                <a:gd name="connsiteY530" fmla="*/ 2540 h 19998"/>
                <a:gd name="connsiteX531" fmla="*/ 14280 w 19998"/>
                <a:gd name="connsiteY531" fmla="*/ 2540 h 19998"/>
                <a:gd name="connsiteX532" fmla="*/ 14527 w 19998"/>
                <a:gd name="connsiteY532" fmla="*/ 2437 h 19998"/>
                <a:gd name="connsiteX533" fmla="*/ 14527 w 19998"/>
                <a:gd name="connsiteY533" fmla="*/ 2218 h 19998"/>
                <a:gd name="connsiteX534" fmla="*/ 14715 w 19998"/>
                <a:gd name="connsiteY534" fmla="*/ 2051 h 19998"/>
                <a:gd name="connsiteX535" fmla="*/ 14815 w 19998"/>
                <a:gd name="connsiteY535" fmla="*/ 2115 h 19998"/>
                <a:gd name="connsiteX536" fmla="*/ 14775 w 19998"/>
                <a:gd name="connsiteY536" fmla="*/ 2138 h 19998"/>
                <a:gd name="connsiteX537" fmla="*/ 14796 w 19998"/>
                <a:gd name="connsiteY537" fmla="*/ 2218 h 19998"/>
                <a:gd name="connsiteX538" fmla="*/ 14756 w 19998"/>
                <a:gd name="connsiteY538" fmla="*/ 2195 h 19998"/>
                <a:gd name="connsiteX539" fmla="*/ 14732 w 19998"/>
                <a:gd name="connsiteY539" fmla="*/ 2218 h 19998"/>
                <a:gd name="connsiteX540" fmla="*/ 14756 w 19998"/>
                <a:gd name="connsiteY540" fmla="*/ 2237 h 19998"/>
                <a:gd name="connsiteX541" fmla="*/ 14732 w 19998"/>
                <a:gd name="connsiteY541" fmla="*/ 2275 h 19998"/>
                <a:gd name="connsiteX542" fmla="*/ 14715 w 19998"/>
                <a:gd name="connsiteY542" fmla="*/ 2275 h 19998"/>
                <a:gd name="connsiteX543" fmla="*/ 14756 w 19998"/>
                <a:gd name="connsiteY543" fmla="*/ 2341 h 19998"/>
                <a:gd name="connsiteX544" fmla="*/ 14675 w 19998"/>
                <a:gd name="connsiteY544" fmla="*/ 2519 h 19998"/>
                <a:gd name="connsiteX545" fmla="*/ 14815 w 19998"/>
                <a:gd name="connsiteY545" fmla="*/ 2622 h 19998"/>
                <a:gd name="connsiteX546" fmla="*/ 14796 w 19998"/>
                <a:gd name="connsiteY546" fmla="*/ 2904 h 19998"/>
                <a:gd name="connsiteX547" fmla="*/ 14918 w 19998"/>
                <a:gd name="connsiteY547" fmla="*/ 2904 h 19998"/>
                <a:gd name="connsiteX548" fmla="*/ 14918 w 19998"/>
                <a:gd name="connsiteY548" fmla="*/ 2867 h 19998"/>
                <a:gd name="connsiteX549" fmla="*/ 15001 w 19998"/>
                <a:gd name="connsiteY549" fmla="*/ 2888 h 19998"/>
                <a:gd name="connsiteX550" fmla="*/ 15230 w 19998"/>
                <a:gd name="connsiteY550" fmla="*/ 3074 h 19998"/>
                <a:gd name="connsiteX551" fmla="*/ 15249 w 19998"/>
                <a:gd name="connsiteY551" fmla="*/ 3050 h 19998"/>
                <a:gd name="connsiteX552" fmla="*/ 15249 w 19998"/>
                <a:gd name="connsiteY552" fmla="*/ 3114 h 19998"/>
                <a:gd name="connsiteX553" fmla="*/ 15330 w 19998"/>
                <a:gd name="connsiteY553" fmla="*/ 3114 h 19998"/>
                <a:gd name="connsiteX554" fmla="*/ 15418 w 19998"/>
                <a:gd name="connsiteY554" fmla="*/ 3114 h 19998"/>
                <a:gd name="connsiteX555" fmla="*/ 15499 w 19998"/>
                <a:gd name="connsiteY555" fmla="*/ 3196 h 19998"/>
                <a:gd name="connsiteX556" fmla="*/ 15475 w 19998"/>
                <a:gd name="connsiteY556" fmla="*/ 3252 h 19998"/>
                <a:gd name="connsiteX557" fmla="*/ 15499 w 19998"/>
                <a:gd name="connsiteY557" fmla="*/ 3295 h 19998"/>
                <a:gd name="connsiteX558" fmla="*/ 15499 w 19998"/>
                <a:gd name="connsiteY558" fmla="*/ 3276 h 19998"/>
                <a:gd name="connsiteX559" fmla="*/ 15599 w 19998"/>
                <a:gd name="connsiteY559" fmla="*/ 3276 h 19998"/>
                <a:gd name="connsiteX560" fmla="*/ 15704 w 19998"/>
                <a:gd name="connsiteY560" fmla="*/ 3374 h 19998"/>
                <a:gd name="connsiteX561" fmla="*/ 15682 w 19998"/>
                <a:gd name="connsiteY561" fmla="*/ 3414 h 19998"/>
                <a:gd name="connsiteX562" fmla="*/ 15723 w 19998"/>
                <a:gd name="connsiteY562" fmla="*/ 3478 h 19998"/>
                <a:gd name="connsiteX563" fmla="*/ 15704 w 19998"/>
                <a:gd name="connsiteY563" fmla="*/ 3497 h 19998"/>
                <a:gd name="connsiteX564" fmla="*/ 15747 w 19998"/>
                <a:gd name="connsiteY564" fmla="*/ 3534 h 19998"/>
                <a:gd name="connsiteX565" fmla="*/ 15747 w 19998"/>
                <a:gd name="connsiteY565" fmla="*/ 3518 h 19998"/>
                <a:gd name="connsiteX566" fmla="*/ 15935 w 19998"/>
                <a:gd name="connsiteY566" fmla="*/ 3478 h 19998"/>
                <a:gd name="connsiteX567" fmla="*/ 15935 w 19998"/>
                <a:gd name="connsiteY567" fmla="*/ 3518 h 19998"/>
                <a:gd name="connsiteX568" fmla="*/ 15951 w 19998"/>
                <a:gd name="connsiteY568" fmla="*/ 3518 h 19998"/>
                <a:gd name="connsiteX569" fmla="*/ 15992 w 19998"/>
                <a:gd name="connsiteY569" fmla="*/ 3414 h 19998"/>
                <a:gd name="connsiteX570" fmla="*/ 16156 w 19998"/>
                <a:gd name="connsiteY570" fmla="*/ 3414 h 19998"/>
                <a:gd name="connsiteX571" fmla="*/ 16156 w 19998"/>
                <a:gd name="connsiteY571" fmla="*/ 3374 h 19998"/>
                <a:gd name="connsiteX572" fmla="*/ 16302 w 19998"/>
                <a:gd name="connsiteY572" fmla="*/ 3436 h 19998"/>
                <a:gd name="connsiteX573" fmla="*/ 16285 w 19998"/>
                <a:gd name="connsiteY573" fmla="*/ 3454 h 19998"/>
                <a:gd name="connsiteX574" fmla="*/ 16366 w 19998"/>
                <a:gd name="connsiteY574" fmla="*/ 3518 h 19998"/>
                <a:gd name="connsiteX575" fmla="*/ 16490 w 19998"/>
                <a:gd name="connsiteY575" fmla="*/ 3518 h 19998"/>
                <a:gd name="connsiteX576" fmla="*/ 16506 w 19998"/>
                <a:gd name="connsiteY576" fmla="*/ 3600 h 19998"/>
                <a:gd name="connsiteX577" fmla="*/ 16590 w 19998"/>
                <a:gd name="connsiteY577" fmla="*/ 3624 h 19998"/>
                <a:gd name="connsiteX578" fmla="*/ 16611 w 19998"/>
                <a:gd name="connsiteY578" fmla="*/ 3581 h 19998"/>
                <a:gd name="connsiteX579" fmla="*/ 16694 w 19998"/>
                <a:gd name="connsiteY579" fmla="*/ 3600 h 19998"/>
                <a:gd name="connsiteX580" fmla="*/ 16694 w 19998"/>
                <a:gd name="connsiteY580" fmla="*/ 3560 h 19998"/>
                <a:gd name="connsiteX581" fmla="*/ 16716 w 19998"/>
                <a:gd name="connsiteY581" fmla="*/ 3560 h 19998"/>
                <a:gd name="connsiteX582" fmla="*/ 16716 w 19998"/>
                <a:gd name="connsiteY582" fmla="*/ 3518 h 19998"/>
                <a:gd name="connsiteX583" fmla="*/ 16759 w 19998"/>
                <a:gd name="connsiteY583" fmla="*/ 3497 h 19998"/>
                <a:gd name="connsiteX584" fmla="*/ 16759 w 19998"/>
                <a:gd name="connsiteY584" fmla="*/ 3478 h 19998"/>
                <a:gd name="connsiteX585" fmla="*/ 16940 w 19998"/>
                <a:gd name="connsiteY585" fmla="*/ 3478 h 19998"/>
                <a:gd name="connsiteX586" fmla="*/ 17085 w 19998"/>
                <a:gd name="connsiteY586" fmla="*/ 3560 h 19998"/>
                <a:gd name="connsiteX587" fmla="*/ 17085 w 19998"/>
                <a:gd name="connsiteY587" fmla="*/ 3534 h 19998"/>
                <a:gd name="connsiteX588" fmla="*/ 17192 w 19998"/>
                <a:gd name="connsiteY588" fmla="*/ 3518 h 19998"/>
                <a:gd name="connsiteX589" fmla="*/ 17192 w 19998"/>
                <a:gd name="connsiteY589" fmla="*/ 3534 h 19998"/>
                <a:gd name="connsiteX590" fmla="*/ 17373 w 19998"/>
                <a:gd name="connsiteY590" fmla="*/ 3640 h 19998"/>
                <a:gd name="connsiteX591" fmla="*/ 17354 w 19998"/>
                <a:gd name="connsiteY591" fmla="*/ 3663 h 19998"/>
                <a:gd name="connsiteX592" fmla="*/ 17437 w 19998"/>
                <a:gd name="connsiteY592" fmla="*/ 3783 h 19998"/>
                <a:gd name="connsiteX593" fmla="*/ 17397 w 19998"/>
                <a:gd name="connsiteY593" fmla="*/ 3783 h 19998"/>
                <a:gd name="connsiteX594" fmla="*/ 17414 w 19998"/>
                <a:gd name="connsiteY594" fmla="*/ 3826 h 19998"/>
                <a:gd name="connsiteX595" fmla="*/ 17437 w 19998"/>
                <a:gd name="connsiteY595" fmla="*/ 3826 h 19998"/>
                <a:gd name="connsiteX596" fmla="*/ 17602 w 19998"/>
                <a:gd name="connsiteY596" fmla="*/ 4028 h 19998"/>
                <a:gd name="connsiteX597" fmla="*/ 17623 w 19998"/>
                <a:gd name="connsiteY597" fmla="*/ 4091 h 19998"/>
                <a:gd name="connsiteX598" fmla="*/ 17642 w 19998"/>
                <a:gd name="connsiteY598" fmla="*/ 4091 h 19998"/>
                <a:gd name="connsiteX599" fmla="*/ 17683 w 19998"/>
                <a:gd name="connsiteY599" fmla="*/ 4211 h 19998"/>
                <a:gd name="connsiteX600" fmla="*/ 17849 w 19998"/>
                <a:gd name="connsiteY600" fmla="*/ 4211 h 19998"/>
                <a:gd name="connsiteX601" fmla="*/ 17849 w 19998"/>
                <a:gd name="connsiteY601" fmla="*/ 4171 h 19998"/>
                <a:gd name="connsiteX602" fmla="*/ 17871 w 19998"/>
                <a:gd name="connsiteY602" fmla="*/ 4171 h 19998"/>
                <a:gd name="connsiteX603" fmla="*/ 17830 w 19998"/>
                <a:gd name="connsiteY603" fmla="*/ 4091 h 19998"/>
                <a:gd name="connsiteX604" fmla="*/ 17871 w 19998"/>
                <a:gd name="connsiteY604" fmla="*/ 4065 h 19998"/>
                <a:gd name="connsiteX605" fmla="*/ 17935 w 19998"/>
                <a:gd name="connsiteY605" fmla="*/ 4091 h 19998"/>
                <a:gd name="connsiteX606" fmla="*/ 17976 w 19998"/>
                <a:gd name="connsiteY606" fmla="*/ 4065 h 19998"/>
                <a:gd name="connsiteX607" fmla="*/ 18019 w 19998"/>
                <a:gd name="connsiteY607" fmla="*/ 4091 h 19998"/>
                <a:gd name="connsiteX608" fmla="*/ 18140 w 19998"/>
                <a:gd name="connsiteY608" fmla="*/ 4131 h 19998"/>
                <a:gd name="connsiteX609" fmla="*/ 18183 w 19998"/>
                <a:gd name="connsiteY609" fmla="*/ 4293 h 19998"/>
                <a:gd name="connsiteX610" fmla="*/ 18200 w 19998"/>
                <a:gd name="connsiteY610" fmla="*/ 4293 h 19998"/>
                <a:gd name="connsiteX611" fmla="*/ 18223 w 19998"/>
                <a:gd name="connsiteY611" fmla="*/ 4211 h 19998"/>
                <a:gd name="connsiteX612" fmla="*/ 18240 w 19998"/>
                <a:gd name="connsiteY612" fmla="*/ 4211 h 19998"/>
                <a:gd name="connsiteX613" fmla="*/ 18240 w 19998"/>
                <a:gd name="connsiteY613" fmla="*/ 4230 h 19998"/>
                <a:gd name="connsiteX614" fmla="*/ 18281 w 19998"/>
                <a:gd name="connsiteY614" fmla="*/ 4230 h 19998"/>
                <a:gd name="connsiteX615" fmla="*/ 18328 w 19998"/>
                <a:gd name="connsiteY615" fmla="*/ 4270 h 19998"/>
                <a:gd name="connsiteX616" fmla="*/ 18369 w 19998"/>
                <a:gd name="connsiteY616" fmla="*/ 4253 h 19998"/>
                <a:gd name="connsiteX617" fmla="*/ 18388 w 19998"/>
                <a:gd name="connsiteY617" fmla="*/ 4270 h 19998"/>
                <a:gd name="connsiteX618" fmla="*/ 18531 w 19998"/>
                <a:gd name="connsiteY618" fmla="*/ 4253 h 19998"/>
                <a:gd name="connsiteX619" fmla="*/ 18531 w 19998"/>
                <a:gd name="connsiteY619" fmla="*/ 4270 h 19998"/>
                <a:gd name="connsiteX620" fmla="*/ 18631 w 19998"/>
                <a:gd name="connsiteY620" fmla="*/ 4211 h 19998"/>
                <a:gd name="connsiteX621" fmla="*/ 18631 w 19998"/>
                <a:gd name="connsiteY621" fmla="*/ 4131 h 19998"/>
                <a:gd name="connsiteX622" fmla="*/ 18762 w 19998"/>
                <a:gd name="connsiteY622" fmla="*/ 4108 h 19998"/>
                <a:gd name="connsiteX623" fmla="*/ 18778 w 19998"/>
                <a:gd name="connsiteY623" fmla="*/ 4148 h 19998"/>
                <a:gd name="connsiteX624" fmla="*/ 18821 w 19998"/>
                <a:gd name="connsiteY624" fmla="*/ 4131 h 19998"/>
                <a:gd name="connsiteX625" fmla="*/ 18943 w 19998"/>
                <a:gd name="connsiteY625" fmla="*/ 4333 h 19998"/>
                <a:gd name="connsiteX626" fmla="*/ 19047 w 19998"/>
                <a:gd name="connsiteY626" fmla="*/ 4333 h 19998"/>
                <a:gd name="connsiteX627" fmla="*/ 19064 w 19998"/>
                <a:gd name="connsiteY627" fmla="*/ 4392 h 19998"/>
                <a:gd name="connsiteX628" fmla="*/ 19152 w 19998"/>
                <a:gd name="connsiteY628" fmla="*/ 4392 h 19998"/>
                <a:gd name="connsiteX629" fmla="*/ 19152 w 19998"/>
                <a:gd name="connsiteY629" fmla="*/ 4373 h 19998"/>
                <a:gd name="connsiteX630" fmla="*/ 19212 w 19998"/>
                <a:gd name="connsiteY630" fmla="*/ 4373 h 19998"/>
                <a:gd name="connsiteX631" fmla="*/ 19212 w 19998"/>
                <a:gd name="connsiteY631" fmla="*/ 4392 h 19998"/>
                <a:gd name="connsiteX632" fmla="*/ 19317 w 19998"/>
                <a:gd name="connsiteY632" fmla="*/ 4333 h 19998"/>
                <a:gd name="connsiteX633" fmla="*/ 19417 w 19998"/>
                <a:gd name="connsiteY633" fmla="*/ 4392 h 19998"/>
                <a:gd name="connsiteX634" fmla="*/ 19443 w 19998"/>
                <a:gd name="connsiteY634" fmla="*/ 4373 h 19998"/>
                <a:gd name="connsiteX635" fmla="*/ 19500 w 19998"/>
                <a:gd name="connsiteY635" fmla="*/ 4373 h 19998"/>
                <a:gd name="connsiteX636" fmla="*/ 19521 w 19998"/>
                <a:gd name="connsiteY636" fmla="*/ 4352 h 19998"/>
                <a:gd name="connsiteX637" fmla="*/ 19998 w 19998"/>
                <a:gd name="connsiteY637" fmla="*/ 4512 h 19998"/>
                <a:gd name="connsiteX638" fmla="*/ 19750 w 19998"/>
                <a:gd name="connsiteY638" fmla="*/ 4939 h 19998"/>
                <a:gd name="connsiteX639" fmla="*/ 19712 w 19998"/>
                <a:gd name="connsiteY639" fmla="*/ 4939 h 19998"/>
                <a:gd name="connsiteX640" fmla="*/ 19686 w 19998"/>
                <a:gd name="connsiteY640" fmla="*/ 5003 h 19998"/>
                <a:gd name="connsiteX641" fmla="*/ 19645 w 19998"/>
                <a:gd name="connsiteY641" fmla="*/ 5003 h 19998"/>
                <a:gd name="connsiteX642" fmla="*/ 19131 w 19998"/>
                <a:gd name="connsiteY642" fmla="*/ 6512 h 19998"/>
                <a:gd name="connsiteX643" fmla="*/ 19236 w 19998"/>
                <a:gd name="connsiteY643" fmla="*/ 7750 h 19998"/>
                <a:gd name="connsiteX644" fmla="*/ 19212 w 19998"/>
                <a:gd name="connsiteY644" fmla="*/ 7750 h 19998"/>
                <a:gd name="connsiteX645" fmla="*/ 19090 w 19998"/>
                <a:gd name="connsiteY645" fmla="*/ 7870 h 19998"/>
                <a:gd name="connsiteX646" fmla="*/ 19152 w 19998"/>
                <a:gd name="connsiteY646" fmla="*/ 7853 h 19998"/>
                <a:gd name="connsiteX647" fmla="*/ 19064 w 19998"/>
                <a:gd name="connsiteY647" fmla="*/ 7973 h 19998"/>
                <a:gd name="connsiteX648" fmla="*/ 18983 w 19998"/>
                <a:gd name="connsiteY648" fmla="*/ 7973 h 19998"/>
                <a:gd name="connsiteX649" fmla="*/ 18714 w 19998"/>
                <a:gd name="connsiteY649" fmla="*/ 8135 h 19998"/>
                <a:gd name="connsiteX650" fmla="*/ 18695 w 19998"/>
                <a:gd name="connsiteY650" fmla="*/ 8093 h 19998"/>
                <a:gd name="connsiteX651" fmla="*/ 18614 w 19998"/>
                <a:gd name="connsiteY651" fmla="*/ 7997 h 19998"/>
                <a:gd name="connsiteX652" fmla="*/ 18304 w 19998"/>
                <a:gd name="connsiteY65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433 w 19998"/>
                <a:gd name="connsiteY356" fmla="*/ 5938 h 19998"/>
                <a:gd name="connsiteX357" fmla="*/ 555 w 19998"/>
                <a:gd name="connsiteY357" fmla="*/ 5938 h 19998"/>
                <a:gd name="connsiteX358" fmla="*/ 555 w 19998"/>
                <a:gd name="connsiteY358" fmla="*/ 5955 h 19998"/>
                <a:gd name="connsiteX359" fmla="*/ 738 w 19998"/>
                <a:gd name="connsiteY359" fmla="*/ 5938 h 19998"/>
                <a:gd name="connsiteX360" fmla="*/ 695 w 19998"/>
                <a:gd name="connsiteY360" fmla="*/ 5835 h 19998"/>
                <a:gd name="connsiteX361" fmla="*/ 655 w 19998"/>
                <a:gd name="connsiteY361" fmla="*/ 5835 h 19998"/>
                <a:gd name="connsiteX362" fmla="*/ 638 w 19998"/>
                <a:gd name="connsiteY362" fmla="*/ 5877 h 19998"/>
                <a:gd name="connsiteX363" fmla="*/ 574 w 19998"/>
                <a:gd name="connsiteY363" fmla="*/ 5861 h 19998"/>
                <a:gd name="connsiteX364" fmla="*/ 517 w 19998"/>
                <a:gd name="connsiteY364" fmla="*/ 5861 h 19998"/>
                <a:gd name="connsiteX365" fmla="*/ 598 w 19998"/>
                <a:gd name="connsiteY365" fmla="*/ 5736 h 19998"/>
                <a:gd name="connsiteX366" fmla="*/ 141 w 19998"/>
                <a:gd name="connsiteY366" fmla="*/ 5778 h 19998"/>
                <a:gd name="connsiteX367" fmla="*/ 141 w 19998"/>
                <a:gd name="connsiteY367" fmla="*/ 5795 h 19998"/>
                <a:gd name="connsiteX368" fmla="*/ 17 w 19998"/>
                <a:gd name="connsiteY368" fmla="*/ 5818 h 19998"/>
                <a:gd name="connsiteX369" fmla="*/ 17 w 19998"/>
                <a:gd name="connsiteY369" fmla="*/ 5715 h 19998"/>
                <a:gd name="connsiteX370" fmla="*/ 40 w 19998"/>
                <a:gd name="connsiteY370" fmla="*/ 5715 h 19998"/>
                <a:gd name="connsiteX371" fmla="*/ 141 w 19998"/>
                <a:gd name="connsiteY371" fmla="*/ 5287 h 19998"/>
                <a:gd name="connsiteX372" fmla="*/ 181 w 19998"/>
                <a:gd name="connsiteY372" fmla="*/ 5268 h 19998"/>
                <a:gd name="connsiteX373" fmla="*/ 348 w 19998"/>
                <a:gd name="connsiteY373" fmla="*/ 5247 h 19998"/>
                <a:gd name="connsiteX374" fmla="*/ 329 w 19998"/>
                <a:gd name="connsiteY374" fmla="*/ 5205 h 19998"/>
                <a:gd name="connsiteX375" fmla="*/ 450 w 19998"/>
                <a:gd name="connsiteY375" fmla="*/ 5149 h 19998"/>
                <a:gd name="connsiteX376" fmla="*/ 617 w 19998"/>
                <a:gd name="connsiteY376" fmla="*/ 5149 h 19998"/>
                <a:gd name="connsiteX377" fmla="*/ 617 w 19998"/>
                <a:gd name="connsiteY377" fmla="*/ 5106 h 19998"/>
                <a:gd name="connsiteX378" fmla="*/ 803 w 19998"/>
                <a:gd name="connsiteY378" fmla="*/ 5085 h 19998"/>
                <a:gd name="connsiteX379" fmla="*/ 826 w 19998"/>
                <a:gd name="connsiteY379" fmla="*/ 5106 h 19998"/>
                <a:gd name="connsiteX380" fmla="*/ 803 w 19998"/>
                <a:gd name="connsiteY380" fmla="*/ 5149 h 19998"/>
                <a:gd name="connsiteX381" fmla="*/ 803 w 19998"/>
                <a:gd name="connsiteY381" fmla="*/ 5165 h 19998"/>
                <a:gd name="connsiteX382" fmla="*/ 1276 w 19998"/>
                <a:gd name="connsiteY382" fmla="*/ 5022 h 19998"/>
                <a:gd name="connsiteX383" fmla="*/ 1276 w 19998"/>
                <a:gd name="connsiteY383" fmla="*/ 5003 h 19998"/>
                <a:gd name="connsiteX384" fmla="*/ 1276 w 19998"/>
                <a:gd name="connsiteY384" fmla="*/ 5022 h 19998"/>
                <a:gd name="connsiteX385" fmla="*/ 1298 w 19998"/>
                <a:gd name="connsiteY385" fmla="*/ 5022 h 19998"/>
                <a:gd name="connsiteX386" fmla="*/ 1298 w 19998"/>
                <a:gd name="connsiteY386" fmla="*/ 5003 h 19998"/>
                <a:gd name="connsiteX387" fmla="*/ 1341 w 19998"/>
                <a:gd name="connsiteY387" fmla="*/ 5003 h 19998"/>
                <a:gd name="connsiteX388" fmla="*/ 1341 w 19998"/>
                <a:gd name="connsiteY388" fmla="*/ 5165 h 19998"/>
                <a:gd name="connsiteX389" fmla="*/ 1381 w 19998"/>
                <a:gd name="connsiteY389" fmla="*/ 5165 h 19998"/>
                <a:gd name="connsiteX390" fmla="*/ 1441 w 19998"/>
                <a:gd name="connsiteY390" fmla="*/ 5149 h 19998"/>
                <a:gd name="connsiteX391" fmla="*/ 1441 w 19998"/>
                <a:gd name="connsiteY391" fmla="*/ 5205 h 19998"/>
                <a:gd name="connsiteX392" fmla="*/ 1505 w 19998"/>
                <a:gd name="connsiteY392" fmla="*/ 5231 h 19998"/>
                <a:gd name="connsiteX393" fmla="*/ 1524 w 19998"/>
                <a:gd name="connsiteY393" fmla="*/ 5069 h 19998"/>
                <a:gd name="connsiteX394" fmla="*/ 1562 w 19998"/>
                <a:gd name="connsiteY394" fmla="*/ 5069 h 19998"/>
                <a:gd name="connsiteX395" fmla="*/ 1562 w 19998"/>
                <a:gd name="connsiteY395" fmla="*/ 5043 h 19998"/>
                <a:gd name="connsiteX396" fmla="*/ 1815 w 19998"/>
                <a:gd name="connsiteY396" fmla="*/ 5125 h 19998"/>
                <a:gd name="connsiteX397" fmla="*/ 1815 w 19998"/>
                <a:gd name="connsiteY397" fmla="*/ 5149 h 19998"/>
                <a:gd name="connsiteX398" fmla="*/ 1831 w 19998"/>
                <a:gd name="connsiteY398" fmla="*/ 5149 h 19998"/>
                <a:gd name="connsiteX399" fmla="*/ 1874 w 19998"/>
                <a:gd name="connsiteY399" fmla="*/ 5149 h 19998"/>
                <a:gd name="connsiteX400" fmla="*/ 1874 w 19998"/>
                <a:gd name="connsiteY400" fmla="*/ 5189 h 19998"/>
                <a:gd name="connsiteX401" fmla="*/ 1936 w 19998"/>
                <a:gd name="connsiteY401" fmla="*/ 5165 h 19998"/>
                <a:gd name="connsiteX402" fmla="*/ 1936 w 19998"/>
                <a:gd name="connsiteY402" fmla="*/ 5149 h 19998"/>
                <a:gd name="connsiteX403" fmla="*/ 1915 w 19998"/>
                <a:gd name="connsiteY403" fmla="*/ 5125 h 19998"/>
                <a:gd name="connsiteX404" fmla="*/ 1915 w 19998"/>
                <a:gd name="connsiteY404" fmla="*/ 5069 h 19998"/>
                <a:gd name="connsiteX405" fmla="*/ 1979 w 19998"/>
                <a:gd name="connsiteY405" fmla="*/ 5003 h 19998"/>
                <a:gd name="connsiteX406" fmla="*/ 1936 w 19998"/>
                <a:gd name="connsiteY406" fmla="*/ 4939 h 19998"/>
                <a:gd name="connsiteX407" fmla="*/ 2103 w 19998"/>
                <a:gd name="connsiteY407" fmla="*/ 4820 h 19998"/>
                <a:gd name="connsiteX408" fmla="*/ 2496 w 19998"/>
                <a:gd name="connsiteY408" fmla="*/ 4777 h 19998"/>
                <a:gd name="connsiteX409" fmla="*/ 2536 w 19998"/>
                <a:gd name="connsiteY409" fmla="*/ 4860 h 19998"/>
                <a:gd name="connsiteX410" fmla="*/ 2722 w 19998"/>
                <a:gd name="connsiteY410" fmla="*/ 4761 h 19998"/>
                <a:gd name="connsiteX411" fmla="*/ 2722 w 19998"/>
                <a:gd name="connsiteY411" fmla="*/ 4900 h 19998"/>
                <a:gd name="connsiteX412" fmla="*/ 2805 w 19998"/>
                <a:gd name="connsiteY412" fmla="*/ 4923 h 19998"/>
                <a:gd name="connsiteX413" fmla="*/ 2782 w 19998"/>
                <a:gd name="connsiteY413" fmla="*/ 4982 h 19998"/>
                <a:gd name="connsiteX414" fmla="*/ 2886 w 19998"/>
                <a:gd name="connsiteY414" fmla="*/ 5022 h 19998"/>
                <a:gd name="connsiteX415" fmla="*/ 2910 w 19998"/>
                <a:gd name="connsiteY415" fmla="*/ 5022 h 19998"/>
                <a:gd name="connsiteX416" fmla="*/ 2970 w 19998"/>
                <a:gd name="connsiteY416" fmla="*/ 5189 h 19998"/>
                <a:gd name="connsiteX417" fmla="*/ 3256 w 19998"/>
                <a:gd name="connsiteY417" fmla="*/ 5673 h 19998"/>
                <a:gd name="connsiteX418" fmla="*/ 3608 w 19998"/>
                <a:gd name="connsiteY418" fmla="*/ 5391 h 19998"/>
                <a:gd name="connsiteX419" fmla="*/ 3860 w 19998"/>
                <a:gd name="connsiteY419" fmla="*/ 5268 h 19998"/>
                <a:gd name="connsiteX420" fmla="*/ 3999 w 19998"/>
                <a:gd name="connsiteY420" fmla="*/ 5534 h 19998"/>
                <a:gd name="connsiteX421" fmla="*/ 4351 w 19998"/>
                <a:gd name="connsiteY421" fmla="*/ 5351 h 19998"/>
                <a:gd name="connsiteX422" fmla="*/ 4580 w 19998"/>
                <a:gd name="connsiteY422" fmla="*/ 5268 h 19998"/>
                <a:gd name="connsiteX423" fmla="*/ 4580 w 19998"/>
                <a:gd name="connsiteY423" fmla="*/ 5471 h 19998"/>
                <a:gd name="connsiteX424" fmla="*/ 4994 w 19998"/>
                <a:gd name="connsiteY424" fmla="*/ 5449 h 19998"/>
                <a:gd name="connsiteX425" fmla="*/ 5075 w 19998"/>
                <a:gd name="connsiteY425" fmla="*/ 5471 h 19998"/>
                <a:gd name="connsiteX426" fmla="*/ 5323 w 19998"/>
                <a:gd name="connsiteY426" fmla="*/ 5471 h 19998"/>
                <a:gd name="connsiteX427" fmla="*/ 5242 w 19998"/>
                <a:gd name="connsiteY427" fmla="*/ 5407 h 19998"/>
                <a:gd name="connsiteX428" fmla="*/ 4994 w 19998"/>
                <a:gd name="connsiteY428" fmla="*/ 5003 h 19998"/>
                <a:gd name="connsiteX429" fmla="*/ 4970 w 19998"/>
                <a:gd name="connsiteY429" fmla="*/ 5003 h 19998"/>
                <a:gd name="connsiteX430" fmla="*/ 4954 w 19998"/>
                <a:gd name="connsiteY430" fmla="*/ 4982 h 19998"/>
                <a:gd name="connsiteX431" fmla="*/ 5054 w 19998"/>
                <a:gd name="connsiteY431" fmla="*/ 4618 h 19998"/>
                <a:gd name="connsiteX432" fmla="*/ 5054 w 19998"/>
                <a:gd name="connsiteY432" fmla="*/ 4601 h 19998"/>
                <a:gd name="connsiteX433" fmla="*/ 5037 w 19998"/>
                <a:gd name="connsiteY433" fmla="*/ 4618 h 19998"/>
                <a:gd name="connsiteX434" fmla="*/ 5011 w 19998"/>
                <a:gd name="connsiteY434" fmla="*/ 4131 h 19998"/>
                <a:gd name="connsiteX435" fmla="*/ 4970 w 19998"/>
                <a:gd name="connsiteY435" fmla="*/ 4131 h 19998"/>
                <a:gd name="connsiteX436" fmla="*/ 4642 w 19998"/>
                <a:gd name="connsiteY436" fmla="*/ 3335 h 19998"/>
                <a:gd name="connsiteX437" fmla="*/ 4663 w 19998"/>
                <a:gd name="connsiteY437" fmla="*/ 3092 h 19998"/>
                <a:gd name="connsiteX438" fmla="*/ 4563 w 19998"/>
                <a:gd name="connsiteY438" fmla="*/ 3050 h 19998"/>
                <a:gd name="connsiteX439" fmla="*/ 4563 w 19998"/>
                <a:gd name="connsiteY439" fmla="*/ 2930 h 19998"/>
                <a:gd name="connsiteX440" fmla="*/ 4663 w 19998"/>
                <a:gd name="connsiteY440" fmla="*/ 2987 h 19998"/>
                <a:gd name="connsiteX441" fmla="*/ 4684 w 19998"/>
                <a:gd name="connsiteY441" fmla="*/ 2947 h 19998"/>
                <a:gd name="connsiteX442" fmla="*/ 5242 w 19998"/>
                <a:gd name="connsiteY442" fmla="*/ 3092 h 19998"/>
                <a:gd name="connsiteX443" fmla="*/ 5258 w 19998"/>
                <a:gd name="connsiteY443" fmla="*/ 3029 h 19998"/>
                <a:gd name="connsiteX444" fmla="*/ 5570 w 19998"/>
                <a:gd name="connsiteY444" fmla="*/ 3050 h 19998"/>
                <a:gd name="connsiteX445" fmla="*/ 5632 w 19998"/>
                <a:gd name="connsiteY445" fmla="*/ 3252 h 19998"/>
                <a:gd name="connsiteX446" fmla="*/ 5592 w 19998"/>
                <a:gd name="connsiteY446" fmla="*/ 3252 h 19998"/>
                <a:gd name="connsiteX447" fmla="*/ 5570 w 19998"/>
                <a:gd name="connsiteY447" fmla="*/ 3316 h 19998"/>
                <a:gd name="connsiteX448" fmla="*/ 5511 w 19998"/>
                <a:gd name="connsiteY448" fmla="*/ 3316 h 19998"/>
                <a:gd name="connsiteX449" fmla="*/ 5675 w 19998"/>
                <a:gd name="connsiteY449" fmla="*/ 3800 h 19998"/>
                <a:gd name="connsiteX450" fmla="*/ 5649 w 19998"/>
                <a:gd name="connsiteY450" fmla="*/ 3826 h 19998"/>
                <a:gd name="connsiteX451" fmla="*/ 5732 w 19998"/>
                <a:gd name="connsiteY451" fmla="*/ 3842 h 19998"/>
                <a:gd name="connsiteX452" fmla="*/ 5713 w 19998"/>
                <a:gd name="connsiteY452" fmla="*/ 3842 h 19998"/>
                <a:gd name="connsiteX453" fmla="*/ 5732 w 19998"/>
                <a:gd name="connsiteY453" fmla="*/ 3882 h 19998"/>
                <a:gd name="connsiteX454" fmla="*/ 5756 w 19998"/>
                <a:gd name="connsiteY454" fmla="*/ 3882 h 19998"/>
                <a:gd name="connsiteX455" fmla="*/ 5775 w 19998"/>
                <a:gd name="connsiteY455" fmla="*/ 3882 h 19998"/>
                <a:gd name="connsiteX456" fmla="*/ 5861 w 19998"/>
                <a:gd name="connsiteY456" fmla="*/ 3762 h 19998"/>
                <a:gd name="connsiteX457" fmla="*/ 6499 w 19998"/>
                <a:gd name="connsiteY457" fmla="*/ 3906 h 19998"/>
                <a:gd name="connsiteX458" fmla="*/ 7611 w 19998"/>
                <a:gd name="connsiteY458" fmla="*/ 3826 h 19998"/>
                <a:gd name="connsiteX459" fmla="*/ 7923 w 19998"/>
                <a:gd name="connsiteY459" fmla="*/ 3722 h 19998"/>
                <a:gd name="connsiteX460" fmla="*/ 8045 w 19998"/>
                <a:gd name="connsiteY460" fmla="*/ 3703 h 19998"/>
                <a:gd name="connsiteX461" fmla="*/ 7611 w 19998"/>
                <a:gd name="connsiteY461" fmla="*/ 3600 h 19998"/>
                <a:gd name="connsiteX462" fmla="*/ 7611 w 19998"/>
                <a:gd name="connsiteY462" fmla="*/ 3581 h 19998"/>
                <a:gd name="connsiteX463" fmla="*/ 7799 w 19998"/>
                <a:gd name="connsiteY463" fmla="*/ 3092 h 19998"/>
                <a:gd name="connsiteX464" fmla="*/ 9574 w 19998"/>
                <a:gd name="connsiteY464" fmla="*/ 2317 h 19998"/>
                <a:gd name="connsiteX465" fmla="*/ 9843 w 19998"/>
                <a:gd name="connsiteY465" fmla="*/ 1993 h 19998"/>
                <a:gd name="connsiteX466" fmla="*/ 9902 w 19998"/>
                <a:gd name="connsiteY466" fmla="*/ 2051 h 19998"/>
                <a:gd name="connsiteX467" fmla="*/ 10031 w 19998"/>
                <a:gd name="connsiteY467" fmla="*/ 2051 h 19998"/>
                <a:gd name="connsiteX468" fmla="*/ 9964 w 19998"/>
                <a:gd name="connsiteY468" fmla="*/ 1972 h 19998"/>
                <a:gd name="connsiteX469" fmla="*/ 9943 w 19998"/>
                <a:gd name="connsiteY469" fmla="*/ 1993 h 19998"/>
                <a:gd name="connsiteX470" fmla="*/ 9843 w 19998"/>
                <a:gd name="connsiteY470" fmla="*/ 1645 h 19998"/>
                <a:gd name="connsiteX471" fmla="*/ 9902 w 19998"/>
                <a:gd name="connsiteY471" fmla="*/ 1645 h 19998"/>
                <a:gd name="connsiteX472" fmla="*/ 9902 w 19998"/>
                <a:gd name="connsiteY472" fmla="*/ 1628 h 19998"/>
                <a:gd name="connsiteX473" fmla="*/ 9902 w 19998"/>
                <a:gd name="connsiteY473" fmla="*/ 1607 h 19998"/>
                <a:gd name="connsiteX474" fmla="*/ 9843 w 19998"/>
                <a:gd name="connsiteY474" fmla="*/ 1542 h 19998"/>
                <a:gd name="connsiteX475" fmla="*/ 9886 w 19998"/>
                <a:gd name="connsiteY475" fmla="*/ 1260 h 19998"/>
                <a:gd name="connsiteX476" fmla="*/ 9926 w 19998"/>
                <a:gd name="connsiteY476" fmla="*/ 1243 h 19998"/>
                <a:gd name="connsiteX477" fmla="*/ 9886 w 19998"/>
                <a:gd name="connsiteY477" fmla="*/ 815 h 19998"/>
                <a:gd name="connsiteX478" fmla="*/ 9902 w 19998"/>
                <a:gd name="connsiteY478" fmla="*/ 815 h 19998"/>
                <a:gd name="connsiteX479" fmla="*/ 9886 w 19998"/>
                <a:gd name="connsiteY479" fmla="*/ 484 h 19998"/>
                <a:gd name="connsiteX480" fmla="*/ 10645 w 19998"/>
                <a:gd name="connsiteY480" fmla="*/ 186 h 19998"/>
                <a:gd name="connsiteX481" fmla="*/ 11307 w 19998"/>
                <a:gd name="connsiteY481" fmla="*/ 0 h 19998"/>
                <a:gd name="connsiteX482" fmla="*/ 11431 w 19998"/>
                <a:gd name="connsiteY482" fmla="*/ 324 h 19998"/>
                <a:gd name="connsiteX483" fmla="*/ 11431 w 19998"/>
                <a:gd name="connsiteY483" fmla="*/ 630 h 19998"/>
                <a:gd name="connsiteX484" fmla="*/ 11577 w 19998"/>
                <a:gd name="connsiteY484" fmla="*/ 630 h 19998"/>
                <a:gd name="connsiteX485" fmla="*/ 11700 w 19998"/>
                <a:gd name="connsiteY485" fmla="*/ 832 h 19998"/>
                <a:gd name="connsiteX486" fmla="*/ 11822 w 19998"/>
                <a:gd name="connsiteY486" fmla="*/ 895 h 19998"/>
                <a:gd name="connsiteX487" fmla="*/ 12158 w 19998"/>
                <a:gd name="connsiteY487" fmla="*/ 670 h 19998"/>
                <a:gd name="connsiteX488" fmla="*/ 12279 w 19998"/>
                <a:gd name="connsiteY488" fmla="*/ 792 h 19998"/>
                <a:gd name="connsiteX489" fmla="*/ 12255 w 19998"/>
                <a:gd name="connsiteY489" fmla="*/ 815 h 19998"/>
                <a:gd name="connsiteX490" fmla="*/ 12360 w 19998"/>
                <a:gd name="connsiteY490" fmla="*/ 895 h 19998"/>
                <a:gd name="connsiteX491" fmla="*/ 12360 w 19998"/>
                <a:gd name="connsiteY491" fmla="*/ 912 h 19998"/>
                <a:gd name="connsiteX492" fmla="*/ 12339 w 19998"/>
                <a:gd name="connsiteY492" fmla="*/ 935 h 19998"/>
                <a:gd name="connsiteX493" fmla="*/ 12548 w 19998"/>
                <a:gd name="connsiteY493" fmla="*/ 1342 h 19998"/>
                <a:gd name="connsiteX494" fmla="*/ 12753 w 19998"/>
                <a:gd name="connsiteY494" fmla="*/ 1260 h 19998"/>
                <a:gd name="connsiteX495" fmla="*/ 12729 w 19998"/>
                <a:gd name="connsiteY495" fmla="*/ 1363 h 19998"/>
                <a:gd name="connsiteX496" fmla="*/ 12834 w 19998"/>
                <a:gd name="connsiteY496" fmla="*/ 1323 h 19998"/>
                <a:gd name="connsiteX497" fmla="*/ 12853 w 19998"/>
                <a:gd name="connsiteY497" fmla="*/ 1342 h 19998"/>
                <a:gd name="connsiteX498" fmla="*/ 12901 w 19998"/>
                <a:gd name="connsiteY498" fmla="*/ 1342 h 19998"/>
                <a:gd name="connsiteX499" fmla="*/ 13039 w 19998"/>
                <a:gd name="connsiteY499" fmla="*/ 1769 h 19998"/>
                <a:gd name="connsiteX500" fmla="*/ 13039 w 19998"/>
                <a:gd name="connsiteY500" fmla="*/ 1751 h 19998"/>
                <a:gd name="connsiteX501" fmla="*/ 13065 w 19998"/>
                <a:gd name="connsiteY501" fmla="*/ 1751 h 19998"/>
                <a:gd name="connsiteX502" fmla="*/ 13082 w 19998"/>
                <a:gd name="connsiteY502" fmla="*/ 1671 h 19998"/>
                <a:gd name="connsiteX503" fmla="*/ 13186 w 19998"/>
                <a:gd name="connsiteY503" fmla="*/ 1645 h 19998"/>
                <a:gd name="connsiteX504" fmla="*/ 13203 w 19998"/>
                <a:gd name="connsiteY504" fmla="*/ 1671 h 19998"/>
                <a:gd name="connsiteX505" fmla="*/ 13203 w 19998"/>
                <a:gd name="connsiteY505" fmla="*/ 1645 h 19998"/>
                <a:gd name="connsiteX506" fmla="*/ 13267 w 19998"/>
                <a:gd name="connsiteY506" fmla="*/ 1645 h 19998"/>
                <a:gd name="connsiteX507" fmla="*/ 13267 w 19998"/>
                <a:gd name="connsiteY507" fmla="*/ 1671 h 19998"/>
                <a:gd name="connsiteX508" fmla="*/ 13308 w 19998"/>
                <a:gd name="connsiteY508" fmla="*/ 1687 h 19998"/>
                <a:gd name="connsiteX509" fmla="*/ 13308 w 19998"/>
                <a:gd name="connsiteY509" fmla="*/ 1711 h 19998"/>
                <a:gd name="connsiteX510" fmla="*/ 13515 w 19998"/>
                <a:gd name="connsiteY510" fmla="*/ 1628 h 19998"/>
                <a:gd name="connsiteX511" fmla="*/ 13598 w 19998"/>
                <a:gd name="connsiteY511" fmla="*/ 1751 h 19998"/>
                <a:gd name="connsiteX512" fmla="*/ 13660 w 19998"/>
                <a:gd name="connsiteY512" fmla="*/ 1769 h 19998"/>
                <a:gd name="connsiteX513" fmla="*/ 13660 w 19998"/>
                <a:gd name="connsiteY513" fmla="*/ 1833 h 19998"/>
                <a:gd name="connsiteX514" fmla="*/ 13677 w 19998"/>
                <a:gd name="connsiteY514" fmla="*/ 1833 h 19998"/>
                <a:gd name="connsiteX515" fmla="*/ 13677 w 19998"/>
                <a:gd name="connsiteY515" fmla="*/ 1849 h 19998"/>
                <a:gd name="connsiteX516" fmla="*/ 13725 w 19998"/>
                <a:gd name="connsiteY516" fmla="*/ 1849 h 19998"/>
                <a:gd name="connsiteX517" fmla="*/ 13703 w 19998"/>
                <a:gd name="connsiteY517" fmla="*/ 1833 h 19998"/>
                <a:gd name="connsiteX518" fmla="*/ 13725 w 19998"/>
                <a:gd name="connsiteY518" fmla="*/ 1791 h 19998"/>
                <a:gd name="connsiteX519" fmla="*/ 13808 w 19998"/>
                <a:gd name="connsiteY519" fmla="*/ 1873 h 19998"/>
                <a:gd name="connsiteX520" fmla="*/ 13725 w 19998"/>
                <a:gd name="connsiteY520" fmla="*/ 2155 h 19998"/>
                <a:gd name="connsiteX521" fmla="*/ 13725 w 19998"/>
                <a:gd name="connsiteY521" fmla="*/ 2138 h 19998"/>
                <a:gd name="connsiteX522" fmla="*/ 13784 w 19998"/>
                <a:gd name="connsiteY522" fmla="*/ 2155 h 19998"/>
                <a:gd name="connsiteX523" fmla="*/ 13825 w 19998"/>
                <a:gd name="connsiteY523" fmla="*/ 2301 h 19998"/>
                <a:gd name="connsiteX524" fmla="*/ 13703 w 19998"/>
                <a:gd name="connsiteY524" fmla="*/ 2420 h 19998"/>
                <a:gd name="connsiteX525" fmla="*/ 13741 w 19998"/>
                <a:gd name="connsiteY525" fmla="*/ 2463 h 19998"/>
                <a:gd name="connsiteX526" fmla="*/ 13703 w 19998"/>
                <a:gd name="connsiteY526" fmla="*/ 2503 h 19998"/>
                <a:gd name="connsiteX527" fmla="*/ 13784 w 19998"/>
                <a:gd name="connsiteY527" fmla="*/ 2519 h 19998"/>
                <a:gd name="connsiteX528" fmla="*/ 13784 w 19998"/>
                <a:gd name="connsiteY528" fmla="*/ 2540 h 19998"/>
                <a:gd name="connsiteX529" fmla="*/ 13849 w 19998"/>
                <a:gd name="connsiteY529" fmla="*/ 2540 h 19998"/>
                <a:gd name="connsiteX530" fmla="*/ 14280 w 19998"/>
                <a:gd name="connsiteY530" fmla="*/ 2540 h 19998"/>
                <a:gd name="connsiteX531" fmla="*/ 14527 w 19998"/>
                <a:gd name="connsiteY531" fmla="*/ 2437 h 19998"/>
                <a:gd name="connsiteX532" fmla="*/ 14527 w 19998"/>
                <a:gd name="connsiteY532" fmla="*/ 2218 h 19998"/>
                <a:gd name="connsiteX533" fmla="*/ 14715 w 19998"/>
                <a:gd name="connsiteY533" fmla="*/ 2051 h 19998"/>
                <a:gd name="connsiteX534" fmla="*/ 14815 w 19998"/>
                <a:gd name="connsiteY534" fmla="*/ 2115 h 19998"/>
                <a:gd name="connsiteX535" fmla="*/ 14775 w 19998"/>
                <a:gd name="connsiteY535" fmla="*/ 2138 h 19998"/>
                <a:gd name="connsiteX536" fmla="*/ 14796 w 19998"/>
                <a:gd name="connsiteY536" fmla="*/ 2218 h 19998"/>
                <a:gd name="connsiteX537" fmla="*/ 14756 w 19998"/>
                <a:gd name="connsiteY537" fmla="*/ 2195 h 19998"/>
                <a:gd name="connsiteX538" fmla="*/ 14732 w 19998"/>
                <a:gd name="connsiteY538" fmla="*/ 2218 h 19998"/>
                <a:gd name="connsiteX539" fmla="*/ 14756 w 19998"/>
                <a:gd name="connsiteY539" fmla="*/ 2237 h 19998"/>
                <a:gd name="connsiteX540" fmla="*/ 14732 w 19998"/>
                <a:gd name="connsiteY540" fmla="*/ 2275 h 19998"/>
                <a:gd name="connsiteX541" fmla="*/ 14715 w 19998"/>
                <a:gd name="connsiteY541" fmla="*/ 2275 h 19998"/>
                <a:gd name="connsiteX542" fmla="*/ 14756 w 19998"/>
                <a:gd name="connsiteY542" fmla="*/ 2341 h 19998"/>
                <a:gd name="connsiteX543" fmla="*/ 14675 w 19998"/>
                <a:gd name="connsiteY543" fmla="*/ 2519 h 19998"/>
                <a:gd name="connsiteX544" fmla="*/ 14815 w 19998"/>
                <a:gd name="connsiteY544" fmla="*/ 2622 h 19998"/>
                <a:gd name="connsiteX545" fmla="*/ 14796 w 19998"/>
                <a:gd name="connsiteY545" fmla="*/ 2904 h 19998"/>
                <a:gd name="connsiteX546" fmla="*/ 14918 w 19998"/>
                <a:gd name="connsiteY546" fmla="*/ 2904 h 19998"/>
                <a:gd name="connsiteX547" fmla="*/ 14918 w 19998"/>
                <a:gd name="connsiteY547" fmla="*/ 2867 h 19998"/>
                <a:gd name="connsiteX548" fmla="*/ 15001 w 19998"/>
                <a:gd name="connsiteY548" fmla="*/ 2888 h 19998"/>
                <a:gd name="connsiteX549" fmla="*/ 15230 w 19998"/>
                <a:gd name="connsiteY549" fmla="*/ 3074 h 19998"/>
                <a:gd name="connsiteX550" fmla="*/ 15249 w 19998"/>
                <a:gd name="connsiteY550" fmla="*/ 3050 h 19998"/>
                <a:gd name="connsiteX551" fmla="*/ 15249 w 19998"/>
                <a:gd name="connsiteY551" fmla="*/ 3114 h 19998"/>
                <a:gd name="connsiteX552" fmla="*/ 15330 w 19998"/>
                <a:gd name="connsiteY552" fmla="*/ 3114 h 19998"/>
                <a:gd name="connsiteX553" fmla="*/ 15418 w 19998"/>
                <a:gd name="connsiteY553" fmla="*/ 3114 h 19998"/>
                <a:gd name="connsiteX554" fmla="*/ 15499 w 19998"/>
                <a:gd name="connsiteY554" fmla="*/ 3196 h 19998"/>
                <a:gd name="connsiteX555" fmla="*/ 15475 w 19998"/>
                <a:gd name="connsiteY555" fmla="*/ 3252 h 19998"/>
                <a:gd name="connsiteX556" fmla="*/ 15499 w 19998"/>
                <a:gd name="connsiteY556" fmla="*/ 3295 h 19998"/>
                <a:gd name="connsiteX557" fmla="*/ 15499 w 19998"/>
                <a:gd name="connsiteY557" fmla="*/ 3276 h 19998"/>
                <a:gd name="connsiteX558" fmla="*/ 15599 w 19998"/>
                <a:gd name="connsiteY558" fmla="*/ 3276 h 19998"/>
                <a:gd name="connsiteX559" fmla="*/ 15704 w 19998"/>
                <a:gd name="connsiteY559" fmla="*/ 3374 h 19998"/>
                <a:gd name="connsiteX560" fmla="*/ 15682 w 19998"/>
                <a:gd name="connsiteY560" fmla="*/ 3414 h 19998"/>
                <a:gd name="connsiteX561" fmla="*/ 15723 w 19998"/>
                <a:gd name="connsiteY561" fmla="*/ 3478 h 19998"/>
                <a:gd name="connsiteX562" fmla="*/ 15704 w 19998"/>
                <a:gd name="connsiteY562" fmla="*/ 3497 h 19998"/>
                <a:gd name="connsiteX563" fmla="*/ 15747 w 19998"/>
                <a:gd name="connsiteY563" fmla="*/ 3534 h 19998"/>
                <a:gd name="connsiteX564" fmla="*/ 15747 w 19998"/>
                <a:gd name="connsiteY564" fmla="*/ 3518 h 19998"/>
                <a:gd name="connsiteX565" fmla="*/ 15935 w 19998"/>
                <a:gd name="connsiteY565" fmla="*/ 3478 h 19998"/>
                <a:gd name="connsiteX566" fmla="*/ 15935 w 19998"/>
                <a:gd name="connsiteY566" fmla="*/ 3518 h 19998"/>
                <a:gd name="connsiteX567" fmla="*/ 15951 w 19998"/>
                <a:gd name="connsiteY567" fmla="*/ 3518 h 19998"/>
                <a:gd name="connsiteX568" fmla="*/ 15992 w 19998"/>
                <a:gd name="connsiteY568" fmla="*/ 3414 h 19998"/>
                <a:gd name="connsiteX569" fmla="*/ 16156 w 19998"/>
                <a:gd name="connsiteY569" fmla="*/ 3414 h 19998"/>
                <a:gd name="connsiteX570" fmla="*/ 16156 w 19998"/>
                <a:gd name="connsiteY570" fmla="*/ 3374 h 19998"/>
                <a:gd name="connsiteX571" fmla="*/ 16302 w 19998"/>
                <a:gd name="connsiteY571" fmla="*/ 3436 h 19998"/>
                <a:gd name="connsiteX572" fmla="*/ 16285 w 19998"/>
                <a:gd name="connsiteY572" fmla="*/ 3454 h 19998"/>
                <a:gd name="connsiteX573" fmla="*/ 16366 w 19998"/>
                <a:gd name="connsiteY573" fmla="*/ 3518 h 19998"/>
                <a:gd name="connsiteX574" fmla="*/ 16490 w 19998"/>
                <a:gd name="connsiteY574" fmla="*/ 3518 h 19998"/>
                <a:gd name="connsiteX575" fmla="*/ 16506 w 19998"/>
                <a:gd name="connsiteY575" fmla="*/ 3600 h 19998"/>
                <a:gd name="connsiteX576" fmla="*/ 16590 w 19998"/>
                <a:gd name="connsiteY576" fmla="*/ 3624 h 19998"/>
                <a:gd name="connsiteX577" fmla="*/ 16611 w 19998"/>
                <a:gd name="connsiteY577" fmla="*/ 3581 h 19998"/>
                <a:gd name="connsiteX578" fmla="*/ 16694 w 19998"/>
                <a:gd name="connsiteY578" fmla="*/ 3600 h 19998"/>
                <a:gd name="connsiteX579" fmla="*/ 16694 w 19998"/>
                <a:gd name="connsiteY579" fmla="*/ 3560 h 19998"/>
                <a:gd name="connsiteX580" fmla="*/ 16716 w 19998"/>
                <a:gd name="connsiteY580" fmla="*/ 3560 h 19998"/>
                <a:gd name="connsiteX581" fmla="*/ 16716 w 19998"/>
                <a:gd name="connsiteY581" fmla="*/ 3518 h 19998"/>
                <a:gd name="connsiteX582" fmla="*/ 16759 w 19998"/>
                <a:gd name="connsiteY582" fmla="*/ 3497 h 19998"/>
                <a:gd name="connsiteX583" fmla="*/ 16759 w 19998"/>
                <a:gd name="connsiteY583" fmla="*/ 3478 h 19998"/>
                <a:gd name="connsiteX584" fmla="*/ 16940 w 19998"/>
                <a:gd name="connsiteY584" fmla="*/ 3478 h 19998"/>
                <a:gd name="connsiteX585" fmla="*/ 17085 w 19998"/>
                <a:gd name="connsiteY585" fmla="*/ 3560 h 19998"/>
                <a:gd name="connsiteX586" fmla="*/ 17085 w 19998"/>
                <a:gd name="connsiteY586" fmla="*/ 3534 h 19998"/>
                <a:gd name="connsiteX587" fmla="*/ 17192 w 19998"/>
                <a:gd name="connsiteY587" fmla="*/ 3518 h 19998"/>
                <a:gd name="connsiteX588" fmla="*/ 17192 w 19998"/>
                <a:gd name="connsiteY588" fmla="*/ 3534 h 19998"/>
                <a:gd name="connsiteX589" fmla="*/ 17373 w 19998"/>
                <a:gd name="connsiteY589" fmla="*/ 3640 h 19998"/>
                <a:gd name="connsiteX590" fmla="*/ 17354 w 19998"/>
                <a:gd name="connsiteY590" fmla="*/ 3663 h 19998"/>
                <a:gd name="connsiteX591" fmla="*/ 17437 w 19998"/>
                <a:gd name="connsiteY591" fmla="*/ 3783 h 19998"/>
                <a:gd name="connsiteX592" fmla="*/ 17397 w 19998"/>
                <a:gd name="connsiteY592" fmla="*/ 3783 h 19998"/>
                <a:gd name="connsiteX593" fmla="*/ 17414 w 19998"/>
                <a:gd name="connsiteY593" fmla="*/ 3826 h 19998"/>
                <a:gd name="connsiteX594" fmla="*/ 17437 w 19998"/>
                <a:gd name="connsiteY594" fmla="*/ 3826 h 19998"/>
                <a:gd name="connsiteX595" fmla="*/ 17602 w 19998"/>
                <a:gd name="connsiteY595" fmla="*/ 4028 h 19998"/>
                <a:gd name="connsiteX596" fmla="*/ 17623 w 19998"/>
                <a:gd name="connsiteY596" fmla="*/ 4091 h 19998"/>
                <a:gd name="connsiteX597" fmla="*/ 17642 w 19998"/>
                <a:gd name="connsiteY597" fmla="*/ 4091 h 19998"/>
                <a:gd name="connsiteX598" fmla="*/ 17683 w 19998"/>
                <a:gd name="connsiteY598" fmla="*/ 4211 h 19998"/>
                <a:gd name="connsiteX599" fmla="*/ 17849 w 19998"/>
                <a:gd name="connsiteY599" fmla="*/ 4211 h 19998"/>
                <a:gd name="connsiteX600" fmla="*/ 17849 w 19998"/>
                <a:gd name="connsiteY600" fmla="*/ 4171 h 19998"/>
                <a:gd name="connsiteX601" fmla="*/ 17871 w 19998"/>
                <a:gd name="connsiteY601" fmla="*/ 4171 h 19998"/>
                <a:gd name="connsiteX602" fmla="*/ 17830 w 19998"/>
                <a:gd name="connsiteY602" fmla="*/ 4091 h 19998"/>
                <a:gd name="connsiteX603" fmla="*/ 17871 w 19998"/>
                <a:gd name="connsiteY603" fmla="*/ 4065 h 19998"/>
                <a:gd name="connsiteX604" fmla="*/ 17935 w 19998"/>
                <a:gd name="connsiteY604" fmla="*/ 4091 h 19998"/>
                <a:gd name="connsiteX605" fmla="*/ 17976 w 19998"/>
                <a:gd name="connsiteY605" fmla="*/ 4065 h 19998"/>
                <a:gd name="connsiteX606" fmla="*/ 18019 w 19998"/>
                <a:gd name="connsiteY606" fmla="*/ 4091 h 19998"/>
                <a:gd name="connsiteX607" fmla="*/ 18140 w 19998"/>
                <a:gd name="connsiteY607" fmla="*/ 4131 h 19998"/>
                <a:gd name="connsiteX608" fmla="*/ 18183 w 19998"/>
                <a:gd name="connsiteY608" fmla="*/ 4293 h 19998"/>
                <a:gd name="connsiteX609" fmla="*/ 18200 w 19998"/>
                <a:gd name="connsiteY609" fmla="*/ 4293 h 19998"/>
                <a:gd name="connsiteX610" fmla="*/ 18223 w 19998"/>
                <a:gd name="connsiteY610" fmla="*/ 4211 h 19998"/>
                <a:gd name="connsiteX611" fmla="*/ 18240 w 19998"/>
                <a:gd name="connsiteY611" fmla="*/ 4211 h 19998"/>
                <a:gd name="connsiteX612" fmla="*/ 18240 w 19998"/>
                <a:gd name="connsiteY612" fmla="*/ 4230 h 19998"/>
                <a:gd name="connsiteX613" fmla="*/ 18281 w 19998"/>
                <a:gd name="connsiteY613" fmla="*/ 4230 h 19998"/>
                <a:gd name="connsiteX614" fmla="*/ 18328 w 19998"/>
                <a:gd name="connsiteY614" fmla="*/ 4270 h 19998"/>
                <a:gd name="connsiteX615" fmla="*/ 18369 w 19998"/>
                <a:gd name="connsiteY615" fmla="*/ 4253 h 19998"/>
                <a:gd name="connsiteX616" fmla="*/ 18388 w 19998"/>
                <a:gd name="connsiteY616" fmla="*/ 4270 h 19998"/>
                <a:gd name="connsiteX617" fmla="*/ 18531 w 19998"/>
                <a:gd name="connsiteY617" fmla="*/ 4253 h 19998"/>
                <a:gd name="connsiteX618" fmla="*/ 18531 w 19998"/>
                <a:gd name="connsiteY618" fmla="*/ 4270 h 19998"/>
                <a:gd name="connsiteX619" fmla="*/ 18631 w 19998"/>
                <a:gd name="connsiteY619" fmla="*/ 4211 h 19998"/>
                <a:gd name="connsiteX620" fmla="*/ 18631 w 19998"/>
                <a:gd name="connsiteY620" fmla="*/ 4131 h 19998"/>
                <a:gd name="connsiteX621" fmla="*/ 18762 w 19998"/>
                <a:gd name="connsiteY621" fmla="*/ 4108 h 19998"/>
                <a:gd name="connsiteX622" fmla="*/ 18778 w 19998"/>
                <a:gd name="connsiteY622" fmla="*/ 4148 h 19998"/>
                <a:gd name="connsiteX623" fmla="*/ 18821 w 19998"/>
                <a:gd name="connsiteY623" fmla="*/ 4131 h 19998"/>
                <a:gd name="connsiteX624" fmla="*/ 18943 w 19998"/>
                <a:gd name="connsiteY624" fmla="*/ 4333 h 19998"/>
                <a:gd name="connsiteX625" fmla="*/ 19047 w 19998"/>
                <a:gd name="connsiteY625" fmla="*/ 4333 h 19998"/>
                <a:gd name="connsiteX626" fmla="*/ 19064 w 19998"/>
                <a:gd name="connsiteY626" fmla="*/ 4392 h 19998"/>
                <a:gd name="connsiteX627" fmla="*/ 19152 w 19998"/>
                <a:gd name="connsiteY627" fmla="*/ 4392 h 19998"/>
                <a:gd name="connsiteX628" fmla="*/ 19152 w 19998"/>
                <a:gd name="connsiteY628" fmla="*/ 4373 h 19998"/>
                <a:gd name="connsiteX629" fmla="*/ 19212 w 19998"/>
                <a:gd name="connsiteY629" fmla="*/ 4373 h 19998"/>
                <a:gd name="connsiteX630" fmla="*/ 19212 w 19998"/>
                <a:gd name="connsiteY630" fmla="*/ 4392 h 19998"/>
                <a:gd name="connsiteX631" fmla="*/ 19317 w 19998"/>
                <a:gd name="connsiteY631" fmla="*/ 4333 h 19998"/>
                <a:gd name="connsiteX632" fmla="*/ 19417 w 19998"/>
                <a:gd name="connsiteY632" fmla="*/ 4392 h 19998"/>
                <a:gd name="connsiteX633" fmla="*/ 19443 w 19998"/>
                <a:gd name="connsiteY633" fmla="*/ 4373 h 19998"/>
                <a:gd name="connsiteX634" fmla="*/ 19500 w 19998"/>
                <a:gd name="connsiteY634" fmla="*/ 4373 h 19998"/>
                <a:gd name="connsiteX635" fmla="*/ 19521 w 19998"/>
                <a:gd name="connsiteY635" fmla="*/ 4352 h 19998"/>
                <a:gd name="connsiteX636" fmla="*/ 19998 w 19998"/>
                <a:gd name="connsiteY636" fmla="*/ 4512 h 19998"/>
                <a:gd name="connsiteX637" fmla="*/ 19750 w 19998"/>
                <a:gd name="connsiteY637" fmla="*/ 4939 h 19998"/>
                <a:gd name="connsiteX638" fmla="*/ 19712 w 19998"/>
                <a:gd name="connsiteY638" fmla="*/ 4939 h 19998"/>
                <a:gd name="connsiteX639" fmla="*/ 19686 w 19998"/>
                <a:gd name="connsiteY639" fmla="*/ 5003 h 19998"/>
                <a:gd name="connsiteX640" fmla="*/ 19645 w 19998"/>
                <a:gd name="connsiteY640" fmla="*/ 5003 h 19998"/>
                <a:gd name="connsiteX641" fmla="*/ 19131 w 19998"/>
                <a:gd name="connsiteY641" fmla="*/ 6512 h 19998"/>
                <a:gd name="connsiteX642" fmla="*/ 19236 w 19998"/>
                <a:gd name="connsiteY642" fmla="*/ 7750 h 19998"/>
                <a:gd name="connsiteX643" fmla="*/ 19212 w 19998"/>
                <a:gd name="connsiteY643" fmla="*/ 7750 h 19998"/>
                <a:gd name="connsiteX644" fmla="*/ 19090 w 19998"/>
                <a:gd name="connsiteY644" fmla="*/ 7870 h 19998"/>
                <a:gd name="connsiteX645" fmla="*/ 19152 w 19998"/>
                <a:gd name="connsiteY645" fmla="*/ 7853 h 19998"/>
                <a:gd name="connsiteX646" fmla="*/ 19064 w 19998"/>
                <a:gd name="connsiteY646" fmla="*/ 7973 h 19998"/>
                <a:gd name="connsiteX647" fmla="*/ 18983 w 19998"/>
                <a:gd name="connsiteY647" fmla="*/ 7973 h 19998"/>
                <a:gd name="connsiteX648" fmla="*/ 18714 w 19998"/>
                <a:gd name="connsiteY648" fmla="*/ 8135 h 19998"/>
                <a:gd name="connsiteX649" fmla="*/ 18695 w 19998"/>
                <a:gd name="connsiteY649" fmla="*/ 8093 h 19998"/>
                <a:gd name="connsiteX650" fmla="*/ 18614 w 19998"/>
                <a:gd name="connsiteY650" fmla="*/ 7997 h 19998"/>
                <a:gd name="connsiteX651" fmla="*/ 18304 w 19998"/>
                <a:gd name="connsiteY65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555 w 19998"/>
                <a:gd name="connsiteY356" fmla="*/ 5938 h 19998"/>
                <a:gd name="connsiteX357" fmla="*/ 555 w 19998"/>
                <a:gd name="connsiteY357" fmla="*/ 5955 h 19998"/>
                <a:gd name="connsiteX358" fmla="*/ 738 w 19998"/>
                <a:gd name="connsiteY358" fmla="*/ 5938 h 19998"/>
                <a:gd name="connsiteX359" fmla="*/ 695 w 19998"/>
                <a:gd name="connsiteY359" fmla="*/ 5835 h 19998"/>
                <a:gd name="connsiteX360" fmla="*/ 655 w 19998"/>
                <a:gd name="connsiteY360" fmla="*/ 5835 h 19998"/>
                <a:gd name="connsiteX361" fmla="*/ 638 w 19998"/>
                <a:gd name="connsiteY361" fmla="*/ 5877 h 19998"/>
                <a:gd name="connsiteX362" fmla="*/ 574 w 19998"/>
                <a:gd name="connsiteY362" fmla="*/ 5861 h 19998"/>
                <a:gd name="connsiteX363" fmla="*/ 517 w 19998"/>
                <a:gd name="connsiteY363" fmla="*/ 5861 h 19998"/>
                <a:gd name="connsiteX364" fmla="*/ 598 w 19998"/>
                <a:gd name="connsiteY364" fmla="*/ 5736 h 19998"/>
                <a:gd name="connsiteX365" fmla="*/ 141 w 19998"/>
                <a:gd name="connsiteY365" fmla="*/ 5778 h 19998"/>
                <a:gd name="connsiteX366" fmla="*/ 141 w 19998"/>
                <a:gd name="connsiteY366" fmla="*/ 5795 h 19998"/>
                <a:gd name="connsiteX367" fmla="*/ 17 w 19998"/>
                <a:gd name="connsiteY367" fmla="*/ 5818 h 19998"/>
                <a:gd name="connsiteX368" fmla="*/ 17 w 19998"/>
                <a:gd name="connsiteY368" fmla="*/ 5715 h 19998"/>
                <a:gd name="connsiteX369" fmla="*/ 40 w 19998"/>
                <a:gd name="connsiteY369" fmla="*/ 5715 h 19998"/>
                <a:gd name="connsiteX370" fmla="*/ 141 w 19998"/>
                <a:gd name="connsiteY370" fmla="*/ 5287 h 19998"/>
                <a:gd name="connsiteX371" fmla="*/ 181 w 19998"/>
                <a:gd name="connsiteY371" fmla="*/ 5268 h 19998"/>
                <a:gd name="connsiteX372" fmla="*/ 348 w 19998"/>
                <a:gd name="connsiteY372" fmla="*/ 5247 h 19998"/>
                <a:gd name="connsiteX373" fmla="*/ 329 w 19998"/>
                <a:gd name="connsiteY373" fmla="*/ 5205 h 19998"/>
                <a:gd name="connsiteX374" fmla="*/ 450 w 19998"/>
                <a:gd name="connsiteY374" fmla="*/ 5149 h 19998"/>
                <a:gd name="connsiteX375" fmla="*/ 617 w 19998"/>
                <a:gd name="connsiteY375" fmla="*/ 5149 h 19998"/>
                <a:gd name="connsiteX376" fmla="*/ 617 w 19998"/>
                <a:gd name="connsiteY376" fmla="*/ 5106 h 19998"/>
                <a:gd name="connsiteX377" fmla="*/ 803 w 19998"/>
                <a:gd name="connsiteY377" fmla="*/ 5085 h 19998"/>
                <a:gd name="connsiteX378" fmla="*/ 826 w 19998"/>
                <a:gd name="connsiteY378" fmla="*/ 5106 h 19998"/>
                <a:gd name="connsiteX379" fmla="*/ 803 w 19998"/>
                <a:gd name="connsiteY379" fmla="*/ 5149 h 19998"/>
                <a:gd name="connsiteX380" fmla="*/ 803 w 19998"/>
                <a:gd name="connsiteY380" fmla="*/ 5165 h 19998"/>
                <a:gd name="connsiteX381" fmla="*/ 1276 w 19998"/>
                <a:gd name="connsiteY381" fmla="*/ 5022 h 19998"/>
                <a:gd name="connsiteX382" fmla="*/ 1276 w 19998"/>
                <a:gd name="connsiteY382" fmla="*/ 5003 h 19998"/>
                <a:gd name="connsiteX383" fmla="*/ 1276 w 19998"/>
                <a:gd name="connsiteY383" fmla="*/ 5022 h 19998"/>
                <a:gd name="connsiteX384" fmla="*/ 1298 w 19998"/>
                <a:gd name="connsiteY384" fmla="*/ 5022 h 19998"/>
                <a:gd name="connsiteX385" fmla="*/ 1298 w 19998"/>
                <a:gd name="connsiteY385" fmla="*/ 5003 h 19998"/>
                <a:gd name="connsiteX386" fmla="*/ 1341 w 19998"/>
                <a:gd name="connsiteY386" fmla="*/ 5003 h 19998"/>
                <a:gd name="connsiteX387" fmla="*/ 1341 w 19998"/>
                <a:gd name="connsiteY387" fmla="*/ 5165 h 19998"/>
                <a:gd name="connsiteX388" fmla="*/ 1381 w 19998"/>
                <a:gd name="connsiteY388" fmla="*/ 5165 h 19998"/>
                <a:gd name="connsiteX389" fmla="*/ 1441 w 19998"/>
                <a:gd name="connsiteY389" fmla="*/ 5149 h 19998"/>
                <a:gd name="connsiteX390" fmla="*/ 1441 w 19998"/>
                <a:gd name="connsiteY390" fmla="*/ 5205 h 19998"/>
                <a:gd name="connsiteX391" fmla="*/ 1505 w 19998"/>
                <a:gd name="connsiteY391" fmla="*/ 5231 h 19998"/>
                <a:gd name="connsiteX392" fmla="*/ 1524 w 19998"/>
                <a:gd name="connsiteY392" fmla="*/ 5069 h 19998"/>
                <a:gd name="connsiteX393" fmla="*/ 1562 w 19998"/>
                <a:gd name="connsiteY393" fmla="*/ 5069 h 19998"/>
                <a:gd name="connsiteX394" fmla="*/ 1562 w 19998"/>
                <a:gd name="connsiteY394" fmla="*/ 5043 h 19998"/>
                <a:gd name="connsiteX395" fmla="*/ 1815 w 19998"/>
                <a:gd name="connsiteY395" fmla="*/ 5125 h 19998"/>
                <a:gd name="connsiteX396" fmla="*/ 1815 w 19998"/>
                <a:gd name="connsiteY396" fmla="*/ 5149 h 19998"/>
                <a:gd name="connsiteX397" fmla="*/ 1831 w 19998"/>
                <a:gd name="connsiteY397" fmla="*/ 5149 h 19998"/>
                <a:gd name="connsiteX398" fmla="*/ 1874 w 19998"/>
                <a:gd name="connsiteY398" fmla="*/ 5149 h 19998"/>
                <a:gd name="connsiteX399" fmla="*/ 1874 w 19998"/>
                <a:gd name="connsiteY399" fmla="*/ 5189 h 19998"/>
                <a:gd name="connsiteX400" fmla="*/ 1936 w 19998"/>
                <a:gd name="connsiteY400" fmla="*/ 5165 h 19998"/>
                <a:gd name="connsiteX401" fmla="*/ 1936 w 19998"/>
                <a:gd name="connsiteY401" fmla="*/ 5149 h 19998"/>
                <a:gd name="connsiteX402" fmla="*/ 1915 w 19998"/>
                <a:gd name="connsiteY402" fmla="*/ 5125 h 19998"/>
                <a:gd name="connsiteX403" fmla="*/ 1915 w 19998"/>
                <a:gd name="connsiteY403" fmla="*/ 5069 h 19998"/>
                <a:gd name="connsiteX404" fmla="*/ 1979 w 19998"/>
                <a:gd name="connsiteY404" fmla="*/ 5003 h 19998"/>
                <a:gd name="connsiteX405" fmla="*/ 1936 w 19998"/>
                <a:gd name="connsiteY405" fmla="*/ 4939 h 19998"/>
                <a:gd name="connsiteX406" fmla="*/ 2103 w 19998"/>
                <a:gd name="connsiteY406" fmla="*/ 4820 h 19998"/>
                <a:gd name="connsiteX407" fmla="*/ 2496 w 19998"/>
                <a:gd name="connsiteY407" fmla="*/ 4777 h 19998"/>
                <a:gd name="connsiteX408" fmla="*/ 2536 w 19998"/>
                <a:gd name="connsiteY408" fmla="*/ 4860 h 19998"/>
                <a:gd name="connsiteX409" fmla="*/ 2722 w 19998"/>
                <a:gd name="connsiteY409" fmla="*/ 4761 h 19998"/>
                <a:gd name="connsiteX410" fmla="*/ 2722 w 19998"/>
                <a:gd name="connsiteY410" fmla="*/ 4900 h 19998"/>
                <a:gd name="connsiteX411" fmla="*/ 2805 w 19998"/>
                <a:gd name="connsiteY411" fmla="*/ 4923 h 19998"/>
                <a:gd name="connsiteX412" fmla="*/ 2782 w 19998"/>
                <a:gd name="connsiteY412" fmla="*/ 4982 h 19998"/>
                <a:gd name="connsiteX413" fmla="*/ 2886 w 19998"/>
                <a:gd name="connsiteY413" fmla="*/ 5022 h 19998"/>
                <a:gd name="connsiteX414" fmla="*/ 2910 w 19998"/>
                <a:gd name="connsiteY414" fmla="*/ 5022 h 19998"/>
                <a:gd name="connsiteX415" fmla="*/ 2970 w 19998"/>
                <a:gd name="connsiteY415" fmla="*/ 5189 h 19998"/>
                <a:gd name="connsiteX416" fmla="*/ 3256 w 19998"/>
                <a:gd name="connsiteY416" fmla="*/ 5673 h 19998"/>
                <a:gd name="connsiteX417" fmla="*/ 3608 w 19998"/>
                <a:gd name="connsiteY417" fmla="*/ 5391 h 19998"/>
                <a:gd name="connsiteX418" fmla="*/ 3860 w 19998"/>
                <a:gd name="connsiteY418" fmla="*/ 5268 h 19998"/>
                <a:gd name="connsiteX419" fmla="*/ 3999 w 19998"/>
                <a:gd name="connsiteY419" fmla="*/ 5534 h 19998"/>
                <a:gd name="connsiteX420" fmla="*/ 4351 w 19998"/>
                <a:gd name="connsiteY420" fmla="*/ 5351 h 19998"/>
                <a:gd name="connsiteX421" fmla="*/ 4580 w 19998"/>
                <a:gd name="connsiteY421" fmla="*/ 5268 h 19998"/>
                <a:gd name="connsiteX422" fmla="*/ 4580 w 19998"/>
                <a:gd name="connsiteY422" fmla="*/ 5471 h 19998"/>
                <a:gd name="connsiteX423" fmla="*/ 4994 w 19998"/>
                <a:gd name="connsiteY423" fmla="*/ 5449 h 19998"/>
                <a:gd name="connsiteX424" fmla="*/ 5075 w 19998"/>
                <a:gd name="connsiteY424" fmla="*/ 5471 h 19998"/>
                <a:gd name="connsiteX425" fmla="*/ 5323 w 19998"/>
                <a:gd name="connsiteY425" fmla="*/ 5471 h 19998"/>
                <a:gd name="connsiteX426" fmla="*/ 5242 w 19998"/>
                <a:gd name="connsiteY426" fmla="*/ 5407 h 19998"/>
                <a:gd name="connsiteX427" fmla="*/ 4994 w 19998"/>
                <a:gd name="connsiteY427" fmla="*/ 5003 h 19998"/>
                <a:gd name="connsiteX428" fmla="*/ 4970 w 19998"/>
                <a:gd name="connsiteY428" fmla="*/ 5003 h 19998"/>
                <a:gd name="connsiteX429" fmla="*/ 4954 w 19998"/>
                <a:gd name="connsiteY429" fmla="*/ 4982 h 19998"/>
                <a:gd name="connsiteX430" fmla="*/ 5054 w 19998"/>
                <a:gd name="connsiteY430" fmla="*/ 4618 h 19998"/>
                <a:gd name="connsiteX431" fmla="*/ 5054 w 19998"/>
                <a:gd name="connsiteY431" fmla="*/ 4601 h 19998"/>
                <a:gd name="connsiteX432" fmla="*/ 5037 w 19998"/>
                <a:gd name="connsiteY432" fmla="*/ 4618 h 19998"/>
                <a:gd name="connsiteX433" fmla="*/ 5011 w 19998"/>
                <a:gd name="connsiteY433" fmla="*/ 4131 h 19998"/>
                <a:gd name="connsiteX434" fmla="*/ 4970 w 19998"/>
                <a:gd name="connsiteY434" fmla="*/ 4131 h 19998"/>
                <a:gd name="connsiteX435" fmla="*/ 4642 w 19998"/>
                <a:gd name="connsiteY435" fmla="*/ 3335 h 19998"/>
                <a:gd name="connsiteX436" fmla="*/ 4663 w 19998"/>
                <a:gd name="connsiteY436" fmla="*/ 3092 h 19998"/>
                <a:gd name="connsiteX437" fmla="*/ 4563 w 19998"/>
                <a:gd name="connsiteY437" fmla="*/ 3050 h 19998"/>
                <a:gd name="connsiteX438" fmla="*/ 4563 w 19998"/>
                <a:gd name="connsiteY438" fmla="*/ 2930 h 19998"/>
                <a:gd name="connsiteX439" fmla="*/ 4663 w 19998"/>
                <a:gd name="connsiteY439" fmla="*/ 2987 h 19998"/>
                <a:gd name="connsiteX440" fmla="*/ 4684 w 19998"/>
                <a:gd name="connsiteY440" fmla="*/ 2947 h 19998"/>
                <a:gd name="connsiteX441" fmla="*/ 5242 w 19998"/>
                <a:gd name="connsiteY441" fmla="*/ 3092 h 19998"/>
                <a:gd name="connsiteX442" fmla="*/ 5258 w 19998"/>
                <a:gd name="connsiteY442" fmla="*/ 3029 h 19998"/>
                <a:gd name="connsiteX443" fmla="*/ 5570 w 19998"/>
                <a:gd name="connsiteY443" fmla="*/ 3050 h 19998"/>
                <a:gd name="connsiteX444" fmla="*/ 5632 w 19998"/>
                <a:gd name="connsiteY444" fmla="*/ 3252 h 19998"/>
                <a:gd name="connsiteX445" fmla="*/ 5592 w 19998"/>
                <a:gd name="connsiteY445" fmla="*/ 3252 h 19998"/>
                <a:gd name="connsiteX446" fmla="*/ 5570 w 19998"/>
                <a:gd name="connsiteY446" fmla="*/ 3316 h 19998"/>
                <a:gd name="connsiteX447" fmla="*/ 5511 w 19998"/>
                <a:gd name="connsiteY447" fmla="*/ 3316 h 19998"/>
                <a:gd name="connsiteX448" fmla="*/ 5675 w 19998"/>
                <a:gd name="connsiteY448" fmla="*/ 3800 h 19998"/>
                <a:gd name="connsiteX449" fmla="*/ 5649 w 19998"/>
                <a:gd name="connsiteY449" fmla="*/ 3826 h 19998"/>
                <a:gd name="connsiteX450" fmla="*/ 5732 w 19998"/>
                <a:gd name="connsiteY450" fmla="*/ 3842 h 19998"/>
                <a:gd name="connsiteX451" fmla="*/ 5713 w 19998"/>
                <a:gd name="connsiteY451" fmla="*/ 3842 h 19998"/>
                <a:gd name="connsiteX452" fmla="*/ 5732 w 19998"/>
                <a:gd name="connsiteY452" fmla="*/ 3882 h 19998"/>
                <a:gd name="connsiteX453" fmla="*/ 5756 w 19998"/>
                <a:gd name="connsiteY453" fmla="*/ 3882 h 19998"/>
                <a:gd name="connsiteX454" fmla="*/ 5775 w 19998"/>
                <a:gd name="connsiteY454" fmla="*/ 3882 h 19998"/>
                <a:gd name="connsiteX455" fmla="*/ 5861 w 19998"/>
                <a:gd name="connsiteY455" fmla="*/ 3762 h 19998"/>
                <a:gd name="connsiteX456" fmla="*/ 6499 w 19998"/>
                <a:gd name="connsiteY456" fmla="*/ 3906 h 19998"/>
                <a:gd name="connsiteX457" fmla="*/ 7611 w 19998"/>
                <a:gd name="connsiteY457" fmla="*/ 3826 h 19998"/>
                <a:gd name="connsiteX458" fmla="*/ 7923 w 19998"/>
                <a:gd name="connsiteY458" fmla="*/ 3722 h 19998"/>
                <a:gd name="connsiteX459" fmla="*/ 8045 w 19998"/>
                <a:gd name="connsiteY459" fmla="*/ 3703 h 19998"/>
                <a:gd name="connsiteX460" fmla="*/ 7611 w 19998"/>
                <a:gd name="connsiteY460" fmla="*/ 3600 h 19998"/>
                <a:gd name="connsiteX461" fmla="*/ 7611 w 19998"/>
                <a:gd name="connsiteY461" fmla="*/ 3581 h 19998"/>
                <a:gd name="connsiteX462" fmla="*/ 7799 w 19998"/>
                <a:gd name="connsiteY462" fmla="*/ 3092 h 19998"/>
                <a:gd name="connsiteX463" fmla="*/ 9574 w 19998"/>
                <a:gd name="connsiteY463" fmla="*/ 2317 h 19998"/>
                <a:gd name="connsiteX464" fmla="*/ 9843 w 19998"/>
                <a:gd name="connsiteY464" fmla="*/ 1993 h 19998"/>
                <a:gd name="connsiteX465" fmla="*/ 9902 w 19998"/>
                <a:gd name="connsiteY465" fmla="*/ 2051 h 19998"/>
                <a:gd name="connsiteX466" fmla="*/ 10031 w 19998"/>
                <a:gd name="connsiteY466" fmla="*/ 2051 h 19998"/>
                <a:gd name="connsiteX467" fmla="*/ 9964 w 19998"/>
                <a:gd name="connsiteY467" fmla="*/ 1972 h 19998"/>
                <a:gd name="connsiteX468" fmla="*/ 9943 w 19998"/>
                <a:gd name="connsiteY468" fmla="*/ 1993 h 19998"/>
                <a:gd name="connsiteX469" fmla="*/ 9843 w 19998"/>
                <a:gd name="connsiteY469" fmla="*/ 1645 h 19998"/>
                <a:gd name="connsiteX470" fmla="*/ 9902 w 19998"/>
                <a:gd name="connsiteY470" fmla="*/ 1645 h 19998"/>
                <a:gd name="connsiteX471" fmla="*/ 9902 w 19998"/>
                <a:gd name="connsiteY471" fmla="*/ 1628 h 19998"/>
                <a:gd name="connsiteX472" fmla="*/ 9902 w 19998"/>
                <a:gd name="connsiteY472" fmla="*/ 1607 h 19998"/>
                <a:gd name="connsiteX473" fmla="*/ 9843 w 19998"/>
                <a:gd name="connsiteY473" fmla="*/ 1542 h 19998"/>
                <a:gd name="connsiteX474" fmla="*/ 9886 w 19998"/>
                <a:gd name="connsiteY474" fmla="*/ 1260 h 19998"/>
                <a:gd name="connsiteX475" fmla="*/ 9926 w 19998"/>
                <a:gd name="connsiteY475" fmla="*/ 1243 h 19998"/>
                <a:gd name="connsiteX476" fmla="*/ 9886 w 19998"/>
                <a:gd name="connsiteY476" fmla="*/ 815 h 19998"/>
                <a:gd name="connsiteX477" fmla="*/ 9902 w 19998"/>
                <a:gd name="connsiteY477" fmla="*/ 815 h 19998"/>
                <a:gd name="connsiteX478" fmla="*/ 9886 w 19998"/>
                <a:gd name="connsiteY478" fmla="*/ 484 h 19998"/>
                <a:gd name="connsiteX479" fmla="*/ 10645 w 19998"/>
                <a:gd name="connsiteY479" fmla="*/ 186 h 19998"/>
                <a:gd name="connsiteX480" fmla="*/ 11307 w 19998"/>
                <a:gd name="connsiteY480" fmla="*/ 0 h 19998"/>
                <a:gd name="connsiteX481" fmla="*/ 11431 w 19998"/>
                <a:gd name="connsiteY481" fmla="*/ 324 h 19998"/>
                <a:gd name="connsiteX482" fmla="*/ 11431 w 19998"/>
                <a:gd name="connsiteY482" fmla="*/ 630 h 19998"/>
                <a:gd name="connsiteX483" fmla="*/ 11577 w 19998"/>
                <a:gd name="connsiteY483" fmla="*/ 630 h 19998"/>
                <a:gd name="connsiteX484" fmla="*/ 11700 w 19998"/>
                <a:gd name="connsiteY484" fmla="*/ 832 h 19998"/>
                <a:gd name="connsiteX485" fmla="*/ 11822 w 19998"/>
                <a:gd name="connsiteY485" fmla="*/ 895 h 19998"/>
                <a:gd name="connsiteX486" fmla="*/ 12158 w 19998"/>
                <a:gd name="connsiteY486" fmla="*/ 670 h 19998"/>
                <a:gd name="connsiteX487" fmla="*/ 12279 w 19998"/>
                <a:gd name="connsiteY487" fmla="*/ 792 h 19998"/>
                <a:gd name="connsiteX488" fmla="*/ 12255 w 19998"/>
                <a:gd name="connsiteY488" fmla="*/ 815 h 19998"/>
                <a:gd name="connsiteX489" fmla="*/ 12360 w 19998"/>
                <a:gd name="connsiteY489" fmla="*/ 895 h 19998"/>
                <a:gd name="connsiteX490" fmla="*/ 12360 w 19998"/>
                <a:gd name="connsiteY490" fmla="*/ 912 h 19998"/>
                <a:gd name="connsiteX491" fmla="*/ 12339 w 19998"/>
                <a:gd name="connsiteY491" fmla="*/ 935 h 19998"/>
                <a:gd name="connsiteX492" fmla="*/ 12548 w 19998"/>
                <a:gd name="connsiteY492" fmla="*/ 1342 h 19998"/>
                <a:gd name="connsiteX493" fmla="*/ 12753 w 19998"/>
                <a:gd name="connsiteY493" fmla="*/ 1260 h 19998"/>
                <a:gd name="connsiteX494" fmla="*/ 12729 w 19998"/>
                <a:gd name="connsiteY494" fmla="*/ 1363 h 19998"/>
                <a:gd name="connsiteX495" fmla="*/ 12834 w 19998"/>
                <a:gd name="connsiteY495" fmla="*/ 1323 h 19998"/>
                <a:gd name="connsiteX496" fmla="*/ 12853 w 19998"/>
                <a:gd name="connsiteY496" fmla="*/ 1342 h 19998"/>
                <a:gd name="connsiteX497" fmla="*/ 12901 w 19998"/>
                <a:gd name="connsiteY497" fmla="*/ 1342 h 19998"/>
                <a:gd name="connsiteX498" fmla="*/ 13039 w 19998"/>
                <a:gd name="connsiteY498" fmla="*/ 1769 h 19998"/>
                <a:gd name="connsiteX499" fmla="*/ 13039 w 19998"/>
                <a:gd name="connsiteY499" fmla="*/ 1751 h 19998"/>
                <a:gd name="connsiteX500" fmla="*/ 13065 w 19998"/>
                <a:gd name="connsiteY500" fmla="*/ 1751 h 19998"/>
                <a:gd name="connsiteX501" fmla="*/ 13082 w 19998"/>
                <a:gd name="connsiteY501" fmla="*/ 1671 h 19998"/>
                <a:gd name="connsiteX502" fmla="*/ 13186 w 19998"/>
                <a:gd name="connsiteY502" fmla="*/ 1645 h 19998"/>
                <a:gd name="connsiteX503" fmla="*/ 13203 w 19998"/>
                <a:gd name="connsiteY503" fmla="*/ 1671 h 19998"/>
                <a:gd name="connsiteX504" fmla="*/ 13203 w 19998"/>
                <a:gd name="connsiteY504" fmla="*/ 1645 h 19998"/>
                <a:gd name="connsiteX505" fmla="*/ 13267 w 19998"/>
                <a:gd name="connsiteY505" fmla="*/ 1645 h 19998"/>
                <a:gd name="connsiteX506" fmla="*/ 13267 w 19998"/>
                <a:gd name="connsiteY506" fmla="*/ 1671 h 19998"/>
                <a:gd name="connsiteX507" fmla="*/ 13308 w 19998"/>
                <a:gd name="connsiteY507" fmla="*/ 1687 h 19998"/>
                <a:gd name="connsiteX508" fmla="*/ 13308 w 19998"/>
                <a:gd name="connsiteY508" fmla="*/ 1711 h 19998"/>
                <a:gd name="connsiteX509" fmla="*/ 13515 w 19998"/>
                <a:gd name="connsiteY509" fmla="*/ 1628 h 19998"/>
                <a:gd name="connsiteX510" fmla="*/ 13598 w 19998"/>
                <a:gd name="connsiteY510" fmla="*/ 1751 h 19998"/>
                <a:gd name="connsiteX511" fmla="*/ 13660 w 19998"/>
                <a:gd name="connsiteY511" fmla="*/ 1769 h 19998"/>
                <a:gd name="connsiteX512" fmla="*/ 13660 w 19998"/>
                <a:gd name="connsiteY512" fmla="*/ 1833 h 19998"/>
                <a:gd name="connsiteX513" fmla="*/ 13677 w 19998"/>
                <a:gd name="connsiteY513" fmla="*/ 1833 h 19998"/>
                <a:gd name="connsiteX514" fmla="*/ 13677 w 19998"/>
                <a:gd name="connsiteY514" fmla="*/ 1849 h 19998"/>
                <a:gd name="connsiteX515" fmla="*/ 13725 w 19998"/>
                <a:gd name="connsiteY515" fmla="*/ 1849 h 19998"/>
                <a:gd name="connsiteX516" fmla="*/ 13703 w 19998"/>
                <a:gd name="connsiteY516" fmla="*/ 1833 h 19998"/>
                <a:gd name="connsiteX517" fmla="*/ 13725 w 19998"/>
                <a:gd name="connsiteY517" fmla="*/ 1791 h 19998"/>
                <a:gd name="connsiteX518" fmla="*/ 13808 w 19998"/>
                <a:gd name="connsiteY518" fmla="*/ 1873 h 19998"/>
                <a:gd name="connsiteX519" fmla="*/ 13725 w 19998"/>
                <a:gd name="connsiteY519" fmla="*/ 2155 h 19998"/>
                <a:gd name="connsiteX520" fmla="*/ 13725 w 19998"/>
                <a:gd name="connsiteY520" fmla="*/ 2138 h 19998"/>
                <a:gd name="connsiteX521" fmla="*/ 13784 w 19998"/>
                <a:gd name="connsiteY521" fmla="*/ 2155 h 19998"/>
                <a:gd name="connsiteX522" fmla="*/ 13825 w 19998"/>
                <a:gd name="connsiteY522" fmla="*/ 2301 h 19998"/>
                <a:gd name="connsiteX523" fmla="*/ 13703 w 19998"/>
                <a:gd name="connsiteY523" fmla="*/ 2420 h 19998"/>
                <a:gd name="connsiteX524" fmla="*/ 13741 w 19998"/>
                <a:gd name="connsiteY524" fmla="*/ 2463 h 19998"/>
                <a:gd name="connsiteX525" fmla="*/ 13703 w 19998"/>
                <a:gd name="connsiteY525" fmla="*/ 2503 h 19998"/>
                <a:gd name="connsiteX526" fmla="*/ 13784 w 19998"/>
                <a:gd name="connsiteY526" fmla="*/ 2519 h 19998"/>
                <a:gd name="connsiteX527" fmla="*/ 13784 w 19998"/>
                <a:gd name="connsiteY527" fmla="*/ 2540 h 19998"/>
                <a:gd name="connsiteX528" fmla="*/ 13849 w 19998"/>
                <a:gd name="connsiteY528" fmla="*/ 2540 h 19998"/>
                <a:gd name="connsiteX529" fmla="*/ 14280 w 19998"/>
                <a:gd name="connsiteY529" fmla="*/ 2540 h 19998"/>
                <a:gd name="connsiteX530" fmla="*/ 14527 w 19998"/>
                <a:gd name="connsiteY530" fmla="*/ 2437 h 19998"/>
                <a:gd name="connsiteX531" fmla="*/ 14527 w 19998"/>
                <a:gd name="connsiteY531" fmla="*/ 2218 h 19998"/>
                <a:gd name="connsiteX532" fmla="*/ 14715 w 19998"/>
                <a:gd name="connsiteY532" fmla="*/ 2051 h 19998"/>
                <a:gd name="connsiteX533" fmla="*/ 14815 w 19998"/>
                <a:gd name="connsiteY533" fmla="*/ 2115 h 19998"/>
                <a:gd name="connsiteX534" fmla="*/ 14775 w 19998"/>
                <a:gd name="connsiteY534" fmla="*/ 2138 h 19998"/>
                <a:gd name="connsiteX535" fmla="*/ 14796 w 19998"/>
                <a:gd name="connsiteY535" fmla="*/ 2218 h 19998"/>
                <a:gd name="connsiteX536" fmla="*/ 14756 w 19998"/>
                <a:gd name="connsiteY536" fmla="*/ 2195 h 19998"/>
                <a:gd name="connsiteX537" fmla="*/ 14732 w 19998"/>
                <a:gd name="connsiteY537" fmla="*/ 2218 h 19998"/>
                <a:gd name="connsiteX538" fmla="*/ 14756 w 19998"/>
                <a:gd name="connsiteY538" fmla="*/ 2237 h 19998"/>
                <a:gd name="connsiteX539" fmla="*/ 14732 w 19998"/>
                <a:gd name="connsiteY539" fmla="*/ 2275 h 19998"/>
                <a:gd name="connsiteX540" fmla="*/ 14715 w 19998"/>
                <a:gd name="connsiteY540" fmla="*/ 2275 h 19998"/>
                <a:gd name="connsiteX541" fmla="*/ 14756 w 19998"/>
                <a:gd name="connsiteY541" fmla="*/ 2341 h 19998"/>
                <a:gd name="connsiteX542" fmla="*/ 14675 w 19998"/>
                <a:gd name="connsiteY542" fmla="*/ 2519 h 19998"/>
                <a:gd name="connsiteX543" fmla="*/ 14815 w 19998"/>
                <a:gd name="connsiteY543" fmla="*/ 2622 h 19998"/>
                <a:gd name="connsiteX544" fmla="*/ 14796 w 19998"/>
                <a:gd name="connsiteY544" fmla="*/ 2904 h 19998"/>
                <a:gd name="connsiteX545" fmla="*/ 14918 w 19998"/>
                <a:gd name="connsiteY545" fmla="*/ 2904 h 19998"/>
                <a:gd name="connsiteX546" fmla="*/ 14918 w 19998"/>
                <a:gd name="connsiteY546" fmla="*/ 2867 h 19998"/>
                <a:gd name="connsiteX547" fmla="*/ 15001 w 19998"/>
                <a:gd name="connsiteY547" fmla="*/ 2888 h 19998"/>
                <a:gd name="connsiteX548" fmla="*/ 15230 w 19998"/>
                <a:gd name="connsiteY548" fmla="*/ 3074 h 19998"/>
                <a:gd name="connsiteX549" fmla="*/ 15249 w 19998"/>
                <a:gd name="connsiteY549" fmla="*/ 3050 h 19998"/>
                <a:gd name="connsiteX550" fmla="*/ 15249 w 19998"/>
                <a:gd name="connsiteY550" fmla="*/ 3114 h 19998"/>
                <a:gd name="connsiteX551" fmla="*/ 15330 w 19998"/>
                <a:gd name="connsiteY551" fmla="*/ 3114 h 19998"/>
                <a:gd name="connsiteX552" fmla="*/ 15418 w 19998"/>
                <a:gd name="connsiteY552" fmla="*/ 3114 h 19998"/>
                <a:gd name="connsiteX553" fmla="*/ 15499 w 19998"/>
                <a:gd name="connsiteY553" fmla="*/ 3196 h 19998"/>
                <a:gd name="connsiteX554" fmla="*/ 15475 w 19998"/>
                <a:gd name="connsiteY554" fmla="*/ 3252 h 19998"/>
                <a:gd name="connsiteX555" fmla="*/ 15499 w 19998"/>
                <a:gd name="connsiteY555" fmla="*/ 3295 h 19998"/>
                <a:gd name="connsiteX556" fmla="*/ 15499 w 19998"/>
                <a:gd name="connsiteY556" fmla="*/ 3276 h 19998"/>
                <a:gd name="connsiteX557" fmla="*/ 15599 w 19998"/>
                <a:gd name="connsiteY557" fmla="*/ 3276 h 19998"/>
                <a:gd name="connsiteX558" fmla="*/ 15704 w 19998"/>
                <a:gd name="connsiteY558" fmla="*/ 3374 h 19998"/>
                <a:gd name="connsiteX559" fmla="*/ 15682 w 19998"/>
                <a:gd name="connsiteY559" fmla="*/ 3414 h 19998"/>
                <a:gd name="connsiteX560" fmla="*/ 15723 w 19998"/>
                <a:gd name="connsiteY560" fmla="*/ 3478 h 19998"/>
                <a:gd name="connsiteX561" fmla="*/ 15704 w 19998"/>
                <a:gd name="connsiteY561" fmla="*/ 3497 h 19998"/>
                <a:gd name="connsiteX562" fmla="*/ 15747 w 19998"/>
                <a:gd name="connsiteY562" fmla="*/ 3534 h 19998"/>
                <a:gd name="connsiteX563" fmla="*/ 15747 w 19998"/>
                <a:gd name="connsiteY563" fmla="*/ 3518 h 19998"/>
                <a:gd name="connsiteX564" fmla="*/ 15935 w 19998"/>
                <a:gd name="connsiteY564" fmla="*/ 3478 h 19998"/>
                <a:gd name="connsiteX565" fmla="*/ 15935 w 19998"/>
                <a:gd name="connsiteY565" fmla="*/ 3518 h 19998"/>
                <a:gd name="connsiteX566" fmla="*/ 15951 w 19998"/>
                <a:gd name="connsiteY566" fmla="*/ 3518 h 19998"/>
                <a:gd name="connsiteX567" fmla="*/ 15992 w 19998"/>
                <a:gd name="connsiteY567" fmla="*/ 3414 h 19998"/>
                <a:gd name="connsiteX568" fmla="*/ 16156 w 19998"/>
                <a:gd name="connsiteY568" fmla="*/ 3414 h 19998"/>
                <a:gd name="connsiteX569" fmla="*/ 16156 w 19998"/>
                <a:gd name="connsiteY569" fmla="*/ 3374 h 19998"/>
                <a:gd name="connsiteX570" fmla="*/ 16302 w 19998"/>
                <a:gd name="connsiteY570" fmla="*/ 3436 h 19998"/>
                <a:gd name="connsiteX571" fmla="*/ 16285 w 19998"/>
                <a:gd name="connsiteY571" fmla="*/ 3454 h 19998"/>
                <a:gd name="connsiteX572" fmla="*/ 16366 w 19998"/>
                <a:gd name="connsiteY572" fmla="*/ 3518 h 19998"/>
                <a:gd name="connsiteX573" fmla="*/ 16490 w 19998"/>
                <a:gd name="connsiteY573" fmla="*/ 3518 h 19998"/>
                <a:gd name="connsiteX574" fmla="*/ 16506 w 19998"/>
                <a:gd name="connsiteY574" fmla="*/ 3600 h 19998"/>
                <a:gd name="connsiteX575" fmla="*/ 16590 w 19998"/>
                <a:gd name="connsiteY575" fmla="*/ 3624 h 19998"/>
                <a:gd name="connsiteX576" fmla="*/ 16611 w 19998"/>
                <a:gd name="connsiteY576" fmla="*/ 3581 h 19998"/>
                <a:gd name="connsiteX577" fmla="*/ 16694 w 19998"/>
                <a:gd name="connsiteY577" fmla="*/ 3600 h 19998"/>
                <a:gd name="connsiteX578" fmla="*/ 16694 w 19998"/>
                <a:gd name="connsiteY578" fmla="*/ 3560 h 19998"/>
                <a:gd name="connsiteX579" fmla="*/ 16716 w 19998"/>
                <a:gd name="connsiteY579" fmla="*/ 3560 h 19998"/>
                <a:gd name="connsiteX580" fmla="*/ 16716 w 19998"/>
                <a:gd name="connsiteY580" fmla="*/ 3518 h 19998"/>
                <a:gd name="connsiteX581" fmla="*/ 16759 w 19998"/>
                <a:gd name="connsiteY581" fmla="*/ 3497 h 19998"/>
                <a:gd name="connsiteX582" fmla="*/ 16759 w 19998"/>
                <a:gd name="connsiteY582" fmla="*/ 3478 h 19998"/>
                <a:gd name="connsiteX583" fmla="*/ 16940 w 19998"/>
                <a:gd name="connsiteY583" fmla="*/ 3478 h 19998"/>
                <a:gd name="connsiteX584" fmla="*/ 17085 w 19998"/>
                <a:gd name="connsiteY584" fmla="*/ 3560 h 19998"/>
                <a:gd name="connsiteX585" fmla="*/ 17085 w 19998"/>
                <a:gd name="connsiteY585" fmla="*/ 3534 h 19998"/>
                <a:gd name="connsiteX586" fmla="*/ 17192 w 19998"/>
                <a:gd name="connsiteY586" fmla="*/ 3518 h 19998"/>
                <a:gd name="connsiteX587" fmla="*/ 17192 w 19998"/>
                <a:gd name="connsiteY587" fmla="*/ 3534 h 19998"/>
                <a:gd name="connsiteX588" fmla="*/ 17373 w 19998"/>
                <a:gd name="connsiteY588" fmla="*/ 3640 h 19998"/>
                <a:gd name="connsiteX589" fmla="*/ 17354 w 19998"/>
                <a:gd name="connsiteY589" fmla="*/ 3663 h 19998"/>
                <a:gd name="connsiteX590" fmla="*/ 17437 w 19998"/>
                <a:gd name="connsiteY590" fmla="*/ 3783 h 19998"/>
                <a:gd name="connsiteX591" fmla="*/ 17397 w 19998"/>
                <a:gd name="connsiteY591" fmla="*/ 3783 h 19998"/>
                <a:gd name="connsiteX592" fmla="*/ 17414 w 19998"/>
                <a:gd name="connsiteY592" fmla="*/ 3826 h 19998"/>
                <a:gd name="connsiteX593" fmla="*/ 17437 w 19998"/>
                <a:gd name="connsiteY593" fmla="*/ 3826 h 19998"/>
                <a:gd name="connsiteX594" fmla="*/ 17602 w 19998"/>
                <a:gd name="connsiteY594" fmla="*/ 4028 h 19998"/>
                <a:gd name="connsiteX595" fmla="*/ 17623 w 19998"/>
                <a:gd name="connsiteY595" fmla="*/ 4091 h 19998"/>
                <a:gd name="connsiteX596" fmla="*/ 17642 w 19998"/>
                <a:gd name="connsiteY596" fmla="*/ 4091 h 19998"/>
                <a:gd name="connsiteX597" fmla="*/ 17683 w 19998"/>
                <a:gd name="connsiteY597" fmla="*/ 4211 h 19998"/>
                <a:gd name="connsiteX598" fmla="*/ 17849 w 19998"/>
                <a:gd name="connsiteY598" fmla="*/ 4211 h 19998"/>
                <a:gd name="connsiteX599" fmla="*/ 17849 w 19998"/>
                <a:gd name="connsiteY599" fmla="*/ 4171 h 19998"/>
                <a:gd name="connsiteX600" fmla="*/ 17871 w 19998"/>
                <a:gd name="connsiteY600" fmla="*/ 4171 h 19998"/>
                <a:gd name="connsiteX601" fmla="*/ 17830 w 19998"/>
                <a:gd name="connsiteY601" fmla="*/ 4091 h 19998"/>
                <a:gd name="connsiteX602" fmla="*/ 17871 w 19998"/>
                <a:gd name="connsiteY602" fmla="*/ 4065 h 19998"/>
                <a:gd name="connsiteX603" fmla="*/ 17935 w 19998"/>
                <a:gd name="connsiteY603" fmla="*/ 4091 h 19998"/>
                <a:gd name="connsiteX604" fmla="*/ 17976 w 19998"/>
                <a:gd name="connsiteY604" fmla="*/ 4065 h 19998"/>
                <a:gd name="connsiteX605" fmla="*/ 18019 w 19998"/>
                <a:gd name="connsiteY605" fmla="*/ 4091 h 19998"/>
                <a:gd name="connsiteX606" fmla="*/ 18140 w 19998"/>
                <a:gd name="connsiteY606" fmla="*/ 4131 h 19998"/>
                <a:gd name="connsiteX607" fmla="*/ 18183 w 19998"/>
                <a:gd name="connsiteY607" fmla="*/ 4293 h 19998"/>
                <a:gd name="connsiteX608" fmla="*/ 18200 w 19998"/>
                <a:gd name="connsiteY608" fmla="*/ 4293 h 19998"/>
                <a:gd name="connsiteX609" fmla="*/ 18223 w 19998"/>
                <a:gd name="connsiteY609" fmla="*/ 4211 h 19998"/>
                <a:gd name="connsiteX610" fmla="*/ 18240 w 19998"/>
                <a:gd name="connsiteY610" fmla="*/ 4211 h 19998"/>
                <a:gd name="connsiteX611" fmla="*/ 18240 w 19998"/>
                <a:gd name="connsiteY611" fmla="*/ 4230 h 19998"/>
                <a:gd name="connsiteX612" fmla="*/ 18281 w 19998"/>
                <a:gd name="connsiteY612" fmla="*/ 4230 h 19998"/>
                <a:gd name="connsiteX613" fmla="*/ 18328 w 19998"/>
                <a:gd name="connsiteY613" fmla="*/ 4270 h 19998"/>
                <a:gd name="connsiteX614" fmla="*/ 18369 w 19998"/>
                <a:gd name="connsiteY614" fmla="*/ 4253 h 19998"/>
                <a:gd name="connsiteX615" fmla="*/ 18388 w 19998"/>
                <a:gd name="connsiteY615" fmla="*/ 4270 h 19998"/>
                <a:gd name="connsiteX616" fmla="*/ 18531 w 19998"/>
                <a:gd name="connsiteY616" fmla="*/ 4253 h 19998"/>
                <a:gd name="connsiteX617" fmla="*/ 18531 w 19998"/>
                <a:gd name="connsiteY617" fmla="*/ 4270 h 19998"/>
                <a:gd name="connsiteX618" fmla="*/ 18631 w 19998"/>
                <a:gd name="connsiteY618" fmla="*/ 4211 h 19998"/>
                <a:gd name="connsiteX619" fmla="*/ 18631 w 19998"/>
                <a:gd name="connsiteY619" fmla="*/ 4131 h 19998"/>
                <a:gd name="connsiteX620" fmla="*/ 18762 w 19998"/>
                <a:gd name="connsiteY620" fmla="*/ 4108 h 19998"/>
                <a:gd name="connsiteX621" fmla="*/ 18778 w 19998"/>
                <a:gd name="connsiteY621" fmla="*/ 4148 h 19998"/>
                <a:gd name="connsiteX622" fmla="*/ 18821 w 19998"/>
                <a:gd name="connsiteY622" fmla="*/ 4131 h 19998"/>
                <a:gd name="connsiteX623" fmla="*/ 18943 w 19998"/>
                <a:gd name="connsiteY623" fmla="*/ 4333 h 19998"/>
                <a:gd name="connsiteX624" fmla="*/ 19047 w 19998"/>
                <a:gd name="connsiteY624" fmla="*/ 4333 h 19998"/>
                <a:gd name="connsiteX625" fmla="*/ 19064 w 19998"/>
                <a:gd name="connsiteY625" fmla="*/ 4392 h 19998"/>
                <a:gd name="connsiteX626" fmla="*/ 19152 w 19998"/>
                <a:gd name="connsiteY626" fmla="*/ 4392 h 19998"/>
                <a:gd name="connsiteX627" fmla="*/ 19152 w 19998"/>
                <a:gd name="connsiteY627" fmla="*/ 4373 h 19998"/>
                <a:gd name="connsiteX628" fmla="*/ 19212 w 19998"/>
                <a:gd name="connsiteY628" fmla="*/ 4373 h 19998"/>
                <a:gd name="connsiteX629" fmla="*/ 19212 w 19998"/>
                <a:gd name="connsiteY629" fmla="*/ 4392 h 19998"/>
                <a:gd name="connsiteX630" fmla="*/ 19317 w 19998"/>
                <a:gd name="connsiteY630" fmla="*/ 4333 h 19998"/>
                <a:gd name="connsiteX631" fmla="*/ 19417 w 19998"/>
                <a:gd name="connsiteY631" fmla="*/ 4392 h 19998"/>
                <a:gd name="connsiteX632" fmla="*/ 19443 w 19998"/>
                <a:gd name="connsiteY632" fmla="*/ 4373 h 19998"/>
                <a:gd name="connsiteX633" fmla="*/ 19500 w 19998"/>
                <a:gd name="connsiteY633" fmla="*/ 4373 h 19998"/>
                <a:gd name="connsiteX634" fmla="*/ 19521 w 19998"/>
                <a:gd name="connsiteY634" fmla="*/ 4352 h 19998"/>
                <a:gd name="connsiteX635" fmla="*/ 19998 w 19998"/>
                <a:gd name="connsiteY635" fmla="*/ 4512 h 19998"/>
                <a:gd name="connsiteX636" fmla="*/ 19750 w 19998"/>
                <a:gd name="connsiteY636" fmla="*/ 4939 h 19998"/>
                <a:gd name="connsiteX637" fmla="*/ 19712 w 19998"/>
                <a:gd name="connsiteY637" fmla="*/ 4939 h 19998"/>
                <a:gd name="connsiteX638" fmla="*/ 19686 w 19998"/>
                <a:gd name="connsiteY638" fmla="*/ 5003 h 19998"/>
                <a:gd name="connsiteX639" fmla="*/ 19645 w 19998"/>
                <a:gd name="connsiteY639" fmla="*/ 5003 h 19998"/>
                <a:gd name="connsiteX640" fmla="*/ 19131 w 19998"/>
                <a:gd name="connsiteY640" fmla="*/ 6512 h 19998"/>
                <a:gd name="connsiteX641" fmla="*/ 19236 w 19998"/>
                <a:gd name="connsiteY641" fmla="*/ 7750 h 19998"/>
                <a:gd name="connsiteX642" fmla="*/ 19212 w 19998"/>
                <a:gd name="connsiteY642" fmla="*/ 7750 h 19998"/>
                <a:gd name="connsiteX643" fmla="*/ 19090 w 19998"/>
                <a:gd name="connsiteY643" fmla="*/ 7870 h 19998"/>
                <a:gd name="connsiteX644" fmla="*/ 19152 w 19998"/>
                <a:gd name="connsiteY644" fmla="*/ 7853 h 19998"/>
                <a:gd name="connsiteX645" fmla="*/ 19064 w 19998"/>
                <a:gd name="connsiteY645" fmla="*/ 7973 h 19998"/>
                <a:gd name="connsiteX646" fmla="*/ 18983 w 19998"/>
                <a:gd name="connsiteY646" fmla="*/ 7973 h 19998"/>
                <a:gd name="connsiteX647" fmla="*/ 18714 w 19998"/>
                <a:gd name="connsiteY647" fmla="*/ 8135 h 19998"/>
                <a:gd name="connsiteX648" fmla="*/ 18695 w 19998"/>
                <a:gd name="connsiteY648" fmla="*/ 8093 h 19998"/>
                <a:gd name="connsiteX649" fmla="*/ 18614 w 19998"/>
                <a:gd name="connsiteY649" fmla="*/ 7997 h 19998"/>
                <a:gd name="connsiteX650" fmla="*/ 18304 w 19998"/>
                <a:gd name="connsiteY65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555 w 19998"/>
                <a:gd name="connsiteY356" fmla="*/ 5938 h 19998"/>
                <a:gd name="connsiteX357" fmla="*/ 555 w 19998"/>
                <a:gd name="connsiteY357" fmla="*/ 5955 h 19998"/>
                <a:gd name="connsiteX358" fmla="*/ 738 w 19998"/>
                <a:gd name="connsiteY358" fmla="*/ 5938 h 19998"/>
                <a:gd name="connsiteX359" fmla="*/ 695 w 19998"/>
                <a:gd name="connsiteY359" fmla="*/ 5835 h 19998"/>
                <a:gd name="connsiteX360" fmla="*/ 655 w 19998"/>
                <a:gd name="connsiteY360" fmla="*/ 5835 h 19998"/>
                <a:gd name="connsiteX361" fmla="*/ 638 w 19998"/>
                <a:gd name="connsiteY361" fmla="*/ 5877 h 19998"/>
                <a:gd name="connsiteX362" fmla="*/ 574 w 19998"/>
                <a:gd name="connsiteY362" fmla="*/ 5861 h 19998"/>
                <a:gd name="connsiteX363" fmla="*/ 517 w 19998"/>
                <a:gd name="connsiteY363" fmla="*/ 5861 h 19998"/>
                <a:gd name="connsiteX364" fmla="*/ 598 w 19998"/>
                <a:gd name="connsiteY364" fmla="*/ 5736 h 19998"/>
                <a:gd name="connsiteX365" fmla="*/ 141 w 19998"/>
                <a:gd name="connsiteY365" fmla="*/ 5778 h 19998"/>
                <a:gd name="connsiteX366" fmla="*/ 141 w 19998"/>
                <a:gd name="connsiteY366" fmla="*/ 5795 h 19998"/>
                <a:gd name="connsiteX367" fmla="*/ 17 w 19998"/>
                <a:gd name="connsiteY367" fmla="*/ 5818 h 19998"/>
                <a:gd name="connsiteX368" fmla="*/ 17 w 19998"/>
                <a:gd name="connsiteY368" fmla="*/ 5715 h 19998"/>
                <a:gd name="connsiteX369" fmla="*/ 141 w 19998"/>
                <a:gd name="connsiteY369" fmla="*/ 5287 h 19998"/>
                <a:gd name="connsiteX370" fmla="*/ 181 w 19998"/>
                <a:gd name="connsiteY370" fmla="*/ 5268 h 19998"/>
                <a:gd name="connsiteX371" fmla="*/ 348 w 19998"/>
                <a:gd name="connsiteY371" fmla="*/ 5247 h 19998"/>
                <a:gd name="connsiteX372" fmla="*/ 329 w 19998"/>
                <a:gd name="connsiteY372" fmla="*/ 5205 h 19998"/>
                <a:gd name="connsiteX373" fmla="*/ 450 w 19998"/>
                <a:gd name="connsiteY373" fmla="*/ 5149 h 19998"/>
                <a:gd name="connsiteX374" fmla="*/ 617 w 19998"/>
                <a:gd name="connsiteY374" fmla="*/ 5149 h 19998"/>
                <a:gd name="connsiteX375" fmla="*/ 617 w 19998"/>
                <a:gd name="connsiteY375" fmla="*/ 5106 h 19998"/>
                <a:gd name="connsiteX376" fmla="*/ 803 w 19998"/>
                <a:gd name="connsiteY376" fmla="*/ 5085 h 19998"/>
                <a:gd name="connsiteX377" fmla="*/ 826 w 19998"/>
                <a:gd name="connsiteY377" fmla="*/ 5106 h 19998"/>
                <a:gd name="connsiteX378" fmla="*/ 803 w 19998"/>
                <a:gd name="connsiteY378" fmla="*/ 5149 h 19998"/>
                <a:gd name="connsiteX379" fmla="*/ 803 w 19998"/>
                <a:gd name="connsiteY379" fmla="*/ 5165 h 19998"/>
                <a:gd name="connsiteX380" fmla="*/ 1276 w 19998"/>
                <a:gd name="connsiteY380" fmla="*/ 5022 h 19998"/>
                <a:gd name="connsiteX381" fmla="*/ 1276 w 19998"/>
                <a:gd name="connsiteY381" fmla="*/ 5003 h 19998"/>
                <a:gd name="connsiteX382" fmla="*/ 1276 w 19998"/>
                <a:gd name="connsiteY382" fmla="*/ 5022 h 19998"/>
                <a:gd name="connsiteX383" fmla="*/ 1298 w 19998"/>
                <a:gd name="connsiteY383" fmla="*/ 5022 h 19998"/>
                <a:gd name="connsiteX384" fmla="*/ 1298 w 19998"/>
                <a:gd name="connsiteY384" fmla="*/ 5003 h 19998"/>
                <a:gd name="connsiteX385" fmla="*/ 1341 w 19998"/>
                <a:gd name="connsiteY385" fmla="*/ 5003 h 19998"/>
                <a:gd name="connsiteX386" fmla="*/ 1341 w 19998"/>
                <a:gd name="connsiteY386" fmla="*/ 5165 h 19998"/>
                <a:gd name="connsiteX387" fmla="*/ 1381 w 19998"/>
                <a:gd name="connsiteY387" fmla="*/ 5165 h 19998"/>
                <a:gd name="connsiteX388" fmla="*/ 1441 w 19998"/>
                <a:gd name="connsiteY388" fmla="*/ 5149 h 19998"/>
                <a:gd name="connsiteX389" fmla="*/ 1441 w 19998"/>
                <a:gd name="connsiteY389" fmla="*/ 5205 h 19998"/>
                <a:gd name="connsiteX390" fmla="*/ 1505 w 19998"/>
                <a:gd name="connsiteY390" fmla="*/ 5231 h 19998"/>
                <a:gd name="connsiteX391" fmla="*/ 1524 w 19998"/>
                <a:gd name="connsiteY391" fmla="*/ 5069 h 19998"/>
                <a:gd name="connsiteX392" fmla="*/ 1562 w 19998"/>
                <a:gd name="connsiteY392" fmla="*/ 5069 h 19998"/>
                <a:gd name="connsiteX393" fmla="*/ 1562 w 19998"/>
                <a:gd name="connsiteY393" fmla="*/ 5043 h 19998"/>
                <a:gd name="connsiteX394" fmla="*/ 1815 w 19998"/>
                <a:gd name="connsiteY394" fmla="*/ 5125 h 19998"/>
                <a:gd name="connsiteX395" fmla="*/ 1815 w 19998"/>
                <a:gd name="connsiteY395" fmla="*/ 5149 h 19998"/>
                <a:gd name="connsiteX396" fmla="*/ 1831 w 19998"/>
                <a:gd name="connsiteY396" fmla="*/ 5149 h 19998"/>
                <a:gd name="connsiteX397" fmla="*/ 1874 w 19998"/>
                <a:gd name="connsiteY397" fmla="*/ 5149 h 19998"/>
                <a:gd name="connsiteX398" fmla="*/ 1874 w 19998"/>
                <a:gd name="connsiteY398" fmla="*/ 5189 h 19998"/>
                <a:gd name="connsiteX399" fmla="*/ 1936 w 19998"/>
                <a:gd name="connsiteY399" fmla="*/ 5165 h 19998"/>
                <a:gd name="connsiteX400" fmla="*/ 1936 w 19998"/>
                <a:gd name="connsiteY400" fmla="*/ 5149 h 19998"/>
                <a:gd name="connsiteX401" fmla="*/ 1915 w 19998"/>
                <a:gd name="connsiteY401" fmla="*/ 5125 h 19998"/>
                <a:gd name="connsiteX402" fmla="*/ 1915 w 19998"/>
                <a:gd name="connsiteY402" fmla="*/ 5069 h 19998"/>
                <a:gd name="connsiteX403" fmla="*/ 1979 w 19998"/>
                <a:gd name="connsiteY403" fmla="*/ 5003 h 19998"/>
                <a:gd name="connsiteX404" fmla="*/ 1936 w 19998"/>
                <a:gd name="connsiteY404" fmla="*/ 4939 h 19998"/>
                <a:gd name="connsiteX405" fmla="*/ 2103 w 19998"/>
                <a:gd name="connsiteY405" fmla="*/ 4820 h 19998"/>
                <a:gd name="connsiteX406" fmla="*/ 2496 w 19998"/>
                <a:gd name="connsiteY406" fmla="*/ 4777 h 19998"/>
                <a:gd name="connsiteX407" fmla="*/ 2536 w 19998"/>
                <a:gd name="connsiteY407" fmla="*/ 4860 h 19998"/>
                <a:gd name="connsiteX408" fmla="*/ 2722 w 19998"/>
                <a:gd name="connsiteY408" fmla="*/ 4761 h 19998"/>
                <a:gd name="connsiteX409" fmla="*/ 2722 w 19998"/>
                <a:gd name="connsiteY409" fmla="*/ 4900 h 19998"/>
                <a:gd name="connsiteX410" fmla="*/ 2805 w 19998"/>
                <a:gd name="connsiteY410" fmla="*/ 4923 h 19998"/>
                <a:gd name="connsiteX411" fmla="*/ 2782 w 19998"/>
                <a:gd name="connsiteY411" fmla="*/ 4982 h 19998"/>
                <a:gd name="connsiteX412" fmla="*/ 2886 w 19998"/>
                <a:gd name="connsiteY412" fmla="*/ 5022 h 19998"/>
                <a:gd name="connsiteX413" fmla="*/ 2910 w 19998"/>
                <a:gd name="connsiteY413" fmla="*/ 5022 h 19998"/>
                <a:gd name="connsiteX414" fmla="*/ 2970 w 19998"/>
                <a:gd name="connsiteY414" fmla="*/ 5189 h 19998"/>
                <a:gd name="connsiteX415" fmla="*/ 3256 w 19998"/>
                <a:gd name="connsiteY415" fmla="*/ 5673 h 19998"/>
                <a:gd name="connsiteX416" fmla="*/ 3608 w 19998"/>
                <a:gd name="connsiteY416" fmla="*/ 5391 h 19998"/>
                <a:gd name="connsiteX417" fmla="*/ 3860 w 19998"/>
                <a:gd name="connsiteY417" fmla="*/ 5268 h 19998"/>
                <a:gd name="connsiteX418" fmla="*/ 3999 w 19998"/>
                <a:gd name="connsiteY418" fmla="*/ 5534 h 19998"/>
                <a:gd name="connsiteX419" fmla="*/ 4351 w 19998"/>
                <a:gd name="connsiteY419" fmla="*/ 5351 h 19998"/>
                <a:gd name="connsiteX420" fmla="*/ 4580 w 19998"/>
                <a:gd name="connsiteY420" fmla="*/ 5268 h 19998"/>
                <a:gd name="connsiteX421" fmla="*/ 4580 w 19998"/>
                <a:gd name="connsiteY421" fmla="*/ 5471 h 19998"/>
                <a:gd name="connsiteX422" fmla="*/ 4994 w 19998"/>
                <a:gd name="connsiteY422" fmla="*/ 5449 h 19998"/>
                <a:gd name="connsiteX423" fmla="*/ 5075 w 19998"/>
                <a:gd name="connsiteY423" fmla="*/ 5471 h 19998"/>
                <a:gd name="connsiteX424" fmla="*/ 5323 w 19998"/>
                <a:gd name="connsiteY424" fmla="*/ 5471 h 19998"/>
                <a:gd name="connsiteX425" fmla="*/ 5242 w 19998"/>
                <a:gd name="connsiteY425" fmla="*/ 5407 h 19998"/>
                <a:gd name="connsiteX426" fmla="*/ 4994 w 19998"/>
                <a:gd name="connsiteY426" fmla="*/ 5003 h 19998"/>
                <a:gd name="connsiteX427" fmla="*/ 4970 w 19998"/>
                <a:gd name="connsiteY427" fmla="*/ 5003 h 19998"/>
                <a:gd name="connsiteX428" fmla="*/ 4954 w 19998"/>
                <a:gd name="connsiteY428" fmla="*/ 4982 h 19998"/>
                <a:gd name="connsiteX429" fmla="*/ 5054 w 19998"/>
                <a:gd name="connsiteY429" fmla="*/ 4618 h 19998"/>
                <a:gd name="connsiteX430" fmla="*/ 5054 w 19998"/>
                <a:gd name="connsiteY430" fmla="*/ 4601 h 19998"/>
                <a:gd name="connsiteX431" fmla="*/ 5037 w 19998"/>
                <a:gd name="connsiteY431" fmla="*/ 4618 h 19998"/>
                <a:gd name="connsiteX432" fmla="*/ 5011 w 19998"/>
                <a:gd name="connsiteY432" fmla="*/ 4131 h 19998"/>
                <a:gd name="connsiteX433" fmla="*/ 4970 w 19998"/>
                <a:gd name="connsiteY433" fmla="*/ 4131 h 19998"/>
                <a:gd name="connsiteX434" fmla="*/ 4642 w 19998"/>
                <a:gd name="connsiteY434" fmla="*/ 3335 h 19998"/>
                <a:gd name="connsiteX435" fmla="*/ 4663 w 19998"/>
                <a:gd name="connsiteY435" fmla="*/ 3092 h 19998"/>
                <a:gd name="connsiteX436" fmla="*/ 4563 w 19998"/>
                <a:gd name="connsiteY436" fmla="*/ 3050 h 19998"/>
                <a:gd name="connsiteX437" fmla="*/ 4563 w 19998"/>
                <a:gd name="connsiteY437" fmla="*/ 2930 h 19998"/>
                <a:gd name="connsiteX438" fmla="*/ 4663 w 19998"/>
                <a:gd name="connsiteY438" fmla="*/ 2987 h 19998"/>
                <a:gd name="connsiteX439" fmla="*/ 4684 w 19998"/>
                <a:gd name="connsiteY439" fmla="*/ 2947 h 19998"/>
                <a:gd name="connsiteX440" fmla="*/ 5242 w 19998"/>
                <a:gd name="connsiteY440" fmla="*/ 3092 h 19998"/>
                <a:gd name="connsiteX441" fmla="*/ 5258 w 19998"/>
                <a:gd name="connsiteY441" fmla="*/ 3029 h 19998"/>
                <a:gd name="connsiteX442" fmla="*/ 5570 w 19998"/>
                <a:gd name="connsiteY442" fmla="*/ 3050 h 19998"/>
                <a:gd name="connsiteX443" fmla="*/ 5632 w 19998"/>
                <a:gd name="connsiteY443" fmla="*/ 3252 h 19998"/>
                <a:gd name="connsiteX444" fmla="*/ 5592 w 19998"/>
                <a:gd name="connsiteY444" fmla="*/ 3252 h 19998"/>
                <a:gd name="connsiteX445" fmla="*/ 5570 w 19998"/>
                <a:gd name="connsiteY445" fmla="*/ 3316 h 19998"/>
                <a:gd name="connsiteX446" fmla="*/ 5511 w 19998"/>
                <a:gd name="connsiteY446" fmla="*/ 3316 h 19998"/>
                <a:gd name="connsiteX447" fmla="*/ 5675 w 19998"/>
                <a:gd name="connsiteY447" fmla="*/ 3800 h 19998"/>
                <a:gd name="connsiteX448" fmla="*/ 5649 w 19998"/>
                <a:gd name="connsiteY448" fmla="*/ 3826 h 19998"/>
                <a:gd name="connsiteX449" fmla="*/ 5732 w 19998"/>
                <a:gd name="connsiteY449" fmla="*/ 3842 h 19998"/>
                <a:gd name="connsiteX450" fmla="*/ 5713 w 19998"/>
                <a:gd name="connsiteY450" fmla="*/ 3842 h 19998"/>
                <a:gd name="connsiteX451" fmla="*/ 5732 w 19998"/>
                <a:gd name="connsiteY451" fmla="*/ 3882 h 19998"/>
                <a:gd name="connsiteX452" fmla="*/ 5756 w 19998"/>
                <a:gd name="connsiteY452" fmla="*/ 3882 h 19998"/>
                <a:gd name="connsiteX453" fmla="*/ 5775 w 19998"/>
                <a:gd name="connsiteY453" fmla="*/ 3882 h 19998"/>
                <a:gd name="connsiteX454" fmla="*/ 5861 w 19998"/>
                <a:gd name="connsiteY454" fmla="*/ 3762 h 19998"/>
                <a:gd name="connsiteX455" fmla="*/ 6499 w 19998"/>
                <a:gd name="connsiteY455" fmla="*/ 3906 h 19998"/>
                <a:gd name="connsiteX456" fmla="*/ 7611 w 19998"/>
                <a:gd name="connsiteY456" fmla="*/ 3826 h 19998"/>
                <a:gd name="connsiteX457" fmla="*/ 7923 w 19998"/>
                <a:gd name="connsiteY457" fmla="*/ 3722 h 19998"/>
                <a:gd name="connsiteX458" fmla="*/ 8045 w 19998"/>
                <a:gd name="connsiteY458" fmla="*/ 3703 h 19998"/>
                <a:gd name="connsiteX459" fmla="*/ 7611 w 19998"/>
                <a:gd name="connsiteY459" fmla="*/ 3600 h 19998"/>
                <a:gd name="connsiteX460" fmla="*/ 7611 w 19998"/>
                <a:gd name="connsiteY460" fmla="*/ 3581 h 19998"/>
                <a:gd name="connsiteX461" fmla="*/ 7799 w 19998"/>
                <a:gd name="connsiteY461" fmla="*/ 3092 h 19998"/>
                <a:gd name="connsiteX462" fmla="*/ 9574 w 19998"/>
                <a:gd name="connsiteY462" fmla="*/ 2317 h 19998"/>
                <a:gd name="connsiteX463" fmla="*/ 9843 w 19998"/>
                <a:gd name="connsiteY463" fmla="*/ 1993 h 19998"/>
                <a:gd name="connsiteX464" fmla="*/ 9902 w 19998"/>
                <a:gd name="connsiteY464" fmla="*/ 2051 h 19998"/>
                <a:gd name="connsiteX465" fmla="*/ 10031 w 19998"/>
                <a:gd name="connsiteY465" fmla="*/ 2051 h 19998"/>
                <a:gd name="connsiteX466" fmla="*/ 9964 w 19998"/>
                <a:gd name="connsiteY466" fmla="*/ 1972 h 19998"/>
                <a:gd name="connsiteX467" fmla="*/ 9943 w 19998"/>
                <a:gd name="connsiteY467" fmla="*/ 1993 h 19998"/>
                <a:gd name="connsiteX468" fmla="*/ 9843 w 19998"/>
                <a:gd name="connsiteY468" fmla="*/ 1645 h 19998"/>
                <a:gd name="connsiteX469" fmla="*/ 9902 w 19998"/>
                <a:gd name="connsiteY469" fmla="*/ 1645 h 19998"/>
                <a:gd name="connsiteX470" fmla="*/ 9902 w 19998"/>
                <a:gd name="connsiteY470" fmla="*/ 1628 h 19998"/>
                <a:gd name="connsiteX471" fmla="*/ 9902 w 19998"/>
                <a:gd name="connsiteY471" fmla="*/ 1607 h 19998"/>
                <a:gd name="connsiteX472" fmla="*/ 9843 w 19998"/>
                <a:gd name="connsiteY472" fmla="*/ 1542 h 19998"/>
                <a:gd name="connsiteX473" fmla="*/ 9886 w 19998"/>
                <a:gd name="connsiteY473" fmla="*/ 1260 h 19998"/>
                <a:gd name="connsiteX474" fmla="*/ 9926 w 19998"/>
                <a:gd name="connsiteY474" fmla="*/ 1243 h 19998"/>
                <a:gd name="connsiteX475" fmla="*/ 9886 w 19998"/>
                <a:gd name="connsiteY475" fmla="*/ 815 h 19998"/>
                <a:gd name="connsiteX476" fmla="*/ 9902 w 19998"/>
                <a:gd name="connsiteY476" fmla="*/ 815 h 19998"/>
                <a:gd name="connsiteX477" fmla="*/ 9886 w 19998"/>
                <a:gd name="connsiteY477" fmla="*/ 484 h 19998"/>
                <a:gd name="connsiteX478" fmla="*/ 10645 w 19998"/>
                <a:gd name="connsiteY478" fmla="*/ 186 h 19998"/>
                <a:gd name="connsiteX479" fmla="*/ 11307 w 19998"/>
                <a:gd name="connsiteY479" fmla="*/ 0 h 19998"/>
                <a:gd name="connsiteX480" fmla="*/ 11431 w 19998"/>
                <a:gd name="connsiteY480" fmla="*/ 324 h 19998"/>
                <a:gd name="connsiteX481" fmla="*/ 11431 w 19998"/>
                <a:gd name="connsiteY481" fmla="*/ 630 h 19998"/>
                <a:gd name="connsiteX482" fmla="*/ 11577 w 19998"/>
                <a:gd name="connsiteY482" fmla="*/ 630 h 19998"/>
                <a:gd name="connsiteX483" fmla="*/ 11700 w 19998"/>
                <a:gd name="connsiteY483" fmla="*/ 832 h 19998"/>
                <a:gd name="connsiteX484" fmla="*/ 11822 w 19998"/>
                <a:gd name="connsiteY484" fmla="*/ 895 h 19998"/>
                <a:gd name="connsiteX485" fmla="*/ 12158 w 19998"/>
                <a:gd name="connsiteY485" fmla="*/ 670 h 19998"/>
                <a:gd name="connsiteX486" fmla="*/ 12279 w 19998"/>
                <a:gd name="connsiteY486" fmla="*/ 792 h 19998"/>
                <a:gd name="connsiteX487" fmla="*/ 12255 w 19998"/>
                <a:gd name="connsiteY487" fmla="*/ 815 h 19998"/>
                <a:gd name="connsiteX488" fmla="*/ 12360 w 19998"/>
                <a:gd name="connsiteY488" fmla="*/ 895 h 19998"/>
                <a:gd name="connsiteX489" fmla="*/ 12360 w 19998"/>
                <a:gd name="connsiteY489" fmla="*/ 912 h 19998"/>
                <a:gd name="connsiteX490" fmla="*/ 12339 w 19998"/>
                <a:gd name="connsiteY490" fmla="*/ 935 h 19998"/>
                <a:gd name="connsiteX491" fmla="*/ 12548 w 19998"/>
                <a:gd name="connsiteY491" fmla="*/ 1342 h 19998"/>
                <a:gd name="connsiteX492" fmla="*/ 12753 w 19998"/>
                <a:gd name="connsiteY492" fmla="*/ 1260 h 19998"/>
                <a:gd name="connsiteX493" fmla="*/ 12729 w 19998"/>
                <a:gd name="connsiteY493" fmla="*/ 1363 h 19998"/>
                <a:gd name="connsiteX494" fmla="*/ 12834 w 19998"/>
                <a:gd name="connsiteY494" fmla="*/ 1323 h 19998"/>
                <a:gd name="connsiteX495" fmla="*/ 12853 w 19998"/>
                <a:gd name="connsiteY495" fmla="*/ 1342 h 19998"/>
                <a:gd name="connsiteX496" fmla="*/ 12901 w 19998"/>
                <a:gd name="connsiteY496" fmla="*/ 1342 h 19998"/>
                <a:gd name="connsiteX497" fmla="*/ 13039 w 19998"/>
                <a:gd name="connsiteY497" fmla="*/ 1769 h 19998"/>
                <a:gd name="connsiteX498" fmla="*/ 13039 w 19998"/>
                <a:gd name="connsiteY498" fmla="*/ 1751 h 19998"/>
                <a:gd name="connsiteX499" fmla="*/ 13065 w 19998"/>
                <a:gd name="connsiteY499" fmla="*/ 1751 h 19998"/>
                <a:gd name="connsiteX500" fmla="*/ 13082 w 19998"/>
                <a:gd name="connsiteY500" fmla="*/ 1671 h 19998"/>
                <a:gd name="connsiteX501" fmla="*/ 13186 w 19998"/>
                <a:gd name="connsiteY501" fmla="*/ 1645 h 19998"/>
                <a:gd name="connsiteX502" fmla="*/ 13203 w 19998"/>
                <a:gd name="connsiteY502" fmla="*/ 1671 h 19998"/>
                <a:gd name="connsiteX503" fmla="*/ 13203 w 19998"/>
                <a:gd name="connsiteY503" fmla="*/ 1645 h 19998"/>
                <a:gd name="connsiteX504" fmla="*/ 13267 w 19998"/>
                <a:gd name="connsiteY504" fmla="*/ 1645 h 19998"/>
                <a:gd name="connsiteX505" fmla="*/ 13267 w 19998"/>
                <a:gd name="connsiteY505" fmla="*/ 1671 h 19998"/>
                <a:gd name="connsiteX506" fmla="*/ 13308 w 19998"/>
                <a:gd name="connsiteY506" fmla="*/ 1687 h 19998"/>
                <a:gd name="connsiteX507" fmla="*/ 13308 w 19998"/>
                <a:gd name="connsiteY507" fmla="*/ 1711 h 19998"/>
                <a:gd name="connsiteX508" fmla="*/ 13515 w 19998"/>
                <a:gd name="connsiteY508" fmla="*/ 1628 h 19998"/>
                <a:gd name="connsiteX509" fmla="*/ 13598 w 19998"/>
                <a:gd name="connsiteY509" fmla="*/ 1751 h 19998"/>
                <a:gd name="connsiteX510" fmla="*/ 13660 w 19998"/>
                <a:gd name="connsiteY510" fmla="*/ 1769 h 19998"/>
                <a:gd name="connsiteX511" fmla="*/ 13660 w 19998"/>
                <a:gd name="connsiteY511" fmla="*/ 1833 h 19998"/>
                <a:gd name="connsiteX512" fmla="*/ 13677 w 19998"/>
                <a:gd name="connsiteY512" fmla="*/ 1833 h 19998"/>
                <a:gd name="connsiteX513" fmla="*/ 13677 w 19998"/>
                <a:gd name="connsiteY513" fmla="*/ 1849 h 19998"/>
                <a:gd name="connsiteX514" fmla="*/ 13725 w 19998"/>
                <a:gd name="connsiteY514" fmla="*/ 1849 h 19998"/>
                <a:gd name="connsiteX515" fmla="*/ 13703 w 19998"/>
                <a:gd name="connsiteY515" fmla="*/ 1833 h 19998"/>
                <a:gd name="connsiteX516" fmla="*/ 13725 w 19998"/>
                <a:gd name="connsiteY516" fmla="*/ 1791 h 19998"/>
                <a:gd name="connsiteX517" fmla="*/ 13808 w 19998"/>
                <a:gd name="connsiteY517" fmla="*/ 1873 h 19998"/>
                <a:gd name="connsiteX518" fmla="*/ 13725 w 19998"/>
                <a:gd name="connsiteY518" fmla="*/ 2155 h 19998"/>
                <a:gd name="connsiteX519" fmla="*/ 13725 w 19998"/>
                <a:gd name="connsiteY519" fmla="*/ 2138 h 19998"/>
                <a:gd name="connsiteX520" fmla="*/ 13784 w 19998"/>
                <a:gd name="connsiteY520" fmla="*/ 2155 h 19998"/>
                <a:gd name="connsiteX521" fmla="*/ 13825 w 19998"/>
                <a:gd name="connsiteY521" fmla="*/ 2301 h 19998"/>
                <a:gd name="connsiteX522" fmla="*/ 13703 w 19998"/>
                <a:gd name="connsiteY522" fmla="*/ 2420 h 19998"/>
                <a:gd name="connsiteX523" fmla="*/ 13741 w 19998"/>
                <a:gd name="connsiteY523" fmla="*/ 2463 h 19998"/>
                <a:gd name="connsiteX524" fmla="*/ 13703 w 19998"/>
                <a:gd name="connsiteY524" fmla="*/ 2503 h 19998"/>
                <a:gd name="connsiteX525" fmla="*/ 13784 w 19998"/>
                <a:gd name="connsiteY525" fmla="*/ 2519 h 19998"/>
                <a:gd name="connsiteX526" fmla="*/ 13784 w 19998"/>
                <a:gd name="connsiteY526" fmla="*/ 2540 h 19998"/>
                <a:gd name="connsiteX527" fmla="*/ 13849 w 19998"/>
                <a:gd name="connsiteY527" fmla="*/ 2540 h 19998"/>
                <a:gd name="connsiteX528" fmla="*/ 14280 w 19998"/>
                <a:gd name="connsiteY528" fmla="*/ 2540 h 19998"/>
                <a:gd name="connsiteX529" fmla="*/ 14527 w 19998"/>
                <a:gd name="connsiteY529" fmla="*/ 2437 h 19998"/>
                <a:gd name="connsiteX530" fmla="*/ 14527 w 19998"/>
                <a:gd name="connsiteY530" fmla="*/ 2218 h 19998"/>
                <a:gd name="connsiteX531" fmla="*/ 14715 w 19998"/>
                <a:gd name="connsiteY531" fmla="*/ 2051 h 19998"/>
                <a:gd name="connsiteX532" fmla="*/ 14815 w 19998"/>
                <a:gd name="connsiteY532" fmla="*/ 2115 h 19998"/>
                <a:gd name="connsiteX533" fmla="*/ 14775 w 19998"/>
                <a:gd name="connsiteY533" fmla="*/ 2138 h 19998"/>
                <a:gd name="connsiteX534" fmla="*/ 14796 w 19998"/>
                <a:gd name="connsiteY534" fmla="*/ 2218 h 19998"/>
                <a:gd name="connsiteX535" fmla="*/ 14756 w 19998"/>
                <a:gd name="connsiteY535" fmla="*/ 2195 h 19998"/>
                <a:gd name="connsiteX536" fmla="*/ 14732 w 19998"/>
                <a:gd name="connsiteY536" fmla="*/ 2218 h 19998"/>
                <a:gd name="connsiteX537" fmla="*/ 14756 w 19998"/>
                <a:gd name="connsiteY537" fmla="*/ 2237 h 19998"/>
                <a:gd name="connsiteX538" fmla="*/ 14732 w 19998"/>
                <a:gd name="connsiteY538" fmla="*/ 2275 h 19998"/>
                <a:gd name="connsiteX539" fmla="*/ 14715 w 19998"/>
                <a:gd name="connsiteY539" fmla="*/ 2275 h 19998"/>
                <a:gd name="connsiteX540" fmla="*/ 14756 w 19998"/>
                <a:gd name="connsiteY540" fmla="*/ 2341 h 19998"/>
                <a:gd name="connsiteX541" fmla="*/ 14675 w 19998"/>
                <a:gd name="connsiteY541" fmla="*/ 2519 h 19998"/>
                <a:gd name="connsiteX542" fmla="*/ 14815 w 19998"/>
                <a:gd name="connsiteY542" fmla="*/ 2622 h 19998"/>
                <a:gd name="connsiteX543" fmla="*/ 14796 w 19998"/>
                <a:gd name="connsiteY543" fmla="*/ 2904 h 19998"/>
                <a:gd name="connsiteX544" fmla="*/ 14918 w 19998"/>
                <a:gd name="connsiteY544" fmla="*/ 2904 h 19998"/>
                <a:gd name="connsiteX545" fmla="*/ 14918 w 19998"/>
                <a:gd name="connsiteY545" fmla="*/ 2867 h 19998"/>
                <a:gd name="connsiteX546" fmla="*/ 15001 w 19998"/>
                <a:gd name="connsiteY546" fmla="*/ 2888 h 19998"/>
                <a:gd name="connsiteX547" fmla="*/ 15230 w 19998"/>
                <a:gd name="connsiteY547" fmla="*/ 3074 h 19998"/>
                <a:gd name="connsiteX548" fmla="*/ 15249 w 19998"/>
                <a:gd name="connsiteY548" fmla="*/ 3050 h 19998"/>
                <a:gd name="connsiteX549" fmla="*/ 15249 w 19998"/>
                <a:gd name="connsiteY549" fmla="*/ 3114 h 19998"/>
                <a:gd name="connsiteX550" fmla="*/ 15330 w 19998"/>
                <a:gd name="connsiteY550" fmla="*/ 3114 h 19998"/>
                <a:gd name="connsiteX551" fmla="*/ 15418 w 19998"/>
                <a:gd name="connsiteY551" fmla="*/ 3114 h 19998"/>
                <a:gd name="connsiteX552" fmla="*/ 15499 w 19998"/>
                <a:gd name="connsiteY552" fmla="*/ 3196 h 19998"/>
                <a:gd name="connsiteX553" fmla="*/ 15475 w 19998"/>
                <a:gd name="connsiteY553" fmla="*/ 3252 h 19998"/>
                <a:gd name="connsiteX554" fmla="*/ 15499 w 19998"/>
                <a:gd name="connsiteY554" fmla="*/ 3295 h 19998"/>
                <a:gd name="connsiteX555" fmla="*/ 15499 w 19998"/>
                <a:gd name="connsiteY555" fmla="*/ 3276 h 19998"/>
                <a:gd name="connsiteX556" fmla="*/ 15599 w 19998"/>
                <a:gd name="connsiteY556" fmla="*/ 3276 h 19998"/>
                <a:gd name="connsiteX557" fmla="*/ 15704 w 19998"/>
                <a:gd name="connsiteY557" fmla="*/ 3374 h 19998"/>
                <a:gd name="connsiteX558" fmla="*/ 15682 w 19998"/>
                <a:gd name="connsiteY558" fmla="*/ 3414 h 19998"/>
                <a:gd name="connsiteX559" fmla="*/ 15723 w 19998"/>
                <a:gd name="connsiteY559" fmla="*/ 3478 h 19998"/>
                <a:gd name="connsiteX560" fmla="*/ 15704 w 19998"/>
                <a:gd name="connsiteY560" fmla="*/ 3497 h 19998"/>
                <a:gd name="connsiteX561" fmla="*/ 15747 w 19998"/>
                <a:gd name="connsiteY561" fmla="*/ 3534 h 19998"/>
                <a:gd name="connsiteX562" fmla="*/ 15747 w 19998"/>
                <a:gd name="connsiteY562" fmla="*/ 3518 h 19998"/>
                <a:gd name="connsiteX563" fmla="*/ 15935 w 19998"/>
                <a:gd name="connsiteY563" fmla="*/ 3478 h 19998"/>
                <a:gd name="connsiteX564" fmla="*/ 15935 w 19998"/>
                <a:gd name="connsiteY564" fmla="*/ 3518 h 19998"/>
                <a:gd name="connsiteX565" fmla="*/ 15951 w 19998"/>
                <a:gd name="connsiteY565" fmla="*/ 3518 h 19998"/>
                <a:gd name="connsiteX566" fmla="*/ 15992 w 19998"/>
                <a:gd name="connsiteY566" fmla="*/ 3414 h 19998"/>
                <a:gd name="connsiteX567" fmla="*/ 16156 w 19998"/>
                <a:gd name="connsiteY567" fmla="*/ 3414 h 19998"/>
                <a:gd name="connsiteX568" fmla="*/ 16156 w 19998"/>
                <a:gd name="connsiteY568" fmla="*/ 3374 h 19998"/>
                <a:gd name="connsiteX569" fmla="*/ 16302 w 19998"/>
                <a:gd name="connsiteY569" fmla="*/ 3436 h 19998"/>
                <a:gd name="connsiteX570" fmla="*/ 16285 w 19998"/>
                <a:gd name="connsiteY570" fmla="*/ 3454 h 19998"/>
                <a:gd name="connsiteX571" fmla="*/ 16366 w 19998"/>
                <a:gd name="connsiteY571" fmla="*/ 3518 h 19998"/>
                <a:gd name="connsiteX572" fmla="*/ 16490 w 19998"/>
                <a:gd name="connsiteY572" fmla="*/ 3518 h 19998"/>
                <a:gd name="connsiteX573" fmla="*/ 16506 w 19998"/>
                <a:gd name="connsiteY573" fmla="*/ 3600 h 19998"/>
                <a:gd name="connsiteX574" fmla="*/ 16590 w 19998"/>
                <a:gd name="connsiteY574" fmla="*/ 3624 h 19998"/>
                <a:gd name="connsiteX575" fmla="*/ 16611 w 19998"/>
                <a:gd name="connsiteY575" fmla="*/ 3581 h 19998"/>
                <a:gd name="connsiteX576" fmla="*/ 16694 w 19998"/>
                <a:gd name="connsiteY576" fmla="*/ 3600 h 19998"/>
                <a:gd name="connsiteX577" fmla="*/ 16694 w 19998"/>
                <a:gd name="connsiteY577" fmla="*/ 3560 h 19998"/>
                <a:gd name="connsiteX578" fmla="*/ 16716 w 19998"/>
                <a:gd name="connsiteY578" fmla="*/ 3560 h 19998"/>
                <a:gd name="connsiteX579" fmla="*/ 16716 w 19998"/>
                <a:gd name="connsiteY579" fmla="*/ 3518 h 19998"/>
                <a:gd name="connsiteX580" fmla="*/ 16759 w 19998"/>
                <a:gd name="connsiteY580" fmla="*/ 3497 h 19998"/>
                <a:gd name="connsiteX581" fmla="*/ 16759 w 19998"/>
                <a:gd name="connsiteY581" fmla="*/ 3478 h 19998"/>
                <a:gd name="connsiteX582" fmla="*/ 16940 w 19998"/>
                <a:gd name="connsiteY582" fmla="*/ 3478 h 19998"/>
                <a:gd name="connsiteX583" fmla="*/ 17085 w 19998"/>
                <a:gd name="connsiteY583" fmla="*/ 3560 h 19998"/>
                <a:gd name="connsiteX584" fmla="*/ 17085 w 19998"/>
                <a:gd name="connsiteY584" fmla="*/ 3534 h 19998"/>
                <a:gd name="connsiteX585" fmla="*/ 17192 w 19998"/>
                <a:gd name="connsiteY585" fmla="*/ 3518 h 19998"/>
                <a:gd name="connsiteX586" fmla="*/ 17192 w 19998"/>
                <a:gd name="connsiteY586" fmla="*/ 3534 h 19998"/>
                <a:gd name="connsiteX587" fmla="*/ 17373 w 19998"/>
                <a:gd name="connsiteY587" fmla="*/ 3640 h 19998"/>
                <a:gd name="connsiteX588" fmla="*/ 17354 w 19998"/>
                <a:gd name="connsiteY588" fmla="*/ 3663 h 19998"/>
                <a:gd name="connsiteX589" fmla="*/ 17437 w 19998"/>
                <a:gd name="connsiteY589" fmla="*/ 3783 h 19998"/>
                <a:gd name="connsiteX590" fmla="*/ 17397 w 19998"/>
                <a:gd name="connsiteY590" fmla="*/ 3783 h 19998"/>
                <a:gd name="connsiteX591" fmla="*/ 17414 w 19998"/>
                <a:gd name="connsiteY591" fmla="*/ 3826 h 19998"/>
                <a:gd name="connsiteX592" fmla="*/ 17437 w 19998"/>
                <a:gd name="connsiteY592" fmla="*/ 3826 h 19998"/>
                <a:gd name="connsiteX593" fmla="*/ 17602 w 19998"/>
                <a:gd name="connsiteY593" fmla="*/ 4028 h 19998"/>
                <a:gd name="connsiteX594" fmla="*/ 17623 w 19998"/>
                <a:gd name="connsiteY594" fmla="*/ 4091 h 19998"/>
                <a:gd name="connsiteX595" fmla="*/ 17642 w 19998"/>
                <a:gd name="connsiteY595" fmla="*/ 4091 h 19998"/>
                <a:gd name="connsiteX596" fmla="*/ 17683 w 19998"/>
                <a:gd name="connsiteY596" fmla="*/ 4211 h 19998"/>
                <a:gd name="connsiteX597" fmla="*/ 17849 w 19998"/>
                <a:gd name="connsiteY597" fmla="*/ 4211 h 19998"/>
                <a:gd name="connsiteX598" fmla="*/ 17849 w 19998"/>
                <a:gd name="connsiteY598" fmla="*/ 4171 h 19998"/>
                <a:gd name="connsiteX599" fmla="*/ 17871 w 19998"/>
                <a:gd name="connsiteY599" fmla="*/ 4171 h 19998"/>
                <a:gd name="connsiteX600" fmla="*/ 17830 w 19998"/>
                <a:gd name="connsiteY600" fmla="*/ 4091 h 19998"/>
                <a:gd name="connsiteX601" fmla="*/ 17871 w 19998"/>
                <a:gd name="connsiteY601" fmla="*/ 4065 h 19998"/>
                <a:gd name="connsiteX602" fmla="*/ 17935 w 19998"/>
                <a:gd name="connsiteY602" fmla="*/ 4091 h 19998"/>
                <a:gd name="connsiteX603" fmla="*/ 17976 w 19998"/>
                <a:gd name="connsiteY603" fmla="*/ 4065 h 19998"/>
                <a:gd name="connsiteX604" fmla="*/ 18019 w 19998"/>
                <a:gd name="connsiteY604" fmla="*/ 4091 h 19998"/>
                <a:gd name="connsiteX605" fmla="*/ 18140 w 19998"/>
                <a:gd name="connsiteY605" fmla="*/ 4131 h 19998"/>
                <a:gd name="connsiteX606" fmla="*/ 18183 w 19998"/>
                <a:gd name="connsiteY606" fmla="*/ 4293 h 19998"/>
                <a:gd name="connsiteX607" fmla="*/ 18200 w 19998"/>
                <a:gd name="connsiteY607" fmla="*/ 4293 h 19998"/>
                <a:gd name="connsiteX608" fmla="*/ 18223 w 19998"/>
                <a:gd name="connsiteY608" fmla="*/ 4211 h 19998"/>
                <a:gd name="connsiteX609" fmla="*/ 18240 w 19998"/>
                <a:gd name="connsiteY609" fmla="*/ 4211 h 19998"/>
                <a:gd name="connsiteX610" fmla="*/ 18240 w 19998"/>
                <a:gd name="connsiteY610" fmla="*/ 4230 h 19998"/>
                <a:gd name="connsiteX611" fmla="*/ 18281 w 19998"/>
                <a:gd name="connsiteY611" fmla="*/ 4230 h 19998"/>
                <a:gd name="connsiteX612" fmla="*/ 18328 w 19998"/>
                <a:gd name="connsiteY612" fmla="*/ 4270 h 19998"/>
                <a:gd name="connsiteX613" fmla="*/ 18369 w 19998"/>
                <a:gd name="connsiteY613" fmla="*/ 4253 h 19998"/>
                <a:gd name="connsiteX614" fmla="*/ 18388 w 19998"/>
                <a:gd name="connsiteY614" fmla="*/ 4270 h 19998"/>
                <a:gd name="connsiteX615" fmla="*/ 18531 w 19998"/>
                <a:gd name="connsiteY615" fmla="*/ 4253 h 19998"/>
                <a:gd name="connsiteX616" fmla="*/ 18531 w 19998"/>
                <a:gd name="connsiteY616" fmla="*/ 4270 h 19998"/>
                <a:gd name="connsiteX617" fmla="*/ 18631 w 19998"/>
                <a:gd name="connsiteY617" fmla="*/ 4211 h 19998"/>
                <a:gd name="connsiteX618" fmla="*/ 18631 w 19998"/>
                <a:gd name="connsiteY618" fmla="*/ 4131 h 19998"/>
                <a:gd name="connsiteX619" fmla="*/ 18762 w 19998"/>
                <a:gd name="connsiteY619" fmla="*/ 4108 h 19998"/>
                <a:gd name="connsiteX620" fmla="*/ 18778 w 19998"/>
                <a:gd name="connsiteY620" fmla="*/ 4148 h 19998"/>
                <a:gd name="connsiteX621" fmla="*/ 18821 w 19998"/>
                <a:gd name="connsiteY621" fmla="*/ 4131 h 19998"/>
                <a:gd name="connsiteX622" fmla="*/ 18943 w 19998"/>
                <a:gd name="connsiteY622" fmla="*/ 4333 h 19998"/>
                <a:gd name="connsiteX623" fmla="*/ 19047 w 19998"/>
                <a:gd name="connsiteY623" fmla="*/ 4333 h 19998"/>
                <a:gd name="connsiteX624" fmla="*/ 19064 w 19998"/>
                <a:gd name="connsiteY624" fmla="*/ 4392 h 19998"/>
                <a:gd name="connsiteX625" fmla="*/ 19152 w 19998"/>
                <a:gd name="connsiteY625" fmla="*/ 4392 h 19998"/>
                <a:gd name="connsiteX626" fmla="*/ 19152 w 19998"/>
                <a:gd name="connsiteY626" fmla="*/ 4373 h 19998"/>
                <a:gd name="connsiteX627" fmla="*/ 19212 w 19998"/>
                <a:gd name="connsiteY627" fmla="*/ 4373 h 19998"/>
                <a:gd name="connsiteX628" fmla="*/ 19212 w 19998"/>
                <a:gd name="connsiteY628" fmla="*/ 4392 h 19998"/>
                <a:gd name="connsiteX629" fmla="*/ 19317 w 19998"/>
                <a:gd name="connsiteY629" fmla="*/ 4333 h 19998"/>
                <a:gd name="connsiteX630" fmla="*/ 19417 w 19998"/>
                <a:gd name="connsiteY630" fmla="*/ 4392 h 19998"/>
                <a:gd name="connsiteX631" fmla="*/ 19443 w 19998"/>
                <a:gd name="connsiteY631" fmla="*/ 4373 h 19998"/>
                <a:gd name="connsiteX632" fmla="*/ 19500 w 19998"/>
                <a:gd name="connsiteY632" fmla="*/ 4373 h 19998"/>
                <a:gd name="connsiteX633" fmla="*/ 19521 w 19998"/>
                <a:gd name="connsiteY633" fmla="*/ 4352 h 19998"/>
                <a:gd name="connsiteX634" fmla="*/ 19998 w 19998"/>
                <a:gd name="connsiteY634" fmla="*/ 4512 h 19998"/>
                <a:gd name="connsiteX635" fmla="*/ 19750 w 19998"/>
                <a:gd name="connsiteY635" fmla="*/ 4939 h 19998"/>
                <a:gd name="connsiteX636" fmla="*/ 19712 w 19998"/>
                <a:gd name="connsiteY636" fmla="*/ 4939 h 19998"/>
                <a:gd name="connsiteX637" fmla="*/ 19686 w 19998"/>
                <a:gd name="connsiteY637" fmla="*/ 5003 h 19998"/>
                <a:gd name="connsiteX638" fmla="*/ 19645 w 19998"/>
                <a:gd name="connsiteY638" fmla="*/ 5003 h 19998"/>
                <a:gd name="connsiteX639" fmla="*/ 19131 w 19998"/>
                <a:gd name="connsiteY639" fmla="*/ 6512 h 19998"/>
                <a:gd name="connsiteX640" fmla="*/ 19236 w 19998"/>
                <a:gd name="connsiteY640" fmla="*/ 7750 h 19998"/>
                <a:gd name="connsiteX641" fmla="*/ 19212 w 19998"/>
                <a:gd name="connsiteY641" fmla="*/ 7750 h 19998"/>
                <a:gd name="connsiteX642" fmla="*/ 19090 w 19998"/>
                <a:gd name="connsiteY642" fmla="*/ 7870 h 19998"/>
                <a:gd name="connsiteX643" fmla="*/ 19152 w 19998"/>
                <a:gd name="connsiteY643" fmla="*/ 7853 h 19998"/>
                <a:gd name="connsiteX644" fmla="*/ 19064 w 19998"/>
                <a:gd name="connsiteY644" fmla="*/ 7973 h 19998"/>
                <a:gd name="connsiteX645" fmla="*/ 18983 w 19998"/>
                <a:gd name="connsiteY645" fmla="*/ 7973 h 19998"/>
                <a:gd name="connsiteX646" fmla="*/ 18714 w 19998"/>
                <a:gd name="connsiteY646" fmla="*/ 8135 h 19998"/>
                <a:gd name="connsiteX647" fmla="*/ 18695 w 19998"/>
                <a:gd name="connsiteY647" fmla="*/ 8093 h 19998"/>
                <a:gd name="connsiteX648" fmla="*/ 18614 w 19998"/>
                <a:gd name="connsiteY648" fmla="*/ 7997 h 19998"/>
                <a:gd name="connsiteX649" fmla="*/ 18304 w 19998"/>
                <a:gd name="connsiteY64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555 w 19998"/>
                <a:gd name="connsiteY356" fmla="*/ 5938 h 19998"/>
                <a:gd name="connsiteX357" fmla="*/ 555 w 19998"/>
                <a:gd name="connsiteY357" fmla="*/ 5955 h 19998"/>
                <a:gd name="connsiteX358" fmla="*/ 738 w 19998"/>
                <a:gd name="connsiteY358" fmla="*/ 5938 h 19998"/>
                <a:gd name="connsiteX359" fmla="*/ 695 w 19998"/>
                <a:gd name="connsiteY359" fmla="*/ 5835 h 19998"/>
                <a:gd name="connsiteX360" fmla="*/ 655 w 19998"/>
                <a:gd name="connsiteY360" fmla="*/ 5835 h 19998"/>
                <a:gd name="connsiteX361" fmla="*/ 638 w 19998"/>
                <a:gd name="connsiteY361" fmla="*/ 5877 h 19998"/>
                <a:gd name="connsiteX362" fmla="*/ 574 w 19998"/>
                <a:gd name="connsiteY362" fmla="*/ 5861 h 19998"/>
                <a:gd name="connsiteX363" fmla="*/ 517 w 19998"/>
                <a:gd name="connsiteY363" fmla="*/ 5861 h 19998"/>
                <a:gd name="connsiteX364" fmla="*/ 598 w 19998"/>
                <a:gd name="connsiteY364" fmla="*/ 5736 h 19998"/>
                <a:gd name="connsiteX365" fmla="*/ 141 w 19998"/>
                <a:gd name="connsiteY365" fmla="*/ 5778 h 19998"/>
                <a:gd name="connsiteX366" fmla="*/ 141 w 19998"/>
                <a:gd name="connsiteY366" fmla="*/ 5795 h 19998"/>
                <a:gd name="connsiteX367" fmla="*/ 17 w 19998"/>
                <a:gd name="connsiteY367" fmla="*/ 5818 h 19998"/>
                <a:gd name="connsiteX368" fmla="*/ 141 w 19998"/>
                <a:gd name="connsiteY368" fmla="*/ 5287 h 19998"/>
                <a:gd name="connsiteX369" fmla="*/ 181 w 19998"/>
                <a:gd name="connsiteY369" fmla="*/ 5268 h 19998"/>
                <a:gd name="connsiteX370" fmla="*/ 348 w 19998"/>
                <a:gd name="connsiteY370" fmla="*/ 5247 h 19998"/>
                <a:gd name="connsiteX371" fmla="*/ 329 w 19998"/>
                <a:gd name="connsiteY371" fmla="*/ 5205 h 19998"/>
                <a:gd name="connsiteX372" fmla="*/ 450 w 19998"/>
                <a:gd name="connsiteY372" fmla="*/ 5149 h 19998"/>
                <a:gd name="connsiteX373" fmla="*/ 617 w 19998"/>
                <a:gd name="connsiteY373" fmla="*/ 5149 h 19998"/>
                <a:gd name="connsiteX374" fmla="*/ 617 w 19998"/>
                <a:gd name="connsiteY374" fmla="*/ 5106 h 19998"/>
                <a:gd name="connsiteX375" fmla="*/ 803 w 19998"/>
                <a:gd name="connsiteY375" fmla="*/ 5085 h 19998"/>
                <a:gd name="connsiteX376" fmla="*/ 826 w 19998"/>
                <a:gd name="connsiteY376" fmla="*/ 5106 h 19998"/>
                <a:gd name="connsiteX377" fmla="*/ 803 w 19998"/>
                <a:gd name="connsiteY377" fmla="*/ 5149 h 19998"/>
                <a:gd name="connsiteX378" fmla="*/ 803 w 19998"/>
                <a:gd name="connsiteY378" fmla="*/ 5165 h 19998"/>
                <a:gd name="connsiteX379" fmla="*/ 1276 w 19998"/>
                <a:gd name="connsiteY379" fmla="*/ 5022 h 19998"/>
                <a:gd name="connsiteX380" fmla="*/ 1276 w 19998"/>
                <a:gd name="connsiteY380" fmla="*/ 5003 h 19998"/>
                <a:gd name="connsiteX381" fmla="*/ 1276 w 19998"/>
                <a:gd name="connsiteY381" fmla="*/ 5022 h 19998"/>
                <a:gd name="connsiteX382" fmla="*/ 1298 w 19998"/>
                <a:gd name="connsiteY382" fmla="*/ 5022 h 19998"/>
                <a:gd name="connsiteX383" fmla="*/ 1298 w 19998"/>
                <a:gd name="connsiteY383" fmla="*/ 5003 h 19998"/>
                <a:gd name="connsiteX384" fmla="*/ 1341 w 19998"/>
                <a:gd name="connsiteY384" fmla="*/ 5003 h 19998"/>
                <a:gd name="connsiteX385" fmla="*/ 1341 w 19998"/>
                <a:gd name="connsiteY385" fmla="*/ 5165 h 19998"/>
                <a:gd name="connsiteX386" fmla="*/ 1381 w 19998"/>
                <a:gd name="connsiteY386" fmla="*/ 5165 h 19998"/>
                <a:gd name="connsiteX387" fmla="*/ 1441 w 19998"/>
                <a:gd name="connsiteY387" fmla="*/ 5149 h 19998"/>
                <a:gd name="connsiteX388" fmla="*/ 1441 w 19998"/>
                <a:gd name="connsiteY388" fmla="*/ 5205 h 19998"/>
                <a:gd name="connsiteX389" fmla="*/ 1505 w 19998"/>
                <a:gd name="connsiteY389" fmla="*/ 5231 h 19998"/>
                <a:gd name="connsiteX390" fmla="*/ 1524 w 19998"/>
                <a:gd name="connsiteY390" fmla="*/ 5069 h 19998"/>
                <a:gd name="connsiteX391" fmla="*/ 1562 w 19998"/>
                <a:gd name="connsiteY391" fmla="*/ 5069 h 19998"/>
                <a:gd name="connsiteX392" fmla="*/ 1562 w 19998"/>
                <a:gd name="connsiteY392" fmla="*/ 5043 h 19998"/>
                <a:gd name="connsiteX393" fmla="*/ 1815 w 19998"/>
                <a:gd name="connsiteY393" fmla="*/ 5125 h 19998"/>
                <a:gd name="connsiteX394" fmla="*/ 1815 w 19998"/>
                <a:gd name="connsiteY394" fmla="*/ 5149 h 19998"/>
                <a:gd name="connsiteX395" fmla="*/ 1831 w 19998"/>
                <a:gd name="connsiteY395" fmla="*/ 5149 h 19998"/>
                <a:gd name="connsiteX396" fmla="*/ 1874 w 19998"/>
                <a:gd name="connsiteY396" fmla="*/ 5149 h 19998"/>
                <a:gd name="connsiteX397" fmla="*/ 1874 w 19998"/>
                <a:gd name="connsiteY397" fmla="*/ 5189 h 19998"/>
                <a:gd name="connsiteX398" fmla="*/ 1936 w 19998"/>
                <a:gd name="connsiteY398" fmla="*/ 5165 h 19998"/>
                <a:gd name="connsiteX399" fmla="*/ 1936 w 19998"/>
                <a:gd name="connsiteY399" fmla="*/ 5149 h 19998"/>
                <a:gd name="connsiteX400" fmla="*/ 1915 w 19998"/>
                <a:gd name="connsiteY400" fmla="*/ 5125 h 19998"/>
                <a:gd name="connsiteX401" fmla="*/ 1915 w 19998"/>
                <a:gd name="connsiteY401" fmla="*/ 5069 h 19998"/>
                <a:gd name="connsiteX402" fmla="*/ 1979 w 19998"/>
                <a:gd name="connsiteY402" fmla="*/ 5003 h 19998"/>
                <a:gd name="connsiteX403" fmla="*/ 1936 w 19998"/>
                <a:gd name="connsiteY403" fmla="*/ 4939 h 19998"/>
                <a:gd name="connsiteX404" fmla="*/ 2103 w 19998"/>
                <a:gd name="connsiteY404" fmla="*/ 4820 h 19998"/>
                <a:gd name="connsiteX405" fmla="*/ 2496 w 19998"/>
                <a:gd name="connsiteY405" fmla="*/ 4777 h 19998"/>
                <a:gd name="connsiteX406" fmla="*/ 2536 w 19998"/>
                <a:gd name="connsiteY406" fmla="*/ 4860 h 19998"/>
                <a:gd name="connsiteX407" fmla="*/ 2722 w 19998"/>
                <a:gd name="connsiteY407" fmla="*/ 4761 h 19998"/>
                <a:gd name="connsiteX408" fmla="*/ 2722 w 19998"/>
                <a:gd name="connsiteY408" fmla="*/ 4900 h 19998"/>
                <a:gd name="connsiteX409" fmla="*/ 2805 w 19998"/>
                <a:gd name="connsiteY409" fmla="*/ 4923 h 19998"/>
                <a:gd name="connsiteX410" fmla="*/ 2782 w 19998"/>
                <a:gd name="connsiteY410" fmla="*/ 4982 h 19998"/>
                <a:gd name="connsiteX411" fmla="*/ 2886 w 19998"/>
                <a:gd name="connsiteY411" fmla="*/ 5022 h 19998"/>
                <a:gd name="connsiteX412" fmla="*/ 2910 w 19998"/>
                <a:gd name="connsiteY412" fmla="*/ 5022 h 19998"/>
                <a:gd name="connsiteX413" fmla="*/ 2970 w 19998"/>
                <a:gd name="connsiteY413" fmla="*/ 5189 h 19998"/>
                <a:gd name="connsiteX414" fmla="*/ 3256 w 19998"/>
                <a:gd name="connsiteY414" fmla="*/ 5673 h 19998"/>
                <a:gd name="connsiteX415" fmla="*/ 3608 w 19998"/>
                <a:gd name="connsiteY415" fmla="*/ 5391 h 19998"/>
                <a:gd name="connsiteX416" fmla="*/ 3860 w 19998"/>
                <a:gd name="connsiteY416" fmla="*/ 5268 h 19998"/>
                <a:gd name="connsiteX417" fmla="*/ 3999 w 19998"/>
                <a:gd name="connsiteY417" fmla="*/ 5534 h 19998"/>
                <a:gd name="connsiteX418" fmla="*/ 4351 w 19998"/>
                <a:gd name="connsiteY418" fmla="*/ 5351 h 19998"/>
                <a:gd name="connsiteX419" fmla="*/ 4580 w 19998"/>
                <a:gd name="connsiteY419" fmla="*/ 5268 h 19998"/>
                <a:gd name="connsiteX420" fmla="*/ 4580 w 19998"/>
                <a:gd name="connsiteY420" fmla="*/ 5471 h 19998"/>
                <a:gd name="connsiteX421" fmla="*/ 4994 w 19998"/>
                <a:gd name="connsiteY421" fmla="*/ 5449 h 19998"/>
                <a:gd name="connsiteX422" fmla="*/ 5075 w 19998"/>
                <a:gd name="connsiteY422" fmla="*/ 5471 h 19998"/>
                <a:gd name="connsiteX423" fmla="*/ 5323 w 19998"/>
                <a:gd name="connsiteY423" fmla="*/ 5471 h 19998"/>
                <a:gd name="connsiteX424" fmla="*/ 5242 w 19998"/>
                <a:gd name="connsiteY424" fmla="*/ 5407 h 19998"/>
                <a:gd name="connsiteX425" fmla="*/ 4994 w 19998"/>
                <a:gd name="connsiteY425" fmla="*/ 5003 h 19998"/>
                <a:gd name="connsiteX426" fmla="*/ 4970 w 19998"/>
                <a:gd name="connsiteY426" fmla="*/ 5003 h 19998"/>
                <a:gd name="connsiteX427" fmla="*/ 4954 w 19998"/>
                <a:gd name="connsiteY427" fmla="*/ 4982 h 19998"/>
                <a:gd name="connsiteX428" fmla="*/ 5054 w 19998"/>
                <a:gd name="connsiteY428" fmla="*/ 4618 h 19998"/>
                <a:gd name="connsiteX429" fmla="*/ 5054 w 19998"/>
                <a:gd name="connsiteY429" fmla="*/ 4601 h 19998"/>
                <a:gd name="connsiteX430" fmla="*/ 5037 w 19998"/>
                <a:gd name="connsiteY430" fmla="*/ 4618 h 19998"/>
                <a:gd name="connsiteX431" fmla="*/ 5011 w 19998"/>
                <a:gd name="connsiteY431" fmla="*/ 4131 h 19998"/>
                <a:gd name="connsiteX432" fmla="*/ 4970 w 19998"/>
                <a:gd name="connsiteY432" fmla="*/ 4131 h 19998"/>
                <a:gd name="connsiteX433" fmla="*/ 4642 w 19998"/>
                <a:gd name="connsiteY433" fmla="*/ 3335 h 19998"/>
                <a:gd name="connsiteX434" fmla="*/ 4663 w 19998"/>
                <a:gd name="connsiteY434" fmla="*/ 3092 h 19998"/>
                <a:gd name="connsiteX435" fmla="*/ 4563 w 19998"/>
                <a:gd name="connsiteY435" fmla="*/ 3050 h 19998"/>
                <a:gd name="connsiteX436" fmla="*/ 4563 w 19998"/>
                <a:gd name="connsiteY436" fmla="*/ 2930 h 19998"/>
                <a:gd name="connsiteX437" fmla="*/ 4663 w 19998"/>
                <a:gd name="connsiteY437" fmla="*/ 2987 h 19998"/>
                <a:gd name="connsiteX438" fmla="*/ 4684 w 19998"/>
                <a:gd name="connsiteY438" fmla="*/ 2947 h 19998"/>
                <a:gd name="connsiteX439" fmla="*/ 5242 w 19998"/>
                <a:gd name="connsiteY439" fmla="*/ 3092 h 19998"/>
                <a:gd name="connsiteX440" fmla="*/ 5258 w 19998"/>
                <a:gd name="connsiteY440" fmla="*/ 3029 h 19998"/>
                <a:gd name="connsiteX441" fmla="*/ 5570 w 19998"/>
                <a:gd name="connsiteY441" fmla="*/ 3050 h 19998"/>
                <a:gd name="connsiteX442" fmla="*/ 5632 w 19998"/>
                <a:gd name="connsiteY442" fmla="*/ 3252 h 19998"/>
                <a:gd name="connsiteX443" fmla="*/ 5592 w 19998"/>
                <a:gd name="connsiteY443" fmla="*/ 3252 h 19998"/>
                <a:gd name="connsiteX444" fmla="*/ 5570 w 19998"/>
                <a:gd name="connsiteY444" fmla="*/ 3316 h 19998"/>
                <a:gd name="connsiteX445" fmla="*/ 5511 w 19998"/>
                <a:gd name="connsiteY445" fmla="*/ 3316 h 19998"/>
                <a:gd name="connsiteX446" fmla="*/ 5675 w 19998"/>
                <a:gd name="connsiteY446" fmla="*/ 3800 h 19998"/>
                <a:gd name="connsiteX447" fmla="*/ 5649 w 19998"/>
                <a:gd name="connsiteY447" fmla="*/ 3826 h 19998"/>
                <a:gd name="connsiteX448" fmla="*/ 5732 w 19998"/>
                <a:gd name="connsiteY448" fmla="*/ 3842 h 19998"/>
                <a:gd name="connsiteX449" fmla="*/ 5713 w 19998"/>
                <a:gd name="connsiteY449" fmla="*/ 3842 h 19998"/>
                <a:gd name="connsiteX450" fmla="*/ 5732 w 19998"/>
                <a:gd name="connsiteY450" fmla="*/ 3882 h 19998"/>
                <a:gd name="connsiteX451" fmla="*/ 5756 w 19998"/>
                <a:gd name="connsiteY451" fmla="*/ 3882 h 19998"/>
                <a:gd name="connsiteX452" fmla="*/ 5775 w 19998"/>
                <a:gd name="connsiteY452" fmla="*/ 3882 h 19998"/>
                <a:gd name="connsiteX453" fmla="*/ 5861 w 19998"/>
                <a:gd name="connsiteY453" fmla="*/ 3762 h 19998"/>
                <a:gd name="connsiteX454" fmla="*/ 6499 w 19998"/>
                <a:gd name="connsiteY454" fmla="*/ 3906 h 19998"/>
                <a:gd name="connsiteX455" fmla="*/ 7611 w 19998"/>
                <a:gd name="connsiteY455" fmla="*/ 3826 h 19998"/>
                <a:gd name="connsiteX456" fmla="*/ 7923 w 19998"/>
                <a:gd name="connsiteY456" fmla="*/ 3722 h 19998"/>
                <a:gd name="connsiteX457" fmla="*/ 8045 w 19998"/>
                <a:gd name="connsiteY457" fmla="*/ 3703 h 19998"/>
                <a:gd name="connsiteX458" fmla="*/ 7611 w 19998"/>
                <a:gd name="connsiteY458" fmla="*/ 3600 h 19998"/>
                <a:gd name="connsiteX459" fmla="*/ 7611 w 19998"/>
                <a:gd name="connsiteY459" fmla="*/ 3581 h 19998"/>
                <a:gd name="connsiteX460" fmla="*/ 7799 w 19998"/>
                <a:gd name="connsiteY460" fmla="*/ 3092 h 19998"/>
                <a:gd name="connsiteX461" fmla="*/ 9574 w 19998"/>
                <a:gd name="connsiteY461" fmla="*/ 2317 h 19998"/>
                <a:gd name="connsiteX462" fmla="*/ 9843 w 19998"/>
                <a:gd name="connsiteY462" fmla="*/ 1993 h 19998"/>
                <a:gd name="connsiteX463" fmla="*/ 9902 w 19998"/>
                <a:gd name="connsiteY463" fmla="*/ 2051 h 19998"/>
                <a:gd name="connsiteX464" fmla="*/ 10031 w 19998"/>
                <a:gd name="connsiteY464" fmla="*/ 2051 h 19998"/>
                <a:gd name="connsiteX465" fmla="*/ 9964 w 19998"/>
                <a:gd name="connsiteY465" fmla="*/ 1972 h 19998"/>
                <a:gd name="connsiteX466" fmla="*/ 9943 w 19998"/>
                <a:gd name="connsiteY466" fmla="*/ 1993 h 19998"/>
                <a:gd name="connsiteX467" fmla="*/ 9843 w 19998"/>
                <a:gd name="connsiteY467" fmla="*/ 1645 h 19998"/>
                <a:gd name="connsiteX468" fmla="*/ 9902 w 19998"/>
                <a:gd name="connsiteY468" fmla="*/ 1645 h 19998"/>
                <a:gd name="connsiteX469" fmla="*/ 9902 w 19998"/>
                <a:gd name="connsiteY469" fmla="*/ 1628 h 19998"/>
                <a:gd name="connsiteX470" fmla="*/ 9902 w 19998"/>
                <a:gd name="connsiteY470" fmla="*/ 1607 h 19998"/>
                <a:gd name="connsiteX471" fmla="*/ 9843 w 19998"/>
                <a:gd name="connsiteY471" fmla="*/ 1542 h 19998"/>
                <a:gd name="connsiteX472" fmla="*/ 9886 w 19998"/>
                <a:gd name="connsiteY472" fmla="*/ 1260 h 19998"/>
                <a:gd name="connsiteX473" fmla="*/ 9926 w 19998"/>
                <a:gd name="connsiteY473" fmla="*/ 1243 h 19998"/>
                <a:gd name="connsiteX474" fmla="*/ 9886 w 19998"/>
                <a:gd name="connsiteY474" fmla="*/ 815 h 19998"/>
                <a:gd name="connsiteX475" fmla="*/ 9902 w 19998"/>
                <a:gd name="connsiteY475" fmla="*/ 815 h 19998"/>
                <a:gd name="connsiteX476" fmla="*/ 9886 w 19998"/>
                <a:gd name="connsiteY476" fmla="*/ 484 h 19998"/>
                <a:gd name="connsiteX477" fmla="*/ 10645 w 19998"/>
                <a:gd name="connsiteY477" fmla="*/ 186 h 19998"/>
                <a:gd name="connsiteX478" fmla="*/ 11307 w 19998"/>
                <a:gd name="connsiteY478" fmla="*/ 0 h 19998"/>
                <a:gd name="connsiteX479" fmla="*/ 11431 w 19998"/>
                <a:gd name="connsiteY479" fmla="*/ 324 h 19998"/>
                <a:gd name="connsiteX480" fmla="*/ 11431 w 19998"/>
                <a:gd name="connsiteY480" fmla="*/ 630 h 19998"/>
                <a:gd name="connsiteX481" fmla="*/ 11577 w 19998"/>
                <a:gd name="connsiteY481" fmla="*/ 630 h 19998"/>
                <a:gd name="connsiteX482" fmla="*/ 11700 w 19998"/>
                <a:gd name="connsiteY482" fmla="*/ 832 h 19998"/>
                <a:gd name="connsiteX483" fmla="*/ 11822 w 19998"/>
                <a:gd name="connsiteY483" fmla="*/ 895 h 19998"/>
                <a:gd name="connsiteX484" fmla="*/ 12158 w 19998"/>
                <a:gd name="connsiteY484" fmla="*/ 670 h 19998"/>
                <a:gd name="connsiteX485" fmla="*/ 12279 w 19998"/>
                <a:gd name="connsiteY485" fmla="*/ 792 h 19998"/>
                <a:gd name="connsiteX486" fmla="*/ 12255 w 19998"/>
                <a:gd name="connsiteY486" fmla="*/ 815 h 19998"/>
                <a:gd name="connsiteX487" fmla="*/ 12360 w 19998"/>
                <a:gd name="connsiteY487" fmla="*/ 895 h 19998"/>
                <a:gd name="connsiteX488" fmla="*/ 12360 w 19998"/>
                <a:gd name="connsiteY488" fmla="*/ 912 h 19998"/>
                <a:gd name="connsiteX489" fmla="*/ 12339 w 19998"/>
                <a:gd name="connsiteY489" fmla="*/ 935 h 19998"/>
                <a:gd name="connsiteX490" fmla="*/ 12548 w 19998"/>
                <a:gd name="connsiteY490" fmla="*/ 1342 h 19998"/>
                <a:gd name="connsiteX491" fmla="*/ 12753 w 19998"/>
                <a:gd name="connsiteY491" fmla="*/ 1260 h 19998"/>
                <a:gd name="connsiteX492" fmla="*/ 12729 w 19998"/>
                <a:gd name="connsiteY492" fmla="*/ 1363 h 19998"/>
                <a:gd name="connsiteX493" fmla="*/ 12834 w 19998"/>
                <a:gd name="connsiteY493" fmla="*/ 1323 h 19998"/>
                <a:gd name="connsiteX494" fmla="*/ 12853 w 19998"/>
                <a:gd name="connsiteY494" fmla="*/ 1342 h 19998"/>
                <a:gd name="connsiteX495" fmla="*/ 12901 w 19998"/>
                <a:gd name="connsiteY495" fmla="*/ 1342 h 19998"/>
                <a:gd name="connsiteX496" fmla="*/ 13039 w 19998"/>
                <a:gd name="connsiteY496" fmla="*/ 1769 h 19998"/>
                <a:gd name="connsiteX497" fmla="*/ 13039 w 19998"/>
                <a:gd name="connsiteY497" fmla="*/ 1751 h 19998"/>
                <a:gd name="connsiteX498" fmla="*/ 13065 w 19998"/>
                <a:gd name="connsiteY498" fmla="*/ 1751 h 19998"/>
                <a:gd name="connsiteX499" fmla="*/ 13082 w 19998"/>
                <a:gd name="connsiteY499" fmla="*/ 1671 h 19998"/>
                <a:gd name="connsiteX500" fmla="*/ 13186 w 19998"/>
                <a:gd name="connsiteY500" fmla="*/ 1645 h 19998"/>
                <a:gd name="connsiteX501" fmla="*/ 13203 w 19998"/>
                <a:gd name="connsiteY501" fmla="*/ 1671 h 19998"/>
                <a:gd name="connsiteX502" fmla="*/ 13203 w 19998"/>
                <a:gd name="connsiteY502" fmla="*/ 1645 h 19998"/>
                <a:gd name="connsiteX503" fmla="*/ 13267 w 19998"/>
                <a:gd name="connsiteY503" fmla="*/ 1645 h 19998"/>
                <a:gd name="connsiteX504" fmla="*/ 13267 w 19998"/>
                <a:gd name="connsiteY504" fmla="*/ 1671 h 19998"/>
                <a:gd name="connsiteX505" fmla="*/ 13308 w 19998"/>
                <a:gd name="connsiteY505" fmla="*/ 1687 h 19998"/>
                <a:gd name="connsiteX506" fmla="*/ 13308 w 19998"/>
                <a:gd name="connsiteY506" fmla="*/ 1711 h 19998"/>
                <a:gd name="connsiteX507" fmla="*/ 13515 w 19998"/>
                <a:gd name="connsiteY507" fmla="*/ 1628 h 19998"/>
                <a:gd name="connsiteX508" fmla="*/ 13598 w 19998"/>
                <a:gd name="connsiteY508" fmla="*/ 1751 h 19998"/>
                <a:gd name="connsiteX509" fmla="*/ 13660 w 19998"/>
                <a:gd name="connsiteY509" fmla="*/ 1769 h 19998"/>
                <a:gd name="connsiteX510" fmla="*/ 13660 w 19998"/>
                <a:gd name="connsiteY510" fmla="*/ 1833 h 19998"/>
                <a:gd name="connsiteX511" fmla="*/ 13677 w 19998"/>
                <a:gd name="connsiteY511" fmla="*/ 1833 h 19998"/>
                <a:gd name="connsiteX512" fmla="*/ 13677 w 19998"/>
                <a:gd name="connsiteY512" fmla="*/ 1849 h 19998"/>
                <a:gd name="connsiteX513" fmla="*/ 13725 w 19998"/>
                <a:gd name="connsiteY513" fmla="*/ 1849 h 19998"/>
                <a:gd name="connsiteX514" fmla="*/ 13703 w 19998"/>
                <a:gd name="connsiteY514" fmla="*/ 1833 h 19998"/>
                <a:gd name="connsiteX515" fmla="*/ 13725 w 19998"/>
                <a:gd name="connsiteY515" fmla="*/ 1791 h 19998"/>
                <a:gd name="connsiteX516" fmla="*/ 13808 w 19998"/>
                <a:gd name="connsiteY516" fmla="*/ 1873 h 19998"/>
                <a:gd name="connsiteX517" fmla="*/ 13725 w 19998"/>
                <a:gd name="connsiteY517" fmla="*/ 2155 h 19998"/>
                <a:gd name="connsiteX518" fmla="*/ 13725 w 19998"/>
                <a:gd name="connsiteY518" fmla="*/ 2138 h 19998"/>
                <a:gd name="connsiteX519" fmla="*/ 13784 w 19998"/>
                <a:gd name="connsiteY519" fmla="*/ 2155 h 19998"/>
                <a:gd name="connsiteX520" fmla="*/ 13825 w 19998"/>
                <a:gd name="connsiteY520" fmla="*/ 2301 h 19998"/>
                <a:gd name="connsiteX521" fmla="*/ 13703 w 19998"/>
                <a:gd name="connsiteY521" fmla="*/ 2420 h 19998"/>
                <a:gd name="connsiteX522" fmla="*/ 13741 w 19998"/>
                <a:gd name="connsiteY522" fmla="*/ 2463 h 19998"/>
                <a:gd name="connsiteX523" fmla="*/ 13703 w 19998"/>
                <a:gd name="connsiteY523" fmla="*/ 2503 h 19998"/>
                <a:gd name="connsiteX524" fmla="*/ 13784 w 19998"/>
                <a:gd name="connsiteY524" fmla="*/ 2519 h 19998"/>
                <a:gd name="connsiteX525" fmla="*/ 13784 w 19998"/>
                <a:gd name="connsiteY525" fmla="*/ 2540 h 19998"/>
                <a:gd name="connsiteX526" fmla="*/ 13849 w 19998"/>
                <a:gd name="connsiteY526" fmla="*/ 2540 h 19998"/>
                <a:gd name="connsiteX527" fmla="*/ 14280 w 19998"/>
                <a:gd name="connsiteY527" fmla="*/ 2540 h 19998"/>
                <a:gd name="connsiteX528" fmla="*/ 14527 w 19998"/>
                <a:gd name="connsiteY528" fmla="*/ 2437 h 19998"/>
                <a:gd name="connsiteX529" fmla="*/ 14527 w 19998"/>
                <a:gd name="connsiteY529" fmla="*/ 2218 h 19998"/>
                <a:gd name="connsiteX530" fmla="*/ 14715 w 19998"/>
                <a:gd name="connsiteY530" fmla="*/ 2051 h 19998"/>
                <a:gd name="connsiteX531" fmla="*/ 14815 w 19998"/>
                <a:gd name="connsiteY531" fmla="*/ 2115 h 19998"/>
                <a:gd name="connsiteX532" fmla="*/ 14775 w 19998"/>
                <a:gd name="connsiteY532" fmla="*/ 2138 h 19998"/>
                <a:gd name="connsiteX533" fmla="*/ 14796 w 19998"/>
                <a:gd name="connsiteY533" fmla="*/ 2218 h 19998"/>
                <a:gd name="connsiteX534" fmla="*/ 14756 w 19998"/>
                <a:gd name="connsiteY534" fmla="*/ 2195 h 19998"/>
                <a:gd name="connsiteX535" fmla="*/ 14732 w 19998"/>
                <a:gd name="connsiteY535" fmla="*/ 2218 h 19998"/>
                <a:gd name="connsiteX536" fmla="*/ 14756 w 19998"/>
                <a:gd name="connsiteY536" fmla="*/ 2237 h 19998"/>
                <a:gd name="connsiteX537" fmla="*/ 14732 w 19998"/>
                <a:gd name="connsiteY537" fmla="*/ 2275 h 19998"/>
                <a:gd name="connsiteX538" fmla="*/ 14715 w 19998"/>
                <a:gd name="connsiteY538" fmla="*/ 2275 h 19998"/>
                <a:gd name="connsiteX539" fmla="*/ 14756 w 19998"/>
                <a:gd name="connsiteY539" fmla="*/ 2341 h 19998"/>
                <a:gd name="connsiteX540" fmla="*/ 14675 w 19998"/>
                <a:gd name="connsiteY540" fmla="*/ 2519 h 19998"/>
                <a:gd name="connsiteX541" fmla="*/ 14815 w 19998"/>
                <a:gd name="connsiteY541" fmla="*/ 2622 h 19998"/>
                <a:gd name="connsiteX542" fmla="*/ 14796 w 19998"/>
                <a:gd name="connsiteY542" fmla="*/ 2904 h 19998"/>
                <a:gd name="connsiteX543" fmla="*/ 14918 w 19998"/>
                <a:gd name="connsiteY543" fmla="*/ 2904 h 19998"/>
                <a:gd name="connsiteX544" fmla="*/ 14918 w 19998"/>
                <a:gd name="connsiteY544" fmla="*/ 2867 h 19998"/>
                <a:gd name="connsiteX545" fmla="*/ 15001 w 19998"/>
                <a:gd name="connsiteY545" fmla="*/ 2888 h 19998"/>
                <a:gd name="connsiteX546" fmla="*/ 15230 w 19998"/>
                <a:gd name="connsiteY546" fmla="*/ 3074 h 19998"/>
                <a:gd name="connsiteX547" fmla="*/ 15249 w 19998"/>
                <a:gd name="connsiteY547" fmla="*/ 3050 h 19998"/>
                <a:gd name="connsiteX548" fmla="*/ 15249 w 19998"/>
                <a:gd name="connsiteY548" fmla="*/ 3114 h 19998"/>
                <a:gd name="connsiteX549" fmla="*/ 15330 w 19998"/>
                <a:gd name="connsiteY549" fmla="*/ 3114 h 19998"/>
                <a:gd name="connsiteX550" fmla="*/ 15418 w 19998"/>
                <a:gd name="connsiteY550" fmla="*/ 3114 h 19998"/>
                <a:gd name="connsiteX551" fmla="*/ 15499 w 19998"/>
                <a:gd name="connsiteY551" fmla="*/ 3196 h 19998"/>
                <a:gd name="connsiteX552" fmla="*/ 15475 w 19998"/>
                <a:gd name="connsiteY552" fmla="*/ 3252 h 19998"/>
                <a:gd name="connsiteX553" fmla="*/ 15499 w 19998"/>
                <a:gd name="connsiteY553" fmla="*/ 3295 h 19998"/>
                <a:gd name="connsiteX554" fmla="*/ 15499 w 19998"/>
                <a:gd name="connsiteY554" fmla="*/ 3276 h 19998"/>
                <a:gd name="connsiteX555" fmla="*/ 15599 w 19998"/>
                <a:gd name="connsiteY555" fmla="*/ 3276 h 19998"/>
                <a:gd name="connsiteX556" fmla="*/ 15704 w 19998"/>
                <a:gd name="connsiteY556" fmla="*/ 3374 h 19998"/>
                <a:gd name="connsiteX557" fmla="*/ 15682 w 19998"/>
                <a:gd name="connsiteY557" fmla="*/ 3414 h 19998"/>
                <a:gd name="connsiteX558" fmla="*/ 15723 w 19998"/>
                <a:gd name="connsiteY558" fmla="*/ 3478 h 19998"/>
                <a:gd name="connsiteX559" fmla="*/ 15704 w 19998"/>
                <a:gd name="connsiteY559" fmla="*/ 3497 h 19998"/>
                <a:gd name="connsiteX560" fmla="*/ 15747 w 19998"/>
                <a:gd name="connsiteY560" fmla="*/ 3534 h 19998"/>
                <a:gd name="connsiteX561" fmla="*/ 15747 w 19998"/>
                <a:gd name="connsiteY561" fmla="*/ 3518 h 19998"/>
                <a:gd name="connsiteX562" fmla="*/ 15935 w 19998"/>
                <a:gd name="connsiteY562" fmla="*/ 3478 h 19998"/>
                <a:gd name="connsiteX563" fmla="*/ 15935 w 19998"/>
                <a:gd name="connsiteY563" fmla="*/ 3518 h 19998"/>
                <a:gd name="connsiteX564" fmla="*/ 15951 w 19998"/>
                <a:gd name="connsiteY564" fmla="*/ 3518 h 19998"/>
                <a:gd name="connsiteX565" fmla="*/ 15992 w 19998"/>
                <a:gd name="connsiteY565" fmla="*/ 3414 h 19998"/>
                <a:gd name="connsiteX566" fmla="*/ 16156 w 19998"/>
                <a:gd name="connsiteY566" fmla="*/ 3414 h 19998"/>
                <a:gd name="connsiteX567" fmla="*/ 16156 w 19998"/>
                <a:gd name="connsiteY567" fmla="*/ 3374 h 19998"/>
                <a:gd name="connsiteX568" fmla="*/ 16302 w 19998"/>
                <a:gd name="connsiteY568" fmla="*/ 3436 h 19998"/>
                <a:gd name="connsiteX569" fmla="*/ 16285 w 19998"/>
                <a:gd name="connsiteY569" fmla="*/ 3454 h 19998"/>
                <a:gd name="connsiteX570" fmla="*/ 16366 w 19998"/>
                <a:gd name="connsiteY570" fmla="*/ 3518 h 19998"/>
                <a:gd name="connsiteX571" fmla="*/ 16490 w 19998"/>
                <a:gd name="connsiteY571" fmla="*/ 3518 h 19998"/>
                <a:gd name="connsiteX572" fmla="*/ 16506 w 19998"/>
                <a:gd name="connsiteY572" fmla="*/ 3600 h 19998"/>
                <a:gd name="connsiteX573" fmla="*/ 16590 w 19998"/>
                <a:gd name="connsiteY573" fmla="*/ 3624 h 19998"/>
                <a:gd name="connsiteX574" fmla="*/ 16611 w 19998"/>
                <a:gd name="connsiteY574" fmla="*/ 3581 h 19998"/>
                <a:gd name="connsiteX575" fmla="*/ 16694 w 19998"/>
                <a:gd name="connsiteY575" fmla="*/ 3600 h 19998"/>
                <a:gd name="connsiteX576" fmla="*/ 16694 w 19998"/>
                <a:gd name="connsiteY576" fmla="*/ 3560 h 19998"/>
                <a:gd name="connsiteX577" fmla="*/ 16716 w 19998"/>
                <a:gd name="connsiteY577" fmla="*/ 3560 h 19998"/>
                <a:gd name="connsiteX578" fmla="*/ 16716 w 19998"/>
                <a:gd name="connsiteY578" fmla="*/ 3518 h 19998"/>
                <a:gd name="connsiteX579" fmla="*/ 16759 w 19998"/>
                <a:gd name="connsiteY579" fmla="*/ 3497 h 19998"/>
                <a:gd name="connsiteX580" fmla="*/ 16759 w 19998"/>
                <a:gd name="connsiteY580" fmla="*/ 3478 h 19998"/>
                <a:gd name="connsiteX581" fmla="*/ 16940 w 19998"/>
                <a:gd name="connsiteY581" fmla="*/ 3478 h 19998"/>
                <a:gd name="connsiteX582" fmla="*/ 17085 w 19998"/>
                <a:gd name="connsiteY582" fmla="*/ 3560 h 19998"/>
                <a:gd name="connsiteX583" fmla="*/ 17085 w 19998"/>
                <a:gd name="connsiteY583" fmla="*/ 3534 h 19998"/>
                <a:gd name="connsiteX584" fmla="*/ 17192 w 19998"/>
                <a:gd name="connsiteY584" fmla="*/ 3518 h 19998"/>
                <a:gd name="connsiteX585" fmla="*/ 17192 w 19998"/>
                <a:gd name="connsiteY585" fmla="*/ 3534 h 19998"/>
                <a:gd name="connsiteX586" fmla="*/ 17373 w 19998"/>
                <a:gd name="connsiteY586" fmla="*/ 3640 h 19998"/>
                <a:gd name="connsiteX587" fmla="*/ 17354 w 19998"/>
                <a:gd name="connsiteY587" fmla="*/ 3663 h 19998"/>
                <a:gd name="connsiteX588" fmla="*/ 17437 w 19998"/>
                <a:gd name="connsiteY588" fmla="*/ 3783 h 19998"/>
                <a:gd name="connsiteX589" fmla="*/ 17397 w 19998"/>
                <a:gd name="connsiteY589" fmla="*/ 3783 h 19998"/>
                <a:gd name="connsiteX590" fmla="*/ 17414 w 19998"/>
                <a:gd name="connsiteY590" fmla="*/ 3826 h 19998"/>
                <a:gd name="connsiteX591" fmla="*/ 17437 w 19998"/>
                <a:gd name="connsiteY591" fmla="*/ 3826 h 19998"/>
                <a:gd name="connsiteX592" fmla="*/ 17602 w 19998"/>
                <a:gd name="connsiteY592" fmla="*/ 4028 h 19998"/>
                <a:gd name="connsiteX593" fmla="*/ 17623 w 19998"/>
                <a:gd name="connsiteY593" fmla="*/ 4091 h 19998"/>
                <a:gd name="connsiteX594" fmla="*/ 17642 w 19998"/>
                <a:gd name="connsiteY594" fmla="*/ 4091 h 19998"/>
                <a:gd name="connsiteX595" fmla="*/ 17683 w 19998"/>
                <a:gd name="connsiteY595" fmla="*/ 4211 h 19998"/>
                <a:gd name="connsiteX596" fmla="*/ 17849 w 19998"/>
                <a:gd name="connsiteY596" fmla="*/ 4211 h 19998"/>
                <a:gd name="connsiteX597" fmla="*/ 17849 w 19998"/>
                <a:gd name="connsiteY597" fmla="*/ 4171 h 19998"/>
                <a:gd name="connsiteX598" fmla="*/ 17871 w 19998"/>
                <a:gd name="connsiteY598" fmla="*/ 4171 h 19998"/>
                <a:gd name="connsiteX599" fmla="*/ 17830 w 19998"/>
                <a:gd name="connsiteY599" fmla="*/ 4091 h 19998"/>
                <a:gd name="connsiteX600" fmla="*/ 17871 w 19998"/>
                <a:gd name="connsiteY600" fmla="*/ 4065 h 19998"/>
                <a:gd name="connsiteX601" fmla="*/ 17935 w 19998"/>
                <a:gd name="connsiteY601" fmla="*/ 4091 h 19998"/>
                <a:gd name="connsiteX602" fmla="*/ 17976 w 19998"/>
                <a:gd name="connsiteY602" fmla="*/ 4065 h 19998"/>
                <a:gd name="connsiteX603" fmla="*/ 18019 w 19998"/>
                <a:gd name="connsiteY603" fmla="*/ 4091 h 19998"/>
                <a:gd name="connsiteX604" fmla="*/ 18140 w 19998"/>
                <a:gd name="connsiteY604" fmla="*/ 4131 h 19998"/>
                <a:gd name="connsiteX605" fmla="*/ 18183 w 19998"/>
                <a:gd name="connsiteY605" fmla="*/ 4293 h 19998"/>
                <a:gd name="connsiteX606" fmla="*/ 18200 w 19998"/>
                <a:gd name="connsiteY606" fmla="*/ 4293 h 19998"/>
                <a:gd name="connsiteX607" fmla="*/ 18223 w 19998"/>
                <a:gd name="connsiteY607" fmla="*/ 4211 h 19998"/>
                <a:gd name="connsiteX608" fmla="*/ 18240 w 19998"/>
                <a:gd name="connsiteY608" fmla="*/ 4211 h 19998"/>
                <a:gd name="connsiteX609" fmla="*/ 18240 w 19998"/>
                <a:gd name="connsiteY609" fmla="*/ 4230 h 19998"/>
                <a:gd name="connsiteX610" fmla="*/ 18281 w 19998"/>
                <a:gd name="connsiteY610" fmla="*/ 4230 h 19998"/>
                <a:gd name="connsiteX611" fmla="*/ 18328 w 19998"/>
                <a:gd name="connsiteY611" fmla="*/ 4270 h 19998"/>
                <a:gd name="connsiteX612" fmla="*/ 18369 w 19998"/>
                <a:gd name="connsiteY612" fmla="*/ 4253 h 19998"/>
                <a:gd name="connsiteX613" fmla="*/ 18388 w 19998"/>
                <a:gd name="connsiteY613" fmla="*/ 4270 h 19998"/>
                <a:gd name="connsiteX614" fmla="*/ 18531 w 19998"/>
                <a:gd name="connsiteY614" fmla="*/ 4253 h 19998"/>
                <a:gd name="connsiteX615" fmla="*/ 18531 w 19998"/>
                <a:gd name="connsiteY615" fmla="*/ 4270 h 19998"/>
                <a:gd name="connsiteX616" fmla="*/ 18631 w 19998"/>
                <a:gd name="connsiteY616" fmla="*/ 4211 h 19998"/>
                <a:gd name="connsiteX617" fmla="*/ 18631 w 19998"/>
                <a:gd name="connsiteY617" fmla="*/ 4131 h 19998"/>
                <a:gd name="connsiteX618" fmla="*/ 18762 w 19998"/>
                <a:gd name="connsiteY618" fmla="*/ 4108 h 19998"/>
                <a:gd name="connsiteX619" fmla="*/ 18778 w 19998"/>
                <a:gd name="connsiteY619" fmla="*/ 4148 h 19998"/>
                <a:gd name="connsiteX620" fmla="*/ 18821 w 19998"/>
                <a:gd name="connsiteY620" fmla="*/ 4131 h 19998"/>
                <a:gd name="connsiteX621" fmla="*/ 18943 w 19998"/>
                <a:gd name="connsiteY621" fmla="*/ 4333 h 19998"/>
                <a:gd name="connsiteX622" fmla="*/ 19047 w 19998"/>
                <a:gd name="connsiteY622" fmla="*/ 4333 h 19998"/>
                <a:gd name="connsiteX623" fmla="*/ 19064 w 19998"/>
                <a:gd name="connsiteY623" fmla="*/ 4392 h 19998"/>
                <a:gd name="connsiteX624" fmla="*/ 19152 w 19998"/>
                <a:gd name="connsiteY624" fmla="*/ 4392 h 19998"/>
                <a:gd name="connsiteX625" fmla="*/ 19152 w 19998"/>
                <a:gd name="connsiteY625" fmla="*/ 4373 h 19998"/>
                <a:gd name="connsiteX626" fmla="*/ 19212 w 19998"/>
                <a:gd name="connsiteY626" fmla="*/ 4373 h 19998"/>
                <a:gd name="connsiteX627" fmla="*/ 19212 w 19998"/>
                <a:gd name="connsiteY627" fmla="*/ 4392 h 19998"/>
                <a:gd name="connsiteX628" fmla="*/ 19317 w 19998"/>
                <a:gd name="connsiteY628" fmla="*/ 4333 h 19998"/>
                <a:gd name="connsiteX629" fmla="*/ 19417 w 19998"/>
                <a:gd name="connsiteY629" fmla="*/ 4392 h 19998"/>
                <a:gd name="connsiteX630" fmla="*/ 19443 w 19998"/>
                <a:gd name="connsiteY630" fmla="*/ 4373 h 19998"/>
                <a:gd name="connsiteX631" fmla="*/ 19500 w 19998"/>
                <a:gd name="connsiteY631" fmla="*/ 4373 h 19998"/>
                <a:gd name="connsiteX632" fmla="*/ 19521 w 19998"/>
                <a:gd name="connsiteY632" fmla="*/ 4352 h 19998"/>
                <a:gd name="connsiteX633" fmla="*/ 19998 w 19998"/>
                <a:gd name="connsiteY633" fmla="*/ 4512 h 19998"/>
                <a:gd name="connsiteX634" fmla="*/ 19750 w 19998"/>
                <a:gd name="connsiteY634" fmla="*/ 4939 h 19998"/>
                <a:gd name="connsiteX635" fmla="*/ 19712 w 19998"/>
                <a:gd name="connsiteY635" fmla="*/ 4939 h 19998"/>
                <a:gd name="connsiteX636" fmla="*/ 19686 w 19998"/>
                <a:gd name="connsiteY636" fmla="*/ 5003 h 19998"/>
                <a:gd name="connsiteX637" fmla="*/ 19645 w 19998"/>
                <a:gd name="connsiteY637" fmla="*/ 5003 h 19998"/>
                <a:gd name="connsiteX638" fmla="*/ 19131 w 19998"/>
                <a:gd name="connsiteY638" fmla="*/ 6512 h 19998"/>
                <a:gd name="connsiteX639" fmla="*/ 19236 w 19998"/>
                <a:gd name="connsiteY639" fmla="*/ 7750 h 19998"/>
                <a:gd name="connsiteX640" fmla="*/ 19212 w 19998"/>
                <a:gd name="connsiteY640" fmla="*/ 7750 h 19998"/>
                <a:gd name="connsiteX641" fmla="*/ 19090 w 19998"/>
                <a:gd name="connsiteY641" fmla="*/ 7870 h 19998"/>
                <a:gd name="connsiteX642" fmla="*/ 19152 w 19998"/>
                <a:gd name="connsiteY642" fmla="*/ 7853 h 19998"/>
                <a:gd name="connsiteX643" fmla="*/ 19064 w 19998"/>
                <a:gd name="connsiteY643" fmla="*/ 7973 h 19998"/>
                <a:gd name="connsiteX644" fmla="*/ 18983 w 19998"/>
                <a:gd name="connsiteY644" fmla="*/ 7973 h 19998"/>
                <a:gd name="connsiteX645" fmla="*/ 18714 w 19998"/>
                <a:gd name="connsiteY645" fmla="*/ 8135 h 19998"/>
                <a:gd name="connsiteX646" fmla="*/ 18695 w 19998"/>
                <a:gd name="connsiteY646" fmla="*/ 8093 h 19998"/>
                <a:gd name="connsiteX647" fmla="*/ 18614 w 19998"/>
                <a:gd name="connsiteY647" fmla="*/ 7997 h 19998"/>
                <a:gd name="connsiteX648" fmla="*/ 18304 w 19998"/>
                <a:gd name="connsiteY64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722 w 19998"/>
                <a:gd name="connsiteY339" fmla="*/ 6262 h 19998"/>
                <a:gd name="connsiteX340" fmla="*/ 433 w 19998"/>
                <a:gd name="connsiteY340" fmla="*/ 6084 h 19998"/>
                <a:gd name="connsiteX341" fmla="*/ 348 w 19998"/>
                <a:gd name="connsiteY341" fmla="*/ 6204 h 19998"/>
                <a:gd name="connsiteX342" fmla="*/ 329 w 19998"/>
                <a:gd name="connsiteY342" fmla="*/ 6204 h 19998"/>
                <a:gd name="connsiteX343" fmla="*/ 305 w 19998"/>
                <a:gd name="connsiteY343" fmla="*/ 6060 h 19998"/>
                <a:gd name="connsiteX344" fmla="*/ 348 w 19998"/>
                <a:gd name="connsiteY344" fmla="*/ 6044 h 19998"/>
                <a:gd name="connsiteX345" fmla="*/ 348 w 19998"/>
                <a:gd name="connsiteY345" fmla="*/ 5997 h 19998"/>
                <a:gd name="connsiteX346" fmla="*/ 248 w 19998"/>
                <a:gd name="connsiteY346" fmla="*/ 5997 h 19998"/>
                <a:gd name="connsiteX347" fmla="*/ 221 w 19998"/>
                <a:gd name="connsiteY347" fmla="*/ 5938 h 19998"/>
                <a:gd name="connsiteX348" fmla="*/ 329 w 19998"/>
                <a:gd name="connsiteY348" fmla="*/ 5938 h 19998"/>
                <a:gd name="connsiteX349" fmla="*/ 348 w 19998"/>
                <a:gd name="connsiteY349" fmla="*/ 5818 h 19998"/>
                <a:gd name="connsiteX350" fmla="*/ 391 w 19998"/>
                <a:gd name="connsiteY350" fmla="*/ 5818 h 19998"/>
                <a:gd name="connsiteX351" fmla="*/ 369 w 19998"/>
                <a:gd name="connsiteY351" fmla="*/ 5917 h 19998"/>
                <a:gd name="connsiteX352" fmla="*/ 433 w 19998"/>
                <a:gd name="connsiteY352" fmla="*/ 5877 h 19998"/>
                <a:gd name="connsiteX353" fmla="*/ 433 w 19998"/>
                <a:gd name="connsiteY353" fmla="*/ 5898 h 19998"/>
                <a:gd name="connsiteX354" fmla="*/ 410 w 19998"/>
                <a:gd name="connsiteY354" fmla="*/ 5917 h 19998"/>
                <a:gd name="connsiteX355" fmla="*/ 555 w 19998"/>
                <a:gd name="connsiteY355" fmla="*/ 5938 h 19998"/>
                <a:gd name="connsiteX356" fmla="*/ 555 w 19998"/>
                <a:gd name="connsiteY356" fmla="*/ 5955 h 19998"/>
                <a:gd name="connsiteX357" fmla="*/ 738 w 19998"/>
                <a:gd name="connsiteY357" fmla="*/ 5938 h 19998"/>
                <a:gd name="connsiteX358" fmla="*/ 695 w 19998"/>
                <a:gd name="connsiteY358" fmla="*/ 5835 h 19998"/>
                <a:gd name="connsiteX359" fmla="*/ 655 w 19998"/>
                <a:gd name="connsiteY359" fmla="*/ 5835 h 19998"/>
                <a:gd name="connsiteX360" fmla="*/ 638 w 19998"/>
                <a:gd name="connsiteY360" fmla="*/ 5877 h 19998"/>
                <a:gd name="connsiteX361" fmla="*/ 574 w 19998"/>
                <a:gd name="connsiteY361" fmla="*/ 5861 h 19998"/>
                <a:gd name="connsiteX362" fmla="*/ 517 w 19998"/>
                <a:gd name="connsiteY362" fmla="*/ 5861 h 19998"/>
                <a:gd name="connsiteX363" fmla="*/ 598 w 19998"/>
                <a:gd name="connsiteY363" fmla="*/ 5736 h 19998"/>
                <a:gd name="connsiteX364" fmla="*/ 141 w 19998"/>
                <a:gd name="connsiteY364" fmla="*/ 5778 h 19998"/>
                <a:gd name="connsiteX365" fmla="*/ 141 w 19998"/>
                <a:gd name="connsiteY365" fmla="*/ 5795 h 19998"/>
                <a:gd name="connsiteX366" fmla="*/ 17 w 19998"/>
                <a:gd name="connsiteY366" fmla="*/ 5818 h 19998"/>
                <a:gd name="connsiteX367" fmla="*/ 141 w 19998"/>
                <a:gd name="connsiteY367" fmla="*/ 5287 h 19998"/>
                <a:gd name="connsiteX368" fmla="*/ 181 w 19998"/>
                <a:gd name="connsiteY368" fmla="*/ 5268 h 19998"/>
                <a:gd name="connsiteX369" fmla="*/ 348 w 19998"/>
                <a:gd name="connsiteY369" fmla="*/ 5247 h 19998"/>
                <a:gd name="connsiteX370" fmla="*/ 329 w 19998"/>
                <a:gd name="connsiteY370" fmla="*/ 5205 h 19998"/>
                <a:gd name="connsiteX371" fmla="*/ 450 w 19998"/>
                <a:gd name="connsiteY371" fmla="*/ 5149 h 19998"/>
                <a:gd name="connsiteX372" fmla="*/ 617 w 19998"/>
                <a:gd name="connsiteY372" fmla="*/ 5149 h 19998"/>
                <a:gd name="connsiteX373" fmla="*/ 617 w 19998"/>
                <a:gd name="connsiteY373" fmla="*/ 5106 h 19998"/>
                <a:gd name="connsiteX374" fmla="*/ 803 w 19998"/>
                <a:gd name="connsiteY374" fmla="*/ 5085 h 19998"/>
                <a:gd name="connsiteX375" fmla="*/ 826 w 19998"/>
                <a:gd name="connsiteY375" fmla="*/ 5106 h 19998"/>
                <a:gd name="connsiteX376" fmla="*/ 803 w 19998"/>
                <a:gd name="connsiteY376" fmla="*/ 5149 h 19998"/>
                <a:gd name="connsiteX377" fmla="*/ 803 w 19998"/>
                <a:gd name="connsiteY377" fmla="*/ 5165 h 19998"/>
                <a:gd name="connsiteX378" fmla="*/ 1276 w 19998"/>
                <a:gd name="connsiteY378" fmla="*/ 5022 h 19998"/>
                <a:gd name="connsiteX379" fmla="*/ 1276 w 19998"/>
                <a:gd name="connsiteY379" fmla="*/ 5003 h 19998"/>
                <a:gd name="connsiteX380" fmla="*/ 1276 w 19998"/>
                <a:gd name="connsiteY380" fmla="*/ 5022 h 19998"/>
                <a:gd name="connsiteX381" fmla="*/ 1298 w 19998"/>
                <a:gd name="connsiteY381" fmla="*/ 5022 h 19998"/>
                <a:gd name="connsiteX382" fmla="*/ 1298 w 19998"/>
                <a:gd name="connsiteY382" fmla="*/ 5003 h 19998"/>
                <a:gd name="connsiteX383" fmla="*/ 1341 w 19998"/>
                <a:gd name="connsiteY383" fmla="*/ 5003 h 19998"/>
                <a:gd name="connsiteX384" fmla="*/ 1341 w 19998"/>
                <a:gd name="connsiteY384" fmla="*/ 5165 h 19998"/>
                <a:gd name="connsiteX385" fmla="*/ 1381 w 19998"/>
                <a:gd name="connsiteY385" fmla="*/ 5165 h 19998"/>
                <a:gd name="connsiteX386" fmla="*/ 1441 w 19998"/>
                <a:gd name="connsiteY386" fmla="*/ 5149 h 19998"/>
                <a:gd name="connsiteX387" fmla="*/ 1441 w 19998"/>
                <a:gd name="connsiteY387" fmla="*/ 5205 h 19998"/>
                <a:gd name="connsiteX388" fmla="*/ 1505 w 19998"/>
                <a:gd name="connsiteY388" fmla="*/ 5231 h 19998"/>
                <a:gd name="connsiteX389" fmla="*/ 1524 w 19998"/>
                <a:gd name="connsiteY389" fmla="*/ 5069 h 19998"/>
                <a:gd name="connsiteX390" fmla="*/ 1562 w 19998"/>
                <a:gd name="connsiteY390" fmla="*/ 5069 h 19998"/>
                <a:gd name="connsiteX391" fmla="*/ 1562 w 19998"/>
                <a:gd name="connsiteY391" fmla="*/ 5043 h 19998"/>
                <a:gd name="connsiteX392" fmla="*/ 1815 w 19998"/>
                <a:gd name="connsiteY392" fmla="*/ 5125 h 19998"/>
                <a:gd name="connsiteX393" fmla="*/ 1815 w 19998"/>
                <a:gd name="connsiteY393" fmla="*/ 5149 h 19998"/>
                <a:gd name="connsiteX394" fmla="*/ 1831 w 19998"/>
                <a:gd name="connsiteY394" fmla="*/ 5149 h 19998"/>
                <a:gd name="connsiteX395" fmla="*/ 1874 w 19998"/>
                <a:gd name="connsiteY395" fmla="*/ 5149 h 19998"/>
                <a:gd name="connsiteX396" fmla="*/ 1874 w 19998"/>
                <a:gd name="connsiteY396" fmla="*/ 5189 h 19998"/>
                <a:gd name="connsiteX397" fmla="*/ 1936 w 19998"/>
                <a:gd name="connsiteY397" fmla="*/ 5165 h 19998"/>
                <a:gd name="connsiteX398" fmla="*/ 1936 w 19998"/>
                <a:gd name="connsiteY398" fmla="*/ 5149 h 19998"/>
                <a:gd name="connsiteX399" fmla="*/ 1915 w 19998"/>
                <a:gd name="connsiteY399" fmla="*/ 5125 h 19998"/>
                <a:gd name="connsiteX400" fmla="*/ 1915 w 19998"/>
                <a:gd name="connsiteY400" fmla="*/ 5069 h 19998"/>
                <a:gd name="connsiteX401" fmla="*/ 1979 w 19998"/>
                <a:gd name="connsiteY401" fmla="*/ 5003 h 19998"/>
                <a:gd name="connsiteX402" fmla="*/ 1936 w 19998"/>
                <a:gd name="connsiteY402" fmla="*/ 4939 h 19998"/>
                <a:gd name="connsiteX403" fmla="*/ 2103 w 19998"/>
                <a:gd name="connsiteY403" fmla="*/ 4820 h 19998"/>
                <a:gd name="connsiteX404" fmla="*/ 2496 w 19998"/>
                <a:gd name="connsiteY404" fmla="*/ 4777 h 19998"/>
                <a:gd name="connsiteX405" fmla="*/ 2536 w 19998"/>
                <a:gd name="connsiteY405" fmla="*/ 4860 h 19998"/>
                <a:gd name="connsiteX406" fmla="*/ 2722 w 19998"/>
                <a:gd name="connsiteY406" fmla="*/ 4761 h 19998"/>
                <a:gd name="connsiteX407" fmla="*/ 2722 w 19998"/>
                <a:gd name="connsiteY407" fmla="*/ 4900 h 19998"/>
                <a:gd name="connsiteX408" fmla="*/ 2805 w 19998"/>
                <a:gd name="connsiteY408" fmla="*/ 4923 h 19998"/>
                <a:gd name="connsiteX409" fmla="*/ 2782 w 19998"/>
                <a:gd name="connsiteY409" fmla="*/ 4982 h 19998"/>
                <a:gd name="connsiteX410" fmla="*/ 2886 w 19998"/>
                <a:gd name="connsiteY410" fmla="*/ 5022 h 19998"/>
                <a:gd name="connsiteX411" fmla="*/ 2910 w 19998"/>
                <a:gd name="connsiteY411" fmla="*/ 5022 h 19998"/>
                <a:gd name="connsiteX412" fmla="*/ 2970 w 19998"/>
                <a:gd name="connsiteY412" fmla="*/ 5189 h 19998"/>
                <a:gd name="connsiteX413" fmla="*/ 3256 w 19998"/>
                <a:gd name="connsiteY413" fmla="*/ 5673 h 19998"/>
                <a:gd name="connsiteX414" fmla="*/ 3608 w 19998"/>
                <a:gd name="connsiteY414" fmla="*/ 5391 h 19998"/>
                <a:gd name="connsiteX415" fmla="*/ 3860 w 19998"/>
                <a:gd name="connsiteY415" fmla="*/ 5268 h 19998"/>
                <a:gd name="connsiteX416" fmla="*/ 3999 w 19998"/>
                <a:gd name="connsiteY416" fmla="*/ 5534 h 19998"/>
                <a:gd name="connsiteX417" fmla="*/ 4351 w 19998"/>
                <a:gd name="connsiteY417" fmla="*/ 5351 h 19998"/>
                <a:gd name="connsiteX418" fmla="*/ 4580 w 19998"/>
                <a:gd name="connsiteY418" fmla="*/ 5268 h 19998"/>
                <a:gd name="connsiteX419" fmla="*/ 4580 w 19998"/>
                <a:gd name="connsiteY419" fmla="*/ 5471 h 19998"/>
                <a:gd name="connsiteX420" fmla="*/ 4994 w 19998"/>
                <a:gd name="connsiteY420" fmla="*/ 5449 h 19998"/>
                <a:gd name="connsiteX421" fmla="*/ 5075 w 19998"/>
                <a:gd name="connsiteY421" fmla="*/ 5471 h 19998"/>
                <a:gd name="connsiteX422" fmla="*/ 5323 w 19998"/>
                <a:gd name="connsiteY422" fmla="*/ 5471 h 19998"/>
                <a:gd name="connsiteX423" fmla="*/ 5242 w 19998"/>
                <a:gd name="connsiteY423" fmla="*/ 5407 h 19998"/>
                <a:gd name="connsiteX424" fmla="*/ 4994 w 19998"/>
                <a:gd name="connsiteY424" fmla="*/ 5003 h 19998"/>
                <a:gd name="connsiteX425" fmla="*/ 4970 w 19998"/>
                <a:gd name="connsiteY425" fmla="*/ 5003 h 19998"/>
                <a:gd name="connsiteX426" fmla="*/ 4954 w 19998"/>
                <a:gd name="connsiteY426" fmla="*/ 4982 h 19998"/>
                <a:gd name="connsiteX427" fmla="*/ 5054 w 19998"/>
                <a:gd name="connsiteY427" fmla="*/ 4618 h 19998"/>
                <a:gd name="connsiteX428" fmla="*/ 5054 w 19998"/>
                <a:gd name="connsiteY428" fmla="*/ 4601 h 19998"/>
                <a:gd name="connsiteX429" fmla="*/ 5037 w 19998"/>
                <a:gd name="connsiteY429" fmla="*/ 4618 h 19998"/>
                <a:gd name="connsiteX430" fmla="*/ 5011 w 19998"/>
                <a:gd name="connsiteY430" fmla="*/ 4131 h 19998"/>
                <a:gd name="connsiteX431" fmla="*/ 4970 w 19998"/>
                <a:gd name="connsiteY431" fmla="*/ 4131 h 19998"/>
                <a:gd name="connsiteX432" fmla="*/ 4642 w 19998"/>
                <a:gd name="connsiteY432" fmla="*/ 3335 h 19998"/>
                <a:gd name="connsiteX433" fmla="*/ 4663 w 19998"/>
                <a:gd name="connsiteY433" fmla="*/ 3092 h 19998"/>
                <a:gd name="connsiteX434" fmla="*/ 4563 w 19998"/>
                <a:gd name="connsiteY434" fmla="*/ 3050 h 19998"/>
                <a:gd name="connsiteX435" fmla="*/ 4563 w 19998"/>
                <a:gd name="connsiteY435" fmla="*/ 2930 h 19998"/>
                <a:gd name="connsiteX436" fmla="*/ 4663 w 19998"/>
                <a:gd name="connsiteY436" fmla="*/ 2987 h 19998"/>
                <a:gd name="connsiteX437" fmla="*/ 4684 w 19998"/>
                <a:gd name="connsiteY437" fmla="*/ 2947 h 19998"/>
                <a:gd name="connsiteX438" fmla="*/ 5242 w 19998"/>
                <a:gd name="connsiteY438" fmla="*/ 3092 h 19998"/>
                <a:gd name="connsiteX439" fmla="*/ 5258 w 19998"/>
                <a:gd name="connsiteY439" fmla="*/ 3029 h 19998"/>
                <a:gd name="connsiteX440" fmla="*/ 5570 w 19998"/>
                <a:gd name="connsiteY440" fmla="*/ 3050 h 19998"/>
                <a:gd name="connsiteX441" fmla="*/ 5632 w 19998"/>
                <a:gd name="connsiteY441" fmla="*/ 3252 h 19998"/>
                <a:gd name="connsiteX442" fmla="*/ 5592 w 19998"/>
                <a:gd name="connsiteY442" fmla="*/ 3252 h 19998"/>
                <a:gd name="connsiteX443" fmla="*/ 5570 w 19998"/>
                <a:gd name="connsiteY443" fmla="*/ 3316 h 19998"/>
                <a:gd name="connsiteX444" fmla="*/ 5511 w 19998"/>
                <a:gd name="connsiteY444" fmla="*/ 3316 h 19998"/>
                <a:gd name="connsiteX445" fmla="*/ 5675 w 19998"/>
                <a:gd name="connsiteY445" fmla="*/ 3800 h 19998"/>
                <a:gd name="connsiteX446" fmla="*/ 5649 w 19998"/>
                <a:gd name="connsiteY446" fmla="*/ 3826 h 19998"/>
                <a:gd name="connsiteX447" fmla="*/ 5732 w 19998"/>
                <a:gd name="connsiteY447" fmla="*/ 3842 h 19998"/>
                <a:gd name="connsiteX448" fmla="*/ 5713 w 19998"/>
                <a:gd name="connsiteY448" fmla="*/ 3842 h 19998"/>
                <a:gd name="connsiteX449" fmla="*/ 5732 w 19998"/>
                <a:gd name="connsiteY449" fmla="*/ 3882 h 19998"/>
                <a:gd name="connsiteX450" fmla="*/ 5756 w 19998"/>
                <a:gd name="connsiteY450" fmla="*/ 3882 h 19998"/>
                <a:gd name="connsiteX451" fmla="*/ 5775 w 19998"/>
                <a:gd name="connsiteY451" fmla="*/ 3882 h 19998"/>
                <a:gd name="connsiteX452" fmla="*/ 5861 w 19998"/>
                <a:gd name="connsiteY452" fmla="*/ 3762 h 19998"/>
                <a:gd name="connsiteX453" fmla="*/ 6499 w 19998"/>
                <a:gd name="connsiteY453" fmla="*/ 3906 h 19998"/>
                <a:gd name="connsiteX454" fmla="*/ 7611 w 19998"/>
                <a:gd name="connsiteY454" fmla="*/ 3826 h 19998"/>
                <a:gd name="connsiteX455" fmla="*/ 7923 w 19998"/>
                <a:gd name="connsiteY455" fmla="*/ 3722 h 19998"/>
                <a:gd name="connsiteX456" fmla="*/ 8045 w 19998"/>
                <a:gd name="connsiteY456" fmla="*/ 3703 h 19998"/>
                <a:gd name="connsiteX457" fmla="*/ 7611 w 19998"/>
                <a:gd name="connsiteY457" fmla="*/ 3600 h 19998"/>
                <a:gd name="connsiteX458" fmla="*/ 7611 w 19998"/>
                <a:gd name="connsiteY458" fmla="*/ 3581 h 19998"/>
                <a:gd name="connsiteX459" fmla="*/ 7799 w 19998"/>
                <a:gd name="connsiteY459" fmla="*/ 3092 h 19998"/>
                <a:gd name="connsiteX460" fmla="*/ 9574 w 19998"/>
                <a:gd name="connsiteY460" fmla="*/ 2317 h 19998"/>
                <a:gd name="connsiteX461" fmla="*/ 9843 w 19998"/>
                <a:gd name="connsiteY461" fmla="*/ 1993 h 19998"/>
                <a:gd name="connsiteX462" fmla="*/ 9902 w 19998"/>
                <a:gd name="connsiteY462" fmla="*/ 2051 h 19998"/>
                <a:gd name="connsiteX463" fmla="*/ 10031 w 19998"/>
                <a:gd name="connsiteY463" fmla="*/ 2051 h 19998"/>
                <a:gd name="connsiteX464" fmla="*/ 9964 w 19998"/>
                <a:gd name="connsiteY464" fmla="*/ 1972 h 19998"/>
                <a:gd name="connsiteX465" fmla="*/ 9943 w 19998"/>
                <a:gd name="connsiteY465" fmla="*/ 1993 h 19998"/>
                <a:gd name="connsiteX466" fmla="*/ 9843 w 19998"/>
                <a:gd name="connsiteY466" fmla="*/ 1645 h 19998"/>
                <a:gd name="connsiteX467" fmla="*/ 9902 w 19998"/>
                <a:gd name="connsiteY467" fmla="*/ 1645 h 19998"/>
                <a:gd name="connsiteX468" fmla="*/ 9902 w 19998"/>
                <a:gd name="connsiteY468" fmla="*/ 1628 h 19998"/>
                <a:gd name="connsiteX469" fmla="*/ 9902 w 19998"/>
                <a:gd name="connsiteY469" fmla="*/ 1607 h 19998"/>
                <a:gd name="connsiteX470" fmla="*/ 9843 w 19998"/>
                <a:gd name="connsiteY470" fmla="*/ 1542 h 19998"/>
                <a:gd name="connsiteX471" fmla="*/ 9886 w 19998"/>
                <a:gd name="connsiteY471" fmla="*/ 1260 h 19998"/>
                <a:gd name="connsiteX472" fmla="*/ 9926 w 19998"/>
                <a:gd name="connsiteY472" fmla="*/ 1243 h 19998"/>
                <a:gd name="connsiteX473" fmla="*/ 9886 w 19998"/>
                <a:gd name="connsiteY473" fmla="*/ 815 h 19998"/>
                <a:gd name="connsiteX474" fmla="*/ 9902 w 19998"/>
                <a:gd name="connsiteY474" fmla="*/ 815 h 19998"/>
                <a:gd name="connsiteX475" fmla="*/ 9886 w 19998"/>
                <a:gd name="connsiteY475" fmla="*/ 484 h 19998"/>
                <a:gd name="connsiteX476" fmla="*/ 10645 w 19998"/>
                <a:gd name="connsiteY476" fmla="*/ 186 h 19998"/>
                <a:gd name="connsiteX477" fmla="*/ 11307 w 19998"/>
                <a:gd name="connsiteY477" fmla="*/ 0 h 19998"/>
                <a:gd name="connsiteX478" fmla="*/ 11431 w 19998"/>
                <a:gd name="connsiteY478" fmla="*/ 324 h 19998"/>
                <a:gd name="connsiteX479" fmla="*/ 11431 w 19998"/>
                <a:gd name="connsiteY479" fmla="*/ 630 h 19998"/>
                <a:gd name="connsiteX480" fmla="*/ 11577 w 19998"/>
                <a:gd name="connsiteY480" fmla="*/ 630 h 19998"/>
                <a:gd name="connsiteX481" fmla="*/ 11700 w 19998"/>
                <a:gd name="connsiteY481" fmla="*/ 832 h 19998"/>
                <a:gd name="connsiteX482" fmla="*/ 11822 w 19998"/>
                <a:gd name="connsiteY482" fmla="*/ 895 h 19998"/>
                <a:gd name="connsiteX483" fmla="*/ 12158 w 19998"/>
                <a:gd name="connsiteY483" fmla="*/ 670 h 19998"/>
                <a:gd name="connsiteX484" fmla="*/ 12279 w 19998"/>
                <a:gd name="connsiteY484" fmla="*/ 792 h 19998"/>
                <a:gd name="connsiteX485" fmla="*/ 12255 w 19998"/>
                <a:gd name="connsiteY485" fmla="*/ 815 h 19998"/>
                <a:gd name="connsiteX486" fmla="*/ 12360 w 19998"/>
                <a:gd name="connsiteY486" fmla="*/ 895 h 19998"/>
                <a:gd name="connsiteX487" fmla="*/ 12360 w 19998"/>
                <a:gd name="connsiteY487" fmla="*/ 912 h 19998"/>
                <a:gd name="connsiteX488" fmla="*/ 12339 w 19998"/>
                <a:gd name="connsiteY488" fmla="*/ 935 h 19998"/>
                <a:gd name="connsiteX489" fmla="*/ 12548 w 19998"/>
                <a:gd name="connsiteY489" fmla="*/ 1342 h 19998"/>
                <a:gd name="connsiteX490" fmla="*/ 12753 w 19998"/>
                <a:gd name="connsiteY490" fmla="*/ 1260 h 19998"/>
                <a:gd name="connsiteX491" fmla="*/ 12729 w 19998"/>
                <a:gd name="connsiteY491" fmla="*/ 1363 h 19998"/>
                <a:gd name="connsiteX492" fmla="*/ 12834 w 19998"/>
                <a:gd name="connsiteY492" fmla="*/ 1323 h 19998"/>
                <a:gd name="connsiteX493" fmla="*/ 12853 w 19998"/>
                <a:gd name="connsiteY493" fmla="*/ 1342 h 19998"/>
                <a:gd name="connsiteX494" fmla="*/ 12901 w 19998"/>
                <a:gd name="connsiteY494" fmla="*/ 1342 h 19998"/>
                <a:gd name="connsiteX495" fmla="*/ 13039 w 19998"/>
                <a:gd name="connsiteY495" fmla="*/ 1769 h 19998"/>
                <a:gd name="connsiteX496" fmla="*/ 13039 w 19998"/>
                <a:gd name="connsiteY496" fmla="*/ 1751 h 19998"/>
                <a:gd name="connsiteX497" fmla="*/ 13065 w 19998"/>
                <a:gd name="connsiteY497" fmla="*/ 1751 h 19998"/>
                <a:gd name="connsiteX498" fmla="*/ 13082 w 19998"/>
                <a:gd name="connsiteY498" fmla="*/ 1671 h 19998"/>
                <a:gd name="connsiteX499" fmla="*/ 13186 w 19998"/>
                <a:gd name="connsiteY499" fmla="*/ 1645 h 19998"/>
                <a:gd name="connsiteX500" fmla="*/ 13203 w 19998"/>
                <a:gd name="connsiteY500" fmla="*/ 1671 h 19998"/>
                <a:gd name="connsiteX501" fmla="*/ 13203 w 19998"/>
                <a:gd name="connsiteY501" fmla="*/ 1645 h 19998"/>
                <a:gd name="connsiteX502" fmla="*/ 13267 w 19998"/>
                <a:gd name="connsiteY502" fmla="*/ 1645 h 19998"/>
                <a:gd name="connsiteX503" fmla="*/ 13267 w 19998"/>
                <a:gd name="connsiteY503" fmla="*/ 1671 h 19998"/>
                <a:gd name="connsiteX504" fmla="*/ 13308 w 19998"/>
                <a:gd name="connsiteY504" fmla="*/ 1687 h 19998"/>
                <a:gd name="connsiteX505" fmla="*/ 13308 w 19998"/>
                <a:gd name="connsiteY505" fmla="*/ 1711 h 19998"/>
                <a:gd name="connsiteX506" fmla="*/ 13515 w 19998"/>
                <a:gd name="connsiteY506" fmla="*/ 1628 h 19998"/>
                <a:gd name="connsiteX507" fmla="*/ 13598 w 19998"/>
                <a:gd name="connsiteY507" fmla="*/ 1751 h 19998"/>
                <a:gd name="connsiteX508" fmla="*/ 13660 w 19998"/>
                <a:gd name="connsiteY508" fmla="*/ 1769 h 19998"/>
                <a:gd name="connsiteX509" fmla="*/ 13660 w 19998"/>
                <a:gd name="connsiteY509" fmla="*/ 1833 h 19998"/>
                <a:gd name="connsiteX510" fmla="*/ 13677 w 19998"/>
                <a:gd name="connsiteY510" fmla="*/ 1833 h 19998"/>
                <a:gd name="connsiteX511" fmla="*/ 13677 w 19998"/>
                <a:gd name="connsiteY511" fmla="*/ 1849 h 19998"/>
                <a:gd name="connsiteX512" fmla="*/ 13725 w 19998"/>
                <a:gd name="connsiteY512" fmla="*/ 1849 h 19998"/>
                <a:gd name="connsiteX513" fmla="*/ 13703 w 19998"/>
                <a:gd name="connsiteY513" fmla="*/ 1833 h 19998"/>
                <a:gd name="connsiteX514" fmla="*/ 13725 w 19998"/>
                <a:gd name="connsiteY514" fmla="*/ 1791 h 19998"/>
                <a:gd name="connsiteX515" fmla="*/ 13808 w 19998"/>
                <a:gd name="connsiteY515" fmla="*/ 1873 h 19998"/>
                <a:gd name="connsiteX516" fmla="*/ 13725 w 19998"/>
                <a:gd name="connsiteY516" fmla="*/ 2155 h 19998"/>
                <a:gd name="connsiteX517" fmla="*/ 13725 w 19998"/>
                <a:gd name="connsiteY517" fmla="*/ 2138 h 19998"/>
                <a:gd name="connsiteX518" fmla="*/ 13784 w 19998"/>
                <a:gd name="connsiteY518" fmla="*/ 2155 h 19998"/>
                <a:gd name="connsiteX519" fmla="*/ 13825 w 19998"/>
                <a:gd name="connsiteY519" fmla="*/ 2301 h 19998"/>
                <a:gd name="connsiteX520" fmla="*/ 13703 w 19998"/>
                <a:gd name="connsiteY520" fmla="*/ 2420 h 19998"/>
                <a:gd name="connsiteX521" fmla="*/ 13741 w 19998"/>
                <a:gd name="connsiteY521" fmla="*/ 2463 h 19998"/>
                <a:gd name="connsiteX522" fmla="*/ 13703 w 19998"/>
                <a:gd name="connsiteY522" fmla="*/ 2503 h 19998"/>
                <a:gd name="connsiteX523" fmla="*/ 13784 w 19998"/>
                <a:gd name="connsiteY523" fmla="*/ 2519 h 19998"/>
                <a:gd name="connsiteX524" fmla="*/ 13784 w 19998"/>
                <a:gd name="connsiteY524" fmla="*/ 2540 h 19998"/>
                <a:gd name="connsiteX525" fmla="*/ 13849 w 19998"/>
                <a:gd name="connsiteY525" fmla="*/ 2540 h 19998"/>
                <a:gd name="connsiteX526" fmla="*/ 14280 w 19998"/>
                <a:gd name="connsiteY526" fmla="*/ 2540 h 19998"/>
                <a:gd name="connsiteX527" fmla="*/ 14527 w 19998"/>
                <a:gd name="connsiteY527" fmla="*/ 2437 h 19998"/>
                <a:gd name="connsiteX528" fmla="*/ 14527 w 19998"/>
                <a:gd name="connsiteY528" fmla="*/ 2218 h 19998"/>
                <a:gd name="connsiteX529" fmla="*/ 14715 w 19998"/>
                <a:gd name="connsiteY529" fmla="*/ 2051 h 19998"/>
                <a:gd name="connsiteX530" fmla="*/ 14815 w 19998"/>
                <a:gd name="connsiteY530" fmla="*/ 2115 h 19998"/>
                <a:gd name="connsiteX531" fmla="*/ 14775 w 19998"/>
                <a:gd name="connsiteY531" fmla="*/ 2138 h 19998"/>
                <a:gd name="connsiteX532" fmla="*/ 14796 w 19998"/>
                <a:gd name="connsiteY532" fmla="*/ 2218 h 19998"/>
                <a:gd name="connsiteX533" fmla="*/ 14756 w 19998"/>
                <a:gd name="connsiteY533" fmla="*/ 2195 h 19998"/>
                <a:gd name="connsiteX534" fmla="*/ 14732 w 19998"/>
                <a:gd name="connsiteY534" fmla="*/ 2218 h 19998"/>
                <a:gd name="connsiteX535" fmla="*/ 14756 w 19998"/>
                <a:gd name="connsiteY535" fmla="*/ 2237 h 19998"/>
                <a:gd name="connsiteX536" fmla="*/ 14732 w 19998"/>
                <a:gd name="connsiteY536" fmla="*/ 2275 h 19998"/>
                <a:gd name="connsiteX537" fmla="*/ 14715 w 19998"/>
                <a:gd name="connsiteY537" fmla="*/ 2275 h 19998"/>
                <a:gd name="connsiteX538" fmla="*/ 14756 w 19998"/>
                <a:gd name="connsiteY538" fmla="*/ 2341 h 19998"/>
                <a:gd name="connsiteX539" fmla="*/ 14675 w 19998"/>
                <a:gd name="connsiteY539" fmla="*/ 2519 h 19998"/>
                <a:gd name="connsiteX540" fmla="*/ 14815 w 19998"/>
                <a:gd name="connsiteY540" fmla="*/ 2622 h 19998"/>
                <a:gd name="connsiteX541" fmla="*/ 14796 w 19998"/>
                <a:gd name="connsiteY541" fmla="*/ 2904 h 19998"/>
                <a:gd name="connsiteX542" fmla="*/ 14918 w 19998"/>
                <a:gd name="connsiteY542" fmla="*/ 2904 h 19998"/>
                <a:gd name="connsiteX543" fmla="*/ 14918 w 19998"/>
                <a:gd name="connsiteY543" fmla="*/ 2867 h 19998"/>
                <a:gd name="connsiteX544" fmla="*/ 15001 w 19998"/>
                <a:gd name="connsiteY544" fmla="*/ 2888 h 19998"/>
                <a:gd name="connsiteX545" fmla="*/ 15230 w 19998"/>
                <a:gd name="connsiteY545" fmla="*/ 3074 h 19998"/>
                <a:gd name="connsiteX546" fmla="*/ 15249 w 19998"/>
                <a:gd name="connsiteY546" fmla="*/ 3050 h 19998"/>
                <a:gd name="connsiteX547" fmla="*/ 15249 w 19998"/>
                <a:gd name="connsiteY547" fmla="*/ 3114 h 19998"/>
                <a:gd name="connsiteX548" fmla="*/ 15330 w 19998"/>
                <a:gd name="connsiteY548" fmla="*/ 3114 h 19998"/>
                <a:gd name="connsiteX549" fmla="*/ 15418 w 19998"/>
                <a:gd name="connsiteY549" fmla="*/ 3114 h 19998"/>
                <a:gd name="connsiteX550" fmla="*/ 15499 w 19998"/>
                <a:gd name="connsiteY550" fmla="*/ 3196 h 19998"/>
                <a:gd name="connsiteX551" fmla="*/ 15475 w 19998"/>
                <a:gd name="connsiteY551" fmla="*/ 3252 h 19998"/>
                <a:gd name="connsiteX552" fmla="*/ 15499 w 19998"/>
                <a:gd name="connsiteY552" fmla="*/ 3295 h 19998"/>
                <a:gd name="connsiteX553" fmla="*/ 15499 w 19998"/>
                <a:gd name="connsiteY553" fmla="*/ 3276 h 19998"/>
                <a:gd name="connsiteX554" fmla="*/ 15599 w 19998"/>
                <a:gd name="connsiteY554" fmla="*/ 3276 h 19998"/>
                <a:gd name="connsiteX555" fmla="*/ 15704 w 19998"/>
                <a:gd name="connsiteY555" fmla="*/ 3374 h 19998"/>
                <a:gd name="connsiteX556" fmla="*/ 15682 w 19998"/>
                <a:gd name="connsiteY556" fmla="*/ 3414 h 19998"/>
                <a:gd name="connsiteX557" fmla="*/ 15723 w 19998"/>
                <a:gd name="connsiteY557" fmla="*/ 3478 h 19998"/>
                <a:gd name="connsiteX558" fmla="*/ 15704 w 19998"/>
                <a:gd name="connsiteY558" fmla="*/ 3497 h 19998"/>
                <a:gd name="connsiteX559" fmla="*/ 15747 w 19998"/>
                <a:gd name="connsiteY559" fmla="*/ 3534 h 19998"/>
                <a:gd name="connsiteX560" fmla="*/ 15747 w 19998"/>
                <a:gd name="connsiteY560" fmla="*/ 3518 h 19998"/>
                <a:gd name="connsiteX561" fmla="*/ 15935 w 19998"/>
                <a:gd name="connsiteY561" fmla="*/ 3478 h 19998"/>
                <a:gd name="connsiteX562" fmla="*/ 15935 w 19998"/>
                <a:gd name="connsiteY562" fmla="*/ 3518 h 19998"/>
                <a:gd name="connsiteX563" fmla="*/ 15951 w 19998"/>
                <a:gd name="connsiteY563" fmla="*/ 3518 h 19998"/>
                <a:gd name="connsiteX564" fmla="*/ 15992 w 19998"/>
                <a:gd name="connsiteY564" fmla="*/ 3414 h 19998"/>
                <a:gd name="connsiteX565" fmla="*/ 16156 w 19998"/>
                <a:gd name="connsiteY565" fmla="*/ 3414 h 19998"/>
                <a:gd name="connsiteX566" fmla="*/ 16156 w 19998"/>
                <a:gd name="connsiteY566" fmla="*/ 3374 h 19998"/>
                <a:gd name="connsiteX567" fmla="*/ 16302 w 19998"/>
                <a:gd name="connsiteY567" fmla="*/ 3436 h 19998"/>
                <a:gd name="connsiteX568" fmla="*/ 16285 w 19998"/>
                <a:gd name="connsiteY568" fmla="*/ 3454 h 19998"/>
                <a:gd name="connsiteX569" fmla="*/ 16366 w 19998"/>
                <a:gd name="connsiteY569" fmla="*/ 3518 h 19998"/>
                <a:gd name="connsiteX570" fmla="*/ 16490 w 19998"/>
                <a:gd name="connsiteY570" fmla="*/ 3518 h 19998"/>
                <a:gd name="connsiteX571" fmla="*/ 16506 w 19998"/>
                <a:gd name="connsiteY571" fmla="*/ 3600 h 19998"/>
                <a:gd name="connsiteX572" fmla="*/ 16590 w 19998"/>
                <a:gd name="connsiteY572" fmla="*/ 3624 h 19998"/>
                <a:gd name="connsiteX573" fmla="*/ 16611 w 19998"/>
                <a:gd name="connsiteY573" fmla="*/ 3581 h 19998"/>
                <a:gd name="connsiteX574" fmla="*/ 16694 w 19998"/>
                <a:gd name="connsiteY574" fmla="*/ 3600 h 19998"/>
                <a:gd name="connsiteX575" fmla="*/ 16694 w 19998"/>
                <a:gd name="connsiteY575" fmla="*/ 3560 h 19998"/>
                <a:gd name="connsiteX576" fmla="*/ 16716 w 19998"/>
                <a:gd name="connsiteY576" fmla="*/ 3560 h 19998"/>
                <a:gd name="connsiteX577" fmla="*/ 16716 w 19998"/>
                <a:gd name="connsiteY577" fmla="*/ 3518 h 19998"/>
                <a:gd name="connsiteX578" fmla="*/ 16759 w 19998"/>
                <a:gd name="connsiteY578" fmla="*/ 3497 h 19998"/>
                <a:gd name="connsiteX579" fmla="*/ 16759 w 19998"/>
                <a:gd name="connsiteY579" fmla="*/ 3478 h 19998"/>
                <a:gd name="connsiteX580" fmla="*/ 16940 w 19998"/>
                <a:gd name="connsiteY580" fmla="*/ 3478 h 19998"/>
                <a:gd name="connsiteX581" fmla="*/ 17085 w 19998"/>
                <a:gd name="connsiteY581" fmla="*/ 3560 h 19998"/>
                <a:gd name="connsiteX582" fmla="*/ 17085 w 19998"/>
                <a:gd name="connsiteY582" fmla="*/ 3534 h 19998"/>
                <a:gd name="connsiteX583" fmla="*/ 17192 w 19998"/>
                <a:gd name="connsiteY583" fmla="*/ 3518 h 19998"/>
                <a:gd name="connsiteX584" fmla="*/ 17192 w 19998"/>
                <a:gd name="connsiteY584" fmla="*/ 3534 h 19998"/>
                <a:gd name="connsiteX585" fmla="*/ 17373 w 19998"/>
                <a:gd name="connsiteY585" fmla="*/ 3640 h 19998"/>
                <a:gd name="connsiteX586" fmla="*/ 17354 w 19998"/>
                <a:gd name="connsiteY586" fmla="*/ 3663 h 19998"/>
                <a:gd name="connsiteX587" fmla="*/ 17437 w 19998"/>
                <a:gd name="connsiteY587" fmla="*/ 3783 h 19998"/>
                <a:gd name="connsiteX588" fmla="*/ 17397 w 19998"/>
                <a:gd name="connsiteY588" fmla="*/ 3783 h 19998"/>
                <a:gd name="connsiteX589" fmla="*/ 17414 w 19998"/>
                <a:gd name="connsiteY589" fmla="*/ 3826 h 19998"/>
                <a:gd name="connsiteX590" fmla="*/ 17437 w 19998"/>
                <a:gd name="connsiteY590" fmla="*/ 3826 h 19998"/>
                <a:gd name="connsiteX591" fmla="*/ 17602 w 19998"/>
                <a:gd name="connsiteY591" fmla="*/ 4028 h 19998"/>
                <a:gd name="connsiteX592" fmla="*/ 17623 w 19998"/>
                <a:gd name="connsiteY592" fmla="*/ 4091 h 19998"/>
                <a:gd name="connsiteX593" fmla="*/ 17642 w 19998"/>
                <a:gd name="connsiteY593" fmla="*/ 4091 h 19998"/>
                <a:gd name="connsiteX594" fmla="*/ 17683 w 19998"/>
                <a:gd name="connsiteY594" fmla="*/ 4211 h 19998"/>
                <a:gd name="connsiteX595" fmla="*/ 17849 w 19998"/>
                <a:gd name="connsiteY595" fmla="*/ 4211 h 19998"/>
                <a:gd name="connsiteX596" fmla="*/ 17849 w 19998"/>
                <a:gd name="connsiteY596" fmla="*/ 4171 h 19998"/>
                <a:gd name="connsiteX597" fmla="*/ 17871 w 19998"/>
                <a:gd name="connsiteY597" fmla="*/ 4171 h 19998"/>
                <a:gd name="connsiteX598" fmla="*/ 17830 w 19998"/>
                <a:gd name="connsiteY598" fmla="*/ 4091 h 19998"/>
                <a:gd name="connsiteX599" fmla="*/ 17871 w 19998"/>
                <a:gd name="connsiteY599" fmla="*/ 4065 h 19998"/>
                <a:gd name="connsiteX600" fmla="*/ 17935 w 19998"/>
                <a:gd name="connsiteY600" fmla="*/ 4091 h 19998"/>
                <a:gd name="connsiteX601" fmla="*/ 17976 w 19998"/>
                <a:gd name="connsiteY601" fmla="*/ 4065 h 19998"/>
                <a:gd name="connsiteX602" fmla="*/ 18019 w 19998"/>
                <a:gd name="connsiteY602" fmla="*/ 4091 h 19998"/>
                <a:gd name="connsiteX603" fmla="*/ 18140 w 19998"/>
                <a:gd name="connsiteY603" fmla="*/ 4131 h 19998"/>
                <a:gd name="connsiteX604" fmla="*/ 18183 w 19998"/>
                <a:gd name="connsiteY604" fmla="*/ 4293 h 19998"/>
                <a:gd name="connsiteX605" fmla="*/ 18200 w 19998"/>
                <a:gd name="connsiteY605" fmla="*/ 4293 h 19998"/>
                <a:gd name="connsiteX606" fmla="*/ 18223 w 19998"/>
                <a:gd name="connsiteY606" fmla="*/ 4211 h 19998"/>
                <a:gd name="connsiteX607" fmla="*/ 18240 w 19998"/>
                <a:gd name="connsiteY607" fmla="*/ 4211 h 19998"/>
                <a:gd name="connsiteX608" fmla="*/ 18240 w 19998"/>
                <a:gd name="connsiteY608" fmla="*/ 4230 h 19998"/>
                <a:gd name="connsiteX609" fmla="*/ 18281 w 19998"/>
                <a:gd name="connsiteY609" fmla="*/ 4230 h 19998"/>
                <a:gd name="connsiteX610" fmla="*/ 18328 w 19998"/>
                <a:gd name="connsiteY610" fmla="*/ 4270 h 19998"/>
                <a:gd name="connsiteX611" fmla="*/ 18369 w 19998"/>
                <a:gd name="connsiteY611" fmla="*/ 4253 h 19998"/>
                <a:gd name="connsiteX612" fmla="*/ 18388 w 19998"/>
                <a:gd name="connsiteY612" fmla="*/ 4270 h 19998"/>
                <a:gd name="connsiteX613" fmla="*/ 18531 w 19998"/>
                <a:gd name="connsiteY613" fmla="*/ 4253 h 19998"/>
                <a:gd name="connsiteX614" fmla="*/ 18531 w 19998"/>
                <a:gd name="connsiteY614" fmla="*/ 4270 h 19998"/>
                <a:gd name="connsiteX615" fmla="*/ 18631 w 19998"/>
                <a:gd name="connsiteY615" fmla="*/ 4211 h 19998"/>
                <a:gd name="connsiteX616" fmla="*/ 18631 w 19998"/>
                <a:gd name="connsiteY616" fmla="*/ 4131 h 19998"/>
                <a:gd name="connsiteX617" fmla="*/ 18762 w 19998"/>
                <a:gd name="connsiteY617" fmla="*/ 4108 h 19998"/>
                <a:gd name="connsiteX618" fmla="*/ 18778 w 19998"/>
                <a:gd name="connsiteY618" fmla="*/ 4148 h 19998"/>
                <a:gd name="connsiteX619" fmla="*/ 18821 w 19998"/>
                <a:gd name="connsiteY619" fmla="*/ 4131 h 19998"/>
                <a:gd name="connsiteX620" fmla="*/ 18943 w 19998"/>
                <a:gd name="connsiteY620" fmla="*/ 4333 h 19998"/>
                <a:gd name="connsiteX621" fmla="*/ 19047 w 19998"/>
                <a:gd name="connsiteY621" fmla="*/ 4333 h 19998"/>
                <a:gd name="connsiteX622" fmla="*/ 19064 w 19998"/>
                <a:gd name="connsiteY622" fmla="*/ 4392 h 19998"/>
                <a:gd name="connsiteX623" fmla="*/ 19152 w 19998"/>
                <a:gd name="connsiteY623" fmla="*/ 4392 h 19998"/>
                <a:gd name="connsiteX624" fmla="*/ 19152 w 19998"/>
                <a:gd name="connsiteY624" fmla="*/ 4373 h 19998"/>
                <a:gd name="connsiteX625" fmla="*/ 19212 w 19998"/>
                <a:gd name="connsiteY625" fmla="*/ 4373 h 19998"/>
                <a:gd name="connsiteX626" fmla="*/ 19212 w 19998"/>
                <a:gd name="connsiteY626" fmla="*/ 4392 h 19998"/>
                <a:gd name="connsiteX627" fmla="*/ 19317 w 19998"/>
                <a:gd name="connsiteY627" fmla="*/ 4333 h 19998"/>
                <a:gd name="connsiteX628" fmla="*/ 19417 w 19998"/>
                <a:gd name="connsiteY628" fmla="*/ 4392 h 19998"/>
                <a:gd name="connsiteX629" fmla="*/ 19443 w 19998"/>
                <a:gd name="connsiteY629" fmla="*/ 4373 h 19998"/>
                <a:gd name="connsiteX630" fmla="*/ 19500 w 19998"/>
                <a:gd name="connsiteY630" fmla="*/ 4373 h 19998"/>
                <a:gd name="connsiteX631" fmla="*/ 19521 w 19998"/>
                <a:gd name="connsiteY631" fmla="*/ 4352 h 19998"/>
                <a:gd name="connsiteX632" fmla="*/ 19998 w 19998"/>
                <a:gd name="connsiteY632" fmla="*/ 4512 h 19998"/>
                <a:gd name="connsiteX633" fmla="*/ 19750 w 19998"/>
                <a:gd name="connsiteY633" fmla="*/ 4939 h 19998"/>
                <a:gd name="connsiteX634" fmla="*/ 19712 w 19998"/>
                <a:gd name="connsiteY634" fmla="*/ 4939 h 19998"/>
                <a:gd name="connsiteX635" fmla="*/ 19686 w 19998"/>
                <a:gd name="connsiteY635" fmla="*/ 5003 h 19998"/>
                <a:gd name="connsiteX636" fmla="*/ 19645 w 19998"/>
                <a:gd name="connsiteY636" fmla="*/ 5003 h 19998"/>
                <a:gd name="connsiteX637" fmla="*/ 19131 w 19998"/>
                <a:gd name="connsiteY637" fmla="*/ 6512 h 19998"/>
                <a:gd name="connsiteX638" fmla="*/ 19236 w 19998"/>
                <a:gd name="connsiteY638" fmla="*/ 7750 h 19998"/>
                <a:gd name="connsiteX639" fmla="*/ 19212 w 19998"/>
                <a:gd name="connsiteY639" fmla="*/ 7750 h 19998"/>
                <a:gd name="connsiteX640" fmla="*/ 19090 w 19998"/>
                <a:gd name="connsiteY640" fmla="*/ 7870 h 19998"/>
                <a:gd name="connsiteX641" fmla="*/ 19152 w 19998"/>
                <a:gd name="connsiteY641" fmla="*/ 7853 h 19998"/>
                <a:gd name="connsiteX642" fmla="*/ 19064 w 19998"/>
                <a:gd name="connsiteY642" fmla="*/ 7973 h 19998"/>
                <a:gd name="connsiteX643" fmla="*/ 18983 w 19998"/>
                <a:gd name="connsiteY643" fmla="*/ 7973 h 19998"/>
                <a:gd name="connsiteX644" fmla="*/ 18714 w 19998"/>
                <a:gd name="connsiteY644" fmla="*/ 8135 h 19998"/>
                <a:gd name="connsiteX645" fmla="*/ 18695 w 19998"/>
                <a:gd name="connsiteY645" fmla="*/ 8093 h 19998"/>
                <a:gd name="connsiteX646" fmla="*/ 18614 w 19998"/>
                <a:gd name="connsiteY646" fmla="*/ 7997 h 19998"/>
                <a:gd name="connsiteX647" fmla="*/ 18304 w 19998"/>
                <a:gd name="connsiteY64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74 w 19998"/>
                <a:gd name="connsiteY360" fmla="*/ 5861 h 19998"/>
                <a:gd name="connsiteX361" fmla="*/ 517 w 19998"/>
                <a:gd name="connsiteY361" fmla="*/ 5861 h 19998"/>
                <a:gd name="connsiteX362" fmla="*/ 598 w 19998"/>
                <a:gd name="connsiteY362" fmla="*/ 5736 h 19998"/>
                <a:gd name="connsiteX363" fmla="*/ 141 w 19998"/>
                <a:gd name="connsiteY363" fmla="*/ 5778 h 19998"/>
                <a:gd name="connsiteX364" fmla="*/ 141 w 19998"/>
                <a:gd name="connsiteY364" fmla="*/ 5795 h 19998"/>
                <a:gd name="connsiteX365" fmla="*/ 17 w 19998"/>
                <a:gd name="connsiteY365" fmla="*/ 5818 h 19998"/>
                <a:gd name="connsiteX366" fmla="*/ 141 w 19998"/>
                <a:gd name="connsiteY366" fmla="*/ 5287 h 19998"/>
                <a:gd name="connsiteX367" fmla="*/ 181 w 19998"/>
                <a:gd name="connsiteY367" fmla="*/ 5268 h 19998"/>
                <a:gd name="connsiteX368" fmla="*/ 348 w 19998"/>
                <a:gd name="connsiteY368" fmla="*/ 5247 h 19998"/>
                <a:gd name="connsiteX369" fmla="*/ 329 w 19998"/>
                <a:gd name="connsiteY369" fmla="*/ 5205 h 19998"/>
                <a:gd name="connsiteX370" fmla="*/ 450 w 19998"/>
                <a:gd name="connsiteY370" fmla="*/ 5149 h 19998"/>
                <a:gd name="connsiteX371" fmla="*/ 617 w 19998"/>
                <a:gd name="connsiteY371" fmla="*/ 5149 h 19998"/>
                <a:gd name="connsiteX372" fmla="*/ 617 w 19998"/>
                <a:gd name="connsiteY372" fmla="*/ 5106 h 19998"/>
                <a:gd name="connsiteX373" fmla="*/ 803 w 19998"/>
                <a:gd name="connsiteY373" fmla="*/ 5085 h 19998"/>
                <a:gd name="connsiteX374" fmla="*/ 826 w 19998"/>
                <a:gd name="connsiteY374" fmla="*/ 5106 h 19998"/>
                <a:gd name="connsiteX375" fmla="*/ 803 w 19998"/>
                <a:gd name="connsiteY375" fmla="*/ 5149 h 19998"/>
                <a:gd name="connsiteX376" fmla="*/ 803 w 19998"/>
                <a:gd name="connsiteY376" fmla="*/ 5165 h 19998"/>
                <a:gd name="connsiteX377" fmla="*/ 1276 w 19998"/>
                <a:gd name="connsiteY377" fmla="*/ 5022 h 19998"/>
                <a:gd name="connsiteX378" fmla="*/ 1276 w 19998"/>
                <a:gd name="connsiteY378" fmla="*/ 5003 h 19998"/>
                <a:gd name="connsiteX379" fmla="*/ 1276 w 19998"/>
                <a:gd name="connsiteY379" fmla="*/ 5022 h 19998"/>
                <a:gd name="connsiteX380" fmla="*/ 1298 w 19998"/>
                <a:gd name="connsiteY380" fmla="*/ 5022 h 19998"/>
                <a:gd name="connsiteX381" fmla="*/ 1298 w 19998"/>
                <a:gd name="connsiteY381" fmla="*/ 5003 h 19998"/>
                <a:gd name="connsiteX382" fmla="*/ 1341 w 19998"/>
                <a:gd name="connsiteY382" fmla="*/ 5003 h 19998"/>
                <a:gd name="connsiteX383" fmla="*/ 1341 w 19998"/>
                <a:gd name="connsiteY383" fmla="*/ 5165 h 19998"/>
                <a:gd name="connsiteX384" fmla="*/ 1381 w 19998"/>
                <a:gd name="connsiteY384" fmla="*/ 5165 h 19998"/>
                <a:gd name="connsiteX385" fmla="*/ 1441 w 19998"/>
                <a:gd name="connsiteY385" fmla="*/ 5149 h 19998"/>
                <a:gd name="connsiteX386" fmla="*/ 1441 w 19998"/>
                <a:gd name="connsiteY386" fmla="*/ 5205 h 19998"/>
                <a:gd name="connsiteX387" fmla="*/ 1505 w 19998"/>
                <a:gd name="connsiteY387" fmla="*/ 5231 h 19998"/>
                <a:gd name="connsiteX388" fmla="*/ 1524 w 19998"/>
                <a:gd name="connsiteY388" fmla="*/ 5069 h 19998"/>
                <a:gd name="connsiteX389" fmla="*/ 1562 w 19998"/>
                <a:gd name="connsiteY389" fmla="*/ 5069 h 19998"/>
                <a:gd name="connsiteX390" fmla="*/ 1562 w 19998"/>
                <a:gd name="connsiteY390" fmla="*/ 5043 h 19998"/>
                <a:gd name="connsiteX391" fmla="*/ 1815 w 19998"/>
                <a:gd name="connsiteY391" fmla="*/ 5125 h 19998"/>
                <a:gd name="connsiteX392" fmla="*/ 1815 w 19998"/>
                <a:gd name="connsiteY392" fmla="*/ 5149 h 19998"/>
                <a:gd name="connsiteX393" fmla="*/ 1831 w 19998"/>
                <a:gd name="connsiteY393" fmla="*/ 5149 h 19998"/>
                <a:gd name="connsiteX394" fmla="*/ 1874 w 19998"/>
                <a:gd name="connsiteY394" fmla="*/ 5149 h 19998"/>
                <a:gd name="connsiteX395" fmla="*/ 1874 w 19998"/>
                <a:gd name="connsiteY395" fmla="*/ 5189 h 19998"/>
                <a:gd name="connsiteX396" fmla="*/ 1936 w 19998"/>
                <a:gd name="connsiteY396" fmla="*/ 5165 h 19998"/>
                <a:gd name="connsiteX397" fmla="*/ 1936 w 19998"/>
                <a:gd name="connsiteY397" fmla="*/ 5149 h 19998"/>
                <a:gd name="connsiteX398" fmla="*/ 1915 w 19998"/>
                <a:gd name="connsiteY398" fmla="*/ 5125 h 19998"/>
                <a:gd name="connsiteX399" fmla="*/ 1915 w 19998"/>
                <a:gd name="connsiteY399" fmla="*/ 5069 h 19998"/>
                <a:gd name="connsiteX400" fmla="*/ 1979 w 19998"/>
                <a:gd name="connsiteY400" fmla="*/ 5003 h 19998"/>
                <a:gd name="connsiteX401" fmla="*/ 1936 w 19998"/>
                <a:gd name="connsiteY401" fmla="*/ 4939 h 19998"/>
                <a:gd name="connsiteX402" fmla="*/ 2103 w 19998"/>
                <a:gd name="connsiteY402" fmla="*/ 4820 h 19998"/>
                <a:gd name="connsiteX403" fmla="*/ 2496 w 19998"/>
                <a:gd name="connsiteY403" fmla="*/ 4777 h 19998"/>
                <a:gd name="connsiteX404" fmla="*/ 2536 w 19998"/>
                <a:gd name="connsiteY404" fmla="*/ 4860 h 19998"/>
                <a:gd name="connsiteX405" fmla="*/ 2722 w 19998"/>
                <a:gd name="connsiteY405" fmla="*/ 4761 h 19998"/>
                <a:gd name="connsiteX406" fmla="*/ 2722 w 19998"/>
                <a:gd name="connsiteY406" fmla="*/ 4900 h 19998"/>
                <a:gd name="connsiteX407" fmla="*/ 2805 w 19998"/>
                <a:gd name="connsiteY407" fmla="*/ 4923 h 19998"/>
                <a:gd name="connsiteX408" fmla="*/ 2782 w 19998"/>
                <a:gd name="connsiteY408" fmla="*/ 4982 h 19998"/>
                <a:gd name="connsiteX409" fmla="*/ 2886 w 19998"/>
                <a:gd name="connsiteY409" fmla="*/ 5022 h 19998"/>
                <a:gd name="connsiteX410" fmla="*/ 2910 w 19998"/>
                <a:gd name="connsiteY410" fmla="*/ 5022 h 19998"/>
                <a:gd name="connsiteX411" fmla="*/ 2970 w 19998"/>
                <a:gd name="connsiteY411" fmla="*/ 5189 h 19998"/>
                <a:gd name="connsiteX412" fmla="*/ 3256 w 19998"/>
                <a:gd name="connsiteY412" fmla="*/ 5673 h 19998"/>
                <a:gd name="connsiteX413" fmla="*/ 3608 w 19998"/>
                <a:gd name="connsiteY413" fmla="*/ 5391 h 19998"/>
                <a:gd name="connsiteX414" fmla="*/ 3860 w 19998"/>
                <a:gd name="connsiteY414" fmla="*/ 5268 h 19998"/>
                <a:gd name="connsiteX415" fmla="*/ 3999 w 19998"/>
                <a:gd name="connsiteY415" fmla="*/ 5534 h 19998"/>
                <a:gd name="connsiteX416" fmla="*/ 4351 w 19998"/>
                <a:gd name="connsiteY416" fmla="*/ 5351 h 19998"/>
                <a:gd name="connsiteX417" fmla="*/ 4580 w 19998"/>
                <a:gd name="connsiteY417" fmla="*/ 5268 h 19998"/>
                <a:gd name="connsiteX418" fmla="*/ 4580 w 19998"/>
                <a:gd name="connsiteY418" fmla="*/ 5471 h 19998"/>
                <a:gd name="connsiteX419" fmla="*/ 4994 w 19998"/>
                <a:gd name="connsiteY419" fmla="*/ 5449 h 19998"/>
                <a:gd name="connsiteX420" fmla="*/ 5075 w 19998"/>
                <a:gd name="connsiteY420" fmla="*/ 5471 h 19998"/>
                <a:gd name="connsiteX421" fmla="*/ 5323 w 19998"/>
                <a:gd name="connsiteY421" fmla="*/ 5471 h 19998"/>
                <a:gd name="connsiteX422" fmla="*/ 5242 w 19998"/>
                <a:gd name="connsiteY422" fmla="*/ 5407 h 19998"/>
                <a:gd name="connsiteX423" fmla="*/ 4994 w 19998"/>
                <a:gd name="connsiteY423" fmla="*/ 5003 h 19998"/>
                <a:gd name="connsiteX424" fmla="*/ 4970 w 19998"/>
                <a:gd name="connsiteY424" fmla="*/ 5003 h 19998"/>
                <a:gd name="connsiteX425" fmla="*/ 4954 w 19998"/>
                <a:gd name="connsiteY425" fmla="*/ 4982 h 19998"/>
                <a:gd name="connsiteX426" fmla="*/ 5054 w 19998"/>
                <a:gd name="connsiteY426" fmla="*/ 4618 h 19998"/>
                <a:gd name="connsiteX427" fmla="*/ 5054 w 19998"/>
                <a:gd name="connsiteY427" fmla="*/ 4601 h 19998"/>
                <a:gd name="connsiteX428" fmla="*/ 5037 w 19998"/>
                <a:gd name="connsiteY428" fmla="*/ 4618 h 19998"/>
                <a:gd name="connsiteX429" fmla="*/ 5011 w 19998"/>
                <a:gd name="connsiteY429" fmla="*/ 4131 h 19998"/>
                <a:gd name="connsiteX430" fmla="*/ 4970 w 19998"/>
                <a:gd name="connsiteY430" fmla="*/ 4131 h 19998"/>
                <a:gd name="connsiteX431" fmla="*/ 4642 w 19998"/>
                <a:gd name="connsiteY431" fmla="*/ 3335 h 19998"/>
                <a:gd name="connsiteX432" fmla="*/ 4663 w 19998"/>
                <a:gd name="connsiteY432" fmla="*/ 3092 h 19998"/>
                <a:gd name="connsiteX433" fmla="*/ 4563 w 19998"/>
                <a:gd name="connsiteY433" fmla="*/ 3050 h 19998"/>
                <a:gd name="connsiteX434" fmla="*/ 4563 w 19998"/>
                <a:gd name="connsiteY434" fmla="*/ 2930 h 19998"/>
                <a:gd name="connsiteX435" fmla="*/ 4663 w 19998"/>
                <a:gd name="connsiteY435" fmla="*/ 2987 h 19998"/>
                <a:gd name="connsiteX436" fmla="*/ 4684 w 19998"/>
                <a:gd name="connsiteY436" fmla="*/ 2947 h 19998"/>
                <a:gd name="connsiteX437" fmla="*/ 5242 w 19998"/>
                <a:gd name="connsiteY437" fmla="*/ 3092 h 19998"/>
                <a:gd name="connsiteX438" fmla="*/ 5258 w 19998"/>
                <a:gd name="connsiteY438" fmla="*/ 3029 h 19998"/>
                <a:gd name="connsiteX439" fmla="*/ 5570 w 19998"/>
                <a:gd name="connsiteY439" fmla="*/ 3050 h 19998"/>
                <a:gd name="connsiteX440" fmla="*/ 5632 w 19998"/>
                <a:gd name="connsiteY440" fmla="*/ 3252 h 19998"/>
                <a:gd name="connsiteX441" fmla="*/ 5592 w 19998"/>
                <a:gd name="connsiteY441" fmla="*/ 3252 h 19998"/>
                <a:gd name="connsiteX442" fmla="*/ 5570 w 19998"/>
                <a:gd name="connsiteY442" fmla="*/ 3316 h 19998"/>
                <a:gd name="connsiteX443" fmla="*/ 5511 w 19998"/>
                <a:gd name="connsiteY443" fmla="*/ 3316 h 19998"/>
                <a:gd name="connsiteX444" fmla="*/ 5675 w 19998"/>
                <a:gd name="connsiteY444" fmla="*/ 3800 h 19998"/>
                <a:gd name="connsiteX445" fmla="*/ 5649 w 19998"/>
                <a:gd name="connsiteY445" fmla="*/ 3826 h 19998"/>
                <a:gd name="connsiteX446" fmla="*/ 5732 w 19998"/>
                <a:gd name="connsiteY446" fmla="*/ 3842 h 19998"/>
                <a:gd name="connsiteX447" fmla="*/ 5713 w 19998"/>
                <a:gd name="connsiteY447" fmla="*/ 3842 h 19998"/>
                <a:gd name="connsiteX448" fmla="*/ 5732 w 19998"/>
                <a:gd name="connsiteY448" fmla="*/ 3882 h 19998"/>
                <a:gd name="connsiteX449" fmla="*/ 5756 w 19998"/>
                <a:gd name="connsiteY449" fmla="*/ 3882 h 19998"/>
                <a:gd name="connsiteX450" fmla="*/ 5775 w 19998"/>
                <a:gd name="connsiteY450" fmla="*/ 3882 h 19998"/>
                <a:gd name="connsiteX451" fmla="*/ 5861 w 19998"/>
                <a:gd name="connsiteY451" fmla="*/ 3762 h 19998"/>
                <a:gd name="connsiteX452" fmla="*/ 6499 w 19998"/>
                <a:gd name="connsiteY452" fmla="*/ 3906 h 19998"/>
                <a:gd name="connsiteX453" fmla="*/ 7611 w 19998"/>
                <a:gd name="connsiteY453" fmla="*/ 3826 h 19998"/>
                <a:gd name="connsiteX454" fmla="*/ 7923 w 19998"/>
                <a:gd name="connsiteY454" fmla="*/ 3722 h 19998"/>
                <a:gd name="connsiteX455" fmla="*/ 8045 w 19998"/>
                <a:gd name="connsiteY455" fmla="*/ 3703 h 19998"/>
                <a:gd name="connsiteX456" fmla="*/ 7611 w 19998"/>
                <a:gd name="connsiteY456" fmla="*/ 3600 h 19998"/>
                <a:gd name="connsiteX457" fmla="*/ 7611 w 19998"/>
                <a:gd name="connsiteY457" fmla="*/ 3581 h 19998"/>
                <a:gd name="connsiteX458" fmla="*/ 7799 w 19998"/>
                <a:gd name="connsiteY458" fmla="*/ 3092 h 19998"/>
                <a:gd name="connsiteX459" fmla="*/ 9574 w 19998"/>
                <a:gd name="connsiteY459" fmla="*/ 2317 h 19998"/>
                <a:gd name="connsiteX460" fmla="*/ 9843 w 19998"/>
                <a:gd name="connsiteY460" fmla="*/ 1993 h 19998"/>
                <a:gd name="connsiteX461" fmla="*/ 9902 w 19998"/>
                <a:gd name="connsiteY461" fmla="*/ 2051 h 19998"/>
                <a:gd name="connsiteX462" fmla="*/ 10031 w 19998"/>
                <a:gd name="connsiteY462" fmla="*/ 2051 h 19998"/>
                <a:gd name="connsiteX463" fmla="*/ 9964 w 19998"/>
                <a:gd name="connsiteY463" fmla="*/ 1972 h 19998"/>
                <a:gd name="connsiteX464" fmla="*/ 9943 w 19998"/>
                <a:gd name="connsiteY464" fmla="*/ 1993 h 19998"/>
                <a:gd name="connsiteX465" fmla="*/ 9843 w 19998"/>
                <a:gd name="connsiteY465" fmla="*/ 1645 h 19998"/>
                <a:gd name="connsiteX466" fmla="*/ 9902 w 19998"/>
                <a:gd name="connsiteY466" fmla="*/ 1645 h 19998"/>
                <a:gd name="connsiteX467" fmla="*/ 9902 w 19998"/>
                <a:gd name="connsiteY467" fmla="*/ 1628 h 19998"/>
                <a:gd name="connsiteX468" fmla="*/ 9902 w 19998"/>
                <a:gd name="connsiteY468" fmla="*/ 1607 h 19998"/>
                <a:gd name="connsiteX469" fmla="*/ 9843 w 19998"/>
                <a:gd name="connsiteY469" fmla="*/ 1542 h 19998"/>
                <a:gd name="connsiteX470" fmla="*/ 9886 w 19998"/>
                <a:gd name="connsiteY470" fmla="*/ 1260 h 19998"/>
                <a:gd name="connsiteX471" fmla="*/ 9926 w 19998"/>
                <a:gd name="connsiteY471" fmla="*/ 1243 h 19998"/>
                <a:gd name="connsiteX472" fmla="*/ 9886 w 19998"/>
                <a:gd name="connsiteY472" fmla="*/ 815 h 19998"/>
                <a:gd name="connsiteX473" fmla="*/ 9902 w 19998"/>
                <a:gd name="connsiteY473" fmla="*/ 815 h 19998"/>
                <a:gd name="connsiteX474" fmla="*/ 9886 w 19998"/>
                <a:gd name="connsiteY474" fmla="*/ 484 h 19998"/>
                <a:gd name="connsiteX475" fmla="*/ 10645 w 19998"/>
                <a:gd name="connsiteY475" fmla="*/ 186 h 19998"/>
                <a:gd name="connsiteX476" fmla="*/ 11307 w 19998"/>
                <a:gd name="connsiteY476" fmla="*/ 0 h 19998"/>
                <a:gd name="connsiteX477" fmla="*/ 11431 w 19998"/>
                <a:gd name="connsiteY477" fmla="*/ 324 h 19998"/>
                <a:gd name="connsiteX478" fmla="*/ 11431 w 19998"/>
                <a:gd name="connsiteY478" fmla="*/ 630 h 19998"/>
                <a:gd name="connsiteX479" fmla="*/ 11577 w 19998"/>
                <a:gd name="connsiteY479" fmla="*/ 630 h 19998"/>
                <a:gd name="connsiteX480" fmla="*/ 11700 w 19998"/>
                <a:gd name="connsiteY480" fmla="*/ 832 h 19998"/>
                <a:gd name="connsiteX481" fmla="*/ 11822 w 19998"/>
                <a:gd name="connsiteY481" fmla="*/ 895 h 19998"/>
                <a:gd name="connsiteX482" fmla="*/ 12158 w 19998"/>
                <a:gd name="connsiteY482" fmla="*/ 670 h 19998"/>
                <a:gd name="connsiteX483" fmla="*/ 12279 w 19998"/>
                <a:gd name="connsiteY483" fmla="*/ 792 h 19998"/>
                <a:gd name="connsiteX484" fmla="*/ 12255 w 19998"/>
                <a:gd name="connsiteY484" fmla="*/ 815 h 19998"/>
                <a:gd name="connsiteX485" fmla="*/ 12360 w 19998"/>
                <a:gd name="connsiteY485" fmla="*/ 895 h 19998"/>
                <a:gd name="connsiteX486" fmla="*/ 12360 w 19998"/>
                <a:gd name="connsiteY486" fmla="*/ 912 h 19998"/>
                <a:gd name="connsiteX487" fmla="*/ 12339 w 19998"/>
                <a:gd name="connsiteY487" fmla="*/ 935 h 19998"/>
                <a:gd name="connsiteX488" fmla="*/ 12548 w 19998"/>
                <a:gd name="connsiteY488" fmla="*/ 1342 h 19998"/>
                <a:gd name="connsiteX489" fmla="*/ 12753 w 19998"/>
                <a:gd name="connsiteY489" fmla="*/ 1260 h 19998"/>
                <a:gd name="connsiteX490" fmla="*/ 12729 w 19998"/>
                <a:gd name="connsiteY490" fmla="*/ 1363 h 19998"/>
                <a:gd name="connsiteX491" fmla="*/ 12834 w 19998"/>
                <a:gd name="connsiteY491" fmla="*/ 1323 h 19998"/>
                <a:gd name="connsiteX492" fmla="*/ 12853 w 19998"/>
                <a:gd name="connsiteY492" fmla="*/ 1342 h 19998"/>
                <a:gd name="connsiteX493" fmla="*/ 12901 w 19998"/>
                <a:gd name="connsiteY493" fmla="*/ 1342 h 19998"/>
                <a:gd name="connsiteX494" fmla="*/ 13039 w 19998"/>
                <a:gd name="connsiteY494" fmla="*/ 1769 h 19998"/>
                <a:gd name="connsiteX495" fmla="*/ 13039 w 19998"/>
                <a:gd name="connsiteY495" fmla="*/ 1751 h 19998"/>
                <a:gd name="connsiteX496" fmla="*/ 13065 w 19998"/>
                <a:gd name="connsiteY496" fmla="*/ 1751 h 19998"/>
                <a:gd name="connsiteX497" fmla="*/ 13082 w 19998"/>
                <a:gd name="connsiteY497" fmla="*/ 1671 h 19998"/>
                <a:gd name="connsiteX498" fmla="*/ 13186 w 19998"/>
                <a:gd name="connsiteY498" fmla="*/ 1645 h 19998"/>
                <a:gd name="connsiteX499" fmla="*/ 13203 w 19998"/>
                <a:gd name="connsiteY499" fmla="*/ 1671 h 19998"/>
                <a:gd name="connsiteX500" fmla="*/ 13203 w 19998"/>
                <a:gd name="connsiteY500" fmla="*/ 1645 h 19998"/>
                <a:gd name="connsiteX501" fmla="*/ 13267 w 19998"/>
                <a:gd name="connsiteY501" fmla="*/ 1645 h 19998"/>
                <a:gd name="connsiteX502" fmla="*/ 13267 w 19998"/>
                <a:gd name="connsiteY502" fmla="*/ 1671 h 19998"/>
                <a:gd name="connsiteX503" fmla="*/ 13308 w 19998"/>
                <a:gd name="connsiteY503" fmla="*/ 1687 h 19998"/>
                <a:gd name="connsiteX504" fmla="*/ 13308 w 19998"/>
                <a:gd name="connsiteY504" fmla="*/ 1711 h 19998"/>
                <a:gd name="connsiteX505" fmla="*/ 13515 w 19998"/>
                <a:gd name="connsiteY505" fmla="*/ 1628 h 19998"/>
                <a:gd name="connsiteX506" fmla="*/ 13598 w 19998"/>
                <a:gd name="connsiteY506" fmla="*/ 1751 h 19998"/>
                <a:gd name="connsiteX507" fmla="*/ 13660 w 19998"/>
                <a:gd name="connsiteY507" fmla="*/ 1769 h 19998"/>
                <a:gd name="connsiteX508" fmla="*/ 13660 w 19998"/>
                <a:gd name="connsiteY508" fmla="*/ 1833 h 19998"/>
                <a:gd name="connsiteX509" fmla="*/ 13677 w 19998"/>
                <a:gd name="connsiteY509" fmla="*/ 1833 h 19998"/>
                <a:gd name="connsiteX510" fmla="*/ 13677 w 19998"/>
                <a:gd name="connsiteY510" fmla="*/ 1849 h 19998"/>
                <a:gd name="connsiteX511" fmla="*/ 13725 w 19998"/>
                <a:gd name="connsiteY511" fmla="*/ 1849 h 19998"/>
                <a:gd name="connsiteX512" fmla="*/ 13703 w 19998"/>
                <a:gd name="connsiteY512" fmla="*/ 1833 h 19998"/>
                <a:gd name="connsiteX513" fmla="*/ 13725 w 19998"/>
                <a:gd name="connsiteY513" fmla="*/ 1791 h 19998"/>
                <a:gd name="connsiteX514" fmla="*/ 13808 w 19998"/>
                <a:gd name="connsiteY514" fmla="*/ 1873 h 19998"/>
                <a:gd name="connsiteX515" fmla="*/ 13725 w 19998"/>
                <a:gd name="connsiteY515" fmla="*/ 2155 h 19998"/>
                <a:gd name="connsiteX516" fmla="*/ 13725 w 19998"/>
                <a:gd name="connsiteY516" fmla="*/ 2138 h 19998"/>
                <a:gd name="connsiteX517" fmla="*/ 13784 w 19998"/>
                <a:gd name="connsiteY517" fmla="*/ 2155 h 19998"/>
                <a:gd name="connsiteX518" fmla="*/ 13825 w 19998"/>
                <a:gd name="connsiteY518" fmla="*/ 2301 h 19998"/>
                <a:gd name="connsiteX519" fmla="*/ 13703 w 19998"/>
                <a:gd name="connsiteY519" fmla="*/ 2420 h 19998"/>
                <a:gd name="connsiteX520" fmla="*/ 13741 w 19998"/>
                <a:gd name="connsiteY520" fmla="*/ 2463 h 19998"/>
                <a:gd name="connsiteX521" fmla="*/ 13703 w 19998"/>
                <a:gd name="connsiteY521" fmla="*/ 2503 h 19998"/>
                <a:gd name="connsiteX522" fmla="*/ 13784 w 19998"/>
                <a:gd name="connsiteY522" fmla="*/ 2519 h 19998"/>
                <a:gd name="connsiteX523" fmla="*/ 13784 w 19998"/>
                <a:gd name="connsiteY523" fmla="*/ 2540 h 19998"/>
                <a:gd name="connsiteX524" fmla="*/ 13849 w 19998"/>
                <a:gd name="connsiteY524" fmla="*/ 2540 h 19998"/>
                <a:gd name="connsiteX525" fmla="*/ 14280 w 19998"/>
                <a:gd name="connsiteY525" fmla="*/ 2540 h 19998"/>
                <a:gd name="connsiteX526" fmla="*/ 14527 w 19998"/>
                <a:gd name="connsiteY526" fmla="*/ 2437 h 19998"/>
                <a:gd name="connsiteX527" fmla="*/ 14527 w 19998"/>
                <a:gd name="connsiteY527" fmla="*/ 2218 h 19998"/>
                <a:gd name="connsiteX528" fmla="*/ 14715 w 19998"/>
                <a:gd name="connsiteY528" fmla="*/ 2051 h 19998"/>
                <a:gd name="connsiteX529" fmla="*/ 14815 w 19998"/>
                <a:gd name="connsiteY529" fmla="*/ 2115 h 19998"/>
                <a:gd name="connsiteX530" fmla="*/ 14775 w 19998"/>
                <a:gd name="connsiteY530" fmla="*/ 2138 h 19998"/>
                <a:gd name="connsiteX531" fmla="*/ 14796 w 19998"/>
                <a:gd name="connsiteY531" fmla="*/ 2218 h 19998"/>
                <a:gd name="connsiteX532" fmla="*/ 14756 w 19998"/>
                <a:gd name="connsiteY532" fmla="*/ 2195 h 19998"/>
                <a:gd name="connsiteX533" fmla="*/ 14732 w 19998"/>
                <a:gd name="connsiteY533" fmla="*/ 2218 h 19998"/>
                <a:gd name="connsiteX534" fmla="*/ 14756 w 19998"/>
                <a:gd name="connsiteY534" fmla="*/ 2237 h 19998"/>
                <a:gd name="connsiteX535" fmla="*/ 14732 w 19998"/>
                <a:gd name="connsiteY535" fmla="*/ 2275 h 19998"/>
                <a:gd name="connsiteX536" fmla="*/ 14715 w 19998"/>
                <a:gd name="connsiteY536" fmla="*/ 2275 h 19998"/>
                <a:gd name="connsiteX537" fmla="*/ 14756 w 19998"/>
                <a:gd name="connsiteY537" fmla="*/ 2341 h 19998"/>
                <a:gd name="connsiteX538" fmla="*/ 14675 w 19998"/>
                <a:gd name="connsiteY538" fmla="*/ 2519 h 19998"/>
                <a:gd name="connsiteX539" fmla="*/ 14815 w 19998"/>
                <a:gd name="connsiteY539" fmla="*/ 2622 h 19998"/>
                <a:gd name="connsiteX540" fmla="*/ 14796 w 19998"/>
                <a:gd name="connsiteY540" fmla="*/ 2904 h 19998"/>
                <a:gd name="connsiteX541" fmla="*/ 14918 w 19998"/>
                <a:gd name="connsiteY541" fmla="*/ 2904 h 19998"/>
                <a:gd name="connsiteX542" fmla="*/ 14918 w 19998"/>
                <a:gd name="connsiteY542" fmla="*/ 2867 h 19998"/>
                <a:gd name="connsiteX543" fmla="*/ 15001 w 19998"/>
                <a:gd name="connsiteY543" fmla="*/ 2888 h 19998"/>
                <a:gd name="connsiteX544" fmla="*/ 15230 w 19998"/>
                <a:gd name="connsiteY544" fmla="*/ 3074 h 19998"/>
                <a:gd name="connsiteX545" fmla="*/ 15249 w 19998"/>
                <a:gd name="connsiteY545" fmla="*/ 3050 h 19998"/>
                <a:gd name="connsiteX546" fmla="*/ 15249 w 19998"/>
                <a:gd name="connsiteY546" fmla="*/ 3114 h 19998"/>
                <a:gd name="connsiteX547" fmla="*/ 15330 w 19998"/>
                <a:gd name="connsiteY547" fmla="*/ 3114 h 19998"/>
                <a:gd name="connsiteX548" fmla="*/ 15418 w 19998"/>
                <a:gd name="connsiteY548" fmla="*/ 3114 h 19998"/>
                <a:gd name="connsiteX549" fmla="*/ 15499 w 19998"/>
                <a:gd name="connsiteY549" fmla="*/ 3196 h 19998"/>
                <a:gd name="connsiteX550" fmla="*/ 15475 w 19998"/>
                <a:gd name="connsiteY550" fmla="*/ 3252 h 19998"/>
                <a:gd name="connsiteX551" fmla="*/ 15499 w 19998"/>
                <a:gd name="connsiteY551" fmla="*/ 3295 h 19998"/>
                <a:gd name="connsiteX552" fmla="*/ 15499 w 19998"/>
                <a:gd name="connsiteY552" fmla="*/ 3276 h 19998"/>
                <a:gd name="connsiteX553" fmla="*/ 15599 w 19998"/>
                <a:gd name="connsiteY553" fmla="*/ 3276 h 19998"/>
                <a:gd name="connsiteX554" fmla="*/ 15704 w 19998"/>
                <a:gd name="connsiteY554" fmla="*/ 3374 h 19998"/>
                <a:gd name="connsiteX555" fmla="*/ 15682 w 19998"/>
                <a:gd name="connsiteY555" fmla="*/ 3414 h 19998"/>
                <a:gd name="connsiteX556" fmla="*/ 15723 w 19998"/>
                <a:gd name="connsiteY556" fmla="*/ 3478 h 19998"/>
                <a:gd name="connsiteX557" fmla="*/ 15704 w 19998"/>
                <a:gd name="connsiteY557" fmla="*/ 3497 h 19998"/>
                <a:gd name="connsiteX558" fmla="*/ 15747 w 19998"/>
                <a:gd name="connsiteY558" fmla="*/ 3534 h 19998"/>
                <a:gd name="connsiteX559" fmla="*/ 15747 w 19998"/>
                <a:gd name="connsiteY559" fmla="*/ 3518 h 19998"/>
                <a:gd name="connsiteX560" fmla="*/ 15935 w 19998"/>
                <a:gd name="connsiteY560" fmla="*/ 3478 h 19998"/>
                <a:gd name="connsiteX561" fmla="*/ 15935 w 19998"/>
                <a:gd name="connsiteY561" fmla="*/ 3518 h 19998"/>
                <a:gd name="connsiteX562" fmla="*/ 15951 w 19998"/>
                <a:gd name="connsiteY562" fmla="*/ 3518 h 19998"/>
                <a:gd name="connsiteX563" fmla="*/ 15992 w 19998"/>
                <a:gd name="connsiteY563" fmla="*/ 3414 h 19998"/>
                <a:gd name="connsiteX564" fmla="*/ 16156 w 19998"/>
                <a:gd name="connsiteY564" fmla="*/ 3414 h 19998"/>
                <a:gd name="connsiteX565" fmla="*/ 16156 w 19998"/>
                <a:gd name="connsiteY565" fmla="*/ 3374 h 19998"/>
                <a:gd name="connsiteX566" fmla="*/ 16302 w 19998"/>
                <a:gd name="connsiteY566" fmla="*/ 3436 h 19998"/>
                <a:gd name="connsiteX567" fmla="*/ 16285 w 19998"/>
                <a:gd name="connsiteY567" fmla="*/ 3454 h 19998"/>
                <a:gd name="connsiteX568" fmla="*/ 16366 w 19998"/>
                <a:gd name="connsiteY568" fmla="*/ 3518 h 19998"/>
                <a:gd name="connsiteX569" fmla="*/ 16490 w 19998"/>
                <a:gd name="connsiteY569" fmla="*/ 3518 h 19998"/>
                <a:gd name="connsiteX570" fmla="*/ 16506 w 19998"/>
                <a:gd name="connsiteY570" fmla="*/ 3600 h 19998"/>
                <a:gd name="connsiteX571" fmla="*/ 16590 w 19998"/>
                <a:gd name="connsiteY571" fmla="*/ 3624 h 19998"/>
                <a:gd name="connsiteX572" fmla="*/ 16611 w 19998"/>
                <a:gd name="connsiteY572" fmla="*/ 3581 h 19998"/>
                <a:gd name="connsiteX573" fmla="*/ 16694 w 19998"/>
                <a:gd name="connsiteY573" fmla="*/ 3600 h 19998"/>
                <a:gd name="connsiteX574" fmla="*/ 16694 w 19998"/>
                <a:gd name="connsiteY574" fmla="*/ 3560 h 19998"/>
                <a:gd name="connsiteX575" fmla="*/ 16716 w 19998"/>
                <a:gd name="connsiteY575" fmla="*/ 3560 h 19998"/>
                <a:gd name="connsiteX576" fmla="*/ 16716 w 19998"/>
                <a:gd name="connsiteY576" fmla="*/ 3518 h 19998"/>
                <a:gd name="connsiteX577" fmla="*/ 16759 w 19998"/>
                <a:gd name="connsiteY577" fmla="*/ 3497 h 19998"/>
                <a:gd name="connsiteX578" fmla="*/ 16759 w 19998"/>
                <a:gd name="connsiteY578" fmla="*/ 3478 h 19998"/>
                <a:gd name="connsiteX579" fmla="*/ 16940 w 19998"/>
                <a:gd name="connsiteY579" fmla="*/ 3478 h 19998"/>
                <a:gd name="connsiteX580" fmla="*/ 17085 w 19998"/>
                <a:gd name="connsiteY580" fmla="*/ 3560 h 19998"/>
                <a:gd name="connsiteX581" fmla="*/ 17085 w 19998"/>
                <a:gd name="connsiteY581" fmla="*/ 3534 h 19998"/>
                <a:gd name="connsiteX582" fmla="*/ 17192 w 19998"/>
                <a:gd name="connsiteY582" fmla="*/ 3518 h 19998"/>
                <a:gd name="connsiteX583" fmla="*/ 17192 w 19998"/>
                <a:gd name="connsiteY583" fmla="*/ 3534 h 19998"/>
                <a:gd name="connsiteX584" fmla="*/ 17373 w 19998"/>
                <a:gd name="connsiteY584" fmla="*/ 3640 h 19998"/>
                <a:gd name="connsiteX585" fmla="*/ 17354 w 19998"/>
                <a:gd name="connsiteY585" fmla="*/ 3663 h 19998"/>
                <a:gd name="connsiteX586" fmla="*/ 17437 w 19998"/>
                <a:gd name="connsiteY586" fmla="*/ 3783 h 19998"/>
                <a:gd name="connsiteX587" fmla="*/ 17397 w 19998"/>
                <a:gd name="connsiteY587" fmla="*/ 3783 h 19998"/>
                <a:gd name="connsiteX588" fmla="*/ 17414 w 19998"/>
                <a:gd name="connsiteY588" fmla="*/ 3826 h 19998"/>
                <a:gd name="connsiteX589" fmla="*/ 17437 w 19998"/>
                <a:gd name="connsiteY589" fmla="*/ 3826 h 19998"/>
                <a:gd name="connsiteX590" fmla="*/ 17602 w 19998"/>
                <a:gd name="connsiteY590" fmla="*/ 4028 h 19998"/>
                <a:gd name="connsiteX591" fmla="*/ 17623 w 19998"/>
                <a:gd name="connsiteY591" fmla="*/ 4091 h 19998"/>
                <a:gd name="connsiteX592" fmla="*/ 17642 w 19998"/>
                <a:gd name="connsiteY592" fmla="*/ 4091 h 19998"/>
                <a:gd name="connsiteX593" fmla="*/ 17683 w 19998"/>
                <a:gd name="connsiteY593" fmla="*/ 4211 h 19998"/>
                <a:gd name="connsiteX594" fmla="*/ 17849 w 19998"/>
                <a:gd name="connsiteY594" fmla="*/ 4211 h 19998"/>
                <a:gd name="connsiteX595" fmla="*/ 17849 w 19998"/>
                <a:gd name="connsiteY595" fmla="*/ 4171 h 19998"/>
                <a:gd name="connsiteX596" fmla="*/ 17871 w 19998"/>
                <a:gd name="connsiteY596" fmla="*/ 4171 h 19998"/>
                <a:gd name="connsiteX597" fmla="*/ 17830 w 19998"/>
                <a:gd name="connsiteY597" fmla="*/ 4091 h 19998"/>
                <a:gd name="connsiteX598" fmla="*/ 17871 w 19998"/>
                <a:gd name="connsiteY598" fmla="*/ 4065 h 19998"/>
                <a:gd name="connsiteX599" fmla="*/ 17935 w 19998"/>
                <a:gd name="connsiteY599" fmla="*/ 4091 h 19998"/>
                <a:gd name="connsiteX600" fmla="*/ 17976 w 19998"/>
                <a:gd name="connsiteY600" fmla="*/ 4065 h 19998"/>
                <a:gd name="connsiteX601" fmla="*/ 18019 w 19998"/>
                <a:gd name="connsiteY601" fmla="*/ 4091 h 19998"/>
                <a:gd name="connsiteX602" fmla="*/ 18140 w 19998"/>
                <a:gd name="connsiteY602" fmla="*/ 4131 h 19998"/>
                <a:gd name="connsiteX603" fmla="*/ 18183 w 19998"/>
                <a:gd name="connsiteY603" fmla="*/ 4293 h 19998"/>
                <a:gd name="connsiteX604" fmla="*/ 18200 w 19998"/>
                <a:gd name="connsiteY604" fmla="*/ 4293 h 19998"/>
                <a:gd name="connsiteX605" fmla="*/ 18223 w 19998"/>
                <a:gd name="connsiteY605" fmla="*/ 4211 h 19998"/>
                <a:gd name="connsiteX606" fmla="*/ 18240 w 19998"/>
                <a:gd name="connsiteY606" fmla="*/ 4211 h 19998"/>
                <a:gd name="connsiteX607" fmla="*/ 18240 w 19998"/>
                <a:gd name="connsiteY607" fmla="*/ 4230 h 19998"/>
                <a:gd name="connsiteX608" fmla="*/ 18281 w 19998"/>
                <a:gd name="connsiteY608" fmla="*/ 4230 h 19998"/>
                <a:gd name="connsiteX609" fmla="*/ 18328 w 19998"/>
                <a:gd name="connsiteY609" fmla="*/ 4270 h 19998"/>
                <a:gd name="connsiteX610" fmla="*/ 18369 w 19998"/>
                <a:gd name="connsiteY610" fmla="*/ 4253 h 19998"/>
                <a:gd name="connsiteX611" fmla="*/ 18388 w 19998"/>
                <a:gd name="connsiteY611" fmla="*/ 4270 h 19998"/>
                <a:gd name="connsiteX612" fmla="*/ 18531 w 19998"/>
                <a:gd name="connsiteY612" fmla="*/ 4253 h 19998"/>
                <a:gd name="connsiteX613" fmla="*/ 18531 w 19998"/>
                <a:gd name="connsiteY613" fmla="*/ 4270 h 19998"/>
                <a:gd name="connsiteX614" fmla="*/ 18631 w 19998"/>
                <a:gd name="connsiteY614" fmla="*/ 4211 h 19998"/>
                <a:gd name="connsiteX615" fmla="*/ 18631 w 19998"/>
                <a:gd name="connsiteY615" fmla="*/ 4131 h 19998"/>
                <a:gd name="connsiteX616" fmla="*/ 18762 w 19998"/>
                <a:gd name="connsiteY616" fmla="*/ 4108 h 19998"/>
                <a:gd name="connsiteX617" fmla="*/ 18778 w 19998"/>
                <a:gd name="connsiteY617" fmla="*/ 4148 h 19998"/>
                <a:gd name="connsiteX618" fmla="*/ 18821 w 19998"/>
                <a:gd name="connsiteY618" fmla="*/ 4131 h 19998"/>
                <a:gd name="connsiteX619" fmla="*/ 18943 w 19998"/>
                <a:gd name="connsiteY619" fmla="*/ 4333 h 19998"/>
                <a:gd name="connsiteX620" fmla="*/ 19047 w 19998"/>
                <a:gd name="connsiteY620" fmla="*/ 4333 h 19998"/>
                <a:gd name="connsiteX621" fmla="*/ 19064 w 19998"/>
                <a:gd name="connsiteY621" fmla="*/ 4392 h 19998"/>
                <a:gd name="connsiteX622" fmla="*/ 19152 w 19998"/>
                <a:gd name="connsiteY622" fmla="*/ 4392 h 19998"/>
                <a:gd name="connsiteX623" fmla="*/ 19152 w 19998"/>
                <a:gd name="connsiteY623" fmla="*/ 4373 h 19998"/>
                <a:gd name="connsiteX624" fmla="*/ 19212 w 19998"/>
                <a:gd name="connsiteY624" fmla="*/ 4373 h 19998"/>
                <a:gd name="connsiteX625" fmla="*/ 19212 w 19998"/>
                <a:gd name="connsiteY625" fmla="*/ 4392 h 19998"/>
                <a:gd name="connsiteX626" fmla="*/ 19317 w 19998"/>
                <a:gd name="connsiteY626" fmla="*/ 4333 h 19998"/>
                <a:gd name="connsiteX627" fmla="*/ 19417 w 19998"/>
                <a:gd name="connsiteY627" fmla="*/ 4392 h 19998"/>
                <a:gd name="connsiteX628" fmla="*/ 19443 w 19998"/>
                <a:gd name="connsiteY628" fmla="*/ 4373 h 19998"/>
                <a:gd name="connsiteX629" fmla="*/ 19500 w 19998"/>
                <a:gd name="connsiteY629" fmla="*/ 4373 h 19998"/>
                <a:gd name="connsiteX630" fmla="*/ 19521 w 19998"/>
                <a:gd name="connsiteY630" fmla="*/ 4352 h 19998"/>
                <a:gd name="connsiteX631" fmla="*/ 19998 w 19998"/>
                <a:gd name="connsiteY631" fmla="*/ 4512 h 19998"/>
                <a:gd name="connsiteX632" fmla="*/ 19750 w 19998"/>
                <a:gd name="connsiteY632" fmla="*/ 4939 h 19998"/>
                <a:gd name="connsiteX633" fmla="*/ 19712 w 19998"/>
                <a:gd name="connsiteY633" fmla="*/ 4939 h 19998"/>
                <a:gd name="connsiteX634" fmla="*/ 19686 w 19998"/>
                <a:gd name="connsiteY634" fmla="*/ 5003 h 19998"/>
                <a:gd name="connsiteX635" fmla="*/ 19645 w 19998"/>
                <a:gd name="connsiteY635" fmla="*/ 5003 h 19998"/>
                <a:gd name="connsiteX636" fmla="*/ 19131 w 19998"/>
                <a:gd name="connsiteY636" fmla="*/ 6512 h 19998"/>
                <a:gd name="connsiteX637" fmla="*/ 19236 w 19998"/>
                <a:gd name="connsiteY637" fmla="*/ 7750 h 19998"/>
                <a:gd name="connsiteX638" fmla="*/ 19212 w 19998"/>
                <a:gd name="connsiteY638" fmla="*/ 7750 h 19998"/>
                <a:gd name="connsiteX639" fmla="*/ 19090 w 19998"/>
                <a:gd name="connsiteY639" fmla="*/ 7870 h 19998"/>
                <a:gd name="connsiteX640" fmla="*/ 19152 w 19998"/>
                <a:gd name="connsiteY640" fmla="*/ 7853 h 19998"/>
                <a:gd name="connsiteX641" fmla="*/ 19064 w 19998"/>
                <a:gd name="connsiteY641" fmla="*/ 7973 h 19998"/>
                <a:gd name="connsiteX642" fmla="*/ 18983 w 19998"/>
                <a:gd name="connsiteY642" fmla="*/ 7973 h 19998"/>
                <a:gd name="connsiteX643" fmla="*/ 18714 w 19998"/>
                <a:gd name="connsiteY643" fmla="*/ 8135 h 19998"/>
                <a:gd name="connsiteX644" fmla="*/ 18695 w 19998"/>
                <a:gd name="connsiteY644" fmla="*/ 8093 h 19998"/>
                <a:gd name="connsiteX645" fmla="*/ 18614 w 19998"/>
                <a:gd name="connsiteY645" fmla="*/ 7997 h 19998"/>
                <a:gd name="connsiteX646" fmla="*/ 18304 w 19998"/>
                <a:gd name="connsiteY64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74 w 19998"/>
                <a:gd name="connsiteY360" fmla="*/ 5861 h 19998"/>
                <a:gd name="connsiteX361" fmla="*/ 598 w 19998"/>
                <a:gd name="connsiteY361" fmla="*/ 5736 h 19998"/>
                <a:gd name="connsiteX362" fmla="*/ 141 w 19998"/>
                <a:gd name="connsiteY362" fmla="*/ 5778 h 19998"/>
                <a:gd name="connsiteX363" fmla="*/ 141 w 19998"/>
                <a:gd name="connsiteY363" fmla="*/ 5795 h 19998"/>
                <a:gd name="connsiteX364" fmla="*/ 17 w 19998"/>
                <a:gd name="connsiteY364" fmla="*/ 5818 h 19998"/>
                <a:gd name="connsiteX365" fmla="*/ 141 w 19998"/>
                <a:gd name="connsiteY365" fmla="*/ 5287 h 19998"/>
                <a:gd name="connsiteX366" fmla="*/ 181 w 19998"/>
                <a:gd name="connsiteY366" fmla="*/ 5268 h 19998"/>
                <a:gd name="connsiteX367" fmla="*/ 348 w 19998"/>
                <a:gd name="connsiteY367" fmla="*/ 5247 h 19998"/>
                <a:gd name="connsiteX368" fmla="*/ 329 w 19998"/>
                <a:gd name="connsiteY368" fmla="*/ 5205 h 19998"/>
                <a:gd name="connsiteX369" fmla="*/ 450 w 19998"/>
                <a:gd name="connsiteY369" fmla="*/ 5149 h 19998"/>
                <a:gd name="connsiteX370" fmla="*/ 617 w 19998"/>
                <a:gd name="connsiteY370" fmla="*/ 5149 h 19998"/>
                <a:gd name="connsiteX371" fmla="*/ 617 w 19998"/>
                <a:gd name="connsiteY371" fmla="*/ 5106 h 19998"/>
                <a:gd name="connsiteX372" fmla="*/ 803 w 19998"/>
                <a:gd name="connsiteY372" fmla="*/ 5085 h 19998"/>
                <a:gd name="connsiteX373" fmla="*/ 826 w 19998"/>
                <a:gd name="connsiteY373" fmla="*/ 5106 h 19998"/>
                <a:gd name="connsiteX374" fmla="*/ 803 w 19998"/>
                <a:gd name="connsiteY374" fmla="*/ 5149 h 19998"/>
                <a:gd name="connsiteX375" fmla="*/ 803 w 19998"/>
                <a:gd name="connsiteY375" fmla="*/ 5165 h 19998"/>
                <a:gd name="connsiteX376" fmla="*/ 1276 w 19998"/>
                <a:gd name="connsiteY376" fmla="*/ 5022 h 19998"/>
                <a:gd name="connsiteX377" fmla="*/ 1276 w 19998"/>
                <a:gd name="connsiteY377" fmla="*/ 5003 h 19998"/>
                <a:gd name="connsiteX378" fmla="*/ 1276 w 19998"/>
                <a:gd name="connsiteY378" fmla="*/ 5022 h 19998"/>
                <a:gd name="connsiteX379" fmla="*/ 1298 w 19998"/>
                <a:gd name="connsiteY379" fmla="*/ 5022 h 19998"/>
                <a:gd name="connsiteX380" fmla="*/ 1298 w 19998"/>
                <a:gd name="connsiteY380" fmla="*/ 5003 h 19998"/>
                <a:gd name="connsiteX381" fmla="*/ 1341 w 19998"/>
                <a:gd name="connsiteY381" fmla="*/ 5003 h 19998"/>
                <a:gd name="connsiteX382" fmla="*/ 1341 w 19998"/>
                <a:gd name="connsiteY382" fmla="*/ 5165 h 19998"/>
                <a:gd name="connsiteX383" fmla="*/ 1381 w 19998"/>
                <a:gd name="connsiteY383" fmla="*/ 5165 h 19998"/>
                <a:gd name="connsiteX384" fmla="*/ 1441 w 19998"/>
                <a:gd name="connsiteY384" fmla="*/ 5149 h 19998"/>
                <a:gd name="connsiteX385" fmla="*/ 1441 w 19998"/>
                <a:gd name="connsiteY385" fmla="*/ 5205 h 19998"/>
                <a:gd name="connsiteX386" fmla="*/ 1505 w 19998"/>
                <a:gd name="connsiteY386" fmla="*/ 5231 h 19998"/>
                <a:gd name="connsiteX387" fmla="*/ 1524 w 19998"/>
                <a:gd name="connsiteY387" fmla="*/ 5069 h 19998"/>
                <a:gd name="connsiteX388" fmla="*/ 1562 w 19998"/>
                <a:gd name="connsiteY388" fmla="*/ 5069 h 19998"/>
                <a:gd name="connsiteX389" fmla="*/ 1562 w 19998"/>
                <a:gd name="connsiteY389" fmla="*/ 5043 h 19998"/>
                <a:gd name="connsiteX390" fmla="*/ 1815 w 19998"/>
                <a:gd name="connsiteY390" fmla="*/ 5125 h 19998"/>
                <a:gd name="connsiteX391" fmla="*/ 1815 w 19998"/>
                <a:gd name="connsiteY391" fmla="*/ 5149 h 19998"/>
                <a:gd name="connsiteX392" fmla="*/ 1831 w 19998"/>
                <a:gd name="connsiteY392" fmla="*/ 5149 h 19998"/>
                <a:gd name="connsiteX393" fmla="*/ 1874 w 19998"/>
                <a:gd name="connsiteY393" fmla="*/ 5149 h 19998"/>
                <a:gd name="connsiteX394" fmla="*/ 1874 w 19998"/>
                <a:gd name="connsiteY394" fmla="*/ 5189 h 19998"/>
                <a:gd name="connsiteX395" fmla="*/ 1936 w 19998"/>
                <a:gd name="connsiteY395" fmla="*/ 5165 h 19998"/>
                <a:gd name="connsiteX396" fmla="*/ 1936 w 19998"/>
                <a:gd name="connsiteY396" fmla="*/ 5149 h 19998"/>
                <a:gd name="connsiteX397" fmla="*/ 1915 w 19998"/>
                <a:gd name="connsiteY397" fmla="*/ 5125 h 19998"/>
                <a:gd name="connsiteX398" fmla="*/ 1915 w 19998"/>
                <a:gd name="connsiteY398" fmla="*/ 5069 h 19998"/>
                <a:gd name="connsiteX399" fmla="*/ 1979 w 19998"/>
                <a:gd name="connsiteY399" fmla="*/ 5003 h 19998"/>
                <a:gd name="connsiteX400" fmla="*/ 1936 w 19998"/>
                <a:gd name="connsiteY400" fmla="*/ 4939 h 19998"/>
                <a:gd name="connsiteX401" fmla="*/ 2103 w 19998"/>
                <a:gd name="connsiteY401" fmla="*/ 4820 h 19998"/>
                <a:gd name="connsiteX402" fmla="*/ 2496 w 19998"/>
                <a:gd name="connsiteY402" fmla="*/ 4777 h 19998"/>
                <a:gd name="connsiteX403" fmla="*/ 2536 w 19998"/>
                <a:gd name="connsiteY403" fmla="*/ 4860 h 19998"/>
                <a:gd name="connsiteX404" fmla="*/ 2722 w 19998"/>
                <a:gd name="connsiteY404" fmla="*/ 4761 h 19998"/>
                <a:gd name="connsiteX405" fmla="*/ 2722 w 19998"/>
                <a:gd name="connsiteY405" fmla="*/ 4900 h 19998"/>
                <a:gd name="connsiteX406" fmla="*/ 2805 w 19998"/>
                <a:gd name="connsiteY406" fmla="*/ 4923 h 19998"/>
                <a:gd name="connsiteX407" fmla="*/ 2782 w 19998"/>
                <a:gd name="connsiteY407" fmla="*/ 4982 h 19998"/>
                <a:gd name="connsiteX408" fmla="*/ 2886 w 19998"/>
                <a:gd name="connsiteY408" fmla="*/ 5022 h 19998"/>
                <a:gd name="connsiteX409" fmla="*/ 2910 w 19998"/>
                <a:gd name="connsiteY409" fmla="*/ 5022 h 19998"/>
                <a:gd name="connsiteX410" fmla="*/ 2970 w 19998"/>
                <a:gd name="connsiteY410" fmla="*/ 5189 h 19998"/>
                <a:gd name="connsiteX411" fmla="*/ 3256 w 19998"/>
                <a:gd name="connsiteY411" fmla="*/ 5673 h 19998"/>
                <a:gd name="connsiteX412" fmla="*/ 3608 w 19998"/>
                <a:gd name="connsiteY412" fmla="*/ 5391 h 19998"/>
                <a:gd name="connsiteX413" fmla="*/ 3860 w 19998"/>
                <a:gd name="connsiteY413" fmla="*/ 5268 h 19998"/>
                <a:gd name="connsiteX414" fmla="*/ 3999 w 19998"/>
                <a:gd name="connsiteY414" fmla="*/ 5534 h 19998"/>
                <a:gd name="connsiteX415" fmla="*/ 4351 w 19998"/>
                <a:gd name="connsiteY415" fmla="*/ 5351 h 19998"/>
                <a:gd name="connsiteX416" fmla="*/ 4580 w 19998"/>
                <a:gd name="connsiteY416" fmla="*/ 5268 h 19998"/>
                <a:gd name="connsiteX417" fmla="*/ 4580 w 19998"/>
                <a:gd name="connsiteY417" fmla="*/ 5471 h 19998"/>
                <a:gd name="connsiteX418" fmla="*/ 4994 w 19998"/>
                <a:gd name="connsiteY418" fmla="*/ 5449 h 19998"/>
                <a:gd name="connsiteX419" fmla="*/ 5075 w 19998"/>
                <a:gd name="connsiteY419" fmla="*/ 5471 h 19998"/>
                <a:gd name="connsiteX420" fmla="*/ 5323 w 19998"/>
                <a:gd name="connsiteY420" fmla="*/ 5471 h 19998"/>
                <a:gd name="connsiteX421" fmla="*/ 5242 w 19998"/>
                <a:gd name="connsiteY421" fmla="*/ 5407 h 19998"/>
                <a:gd name="connsiteX422" fmla="*/ 4994 w 19998"/>
                <a:gd name="connsiteY422" fmla="*/ 5003 h 19998"/>
                <a:gd name="connsiteX423" fmla="*/ 4970 w 19998"/>
                <a:gd name="connsiteY423" fmla="*/ 5003 h 19998"/>
                <a:gd name="connsiteX424" fmla="*/ 4954 w 19998"/>
                <a:gd name="connsiteY424" fmla="*/ 4982 h 19998"/>
                <a:gd name="connsiteX425" fmla="*/ 5054 w 19998"/>
                <a:gd name="connsiteY425" fmla="*/ 4618 h 19998"/>
                <a:gd name="connsiteX426" fmla="*/ 5054 w 19998"/>
                <a:gd name="connsiteY426" fmla="*/ 4601 h 19998"/>
                <a:gd name="connsiteX427" fmla="*/ 5037 w 19998"/>
                <a:gd name="connsiteY427" fmla="*/ 4618 h 19998"/>
                <a:gd name="connsiteX428" fmla="*/ 5011 w 19998"/>
                <a:gd name="connsiteY428" fmla="*/ 4131 h 19998"/>
                <a:gd name="connsiteX429" fmla="*/ 4970 w 19998"/>
                <a:gd name="connsiteY429" fmla="*/ 4131 h 19998"/>
                <a:gd name="connsiteX430" fmla="*/ 4642 w 19998"/>
                <a:gd name="connsiteY430" fmla="*/ 3335 h 19998"/>
                <a:gd name="connsiteX431" fmla="*/ 4663 w 19998"/>
                <a:gd name="connsiteY431" fmla="*/ 3092 h 19998"/>
                <a:gd name="connsiteX432" fmla="*/ 4563 w 19998"/>
                <a:gd name="connsiteY432" fmla="*/ 3050 h 19998"/>
                <a:gd name="connsiteX433" fmla="*/ 4563 w 19998"/>
                <a:gd name="connsiteY433" fmla="*/ 2930 h 19998"/>
                <a:gd name="connsiteX434" fmla="*/ 4663 w 19998"/>
                <a:gd name="connsiteY434" fmla="*/ 2987 h 19998"/>
                <a:gd name="connsiteX435" fmla="*/ 4684 w 19998"/>
                <a:gd name="connsiteY435" fmla="*/ 2947 h 19998"/>
                <a:gd name="connsiteX436" fmla="*/ 5242 w 19998"/>
                <a:gd name="connsiteY436" fmla="*/ 3092 h 19998"/>
                <a:gd name="connsiteX437" fmla="*/ 5258 w 19998"/>
                <a:gd name="connsiteY437" fmla="*/ 3029 h 19998"/>
                <a:gd name="connsiteX438" fmla="*/ 5570 w 19998"/>
                <a:gd name="connsiteY438" fmla="*/ 3050 h 19998"/>
                <a:gd name="connsiteX439" fmla="*/ 5632 w 19998"/>
                <a:gd name="connsiteY439" fmla="*/ 3252 h 19998"/>
                <a:gd name="connsiteX440" fmla="*/ 5592 w 19998"/>
                <a:gd name="connsiteY440" fmla="*/ 3252 h 19998"/>
                <a:gd name="connsiteX441" fmla="*/ 5570 w 19998"/>
                <a:gd name="connsiteY441" fmla="*/ 3316 h 19998"/>
                <a:gd name="connsiteX442" fmla="*/ 5511 w 19998"/>
                <a:gd name="connsiteY442" fmla="*/ 3316 h 19998"/>
                <a:gd name="connsiteX443" fmla="*/ 5675 w 19998"/>
                <a:gd name="connsiteY443" fmla="*/ 3800 h 19998"/>
                <a:gd name="connsiteX444" fmla="*/ 5649 w 19998"/>
                <a:gd name="connsiteY444" fmla="*/ 3826 h 19998"/>
                <a:gd name="connsiteX445" fmla="*/ 5732 w 19998"/>
                <a:gd name="connsiteY445" fmla="*/ 3842 h 19998"/>
                <a:gd name="connsiteX446" fmla="*/ 5713 w 19998"/>
                <a:gd name="connsiteY446" fmla="*/ 3842 h 19998"/>
                <a:gd name="connsiteX447" fmla="*/ 5732 w 19998"/>
                <a:gd name="connsiteY447" fmla="*/ 3882 h 19998"/>
                <a:gd name="connsiteX448" fmla="*/ 5756 w 19998"/>
                <a:gd name="connsiteY448" fmla="*/ 3882 h 19998"/>
                <a:gd name="connsiteX449" fmla="*/ 5775 w 19998"/>
                <a:gd name="connsiteY449" fmla="*/ 3882 h 19998"/>
                <a:gd name="connsiteX450" fmla="*/ 5861 w 19998"/>
                <a:gd name="connsiteY450" fmla="*/ 3762 h 19998"/>
                <a:gd name="connsiteX451" fmla="*/ 6499 w 19998"/>
                <a:gd name="connsiteY451" fmla="*/ 3906 h 19998"/>
                <a:gd name="connsiteX452" fmla="*/ 7611 w 19998"/>
                <a:gd name="connsiteY452" fmla="*/ 3826 h 19998"/>
                <a:gd name="connsiteX453" fmla="*/ 7923 w 19998"/>
                <a:gd name="connsiteY453" fmla="*/ 3722 h 19998"/>
                <a:gd name="connsiteX454" fmla="*/ 8045 w 19998"/>
                <a:gd name="connsiteY454" fmla="*/ 3703 h 19998"/>
                <a:gd name="connsiteX455" fmla="*/ 7611 w 19998"/>
                <a:gd name="connsiteY455" fmla="*/ 3600 h 19998"/>
                <a:gd name="connsiteX456" fmla="*/ 7611 w 19998"/>
                <a:gd name="connsiteY456" fmla="*/ 3581 h 19998"/>
                <a:gd name="connsiteX457" fmla="*/ 7799 w 19998"/>
                <a:gd name="connsiteY457" fmla="*/ 3092 h 19998"/>
                <a:gd name="connsiteX458" fmla="*/ 9574 w 19998"/>
                <a:gd name="connsiteY458" fmla="*/ 2317 h 19998"/>
                <a:gd name="connsiteX459" fmla="*/ 9843 w 19998"/>
                <a:gd name="connsiteY459" fmla="*/ 1993 h 19998"/>
                <a:gd name="connsiteX460" fmla="*/ 9902 w 19998"/>
                <a:gd name="connsiteY460" fmla="*/ 2051 h 19998"/>
                <a:gd name="connsiteX461" fmla="*/ 10031 w 19998"/>
                <a:gd name="connsiteY461" fmla="*/ 2051 h 19998"/>
                <a:gd name="connsiteX462" fmla="*/ 9964 w 19998"/>
                <a:gd name="connsiteY462" fmla="*/ 1972 h 19998"/>
                <a:gd name="connsiteX463" fmla="*/ 9943 w 19998"/>
                <a:gd name="connsiteY463" fmla="*/ 1993 h 19998"/>
                <a:gd name="connsiteX464" fmla="*/ 9843 w 19998"/>
                <a:gd name="connsiteY464" fmla="*/ 1645 h 19998"/>
                <a:gd name="connsiteX465" fmla="*/ 9902 w 19998"/>
                <a:gd name="connsiteY465" fmla="*/ 1645 h 19998"/>
                <a:gd name="connsiteX466" fmla="*/ 9902 w 19998"/>
                <a:gd name="connsiteY466" fmla="*/ 1628 h 19998"/>
                <a:gd name="connsiteX467" fmla="*/ 9902 w 19998"/>
                <a:gd name="connsiteY467" fmla="*/ 1607 h 19998"/>
                <a:gd name="connsiteX468" fmla="*/ 9843 w 19998"/>
                <a:gd name="connsiteY468" fmla="*/ 1542 h 19998"/>
                <a:gd name="connsiteX469" fmla="*/ 9886 w 19998"/>
                <a:gd name="connsiteY469" fmla="*/ 1260 h 19998"/>
                <a:gd name="connsiteX470" fmla="*/ 9926 w 19998"/>
                <a:gd name="connsiteY470" fmla="*/ 1243 h 19998"/>
                <a:gd name="connsiteX471" fmla="*/ 9886 w 19998"/>
                <a:gd name="connsiteY471" fmla="*/ 815 h 19998"/>
                <a:gd name="connsiteX472" fmla="*/ 9902 w 19998"/>
                <a:gd name="connsiteY472" fmla="*/ 815 h 19998"/>
                <a:gd name="connsiteX473" fmla="*/ 9886 w 19998"/>
                <a:gd name="connsiteY473" fmla="*/ 484 h 19998"/>
                <a:gd name="connsiteX474" fmla="*/ 10645 w 19998"/>
                <a:gd name="connsiteY474" fmla="*/ 186 h 19998"/>
                <a:gd name="connsiteX475" fmla="*/ 11307 w 19998"/>
                <a:gd name="connsiteY475" fmla="*/ 0 h 19998"/>
                <a:gd name="connsiteX476" fmla="*/ 11431 w 19998"/>
                <a:gd name="connsiteY476" fmla="*/ 324 h 19998"/>
                <a:gd name="connsiteX477" fmla="*/ 11431 w 19998"/>
                <a:gd name="connsiteY477" fmla="*/ 630 h 19998"/>
                <a:gd name="connsiteX478" fmla="*/ 11577 w 19998"/>
                <a:gd name="connsiteY478" fmla="*/ 630 h 19998"/>
                <a:gd name="connsiteX479" fmla="*/ 11700 w 19998"/>
                <a:gd name="connsiteY479" fmla="*/ 832 h 19998"/>
                <a:gd name="connsiteX480" fmla="*/ 11822 w 19998"/>
                <a:gd name="connsiteY480" fmla="*/ 895 h 19998"/>
                <a:gd name="connsiteX481" fmla="*/ 12158 w 19998"/>
                <a:gd name="connsiteY481" fmla="*/ 670 h 19998"/>
                <a:gd name="connsiteX482" fmla="*/ 12279 w 19998"/>
                <a:gd name="connsiteY482" fmla="*/ 792 h 19998"/>
                <a:gd name="connsiteX483" fmla="*/ 12255 w 19998"/>
                <a:gd name="connsiteY483" fmla="*/ 815 h 19998"/>
                <a:gd name="connsiteX484" fmla="*/ 12360 w 19998"/>
                <a:gd name="connsiteY484" fmla="*/ 895 h 19998"/>
                <a:gd name="connsiteX485" fmla="*/ 12360 w 19998"/>
                <a:gd name="connsiteY485" fmla="*/ 912 h 19998"/>
                <a:gd name="connsiteX486" fmla="*/ 12339 w 19998"/>
                <a:gd name="connsiteY486" fmla="*/ 935 h 19998"/>
                <a:gd name="connsiteX487" fmla="*/ 12548 w 19998"/>
                <a:gd name="connsiteY487" fmla="*/ 1342 h 19998"/>
                <a:gd name="connsiteX488" fmla="*/ 12753 w 19998"/>
                <a:gd name="connsiteY488" fmla="*/ 1260 h 19998"/>
                <a:gd name="connsiteX489" fmla="*/ 12729 w 19998"/>
                <a:gd name="connsiteY489" fmla="*/ 1363 h 19998"/>
                <a:gd name="connsiteX490" fmla="*/ 12834 w 19998"/>
                <a:gd name="connsiteY490" fmla="*/ 1323 h 19998"/>
                <a:gd name="connsiteX491" fmla="*/ 12853 w 19998"/>
                <a:gd name="connsiteY491" fmla="*/ 1342 h 19998"/>
                <a:gd name="connsiteX492" fmla="*/ 12901 w 19998"/>
                <a:gd name="connsiteY492" fmla="*/ 1342 h 19998"/>
                <a:gd name="connsiteX493" fmla="*/ 13039 w 19998"/>
                <a:gd name="connsiteY493" fmla="*/ 1769 h 19998"/>
                <a:gd name="connsiteX494" fmla="*/ 13039 w 19998"/>
                <a:gd name="connsiteY494" fmla="*/ 1751 h 19998"/>
                <a:gd name="connsiteX495" fmla="*/ 13065 w 19998"/>
                <a:gd name="connsiteY495" fmla="*/ 1751 h 19998"/>
                <a:gd name="connsiteX496" fmla="*/ 13082 w 19998"/>
                <a:gd name="connsiteY496" fmla="*/ 1671 h 19998"/>
                <a:gd name="connsiteX497" fmla="*/ 13186 w 19998"/>
                <a:gd name="connsiteY497" fmla="*/ 1645 h 19998"/>
                <a:gd name="connsiteX498" fmla="*/ 13203 w 19998"/>
                <a:gd name="connsiteY498" fmla="*/ 1671 h 19998"/>
                <a:gd name="connsiteX499" fmla="*/ 13203 w 19998"/>
                <a:gd name="connsiteY499" fmla="*/ 1645 h 19998"/>
                <a:gd name="connsiteX500" fmla="*/ 13267 w 19998"/>
                <a:gd name="connsiteY500" fmla="*/ 1645 h 19998"/>
                <a:gd name="connsiteX501" fmla="*/ 13267 w 19998"/>
                <a:gd name="connsiteY501" fmla="*/ 1671 h 19998"/>
                <a:gd name="connsiteX502" fmla="*/ 13308 w 19998"/>
                <a:gd name="connsiteY502" fmla="*/ 1687 h 19998"/>
                <a:gd name="connsiteX503" fmla="*/ 13308 w 19998"/>
                <a:gd name="connsiteY503" fmla="*/ 1711 h 19998"/>
                <a:gd name="connsiteX504" fmla="*/ 13515 w 19998"/>
                <a:gd name="connsiteY504" fmla="*/ 1628 h 19998"/>
                <a:gd name="connsiteX505" fmla="*/ 13598 w 19998"/>
                <a:gd name="connsiteY505" fmla="*/ 1751 h 19998"/>
                <a:gd name="connsiteX506" fmla="*/ 13660 w 19998"/>
                <a:gd name="connsiteY506" fmla="*/ 1769 h 19998"/>
                <a:gd name="connsiteX507" fmla="*/ 13660 w 19998"/>
                <a:gd name="connsiteY507" fmla="*/ 1833 h 19998"/>
                <a:gd name="connsiteX508" fmla="*/ 13677 w 19998"/>
                <a:gd name="connsiteY508" fmla="*/ 1833 h 19998"/>
                <a:gd name="connsiteX509" fmla="*/ 13677 w 19998"/>
                <a:gd name="connsiteY509" fmla="*/ 1849 h 19998"/>
                <a:gd name="connsiteX510" fmla="*/ 13725 w 19998"/>
                <a:gd name="connsiteY510" fmla="*/ 1849 h 19998"/>
                <a:gd name="connsiteX511" fmla="*/ 13703 w 19998"/>
                <a:gd name="connsiteY511" fmla="*/ 1833 h 19998"/>
                <a:gd name="connsiteX512" fmla="*/ 13725 w 19998"/>
                <a:gd name="connsiteY512" fmla="*/ 1791 h 19998"/>
                <a:gd name="connsiteX513" fmla="*/ 13808 w 19998"/>
                <a:gd name="connsiteY513" fmla="*/ 1873 h 19998"/>
                <a:gd name="connsiteX514" fmla="*/ 13725 w 19998"/>
                <a:gd name="connsiteY514" fmla="*/ 2155 h 19998"/>
                <a:gd name="connsiteX515" fmla="*/ 13725 w 19998"/>
                <a:gd name="connsiteY515" fmla="*/ 2138 h 19998"/>
                <a:gd name="connsiteX516" fmla="*/ 13784 w 19998"/>
                <a:gd name="connsiteY516" fmla="*/ 2155 h 19998"/>
                <a:gd name="connsiteX517" fmla="*/ 13825 w 19998"/>
                <a:gd name="connsiteY517" fmla="*/ 2301 h 19998"/>
                <a:gd name="connsiteX518" fmla="*/ 13703 w 19998"/>
                <a:gd name="connsiteY518" fmla="*/ 2420 h 19998"/>
                <a:gd name="connsiteX519" fmla="*/ 13741 w 19998"/>
                <a:gd name="connsiteY519" fmla="*/ 2463 h 19998"/>
                <a:gd name="connsiteX520" fmla="*/ 13703 w 19998"/>
                <a:gd name="connsiteY520" fmla="*/ 2503 h 19998"/>
                <a:gd name="connsiteX521" fmla="*/ 13784 w 19998"/>
                <a:gd name="connsiteY521" fmla="*/ 2519 h 19998"/>
                <a:gd name="connsiteX522" fmla="*/ 13784 w 19998"/>
                <a:gd name="connsiteY522" fmla="*/ 2540 h 19998"/>
                <a:gd name="connsiteX523" fmla="*/ 13849 w 19998"/>
                <a:gd name="connsiteY523" fmla="*/ 2540 h 19998"/>
                <a:gd name="connsiteX524" fmla="*/ 14280 w 19998"/>
                <a:gd name="connsiteY524" fmla="*/ 2540 h 19998"/>
                <a:gd name="connsiteX525" fmla="*/ 14527 w 19998"/>
                <a:gd name="connsiteY525" fmla="*/ 2437 h 19998"/>
                <a:gd name="connsiteX526" fmla="*/ 14527 w 19998"/>
                <a:gd name="connsiteY526" fmla="*/ 2218 h 19998"/>
                <a:gd name="connsiteX527" fmla="*/ 14715 w 19998"/>
                <a:gd name="connsiteY527" fmla="*/ 2051 h 19998"/>
                <a:gd name="connsiteX528" fmla="*/ 14815 w 19998"/>
                <a:gd name="connsiteY528" fmla="*/ 2115 h 19998"/>
                <a:gd name="connsiteX529" fmla="*/ 14775 w 19998"/>
                <a:gd name="connsiteY529" fmla="*/ 2138 h 19998"/>
                <a:gd name="connsiteX530" fmla="*/ 14796 w 19998"/>
                <a:gd name="connsiteY530" fmla="*/ 2218 h 19998"/>
                <a:gd name="connsiteX531" fmla="*/ 14756 w 19998"/>
                <a:gd name="connsiteY531" fmla="*/ 2195 h 19998"/>
                <a:gd name="connsiteX532" fmla="*/ 14732 w 19998"/>
                <a:gd name="connsiteY532" fmla="*/ 2218 h 19998"/>
                <a:gd name="connsiteX533" fmla="*/ 14756 w 19998"/>
                <a:gd name="connsiteY533" fmla="*/ 2237 h 19998"/>
                <a:gd name="connsiteX534" fmla="*/ 14732 w 19998"/>
                <a:gd name="connsiteY534" fmla="*/ 2275 h 19998"/>
                <a:gd name="connsiteX535" fmla="*/ 14715 w 19998"/>
                <a:gd name="connsiteY535" fmla="*/ 2275 h 19998"/>
                <a:gd name="connsiteX536" fmla="*/ 14756 w 19998"/>
                <a:gd name="connsiteY536" fmla="*/ 2341 h 19998"/>
                <a:gd name="connsiteX537" fmla="*/ 14675 w 19998"/>
                <a:gd name="connsiteY537" fmla="*/ 2519 h 19998"/>
                <a:gd name="connsiteX538" fmla="*/ 14815 w 19998"/>
                <a:gd name="connsiteY538" fmla="*/ 2622 h 19998"/>
                <a:gd name="connsiteX539" fmla="*/ 14796 w 19998"/>
                <a:gd name="connsiteY539" fmla="*/ 2904 h 19998"/>
                <a:gd name="connsiteX540" fmla="*/ 14918 w 19998"/>
                <a:gd name="connsiteY540" fmla="*/ 2904 h 19998"/>
                <a:gd name="connsiteX541" fmla="*/ 14918 w 19998"/>
                <a:gd name="connsiteY541" fmla="*/ 2867 h 19998"/>
                <a:gd name="connsiteX542" fmla="*/ 15001 w 19998"/>
                <a:gd name="connsiteY542" fmla="*/ 2888 h 19998"/>
                <a:gd name="connsiteX543" fmla="*/ 15230 w 19998"/>
                <a:gd name="connsiteY543" fmla="*/ 3074 h 19998"/>
                <a:gd name="connsiteX544" fmla="*/ 15249 w 19998"/>
                <a:gd name="connsiteY544" fmla="*/ 3050 h 19998"/>
                <a:gd name="connsiteX545" fmla="*/ 15249 w 19998"/>
                <a:gd name="connsiteY545" fmla="*/ 3114 h 19998"/>
                <a:gd name="connsiteX546" fmla="*/ 15330 w 19998"/>
                <a:gd name="connsiteY546" fmla="*/ 3114 h 19998"/>
                <a:gd name="connsiteX547" fmla="*/ 15418 w 19998"/>
                <a:gd name="connsiteY547" fmla="*/ 3114 h 19998"/>
                <a:gd name="connsiteX548" fmla="*/ 15499 w 19998"/>
                <a:gd name="connsiteY548" fmla="*/ 3196 h 19998"/>
                <a:gd name="connsiteX549" fmla="*/ 15475 w 19998"/>
                <a:gd name="connsiteY549" fmla="*/ 3252 h 19998"/>
                <a:gd name="connsiteX550" fmla="*/ 15499 w 19998"/>
                <a:gd name="connsiteY550" fmla="*/ 3295 h 19998"/>
                <a:gd name="connsiteX551" fmla="*/ 15499 w 19998"/>
                <a:gd name="connsiteY551" fmla="*/ 3276 h 19998"/>
                <a:gd name="connsiteX552" fmla="*/ 15599 w 19998"/>
                <a:gd name="connsiteY552" fmla="*/ 3276 h 19998"/>
                <a:gd name="connsiteX553" fmla="*/ 15704 w 19998"/>
                <a:gd name="connsiteY553" fmla="*/ 3374 h 19998"/>
                <a:gd name="connsiteX554" fmla="*/ 15682 w 19998"/>
                <a:gd name="connsiteY554" fmla="*/ 3414 h 19998"/>
                <a:gd name="connsiteX555" fmla="*/ 15723 w 19998"/>
                <a:gd name="connsiteY555" fmla="*/ 3478 h 19998"/>
                <a:gd name="connsiteX556" fmla="*/ 15704 w 19998"/>
                <a:gd name="connsiteY556" fmla="*/ 3497 h 19998"/>
                <a:gd name="connsiteX557" fmla="*/ 15747 w 19998"/>
                <a:gd name="connsiteY557" fmla="*/ 3534 h 19998"/>
                <a:gd name="connsiteX558" fmla="*/ 15747 w 19998"/>
                <a:gd name="connsiteY558" fmla="*/ 3518 h 19998"/>
                <a:gd name="connsiteX559" fmla="*/ 15935 w 19998"/>
                <a:gd name="connsiteY559" fmla="*/ 3478 h 19998"/>
                <a:gd name="connsiteX560" fmla="*/ 15935 w 19998"/>
                <a:gd name="connsiteY560" fmla="*/ 3518 h 19998"/>
                <a:gd name="connsiteX561" fmla="*/ 15951 w 19998"/>
                <a:gd name="connsiteY561" fmla="*/ 3518 h 19998"/>
                <a:gd name="connsiteX562" fmla="*/ 15992 w 19998"/>
                <a:gd name="connsiteY562" fmla="*/ 3414 h 19998"/>
                <a:gd name="connsiteX563" fmla="*/ 16156 w 19998"/>
                <a:gd name="connsiteY563" fmla="*/ 3414 h 19998"/>
                <a:gd name="connsiteX564" fmla="*/ 16156 w 19998"/>
                <a:gd name="connsiteY564" fmla="*/ 3374 h 19998"/>
                <a:gd name="connsiteX565" fmla="*/ 16302 w 19998"/>
                <a:gd name="connsiteY565" fmla="*/ 3436 h 19998"/>
                <a:gd name="connsiteX566" fmla="*/ 16285 w 19998"/>
                <a:gd name="connsiteY566" fmla="*/ 3454 h 19998"/>
                <a:gd name="connsiteX567" fmla="*/ 16366 w 19998"/>
                <a:gd name="connsiteY567" fmla="*/ 3518 h 19998"/>
                <a:gd name="connsiteX568" fmla="*/ 16490 w 19998"/>
                <a:gd name="connsiteY568" fmla="*/ 3518 h 19998"/>
                <a:gd name="connsiteX569" fmla="*/ 16506 w 19998"/>
                <a:gd name="connsiteY569" fmla="*/ 3600 h 19998"/>
                <a:gd name="connsiteX570" fmla="*/ 16590 w 19998"/>
                <a:gd name="connsiteY570" fmla="*/ 3624 h 19998"/>
                <a:gd name="connsiteX571" fmla="*/ 16611 w 19998"/>
                <a:gd name="connsiteY571" fmla="*/ 3581 h 19998"/>
                <a:gd name="connsiteX572" fmla="*/ 16694 w 19998"/>
                <a:gd name="connsiteY572" fmla="*/ 3600 h 19998"/>
                <a:gd name="connsiteX573" fmla="*/ 16694 w 19998"/>
                <a:gd name="connsiteY573" fmla="*/ 3560 h 19998"/>
                <a:gd name="connsiteX574" fmla="*/ 16716 w 19998"/>
                <a:gd name="connsiteY574" fmla="*/ 3560 h 19998"/>
                <a:gd name="connsiteX575" fmla="*/ 16716 w 19998"/>
                <a:gd name="connsiteY575" fmla="*/ 3518 h 19998"/>
                <a:gd name="connsiteX576" fmla="*/ 16759 w 19998"/>
                <a:gd name="connsiteY576" fmla="*/ 3497 h 19998"/>
                <a:gd name="connsiteX577" fmla="*/ 16759 w 19998"/>
                <a:gd name="connsiteY577" fmla="*/ 3478 h 19998"/>
                <a:gd name="connsiteX578" fmla="*/ 16940 w 19998"/>
                <a:gd name="connsiteY578" fmla="*/ 3478 h 19998"/>
                <a:gd name="connsiteX579" fmla="*/ 17085 w 19998"/>
                <a:gd name="connsiteY579" fmla="*/ 3560 h 19998"/>
                <a:gd name="connsiteX580" fmla="*/ 17085 w 19998"/>
                <a:gd name="connsiteY580" fmla="*/ 3534 h 19998"/>
                <a:gd name="connsiteX581" fmla="*/ 17192 w 19998"/>
                <a:gd name="connsiteY581" fmla="*/ 3518 h 19998"/>
                <a:gd name="connsiteX582" fmla="*/ 17192 w 19998"/>
                <a:gd name="connsiteY582" fmla="*/ 3534 h 19998"/>
                <a:gd name="connsiteX583" fmla="*/ 17373 w 19998"/>
                <a:gd name="connsiteY583" fmla="*/ 3640 h 19998"/>
                <a:gd name="connsiteX584" fmla="*/ 17354 w 19998"/>
                <a:gd name="connsiteY584" fmla="*/ 3663 h 19998"/>
                <a:gd name="connsiteX585" fmla="*/ 17437 w 19998"/>
                <a:gd name="connsiteY585" fmla="*/ 3783 h 19998"/>
                <a:gd name="connsiteX586" fmla="*/ 17397 w 19998"/>
                <a:gd name="connsiteY586" fmla="*/ 3783 h 19998"/>
                <a:gd name="connsiteX587" fmla="*/ 17414 w 19998"/>
                <a:gd name="connsiteY587" fmla="*/ 3826 h 19998"/>
                <a:gd name="connsiteX588" fmla="*/ 17437 w 19998"/>
                <a:gd name="connsiteY588" fmla="*/ 3826 h 19998"/>
                <a:gd name="connsiteX589" fmla="*/ 17602 w 19998"/>
                <a:gd name="connsiteY589" fmla="*/ 4028 h 19998"/>
                <a:gd name="connsiteX590" fmla="*/ 17623 w 19998"/>
                <a:gd name="connsiteY590" fmla="*/ 4091 h 19998"/>
                <a:gd name="connsiteX591" fmla="*/ 17642 w 19998"/>
                <a:gd name="connsiteY591" fmla="*/ 4091 h 19998"/>
                <a:gd name="connsiteX592" fmla="*/ 17683 w 19998"/>
                <a:gd name="connsiteY592" fmla="*/ 4211 h 19998"/>
                <a:gd name="connsiteX593" fmla="*/ 17849 w 19998"/>
                <a:gd name="connsiteY593" fmla="*/ 4211 h 19998"/>
                <a:gd name="connsiteX594" fmla="*/ 17849 w 19998"/>
                <a:gd name="connsiteY594" fmla="*/ 4171 h 19998"/>
                <a:gd name="connsiteX595" fmla="*/ 17871 w 19998"/>
                <a:gd name="connsiteY595" fmla="*/ 4171 h 19998"/>
                <a:gd name="connsiteX596" fmla="*/ 17830 w 19998"/>
                <a:gd name="connsiteY596" fmla="*/ 4091 h 19998"/>
                <a:gd name="connsiteX597" fmla="*/ 17871 w 19998"/>
                <a:gd name="connsiteY597" fmla="*/ 4065 h 19998"/>
                <a:gd name="connsiteX598" fmla="*/ 17935 w 19998"/>
                <a:gd name="connsiteY598" fmla="*/ 4091 h 19998"/>
                <a:gd name="connsiteX599" fmla="*/ 17976 w 19998"/>
                <a:gd name="connsiteY599" fmla="*/ 4065 h 19998"/>
                <a:gd name="connsiteX600" fmla="*/ 18019 w 19998"/>
                <a:gd name="connsiteY600" fmla="*/ 4091 h 19998"/>
                <a:gd name="connsiteX601" fmla="*/ 18140 w 19998"/>
                <a:gd name="connsiteY601" fmla="*/ 4131 h 19998"/>
                <a:gd name="connsiteX602" fmla="*/ 18183 w 19998"/>
                <a:gd name="connsiteY602" fmla="*/ 4293 h 19998"/>
                <a:gd name="connsiteX603" fmla="*/ 18200 w 19998"/>
                <a:gd name="connsiteY603" fmla="*/ 4293 h 19998"/>
                <a:gd name="connsiteX604" fmla="*/ 18223 w 19998"/>
                <a:gd name="connsiteY604" fmla="*/ 4211 h 19998"/>
                <a:gd name="connsiteX605" fmla="*/ 18240 w 19998"/>
                <a:gd name="connsiteY605" fmla="*/ 4211 h 19998"/>
                <a:gd name="connsiteX606" fmla="*/ 18240 w 19998"/>
                <a:gd name="connsiteY606" fmla="*/ 4230 h 19998"/>
                <a:gd name="connsiteX607" fmla="*/ 18281 w 19998"/>
                <a:gd name="connsiteY607" fmla="*/ 4230 h 19998"/>
                <a:gd name="connsiteX608" fmla="*/ 18328 w 19998"/>
                <a:gd name="connsiteY608" fmla="*/ 4270 h 19998"/>
                <a:gd name="connsiteX609" fmla="*/ 18369 w 19998"/>
                <a:gd name="connsiteY609" fmla="*/ 4253 h 19998"/>
                <a:gd name="connsiteX610" fmla="*/ 18388 w 19998"/>
                <a:gd name="connsiteY610" fmla="*/ 4270 h 19998"/>
                <a:gd name="connsiteX611" fmla="*/ 18531 w 19998"/>
                <a:gd name="connsiteY611" fmla="*/ 4253 h 19998"/>
                <a:gd name="connsiteX612" fmla="*/ 18531 w 19998"/>
                <a:gd name="connsiteY612" fmla="*/ 4270 h 19998"/>
                <a:gd name="connsiteX613" fmla="*/ 18631 w 19998"/>
                <a:gd name="connsiteY613" fmla="*/ 4211 h 19998"/>
                <a:gd name="connsiteX614" fmla="*/ 18631 w 19998"/>
                <a:gd name="connsiteY614" fmla="*/ 4131 h 19998"/>
                <a:gd name="connsiteX615" fmla="*/ 18762 w 19998"/>
                <a:gd name="connsiteY615" fmla="*/ 4108 h 19998"/>
                <a:gd name="connsiteX616" fmla="*/ 18778 w 19998"/>
                <a:gd name="connsiteY616" fmla="*/ 4148 h 19998"/>
                <a:gd name="connsiteX617" fmla="*/ 18821 w 19998"/>
                <a:gd name="connsiteY617" fmla="*/ 4131 h 19998"/>
                <a:gd name="connsiteX618" fmla="*/ 18943 w 19998"/>
                <a:gd name="connsiteY618" fmla="*/ 4333 h 19998"/>
                <a:gd name="connsiteX619" fmla="*/ 19047 w 19998"/>
                <a:gd name="connsiteY619" fmla="*/ 4333 h 19998"/>
                <a:gd name="connsiteX620" fmla="*/ 19064 w 19998"/>
                <a:gd name="connsiteY620" fmla="*/ 4392 h 19998"/>
                <a:gd name="connsiteX621" fmla="*/ 19152 w 19998"/>
                <a:gd name="connsiteY621" fmla="*/ 4392 h 19998"/>
                <a:gd name="connsiteX622" fmla="*/ 19152 w 19998"/>
                <a:gd name="connsiteY622" fmla="*/ 4373 h 19998"/>
                <a:gd name="connsiteX623" fmla="*/ 19212 w 19998"/>
                <a:gd name="connsiteY623" fmla="*/ 4373 h 19998"/>
                <a:gd name="connsiteX624" fmla="*/ 19212 w 19998"/>
                <a:gd name="connsiteY624" fmla="*/ 4392 h 19998"/>
                <a:gd name="connsiteX625" fmla="*/ 19317 w 19998"/>
                <a:gd name="connsiteY625" fmla="*/ 4333 h 19998"/>
                <a:gd name="connsiteX626" fmla="*/ 19417 w 19998"/>
                <a:gd name="connsiteY626" fmla="*/ 4392 h 19998"/>
                <a:gd name="connsiteX627" fmla="*/ 19443 w 19998"/>
                <a:gd name="connsiteY627" fmla="*/ 4373 h 19998"/>
                <a:gd name="connsiteX628" fmla="*/ 19500 w 19998"/>
                <a:gd name="connsiteY628" fmla="*/ 4373 h 19998"/>
                <a:gd name="connsiteX629" fmla="*/ 19521 w 19998"/>
                <a:gd name="connsiteY629" fmla="*/ 4352 h 19998"/>
                <a:gd name="connsiteX630" fmla="*/ 19998 w 19998"/>
                <a:gd name="connsiteY630" fmla="*/ 4512 h 19998"/>
                <a:gd name="connsiteX631" fmla="*/ 19750 w 19998"/>
                <a:gd name="connsiteY631" fmla="*/ 4939 h 19998"/>
                <a:gd name="connsiteX632" fmla="*/ 19712 w 19998"/>
                <a:gd name="connsiteY632" fmla="*/ 4939 h 19998"/>
                <a:gd name="connsiteX633" fmla="*/ 19686 w 19998"/>
                <a:gd name="connsiteY633" fmla="*/ 5003 h 19998"/>
                <a:gd name="connsiteX634" fmla="*/ 19645 w 19998"/>
                <a:gd name="connsiteY634" fmla="*/ 5003 h 19998"/>
                <a:gd name="connsiteX635" fmla="*/ 19131 w 19998"/>
                <a:gd name="connsiteY635" fmla="*/ 6512 h 19998"/>
                <a:gd name="connsiteX636" fmla="*/ 19236 w 19998"/>
                <a:gd name="connsiteY636" fmla="*/ 7750 h 19998"/>
                <a:gd name="connsiteX637" fmla="*/ 19212 w 19998"/>
                <a:gd name="connsiteY637" fmla="*/ 7750 h 19998"/>
                <a:gd name="connsiteX638" fmla="*/ 19090 w 19998"/>
                <a:gd name="connsiteY638" fmla="*/ 7870 h 19998"/>
                <a:gd name="connsiteX639" fmla="*/ 19152 w 19998"/>
                <a:gd name="connsiteY639" fmla="*/ 7853 h 19998"/>
                <a:gd name="connsiteX640" fmla="*/ 19064 w 19998"/>
                <a:gd name="connsiteY640" fmla="*/ 7973 h 19998"/>
                <a:gd name="connsiteX641" fmla="*/ 18983 w 19998"/>
                <a:gd name="connsiteY641" fmla="*/ 7973 h 19998"/>
                <a:gd name="connsiteX642" fmla="*/ 18714 w 19998"/>
                <a:gd name="connsiteY642" fmla="*/ 8135 h 19998"/>
                <a:gd name="connsiteX643" fmla="*/ 18695 w 19998"/>
                <a:gd name="connsiteY643" fmla="*/ 8093 h 19998"/>
                <a:gd name="connsiteX644" fmla="*/ 18614 w 19998"/>
                <a:gd name="connsiteY644" fmla="*/ 7997 h 19998"/>
                <a:gd name="connsiteX645" fmla="*/ 18304 w 19998"/>
                <a:gd name="connsiteY64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05 w 19998"/>
                <a:gd name="connsiteY385" fmla="*/ 5231 h 19998"/>
                <a:gd name="connsiteX386" fmla="*/ 1524 w 19998"/>
                <a:gd name="connsiteY386" fmla="*/ 5069 h 19998"/>
                <a:gd name="connsiteX387" fmla="*/ 1562 w 19998"/>
                <a:gd name="connsiteY387" fmla="*/ 5069 h 19998"/>
                <a:gd name="connsiteX388" fmla="*/ 1562 w 19998"/>
                <a:gd name="connsiteY388" fmla="*/ 5043 h 19998"/>
                <a:gd name="connsiteX389" fmla="*/ 1815 w 19998"/>
                <a:gd name="connsiteY389" fmla="*/ 5125 h 19998"/>
                <a:gd name="connsiteX390" fmla="*/ 1815 w 19998"/>
                <a:gd name="connsiteY390" fmla="*/ 5149 h 19998"/>
                <a:gd name="connsiteX391" fmla="*/ 1831 w 19998"/>
                <a:gd name="connsiteY391" fmla="*/ 5149 h 19998"/>
                <a:gd name="connsiteX392" fmla="*/ 1874 w 19998"/>
                <a:gd name="connsiteY392" fmla="*/ 5149 h 19998"/>
                <a:gd name="connsiteX393" fmla="*/ 1874 w 19998"/>
                <a:gd name="connsiteY393" fmla="*/ 5189 h 19998"/>
                <a:gd name="connsiteX394" fmla="*/ 1936 w 19998"/>
                <a:gd name="connsiteY394" fmla="*/ 5165 h 19998"/>
                <a:gd name="connsiteX395" fmla="*/ 1936 w 19998"/>
                <a:gd name="connsiteY395" fmla="*/ 5149 h 19998"/>
                <a:gd name="connsiteX396" fmla="*/ 1915 w 19998"/>
                <a:gd name="connsiteY396" fmla="*/ 5125 h 19998"/>
                <a:gd name="connsiteX397" fmla="*/ 1915 w 19998"/>
                <a:gd name="connsiteY397" fmla="*/ 5069 h 19998"/>
                <a:gd name="connsiteX398" fmla="*/ 1979 w 19998"/>
                <a:gd name="connsiteY398" fmla="*/ 5003 h 19998"/>
                <a:gd name="connsiteX399" fmla="*/ 1936 w 19998"/>
                <a:gd name="connsiteY399" fmla="*/ 4939 h 19998"/>
                <a:gd name="connsiteX400" fmla="*/ 2103 w 19998"/>
                <a:gd name="connsiteY400" fmla="*/ 4820 h 19998"/>
                <a:gd name="connsiteX401" fmla="*/ 2496 w 19998"/>
                <a:gd name="connsiteY401" fmla="*/ 4777 h 19998"/>
                <a:gd name="connsiteX402" fmla="*/ 2536 w 19998"/>
                <a:gd name="connsiteY402" fmla="*/ 4860 h 19998"/>
                <a:gd name="connsiteX403" fmla="*/ 2722 w 19998"/>
                <a:gd name="connsiteY403" fmla="*/ 4761 h 19998"/>
                <a:gd name="connsiteX404" fmla="*/ 2722 w 19998"/>
                <a:gd name="connsiteY404" fmla="*/ 4900 h 19998"/>
                <a:gd name="connsiteX405" fmla="*/ 2805 w 19998"/>
                <a:gd name="connsiteY405" fmla="*/ 4923 h 19998"/>
                <a:gd name="connsiteX406" fmla="*/ 2782 w 19998"/>
                <a:gd name="connsiteY406" fmla="*/ 4982 h 19998"/>
                <a:gd name="connsiteX407" fmla="*/ 2886 w 19998"/>
                <a:gd name="connsiteY407" fmla="*/ 5022 h 19998"/>
                <a:gd name="connsiteX408" fmla="*/ 2910 w 19998"/>
                <a:gd name="connsiteY408" fmla="*/ 5022 h 19998"/>
                <a:gd name="connsiteX409" fmla="*/ 2970 w 19998"/>
                <a:gd name="connsiteY409" fmla="*/ 5189 h 19998"/>
                <a:gd name="connsiteX410" fmla="*/ 3256 w 19998"/>
                <a:gd name="connsiteY410" fmla="*/ 5673 h 19998"/>
                <a:gd name="connsiteX411" fmla="*/ 3608 w 19998"/>
                <a:gd name="connsiteY411" fmla="*/ 5391 h 19998"/>
                <a:gd name="connsiteX412" fmla="*/ 3860 w 19998"/>
                <a:gd name="connsiteY412" fmla="*/ 5268 h 19998"/>
                <a:gd name="connsiteX413" fmla="*/ 3999 w 19998"/>
                <a:gd name="connsiteY413" fmla="*/ 5534 h 19998"/>
                <a:gd name="connsiteX414" fmla="*/ 4351 w 19998"/>
                <a:gd name="connsiteY414" fmla="*/ 5351 h 19998"/>
                <a:gd name="connsiteX415" fmla="*/ 4580 w 19998"/>
                <a:gd name="connsiteY415" fmla="*/ 5268 h 19998"/>
                <a:gd name="connsiteX416" fmla="*/ 4580 w 19998"/>
                <a:gd name="connsiteY416" fmla="*/ 5471 h 19998"/>
                <a:gd name="connsiteX417" fmla="*/ 4994 w 19998"/>
                <a:gd name="connsiteY417" fmla="*/ 5449 h 19998"/>
                <a:gd name="connsiteX418" fmla="*/ 5075 w 19998"/>
                <a:gd name="connsiteY418" fmla="*/ 5471 h 19998"/>
                <a:gd name="connsiteX419" fmla="*/ 5323 w 19998"/>
                <a:gd name="connsiteY419" fmla="*/ 5471 h 19998"/>
                <a:gd name="connsiteX420" fmla="*/ 5242 w 19998"/>
                <a:gd name="connsiteY420" fmla="*/ 5407 h 19998"/>
                <a:gd name="connsiteX421" fmla="*/ 4994 w 19998"/>
                <a:gd name="connsiteY421" fmla="*/ 5003 h 19998"/>
                <a:gd name="connsiteX422" fmla="*/ 4970 w 19998"/>
                <a:gd name="connsiteY422" fmla="*/ 5003 h 19998"/>
                <a:gd name="connsiteX423" fmla="*/ 4954 w 19998"/>
                <a:gd name="connsiteY423" fmla="*/ 4982 h 19998"/>
                <a:gd name="connsiteX424" fmla="*/ 5054 w 19998"/>
                <a:gd name="connsiteY424" fmla="*/ 4618 h 19998"/>
                <a:gd name="connsiteX425" fmla="*/ 5054 w 19998"/>
                <a:gd name="connsiteY425" fmla="*/ 4601 h 19998"/>
                <a:gd name="connsiteX426" fmla="*/ 5037 w 19998"/>
                <a:gd name="connsiteY426" fmla="*/ 4618 h 19998"/>
                <a:gd name="connsiteX427" fmla="*/ 5011 w 19998"/>
                <a:gd name="connsiteY427" fmla="*/ 4131 h 19998"/>
                <a:gd name="connsiteX428" fmla="*/ 4970 w 19998"/>
                <a:gd name="connsiteY428" fmla="*/ 4131 h 19998"/>
                <a:gd name="connsiteX429" fmla="*/ 4642 w 19998"/>
                <a:gd name="connsiteY429" fmla="*/ 3335 h 19998"/>
                <a:gd name="connsiteX430" fmla="*/ 4663 w 19998"/>
                <a:gd name="connsiteY430" fmla="*/ 3092 h 19998"/>
                <a:gd name="connsiteX431" fmla="*/ 4563 w 19998"/>
                <a:gd name="connsiteY431" fmla="*/ 3050 h 19998"/>
                <a:gd name="connsiteX432" fmla="*/ 4563 w 19998"/>
                <a:gd name="connsiteY432" fmla="*/ 2930 h 19998"/>
                <a:gd name="connsiteX433" fmla="*/ 4663 w 19998"/>
                <a:gd name="connsiteY433" fmla="*/ 2987 h 19998"/>
                <a:gd name="connsiteX434" fmla="*/ 4684 w 19998"/>
                <a:gd name="connsiteY434" fmla="*/ 2947 h 19998"/>
                <a:gd name="connsiteX435" fmla="*/ 5242 w 19998"/>
                <a:gd name="connsiteY435" fmla="*/ 3092 h 19998"/>
                <a:gd name="connsiteX436" fmla="*/ 5258 w 19998"/>
                <a:gd name="connsiteY436" fmla="*/ 3029 h 19998"/>
                <a:gd name="connsiteX437" fmla="*/ 5570 w 19998"/>
                <a:gd name="connsiteY437" fmla="*/ 3050 h 19998"/>
                <a:gd name="connsiteX438" fmla="*/ 5632 w 19998"/>
                <a:gd name="connsiteY438" fmla="*/ 3252 h 19998"/>
                <a:gd name="connsiteX439" fmla="*/ 5592 w 19998"/>
                <a:gd name="connsiteY439" fmla="*/ 3252 h 19998"/>
                <a:gd name="connsiteX440" fmla="*/ 5570 w 19998"/>
                <a:gd name="connsiteY440" fmla="*/ 3316 h 19998"/>
                <a:gd name="connsiteX441" fmla="*/ 5511 w 19998"/>
                <a:gd name="connsiteY441" fmla="*/ 3316 h 19998"/>
                <a:gd name="connsiteX442" fmla="*/ 5675 w 19998"/>
                <a:gd name="connsiteY442" fmla="*/ 3800 h 19998"/>
                <a:gd name="connsiteX443" fmla="*/ 5649 w 19998"/>
                <a:gd name="connsiteY443" fmla="*/ 3826 h 19998"/>
                <a:gd name="connsiteX444" fmla="*/ 5732 w 19998"/>
                <a:gd name="connsiteY444" fmla="*/ 3842 h 19998"/>
                <a:gd name="connsiteX445" fmla="*/ 5713 w 19998"/>
                <a:gd name="connsiteY445" fmla="*/ 3842 h 19998"/>
                <a:gd name="connsiteX446" fmla="*/ 5732 w 19998"/>
                <a:gd name="connsiteY446" fmla="*/ 3882 h 19998"/>
                <a:gd name="connsiteX447" fmla="*/ 5756 w 19998"/>
                <a:gd name="connsiteY447" fmla="*/ 3882 h 19998"/>
                <a:gd name="connsiteX448" fmla="*/ 5775 w 19998"/>
                <a:gd name="connsiteY448" fmla="*/ 3882 h 19998"/>
                <a:gd name="connsiteX449" fmla="*/ 5861 w 19998"/>
                <a:gd name="connsiteY449" fmla="*/ 3762 h 19998"/>
                <a:gd name="connsiteX450" fmla="*/ 6499 w 19998"/>
                <a:gd name="connsiteY450" fmla="*/ 3906 h 19998"/>
                <a:gd name="connsiteX451" fmla="*/ 7611 w 19998"/>
                <a:gd name="connsiteY451" fmla="*/ 3826 h 19998"/>
                <a:gd name="connsiteX452" fmla="*/ 7923 w 19998"/>
                <a:gd name="connsiteY452" fmla="*/ 3722 h 19998"/>
                <a:gd name="connsiteX453" fmla="*/ 8045 w 19998"/>
                <a:gd name="connsiteY453" fmla="*/ 3703 h 19998"/>
                <a:gd name="connsiteX454" fmla="*/ 7611 w 19998"/>
                <a:gd name="connsiteY454" fmla="*/ 3600 h 19998"/>
                <a:gd name="connsiteX455" fmla="*/ 7611 w 19998"/>
                <a:gd name="connsiteY455" fmla="*/ 3581 h 19998"/>
                <a:gd name="connsiteX456" fmla="*/ 7799 w 19998"/>
                <a:gd name="connsiteY456" fmla="*/ 3092 h 19998"/>
                <a:gd name="connsiteX457" fmla="*/ 9574 w 19998"/>
                <a:gd name="connsiteY457" fmla="*/ 2317 h 19998"/>
                <a:gd name="connsiteX458" fmla="*/ 9843 w 19998"/>
                <a:gd name="connsiteY458" fmla="*/ 1993 h 19998"/>
                <a:gd name="connsiteX459" fmla="*/ 9902 w 19998"/>
                <a:gd name="connsiteY459" fmla="*/ 2051 h 19998"/>
                <a:gd name="connsiteX460" fmla="*/ 10031 w 19998"/>
                <a:gd name="connsiteY460" fmla="*/ 2051 h 19998"/>
                <a:gd name="connsiteX461" fmla="*/ 9964 w 19998"/>
                <a:gd name="connsiteY461" fmla="*/ 1972 h 19998"/>
                <a:gd name="connsiteX462" fmla="*/ 9943 w 19998"/>
                <a:gd name="connsiteY462" fmla="*/ 1993 h 19998"/>
                <a:gd name="connsiteX463" fmla="*/ 9843 w 19998"/>
                <a:gd name="connsiteY463" fmla="*/ 1645 h 19998"/>
                <a:gd name="connsiteX464" fmla="*/ 9902 w 19998"/>
                <a:gd name="connsiteY464" fmla="*/ 1645 h 19998"/>
                <a:gd name="connsiteX465" fmla="*/ 9902 w 19998"/>
                <a:gd name="connsiteY465" fmla="*/ 1628 h 19998"/>
                <a:gd name="connsiteX466" fmla="*/ 9902 w 19998"/>
                <a:gd name="connsiteY466" fmla="*/ 1607 h 19998"/>
                <a:gd name="connsiteX467" fmla="*/ 9843 w 19998"/>
                <a:gd name="connsiteY467" fmla="*/ 1542 h 19998"/>
                <a:gd name="connsiteX468" fmla="*/ 9886 w 19998"/>
                <a:gd name="connsiteY468" fmla="*/ 1260 h 19998"/>
                <a:gd name="connsiteX469" fmla="*/ 9926 w 19998"/>
                <a:gd name="connsiteY469" fmla="*/ 1243 h 19998"/>
                <a:gd name="connsiteX470" fmla="*/ 9886 w 19998"/>
                <a:gd name="connsiteY470" fmla="*/ 815 h 19998"/>
                <a:gd name="connsiteX471" fmla="*/ 9902 w 19998"/>
                <a:gd name="connsiteY471" fmla="*/ 815 h 19998"/>
                <a:gd name="connsiteX472" fmla="*/ 9886 w 19998"/>
                <a:gd name="connsiteY472" fmla="*/ 484 h 19998"/>
                <a:gd name="connsiteX473" fmla="*/ 10645 w 19998"/>
                <a:gd name="connsiteY473" fmla="*/ 186 h 19998"/>
                <a:gd name="connsiteX474" fmla="*/ 11307 w 19998"/>
                <a:gd name="connsiteY474" fmla="*/ 0 h 19998"/>
                <a:gd name="connsiteX475" fmla="*/ 11431 w 19998"/>
                <a:gd name="connsiteY475" fmla="*/ 324 h 19998"/>
                <a:gd name="connsiteX476" fmla="*/ 11431 w 19998"/>
                <a:gd name="connsiteY476" fmla="*/ 630 h 19998"/>
                <a:gd name="connsiteX477" fmla="*/ 11577 w 19998"/>
                <a:gd name="connsiteY477" fmla="*/ 630 h 19998"/>
                <a:gd name="connsiteX478" fmla="*/ 11700 w 19998"/>
                <a:gd name="connsiteY478" fmla="*/ 832 h 19998"/>
                <a:gd name="connsiteX479" fmla="*/ 11822 w 19998"/>
                <a:gd name="connsiteY479" fmla="*/ 895 h 19998"/>
                <a:gd name="connsiteX480" fmla="*/ 12158 w 19998"/>
                <a:gd name="connsiteY480" fmla="*/ 670 h 19998"/>
                <a:gd name="connsiteX481" fmla="*/ 12279 w 19998"/>
                <a:gd name="connsiteY481" fmla="*/ 792 h 19998"/>
                <a:gd name="connsiteX482" fmla="*/ 12255 w 19998"/>
                <a:gd name="connsiteY482" fmla="*/ 815 h 19998"/>
                <a:gd name="connsiteX483" fmla="*/ 12360 w 19998"/>
                <a:gd name="connsiteY483" fmla="*/ 895 h 19998"/>
                <a:gd name="connsiteX484" fmla="*/ 12360 w 19998"/>
                <a:gd name="connsiteY484" fmla="*/ 912 h 19998"/>
                <a:gd name="connsiteX485" fmla="*/ 12339 w 19998"/>
                <a:gd name="connsiteY485" fmla="*/ 935 h 19998"/>
                <a:gd name="connsiteX486" fmla="*/ 12548 w 19998"/>
                <a:gd name="connsiteY486" fmla="*/ 1342 h 19998"/>
                <a:gd name="connsiteX487" fmla="*/ 12753 w 19998"/>
                <a:gd name="connsiteY487" fmla="*/ 1260 h 19998"/>
                <a:gd name="connsiteX488" fmla="*/ 12729 w 19998"/>
                <a:gd name="connsiteY488" fmla="*/ 1363 h 19998"/>
                <a:gd name="connsiteX489" fmla="*/ 12834 w 19998"/>
                <a:gd name="connsiteY489" fmla="*/ 1323 h 19998"/>
                <a:gd name="connsiteX490" fmla="*/ 12853 w 19998"/>
                <a:gd name="connsiteY490" fmla="*/ 1342 h 19998"/>
                <a:gd name="connsiteX491" fmla="*/ 12901 w 19998"/>
                <a:gd name="connsiteY491" fmla="*/ 1342 h 19998"/>
                <a:gd name="connsiteX492" fmla="*/ 13039 w 19998"/>
                <a:gd name="connsiteY492" fmla="*/ 1769 h 19998"/>
                <a:gd name="connsiteX493" fmla="*/ 13039 w 19998"/>
                <a:gd name="connsiteY493" fmla="*/ 1751 h 19998"/>
                <a:gd name="connsiteX494" fmla="*/ 13065 w 19998"/>
                <a:gd name="connsiteY494" fmla="*/ 1751 h 19998"/>
                <a:gd name="connsiteX495" fmla="*/ 13082 w 19998"/>
                <a:gd name="connsiteY495" fmla="*/ 1671 h 19998"/>
                <a:gd name="connsiteX496" fmla="*/ 13186 w 19998"/>
                <a:gd name="connsiteY496" fmla="*/ 1645 h 19998"/>
                <a:gd name="connsiteX497" fmla="*/ 13203 w 19998"/>
                <a:gd name="connsiteY497" fmla="*/ 1671 h 19998"/>
                <a:gd name="connsiteX498" fmla="*/ 13203 w 19998"/>
                <a:gd name="connsiteY498" fmla="*/ 1645 h 19998"/>
                <a:gd name="connsiteX499" fmla="*/ 13267 w 19998"/>
                <a:gd name="connsiteY499" fmla="*/ 1645 h 19998"/>
                <a:gd name="connsiteX500" fmla="*/ 13267 w 19998"/>
                <a:gd name="connsiteY500" fmla="*/ 1671 h 19998"/>
                <a:gd name="connsiteX501" fmla="*/ 13308 w 19998"/>
                <a:gd name="connsiteY501" fmla="*/ 1687 h 19998"/>
                <a:gd name="connsiteX502" fmla="*/ 13308 w 19998"/>
                <a:gd name="connsiteY502" fmla="*/ 1711 h 19998"/>
                <a:gd name="connsiteX503" fmla="*/ 13515 w 19998"/>
                <a:gd name="connsiteY503" fmla="*/ 1628 h 19998"/>
                <a:gd name="connsiteX504" fmla="*/ 13598 w 19998"/>
                <a:gd name="connsiteY504" fmla="*/ 1751 h 19998"/>
                <a:gd name="connsiteX505" fmla="*/ 13660 w 19998"/>
                <a:gd name="connsiteY505" fmla="*/ 1769 h 19998"/>
                <a:gd name="connsiteX506" fmla="*/ 13660 w 19998"/>
                <a:gd name="connsiteY506" fmla="*/ 1833 h 19998"/>
                <a:gd name="connsiteX507" fmla="*/ 13677 w 19998"/>
                <a:gd name="connsiteY507" fmla="*/ 1833 h 19998"/>
                <a:gd name="connsiteX508" fmla="*/ 13677 w 19998"/>
                <a:gd name="connsiteY508" fmla="*/ 1849 h 19998"/>
                <a:gd name="connsiteX509" fmla="*/ 13725 w 19998"/>
                <a:gd name="connsiteY509" fmla="*/ 1849 h 19998"/>
                <a:gd name="connsiteX510" fmla="*/ 13703 w 19998"/>
                <a:gd name="connsiteY510" fmla="*/ 1833 h 19998"/>
                <a:gd name="connsiteX511" fmla="*/ 13725 w 19998"/>
                <a:gd name="connsiteY511" fmla="*/ 1791 h 19998"/>
                <a:gd name="connsiteX512" fmla="*/ 13808 w 19998"/>
                <a:gd name="connsiteY512" fmla="*/ 1873 h 19998"/>
                <a:gd name="connsiteX513" fmla="*/ 13725 w 19998"/>
                <a:gd name="connsiteY513" fmla="*/ 2155 h 19998"/>
                <a:gd name="connsiteX514" fmla="*/ 13725 w 19998"/>
                <a:gd name="connsiteY514" fmla="*/ 2138 h 19998"/>
                <a:gd name="connsiteX515" fmla="*/ 13784 w 19998"/>
                <a:gd name="connsiteY515" fmla="*/ 2155 h 19998"/>
                <a:gd name="connsiteX516" fmla="*/ 13825 w 19998"/>
                <a:gd name="connsiteY516" fmla="*/ 2301 h 19998"/>
                <a:gd name="connsiteX517" fmla="*/ 13703 w 19998"/>
                <a:gd name="connsiteY517" fmla="*/ 2420 h 19998"/>
                <a:gd name="connsiteX518" fmla="*/ 13741 w 19998"/>
                <a:gd name="connsiteY518" fmla="*/ 2463 h 19998"/>
                <a:gd name="connsiteX519" fmla="*/ 13703 w 19998"/>
                <a:gd name="connsiteY519" fmla="*/ 2503 h 19998"/>
                <a:gd name="connsiteX520" fmla="*/ 13784 w 19998"/>
                <a:gd name="connsiteY520" fmla="*/ 2519 h 19998"/>
                <a:gd name="connsiteX521" fmla="*/ 13784 w 19998"/>
                <a:gd name="connsiteY521" fmla="*/ 2540 h 19998"/>
                <a:gd name="connsiteX522" fmla="*/ 13849 w 19998"/>
                <a:gd name="connsiteY522" fmla="*/ 2540 h 19998"/>
                <a:gd name="connsiteX523" fmla="*/ 14280 w 19998"/>
                <a:gd name="connsiteY523" fmla="*/ 2540 h 19998"/>
                <a:gd name="connsiteX524" fmla="*/ 14527 w 19998"/>
                <a:gd name="connsiteY524" fmla="*/ 2437 h 19998"/>
                <a:gd name="connsiteX525" fmla="*/ 14527 w 19998"/>
                <a:gd name="connsiteY525" fmla="*/ 2218 h 19998"/>
                <a:gd name="connsiteX526" fmla="*/ 14715 w 19998"/>
                <a:gd name="connsiteY526" fmla="*/ 2051 h 19998"/>
                <a:gd name="connsiteX527" fmla="*/ 14815 w 19998"/>
                <a:gd name="connsiteY527" fmla="*/ 2115 h 19998"/>
                <a:gd name="connsiteX528" fmla="*/ 14775 w 19998"/>
                <a:gd name="connsiteY528" fmla="*/ 2138 h 19998"/>
                <a:gd name="connsiteX529" fmla="*/ 14796 w 19998"/>
                <a:gd name="connsiteY529" fmla="*/ 2218 h 19998"/>
                <a:gd name="connsiteX530" fmla="*/ 14756 w 19998"/>
                <a:gd name="connsiteY530" fmla="*/ 2195 h 19998"/>
                <a:gd name="connsiteX531" fmla="*/ 14732 w 19998"/>
                <a:gd name="connsiteY531" fmla="*/ 2218 h 19998"/>
                <a:gd name="connsiteX532" fmla="*/ 14756 w 19998"/>
                <a:gd name="connsiteY532" fmla="*/ 2237 h 19998"/>
                <a:gd name="connsiteX533" fmla="*/ 14732 w 19998"/>
                <a:gd name="connsiteY533" fmla="*/ 2275 h 19998"/>
                <a:gd name="connsiteX534" fmla="*/ 14715 w 19998"/>
                <a:gd name="connsiteY534" fmla="*/ 2275 h 19998"/>
                <a:gd name="connsiteX535" fmla="*/ 14756 w 19998"/>
                <a:gd name="connsiteY535" fmla="*/ 2341 h 19998"/>
                <a:gd name="connsiteX536" fmla="*/ 14675 w 19998"/>
                <a:gd name="connsiteY536" fmla="*/ 2519 h 19998"/>
                <a:gd name="connsiteX537" fmla="*/ 14815 w 19998"/>
                <a:gd name="connsiteY537" fmla="*/ 2622 h 19998"/>
                <a:gd name="connsiteX538" fmla="*/ 14796 w 19998"/>
                <a:gd name="connsiteY538" fmla="*/ 2904 h 19998"/>
                <a:gd name="connsiteX539" fmla="*/ 14918 w 19998"/>
                <a:gd name="connsiteY539" fmla="*/ 2904 h 19998"/>
                <a:gd name="connsiteX540" fmla="*/ 14918 w 19998"/>
                <a:gd name="connsiteY540" fmla="*/ 2867 h 19998"/>
                <a:gd name="connsiteX541" fmla="*/ 15001 w 19998"/>
                <a:gd name="connsiteY541" fmla="*/ 2888 h 19998"/>
                <a:gd name="connsiteX542" fmla="*/ 15230 w 19998"/>
                <a:gd name="connsiteY542" fmla="*/ 3074 h 19998"/>
                <a:gd name="connsiteX543" fmla="*/ 15249 w 19998"/>
                <a:gd name="connsiteY543" fmla="*/ 3050 h 19998"/>
                <a:gd name="connsiteX544" fmla="*/ 15249 w 19998"/>
                <a:gd name="connsiteY544" fmla="*/ 3114 h 19998"/>
                <a:gd name="connsiteX545" fmla="*/ 15330 w 19998"/>
                <a:gd name="connsiteY545" fmla="*/ 3114 h 19998"/>
                <a:gd name="connsiteX546" fmla="*/ 15418 w 19998"/>
                <a:gd name="connsiteY546" fmla="*/ 3114 h 19998"/>
                <a:gd name="connsiteX547" fmla="*/ 15499 w 19998"/>
                <a:gd name="connsiteY547" fmla="*/ 3196 h 19998"/>
                <a:gd name="connsiteX548" fmla="*/ 15475 w 19998"/>
                <a:gd name="connsiteY548" fmla="*/ 3252 h 19998"/>
                <a:gd name="connsiteX549" fmla="*/ 15499 w 19998"/>
                <a:gd name="connsiteY549" fmla="*/ 3295 h 19998"/>
                <a:gd name="connsiteX550" fmla="*/ 15499 w 19998"/>
                <a:gd name="connsiteY550" fmla="*/ 3276 h 19998"/>
                <a:gd name="connsiteX551" fmla="*/ 15599 w 19998"/>
                <a:gd name="connsiteY551" fmla="*/ 3276 h 19998"/>
                <a:gd name="connsiteX552" fmla="*/ 15704 w 19998"/>
                <a:gd name="connsiteY552" fmla="*/ 3374 h 19998"/>
                <a:gd name="connsiteX553" fmla="*/ 15682 w 19998"/>
                <a:gd name="connsiteY553" fmla="*/ 3414 h 19998"/>
                <a:gd name="connsiteX554" fmla="*/ 15723 w 19998"/>
                <a:gd name="connsiteY554" fmla="*/ 3478 h 19998"/>
                <a:gd name="connsiteX555" fmla="*/ 15704 w 19998"/>
                <a:gd name="connsiteY555" fmla="*/ 3497 h 19998"/>
                <a:gd name="connsiteX556" fmla="*/ 15747 w 19998"/>
                <a:gd name="connsiteY556" fmla="*/ 3534 h 19998"/>
                <a:gd name="connsiteX557" fmla="*/ 15747 w 19998"/>
                <a:gd name="connsiteY557" fmla="*/ 3518 h 19998"/>
                <a:gd name="connsiteX558" fmla="*/ 15935 w 19998"/>
                <a:gd name="connsiteY558" fmla="*/ 3478 h 19998"/>
                <a:gd name="connsiteX559" fmla="*/ 15935 w 19998"/>
                <a:gd name="connsiteY559" fmla="*/ 3518 h 19998"/>
                <a:gd name="connsiteX560" fmla="*/ 15951 w 19998"/>
                <a:gd name="connsiteY560" fmla="*/ 3518 h 19998"/>
                <a:gd name="connsiteX561" fmla="*/ 15992 w 19998"/>
                <a:gd name="connsiteY561" fmla="*/ 3414 h 19998"/>
                <a:gd name="connsiteX562" fmla="*/ 16156 w 19998"/>
                <a:gd name="connsiteY562" fmla="*/ 3414 h 19998"/>
                <a:gd name="connsiteX563" fmla="*/ 16156 w 19998"/>
                <a:gd name="connsiteY563" fmla="*/ 3374 h 19998"/>
                <a:gd name="connsiteX564" fmla="*/ 16302 w 19998"/>
                <a:gd name="connsiteY564" fmla="*/ 3436 h 19998"/>
                <a:gd name="connsiteX565" fmla="*/ 16285 w 19998"/>
                <a:gd name="connsiteY565" fmla="*/ 3454 h 19998"/>
                <a:gd name="connsiteX566" fmla="*/ 16366 w 19998"/>
                <a:gd name="connsiteY566" fmla="*/ 3518 h 19998"/>
                <a:gd name="connsiteX567" fmla="*/ 16490 w 19998"/>
                <a:gd name="connsiteY567" fmla="*/ 3518 h 19998"/>
                <a:gd name="connsiteX568" fmla="*/ 16506 w 19998"/>
                <a:gd name="connsiteY568" fmla="*/ 3600 h 19998"/>
                <a:gd name="connsiteX569" fmla="*/ 16590 w 19998"/>
                <a:gd name="connsiteY569" fmla="*/ 3624 h 19998"/>
                <a:gd name="connsiteX570" fmla="*/ 16611 w 19998"/>
                <a:gd name="connsiteY570" fmla="*/ 3581 h 19998"/>
                <a:gd name="connsiteX571" fmla="*/ 16694 w 19998"/>
                <a:gd name="connsiteY571" fmla="*/ 3600 h 19998"/>
                <a:gd name="connsiteX572" fmla="*/ 16694 w 19998"/>
                <a:gd name="connsiteY572" fmla="*/ 3560 h 19998"/>
                <a:gd name="connsiteX573" fmla="*/ 16716 w 19998"/>
                <a:gd name="connsiteY573" fmla="*/ 3560 h 19998"/>
                <a:gd name="connsiteX574" fmla="*/ 16716 w 19998"/>
                <a:gd name="connsiteY574" fmla="*/ 3518 h 19998"/>
                <a:gd name="connsiteX575" fmla="*/ 16759 w 19998"/>
                <a:gd name="connsiteY575" fmla="*/ 3497 h 19998"/>
                <a:gd name="connsiteX576" fmla="*/ 16759 w 19998"/>
                <a:gd name="connsiteY576" fmla="*/ 3478 h 19998"/>
                <a:gd name="connsiteX577" fmla="*/ 16940 w 19998"/>
                <a:gd name="connsiteY577" fmla="*/ 3478 h 19998"/>
                <a:gd name="connsiteX578" fmla="*/ 17085 w 19998"/>
                <a:gd name="connsiteY578" fmla="*/ 3560 h 19998"/>
                <a:gd name="connsiteX579" fmla="*/ 17085 w 19998"/>
                <a:gd name="connsiteY579" fmla="*/ 3534 h 19998"/>
                <a:gd name="connsiteX580" fmla="*/ 17192 w 19998"/>
                <a:gd name="connsiteY580" fmla="*/ 3518 h 19998"/>
                <a:gd name="connsiteX581" fmla="*/ 17192 w 19998"/>
                <a:gd name="connsiteY581" fmla="*/ 3534 h 19998"/>
                <a:gd name="connsiteX582" fmla="*/ 17373 w 19998"/>
                <a:gd name="connsiteY582" fmla="*/ 3640 h 19998"/>
                <a:gd name="connsiteX583" fmla="*/ 17354 w 19998"/>
                <a:gd name="connsiteY583" fmla="*/ 3663 h 19998"/>
                <a:gd name="connsiteX584" fmla="*/ 17437 w 19998"/>
                <a:gd name="connsiteY584" fmla="*/ 3783 h 19998"/>
                <a:gd name="connsiteX585" fmla="*/ 17397 w 19998"/>
                <a:gd name="connsiteY585" fmla="*/ 3783 h 19998"/>
                <a:gd name="connsiteX586" fmla="*/ 17414 w 19998"/>
                <a:gd name="connsiteY586" fmla="*/ 3826 h 19998"/>
                <a:gd name="connsiteX587" fmla="*/ 17437 w 19998"/>
                <a:gd name="connsiteY587" fmla="*/ 3826 h 19998"/>
                <a:gd name="connsiteX588" fmla="*/ 17602 w 19998"/>
                <a:gd name="connsiteY588" fmla="*/ 4028 h 19998"/>
                <a:gd name="connsiteX589" fmla="*/ 17623 w 19998"/>
                <a:gd name="connsiteY589" fmla="*/ 4091 h 19998"/>
                <a:gd name="connsiteX590" fmla="*/ 17642 w 19998"/>
                <a:gd name="connsiteY590" fmla="*/ 4091 h 19998"/>
                <a:gd name="connsiteX591" fmla="*/ 17683 w 19998"/>
                <a:gd name="connsiteY591" fmla="*/ 4211 h 19998"/>
                <a:gd name="connsiteX592" fmla="*/ 17849 w 19998"/>
                <a:gd name="connsiteY592" fmla="*/ 4211 h 19998"/>
                <a:gd name="connsiteX593" fmla="*/ 17849 w 19998"/>
                <a:gd name="connsiteY593" fmla="*/ 4171 h 19998"/>
                <a:gd name="connsiteX594" fmla="*/ 17871 w 19998"/>
                <a:gd name="connsiteY594" fmla="*/ 4171 h 19998"/>
                <a:gd name="connsiteX595" fmla="*/ 17830 w 19998"/>
                <a:gd name="connsiteY595" fmla="*/ 4091 h 19998"/>
                <a:gd name="connsiteX596" fmla="*/ 17871 w 19998"/>
                <a:gd name="connsiteY596" fmla="*/ 4065 h 19998"/>
                <a:gd name="connsiteX597" fmla="*/ 17935 w 19998"/>
                <a:gd name="connsiteY597" fmla="*/ 4091 h 19998"/>
                <a:gd name="connsiteX598" fmla="*/ 17976 w 19998"/>
                <a:gd name="connsiteY598" fmla="*/ 4065 h 19998"/>
                <a:gd name="connsiteX599" fmla="*/ 18019 w 19998"/>
                <a:gd name="connsiteY599" fmla="*/ 4091 h 19998"/>
                <a:gd name="connsiteX600" fmla="*/ 18140 w 19998"/>
                <a:gd name="connsiteY600" fmla="*/ 4131 h 19998"/>
                <a:gd name="connsiteX601" fmla="*/ 18183 w 19998"/>
                <a:gd name="connsiteY601" fmla="*/ 4293 h 19998"/>
                <a:gd name="connsiteX602" fmla="*/ 18200 w 19998"/>
                <a:gd name="connsiteY602" fmla="*/ 4293 h 19998"/>
                <a:gd name="connsiteX603" fmla="*/ 18223 w 19998"/>
                <a:gd name="connsiteY603" fmla="*/ 4211 h 19998"/>
                <a:gd name="connsiteX604" fmla="*/ 18240 w 19998"/>
                <a:gd name="connsiteY604" fmla="*/ 4211 h 19998"/>
                <a:gd name="connsiteX605" fmla="*/ 18240 w 19998"/>
                <a:gd name="connsiteY605" fmla="*/ 4230 h 19998"/>
                <a:gd name="connsiteX606" fmla="*/ 18281 w 19998"/>
                <a:gd name="connsiteY606" fmla="*/ 4230 h 19998"/>
                <a:gd name="connsiteX607" fmla="*/ 18328 w 19998"/>
                <a:gd name="connsiteY607" fmla="*/ 4270 h 19998"/>
                <a:gd name="connsiteX608" fmla="*/ 18369 w 19998"/>
                <a:gd name="connsiteY608" fmla="*/ 4253 h 19998"/>
                <a:gd name="connsiteX609" fmla="*/ 18388 w 19998"/>
                <a:gd name="connsiteY609" fmla="*/ 4270 h 19998"/>
                <a:gd name="connsiteX610" fmla="*/ 18531 w 19998"/>
                <a:gd name="connsiteY610" fmla="*/ 4253 h 19998"/>
                <a:gd name="connsiteX611" fmla="*/ 18531 w 19998"/>
                <a:gd name="connsiteY611" fmla="*/ 4270 h 19998"/>
                <a:gd name="connsiteX612" fmla="*/ 18631 w 19998"/>
                <a:gd name="connsiteY612" fmla="*/ 4211 h 19998"/>
                <a:gd name="connsiteX613" fmla="*/ 18631 w 19998"/>
                <a:gd name="connsiteY613" fmla="*/ 4131 h 19998"/>
                <a:gd name="connsiteX614" fmla="*/ 18762 w 19998"/>
                <a:gd name="connsiteY614" fmla="*/ 4108 h 19998"/>
                <a:gd name="connsiteX615" fmla="*/ 18778 w 19998"/>
                <a:gd name="connsiteY615" fmla="*/ 4148 h 19998"/>
                <a:gd name="connsiteX616" fmla="*/ 18821 w 19998"/>
                <a:gd name="connsiteY616" fmla="*/ 4131 h 19998"/>
                <a:gd name="connsiteX617" fmla="*/ 18943 w 19998"/>
                <a:gd name="connsiteY617" fmla="*/ 4333 h 19998"/>
                <a:gd name="connsiteX618" fmla="*/ 19047 w 19998"/>
                <a:gd name="connsiteY618" fmla="*/ 4333 h 19998"/>
                <a:gd name="connsiteX619" fmla="*/ 19064 w 19998"/>
                <a:gd name="connsiteY619" fmla="*/ 4392 h 19998"/>
                <a:gd name="connsiteX620" fmla="*/ 19152 w 19998"/>
                <a:gd name="connsiteY620" fmla="*/ 4392 h 19998"/>
                <a:gd name="connsiteX621" fmla="*/ 19152 w 19998"/>
                <a:gd name="connsiteY621" fmla="*/ 4373 h 19998"/>
                <a:gd name="connsiteX622" fmla="*/ 19212 w 19998"/>
                <a:gd name="connsiteY622" fmla="*/ 4373 h 19998"/>
                <a:gd name="connsiteX623" fmla="*/ 19212 w 19998"/>
                <a:gd name="connsiteY623" fmla="*/ 4392 h 19998"/>
                <a:gd name="connsiteX624" fmla="*/ 19317 w 19998"/>
                <a:gd name="connsiteY624" fmla="*/ 4333 h 19998"/>
                <a:gd name="connsiteX625" fmla="*/ 19417 w 19998"/>
                <a:gd name="connsiteY625" fmla="*/ 4392 h 19998"/>
                <a:gd name="connsiteX626" fmla="*/ 19443 w 19998"/>
                <a:gd name="connsiteY626" fmla="*/ 4373 h 19998"/>
                <a:gd name="connsiteX627" fmla="*/ 19500 w 19998"/>
                <a:gd name="connsiteY627" fmla="*/ 4373 h 19998"/>
                <a:gd name="connsiteX628" fmla="*/ 19521 w 19998"/>
                <a:gd name="connsiteY628" fmla="*/ 4352 h 19998"/>
                <a:gd name="connsiteX629" fmla="*/ 19998 w 19998"/>
                <a:gd name="connsiteY629" fmla="*/ 4512 h 19998"/>
                <a:gd name="connsiteX630" fmla="*/ 19750 w 19998"/>
                <a:gd name="connsiteY630" fmla="*/ 4939 h 19998"/>
                <a:gd name="connsiteX631" fmla="*/ 19712 w 19998"/>
                <a:gd name="connsiteY631" fmla="*/ 4939 h 19998"/>
                <a:gd name="connsiteX632" fmla="*/ 19686 w 19998"/>
                <a:gd name="connsiteY632" fmla="*/ 5003 h 19998"/>
                <a:gd name="connsiteX633" fmla="*/ 19645 w 19998"/>
                <a:gd name="connsiteY633" fmla="*/ 5003 h 19998"/>
                <a:gd name="connsiteX634" fmla="*/ 19131 w 19998"/>
                <a:gd name="connsiteY634" fmla="*/ 6512 h 19998"/>
                <a:gd name="connsiteX635" fmla="*/ 19236 w 19998"/>
                <a:gd name="connsiteY635" fmla="*/ 7750 h 19998"/>
                <a:gd name="connsiteX636" fmla="*/ 19212 w 19998"/>
                <a:gd name="connsiteY636" fmla="*/ 7750 h 19998"/>
                <a:gd name="connsiteX637" fmla="*/ 19090 w 19998"/>
                <a:gd name="connsiteY637" fmla="*/ 7870 h 19998"/>
                <a:gd name="connsiteX638" fmla="*/ 19152 w 19998"/>
                <a:gd name="connsiteY638" fmla="*/ 7853 h 19998"/>
                <a:gd name="connsiteX639" fmla="*/ 19064 w 19998"/>
                <a:gd name="connsiteY639" fmla="*/ 7973 h 19998"/>
                <a:gd name="connsiteX640" fmla="*/ 18983 w 19998"/>
                <a:gd name="connsiteY640" fmla="*/ 7973 h 19998"/>
                <a:gd name="connsiteX641" fmla="*/ 18714 w 19998"/>
                <a:gd name="connsiteY641" fmla="*/ 8135 h 19998"/>
                <a:gd name="connsiteX642" fmla="*/ 18695 w 19998"/>
                <a:gd name="connsiteY642" fmla="*/ 8093 h 19998"/>
                <a:gd name="connsiteX643" fmla="*/ 18614 w 19998"/>
                <a:gd name="connsiteY643" fmla="*/ 7997 h 19998"/>
                <a:gd name="connsiteX644" fmla="*/ 18304 w 19998"/>
                <a:gd name="connsiteY64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05 w 19998"/>
                <a:gd name="connsiteY385" fmla="*/ 5231 h 19998"/>
                <a:gd name="connsiteX386" fmla="*/ 1524 w 19998"/>
                <a:gd name="connsiteY386" fmla="*/ 5069 h 19998"/>
                <a:gd name="connsiteX387" fmla="*/ 1562 w 19998"/>
                <a:gd name="connsiteY387" fmla="*/ 5069 h 19998"/>
                <a:gd name="connsiteX388" fmla="*/ 1562 w 19998"/>
                <a:gd name="connsiteY388" fmla="*/ 5043 h 19998"/>
                <a:gd name="connsiteX389" fmla="*/ 1815 w 19998"/>
                <a:gd name="connsiteY389" fmla="*/ 5125 h 19998"/>
                <a:gd name="connsiteX390" fmla="*/ 1815 w 19998"/>
                <a:gd name="connsiteY390" fmla="*/ 5149 h 19998"/>
                <a:gd name="connsiteX391" fmla="*/ 1831 w 19998"/>
                <a:gd name="connsiteY391" fmla="*/ 5149 h 19998"/>
                <a:gd name="connsiteX392" fmla="*/ 1874 w 19998"/>
                <a:gd name="connsiteY392" fmla="*/ 5149 h 19998"/>
                <a:gd name="connsiteX393" fmla="*/ 1874 w 19998"/>
                <a:gd name="connsiteY393" fmla="*/ 5189 h 19998"/>
                <a:gd name="connsiteX394" fmla="*/ 1936 w 19998"/>
                <a:gd name="connsiteY394" fmla="*/ 5165 h 19998"/>
                <a:gd name="connsiteX395" fmla="*/ 1936 w 19998"/>
                <a:gd name="connsiteY395" fmla="*/ 5149 h 19998"/>
                <a:gd name="connsiteX396" fmla="*/ 1915 w 19998"/>
                <a:gd name="connsiteY396" fmla="*/ 5125 h 19998"/>
                <a:gd name="connsiteX397" fmla="*/ 1915 w 19998"/>
                <a:gd name="connsiteY397" fmla="*/ 5069 h 19998"/>
                <a:gd name="connsiteX398" fmla="*/ 1979 w 19998"/>
                <a:gd name="connsiteY398" fmla="*/ 5003 h 19998"/>
                <a:gd name="connsiteX399" fmla="*/ 1936 w 19998"/>
                <a:gd name="connsiteY399" fmla="*/ 4939 h 19998"/>
                <a:gd name="connsiteX400" fmla="*/ 2103 w 19998"/>
                <a:gd name="connsiteY400" fmla="*/ 4820 h 19998"/>
                <a:gd name="connsiteX401" fmla="*/ 2496 w 19998"/>
                <a:gd name="connsiteY401" fmla="*/ 4777 h 19998"/>
                <a:gd name="connsiteX402" fmla="*/ 2536 w 19998"/>
                <a:gd name="connsiteY402" fmla="*/ 4860 h 19998"/>
                <a:gd name="connsiteX403" fmla="*/ 2722 w 19998"/>
                <a:gd name="connsiteY403" fmla="*/ 4761 h 19998"/>
                <a:gd name="connsiteX404" fmla="*/ 2722 w 19998"/>
                <a:gd name="connsiteY404" fmla="*/ 4900 h 19998"/>
                <a:gd name="connsiteX405" fmla="*/ 2805 w 19998"/>
                <a:gd name="connsiteY405" fmla="*/ 4923 h 19998"/>
                <a:gd name="connsiteX406" fmla="*/ 2782 w 19998"/>
                <a:gd name="connsiteY406" fmla="*/ 4982 h 19998"/>
                <a:gd name="connsiteX407" fmla="*/ 2886 w 19998"/>
                <a:gd name="connsiteY407" fmla="*/ 5022 h 19998"/>
                <a:gd name="connsiteX408" fmla="*/ 2910 w 19998"/>
                <a:gd name="connsiteY408" fmla="*/ 5022 h 19998"/>
                <a:gd name="connsiteX409" fmla="*/ 2970 w 19998"/>
                <a:gd name="connsiteY409" fmla="*/ 5189 h 19998"/>
                <a:gd name="connsiteX410" fmla="*/ 3256 w 19998"/>
                <a:gd name="connsiteY410" fmla="*/ 5673 h 19998"/>
                <a:gd name="connsiteX411" fmla="*/ 3608 w 19998"/>
                <a:gd name="connsiteY411" fmla="*/ 5391 h 19998"/>
                <a:gd name="connsiteX412" fmla="*/ 3860 w 19998"/>
                <a:gd name="connsiteY412" fmla="*/ 5268 h 19998"/>
                <a:gd name="connsiteX413" fmla="*/ 3999 w 19998"/>
                <a:gd name="connsiteY413" fmla="*/ 5534 h 19998"/>
                <a:gd name="connsiteX414" fmla="*/ 4351 w 19998"/>
                <a:gd name="connsiteY414" fmla="*/ 5351 h 19998"/>
                <a:gd name="connsiteX415" fmla="*/ 4580 w 19998"/>
                <a:gd name="connsiteY415" fmla="*/ 5268 h 19998"/>
                <a:gd name="connsiteX416" fmla="*/ 4580 w 19998"/>
                <a:gd name="connsiteY416" fmla="*/ 5471 h 19998"/>
                <a:gd name="connsiteX417" fmla="*/ 4994 w 19998"/>
                <a:gd name="connsiteY417" fmla="*/ 5449 h 19998"/>
                <a:gd name="connsiteX418" fmla="*/ 5323 w 19998"/>
                <a:gd name="connsiteY418" fmla="*/ 5471 h 19998"/>
                <a:gd name="connsiteX419" fmla="*/ 5242 w 19998"/>
                <a:gd name="connsiteY419" fmla="*/ 5407 h 19998"/>
                <a:gd name="connsiteX420" fmla="*/ 4994 w 19998"/>
                <a:gd name="connsiteY420" fmla="*/ 5003 h 19998"/>
                <a:gd name="connsiteX421" fmla="*/ 4970 w 19998"/>
                <a:gd name="connsiteY421" fmla="*/ 5003 h 19998"/>
                <a:gd name="connsiteX422" fmla="*/ 4954 w 19998"/>
                <a:gd name="connsiteY422" fmla="*/ 4982 h 19998"/>
                <a:gd name="connsiteX423" fmla="*/ 5054 w 19998"/>
                <a:gd name="connsiteY423" fmla="*/ 4618 h 19998"/>
                <a:gd name="connsiteX424" fmla="*/ 5054 w 19998"/>
                <a:gd name="connsiteY424" fmla="*/ 4601 h 19998"/>
                <a:gd name="connsiteX425" fmla="*/ 5037 w 19998"/>
                <a:gd name="connsiteY425" fmla="*/ 4618 h 19998"/>
                <a:gd name="connsiteX426" fmla="*/ 5011 w 19998"/>
                <a:gd name="connsiteY426" fmla="*/ 4131 h 19998"/>
                <a:gd name="connsiteX427" fmla="*/ 4970 w 19998"/>
                <a:gd name="connsiteY427" fmla="*/ 4131 h 19998"/>
                <a:gd name="connsiteX428" fmla="*/ 4642 w 19998"/>
                <a:gd name="connsiteY428" fmla="*/ 3335 h 19998"/>
                <a:gd name="connsiteX429" fmla="*/ 4663 w 19998"/>
                <a:gd name="connsiteY429" fmla="*/ 3092 h 19998"/>
                <a:gd name="connsiteX430" fmla="*/ 4563 w 19998"/>
                <a:gd name="connsiteY430" fmla="*/ 3050 h 19998"/>
                <a:gd name="connsiteX431" fmla="*/ 4563 w 19998"/>
                <a:gd name="connsiteY431" fmla="*/ 2930 h 19998"/>
                <a:gd name="connsiteX432" fmla="*/ 4663 w 19998"/>
                <a:gd name="connsiteY432" fmla="*/ 2987 h 19998"/>
                <a:gd name="connsiteX433" fmla="*/ 4684 w 19998"/>
                <a:gd name="connsiteY433" fmla="*/ 2947 h 19998"/>
                <a:gd name="connsiteX434" fmla="*/ 5242 w 19998"/>
                <a:gd name="connsiteY434" fmla="*/ 3092 h 19998"/>
                <a:gd name="connsiteX435" fmla="*/ 5258 w 19998"/>
                <a:gd name="connsiteY435" fmla="*/ 3029 h 19998"/>
                <a:gd name="connsiteX436" fmla="*/ 5570 w 19998"/>
                <a:gd name="connsiteY436" fmla="*/ 3050 h 19998"/>
                <a:gd name="connsiteX437" fmla="*/ 5632 w 19998"/>
                <a:gd name="connsiteY437" fmla="*/ 3252 h 19998"/>
                <a:gd name="connsiteX438" fmla="*/ 5592 w 19998"/>
                <a:gd name="connsiteY438" fmla="*/ 3252 h 19998"/>
                <a:gd name="connsiteX439" fmla="*/ 5570 w 19998"/>
                <a:gd name="connsiteY439" fmla="*/ 3316 h 19998"/>
                <a:gd name="connsiteX440" fmla="*/ 5511 w 19998"/>
                <a:gd name="connsiteY440" fmla="*/ 3316 h 19998"/>
                <a:gd name="connsiteX441" fmla="*/ 5675 w 19998"/>
                <a:gd name="connsiteY441" fmla="*/ 3800 h 19998"/>
                <a:gd name="connsiteX442" fmla="*/ 5649 w 19998"/>
                <a:gd name="connsiteY442" fmla="*/ 3826 h 19998"/>
                <a:gd name="connsiteX443" fmla="*/ 5732 w 19998"/>
                <a:gd name="connsiteY443" fmla="*/ 3842 h 19998"/>
                <a:gd name="connsiteX444" fmla="*/ 5713 w 19998"/>
                <a:gd name="connsiteY444" fmla="*/ 3842 h 19998"/>
                <a:gd name="connsiteX445" fmla="*/ 5732 w 19998"/>
                <a:gd name="connsiteY445" fmla="*/ 3882 h 19998"/>
                <a:gd name="connsiteX446" fmla="*/ 5756 w 19998"/>
                <a:gd name="connsiteY446" fmla="*/ 3882 h 19998"/>
                <a:gd name="connsiteX447" fmla="*/ 5775 w 19998"/>
                <a:gd name="connsiteY447" fmla="*/ 3882 h 19998"/>
                <a:gd name="connsiteX448" fmla="*/ 5861 w 19998"/>
                <a:gd name="connsiteY448" fmla="*/ 3762 h 19998"/>
                <a:gd name="connsiteX449" fmla="*/ 6499 w 19998"/>
                <a:gd name="connsiteY449" fmla="*/ 3906 h 19998"/>
                <a:gd name="connsiteX450" fmla="*/ 7611 w 19998"/>
                <a:gd name="connsiteY450" fmla="*/ 3826 h 19998"/>
                <a:gd name="connsiteX451" fmla="*/ 7923 w 19998"/>
                <a:gd name="connsiteY451" fmla="*/ 3722 h 19998"/>
                <a:gd name="connsiteX452" fmla="*/ 8045 w 19998"/>
                <a:gd name="connsiteY452" fmla="*/ 3703 h 19998"/>
                <a:gd name="connsiteX453" fmla="*/ 7611 w 19998"/>
                <a:gd name="connsiteY453" fmla="*/ 3600 h 19998"/>
                <a:gd name="connsiteX454" fmla="*/ 7611 w 19998"/>
                <a:gd name="connsiteY454" fmla="*/ 3581 h 19998"/>
                <a:gd name="connsiteX455" fmla="*/ 7799 w 19998"/>
                <a:gd name="connsiteY455" fmla="*/ 3092 h 19998"/>
                <a:gd name="connsiteX456" fmla="*/ 9574 w 19998"/>
                <a:gd name="connsiteY456" fmla="*/ 2317 h 19998"/>
                <a:gd name="connsiteX457" fmla="*/ 9843 w 19998"/>
                <a:gd name="connsiteY457" fmla="*/ 1993 h 19998"/>
                <a:gd name="connsiteX458" fmla="*/ 9902 w 19998"/>
                <a:gd name="connsiteY458" fmla="*/ 2051 h 19998"/>
                <a:gd name="connsiteX459" fmla="*/ 10031 w 19998"/>
                <a:gd name="connsiteY459" fmla="*/ 2051 h 19998"/>
                <a:gd name="connsiteX460" fmla="*/ 9964 w 19998"/>
                <a:gd name="connsiteY460" fmla="*/ 1972 h 19998"/>
                <a:gd name="connsiteX461" fmla="*/ 9943 w 19998"/>
                <a:gd name="connsiteY461" fmla="*/ 1993 h 19998"/>
                <a:gd name="connsiteX462" fmla="*/ 9843 w 19998"/>
                <a:gd name="connsiteY462" fmla="*/ 1645 h 19998"/>
                <a:gd name="connsiteX463" fmla="*/ 9902 w 19998"/>
                <a:gd name="connsiteY463" fmla="*/ 1645 h 19998"/>
                <a:gd name="connsiteX464" fmla="*/ 9902 w 19998"/>
                <a:gd name="connsiteY464" fmla="*/ 1628 h 19998"/>
                <a:gd name="connsiteX465" fmla="*/ 9902 w 19998"/>
                <a:gd name="connsiteY465" fmla="*/ 1607 h 19998"/>
                <a:gd name="connsiteX466" fmla="*/ 9843 w 19998"/>
                <a:gd name="connsiteY466" fmla="*/ 1542 h 19998"/>
                <a:gd name="connsiteX467" fmla="*/ 9886 w 19998"/>
                <a:gd name="connsiteY467" fmla="*/ 1260 h 19998"/>
                <a:gd name="connsiteX468" fmla="*/ 9926 w 19998"/>
                <a:gd name="connsiteY468" fmla="*/ 1243 h 19998"/>
                <a:gd name="connsiteX469" fmla="*/ 9886 w 19998"/>
                <a:gd name="connsiteY469" fmla="*/ 815 h 19998"/>
                <a:gd name="connsiteX470" fmla="*/ 9902 w 19998"/>
                <a:gd name="connsiteY470" fmla="*/ 815 h 19998"/>
                <a:gd name="connsiteX471" fmla="*/ 9886 w 19998"/>
                <a:gd name="connsiteY471" fmla="*/ 484 h 19998"/>
                <a:gd name="connsiteX472" fmla="*/ 10645 w 19998"/>
                <a:gd name="connsiteY472" fmla="*/ 186 h 19998"/>
                <a:gd name="connsiteX473" fmla="*/ 11307 w 19998"/>
                <a:gd name="connsiteY473" fmla="*/ 0 h 19998"/>
                <a:gd name="connsiteX474" fmla="*/ 11431 w 19998"/>
                <a:gd name="connsiteY474" fmla="*/ 324 h 19998"/>
                <a:gd name="connsiteX475" fmla="*/ 11431 w 19998"/>
                <a:gd name="connsiteY475" fmla="*/ 630 h 19998"/>
                <a:gd name="connsiteX476" fmla="*/ 11577 w 19998"/>
                <a:gd name="connsiteY476" fmla="*/ 630 h 19998"/>
                <a:gd name="connsiteX477" fmla="*/ 11700 w 19998"/>
                <a:gd name="connsiteY477" fmla="*/ 832 h 19998"/>
                <a:gd name="connsiteX478" fmla="*/ 11822 w 19998"/>
                <a:gd name="connsiteY478" fmla="*/ 895 h 19998"/>
                <a:gd name="connsiteX479" fmla="*/ 12158 w 19998"/>
                <a:gd name="connsiteY479" fmla="*/ 670 h 19998"/>
                <a:gd name="connsiteX480" fmla="*/ 12279 w 19998"/>
                <a:gd name="connsiteY480" fmla="*/ 792 h 19998"/>
                <a:gd name="connsiteX481" fmla="*/ 12255 w 19998"/>
                <a:gd name="connsiteY481" fmla="*/ 815 h 19998"/>
                <a:gd name="connsiteX482" fmla="*/ 12360 w 19998"/>
                <a:gd name="connsiteY482" fmla="*/ 895 h 19998"/>
                <a:gd name="connsiteX483" fmla="*/ 12360 w 19998"/>
                <a:gd name="connsiteY483" fmla="*/ 912 h 19998"/>
                <a:gd name="connsiteX484" fmla="*/ 12339 w 19998"/>
                <a:gd name="connsiteY484" fmla="*/ 935 h 19998"/>
                <a:gd name="connsiteX485" fmla="*/ 12548 w 19998"/>
                <a:gd name="connsiteY485" fmla="*/ 1342 h 19998"/>
                <a:gd name="connsiteX486" fmla="*/ 12753 w 19998"/>
                <a:gd name="connsiteY486" fmla="*/ 1260 h 19998"/>
                <a:gd name="connsiteX487" fmla="*/ 12729 w 19998"/>
                <a:gd name="connsiteY487" fmla="*/ 1363 h 19998"/>
                <a:gd name="connsiteX488" fmla="*/ 12834 w 19998"/>
                <a:gd name="connsiteY488" fmla="*/ 1323 h 19998"/>
                <a:gd name="connsiteX489" fmla="*/ 12853 w 19998"/>
                <a:gd name="connsiteY489" fmla="*/ 1342 h 19998"/>
                <a:gd name="connsiteX490" fmla="*/ 12901 w 19998"/>
                <a:gd name="connsiteY490" fmla="*/ 1342 h 19998"/>
                <a:gd name="connsiteX491" fmla="*/ 13039 w 19998"/>
                <a:gd name="connsiteY491" fmla="*/ 1769 h 19998"/>
                <a:gd name="connsiteX492" fmla="*/ 13039 w 19998"/>
                <a:gd name="connsiteY492" fmla="*/ 1751 h 19998"/>
                <a:gd name="connsiteX493" fmla="*/ 13065 w 19998"/>
                <a:gd name="connsiteY493" fmla="*/ 1751 h 19998"/>
                <a:gd name="connsiteX494" fmla="*/ 13082 w 19998"/>
                <a:gd name="connsiteY494" fmla="*/ 1671 h 19998"/>
                <a:gd name="connsiteX495" fmla="*/ 13186 w 19998"/>
                <a:gd name="connsiteY495" fmla="*/ 1645 h 19998"/>
                <a:gd name="connsiteX496" fmla="*/ 13203 w 19998"/>
                <a:gd name="connsiteY496" fmla="*/ 1671 h 19998"/>
                <a:gd name="connsiteX497" fmla="*/ 13203 w 19998"/>
                <a:gd name="connsiteY497" fmla="*/ 1645 h 19998"/>
                <a:gd name="connsiteX498" fmla="*/ 13267 w 19998"/>
                <a:gd name="connsiteY498" fmla="*/ 1645 h 19998"/>
                <a:gd name="connsiteX499" fmla="*/ 13267 w 19998"/>
                <a:gd name="connsiteY499" fmla="*/ 1671 h 19998"/>
                <a:gd name="connsiteX500" fmla="*/ 13308 w 19998"/>
                <a:gd name="connsiteY500" fmla="*/ 1687 h 19998"/>
                <a:gd name="connsiteX501" fmla="*/ 13308 w 19998"/>
                <a:gd name="connsiteY501" fmla="*/ 1711 h 19998"/>
                <a:gd name="connsiteX502" fmla="*/ 13515 w 19998"/>
                <a:gd name="connsiteY502" fmla="*/ 1628 h 19998"/>
                <a:gd name="connsiteX503" fmla="*/ 13598 w 19998"/>
                <a:gd name="connsiteY503" fmla="*/ 1751 h 19998"/>
                <a:gd name="connsiteX504" fmla="*/ 13660 w 19998"/>
                <a:gd name="connsiteY504" fmla="*/ 1769 h 19998"/>
                <a:gd name="connsiteX505" fmla="*/ 13660 w 19998"/>
                <a:gd name="connsiteY505" fmla="*/ 1833 h 19998"/>
                <a:gd name="connsiteX506" fmla="*/ 13677 w 19998"/>
                <a:gd name="connsiteY506" fmla="*/ 1833 h 19998"/>
                <a:gd name="connsiteX507" fmla="*/ 13677 w 19998"/>
                <a:gd name="connsiteY507" fmla="*/ 1849 h 19998"/>
                <a:gd name="connsiteX508" fmla="*/ 13725 w 19998"/>
                <a:gd name="connsiteY508" fmla="*/ 1849 h 19998"/>
                <a:gd name="connsiteX509" fmla="*/ 13703 w 19998"/>
                <a:gd name="connsiteY509" fmla="*/ 1833 h 19998"/>
                <a:gd name="connsiteX510" fmla="*/ 13725 w 19998"/>
                <a:gd name="connsiteY510" fmla="*/ 1791 h 19998"/>
                <a:gd name="connsiteX511" fmla="*/ 13808 w 19998"/>
                <a:gd name="connsiteY511" fmla="*/ 1873 h 19998"/>
                <a:gd name="connsiteX512" fmla="*/ 13725 w 19998"/>
                <a:gd name="connsiteY512" fmla="*/ 2155 h 19998"/>
                <a:gd name="connsiteX513" fmla="*/ 13725 w 19998"/>
                <a:gd name="connsiteY513" fmla="*/ 2138 h 19998"/>
                <a:gd name="connsiteX514" fmla="*/ 13784 w 19998"/>
                <a:gd name="connsiteY514" fmla="*/ 2155 h 19998"/>
                <a:gd name="connsiteX515" fmla="*/ 13825 w 19998"/>
                <a:gd name="connsiteY515" fmla="*/ 2301 h 19998"/>
                <a:gd name="connsiteX516" fmla="*/ 13703 w 19998"/>
                <a:gd name="connsiteY516" fmla="*/ 2420 h 19998"/>
                <a:gd name="connsiteX517" fmla="*/ 13741 w 19998"/>
                <a:gd name="connsiteY517" fmla="*/ 2463 h 19998"/>
                <a:gd name="connsiteX518" fmla="*/ 13703 w 19998"/>
                <a:gd name="connsiteY518" fmla="*/ 2503 h 19998"/>
                <a:gd name="connsiteX519" fmla="*/ 13784 w 19998"/>
                <a:gd name="connsiteY519" fmla="*/ 2519 h 19998"/>
                <a:gd name="connsiteX520" fmla="*/ 13784 w 19998"/>
                <a:gd name="connsiteY520" fmla="*/ 2540 h 19998"/>
                <a:gd name="connsiteX521" fmla="*/ 13849 w 19998"/>
                <a:gd name="connsiteY521" fmla="*/ 2540 h 19998"/>
                <a:gd name="connsiteX522" fmla="*/ 14280 w 19998"/>
                <a:gd name="connsiteY522" fmla="*/ 2540 h 19998"/>
                <a:gd name="connsiteX523" fmla="*/ 14527 w 19998"/>
                <a:gd name="connsiteY523" fmla="*/ 2437 h 19998"/>
                <a:gd name="connsiteX524" fmla="*/ 14527 w 19998"/>
                <a:gd name="connsiteY524" fmla="*/ 2218 h 19998"/>
                <a:gd name="connsiteX525" fmla="*/ 14715 w 19998"/>
                <a:gd name="connsiteY525" fmla="*/ 2051 h 19998"/>
                <a:gd name="connsiteX526" fmla="*/ 14815 w 19998"/>
                <a:gd name="connsiteY526" fmla="*/ 2115 h 19998"/>
                <a:gd name="connsiteX527" fmla="*/ 14775 w 19998"/>
                <a:gd name="connsiteY527" fmla="*/ 2138 h 19998"/>
                <a:gd name="connsiteX528" fmla="*/ 14796 w 19998"/>
                <a:gd name="connsiteY528" fmla="*/ 2218 h 19998"/>
                <a:gd name="connsiteX529" fmla="*/ 14756 w 19998"/>
                <a:gd name="connsiteY529" fmla="*/ 2195 h 19998"/>
                <a:gd name="connsiteX530" fmla="*/ 14732 w 19998"/>
                <a:gd name="connsiteY530" fmla="*/ 2218 h 19998"/>
                <a:gd name="connsiteX531" fmla="*/ 14756 w 19998"/>
                <a:gd name="connsiteY531" fmla="*/ 2237 h 19998"/>
                <a:gd name="connsiteX532" fmla="*/ 14732 w 19998"/>
                <a:gd name="connsiteY532" fmla="*/ 2275 h 19998"/>
                <a:gd name="connsiteX533" fmla="*/ 14715 w 19998"/>
                <a:gd name="connsiteY533" fmla="*/ 2275 h 19998"/>
                <a:gd name="connsiteX534" fmla="*/ 14756 w 19998"/>
                <a:gd name="connsiteY534" fmla="*/ 2341 h 19998"/>
                <a:gd name="connsiteX535" fmla="*/ 14675 w 19998"/>
                <a:gd name="connsiteY535" fmla="*/ 2519 h 19998"/>
                <a:gd name="connsiteX536" fmla="*/ 14815 w 19998"/>
                <a:gd name="connsiteY536" fmla="*/ 2622 h 19998"/>
                <a:gd name="connsiteX537" fmla="*/ 14796 w 19998"/>
                <a:gd name="connsiteY537" fmla="*/ 2904 h 19998"/>
                <a:gd name="connsiteX538" fmla="*/ 14918 w 19998"/>
                <a:gd name="connsiteY538" fmla="*/ 2904 h 19998"/>
                <a:gd name="connsiteX539" fmla="*/ 14918 w 19998"/>
                <a:gd name="connsiteY539" fmla="*/ 2867 h 19998"/>
                <a:gd name="connsiteX540" fmla="*/ 15001 w 19998"/>
                <a:gd name="connsiteY540" fmla="*/ 2888 h 19998"/>
                <a:gd name="connsiteX541" fmla="*/ 15230 w 19998"/>
                <a:gd name="connsiteY541" fmla="*/ 3074 h 19998"/>
                <a:gd name="connsiteX542" fmla="*/ 15249 w 19998"/>
                <a:gd name="connsiteY542" fmla="*/ 3050 h 19998"/>
                <a:gd name="connsiteX543" fmla="*/ 15249 w 19998"/>
                <a:gd name="connsiteY543" fmla="*/ 3114 h 19998"/>
                <a:gd name="connsiteX544" fmla="*/ 15330 w 19998"/>
                <a:gd name="connsiteY544" fmla="*/ 3114 h 19998"/>
                <a:gd name="connsiteX545" fmla="*/ 15418 w 19998"/>
                <a:gd name="connsiteY545" fmla="*/ 3114 h 19998"/>
                <a:gd name="connsiteX546" fmla="*/ 15499 w 19998"/>
                <a:gd name="connsiteY546" fmla="*/ 3196 h 19998"/>
                <a:gd name="connsiteX547" fmla="*/ 15475 w 19998"/>
                <a:gd name="connsiteY547" fmla="*/ 3252 h 19998"/>
                <a:gd name="connsiteX548" fmla="*/ 15499 w 19998"/>
                <a:gd name="connsiteY548" fmla="*/ 3295 h 19998"/>
                <a:gd name="connsiteX549" fmla="*/ 15499 w 19998"/>
                <a:gd name="connsiteY549" fmla="*/ 3276 h 19998"/>
                <a:gd name="connsiteX550" fmla="*/ 15599 w 19998"/>
                <a:gd name="connsiteY550" fmla="*/ 3276 h 19998"/>
                <a:gd name="connsiteX551" fmla="*/ 15704 w 19998"/>
                <a:gd name="connsiteY551" fmla="*/ 3374 h 19998"/>
                <a:gd name="connsiteX552" fmla="*/ 15682 w 19998"/>
                <a:gd name="connsiteY552" fmla="*/ 3414 h 19998"/>
                <a:gd name="connsiteX553" fmla="*/ 15723 w 19998"/>
                <a:gd name="connsiteY553" fmla="*/ 3478 h 19998"/>
                <a:gd name="connsiteX554" fmla="*/ 15704 w 19998"/>
                <a:gd name="connsiteY554" fmla="*/ 3497 h 19998"/>
                <a:gd name="connsiteX555" fmla="*/ 15747 w 19998"/>
                <a:gd name="connsiteY555" fmla="*/ 3534 h 19998"/>
                <a:gd name="connsiteX556" fmla="*/ 15747 w 19998"/>
                <a:gd name="connsiteY556" fmla="*/ 3518 h 19998"/>
                <a:gd name="connsiteX557" fmla="*/ 15935 w 19998"/>
                <a:gd name="connsiteY557" fmla="*/ 3478 h 19998"/>
                <a:gd name="connsiteX558" fmla="*/ 15935 w 19998"/>
                <a:gd name="connsiteY558" fmla="*/ 3518 h 19998"/>
                <a:gd name="connsiteX559" fmla="*/ 15951 w 19998"/>
                <a:gd name="connsiteY559" fmla="*/ 3518 h 19998"/>
                <a:gd name="connsiteX560" fmla="*/ 15992 w 19998"/>
                <a:gd name="connsiteY560" fmla="*/ 3414 h 19998"/>
                <a:gd name="connsiteX561" fmla="*/ 16156 w 19998"/>
                <a:gd name="connsiteY561" fmla="*/ 3414 h 19998"/>
                <a:gd name="connsiteX562" fmla="*/ 16156 w 19998"/>
                <a:gd name="connsiteY562" fmla="*/ 3374 h 19998"/>
                <a:gd name="connsiteX563" fmla="*/ 16302 w 19998"/>
                <a:gd name="connsiteY563" fmla="*/ 3436 h 19998"/>
                <a:gd name="connsiteX564" fmla="*/ 16285 w 19998"/>
                <a:gd name="connsiteY564" fmla="*/ 3454 h 19998"/>
                <a:gd name="connsiteX565" fmla="*/ 16366 w 19998"/>
                <a:gd name="connsiteY565" fmla="*/ 3518 h 19998"/>
                <a:gd name="connsiteX566" fmla="*/ 16490 w 19998"/>
                <a:gd name="connsiteY566" fmla="*/ 3518 h 19998"/>
                <a:gd name="connsiteX567" fmla="*/ 16506 w 19998"/>
                <a:gd name="connsiteY567" fmla="*/ 3600 h 19998"/>
                <a:gd name="connsiteX568" fmla="*/ 16590 w 19998"/>
                <a:gd name="connsiteY568" fmla="*/ 3624 h 19998"/>
                <a:gd name="connsiteX569" fmla="*/ 16611 w 19998"/>
                <a:gd name="connsiteY569" fmla="*/ 3581 h 19998"/>
                <a:gd name="connsiteX570" fmla="*/ 16694 w 19998"/>
                <a:gd name="connsiteY570" fmla="*/ 3600 h 19998"/>
                <a:gd name="connsiteX571" fmla="*/ 16694 w 19998"/>
                <a:gd name="connsiteY571" fmla="*/ 3560 h 19998"/>
                <a:gd name="connsiteX572" fmla="*/ 16716 w 19998"/>
                <a:gd name="connsiteY572" fmla="*/ 3560 h 19998"/>
                <a:gd name="connsiteX573" fmla="*/ 16716 w 19998"/>
                <a:gd name="connsiteY573" fmla="*/ 3518 h 19998"/>
                <a:gd name="connsiteX574" fmla="*/ 16759 w 19998"/>
                <a:gd name="connsiteY574" fmla="*/ 3497 h 19998"/>
                <a:gd name="connsiteX575" fmla="*/ 16759 w 19998"/>
                <a:gd name="connsiteY575" fmla="*/ 3478 h 19998"/>
                <a:gd name="connsiteX576" fmla="*/ 16940 w 19998"/>
                <a:gd name="connsiteY576" fmla="*/ 3478 h 19998"/>
                <a:gd name="connsiteX577" fmla="*/ 17085 w 19998"/>
                <a:gd name="connsiteY577" fmla="*/ 3560 h 19998"/>
                <a:gd name="connsiteX578" fmla="*/ 17085 w 19998"/>
                <a:gd name="connsiteY578" fmla="*/ 3534 h 19998"/>
                <a:gd name="connsiteX579" fmla="*/ 17192 w 19998"/>
                <a:gd name="connsiteY579" fmla="*/ 3518 h 19998"/>
                <a:gd name="connsiteX580" fmla="*/ 17192 w 19998"/>
                <a:gd name="connsiteY580" fmla="*/ 3534 h 19998"/>
                <a:gd name="connsiteX581" fmla="*/ 17373 w 19998"/>
                <a:gd name="connsiteY581" fmla="*/ 3640 h 19998"/>
                <a:gd name="connsiteX582" fmla="*/ 17354 w 19998"/>
                <a:gd name="connsiteY582" fmla="*/ 3663 h 19998"/>
                <a:gd name="connsiteX583" fmla="*/ 17437 w 19998"/>
                <a:gd name="connsiteY583" fmla="*/ 3783 h 19998"/>
                <a:gd name="connsiteX584" fmla="*/ 17397 w 19998"/>
                <a:gd name="connsiteY584" fmla="*/ 3783 h 19998"/>
                <a:gd name="connsiteX585" fmla="*/ 17414 w 19998"/>
                <a:gd name="connsiteY585" fmla="*/ 3826 h 19998"/>
                <a:gd name="connsiteX586" fmla="*/ 17437 w 19998"/>
                <a:gd name="connsiteY586" fmla="*/ 3826 h 19998"/>
                <a:gd name="connsiteX587" fmla="*/ 17602 w 19998"/>
                <a:gd name="connsiteY587" fmla="*/ 4028 h 19998"/>
                <a:gd name="connsiteX588" fmla="*/ 17623 w 19998"/>
                <a:gd name="connsiteY588" fmla="*/ 4091 h 19998"/>
                <a:gd name="connsiteX589" fmla="*/ 17642 w 19998"/>
                <a:gd name="connsiteY589" fmla="*/ 4091 h 19998"/>
                <a:gd name="connsiteX590" fmla="*/ 17683 w 19998"/>
                <a:gd name="connsiteY590" fmla="*/ 4211 h 19998"/>
                <a:gd name="connsiteX591" fmla="*/ 17849 w 19998"/>
                <a:gd name="connsiteY591" fmla="*/ 4211 h 19998"/>
                <a:gd name="connsiteX592" fmla="*/ 17849 w 19998"/>
                <a:gd name="connsiteY592" fmla="*/ 4171 h 19998"/>
                <a:gd name="connsiteX593" fmla="*/ 17871 w 19998"/>
                <a:gd name="connsiteY593" fmla="*/ 4171 h 19998"/>
                <a:gd name="connsiteX594" fmla="*/ 17830 w 19998"/>
                <a:gd name="connsiteY594" fmla="*/ 4091 h 19998"/>
                <a:gd name="connsiteX595" fmla="*/ 17871 w 19998"/>
                <a:gd name="connsiteY595" fmla="*/ 4065 h 19998"/>
                <a:gd name="connsiteX596" fmla="*/ 17935 w 19998"/>
                <a:gd name="connsiteY596" fmla="*/ 4091 h 19998"/>
                <a:gd name="connsiteX597" fmla="*/ 17976 w 19998"/>
                <a:gd name="connsiteY597" fmla="*/ 4065 h 19998"/>
                <a:gd name="connsiteX598" fmla="*/ 18019 w 19998"/>
                <a:gd name="connsiteY598" fmla="*/ 4091 h 19998"/>
                <a:gd name="connsiteX599" fmla="*/ 18140 w 19998"/>
                <a:gd name="connsiteY599" fmla="*/ 4131 h 19998"/>
                <a:gd name="connsiteX600" fmla="*/ 18183 w 19998"/>
                <a:gd name="connsiteY600" fmla="*/ 4293 h 19998"/>
                <a:gd name="connsiteX601" fmla="*/ 18200 w 19998"/>
                <a:gd name="connsiteY601" fmla="*/ 4293 h 19998"/>
                <a:gd name="connsiteX602" fmla="*/ 18223 w 19998"/>
                <a:gd name="connsiteY602" fmla="*/ 4211 h 19998"/>
                <a:gd name="connsiteX603" fmla="*/ 18240 w 19998"/>
                <a:gd name="connsiteY603" fmla="*/ 4211 h 19998"/>
                <a:gd name="connsiteX604" fmla="*/ 18240 w 19998"/>
                <a:gd name="connsiteY604" fmla="*/ 4230 h 19998"/>
                <a:gd name="connsiteX605" fmla="*/ 18281 w 19998"/>
                <a:gd name="connsiteY605" fmla="*/ 4230 h 19998"/>
                <a:gd name="connsiteX606" fmla="*/ 18328 w 19998"/>
                <a:gd name="connsiteY606" fmla="*/ 4270 h 19998"/>
                <a:gd name="connsiteX607" fmla="*/ 18369 w 19998"/>
                <a:gd name="connsiteY607" fmla="*/ 4253 h 19998"/>
                <a:gd name="connsiteX608" fmla="*/ 18388 w 19998"/>
                <a:gd name="connsiteY608" fmla="*/ 4270 h 19998"/>
                <a:gd name="connsiteX609" fmla="*/ 18531 w 19998"/>
                <a:gd name="connsiteY609" fmla="*/ 4253 h 19998"/>
                <a:gd name="connsiteX610" fmla="*/ 18531 w 19998"/>
                <a:gd name="connsiteY610" fmla="*/ 4270 h 19998"/>
                <a:gd name="connsiteX611" fmla="*/ 18631 w 19998"/>
                <a:gd name="connsiteY611" fmla="*/ 4211 h 19998"/>
                <a:gd name="connsiteX612" fmla="*/ 18631 w 19998"/>
                <a:gd name="connsiteY612" fmla="*/ 4131 h 19998"/>
                <a:gd name="connsiteX613" fmla="*/ 18762 w 19998"/>
                <a:gd name="connsiteY613" fmla="*/ 4108 h 19998"/>
                <a:gd name="connsiteX614" fmla="*/ 18778 w 19998"/>
                <a:gd name="connsiteY614" fmla="*/ 4148 h 19998"/>
                <a:gd name="connsiteX615" fmla="*/ 18821 w 19998"/>
                <a:gd name="connsiteY615" fmla="*/ 4131 h 19998"/>
                <a:gd name="connsiteX616" fmla="*/ 18943 w 19998"/>
                <a:gd name="connsiteY616" fmla="*/ 4333 h 19998"/>
                <a:gd name="connsiteX617" fmla="*/ 19047 w 19998"/>
                <a:gd name="connsiteY617" fmla="*/ 4333 h 19998"/>
                <a:gd name="connsiteX618" fmla="*/ 19064 w 19998"/>
                <a:gd name="connsiteY618" fmla="*/ 4392 h 19998"/>
                <a:gd name="connsiteX619" fmla="*/ 19152 w 19998"/>
                <a:gd name="connsiteY619" fmla="*/ 4392 h 19998"/>
                <a:gd name="connsiteX620" fmla="*/ 19152 w 19998"/>
                <a:gd name="connsiteY620" fmla="*/ 4373 h 19998"/>
                <a:gd name="connsiteX621" fmla="*/ 19212 w 19998"/>
                <a:gd name="connsiteY621" fmla="*/ 4373 h 19998"/>
                <a:gd name="connsiteX622" fmla="*/ 19212 w 19998"/>
                <a:gd name="connsiteY622" fmla="*/ 4392 h 19998"/>
                <a:gd name="connsiteX623" fmla="*/ 19317 w 19998"/>
                <a:gd name="connsiteY623" fmla="*/ 4333 h 19998"/>
                <a:gd name="connsiteX624" fmla="*/ 19417 w 19998"/>
                <a:gd name="connsiteY624" fmla="*/ 4392 h 19998"/>
                <a:gd name="connsiteX625" fmla="*/ 19443 w 19998"/>
                <a:gd name="connsiteY625" fmla="*/ 4373 h 19998"/>
                <a:gd name="connsiteX626" fmla="*/ 19500 w 19998"/>
                <a:gd name="connsiteY626" fmla="*/ 4373 h 19998"/>
                <a:gd name="connsiteX627" fmla="*/ 19521 w 19998"/>
                <a:gd name="connsiteY627" fmla="*/ 4352 h 19998"/>
                <a:gd name="connsiteX628" fmla="*/ 19998 w 19998"/>
                <a:gd name="connsiteY628" fmla="*/ 4512 h 19998"/>
                <a:gd name="connsiteX629" fmla="*/ 19750 w 19998"/>
                <a:gd name="connsiteY629" fmla="*/ 4939 h 19998"/>
                <a:gd name="connsiteX630" fmla="*/ 19712 w 19998"/>
                <a:gd name="connsiteY630" fmla="*/ 4939 h 19998"/>
                <a:gd name="connsiteX631" fmla="*/ 19686 w 19998"/>
                <a:gd name="connsiteY631" fmla="*/ 5003 h 19998"/>
                <a:gd name="connsiteX632" fmla="*/ 19645 w 19998"/>
                <a:gd name="connsiteY632" fmla="*/ 5003 h 19998"/>
                <a:gd name="connsiteX633" fmla="*/ 19131 w 19998"/>
                <a:gd name="connsiteY633" fmla="*/ 6512 h 19998"/>
                <a:gd name="connsiteX634" fmla="*/ 19236 w 19998"/>
                <a:gd name="connsiteY634" fmla="*/ 7750 h 19998"/>
                <a:gd name="connsiteX635" fmla="*/ 19212 w 19998"/>
                <a:gd name="connsiteY635" fmla="*/ 7750 h 19998"/>
                <a:gd name="connsiteX636" fmla="*/ 19090 w 19998"/>
                <a:gd name="connsiteY636" fmla="*/ 7870 h 19998"/>
                <a:gd name="connsiteX637" fmla="*/ 19152 w 19998"/>
                <a:gd name="connsiteY637" fmla="*/ 7853 h 19998"/>
                <a:gd name="connsiteX638" fmla="*/ 19064 w 19998"/>
                <a:gd name="connsiteY638" fmla="*/ 7973 h 19998"/>
                <a:gd name="connsiteX639" fmla="*/ 18983 w 19998"/>
                <a:gd name="connsiteY639" fmla="*/ 7973 h 19998"/>
                <a:gd name="connsiteX640" fmla="*/ 18714 w 19998"/>
                <a:gd name="connsiteY640" fmla="*/ 8135 h 19998"/>
                <a:gd name="connsiteX641" fmla="*/ 18695 w 19998"/>
                <a:gd name="connsiteY641" fmla="*/ 8093 h 19998"/>
                <a:gd name="connsiteX642" fmla="*/ 18614 w 19998"/>
                <a:gd name="connsiteY642" fmla="*/ 7997 h 19998"/>
                <a:gd name="connsiteX643" fmla="*/ 18304 w 19998"/>
                <a:gd name="connsiteY64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05 w 19998"/>
                <a:gd name="connsiteY385" fmla="*/ 5231 h 19998"/>
                <a:gd name="connsiteX386" fmla="*/ 1524 w 19998"/>
                <a:gd name="connsiteY386" fmla="*/ 5069 h 19998"/>
                <a:gd name="connsiteX387" fmla="*/ 1562 w 19998"/>
                <a:gd name="connsiteY387" fmla="*/ 5069 h 19998"/>
                <a:gd name="connsiteX388" fmla="*/ 1562 w 19998"/>
                <a:gd name="connsiteY388" fmla="*/ 5043 h 19998"/>
                <a:gd name="connsiteX389" fmla="*/ 1815 w 19998"/>
                <a:gd name="connsiteY389" fmla="*/ 5125 h 19998"/>
                <a:gd name="connsiteX390" fmla="*/ 1815 w 19998"/>
                <a:gd name="connsiteY390" fmla="*/ 5149 h 19998"/>
                <a:gd name="connsiteX391" fmla="*/ 1831 w 19998"/>
                <a:gd name="connsiteY391" fmla="*/ 5149 h 19998"/>
                <a:gd name="connsiteX392" fmla="*/ 1874 w 19998"/>
                <a:gd name="connsiteY392" fmla="*/ 5149 h 19998"/>
                <a:gd name="connsiteX393" fmla="*/ 1874 w 19998"/>
                <a:gd name="connsiteY393" fmla="*/ 5189 h 19998"/>
                <a:gd name="connsiteX394" fmla="*/ 1936 w 19998"/>
                <a:gd name="connsiteY394" fmla="*/ 5165 h 19998"/>
                <a:gd name="connsiteX395" fmla="*/ 1936 w 19998"/>
                <a:gd name="connsiteY395" fmla="*/ 5149 h 19998"/>
                <a:gd name="connsiteX396" fmla="*/ 1915 w 19998"/>
                <a:gd name="connsiteY396" fmla="*/ 5125 h 19998"/>
                <a:gd name="connsiteX397" fmla="*/ 1915 w 19998"/>
                <a:gd name="connsiteY397" fmla="*/ 5069 h 19998"/>
                <a:gd name="connsiteX398" fmla="*/ 1979 w 19998"/>
                <a:gd name="connsiteY398" fmla="*/ 5003 h 19998"/>
                <a:gd name="connsiteX399" fmla="*/ 1936 w 19998"/>
                <a:gd name="connsiteY399" fmla="*/ 4939 h 19998"/>
                <a:gd name="connsiteX400" fmla="*/ 2103 w 19998"/>
                <a:gd name="connsiteY400" fmla="*/ 4820 h 19998"/>
                <a:gd name="connsiteX401" fmla="*/ 2496 w 19998"/>
                <a:gd name="connsiteY401" fmla="*/ 4777 h 19998"/>
                <a:gd name="connsiteX402" fmla="*/ 2536 w 19998"/>
                <a:gd name="connsiteY402" fmla="*/ 4860 h 19998"/>
                <a:gd name="connsiteX403" fmla="*/ 2722 w 19998"/>
                <a:gd name="connsiteY403" fmla="*/ 4761 h 19998"/>
                <a:gd name="connsiteX404" fmla="*/ 2722 w 19998"/>
                <a:gd name="connsiteY404" fmla="*/ 4900 h 19998"/>
                <a:gd name="connsiteX405" fmla="*/ 2805 w 19998"/>
                <a:gd name="connsiteY405" fmla="*/ 4923 h 19998"/>
                <a:gd name="connsiteX406" fmla="*/ 2782 w 19998"/>
                <a:gd name="connsiteY406" fmla="*/ 4982 h 19998"/>
                <a:gd name="connsiteX407" fmla="*/ 2886 w 19998"/>
                <a:gd name="connsiteY407" fmla="*/ 5022 h 19998"/>
                <a:gd name="connsiteX408" fmla="*/ 2970 w 19998"/>
                <a:gd name="connsiteY408" fmla="*/ 5189 h 19998"/>
                <a:gd name="connsiteX409" fmla="*/ 3256 w 19998"/>
                <a:gd name="connsiteY409" fmla="*/ 5673 h 19998"/>
                <a:gd name="connsiteX410" fmla="*/ 3608 w 19998"/>
                <a:gd name="connsiteY410" fmla="*/ 5391 h 19998"/>
                <a:gd name="connsiteX411" fmla="*/ 3860 w 19998"/>
                <a:gd name="connsiteY411" fmla="*/ 5268 h 19998"/>
                <a:gd name="connsiteX412" fmla="*/ 3999 w 19998"/>
                <a:gd name="connsiteY412" fmla="*/ 5534 h 19998"/>
                <a:gd name="connsiteX413" fmla="*/ 4351 w 19998"/>
                <a:gd name="connsiteY413" fmla="*/ 5351 h 19998"/>
                <a:gd name="connsiteX414" fmla="*/ 4580 w 19998"/>
                <a:gd name="connsiteY414" fmla="*/ 5268 h 19998"/>
                <a:gd name="connsiteX415" fmla="*/ 4580 w 19998"/>
                <a:gd name="connsiteY415" fmla="*/ 5471 h 19998"/>
                <a:gd name="connsiteX416" fmla="*/ 4994 w 19998"/>
                <a:gd name="connsiteY416" fmla="*/ 5449 h 19998"/>
                <a:gd name="connsiteX417" fmla="*/ 5323 w 19998"/>
                <a:gd name="connsiteY417" fmla="*/ 5471 h 19998"/>
                <a:gd name="connsiteX418" fmla="*/ 5242 w 19998"/>
                <a:gd name="connsiteY418" fmla="*/ 5407 h 19998"/>
                <a:gd name="connsiteX419" fmla="*/ 4994 w 19998"/>
                <a:gd name="connsiteY419" fmla="*/ 5003 h 19998"/>
                <a:gd name="connsiteX420" fmla="*/ 4970 w 19998"/>
                <a:gd name="connsiteY420" fmla="*/ 5003 h 19998"/>
                <a:gd name="connsiteX421" fmla="*/ 4954 w 19998"/>
                <a:gd name="connsiteY421" fmla="*/ 4982 h 19998"/>
                <a:gd name="connsiteX422" fmla="*/ 5054 w 19998"/>
                <a:gd name="connsiteY422" fmla="*/ 4618 h 19998"/>
                <a:gd name="connsiteX423" fmla="*/ 5054 w 19998"/>
                <a:gd name="connsiteY423" fmla="*/ 4601 h 19998"/>
                <a:gd name="connsiteX424" fmla="*/ 5037 w 19998"/>
                <a:gd name="connsiteY424" fmla="*/ 4618 h 19998"/>
                <a:gd name="connsiteX425" fmla="*/ 5011 w 19998"/>
                <a:gd name="connsiteY425" fmla="*/ 4131 h 19998"/>
                <a:gd name="connsiteX426" fmla="*/ 4970 w 19998"/>
                <a:gd name="connsiteY426" fmla="*/ 4131 h 19998"/>
                <a:gd name="connsiteX427" fmla="*/ 4642 w 19998"/>
                <a:gd name="connsiteY427" fmla="*/ 3335 h 19998"/>
                <a:gd name="connsiteX428" fmla="*/ 4663 w 19998"/>
                <a:gd name="connsiteY428" fmla="*/ 3092 h 19998"/>
                <a:gd name="connsiteX429" fmla="*/ 4563 w 19998"/>
                <a:gd name="connsiteY429" fmla="*/ 3050 h 19998"/>
                <a:gd name="connsiteX430" fmla="*/ 4563 w 19998"/>
                <a:gd name="connsiteY430" fmla="*/ 2930 h 19998"/>
                <a:gd name="connsiteX431" fmla="*/ 4663 w 19998"/>
                <a:gd name="connsiteY431" fmla="*/ 2987 h 19998"/>
                <a:gd name="connsiteX432" fmla="*/ 4684 w 19998"/>
                <a:gd name="connsiteY432" fmla="*/ 2947 h 19998"/>
                <a:gd name="connsiteX433" fmla="*/ 5242 w 19998"/>
                <a:gd name="connsiteY433" fmla="*/ 3092 h 19998"/>
                <a:gd name="connsiteX434" fmla="*/ 5258 w 19998"/>
                <a:gd name="connsiteY434" fmla="*/ 3029 h 19998"/>
                <a:gd name="connsiteX435" fmla="*/ 5570 w 19998"/>
                <a:gd name="connsiteY435" fmla="*/ 3050 h 19998"/>
                <a:gd name="connsiteX436" fmla="*/ 5632 w 19998"/>
                <a:gd name="connsiteY436" fmla="*/ 3252 h 19998"/>
                <a:gd name="connsiteX437" fmla="*/ 5592 w 19998"/>
                <a:gd name="connsiteY437" fmla="*/ 3252 h 19998"/>
                <a:gd name="connsiteX438" fmla="*/ 5570 w 19998"/>
                <a:gd name="connsiteY438" fmla="*/ 3316 h 19998"/>
                <a:gd name="connsiteX439" fmla="*/ 5511 w 19998"/>
                <a:gd name="connsiteY439" fmla="*/ 3316 h 19998"/>
                <a:gd name="connsiteX440" fmla="*/ 5675 w 19998"/>
                <a:gd name="connsiteY440" fmla="*/ 3800 h 19998"/>
                <a:gd name="connsiteX441" fmla="*/ 5649 w 19998"/>
                <a:gd name="connsiteY441" fmla="*/ 3826 h 19998"/>
                <a:gd name="connsiteX442" fmla="*/ 5732 w 19998"/>
                <a:gd name="connsiteY442" fmla="*/ 3842 h 19998"/>
                <a:gd name="connsiteX443" fmla="*/ 5713 w 19998"/>
                <a:gd name="connsiteY443" fmla="*/ 3842 h 19998"/>
                <a:gd name="connsiteX444" fmla="*/ 5732 w 19998"/>
                <a:gd name="connsiteY444" fmla="*/ 3882 h 19998"/>
                <a:gd name="connsiteX445" fmla="*/ 5756 w 19998"/>
                <a:gd name="connsiteY445" fmla="*/ 3882 h 19998"/>
                <a:gd name="connsiteX446" fmla="*/ 5775 w 19998"/>
                <a:gd name="connsiteY446" fmla="*/ 3882 h 19998"/>
                <a:gd name="connsiteX447" fmla="*/ 5861 w 19998"/>
                <a:gd name="connsiteY447" fmla="*/ 3762 h 19998"/>
                <a:gd name="connsiteX448" fmla="*/ 6499 w 19998"/>
                <a:gd name="connsiteY448" fmla="*/ 3906 h 19998"/>
                <a:gd name="connsiteX449" fmla="*/ 7611 w 19998"/>
                <a:gd name="connsiteY449" fmla="*/ 3826 h 19998"/>
                <a:gd name="connsiteX450" fmla="*/ 7923 w 19998"/>
                <a:gd name="connsiteY450" fmla="*/ 3722 h 19998"/>
                <a:gd name="connsiteX451" fmla="*/ 8045 w 19998"/>
                <a:gd name="connsiteY451" fmla="*/ 3703 h 19998"/>
                <a:gd name="connsiteX452" fmla="*/ 7611 w 19998"/>
                <a:gd name="connsiteY452" fmla="*/ 3600 h 19998"/>
                <a:gd name="connsiteX453" fmla="*/ 7611 w 19998"/>
                <a:gd name="connsiteY453" fmla="*/ 3581 h 19998"/>
                <a:gd name="connsiteX454" fmla="*/ 7799 w 19998"/>
                <a:gd name="connsiteY454" fmla="*/ 3092 h 19998"/>
                <a:gd name="connsiteX455" fmla="*/ 9574 w 19998"/>
                <a:gd name="connsiteY455" fmla="*/ 2317 h 19998"/>
                <a:gd name="connsiteX456" fmla="*/ 9843 w 19998"/>
                <a:gd name="connsiteY456" fmla="*/ 1993 h 19998"/>
                <a:gd name="connsiteX457" fmla="*/ 9902 w 19998"/>
                <a:gd name="connsiteY457" fmla="*/ 2051 h 19998"/>
                <a:gd name="connsiteX458" fmla="*/ 10031 w 19998"/>
                <a:gd name="connsiteY458" fmla="*/ 2051 h 19998"/>
                <a:gd name="connsiteX459" fmla="*/ 9964 w 19998"/>
                <a:gd name="connsiteY459" fmla="*/ 1972 h 19998"/>
                <a:gd name="connsiteX460" fmla="*/ 9943 w 19998"/>
                <a:gd name="connsiteY460" fmla="*/ 1993 h 19998"/>
                <a:gd name="connsiteX461" fmla="*/ 9843 w 19998"/>
                <a:gd name="connsiteY461" fmla="*/ 1645 h 19998"/>
                <a:gd name="connsiteX462" fmla="*/ 9902 w 19998"/>
                <a:gd name="connsiteY462" fmla="*/ 1645 h 19998"/>
                <a:gd name="connsiteX463" fmla="*/ 9902 w 19998"/>
                <a:gd name="connsiteY463" fmla="*/ 1628 h 19998"/>
                <a:gd name="connsiteX464" fmla="*/ 9902 w 19998"/>
                <a:gd name="connsiteY464" fmla="*/ 1607 h 19998"/>
                <a:gd name="connsiteX465" fmla="*/ 9843 w 19998"/>
                <a:gd name="connsiteY465" fmla="*/ 1542 h 19998"/>
                <a:gd name="connsiteX466" fmla="*/ 9886 w 19998"/>
                <a:gd name="connsiteY466" fmla="*/ 1260 h 19998"/>
                <a:gd name="connsiteX467" fmla="*/ 9926 w 19998"/>
                <a:gd name="connsiteY467" fmla="*/ 1243 h 19998"/>
                <a:gd name="connsiteX468" fmla="*/ 9886 w 19998"/>
                <a:gd name="connsiteY468" fmla="*/ 815 h 19998"/>
                <a:gd name="connsiteX469" fmla="*/ 9902 w 19998"/>
                <a:gd name="connsiteY469" fmla="*/ 815 h 19998"/>
                <a:gd name="connsiteX470" fmla="*/ 9886 w 19998"/>
                <a:gd name="connsiteY470" fmla="*/ 484 h 19998"/>
                <a:gd name="connsiteX471" fmla="*/ 10645 w 19998"/>
                <a:gd name="connsiteY471" fmla="*/ 186 h 19998"/>
                <a:gd name="connsiteX472" fmla="*/ 11307 w 19998"/>
                <a:gd name="connsiteY472" fmla="*/ 0 h 19998"/>
                <a:gd name="connsiteX473" fmla="*/ 11431 w 19998"/>
                <a:gd name="connsiteY473" fmla="*/ 324 h 19998"/>
                <a:gd name="connsiteX474" fmla="*/ 11431 w 19998"/>
                <a:gd name="connsiteY474" fmla="*/ 630 h 19998"/>
                <a:gd name="connsiteX475" fmla="*/ 11577 w 19998"/>
                <a:gd name="connsiteY475" fmla="*/ 630 h 19998"/>
                <a:gd name="connsiteX476" fmla="*/ 11700 w 19998"/>
                <a:gd name="connsiteY476" fmla="*/ 832 h 19998"/>
                <a:gd name="connsiteX477" fmla="*/ 11822 w 19998"/>
                <a:gd name="connsiteY477" fmla="*/ 895 h 19998"/>
                <a:gd name="connsiteX478" fmla="*/ 12158 w 19998"/>
                <a:gd name="connsiteY478" fmla="*/ 670 h 19998"/>
                <a:gd name="connsiteX479" fmla="*/ 12279 w 19998"/>
                <a:gd name="connsiteY479" fmla="*/ 792 h 19998"/>
                <a:gd name="connsiteX480" fmla="*/ 12255 w 19998"/>
                <a:gd name="connsiteY480" fmla="*/ 815 h 19998"/>
                <a:gd name="connsiteX481" fmla="*/ 12360 w 19998"/>
                <a:gd name="connsiteY481" fmla="*/ 895 h 19998"/>
                <a:gd name="connsiteX482" fmla="*/ 12360 w 19998"/>
                <a:gd name="connsiteY482" fmla="*/ 912 h 19998"/>
                <a:gd name="connsiteX483" fmla="*/ 12339 w 19998"/>
                <a:gd name="connsiteY483" fmla="*/ 935 h 19998"/>
                <a:gd name="connsiteX484" fmla="*/ 12548 w 19998"/>
                <a:gd name="connsiteY484" fmla="*/ 1342 h 19998"/>
                <a:gd name="connsiteX485" fmla="*/ 12753 w 19998"/>
                <a:gd name="connsiteY485" fmla="*/ 1260 h 19998"/>
                <a:gd name="connsiteX486" fmla="*/ 12729 w 19998"/>
                <a:gd name="connsiteY486" fmla="*/ 1363 h 19998"/>
                <a:gd name="connsiteX487" fmla="*/ 12834 w 19998"/>
                <a:gd name="connsiteY487" fmla="*/ 1323 h 19998"/>
                <a:gd name="connsiteX488" fmla="*/ 12853 w 19998"/>
                <a:gd name="connsiteY488" fmla="*/ 1342 h 19998"/>
                <a:gd name="connsiteX489" fmla="*/ 12901 w 19998"/>
                <a:gd name="connsiteY489" fmla="*/ 1342 h 19998"/>
                <a:gd name="connsiteX490" fmla="*/ 13039 w 19998"/>
                <a:gd name="connsiteY490" fmla="*/ 1769 h 19998"/>
                <a:gd name="connsiteX491" fmla="*/ 13039 w 19998"/>
                <a:gd name="connsiteY491" fmla="*/ 1751 h 19998"/>
                <a:gd name="connsiteX492" fmla="*/ 13065 w 19998"/>
                <a:gd name="connsiteY492" fmla="*/ 1751 h 19998"/>
                <a:gd name="connsiteX493" fmla="*/ 13082 w 19998"/>
                <a:gd name="connsiteY493" fmla="*/ 1671 h 19998"/>
                <a:gd name="connsiteX494" fmla="*/ 13186 w 19998"/>
                <a:gd name="connsiteY494" fmla="*/ 1645 h 19998"/>
                <a:gd name="connsiteX495" fmla="*/ 13203 w 19998"/>
                <a:gd name="connsiteY495" fmla="*/ 1671 h 19998"/>
                <a:gd name="connsiteX496" fmla="*/ 13203 w 19998"/>
                <a:gd name="connsiteY496" fmla="*/ 1645 h 19998"/>
                <a:gd name="connsiteX497" fmla="*/ 13267 w 19998"/>
                <a:gd name="connsiteY497" fmla="*/ 1645 h 19998"/>
                <a:gd name="connsiteX498" fmla="*/ 13267 w 19998"/>
                <a:gd name="connsiteY498" fmla="*/ 1671 h 19998"/>
                <a:gd name="connsiteX499" fmla="*/ 13308 w 19998"/>
                <a:gd name="connsiteY499" fmla="*/ 1687 h 19998"/>
                <a:gd name="connsiteX500" fmla="*/ 13308 w 19998"/>
                <a:gd name="connsiteY500" fmla="*/ 1711 h 19998"/>
                <a:gd name="connsiteX501" fmla="*/ 13515 w 19998"/>
                <a:gd name="connsiteY501" fmla="*/ 1628 h 19998"/>
                <a:gd name="connsiteX502" fmla="*/ 13598 w 19998"/>
                <a:gd name="connsiteY502" fmla="*/ 1751 h 19998"/>
                <a:gd name="connsiteX503" fmla="*/ 13660 w 19998"/>
                <a:gd name="connsiteY503" fmla="*/ 1769 h 19998"/>
                <a:gd name="connsiteX504" fmla="*/ 13660 w 19998"/>
                <a:gd name="connsiteY504" fmla="*/ 1833 h 19998"/>
                <a:gd name="connsiteX505" fmla="*/ 13677 w 19998"/>
                <a:gd name="connsiteY505" fmla="*/ 1833 h 19998"/>
                <a:gd name="connsiteX506" fmla="*/ 13677 w 19998"/>
                <a:gd name="connsiteY506" fmla="*/ 1849 h 19998"/>
                <a:gd name="connsiteX507" fmla="*/ 13725 w 19998"/>
                <a:gd name="connsiteY507" fmla="*/ 1849 h 19998"/>
                <a:gd name="connsiteX508" fmla="*/ 13703 w 19998"/>
                <a:gd name="connsiteY508" fmla="*/ 1833 h 19998"/>
                <a:gd name="connsiteX509" fmla="*/ 13725 w 19998"/>
                <a:gd name="connsiteY509" fmla="*/ 1791 h 19998"/>
                <a:gd name="connsiteX510" fmla="*/ 13808 w 19998"/>
                <a:gd name="connsiteY510" fmla="*/ 1873 h 19998"/>
                <a:gd name="connsiteX511" fmla="*/ 13725 w 19998"/>
                <a:gd name="connsiteY511" fmla="*/ 2155 h 19998"/>
                <a:gd name="connsiteX512" fmla="*/ 13725 w 19998"/>
                <a:gd name="connsiteY512" fmla="*/ 2138 h 19998"/>
                <a:gd name="connsiteX513" fmla="*/ 13784 w 19998"/>
                <a:gd name="connsiteY513" fmla="*/ 2155 h 19998"/>
                <a:gd name="connsiteX514" fmla="*/ 13825 w 19998"/>
                <a:gd name="connsiteY514" fmla="*/ 2301 h 19998"/>
                <a:gd name="connsiteX515" fmla="*/ 13703 w 19998"/>
                <a:gd name="connsiteY515" fmla="*/ 2420 h 19998"/>
                <a:gd name="connsiteX516" fmla="*/ 13741 w 19998"/>
                <a:gd name="connsiteY516" fmla="*/ 2463 h 19998"/>
                <a:gd name="connsiteX517" fmla="*/ 13703 w 19998"/>
                <a:gd name="connsiteY517" fmla="*/ 2503 h 19998"/>
                <a:gd name="connsiteX518" fmla="*/ 13784 w 19998"/>
                <a:gd name="connsiteY518" fmla="*/ 2519 h 19998"/>
                <a:gd name="connsiteX519" fmla="*/ 13784 w 19998"/>
                <a:gd name="connsiteY519" fmla="*/ 2540 h 19998"/>
                <a:gd name="connsiteX520" fmla="*/ 13849 w 19998"/>
                <a:gd name="connsiteY520" fmla="*/ 2540 h 19998"/>
                <a:gd name="connsiteX521" fmla="*/ 14280 w 19998"/>
                <a:gd name="connsiteY521" fmla="*/ 2540 h 19998"/>
                <a:gd name="connsiteX522" fmla="*/ 14527 w 19998"/>
                <a:gd name="connsiteY522" fmla="*/ 2437 h 19998"/>
                <a:gd name="connsiteX523" fmla="*/ 14527 w 19998"/>
                <a:gd name="connsiteY523" fmla="*/ 2218 h 19998"/>
                <a:gd name="connsiteX524" fmla="*/ 14715 w 19998"/>
                <a:gd name="connsiteY524" fmla="*/ 2051 h 19998"/>
                <a:gd name="connsiteX525" fmla="*/ 14815 w 19998"/>
                <a:gd name="connsiteY525" fmla="*/ 2115 h 19998"/>
                <a:gd name="connsiteX526" fmla="*/ 14775 w 19998"/>
                <a:gd name="connsiteY526" fmla="*/ 2138 h 19998"/>
                <a:gd name="connsiteX527" fmla="*/ 14796 w 19998"/>
                <a:gd name="connsiteY527" fmla="*/ 2218 h 19998"/>
                <a:gd name="connsiteX528" fmla="*/ 14756 w 19998"/>
                <a:gd name="connsiteY528" fmla="*/ 2195 h 19998"/>
                <a:gd name="connsiteX529" fmla="*/ 14732 w 19998"/>
                <a:gd name="connsiteY529" fmla="*/ 2218 h 19998"/>
                <a:gd name="connsiteX530" fmla="*/ 14756 w 19998"/>
                <a:gd name="connsiteY530" fmla="*/ 2237 h 19998"/>
                <a:gd name="connsiteX531" fmla="*/ 14732 w 19998"/>
                <a:gd name="connsiteY531" fmla="*/ 2275 h 19998"/>
                <a:gd name="connsiteX532" fmla="*/ 14715 w 19998"/>
                <a:gd name="connsiteY532" fmla="*/ 2275 h 19998"/>
                <a:gd name="connsiteX533" fmla="*/ 14756 w 19998"/>
                <a:gd name="connsiteY533" fmla="*/ 2341 h 19998"/>
                <a:gd name="connsiteX534" fmla="*/ 14675 w 19998"/>
                <a:gd name="connsiteY534" fmla="*/ 2519 h 19998"/>
                <a:gd name="connsiteX535" fmla="*/ 14815 w 19998"/>
                <a:gd name="connsiteY535" fmla="*/ 2622 h 19998"/>
                <a:gd name="connsiteX536" fmla="*/ 14796 w 19998"/>
                <a:gd name="connsiteY536" fmla="*/ 2904 h 19998"/>
                <a:gd name="connsiteX537" fmla="*/ 14918 w 19998"/>
                <a:gd name="connsiteY537" fmla="*/ 2904 h 19998"/>
                <a:gd name="connsiteX538" fmla="*/ 14918 w 19998"/>
                <a:gd name="connsiteY538" fmla="*/ 2867 h 19998"/>
                <a:gd name="connsiteX539" fmla="*/ 15001 w 19998"/>
                <a:gd name="connsiteY539" fmla="*/ 2888 h 19998"/>
                <a:gd name="connsiteX540" fmla="*/ 15230 w 19998"/>
                <a:gd name="connsiteY540" fmla="*/ 3074 h 19998"/>
                <a:gd name="connsiteX541" fmla="*/ 15249 w 19998"/>
                <a:gd name="connsiteY541" fmla="*/ 3050 h 19998"/>
                <a:gd name="connsiteX542" fmla="*/ 15249 w 19998"/>
                <a:gd name="connsiteY542" fmla="*/ 3114 h 19998"/>
                <a:gd name="connsiteX543" fmla="*/ 15330 w 19998"/>
                <a:gd name="connsiteY543" fmla="*/ 3114 h 19998"/>
                <a:gd name="connsiteX544" fmla="*/ 15418 w 19998"/>
                <a:gd name="connsiteY544" fmla="*/ 3114 h 19998"/>
                <a:gd name="connsiteX545" fmla="*/ 15499 w 19998"/>
                <a:gd name="connsiteY545" fmla="*/ 3196 h 19998"/>
                <a:gd name="connsiteX546" fmla="*/ 15475 w 19998"/>
                <a:gd name="connsiteY546" fmla="*/ 3252 h 19998"/>
                <a:gd name="connsiteX547" fmla="*/ 15499 w 19998"/>
                <a:gd name="connsiteY547" fmla="*/ 3295 h 19998"/>
                <a:gd name="connsiteX548" fmla="*/ 15499 w 19998"/>
                <a:gd name="connsiteY548" fmla="*/ 3276 h 19998"/>
                <a:gd name="connsiteX549" fmla="*/ 15599 w 19998"/>
                <a:gd name="connsiteY549" fmla="*/ 3276 h 19998"/>
                <a:gd name="connsiteX550" fmla="*/ 15704 w 19998"/>
                <a:gd name="connsiteY550" fmla="*/ 3374 h 19998"/>
                <a:gd name="connsiteX551" fmla="*/ 15682 w 19998"/>
                <a:gd name="connsiteY551" fmla="*/ 3414 h 19998"/>
                <a:gd name="connsiteX552" fmla="*/ 15723 w 19998"/>
                <a:gd name="connsiteY552" fmla="*/ 3478 h 19998"/>
                <a:gd name="connsiteX553" fmla="*/ 15704 w 19998"/>
                <a:gd name="connsiteY553" fmla="*/ 3497 h 19998"/>
                <a:gd name="connsiteX554" fmla="*/ 15747 w 19998"/>
                <a:gd name="connsiteY554" fmla="*/ 3534 h 19998"/>
                <a:gd name="connsiteX555" fmla="*/ 15747 w 19998"/>
                <a:gd name="connsiteY555" fmla="*/ 3518 h 19998"/>
                <a:gd name="connsiteX556" fmla="*/ 15935 w 19998"/>
                <a:gd name="connsiteY556" fmla="*/ 3478 h 19998"/>
                <a:gd name="connsiteX557" fmla="*/ 15935 w 19998"/>
                <a:gd name="connsiteY557" fmla="*/ 3518 h 19998"/>
                <a:gd name="connsiteX558" fmla="*/ 15951 w 19998"/>
                <a:gd name="connsiteY558" fmla="*/ 3518 h 19998"/>
                <a:gd name="connsiteX559" fmla="*/ 15992 w 19998"/>
                <a:gd name="connsiteY559" fmla="*/ 3414 h 19998"/>
                <a:gd name="connsiteX560" fmla="*/ 16156 w 19998"/>
                <a:gd name="connsiteY560" fmla="*/ 3414 h 19998"/>
                <a:gd name="connsiteX561" fmla="*/ 16156 w 19998"/>
                <a:gd name="connsiteY561" fmla="*/ 3374 h 19998"/>
                <a:gd name="connsiteX562" fmla="*/ 16302 w 19998"/>
                <a:gd name="connsiteY562" fmla="*/ 3436 h 19998"/>
                <a:gd name="connsiteX563" fmla="*/ 16285 w 19998"/>
                <a:gd name="connsiteY563" fmla="*/ 3454 h 19998"/>
                <a:gd name="connsiteX564" fmla="*/ 16366 w 19998"/>
                <a:gd name="connsiteY564" fmla="*/ 3518 h 19998"/>
                <a:gd name="connsiteX565" fmla="*/ 16490 w 19998"/>
                <a:gd name="connsiteY565" fmla="*/ 3518 h 19998"/>
                <a:gd name="connsiteX566" fmla="*/ 16506 w 19998"/>
                <a:gd name="connsiteY566" fmla="*/ 3600 h 19998"/>
                <a:gd name="connsiteX567" fmla="*/ 16590 w 19998"/>
                <a:gd name="connsiteY567" fmla="*/ 3624 h 19998"/>
                <a:gd name="connsiteX568" fmla="*/ 16611 w 19998"/>
                <a:gd name="connsiteY568" fmla="*/ 3581 h 19998"/>
                <a:gd name="connsiteX569" fmla="*/ 16694 w 19998"/>
                <a:gd name="connsiteY569" fmla="*/ 3600 h 19998"/>
                <a:gd name="connsiteX570" fmla="*/ 16694 w 19998"/>
                <a:gd name="connsiteY570" fmla="*/ 3560 h 19998"/>
                <a:gd name="connsiteX571" fmla="*/ 16716 w 19998"/>
                <a:gd name="connsiteY571" fmla="*/ 3560 h 19998"/>
                <a:gd name="connsiteX572" fmla="*/ 16716 w 19998"/>
                <a:gd name="connsiteY572" fmla="*/ 3518 h 19998"/>
                <a:gd name="connsiteX573" fmla="*/ 16759 w 19998"/>
                <a:gd name="connsiteY573" fmla="*/ 3497 h 19998"/>
                <a:gd name="connsiteX574" fmla="*/ 16759 w 19998"/>
                <a:gd name="connsiteY574" fmla="*/ 3478 h 19998"/>
                <a:gd name="connsiteX575" fmla="*/ 16940 w 19998"/>
                <a:gd name="connsiteY575" fmla="*/ 3478 h 19998"/>
                <a:gd name="connsiteX576" fmla="*/ 17085 w 19998"/>
                <a:gd name="connsiteY576" fmla="*/ 3560 h 19998"/>
                <a:gd name="connsiteX577" fmla="*/ 17085 w 19998"/>
                <a:gd name="connsiteY577" fmla="*/ 3534 h 19998"/>
                <a:gd name="connsiteX578" fmla="*/ 17192 w 19998"/>
                <a:gd name="connsiteY578" fmla="*/ 3518 h 19998"/>
                <a:gd name="connsiteX579" fmla="*/ 17192 w 19998"/>
                <a:gd name="connsiteY579" fmla="*/ 3534 h 19998"/>
                <a:gd name="connsiteX580" fmla="*/ 17373 w 19998"/>
                <a:gd name="connsiteY580" fmla="*/ 3640 h 19998"/>
                <a:gd name="connsiteX581" fmla="*/ 17354 w 19998"/>
                <a:gd name="connsiteY581" fmla="*/ 3663 h 19998"/>
                <a:gd name="connsiteX582" fmla="*/ 17437 w 19998"/>
                <a:gd name="connsiteY582" fmla="*/ 3783 h 19998"/>
                <a:gd name="connsiteX583" fmla="*/ 17397 w 19998"/>
                <a:gd name="connsiteY583" fmla="*/ 3783 h 19998"/>
                <a:gd name="connsiteX584" fmla="*/ 17414 w 19998"/>
                <a:gd name="connsiteY584" fmla="*/ 3826 h 19998"/>
                <a:gd name="connsiteX585" fmla="*/ 17437 w 19998"/>
                <a:gd name="connsiteY585" fmla="*/ 3826 h 19998"/>
                <a:gd name="connsiteX586" fmla="*/ 17602 w 19998"/>
                <a:gd name="connsiteY586" fmla="*/ 4028 h 19998"/>
                <a:gd name="connsiteX587" fmla="*/ 17623 w 19998"/>
                <a:gd name="connsiteY587" fmla="*/ 4091 h 19998"/>
                <a:gd name="connsiteX588" fmla="*/ 17642 w 19998"/>
                <a:gd name="connsiteY588" fmla="*/ 4091 h 19998"/>
                <a:gd name="connsiteX589" fmla="*/ 17683 w 19998"/>
                <a:gd name="connsiteY589" fmla="*/ 4211 h 19998"/>
                <a:gd name="connsiteX590" fmla="*/ 17849 w 19998"/>
                <a:gd name="connsiteY590" fmla="*/ 4211 h 19998"/>
                <a:gd name="connsiteX591" fmla="*/ 17849 w 19998"/>
                <a:gd name="connsiteY591" fmla="*/ 4171 h 19998"/>
                <a:gd name="connsiteX592" fmla="*/ 17871 w 19998"/>
                <a:gd name="connsiteY592" fmla="*/ 4171 h 19998"/>
                <a:gd name="connsiteX593" fmla="*/ 17830 w 19998"/>
                <a:gd name="connsiteY593" fmla="*/ 4091 h 19998"/>
                <a:gd name="connsiteX594" fmla="*/ 17871 w 19998"/>
                <a:gd name="connsiteY594" fmla="*/ 4065 h 19998"/>
                <a:gd name="connsiteX595" fmla="*/ 17935 w 19998"/>
                <a:gd name="connsiteY595" fmla="*/ 4091 h 19998"/>
                <a:gd name="connsiteX596" fmla="*/ 17976 w 19998"/>
                <a:gd name="connsiteY596" fmla="*/ 4065 h 19998"/>
                <a:gd name="connsiteX597" fmla="*/ 18019 w 19998"/>
                <a:gd name="connsiteY597" fmla="*/ 4091 h 19998"/>
                <a:gd name="connsiteX598" fmla="*/ 18140 w 19998"/>
                <a:gd name="connsiteY598" fmla="*/ 4131 h 19998"/>
                <a:gd name="connsiteX599" fmla="*/ 18183 w 19998"/>
                <a:gd name="connsiteY599" fmla="*/ 4293 h 19998"/>
                <a:gd name="connsiteX600" fmla="*/ 18200 w 19998"/>
                <a:gd name="connsiteY600" fmla="*/ 4293 h 19998"/>
                <a:gd name="connsiteX601" fmla="*/ 18223 w 19998"/>
                <a:gd name="connsiteY601" fmla="*/ 4211 h 19998"/>
                <a:gd name="connsiteX602" fmla="*/ 18240 w 19998"/>
                <a:gd name="connsiteY602" fmla="*/ 4211 h 19998"/>
                <a:gd name="connsiteX603" fmla="*/ 18240 w 19998"/>
                <a:gd name="connsiteY603" fmla="*/ 4230 h 19998"/>
                <a:gd name="connsiteX604" fmla="*/ 18281 w 19998"/>
                <a:gd name="connsiteY604" fmla="*/ 4230 h 19998"/>
                <a:gd name="connsiteX605" fmla="*/ 18328 w 19998"/>
                <a:gd name="connsiteY605" fmla="*/ 4270 h 19998"/>
                <a:gd name="connsiteX606" fmla="*/ 18369 w 19998"/>
                <a:gd name="connsiteY606" fmla="*/ 4253 h 19998"/>
                <a:gd name="connsiteX607" fmla="*/ 18388 w 19998"/>
                <a:gd name="connsiteY607" fmla="*/ 4270 h 19998"/>
                <a:gd name="connsiteX608" fmla="*/ 18531 w 19998"/>
                <a:gd name="connsiteY608" fmla="*/ 4253 h 19998"/>
                <a:gd name="connsiteX609" fmla="*/ 18531 w 19998"/>
                <a:gd name="connsiteY609" fmla="*/ 4270 h 19998"/>
                <a:gd name="connsiteX610" fmla="*/ 18631 w 19998"/>
                <a:gd name="connsiteY610" fmla="*/ 4211 h 19998"/>
                <a:gd name="connsiteX611" fmla="*/ 18631 w 19998"/>
                <a:gd name="connsiteY611" fmla="*/ 4131 h 19998"/>
                <a:gd name="connsiteX612" fmla="*/ 18762 w 19998"/>
                <a:gd name="connsiteY612" fmla="*/ 4108 h 19998"/>
                <a:gd name="connsiteX613" fmla="*/ 18778 w 19998"/>
                <a:gd name="connsiteY613" fmla="*/ 4148 h 19998"/>
                <a:gd name="connsiteX614" fmla="*/ 18821 w 19998"/>
                <a:gd name="connsiteY614" fmla="*/ 4131 h 19998"/>
                <a:gd name="connsiteX615" fmla="*/ 18943 w 19998"/>
                <a:gd name="connsiteY615" fmla="*/ 4333 h 19998"/>
                <a:gd name="connsiteX616" fmla="*/ 19047 w 19998"/>
                <a:gd name="connsiteY616" fmla="*/ 4333 h 19998"/>
                <a:gd name="connsiteX617" fmla="*/ 19064 w 19998"/>
                <a:gd name="connsiteY617" fmla="*/ 4392 h 19998"/>
                <a:gd name="connsiteX618" fmla="*/ 19152 w 19998"/>
                <a:gd name="connsiteY618" fmla="*/ 4392 h 19998"/>
                <a:gd name="connsiteX619" fmla="*/ 19152 w 19998"/>
                <a:gd name="connsiteY619" fmla="*/ 4373 h 19998"/>
                <a:gd name="connsiteX620" fmla="*/ 19212 w 19998"/>
                <a:gd name="connsiteY620" fmla="*/ 4373 h 19998"/>
                <a:gd name="connsiteX621" fmla="*/ 19212 w 19998"/>
                <a:gd name="connsiteY621" fmla="*/ 4392 h 19998"/>
                <a:gd name="connsiteX622" fmla="*/ 19317 w 19998"/>
                <a:gd name="connsiteY622" fmla="*/ 4333 h 19998"/>
                <a:gd name="connsiteX623" fmla="*/ 19417 w 19998"/>
                <a:gd name="connsiteY623" fmla="*/ 4392 h 19998"/>
                <a:gd name="connsiteX624" fmla="*/ 19443 w 19998"/>
                <a:gd name="connsiteY624" fmla="*/ 4373 h 19998"/>
                <a:gd name="connsiteX625" fmla="*/ 19500 w 19998"/>
                <a:gd name="connsiteY625" fmla="*/ 4373 h 19998"/>
                <a:gd name="connsiteX626" fmla="*/ 19521 w 19998"/>
                <a:gd name="connsiteY626" fmla="*/ 4352 h 19998"/>
                <a:gd name="connsiteX627" fmla="*/ 19998 w 19998"/>
                <a:gd name="connsiteY627" fmla="*/ 4512 h 19998"/>
                <a:gd name="connsiteX628" fmla="*/ 19750 w 19998"/>
                <a:gd name="connsiteY628" fmla="*/ 4939 h 19998"/>
                <a:gd name="connsiteX629" fmla="*/ 19712 w 19998"/>
                <a:gd name="connsiteY629" fmla="*/ 4939 h 19998"/>
                <a:gd name="connsiteX630" fmla="*/ 19686 w 19998"/>
                <a:gd name="connsiteY630" fmla="*/ 5003 h 19998"/>
                <a:gd name="connsiteX631" fmla="*/ 19645 w 19998"/>
                <a:gd name="connsiteY631" fmla="*/ 5003 h 19998"/>
                <a:gd name="connsiteX632" fmla="*/ 19131 w 19998"/>
                <a:gd name="connsiteY632" fmla="*/ 6512 h 19998"/>
                <a:gd name="connsiteX633" fmla="*/ 19236 w 19998"/>
                <a:gd name="connsiteY633" fmla="*/ 7750 h 19998"/>
                <a:gd name="connsiteX634" fmla="*/ 19212 w 19998"/>
                <a:gd name="connsiteY634" fmla="*/ 7750 h 19998"/>
                <a:gd name="connsiteX635" fmla="*/ 19090 w 19998"/>
                <a:gd name="connsiteY635" fmla="*/ 7870 h 19998"/>
                <a:gd name="connsiteX636" fmla="*/ 19152 w 19998"/>
                <a:gd name="connsiteY636" fmla="*/ 7853 h 19998"/>
                <a:gd name="connsiteX637" fmla="*/ 19064 w 19998"/>
                <a:gd name="connsiteY637" fmla="*/ 7973 h 19998"/>
                <a:gd name="connsiteX638" fmla="*/ 18983 w 19998"/>
                <a:gd name="connsiteY638" fmla="*/ 7973 h 19998"/>
                <a:gd name="connsiteX639" fmla="*/ 18714 w 19998"/>
                <a:gd name="connsiteY639" fmla="*/ 8135 h 19998"/>
                <a:gd name="connsiteX640" fmla="*/ 18695 w 19998"/>
                <a:gd name="connsiteY640" fmla="*/ 8093 h 19998"/>
                <a:gd name="connsiteX641" fmla="*/ 18614 w 19998"/>
                <a:gd name="connsiteY641" fmla="*/ 7997 h 19998"/>
                <a:gd name="connsiteX642" fmla="*/ 18304 w 19998"/>
                <a:gd name="connsiteY64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24 w 19998"/>
                <a:gd name="connsiteY385" fmla="*/ 5069 h 19998"/>
                <a:gd name="connsiteX386" fmla="*/ 1562 w 19998"/>
                <a:gd name="connsiteY386" fmla="*/ 5069 h 19998"/>
                <a:gd name="connsiteX387" fmla="*/ 1562 w 19998"/>
                <a:gd name="connsiteY387" fmla="*/ 5043 h 19998"/>
                <a:gd name="connsiteX388" fmla="*/ 1815 w 19998"/>
                <a:gd name="connsiteY388" fmla="*/ 5125 h 19998"/>
                <a:gd name="connsiteX389" fmla="*/ 1815 w 19998"/>
                <a:gd name="connsiteY389" fmla="*/ 5149 h 19998"/>
                <a:gd name="connsiteX390" fmla="*/ 1831 w 19998"/>
                <a:gd name="connsiteY390" fmla="*/ 5149 h 19998"/>
                <a:gd name="connsiteX391" fmla="*/ 1874 w 19998"/>
                <a:gd name="connsiteY391" fmla="*/ 5149 h 19998"/>
                <a:gd name="connsiteX392" fmla="*/ 1874 w 19998"/>
                <a:gd name="connsiteY392" fmla="*/ 5189 h 19998"/>
                <a:gd name="connsiteX393" fmla="*/ 1936 w 19998"/>
                <a:gd name="connsiteY393" fmla="*/ 5165 h 19998"/>
                <a:gd name="connsiteX394" fmla="*/ 1936 w 19998"/>
                <a:gd name="connsiteY394" fmla="*/ 5149 h 19998"/>
                <a:gd name="connsiteX395" fmla="*/ 1915 w 19998"/>
                <a:gd name="connsiteY395" fmla="*/ 5125 h 19998"/>
                <a:gd name="connsiteX396" fmla="*/ 1915 w 19998"/>
                <a:gd name="connsiteY396" fmla="*/ 5069 h 19998"/>
                <a:gd name="connsiteX397" fmla="*/ 1979 w 19998"/>
                <a:gd name="connsiteY397" fmla="*/ 5003 h 19998"/>
                <a:gd name="connsiteX398" fmla="*/ 1936 w 19998"/>
                <a:gd name="connsiteY398" fmla="*/ 4939 h 19998"/>
                <a:gd name="connsiteX399" fmla="*/ 2103 w 19998"/>
                <a:gd name="connsiteY399" fmla="*/ 4820 h 19998"/>
                <a:gd name="connsiteX400" fmla="*/ 2496 w 19998"/>
                <a:gd name="connsiteY400" fmla="*/ 4777 h 19998"/>
                <a:gd name="connsiteX401" fmla="*/ 2536 w 19998"/>
                <a:gd name="connsiteY401" fmla="*/ 4860 h 19998"/>
                <a:gd name="connsiteX402" fmla="*/ 2722 w 19998"/>
                <a:gd name="connsiteY402" fmla="*/ 4761 h 19998"/>
                <a:gd name="connsiteX403" fmla="*/ 2722 w 19998"/>
                <a:gd name="connsiteY403" fmla="*/ 4900 h 19998"/>
                <a:gd name="connsiteX404" fmla="*/ 2805 w 19998"/>
                <a:gd name="connsiteY404" fmla="*/ 4923 h 19998"/>
                <a:gd name="connsiteX405" fmla="*/ 2782 w 19998"/>
                <a:gd name="connsiteY405" fmla="*/ 4982 h 19998"/>
                <a:gd name="connsiteX406" fmla="*/ 2886 w 19998"/>
                <a:gd name="connsiteY406" fmla="*/ 5022 h 19998"/>
                <a:gd name="connsiteX407" fmla="*/ 2970 w 19998"/>
                <a:gd name="connsiteY407" fmla="*/ 5189 h 19998"/>
                <a:gd name="connsiteX408" fmla="*/ 3256 w 19998"/>
                <a:gd name="connsiteY408" fmla="*/ 5673 h 19998"/>
                <a:gd name="connsiteX409" fmla="*/ 3608 w 19998"/>
                <a:gd name="connsiteY409" fmla="*/ 5391 h 19998"/>
                <a:gd name="connsiteX410" fmla="*/ 3860 w 19998"/>
                <a:gd name="connsiteY410" fmla="*/ 5268 h 19998"/>
                <a:gd name="connsiteX411" fmla="*/ 3999 w 19998"/>
                <a:gd name="connsiteY411" fmla="*/ 5534 h 19998"/>
                <a:gd name="connsiteX412" fmla="*/ 4351 w 19998"/>
                <a:gd name="connsiteY412" fmla="*/ 5351 h 19998"/>
                <a:gd name="connsiteX413" fmla="*/ 4580 w 19998"/>
                <a:gd name="connsiteY413" fmla="*/ 5268 h 19998"/>
                <a:gd name="connsiteX414" fmla="*/ 4580 w 19998"/>
                <a:gd name="connsiteY414" fmla="*/ 5471 h 19998"/>
                <a:gd name="connsiteX415" fmla="*/ 4994 w 19998"/>
                <a:gd name="connsiteY415" fmla="*/ 5449 h 19998"/>
                <a:gd name="connsiteX416" fmla="*/ 5323 w 19998"/>
                <a:gd name="connsiteY416" fmla="*/ 5471 h 19998"/>
                <a:gd name="connsiteX417" fmla="*/ 5242 w 19998"/>
                <a:gd name="connsiteY417" fmla="*/ 5407 h 19998"/>
                <a:gd name="connsiteX418" fmla="*/ 4994 w 19998"/>
                <a:gd name="connsiteY418" fmla="*/ 5003 h 19998"/>
                <a:gd name="connsiteX419" fmla="*/ 4970 w 19998"/>
                <a:gd name="connsiteY419" fmla="*/ 5003 h 19998"/>
                <a:gd name="connsiteX420" fmla="*/ 4954 w 19998"/>
                <a:gd name="connsiteY420" fmla="*/ 4982 h 19998"/>
                <a:gd name="connsiteX421" fmla="*/ 5054 w 19998"/>
                <a:gd name="connsiteY421" fmla="*/ 4618 h 19998"/>
                <a:gd name="connsiteX422" fmla="*/ 5054 w 19998"/>
                <a:gd name="connsiteY422" fmla="*/ 4601 h 19998"/>
                <a:gd name="connsiteX423" fmla="*/ 5037 w 19998"/>
                <a:gd name="connsiteY423" fmla="*/ 4618 h 19998"/>
                <a:gd name="connsiteX424" fmla="*/ 5011 w 19998"/>
                <a:gd name="connsiteY424" fmla="*/ 4131 h 19998"/>
                <a:gd name="connsiteX425" fmla="*/ 4970 w 19998"/>
                <a:gd name="connsiteY425" fmla="*/ 4131 h 19998"/>
                <a:gd name="connsiteX426" fmla="*/ 4642 w 19998"/>
                <a:gd name="connsiteY426" fmla="*/ 3335 h 19998"/>
                <a:gd name="connsiteX427" fmla="*/ 4663 w 19998"/>
                <a:gd name="connsiteY427" fmla="*/ 3092 h 19998"/>
                <a:gd name="connsiteX428" fmla="*/ 4563 w 19998"/>
                <a:gd name="connsiteY428" fmla="*/ 3050 h 19998"/>
                <a:gd name="connsiteX429" fmla="*/ 4563 w 19998"/>
                <a:gd name="connsiteY429" fmla="*/ 2930 h 19998"/>
                <a:gd name="connsiteX430" fmla="*/ 4663 w 19998"/>
                <a:gd name="connsiteY430" fmla="*/ 2987 h 19998"/>
                <a:gd name="connsiteX431" fmla="*/ 4684 w 19998"/>
                <a:gd name="connsiteY431" fmla="*/ 2947 h 19998"/>
                <a:gd name="connsiteX432" fmla="*/ 5242 w 19998"/>
                <a:gd name="connsiteY432" fmla="*/ 3092 h 19998"/>
                <a:gd name="connsiteX433" fmla="*/ 5258 w 19998"/>
                <a:gd name="connsiteY433" fmla="*/ 3029 h 19998"/>
                <a:gd name="connsiteX434" fmla="*/ 5570 w 19998"/>
                <a:gd name="connsiteY434" fmla="*/ 3050 h 19998"/>
                <a:gd name="connsiteX435" fmla="*/ 5632 w 19998"/>
                <a:gd name="connsiteY435" fmla="*/ 3252 h 19998"/>
                <a:gd name="connsiteX436" fmla="*/ 5592 w 19998"/>
                <a:gd name="connsiteY436" fmla="*/ 3252 h 19998"/>
                <a:gd name="connsiteX437" fmla="*/ 5570 w 19998"/>
                <a:gd name="connsiteY437" fmla="*/ 3316 h 19998"/>
                <a:gd name="connsiteX438" fmla="*/ 5511 w 19998"/>
                <a:gd name="connsiteY438" fmla="*/ 3316 h 19998"/>
                <a:gd name="connsiteX439" fmla="*/ 5675 w 19998"/>
                <a:gd name="connsiteY439" fmla="*/ 3800 h 19998"/>
                <a:gd name="connsiteX440" fmla="*/ 5649 w 19998"/>
                <a:gd name="connsiteY440" fmla="*/ 3826 h 19998"/>
                <a:gd name="connsiteX441" fmla="*/ 5732 w 19998"/>
                <a:gd name="connsiteY441" fmla="*/ 3842 h 19998"/>
                <a:gd name="connsiteX442" fmla="*/ 5713 w 19998"/>
                <a:gd name="connsiteY442" fmla="*/ 3842 h 19998"/>
                <a:gd name="connsiteX443" fmla="*/ 5732 w 19998"/>
                <a:gd name="connsiteY443" fmla="*/ 3882 h 19998"/>
                <a:gd name="connsiteX444" fmla="*/ 5756 w 19998"/>
                <a:gd name="connsiteY444" fmla="*/ 3882 h 19998"/>
                <a:gd name="connsiteX445" fmla="*/ 5775 w 19998"/>
                <a:gd name="connsiteY445" fmla="*/ 3882 h 19998"/>
                <a:gd name="connsiteX446" fmla="*/ 5861 w 19998"/>
                <a:gd name="connsiteY446" fmla="*/ 3762 h 19998"/>
                <a:gd name="connsiteX447" fmla="*/ 6499 w 19998"/>
                <a:gd name="connsiteY447" fmla="*/ 3906 h 19998"/>
                <a:gd name="connsiteX448" fmla="*/ 7611 w 19998"/>
                <a:gd name="connsiteY448" fmla="*/ 3826 h 19998"/>
                <a:gd name="connsiteX449" fmla="*/ 7923 w 19998"/>
                <a:gd name="connsiteY449" fmla="*/ 3722 h 19998"/>
                <a:gd name="connsiteX450" fmla="*/ 8045 w 19998"/>
                <a:gd name="connsiteY450" fmla="*/ 3703 h 19998"/>
                <a:gd name="connsiteX451" fmla="*/ 7611 w 19998"/>
                <a:gd name="connsiteY451" fmla="*/ 3600 h 19998"/>
                <a:gd name="connsiteX452" fmla="*/ 7611 w 19998"/>
                <a:gd name="connsiteY452" fmla="*/ 3581 h 19998"/>
                <a:gd name="connsiteX453" fmla="*/ 7799 w 19998"/>
                <a:gd name="connsiteY453" fmla="*/ 3092 h 19998"/>
                <a:gd name="connsiteX454" fmla="*/ 9574 w 19998"/>
                <a:gd name="connsiteY454" fmla="*/ 2317 h 19998"/>
                <a:gd name="connsiteX455" fmla="*/ 9843 w 19998"/>
                <a:gd name="connsiteY455" fmla="*/ 1993 h 19998"/>
                <a:gd name="connsiteX456" fmla="*/ 9902 w 19998"/>
                <a:gd name="connsiteY456" fmla="*/ 2051 h 19998"/>
                <a:gd name="connsiteX457" fmla="*/ 10031 w 19998"/>
                <a:gd name="connsiteY457" fmla="*/ 2051 h 19998"/>
                <a:gd name="connsiteX458" fmla="*/ 9964 w 19998"/>
                <a:gd name="connsiteY458" fmla="*/ 1972 h 19998"/>
                <a:gd name="connsiteX459" fmla="*/ 9943 w 19998"/>
                <a:gd name="connsiteY459" fmla="*/ 1993 h 19998"/>
                <a:gd name="connsiteX460" fmla="*/ 9843 w 19998"/>
                <a:gd name="connsiteY460" fmla="*/ 1645 h 19998"/>
                <a:gd name="connsiteX461" fmla="*/ 9902 w 19998"/>
                <a:gd name="connsiteY461" fmla="*/ 1645 h 19998"/>
                <a:gd name="connsiteX462" fmla="*/ 9902 w 19998"/>
                <a:gd name="connsiteY462" fmla="*/ 1628 h 19998"/>
                <a:gd name="connsiteX463" fmla="*/ 9902 w 19998"/>
                <a:gd name="connsiteY463" fmla="*/ 1607 h 19998"/>
                <a:gd name="connsiteX464" fmla="*/ 9843 w 19998"/>
                <a:gd name="connsiteY464" fmla="*/ 1542 h 19998"/>
                <a:gd name="connsiteX465" fmla="*/ 9886 w 19998"/>
                <a:gd name="connsiteY465" fmla="*/ 1260 h 19998"/>
                <a:gd name="connsiteX466" fmla="*/ 9926 w 19998"/>
                <a:gd name="connsiteY466" fmla="*/ 1243 h 19998"/>
                <a:gd name="connsiteX467" fmla="*/ 9886 w 19998"/>
                <a:gd name="connsiteY467" fmla="*/ 815 h 19998"/>
                <a:gd name="connsiteX468" fmla="*/ 9902 w 19998"/>
                <a:gd name="connsiteY468" fmla="*/ 815 h 19998"/>
                <a:gd name="connsiteX469" fmla="*/ 9886 w 19998"/>
                <a:gd name="connsiteY469" fmla="*/ 484 h 19998"/>
                <a:gd name="connsiteX470" fmla="*/ 10645 w 19998"/>
                <a:gd name="connsiteY470" fmla="*/ 186 h 19998"/>
                <a:gd name="connsiteX471" fmla="*/ 11307 w 19998"/>
                <a:gd name="connsiteY471" fmla="*/ 0 h 19998"/>
                <a:gd name="connsiteX472" fmla="*/ 11431 w 19998"/>
                <a:gd name="connsiteY472" fmla="*/ 324 h 19998"/>
                <a:gd name="connsiteX473" fmla="*/ 11431 w 19998"/>
                <a:gd name="connsiteY473" fmla="*/ 630 h 19998"/>
                <a:gd name="connsiteX474" fmla="*/ 11577 w 19998"/>
                <a:gd name="connsiteY474" fmla="*/ 630 h 19998"/>
                <a:gd name="connsiteX475" fmla="*/ 11700 w 19998"/>
                <a:gd name="connsiteY475" fmla="*/ 832 h 19998"/>
                <a:gd name="connsiteX476" fmla="*/ 11822 w 19998"/>
                <a:gd name="connsiteY476" fmla="*/ 895 h 19998"/>
                <a:gd name="connsiteX477" fmla="*/ 12158 w 19998"/>
                <a:gd name="connsiteY477" fmla="*/ 670 h 19998"/>
                <a:gd name="connsiteX478" fmla="*/ 12279 w 19998"/>
                <a:gd name="connsiteY478" fmla="*/ 792 h 19998"/>
                <a:gd name="connsiteX479" fmla="*/ 12255 w 19998"/>
                <a:gd name="connsiteY479" fmla="*/ 815 h 19998"/>
                <a:gd name="connsiteX480" fmla="*/ 12360 w 19998"/>
                <a:gd name="connsiteY480" fmla="*/ 895 h 19998"/>
                <a:gd name="connsiteX481" fmla="*/ 12360 w 19998"/>
                <a:gd name="connsiteY481" fmla="*/ 912 h 19998"/>
                <a:gd name="connsiteX482" fmla="*/ 12339 w 19998"/>
                <a:gd name="connsiteY482" fmla="*/ 935 h 19998"/>
                <a:gd name="connsiteX483" fmla="*/ 12548 w 19998"/>
                <a:gd name="connsiteY483" fmla="*/ 1342 h 19998"/>
                <a:gd name="connsiteX484" fmla="*/ 12753 w 19998"/>
                <a:gd name="connsiteY484" fmla="*/ 1260 h 19998"/>
                <a:gd name="connsiteX485" fmla="*/ 12729 w 19998"/>
                <a:gd name="connsiteY485" fmla="*/ 1363 h 19998"/>
                <a:gd name="connsiteX486" fmla="*/ 12834 w 19998"/>
                <a:gd name="connsiteY486" fmla="*/ 1323 h 19998"/>
                <a:gd name="connsiteX487" fmla="*/ 12853 w 19998"/>
                <a:gd name="connsiteY487" fmla="*/ 1342 h 19998"/>
                <a:gd name="connsiteX488" fmla="*/ 12901 w 19998"/>
                <a:gd name="connsiteY488" fmla="*/ 1342 h 19998"/>
                <a:gd name="connsiteX489" fmla="*/ 13039 w 19998"/>
                <a:gd name="connsiteY489" fmla="*/ 1769 h 19998"/>
                <a:gd name="connsiteX490" fmla="*/ 13039 w 19998"/>
                <a:gd name="connsiteY490" fmla="*/ 1751 h 19998"/>
                <a:gd name="connsiteX491" fmla="*/ 13065 w 19998"/>
                <a:gd name="connsiteY491" fmla="*/ 1751 h 19998"/>
                <a:gd name="connsiteX492" fmla="*/ 13082 w 19998"/>
                <a:gd name="connsiteY492" fmla="*/ 1671 h 19998"/>
                <a:gd name="connsiteX493" fmla="*/ 13186 w 19998"/>
                <a:gd name="connsiteY493" fmla="*/ 1645 h 19998"/>
                <a:gd name="connsiteX494" fmla="*/ 13203 w 19998"/>
                <a:gd name="connsiteY494" fmla="*/ 1671 h 19998"/>
                <a:gd name="connsiteX495" fmla="*/ 13203 w 19998"/>
                <a:gd name="connsiteY495" fmla="*/ 1645 h 19998"/>
                <a:gd name="connsiteX496" fmla="*/ 13267 w 19998"/>
                <a:gd name="connsiteY496" fmla="*/ 1645 h 19998"/>
                <a:gd name="connsiteX497" fmla="*/ 13267 w 19998"/>
                <a:gd name="connsiteY497" fmla="*/ 1671 h 19998"/>
                <a:gd name="connsiteX498" fmla="*/ 13308 w 19998"/>
                <a:gd name="connsiteY498" fmla="*/ 1687 h 19998"/>
                <a:gd name="connsiteX499" fmla="*/ 13308 w 19998"/>
                <a:gd name="connsiteY499" fmla="*/ 1711 h 19998"/>
                <a:gd name="connsiteX500" fmla="*/ 13515 w 19998"/>
                <a:gd name="connsiteY500" fmla="*/ 1628 h 19998"/>
                <a:gd name="connsiteX501" fmla="*/ 13598 w 19998"/>
                <a:gd name="connsiteY501" fmla="*/ 1751 h 19998"/>
                <a:gd name="connsiteX502" fmla="*/ 13660 w 19998"/>
                <a:gd name="connsiteY502" fmla="*/ 1769 h 19998"/>
                <a:gd name="connsiteX503" fmla="*/ 13660 w 19998"/>
                <a:gd name="connsiteY503" fmla="*/ 1833 h 19998"/>
                <a:gd name="connsiteX504" fmla="*/ 13677 w 19998"/>
                <a:gd name="connsiteY504" fmla="*/ 1833 h 19998"/>
                <a:gd name="connsiteX505" fmla="*/ 13677 w 19998"/>
                <a:gd name="connsiteY505" fmla="*/ 1849 h 19998"/>
                <a:gd name="connsiteX506" fmla="*/ 13725 w 19998"/>
                <a:gd name="connsiteY506" fmla="*/ 1849 h 19998"/>
                <a:gd name="connsiteX507" fmla="*/ 13703 w 19998"/>
                <a:gd name="connsiteY507" fmla="*/ 1833 h 19998"/>
                <a:gd name="connsiteX508" fmla="*/ 13725 w 19998"/>
                <a:gd name="connsiteY508" fmla="*/ 1791 h 19998"/>
                <a:gd name="connsiteX509" fmla="*/ 13808 w 19998"/>
                <a:gd name="connsiteY509" fmla="*/ 1873 h 19998"/>
                <a:gd name="connsiteX510" fmla="*/ 13725 w 19998"/>
                <a:gd name="connsiteY510" fmla="*/ 2155 h 19998"/>
                <a:gd name="connsiteX511" fmla="*/ 13725 w 19998"/>
                <a:gd name="connsiteY511" fmla="*/ 2138 h 19998"/>
                <a:gd name="connsiteX512" fmla="*/ 13784 w 19998"/>
                <a:gd name="connsiteY512" fmla="*/ 2155 h 19998"/>
                <a:gd name="connsiteX513" fmla="*/ 13825 w 19998"/>
                <a:gd name="connsiteY513" fmla="*/ 2301 h 19998"/>
                <a:gd name="connsiteX514" fmla="*/ 13703 w 19998"/>
                <a:gd name="connsiteY514" fmla="*/ 2420 h 19998"/>
                <a:gd name="connsiteX515" fmla="*/ 13741 w 19998"/>
                <a:gd name="connsiteY515" fmla="*/ 2463 h 19998"/>
                <a:gd name="connsiteX516" fmla="*/ 13703 w 19998"/>
                <a:gd name="connsiteY516" fmla="*/ 2503 h 19998"/>
                <a:gd name="connsiteX517" fmla="*/ 13784 w 19998"/>
                <a:gd name="connsiteY517" fmla="*/ 2519 h 19998"/>
                <a:gd name="connsiteX518" fmla="*/ 13784 w 19998"/>
                <a:gd name="connsiteY518" fmla="*/ 2540 h 19998"/>
                <a:gd name="connsiteX519" fmla="*/ 13849 w 19998"/>
                <a:gd name="connsiteY519" fmla="*/ 2540 h 19998"/>
                <a:gd name="connsiteX520" fmla="*/ 14280 w 19998"/>
                <a:gd name="connsiteY520" fmla="*/ 2540 h 19998"/>
                <a:gd name="connsiteX521" fmla="*/ 14527 w 19998"/>
                <a:gd name="connsiteY521" fmla="*/ 2437 h 19998"/>
                <a:gd name="connsiteX522" fmla="*/ 14527 w 19998"/>
                <a:gd name="connsiteY522" fmla="*/ 2218 h 19998"/>
                <a:gd name="connsiteX523" fmla="*/ 14715 w 19998"/>
                <a:gd name="connsiteY523" fmla="*/ 2051 h 19998"/>
                <a:gd name="connsiteX524" fmla="*/ 14815 w 19998"/>
                <a:gd name="connsiteY524" fmla="*/ 2115 h 19998"/>
                <a:gd name="connsiteX525" fmla="*/ 14775 w 19998"/>
                <a:gd name="connsiteY525" fmla="*/ 2138 h 19998"/>
                <a:gd name="connsiteX526" fmla="*/ 14796 w 19998"/>
                <a:gd name="connsiteY526" fmla="*/ 2218 h 19998"/>
                <a:gd name="connsiteX527" fmla="*/ 14756 w 19998"/>
                <a:gd name="connsiteY527" fmla="*/ 2195 h 19998"/>
                <a:gd name="connsiteX528" fmla="*/ 14732 w 19998"/>
                <a:gd name="connsiteY528" fmla="*/ 2218 h 19998"/>
                <a:gd name="connsiteX529" fmla="*/ 14756 w 19998"/>
                <a:gd name="connsiteY529" fmla="*/ 2237 h 19998"/>
                <a:gd name="connsiteX530" fmla="*/ 14732 w 19998"/>
                <a:gd name="connsiteY530" fmla="*/ 2275 h 19998"/>
                <a:gd name="connsiteX531" fmla="*/ 14715 w 19998"/>
                <a:gd name="connsiteY531" fmla="*/ 2275 h 19998"/>
                <a:gd name="connsiteX532" fmla="*/ 14756 w 19998"/>
                <a:gd name="connsiteY532" fmla="*/ 2341 h 19998"/>
                <a:gd name="connsiteX533" fmla="*/ 14675 w 19998"/>
                <a:gd name="connsiteY533" fmla="*/ 2519 h 19998"/>
                <a:gd name="connsiteX534" fmla="*/ 14815 w 19998"/>
                <a:gd name="connsiteY534" fmla="*/ 2622 h 19998"/>
                <a:gd name="connsiteX535" fmla="*/ 14796 w 19998"/>
                <a:gd name="connsiteY535" fmla="*/ 2904 h 19998"/>
                <a:gd name="connsiteX536" fmla="*/ 14918 w 19998"/>
                <a:gd name="connsiteY536" fmla="*/ 2904 h 19998"/>
                <a:gd name="connsiteX537" fmla="*/ 14918 w 19998"/>
                <a:gd name="connsiteY537" fmla="*/ 2867 h 19998"/>
                <a:gd name="connsiteX538" fmla="*/ 15001 w 19998"/>
                <a:gd name="connsiteY538" fmla="*/ 2888 h 19998"/>
                <a:gd name="connsiteX539" fmla="*/ 15230 w 19998"/>
                <a:gd name="connsiteY539" fmla="*/ 3074 h 19998"/>
                <a:gd name="connsiteX540" fmla="*/ 15249 w 19998"/>
                <a:gd name="connsiteY540" fmla="*/ 3050 h 19998"/>
                <a:gd name="connsiteX541" fmla="*/ 15249 w 19998"/>
                <a:gd name="connsiteY541" fmla="*/ 3114 h 19998"/>
                <a:gd name="connsiteX542" fmla="*/ 15330 w 19998"/>
                <a:gd name="connsiteY542" fmla="*/ 3114 h 19998"/>
                <a:gd name="connsiteX543" fmla="*/ 15418 w 19998"/>
                <a:gd name="connsiteY543" fmla="*/ 3114 h 19998"/>
                <a:gd name="connsiteX544" fmla="*/ 15499 w 19998"/>
                <a:gd name="connsiteY544" fmla="*/ 3196 h 19998"/>
                <a:gd name="connsiteX545" fmla="*/ 15475 w 19998"/>
                <a:gd name="connsiteY545" fmla="*/ 3252 h 19998"/>
                <a:gd name="connsiteX546" fmla="*/ 15499 w 19998"/>
                <a:gd name="connsiteY546" fmla="*/ 3295 h 19998"/>
                <a:gd name="connsiteX547" fmla="*/ 15499 w 19998"/>
                <a:gd name="connsiteY547" fmla="*/ 3276 h 19998"/>
                <a:gd name="connsiteX548" fmla="*/ 15599 w 19998"/>
                <a:gd name="connsiteY548" fmla="*/ 3276 h 19998"/>
                <a:gd name="connsiteX549" fmla="*/ 15704 w 19998"/>
                <a:gd name="connsiteY549" fmla="*/ 3374 h 19998"/>
                <a:gd name="connsiteX550" fmla="*/ 15682 w 19998"/>
                <a:gd name="connsiteY550" fmla="*/ 3414 h 19998"/>
                <a:gd name="connsiteX551" fmla="*/ 15723 w 19998"/>
                <a:gd name="connsiteY551" fmla="*/ 3478 h 19998"/>
                <a:gd name="connsiteX552" fmla="*/ 15704 w 19998"/>
                <a:gd name="connsiteY552" fmla="*/ 3497 h 19998"/>
                <a:gd name="connsiteX553" fmla="*/ 15747 w 19998"/>
                <a:gd name="connsiteY553" fmla="*/ 3534 h 19998"/>
                <a:gd name="connsiteX554" fmla="*/ 15747 w 19998"/>
                <a:gd name="connsiteY554" fmla="*/ 3518 h 19998"/>
                <a:gd name="connsiteX555" fmla="*/ 15935 w 19998"/>
                <a:gd name="connsiteY555" fmla="*/ 3478 h 19998"/>
                <a:gd name="connsiteX556" fmla="*/ 15935 w 19998"/>
                <a:gd name="connsiteY556" fmla="*/ 3518 h 19998"/>
                <a:gd name="connsiteX557" fmla="*/ 15951 w 19998"/>
                <a:gd name="connsiteY557" fmla="*/ 3518 h 19998"/>
                <a:gd name="connsiteX558" fmla="*/ 15992 w 19998"/>
                <a:gd name="connsiteY558" fmla="*/ 3414 h 19998"/>
                <a:gd name="connsiteX559" fmla="*/ 16156 w 19998"/>
                <a:gd name="connsiteY559" fmla="*/ 3414 h 19998"/>
                <a:gd name="connsiteX560" fmla="*/ 16156 w 19998"/>
                <a:gd name="connsiteY560" fmla="*/ 3374 h 19998"/>
                <a:gd name="connsiteX561" fmla="*/ 16302 w 19998"/>
                <a:gd name="connsiteY561" fmla="*/ 3436 h 19998"/>
                <a:gd name="connsiteX562" fmla="*/ 16285 w 19998"/>
                <a:gd name="connsiteY562" fmla="*/ 3454 h 19998"/>
                <a:gd name="connsiteX563" fmla="*/ 16366 w 19998"/>
                <a:gd name="connsiteY563" fmla="*/ 3518 h 19998"/>
                <a:gd name="connsiteX564" fmla="*/ 16490 w 19998"/>
                <a:gd name="connsiteY564" fmla="*/ 3518 h 19998"/>
                <a:gd name="connsiteX565" fmla="*/ 16506 w 19998"/>
                <a:gd name="connsiteY565" fmla="*/ 3600 h 19998"/>
                <a:gd name="connsiteX566" fmla="*/ 16590 w 19998"/>
                <a:gd name="connsiteY566" fmla="*/ 3624 h 19998"/>
                <a:gd name="connsiteX567" fmla="*/ 16611 w 19998"/>
                <a:gd name="connsiteY567" fmla="*/ 3581 h 19998"/>
                <a:gd name="connsiteX568" fmla="*/ 16694 w 19998"/>
                <a:gd name="connsiteY568" fmla="*/ 3600 h 19998"/>
                <a:gd name="connsiteX569" fmla="*/ 16694 w 19998"/>
                <a:gd name="connsiteY569" fmla="*/ 3560 h 19998"/>
                <a:gd name="connsiteX570" fmla="*/ 16716 w 19998"/>
                <a:gd name="connsiteY570" fmla="*/ 3560 h 19998"/>
                <a:gd name="connsiteX571" fmla="*/ 16716 w 19998"/>
                <a:gd name="connsiteY571" fmla="*/ 3518 h 19998"/>
                <a:gd name="connsiteX572" fmla="*/ 16759 w 19998"/>
                <a:gd name="connsiteY572" fmla="*/ 3497 h 19998"/>
                <a:gd name="connsiteX573" fmla="*/ 16759 w 19998"/>
                <a:gd name="connsiteY573" fmla="*/ 3478 h 19998"/>
                <a:gd name="connsiteX574" fmla="*/ 16940 w 19998"/>
                <a:gd name="connsiteY574" fmla="*/ 3478 h 19998"/>
                <a:gd name="connsiteX575" fmla="*/ 17085 w 19998"/>
                <a:gd name="connsiteY575" fmla="*/ 3560 h 19998"/>
                <a:gd name="connsiteX576" fmla="*/ 17085 w 19998"/>
                <a:gd name="connsiteY576" fmla="*/ 3534 h 19998"/>
                <a:gd name="connsiteX577" fmla="*/ 17192 w 19998"/>
                <a:gd name="connsiteY577" fmla="*/ 3518 h 19998"/>
                <a:gd name="connsiteX578" fmla="*/ 17192 w 19998"/>
                <a:gd name="connsiteY578" fmla="*/ 3534 h 19998"/>
                <a:gd name="connsiteX579" fmla="*/ 17373 w 19998"/>
                <a:gd name="connsiteY579" fmla="*/ 3640 h 19998"/>
                <a:gd name="connsiteX580" fmla="*/ 17354 w 19998"/>
                <a:gd name="connsiteY580" fmla="*/ 3663 h 19998"/>
                <a:gd name="connsiteX581" fmla="*/ 17437 w 19998"/>
                <a:gd name="connsiteY581" fmla="*/ 3783 h 19998"/>
                <a:gd name="connsiteX582" fmla="*/ 17397 w 19998"/>
                <a:gd name="connsiteY582" fmla="*/ 3783 h 19998"/>
                <a:gd name="connsiteX583" fmla="*/ 17414 w 19998"/>
                <a:gd name="connsiteY583" fmla="*/ 3826 h 19998"/>
                <a:gd name="connsiteX584" fmla="*/ 17437 w 19998"/>
                <a:gd name="connsiteY584" fmla="*/ 3826 h 19998"/>
                <a:gd name="connsiteX585" fmla="*/ 17602 w 19998"/>
                <a:gd name="connsiteY585" fmla="*/ 4028 h 19998"/>
                <a:gd name="connsiteX586" fmla="*/ 17623 w 19998"/>
                <a:gd name="connsiteY586" fmla="*/ 4091 h 19998"/>
                <a:gd name="connsiteX587" fmla="*/ 17642 w 19998"/>
                <a:gd name="connsiteY587" fmla="*/ 4091 h 19998"/>
                <a:gd name="connsiteX588" fmla="*/ 17683 w 19998"/>
                <a:gd name="connsiteY588" fmla="*/ 4211 h 19998"/>
                <a:gd name="connsiteX589" fmla="*/ 17849 w 19998"/>
                <a:gd name="connsiteY589" fmla="*/ 4211 h 19998"/>
                <a:gd name="connsiteX590" fmla="*/ 17849 w 19998"/>
                <a:gd name="connsiteY590" fmla="*/ 4171 h 19998"/>
                <a:gd name="connsiteX591" fmla="*/ 17871 w 19998"/>
                <a:gd name="connsiteY591" fmla="*/ 4171 h 19998"/>
                <a:gd name="connsiteX592" fmla="*/ 17830 w 19998"/>
                <a:gd name="connsiteY592" fmla="*/ 4091 h 19998"/>
                <a:gd name="connsiteX593" fmla="*/ 17871 w 19998"/>
                <a:gd name="connsiteY593" fmla="*/ 4065 h 19998"/>
                <a:gd name="connsiteX594" fmla="*/ 17935 w 19998"/>
                <a:gd name="connsiteY594" fmla="*/ 4091 h 19998"/>
                <a:gd name="connsiteX595" fmla="*/ 17976 w 19998"/>
                <a:gd name="connsiteY595" fmla="*/ 4065 h 19998"/>
                <a:gd name="connsiteX596" fmla="*/ 18019 w 19998"/>
                <a:gd name="connsiteY596" fmla="*/ 4091 h 19998"/>
                <a:gd name="connsiteX597" fmla="*/ 18140 w 19998"/>
                <a:gd name="connsiteY597" fmla="*/ 4131 h 19998"/>
                <a:gd name="connsiteX598" fmla="*/ 18183 w 19998"/>
                <a:gd name="connsiteY598" fmla="*/ 4293 h 19998"/>
                <a:gd name="connsiteX599" fmla="*/ 18200 w 19998"/>
                <a:gd name="connsiteY599" fmla="*/ 4293 h 19998"/>
                <a:gd name="connsiteX600" fmla="*/ 18223 w 19998"/>
                <a:gd name="connsiteY600" fmla="*/ 4211 h 19998"/>
                <a:gd name="connsiteX601" fmla="*/ 18240 w 19998"/>
                <a:gd name="connsiteY601" fmla="*/ 4211 h 19998"/>
                <a:gd name="connsiteX602" fmla="*/ 18240 w 19998"/>
                <a:gd name="connsiteY602" fmla="*/ 4230 h 19998"/>
                <a:gd name="connsiteX603" fmla="*/ 18281 w 19998"/>
                <a:gd name="connsiteY603" fmla="*/ 4230 h 19998"/>
                <a:gd name="connsiteX604" fmla="*/ 18328 w 19998"/>
                <a:gd name="connsiteY604" fmla="*/ 4270 h 19998"/>
                <a:gd name="connsiteX605" fmla="*/ 18369 w 19998"/>
                <a:gd name="connsiteY605" fmla="*/ 4253 h 19998"/>
                <a:gd name="connsiteX606" fmla="*/ 18388 w 19998"/>
                <a:gd name="connsiteY606" fmla="*/ 4270 h 19998"/>
                <a:gd name="connsiteX607" fmla="*/ 18531 w 19998"/>
                <a:gd name="connsiteY607" fmla="*/ 4253 h 19998"/>
                <a:gd name="connsiteX608" fmla="*/ 18531 w 19998"/>
                <a:gd name="connsiteY608" fmla="*/ 4270 h 19998"/>
                <a:gd name="connsiteX609" fmla="*/ 18631 w 19998"/>
                <a:gd name="connsiteY609" fmla="*/ 4211 h 19998"/>
                <a:gd name="connsiteX610" fmla="*/ 18631 w 19998"/>
                <a:gd name="connsiteY610" fmla="*/ 4131 h 19998"/>
                <a:gd name="connsiteX611" fmla="*/ 18762 w 19998"/>
                <a:gd name="connsiteY611" fmla="*/ 4108 h 19998"/>
                <a:gd name="connsiteX612" fmla="*/ 18778 w 19998"/>
                <a:gd name="connsiteY612" fmla="*/ 4148 h 19998"/>
                <a:gd name="connsiteX613" fmla="*/ 18821 w 19998"/>
                <a:gd name="connsiteY613" fmla="*/ 4131 h 19998"/>
                <a:gd name="connsiteX614" fmla="*/ 18943 w 19998"/>
                <a:gd name="connsiteY614" fmla="*/ 4333 h 19998"/>
                <a:gd name="connsiteX615" fmla="*/ 19047 w 19998"/>
                <a:gd name="connsiteY615" fmla="*/ 4333 h 19998"/>
                <a:gd name="connsiteX616" fmla="*/ 19064 w 19998"/>
                <a:gd name="connsiteY616" fmla="*/ 4392 h 19998"/>
                <a:gd name="connsiteX617" fmla="*/ 19152 w 19998"/>
                <a:gd name="connsiteY617" fmla="*/ 4392 h 19998"/>
                <a:gd name="connsiteX618" fmla="*/ 19152 w 19998"/>
                <a:gd name="connsiteY618" fmla="*/ 4373 h 19998"/>
                <a:gd name="connsiteX619" fmla="*/ 19212 w 19998"/>
                <a:gd name="connsiteY619" fmla="*/ 4373 h 19998"/>
                <a:gd name="connsiteX620" fmla="*/ 19212 w 19998"/>
                <a:gd name="connsiteY620" fmla="*/ 4392 h 19998"/>
                <a:gd name="connsiteX621" fmla="*/ 19317 w 19998"/>
                <a:gd name="connsiteY621" fmla="*/ 4333 h 19998"/>
                <a:gd name="connsiteX622" fmla="*/ 19417 w 19998"/>
                <a:gd name="connsiteY622" fmla="*/ 4392 h 19998"/>
                <a:gd name="connsiteX623" fmla="*/ 19443 w 19998"/>
                <a:gd name="connsiteY623" fmla="*/ 4373 h 19998"/>
                <a:gd name="connsiteX624" fmla="*/ 19500 w 19998"/>
                <a:gd name="connsiteY624" fmla="*/ 4373 h 19998"/>
                <a:gd name="connsiteX625" fmla="*/ 19521 w 19998"/>
                <a:gd name="connsiteY625" fmla="*/ 4352 h 19998"/>
                <a:gd name="connsiteX626" fmla="*/ 19998 w 19998"/>
                <a:gd name="connsiteY626" fmla="*/ 4512 h 19998"/>
                <a:gd name="connsiteX627" fmla="*/ 19750 w 19998"/>
                <a:gd name="connsiteY627" fmla="*/ 4939 h 19998"/>
                <a:gd name="connsiteX628" fmla="*/ 19712 w 19998"/>
                <a:gd name="connsiteY628" fmla="*/ 4939 h 19998"/>
                <a:gd name="connsiteX629" fmla="*/ 19686 w 19998"/>
                <a:gd name="connsiteY629" fmla="*/ 5003 h 19998"/>
                <a:gd name="connsiteX630" fmla="*/ 19645 w 19998"/>
                <a:gd name="connsiteY630" fmla="*/ 5003 h 19998"/>
                <a:gd name="connsiteX631" fmla="*/ 19131 w 19998"/>
                <a:gd name="connsiteY631" fmla="*/ 6512 h 19998"/>
                <a:gd name="connsiteX632" fmla="*/ 19236 w 19998"/>
                <a:gd name="connsiteY632" fmla="*/ 7750 h 19998"/>
                <a:gd name="connsiteX633" fmla="*/ 19212 w 19998"/>
                <a:gd name="connsiteY633" fmla="*/ 7750 h 19998"/>
                <a:gd name="connsiteX634" fmla="*/ 19090 w 19998"/>
                <a:gd name="connsiteY634" fmla="*/ 7870 h 19998"/>
                <a:gd name="connsiteX635" fmla="*/ 19152 w 19998"/>
                <a:gd name="connsiteY635" fmla="*/ 7853 h 19998"/>
                <a:gd name="connsiteX636" fmla="*/ 19064 w 19998"/>
                <a:gd name="connsiteY636" fmla="*/ 7973 h 19998"/>
                <a:gd name="connsiteX637" fmla="*/ 18983 w 19998"/>
                <a:gd name="connsiteY637" fmla="*/ 7973 h 19998"/>
                <a:gd name="connsiteX638" fmla="*/ 18714 w 19998"/>
                <a:gd name="connsiteY638" fmla="*/ 8135 h 19998"/>
                <a:gd name="connsiteX639" fmla="*/ 18695 w 19998"/>
                <a:gd name="connsiteY639" fmla="*/ 8093 h 19998"/>
                <a:gd name="connsiteX640" fmla="*/ 18614 w 19998"/>
                <a:gd name="connsiteY640" fmla="*/ 7997 h 19998"/>
                <a:gd name="connsiteX641" fmla="*/ 18304 w 19998"/>
                <a:gd name="connsiteY64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524 w 19998"/>
                <a:gd name="connsiteY384" fmla="*/ 5069 h 19998"/>
                <a:gd name="connsiteX385" fmla="*/ 1562 w 19998"/>
                <a:gd name="connsiteY385" fmla="*/ 5069 h 19998"/>
                <a:gd name="connsiteX386" fmla="*/ 1562 w 19998"/>
                <a:gd name="connsiteY386" fmla="*/ 5043 h 19998"/>
                <a:gd name="connsiteX387" fmla="*/ 1815 w 19998"/>
                <a:gd name="connsiteY387" fmla="*/ 5125 h 19998"/>
                <a:gd name="connsiteX388" fmla="*/ 1815 w 19998"/>
                <a:gd name="connsiteY388" fmla="*/ 5149 h 19998"/>
                <a:gd name="connsiteX389" fmla="*/ 1831 w 19998"/>
                <a:gd name="connsiteY389" fmla="*/ 5149 h 19998"/>
                <a:gd name="connsiteX390" fmla="*/ 1874 w 19998"/>
                <a:gd name="connsiteY390" fmla="*/ 5149 h 19998"/>
                <a:gd name="connsiteX391" fmla="*/ 1874 w 19998"/>
                <a:gd name="connsiteY391" fmla="*/ 5189 h 19998"/>
                <a:gd name="connsiteX392" fmla="*/ 1936 w 19998"/>
                <a:gd name="connsiteY392" fmla="*/ 5165 h 19998"/>
                <a:gd name="connsiteX393" fmla="*/ 1936 w 19998"/>
                <a:gd name="connsiteY393" fmla="*/ 5149 h 19998"/>
                <a:gd name="connsiteX394" fmla="*/ 1915 w 19998"/>
                <a:gd name="connsiteY394" fmla="*/ 5125 h 19998"/>
                <a:gd name="connsiteX395" fmla="*/ 1915 w 19998"/>
                <a:gd name="connsiteY395" fmla="*/ 5069 h 19998"/>
                <a:gd name="connsiteX396" fmla="*/ 1979 w 19998"/>
                <a:gd name="connsiteY396" fmla="*/ 5003 h 19998"/>
                <a:gd name="connsiteX397" fmla="*/ 1936 w 19998"/>
                <a:gd name="connsiteY397" fmla="*/ 4939 h 19998"/>
                <a:gd name="connsiteX398" fmla="*/ 2103 w 19998"/>
                <a:gd name="connsiteY398" fmla="*/ 4820 h 19998"/>
                <a:gd name="connsiteX399" fmla="*/ 2496 w 19998"/>
                <a:gd name="connsiteY399" fmla="*/ 4777 h 19998"/>
                <a:gd name="connsiteX400" fmla="*/ 2536 w 19998"/>
                <a:gd name="connsiteY400" fmla="*/ 4860 h 19998"/>
                <a:gd name="connsiteX401" fmla="*/ 2722 w 19998"/>
                <a:gd name="connsiteY401" fmla="*/ 4761 h 19998"/>
                <a:gd name="connsiteX402" fmla="*/ 2722 w 19998"/>
                <a:gd name="connsiteY402" fmla="*/ 4900 h 19998"/>
                <a:gd name="connsiteX403" fmla="*/ 2805 w 19998"/>
                <a:gd name="connsiteY403" fmla="*/ 4923 h 19998"/>
                <a:gd name="connsiteX404" fmla="*/ 2782 w 19998"/>
                <a:gd name="connsiteY404" fmla="*/ 4982 h 19998"/>
                <a:gd name="connsiteX405" fmla="*/ 2886 w 19998"/>
                <a:gd name="connsiteY405" fmla="*/ 5022 h 19998"/>
                <a:gd name="connsiteX406" fmla="*/ 2970 w 19998"/>
                <a:gd name="connsiteY406" fmla="*/ 5189 h 19998"/>
                <a:gd name="connsiteX407" fmla="*/ 3256 w 19998"/>
                <a:gd name="connsiteY407" fmla="*/ 5673 h 19998"/>
                <a:gd name="connsiteX408" fmla="*/ 3608 w 19998"/>
                <a:gd name="connsiteY408" fmla="*/ 5391 h 19998"/>
                <a:gd name="connsiteX409" fmla="*/ 3860 w 19998"/>
                <a:gd name="connsiteY409" fmla="*/ 5268 h 19998"/>
                <a:gd name="connsiteX410" fmla="*/ 3999 w 19998"/>
                <a:gd name="connsiteY410" fmla="*/ 5534 h 19998"/>
                <a:gd name="connsiteX411" fmla="*/ 4351 w 19998"/>
                <a:gd name="connsiteY411" fmla="*/ 5351 h 19998"/>
                <a:gd name="connsiteX412" fmla="*/ 4580 w 19998"/>
                <a:gd name="connsiteY412" fmla="*/ 5268 h 19998"/>
                <a:gd name="connsiteX413" fmla="*/ 4580 w 19998"/>
                <a:gd name="connsiteY413" fmla="*/ 5471 h 19998"/>
                <a:gd name="connsiteX414" fmla="*/ 4994 w 19998"/>
                <a:gd name="connsiteY414" fmla="*/ 5449 h 19998"/>
                <a:gd name="connsiteX415" fmla="*/ 5323 w 19998"/>
                <a:gd name="connsiteY415" fmla="*/ 5471 h 19998"/>
                <a:gd name="connsiteX416" fmla="*/ 5242 w 19998"/>
                <a:gd name="connsiteY416" fmla="*/ 5407 h 19998"/>
                <a:gd name="connsiteX417" fmla="*/ 4994 w 19998"/>
                <a:gd name="connsiteY417" fmla="*/ 5003 h 19998"/>
                <a:gd name="connsiteX418" fmla="*/ 4970 w 19998"/>
                <a:gd name="connsiteY418" fmla="*/ 5003 h 19998"/>
                <a:gd name="connsiteX419" fmla="*/ 4954 w 19998"/>
                <a:gd name="connsiteY419" fmla="*/ 4982 h 19998"/>
                <a:gd name="connsiteX420" fmla="*/ 5054 w 19998"/>
                <a:gd name="connsiteY420" fmla="*/ 4618 h 19998"/>
                <a:gd name="connsiteX421" fmla="*/ 5054 w 19998"/>
                <a:gd name="connsiteY421" fmla="*/ 4601 h 19998"/>
                <a:gd name="connsiteX422" fmla="*/ 5037 w 19998"/>
                <a:gd name="connsiteY422" fmla="*/ 4618 h 19998"/>
                <a:gd name="connsiteX423" fmla="*/ 5011 w 19998"/>
                <a:gd name="connsiteY423" fmla="*/ 4131 h 19998"/>
                <a:gd name="connsiteX424" fmla="*/ 4970 w 19998"/>
                <a:gd name="connsiteY424" fmla="*/ 4131 h 19998"/>
                <a:gd name="connsiteX425" fmla="*/ 4642 w 19998"/>
                <a:gd name="connsiteY425" fmla="*/ 3335 h 19998"/>
                <a:gd name="connsiteX426" fmla="*/ 4663 w 19998"/>
                <a:gd name="connsiteY426" fmla="*/ 3092 h 19998"/>
                <a:gd name="connsiteX427" fmla="*/ 4563 w 19998"/>
                <a:gd name="connsiteY427" fmla="*/ 3050 h 19998"/>
                <a:gd name="connsiteX428" fmla="*/ 4563 w 19998"/>
                <a:gd name="connsiteY428" fmla="*/ 2930 h 19998"/>
                <a:gd name="connsiteX429" fmla="*/ 4663 w 19998"/>
                <a:gd name="connsiteY429" fmla="*/ 2987 h 19998"/>
                <a:gd name="connsiteX430" fmla="*/ 4684 w 19998"/>
                <a:gd name="connsiteY430" fmla="*/ 2947 h 19998"/>
                <a:gd name="connsiteX431" fmla="*/ 5242 w 19998"/>
                <a:gd name="connsiteY431" fmla="*/ 3092 h 19998"/>
                <a:gd name="connsiteX432" fmla="*/ 5258 w 19998"/>
                <a:gd name="connsiteY432" fmla="*/ 3029 h 19998"/>
                <a:gd name="connsiteX433" fmla="*/ 5570 w 19998"/>
                <a:gd name="connsiteY433" fmla="*/ 3050 h 19998"/>
                <a:gd name="connsiteX434" fmla="*/ 5632 w 19998"/>
                <a:gd name="connsiteY434" fmla="*/ 3252 h 19998"/>
                <a:gd name="connsiteX435" fmla="*/ 5592 w 19998"/>
                <a:gd name="connsiteY435" fmla="*/ 3252 h 19998"/>
                <a:gd name="connsiteX436" fmla="*/ 5570 w 19998"/>
                <a:gd name="connsiteY436" fmla="*/ 3316 h 19998"/>
                <a:gd name="connsiteX437" fmla="*/ 5511 w 19998"/>
                <a:gd name="connsiteY437" fmla="*/ 3316 h 19998"/>
                <a:gd name="connsiteX438" fmla="*/ 5675 w 19998"/>
                <a:gd name="connsiteY438" fmla="*/ 3800 h 19998"/>
                <a:gd name="connsiteX439" fmla="*/ 5649 w 19998"/>
                <a:gd name="connsiteY439" fmla="*/ 3826 h 19998"/>
                <a:gd name="connsiteX440" fmla="*/ 5732 w 19998"/>
                <a:gd name="connsiteY440" fmla="*/ 3842 h 19998"/>
                <a:gd name="connsiteX441" fmla="*/ 5713 w 19998"/>
                <a:gd name="connsiteY441" fmla="*/ 3842 h 19998"/>
                <a:gd name="connsiteX442" fmla="*/ 5732 w 19998"/>
                <a:gd name="connsiteY442" fmla="*/ 3882 h 19998"/>
                <a:gd name="connsiteX443" fmla="*/ 5756 w 19998"/>
                <a:gd name="connsiteY443" fmla="*/ 3882 h 19998"/>
                <a:gd name="connsiteX444" fmla="*/ 5775 w 19998"/>
                <a:gd name="connsiteY444" fmla="*/ 3882 h 19998"/>
                <a:gd name="connsiteX445" fmla="*/ 5861 w 19998"/>
                <a:gd name="connsiteY445" fmla="*/ 3762 h 19998"/>
                <a:gd name="connsiteX446" fmla="*/ 6499 w 19998"/>
                <a:gd name="connsiteY446" fmla="*/ 3906 h 19998"/>
                <a:gd name="connsiteX447" fmla="*/ 7611 w 19998"/>
                <a:gd name="connsiteY447" fmla="*/ 3826 h 19998"/>
                <a:gd name="connsiteX448" fmla="*/ 7923 w 19998"/>
                <a:gd name="connsiteY448" fmla="*/ 3722 h 19998"/>
                <a:gd name="connsiteX449" fmla="*/ 8045 w 19998"/>
                <a:gd name="connsiteY449" fmla="*/ 3703 h 19998"/>
                <a:gd name="connsiteX450" fmla="*/ 7611 w 19998"/>
                <a:gd name="connsiteY450" fmla="*/ 3600 h 19998"/>
                <a:gd name="connsiteX451" fmla="*/ 7611 w 19998"/>
                <a:gd name="connsiteY451" fmla="*/ 3581 h 19998"/>
                <a:gd name="connsiteX452" fmla="*/ 7799 w 19998"/>
                <a:gd name="connsiteY452" fmla="*/ 3092 h 19998"/>
                <a:gd name="connsiteX453" fmla="*/ 9574 w 19998"/>
                <a:gd name="connsiteY453" fmla="*/ 2317 h 19998"/>
                <a:gd name="connsiteX454" fmla="*/ 9843 w 19998"/>
                <a:gd name="connsiteY454" fmla="*/ 1993 h 19998"/>
                <a:gd name="connsiteX455" fmla="*/ 9902 w 19998"/>
                <a:gd name="connsiteY455" fmla="*/ 2051 h 19998"/>
                <a:gd name="connsiteX456" fmla="*/ 10031 w 19998"/>
                <a:gd name="connsiteY456" fmla="*/ 2051 h 19998"/>
                <a:gd name="connsiteX457" fmla="*/ 9964 w 19998"/>
                <a:gd name="connsiteY457" fmla="*/ 1972 h 19998"/>
                <a:gd name="connsiteX458" fmla="*/ 9943 w 19998"/>
                <a:gd name="connsiteY458" fmla="*/ 1993 h 19998"/>
                <a:gd name="connsiteX459" fmla="*/ 9843 w 19998"/>
                <a:gd name="connsiteY459" fmla="*/ 1645 h 19998"/>
                <a:gd name="connsiteX460" fmla="*/ 9902 w 19998"/>
                <a:gd name="connsiteY460" fmla="*/ 1645 h 19998"/>
                <a:gd name="connsiteX461" fmla="*/ 9902 w 19998"/>
                <a:gd name="connsiteY461" fmla="*/ 1628 h 19998"/>
                <a:gd name="connsiteX462" fmla="*/ 9902 w 19998"/>
                <a:gd name="connsiteY462" fmla="*/ 1607 h 19998"/>
                <a:gd name="connsiteX463" fmla="*/ 9843 w 19998"/>
                <a:gd name="connsiteY463" fmla="*/ 1542 h 19998"/>
                <a:gd name="connsiteX464" fmla="*/ 9886 w 19998"/>
                <a:gd name="connsiteY464" fmla="*/ 1260 h 19998"/>
                <a:gd name="connsiteX465" fmla="*/ 9926 w 19998"/>
                <a:gd name="connsiteY465" fmla="*/ 1243 h 19998"/>
                <a:gd name="connsiteX466" fmla="*/ 9886 w 19998"/>
                <a:gd name="connsiteY466" fmla="*/ 815 h 19998"/>
                <a:gd name="connsiteX467" fmla="*/ 9902 w 19998"/>
                <a:gd name="connsiteY467" fmla="*/ 815 h 19998"/>
                <a:gd name="connsiteX468" fmla="*/ 9886 w 19998"/>
                <a:gd name="connsiteY468" fmla="*/ 484 h 19998"/>
                <a:gd name="connsiteX469" fmla="*/ 10645 w 19998"/>
                <a:gd name="connsiteY469" fmla="*/ 186 h 19998"/>
                <a:gd name="connsiteX470" fmla="*/ 11307 w 19998"/>
                <a:gd name="connsiteY470" fmla="*/ 0 h 19998"/>
                <a:gd name="connsiteX471" fmla="*/ 11431 w 19998"/>
                <a:gd name="connsiteY471" fmla="*/ 324 h 19998"/>
                <a:gd name="connsiteX472" fmla="*/ 11431 w 19998"/>
                <a:gd name="connsiteY472" fmla="*/ 630 h 19998"/>
                <a:gd name="connsiteX473" fmla="*/ 11577 w 19998"/>
                <a:gd name="connsiteY473" fmla="*/ 630 h 19998"/>
                <a:gd name="connsiteX474" fmla="*/ 11700 w 19998"/>
                <a:gd name="connsiteY474" fmla="*/ 832 h 19998"/>
                <a:gd name="connsiteX475" fmla="*/ 11822 w 19998"/>
                <a:gd name="connsiteY475" fmla="*/ 895 h 19998"/>
                <a:gd name="connsiteX476" fmla="*/ 12158 w 19998"/>
                <a:gd name="connsiteY476" fmla="*/ 670 h 19998"/>
                <a:gd name="connsiteX477" fmla="*/ 12279 w 19998"/>
                <a:gd name="connsiteY477" fmla="*/ 792 h 19998"/>
                <a:gd name="connsiteX478" fmla="*/ 12255 w 19998"/>
                <a:gd name="connsiteY478" fmla="*/ 815 h 19998"/>
                <a:gd name="connsiteX479" fmla="*/ 12360 w 19998"/>
                <a:gd name="connsiteY479" fmla="*/ 895 h 19998"/>
                <a:gd name="connsiteX480" fmla="*/ 12360 w 19998"/>
                <a:gd name="connsiteY480" fmla="*/ 912 h 19998"/>
                <a:gd name="connsiteX481" fmla="*/ 12339 w 19998"/>
                <a:gd name="connsiteY481" fmla="*/ 935 h 19998"/>
                <a:gd name="connsiteX482" fmla="*/ 12548 w 19998"/>
                <a:gd name="connsiteY482" fmla="*/ 1342 h 19998"/>
                <a:gd name="connsiteX483" fmla="*/ 12753 w 19998"/>
                <a:gd name="connsiteY483" fmla="*/ 1260 h 19998"/>
                <a:gd name="connsiteX484" fmla="*/ 12729 w 19998"/>
                <a:gd name="connsiteY484" fmla="*/ 1363 h 19998"/>
                <a:gd name="connsiteX485" fmla="*/ 12834 w 19998"/>
                <a:gd name="connsiteY485" fmla="*/ 1323 h 19998"/>
                <a:gd name="connsiteX486" fmla="*/ 12853 w 19998"/>
                <a:gd name="connsiteY486" fmla="*/ 1342 h 19998"/>
                <a:gd name="connsiteX487" fmla="*/ 12901 w 19998"/>
                <a:gd name="connsiteY487" fmla="*/ 1342 h 19998"/>
                <a:gd name="connsiteX488" fmla="*/ 13039 w 19998"/>
                <a:gd name="connsiteY488" fmla="*/ 1769 h 19998"/>
                <a:gd name="connsiteX489" fmla="*/ 13039 w 19998"/>
                <a:gd name="connsiteY489" fmla="*/ 1751 h 19998"/>
                <a:gd name="connsiteX490" fmla="*/ 13065 w 19998"/>
                <a:gd name="connsiteY490" fmla="*/ 1751 h 19998"/>
                <a:gd name="connsiteX491" fmla="*/ 13082 w 19998"/>
                <a:gd name="connsiteY491" fmla="*/ 1671 h 19998"/>
                <a:gd name="connsiteX492" fmla="*/ 13186 w 19998"/>
                <a:gd name="connsiteY492" fmla="*/ 1645 h 19998"/>
                <a:gd name="connsiteX493" fmla="*/ 13203 w 19998"/>
                <a:gd name="connsiteY493" fmla="*/ 1671 h 19998"/>
                <a:gd name="connsiteX494" fmla="*/ 13203 w 19998"/>
                <a:gd name="connsiteY494" fmla="*/ 1645 h 19998"/>
                <a:gd name="connsiteX495" fmla="*/ 13267 w 19998"/>
                <a:gd name="connsiteY495" fmla="*/ 1645 h 19998"/>
                <a:gd name="connsiteX496" fmla="*/ 13267 w 19998"/>
                <a:gd name="connsiteY496" fmla="*/ 1671 h 19998"/>
                <a:gd name="connsiteX497" fmla="*/ 13308 w 19998"/>
                <a:gd name="connsiteY497" fmla="*/ 1687 h 19998"/>
                <a:gd name="connsiteX498" fmla="*/ 13308 w 19998"/>
                <a:gd name="connsiteY498" fmla="*/ 1711 h 19998"/>
                <a:gd name="connsiteX499" fmla="*/ 13515 w 19998"/>
                <a:gd name="connsiteY499" fmla="*/ 1628 h 19998"/>
                <a:gd name="connsiteX500" fmla="*/ 13598 w 19998"/>
                <a:gd name="connsiteY500" fmla="*/ 1751 h 19998"/>
                <a:gd name="connsiteX501" fmla="*/ 13660 w 19998"/>
                <a:gd name="connsiteY501" fmla="*/ 1769 h 19998"/>
                <a:gd name="connsiteX502" fmla="*/ 13660 w 19998"/>
                <a:gd name="connsiteY502" fmla="*/ 1833 h 19998"/>
                <a:gd name="connsiteX503" fmla="*/ 13677 w 19998"/>
                <a:gd name="connsiteY503" fmla="*/ 1833 h 19998"/>
                <a:gd name="connsiteX504" fmla="*/ 13677 w 19998"/>
                <a:gd name="connsiteY504" fmla="*/ 1849 h 19998"/>
                <a:gd name="connsiteX505" fmla="*/ 13725 w 19998"/>
                <a:gd name="connsiteY505" fmla="*/ 1849 h 19998"/>
                <a:gd name="connsiteX506" fmla="*/ 13703 w 19998"/>
                <a:gd name="connsiteY506" fmla="*/ 1833 h 19998"/>
                <a:gd name="connsiteX507" fmla="*/ 13725 w 19998"/>
                <a:gd name="connsiteY507" fmla="*/ 1791 h 19998"/>
                <a:gd name="connsiteX508" fmla="*/ 13808 w 19998"/>
                <a:gd name="connsiteY508" fmla="*/ 1873 h 19998"/>
                <a:gd name="connsiteX509" fmla="*/ 13725 w 19998"/>
                <a:gd name="connsiteY509" fmla="*/ 2155 h 19998"/>
                <a:gd name="connsiteX510" fmla="*/ 13725 w 19998"/>
                <a:gd name="connsiteY510" fmla="*/ 2138 h 19998"/>
                <a:gd name="connsiteX511" fmla="*/ 13784 w 19998"/>
                <a:gd name="connsiteY511" fmla="*/ 2155 h 19998"/>
                <a:gd name="connsiteX512" fmla="*/ 13825 w 19998"/>
                <a:gd name="connsiteY512" fmla="*/ 2301 h 19998"/>
                <a:gd name="connsiteX513" fmla="*/ 13703 w 19998"/>
                <a:gd name="connsiteY513" fmla="*/ 2420 h 19998"/>
                <a:gd name="connsiteX514" fmla="*/ 13741 w 19998"/>
                <a:gd name="connsiteY514" fmla="*/ 2463 h 19998"/>
                <a:gd name="connsiteX515" fmla="*/ 13703 w 19998"/>
                <a:gd name="connsiteY515" fmla="*/ 2503 h 19998"/>
                <a:gd name="connsiteX516" fmla="*/ 13784 w 19998"/>
                <a:gd name="connsiteY516" fmla="*/ 2519 h 19998"/>
                <a:gd name="connsiteX517" fmla="*/ 13784 w 19998"/>
                <a:gd name="connsiteY517" fmla="*/ 2540 h 19998"/>
                <a:gd name="connsiteX518" fmla="*/ 13849 w 19998"/>
                <a:gd name="connsiteY518" fmla="*/ 2540 h 19998"/>
                <a:gd name="connsiteX519" fmla="*/ 14280 w 19998"/>
                <a:gd name="connsiteY519" fmla="*/ 2540 h 19998"/>
                <a:gd name="connsiteX520" fmla="*/ 14527 w 19998"/>
                <a:gd name="connsiteY520" fmla="*/ 2437 h 19998"/>
                <a:gd name="connsiteX521" fmla="*/ 14527 w 19998"/>
                <a:gd name="connsiteY521" fmla="*/ 2218 h 19998"/>
                <a:gd name="connsiteX522" fmla="*/ 14715 w 19998"/>
                <a:gd name="connsiteY522" fmla="*/ 2051 h 19998"/>
                <a:gd name="connsiteX523" fmla="*/ 14815 w 19998"/>
                <a:gd name="connsiteY523" fmla="*/ 2115 h 19998"/>
                <a:gd name="connsiteX524" fmla="*/ 14775 w 19998"/>
                <a:gd name="connsiteY524" fmla="*/ 2138 h 19998"/>
                <a:gd name="connsiteX525" fmla="*/ 14796 w 19998"/>
                <a:gd name="connsiteY525" fmla="*/ 2218 h 19998"/>
                <a:gd name="connsiteX526" fmla="*/ 14756 w 19998"/>
                <a:gd name="connsiteY526" fmla="*/ 2195 h 19998"/>
                <a:gd name="connsiteX527" fmla="*/ 14732 w 19998"/>
                <a:gd name="connsiteY527" fmla="*/ 2218 h 19998"/>
                <a:gd name="connsiteX528" fmla="*/ 14756 w 19998"/>
                <a:gd name="connsiteY528" fmla="*/ 2237 h 19998"/>
                <a:gd name="connsiteX529" fmla="*/ 14732 w 19998"/>
                <a:gd name="connsiteY529" fmla="*/ 2275 h 19998"/>
                <a:gd name="connsiteX530" fmla="*/ 14715 w 19998"/>
                <a:gd name="connsiteY530" fmla="*/ 2275 h 19998"/>
                <a:gd name="connsiteX531" fmla="*/ 14756 w 19998"/>
                <a:gd name="connsiteY531" fmla="*/ 2341 h 19998"/>
                <a:gd name="connsiteX532" fmla="*/ 14675 w 19998"/>
                <a:gd name="connsiteY532" fmla="*/ 2519 h 19998"/>
                <a:gd name="connsiteX533" fmla="*/ 14815 w 19998"/>
                <a:gd name="connsiteY533" fmla="*/ 2622 h 19998"/>
                <a:gd name="connsiteX534" fmla="*/ 14796 w 19998"/>
                <a:gd name="connsiteY534" fmla="*/ 2904 h 19998"/>
                <a:gd name="connsiteX535" fmla="*/ 14918 w 19998"/>
                <a:gd name="connsiteY535" fmla="*/ 2904 h 19998"/>
                <a:gd name="connsiteX536" fmla="*/ 14918 w 19998"/>
                <a:gd name="connsiteY536" fmla="*/ 2867 h 19998"/>
                <a:gd name="connsiteX537" fmla="*/ 15001 w 19998"/>
                <a:gd name="connsiteY537" fmla="*/ 2888 h 19998"/>
                <a:gd name="connsiteX538" fmla="*/ 15230 w 19998"/>
                <a:gd name="connsiteY538" fmla="*/ 3074 h 19998"/>
                <a:gd name="connsiteX539" fmla="*/ 15249 w 19998"/>
                <a:gd name="connsiteY539" fmla="*/ 3050 h 19998"/>
                <a:gd name="connsiteX540" fmla="*/ 15249 w 19998"/>
                <a:gd name="connsiteY540" fmla="*/ 3114 h 19998"/>
                <a:gd name="connsiteX541" fmla="*/ 15330 w 19998"/>
                <a:gd name="connsiteY541" fmla="*/ 3114 h 19998"/>
                <a:gd name="connsiteX542" fmla="*/ 15418 w 19998"/>
                <a:gd name="connsiteY542" fmla="*/ 3114 h 19998"/>
                <a:gd name="connsiteX543" fmla="*/ 15499 w 19998"/>
                <a:gd name="connsiteY543" fmla="*/ 3196 h 19998"/>
                <a:gd name="connsiteX544" fmla="*/ 15475 w 19998"/>
                <a:gd name="connsiteY544" fmla="*/ 3252 h 19998"/>
                <a:gd name="connsiteX545" fmla="*/ 15499 w 19998"/>
                <a:gd name="connsiteY545" fmla="*/ 3295 h 19998"/>
                <a:gd name="connsiteX546" fmla="*/ 15499 w 19998"/>
                <a:gd name="connsiteY546" fmla="*/ 3276 h 19998"/>
                <a:gd name="connsiteX547" fmla="*/ 15599 w 19998"/>
                <a:gd name="connsiteY547" fmla="*/ 3276 h 19998"/>
                <a:gd name="connsiteX548" fmla="*/ 15704 w 19998"/>
                <a:gd name="connsiteY548" fmla="*/ 3374 h 19998"/>
                <a:gd name="connsiteX549" fmla="*/ 15682 w 19998"/>
                <a:gd name="connsiteY549" fmla="*/ 3414 h 19998"/>
                <a:gd name="connsiteX550" fmla="*/ 15723 w 19998"/>
                <a:gd name="connsiteY550" fmla="*/ 3478 h 19998"/>
                <a:gd name="connsiteX551" fmla="*/ 15704 w 19998"/>
                <a:gd name="connsiteY551" fmla="*/ 3497 h 19998"/>
                <a:gd name="connsiteX552" fmla="*/ 15747 w 19998"/>
                <a:gd name="connsiteY552" fmla="*/ 3534 h 19998"/>
                <a:gd name="connsiteX553" fmla="*/ 15747 w 19998"/>
                <a:gd name="connsiteY553" fmla="*/ 3518 h 19998"/>
                <a:gd name="connsiteX554" fmla="*/ 15935 w 19998"/>
                <a:gd name="connsiteY554" fmla="*/ 3478 h 19998"/>
                <a:gd name="connsiteX555" fmla="*/ 15935 w 19998"/>
                <a:gd name="connsiteY555" fmla="*/ 3518 h 19998"/>
                <a:gd name="connsiteX556" fmla="*/ 15951 w 19998"/>
                <a:gd name="connsiteY556" fmla="*/ 3518 h 19998"/>
                <a:gd name="connsiteX557" fmla="*/ 15992 w 19998"/>
                <a:gd name="connsiteY557" fmla="*/ 3414 h 19998"/>
                <a:gd name="connsiteX558" fmla="*/ 16156 w 19998"/>
                <a:gd name="connsiteY558" fmla="*/ 3414 h 19998"/>
                <a:gd name="connsiteX559" fmla="*/ 16156 w 19998"/>
                <a:gd name="connsiteY559" fmla="*/ 3374 h 19998"/>
                <a:gd name="connsiteX560" fmla="*/ 16302 w 19998"/>
                <a:gd name="connsiteY560" fmla="*/ 3436 h 19998"/>
                <a:gd name="connsiteX561" fmla="*/ 16285 w 19998"/>
                <a:gd name="connsiteY561" fmla="*/ 3454 h 19998"/>
                <a:gd name="connsiteX562" fmla="*/ 16366 w 19998"/>
                <a:gd name="connsiteY562" fmla="*/ 3518 h 19998"/>
                <a:gd name="connsiteX563" fmla="*/ 16490 w 19998"/>
                <a:gd name="connsiteY563" fmla="*/ 3518 h 19998"/>
                <a:gd name="connsiteX564" fmla="*/ 16506 w 19998"/>
                <a:gd name="connsiteY564" fmla="*/ 3600 h 19998"/>
                <a:gd name="connsiteX565" fmla="*/ 16590 w 19998"/>
                <a:gd name="connsiteY565" fmla="*/ 3624 h 19998"/>
                <a:gd name="connsiteX566" fmla="*/ 16611 w 19998"/>
                <a:gd name="connsiteY566" fmla="*/ 3581 h 19998"/>
                <a:gd name="connsiteX567" fmla="*/ 16694 w 19998"/>
                <a:gd name="connsiteY567" fmla="*/ 3600 h 19998"/>
                <a:gd name="connsiteX568" fmla="*/ 16694 w 19998"/>
                <a:gd name="connsiteY568" fmla="*/ 3560 h 19998"/>
                <a:gd name="connsiteX569" fmla="*/ 16716 w 19998"/>
                <a:gd name="connsiteY569" fmla="*/ 3560 h 19998"/>
                <a:gd name="connsiteX570" fmla="*/ 16716 w 19998"/>
                <a:gd name="connsiteY570" fmla="*/ 3518 h 19998"/>
                <a:gd name="connsiteX571" fmla="*/ 16759 w 19998"/>
                <a:gd name="connsiteY571" fmla="*/ 3497 h 19998"/>
                <a:gd name="connsiteX572" fmla="*/ 16759 w 19998"/>
                <a:gd name="connsiteY572" fmla="*/ 3478 h 19998"/>
                <a:gd name="connsiteX573" fmla="*/ 16940 w 19998"/>
                <a:gd name="connsiteY573" fmla="*/ 3478 h 19998"/>
                <a:gd name="connsiteX574" fmla="*/ 17085 w 19998"/>
                <a:gd name="connsiteY574" fmla="*/ 3560 h 19998"/>
                <a:gd name="connsiteX575" fmla="*/ 17085 w 19998"/>
                <a:gd name="connsiteY575" fmla="*/ 3534 h 19998"/>
                <a:gd name="connsiteX576" fmla="*/ 17192 w 19998"/>
                <a:gd name="connsiteY576" fmla="*/ 3518 h 19998"/>
                <a:gd name="connsiteX577" fmla="*/ 17192 w 19998"/>
                <a:gd name="connsiteY577" fmla="*/ 3534 h 19998"/>
                <a:gd name="connsiteX578" fmla="*/ 17373 w 19998"/>
                <a:gd name="connsiteY578" fmla="*/ 3640 h 19998"/>
                <a:gd name="connsiteX579" fmla="*/ 17354 w 19998"/>
                <a:gd name="connsiteY579" fmla="*/ 3663 h 19998"/>
                <a:gd name="connsiteX580" fmla="*/ 17437 w 19998"/>
                <a:gd name="connsiteY580" fmla="*/ 3783 h 19998"/>
                <a:gd name="connsiteX581" fmla="*/ 17397 w 19998"/>
                <a:gd name="connsiteY581" fmla="*/ 3783 h 19998"/>
                <a:gd name="connsiteX582" fmla="*/ 17414 w 19998"/>
                <a:gd name="connsiteY582" fmla="*/ 3826 h 19998"/>
                <a:gd name="connsiteX583" fmla="*/ 17437 w 19998"/>
                <a:gd name="connsiteY583" fmla="*/ 3826 h 19998"/>
                <a:gd name="connsiteX584" fmla="*/ 17602 w 19998"/>
                <a:gd name="connsiteY584" fmla="*/ 4028 h 19998"/>
                <a:gd name="connsiteX585" fmla="*/ 17623 w 19998"/>
                <a:gd name="connsiteY585" fmla="*/ 4091 h 19998"/>
                <a:gd name="connsiteX586" fmla="*/ 17642 w 19998"/>
                <a:gd name="connsiteY586" fmla="*/ 4091 h 19998"/>
                <a:gd name="connsiteX587" fmla="*/ 17683 w 19998"/>
                <a:gd name="connsiteY587" fmla="*/ 4211 h 19998"/>
                <a:gd name="connsiteX588" fmla="*/ 17849 w 19998"/>
                <a:gd name="connsiteY588" fmla="*/ 4211 h 19998"/>
                <a:gd name="connsiteX589" fmla="*/ 17849 w 19998"/>
                <a:gd name="connsiteY589" fmla="*/ 4171 h 19998"/>
                <a:gd name="connsiteX590" fmla="*/ 17871 w 19998"/>
                <a:gd name="connsiteY590" fmla="*/ 4171 h 19998"/>
                <a:gd name="connsiteX591" fmla="*/ 17830 w 19998"/>
                <a:gd name="connsiteY591" fmla="*/ 4091 h 19998"/>
                <a:gd name="connsiteX592" fmla="*/ 17871 w 19998"/>
                <a:gd name="connsiteY592" fmla="*/ 4065 h 19998"/>
                <a:gd name="connsiteX593" fmla="*/ 17935 w 19998"/>
                <a:gd name="connsiteY593" fmla="*/ 4091 h 19998"/>
                <a:gd name="connsiteX594" fmla="*/ 17976 w 19998"/>
                <a:gd name="connsiteY594" fmla="*/ 4065 h 19998"/>
                <a:gd name="connsiteX595" fmla="*/ 18019 w 19998"/>
                <a:gd name="connsiteY595" fmla="*/ 4091 h 19998"/>
                <a:gd name="connsiteX596" fmla="*/ 18140 w 19998"/>
                <a:gd name="connsiteY596" fmla="*/ 4131 h 19998"/>
                <a:gd name="connsiteX597" fmla="*/ 18183 w 19998"/>
                <a:gd name="connsiteY597" fmla="*/ 4293 h 19998"/>
                <a:gd name="connsiteX598" fmla="*/ 18200 w 19998"/>
                <a:gd name="connsiteY598" fmla="*/ 4293 h 19998"/>
                <a:gd name="connsiteX599" fmla="*/ 18223 w 19998"/>
                <a:gd name="connsiteY599" fmla="*/ 4211 h 19998"/>
                <a:gd name="connsiteX600" fmla="*/ 18240 w 19998"/>
                <a:gd name="connsiteY600" fmla="*/ 4211 h 19998"/>
                <a:gd name="connsiteX601" fmla="*/ 18240 w 19998"/>
                <a:gd name="connsiteY601" fmla="*/ 4230 h 19998"/>
                <a:gd name="connsiteX602" fmla="*/ 18281 w 19998"/>
                <a:gd name="connsiteY602" fmla="*/ 4230 h 19998"/>
                <a:gd name="connsiteX603" fmla="*/ 18328 w 19998"/>
                <a:gd name="connsiteY603" fmla="*/ 4270 h 19998"/>
                <a:gd name="connsiteX604" fmla="*/ 18369 w 19998"/>
                <a:gd name="connsiteY604" fmla="*/ 4253 h 19998"/>
                <a:gd name="connsiteX605" fmla="*/ 18388 w 19998"/>
                <a:gd name="connsiteY605" fmla="*/ 4270 h 19998"/>
                <a:gd name="connsiteX606" fmla="*/ 18531 w 19998"/>
                <a:gd name="connsiteY606" fmla="*/ 4253 h 19998"/>
                <a:gd name="connsiteX607" fmla="*/ 18531 w 19998"/>
                <a:gd name="connsiteY607" fmla="*/ 4270 h 19998"/>
                <a:gd name="connsiteX608" fmla="*/ 18631 w 19998"/>
                <a:gd name="connsiteY608" fmla="*/ 4211 h 19998"/>
                <a:gd name="connsiteX609" fmla="*/ 18631 w 19998"/>
                <a:gd name="connsiteY609" fmla="*/ 4131 h 19998"/>
                <a:gd name="connsiteX610" fmla="*/ 18762 w 19998"/>
                <a:gd name="connsiteY610" fmla="*/ 4108 h 19998"/>
                <a:gd name="connsiteX611" fmla="*/ 18778 w 19998"/>
                <a:gd name="connsiteY611" fmla="*/ 4148 h 19998"/>
                <a:gd name="connsiteX612" fmla="*/ 18821 w 19998"/>
                <a:gd name="connsiteY612" fmla="*/ 4131 h 19998"/>
                <a:gd name="connsiteX613" fmla="*/ 18943 w 19998"/>
                <a:gd name="connsiteY613" fmla="*/ 4333 h 19998"/>
                <a:gd name="connsiteX614" fmla="*/ 19047 w 19998"/>
                <a:gd name="connsiteY614" fmla="*/ 4333 h 19998"/>
                <a:gd name="connsiteX615" fmla="*/ 19064 w 19998"/>
                <a:gd name="connsiteY615" fmla="*/ 4392 h 19998"/>
                <a:gd name="connsiteX616" fmla="*/ 19152 w 19998"/>
                <a:gd name="connsiteY616" fmla="*/ 4392 h 19998"/>
                <a:gd name="connsiteX617" fmla="*/ 19152 w 19998"/>
                <a:gd name="connsiteY617" fmla="*/ 4373 h 19998"/>
                <a:gd name="connsiteX618" fmla="*/ 19212 w 19998"/>
                <a:gd name="connsiteY618" fmla="*/ 4373 h 19998"/>
                <a:gd name="connsiteX619" fmla="*/ 19212 w 19998"/>
                <a:gd name="connsiteY619" fmla="*/ 4392 h 19998"/>
                <a:gd name="connsiteX620" fmla="*/ 19317 w 19998"/>
                <a:gd name="connsiteY620" fmla="*/ 4333 h 19998"/>
                <a:gd name="connsiteX621" fmla="*/ 19417 w 19998"/>
                <a:gd name="connsiteY621" fmla="*/ 4392 h 19998"/>
                <a:gd name="connsiteX622" fmla="*/ 19443 w 19998"/>
                <a:gd name="connsiteY622" fmla="*/ 4373 h 19998"/>
                <a:gd name="connsiteX623" fmla="*/ 19500 w 19998"/>
                <a:gd name="connsiteY623" fmla="*/ 4373 h 19998"/>
                <a:gd name="connsiteX624" fmla="*/ 19521 w 19998"/>
                <a:gd name="connsiteY624" fmla="*/ 4352 h 19998"/>
                <a:gd name="connsiteX625" fmla="*/ 19998 w 19998"/>
                <a:gd name="connsiteY625" fmla="*/ 4512 h 19998"/>
                <a:gd name="connsiteX626" fmla="*/ 19750 w 19998"/>
                <a:gd name="connsiteY626" fmla="*/ 4939 h 19998"/>
                <a:gd name="connsiteX627" fmla="*/ 19712 w 19998"/>
                <a:gd name="connsiteY627" fmla="*/ 4939 h 19998"/>
                <a:gd name="connsiteX628" fmla="*/ 19686 w 19998"/>
                <a:gd name="connsiteY628" fmla="*/ 5003 h 19998"/>
                <a:gd name="connsiteX629" fmla="*/ 19645 w 19998"/>
                <a:gd name="connsiteY629" fmla="*/ 5003 h 19998"/>
                <a:gd name="connsiteX630" fmla="*/ 19131 w 19998"/>
                <a:gd name="connsiteY630" fmla="*/ 6512 h 19998"/>
                <a:gd name="connsiteX631" fmla="*/ 19236 w 19998"/>
                <a:gd name="connsiteY631" fmla="*/ 7750 h 19998"/>
                <a:gd name="connsiteX632" fmla="*/ 19212 w 19998"/>
                <a:gd name="connsiteY632" fmla="*/ 7750 h 19998"/>
                <a:gd name="connsiteX633" fmla="*/ 19090 w 19998"/>
                <a:gd name="connsiteY633" fmla="*/ 7870 h 19998"/>
                <a:gd name="connsiteX634" fmla="*/ 19152 w 19998"/>
                <a:gd name="connsiteY634" fmla="*/ 7853 h 19998"/>
                <a:gd name="connsiteX635" fmla="*/ 19064 w 19998"/>
                <a:gd name="connsiteY635" fmla="*/ 7973 h 19998"/>
                <a:gd name="connsiteX636" fmla="*/ 18983 w 19998"/>
                <a:gd name="connsiteY636" fmla="*/ 7973 h 19998"/>
                <a:gd name="connsiteX637" fmla="*/ 18714 w 19998"/>
                <a:gd name="connsiteY637" fmla="*/ 8135 h 19998"/>
                <a:gd name="connsiteX638" fmla="*/ 18695 w 19998"/>
                <a:gd name="connsiteY638" fmla="*/ 8093 h 19998"/>
                <a:gd name="connsiteX639" fmla="*/ 18614 w 19998"/>
                <a:gd name="connsiteY639" fmla="*/ 7997 h 19998"/>
                <a:gd name="connsiteX640" fmla="*/ 18304 w 19998"/>
                <a:gd name="connsiteY64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441 w 19998"/>
                <a:gd name="connsiteY382" fmla="*/ 5149 h 19998"/>
                <a:gd name="connsiteX383" fmla="*/ 1524 w 19998"/>
                <a:gd name="connsiteY383" fmla="*/ 5069 h 19998"/>
                <a:gd name="connsiteX384" fmla="*/ 1562 w 19998"/>
                <a:gd name="connsiteY384" fmla="*/ 5069 h 19998"/>
                <a:gd name="connsiteX385" fmla="*/ 1562 w 19998"/>
                <a:gd name="connsiteY385" fmla="*/ 5043 h 19998"/>
                <a:gd name="connsiteX386" fmla="*/ 1815 w 19998"/>
                <a:gd name="connsiteY386" fmla="*/ 5125 h 19998"/>
                <a:gd name="connsiteX387" fmla="*/ 1815 w 19998"/>
                <a:gd name="connsiteY387" fmla="*/ 5149 h 19998"/>
                <a:gd name="connsiteX388" fmla="*/ 1831 w 19998"/>
                <a:gd name="connsiteY388" fmla="*/ 5149 h 19998"/>
                <a:gd name="connsiteX389" fmla="*/ 1874 w 19998"/>
                <a:gd name="connsiteY389" fmla="*/ 5149 h 19998"/>
                <a:gd name="connsiteX390" fmla="*/ 1874 w 19998"/>
                <a:gd name="connsiteY390" fmla="*/ 5189 h 19998"/>
                <a:gd name="connsiteX391" fmla="*/ 1936 w 19998"/>
                <a:gd name="connsiteY391" fmla="*/ 5165 h 19998"/>
                <a:gd name="connsiteX392" fmla="*/ 1936 w 19998"/>
                <a:gd name="connsiteY392" fmla="*/ 5149 h 19998"/>
                <a:gd name="connsiteX393" fmla="*/ 1915 w 19998"/>
                <a:gd name="connsiteY393" fmla="*/ 5125 h 19998"/>
                <a:gd name="connsiteX394" fmla="*/ 1915 w 19998"/>
                <a:gd name="connsiteY394" fmla="*/ 5069 h 19998"/>
                <a:gd name="connsiteX395" fmla="*/ 1979 w 19998"/>
                <a:gd name="connsiteY395" fmla="*/ 5003 h 19998"/>
                <a:gd name="connsiteX396" fmla="*/ 1936 w 19998"/>
                <a:gd name="connsiteY396" fmla="*/ 4939 h 19998"/>
                <a:gd name="connsiteX397" fmla="*/ 2103 w 19998"/>
                <a:gd name="connsiteY397" fmla="*/ 4820 h 19998"/>
                <a:gd name="connsiteX398" fmla="*/ 2496 w 19998"/>
                <a:gd name="connsiteY398" fmla="*/ 4777 h 19998"/>
                <a:gd name="connsiteX399" fmla="*/ 2536 w 19998"/>
                <a:gd name="connsiteY399" fmla="*/ 4860 h 19998"/>
                <a:gd name="connsiteX400" fmla="*/ 2722 w 19998"/>
                <a:gd name="connsiteY400" fmla="*/ 4761 h 19998"/>
                <a:gd name="connsiteX401" fmla="*/ 2722 w 19998"/>
                <a:gd name="connsiteY401" fmla="*/ 4900 h 19998"/>
                <a:gd name="connsiteX402" fmla="*/ 2805 w 19998"/>
                <a:gd name="connsiteY402" fmla="*/ 4923 h 19998"/>
                <a:gd name="connsiteX403" fmla="*/ 2782 w 19998"/>
                <a:gd name="connsiteY403" fmla="*/ 4982 h 19998"/>
                <a:gd name="connsiteX404" fmla="*/ 2886 w 19998"/>
                <a:gd name="connsiteY404" fmla="*/ 5022 h 19998"/>
                <a:gd name="connsiteX405" fmla="*/ 2970 w 19998"/>
                <a:gd name="connsiteY405" fmla="*/ 5189 h 19998"/>
                <a:gd name="connsiteX406" fmla="*/ 3256 w 19998"/>
                <a:gd name="connsiteY406" fmla="*/ 5673 h 19998"/>
                <a:gd name="connsiteX407" fmla="*/ 3608 w 19998"/>
                <a:gd name="connsiteY407" fmla="*/ 5391 h 19998"/>
                <a:gd name="connsiteX408" fmla="*/ 3860 w 19998"/>
                <a:gd name="connsiteY408" fmla="*/ 5268 h 19998"/>
                <a:gd name="connsiteX409" fmla="*/ 3999 w 19998"/>
                <a:gd name="connsiteY409" fmla="*/ 5534 h 19998"/>
                <a:gd name="connsiteX410" fmla="*/ 4351 w 19998"/>
                <a:gd name="connsiteY410" fmla="*/ 5351 h 19998"/>
                <a:gd name="connsiteX411" fmla="*/ 4580 w 19998"/>
                <a:gd name="connsiteY411" fmla="*/ 5268 h 19998"/>
                <a:gd name="connsiteX412" fmla="*/ 4580 w 19998"/>
                <a:gd name="connsiteY412" fmla="*/ 5471 h 19998"/>
                <a:gd name="connsiteX413" fmla="*/ 4994 w 19998"/>
                <a:gd name="connsiteY413" fmla="*/ 5449 h 19998"/>
                <a:gd name="connsiteX414" fmla="*/ 5323 w 19998"/>
                <a:gd name="connsiteY414" fmla="*/ 5471 h 19998"/>
                <a:gd name="connsiteX415" fmla="*/ 5242 w 19998"/>
                <a:gd name="connsiteY415" fmla="*/ 5407 h 19998"/>
                <a:gd name="connsiteX416" fmla="*/ 4994 w 19998"/>
                <a:gd name="connsiteY416" fmla="*/ 5003 h 19998"/>
                <a:gd name="connsiteX417" fmla="*/ 4970 w 19998"/>
                <a:gd name="connsiteY417" fmla="*/ 5003 h 19998"/>
                <a:gd name="connsiteX418" fmla="*/ 4954 w 19998"/>
                <a:gd name="connsiteY418" fmla="*/ 4982 h 19998"/>
                <a:gd name="connsiteX419" fmla="*/ 5054 w 19998"/>
                <a:gd name="connsiteY419" fmla="*/ 4618 h 19998"/>
                <a:gd name="connsiteX420" fmla="*/ 5054 w 19998"/>
                <a:gd name="connsiteY420" fmla="*/ 4601 h 19998"/>
                <a:gd name="connsiteX421" fmla="*/ 5037 w 19998"/>
                <a:gd name="connsiteY421" fmla="*/ 4618 h 19998"/>
                <a:gd name="connsiteX422" fmla="*/ 5011 w 19998"/>
                <a:gd name="connsiteY422" fmla="*/ 4131 h 19998"/>
                <a:gd name="connsiteX423" fmla="*/ 4970 w 19998"/>
                <a:gd name="connsiteY423" fmla="*/ 4131 h 19998"/>
                <a:gd name="connsiteX424" fmla="*/ 4642 w 19998"/>
                <a:gd name="connsiteY424" fmla="*/ 3335 h 19998"/>
                <a:gd name="connsiteX425" fmla="*/ 4663 w 19998"/>
                <a:gd name="connsiteY425" fmla="*/ 3092 h 19998"/>
                <a:gd name="connsiteX426" fmla="*/ 4563 w 19998"/>
                <a:gd name="connsiteY426" fmla="*/ 3050 h 19998"/>
                <a:gd name="connsiteX427" fmla="*/ 4563 w 19998"/>
                <a:gd name="connsiteY427" fmla="*/ 2930 h 19998"/>
                <a:gd name="connsiteX428" fmla="*/ 4663 w 19998"/>
                <a:gd name="connsiteY428" fmla="*/ 2987 h 19998"/>
                <a:gd name="connsiteX429" fmla="*/ 4684 w 19998"/>
                <a:gd name="connsiteY429" fmla="*/ 2947 h 19998"/>
                <a:gd name="connsiteX430" fmla="*/ 5242 w 19998"/>
                <a:gd name="connsiteY430" fmla="*/ 3092 h 19998"/>
                <a:gd name="connsiteX431" fmla="*/ 5258 w 19998"/>
                <a:gd name="connsiteY431" fmla="*/ 3029 h 19998"/>
                <a:gd name="connsiteX432" fmla="*/ 5570 w 19998"/>
                <a:gd name="connsiteY432" fmla="*/ 3050 h 19998"/>
                <a:gd name="connsiteX433" fmla="*/ 5632 w 19998"/>
                <a:gd name="connsiteY433" fmla="*/ 3252 h 19998"/>
                <a:gd name="connsiteX434" fmla="*/ 5592 w 19998"/>
                <a:gd name="connsiteY434" fmla="*/ 3252 h 19998"/>
                <a:gd name="connsiteX435" fmla="*/ 5570 w 19998"/>
                <a:gd name="connsiteY435" fmla="*/ 3316 h 19998"/>
                <a:gd name="connsiteX436" fmla="*/ 5511 w 19998"/>
                <a:gd name="connsiteY436" fmla="*/ 3316 h 19998"/>
                <a:gd name="connsiteX437" fmla="*/ 5675 w 19998"/>
                <a:gd name="connsiteY437" fmla="*/ 3800 h 19998"/>
                <a:gd name="connsiteX438" fmla="*/ 5649 w 19998"/>
                <a:gd name="connsiteY438" fmla="*/ 3826 h 19998"/>
                <a:gd name="connsiteX439" fmla="*/ 5732 w 19998"/>
                <a:gd name="connsiteY439" fmla="*/ 3842 h 19998"/>
                <a:gd name="connsiteX440" fmla="*/ 5713 w 19998"/>
                <a:gd name="connsiteY440" fmla="*/ 3842 h 19998"/>
                <a:gd name="connsiteX441" fmla="*/ 5732 w 19998"/>
                <a:gd name="connsiteY441" fmla="*/ 3882 h 19998"/>
                <a:gd name="connsiteX442" fmla="*/ 5756 w 19998"/>
                <a:gd name="connsiteY442" fmla="*/ 3882 h 19998"/>
                <a:gd name="connsiteX443" fmla="*/ 5775 w 19998"/>
                <a:gd name="connsiteY443" fmla="*/ 3882 h 19998"/>
                <a:gd name="connsiteX444" fmla="*/ 5861 w 19998"/>
                <a:gd name="connsiteY444" fmla="*/ 3762 h 19998"/>
                <a:gd name="connsiteX445" fmla="*/ 6499 w 19998"/>
                <a:gd name="connsiteY445" fmla="*/ 3906 h 19998"/>
                <a:gd name="connsiteX446" fmla="*/ 7611 w 19998"/>
                <a:gd name="connsiteY446" fmla="*/ 3826 h 19998"/>
                <a:gd name="connsiteX447" fmla="*/ 7923 w 19998"/>
                <a:gd name="connsiteY447" fmla="*/ 3722 h 19998"/>
                <a:gd name="connsiteX448" fmla="*/ 8045 w 19998"/>
                <a:gd name="connsiteY448" fmla="*/ 3703 h 19998"/>
                <a:gd name="connsiteX449" fmla="*/ 7611 w 19998"/>
                <a:gd name="connsiteY449" fmla="*/ 3600 h 19998"/>
                <a:gd name="connsiteX450" fmla="*/ 7611 w 19998"/>
                <a:gd name="connsiteY450" fmla="*/ 3581 h 19998"/>
                <a:gd name="connsiteX451" fmla="*/ 7799 w 19998"/>
                <a:gd name="connsiteY451" fmla="*/ 3092 h 19998"/>
                <a:gd name="connsiteX452" fmla="*/ 9574 w 19998"/>
                <a:gd name="connsiteY452" fmla="*/ 2317 h 19998"/>
                <a:gd name="connsiteX453" fmla="*/ 9843 w 19998"/>
                <a:gd name="connsiteY453" fmla="*/ 1993 h 19998"/>
                <a:gd name="connsiteX454" fmla="*/ 9902 w 19998"/>
                <a:gd name="connsiteY454" fmla="*/ 2051 h 19998"/>
                <a:gd name="connsiteX455" fmla="*/ 10031 w 19998"/>
                <a:gd name="connsiteY455" fmla="*/ 2051 h 19998"/>
                <a:gd name="connsiteX456" fmla="*/ 9964 w 19998"/>
                <a:gd name="connsiteY456" fmla="*/ 1972 h 19998"/>
                <a:gd name="connsiteX457" fmla="*/ 9943 w 19998"/>
                <a:gd name="connsiteY457" fmla="*/ 1993 h 19998"/>
                <a:gd name="connsiteX458" fmla="*/ 9843 w 19998"/>
                <a:gd name="connsiteY458" fmla="*/ 1645 h 19998"/>
                <a:gd name="connsiteX459" fmla="*/ 9902 w 19998"/>
                <a:gd name="connsiteY459" fmla="*/ 1645 h 19998"/>
                <a:gd name="connsiteX460" fmla="*/ 9902 w 19998"/>
                <a:gd name="connsiteY460" fmla="*/ 1628 h 19998"/>
                <a:gd name="connsiteX461" fmla="*/ 9902 w 19998"/>
                <a:gd name="connsiteY461" fmla="*/ 1607 h 19998"/>
                <a:gd name="connsiteX462" fmla="*/ 9843 w 19998"/>
                <a:gd name="connsiteY462" fmla="*/ 1542 h 19998"/>
                <a:gd name="connsiteX463" fmla="*/ 9886 w 19998"/>
                <a:gd name="connsiteY463" fmla="*/ 1260 h 19998"/>
                <a:gd name="connsiteX464" fmla="*/ 9926 w 19998"/>
                <a:gd name="connsiteY464" fmla="*/ 1243 h 19998"/>
                <a:gd name="connsiteX465" fmla="*/ 9886 w 19998"/>
                <a:gd name="connsiteY465" fmla="*/ 815 h 19998"/>
                <a:gd name="connsiteX466" fmla="*/ 9902 w 19998"/>
                <a:gd name="connsiteY466" fmla="*/ 815 h 19998"/>
                <a:gd name="connsiteX467" fmla="*/ 9886 w 19998"/>
                <a:gd name="connsiteY467" fmla="*/ 484 h 19998"/>
                <a:gd name="connsiteX468" fmla="*/ 10645 w 19998"/>
                <a:gd name="connsiteY468" fmla="*/ 186 h 19998"/>
                <a:gd name="connsiteX469" fmla="*/ 11307 w 19998"/>
                <a:gd name="connsiteY469" fmla="*/ 0 h 19998"/>
                <a:gd name="connsiteX470" fmla="*/ 11431 w 19998"/>
                <a:gd name="connsiteY470" fmla="*/ 324 h 19998"/>
                <a:gd name="connsiteX471" fmla="*/ 11431 w 19998"/>
                <a:gd name="connsiteY471" fmla="*/ 630 h 19998"/>
                <a:gd name="connsiteX472" fmla="*/ 11577 w 19998"/>
                <a:gd name="connsiteY472" fmla="*/ 630 h 19998"/>
                <a:gd name="connsiteX473" fmla="*/ 11700 w 19998"/>
                <a:gd name="connsiteY473" fmla="*/ 832 h 19998"/>
                <a:gd name="connsiteX474" fmla="*/ 11822 w 19998"/>
                <a:gd name="connsiteY474" fmla="*/ 895 h 19998"/>
                <a:gd name="connsiteX475" fmla="*/ 12158 w 19998"/>
                <a:gd name="connsiteY475" fmla="*/ 670 h 19998"/>
                <a:gd name="connsiteX476" fmla="*/ 12279 w 19998"/>
                <a:gd name="connsiteY476" fmla="*/ 792 h 19998"/>
                <a:gd name="connsiteX477" fmla="*/ 12255 w 19998"/>
                <a:gd name="connsiteY477" fmla="*/ 815 h 19998"/>
                <a:gd name="connsiteX478" fmla="*/ 12360 w 19998"/>
                <a:gd name="connsiteY478" fmla="*/ 895 h 19998"/>
                <a:gd name="connsiteX479" fmla="*/ 12360 w 19998"/>
                <a:gd name="connsiteY479" fmla="*/ 912 h 19998"/>
                <a:gd name="connsiteX480" fmla="*/ 12339 w 19998"/>
                <a:gd name="connsiteY480" fmla="*/ 935 h 19998"/>
                <a:gd name="connsiteX481" fmla="*/ 12548 w 19998"/>
                <a:gd name="connsiteY481" fmla="*/ 1342 h 19998"/>
                <a:gd name="connsiteX482" fmla="*/ 12753 w 19998"/>
                <a:gd name="connsiteY482" fmla="*/ 1260 h 19998"/>
                <a:gd name="connsiteX483" fmla="*/ 12729 w 19998"/>
                <a:gd name="connsiteY483" fmla="*/ 1363 h 19998"/>
                <a:gd name="connsiteX484" fmla="*/ 12834 w 19998"/>
                <a:gd name="connsiteY484" fmla="*/ 1323 h 19998"/>
                <a:gd name="connsiteX485" fmla="*/ 12853 w 19998"/>
                <a:gd name="connsiteY485" fmla="*/ 1342 h 19998"/>
                <a:gd name="connsiteX486" fmla="*/ 12901 w 19998"/>
                <a:gd name="connsiteY486" fmla="*/ 1342 h 19998"/>
                <a:gd name="connsiteX487" fmla="*/ 13039 w 19998"/>
                <a:gd name="connsiteY487" fmla="*/ 1769 h 19998"/>
                <a:gd name="connsiteX488" fmla="*/ 13039 w 19998"/>
                <a:gd name="connsiteY488" fmla="*/ 1751 h 19998"/>
                <a:gd name="connsiteX489" fmla="*/ 13065 w 19998"/>
                <a:gd name="connsiteY489" fmla="*/ 1751 h 19998"/>
                <a:gd name="connsiteX490" fmla="*/ 13082 w 19998"/>
                <a:gd name="connsiteY490" fmla="*/ 1671 h 19998"/>
                <a:gd name="connsiteX491" fmla="*/ 13186 w 19998"/>
                <a:gd name="connsiteY491" fmla="*/ 1645 h 19998"/>
                <a:gd name="connsiteX492" fmla="*/ 13203 w 19998"/>
                <a:gd name="connsiteY492" fmla="*/ 1671 h 19998"/>
                <a:gd name="connsiteX493" fmla="*/ 13203 w 19998"/>
                <a:gd name="connsiteY493" fmla="*/ 1645 h 19998"/>
                <a:gd name="connsiteX494" fmla="*/ 13267 w 19998"/>
                <a:gd name="connsiteY494" fmla="*/ 1645 h 19998"/>
                <a:gd name="connsiteX495" fmla="*/ 13267 w 19998"/>
                <a:gd name="connsiteY495" fmla="*/ 1671 h 19998"/>
                <a:gd name="connsiteX496" fmla="*/ 13308 w 19998"/>
                <a:gd name="connsiteY496" fmla="*/ 1687 h 19998"/>
                <a:gd name="connsiteX497" fmla="*/ 13308 w 19998"/>
                <a:gd name="connsiteY497" fmla="*/ 1711 h 19998"/>
                <a:gd name="connsiteX498" fmla="*/ 13515 w 19998"/>
                <a:gd name="connsiteY498" fmla="*/ 1628 h 19998"/>
                <a:gd name="connsiteX499" fmla="*/ 13598 w 19998"/>
                <a:gd name="connsiteY499" fmla="*/ 1751 h 19998"/>
                <a:gd name="connsiteX500" fmla="*/ 13660 w 19998"/>
                <a:gd name="connsiteY500" fmla="*/ 1769 h 19998"/>
                <a:gd name="connsiteX501" fmla="*/ 13660 w 19998"/>
                <a:gd name="connsiteY501" fmla="*/ 1833 h 19998"/>
                <a:gd name="connsiteX502" fmla="*/ 13677 w 19998"/>
                <a:gd name="connsiteY502" fmla="*/ 1833 h 19998"/>
                <a:gd name="connsiteX503" fmla="*/ 13677 w 19998"/>
                <a:gd name="connsiteY503" fmla="*/ 1849 h 19998"/>
                <a:gd name="connsiteX504" fmla="*/ 13725 w 19998"/>
                <a:gd name="connsiteY504" fmla="*/ 1849 h 19998"/>
                <a:gd name="connsiteX505" fmla="*/ 13703 w 19998"/>
                <a:gd name="connsiteY505" fmla="*/ 1833 h 19998"/>
                <a:gd name="connsiteX506" fmla="*/ 13725 w 19998"/>
                <a:gd name="connsiteY506" fmla="*/ 1791 h 19998"/>
                <a:gd name="connsiteX507" fmla="*/ 13808 w 19998"/>
                <a:gd name="connsiteY507" fmla="*/ 1873 h 19998"/>
                <a:gd name="connsiteX508" fmla="*/ 13725 w 19998"/>
                <a:gd name="connsiteY508" fmla="*/ 2155 h 19998"/>
                <a:gd name="connsiteX509" fmla="*/ 13725 w 19998"/>
                <a:gd name="connsiteY509" fmla="*/ 2138 h 19998"/>
                <a:gd name="connsiteX510" fmla="*/ 13784 w 19998"/>
                <a:gd name="connsiteY510" fmla="*/ 2155 h 19998"/>
                <a:gd name="connsiteX511" fmla="*/ 13825 w 19998"/>
                <a:gd name="connsiteY511" fmla="*/ 2301 h 19998"/>
                <a:gd name="connsiteX512" fmla="*/ 13703 w 19998"/>
                <a:gd name="connsiteY512" fmla="*/ 2420 h 19998"/>
                <a:gd name="connsiteX513" fmla="*/ 13741 w 19998"/>
                <a:gd name="connsiteY513" fmla="*/ 2463 h 19998"/>
                <a:gd name="connsiteX514" fmla="*/ 13703 w 19998"/>
                <a:gd name="connsiteY514" fmla="*/ 2503 h 19998"/>
                <a:gd name="connsiteX515" fmla="*/ 13784 w 19998"/>
                <a:gd name="connsiteY515" fmla="*/ 2519 h 19998"/>
                <a:gd name="connsiteX516" fmla="*/ 13784 w 19998"/>
                <a:gd name="connsiteY516" fmla="*/ 2540 h 19998"/>
                <a:gd name="connsiteX517" fmla="*/ 13849 w 19998"/>
                <a:gd name="connsiteY517" fmla="*/ 2540 h 19998"/>
                <a:gd name="connsiteX518" fmla="*/ 14280 w 19998"/>
                <a:gd name="connsiteY518" fmla="*/ 2540 h 19998"/>
                <a:gd name="connsiteX519" fmla="*/ 14527 w 19998"/>
                <a:gd name="connsiteY519" fmla="*/ 2437 h 19998"/>
                <a:gd name="connsiteX520" fmla="*/ 14527 w 19998"/>
                <a:gd name="connsiteY520" fmla="*/ 2218 h 19998"/>
                <a:gd name="connsiteX521" fmla="*/ 14715 w 19998"/>
                <a:gd name="connsiteY521" fmla="*/ 2051 h 19998"/>
                <a:gd name="connsiteX522" fmla="*/ 14815 w 19998"/>
                <a:gd name="connsiteY522" fmla="*/ 2115 h 19998"/>
                <a:gd name="connsiteX523" fmla="*/ 14775 w 19998"/>
                <a:gd name="connsiteY523" fmla="*/ 2138 h 19998"/>
                <a:gd name="connsiteX524" fmla="*/ 14796 w 19998"/>
                <a:gd name="connsiteY524" fmla="*/ 2218 h 19998"/>
                <a:gd name="connsiteX525" fmla="*/ 14756 w 19998"/>
                <a:gd name="connsiteY525" fmla="*/ 2195 h 19998"/>
                <a:gd name="connsiteX526" fmla="*/ 14732 w 19998"/>
                <a:gd name="connsiteY526" fmla="*/ 2218 h 19998"/>
                <a:gd name="connsiteX527" fmla="*/ 14756 w 19998"/>
                <a:gd name="connsiteY527" fmla="*/ 2237 h 19998"/>
                <a:gd name="connsiteX528" fmla="*/ 14732 w 19998"/>
                <a:gd name="connsiteY528" fmla="*/ 2275 h 19998"/>
                <a:gd name="connsiteX529" fmla="*/ 14715 w 19998"/>
                <a:gd name="connsiteY529" fmla="*/ 2275 h 19998"/>
                <a:gd name="connsiteX530" fmla="*/ 14756 w 19998"/>
                <a:gd name="connsiteY530" fmla="*/ 2341 h 19998"/>
                <a:gd name="connsiteX531" fmla="*/ 14675 w 19998"/>
                <a:gd name="connsiteY531" fmla="*/ 2519 h 19998"/>
                <a:gd name="connsiteX532" fmla="*/ 14815 w 19998"/>
                <a:gd name="connsiteY532" fmla="*/ 2622 h 19998"/>
                <a:gd name="connsiteX533" fmla="*/ 14796 w 19998"/>
                <a:gd name="connsiteY533" fmla="*/ 2904 h 19998"/>
                <a:gd name="connsiteX534" fmla="*/ 14918 w 19998"/>
                <a:gd name="connsiteY534" fmla="*/ 2904 h 19998"/>
                <a:gd name="connsiteX535" fmla="*/ 14918 w 19998"/>
                <a:gd name="connsiteY535" fmla="*/ 2867 h 19998"/>
                <a:gd name="connsiteX536" fmla="*/ 15001 w 19998"/>
                <a:gd name="connsiteY536" fmla="*/ 2888 h 19998"/>
                <a:gd name="connsiteX537" fmla="*/ 15230 w 19998"/>
                <a:gd name="connsiteY537" fmla="*/ 3074 h 19998"/>
                <a:gd name="connsiteX538" fmla="*/ 15249 w 19998"/>
                <a:gd name="connsiteY538" fmla="*/ 3050 h 19998"/>
                <a:gd name="connsiteX539" fmla="*/ 15249 w 19998"/>
                <a:gd name="connsiteY539" fmla="*/ 3114 h 19998"/>
                <a:gd name="connsiteX540" fmla="*/ 15330 w 19998"/>
                <a:gd name="connsiteY540" fmla="*/ 3114 h 19998"/>
                <a:gd name="connsiteX541" fmla="*/ 15418 w 19998"/>
                <a:gd name="connsiteY541" fmla="*/ 3114 h 19998"/>
                <a:gd name="connsiteX542" fmla="*/ 15499 w 19998"/>
                <a:gd name="connsiteY542" fmla="*/ 3196 h 19998"/>
                <a:gd name="connsiteX543" fmla="*/ 15475 w 19998"/>
                <a:gd name="connsiteY543" fmla="*/ 3252 h 19998"/>
                <a:gd name="connsiteX544" fmla="*/ 15499 w 19998"/>
                <a:gd name="connsiteY544" fmla="*/ 3295 h 19998"/>
                <a:gd name="connsiteX545" fmla="*/ 15499 w 19998"/>
                <a:gd name="connsiteY545" fmla="*/ 3276 h 19998"/>
                <a:gd name="connsiteX546" fmla="*/ 15599 w 19998"/>
                <a:gd name="connsiteY546" fmla="*/ 3276 h 19998"/>
                <a:gd name="connsiteX547" fmla="*/ 15704 w 19998"/>
                <a:gd name="connsiteY547" fmla="*/ 3374 h 19998"/>
                <a:gd name="connsiteX548" fmla="*/ 15682 w 19998"/>
                <a:gd name="connsiteY548" fmla="*/ 3414 h 19998"/>
                <a:gd name="connsiteX549" fmla="*/ 15723 w 19998"/>
                <a:gd name="connsiteY549" fmla="*/ 3478 h 19998"/>
                <a:gd name="connsiteX550" fmla="*/ 15704 w 19998"/>
                <a:gd name="connsiteY550" fmla="*/ 3497 h 19998"/>
                <a:gd name="connsiteX551" fmla="*/ 15747 w 19998"/>
                <a:gd name="connsiteY551" fmla="*/ 3534 h 19998"/>
                <a:gd name="connsiteX552" fmla="*/ 15747 w 19998"/>
                <a:gd name="connsiteY552" fmla="*/ 3518 h 19998"/>
                <a:gd name="connsiteX553" fmla="*/ 15935 w 19998"/>
                <a:gd name="connsiteY553" fmla="*/ 3478 h 19998"/>
                <a:gd name="connsiteX554" fmla="*/ 15935 w 19998"/>
                <a:gd name="connsiteY554" fmla="*/ 3518 h 19998"/>
                <a:gd name="connsiteX555" fmla="*/ 15951 w 19998"/>
                <a:gd name="connsiteY555" fmla="*/ 3518 h 19998"/>
                <a:gd name="connsiteX556" fmla="*/ 15992 w 19998"/>
                <a:gd name="connsiteY556" fmla="*/ 3414 h 19998"/>
                <a:gd name="connsiteX557" fmla="*/ 16156 w 19998"/>
                <a:gd name="connsiteY557" fmla="*/ 3414 h 19998"/>
                <a:gd name="connsiteX558" fmla="*/ 16156 w 19998"/>
                <a:gd name="connsiteY558" fmla="*/ 3374 h 19998"/>
                <a:gd name="connsiteX559" fmla="*/ 16302 w 19998"/>
                <a:gd name="connsiteY559" fmla="*/ 3436 h 19998"/>
                <a:gd name="connsiteX560" fmla="*/ 16285 w 19998"/>
                <a:gd name="connsiteY560" fmla="*/ 3454 h 19998"/>
                <a:gd name="connsiteX561" fmla="*/ 16366 w 19998"/>
                <a:gd name="connsiteY561" fmla="*/ 3518 h 19998"/>
                <a:gd name="connsiteX562" fmla="*/ 16490 w 19998"/>
                <a:gd name="connsiteY562" fmla="*/ 3518 h 19998"/>
                <a:gd name="connsiteX563" fmla="*/ 16506 w 19998"/>
                <a:gd name="connsiteY563" fmla="*/ 3600 h 19998"/>
                <a:gd name="connsiteX564" fmla="*/ 16590 w 19998"/>
                <a:gd name="connsiteY564" fmla="*/ 3624 h 19998"/>
                <a:gd name="connsiteX565" fmla="*/ 16611 w 19998"/>
                <a:gd name="connsiteY565" fmla="*/ 3581 h 19998"/>
                <a:gd name="connsiteX566" fmla="*/ 16694 w 19998"/>
                <a:gd name="connsiteY566" fmla="*/ 3600 h 19998"/>
                <a:gd name="connsiteX567" fmla="*/ 16694 w 19998"/>
                <a:gd name="connsiteY567" fmla="*/ 3560 h 19998"/>
                <a:gd name="connsiteX568" fmla="*/ 16716 w 19998"/>
                <a:gd name="connsiteY568" fmla="*/ 3560 h 19998"/>
                <a:gd name="connsiteX569" fmla="*/ 16716 w 19998"/>
                <a:gd name="connsiteY569" fmla="*/ 3518 h 19998"/>
                <a:gd name="connsiteX570" fmla="*/ 16759 w 19998"/>
                <a:gd name="connsiteY570" fmla="*/ 3497 h 19998"/>
                <a:gd name="connsiteX571" fmla="*/ 16759 w 19998"/>
                <a:gd name="connsiteY571" fmla="*/ 3478 h 19998"/>
                <a:gd name="connsiteX572" fmla="*/ 16940 w 19998"/>
                <a:gd name="connsiteY572" fmla="*/ 3478 h 19998"/>
                <a:gd name="connsiteX573" fmla="*/ 17085 w 19998"/>
                <a:gd name="connsiteY573" fmla="*/ 3560 h 19998"/>
                <a:gd name="connsiteX574" fmla="*/ 17085 w 19998"/>
                <a:gd name="connsiteY574" fmla="*/ 3534 h 19998"/>
                <a:gd name="connsiteX575" fmla="*/ 17192 w 19998"/>
                <a:gd name="connsiteY575" fmla="*/ 3518 h 19998"/>
                <a:gd name="connsiteX576" fmla="*/ 17192 w 19998"/>
                <a:gd name="connsiteY576" fmla="*/ 3534 h 19998"/>
                <a:gd name="connsiteX577" fmla="*/ 17373 w 19998"/>
                <a:gd name="connsiteY577" fmla="*/ 3640 h 19998"/>
                <a:gd name="connsiteX578" fmla="*/ 17354 w 19998"/>
                <a:gd name="connsiteY578" fmla="*/ 3663 h 19998"/>
                <a:gd name="connsiteX579" fmla="*/ 17437 w 19998"/>
                <a:gd name="connsiteY579" fmla="*/ 3783 h 19998"/>
                <a:gd name="connsiteX580" fmla="*/ 17397 w 19998"/>
                <a:gd name="connsiteY580" fmla="*/ 3783 h 19998"/>
                <a:gd name="connsiteX581" fmla="*/ 17414 w 19998"/>
                <a:gd name="connsiteY581" fmla="*/ 3826 h 19998"/>
                <a:gd name="connsiteX582" fmla="*/ 17437 w 19998"/>
                <a:gd name="connsiteY582" fmla="*/ 3826 h 19998"/>
                <a:gd name="connsiteX583" fmla="*/ 17602 w 19998"/>
                <a:gd name="connsiteY583" fmla="*/ 4028 h 19998"/>
                <a:gd name="connsiteX584" fmla="*/ 17623 w 19998"/>
                <a:gd name="connsiteY584" fmla="*/ 4091 h 19998"/>
                <a:gd name="connsiteX585" fmla="*/ 17642 w 19998"/>
                <a:gd name="connsiteY585" fmla="*/ 4091 h 19998"/>
                <a:gd name="connsiteX586" fmla="*/ 17683 w 19998"/>
                <a:gd name="connsiteY586" fmla="*/ 4211 h 19998"/>
                <a:gd name="connsiteX587" fmla="*/ 17849 w 19998"/>
                <a:gd name="connsiteY587" fmla="*/ 4211 h 19998"/>
                <a:gd name="connsiteX588" fmla="*/ 17849 w 19998"/>
                <a:gd name="connsiteY588" fmla="*/ 4171 h 19998"/>
                <a:gd name="connsiteX589" fmla="*/ 17871 w 19998"/>
                <a:gd name="connsiteY589" fmla="*/ 4171 h 19998"/>
                <a:gd name="connsiteX590" fmla="*/ 17830 w 19998"/>
                <a:gd name="connsiteY590" fmla="*/ 4091 h 19998"/>
                <a:gd name="connsiteX591" fmla="*/ 17871 w 19998"/>
                <a:gd name="connsiteY591" fmla="*/ 4065 h 19998"/>
                <a:gd name="connsiteX592" fmla="*/ 17935 w 19998"/>
                <a:gd name="connsiteY592" fmla="*/ 4091 h 19998"/>
                <a:gd name="connsiteX593" fmla="*/ 17976 w 19998"/>
                <a:gd name="connsiteY593" fmla="*/ 4065 h 19998"/>
                <a:gd name="connsiteX594" fmla="*/ 18019 w 19998"/>
                <a:gd name="connsiteY594" fmla="*/ 4091 h 19998"/>
                <a:gd name="connsiteX595" fmla="*/ 18140 w 19998"/>
                <a:gd name="connsiteY595" fmla="*/ 4131 h 19998"/>
                <a:gd name="connsiteX596" fmla="*/ 18183 w 19998"/>
                <a:gd name="connsiteY596" fmla="*/ 4293 h 19998"/>
                <a:gd name="connsiteX597" fmla="*/ 18200 w 19998"/>
                <a:gd name="connsiteY597" fmla="*/ 4293 h 19998"/>
                <a:gd name="connsiteX598" fmla="*/ 18223 w 19998"/>
                <a:gd name="connsiteY598" fmla="*/ 4211 h 19998"/>
                <a:gd name="connsiteX599" fmla="*/ 18240 w 19998"/>
                <a:gd name="connsiteY599" fmla="*/ 4211 h 19998"/>
                <a:gd name="connsiteX600" fmla="*/ 18240 w 19998"/>
                <a:gd name="connsiteY600" fmla="*/ 4230 h 19998"/>
                <a:gd name="connsiteX601" fmla="*/ 18281 w 19998"/>
                <a:gd name="connsiteY601" fmla="*/ 4230 h 19998"/>
                <a:gd name="connsiteX602" fmla="*/ 18328 w 19998"/>
                <a:gd name="connsiteY602" fmla="*/ 4270 h 19998"/>
                <a:gd name="connsiteX603" fmla="*/ 18369 w 19998"/>
                <a:gd name="connsiteY603" fmla="*/ 4253 h 19998"/>
                <a:gd name="connsiteX604" fmla="*/ 18388 w 19998"/>
                <a:gd name="connsiteY604" fmla="*/ 4270 h 19998"/>
                <a:gd name="connsiteX605" fmla="*/ 18531 w 19998"/>
                <a:gd name="connsiteY605" fmla="*/ 4253 h 19998"/>
                <a:gd name="connsiteX606" fmla="*/ 18531 w 19998"/>
                <a:gd name="connsiteY606" fmla="*/ 4270 h 19998"/>
                <a:gd name="connsiteX607" fmla="*/ 18631 w 19998"/>
                <a:gd name="connsiteY607" fmla="*/ 4211 h 19998"/>
                <a:gd name="connsiteX608" fmla="*/ 18631 w 19998"/>
                <a:gd name="connsiteY608" fmla="*/ 4131 h 19998"/>
                <a:gd name="connsiteX609" fmla="*/ 18762 w 19998"/>
                <a:gd name="connsiteY609" fmla="*/ 4108 h 19998"/>
                <a:gd name="connsiteX610" fmla="*/ 18778 w 19998"/>
                <a:gd name="connsiteY610" fmla="*/ 4148 h 19998"/>
                <a:gd name="connsiteX611" fmla="*/ 18821 w 19998"/>
                <a:gd name="connsiteY611" fmla="*/ 4131 h 19998"/>
                <a:gd name="connsiteX612" fmla="*/ 18943 w 19998"/>
                <a:gd name="connsiteY612" fmla="*/ 4333 h 19998"/>
                <a:gd name="connsiteX613" fmla="*/ 19047 w 19998"/>
                <a:gd name="connsiteY613" fmla="*/ 4333 h 19998"/>
                <a:gd name="connsiteX614" fmla="*/ 19064 w 19998"/>
                <a:gd name="connsiteY614" fmla="*/ 4392 h 19998"/>
                <a:gd name="connsiteX615" fmla="*/ 19152 w 19998"/>
                <a:gd name="connsiteY615" fmla="*/ 4392 h 19998"/>
                <a:gd name="connsiteX616" fmla="*/ 19152 w 19998"/>
                <a:gd name="connsiteY616" fmla="*/ 4373 h 19998"/>
                <a:gd name="connsiteX617" fmla="*/ 19212 w 19998"/>
                <a:gd name="connsiteY617" fmla="*/ 4373 h 19998"/>
                <a:gd name="connsiteX618" fmla="*/ 19212 w 19998"/>
                <a:gd name="connsiteY618" fmla="*/ 4392 h 19998"/>
                <a:gd name="connsiteX619" fmla="*/ 19317 w 19998"/>
                <a:gd name="connsiteY619" fmla="*/ 4333 h 19998"/>
                <a:gd name="connsiteX620" fmla="*/ 19417 w 19998"/>
                <a:gd name="connsiteY620" fmla="*/ 4392 h 19998"/>
                <a:gd name="connsiteX621" fmla="*/ 19443 w 19998"/>
                <a:gd name="connsiteY621" fmla="*/ 4373 h 19998"/>
                <a:gd name="connsiteX622" fmla="*/ 19500 w 19998"/>
                <a:gd name="connsiteY622" fmla="*/ 4373 h 19998"/>
                <a:gd name="connsiteX623" fmla="*/ 19521 w 19998"/>
                <a:gd name="connsiteY623" fmla="*/ 4352 h 19998"/>
                <a:gd name="connsiteX624" fmla="*/ 19998 w 19998"/>
                <a:gd name="connsiteY624" fmla="*/ 4512 h 19998"/>
                <a:gd name="connsiteX625" fmla="*/ 19750 w 19998"/>
                <a:gd name="connsiteY625" fmla="*/ 4939 h 19998"/>
                <a:gd name="connsiteX626" fmla="*/ 19712 w 19998"/>
                <a:gd name="connsiteY626" fmla="*/ 4939 h 19998"/>
                <a:gd name="connsiteX627" fmla="*/ 19686 w 19998"/>
                <a:gd name="connsiteY627" fmla="*/ 5003 h 19998"/>
                <a:gd name="connsiteX628" fmla="*/ 19645 w 19998"/>
                <a:gd name="connsiteY628" fmla="*/ 5003 h 19998"/>
                <a:gd name="connsiteX629" fmla="*/ 19131 w 19998"/>
                <a:gd name="connsiteY629" fmla="*/ 6512 h 19998"/>
                <a:gd name="connsiteX630" fmla="*/ 19236 w 19998"/>
                <a:gd name="connsiteY630" fmla="*/ 7750 h 19998"/>
                <a:gd name="connsiteX631" fmla="*/ 19212 w 19998"/>
                <a:gd name="connsiteY631" fmla="*/ 7750 h 19998"/>
                <a:gd name="connsiteX632" fmla="*/ 19090 w 19998"/>
                <a:gd name="connsiteY632" fmla="*/ 7870 h 19998"/>
                <a:gd name="connsiteX633" fmla="*/ 19152 w 19998"/>
                <a:gd name="connsiteY633" fmla="*/ 7853 h 19998"/>
                <a:gd name="connsiteX634" fmla="*/ 19064 w 19998"/>
                <a:gd name="connsiteY634" fmla="*/ 7973 h 19998"/>
                <a:gd name="connsiteX635" fmla="*/ 18983 w 19998"/>
                <a:gd name="connsiteY635" fmla="*/ 7973 h 19998"/>
                <a:gd name="connsiteX636" fmla="*/ 18714 w 19998"/>
                <a:gd name="connsiteY636" fmla="*/ 8135 h 19998"/>
                <a:gd name="connsiteX637" fmla="*/ 18695 w 19998"/>
                <a:gd name="connsiteY637" fmla="*/ 8093 h 19998"/>
                <a:gd name="connsiteX638" fmla="*/ 18614 w 19998"/>
                <a:gd name="connsiteY638" fmla="*/ 7997 h 19998"/>
                <a:gd name="connsiteX639" fmla="*/ 18304 w 19998"/>
                <a:gd name="connsiteY63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441 w 19998"/>
                <a:gd name="connsiteY382" fmla="*/ 5149 h 19998"/>
                <a:gd name="connsiteX383" fmla="*/ 1524 w 19998"/>
                <a:gd name="connsiteY383" fmla="*/ 5069 h 19998"/>
                <a:gd name="connsiteX384" fmla="*/ 1562 w 19998"/>
                <a:gd name="connsiteY384" fmla="*/ 5069 h 19998"/>
                <a:gd name="connsiteX385" fmla="*/ 1562 w 19998"/>
                <a:gd name="connsiteY385" fmla="*/ 5043 h 19998"/>
                <a:gd name="connsiteX386" fmla="*/ 1815 w 19998"/>
                <a:gd name="connsiteY386" fmla="*/ 5125 h 19998"/>
                <a:gd name="connsiteX387" fmla="*/ 1815 w 19998"/>
                <a:gd name="connsiteY387" fmla="*/ 5149 h 19998"/>
                <a:gd name="connsiteX388" fmla="*/ 1831 w 19998"/>
                <a:gd name="connsiteY388" fmla="*/ 5149 h 19998"/>
                <a:gd name="connsiteX389" fmla="*/ 1874 w 19998"/>
                <a:gd name="connsiteY389" fmla="*/ 5149 h 19998"/>
                <a:gd name="connsiteX390" fmla="*/ 1874 w 19998"/>
                <a:gd name="connsiteY390" fmla="*/ 5189 h 19998"/>
                <a:gd name="connsiteX391" fmla="*/ 1936 w 19998"/>
                <a:gd name="connsiteY391" fmla="*/ 5165 h 19998"/>
                <a:gd name="connsiteX392" fmla="*/ 1936 w 19998"/>
                <a:gd name="connsiteY392" fmla="*/ 5149 h 19998"/>
                <a:gd name="connsiteX393" fmla="*/ 1915 w 19998"/>
                <a:gd name="connsiteY393" fmla="*/ 5125 h 19998"/>
                <a:gd name="connsiteX394" fmla="*/ 1979 w 19998"/>
                <a:gd name="connsiteY394" fmla="*/ 5003 h 19998"/>
                <a:gd name="connsiteX395" fmla="*/ 1936 w 19998"/>
                <a:gd name="connsiteY395" fmla="*/ 4939 h 19998"/>
                <a:gd name="connsiteX396" fmla="*/ 2103 w 19998"/>
                <a:gd name="connsiteY396" fmla="*/ 4820 h 19998"/>
                <a:gd name="connsiteX397" fmla="*/ 2496 w 19998"/>
                <a:gd name="connsiteY397" fmla="*/ 4777 h 19998"/>
                <a:gd name="connsiteX398" fmla="*/ 2536 w 19998"/>
                <a:gd name="connsiteY398" fmla="*/ 4860 h 19998"/>
                <a:gd name="connsiteX399" fmla="*/ 2722 w 19998"/>
                <a:gd name="connsiteY399" fmla="*/ 4761 h 19998"/>
                <a:gd name="connsiteX400" fmla="*/ 2722 w 19998"/>
                <a:gd name="connsiteY400" fmla="*/ 4900 h 19998"/>
                <a:gd name="connsiteX401" fmla="*/ 2805 w 19998"/>
                <a:gd name="connsiteY401" fmla="*/ 4923 h 19998"/>
                <a:gd name="connsiteX402" fmla="*/ 2782 w 19998"/>
                <a:gd name="connsiteY402" fmla="*/ 4982 h 19998"/>
                <a:gd name="connsiteX403" fmla="*/ 2886 w 19998"/>
                <a:gd name="connsiteY403" fmla="*/ 5022 h 19998"/>
                <a:gd name="connsiteX404" fmla="*/ 2970 w 19998"/>
                <a:gd name="connsiteY404" fmla="*/ 5189 h 19998"/>
                <a:gd name="connsiteX405" fmla="*/ 3256 w 19998"/>
                <a:gd name="connsiteY405" fmla="*/ 5673 h 19998"/>
                <a:gd name="connsiteX406" fmla="*/ 3608 w 19998"/>
                <a:gd name="connsiteY406" fmla="*/ 5391 h 19998"/>
                <a:gd name="connsiteX407" fmla="*/ 3860 w 19998"/>
                <a:gd name="connsiteY407" fmla="*/ 5268 h 19998"/>
                <a:gd name="connsiteX408" fmla="*/ 3999 w 19998"/>
                <a:gd name="connsiteY408" fmla="*/ 5534 h 19998"/>
                <a:gd name="connsiteX409" fmla="*/ 4351 w 19998"/>
                <a:gd name="connsiteY409" fmla="*/ 5351 h 19998"/>
                <a:gd name="connsiteX410" fmla="*/ 4580 w 19998"/>
                <a:gd name="connsiteY410" fmla="*/ 5268 h 19998"/>
                <a:gd name="connsiteX411" fmla="*/ 4580 w 19998"/>
                <a:gd name="connsiteY411" fmla="*/ 5471 h 19998"/>
                <a:gd name="connsiteX412" fmla="*/ 4994 w 19998"/>
                <a:gd name="connsiteY412" fmla="*/ 5449 h 19998"/>
                <a:gd name="connsiteX413" fmla="*/ 5323 w 19998"/>
                <a:gd name="connsiteY413" fmla="*/ 5471 h 19998"/>
                <a:gd name="connsiteX414" fmla="*/ 5242 w 19998"/>
                <a:gd name="connsiteY414" fmla="*/ 5407 h 19998"/>
                <a:gd name="connsiteX415" fmla="*/ 4994 w 19998"/>
                <a:gd name="connsiteY415" fmla="*/ 5003 h 19998"/>
                <a:gd name="connsiteX416" fmla="*/ 4970 w 19998"/>
                <a:gd name="connsiteY416" fmla="*/ 5003 h 19998"/>
                <a:gd name="connsiteX417" fmla="*/ 4954 w 19998"/>
                <a:gd name="connsiteY417" fmla="*/ 4982 h 19998"/>
                <a:gd name="connsiteX418" fmla="*/ 5054 w 19998"/>
                <a:gd name="connsiteY418" fmla="*/ 4618 h 19998"/>
                <a:gd name="connsiteX419" fmla="*/ 5054 w 19998"/>
                <a:gd name="connsiteY419" fmla="*/ 4601 h 19998"/>
                <a:gd name="connsiteX420" fmla="*/ 5037 w 19998"/>
                <a:gd name="connsiteY420" fmla="*/ 4618 h 19998"/>
                <a:gd name="connsiteX421" fmla="*/ 5011 w 19998"/>
                <a:gd name="connsiteY421" fmla="*/ 4131 h 19998"/>
                <a:gd name="connsiteX422" fmla="*/ 4970 w 19998"/>
                <a:gd name="connsiteY422" fmla="*/ 4131 h 19998"/>
                <a:gd name="connsiteX423" fmla="*/ 4642 w 19998"/>
                <a:gd name="connsiteY423" fmla="*/ 3335 h 19998"/>
                <a:gd name="connsiteX424" fmla="*/ 4663 w 19998"/>
                <a:gd name="connsiteY424" fmla="*/ 3092 h 19998"/>
                <a:gd name="connsiteX425" fmla="*/ 4563 w 19998"/>
                <a:gd name="connsiteY425" fmla="*/ 3050 h 19998"/>
                <a:gd name="connsiteX426" fmla="*/ 4563 w 19998"/>
                <a:gd name="connsiteY426" fmla="*/ 2930 h 19998"/>
                <a:gd name="connsiteX427" fmla="*/ 4663 w 19998"/>
                <a:gd name="connsiteY427" fmla="*/ 2987 h 19998"/>
                <a:gd name="connsiteX428" fmla="*/ 4684 w 19998"/>
                <a:gd name="connsiteY428" fmla="*/ 2947 h 19998"/>
                <a:gd name="connsiteX429" fmla="*/ 5242 w 19998"/>
                <a:gd name="connsiteY429" fmla="*/ 3092 h 19998"/>
                <a:gd name="connsiteX430" fmla="*/ 5258 w 19998"/>
                <a:gd name="connsiteY430" fmla="*/ 3029 h 19998"/>
                <a:gd name="connsiteX431" fmla="*/ 5570 w 19998"/>
                <a:gd name="connsiteY431" fmla="*/ 3050 h 19998"/>
                <a:gd name="connsiteX432" fmla="*/ 5632 w 19998"/>
                <a:gd name="connsiteY432" fmla="*/ 3252 h 19998"/>
                <a:gd name="connsiteX433" fmla="*/ 5592 w 19998"/>
                <a:gd name="connsiteY433" fmla="*/ 3252 h 19998"/>
                <a:gd name="connsiteX434" fmla="*/ 5570 w 19998"/>
                <a:gd name="connsiteY434" fmla="*/ 3316 h 19998"/>
                <a:gd name="connsiteX435" fmla="*/ 5511 w 19998"/>
                <a:gd name="connsiteY435" fmla="*/ 3316 h 19998"/>
                <a:gd name="connsiteX436" fmla="*/ 5675 w 19998"/>
                <a:gd name="connsiteY436" fmla="*/ 3800 h 19998"/>
                <a:gd name="connsiteX437" fmla="*/ 5649 w 19998"/>
                <a:gd name="connsiteY437" fmla="*/ 3826 h 19998"/>
                <a:gd name="connsiteX438" fmla="*/ 5732 w 19998"/>
                <a:gd name="connsiteY438" fmla="*/ 3842 h 19998"/>
                <a:gd name="connsiteX439" fmla="*/ 5713 w 19998"/>
                <a:gd name="connsiteY439" fmla="*/ 3842 h 19998"/>
                <a:gd name="connsiteX440" fmla="*/ 5732 w 19998"/>
                <a:gd name="connsiteY440" fmla="*/ 3882 h 19998"/>
                <a:gd name="connsiteX441" fmla="*/ 5756 w 19998"/>
                <a:gd name="connsiteY441" fmla="*/ 3882 h 19998"/>
                <a:gd name="connsiteX442" fmla="*/ 5775 w 19998"/>
                <a:gd name="connsiteY442" fmla="*/ 3882 h 19998"/>
                <a:gd name="connsiteX443" fmla="*/ 5861 w 19998"/>
                <a:gd name="connsiteY443" fmla="*/ 3762 h 19998"/>
                <a:gd name="connsiteX444" fmla="*/ 6499 w 19998"/>
                <a:gd name="connsiteY444" fmla="*/ 3906 h 19998"/>
                <a:gd name="connsiteX445" fmla="*/ 7611 w 19998"/>
                <a:gd name="connsiteY445" fmla="*/ 3826 h 19998"/>
                <a:gd name="connsiteX446" fmla="*/ 7923 w 19998"/>
                <a:gd name="connsiteY446" fmla="*/ 3722 h 19998"/>
                <a:gd name="connsiteX447" fmla="*/ 8045 w 19998"/>
                <a:gd name="connsiteY447" fmla="*/ 3703 h 19998"/>
                <a:gd name="connsiteX448" fmla="*/ 7611 w 19998"/>
                <a:gd name="connsiteY448" fmla="*/ 3600 h 19998"/>
                <a:gd name="connsiteX449" fmla="*/ 7611 w 19998"/>
                <a:gd name="connsiteY449" fmla="*/ 3581 h 19998"/>
                <a:gd name="connsiteX450" fmla="*/ 7799 w 19998"/>
                <a:gd name="connsiteY450" fmla="*/ 3092 h 19998"/>
                <a:gd name="connsiteX451" fmla="*/ 9574 w 19998"/>
                <a:gd name="connsiteY451" fmla="*/ 2317 h 19998"/>
                <a:gd name="connsiteX452" fmla="*/ 9843 w 19998"/>
                <a:gd name="connsiteY452" fmla="*/ 1993 h 19998"/>
                <a:gd name="connsiteX453" fmla="*/ 9902 w 19998"/>
                <a:gd name="connsiteY453" fmla="*/ 2051 h 19998"/>
                <a:gd name="connsiteX454" fmla="*/ 10031 w 19998"/>
                <a:gd name="connsiteY454" fmla="*/ 2051 h 19998"/>
                <a:gd name="connsiteX455" fmla="*/ 9964 w 19998"/>
                <a:gd name="connsiteY455" fmla="*/ 1972 h 19998"/>
                <a:gd name="connsiteX456" fmla="*/ 9943 w 19998"/>
                <a:gd name="connsiteY456" fmla="*/ 1993 h 19998"/>
                <a:gd name="connsiteX457" fmla="*/ 9843 w 19998"/>
                <a:gd name="connsiteY457" fmla="*/ 1645 h 19998"/>
                <a:gd name="connsiteX458" fmla="*/ 9902 w 19998"/>
                <a:gd name="connsiteY458" fmla="*/ 1645 h 19998"/>
                <a:gd name="connsiteX459" fmla="*/ 9902 w 19998"/>
                <a:gd name="connsiteY459" fmla="*/ 1628 h 19998"/>
                <a:gd name="connsiteX460" fmla="*/ 9902 w 19998"/>
                <a:gd name="connsiteY460" fmla="*/ 1607 h 19998"/>
                <a:gd name="connsiteX461" fmla="*/ 9843 w 19998"/>
                <a:gd name="connsiteY461" fmla="*/ 1542 h 19998"/>
                <a:gd name="connsiteX462" fmla="*/ 9886 w 19998"/>
                <a:gd name="connsiteY462" fmla="*/ 1260 h 19998"/>
                <a:gd name="connsiteX463" fmla="*/ 9926 w 19998"/>
                <a:gd name="connsiteY463" fmla="*/ 1243 h 19998"/>
                <a:gd name="connsiteX464" fmla="*/ 9886 w 19998"/>
                <a:gd name="connsiteY464" fmla="*/ 815 h 19998"/>
                <a:gd name="connsiteX465" fmla="*/ 9902 w 19998"/>
                <a:gd name="connsiteY465" fmla="*/ 815 h 19998"/>
                <a:gd name="connsiteX466" fmla="*/ 9886 w 19998"/>
                <a:gd name="connsiteY466" fmla="*/ 484 h 19998"/>
                <a:gd name="connsiteX467" fmla="*/ 10645 w 19998"/>
                <a:gd name="connsiteY467" fmla="*/ 186 h 19998"/>
                <a:gd name="connsiteX468" fmla="*/ 11307 w 19998"/>
                <a:gd name="connsiteY468" fmla="*/ 0 h 19998"/>
                <a:gd name="connsiteX469" fmla="*/ 11431 w 19998"/>
                <a:gd name="connsiteY469" fmla="*/ 324 h 19998"/>
                <a:gd name="connsiteX470" fmla="*/ 11431 w 19998"/>
                <a:gd name="connsiteY470" fmla="*/ 630 h 19998"/>
                <a:gd name="connsiteX471" fmla="*/ 11577 w 19998"/>
                <a:gd name="connsiteY471" fmla="*/ 630 h 19998"/>
                <a:gd name="connsiteX472" fmla="*/ 11700 w 19998"/>
                <a:gd name="connsiteY472" fmla="*/ 832 h 19998"/>
                <a:gd name="connsiteX473" fmla="*/ 11822 w 19998"/>
                <a:gd name="connsiteY473" fmla="*/ 895 h 19998"/>
                <a:gd name="connsiteX474" fmla="*/ 12158 w 19998"/>
                <a:gd name="connsiteY474" fmla="*/ 670 h 19998"/>
                <a:gd name="connsiteX475" fmla="*/ 12279 w 19998"/>
                <a:gd name="connsiteY475" fmla="*/ 792 h 19998"/>
                <a:gd name="connsiteX476" fmla="*/ 12255 w 19998"/>
                <a:gd name="connsiteY476" fmla="*/ 815 h 19998"/>
                <a:gd name="connsiteX477" fmla="*/ 12360 w 19998"/>
                <a:gd name="connsiteY477" fmla="*/ 895 h 19998"/>
                <a:gd name="connsiteX478" fmla="*/ 12360 w 19998"/>
                <a:gd name="connsiteY478" fmla="*/ 912 h 19998"/>
                <a:gd name="connsiteX479" fmla="*/ 12339 w 19998"/>
                <a:gd name="connsiteY479" fmla="*/ 935 h 19998"/>
                <a:gd name="connsiteX480" fmla="*/ 12548 w 19998"/>
                <a:gd name="connsiteY480" fmla="*/ 1342 h 19998"/>
                <a:gd name="connsiteX481" fmla="*/ 12753 w 19998"/>
                <a:gd name="connsiteY481" fmla="*/ 1260 h 19998"/>
                <a:gd name="connsiteX482" fmla="*/ 12729 w 19998"/>
                <a:gd name="connsiteY482" fmla="*/ 1363 h 19998"/>
                <a:gd name="connsiteX483" fmla="*/ 12834 w 19998"/>
                <a:gd name="connsiteY483" fmla="*/ 1323 h 19998"/>
                <a:gd name="connsiteX484" fmla="*/ 12853 w 19998"/>
                <a:gd name="connsiteY484" fmla="*/ 1342 h 19998"/>
                <a:gd name="connsiteX485" fmla="*/ 12901 w 19998"/>
                <a:gd name="connsiteY485" fmla="*/ 1342 h 19998"/>
                <a:gd name="connsiteX486" fmla="*/ 13039 w 19998"/>
                <a:gd name="connsiteY486" fmla="*/ 1769 h 19998"/>
                <a:gd name="connsiteX487" fmla="*/ 13039 w 19998"/>
                <a:gd name="connsiteY487" fmla="*/ 1751 h 19998"/>
                <a:gd name="connsiteX488" fmla="*/ 13065 w 19998"/>
                <a:gd name="connsiteY488" fmla="*/ 1751 h 19998"/>
                <a:gd name="connsiteX489" fmla="*/ 13082 w 19998"/>
                <a:gd name="connsiteY489" fmla="*/ 1671 h 19998"/>
                <a:gd name="connsiteX490" fmla="*/ 13186 w 19998"/>
                <a:gd name="connsiteY490" fmla="*/ 1645 h 19998"/>
                <a:gd name="connsiteX491" fmla="*/ 13203 w 19998"/>
                <a:gd name="connsiteY491" fmla="*/ 1671 h 19998"/>
                <a:gd name="connsiteX492" fmla="*/ 13203 w 19998"/>
                <a:gd name="connsiteY492" fmla="*/ 1645 h 19998"/>
                <a:gd name="connsiteX493" fmla="*/ 13267 w 19998"/>
                <a:gd name="connsiteY493" fmla="*/ 1645 h 19998"/>
                <a:gd name="connsiteX494" fmla="*/ 13267 w 19998"/>
                <a:gd name="connsiteY494" fmla="*/ 1671 h 19998"/>
                <a:gd name="connsiteX495" fmla="*/ 13308 w 19998"/>
                <a:gd name="connsiteY495" fmla="*/ 1687 h 19998"/>
                <a:gd name="connsiteX496" fmla="*/ 13308 w 19998"/>
                <a:gd name="connsiteY496" fmla="*/ 1711 h 19998"/>
                <a:gd name="connsiteX497" fmla="*/ 13515 w 19998"/>
                <a:gd name="connsiteY497" fmla="*/ 1628 h 19998"/>
                <a:gd name="connsiteX498" fmla="*/ 13598 w 19998"/>
                <a:gd name="connsiteY498" fmla="*/ 1751 h 19998"/>
                <a:gd name="connsiteX499" fmla="*/ 13660 w 19998"/>
                <a:gd name="connsiteY499" fmla="*/ 1769 h 19998"/>
                <a:gd name="connsiteX500" fmla="*/ 13660 w 19998"/>
                <a:gd name="connsiteY500" fmla="*/ 1833 h 19998"/>
                <a:gd name="connsiteX501" fmla="*/ 13677 w 19998"/>
                <a:gd name="connsiteY501" fmla="*/ 1833 h 19998"/>
                <a:gd name="connsiteX502" fmla="*/ 13677 w 19998"/>
                <a:gd name="connsiteY502" fmla="*/ 1849 h 19998"/>
                <a:gd name="connsiteX503" fmla="*/ 13725 w 19998"/>
                <a:gd name="connsiteY503" fmla="*/ 1849 h 19998"/>
                <a:gd name="connsiteX504" fmla="*/ 13703 w 19998"/>
                <a:gd name="connsiteY504" fmla="*/ 1833 h 19998"/>
                <a:gd name="connsiteX505" fmla="*/ 13725 w 19998"/>
                <a:gd name="connsiteY505" fmla="*/ 1791 h 19998"/>
                <a:gd name="connsiteX506" fmla="*/ 13808 w 19998"/>
                <a:gd name="connsiteY506" fmla="*/ 1873 h 19998"/>
                <a:gd name="connsiteX507" fmla="*/ 13725 w 19998"/>
                <a:gd name="connsiteY507" fmla="*/ 2155 h 19998"/>
                <a:gd name="connsiteX508" fmla="*/ 13725 w 19998"/>
                <a:gd name="connsiteY508" fmla="*/ 2138 h 19998"/>
                <a:gd name="connsiteX509" fmla="*/ 13784 w 19998"/>
                <a:gd name="connsiteY509" fmla="*/ 2155 h 19998"/>
                <a:gd name="connsiteX510" fmla="*/ 13825 w 19998"/>
                <a:gd name="connsiteY510" fmla="*/ 2301 h 19998"/>
                <a:gd name="connsiteX511" fmla="*/ 13703 w 19998"/>
                <a:gd name="connsiteY511" fmla="*/ 2420 h 19998"/>
                <a:gd name="connsiteX512" fmla="*/ 13741 w 19998"/>
                <a:gd name="connsiteY512" fmla="*/ 2463 h 19998"/>
                <a:gd name="connsiteX513" fmla="*/ 13703 w 19998"/>
                <a:gd name="connsiteY513" fmla="*/ 2503 h 19998"/>
                <a:gd name="connsiteX514" fmla="*/ 13784 w 19998"/>
                <a:gd name="connsiteY514" fmla="*/ 2519 h 19998"/>
                <a:gd name="connsiteX515" fmla="*/ 13784 w 19998"/>
                <a:gd name="connsiteY515" fmla="*/ 2540 h 19998"/>
                <a:gd name="connsiteX516" fmla="*/ 13849 w 19998"/>
                <a:gd name="connsiteY516" fmla="*/ 2540 h 19998"/>
                <a:gd name="connsiteX517" fmla="*/ 14280 w 19998"/>
                <a:gd name="connsiteY517" fmla="*/ 2540 h 19998"/>
                <a:gd name="connsiteX518" fmla="*/ 14527 w 19998"/>
                <a:gd name="connsiteY518" fmla="*/ 2437 h 19998"/>
                <a:gd name="connsiteX519" fmla="*/ 14527 w 19998"/>
                <a:gd name="connsiteY519" fmla="*/ 2218 h 19998"/>
                <a:gd name="connsiteX520" fmla="*/ 14715 w 19998"/>
                <a:gd name="connsiteY520" fmla="*/ 2051 h 19998"/>
                <a:gd name="connsiteX521" fmla="*/ 14815 w 19998"/>
                <a:gd name="connsiteY521" fmla="*/ 2115 h 19998"/>
                <a:gd name="connsiteX522" fmla="*/ 14775 w 19998"/>
                <a:gd name="connsiteY522" fmla="*/ 2138 h 19998"/>
                <a:gd name="connsiteX523" fmla="*/ 14796 w 19998"/>
                <a:gd name="connsiteY523" fmla="*/ 2218 h 19998"/>
                <a:gd name="connsiteX524" fmla="*/ 14756 w 19998"/>
                <a:gd name="connsiteY524" fmla="*/ 2195 h 19998"/>
                <a:gd name="connsiteX525" fmla="*/ 14732 w 19998"/>
                <a:gd name="connsiteY525" fmla="*/ 2218 h 19998"/>
                <a:gd name="connsiteX526" fmla="*/ 14756 w 19998"/>
                <a:gd name="connsiteY526" fmla="*/ 2237 h 19998"/>
                <a:gd name="connsiteX527" fmla="*/ 14732 w 19998"/>
                <a:gd name="connsiteY527" fmla="*/ 2275 h 19998"/>
                <a:gd name="connsiteX528" fmla="*/ 14715 w 19998"/>
                <a:gd name="connsiteY528" fmla="*/ 2275 h 19998"/>
                <a:gd name="connsiteX529" fmla="*/ 14756 w 19998"/>
                <a:gd name="connsiteY529" fmla="*/ 2341 h 19998"/>
                <a:gd name="connsiteX530" fmla="*/ 14675 w 19998"/>
                <a:gd name="connsiteY530" fmla="*/ 2519 h 19998"/>
                <a:gd name="connsiteX531" fmla="*/ 14815 w 19998"/>
                <a:gd name="connsiteY531" fmla="*/ 2622 h 19998"/>
                <a:gd name="connsiteX532" fmla="*/ 14796 w 19998"/>
                <a:gd name="connsiteY532" fmla="*/ 2904 h 19998"/>
                <a:gd name="connsiteX533" fmla="*/ 14918 w 19998"/>
                <a:gd name="connsiteY533" fmla="*/ 2904 h 19998"/>
                <a:gd name="connsiteX534" fmla="*/ 14918 w 19998"/>
                <a:gd name="connsiteY534" fmla="*/ 2867 h 19998"/>
                <a:gd name="connsiteX535" fmla="*/ 15001 w 19998"/>
                <a:gd name="connsiteY535" fmla="*/ 2888 h 19998"/>
                <a:gd name="connsiteX536" fmla="*/ 15230 w 19998"/>
                <a:gd name="connsiteY536" fmla="*/ 3074 h 19998"/>
                <a:gd name="connsiteX537" fmla="*/ 15249 w 19998"/>
                <a:gd name="connsiteY537" fmla="*/ 3050 h 19998"/>
                <a:gd name="connsiteX538" fmla="*/ 15249 w 19998"/>
                <a:gd name="connsiteY538" fmla="*/ 3114 h 19998"/>
                <a:gd name="connsiteX539" fmla="*/ 15330 w 19998"/>
                <a:gd name="connsiteY539" fmla="*/ 3114 h 19998"/>
                <a:gd name="connsiteX540" fmla="*/ 15418 w 19998"/>
                <a:gd name="connsiteY540" fmla="*/ 3114 h 19998"/>
                <a:gd name="connsiteX541" fmla="*/ 15499 w 19998"/>
                <a:gd name="connsiteY541" fmla="*/ 3196 h 19998"/>
                <a:gd name="connsiteX542" fmla="*/ 15475 w 19998"/>
                <a:gd name="connsiteY542" fmla="*/ 3252 h 19998"/>
                <a:gd name="connsiteX543" fmla="*/ 15499 w 19998"/>
                <a:gd name="connsiteY543" fmla="*/ 3295 h 19998"/>
                <a:gd name="connsiteX544" fmla="*/ 15499 w 19998"/>
                <a:gd name="connsiteY544" fmla="*/ 3276 h 19998"/>
                <a:gd name="connsiteX545" fmla="*/ 15599 w 19998"/>
                <a:gd name="connsiteY545" fmla="*/ 3276 h 19998"/>
                <a:gd name="connsiteX546" fmla="*/ 15704 w 19998"/>
                <a:gd name="connsiteY546" fmla="*/ 3374 h 19998"/>
                <a:gd name="connsiteX547" fmla="*/ 15682 w 19998"/>
                <a:gd name="connsiteY547" fmla="*/ 3414 h 19998"/>
                <a:gd name="connsiteX548" fmla="*/ 15723 w 19998"/>
                <a:gd name="connsiteY548" fmla="*/ 3478 h 19998"/>
                <a:gd name="connsiteX549" fmla="*/ 15704 w 19998"/>
                <a:gd name="connsiteY549" fmla="*/ 3497 h 19998"/>
                <a:gd name="connsiteX550" fmla="*/ 15747 w 19998"/>
                <a:gd name="connsiteY550" fmla="*/ 3534 h 19998"/>
                <a:gd name="connsiteX551" fmla="*/ 15747 w 19998"/>
                <a:gd name="connsiteY551" fmla="*/ 3518 h 19998"/>
                <a:gd name="connsiteX552" fmla="*/ 15935 w 19998"/>
                <a:gd name="connsiteY552" fmla="*/ 3478 h 19998"/>
                <a:gd name="connsiteX553" fmla="*/ 15935 w 19998"/>
                <a:gd name="connsiteY553" fmla="*/ 3518 h 19998"/>
                <a:gd name="connsiteX554" fmla="*/ 15951 w 19998"/>
                <a:gd name="connsiteY554" fmla="*/ 3518 h 19998"/>
                <a:gd name="connsiteX555" fmla="*/ 15992 w 19998"/>
                <a:gd name="connsiteY555" fmla="*/ 3414 h 19998"/>
                <a:gd name="connsiteX556" fmla="*/ 16156 w 19998"/>
                <a:gd name="connsiteY556" fmla="*/ 3414 h 19998"/>
                <a:gd name="connsiteX557" fmla="*/ 16156 w 19998"/>
                <a:gd name="connsiteY557" fmla="*/ 3374 h 19998"/>
                <a:gd name="connsiteX558" fmla="*/ 16302 w 19998"/>
                <a:gd name="connsiteY558" fmla="*/ 3436 h 19998"/>
                <a:gd name="connsiteX559" fmla="*/ 16285 w 19998"/>
                <a:gd name="connsiteY559" fmla="*/ 3454 h 19998"/>
                <a:gd name="connsiteX560" fmla="*/ 16366 w 19998"/>
                <a:gd name="connsiteY560" fmla="*/ 3518 h 19998"/>
                <a:gd name="connsiteX561" fmla="*/ 16490 w 19998"/>
                <a:gd name="connsiteY561" fmla="*/ 3518 h 19998"/>
                <a:gd name="connsiteX562" fmla="*/ 16506 w 19998"/>
                <a:gd name="connsiteY562" fmla="*/ 3600 h 19998"/>
                <a:gd name="connsiteX563" fmla="*/ 16590 w 19998"/>
                <a:gd name="connsiteY563" fmla="*/ 3624 h 19998"/>
                <a:gd name="connsiteX564" fmla="*/ 16611 w 19998"/>
                <a:gd name="connsiteY564" fmla="*/ 3581 h 19998"/>
                <a:gd name="connsiteX565" fmla="*/ 16694 w 19998"/>
                <a:gd name="connsiteY565" fmla="*/ 3600 h 19998"/>
                <a:gd name="connsiteX566" fmla="*/ 16694 w 19998"/>
                <a:gd name="connsiteY566" fmla="*/ 3560 h 19998"/>
                <a:gd name="connsiteX567" fmla="*/ 16716 w 19998"/>
                <a:gd name="connsiteY567" fmla="*/ 3560 h 19998"/>
                <a:gd name="connsiteX568" fmla="*/ 16716 w 19998"/>
                <a:gd name="connsiteY568" fmla="*/ 3518 h 19998"/>
                <a:gd name="connsiteX569" fmla="*/ 16759 w 19998"/>
                <a:gd name="connsiteY569" fmla="*/ 3497 h 19998"/>
                <a:gd name="connsiteX570" fmla="*/ 16759 w 19998"/>
                <a:gd name="connsiteY570" fmla="*/ 3478 h 19998"/>
                <a:gd name="connsiteX571" fmla="*/ 16940 w 19998"/>
                <a:gd name="connsiteY571" fmla="*/ 3478 h 19998"/>
                <a:gd name="connsiteX572" fmla="*/ 17085 w 19998"/>
                <a:gd name="connsiteY572" fmla="*/ 3560 h 19998"/>
                <a:gd name="connsiteX573" fmla="*/ 17085 w 19998"/>
                <a:gd name="connsiteY573" fmla="*/ 3534 h 19998"/>
                <a:gd name="connsiteX574" fmla="*/ 17192 w 19998"/>
                <a:gd name="connsiteY574" fmla="*/ 3518 h 19998"/>
                <a:gd name="connsiteX575" fmla="*/ 17192 w 19998"/>
                <a:gd name="connsiteY575" fmla="*/ 3534 h 19998"/>
                <a:gd name="connsiteX576" fmla="*/ 17373 w 19998"/>
                <a:gd name="connsiteY576" fmla="*/ 3640 h 19998"/>
                <a:gd name="connsiteX577" fmla="*/ 17354 w 19998"/>
                <a:gd name="connsiteY577" fmla="*/ 3663 h 19998"/>
                <a:gd name="connsiteX578" fmla="*/ 17437 w 19998"/>
                <a:gd name="connsiteY578" fmla="*/ 3783 h 19998"/>
                <a:gd name="connsiteX579" fmla="*/ 17397 w 19998"/>
                <a:gd name="connsiteY579" fmla="*/ 3783 h 19998"/>
                <a:gd name="connsiteX580" fmla="*/ 17414 w 19998"/>
                <a:gd name="connsiteY580" fmla="*/ 3826 h 19998"/>
                <a:gd name="connsiteX581" fmla="*/ 17437 w 19998"/>
                <a:gd name="connsiteY581" fmla="*/ 3826 h 19998"/>
                <a:gd name="connsiteX582" fmla="*/ 17602 w 19998"/>
                <a:gd name="connsiteY582" fmla="*/ 4028 h 19998"/>
                <a:gd name="connsiteX583" fmla="*/ 17623 w 19998"/>
                <a:gd name="connsiteY583" fmla="*/ 4091 h 19998"/>
                <a:gd name="connsiteX584" fmla="*/ 17642 w 19998"/>
                <a:gd name="connsiteY584" fmla="*/ 4091 h 19998"/>
                <a:gd name="connsiteX585" fmla="*/ 17683 w 19998"/>
                <a:gd name="connsiteY585" fmla="*/ 4211 h 19998"/>
                <a:gd name="connsiteX586" fmla="*/ 17849 w 19998"/>
                <a:gd name="connsiteY586" fmla="*/ 4211 h 19998"/>
                <a:gd name="connsiteX587" fmla="*/ 17849 w 19998"/>
                <a:gd name="connsiteY587" fmla="*/ 4171 h 19998"/>
                <a:gd name="connsiteX588" fmla="*/ 17871 w 19998"/>
                <a:gd name="connsiteY588" fmla="*/ 4171 h 19998"/>
                <a:gd name="connsiteX589" fmla="*/ 17830 w 19998"/>
                <a:gd name="connsiteY589" fmla="*/ 4091 h 19998"/>
                <a:gd name="connsiteX590" fmla="*/ 17871 w 19998"/>
                <a:gd name="connsiteY590" fmla="*/ 4065 h 19998"/>
                <a:gd name="connsiteX591" fmla="*/ 17935 w 19998"/>
                <a:gd name="connsiteY591" fmla="*/ 4091 h 19998"/>
                <a:gd name="connsiteX592" fmla="*/ 17976 w 19998"/>
                <a:gd name="connsiteY592" fmla="*/ 4065 h 19998"/>
                <a:gd name="connsiteX593" fmla="*/ 18019 w 19998"/>
                <a:gd name="connsiteY593" fmla="*/ 4091 h 19998"/>
                <a:gd name="connsiteX594" fmla="*/ 18140 w 19998"/>
                <a:gd name="connsiteY594" fmla="*/ 4131 h 19998"/>
                <a:gd name="connsiteX595" fmla="*/ 18183 w 19998"/>
                <a:gd name="connsiteY595" fmla="*/ 4293 h 19998"/>
                <a:gd name="connsiteX596" fmla="*/ 18200 w 19998"/>
                <a:gd name="connsiteY596" fmla="*/ 4293 h 19998"/>
                <a:gd name="connsiteX597" fmla="*/ 18223 w 19998"/>
                <a:gd name="connsiteY597" fmla="*/ 4211 h 19998"/>
                <a:gd name="connsiteX598" fmla="*/ 18240 w 19998"/>
                <a:gd name="connsiteY598" fmla="*/ 4211 h 19998"/>
                <a:gd name="connsiteX599" fmla="*/ 18240 w 19998"/>
                <a:gd name="connsiteY599" fmla="*/ 4230 h 19998"/>
                <a:gd name="connsiteX600" fmla="*/ 18281 w 19998"/>
                <a:gd name="connsiteY600" fmla="*/ 4230 h 19998"/>
                <a:gd name="connsiteX601" fmla="*/ 18328 w 19998"/>
                <a:gd name="connsiteY601" fmla="*/ 4270 h 19998"/>
                <a:gd name="connsiteX602" fmla="*/ 18369 w 19998"/>
                <a:gd name="connsiteY602" fmla="*/ 4253 h 19998"/>
                <a:gd name="connsiteX603" fmla="*/ 18388 w 19998"/>
                <a:gd name="connsiteY603" fmla="*/ 4270 h 19998"/>
                <a:gd name="connsiteX604" fmla="*/ 18531 w 19998"/>
                <a:gd name="connsiteY604" fmla="*/ 4253 h 19998"/>
                <a:gd name="connsiteX605" fmla="*/ 18531 w 19998"/>
                <a:gd name="connsiteY605" fmla="*/ 4270 h 19998"/>
                <a:gd name="connsiteX606" fmla="*/ 18631 w 19998"/>
                <a:gd name="connsiteY606" fmla="*/ 4211 h 19998"/>
                <a:gd name="connsiteX607" fmla="*/ 18631 w 19998"/>
                <a:gd name="connsiteY607" fmla="*/ 4131 h 19998"/>
                <a:gd name="connsiteX608" fmla="*/ 18762 w 19998"/>
                <a:gd name="connsiteY608" fmla="*/ 4108 h 19998"/>
                <a:gd name="connsiteX609" fmla="*/ 18778 w 19998"/>
                <a:gd name="connsiteY609" fmla="*/ 4148 h 19998"/>
                <a:gd name="connsiteX610" fmla="*/ 18821 w 19998"/>
                <a:gd name="connsiteY610" fmla="*/ 4131 h 19998"/>
                <a:gd name="connsiteX611" fmla="*/ 18943 w 19998"/>
                <a:gd name="connsiteY611" fmla="*/ 4333 h 19998"/>
                <a:gd name="connsiteX612" fmla="*/ 19047 w 19998"/>
                <a:gd name="connsiteY612" fmla="*/ 4333 h 19998"/>
                <a:gd name="connsiteX613" fmla="*/ 19064 w 19998"/>
                <a:gd name="connsiteY613" fmla="*/ 4392 h 19998"/>
                <a:gd name="connsiteX614" fmla="*/ 19152 w 19998"/>
                <a:gd name="connsiteY614" fmla="*/ 4392 h 19998"/>
                <a:gd name="connsiteX615" fmla="*/ 19152 w 19998"/>
                <a:gd name="connsiteY615" fmla="*/ 4373 h 19998"/>
                <a:gd name="connsiteX616" fmla="*/ 19212 w 19998"/>
                <a:gd name="connsiteY616" fmla="*/ 4373 h 19998"/>
                <a:gd name="connsiteX617" fmla="*/ 19212 w 19998"/>
                <a:gd name="connsiteY617" fmla="*/ 4392 h 19998"/>
                <a:gd name="connsiteX618" fmla="*/ 19317 w 19998"/>
                <a:gd name="connsiteY618" fmla="*/ 4333 h 19998"/>
                <a:gd name="connsiteX619" fmla="*/ 19417 w 19998"/>
                <a:gd name="connsiteY619" fmla="*/ 4392 h 19998"/>
                <a:gd name="connsiteX620" fmla="*/ 19443 w 19998"/>
                <a:gd name="connsiteY620" fmla="*/ 4373 h 19998"/>
                <a:gd name="connsiteX621" fmla="*/ 19500 w 19998"/>
                <a:gd name="connsiteY621" fmla="*/ 4373 h 19998"/>
                <a:gd name="connsiteX622" fmla="*/ 19521 w 19998"/>
                <a:gd name="connsiteY622" fmla="*/ 4352 h 19998"/>
                <a:gd name="connsiteX623" fmla="*/ 19998 w 19998"/>
                <a:gd name="connsiteY623" fmla="*/ 4512 h 19998"/>
                <a:gd name="connsiteX624" fmla="*/ 19750 w 19998"/>
                <a:gd name="connsiteY624" fmla="*/ 4939 h 19998"/>
                <a:gd name="connsiteX625" fmla="*/ 19712 w 19998"/>
                <a:gd name="connsiteY625" fmla="*/ 4939 h 19998"/>
                <a:gd name="connsiteX626" fmla="*/ 19686 w 19998"/>
                <a:gd name="connsiteY626" fmla="*/ 5003 h 19998"/>
                <a:gd name="connsiteX627" fmla="*/ 19645 w 19998"/>
                <a:gd name="connsiteY627" fmla="*/ 5003 h 19998"/>
                <a:gd name="connsiteX628" fmla="*/ 19131 w 19998"/>
                <a:gd name="connsiteY628" fmla="*/ 6512 h 19998"/>
                <a:gd name="connsiteX629" fmla="*/ 19236 w 19998"/>
                <a:gd name="connsiteY629" fmla="*/ 7750 h 19998"/>
                <a:gd name="connsiteX630" fmla="*/ 19212 w 19998"/>
                <a:gd name="connsiteY630" fmla="*/ 7750 h 19998"/>
                <a:gd name="connsiteX631" fmla="*/ 19090 w 19998"/>
                <a:gd name="connsiteY631" fmla="*/ 7870 h 19998"/>
                <a:gd name="connsiteX632" fmla="*/ 19152 w 19998"/>
                <a:gd name="connsiteY632" fmla="*/ 7853 h 19998"/>
                <a:gd name="connsiteX633" fmla="*/ 19064 w 19998"/>
                <a:gd name="connsiteY633" fmla="*/ 7973 h 19998"/>
                <a:gd name="connsiteX634" fmla="*/ 18983 w 19998"/>
                <a:gd name="connsiteY634" fmla="*/ 7973 h 19998"/>
                <a:gd name="connsiteX635" fmla="*/ 18714 w 19998"/>
                <a:gd name="connsiteY635" fmla="*/ 8135 h 19998"/>
                <a:gd name="connsiteX636" fmla="*/ 18695 w 19998"/>
                <a:gd name="connsiteY636" fmla="*/ 8093 h 19998"/>
                <a:gd name="connsiteX637" fmla="*/ 18614 w 19998"/>
                <a:gd name="connsiteY637" fmla="*/ 7997 h 19998"/>
                <a:gd name="connsiteX638" fmla="*/ 18304 w 19998"/>
                <a:gd name="connsiteY63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441 w 19998"/>
                <a:gd name="connsiteY382" fmla="*/ 5149 h 19998"/>
                <a:gd name="connsiteX383" fmla="*/ 1524 w 19998"/>
                <a:gd name="connsiteY383" fmla="*/ 5069 h 19998"/>
                <a:gd name="connsiteX384" fmla="*/ 1562 w 19998"/>
                <a:gd name="connsiteY384" fmla="*/ 5069 h 19998"/>
                <a:gd name="connsiteX385" fmla="*/ 1562 w 19998"/>
                <a:gd name="connsiteY385" fmla="*/ 5043 h 19998"/>
                <a:gd name="connsiteX386" fmla="*/ 1815 w 19998"/>
                <a:gd name="connsiteY386" fmla="*/ 5125 h 19998"/>
                <a:gd name="connsiteX387" fmla="*/ 1815 w 19998"/>
                <a:gd name="connsiteY387" fmla="*/ 5149 h 19998"/>
                <a:gd name="connsiteX388" fmla="*/ 1831 w 19998"/>
                <a:gd name="connsiteY388" fmla="*/ 5149 h 19998"/>
                <a:gd name="connsiteX389" fmla="*/ 1874 w 19998"/>
                <a:gd name="connsiteY389" fmla="*/ 5149 h 19998"/>
                <a:gd name="connsiteX390" fmla="*/ 1874 w 19998"/>
                <a:gd name="connsiteY390" fmla="*/ 5189 h 19998"/>
                <a:gd name="connsiteX391" fmla="*/ 1936 w 19998"/>
                <a:gd name="connsiteY391" fmla="*/ 5165 h 19998"/>
                <a:gd name="connsiteX392" fmla="*/ 1936 w 19998"/>
                <a:gd name="connsiteY392" fmla="*/ 5149 h 19998"/>
                <a:gd name="connsiteX393" fmla="*/ 1915 w 19998"/>
                <a:gd name="connsiteY393" fmla="*/ 5125 h 19998"/>
                <a:gd name="connsiteX394" fmla="*/ 1979 w 19998"/>
                <a:gd name="connsiteY394" fmla="*/ 5003 h 19998"/>
                <a:gd name="connsiteX395" fmla="*/ 1936 w 19998"/>
                <a:gd name="connsiteY395" fmla="*/ 4939 h 19998"/>
                <a:gd name="connsiteX396" fmla="*/ 2103 w 19998"/>
                <a:gd name="connsiteY396" fmla="*/ 4820 h 19998"/>
                <a:gd name="connsiteX397" fmla="*/ 2496 w 19998"/>
                <a:gd name="connsiteY397" fmla="*/ 4777 h 19998"/>
                <a:gd name="connsiteX398" fmla="*/ 2536 w 19998"/>
                <a:gd name="connsiteY398" fmla="*/ 4860 h 19998"/>
                <a:gd name="connsiteX399" fmla="*/ 2722 w 19998"/>
                <a:gd name="connsiteY399" fmla="*/ 4761 h 19998"/>
                <a:gd name="connsiteX400" fmla="*/ 2722 w 19998"/>
                <a:gd name="connsiteY400" fmla="*/ 4900 h 19998"/>
                <a:gd name="connsiteX401" fmla="*/ 2805 w 19998"/>
                <a:gd name="connsiteY401" fmla="*/ 4923 h 19998"/>
                <a:gd name="connsiteX402" fmla="*/ 2886 w 19998"/>
                <a:gd name="connsiteY402" fmla="*/ 5022 h 19998"/>
                <a:gd name="connsiteX403" fmla="*/ 2970 w 19998"/>
                <a:gd name="connsiteY403" fmla="*/ 5189 h 19998"/>
                <a:gd name="connsiteX404" fmla="*/ 3256 w 19998"/>
                <a:gd name="connsiteY404" fmla="*/ 5673 h 19998"/>
                <a:gd name="connsiteX405" fmla="*/ 3608 w 19998"/>
                <a:gd name="connsiteY405" fmla="*/ 5391 h 19998"/>
                <a:gd name="connsiteX406" fmla="*/ 3860 w 19998"/>
                <a:gd name="connsiteY406" fmla="*/ 5268 h 19998"/>
                <a:gd name="connsiteX407" fmla="*/ 3999 w 19998"/>
                <a:gd name="connsiteY407" fmla="*/ 5534 h 19998"/>
                <a:gd name="connsiteX408" fmla="*/ 4351 w 19998"/>
                <a:gd name="connsiteY408" fmla="*/ 5351 h 19998"/>
                <a:gd name="connsiteX409" fmla="*/ 4580 w 19998"/>
                <a:gd name="connsiteY409" fmla="*/ 5268 h 19998"/>
                <a:gd name="connsiteX410" fmla="*/ 4580 w 19998"/>
                <a:gd name="connsiteY410" fmla="*/ 5471 h 19998"/>
                <a:gd name="connsiteX411" fmla="*/ 4994 w 19998"/>
                <a:gd name="connsiteY411" fmla="*/ 5449 h 19998"/>
                <a:gd name="connsiteX412" fmla="*/ 5323 w 19998"/>
                <a:gd name="connsiteY412" fmla="*/ 5471 h 19998"/>
                <a:gd name="connsiteX413" fmla="*/ 5242 w 19998"/>
                <a:gd name="connsiteY413" fmla="*/ 5407 h 19998"/>
                <a:gd name="connsiteX414" fmla="*/ 4994 w 19998"/>
                <a:gd name="connsiteY414" fmla="*/ 5003 h 19998"/>
                <a:gd name="connsiteX415" fmla="*/ 4970 w 19998"/>
                <a:gd name="connsiteY415" fmla="*/ 5003 h 19998"/>
                <a:gd name="connsiteX416" fmla="*/ 4954 w 19998"/>
                <a:gd name="connsiteY416" fmla="*/ 4982 h 19998"/>
                <a:gd name="connsiteX417" fmla="*/ 5054 w 19998"/>
                <a:gd name="connsiteY417" fmla="*/ 4618 h 19998"/>
                <a:gd name="connsiteX418" fmla="*/ 5054 w 19998"/>
                <a:gd name="connsiteY418" fmla="*/ 4601 h 19998"/>
                <a:gd name="connsiteX419" fmla="*/ 5037 w 19998"/>
                <a:gd name="connsiteY419" fmla="*/ 4618 h 19998"/>
                <a:gd name="connsiteX420" fmla="*/ 5011 w 19998"/>
                <a:gd name="connsiteY420" fmla="*/ 4131 h 19998"/>
                <a:gd name="connsiteX421" fmla="*/ 4970 w 19998"/>
                <a:gd name="connsiteY421" fmla="*/ 4131 h 19998"/>
                <a:gd name="connsiteX422" fmla="*/ 4642 w 19998"/>
                <a:gd name="connsiteY422" fmla="*/ 3335 h 19998"/>
                <a:gd name="connsiteX423" fmla="*/ 4663 w 19998"/>
                <a:gd name="connsiteY423" fmla="*/ 3092 h 19998"/>
                <a:gd name="connsiteX424" fmla="*/ 4563 w 19998"/>
                <a:gd name="connsiteY424" fmla="*/ 3050 h 19998"/>
                <a:gd name="connsiteX425" fmla="*/ 4563 w 19998"/>
                <a:gd name="connsiteY425" fmla="*/ 2930 h 19998"/>
                <a:gd name="connsiteX426" fmla="*/ 4663 w 19998"/>
                <a:gd name="connsiteY426" fmla="*/ 2987 h 19998"/>
                <a:gd name="connsiteX427" fmla="*/ 4684 w 19998"/>
                <a:gd name="connsiteY427" fmla="*/ 2947 h 19998"/>
                <a:gd name="connsiteX428" fmla="*/ 5242 w 19998"/>
                <a:gd name="connsiteY428" fmla="*/ 3092 h 19998"/>
                <a:gd name="connsiteX429" fmla="*/ 5258 w 19998"/>
                <a:gd name="connsiteY429" fmla="*/ 3029 h 19998"/>
                <a:gd name="connsiteX430" fmla="*/ 5570 w 19998"/>
                <a:gd name="connsiteY430" fmla="*/ 3050 h 19998"/>
                <a:gd name="connsiteX431" fmla="*/ 5632 w 19998"/>
                <a:gd name="connsiteY431" fmla="*/ 3252 h 19998"/>
                <a:gd name="connsiteX432" fmla="*/ 5592 w 19998"/>
                <a:gd name="connsiteY432" fmla="*/ 3252 h 19998"/>
                <a:gd name="connsiteX433" fmla="*/ 5570 w 19998"/>
                <a:gd name="connsiteY433" fmla="*/ 3316 h 19998"/>
                <a:gd name="connsiteX434" fmla="*/ 5511 w 19998"/>
                <a:gd name="connsiteY434" fmla="*/ 3316 h 19998"/>
                <a:gd name="connsiteX435" fmla="*/ 5675 w 19998"/>
                <a:gd name="connsiteY435" fmla="*/ 3800 h 19998"/>
                <a:gd name="connsiteX436" fmla="*/ 5649 w 19998"/>
                <a:gd name="connsiteY436" fmla="*/ 3826 h 19998"/>
                <a:gd name="connsiteX437" fmla="*/ 5732 w 19998"/>
                <a:gd name="connsiteY437" fmla="*/ 3842 h 19998"/>
                <a:gd name="connsiteX438" fmla="*/ 5713 w 19998"/>
                <a:gd name="connsiteY438" fmla="*/ 3842 h 19998"/>
                <a:gd name="connsiteX439" fmla="*/ 5732 w 19998"/>
                <a:gd name="connsiteY439" fmla="*/ 3882 h 19998"/>
                <a:gd name="connsiteX440" fmla="*/ 5756 w 19998"/>
                <a:gd name="connsiteY440" fmla="*/ 3882 h 19998"/>
                <a:gd name="connsiteX441" fmla="*/ 5775 w 19998"/>
                <a:gd name="connsiteY441" fmla="*/ 3882 h 19998"/>
                <a:gd name="connsiteX442" fmla="*/ 5861 w 19998"/>
                <a:gd name="connsiteY442" fmla="*/ 3762 h 19998"/>
                <a:gd name="connsiteX443" fmla="*/ 6499 w 19998"/>
                <a:gd name="connsiteY443" fmla="*/ 3906 h 19998"/>
                <a:gd name="connsiteX444" fmla="*/ 7611 w 19998"/>
                <a:gd name="connsiteY444" fmla="*/ 3826 h 19998"/>
                <a:gd name="connsiteX445" fmla="*/ 7923 w 19998"/>
                <a:gd name="connsiteY445" fmla="*/ 3722 h 19998"/>
                <a:gd name="connsiteX446" fmla="*/ 8045 w 19998"/>
                <a:gd name="connsiteY446" fmla="*/ 3703 h 19998"/>
                <a:gd name="connsiteX447" fmla="*/ 7611 w 19998"/>
                <a:gd name="connsiteY447" fmla="*/ 3600 h 19998"/>
                <a:gd name="connsiteX448" fmla="*/ 7611 w 19998"/>
                <a:gd name="connsiteY448" fmla="*/ 3581 h 19998"/>
                <a:gd name="connsiteX449" fmla="*/ 7799 w 19998"/>
                <a:gd name="connsiteY449" fmla="*/ 3092 h 19998"/>
                <a:gd name="connsiteX450" fmla="*/ 9574 w 19998"/>
                <a:gd name="connsiteY450" fmla="*/ 2317 h 19998"/>
                <a:gd name="connsiteX451" fmla="*/ 9843 w 19998"/>
                <a:gd name="connsiteY451" fmla="*/ 1993 h 19998"/>
                <a:gd name="connsiteX452" fmla="*/ 9902 w 19998"/>
                <a:gd name="connsiteY452" fmla="*/ 2051 h 19998"/>
                <a:gd name="connsiteX453" fmla="*/ 10031 w 19998"/>
                <a:gd name="connsiteY453" fmla="*/ 2051 h 19998"/>
                <a:gd name="connsiteX454" fmla="*/ 9964 w 19998"/>
                <a:gd name="connsiteY454" fmla="*/ 1972 h 19998"/>
                <a:gd name="connsiteX455" fmla="*/ 9943 w 19998"/>
                <a:gd name="connsiteY455" fmla="*/ 1993 h 19998"/>
                <a:gd name="connsiteX456" fmla="*/ 9843 w 19998"/>
                <a:gd name="connsiteY456" fmla="*/ 1645 h 19998"/>
                <a:gd name="connsiteX457" fmla="*/ 9902 w 19998"/>
                <a:gd name="connsiteY457" fmla="*/ 1645 h 19998"/>
                <a:gd name="connsiteX458" fmla="*/ 9902 w 19998"/>
                <a:gd name="connsiteY458" fmla="*/ 1628 h 19998"/>
                <a:gd name="connsiteX459" fmla="*/ 9902 w 19998"/>
                <a:gd name="connsiteY459" fmla="*/ 1607 h 19998"/>
                <a:gd name="connsiteX460" fmla="*/ 9843 w 19998"/>
                <a:gd name="connsiteY460" fmla="*/ 1542 h 19998"/>
                <a:gd name="connsiteX461" fmla="*/ 9886 w 19998"/>
                <a:gd name="connsiteY461" fmla="*/ 1260 h 19998"/>
                <a:gd name="connsiteX462" fmla="*/ 9926 w 19998"/>
                <a:gd name="connsiteY462" fmla="*/ 1243 h 19998"/>
                <a:gd name="connsiteX463" fmla="*/ 9886 w 19998"/>
                <a:gd name="connsiteY463" fmla="*/ 815 h 19998"/>
                <a:gd name="connsiteX464" fmla="*/ 9902 w 19998"/>
                <a:gd name="connsiteY464" fmla="*/ 815 h 19998"/>
                <a:gd name="connsiteX465" fmla="*/ 9886 w 19998"/>
                <a:gd name="connsiteY465" fmla="*/ 484 h 19998"/>
                <a:gd name="connsiteX466" fmla="*/ 10645 w 19998"/>
                <a:gd name="connsiteY466" fmla="*/ 186 h 19998"/>
                <a:gd name="connsiteX467" fmla="*/ 11307 w 19998"/>
                <a:gd name="connsiteY467" fmla="*/ 0 h 19998"/>
                <a:gd name="connsiteX468" fmla="*/ 11431 w 19998"/>
                <a:gd name="connsiteY468" fmla="*/ 324 h 19998"/>
                <a:gd name="connsiteX469" fmla="*/ 11431 w 19998"/>
                <a:gd name="connsiteY469" fmla="*/ 630 h 19998"/>
                <a:gd name="connsiteX470" fmla="*/ 11577 w 19998"/>
                <a:gd name="connsiteY470" fmla="*/ 630 h 19998"/>
                <a:gd name="connsiteX471" fmla="*/ 11700 w 19998"/>
                <a:gd name="connsiteY471" fmla="*/ 832 h 19998"/>
                <a:gd name="connsiteX472" fmla="*/ 11822 w 19998"/>
                <a:gd name="connsiteY472" fmla="*/ 895 h 19998"/>
                <a:gd name="connsiteX473" fmla="*/ 12158 w 19998"/>
                <a:gd name="connsiteY473" fmla="*/ 670 h 19998"/>
                <a:gd name="connsiteX474" fmla="*/ 12279 w 19998"/>
                <a:gd name="connsiteY474" fmla="*/ 792 h 19998"/>
                <a:gd name="connsiteX475" fmla="*/ 12255 w 19998"/>
                <a:gd name="connsiteY475" fmla="*/ 815 h 19998"/>
                <a:gd name="connsiteX476" fmla="*/ 12360 w 19998"/>
                <a:gd name="connsiteY476" fmla="*/ 895 h 19998"/>
                <a:gd name="connsiteX477" fmla="*/ 12360 w 19998"/>
                <a:gd name="connsiteY477" fmla="*/ 912 h 19998"/>
                <a:gd name="connsiteX478" fmla="*/ 12339 w 19998"/>
                <a:gd name="connsiteY478" fmla="*/ 935 h 19998"/>
                <a:gd name="connsiteX479" fmla="*/ 12548 w 19998"/>
                <a:gd name="connsiteY479" fmla="*/ 1342 h 19998"/>
                <a:gd name="connsiteX480" fmla="*/ 12753 w 19998"/>
                <a:gd name="connsiteY480" fmla="*/ 1260 h 19998"/>
                <a:gd name="connsiteX481" fmla="*/ 12729 w 19998"/>
                <a:gd name="connsiteY481" fmla="*/ 1363 h 19998"/>
                <a:gd name="connsiteX482" fmla="*/ 12834 w 19998"/>
                <a:gd name="connsiteY482" fmla="*/ 1323 h 19998"/>
                <a:gd name="connsiteX483" fmla="*/ 12853 w 19998"/>
                <a:gd name="connsiteY483" fmla="*/ 1342 h 19998"/>
                <a:gd name="connsiteX484" fmla="*/ 12901 w 19998"/>
                <a:gd name="connsiteY484" fmla="*/ 1342 h 19998"/>
                <a:gd name="connsiteX485" fmla="*/ 13039 w 19998"/>
                <a:gd name="connsiteY485" fmla="*/ 1769 h 19998"/>
                <a:gd name="connsiteX486" fmla="*/ 13039 w 19998"/>
                <a:gd name="connsiteY486" fmla="*/ 1751 h 19998"/>
                <a:gd name="connsiteX487" fmla="*/ 13065 w 19998"/>
                <a:gd name="connsiteY487" fmla="*/ 1751 h 19998"/>
                <a:gd name="connsiteX488" fmla="*/ 13082 w 19998"/>
                <a:gd name="connsiteY488" fmla="*/ 1671 h 19998"/>
                <a:gd name="connsiteX489" fmla="*/ 13186 w 19998"/>
                <a:gd name="connsiteY489" fmla="*/ 1645 h 19998"/>
                <a:gd name="connsiteX490" fmla="*/ 13203 w 19998"/>
                <a:gd name="connsiteY490" fmla="*/ 1671 h 19998"/>
                <a:gd name="connsiteX491" fmla="*/ 13203 w 19998"/>
                <a:gd name="connsiteY491" fmla="*/ 1645 h 19998"/>
                <a:gd name="connsiteX492" fmla="*/ 13267 w 19998"/>
                <a:gd name="connsiteY492" fmla="*/ 1645 h 19998"/>
                <a:gd name="connsiteX493" fmla="*/ 13267 w 19998"/>
                <a:gd name="connsiteY493" fmla="*/ 1671 h 19998"/>
                <a:gd name="connsiteX494" fmla="*/ 13308 w 19998"/>
                <a:gd name="connsiteY494" fmla="*/ 1687 h 19998"/>
                <a:gd name="connsiteX495" fmla="*/ 13308 w 19998"/>
                <a:gd name="connsiteY495" fmla="*/ 1711 h 19998"/>
                <a:gd name="connsiteX496" fmla="*/ 13515 w 19998"/>
                <a:gd name="connsiteY496" fmla="*/ 1628 h 19998"/>
                <a:gd name="connsiteX497" fmla="*/ 13598 w 19998"/>
                <a:gd name="connsiteY497" fmla="*/ 1751 h 19998"/>
                <a:gd name="connsiteX498" fmla="*/ 13660 w 19998"/>
                <a:gd name="connsiteY498" fmla="*/ 1769 h 19998"/>
                <a:gd name="connsiteX499" fmla="*/ 13660 w 19998"/>
                <a:gd name="connsiteY499" fmla="*/ 1833 h 19998"/>
                <a:gd name="connsiteX500" fmla="*/ 13677 w 19998"/>
                <a:gd name="connsiteY500" fmla="*/ 1833 h 19998"/>
                <a:gd name="connsiteX501" fmla="*/ 13677 w 19998"/>
                <a:gd name="connsiteY501" fmla="*/ 1849 h 19998"/>
                <a:gd name="connsiteX502" fmla="*/ 13725 w 19998"/>
                <a:gd name="connsiteY502" fmla="*/ 1849 h 19998"/>
                <a:gd name="connsiteX503" fmla="*/ 13703 w 19998"/>
                <a:gd name="connsiteY503" fmla="*/ 1833 h 19998"/>
                <a:gd name="connsiteX504" fmla="*/ 13725 w 19998"/>
                <a:gd name="connsiteY504" fmla="*/ 1791 h 19998"/>
                <a:gd name="connsiteX505" fmla="*/ 13808 w 19998"/>
                <a:gd name="connsiteY505" fmla="*/ 1873 h 19998"/>
                <a:gd name="connsiteX506" fmla="*/ 13725 w 19998"/>
                <a:gd name="connsiteY506" fmla="*/ 2155 h 19998"/>
                <a:gd name="connsiteX507" fmla="*/ 13725 w 19998"/>
                <a:gd name="connsiteY507" fmla="*/ 2138 h 19998"/>
                <a:gd name="connsiteX508" fmla="*/ 13784 w 19998"/>
                <a:gd name="connsiteY508" fmla="*/ 2155 h 19998"/>
                <a:gd name="connsiteX509" fmla="*/ 13825 w 19998"/>
                <a:gd name="connsiteY509" fmla="*/ 2301 h 19998"/>
                <a:gd name="connsiteX510" fmla="*/ 13703 w 19998"/>
                <a:gd name="connsiteY510" fmla="*/ 2420 h 19998"/>
                <a:gd name="connsiteX511" fmla="*/ 13741 w 19998"/>
                <a:gd name="connsiteY511" fmla="*/ 2463 h 19998"/>
                <a:gd name="connsiteX512" fmla="*/ 13703 w 19998"/>
                <a:gd name="connsiteY512" fmla="*/ 2503 h 19998"/>
                <a:gd name="connsiteX513" fmla="*/ 13784 w 19998"/>
                <a:gd name="connsiteY513" fmla="*/ 2519 h 19998"/>
                <a:gd name="connsiteX514" fmla="*/ 13784 w 19998"/>
                <a:gd name="connsiteY514" fmla="*/ 2540 h 19998"/>
                <a:gd name="connsiteX515" fmla="*/ 13849 w 19998"/>
                <a:gd name="connsiteY515" fmla="*/ 2540 h 19998"/>
                <a:gd name="connsiteX516" fmla="*/ 14280 w 19998"/>
                <a:gd name="connsiteY516" fmla="*/ 2540 h 19998"/>
                <a:gd name="connsiteX517" fmla="*/ 14527 w 19998"/>
                <a:gd name="connsiteY517" fmla="*/ 2437 h 19998"/>
                <a:gd name="connsiteX518" fmla="*/ 14527 w 19998"/>
                <a:gd name="connsiteY518" fmla="*/ 2218 h 19998"/>
                <a:gd name="connsiteX519" fmla="*/ 14715 w 19998"/>
                <a:gd name="connsiteY519" fmla="*/ 2051 h 19998"/>
                <a:gd name="connsiteX520" fmla="*/ 14815 w 19998"/>
                <a:gd name="connsiteY520" fmla="*/ 2115 h 19998"/>
                <a:gd name="connsiteX521" fmla="*/ 14775 w 19998"/>
                <a:gd name="connsiteY521" fmla="*/ 2138 h 19998"/>
                <a:gd name="connsiteX522" fmla="*/ 14796 w 19998"/>
                <a:gd name="connsiteY522" fmla="*/ 2218 h 19998"/>
                <a:gd name="connsiteX523" fmla="*/ 14756 w 19998"/>
                <a:gd name="connsiteY523" fmla="*/ 2195 h 19998"/>
                <a:gd name="connsiteX524" fmla="*/ 14732 w 19998"/>
                <a:gd name="connsiteY524" fmla="*/ 2218 h 19998"/>
                <a:gd name="connsiteX525" fmla="*/ 14756 w 19998"/>
                <a:gd name="connsiteY525" fmla="*/ 2237 h 19998"/>
                <a:gd name="connsiteX526" fmla="*/ 14732 w 19998"/>
                <a:gd name="connsiteY526" fmla="*/ 2275 h 19998"/>
                <a:gd name="connsiteX527" fmla="*/ 14715 w 19998"/>
                <a:gd name="connsiteY527" fmla="*/ 2275 h 19998"/>
                <a:gd name="connsiteX528" fmla="*/ 14756 w 19998"/>
                <a:gd name="connsiteY528" fmla="*/ 2341 h 19998"/>
                <a:gd name="connsiteX529" fmla="*/ 14675 w 19998"/>
                <a:gd name="connsiteY529" fmla="*/ 2519 h 19998"/>
                <a:gd name="connsiteX530" fmla="*/ 14815 w 19998"/>
                <a:gd name="connsiteY530" fmla="*/ 2622 h 19998"/>
                <a:gd name="connsiteX531" fmla="*/ 14796 w 19998"/>
                <a:gd name="connsiteY531" fmla="*/ 2904 h 19998"/>
                <a:gd name="connsiteX532" fmla="*/ 14918 w 19998"/>
                <a:gd name="connsiteY532" fmla="*/ 2904 h 19998"/>
                <a:gd name="connsiteX533" fmla="*/ 14918 w 19998"/>
                <a:gd name="connsiteY533" fmla="*/ 2867 h 19998"/>
                <a:gd name="connsiteX534" fmla="*/ 15001 w 19998"/>
                <a:gd name="connsiteY534" fmla="*/ 2888 h 19998"/>
                <a:gd name="connsiteX535" fmla="*/ 15230 w 19998"/>
                <a:gd name="connsiteY535" fmla="*/ 3074 h 19998"/>
                <a:gd name="connsiteX536" fmla="*/ 15249 w 19998"/>
                <a:gd name="connsiteY536" fmla="*/ 3050 h 19998"/>
                <a:gd name="connsiteX537" fmla="*/ 15249 w 19998"/>
                <a:gd name="connsiteY537" fmla="*/ 3114 h 19998"/>
                <a:gd name="connsiteX538" fmla="*/ 15330 w 19998"/>
                <a:gd name="connsiteY538" fmla="*/ 3114 h 19998"/>
                <a:gd name="connsiteX539" fmla="*/ 15418 w 19998"/>
                <a:gd name="connsiteY539" fmla="*/ 3114 h 19998"/>
                <a:gd name="connsiteX540" fmla="*/ 15499 w 19998"/>
                <a:gd name="connsiteY540" fmla="*/ 3196 h 19998"/>
                <a:gd name="connsiteX541" fmla="*/ 15475 w 19998"/>
                <a:gd name="connsiteY541" fmla="*/ 3252 h 19998"/>
                <a:gd name="connsiteX542" fmla="*/ 15499 w 19998"/>
                <a:gd name="connsiteY542" fmla="*/ 3295 h 19998"/>
                <a:gd name="connsiteX543" fmla="*/ 15499 w 19998"/>
                <a:gd name="connsiteY543" fmla="*/ 3276 h 19998"/>
                <a:gd name="connsiteX544" fmla="*/ 15599 w 19998"/>
                <a:gd name="connsiteY544" fmla="*/ 3276 h 19998"/>
                <a:gd name="connsiteX545" fmla="*/ 15704 w 19998"/>
                <a:gd name="connsiteY545" fmla="*/ 3374 h 19998"/>
                <a:gd name="connsiteX546" fmla="*/ 15682 w 19998"/>
                <a:gd name="connsiteY546" fmla="*/ 3414 h 19998"/>
                <a:gd name="connsiteX547" fmla="*/ 15723 w 19998"/>
                <a:gd name="connsiteY547" fmla="*/ 3478 h 19998"/>
                <a:gd name="connsiteX548" fmla="*/ 15704 w 19998"/>
                <a:gd name="connsiteY548" fmla="*/ 3497 h 19998"/>
                <a:gd name="connsiteX549" fmla="*/ 15747 w 19998"/>
                <a:gd name="connsiteY549" fmla="*/ 3534 h 19998"/>
                <a:gd name="connsiteX550" fmla="*/ 15747 w 19998"/>
                <a:gd name="connsiteY550" fmla="*/ 3518 h 19998"/>
                <a:gd name="connsiteX551" fmla="*/ 15935 w 19998"/>
                <a:gd name="connsiteY551" fmla="*/ 3478 h 19998"/>
                <a:gd name="connsiteX552" fmla="*/ 15935 w 19998"/>
                <a:gd name="connsiteY552" fmla="*/ 3518 h 19998"/>
                <a:gd name="connsiteX553" fmla="*/ 15951 w 19998"/>
                <a:gd name="connsiteY553" fmla="*/ 3518 h 19998"/>
                <a:gd name="connsiteX554" fmla="*/ 15992 w 19998"/>
                <a:gd name="connsiteY554" fmla="*/ 3414 h 19998"/>
                <a:gd name="connsiteX555" fmla="*/ 16156 w 19998"/>
                <a:gd name="connsiteY555" fmla="*/ 3414 h 19998"/>
                <a:gd name="connsiteX556" fmla="*/ 16156 w 19998"/>
                <a:gd name="connsiteY556" fmla="*/ 3374 h 19998"/>
                <a:gd name="connsiteX557" fmla="*/ 16302 w 19998"/>
                <a:gd name="connsiteY557" fmla="*/ 3436 h 19998"/>
                <a:gd name="connsiteX558" fmla="*/ 16285 w 19998"/>
                <a:gd name="connsiteY558" fmla="*/ 3454 h 19998"/>
                <a:gd name="connsiteX559" fmla="*/ 16366 w 19998"/>
                <a:gd name="connsiteY559" fmla="*/ 3518 h 19998"/>
                <a:gd name="connsiteX560" fmla="*/ 16490 w 19998"/>
                <a:gd name="connsiteY560" fmla="*/ 3518 h 19998"/>
                <a:gd name="connsiteX561" fmla="*/ 16506 w 19998"/>
                <a:gd name="connsiteY561" fmla="*/ 3600 h 19998"/>
                <a:gd name="connsiteX562" fmla="*/ 16590 w 19998"/>
                <a:gd name="connsiteY562" fmla="*/ 3624 h 19998"/>
                <a:gd name="connsiteX563" fmla="*/ 16611 w 19998"/>
                <a:gd name="connsiteY563" fmla="*/ 3581 h 19998"/>
                <a:gd name="connsiteX564" fmla="*/ 16694 w 19998"/>
                <a:gd name="connsiteY564" fmla="*/ 3600 h 19998"/>
                <a:gd name="connsiteX565" fmla="*/ 16694 w 19998"/>
                <a:gd name="connsiteY565" fmla="*/ 3560 h 19998"/>
                <a:gd name="connsiteX566" fmla="*/ 16716 w 19998"/>
                <a:gd name="connsiteY566" fmla="*/ 3560 h 19998"/>
                <a:gd name="connsiteX567" fmla="*/ 16716 w 19998"/>
                <a:gd name="connsiteY567" fmla="*/ 3518 h 19998"/>
                <a:gd name="connsiteX568" fmla="*/ 16759 w 19998"/>
                <a:gd name="connsiteY568" fmla="*/ 3497 h 19998"/>
                <a:gd name="connsiteX569" fmla="*/ 16759 w 19998"/>
                <a:gd name="connsiteY569" fmla="*/ 3478 h 19998"/>
                <a:gd name="connsiteX570" fmla="*/ 16940 w 19998"/>
                <a:gd name="connsiteY570" fmla="*/ 3478 h 19998"/>
                <a:gd name="connsiteX571" fmla="*/ 17085 w 19998"/>
                <a:gd name="connsiteY571" fmla="*/ 3560 h 19998"/>
                <a:gd name="connsiteX572" fmla="*/ 17085 w 19998"/>
                <a:gd name="connsiteY572" fmla="*/ 3534 h 19998"/>
                <a:gd name="connsiteX573" fmla="*/ 17192 w 19998"/>
                <a:gd name="connsiteY573" fmla="*/ 3518 h 19998"/>
                <a:gd name="connsiteX574" fmla="*/ 17192 w 19998"/>
                <a:gd name="connsiteY574" fmla="*/ 3534 h 19998"/>
                <a:gd name="connsiteX575" fmla="*/ 17373 w 19998"/>
                <a:gd name="connsiteY575" fmla="*/ 3640 h 19998"/>
                <a:gd name="connsiteX576" fmla="*/ 17354 w 19998"/>
                <a:gd name="connsiteY576" fmla="*/ 3663 h 19998"/>
                <a:gd name="connsiteX577" fmla="*/ 17437 w 19998"/>
                <a:gd name="connsiteY577" fmla="*/ 3783 h 19998"/>
                <a:gd name="connsiteX578" fmla="*/ 17397 w 19998"/>
                <a:gd name="connsiteY578" fmla="*/ 3783 h 19998"/>
                <a:gd name="connsiteX579" fmla="*/ 17414 w 19998"/>
                <a:gd name="connsiteY579" fmla="*/ 3826 h 19998"/>
                <a:gd name="connsiteX580" fmla="*/ 17437 w 19998"/>
                <a:gd name="connsiteY580" fmla="*/ 3826 h 19998"/>
                <a:gd name="connsiteX581" fmla="*/ 17602 w 19998"/>
                <a:gd name="connsiteY581" fmla="*/ 4028 h 19998"/>
                <a:gd name="connsiteX582" fmla="*/ 17623 w 19998"/>
                <a:gd name="connsiteY582" fmla="*/ 4091 h 19998"/>
                <a:gd name="connsiteX583" fmla="*/ 17642 w 19998"/>
                <a:gd name="connsiteY583" fmla="*/ 4091 h 19998"/>
                <a:gd name="connsiteX584" fmla="*/ 17683 w 19998"/>
                <a:gd name="connsiteY584" fmla="*/ 4211 h 19998"/>
                <a:gd name="connsiteX585" fmla="*/ 17849 w 19998"/>
                <a:gd name="connsiteY585" fmla="*/ 4211 h 19998"/>
                <a:gd name="connsiteX586" fmla="*/ 17849 w 19998"/>
                <a:gd name="connsiteY586" fmla="*/ 4171 h 19998"/>
                <a:gd name="connsiteX587" fmla="*/ 17871 w 19998"/>
                <a:gd name="connsiteY587" fmla="*/ 4171 h 19998"/>
                <a:gd name="connsiteX588" fmla="*/ 17830 w 19998"/>
                <a:gd name="connsiteY588" fmla="*/ 4091 h 19998"/>
                <a:gd name="connsiteX589" fmla="*/ 17871 w 19998"/>
                <a:gd name="connsiteY589" fmla="*/ 4065 h 19998"/>
                <a:gd name="connsiteX590" fmla="*/ 17935 w 19998"/>
                <a:gd name="connsiteY590" fmla="*/ 4091 h 19998"/>
                <a:gd name="connsiteX591" fmla="*/ 17976 w 19998"/>
                <a:gd name="connsiteY591" fmla="*/ 4065 h 19998"/>
                <a:gd name="connsiteX592" fmla="*/ 18019 w 19998"/>
                <a:gd name="connsiteY592" fmla="*/ 4091 h 19998"/>
                <a:gd name="connsiteX593" fmla="*/ 18140 w 19998"/>
                <a:gd name="connsiteY593" fmla="*/ 4131 h 19998"/>
                <a:gd name="connsiteX594" fmla="*/ 18183 w 19998"/>
                <a:gd name="connsiteY594" fmla="*/ 4293 h 19998"/>
                <a:gd name="connsiteX595" fmla="*/ 18200 w 19998"/>
                <a:gd name="connsiteY595" fmla="*/ 4293 h 19998"/>
                <a:gd name="connsiteX596" fmla="*/ 18223 w 19998"/>
                <a:gd name="connsiteY596" fmla="*/ 4211 h 19998"/>
                <a:gd name="connsiteX597" fmla="*/ 18240 w 19998"/>
                <a:gd name="connsiteY597" fmla="*/ 4211 h 19998"/>
                <a:gd name="connsiteX598" fmla="*/ 18240 w 19998"/>
                <a:gd name="connsiteY598" fmla="*/ 4230 h 19998"/>
                <a:gd name="connsiteX599" fmla="*/ 18281 w 19998"/>
                <a:gd name="connsiteY599" fmla="*/ 4230 h 19998"/>
                <a:gd name="connsiteX600" fmla="*/ 18328 w 19998"/>
                <a:gd name="connsiteY600" fmla="*/ 4270 h 19998"/>
                <a:gd name="connsiteX601" fmla="*/ 18369 w 19998"/>
                <a:gd name="connsiteY601" fmla="*/ 4253 h 19998"/>
                <a:gd name="connsiteX602" fmla="*/ 18388 w 19998"/>
                <a:gd name="connsiteY602" fmla="*/ 4270 h 19998"/>
                <a:gd name="connsiteX603" fmla="*/ 18531 w 19998"/>
                <a:gd name="connsiteY603" fmla="*/ 4253 h 19998"/>
                <a:gd name="connsiteX604" fmla="*/ 18531 w 19998"/>
                <a:gd name="connsiteY604" fmla="*/ 4270 h 19998"/>
                <a:gd name="connsiteX605" fmla="*/ 18631 w 19998"/>
                <a:gd name="connsiteY605" fmla="*/ 4211 h 19998"/>
                <a:gd name="connsiteX606" fmla="*/ 18631 w 19998"/>
                <a:gd name="connsiteY606" fmla="*/ 4131 h 19998"/>
                <a:gd name="connsiteX607" fmla="*/ 18762 w 19998"/>
                <a:gd name="connsiteY607" fmla="*/ 4108 h 19998"/>
                <a:gd name="connsiteX608" fmla="*/ 18778 w 19998"/>
                <a:gd name="connsiteY608" fmla="*/ 4148 h 19998"/>
                <a:gd name="connsiteX609" fmla="*/ 18821 w 19998"/>
                <a:gd name="connsiteY609" fmla="*/ 4131 h 19998"/>
                <a:gd name="connsiteX610" fmla="*/ 18943 w 19998"/>
                <a:gd name="connsiteY610" fmla="*/ 4333 h 19998"/>
                <a:gd name="connsiteX611" fmla="*/ 19047 w 19998"/>
                <a:gd name="connsiteY611" fmla="*/ 4333 h 19998"/>
                <a:gd name="connsiteX612" fmla="*/ 19064 w 19998"/>
                <a:gd name="connsiteY612" fmla="*/ 4392 h 19998"/>
                <a:gd name="connsiteX613" fmla="*/ 19152 w 19998"/>
                <a:gd name="connsiteY613" fmla="*/ 4392 h 19998"/>
                <a:gd name="connsiteX614" fmla="*/ 19152 w 19998"/>
                <a:gd name="connsiteY614" fmla="*/ 4373 h 19998"/>
                <a:gd name="connsiteX615" fmla="*/ 19212 w 19998"/>
                <a:gd name="connsiteY615" fmla="*/ 4373 h 19998"/>
                <a:gd name="connsiteX616" fmla="*/ 19212 w 19998"/>
                <a:gd name="connsiteY616" fmla="*/ 4392 h 19998"/>
                <a:gd name="connsiteX617" fmla="*/ 19317 w 19998"/>
                <a:gd name="connsiteY617" fmla="*/ 4333 h 19998"/>
                <a:gd name="connsiteX618" fmla="*/ 19417 w 19998"/>
                <a:gd name="connsiteY618" fmla="*/ 4392 h 19998"/>
                <a:gd name="connsiteX619" fmla="*/ 19443 w 19998"/>
                <a:gd name="connsiteY619" fmla="*/ 4373 h 19998"/>
                <a:gd name="connsiteX620" fmla="*/ 19500 w 19998"/>
                <a:gd name="connsiteY620" fmla="*/ 4373 h 19998"/>
                <a:gd name="connsiteX621" fmla="*/ 19521 w 19998"/>
                <a:gd name="connsiteY621" fmla="*/ 4352 h 19998"/>
                <a:gd name="connsiteX622" fmla="*/ 19998 w 19998"/>
                <a:gd name="connsiteY622" fmla="*/ 4512 h 19998"/>
                <a:gd name="connsiteX623" fmla="*/ 19750 w 19998"/>
                <a:gd name="connsiteY623" fmla="*/ 4939 h 19998"/>
                <a:gd name="connsiteX624" fmla="*/ 19712 w 19998"/>
                <a:gd name="connsiteY624" fmla="*/ 4939 h 19998"/>
                <a:gd name="connsiteX625" fmla="*/ 19686 w 19998"/>
                <a:gd name="connsiteY625" fmla="*/ 5003 h 19998"/>
                <a:gd name="connsiteX626" fmla="*/ 19645 w 19998"/>
                <a:gd name="connsiteY626" fmla="*/ 5003 h 19998"/>
                <a:gd name="connsiteX627" fmla="*/ 19131 w 19998"/>
                <a:gd name="connsiteY627" fmla="*/ 6512 h 19998"/>
                <a:gd name="connsiteX628" fmla="*/ 19236 w 19998"/>
                <a:gd name="connsiteY628" fmla="*/ 7750 h 19998"/>
                <a:gd name="connsiteX629" fmla="*/ 19212 w 19998"/>
                <a:gd name="connsiteY629" fmla="*/ 7750 h 19998"/>
                <a:gd name="connsiteX630" fmla="*/ 19090 w 19998"/>
                <a:gd name="connsiteY630" fmla="*/ 7870 h 19998"/>
                <a:gd name="connsiteX631" fmla="*/ 19152 w 19998"/>
                <a:gd name="connsiteY631" fmla="*/ 7853 h 19998"/>
                <a:gd name="connsiteX632" fmla="*/ 19064 w 19998"/>
                <a:gd name="connsiteY632" fmla="*/ 7973 h 19998"/>
                <a:gd name="connsiteX633" fmla="*/ 18983 w 19998"/>
                <a:gd name="connsiteY633" fmla="*/ 7973 h 19998"/>
                <a:gd name="connsiteX634" fmla="*/ 18714 w 19998"/>
                <a:gd name="connsiteY634" fmla="*/ 8135 h 19998"/>
                <a:gd name="connsiteX635" fmla="*/ 18695 w 19998"/>
                <a:gd name="connsiteY635" fmla="*/ 8093 h 19998"/>
                <a:gd name="connsiteX636" fmla="*/ 18614 w 19998"/>
                <a:gd name="connsiteY636" fmla="*/ 7997 h 19998"/>
                <a:gd name="connsiteX637" fmla="*/ 18304 w 19998"/>
                <a:gd name="connsiteY63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15 w 19998"/>
                <a:gd name="connsiteY392" fmla="*/ 5125 h 19998"/>
                <a:gd name="connsiteX393" fmla="*/ 1979 w 19998"/>
                <a:gd name="connsiteY393" fmla="*/ 5003 h 19998"/>
                <a:gd name="connsiteX394" fmla="*/ 1936 w 19998"/>
                <a:gd name="connsiteY394" fmla="*/ 4939 h 19998"/>
                <a:gd name="connsiteX395" fmla="*/ 2103 w 19998"/>
                <a:gd name="connsiteY395" fmla="*/ 4820 h 19998"/>
                <a:gd name="connsiteX396" fmla="*/ 2496 w 19998"/>
                <a:gd name="connsiteY396" fmla="*/ 4777 h 19998"/>
                <a:gd name="connsiteX397" fmla="*/ 2536 w 19998"/>
                <a:gd name="connsiteY397" fmla="*/ 4860 h 19998"/>
                <a:gd name="connsiteX398" fmla="*/ 2722 w 19998"/>
                <a:gd name="connsiteY398" fmla="*/ 4761 h 19998"/>
                <a:gd name="connsiteX399" fmla="*/ 2722 w 19998"/>
                <a:gd name="connsiteY399" fmla="*/ 4900 h 19998"/>
                <a:gd name="connsiteX400" fmla="*/ 2805 w 19998"/>
                <a:gd name="connsiteY400" fmla="*/ 4923 h 19998"/>
                <a:gd name="connsiteX401" fmla="*/ 2886 w 19998"/>
                <a:gd name="connsiteY401" fmla="*/ 5022 h 19998"/>
                <a:gd name="connsiteX402" fmla="*/ 2970 w 19998"/>
                <a:gd name="connsiteY402" fmla="*/ 5189 h 19998"/>
                <a:gd name="connsiteX403" fmla="*/ 3256 w 19998"/>
                <a:gd name="connsiteY403" fmla="*/ 5673 h 19998"/>
                <a:gd name="connsiteX404" fmla="*/ 3608 w 19998"/>
                <a:gd name="connsiteY404" fmla="*/ 5391 h 19998"/>
                <a:gd name="connsiteX405" fmla="*/ 3860 w 19998"/>
                <a:gd name="connsiteY405" fmla="*/ 5268 h 19998"/>
                <a:gd name="connsiteX406" fmla="*/ 3999 w 19998"/>
                <a:gd name="connsiteY406" fmla="*/ 5534 h 19998"/>
                <a:gd name="connsiteX407" fmla="*/ 4351 w 19998"/>
                <a:gd name="connsiteY407" fmla="*/ 5351 h 19998"/>
                <a:gd name="connsiteX408" fmla="*/ 4580 w 19998"/>
                <a:gd name="connsiteY408" fmla="*/ 5268 h 19998"/>
                <a:gd name="connsiteX409" fmla="*/ 4580 w 19998"/>
                <a:gd name="connsiteY409" fmla="*/ 5471 h 19998"/>
                <a:gd name="connsiteX410" fmla="*/ 4994 w 19998"/>
                <a:gd name="connsiteY410" fmla="*/ 5449 h 19998"/>
                <a:gd name="connsiteX411" fmla="*/ 5323 w 19998"/>
                <a:gd name="connsiteY411" fmla="*/ 5471 h 19998"/>
                <a:gd name="connsiteX412" fmla="*/ 5242 w 19998"/>
                <a:gd name="connsiteY412" fmla="*/ 5407 h 19998"/>
                <a:gd name="connsiteX413" fmla="*/ 4994 w 19998"/>
                <a:gd name="connsiteY413" fmla="*/ 5003 h 19998"/>
                <a:gd name="connsiteX414" fmla="*/ 4970 w 19998"/>
                <a:gd name="connsiteY414" fmla="*/ 5003 h 19998"/>
                <a:gd name="connsiteX415" fmla="*/ 4954 w 19998"/>
                <a:gd name="connsiteY415" fmla="*/ 4982 h 19998"/>
                <a:gd name="connsiteX416" fmla="*/ 5054 w 19998"/>
                <a:gd name="connsiteY416" fmla="*/ 4618 h 19998"/>
                <a:gd name="connsiteX417" fmla="*/ 5054 w 19998"/>
                <a:gd name="connsiteY417" fmla="*/ 4601 h 19998"/>
                <a:gd name="connsiteX418" fmla="*/ 5037 w 19998"/>
                <a:gd name="connsiteY418" fmla="*/ 4618 h 19998"/>
                <a:gd name="connsiteX419" fmla="*/ 5011 w 19998"/>
                <a:gd name="connsiteY419" fmla="*/ 4131 h 19998"/>
                <a:gd name="connsiteX420" fmla="*/ 4970 w 19998"/>
                <a:gd name="connsiteY420" fmla="*/ 4131 h 19998"/>
                <a:gd name="connsiteX421" fmla="*/ 4642 w 19998"/>
                <a:gd name="connsiteY421" fmla="*/ 3335 h 19998"/>
                <a:gd name="connsiteX422" fmla="*/ 4663 w 19998"/>
                <a:gd name="connsiteY422" fmla="*/ 3092 h 19998"/>
                <a:gd name="connsiteX423" fmla="*/ 4563 w 19998"/>
                <a:gd name="connsiteY423" fmla="*/ 3050 h 19998"/>
                <a:gd name="connsiteX424" fmla="*/ 4563 w 19998"/>
                <a:gd name="connsiteY424" fmla="*/ 2930 h 19998"/>
                <a:gd name="connsiteX425" fmla="*/ 4663 w 19998"/>
                <a:gd name="connsiteY425" fmla="*/ 2987 h 19998"/>
                <a:gd name="connsiteX426" fmla="*/ 4684 w 19998"/>
                <a:gd name="connsiteY426" fmla="*/ 2947 h 19998"/>
                <a:gd name="connsiteX427" fmla="*/ 5242 w 19998"/>
                <a:gd name="connsiteY427" fmla="*/ 3092 h 19998"/>
                <a:gd name="connsiteX428" fmla="*/ 5258 w 19998"/>
                <a:gd name="connsiteY428" fmla="*/ 3029 h 19998"/>
                <a:gd name="connsiteX429" fmla="*/ 5570 w 19998"/>
                <a:gd name="connsiteY429" fmla="*/ 3050 h 19998"/>
                <a:gd name="connsiteX430" fmla="*/ 5632 w 19998"/>
                <a:gd name="connsiteY430" fmla="*/ 3252 h 19998"/>
                <a:gd name="connsiteX431" fmla="*/ 5592 w 19998"/>
                <a:gd name="connsiteY431" fmla="*/ 3252 h 19998"/>
                <a:gd name="connsiteX432" fmla="*/ 5570 w 19998"/>
                <a:gd name="connsiteY432" fmla="*/ 3316 h 19998"/>
                <a:gd name="connsiteX433" fmla="*/ 5511 w 19998"/>
                <a:gd name="connsiteY433" fmla="*/ 3316 h 19998"/>
                <a:gd name="connsiteX434" fmla="*/ 5675 w 19998"/>
                <a:gd name="connsiteY434" fmla="*/ 3800 h 19998"/>
                <a:gd name="connsiteX435" fmla="*/ 5649 w 19998"/>
                <a:gd name="connsiteY435" fmla="*/ 3826 h 19998"/>
                <a:gd name="connsiteX436" fmla="*/ 5732 w 19998"/>
                <a:gd name="connsiteY436" fmla="*/ 3842 h 19998"/>
                <a:gd name="connsiteX437" fmla="*/ 5713 w 19998"/>
                <a:gd name="connsiteY437" fmla="*/ 3842 h 19998"/>
                <a:gd name="connsiteX438" fmla="*/ 5732 w 19998"/>
                <a:gd name="connsiteY438" fmla="*/ 3882 h 19998"/>
                <a:gd name="connsiteX439" fmla="*/ 5756 w 19998"/>
                <a:gd name="connsiteY439" fmla="*/ 3882 h 19998"/>
                <a:gd name="connsiteX440" fmla="*/ 5775 w 19998"/>
                <a:gd name="connsiteY440" fmla="*/ 3882 h 19998"/>
                <a:gd name="connsiteX441" fmla="*/ 5861 w 19998"/>
                <a:gd name="connsiteY441" fmla="*/ 3762 h 19998"/>
                <a:gd name="connsiteX442" fmla="*/ 6499 w 19998"/>
                <a:gd name="connsiteY442" fmla="*/ 3906 h 19998"/>
                <a:gd name="connsiteX443" fmla="*/ 7611 w 19998"/>
                <a:gd name="connsiteY443" fmla="*/ 3826 h 19998"/>
                <a:gd name="connsiteX444" fmla="*/ 7923 w 19998"/>
                <a:gd name="connsiteY444" fmla="*/ 3722 h 19998"/>
                <a:gd name="connsiteX445" fmla="*/ 8045 w 19998"/>
                <a:gd name="connsiteY445" fmla="*/ 3703 h 19998"/>
                <a:gd name="connsiteX446" fmla="*/ 7611 w 19998"/>
                <a:gd name="connsiteY446" fmla="*/ 3600 h 19998"/>
                <a:gd name="connsiteX447" fmla="*/ 7611 w 19998"/>
                <a:gd name="connsiteY447" fmla="*/ 3581 h 19998"/>
                <a:gd name="connsiteX448" fmla="*/ 7799 w 19998"/>
                <a:gd name="connsiteY448" fmla="*/ 3092 h 19998"/>
                <a:gd name="connsiteX449" fmla="*/ 9574 w 19998"/>
                <a:gd name="connsiteY449" fmla="*/ 2317 h 19998"/>
                <a:gd name="connsiteX450" fmla="*/ 9843 w 19998"/>
                <a:gd name="connsiteY450" fmla="*/ 1993 h 19998"/>
                <a:gd name="connsiteX451" fmla="*/ 9902 w 19998"/>
                <a:gd name="connsiteY451" fmla="*/ 2051 h 19998"/>
                <a:gd name="connsiteX452" fmla="*/ 10031 w 19998"/>
                <a:gd name="connsiteY452" fmla="*/ 2051 h 19998"/>
                <a:gd name="connsiteX453" fmla="*/ 9964 w 19998"/>
                <a:gd name="connsiteY453" fmla="*/ 1972 h 19998"/>
                <a:gd name="connsiteX454" fmla="*/ 9943 w 19998"/>
                <a:gd name="connsiteY454" fmla="*/ 1993 h 19998"/>
                <a:gd name="connsiteX455" fmla="*/ 9843 w 19998"/>
                <a:gd name="connsiteY455" fmla="*/ 1645 h 19998"/>
                <a:gd name="connsiteX456" fmla="*/ 9902 w 19998"/>
                <a:gd name="connsiteY456" fmla="*/ 1645 h 19998"/>
                <a:gd name="connsiteX457" fmla="*/ 9902 w 19998"/>
                <a:gd name="connsiteY457" fmla="*/ 1628 h 19998"/>
                <a:gd name="connsiteX458" fmla="*/ 9902 w 19998"/>
                <a:gd name="connsiteY458" fmla="*/ 1607 h 19998"/>
                <a:gd name="connsiteX459" fmla="*/ 9843 w 19998"/>
                <a:gd name="connsiteY459" fmla="*/ 1542 h 19998"/>
                <a:gd name="connsiteX460" fmla="*/ 9886 w 19998"/>
                <a:gd name="connsiteY460" fmla="*/ 1260 h 19998"/>
                <a:gd name="connsiteX461" fmla="*/ 9926 w 19998"/>
                <a:gd name="connsiteY461" fmla="*/ 1243 h 19998"/>
                <a:gd name="connsiteX462" fmla="*/ 9886 w 19998"/>
                <a:gd name="connsiteY462" fmla="*/ 815 h 19998"/>
                <a:gd name="connsiteX463" fmla="*/ 9902 w 19998"/>
                <a:gd name="connsiteY463" fmla="*/ 815 h 19998"/>
                <a:gd name="connsiteX464" fmla="*/ 9886 w 19998"/>
                <a:gd name="connsiteY464" fmla="*/ 484 h 19998"/>
                <a:gd name="connsiteX465" fmla="*/ 10645 w 19998"/>
                <a:gd name="connsiteY465" fmla="*/ 186 h 19998"/>
                <a:gd name="connsiteX466" fmla="*/ 11307 w 19998"/>
                <a:gd name="connsiteY466" fmla="*/ 0 h 19998"/>
                <a:gd name="connsiteX467" fmla="*/ 11431 w 19998"/>
                <a:gd name="connsiteY467" fmla="*/ 324 h 19998"/>
                <a:gd name="connsiteX468" fmla="*/ 11431 w 19998"/>
                <a:gd name="connsiteY468" fmla="*/ 630 h 19998"/>
                <a:gd name="connsiteX469" fmla="*/ 11577 w 19998"/>
                <a:gd name="connsiteY469" fmla="*/ 630 h 19998"/>
                <a:gd name="connsiteX470" fmla="*/ 11700 w 19998"/>
                <a:gd name="connsiteY470" fmla="*/ 832 h 19998"/>
                <a:gd name="connsiteX471" fmla="*/ 11822 w 19998"/>
                <a:gd name="connsiteY471" fmla="*/ 895 h 19998"/>
                <a:gd name="connsiteX472" fmla="*/ 12158 w 19998"/>
                <a:gd name="connsiteY472" fmla="*/ 670 h 19998"/>
                <a:gd name="connsiteX473" fmla="*/ 12279 w 19998"/>
                <a:gd name="connsiteY473" fmla="*/ 792 h 19998"/>
                <a:gd name="connsiteX474" fmla="*/ 12255 w 19998"/>
                <a:gd name="connsiteY474" fmla="*/ 815 h 19998"/>
                <a:gd name="connsiteX475" fmla="*/ 12360 w 19998"/>
                <a:gd name="connsiteY475" fmla="*/ 895 h 19998"/>
                <a:gd name="connsiteX476" fmla="*/ 12360 w 19998"/>
                <a:gd name="connsiteY476" fmla="*/ 912 h 19998"/>
                <a:gd name="connsiteX477" fmla="*/ 12339 w 19998"/>
                <a:gd name="connsiteY477" fmla="*/ 935 h 19998"/>
                <a:gd name="connsiteX478" fmla="*/ 12548 w 19998"/>
                <a:gd name="connsiteY478" fmla="*/ 1342 h 19998"/>
                <a:gd name="connsiteX479" fmla="*/ 12753 w 19998"/>
                <a:gd name="connsiteY479" fmla="*/ 1260 h 19998"/>
                <a:gd name="connsiteX480" fmla="*/ 12729 w 19998"/>
                <a:gd name="connsiteY480" fmla="*/ 1363 h 19998"/>
                <a:gd name="connsiteX481" fmla="*/ 12834 w 19998"/>
                <a:gd name="connsiteY481" fmla="*/ 1323 h 19998"/>
                <a:gd name="connsiteX482" fmla="*/ 12853 w 19998"/>
                <a:gd name="connsiteY482" fmla="*/ 1342 h 19998"/>
                <a:gd name="connsiteX483" fmla="*/ 12901 w 19998"/>
                <a:gd name="connsiteY483" fmla="*/ 1342 h 19998"/>
                <a:gd name="connsiteX484" fmla="*/ 13039 w 19998"/>
                <a:gd name="connsiteY484" fmla="*/ 1769 h 19998"/>
                <a:gd name="connsiteX485" fmla="*/ 13039 w 19998"/>
                <a:gd name="connsiteY485" fmla="*/ 1751 h 19998"/>
                <a:gd name="connsiteX486" fmla="*/ 13065 w 19998"/>
                <a:gd name="connsiteY486" fmla="*/ 1751 h 19998"/>
                <a:gd name="connsiteX487" fmla="*/ 13082 w 19998"/>
                <a:gd name="connsiteY487" fmla="*/ 1671 h 19998"/>
                <a:gd name="connsiteX488" fmla="*/ 13186 w 19998"/>
                <a:gd name="connsiteY488" fmla="*/ 1645 h 19998"/>
                <a:gd name="connsiteX489" fmla="*/ 13203 w 19998"/>
                <a:gd name="connsiteY489" fmla="*/ 1671 h 19998"/>
                <a:gd name="connsiteX490" fmla="*/ 13203 w 19998"/>
                <a:gd name="connsiteY490" fmla="*/ 1645 h 19998"/>
                <a:gd name="connsiteX491" fmla="*/ 13267 w 19998"/>
                <a:gd name="connsiteY491" fmla="*/ 1645 h 19998"/>
                <a:gd name="connsiteX492" fmla="*/ 13267 w 19998"/>
                <a:gd name="connsiteY492" fmla="*/ 1671 h 19998"/>
                <a:gd name="connsiteX493" fmla="*/ 13308 w 19998"/>
                <a:gd name="connsiteY493" fmla="*/ 1687 h 19998"/>
                <a:gd name="connsiteX494" fmla="*/ 13308 w 19998"/>
                <a:gd name="connsiteY494" fmla="*/ 1711 h 19998"/>
                <a:gd name="connsiteX495" fmla="*/ 13515 w 19998"/>
                <a:gd name="connsiteY495" fmla="*/ 1628 h 19998"/>
                <a:gd name="connsiteX496" fmla="*/ 13598 w 19998"/>
                <a:gd name="connsiteY496" fmla="*/ 1751 h 19998"/>
                <a:gd name="connsiteX497" fmla="*/ 13660 w 19998"/>
                <a:gd name="connsiteY497" fmla="*/ 1769 h 19998"/>
                <a:gd name="connsiteX498" fmla="*/ 13660 w 19998"/>
                <a:gd name="connsiteY498" fmla="*/ 1833 h 19998"/>
                <a:gd name="connsiteX499" fmla="*/ 13677 w 19998"/>
                <a:gd name="connsiteY499" fmla="*/ 1833 h 19998"/>
                <a:gd name="connsiteX500" fmla="*/ 13677 w 19998"/>
                <a:gd name="connsiteY500" fmla="*/ 1849 h 19998"/>
                <a:gd name="connsiteX501" fmla="*/ 13725 w 19998"/>
                <a:gd name="connsiteY501" fmla="*/ 1849 h 19998"/>
                <a:gd name="connsiteX502" fmla="*/ 13703 w 19998"/>
                <a:gd name="connsiteY502" fmla="*/ 1833 h 19998"/>
                <a:gd name="connsiteX503" fmla="*/ 13725 w 19998"/>
                <a:gd name="connsiteY503" fmla="*/ 1791 h 19998"/>
                <a:gd name="connsiteX504" fmla="*/ 13808 w 19998"/>
                <a:gd name="connsiteY504" fmla="*/ 1873 h 19998"/>
                <a:gd name="connsiteX505" fmla="*/ 13725 w 19998"/>
                <a:gd name="connsiteY505" fmla="*/ 2155 h 19998"/>
                <a:gd name="connsiteX506" fmla="*/ 13725 w 19998"/>
                <a:gd name="connsiteY506" fmla="*/ 2138 h 19998"/>
                <a:gd name="connsiteX507" fmla="*/ 13784 w 19998"/>
                <a:gd name="connsiteY507" fmla="*/ 2155 h 19998"/>
                <a:gd name="connsiteX508" fmla="*/ 13825 w 19998"/>
                <a:gd name="connsiteY508" fmla="*/ 2301 h 19998"/>
                <a:gd name="connsiteX509" fmla="*/ 13703 w 19998"/>
                <a:gd name="connsiteY509" fmla="*/ 2420 h 19998"/>
                <a:gd name="connsiteX510" fmla="*/ 13741 w 19998"/>
                <a:gd name="connsiteY510" fmla="*/ 2463 h 19998"/>
                <a:gd name="connsiteX511" fmla="*/ 13703 w 19998"/>
                <a:gd name="connsiteY511" fmla="*/ 2503 h 19998"/>
                <a:gd name="connsiteX512" fmla="*/ 13784 w 19998"/>
                <a:gd name="connsiteY512" fmla="*/ 2519 h 19998"/>
                <a:gd name="connsiteX513" fmla="*/ 13784 w 19998"/>
                <a:gd name="connsiteY513" fmla="*/ 2540 h 19998"/>
                <a:gd name="connsiteX514" fmla="*/ 13849 w 19998"/>
                <a:gd name="connsiteY514" fmla="*/ 2540 h 19998"/>
                <a:gd name="connsiteX515" fmla="*/ 14280 w 19998"/>
                <a:gd name="connsiteY515" fmla="*/ 2540 h 19998"/>
                <a:gd name="connsiteX516" fmla="*/ 14527 w 19998"/>
                <a:gd name="connsiteY516" fmla="*/ 2437 h 19998"/>
                <a:gd name="connsiteX517" fmla="*/ 14527 w 19998"/>
                <a:gd name="connsiteY517" fmla="*/ 2218 h 19998"/>
                <a:gd name="connsiteX518" fmla="*/ 14715 w 19998"/>
                <a:gd name="connsiteY518" fmla="*/ 2051 h 19998"/>
                <a:gd name="connsiteX519" fmla="*/ 14815 w 19998"/>
                <a:gd name="connsiteY519" fmla="*/ 2115 h 19998"/>
                <a:gd name="connsiteX520" fmla="*/ 14775 w 19998"/>
                <a:gd name="connsiteY520" fmla="*/ 2138 h 19998"/>
                <a:gd name="connsiteX521" fmla="*/ 14796 w 19998"/>
                <a:gd name="connsiteY521" fmla="*/ 2218 h 19998"/>
                <a:gd name="connsiteX522" fmla="*/ 14756 w 19998"/>
                <a:gd name="connsiteY522" fmla="*/ 2195 h 19998"/>
                <a:gd name="connsiteX523" fmla="*/ 14732 w 19998"/>
                <a:gd name="connsiteY523" fmla="*/ 2218 h 19998"/>
                <a:gd name="connsiteX524" fmla="*/ 14756 w 19998"/>
                <a:gd name="connsiteY524" fmla="*/ 2237 h 19998"/>
                <a:gd name="connsiteX525" fmla="*/ 14732 w 19998"/>
                <a:gd name="connsiteY525" fmla="*/ 2275 h 19998"/>
                <a:gd name="connsiteX526" fmla="*/ 14715 w 19998"/>
                <a:gd name="connsiteY526" fmla="*/ 2275 h 19998"/>
                <a:gd name="connsiteX527" fmla="*/ 14756 w 19998"/>
                <a:gd name="connsiteY527" fmla="*/ 2341 h 19998"/>
                <a:gd name="connsiteX528" fmla="*/ 14675 w 19998"/>
                <a:gd name="connsiteY528" fmla="*/ 2519 h 19998"/>
                <a:gd name="connsiteX529" fmla="*/ 14815 w 19998"/>
                <a:gd name="connsiteY529" fmla="*/ 2622 h 19998"/>
                <a:gd name="connsiteX530" fmla="*/ 14796 w 19998"/>
                <a:gd name="connsiteY530" fmla="*/ 2904 h 19998"/>
                <a:gd name="connsiteX531" fmla="*/ 14918 w 19998"/>
                <a:gd name="connsiteY531" fmla="*/ 2904 h 19998"/>
                <a:gd name="connsiteX532" fmla="*/ 14918 w 19998"/>
                <a:gd name="connsiteY532" fmla="*/ 2867 h 19998"/>
                <a:gd name="connsiteX533" fmla="*/ 15001 w 19998"/>
                <a:gd name="connsiteY533" fmla="*/ 2888 h 19998"/>
                <a:gd name="connsiteX534" fmla="*/ 15230 w 19998"/>
                <a:gd name="connsiteY534" fmla="*/ 3074 h 19998"/>
                <a:gd name="connsiteX535" fmla="*/ 15249 w 19998"/>
                <a:gd name="connsiteY535" fmla="*/ 3050 h 19998"/>
                <a:gd name="connsiteX536" fmla="*/ 15249 w 19998"/>
                <a:gd name="connsiteY536" fmla="*/ 3114 h 19998"/>
                <a:gd name="connsiteX537" fmla="*/ 15330 w 19998"/>
                <a:gd name="connsiteY537" fmla="*/ 3114 h 19998"/>
                <a:gd name="connsiteX538" fmla="*/ 15418 w 19998"/>
                <a:gd name="connsiteY538" fmla="*/ 3114 h 19998"/>
                <a:gd name="connsiteX539" fmla="*/ 15499 w 19998"/>
                <a:gd name="connsiteY539" fmla="*/ 3196 h 19998"/>
                <a:gd name="connsiteX540" fmla="*/ 15475 w 19998"/>
                <a:gd name="connsiteY540" fmla="*/ 3252 h 19998"/>
                <a:gd name="connsiteX541" fmla="*/ 15499 w 19998"/>
                <a:gd name="connsiteY541" fmla="*/ 3295 h 19998"/>
                <a:gd name="connsiteX542" fmla="*/ 15499 w 19998"/>
                <a:gd name="connsiteY542" fmla="*/ 3276 h 19998"/>
                <a:gd name="connsiteX543" fmla="*/ 15599 w 19998"/>
                <a:gd name="connsiteY543" fmla="*/ 3276 h 19998"/>
                <a:gd name="connsiteX544" fmla="*/ 15704 w 19998"/>
                <a:gd name="connsiteY544" fmla="*/ 3374 h 19998"/>
                <a:gd name="connsiteX545" fmla="*/ 15682 w 19998"/>
                <a:gd name="connsiteY545" fmla="*/ 3414 h 19998"/>
                <a:gd name="connsiteX546" fmla="*/ 15723 w 19998"/>
                <a:gd name="connsiteY546" fmla="*/ 3478 h 19998"/>
                <a:gd name="connsiteX547" fmla="*/ 15704 w 19998"/>
                <a:gd name="connsiteY547" fmla="*/ 3497 h 19998"/>
                <a:gd name="connsiteX548" fmla="*/ 15747 w 19998"/>
                <a:gd name="connsiteY548" fmla="*/ 3534 h 19998"/>
                <a:gd name="connsiteX549" fmla="*/ 15747 w 19998"/>
                <a:gd name="connsiteY549" fmla="*/ 3518 h 19998"/>
                <a:gd name="connsiteX550" fmla="*/ 15935 w 19998"/>
                <a:gd name="connsiteY550" fmla="*/ 3478 h 19998"/>
                <a:gd name="connsiteX551" fmla="*/ 15935 w 19998"/>
                <a:gd name="connsiteY551" fmla="*/ 3518 h 19998"/>
                <a:gd name="connsiteX552" fmla="*/ 15951 w 19998"/>
                <a:gd name="connsiteY552" fmla="*/ 3518 h 19998"/>
                <a:gd name="connsiteX553" fmla="*/ 15992 w 19998"/>
                <a:gd name="connsiteY553" fmla="*/ 3414 h 19998"/>
                <a:gd name="connsiteX554" fmla="*/ 16156 w 19998"/>
                <a:gd name="connsiteY554" fmla="*/ 3414 h 19998"/>
                <a:gd name="connsiteX555" fmla="*/ 16156 w 19998"/>
                <a:gd name="connsiteY555" fmla="*/ 3374 h 19998"/>
                <a:gd name="connsiteX556" fmla="*/ 16302 w 19998"/>
                <a:gd name="connsiteY556" fmla="*/ 3436 h 19998"/>
                <a:gd name="connsiteX557" fmla="*/ 16285 w 19998"/>
                <a:gd name="connsiteY557" fmla="*/ 3454 h 19998"/>
                <a:gd name="connsiteX558" fmla="*/ 16366 w 19998"/>
                <a:gd name="connsiteY558" fmla="*/ 3518 h 19998"/>
                <a:gd name="connsiteX559" fmla="*/ 16490 w 19998"/>
                <a:gd name="connsiteY559" fmla="*/ 3518 h 19998"/>
                <a:gd name="connsiteX560" fmla="*/ 16506 w 19998"/>
                <a:gd name="connsiteY560" fmla="*/ 3600 h 19998"/>
                <a:gd name="connsiteX561" fmla="*/ 16590 w 19998"/>
                <a:gd name="connsiteY561" fmla="*/ 3624 h 19998"/>
                <a:gd name="connsiteX562" fmla="*/ 16611 w 19998"/>
                <a:gd name="connsiteY562" fmla="*/ 3581 h 19998"/>
                <a:gd name="connsiteX563" fmla="*/ 16694 w 19998"/>
                <a:gd name="connsiteY563" fmla="*/ 3600 h 19998"/>
                <a:gd name="connsiteX564" fmla="*/ 16694 w 19998"/>
                <a:gd name="connsiteY564" fmla="*/ 3560 h 19998"/>
                <a:gd name="connsiteX565" fmla="*/ 16716 w 19998"/>
                <a:gd name="connsiteY565" fmla="*/ 3560 h 19998"/>
                <a:gd name="connsiteX566" fmla="*/ 16716 w 19998"/>
                <a:gd name="connsiteY566" fmla="*/ 3518 h 19998"/>
                <a:gd name="connsiteX567" fmla="*/ 16759 w 19998"/>
                <a:gd name="connsiteY567" fmla="*/ 3497 h 19998"/>
                <a:gd name="connsiteX568" fmla="*/ 16759 w 19998"/>
                <a:gd name="connsiteY568" fmla="*/ 3478 h 19998"/>
                <a:gd name="connsiteX569" fmla="*/ 16940 w 19998"/>
                <a:gd name="connsiteY569" fmla="*/ 3478 h 19998"/>
                <a:gd name="connsiteX570" fmla="*/ 17085 w 19998"/>
                <a:gd name="connsiteY570" fmla="*/ 3560 h 19998"/>
                <a:gd name="connsiteX571" fmla="*/ 17085 w 19998"/>
                <a:gd name="connsiteY571" fmla="*/ 3534 h 19998"/>
                <a:gd name="connsiteX572" fmla="*/ 17192 w 19998"/>
                <a:gd name="connsiteY572" fmla="*/ 3518 h 19998"/>
                <a:gd name="connsiteX573" fmla="*/ 17192 w 19998"/>
                <a:gd name="connsiteY573" fmla="*/ 3534 h 19998"/>
                <a:gd name="connsiteX574" fmla="*/ 17373 w 19998"/>
                <a:gd name="connsiteY574" fmla="*/ 3640 h 19998"/>
                <a:gd name="connsiteX575" fmla="*/ 17354 w 19998"/>
                <a:gd name="connsiteY575" fmla="*/ 3663 h 19998"/>
                <a:gd name="connsiteX576" fmla="*/ 17437 w 19998"/>
                <a:gd name="connsiteY576" fmla="*/ 3783 h 19998"/>
                <a:gd name="connsiteX577" fmla="*/ 17397 w 19998"/>
                <a:gd name="connsiteY577" fmla="*/ 3783 h 19998"/>
                <a:gd name="connsiteX578" fmla="*/ 17414 w 19998"/>
                <a:gd name="connsiteY578" fmla="*/ 3826 h 19998"/>
                <a:gd name="connsiteX579" fmla="*/ 17437 w 19998"/>
                <a:gd name="connsiteY579" fmla="*/ 3826 h 19998"/>
                <a:gd name="connsiteX580" fmla="*/ 17602 w 19998"/>
                <a:gd name="connsiteY580" fmla="*/ 4028 h 19998"/>
                <a:gd name="connsiteX581" fmla="*/ 17623 w 19998"/>
                <a:gd name="connsiteY581" fmla="*/ 4091 h 19998"/>
                <a:gd name="connsiteX582" fmla="*/ 17642 w 19998"/>
                <a:gd name="connsiteY582" fmla="*/ 4091 h 19998"/>
                <a:gd name="connsiteX583" fmla="*/ 17683 w 19998"/>
                <a:gd name="connsiteY583" fmla="*/ 4211 h 19998"/>
                <a:gd name="connsiteX584" fmla="*/ 17849 w 19998"/>
                <a:gd name="connsiteY584" fmla="*/ 4211 h 19998"/>
                <a:gd name="connsiteX585" fmla="*/ 17849 w 19998"/>
                <a:gd name="connsiteY585" fmla="*/ 4171 h 19998"/>
                <a:gd name="connsiteX586" fmla="*/ 17871 w 19998"/>
                <a:gd name="connsiteY586" fmla="*/ 4171 h 19998"/>
                <a:gd name="connsiteX587" fmla="*/ 17830 w 19998"/>
                <a:gd name="connsiteY587" fmla="*/ 4091 h 19998"/>
                <a:gd name="connsiteX588" fmla="*/ 17871 w 19998"/>
                <a:gd name="connsiteY588" fmla="*/ 4065 h 19998"/>
                <a:gd name="connsiteX589" fmla="*/ 17935 w 19998"/>
                <a:gd name="connsiteY589" fmla="*/ 4091 h 19998"/>
                <a:gd name="connsiteX590" fmla="*/ 17976 w 19998"/>
                <a:gd name="connsiteY590" fmla="*/ 4065 h 19998"/>
                <a:gd name="connsiteX591" fmla="*/ 18019 w 19998"/>
                <a:gd name="connsiteY591" fmla="*/ 4091 h 19998"/>
                <a:gd name="connsiteX592" fmla="*/ 18140 w 19998"/>
                <a:gd name="connsiteY592" fmla="*/ 4131 h 19998"/>
                <a:gd name="connsiteX593" fmla="*/ 18183 w 19998"/>
                <a:gd name="connsiteY593" fmla="*/ 4293 h 19998"/>
                <a:gd name="connsiteX594" fmla="*/ 18200 w 19998"/>
                <a:gd name="connsiteY594" fmla="*/ 4293 h 19998"/>
                <a:gd name="connsiteX595" fmla="*/ 18223 w 19998"/>
                <a:gd name="connsiteY595" fmla="*/ 4211 h 19998"/>
                <a:gd name="connsiteX596" fmla="*/ 18240 w 19998"/>
                <a:gd name="connsiteY596" fmla="*/ 4211 h 19998"/>
                <a:gd name="connsiteX597" fmla="*/ 18240 w 19998"/>
                <a:gd name="connsiteY597" fmla="*/ 4230 h 19998"/>
                <a:gd name="connsiteX598" fmla="*/ 18281 w 19998"/>
                <a:gd name="connsiteY598" fmla="*/ 4230 h 19998"/>
                <a:gd name="connsiteX599" fmla="*/ 18328 w 19998"/>
                <a:gd name="connsiteY599" fmla="*/ 4270 h 19998"/>
                <a:gd name="connsiteX600" fmla="*/ 18369 w 19998"/>
                <a:gd name="connsiteY600" fmla="*/ 4253 h 19998"/>
                <a:gd name="connsiteX601" fmla="*/ 18388 w 19998"/>
                <a:gd name="connsiteY601" fmla="*/ 4270 h 19998"/>
                <a:gd name="connsiteX602" fmla="*/ 18531 w 19998"/>
                <a:gd name="connsiteY602" fmla="*/ 4253 h 19998"/>
                <a:gd name="connsiteX603" fmla="*/ 18531 w 19998"/>
                <a:gd name="connsiteY603" fmla="*/ 4270 h 19998"/>
                <a:gd name="connsiteX604" fmla="*/ 18631 w 19998"/>
                <a:gd name="connsiteY604" fmla="*/ 4211 h 19998"/>
                <a:gd name="connsiteX605" fmla="*/ 18631 w 19998"/>
                <a:gd name="connsiteY605" fmla="*/ 4131 h 19998"/>
                <a:gd name="connsiteX606" fmla="*/ 18762 w 19998"/>
                <a:gd name="connsiteY606" fmla="*/ 4108 h 19998"/>
                <a:gd name="connsiteX607" fmla="*/ 18778 w 19998"/>
                <a:gd name="connsiteY607" fmla="*/ 4148 h 19998"/>
                <a:gd name="connsiteX608" fmla="*/ 18821 w 19998"/>
                <a:gd name="connsiteY608" fmla="*/ 4131 h 19998"/>
                <a:gd name="connsiteX609" fmla="*/ 18943 w 19998"/>
                <a:gd name="connsiteY609" fmla="*/ 4333 h 19998"/>
                <a:gd name="connsiteX610" fmla="*/ 19047 w 19998"/>
                <a:gd name="connsiteY610" fmla="*/ 4333 h 19998"/>
                <a:gd name="connsiteX611" fmla="*/ 19064 w 19998"/>
                <a:gd name="connsiteY611" fmla="*/ 4392 h 19998"/>
                <a:gd name="connsiteX612" fmla="*/ 19152 w 19998"/>
                <a:gd name="connsiteY612" fmla="*/ 4392 h 19998"/>
                <a:gd name="connsiteX613" fmla="*/ 19152 w 19998"/>
                <a:gd name="connsiteY613" fmla="*/ 4373 h 19998"/>
                <a:gd name="connsiteX614" fmla="*/ 19212 w 19998"/>
                <a:gd name="connsiteY614" fmla="*/ 4373 h 19998"/>
                <a:gd name="connsiteX615" fmla="*/ 19212 w 19998"/>
                <a:gd name="connsiteY615" fmla="*/ 4392 h 19998"/>
                <a:gd name="connsiteX616" fmla="*/ 19317 w 19998"/>
                <a:gd name="connsiteY616" fmla="*/ 4333 h 19998"/>
                <a:gd name="connsiteX617" fmla="*/ 19417 w 19998"/>
                <a:gd name="connsiteY617" fmla="*/ 4392 h 19998"/>
                <a:gd name="connsiteX618" fmla="*/ 19443 w 19998"/>
                <a:gd name="connsiteY618" fmla="*/ 4373 h 19998"/>
                <a:gd name="connsiteX619" fmla="*/ 19500 w 19998"/>
                <a:gd name="connsiteY619" fmla="*/ 4373 h 19998"/>
                <a:gd name="connsiteX620" fmla="*/ 19521 w 19998"/>
                <a:gd name="connsiteY620" fmla="*/ 4352 h 19998"/>
                <a:gd name="connsiteX621" fmla="*/ 19998 w 19998"/>
                <a:gd name="connsiteY621" fmla="*/ 4512 h 19998"/>
                <a:gd name="connsiteX622" fmla="*/ 19750 w 19998"/>
                <a:gd name="connsiteY622" fmla="*/ 4939 h 19998"/>
                <a:gd name="connsiteX623" fmla="*/ 19712 w 19998"/>
                <a:gd name="connsiteY623" fmla="*/ 4939 h 19998"/>
                <a:gd name="connsiteX624" fmla="*/ 19686 w 19998"/>
                <a:gd name="connsiteY624" fmla="*/ 5003 h 19998"/>
                <a:gd name="connsiteX625" fmla="*/ 19645 w 19998"/>
                <a:gd name="connsiteY625" fmla="*/ 5003 h 19998"/>
                <a:gd name="connsiteX626" fmla="*/ 19131 w 19998"/>
                <a:gd name="connsiteY626" fmla="*/ 6512 h 19998"/>
                <a:gd name="connsiteX627" fmla="*/ 19236 w 19998"/>
                <a:gd name="connsiteY627" fmla="*/ 7750 h 19998"/>
                <a:gd name="connsiteX628" fmla="*/ 19212 w 19998"/>
                <a:gd name="connsiteY628" fmla="*/ 7750 h 19998"/>
                <a:gd name="connsiteX629" fmla="*/ 19090 w 19998"/>
                <a:gd name="connsiteY629" fmla="*/ 7870 h 19998"/>
                <a:gd name="connsiteX630" fmla="*/ 19152 w 19998"/>
                <a:gd name="connsiteY630" fmla="*/ 7853 h 19998"/>
                <a:gd name="connsiteX631" fmla="*/ 19064 w 19998"/>
                <a:gd name="connsiteY631" fmla="*/ 7973 h 19998"/>
                <a:gd name="connsiteX632" fmla="*/ 18983 w 19998"/>
                <a:gd name="connsiteY632" fmla="*/ 7973 h 19998"/>
                <a:gd name="connsiteX633" fmla="*/ 18714 w 19998"/>
                <a:gd name="connsiteY633" fmla="*/ 8135 h 19998"/>
                <a:gd name="connsiteX634" fmla="*/ 18695 w 19998"/>
                <a:gd name="connsiteY634" fmla="*/ 8093 h 19998"/>
                <a:gd name="connsiteX635" fmla="*/ 18614 w 19998"/>
                <a:gd name="connsiteY635" fmla="*/ 7997 h 19998"/>
                <a:gd name="connsiteX636" fmla="*/ 18304 w 19998"/>
                <a:gd name="connsiteY63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886 w 19998"/>
                <a:gd name="connsiteY400" fmla="*/ 5022 h 19998"/>
                <a:gd name="connsiteX401" fmla="*/ 2970 w 19998"/>
                <a:gd name="connsiteY401" fmla="*/ 5189 h 19998"/>
                <a:gd name="connsiteX402" fmla="*/ 3256 w 19998"/>
                <a:gd name="connsiteY402" fmla="*/ 5673 h 19998"/>
                <a:gd name="connsiteX403" fmla="*/ 3608 w 19998"/>
                <a:gd name="connsiteY403" fmla="*/ 5391 h 19998"/>
                <a:gd name="connsiteX404" fmla="*/ 3860 w 19998"/>
                <a:gd name="connsiteY404" fmla="*/ 5268 h 19998"/>
                <a:gd name="connsiteX405" fmla="*/ 3999 w 19998"/>
                <a:gd name="connsiteY405" fmla="*/ 5534 h 19998"/>
                <a:gd name="connsiteX406" fmla="*/ 4351 w 19998"/>
                <a:gd name="connsiteY406" fmla="*/ 5351 h 19998"/>
                <a:gd name="connsiteX407" fmla="*/ 4580 w 19998"/>
                <a:gd name="connsiteY407" fmla="*/ 5268 h 19998"/>
                <a:gd name="connsiteX408" fmla="*/ 4580 w 19998"/>
                <a:gd name="connsiteY408" fmla="*/ 5471 h 19998"/>
                <a:gd name="connsiteX409" fmla="*/ 4994 w 19998"/>
                <a:gd name="connsiteY409" fmla="*/ 5449 h 19998"/>
                <a:gd name="connsiteX410" fmla="*/ 5323 w 19998"/>
                <a:gd name="connsiteY410" fmla="*/ 5471 h 19998"/>
                <a:gd name="connsiteX411" fmla="*/ 5242 w 19998"/>
                <a:gd name="connsiteY411" fmla="*/ 5407 h 19998"/>
                <a:gd name="connsiteX412" fmla="*/ 4994 w 19998"/>
                <a:gd name="connsiteY412" fmla="*/ 5003 h 19998"/>
                <a:gd name="connsiteX413" fmla="*/ 4970 w 19998"/>
                <a:gd name="connsiteY413" fmla="*/ 5003 h 19998"/>
                <a:gd name="connsiteX414" fmla="*/ 4954 w 19998"/>
                <a:gd name="connsiteY414" fmla="*/ 4982 h 19998"/>
                <a:gd name="connsiteX415" fmla="*/ 5054 w 19998"/>
                <a:gd name="connsiteY415" fmla="*/ 4618 h 19998"/>
                <a:gd name="connsiteX416" fmla="*/ 5054 w 19998"/>
                <a:gd name="connsiteY416" fmla="*/ 4601 h 19998"/>
                <a:gd name="connsiteX417" fmla="*/ 5037 w 19998"/>
                <a:gd name="connsiteY417" fmla="*/ 4618 h 19998"/>
                <a:gd name="connsiteX418" fmla="*/ 5011 w 19998"/>
                <a:gd name="connsiteY418" fmla="*/ 4131 h 19998"/>
                <a:gd name="connsiteX419" fmla="*/ 4970 w 19998"/>
                <a:gd name="connsiteY419" fmla="*/ 4131 h 19998"/>
                <a:gd name="connsiteX420" fmla="*/ 4642 w 19998"/>
                <a:gd name="connsiteY420" fmla="*/ 3335 h 19998"/>
                <a:gd name="connsiteX421" fmla="*/ 4663 w 19998"/>
                <a:gd name="connsiteY421" fmla="*/ 3092 h 19998"/>
                <a:gd name="connsiteX422" fmla="*/ 4563 w 19998"/>
                <a:gd name="connsiteY422" fmla="*/ 3050 h 19998"/>
                <a:gd name="connsiteX423" fmla="*/ 4563 w 19998"/>
                <a:gd name="connsiteY423" fmla="*/ 2930 h 19998"/>
                <a:gd name="connsiteX424" fmla="*/ 4663 w 19998"/>
                <a:gd name="connsiteY424" fmla="*/ 2987 h 19998"/>
                <a:gd name="connsiteX425" fmla="*/ 4684 w 19998"/>
                <a:gd name="connsiteY425" fmla="*/ 2947 h 19998"/>
                <a:gd name="connsiteX426" fmla="*/ 5242 w 19998"/>
                <a:gd name="connsiteY426" fmla="*/ 3092 h 19998"/>
                <a:gd name="connsiteX427" fmla="*/ 5258 w 19998"/>
                <a:gd name="connsiteY427" fmla="*/ 3029 h 19998"/>
                <a:gd name="connsiteX428" fmla="*/ 5570 w 19998"/>
                <a:gd name="connsiteY428" fmla="*/ 3050 h 19998"/>
                <a:gd name="connsiteX429" fmla="*/ 5632 w 19998"/>
                <a:gd name="connsiteY429" fmla="*/ 3252 h 19998"/>
                <a:gd name="connsiteX430" fmla="*/ 5592 w 19998"/>
                <a:gd name="connsiteY430" fmla="*/ 3252 h 19998"/>
                <a:gd name="connsiteX431" fmla="*/ 5570 w 19998"/>
                <a:gd name="connsiteY431" fmla="*/ 3316 h 19998"/>
                <a:gd name="connsiteX432" fmla="*/ 5511 w 19998"/>
                <a:gd name="connsiteY432" fmla="*/ 3316 h 19998"/>
                <a:gd name="connsiteX433" fmla="*/ 5675 w 19998"/>
                <a:gd name="connsiteY433" fmla="*/ 3800 h 19998"/>
                <a:gd name="connsiteX434" fmla="*/ 5649 w 19998"/>
                <a:gd name="connsiteY434" fmla="*/ 3826 h 19998"/>
                <a:gd name="connsiteX435" fmla="*/ 5732 w 19998"/>
                <a:gd name="connsiteY435" fmla="*/ 3842 h 19998"/>
                <a:gd name="connsiteX436" fmla="*/ 5713 w 19998"/>
                <a:gd name="connsiteY436" fmla="*/ 3842 h 19998"/>
                <a:gd name="connsiteX437" fmla="*/ 5732 w 19998"/>
                <a:gd name="connsiteY437" fmla="*/ 3882 h 19998"/>
                <a:gd name="connsiteX438" fmla="*/ 5756 w 19998"/>
                <a:gd name="connsiteY438" fmla="*/ 3882 h 19998"/>
                <a:gd name="connsiteX439" fmla="*/ 5775 w 19998"/>
                <a:gd name="connsiteY439" fmla="*/ 3882 h 19998"/>
                <a:gd name="connsiteX440" fmla="*/ 5861 w 19998"/>
                <a:gd name="connsiteY440" fmla="*/ 3762 h 19998"/>
                <a:gd name="connsiteX441" fmla="*/ 6499 w 19998"/>
                <a:gd name="connsiteY441" fmla="*/ 3906 h 19998"/>
                <a:gd name="connsiteX442" fmla="*/ 7611 w 19998"/>
                <a:gd name="connsiteY442" fmla="*/ 3826 h 19998"/>
                <a:gd name="connsiteX443" fmla="*/ 7923 w 19998"/>
                <a:gd name="connsiteY443" fmla="*/ 3722 h 19998"/>
                <a:gd name="connsiteX444" fmla="*/ 8045 w 19998"/>
                <a:gd name="connsiteY444" fmla="*/ 3703 h 19998"/>
                <a:gd name="connsiteX445" fmla="*/ 7611 w 19998"/>
                <a:gd name="connsiteY445" fmla="*/ 3600 h 19998"/>
                <a:gd name="connsiteX446" fmla="*/ 7611 w 19998"/>
                <a:gd name="connsiteY446" fmla="*/ 3581 h 19998"/>
                <a:gd name="connsiteX447" fmla="*/ 7799 w 19998"/>
                <a:gd name="connsiteY447" fmla="*/ 3092 h 19998"/>
                <a:gd name="connsiteX448" fmla="*/ 9574 w 19998"/>
                <a:gd name="connsiteY448" fmla="*/ 2317 h 19998"/>
                <a:gd name="connsiteX449" fmla="*/ 9843 w 19998"/>
                <a:gd name="connsiteY449" fmla="*/ 1993 h 19998"/>
                <a:gd name="connsiteX450" fmla="*/ 9902 w 19998"/>
                <a:gd name="connsiteY450" fmla="*/ 2051 h 19998"/>
                <a:gd name="connsiteX451" fmla="*/ 10031 w 19998"/>
                <a:gd name="connsiteY451" fmla="*/ 2051 h 19998"/>
                <a:gd name="connsiteX452" fmla="*/ 9964 w 19998"/>
                <a:gd name="connsiteY452" fmla="*/ 1972 h 19998"/>
                <a:gd name="connsiteX453" fmla="*/ 9943 w 19998"/>
                <a:gd name="connsiteY453" fmla="*/ 1993 h 19998"/>
                <a:gd name="connsiteX454" fmla="*/ 9843 w 19998"/>
                <a:gd name="connsiteY454" fmla="*/ 1645 h 19998"/>
                <a:gd name="connsiteX455" fmla="*/ 9902 w 19998"/>
                <a:gd name="connsiteY455" fmla="*/ 1645 h 19998"/>
                <a:gd name="connsiteX456" fmla="*/ 9902 w 19998"/>
                <a:gd name="connsiteY456" fmla="*/ 1628 h 19998"/>
                <a:gd name="connsiteX457" fmla="*/ 9902 w 19998"/>
                <a:gd name="connsiteY457" fmla="*/ 1607 h 19998"/>
                <a:gd name="connsiteX458" fmla="*/ 9843 w 19998"/>
                <a:gd name="connsiteY458" fmla="*/ 1542 h 19998"/>
                <a:gd name="connsiteX459" fmla="*/ 9886 w 19998"/>
                <a:gd name="connsiteY459" fmla="*/ 1260 h 19998"/>
                <a:gd name="connsiteX460" fmla="*/ 9926 w 19998"/>
                <a:gd name="connsiteY460" fmla="*/ 1243 h 19998"/>
                <a:gd name="connsiteX461" fmla="*/ 9886 w 19998"/>
                <a:gd name="connsiteY461" fmla="*/ 815 h 19998"/>
                <a:gd name="connsiteX462" fmla="*/ 9902 w 19998"/>
                <a:gd name="connsiteY462" fmla="*/ 815 h 19998"/>
                <a:gd name="connsiteX463" fmla="*/ 9886 w 19998"/>
                <a:gd name="connsiteY463" fmla="*/ 484 h 19998"/>
                <a:gd name="connsiteX464" fmla="*/ 10645 w 19998"/>
                <a:gd name="connsiteY464" fmla="*/ 186 h 19998"/>
                <a:gd name="connsiteX465" fmla="*/ 11307 w 19998"/>
                <a:gd name="connsiteY465" fmla="*/ 0 h 19998"/>
                <a:gd name="connsiteX466" fmla="*/ 11431 w 19998"/>
                <a:gd name="connsiteY466" fmla="*/ 324 h 19998"/>
                <a:gd name="connsiteX467" fmla="*/ 11431 w 19998"/>
                <a:gd name="connsiteY467" fmla="*/ 630 h 19998"/>
                <a:gd name="connsiteX468" fmla="*/ 11577 w 19998"/>
                <a:gd name="connsiteY468" fmla="*/ 630 h 19998"/>
                <a:gd name="connsiteX469" fmla="*/ 11700 w 19998"/>
                <a:gd name="connsiteY469" fmla="*/ 832 h 19998"/>
                <a:gd name="connsiteX470" fmla="*/ 11822 w 19998"/>
                <a:gd name="connsiteY470" fmla="*/ 895 h 19998"/>
                <a:gd name="connsiteX471" fmla="*/ 12158 w 19998"/>
                <a:gd name="connsiteY471" fmla="*/ 670 h 19998"/>
                <a:gd name="connsiteX472" fmla="*/ 12279 w 19998"/>
                <a:gd name="connsiteY472" fmla="*/ 792 h 19998"/>
                <a:gd name="connsiteX473" fmla="*/ 12255 w 19998"/>
                <a:gd name="connsiteY473" fmla="*/ 815 h 19998"/>
                <a:gd name="connsiteX474" fmla="*/ 12360 w 19998"/>
                <a:gd name="connsiteY474" fmla="*/ 895 h 19998"/>
                <a:gd name="connsiteX475" fmla="*/ 12360 w 19998"/>
                <a:gd name="connsiteY475" fmla="*/ 912 h 19998"/>
                <a:gd name="connsiteX476" fmla="*/ 12339 w 19998"/>
                <a:gd name="connsiteY476" fmla="*/ 935 h 19998"/>
                <a:gd name="connsiteX477" fmla="*/ 12548 w 19998"/>
                <a:gd name="connsiteY477" fmla="*/ 1342 h 19998"/>
                <a:gd name="connsiteX478" fmla="*/ 12753 w 19998"/>
                <a:gd name="connsiteY478" fmla="*/ 1260 h 19998"/>
                <a:gd name="connsiteX479" fmla="*/ 12729 w 19998"/>
                <a:gd name="connsiteY479" fmla="*/ 1363 h 19998"/>
                <a:gd name="connsiteX480" fmla="*/ 12834 w 19998"/>
                <a:gd name="connsiteY480" fmla="*/ 1323 h 19998"/>
                <a:gd name="connsiteX481" fmla="*/ 12853 w 19998"/>
                <a:gd name="connsiteY481" fmla="*/ 1342 h 19998"/>
                <a:gd name="connsiteX482" fmla="*/ 12901 w 19998"/>
                <a:gd name="connsiteY482" fmla="*/ 1342 h 19998"/>
                <a:gd name="connsiteX483" fmla="*/ 13039 w 19998"/>
                <a:gd name="connsiteY483" fmla="*/ 1769 h 19998"/>
                <a:gd name="connsiteX484" fmla="*/ 13039 w 19998"/>
                <a:gd name="connsiteY484" fmla="*/ 1751 h 19998"/>
                <a:gd name="connsiteX485" fmla="*/ 13065 w 19998"/>
                <a:gd name="connsiteY485" fmla="*/ 1751 h 19998"/>
                <a:gd name="connsiteX486" fmla="*/ 13082 w 19998"/>
                <a:gd name="connsiteY486" fmla="*/ 1671 h 19998"/>
                <a:gd name="connsiteX487" fmla="*/ 13186 w 19998"/>
                <a:gd name="connsiteY487" fmla="*/ 1645 h 19998"/>
                <a:gd name="connsiteX488" fmla="*/ 13203 w 19998"/>
                <a:gd name="connsiteY488" fmla="*/ 1671 h 19998"/>
                <a:gd name="connsiteX489" fmla="*/ 13203 w 19998"/>
                <a:gd name="connsiteY489" fmla="*/ 1645 h 19998"/>
                <a:gd name="connsiteX490" fmla="*/ 13267 w 19998"/>
                <a:gd name="connsiteY490" fmla="*/ 1645 h 19998"/>
                <a:gd name="connsiteX491" fmla="*/ 13267 w 19998"/>
                <a:gd name="connsiteY491" fmla="*/ 1671 h 19998"/>
                <a:gd name="connsiteX492" fmla="*/ 13308 w 19998"/>
                <a:gd name="connsiteY492" fmla="*/ 1687 h 19998"/>
                <a:gd name="connsiteX493" fmla="*/ 13308 w 19998"/>
                <a:gd name="connsiteY493" fmla="*/ 1711 h 19998"/>
                <a:gd name="connsiteX494" fmla="*/ 13515 w 19998"/>
                <a:gd name="connsiteY494" fmla="*/ 1628 h 19998"/>
                <a:gd name="connsiteX495" fmla="*/ 13598 w 19998"/>
                <a:gd name="connsiteY495" fmla="*/ 1751 h 19998"/>
                <a:gd name="connsiteX496" fmla="*/ 13660 w 19998"/>
                <a:gd name="connsiteY496" fmla="*/ 1769 h 19998"/>
                <a:gd name="connsiteX497" fmla="*/ 13660 w 19998"/>
                <a:gd name="connsiteY497" fmla="*/ 1833 h 19998"/>
                <a:gd name="connsiteX498" fmla="*/ 13677 w 19998"/>
                <a:gd name="connsiteY498" fmla="*/ 1833 h 19998"/>
                <a:gd name="connsiteX499" fmla="*/ 13677 w 19998"/>
                <a:gd name="connsiteY499" fmla="*/ 1849 h 19998"/>
                <a:gd name="connsiteX500" fmla="*/ 13725 w 19998"/>
                <a:gd name="connsiteY500" fmla="*/ 1849 h 19998"/>
                <a:gd name="connsiteX501" fmla="*/ 13703 w 19998"/>
                <a:gd name="connsiteY501" fmla="*/ 1833 h 19998"/>
                <a:gd name="connsiteX502" fmla="*/ 13725 w 19998"/>
                <a:gd name="connsiteY502" fmla="*/ 1791 h 19998"/>
                <a:gd name="connsiteX503" fmla="*/ 13808 w 19998"/>
                <a:gd name="connsiteY503" fmla="*/ 1873 h 19998"/>
                <a:gd name="connsiteX504" fmla="*/ 13725 w 19998"/>
                <a:gd name="connsiteY504" fmla="*/ 2155 h 19998"/>
                <a:gd name="connsiteX505" fmla="*/ 13725 w 19998"/>
                <a:gd name="connsiteY505" fmla="*/ 2138 h 19998"/>
                <a:gd name="connsiteX506" fmla="*/ 13784 w 19998"/>
                <a:gd name="connsiteY506" fmla="*/ 2155 h 19998"/>
                <a:gd name="connsiteX507" fmla="*/ 13825 w 19998"/>
                <a:gd name="connsiteY507" fmla="*/ 2301 h 19998"/>
                <a:gd name="connsiteX508" fmla="*/ 13703 w 19998"/>
                <a:gd name="connsiteY508" fmla="*/ 2420 h 19998"/>
                <a:gd name="connsiteX509" fmla="*/ 13741 w 19998"/>
                <a:gd name="connsiteY509" fmla="*/ 2463 h 19998"/>
                <a:gd name="connsiteX510" fmla="*/ 13703 w 19998"/>
                <a:gd name="connsiteY510" fmla="*/ 2503 h 19998"/>
                <a:gd name="connsiteX511" fmla="*/ 13784 w 19998"/>
                <a:gd name="connsiteY511" fmla="*/ 2519 h 19998"/>
                <a:gd name="connsiteX512" fmla="*/ 13784 w 19998"/>
                <a:gd name="connsiteY512" fmla="*/ 2540 h 19998"/>
                <a:gd name="connsiteX513" fmla="*/ 13849 w 19998"/>
                <a:gd name="connsiteY513" fmla="*/ 2540 h 19998"/>
                <a:gd name="connsiteX514" fmla="*/ 14280 w 19998"/>
                <a:gd name="connsiteY514" fmla="*/ 2540 h 19998"/>
                <a:gd name="connsiteX515" fmla="*/ 14527 w 19998"/>
                <a:gd name="connsiteY515" fmla="*/ 2437 h 19998"/>
                <a:gd name="connsiteX516" fmla="*/ 14527 w 19998"/>
                <a:gd name="connsiteY516" fmla="*/ 2218 h 19998"/>
                <a:gd name="connsiteX517" fmla="*/ 14715 w 19998"/>
                <a:gd name="connsiteY517" fmla="*/ 2051 h 19998"/>
                <a:gd name="connsiteX518" fmla="*/ 14815 w 19998"/>
                <a:gd name="connsiteY518" fmla="*/ 2115 h 19998"/>
                <a:gd name="connsiteX519" fmla="*/ 14775 w 19998"/>
                <a:gd name="connsiteY519" fmla="*/ 2138 h 19998"/>
                <a:gd name="connsiteX520" fmla="*/ 14796 w 19998"/>
                <a:gd name="connsiteY520" fmla="*/ 2218 h 19998"/>
                <a:gd name="connsiteX521" fmla="*/ 14756 w 19998"/>
                <a:gd name="connsiteY521" fmla="*/ 2195 h 19998"/>
                <a:gd name="connsiteX522" fmla="*/ 14732 w 19998"/>
                <a:gd name="connsiteY522" fmla="*/ 2218 h 19998"/>
                <a:gd name="connsiteX523" fmla="*/ 14756 w 19998"/>
                <a:gd name="connsiteY523" fmla="*/ 2237 h 19998"/>
                <a:gd name="connsiteX524" fmla="*/ 14732 w 19998"/>
                <a:gd name="connsiteY524" fmla="*/ 2275 h 19998"/>
                <a:gd name="connsiteX525" fmla="*/ 14715 w 19998"/>
                <a:gd name="connsiteY525" fmla="*/ 2275 h 19998"/>
                <a:gd name="connsiteX526" fmla="*/ 14756 w 19998"/>
                <a:gd name="connsiteY526" fmla="*/ 2341 h 19998"/>
                <a:gd name="connsiteX527" fmla="*/ 14675 w 19998"/>
                <a:gd name="connsiteY527" fmla="*/ 2519 h 19998"/>
                <a:gd name="connsiteX528" fmla="*/ 14815 w 19998"/>
                <a:gd name="connsiteY528" fmla="*/ 2622 h 19998"/>
                <a:gd name="connsiteX529" fmla="*/ 14796 w 19998"/>
                <a:gd name="connsiteY529" fmla="*/ 2904 h 19998"/>
                <a:gd name="connsiteX530" fmla="*/ 14918 w 19998"/>
                <a:gd name="connsiteY530" fmla="*/ 2904 h 19998"/>
                <a:gd name="connsiteX531" fmla="*/ 14918 w 19998"/>
                <a:gd name="connsiteY531" fmla="*/ 2867 h 19998"/>
                <a:gd name="connsiteX532" fmla="*/ 15001 w 19998"/>
                <a:gd name="connsiteY532" fmla="*/ 2888 h 19998"/>
                <a:gd name="connsiteX533" fmla="*/ 15230 w 19998"/>
                <a:gd name="connsiteY533" fmla="*/ 3074 h 19998"/>
                <a:gd name="connsiteX534" fmla="*/ 15249 w 19998"/>
                <a:gd name="connsiteY534" fmla="*/ 3050 h 19998"/>
                <a:gd name="connsiteX535" fmla="*/ 15249 w 19998"/>
                <a:gd name="connsiteY535" fmla="*/ 3114 h 19998"/>
                <a:gd name="connsiteX536" fmla="*/ 15330 w 19998"/>
                <a:gd name="connsiteY536" fmla="*/ 3114 h 19998"/>
                <a:gd name="connsiteX537" fmla="*/ 15418 w 19998"/>
                <a:gd name="connsiteY537" fmla="*/ 3114 h 19998"/>
                <a:gd name="connsiteX538" fmla="*/ 15499 w 19998"/>
                <a:gd name="connsiteY538" fmla="*/ 3196 h 19998"/>
                <a:gd name="connsiteX539" fmla="*/ 15475 w 19998"/>
                <a:gd name="connsiteY539" fmla="*/ 3252 h 19998"/>
                <a:gd name="connsiteX540" fmla="*/ 15499 w 19998"/>
                <a:gd name="connsiteY540" fmla="*/ 3295 h 19998"/>
                <a:gd name="connsiteX541" fmla="*/ 15499 w 19998"/>
                <a:gd name="connsiteY541" fmla="*/ 3276 h 19998"/>
                <a:gd name="connsiteX542" fmla="*/ 15599 w 19998"/>
                <a:gd name="connsiteY542" fmla="*/ 3276 h 19998"/>
                <a:gd name="connsiteX543" fmla="*/ 15704 w 19998"/>
                <a:gd name="connsiteY543" fmla="*/ 3374 h 19998"/>
                <a:gd name="connsiteX544" fmla="*/ 15682 w 19998"/>
                <a:gd name="connsiteY544" fmla="*/ 3414 h 19998"/>
                <a:gd name="connsiteX545" fmla="*/ 15723 w 19998"/>
                <a:gd name="connsiteY545" fmla="*/ 3478 h 19998"/>
                <a:gd name="connsiteX546" fmla="*/ 15704 w 19998"/>
                <a:gd name="connsiteY546" fmla="*/ 3497 h 19998"/>
                <a:gd name="connsiteX547" fmla="*/ 15747 w 19998"/>
                <a:gd name="connsiteY547" fmla="*/ 3534 h 19998"/>
                <a:gd name="connsiteX548" fmla="*/ 15747 w 19998"/>
                <a:gd name="connsiteY548" fmla="*/ 3518 h 19998"/>
                <a:gd name="connsiteX549" fmla="*/ 15935 w 19998"/>
                <a:gd name="connsiteY549" fmla="*/ 3478 h 19998"/>
                <a:gd name="connsiteX550" fmla="*/ 15935 w 19998"/>
                <a:gd name="connsiteY550" fmla="*/ 3518 h 19998"/>
                <a:gd name="connsiteX551" fmla="*/ 15951 w 19998"/>
                <a:gd name="connsiteY551" fmla="*/ 3518 h 19998"/>
                <a:gd name="connsiteX552" fmla="*/ 15992 w 19998"/>
                <a:gd name="connsiteY552" fmla="*/ 3414 h 19998"/>
                <a:gd name="connsiteX553" fmla="*/ 16156 w 19998"/>
                <a:gd name="connsiteY553" fmla="*/ 3414 h 19998"/>
                <a:gd name="connsiteX554" fmla="*/ 16156 w 19998"/>
                <a:gd name="connsiteY554" fmla="*/ 3374 h 19998"/>
                <a:gd name="connsiteX555" fmla="*/ 16302 w 19998"/>
                <a:gd name="connsiteY555" fmla="*/ 3436 h 19998"/>
                <a:gd name="connsiteX556" fmla="*/ 16285 w 19998"/>
                <a:gd name="connsiteY556" fmla="*/ 3454 h 19998"/>
                <a:gd name="connsiteX557" fmla="*/ 16366 w 19998"/>
                <a:gd name="connsiteY557" fmla="*/ 3518 h 19998"/>
                <a:gd name="connsiteX558" fmla="*/ 16490 w 19998"/>
                <a:gd name="connsiteY558" fmla="*/ 3518 h 19998"/>
                <a:gd name="connsiteX559" fmla="*/ 16506 w 19998"/>
                <a:gd name="connsiteY559" fmla="*/ 3600 h 19998"/>
                <a:gd name="connsiteX560" fmla="*/ 16590 w 19998"/>
                <a:gd name="connsiteY560" fmla="*/ 3624 h 19998"/>
                <a:gd name="connsiteX561" fmla="*/ 16611 w 19998"/>
                <a:gd name="connsiteY561" fmla="*/ 3581 h 19998"/>
                <a:gd name="connsiteX562" fmla="*/ 16694 w 19998"/>
                <a:gd name="connsiteY562" fmla="*/ 3600 h 19998"/>
                <a:gd name="connsiteX563" fmla="*/ 16694 w 19998"/>
                <a:gd name="connsiteY563" fmla="*/ 3560 h 19998"/>
                <a:gd name="connsiteX564" fmla="*/ 16716 w 19998"/>
                <a:gd name="connsiteY564" fmla="*/ 3560 h 19998"/>
                <a:gd name="connsiteX565" fmla="*/ 16716 w 19998"/>
                <a:gd name="connsiteY565" fmla="*/ 3518 h 19998"/>
                <a:gd name="connsiteX566" fmla="*/ 16759 w 19998"/>
                <a:gd name="connsiteY566" fmla="*/ 3497 h 19998"/>
                <a:gd name="connsiteX567" fmla="*/ 16759 w 19998"/>
                <a:gd name="connsiteY567" fmla="*/ 3478 h 19998"/>
                <a:gd name="connsiteX568" fmla="*/ 16940 w 19998"/>
                <a:gd name="connsiteY568" fmla="*/ 3478 h 19998"/>
                <a:gd name="connsiteX569" fmla="*/ 17085 w 19998"/>
                <a:gd name="connsiteY569" fmla="*/ 3560 h 19998"/>
                <a:gd name="connsiteX570" fmla="*/ 17085 w 19998"/>
                <a:gd name="connsiteY570" fmla="*/ 3534 h 19998"/>
                <a:gd name="connsiteX571" fmla="*/ 17192 w 19998"/>
                <a:gd name="connsiteY571" fmla="*/ 3518 h 19998"/>
                <a:gd name="connsiteX572" fmla="*/ 17192 w 19998"/>
                <a:gd name="connsiteY572" fmla="*/ 3534 h 19998"/>
                <a:gd name="connsiteX573" fmla="*/ 17373 w 19998"/>
                <a:gd name="connsiteY573" fmla="*/ 3640 h 19998"/>
                <a:gd name="connsiteX574" fmla="*/ 17354 w 19998"/>
                <a:gd name="connsiteY574" fmla="*/ 3663 h 19998"/>
                <a:gd name="connsiteX575" fmla="*/ 17437 w 19998"/>
                <a:gd name="connsiteY575" fmla="*/ 3783 h 19998"/>
                <a:gd name="connsiteX576" fmla="*/ 17397 w 19998"/>
                <a:gd name="connsiteY576" fmla="*/ 3783 h 19998"/>
                <a:gd name="connsiteX577" fmla="*/ 17414 w 19998"/>
                <a:gd name="connsiteY577" fmla="*/ 3826 h 19998"/>
                <a:gd name="connsiteX578" fmla="*/ 17437 w 19998"/>
                <a:gd name="connsiteY578" fmla="*/ 3826 h 19998"/>
                <a:gd name="connsiteX579" fmla="*/ 17602 w 19998"/>
                <a:gd name="connsiteY579" fmla="*/ 4028 h 19998"/>
                <a:gd name="connsiteX580" fmla="*/ 17623 w 19998"/>
                <a:gd name="connsiteY580" fmla="*/ 4091 h 19998"/>
                <a:gd name="connsiteX581" fmla="*/ 17642 w 19998"/>
                <a:gd name="connsiteY581" fmla="*/ 4091 h 19998"/>
                <a:gd name="connsiteX582" fmla="*/ 17683 w 19998"/>
                <a:gd name="connsiteY582" fmla="*/ 4211 h 19998"/>
                <a:gd name="connsiteX583" fmla="*/ 17849 w 19998"/>
                <a:gd name="connsiteY583" fmla="*/ 4211 h 19998"/>
                <a:gd name="connsiteX584" fmla="*/ 17849 w 19998"/>
                <a:gd name="connsiteY584" fmla="*/ 4171 h 19998"/>
                <a:gd name="connsiteX585" fmla="*/ 17871 w 19998"/>
                <a:gd name="connsiteY585" fmla="*/ 4171 h 19998"/>
                <a:gd name="connsiteX586" fmla="*/ 17830 w 19998"/>
                <a:gd name="connsiteY586" fmla="*/ 4091 h 19998"/>
                <a:gd name="connsiteX587" fmla="*/ 17871 w 19998"/>
                <a:gd name="connsiteY587" fmla="*/ 4065 h 19998"/>
                <a:gd name="connsiteX588" fmla="*/ 17935 w 19998"/>
                <a:gd name="connsiteY588" fmla="*/ 4091 h 19998"/>
                <a:gd name="connsiteX589" fmla="*/ 17976 w 19998"/>
                <a:gd name="connsiteY589" fmla="*/ 4065 h 19998"/>
                <a:gd name="connsiteX590" fmla="*/ 18019 w 19998"/>
                <a:gd name="connsiteY590" fmla="*/ 4091 h 19998"/>
                <a:gd name="connsiteX591" fmla="*/ 18140 w 19998"/>
                <a:gd name="connsiteY591" fmla="*/ 4131 h 19998"/>
                <a:gd name="connsiteX592" fmla="*/ 18183 w 19998"/>
                <a:gd name="connsiteY592" fmla="*/ 4293 h 19998"/>
                <a:gd name="connsiteX593" fmla="*/ 18200 w 19998"/>
                <a:gd name="connsiteY593" fmla="*/ 4293 h 19998"/>
                <a:gd name="connsiteX594" fmla="*/ 18223 w 19998"/>
                <a:gd name="connsiteY594" fmla="*/ 4211 h 19998"/>
                <a:gd name="connsiteX595" fmla="*/ 18240 w 19998"/>
                <a:gd name="connsiteY595" fmla="*/ 4211 h 19998"/>
                <a:gd name="connsiteX596" fmla="*/ 18240 w 19998"/>
                <a:gd name="connsiteY596" fmla="*/ 4230 h 19998"/>
                <a:gd name="connsiteX597" fmla="*/ 18281 w 19998"/>
                <a:gd name="connsiteY597" fmla="*/ 4230 h 19998"/>
                <a:gd name="connsiteX598" fmla="*/ 18328 w 19998"/>
                <a:gd name="connsiteY598" fmla="*/ 4270 h 19998"/>
                <a:gd name="connsiteX599" fmla="*/ 18369 w 19998"/>
                <a:gd name="connsiteY599" fmla="*/ 4253 h 19998"/>
                <a:gd name="connsiteX600" fmla="*/ 18388 w 19998"/>
                <a:gd name="connsiteY600" fmla="*/ 4270 h 19998"/>
                <a:gd name="connsiteX601" fmla="*/ 18531 w 19998"/>
                <a:gd name="connsiteY601" fmla="*/ 4253 h 19998"/>
                <a:gd name="connsiteX602" fmla="*/ 18531 w 19998"/>
                <a:gd name="connsiteY602" fmla="*/ 4270 h 19998"/>
                <a:gd name="connsiteX603" fmla="*/ 18631 w 19998"/>
                <a:gd name="connsiteY603" fmla="*/ 4211 h 19998"/>
                <a:gd name="connsiteX604" fmla="*/ 18631 w 19998"/>
                <a:gd name="connsiteY604" fmla="*/ 4131 h 19998"/>
                <a:gd name="connsiteX605" fmla="*/ 18762 w 19998"/>
                <a:gd name="connsiteY605" fmla="*/ 4108 h 19998"/>
                <a:gd name="connsiteX606" fmla="*/ 18778 w 19998"/>
                <a:gd name="connsiteY606" fmla="*/ 4148 h 19998"/>
                <a:gd name="connsiteX607" fmla="*/ 18821 w 19998"/>
                <a:gd name="connsiteY607" fmla="*/ 4131 h 19998"/>
                <a:gd name="connsiteX608" fmla="*/ 18943 w 19998"/>
                <a:gd name="connsiteY608" fmla="*/ 4333 h 19998"/>
                <a:gd name="connsiteX609" fmla="*/ 19047 w 19998"/>
                <a:gd name="connsiteY609" fmla="*/ 4333 h 19998"/>
                <a:gd name="connsiteX610" fmla="*/ 19064 w 19998"/>
                <a:gd name="connsiteY610" fmla="*/ 4392 h 19998"/>
                <a:gd name="connsiteX611" fmla="*/ 19152 w 19998"/>
                <a:gd name="connsiteY611" fmla="*/ 4392 h 19998"/>
                <a:gd name="connsiteX612" fmla="*/ 19152 w 19998"/>
                <a:gd name="connsiteY612" fmla="*/ 4373 h 19998"/>
                <a:gd name="connsiteX613" fmla="*/ 19212 w 19998"/>
                <a:gd name="connsiteY613" fmla="*/ 4373 h 19998"/>
                <a:gd name="connsiteX614" fmla="*/ 19212 w 19998"/>
                <a:gd name="connsiteY614" fmla="*/ 4392 h 19998"/>
                <a:gd name="connsiteX615" fmla="*/ 19317 w 19998"/>
                <a:gd name="connsiteY615" fmla="*/ 4333 h 19998"/>
                <a:gd name="connsiteX616" fmla="*/ 19417 w 19998"/>
                <a:gd name="connsiteY616" fmla="*/ 4392 h 19998"/>
                <a:gd name="connsiteX617" fmla="*/ 19443 w 19998"/>
                <a:gd name="connsiteY617" fmla="*/ 4373 h 19998"/>
                <a:gd name="connsiteX618" fmla="*/ 19500 w 19998"/>
                <a:gd name="connsiteY618" fmla="*/ 4373 h 19998"/>
                <a:gd name="connsiteX619" fmla="*/ 19521 w 19998"/>
                <a:gd name="connsiteY619" fmla="*/ 4352 h 19998"/>
                <a:gd name="connsiteX620" fmla="*/ 19998 w 19998"/>
                <a:gd name="connsiteY620" fmla="*/ 4512 h 19998"/>
                <a:gd name="connsiteX621" fmla="*/ 19750 w 19998"/>
                <a:gd name="connsiteY621" fmla="*/ 4939 h 19998"/>
                <a:gd name="connsiteX622" fmla="*/ 19712 w 19998"/>
                <a:gd name="connsiteY622" fmla="*/ 4939 h 19998"/>
                <a:gd name="connsiteX623" fmla="*/ 19686 w 19998"/>
                <a:gd name="connsiteY623" fmla="*/ 5003 h 19998"/>
                <a:gd name="connsiteX624" fmla="*/ 19645 w 19998"/>
                <a:gd name="connsiteY624" fmla="*/ 5003 h 19998"/>
                <a:gd name="connsiteX625" fmla="*/ 19131 w 19998"/>
                <a:gd name="connsiteY625" fmla="*/ 6512 h 19998"/>
                <a:gd name="connsiteX626" fmla="*/ 19236 w 19998"/>
                <a:gd name="connsiteY626" fmla="*/ 7750 h 19998"/>
                <a:gd name="connsiteX627" fmla="*/ 19212 w 19998"/>
                <a:gd name="connsiteY627" fmla="*/ 7750 h 19998"/>
                <a:gd name="connsiteX628" fmla="*/ 19090 w 19998"/>
                <a:gd name="connsiteY628" fmla="*/ 7870 h 19998"/>
                <a:gd name="connsiteX629" fmla="*/ 19152 w 19998"/>
                <a:gd name="connsiteY629" fmla="*/ 7853 h 19998"/>
                <a:gd name="connsiteX630" fmla="*/ 19064 w 19998"/>
                <a:gd name="connsiteY630" fmla="*/ 7973 h 19998"/>
                <a:gd name="connsiteX631" fmla="*/ 18983 w 19998"/>
                <a:gd name="connsiteY631" fmla="*/ 7973 h 19998"/>
                <a:gd name="connsiteX632" fmla="*/ 18714 w 19998"/>
                <a:gd name="connsiteY632" fmla="*/ 8135 h 19998"/>
                <a:gd name="connsiteX633" fmla="*/ 18695 w 19998"/>
                <a:gd name="connsiteY633" fmla="*/ 8093 h 19998"/>
                <a:gd name="connsiteX634" fmla="*/ 18614 w 19998"/>
                <a:gd name="connsiteY634" fmla="*/ 7997 h 19998"/>
                <a:gd name="connsiteX635" fmla="*/ 18304 w 19998"/>
                <a:gd name="connsiteY63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886 w 19998"/>
                <a:gd name="connsiteY400" fmla="*/ 5022 h 19998"/>
                <a:gd name="connsiteX401" fmla="*/ 2970 w 19998"/>
                <a:gd name="connsiteY401" fmla="*/ 5189 h 19998"/>
                <a:gd name="connsiteX402" fmla="*/ 3256 w 19998"/>
                <a:gd name="connsiteY402" fmla="*/ 5673 h 19998"/>
                <a:gd name="connsiteX403" fmla="*/ 3608 w 19998"/>
                <a:gd name="connsiteY403" fmla="*/ 5391 h 19998"/>
                <a:gd name="connsiteX404" fmla="*/ 3860 w 19998"/>
                <a:gd name="connsiteY404" fmla="*/ 5268 h 19998"/>
                <a:gd name="connsiteX405" fmla="*/ 3999 w 19998"/>
                <a:gd name="connsiteY405" fmla="*/ 5534 h 19998"/>
                <a:gd name="connsiteX406" fmla="*/ 4351 w 19998"/>
                <a:gd name="connsiteY406" fmla="*/ 5351 h 19998"/>
                <a:gd name="connsiteX407" fmla="*/ 4580 w 19998"/>
                <a:gd name="connsiteY407" fmla="*/ 5268 h 19998"/>
                <a:gd name="connsiteX408" fmla="*/ 4580 w 19998"/>
                <a:gd name="connsiteY408" fmla="*/ 5471 h 19998"/>
                <a:gd name="connsiteX409" fmla="*/ 4994 w 19998"/>
                <a:gd name="connsiteY409" fmla="*/ 5449 h 19998"/>
                <a:gd name="connsiteX410" fmla="*/ 5323 w 19998"/>
                <a:gd name="connsiteY410" fmla="*/ 5471 h 19998"/>
                <a:gd name="connsiteX411" fmla="*/ 5242 w 19998"/>
                <a:gd name="connsiteY411" fmla="*/ 5407 h 19998"/>
                <a:gd name="connsiteX412" fmla="*/ 4994 w 19998"/>
                <a:gd name="connsiteY412" fmla="*/ 5003 h 19998"/>
                <a:gd name="connsiteX413" fmla="*/ 4970 w 19998"/>
                <a:gd name="connsiteY413" fmla="*/ 5003 h 19998"/>
                <a:gd name="connsiteX414" fmla="*/ 4954 w 19998"/>
                <a:gd name="connsiteY414" fmla="*/ 4982 h 19998"/>
                <a:gd name="connsiteX415" fmla="*/ 5054 w 19998"/>
                <a:gd name="connsiteY415" fmla="*/ 4618 h 19998"/>
                <a:gd name="connsiteX416" fmla="*/ 5054 w 19998"/>
                <a:gd name="connsiteY416" fmla="*/ 4601 h 19998"/>
                <a:gd name="connsiteX417" fmla="*/ 5037 w 19998"/>
                <a:gd name="connsiteY417" fmla="*/ 4618 h 19998"/>
                <a:gd name="connsiteX418" fmla="*/ 5011 w 19998"/>
                <a:gd name="connsiteY418" fmla="*/ 4131 h 19998"/>
                <a:gd name="connsiteX419" fmla="*/ 4970 w 19998"/>
                <a:gd name="connsiteY419" fmla="*/ 4131 h 19998"/>
                <a:gd name="connsiteX420" fmla="*/ 4642 w 19998"/>
                <a:gd name="connsiteY420" fmla="*/ 3335 h 19998"/>
                <a:gd name="connsiteX421" fmla="*/ 4663 w 19998"/>
                <a:gd name="connsiteY421" fmla="*/ 3092 h 19998"/>
                <a:gd name="connsiteX422" fmla="*/ 4563 w 19998"/>
                <a:gd name="connsiteY422" fmla="*/ 3050 h 19998"/>
                <a:gd name="connsiteX423" fmla="*/ 4663 w 19998"/>
                <a:gd name="connsiteY423" fmla="*/ 2987 h 19998"/>
                <a:gd name="connsiteX424" fmla="*/ 4684 w 19998"/>
                <a:gd name="connsiteY424" fmla="*/ 2947 h 19998"/>
                <a:gd name="connsiteX425" fmla="*/ 5242 w 19998"/>
                <a:gd name="connsiteY425" fmla="*/ 3092 h 19998"/>
                <a:gd name="connsiteX426" fmla="*/ 5258 w 19998"/>
                <a:gd name="connsiteY426" fmla="*/ 3029 h 19998"/>
                <a:gd name="connsiteX427" fmla="*/ 5570 w 19998"/>
                <a:gd name="connsiteY427" fmla="*/ 3050 h 19998"/>
                <a:gd name="connsiteX428" fmla="*/ 5632 w 19998"/>
                <a:gd name="connsiteY428" fmla="*/ 3252 h 19998"/>
                <a:gd name="connsiteX429" fmla="*/ 5592 w 19998"/>
                <a:gd name="connsiteY429" fmla="*/ 3252 h 19998"/>
                <a:gd name="connsiteX430" fmla="*/ 5570 w 19998"/>
                <a:gd name="connsiteY430" fmla="*/ 3316 h 19998"/>
                <a:gd name="connsiteX431" fmla="*/ 5511 w 19998"/>
                <a:gd name="connsiteY431" fmla="*/ 3316 h 19998"/>
                <a:gd name="connsiteX432" fmla="*/ 5675 w 19998"/>
                <a:gd name="connsiteY432" fmla="*/ 3800 h 19998"/>
                <a:gd name="connsiteX433" fmla="*/ 5649 w 19998"/>
                <a:gd name="connsiteY433" fmla="*/ 3826 h 19998"/>
                <a:gd name="connsiteX434" fmla="*/ 5732 w 19998"/>
                <a:gd name="connsiteY434" fmla="*/ 3842 h 19998"/>
                <a:gd name="connsiteX435" fmla="*/ 5713 w 19998"/>
                <a:gd name="connsiteY435" fmla="*/ 3842 h 19998"/>
                <a:gd name="connsiteX436" fmla="*/ 5732 w 19998"/>
                <a:gd name="connsiteY436" fmla="*/ 3882 h 19998"/>
                <a:gd name="connsiteX437" fmla="*/ 5756 w 19998"/>
                <a:gd name="connsiteY437" fmla="*/ 3882 h 19998"/>
                <a:gd name="connsiteX438" fmla="*/ 5775 w 19998"/>
                <a:gd name="connsiteY438" fmla="*/ 3882 h 19998"/>
                <a:gd name="connsiteX439" fmla="*/ 5861 w 19998"/>
                <a:gd name="connsiteY439" fmla="*/ 3762 h 19998"/>
                <a:gd name="connsiteX440" fmla="*/ 6499 w 19998"/>
                <a:gd name="connsiteY440" fmla="*/ 3906 h 19998"/>
                <a:gd name="connsiteX441" fmla="*/ 7611 w 19998"/>
                <a:gd name="connsiteY441" fmla="*/ 3826 h 19998"/>
                <a:gd name="connsiteX442" fmla="*/ 7923 w 19998"/>
                <a:gd name="connsiteY442" fmla="*/ 3722 h 19998"/>
                <a:gd name="connsiteX443" fmla="*/ 8045 w 19998"/>
                <a:gd name="connsiteY443" fmla="*/ 3703 h 19998"/>
                <a:gd name="connsiteX444" fmla="*/ 7611 w 19998"/>
                <a:gd name="connsiteY444" fmla="*/ 3600 h 19998"/>
                <a:gd name="connsiteX445" fmla="*/ 7611 w 19998"/>
                <a:gd name="connsiteY445" fmla="*/ 3581 h 19998"/>
                <a:gd name="connsiteX446" fmla="*/ 7799 w 19998"/>
                <a:gd name="connsiteY446" fmla="*/ 3092 h 19998"/>
                <a:gd name="connsiteX447" fmla="*/ 9574 w 19998"/>
                <a:gd name="connsiteY447" fmla="*/ 2317 h 19998"/>
                <a:gd name="connsiteX448" fmla="*/ 9843 w 19998"/>
                <a:gd name="connsiteY448" fmla="*/ 1993 h 19998"/>
                <a:gd name="connsiteX449" fmla="*/ 9902 w 19998"/>
                <a:gd name="connsiteY449" fmla="*/ 2051 h 19998"/>
                <a:gd name="connsiteX450" fmla="*/ 10031 w 19998"/>
                <a:gd name="connsiteY450" fmla="*/ 2051 h 19998"/>
                <a:gd name="connsiteX451" fmla="*/ 9964 w 19998"/>
                <a:gd name="connsiteY451" fmla="*/ 1972 h 19998"/>
                <a:gd name="connsiteX452" fmla="*/ 9943 w 19998"/>
                <a:gd name="connsiteY452" fmla="*/ 1993 h 19998"/>
                <a:gd name="connsiteX453" fmla="*/ 9843 w 19998"/>
                <a:gd name="connsiteY453" fmla="*/ 1645 h 19998"/>
                <a:gd name="connsiteX454" fmla="*/ 9902 w 19998"/>
                <a:gd name="connsiteY454" fmla="*/ 1645 h 19998"/>
                <a:gd name="connsiteX455" fmla="*/ 9902 w 19998"/>
                <a:gd name="connsiteY455" fmla="*/ 1628 h 19998"/>
                <a:gd name="connsiteX456" fmla="*/ 9902 w 19998"/>
                <a:gd name="connsiteY456" fmla="*/ 1607 h 19998"/>
                <a:gd name="connsiteX457" fmla="*/ 9843 w 19998"/>
                <a:gd name="connsiteY457" fmla="*/ 1542 h 19998"/>
                <a:gd name="connsiteX458" fmla="*/ 9886 w 19998"/>
                <a:gd name="connsiteY458" fmla="*/ 1260 h 19998"/>
                <a:gd name="connsiteX459" fmla="*/ 9926 w 19998"/>
                <a:gd name="connsiteY459" fmla="*/ 1243 h 19998"/>
                <a:gd name="connsiteX460" fmla="*/ 9886 w 19998"/>
                <a:gd name="connsiteY460" fmla="*/ 815 h 19998"/>
                <a:gd name="connsiteX461" fmla="*/ 9902 w 19998"/>
                <a:gd name="connsiteY461" fmla="*/ 815 h 19998"/>
                <a:gd name="connsiteX462" fmla="*/ 9886 w 19998"/>
                <a:gd name="connsiteY462" fmla="*/ 484 h 19998"/>
                <a:gd name="connsiteX463" fmla="*/ 10645 w 19998"/>
                <a:gd name="connsiteY463" fmla="*/ 186 h 19998"/>
                <a:gd name="connsiteX464" fmla="*/ 11307 w 19998"/>
                <a:gd name="connsiteY464" fmla="*/ 0 h 19998"/>
                <a:gd name="connsiteX465" fmla="*/ 11431 w 19998"/>
                <a:gd name="connsiteY465" fmla="*/ 324 h 19998"/>
                <a:gd name="connsiteX466" fmla="*/ 11431 w 19998"/>
                <a:gd name="connsiteY466" fmla="*/ 630 h 19998"/>
                <a:gd name="connsiteX467" fmla="*/ 11577 w 19998"/>
                <a:gd name="connsiteY467" fmla="*/ 630 h 19998"/>
                <a:gd name="connsiteX468" fmla="*/ 11700 w 19998"/>
                <a:gd name="connsiteY468" fmla="*/ 832 h 19998"/>
                <a:gd name="connsiteX469" fmla="*/ 11822 w 19998"/>
                <a:gd name="connsiteY469" fmla="*/ 895 h 19998"/>
                <a:gd name="connsiteX470" fmla="*/ 12158 w 19998"/>
                <a:gd name="connsiteY470" fmla="*/ 670 h 19998"/>
                <a:gd name="connsiteX471" fmla="*/ 12279 w 19998"/>
                <a:gd name="connsiteY471" fmla="*/ 792 h 19998"/>
                <a:gd name="connsiteX472" fmla="*/ 12255 w 19998"/>
                <a:gd name="connsiteY472" fmla="*/ 815 h 19998"/>
                <a:gd name="connsiteX473" fmla="*/ 12360 w 19998"/>
                <a:gd name="connsiteY473" fmla="*/ 895 h 19998"/>
                <a:gd name="connsiteX474" fmla="*/ 12360 w 19998"/>
                <a:gd name="connsiteY474" fmla="*/ 912 h 19998"/>
                <a:gd name="connsiteX475" fmla="*/ 12339 w 19998"/>
                <a:gd name="connsiteY475" fmla="*/ 935 h 19998"/>
                <a:gd name="connsiteX476" fmla="*/ 12548 w 19998"/>
                <a:gd name="connsiteY476" fmla="*/ 1342 h 19998"/>
                <a:gd name="connsiteX477" fmla="*/ 12753 w 19998"/>
                <a:gd name="connsiteY477" fmla="*/ 1260 h 19998"/>
                <a:gd name="connsiteX478" fmla="*/ 12729 w 19998"/>
                <a:gd name="connsiteY478" fmla="*/ 1363 h 19998"/>
                <a:gd name="connsiteX479" fmla="*/ 12834 w 19998"/>
                <a:gd name="connsiteY479" fmla="*/ 1323 h 19998"/>
                <a:gd name="connsiteX480" fmla="*/ 12853 w 19998"/>
                <a:gd name="connsiteY480" fmla="*/ 1342 h 19998"/>
                <a:gd name="connsiteX481" fmla="*/ 12901 w 19998"/>
                <a:gd name="connsiteY481" fmla="*/ 1342 h 19998"/>
                <a:gd name="connsiteX482" fmla="*/ 13039 w 19998"/>
                <a:gd name="connsiteY482" fmla="*/ 1769 h 19998"/>
                <a:gd name="connsiteX483" fmla="*/ 13039 w 19998"/>
                <a:gd name="connsiteY483" fmla="*/ 1751 h 19998"/>
                <a:gd name="connsiteX484" fmla="*/ 13065 w 19998"/>
                <a:gd name="connsiteY484" fmla="*/ 1751 h 19998"/>
                <a:gd name="connsiteX485" fmla="*/ 13082 w 19998"/>
                <a:gd name="connsiteY485" fmla="*/ 1671 h 19998"/>
                <a:gd name="connsiteX486" fmla="*/ 13186 w 19998"/>
                <a:gd name="connsiteY486" fmla="*/ 1645 h 19998"/>
                <a:gd name="connsiteX487" fmla="*/ 13203 w 19998"/>
                <a:gd name="connsiteY487" fmla="*/ 1671 h 19998"/>
                <a:gd name="connsiteX488" fmla="*/ 13203 w 19998"/>
                <a:gd name="connsiteY488" fmla="*/ 1645 h 19998"/>
                <a:gd name="connsiteX489" fmla="*/ 13267 w 19998"/>
                <a:gd name="connsiteY489" fmla="*/ 1645 h 19998"/>
                <a:gd name="connsiteX490" fmla="*/ 13267 w 19998"/>
                <a:gd name="connsiteY490" fmla="*/ 1671 h 19998"/>
                <a:gd name="connsiteX491" fmla="*/ 13308 w 19998"/>
                <a:gd name="connsiteY491" fmla="*/ 1687 h 19998"/>
                <a:gd name="connsiteX492" fmla="*/ 13308 w 19998"/>
                <a:gd name="connsiteY492" fmla="*/ 1711 h 19998"/>
                <a:gd name="connsiteX493" fmla="*/ 13515 w 19998"/>
                <a:gd name="connsiteY493" fmla="*/ 1628 h 19998"/>
                <a:gd name="connsiteX494" fmla="*/ 13598 w 19998"/>
                <a:gd name="connsiteY494" fmla="*/ 1751 h 19998"/>
                <a:gd name="connsiteX495" fmla="*/ 13660 w 19998"/>
                <a:gd name="connsiteY495" fmla="*/ 1769 h 19998"/>
                <a:gd name="connsiteX496" fmla="*/ 13660 w 19998"/>
                <a:gd name="connsiteY496" fmla="*/ 1833 h 19998"/>
                <a:gd name="connsiteX497" fmla="*/ 13677 w 19998"/>
                <a:gd name="connsiteY497" fmla="*/ 1833 h 19998"/>
                <a:gd name="connsiteX498" fmla="*/ 13677 w 19998"/>
                <a:gd name="connsiteY498" fmla="*/ 1849 h 19998"/>
                <a:gd name="connsiteX499" fmla="*/ 13725 w 19998"/>
                <a:gd name="connsiteY499" fmla="*/ 1849 h 19998"/>
                <a:gd name="connsiteX500" fmla="*/ 13703 w 19998"/>
                <a:gd name="connsiteY500" fmla="*/ 1833 h 19998"/>
                <a:gd name="connsiteX501" fmla="*/ 13725 w 19998"/>
                <a:gd name="connsiteY501" fmla="*/ 1791 h 19998"/>
                <a:gd name="connsiteX502" fmla="*/ 13808 w 19998"/>
                <a:gd name="connsiteY502" fmla="*/ 1873 h 19998"/>
                <a:gd name="connsiteX503" fmla="*/ 13725 w 19998"/>
                <a:gd name="connsiteY503" fmla="*/ 2155 h 19998"/>
                <a:gd name="connsiteX504" fmla="*/ 13725 w 19998"/>
                <a:gd name="connsiteY504" fmla="*/ 2138 h 19998"/>
                <a:gd name="connsiteX505" fmla="*/ 13784 w 19998"/>
                <a:gd name="connsiteY505" fmla="*/ 2155 h 19998"/>
                <a:gd name="connsiteX506" fmla="*/ 13825 w 19998"/>
                <a:gd name="connsiteY506" fmla="*/ 2301 h 19998"/>
                <a:gd name="connsiteX507" fmla="*/ 13703 w 19998"/>
                <a:gd name="connsiteY507" fmla="*/ 2420 h 19998"/>
                <a:gd name="connsiteX508" fmla="*/ 13741 w 19998"/>
                <a:gd name="connsiteY508" fmla="*/ 2463 h 19998"/>
                <a:gd name="connsiteX509" fmla="*/ 13703 w 19998"/>
                <a:gd name="connsiteY509" fmla="*/ 2503 h 19998"/>
                <a:gd name="connsiteX510" fmla="*/ 13784 w 19998"/>
                <a:gd name="connsiteY510" fmla="*/ 2519 h 19998"/>
                <a:gd name="connsiteX511" fmla="*/ 13784 w 19998"/>
                <a:gd name="connsiteY511" fmla="*/ 2540 h 19998"/>
                <a:gd name="connsiteX512" fmla="*/ 13849 w 19998"/>
                <a:gd name="connsiteY512" fmla="*/ 2540 h 19998"/>
                <a:gd name="connsiteX513" fmla="*/ 14280 w 19998"/>
                <a:gd name="connsiteY513" fmla="*/ 2540 h 19998"/>
                <a:gd name="connsiteX514" fmla="*/ 14527 w 19998"/>
                <a:gd name="connsiteY514" fmla="*/ 2437 h 19998"/>
                <a:gd name="connsiteX515" fmla="*/ 14527 w 19998"/>
                <a:gd name="connsiteY515" fmla="*/ 2218 h 19998"/>
                <a:gd name="connsiteX516" fmla="*/ 14715 w 19998"/>
                <a:gd name="connsiteY516" fmla="*/ 2051 h 19998"/>
                <a:gd name="connsiteX517" fmla="*/ 14815 w 19998"/>
                <a:gd name="connsiteY517" fmla="*/ 2115 h 19998"/>
                <a:gd name="connsiteX518" fmla="*/ 14775 w 19998"/>
                <a:gd name="connsiteY518" fmla="*/ 2138 h 19998"/>
                <a:gd name="connsiteX519" fmla="*/ 14796 w 19998"/>
                <a:gd name="connsiteY519" fmla="*/ 2218 h 19998"/>
                <a:gd name="connsiteX520" fmla="*/ 14756 w 19998"/>
                <a:gd name="connsiteY520" fmla="*/ 2195 h 19998"/>
                <a:gd name="connsiteX521" fmla="*/ 14732 w 19998"/>
                <a:gd name="connsiteY521" fmla="*/ 2218 h 19998"/>
                <a:gd name="connsiteX522" fmla="*/ 14756 w 19998"/>
                <a:gd name="connsiteY522" fmla="*/ 2237 h 19998"/>
                <a:gd name="connsiteX523" fmla="*/ 14732 w 19998"/>
                <a:gd name="connsiteY523" fmla="*/ 2275 h 19998"/>
                <a:gd name="connsiteX524" fmla="*/ 14715 w 19998"/>
                <a:gd name="connsiteY524" fmla="*/ 2275 h 19998"/>
                <a:gd name="connsiteX525" fmla="*/ 14756 w 19998"/>
                <a:gd name="connsiteY525" fmla="*/ 2341 h 19998"/>
                <a:gd name="connsiteX526" fmla="*/ 14675 w 19998"/>
                <a:gd name="connsiteY526" fmla="*/ 2519 h 19998"/>
                <a:gd name="connsiteX527" fmla="*/ 14815 w 19998"/>
                <a:gd name="connsiteY527" fmla="*/ 2622 h 19998"/>
                <a:gd name="connsiteX528" fmla="*/ 14796 w 19998"/>
                <a:gd name="connsiteY528" fmla="*/ 2904 h 19998"/>
                <a:gd name="connsiteX529" fmla="*/ 14918 w 19998"/>
                <a:gd name="connsiteY529" fmla="*/ 2904 h 19998"/>
                <a:gd name="connsiteX530" fmla="*/ 14918 w 19998"/>
                <a:gd name="connsiteY530" fmla="*/ 2867 h 19998"/>
                <a:gd name="connsiteX531" fmla="*/ 15001 w 19998"/>
                <a:gd name="connsiteY531" fmla="*/ 2888 h 19998"/>
                <a:gd name="connsiteX532" fmla="*/ 15230 w 19998"/>
                <a:gd name="connsiteY532" fmla="*/ 3074 h 19998"/>
                <a:gd name="connsiteX533" fmla="*/ 15249 w 19998"/>
                <a:gd name="connsiteY533" fmla="*/ 3050 h 19998"/>
                <a:gd name="connsiteX534" fmla="*/ 15249 w 19998"/>
                <a:gd name="connsiteY534" fmla="*/ 3114 h 19998"/>
                <a:gd name="connsiteX535" fmla="*/ 15330 w 19998"/>
                <a:gd name="connsiteY535" fmla="*/ 3114 h 19998"/>
                <a:gd name="connsiteX536" fmla="*/ 15418 w 19998"/>
                <a:gd name="connsiteY536" fmla="*/ 3114 h 19998"/>
                <a:gd name="connsiteX537" fmla="*/ 15499 w 19998"/>
                <a:gd name="connsiteY537" fmla="*/ 3196 h 19998"/>
                <a:gd name="connsiteX538" fmla="*/ 15475 w 19998"/>
                <a:gd name="connsiteY538" fmla="*/ 3252 h 19998"/>
                <a:gd name="connsiteX539" fmla="*/ 15499 w 19998"/>
                <a:gd name="connsiteY539" fmla="*/ 3295 h 19998"/>
                <a:gd name="connsiteX540" fmla="*/ 15499 w 19998"/>
                <a:gd name="connsiteY540" fmla="*/ 3276 h 19998"/>
                <a:gd name="connsiteX541" fmla="*/ 15599 w 19998"/>
                <a:gd name="connsiteY541" fmla="*/ 3276 h 19998"/>
                <a:gd name="connsiteX542" fmla="*/ 15704 w 19998"/>
                <a:gd name="connsiteY542" fmla="*/ 3374 h 19998"/>
                <a:gd name="connsiteX543" fmla="*/ 15682 w 19998"/>
                <a:gd name="connsiteY543" fmla="*/ 3414 h 19998"/>
                <a:gd name="connsiteX544" fmla="*/ 15723 w 19998"/>
                <a:gd name="connsiteY544" fmla="*/ 3478 h 19998"/>
                <a:gd name="connsiteX545" fmla="*/ 15704 w 19998"/>
                <a:gd name="connsiteY545" fmla="*/ 3497 h 19998"/>
                <a:gd name="connsiteX546" fmla="*/ 15747 w 19998"/>
                <a:gd name="connsiteY546" fmla="*/ 3534 h 19998"/>
                <a:gd name="connsiteX547" fmla="*/ 15747 w 19998"/>
                <a:gd name="connsiteY547" fmla="*/ 3518 h 19998"/>
                <a:gd name="connsiteX548" fmla="*/ 15935 w 19998"/>
                <a:gd name="connsiteY548" fmla="*/ 3478 h 19998"/>
                <a:gd name="connsiteX549" fmla="*/ 15935 w 19998"/>
                <a:gd name="connsiteY549" fmla="*/ 3518 h 19998"/>
                <a:gd name="connsiteX550" fmla="*/ 15951 w 19998"/>
                <a:gd name="connsiteY550" fmla="*/ 3518 h 19998"/>
                <a:gd name="connsiteX551" fmla="*/ 15992 w 19998"/>
                <a:gd name="connsiteY551" fmla="*/ 3414 h 19998"/>
                <a:gd name="connsiteX552" fmla="*/ 16156 w 19998"/>
                <a:gd name="connsiteY552" fmla="*/ 3414 h 19998"/>
                <a:gd name="connsiteX553" fmla="*/ 16156 w 19998"/>
                <a:gd name="connsiteY553" fmla="*/ 3374 h 19998"/>
                <a:gd name="connsiteX554" fmla="*/ 16302 w 19998"/>
                <a:gd name="connsiteY554" fmla="*/ 3436 h 19998"/>
                <a:gd name="connsiteX555" fmla="*/ 16285 w 19998"/>
                <a:gd name="connsiteY555" fmla="*/ 3454 h 19998"/>
                <a:gd name="connsiteX556" fmla="*/ 16366 w 19998"/>
                <a:gd name="connsiteY556" fmla="*/ 3518 h 19998"/>
                <a:gd name="connsiteX557" fmla="*/ 16490 w 19998"/>
                <a:gd name="connsiteY557" fmla="*/ 3518 h 19998"/>
                <a:gd name="connsiteX558" fmla="*/ 16506 w 19998"/>
                <a:gd name="connsiteY558" fmla="*/ 3600 h 19998"/>
                <a:gd name="connsiteX559" fmla="*/ 16590 w 19998"/>
                <a:gd name="connsiteY559" fmla="*/ 3624 h 19998"/>
                <a:gd name="connsiteX560" fmla="*/ 16611 w 19998"/>
                <a:gd name="connsiteY560" fmla="*/ 3581 h 19998"/>
                <a:gd name="connsiteX561" fmla="*/ 16694 w 19998"/>
                <a:gd name="connsiteY561" fmla="*/ 3600 h 19998"/>
                <a:gd name="connsiteX562" fmla="*/ 16694 w 19998"/>
                <a:gd name="connsiteY562" fmla="*/ 3560 h 19998"/>
                <a:gd name="connsiteX563" fmla="*/ 16716 w 19998"/>
                <a:gd name="connsiteY563" fmla="*/ 3560 h 19998"/>
                <a:gd name="connsiteX564" fmla="*/ 16716 w 19998"/>
                <a:gd name="connsiteY564" fmla="*/ 3518 h 19998"/>
                <a:gd name="connsiteX565" fmla="*/ 16759 w 19998"/>
                <a:gd name="connsiteY565" fmla="*/ 3497 h 19998"/>
                <a:gd name="connsiteX566" fmla="*/ 16759 w 19998"/>
                <a:gd name="connsiteY566" fmla="*/ 3478 h 19998"/>
                <a:gd name="connsiteX567" fmla="*/ 16940 w 19998"/>
                <a:gd name="connsiteY567" fmla="*/ 3478 h 19998"/>
                <a:gd name="connsiteX568" fmla="*/ 17085 w 19998"/>
                <a:gd name="connsiteY568" fmla="*/ 3560 h 19998"/>
                <a:gd name="connsiteX569" fmla="*/ 17085 w 19998"/>
                <a:gd name="connsiteY569" fmla="*/ 3534 h 19998"/>
                <a:gd name="connsiteX570" fmla="*/ 17192 w 19998"/>
                <a:gd name="connsiteY570" fmla="*/ 3518 h 19998"/>
                <a:gd name="connsiteX571" fmla="*/ 17192 w 19998"/>
                <a:gd name="connsiteY571" fmla="*/ 3534 h 19998"/>
                <a:gd name="connsiteX572" fmla="*/ 17373 w 19998"/>
                <a:gd name="connsiteY572" fmla="*/ 3640 h 19998"/>
                <a:gd name="connsiteX573" fmla="*/ 17354 w 19998"/>
                <a:gd name="connsiteY573" fmla="*/ 3663 h 19998"/>
                <a:gd name="connsiteX574" fmla="*/ 17437 w 19998"/>
                <a:gd name="connsiteY574" fmla="*/ 3783 h 19998"/>
                <a:gd name="connsiteX575" fmla="*/ 17397 w 19998"/>
                <a:gd name="connsiteY575" fmla="*/ 3783 h 19998"/>
                <a:gd name="connsiteX576" fmla="*/ 17414 w 19998"/>
                <a:gd name="connsiteY576" fmla="*/ 3826 h 19998"/>
                <a:gd name="connsiteX577" fmla="*/ 17437 w 19998"/>
                <a:gd name="connsiteY577" fmla="*/ 3826 h 19998"/>
                <a:gd name="connsiteX578" fmla="*/ 17602 w 19998"/>
                <a:gd name="connsiteY578" fmla="*/ 4028 h 19998"/>
                <a:gd name="connsiteX579" fmla="*/ 17623 w 19998"/>
                <a:gd name="connsiteY579" fmla="*/ 4091 h 19998"/>
                <a:gd name="connsiteX580" fmla="*/ 17642 w 19998"/>
                <a:gd name="connsiteY580" fmla="*/ 4091 h 19998"/>
                <a:gd name="connsiteX581" fmla="*/ 17683 w 19998"/>
                <a:gd name="connsiteY581" fmla="*/ 4211 h 19998"/>
                <a:gd name="connsiteX582" fmla="*/ 17849 w 19998"/>
                <a:gd name="connsiteY582" fmla="*/ 4211 h 19998"/>
                <a:gd name="connsiteX583" fmla="*/ 17849 w 19998"/>
                <a:gd name="connsiteY583" fmla="*/ 4171 h 19998"/>
                <a:gd name="connsiteX584" fmla="*/ 17871 w 19998"/>
                <a:gd name="connsiteY584" fmla="*/ 4171 h 19998"/>
                <a:gd name="connsiteX585" fmla="*/ 17830 w 19998"/>
                <a:gd name="connsiteY585" fmla="*/ 4091 h 19998"/>
                <a:gd name="connsiteX586" fmla="*/ 17871 w 19998"/>
                <a:gd name="connsiteY586" fmla="*/ 4065 h 19998"/>
                <a:gd name="connsiteX587" fmla="*/ 17935 w 19998"/>
                <a:gd name="connsiteY587" fmla="*/ 4091 h 19998"/>
                <a:gd name="connsiteX588" fmla="*/ 17976 w 19998"/>
                <a:gd name="connsiteY588" fmla="*/ 4065 h 19998"/>
                <a:gd name="connsiteX589" fmla="*/ 18019 w 19998"/>
                <a:gd name="connsiteY589" fmla="*/ 4091 h 19998"/>
                <a:gd name="connsiteX590" fmla="*/ 18140 w 19998"/>
                <a:gd name="connsiteY590" fmla="*/ 4131 h 19998"/>
                <a:gd name="connsiteX591" fmla="*/ 18183 w 19998"/>
                <a:gd name="connsiteY591" fmla="*/ 4293 h 19998"/>
                <a:gd name="connsiteX592" fmla="*/ 18200 w 19998"/>
                <a:gd name="connsiteY592" fmla="*/ 4293 h 19998"/>
                <a:gd name="connsiteX593" fmla="*/ 18223 w 19998"/>
                <a:gd name="connsiteY593" fmla="*/ 4211 h 19998"/>
                <a:gd name="connsiteX594" fmla="*/ 18240 w 19998"/>
                <a:gd name="connsiteY594" fmla="*/ 4211 h 19998"/>
                <a:gd name="connsiteX595" fmla="*/ 18240 w 19998"/>
                <a:gd name="connsiteY595" fmla="*/ 4230 h 19998"/>
                <a:gd name="connsiteX596" fmla="*/ 18281 w 19998"/>
                <a:gd name="connsiteY596" fmla="*/ 4230 h 19998"/>
                <a:gd name="connsiteX597" fmla="*/ 18328 w 19998"/>
                <a:gd name="connsiteY597" fmla="*/ 4270 h 19998"/>
                <a:gd name="connsiteX598" fmla="*/ 18369 w 19998"/>
                <a:gd name="connsiteY598" fmla="*/ 4253 h 19998"/>
                <a:gd name="connsiteX599" fmla="*/ 18388 w 19998"/>
                <a:gd name="connsiteY599" fmla="*/ 4270 h 19998"/>
                <a:gd name="connsiteX600" fmla="*/ 18531 w 19998"/>
                <a:gd name="connsiteY600" fmla="*/ 4253 h 19998"/>
                <a:gd name="connsiteX601" fmla="*/ 18531 w 19998"/>
                <a:gd name="connsiteY601" fmla="*/ 4270 h 19998"/>
                <a:gd name="connsiteX602" fmla="*/ 18631 w 19998"/>
                <a:gd name="connsiteY602" fmla="*/ 4211 h 19998"/>
                <a:gd name="connsiteX603" fmla="*/ 18631 w 19998"/>
                <a:gd name="connsiteY603" fmla="*/ 4131 h 19998"/>
                <a:gd name="connsiteX604" fmla="*/ 18762 w 19998"/>
                <a:gd name="connsiteY604" fmla="*/ 4108 h 19998"/>
                <a:gd name="connsiteX605" fmla="*/ 18778 w 19998"/>
                <a:gd name="connsiteY605" fmla="*/ 4148 h 19998"/>
                <a:gd name="connsiteX606" fmla="*/ 18821 w 19998"/>
                <a:gd name="connsiteY606" fmla="*/ 4131 h 19998"/>
                <a:gd name="connsiteX607" fmla="*/ 18943 w 19998"/>
                <a:gd name="connsiteY607" fmla="*/ 4333 h 19998"/>
                <a:gd name="connsiteX608" fmla="*/ 19047 w 19998"/>
                <a:gd name="connsiteY608" fmla="*/ 4333 h 19998"/>
                <a:gd name="connsiteX609" fmla="*/ 19064 w 19998"/>
                <a:gd name="connsiteY609" fmla="*/ 4392 h 19998"/>
                <a:gd name="connsiteX610" fmla="*/ 19152 w 19998"/>
                <a:gd name="connsiteY610" fmla="*/ 4392 h 19998"/>
                <a:gd name="connsiteX611" fmla="*/ 19152 w 19998"/>
                <a:gd name="connsiteY611" fmla="*/ 4373 h 19998"/>
                <a:gd name="connsiteX612" fmla="*/ 19212 w 19998"/>
                <a:gd name="connsiteY612" fmla="*/ 4373 h 19998"/>
                <a:gd name="connsiteX613" fmla="*/ 19212 w 19998"/>
                <a:gd name="connsiteY613" fmla="*/ 4392 h 19998"/>
                <a:gd name="connsiteX614" fmla="*/ 19317 w 19998"/>
                <a:gd name="connsiteY614" fmla="*/ 4333 h 19998"/>
                <a:gd name="connsiteX615" fmla="*/ 19417 w 19998"/>
                <a:gd name="connsiteY615" fmla="*/ 4392 h 19998"/>
                <a:gd name="connsiteX616" fmla="*/ 19443 w 19998"/>
                <a:gd name="connsiteY616" fmla="*/ 4373 h 19998"/>
                <a:gd name="connsiteX617" fmla="*/ 19500 w 19998"/>
                <a:gd name="connsiteY617" fmla="*/ 4373 h 19998"/>
                <a:gd name="connsiteX618" fmla="*/ 19521 w 19998"/>
                <a:gd name="connsiteY618" fmla="*/ 4352 h 19998"/>
                <a:gd name="connsiteX619" fmla="*/ 19998 w 19998"/>
                <a:gd name="connsiteY619" fmla="*/ 4512 h 19998"/>
                <a:gd name="connsiteX620" fmla="*/ 19750 w 19998"/>
                <a:gd name="connsiteY620" fmla="*/ 4939 h 19998"/>
                <a:gd name="connsiteX621" fmla="*/ 19712 w 19998"/>
                <a:gd name="connsiteY621" fmla="*/ 4939 h 19998"/>
                <a:gd name="connsiteX622" fmla="*/ 19686 w 19998"/>
                <a:gd name="connsiteY622" fmla="*/ 5003 h 19998"/>
                <a:gd name="connsiteX623" fmla="*/ 19645 w 19998"/>
                <a:gd name="connsiteY623" fmla="*/ 5003 h 19998"/>
                <a:gd name="connsiteX624" fmla="*/ 19131 w 19998"/>
                <a:gd name="connsiteY624" fmla="*/ 6512 h 19998"/>
                <a:gd name="connsiteX625" fmla="*/ 19236 w 19998"/>
                <a:gd name="connsiteY625" fmla="*/ 7750 h 19998"/>
                <a:gd name="connsiteX626" fmla="*/ 19212 w 19998"/>
                <a:gd name="connsiteY626" fmla="*/ 7750 h 19998"/>
                <a:gd name="connsiteX627" fmla="*/ 19090 w 19998"/>
                <a:gd name="connsiteY627" fmla="*/ 7870 h 19998"/>
                <a:gd name="connsiteX628" fmla="*/ 19152 w 19998"/>
                <a:gd name="connsiteY628" fmla="*/ 7853 h 19998"/>
                <a:gd name="connsiteX629" fmla="*/ 19064 w 19998"/>
                <a:gd name="connsiteY629" fmla="*/ 7973 h 19998"/>
                <a:gd name="connsiteX630" fmla="*/ 18983 w 19998"/>
                <a:gd name="connsiteY630" fmla="*/ 7973 h 19998"/>
                <a:gd name="connsiteX631" fmla="*/ 18714 w 19998"/>
                <a:gd name="connsiteY631" fmla="*/ 8135 h 19998"/>
                <a:gd name="connsiteX632" fmla="*/ 18695 w 19998"/>
                <a:gd name="connsiteY632" fmla="*/ 8093 h 19998"/>
                <a:gd name="connsiteX633" fmla="*/ 18614 w 19998"/>
                <a:gd name="connsiteY633" fmla="*/ 7997 h 19998"/>
                <a:gd name="connsiteX634" fmla="*/ 18304 w 19998"/>
                <a:gd name="connsiteY63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886 w 19998"/>
                <a:gd name="connsiteY400" fmla="*/ 5022 h 19998"/>
                <a:gd name="connsiteX401" fmla="*/ 2970 w 19998"/>
                <a:gd name="connsiteY401" fmla="*/ 5189 h 19998"/>
                <a:gd name="connsiteX402" fmla="*/ 3256 w 19998"/>
                <a:gd name="connsiteY402" fmla="*/ 5673 h 19998"/>
                <a:gd name="connsiteX403" fmla="*/ 3608 w 19998"/>
                <a:gd name="connsiteY403" fmla="*/ 5391 h 19998"/>
                <a:gd name="connsiteX404" fmla="*/ 3860 w 19998"/>
                <a:gd name="connsiteY404" fmla="*/ 5268 h 19998"/>
                <a:gd name="connsiteX405" fmla="*/ 3999 w 19998"/>
                <a:gd name="connsiteY405" fmla="*/ 5534 h 19998"/>
                <a:gd name="connsiteX406" fmla="*/ 4351 w 19998"/>
                <a:gd name="connsiteY406" fmla="*/ 5351 h 19998"/>
                <a:gd name="connsiteX407" fmla="*/ 4580 w 19998"/>
                <a:gd name="connsiteY407" fmla="*/ 5268 h 19998"/>
                <a:gd name="connsiteX408" fmla="*/ 4580 w 19998"/>
                <a:gd name="connsiteY408" fmla="*/ 5471 h 19998"/>
                <a:gd name="connsiteX409" fmla="*/ 4994 w 19998"/>
                <a:gd name="connsiteY409" fmla="*/ 5449 h 19998"/>
                <a:gd name="connsiteX410" fmla="*/ 5323 w 19998"/>
                <a:gd name="connsiteY410" fmla="*/ 5471 h 19998"/>
                <a:gd name="connsiteX411" fmla="*/ 5242 w 19998"/>
                <a:gd name="connsiteY411" fmla="*/ 5407 h 19998"/>
                <a:gd name="connsiteX412" fmla="*/ 4994 w 19998"/>
                <a:gd name="connsiteY412" fmla="*/ 5003 h 19998"/>
                <a:gd name="connsiteX413" fmla="*/ 4970 w 19998"/>
                <a:gd name="connsiteY413" fmla="*/ 5003 h 19998"/>
                <a:gd name="connsiteX414" fmla="*/ 4954 w 19998"/>
                <a:gd name="connsiteY414" fmla="*/ 4982 h 19998"/>
                <a:gd name="connsiteX415" fmla="*/ 5054 w 19998"/>
                <a:gd name="connsiteY415" fmla="*/ 4618 h 19998"/>
                <a:gd name="connsiteX416" fmla="*/ 5054 w 19998"/>
                <a:gd name="connsiteY416" fmla="*/ 4601 h 19998"/>
                <a:gd name="connsiteX417" fmla="*/ 5037 w 19998"/>
                <a:gd name="connsiteY417" fmla="*/ 4618 h 19998"/>
                <a:gd name="connsiteX418" fmla="*/ 5011 w 19998"/>
                <a:gd name="connsiteY418" fmla="*/ 4131 h 19998"/>
                <a:gd name="connsiteX419" fmla="*/ 4970 w 19998"/>
                <a:gd name="connsiteY419" fmla="*/ 4131 h 19998"/>
                <a:gd name="connsiteX420" fmla="*/ 4642 w 19998"/>
                <a:gd name="connsiteY420" fmla="*/ 3335 h 19998"/>
                <a:gd name="connsiteX421" fmla="*/ 4663 w 19998"/>
                <a:gd name="connsiteY421" fmla="*/ 3092 h 19998"/>
                <a:gd name="connsiteX422" fmla="*/ 4563 w 19998"/>
                <a:gd name="connsiteY422" fmla="*/ 3050 h 19998"/>
                <a:gd name="connsiteX423" fmla="*/ 4684 w 19998"/>
                <a:gd name="connsiteY423" fmla="*/ 2947 h 19998"/>
                <a:gd name="connsiteX424" fmla="*/ 5242 w 19998"/>
                <a:gd name="connsiteY424" fmla="*/ 3092 h 19998"/>
                <a:gd name="connsiteX425" fmla="*/ 5258 w 19998"/>
                <a:gd name="connsiteY425" fmla="*/ 3029 h 19998"/>
                <a:gd name="connsiteX426" fmla="*/ 5570 w 19998"/>
                <a:gd name="connsiteY426" fmla="*/ 3050 h 19998"/>
                <a:gd name="connsiteX427" fmla="*/ 5632 w 19998"/>
                <a:gd name="connsiteY427" fmla="*/ 3252 h 19998"/>
                <a:gd name="connsiteX428" fmla="*/ 5592 w 19998"/>
                <a:gd name="connsiteY428" fmla="*/ 3252 h 19998"/>
                <a:gd name="connsiteX429" fmla="*/ 5570 w 19998"/>
                <a:gd name="connsiteY429" fmla="*/ 3316 h 19998"/>
                <a:gd name="connsiteX430" fmla="*/ 5511 w 19998"/>
                <a:gd name="connsiteY430" fmla="*/ 3316 h 19998"/>
                <a:gd name="connsiteX431" fmla="*/ 5675 w 19998"/>
                <a:gd name="connsiteY431" fmla="*/ 3800 h 19998"/>
                <a:gd name="connsiteX432" fmla="*/ 5649 w 19998"/>
                <a:gd name="connsiteY432" fmla="*/ 3826 h 19998"/>
                <a:gd name="connsiteX433" fmla="*/ 5732 w 19998"/>
                <a:gd name="connsiteY433" fmla="*/ 3842 h 19998"/>
                <a:gd name="connsiteX434" fmla="*/ 5713 w 19998"/>
                <a:gd name="connsiteY434" fmla="*/ 3842 h 19998"/>
                <a:gd name="connsiteX435" fmla="*/ 5732 w 19998"/>
                <a:gd name="connsiteY435" fmla="*/ 3882 h 19998"/>
                <a:gd name="connsiteX436" fmla="*/ 5756 w 19998"/>
                <a:gd name="connsiteY436" fmla="*/ 3882 h 19998"/>
                <a:gd name="connsiteX437" fmla="*/ 5775 w 19998"/>
                <a:gd name="connsiteY437" fmla="*/ 3882 h 19998"/>
                <a:gd name="connsiteX438" fmla="*/ 5861 w 19998"/>
                <a:gd name="connsiteY438" fmla="*/ 3762 h 19998"/>
                <a:gd name="connsiteX439" fmla="*/ 6499 w 19998"/>
                <a:gd name="connsiteY439" fmla="*/ 3906 h 19998"/>
                <a:gd name="connsiteX440" fmla="*/ 7611 w 19998"/>
                <a:gd name="connsiteY440" fmla="*/ 3826 h 19998"/>
                <a:gd name="connsiteX441" fmla="*/ 7923 w 19998"/>
                <a:gd name="connsiteY441" fmla="*/ 3722 h 19998"/>
                <a:gd name="connsiteX442" fmla="*/ 8045 w 19998"/>
                <a:gd name="connsiteY442" fmla="*/ 3703 h 19998"/>
                <a:gd name="connsiteX443" fmla="*/ 7611 w 19998"/>
                <a:gd name="connsiteY443" fmla="*/ 3600 h 19998"/>
                <a:gd name="connsiteX444" fmla="*/ 7611 w 19998"/>
                <a:gd name="connsiteY444" fmla="*/ 3581 h 19998"/>
                <a:gd name="connsiteX445" fmla="*/ 7799 w 19998"/>
                <a:gd name="connsiteY445" fmla="*/ 3092 h 19998"/>
                <a:gd name="connsiteX446" fmla="*/ 9574 w 19998"/>
                <a:gd name="connsiteY446" fmla="*/ 2317 h 19998"/>
                <a:gd name="connsiteX447" fmla="*/ 9843 w 19998"/>
                <a:gd name="connsiteY447" fmla="*/ 1993 h 19998"/>
                <a:gd name="connsiteX448" fmla="*/ 9902 w 19998"/>
                <a:gd name="connsiteY448" fmla="*/ 2051 h 19998"/>
                <a:gd name="connsiteX449" fmla="*/ 10031 w 19998"/>
                <a:gd name="connsiteY449" fmla="*/ 2051 h 19998"/>
                <a:gd name="connsiteX450" fmla="*/ 9964 w 19998"/>
                <a:gd name="connsiteY450" fmla="*/ 1972 h 19998"/>
                <a:gd name="connsiteX451" fmla="*/ 9943 w 19998"/>
                <a:gd name="connsiteY451" fmla="*/ 1993 h 19998"/>
                <a:gd name="connsiteX452" fmla="*/ 9843 w 19998"/>
                <a:gd name="connsiteY452" fmla="*/ 1645 h 19998"/>
                <a:gd name="connsiteX453" fmla="*/ 9902 w 19998"/>
                <a:gd name="connsiteY453" fmla="*/ 1645 h 19998"/>
                <a:gd name="connsiteX454" fmla="*/ 9902 w 19998"/>
                <a:gd name="connsiteY454" fmla="*/ 1628 h 19998"/>
                <a:gd name="connsiteX455" fmla="*/ 9902 w 19998"/>
                <a:gd name="connsiteY455" fmla="*/ 1607 h 19998"/>
                <a:gd name="connsiteX456" fmla="*/ 9843 w 19998"/>
                <a:gd name="connsiteY456" fmla="*/ 1542 h 19998"/>
                <a:gd name="connsiteX457" fmla="*/ 9886 w 19998"/>
                <a:gd name="connsiteY457" fmla="*/ 1260 h 19998"/>
                <a:gd name="connsiteX458" fmla="*/ 9926 w 19998"/>
                <a:gd name="connsiteY458" fmla="*/ 1243 h 19998"/>
                <a:gd name="connsiteX459" fmla="*/ 9886 w 19998"/>
                <a:gd name="connsiteY459" fmla="*/ 815 h 19998"/>
                <a:gd name="connsiteX460" fmla="*/ 9902 w 19998"/>
                <a:gd name="connsiteY460" fmla="*/ 815 h 19998"/>
                <a:gd name="connsiteX461" fmla="*/ 9886 w 19998"/>
                <a:gd name="connsiteY461" fmla="*/ 484 h 19998"/>
                <a:gd name="connsiteX462" fmla="*/ 10645 w 19998"/>
                <a:gd name="connsiteY462" fmla="*/ 186 h 19998"/>
                <a:gd name="connsiteX463" fmla="*/ 11307 w 19998"/>
                <a:gd name="connsiteY463" fmla="*/ 0 h 19998"/>
                <a:gd name="connsiteX464" fmla="*/ 11431 w 19998"/>
                <a:gd name="connsiteY464" fmla="*/ 324 h 19998"/>
                <a:gd name="connsiteX465" fmla="*/ 11431 w 19998"/>
                <a:gd name="connsiteY465" fmla="*/ 630 h 19998"/>
                <a:gd name="connsiteX466" fmla="*/ 11577 w 19998"/>
                <a:gd name="connsiteY466" fmla="*/ 630 h 19998"/>
                <a:gd name="connsiteX467" fmla="*/ 11700 w 19998"/>
                <a:gd name="connsiteY467" fmla="*/ 832 h 19998"/>
                <a:gd name="connsiteX468" fmla="*/ 11822 w 19998"/>
                <a:gd name="connsiteY468" fmla="*/ 895 h 19998"/>
                <a:gd name="connsiteX469" fmla="*/ 12158 w 19998"/>
                <a:gd name="connsiteY469" fmla="*/ 670 h 19998"/>
                <a:gd name="connsiteX470" fmla="*/ 12279 w 19998"/>
                <a:gd name="connsiteY470" fmla="*/ 792 h 19998"/>
                <a:gd name="connsiteX471" fmla="*/ 12255 w 19998"/>
                <a:gd name="connsiteY471" fmla="*/ 815 h 19998"/>
                <a:gd name="connsiteX472" fmla="*/ 12360 w 19998"/>
                <a:gd name="connsiteY472" fmla="*/ 895 h 19998"/>
                <a:gd name="connsiteX473" fmla="*/ 12360 w 19998"/>
                <a:gd name="connsiteY473" fmla="*/ 912 h 19998"/>
                <a:gd name="connsiteX474" fmla="*/ 12339 w 19998"/>
                <a:gd name="connsiteY474" fmla="*/ 935 h 19998"/>
                <a:gd name="connsiteX475" fmla="*/ 12548 w 19998"/>
                <a:gd name="connsiteY475" fmla="*/ 1342 h 19998"/>
                <a:gd name="connsiteX476" fmla="*/ 12753 w 19998"/>
                <a:gd name="connsiteY476" fmla="*/ 1260 h 19998"/>
                <a:gd name="connsiteX477" fmla="*/ 12729 w 19998"/>
                <a:gd name="connsiteY477" fmla="*/ 1363 h 19998"/>
                <a:gd name="connsiteX478" fmla="*/ 12834 w 19998"/>
                <a:gd name="connsiteY478" fmla="*/ 1323 h 19998"/>
                <a:gd name="connsiteX479" fmla="*/ 12853 w 19998"/>
                <a:gd name="connsiteY479" fmla="*/ 1342 h 19998"/>
                <a:gd name="connsiteX480" fmla="*/ 12901 w 19998"/>
                <a:gd name="connsiteY480" fmla="*/ 1342 h 19998"/>
                <a:gd name="connsiteX481" fmla="*/ 13039 w 19998"/>
                <a:gd name="connsiteY481" fmla="*/ 1769 h 19998"/>
                <a:gd name="connsiteX482" fmla="*/ 13039 w 19998"/>
                <a:gd name="connsiteY482" fmla="*/ 1751 h 19998"/>
                <a:gd name="connsiteX483" fmla="*/ 13065 w 19998"/>
                <a:gd name="connsiteY483" fmla="*/ 1751 h 19998"/>
                <a:gd name="connsiteX484" fmla="*/ 13082 w 19998"/>
                <a:gd name="connsiteY484" fmla="*/ 1671 h 19998"/>
                <a:gd name="connsiteX485" fmla="*/ 13186 w 19998"/>
                <a:gd name="connsiteY485" fmla="*/ 1645 h 19998"/>
                <a:gd name="connsiteX486" fmla="*/ 13203 w 19998"/>
                <a:gd name="connsiteY486" fmla="*/ 1671 h 19998"/>
                <a:gd name="connsiteX487" fmla="*/ 13203 w 19998"/>
                <a:gd name="connsiteY487" fmla="*/ 1645 h 19998"/>
                <a:gd name="connsiteX488" fmla="*/ 13267 w 19998"/>
                <a:gd name="connsiteY488" fmla="*/ 1645 h 19998"/>
                <a:gd name="connsiteX489" fmla="*/ 13267 w 19998"/>
                <a:gd name="connsiteY489" fmla="*/ 1671 h 19998"/>
                <a:gd name="connsiteX490" fmla="*/ 13308 w 19998"/>
                <a:gd name="connsiteY490" fmla="*/ 1687 h 19998"/>
                <a:gd name="connsiteX491" fmla="*/ 13308 w 19998"/>
                <a:gd name="connsiteY491" fmla="*/ 1711 h 19998"/>
                <a:gd name="connsiteX492" fmla="*/ 13515 w 19998"/>
                <a:gd name="connsiteY492" fmla="*/ 1628 h 19998"/>
                <a:gd name="connsiteX493" fmla="*/ 13598 w 19998"/>
                <a:gd name="connsiteY493" fmla="*/ 1751 h 19998"/>
                <a:gd name="connsiteX494" fmla="*/ 13660 w 19998"/>
                <a:gd name="connsiteY494" fmla="*/ 1769 h 19998"/>
                <a:gd name="connsiteX495" fmla="*/ 13660 w 19998"/>
                <a:gd name="connsiteY495" fmla="*/ 1833 h 19998"/>
                <a:gd name="connsiteX496" fmla="*/ 13677 w 19998"/>
                <a:gd name="connsiteY496" fmla="*/ 1833 h 19998"/>
                <a:gd name="connsiteX497" fmla="*/ 13677 w 19998"/>
                <a:gd name="connsiteY497" fmla="*/ 1849 h 19998"/>
                <a:gd name="connsiteX498" fmla="*/ 13725 w 19998"/>
                <a:gd name="connsiteY498" fmla="*/ 1849 h 19998"/>
                <a:gd name="connsiteX499" fmla="*/ 13703 w 19998"/>
                <a:gd name="connsiteY499" fmla="*/ 1833 h 19998"/>
                <a:gd name="connsiteX500" fmla="*/ 13725 w 19998"/>
                <a:gd name="connsiteY500" fmla="*/ 1791 h 19998"/>
                <a:gd name="connsiteX501" fmla="*/ 13808 w 19998"/>
                <a:gd name="connsiteY501" fmla="*/ 1873 h 19998"/>
                <a:gd name="connsiteX502" fmla="*/ 13725 w 19998"/>
                <a:gd name="connsiteY502" fmla="*/ 2155 h 19998"/>
                <a:gd name="connsiteX503" fmla="*/ 13725 w 19998"/>
                <a:gd name="connsiteY503" fmla="*/ 2138 h 19998"/>
                <a:gd name="connsiteX504" fmla="*/ 13784 w 19998"/>
                <a:gd name="connsiteY504" fmla="*/ 2155 h 19998"/>
                <a:gd name="connsiteX505" fmla="*/ 13825 w 19998"/>
                <a:gd name="connsiteY505" fmla="*/ 2301 h 19998"/>
                <a:gd name="connsiteX506" fmla="*/ 13703 w 19998"/>
                <a:gd name="connsiteY506" fmla="*/ 2420 h 19998"/>
                <a:gd name="connsiteX507" fmla="*/ 13741 w 19998"/>
                <a:gd name="connsiteY507" fmla="*/ 2463 h 19998"/>
                <a:gd name="connsiteX508" fmla="*/ 13703 w 19998"/>
                <a:gd name="connsiteY508" fmla="*/ 2503 h 19998"/>
                <a:gd name="connsiteX509" fmla="*/ 13784 w 19998"/>
                <a:gd name="connsiteY509" fmla="*/ 2519 h 19998"/>
                <a:gd name="connsiteX510" fmla="*/ 13784 w 19998"/>
                <a:gd name="connsiteY510" fmla="*/ 2540 h 19998"/>
                <a:gd name="connsiteX511" fmla="*/ 13849 w 19998"/>
                <a:gd name="connsiteY511" fmla="*/ 2540 h 19998"/>
                <a:gd name="connsiteX512" fmla="*/ 14280 w 19998"/>
                <a:gd name="connsiteY512" fmla="*/ 2540 h 19998"/>
                <a:gd name="connsiteX513" fmla="*/ 14527 w 19998"/>
                <a:gd name="connsiteY513" fmla="*/ 2437 h 19998"/>
                <a:gd name="connsiteX514" fmla="*/ 14527 w 19998"/>
                <a:gd name="connsiteY514" fmla="*/ 2218 h 19998"/>
                <a:gd name="connsiteX515" fmla="*/ 14715 w 19998"/>
                <a:gd name="connsiteY515" fmla="*/ 2051 h 19998"/>
                <a:gd name="connsiteX516" fmla="*/ 14815 w 19998"/>
                <a:gd name="connsiteY516" fmla="*/ 2115 h 19998"/>
                <a:gd name="connsiteX517" fmla="*/ 14775 w 19998"/>
                <a:gd name="connsiteY517" fmla="*/ 2138 h 19998"/>
                <a:gd name="connsiteX518" fmla="*/ 14796 w 19998"/>
                <a:gd name="connsiteY518" fmla="*/ 2218 h 19998"/>
                <a:gd name="connsiteX519" fmla="*/ 14756 w 19998"/>
                <a:gd name="connsiteY519" fmla="*/ 2195 h 19998"/>
                <a:gd name="connsiteX520" fmla="*/ 14732 w 19998"/>
                <a:gd name="connsiteY520" fmla="*/ 2218 h 19998"/>
                <a:gd name="connsiteX521" fmla="*/ 14756 w 19998"/>
                <a:gd name="connsiteY521" fmla="*/ 2237 h 19998"/>
                <a:gd name="connsiteX522" fmla="*/ 14732 w 19998"/>
                <a:gd name="connsiteY522" fmla="*/ 2275 h 19998"/>
                <a:gd name="connsiteX523" fmla="*/ 14715 w 19998"/>
                <a:gd name="connsiteY523" fmla="*/ 2275 h 19998"/>
                <a:gd name="connsiteX524" fmla="*/ 14756 w 19998"/>
                <a:gd name="connsiteY524" fmla="*/ 2341 h 19998"/>
                <a:gd name="connsiteX525" fmla="*/ 14675 w 19998"/>
                <a:gd name="connsiteY525" fmla="*/ 2519 h 19998"/>
                <a:gd name="connsiteX526" fmla="*/ 14815 w 19998"/>
                <a:gd name="connsiteY526" fmla="*/ 2622 h 19998"/>
                <a:gd name="connsiteX527" fmla="*/ 14796 w 19998"/>
                <a:gd name="connsiteY527" fmla="*/ 2904 h 19998"/>
                <a:gd name="connsiteX528" fmla="*/ 14918 w 19998"/>
                <a:gd name="connsiteY528" fmla="*/ 2904 h 19998"/>
                <a:gd name="connsiteX529" fmla="*/ 14918 w 19998"/>
                <a:gd name="connsiteY529" fmla="*/ 2867 h 19998"/>
                <a:gd name="connsiteX530" fmla="*/ 15001 w 19998"/>
                <a:gd name="connsiteY530" fmla="*/ 2888 h 19998"/>
                <a:gd name="connsiteX531" fmla="*/ 15230 w 19998"/>
                <a:gd name="connsiteY531" fmla="*/ 3074 h 19998"/>
                <a:gd name="connsiteX532" fmla="*/ 15249 w 19998"/>
                <a:gd name="connsiteY532" fmla="*/ 3050 h 19998"/>
                <a:gd name="connsiteX533" fmla="*/ 15249 w 19998"/>
                <a:gd name="connsiteY533" fmla="*/ 3114 h 19998"/>
                <a:gd name="connsiteX534" fmla="*/ 15330 w 19998"/>
                <a:gd name="connsiteY534" fmla="*/ 3114 h 19998"/>
                <a:gd name="connsiteX535" fmla="*/ 15418 w 19998"/>
                <a:gd name="connsiteY535" fmla="*/ 3114 h 19998"/>
                <a:gd name="connsiteX536" fmla="*/ 15499 w 19998"/>
                <a:gd name="connsiteY536" fmla="*/ 3196 h 19998"/>
                <a:gd name="connsiteX537" fmla="*/ 15475 w 19998"/>
                <a:gd name="connsiteY537" fmla="*/ 3252 h 19998"/>
                <a:gd name="connsiteX538" fmla="*/ 15499 w 19998"/>
                <a:gd name="connsiteY538" fmla="*/ 3295 h 19998"/>
                <a:gd name="connsiteX539" fmla="*/ 15499 w 19998"/>
                <a:gd name="connsiteY539" fmla="*/ 3276 h 19998"/>
                <a:gd name="connsiteX540" fmla="*/ 15599 w 19998"/>
                <a:gd name="connsiteY540" fmla="*/ 3276 h 19998"/>
                <a:gd name="connsiteX541" fmla="*/ 15704 w 19998"/>
                <a:gd name="connsiteY541" fmla="*/ 3374 h 19998"/>
                <a:gd name="connsiteX542" fmla="*/ 15682 w 19998"/>
                <a:gd name="connsiteY542" fmla="*/ 3414 h 19998"/>
                <a:gd name="connsiteX543" fmla="*/ 15723 w 19998"/>
                <a:gd name="connsiteY543" fmla="*/ 3478 h 19998"/>
                <a:gd name="connsiteX544" fmla="*/ 15704 w 19998"/>
                <a:gd name="connsiteY544" fmla="*/ 3497 h 19998"/>
                <a:gd name="connsiteX545" fmla="*/ 15747 w 19998"/>
                <a:gd name="connsiteY545" fmla="*/ 3534 h 19998"/>
                <a:gd name="connsiteX546" fmla="*/ 15747 w 19998"/>
                <a:gd name="connsiteY546" fmla="*/ 3518 h 19998"/>
                <a:gd name="connsiteX547" fmla="*/ 15935 w 19998"/>
                <a:gd name="connsiteY547" fmla="*/ 3478 h 19998"/>
                <a:gd name="connsiteX548" fmla="*/ 15935 w 19998"/>
                <a:gd name="connsiteY548" fmla="*/ 3518 h 19998"/>
                <a:gd name="connsiteX549" fmla="*/ 15951 w 19998"/>
                <a:gd name="connsiteY549" fmla="*/ 3518 h 19998"/>
                <a:gd name="connsiteX550" fmla="*/ 15992 w 19998"/>
                <a:gd name="connsiteY550" fmla="*/ 3414 h 19998"/>
                <a:gd name="connsiteX551" fmla="*/ 16156 w 19998"/>
                <a:gd name="connsiteY551" fmla="*/ 3414 h 19998"/>
                <a:gd name="connsiteX552" fmla="*/ 16156 w 19998"/>
                <a:gd name="connsiteY552" fmla="*/ 3374 h 19998"/>
                <a:gd name="connsiteX553" fmla="*/ 16302 w 19998"/>
                <a:gd name="connsiteY553" fmla="*/ 3436 h 19998"/>
                <a:gd name="connsiteX554" fmla="*/ 16285 w 19998"/>
                <a:gd name="connsiteY554" fmla="*/ 3454 h 19998"/>
                <a:gd name="connsiteX555" fmla="*/ 16366 w 19998"/>
                <a:gd name="connsiteY555" fmla="*/ 3518 h 19998"/>
                <a:gd name="connsiteX556" fmla="*/ 16490 w 19998"/>
                <a:gd name="connsiteY556" fmla="*/ 3518 h 19998"/>
                <a:gd name="connsiteX557" fmla="*/ 16506 w 19998"/>
                <a:gd name="connsiteY557" fmla="*/ 3600 h 19998"/>
                <a:gd name="connsiteX558" fmla="*/ 16590 w 19998"/>
                <a:gd name="connsiteY558" fmla="*/ 3624 h 19998"/>
                <a:gd name="connsiteX559" fmla="*/ 16611 w 19998"/>
                <a:gd name="connsiteY559" fmla="*/ 3581 h 19998"/>
                <a:gd name="connsiteX560" fmla="*/ 16694 w 19998"/>
                <a:gd name="connsiteY560" fmla="*/ 3600 h 19998"/>
                <a:gd name="connsiteX561" fmla="*/ 16694 w 19998"/>
                <a:gd name="connsiteY561" fmla="*/ 3560 h 19998"/>
                <a:gd name="connsiteX562" fmla="*/ 16716 w 19998"/>
                <a:gd name="connsiteY562" fmla="*/ 3560 h 19998"/>
                <a:gd name="connsiteX563" fmla="*/ 16716 w 19998"/>
                <a:gd name="connsiteY563" fmla="*/ 3518 h 19998"/>
                <a:gd name="connsiteX564" fmla="*/ 16759 w 19998"/>
                <a:gd name="connsiteY564" fmla="*/ 3497 h 19998"/>
                <a:gd name="connsiteX565" fmla="*/ 16759 w 19998"/>
                <a:gd name="connsiteY565" fmla="*/ 3478 h 19998"/>
                <a:gd name="connsiteX566" fmla="*/ 16940 w 19998"/>
                <a:gd name="connsiteY566" fmla="*/ 3478 h 19998"/>
                <a:gd name="connsiteX567" fmla="*/ 17085 w 19998"/>
                <a:gd name="connsiteY567" fmla="*/ 3560 h 19998"/>
                <a:gd name="connsiteX568" fmla="*/ 17085 w 19998"/>
                <a:gd name="connsiteY568" fmla="*/ 3534 h 19998"/>
                <a:gd name="connsiteX569" fmla="*/ 17192 w 19998"/>
                <a:gd name="connsiteY569" fmla="*/ 3518 h 19998"/>
                <a:gd name="connsiteX570" fmla="*/ 17192 w 19998"/>
                <a:gd name="connsiteY570" fmla="*/ 3534 h 19998"/>
                <a:gd name="connsiteX571" fmla="*/ 17373 w 19998"/>
                <a:gd name="connsiteY571" fmla="*/ 3640 h 19998"/>
                <a:gd name="connsiteX572" fmla="*/ 17354 w 19998"/>
                <a:gd name="connsiteY572" fmla="*/ 3663 h 19998"/>
                <a:gd name="connsiteX573" fmla="*/ 17437 w 19998"/>
                <a:gd name="connsiteY573" fmla="*/ 3783 h 19998"/>
                <a:gd name="connsiteX574" fmla="*/ 17397 w 19998"/>
                <a:gd name="connsiteY574" fmla="*/ 3783 h 19998"/>
                <a:gd name="connsiteX575" fmla="*/ 17414 w 19998"/>
                <a:gd name="connsiteY575" fmla="*/ 3826 h 19998"/>
                <a:gd name="connsiteX576" fmla="*/ 17437 w 19998"/>
                <a:gd name="connsiteY576" fmla="*/ 3826 h 19998"/>
                <a:gd name="connsiteX577" fmla="*/ 17602 w 19998"/>
                <a:gd name="connsiteY577" fmla="*/ 4028 h 19998"/>
                <a:gd name="connsiteX578" fmla="*/ 17623 w 19998"/>
                <a:gd name="connsiteY578" fmla="*/ 4091 h 19998"/>
                <a:gd name="connsiteX579" fmla="*/ 17642 w 19998"/>
                <a:gd name="connsiteY579" fmla="*/ 4091 h 19998"/>
                <a:gd name="connsiteX580" fmla="*/ 17683 w 19998"/>
                <a:gd name="connsiteY580" fmla="*/ 4211 h 19998"/>
                <a:gd name="connsiteX581" fmla="*/ 17849 w 19998"/>
                <a:gd name="connsiteY581" fmla="*/ 4211 h 19998"/>
                <a:gd name="connsiteX582" fmla="*/ 17849 w 19998"/>
                <a:gd name="connsiteY582" fmla="*/ 4171 h 19998"/>
                <a:gd name="connsiteX583" fmla="*/ 17871 w 19998"/>
                <a:gd name="connsiteY583" fmla="*/ 4171 h 19998"/>
                <a:gd name="connsiteX584" fmla="*/ 17830 w 19998"/>
                <a:gd name="connsiteY584" fmla="*/ 4091 h 19998"/>
                <a:gd name="connsiteX585" fmla="*/ 17871 w 19998"/>
                <a:gd name="connsiteY585" fmla="*/ 4065 h 19998"/>
                <a:gd name="connsiteX586" fmla="*/ 17935 w 19998"/>
                <a:gd name="connsiteY586" fmla="*/ 4091 h 19998"/>
                <a:gd name="connsiteX587" fmla="*/ 17976 w 19998"/>
                <a:gd name="connsiteY587" fmla="*/ 4065 h 19998"/>
                <a:gd name="connsiteX588" fmla="*/ 18019 w 19998"/>
                <a:gd name="connsiteY588" fmla="*/ 4091 h 19998"/>
                <a:gd name="connsiteX589" fmla="*/ 18140 w 19998"/>
                <a:gd name="connsiteY589" fmla="*/ 4131 h 19998"/>
                <a:gd name="connsiteX590" fmla="*/ 18183 w 19998"/>
                <a:gd name="connsiteY590" fmla="*/ 4293 h 19998"/>
                <a:gd name="connsiteX591" fmla="*/ 18200 w 19998"/>
                <a:gd name="connsiteY591" fmla="*/ 4293 h 19998"/>
                <a:gd name="connsiteX592" fmla="*/ 18223 w 19998"/>
                <a:gd name="connsiteY592" fmla="*/ 4211 h 19998"/>
                <a:gd name="connsiteX593" fmla="*/ 18240 w 19998"/>
                <a:gd name="connsiteY593" fmla="*/ 4211 h 19998"/>
                <a:gd name="connsiteX594" fmla="*/ 18240 w 19998"/>
                <a:gd name="connsiteY594" fmla="*/ 4230 h 19998"/>
                <a:gd name="connsiteX595" fmla="*/ 18281 w 19998"/>
                <a:gd name="connsiteY595" fmla="*/ 4230 h 19998"/>
                <a:gd name="connsiteX596" fmla="*/ 18328 w 19998"/>
                <a:gd name="connsiteY596" fmla="*/ 4270 h 19998"/>
                <a:gd name="connsiteX597" fmla="*/ 18369 w 19998"/>
                <a:gd name="connsiteY597" fmla="*/ 4253 h 19998"/>
                <a:gd name="connsiteX598" fmla="*/ 18388 w 19998"/>
                <a:gd name="connsiteY598" fmla="*/ 4270 h 19998"/>
                <a:gd name="connsiteX599" fmla="*/ 18531 w 19998"/>
                <a:gd name="connsiteY599" fmla="*/ 4253 h 19998"/>
                <a:gd name="connsiteX600" fmla="*/ 18531 w 19998"/>
                <a:gd name="connsiteY600" fmla="*/ 4270 h 19998"/>
                <a:gd name="connsiteX601" fmla="*/ 18631 w 19998"/>
                <a:gd name="connsiteY601" fmla="*/ 4211 h 19998"/>
                <a:gd name="connsiteX602" fmla="*/ 18631 w 19998"/>
                <a:gd name="connsiteY602" fmla="*/ 4131 h 19998"/>
                <a:gd name="connsiteX603" fmla="*/ 18762 w 19998"/>
                <a:gd name="connsiteY603" fmla="*/ 4108 h 19998"/>
                <a:gd name="connsiteX604" fmla="*/ 18778 w 19998"/>
                <a:gd name="connsiteY604" fmla="*/ 4148 h 19998"/>
                <a:gd name="connsiteX605" fmla="*/ 18821 w 19998"/>
                <a:gd name="connsiteY605" fmla="*/ 4131 h 19998"/>
                <a:gd name="connsiteX606" fmla="*/ 18943 w 19998"/>
                <a:gd name="connsiteY606" fmla="*/ 4333 h 19998"/>
                <a:gd name="connsiteX607" fmla="*/ 19047 w 19998"/>
                <a:gd name="connsiteY607" fmla="*/ 4333 h 19998"/>
                <a:gd name="connsiteX608" fmla="*/ 19064 w 19998"/>
                <a:gd name="connsiteY608" fmla="*/ 4392 h 19998"/>
                <a:gd name="connsiteX609" fmla="*/ 19152 w 19998"/>
                <a:gd name="connsiteY609" fmla="*/ 4392 h 19998"/>
                <a:gd name="connsiteX610" fmla="*/ 19152 w 19998"/>
                <a:gd name="connsiteY610" fmla="*/ 4373 h 19998"/>
                <a:gd name="connsiteX611" fmla="*/ 19212 w 19998"/>
                <a:gd name="connsiteY611" fmla="*/ 4373 h 19998"/>
                <a:gd name="connsiteX612" fmla="*/ 19212 w 19998"/>
                <a:gd name="connsiteY612" fmla="*/ 4392 h 19998"/>
                <a:gd name="connsiteX613" fmla="*/ 19317 w 19998"/>
                <a:gd name="connsiteY613" fmla="*/ 4333 h 19998"/>
                <a:gd name="connsiteX614" fmla="*/ 19417 w 19998"/>
                <a:gd name="connsiteY614" fmla="*/ 4392 h 19998"/>
                <a:gd name="connsiteX615" fmla="*/ 19443 w 19998"/>
                <a:gd name="connsiteY615" fmla="*/ 4373 h 19998"/>
                <a:gd name="connsiteX616" fmla="*/ 19500 w 19998"/>
                <a:gd name="connsiteY616" fmla="*/ 4373 h 19998"/>
                <a:gd name="connsiteX617" fmla="*/ 19521 w 19998"/>
                <a:gd name="connsiteY617" fmla="*/ 4352 h 19998"/>
                <a:gd name="connsiteX618" fmla="*/ 19998 w 19998"/>
                <a:gd name="connsiteY618" fmla="*/ 4512 h 19998"/>
                <a:gd name="connsiteX619" fmla="*/ 19750 w 19998"/>
                <a:gd name="connsiteY619" fmla="*/ 4939 h 19998"/>
                <a:gd name="connsiteX620" fmla="*/ 19712 w 19998"/>
                <a:gd name="connsiteY620" fmla="*/ 4939 h 19998"/>
                <a:gd name="connsiteX621" fmla="*/ 19686 w 19998"/>
                <a:gd name="connsiteY621" fmla="*/ 5003 h 19998"/>
                <a:gd name="connsiteX622" fmla="*/ 19645 w 19998"/>
                <a:gd name="connsiteY622" fmla="*/ 5003 h 19998"/>
                <a:gd name="connsiteX623" fmla="*/ 19131 w 19998"/>
                <a:gd name="connsiteY623" fmla="*/ 6512 h 19998"/>
                <a:gd name="connsiteX624" fmla="*/ 19236 w 19998"/>
                <a:gd name="connsiteY624" fmla="*/ 7750 h 19998"/>
                <a:gd name="connsiteX625" fmla="*/ 19212 w 19998"/>
                <a:gd name="connsiteY625" fmla="*/ 7750 h 19998"/>
                <a:gd name="connsiteX626" fmla="*/ 19090 w 19998"/>
                <a:gd name="connsiteY626" fmla="*/ 7870 h 19998"/>
                <a:gd name="connsiteX627" fmla="*/ 19152 w 19998"/>
                <a:gd name="connsiteY627" fmla="*/ 7853 h 19998"/>
                <a:gd name="connsiteX628" fmla="*/ 19064 w 19998"/>
                <a:gd name="connsiteY628" fmla="*/ 7973 h 19998"/>
                <a:gd name="connsiteX629" fmla="*/ 18983 w 19998"/>
                <a:gd name="connsiteY629" fmla="*/ 7973 h 19998"/>
                <a:gd name="connsiteX630" fmla="*/ 18714 w 19998"/>
                <a:gd name="connsiteY630" fmla="*/ 8135 h 19998"/>
                <a:gd name="connsiteX631" fmla="*/ 18695 w 19998"/>
                <a:gd name="connsiteY631" fmla="*/ 8093 h 19998"/>
                <a:gd name="connsiteX632" fmla="*/ 18614 w 19998"/>
                <a:gd name="connsiteY632" fmla="*/ 7997 h 19998"/>
                <a:gd name="connsiteX633" fmla="*/ 18304 w 19998"/>
                <a:gd name="connsiteY63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970 w 19998"/>
                <a:gd name="connsiteY400" fmla="*/ 5189 h 19998"/>
                <a:gd name="connsiteX401" fmla="*/ 3256 w 19998"/>
                <a:gd name="connsiteY401" fmla="*/ 5673 h 19998"/>
                <a:gd name="connsiteX402" fmla="*/ 3608 w 19998"/>
                <a:gd name="connsiteY402" fmla="*/ 5391 h 19998"/>
                <a:gd name="connsiteX403" fmla="*/ 3860 w 19998"/>
                <a:gd name="connsiteY403" fmla="*/ 5268 h 19998"/>
                <a:gd name="connsiteX404" fmla="*/ 3999 w 19998"/>
                <a:gd name="connsiteY404" fmla="*/ 5534 h 19998"/>
                <a:gd name="connsiteX405" fmla="*/ 4351 w 19998"/>
                <a:gd name="connsiteY405" fmla="*/ 5351 h 19998"/>
                <a:gd name="connsiteX406" fmla="*/ 4580 w 19998"/>
                <a:gd name="connsiteY406" fmla="*/ 5268 h 19998"/>
                <a:gd name="connsiteX407" fmla="*/ 4580 w 19998"/>
                <a:gd name="connsiteY407" fmla="*/ 5471 h 19998"/>
                <a:gd name="connsiteX408" fmla="*/ 4994 w 19998"/>
                <a:gd name="connsiteY408" fmla="*/ 5449 h 19998"/>
                <a:gd name="connsiteX409" fmla="*/ 5323 w 19998"/>
                <a:gd name="connsiteY409" fmla="*/ 5471 h 19998"/>
                <a:gd name="connsiteX410" fmla="*/ 5242 w 19998"/>
                <a:gd name="connsiteY410" fmla="*/ 5407 h 19998"/>
                <a:gd name="connsiteX411" fmla="*/ 4994 w 19998"/>
                <a:gd name="connsiteY411" fmla="*/ 5003 h 19998"/>
                <a:gd name="connsiteX412" fmla="*/ 4970 w 19998"/>
                <a:gd name="connsiteY412" fmla="*/ 5003 h 19998"/>
                <a:gd name="connsiteX413" fmla="*/ 4954 w 19998"/>
                <a:gd name="connsiteY413" fmla="*/ 4982 h 19998"/>
                <a:gd name="connsiteX414" fmla="*/ 5054 w 19998"/>
                <a:gd name="connsiteY414" fmla="*/ 4618 h 19998"/>
                <a:gd name="connsiteX415" fmla="*/ 5054 w 19998"/>
                <a:gd name="connsiteY415" fmla="*/ 4601 h 19998"/>
                <a:gd name="connsiteX416" fmla="*/ 5037 w 19998"/>
                <a:gd name="connsiteY416" fmla="*/ 4618 h 19998"/>
                <a:gd name="connsiteX417" fmla="*/ 5011 w 19998"/>
                <a:gd name="connsiteY417" fmla="*/ 4131 h 19998"/>
                <a:gd name="connsiteX418" fmla="*/ 4970 w 19998"/>
                <a:gd name="connsiteY418" fmla="*/ 4131 h 19998"/>
                <a:gd name="connsiteX419" fmla="*/ 4642 w 19998"/>
                <a:gd name="connsiteY419" fmla="*/ 3335 h 19998"/>
                <a:gd name="connsiteX420" fmla="*/ 4663 w 19998"/>
                <a:gd name="connsiteY420" fmla="*/ 3092 h 19998"/>
                <a:gd name="connsiteX421" fmla="*/ 4563 w 19998"/>
                <a:gd name="connsiteY421" fmla="*/ 3050 h 19998"/>
                <a:gd name="connsiteX422" fmla="*/ 4684 w 19998"/>
                <a:gd name="connsiteY422" fmla="*/ 2947 h 19998"/>
                <a:gd name="connsiteX423" fmla="*/ 5242 w 19998"/>
                <a:gd name="connsiteY423" fmla="*/ 3092 h 19998"/>
                <a:gd name="connsiteX424" fmla="*/ 5258 w 19998"/>
                <a:gd name="connsiteY424" fmla="*/ 3029 h 19998"/>
                <a:gd name="connsiteX425" fmla="*/ 5570 w 19998"/>
                <a:gd name="connsiteY425" fmla="*/ 3050 h 19998"/>
                <a:gd name="connsiteX426" fmla="*/ 5632 w 19998"/>
                <a:gd name="connsiteY426" fmla="*/ 3252 h 19998"/>
                <a:gd name="connsiteX427" fmla="*/ 5592 w 19998"/>
                <a:gd name="connsiteY427" fmla="*/ 3252 h 19998"/>
                <a:gd name="connsiteX428" fmla="*/ 5570 w 19998"/>
                <a:gd name="connsiteY428" fmla="*/ 3316 h 19998"/>
                <a:gd name="connsiteX429" fmla="*/ 5511 w 19998"/>
                <a:gd name="connsiteY429" fmla="*/ 3316 h 19998"/>
                <a:gd name="connsiteX430" fmla="*/ 5675 w 19998"/>
                <a:gd name="connsiteY430" fmla="*/ 3800 h 19998"/>
                <a:gd name="connsiteX431" fmla="*/ 5649 w 19998"/>
                <a:gd name="connsiteY431" fmla="*/ 3826 h 19998"/>
                <a:gd name="connsiteX432" fmla="*/ 5732 w 19998"/>
                <a:gd name="connsiteY432" fmla="*/ 3842 h 19998"/>
                <a:gd name="connsiteX433" fmla="*/ 5713 w 19998"/>
                <a:gd name="connsiteY433" fmla="*/ 3842 h 19998"/>
                <a:gd name="connsiteX434" fmla="*/ 5732 w 19998"/>
                <a:gd name="connsiteY434" fmla="*/ 3882 h 19998"/>
                <a:gd name="connsiteX435" fmla="*/ 5756 w 19998"/>
                <a:gd name="connsiteY435" fmla="*/ 3882 h 19998"/>
                <a:gd name="connsiteX436" fmla="*/ 5775 w 19998"/>
                <a:gd name="connsiteY436" fmla="*/ 3882 h 19998"/>
                <a:gd name="connsiteX437" fmla="*/ 5861 w 19998"/>
                <a:gd name="connsiteY437" fmla="*/ 3762 h 19998"/>
                <a:gd name="connsiteX438" fmla="*/ 6499 w 19998"/>
                <a:gd name="connsiteY438" fmla="*/ 3906 h 19998"/>
                <a:gd name="connsiteX439" fmla="*/ 7611 w 19998"/>
                <a:gd name="connsiteY439" fmla="*/ 3826 h 19998"/>
                <a:gd name="connsiteX440" fmla="*/ 7923 w 19998"/>
                <a:gd name="connsiteY440" fmla="*/ 3722 h 19998"/>
                <a:gd name="connsiteX441" fmla="*/ 8045 w 19998"/>
                <a:gd name="connsiteY441" fmla="*/ 3703 h 19998"/>
                <a:gd name="connsiteX442" fmla="*/ 7611 w 19998"/>
                <a:gd name="connsiteY442" fmla="*/ 3600 h 19998"/>
                <a:gd name="connsiteX443" fmla="*/ 7611 w 19998"/>
                <a:gd name="connsiteY443" fmla="*/ 3581 h 19998"/>
                <a:gd name="connsiteX444" fmla="*/ 7799 w 19998"/>
                <a:gd name="connsiteY444" fmla="*/ 3092 h 19998"/>
                <a:gd name="connsiteX445" fmla="*/ 9574 w 19998"/>
                <a:gd name="connsiteY445" fmla="*/ 2317 h 19998"/>
                <a:gd name="connsiteX446" fmla="*/ 9843 w 19998"/>
                <a:gd name="connsiteY446" fmla="*/ 1993 h 19998"/>
                <a:gd name="connsiteX447" fmla="*/ 9902 w 19998"/>
                <a:gd name="connsiteY447" fmla="*/ 2051 h 19998"/>
                <a:gd name="connsiteX448" fmla="*/ 10031 w 19998"/>
                <a:gd name="connsiteY448" fmla="*/ 2051 h 19998"/>
                <a:gd name="connsiteX449" fmla="*/ 9964 w 19998"/>
                <a:gd name="connsiteY449" fmla="*/ 1972 h 19998"/>
                <a:gd name="connsiteX450" fmla="*/ 9943 w 19998"/>
                <a:gd name="connsiteY450" fmla="*/ 1993 h 19998"/>
                <a:gd name="connsiteX451" fmla="*/ 9843 w 19998"/>
                <a:gd name="connsiteY451" fmla="*/ 1645 h 19998"/>
                <a:gd name="connsiteX452" fmla="*/ 9902 w 19998"/>
                <a:gd name="connsiteY452" fmla="*/ 1645 h 19998"/>
                <a:gd name="connsiteX453" fmla="*/ 9902 w 19998"/>
                <a:gd name="connsiteY453" fmla="*/ 1628 h 19998"/>
                <a:gd name="connsiteX454" fmla="*/ 9902 w 19998"/>
                <a:gd name="connsiteY454" fmla="*/ 1607 h 19998"/>
                <a:gd name="connsiteX455" fmla="*/ 9843 w 19998"/>
                <a:gd name="connsiteY455" fmla="*/ 1542 h 19998"/>
                <a:gd name="connsiteX456" fmla="*/ 9886 w 19998"/>
                <a:gd name="connsiteY456" fmla="*/ 1260 h 19998"/>
                <a:gd name="connsiteX457" fmla="*/ 9926 w 19998"/>
                <a:gd name="connsiteY457" fmla="*/ 1243 h 19998"/>
                <a:gd name="connsiteX458" fmla="*/ 9886 w 19998"/>
                <a:gd name="connsiteY458" fmla="*/ 815 h 19998"/>
                <a:gd name="connsiteX459" fmla="*/ 9902 w 19998"/>
                <a:gd name="connsiteY459" fmla="*/ 815 h 19998"/>
                <a:gd name="connsiteX460" fmla="*/ 9886 w 19998"/>
                <a:gd name="connsiteY460" fmla="*/ 484 h 19998"/>
                <a:gd name="connsiteX461" fmla="*/ 10645 w 19998"/>
                <a:gd name="connsiteY461" fmla="*/ 186 h 19998"/>
                <a:gd name="connsiteX462" fmla="*/ 11307 w 19998"/>
                <a:gd name="connsiteY462" fmla="*/ 0 h 19998"/>
                <a:gd name="connsiteX463" fmla="*/ 11431 w 19998"/>
                <a:gd name="connsiteY463" fmla="*/ 324 h 19998"/>
                <a:gd name="connsiteX464" fmla="*/ 11431 w 19998"/>
                <a:gd name="connsiteY464" fmla="*/ 630 h 19998"/>
                <a:gd name="connsiteX465" fmla="*/ 11577 w 19998"/>
                <a:gd name="connsiteY465" fmla="*/ 630 h 19998"/>
                <a:gd name="connsiteX466" fmla="*/ 11700 w 19998"/>
                <a:gd name="connsiteY466" fmla="*/ 832 h 19998"/>
                <a:gd name="connsiteX467" fmla="*/ 11822 w 19998"/>
                <a:gd name="connsiteY467" fmla="*/ 895 h 19998"/>
                <a:gd name="connsiteX468" fmla="*/ 12158 w 19998"/>
                <a:gd name="connsiteY468" fmla="*/ 670 h 19998"/>
                <a:gd name="connsiteX469" fmla="*/ 12279 w 19998"/>
                <a:gd name="connsiteY469" fmla="*/ 792 h 19998"/>
                <a:gd name="connsiteX470" fmla="*/ 12255 w 19998"/>
                <a:gd name="connsiteY470" fmla="*/ 815 h 19998"/>
                <a:gd name="connsiteX471" fmla="*/ 12360 w 19998"/>
                <a:gd name="connsiteY471" fmla="*/ 895 h 19998"/>
                <a:gd name="connsiteX472" fmla="*/ 12360 w 19998"/>
                <a:gd name="connsiteY472" fmla="*/ 912 h 19998"/>
                <a:gd name="connsiteX473" fmla="*/ 12339 w 19998"/>
                <a:gd name="connsiteY473" fmla="*/ 935 h 19998"/>
                <a:gd name="connsiteX474" fmla="*/ 12548 w 19998"/>
                <a:gd name="connsiteY474" fmla="*/ 1342 h 19998"/>
                <a:gd name="connsiteX475" fmla="*/ 12753 w 19998"/>
                <a:gd name="connsiteY475" fmla="*/ 1260 h 19998"/>
                <a:gd name="connsiteX476" fmla="*/ 12729 w 19998"/>
                <a:gd name="connsiteY476" fmla="*/ 1363 h 19998"/>
                <a:gd name="connsiteX477" fmla="*/ 12834 w 19998"/>
                <a:gd name="connsiteY477" fmla="*/ 1323 h 19998"/>
                <a:gd name="connsiteX478" fmla="*/ 12853 w 19998"/>
                <a:gd name="connsiteY478" fmla="*/ 1342 h 19998"/>
                <a:gd name="connsiteX479" fmla="*/ 12901 w 19998"/>
                <a:gd name="connsiteY479" fmla="*/ 1342 h 19998"/>
                <a:gd name="connsiteX480" fmla="*/ 13039 w 19998"/>
                <a:gd name="connsiteY480" fmla="*/ 1769 h 19998"/>
                <a:gd name="connsiteX481" fmla="*/ 13039 w 19998"/>
                <a:gd name="connsiteY481" fmla="*/ 1751 h 19998"/>
                <a:gd name="connsiteX482" fmla="*/ 13065 w 19998"/>
                <a:gd name="connsiteY482" fmla="*/ 1751 h 19998"/>
                <a:gd name="connsiteX483" fmla="*/ 13082 w 19998"/>
                <a:gd name="connsiteY483" fmla="*/ 1671 h 19998"/>
                <a:gd name="connsiteX484" fmla="*/ 13186 w 19998"/>
                <a:gd name="connsiteY484" fmla="*/ 1645 h 19998"/>
                <a:gd name="connsiteX485" fmla="*/ 13203 w 19998"/>
                <a:gd name="connsiteY485" fmla="*/ 1671 h 19998"/>
                <a:gd name="connsiteX486" fmla="*/ 13203 w 19998"/>
                <a:gd name="connsiteY486" fmla="*/ 1645 h 19998"/>
                <a:gd name="connsiteX487" fmla="*/ 13267 w 19998"/>
                <a:gd name="connsiteY487" fmla="*/ 1645 h 19998"/>
                <a:gd name="connsiteX488" fmla="*/ 13267 w 19998"/>
                <a:gd name="connsiteY488" fmla="*/ 1671 h 19998"/>
                <a:gd name="connsiteX489" fmla="*/ 13308 w 19998"/>
                <a:gd name="connsiteY489" fmla="*/ 1687 h 19998"/>
                <a:gd name="connsiteX490" fmla="*/ 13308 w 19998"/>
                <a:gd name="connsiteY490" fmla="*/ 1711 h 19998"/>
                <a:gd name="connsiteX491" fmla="*/ 13515 w 19998"/>
                <a:gd name="connsiteY491" fmla="*/ 1628 h 19998"/>
                <a:gd name="connsiteX492" fmla="*/ 13598 w 19998"/>
                <a:gd name="connsiteY492" fmla="*/ 1751 h 19998"/>
                <a:gd name="connsiteX493" fmla="*/ 13660 w 19998"/>
                <a:gd name="connsiteY493" fmla="*/ 1769 h 19998"/>
                <a:gd name="connsiteX494" fmla="*/ 13660 w 19998"/>
                <a:gd name="connsiteY494" fmla="*/ 1833 h 19998"/>
                <a:gd name="connsiteX495" fmla="*/ 13677 w 19998"/>
                <a:gd name="connsiteY495" fmla="*/ 1833 h 19998"/>
                <a:gd name="connsiteX496" fmla="*/ 13677 w 19998"/>
                <a:gd name="connsiteY496" fmla="*/ 1849 h 19998"/>
                <a:gd name="connsiteX497" fmla="*/ 13725 w 19998"/>
                <a:gd name="connsiteY497" fmla="*/ 1849 h 19998"/>
                <a:gd name="connsiteX498" fmla="*/ 13703 w 19998"/>
                <a:gd name="connsiteY498" fmla="*/ 1833 h 19998"/>
                <a:gd name="connsiteX499" fmla="*/ 13725 w 19998"/>
                <a:gd name="connsiteY499" fmla="*/ 1791 h 19998"/>
                <a:gd name="connsiteX500" fmla="*/ 13808 w 19998"/>
                <a:gd name="connsiteY500" fmla="*/ 1873 h 19998"/>
                <a:gd name="connsiteX501" fmla="*/ 13725 w 19998"/>
                <a:gd name="connsiteY501" fmla="*/ 2155 h 19998"/>
                <a:gd name="connsiteX502" fmla="*/ 13725 w 19998"/>
                <a:gd name="connsiteY502" fmla="*/ 2138 h 19998"/>
                <a:gd name="connsiteX503" fmla="*/ 13784 w 19998"/>
                <a:gd name="connsiteY503" fmla="*/ 2155 h 19998"/>
                <a:gd name="connsiteX504" fmla="*/ 13825 w 19998"/>
                <a:gd name="connsiteY504" fmla="*/ 2301 h 19998"/>
                <a:gd name="connsiteX505" fmla="*/ 13703 w 19998"/>
                <a:gd name="connsiteY505" fmla="*/ 2420 h 19998"/>
                <a:gd name="connsiteX506" fmla="*/ 13741 w 19998"/>
                <a:gd name="connsiteY506" fmla="*/ 2463 h 19998"/>
                <a:gd name="connsiteX507" fmla="*/ 13703 w 19998"/>
                <a:gd name="connsiteY507" fmla="*/ 2503 h 19998"/>
                <a:gd name="connsiteX508" fmla="*/ 13784 w 19998"/>
                <a:gd name="connsiteY508" fmla="*/ 2519 h 19998"/>
                <a:gd name="connsiteX509" fmla="*/ 13784 w 19998"/>
                <a:gd name="connsiteY509" fmla="*/ 2540 h 19998"/>
                <a:gd name="connsiteX510" fmla="*/ 13849 w 19998"/>
                <a:gd name="connsiteY510" fmla="*/ 2540 h 19998"/>
                <a:gd name="connsiteX511" fmla="*/ 14280 w 19998"/>
                <a:gd name="connsiteY511" fmla="*/ 2540 h 19998"/>
                <a:gd name="connsiteX512" fmla="*/ 14527 w 19998"/>
                <a:gd name="connsiteY512" fmla="*/ 2437 h 19998"/>
                <a:gd name="connsiteX513" fmla="*/ 14527 w 19998"/>
                <a:gd name="connsiteY513" fmla="*/ 2218 h 19998"/>
                <a:gd name="connsiteX514" fmla="*/ 14715 w 19998"/>
                <a:gd name="connsiteY514" fmla="*/ 2051 h 19998"/>
                <a:gd name="connsiteX515" fmla="*/ 14815 w 19998"/>
                <a:gd name="connsiteY515" fmla="*/ 2115 h 19998"/>
                <a:gd name="connsiteX516" fmla="*/ 14775 w 19998"/>
                <a:gd name="connsiteY516" fmla="*/ 2138 h 19998"/>
                <a:gd name="connsiteX517" fmla="*/ 14796 w 19998"/>
                <a:gd name="connsiteY517" fmla="*/ 2218 h 19998"/>
                <a:gd name="connsiteX518" fmla="*/ 14756 w 19998"/>
                <a:gd name="connsiteY518" fmla="*/ 2195 h 19998"/>
                <a:gd name="connsiteX519" fmla="*/ 14732 w 19998"/>
                <a:gd name="connsiteY519" fmla="*/ 2218 h 19998"/>
                <a:gd name="connsiteX520" fmla="*/ 14756 w 19998"/>
                <a:gd name="connsiteY520" fmla="*/ 2237 h 19998"/>
                <a:gd name="connsiteX521" fmla="*/ 14732 w 19998"/>
                <a:gd name="connsiteY521" fmla="*/ 2275 h 19998"/>
                <a:gd name="connsiteX522" fmla="*/ 14715 w 19998"/>
                <a:gd name="connsiteY522" fmla="*/ 2275 h 19998"/>
                <a:gd name="connsiteX523" fmla="*/ 14756 w 19998"/>
                <a:gd name="connsiteY523" fmla="*/ 2341 h 19998"/>
                <a:gd name="connsiteX524" fmla="*/ 14675 w 19998"/>
                <a:gd name="connsiteY524" fmla="*/ 2519 h 19998"/>
                <a:gd name="connsiteX525" fmla="*/ 14815 w 19998"/>
                <a:gd name="connsiteY525" fmla="*/ 2622 h 19998"/>
                <a:gd name="connsiteX526" fmla="*/ 14796 w 19998"/>
                <a:gd name="connsiteY526" fmla="*/ 2904 h 19998"/>
                <a:gd name="connsiteX527" fmla="*/ 14918 w 19998"/>
                <a:gd name="connsiteY527" fmla="*/ 2904 h 19998"/>
                <a:gd name="connsiteX528" fmla="*/ 14918 w 19998"/>
                <a:gd name="connsiteY528" fmla="*/ 2867 h 19998"/>
                <a:gd name="connsiteX529" fmla="*/ 15001 w 19998"/>
                <a:gd name="connsiteY529" fmla="*/ 2888 h 19998"/>
                <a:gd name="connsiteX530" fmla="*/ 15230 w 19998"/>
                <a:gd name="connsiteY530" fmla="*/ 3074 h 19998"/>
                <a:gd name="connsiteX531" fmla="*/ 15249 w 19998"/>
                <a:gd name="connsiteY531" fmla="*/ 3050 h 19998"/>
                <a:gd name="connsiteX532" fmla="*/ 15249 w 19998"/>
                <a:gd name="connsiteY532" fmla="*/ 3114 h 19998"/>
                <a:gd name="connsiteX533" fmla="*/ 15330 w 19998"/>
                <a:gd name="connsiteY533" fmla="*/ 3114 h 19998"/>
                <a:gd name="connsiteX534" fmla="*/ 15418 w 19998"/>
                <a:gd name="connsiteY534" fmla="*/ 3114 h 19998"/>
                <a:gd name="connsiteX535" fmla="*/ 15499 w 19998"/>
                <a:gd name="connsiteY535" fmla="*/ 3196 h 19998"/>
                <a:gd name="connsiteX536" fmla="*/ 15475 w 19998"/>
                <a:gd name="connsiteY536" fmla="*/ 3252 h 19998"/>
                <a:gd name="connsiteX537" fmla="*/ 15499 w 19998"/>
                <a:gd name="connsiteY537" fmla="*/ 3295 h 19998"/>
                <a:gd name="connsiteX538" fmla="*/ 15499 w 19998"/>
                <a:gd name="connsiteY538" fmla="*/ 3276 h 19998"/>
                <a:gd name="connsiteX539" fmla="*/ 15599 w 19998"/>
                <a:gd name="connsiteY539" fmla="*/ 3276 h 19998"/>
                <a:gd name="connsiteX540" fmla="*/ 15704 w 19998"/>
                <a:gd name="connsiteY540" fmla="*/ 3374 h 19998"/>
                <a:gd name="connsiteX541" fmla="*/ 15682 w 19998"/>
                <a:gd name="connsiteY541" fmla="*/ 3414 h 19998"/>
                <a:gd name="connsiteX542" fmla="*/ 15723 w 19998"/>
                <a:gd name="connsiteY542" fmla="*/ 3478 h 19998"/>
                <a:gd name="connsiteX543" fmla="*/ 15704 w 19998"/>
                <a:gd name="connsiteY543" fmla="*/ 3497 h 19998"/>
                <a:gd name="connsiteX544" fmla="*/ 15747 w 19998"/>
                <a:gd name="connsiteY544" fmla="*/ 3534 h 19998"/>
                <a:gd name="connsiteX545" fmla="*/ 15747 w 19998"/>
                <a:gd name="connsiteY545" fmla="*/ 3518 h 19998"/>
                <a:gd name="connsiteX546" fmla="*/ 15935 w 19998"/>
                <a:gd name="connsiteY546" fmla="*/ 3478 h 19998"/>
                <a:gd name="connsiteX547" fmla="*/ 15935 w 19998"/>
                <a:gd name="connsiteY547" fmla="*/ 3518 h 19998"/>
                <a:gd name="connsiteX548" fmla="*/ 15951 w 19998"/>
                <a:gd name="connsiteY548" fmla="*/ 3518 h 19998"/>
                <a:gd name="connsiteX549" fmla="*/ 15992 w 19998"/>
                <a:gd name="connsiteY549" fmla="*/ 3414 h 19998"/>
                <a:gd name="connsiteX550" fmla="*/ 16156 w 19998"/>
                <a:gd name="connsiteY550" fmla="*/ 3414 h 19998"/>
                <a:gd name="connsiteX551" fmla="*/ 16156 w 19998"/>
                <a:gd name="connsiteY551" fmla="*/ 3374 h 19998"/>
                <a:gd name="connsiteX552" fmla="*/ 16302 w 19998"/>
                <a:gd name="connsiteY552" fmla="*/ 3436 h 19998"/>
                <a:gd name="connsiteX553" fmla="*/ 16285 w 19998"/>
                <a:gd name="connsiteY553" fmla="*/ 3454 h 19998"/>
                <a:gd name="connsiteX554" fmla="*/ 16366 w 19998"/>
                <a:gd name="connsiteY554" fmla="*/ 3518 h 19998"/>
                <a:gd name="connsiteX555" fmla="*/ 16490 w 19998"/>
                <a:gd name="connsiteY555" fmla="*/ 3518 h 19998"/>
                <a:gd name="connsiteX556" fmla="*/ 16506 w 19998"/>
                <a:gd name="connsiteY556" fmla="*/ 3600 h 19998"/>
                <a:gd name="connsiteX557" fmla="*/ 16590 w 19998"/>
                <a:gd name="connsiteY557" fmla="*/ 3624 h 19998"/>
                <a:gd name="connsiteX558" fmla="*/ 16611 w 19998"/>
                <a:gd name="connsiteY558" fmla="*/ 3581 h 19998"/>
                <a:gd name="connsiteX559" fmla="*/ 16694 w 19998"/>
                <a:gd name="connsiteY559" fmla="*/ 3600 h 19998"/>
                <a:gd name="connsiteX560" fmla="*/ 16694 w 19998"/>
                <a:gd name="connsiteY560" fmla="*/ 3560 h 19998"/>
                <a:gd name="connsiteX561" fmla="*/ 16716 w 19998"/>
                <a:gd name="connsiteY561" fmla="*/ 3560 h 19998"/>
                <a:gd name="connsiteX562" fmla="*/ 16716 w 19998"/>
                <a:gd name="connsiteY562" fmla="*/ 3518 h 19998"/>
                <a:gd name="connsiteX563" fmla="*/ 16759 w 19998"/>
                <a:gd name="connsiteY563" fmla="*/ 3497 h 19998"/>
                <a:gd name="connsiteX564" fmla="*/ 16759 w 19998"/>
                <a:gd name="connsiteY564" fmla="*/ 3478 h 19998"/>
                <a:gd name="connsiteX565" fmla="*/ 16940 w 19998"/>
                <a:gd name="connsiteY565" fmla="*/ 3478 h 19998"/>
                <a:gd name="connsiteX566" fmla="*/ 17085 w 19998"/>
                <a:gd name="connsiteY566" fmla="*/ 3560 h 19998"/>
                <a:gd name="connsiteX567" fmla="*/ 17085 w 19998"/>
                <a:gd name="connsiteY567" fmla="*/ 3534 h 19998"/>
                <a:gd name="connsiteX568" fmla="*/ 17192 w 19998"/>
                <a:gd name="connsiteY568" fmla="*/ 3518 h 19998"/>
                <a:gd name="connsiteX569" fmla="*/ 17192 w 19998"/>
                <a:gd name="connsiteY569" fmla="*/ 3534 h 19998"/>
                <a:gd name="connsiteX570" fmla="*/ 17373 w 19998"/>
                <a:gd name="connsiteY570" fmla="*/ 3640 h 19998"/>
                <a:gd name="connsiteX571" fmla="*/ 17354 w 19998"/>
                <a:gd name="connsiteY571" fmla="*/ 3663 h 19998"/>
                <a:gd name="connsiteX572" fmla="*/ 17437 w 19998"/>
                <a:gd name="connsiteY572" fmla="*/ 3783 h 19998"/>
                <a:gd name="connsiteX573" fmla="*/ 17397 w 19998"/>
                <a:gd name="connsiteY573" fmla="*/ 3783 h 19998"/>
                <a:gd name="connsiteX574" fmla="*/ 17414 w 19998"/>
                <a:gd name="connsiteY574" fmla="*/ 3826 h 19998"/>
                <a:gd name="connsiteX575" fmla="*/ 17437 w 19998"/>
                <a:gd name="connsiteY575" fmla="*/ 3826 h 19998"/>
                <a:gd name="connsiteX576" fmla="*/ 17602 w 19998"/>
                <a:gd name="connsiteY576" fmla="*/ 4028 h 19998"/>
                <a:gd name="connsiteX577" fmla="*/ 17623 w 19998"/>
                <a:gd name="connsiteY577" fmla="*/ 4091 h 19998"/>
                <a:gd name="connsiteX578" fmla="*/ 17642 w 19998"/>
                <a:gd name="connsiteY578" fmla="*/ 4091 h 19998"/>
                <a:gd name="connsiteX579" fmla="*/ 17683 w 19998"/>
                <a:gd name="connsiteY579" fmla="*/ 4211 h 19998"/>
                <a:gd name="connsiteX580" fmla="*/ 17849 w 19998"/>
                <a:gd name="connsiteY580" fmla="*/ 4211 h 19998"/>
                <a:gd name="connsiteX581" fmla="*/ 17849 w 19998"/>
                <a:gd name="connsiteY581" fmla="*/ 4171 h 19998"/>
                <a:gd name="connsiteX582" fmla="*/ 17871 w 19998"/>
                <a:gd name="connsiteY582" fmla="*/ 4171 h 19998"/>
                <a:gd name="connsiteX583" fmla="*/ 17830 w 19998"/>
                <a:gd name="connsiteY583" fmla="*/ 4091 h 19998"/>
                <a:gd name="connsiteX584" fmla="*/ 17871 w 19998"/>
                <a:gd name="connsiteY584" fmla="*/ 4065 h 19998"/>
                <a:gd name="connsiteX585" fmla="*/ 17935 w 19998"/>
                <a:gd name="connsiteY585" fmla="*/ 4091 h 19998"/>
                <a:gd name="connsiteX586" fmla="*/ 17976 w 19998"/>
                <a:gd name="connsiteY586" fmla="*/ 4065 h 19998"/>
                <a:gd name="connsiteX587" fmla="*/ 18019 w 19998"/>
                <a:gd name="connsiteY587" fmla="*/ 4091 h 19998"/>
                <a:gd name="connsiteX588" fmla="*/ 18140 w 19998"/>
                <a:gd name="connsiteY588" fmla="*/ 4131 h 19998"/>
                <a:gd name="connsiteX589" fmla="*/ 18183 w 19998"/>
                <a:gd name="connsiteY589" fmla="*/ 4293 h 19998"/>
                <a:gd name="connsiteX590" fmla="*/ 18200 w 19998"/>
                <a:gd name="connsiteY590" fmla="*/ 4293 h 19998"/>
                <a:gd name="connsiteX591" fmla="*/ 18223 w 19998"/>
                <a:gd name="connsiteY591" fmla="*/ 4211 h 19998"/>
                <a:gd name="connsiteX592" fmla="*/ 18240 w 19998"/>
                <a:gd name="connsiteY592" fmla="*/ 4211 h 19998"/>
                <a:gd name="connsiteX593" fmla="*/ 18240 w 19998"/>
                <a:gd name="connsiteY593" fmla="*/ 4230 h 19998"/>
                <a:gd name="connsiteX594" fmla="*/ 18281 w 19998"/>
                <a:gd name="connsiteY594" fmla="*/ 4230 h 19998"/>
                <a:gd name="connsiteX595" fmla="*/ 18328 w 19998"/>
                <a:gd name="connsiteY595" fmla="*/ 4270 h 19998"/>
                <a:gd name="connsiteX596" fmla="*/ 18369 w 19998"/>
                <a:gd name="connsiteY596" fmla="*/ 4253 h 19998"/>
                <a:gd name="connsiteX597" fmla="*/ 18388 w 19998"/>
                <a:gd name="connsiteY597" fmla="*/ 4270 h 19998"/>
                <a:gd name="connsiteX598" fmla="*/ 18531 w 19998"/>
                <a:gd name="connsiteY598" fmla="*/ 4253 h 19998"/>
                <a:gd name="connsiteX599" fmla="*/ 18531 w 19998"/>
                <a:gd name="connsiteY599" fmla="*/ 4270 h 19998"/>
                <a:gd name="connsiteX600" fmla="*/ 18631 w 19998"/>
                <a:gd name="connsiteY600" fmla="*/ 4211 h 19998"/>
                <a:gd name="connsiteX601" fmla="*/ 18631 w 19998"/>
                <a:gd name="connsiteY601" fmla="*/ 4131 h 19998"/>
                <a:gd name="connsiteX602" fmla="*/ 18762 w 19998"/>
                <a:gd name="connsiteY602" fmla="*/ 4108 h 19998"/>
                <a:gd name="connsiteX603" fmla="*/ 18778 w 19998"/>
                <a:gd name="connsiteY603" fmla="*/ 4148 h 19998"/>
                <a:gd name="connsiteX604" fmla="*/ 18821 w 19998"/>
                <a:gd name="connsiteY604" fmla="*/ 4131 h 19998"/>
                <a:gd name="connsiteX605" fmla="*/ 18943 w 19998"/>
                <a:gd name="connsiteY605" fmla="*/ 4333 h 19998"/>
                <a:gd name="connsiteX606" fmla="*/ 19047 w 19998"/>
                <a:gd name="connsiteY606" fmla="*/ 4333 h 19998"/>
                <a:gd name="connsiteX607" fmla="*/ 19064 w 19998"/>
                <a:gd name="connsiteY607" fmla="*/ 4392 h 19998"/>
                <a:gd name="connsiteX608" fmla="*/ 19152 w 19998"/>
                <a:gd name="connsiteY608" fmla="*/ 4392 h 19998"/>
                <a:gd name="connsiteX609" fmla="*/ 19152 w 19998"/>
                <a:gd name="connsiteY609" fmla="*/ 4373 h 19998"/>
                <a:gd name="connsiteX610" fmla="*/ 19212 w 19998"/>
                <a:gd name="connsiteY610" fmla="*/ 4373 h 19998"/>
                <a:gd name="connsiteX611" fmla="*/ 19212 w 19998"/>
                <a:gd name="connsiteY611" fmla="*/ 4392 h 19998"/>
                <a:gd name="connsiteX612" fmla="*/ 19317 w 19998"/>
                <a:gd name="connsiteY612" fmla="*/ 4333 h 19998"/>
                <a:gd name="connsiteX613" fmla="*/ 19417 w 19998"/>
                <a:gd name="connsiteY613" fmla="*/ 4392 h 19998"/>
                <a:gd name="connsiteX614" fmla="*/ 19443 w 19998"/>
                <a:gd name="connsiteY614" fmla="*/ 4373 h 19998"/>
                <a:gd name="connsiteX615" fmla="*/ 19500 w 19998"/>
                <a:gd name="connsiteY615" fmla="*/ 4373 h 19998"/>
                <a:gd name="connsiteX616" fmla="*/ 19521 w 19998"/>
                <a:gd name="connsiteY616" fmla="*/ 4352 h 19998"/>
                <a:gd name="connsiteX617" fmla="*/ 19998 w 19998"/>
                <a:gd name="connsiteY617" fmla="*/ 4512 h 19998"/>
                <a:gd name="connsiteX618" fmla="*/ 19750 w 19998"/>
                <a:gd name="connsiteY618" fmla="*/ 4939 h 19998"/>
                <a:gd name="connsiteX619" fmla="*/ 19712 w 19998"/>
                <a:gd name="connsiteY619" fmla="*/ 4939 h 19998"/>
                <a:gd name="connsiteX620" fmla="*/ 19686 w 19998"/>
                <a:gd name="connsiteY620" fmla="*/ 5003 h 19998"/>
                <a:gd name="connsiteX621" fmla="*/ 19645 w 19998"/>
                <a:gd name="connsiteY621" fmla="*/ 5003 h 19998"/>
                <a:gd name="connsiteX622" fmla="*/ 19131 w 19998"/>
                <a:gd name="connsiteY622" fmla="*/ 6512 h 19998"/>
                <a:gd name="connsiteX623" fmla="*/ 19236 w 19998"/>
                <a:gd name="connsiteY623" fmla="*/ 7750 h 19998"/>
                <a:gd name="connsiteX624" fmla="*/ 19212 w 19998"/>
                <a:gd name="connsiteY624" fmla="*/ 7750 h 19998"/>
                <a:gd name="connsiteX625" fmla="*/ 19090 w 19998"/>
                <a:gd name="connsiteY625" fmla="*/ 7870 h 19998"/>
                <a:gd name="connsiteX626" fmla="*/ 19152 w 19998"/>
                <a:gd name="connsiteY626" fmla="*/ 7853 h 19998"/>
                <a:gd name="connsiteX627" fmla="*/ 19064 w 19998"/>
                <a:gd name="connsiteY627" fmla="*/ 7973 h 19998"/>
                <a:gd name="connsiteX628" fmla="*/ 18983 w 19998"/>
                <a:gd name="connsiteY628" fmla="*/ 7973 h 19998"/>
                <a:gd name="connsiteX629" fmla="*/ 18714 w 19998"/>
                <a:gd name="connsiteY629" fmla="*/ 8135 h 19998"/>
                <a:gd name="connsiteX630" fmla="*/ 18695 w 19998"/>
                <a:gd name="connsiteY630" fmla="*/ 8093 h 19998"/>
                <a:gd name="connsiteX631" fmla="*/ 18614 w 19998"/>
                <a:gd name="connsiteY631" fmla="*/ 7997 h 19998"/>
                <a:gd name="connsiteX632" fmla="*/ 18304 w 19998"/>
                <a:gd name="connsiteY63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936 w 19998"/>
                <a:gd name="connsiteY389" fmla="*/ 5165 h 19998"/>
                <a:gd name="connsiteX390" fmla="*/ 1936 w 19998"/>
                <a:gd name="connsiteY390" fmla="*/ 5149 h 19998"/>
                <a:gd name="connsiteX391" fmla="*/ 1979 w 19998"/>
                <a:gd name="connsiteY391" fmla="*/ 5003 h 19998"/>
                <a:gd name="connsiteX392" fmla="*/ 1936 w 19998"/>
                <a:gd name="connsiteY392" fmla="*/ 4939 h 19998"/>
                <a:gd name="connsiteX393" fmla="*/ 2103 w 19998"/>
                <a:gd name="connsiteY393" fmla="*/ 4820 h 19998"/>
                <a:gd name="connsiteX394" fmla="*/ 2496 w 19998"/>
                <a:gd name="connsiteY394" fmla="*/ 4777 h 19998"/>
                <a:gd name="connsiteX395" fmla="*/ 2536 w 19998"/>
                <a:gd name="connsiteY395" fmla="*/ 4860 h 19998"/>
                <a:gd name="connsiteX396" fmla="*/ 2722 w 19998"/>
                <a:gd name="connsiteY396" fmla="*/ 4761 h 19998"/>
                <a:gd name="connsiteX397" fmla="*/ 2722 w 19998"/>
                <a:gd name="connsiteY397" fmla="*/ 4900 h 19998"/>
                <a:gd name="connsiteX398" fmla="*/ 2805 w 19998"/>
                <a:gd name="connsiteY398" fmla="*/ 4923 h 19998"/>
                <a:gd name="connsiteX399" fmla="*/ 2970 w 19998"/>
                <a:gd name="connsiteY399" fmla="*/ 5189 h 19998"/>
                <a:gd name="connsiteX400" fmla="*/ 3256 w 19998"/>
                <a:gd name="connsiteY400" fmla="*/ 5673 h 19998"/>
                <a:gd name="connsiteX401" fmla="*/ 3608 w 19998"/>
                <a:gd name="connsiteY401" fmla="*/ 5391 h 19998"/>
                <a:gd name="connsiteX402" fmla="*/ 3860 w 19998"/>
                <a:gd name="connsiteY402" fmla="*/ 5268 h 19998"/>
                <a:gd name="connsiteX403" fmla="*/ 3999 w 19998"/>
                <a:gd name="connsiteY403" fmla="*/ 5534 h 19998"/>
                <a:gd name="connsiteX404" fmla="*/ 4351 w 19998"/>
                <a:gd name="connsiteY404" fmla="*/ 5351 h 19998"/>
                <a:gd name="connsiteX405" fmla="*/ 4580 w 19998"/>
                <a:gd name="connsiteY405" fmla="*/ 5268 h 19998"/>
                <a:gd name="connsiteX406" fmla="*/ 4580 w 19998"/>
                <a:gd name="connsiteY406" fmla="*/ 5471 h 19998"/>
                <a:gd name="connsiteX407" fmla="*/ 4994 w 19998"/>
                <a:gd name="connsiteY407" fmla="*/ 5449 h 19998"/>
                <a:gd name="connsiteX408" fmla="*/ 5323 w 19998"/>
                <a:gd name="connsiteY408" fmla="*/ 5471 h 19998"/>
                <a:gd name="connsiteX409" fmla="*/ 5242 w 19998"/>
                <a:gd name="connsiteY409" fmla="*/ 5407 h 19998"/>
                <a:gd name="connsiteX410" fmla="*/ 4994 w 19998"/>
                <a:gd name="connsiteY410" fmla="*/ 5003 h 19998"/>
                <a:gd name="connsiteX411" fmla="*/ 4970 w 19998"/>
                <a:gd name="connsiteY411" fmla="*/ 5003 h 19998"/>
                <a:gd name="connsiteX412" fmla="*/ 4954 w 19998"/>
                <a:gd name="connsiteY412" fmla="*/ 4982 h 19998"/>
                <a:gd name="connsiteX413" fmla="*/ 5054 w 19998"/>
                <a:gd name="connsiteY413" fmla="*/ 4618 h 19998"/>
                <a:gd name="connsiteX414" fmla="*/ 5054 w 19998"/>
                <a:gd name="connsiteY414" fmla="*/ 4601 h 19998"/>
                <a:gd name="connsiteX415" fmla="*/ 5037 w 19998"/>
                <a:gd name="connsiteY415" fmla="*/ 4618 h 19998"/>
                <a:gd name="connsiteX416" fmla="*/ 5011 w 19998"/>
                <a:gd name="connsiteY416" fmla="*/ 4131 h 19998"/>
                <a:gd name="connsiteX417" fmla="*/ 4970 w 19998"/>
                <a:gd name="connsiteY417" fmla="*/ 4131 h 19998"/>
                <a:gd name="connsiteX418" fmla="*/ 4642 w 19998"/>
                <a:gd name="connsiteY418" fmla="*/ 3335 h 19998"/>
                <a:gd name="connsiteX419" fmla="*/ 4663 w 19998"/>
                <a:gd name="connsiteY419" fmla="*/ 3092 h 19998"/>
                <a:gd name="connsiteX420" fmla="*/ 4563 w 19998"/>
                <a:gd name="connsiteY420" fmla="*/ 3050 h 19998"/>
                <a:gd name="connsiteX421" fmla="*/ 4684 w 19998"/>
                <a:gd name="connsiteY421" fmla="*/ 2947 h 19998"/>
                <a:gd name="connsiteX422" fmla="*/ 5242 w 19998"/>
                <a:gd name="connsiteY422" fmla="*/ 3092 h 19998"/>
                <a:gd name="connsiteX423" fmla="*/ 5258 w 19998"/>
                <a:gd name="connsiteY423" fmla="*/ 3029 h 19998"/>
                <a:gd name="connsiteX424" fmla="*/ 5570 w 19998"/>
                <a:gd name="connsiteY424" fmla="*/ 3050 h 19998"/>
                <a:gd name="connsiteX425" fmla="*/ 5632 w 19998"/>
                <a:gd name="connsiteY425" fmla="*/ 3252 h 19998"/>
                <a:gd name="connsiteX426" fmla="*/ 5592 w 19998"/>
                <a:gd name="connsiteY426" fmla="*/ 3252 h 19998"/>
                <a:gd name="connsiteX427" fmla="*/ 5570 w 19998"/>
                <a:gd name="connsiteY427" fmla="*/ 3316 h 19998"/>
                <a:gd name="connsiteX428" fmla="*/ 5511 w 19998"/>
                <a:gd name="connsiteY428" fmla="*/ 3316 h 19998"/>
                <a:gd name="connsiteX429" fmla="*/ 5675 w 19998"/>
                <a:gd name="connsiteY429" fmla="*/ 3800 h 19998"/>
                <a:gd name="connsiteX430" fmla="*/ 5649 w 19998"/>
                <a:gd name="connsiteY430" fmla="*/ 3826 h 19998"/>
                <a:gd name="connsiteX431" fmla="*/ 5732 w 19998"/>
                <a:gd name="connsiteY431" fmla="*/ 3842 h 19998"/>
                <a:gd name="connsiteX432" fmla="*/ 5713 w 19998"/>
                <a:gd name="connsiteY432" fmla="*/ 3842 h 19998"/>
                <a:gd name="connsiteX433" fmla="*/ 5732 w 19998"/>
                <a:gd name="connsiteY433" fmla="*/ 3882 h 19998"/>
                <a:gd name="connsiteX434" fmla="*/ 5756 w 19998"/>
                <a:gd name="connsiteY434" fmla="*/ 3882 h 19998"/>
                <a:gd name="connsiteX435" fmla="*/ 5775 w 19998"/>
                <a:gd name="connsiteY435" fmla="*/ 3882 h 19998"/>
                <a:gd name="connsiteX436" fmla="*/ 5861 w 19998"/>
                <a:gd name="connsiteY436" fmla="*/ 3762 h 19998"/>
                <a:gd name="connsiteX437" fmla="*/ 6499 w 19998"/>
                <a:gd name="connsiteY437" fmla="*/ 3906 h 19998"/>
                <a:gd name="connsiteX438" fmla="*/ 7611 w 19998"/>
                <a:gd name="connsiteY438" fmla="*/ 3826 h 19998"/>
                <a:gd name="connsiteX439" fmla="*/ 7923 w 19998"/>
                <a:gd name="connsiteY439" fmla="*/ 3722 h 19998"/>
                <a:gd name="connsiteX440" fmla="*/ 8045 w 19998"/>
                <a:gd name="connsiteY440" fmla="*/ 3703 h 19998"/>
                <a:gd name="connsiteX441" fmla="*/ 7611 w 19998"/>
                <a:gd name="connsiteY441" fmla="*/ 3600 h 19998"/>
                <a:gd name="connsiteX442" fmla="*/ 7611 w 19998"/>
                <a:gd name="connsiteY442" fmla="*/ 3581 h 19998"/>
                <a:gd name="connsiteX443" fmla="*/ 7799 w 19998"/>
                <a:gd name="connsiteY443" fmla="*/ 3092 h 19998"/>
                <a:gd name="connsiteX444" fmla="*/ 9574 w 19998"/>
                <a:gd name="connsiteY444" fmla="*/ 2317 h 19998"/>
                <a:gd name="connsiteX445" fmla="*/ 9843 w 19998"/>
                <a:gd name="connsiteY445" fmla="*/ 1993 h 19998"/>
                <a:gd name="connsiteX446" fmla="*/ 9902 w 19998"/>
                <a:gd name="connsiteY446" fmla="*/ 2051 h 19998"/>
                <a:gd name="connsiteX447" fmla="*/ 10031 w 19998"/>
                <a:gd name="connsiteY447" fmla="*/ 2051 h 19998"/>
                <a:gd name="connsiteX448" fmla="*/ 9964 w 19998"/>
                <a:gd name="connsiteY448" fmla="*/ 1972 h 19998"/>
                <a:gd name="connsiteX449" fmla="*/ 9943 w 19998"/>
                <a:gd name="connsiteY449" fmla="*/ 1993 h 19998"/>
                <a:gd name="connsiteX450" fmla="*/ 9843 w 19998"/>
                <a:gd name="connsiteY450" fmla="*/ 1645 h 19998"/>
                <a:gd name="connsiteX451" fmla="*/ 9902 w 19998"/>
                <a:gd name="connsiteY451" fmla="*/ 1645 h 19998"/>
                <a:gd name="connsiteX452" fmla="*/ 9902 w 19998"/>
                <a:gd name="connsiteY452" fmla="*/ 1628 h 19998"/>
                <a:gd name="connsiteX453" fmla="*/ 9902 w 19998"/>
                <a:gd name="connsiteY453" fmla="*/ 1607 h 19998"/>
                <a:gd name="connsiteX454" fmla="*/ 9843 w 19998"/>
                <a:gd name="connsiteY454" fmla="*/ 1542 h 19998"/>
                <a:gd name="connsiteX455" fmla="*/ 9886 w 19998"/>
                <a:gd name="connsiteY455" fmla="*/ 1260 h 19998"/>
                <a:gd name="connsiteX456" fmla="*/ 9926 w 19998"/>
                <a:gd name="connsiteY456" fmla="*/ 1243 h 19998"/>
                <a:gd name="connsiteX457" fmla="*/ 9886 w 19998"/>
                <a:gd name="connsiteY457" fmla="*/ 815 h 19998"/>
                <a:gd name="connsiteX458" fmla="*/ 9902 w 19998"/>
                <a:gd name="connsiteY458" fmla="*/ 815 h 19998"/>
                <a:gd name="connsiteX459" fmla="*/ 9886 w 19998"/>
                <a:gd name="connsiteY459" fmla="*/ 484 h 19998"/>
                <a:gd name="connsiteX460" fmla="*/ 10645 w 19998"/>
                <a:gd name="connsiteY460" fmla="*/ 186 h 19998"/>
                <a:gd name="connsiteX461" fmla="*/ 11307 w 19998"/>
                <a:gd name="connsiteY461" fmla="*/ 0 h 19998"/>
                <a:gd name="connsiteX462" fmla="*/ 11431 w 19998"/>
                <a:gd name="connsiteY462" fmla="*/ 324 h 19998"/>
                <a:gd name="connsiteX463" fmla="*/ 11431 w 19998"/>
                <a:gd name="connsiteY463" fmla="*/ 630 h 19998"/>
                <a:gd name="connsiteX464" fmla="*/ 11577 w 19998"/>
                <a:gd name="connsiteY464" fmla="*/ 630 h 19998"/>
                <a:gd name="connsiteX465" fmla="*/ 11700 w 19998"/>
                <a:gd name="connsiteY465" fmla="*/ 832 h 19998"/>
                <a:gd name="connsiteX466" fmla="*/ 11822 w 19998"/>
                <a:gd name="connsiteY466" fmla="*/ 895 h 19998"/>
                <a:gd name="connsiteX467" fmla="*/ 12158 w 19998"/>
                <a:gd name="connsiteY467" fmla="*/ 670 h 19998"/>
                <a:gd name="connsiteX468" fmla="*/ 12279 w 19998"/>
                <a:gd name="connsiteY468" fmla="*/ 792 h 19998"/>
                <a:gd name="connsiteX469" fmla="*/ 12255 w 19998"/>
                <a:gd name="connsiteY469" fmla="*/ 815 h 19998"/>
                <a:gd name="connsiteX470" fmla="*/ 12360 w 19998"/>
                <a:gd name="connsiteY470" fmla="*/ 895 h 19998"/>
                <a:gd name="connsiteX471" fmla="*/ 12360 w 19998"/>
                <a:gd name="connsiteY471" fmla="*/ 912 h 19998"/>
                <a:gd name="connsiteX472" fmla="*/ 12339 w 19998"/>
                <a:gd name="connsiteY472" fmla="*/ 935 h 19998"/>
                <a:gd name="connsiteX473" fmla="*/ 12548 w 19998"/>
                <a:gd name="connsiteY473" fmla="*/ 1342 h 19998"/>
                <a:gd name="connsiteX474" fmla="*/ 12753 w 19998"/>
                <a:gd name="connsiteY474" fmla="*/ 1260 h 19998"/>
                <a:gd name="connsiteX475" fmla="*/ 12729 w 19998"/>
                <a:gd name="connsiteY475" fmla="*/ 1363 h 19998"/>
                <a:gd name="connsiteX476" fmla="*/ 12834 w 19998"/>
                <a:gd name="connsiteY476" fmla="*/ 1323 h 19998"/>
                <a:gd name="connsiteX477" fmla="*/ 12853 w 19998"/>
                <a:gd name="connsiteY477" fmla="*/ 1342 h 19998"/>
                <a:gd name="connsiteX478" fmla="*/ 12901 w 19998"/>
                <a:gd name="connsiteY478" fmla="*/ 1342 h 19998"/>
                <a:gd name="connsiteX479" fmla="*/ 13039 w 19998"/>
                <a:gd name="connsiteY479" fmla="*/ 1769 h 19998"/>
                <a:gd name="connsiteX480" fmla="*/ 13039 w 19998"/>
                <a:gd name="connsiteY480" fmla="*/ 1751 h 19998"/>
                <a:gd name="connsiteX481" fmla="*/ 13065 w 19998"/>
                <a:gd name="connsiteY481" fmla="*/ 1751 h 19998"/>
                <a:gd name="connsiteX482" fmla="*/ 13082 w 19998"/>
                <a:gd name="connsiteY482" fmla="*/ 1671 h 19998"/>
                <a:gd name="connsiteX483" fmla="*/ 13186 w 19998"/>
                <a:gd name="connsiteY483" fmla="*/ 1645 h 19998"/>
                <a:gd name="connsiteX484" fmla="*/ 13203 w 19998"/>
                <a:gd name="connsiteY484" fmla="*/ 1671 h 19998"/>
                <a:gd name="connsiteX485" fmla="*/ 13203 w 19998"/>
                <a:gd name="connsiteY485" fmla="*/ 1645 h 19998"/>
                <a:gd name="connsiteX486" fmla="*/ 13267 w 19998"/>
                <a:gd name="connsiteY486" fmla="*/ 1645 h 19998"/>
                <a:gd name="connsiteX487" fmla="*/ 13267 w 19998"/>
                <a:gd name="connsiteY487" fmla="*/ 1671 h 19998"/>
                <a:gd name="connsiteX488" fmla="*/ 13308 w 19998"/>
                <a:gd name="connsiteY488" fmla="*/ 1687 h 19998"/>
                <a:gd name="connsiteX489" fmla="*/ 13308 w 19998"/>
                <a:gd name="connsiteY489" fmla="*/ 1711 h 19998"/>
                <a:gd name="connsiteX490" fmla="*/ 13515 w 19998"/>
                <a:gd name="connsiteY490" fmla="*/ 1628 h 19998"/>
                <a:gd name="connsiteX491" fmla="*/ 13598 w 19998"/>
                <a:gd name="connsiteY491" fmla="*/ 1751 h 19998"/>
                <a:gd name="connsiteX492" fmla="*/ 13660 w 19998"/>
                <a:gd name="connsiteY492" fmla="*/ 1769 h 19998"/>
                <a:gd name="connsiteX493" fmla="*/ 13660 w 19998"/>
                <a:gd name="connsiteY493" fmla="*/ 1833 h 19998"/>
                <a:gd name="connsiteX494" fmla="*/ 13677 w 19998"/>
                <a:gd name="connsiteY494" fmla="*/ 1833 h 19998"/>
                <a:gd name="connsiteX495" fmla="*/ 13677 w 19998"/>
                <a:gd name="connsiteY495" fmla="*/ 1849 h 19998"/>
                <a:gd name="connsiteX496" fmla="*/ 13725 w 19998"/>
                <a:gd name="connsiteY496" fmla="*/ 1849 h 19998"/>
                <a:gd name="connsiteX497" fmla="*/ 13703 w 19998"/>
                <a:gd name="connsiteY497" fmla="*/ 1833 h 19998"/>
                <a:gd name="connsiteX498" fmla="*/ 13725 w 19998"/>
                <a:gd name="connsiteY498" fmla="*/ 1791 h 19998"/>
                <a:gd name="connsiteX499" fmla="*/ 13808 w 19998"/>
                <a:gd name="connsiteY499" fmla="*/ 1873 h 19998"/>
                <a:gd name="connsiteX500" fmla="*/ 13725 w 19998"/>
                <a:gd name="connsiteY500" fmla="*/ 2155 h 19998"/>
                <a:gd name="connsiteX501" fmla="*/ 13725 w 19998"/>
                <a:gd name="connsiteY501" fmla="*/ 2138 h 19998"/>
                <a:gd name="connsiteX502" fmla="*/ 13784 w 19998"/>
                <a:gd name="connsiteY502" fmla="*/ 2155 h 19998"/>
                <a:gd name="connsiteX503" fmla="*/ 13825 w 19998"/>
                <a:gd name="connsiteY503" fmla="*/ 2301 h 19998"/>
                <a:gd name="connsiteX504" fmla="*/ 13703 w 19998"/>
                <a:gd name="connsiteY504" fmla="*/ 2420 h 19998"/>
                <a:gd name="connsiteX505" fmla="*/ 13741 w 19998"/>
                <a:gd name="connsiteY505" fmla="*/ 2463 h 19998"/>
                <a:gd name="connsiteX506" fmla="*/ 13703 w 19998"/>
                <a:gd name="connsiteY506" fmla="*/ 2503 h 19998"/>
                <a:gd name="connsiteX507" fmla="*/ 13784 w 19998"/>
                <a:gd name="connsiteY507" fmla="*/ 2519 h 19998"/>
                <a:gd name="connsiteX508" fmla="*/ 13784 w 19998"/>
                <a:gd name="connsiteY508" fmla="*/ 2540 h 19998"/>
                <a:gd name="connsiteX509" fmla="*/ 13849 w 19998"/>
                <a:gd name="connsiteY509" fmla="*/ 2540 h 19998"/>
                <a:gd name="connsiteX510" fmla="*/ 14280 w 19998"/>
                <a:gd name="connsiteY510" fmla="*/ 2540 h 19998"/>
                <a:gd name="connsiteX511" fmla="*/ 14527 w 19998"/>
                <a:gd name="connsiteY511" fmla="*/ 2437 h 19998"/>
                <a:gd name="connsiteX512" fmla="*/ 14527 w 19998"/>
                <a:gd name="connsiteY512" fmla="*/ 2218 h 19998"/>
                <a:gd name="connsiteX513" fmla="*/ 14715 w 19998"/>
                <a:gd name="connsiteY513" fmla="*/ 2051 h 19998"/>
                <a:gd name="connsiteX514" fmla="*/ 14815 w 19998"/>
                <a:gd name="connsiteY514" fmla="*/ 2115 h 19998"/>
                <a:gd name="connsiteX515" fmla="*/ 14775 w 19998"/>
                <a:gd name="connsiteY515" fmla="*/ 2138 h 19998"/>
                <a:gd name="connsiteX516" fmla="*/ 14796 w 19998"/>
                <a:gd name="connsiteY516" fmla="*/ 2218 h 19998"/>
                <a:gd name="connsiteX517" fmla="*/ 14756 w 19998"/>
                <a:gd name="connsiteY517" fmla="*/ 2195 h 19998"/>
                <a:gd name="connsiteX518" fmla="*/ 14732 w 19998"/>
                <a:gd name="connsiteY518" fmla="*/ 2218 h 19998"/>
                <a:gd name="connsiteX519" fmla="*/ 14756 w 19998"/>
                <a:gd name="connsiteY519" fmla="*/ 2237 h 19998"/>
                <a:gd name="connsiteX520" fmla="*/ 14732 w 19998"/>
                <a:gd name="connsiteY520" fmla="*/ 2275 h 19998"/>
                <a:gd name="connsiteX521" fmla="*/ 14715 w 19998"/>
                <a:gd name="connsiteY521" fmla="*/ 2275 h 19998"/>
                <a:gd name="connsiteX522" fmla="*/ 14756 w 19998"/>
                <a:gd name="connsiteY522" fmla="*/ 2341 h 19998"/>
                <a:gd name="connsiteX523" fmla="*/ 14675 w 19998"/>
                <a:gd name="connsiteY523" fmla="*/ 2519 h 19998"/>
                <a:gd name="connsiteX524" fmla="*/ 14815 w 19998"/>
                <a:gd name="connsiteY524" fmla="*/ 2622 h 19998"/>
                <a:gd name="connsiteX525" fmla="*/ 14796 w 19998"/>
                <a:gd name="connsiteY525" fmla="*/ 2904 h 19998"/>
                <a:gd name="connsiteX526" fmla="*/ 14918 w 19998"/>
                <a:gd name="connsiteY526" fmla="*/ 2904 h 19998"/>
                <a:gd name="connsiteX527" fmla="*/ 14918 w 19998"/>
                <a:gd name="connsiteY527" fmla="*/ 2867 h 19998"/>
                <a:gd name="connsiteX528" fmla="*/ 15001 w 19998"/>
                <a:gd name="connsiteY528" fmla="*/ 2888 h 19998"/>
                <a:gd name="connsiteX529" fmla="*/ 15230 w 19998"/>
                <a:gd name="connsiteY529" fmla="*/ 3074 h 19998"/>
                <a:gd name="connsiteX530" fmla="*/ 15249 w 19998"/>
                <a:gd name="connsiteY530" fmla="*/ 3050 h 19998"/>
                <a:gd name="connsiteX531" fmla="*/ 15249 w 19998"/>
                <a:gd name="connsiteY531" fmla="*/ 3114 h 19998"/>
                <a:gd name="connsiteX532" fmla="*/ 15330 w 19998"/>
                <a:gd name="connsiteY532" fmla="*/ 3114 h 19998"/>
                <a:gd name="connsiteX533" fmla="*/ 15418 w 19998"/>
                <a:gd name="connsiteY533" fmla="*/ 3114 h 19998"/>
                <a:gd name="connsiteX534" fmla="*/ 15499 w 19998"/>
                <a:gd name="connsiteY534" fmla="*/ 3196 h 19998"/>
                <a:gd name="connsiteX535" fmla="*/ 15475 w 19998"/>
                <a:gd name="connsiteY535" fmla="*/ 3252 h 19998"/>
                <a:gd name="connsiteX536" fmla="*/ 15499 w 19998"/>
                <a:gd name="connsiteY536" fmla="*/ 3295 h 19998"/>
                <a:gd name="connsiteX537" fmla="*/ 15499 w 19998"/>
                <a:gd name="connsiteY537" fmla="*/ 3276 h 19998"/>
                <a:gd name="connsiteX538" fmla="*/ 15599 w 19998"/>
                <a:gd name="connsiteY538" fmla="*/ 3276 h 19998"/>
                <a:gd name="connsiteX539" fmla="*/ 15704 w 19998"/>
                <a:gd name="connsiteY539" fmla="*/ 3374 h 19998"/>
                <a:gd name="connsiteX540" fmla="*/ 15682 w 19998"/>
                <a:gd name="connsiteY540" fmla="*/ 3414 h 19998"/>
                <a:gd name="connsiteX541" fmla="*/ 15723 w 19998"/>
                <a:gd name="connsiteY541" fmla="*/ 3478 h 19998"/>
                <a:gd name="connsiteX542" fmla="*/ 15704 w 19998"/>
                <a:gd name="connsiteY542" fmla="*/ 3497 h 19998"/>
                <a:gd name="connsiteX543" fmla="*/ 15747 w 19998"/>
                <a:gd name="connsiteY543" fmla="*/ 3534 h 19998"/>
                <a:gd name="connsiteX544" fmla="*/ 15747 w 19998"/>
                <a:gd name="connsiteY544" fmla="*/ 3518 h 19998"/>
                <a:gd name="connsiteX545" fmla="*/ 15935 w 19998"/>
                <a:gd name="connsiteY545" fmla="*/ 3478 h 19998"/>
                <a:gd name="connsiteX546" fmla="*/ 15935 w 19998"/>
                <a:gd name="connsiteY546" fmla="*/ 3518 h 19998"/>
                <a:gd name="connsiteX547" fmla="*/ 15951 w 19998"/>
                <a:gd name="connsiteY547" fmla="*/ 3518 h 19998"/>
                <a:gd name="connsiteX548" fmla="*/ 15992 w 19998"/>
                <a:gd name="connsiteY548" fmla="*/ 3414 h 19998"/>
                <a:gd name="connsiteX549" fmla="*/ 16156 w 19998"/>
                <a:gd name="connsiteY549" fmla="*/ 3414 h 19998"/>
                <a:gd name="connsiteX550" fmla="*/ 16156 w 19998"/>
                <a:gd name="connsiteY550" fmla="*/ 3374 h 19998"/>
                <a:gd name="connsiteX551" fmla="*/ 16302 w 19998"/>
                <a:gd name="connsiteY551" fmla="*/ 3436 h 19998"/>
                <a:gd name="connsiteX552" fmla="*/ 16285 w 19998"/>
                <a:gd name="connsiteY552" fmla="*/ 3454 h 19998"/>
                <a:gd name="connsiteX553" fmla="*/ 16366 w 19998"/>
                <a:gd name="connsiteY553" fmla="*/ 3518 h 19998"/>
                <a:gd name="connsiteX554" fmla="*/ 16490 w 19998"/>
                <a:gd name="connsiteY554" fmla="*/ 3518 h 19998"/>
                <a:gd name="connsiteX555" fmla="*/ 16506 w 19998"/>
                <a:gd name="connsiteY555" fmla="*/ 3600 h 19998"/>
                <a:gd name="connsiteX556" fmla="*/ 16590 w 19998"/>
                <a:gd name="connsiteY556" fmla="*/ 3624 h 19998"/>
                <a:gd name="connsiteX557" fmla="*/ 16611 w 19998"/>
                <a:gd name="connsiteY557" fmla="*/ 3581 h 19998"/>
                <a:gd name="connsiteX558" fmla="*/ 16694 w 19998"/>
                <a:gd name="connsiteY558" fmla="*/ 3600 h 19998"/>
                <a:gd name="connsiteX559" fmla="*/ 16694 w 19998"/>
                <a:gd name="connsiteY559" fmla="*/ 3560 h 19998"/>
                <a:gd name="connsiteX560" fmla="*/ 16716 w 19998"/>
                <a:gd name="connsiteY560" fmla="*/ 3560 h 19998"/>
                <a:gd name="connsiteX561" fmla="*/ 16716 w 19998"/>
                <a:gd name="connsiteY561" fmla="*/ 3518 h 19998"/>
                <a:gd name="connsiteX562" fmla="*/ 16759 w 19998"/>
                <a:gd name="connsiteY562" fmla="*/ 3497 h 19998"/>
                <a:gd name="connsiteX563" fmla="*/ 16759 w 19998"/>
                <a:gd name="connsiteY563" fmla="*/ 3478 h 19998"/>
                <a:gd name="connsiteX564" fmla="*/ 16940 w 19998"/>
                <a:gd name="connsiteY564" fmla="*/ 3478 h 19998"/>
                <a:gd name="connsiteX565" fmla="*/ 17085 w 19998"/>
                <a:gd name="connsiteY565" fmla="*/ 3560 h 19998"/>
                <a:gd name="connsiteX566" fmla="*/ 17085 w 19998"/>
                <a:gd name="connsiteY566" fmla="*/ 3534 h 19998"/>
                <a:gd name="connsiteX567" fmla="*/ 17192 w 19998"/>
                <a:gd name="connsiteY567" fmla="*/ 3518 h 19998"/>
                <a:gd name="connsiteX568" fmla="*/ 17192 w 19998"/>
                <a:gd name="connsiteY568" fmla="*/ 3534 h 19998"/>
                <a:gd name="connsiteX569" fmla="*/ 17373 w 19998"/>
                <a:gd name="connsiteY569" fmla="*/ 3640 h 19998"/>
                <a:gd name="connsiteX570" fmla="*/ 17354 w 19998"/>
                <a:gd name="connsiteY570" fmla="*/ 3663 h 19998"/>
                <a:gd name="connsiteX571" fmla="*/ 17437 w 19998"/>
                <a:gd name="connsiteY571" fmla="*/ 3783 h 19998"/>
                <a:gd name="connsiteX572" fmla="*/ 17397 w 19998"/>
                <a:gd name="connsiteY572" fmla="*/ 3783 h 19998"/>
                <a:gd name="connsiteX573" fmla="*/ 17414 w 19998"/>
                <a:gd name="connsiteY573" fmla="*/ 3826 h 19998"/>
                <a:gd name="connsiteX574" fmla="*/ 17437 w 19998"/>
                <a:gd name="connsiteY574" fmla="*/ 3826 h 19998"/>
                <a:gd name="connsiteX575" fmla="*/ 17602 w 19998"/>
                <a:gd name="connsiteY575" fmla="*/ 4028 h 19998"/>
                <a:gd name="connsiteX576" fmla="*/ 17623 w 19998"/>
                <a:gd name="connsiteY576" fmla="*/ 4091 h 19998"/>
                <a:gd name="connsiteX577" fmla="*/ 17642 w 19998"/>
                <a:gd name="connsiteY577" fmla="*/ 4091 h 19998"/>
                <a:gd name="connsiteX578" fmla="*/ 17683 w 19998"/>
                <a:gd name="connsiteY578" fmla="*/ 4211 h 19998"/>
                <a:gd name="connsiteX579" fmla="*/ 17849 w 19998"/>
                <a:gd name="connsiteY579" fmla="*/ 4211 h 19998"/>
                <a:gd name="connsiteX580" fmla="*/ 17849 w 19998"/>
                <a:gd name="connsiteY580" fmla="*/ 4171 h 19998"/>
                <a:gd name="connsiteX581" fmla="*/ 17871 w 19998"/>
                <a:gd name="connsiteY581" fmla="*/ 4171 h 19998"/>
                <a:gd name="connsiteX582" fmla="*/ 17830 w 19998"/>
                <a:gd name="connsiteY582" fmla="*/ 4091 h 19998"/>
                <a:gd name="connsiteX583" fmla="*/ 17871 w 19998"/>
                <a:gd name="connsiteY583" fmla="*/ 4065 h 19998"/>
                <a:gd name="connsiteX584" fmla="*/ 17935 w 19998"/>
                <a:gd name="connsiteY584" fmla="*/ 4091 h 19998"/>
                <a:gd name="connsiteX585" fmla="*/ 17976 w 19998"/>
                <a:gd name="connsiteY585" fmla="*/ 4065 h 19998"/>
                <a:gd name="connsiteX586" fmla="*/ 18019 w 19998"/>
                <a:gd name="connsiteY586" fmla="*/ 4091 h 19998"/>
                <a:gd name="connsiteX587" fmla="*/ 18140 w 19998"/>
                <a:gd name="connsiteY587" fmla="*/ 4131 h 19998"/>
                <a:gd name="connsiteX588" fmla="*/ 18183 w 19998"/>
                <a:gd name="connsiteY588" fmla="*/ 4293 h 19998"/>
                <a:gd name="connsiteX589" fmla="*/ 18200 w 19998"/>
                <a:gd name="connsiteY589" fmla="*/ 4293 h 19998"/>
                <a:gd name="connsiteX590" fmla="*/ 18223 w 19998"/>
                <a:gd name="connsiteY590" fmla="*/ 4211 h 19998"/>
                <a:gd name="connsiteX591" fmla="*/ 18240 w 19998"/>
                <a:gd name="connsiteY591" fmla="*/ 4211 h 19998"/>
                <a:gd name="connsiteX592" fmla="*/ 18240 w 19998"/>
                <a:gd name="connsiteY592" fmla="*/ 4230 h 19998"/>
                <a:gd name="connsiteX593" fmla="*/ 18281 w 19998"/>
                <a:gd name="connsiteY593" fmla="*/ 4230 h 19998"/>
                <a:gd name="connsiteX594" fmla="*/ 18328 w 19998"/>
                <a:gd name="connsiteY594" fmla="*/ 4270 h 19998"/>
                <a:gd name="connsiteX595" fmla="*/ 18369 w 19998"/>
                <a:gd name="connsiteY595" fmla="*/ 4253 h 19998"/>
                <a:gd name="connsiteX596" fmla="*/ 18388 w 19998"/>
                <a:gd name="connsiteY596" fmla="*/ 4270 h 19998"/>
                <a:gd name="connsiteX597" fmla="*/ 18531 w 19998"/>
                <a:gd name="connsiteY597" fmla="*/ 4253 h 19998"/>
                <a:gd name="connsiteX598" fmla="*/ 18531 w 19998"/>
                <a:gd name="connsiteY598" fmla="*/ 4270 h 19998"/>
                <a:gd name="connsiteX599" fmla="*/ 18631 w 19998"/>
                <a:gd name="connsiteY599" fmla="*/ 4211 h 19998"/>
                <a:gd name="connsiteX600" fmla="*/ 18631 w 19998"/>
                <a:gd name="connsiteY600" fmla="*/ 4131 h 19998"/>
                <a:gd name="connsiteX601" fmla="*/ 18762 w 19998"/>
                <a:gd name="connsiteY601" fmla="*/ 4108 h 19998"/>
                <a:gd name="connsiteX602" fmla="*/ 18778 w 19998"/>
                <a:gd name="connsiteY602" fmla="*/ 4148 h 19998"/>
                <a:gd name="connsiteX603" fmla="*/ 18821 w 19998"/>
                <a:gd name="connsiteY603" fmla="*/ 4131 h 19998"/>
                <a:gd name="connsiteX604" fmla="*/ 18943 w 19998"/>
                <a:gd name="connsiteY604" fmla="*/ 4333 h 19998"/>
                <a:gd name="connsiteX605" fmla="*/ 19047 w 19998"/>
                <a:gd name="connsiteY605" fmla="*/ 4333 h 19998"/>
                <a:gd name="connsiteX606" fmla="*/ 19064 w 19998"/>
                <a:gd name="connsiteY606" fmla="*/ 4392 h 19998"/>
                <a:gd name="connsiteX607" fmla="*/ 19152 w 19998"/>
                <a:gd name="connsiteY607" fmla="*/ 4392 h 19998"/>
                <a:gd name="connsiteX608" fmla="*/ 19152 w 19998"/>
                <a:gd name="connsiteY608" fmla="*/ 4373 h 19998"/>
                <a:gd name="connsiteX609" fmla="*/ 19212 w 19998"/>
                <a:gd name="connsiteY609" fmla="*/ 4373 h 19998"/>
                <a:gd name="connsiteX610" fmla="*/ 19212 w 19998"/>
                <a:gd name="connsiteY610" fmla="*/ 4392 h 19998"/>
                <a:gd name="connsiteX611" fmla="*/ 19317 w 19998"/>
                <a:gd name="connsiteY611" fmla="*/ 4333 h 19998"/>
                <a:gd name="connsiteX612" fmla="*/ 19417 w 19998"/>
                <a:gd name="connsiteY612" fmla="*/ 4392 h 19998"/>
                <a:gd name="connsiteX613" fmla="*/ 19443 w 19998"/>
                <a:gd name="connsiteY613" fmla="*/ 4373 h 19998"/>
                <a:gd name="connsiteX614" fmla="*/ 19500 w 19998"/>
                <a:gd name="connsiteY614" fmla="*/ 4373 h 19998"/>
                <a:gd name="connsiteX615" fmla="*/ 19521 w 19998"/>
                <a:gd name="connsiteY615" fmla="*/ 4352 h 19998"/>
                <a:gd name="connsiteX616" fmla="*/ 19998 w 19998"/>
                <a:gd name="connsiteY616" fmla="*/ 4512 h 19998"/>
                <a:gd name="connsiteX617" fmla="*/ 19750 w 19998"/>
                <a:gd name="connsiteY617" fmla="*/ 4939 h 19998"/>
                <a:gd name="connsiteX618" fmla="*/ 19712 w 19998"/>
                <a:gd name="connsiteY618" fmla="*/ 4939 h 19998"/>
                <a:gd name="connsiteX619" fmla="*/ 19686 w 19998"/>
                <a:gd name="connsiteY619" fmla="*/ 5003 h 19998"/>
                <a:gd name="connsiteX620" fmla="*/ 19645 w 19998"/>
                <a:gd name="connsiteY620" fmla="*/ 5003 h 19998"/>
                <a:gd name="connsiteX621" fmla="*/ 19131 w 19998"/>
                <a:gd name="connsiteY621" fmla="*/ 6512 h 19998"/>
                <a:gd name="connsiteX622" fmla="*/ 19236 w 19998"/>
                <a:gd name="connsiteY622" fmla="*/ 7750 h 19998"/>
                <a:gd name="connsiteX623" fmla="*/ 19212 w 19998"/>
                <a:gd name="connsiteY623" fmla="*/ 7750 h 19998"/>
                <a:gd name="connsiteX624" fmla="*/ 19090 w 19998"/>
                <a:gd name="connsiteY624" fmla="*/ 7870 h 19998"/>
                <a:gd name="connsiteX625" fmla="*/ 19152 w 19998"/>
                <a:gd name="connsiteY625" fmla="*/ 7853 h 19998"/>
                <a:gd name="connsiteX626" fmla="*/ 19064 w 19998"/>
                <a:gd name="connsiteY626" fmla="*/ 7973 h 19998"/>
                <a:gd name="connsiteX627" fmla="*/ 18983 w 19998"/>
                <a:gd name="connsiteY627" fmla="*/ 7973 h 19998"/>
                <a:gd name="connsiteX628" fmla="*/ 18714 w 19998"/>
                <a:gd name="connsiteY628" fmla="*/ 8135 h 19998"/>
                <a:gd name="connsiteX629" fmla="*/ 18695 w 19998"/>
                <a:gd name="connsiteY629" fmla="*/ 8093 h 19998"/>
                <a:gd name="connsiteX630" fmla="*/ 18614 w 19998"/>
                <a:gd name="connsiteY630" fmla="*/ 7997 h 19998"/>
                <a:gd name="connsiteX631" fmla="*/ 18304 w 19998"/>
                <a:gd name="connsiteY63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803 w 19998"/>
                <a:gd name="connsiteY370" fmla="*/ 5085 h 19998"/>
                <a:gd name="connsiteX371" fmla="*/ 826 w 19998"/>
                <a:gd name="connsiteY371" fmla="*/ 5106 h 19998"/>
                <a:gd name="connsiteX372" fmla="*/ 803 w 19998"/>
                <a:gd name="connsiteY372" fmla="*/ 5149 h 19998"/>
                <a:gd name="connsiteX373" fmla="*/ 803 w 19998"/>
                <a:gd name="connsiteY373" fmla="*/ 5165 h 19998"/>
                <a:gd name="connsiteX374" fmla="*/ 1276 w 19998"/>
                <a:gd name="connsiteY374" fmla="*/ 5022 h 19998"/>
                <a:gd name="connsiteX375" fmla="*/ 1276 w 19998"/>
                <a:gd name="connsiteY375" fmla="*/ 5003 h 19998"/>
                <a:gd name="connsiteX376" fmla="*/ 1276 w 19998"/>
                <a:gd name="connsiteY376" fmla="*/ 5022 h 19998"/>
                <a:gd name="connsiteX377" fmla="*/ 1298 w 19998"/>
                <a:gd name="connsiteY377" fmla="*/ 5022 h 19998"/>
                <a:gd name="connsiteX378" fmla="*/ 1298 w 19998"/>
                <a:gd name="connsiteY378" fmla="*/ 5003 h 19998"/>
                <a:gd name="connsiteX379" fmla="*/ 1341 w 19998"/>
                <a:gd name="connsiteY379" fmla="*/ 5165 h 19998"/>
                <a:gd name="connsiteX380" fmla="*/ 1381 w 19998"/>
                <a:gd name="connsiteY380" fmla="*/ 5165 h 19998"/>
                <a:gd name="connsiteX381" fmla="*/ 1524 w 19998"/>
                <a:gd name="connsiteY381" fmla="*/ 5069 h 19998"/>
                <a:gd name="connsiteX382" fmla="*/ 1562 w 19998"/>
                <a:gd name="connsiteY382" fmla="*/ 5069 h 19998"/>
                <a:gd name="connsiteX383" fmla="*/ 1562 w 19998"/>
                <a:gd name="connsiteY383" fmla="*/ 5043 h 19998"/>
                <a:gd name="connsiteX384" fmla="*/ 1815 w 19998"/>
                <a:gd name="connsiteY384" fmla="*/ 5125 h 19998"/>
                <a:gd name="connsiteX385" fmla="*/ 1815 w 19998"/>
                <a:gd name="connsiteY385" fmla="*/ 5149 h 19998"/>
                <a:gd name="connsiteX386" fmla="*/ 1831 w 19998"/>
                <a:gd name="connsiteY386" fmla="*/ 5149 h 19998"/>
                <a:gd name="connsiteX387" fmla="*/ 1874 w 19998"/>
                <a:gd name="connsiteY387" fmla="*/ 5149 h 19998"/>
                <a:gd name="connsiteX388" fmla="*/ 1936 w 19998"/>
                <a:gd name="connsiteY388" fmla="*/ 5165 h 19998"/>
                <a:gd name="connsiteX389" fmla="*/ 1936 w 19998"/>
                <a:gd name="connsiteY389" fmla="*/ 5149 h 19998"/>
                <a:gd name="connsiteX390" fmla="*/ 1979 w 19998"/>
                <a:gd name="connsiteY390" fmla="*/ 5003 h 19998"/>
                <a:gd name="connsiteX391" fmla="*/ 1936 w 19998"/>
                <a:gd name="connsiteY391" fmla="*/ 4939 h 19998"/>
                <a:gd name="connsiteX392" fmla="*/ 2103 w 19998"/>
                <a:gd name="connsiteY392" fmla="*/ 4820 h 19998"/>
                <a:gd name="connsiteX393" fmla="*/ 2496 w 19998"/>
                <a:gd name="connsiteY393" fmla="*/ 4777 h 19998"/>
                <a:gd name="connsiteX394" fmla="*/ 2536 w 19998"/>
                <a:gd name="connsiteY394" fmla="*/ 4860 h 19998"/>
                <a:gd name="connsiteX395" fmla="*/ 2722 w 19998"/>
                <a:gd name="connsiteY395" fmla="*/ 4761 h 19998"/>
                <a:gd name="connsiteX396" fmla="*/ 2722 w 19998"/>
                <a:gd name="connsiteY396" fmla="*/ 4900 h 19998"/>
                <a:gd name="connsiteX397" fmla="*/ 2805 w 19998"/>
                <a:gd name="connsiteY397" fmla="*/ 4923 h 19998"/>
                <a:gd name="connsiteX398" fmla="*/ 2970 w 19998"/>
                <a:gd name="connsiteY398" fmla="*/ 5189 h 19998"/>
                <a:gd name="connsiteX399" fmla="*/ 3256 w 19998"/>
                <a:gd name="connsiteY399" fmla="*/ 5673 h 19998"/>
                <a:gd name="connsiteX400" fmla="*/ 3608 w 19998"/>
                <a:gd name="connsiteY400" fmla="*/ 5391 h 19998"/>
                <a:gd name="connsiteX401" fmla="*/ 3860 w 19998"/>
                <a:gd name="connsiteY401" fmla="*/ 5268 h 19998"/>
                <a:gd name="connsiteX402" fmla="*/ 3999 w 19998"/>
                <a:gd name="connsiteY402" fmla="*/ 5534 h 19998"/>
                <a:gd name="connsiteX403" fmla="*/ 4351 w 19998"/>
                <a:gd name="connsiteY403" fmla="*/ 5351 h 19998"/>
                <a:gd name="connsiteX404" fmla="*/ 4580 w 19998"/>
                <a:gd name="connsiteY404" fmla="*/ 5268 h 19998"/>
                <a:gd name="connsiteX405" fmla="*/ 4580 w 19998"/>
                <a:gd name="connsiteY405" fmla="*/ 5471 h 19998"/>
                <a:gd name="connsiteX406" fmla="*/ 4994 w 19998"/>
                <a:gd name="connsiteY406" fmla="*/ 5449 h 19998"/>
                <a:gd name="connsiteX407" fmla="*/ 5323 w 19998"/>
                <a:gd name="connsiteY407" fmla="*/ 5471 h 19998"/>
                <a:gd name="connsiteX408" fmla="*/ 5242 w 19998"/>
                <a:gd name="connsiteY408" fmla="*/ 5407 h 19998"/>
                <a:gd name="connsiteX409" fmla="*/ 4994 w 19998"/>
                <a:gd name="connsiteY409" fmla="*/ 5003 h 19998"/>
                <a:gd name="connsiteX410" fmla="*/ 4970 w 19998"/>
                <a:gd name="connsiteY410" fmla="*/ 5003 h 19998"/>
                <a:gd name="connsiteX411" fmla="*/ 4954 w 19998"/>
                <a:gd name="connsiteY411" fmla="*/ 4982 h 19998"/>
                <a:gd name="connsiteX412" fmla="*/ 5054 w 19998"/>
                <a:gd name="connsiteY412" fmla="*/ 4618 h 19998"/>
                <a:gd name="connsiteX413" fmla="*/ 5054 w 19998"/>
                <a:gd name="connsiteY413" fmla="*/ 4601 h 19998"/>
                <a:gd name="connsiteX414" fmla="*/ 5037 w 19998"/>
                <a:gd name="connsiteY414" fmla="*/ 4618 h 19998"/>
                <a:gd name="connsiteX415" fmla="*/ 5011 w 19998"/>
                <a:gd name="connsiteY415" fmla="*/ 4131 h 19998"/>
                <a:gd name="connsiteX416" fmla="*/ 4970 w 19998"/>
                <a:gd name="connsiteY416" fmla="*/ 4131 h 19998"/>
                <a:gd name="connsiteX417" fmla="*/ 4642 w 19998"/>
                <a:gd name="connsiteY417" fmla="*/ 3335 h 19998"/>
                <a:gd name="connsiteX418" fmla="*/ 4663 w 19998"/>
                <a:gd name="connsiteY418" fmla="*/ 3092 h 19998"/>
                <a:gd name="connsiteX419" fmla="*/ 4563 w 19998"/>
                <a:gd name="connsiteY419" fmla="*/ 3050 h 19998"/>
                <a:gd name="connsiteX420" fmla="*/ 4684 w 19998"/>
                <a:gd name="connsiteY420" fmla="*/ 2947 h 19998"/>
                <a:gd name="connsiteX421" fmla="*/ 5242 w 19998"/>
                <a:gd name="connsiteY421" fmla="*/ 3092 h 19998"/>
                <a:gd name="connsiteX422" fmla="*/ 5258 w 19998"/>
                <a:gd name="connsiteY422" fmla="*/ 3029 h 19998"/>
                <a:gd name="connsiteX423" fmla="*/ 5570 w 19998"/>
                <a:gd name="connsiteY423" fmla="*/ 3050 h 19998"/>
                <a:gd name="connsiteX424" fmla="*/ 5632 w 19998"/>
                <a:gd name="connsiteY424" fmla="*/ 3252 h 19998"/>
                <a:gd name="connsiteX425" fmla="*/ 5592 w 19998"/>
                <a:gd name="connsiteY425" fmla="*/ 3252 h 19998"/>
                <a:gd name="connsiteX426" fmla="*/ 5570 w 19998"/>
                <a:gd name="connsiteY426" fmla="*/ 3316 h 19998"/>
                <a:gd name="connsiteX427" fmla="*/ 5511 w 19998"/>
                <a:gd name="connsiteY427" fmla="*/ 3316 h 19998"/>
                <a:gd name="connsiteX428" fmla="*/ 5675 w 19998"/>
                <a:gd name="connsiteY428" fmla="*/ 3800 h 19998"/>
                <a:gd name="connsiteX429" fmla="*/ 5649 w 19998"/>
                <a:gd name="connsiteY429" fmla="*/ 3826 h 19998"/>
                <a:gd name="connsiteX430" fmla="*/ 5732 w 19998"/>
                <a:gd name="connsiteY430" fmla="*/ 3842 h 19998"/>
                <a:gd name="connsiteX431" fmla="*/ 5713 w 19998"/>
                <a:gd name="connsiteY431" fmla="*/ 3842 h 19998"/>
                <a:gd name="connsiteX432" fmla="*/ 5732 w 19998"/>
                <a:gd name="connsiteY432" fmla="*/ 3882 h 19998"/>
                <a:gd name="connsiteX433" fmla="*/ 5756 w 19998"/>
                <a:gd name="connsiteY433" fmla="*/ 3882 h 19998"/>
                <a:gd name="connsiteX434" fmla="*/ 5775 w 19998"/>
                <a:gd name="connsiteY434" fmla="*/ 3882 h 19998"/>
                <a:gd name="connsiteX435" fmla="*/ 5861 w 19998"/>
                <a:gd name="connsiteY435" fmla="*/ 3762 h 19998"/>
                <a:gd name="connsiteX436" fmla="*/ 6499 w 19998"/>
                <a:gd name="connsiteY436" fmla="*/ 3906 h 19998"/>
                <a:gd name="connsiteX437" fmla="*/ 7611 w 19998"/>
                <a:gd name="connsiteY437" fmla="*/ 3826 h 19998"/>
                <a:gd name="connsiteX438" fmla="*/ 7923 w 19998"/>
                <a:gd name="connsiteY438" fmla="*/ 3722 h 19998"/>
                <a:gd name="connsiteX439" fmla="*/ 8045 w 19998"/>
                <a:gd name="connsiteY439" fmla="*/ 3703 h 19998"/>
                <a:gd name="connsiteX440" fmla="*/ 7611 w 19998"/>
                <a:gd name="connsiteY440" fmla="*/ 3600 h 19998"/>
                <a:gd name="connsiteX441" fmla="*/ 7611 w 19998"/>
                <a:gd name="connsiteY441" fmla="*/ 3581 h 19998"/>
                <a:gd name="connsiteX442" fmla="*/ 7799 w 19998"/>
                <a:gd name="connsiteY442" fmla="*/ 3092 h 19998"/>
                <a:gd name="connsiteX443" fmla="*/ 9574 w 19998"/>
                <a:gd name="connsiteY443" fmla="*/ 2317 h 19998"/>
                <a:gd name="connsiteX444" fmla="*/ 9843 w 19998"/>
                <a:gd name="connsiteY444" fmla="*/ 1993 h 19998"/>
                <a:gd name="connsiteX445" fmla="*/ 9902 w 19998"/>
                <a:gd name="connsiteY445" fmla="*/ 2051 h 19998"/>
                <a:gd name="connsiteX446" fmla="*/ 10031 w 19998"/>
                <a:gd name="connsiteY446" fmla="*/ 2051 h 19998"/>
                <a:gd name="connsiteX447" fmla="*/ 9964 w 19998"/>
                <a:gd name="connsiteY447" fmla="*/ 1972 h 19998"/>
                <a:gd name="connsiteX448" fmla="*/ 9943 w 19998"/>
                <a:gd name="connsiteY448" fmla="*/ 1993 h 19998"/>
                <a:gd name="connsiteX449" fmla="*/ 9843 w 19998"/>
                <a:gd name="connsiteY449" fmla="*/ 1645 h 19998"/>
                <a:gd name="connsiteX450" fmla="*/ 9902 w 19998"/>
                <a:gd name="connsiteY450" fmla="*/ 1645 h 19998"/>
                <a:gd name="connsiteX451" fmla="*/ 9902 w 19998"/>
                <a:gd name="connsiteY451" fmla="*/ 1628 h 19998"/>
                <a:gd name="connsiteX452" fmla="*/ 9902 w 19998"/>
                <a:gd name="connsiteY452" fmla="*/ 1607 h 19998"/>
                <a:gd name="connsiteX453" fmla="*/ 9843 w 19998"/>
                <a:gd name="connsiteY453" fmla="*/ 1542 h 19998"/>
                <a:gd name="connsiteX454" fmla="*/ 9886 w 19998"/>
                <a:gd name="connsiteY454" fmla="*/ 1260 h 19998"/>
                <a:gd name="connsiteX455" fmla="*/ 9926 w 19998"/>
                <a:gd name="connsiteY455" fmla="*/ 1243 h 19998"/>
                <a:gd name="connsiteX456" fmla="*/ 9886 w 19998"/>
                <a:gd name="connsiteY456" fmla="*/ 815 h 19998"/>
                <a:gd name="connsiteX457" fmla="*/ 9902 w 19998"/>
                <a:gd name="connsiteY457" fmla="*/ 815 h 19998"/>
                <a:gd name="connsiteX458" fmla="*/ 9886 w 19998"/>
                <a:gd name="connsiteY458" fmla="*/ 484 h 19998"/>
                <a:gd name="connsiteX459" fmla="*/ 10645 w 19998"/>
                <a:gd name="connsiteY459" fmla="*/ 186 h 19998"/>
                <a:gd name="connsiteX460" fmla="*/ 11307 w 19998"/>
                <a:gd name="connsiteY460" fmla="*/ 0 h 19998"/>
                <a:gd name="connsiteX461" fmla="*/ 11431 w 19998"/>
                <a:gd name="connsiteY461" fmla="*/ 324 h 19998"/>
                <a:gd name="connsiteX462" fmla="*/ 11431 w 19998"/>
                <a:gd name="connsiteY462" fmla="*/ 630 h 19998"/>
                <a:gd name="connsiteX463" fmla="*/ 11577 w 19998"/>
                <a:gd name="connsiteY463" fmla="*/ 630 h 19998"/>
                <a:gd name="connsiteX464" fmla="*/ 11700 w 19998"/>
                <a:gd name="connsiteY464" fmla="*/ 832 h 19998"/>
                <a:gd name="connsiteX465" fmla="*/ 11822 w 19998"/>
                <a:gd name="connsiteY465" fmla="*/ 895 h 19998"/>
                <a:gd name="connsiteX466" fmla="*/ 12158 w 19998"/>
                <a:gd name="connsiteY466" fmla="*/ 670 h 19998"/>
                <a:gd name="connsiteX467" fmla="*/ 12279 w 19998"/>
                <a:gd name="connsiteY467" fmla="*/ 792 h 19998"/>
                <a:gd name="connsiteX468" fmla="*/ 12255 w 19998"/>
                <a:gd name="connsiteY468" fmla="*/ 815 h 19998"/>
                <a:gd name="connsiteX469" fmla="*/ 12360 w 19998"/>
                <a:gd name="connsiteY469" fmla="*/ 895 h 19998"/>
                <a:gd name="connsiteX470" fmla="*/ 12360 w 19998"/>
                <a:gd name="connsiteY470" fmla="*/ 912 h 19998"/>
                <a:gd name="connsiteX471" fmla="*/ 12339 w 19998"/>
                <a:gd name="connsiteY471" fmla="*/ 935 h 19998"/>
                <a:gd name="connsiteX472" fmla="*/ 12548 w 19998"/>
                <a:gd name="connsiteY472" fmla="*/ 1342 h 19998"/>
                <a:gd name="connsiteX473" fmla="*/ 12753 w 19998"/>
                <a:gd name="connsiteY473" fmla="*/ 1260 h 19998"/>
                <a:gd name="connsiteX474" fmla="*/ 12729 w 19998"/>
                <a:gd name="connsiteY474" fmla="*/ 1363 h 19998"/>
                <a:gd name="connsiteX475" fmla="*/ 12834 w 19998"/>
                <a:gd name="connsiteY475" fmla="*/ 1323 h 19998"/>
                <a:gd name="connsiteX476" fmla="*/ 12853 w 19998"/>
                <a:gd name="connsiteY476" fmla="*/ 1342 h 19998"/>
                <a:gd name="connsiteX477" fmla="*/ 12901 w 19998"/>
                <a:gd name="connsiteY477" fmla="*/ 1342 h 19998"/>
                <a:gd name="connsiteX478" fmla="*/ 13039 w 19998"/>
                <a:gd name="connsiteY478" fmla="*/ 1769 h 19998"/>
                <a:gd name="connsiteX479" fmla="*/ 13039 w 19998"/>
                <a:gd name="connsiteY479" fmla="*/ 1751 h 19998"/>
                <a:gd name="connsiteX480" fmla="*/ 13065 w 19998"/>
                <a:gd name="connsiteY480" fmla="*/ 1751 h 19998"/>
                <a:gd name="connsiteX481" fmla="*/ 13082 w 19998"/>
                <a:gd name="connsiteY481" fmla="*/ 1671 h 19998"/>
                <a:gd name="connsiteX482" fmla="*/ 13186 w 19998"/>
                <a:gd name="connsiteY482" fmla="*/ 1645 h 19998"/>
                <a:gd name="connsiteX483" fmla="*/ 13203 w 19998"/>
                <a:gd name="connsiteY483" fmla="*/ 1671 h 19998"/>
                <a:gd name="connsiteX484" fmla="*/ 13203 w 19998"/>
                <a:gd name="connsiteY484" fmla="*/ 1645 h 19998"/>
                <a:gd name="connsiteX485" fmla="*/ 13267 w 19998"/>
                <a:gd name="connsiteY485" fmla="*/ 1645 h 19998"/>
                <a:gd name="connsiteX486" fmla="*/ 13267 w 19998"/>
                <a:gd name="connsiteY486" fmla="*/ 1671 h 19998"/>
                <a:gd name="connsiteX487" fmla="*/ 13308 w 19998"/>
                <a:gd name="connsiteY487" fmla="*/ 1687 h 19998"/>
                <a:gd name="connsiteX488" fmla="*/ 13308 w 19998"/>
                <a:gd name="connsiteY488" fmla="*/ 1711 h 19998"/>
                <a:gd name="connsiteX489" fmla="*/ 13515 w 19998"/>
                <a:gd name="connsiteY489" fmla="*/ 1628 h 19998"/>
                <a:gd name="connsiteX490" fmla="*/ 13598 w 19998"/>
                <a:gd name="connsiteY490" fmla="*/ 1751 h 19998"/>
                <a:gd name="connsiteX491" fmla="*/ 13660 w 19998"/>
                <a:gd name="connsiteY491" fmla="*/ 1769 h 19998"/>
                <a:gd name="connsiteX492" fmla="*/ 13660 w 19998"/>
                <a:gd name="connsiteY492" fmla="*/ 1833 h 19998"/>
                <a:gd name="connsiteX493" fmla="*/ 13677 w 19998"/>
                <a:gd name="connsiteY493" fmla="*/ 1833 h 19998"/>
                <a:gd name="connsiteX494" fmla="*/ 13677 w 19998"/>
                <a:gd name="connsiteY494" fmla="*/ 1849 h 19998"/>
                <a:gd name="connsiteX495" fmla="*/ 13725 w 19998"/>
                <a:gd name="connsiteY495" fmla="*/ 1849 h 19998"/>
                <a:gd name="connsiteX496" fmla="*/ 13703 w 19998"/>
                <a:gd name="connsiteY496" fmla="*/ 1833 h 19998"/>
                <a:gd name="connsiteX497" fmla="*/ 13725 w 19998"/>
                <a:gd name="connsiteY497" fmla="*/ 1791 h 19998"/>
                <a:gd name="connsiteX498" fmla="*/ 13808 w 19998"/>
                <a:gd name="connsiteY498" fmla="*/ 1873 h 19998"/>
                <a:gd name="connsiteX499" fmla="*/ 13725 w 19998"/>
                <a:gd name="connsiteY499" fmla="*/ 2155 h 19998"/>
                <a:gd name="connsiteX500" fmla="*/ 13725 w 19998"/>
                <a:gd name="connsiteY500" fmla="*/ 2138 h 19998"/>
                <a:gd name="connsiteX501" fmla="*/ 13784 w 19998"/>
                <a:gd name="connsiteY501" fmla="*/ 2155 h 19998"/>
                <a:gd name="connsiteX502" fmla="*/ 13825 w 19998"/>
                <a:gd name="connsiteY502" fmla="*/ 2301 h 19998"/>
                <a:gd name="connsiteX503" fmla="*/ 13703 w 19998"/>
                <a:gd name="connsiteY503" fmla="*/ 2420 h 19998"/>
                <a:gd name="connsiteX504" fmla="*/ 13741 w 19998"/>
                <a:gd name="connsiteY504" fmla="*/ 2463 h 19998"/>
                <a:gd name="connsiteX505" fmla="*/ 13703 w 19998"/>
                <a:gd name="connsiteY505" fmla="*/ 2503 h 19998"/>
                <a:gd name="connsiteX506" fmla="*/ 13784 w 19998"/>
                <a:gd name="connsiteY506" fmla="*/ 2519 h 19998"/>
                <a:gd name="connsiteX507" fmla="*/ 13784 w 19998"/>
                <a:gd name="connsiteY507" fmla="*/ 2540 h 19998"/>
                <a:gd name="connsiteX508" fmla="*/ 13849 w 19998"/>
                <a:gd name="connsiteY508" fmla="*/ 2540 h 19998"/>
                <a:gd name="connsiteX509" fmla="*/ 14280 w 19998"/>
                <a:gd name="connsiteY509" fmla="*/ 2540 h 19998"/>
                <a:gd name="connsiteX510" fmla="*/ 14527 w 19998"/>
                <a:gd name="connsiteY510" fmla="*/ 2437 h 19998"/>
                <a:gd name="connsiteX511" fmla="*/ 14527 w 19998"/>
                <a:gd name="connsiteY511" fmla="*/ 2218 h 19998"/>
                <a:gd name="connsiteX512" fmla="*/ 14715 w 19998"/>
                <a:gd name="connsiteY512" fmla="*/ 2051 h 19998"/>
                <a:gd name="connsiteX513" fmla="*/ 14815 w 19998"/>
                <a:gd name="connsiteY513" fmla="*/ 2115 h 19998"/>
                <a:gd name="connsiteX514" fmla="*/ 14775 w 19998"/>
                <a:gd name="connsiteY514" fmla="*/ 2138 h 19998"/>
                <a:gd name="connsiteX515" fmla="*/ 14796 w 19998"/>
                <a:gd name="connsiteY515" fmla="*/ 2218 h 19998"/>
                <a:gd name="connsiteX516" fmla="*/ 14756 w 19998"/>
                <a:gd name="connsiteY516" fmla="*/ 2195 h 19998"/>
                <a:gd name="connsiteX517" fmla="*/ 14732 w 19998"/>
                <a:gd name="connsiteY517" fmla="*/ 2218 h 19998"/>
                <a:gd name="connsiteX518" fmla="*/ 14756 w 19998"/>
                <a:gd name="connsiteY518" fmla="*/ 2237 h 19998"/>
                <a:gd name="connsiteX519" fmla="*/ 14732 w 19998"/>
                <a:gd name="connsiteY519" fmla="*/ 2275 h 19998"/>
                <a:gd name="connsiteX520" fmla="*/ 14715 w 19998"/>
                <a:gd name="connsiteY520" fmla="*/ 2275 h 19998"/>
                <a:gd name="connsiteX521" fmla="*/ 14756 w 19998"/>
                <a:gd name="connsiteY521" fmla="*/ 2341 h 19998"/>
                <a:gd name="connsiteX522" fmla="*/ 14675 w 19998"/>
                <a:gd name="connsiteY522" fmla="*/ 2519 h 19998"/>
                <a:gd name="connsiteX523" fmla="*/ 14815 w 19998"/>
                <a:gd name="connsiteY523" fmla="*/ 2622 h 19998"/>
                <a:gd name="connsiteX524" fmla="*/ 14796 w 19998"/>
                <a:gd name="connsiteY524" fmla="*/ 2904 h 19998"/>
                <a:gd name="connsiteX525" fmla="*/ 14918 w 19998"/>
                <a:gd name="connsiteY525" fmla="*/ 2904 h 19998"/>
                <a:gd name="connsiteX526" fmla="*/ 14918 w 19998"/>
                <a:gd name="connsiteY526" fmla="*/ 2867 h 19998"/>
                <a:gd name="connsiteX527" fmla="*/ 15001 w 19998"/>
                <a:gd name="connsiteY527" fmla="*/ 2888 h 19998"/>
                <a:gd name="connsiteX528" fmla="*/ 15230 w 19998"/>
                <a:gd name="connsiteY528" fmla="*/ 3074 h 19998"/>
                <a:gd name="connsiteX529" fmla="*/ 15249 w 19998"/>
                <a:gd name="connsiteY529" fmla="*/ 3050 h 19998"/>
                <a:gd name="connsiteX530" fmla="*/ 15249 w 19998"/>
                <a:gd name="connsiteY530" fmla="*/ 3114 h 19998"/>
                <a:gd name="connsiteX531" fmla="*/ 15330 w 19998"/>
                <a:gd name="connsiteY531" fmla="*/ 3114 h 19998"/>
                <a:gd name="connsiteX532" fmla="*/ 15418 w 19998"/>
                <a:gd name="connsiteY532" fmla="*/ 3114 h 19998"/>
                <a:gd name="connsiteX533" fmla="*/ 15499 w 19998"/>
                <a:gd name="connsiteY533" fmla="*/ 3196 h 19998"/>
                <a:gd name="connsiteX534" fmla="*/ 15475 w 19998"/>
                <a:gd name="connsiteY534" fmla="*/ 3252 h 19998"/>
                <a:gd name="connsiteX535" fmla="*/ 15499 w 19998"/>
                <a:gd name="connsiteY535" fmla="*/ 3295 h 19998"/>
                <a:gd name="connsiteX536" fmla="*/ 15499 w 19998"/>
                <a:gd name="connsiteY536" fmla="*/ 3276 h 19998"/>
                <a:gd name="connsiteX537" fmla="*/ 15599 w 19998"/>
                <a:gd name="connsiteY537" fmla="*/ 3276 h 19998"/>
                <a:gd name="connsiteX538" fmla="*/ 15704 w 19998"/>
                <a:gd name="connsiteY538" fmla="*/ 3374 h 19998"/>
                <a:gd name="connsiteX539" fmla="*/ 15682 w 19998"/>
                <a:gd name="connsiteY539" fmla="*/ 3414 h 19998"/>
                <a:gd name="connsiteX540" fmla="*/ 15723 w 19998"/>
                <a:gd name="connsiteY540" fmla="*/ 3478 h 19998"/>
                <a:gd name="connsiteX541" fmla="*/ 15704 w 19998"/>
                <a:gd name="connsiteY541" fmla="*/ 3497 h 19998"/>
                <a:gd name="connsiteX542" fmla="*/ 15747 w 19998"/>
                <a:gd name="connsiteY542" fmla="*/ 3534 h 19998"/>
                <a:gd name="connsiteX543" fmla="*/ 15747 w 19998"/>
                <a:gd name="connsiteY543" fmla="*/ 3518 h 19998"/>
                <a:gd name="connsiteX544" fmla="*/ 15935 w 19998"/>
                <a:gd name="connsiteY544" fmla="*/ 3478 h 19998"/>
                <a:gd name="connsiteX545" fmla="*/ 15935 w 19998"/>
                <a:gd name="connsiteY545" fmla="*/ 3518 h 19998"/>
                <a:gd name="connsiteX546" fmla="*/ 15951 w 19998"/>
                <a:gd name="connsiteY546" fmla="*/ 3518 h 19998"/>
                <a:gd name="connsiteX547" fmla="*/ 15992 w 19998"/>
                <a:gd name="connsiteY547" fmla="*/ 3414 h 19998"/>
                <a:gd name="connsiteX548" fmla="*/ 16156 w 19998"/>
                <a:gd name="connsiteY548" fmla="*/ 3414 h 19998"/>
                <a:gd name="connsiteX549" fmla="*/ 16156 w 19998"/>
                <a:gd name="connsiteY549" fmla="*/ 3374 h 19998"/>
                <a:gd name="connsiteX550" fmla="*/ 16302 w 19998"/>
                <a:gd name="connsiteY550" fmla="*/ 3436 h 19998"/>
                <a:gd name="connsiteX551" fmla="*/ 16285 w 19998"/>
                <a:gd name="connsiteY551" fmla="*/ 3454 h 19998"/>
                <a:gd name="connsiteX552" fmla="*/ 16366 w 19998"/>
                <a:gd name="connsiteY552" fmla="*/ 3518 h 19998"/>
                <a:gd name="connsiteX553" fmla="*/ 16490 w 19998"/>
                <a:gd name="connsiteY553" fmla="*/ 3518 h 19998"/>
                <a:gd name="connsiteX554" fmla="*/ 16506 w 19998"/>
                <a:gd name="connsiteY554" fmla="*/ 3600 h 19998"/>
                <a:gd name="connsiteX555" fmla="*/ 16590 w 19998"/>
                <a:gd name="connsiteY555" fmla="*/ 3624 h 19998"/>
                <a:gd name="connsiteX556" fmla="*/ 16611 w 19998"/>
                <a:gd name="connsiteY556" fmla="*/ 3581 h 19998"/>
                <a:gd name="connsiteX557" fmla="*/ 16694 w 19998"/>
                <a:gd name="connsiteY557" fmla="*/ 3600 h 19998"/>
                <a:gd name="connsiteX558" fmla="*/ 16694 w 19998"/>
                <a:gd name="connsiteY558" fmla="*/ 3560 h 19998"/>
                <a:gd name="connsiteX559" fmla="*/ 16716 w 19998"/>
                <a:gd name="connsiteY559" fmla="*/ 3560 h 19998"/>
                <a:gd name="connsiteX560" fmla="*/ 16716 w 19998"/>
                <a:gd name="connsiteY560" fmla="*/ 3518 h 19998"/>
                <a:gd name="connsiteX561" fmla="*/ 16759 w 19998"/>
                <a:gd name="connsiteY561" fmla="*/ 3497 h 19998"/>
                <a:gd name="connsiteX562" fmla="*/ 16759 w 19998"/>
                <a:gd name="connsiteY562" fmla="*/ 3478 h 19998"/>
                <a:gd name="connsiteX563" fmla="*/ 16940 w 19998"/>
                <a:gd name="connsiteY563" fmla="*/ 3478 h 19998"/>
                <a:gd name="connsiteX564" fmla="*/ 17085 w 19998"/>
                <a:gd name="connsiteY564" fmla="*/ 3560 h 19998"/>
                <a:gd name="connsiteX565" fmla="*/ 17085 w 19998"/>
                <a:gd name="connsiteY565" fmla="*/ 3534 h 19998"/>
                <a:gd name="connsiteX566" fmla="*/ 17192 w 19998"/>
                <a:gd name="connsiteY566" fmla="*/ 3518 h 19998"/>
                <a:gd name="connsiteX567" fmla="*/ 17192 w 19998"/>
                <a:gd name="connsiteY567" fmla="*/ 3534 h 19998"/>
                <a:gd name="connsiteX568" fmla="*/ 17373 w 19998"/>
                <a:gd name="connsiteY568" fmla="*/ 3640 h 19998"/>
                <a:gd name="connsiteX569" fmla="*/ 17354 w 19998"/>
                <a:gd name="connsiteY569" fmla="*/ 3663 h 19998"/>
                <a:gd name="connsiteX570" fmla="*/ 17437 w 19998"/>
                <a:gd name="connsiteY570" fmla="*/ 3783 h 19998"/>
                <a:gd name="connsiteX571" fmla="*/ 17397 w 19998"/>
                <a:gd name="connsiteY571" fmla="*/ 3783 h 19998"/>
                <a:gd name="connsiteX572" fmla="*/ 17414 w 19998"/>
                <a:gd name="connsiteY572" fmla="*/ 3826 h 19998"/>
                <a:gd name="connsiteX573" fmla="*/ 17437 w 19998"/>
                <a:gd name="connsiteY573" fmla="*/ 3826 h 19998"/>
                <a:gd name="connsiteX574" fmla="*/ 17602 w 19998"/>
                <a:gd name="connsiteY574" fmla="*/ 4028 h 19998"/>
                <a:gd name="connsiteX575" fmla="*/ 17623 w 19998"/>
                <a:gd name="connsiteY575" fmla="*/ 4091 h 19998"/>
                <a:gd name="connsiteX576" fmla="*/ 17642 w 19998"/>
                <a:gd name="connsiteY576" fmla="*/ 4091 h 19998"/>
                <a:gd name="connsiteX577" fmla="*/ 17683 w 19998"/>
                <a:gd name="connsiteY577" fmla="*/ 4211 h 19998"/>
                <a:gd name="connsiteX578" fmla="*/ 17849 w 19998"/>
                <a:gd name="connsiteY578" fmla="*/ 4211 h 19998"/>
                <a:gd name="connsiteX579" fmla="*/ 17849 w 19998"/>
                <a:gd name="connsiteY579" fmla="*/ 4171 h 19998"/>
                <a:gd name="connsiteX580" fmla="*/ 17871 w 19998"/>
                <a:gd name="connsiteY580" fmla="*/ 4171 h 19998"/>
                <a:gd name="connsiteX581" fmla="*/ 17830 w 19998"/>
                <a:gd name="connsiteY581" fmla="*/ 4091 h 19998"/>
                <a:gd name="connsiteX582" fmla="*/ 17871 w 19998"/>
                <a:gd name="connsiteY582" fmla="*/ 4065 h 19998"/>
                <a:gd name="connsiteX583" fmla="*/ 17935 w 19998"/>
                <a:gd name="connsiteY583" fmla="*/ 4091 h 19998"/>
                <a:gd name="connsiteX584" fmla="*/ 17976 w 19998"/>
                <a:gd name="connsiteY584" fmla="*/ 4065 h 19998"/>
                <a:gd name="connsiteX585" fmla="*/ 18019 w 19998"/>
                <a:gd name="connsiteY585" fmla="*/ 4091 h 19998"/>
                <a:gd name="connsiteX586" fmla="*/ 18140 w 19998"/>
                <a:gd name="connsiteY586" fmla="*/ 4131 h 19998"/>
                <a:gd name="connsiteX587" fmla="*/ 18183 w 19998"/>
                <a:gd name="connsiteY587" fmla="*/ 4293 h 19998"/>
                <a:gd name="connsiteX588" fmla="*/ 18200 w 19998"/>
                <a:gd name="connsiteY588" fmla="*/ 4293 h 19998"/>
                <a:gd name="connsiteX589" fmla="*/ 18223 w 19998"/>
                <a:gd name="connsiteY589" fmla="*/ 4211 h 19998"/>
                <a:gd name="connsiteX590" fmla="*/ 18240 w 19998"/>
                <a:gd name="connsiteY590" fmla="*/ 4211 h 19998"/>
                <a:gd name="connsiteX591" fmla="*/ 18240 w 19998"/>
                <a:gd name="connsiteY591" fmla="*/ 4230 h 19998"/>
                <a:gd name="connsiteX592" fmla="*/ 18281 w 19998"/>
                <a:gd name="connsiteY592" fmla="*/ 4230 h 19998"/>
                <a:gd name="connsiteX593" fmla="*/ 18328 w 19998"/>
                <a:gd name="connsiteY593" fmla="*/ 4270 h 19998"/>
                <a:gd name="connsiteX594" fmla="*/ 18369 w 19998"/>
                <a:gd name="connsiteY594" fmla="*/ 4253 h 19998"/>
                <a:gd name="connsiteX595" fmla="*/ 18388 w 19998"/>
                <a:gd name="connsiteY595" fmla="*/ 4270 h 19998"/>
                <a:gd name="connsiteX596" fmla="*/ 18531 w 19998"/>
                <a:gd name="connsiteY596" fmla="*/ 4253 h 19998"/>
                <a:gd name="connsiteX597" fmla="*/ 18531 w 19998"/>
                <a:gd name="connsiteY597" fmla="*/ 4270 h 19998"/>
                <a:gd name="connsiteX598" fmla="*/ 18631 w 19998"/>
                <a:gd name="connsiteY598" fmla="*/ 4211 h 19998"/>
                <a:gd name="connsiteX599" fmla="*/ 18631 w 19998"/>
                <a:gd name="connsiteY599" fmla="*/ 4131 h 19998"/>
                <a:gd name="connsiteX600" fmla="*/ 18762 w 19998"/>
                <a:gd name="connsiteY600" fmla="*/ 4108 h 19998"/>
                <a:gd name="connsiteX601" fmla="*/ 18778 w 19998"/>
                <a:gd name="connsiteY601" fmla="*/ 4148 h 19998"/>
                <a:gd name="connsiteX602" fmla="*/ 18821 w 19998"/>
                <a:gd name="connsiteY602" fmla="*/ 4131 h 19998"/>
                <a:gd name="connsiteX603" fmla="*/ 18943 w 19998"/>
                <a:gd name="connsiteY603" fmla="*/ 4333 h 19998"/>
                <a:gd name="connsiteX604" fmla="*/ 19047 w 19998"/>
                <a:gd name="connsiteY604" fmla="*/ 4333 h 19998"/>
                <a:gd name="connsiteX605" fmla="*/ 19064 w 19998"/>
                <a:gd name="connsiteY605" fmla="*/ 4392 h 19998"/>
                <a:gd name="connsiteX606" fmla="*/ 19152 w 19998"/>
                <a:gd name="connsiteY606" fmla="*/ 4392 h 19998"/>
                <a:gd name="connsiteX607" fmla="*/ 19152 w 19998"/>
                <a:gd name="connsiteY607" fmla="*/ 4373 h 19998"/>
                <a:gd name="connsiteX608" fmla="*/ 19212 w 19998"/>
                <a:gd name="connsiteY608" fmla="*/ 4373 h 19998"/>
                <a:gd name="connsiteX609" fmla="*/ 19212 w 19998"/>
                <a:gd name="connsiteY609" fmla="*/ 4392 h 19998"/>
                <a:gd name="connsiteX610" fmla="*/ 19317 w 19998"/>
                <a:gd name="connsiteY610" fmla="*/ 4333 h 19998"/>
                <a:gd name="connsiteX611" fmla="*/ 19417 w 19998"/>
                <a:gd name="connsiteY611" fmla="*/ 4392 h 19998"/>
                <a:gd name="connsiteX612" fmla="*/ 19443 w 19998"/>
                <a:gd name="connsiteY612" fmla="*/ 4373 h 19998"/>
                <a:gd name="connsiteX613" fmla="*/ 19500 w 19998"/>
                <a:gd name="connsiteY613" fmla="*/ 4373 h 19998"/>
                <a:gd name="connsiteX614" fmla="*/ 19521 w 19998"/>
                <a:gd name="connsiteY614" fmla="*/ 4352 h 19998"/>
                <a:gd name="connsiteX615" fmla="*/ 19998 w 19998"/>
                <a:gd name="connsiteY615" fmla="*/ 4512 h 19998"/>
                <a:gd name="connsiteX616" fmla="*/ 19750 w 19998"/>
                <a:gd name="connsiteY616" fmla="*/ 4939 h 19998"/>
                <a:gd name="connsiteX617" fmla="*/ 19712 w 19998"/>
                <a:gd name="connsiteY617" fmla="*/ 4939 h 19998"/>
                <a:gd name="connsiteX618" fmla="*/ 19686 w 19998"/>
                <a:gd name="connsiteY618" fmla="*/ 5003 h 19998"/>
                <a:gd name="connsiteX619" fmla="*/ 19645 w 19998"/>
                <a:gd name="connsiteY619" fmla="*/ 5003 h 19998"/>
                <a:gd name="connsiteX620" fmla="*/ 19131 w 19998"/>
                <a:gd name="connsiteY620" fmla="*/ 6512 h 19998"/>
                <a:gd name="connsiteX621" fmla="*/ 19236 w 19998"/>
                <a:gd name="connsiteY621" fmla="*/ 7750 h 19998"/>
                <a:gd name="connsiteX622" fmla="*/ 19212 w 19998"/>
                <a:gd name="connsiteY622" fmla="*/ 7750 h 19998"/>
                <a:gd name="connsiteX623" fmla="*/ 19090 w 19998"/>
                <a:gd name="connsiteY623" fmla="*/ 7870 h 19998"/>
                <a:gd name="connsiteX624" fmla="*/ 19152 w 19998"/>
                <a:gd name="connsiteY624" fmla="*/ 7853 h 19998"/>
                <a:gd name="connsiteX625" fmla="*/ 19064 w 19998"/>
                <a:gd name="connsiteY625" fmla="*/ 7973 h 19998"/>
                <a:gd name="connsiteX626" fmla="*/ 18983 w 19998"/>
                <a:gd name="connsiteY626" fmla="*/ 7973 h 19998"/>
                <a:gd name="connsiteX627" fmla="*/ 18714 w 19998"/>
                <a:gd name="connsiteY627" fmla="*/ 8135 h 19998"/>
                <a:gd name="connsiteX628" fmla="*/ 18695 w 19998"/>
                <a:gd name="connsiteY628" fmla="*/ 8093 h 19998"/>
                <a:gd name="connsiteX629" fmla="*/ 18614 w 19998"/>
                <a:gd name="connsiteY629" fmla="*/ 7997 h 19998"/>
                <a:gd name="connsiteX630" fmla="*/ 18304 w 19998"/>
                <a:gd name="connsiteY63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4954 w 19998"/>
                <a:gd name="connsiteY410" fmla="*/ 4982 h 19998"/>
                <a:gd name="connsiteX411" fmla="*/ 5054 w 19998"/>
                <a:gd name="connsiteY411" fmla="*/ 4618 h 19998"/>
                <a:gd name="connsiteX412" fmla="*/ 5054 w 19998"/>
                <a:gd name="connsiteY412" fmla="*/ 4601 h 19998"/>
                <a:gd name="connsiteX413" fmla="*/ 5037 w 19998"/>
                <a:gd name="connsiteY413" fmla="*/ 4618 h 19998"/>
                <a:gd name="connsiteX414" fmla="*/ 5011 w 19998"/>
                <a:gd name="connsiteY414" fmla="*/ 4131 h 19998"/>
                <a:gd name="connsiteX415" fmla="*/ 4970 w 19998"/>
                <a:gd name="connsiteY415" fmla="*/ 4131 h 19998"/>
                <a:gd name="connsiteX416" fmla="*/ 4642 w 19998"/>
                <a:gd name="connsiteY416" fmla="*/ 3335 h 19998"/>
                <a:gd name="connsiteX417" fmla="*/ 4663 w 19998"/>
                <a:gd name="connsiteY417" fmla="*/ 3092 h 19998"/>
                <a:gd name="connsiteX418" fmla="*/ 4563 w 19998"/>
                <a:gd name="connsiteY418" fmla="*/ 3050 h 19998"/>
                <a:gd name="connsiteX419" fmla="*/ 4684 w 19998"/>
                <a:gd name="connsiteY419" fmla="*/ 2947 h 19998"/>
                <a:gd name="connsiteX420" fmla="*/ 5242 w 19998"/>
                <a:gd name="connsiteY420" fmla="*/ 3092 h 19998"/>
                <a:gd name="connsiteX421" fmla="*/ 5258 w 19998"/>
                <a:gd name="connsiteY421" fmla="*/ 3029 h 19998"/>
                <a:gd name="connsiteX422" fmla="*/ 5570 w 19998"/>
                <a:gd name="connsiteY422" fmla="*/ 3050 h 19998"/>
                <a:gd name="connsiteX423" fmla="*/ 5632 w 19998"/>
                <a:gd name="connsiteY423" fmla="*/ 3252 h 19998"/>
                <a:gd name="connsiteX424" fmla="*/ 5592 w 19998"/>
                <a:gd name="connsiteY424" fmla="*/ 3252 h 19998"/>
                <a:gd name="connsiteX425" fmla="*/ 5570 w 19998"/>
                <a:gd name="connsiteY425" fmla="*/ 3316 h 19998"/>
                <a:gd name="connsiteX426" fmla="*/ 5511 w 19998"/>
                <a:gd name="connsiteY426" fmla="*/ 3316 h 19998"/>
                <a:gd name="connsiteX427" fmla="*/ 5675 w 19998"/>
                <a:gd name="connsiteY427" fmla="*/ 3800 h 19998"/>
                <a:gd name="connsiteX428" fmla="*/ 5649 w 19998"/>
                <a:gd name="connsiteY428" fmla="*/ 3826 h 19998"/>
                <a:gd name="connsiteX429" fmla="*/ 5732 w 19998"/>
                <a:gd name="connsiteY429" fmla="*/ 3842 h 19998"/>
                <a:gd name="connsiteX430" fmla="*/ 5713 w 19998"/>
                <a:gd name="connsiteY430" fmla="*/ 3842 h 19998"/>
                <a:gd name="connsiteX431" fmla="*/ 5732 w 19998"/>
                <a:gd name="connsiteY431" fmla="*/ 3882 h 19998"/>
                <a:gd name="connsiteX432" fmla="*/ 5756 w 19998"/>
                <a:gd name="connsiteY432" fmla="*/ 3882 h 19998"/>
                <a:gd name="connsiteX433" fmla="*/ 5775 w 19998"/>
                <a:gd name="connsiteY433" fmla="*/ 3882 h 19998"/>
                <a:gd name="connsiteX434" fmla="*/ 5861 w 19998"/>
                <a:gd name="connsiteY434" fmla="*/ 3762 h 19998"/>
                <a:gd name="connsiteX435" fmla="*/ 6499 w 19998"/>
                <a:gd name="connsiteY435" fmla="*/ 3906 h 19998"/>
                <a:gd name="connsiteX436" fmla="*/ 7611 w 19998"/>
                <a:gd name="connsiteY436" fmla="*/ 3826 h 19998"/>
                <a:gd name="connsiteX437" fmla="*/ 7923 w 19998"/>
                <a:gd name="connsiteY437" fmla="*/ 3722 h 19998"/>
                <a:gd name="connsiteX438" fmla="*/ 8045 w 19998"/>
                <a:gd name="connsiteY438" fmla="*/ 3703 h 19998"/>
                <a:gd name="connsiteX439" fmla="*/ 7611 w 19998"/>
                <a:gd name="connsiteY439" fmla="*/ 3600 h 19998"/>
                <a:gd name="connsiteX440" fmla="*/ 7611 w 19998"/>
                <a:gd name="connsiteY440" fmla="*/ 3581 h 19998"/>
                <a:gd name="connsiteX441" fmla="*/ 7799 w 19998"/>
                <a:gd name="connsiteY441" fmla="*/ 3092 h 19998"/>
                <a:gd name="connsiteX442" fmla="*/ 9574 w 19998"/>
                <a:gd name="connsiteY442" fmla="*/ 2317 h 19998"/>
                <a:gd name="connsiteX443" fmla="*/ 9843 w 19998"/>
                <a:gd name="connsiteY443" fmla="*/ 1993 h 19998"/>
                <a:gd name="connsiteX444" fmla="*/ 9902 w 19998"/>
                <a:gd name="connsiteY444" fmla="*/ 2051 h 19998"/>
                <a:gd name="connsiteX445" fmla="*/ 10031 w 19998"/>
                <a:gd name="connsiteY445" fmla="*/ 2051 h 19998"/>
                <a:gd name="connsiteX446" fmla="*/ 9964 w 19998"/>
                <a:gd name="connsiteY446" fmla="*/ 1972 h 19998"/>
                <a:gd name="connsiteX447" fmla="*/ 9943 w 19998"/>
                <a:gd name="connsiteY447" fmla="*/ 1993 h 19998"/>
                <a:gd name="connsiteX448" fmla="*/ 9843 w 19998"/>
                <a:gd name="connsiteY448" fmla="*/ 1645 h 19998"/>
                <a:gd name="connsiteX449" fmla="*/ 9902 w 19998"/>
                <a:gd name="connsiteY449" fmla="*/ 1645 h 19998"/>
                <a:gd name="connsiteX450" fmla="*/ 9902 w 19998"/>
                <a:gd name="connsiteY450" fmla="*/ 1628 h 19998"/>
                <a:gd name="connsiteX451" fmla="*/ 9902 w 19998"/>
                <a:gd name="connsiteY451" fmla="*/ 1607 h 19998"/>
                <a:gd name="connsiteX452" fmla="*/ 9843 w 19998"/>
                <a:gd name="connsiteY452" fmla="*/ 1542 h 19998"/>
                <a:gd name="connsiteX453" fmla="*/ 9886 w 19998"/>
                <a:gd name="connsiteY453" fmla="*/ 1260 h 19998"/>
                <a:gd name="connsiteX454" fmla="*/ 9926 w 19998"/>
                <a:gd name="connsiteY454" fmla="*/ 1243 h 19998"/>
                <a:gd name="connsiteX455" fmla="*/ 9886 w 19998"/>
                <a:gd name="connsiteY455" fmla="*/ 815 h 19998"/>
                <a:gd name="connsiteX456" fmla="*/ 9902 w 19998"/>
                <a:gd name="connsiteY456" fmla="*/ 815 h 19998"/>
                <a:gd name="connsiteX457" fmla="*/ 9886 w 19998"/>
                <a:gd name="connsiteY457" fmla="*/ 484 h 19998"/>
                <a:gd name="connsiteX458" fmla="*/ 10645 w 19998"/>
                <a:gd name="connsiteY458" fmla="*/ 186 h 19998"/>
                <a:gd name="connsiteX459" fmla="*/ 11307 w 19998"/>
                <a:gd name="connsiteY459" fmla="*/ 0 h 19998"/>
                <a:gd name="connsiteX460" fmla="*/ 11431 w 19998"/>
                <a:gd name="connsiteY460" fmla="*/ 324 h 19998"/>
                <a:gd name="connsiteX461" fmla="*/ 11431 w 19998"/>
                <a:gd name="connsiteY461" fmla="*/ 630 h 19998"/>
                <a:gd name="connsiteX462" fmla="*/ 11577 w 19998"/>
                <a:gd name="connsiteY462" fmla="*/ 630 h 19998"/>
                <a:gd name="connsiteX463" fmla="*/ 11700 w 19998"/>
                <a:gd name="connsiteY463" fmla="*/ 832 h 19998"/>
                <a:gd name="connsiteX464" fmla="*/ 11822 w 19998"/>
                <a:gd name="connsiteY464" fmla="*/ 895 h 19998"/>
                <a:gd name="connsiteX465" fmla="*/ 12158 w 19998"/>
                <a:gd name="connsiteY465" fmla="*/ 670 h 19998"/>
                <a:gd name="connsiteX466" fmla="*/ 12279 w 19998"/>
                <a:gd name="connsiteY466" fmla="*/ 792 h 19998"/>
                <a:gd name="connsiteX467" fmla="*/ 12255 w 19998"/>
                <a:gd name="connsiteY467" fmla="*/ 815 h 19998"/>
                <a:gd name="connsiteX468" fmla="*/ 12360 w 19998"/>
                <a:gd name="connsiteY468" fmla="*/ 895 h 19998"/>
                <a:gd name="connsiteX469" fmla="*/ 12360 w 19998"/>
                <a:gd name="connsiteY469" fmla="*/ 912 h 19998"/>
                <a:gd name="connsiteX470" fmla="*/ 12339 w 19998"/>
                <a:gd name="connsiteY470" fmla="*/ 935 h 19998"/>
                <a:gd name="connsiteX471" fmla="*/ 12548 w 19998"/>
                <a:gd name="connsiteY471" fmla="*/ 1342 h 19998"/>
                <a:gd name="connsiteX472" fmla="*/ 12753 w 19998"/>
                <a:gd name="connsiteY472" fmla="*/ 1260 h 19998"/>
                <a:gd name="connsiteX473" fmla="*/ 12729 w 19998"/>
                <a:gd name="connsiteY473" fmla="*/ 1363 h 19998"/>
                <a:gd name="connsiteX474" fmla="*/ 12834 w 19998"/>
                <a:gd name="connsiteY474" fmla="*/ 1323 h 19998"/>
                <a:gd name="connsiteX475" fmla="*/ 12853 w 19998"/>
                <a:gd name="connsiteY475" fmla="*/ 1342 h 19998"/>
                <a:gd name="connsiteX476" fmla="*/ 12901 w 19998"/>
                <a:gd name="connsiteY476" fmla="*/ 1342 h 19998"/>
                <a:gd name="connsiteX477" fmla="*/ 13039 w 19998"/>
                <a:gd name="connsiteY477" fmla="*/ 1769 h 19998"/>
                <a:gd name="connsiteX478" fmla="*/ 13039 w 19998"/>
                <a:gd name="connsiteY478" fmla="*/ 1751 h 19998"/>
                <a:gd name="connsiteX479" fmla="*/ 13065 w 19998"/>
                <a:gd name="connsiteY479" fmla="*/ 1751 h 19998"/>
                <a:gd name="connsiteX480" fmla="*/ 13082 w 19998"/>
                <a:gd name="connsiteY480" fmla="*/ 1671 h 19998"/>
                <a:gd name="connsiteX481" fmla="*/ 13186 w 19998"/>
                <a:gd name="connsiteY481" fmla="*/ 1645 h 19998"/>
                <a:gd name="connsiteX482" fmla="*/ 13203 w 19998"/>
                <a:gd name="connsiteY482" fmla="*/ 1671 h 19998"/>
                <a:gd name="connsiteX483" fmla="*/ 13203 w 19998"/>
                <a:gd name="connsiteY483" fmla="*/ 1645 h 19998"/>
                <a:gd name="connsiteX484" fmla="*/ 13267 w 19998"/>
                <a:gd name="connsiteY484" fmla="*/ 1645 h 19998"/>
                <a:gd name="connsiteX485" fmla="*/ 13267 w 19998"/>
                <a:gd name="connsiteY485" fmla="*/ 1671 h 19998"/>
                <a:gd name="connsiteX486" fmla="*/ 13308 w 19998"/>
                <a:gd name="connsiteY486" fmla="*/ 1687 h 19998"/>
                <a:gd name="connsiteX487" fmla="*/ 13308 w 19998"/>
                <a:gd name="connsiteY487" fmla="*/ 1711 h 19998"/>
                <a:gd name="connsiteX488" fmla="*/ 13515 w 19998"/>
                <a:gd name="connsiteY488" fmla="*/ 1628 h 19998"/>
                <a:gd name="connsiteX489" fmla="*/ 13598 w 19998"/>
                <a:gd name="connsiteY489" fmla="*/ 1751 h 19998"/>
                <a:gd name="connsiteX490" fmla="*/ 13660 w 19998"/>
                <a:gd name="connsiteY490" fmla="*/ 1769 h 19998"/>
                <a:gd name="connsiteX491" fmla="*/ 13660 w 19998"/>
                <a:gd name="connsiteY491" fmla="*/ 1833 h 19998"/>
                <a:gd name="connsiteX492" fmla="*/ 13677 w 19998"/>
                <a:gd name="connsiteY492" fmla="*/ 1833 h 19998"/>
                <a:gd name="connsiteX493" fmla="*/ 13677 w 19998"/>
                <a:gd name="connsiteY493" fmla="*/ 1849 h 19998"/>
                <a:gd name="connsiteX494" fmla="*/ 13725 w 19998"/>
                <a:gd name="connsiteY494" fmla="*/ 1849 h 19998"/>
                <a:gd name="connsiteX495" fmla="*/ 13703 w 19998"/>
                <a:gd name="connsiteY495" fmla="*/ 1833 h 19998"/>
                <a:gd name="connsiteX496" fmla="*/ 13725 w 19998"/>
                <a:gd name="connsiteY496" fmla="*/ 1791 h 19998"/>
                <a:gd name="connsiteX497" fmla="*/ 13808 w 19998"/>
                <a:gd name="connsiteY497" fmla="*/ 1873 h 19998"/>
                <a:gd name="connsiteX498" fmla="*/ 13725 w 19998"/>
                <a:gd name="connsiteY498" fmla="*/ 2155 h 19998"/>
                <a:gd name="connsiteX499" fmla="*/ 13725 w 19998"/>
                <a:gd name="connsiteY499" fmla="*/ 2138 h 19998"/>
                <a:gd name="connsiteX500" fmla="*/ 13784 w 19998"/>
                <a:gd name="connsiteY500" fmla="*/ 2155 h 19998"/>
                <a:gd name="connsiteX501" fmla="*/ 13825 w 19998"/>
                <a:gd name="connsiteY501" fmla="*/ 2301 h 19998"/>
                <a:gd name="connsiteX502" fmla="*/ 13703 w 19998"/>
                <a:gd name="connsiteY502" fmla="*/ 2420 h 19998"/>
                <a:gd name="connsiteX503" fmla="*/ 13741 w 19998"/>
                <a:gd name="connsiteY503" fmla="*/ 2463 h 19998"/>
                <a:gd name="connsiteX504" fmla="*/ 13703 w 19998"/>
                <a:gd name="connsiteY504" fmla="*/ 2503 h 19998"/>
                <a:gd name="connsiteX505" fmla="*/ 13784 w 19998"/>
                <a:gd name="connsiteY505" fmla="*/ 2519 h 19998"/>
                <a:gd name="connsiteX506" fmla="*/ 13784 w 19998"/>
                <a:gd name="connsiteY506" fmla="*/ 2540 h 19998"/>
                <a:gd name="connsiteX507" fmla="*/ 13849 w 19998"/>
                <a:gd name="connsiteY507" fmla="*/ 2540 h 19998"/>
                <a:gd name="connsiteX508" fmla="*/ 14280 w 19998"/>
                <a:gd name="connsiteY508" fmla="*/ 2540 h 19998"/>
                <a:gd name="connsiteX509" fmla="*/ 14527 w 19998"/>
                <a:gd name="connsiteY509" fmla="*/ 2437 h 19998"/>
                <a:gd name="connsiteX510" fmla="*/ 14527 w 19998"/>
                <a:gd name="connsiteY510" fmla="*/ 2218 h 19998"/>
                <a:gd name="connsiteX511" fmla="*/ 14715 w 19998"/>
                <a:gd name="connsiteY511" fmla="*/ 2051 h 19998"/>
                <a:gd name="connsiteX512" fmla="*/ 14815 w 19998"/>
                <a:gd name="connsiteY512" fmla="*/ 2115 h 19998"/>
                <a:gd name="connsiteX513" fmla="*/ 14775 w 19998"/>
                <a:gd name="connsiteY513" fmla="*/ 2138 h 19998"/>
                <a:gd name="connsiteX514" fmla="*/ 14796 w 19998"/>
                <a:gd name="connsiteY514" fmla="*/ 2218 h 19998"/>
                <a:gd name="connsiteX515" fmla="*/ 14756 w 19998"/>
                <a:gd name="connsiteY515" fmla="*/ 2195 h 19998"/>
                <a:gd name="connsiteX516" fmla="*/ 14732 w 19998"/>
                <a:gd name="connsiteY516" fmla="*/ 2218 h 19998"/>
                <a:gd name="connsiteX517" fmla="*/ 14756 w 19998"/>
                <a:gd name="connsiteY517" fmla="*/ 2237 h 19998"/>
                <a:gd name="connsiteX518" fmla="*/ 14732 w 19998"/>
                <a:gd name="connsiteY518" fmla="*/ 2275 h 19998"/>
                <a:gd name="connsiteX519" fmla="*/ 14715 w 19998"/>
                <a:gd name="connsiteY519" fmla="*/ 2275 h 19998"/>
                <a:gd name="connsiteX520" fmla="*/ 14756 w 19998"/>
                <a:gd name="connsiteY520" fmla="*/ 2341 h 19998"/>
                <a:gd name="connsiteX521" fmla="*/ 14675 w 19998"/>
                <a:gd name="connsiteY521" fmla="*/ 2519 h 19998"/>
                <a:gd name="connsiteX522" fmla="*/ 14815 w 19998"/>
                <a:gd name="connsiteY522" fmla="*/ 2622 h 19998"/>
                <a:gd name="connsiteX523" fmla="*/ 14796 w 19998"/>
                <a:gd name="connsiteY523" fmla="*/ 2904 h 19998"/>
                <a:gd name="connsiteX524" fmla="*/ 14918 w 19998"/>
                <a:gd name="connsiteY524" fmla="*/ 2904 h 19998"/>
                <a:gd name="connsiteX525" fmla="*/ 14918 w 19998"/>
                <a:gd name="connsiteY525" fmla="*/ 2867 h 19998"/>
                <a:gd name="connsiteX526" fmla="*/ 15001 w 19998"/>
                <a:gd name="connsiteY526" fmla="*/ 2888 h 19998"/>
                <a:gd name="connsiteX527" fmla="*/ 15230 w 19998"/>
                <a:gd name="connsiteY527" fmla="*/ 3074 h 19998"/>
                <a:gd name="connsiteX528" fmla="*/ 15249 w 19998"/>
                <a:gd name="connsiteY528" fmla="*/ 3050 h 19998"/>
                <a:gd name="connsiteX529" fmla="*/ 15249 w 19998"/>
                <a:gd name="connsiteY529" fmla="*/ 3114 h 19998"/>
                <a:gd name="connsiteX530" fmla="*/ 15330 w 19998"/>
                <a:gd name="connsiteY530" fmla="*/ 3114 h 19998"/>
                <a:gd name="connsiteX531" fmla="*/ 15418 w 19998"/>
                <a:gd name="connsiteY531" fmla="*/ 3114 h 19998"/>
                <a:gd name="connsiteX532" fmla="*/ 15499 w 19998"/>
                <a:gd name="connsiteY532" fmla="*/ 3196 h 19998"/>
                <a:gd name="connsiteX533" fmla="*/ 15475 w 19998"/>
                <a:gd name="connsiteY533" fmla="*/ 3252 h 19998"/>
                <a:gd name="connsiteX534" fmla="*/ 15499 w 19998"/>
                <a:gd name="connsiteY534" fmla="*/ 3295 h 19998"/>
                <a:gd name="connsiteX535" fmla="*/ 15499 w 19998"/>
                <a:gd name="connsiteY535" fmla="*/ 3276 h 19998"/>
                <a:gd name="connsiteX536" fmla="*/ 15599 w 19998"/>
                <a:gd name="connsiteY536" fmla="*/ 3276 h 19998"/>
                <a:gd name="connsiteX537" fmla="*/ 15704 w 19998"/>
                <a:gd name="connsiteY537" fmla="*/ 3374 h 19998"/>
                <a:gd name="connsiteX538" fmla="*/ 15682 w 19998"/>
                <a:gd name="connsiteY538" fmla="*/ 3414 h 19998"/>
                <a:gd name="connsiteX539" fmla="*/ 15723 w 19998"/>
                <a:gd name="connsiteY539" fmla="*/ 3478 h 19998"/>
                <a:gd name="connsiteX540" fmla="*/ 15704 w 19998"/>
                <a:gd name="connsiteY540" fmla="*/ 3497 h 19998"/>
                <a:gd name="connsiteX541" fmla="*/ 15747 w 19998"/>
                <a:gd name="connsiteY541" fmla="*/ 3534 h 19998"/>
                <a:gd name="connsiteX542" fmla="*/ 15747 w 19998"/>
                <a:gd name="connsiteY542" fmla="*/ 3518 h 19998"/>
                <a:gd name="connsiteX543" fmla="*/ 15935 w 19998"/>
                <a:gd name="connsiteY543" fmla="*/ 3478 h 19998"/>
                <a:gd name="connsiteX544" fmla="*/ 15935 w 19998"/>
                <a:gd name="connsiteY544" fmla="*/ 3518 h 19998"/>
                <a:gd name="connsiteX545" fmla="*/ 15951 w 19998"/>
                <a:gd name="connsiteY545" fmla="*/ 3518 h 19998"/>
                <a:gd name="connsiteX546" fmla="*/ 15992 w 19998"/>
                <a:gd name="connsiteY546" fmla="*/ 3414 h 19998"/>
                <a:gd name="connsiteX547" fmla="*/ 16156 w 19998"/>
                <a:gd name="connsiteY547" fmla="*/ 3414 h 19998"/>
                <a:gd name="connsiteX548" fmla="*/ 16156 w 19998"/>
                <a:gd name="connsiteY548" fmla="*/ 3374 h 19998"/>
                <a:gd name="connsiteX549" fmla="*/ 16302 w 19998"/>
                <a:gd name="connsiteY549" fmla="*/ 3436 h 19998"/>
                <a:gd name="connsiteX550" fmla="*/ 16285 w 19998"/>
                <a:gd name="connsiteY550" fmla="*/ 3454 h 19998"/>
                <a:gd name="connsiteX551" fmla="*/ 16366 w 19998"/>
                <a:gd name="connsiteY551" fmla="*/ 3518 h 19998"/>
                <a:gd name="connsiteX552" fmla="*/ 16490 w 19998"/>
                <a:gd name="connsiteY552" fmla="*/ 3518 h 19998"/>
                <a:gd name="connsiteX553" fmla="*/ 16506 w 19998"/>
                <a:gd name="connsiteY553" fmla="*/ 3600 h 19998"/>
                <a:gd name="connsiteX554" fmla="*/ 16590 w 19998"/>
                <a:gd name="connsiteY554" fmla="*/ 3624 h 19998"/>
                <a:gd name="connsiteX555" fmla="*/ 16611 w 19998"/>
                <a:gd name="connsiteY555" fmla="*/ 3581 h 19998"/>
                <a:gd name="connsiteX556" fmla="*/ 16694 w 19998"/>
                <a:gd name="connsiteY556" fmla="*/ 3600 h 19998"/>
                <a:gd name="connsiteX557" fmla="*/ 16694 w 19998"/>
                <a:gd name="connsiteY557" fmla="*/ 3560 h 19998"/>
                <a:gd name="connsiteX558" fmla="*/ 16716 w 19998"/>
                <a:gd name="connsiteY558" fmla="*/ 3560 h 19998"/>
                <a:gd name="connsiteX559" fmla="*/ 16716 w 19998"/>
                <a:gd name="connsiteY559" fmla="*/ 3518 h 19998"/>
                <a:gd name="connsiteX560" fmla="*/ 16759 w 19998"/>
                <a:gd name="connsiteY560" fmla="*/ 3497 h 19998"/>
                <a:gd name="connsiteX561" fmla="*/ 16759 w 19998"/>
                <a:gd name="connsiteY561" fmla="*/ 3478 h 19998"/>
                <a:gd name="connsiteX562" fmla="*/ 16940 w 19998"/>
                <a:gd name="connsiteY562" fmla="*/ 3478 h 19998"/>
                <a:gd name="connsiteX563" fmla="*/ 17085 w 19998"/>
                <a:gd name="connsiteY563" fmla="*/ 3560 h 19998"/>
                <a:gd name="connsiteX564" fmla="*/ 17085 w 19998"/>
                <a:gd name="connsiteY564" fmla="*/ 3534 h 19998"/>
                <a:gd name="connsiteX565" fmla="*/ 17192 w 19998"/>
                <a:gd name="connsiteY565" fmla="*/ 3518 h 19998"/>
                <a:gd name="connsiteX566" fmla="*/ 17192 w 19998"/>
                <a:gd name="connsiteY566" fmla="*/ 3534 h 19998"/>
                <a:gd name="connsiteX567" fmla="*/ 17373 w 19998"/>
                <a:gd name="connsiteY567" fmla="*/ 3640 h 19998"/>
                <a:gd name="connsiteX568" fmla="*/ 17354 w 19998"/>
                <a:gd name="connsiteY568" fmla="*/ 3663 h 19998"/>
                <a:gd name="connsiteX569" fmla="*/ 17437 w 19998"/>
                <a:gd name="connsiteY569" fmla="*/ 3783 h 19998"/>
                <a:gd name="connsiteX570" fmla="*/ 17397 w 19998"/>
                <a:gd name="connsiteY570" fmla="*/ 3783 h 19998"/>
                <a:gd name="connsiteX571" fmla="*/ 17414 w 19998"/>
                <a:gd name="connsiteY571" fmla="*/ 3826 h 19998"/>
                <a:gd name="connsiteX572" fmla="*/ 17437 w 19998"/>
                <a:gd name="connsiteY572" fmla="*/ 3826 h 19998"/>
                <a:gd name="connsiteX573" fmla="*/ 17602 w 19998"/>
                <a:gd name="connsiteY573" fmla="*/ 4028 h 19998"/>
                <a:gd name="connsiteX574" fmla="*/ 17623 w 19998"/>
                <a:gd name="connsiteY574" fmla="*/ 4091 h 19998"/>
                <a:gd name="connsiteX575" fmla="*/ 17642 w 19998"/>
                <a:gd name="connsiteY575" fmla="*/ 4091 h 19998"/>
                <a:gd name="connsiteX576" fmla="*/ 17683 w 19998"/>
                <a:gd name="connsiteY576" fmla="*/ 4211 h 19998"/>
                <a:gd name="connsiteX577" fmla="*/ 17849 w 19998"/>
                <a:gd name="connsiteY577" fmla="*/ 4211 h 19998"/>
                <a:gd name="connsiteX578" fmla="*/ 17849 w 19998"/>
                <a:gd name="connsiteY578" fmla="*/ 4171 h 19998"/>
                <a:gd name="connsiteX579" fmla="*/ 17871 w 19998"/>
                <a:gd name="connsiteY579" fmla="*/ 4171 h 19998"/>
                <a:gd name="connsiteX580" fmla="*/ 17830 w 19998"/>
                <a:gd name="connsiteY580" fmla="*/ 4091 h 19998"/>
                <a:gd name="connsiteX581" fmla="*/ 17871 w 19998"/>
                <a:gd name="connsiteY581" fmla="*/ 4065 h 19998"/>
                <a:gd name="connsiteX582" fmla="*/ 17935 w 19998"/>
                <a:gd name="connsiteY582" fmla="*/ 4091 h 19998"/>
                <a:gd name="connsiteX583" fmla="*/ 17976 w 19998"/>
                <a:gd name="connsiteY583" fmla="*/ 4065 h 19998"/>
                <a:gd name="connsiteX584" fmla="*/ 18019 w 19998"/>
                <a:gd name="connsiteY584" fmla="*/ 4091 h 19998"/>
                <a:gd name="connsiteX585" fmla="*/ 18140 w 19998"/>
                <a:gd name="connsiteY585" fmla="*/ 4131 h 19998"/>
                <a:gd name="connsiteX586" fmla="*/ 18183 w 19998"/>
                <a:gd name="connsiteY586" fmla="*/ 4293 h 19998"/>
                <a:gd name="connsiteX587" fmla="*/ 18200 w 19998"/>
                <a:gd name="connsiteY587" fmla="*/ 4293 h 19998"/>
                <a:gd name="connsiteX588" fmla="*/ 18223 w 19998"/>
                <a:gd name="connsiteY588" fmla="*/ 4211 h 19998"/>
                <a:gd name="connsiteX589" fmla="*/ 18240 w 19998"/>
                <a:gd name="connsiteY589" fmla="*/ 4211 h 19998"/>
                <a:gd name="connsiteX590" fmla="*/ 18240 w 19998"/>
                <a:gd name="connsiteY590" fmla="*/ 4230 h 19998"/>
                <a:gd name="connsiteX591" fmla="*/ 18281 w 19998"/>
                <a:gd name="connsiteY591" fmla="*/ 4230 h 19998"/>
                <a:gd name="connsiteX592" fmla="*/ 18328 w 19998"/>
                <a:gd name="connsiteY592" fmla="*/ 4270 h 19998"/>
                <a:gd name="connsiteX593" fmla="*/ 18369 w 19998"/>
                <a:gd name="connsiteY593" fmla="*/ 4253 h 19998"/>
                <a:gd name="connsiteX594" fmla="*/ 18388 w 19998"/>
                <a:gd name="connsiteY594" fmla="*/ 4270 h 19998"/>
                <a:gd name="connsiteX595" fmla="*/ 18531 w 19998"/>
                <a:gd name="connsiteY595" fmla="*/ 4253 h 19998"/>
                <a:gd name="connsiteX596" fmla="*/ 18531 w 19998"/>
                <a:gd name="connsiteY596" fmla="*/ 4270 h 19998"/>
                <a:gd name="connsiteX597" fmla="*/ 18631 w 19998"/>
                <a:gd name="connsiteY597" fmla="*/ 4211 h 19998"/>
                <a:gd name="connsiteX598" fmla="*/ 18631 w 19998"/>
                <a:gd name="connsiteY598" fmla="*/ 4131 h 19998"/>
                <a:gd name="connsiteX599" fmla="*/ 18762 w 19998"/>
                <a:gd name="connsiteY599" fmla="*/ 4108 h 19998"/>
                <a:gd name="connsiteX600" fmla="*/ 18778 w 19998"/>
                <a:gd name="connsiteY600" fmla="*/ 4148 h 19998"/>
                <a:gd name="connsiteX601" fmla="*/ 18821 w 19998"/>
                <a:gd name="connsiteY601" fmla="*/ 4131 h 19998"/>
                <a:gd name="connsiteX602" fmla="*/ 18943 w 19998"/>
                <a:gd name="connsiteY602" fmla="*/ 4333 h 19998"/>
                <a:gd name="connsiteX603" fmla="*/ 19047 w 19998"/>
                <a:gd name="connsiteY603" fmla="*/ 4333 h 19998"/>
                <a:gd name="connsiteX604" fmla="*/ 19064 w 19998"/>
                <a:gd name="connsiteY604" fmla="*/ 4392 h 19998"/>
                <a:gd name="connsiteX605" fmla="*/ 19152 w 19998"/>
                <a:gd name="connsiteY605" fmla="*/ 4392 h 19998"/>
                <a:gd name="connsiteX606" fmla="*/ 19152 w 19998"/>
                <a:gd name="connsiteY606" fmla="*/ 4373 h 19998"/>
                <a:gd name="connsiteX607" fmla="*/ 19212 w 19998"/>
                <a:gd name="connsiteY607" fmla="*/ 4373 h 19998"/>
                <a:gd name="connsiteX608" fmla="*/ 19212 w 19998"/>
                <a:gd name="connsiteY608" fmla="*/ 4392 h 19998"/>
                <a:gd name="connsiteX609" fmla="*/ 19317 w 19998"/>
                <a:gd name="connsiteY609" fmla="*/ 4333 h 19998"/>
                <a:gd name="connsiteX610" fmla="*/ 19417 w 19998"/>
                <a:gd name="connsiteY610" fmla="*/ 4392 h 19998"/>
                <a:gd name="connsiteX611" fmla="*/ 19443 w 19998"/>
                <a:gd name="connsiteY611" fmla="*/ 4373 h 19998"/>
                <a:gd name="connsiteX612" fmla="*/ 19500 w 19998"/>
                <a:gd name="connsiteY612" fmla="*/ 4373 h 19998"/>
                <a:gd name="connsiteX613" fmla="*/ 19521 w 19998"/>
                <a:gd name="connsiteY613" fmla="*/ 4352 h 19998"/>
                <a:gd name="connsiteX614" fmla="*/ 19998 w 19998"/>
                <a:gd name="connsiteY614" fmla="*/ 4512 h 19998"/>
                <a:gd name="connsiteX615" fmla="*/ 19750 w 19998"/>
                <a:gd name="connsiteY615" fmla="*/ 4939 h 19998"/>
                <a:gd name="connsiteX616" fmla="*/ 19712 w 19998"/>
                <a:gd name="connsiteY616" fmla="*/ 4939 h 19998"/>
                <a:gd name="connsiteX617" fmla="*/ 19686 w 19998"/>
                <a:gd name="connsiteY617" fmla="*/ 5003 h 19998"/>
                <a:gd name="connsiteX618" fmla="*/ 19645 w 19998"/>
                <a:gd name="connsiteY618" fmla="*/ 5003 h 19998"/>
                <a:gd name="connsiteX619" fmla="*/ 19131 w 19998"/>
                <a:gd name="connsiteY619" fmla="*/ 6512 h 19998"/>
                <a:gd name="connsiteX620" fmla="*/ 19236 w 19998"/>
                <a:gd name="connsiteY620" fmla="*/ 7750 h 19998"/>
                <a:gd name="connsiteX621" fmla="*/ 19212 w 19998"/>
                <a:gd name="connsiteY621" fmla="*/ 7750 h 19998"/>
                <a:gd name="connsiteX622" fmla="*/ 19090 w 19998"/>
                <a:gd name="connsiteY622" fmla="*/ 7870 h 19998"/>
                <a:gd name="connsiteX623" fmla="*/ 19152 w 19998"/>
                <a:gd name="connsiteY623" fmla="*/ 7853 h 19998"/>
                <a:gd name="connsiteX624" fmla="*/ 19064 w 19998"/>
                <a:gd name="connsiteY624" fmla="*/ 7973 h 19998"/>
                <a:gd name="connsiteX625" fmla="*/ 18983 w 19998"/>
                <a:gd name="connsiteY625" fmla="*/ 7973 h 19998"/>
                <a:gd name="connsiteX626" fmla="*/ 18714 w 19998"/>
                <a:gd name="connsiteY626" fmla="*/ 8135 h 19998"/>
                <a:gd name="connsiteX627" fmla="*/ 18695 w 19998"/>
                <a:gd name="connsiteY627" fmla="*/ 8093 h 19998"/>
                <a:gd name="connsiteX628" fmla="*/ 18614 w 19998"/>
                <a:gd name="connsiteY628" fmla="*/ 7997 h 19998"/>
                <a:gd name="connsiteX629" fmla="*/ 18304 w 19998"/>
                <a:gd name="connsiteY62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5054 w 19998"/>
                <a:gd name="connsiteY410" fmla="*/ 4618 h 19998"/>
                <a:gd name="connsiteX411" fmla="*/ 5054 w 19998"/>
                <a:gd name="connsiteY411" fmla="*/ 4601 h 19998"/>
                <a:gd name="connsiteX412" fmla="*/ 5037 w 19998"/>
                <a:gd name="connsiteY412" fmla="*/ 4618 h 19998"/>
                <a:gd name="connsiteX413" fmla="*/ 5011 w 19998"/>
                <a:gd name="connsiteY413" fmla="*/ 4131 h 19998"/>
                <a:gd name="connsiteX414" fmla="*/ 4970 w 19998"/>
                <a:gd name="connsiteY414" fmla="*/ 4131 h 19998"/>
                <a:gd name="connsiteX415" fmla="*/ 4642 w 19998"/>
                <a:gd name="connsiteY415" fmla="*/ 3335 h 19998"/>
                <a:gd name="connsiteX416" fmla="*/ 4663 w 19998"/>
                <a:gd name="connsiteY416" fmla="*/ 3092 h 19998"/>
                <a:gd name="connsiteX417" fmla="*/ 4563 w 19998"/>
                <a:gd name="connsiteY417" fmla="*/ 3050 h 19998"/>
                <a:gd name="connsiteX418" fmla="*/ 4684 w 19998"/>
                <a:gd name="connsiteY418" fmla="*/ 2947 h 19998"/>
                <a:gd name="connsiteX419" fmla="*/ 5242 w 19998"/>
                <a:gd name="connsiteY419" fmla="*/ 3092 h 19998"/>
                <a:gd name="connsiteX420" fmla="*/ 5258 w 19998"/>
                <a:gd name="connsiteY420" fmla="*/ 3029 h 19998"/>
                <a:gd name="connsiteX421" fmla="*/ 5570 w 19998"/>
                <a:gd name="connsiteY421" fmla="*/ 3050 h 19998"/>
                <a:gd name="connsiteX422" fmla="*/ 5632 w 19998"/>
                <a:gd name="connsiteY422" fmla="*/ 3252 h 19998"/>
                <a:gd name="connsiteX423" fmla="*/ 5592 w 19998"/>
                <a:gd name="connsiteY423" fmla="*/ 3252 h 19998"/>
                <a:gd name="connsiteX424" fmla="*/ 5570 w 19998"/>
                <a:gd name="connsiteY424" fmla="*/ 3316 h 19998"/>
                <a:gd name="connsiteX425" fmla="*/ 5511 w 19998"/>
                <a:gd name="connsiteY425" fmla="*/ 3316 h 19998"/>
                <a:gd name="connsiteX426" fmla="*/ 5675 w 19998"/>
                <a:gd name="connsiteY426" fmla="*/ 3800 h 19998"/>
                <a:gd name="connsiteX427" fmla="*/ 5649 w 19998"/>
                <a:gd name="connsiteY427" fmla="*/ 3826 h 19998"/>
                <a:gd name="connsiteX428" fmla="*/ 5732 w 19998"/>
                <a:gd name="connsiteY428" fmla="*/ 3842 h 19998"/>
                <a:gd name="connsiteX429" fmla="*/ 5713 w 19998"/>
                <a:gd name="connsiteY429" fmla="*/ 3842 h 19998"/>
                <a:gd name="connsiteX430" fmla="*/ 5732 w 19998"/>
                <a:gd name="connsiteY430" fmla="*/ 3882 h 19998"/>
                <a:gd name="connsiteX431" fmla="*/ 5756 w 19998"/>
                <a:gd name="connsiteY431" fmla="*/ 3882 h 19998"/>
                <a:gd name="connsiteX432" fmla="*/ 5775 w 19998"/>
                <a:gd name="connsiteY432" fmla="*/ 3882 h 19998"/>
                <a:gd name="connsiteX433" fmla="*/ 5861 w 19998"/>
                <a:gd name="connsiteY433" fmla="*/ 3762 h 19998"/>
                <a:gd name="connsiteX434" fmla="*/ 6499 w 19998"/>
                <a:gd name="connsiteY434" fmla="*/ 3906 h 19998"/>
                <a:gd name="connsiteX435" fmla="*/ 7611 w 19998"/>
                <a:gd name="connsiteY435" fmla="*/ 3826 h 19998"/>
                <a:gd name="connsiteX436" fmla="*/ 7923 w 19998"/>
                <a:gd name="connsiteY436" fmla="*/ 3722 h 19998"/>
                <a:gd name="connsiteX437" fmla="*/ 8045 w 19998"/>
                <a:gd name="connsiteY437" fmla="*/ 3703 h 19998"/>
                <a:gd name="connsiteX438" fmla="*/ 7611 w 19998"/>
                <a:gd name="connsiteY438" fmla="*/ 3600 h 19998"/>
                <a:gd name="connsiteX439" fmla="*/ 7611 w 19998"/>
                <a:gd name="connsiteY439" fmla="*/ 3581 h 19998"/>
                <a:gd name="connsiteX440" fmla="*/ 7799 w 19998"/>
                <a:gd name="connsiteY440" fmla="*/ 3092 h 19998"/>
                <a:gd name="connsiteX441" fmla="*/ 9574 w 19998"/>
                <a:gd name="connsiteY441" fmla="*/ 2317 h 19998"/>
                <a:gd name="connsiteX442" fmla="*/ 9843 w 19998"/>
                <a:gd name="connsiteY442" fmla="*/ 1993 h 19998"/>
                <a:gd name="connsiteX443" fmla="*/ 9902 w 19998"/>
                <a:gd name="connsiteY443" fmla="*/ 2051 h 19998"/>
                <a:gd name="connsiteX444" fmla="*/ 10031 w 19998"/>
                <a:gd name="connsiteY444" fmla="*/ 2051 h 19998"/>
                <a:gd name="connsiteX445" fmla="*/ 9964 w 19998"/>
                <a:gd name="connsiteY445" fmla="*/ 1972 h 19998"/>
                <a:gd name="connsiteX446" fmla="*/ 9943 w 19998"/>
                <a:gd name="connsiteY446" fmla="*/ 1993 h 19998"/>
                <a:gd name="connsiteX447" fmla="*/ 9843 w 19998"/>
                <a:gd name="connsiteY447" fmla="*/ 1645 h 19998"/>
                <a:gd name="connsiteX448" fmla="*/ 9902 w 19998"/>
                <a:gd name="connsiteY448" fmla="*/ 1645 h 19998"/>
                <a:gd name="connsiteX449" fmla="*/ 9902 w 19998"/>
                <a:gd name="connsiteY449" fmla="*/ 1628 h 19998"/>
                <a:gd name="connsiteX450" fmla="*/ 9902 w 19998"/>
                <a:gd name="connsiteY450" fmla="*/ 1607 h 19998"/>
                <a:gd name="connsiteX451" fmla="*/ 9843 w 19998"/>
                <a:gd name="connsiteY451" fmla="*/ 1542 h 19998"/>
                <a:gd name="connsiteX452" fmla="*/ 9886 w 19998"/>
                <a:gd name="connsiteY452" fmla="*/ 1260 h 19998"/>
                <a:gd name="connsiteX453" fmla="*/ 9926 w 19998"/>
                <a:gd name="connsiteY453" fmla="*/ 1243 h 19998"/>
                <a:gd name="connsiteX454" fmla="*/ 9886 w 19998"/>
                <a:gd name="connsiteY454" fmla="*/ 815 h 19998"/>
                <a:gd name="connsiteX455" fmla="*/ 9902 w 19998"/>
                <a:gd name="connsiteY455" fmla="*/ 815 h 19998"/>
                <a:gd name="connsiteX456" fmla="*/ 9886 w 19998"/>
                <a:gd name="connsiteY456" fmla="*/ 484 h 19998"/>
                <a:gd name="connsiteX457" fmla="*/ 10645 w 19998"/>
                <a:gd name="connsiteY457" fmla="*/ 186 h 19998"/>
                <a:gd name="connsiteX458" fmla="*/ 11307 w 19998"/>
                <a:gd name="connsiteY458" fmla="*/ 0 h 19998"/>
                <a:gd name="connsiteX459" fmla="*/ 11431 w 19998"/>
                <a:gd name="connsiteY459" fmla="*/ 324 h 19998"/>
                <a:gd name="connsiteX460" fmla="*/ 11431 w 19998"/>
                <a:gd name="connsiteY460" fmla="*/ 630 h 19998"/>
                <a:gd name="connsiteX461" fmla="*/ 11577 w 19998"/>
                <a:gd name="connsiteY461" fmla="*/ 630 h 19998"/>
                <a:gd name="connsiteX462" fmla="*/ 11700 w 19998"/>
                <a:gd name="connsiteY462" fmla="*/ 832 h 19998"/>
                <a:gd name="connsiteX463" fmla="*/ 11822 w 19998"/>
                <a:gd name="connsiteY463" fmla="*/ 895 h 19998"/>
                <a:gd name="connsiteX464" fmla="*/ 12158 w 19998"/>
                <a:gd name="connsiteY464" fmla="*/ 670 h 19998"/>
                <a:gd name="connsiteX465" fmla="*/ 12279 w 19998"/>
                <a:gd name="connsiteY465" fmla="*/ 792 h 19998"/>
                <a:gd name="connsiteX466" fmla="*/ 12255 w 19998"/>
                <a:gd name="connsiteY466" fmla="*/ 815 h 19998"/>
                <a:gd name="connsiteX467" fmla="*/ 12360 w 19998"/>
                <a:gd name="connsiteY467" fmla="*/ 895 h 19998"/>
                <a:gd name="connsiteX468" fmla="*/ 12360 w 19998"/>
                <a:gd name="connsiteY468" fmla="*/ 912 h 19998"/>
                <a:gd name="connsiteX469" fmla="*/ 12339 w 19998"/>
                <a:gd name="connsiteY469" fmla="*/ 935 h 19998"/>
                <a:gd name="connsiteX470" fmla="*/ 12548 w 19998"/>
                <a:gd name="connsiteY470" fmla="*/ 1342 h 19998"/>
                <a:gd name="connsiteX471" fmla="*/ 12753 w 19998"/>
                <a:gd name="connsiteY471" fmla="*/ 1260 h 19998"/>
                <a:gd name="connsiteX472" fmla="*/ 12729 w 19998"/>
                <a:gd name="connsiteY472" fmla="*/ 1363 h 19998"/>
                <a:gd name="connsiteX473" fmla="*/ 12834 w 19998"/>
                <a:gd name="connsiteY473" fmla="*/ 1323 h 19998"/>
                <a:gd name="connsiteX474" fmla="*/ 12853 w 19998"/>
                <a:gd name="connsiteY474" fmla="*/ 1342 h 19998"/>
                <a:gd name="connsiteX475" fmla="*/ 12901 w 19998"/>
                <a:gd name="connsiteY475" fmla="*/ 1342 h 19998"/>
                <a:gd name="connsiteX476" fmla="*/ 13039 w 19998"/>
                <a:gd name="connsiteY476" fmla="*/ 1769 h 19998"/>
                <a:gd name="connsiteX477" fmla="*/ 13039 w 19998"/>
                <a:gd name="connsiteY477" fmla="*/ 1751 h 19998"/>
                <a:gd name="connsiteX478" fmla="*/ 13065 w 19998"/>
                <a:gd name="connsiteY478" fmla="*/ 1751 h 19998"/>
                <a:gd name="connsiteX479" fmla="*/ 13082 w 19998"/>
                <a:gd name="connsiteY479" fmla="*/ 1671 h 19998"/>
                <a:gd name="connsiteX480" fmla="*/ 13186 w 19998"/>
                <a:gd name="connsiteY480" fmla="*/ 1645 h 19998"/>
                <a:gd name="connsiteX481" fmla="*/ 13203 w 19998"/>
                <a:gd name="connsiteY481" fmla="*/ 1671 h 19998"/>
                <a:gd name="connsiteX482" fmla="*/ 13203 w 19998"/>
                <a:gd name="connsiteY482" fmla="*/ 1645 h 19998"/>
                <a:gd name="connsiteX483" fmla="*/ 13267 w 19998"/>
                <a:gd name="connsiteY483" fmla="*/ 1645 h 19998"/>
                <a:gd name="connsiteX484" fmla="*/ 13267 w 19998"/>
                <a:gd name="connsiteY484" fmla="*/ 1671 h 19998"/>
                <a:gd name="connsiteX485" fmla="*/ 13308 w 19998"/>
                <a:gd name="connsiteY485" fmla="*/ 1687 h 19998"/>
                <a:gd name="connsiteX486" fmla="*/ 13308 w 19998"/>
                <a:gd name="connsiteY486" fmla="*/ 1711 h 19998"/>
                <a:gd name="connsiteX487" fmla="*/ 13515 w 19998"/>
                <a:gd name="connsiteY487" fmla="*/ 1628 h 19998"/>
                <a:gd name="connsiteX488" fmla="*/ 13598 w 19998"/>
                <a:gd name="connsiteY488" fmla="*/ 1751 h 19998"/>
                <a:gd name="connsiteX489" fmla="*/ 13660 w 19998"/>
                <a:gd name="connsiteY489" fmla="*/ 1769 h 19998"/>
                <a:gd name="connsiteX490" fmla="*/ 13660 w 19998"/>
                <a:gd name="connsiteY490" fmla="*/ 1833 h 19998"/>
                <a:gd name="connsiteX491" fmla="*/ 13677 w 19998"/>
                <a:gd name="connsiteY491" fmla="*/ 1833 h 19998"/>
                <a:gd name="connsiteX492" fmla="*/ 13677 w 19998"/>
                <a:gd name="connsiteY492" fmla="*/ 1849 h 19998"/>
                <a:gd name="connsiteX493" fmla="*/ 13725 w 19998"/>
                <a:gd name="connsiteY493" fmla="*/ 1849 h 19998"/>
                <a:gd name="connsiteX494" fmla="*/ 13703 w 19998"/>
                <a:gd name="connsiteY494" fmla="*/ 1833 h 19998"/>
                <a:gd name="connsiteX495" fmla="*/ 13725 w 19998"/>
                <a:gd name="connsiteY495" fmla="*/ 1791 h 19998"/>
                <a:gd name="connsiteX496" fmla="*/ 13808 w 19998"/>
                <a:gd name="connsiteY496" fmla="*/ 1873 h 19998"/>
                <a:gd name="connsiteX497" fmla="*/ 13725 w 19998"/>
                <a:gd name="connsiteY497" fmla="*/ 2155 h 19998"/>
                <a:gd name="connsiteX498" fmla="*/ 13725 w 19998"/>
                <a:gd name="connsiteY498" fmla="*/ 2138 h 19998"/>
                <a:gd name="connsiteX499" fmla="*/ 13784 w 19998"/>
                <a:gd name="connsiteY499" fmla="*/ 2155 h 19998"/>
                <a:gd name="connsiteX500" fmla="*/ 13825 w 19998"/>
                <a:gd name="connsiteY500" fmla="*/ 2301 h 19998"/>
                <a:gd name="connsiteX501" fmla="*/ 13703 w 19998"/>
                <a:gd name="connsiteY501" fmla="*/ 2420 h 19998"/>
                <a:gd name="connsiteX502" fmla="*/ 13741 w 19998"/>
                <a:gd name="connsiteY502" fmla="*/ 2463 h 19998"/>
                <a:gd name="connsiteX503" fmla="*/ 13703 w 19998"/>
                <a:gd name="connsiteY503" fmla="*/ 2503 h 19998"/>
                <a:gd name="connsiteX504" fmla="*/ 13784 w 19998"/>
                <a:gd name="connsiteY504" fmla="*/ 2519 h 19998"/>
                <a:gd name="connsiteX505" fmla="*/ 13784 w 19998"/>
                <a:gd name="connsiteY505" fmla="*/ 2540 h 19998"/>
                <a:gd name="connsiteX506" fmla="*/ 13849 w 19998"/>
                <a:gd name="connsiteY506" fmla="*/ 2540 h 19998"/>
                <a:gd name="connsiteX507" fmla="*/ 14280 w 19998"/>
                <a:gd name="connsiteY507" fmla="*/ 2540 h 19998"/>
                <a:gd name="connsiteX508" fmla="*/ 14527 w 19998"/>
                <a:gd name="connsiteY508" fmla="*/ 2437 h 19998"/>
                <a:gd name="connsiteX509" fmla="*/ 14527 w 19998"/>
                <a:gd name="connsiteY509" fmla="*/ 2218 h 19998"/>
                <a:gd name="connsiteX510" fmla="*/ 14715 w 19998"/>
                <a:gd name="connsiteY510" fmla="*/ 2051 h 19998"/>
                <a:gd name="connsiteX511" fmla="*/ 14815 w 19998"/>
                <a:gd name="connsiteY511" fmla="*/ 2115 h 19998"/>
                <a:gd name="connsiteX512" fmla="*/ 14775 w 19998"/>
                <a:gd name="connsiteY512" fmla="*/ 2138 h 19998"/>
                <a:gd name="connsiteX513" fmla="*/ 14796 w 19998"/>
                <a:gd name="connsiteY513" fmla="*/ 2218 h 19998"/>
                <a:gd name="connsiteX514" fmla="*/ 14756 w 19998"/>
                <a:gd name="connsiteY514" fmla="*/ 2195 h 19998"/>
                <a:gd name="connsiteX515" fmla="*/ 14732 w 19998"/>
                <a:gd name="connsiteY515" fmla="*/ 2218 h 19998"/>
                <a:gd name="connsiteX516" fmla="*/ 14756 w 19998"/>
                <a:gd name="connsiteY516" fmla="*/ 2237 h 19998"/>
                <a:gd name="connsiteX517" fmla="*/ 14732 w 19998"/>
                <a:gd name="connsiteY517" fmla="*/ 2275 h 19998"/>
                <a:gd name="connsiteX518" fmla="*/ 14715 w 19998"/>
                <a:gd name="connsiteY518" fmla="*/ 2275 h 19998"/>
                <a:gd name="connsiteX519" fmla="*/ 14756 w 19998"/>
                <a:gd name="connsiteY519" fmla="*/ 2341 h 19998"/>
                <a:gd name="connsiteX520" fmla="*/ 14675 w 19998"/>
                <a:gd name="connsiteY520" fmla="*/ 2519 h 19998"/>
                <a:gd name="connsiteX521" fmla="*/ 14815 w 19998"/>
                <a:gd name="connsiteY521" fmla="*/ 2622 h 19998"/>
                <a:gd name="connsiteX522" fmla="*/ 14796 w 19998"/>
                <a:gd name="connsiteY522" fmla="*/ 2904 h 19998"/>
                <a:gd name="connsiteX523" fmla="*/ 14918 w 19998"/>
                <a:gd name="connsiteY523" fmla="*/ 2904 h 19998"/>
                <a:gd name="connsiteX524" fmla="*/ 14918 w 19998"/>
                <a:gd name="connsiteY524" fmla="*/ 2867 h 19998"/>
                <a:gd name="connsiteX525" fmla="*/ 15001 w 19998"/>
                <a:gd name="connsiteY525" fmla="*/ 2888 h 19998"/>
                <a:gd name="connsiteX526" fmla="*/ 15230 w 19998"/>
                <a:gd name="connsiteY526" fmla="*/ 3074 h 19998"/>
                <a:gd name="connsiteX527" fmla="*/ 15249 w 19998"/>
                <a:gd name="connsiteY527" fmla="*/ 3050 h 19998"/>
                <a:gd name="connsiteX528" fmla="*/ 15249 w 19998"/>
                <a:gd name="connsiteY528" fmla="*/ 3114 h 19998"/>
                <a:gd name="connsiteX529" fmla="*/ 15330 w 19998"/>
                <a:gd name="connsiteY529" fmla="*/ 3114 h 19998"/>
                <a:gd name="connsiteX530" fmla="*/ 15418 w 19998"/>
                <a:gd name="connsiteY530" fmla="*/ 3114 h 19998"/>
                <a:gd name="connsiteX531" fmla="*/ 15499 w 19998"/>
                <a:gd name="connsiteY531" fmla="*/ 3196 h 19998"/>
                <a:gd name="connsiteX532" fmla="*/ 15475 w 19998"/>
                <a:gd name="connsiteY532" fmla="*/ 3252 h 19998"/>
                <a:gd name="connsiteX533" fmla="*/ 15499 w 19998"/>
                <a:gd name="connsiteY533" fmla="*/ 3295 h 19998"/>
                <a:gd name="connsiteX534" fmla="*/ 15499 w 19998"/>
                <a:gd name="connsiteY534" fmla="*/ 3276 h 19998"/>
                <a:gd name="connsiteX535" fmla="*/ 15599 w 19998"/>
                <a:gd name="connsiteY535" fmla="*/ 3276 h 19998"/>
                <a:gd name="connsiteX536" fmla="*/ 15704 w 19998"/>
                <a:gd name="connsiteY536" fmla="*/ 3374 h 19998"/>
                <a:gd name="connsiteX537" fmla="*/ 15682 w 19998"/>
                <a:gd name="connsiteY537" fmla="*/ 3414 h 19998"/>
                <a:gd name="connsiteX538" fmla="*/ 15723 w 19998"/>
                <a:gd name="connsiteY538" fmla="*/ 3478 h 19998"/>
                <a:gd name="connsiteX539" fmla="*/ 15704 w 19998"/>
                <a:gd name="connsiteY539" fmla="*/ 3497 h 19998"/>
                <a:gd name="connsiteX540" fmla="*/ 15747 w 19998"/>
                <a:gd name="connsiteY540" fmla="*/ 3534 h 19998"/>
                <a:gd name="connsiteX541" fmla="*/ 15747 w 19998"/>
                <a:gd name="connsiteY541" fmla="*/ 3518 h 19998"/>
                <a:gd name="connsiteX542" fmla="*/ 15935 w 19998"/>
                <a:gd name="connsiteY542" fmla="*/ 3478 h 19998"/>
                <a:gd name="connsiteX543" fmla="*/ 15935 w 19998"/>
                <a:gd name="connsiteY543" fmla="*/ 3518 h 19998"/>
                <a:gd name="connsiteX544" fmla="*/ 15951 w 19998"/>
                <a:gd name="connsiteY544" fmla="*/ 3518 h 19998"/>
                <a:gd name="connsiteX545" fmla="*/ 15992 w 19998"/>
                <a:gd name="connsiteY545" fmla="*/ 3414 h 19998"/>
                <a:gd name="connsiteX546" fmla="*/ 16156 w 19998"/>
                <a:gd name="connsiteY546" fmla="*/ 3414 h 19998"/>
                <a:gd name="connsiteX547" fmla="*/ 16156 w 19998"/>
                <a:gd name="connsiteY547" fmla="*/ 3374 h 19998"/>
                <a:gd name="connsiteX548" fmla="*/ 16302 w 19998"/>
                <a:gd name="connsiteY548" fmla="*/ 3436 h 19998"/>
                <a:gd name="connsiteX549" fmla="*/ 16285 w 19998"/>
                <a:gd name="connsiteY549" fmla="*/ 3454 h 19998"/>
                <a:gd name="connsiteX550" fmla="*/ 16366 w 19998"/>
                <a:gd name="connsiteY550" fmla="*/ 3518 h 19998"/>
                <a:gd name="connsiteX551" fmla="*/ 16490 w 19998"/>
                <a:gd name="connsiteY551" fmla="*/ 3518 h 19998"/>
                <a:gd name="connsiteX552" fmla="*/ 16506 w 19998"/>
                <a:gd name="connsiteY552" fmla="*/ 3600 h 19998"/>
                <a:gd name="connsiteX553" fmla="*/ 16590 w 19998"/>
                <a:gd name="connsiteY553" fmla="*/ 3624 h 19998"/>
                <a:gd name="connsiteX554" fmla="*/ 16611 w 19998"/>
                <a:gd name="connsiteY554" fmla="*/ 3581 h 19998"/>
                <a:gd name="connsiteX555" fmla="*/ 16694 w 19998"/>
                <a:gd name="connsiteY555" fmla="*/ 3600 h 19998"/>
                <a:gd name="connsiteX556" fmla="*/ 16694 w 19998"/>
                <a:gd name="connsiteY556" fmla="*/ 3560 h 19998"/>
                <a:gd name="connsiteX557" fmla="*/ 16716 w 19998"/>
                <a:gd name="connsiteY557" fmla="*/ 3560 h 19998"/>
                <a:gd name="connsiteX558" fmla="*/ 16716 w 19998"/>
                <a:gd name="connsiteY558" fmla="*/ 3518 h 19998"/>
                <a:gd name="connsiteX559" fmla="*/ 16759 w 19998"/>
                <a:gd name="connsiteY559" fmla="*/ 3497 h 19998"/>
                <a:gd name="connsiteX560" fmla="*/ 16759 w 19998"/>
                <a:gd name="connsiteY560" fmla="*/ 3478 h 19998"/>
                <a:gd name="connsiteX561" fmla="*/ 16940 w 19998"/>
                <a:gd name="connsiteY561" fmla="*/ 3478 h 19998"/>
                <a:gd name="connsiteX562" fmla="*/ 17085 w 19998"/>
                <a:gd name="connsiteY562" fmla="*/ 3560 h 19998"/>
                <a:gd name="connsiteX563" fmla="*/ 17085 w 19998"/>
                <a:gd name="connsiteY563" fmla="*/ 3534 h 19998"/>
                <a:gd name="connsiteX564" fmla="*/ 17192 w 19998"/>
                <a:gd name="connsiteY564" fmla="*/ 3518 h 19998"/>
                <a:gd name="connsiteX565" fmla="*/ 17192 w 19998"/>
                <a:gd name="connsiteY565" fmla="*/ 3534 h 19998"/>
                <a:gd name="connsiteX566" fmla="*/ 17373 w 19998"/>
                <a:gd name="connsiteY566" fmla="*/ 3640 h 19998"/>
                <a:gd name="connsiteX567" fmla="*/ 17354 w 19998"/>
                <a:gd name="connsiteY567" fmla="*/ 3663 h 19998"/>
                <a:gd name="connsiteX568" fmla="*/ 17437 w 19998"/>
                <a:gd name="connsiteY568" fmla="*/ 3783 h 19998"/>
                <a:gd name="connsiteX569" fmla="*/ 17397 w 19998"/>
                <a:gd name="connsiteY569" fmla="*/ 3783 h 19998"/>
                <a:gd name="connsiteX570" fmla="*/ 17414 w 19998"/>
                <a:gd name="connsiteY570" fmla="*/ 3826 h 19998"/>
                <a:gd name="connsiteX571" fmla="*/ 17437 w 19998"/>
                <a:gd name="connsiteY571" fmla="*/ 3826 h 19998"/>
                <a:gd name="connsiteX572" fmla="*/ 17602 w 19998"/>
                <a:gd name="connsiteY572" fmla="*/ 4028 h 19998"/>
                <a:gd name="connsiteX573" fmla="*/ 17623 w 19998"/>
                <a:gd name="connsiteY573" fmla="*/ 4091 h 19998"/>
                <a:gd name="connsiteX574" fmla="*/ 17642 w 19998"/>
                <a:gd name="connsiteY574" fmla="*/ 4091 h 19998"/>
                <a:gd name="connsiteX575" fmla="*/ 17683 w 19998"/>
                <a:gd name="connsiteY575" fmla="*/ 4211 h 19998"/>
                <a:gd name="connsiteX576" fmla="*/ 17849 w 19998"/>
                <a:gd name="connsiteY576" fmla="*/ 4211 h 19998"/>
                <a:gd name="connsiteX577" fmla="*/ 17849 w 19998"/>
                <a:gd name="connsiteY577" fmla="*/ 4171 h 19998"/>
                <a:gd name="connsiteX578" fmla="*/ 17871 w 19998"/>
                <a:gd name="connsiteY578" fmla="*/ 4171 h 19998"/>
                <a:gd name="connsiteX579" fmla="*/ 17830 w 19998"/>
                <a:gd name="connsiteY579" fmla="*/ 4091 h 19998"/>
                <a:gd name="connsiteX580" fmla="*/ 17871 w 19998"/>
                <a:gd name="connsiteY580" fmla="*/ 4065 h 19998"/>
                <a:gd name="connsiteX581" fmla="*/ 17935 w 19998"/>
                <a:gd name="connsiteY581" fmla="*/ 4091 h 19998"/>
                <a:gd name="connsiteX582" fmla="*/ 17976 w 19998"/>
                <a:gd name="connsiteY582" fmla="*/ 4065 h 19998"/>
                <a:gd name="connsiteX583" fmla="*/ 18019 w 19998"/>
                <a:gd name="connsiteY583" fmla="*/ 4091 h 19998"/>
                <a:gd name="connsiteX584" fmla="*/ 18140 w 19998"/>
                <a:gd name="connsiteY584" fmla="*/ 4131 h 19998"/>
                <a:gd name="connsiteX585" fmla="*/ 18183 w 19998"/>
                <a:gd name="connsiteY585" fmla="*/ 4293 h 19998"/>
                <a:gd name="connsiteX586" fmla="*/ 18200 w 19998"/>
                <a:gd name="connsiteY586" fmla="*/ 4293 h 19998"/>
                <a:gd name="connsiteX587" fmla="*/ 18223 w 19998"/>
                <a:gd name="connsiteY587" fmla="*/ 4211 h 19998"/>
                <a:gd name="connsiteX588" fmla="*/ 18240 w 19998"/>
                <a:gd name="connsiteY588" fmla="*/ 4211 h 19998"/>
                <a:gd name="connsiteX589" fmla="*/ 18240 w 19998"/>
                <a:gd name="connsiteY589" fmla="*/ 4230 h 19998"/>
                <a:gd name="connsiteX590" fmla="*/ 18281 w 19998"/>
                <a:gd name="connsiteY590" fmla="*/ 4230 h 19998"/>
                <a:gd name="connsiteX591" fmla="*/ 18328 w 19998"/>
                <a:gd name="connsiteY591" fmla="*/ 4270 h 19998"/>
                <a:gd name="connsiteX592" fmla="*/ 18369 w 19998"/>
                <a:gd name="connsiteY592" fmla="*/ 4253 h 19998"/>
                <a:gd name="connsiteX593" fmla="*/ 18388 w 19998"/>
                <a:gd name="connsiteY593" fmla="*/ 4270 h 19998"/>
                <a:gd name="connsiteX594" fmla="*/ 18531 w 19998"/>
                <a:gd name="connsiteY594" fmla="*/ 4253 h 19998"/>
                <a:gd name="connsiteX595" fmla="*/ 18531 w 19998"/>
                <a:gd name="connsiteY595" fmla="*/ 4270 h 19998"/>
                <a:gd name="connsiteX596" fmla="*/ 18631 w 19998"/>
                <a:gd name="connsiteY596" fmla="*/ 4211 h 19998"/>
                <a:gd name="connsiteX597" fmla="*/ 18631 w 19998"/>
                <a:gd name="connsiteY597" fmla="*/ 4131 h 19998"/>
                <a:gd name="connsiteX598" fmla="*/ 18762 w 19998"/>
                <a:gd name="connsiteY598" fmla="*/ 4108 h 19998"/>
                <a:gd name="connsiteX599" fmla="*/ 18778 w 19998"/>
                <a:gd name="connsiteY599" fmla="*/ 4148 h 19998"/>
                <a:gd name="connsiteX600" fmla="*/ 18821 w 19998"/>
                <a:gd name="connsiteY600" fmla="*/ 4131 h 19998"/>
                <a:gd name="connsiteX601" fmla="*/ 18943 w 19998"/>
                <a:gd name="connsiteY601" fmla="*/ 4333 h 19998"/>
                <a:gd name="connsiteX602" fmla="*/ 19047 w 19998"/>
                <a:gd name="connsiteY602" fmla="*/ 4333 h 19998"/>
                <a:gd name="connsiteX603" fmla="*/ 19064 w 19998"/>
                <a:gd name="connsiteY603" fmla="*/ 4392 h 19998"/>
                <a:gd name="connsiteX604" fmla="*/ 19152 w 19998"/>
                <a:gd name="connsiteY604" fmla="*/ 4392 h 19998"/>
                <a:gd name="connsiteX605" fmla="*/ 19152 w 19998"/>
                <a:gd name="connsiteY605" fmla="*/ 4373 h 19998"/>
                <a:gd name="connsiteX606" fmla="*/ 19212 w 19998"/>
                <a:gd name="connsiteY606" fmla="*/ 4373 h 19998"/>
                <a:gd name="connsiteX607" fmla="*/ 19212 w 19998"/>
                <a:gd name="connsiteY607" fmla="*/ 4392 h 19998"/>
                <a:gd name="connsiteX608" fmla="*/ 19317 w 19998"/>
                <a:gd name="connsiteY608" fmla="*/ 4333 h 19998"/>
                <a:gd name="connsiteX609" fmla="*/ 19417 w 19998"/>
                <a:gd name="connsiteY609" fmla="*/ 4392 h 19998"/>
                <a:gd name="connsiteX610" fmla="*/ 19443 w 19998"/>
                <a:gd name="connsiteY610" fmla="*/ 4373 h 19998"/>
                <a:gd name="connsiteX611" fmla="*/ 19500 w 19998"/>
                <a:gd name="connsiteY611" fmla="*/ 4373 h 19998"/>
                <a:gd name="connsiteX612" fmla="*/ 19521 w 19998"/>
                <a:gd name="connsiteY612" fmla="*/ 4352 h 19998"/>
                <a:gd name="connsiteX613" fmla="*/ 19998 w 19998"/>
                <a:gd name="connsiteY613" fmla="*/ 4512 h 19998"/>
                <a:gd name="connsiteX614" fmla="*/ 19750 w 19998"/>
                <a:gd name="connsiteY614" fmla="*/ 4939 h 19998"/>
                <a:gd name="connsiteX615" fmla="*/ 19712 w 19998"/>
                <a:gd name="connsiteY615" fmla="*/ 4939 h 19998"/>
                <a:gd name="connsiteX616" fmla="*/ 19686 w 19998"/>
                <a:gd name="connsiteY616" fmla="*/ 5003 h 19998"/>
                <a:gd name="connsiteX617" fmla="*/ 19645 w 19998"/>
                <a:gd name="connsiteY617" fmla="*/ 5003 h 19998"/>
                <a:gd name="connsiteX618" fmla="*/ 19131 w 19998"/>
                <a:gd name="connsiteY618" fmla="*/ 6512 h 19998"/>
                <a:gd name="connsiteX619" fmla="*/ 19236 w 19998"/>
                <a:gd name="connsiteY619" fmla="*/ 7750 h 19998"/>
                <a:gd name="connsiteX620" fmla="*/ 19212 w 19998"/>
                <a:gd name="connsiteY620" fmla="*/ 7750 h 19998"/>
                <a:gd name="connsiteX621" fmla="*/ 19090 w 19998"/>
                <a:gd name="connsiteY621" fmla="*/ 7870 h 19998"/>
                <a:gd name="connsiteX622" fmla="*/ 19152 w 19998"/>
                <a:gd name="connsiteY622" fmla="*/ 7853 h 19998"/>
                <a:gd name="connsiteX623" fmla="*/ 19064 w 19998"/>
                <a:gd name="connsiteY623" fmla="*/ 7973 h 19998"/>
                <a:gd name="connsiteX624" fmla="*/ 18983 w 19998"/>
                <a:gd name="connsiteY624" fmla="*/ 7973 h 19998"/>
                <a:gd name="connsiteX625" fmla="*/ 18714 w 19998"/>
                <a:gd name="connsiteY625" fmla="*/ 8135 h 19998"/>
                <a:gd name="connsiteX626" fmla="*/ 18695 w 19998"/>
                <a:gd name="connsiteY626" fmla="*/ 8093 h 19998"/>
                <a:gd name="connsiteX627" fmla="*/ 18614 w 19998"/>
                <a:gd name="connsiteY627" fmla="*/ 7997 h 19998"/>
                <a:gd name="connsiteX628" fmla="*/ 18304 w 19998"/>
                <a:gd name="connsiteY62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5054 w 19998"/>
                <a:gd name="connsiteY410" fmla="*/ 4618 h 19998"/>
                <a:gd name="connsiteX411" fmla="*/ 5054 w 19998"/>
                <a:gd name="connsiteY411" fmla="*/ 4601 h 19998"/>
                <a:gd name="connsiteX412" fmla="*/ 5037 w 19998"/>
                <a:gd name="connsiteY412" fmla="*/ 4618 h 19998"/>
                <a:gd name="connsiteX413" fmla="*/ 5011 w 19998"/>
                <a:gd name="connsiteY413" fmla="*/ 4131 h 19998"/>
                <a:gd name="connsiteX414" fmla="*/ 4642 w 19998"/>
                <a:gd name="connsiteY414" fmla="*/ 3335 h 19998"/>
                <a:gd name="connsiteX415" fmla="*/ 4663 w 19998"/>
                <a:gd name="connsiteY415" fmla="*/ 3092 h 19998"/>
                <a:gd name="connsiteX416" fmla="*/ 4563 w 19998"/>
                <a:gd name="connsiteY416" fmla="*/ 3050 h 19998"/>
                <a:gd name="connsiteX417" fmla="*/ 4684 w 19998"/>
                <a:gd name="connsiteY417" fmla="*/ 2947 h 19998"/>
                <a:gd name="connsiteX418" fmla="*/ 5242 w 19998"/>
                <a:gd name="connsiteY418" fmla="*/ 3092 h 19998"/>
                <a:gd name="connsiteX419" fmla="*/ 5258 w 19998"/>
                <a:gd name="connsiteY419" fmla="*/ 3029 h 19998"/>
                <a:gd name="connsiteX420" fmla="*/ 5570 w 19998"/>
                <a:gd name="connsiteY420" fmla="*/ 3050 h 19998"/>
                <a:gd name="connsiteX421" fmla="*/ 5632 w 19998"/>
                <a:gd name="connsiteY421" fmla="*/ 3252 h 19998"/>
                <a:gd name="connsiteX422" fmla="*/ 5592 w 19998"/>
                <a:gd name="connsiteY422" fmla="*/ 3252 h 19998"/>
                <a:gd name="connsiteX423" fmla="*/ 5570 w 19998"/>
                <a:gd name="connsiteY423" fmla="*/ 3316 h 19998"/>
                <a:gd name="connsiteX424" fmla="*/ 5511 w 19998"/>
                <a:gd name="connsiteY424" fmla="*/ 3316 h 19998"/>
                <a:gd name="connsiteX425" fmla="*/ 5675 w 19998"/>
                <a:gd name="connsiteY425" fmla="*/ 3800 h 19998"/>
                <a:gd name="connsiteX426" fmla="*/ 5649 w 19998"/>
                <a:gd name="connsiteY426" fmla="*/ 3826 h 19998"/>
                <a:gd name="connsiteX427" fmla="*/ 5732 w 19998"/>
                <a:gd name="connsiteY427" fmla="*/ 3842 h 19998"/>
                <a:gd name="connsiteX428" fmla="*/ 5713 w 19998"/>
                <a:gd name="connsiteY428" fmla="*/ 3842 h 19998"/>
                <a:gd name="connsiteX429" fmla="*/ 5732 w 19998"/>
                <a:gd name="connsiteY429" fmla="*/ 3882 h 19998"/>
                <a:gd name="connsiteX430" fmla="*/ 5756 w 19998"/>
                <a:gd name="connsiteY430" fmla="*/ 3882 h 19998"/>
                <a:gd name="connsiteX431" fmla="*/ 5775 w 19998"/>
                <a:gd name="connsiteY431" fmla="*/ 3882 h 19998"/>
                <a:gd name="connsiteX432" fmla="*/ 5861 w 19998"/>
                <a:gd name="connsiteY432" fmla="*/ 3762 h 19998"/>
                <a:gd name="connsiteX433" fmla="*/ 6499 w 19998"/>
                <a:gd name="connsiteY433" fmla="*/ 3906 h 19998"/>
                <a:gd name="connsiteX434" fmla="*/ 7611 w 19998"/>
                <a:gd name="connsiteY434" fmla="*/ 3826 h 19998"/>
                <a:gd name="connsiteX435" fmla="*/ 7923 w 19998"/>
                <a:gd name="connsiteY435" fmla="*/ 3722 h 19998"/>
                <a:gd name="connsiteX436" fmla="*/ 8045 w 19998"/>
                <a:gd name="connsiteY436" fmla="*/ 3703 h 19998"/>
                <a:gd name="connsiteX437" fmla="*/ 7611 w 19998"/>
                <a:gd name="connsiteY437" fmla="*/ 3600 h 19998"/>
                <a:gd name="connsiteX438" fmla="*/ 7611 w 19998"/>
                <a:gd name="connsiteY438" fmla="*/ 3581 h 19998"/>
                <a:gd name="connsiteX439" fmla="*/ 7799 w 19998"/>
                <a:gd name="connsiteY439" fmla="*/ 3092 h 19998"/>
                <a:gd name="connsiteX440" fmla="*/ 9574 w 19998"/>
                <a:gd name="connsiteY440" fmla="*/ 2317 h 19998"/>
                <a:gd name="connsiteX441" fmla="*/ 9843 w 19998"/>
                <a:gd name="connsiteY441" fmla="*/ 1993 h 19998"/>
                <a:gd name="connsiteX442" fmla="*/ 9902 w 19998"/>
                <a:gd name="connsiteY442" fmla="*/ 2051 h 19998"/>
                <a:gd name="connsiteX443" fmla="*/ 10031 w 19998"/>
                <a:gd name="connsiteY443" fmla="*/ 2051 h 19998"/>
                <a:gd name="connsiteX444" fmla="*/ 9964 w 19998"/>
                <a:gd name="connsiteY444" fmla="*/ 1972 h 19998"/>
                <a:gd name="connsiteX445" fmla="*/ 9943 w 19998"/>
                <a:gd name="connsiteY445" fmla="*/ 1993 h 19998"/>
                <a:gd name="connsiteX446" fmla="*/ 9843 w 19998"/>
                <a:gd name="connsiteY446" fmla="*/ 1645 h 19998"/>
                <a:gd name="connsiteX447" fmla="*/ 9902 w 19998"/>
                <a:gd name="connsiteY447" fmla="*/ 1645 h 19998"/>
                <a:gd name="connsiteX448" fmla="*/ 9902 w 19998"/>
                <a:gd name="connsiteY448" fmla="*/ 1628 h 19998"/>
                <a:gd name="connsiteX449" fmla="*/ 9902 w 19998"/>
                <a:gd name="connsiteY449" fmla="*/ 1607 h 19998"/>
                <a:gd name="connsiteX450" fmla="*/ 9843 w 19998"/>
                <a:gd name="connsiteY450" fmla="*/ 1542 h 19998"/>
                <a:gd name="connsiteX451" fmla="*/ 9886 w 19998"/>
                <a:gd name="connsiteY451" fmla="*/ 1260 h 19998"/>
                <a:gd name="connsiteX452" fmla="*/ 9926 w 19998"/>
                <a:gd name="connsiteY452" fmla="*/ 1243 h 19998"/>
                <a:gd name="connsiteX453" fmla="*/ 9886 w 19998"/>
                <a:gd name="connsiteY453" fmla="*/ 815 h 19998"/>
                <a:gd name="connsiteX454" fmla="*/ 9902 w 19998"/>
                <a:gd name="connsiteY454" fmla="*/ 815 h 19998"/>
                <a:gd name="connsiteX455" fmla="*/ 9886 w 19998"/>
                <a:gd name="connsiteY455" fmla="*/ 484 h 19998"/>
                <a:gd name="connsiteX456" fmla="*/ 10645 w 19998"/>
                <a:gd name="connsiteY456" fmla="*/ 186 h 19998"/>
                <a:gd name="connsiteX457" fmla="*/ 11307 w 19998"/>
                <a:gd name="connsiteY457" fmla="*/ 0 h 19998"/>
                <a:gd name="connsiteX458" fmla="*/ 11431 w 19998"/>
                <a:gd name="connsiteY458" fmla="*/ 324 h 19998"/>
                <a:gd name="connsiteX459" fmla="*/ 11431 w 19998"/>
                <a:gd name="connsiteY459" fmla="*/ 630 h 19998"/>
                <a:gd name="connsiteX460" fmla="*/ 11577 w 19998"/>
                <a:gd name="connsiteY460" fmla="*/ 630 h 19998"/>
                <a:gd name="connsiteX461" fmla="*/ 11700 w 19998"/>
                <a:gd name="connsiteY461" fmla="*/ 832 h 19998"/>
                <a:gd name="connsiteX462" fmla="*/ 11822 w 19998"/>
                <a:gd name="connsiteY462" fmla="*/ 895 h 19998"/>
                <a:gd name="connsiteX463" fmla="*/ 12158 w 19998"/>
                <a:gd name="connsiteY463" fmla="*/ 670 h 19998"/>
                <a:gd name="connsiteX464" fmla="*/ 12279 w 19998"/>
                <a:gd name="connsiteY464" fmla="*/ 792 h 19998"/>
                <a:gd name="connsiteX465" fmla="*/ 12255 w 19998"/>
                <a:gd name="connsiteY465" fmla="*/ 815 h 19998"/>
                <a:gd name="connsiteX466" fmla="*/ 12360 w 19998"/>
                <a:gd name="connsiteY466" fmla="*/ 895 h 19998"/>
                <a:gd name="connsiteX467" fmla="*/ 12360 w 19998"/>
                <a:gd name="connsiteY467" fmla="*/ 912 h 19998"/>
                <a:gd name="connsiteX468" fmla="*/ 12339 w 19998"/>
                <a:gd name="connsiteY468" fmla="*/ 935 h 19998"/>
                <a:gd name="connsiteX469" fmla="*/ 12548 w 19998"/>
                <a:gd name="connsiteY469" fmla="*/ 1342 h 19998"/>
                <a:gd name="connsiteX470" fmla="*/ 12753 w 19998"/>
                <a:gd name="connsiteY470" fmla="*/ 1260 h 19998"/>
                <a:gd name="connsiteX471" fmla="*/ 12729 w 19998"/>
                <a:gd name="connsiteY471" fmla="*/ 1363 h 19998"/>
                <a:gd name="connsiteX472" fmla="*/ 12834 w 19998"/>
                <a:gd name="connsiteY472" fmla="*/ 1323 h 19998"/>
                <a:gd name="connsiteX473" fmla="*/ 12853 w 19998"/>
                <a:gd name="connsiteY473" fmla="*/ 1342 h 19998"/>
                <a:gd name="connsiteX474" fmla="*/ 12901 w 19998"/>
                <a:gd name="connsiteY474" fmla="*/ 1342 h 19998"/>
                <a:gd name="connsiteX475" fmla="*/ 13039 w 19998"/>
                <a:gd name="connsiteY475" fmla="*/ 1769 h 19998"/>
                <a:gd name="connsiteX476" fmla="*/ 13039 w 19998"/>
                <a:gd name="connsiteY476" fmla="*/ 1751 h 19998"/>
                <a:gd name="connsiteX477" fmla="*/ 13065 w 19998"/>
                <a:gd name="connsiteY477" fmla="*/ 1751 h 19998"/>
                <a:gd name="connsiteX478" fmla="*/ 13082 w 19998"/>
                <a:gd name="connsiteY478" fmla="*/ 1671 h 19998"/>
                <a:gd name="connsiteX479" fmla="*/ 13186 w 19998"/>
                <a:gd name="connsiteY479" fmla="*/ 1645 h 19998"/>
                <a:gd name="connsiteX480" fmla="*/ 13203 w 19998"/>
                <a:gd name="connsiteY480" fmla="*/ 1671 h 19998"/>
                <a:gd name="connsiteX481" fmla="*/ 13203 w 19998"/>
                <a:gd name="connsiteY481" fmla="*/ 1645 h 19998"/>
                <a:gd name="connsiteX482" fmla="*/ 13267 w 19998"/>
                <a:gd name="connsiteY482" fmla="*/ 1645 h 19998"/>
                <a:gd name="connsiteX483" fmla="*/ 13267 w 19998"/>
                <a:gd name="connsiteY483" fmla="*/ 1671 h 19998"/>
                <a:gd name="connsiteX484" fmla="*/ 13308 w 19998"/>
                <a:gd name="connsiteY484" fmla="*/ 1687 h 19998"/>
                <a:gd name="connsiteX485" fmla="*/ 13308 w 19998"/>
                <a:gd name="connsiteY485" fmla="*/ 1711 h 19998"/>
                <a:gd name="connsiteX486" fmla="*/ 13515 w 19998"/>
                <a:gd name="connsiteY486" fmla="*/ 1628 h 19998"/>
                <a:gd name="connsiteX487" fmla="*/ 13598 w 19998"/>
                <a:gd name="connsiteY487" fmla="*/ 1751 h 19998"/>
                <a:gd name="connsiteX488" fmla="*/ 13660 w 19998"/>
                <a:gd name="connsiteY488" fmla="*/ 1769 h 19998"/>
                <a:gd name="connsiteX489" fmla="*/ 13660 w 19998"/>
                <a:gd name="connsiteY489" fmla="*/ 1833 h 19998"/>
                <a:gd name="connsiteX490" fmla="*/ 13677 w 19998"/>
                <a:gd name="connsiteY490" fmla="*/ 1833 h 19998"/>
                <a:gd name="connsiteX491" fmla="*/ 13677 w 19998"/>
                <a:gd name="connsiteY491" fmla="*/ 1849 h 19998"/>
                <a:gd name="connsiteX492" fmla="*/ 13725 w 19998"/>
                <a:gd name="connsiteY492" fmla="*/ 1849 h 19998"/>
                <a:gd name="connsiteX493" fmla="*/ 13703 w 19998"/>
                <a:gd name="connsiteY493" fmla="*/ 1833 h 19998"/>
                <a:gd name="connsiteX494" fmla="*/ 13725 w 19998"/>
                <a:gd name="connsiteY494" fmla="*/ 1791 h 19998"/>
                <a:gd name="connsiteX495" fmla="*/ 13808 w 19998"/>
                <a:gd name="connsiteY495" fmla="*/ 1873 h 19998"/>
                <a:gd name="connsiteX496" fmla="*/ 13725 w 19998"/>
                <a:gd name="connsiteY496" fmla="*/ 2155 h 19998"/>
                <a:gd name="connsiteX497" fmla="*/ 13725 w 19998"/>
                <a:gd name="connsiteY497" fmla="*/ 2138 h 19998"/>
                <a:gd name="connsiteX498" fmla="*/ 13784 w 19998"/>
                <a:gd name="connsiteY498" fmla="*/ 2155 h 19998"/>
                <a:gd name="connsiteX499" fmla="*/ 13825 w 19998"/>
                <a:gd name="connsiteY499" fmla="*/ 2301 h 19998"/>
                <a:gd name="connsiteX500" fmla="*/ 13703 w 19998"/>
                <a:gd name="connsiteY500" fmla="*/ 2420 h 19998"/>
                <a:gd name="connsiteX501" fmla="*/ 13741 w 19998"/>
                <a:gd name="connsiteY501" fmla="*/ 2463 h 19998"/>
                <a:gd name="connsiteX502" fmla="*/ 13703 w 19998"/>
                <a:gd name="connsiteY502" fmla="*/ 2503 h 19998"/>
                <a:gd name="connsiteX503" fmla="*/ 13784 w 19998"/>
                <a:gd name="connsiteY503" fmla="*/ 2519 h 19998"/>
                <a:gd name="connsiteX504" fmla="*/ 13784 w 19998"/>
                <a:gd name="connsiteY504" fmla="*/ 2540 h 19998"/>
                <a:gd name="connsiteX505" fmla="*/ 13849 w 19998"/>
                <a:gd name="connsiteY505" fmla="*/ 2540 h 19998"/>
                <a:gd name="connsiteX506" fmla="*/ 14280 w 19998"/>
                <a:gd name="connsiteY506" fmla="*/ 2540 h 19998"/>
                <a:gd name="connsiteX507" fmla="*/ 14527 w 19998"/>
                <a:gd name="connsiteY507" fmla="*/ 2437 h 19998"/>
                <a:gd name="connsiteX508" fmla="*/ 14527 w 19998"/>
                <a:gd name="connsiteY508" fmla="*/ 2218 h 19998"/>
                <a:gd name="connsiteX509" fmla="*/ 14715 w 19998"/>
                <a:gd name="connsiteY509" fmla="*/ 2051 h 19998"/>
                <a:gd name="connsiteX510" fmla="*/ 14815 w 19998"/>
                <a:gd name="connsiteY510" fmla="*/ 2115 h 19998"/>
                <a:gd name="connsiteX511" fmla="*/ 14775 w 19998"/>
                <a:gd name="connsiteY511" fmla="*/ 2138 h 19998"/>
                <a:gd name="connsiteX512" fmla="*/ 14796 w 19998"/>
                <a:gd name="connsiteY512" fmla="*/ 2218 h 19998"/>
                <a:gd name="connsiteX513" fmla="*/ 14756 w 19998"/>
                <a:gd name="connsiteY513" fmla="*/ 2195 h 19998"/>
                <a:gd name="connsiteX514" fmla="*/ 14732 w 19998"/>
                <a:gd name="connsiteY514" fmla="*/ 2218 h 19998"/>
                <a:gd name="connsiteX515" fmla="*/ 14756 w 19998"/>
                <a:gd name="connsiteY515" fmla="*/ 2237 h 19998"/>
                <a:gd name="connsiteX516" fmla="*/ 14732 w 19998"/>
                <a:gd name="connsiteY516" fmla="*/ 2275 h 19998"/>
                <a:gd name="connsiteX517" fmla="*/ 14715 w 19998"/>
                <a:gd name="connsiteY517" fmla="*/ 2275 h 19998"/>
                <a:gd name="connsiteX518" fmla="*/ 14756 w 19998"/>
                <a:gd name="connsiteY518" fmla="*/ 2341 h 19998"/>
                <a:gd name="connsiteX519" fmla="*/ 14675 w 19998"/>
                <a:gd name="connsiteY519" fmla="*/ 2519 h 19998"/>
                <a:gd name="connsiteX520" fmla="*/ 14815 w 19998"/>
                <a:gd name="connsiteY520" fmla="*/ 2622 h 19998"/>
                <a:gd name="connsiteX521" fmla="*/ 14796 w 19998"/>
                <a:gd name="connsiteY521" fmla="*/ 2904 h 19998"/>
                <a:gd name="connsiteX522" fmla="*/ 14918 w 19998"/>
                <a:gd name="connsiteY522" fmla="*/ 2904 h 19998"/>
                <a:gd name="connsiteX523" fmla="*/ 14918 w 19998"/>
                <a:gd name="connsiteY523" fmla="*/ 2867 h 19998"/>
                <a:gd name="connsiteX524" fmla="*/ 15001 w 19998"/>
                <a:gd name="connsiteY524" fmla="*/ 2888 h 19998"/>
                <a:gd name="connsiteX525" fmla="*/ 15230 w 19998"/>
                <a:gd name="connsiteY525" fmla="*/ 3074 h 19998"/>
                <a:gd name="connsiteX526" fmla="*/ 15249 w 19998"/>
                <a:gd name="connsiteY526" fmla="*/ 3050 h 19998"/>
                <a:gd name="connsiteX527" fmla="*/ 15249 w 19998"/>
                <a:gd name="connsiteY527" fmla="*/ 3114 h 19998"/>
                <a:gd name="connsiteX528" fmla="*/ 15330 w 19998"/>
                <a:gd name="connsiteY528" fmla="*/ 3114 h 19998"/>
                <a:gd name="connsiteX529" fmla="*/ 15418 w 19998"/>
                <a:gd name="connsiteY529" fmla="*/ 3114 h 19998"/>
                <a:gd name="connsiteX530" fmla="*/ 15499 w 19998"/>
                <a:gd name="connsiteY530" fmla="*/ 3196 h 19998"/>
                <a:gd name="connsiteX531" fmla="*/ 15475 w 19998"/>
                <a:gd name="connsiteY531" fmla="*/ 3252 h 19998"/>
                <a:gd name="connsiteX532" fmla="*/ 15499 w 19998"/>
                <a:gd name="connsiteY532" fmla="*/ 3295 h 19998"/>
                <a:gd name="connsiteX533" fmla="*/ 15499 w 19998"/>
                <a:gd name="connsiteY533" fmla="*/ 3276 h 19998"/>
                <a:gd name="connsiteX534" fmla="*/ 15599 w 19998"/>
                <a:gd name="connsiteY534" fmla="*/ 3276 h 19998"/>
                <a:gd name="connsiteX535" fmla="*/ 15704 w 19998"/>
                <a:gd name="connsiteY535" fmla="*/ 3374 h 19998"/>
                <a:gd name="connsiteX536" fmla="*/ 15682 w 19998"/>
                <a:gd name="connsiteY536" fmla="*/ 3414 h 19998"/>
                <a:gd name="connsiteX537" fmla="*/ 15723 w 19998"/>
                <a:gd name="connsiteY537" fmla="*/ 3478 h 19998"/>
                <a:gd name="connsiteX538" fmla="*/ 15704 w 19998"/>
                <a:gd name="connsiteY538" fmla="*/ 3497 h 19998"/>
                <a:gd name="connsiteX539" fmla="*/ 15747 w 19998"/>
                <a:gd name="connsiteY539" fmla="*/ 3534 h 19998"/>
                <a:gd name="connsiteX540" fmla="*/ 15747 w 19998"/>
                <a:gd name="connsiteY540" fmla="*/ 3518 h 19998"/>
                <a:gd name="connsiteX541" fmla="*/ 15935 w 19998"/>
                <a:gd name="connsiteY541" fmla="*/ 3478 h 19998"/>
                <a:gd name="connsiteX542" fmla="*/ 15935 w 19998"/>
                <a:gd name="connsiteY542" fmla="*/ 3518 h 19998"/>
                <a:gd name="connsiteX543" fmla="*/ 15951 w 19998"/>
                <a:gd name="connsiteY543" fmla="*/ 3518 h 19998"/>
                <a:gd name="connsiteX544" fmla="*/ 15992 w 19998"/>
                <a:gd name="connsiteY544" fmla="*/ 3414 h 19998"/>
                <a:gd name="connsiteX545" fmla="*/ 16156 w 19998"/>
                <a:gd name="connsiteY545" fmla="*/ 3414 h 19998"/>
                <a:gd name="connsiteX546" fmla="*/ 16156 w 19998"/>
                <a:gd name="connsiteY546" fmla="*/ 3374 h 19998"/>
                <a:gd name="connsiteX547" fmla="*/ 16302 w 19998"/>
                <a:gd name="connsiteY547" fmla="*/ 3436 h 19998"/>
                <a:gd name="connsiteX548" fmla="*/ 16285 w 19998"/>
                <a:gd name="connsiteY548" fmla="*/ 3454 h 19998"/>
                <a:gd name="connsiteX549" fmla="*/ 16366 w 19998"/>
                <a:gd name="connsiteY549" fmla="*/ 3518 h 19998"/>
                <a:gd name="connsiteX550" fmla="*/ 16490 w 19998"/>
                <a:gd name="connsiteY550" fmla="*/ 3518 h 19998"/>
                <a:gd name="connsiteX551" fmla="*/ 16506 w 19998"/>
                <a:gd name="connsiteY551" fmla="*/ 3600 h 19998"/>
                <a:gd name="connsiteX552" fmla="*/ 16590 w 19998"/>
                <a:gd name="connsiteY552" fmla="*/ 3624 h 19998"/>
                <a:gd name="connsiteX553" fmla="*/ 16611 w 19998"/>
                <a:gd name="connsiteY553" fmla="*/ 3581 h 19998"/>
                <a:gd name="connsiteX554" fmla="*/ 16694 w 19998"/>
                <a:gd name="connsiteY554" fmla="*/ 3600 h 19998"/>
                <a:gd name="connsiteX555" fmla="*/ 16694 w 19998"/>
                <a:gd name="connsiteY555" fmla="*/ 3560 h 19998"/>
                <a:gd name="connsiteX556" fmla="*/ 16716 w 19998"/>
                <a:gd name="connsiteY556" fmla="*/ 3560 h 19998"/>
                <a:gd name="connsiteX557" fmla="*/ 16716 w 19998"/>
                <a:gd name="connsiteY557" fmla="*/ 3518 h 19998"/>
                <a:gd name="connsiteX558" fmla="*/ 16759 w 19998"/>
                <a:gd name="connsiteY558" fmla="*/ 3497 h 19998"/>
                <a:gd name="connsiteX559" fmla="*/ 16759 w 19998"/>
                <a:gd name="connsiteY559" fmla="*/ 3478 h 19998"/>
                <a:gd name="connsiteX560" fmla="*/ 16940 w 19998"/>
                <a:gd name="connsiteY560" fmla="*/ 3478 h 19998"/>
                <a:gd name="connsiteX561" fmla="*/ 17085 w 19998"/>
                <a:gd name="connsiteY561" fmla="*/ 3560 h 19998"/>
                <a:gd name="connsiteX562" fmla="*/ 17085 w 19998"/>
                <a:gd name="connsiteY562" fmla="*/ 3534 h 19998"/>
                <a:gd name="connsiteX563" fmla="*/ 17192 w 19998"/>
                <a:gd name="connsiteY563" fmla="*/ 3518 h 19998"/>
                <a:gd name="connsiteX564" fmla="*/ 17192 w 19998"/>
                <a:gd name="connsiteY564" fmla="*/ 3534 h 19998"/>
                <a:gd name="connsiteX565" fmla="*/ 17373 w 19998"/>
                <a:gd name="connsiteY565" fmla="*/ 3640 h 19998"/>
                <a:gd name="connsiteX566" fmla="*/ 17354 w 19998"/>
                <a:gd name="connsiteY566" fmla="*/ 3663 h 19998"/>
                <a:gd name="connsiteX567" fmla="*/ 17437 w 19998"/>
                <a:gd name="connsiteY567" fmla="*/ 3783 h 19998"/>
                <a:gd name="connsiteX568" fmla="*/ 17397 w 19998"/>
                <a:gd name="connsiteY568" fmla="*/ 3783 h 19998"/>
                <a:gd name="connsiteX569" fmla="*/ 17414 w 19998"/>
                <a:gd name="connsiteY569" fmla="*/ 3826 h 19998"/>
                <a:gd name="connsiteX570" fmla="*/ 17437 w 19998"/>
                <a:gd name="connsiteY570" fmla="*/ 3826 h 19998"/>
                <a:gd name="connsiteX571" fmla="*/ 17602 w 19998"/>
                <a:gd name="connsiteY571" fmla="*/ 4028 h 19998"/>
                <a:gd name="connsiteX572" fmla="*/ 17623 w 19998"/>
                <a:gd name="connsiteY572" fmla="*/ 4091 h 19998"/>
                <a:gd name="connsiteX573" fmla="*/ 17642 w 19998"/>
                <a:gd name="connsiteY573" fmla="*/ 4091 h 19998"/>
                <a:gd name="connsiteX574" fmla="*/ 17683 w 19998"/>
                <a:gd name="connsiteY574" fmla="*/ 4211 h 19998"/>
                <a:gd name="connsiteX575" fmla="*/ 17849 w 19998"/>
                <a:gd name="connsiteY575" fmla="*/ 4211 h 19998"/>
                <a:gd name="connsiteX576" fmla="*/ 17849 w 19998"/>
                <a:gd name="connsiteY576" fmla="*/ 4171 h 19998"/>
                <a:gd name="connsiteX577" fmla="*/ 17871 w 19998"/>
                <a:gd name="connsiteY577" fmla="*/ 4171 h 19998"/>
                <a:gd name="connsiteX578" fmla="*/ 17830 w 19998"/>
                <a:gd name="connsiteY578" fmla="*/ 4091 h 19998"/>
                <a:gd name="connsiteX579" fmla="*/ 17871 w 19998"/>
                <a:gd name="connsiteY579" fmla="*/ 4065 h 19998"/>
                <a:gd name="connsiteX580" fmla="*/ 17935 w 19998"/>
                <a:gd name="connsiteY580" fmla="*/ 4091 h 19998"/>
                <a:gd name="connsiteX581" fmla="*/ 17976 w 19998"/>
                <a:gd name="connsiteY581" fmla="*/ 4065 h 19998"/>
                <a:gd name="connsiteX582" fmla="*/ 18019 w 19998"/>
                <a:gd name="connsiteY582" fmla="*/ 4091 h 19998"/>
                <a:gd name="connsiteX583" fmla="*/ 18140 w 19998"/>
                <a:gd name="connsiteY583" fmla="*/ 4131 h 19998"/>
                <a:gd name="connsiteX584" fmla="*/ 18183 w 19998"/>
                <a:gd name="connsiteY584" fmla="*/ 4293 h 19998"/>
                <a:gd name="connsiteX585" fmla="*/ 18200 w 19998"/>
                <a:gd name="connsiteY585" fmla="*/ 4293 h 19998"/>
                <a:gd name="connsiteX586" fmla="*/ 18223 w 19998"/>
                <a:gd name="connsiteY586" fmla="*/ 4211 h 19998"/>
                <a:gd name="connsiteX587" fmla="*/ 18240 w 19998"/>
                <a:gd name="connsiteY587" fmla="*/ 4211 h 19998"/>
                <a:gd name="connsiteX588" fmla="*/ 18240 w 19998"/>
                <a:gd name="connsiteY588" fmla="*/ 4230 h 19998"/>
                <a:gd name="connsiteX589" fmla="*/ 18281 w 19998"/>
                <a:gd name="connsiteY589" fmla="*/ 4230 h 19998"/>
                <a:gd name="connsiteX590" fmla="*/ 18328 w 19998"/>
                <a:gd name="connsiteY590" fmla="*/ 4270 h 19998"/>
                <a:gd name="connsiteX591" fmla="*/ 18369 w 19998"/>
                <a:gd name="connsiteY591" fmla="*/ 4253 h 19998"/>
                <a:gd name="connsiteX592" fmla="*/ 18388 w 19998"/>
                <a:gd name="connsiteY592" fmla="*/ 4270 h 19998"/>
                <a:gd name="connsiteX593" fmla="*/ 18531 w 19998"/>
                <a:gd name="connsiteY593" fmla="*/ 4253 h 19998"/>
                <a:gd name="connsiteX594" fmla="*/ 18531 w 19998"/>
                <a:gd name="connsiteY594" fmla="*/ 4270 h 19998"/>
                <a:gd name="connsiteX595" fmla="*/ 18631 w 19998"/>
                <a:gd name="connsiteY595" fmla="*/ 4211 h 19998"/>
                <a:gd name="connsiteX596" fmla="*/ 18631 w 19998"/>
                <a:gd name="connsiteY596" fmla="*/ 4131 h 19998"/>
                <a:gd name="connsiteX597" fmla="*/ 18762 w 19998"/>
                <a:gd name="connsiteY597" fmla="*/ 4108 h 19998"/>
                <a:gd name="connsiteX598" fmla="*/ 18778 w 19998"/>
                <a:gd name="connsiteY598" fmla="*/ 4148 h 19998"/>
                <a:gd name="connsiteX599" fmla="*/ 18821 w 19998"/>
                <a:gd name="connsiteY599" fmla="*/ 4131 h 19998"/>
                <a:gd name="connsiteX600" fmla="*/ 18943 w 19998"/>
                <a:gd name="connsiteY600" fmla="*/ 4333 h 19998"/>
                <a:gd name="connsiteX601" fmla="*/ 19047 w 19998"/>
                <a:gd name="connsiteY601" fmla="*/ 4333 h 19998"/>
                <a:gd name="connsiteX602" fmla="*/ 19064 w 19998"/>
                <a:gd name="connsiteY602" fmla="*/ 4392 h 19998"/>
                <a:gd name="connsiteX603" fmla="*/ 19152 w 19998"/>
                <a:gd name="connsiteY603" fmla="*/ 4392 h 19998"/>
                <a:gd name="connsiteX604" fmla="*/ 19152 w 19998"/>
                <a:gd name="connsiteY604" fmla="*/ 4373 h 19998"/>
                <a:gd name="connsiteX605" fmla="*/ 19212 w 19998"/>
                <a:gd name="connsiteY605" fmla="*/ 4373 h 19998"/>
                <a:gd name="connsiteX606" fmla="*/ 19212 w 19998"/>
                <a:gd name="connsiteY606" fmla="*/ 4392 h 19998"/>
                <a:gd name="connsiteX607" fmla="*/ 19317 w 19998"/>
                <a:gd name="connsiteY607" fmla="*/ 4333 h 19998"/>
                <a:gd name="connsiteX608" fmla="*/ 19417 w 19998"/>
                <a:gd name="connsiteY608" fmla="*/ 4392 h 19998"/>
                <a:gd name="connsiteX609" fmla="*/ 19443 w 19998"/>
                <a:gd name="connsiteY609" fmla="*/ 4373 h 19998"/>
                <a:gd name="connsiteX610" fmla="*/ 19500 w 19998"/>
                <a:gd name="connsiteY610" fmla="*/ 4373 h 19998"/>
                <a:gd name="connsiteX611" fmla="*/ 19521 w 19998"/>
                <a:gd name="connsiteY611" fmla="*/ 4352 h 19998"/>
                <a:gd name="connsiteX612" fmla="*/ 19998 w 19998"/>
                <a:gd name="connsiteY612" fmla="*/ 4512 h 19998"/>
                <a:gd name="connsiteX613" fmla="*/ 19750 w 19998"/>
                <a:gd name="connsiteY613" fmla="*/ 4939 h 19998"/>
                <a:gd name="connsiteX614" fmla="*/ 19712 w 19998"/>
                <a:gd name="connsiteY614" fmla="*/ 4939 h 19998"/>
                <a:gd name="connsiteX615" fmla="*/ 19686 w 19998"/>
                <a:gd name="connsiteY615" fmla="*/ 5003 h 19998"/>
                <a:gd name="connsiteX616" fmla="*/ 19645 w 19998"/>
                <a:gd name="connsiteY616" fmla="*/ 5003 h 19998"/>
                <a:gd name="connsiteX617" fmla="*/ 19131 w 19998"/>
                <a:gd name="connsiteY617" fmla="*/ 6512 h 19998"/>
                <a:gd name="connsiteX618" fmla="*/ 19236 w 19998"/>
                <a:gd name="connsiteY618" fmla="*/ 7750 h 19998"/>
                <a:gd name="connsiteX619" fmla="*/ 19212 w 19998"/>
                <a:gd name="connsiteY619" fmla="*/ 7750 h 19998"/>
                <a:gd name="connsiteX620" fmla="*/ 19090 w 19998"/>
                <a:gd name="connsiteY620" fmla="*/ 7870 h 19998"/>
                <a:gd name="connsiteX621" fmla="*/ 19152 w 19998"/>
                <a:gd name="connsiteY621" fmla="*/ 7853 h 19998"/>
                <a:gd name="connsiteX622" fmla="*/ 19064 w 19998"/>
                <a:gd name="connsiteY622" fmla="*/ 7973 h 19998"/>
                <a:gd name="connsiteX623" fmla="*/ 18983 w 19998"/>
                <a:gd name="connsiteY623" fmla="*/ 7973 h 19998"/>
                <a:gd name="connsiteX624" fmla="*/ 18714 w 19998"/>
                <a:gd name="connsiteY624" fmla="*/ 8135 h 19998"/>
                <a:gd name="connsiteX625" fmla="*/ 18695 w 19998"/>
                <a:gd name="connsiteY625" fmla="*/ 8093 h 19998"/>
                <a:gd name="connsiteX626" fmla="*/ 18614 w 19998"/>
                <a:gd name="connsiteY626" fmla="*/ 7997 h 19998"/>
                <a:gd name="connsiteX627" fmla="*/ 18304 w 19998"/>
                <a:gd name="connsiteY62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5054 w 19998"/>
                <a:gd name="connsiteY410" fmla="*/ 4618 h 19998"/>
                <a:gd name="connsiteX411" fmla="*/ 5054 w 19998"/>
                <a:gd name="connsiteY411" fmla="*/ 4601 h 19998"/>
                <a:gd name="connsiteX412" fmla="*/ 5037 w 19998"/>
                <a:gd name="connsiteY412" fmla="*/ 4618 h 19998"/>
                <a:gd name="connsiteX413" fmla="*/ 5011 w 19998"/>
                <a:gd name="connsiteY413" fmla="*/ 4131 h 19998"/>
                <a:gd name="connsiteX414" fmla="*/ 4642 w 19998"/>
                <a:gd name="connsiteY414" fmla="*/ 3335 h 19998"/>
                <a:gd name="connsiteX415" fmla="*/ 4663 w 19998"/>
                <a:gd name="connsiteY415" fmla="*/ 3092 h 19998"/>
                <a:gd name="connsiteX416" fmla="*/ 4563 w 19998"/>
                <a:gd name="connsiteY416" fmla="*/ 3050 h 19998"/>
                <a:gd name="connsiteX417" fmla="*/ 4684 w 19998"/>
                <a:gd name="connsiteY417" fmla="*/ 2947 h 19998"/>
                <a:gd name="connsiteX418" fmla="*/ 5242 w 19998"/>
                <a:gd name="connsiteY418" fmla="*/ 3092 h 19998"/>
                <a:gd name="connsiteX419" fmla="*/ 5258 w 19998"/>
                <a:gd name="connsiteY419" fmla="*/ 3029 h 19998"/>
                <a:gd name="connsiteX420" fmla="*/ 5570 w 19998"/>
                <a:gd name="connsiteY420" fmla="*/ 3050 h 19998"/>
                <a:gd name="connsiteX421" fmla="*/ 5632 w 19998"/>
                <a:gd name="connsiteY421" fmla="*/ 3252 h 19998"/>
                <a:gd name="connsiteX422" fmla="*/ 5592 w 19998"/>
                <a:gd name="connsiteY422" fmla="*/ 3252 h 19998"/>
                <a:gd name="connsiteX423" fmla="*/ 5570 w 19998"/>
                <a:gd name="connsiteY423" fmla="*/ 3316 h 19998"/>
                <a:gd name="connsiteX424" fmla="*/ 5511 w 19998"/>
                <a:gd name="connsiteY424" fmla="*/ 3316 h 19998"/>
                <a:gd name="connsiteX425" fmla="*/ 5675 w 19998"/>
                <a:gd name="connsiteY425" fmla="*/ 3800 h 19998"/>
                <a:gd name="connsiteX426" fmla="*/ 5649 w 19998"/>
                <a:gd name="connsiteY426" fmla="*/ 3826 h 19998"/>
                <a:gd name="connsiteX427" fmla="*/ 5732 w 19998"/>
                <a:gd name="connsiteY427" fmla="*/ 3842 h 19998"/>
                <a:gd name="connsiteX428" fmla="*/ 5713 w 19998"/>
                <a:gd name="connsiteY428" fmla="*/ 3842 h 19998"/>
                <a:gd name="connsiteX429" fmla="*/ 5732 w 19998"/>
                <a:gd name="connsiteY429" fmla="*/ 3882 h 19998"/>
                <a:gd name="connsiteX430" fmla="*/ 5775 w 19998"/>
                <a:gd name="connsiteY430" fmla="*/ 3882 h 19998"/>
                <a:gd name="connsiteX431" fmla="*/ 5861 w 19998"/>
                <a:gd name="connsiteY431" fmla="*/ 3762 h 19998"/>
                <a:gd name="connsiteX432" fmla="*/ 6499 w 19998"/>
                <a:gd name="connsiteY432" fmla="*/ 3906 h 19998"/>
                <a:gd name="connsiteX433" fmla="*/ 7611 w 19998"/>
                <a:gd name="connsiteY433" fmla="*/ 3826 h 19998"/>
                <a:gd name="connsiteX434" fmla="*/ 7923 w 19998"/>
                <a:gd name="connsiteY434" fmla="*/ 3722 h 19998"/>
                <a:gd name="connsiteX435" fmla="*/ 8045 w 19998"/>
                <a:gd name="connsiteY435" fmla="*/ 3703 h 19998"/>
                <a:gd name="connsiteX436" fmla="*/ 7611 w 19998"/>
                <a:gd name="connsiteY436" fmla="*/ 3600 h 19998"/>
                <a:gd name="connsiteX437" fmla="*/ 7611 w 19998"/>
                <a:gd name="connsiteY437" fmla="*/ 3581 h 19998"/>
                <a:gd name="connsiteX438" fmla="*/ 7799 w 19998"/>
                <a:gd name="connsiteY438" fmla="*/ 3092 h 19998"/>
                <a:gd name="connsiteX439" fmla="*/ 9574 w 19998"/>
                <a:gd name="connsiteY439" fmla="*/ 2317 h 19998"/>
                <a:gd name="connsiteX440" fmla="*/ 9843 w 19998"/>
                <a:gd name="connsiteY440" fmla="*/ 1993 h 19998"/>
                <a:gd name="connsiteX441" fmla="*/ 9902 w 19998"/>
                <a:gd name="connsiteY441" fmla="*/ 2051 h 19998"/>
                <a:gd name="connsiteX442" fmla="*/ 10031 w 19998"/>
                <a:gd name="connsiteY442" fmla="*/ 2051 h 19998"/>
                <a:gd name="connsiteX443" fmla="*/ 9964 w 19998"/>
                <a:gd name="connsiteY443" fmla="*/ 1972 h 19998"/>
                <a:gd name="connsiteX444" fmla="*/ 9943 w 19998"/>
                <a:gd name="connsiteY444" fmla="*/ 1993 h 19998"/>
                <a:gd name="connsiteX445" fmla="*/ 9843 w 19998"/>
                <a:gd name="connsiteY445" fmla="*/ 1645 h 19998"/>
                <a:gd name="connsiteX446" fmla="*/ 9902 w 19998"/>
                <a:gd name="connsiteY446" fmla="*/ 1645 h 19998"/>
                <a:gd name="connsiteX447" fmla="*/ 9902 w 19998"/>
                <a:gd name="connsiteY447" fmla="*/ 1628 h 19998"/>
                <a:gd name="connsiteX448" fmla="*/ 9902 w 19998"/>
                <a:gd name="connsiteY448" fmla="*/ 1607 h 19998"/>
                <a:gd name="connsiteX449" fmla="*/ 9843 w 19998"/>
                <a:gd name="connsiteY449" fmla="*/ 1542 h 19998"/>
                <a:gd name="connsiteX450" fmla="*/ 9886 w 19998"/>
                <a:gd name="connsiteY450" fmla="*/ 1260 h 19998"/>
                <a:gd name="connsiteX451" fmla="*/ 9926 w 19998"/>
                <a:gd name="connsiteY451" fmla="*/ 1243 h 19998"/>
                <a:gd name="connsiteX452" fmla="*/ 9886 w 19998"/>
                <a:gd name="connsiteY452" fmla="*/ 815 h 19998"/>
                <a:gd name="connsiteX453" fmla="*/ 9902 w 19998"/>
                <a:gd name="connsiteY453" fmla="*/ 815 h 19998"/>
                <a:gd name="connsiteX454" fmla="*/ 9886 w 19998"/>
                <a:gd name="connsiteY454" fmla="*/ 484 h 19998"/>
                <a:gd name="connsiteX455" fmla="*/ 10645 w 19998"/>
                <a:gd name="connsiteY455" fmla="*/ 186 h 19998"/>
                <a:gd name="connsiteX456" fmla="*/ 11307 w 19998"/>
                <a:gd name="connsiteY456" fmla="*/ 0 h 19998"/>
                <a:gd name="connsiteX457" fmla="*/ 11431 w 19998"/>
                <a:gd name="connsiteY457" fmla="*/ 324 h 19998"/>
                <a:gd name="connsiteX458" fmla="*/ 11431 w 19998"/>
                <a:gd name="connsiteY458" fmla="*/ 630 h 19998"/>
                <a:gd name="connsiteX459" fmla="*/ 11577 w 19998"/>
                <a:gd name="connsiteY459" fmla="*/ 630 h 19998"/>
                <a:gd name="connsiteX460" fmla="*/ 11700 w 19998"/>
                <a:gd name="connsiteY460" fmla="*/ 832 h 19998"/>
                <a:gd name="connsiteX461" fmla="*/ 11822 w 19998"/>
                <a:gd name="connsiteY461" fmla="*/ 895 h 19998"/>
                <a:gd name="connsiteX462" fmla="*/ 12158 w 19998"/>
                <a:gd name="connsiteY462" fmla="*/ 670 h 19998"/>
                <a:gd name="connsiteX463" fmla="*/ 12279 w 19998"/>
                <a:gd name="connsiteY463" fmla="*/ 792 h 19998"/>
                <a:gd name="connsiteX464" fmla="*/ 12255 w 19998"/>
                <a:gd name="connsiteY464" fmla="*/ 815 h 19998"/>
                <a:gd name="connsiteX465" fmla="*/ 12360 w 19998"/>
                <a:gd name="connsiteY465" fmla="*/ 895 h 19998"/>
                <a:gd name="connsiteX466" fmla="*/ 12360 w 19998"/>
                <a:gd name="connsiteY466" fmla="*/ 912 h 19998"/>
                <a:gd name="connsiteX467" fmla="*/ 12339 w 19998"/>
                <a:gd name="connsiteY467" fmla="*/ 935 h 19998"/>
                <a:gd name="connsiteX468" fmla="*/ 12548 w 19998"/>
                <a:gd name="connsiteY468" fmla="*/ 1342 h 19998"/>
                <a:gd name="connsiteX469" fmla="*/ 12753 w 19998"/>
                <a:gd name="connsiteY469" fmla="*/ 1260 h 19998"/>
                <a:gd name="connsiteX470" fmla="*/ 12729 w 19998"/>
                <a:gd name="connsiteY470" fmla="*/ 1363 h 19998"/>
                <a:gd name="connsiteX471" fmla="*/ 12834 w 19998"/>
                <a:gd name="connsiteY471" fmla="*/ 1323 h 19998"/>
                <a:gd name="connsiteX472" fmla="*/ 12853 w 19998"/>
                <a:gd name="connsiteY472" fmla="*/ 1342 h 19998"/>
                <a:gd name="connsiteX473" fmla="*/ 12901 w 19998"/>
                <a:gd name="connsiteY473" fmla="*/ 1342 h 19998"/>
                <a:gd name="connsiteX474" fmla="*/ 13039 w 19998"/>
                <a:gd name="connsiteY474" fmla="*/ 1769 h 19998"/>
                <a:gd name="connsiteX475" fmla="*/ 13039 w 19998"/>
                <a:gd name="connsiteY475" fmla="*/ 1751 h 19998"/>
                <a:gd name="connsiteX476" fmla="*/ 13065 w 19998"/>
                <a:gd name="connsiteY476" fmla="*/ 1751 h 19998"/>
                <a:gd name="connsiteX477" fmla="*/ 13082 w 19998"/>
                <a:gd name="connsiteY477" fmla="*/ 1671 h 19998"/>
                <a:gd name="connsiteX478" fmla="*/ 13186 w 19998"/>
                <a:gd name="connsiteY478" fmla="*/ 1645 h 19998"/>
                <a:gd name="connsiteX479" fmla="*/ 13203 w 19998"/>
                <a:gd name="connsiteY479" fmla="*/ 1671 h 19998"/>
                <a:gd name="connsiteX480" fmla="*/ 13203 w 19998"/>
                <a:gd name="connsiteY480" fmla="*/ 1645 h 19998"/>
                <a:gd name="connsiteX481" fmla="*/ 13267 w 19998"/>
                <a:gd name="connsiteY481" fmla="*/ 1645 h 19998"/>
                <a:gd name="connsiteX482" fmla="*/ 13267 w 19998"/>
                <a:gd name="connsiteY482" fmla="*/ 1671 h 19998"/>
                <a:gd name="connsiteX483" fmla="*/ 13308 w 19998"/>
                <a:gd name="connsiteY483" fmla="*/ 1687 h 19998"/>
                <a:gd name="connsiteX484" fmla="*/ 13308 w 19998"/>
                <a:gd name="connsiteY484" fmla="*/ 1711 h 19998"/>
                <a:gd name="connsiteX485" fmla="*/ 13515 w 19998"/>
                <a:gd name="connsiteY485" fmla="*/ 1628 h 19998"/>
                <a:gd name="connsiteX486" fmla="*/ 13598 w 19998"/>
                <a:gd name="connsiteY486" fmla="*/ 1751 h 19998"/>
                <a:gd name="connsiteX487" fmla="*/ 13660 w 19998"/>
                <a:gd name="connsiteY487" fmla="*/ 1769 h 19998"/>
                <a:gd name="connsiteX488" fmla="*/ 13660 w 19998"/>
                <a:gd name="connsiteY488" fmla="*/ 1833 h 19998"/>
                <a:gd name="connsiteX489" fmla="*/ 13677 w 19998"/>
                <a:gd name="connsiteY489" fmla="*/ 1833 h 19998"/>
                <a:gd name="connsiteX490" fmla="*/ 13677 w 19998"/>
                <a:gd name="connsiteY490" fmla="*/ 1849 h 19998"/>
                <a:gd name="connsiteX491" fmla="*/ 13725 w 19998"/>
                <a:gd name="connsiteY491" fmla="*/ 1849 h 19998"/>
                <a:gd name="connsiteX492" fmla="*/ 13703 w 19998"/>
                <a:gd name="connsiteY492" fmla="*/ 1833 h 19998"/>
                <a:gd name="connsiteX493" fmla="*/ 13725 w 19998"/>
                <a:gd name="connsiteY493" fmla="*/ 1791 h 19998"/>
                <a:gd name="connsiteX494" fmla="*/ 13808 w 19998"/>
                <a:gd name="connsiteY494" fmla="*/ 1873 h 19998"/>
                <a:gd name="connsiteX495" fmla="*/ 13725 w 19998"/>
                <a:gd name="connsiteY495" fmla="*/ 2155 h 19998"/>
                <a:gd name="connsiteX496" fmla="*/ 13725 w 19998"/>
                <a:gd name="connsiteY496" fmla="*/ 2138 h 19998"/>
                <a:gd name="connsiteX497" fmla="*/ 13784 w 19998"/>
                <a:gd name="connsiteY497" fmla="*/ 2155 h 19998"/>
                <a:gd name="connsiteX498" fmla="*/ 13825 w 19998"/>
                <a:gd name="connsiteY498" fmla="*/ 2301 h 19998"/>
                <a:gd name="connsiteX499" fmla="*/ 13703 w 19998"/>
                <a:gd name="connsiteY499" fmla="*/ 2420 h 19998"/>
                <a:gd name="connsiteX500" fmla="*/ 13741 w 19998"/>
                <a:gd name="connsiteY500" fmla="*/ 2463 h 19998"/>
                <a:gd name="connsiteX501" fmla="*/ 13703 w 19998"/>
                <a:gd name="connsiteY501" fmla="*/ 2503 h 19998"/>
                <a:gd name="connsiteX502" fmla="*/ 13784 w 19998"/>
                <a:gd name="connsiteY502" fmla="*/ 2519 h 19998"/>
                <a:gd name="connsiteX503" fmla="*/ 13784 w 19998"/>
                <a:gd name="connsiteY503" fmla="*/ 2540 h 19998"/>
                <a:gd name="connsiteX504" fmla="*/ 13849 w 19998"/>
                <a:gd name="connsiteY504" fmla="*/ 2540 h 19998"/>
                <a:gd name="connsiteX505" fmla="*/ 14280 w 19998"/>
                <a:gd name="connsiteY505" fmla="*/ 2540 h 19998"/>
                <a:gd name="connsiteX506" fmla="*/ 14527 w 19998"/>
                <a:gd name="connsiteY506" fmla="*/ 2437 h 19998"/>
                <a:gd name="connsiteX507" fmla="*/ 14527 w 19998"/>
                <a:gd name="connsiteY507" fmla="*/ 2218 h 19998"/>
                <a:gd name="connsiteX508" fmla="*/ 14715 w 19998"/>
                <a:gd name="connsiteY508" fmla="*/ 2051 h 19998"/>
                <a:gd name="connsiteX509" fmla="*/ 14815 w 19998"/>
                <a:gd name="connsiteY509" fmla="*/ 2115 h 19998"/>
                <a:gd name="connsiteX510" fmla="*/ 14775 w 19998"/>
                <a:gd name="connsiteY510" fmla="*/ 2138 h 19998"/>
                <a:gd name="connsiteX511" fmla="*/ 14796 w 19998"/>
                <a:gd name="connsiteY511" fmla="*/ 2218 h 19998"/>
                <a:gd name="connsiteX512" fmla="*/ 14756 w 19998"/>
                <a:gd name="connsiteY512" fmla="*/ 2195 h 19998"/>
                <a:gd name="connsiteX513" fmla="*/ 14732 w 19998"/>
                <a:gd name="connsiteY513" fmla="*/ 2218 h 19998"/>
                <a:gd name="connsiteX514" fmla="*/ 14756 w 19998"/>
                <a:gd name="connsiteY514" fmla="*/ 2237 h 19998"/>
                <a:gd name="connsiteX515" fmla="*/ 14732 w 19998"/>
                <a:gd name="connsiteY515" fmla="*/ 2275 h 19998"/>
                <a:gd name="connsiteX516" fmla="*/ 14715 w 19998"/>
                <a:gd name="connsiteY516" fmla="*/ 2275 h 19998"/>
                <a:gd name="connsiteX517" fmla="*/ 14756 w 19998"/>
                <a:gd name="connsiteY517" fmla="*/ 2341 h 19998"/>
                <a:gd name="connsiteX518" fmla="*/ 14675 w 19998"/>
                <a:gd name="connsiteY518" fmla="*/ 2519 h 19998"/>
                <a:gd name="connsiteX519" fmla="*/ 14815 w 19998"/>
                <a:gd name="connsiteY519" fmla="*/ 2622 h 19998"/>
                <a:gd name="connsiteX520" fmla="*/ 14796 w 19998"/>
                <a:gd name="connsiteY520" fmla="*/ 2904 h 19998"/>
                <a:gd name="connsiteX521" fmla="*/ 14918 w 19998"/>
                <a:gd name="connsiteY521" fmla="*/ 2904 h 19998"/>
                <a:gd name="connsiteX522" fmla="*/ 14918 w 19998"/>
                <a:gd name="connsiteY522" fmla="*/ 2867 h 19998"/>
                <a:gd name="connsiteX523" fmla="*/ 15001 w 19998"/>
                <a:gd name="connsiteY523" fmla="*/ 2888 h 19998"/>
                <a:gd name="connsiteX524" fmla="*/ 15230 w 19998"/>
                <a:gd name="connsiteY524" fmla="*/ 3074 h 19998"/>
                <a:gd name="connsiteX525" fmla="*/ 15249 w 19998"/>
                <a:gd name="connsiteY525" fmla="*/ 3050 h 19998"/>
                <a:gd name="connsiteX526" fmla="*/ 15249 w 19998"/>
                <a:gd name="connsiteY526" fmla="*/ 3114 h 19998"/>
                <a:gd name="connsiteX527" fmla="*/ 15330 w 19998"/>
                <a:gd name="connsiteY527" fmla="*/ 3114 h 19998"/>
                <a:gd name="connsiteX528" fmla="*/ 15418 w 19998"/>
                <a:gd name="connsiteY528" fmla="*/ 3114 h 19998"/>
                <a:gd name="connsiteX529" fmla="*/ 15499 w 19998"/>
                <a:gd name="connsiteY529" fmla="*/ 3196 h 19998"/>
                <a:gd name="connsiteX530" fmla="*/ 15475 w 19998"/>
                <a:gd name="connsiteY530" fmla="*/ 3252 h 19998"/>
                <a:gd name="connsiteX531" fmla="*/ 15499 w 19998"/>
                <a:gd name="connsiteY531" fmla="*/ 3295 h 19998"/>
                <a:gd name="connsiteX532" fmla="*/ 15499 w 19998"/>
                <a:gd name="connsiteY532" fmla="*/ 3276 h 19998"/>
                <a:gd name="connsiteX533" fmla="*/ 15599 w 19998"/>
                <a:gd name="connsiteY533" fmla="*/ 3276 h 19998"/>
                <a:gd name="connsiteX534" fmla="*/ 15704 w 19998"/>
                <a:gd name="connsiteY534" fmla="*/ 3374 h 19998"/>
                <a:gd name="connsiteX535" fmla="*/ 15682 w 19998"/>
                <a:gd name="connsiteY535" fmla="*/ 3414 h 19998"/>
                <a:gd name="connsiteX536" fmla="*/ 15723 w 19998"/>
                <a:gd name="connsiteY536" fmla="*/ 3478 h 19998"/>
                <a:gd name="connsiteX537" fmla="*/ 15704 w 19998"/>
                <a:gd name="connsiteY537" fmla="*/ 3497 h 19998"/>
                <a:gd name="connsiteX538" fmla="*/ 15747 w 19998"/>
                <a:gd name="connsiteY538" fmla="*/ 3534 h 19998"/>
                <a:gd name="connsiteX539" fmla="*/ 15747 w 19998"/>
                <a:gd name="connsiteY539" fmla="*/ 3518 h 19998"/>
                <a:gd name="connsiteX540" fmla="*/ 15935 w 19998"/>
                <a:gd name="connsiteY540" fmla="*/ 3478 h 19998"/>
                <a:gd name="connsiteX541" fmla="*/ 15935 w 19998"/>
                <a:gd name="connsiteY541" fmla="*/ 3518 h 19998"/>
                <a:gd name="connsiteX542" fmla="*/ 15951 w 19998"/>
                <a:gd name="connsiteY542" fmla="*/ 3518 h 19998"/>
                <a:gd name="connsiteX543" fmla="*/ 15992 w 19998"/>
                <a:gd name="connsiteY543" fmla="*/ 3414 h 19998"/>
                <a:gd name="connsiteX544" fmla="*/ 16156 w 19998"/>
                <a:gd name="connsiteY544" fmla="*/ 3414 h 19998"/>
                <a:gd name="connsiteX545" fmla="*/ 16156 w 19998"/>
                <a:gd name="connsiteY545" fmla="*/ 3374 h 19998"/>
                <a:gd name="connsiteX546" fmla="*/ 16302 w 19998"/>
                <a:gd name="connsiteY546" fmla="*/ 3436 h 19998"/>
                <a:gd name="connsiteX547" fmla="*/ 16285 w 19998"/>
                <a:gd name="connsiteY547" fmla="*/ 3454 h 19998"/>
                <a:gd name="connsiteX548" fmla="*/ 16366 w 19998"/>
                <a:gd name="connsiteY548" fmla="*/ 3518 h 19998"/>
                <a:gd name="connsiteX549" fmla="*/ 16490 w 19998"/>
                <a:gd name="connsiteY549" fmla="*/ 3518 h 19998"/>
                <a:gd name="connsiteX550" fmla="*/ 16506 w 19998"/>
                <a:gd name="connsiteY550" fmla="*/ 3600 h 19998"/>
                <a:gd name="connsiteX551" fmla="*/ 16590 w 19998"/>
                <a:gd name="connsiteY551" fmla="*/ 3624 h 19998"/>
                <a:gd name="connsiteX552" fmla="*/ 16611 w 19998"/>
                <a:gd name="connsiteY552" fmla="*/ 3581 h 19998"/>
                <a:gd name="connsiteX553" fmla="*/ 16694 w 19998"/>
                <a:gd name="connsiteY553" fmla="*/ 3600 h 19998"/>
                <a:gd name="connsiteX554" fmla="*/ 16694 w 19998"/>
                <a:gd name="connsiteY554" fmla="*/ 3560 h 19998"/>
                <a:gd name="connsiteX555" fmla="*/ 16716 w 19998"/>
                <a:gd name="connsiteY555" fmla="*/ 3560 h 19998"/>
                <a:gd name="connsiteX556" fmla="*/ 16716 w 19998"/>
                <a:gd name="connsiteY556" fmla="*/ 3518 h 19998"/>
                <a:gd name="connsiteX557" fmla="*/ 16759 w 19998"/>
                <a:gd name="connsiteY557" fmla="*/ 3497 h 19998"/>
                <a:gd name="connsiteX558" fmla="*/ 16759 w 19998"/>
                <a:gd name="connsiteY558" fmla="*/ 3478 h 19998"/>
                <a:gd name="connsiteX559" fmla="*/ 16940 w 19998"/>
                <a:gd name="connsiteY559" fmla="*/ 3478 h 19998"/>
                <a:gd name="connsiteX560" fmla="*/ 17085 w 19998"/>
                <a:gd name="connsiteY560" fmla="*/ 3560 h 19998"/>
                <a:gd name="connsiteX561" fmla="*/ 17085 w 19998"/>
                <a:gd name="connsiteY561" fmla="*/ 3534 h 19998"/>
                <a:gd name="connsiteX562" fmla="*/ 17192 w 19998"/>
                <a:gd name="connsiteY562" fmla="*/ 3518 h 19998"/>
                <a:gd name="connsiteX563" fmla="*/ 17192 w 19998"/>
                <a:gd name="connsiteY563" fmla="*/ 3534 h 19998"/>
                <a:gd name="connsiteX564" fmla="*/ 17373 w 19998"/>
                <a:gd name="connsiteY564" fmla="*/ 3640 h 19998"/>
                <a:gd name="connsiteX565" fmla="*/ 17354 w 19998"/>
                <a:gd name="connsiteY565" fmla="*/ 3663 h 19998"/>
                <a:gd name="connsiteX566" fmla="*/ 17437 w 19998"/>
                <a:gd name="connsiteY566" fmla="*/ 3783 h 19998"/>
                <a:gd name="connsiteX567" fmla="*/ 17397 w 19998"/>
                <a:gd name="connsiteY567" fmla="*/ 3783 h 19998"/>
                <a:gd name="connsiteX568" fmla="*/ 17414 w 19998"/>
                <a:gd name="connsiteY568" fmla="*/ 3826 h 19998"/>
                <a:gd name="connsiteX569" fmla="*/ 17437 w 19998"/>
                <a:gd name="connsiteY569" fmla="*/ 3826 h 19998"/>
                <a:gd name="connsiteX570" fmla="*/ 17602 w 19998"/>
                <a:gd name="connsiteY570" fmla="*/ 4028 h 19998"/>
                <a:gd name="connsiteX571" fmla="*/ 17623 w 19998"/>
                <a:gd name="connsiteY571" fmla="*/ 4091 h 19998"/>
                <a:gd name="connsiteX572" fmla="*/ 17642 w 19998"/>
                <a:gd name="connsiteY572" fmla="*/ 4091 h 19998"/>
                <a:gd name="connsiteX573" fmla="*/ 17683 w 19998"/>
                <a:gd name="connsiteY573" fmla="*/ 4211 h 19998"/>
                <a:gd name="connsiteX574" fmla="*/ 17849 w 19998"/>
                <a:gd name="connsiteY574" fmla="*/ 4211 h 19998"/>
                <a:gd name="connsiteX575" fmla="*/ 17849 w 19998"/>
                <a:gd name="connsiteY575" fmla="*/ 4171 h 19998"/>
                <a:gd name="connsiteX576" fmla="*/ 17871 w 19998"/>
                <a:gd name="connsiteY576" fmla="*/ 4171 h 19998"/>
                <a:gd name="connsiteX577" fmla="*/ 17830 w 19998"/>
                <a:gd name="connsiteY577" fmla="*/ 4091 h 19998"/>
                <a:gd name="connsiteX578" fmla="*/ 17871 w 19998"/>
                <a:gd name="connsiteY578" fmla="*/ 4065 h 19998"/>
                <a:gd name="connsiteX579" fmla="*/ 17935 w 19998"/>
                <a:gd name="connsiteY579" fmla="*/ 4091 h 19998"/>
                <a:gd name="connsiteX580" fmla="*/ 17976 w 19998"/>
                <a:gd name="connsiteY580" fmla="*/ 4065 h 19998"/>
                <a:gd name="connsiteX581" fmla="*/ 18019 w 19998"/>
                <a:gd name="connsiteY581" fmla="*/ 4091 h 19998"/>
                <a:gd name="connsiteX582" fmla="*/ 18140 w 19998"/>
                <a:gd name="connsiteY582" fmla="*/ 4131 h 19998"/>
                <a:gd name="connsiteX583" fmla="*/ 18183 w 19998"/>
                <a:gd name="connsiteY583" fmla="*/ 4293 h 19998"/>
                <a:gd name="connsiteX584" fmla="*/ 18200 w 19998"/>
                <a:gd name="connsiteY584" fmla="*/ 4293 h 19998"/>
                <a:gd name="connsiteX585" fmla="*/ 18223 w 19998"/>
                <a:gd name="connsiteY585" fmla="*/ 4211 h 19998"/>
                <a:gd name="connsiteX586" fmla="*/ 18240 w 19998"/>
                <a:gd name="connsiteY586" fmla="*/ 4211 h 19998"/>
                <a:gd name="connsiteX587" fmla="*/ 18240 w 19998"/>
                <a:gd name="connsiteY587" fmla="*/ 4230 h 19998"/>
                <a:gd name="connsiteX588" fmla="*/ 18281 w 19998"/>
                <a:gd name="connsiteY588" fmla="*/ 4230 h 19998"/>
                <a:gd name="connsiteX589" fmla="*/ 18328 w 19998"/>
                <a:gd name="connsiteY589" fmla="*/ 4270 h 19998"/>
                <a:gd name="connsiteX590" fmla="*/ 18369 w 19998"/>
                <a:gd name="connsiteY590" fmla="*/ 4253 h 19998"/>
                <a:gd name="connsiteX591" fmla="*/ 18388 w 19998"/>
                <a:gd name="connsiteY591" fmla="*/ 4270 h 19998"/>
                <a:gd name="connsiteX592" fmla="*/ 18531 w 19998"/>
                <a:gd name="connsiteY592" fmla="*/ 4253 h 19998"/>
                <a:gd name="connsiteX593" fmla="*/ 18531 w 19998"/>
                <a:gd name="connsiteY593" fmla="*/ 4270 h 19998"/>
                <a:gd name="connsiteX594" fmla="*/ 18631 w 19998"/>
                <a:gd name="connsiteY594" fmla="*/ 4211 h 19998"/>
                <a:gd name="connsiteX595" fmla="*/ 18631 w 19998"/>
                <a:gd name="connsiteY595" fmla="*/ 4131 h 19998"/>
                <a:gd name="connsiteX596" fmla="*/ 18762 w 19998"/>
                <a:gd name="connsiteY596" fmla="*/ 4108 h 19998"/>
                <a:gd name="connsiteX597" fmla="*/ 18778 w 19998"/>
                <a:gd name="connsiteY597" fmla="*/ 4148 h 19998"/>
                <a:gd name="connsiteX598" fmla="*/ 18821 w 19998"/>
                <a:gd name="connsiteY598" fmla="*/ 4131 h 19998"/>
                <a:gd name="connsiteX599" fmla="*/ 18943 w 19998"/>
                <a:gd name="connsiteY599" fmla="*/ 4333 h 19998"/>
                <a:gd name="connsiteX600" fmla="*/ 19047 w 19998"/>
                <a:gd name="connsiteY600" fmla="*/ 4333 h 19998"/>
                <a:gd name="connsiteX601" fmla="*/ 19064 w 19998"/>
                <a:gd name="connsiteY601" fmla="*/ 4392 h 19998"/>
                <a:gd name="connsiteX602" fmla="*/ 19152 w 19998"/>
                <a:gd name="connsiteY602" fmla="*/ 4392 h 19998"/>
                <a:gd name="connsiteX603" fmla="*/ 19152 w 19998"/>
                <a:gd name="connsiteY603" fmla="*/ 4373 h 19998"/>
                <a:gd name="connsiteX604" fmla="*/ 19212 w 19998"/>
                <a:gd name="connsiteY604" fmla="*/ 4373 h 19998"/>
                <a:gd name="connsiteX605" fmla="*/ 19212 w 19998"/>
                <a:gd name="connsiteY605" fmla="*/ 4392 h 19998"/>
                <a:gd name="connsiteX606" fmla="*/ 19317 w 19998"/>
                <a:gd name="connsiteY606" fmla="*/ 4333 h 19998"/>
                <a:gd name="connsiteX607" fmla="*/ 19417 w 19998"/>
                <a:gd name="connsiteY607" fmla="*/ 4392 h 19998"/>
                <a:gd name="connsiteX608" fmla="*/ 19443 w 19998"/>
                <a:gd name="connsiteY608" fmla="*/ 4373 h 19998"/>
                <a:gd name="connsiteX609" fmla="*/ 19500 w 19998"/>
                <a:gd name="connsiteY609" fmla="*/ 4373 h 19998"/>
                <a:gd name="connsiteX610" fmla="*/ 19521 w 19998"/>
                <a:gd name="connsiteY610" fmla="*/ 4352 h 19998"/>
                <a:gd name="connsiteX611" fmla="*/ 19998 w 19998"/>
                <a:gd name="connsiteY611" fmla="*/ 4512 h 19998"/>
                <a:gd name="connsiteX612" fmla="*/ 19750 w 19998"/>
                <a:gd name="connsiteY612" fmla="*/ 4939 h 19998"/>
                <a:gd name="connsiteX613" fmla="*/ 19712 w 19998"/>
                <a:gd name="connsiteY613" fmla="*/ 4939 h 19998"/>
                <a:gd name="connsiteX614" fmla="*/ 19686 w 19998"/>
                <a:gd name="connsiteY614" fmla="*/ 5003 h 19998"/>
                <a:gd name="connsiteX615" fmla="*/ 19645 w 19998"/>
                <a:gd name="connsiteY615" fmla="*/ 5003 h 19998"/>
                <a:gd name="connsiteX616" fmla="*/ 19131 w 19998"/>
                <a:gd name="connsiteY616" fmla="*/ 6512 h 19998"/>
                <a:gd name="connsiteX617" fmla="*/ 19236 w 19998"/>
                <a:gd name="connsiteY617" fmla="*/ 7750 h 19998"/>
                <a:gd name="connsiteX618" fmla="*/ 19212 w 19998"/>
                <a:gd name="connsiteY618" fmla="*/ 7750 h 19998"/>
                <a:gd name="connsiteX619" fmla="*/ 19090 w 19998"/>
                <a:gd name="connsiteY619" fmla="*/ 7870 h 19998"/>
                <a:gd name="connsiteX620" fmla="*/ 19152 w 19998"/>
                <a:gd name="connsiteY620" fmla="*/ 7853 h 19998"/>
                <a:gd name="connsiteX621" fmla="*/ 19064 w 19998"/>
                <a:gd name="connsiteY621" fmla="*/ 7973 h 19998"/>
                <a:gd name="connsiteX622" fmla="*/ 18983 w 19998"/>
                <a:gd name="connsiteY622" fmla="*/ 7973 h 19998"/>
                <a:gd name="connsiteX623" fmla="*/ 18714 w 19998"/>
                <a:gd name="connsiteY623" fmla="*/ 8135 h 19998"/>
                <a:gd name="connsiteX624" fmla="*/ 18695 w 19998"/>
                <a:gd name="connsiteY624" fmla="*/ 8093 h 19998"/>
                <a:gd name="connsiteX625" fmla="*/ 18614 w 19998"/>
                <a:gd name="connsiteY625" fmla="*/ 7997 h 19998"/>
                <a:gd name="connsiteX626" fmla="*/ 18304 w 19998"/>
                <a:gd name="connsiteY62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936 w 19998"/>
                <a:gd name="connsiteY386" fmla="*/ 5165 h 19998"/>
                <a:gd name="connsiteX387" fmla="*/ 1936 w 19998"/>
                <a:gd name="connsiteY387" fmla="*/ 5149 h 19998"/>
                <a:gd name="connsiteX388" fmla="*/ 1979 w 19998"/>
                <a:gd name="connsiteY388" fmla="*/ 5003 h 19998"/>
                <a:gd name="connsiteX389" fmla="*/ 1936 w 19998"/>
                <a:gd name="connsiteY389" fmla="*/ 4939 h 19998"/>
                <a:gd name="connsiteX390" fmla="*/ 2103 w 19998"/>
                <a:gd name="connsiteY390" fmla="*/ 4820 h 19998"/>
                <a:gd name="connsiteX391" fmla="*/ 2496 w 19998"/>
                <a:gd name="connsiteY391" fmla="*/ 4777 h 19998"/>
                <a:gd name="connsiteX392" fmla="*/ 2536 w 19998"/>
                <a:gd name="connsiteY392" fmla="*/ 4860 h 19998"/>
                <a:gd name="connsiteX393" fmla="*/ 2722 w 19998"/>
                <a:gd name="connsiteY393" fmla="*/ 4761 h 19998"/>
                <a:gd name="connsiteX394" fmla="*/ 2722 w 19998"/>
                <a:gd name="connsiteY394" fmla="*/ 4900 h 19998"/>
                <a:gd name="connsiteX395" fmla="*/ 2805 w 19998"/>
                <a:gd name="connsiteY395" fmla="*/ 4923 h 19998"/>
                <a:gd name="connsiteX396" fmla="*/ 2970 w 19998"/>
                <a:gd name="connsiteY396" fmla="*/ 5189 h 19998"/>
                <a:gd name="connsiteX397" fmla="*/ 3256 w 19998"/>
                <a:gd name="connsiteY397" fmla="*/ 5673 h 19998"/>
                <a:gd name="connsiteX398" fmla="*/ 3608 w 19998"/>
                <a:gd name="connsiteY398" fmla="*/ 5391 h 19998"/>
                <a:gd name="connsiteX399" fmla="*/ 3860 w 19998"/>
                <a:gd name="connsiteY399" fmla="*/ 5268 h 19998"/>
                <a:gd name="connsiteX400" fmla="*/ 3999 w 19998"/>
                <a:gd name="connsiteY400" fmla="*/ 5534 h 19998"/>
                <a:gd name="connsiteX401" fmla="*/ 4351 w 19998"/>
                <a:gd name="connsiteY401" fmla="*/ 5351 h 19998"/>
                <a:gd name="connsiteX402" fmla="*/ 4580 w 19998"/>
                <a:gd name="connsiteY402" fmla="*/ 5268 h 19998"/>
                <a:gd name="connsiteX403" fmla="*/ 4580 w 19998"/>
                <a:gd name="connsiteY403" fmla="*/ 5471 h 19998"/>
                <a:gd name="connsiteX404" fmla="*/ 4994 w 19998"/>
                <a:gd name="connsiteY404" fmla="*/ 5449 h 19998"/>
                <a:gd name="connsiteX405" fmla="*/ 5323 w 19998"/>
                <a:gd name="connsiteY405" fmla="*/ 5471 h 19998"/>
                <a:gd name="connsiteX406" fmla="*/ 5242 w 19998"/>
                <a:gd name="connsiteY406" fmla="*/ 5407 h 19998"/>
                <a:gd name="connsiteX407" fmla="*/ 4994 w 19998"/>
                <a:gd name="connsiteY407" fmla="*/ 5003 h 19998"/>
                <a:gd name="connsiteX408" fmla="*/ 4970 w 19998"/>
                <a:gd name="connsiteY408" fmla="*/ 5003 h 19998"/>
                <a:gd name="connsiteX409" fmla="*/ 5054 w 19998"/>
                <a:gd name="connsiteY409" fmla="*/ 4618 h 19998"/>
                <a:gd name="connsiteX410" fmla="*/ 5054 w 19998"/>
                <a:gd name="connsiteY410" fmla="*/ 4601 h 19998"/>
                <a:gd name="connsiteX411" fmla="*/ 5037 w 19998"/>
                <a:gd name="connsiteY411" fmla="*/ 4618 h 19998"/>
                <a:gd name="connsiteX412" fmla="*/ 5011 w 19998"/>
                <a:gd name="connsiteY412" fmla="*/ 4131 h 19998"/>
                <a:gd name="connsiteX413" fmla="*/ 4642 w 19998"/>
                <a:gd name="connsiteY413" fmla="*/ 3335 h 19998"/>
                <a:gd name="connsiteX414" fmla="*/ 4663 w 19998"/>
                <a:gd name="connsiteY414" fmla="*/ 3092 h 19998"/>
                <a:gd name="connsiteX415" fmla="*/ 4563 w 19998"/>
                <a:gd name="connsiteY415" fmla="*/ 3050 h 19998"/>
                <a:gd name="connsiteX416" fmla="*/ 4684 w 19998"/>
                <a:gd name="connsiteY416" fmla="*/ 2947 h 19998"/>
                <a:gd name="connsiteX417" fmla="*/ 5242 w 19998"/>
                <a:gd name="connsiteY417" fmla="*/ 3092 h 19998"/>
                <a:gd name="connsiteX418" fmla="*/ 5258 w 19998"/>
                <a:gd name="connsiteY418" fmla="*/ 3029 h 19998"/>
                <a:gd name="connsiteX419" fmla="*/ 5570 w 19998"/>
                <a:gd name="connsiteY419" fmla="*/ 3050 h 19998"/>
                <a:gd name="connsiteX420" fmla="*/ 5632 w 19998"/>
                <a:gd name="connsiteY420" fmla="*/ 3252 h 19998"/>
                <a:gd name="connsiteX421" fmla="*/ 5592 w 19998"/>
                <a:gd name="connsiteY421" fmla="*/ 3252 h 19998"/>
                <a:gd name="connsiteX422" fmla="*/ 5570 w 19998"/>
                <a:gd name="connsiteY422" fmla="*/ 3316 h 19998"/>
                <a:gd name="connsiteX423" fmla="*/ 5511 w 19998"/>
                <a:gd name="connsiteY423" fmla="*/ 3316 h 19998"/>
                <a:gd name="connsiteX424" fmla="*/ 5675 w 19998"/>
                <a:gd name="connsiteY424" fmla="*/ 3800 h 19998"/>
                <a:gd name="connsiteX425" fmla="*/ 5649 w 19998"/>
                <a:gd name="connsiteY425" fmla="*/ 3826 h 19998"/>
                <a:gd name="connsiteX426" fmla="*/ 5732 w 19998"/>
                <a:gd name="connsiteY426" fmla="*/ 3842 h 19998"/>
                <a:gd name="connsiteX427" fmla="*/ 5713 w 19998"/>
                <a:gd name="connsiteY427" fmla="*/ 3842 h 19998"/>
                <a:gd name="connsiteX428" fmla="*/ 5732 w 19998"/>
                <a:gd name="connsiteY428" fmla="*/ 3882 h 19998"/>
                <a:gd name="connsiteX429" fmla="*/ 5775 w 19998"/>
                <a:gd name="connsiteY429" fmla="*/ 3882 h 19998"/>
                <a:gd name="connsiteX430" fmla="*/ 5861 w 19998"/>
                <a:gd name="connsiteY430" fmla="*/ 3762 h 19998"/>
                <a:gd name="connsiteX431" fmla="*/ 6499 w 19998"/>
                <a:gd name="connsiteY431" fmla="*/ 3906 h 19998"/>
                <a:gd name="connsiteX432" fmla="*/ 7611 w 19998"/>
                <a:gd name="connsiteY432" fmla="*/ 3826 h 19998"/>
                <a:gd name="connsiteX433" fmla="*/ 7923 w 19998"/>
                <a:gd name="connsiteY433" fmla="*/ 3722 h 19998"/>
                <a:gd name="connsiteX434" fmla="*/ 8045 w 19998"/>
                <a:gd name="connsiteY434" fmla="*/ 3703 h 19998"/>
                <a:gd name="connsiteX435" fmla="*/ 7611 w 19998"/>
                <a:gd name="connsiteY435" fmla="*/ 3600 h 19998"/>
                <a:gd name="connsiteX436" fmla="*/ 7611 w 19998"/>
                <a:gd name="connsiteY436" fmla="*/ 3581 h 19998"/>
                <a:gd name="connsiteX437" fmla="*/ 7799 w 19998"/>
                <a:gd name="connsiteY437" fmla="*/ 3092 h 19998"/>
                <a:gd name="connsiteX438" fmla="*/ 9574 w 19998"/>
                <a:gd name="connsiteY438" fmla="*/ 2317 h 19998"/>
                <a:gd name="connsiteX439" fmla="*/ 9843 w 19998"/>
                <a:gd name="connsiteY439" fmla="*/ 1993 h 19998"/>
                <a:gd name="connsiteX440" fmla="*/ 9902 w 19998"/>
                <a:gd name="connsiteY440" fmla="*/ 2051 h 19998"/>
                <a:gd name="connsiteX441" fmla="*/ 10031 w 19998"/>
                <a:gd name="connsiteY441" fmla="*/ 2051 h 19998"/>
                <a:gd name="connsiteX442" fmla="*/ 9964 w 19998"/>
                <a:gd name="connsiteY442" fmla="*/ 1972 h 19998"/>
                <a:gd name="connsiteX443" fmla="*/ 9943 w 19998"/>
                <a:gd name="connsiteY443" fmla="*/ 1993 h 19998"/>
                <a:gd name="connsiteX444" fmla="*/ 9843 w 19998"/>
                <a:gd name="connsiteY444" fmla="*/ 1645 h 19998"/>
                <a:gd name="connsiteX445" fmla="*/ 9902 w 19998"/>
                <a:gd name="connsiteY445" fmla="*/ 1645 h 19998"/>
                <a:gd name="connsiteX446" fmla="*/ 9902 w 19998"/>
                <a:gd name="connsiteY446" fmla="*/ 1628 h 19998"/>
                <a:gd name="connsiteX447" fmla="*/ 9902 w 19998"/>
                <a:gd name="connsiteY447" fmla="*/ 1607 h 19998"/>
                <a:gd name="connsiteX448" fmla="*/ 9843 w 19998"/>
                <a:gd name="connsiteY448" fmla="*/ 1542 h 19998"/>
                <a:gd name="connsiteX449" fmla="*/ 9886 w 19998"/>
                <a:gd name="connsiteY449" fmla="*/ 1260 h 19998"/>
                <a:gd name="connsiteX450" fmla="*/ 9926 w 19998"/>
                <a:gd name="connsiteY450" fmla="*/ 1243 h 19998"/>
                <a:gd name="connsiteX451" fmla="*/ 9886 w 19998"/>
                <a:gd name="connsiteY451" fmla="*/ 815 h 19998"/>
                <a:gd name="connsiteX452" fmla="*/ 9902 w 19998"/>
                <a:gd name="connsiteY452" fmla="*/ 815 h 19998"/>
                <a:gd name="connsiteX453" fmla="*/ 9886 w 19998"/>
                <a:gd name="connsiteY453" fmla="*/ 484 h 19998"/>
                <a:gd name="connsiteX454" fmla="*/ 10645 w 19998"/>
                <a:gd name="connsiteY454" fmla="*/ 186 h 19998"/>
                <a:gd name="connsiteX455" fmla="*/ 11307 w 19998"/>
                <a:gd name="connsiteY455" fmla="*/ 0 h 19998"/>
                <a:gd name="connsiteX456" fmla="*/ 11431 w 19998"/>
                <a:gd name="connsiteY456" fmla="*/ 324 h 19998"/>
                <a:gd name="connsiteX457" fmla="*/ 11431 w 19998"/>
                <a:gd name="connsiteY457" fmla="*/ 630 h 19998"/>
                <a:gd name="connsiteX458" fmla="*/ 11577 w 19998"/>
                <a:gd name="connsiteY458" fmla="*/ 630 h 19998"/>
                <a:gd name="connsiteX459" fmla="*/ 11700 w 19998"/>
                <a:gd name="connsiteY459" fmla="*/ 832 h 19998"/>
                <a:gd name="connsiteX460" fmla="*/ 11822 w 19998"/>
                <a:gd name="connsiteY460" fmla="*/ 895 h 19998"/>
                <a:gd name="connsiteX461" fmla="*/ 12158 w 19998"/>
                <a:gd name="connsiteY461" fmla="*/ 670 h 19998"/>
                <a:gd name="connsiteX462" fmla="*/ 12279 w 19998"/>
                <a:gd name="connsiteY462" fmla="*/ 792 h 19998"/>
                <a:gd name="connsiteX463" fmla="*/ 12255 w 19998"/>
                <a:gd name="connsiteY463" fmla="*/ 815 h 19998"/>
                <a:gd name="connsiteX464" fmla="*/ 12360 w 19998"/>
                <a:gd name="connsiteY464" fmla="*/ 895 h 19998"/>
                <a:gd name="connsiteX465" fmla="*/ 12360 w 19998"/>
                <a:gd name="connsiteY465" fmla="*/ 912 h 19998"/>
                <a:gd name="connsiteX466" fmla="*/ 12339 w 19998"/>
                <a:gd name="connsiteY466" fmla="*/ 935 h 19998"/>
                <a:gd name="connsiteX467" fmla="*/ 12548 w 19998"/>
                <a:gd name="connsiteY467" fmla="*/ 1342 h 19998"/>
                <a:gd name="connsiteX468" fmla="*/ 12753 w 19998"/>
                <a:gd name="connsiteY468" fmla="*/ 1260 h 19998"/>
                <a:gd name="connsiteX469" fmla="*/ 12729 w 19998"/>
                <a:gd name="connsiteY469" fmla="*/ 1363 h 19998"/>
                <a:gd name="connsiteX470" fmla="*/ 12834 w 19998"/>
                <a:gd name="connsiteY470" fmla="*/ 1323 h 19998"/>
                <a:gd name="connsiteX471" fmla="*/ 12853 w 19998"/>
                <a:gd name="connsiteY471" fmla="*/ 1342 h 19998"/>
                <a:gd name="connsiteX472" fmla="*/ 12901 w 19998"/>
                <a:gd name="connsiteY472" fmla="*/ 1342 h 19998"/>
                <a:gd name="connsiteX473" fmla="*/ 13039 w 19998"/>
                <a:gd name="connsiteY473" fmla="*/ 1769 h 19998"/>
                <a:gd name="connsiteX474" fmla="*/ 13039 w 19998"/>
                <a:gd name="connsiteY474" fmla="*/ 1751 h 19998"/>
                <a:gd name="connsiteX475" fmla="*/ 13065 w 19998"/>
                <a:gd name="connsiteY475" fmla="*/ 1751 h 19998"/>
                <a:gd name="connsiteX476" fmla="*/ 13082 w 19998"/>
                <a:gd name="connsiteY476" fmla="*/ 1671 h 19998"/>
                <a:gd name="connsiteX477" fmla="*/ 13186 w 19998"/>
                <a:gd name="connsiteY477" fmla="*/ 1645 h 19998"/>
                <a:gd name="connsiteX478" fmla="*/ 13203 w 19998"/>
                <a:gd name="connsiteY478" fmla="*/ 1671 h 19998"/>
                <a:gd name="connsiteX479" fmla="*/ 13203 w 19998"/>
                <a:gd name="connsiteY479" fmla="*/ 1645 h 19998"/>
                <a:gd name="connsiteX480" fmla="*/ 13267 w 19998"/>
                <a:gd name="connsiteY480" fmla="*/ 1645 h 19998"/>
                <a:gd name="connsiteX481" fmla="*/ 13267 w 19998"/>
                <a:gd name="connsiteY481" fmla="*/ 1671 h 19998"/>
                <a:gd name="connsiteX482" fmla="*/ 13308 w 19998"/>
                <a:gd name="connsiteY482" fmla="*/ 1687 h 19998"/>
                <a:gd name="connsiteX483" fmla="*/ 13308 w 19998"/>
                <a:gd name="connsiteY483" fmla="*/ 1711 h 19998"/>
                <a:gd name="connsiteX484" fmla="*/ 13515 w 19998"/>
                <a:gd name="connsiteY484" fmla="*/ 1628 h 19998"/>
                <a:gd name="connsiteX485" fmla="*/ 13598 w 19998"/>
                <a:gd name="connsiteY485" fmla="*/ 1751 h 19998"/>
                <a:gd name="connsiteX486" fmla="*/ 13660 w 19998"/>
                <a:gd name="connsiteY486" fmla="*/ 1769 h 19998"/>
                <a:gd name="connsiteX487" fmla="*/ 13660 w 19998"/>
                <a:gd name="connsiteY487" fmla="*/ 1833 h 19998"/>
                <a:gd name="connsiteX488" fmla="*/ 13677 w 19998"/>
                <a:gd name="connsiteY488" fmla="*/ 1833 h 19998"/>
                <a:gd name="connsiteX489" fmla="*/ 13677 w 19998"/>
                <a:gd name="connsiteY489" fmla="*/ 1849 h 19998"/>
                <a:gd name="connsiteX490" fmla="*/ 13725 w 19998"/>
                <a:gd name="connsiteY490" fmla="*/ 1849 h 19998"/>
                <a:gd name="connsiteX491" fmla="*/ 13703 w 19998"/>
                <a:gd name="connsiteY491" fmla="*/ 1833 h 19998"/>
                <a:gd name="connsiteX492" fmla="*/ 13725 w 19998"/>
                <a:gd name="connsiteY492" fmla="*/ 1791 h 19998"/>
                <a:gd name="connsiteX493" fmla="*/ 13808 w 19998"/>
                <a:gd name="connsiteY493" fmla="*/ 1873 h 19998"/>
                <a:gd name="connsiteX494" fmla="*/ 13725 w 19998"/>
                <a:gd name="connsiteY494" fmla="*/ 2155 h 19998"/>
                <a:gd name="connsiteX495" fmla="*/ 13725 w 19998"/>
                <a:gd name="connsiteY495" fmla="*/ 2138 h 19998"/>
                <a:gd name="connsiteX496" fmla="*/ 13784 w 19998"/>
                <a:gd name="connsiteY496" fmla="*/ 2155 h 19998"/>
                <a:gd name="connsiteX497" fmla="*/ 13825 w 19998"/>
                <a:gd name="connsiteY497" fmla="*/ 2301 h 19998"/>
                <a:gd name="connsiteX498" fmla="*/ 13703 w 19998"/>
                <a:gd name="connsiteY498" fmla="*/ 2420 h 19998"/>
                <a:gd name="connsiteX499" fmla="*/ 13741 w 19998"/>
                <a:gd name="connsiteY499" fmla="*/ 2463 h 19998"/>
                <a:gd name="connsiteX500" fmla="*/ 13703 w 19998"/>
                <a:gd name="connsiteY500" fmla="*/ 2503 h 19998"/>
                <a:gd name="connsiteX501" fmla="*/ 13784 w 19998"/>
                <a:gd name="connsiteY501" fmla="*/ 2519 h 19998"/>
                <a:gd name="connsiteX502" fmla="*/ 13784 w 19998"/>
                <a:gd name="connsiteY502" fmla="*/ 2540 h 19998"/>
                <a:gd name="connsiteX503" fmla="*/ 13849 w 19998"/>
                <a:gd name="connsiteY503" fmla="*/ 2540 h 19998"/>
                <a:gd name="connsiteX504" fmla="*/ 14280 w 19998"/>
                <a:gd name="connsiteY504" fmla="*/ 2540 h 19998"/>
                <a:gd name="connsiteX505" fmla="*/ 14527 w 19998"/>
                <a:gd name="connsiteY505" fmla="*/ 2437 h 19998"/>
                <a:gd name="connsiteX506" fmla="*/ 14527 w 19998"/>
                <a:gd name="connsiteY506" fmla="*/ 2218 h 19998"/>
                <a:gd name="connsiteX507" fmla="*/ 14715 w 19998"/>
                <a:gd name="connsiteY507" fmla="*/ 2051 h 19998"/>
                <a:gd name="connsiteX508" fmla="*/ 14815 w 19998"/>
                <a:gd name="connsiteY508" fmla="*/ 2115 h 19998"/>
                <a:gd name="connsiteX509" fmla="*/ 14775 w 19998"/>
                <a:gd name="connsiteY509" fmla="*/ 2138 h 19998"/>
                <a:gd name="connsiteX510" fmla="*/ 14796 w 19998"/>
                <a:gd name="connsiteY510" fmla="*/ 2218 h 19998"/>
                <a:gd name="connsiteX511" fmla="*/ 14756 w 19998"/>
                <a:gd name="connsiteY511" fmla="*/ 2195 h 19998"/>
                <a:gd name="connsiteX512" fmla="*/ 14732 w 19998"/>
                <a:gd name="connsiteY512" fmla="*/ 2218 h 19998"/>
                <a:gd name="connsiteX513" fmla="*/ 14756 w 19998"/>
                <a:gd name="connsiteY513" fmla="*/ 2237 h 19998"/>
                <a:gd name="connsiteX514" fmla="*/ 14732 w 19998"/>
                <a:gd name="connsiteY514" fmla="*/ 2275 h 19998"/>
                <a:gd name="connsiteX515" fmla="*/ 14715 w 19998"/>
                <a:gd name="connsiteY515" fmla="*/ 2275 h 19998"/>
                <a:gd name="connsiteX516" fmla="*/ 14756 w 19998"/>
                <a:gd name="connsiteY516" fmla="*/ 2341 h 19998"/>
                <a:gd name="connsiteX517" fmla="*/ 14675 w 19998"/>
                <a:gd name="connsiteY517" fmla="*/ 2519 h 19998"/>
                <a:gd name="connsiteX518" fmla="*/ 14815 w 19998"/>
                <a:gd name="connsiteY518" fmla="*/ 2622 h 19998"/>
                <a:gd name="connsiteX519" fmla="*/ 14796 w 19998"/>
                <a:gd name="connsiteY519" fmla="*/ 2904 h 19998"/>
                <a:gd name="connsiteX520" fmla="*/ 14918 w 19998"/>
                <a:gd name="connsiteY520" fmla="*/ 2904 h 19998"/>
                <a:gd name="connsiteX521" fmla="*/ 14918 w 19998"/>
                <a:gd name="connsiteY521" fmla="*/ 2867 h 19998"/>
                <a:gd name="connsiteX522" fmla="*/ 15001 w 19998"/>
                <a:gd name="connsiteY522" fmla="*/ 2888 h 19998"/>
                <a:gd name="connsiteX523" fmla="*/ 15230 w 19998"/>
                <a:gd name="connsiteY523" fmla="*/ 3074 h 19998"/>
                <a:gd name="connsiteX524" fmla="*/ 15249 w 19998"/>
                <a:gd name="connsiteY524" fmla="*/ 3050 h 19998"/>
                <a:gd name="connsiteX525" fmla="*/ 15249 w 19998"/>
                <a:gd name="connsiteY525" fmla="*/ 3114 h 19998"/>
                <a:gd name="connsiteX526" fmla="*/ 15330 w 19998"/>
                <a:gd name="connsiteY526" fmla="*/ 3114 h 19998"/>
                <a:gd name="connsiteX527" fmla="*/ 15418 w 19998"/>
                <a:gd name="connsiteY527" fmla="*/ 3114 h 19998"/>
                <a:gd name="connsiteX528" fmla="*/ 15499 w 19998"/>
                <a:gd name="connsiteY528" fmla="*/ 3196 h 19998"/>
                <a:gd name="connsiteX529" fmla="*/ 15475 w 19998"/>
                <a:gd name="connsiteY529" fmla="*/ 3252 h 19998"/>
                <a:gd name="connsiteX530" fmla="*/ 15499 w 19998"/>
                <a:gd name="connsiteY530" fmla="*/ 3295 h 19998"/>
                <a:gd name="connsiteX531" fmla="*/ 15499 w 19998"/>
                <a:gd name="connsiteY531" fmla="*/ 3276 h 19998"/>
                <a:gd name="connsiteX532" fmla="*/ 15599 w 19998"/>
                <a:gd name="connsiteY532" fmla="*/ 3276 h 19998"/>
                <a:gd name="connsiteX533" fmla="*/ 15704 w 19998"/>
                <a:gd name="connsiteY533" fmla="*/ 3374 h 19998"/>
                <a:gd name="connsiteX534" fmla="*/ 15682 w 19998"/>
                <a:gd name="connsiteY534" fmla="*/ 3414 h 19998"/>
                <a:gd name="connsiteX535" fmla="*/ 15723 w 19998"/>
                <a:gd name="connsiteY535" fmla="*/ 3478 h 19998"/>
                <a:gd name="connsiteX536" fmla="*/ 15704 w 19998"/>
                <a:gd name="connsiteY536" fmla="*/ 3497 h 19998"/>
                <a:gd name="connsiteX537" fmla="*/ 15747 w 19998"/>
                <a:gd name="connsiteY537" fmla="*/ 3534 h 19998"/>
                <a:gd name="connsiteX538" fmla="*/ 15747 w 19998"/>
                <a:gd name="connsiteY538" fmla="*/ 3518 h 19998"/>
                <a:gd name="connsiteX539" fmla="*/ 15935 w 19998"/>
                <a:gd name="connsiteY539" fmla="*/ 3478 h 19998"/>
                <a:gd name="connsiteX540" fmla="*/ 15935 w 19998"/>
                <a:gd name="connsiteY540" fmla="*/ 3518 h 19998"/>
                <a:gd name="connsiteX541" fmla="*/ 15951 w 19998"/>
                <a:gd name="connsiteY541" fmla="*/ 3518 h 19998"/>
                <a:gd name="connsiteX542" fmla="*/ 15992 w 19998"/>
                <a:gd name="connsiteY542" fmla="*/ 3414 h 19998"/>
                <a:gd name="connsiteX543" fmla="*/ 16156 w 19998"/>
                <a:gd name="connsiteY543" fmla="*/ 3414 h 19998"/>
                <a:gd name="connsiteX544" fmla="*/ 16156 w 19998"/>
                <a:gd name="connsiteY544" fmla="*/ 3374 h 19998"/>
                <a:gd name="connsiteX545" fmla="*/ 16302 w 19998"/>
                <a:gd name="connsiteY545" fmla="*/ 3436 h 19998"/>
                <a:gd name="connsiteX546" fmla="*/ 16285 w 19998"/>
                <a:gd name="connsiteY546" fmla="*/ 3454 h 19998"/>
                <a:gd name="connsiteX547" fmla="*/ 16366 w 19998"/>
                <a:gd name="connsiteY547" fmla="*/ 3518 h 19998"/>
                <a:gd name="connsiteX548" fmla="*/ 16490 w 19998"/>
                <a:gd name="connsiteY548" fmla="*/ 3518 h 19998"/>
                <a:gd name="connsiteX549" fmla="*/ 16506 w 19998"/>
                <a:gd name="connsiteY549" fmla="*/ 3600 h 19998"/>
                <a:gd name="connsiteX550" fmla="*/ 16590 w 19998"/>
                <a:gd name="connsiteY550" fmla="*/ 3624 h 19998"/>
                <a:gd name="connsiteX551" fmla="*/ 16611 w 19998"/>
                <a:gd name="connsiteY551" fmla="*/ 3581 h 19998"/>
                <a:gd name="connsiteX552" fmla="*/ 16694 w 19998"/>
                <a:gd name="connsiteY552" fmla="*/ 3600 h 19998"/>
                <a:gd name="connsiteX553" fmla="*/ 16694 w 19998"/>
                <a:gd name="connsiteY553" fmla="*/ 3560 h 19998"/>
                <a:gd name="connsiteX554" fmla="*/ 16716 w 19998"/>
                <a:gd name="connsiteY554" fmla="*/ 3560 h 19998"/>
                <a:gd name="connsiteX555" fmla="*/ 16716 w 19998"/>
                <a:gd name="connsiteY555" fmla="*/ 3518 h 19998"/>
                <a:gd name="connsiteX556" fmla="*/ 16759 w 19998"/>
                <a:gd name="connsiteY556" fmla="*/ 3497 h 19998"/>
                <a:gd name="connsiteX557" fmla="*/ 16759 w 19998"/>
                <a:gd name="connsiteY557" fmla="*/ 3478 h 19998"/>
                <a:gd name="connsiteX558" fmla="*/ 16940 w 19998"/>
                <a:gd name="connsiteY558" fmla="*/ 3478 h 19998"/>
                <a:gd name="connsiteX559" fmla="*/ 17085 w 19998"/>
                <a:gd name="connsiteY559" fmla="*/ 3560 h 19998"/>
                <a:gd name="connsiteX560" fmla="*/ 17085 w 19998"/>
                <a:gd name="connsiteY560" fmla="*/ 3534 h 19998"/>
                <a:gd name="connsiteX561" fmla="*/ 17192 w 19998"/>
                <a:gd name="connsiteY561" fmla="*/ 3518 h 19998"/>
                <a:gd name="connsiteX562" fmla="*/ 17192 w 19998"/>
                <a:gd name="connsiteY562" fmla="*/ 3534 h 19998"/>
                <a:gd name="connsiteX563" fmla="*/ 17373 w 19998"/>
                <a:gd name="connsiteY563" fmla="*/ 3640 h 19998"/>
                <a:gd name="connsiteX564" fmla="*/ 17354 w 19998"/>
                <a:gd name="connsiteY564" fmla="*/ 3663 h 19998"/>
                <a:gd name="connsiteX565" fmla="*/ 17437 w 19998"/>
                <a:gd name="connsiteY565" fmla="*/ 3783 h 19998"/>
                <a:gd name="connsiteX566" fmla="*/ 17397 w 19998"/>
                <a:gd name="connsiteY566" fmla="*/ 3783 h 19998"/>
                <a:gd name="connsiteX567" fmla="*/ 17414 w 19998"/>
                <a:gd name="connsiteY567" fmla="*/ 3826 h 19998"/>
                <a:gd name="connsiteX568" fmla="*/ 17437 w 19998"/>
                <a:gd name="connsiteY568" fmla="*/ 3826 h 19998"/>
                <a:gd name="connsiteX569" fmla="*/ 17602 w 19998"/>
                <a:gd name="connsiteY569" fmla="*/ 4028 h 19998"/>
                <a:gd name="connsiteX570" fmla="*/ 17623 w 19998"/>
                <a:gd name="connsiteY570" fmla="*/ 4091 h 19998"/>
                <a:gd name="connsiteX571" fmla="*/ 17642 w 19998"/>
                <a:gd name="connsiteY571" fmla="*/ 4091 h 19998"/>
                <a:gd name="connsiteX572" fmla="*/ 17683 w 19998"/>
                <a:gd name="connsiteY572" fmla="*/ 4211 h 19998"/>
                <a:gd name="connsiteX573" fmla="*/ 17849 w 19998"/>
                <a:gd name="connsiteY573" fmla="*/ 4211 h 19998"/>
                <a:gd name="connsiteX574" fmla="*/ 17849 w 19998"/>
                <a:gd name="connsiteY574" fmla="*/ 4171 h 19998"/>
                <a:gd name="connsiteX575" fmla="*/ 17871 w 19998"/>
                <a:gd name="connsiteY575" fmla="*/ 4171 h 19998"/>
                <a:gd name="connsiteX576" fmla="*/ 17830 w 19998"/>
                <a:gd name="connsiteY576" fmla="*/ 4091 h 19998"/>
                <a:gd name="connsiteX577" fmla="*/ 17871 w 19998"/>
                <a:gd name="connsiteY577" fmla="*/ 4065 h 19998"/>
                <a:gd name="connsiteX578" fmla="*/ 17935 w 19998"/>
                <a:gd name="connsiteY578" fmla="*/ 4091 h 19998"/>
                <a:gd name="connsiteX579" fmla="*/ 17976 w 19998"/>
                <a:gd name="connsiteY579" fmla="*/ 4065 h 19998"/>
                <a:gd name="connsiteX580" fmla="*/ 18019 w 19998"/>
                <a:gd name="connsiteY580" fmla="*/ 4091 h 19998"/>
                <a:gd name="connsiteX581" fmla="*/ 18140 w 19998"/>
                <a:gd name="connsiteY581" fmla="*/ 4131 h 19998"/>
                <a:gd name="connsiteX582" fmla="*/ 18183 w 19998"/>
                <a:gd name="connsiteY582" fmla="*/ 4293 h 19998"/>
                <a:gd name="connsiteX583" fmla="*/ 18200 w 19998"/>
                <a:gd name="connsiteY583" fmla="*/ 4293 h 19998"/>
                <a:gd name="connsiteX584" fmla="*/ 18223 w 19998"/>
                <a:gd name="connsiteY584" fmla="*/ 4211 h 19998"/>
                <a:gd name="connsiteX585" fmla="*/ 18240 w 19998"/>
                <a:gd name="connsiteY585" fmla="*/ 4211 h 19998"/>
                <a:gd name="connsiteX586" fmla="*/ 18240 w 19998"/>
                <a:gd name="connsiteY586" fmla="*/ 4230 h 19998"/>
                <a:gd name="connsiteX587" fmla="*/ 18281 w 19998"/>
                <a:gd name="connsiteY587" fmla="*/ 4230 h 19998"/>
                <a:gd name="connsiteX588" fmla="*/ 18328 w 19998"/>
                <a:gd name="connsiteY588" fmla="*/ 4270 h 19998"/>
                <a:gd name="connsiteX589" fmla="*/ 18369 w 19998"/>
                <a:gd name="connsiteY589" fmla="*/ 4253 h 19998"/>
                <a:gd name="connsiteX590" fmla="*/ 18388 w 19998"/>
                <a:gd name="connsiteY590" fmla="*/ 4270 h 19998"/>
                <a:gd name="connsiteX591" fmla="*/ 18531 w 19998"/>
                <a:gd name="connsiteY591" fmla="*/ 4253 h 19998"/>
                <a:gd name="connsiteX592" fmla="*/ 18531 w 19998"/>
                <a:gd name="connsiteY592" fmla="*/ 4270 h 19998"/>
                <a:gd name="connsiteX593" fmla="*/ 18631 w 19998"/>
                <a:gd name="connsiteY593" fmla="*/ 4211 h 19998"/>
                <a:gd name="connsiteX594" fmla="*/ 18631 w 19998"/>
                <a:gd name="connsiteY594" fmla="*/ 4131 h 19998"/>
                <a:gd name="connsiteX595" fmla="*/ 18762 w 19998"/>
                <a:gd name="connsiteY595" fmla="*/ 4108 h 19998"/>
                <a:gd name="connsiteX596" fmla="*/ 18778 w 19998"/>
                <a:gd name="connsiteY596" fmla="*/ 4148 h 19998"/>
                <a:gd name="connsiteX597" fmla="*/ 18821 w 19998"/>
                <a:gd name="connsiteY597" fmla="*/ 4131 h 19998"/>
                <a:gd name="connsiteX598" fmla="*/ 18943 w 19998"/>
                <a:gd name="connsiteY598" fmla="*/ 4333 h 19998"/>
                <a:gd name="connsiteX599" fmla="*/ 19047 w 19998"/>
                <a:gd name="connsiteY599" fmla="*/ 4333 h 19998"/>
                <a:gd name="connsiteX600" fmla="*/ 19064 w 19998"/>
                <a:gd name="connsiteY600" fmla="*/ 4392 h 19998"/>
                <a:gd name="connsiteX601" fmla="*/ 19152 w 19998"/>
                <a:gd name="connsiteY601" fmla="*/ 4392 h 19998"/>
                <a:gd name="connsiteX602" fmla="*/ 19152 w 19998"/>
                <a:gd name="connsiteY602" fmla="*/ 4373 h 19998"/>
                <a:gd name="connsiteX603" fmla="*/ 19212 w 19998"/>
                <a:gd name="connsiteY603" fmla="*/ 4373 h 19998"/>
                <a:gd name="connsiteX604" fmla="*/ 19212 w 19998"/>
                <a:gd name="connsiteY604" fmla="*/ 4392 h 19998"/>
                <a:gd name="connsiteX605" fmla="*/ 19317 w 19998"/>
                <a:gd name="connsiteY605" fmla="*/ 4333 h 19998"/>
                <a:gd name="connsiteX606" fmla="*/ 19417 w 19998"/>
                <a:gd name="connsiteY606" fmla="*/ 4392 h 19998"/>
                <a:gd name="connsiteX607" fmla="*/ 19443 w 19998"/>
                <a:gd name="connsiteY607" fmla="*/ 4373 h 19998"/>
                <a:gd name="connsiteX608" fmla="*/ 19500 w 19998"/>
                <a:gd name="connsiteY608" fmla="*/ 4373 h 19998"/>
                <a:gd name="connsiteX609" fmla="*/ 19521 w 19998"/>
                <a:gd name="connsiteY609" fmla="*/ 4352 h 19998"/>
                <a:gd name="connsiteX610" fmla="*/ 19998 w 19998"/>
                <a:gd name="connsiteY610" fmla="*/ 4512 h 19998"/>
                <a:gd name="connsiteX611" fmla="*/ 19750 w 19998"/>
                <a:gd name="connsiteY611" fmla="*/ 4939 h 19998"/>
                <a:gd name="connsiteX612" fmla="*/ 19712 w 19998"/>
                <a:gd name="connsiteY612" fmla="*/ 4939 h 19998"/>
                <a:gd name="connsiteX613" fmla="*/ 19686 w 19998"/>
                <a:gd name="connsiteY613" fmla="*/ 5003 h 19998"/>
                <a:gd name="connsiteX614" fmla="*/ 19645 w 19998"/>
                <a:gd name="connsiteY614" fmla="*/ 5003 h 19998"/>
                <a:gd name="connsiteX615" fmla="*/ 19131 w 19998"/>
                <a:gd name="connsiteY615" fmla="*/ 6512 h 19998"/>
                <a:gd name="connsiteX616" fmla="*/ 19236 w 19998"/>
                <a:gd name="connsiteY616" fmla="*/ 7750 h 19998"/>
                <a:gd name="connsiteX617" fmla="*/ 19212 w 19998"/>
                <a:gd name="connsiteY617" fmla="*/ 7750 h 19998"/>
                <a:gd name="connsiteX618" fmla="*/ 19090 w 19998"/>
                <a:gd name="connsiteY618" fmla="*/ 7870 h 19998"/>
                <a:gd name="connsiteX619" fmla="*/ 19152 w 19998"/>
                <a:gd name="connsiteY619" fmla="*/ 7853 h 19998"/>
                <a:gd name="connsiteX620" fmla="*/ 19064 w 19998"/>
                <a:gd name="connsiteY620" fmla="*/ 7973 h 19998"/>
                <a:gd name="connsiteX621" fmla="*/ 18983 w 19998"/>
                <a:gd name="connsiteY621" fmla="*/ 7973 h 19998"/>
                <a:gd name="connsiteX622" fmla="*/ 18714 w 19998"/>
                <a:gd name="connsiteY622" fmla="*/ 8135 h 19998"/>
                <a:gd name="connsiteX623" fmla="*/ 18695 w 19998"/>
                <a:gd name="connsiteY623" fmla="*/ 8093 h 19998"/>
                <a:gd name="connsiteX624" fmla="*/ 18614 w 19998"/>
                <a:gd name="connsiteY624" fmla="*/ 7997 h 19998"/>
                <a:gd name="connsiteX625" fmla="*/ 18304 w 19998"/>
                <a:gd name="connsiteY62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936 w 19998"/>
                <a:gd name="connsiteY385" fmla="*/ 5165 h 19998"/>
                <a:gd name="connsiteX386" fmla="*/ 1936 w 19998"/>
                <a:gd name="connsiteY386" fmla="*/ 5149 h 19998"/>
                <a:gd name="connsiteX387" fmla="*/ 1979 w 19998"/>
                <a:gd name="connsiteY387" fmla="*/ 5003 h 19998"/>
                <a:gd name="connsiteX388" fmla="*/ 1936 w 19998"/>
                <a:gd name="connsiteY388" fmla="*/ 4939 h 19998"/>
                <a:gd name="connsiteX389" fmla="*/ 2103 w 19998"/>
                <a:gd name="connsiteY389" fmla="*/ 4820 h 19998"/>
                <a:gd name="connsiteX390" fmla="*/ 2496 w 19998"/>
                <a:gd name="connsiteY390" fmla="*/ 4777 h 19998"/>
                <a:gd name="connsiteX391" fmla="*/ 2536 w 19998"/>
                <a:gd name="connsiteY391" fmla="*/ 4860 h 19998"/>
                <a:gd name="connsiteX392" fmla="*/ 2722 w 19998"/>
                <a:gd name="connsiteY392" fmla="*/ 4761 h 19998"/>
                <a:gd name="connsiteX393" fmla="*/ 2722 w 19998"/>
                <a:gd name="connsiteY393" fmla="*/ 4900 h 19998"/>
                <a:gd name="connsiteX394" fmla="*/ 2805 w 19998"/>
                <a:gd name="connsiteY394" fmla="*/ 4923 h 19998"/>
                <a:gd name="connsiteX395" fmla="*/ 2970 w 19998"/>
                <a:gd name="connsiteY395" fmla="*/ 5189 h 19998"/>
                <a:gd name="connsiteX396" fmla="*/ 3256 w 19998"/>
                <a:gd name="connsiteY396" fmla="*/ 5673 h 19998"/>
                <a:gd name="connsiteX397" fmla="*/ 3608 w 19998"/>
                <a:gd name="connsiteY397" fmla="*/ 5391 h 19998"/>
                <a:gd name="connsiteX398" fmla="*/ 3860 w 19998"/>
                <a:gd name="connsiteY398" fmla="*/ 5268 h 19998"/>
                <a:gd name="connsiteX399" fmla="*/ 3999 w 19998"/>
                <a:gd name="connsiteY399" fmla="*/ 5534 h 19998"/>
                <a:gd name="connsiteX400" fmla="*/ 4351 w 19998"/>
                <a:gd name="connsiteY400" fmla="*/ 5351 h 19998"/>
                <a:gd name="connsiteX401" fmla="*/ 4580 w 19998"/>
                <a:gd name="connsiteY401" fmla="*/ 5268 h 19998"/>
                <a:gd name="connsiteX402" fmla="*/ 4580 w 19998"/>
                <a:gd name="connsiteY402" fmla="*/ 5471 h 19998"/>
                <a:gd name="connsiteX403" fmla="*/ 4994 w 19998"/>
                <a:gd name="connsiteY403" fmla="*/ 5449 h 19998"/>
                <a:gd name="connsiteX404" fmla="*/ 5323 w 19998"/>
                <a:gd name="connsiteY404" fmla="*/ 5471 h 19998"/>
                <a:gd name="connsiteX405" fmla="*/ 5242 w 19998"/>
                <a:gd name="connsiteY405" fmla="*/ 5407 h 19998"/>
                <a:gd name="connsiteX406" fmla="*/ 4994 w 19998"/>
                <a:gd name="connsiteY406" fmla="*/ 5003 h 19998"/>
                <a:gd name="connsiteX407" fmla="*/ 4970 w 19998"/>
                <a:gd name="connsiteY407" fmla="*/ 5003 h 19998"/>
                <a:gd name="connsiteX408" fmla="*/ 5054 w 19998"/>
                <a:gd name="connsiteY408" fmla="*/ 4618 h 19998"/>
                <a:gd name="connsiteX409" fmla="*/ 5054 w 19998"/>
                <a:gd name="connsiteY409" fmla="*/ 4601 h 19998"/>
                <a:gd name="connsiteX410" fmla="*/ 5037 w 19998"/>
                <a:gd name="connsiteY410" fmla="*/ 4618 h 19998"/>
                <a:gd name="connsiteX411" fmla="*/ 5011 w 19998"/>
                <a:gd name="connsiteY411" fmla="*/ 4131 h 19998"/>
                <a:gd name="connsiteX412" fmla="*/ 4642 w 19998"/>
                <a:gd name="connsiteY412" fmla="*/ 3335 h 19998"/>
                <a:gd name="connsiteX413" fmla="*/ 4663 w 19998"/>
                <a:gd name="connsiteY413" fmla="*/ 3092 h 19998"/>
                <a:gd name="connsiteX414" fmla="*/ 4563 w 19998"/>
                <a:gd name="connsiteY414" fmla="*/ 3050 h 19998"/>
                <a:gd name="connsiteX415" fmla="*/ 4684 w 19998"/>
                <a:gd name="connsiteY415" fmla="*/ 2947 h 19998"/>
                <a:gd name="connsiteX416" fmla="*/ 5242 w 19998"/>
                <a:gd name="connsiteY416" fmla="*/ 3092 h 19998"/>
                <a:gd name="connsiteX417" fmla="*/ 5258 w 19998"/>
                <a:gd name="connsiteY417" fmla="*/ 3029 h 19998"/>
                <a:gd name="connsiteX418" fmla="*/ 5570 w 19998"/>
                <a:gd name="connsiteY418" fmla="*/ 3050 h 19998"/>
                <a:gd name="connsiteX419" fmla="*/ 5632 w 19998"/>
                <a:gd name="connsiteY419" fmla="*/ 3252 h 19998"/>
                <a:gd name="connsiteX420" fmla="*/ 5592 w 19998"/>
                <a:gd name="connsiteY420" fmla="*/ 3252 h 19998"/>
                <a:gd name="connsiteX421" fmla="*/ 5570 w 19998"/>
                <a:gd name="connsiteY421" fmla="*/ 3316 h 19998"/>
                <a:gd name="connsiteX422" fmla="*/ 5511 w 19998"/>
                <a:gd name="connsiteY422" fmla="*/ 3316 h 19998"/>
                <a:gd name="connsiteX423" fmla="*/ 5675 w 19998"/>
                <a:gd name="connsiteY423" fmla="*/ 3800 h 19998"/>
                <a:gd name="connsiteX424" fmla="*/ 5649 w 19998"/>
                <a:gd name="connsiteY424" fmla="*/ 3826 h 19998"/>
                <a:gd name="connsiteX425" fmla="*/ 5732 w 19998"/>
                <a:gd name="connsiteY425" fmla="*/ 3842 h 19998"/>
                <a:gd name="connsiteX426" fmla="*/ 5713 w 19998"/>
                <a:gd name="connsiteY426" fmla="*/ 3842 h 19998"/>
                <a:gd name="connsiteX427" fmla="*/ 5732 w 19998"/>
                <a:gd name="connsiteY427" fmla="*/ 3882 h 19998"/>
                <a:gd name="connsiteX428" fmla="*/ 5775 w 19998"/>
                <a:gd name="connsiteY428" fmla="*/ 3882 h 19998"/>
                <a:gd name="connsiteX429" fmla="*/ 5861 w 19998"/>
                <a:gd name="connsiteY429" fmla="*/ 3762 h 19998"/>
                <a:gd name="connsiteX430" fmla="*/ 6499 w 19998"/>
                <a:gd name="connsiteY430" fmla="*/ 3906 h 19998"/>
                <a:gd name="connsiteX431" fmla="*/ 7611 w 19998"/>
                <a:gd name="connsiteY431" fmla="*/ 3826 h 19998"/>
                <a:gd name="connsiteX432" fmla="*/ 7923 w 19998"/>
                <a:gd name="connsiteY432" fmla="*/ 3722 h 19998"/>
                <a:gd name="connsiteX433" fmla="*/ 8045 w 19998"/>
                <a:gd name="connsiteY433" fmla="*/ 3703 h 19998"/>
                <a:gd name="connsiteX434" fmla="*/ 7611 w 19998"/>
                <a:gd name="connsiteY434" fmla="*/ 3600 h 19998"/>
                <a:gd name="connsiteX435" fmla="*/ 7611 w 19998"/>
                <a:gd name="connsiteY435" fmla="*/ 3581 h 19998"/>
                <a:gd name="connsiteX436" fmla="*/ 7799 w 19998"/>
                <a:gd name="connsiteY436" fmla="*/ 3092 h 19998"/>
                <a:gd name="connsiteX437" fmla="*/ 9574 w 19998"/>
                <a:gd name="connsiteY437" fmla="*/ 2317 h 19998"/>
                <a:gd name="connsiteX438" fmla="*/ 9843 w 19998"/>
                <a:gd name="connsiteY438" fmla="*/ 1993 h 19998"/>
                <a:gd name="connsiteX439" fmla="*/ 9902 w 19998"/>
                <a:gd name="connsiteY439" fmla="*/ 2051 h 19998"/>
                <a:gd name="connsiteX440" fmla="*/ 10031 w 19998"/>
                <a:gd name="connsiteY440" fmla="*/ 2051 h 19998"/>
                <a:gd name="connsiteX441" fmla="*/ 9964 w 19998"/>
                <a:gd name="connsiteY441" fmla="*/ 1972 h 19998"/>
                <a:gd name="connsiteX442" fmla="*/ 9943 w 19998"/>
                <a:gd name="connsiteY442" fmla="*/ 1993 h 19998"/>
                <a:gd name="connsiteX443" fmla="*/ 9843 w 19998"/>
                <a:gd name="connsiteY443" fmla="*/ 1645 h 19998"/>
                <a:gd name="connsiteX444" fmla="*/ 9902 w 19998"/>
                <a:gd name="connsiteY444" fmla="*/ 1645 h 19998"/>
                <a:gd name="connsiteX445" fmla="*/ 9902 w 19998"/>
                <a:gd name="connsiteY445" fmla="*/ 1628 h 19998"/>
                <a:gd name="connsiteX446" fmla="*/ 9902 w 19998"/>
                <a:gd name="connsiteY446" fmla="*/ 1607 h 19998"/>
                <a:gd name="connsiteX447" fmla="*/ 9843 w 19998"/>
                <a:gd name="connsiteY447" fmla="*/ 1542 h 19998"/>
                <a:gd name="connsiteX448" fmla="*/ 9886 w 19998"/>
                <a:gd name="connsiteY448" fmla="*/ 1260 h 19998"/>
                <a:gd name="connsiteX449" fmla="*/ 9926 w 19998"/>
                <a:gd name="connsiteY449" fmla="*/ 1243 h 19998"/>
                <a:gd name="connsiteX450" fmla="*/ 9886 w 19998"/>
                <a:gd name="connsiteY450" fmla="*/ 815 h 19998"/>
                <a:gd name="connsiteX451" fmla="*/ 9902 w 19998"/>
                <a:gd name="connsiteY451" fmla="*/ 815 h 19998"/>
                <a:gd name="connsiteX452" fmla="*/ 9886 w 19998"/>
                <a:gd name="connsiteY452" fmla="*/ 484 h 19998"/>
                <a:gd name="connsiteX453" fmla="*/ 10645 w 19998"/>
                <a:gd name="connsiteY453" fmla="*/ 186 h 19998"/>
                <a:gd name="connsiteX454" fmla="*/ 11307 w 19998"/>
                <a:gd name="connsiteY454" fmla="*/ 0 h 19998"/>
                <a:gd name="connsiteX455" fmla="*/ 11431 w 19998"/>
                <a:gd name="connsiteY455" fmla="*/ 324 h 19998"/>
                <a:gd name="connsiteX456" fmla="*/ 11431 w 19998"/>
                <a:gd name="connsiteY456" fmla="*/ 630 h 19998"/>
                <a:gd name="connsiteX457" fmla="*/ 11577 w 19998"/>
                <a:gd name="connsiteY457" fmla="*/ 630 h 19998"/>
                <a:gd name="connsiteX458" fmla="*/ 11700 w 19998"/>
                <a:gd name="connsiteY458" fmla="*/ 832 h 19998"/>
                <a:gd name="connsiteX459" fmla="*/ 11822 w 19998"/>
                <a:gd name="connsiteY459" fmla="*/ 895 h 19998"/>
                <a:gd name="connsiteX460" fmla="*/ 12158 w 19998"/>
                <a:gd name="connsiteY460" fmla="*/ 670 h 19998"/>
                <a:gd name="connsiteX461" fmla="*/ 12279 w 19998"/>
                <a:gd name="connsiteY461" fmla="*/ 792 h 19998"/>
                <a:gd name="connsiteX462" fmla="*/ 12255 w 19998"/>
                <a:gd name="connsiteY462" fmla="*/ 815 h 19998"/>
                <a:gd name="connsiteX463" fmla="*/ 12360 w 19998"/>
                <a:gd name="connsiteY463" fmla="*/ 895 h 19998"/>
                <a:gd name="connsiteX464" fmla="*/ 12360 w 19998"/>
                <a:gd name="connsiteY464" fmla="*/ 912 h 19998"/>
                <a:gd name="connsiteX465" fmla="*/ 12339 w 19998"/>
                <a:gd name="connsiteY465" fmla="*/ 935 h 19998"/>
                <a:gd name="connsiteX466" fmla="*/ 12548 w 19998"/>
                <a:gd name="connsiteY466" fmla="*/ 1342 h 19998"/>
                <a:gd name="connsiteX467" fmla="*/ 12753 w 19998"/>
                <a:gd name="connsiteY467" fmla="*/ 1260 h 19998"/>
                <a:gd name="connsiteX468" fmla="*/ 12729 w 19998"/>
                <a:gd name="connsiteY468" fmla="*/ 1363 h 19998"/>
                <a:gd name="connsiteX469" fmla="*/ 12834 w 19998"/>
                <a:gd name="connsiteY469" fmla="*/ 1323 h 19998"/>
                <a:gd name="connsiteX470" fmla="*/ 12853 w 19998"/>
                <a:gd name="connsiteY470" fmla="*/ 1342 h 19998"/>
                <a:gd name="connsiteX471" fmla="*/ 12901 w 19998"/>
                <a:gd name="connsiteY471" fmla="*/ 1342 h 19998"/>
                <a:gd name="connsiteX472" fmla="*/ 13039 w 19998"/>
                <a:gd name="connsiteY472" fmla="*/ 1769 h 19998"/>
                <a:gd name="connsiteX473" fmla="*/ 13039 w 19998"/>
                <a:gd name="connsiteY473" fmla="*/ 1751 h 19998"/>
                <a:gd name="connsiteX474" fmla="*/ 13065 w 19998"/>
                <a:gd name="connsiteY474" fmla="*/ 1751 h 19998"/>
                <a:gd name="connsiteX475" fmla="*/ 13082 w 19998"/>
                <a:gd name="connsiteY475" fmla="*/ 1671 h 19998"/>
                <a:gd name="connsiteX476" fmla="*/ 13186 w 19998"/>
                <a:gd name="connsiteY476" fmla="*/ 1645 h 19998"/>
                <a:gd name="connsiteX477" fmla="*/ 13203 w 19998"/>
                <a:gd name="connsiteY477" fmla="*/ 1671 h 19998"/>
                <a:gd name="connsiteX478" fmla="*/ 13203 w 19998"/>
                <a:gd name="connsiteY478" fmla="*/ 1645 h 19998"/>
                <a:gd name="connsiteX479" fmla="*/ 13267 w 19998"/>
                <a:gd name="connsiteY479" fmla="*/ 1645 h 19998"/>
                <a:gd name="connsiteX480" fmla="*/ 13267 w 19998"/>
                <a:gd name="connsiteY480" fmla="*/ 1671 h 19998"/>
                <a:gd name="connsiteX481" fmla="*/ 13308 w 19998"/>
                <a:gd name="connsiteY481" fmla="*/ 1687 h 19998"/>
                <a:gd name="connsiteX482" fmla="*/ 13308 w 19998"/>
                <a:gd name="connsiteY482" fmla="*/ 1711 h 19998"/>
                <a:gd name="connsiteX483" fmla="*/ 13515 w 19998"/>
                <a:gd name="connsiteY483" fmla="*/ 1628 h 19998"/>
                <a:gd name="connsiteX484" fmla="*/ 13598 w 19998"/>
                <a:gd name="connsiteY484" fmla="*/ 1751 h 19998"/>
                <a:gd name="connsiteX485" fmla="*/ 13660 w 19998"/>
                <a:gd name="connsiteY485" fmla="*/ 1769 h 19998"/>
                <a:gd name="connsiteX486" fmla="*/ 13660 w 19998"/>
                <a:gd name="connsiteY486" fmla="*/ 1833 h 19998"/>
                <a:gd name="connsiteX487" fmla="*/ 13677 w 19998"/>
                <a:gd name="connsiteY487" fmla="*/ 1833 h 19998"/>
                <a:gd name="connsiteX488" fmla="*/ 13677 w 19998"/>
                <a:gd name="connsiteY488" fmla="*/ 1849 h 19998"/>
                <a:gd name="connsiteX489" fmla="*/ 13725 w 19998"/>
                <a:gd name="connsiteY489" fmla="*/ 1849 h 19998"/>
                <a:gd name="connsiteX490" fmla="*/ 13703 w 19998"/>
                <a:gd name="connsiteY490" fmla="*/ 1833 h 19998"/>
                <a:gd name="connsiteX491" fmla="*/ 13725 w 19998"/>
                <a:gd name="connsiteY491" fmla="*/ 1791 h 19998"/>
                <a:gd name="connsiteX492" fmla="*/ 13808 w 19998"/>
                <a:gd name="connsiteY492" fmla="*/ 1873 h 19998"/>
                <a:gd name="connsiteX493" fmla="*/ 13725 w 19998"/>
                <a:gd name="connsiteY493" fmla="*/ 2155 h 19998"/>
                <a:gd name="connsiteX494" fmla="*/ 13725 w 19998"/>
                <a:gd name="connsiteY494" fmla="*/ 2138 h 19998"/>
                <a:gd name="connsiteX495" fmla="*/ 13784 w 19998"/>
                <a:gd name="connsiteY495" fmla="*/ 2155 h 19998"/>
                <a:gd name="connsiteX496" fmla="*/ 13825 w 19998"/>
                <a:gd name="connsiteY496" fmla="*/ 2301 h 19998"/>
                <a:gd name="connsiteX497" fmla="*/ 13703 w 19998"/>
                <a:gd name="connsiteY497" fmla="*/ 2420 h 19998"/>
                <a:gd name="connsiteX498" fmla="*/ 13741 w 19998"/>
                <a:gd name="connsiteY498" fmla="*/ 2463 h 19998"/>
                <a:gd name="connsiteX499" fmla="*/ 13703 w 19998"/>
                <a:gd name="connsiteY499" fmla="*/ 2503 h 19998"/>
                <a:gd name="connsiteX500" fmla="*/ 13784 w 19998"/>
                <a:gd name="connsiteY500" fmla="*/ 2519 h 19998"/>
                <a:gd name="connsiteX501" fmla="*/ 13784 w 19998"/>
                <a:gd name="connsiteY501" fmla="*/ 2540 h 19998"/>
                <a:gd name="connsiteX502" fmla="*/ 13849 w 19998"/>
                <a:gd name="connsiteY502" fmla="*/ 2540 h 19998"/>
                <a:gd name="connsiteX503" fmla="*/ 14280 w 19998"/>
                <a:gd name="connsiteY503" fmla="*/ 2540 h 19998"/>
                <a:gd name="connsiteX504" fmla="*/ 14527 w 19998"/>
                <a:gd name="connsiteY504" fmla="*/ 2437 h 19998"/>
                <a:gd name="connsiteX505" fmla="*/ 14527 w 19998"/>
                <a:gd name="connsiteY505" fmla="*/ 2218 h 19998"/>
                <a:gd name="connsiteX506" fmla="*/ 14715 w 19998"/>
                <a:gd name="connsiteY506" fmla="*/ 2051 h 19998"/>
                <a:gd name="connsiteX507" fmla="*/ 14815 w 19998"/>
                <a:gd name="connsiteY507" fmla="*/ 2115 h 19998"/>
                <a:gd name="connsiteX508" fmla="*/ 14775 w 19998"/>
                <a:gd name="connsiteY508" fmla="*/ 2138 h 19998"/>
                <a:gd name="connsiteX509" fmla="*/ 14796 w 19998"/>
                <a:gd name="connsiteY509" fmla="*/ 2218 h 19998"/>
                <a:gd name="connsiteX510" fmla="*/ 14756 w 19998"/>
                <a:gd name="connsiteY510" fmla="*/ 2195 h 19998"/>
                <a:gd name="connsiteX511" fmla="*/ 14732 w 19998"/>
                <a:gd name="connsiteY511" fmla="*/ 2218 h 19998"/>
                <a:gd name="connsiteX512" fmla="*/ 14756 w 19998"/>
                <a:gd name="connsiteY512" fmla="*/ 2237 h 19998"/>
                <a:gd name="connsiteX513" fmla="*/ 14732 w 19998"/>
                <a:gd name="connsiteY513" fmla="*/ 2275 h 19998"/>
                <a:gd name="connsiteX514" fmla="*/ 14715 w 19998"/>
                <a:gd name="connsiteY514" fmla="*/ 2275 h 19998"/>
                <a:gd name="connsiteX515" fmla="*/ 14756 w 19998"/>
                <a:gd name="connsiteY515" fmla="*/ 2341 h 19998"/>
                <a:gd name="connsiteX516" fmla="*/ 14675 w 19998"/>
                <a:gd name="connsiteY516" fmla="*/ 2519 h 19998"/>
                <a:gd name="connsiteX517" fmla="*/ 14815 w 19998"/>
                <a:gd name="connsiteY517" fmla="*/ 2622 h 19998"/>
                <a:gd name="connsiteX518" fmla="*/ 14796 w 19998"/>
                <a:gd name="connsiteY518" fmla="*/ 2904 h 19998"/>
                <a:gd name="connsiteX519" fmla="*/ 14918 w 19998"/>
                <a:gd name="connsiteY519" fmla="*/ 2904 h 19998"/>
                <a:gd name="connsiteX520" fmla="*/ 14918 w 19998"/>
                <a:gd name="connsiteY520" fmla="*/ 2867 h 19998"/>
                <a:gd name="connsiteX521" fmla="*/ 15001 w 19998"/>
                <a:gd name="connsiteY521" fmla="*/ 2888 h 19998"/>
                <a:gd name="connsiteX522" fmla="*/ 15230 w 19998"/>
                <a:gd name="connsiteY522" fmla="*/ 3074 h 19998"/>
                <a:gd name="connsiteX523" fmla="*/ 15249 w 19998"/>
                <a:gd name="connsiteY523" fmla="*/ 3050 h 19998"/>
                <a:gd name="connsiteX524" fmla="*/ 15249 w 19998"/>
                <a:gd name="connsiteY524" fmla="*/ 3114 h 19998"/>
                <a:gd name="connsiteX525" fmla="*/ 15330 w 19998"/>
                <a:gd name="connsiteY525" fmla="*/ 3114 h 19998"/>
                <a:gd name="connsiteX526" fmla="*/ 15418 w 19998"/>
                <a:gd name="connsiteY526" fmla="*/ 3114 h 19998"/>
                <a:gd name="connsiteX527" fmla="*/ 15499 w 19998"/>
                <a:gd name="connsiteY527" fmla="*/ 3196 h 19998"/>
                <a:gd name="connsiteX528" fmla="*/ 15475 w 19998"/>
                <a:gd name="connsiteY528" fmla="*/ 3252 h 19998"/>
                <a:gd name="connsiteX529" fmla="*/ 15499 w 19998"/>
                <a:gd name="connsiteY529" fmla="*/ 3295 h 19998"/>
                <a:gd name="connsiteX530" fmla="*/ 15499 w 19998"/>
                <a:gd name="connsiteY530" fmla="*/ 3276 h 19998"/>
                <a:gd name="connsiteX531" fmla="*/ 15599 w 19998"/>
                <a:gd name="connsiteY531" fmla="*/ 3276 h 19998"/>
                <a:gd name="connsiteX532" fmla="*/ 15704 w 19998"/>
                <a:gd name="connsiteY532" fmla="*/ 3374 h 19998"/>
                <a:gd name="connsiteX533" fmla="*/ 15682 w 19998"/>
                <a:gd name="connsiteY533" fmla="*/ 3414 h 19998"/>
                <a:gd name="connsiteX534" fmla="*/ 15723 w 19998"/>
                <a:gd name="connsiteY534" fmla="*/ 3478 h 19998"/>
                <a:gd name="connsiteX535" fmla="*/ 15704 w 19998"/>
                <a:gd name="connsiteY535" fmla="*/ 3497 h 19998"/>
                <a:gd name="connsiteX536" fmla="*/ 15747 w 19998"/>
                <a:gd name="connsiteY536" fmla="*/ 3534 h 19998"/>
                <a:gd name="connsiteX537" fmla="*/ 15747 w 19998"/>
                <a:gd name="connsiteY537" fmla="*/ 3518 h 19998"/>
                <a:gd name="connsiteX538" fmla="*/ 15935 w 19998"/>
                <a:gd name="connsiteY538" fmla="*/ 3478 h 19998"/>
                <a:gd name="connsiteX539" fmla="*/ 15935 w 19998"/>
                <a:gd name="connsiteY539" fmla="*/ 3518 h 19998"/>
                <a:gd name="connsiteX540" fmla="*/ 15951 w 19998"/>
                <a:gd name="connsiteY540" fmla="*/ 3518 h 19998"/>
                <a:gd name="connsiteX541" fmla="*/ 15992 w 19998"/>
                <a:gd name="connsiteY541" fmla="*/ 3414 h 19998"/>
                <a:gd name="connsiteX542" fmla="*/ 16156 w 19998"/>
                <a:gd name="connsiteY542" fmla="*/ 3414 h 19998"/>
                <a:gd name="connsiteX543" fmla="*/ 16156 w 19998"/>
                <a:gd name="connsiteY543" fmla="*/ 3374 h 19998"/>
                <a:gd name="connsiteX544" fmla="*/ 16302 w 19998"/>
                <a:gd name="connsiteY544" fmla="*/ 3436 h 19998"/>
                <a:gd name="connsiteX545" fmla="*/ 16285 w 19998"/>
                <a:gd name="connsiteY545" fmla="*/ 3454 h 19998"/>
                <a:gd name="connsiteX546" fmla="*/ 16366 w 19998"/>
                <a:gd name="connsiteY546" fmla="*/ 3518 h 19998"/>
                <a:gd name="connsiteX547" fmla="*/ 16490 w 19998"/>
                <a:gd name="connsiteY547" fmla="*/ 3518 h 19998"/>
                <a:gd name="connsiteX548" fmla="*/ 16506 w 19998"/>
                <a:gd name="connsiteY548" fmla="*/ 3600 h 19998"/>
                <a:gd name="connsiteX549" fmla="*/ 16590 w 19998"/>
                <a:gd name="connsiteY549" fmla="*/ 3624 h 19998"/>
                <a:gd name="connsiteX550" fmla="*/ 16611 w 19998"/>
                <a:gd name="connsiteY550" fmla="*/ 3581 h 19998"/>
                <a:gd name="connsiteX551" fmla="*/ 16694 w 19998"/>
                <a:gd name="connsiteY551" fmla="*/ 3600 h 19998"/>
                <a:gd name="connsiteX552" fmla="*/ 16694 w 19998"/>
                <a:gd name="connsiteY552" fmla="*/ 3560 h 19998"/>
                <a:gd name="connsiteX553" fmla="*/ 16716 w 19998"/>
                <a:gd name="connsiteY553" fmla="*/ 3560 h 19998"/>
                <a:gd name="connsiteX554" fmla="*/ 16716 w 19998"/>
                <a:gd name="connsiteY554" fmla="*/ 3518 h 19998"/>
                <a:gd name="connsiteX555" fmla="*/ 16759 w 19998"/>
                <a:gd name="connsiteY555" fmla="*/ 3497 h 19998"/>
                <a:gd name="connsiteX556" fmla="*/ 16759 w 19998"/>
                <a:gd name="connsiteY556" fmla="*/ 3478 h 19998"/>
                <a:gd name="connsiteX557" fmla="*/ 16940 w 19998"/>
                <a:gd name="connsiteY557" fmla="*/ 3478 h 19998"/>
                <a:gd name="connsiteX558" fmla="*/ 17085 w 19998"/>
                <a:gd name="connsiteY558" fmla="*/ 3560 h 19998"/>
                <a:gd name="connsiteX559" fmla="*/ 17085 w 19998"/>
                <a:gd name="connsiteY559" fmla="*/ 3534 h 19998"/>
                <a:gd name="connsiteX560" fmla="*/ 17192 w 19998"/>
                <a:gd name="connsiteY560" fmla="*/ 3518 h 19998"/>
                <a:gd name="connsiteX561" fmla="*/ 17192 w 19998"/>
                <a:gd name="connsiteY561" fmla="*/ 3534 h 19998"/>
                <a:gd name="connsiteX562" fmla="*/ 17373 w 19998"/>
                <a:gd name="connsiteY562" fmla="*/ 3640 h 19998"/>
                <a:gd name="connsiteX563" fmla="*/ 17354 w 19998"/>
                <a:gd name="connsiteY563" fmla="*/ 3663 h 19998"/>
                <a:gd name="connsiteX564" fmla="*/ 17437 w 19998"/>
                <a:gd name="connsiteY564" fmla="*/ 3783 h 19998"/>
                <a:gd name="connsiteX565" fmla="*/ 17397 w 19998"/>
                <a:gd name="connsiteY565" fmla="*/ 3783 h 19998"/>
                <a:gd name="connsiteX566" fmla="*/ 17414 w 19998"/>
                <a:gd name="connsiteY566" fmla="*/ 3826 h 19998"/>
                <a:gd name="connsiteX567" fmla="*/ 17437 w 19998"/>
                <a:gd name="connsiteY567" fmla="*/ 3826 h 19998"/>
                <a:gd name="connsiteX568" fmla="*/ 17602 w 19998"/>
                <a:gd name="connsiteY568" fmla="*/ 4028 h 19998"/>
                <a:gd name="connsiteX569" fmla="*/ 17623 w 19998"/>
                <a:gd name="connsiteY569" fmla="*/ 4091 h 19998"/>
                <a:gd name="connsiteX570" fmla="*/ 17642 w 19998"/>
                <a:gd name="connsiteY570" fmla="*/ 4091 h 19998"/>
                <a:gd name="connsiteX571" fmla="*/ 17683 w 19998"/>
                <a:gd name="connsiteY571" fmla="*/ 4211 h 19998"/>
                <a:gd name="connsiteX572" fmla="*/ 17849 w 19998"/>
                <a:gd name="connsiteY572" fmla="*/ 4211 h 19998"/>
                <a:gd name="connsiteX573" fmla="*/ 17849 w 19998"/>
                <a:gd name="connsiteY573" fmla="*/ 4171 h 19998"/>
                <a:gd name="connsiteX574" fmla="*/ 17871 w 19998"/>
                <a:gd name="connsiteY574" fmla="*/ 4171 h 19998"/>
                <a:gd name="connsiteX575" fmla="*/ 17830 w 19998"/>
                <a:gd name="connsiteY575" fmla="*/ 4091 h 19998"/>
                <a:gd name="connsiteX576" fmla="*/ 17871 w 19998"/>
                <a:gd name="connsiteY576" fmla="*/ 4065 h 19998"/>
                <a:gd name="connsiteX577" fmla="*/ 17935 w 19998"/>
                <a:gd name="connsiteY577" fmla="*/ 4091 h 19998"/>
                <a:gd name="connsiteX578" fmla="*/ 17976 w 19998"/>
                <a:gd name="connsiteY578" fmla="*/ 4065 h 19998"/>
                <a:gd name="connsiteX579" fmla="*/ 18019 w 19998"/>
                <a:gd name="connsiteY579" fmla="*/ 4091 h 19998"/>
                <a:gd name="connsiteX580" fmla="*/ 18140 w 19998"/>
                <a:gd name="connsiteY580" fmla="*/ 4131 h 19998"/>
                <a:gd name="connsiteX581" fmla="*/ 18183 w 19998"/>
                <a:gd name="connsiteY581" fmla="*/ 4293 h 19998"/>
                <a:gd name="connsiteX582" fmla="*/ 18200 w 19998"/>
                <a:gd name="connsiteY582" fmla="*/ 4293 h 19998"/>
                <a:gd name="connsiteX583" fmla="*/ 18223 w 19998"/>
                <a:gd name="connsiteY583" fmla="*/ 4211 h 19998"/>
                <a:gd name="connsiteX584" fmla="*/ 18240 w 19998"/>
                <a:gd name="connsiteY584" fmla="*/ 4211 h 19998"/>
                <a:gd name="connsiteX585" fmla="*/ 18240 w 19998"/>
                <a:gd name="connsiteY585" fmla="*/ 4230 h 19998"/>
                <a:gd name="connsiteX586" fmla="*/ 18281 w 19998"/>
                <a:gd name="connsiteY586" fmla="*/ 4230 h 19998"/>
                <a:gd name="connsiteX587" fmla="*/ 18328 w 19998"/>
                <a:gd name="connsiteY587" fmla="*/ 4270 h 19998"/>
                <a:gd name="connsiteX588" fmla="*/ 18369 w 19998"/>
                <a:gd name="connsiteY588" fmla="*/ 4253 h 19998"/>
                <a:gd name="connsiteX589" fmla="*/ 18388 w 19998"/>
                <a:gd name="connsiteY589" fmla="*/ 4270 h 19998"/>
                <a:gd name="connsiteX590" fmla="*/ 18531 w 19998"/>
                <a:gd name="connsiteY590" fmla="*/ 4253 h 19998"/>
                <a:gd name="connsiteX591" fmla="*/ 18531 w 19998"/>
                <a:gd name="connsiteY591" fmla="*/ 4270 h 19998"/>
                <a:gd name="connsiteX592" fmla="*/ 18631 w 19998"/>
                <a:gd name="connsiteY592" fmla="*/ 4211 h 19998"/>
                <a:gd name="connsiteX593" fmla="*/ 18631 w 19998"/>
                <a:gd name="connsiteY593" fmla="*/ 4131 h 19998"/>
                <a:gd name="connsiteX594" fmla="*/ 18762 w 19998"/>
                <a:gd name="connsiteY594" fmla="*/ 4108 h 19998"/>
                <a:gd name="connsiteX595" fmla="*/ 18778 w 19998"/>
                <a:gd name="connsiteY595" fmla="*/ 4148 h 19998"/>
                <a:gd name="connsiteX596" fmla="*/ 18821 w 19998"/>
                <a:gd name="connsiteY596" fmla="*/ 4131 h 19998"/>
                <a:gd name="connsiteX597" fmla="*/ 18943 w 19998"/>
                <a:gd name="connsiteY597" fmla="*/ 4333 h 19998"/>
                <a:gd name="connsiteX598" fmla="*/ 19047 w 19998"/>
                <a:gd name="connsiteY598" fmla="*/ 4333 h 19998"/>
                <a:gd name="connsiteX599" fmla="*/ 19064 w 19998"/>
                <a:gd name="connsiteY599" fmla="*/ 4392 h 19998"/>
                <a:gd name="connsiteX600" fmla="*/ 19152 w 19998"/>
                <a:gd name="connsiteY600" fmla="*/ 4392 h 19998"/>
                <a:gd name="connsiteX601" fmla="*/ 19152 w 19998"/>
                <a:gd name="connsiteY601" fmla="*/ 4373 h 19998"/>
                <a:gd name="connsiteX602" fmla="*/ 19212 w 19998"/>
                <a:gd name="connsiteY602" fmla="*/ 4373 h 19998"/>
                <a:gd name="connsiteX603" fmla="*/ 19212 w 19998"/>
                <a:gd name="connsiteY603" fmla="*/ 4392 h 19998"/>
                <a:gd name="connsiteX604" fmla="*/ 19317 w 19998"/>
                <a:gd name="connsiteY604" fmla="*/ 4333 h 19998"/>
                <a:gd name="connsiteX605" fmla="*/ 19417 w 19998"/>
                <a:gd name="connsiteY605" fmla="*/ 4392 h 19998"/>
                <a:gd name="connsiteX606" fmla="*/ 19443 w 19998"/>
                <a:gd name="connsiteY606" fmla="*/ 4373 h 19998"/>
                <a:gd name="connsiteX607" fmla="*/ 19500 w 19998"/>
                <a:gd name="connsiteY607" fmla="*/ 4373 h 19998"/>
                <a:gd name="connsiteX608" fmla="*/ 19521 w 19998"/>
                <a:gd name="connsiteY608" fmla="*/ 4352 h 19998"/>
                <a:gd name="connsiteX609" fmla="*/ 19998 w 19998"/>
                <a:gd name="connsiteY609" fmla="*/ 4512 h 19998"/>
                <a:gd name="connsiteX610" fmla="*/ 19750 w 19998"/>
                <a:gd name="connsiteY610" fmla="*/ 4939 h 19998"/>
                <a:gd name="connsiteX611" fmla="*/ 19712 w 19998"/>
                <a:gd name="connsiteY611" fmla="*/ 4939 h 19998"/>
                <a:gd name="connsiteX612" fmla="*/ 19686 w 19998"/>
                <a:gd name="connsiteY612" fmla="*/ 5003 h 19998"/>
                <a:gd name="connsiteX613" fmla="*/ 19645 w 19998"/>
                <a:gd name="connsiteY613" fmla="*/ 5003 h 19998"/>
                <a:gd name="connsiteX614" fmla="*/ 19131 w 19998"/>
                <a:gd name="connsiteY614" fmla="*/ 6512 h 19998"/>
                <a:gd name="connsiteX615" fmla="*/ 19236 w 19998"/>
                <a:gd name="connsiteY615" fmla="*/ 7750 h 19998"/>
                <a:gd name="connsiteX616" fmla="*/ 19212 w 19998"/>
                <a:gd name="connsiteY616" fmla="*/ 7750 h 19998"/>
                <a:gd name="connsiteX617" fmla="*/ 19090 w 19998"/>
                <a:gd name="connsiteY617" fmla="*/ 7870 h 19998"/>
                <a:gd name="connsiteX618" fmla="*/ 19152 w 19998"/>
                <a:gd name="connsiteY618" fmla="*/ 7853 h 19998"/>
                <a:gd name="connsiteX619" fmla="*/ 19064 w 19998"/>
                <a:gd name="connsiteY619" fmla="*/ 7973 h 19998"/>
                <a:gd name="connsiteX620" fmla="*/ 18983 w 19998"/>
                <a:gd name="connsiteY620" fmla="*/ 7973 h 19998"/>
                <a:gd name="connsiteX621" fmla="*/ 18714 w 19998"/>
                <a:gd name="connsiteY621" fmla="*/ 8135 h 19998"/>
                <a:gd name="connsiteX622" fmla="*/ 18695 w 19998"/>
                <a:gd name="connsiteY622" fmla="*/ 8093 h 19998"/>
                <a:gd name="connsiteX623" fmla="*/ 18614 w 19998"/>
                <a:gd name="connsiteY623" fmla="*/ 7997 h 19998"/>
                <a:gd name="connsiteX624" fmla="*/ 18304 w 19998"/>
                <a:gd name="connsiteY62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936 w 19998"/>
                <a:gd name="connsiteY384" fmla="*/ 5165 h 19998"/>
                <a:gd name="connsiteX385" fmla="*/ 1936 w 19998"/>
                <a:gd name="connsiteY385" fmla="*/ 5149 h 19998"/>
                <a:gd name="connsiteX386" fmla="*/ 1979 w 19998"/>
                <a:gd name="connsiteY386" fmla="*/ 5003 h 19998"/>
                <a:gd name="connsiteX387" fmla="*/ 1936 w 19998"/>
                <a:gd name="connsiteY387" fmla="*/ 4939 h 19998"/>
                <a:gd name="connsiteX388" fmla="*/ 2103 w 19998"/>
                <a:gd name="connsiteY388" fmla="*/ 4820 h 19998"/>
                <a:gd name="connsiteX389" fmla="*/ 2496 w 19998"/>
                <a:gd name="connsiteY389" fmla="*/ 4777 h 19998"/>
                <a:gd name="connsiteX390" fmla="*/ 2536 w 19998"/>
                <a:gd name="connsiteY390" fmla="*/ 4860 h 19998"/>
                <a:gd name="connsiteX391" fmla="*/ 2722 w 19998"/>
                <a:gd name="connsiteY391" fmla="*/ 4761 h 19998"/>
                <a:gd name="connsiteX392" fmla="*/ 2722 w 19998"/>
                <a:gd name="connsiteY392" fmla="*/ 4900 h 19998"/>
                <a:gd name="connsiteX393" fmla="*/ 2805 w 19998"/>
                <a:gd name="connsiteY393" fmla="*/ 4923 h 19998"/>
                <a:gd name="connsiteX394" fmla="*/ 2970 w 19998"/>
                <a:gd name="connsiteY394" fmla="*/ 5189 h 19998"/>
                <a:gd name="connsiteX395" fmla="*/ 3256 w 19998"/>
                <a:gd name="connsiteY395" fmla="*/ 5673 h 19998"/>
                <a:gd name="connsiteX396" fmla="*/ 3608 w 19998"/>
                <a:gd name="connsiteY396" fmla="*/ 5391 h 19998"/>
                <a:gd name="connsiteX397" fmla="*/ 3860 w 19998"/>
                <a:gd name="connsiteY397" fmla="*/ 5268 h 19998"/>
                <a:gd name="connsiteX398" fmla="*/ 3999 w 19998"/>
                <a:gd name="connsiteY398" fmla="*/ 5534 h 19998"/>
                <a:gd name="connsiteX399" fmla="*/ 4351 w 19998"/>
                <a:gd name="connsiteY399" fmla="*/ 5351 h 19998"/>
                <a:gd name="connsiteX400" fmla="*/ 4580 w 19998"/>
                <a:gd name="connsiteY400" fmla="*/ 5268 h 19998"/>
                <a:gd name="connsiteX401" fmla="*/ 4580 w 19998"/>
                <a:gd name="connsiteY401" fmla="*/ 5471 h 19998"/>
                <a:gd name="connsiteX402" fmla="*/ 4994 w 19998"/>
                <a:gd name="connsiteY402" fmla="*/ 5449 h 19998"/>
                <a:gd name="connsiteX403" fmla="*/ 5323 w 19998"/>
                <a:gd name="connsiteY403" fmla="*/ 5471 h 19998"/>
                <a:gd name="connsiteX404" fmla="*/ 5242 w 19998"/>
                <a:gd name="connsiteY404" fmla="*/ 5407 h 19998"/>
                <a:gd name="connsiteX405" fmla="*/ 4994 w 19998"/>
                <a:gd name="connsiteY405" fmla="*/ 5003 h 19998"/>
                <a:gd name="connsiteX406" fmla="*/ 4970 w 19998"/>
                <a:gd name="connsiteY406" fmla="*/ 5003 h 19998"/>
                <a:gd name="connsiteX407" fmla="*/ 5054 w 19998"/>
                <a:gd name="connsiteY407" fmla="*/ 4618 h 19998"/>
                <a:gd name="connsiteX408" fmla="*/ 5054 w 19998"/>
                <a:gd name="connsiteY408" fmla="*/ 4601 h 19998"/>
                <a:gd name="connsiteX409" fmla="*/ 5037 w 19998"/>
                <a:gd name="connsiteY409" fmla="*/ 4618 h 19998"/>
                <a:gd name="connsiteX410" fmla="*/ 5011 w 19998"/>
                <a:gd name="connsiteY410" fmla="*/ 4131 h 19998"/>
                <a:gd name="connsiteX411" fmla="*/ 4642 w 19998"/>
                <a:gd name="connsiteY411" fmla="*/ 3335 h 19998"/>
                <a:gd name="connsiteX412" fmla="*/ 4663 w 19998"/>
                <a:gd name="connsiteY412" fmla="*/ 3092 h 19998"/>
                <a:gd name="connsiteX413" fmla="*/ 4563 w 19998"/>
                <a:gd name="connsiteY413" fmla="*/ 3050 h 19998"/>
                <a:gd name="connsiteX414" fmla="*/ 4684 w 19998"/>
                <a:gd name="connsiteY414" fmla="*/ 2947 h 19998"/>
                <a:gd name="connsiteX415" fmla="*/ 5242 w 19998"/>
                <a:gd name="connsiteY415" fmla="*/ 3092 h 19998"/>
                <a:gd name="connsiteX416" fmla="*/ 5258 w 19998"/>
                <a:gd name="connsiteY416" fmla="*/ 3029 h 19998"/>
                <a:gd name="connsiteX417" fmla="*/ 5570 w 19998"/>
                <a:gd name="connsiteY417" fmla="*/ 3050 h 19998"/>
                <a:gd name="connsiteX418" fmla="*/ 5632 w 19998"/>
                <a:gd name="connsiteY418" fmla="*/ 3252 h 19998"/>
                <a:gd name="connsiteX419" fmla="*/ 5592 w 19998"/>
                <a:gd name="connsiteY419" fmla="*/ 3252 h 19998"/>
                <a:gd name="connsiteX420" fmla="*/ 5570 w 19998"/>
                <a:gd name="connsiteY420" fmla="*/ 3316 h 19998"/>
                <a:gd name="connsiteX421" fmla="*/ 5511 w 19998"/>
                <a:gd name="connsiteY421" fmla="*/ 3316 h 19998"/>
                <a:gd name="connsiteX422" fmla="*/ 5675 w 19998"/>
                <a:gd name="connsiteY422" fmla="*/ 3800 h 19998"/>
                <a:gd name="connsiteX423" fmla="*/ 5649 w 19998"/>
                <a:gd name="connsiteY423" fmla="*/ 3826 h 19998"/>
                <a:gd name="connsiteX424" fmla="*/ 5732 w 19998"/>
                <a:gd name="connsiteY424" fmla="*/ 3842 h 19998"/>
                <a:gd name="connsiteX425" fmla="*/ 5713 w 19998"/>
                <a:gd name="connsiteY425" fmla="*/ 3842 h 19998"/>
                <a:gd name="connsiteX426" fmla="*/ 5732 w 19998"/>
                <a:gd name="connsiteY426" fmla="*/ 3882 h 19998"/>
                <a:gd name="connsiteX427" fmla="*/ 5775 w 19998"/>
                <a:gd name="connsiteY427" fmla="*/ 3882 h 19998"/>
                <a:gd name="connsiteX428" fmla="*/ 5861 w 19998"/>
                <a:gd name="connsiteY428" fmla="*/ 3762 h 19998"/>
                <a:gd name="connsiteX429" fmla="*/ 6499 w 19998"/>
                <a:gd name="connsiteY429" fmla="*/ 3906 h 19998"/>
                <a:gd name="connsiteX430" fmla="*/ 7611 w 19998"/>
                <a:gd name="connsiteY430" fmla="*/ 3826 h 19998"/>
                <a:gd name="connsiteX431" fmla="*/ 7923 w 19998"/>
                <a:gd name="connsiteY431" fmla="*/ 3722 h 19998"/>
                <a:gd name="connsiteX432" fmla="*/ 8045 w 19998"/>
                <a:gd name="connsiteY432" fmla="*/ 3703 h 19998"/>
                <a:gd name="connsiteX433" fmla="*/ 7611 w 19998"/>
                <a:gd name="connsiteY433" fmla="*/ 3600 h 19998"/>
                <a:gd name="connsiteX434" fmla="*/ 7611 w 19998"/>
                <a:gd name="connsiteY434" fmla="*/ 3581 h 19998"/>
                <a:gd name="connsiteX435" fmla="*/ 7799 w 19998"/>
                <a:gd name="connsiteY435" fmla="*/ 3092 h 19998"/>
                <a:gd name="connsiteX436" fmla="*/ 9574 w 19998"/>
                <a:gd name="connsiteY436" fmla="*/ 2317 h 19998"/>
                <a:gd name="connsiteX437" fmla="*/ 9843 w 19998"/>
                <a:gd name="connsiteY437" fmla="*/ 1993 h 19998"/>
                <a:gd name="connsiteX438" fmla="*/ 9902 w 19998"/>
                <a:gd name="connsiteY438" fmla="*/ 2051 h 19998"/>
                <a:gd name="connsiteX439" fmla="*/ 10031 w 19998"/>
                <a:gd name="connsiteY439" fmla="*/ 2051 h 19998"/>
                <a:gd name="connsiteX440" fmla="*/ 9964 w 19998"/>
                <a:gd name="connsiteY440" fmla="*/ 1972 h 19998"/>
                <a:gd name="connsiteX441" fmla="*/ 9943 w 19998"/>
                <a:gd name="connsiteY441" fmla="*/ 1993 h 19998"/>
                <a:gd name="connsiteX442" fmla="*/ 9843 w 19998"/>
                <a:gd name="connsiteY442" fmla="*/ 1645 h 19998"/>
                <a:gd name="connsiteX443" fmla="*/ 9902 w 19998"/>
                <a:gd name="connsiteY443" fmla="*/ 1645 h 19998"/>
                <a:gd name="connsiteX444" fmla="*/ 9902 w 19998"/>
                <a:gd name="connsiteY444" fmla="*/ 1628 h 19998"/>
                <a:gd name="connsiteX445" fmla="*/ 9902 w 19998"/>
                <a:gd name="connsiteY445" fmla="*/ 1607 h 19998"/>
                <a:gd name="connsiteX446" fmla="*/ 9843 w 19998"/>
                <a:gd name="connsiteY446" fmla="*/ 1542 h 19998"/>
                <a:gd name="connsiteX447" fmla="*/ 9886 w 19998"/>
                <a:gd name="connsiteY447" fmla="*/ 1260 h 19998"/>
                <a:gd name="connsiteX448" fmla="*/ 9926 w 19998"/>
                <a:gd name="connsiteY448" fmla="*/ 1243 h 19998"/>
                <a:gd name="connsiteX449" fmla="*/ 9886 w 19998"/>
                <a:gd name="connsiteY449" fmla="*/ 815 h 19998"/>
                <a:gd name="connsiteX450" fmla="*/ 9902 w 19998"/>
                <a:gd name="connsiteY450" fmla="*/ 815 h 19998"/>
                <a:gd name="connsiteX451" fmla="*/ 9886 w 19998"/>
                <a:gd name="connsiteY451" fmla="*/ 484 h 19998"/>
                <a:gd name="connsiteX452" fmla="*/ 10645 w 19998"/>
                <a:gd name="connsiteY452" fmla="*/ 186 h 19998"/>
                <a:gd name="connsiteX453" fmla="*/ 11307 w 19998"/>
                <a:gd name="connsiteY453" fmla="*/ 0 h 19998"/>
                <a:gd name="connsiteX454" fmla="*/ 11431 w 19998"/>
                <a:gd name="connsiteY454" fmla="*/ 324 h 19998"/>
                <a:gd name="connsiteX455" fmla="*/ 11431 w 19998"/>
                <a:gd name="connsiteY455" fmla="*/ 630 h 19998"/>
                <a:gd name="connsiteX456" fmla="*/ 11577 w 19998"/>
                <a:gd name="connsiteY456" fmla="*/ 630 h 19998"/>
                <a:gd name="connsiteX457" fmla="*/ 11700 w 19998"/>
                <a:gd name="connsiteY457" fmla="*/ 832 h 19998"/>
                <a:gd name="connsiteX458" fmla="*/ 11822 w 19998"/>
                <a:gd name="connsiteY458" fmla="*/ 895 h 19998"/>
                <a:gd name="connsiteX459" fmla="*/ 12158 w 19998"/>
                <a:gd name="connsiteY459" fmla="*/ 670 h 19998"/>
                <a:gd name="connsiteX460" fmla="*/ 12279 w 19998"/>
                <a:gd name="connsiteY460" fmla="*/ 792 h 19998"/>
                <a:gd name="connsiteX461" fmla="*/ 12255 w 19998"/>
                <a:gd name="connsiteY461" fmla="*/ 815 h 19998"/>
                <a:gd name="connsiteX462" fmla="*/ 12360 w 19998"/>
                <a:gd name="connsiteY462" fmla="*/ 895 h 19998"/>
                <a:gd name="connsiteX463" fmla="*/ 12360 w 19998"/>
                <a:gd name="connsiteY463" fmla="*/ 912 h 19998"/>
                <a:gd name="connsiteX464" fmla="*/ 12339 w 19998"/>
                <a:gd name="connsiteY464" fmla="*/ 935 h 19998"/>
                <a:gd name="connsiteX465" fmla="*/ 12548 w 19998"/>
                <a:gd name="connsiteY465" fmla="*/ 1342 h 19998"/>
                <a:gd name="connsiteX466" fmla="*/ 12753 w 19998"/>
                <a:gd name="connsiteY466" fmla="*/ 1260 h 19998"/>
                <a:gd name="connsiteX467" fmla="*/ 12729 w 19998"/>
                <a:gd name="connsiteY467" fmla="*/ 1363 h 19998"/>
                <a:gd name="connsiteX468" fmla="*/ 12834 w 19998"/>
                <a:gd name="connsiteY468" fmla="*/ 1323 h 19998"/>
                <a:gd name="connsiteX469" fmla="*/ 12853 w 19998"/>
                <a:gd name="connsiteY469" fmla="*/ 1342 h 19998"/>
                <a:gd name="connsiteX470" fmla="*/ 12901 w 19998"/>
                <a:gd name="connsiteY470" fmla="*/ 1342 h 19998"/>
                <a:gd name="connsiteX471" fmla="*/ 13039 w 19998"/>
                <a:gd name="connsiteY471" fmla="*/ 1769 h 19998"/>
                <a:gd name="connsiteX472" fmla="*/ 13039 w 19998"/>
                <a:gd name="connsiteY472" fmla="*/ 1751 h 19998"/>
                <a:gd name="connsiteX473" fmla="*/ 13065 w 19998"/>
                <a:gd name="connsiteY473" fmla="*/ 1751 h 19998"/>
                <a:gd name="connsiteX474" fmla="*/ 13082 w 19998"/>
                <a:gd name="connsiteY474" fmla="*/ 1671 h 19998"/>
                <a:gd name="connsiteX475" fmla="*/ 13186 w 19998"/>
                <a:gd name="connsiteY475" fmla="*/ 1645 h 19998"/>
                <a:gd name="connsiteX476" fmla="*/ 13203 w 19998"/>
                <a:gd name="connsiteY476" fmla="*/ 1671 h 19998"/>
                <a:gd name="connsiteX477" fmla="*/ 13203 w 19998"/>
                <a:gd name="connsiteY477" fmla="*/ 1645 h 19998"/>
                <a:gd name="connsiteX478" fmla="*/ 13267 w 19998"/>
                <a:gd name="connsiteY478" fmla="*/ 1645 h 19998"/>
                <a:gd name="connsiteX479" fmla="*/ 13267 w 19998"/>
                <a:gd name="connsiteY479" fmla="*/ 1671 h 19998"/>
                <a:gd name="connsiteX480" fmla="*/ 13308 w 19998"/>
                <a:gd name="connsiteY480" fmla="*/ 1687 h 19998"/>
                <a:gd name="connsiteX481" fmla="*/ 13308 w 19998"/>
                <a:gd name="connsiteY481" fmla="*/ 1711 h 19998"/>
                <a:gd name="connsiteX482" fmla="*/ 13515 w 19998"/>
                <a:gd name="connsiteY482" fmla="*/ 1628 h 19998"/>
                <a:gd name="connsiteX483" fmla="*/ 13598 w 19998"/>
                <a:gd name="connsiteY483" fmla="*/ 1751 h 19998"/>
                <a:gd name="connsiteX484" fmla="*/ 13660 w 19998"/>
                <a:gd name="connsiteY484" fmla="*/ 1769 h 19998"/>
                <a:gd name="connsiteX485" fmla="*/ 13660 w 19998"/>
                <a:gd name="connsiteY485" fmla="*/ 1833 h 19998"/>
                <a:gd name="connsiteX486" fmla="*/ 13677 w 19998"/>
                <a:gd name="connsiteY486" fmla="*/ 1833 h 19998"/>
                <a:gd name="connsiteX487" fmla="*/ 13677 w 19998"/>
                <a:gd name="connsiteY487" fmla="*/ 1849 h 19998"/>
                <a:gd name="connsiteX488" fmla="*/ 13725 w 19998"/>
                <a:gd name="connsiteY488" fmla="*/ 1849 h 19998"/>
                <a:gd name="connsiteX489" fmla="*/ 13703 w 19998"/>
                <a:gd name="connsiteY489" fmla="*/ 1833 h 19998"/>
                <a:gd name="connsiteX490" fmla="*/ 13725 w 19998"/>
                <a:gd name="connsiteY490" fmla="*/ 1791 h 19998"/>
                <a:gd name="connsiteX491" fmla="*/ 13808 w 19998"/>
                <a:gd name="connsiteY491" fmla="*/ 1873 h 19998"/>
                <a:gd name="connsiteX492" fmla="*/ 13725 w 19998"/>
                <a:gd name="connsiteY492" fmla="*/ 2155 h 19998"/>
                <a:gd name="connsiteX493" fmla="*/ 13725 w 19998"/>
                <a:gd name="connsiteY493" fmla="*/ 2138 h 19998"/>
                <a:gd name="connsiteX494" fmla="*/ 13784 w 19998"/>
                <a:gd name="connsiteY494" fmla="*/ 2155 h 19998"/>
                <a:gd name="connsiteX495" fmla="*/ 13825 w 19998"/>
                <a:gd name="connsiteY495" fmla="*/ 2301 h 19998"/>
                <a:gd name="connsiteX496" fmla="*/ 13703 w 19998"/>
                <a:gd name="connsiteY496" fmla="*/ 2420 h 19998"/>
                <a:gd name="connsiteX497" fmla="*/ 13741 w 19998"/>
                <a:gd name="connsiteY497" fmla="*/ 2463 h 19998"/>
                <a:gd name="connsiteX498" fmla="*/ 13703 w 19998"/>
                <a:gd name="connsiteY498" fmla="*/ 2503 h 19998"/>
                <a:gd name="connsiteX499" fmla="*/ 13784 w 19998"/>
                <a:gd name="connsiteY499" fmla="*/ 2519 h 19998"/>
                <a:gd name="connsiteX500" fmla="*/ 13784 w 19998"/>
                <a:gd name="connsiteY500" fmla="*/ 2540 h 19998"/>
                <a:gd name="connsiteX501" fmla="*/ 13849 w 19998"/>
                <a:gd name="connsiteY501" fmla="*/ 2540 h 19998"/>
                <a:gd name="connsiteX502" fmla="*/ 14280 w 19998"/>
                <a:gd name="connsiteY502" fmla="*/ 2540 h 19998"/>
                <a:gd name="connsiteX503" fmla="*/ 14527 w 19998"/>
                <a:gd name="connsiteY503" fmla="*/ 2437 h 19998"/>
                <a:gd name="connsiteX504" fmla="*/ 14527 w 19998"/>
                <a:gd name="connsiteY504" fmla="*/ 2218 h 19998"/>
                <a:gd name="connsiteX505" fmla="*/ 14715 w 19998"/>
                <a:gd name="connsiteY505" fmla="*/ 2051 h 19998"/>
                <a:gd name="connsiteX506" fmla="*/ 14815 w 19998"/>
                <a:gd name="connsiteY506" fmla="*/ 2115 h 19998"/>
                <a:gd name="connsiteX507" fmla="*/ 14775 w 19998"/>
                <a:gd name="connsiteY507" fmla="*/ 2138 h 19998"/>
                <a:gd name="connsiteX508" fmla="*/ 14796 w 19998"/>
                <a:gd name="connsiteY508" fmla="*/ 2218 h 19998"/>
                <a:gd name="connsiteX509" fmla="*/ 14756 w 19998"/>
                <a:gd name="connsiteY509" fmla="*/ 2195 h 19998"/>
                <a:gd name="connsiteX510" fmla="*/ 14732 w 19998"/>
                <a:gd name="connsiteY510" fmla="*/ 2218 h 19998"/>
                <a:gd name="connsiteX511" fmla="*/ 14756 w 19998"/>
                <a:gd name="connsiteY511" fmla="*/ 2237 h 19998"/>
                <a:gd name="connsiteX512" fmla="*/ 14732 w 19998"/>
                <a:gd name="connsiteY512" fmla="*/ 2275 h 19998"/>
                <a:gd name="connsiteX513" fmla="*/ 14715 w 19998"/>
                <a:gd name="connsiteY513" fmla="*/ 2275 h 19998"/>
                <a:gd name="connsiteX514" fmla="*/ 14756 w 19998"/>
                <a:gd name="connsiteY514" fmla="*/ 2341 h 19998"/>
                <a:gd name="connsiteX515" fmla="*/ 14675 w 19998"/>
                <a:gd name="connsiteY515" fmla="*/ 2519 h 19998"/>
                <a:gd name="connsiteX516" fmla="*/ 14815 w 19998"/>
                <a:gd name="connsiteY516" fmla="*/ 2622 h 19998"/>
                <a:gd name="connsiteX517" fmla="*/ 14796 w 19998"/>
                <a:gd name="connsiteY517" fmla="*/ 2904 h 19998"/>
                <a:gd name="connsiteX518" fmla="*/ 14918 w 19998"/>
                <a:gd name="connsiteY518" fmla="*/ 2904 h 19998"/>
                <a:gd name="connsiteX519" fmla="*/ 14918 w 19998"/>
                <a:gd name="connsiteY519" fmla="*/ 2867 h 19998"/>
                <a:gd name="connsiteX520" fmla="*/ 15001 w 19998"/>
                <a:gd name="connsiteY520" fmla="*/ 2888 h 19998"/>
                <a:gd name="connsiteX521" fmla="*/ 15230 w 19998"/>
                <a:gd name="connsiteY521" fmla="*/ 3074 h 19998"/>
                <a:gd name="connsiteX522" fmla="*/ 15249 w 19998"/>
                <a:gd name="connsiteY522" fmla="*/ 3050 h 19998"/>
                <a:gd name="connsiteX523" fmla="*/ 15249 w 19998"/>
                <a:gd name="connsiteY523" fmla="*/ 3114 h 19998"/>
                <a:gd name="connsiteX524" fmla="*/ 15330 w 19998"/>
                <a:gd name="connsiteY524" fmla="*/ 3114 h 19998"/>
                <a:gd name="connsiteX525" fmla="*/ 15418 w 19998"/>
                <a:gd name="connsiteY525" fmla="*/ 3114 h 19998"/>
                <a:gd name="connsiteX526" fmla="*/ 15499 w 19998"/>
                <a:gd name="connsiteY526" fmla="*/ 3196 h 19998"/>
                <a:gd name="connsiteX527" fmla="*/ 15475 w 19998"/>
                <a:gd name="connsiteY527" fmla="*/ 3252 h 19998"/>
                <a:gd name="connsiteX528" fmla="*/ 15499 w 19998"/>
                <a:gd name="connsiteY528" fmla="*/ 3295 h 19998"/>
                <a:gd name="connsiteX529" fmla="*/ 15499 w 19998"/>
                <a:gd name="connsiteY529" fmla="*/ 3276 h 19998"/>
                <a:gd name="connsiteX530" fmla="*/ 15599 w 19998"/>
                <a:gd name="connsiteY530" fmla="*/ 3276 h 19998"/>
                <a:gd name="connsiteX531" fmla="*/ 15704 w 19998"/>
                <a:gd name="connsiteY531" fmla="*/ 3374 h 19998"/>
                <a:gd name="connsiteX532" fmla="*/ 15682 w 19998"/>
                <a:gd name="connsiteY532" fmla="*/ 3414 h 19998"/>
                <a:gd name="connsiteX533" fmla="*/ 15723 w 19998"/>
                <a:gd name="connsiteY533" fmla="*/ 3478 h 19998"/>
                <a:gd name="connsiteX534" fmla="*/ 15704 w 19998"/>
                <a:gd name="connsiteY534" fmla="*/ 3497 h 19998"/>
                <a:gd name="connsiteX535" fmla="*/ 15747 w 19998"/>
                <a:gd name="connsiteY535" fmla="*/ 3534 h 19998"/>
                <a:gd name="connsiteX536" fmla="*/ 15747 w 19998"/>
                <a:gd name="connsiteY536" fmla="*/ 3518 h 19998"/>
                <a:gd name="connsiteX537" fmla="*/ 15935 w 19998"/>
                <a:gd name="connsiteY537" fmla="*/ 3478 h 19998"/>
                <a:gd name="connsiteX538" fmla="*/ 15935 w 19998"/>
                <a:gd name="connsiteY538" fmla="*/ 3518 h 19998"/>
                <a:gd name="connsiteX539" fmla="*/ 15951 w 19998"/>
                <a:gd name="connsiteY539" fmla="*/ 3518 h 19998"/>
                <a:gd name="connsiteX540" fmla="*/ 15992 w 19998"/>
                <a:gd name="connsiteY540" fmla="*/ 3414 h 19998"/>
                <a:gd name="connsiteX541" fmla="*/ 16156 w 19998"/>
                <a:gd name="connsiteY541" fmla="*/ 3414 h 19998"/>
                <a:gd name="connsiteX542" fmla="*/ 16156 w 19998"/>
                <a:gd name="connsiteY542" fmla="*/ 3374 h 19998"/>
                <a:gd name="connsiteX543" fmla="*/ 16302 w 19998"/>
                <a:gd name="connsiteY543" fmla="*/ 3436 h 19998"/>
                <a:gd name="connsiteX544" fmla="*/ 16285 w 19998"/>
                <a:gd name="connsiteY544" fmla="*/ 3454 h 19998"/>
                <a:gd name="connsiteX545" fmla="*/ 16366 w 19998"/>
                <a:gd name="connsiteY545" fmla="*/ 3518 h 19998"/>
                <a:gd name="connsiteX546" fmla="*/ 16490 w 19998"/>
                <a:gd name="connsiteY546" fmla="*/ 3518 h 19998"/>
                <a:gd name="connsiteX547" fmla="*/ 16506 w 19998"/>
                <a:gd name="connsiteY547" fmla="*/ 3600 h 19998"/>
                <a:gd name="connsiteX548" fmla="*/ 16590 w 19998"/>
                <a:gd name="connsiteY548" fmla="*/ 3624 h 19998"/>
                <a:gd name="connsiteX549" fmla="*/ 16611 w 19998"/>
                <a:gd name="connsiteY549" fmla="*/ 3581 h 19998"/>
                <a:gd name="connsiteX550" fmla="*/ 16694 w 19998"/>
                <a:gd name="connsiteY550" fmla="*/ 3600 h 19998"/>
                <a:gd name="connsiteX551" fmla="*/ 16694 w 19998"/>
                <a:gd name="connsiteY551" fmla="*/ 3560 h 19998"/>
                <a:gd name="connsiteX552" fmla="*/ 16716 w 19998"/>
                <a:gd name="connsiteY552" fmla="*/ 3560 h 19998"/>
                <a:gd name="connsiteX553" fmla="*/ 16716 w 19998"/>
                <a:gd name="connsiteY553" fmla="*/ 3518 h 19998"/>
                <a:gd name="connsiteX554" fmla="*/ 16759 w 19998"/>
                <a:gd name="connsiteY554" fmla="*/ 3497 h 19998"/>
                <a:gd name="connsiteX555" fmla="*/ 16759 w 19998"/>
                <a:gd name="connsiteY555" fmla="*/ 3478 h 19998"/>
                <a:gd name="connsiteX556" fmla="*/ 16940 w 19998"/>
                <a:gd name="connsiteY556" fmla="*/ 3478 h 19998"/>
                <a:gd name="connsiteX557" fmla="*/ 17085 w 19998"/>
                <a:gd name="connsiteY557" fmla="*/ 3560 h 19998"/>
                <a:gd name="connsiteX558" fmla="*/ 17085 w 19998"/>
                <a:gd name="connsiteY558" fmla="*/ 3534 h 19998"/>
                <a:gd name="connsiteX559" fmla="*/ 17192 w 19998"/>
                <a:gd name="connsiteY559" fmla="*/ 3518 h 19998"/>
                <a:gd name="connsiteX560" fmla="*/ 17192 w 19998"/>
                <a:gd name="connsiteY560" fmla="*/ 3534 h 19998"/>
                <a:gd name="connsiteX561" fmla="*/ 17373 w 19998"/>
                <a:gd name="connsiteY561" fmla="*/ 3640 h 19998"/>
                <a:gd name="connsiteX562" fmla="*/ 17354 w 19998"/>
                <a:gd name="connsiteY562" fmla="*/ 3663 h 19998"/>
                <a:gd name="connsiteX563" fmla="*/ 17437 w 19998"/>
                <a:gd name="connsiteY563" fmla="*/ 3783 h 19998"/>
                <a:gd name="connsiteX564" fmla="*/ 17397 w 19998"/>
                <a:gd name="connsiteY564" fmla="*/ 3783 h 19998"/>
                <a:gd name="connsiteX565" fmla="*/ 17414 w 19998"/>
                <a:gd name="connsiteY565" fmla="*/ 3826 h 19998"/>
                <a:gd name="connsiteX566" fmla="*/ 17437 w 19998"/>
                <a:gd name="connsiteY566" fmla="*/ 3826 h 19998"/>
                <a:gd name="connsiteX567" fmla="*/ 17602 w 19998"/>
                <a:gd name="connsiteY567" fmla="*/ 4028 h 19998"/>
                <a:gd name="connsiteX568" fmla="*/ 17623 w 19998"/>
                <a:gd name="connsiteY568" fmla="*/ 4091 h 19998"/>
                <a:gd name="connsiteX569" fmla="*/ 17642 w 19998"/>
                <a:gd name="connsiteY569" fmla="*/ 4091 h 19998"/>
                <a:gd name="connsiteX570" fmla="*/ 17683 w 19998"/>
                <a:gd name="connsiteY570" fmla="*/ 4211 h 19998"/>
                <a:gd name="connsiteX571" fmla="*/ 17849 w 19998"/>
                <a:gd name="connsiteY571" fmla="*/ 4211 h 19998"/>
                <a:gd name="connsiteX572" fmla="*/ 17849 w 19998"/>
                <a:gd name="connsiteY572" fmla="*/ 4171 h 19998"/>
                <a:gd name="connsiteX573" fmla="*/ 17871 w 19998"/>
                <a:gd name="connsiteY573" fmla="*/ 4171 h 19998"/>
                <a:gd name="connsiteX574" fmla="*/ 17830 w 19998"/>
                <a:gd name="connsiteY574" fmla="*/ 4091 h 19998"/>
                <a:gd name="connsiteX575" fmla="*/ 17871 w 19998"/>
                <a:gd name="connsiteY575" fmla="*/ 4065 h 19998"/>
                <a:gd name="connsiteX576" fmla="*/ 17935 w 19998"/>
                <a:gd name="connsiteY576" fmla="*/ 4091 h 19998"/>
                <a:gd name="connsiteX577" fmla="*/ 17976 w 19998"/>
                <a:gd name="connsiteY577" fmla="*/ 4065 h 19998"/>
                <a:gd name="connsiteX578" fmla="*/ 18019 w 19998"/>
                <a:gd name="connsiteY578" fmla="*/ 4091 h 19998"/>
                <a:gd name="connsiteX579" fmla="*/ 18140 w 19998"/>
                <a:gd name="connsiteY579" fmla="*/ 4131 h 19998"/>
                <a:gd name="connsiteX580" fmla="*/ 18183 w 19998"/>
                <a:gd name="connsiteY580" fmla="*/ 4293 h 19998"/>
                <a:gd name="connsiteX581" fmla="*/ 18200 w 19998"/>
                <a:gd name="connsiteY581" fmla="*/ 4293 h 19998"/>
                <a:gd name="connsiteX582" fmla="*/ 18223 w 19998"/>
                <a:gd name="connsiteY582" fmla="*/ 4211 h 19998"/>
                <a:gd name="connsiteX583" fmla="*/ 18240 w 19998"/>
                <a:gd name="connsiteY583" fmla="*/ 4211 h 19998"/>
                <a:gd name="connsiteX584" fmla="*/ 18240 w 19998"/>
                <a:gd name="connsiteY584" fmla="*/ 4230 h 19998"/>
                <a:gd name="connsiteX585" fmla="*/ 18281 w 19998"/>
                <a:gd name="connsiteY585" fmla="*/ 4230 h 19998"/>
                <a:gd name="connsiteX586" fmla="*/ 18328 w 19998"/>
                <a:gd name="connsiteY586" fmla="*/ 4270 h 19998"/>
                <a:gd name="connsiteX587" fmla="*/ 18369 w 19998"/>
                <a:gd name="connsiteY587" fmla="*/ 4253 h 19998"/>
                <a:gd name="connsiteX588" fmla="*/ 18388 w 19998"/>
                <a:gd name="connsiteY588" fmla="*/ 4270 h 19998"/>
                <a:gd name="connsiteX589" fmla="*/ 18531 w 19998"/>
                <a:gd name="connsiteY589" fmla="*/ 4253 h 19998"/>
                <a:gd name="connsiteX590" fmla="*/ 18531 w 19998"/>
                <a:gd name="connsiteY590" fmla="*/ 4270 h 19998"/>
                <a:gd name="connsiteX591" fmla="*/ 18631 w 19998"/>
                <a:gd name="connsiteY591" fmla="*/ 4211 h 19998"/>
                <a:gd name="connsiteX592" fmla="*/ 18631 w 19998"/>
                <a:gd name="connsiteY592" fmla="*/ 4131 h 19998"/>
                <a:gd name="connsiteX593" fmla="*/ 18762 w 19998"/>
                <a:gd name="connsiteY593" fmla="*/ 4108 h 19998"/>
                <a:gd name="connsiteX594" fmla="*/ 18778 w 19998"/>
                <a:gd name="connsiteY594" fmla="*/ 4148 h 19998"/>
                <a:gd name="connsiteX595" fmla="*/ 18821 w 19998"/>
                <a:gd name="connsiteY595" fmla="*/ 4131 h 19998"/>
                <a:gd name="connsiteX596" fmla="*/ 18943 w 19998"/>
                <a:gd name="connsiteY596" fmla="*/ 4333 h 19998"/>
                <a:gd name="connsiteX597" fmla="*/ 19047 w 19998"/>
                <a:gd name="connsiteY597" fmla="*/ 4333 h 19998"/>
                <a:gd name="connsiteX598" fmla="*/ 19064 w 19998"/>
                <a:gd name="connsiteY598" fmla="*/ 4392 h 19998"/>
                <a:gd name="connsiteX599" fmla="*/ 19152 w 19998"/>
                <a:gd name="connsiteY599" fmla="*/ 4392 h 19998"/>
                <a:gd name="connsiteX600" fmla="*/ 19152 w 19998"/>
                <a:gd name="connsiteY600" fmla="*/ 4373 h 19998"/>
                <a:gd name="connsiteX601" fmla="*/ 19212 w 19998"/>
                <a:gd name="connsiteY601" fmla="*/ 4373 h 19998"/>
                <a:gd name="connsiteX602" fmla="*/ 19212 w 19998"/>
                <a:gd name="connsiteY602" fmla="*/ 4392 h 19998"/>
                <a:gd name="connsiteX603" fmla="*/ 19317 w 19998"/>
                <a:gd name="connsiteY603" fmla="*/ 4333 h 19998"/>
                <a:gd name="connsiteX604" fmla="*/ 19417 w 19998"/>
                <a:gd name="connsiteY604" fmla="*/ 4392 h 19998"/>
                <a:gd name="connsiteX605" fmla="*/ 19443 w 19998"/>
                <a:gd name="connsiteY605" fmla="*/ 4373 h 19998"/>
                <a:gd name="connsiteX606" fmla="*/ 19500 w 19998"/>
                <a:gd name="connsiteY606" fmla="*/ 4373 h 19998"/>
                <a:gd name="connsiteX607" fmla="*/ 19521 w 19998"/>
                <a:gd name="connsiteY607" fmla="*/ 4352 h 19998"/>
                <a:gd name="connsiteX608" fmla="*/ 19998 w 19998"/>
                <a:gd name="connsiteY608" fmla="*/ 4512 h 19998"/>
                <a:gd name="connsiteX609" fmla="*/ 19750 w 19998"/>
                <a:gd name="connsiteY609" fmla="*/ 4939 h 19998"/>
                <a:gd name="connsiteX610" fmla="*/ 19712 w 19998"/>
                <a:gd name="connsiteY610" fmla="*/ 4939 h 19998"/>
                <a:gd name="connsiteX611" fmla="*/ 19686 w 19998"/>
                <a:gd name="connsiteY611" fmla="*/ 5003 h 19998"/>
                <a:gd name="connsiteX612" fmla="*/ 19645 w 19998"/>
                <a:gd name="connsiteY612" fmla="*/ 5003 h 19998"/>
                <a:gd name="connsiteX613" fmla="*/ 19131 w 19998"/>
                <a:gd name="connsiteY613" fmla="*/ 6512 h 19998"/>
                <a:gd name="connsiteX614" fmla="*/ 19236 w 19998"/>
                <a:gd name="connsiteY614" fmla="*/ 7750 h 19998"/>
                <a:gd name="connsiteX615" fmla="*/ 19212 w 19998"/>
                <a:gd name="connsiteY615" fmla="*/ 7750 h 19998"/>
                <a:gd name="connsiteX616" fmla="*/ 19090 w 19998"/>
                <a:gd name="connsiteY616" fmla="*/ 7870 h 19998"/>
                <a:gd name="connsiteX617" fmla="*/ 19152 w 19998"/>
                <a:gd name="connsiteY617" fmla="*/ 7853 h 19998"/>
                <a:gd name="connsiteX618" fmla="*/ 19064 w 19998"/>
                <a:gd name="connsiteY618" fmla="*/ 7973 h 19998"/>
                <a:gd name="connsiteX619" fmla="*/ 18983 w 19998"/>
                <a:gd name="connsiteY619" fmla="*/ 7973 h 19998"/>
                <a:gd name="connsiteX620" fmla="*/ 18714 w 19998"/>
                <a:gd name="connsiteY620" fmla="*/ 8135 h 19998"/>
                <a:gd name="connsiteX621" fmla="*/ 18695 w 19998"/>
                <a:gd name="connsiteY621" fmla="*/ 8093 h 19998"/>
                <a:gd name="connsiteX622" fmla="*/ 18614 w 19998"/>
                <a:gd name="connsiteY622" fmla="*/ 7997 h 19998"/>
                <a:gd name="connsiteX623" fmla="*/ 18304 w 19998"/>
                <a:gd name="connsiteY62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803 w 19998"/>
                <a:gd name="connsiteY371" fmla="*/ 5165 h 19998"/>
                <a:gd name="connsiteX372" fmla="*/ 1276 w 19998"/>
                <a:gd name="connsiteY372" fmla="*/ 5022 h 19998"/>
                <a:gd name="connsiteX373" fmla="*/ 1276 w 19998"/>
                <a:gd name="connsiteY373" fmla="*/ 5003 h 19998"/>
                <a:gd name="connsiteX374" fmla="*/ 1276 w 19998"/>
                <a:gd name="connsiteY374" fmla="*/ 5022 h 19998"/>
                <a:gd name="connsiteX375" fmla="*/ 1298 w 19998"/>
                <a:gd name="connsiteY375" fmla="*/ 5022 h 19998"/>
                <a:gd name="connsiteX376" fmla="*/ 1298 w 19998"/>
                <a:gd name="connsiteY376" fmla="*/ 5003 h 19998"/>
                <a:gd name="connsiteX377" fmla="*/ 1341 w 19998"/>
                <a:gd name="connsiteY377" fmla="*/ 5165 h 19998"/>
                <a:gd name="connsiteX378" fmla="*/ 1381 w 19998"/>
                <a:gd name="connsiteY378" fmla="*/ 5165 h 19998"/>
                <a:gd name="connsiteX379" fmla="*/ 1524 w 19998"/>
                <a:gd name="connsiteY379" fmla="*/ 5069 h 19998"/>
                <a:gd name="connsiteX380" fmla="*/ 1562 w 19998"/>
                <a:gd name="connsiteY380" fmla="*/ 5069 h 19998"/>
                <a:gd name="connsiteX381" fmla="*/ 1562 w 19998"/>
                <a:gd name="connsiteY381" fmla="*/ 5043 h 19998"/>
                <a:gd name="connsiteX382" fmla="*/ 1815 w 19998"/>
                <a:gd name="connsiteY382" fmla="*/ 5125 h 19998"/>
                <a:gd name="connsiteX383" fmla="*/ 1936 w 19998"/>
                <a:gd name="connsiteY383" fmla="*/ 5165 h 19998"/>
                <a:gd name="connsiteX384" fmla="*/ 1936 w 19998"/>
                <a:gd name="connsiteY384" fmla="*/ 5149 h 19998"/>
                <a:gd name="connsiteX385" fmla="*/ 1979 w 19998"/>
                <a:gd name="connsiteY385" fmla="*/ 5003 h 19998"/>
                <a:gd name="connsiteX386" fmla="*/ 1936 w 19998"/>
                <a:gd name="connsiteY386" fmla="*/ 4939 h 19998"/>
                <a:gd name="connsiteX387" fmla="*/ 2103 w 19998"/>
                <a:gd name="connsiteY387" fmla="*/ 4820 h 19998"/>
                <a:gd name="connsiteX388" fmla="*/ 2496 w 19998"/>
                <a:gd name="connsiteY388" fmla="*/ 4777 h 19998"/>
                <a:gd name="connsiteX389" fmla="*/ 2536 w 19998"/>
                <a:gd name="connsiteY389" fmla="*/ 4860 h 19998"/>
                <a:gd name="connsiteX390" fmla="*/ 2722 w 19998"/>
                <a:gd name="connsiteY390" fmla="*/ 4761 h 19998"/>
                <a:gd name="connsiteX391" fmla="*/ 2722 w 19998"/>
                <a:gd name="connsiteY391" fmla="*/ 4900 h 19998"/>
                <a:gd name="connsiteX392" fmla="*/ 2805 w 19998"/>
                <a:gd name="connsiteY392" fmla="*/ 4923 h 19998"/>
                <a:gd name="connsiteX393" fmla="*/ 2970 w 19998"/>
                <a:gd name="connsiteY393" fmla="*/ 5189 h 19998"/>
                <a:gd name="connsiteX394" fmla="*/ 3256 w 19998"/>
                <a:gd name="connsiteY394" fmla="*/ 5673 h 19998"/>
                <a:gd name="connsiteX395" fmla="*/ 3608 w 19998"/>
                <a:gd name="connsiteY395" fmla="*/ 5391 h 19998"/>
                <a:gd name="connsiteX396" fmla="*/ 3860 w 19998"/>
                <a:gd name="connsiteY396" fmla="*/ 5268 h 19998"/>
                <a:gd name="connsiteX397" fmla="*/ 3999 w 19998"/>
                <a:gd name="connsiteY397" fmla="*/ 5534 h 19998"/>
                <a:gd name="connsiteX398" fmla="*/ 4351 w 19998"/>
                <a:gd name="connsiteY398" fmla="*/ 5351 h 19998"/>
                <a:gd name="connsiteX399" fmla="*/ 4580 w 19998"/>
                <a:gd name="connsiteY399" fmla="*/ 5268 h 19998"/>
                <a:gd name="connsiteX400" fmla="*/ 4580 w 19998"/>
                <a:gd name="connsiteY400" fmla="*/ 5471 h 19998"/>
                <a:gd name="connsiteX401" fmla="*/ 4994 w 19998"/>
                <a:gd name="connsiteY401" fmla="*/ 5449 h 19998"/>
                <a:gd name="connsiteX402" fmla="*/ 5323 w 19998"/>
                <a:gd name="connsiteY402" fmla="*/ 5471 h 19998"/>
                <a:gd name="connsiteX403" fmla="*/ 5242 w 19998"/>
                <a:gd name="connsiteY403" fmla="*/ 5407 h 19998"/>
                <a:gd name="connsiteX404" fmla="*/ 4994 w 19998"/>
                <a:gd name="connsiteY404" fmla="*/ 5003 h 19998"/>
                <a:gd name="connsiteX405" fmla="*/ 4970 w 19998"/>
                <a:gd name="connsiteY405" fmla="*/ 5003 h 19998"/>
                <a:gd name="connsiteX406" fmla="*/ 5054 w 19998"/>
                <a:gd name="connsiteY406" fmla="*/ 4618 h 19998"/>
                <a:gd name="connsiteX407" fmla="*/ 5054 w 19998"/>
                <a:gd name="connsiteY407" fmla="*/ 4601 h 19998"/>
                <a:gd name="connsiteX408" fmla="*/ 5037 w 19998"/>
                <a:gd name="connsiteY408" fmla="*/ 4618 h 19998"/>
                <a:gd name="connsiteX409" fmla="*/ 5011 w 19998"/>
                <a:gd name="connsiteY409" fmla="*/ 4131 h 19998"/>
                <a:gd name="connsiteX410" fmla="*/ 4642 w 19998"/>
                <a:gd name="connsiteY410" fmla="*/ 3335 h 19998"/>
                <a:gd name="connsiteX411" fmla="*/ 4663 w 19998"/>
                <a:gd name="connsiteY411" fmla="*/ 3092 h 19998"/>
                <a:gd name="connsiteX412" fmla="*/ 4563 w 19998"/>
                <a:gd name="connsiteY412" fmla="*/ 3050 h 19998"/>
                <a:gd name="connsiteX413" fmla="*/ 4684 w 19998"/>
                <a:gd name="connsiteY413" fmla="*/ 2947 h 19998"/>
                <a:gd name="connsiteX414" fmla="*/ 5242 w 19998"/>
                <a:gd name="connsiteY414" fmla="*/ 3092 h 19998"/>
                <a:gd name="connsiteX415" fmla="*/ 5258 w 19998"/>
                <a:gd name="connsiteY415" fmla="*/ 3029 h 19998"/>
                <a:gd name="connsiteX416" fmla="*/ 5570 w 19998"/>
                <a:gd name="connsiteY416" fmla="*/ 3050 h 19998"/>
                <a:gd name="connsiteX417" fmla="*/ 5632 w 19998"/>
                <a:gd name="connsiteY417" fmla="*/ 3252 h 19998"/>
                <a:gd name="connsiteX418" fmla="*/ 5592 w 19998"/>
                <a:gd name="connsiteY418" fmla="*/ 3252 h 19998"/>
                <a:gd name="connsiteX419" fmla="*/ 5570 w 19998"/>
                <a:gd name="connsiteY419" fmla="*/ 3316 h 19998"/>
                <a:gd name="connsiteX420" fmla="*/ 5511 w 19998"/>
                <a:gd name="connsiteY420" fmla="*/ 3316 h 19998"/>
                <a:gd name="connsiteX421" fmla="*/ 5675 w 19998"/>
                <a:gd name="connsiteY421" fmla="*/ 3800 h 19998"/>
                <a:gd name="connsiteX422" fmla="*/ 5649 w 19998"/>
                <a:gd name="connsiteY422" fmla="*/ 3826 h 19998"/>
                <a:gd name="connsiteX423" fmla="*/ 5732 w 19998"/>
                <a:gd name="connsiteY423" fmla="*/ 3842 h 19998"/>
                <a:gd name="connsiteX424" fmla="*/ 5713 w 19998"/>
                <a:gd name="connsiteY424" fmla="*/ 3842 h 19998"/>
                <a:gd name="connsiteX425" fmla="*/ 5732 w 19998"/>
                <a:gd name="connsiteY425" fmla="*/ 3882 h 19998"/>
                <a:gd name="connsiteX426" fmla="*/ 5775 w 19998"/>
                <a:gd name="connsiteY426" fmla="*/ 3882 h 19998"/>
                <a:gd name="connsiteX427" fmla="*/ 5861 w 19998"/>
                <a:gd name="connsiteY427" fmla="*/ 3762 h 19998"/>
                <a:gd name="connsiteX428" fmla="*/ 6499 w 19998"/>
                <a:gd name="connsiteY428" fmla="*/ 3906 h 19998"/>
                <a:gd name="connsiteX429" fmla="*/ 7611 w 19998"/>
                <a:gd name="connsiteY429" fmla="*/ 3826 h 19998"/>
                <a:gd name="connsiteX430" fmla="*/ 7923 w 19998"/>
                <a:gd name="connsiteY430" fmla="*/ 3722 h 19998"/>
                <a:gd name="connsiteX431" fmla="*/ 8045 w 19998"/>
                <a:gd name="connsiteY431" fmla="*/ 3703 h 19998"/>
                <a:gd name="connsiteX432" fmla="*/ 7611 w 19998"/>
                <a:gd name="connsiteY432" fmla="*/ 3600 h 19998"/>
                <a:gd name="connsiteX433" fmla="*/ 7611 w 19998"/>
                <a:gd name="connsiteY433" fmla="*/ 3581 h 19998"/>
                <a:gd name="connsiteX434" fmla="*/ 7799 w 19998"/>
                <a:gd name="connsiteY434" fmla="*/ 3092 h 19998"/>
                <a:gd name="connsiteX435" fmla="*/ 9574 w 19998"/>
                <a:gd name="connsiteY435" fmla="*/ 2317 h 19998"/>
                <a:gd name="connsiteX436" fmla="*/ 9843 w 19998"/>
                <a:gd name="connsiteY436" fmla="*/ 1993 h 19998"/>
                <a:gd name="connsiteX437" fmla="*/ 9902 w 19998"/>
                <a:gd name="connsiteY437" fmla="*/ 2051 h 19998"/>
                <a:gd name="connsiteX438" fmla="*/ 10031 w 19998"/>
                <a:gd name="connsiteY438" fmla="*/ 2051 h 19998"/>
                <a:gd name="connsiteX439" fmla="*/ 9964 w 19998"/>
                <a:gd name="connsiteY439" fmla="*/ 1972 h 19998"/>
                <a:gd name="connsiteX440" fmla="*/ 9943 w 19998"/>
                <a:gd name="connsiteY440" fmla="*/ 1993 h 19998"/>
                <a:gd name="connsiteX441" fmla="*/ 9843 w 19998"/>
                <a:gd name="connsiteY441" fmla="*/ 1645 h 19998"/>
                <a:gd name="connsiteX442" fmla="*/ 9902 w 19998"/>
                <a:gd name="connsiteY442" fmla="*/ 1645 h 19998"/>
                <a:gd name="connsiteX443" fmla="*/ 9902 w 19998"/>
                <a:gd name="connsiteY443" fmla="*/ 1628 h 19998"/>
                <a:gd name="connsiteX444" fmla="*/ 9902 w 19998"/>
                <a:gd name="connsiteY444" fmla="*/ 1607 h 19998"/>
                <a:gd name="connsiteX445" fmla="*/ 9843 w 19998"/>
                <a:gd name="connsiteY445" fmla="*/ 1542 h 19998"/>
                <a:gd name="connsiteX446" fmla="*/ 9886 w 19998"/>
                <a:gd name="connsiteY446" fmla="*/ 1260 h 19998"/>
                <a:gd name="connsiteX447" fmla="*/ 9926 w 19998"/>
                <a:gd name="connsiteY447" fmla="*/ 1243 h 19998"/>
                <a:gd name="connsiteX448" fmla="*/ 9886 w 19998"/>
                <a:gd name="connsiteY448" fmla="*/ 815 h 19998"/>
                <a:gd name="connsiteX449" fmla="*/ 9902 w 19998"/>
                <a:gd name="connsiteY449" fmla="*/ 815 h 19998"/>
                <a:gd name="connsiteX450" fmla="*/ 9886 w 19998"/>
                <a:gd name="connsiteY450" fmla="*/ 484 h 19998"/>
                <a:gd name="connsiteX451" fmla="*/ 10645 w 19998"/>
                <a:gd name="connsiteY451" fmla="*/ 186 h 19998"/>
                <a:gd name="connsiteX452" fmla="*/ 11307 w 19998"/>
                <a:gd name="connsiteY452" fmla="*/ 0 h 19998"/>
                <a:gd name="connsiteX453" fmla="*/ 11431 w 19998"/>
                <a:gd name="connsiteY453" fmla="*/ 324 h 19998"/>
                <a:gd name="connsiteX454" fmla="*/ 11431 w 19998"/>
                <a:gd name="connsiteY454" fmla="*/ 630 h 19998"/>
                <a:gd name="connsiteX455" fmla="*/ 11577 w 19998"/>
                <a:gd name="connsiteY455" fmla="*/ 630 h 19998"/>
                <a:gd name="connsiteX456" fmla="*/ 11700 w 19998"/>
                <a:gd name="connsiteY456" fmla="*/ 832 h 19998"/>
                <a:gd name="connsiteX457" fmla="*/ 11822 w 19998"/>
                <a:gd name="connsiteY457" fmla="*/ 895 h 19998"/>
                <a:gd name="connsiteX458" fmla="*/ 12158 w 19998"/>
                <a:gd name="connsiteY458" fmla="*/ 670 h 19998"/>
                <a:gd name="connsiteX459" fmla="*/ 12279 w 19998"/>
                <a:gd name="connsiteY459" fmla="*/ 792 h 19998"/>
                <a:gd name="connsiteX460" fmla="*/ 12255 w 19998"/>
                <a:gd name="connsiteY460" fmla="*/ 815 h 19998"/>
                <a:gd name="connsiteX461" fmla="*/ 12360 w 19998"/>
                <a:gd name="connsiteY461" fmla="*/ 895 h 19998"/>
                <a:gd name="connsiteX462" fmla="*/ 12360 w 19998"/>
                <a:gd name="connsiteY462" fmla="*/ 912 h 19998"/>
                <a:gd name="connsiteX463" fmla="*/ 12339 w 19998"/>
                <a:gd name="connsiteY463" fmla="*/ 935 h 19998"/>
                <a:gd name="connsiteX464" fmla="*/ 12548 w 19998"/>
                <a:gd name="connsiteY464" fmla="*/ 1342 h 19998"/>
                <a:gd name="connsiteX465" fmla="*/ 12753 w 19998"/>
                <a:gd name="connsiteY465" fmla="*/ 1260 h 19998"/>
                <a:gd name="connsiteX466" fmla="*/ 12729 w 19998"/>
                <a:gd name="connsiteY466" fmla="*/ 1363 h 19998"/>
                <a:gd name="connsiteX467" fmla="*/ 12834 w 19998"/>
                <a:gd name="connsiteY467" fmla="*/ 1323 h 19998"/>
                <a:gd name="connsiteX468" fmla="*/ 12853 w 19998"/>
                <a:gd name="connsiteY468" fmla="*/ 1342 h 19998"/>
                <a:gd name="connsiteX469" fmla="*/ 12901 w 19998"/>
                <a:gd name="connsiteY469" fmla="*/ 1342 h 19998"/>
                <a:gd name="connsiteX470" fmla="*/ 13039 w 19998"/>
                <a:gd name="connsiteY470" fmla="*/ 1769 h 19998"/>
                <a:gd name="connsiteX471" fmla="*/ 13039 w 19998"/>
                <a:gd name="connsiteY471" fmla="*/ 1751 h 19998"/>
                <a:gd name="connsiteX472" fmla="*/ 13065 w 19998"/>
                <a:gd name="connsiteY472" fmla="*/ 1751 h 19998"/>
                <a:gd name="connsiteX473" fmla="*/ 13082 w 19998"/>
                <a:gd name="connsiteY473" fmla="*/ 1671 h 19998"/>
                <a:gd name="connsiteX474" fmla="*/ 13186 w 19998"/>
                <a:gd name="connsiteY474" fmla="*/ 1645 h 19998"/>
                <a:gd name="connsiteX475" fmla="*/ 13203 w 19998"/>
                <a:gd name="connsiteY475" fmla="*/ 1671 h 19998"/>
                <a:gd name="connsiteX476" fmla="*/ 13203 w 19998"/>
                <a:gd name="connsiteY476" fmla="*/ 1645 h 19998"/>
                <a:gd name="connsiteX477" fmla="*/ 13267 w 19998"/>
                <a:gd name="connsiteY477" fmla="*/ 1645 h 19998"/>
                <a:gd name="connsiteX478" fmla="*/ 13267 w 19998"/>
                <a:gd name="connsiteY478" fmla="*/ 1671 h 19998"/>
                <a:gd name="connsiteX479" fmla="*/ 13308 w 19998"/>
                <a:gd name="connsiteY479" fmla="*/ 1687 h 19998"/>
                <a:gd name="connsiteX480" fmla="*/ 13308 w 19998"/>
                <a:gd name="connsiteY480" fmla="*/ 1711 h 19998"/>
                <a:gd name="connsiteX481" fmla="*/ 13515 w 19998"/>
                <a:gd name="connsiteY481" fmla="*/ 1628 h 19998"/>
                <a:gd name="connsiteX482" fmla="*/ 13598 w 19998"/>
                <a:gd name="connsiteY482" fmla="*/ 1751 h 19998"/>
                <a:gd name="connsiteX483" fmla="*/ 13660 w 19998"/>
                <a:gd name="connsiteY483" fmla="*/ 1769 h 19998"/>
                <a:gd name="connsiteX484" fmla="*/ 13660 w 19998"/>
                <a:gd name="connsiteY484" fmla="*/ 1833 h 19998"/>
                <a:gd name="connsiteX485" fmla="*/ 13677 w 19998"/>
                <a:gd name="connsiteY485" fmla="*/ 1833 h 19998"/>
                <a:gd name="connsiteX486" fmla="*/ 13677 w 19998"/>
                <a:gd name="connsiteY486" fmla="*/ 1849 h 19998"/>
                <a:gd name="connsiteX487" fmla="*/ 13725 w 19998"/>
                <a:gd name="connsiteY487" fmla="*/ 1849 h 19998"/>
                <a:gd name="connsiteX488" fmla="*/ 13703 w 19998"/>
                <a:gd name="connsiteY488" fmla="*/ 1833 h 19998"/>
                <a:gd name="connsiteX489" fmla="*/ 13725 w 19998"/>
                <a:gd name="connsiteY489" fmla="*/ 1791 h 19998"/>
                <a:gd name="connsiteX490" fmla="*/ 13808 w 19998"/>
                <a:gd name="connsiteY490" fmla="*/ 1873 h 19998"/>
                <a:gd name="connsiteX491" fmla="*/ 13725 w 19998"/>
                <a:gd name="connsiteY491" fmla="*/ 2155 h 19998"/>
                <a:gd name="connsiteX492" fmla="*/ 13725 w 19998"/>
                <a:gd name="connsiteY492" fmla="*/ 2138 h 19998"/>
                <a:gd name="connsiteX493" fmla="*/ 13784 w 19998"/>
                <a:gd name="connsiteY493" fmla="*/ 2155 h 19998"/>
                <a:gd name="connsiteX494" fmla="*/ 13825 w 19998"/>
                <a:gd name="connsiteY494" fmla="*/ 2301 h 19998"/>
                <a:gd name="connsiteX495" fmla="*/ 13703 w 19998"/>
                <a:gd name="connsiteY495" fmla="*/ 2420 h 19998"/>
                <a:gd name="connsiteX496" fmla="*/ 13741 w 19998"/>
                <a:gd name="connsiteY496" fmla="*/ 2463 h 19998"/>
                <a:gd name="connsiteX497" fmla="*/ 13703 w 19998"/>
                <a:gd name="connsiteY497" fmla="*/ 2503 h 19998"/>
                <a:gd name="connsiteX498" fmla="*/ 13784 w 19998"/>
                <a:gd name="connsiteY498" fmla="*/ 2519 h 19998"/>
                <a:gd name="connsiteX499" fmla="*/ 13784 w 19998"/>
                <a:gd name="connsiteY499" fmla="*/ 2540 h 19998"/>
                <a:gd name="connsiteX500" fmla="*/ 13849 w 19998"/>
                <a:gd name="connsiteY500" fmla="*/ 2540 h 19998"/>
                <a:gd name="connsiteX501" fmla="*/ 14280 w 19998"/>
                <a:gd name="connsiteY501" fmla="*/ 2540 h 19998"/>
                <a:gd name="connsiteX502" fmla="*/ 14527 w 19998"/>
                <a:gd name="connsiteY502" fmla="*/ 2437 h 19998"/>
                <a:gd name="connsiteX503" fmla="*/ 14527 w 19998"/>
                <a:gd name="connsiteY503" fmla="*/ 2218 h 19998"/>
                <a:gd name="connsiteX504" fmla="*/ 14715 w 19998"/>
                <a:gd name="connsiteY504" fmla="*/ 2051 h 19998"/>
                <a:gd name="connsiteX505" fmla="*/ 14815 w 19998"/>
                <a:gd name="connsiteY505" fmla="*/ 2115 h 19998"/>
                <a:gd name="connsiteX506" fmla="*/ 14775 w 19998"/>
                <a:gd name="connsiteY506" fmla="*/ 2138 h 19998"/>
                <a:gd name="connsiteX507" fmla="*/ 14796 w 19998"/>
                <a:gd name="connsiteY507" fmla="*/ 2218 h 19998"/>
                <a:gd name="connsiteX508" fmla="*/ 14756 w 19998"/>
                <a:gd name="connsiteY508" fmla="*/ 2195 h 19998"/>
                <a:gd name="connsiteX509" fmla="*/ 14732 w 19998"/>
                <a:gd name="connsiteY509" fmla="*/ 2218 h 19998"/>
                <a:gd name="connsiteX510" fmla="*/ 14756 w 19998"/>
                <a:gd name="connsiteY510" fmla="*/ 2237 h 19998"/>
                <a:gd name="connsiteX511" fmla="*/ 14732 w 19998"/>
                <a:gd name="connsiteY511" fmla="*/ 2275 h 19998"/>
                <a:gd name="connsiteX512" fmla="*/ 14715 w 19998"/>
                <a:gd name="connsiteY512" fmla="*/ 2275 h 19998"/>
                <a:gd name="connsiteX513" fmla="*/ 14756 w 19998"/>
                <a:gd name="connsiteY513" fmla="*/ 2341 h 19998"/>
                <a:gd name="connsiteX514" fmla="*/ 14675 w 19998"/>
                <a:gd name="connsiteY514" fmla="*/ 2519 h 19998"/>
                <a:gd name="connsiteX515" fmla="*/ 14815 w 19998"/>
                <a:gd name="connsiteY515" fmla="*/ 2622 h 19998"/>
                <a:gd name="connsiteX516" fmla="*/ 14796 w 19998"/>
                <a:gd name="connsiteY516" fmla="*/ 2904 h 19998"/>
                <a:gd name="connsiteX517" fmla="*/ 14918 w 19998"/>
                <a:gd name="connsiteY517" fmla="*/ 2904 h 19998"/>
                <a:gd name="connsiteX518" fmla="*/ 14918 w 19998"/>
                <a:gd name="connsiteY518" fmla="*/ 2867 h 19998"/>
                <a:gd name="connsiteX519" fmla="*/ 15001 w 19998"/>
                <a:gd name="connsiteY519" fmla="*/ 2888 h 19998"/>
                <a:gd name="connsiteX520" fmla="*/ 15230 w 19998"/>
                <a:gd name="connsiteY520" fmla="*/ 3074 h 19998"/>
                <a:gd name="connsiteX521" fmla="*/ 15249 w 19998"/>
                <a:gd name="connsiteY521" fmla="*/ 3050 h 19998"/>
                <a:gd name="connsiteX522" fmla="*/ 15249 w 19998"/>
                <a:gd name="connsiteY522" fmla="*/ 3114 h 19998"/>
                <a:gd name="connsiteX523" fmla="*/ 15330 w 19998"/>
                <a:gd name="connsiteY523" fmla="*/ 3114 h 19998"/>
                <a:gd name="connsiteX524" fmla="*/ 15418 w 19998"/>
                <a:gd name="connsiteY524" fmla="*/ 3114 h 19998"/>
                <a:gd name="connsiteX525" fmla="*/ 15499 w 19998"/>
                <a:gd name="connsiteY525" fmla="*/ 3196 h 19998"/>
                <a:gd name="connsiteX526" fmla="*/ 15475 w 19998"/>
                <a:gd name="connsiteY526" fmla="*/ 3252 h 19998"/>
                <a:gd name="connsiteX527" fmla="*/ 15499 w 19998"/>
                <a:gd name="connsiteY527" fmla="*/ 3295 h 19998"/>
                <a:gd name="connsiteX528" fmla="*/ 15499 w 19998"/>
                <a:gd name="connsiteY528" fmla="*/ 3276 h 19998"/>
                <a:gd name="connsiteX529" fmla="*/ 15599 w 19998"/>
                <a:gd name="connsiteY529" fmla="*/ 3276 h 19998"/>
                <a:gd name="connsiteX530" fmla="*/ 15704 w 19998"/>
                <a:gd name="connsiteY530" fmla="*/ 3374 h 19998"/>
                <a:gd name="connsiteX531" fmla="*/ 15682 w 19998"/>
                <a:gd name="connsiteY531" fmla="*/ 3414 h 19998"/>
                <a:gd name="connsiteX532" fmla="*/ 15723 w 19998"/>
                <a:gd name="connsiteY532" fmla="*/ 3478 h 19998"/>
                <a:gd name="connsiteX533" fmla="*/ 15704 w 19998"/>
                <a:gd name="connsiteY533" fmla="*/ 3497 h 19998"/>
                <a:gd name="connsiteX534" fmla="*/ 15747 w 19998"/>
                <a:gd name="connsiteY534" fmla="*/ 3534 h 19998"/>
                <a:gd name="connsiteX535" fmla="*/ 15747 w 19998"/>
                <a:gd name="connsiteY535" fmla="*/ 3518 h 19998"/>
                <a:gd name="connsiteX536" fmla="*/ 15935 w 19998"/>
                <a:gd name="connsiteY536" fmla="*/ 3478 h 19998"/>
                <a:gd name="connsiteX537" fmla="*/ 15935 w 19998"/>
                <a:gd name="connsiteY537" fmla="*/ 3518 h 19998"/>
                <a:gd name="connsiteX538" fmla="*/ 15951 w 19998"/>
                <a:gd name="connsiteY538" fmla="*/ 3518 h 19998"/>
                <a:gd name="connsiteX539" fmla="*/ 15992 w 19998"/>
                <a:gd name="connsiteY539" fmla="*/ 3414 h 19998"/>
                <a:gd name="connsiteX540" fmla="*/ 16156 w 19998"/>
                <a:gd name="connsiteY540" fmla="*/ 3414 h 19998"/>
                <a:gd name="connsiteX541" fmla="*/ 16156 w 19998"/>
                <a:gd name="connsiteY541" fmla="*/ 3374 h 19998"/>
                <a:gd name="connsiteX542" fmla="*/ 16302 w 19998"/>
                <a:gd name="connsiteY542" fmla="*/ 3436 h 19998"/>
                <a:gd name="connsiteX543" fmla="*/ 16285 w 19998"/>
                <a:gd name="connsiteY543" fmla="*/ 3454 h 19998"/>
                <a:gd name="connsiteX544" fmla="*/ 16366 w 19998"/>
                <a:gd name="connsiteY544" fmla="*/ 3518 h 19998"/>
                <a:gd name="connsiteX545" fmla="*/ 16490 w 19998"/>
                <a:gd name="connsiteY545" fmla="*/ 3518 h 19998"/>
                <a:gd name="connsiteX546" fmla="*/ 16506 w 19998"/>
                <a:gd name="connsiteY546" fmla="*/ 3600 h 19998"/>
                <a:gd name="connsiteX547" fmla="*/ 16590 w 19998"/>
                <a:gd name="connsiteY547" fmla="*/ 3624 h 19998"/>
                <a:gd name="connsiteX548" fmla="*/ 16611 w 19998"/>
                <a:gd name="connsiteY548" fmla="*/ 3581 h 19998"/>
                <a:gd name="connsiteX549" fmla="*/ 16694 w 19998"/>
                <a:gd name="connsiteY549" fmla="*/ 3600 h 19998"/>
                <a:gd name="connsiteX550" fmla="*/ 16694 w 19998"/>
                <a:gd name="connsiteY550" fmla="*/ 3560 h 19998"/>
                <a:gd name="connsiteX551" fmla="*/ 16716 w 19998"/>
                <a:gd name="connsiteY551" fmla="*/ 3560 h 19998"/>
                <a:gd name="connsiteX552" fmla="*/ 16716 w 19998"/>
                <a:gd name="connsiteY552" fmla="*/ 3518 h 19998"/>
                <a:gd name="connsiteX553" fmla="*/ 16759 w 19998"/>
                <a:gd name="connsiteY553" fmla="*/ 3497 h 19998"/>
                <a:gd name="connsiteX554" fmla="*/ 16759 w 19998"/>
                <a:gd name="connsiteY554" fmla="*/ 3478 h 19998"/>
                <a:gd name="connsiteX555" fmla="*/ 16940 w 19998"/>
                <a:gd name="connsiteY555" fmla="*/ 3478 h 19998"/>
                <a:gd name="connsiteX556" fmla="*/ 17085 w 19998"/>
                <a:gd name="connsiteY556" fmla="*/ 3560 h 19998"/>
                <a:gd name="connsiteX557" fmla="*/ 17085 w 19998"/>
                <a:gd name="connsiteY557" fmla="*/ 3534 h 19998"/>
                <a:gd name="connsiteX558" fmla="*/ 17192 w 19998"/>
                <a:gd name="connsiteY558" fmla="*/ 3518 h 19998"/>
                <a:gd name="connsiteX559" fmla="*/ 17192 w 19998"/>
                <a:gd name="connsiteY559" fmla="*/ 3534 h 19998"/>
                <a:gd name="connsiteX560" fmla="*/ 17373 w 19998"/>
                <a:gd name="connsiteY560" fmla="*/ 3640 h 19998"/>
                <a:gd name="connsiteX561" fmla="*/ 17354 w 19998"/>
                <a:gd name="connsiteY561" fmla="*/ 3663 h 19998"/>
                <a:gd name="connsiteX562" fmla="*/ 17437 w 19998"/>
                <a:gd name="connsiteY562" fmla="*/ 3783 h 19998"/>
                <a:gd name="connsiteX563" fmla="*/ 17397 w 19998"/>
                <a:gd name="connsiteY563" fmla="*/ 3783 h 19998"/>
                <a:gd name="connsiteX564" fmla="*/ 17414 w 19998"/>
                <a:gd name="connsiteY564" fmla="*/ 3826 h 19998"/>
                <a:gd name="connsiteX565" fmla="*/ 17437 w 19998"/>
                <a:gd name="connsiteY565" fmla="*/ 3826 h 19998"/>
                <a:gd name="connsiteX566" fmla="*/ 17602 w 19998"/>
                <a:gd name="connsiteY566" fmla="*/ 4028 h 19998"/>
                <a:gd name="connsiteX567" fmla="*/ 17623 w 19998"/>
                <a:gd name="connsiteY567" fmla="*/ 4091 h 19998"/>
                <a:gd name="connsiteX568" fmla="*/ 17642 w 19998"/>
                <a:gd name="connsiteY568" fmla="*/ 4091 h 19998"/>
                <a:gd name="connsiteX569" fmla="*/ 17683 w 19998"/>
                <a:gd name="connsiteY569" fmla="*/ 4211 h 19998"/>
                <a:gd name="connsiteX570" fmla="*/ 17849 w 19998"/>
                <a:gd name="connsiteY570" fmla="*/ 4211 h 19998"/>
                <a:gd name="connsiteX571" fmla="*/ 17849 w 19998"/>
                <a:gd name="connsiteY571" fmla="*/ 4171 h 19998"/>
                <a:gd name="connsiteX572" fmla="*/ 17871 w 19998"/>
                <a:gd name="connsiteY572" fmla="*/ 4171 h 19998"/>
                <a:gd name="connsiteX573" fmla="*/ 17830 w 19998"/>
                <a:gd name="connsiteY573" fmla="*/ 4091 h 19998"/>
                <a:gd name="connsiteX574" fmla="*/ 17871 w 19998"/>
                <a:gd name="connsiteY574" fmla="*/ 4065 h 19998"/>
                <a:gd name="connsiteX575" fmla="*/ 17935 w 19998"/>
                <a:gd name="connsiteY575" fmla="*/ 4091 h 19998"/>
                <a:gd name="connsiteX576" fmla="*/ 17976 w 19998"/>
                <a:gd name="connsiteY576" fmla="*/ 4065 h 19998"/>
                <a:gd name="connsiteX577" fmla="*/ 18019 w 19998"/>
                <a:gd name="connsiteY577" fmla="*/ 4091 h 19998"/>
                <a:gd name="connsiteX578" fmla="*/ 18140 w 19998"/>
                <a:gd name="connsiteY578" fmla="*/ 4131 h 19998"/>
                <a:gd name="connsiteX579" fmla="*/ 18183 w 19998"/>
                <a:gd name="connsiteY579" fmla="*/ 4293 h 19998"/>
                <a:gd name="connsiteX580" fmla="*/ 18200 w 19998"/>
                <a:gd name="connsiteY580" fmla="*/ 4293 h 19998"/>
                <a:gd name="connsiteX581" fmla="*/ 18223 w 19998"/>
                <a:gd name="connsiteY581" fmla="*/ 4211 h 19998"/>
                <a:gd name="connsiteX582" fmla="*/ 18240 w 19998"/>
                <a:gd name="connsiteY582" fmla="*/ 4211 h 19998"/>
                <a:gd name="connsiteX583" fmla="*/ 18240 w 19998"/>
                <a:gd name="connsiteY583" fmla="*/ 4230 h 19998"/>
                <a:gd name="connsiteX584" fmla="*/ 18281 w 19998"/>
                <a:gd name="connsiteY584" fmla="*/ 4230 h 19998"/>
                <a:gd name="connsiteX585" fmla="*/ 18328 w 19998"/>
                <a:gd name="connsiteY585" fmla="*/ 4270 h 19998"/>
                <a:gd name="connsiteX586" fmla="*/ 18369 w 19998"/>
                <a:gd name="connsiteY586" fmla="*/ 4253 h 19998"/>
                <a:gd name="connsiteX587" fmla="*/ 18388 w 19998"/>
                <a:gd name="connsiteY587" fmla="*/ 4270 h 19998"/>
                <a:gd name="connsiteX588" fmla="*/ 18531 w 19998"/>
                <a:gd name="connsiteY588" fmla="*/ 4253 h 19998"/>
                <a:gd name="connsiteX589" fmla="*/ 18531 w 19998"/>
                <a:gd name="connsiteY589" fmla="*/ 4270 h 19998"/>
                <a:gd name="connsiteX590" fmla="*/ 18631 w 19998"/>
                <a:gd name="connsiteY590" fmla="*/ 4211 h 19998"/>
                <a:gd name="connsiteX591" fmla="*/ 18631 w 19998"/>
                <a:gd name="connsiteY591" fmla="*/ 4131 h 19998"/>
                <a:gd name="connsiteX592" fmla="*/ 18762 w 19998"/>
                <a:gd name="connsiteY592" fmla="*/ 4108 h 19998"/>
                <a:gd name="connsiteX593" fmla="*/ 18778 w 19998"/>
                <a:gd name="connsiteY593" fmla="*/ 4148 h 19998"/>
                <a:gd name="connsiteX594" fmla="*/ 18821 w 19998"/>
                <a:gd name="connsiteY594" fmla="*/ 4131 h 19998"/>
                <a:gd name="connsiteX595" fmla="*/ 18943 w 19998"/>
                <a:gd name="connsiteY595" fmla="*/ 4333 h 19998"/>
                <a:gd name="connsiteX596" fmla="*/ 19047 w 19998"/>
                <a:gd name="connsiteY596" fmla="*/ 4333 h 19998"/>
                <a:gd name="connsiteX597" fmla="*/ 19064 w 19998"/>
                <a:gd name="connsiteY597" fmla="*/ 4392 h 19998"/>
                <a:gd name="connsiteX598" fmla="*/ 19152 w 19998"/>
                <a:gd name="connsiteY598" fmla="*/ 4392 h 19998"/>
                <a:gd name="connsiteX599" fmla="*/ 19152 w 19998"/>
                <a:gd name="connsiteY599" fmla="*/ 4373 h 19998"/>
                <a:gd name="connsiteX600" fmla="*/ 19212 w 19998"/>
                <a:gd name="connsiteY600" fmla="*/ 4373 h 19998"/>
                <a:gd name="connsiteX601" fmla="*/ 19212 w 19998"/>
                <a:gd name="connsiteY601" fmla="*/ 4392 h 19998"/>
                <a:gd name="connsiteX602" fmla="*/ 19317 w 19998"/>
                <a:gd name="connsiteY602" fmla="*/ 4333 h 19998"/>
                <a:gd name="connsiteX603" fmla="*/ 19417 w 19998"/>
                <a:gd name="connsiteY603" fmla="*/ 4392 h 19998"/>
                <a:gd name="connsiteX604" fmla="*/ 19443 w 19998"/>
                <a:gd name="connsiteY604" fmla="*/ 4373 h 19998"/>
                <a:gd name="connsiteX605" fmla="*/ 19500 w 19998"/>
                <a:gd name="connsiteY605" fmla="*/ 4373 h 19998"/>
                <a:gd name="connsiteX606" fmla="*/ 19521 w 19998"/>
                <a:gd name="connsiteY606" fmla="*/ 4352 h 19998"/>
                <a:gd name="connsiteX607" fmla="*/ 19998 w 19998"/>
                <a:gd name="connsiteY607" fmla="*/ 4512 h 19998"/>
                <a:gd name="connsiteX608" fmla="*/ 19750 w 19998"/>
                <a:gd name="connsiteY608" fmla="*/ 4939 h 19998"/>
                <a:gd name="connsiteX609" fmla="*/ 19712 w 19998"/>
                <a:gd name="connsiteY609" fmla="*/ 4939 h 19998"/>
                <a:gd name="connsiteX610" fmla="*/ 19686 w 19998"/>
                <a:gd name="connsiteY610" fmla="*/ 5003 h 19998"/>
                <a:gd name="connsiteX611" fmla="*/ 19645 w 19998"/>
                <a:gd name="connsiteY611" fmla="*/ 5003 h 19998"/>
                <a:gd name="connsiteX612" fmla="*/ 19131 w 19998"/>
                <a:gd name="connsiteY612" fmla="*/ 6512 h 19998"/>
                <a:gd name="connsiteX613" fmla="*/ 19236 w 19998"/>
                <a:gd name="connsiteY613" fmla="*/ 7750 h 19998"/>
                <a:gd name="connsiteX614" fmla="*/ 19212 w 19998"/>
                <a:gd name="connsiteY614" fmla="*/ 7750 h 19998"/>
                <a:gd name="connsiteX615" fmla="*/ 19090 w 19998"/>
                <a:gd name="connsiteY615" fmla="*/ 7870 h 19998"/>
                <a:gd name="connsiteX616" fmla="*/ 19152 w 19998"/>
                <a:gd name="connsiteY616" fmla="*/ 7853 h 19998"/>
                <a:gd name="connsiteX617" fmla="*/ 19064 w 19998"/>
                <a:gd name="connsiteY617" fmla="*/ 7973 h 19998"/>
                <a:gd name="connsiteX618" fmla="*/ 18983 w 19998"/>
                <a:gd name="connsiteY618" fmla="*/ 7973 h 19998"/>
                <a:gd name="connsiteX619" fmla="*/ 18714 w 19998"/>
                <a:gd name="connsiteY619" fmla="*/ 8135 h 19998"/>
                <a:gd name="connsiteX620" fmla="*/ 18695 w 19998"/>
                <a:gd name="connsiteY620" fmla="*/ 8093 h 19998"/>
                <a:gd name="connsiteX621" fmla="*/ 18614 w 19998"/>
                <a:gd name="connsiteY621" fmla="*/ 7997 h 19998"/>
                <a:gd name="connsiteX622" fmla="*/ 18304 w 19998"/>
                <a:gd name="connsiteY62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298 w 19998"/>
                <a:gd name="connsiteY375" fmla="*/ 5003 h 19998"/>
                <a:gd name="connsiteX376" fmla="*/ 1341 w 19998"/>
                <a:gd name="connsiteY376" fmla="*/ 5165 h 19998"/>
                <a:gd name="connsiteX377" fmla="*/ 1381 w 19998"/>
                <a:gd name="connsiteY377" fmla="*/ 5165 h 19998"/>
                <a:gd name="connsiteX378" fmla="*/ 1524 w 19998"/>
                <a:gd name="connsiteY378" fmla="*/ 5069 h 19998"/>
                <a:gd name="connsiteX379" fmla="*/ 1562 w 19998"/>
                <a:gd name="connsiteY379" fmla="*/ 5069 h 19998"/>
                <a:gd name="connsiteX380" fmla="*/ 1562 w 19998"/>
                <a:gd name="connsiteY380" fmla="*/ 5043 h 19998"/>
                <a:gd name="connsiteX381" fmla="*/ 1815 w 19998"/>
                <a:gd name="connsiteY381" fmla="*/ 5125 h 19998"/>
                <a:gd name="connsiteX382" fmla="*/ 1936 w 19998"/>
                <a:gd name="connsiteY382" fmla="*/ 5165 h 19998"/>
                <a:gd name="connsiteX383" fmla="*/ 1936 w 19998"/>
                <a:gd name="connsiteY383" fmla="*/ 5149 h 19998"/>
                <a:gd name="connsiteX384" fmla="*/ 1979 w 19998"/>
                <a:gd name="connsiteY384" fmla="*/ 5003 h 19998"/>
                <a:gd name="connsiteX385" fmla="*/ 1936 w 19998"/>
                <a:gd name="connsiteY385" fmla="*/ 4939 h 19998"/>
                <a:gd name="connsiteX386" fmla="*/ 2103 w 19998"/>
                <a:gd name="connsiteY386" fmla="*/ 4820 h 19998"/>
                <a:gd name="connsiteX387" fmla="*/ 2496 w 19998"/>
                <a:gd name="connsiteY387" fmla="*/ 4777 h 19998"/>
                <a:gd name="connsiteX388" fmla="*/ 2536 w 19998"/>
                <a:gd name="connsiteY388" fmla="*/ 4860 h 19998"/>
                <a:gd name="connsiteX389" fmla="*/ 2722 w 19998"/>
                <a:gd name="connsiteY389" fmla="*/ 4761 h 19998"/>
                <a:gd name="connsiteX390" fmla="*/ 2722 w 19998"/>
                <a:gd name="connsiteY390" fmla="*/ 4900 h 19998"/>
                <a:gd name="connsiteX391" fmla="*/ 2805 w 19998"/>
                <a:gd name="connsiteY391" fmla="*/ 4923 h 19998"/>
                <a:gd name="connsiteX392" fmla="*/ 2970 w 19998"/>
                <a:gd name="connsiteY392" fmla="*/ 5189 h 19998"/>
                <a:gd name="connsiteX393" fmla="*/ 3256 w 19998"/>
                <a:gd name="connsiteY393" fmla="*/ 5673 h 19998"/>
                <a:gd name="connsiteX394" fmla="*/ 3608 w 19998"/>
                <a:gd name="connsiteY394" fmla="*/ 5391 h 19998"/>
                <a:gd name="connsiteX395" fmla="*/ 3860 w 19998"/>
                <a:gd name="connsiteY395" fmla="*/ 5268 h 19998"/>
                <a:gd name="connsiteX396" fmla="*/ 3999 w 19998"/>
                <a:gd name="connsiteY396" fmla="*/ 5534 h 19998"/>
                <a:gd name="connsiteX397" fmla="*/ 4351 w 19998"/>
                <a:gd name="connsiteY397" fmla="*/ 5351 h 19998"/>
                <a:gd name="connsiteX398" fmla="*/ 4580 w 19998"/>
                <a:gd name="connsiteY398" fmla="*/ 5268 h 19998"/>
                <a:gd name="connsiteX399" fmla="*/ 4580 w 19998"/>
                <a:gd name="connsiteY399" fmla="*/ 5471 h 19998"/>
                <a:gd name="connsiteX400" fmla="*/ 4994 w 19998"/>
                <a:gd name="connsiteY400" fmla="*/ 5449 h 19998"/>
                <a:gd name="connsiteX401" fmla="*/ 5323 w 19998"/>
                <a:gd name="connsiteY401" fmla="*/ 5471 h 19998"/>
                <a:gd name="connsiteX402" fmla="*/ 5242 w 19998"/>
                <a:gd name="connsiteY402" fmla="*/ 5407 h 19998"/>
                <a:gd name="connsiteX403" fmla="*/ 4994 w 19998"/>
                <a:gd name="connsiteY403" fmla="*/ 5003 h 19998"/>
                <a:gd name="connsiteX404" fmla="*/ 4970 w 19998"/>
                <a:gd name="connsiteY404" fmla="*/ 5003 h 19998"/>
                <a:gd name="connsiteX405" fmla="*/ 5054 w 19998"/>
                <a:gd name="connsiteY405" fmla="*/ 4618 h 19998"/>
                <a:gd name="connsiteX406" fmla="*/ 5054 w 19998"/>
                <a:gd name="connsiteY406" fmla="*/ 4601 h 19998"/>
                <a:gd name="connsiteX407" fmla="*/ 5037 w 19998"/>
                <a:gd name="connsiteY407" fmla="*/ 4618 h 19998"/>
                <a:gd name="connsiteX408" fmla="*/ 5011 w 19998"/>
                <a:gd name="connsiteY408" fmla="*/ 4131 h 19998"/>
                <a:gd name="connsiteX409" fmla="*/ 4642 w 19998"/>
                <a:gd name="connsiteY409" fmla="*/ 3335 h 19998"/>
                <a:gd name="connsiteX410" fmla="*/ 4663 w 19998"/>
                <a:gd name="connsiteY410" fmla="*/ 3092 h 19998"/>
                <a:gd name="connsiteX411" fmla="*/ 4563 w 19998"/>
                <a:gd name="connsiteY411" fmla="*/ 3050 h 19998"/>
                <a:gd name="connsiteX412" fmla="*/ 4684 w 19998"/>
                <a:gd name="connsiteY412" fmla="*/ 2947 h 19998"/>
                <a:gd name="connsiteX413" fmla="*/ 5242 w 19998"/>
                <a:gd name="connsiteY413" fmla="*/ 3092 h 19998"/>
                <a:gd name="connsiteX414" fmla="*/ 5258 w 19998"/>
                <a:gd name="connsiteY414" fmla="*/ 3029 h 19998"/>
                <a:gd name="connsiteX415" fmla="*/ 5570 w 19998"/>
                <a:gd name="connsiteY415" fmla="*/ 3050 h 19998"/>
                <a:gd name="connsiteX416" fmla="*/ 5632 w 19998"/>
                <a:gd name="connsiteY416" fmla="*/ 3252 h 19998"/>
                <a:gd name="connsiteX417" fmla="*/ 5592 w 19998"/>
                <a:gd name="connsiteY417" fmla="*/ 3252 h 19998"/>
                <a:gd name="connsiteX418" fmla="*/ 5570 w 19998"/>
                <a:gd name="connsiteY418" fmla="*/ 3316 h 19998"/>
                <a:gd name="connsiteX419" fmla="*/ 5511 w 19998"/>
                <a:gd name="connsiteY419" fmla="*/ 3316 h 19998"/>
                <a:gd name="connsiteX420" fmla="*/ 5675 w 19998"/>
                <a:gd name="connsiteY420" fmla="*/ 3800 h 19998"/>
                <a:gd name="connsiteX421" fmla="*/ 5649 w 19998"/>
                <a:gd name="connsiteY421" fmla="*/ 3826 h 19998"/>
                <a:gd name="connsiteX422" fmla="*/ 5732 w 19998"/>
                <a:gd name="connsiteY422" fmla="*/ 3842 h 19998"/>
                <a:gd name="connsiteX423" fmla="*/ 5713 w 19998"/>
                <a:gd name="connsiteY423" fmla="*/ 3842 h 19998"/>
                <a:gd name="connsiteX424" fmla="*/ 5732 w 19998"/>
                <a:gd name="connsiteY424" fmla="*/ 3882 h 19998"/>
                <a:gd name="connsiteX425" fmla="*/ 5775 w 19998"/>
                <a:gd name="connsiteY425" fmla="*/ 3882 h 19998"/>
                <a:gd name="connsiteX426" fmla="*/ 5861 w 19998"/>
                <a:gd name="connsiteY426" fmla="*/ 3762 h 19998"/>
                <a:gd name="connsiteX427" fmla="*/ 6499 w 19998"/>
                <a:gd name="connsiteY427" fmla="*/ 3906 h 19998"/>
                <a:gd name="connsiteX428" fmla="*/ 7611 w 19998"/>
                <a:gd name="connsiteY428" fmla="*/ 3826 h 19998"/>
                <a:gd name="connsiteX429" fmla="*/ 7923 w 19998"/>
                <a:gd name="connsiteY429" fmla="*/ 3722 h 19998"/>
                <a:gd name="connsiteX430" fmla="*/ 8045 w 19998"/>
                <a:gd name="connsiteY430" fmla="*/ 3703 h 19998"/>
                <a:gd name="connsiteX431" fmla="*/ 7611 w 19998"/>
                <a:gd name="connsiteY431" fmla="*/ 3600 h 19998"/>
                <a:gd name="connsiteX432" fmla="*/ 7611 w 19998"/>
                <a:gd name="connsiteY432" fmla="*/ 3581 h 19998"/>
                <a:gd name="connsiteX433" fmla="*/ 7799 w 19998"/>
                <a:gd name="connsiteY433" fmla="*/ 3092 h 19998"/>
                <a:gd name="connsiteX434" fmla="*/ 9574 w 19998"/>
                <a:gd name="connsiteY434" fmla="*/ 2317 h 19998"/>
                <a:gd name="connsiteX435" fmla="*/ 9843 w 19998"/>
                <a:gd name="connsiteY435" fmla="*/ 1993 h 19998"/>
                <a:gd name="connsiteX436" fmla="*/ 9902 w 19998"/>
                <a:gd name="connsiteY436" fmla="*/ 2051 h 19998"/>
                <a:gd name="connsiteX437" fmla="*/ 10031 w 19998"/>
                <a:gd name="connsiteY437" fmla="*/ 2051 h 19998"/>
                <a:gd name="connsiteX438" fmla="*/ 9964 w 19998"/>
                <a:gd name="connsiteY438" fmla="*/ 1972 h 19998"/>
                <a:gd name="connsiteX439" fmla="*/ 9943 w 19998"/>
                <a:gd name="connsiteY439" fmla="*/ 1993 h 19998"/>
                <a:gd name="connsiteX440" fmla="*/ 9843 w 19998"/>
                <a:gd name="connsiteY440" fmla="*/ 1645 h 19998"/>
                <a:gd name="connsiteX441" fmla="*/ 9902 w 19998"/>
                <a:gd name="connsiteY441" fmla="*/ 1645 h 19998"/>
                <a:gd name="connsiteX442" fmla="*/ 9902 w 19998"/>
                <a:gd name="connsiteY442" fmla="*/ 1628 h 19998"/>
                <a:gd name="connsiteX443" fmla="*/ 9902 w 19998"/>
                <a:gd name="connsiteY443" fmla="*/ 1607 h 19998"/>
                <a:gd name="connsiteX444" fmla="*/ 9843 w 19998"/>
                <a:gd name="connsiteY444" fmla="*/ 1542 h 19998"/>
                <a:gd name="connsiteX445" fmla="*/ 9886 w 19998"/>
                <a:gd name="connsiteY445" fmla="*/ 1260 h 19998"/>
                <a:gd name="connsiteX446" fmla="*/ 9926 w 19998"/>
                <a:gd name="connsiteY446" fmla="*/ 1243 h 19998"/>
                <a:gd name="connsiteX447" fmla="*/ 9886 w 19998"/>
                <a:gd name="connsiteY447" fmla="*/ 815 h 19998"/>
                <a:gd name="connsiteX448" fmla="*/ 9902 w 19998"/>
                <a:gd name="connsiteY448" fmla="*/ 815 h 19998"/>
                <a:gd name="connsiteX449" fmla="*/ 9886 w 19998"/>
                <a:gd name="connsiteY449" fmla="*/ 484 h 19998"/>
                <a:gd name="connsiteX450" fmla="*/ 10645 w 19998"/>
                <a:gd name="connsiteY450" fmla="*/ 186 h 19998"/>
                <a:gd name="connsiteX451" fmla="*/ 11307 w 19998"/>
                <a:gd name="connsiteY451" fmla="*/ 0 h 19998"/>
                <a:gd name="connsiteX452" fmla="*/ 11431 w 19998"/>
                <a:gd name="connsiteY452" fmla="*/ 324 h 19998"/>
                <a:gd name="connsiteX453" fmla="*/ 11431 w 19998"/>
                <a:gd name="connsiteY453" fmla="*/ 630 h 19998"/>
                <a:gd name="connsiteX454" fmla="*/ 11577 w 19998"/>
                <a:gd name="connsiteY454" fmla="*/ 630 h 19998"/>
                <a:gd name="connsiteX455" fmla="*/ 11700 w 19998"/>
                <a:gd name="connsiteY455" fmla="*/ 832 h 19998"/>
                <a:gd name="connsiteX456" fmla="*/ 11822 w 19998"/>
                <a:gd name="connsiteY456" fmla="*/ 895 h 19998"/>
                <a:gd name="connsiteX457" fmla="*/ 12158 w 19998"/>
                <a:gd name="connsiteY457" fmla="*/ 670 h 19998"/>
                <a:gd name="connsiteX458" fmla="*/ 12279 w 19998"/>
                <a:gd name="connsiteY458" fmla="*/ 792 h 19998"/>
                <a:gd name="connsiteX459" fmla="*/ 12255 w 19998"/>
                <a:gd name="connsiteY459" fmla="*/ 815 h 19998"/>
                <a:gd name="connsiteX460" fmla="*/ 12360 w 19998"/>
                <a:gd name="connsiteY460" fmla="*/ 895 h 19998"/>
                <a:gd name="connsiteX461" fmla="*/ 12360 w 19998"/>
                <a:gd name="connsiteY461" fmla="*/ 912 h 19998"/>
                <a:gd name="connsiteX462" fmla="*/ 12339 w 19998"/>
                <a:gd name="connsiteY462" fmla="*/ 935 h 19998"/>
                <a:gd name="connsiteX463" fmla="*/ 12548 w 19998"/>
                <a:gd name="connsiteY463" fmla="*/ 1342 h 19998"/>
                <a:gd name="connsiteX464" fmla="*/ 12753 w 19998"/>
                <a:gd name="connsiteY464" fmla="*/ 1260 h 19998"/>
                <a:gd name="connsiteX465" fmla="*/ 12729 w 19998"/>
                <a:gd name="connsiteY465" fmla="*/ 1363 h 19998"/>
                <a:gd name="connsiteX466" fmla="*/ 12834 w 19998"/>
                <a:gd name="connsiteY466" fmla="*/ 1323 h 19998"/>
                <a:gd name="connsiteX467" fmla="*/ 12853 w 19998"/>
                <a:gd name="connsiteY467" fmla="*/ 1342 h 19998"/>
                <a:gd name="connsiteX468" fmla="*/ 12901 w 19998"/>
                <a:gd name="connsiteY468" fmla="*/ 1342 h 19998"/>
                <a:gd name="connsiteX469" fmla="*/ 13039 w 19998"/>
                <a:gd name="connsiteY469" fmla="*/ 1769 h 19998"/>
                <a:gd name="connsiteX470" fmla="*/ 13039 w 19998"/>
                <a:gd name="connsiteY470" fmla="*/ 1751 h 19998"/>
                <a:gd name="connsiteX471" fmla="*/ 13065 w 19998"/>
                <a:gd name="connsiteY471" fmla="*/ 1751 h 19998"/>
                <a:gd name="connsiteX472" fmla="*/ 13082 w 19998"/>
                <a:gd name="connsiteY472" fmla="*/ 1671 h 19998"/>
                <a:gd name="connsiteX473" fmla="*/ 13186 w 19998"/>
                <a:gd name="connsiteY473" fmla="*/ 1645 h 19998"/>
                <a:gd name="connsiteX474" fmla="*/ 13203 w 19998"/>
                <a:gd name="connsiteY474" fmla="*/ 1671 h 19998"/>
                <a:gd name="connsiteX475" fmla="*/ 13203 w 19998"/>
                <a:gd name="connsiteY475" fmla="*/ 1645 h 19998"/>
                <a:gd name="connsiteX476" fmla="*/ 13267 w 19998"/>
                <a:gd name="connsiteY476" fmla="*/ 1645 h 19998"/>
                <a:gd name="connsiteX477" fmla="*/ 13267 w 19998"/>
                <a:gd name="connsiteY477" fmla="*/ 1671 h 19998"/>
                <a:gd name="connsiteX478" fmla="*/ 13308 w 19998"/>
                <a:gd name="connsiteY478" fmla="*/ 1687 h 19998"/>
                <a:gd name="connsiteX479" fmla="*/ 13308 w 19998"/>
                <a:gd name="connsiteY479" fmla="*/ 1711 h 19998"/>
                <a:gd name="connsiteX480" fmla="*/ 13515 w 19998"/>
                <a:gd name="connsiteY480" fmla="*/ 1628 h 19998"/>
                <a:gd name="connsiteX481" fmla="*/ 13598 w 19998"/>
                <a:gd name="connsiteY481" fmla="*/ 1751 h 19998"/>
                <a:gd name="connsiteX482" fmla="*/ 13660 w 19998"/>
                <a:gd name="connsiteY482" fmla="*/ 1769 h 19998"/>
                <a:gd name="connsiteX483" fmla="*/ 13660 w 19998"/>
                <a:gd name="connsiteY483" fmla="*/ 1833 h 19998"/>
                <a:gd name="connsiteX484" fmla="*/ 13677 w 19998"/>
                <a:gd name="connsiteY484" fmla="*/ 1833 h 19998"/>
                <a:gd name="connsiteX485" fmla="*/ 13677 w 19998"/>
                <a:gd name="connsiteY485" fmla="*/ 1849 h 19998"/>
                <a:gd name="connsiteX486" fmla="*/ 13725 w 19998"/>
                <a:gd name="connsiteY486" fmla="*/ 1849 h 19998"/>
                <a:gd name="connsiteX487" fmla="*/ 13703 w 19998"/>
                <a:gd name="connsiteY487" fmla="*/ 1833 h 19998"/>
                <a:gd name="connsiteX488" fmla="*/ 13725 w 19998"/>
                <a:gd name="connsiteY488" fmla="*/ 1791 h 19998"/>
                <a:gd name="connsiteX489" fmla="*/ 13808 w 19998"/>
                <a:gd name="connsiteY489" fmla="*/ 1873 h 19998"/>
                <a:gd name="connsiteX490" fmla="*/ 13725 w 19998"/>
                <a:gd name="connsiteY490" fmla="*/ 2155 h 19998"/>
                <a:gd name="connsiteX491" fmla="*/ 13725 w 19998"/>
                <a:gd name="connsiteY491" fmla="*/ 2138 h 19998"/>
                <a:gd name="connsiteX492" fmla="*/ 13784 w 19998"/>
                <a:gd name="connsiteY492" fmla="*/ 2155 h 19998"/>
                <a:gd name="connsiteX493" fmla="*/ 13825 w 19998"/>
                <a:gd name="connsiteY493" fmla="*/ 2301 h 19998"/>
                <a:gd name="connsiteX494" fmla="*/ 13703 w 19998"/>
                <a:gd name="connsiteY494" fmla="*/ 2420 h 19998"/>
                <a:gd name="connsiteX495" fmla="*/ 13741 w 19998"/>
                <a:gd name="connsiteY495" fmla="*/ 2463 h 19998"/>
                <a:gd name="connsiteX496" fmla="*/ 13703 w 19998"/>
                <a:gd name="connsiteY496" fmla="*/ 2503 h 19998"/>
                <a:gd name="connsiteX497" fmla="*/ 13784 w 19998"/>
                <a:gd name="connsiteY497" fmla="*/ 2519 h 19998"/>
                <a:gd name="connsiteX498" fmla="*/ 13784 w 19998"/>
                <a:gd name="connsiteY498" fmla="*/ 2540 h 19998"/>
                <a:gd name="connsiteX499" fmla="*/ 13849 w 19998"/>
                <a:gd name="connsiteY499" fmla="*/ 2540 h 19998"/>
                <a:gd name="connsiteX500" fmla="*/ 14280 w 19998"/>
                <a:gd name="connsiteY500" fmla="*/ 2540 h 19998"/>
                <a:gd name="connsiteX501" fmla="*/ 14527 w 19998"/>
                <a:gd name="connsiteY501" fmla="*/ 2437 h 19998"/>
                <a:gd name="connsiteX502" fmla="*/ 14527 w 19998"/>
                <a:gd name="connsiteY502" fmla="*/ 2218 h 19998"/>
                <a:gd name="connsiteX503" fmla="*/ 14715 w 19998"/>
                <a:gd name="connsiteY503" fmla="*/ 2051 h 19998"/>
                <a:gd name="connsiteX504" fmla="*/ 14815 w 19998"/>
                <a:gd name="connsiteY504" fmla="*/ 2115 h 19998"/>
                <a:gd name="connsiteX505" fmla="*/ 14775 w 19998"/>
                <a:gd name="connsiteY505" fmla="*/ 2138 h 19998"/>
                <a:gd name="connsiteX506" fmla="*/ 14796 w 19998"/>
                <a:gd name="connsiteY506" fmla="*/ 2218 h 19998"/>
                <a:gd name="connsiteX507" fmla="*/ 14756 w 19998"/>
                <a:gd name="connsiteY507" fmla="*/ 2195 h 19998"/>
                <a:gd name="connsiteX508" fmla="*/ 14732 w 19998"/>
                <a:gd name="connsiteY508" fmla="*/ 2218 h 19998"/>
                <a:gd name="connsiteX509" fmla="*/ 14756 w 19998"/>
                <a:gd name="connsiteY509" fmla="*/ 2237 h 19998"/>
                <a:gd name="connsiteX510" fmla="*/ 14732 w 19998"/>
                <a:gd name="connsiteY510" fmla="*/ 2275 h 19998"/>
                <a:gd name="connsiteX511" fmla="*/ 14715 w 19998"/>
                <a:gd name="connsiteY511" fmla="*/ 2275 h 19998"/>
                <a:gd name="connsiteX512" fmla="*/ 14756 w 19998"/>
                <a:gd name="connsiteY512" fmla="*/ 2341 h 19998"/>
                <a:gd name="connsiteX513" fmla="*/ 14675 w 19998"/>
                <a:gd name="connsiteY513" fmla="*/ 2519 h 19998"/>
                <a:gd name="connsiteX514" fmla="*/ 14815 w 19998"/>
                <a:gd name="connsiteY514" fmla="*/ 2622 h 19998"/>
                <a:gd name="connsiteX515" fmla="*/ 14796 w 19998"/>
                <a:gd name="connsiteY515" fmla="*/ 2904 h 19998"/>
                <a:gd name="connsiteX516" fmla="*/ 14918 w 19998"/>
                <a:gd name="connsiteY516" fmla="*/ 2904 h 19998"/>
                <a:gd name="connsiteX517" fmla="*/ 14918 w 19998"/>
                <a:gd name="connsiteY517" fmla="*/ 2867 h 19998"/>
                <a:gd name="connsiteX518" fmla="*/ 15001 w 19998"/>
                <a:gd name="connsiteY518" fmla="*/ 2888 h 19998"/>
                <a:gd name="connsiteX519" fmla="*/ 15230 w 19998"/>
                <a:gd name="connsiteY519" fmla="*/ 3074 h 19998"/>
                <a:gd name="connsiteX520" fmla="*/ 15249 w 19998"/>
                <a:gd name="connsiteY520" fmla="*/ 3050 h 19998"/>
                <a:gd name="connsiteX521" fmla="*/ 15249 w 19998"/>
                <a:gd name="connsiteY521" fmla="*/ 3114 h 19998"/>
                <a:gd name="connsiteX522" fmla="*/ 15330 w 19998"/>
                <a:gd name="connsiteY522" fmla="*/ 3114 h 19998"/>
                <a:gd name="connsiteX523" fmla="*/ 15418 w 19998"/>
                <a:gd name="connsiteY523" fmla="*/ 3114 h 19998"/>
                <a:gd name="connsiteX524" fmla="*/ 15499 w 19998"/>
                <a:gd name="connsiteY524" fmla="*/ 3196 h 19998"/>
                <a:gd name="connsiteX525" fmla="*/ 15475 w 19998"/>
                <a:gd name="connsiteY525" fmla="*/ 3252 h 19998"/>
                <a:gd name="connsiteX526" fmla="*/ 15499 w 19998"/>
                <a:gd name="connsiteY526" fmla="*/ 3295 h 19998"/>
                <a:gd name="connsiteX527" fmla="*/ 15499 w 19998"/>
                <a:gd name="connsiteY527" fmla="*/ 3276 h 19998"/>
                <a:gd name="connsiteX528" fmla="*/ 15599 w 19998"/>
                <a:gd name="connsiteY528" fmla="*/ 3276 h 19998"/>
                <a:gd name="connsiteX529" fmla="*/ 15704 w 19998"/>
                <a:gd name="connsiteY529" fmla="*/ 3374 h 19998"/>
                <a:gd name="connsiteX530" fmla="*/ 15682 w 19998"/>
                <a:gd name="connsiteY530" fmla="*/ 3414 h 19998"/>
                <a:gd name="connsiteX531" fmla="*/ 15723 w 19998"/>
                <a:gd name="connsiteY531" fmla="*/ 3478 h 19998"/>
                <a:gd name="connsiteX532" fmla="*/ 15704 w 19998"/>
                <a:gd name="connsiteY532" fmla="*/ 3497 h 19998"/>
                <a:gd name="connsiteX533" fmla="*/ 15747 w 19998"/>
                <a:gd name="connsiteY533" fmla="*/ 3534 h 19998"/>
                <a:gd name="connsiteX534" fmla="*/ 15747 w 19998"/>
                <a:gd name="connsiteY534" fmla="*/ 3518 h 19998"/>
                <a:gd name="connsiteX535" fmla="*/ 15935 w 19998"/>
                <a:gd name="connsiteY535" fmla="*/ 3478 h 19998"/>
                <a:gd name="connsiteX536" fmla="*/ 15935 w 19998"/>
                <a:gd name="connsiteY536" fmla="*/ 3518 h 19998"/>
                <a:gd name="connsiteX537" fmla="*/ 15951 w 19998"/>
                <a:gd name="connsiteY537" fmla="*/ 3518 h 19998"/>
                <a:gd name="connsiteX538" fmla="*/ 15992 w 19998"/>
                <a:gd name="connsiteY538" fmla="*/ 3414 h 19998"/>
                <a:gd name="connsiteX539" fmla="*/ 16156 w 19998"/>
                <a:gd name="connsiteY539" fmla="*/ 3414 h 19998"/>
                <a:gd name="connsiteX540" fmla="*/ 16156 w 19998"/>
                <a:gd name="connsiteY540" fmla="*/ 3374 h 19998"/>
                <a:gd name="connsiteX541" fmla="*/ 16302 w 19998"/>
                <a:gd name="connsiteY541" fmla="*/ 3436 h 19998"/>
                <a:gd name="connsiteX542" fmla="*/ 16285 w 19998"/>
                <a:gd name="connsiteY542" fmla="*/ 3454 h 19998"/>
                <a:gd name="connsiteX543" fmla="*/ 16366 w 19998"/>
                <a:gd name="connsiteY543" fmla="*/ 3518 h 19998"/>
                <a:gd name="connsiteX544" fmla="*/ 16490 w 19998"/>
                <a:gd name="connsiteY544" fmla="*/ 3518 h 19998"/>
                <a:gd name="connsiteX545" fmla="*/ 16506 w 19998"/>
                <a:gd name="connsiteY545" fmla="*/ 3600 h 19998"/>
                <a:gd name="connsiteX546" fmla="*/ 16590 w 19998"/>
                <a:gd name="connsiteY546" fmla="*/ 3624 h 19998"/>
                <a:gd name="connsiteX547" fmla="*/ 16611 w 19998"/>
                <a:gd name="connsiteY547" fmla="*/ 3581 h 19998"/>
                <a:gd name="connsiteX548" fmla="*/ 16694 w 19998"/>
                <a:gd name="connsiteY548" fmla="*/ 3600 h 19998"/>
                <a:gd name="connsiteX549" fmla="*/ 16694 w 19998"/>
                <a:gd name="connsiteY549" fmla="*/ 3560 h 19998"/>
                <a:gd name="connsiteX550" fmla="*/ 16716 w 19998"/>
                <a:gd name="connsiteY550" fmla="*/ 3560 h 19998"/>
                <a:gd name="connsiteX551" fmla="*/ 16716 w 19998"/>
                <a:gd name="connsiteY551" fmla="*/ 3518 h 19998"/>
                <a:gd name="connsiteX552" fmla="*/ 16759 w 19998"/>
                <a:gd name="connsiteY552" fmla="*/ 3497 h 19998"/>
                <a:gd name="connsiteX553" fmla="*/ 16759 w 19998"/>
                <a:gd name="connsiteY553" fmla="*/ 3478 h 19998"/>
                <a:gd name="connsiteX554" fmla="*/ 16940 w 19998"/>
                <a:gd name="connsiteY554" fmla="*/ 3478 h 19998"/>
                <a:gd name="connsiteX555" fmla="*/ 17085 w 19998"/>
                <a:gd name="connsiteY555" fmla="*/ 3560 h 19998"/>
                <a:gd name="connsiteX556" fmla="*/ 17085 w 19998"/>
                <a:gd name="connsiteY556" fmla="*/ 3534 h 19998"/>
                <a:gd name="connsiteX557" fmla="*/ 17192 w 19998"/>
                <a:gd name="connsiteY557" fmla="*/ 3518 h 19998"/>
                <a:gd name="connsiteX558" fmla="*/ 17192 w 19998"/>
                <a:gd name="connsiteY558" fmla="*/ 3534 h 19998"/>
                <a:gd name="connsiteX559" fmla="*/ 17373 w 19998"/>
                <a:gd name="connsiteY559" fmla="*/ 3640 h 19998"/>
                <a:gd name="connsiteX560" fmla="*/ 17354 w 19998"/>
                <a:gd name="connsiteY560" fmla="*/ 3663 h 19998"/>
                <a:gd name="connsiteX561" fmla="*/ 17437 w 19998"/>
                <a:gd name="connsiteY561" fmla="*/ 3783 h 19998"/>
                <a:gd name="connsiteX562" fmla="*/ 17397 w 19998"/>
                <a:gd name="connsiteY562" fmla="*/ 3783 h 19998"/>
                <a:gd name="connsiteX563" fmla="*/ 17414 w 19998"/>
                <a:gd name="connsiteY563" fmla="*/ 3826 h 19998"/>
                <a:gd name="connsiteX564" fmla="*/ 17437 w 19998"/>
                <a:gd name="connsiteY564" fmla="*/ 3826 h 19998"/>
                <a:gd name="connsiteX565" fmla="*/ 17602 w 19998"/>
                <a:gd name="connsiteY565" fmla="*/ 4028 h 19998"/>
                <a:gd name="connsiteX566" fmla="*/ 17623 w 19998"/>
                <a:gd name="connsiteY566" fmla="*/ 4091 h 19998"/>
                <a:gd name="connsiteX567" fmla="*/ 17642 w 19998"/>
                <a:gd name="connsiteY567" fmla="*/ 4091 h 19998"/>
                <a:gd name="connsiteX568" fmla="*/ 17683 w 19998"/>
                <a:gd name="connsiteY568" fmla="*/ 4211 h 19998"/>
                <a:gd name="connsiteX569" fmla="*/ 17849 w 19998"/>
                <a:gd name="connsiteY569" fmla="*/ 4211 h 19998"/>
                <a:gd name="connsiteX570" fmla="*/ 17849 w 19998"/>
                <a:gd name="connsiteY570" fmla="*/ 4171 h 19998"/>
                <a:gd name="connsiteX571" fmla="*/ 17871 w 19998"/>
                <a:gd name="connsiteY571" fmla="*/ 4171 h 19998"/>
                <a:gd name="connsiteX572" fmla="*/ 17830 w 19998"/>
                <a:gd name="connsiteY572" fmla="*/ 4091 h 19998"/>
                <a:gd name="connsiteX573" fmla="*/ 17871 w 19998"/>
                <a:gd name="connsiteY573" fmla="*/ 4065 h 19998"/>
                <a:gd name="connsiteX574" fmla="*/ 17935 w 19998"/>
                <a:gd name="connsiteY574" fmla="*/ 4091 h 19998"/>
                <a:gd name="connsiteX575" fmla="*/ 17976 w 19998"/>
                <a:gd name="connsiteY575" fmla="*/ 4065 h 19998"/>
                <a:gd name="connsiteX576" fmla="*/ 18019 w 19998"/>
                <a:gd name="connsiteY576" fmla="*/ 4091 h 19998"/>
                <a:gd name="connsiteX577" fmla="*/ 18140 w 19998"/>
                <a:gd name="connsiteY577" fmla="*/ 4131 h 19998"/>
                <a:gd name="connsiteX578" fmla="*/ 18183 w 19998"/>
                <a:gd name="connsiteY578" fmla="*/ 4293 h 19998"/>
                <a:gd name="connsiteX579" fmla="*/ 18200 w 19998"/>
                <a:gd name="connsiteY579" fmla="*/ 4293 h 19998"/>
                <a:gd name="connsiteX580" fmla="*/ 18223 w 19998"/>
                <a:gd name="connsiteY580" fmla="*/ 4211 h 19998"/>
                <a:gd name="connsiteX581" fmla="*/ 18240 w 19998"/>
                <a:gd name="connsiteY581" fmla="*/ 4211 h 19998"/>
                <a:gd name="connsiteX582" fmla="*/ 18240 w 19998"/>
                <a:gd name="connsiteY582" fmla="*/ 4230 h 19998"/>
                <a:gd name="connsiteX583" fmla="*/ 18281 w 19998"/>
                <a:gd name="connsiteY583" fmla="*/ 4230 h 19998"/>
                <a:gd name="connsiteX584" fmla="*/ 18328 w 19998"/>
                <a:gd name="connsiteY584" fmla="*/ 4270 h 19998"/>
                <a:gd name="connsiteX585" fmla="*/ 18369 w 19998"/>
                <a:gd name="connsiteY585" fmla="*/ 4253 h 19998"/>
                <a:gd name="connsiteX586" fmla="*/ 18388 w 19998"/>
                <a:gd name="connsiteY586" fmla="*/ 4270 h 19998"/>
                <a:gd name="connsiteX587" fmla="*/ 18531 w 19998"/>
                <a:gd name="connsiteY587" fmla="*/ 4253 h 19998"/>
                <a:gd name="connsiteX588" fmla="*/ 18531 w 19998"/>
                <a:gd name="connsiteY588" fmla="*/ 4270 h 19998"/>
                <a:gd name="connsiteX589" fmla="*/ 18631 w 19998"/>
                <a:gd name="connsiteY589" fmla="*/ 4211 h 19998"/>
                <a:gd name="connsiteX590" fmla="*/ 18631 w 19998"/>
                <a:gd name="connsiteY590" fmla="*/ 4131 h 19998"/>
                <a:gd name="connsiteX591" fmla="*/ 18762 w 19998"/>
                <a:gd name="connsiteY591" fmla="*/ 4108 h 19998"/>
                <a:gd name="connsiteX592" fmla="*/ 18778 w 19998"/>
                <a:gd name="connsiteY592" fmla="*/ 4148 h 19998"/>
                <a:gd name="connsiteX593" fmla="*/ 18821 w 19998"/>
                <a:gd name="connsiteY593" fmla="*/ 4131 h 19998"/>
                <a:gd name="connsiteX594" fmla="*/ 18943 w 19998"/>
                <a:gd name="connsiteY594" fmla="*/ 4333 h 19998"/>
                <a:gd name="connsiteX595" fmla="*/ 19047 w 19998"/>
                <a:gd name="connsiteY595" fmla="*/ 4333 h 19998"/>
                <a:gd name="connsiteX596" fmla="*/ 19064 w 19998"/>
                <a:gd name="connsiteY596" fmla="*/ 4392 h 19998"/>
                <a:gd name="connsiteX597" fmla="*/ 19152 w 19998"/>
                <a:gd name="connsiteY597" fmla="*/ 4392 h 19998"/>
                <a:gd name="connsiteX598" fmla="*/ 19152 w 19998"/>
                <a:gd name="connsiteY598" fmla="*/ 4373 h 19998"/>
                <a:gd name="connsiteX599" fmla="*/ 19212 w 19998"/>
                <a:gd name="connsiteY599" fmla="*/ 4373 h 19998"/>
                <a:gd name="connsiteX600" fmla="*/ 19212 w 19998"/>
                <a:gd name="connsiteY600" fmla="*/ 4392 h 19998"/>
                <a:gd name="connsiteX601" fmla="*/ 19317 w 19998"/>
                <a:gd name="connsiteY601" fmla="*/ 4333 h 19998"/>
                <a:gd name="connsiteX602" fmla="*/ 19417 w 19998"/>
                <a:gd name="connsiteY602" fmla="*/ 4392 h 19998"/>
                <a:gd name="connsiteX603" fmla="*/ 19443 w 19998"/>
                <a:gd name="connsiteY603" fmla="*/ 4373 h 19998"/>
                <a:gd name="connsiteX604" fmla="*/ 19500 w 19998"/>
                <a:gd name="connsiteY604" fmla="*/ 4373 h 19998"/>
                <a:gd name="connsiteX605" fmla="*/ 19521 w 19998"/>
                <a:gd name="connsiteY605" fmla="*/ 4352 h 19998"/>
                <a:gd name="connsiteX606" fmla="*/ 19998 w 19998"/>
                <a:gd name="connsiteY606" fmla="*/ 4512 h 19998"/>
                <a:gd name="connsiteX607" fmla="*/ 19750 w 19998"/>
                <a:gd name="connsiteY607" fmla="*/ 4939 h 19998"/>
                <a:gd name="connsiteX608" fmla="*/ 19712 w 19998"/>
                <a:gd name="connsiteY608" fmla="*/ 4939 h 19998"/>
                <a:gd name="connsiteX609" fmla="*/ 19686 w 19998"/>
                <a:gd name="connsiteY609" fmla="*/ 5003 h 19998"/>
                <a:gd name="connsiteX610" fmla="*/ 19645 w 19998"/>
                <a:gd name="connsiteY610" fmla="*/ 5003 h 19998"/>
                <a:gd name="connsiteX611" fmla="*/ 19131 w 19998"/>
                <a:gd name="connsiteY611" fmla="*/ 6512 h 19998"/>
                <a:gd name="connsiteX612" fmla="*/ 19236 w 19998"/>
                <a:gd name="connsiteY612" fmla="*/ 7750 h 19998"/>
                <a:gd name="connsiteX613" fmla="*/ 19212 w 19998"/>
                <a:gd name="connsiteY613" fmla="*/ 7750 h 19998"/>
                <a:gd name="connsiteX614" fmla="*/ 19090 w 19998"/>
                <a:gd name="connsiteY614" fmla="*/ 7870 h 19998"/>
                <a:gd name="connsiteX615" fmla="*/ 19152 w 19998"/>
                <a:gd name="connsiteY615" fmla="*/ 7853 h 19998"/>
                <a:gd name="connsiteX616" fmla="*/ 19064 w 19998"/>
                <a:gd name="connsiteY616" fmla="*/ 7973 h 19998"/>
                <a:gd name="connsiteX617" fmla="*/ 18983 w 19998"/>
                <a:gd name="connsiteY617" fmla="*/ 7973 h 19998"/>
                <a:gd name="connsiteX618" fmla="*/ 18714 w 19998"/>
                <a:gd name="connsiteY618" fmla="*/ 8135 h 19998"/>
                <a:gd name="connsiteX619" fmla="*/ 18695 w 19998"/>
                <a:gd name="connsiteY619" fmla="*/ 8093 h 19998"/>
                <a:gd name="connsiteX620" fmla="*/ 18614 w 19998"/>
                <a:gd name="connsiteY620" fmla="*/ 7997 h 19998"/>
                <a:gd name="connsiteX621" fmla="*/ 18304 w 19998"/>
                <a:gd name="connsiteY62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298 w 19998"/>
                <a:gd name="connsiteY375" fmla="*/ 5003 h 19998"/>
                <a:gd name="connsiteX376" fmla="*/ 1341 w 19998"/>
                <a:gd name="connsiteY376" fmla="*/ 5165 h 19998"/>
                <a:gd name="connsiteX377" fmla="*/ 1524 w 19998"/>
                <a:gd name="connsiteY377" fmla="*/ 5069 h 19998"/>
                <a:gd name="connsiteX378" fmla="*/ 1562 w 19998"/>
                <a:gd name="connsiteY378" fmla="*/ 5069 h 19998"/>
                <a:gd name="connsiteX379" fmla="*/ 1562 w 19998"/>
                <a:gd name="connsiteY379" fmla="*/ 5043 h 19998"/>
                <a:gd name="connsiteX380" fmla="*/ 1815 w 19998"/>
                <a:gd name="connsiteY380" fmla="*/ 5125 h 19998"/>
                <a:gd name="connsiteX381" fmla="*/ 1936 w 19998"/>
                <a:gd name="connsiteY381" fmla="*/ 5165 h 19998"/>
                <a:gd name="connsiteX382" fmla="*/ 1936 w 19998"/>
                <a:gd name="connsiteY382" fmla="*/ 5149 h 19998"/>
                <a:gd name="connsiteX383" fmla="*/ 1979 w 19998"/>
                <a:gd name="connsiteY383" fmla="*/ 5003 h 19998"/>
                <a:gd name="connsiteX384" fmla="*/ 1936 w 19998"/>
                <a:gd name="connsiteY384" fmla="*/ 4939 h 19998"/>
                <a:gd name="connsiteX385" fmla="*/ 2103 w 19998"/>
                <a:gd name="connsiteY385" fmla="*/ 4820 h 19998"/>
                <a:gd name="connsiteX386" fmla="*/ 2496 w 19998"/>
                <a:gd name="connsiteY386" fmla="*/ 4777 h 19998"/>
                <a:gd name="connsiteX387" fmla="*/ 2536 w 19998"/>
                <a:gd name="connsiteY387" fmla="*/ 4860 h 19998"/>
                <a:gd name="connsiteX388" fmla="*/ 2722 w 19998"/>
                <a:gd name="connsiteY388" fmla="*/ 4761 h 19998"/>
                <a:gd name="connsiteX389" fmla="*/ 2722 w 19998"/>
                <a:gd name="connsiteY389" fmla="*/ 4900 h 19998"/>
                <a:gd name="connsiteX390" fmla="*/ 2805 w 19998"/>
                <a:gd name="connsiteY390" fmla="*/ 4923 h 19998"/>
                <a:gd name="connsiteX391" fmla="*/ 2970 w 19998"/>
                <a:gd name="connsiteY391" fmla="*/ 5189 h 19998"/>
                <a:gd name="connsiteX392" fmla="*/ 3256 w 19998"/>
                <a:gd name="connsiteY392" fmla="*/ 5673 h 19998"/>
                <a:gd name="connsiteX393" fmla="*/ 3608 w 19998"/>
                <a:gd name="connsiteY393" fmla="*/ 5391 h 19998"/>
                <a:gd name="connsiteX394" fmla="*/ 3860 w 19998"/>
                <a:gd name="connsiteY394" fmla="*/ 5268 h 19998"/>
                <a:gd name="connsiteX395" fmla="*/ 3999 w 19998"/>
                <a:gd name="connsiteY395" fmla="*/ 5534 h 19998"/>
                <a:gd name="connsiteX396" fmla="*/ 4351 w 19998"/>
                <a:gd name="connsiteY396" fmla="*/ 5351 h 19998"/>
                <a:gd name="connsiteX397" fmla="*/ 4580 w 19998"/>
                <a:gd name="connsiteY397" fmla="*/ 5268 h 19998"/>
                <a:gd name="connsiteX398" fmla="*/ 4580 w 19998"/>
                <a:gd name="connsiteY398" fmla="*/ 5471 h 19998"/>
                <a:gd name="connsiteX399" fmla="*/ 4994 w 19998"/>
                <a:gd name="connsiteY399" fmla="*/ 5449 h 19998"/>
                <a:gd name="connsiteX400" fmla="*/ 5323 w 19998"/>
                <a:gd name="connsiteY400" fmla="*/ 5471 h 19998"/>
                <a:gd name="connsiteX401" fmla="*/ 5242 w 19998"/>
                <a:gd name="connsiteY401" fmla="*/ 5407 h 19998"/>
                <a:gd name="connsiteX402" fmla="*/ 4994 w 19998"/>
                <a:gd name="connsiteY402" fmla="*/ 5003 h 19998"/>
                <a:gd name="connsiteX403" fmla="*/ 4970 w 19998"/>
                <a:gd name="connsiteY403" fmla="*/ 5003 h 19998"/>
                <a:gd name="connsiteX404" fmla="*/ 5054 w 19998"/>
                <a:gd name="connsiteY404" fmla="*/ 4618 h 19998"/>
                <a:gd name="connsiteX405" fmla="*/ 5054 w 19998"/>
                <a:gd name="connsiteY405" fmla="*/ 4601 h 19998"/>
                <a:gd name="connsiteX406" fmla="*/ 5037 w 19998"/>
                <a:gd name="connsiteY406" fmla="*/ 4618 h 19998"/>
                <a:gd name="connsiteX407" fmla="*/ 5011 w 19998"/>
                <a:gd name="connsiteY407" fmla="*/ 4131 h 19998"/>
                <a:gd name="connsiteX408" fmla="*/ 4642 w 19998"/>
                <a:gd name="connsiteY408" fmla="*/ 3335 h 19998"/>
                <a:gd name="connsiteX409" fmla="*/ 4663 w 19998"/>
                <a:gd name="connsiteY409" fmla="*/ 3092 h 19998"/>
                <a:gd name="connsiteX410" fmla="*/ 4563 w 19998"/>
                <a:gd name="connsiteY410" fmla="*/ 3050 h 19998"/>
                <a:gd name="connsiteX411" fmla="*/ 4684 w 19998"/>
                <a:gd name="connsiteY411" fmla="*/ 2947 h 19998"/>
                <a:gd name="connsiteX412" fmla="*/ 5242 w 19998"/>
                <a:gd name="connsiteY412" fmla="*/ 3092 h 19998"/>
                <a:gd name="connsiteX413" fmla="*/ 5258 w 19998"/>
                <a:gd name="connsiteY413" fmla="*/ 3029 h 19998"/>
                <a:gd name="connsiteX414" fmla="*/ 5570 w 19998"/>
                <a:gd name="connsiteY414" fmla="*/ 3050 h 19998"/>
                <a:gd name="connsiteX415" fmla="*/ 5632 w 19998"/>
                <a:gd name="connsiteY415" fmla="*/ 3252 h 19998"/>
                <a:gd name="connsiteX416" fmla="*/ 5592 w 19998"/>
                <a:gd name="connsiteY416" fmla="*/ 3252 h 19998"/>
                <a:gd name="connsiteX417" fmla="*/ 5570 w 19998"/>
                <a:gd name="connsiteY417" fmla="*/ 3316 h 19998"/>
                <a:gd name="connsiteX418" fmla="*/ 5511 w 19998"/>
                <a:gd name="connsiteY418" fmla="*/ 3316 h 19998"/>
                <a:gd name="connsiteX419" fmla="*/ 5675 w 19998"/>
                <a:gd name="connsiteY419" fmla="*/ 3800 h 19998"/>
                <a:gd name="connsiteX420" fmla="*/ 5649 w 19998"/>
                <a:gd name="connsiteY420" fmla="*/ 3826 h 19998"/>
                <a:gd name="connsiteX421" fmla="*/ 5732 w 19998"/>
                <a:gd name="connsiteY421" fmla="*/ 3842 h 19998"/>
                <a:gd name="connsiteX422" fmla="*/ 5713 w 19998"/>
                <a:gd name="connsiteY422" fmla="*/ 3842 h 19998"/>
                <a:gd name="connsiteX423" fmla="*/ 5732 w 19998"/>
                <a:gd name="connsiteY423" fmla="*/ 3882 h 19998"/>
                <a:gd name="connsiteX424" fmla="*/ 5775 w 19998"/>
                <a:gd name="connsiteY424" fmla="*/ 3882 h 19998"/>
                <a:gd name="connsiteX425" fmla="*/ 5861 w 19998"/>
                <a:gd name="connsiteY425" fmla="*/ 3762 h 19998"/>
                <a:gd name="connsiteX426" fmla="*/ 6499 w 19998"/>
                <a:gd name="connsiteY426" fmla="*/ 3906 h 19998"/>
                <a:gd name="connsiteX427" fmla="*/ 7611 w 19998"/>
                <a:gd name="connsiteY427" fmla="*/ 3826 h 19998"/>
                <a:gd name="connsiteX428" fmla="*/ 7923 w 19998"/>
                <a:gd name="connsiteY428" fmla="*/ 3722 h 19998"/>
                <a:gd name="connsiteX429" fmla="*/ 8045 w 19998"/>
                <a:gd name="connsiteY429" fmla="*/ 3703 h 19998"/>
                <a:gd name="connsiteX430" fmla="*/ 7611 w 19998"/>
                <a:gd name="connsiteY430" fmla="*/ 3600 h 19998"/>
                <a:gd name="connsiteX431" fmla="*/ 7611 w 19998"/>
                <a:gd name="connsiteY431" fmla="*/ 3581 h 19998"/>
                <a:gd name="connsiteX432" fmla="*/ 7799 w 19998"/>
                <a:gd name="connsiteY432" fmla="*/ 3092 h 19998"/>
                <a:gd name="connsiteX433" fmla="*/ 9574 w 19998"/>
                <a:gd name="connsiteY433" fmla="*/ 2317 h 19998"/>
                <a:gd name="connsiteX434" fmla="*/ 9843 w 19998"/>
                <a:gd name="connsiteY434" fmla="*/ 1993 h 19998"/>
                <a:gd name="connsiteX435" fmla="*/ 9902 w 19998"/>
                <a:gd name="connsiteY435" fmla="*/ 2051 h 19998"/>
                <a:gd name="connsiteX436" fmla="*/ 10031 w 19998"/>
                <a:gd name="connsiteY436" fmla="*/ 2051 h 19998"/>
                <a:gd name="connsiteX437" fmla="*/ 9964 w 19998"/>
                <a:gd name="connsiteY437" fmla="*/ 1972 h 19998"/>
                <a:gd name="connsiteX438" fmla="*/ 9943 w 19998"/>
                <a:gd name="connsiteY438" fmla="*/ 1993 h 19998"/>
                <a:gd name="connsiteX439" fmla="*/ 9843 w 19998"/>
                <a:gd name="connsiteY439" fmla="*/ 1645 h 19998"/>
                <a:gd name="connsiteX440" fmla="*/ 9902 w 19998"/>
                <a:gd name="connsiteY440" fmla="*/ 1645 h 19998"/>
                <a:gd name="connsiteX441" fmla="*/ 9902 w 19998"/>
                <a:gd name="connsiteY441" fmla="*/ 1628 h 19998"/>
                <a:gd name="connsiteX442" fmla="*/ 9902 w 19998"/>
                <a:gd name="connsiteY442" fmla="*/ 1607 h 19998"/>
                <a:gd name="connsiteX443" fmla="*/ 9843 w 19998"/>
                <a:gd name="connsiteY443" fmla="*/ 1542 h 19998"/>
                <a:gd name="connsiteX444" fmla="*/ 9886 w 19998"/>
                <a:gd name="connsiteY444" fmla="*/ 1260 h 19998"/>
                <a:gd name="connsiteX445" fmla="*/ 9926 w 19998"/>
                <a:gd name="connsiteY445" fmla="*/ 1243 h 19998"/>
                <a:gd name="connsiteX446" fmla="*/ 9886 w 19998"/>
                <a:gd name="connsiteY446" fmla="*/ 815 h 19998"/>
                <a:gd name="connsiteX447" fmla="*/ 9902 w 19998"/>
                <a:gd name="connsiteY447" fmla="*/ 815 h 19998"/>
                <a:gd name="connsiteX448" fmla="*/ 9886 w 19998"/>
                <a:gd name="connsiteY448" fmla="*/ 484 h 19998"/>
                <a:gd name="connsiteX449" fmla="*/ 10645 w 19998"/>
                <a:gd name="connsiteY449" fmla="*/ 186 h 19998"/>
                <a:gd name="connsiteX450" fmla="*/ 11307 w 19998"/>
                <a:gd name="connsiteY450" fmla="*/ 0 h 19998"/>
                <a:gd name="connsiteX451" fmla="*/ 11431 w 19998"/>
                <a:gd name="connsiteY451" fmla="*/ 324 h 19998"/>
                <a:gd name="connsiteX452" fmla="*/ 11431 w 19998"/>
                <a:gd name="connsiteY452" fmla="*/ 630 h 19998"/>
                <a:gd name="connsiteX453" fmla="*/ 11577 w 19998"/>
                <a:gd name="connsiteY453" fmla="*/ 630 h 19998"/>
                <a:gd name="connsiteX454" fmla="*/ 11700 w 19998"/>
                <a:gd name="connsiteY454" fmla="*/ 832 h 19998"/>
                <a:gd name="connsiteX455" fmla="*/ 11822 w 19998"/>
                <a:gd name="connsiteY455" fmla="*/ 895 h 19998"/>
                <a:gd name="connsiteX456" fmla="*/ 12158 w 19998"/>
                <a:gd name="connsiteY456" fmla="*/ 670 h 19998"/>
                <a:gd name="connsiteX457" fmla="*/ 12279 w 19998"/>
                <a:gd name="connsiteY457" fmla="*/ 792 h 19998"/>
                <a:gd name="connsiteX458" fmla="*/ 12255 w 19998"/>
                <a:gd name="connsiteY458" fmla="*/ 815 h 19998"/>
                <a:gd name="connsiteX459" fmla="*/ 12360 w 19998"/>
                <a:gd name="connsiteY459" fmla="*/ 895 h 19998"/>
                <a:gd name="connsiteX460" fmla="*/ 12360 w 19998"/>
                <a:gd name="connsiteY460" fmla="*/ 912 h 19998"/>
                <a:gd name="connsiteX461" fmla="*/ 12339 w 19998"/>
                <a:gd name="connsiteY461" fmla="*/ 935 h 19998"/>
                <a:gd name="connsiteX462" fmla="*/ 12548 w 19998"/>
                <a:gd name="connsiteY462" fmla="*/ 1342 h 19998"/>
                <a:gd name="connsiteX463" fmla="*/ 12753 w 19998"/>
                <a:gd name="connsiteY463" fmla="*/ 1260 h 19998"/>
                <a:gd name="connsiteX464" fmla="*/ 12729 w 19998"/>
                <a:gd name="connsiteY464" fmla="*/ 1363 h 19998"/>
                <a:gd name="connsiteX465" fmla="*/ 12834 w 19998"/>
                <a:gd name="connsiteY465" fmla="*/ 1323 h 19998"/>
                <a:gd name="connsiteX466" fmla="*/ 12853 w 19998"/>
                <a:gd name="connsiteY466" fmla="*/ 1342 h 19998"/>
                <a:gd name="connsiteX467" fmla="*/ 12901 w 19998"/>
                <a:gd name="connsiteY467" fmla="*/ 1342 h 19998"/>
                <a:gd name="connsiteX468" fmla="*/ 13039 w 19998"/>
                <a:gd name="connsiteY468" fmla="*/ 1769 h 19998"/>
                <a:gd name="connsiteX469" fmla="*/ 13039 w 19998"/>
                <a:gd name="connsiteY469" fmla="*/ 1751 h 19998"/>
                <a:gd name="connsiteX470" fmla="*/ 13065 w 19998"/>
                <a:gd name="connsiteY470" fmla="*/ 1751 h 19998"/>
                <a:gd name="connsiteX471" fmla="*/ 13082 w 19998"/>
                <a:gd name="connsiteY471" fmla="*/ 1671 h 19998"/>
                <a:gd name="connsiteX472" fmla="*/ 13186 w 19998"/>
                <a:gd name="connsiteY472" fmla="*/ 1645 h 19998"/>
                <a:gd name="connsiteX473" fmla="*/ 13203 w 19998"/>
                <a:gd name="connsiteY473" fmla="*/ 1671 h 19998"/>
                <a:gd name="connsiteX474" fmla="*/ 13203 w 19998"/>
                <a:gd name="connsiteY474" fmla="*/ 1645 h 19998"/>
                <a:gd name="connsiteX475" fmla="*/ 13267 w 19998"/>
                <a:gd name="connsiteY475" fmla="*/ 1645 h 19998"/>
                <a:gd name="connsiteX476" fmla="*/ 13267 w 19998"/>
                <a:gd name="connsiteY476" fmla="*/ 1671 h 19998"/>
                <a:gd name="connsiteX477" fmla="*/ 13308 w 19998"/>
                <a:gd name="connsiteY477" fmla="*/ 1687 h 19998"/>
                <a:gd name="connsiteX478" fmla="*/ 13308 w 19998"/>
                <a:gd name="connsiteY478" fmla="*/ 1711 h 19998"/>
                <a:gd name="connsiteX479" fmla="*/ 13515 w 19998"/>
                <a:gd name="connsiteY479" fmla="*/ 1628 h 19998"/>
                <a:gd name="connsiteX480" fmla="*/ 13598 w 19998"/>
                <a:gd name="connsiteY480" fmla="*/ 1751 h 19998"/>
                <a:gd name="connsiteX481" fmla="*/ 13660 w 19998"/>
                <a:gd name="connsiteY481" fmla="*/ 1769 h 19998"/>
                <a:gd name="connsiteX482" fmla="*/ 13660 w 19998"/>
                <a:gd name="connsiteY482" fmla="*/ 1833 h 19998"/>
                <a:gd name="connsiteX483" fmla="*/ 13677 w 19998"/>
                <a:gd name="connsiteY483" fmla="*/ 1833 h 19998"/>
                <a:gd name="connsiteX484" fmla="*/ 13677 w 19998"/>
                <a:gd name="connsiteY484" fmla="*/ 1849 h 19998"/>
                <a:gd name="connsiteX485" fmla="*/ 13725 w 19998"/>
                <a:gd name="connsiteY485" fmla="*/ 1849 h 19998"/>
                <a:gd name="connsiteX486" fmla="*/ 13703 w 19998"/>
                <a:gd name="connsiteY486" fmla="*/ 1833 h 19998"/>
                <a:gd name="connsiteX487" fmla="*/ 13725 w 19998"/>
                <a:gd name="connsiteY487" fmla="*/ 1791 h 19998"/>
                <a:gd name="connsiteX488" fmla="*/ 13808 w 19998"/>
                <a:gd name="connsiteY488" fmla="*/ 1873 h 19998"/>
                <a:gd name="connsiteX489" fmla="*/ 13725 w 19998"/>
                <a:gd name="connsiteY489" fmla="*/ 2155 h 19998"/>
                <a:gd name="connsiteX490" fmla="*/ 13725 w 19998"/>
                <a:gd name="connsiteY490" fmla="*/ 2138 h 19998"/>
                <a:gd name="connsiteX491" fmla="*/ 13784 w 19998"/>
                <a:gd name="connsiteY491" fmla="*/ 2155 h 19998"/>
                <a:gd name="connsiteX492" fmla="*/ 13825 w 19998"/>
                <a:gd name="connsiteY492" fmla="*/ 2301 h 19998"/>
                <a:gd name="connsiteX493" fmla="*/ 13703 w 19998"/>
                <a:gd name="connsiteY493" fmla="*/ 2420 h 19998"/>
                <a:gd name="connsiteX494" fmla="*/ 13741 w 19998"/>
                <a:gd name="connsiteY494" fmla="*/ 2463 h 19998"/>
                <a:gd name="connsiteX495" fmla="*/ 13703 w 19998"/>
                <a:gd name="connsiteY495" fmla="*/ 2503 h 19998"/>
                <a:gd name="connsiteX496" fmla="*/ 13784 w 19998"/>
                <a:gd name="connsiteY496" fmla="*/ 2519 h 19998"/>
                <a:gd name="connsiteX497" fmla="*/ 13784 w 19998"/>
                <a:gd name="connsiteY497" fmla="*/ 2540 h 19998"/>
                <a:gd name="connsiteX498" fmla="*/ 13849 w 19998"/>
                <a:gd name="connsiteY498" fmla="*/ 2540 h 19998"/>
                <a:gd name="connsiteX499" fmla="*/ 14280 w 19998"/>
                <a:gd name="connsiteY499" fmla="*/ 2540 h 19998"/>
                <a:gd name="connsiteX500" fmla="*/ 14527 w 19998"/>
                <a:gd name="connsiteY500" fmla="*/ 2437 h 19998"/>
                <a:gd name="connsiteX501" fmla="*/ 14527 w 19998"/>
                <a:gd name="connsiteY501" fmla="*/ 2218 h 19998"/>
                <a:gd name="connsiteX502" fmla="*/ 14715 w 19998"/>
                <a:gd name="connsiteY502" fmla="*/ 2051 h 19998"/>
                <a:gd name="connsiteX503" fmla="*/ 14815 w 19998"/>
                <a:gd name="connsiteY503" fmla="*/ 2115 h 19998"/>
                <a:gd name="connsiteX504" fmla="*/ 14775 w 19998"/>
                <a:gd name="connsiteY504" fmla="*/ 2138 h 19998"/>
                <a:gd name="connsiteX505" fmla="*/ 14796 w 19998"/>
                <a:gd name="connsiteY505" fmla="*/ 2218 h 19998"/>
                <a:gd name="connsiteX506" fmla="*/ 14756 w 19998"/>
                <a:gd name="connsiteY506" fmla="*/ 2195 h 19998"/>
                <a:gd name="connsiteX507" fmla="*/ 14732 w 19998"/>
                <a:gd name="connsiteY507" fmla="*/ 2218 h 19998"/>
                <a:gd name="connsiteX508" fmla="*/ 14756 w 19998"/>
                <a:gd name="connsiteY508" fmla="*/ 2237 h 19998"/>
                <a:gd name="connsiteX509" fmla="*/ 14732 w 19998"/>
                <a:gd name="connsiteY509" fmla="*/ 2275 h 19998"/>
                <a:gd name="connsiteX510" fmla="*/ 14715 w 19998"/>
                <a:gd name="connsiteY510" fmla="*/ 2275 h 19998"/>
                <a:gd name="connsiteX511" fmla="*/ 14756 w 19998"/>
                <a:gd name="connsiteY511" fmla="*/ 2341 h 19998"/>
                <a:gd name="connsiteX512" fmla="*/ 14675 w 19998"/>
                <a:gd name="connsiteY512" fmla="*/ 2519 h 19998"/>
                <a:gd name="connsiteX513" fmla="*/ 14815 w 19998"/>
                <a:gd name="connsiteY513" fmla="*/ 2622 h 19998"/>
                <a:gd name="connsiteX514" fmla="*/ 14796 w 19998"/>
                <a:gd name="connsiteY514" fmla="*/ 2904 h 19998"/>
                <a:gd name="connsiteX515" fmla="*/ 14918 w 19998"/>
                <a:gd name="connsiteY515" fmla="*/ 2904 h 19998"/>
                <a:gd name="connsiteX516" fmla="*/ 14918 w 19998"/>
                <a:gd name="connsiteY516" fmla="*/ 2867 h 19998"/>
                <a:gd name="connsiteX517" fmla="*/ 15001 w 19998"/>
                <a:gd name="connsiteY517" fmla="*/ 2888 h 19998"/>
                <a:gd name="connsiteX518" fmla="*/ 15230 w 19998"/>
                <a:gd name="connsiteY518" fmla="*/ 3074 h 19998"/>
                <a:gd name="connsiteX519" fmla="*/ 15249 w 19998"/>
                <a:gd name="connsiteY519" fmla="*/ 3050 h 19998"/>
                <a:gd name="connsiteX520" fmla="*/ 15249 w 19998"/>
                <a:gd name="connsiteY520" fmla="*/ 3114 h 19998"/>
                <a:gd name="connsiteX521" fmla="*/ 15330 w 19998"/>
                <a:gd name="connsiteY521" fmla="*/ 3114 h 19998"/>
                <a:gd name="connsiteX522" fmla="*/ 15418 w 19998"/>
                <a:gd name="connsiteY522" fmla="*/ 3114 h 19998"/>
                <a:gd name="connsiteX523" fmla="*/ 15499 w 19998"/>
                <a:gd name="connsiteY523" fmla="*/ 3196 h 19998"/>
                <a:gd name="connsiteX524" fmla="*/ 15475 w 19998"/>
                <a:gd name="connsiteY524" fmla="*/ 3252 h 19998"/>
                <a:gd name="connsiteX525" fmla="*/ 15499 w 19998"/>
                <a:gd name="connsiteY525" fmla="*/ 3295 h 19998"/>
                <a:gd name="connsiteX526" fmla="*/ 15499 w 19998"/>
                <a:gd name="connsiteY526" fmla="*/ 3276 h 19998"/>
                <a:gd name="connsiteX527" fmla="*/ 15599 w 19998"/>
                <a:gd name="connsiteY527" fmla="*/ 3276 h 19998"/>
                <a:gd name="connsiteX528" fmla="*/ 15704 w 19998"/>
                <a:gd name="connsiteY528" fmla="*/ 3374 h 19998"/>
                <a:gd name="connsiteX529" fmla="*/ 15682 w 19998"/>
                <a:gd name="connsiteY529" fmla="*/ 3414 h 19998"/>
                <a:gd name="connsiteX530" fmla="*/ 15723 w 19998"/>
                <a:gd name="connsiteY530" fmla="*/ 3478 h 19998"/>
                <a:gd name="connsiteX531" fmla="*/ 15704 w 19998"/>
                <a:gd name="connsiteY531" fmla="*/ 3497 h 19998"/>
                <a:gd name="connsiteX532" fmla="*/ 15747 w 19998"/>
                <a:gd name="connsiteY532" fmla="*/ 3534 h 19998"/>
                <a:gd name="connsiteX533" fmla="*/ 15747 w 19998"/>
                <a:gd name="connsiteY533" fmla="*/ 3518 h 19998"/>
                <a:gd name="connsiteX534" fmla="*/ 15935 w 19998"/>
                <a:gd name="connsiteY534" fmla="*/ 3478 h 19998"/>
                <a:gd name="connsiteX535" fmla="*/ 15935 w 19998"/>
                <a:gd name="connsiteY535" fmla="*/ 3518 h 19998"/>
                <a:gd name="connsiteX536" fmla="*/ 15951 w 19998"/>
                <a:gd name="connsiteY536" fmla="*/ 3518 h 19998"/>
                <a:gd name="connsiteX537" fmla="*/ 15992 w 19998"/>
                <a:gd name="connsiteY537" fmla="*/ 3414 h 19998"/>
                <a:gd name="connsiteX538" fmla="*/ 16156 w 19998"/>
                <a:gd name="connsiteY538" fmla="*/ 3414 h 19998"/>
                <a:gd name="connsiteX539" fmla="*/ 16156 w 19998"/>
                <a:gd name="connsiteY539" fmla="*/ 3374 h 19998"/>
                <a:gd name="connsiteX540" fmla="*/ 16302 w 19998"/>
                <a:gd name="connsiteY540" fmla="*/ 3436 h 19998"/>
                <a:gd name="connsiteX541" fmla="*/ 16285 w 19998"/>
                <a:gd name="connsiteY541" fmla="*/ 3454 h 19998"/>
                <a:gd name="connsiteX542" fmla="*/ 16366 w 19998"/>
                <a:gd name="connsiteY542" fmla="*/ 3518 h 19998"/>
                <a:gd name="connsiteX543" fmla="*/ 16490 w 19998"/>
                <a:gd name="connsiteY543" fmla="*/ 3518 h 19998"/>
                <a:gd name="connsiteX544" fmla="*/ 16506 w 19998"/>
                <a:gd name="connsiteY544" fmla="*/ 3600 h 19998"/>
                <a:gd name="connsiteX545" fmla="*/ 16590 w 19998"/>
                <a:gd name="connsiteY545" fmla="*/ 3624 h 19998"/>
                <a:gd name="connsiteX546" fmla="*/ 16611 w 19998"/>
                <a:gd name="connsiteY546" fmla="*/ 3581 h 19998"/>
                <a:gd name="connsiteX547" fmla="*/ 16694 w 19998"/>
                <a:gd name="connsiteY547" fmla="*/ 3600 h 19998"/>
                <a:gd name="connsiteX548" fmla="*/ 16694 w 19998"/>
                <a:gd name="connsiteY548" fmla="*/ 3560 h 19998"/>
                <a:gd name="connsiteX549" fmla="*/ 16716 w 19998"/>
                <a:gd name="connsiteY549" fmla="*/ 3560 h 19998"/>
                <a:gd name="connsiteX550" fmla="*/ 16716 w 19998"/>
                <a:gd name="connsiteY550" fmla="*/ 3518 h 19998"/>
                <a:gd name="connsiteX551" fmla="*/ 16759 w 19998"/>
                <a:gd name="connsiteY551" fmla="*/ 3497 h 19998"/>
                <a:gd name="connsiteX552" fmla="*/ 16759 w 19998"/>
                <a:gd name="connsiteY552" fmla="*/ 3478 h 19998"/>
                <a:gd name="connsiteX553" fmla="*/ 16940 w 19998"/>
                <a:gd name="connsiteY553" fmla="*/ 3478 h 19998"/>
                <a:gd name="connsiteX554" fmla="*/ 17085 w 19998"/>
                <a:gd name="connsiteY554" fmla="*/ 3560 h 19998"/>
                <a:gd name="connsiteX555" fmla="*/ 17085 w 19998"/>
                <a:gd name="connsiteY555" fmla="*/ 3534 h 19998"/>
                <a:gd name="connsiteX556" fmla="*/ 17192 w 19998"/>
                <a:gd name="connsiteY556" fmla="*/ 3518 h 19998"/>
                <a:gd name="connsiteX557" fmla="*/ 17192 w 19998"/>
                <a:gd name="connsiteY557" fmla="*/ 3534 h 19998"/>
                <a:gd name="connsiteX558" fmla="*/ 17373 w 19998"/>
                <a:gd name="connsiteY558" fmla="*/ 3640 h 19998"/>
                <a:gd name="connsiteX559" fmla="*/ 17354 w 19998"/>
                <a:gd name="connsiteY559" fmla="*/ 3663 h 19998"/>
                <a:gd name="connsiteX560" fmla="*/ 17437 w 19998"/>
                <a:gd name="connsiteY560" fmla="*/ 3783 h 19998"/>
                <a:gd name="connsiteX561" fmla="*/ 17397 w 19998"/>
                <a:gd name="connsiteY561" fmla="*/ 3783 h 19998"/>
                <a:gd name="connsiteX562" fmla="*/ 17414 w 19998"/>
                <a:gd name="connsiteY562" fmla="*/ 3826 h 19998"/>
                <a:gd name="connsiteX563" fmla="*/ 17437 w 19998"/>
                <a:gd name="connsiteY563" fmla="*/ 3826 h 19998"/>
                <a:gd name="connsiteX564" fmla="*/ 17602 w 19998"/>
                <a:gd name="connsiteY564" fmla="*/ 4028 h 19998"/>
                <a:gd name="connsiteX565" fmla="*/ 17623 w 19998"/>
                <a:gd name="connsiteY565" fmla="*/ 4091 h 19998"/>
                <a:gd name="connsiteX566" fmla="*/ 17642 w 19998"/>
                <a:gd name="connsiteY566" fmla="*/ 4091 h 19998"/>
                <a:gd name="connsiteX567" fmla="*/ 17683 w 19998"/>
                <a:gd name="connsiteY567" fmla="*/ 4211 h 19998"/>
                <a:gd name="connsiteX568" fmla="*/ 17849 w 19998"/>
                <a:gd name="connsiteY568" fmla="*/ 4211 h 19998"/>
                <a:gd name="connsiteX569" fmla="*/ 17849 w 19998"/>
                <a:gd name="connsiteY569" fmla="*/ 4171 h 19998"/>
                <a:gd name="connsiteX570" fmla="*/ 17871 w 19998"/>
                <a:gd name="connsiteY570" fmla="*/ 4171 h 19998"/>
                <a:gd name="connsiteX571" fmla="*/ 17830 w 19998"/>
                <a:gd name="connsiteY571" fmla="*/ 4091 h 19998"/>
                <a:gd name="connsiteX572" fmla="*/ 17871 w 19998"/>
                <a:gd name="connsiteY572" fmla="*/ 4065 h 19998"/>
                <a:gd name="connsiteX573" fmla="*/ 17935 w 19998"/>
                <a:gd name="connsiteY573" fmla="*/ 4091 h 19998"/>
                <a:gd name="connsiteX574" fmla="*/ 17976 w 19998"/>
                <a:gd name="connsiteY574" fmla="*/ 4065 h 19998"/>
                <a:gd name="connsiteX575" fmla="*/ 18019 w 19998"/>
                <a:gd name="connsiteY575" fmla="*/ 4091 h 19998"/>
                <a:gd name="connsiteX576" fmla="*/ 18140 w 19998"/>
                <a:gd name="connsiteY576" fmla="*/ 4131 h 19998"/>
                <a:gd name="connsiteX577" fmla="*/ 18183 w 19998"/>
                <a:gd name="connsiteY577" fmla="*/ 4293 h 19998"/>
                <a:gd name="connsiteX578" fmla="*/ 18200 w 19998"/>
                <a:gd name="connsiteY578" fmla="*/ 4293 h 19998"/>
                <a:gd name="connsiteX579" fmla="*/ 18223 w 19998"/>
                <a:gd name="connsiteY579" fmla="*/ 4211 h 19998"/>
                <a:gd name="connsiteX580" fmla="*/ 18240 w 19998"/>
                <a:gd name="connsiteY580" fmla="*/ 4211 h 19998"/>
                <a:gd name="connsiteX581" fmla="*/ 18240 w 19998"/>
                <a:gd name="connsiteY581" fmla="*/ 4230 h 19998"/>
                <a:gd name="connsiteX582" fmla="*/ 18281 w 19998"/>
                <a:gd name="connsiteY582" fmla="*/ 4230 h 19998"/>
                <a:gd name="connsiteX583" fmla="*/ 18328 w 19998"/>
                <a:gd name="connsiteY583" fmla="*/ 4270 h 19998"/>
                <a:gd name="connsiteX584" fmla="*/ 18369 w 19998"/>
                <a:gd name="connsiteY584" fmla="*/ 4253 h 19998"/>
                <a:gd name="connsiteX585" fmla="*/ 18388 w 19998"/>
                <a:gd name="connsiteY585" fmla="*/ 4270 h 19998"/>
                <a:gd name="connsiteX586" fmla="*/ 18531 w 19998"/>
                <a:gd name="connsiteY586" fmla="*/ 4253 h 19998"/>
                <a:gd name="connsiteX587" fmla="*/ 18531 w 19998"/>
                <a:gd name="connsiteY587" fmla="*/ 4270 h 19998"/>
                <a:gd name="connsiteX588" fmla="*/ 18631 w 19998"/>
                <a:gd name="connsiteY588" fmla="*/ 4211 h 19998"/>
                <a:gd name="connsiteX589" fmla="*/ 18631 w 19998"/>
                <a:gd name="connsiteY589" fmla="*/ 4131 h 19998"/>
                <a:gd name="connsiteX590" fmla="*/ 18762 w 19998"/>
                <a:gd name="connsiteY590" fmla="*/ 4108 h 19998"/>
                <a:gd name="connsiteX591" fmla="*/ 18778 w 19998"/>
                <a:gd name="connsiteY591" fmla="*/ 4148 h 19998"/>
                <a:gd name="connsiteX592" fmla="*/ 18821 w 19998"/>
                <a:gd name="connsiteY592" fmla="*/ 4131 h 19998"/>
                <a:gd name="connsiteX593" fmla="*/ 18943 w 19998"/>
                <a:gd name="connsiteY593" fmla="*/ 4333 h 19998"/>
                <a:gd name="connsiteX594" fmla="*/ 19047 w 19998"/>
                <a:gd name="connsiteY594" fmla="*/ 4333 h 19998"/>
                <a:gd name="connsiteX595" fmla="*/ 19064 w 19998"/>
                <a:gd name="connsiteY595" fmla="*/ 4392 h 19998"/>
                <a:gd name="connsiteX596" fmla="*/ 19152 w 19998"/>
                <a:gd name="connsiteY596" fmla="*/ 4392 h 19998"/>
                <a:gd name="connsiteX597" fmla="*/ 19152 w 19998"/>
                <a:gd name="connsiteY597" fmla="*/ 4373 h 19998"/>
                <a:gd name="connsiteX598" fmla="*/ 19212 w 19998"/>
                <a:gd name="connsiteY598" fmla="*/ 4373 h 19998"/>
                <a:gd name="connsiteX599" fmla="*/ 19212 w 19998"/>
                <a:gd name="connsiteY599" fmla="*/ 4392 h 19998"/>
                <a:gd name="connsiteX600" fmla="*/ 19317 w 19998"/>
                <a:gd name="connsiteY600" fmla="*/ 4333 h 19998"/>
                <a:gd name="connsiteX601" fmla="*/ 19417 w 19998"/>
                <a:gd name="connsiteY601" fmla="*/ 4392 h 19998"/>
                <a:gd name="connsiteX602" fmla="*/ 19443 w 19998"/>
                <a:gd name="connsiteY602" fmla="*/ 4373 h 19998"/>
                <a:gd name="connsiteX603" fmla="*/ 19500 w 19998"/>
                <a:gd name="connsiteY603" fmla="*/ 4373 h 19998"/>
                <a:gd name="connsiteX604" fmla="*/ 19521 w 19998"/>
                <a:gd name="connsiteY604" fmla="*/ 4352 h 19998"/>
                <a:gd name="connsiteX605" fmla="*/ 19998 w 19998"/>
                <a:gd name="connsiteY605" fmla="*/ 4512 h 19998"/>
                <a:gd name="connsiteX606" fmla="*/ 19750 w 19998"/>
                <a:gd name="connsiteY606" fmla="*/ 4939 h 19998"/>
                <a:gd name="connsiteX607" fmla="*/ 19712 w 19998"/>
                <a:gd name="connsiteY607" fmla="*/ 4939 h 19998"/>
                <a:gd name="connsiteX608" fmla="*/ 19686 w 19998"/>
                <a:gd name="connsiteY608" fmla="*/ 5003 h 19998"/>
                <a:gd name="connsiteX609" fmla="*/ 19645 w 19998"/>
                <a:gd name="connsiteY609" fmla="*/ 5003 h 19998"/>
                <a:gd name="connsiteX610" fmla="*/ 19131 w 19998"/>
                <a:gd name="connsiteY610" fmla="*/ 6512 h 19998"/>
                <a:gd name="connsiteX611" fmla="*/ 19236 w 19998"/>
                <a:gd name="connsiteY611" fmla="*/ 7750 h 19998"/>
                <a:gd name="connsiteX612" fmla="*/ 19212 w 19998"/>
                <a:gd name="connsiteY612" fmla="*/ 7750 h 19998"/>
                <a:gd name="connsiteX613" fmla="*/ 19090 w 19998"/>
                <a:gd name="connsiteY613" fmla="*/ 7870 h 19998"/>
                <a:gd name="connsiteX614" fmla="*/ 19152 w 19998"/>
                <a:gd name="connsiteY614" fmla="*/ 7853 h 19998"/>
                <a:gd name="connsiteX615" fmla="*/ 19064 w 19998"/>
                <a:gd name="connsiteY615" fmla="*/ 7973 h 19998"/>
                <a:gd name="connsiteX616" fmla="*/ 18983 w 19998"/>
                <a:gd name="connsiteY616" fmla="*/ 7973 h 19998"/>
                <a:gd name="connsiteX617" fmla="*/ 18714 w 19998"/>
                <a:gd name="connsiteY617" fmla="*/ 8135 h 19998"/>
                <a:gd name="connsiteX618" fmla="*/ 18695 w 19998"/>
                <a:gd name="connsiteY618" fmla="*/ 8093 h 19998"/>
                <a:gd name="connsiteX619" fmla="*/ 18614 w 19998"/>
                <a:gd name="connsiteY619" fmla="*/ 7997 h 19998"/>
                <a:gd name="connsiteX620" fmla="*/ 18304 w 19998"/>
                <a:gd name="connsiteY62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341 w 19998"/>
                <a:gd name="connsiteY375" fmla="*/ 5165 h 19998"/>
                <a:gd name="connsiteX376" fmla="*/ 1524 w 19998"/>
                <a:gd name="connsiteY376" fmla="*/ 5069 h 19998"/>
                <a:gd name="connsiteX377" fmla="*/ 1562 w 19998"/>
                <a:gd name="connsiteY377" fmla="*/ 5069 h 19998"/>
                <a:gd name="connsiteX378" fmla="*/ 1562 w 19998"/>
                <a:gd name="connsiteY378" fmla="*/ 5043 h 19998"/>
                <a:gd name="connsiteX379" fmla="*/ 1815 w 19998"/>
                <a:gd name="connsiteY379" fmla="*/ 5125 h 19998"/>
                <a:gd name="connsiteX380" fmla="*/ 1936 w 19998"/>
                <a:gd name="connsiteY380" fmla="*/ 5165 h 19998"/>
                <a:gd name="connsiteX381" fmla="*/ 1936 w 19998"/>
                <a:gd name="connsiteY381" fmla="*/ 5149 h 19998"/>
                <a:gd name="connsiteX382" fmla="*/ 1979 w 19998"/>
                <a:gd name="connsiteY382" fmla="*/ 5003 h 19998"/>
                <a:gd name="connsiteX383" fmla="*/ 1936 w 19998"/>
                <a:gd name="connsiteY383" fmla="*/ 4939 h 19998"/>
                <a:gd name="connsiteX384" fmla="*/ 2103 w 19998"/>
                <a:gd name="connsiteY384" fmla="*/ 4820 h 19998"/>
                <a:gd name="connsiteX385" fmla="*/ 2496 w 19998"/>
                <a:gd name="connsiteY385" fmla="*/ 4777 h 19998"/>
                <a:gd name="connsiteX386" fmla="*/ 2536 w 19998"/>
                <a:gd name="connsiteY386" fmla="*/ 4860 h 19998"/>
                <a:gd name="connsiteX387" fmla="*/ 2722 w 19998"/>
                <a:gd name="connsiteY387" fmla="*/ 4761 h 19998"/>
                <a:gd name="connsiteX388" fmla="*/ 2722 w 19998"/>
                <a:gd name="connsiteY388" fmla="*/ 4900 h 19998"/>
                <a:gd name="connsiteX389" fmla="*/ 2805 w 19998"/>
                <a:gd name="connsiteY389" fmla="*/ 4923 h 19998"/>
                <a:gd name="connsiteX390" fmla="*/ 2970 w 19998"/>
                <a:gd name="connsiteY390" fmla="*/ 5189 h 19998"/>
                <a:gd name="connsiteX391" fmla="*/ 3256 w 19998"/>
                <a:gd name="connsiteY391" fmla="*/ 5673 h 19998"/>
                <a:gd name="connsiteX392" fmla="*/ 3608 w 19998"/>
                <a:gd name="connsiteY392" fmla="*/ 5391 h 19998"/>
                <a:gd name="connsiteX393" fmla="*/ 3860 w 19998"/>
                <a:gd name="connsiteY393" fmla="*/ 5268 h 19998"/>
                <a:gd name="connsiteX394" fmla="*/ 3999 w 19998"/>
                <a:gd name="connsiteY394" fmla="*/ 5534 h 19998"/>
                <a:gd name="connsiteX395" fmla="*/ 4351 w 19998"/>
                <a:gd name="connsiteY395" fmla="*/ 5351 h 19998"/>
                <a:gd name="connsiteX396" fmla="*/ 4580 w 19998"/>
                <a:gd name="connsiteY396" fmla="*/ 5268 h 19998"/>
                <a:gd name="connsiteX397" fmla="*/ 4580 w 19998"/>
                <a:gd name="connsiteY397" fmla="*/ 5471 h 19998"/>
                <a:gd name="connsiteX398" fmla="*/ 4994 w 19998"/>
                <a:gd name="connsiteY398" fmla="*/ 5449 h 19998"/>
                <a:gd name="connsiteX399" fmla="*/ 5323 w 19998"/>
                <a:gd name="connsiteY399" fmla="*/ 5471 h 19998"/>
                <a:gd name="connsiteX400" fmla="*/ 5242 w 19998"/>
                <a:gd name="connsiteY400" fmla="*/ 5407 h 19998"/>
                <a:gd name="connsiteX401" fmla="*/ 4994 w 19998"/>
                <a:gd name="connsiteY401" fmla="*/ 5003 h 19998"/>
                <a:gd name="connsiteX402" fmla="*/ 4970 w 19998"/>
                <a:gd name="connsiteY402" fmla="*/ 5003 h 19998"/>
                <a:gd name="connsiteX403" fmla="*/ 5054 w 19998"/>
                <a:gd name="connsiteY403" fmla="*/ 4618 h 19998"/>
                <a:gd name="connsiteX404" fmla="*/ 5054 w 19998"/>
                <a:gd name="connsiteY404" fmla="*/ 4601 h 19998"/>
                <a:gd name="connsiteX405" fmla="*/ 5037 w 19998"/>
                <a:gd name="connsiteY405" fmla="*/ 4618 h 19998"/>
                <a:gd name="connsiteX406" fmla="*/ 5011 w 19998"/>
                <a:gd name="connsiteY406" fmla="*/ 4131 h 19998"/>
                <a:gd name="connsiteX407" fmla="*/ 4642 w 19998"/>
                <a:gd name="connsiteY407" fmla="*/ 3335 h 19998"/>
                <a:gd name="connsiteX408" fmla="*/ 4663 w 19998"/>
                <a:gd name="connsiteY408" fmla="*/ 3092 h 19998"/>
                <a:gd name="connsiteX409" fmla="*/ 4563 w 19998"/>
                <a:gd name="connsiteY409" fmla="*/ 3050 h 19998"/>
                <a:gd name="connsiteX410" fmla="*/ 4684 w 19998"/>
                <a:gd name="connsiteY410" fmla="*/ 2947 h 19998"/>
                <a:gd name="connsiteX411" fmla="*/ 5242 w 19998"/>
                <a:gd name="connsiteY411" fmla="*/ 3092 h 19998"/>
                <a:gd name="connsiteX412" fmla="*/ 5258 w 19998"/>
                <a:gd name="connsiteY412" fmla="*/ 3029 h 19998"/>
                <a:gd name="connsiteX413" fmla="*/ 5570 w 19998"/>
                <a:gd name="connsiteY413" fmla="*/ 3050 h 19998"/>
                <a:gd name="connsiteX414" fmla="*/ 5632 w 19998"/>
                <a:gd name="connsiteY414" fmla="*/ 3252 h 19998"/>
                <a:gd name="connsiteX415" fmla="*/ 5592 w 19998"/>
                <a:gd name="connsiteY415" fmla="*/ 3252 h 19998"/>
                <a:gd name="connsiteX416" fmla="*/ 5570 w 19998"/>
                <a:gd name="connsiteY416" fmla="*/ 3316 h 19998"/>
                <a:gd name="connsiteX417" fmla="*/ 5511 w 19998"/>
                <a:gd name="connsiteY417" fmla="*/ 3316 h 19998"/>
                <a:gd name="connsiteX418" fmla="*/ 5675 w 19998"/>
                <a:gd name="connsiteY418" fmla="*/ 3800 h 19998"/>
                <a:gd name="connsiteX419" fmla="*/ 5649 w 19998"/>
                <a:gd name="connsiteY419" fmla="*/ 3826 h 19998"/>
                <a:gd name="connsiteX420" fmla="*/ 5732 w 19998"/>
                <a:gd name="connsiteY420" fmla="*/ 3842 h 19998"/>
                <a:gd name="connsiteX421" fmla="*/ 5713 w 19998"/>
                <a:gd name="connsiteY421" fmla="*/ 3842 h 19998"/>
                <a:gd name="connsiteX422" fmla="*/ 5732 w 19998"/>
                <a:gd name="connsiteY422" fmla="*/ 3882 h 19998"/>
                <a:gd name="connsiteX423" fmla="*/ 5775 w 19998"/>
                <a:gd name="connsiteY423" fmla="*/ 3882 h 19998"/>
                <a:gd name="connsiteX424" fmla="*/ 5861 w 19998"/>
                <a:gd name="connsiteY424" fmla="*/ 3762 h 19998"/>
                <a:gd name="connsiteX425" fmla="*/ 6499 w 19998"/>
                <a:gd name="connsiteY425" fmla="*/ 3906 h 19998"/>
                <a:gd name="connsiteX426" fmla="*/ 7611 w 19998"/>
                <a:gd name="connsiteY426" fmla="*/ 3826 h 19998"/>
                <a:gd name="connsiteX427" fmla="*/ 7923 w 19998"/>
                <a:gd name="connsiteY427" fmla="*/ 3722 h 19998"/>
                <a:gd name="connsiteX428" fmla="*/ 8045 w 19998"/>
                <a:gd name="connsiteY428" fmla="*/ 3703 h 19998"/>
                <a:gd name="connsiteX429" fmla="*/ 7611 w 19998"/>
                <a:gd name="connsiteY429" fmla="*/ 3600 h 19998"/>
                <a:gd name="connsiteX430" fmla="*/ 7611 w 19998"/>
                <a:gd name="connsiteY430" fmla="*/ 3581 h 19998"/>
                <a:gd name="connsiteX431" fmla="*/ 7799 w 19998"/>
                <a:gd name="connsiteY431" fmla="*/ 3092 h 19998"/>
                <a:gd name="connsiteX432" fmla="*/ 9574 w 19998"/>
                <a:gd name="connsiteY432" fmla="*/ 2317 h 19998"/>
                <a:gd name="connsiteX433" fmla="*/ 9843 w 19998"/>
                <a:gd name="connsiteY433" fmla="*/ 1993 h 19998"/>
                <a:gd name="connsiteX434" fmla="*/ 9902 w 19998"/>
                <a:gd name="connsiteY434" fmla="*/ 2051 h 19998"/>
                <a:gd name="connsiteX435" fmla="*/ 10031 w 19998"/>
                <a:gd name="connsiteY435" fmla="*/ 2051 h 19998"/>
                <a:gd name="connsiteX436" fmla="*/ 9964 w 19998"/>
                <a:gd name="connsiteY436" fmla="*/ 1972 h 19998"/>
                <a:gd name="connsiteX437" fmla="*/ 9943 w 19998"/>
                <a:gd name="connsiteY437" fmla="*/ 1993 h 19998"/>
                <a:gd name="connsiteX438" fmla="*/ 9843 w 19998"/>
                <a:gd name="connsiteY438" fmla="*/ 1645 h 19998"/>
                <a:gd name="connsiteX439" fmla="*/ 9902 w 19998"/>
                <a:gd name="connsiteY439" fmla="*/ 1645 h 19998"/>
                <a:gd name="connsiteX440" fmla="*/ 9902 w 19998"/>
                <a:gd name="connsiteY440" fmla="*/ 1628 h 19998"/>
                <a:gd name="connsiteX441" fmla="*/ 9902 w 19998"/>
                <a:gd name="connsiteY441" fmla="*/ 1607 h 19998"/>
                <a:gd name="connsiteX442" fmla="*/ 9843 w 19998"/>
                <a:gd name="connsiteY442" fmla="*/ 1542 h 19998"/>
                <a:gd name="connsiteX443" fmla="*/ 9886 w 19998"/>
                <a:gd name="connsiteY443" fmla="*/ 1260 h 19998"/>
                <a:gd name="connsiteX444" fmla="*/ 9926 w 19998"/>
                <a:gd name="connsiteY444" fmla="*/ 1243 h 19998"/>
                <a:gd name="connsiteX445" fmla="*/ 9886 w 19998"/>
                <a:gd name="connsiteY445" fmla="*/ 815 h 19998"/>
                <a:gd name="connsiteX446" fmla="*/ 9902 w 19998"/>
                <a:gd name="connsiteY446" fmla="*/ 815 h 19998"/>
                <a:gd name="connsiteX447" fmla="*/ 9886 w 19998"/>
                <a:gd name="connsiteY447" fmla="*/ 484 h 19998"/>
                <a:gd name="connsiteX448" fmla="*/ 10645 w 19998"/>
                <a:gd name="connsiteY448" fmla="*/ 186 h 19998"/>
                <a:gd name="connsiteX449" fmla="*/ 11307 w 19998"/>
                <a:gd name="connsiteY449" fmla="*/ 0 h 19998"/>
                <a:gd name="connsiteX450" fmla="*/ 11431 w 19998"/>
                <a:gd name="connsiteY450" fmla="*/ 324 h 19998"/>
                <a:gd name="connsiteX451" fmla="*/ 11431 w 19998"/>
                <a:gd name="connsiteY451" fmla="*/ 630 h 19998"/>
                <a:gd name="connsiteX452" fmla="*/ 11577 w 19998"/>
                <a:gd name="connsiteY452" fmla="*/ 630 h 19998"/>
                <a:gd name="connsiteX453" fmla="*/ 11700 w 19998"/>
                <a:gd name="connsiteY453" fmla="*/ 832 h 19998"/>
                <a:gd name="connsiteX454" fmla="*/ 11822 w 19998"/>
                <a:gd name="connsiteY454" fmla="*/ 895 h 19998"/>
                <a:gd name="connsiteX455" fmla="*/ 12158 w 19998"/>
                <a:gd name="connsiteY455" fmla="*/ 670 h 19998"/>
                <a:gd name="connsiteX456" fmla="*/ 12279 w 19998"/>
                <a:gd name="connsiteY456" fmla="*/ 792 h 19998"/>
                <a:gd name="connsiteX457" fmla="*/ 12255 w 19998"/>
                <a:gd name="connsiteY457" fmla="*/ 815 h 19998"/>
                <a:gd name="connsiteX458" fmla="*/ 12360 w 19998"/>
                <a:gd name="connsiteY458" fmla="*/ 895 h 19998"/>
                <a:gd name="connsiteX459" fmla="*/ 12360 w 19998"/>
                <a:gd name="connsiteY459" fmla="*/ 912 h 19998"/>
                <a:gd name="connsiteX460" fmla="*/ 12339 w 19998"/>
                <a:gd name="connsiteY460" fmla="*/ 935 h 19998"/>
                <a:gd name="connsiteX461" fmla="*/ 12548 w 19998"/>
                <a:gd name="connsiteY461" fmla="*/ 1342 h 19998"/>
                <a:gd name="connsiteX462" fmla="*/ 12753 w 19998"/>
                <a:gd name="connsiteY462" fmla="*/ 1260 h 19998"/>
                <a:gd name="connsiteX463" fmla="*/ 12729 w 19998"/>
                <a:gd name="connsiteY463" fmla="*/ 1363 h 19998"/>
                <a:gd name="connsiteX464" fmla="*/ 12834 w 19998"/>
                <a:gd name="connsiteY464" fmla="*/ 1323 h 19998"/>
                <a:gd name="connsiteX465" fmla="*/ 12853 w 19998"/>
                <a:gd name="connsiteY465" fmla="*/ 1342 h 19998"/>
                <a:gd name="connsiteX466" fmla="*/ 12901 w 19998"/>
                <a:gd name="connsiteY466" fmla="*/ 1342 h 19998"/>
                <a:gd name="connsiteX467" fmla="*/ 13039 w 19998"/>
                <a:gd name="connsiteY467" fmla="*/ 1769 h 19998"/>
                <a:gd name="connsiteX468" fmla="*/ 13039 w 19998"/>
                <a:gd name="connsiteY468" fmla="*/ 1751 h 19998"/>
                <a:gd name="connsiteX469" fmla="*/ 13065 w 19998"/>
                <a:gd name="connsiteY469" fmla="*/ 1751 h 19998"/>
                <a:gd name="connsiteX470" fmla="*/ 13082 w 19998"/>
                <a:gd name="connsiteY470" fmla="*/ 1671 h 19998"/>
                <a:gd name="connsiteX471" fmla="*/ 13186 w 19998"/>
                <a:gd name="connsiteY471" fmla="*/ 1645 h 19998"/>
                <a:gd name="connsiteX472" fmla="*/ 13203 w 19998"/>
                <a:gd name="connsiteY472" fmla="*/ 1671 h 19998"/>
                <a:gd name="connsiteX473" fmla="*/ 13203 w 19998"/>
                <a:gd name="connsiteY473" fmla="*/ 1645 h 19998"/>
                <a:gd name="connsiteX474" fmla="*/ 13267 w 19998"/>
                <a:gd name="connsiteY474" fmla="*/ 1645 h 19998"/>
                <a:gd name="connsiteX475" fmla="*/ 13267 w 19998"/>
                <a:gd name="connsiteY475" fmla="*/ 1671 h 19998"/>
                <a:gd name="connsiteX476" fmla="*/ 13308 w 19998"/>
                <a:gd name="connsiteY476" fmla="*/ 1687 h 19998"/>
                <a:gd name="connsiteX477" fmla="*/ 13308 w 19998"/>
                <a:gd name="connsiteY477" fmla="*/ 1711 h 19998"/>
                <a:gd name="connsiteX478" fmla="*/ 13515 w 19998"/>
                <a:gd name="connsiteY478" fmla="*/ 1628 h 19998"/>
                <a:gd name="connsiteX479" fmla="*/ 13598 w 19998"/>
                <a:gd name="connsiteY479" fmla="*/ 1751 h 19998"/>
                <a:gd name="connsiteX480" fmla="*/ 13660 w 19998"/>
                <a:gd name="connsiteY480" fmla="*/ 1769 h 19998"/>
                <a:gd name="connsiteX481" fmla="*/ 13660 w 19998"/>
                <a:gd name="connsiteY481" fmla="*/ 1833 h 19998"/>
                <a:gd name="connsiteX482" fmla="*/ 13677 w 19998"/>
                <a:gd name="connsiteY482" fmla="*/ 1833 h 19998"/>
                <a:gd name="connsiteX483" fmla="*/ 13677 w 19998"/>
                <a:gd name="connsiteY483" fmla="*/ 1849 h 19998"/>
                <a:gd name="connsiteX484" fmla="*/ 13725 w 19998"/>
                <a:gd name="connsiteY484" fmla="*/ 1849 h 19998"/>
                <a:gd name="connsiteX485" fmla="*/ 13703 w 19998"/>
                <a:gd name="connsiteY485" fmla="*/ 1833 h 19998"/>
                <a:gd name="connsiteX486" fmla="*/ 13725 w 19998"/>
                <a:gd name="connsiteY486" fmla="*/ 1791 h 19998"/>
                <a:gd name="connsiteX487" fmla="*/ 13808 w 19998"/>
                <a:gd name="connsiteY487" fmla="*/ 1873 h 19998"/>
                <a:gd name="connsiteX488" fmla="*/ 13725 w 19998"/>
                <a:gd name="connsiteY488" fmla="*/ 2155 h 19998"/>
                <a:gd name="connsiteX489" fmla="*/ 13725 w 19998"/>
                <a:gd name="connsiteY489" fmla="*/ 2138 h 19998"/>
                <a:gd name="connsiteX490" fmla="*/ 13784 w 19998"/>
                <a:gd name="connsiteY490" fmla="*/ 2155 h 19998"/>
                <a:gd name="connsiteX491" fmla="*/ 13825 w 19998"/>
                <a:gd name="connsiteY491" fmla="*/ 2301 h 19998"/>
                <a:gd name="connsiteX492" fmla="*/ 13703 w 19998"/>
                <a:gd name="connsiteY492" fmla="*/ 2420 h 19998"/>
                <a:gd name="connsiteX493" fmla="*/ 13741 w 19998"/>
                <a:gd name="connsiteY493" fmla="*/ 2463 h 19998"/>
                <a:gd name="connsiteX494" fmla="*/ 13703 w 19998"/>
                <a:gd name="connsiteY494" fmla="*/ 2503 h 19998"/>
                <a:gd name="connsiteX495" fmla="*/ 13784 w 19998"/>
                <a:gd name="connsiteY495" fmla="*/ 2519 h 19998"/>
                <a:gd name="connsiteX496" fmla="*/ 13784 w 19998"/>
                <a:gd name="connsiteY496" fmla="*/ 2540 h 19998"/>
                <a:gd name="connsiteX497" fmla="*/ 13849 w 19998"/>
                <a:gd name="connsiteY497" fmla="*/ 2540 h 19998"/>
                <a:gd name="connsiteX498" fmla="*/ 14280 w 19998"/>
                <a:gd name="connsiteY498" fmla="*/ 2540 h 19998"/>
                <a:gd name="connsiteX499" fmla="*/ 14527 w 19998"/>
                <a:gd name="connsiteY499" fmla="*/ 2437 h 19998"/>
                <a:gd name="connsiteX500" fmla="*/ 14527 w 19998"/>
                <a:gd name="connsiteY500" fmla="*/ 2218 h 19998"/>
                <a:gd name="connsiteX501" fmla="*/ 14715 w 19998"/>
                <a:gd name="connsiteY501" fmla="*/ 2051 h 19998"/>
                <a:gd name="connsiteX502" fmla="*/ 14815 w 19998"/>
                <a:gd name="connsiteY502" fmla="*/ 2115 h 19998"/>
                <a:gd name="connsiteX503" fmla="*/ 14775 w 19998"/>
                <a:gd name="connsiteY503" fmla="*/ 2138 h 19998"/>
                <a:gd name="connsiteX504" fmla="*/ 14796 w 19998"/>
                <a:gd name="connsiteY504" fmla="*/ 2218 h 19998"/>
                <a:gd name="connsiteX505" fmla="*/ 14756 w 19998"/>
                <a:gd name="connsiteY505" fmla="*/ 2195 h 19998"/>
                <a:gd name="connsiteX506" fmla="*/ 14732 w 19998"/>
                <a:gd name="connsiteY506" fmla="*/ 2218 h 19998"/>
                <a:gd name="connsiteX507" fmla="*/ 14756 w 19998"/>
                <a:gd name="connsiteY507" fmla="*/ 2237 h 19998"/>
                <a:gd name="connsiteX508" fmla="*/ 14732 w 19998"/>
                <a:gd name="connsiteY508" fmla="*/ 2275 h 19998"/>
                <a:gd name="connsiteX509" fmla="*/ 14715 w 19998"/>
                <a:gd name="connsiteY509" fmla="*/ 2275 h 19998"/>
                <a:gd name="connsiteX510" fmla="*/ 14756 w 19998"/>
                <a:gd name="connsiteY510" fmla="*/ 2341 h 19998"/>
                <a:gd name="connsiteX511" fmla="*/ 14675 w 19998"/>
                <a:gd name="connsiteY511" fmla="*/ 2519 h 19998"/>
                <a:gd name="connsiteX512" fmla="*/ 14815 w 19998"/>
                <a:gd name="connsiteY512" fmla="*/ 2622 h 19998"/>
                <a:gd name="connsiteX513" fmla="*/ 14796 w 19998"/>
                <a:gd name="connsiteY513" fmla="*/ 2904 h 19998"/>
                <a:gd name="connsiteX514" fmla="*/ 14918 w 19998"/>
                <a:gd name="connsiteY514" fmla="*/ 2904 h 19998"/>
                <a:gd name="connsiteX515" fmla="*/ 14918 w 19998"/>
                <a:gd name="connsiteY515" fmla="*/ 2867 h 19998"/>
                <a:gd name="connsiteX516" fmla="*/ 15001 w 19998"/>
                <a:gd name="connsiteY516" fmla="*/ 2888 h 19998"/>
                <a:gd name="connsiteX517" fmla="*/ 15230 w 19998"/>
                <a:gd name="connsiteY517" fmla="*/ 3074 h 19998"/>
                <a:gd name="connsiteX518" fmla="*/ 15249 w 19998"/>
                <a:gd name="connsiteY518" fmla="*/ 3050 h 19998"/>
                <a:gd name="connsiteX519" fmla="*/ 15249 w 19998"/>
                <a:gd name="connsiteY519" fmla="*/ 3114 h 19998"/>
                <a:gd name="connsiteX520" fmla="*/ 15330 w 19998"/>
                <a:gd name="connsiteY520" fmla="*/ 3114 h 19998"/>
                <a:gd name="connsiteX521" fmla="*/ 15418 w 19998"/>
                <a:gd name="connsiteY521" fmla="*/ 3114 h 19998"/>
                <a:gd name="connsiteX522" fmla="*/ 15499 w 19998"/>
                <a:gd name="connsiteY522" fmla="*/ 3196 h 19998"/>
                <a:gd name="connsiteX523" fmla="*/ 15475 w 19998"/>
                <a:gd name="connsiteY523" fmla="*/ 3252 h 19998"/>
                <a:gd name="connsiteX524" fmla="*/ 15499 w 19998"/>
                <a:gd name="connsiteY524" fmla="*/ 3295 h 19998"/>
                <a:gd name="connsiteX525" fmla="*/ 15499 w 19998"/>
                <a:gd name="connsiteY525" fmla="*/ 3276 h 19998"/>
                <a:gd name="connsiteX526" fmla="*/ 15599 w 19998"/>
                <a:gd name="connsiteY526" fmla="*/ 3276 h 19998"/>
                <a:gd name="connsiteX527" fmla="*/ 15704 w 19998"/>
                <a:gd name="connsiteY527" fmla="*/ 3374 h 19998"/>
                <a:gd name="connsiteX528" fmla="*/ 15682 w 19998"/>
                <a:gd name="connsiteY528" fmla="*/ 3414 h 19998"/>
                <a:gd name="connsiteX529" fmla="*/ 15723 w 19998"/>
                <a:gd name="connsiteY529" fmla="*/ 3478 h 19998"/>
                <a:gd name="connsiteX530" fmla="*/ 15704 w 19998"/>
                <a:gd name="connsiteY530" fmla="*/ 3497 h 19998"/>
                <a:gd name="connsiteX531" fmla="*/ 15747 w 19998"/>
                <a:gd name="connsiteY531" fmla="*/ 3534 h 19998"/>
                <a:gd name="connsiteX532" fmla="*/ 15747 w 19998"/>
                <a:gd name="connsiteY532" fmla="*/ 3518 h 19998"/>
                <a:gd name="connsiteX533" fmla="*/ 15935 w 19998"/>
                <a:gd name="connsiteY533" fmla="*/ 3478 h 19998"/>
                <a:gd name="connsiteX534" fmla="*/ 15935 w 19998"/>
                <a:gd name="connsiteY534" fmla="*/ 3518 h 19998"/>
                <a:gd name="connsiteX535" fmla="*/ 15951 w 19998"/>
                <a:gd name="connsiteY535" fmla="*/ 3518 h 19998"/>
                <a:gd name="connsiteX536" fmla="*/ 15992 w 19998"/>
                <a:gd name="connsiteY536" fmla="*/ 3414 h 19998"/>
                <a:gd name="connsiteX537" fmla="*/ 16156 w 19998"/>
                <a:gd name="connsiteY537" fmla="*/ 3414 h 19998"/>
                <a:gd name="connsiteX538" fmla="*/ 16156 w 19998"/>
                <a:gd name="connsiteY538" fmla="*/ 3374 h 19998"/>
                <a:gd name="connsiteX539" fmla="*/ 16302 w 19998"/>
                <a:gd name="connsiteY539" fmla="*/ 3436 h 19998"/>
                <a:gd name="connsiteX540" fmla="*/ 16285 w 19998"/>
                <a:gd name="connsiteY540" fmla="*/ 3454 h 19998"/>
                <a:gd name="connsiteX541" fmla="*/ 16366 w 19998"/>
                <a:gd name="connsiteY541" fmla="*/ 3518 h 19998"/>
                <a:gd name="connsiteX542" fmla="*/ 16490 w 19998"/>
                <a:gd name="connsiteY542" fmla="*/ 3518 h 19998"/>
                <a:gd name="connsiteX543" fmla="*/ 16506 w 19998"/>
                <a:gd name="connsiteY543" fmla="*/ 3600 h 19998"/>
                <a:gd name="connsiteX544" fmla="*/ 16590 w 19998"/>
                <a:gd name="connsiteY544" fmla="*/ 3624 h 19998"/>
                <a:gd name="connsiteX545" fmla="*/ 16611 w 19998"/>
                <a:gd name="connsiteY545" fmla="*/ 3581 h 19998"/>
                <a:gd name="connsiteX546" fmla="*/ 16694 w 19998"/>
                <a:gd name="connsiteY546" fmla="*/ 3600 h 19998"/>
                <a:gd name="connsiteX547" fmla="*/ 16694 w 19998"/>
                <a:gd name="connsiteY547" fmla="*/ 3560 h 19998"/>
                <a:gd name="connsiteX548" fmla="*/ 16716 w 19998"/>
                <a:gd name="connsiteY548" fmla="*/ 3560 h 19998"/>
                <a:gd name="connsiteX549" fmla="*/ 16716 w 19998"/>
                <a:gd name="connsiteY549" fmla="*/ 3518 h 19998"/>
                <a:gd name="connsiteX550" fmla="*/ 16759 w 19998"/>
                <a:gd name="connsiteY550" fmla="*/ 3497 h 19998"/>
                <a:gd name="connsiteX551" fmla="*/ 16759 w 19998"/>
                <a:gd name="connsiteY551" fmla="*/ 3478 h 19998"/>
                <a:gd name="connsiteX552" fmla="*/ 16940 w 19998"/>
                <a:gd name="connsiteY552" fmla="*/ 3478 h 19998"/>
                <a:gd name="connsiteX553" fmla="*/ 17085 w 19998"/>
                <a:gd name="connsiteY553" fmla="*/ 3560 h 19998"/>
                <a:gd name="connsiteX554" fmla="*/ 17085 w 19998"/>
                <a:gd name="connsiteY554" fmla="*/ 3534 h 19998"/>
                <a:gd name="connsiteX555" fmla="*/ 17192 w 19998"/>
                <a:gd name="connsiteY555" fmla="*/ 3518 h 19998"/>
                <a:gd name="connsiteX556" fmla="*/ 17192 w 19998"/>
                <a:gd name="connsiteY556" fmla="*/ 3534 h 19998"/>
                <a:gd name="connsiteX557" fmla="*/ 17373 w 19998"/>
                <a:gd name="connsiteY557" fmla="*/ 3640 h 19998"/>
                <a:gd name="connsiteX558" fmla="*/ 17354 w 19998"/>
                <a:gd name="connsiteY558" fmla="*/ 3663 h 19998"/>
                <a:gd name="connsiteX559" fmla="*/ 17437 w 19998"/>
                <a:gd name="connsiteY559" fmla="*/ 3783 h 19998"/>
                <a:gd name="connsiteX560" fmla="*/ 17397 w 19998"/>
                <a:gd name="connsiteY560" fmla="*/ 3783 h 19998"/>
                <a:gd name="connsiteX561" fmla="*/ 17414 w 19998"/>
                <a:gd name="connsiteY561" fmla="*/ 3826 h 19998"/>
                <a:gd name="connsiteX562" fmla="*/ 17437 w 19998"/>
                <a:gd name="connsiteY562" fmla="*/ 3826 h 19998"/>
                <a:gd name="connsiteX563" fmla="*/ 17602 w 19998"/>
                <a:gd name="connsiteY563" fmla="*/ 4028 h 19998"/>
                <a:gd name="connsiteX564" fmla="*/ 17623 w 19998"/>
                <a:gd name="connsiteY564" fmla="*/ 4091 h 19998"/>
                <a:gd name="connsiteX565" fmla="*/ 17642 w 19998"/>
                <a:gd name="connsiteY565" fmla="*/ 4091 h 19998"/>
                <a:gd name="connsiteX566" fmla="*/ 17683 w 19998"/>
                <a:gd name="connsiteY566" fmla="*/ 4211 h 19998"/>
                <a:gd name="connsiteX567" fmla="*/ 17849 w 19998"/>
                <a:gd name="connsiteY567" fmla="*/ 4211 h 19998"/>
                <a:gd name="connsiteX568" fmla="*/ 17849 w 19998"/>
                <a:gd name="connsiteY568" fmla="*/ 4171 h 19998"/>
                <a:gd name="connsiteX569" fmla="*/ 17871 w 19998"/>
                <a:gd name="connsiteY569" fmla="*/ 4171 h 19998"/>
                <a:gd name="connsiteX570" fmla="*/ 17830 w 19998"/>
                <a:gd name="connsiteY570" fmla="*/ 4091 h 19998"/>
                <a:gd name="connsiteX571" fmla="*/ 17871 w 19998"/>
                <a:gd name="connsiteY571" fmla="*/ 4065 h 19998"/>
                <a:gd name="connsiteX572" fmla="*/ 17935 w 19998"/>
                <a:gd name="connsiteY572" fmla="*/ 4091 h 19998"/>
                <a:gd name="connsiteX573" fmla="*/ 17976 w 19998"/>
                <a:gd name="connsiteY573" fmla="*/ 4065 h 19998"/>
                <a:gd name="connsiteX574" fmla="*/ 18019 w 19998"/>
                <a:gd name="connsiteY574" fmla="*/ 4091 h 19998"/>
                <a:gd name="connsiteX575" fmla="*/ 18140 w 19998"/>
                <a:gd name="connsiteY575" fmla="*/ 4131 h 19998"/>
                <a:gd name="connsiteX576" fmla="*/ 18183 w 19998"/>
                <a:gd name="connsiteY576" fmla="*/ 4293 h 19998"/>
                <a:gd name="connsiteX577" fmla="*/ 18200 w 19998"/>
                <a:gd name="connsiteY577" fmla="*/ 4293 h 19998"/>
                <a:gd name="connsiteX578" fmla="*/ 18223 w 19998"/>
                <a:gd name="connsiteY578" fmla="*/ 4211 h 19998"/>
                <a:gd name="connsiteX579" fmla="*/ 18240 w 19998"/>
                <a:gd name="connsiteY579" fmla="*/ 4211 h 19998"/>
                <a:gd name="connsiteX580" fmla="*/ 18240 w 19998"/>
                <a:gd name="connsiteY580" fmla="*/ 4230 h 19998"/>
                <a:gd name="connsiteX581" fmla="*/ 18281 w 19998"/>
                <a:gd name="connsiteY581" fmla="*/ 4230 h 19998"/>
                <a:gd name="connsiteX582" fmla="*/ 18328 w 19998"/>
                <a:gd name="connsiteY582" fmla="*/ 4270 h 19998"/>
                <a:gd name="connsiteX583" fmla="*/ 18369 w 19998"/>
                <a:gd name="connsiteY583" fmla="*/ 4253 h 19998"/>
                <a:gd name="connsiteX584" fmla="*/ 18388 w 19998"/>
                <a:gd name="connsiteY584" fmla="*/ 4270 h 19998"/>
                <a:gd name="connsiteX585" fmla="*/ 18531 w 19998"/>
                <a:gd name="connsiteY585" fmla="*/ 4253 h 19998"/>
                <a:gd name="connsiteX586" fmla="*/ 18531 w 19998"/>
                <a:gd name="connsiteY586" fmla="*/ 4270 h 19998"/>
                <a:gd name="connsiteX587" fmla="*/ 18631 w 19998"/>
                <a:gd name="connsiteY587" fmla="*/ 4211 h 19998"/>
                <a:gd name="connsiteX588" fmla="*/ 18631 w 19998"/>
                <a:gd name="connsiteY588" fmla="*/ 4131 h 19998"/>
                <a:gd name="connsiteX589" fmla="*/ 18762 w 19998"/>
                <a:gd name="connsiteY589" fmla="*/ 4108 h 19998"/>
                <a:gd name="connsiteX590" fmla="*/ 18778 w 19998"/>
                <a:gd name="connsiteY590" fmla="*/ 4148 h 19998"/>
                <a:gd name="connsiteX591" fmla="*/ 18821 w 19998"/>
                <a:gd name="connsiteY591" fmla="*/ 4131 h 19998"/>
                <a:gd name="connsiteX592" fmla="*/ 18943 w 19998"/>
                <a:gd name="connsiteY592" fmla="*/ 4333 h 19998"/>
                <a:gd name="connsiteX593" fmla="*/ 19047 w 19998"/>
                <a:gd name="connsiteY593" fmla="*/ 4333 h 19998"/>
                <a:gd name="connsiteX594" fmla="*/ 19064 w 19998"/>
                <a:gd name="connsiteY594" fmla="*/ 4392 h 19998"/>
                <a:gd name="connsiteX595" fmla="*/ 19152 w 19998"/>
                <a:gd name="connsiteY595" fmla="*/ 4392 h 19998"/>
                <a:gd name="connsiteX596" fmla="*/ 19152 w 19998"/>
                <a:gd name="connsiteY596" fmla="*/ 4373 h 19998"/>
                <a:gd name="connsiteX597" fmla="*/ 19212 w 19998"/>
                <a:gd name="connsiteY597" fmla="*/ 4373 h 19998"/>
                <a:gd name="connsiteX598" fmla="*/ 19212 w 19998"/>
                <a:gd name="connsiteY598" fmla="*/ 4392 h 19998"/>
                <a:gd name="connsiteX599" fmla="*/ 19317 w 19998"/>
                <a:gd name="connsiteY599" fmla="*/ 4333 h 19998"/>
                <a:gd name="connsiteX600" fmla="*/ 19417 w 19998"/>
                <a:gd name="connsiteY600" fmla="*/ 4392 h 19998"/>
                <a:gd name="connsiteX601" fmla="*/ 19443 w 19998"/>
                <a:gd name="connsiteY601" fmla="*/ 4373 h 19998"/>
                <a:gd name="connsiteX602" fmla="*/ 19500 w 19998"/>
                <a:gd name="connsiteY602" fmla="*/ 4373 h 19998"/>
                <a:gd name="connsiteX603" fmla="*/ 19521 w 19998"/>
                <a:gd name="connsiteY603" fmla="*/ 4352 h 19998"/>
                <a:gd name="connsiteX604" fmla="*/ 19998 w 19998"/>
                <a:gd name="connsiteY604" fmla="*/ 4512 h 19998"/>
                <a:gd name="connsiteX605" fmla="*/ 19750 w 19998"/>
                <a:gd name="connsiteY605" fmla="*/ 4939 h 19998"/>
                <a:gd name="connsiteX606" fmla="*/ 19712 w 19998"/>
                <a:gd name="connsiteY606" fmla="*/ 4939 h 19998"/>
                <a:gd name="connsiteX607" fmla="*/ 19686 w 19998"/>
                <a:gd name="connsiteY607" fmla="*/ 5003 h 19998"/>
                <a:gd name="connsiteX608" fmla="*/ 19645 w 19998"/>
                <a:gd name="connsiteY608" fmla="*/ 5003 h 19998"/>
                <a:gd name="connsiteX609" fmla="*/ 19131 w 19998"/>
                <a:gd name="connsiteY609" fmla="*/ 6512 h 19998"/>
                <a:gd name="connsiteX610" fmla="*/ 19236 w 19998"/>
                <a:gd name="connsiteY610" fmla="*/ 7750 h 19998"/>
                <a:gd name="connsiteX611" fmla="*/ 19212 w 19998"/>
                <a:gd name="connsiteY611" fmla="*/ 7750 h 19998"/>
                <a:gd name="connsiteX612" fmla="*/ 19090 w 19998"/>
                <a:gd name="connsiteY612" fmla="*/ 7870 h 19998"/>
                <a:gd name="connsiteX613" fmla="*/ 19152 w 19998"/>
                <a:gd name="connsiteY613" fmla="*/ 7853 h 19998"/>
                <a:gd name="connsiteX614" fmla="*/ 19064 w 19998"/>
                <a:gd name="connsiteY614" fmla="*/ 7973 h 19998"/>
                <a:gd name="connsiteX615" fmla="*/ 18983 w 19998"/>
                <a:gd name="connsiteY615" fmla="*/ 7973 h 19998"/>
                <a:gd name="connsiteX616" fmla="*/ 18714 w 19998"/>
                <a:gd name="connsiteY616" fmla="*/ 8135 h 19998"/>
                <a:gd name="connsiteX617" fmla="*/ 18695 w 19998"/>
                <a:gd name="connsiteY617" fmla="*/ 8093 h 19998"/>
                <a:gd name="connsiteX618" fmla="*/ 18614 w 19998"/>
                <a:gd name="connsiteY618" fmla="*/ 7997 h 19998"/>
                <a:gd name="connsiteX619" fmla="*/ 18304 w 19998"/>
                <a:gd name="connsiteY61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341 w 19998"/>
                <a:gd name="connsiteY375" fmla="*/ 5165 h 19998"/>
                <a:gd name="connsiteX376" fmla="*/ 1524 w 19998"/>
                <a:gd name="connsiteY376" fmla="*/ 5069 h 19998"/>
                <a:gd name="connsiteX377" fmla="*/ 1562 w 19998"/>
                <a:gd name="connsiteY377" fmla="*/ 5069 h 19998"/>
                <a:gd name="connsiteX378" fmla="*/ 1815 w 19998"/>
                <a:gd name="connsiteY378" fmla="*/ 5125 h 19998"/>
                <a:gd name="connsiteX379" fmla="*/ 1936 w 19998"/>
                <a:gd name="connsiteY379" fmla="*/ 5165 h 19998"/>
                <a:gd name="connsiteX380" fmla="*/ 1936 w 19998"/>
                <a:gd name="connsiteY380" fmla="*/ 5149 h 19998"/>
                <a:gd name="connsiteX381" fmla="*/ 1979 w 19998"/>
                <a:gd name="connsiteY381" fmla="*/ 5003 h 19998"/>
                <a:gd name="connsiteX382" fmla="*/ 1936 w 19998"/>
                <a:gd name="connsiteY382" fmla="*/ 4939 h 19998"/>
                <a:gd name="connsiteX383" fmla="*/ 2103 w 19998"/>
                <a:gd name="connsiteY383" fmla="*/ 4820 h 19998"/>
                <a:gd name="connsiteX384" fmla="*/ 2496 w 19998"/>
                <a:gd name="connsiteY384" fmla="*/ 4777 h 19998"/>
                <a:gd name="connsiteX385" fmla="*/ 2536 w 19998"/>
                <a:gd name="connsiteY385" fmla="*/ 4860 h 19998"/>
                <a:gd name="connsiteX386" fmla="*/ 2722 w 19998"/>
                <a:gd name="connsiteY386" fmla="*/ 4761 h 19998"/>
                <a:gd name="connsiteX387" fmla="*/ 2722 w 19998"/>
                <a:gd name="connsiteY387" fmla="*/ 4900 h 19998"/>
                <a:gd name="connsiteX388" fmla="*/ 2805 w 19998"/>
                <a:gd name="connsiteY388" fmla="*/ 4923 h 19998"/>
                <a:gd name="connsiteX389" fmla="*/ 2970 w 19998"/>
                <a:gd name="connsiteY389" fmla="*/ 5189 h 19998"/>
                <a:gd name="connsiteX390" fmla="*/ 3256 w 19998"/>
                <a:gd name="connsiteY390" fmla="*/ 5673 h 19998"/>
                <a:gd name="connsiteX391" fmla="*/ 3608 w 19998"/>
                <a:gd name="connsiteY391" fmla="*/ 5391 h 19998"/>
                <a:gd name="connsiteX392" fmla="*/ 3860 w 19998"/>
                <a:gd name="connsiteY392" fmla="*/ 5268 h 19998"/>
                <a:gd name="connsiteX393" fmla="*/ 3999 w 19998"/>
                <a:gd name="connsiteY393" fmla="*/ 5534 h 19998"/>
                <a:gd name="connsiteX394" fmla="*/ 4351 w 19998"/>
                <a:gd name="connsiteY394" fmla="*/ 5351 h 19998"/>
                <a:gd name="connsiteX395" fmla="*/ 4580 w 19998"/>
                <a:gd name="connsiteY395" fmla="*/ 5268 h 19998"/>
                <a:gd name="connsiteX396" fmla="*/ 4580 w 19998"/>
                <a:gd name="connsiteY396" fmla="*/ 5471 h 19998"/>
                <a:gd name="connsiteX397" fmla="*/ 4994 w 19998"/>
                <a:gd name="connsiteY397" fmla="*/ 5449 h 19998"/>
                <a:gd name="connsiteX398" fmla="*/ 5323 w 19998"/>
                <a:gd name="connsiteY398" fmla="*/ 5471 h 19998"/>
                <a:gd name="connsiteX399" fmla="*/ 5242 w 19998"/>
                <a:gd name="connsiteY399" fmla="*/ 5407 h 19998"/>
                <a:gd name="connsiteX400" fmla="*/ 4994 w 19998"/>
                <a:gd name="connsiteY400" fmla="*/ 5003 h 19998"/>
                <a:gd name="connsiteX401" fmla="*/ 4970 w 19998"/>
                <a:gd name="connsiteY401" fmla="*/ 5003 h 19998"/>
                <a:gd name="connsiteX402" fmla="*/ 5054 w 19998"/>
                <a:gd name="connsiteY402" fmla="*/ 4618 h 19998"/>
                <a:gd name="connsiteX403" fmla="*/ 5054 w 19998"/>
                <a:gd name="connsiteY403" fmla="*/ 4601 h 19998"/>
                <a:gd name="connsiteX404" fmla="*/ 5037 w 19998"/>
                <a:gd name="connsiteY404" fmla="*/ 4618 h 19998"/>
                <a:gd name="connsiteX405" fmla="*/ 5011 w 19998"/>
                <a:gd name="connsiteY405" fmla="*/ 4131 h 19998"/>
                <a:gd name="connsiteX406" fmla="*/ 4642 w 19998"/>
                <a:gd name="connsiteY406" fmla="*/ 3335 h 19998"/>
                <a:gd name="connsiteX407" fmla="*/ 4663 w 19998"/>
                <a:gd name="connsiteY407" fmla="*/ 3092 h 19998"/>
                <a:gd name="connsiteX408" fmla="*/ 4563 w 19998"/>
                <a:gd name="connsiteY408" fmla="*/ 3050 h 19998"/>
                <a:gd name="connsiteX409" fmla="*/ 4684 w 19998"/>
                <a:gd name="connsiteY409" fmla="*/ 2947 h 19998"/>
                <a:gd name="connsiteX410" fmla="*/ 5242 w 19998"/>
                <a:gd name="connsiteY410" fmla="*/ 3092 h 19998"/>
                <a:gd name="connsiteX411" fmla="*/ 5258 w 19998"/>
                <a:gd name="connsiteY411" fmla="*/ 3029 h 19998"/>
                <a:gd name="connsiteX412" fmla="*/ 5570 w 19998"/>
                <a:gd name="connsiteY412" fmla="*/ 3050 h 19998"/>
                <a:gd name="connsiteX413" fmla="*/ 5632 w 19998"/>
                <a:gd name="connsiteY413" fmla="*/ 3252 h 19998"/>
                <a:gd name="connsiteX414" fmla="*/ 5592 w 19998"/>
                <a:gd name="connsiteY414" fmla="*/ 3252 h 19998"/>
                <a:gd name="connsiteX415" fmla="*/ 5570 w 19998"/>
                <a:gd name="connsiteY415" fmla="*/ 3316 h 19998"/>
                <a:gd name="connsiteX416" fmla="*/ 5511 w 19998"/>
                <a:gd name="connsiteY416" fmla="*/ 3316 h 19998"/>
                <a:gd name="connsiteX417" fmla="*/ 5675 w 19998"/>
                <a:gd name="connsiteY417" fmla="*/ 3800 h 19998"/>
                <a:gd name="connsiteX418" fmla="*/ 5649 w 19998"/>
                <a:gd name="connsiteY418" fmla="*/ 3826 h 19998"/>
                <a:gd name="connsiteX419" fmla="*/ 5732 w 19998"/>
                <a:gd name="connsiteY419" fmla="*/ 3842 h 19998"/>
                <a:gd name="connsiteX420" fmla="*/ 5713 w 19998"/>
                <a:gd name="connsiteY420" fmla="*/ 3842 h 19998"/>
                <a:gd name="connsiteX421" fmla="*/ 5732 w 19998"/>
                <a:gd name="connsiteY421" fmla="*/ 3882 h 19998"/>
                <a:gd name="connsiteX422" fmla="*/ 5775 w 19998"/>
                <a:gd name="connsiteY422" fmla="*/ 3882 h 19998"/>
                <a:gd name="connsiteX423" fmla="*/ 5861 w 19998"/>
                <a:gd name="connsiteY423" fmla="*/ 3762 h 19998"/>
                <a:gd name="connsiteX424" fmla="*/ 6499 w 19998"/>
                <a:gd name="connsiteY424" fmla="*/ 3906 h 19998"/>
                <a:gd name="connsiteX425" fmla="*/ 7611 w 19998"/>
                <a:gd name="connsiteY425" fmla="*/ 3826 h 19998"/>
                <a:gd name="connsiteX426" fmla="*/ 7923 w 19998"/>
                <a:gd name="connsiteY426" fmla="*/ 3722 h 19998"/>
                <a:gd name="connsiteX427" fmla="*/ 8045 w 19998"/>
                <a:gd name="connsiteY427" fmla="*/ 3703 h 19998"/>
                <a:gd name="connsiteX428" fmla="*/ 7611 w 19998"/>
                <a:gd name="connsiteY428" fmla="*/ 3600 h 19998"/>
                <a:gd name="connsiteX429" fmla="*/ 7611 w 19998"/>
                <a:gd name="connsiteY429" fmla="*/ 3581 h 19998"/>
                <a:gd name="connsiteX430" fmla="*/ 7799 w 19998"/>
                <a:gd name="connsiteY430" fmla="*/ 3092 h 19998"/>
                <a:gd name="connsiteX431" fmla="*/ 9574 w 19998"/>
                <a:gd name="connsiteY431" fmla="*/ 2317 h 19998"/>
                <a:gd name="connsiteX432" fmla="*/ 9843 w 19998"/>
                <a:gd name="connsiteY432" fmla="*/ 1993 h 19998"/>
                <a:gd name="connsiteX433" fmla="*/ 9902 w 19998"/>
                <a:gd name="connsiteY433" fmla="*/ 2051 h 19998"/>
                <a:gd name="connsiteX434" fmla="*/ 10031 w 19998"/>
                <a:gd name="connsiteY434" fmla="*/ 2051 h 19998"/>
                <a:gd name="connsiteX435" fmla="*/ 9964 w 19998"/>
                <a:gd name="connsiteY435" fmla="*/ 1972 h 19998"/>
                <a:gd name="connsiteX436" fmla="*/ 9943 w 19998"/>
                <a:gd name="connsiteY436" fmla="*/ 1993 h 19998"/>
                <a:gd name="connsiteX437" fmla="*/ 9843 w 19998"/>
                <a:gd name="connsiteY437" fmla="*/ 1645 h 19998"/>
                <a:gd name="connsiteX438" fmla="*/ 9902 w 19998"/>
                <a:gd name="connsiteY438" fmla="*/ 1645 h 19998"/>
                <a:gd name="connsiteX439" fmla="*/ 9902 w 19998"/>
                <a:gd name="connsiteY439" fmla="*/ 1628 h 19998"/>
                <a:gd name="connsiteX440" fmla="*/ 9902 w 19998"/>
                <a:gd name="connsiteY440" fmla="*/ 1607 h 19998"/>
                <a:gd name="connsiteX441" fmla="*/ 9843 w 19998"/>
                <a:gd name="connsiteY441" fmla="*/ 1542 h 19998"/>
                <a:gd name="connsiteX442" fmla="*/ 9886 w 19998"/>
                <a:gd name="connsiteY442" fmla="*/ 1260 h 19998"/>
                <a:gd name="connsiteX443" fmla="*/ 9926 w 19998"/>
                <a:gd name="connsiteY443" fmla="*/ 1243 h 19998"/>
                <a:gd name="connsiteX444" fmla="*/ 9886 w 19998"/>
                <a:gd name="connsiteY444" fmla="*/ 815 h 19998"/>
                <a:gd name="connsiteX445" fmla="*/ 9902 w 19998"/>
                <a:gd name="connsiteY445" fmla="*/ 815 h 19998"/>
                <a:gd name="connsiteX446" fmla="*/ 9886 w 19998"/>
                <a:gd name="connsiteY446" fmla="*/ 484 h 19998"/>
                <a:gd name="connsiteX447" fmla="*/ 10645 w 19998"/>
                <a:gd name="connsiteY447" fmla="*/ 186 h 19998"/>
                <a:gd name="connsiteX448" fmla="*/ 11307 w 19998"/>
                <a:gd name="connsiteY448" fmla="*/ 0 h 19998"/>
                <a:gd name="connsiteX449" fmla="*/ 11431 w 19998"/>
                <a:gd name="connsiteY449" fmla="*/ 324 h 19998"/>
                <a:gd name="connsiteX450" fmla="*/ 11431 w 19998"/>
                <a:gd name="connsiteY450" fmla="*/ 630 h 19998"/>
                <a:gd name="connsiteX451" fmla="*/ 11577 w 19998"/>
                <a:gd name="connsiteY451" fmla="*/ 630 h 19998"/>
                <a:gd name="connsiteX452" fmla="*/ 11700 w 19998"/>
                <a:gd name="connsiteY452" fmla="*/ 832 h 19998"/>
                <a:gd name="connsiteX453" fmla="*/ 11822 w 19998"/>
                <a:gd name="connsiteY453" fmla="*/ 895 h 19998"/>
                <a:gd name="connsiteX454" fmla="*/ 12158 w 19998"/>
                <a:gd name="connsiteY454" fmla="*/ 670 h 19998"/>
                <a:gd name="connsiteX455" fmla="*/ 12279 w 19998"/>
                <a:gd name="connsiteY455" fmla="*/ 792 h 19998"/>
                <a:gd name="connsiteX456" fmla="*/ 12255 w 19998"/>
                <a:gd name="connsiteY456" fmla="*/ 815 h 19998"/>
                <a:gd name="connsiteX457" fmla="*/ 12360 w 19998"/>
                <a:gd name="connsiteY457" fmla="*/ 895 h 19998"/>
                <a:gd name="connsiteX458" fmla="*/ 12360 w 19998"/>
                <a:gd name="connsiteY458" fmla="*/ 912 h 19998"/>
                <a:gd name="connsiteX459" fmla="*/ 12339 w 19998"/>
                <a:gd name="connsiteY459" fmla="*/ 935 h 19998"/>
                <a:gd name="connsiteX460" fmla="*/ 12548 w 19998"/>
                <a:gd name="connsiteY460" fmla="*/ 1342 h 19998"/>
                <a:gd name="connsiteX461" fmla="*/ 12753 w 19998"/>
                <a:gd name="connsiteY461" fmla="*/ 1260 h 19998"/>
                <a:gd name="connsiteX462" fmla="*/ 12729 w 19998"/>
                <a:gd name="connsiteY462" fmla="*/ 1363 h 19998"/>
                <a:gd name="connsiteX463" fmla="*/ 12834 w 19998"/>
                <a:gd name="connsiteY463" fmla="*/ 1323 h 19998"/>
                <a:gd name="connsiteX464" fmla="*/ 12853 w 19998"/>
                <a:gd name="connsiteY464" fmla="*/ 1342 h 19998"/>
                <a:gd name="connsiteX465" fmla="*/ 12901 w 19998"/>
                <a:gd name="connsiteY465" fmla="*/ 1342 h 19998"/>
                <a:gd name="connsiteX466" fmla="*/ 13039 w 19998"/>
                <a:gd name="connsiteY466" fmla="*/ 1769 h 19998"/>
                <a:gd name="connsiteX467" fmla="*/ 13039 w 19998"/>
                <a:gd name="connsiteY467" fmla="*/ 1751 h 19998"/>
                <a:gd name="connsiteX468" fmla="*/ 13065 w 19998"/>
                <a:gd name="connsiteY468" fmla="*/ 1751 h 19998"/>
                <a:gd name="connsiteX469" fmla="*/ 13082 w 19998"/>
                <a:gd name="connsiteY469" fmla="*/ 1671 h 19998"/>
                <a:gd name="connsiteX470" fmla="*/ 13186 w 19998"/>
                <a:gd name="connsiteY470" fmla="*/ 1645 h 19998"/>
                <a:gd name="connsiteX471" fmla="*/ 13203 w 19998"/>
                <a:gd name="connsiteY471" fmla="*/ 1671 h 19998"/>
                <a:gd name="connsiteX472" fmla="*/ 13203 w 19998"/>
                <a:gd name="connsiteY472" fmla="*/ 1645 h 19998"/>
                <a:gd name="connsiteX473" fmla="*/ 13267 w 19998"/>
                <a:gd name="connsiteY473" fmla="*/ 1645 h 19998"/>
                <a:gd name="connsiteX474" fmla="*/ 13267 w 19998"/>
                <a:gd name="connsiteY474" fmla="*/ 1671 h 19998"/>
                <a:gd name="connsiteX475" fmla="*/ 13308 w 19998"/>
                <a:gd name="connsiteY475" fmla="*/ 1687 h 19998"/>
                <a:gd name="connsiteX476" fmla="*/ 13308 w 19998"/>
                <a:gd name="connsiteY476" fmla="*/ 1711 h 19998"/>
                <a:gd name="connsiteX477" fmla="*/ 13515 w 19998"/>
                <a:gd name="connsiteY477" fmla="*/ 1628 h 19998"/>
                <a:gd name="connsiteX478" fmla="*/ 13598 w 19998"/>
                <a:gd name="connsiteY478" fmla="*/ 1751 h 19998"/>
                <a:gd name="connsiteX479" fmla="*/ 13660 w 19998"/>
                <a:gd name="connsiteY479" fmla="*/ 1769 h 19998"/>
                <a:gd name="connsiteX480" fmla="*/ 13660 w 19998"/>
                <a:gd name="connsiteY480" fmla="*/ 1833 h 19998"/>
                <a:gd name="connsiteX481" fmla="*/ 13677 w 19998"/>
                <a:gd name="connsiteY481" fmla="*/ 1833 h 19998"/>
                <a:gd name="connsiteX482" fmla="*/ 13677 w 19998"/>
                <a:gd name="connsiteY482" fmla="*/ 1849 h 19998"/>
                <a:gd name="connsiteX483" fmla="*/ 13725 w 19998"/>
                <a:gd name="connsiteY483" fmla="*/ 1849 h 19998"/>
                <a:gd name="connsiteX484" fmla="*/ 13703 w 19998"/>
                <a:gd name="connsiteY484" fmla="*/ 1833 h 19998"/>
                <a:gd name="connsiteX485" fmla="*/ 13725 w 19998"/>
                <a:gd name="connsiteY485" fmla="*/ 1791 h 19998"/>
                <a:gd name="connsiteX486" fmla="*/ 13808 w 19998"/>
                <a:gd name="connsiteY486" fmla="*/ 1873 h 19998"/>
                <a:gd name="connsiteX487" fmla="*/ 13725 w 19998"/>
                <a:gd name="connsiteY487" fmla="*/ 2155 h 19998"/>
                <a:gd name="connsiteX488" fmla="*/ 13725 w 19998"/>
                <a:gd name="connsiteY488" fmla="*/ 2138 h 19998"/>
                <a:gd name="connsiteX489" fmla="*/ 13784 w 19998"/>
                <a:gd name="connsiteY489" fmla="*/ 2155 h 19998"/>
                <a:gd name="connsiteX490" fmla="*/ 13825 w 19998"/>
                <a:gd name="connsiteY490" fmla="*/ 2301 h 19998"/>
                <a:gd name="connsiteX491" fmla="*/ 13703 w 19998"/>
                <a:gd name="connsiteY491" fmla="*/ 2420 h 19998"/>
                <a:gd name="connsiteX492" fmla="*/ 13741 w 19998"/>
                <a:gd name="connsiteY492" fmla="*/ 2463 h 19998"/>
                <a:gd name="connsiteX493" fmla="*/ 13703 w 19998"/>
                <a:gd name="connsiteY493" fmla="*/ 2503 h 19998"/>
                <a:gd name="connsiteX494" fmla="*/ 13784 w 19998"/>
                <a:gd name="connsiteY494" fmla="*/ 2519 h 19998"/>
                <a:gd name="connsiteX495" fmla="*/ 13784 w 19998"/>
                <a:gd name="connsiteY495" fmla="*/ 2540 h 19998"/>
                <a:gd name="connsiteX496" fmla="*/ 13849 w 19998"/>
                <a:gd name="connsiteY496" fmla="*/ 2540 h 19998"/>
                <a:gd name="connsiteX497" fmla="*/ 14280 w 19998"/>
                <a:gd name="connsiteY497" fmla="*/ 2540 h 19998"/>
                <a:gd name="connsiteX498" fmla="*/ 14527 w 19998"/>
                <a:gd name="connsiteY498" fmla="*/ 2437 h 19998"/>
                <a:gd name="connsiteX499" fmla="*/ 14527 w 19998"/>
                <a:gd name="connsiteY499" fmla="*/ 2218 h 19998"/>
                <a:gd name="connsiteX500" fmla="*/ 14715 w 19998"/>
                <a:gd name="connsiteY500" fmla="*/ 2051 h 19998"/>
                <a:gd name="connsiteX501" fmla="*/ 14815 w 19998"/>
                <a:gd name="connsiteY501" fmla="*/ 2115 h 19998"/>
                <a:gd name="connsiteX502" fmla="*/ 14775 w 19998"/>
                <a:gd name="connsiteY502" fmla="*/ 2138 h 19998"/>
                <a:gd name="connsiteX503" fmla="*/ 14796 w 19998"/>
                <a:gd name="connsiteY503" fmla="*/ 2218 h 19998"/>
                <a:gd name="connsiteX504" fmla="*/ 14756 w 19998"/>
                <a:gd name="connsiteY504" fmla="*/ 2195 h 19998"/>
                <a:gd name="connsiteX505" fmla="*/ 14732 w 19998"/>
                <a:gd name="connsiteY505" fmla="*/ 2218 h 19998"/>
                <a:gd name="connsiteX506" fmla="*/ 14756 w 19998"/>
                <a:gd name="connsiteY506" fmla="*/ 2237 h 19998"/>
                <a:gd name="connsiteX507" fmla="*/ 14732 w 19998"/>
                <a:gd name="connsiteY507" fmla="*/ 2275 h 19998"/>
                <a:gd name="connsiteX508" fmla="*/ 14715 w 19998"/>
                <a:gd name="connsiteY508" fmla="*/ 2275 h 19998"/>
                <a:gd name="connsiteX509" fmla="*/ 14756 w 19998"/>
                <a:gd name="connsiteY509" fmla="*/ 2341 h 19998"/>
                <a:gd name="connsiteX510" fmla="*/ 14675 w 19998"/>
                <a:gd name="connsiteY510" fmla="*/ 2519 h 19998"/>
                <a:gd name="connsiteX511" fmla="*/ 14815 w 19998"/>
                <a:gd name="connsiteY511" fmla="*/ 2622 h 19998"/>
                <a:gd name="connsiteX512" fmla="*/ 14796 w 19998"/>
                <a:gd name="connsiteY512" fmla="*/ 2904 h 19998"/>
                <a:gd name="connsiteX513" fmla="*/ 14918 w 19998"/>
                <a:gd name="connsiteY513" fmla="*/ 2904 h 19998"/>
                <a:gd name="connsiteX514" fmla="*/ 14918 w 19998"/>
                <a:gd name="connsiteY514" fmla="*/ 2867 h 19998"/>
                <a:gd name="connsiteX515" fmla="*/ 15001 w 19998"/>
                <a:gd name="connsiteY515" fmla="*/ 2888 h 19998"/>
                <a:gd name="connsiteX516" fmla="*/ 15230 w 19998"/>
                <a:gd name="connsiteY516" fmla="*/ 3074 h 19998"/>
                <a:gd name="connsiteX517" fmla="*/ 15249 w 19998"/>
                <a:gd name="connsiteY517" fmla="*/ 3050 h 19998"/>
                <a:gd name="connsiteX518" fmla="*/ 15249 w 19998"/>
                <a:gd name="connsiteY518" fmla="*/ 3114 h 19998"/>
                <a:gd name="connsiteX519" fmla="*/ 15330 w 19998"/>
                <a:gd name="connsiteY519" fmla="*/ 3114 h 19998"/>
                <a:gd name="connsiteX520" fmla="*/ 15418 w 19998"/>
                <a:gd name="connsiteY520" fmla="*/ 3114 h 19998"/>
                <a:gd name="connsiteX521" fmla="*/ 15499 w 19998"/>
                <a:gd name="connsiteY521" fmla="*/ 3196 h 19998"/>
                <a:gd name="connsiteX522" fmla="*/ 15475 w 19998"/>
                <a:gd name="connsiteY522" fmla="*/ 3252 h 19998"/>
                <a:gd name="connsiteX523" fmla="*/ 15499 w 19998"/>
                <a:gd name="connsiteY523" fmla="*/ 3295 h 19998"/>
                <a:gd name="connsiteX524" fmla="*/ 15499 w 19998"/>
                <a:gd name="connsiteY524" fmla="*/ 3276 h 19998"/>
                <a:gd name="connsiteX525" fmla="*/ 15599 w 19998"/>
                <a:gd name="connsiteY525" fmla="*/ 3276 h 19998"/>
                <a:gd name="connsiteX526" fmla="*/ 15704 w 19998"/>
                <a:gd name="connsiteY526" fmla="*/ 3374 h 19998"/>
                <a:gd name="connsiteX527" fmla="*/ 15682 w 19998"/>
                <a:gd name="connsiteY527" fmla="*/ 3414 h 19998"/>
                <a:gd name="connsiteX528" fmla="*/ 15723 w 19998"/>
                <a:gd name="connsiteY528" fmla="*/ 3478 h 19998"/>
                <a:gd name="connsiteX529" fmla="*/ 15704 w 19998"/>
                <a:gd name="connsiteY529" fmla="*/ 3497 h 19998"/>
                <a:gd name="connsiteX530" fmla="*/ 15747 w 19998"/>
                <a:gd name="connsiteY530" fmla="*/ 3534 h 19998"/>
                <a:gd name="connsiteX531" fmla="*/ 15747 w 19998"/>
                <a:gd name="connsiteY531" fmla="*/ 3518 h 19998"/>
                <a:gd name="connsiteX532" fmla="*/ 15935 w 19998"/>
                <a:gd name="connsiteY532" fmla="*/ 3478 h 19998"/>
                <a:gd name="connsiteX533" fmla="*/ 15935 w 19998"/>
                <a:gd name="connsiteY533" fmla="*/ 3518 h 19998"/>
                <a:gd name="connsiteX534" fmla="*/ 15951 w 19998"/>
                <a:gd name="connsiteY534" fmla="*/ 3518 h 19998"/>
                <a:gd name="connsiteX535" fmla="*/ 15992 w 19998"/>
                <a:gd name="connsiteY535" fmla="*/ 3414 h 19998"/>
                <a:gd name="connsiteX536" fmla="*/ 16156 w 19998"/>
                <a:gd name="connsiteY536" fmla="*/ 3414 h 19998"/>
                <a:gd name="connsiteX537" fmla="*/ 16156 w 19998"/>
                <a:gd name="connsiteY537" fmla="*/ 3374 h 19998"/>
                <a:gd name="connsiteX538" fmla="*/ 16302 w 19998"/>
                <a:gd name="connsiteY538" fmla="*/ 3436 h 19998"/>
                <a:gd name="connsiteX539" fmla="*/ 16285 w 19998"/>
                <a:gd name="connsiteY539" fmla="*/ 3454 h 19998"/>
                <a:gd name="connsiteX540" fmla="*/ 16366 w 19998"/>
                <a:gd name="connsiteY540" fmla="*/ 3518 h 19998"/>
                <a:gd name="connsiteX541" fmla="*/ 16490 w 19998"/>
                <a:gd name="connsiteY541" fmla="*/ 3518 h 19998"/>
                <a:gd name="connsiteX542" fmla="*/ 16506 w 19998"/>
                <a:gd name="connsiteY542" fmla="*/ 3600 h 19998"/>
                <a:gd name="connsiteX543" fmla="*/ 16590 w 19998"/>
                <a:gd name="connsiteY543" fmla="*/ 3624 h 19998"/>
                <a:gd name="connsiteX544" fmla="*/ 16611 w 19998"/>
                <a:gd name="connsiteY544" fmla="*/ 3581 h 19998"/>
                <a:gd name="connsiteX545" fmla="*/ 16694 w 19998"/>
                <a:gd name="connsiteY545" fmla="*/ 3600 h 19998"/>
                <a:gd name="connsiteX546" fmla="*/ 16694 w 19998"/>
                <a:gd name="connsiteY546" fmla="*/ 3560 h 19998"/>
                <a:gd name="connsiteX547" fmla="*/ 16716 w 19998"/>
                <a:gd name="connsiteY547" fmla="*/ 3560 h 19998"/>
                <a:gd name="connsiteX548" fmla="*/ 16716 w 19998"/>
                <a:gd name="connsiteY548" fmla="*/ 3518 h 19998"/>
                <a:gd name="connsiteX549" fmla="*/ 16759 w 19998"/>
                <a:gd name="connsiteY549" fmla="*/ 3497 h 19998"/>
                <a:gd name="connsiteX550" fmla="*/ 16759 w 19998"/>
                <a:gd name="connsiteY550" fmla="*/ 3478 h 19998"/>
                <a:gd name="connsiteX551" fmla="*/ 16940 w 19998"/>
                <a:gd name="connsiteY551" fmla="*/ 3478 h 19998"/>
                <a:gd name="connsiteX552" fmla="*/ 17085 w 19998"/>
                <a:gd name="connsiteY552" fmla="*/ 3560 h 19998"/>
                <a:gd name="connsiteX553" fmla="*/ 17085 w 19998"/>
                <a:gd name="connsiteY553" fmla="*/ 3534 h 19998"/>
                <a:gd name="connsiteX554" fmla="*/ 17192 w 19998"/>
                <a:gd name="connsiteY554" fmla="*/ 3518 h 19998"/>
                <a:gd name="connsiteX555" fmla="*/ 17192 w 19998"/>
                <a:gd name="connsiteY555" fmla="*/ 3534 h 19998"/>
                <a:gd name="connsiteX556" fmla="*/ 17373 w 19998"/>
                <a:gd name="connsiteY556" fmla="*/ 3640 h 19998"/>
                <a:gd name="connsiteX557" fmla="*/ 17354 w 19998"/>
                <a:gd name="connsiteY557" fmla="*/ 3663 h 19998"/>
                <a:gd name="connsiteX558" fmla="*/ 17437 w 19998"/>
                <a:gd name="connsiteY558" fmla="*/ 3783 h 19998"/>
                <a:gd name="connsiteX559" fmla="*/ 17397 w 19998"/>
                <a:gd name="connsiteY559" fmla="*/ 3783 h 19998"/>
                <a:gd name="connsiteX560" fmla="*/ 17414 w 19998"/>
                <a:gd name="connsiteY560" fmla="*/ 3826 h 19998"/>
                <a:gd name="connsiteX561" fmla="*/ 17437 w 19998"/>
                <a:gd name="connsiteY561" fmla="*/ 3826 h 19998"/>
                <a:gd name="connsiteX562" fmla="*/ 17602 w 19998"/>
                <a:gd name="connsiteY562" fmla="*/ 4028 h 19998"/>
                <a:gd name="connsiteX563" fmla="*/ 17623 w 19998"/>
                <a:gd name="connsiteY563" fmla="*/ 4091 h 19998"/>
                <a:gd name="connsiteX564" fmla="*/ 17642 w 19998"/>
                <a:gd name="connsiteY564" fmla="*/ 4091 h 19998"/>
                <a:gd name="connsiteX565" fmla="*/ 17683 w 19998"/>
                <a:gd name="connsiteY565" fmla="*/ 4211 h 19998"/>
                <a:gd name="connsiteX566" fmla="*/ 17849 w 19998"/>
                <a:gd name="connsiteY566" fmla="*/ 4211 h 19998"/>
                <a:gd name="connsiteX567" fmla="*/ 17849 w 19998"/>
                <a:gd name="connsiteY567" fmla="*/ 4171 h 19998"/>
                <a:gd name="connsiteX568" fmla="*/ 17871 w 19998"/>
                <a:gd name="connsiteY568" fmla="*/ 4171 h 19998"/>
                <a:gd name="connsiteX569" fmla="*/ 17830 w 19998"/>
                <a:gd name="connsiteY569" fmla="*/ 4091 h 19998"/>
                <a:gd name="connsiteX570" fmla="*/ 17871 w 19998"/>
                <a:gd name="connsiteY570" fmla="*/ 4065 h 19998"/>
                <a:gd name="connsiteX571" fmla="*/ 17935 w 19998"/>
                <a:gd name="connsiteY571" fmla="*/ 4091 h 19998"/>
                <a:gd name="connsiteX572" fmla="*/ 17976 w 19998"/>
                <a:gd name="connsiteY572" fmla="*/ 4065 h 19998"/>
                <a:gd name="connsiteX573" fmla="*/ 18019 w 19998"/>
                <a:gd name="connsiteY573" fmla="*/ 4091 h 19998"/>
                <a:gd name="connsiteX574" fmla="*/ 18140 w 19998"/>
                <a:gd name="connsiteY574" fmla="*/ 4131 h 19998"/>
                <a:gd name="connsiteX575" fmla="*/ 18183 w 19998"/>
                <a:gd name="connsiteY575" fmla="*/ 4293 h 19998"/>
                <a:gd name="connsiteX576" fmla="*/ 18200 w 19998"/>
                <a:gd name="connsiteY576" fmla="*/ 4293 h 19998"/>
                <a:gd name="connsiteX577" fmla="*/ 18223 w 19998"/>
                <a:gd name="connsiteY577" fmla="*/ 4211 h 19998"/>
                <a:gd name="connsiteX578" fmla="*/ 18240 w 19998"/>
                <a:gd name="connsiteY578" fmla="*/ 4211 h 19998"/>
                <a:gd name="connsiteX579" fmla="*/ 18240 w 19998"/>
                <a:gd name="connsiteY579" fmla="*/ 4230 h 19998"/>
                <a:gd name="connsiteX580" fmla="*/ 18281 w 19998"/>
                <a:gd name="connsiteY580" fmla="*/ 4230 h 19998"/>
                <a:gd name="connsiteX581" fmla="*/ 18328 w 19998"/>
                <a:gd name="connsiteY581" fmla="*/ 4270 h 19998"/>
                <a:gd name="connsiteX582" fmla="*/ 18369 w 19998"/>
                <a:gd name="connsiteY582" fmla="*/ 4253 h 19998"/>
                <a:gd name="connsiteX583" fmla="*/ 18388 w 19998"/>
                <a:gd name="connsiteY583" fmla="*/ 4270 h 19998"/>
                <a:gd name="connsiteX584" fmla="*/ 18531 w 19998"/>
                <a:gd name="connsiteY584" fmla="*/ 4253 h 19998"/>
                <a:gd name="connsiteX585" fmla="*/ 18531 w 19998"/>
                <a:gd name="connsiteY585" fmla="*/ 4270 h 19998"/>
                <a:gd name="connsiteX586" fmla="*/ 18631 w 19998"/>
                <a:gd name="connsiteY586" fmla="*/ 4211 h 19998"/>
                <a:gd name="connsiteX587" fmla="*/ 18631 w 19998"/>
                <a:gd name="connsiteY587" fmla="*/ 4131 h 19998"/>
                <a:gd name="connsiteX588" fmla="*/ 18762 w 19998"/>
                <a:gd name="connsiteY588" fmla="*/ 4108 h 19998"/>
                <a:gd name="connsiteX589" fmla="*/ 18778 w 19998"/>
                <a:gd name="connsiteY589" fmla="*/ 4148 h 19998"/>
                <a:gd name="connsiteX590" fmla="*/ 18821 w 19998"/>
                <a:gd name="connsiteY590" fmla="*/ 4131 h 19998"/>
                <a:gd name="connsiteX591" fmla="*/ 18943 w 19998"/>
                <a:gd name="connsiteY591" fmla="*/ 4333 h 19998"/>
                <a:gd name="connsiteX592" fmla="*/ 19047 w 19998"/>
                <a:gd name="connsiteY592" fmla="*/ 4333 h 19998"/>
                <a:gd name="connsiteX593" fmla="*/ 19064 w 19998"/>
                <a:gd name="connsiteY593" fmla="*/ 4392 h 19998"/>
                <a:gd name="connsiteX594" fmla="*/ 19152 w 19998"/>
                <a:gd name="connsiteY594" fmla="*/ 4392 h 19998"/>
                <a:gd name="connsiteX595" fmla="*/ 19152 w 19998"/>
                <a:gd name="connsiteY595" fmla="*/ 4373 h 19998"/>
                <a:gd name="connsiteX596" fmla="*/ 19212 w 19998"/>
                <a:gd name="connsiteY596" fmla="*/ 4373 h 19998"/>
                <a:gd name="connsiteX597" fmla="*/ 19212 w 19998"/>
                <a:gd name="connsiteY597" fmla="*/ 4392 h 19998"/>
                <a:gd name="connsiteX598" fmla="*/ 19317 w 19998"/>
                <a:gd name="connsiteY598" fmla="*/ 4333 h 19998"/>
                <a:gd name="connsiteX599" fmla="*/ 19417 w 19998"/>
                <a:gd name="connsiteY599" fmla="*/ 4392 h 19998"/>
                <a:gd name="connsiteX600" fmla="*/ 19443 w 19998"/>
                <a:gd name="connsiteY600" fmla="*/ 4373 h 19998"/>
                <a:gd name="connsiteX601" fmla="*/ 19500 w 19998"/>
                <a:gd name="connsiteY601" fmla="*/ 4373 h 19998"/>
                <a:gd name="connsiteX602" fmla="*/ 19521 w 19998"/>
                <a:gd name="connsiteY602" fmla="*/ 4352 h 19998"/>
                <a:gd name="connsiteX603" fmla="*/ 19998 w 19998"/>
                <a:gd name="connsiteY603" fmla="*/ 4512 h 19998"/>
                <a:gd name="connsiteX604" fmla="*/ 19750 w 19998"/>
                <a:gd name="connsiteY604" fmla="*/ 4939 h 19998"/>
                <a:gd name="connsiteX605" fmla="*/ 19712 w 19998"/>
                <a:gd name="connsiteY605" fmla="*/ 4939 h 19998"/>
                <a:gd name="connsiteX606" fmla="*/ 19686 w 19998"/>
                <a:gd name="connsiteY606" fmla="*/ 5003 h 19998"/>
                <a:gd name="connsiteX607" fmla="*/ 19645 w 19998"/>
                <a:gd name="connsiteY607" fmla="*/ 5003 h 19998"/>
                <a:gd name="connsiteX608" fmla="*/ 19131 w 19998"/>
                <a:gd name="connsiteY608" fmla="*/ 6512 h 19998"/>
                <a:gd name="connsiteX609" fmla="*/ 19236 w 19998"/>
                <a:gd name="connsiteY609" fmla="*/ 7750 h 19998"/>
                <a:gd name="connsiteX610" fmla="*/ 19212 w 19998"/>
                <a:gd name="connsiteY610" fmla="*/ 7750 h 19998"/>
                <a:gd name="connsiteX611" fmla="*/ 19090 w 19998"/>
                <a:gd name="connsiteY611" fmla="*/ 7870 h 19998"/>
                <a:gd name="connsiteX612" fmla="*/ 19152 w 19998"/>
                <a:gd name="connsiteY612" fmla="*/ 7853 h 19998"/>
                <a:gd name="connsiteX613" fmla="*/ 19064 w 19998"/>
                <a:gd name="connsiteY613" fmla="*/ 7973 h 19998"/>
                <a:gd name="connsiteX614" fmla="*/ 18983 w 19998"/>
                <a:gd name="connsiteY614" fmla="*/ 7973 h 19998"/>
                <a:gd name="connsiteX615" fmla="*/ 18714 w 19998"/>
                <a:gd name="connsiteY615" fmla="*/ 8135 h 19998"/>
                <a:gd name="connsiteX616" fmla="*/ 18695 w 19998"/>
                <a:gd name="connsiteY616" fmla="*/ 8093 h 19998"/>
                <a:gd name="connsiteX617" fmla="*/ 18614 w 19998"/>
                <a:gd name="connsiteY617" fmla="*/ 7997 h 19998"/>
                <a:gd name="connsiteX618" fmla="*/ 18304 w 19998"/>
                <a:gd name="connsiteY61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32 w 19998"/>
                <a:gd name="connsiteY248" fmla="*/ 18447 h 19998"/>
                <a:gd name="connsiteX249" fmla="*/ 5075 w 19998"/>
                <a:gd name="connsiteY249" fmla="*/ 18310 h 19998"/>
                <a:gd name="connsiteX250" fmla="*/ 4806 w 19998"/>
                <a:gd name="connsiteY250" fmla="*/ 18165 h 19998"/>
                <a:gd name="connsiteX251" fmla="*/ 4865 w 19998"/>
                <a:gd name="connsiteY251" fmla="*/ 18061 h 19998"/>
                <a:gd name="connsiteX252" fmla="*/ 4768 w 19998"/>
                <a:gd name="connsiteY252" fmla="*/ 18082 h 19998"/>
                <a:gd name="connsiteX253" fmla="*/ 4725 w 19998"/>
                <a:gd name="connsiteY253" fmla="*/ 18247 h 19998"/>
                <a:gd name="connsiteX254" fmla="*/ 4515 w 19998"/>
                <a:gd name="connsiteY254" fmla="*/ 18101 h 19998"/>
                <a:gd name="connsiteX255" fmla="*/ 4684 w 19998"/>
                <a:gd name="connsiteY255" fmla="*/ 17737 h 19998"/>
                <a:gd name="connsiteX256" fmla="*/ 4415 w 19998"/>
                <a:gd name="connsiteY256" fmla="*/ 17634 h 19998"/>
                <a:gd name="connsiteX257" fmla="*/ 4372 w 19998"/>
                <a:gd name="connsiteY257" fmla="*/ 17714 h 19998"/>
                <a:gd name="connsiteX258" fmla="*/ 4311 w 19998"/>
                <a:gd name="connsiteY258" fmla="*/ 17714 h 19998"/>
                <a:gd name="connsiteX259" fmla="*/ 4294 w 19998"/>
                <a:gd name="connsiteY259" fmla="*/ 17594 h 19998"/>
                <a:gd name="connsiteX260" fmla="*/ 4103 w 19998"/>
                <a:gd name="connsiteY260" fmla="*/ 17617 h 19998"/>
                <a:gd name="connsiteX261" fmla="*/ 4063 w 19998"/>
                <a:gd name="connsiteY261" fmla="*/ 17495 h 19998"/>
                <a:gd name="connsiteX262" fmla="*/ 4041 w 19998"/>
                <a:gd name="connsiteY262" fmla="*/ 17495 h 19998"/>
                <a:gd name="connsiteX263" fmla="*/ 4025 w 19998"/>
                <a:gd name="connsiteY263" fmla="*/ 17432 h 19998"/>
                <a:gd name="connsiteX264" fmla="*/ 4103 w 19998"/>
                <a:gd name="connsiteY264" fmla="*/ 17415 h 19998"/>
                <a:gd name="connsiteX265" fmla="*/ 4251 w 19998"/>
                <a:gd name="connsiteY265" fmla="*/ 17389 h 19998"/>
                <a:gd name="connsiteX266" fmla="*/ 4251 w 19998"/>
                <a:gd name="connsiteY266" fmla="*/ 17373 h 19998"/>
                <a:gd name="connsiteX267" fmla="*/ 4499 w 19998"/>
                <a:gd name="connsiteY267" fmla="*/ 17084 h 19998"/>
                <a:gd name="connsiteX268" fmla="*/ 5037 w 19998"/>
                <a:gd name="connsiteY268" fmla="*/ 14969 h 19998"/>
                <a:gd name="connsiteX269" fmla="*/ 5011 w 19998"/>
                <a:gd name="connsiteY269" fmla="*/ 14767 h 19998"/>
                <a:gd name="connsiteX270" fmla="*/ 5218 w 19998"/>
                <a:gd name="connsiteY270" fmla="*/ 14525 h 19998"/>
                <a:gd name="connsiteX271" fmla="*/ 5427 w 19998"/>
                <a:gd name="connsiteY271" fmla="*/ 14583 h 19998"/>
                <a:gd name="connsiteX272" fmla="*/ 5444 w 19998"/>
                <a:gd name="connsiteY272" fmla="*/ 14525 h 19998"/>
                <a:gd name="connsiteX273" fmla="*/ 5387 w 19998"/>
                <a:gd name="connsiteY273" fmla="*/ 14464 h 19998"/>
                <a:gd name="connsiteX274" fmla="*/ 5427 w 19998"/>
                <a:gd name="connsiteY274" fmla="*/ 14485 h 19998"/>
                <a:gd name="connsiteX275" fmla="*/ 5427 w 19998"/>
                <a:gd name="connsiteY275" fmla="*/ 14464 h 19998"/>
                <a:gd name="connsiteX276" fmla="*/ 5218 w 19998"/>
                <a:gd name="connsiteY276" fmla="*/ 14318 h 19998"/>
                <a:gd name="connsiteX277" fmla="*/ 5075 w 19998"/>
                <a:gd name="connsiteY277" fmla="*/ 14647 h 19998"/>
                <a:gd name="connsiteX278" fmla="*/ 5037 w 19998"/>
                <a:gd name="connsiteY278" fmla="*/ 14623 h 19998"/>
                <a:gd name="connsiteX279" fmla="*/ 5427 w 19998"/>
                <a:gd name="connsiteY279" fmla="*/ 12509 h 19998"/>
                <a:gd name="connsiteX280" fmla="*/ 5470 w 19998"/>
                <a:gd name="connsiteY280" fmla="*/ 12492 h 19998"/>
                <a:gd name="connsiteX281" fmla="*/ 5511 w 19998"/>
                <a:gd name="connsiteY281" fmla="*/ 12548 h 19998"/>
                <a:gd name="connsiteX282" fmla="*/ 5961 w 19998"/>
                <a:gd name="connsiteY282" fmla="*/ 13284 h 19998"/>
                <a:gd name="connsiteX283" fmla="*/ 6352 w 19998"/>
                <a:gd name="connsiteY283" fmla="*/ 14017 h 19998"/>
                <a:gd name="connsiteX284" fmla="*/ 6352 w 19998"/>
                <a:gd name="connsiteY284" fmla="*/ 13808 h 19998"/>
                <a:gd name="connsiteX285" fmla="*/ 6001 w 19998"/>
                <a:gd name="connsiteY285" fmla="*/ 13058 h 19998"/>
                <a:gd name="connsiteX286" fmla="*/ 5675 w 19998"/>
                <a:gd name="connsiteY286" fmla="*/ 12532 h 19998"/>
                <a:gd name="connsiteX287" fmla="*/ 5551 w 19998"/>
                <a:gd name="connsiteY287" fmla="*/ 12410 h 19998"/>
                <a:gd name="connsiteX288" fmla="*/ 5258 w 19998"/>
                <a:gd name="connsiteY288" fmla="*/ 12227 h 19998"/>
                <a:gd name="connsiteX289" fmla="*/ 5242 w 19998"/>
                <a:gd name="connsiteY289" fmla="*/ 12243 h 19998"/>
                <a:gd name="connsiteX290" fmla="*/ 5175 w 19998"/>
                <a:gd name="connsiteY290" fmla="*/ 11961 h 19998"/>
                <a:gd name="connsiteX291" fmla="*/ 5363 w 19998"/>
                <a:gd name="connsiteY291" fmla="*/ 11961 h 19998"/>
                <a:gd name="connsiteX292" fmla="*/ 5487 w 19998"/>
                <a:gd name="connsiteY292" fmla="*/ 11653 h 19998"/>
                <a:gd name="connsiteX293" fmla="*/ 5470 w 19998"/>
                <a:gd name="connsiteY293" fmla="*/ 11653 h 19998"/>
                <a:gd name="connsiteX294" fmla="*/ 5470 w 19998"/>
                <a:gd name="connsiteY294" fmla="*/ 11637 h 19998"/>
                <a:gd name="connsiteX295" fmla="*/ 5444 w 19998"/>
                <a:gd name="connsiteY295" fmla="*/ 11268 h 19998"/>
                <a:gd name="connsiteX296" fmla="*/ 5339 w 19998"/>
                <a:gd name="connsiteY296" fmla="*/ 11146 h 19998"/>
                <a:gd name="connsiteX297" fmla="*/ 5251 w 19998"/>
                <a:gd name="connsiteY297" fmla="*/ 10849 h 19998"/>
                <a:gd name="connsiteX298" fmla="*/ 4784 w 19998"/>
                <a:gd name="connsiteY298" fmla="*/ 10539 h 19998"/>
                <a:gd name="connsiteX299" fmla="*/ 4603 w 19998"/>
                <a:gd name="connsiteY299" fmla="*/ 10497 h 19998"/>
                <a:gd name="connsiteX300" fmla="*/ 4620 w 19998"/>
                <a:gd name="connsiteY300" fmla="*/ 10476 h 19998"/>
                <a:gd name="connsiteX301" fmla="*/ 3877 w 19998"/>
                <a:gd name="connsiteY301" fmla="*/ 9395 h 19998"/>
                <a:gd name="connsiteX302" fmla="*/ 3941 w 19998"/>
                <a:gd name="connsiteY302" fmla="*/ 9353 h 19998"/>
                <a:gd name="connsiteX303" fmla="*/ 3918 w 19998"/>
                <a:gd name="connsiteY303" fmla="*/ 9353 h 19998"/>
                <a:gd name="connsiteX304" fmla="*/ 4168 w 19998"/>
                <a:gd name="connsiteY304" fmla="*/ 9071 h 19998"/>
                <a:gd name="connsiteX305" fmla="*/ 3753 w 19998"/>
                <a:gd name="connsiteY305" fmla="*/ 8829 h 19998"/>
                <a:gd name="connsiteX306" fmla="*/ 3899 w 19998"/>
                <a:gd name="connsiteY306" fmla="*/ 8645 h 19998"/>
                <a:gd name="connsiteX307" fmla="*/ 3899 w 19998"/>
                <a:gd name="connsiteY307" fmla="*/ 8521 h 19998"/>
                <a:gd name="connsiteX308" fmla="*/ 4472 w 19998"/>
                <a:gd name="connsiteY308" fmla="*/ 8666 h 19998"/>
                <a:gd name="connsiteX309" fmla="*/ 3877 w 19998"/>
                <a:gd name="connsiteY309" fmla="*/ 8457 h 19998"/>
                <a:gd name="connsiteX310" fmla="*/ 3689 w 19998"/>
                <a:gd name="connsiteY310" fmla="*/ 8587 h 19998"/>
                <a:gd name="connsiteX311" fmla="*/ 3360 w 19998"/>
                <a:gd name="connsiteY311" fmla="*/ 8401 h 19998"/>
                <a:gd name="connsiteX312" fmla="*/ 3303 w 19998"/>
                <a:gd name="connsiteY312" fmla="*/ 8239 h 19998"/>
                <a:gd name="connsiteX313" fmla="*/ 3465 w 19998"/>
                <a:gd name="connsiteY313" fmla="*/ 8077 h 19998"/>
                <a:gd name="connsiteX314" fmla="*/ 3344 w 19998"/>
                <a:gd name="connsiteY314" fmla="*/ 7910 h 19998"/>
                <a:gd name="connsiteX315" fmla="*/ 2844 w 19998"/>
                <a:gd name="connsiteY315" fmla="*/ 7933 h 19998"/>
                <a:gd name="connsiteX316" fmla="*/ 3115 w 19998"/>
                <a:gd name="connsiteY316" fmla="*/ 7651 h 19998"/>
                <a:gd name="connsiteX317" fmla="*/ 2477 w 19998"/>
                <a:gd name="connsiteY317" fmla="*/ 7750 h 19998"/>
                <a:gd name="connsiteX318" fmla="*/ 2477 w 19998"/>
                <a:gd name="connsiteY318" fmla="*/ 7973 h 19998"/>
                <a:gd name="connsiteX319" fmla="*/ 2127 w 19998"/>
                <a:gd name="connsiteY319" fmla="*/ 7442 h 19998"/>
                <a:gd name="connsiteX320" fmla="*/ 1831 w 19998"/>
                <a:gd name="connsiteY320" fmla="*/ 7261 h 19998"/>
                <a:gd name="connsiteX321" fmla="*/ 1260 w 19998"/>
                <a:gd name="connsiteY321" fmla="*/ 6996 h 19998"/>
                <a:gd name="connsiteX322" fmla="*/ 1276 w 19998"/>
                <a:gd name="connsiteY322" fmla="*/ 6975 h 19998"/>
                <a:gd name="connsiteX323" fmla="*/ 1260 w 19998"/>
                <a:gd name="connsiteY323" fmla="*/ 6958 h 19998"/>
                <a:gd name="connsiteX324" fmla="*/ 1172 w 19998"/>
                <a:gd name="connsiteY324" fmla="*/ 6892 h 19998"/>
                <a:gd name="connsiteX325" fmla="*/ 886 w 19998"/>
                <a:gd name="connsiteY325" fmla="*/ 6975 h 19998"/>
                <a:gd name="connsiteX326" fmla="*/ 679 w 19998"/>
                <a:gd name="connsiteY326" fmla="*/ 7099 h 19998"/>
                <a:gd name="connsiteX327" fmla="*/ 533 w 19998"/>
                <a:gd name="connsiteY327" fmla="*/ 7078 h 19998"/>
                <a:gd name="connsiteX328" fmla="*/ 533 w 19998"/>
                <a:gd name="connsiteY328" fmla="*/ 7022 h 19998"/>
                <a:gd name="connsiteX329" fmla="*/ 574 w 19998"/>
                <a:gd name="connsiteY329" fmla="*/ 6996 h 19998"/>
                <a:gd name="connsiteX330" fmla="*/ 305 w 19998"/>
                <a:gd name="connsiteY330" fmla="*/ 6568 h 19998"/>
                <a:gd name="connsiteX331" fmla="*/ 264 w 19998"/>
                <a:gd name="connsiteY331" fmla="*/ 6594 h 19998"/>
                <a:gd name="connsiteX332" fmla="*/ 164 w 19998"/>
                <a:gd name="connsiteY332" fmla="*/ 6528 h 19998"/>
                <a:gd name="connsiteX333" fmla="*/ 0 w 19998"/>
                <a:gd name="connsiteY333" fmla="*/ 6490 h 19998"/>
                <a:gd name="connsiteX334" fmla="*/ 17 w 19998"/>
                <a:gd name="connsiteY334" fmla="*/ 6465 h 19998"/>
                <a:gd name="connsiteX335" fmla="*/ 57 w 19998"/>
                <a:gd name="connsiteY335" fmla="*/ 6465 h 19998"/>
                <a:gd name="connsiteX336" fmla="*/ 695 w 19998"/>
                <a:gd name="connsiteY336" fmla="*/ 6408 h 19998"/>
                <a:gd name="connsiteX337" fmla="*/ 760 w 19998"/>
                <a:gd name="connsiteY337" fmla="*/ 6262 h 19998"/>
                <a:gd name="connsiteX338" fmla="*/ 433 w 19998"/>
                <a:gd name="connsiteY338" fmla="*/ 6084 h 19998"/>
                <a:gd name="connsiteX339" fmla="*/ 348 w 19998"/>
                <a:gd name="connsiteY339" fmla="*/ 6204 h 19998"/>
                <a:gd name="connsiteX340" fmla="*/ 329 w 19998"/>
                <a:gd name="connsiteY340" fmla="*/ 6204 h 19998"/>
                <a:gd name="connsiteX341" fmla="*/ 305 w 19998"/>
                <a:gd name="connsiteY341" fmla="*/ 6060 h 19998"/>
                <a:gd name="connsiteX342" fmla="*/ 348 w 19998"/>
                <a:gd name="connsiteY342" fmla="*/ 6044 h 19998"/>
                <a:gd name="connsiteX343" fmla="*/ 348 w 19998"/>
                <a:gd name="connsiteY343" fmla="*/ 5997 h 19998"/>
                <a:gd name="connsiteX344" fmla="*/ 248 w 19998"/>
                <a:gd name="connsiteY344" fmla="*/ 5997 h 19998"/>
                <a:gd name="connsiteX345" fmla="*/ 221 w 19998"/>
                <a:gd name="connsiteY345" fmla="*/ 5938 h 19998"/>
                <a:gd name="connsiteX346" fmla="*/ 329 w 19998"/>
                <a:gd name="connsiteY346" fmla="*/ 5938 h 19998"/>
                <a:gd name="connsiteX347" fmla="*/ 348 w 19998"/>
                <a:gd name="connsiteY347" fmla="*/ 5818 h 19998"/>
                <a:gd name="connsiteX348" fmla="*/ 391 w 19998"/>
                <a:gd name="connsiteY348" fmla="*/ 5818 h 19998"/>
                <a:gd name="connsiteX349" fmla="*/ 369 w 19998"/>
                <a:gd name="connsiteY349" fmla="*/ 5917 h 19998"/>
                <a:gd name="connsiteX350" fmla="*/ 433 w 19998"/>
                <a:gd name="connsiteY350" fmla="*/ 5877 h 19998"/>
                <a:gd name="connsiteX351" fmla="*/ 433 w 19998"/>
                <a:gd name="connsiteY351" fmla="*/ 5898 h 19998"/>
                <a:gd name="connsiteX352" fmla="*/ 410 w 19998"/>
                <a:gd name="connsiteY352" fmla="*/ 5917 h 19998"/>
                <a:gd name="connsiteX353" fmla="*/ 555 w 19998"/>
                <a:gd name="connsiteY353" fmla="*/ 5938 h 19998"/>
                <a:gd name="connsiteX354" fmla="*/ 555 w 19998"/>
                <a:gd name="connsiteY354" fmla="*/ 5955 h 19998"/>
                <a:gd name="connsiteX355" fmla="*/ 738 w 19998"/>
                <a:gd name="connsiteY355" fmla="*/ 5938 h 19998"/>
                <a:gd name="connsiteX356" fmla="*/ 695 w 19998"/>
                <a:gd name="connsiteY356" fmla="*/ 5835 h 19998"/>
                <a:gd name="connsiteX357" fmla="*/ 655 w 19998"/>
                <a:gd name="connsiteY357" fmla="*/ 5835 h 19998"/>
                <a:gd name="connsiteX358" fmla="*/ 598 w 19998"/>
                <a:gd name="connsiteY358" fmla="*/ 5736 h 19998"/>
                <a:gd name="connsiteX359" fmla="*/ 141 w 19998"/>
                <a:gd name="connsiteY359" fmla="*/ 5778 h 19998"/>
                <a:gd name="connsiteX360" fmla="*/ 141 w 19998"/>
                <a:gd name="connsiteY360" fmla="*/ 5795 h 19998"/>
                <a:gd name="connsiteX361" fmla="*/ 17 w 19998"/>
                <a:gd name="connsiteY361" fmla="*/ 5818 h 19998"/>
                <a:gd name="connsiteX362" fmla="*/ 141 w 19998"/>
                <a:gd name="connsiteY362" fmla="*/ 5287 h 19998"/>
                <a:gd name="connsiteX363" fmla="*/ 181 w 19998"/>
                <a:gd name="connsiteY363" fmla="*/ 5268 h 19998"/>
                <a:gd name="connsiteX364" fmla="*/ 348 w 19998"/>
                <a:gd name="connsiteY364" fmla="*/ 5247 h 19998"/>
                <a:gd name="connsiteX365" fmla="*/ 450 w 19998"/>
                <a:gd name="connsiteY365" fmla="*/ 5149 h 19998"/>
                <a:gd name="connsiteX366" fmla="*/ 617 w 19998"/>
                <a:gd name="connsiteY366" fmla="*/ 5149 h 19998"/>
                <a:gd name="connsiteX367" fmla="*/ 803 w 19998"/>
                <a:gd name="connsiteY367" fmla="*/ 5085 h 19998"/>
                <a:gd name="connsiteX368" fmla="*/ 826 w 19998"/>
                <a:gd name="connsiteY368" fmla="*/ 5106 h 19998"/>
                <a:gd name="connsiteX369" fmla="*/ 803 w 19998"/>
                <a:gd name="connsiteY369" fmla="*/ 5149 h 19998"/>
                <a:gd name="connsiteX370" fmla="*/ 1276 w 19998"/>
                <a:gd name="connsiteY370" fmla="*/ 5022 h 19998"/>
                <a:gd name="connsiteX371" fmla="*/ 1276 w 19998"/>
                <a:gd name="connsiteY371" fmla="*/ 5003 h 19998"/>
                <a:gd name="connsiteX372" fmla="*/ 1276 w 19998"/>
                <a:gd name="connsiteY372" fmla="*/ 5022 h 19998"/>
                <a:gd name="connsiteX373" fmla="*/ 1298 w 19998"/>
                <a:gd name="connsiteY373" fmla="*/ 5022 h 19998"/>
                <a:gd name="connsiteX374" fmla="*/ 1341 w 19998"/>
                <a:gd name="connsiteY374" fmla="*/ 5165 h 19998"/>
                <a:gd name="connsiteX375" fmla="*/ 1524 w 19998"/>
                <a:gd name="connsiteY375" fmla="*/ 5069 h 19998"/>
                <a:gd name="connsiteX376" fmla="*/ 1562 w 19998"/>
                <a:gd name="connsiteY376" fmla="*/ 5069 h 19998"/>
                <a:gd name="connsiteX377" fmla="*/ 1815 w 19998"/>
                <a:gd name="connsiteY377" fmla="*/ 5125 h 19998"/>
                <a:gd name="connsiteX378" fmla="*/ 1936 w 19998"/>
                <a:gd name="connsiteY378" fmla="*/ 5165 h 19998"/>
                <a:gd name="connsiteX379" fmla="*/ 1936 w 19998"/>
                <a:gd name="connsiteY379" fmla="*/ 5149 h 19998"/>
                <a:gd name="connsiteX380" fmla="*/ 1979 w 19998"/>
                <a:gd name="connsiteY380" fmla="*/ 5003 h 19998"/>
                <a:gd name="connsiteX381" fmla="*/ 1936 w 19998"/>
                <a:gd name="connsiteY381" fmla="*/ 4939 h 19998"/>
                <a:gd name="connsiteX382" fmla="*/ 2103 w 19998"/>
                <a:gd name="connsiteY382" fmla="*/ 4820 h 19998"/>
                <a:gd name="connsiteX383" fmla="*/ 2496 w 19998"/>
                <a:gd name="connsiteY383" fmla="*/ 4777 h 19998"/>
                <a:gd name="connsiteX384" fmla="*/ 2536 w 19998"/>
                <a:gd name="connsiteY384" fmla="*/ 4860 h 19998"/>
                <a:gd name="connsiteX385" fmla="*/ 2722 w 19998"/>
                <a:gd name="connsiteY385" fmla="*/ 4761 h 19998"/>
                <a:gd name="connsiteX386" fmla="*/ 2722 w 19998"/>
                <a:gd name="connsiteY386" fmla="*/ 4900 h 19998"/>
                <a:gd name="connsiteX387" fmla="*/ 2805 w 19998"/>
                <a:gd name="connsiteY387" fmla="*/ 4923 h 19998"/>
                <a:gd name="connsiteX388" fmla="*/ 2970 w 19998"/>
                <a:gd name="connsiteY388" fmla="*/ 5189 h 19998"/>
                <a:gd name="connsiteX389" fmla="*/ 3256 w 19998"/>
                <a:gd name="connsiteY389" fmla="*/ 5673 h 19998"/>
                <a:gd name="connsiteX390" fmla="*/ 3608 w 19998"/>
                <a:gd name="connsiteY390" fmla="*/ 5391 h 19998"/>
                <a:gd name="connsiteX391" fmla="*/ 3860 w 19998"/>
                <a:gd name="connsiteY391" fmla="*/ 5268 h 19998"/>
                <a:gd name="connsiteX392" fmla="*/ 3999 w 19998"/>
                <a:gd name="connsiteY392" fmla="*/ 5534 h 19998"/>
                <a:gd name="connsiteX393" fmla="*/ 4351 w 19998"/>
                <a:gd name="connsiteY393" fmla="*/ 5351 h 19998"/>
                <a:gd name="connsiteX394" fmla="*/ 4580 w 19998"/>
                <a:gd name="connsiteY394" fmla="*/ 5268 h 19998"/>
                <a:gd name="connsiteX395" fmla="*/ 4580 w 19998"/>
                <a:gd name="connsiteY395" fmla="*/ 5471 h 19998"/>
                <a:gd name="connsiteX396" fmla="*/ 4994 w 19998"/>
                <a:gd name="connsiteY396" fmla="*/ 5449 h 19998"/>
                <a:gd name="connsiteX397" fmla="*/ 5323 w 19998"/>
                <a:gd name="connsiteY397" fmla="*/ 5471 h 19998"/>
                <a:gd name="connsiteX398" fmla="*/ 5242 w 19998"/>
                <a:gd name="connsiteY398" fmla="*/ 5407 h 19998"/>
                <a:gd name="connsiteX399" fmla="*/ 4994 w 19998"/>
                <a:gd name="connsiteY399" fmla="*/ 5003 h 19998"/>
                <a:gd name="connsiteX400" fmla="*/ 4970 w 19998"/>
                <a:gd name="connsiteY400" fmla="*/ 5003 h 19998"/>
                <a:gd name="connsiteX401" fmla="*/ 5054 w 19998"/>
                <a:gd name="connsiteY401" fmla="*/ 4618 h 19998"/>
                <a:gd name="connsiteX402" fmla="*/ 5054 w 19998"/>
                <a:gd name="connsiteY402" fmla="*/ 4601 h 19998"/>
                <a:gd name="connsiteX403" fmla="*/ 5037 w 19998"/>
                <a:gd name="connsiteY403" fmla="*/ 4618 h 19998"/>
                <a:gd name="connsiteX404" fmla="*/ 5011 w 19998"/>
                <a:gd name="connsiteY404" fmla="*/ 4131 h 19998"/>
                <a:gd name="connsiteX405" fmla="*/ 4642 w 19998"/>
                <a:gd name="connsiteY405" fmla="*/ 3335 h 19998"/>
                <a:gd name="connsiteX406" fmla="*/ 4663 w 19998"/>
                <a:gd name="connsiteY406" fmla="*/ 3092 h 19998"/>
                <a:gd name="connsiteX407" fmla="*/ 4563 w 19998"/>
                <a:gd name="connsiteY407" fmla="*/ 3050 h 19998"/>
                <a:gd name="connsiteX408" fmla="*/ 4684 w 19998"/>
                <a:gd name="connsiteY408" fmla="*/ 2947 h 19998"/>
                <a:gd name="connsiteX409" fmla="*/ 5242 w 19998"/>
                <a:gd name="connsiteY409" fmla="*/ 3092 h 19998"/>
                <a:gd name="connsiteX410" fmla="*/ 5258 w 19998"/>
                <a:gd name="connsiteY410" fmla="*/ 3029 h 19998"/>
                <a:gd name="connsiteX411" fmla="*/ 5570 w 19998"/>
                <a:gd name="connsiteY411" fmla="*/ 3050 h 19998"/>
                <a:gd name="connsiteX412" fmla="*/ 5632 w 19998"/>
                <a:gd name="connsiteY412" fmla="*/ 3252 h 19998"/>
                <a:gd name="connsiteX413" fmla="*/ 5592 w 19998"/>
                <a:gd name="connsiteY413" fmla="*/ 3252 h 19998"/>
                <a:gd name="connsiteX414" fmla="*/ 5570 w 19998"/>
                <a:gd name="connsiteY414" fmla="*/ 3316 h 19998"/>
                <a:gd name="connsiteX415" fmla="*/ 5511 w 19998"/>
                <a:gd name="connsiteY415" fmla="*/ 3316 h 19998"/>
                <a:gd name="connsiteX416" fmla="*/ 5675 w 19998"/>
                <a:gd name="connsiteY416" fmla="*/ 3800 h 19998"/>
                <a:gd name="connsiteX417" fmla="*/ 5649 w 19998"/>
                <a:gd name="connsiteY417" fmla="*/ 3826 h 19998"/>
                <a:gd name="connsiteX418" fmla="*/ 5732 w 19998"/>
                <a:gd name="connsiteY418" fmla="*/ 3842 h 19998"/>
                <a:gd name="connsiteX419" fmla="*/ 5713 w 19998"/>
                <a:gd name="connsiteY419" fmla="*/ 3842 h 19998"/>
                <a:gd name="connsiteX420" fmla="*/ 5732 w 19998"/>
                <a:gd name="connsiteY420" fmla="*/ 3882 h 19998"/>
                <a:gd name="connsiteX421" fmla="*/ 5775 w 19998"/>
                <a:gd name="connsiteY421" fmla="*/ 3882 h 19998"/>
                <a:gd name="connsiteX422" fmla="*/ 5861 w 19998"/>
                <a:gd name="connsiteY422" fmla="*/ 3762 h 19998"/>
                <a:gd name="connsiteX423" fmla="*/ 6499 w 19998"/>
                <a:gd name="connsiteY423" fmla="*/ 3906 h 19998"/>
                <a:gd name="connsiteX424" fmla="*/ 7611 w 19998"/>
                <a:gd name="connsiteY424" fmla="*/ 3826 h 19998"/>
                <a:gd name="connsiteX425" fmla="*/ 7923 w 19998"/>
                <a:gd name="connsiteY425" fmla="*/ 3722 h 19998"/>
                <a:gd name="connsiteX426" fmla="*/ 8045 w 19998"/>
                <a:gd name="connsiteY426" fmla="*/ 3703 h 19998"/>
                <a:gd name="connsiteX427" fmla="*/ 7611 w 19998"/>
                <a:gd name="connsiteY427" fmla="*/ 3600 h 19998"/>
                <a:gd name="connsiteX428" fmla="*/ 7611 w 19998"/>
                <a:gd name="connsiteY428" fmla="*/ 3581 h 19998"/>
                <a:gd name="connsiteX429" fmla="*/ 7799 w 19998"/>
                <a:gd name="connsiteY429" fmla="*/ 3092 h 19998"/>
                <a:gd name="connsiteX430" fmla="*/ 9574 w 19998"/>
                <a:gd name="connsiteY430" fmla="*/ 2317 h 19998"/>
                <a:gd name="connsiteX431" fmla="*/ 9843 w 19998"/>
                <a:gd name="connsiteY431" fmla="*/ 1993 h 19998"/>
                <a:gd name="connsiteX432" fmla="*/ 9902 w 19998"/>
                <a:gd name="connsiteY432" fmla="*/ 2051 h 19998"/>
                <a:gd name="connsiteX433" fmla="*/ 10031 w 19998"/>
                <a:gd name="connsiteY433" fmla="*/ 2051 h 19998"/>
                <a:gd name="connsiteX434" fmla="*/ 9964 w 19998"/>
                <a:gd name="connsiteY434" fmla="*/ 1972 h 19998"/>
                <a:gd name="connsiteX435" fmla="*/ 9943 w 19998"/>
                <a:gd name="connsiteY435" fmla="*/ 1993 h 19998"/>
                <a:gd name="connsiteX436" fmla="*/ 9843 w 19998"/>
                <a:gd name="connsiteY436" fmla="*/ 1645 h 19998"/>
                <a:gd name="connsiteX437" fmla="*/ 9902 w 19998"/>
                <a:gd name="connsiteY437" fmla="*/ 1645 h 19998"/>
                <a:gd name="connsiteX438" fmla="*/ 9902 w 19998"/>
                <a:gd name="connsiteY438" fmla="*/ 1628 h 19998"/>
                <a:gd name="connsiteX439" fmla="*/ 9902 w 19998"/>
                <a:gd name="connsiteY439" fmla="*/ 1607 h 19998"/>
                <a:gd name="connsiteX440" fmla="*/ 9843 w 19998"/>
                <a:gd name="connsiteY440" fmla="*/ 1542 h 19998"/>
                <a:gd name="connsiteX441" fmla="*/ 9886 w 19998"/>
                <a:gd name="connsiteY441" fmla="*/ 1260 h 19998"/>
                <a:gd name="connsiteX442" fmla="*/ 9926 w 19998"/>
                <a:gd name="connsiteY442" fmla="*/ 1243 h 19998"/>
                <a:gd name="connsiteX443" fmla="*/ 9886 w 19998"/>
                <a:gd name="connsiteY443" fmla="*/ 815 h 19998"/>
                <a:gd name="connsiteX444" fmla="*/ 9902 w 19998"/>
                <a:gd name="connsiteY444" fmla="*/ 815 h 19998"/>
                <a:gd name="connsiteX445" fmla="*/ 9886 w 19998"/>
                <a:gd name="connsiteY445" fmla="*/ 484 h 19998"/>
                <a:gd name="connsiteX446" fmla="*/ 10645 w 19998"/>
                <a:gd name="connsiteY446" fmla="*/ 186 h 19998"/>
                <a:gd name="connsiteX447" fmla="*/ 11307 w 19998"/>
                <a:gd name="connsiteY447" fmla="*/ 0 h 19998"/>
                <a:gd name="connsiteX448" fmla="*/ 11431 w 19998"/>
                <a:gd name="connsiteY448" fmla="*/ 324 h 19998"/>
                <a:gd name="connsiteX449" fmla="*/ 11431 w 19998"/>
                <a:gd name="connsiteY449" fmla="*/ 630 h 19998"/>
                <a:gd name="connsiteX450" fmla="*/ 11577 w 19998"/>
                <a:gd name="connsiteY450" fmla="*/ 630 h 19998"/>
                <a:gd name="connsiteX451" fmla="*/ 11700 w 19998"/>
                <a:gd name="connsiteY451" fmla="*/ 832 h 19998"/>
                <a:gd name="connsiteX452" fmla="*/ 11822 w 19998"/>
                <a:gd name="connsiteY452" fmla="*/ 895 h 19998"/>
                <a:gd name="connsiteX453" fmla="*/ 12158 w 19998"/>
                <a:gd name="connsiteY453" fmla="*/ 670 h 19998"/>
                <a:gd name="connsiteX454" fmla="*/ 12279 w 19998"/>
                <a:gd name="connsiteY454" fmla="*/ 792 h 19998"/>
                <a:gd name="connsiteX455" fmla="*/ 12255 w 19998"/>
                <a:gd name="connsiteY455" fmla="*/ 815 h 19998"/>
                <a:gd name="connsiteX456" fmla="*/ 12360 w 19998"/>
                <a:gd name="connsiteY456" fmla="*/ 895 h 19998"/>
                <a:gd name="connsiteX457" fmla="*/ 12360 w 19998"/>
                <a:gd name="connsiteY457" fmla="*/ 912 h 19998"/>
                <a:gd name="connsiteX458" fmla="*/ 12339 w 19998"/>
                <a:gd name="connsiteY458" fmla="*/ 935 h 19998"/>
                <a:gd name="connsiteX459" fmla="*/ 12548 w 19998"/>
                <a:gd name="connsiteY459" fmla="*/ 1342 h 19998"/>
                <a:gd name="connsiteX460" fmla="*/ 12753 w 19998"/>
                <a:gd name="connsiteY460" fmla="*/ 1260 h 19998"/>
                <a:gd name="connsiteX461" fmla="*/ 12729 w 19998"/>
                <a:gd name="connsiteY461" fmla="*/ 1363 h 19998"/>
                <a:gd name="connsiteX462" fmla="*/ 12834 w 19998"/>
                <a:gd name="connsiteY462" fmla="*/ 1323 h 19998"/>
                <a:gd name="connsiteX463" fmla="*/ 12853 w 19998"/>
                <a:gd name="connsiteY463" fmla="*/ 1342 h 19998"/>
                <a:gd name="connsiteX464" fmla="*/ 12901 w 19998"/>
                <a:gd name="connsiteY464" fmla="*/ 1342 h 19998"/>
                <a:gd name="connsiteX465" fmla="*/ 13039 w 19998"/>
                <a:gd name="connsiteY465" fmla="*/ 1769 h 19998"/>
                <a:gd name="connsiteX466" fmla="*/ 13039 w 19998"/>
                <a:gd name="connsiteY466" fmla="*/ 1751 h 19998"/>
                <a:gd name="connsiteX467" fmla="*/ 13065 w 19998"/>
                <a:gd name="connsiteY467" fmla="*/ 1751 h 19998"/>
                <a:gd name="connsiteX468" fmla="*/ 13082 w 19998"/>
                <a:gd name="connsiteY468" fmla="*/ 1671 h 19998"/>
                <a:gd name="connsiteX469" fmla="*/ 13186 w 19998"/>
                <a:gd name="connsiteY469" fmla="*/ 1645 h 19998"/>
                <a:gd name="connsiteX470" fmla="*/ 13203 w 19998"/>
                <a:gd name="connsiteY470" fmla="*/ 1671 h 19998"/>
                <a:gd name="connsiteX471" fmla="*/ 13203 w 19998"/>
                <a:gd name="connsiteY471" fmla="*/ 1645 h 19998"/>
                <a:gd name="connsiteX472" fmla="*/ 13267 w 19998"/>
                <a:gd name="connsiteY472" fmla="*/ 1645 h 19998"/>
                <a:gd name="connsiteX473" fmla="*/ 13267 w 19998"/>
                <a:gd name="connsiteY473" fmla="*/ 1671 h 19998"/>
                <a:gd name="connsiteX474" fmla="*/ 13308 w 19998"/>
                <a:gd name="connsiteY474" fmla="*/ 1687 h 19998"/>
                <a:gd name="connsiteX475" fmla="*/ 13308 w 19998"/>
                <a:gd name="connsiteY475" fmla="*/ 1711 h 19998"/>
                <a:gd name="connsiteX476" fmla="*/ 13515 w 19998"/>
                <a:gd name="connsiteY476" fmla="*/ 1628 h 19998"/>
                <a:gd name="connsiteX477" fmla="*/ 13598 w 19998"/>
                <a:gd name="connsiteY477" fmla="*/ 1751 h 19998"/>
                <a:gd name="connsiteX478" fmla="*/ 13660 w 19998"/>
                <a:gd name="connsiteY478" fmla="*/ 1769 h 19998"/>
                <a:gd name="connsiteX479" fmla="*/ 13660 w 19998"/>
                <a:gd name="connsiteY479" fmla="*/ 1833 h 19998"/>
                <a:gd name="connsiteX480" fmla="*/ 13677 w 19998"/>
                <a:gd name="connsiteY480" fmla="*/ 1833 h 19998"/>
                <a:gd name="connsiteX481" fmla="*/ 13677 w 19998"/>
                <a:gd name="connsiteY481" fmla="*/ 1849 h 19998"/>
                <a:gd name="connsiteX482" fmla="*/ 13725 w 19998"/>
                <a:gd name="connsiteY482" fmla="*/ 1849 h 19998"/>
                <a:gd name="connsiteX483" fmla="*/ 13703 w 19998"/>
                <a:gd name="connsiteY483" fmla="*/ 1833 h 19998"/>
                <a:gd name="connsiteX484" fmla="*/ 13725 w 19998"/>
                <a:gd name="connsiteY484" fmla="*/ 1791 h 19998"/>
                <a:gd name="connsiteX485" fmla="*/ 13808 w 19998"/>
                <a:gd name="connsiteY485" fmla="*/ 1873 h 19998"/>
                <a:gd name="connsiteX486" fmla="*/ 13725 w 19998"/>
                <a:gd name="connsiteY486" fmla="*/ 2155 h 19998"/>
                <a:gd name="connsiteX487" fmla="*/ 13725 w 19998"/>
                <a:gd name="connsiteY487" fmla="*/ 2138 h 19998"/>
                <a:gd name="connsiteX488" fmla="*/ 13784 w 19998"/>
                <a:gd name="connsiteY488" fmla="*/ 2155 h 19998"/>
                <a:gd name="connsiteX489" fmla="*/ 13825 w 19998"/>
                <a:gd name="connsiteY489" fmla="*/ 2301 h 19998"/>
                <a:gd name="connsiteX490" fmla="*/ 13703 w 19998"/>
                <a:gd name="connsiteY490" fmla="*/ 2420 h 19998"/>
                <a:gd name="connsiteX491" fmla="*/ 13741 w 19998"/>
                <a:gd name="connsiteY491" fmla="*/ 2463 h 19998"/>
                <a:gd name="connsiteX492" fmla="*/ 13703 w 19998"/>
                <a:gd name="connsiteY492" fmla="*/ 2503 h 19998"/>
                <a:gd name="connsiteX493" fmla="*/ 13784 w 19998"/>
                <a:gd name="connsiteY493" fmla="*/ 2519 h 19998"/>
                <a:gd name="connsiteX494" fmla="*/ 13784 w 19998"/>
                <a:gd name="connsiteY494" fmla="*/ 2540 h 19998"/>
                <a:gd name="connsiteX495" fmla="*/ 13849 w 19998"/>
                <a:gd name="connsiteY495" fmla="*/ 2540 h 19998"/>
                <a:gd name="connsiteX496" fmla="*/ 14280 w 19998"/>
                <a:gd name="connsiteY496" fmla="*/ 2540 h 19998"/>
                <a:gd name="connsiteX497" fmla="*/ 14527 w 19998"/>
                <a:gd name="connsiteY497" fmla="*/ 2437 h 19998"/>
                <a:gd name="connsiteX498" fmla="*/ 14527 w 19998"/>
                <a:gd name="connsiteY498" fmla="*/ 2218 h 19998"/>
                <a:gd name="connsiteX499" fmla="*/ 14715 w 19998"/>
                <a:gd name="connsiteY499" fmla="*/ 2051 h 19998"/>
                <a:gd name="connsiteX500" fmla="*/ 14815 w 19998"/>
                <a:gd name="connsiteY500" fmla="*/ 2115 h 19998"/>
                <a:gd name="connsiteX501" fmla="*/ 14775 w 19998"/>
                <a:gd name="connsiteY501" fmla="*/ 2138 h 19998"/>
                <a:gd name="connsiteX502" fmla="*/ 14796 w 19998"/>
                <a:gd name="connsiteY502" fmla="*/ 2218 h 19998"/>
                <a:gd name="connsiteX503" fmla="*/ 14756 w 19998"/>
                <a:gd name="connsiteY503" fmla="*/ 2195 h 19998"/>
                <a:gd name="connsiteX504" fmla="*/ 14732 w 19998"/>
                <a:gd name="connsiteY504" fmla="*/ 2218 h 19998"/>
                <a:gd name="connsiteX505" fmla="*/ 14756 w 19998"/>
                <a:gd name="connsiteY505" fmla="*/ 2237 h 19998"/>
                <a:gd name="connsiteX506" fmla="*/ 14732 w 19998"/>
                <a:gd name="connsiteY506" fmla="*/ 2275 h 19998"/>
                <a:gd name="connsiteX507" fmla="*/ 14715 w 19998"/>
                <a:gd name="connsiteY507" fmla="*/ 2275 h 19998"/>
                <a:gd name="connsiteX508" fmla="*/ 14756 w 19998"/>
                <a:gd name="connsiteY508" fmla="*/ 2341 h 19998"/>
                <a:gd name="connsiteX509" fmla="*/ 14675 w 19998"/>
                <a:gd name="connsiteY509" fmla="*/ 2519 h 19998"/>
                <a:gd name="connsiteX510" fmla="*/ 14815 w 19998"/>
                <a:gd name="connsiteY510" fmla="*/ 2622 h 19998"/>
                <a:gd name="connsiteX511" fmla="*/ 14796 w 19998"/>
                <a:gd name="connsiteY511" fmla="*/ 2904 h 19998"/>
                <a:gd name="connsiteX512" fmla="*/ 14918 w 19998"/>
                <a:gd name="connsiteY512" fmla="*/ 2904 h 19998"/>
                <a:gd name="connsiteX513" fmla="*/ 14918 w 19998"/>
                <a:gd name="connsiteY513" fmla="*/ 2867 h 19998"/>
                <a:gd name="connsiteX514" fmla="*/ 15001 w 19998"/>
                <a:gd name="connsiteY514" fmla="*/ 2888 h 19998"/>
                <a:gd name="connsiteX515" fmla="*/ 15230 w 19998"/>
                <a:gd name="connsiteY515" fmla="*/ 3074 h 19998"/>
                <a:gd name="connsiteX516" fmla="*/ 15249 w 19998"/>
                <a:gd name="connsiteY516" fmla="*/ 3050 h 19998"/>
                <a:gd name="connsiteX517" fmla="*/ 15249 w 19998"/>
                <a:gd name="connsiteY517" fmla="*/ 3114 h 19998"/>
                <a:gd name="connsiteX518" fmla="*/ 15330 w 19998"/>
                <a:gd name="connsiteY518" fmla="*/ 3114 h 19998"/>
                <a:gd name="connsiteX519" fmla="*/ 15418 w 19998"/>
                <a:gd name="connsiteY519" fmla="*/ 3114 h 19998"/>
                <a:gd name="connsiteX520" fmla="*/ 15499 w 19998"/>
                <a:gd name="connsiteY520" fmla="*/ 3196 h 19998"/>
                <a:gd name="connsiteX521" fmla="*/ 15475 w 19998"/>
                <a:gd name="connsiteY521" fmla="*/ 3252 h 19998"/>
                <a:gd name="connsiteX522" fmla="*/ 15499 w 19998"/>
                <a:gd name="connsiteY522" fmla="*/ 3295 h 19998"/>
                <a:gd name="connsiteX523" fmla="*/ 15499 w 19998"/>
                <a:gd name="connsiteY523" fmla="*/ 3276 h 19998"/>
                <a:gd name="connsiteX524" fmla="*/ 15599 w 19998"/>
                <a:gd name="connsiteY524" fmla="*/ 3276 h 19998"/>
                <a:gd name="connsiteX525" fmla="*/ 15704 w 19998"/>
                <a:gd name="connsiteY525" fmla="*/ 3374 h 19998"/>
                <a:gd name="connsiteX526" fmla="*/ 15682 w 19998"/>
                <a:gd name="connsiteY526" fmla="*/ 3414 h 19998"/>
                <a:gd name="connsiteX527" fmla="*/ 15723 w 19998"/>
                <a:gd name="connsiteY527" fmla="*/ 3478 h 19998"/>
                <a:gd name="connsiteX528" fmla="*/ 15704 w 19998"/>
                <a:gd name="connsiteY528" fmla="*/ 3497 h 19998"/>
                <a:gd name="connsiteX529" fmla="*/ 15747 w 19998"/>
                <a:gd name="connsiteY529" fmla="*/ 3534 h 19998"/>
                <a:gd name="connsiteX530" fmla="*/ 15747 w 19998"/>
                <a:gd name="connsiteY530" fmla="*/ 3518 h 19998"/>
                <a:gd name="connsiteX531" fmla="*/ 15935 w 19998"/>
                <a:gd name="connsiteY531" fmla="*/ 3478 h 19998"/>
                <a:gd name="connsiteX532" fmla="*/ 15935 w 19998"/>
                <a:gd name="connsiteY532" fmla="*/ 3518 h 19998"/>
                <a:gd name="connsiteX533" fmla="*/ 15951 w 19998"/>
                <a:gd name="connsiteY533" fmla="*/ 3518 h 19998"/>
                <a:gd name="connsiteX534" fmla="*/ 15992 w 19998"/>
                <a:gd name="connsiteY534" fmla="*/ 3414 h 19998"/>
                <a:gd name="connsiteX535" fmla="*/ 16156 w 19998"/>
                <a:gd name="connsiteY535" fmla="*/ 3414 h 19998"/>
                <a:gd name="connsiteX536" fmla="*/ 16156 w 19998"/>
                <a:gd name="connsiteY536" fmla="*/ 3374 h 19998"/>
                <a:gd name="connsiteX537" fmla="*/ 16302 w 19998"/>
                <a:gd name="connsiteY537" fmla="*/ 3436 h 19998"/>
                <a:gd name="connsiteX538" fmla="*/ 16285 w 19998"/>
                <a:gd name="connsiteY538" fmla="*/ 3454 h 19998"/>
                <a:gd name="connsiteX539" fmla="*/ 16366 w 19998"/>
                <a:gd name="connsiteY539" fmla="*/ 3518 h 19998"/>
                <a:gd name="connsiteX540" fmla="*/ 16490 w 19998"/>
                <a:gd name="connsiteY540" fmla="*/ 3518 h 19998"/>
                <a:gd name="connsiteX541" fmla="*/ 16506 w 19998"/>
                <a:gd name="connsiteY541" fmla="*/ 3600 h 19998"/>
                <a:gd name="connsiteX542" fmla="*/ 16590 w 19998"/>
                <a:gd name="connsiteY542" fmla="*/ 3624 h 19998"/>
                <a:gd name="connsiteX543" fmla="*/ 16611 w 19998"/>
                <a:gd name="connsiteY543" fmla="*/ 3581 h 19998"/>
                <a:gd name="connsiteX544" fmla="*/ 16694 w 19998"/>
                <a:gd name="connsiteY544" fmla="*/ 3600 h 19998"/>
                <a:gd name="connsiteX545" fmla="*/ 16694 w 19998"/>
                <a:gd name="connsiteY545" fmla="*/ 3560 h 19998"/>
                <a:gd name="connsiteX546" fmla="*/ 16716 w 19998"/>
                <a:gd name="connsiteY546" fmla="*/ 3560 h 19998"/>
                <a:gd name="connsiteX547" fmla="*/ 16716 w 19998"/>
                <a:gd name="connsiteY547" fmla="*/ 3518 h 19998"/>
                <a:gd name="connsiteX548" fmla="*/ 16759 w 19998"/>
                <a:gd name="connsiteY548" fmla="*/ 3497 h 19998"/>
                <a:gd name="connsiteX549" fmla="*/ 16759 w 19998"/>
                <a:gd name="connsiteY549" fmla="*/ 3478 h 19998"/>
                <a:gd name="connsiteX550" fmla="*/ 16940 w 19998"/>
                <a:gd name="connsiteY550" fmla="*/ 3478 h 19998"/>
                <a:gd name="connsiteX551" fmla="*/ 17085 w 19998"/>
                <a:gd name="connsiteY551" fmla="*/ 3560 h 19998"/>
                <a:gd name="connsiteX552" fmla="*/ 17085 w 19998"/>
                <a:gd name="connsiteY552" fmla="*/ 3534 h 19998"/>
                <a:gd name="connsiteX553" fmla="*/ 17192 w 19998"/>
                <a:gd name="connsiteY553" fmla="*/ 3518 h 19998"/>
                <a:gd name="connsiteX554" fmla="*/ 17192 w 19998"/>
                <a:gd name="connsiteY554" fmla="*/ 3534 h 19998"/>
                <a:gd name="connsiteX555" fmla="*/ 17373 w 19998"/>
                <a:gd name="connsiteY555" fmla="*/ 3640 h 19998"/>
                <a:gd name="connsiteX556" fmla="*/ 17354 w 19998"/>
                <a:gd name="connsiteY556" fmla="*/ 3663 h 19998"/>
                <a:gd name="connsiteX557" fmla="*/ 17437 w 19998"/>
                <a:gd name="connsiteY557" fmla="*/ 3783 h 19998"/>
                <a:gd name="connsiteX558" fmla="*/ 17397 w 19998"/>
                <a:gd name="connsiteY558" fmla="*/ 3783 h 19998"/>
                <a:gd name="connsiteX559" fmla="*/ 17414 w 19998"/>
                <a:gd name="connsiteY559" fmla="*/ 3826 h 19998"/>
                <a:gd name="connsiteX560" fmla="*/ 17437 w 19998"/>
                <a:gd name="connsiteY560" fmla="*/ 3826 h 19998"/>
                <a:gd name="connsiteX561" fmla="*/ 17602 w 19998"/>
                <a:gd name="connsiteY561" fmla="*/ 4028 h 19998"/>
                <a:gd name="connsiteX562" fmla="*/ 17623 w 19998"/>
                <a:gd name="connsiteY562" fmla="*/ 4091 h 19998"/>
                <a:gd name="connsiteX563" fmla="*/ 17642 w 19998"/>
                <a:gd name="connsiteY563" fmla="*/ 4091 h 19998"/>
                <a:gd name="connsiteX564" fmla="*/ 17683 w 19998"/>
                <a:gd name="connsiteY564" fmla="*/ 4211 h 19998"/>
                <a:gd name="connsiteX565" fmla="*/ 17849 w 19998"/>
                <a:gd name="connsiteY565" fmla="*/ 4211 h 19998"/>
                <a:gd name="connsiteX566" fmla="*/ 17849 w 19998"/>
                <a:gd name="connsiteY566" fmla="*/ 4171 h 19998"/>
                <a:gd name="connsiteX567" fmla="*/ 17871 w 19998"/>
                <a:gd name="connsiteY567" fmla="*/ 4171 h 19998"/>
                <a:gd name="connsiteX568" fmla="*/ 17830 w 19998"/>
                <a:gd name="connsiteY568" fmla="*/ 4091 h 19998"/>
                <a:gd name="connsiteX569" fmla="*/ 17871 w 19998"/>
                <a:gd name="connsiteY569" fmla="*/ 4065 h 19998"/>
                <a:gd name="connsiteX570" fmla="*/ 17935 w 19998"/>
                <a:gd name="connsiteY570" fmla="*/ 4091 h 19998"/>
                <a:gd name="connsiteX571" fmla="*/ 17976 w 19998"/>
                <a:gd name="connsiteY571" fmla="*/ 4065 h 19998"/>
                <a:gd name="connsiteX572" fmla="*/ 18019 w 19998"/>
                <a:gd name="connsiteY572" fmla="*/ 4091 h 19998"/>
                <a:gd name="connsiteX573" fmla="*/ 18140 w 19998"/>
                <a:gd name="connsiteY573" fmla="*/ 4131 h 19998"/>
                <a:gd name="connsiteX574" fmla="*/ 18183 w 19998"/>
                <a:gd name="connsiteY574" fmla="*/ 4293 h 19998"/>
                <a:gd name="connsiteX575" fmla="*/ 18200 w 19998"/>
                <a:gd name="connsiteY575" fmla="*/ 4293 h 19998"/>
                <a:gd name="connsiteX576" fmla="*/ 18223 w 19998"/>
                <a:gd name="connsiteY576" fmla="*/ 4211 h 19998"/>
                <a:gd name="connsiteX577" fmla="*/ 18240 w 19998"/>
                <a:gd name="connsiteY577" fmla="*/ 4211 h 19998"/>
                <a:gd name="connsiteX578" fmla="*/ 18240 w 19998"/>
                <a:gd name="connsiteY578" fmla="*/ 4230 h 19998"/>
                <a:gd name="connsiteX579" fmla="*/ 18281 w 19998"/>
                <a:gd name="connsiteY579" fmla="*/ 4230 h 19998"/>
                <a:gd name="connsiteX580" fmla="*/ 18328 w 19998"/>
                <a:gd name="connsiteY580" fmla="*/ 4270 h 19998"/>
                <a:gd name="connsiteX581" fmla="*/ 18369 w 19998"/>
                <a:gd name="connsiteY581" fmla="*/ 4253 h 19998"/>
                <a:gd name="connsiteX582" fmla="*/ 18388 w 19998"/>
                <a:gd name="connsiteY582" fmla="*/ 4270 h 19998"/>
                <a:gd name="connsiteX583" fmla="*/ 18531 w 19998"/>
                <a:gd name="connsiteY583" fmla="*/ 4253 h 19998"/>
                <a:gd name="connsiteX584" fmla="*/ 18531 w 19998"/>
                <a:gd name="connsiteY584" fmla="*/ 4270 h 19998"/>
                <a:gd name="connsiteX585" fmla="*/ 18631 w 19998"/>
                <a:gd name="connsiteY585" fmla="*/ 4211 h 19998"/>
                <a:gd name="connsiteX586" fmla="*/ 18631 w 19998"/>
                <a:gd name="connsiteY586" fmla="*/ 4131 h 19998"/>
                <a:gd name="connsiteX587" fmla="*/ 18762 w 19998"/>
                <a:gd name="connsiteY587" fmla="*/ 4108 h 19998"/>
                <a:gd name="connsiteX588" fmla="*/ 18778 w 19998"/>
                <a:gd name="connsiteY588" fmla="*/ 4148 h 19998"/>
                <a:gd name="connsiteX589" fmla="*/ 18821 w 19998"/>
                <a:gd name="connsiteY589" fmla="*/ 4131 h 19998"/>
                <a:gd name="connsiteX590" fmla="*/ 18943 w 19998"/>
                <a:gd name="connsiteY590" fmla="*/ 4333 h 19998"/>
                <a:gd name="connsiteX591" fmla="*/ 19047 w 19998"/>
                <a:gd name="connsiteY591" fmla="*/ 4333 h 19998"/>
                <a:gd name="connsiteX592" fmla="*/ 19064 w 19998"/>
                <a:gd name="connsiteY592" fmla="*/ 4392 h 19998"/>
                <a:gd name="connsiteX593" fmla="*/ 19152 w 19998"/>
                <a:gd name="connsiteY593" fmla="*/ 4392 h 19998"/>
                <a:gd name="connsiteX594" fmla="*/ 19152 w 19998"/>
                <a:gd name="connsiteY594" fmla="*/ 4373 h 19998"/>
                <a:gd name="connsiteX595" fmla="*/ 19212 w 19998"/>
                <a:gd name="connsiteY595" fmla="*/ 4373 h 19998"/>
                <a:gd name="connsiteX596" fmla="*/ 19212 w 19998"/>
                <a:gd name="connsiteY596" fmla="*/ 4392 h 19998"/>
                <a:gd name="connsiteX597" fmla="*/ 19317 w 19998"/>
                <a:gd name="connsiteY597" fmla="*/ 4333 h 19998"/>
                <a:gd name="connsiteX598" fmla="*/ 19417 w 19998"/>
                <a:gd name="connsiteY598" fmla="*/ 4392 h 19998"/>
                <a:gd name="connsiteX599" fmla="*/ 19443 w 19998"/>
                <a:gd name="connsiteY599" fmla="*/ 4373 h 19998"/>
                <a:gd name="connsiteX600" fmla="*/ 19500 w 19998"/>
                <a:gd name="connsiteY600" fmla="*/ 4373 h 19998"/>
                <a:gd name="connsiteX601" fmla="*/ 19521 w 19998"/>
                <a:gd name="connsiteY601" fmla="*/ 4352 h 19998"/>
                <a:gd name="connsiteX602" fmla="*/ 19998 w 19998"/>
                <a:gd name="connsiteY602" fmla="*/ 4512 h 19998"/>
                <a:gd name="connsiteX603" fmla="*/ 19750 w 19998"/>
                <a:gd name="connsiteY603" fmla="*/ 4939 h 19998"/>
                <a:gd name="connsiteX604" fmla="*/ 19712 w 19998"/>
                <a:gd name="connsiteY604" fmla="*/ 4939 h 19998"/>
                <a:gd name="connsiteX605" fmla="*/ 19686 w 19998"/>
                <a:gd name="connsiteY605" fmla="*/ 5003 h 19998"/>
                <a:gd name="connsiteX606" fmla="*/ 19645 w 19998"/>
                <a:gd name="connsiteY606" fmla="*/ 5003 h 19998"/>
                <a:gd name="connsiteX607" fmla="*/ 19131 w 19998"/>
                <a:gd name="connsiteY607" fmla="*/ 6512 h 19998"/>
                <a:gd name="connsiteX608" fmla="*/ 19236 w 19998"/>
                <a:gd name="connsiteY608" fmla="*/ 7750 h 19998"/>
                <a:gd name="connsiteX609" fmla="*/ 19212 w 19998"/>
                <a:gd name="connsiteY609" fmla="*/ 7750 h 19998"/>
                <a:gd name="connsiteX610" fmla="*/ 19090 w 19998"/>
                <a:gd name="connsiteY610" fmla="*/ 7870 h 19998"/>
                <a:gd name="connsiteX611" fmla="*/ 19152 w 19998"/>
                <a:gd name="connsiteY611" fmla="*/ 7853 h 19998"/>
                <a:gd name="connsiteX612" fmla="*/ 19064 w 19998"/>
                <a:gd name="connsiteY612" fmla="*/ 7973 h 19998"/>
                <a:gd name="connsiteX613" fmla="*/ 18983 w 19998"/>
                <a:gd name="connsiteY613" fmla="*/ 7973 h 19998"/>
                <a:gd name="connsiteX614" fmla="*/ 18714 w 19998"/>
                <a:gd name="connsiteY614" fmla="*/ 8135 h 19998"/>
                <a:gd name="connsiteX615" fmla="*/ 18695 w 19998"/>
                <a:gd name="connsiteY615" fmla="*/ 8093 h 19998"/>
                <a:gd name="connsiteX616" fmla="*/ 18614 w 19998"/>
                <a:gd name="connsiteY616" fmla="*/ 7997 h 19998"/>
                <a:gd name="connsiteX617" fmla="*/ 18304 w 19998"/>
                <a:gd name="connsiteY61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32 w 19998"/>
                <a:gd name="connsiteY248" fmla="*/ 18447 h 19998"/>
                <a:gd name="connsiteX249" fmla="*/ 5075 w 19998"/>
                <a:gd name="connsiteY249" fmla="*/ 18310 h 19998"/>
                <a:gd name="connsiteX250" fmla="*/ 4806 w 19998"/>
                <a:gd name="connsiteY250" fmla="*/ 18165 h 19998"/>
                <a:gd name="connsiteX251" fmla="*/ 4768 w 19998"/>
                <a:gd name="connsiteY251" fmla="*/ 18082 h 19998"/>
                <a:gd name="connsiteX252" fmla="*/ 4725 w 19998"/>
                <a:gd name="connsiteY252" fmla="*/ 18247 h 19998"/>
                <a:gd name="connsiteX253" fmla="*/ 4515 w 19998"/>
                <a:gd name="connsiteY253" fmla="*/ 18101 h 19998"/>
                <a:gd name="connsiteX254" fmla="*/ 4684 w 19998"/>
                <a:gd name="connsiteY254" fmla="*/ 17737 h 19998"/>
                <a:gd name="connsiteX255" fmla="*/ 4415 w 19998"/>
                <a:gd name="connsiteY255" fmla="*/ 17634 h 19998"/>
                <a:gd name="connsiteX256" fmla="*/ 4372 w 19998"/>
                <a:gd name="connsiteY256" fmla="*/ 17714 h 19998"/>
                <a:gd name="connsiteX257" fmla="*/ 4311 w 19998"/>
                <a:gd name="connsiteY257" fmla="*/ 17714 h 19998"/>
                <a:gd name="connsiteX258" fmla="*/ 4294 w 19998"/>
                <a:gd name="connsiteY258" fmla="*/ 17594 h 19998"/>
                <a:gd name="connsiteX259" fmla="*/ 4103 w 19998"/>
                <a:gd name="connsiteY259" fmla="*/ 17617 h 19998"/>
                <a:gd name="connsiteX260" fmla="*/ 4063 w 19998"/>
                <a:gd name="connsiteY260" fmla="*/ 17495 h 19998"/>
                <a:gd name="connsiteX261" fmla="*/ 4041 w 19998"/>
                <a:gd name="connsiteY261" fmla="*/ 17495 h 19998"/>
                <a:gd name="connsiteX262" fmla="*/ 4025 w 19998"/>
                <a:gd name="connsiteY262" fmla="*/ 17432 h 19998"/>
                <a:gd name="connsiteX263" fmla="*/ 4103 w 19998"/>
                <a:gd name="connsiteY263" fmla="*/ 17415 h 19998"/>
                <a:gd name="connsiteX264" fmla="*/ 4251 w 19998"/>
                <a:gd name="connsiteY264" fmla="*/ 17389 h 19998"/>
                <a:gd name="connsiteX265" fmla="*/ 4251 w 19998"/>
                <a:gd name="connsiteY265" fmla="*/ 17373 h 19998"/>
                <a:gd name="connsiteX266" fmla="*/ 4499 w 19998"/>
                <a:gd name="connsiteY266" fmla="*/ 17084 h 19998"/>
                <a:gd name="connsiteX267" fmla="*/ 5037 w 19998"/>
                <a:gd name="connsiteY267" fmla="*/ 14969 h 19998"/>
                <a:gd name="connsiteX268" fmla="*/ 5011 w 19998"/>
                <a:gd name="connsiteY268" fmla="*/ 14767 h 19998"/>
                <a:gd name="connsiteX269" fmla="*/ 5218 w 19998"/>
                <a:gd name="connsiteY269" fmla="*/ 14525 h 19998"/>
                <a:gd name="connsiteX270" fmla="*/ 5427 w 19998"/>
                <a:gd name="connsiteY270" fmla="*/ 14583 h 19998"/>
                <a:gd name="connsiteX271" fmla="*/ 5444 w 19998"/>
                <a:gd name="connsiteY271" fmla="*/ 14525 h 19998"/>
                <a:gd name="connsiteX272" fmla="*/ 5387 w 19998"/>
                <a:gd name="connsiteY272" fmla="*/ 14464 h 19998"/>
                <a:gd name="connsiteX273" fmla="*/ 5427 w 19998"/>
                <a:gd name="connsiteY273" fmla="*/ 14485 h 19998"/>
                <a:gd name="connsiteX274" fmla="*/ 5427 w 19998"/>
                <a:gd name="connsiteY274" fmla="*/ 14464 h 19998"/>
                <a:gd name="connsiteX275" fmla="*/ 5218 w 19998"/>
                <a:gd name="connsiteY275" fmla="*/ 14318 h 19998"/>
                <a:gd name="connsiteX276" fmla="*/ 5075 w 19998"/>
                <a:gd name="connsiteY276" fmla="*/ 14647 h 19998"/>
                <a:gd name="connsiteX277" fmla="*/ 5037 w 19998"/>
                <a:gd name="connsiteY277" fmla="*/ 14623 h 19998"/>
                <a:gd name="connsiteX278" fmla="*/ 5427 w 19998"/>
                <a:gd name="connsiteY278" fmla="*/ 12509 h 19998"/>
                <a:gd name="connsiteX279" fmla="*/ 5470 w 19998"/>
                <a:gd name="connsiteY279" fmla="*/ 12492 h 19998"/>
                <a:gd name="connsiteX280" fmla="*/ 5511 w 19998"/>
                <a:gd name="connsiteY280" fmla="*/ 12548 h 19998"/>
                <a:gd name="connsiteX281" fmla="*/ 5961 w 19998"/>
                <a:gd name="connsiteY281" fmla="*/ 13284 h 19998"/>
                <a:gd name="connsiteX282" fmla="*/ 6352 w 19998"/>
                <a:gd name="connsiteY282" fmla="*/ 14017 h 19998"/>
                <a:gd name="connsiteX283" fmla="*/ 6352 w 19998"/>
                <a:gd name="connsiteY283" fmla="*/ 13808 h 19998"/>
                <a:gd name="connsiteX284" fmla="*/ 6001 w 19998"/>
                <a:gd name="connsiteY284" fmla="*/ 13058 h 19998"/>
                <a:gd name="connsiteX285" fmla="*/ 5675 w 19998"/>
                <a:gd name="connsiteY285" fmla="*/ 12532 h 19998"/>
                <a:gd name="connsiteX286" fmla="*/ 5551 w 19998"/>
                <a:gd name="connsiteY286" fmla="*/ 12410 h 19998"/>
                <a:gd name="connsiteX287" fmla="*/ 5258 w 19998"/>
                <a:gd name="connsiteY287" fmla="*/ 12227 h 19998"/>
                <a:gd name="connsiteX288" fmla="*/ 5242 w 19998"/>
                <a:gd name="connsiteY288" fmla="*/ 12243 h 19998"/>
                <a:gd name="connsiteX289" fmla="*/ 5175 w 19998"/>
                <a:gd name="connsiteY289" fmla="*/ 11961 h 19998"/>
                <a:gd name="connsiteX290" fmla="*/ 5363 w 19998"/>
                <a:gd name="connsiteY290" fmla="*/ 11961 h 19998"/>
                <a:gd name="connsiteX291" fmla="*/ 5487 w 19998"/>
                <a:gd name="connsiteY291" fmla="*/ 11653 h 19998"/>
                <a:gd name="connsiteX292" fmla="*/ 5470 w 19998"/>
                <a:gd name="connsiteY292" fmla="*/ 11653 h 19998"/>
                <a:gd name="connsiteX293" fmla="*/ 5470 w 19998"/>
                <a:gd name="connsiteY293" fmla="*/ 11637 h 19998"/>
                <a:gd name="connsiteX294" fmla="*/ 5444 w 19998"/>
                <a:gd name="connsiteY294" fmla="*/ 11268 h 19998"/>
                <a:gd name="connsiteX295" fmla="*/ 5339 w 19998"/>
                <a:gd name="connsiteY295" fmla="*/ 11146 h 19998"/>
                <a:gd name="connsiteX296" fmla="*/ 5251 w 19998"/>
                <a:gd name="connsiteY296" fmla="*/ 10849 h 19998"/>
                <a:gd name="connsiteX297" fmla="*/ 4784 w 19998"/>
                <a:gd name="connsiteY297" fmla="*/ 10539 h 19998"/>
                <a:gd name="connsiteX298" fmla="*/ 4603 w 19998"/>
                <a:gd name="connsiteY298" fmla="*/ 10497 h 19998"/>
                <a:gd name="connsiteX299" fmla="*/ 4620 w 19998"/>
                <a:gd name="connsiteY299" fmla="*/ 10476 h 19998"/>
                <a:gd name="connsiteX300" fmla="*/ 3877 w 19998"/>
                <a:gd name="connsiteY300" fmla="*/ 9395 h 19998"/>
                <a:gd name="connsiteX301" fmla="*/ 3941 w 19998"/>
                <a:gd name="connsiteY301" fmla="*/ 9353 h 19998"/>
                <a:gd name="connsiteX302" fmla="*/ 3918 w 19998"/>
                <a:gd name="connsiteY302" fmla="*/ 9353 h 19998"/>
                <a:gd name="connsiteX303" fmla="*/ 4168 w 19998"/>
                <a:gd name="connsiteY303" fmla="*/ 9071 h 19998"/>
                <a:gd name="connsiteX304" fmla="*/ 3753 w 19998"/>
                <a:gd name="connsiteY304" fmla="*/ 8829 h 19998"/>
                <a:gd name="connsiteX305" fmla="*/ 3899 w 19998"/>
                <a:gd name="connsiteY305" fmla="*/ 8645 h 19998"/>
                <a:gd name="connsiteX306" fmla="*/ 3899 w 19998"/>
                <a:gd name="connsiteY306" fmla="*/ 8521 h 19998"/>
                <a:gd name="connsiteX307" fmla="*/ 4472 w 19998"/>
                <a:gd name="connsiteY307" fmla="*/ 8666 h 19998"/>
                <a:gd name="connsiteX308" fmla="*/ 3877 w 19998"/>
                <a:gd name="connsiteY308" fmla="*/ 8457 h 19998"/>
                <a:gd name="connsiteX309" fmla="*/ 3689 w 19998"/>
                <a:gd name="connsiteY309" fmla="*/ 8587 h 19998"/>
                <a:gd name="connsiteX310" fmla="*/ 3360 w 19998"/>
                <a:gd name="connsiteY310" fmla="*/ 8401 h 19998"/>
                <a:gd name="connsiteX311" fmla="*/ 3303 w 19998"/>
                <a:gd name="connsiteY311" fmla="*/ 8239 h 19998"/>
                <a:gd name="connsiteX312" fmla="*/ 3465 w 19998"/>
                <a:gd name="connsiteY312" fmla="*/ 8077 h 19998"/>
                <a:gd name="connsiteX313" fmla="*/ 3344 w 19998"/>
                <a:gd name="connsiteY313" fmla="*/ 7910 h 19998"/>
                <a:gd name="connsiteX314" fmla="*/ 2844 w 19998"/>
                <a:gd name="connsiteY314" fmla="*/ 7933 h 19998"/>
                <a:gd name="connsiteX315" fmla="*/ 3115 w 19998"/>
                <a:gd name="connsiteY315" fmla="*/ 7651 h 19998"/>
                <a:gd name="connsiteX316" fmla="*/ 2477 w 19998"/>
                <a:gd name="connsiteY316" fmla="*/ 7750 h 19998"/>
                <a:gd name="connsiteX317" fmla="*/ 2477 w 19998"/>
                <a:gd name="connsiteY317" fmla="*/ 7973 h 19998"/>
                <a:gd name="connsiteX318" fmla="*/ 2127 w 19998"/>
                <a:gd name="connsiteY318" fmla="*/ 7442 h 19998"/>
                <a:gd name="connsiteX319" fmla="*/ 1831 w 19998"/>
                <a:gd name="connsiteY319" fmla="*/ 7261 h 19998"/>
                <a:gd name="connsiteX320" fmla="*/ 1260 w 19998"/>
                <a:gd name="connsiteY320" fmla="*/ 6996 h 19998"/>
                <a:gd name="connsiteX321" fmla="*/ 1276 w 19998"/>
                <a:gd name="connsiteY321" fmla="*/ 6975 h 19998"/>
                <a:gd name="connsiteX322" fmla="*/ 1260 w 19998"/>
                <a:gd name="connsiteY322" fmla="*/ 6958 h 19998"/>
                <a:gd name="connsiteX323" fmla="*/ 1172 w 19998"/>
                <a:gd name="connsiteY323" fmla="*/ 6892 h 19998"/>
                <a:gd name="connsiteX324" fmla="*/ 886 w 19998"/>
                <a:gd name="connsiteY324" fmla="*/ 6975 h 19998"/>
                <a:gd name="connsiteX325" fmla="*/ 679 w 19998"/>
                <a:gd name="connsiteY325" fmla="*/ 7099 h 19998"/>
                <a:gd name="connsiteX326" fmla="*/ 533 w 19998"/>
                <a:gd name="connsiteY326" fmla="*/ 7078 h 19998"/>
                <a:gd name="connsiteX327" fmla="*/ 533 w 19998"/>
                <a:gd name="connsiteY327" fmla="*/ 7022 h 19998"/>
                <a:gd name="connsiteX328" fmla="*/ 574 w 19998"/>
                <a:gd name="connsiteY328" fmla="*/ 6996 h 19998"/>
                <a:gd name="connsiteX329" fmla="*/ 305 w 19998"/>
                <a:gd name="connsiteY329" fmla="*/ 6568 h 19998"/>
                <a:gd name="connsiteX330" fmla="*/ 264 w 19998"/>
                <a:gd name="connsiteY330" fmla="*/ 6594 h 19998"/>
                <a:gd name="connsiteX331" fmla="*/ 164 w 19998"/>
                <a:gd name="connsiteY331" fmla="*/ 6528 h 19998"/>
                <a:gd name="connsiteX332" fmla="*/ 0 w 19998"/>
                <a:gd name="connsiteY332" fmla="*/ 6490 h 19998"/>
                <a:gd name="connsiteX333" fmla="*/ 17 w 19998"/>
                <a:gd name="connsiteY333" fmla="*/ 6465 h 19998"/>
                <a:gd name="connsiteX334" fmla="*/ 57 w 19998"/>
                <a:gd name="connsiteY334" fmla="*/ 6465 h 19998"/>
                <a:gd name="connsiteX335" fmla="*/ 695 w 19998"/>
                <a:gd name="connsiteY335" fmla="*/ 6408 h 19998"/>
                <a:gd name="connsiteX336" fmla="*/ 760 w 19998"/>
                <a:gd name="connsiteY336" fmla="*/ 6262 h 19998"/>
                <a:gd name="connsiteX337" fmla="*/ 433 w 19998"/>
                <a:gd name="connsiteY337" fmla="*/ 6084 h 19998"/>
                <a:gd name="connsiteX338" fmla="*/ 348 w 19998"/>
                <a:gd name="connsiteY338" fmla="*/ 6204 h 19998"/>
                <a:gd name="connsiteX339" fmla="*/ 329 w 19998"/>
                <a:gd name="connsiteY339" fmla="*/ 6204 h 19998"/>
                <a:gd name="connsiteX340" fmla="*/ 305 w 19998"/>
                <a:gd name="connsiteY340" fmla="*/ 6060 h 19998"/>
                <a:gd name="connsiteX341" fmla="*/ 348 w 19998"/>
                <a:gd name="connsiteY341" fmla="*/ 6044 h 19998"/>
                <a:gd name="connsiteX342" fmla="*/ 348 w 19998"/>
                <a:gd name="connsiteY342" fmla="*/ 5997 h 19998"/>
                <a:gd name="connsiteX343" fmla="*/ 248 w 19998"/>
                <a:gd name="connsiteY343" fmla="*/ 5997 h 19998"/>
                <a:gd name="connsiteX344" fmla="*/ 221 w 19998"/>
                <a:gd name="connsiteY344" fmla="*/ 5938 h 19998"/>
                <a:gd name="connsiteX345" fmla="*/ 329 w 19998"/>
                <a:gd name="connsiteY345" fmla="*/ 5938 h 19998"/>
                <a:gd name="connsiteX346" fmla="*/ 348 w 19998"/>
                <a:gd name="connsiteY346" fmla="*/ 5818 h 19998"/>
                <a:gd name="connsiteX347" fmla="*/ 391 w 19998"/>
                <a:gd name="connsiteY347" fmla="*/ 5818 h 19998"/>
                <a:gd name="connsiteX348" fmla="*/ 369 w 19998"/>
                <a:gd name="connsiteY348" fmla="*/ 5917 h 19998"/>
                <a:gd name="connsiteX349" fmla="*/ 433 w 19998"/>
                <a:gd name="connsiteY349" fmla="*/ 5877 h 19998"/>
                <a:gd name="connsiteX350" fmla="*/ 433 w 19998"/>
                <a:gd name="connsiteY350" fmla="*/ 5898 h 19998"/>
                <a:gd name="connsiteX351" fmla="*/ 410 w 19998"/>
                <a:gd name="connsiteY351" fmla="*/ 5917 h 19998"/>
                <a:gd name="connsiteX352" fmla="*/ 555 w 19998"/>
                <a:gd name="connsiteY352" fmla="*/ 5938 h 19998"/>
                <a:gd name="connsiteX353" fmla="*/ 555 w 19998"/>
                <a:gd name="connsiteY353" fmla="*/ 5955 h 19998"/>
                <a:gd name="connsiteX354" fmla="*/ 738 w 19998"/>
                <a:gd name="connsiteY354" fmla="*/ 5938 h 19998"/>
                <a:gd name="connsiteX355" fmla="*/ 695 w 19998"/>
                <a:gd name="connsiteY355" fmla="*/ 5835 h 19998"/>
                <a:gd name="connsiteX356" fmla="*/ 655 w 19998"/>
                <a:gd name="connsiteY356" fmla="*/ 5835 h 19998"/>
                <a:gd name="connsiteX357" fmla="*/ 598 w 19998"/>
                <a:gd name="connsiteY357" fmla="*/ 5736 h 19998"/>
                <a:gd name="connsiteX358" fmla="*/ 141 w 19998"/>
                <a:gd name="connsiteY358" fmla="*/ 5778 h 19998"/>
                <a:gd name="connsiteX359" fmla="*/ 141 w 19998"/>
                <a:gd name="connsiteY359" fmla="*/ 5795 h 19998"/>
                <a:gd name="connsiteX360" fmla="*/ 17 w 19998"/>
                <a:gd name="connsiteY360" fmla="*/ 5818 h 19998"/>
                <a:gd name="connsiteX361" fmla="*/ 141 w 19998"/>
                <a:gd name="connsiteY361" fmla="*/ 5287 h 19998"/>
                <a:gd name="connsiteX362" fmla="*/ 181 w 19998"/>
                <a:gd name="connsiteY362" fmla="*/ 5268 h 19998"/>
                <a:gd name="connsiteX363" fmla="*/ 348 w 19998"/>
                <a:gd name="connsiteY363" fmla="*/ 5247 h 19998"/>
                <a:gd name="connsiteX364" fmla="*/ 450 w 19998"/>
                <a:gd name="connsiteY364" fmla="*/ 5149 h 19998"/>
                <a:gd name="connsiteX365" fmla="*/ 617 w 19998"/>
                <a:gd name="connsiteY365" fmla="*/ 5149 h 19998"/>
                <a:gd name="connsiteX366" fmla="*/ 803 w 19998"/>
                <a:gd name="connsiteY366" fmla="*/ 5085 h 19998"/>
                <a:gd name="connsiteX367" fmla="*/ 826 w 19998"/>
                <a:gd name="connsiteY367" fmla="*/ 5106 h 19998"/>
                <a:gd name="connsiteX368" fmla="*/ 803 w 19998"/>
                <a:gd name="connsiteY368" fmla="*/ 5149 h 19998"/>
                <a:gd name="connsiteX369" fmla="*/ 1276 w 19998"/>
                <a:gd name="connsiteY369" fmla="*/ 5022 h 19998"/>
                <a:gd name="connsiteX370" fmla="*/ 1276 w 19998"/>
                <a:gd name="connsiteY370" fmla="*/ 5003 h 19998"/>
                <a:gd name="connsiteX371" fmla="*/ 1276 w 19998"/>
                <a:gd name="connsiteY371" fmla="*/ 5022 h 19998"/>
                <a:gd name="connsiteX372" fmla="*/ 1298 w 19998"/>
                <a:gd name="connsiteY372" fmla="*/ 5022 h 19998"/>
                <a:gd name="connsiteX373" fmla="*/ 1341 w 19998"/>
                <a:gd name="connsiteY373" fmla="*/ 5165 h 19998"/>
                <a:gd name="connsiteX374" fmla="*/ 1524 w 19998"/>
                <a:gd name="connsiteY374" fmla="*/ 5069 h 19998"/>
                <a:gd name="connsiteX375" fmla="*/ 1562 w 19998"/>
                <a:gd name="connsiteY375" fmla="*/ 5069 h 19998"/>
                <a:gd name="connsiteX376" fmla="*/ 1815 w 19998"/>
                <a:gd name="connsiteY376" fmla="*/ 5125 h 19998"/>
                <a:gd name="connsiteX377" fmla="*/ 1936 w 19998"/>
                <a:gd name="connsiteY377" fmla="*/ 5165 h 19998"/>
                <a:gd name="connsiteX378" fmla="*/ 1936 w 19998"/>
                <a:gd name="connsiteY378" fmla="*/ 5149 h 19998"/>
                <a:gd name="connsiteX379" fmla="*/ 1979 w 19998"/>
                <a:gd name="connsiteY379" fmla="*/ 5003 h 19998"/>
                <a:gd name="connsiteX380" fmla="*/ 1936 w 19998"/>
                <a:gd name="connsiteY380" fmla="*/ 4939 h 19998"/>
                <a:gd name="connsiteX381" fmla="*/ 2103 w 19998"/>
                <a:gd name="connsiteY381" fmla="*/ 4820 h 19998"/>
                <a:gd name="connsiteX382" fmla="*/ 2496 w 19998"/>
                <a:gd name="connsiteY382" fmla="*/ 4777 h 19998"/>
                <a:gd name="connsiteX383" fmla="*/ 2536 w 19998"/>
                <a:gd name="connsiteY383" fmla="*/ 4860 h 19998"/>
                <a:gd name="connsiteX384" fmla="*/ 2722 w 19998"/>
                <a:gd name="connsiteY384" fmla="*/ 4761 h 19998"/>
                <a:gd name="connsiteX385" fmla="*/ 2722 w 19998"/>
                <a:gd name="connsiteY385" fmla="*/ 4900 h 19998"/>
                <a:gd name="connsiteX386" fmla="*/ 2805 w 19998"/>
                <a:gd name="connsiteY386" fmla="*/ 4923 h 19998"/>
                <a:gd name="connsiteX387" fmla="*/ 2970 w 19998"/>
                <a:gd name="connsiteY387" fmla="*/ 5189 h 19998"/>
                <a:gd name="connsiteX388" fmla="*/ 3256 w 19998"/>
                <a:gd name="connsiteY388" fmla="*/ 5673 h 19998"/>
                <a:gd name="connsiteX389" fmla="*/ 3608 w 19998"/>
                <a:gd name="connsiteY389" fmla="*/ 5391 h 19998"/>
                <a:gd name="connsiteX390" fmla="*/ 3860 w 19998"/>
                <a:gd name="connsiteY390" fmla="*/ 5268 h 19998"/>
                <a:gd name="connsiteX391" fmla="*/ 3999 w 19998"/>
                <a:gd name="connsiteY391" fmla="*/ 5534 h 19998"/>
                <a:gd name="connsiteX392" fmla="*/ 4351 w 19998"/>
                <a:gd name="connsiteY392" fmla="*/ 5351 h 19998"/>
                <a:gd name="connsiteX393" fmla="*/ 4580 w 19998"/>
                <a:gd name="connsiteY393" fmla="*/ 5268 h 19998"/>
                <a:gd name="connsiteX394" fmla="*/ 4580 w 19998"/>
                <a:gd name="connsiteY394" fmla="*/ 5471 h 19998"/>
                <a:gd name="connsiteX395" fmla="*/ 4994 w 19998"/>
                <a:gd name="connsiteY395" fmla="*/ 5449 h 19998"/>
                <a:gd name="connsiteX396" fmla="*/ 5323 w 19998"/>
                <a:gd name="connsiteY396" fmla="*/ 5471 h 19998"/>
                <a:gd name="connsiteX397" fmla="*/ 5242 w 19998"/>
                <a:gd name="connsiteY397" fmla="*/ 5407 h 19998"/>
                <a:gd name="connsiteX398" fmla="*/ 4994 w 19998"/>
                <a:gd name="connsiteY398" fmla="*/ 5003 h 19998"/>
                <a:gd name="connsiteX399" fmla="*/ 4970 w 19998"/>
                <a:gd name="connsiteY399" fmla="*/ 5003 h 19998"/>
                <a:gd name="connsiteX400" fmla="*/ 5054 w 19998"/>
                <a:gd name="connsiteY400" fmla="*/ 4618 h 19998"/>
                <a:gd name="connsiteX401" fmla="*/ 5054 w 19998"/>
                <a:gd name="connsiteY401" fmla="*/ 4601 h 19998"/>
                <a:gd name="connsiteX402" fmla="*/ 5037 w 19998"/>
                <a:gd name="connsiteY402" fmla="*/ 4618 h 19998"/>
                <a:gd name="connsiteX403" fmla="*/ 5011 w 19998"/>
                <a:gd name="connsiteY403" fmla="*/ 4131 h 19998"/>
                <a:gd name="connsiteX404" fmla="*/ 4642 w 19998"/>
                <a:gd name="connsiteY404" fmla="*/ 3335 h 19998"/>
                <a:gd name="connsiteX405" fmla="*/ 4663 w 19998"/>
                <a:gd name="connsiteY405" fmla="*/ 3092 h 19998"/>
                <a:gd name="connsiteX406" fmla="*/ 4563 w 19998"/>
                <a:gd name="connsiteY406" fmla="*/ 3050 h 19998"/>
                <a:gd name="connsiteX407" fmla="*/ 4684 w 19998"/>
                <a:gd name="connsiteY407" fmla="*/ 2947 h 19998"/>
                <a:gd name="connsiteX408" fmla="*/ 5242 w 19998"/>
                <a:gd name="connsiteY408" fmla="*/ 3092 h 19998"/>
                <a:gd name="connsiteX409" fmla="*/ 5258 w 19998"/>
                <a:gd name="connsiteY409" fmla="*/ 3029 h 19998"/>
                <a:gd name="connsiteX410" fmla="*/ 5570 w 19998"/>
                <a:gd name="connsiteY410" fmla="*/ 3050 h 19998"/>
                <a:gd name="connsiteX411" fmla="*/ 5632 w 19998"/>
                <a:gd name="connsiteY411" fmla="*/ 3252 h 19998"/>
                <a:gd name="connsiteX412" fmla="*/ 5592 w 19998"/>
                <a:gd name="connsiteY412" fmla="*/ 3252 h 19998"/>
                <a:gd name="connsiteX413" fmla="*/ 5570 w 19998"/>
                <a:gd name="connsiteY413" fmla="*/ 3316 h 19998"/>
                <a:gd name="connsiteX414" fmla="*/ 5511 w 19998"/>
                <a:gd name="connsiteY414" fmla="*/ 3316 h 19998"/>
                <a:gd name="connsiteX415" fmla="*/ 5675 w 19998"/>
                <a:gd name="connsiteY415" fmla="*/ 3800 h 19998"/>
                <a:gd name="connsiteX416" fmla="*/ 5649 w 19998"/>
                <a:gd name="connsiteY416" fmla="*/ 3826 h 19998"/>
                <a:gd name="connsiteX417" fmla="*/ 5732 w 19998"/>
                <a:gd name="connsiteY417" fmla="*/ 3842 h 19998"/>
                <a:gd name="connsiteX418" fmla="*/ 5713 w 19998"/>
                <a:gd name="connsiteY418" fmla="*/ 3842 h 19998"/>
                <a:gd name="connsiteX419" fmla="*/ 5732 w 19998"/>
                <a:gd name="connsiteY419" fmla="*/ 3882 h 19998"/>
                <a:gd name="connsiteX420" fmla="*/ 5775 w 19998"/>
                <a:gd name="connsiteY420" fmla="*/ 3882 h 19998"/>
                <a:gd name="connsiteX421" fmla="*/ 5861 w 19998"/>
                <a:gd name="connsiteY421" fmla="*/ 3762 h 19998"/>
                <a:gd name="connsiteX422" fmla="*/ 6499 w 19998"/>
                <a:gd name="connsiteY422" fmla="*/ 3906 h 19998"/>
                <a:gd name="connsiteX423" fmla="*/ 7611 w 19998"/>
                <a:gd name="connsiteY423" fmla="*/ 3826 h 19998"/>
                <a:gd name="connsiteX424" fmla="*/ 7923 w 19998"/>
                <a:gd name="connsiteY424" fmla="*/ 3722 h 19998"/>
                <a:gd name="connsiteX425" fmla="*/ 8045 w 19998"/>
                <a:gd name="connsiteY425" fmla="*/ 3703 h 19998"/>
                <a:gd name="connsiteX426" fmla="*/ 7611 w 19998"/>
                <a:gd name="connsiteY426" fmla="*/ 3600 h 19998"/>
                <a:gd name="connsiteX427" fmla="*/ 7611 w 19998"/>
                <a:gd name="connsiteY427" fmla="*/ 3581 h 19998"/>
                <a:gd name="connsiteX428" fmla="*/ 7799 w 19998"/>
                <a:gd name="connsiteY428" fmla="*/ 3092 h 19998"/>
                <a:gd name="connsiteX429" fmla="*/ 9574 w 19998"/>
                <a:gd name="connsiteY429" fmla="*/ 2317 h 19998"/>
                <a:gd name="connsiteX430" fmla="*/ 9843 w 19998"/>
                <a:gd name="connsiteY430" fmla="*/ 1993 h 19998"/>
                <a:gd name="connsiteX431" fmla="*/ 9902 w 19998"/>
                <a:gd name="connsiteY431" fmla="*/ 2051 h 19998"/>
                <a:gd name="connsiteX432" fmla="*/ 10031 w 19998"/>
                <a:gd name="connsiteY432" fmla="*/ 2051 h 19998"/>
                <a:gd name="connsiteX433" fmla="*/ 9964 w 19998"/>
                <a:gd name="connsiteY433" fmla="*/ 1972 h 19998"/>
                <a:gd name="connsiteX434" fmla="*/ 9943 w 19998"/>
                <a:gd name="connsiteY434" fmla="*/ 1993 h 19998"/>
                <a:gd name="connsiteX435" fmla="*/ 9843 w 19998"/>
                <a:gd name="connsiteY435" fmla="*/ 1645 h 19998"/>
                <a:gd name="connsiteX436" fmla="*/ 9902 w 19998"/>
                <a:gd name="connsiteY436" fmla="*/ 1645 h 19998"/>
                <a:gd name="connsiteX437" fmla="*/ 9902 w 19998"/>
                <a:gd name="connsiteY437" fmla="*/ 1628 h 19998"/>
                <a:gd name="connsiteX438" fmla="*/ 9902 w 19998"/>
                <a:gd name="connsiteY438" fmla="*/ 1607 h 19998"/>
                <a:gd name="connsiteX439" fmla="*/ 9843 w 19998"/>
                <a:gd name="connsiteY439" fmla="*/ 1542 h 19998"/>
                <a:gd name="connsiteX440" fmla="*/ 9886 w 19998"/>
                <a:gd name="connsiteY440" fmla="*/ 1260 h 19998"/>
                <a:gd name="connsiteX441" fmla="*/ 9926 w 19998"/>
                <a:gd name="connsiteY441" fmla="*/ 1243 h 19998"/>
                <a:gd name="connsiteX442" fmla="*/ 9886 w 19998"/>
                <a:gd name="connsiteY442" fmla="*/ 815 h 19998"/>
                <a:gd name="connsiteX443" fmla="*/ 9902 w 19998"/>
                <a:gd name="connsiteY443" fmla="*/ 815 h 19998"/>
                <a:gd name="connsiteX444" fmla="*/ 9886 w 19998"/>
                <a:gd name="connsiteY444" fmla="*/ 484 h 19998"/>
                <a:gd name="connsiteX445" fmla="*/ 10645 w 19998"/>
                <a:gd name="connsiteY445" fmla="*/ 186 h 19998"/>
                <a:gd name="connsiteX446" fmla="*/ 11307 w 19998"/>
                <a:gd name="connsiteY446" fmla="*/ 0 h 19998"/>
                <a:gd name="connsiteX447" fmla="*/ 11431 w 19998"/>
                <a:gd name="connsiteY447" fmla="*/ 324 h 19998"/>
                <a:gd name="connsiteX448" fmla="*/ 11431 w 19998"/>
                <a:gd name="connsiteY448" fmla="*/ 630 h 19998"/>
                <a:gd name="connsiteX449" fmla="*/ 11577 w 19998"/>
                <a:gd name="connsiteY449" fmla="*/ 630 h 19998"/>
                <a:gd name="connsiteX450" fmla="*/ 11700 w 19998"/>
                <a:gd name="connsiteY450" fmla="*/ 832 h 19998"/>
                <a:gd name="connsiteX451" fmla="*/ 11822 w 19998"/>
                <a:gd name="connsiteY451" fmla="*/ 895 h 19998"/>
                <a:gd name="connsiteX452" fmla="*/ 12158 w 19998"/>
                <a:gd name="connsiteY452" fmla="*/ 670 h 19998"/>
                <a:gd name="connsiteX453" fmla="*/ 12279 w 19998"/>
                <a:gd name="connsiteY453" fmla="*/ 792 h 19998"/>
                <a:gd name="connsiteX454" fmla="*/ 12255 w 19998"/>
                <a:gd name="connsiteY454" fmla="*/ 815 h 19998"/>
                <a:gd name="connsiteX455" fmla="*/ 12360 w 19998"/>
                <a:gd name="connsiteY455" fmla="*/ 895 h 19998"/>
                <a:gd name="connsiteX456" fmla="*/ 12360 w 19998"/>
                <a:gd name="connsiteY456" fmla="*/ 912 h 19998"/>
                <a:gd name="connsiteX457" fmla="*/ 12339 w 19998"/>
                <a:gd name="connsiteY457" fmla="*/ 935 h 19998"/>
                <a:gd name="connsiteX458" fmla="*/ 12548 w 19998"/>
                <a:gd name="connsiteY458" fmla="*/ 1342 h 19998"/>
                <a:gd name="connsiteX459" fmla="*/ 12753 w 19998"/>
                <a:gd name="connsiteY459" fmla="*/ 1260 h 19998"/>
                <a:gd name="connsiteX460" fmla="*/ 12729 w 19998"/>
                <a:gd name="connsiteY460" fmla="*/ 1363 h 19998"/>
                <a:gd name="connsiteX461" fmla="*/ 12834 w 19998"/>
                <a:gd name="connsiteY461" fmla="*/ 1323 h 19998"/>
                <a:gd name="connsiteX462" fmla="*/ 12853 w 19998"/>
                <a:gd name="connsiteY462" fmla="*/ 1342 h 19998"/>
                <a:gd name="connsiteX463" fmla="*/ 12901 w 19998"/>
                <a:gd name="connsiteY463" fmla="*/ 1342 h 19998"/>
                <a:gd name="connsiteX464" fmla="*/ 13039 w 19998"/>
                <a:gd name="connsiteY464" fmla="*/ 1769 h 19998"/>
                <a:gd name="connsiteX465" fmla="*/ 13039 w 19998"/>
                <a:gd name="connsiteY465" fmla="*/ 1751 h 19998"/>
                <a:gd name="connsiteX466" fmla="*/ 13065 w 19998"/>
                <a:gd name="connsiteY466" fmla="*/ 1751 h 19998"/>
                <a:gd name="connsiteX467" fmla="*/ 13082 w 19998"/>
                <a:gd name="connsiteY467" fmla="*/ 1671 h 19998"/>
                <a:gd name="connsiteX468" fmla="*/ 13186 w 19998"/>
                <a:gd name="connsiteY468" fmla="*/ 1645 h 19998"/>
                <a:gd name="connsiteX469" fmla="*/ 13203 w 19998"/>
                <a:gd name="connsiteY469" fmla="*/ 1671 h 19998"/>
                <a:gd name="connsiteX470" fmla="*/ 13203 w 19998"/>
                <a:gd name="connsiteY470" fmla="*/ 1645 h 19998"/>
                <a:gd name="connsiteX471" fmla="*/ 13267 w 19998"/>
                <a:gd name="connsiteY471" fmla="*/ 1645 h 19998"/>
                <a:gd name="connsiteX472" fmla="*/ 13267 w 19998"/>
                <a:gd name="connsiteY472" fmla="*/ 1671 h 19998"/>
                <a:gd name="connsiteX473" fmla="*/ 13308 w 19998"/>
                <a:gd name="connsiteY473" fmla="*/ 1687 h 19998"/>
                <a:gd name="connsiteX474" fmla="*/ 13308 w 19998"/>
                <a:gd name="connsiteY474" fmla="*/ 1711 h 19998"/>
                <a:gd name="connsiteX475" fmla="*/ 13515 w 19998"/>
                <a:gd name="connsiteY475" fmla="*/ 1628 h 19998"/>
                <a:gd name="connsiteX476" fmla="*/ 13598 w 19998"/>
                <a:gd name="connsiteY476" fmla="*/ 1751 h 19998"/>
                <a:gd name="connsiteX477" fmla="*/ 13660 w 19998"/>
                <a:gd name="connsiteY477" fmla="*/ 1769 h 19998"/>
                <a:gd name="connsiteX478" fmla="*/ 13660 w 19998"/>
                <a:gd name="connsiteY478" fmla="*/ 1833 h 19998"/>
                <a:gd name="connsiteX479" fmla="*/ 13677 w 19998"/>
                <a:gd name="connsiteY479" fmla="*/ 1833 h 19998"/>
                <a:gd name="connsiteX480" fmla="*/ 13677 w 19998"/>
                <a:gd name="connsiteY480" fmla="*/ 1849 h 19998"/>
                <a:gd name="connsiteX481" fmla="*/ 13725 w 19998"/>
                <a:gd name="connsiteY481" fmla="*/ 1849 h 19998"/>
                <a:gd name="connsiteX482" fmla="*/ 13703 w 19998"/>
                <a:gd name="connsiteY482" fmla="*/ 1833 h 19998"/>
                <a:gd name="connsiteX483" fmla="*/ 13725 w 19998"/>
                <a:gd name="connsiteY483" fmla="*/ 1791 h 19998"/>
                <a:gd name="connsiteX484" fmla="*/ 13808 w 19998"/>
                <a:gd name="connsiteY484" fmla="*/ 1873 h 19998"/>
                <a:gd name="connsiteX485" fmla="*/ 13725 w 19998"/>
                <a:gd name="connsiteY485" fmla="*/ 2155 h 19998"/>
                <a:gd name="connsiteX486" fmla="*/ 13725 w 19998"/>
                <a:gd name="connsiteY486" fmla="*/ 2138 h 19998"/>
                <a:gd name="connsiteX487" fmla="*/ 13784 w 19998"/>
                <a:gd name="connsiteY487" fmla="*/ 2155 h 19998"/>
                <a:gd name="connsiteX488" fmla="*/ 13825 w 19998"/>
                <a:gd name="connsiteY488" fmla="*/ 2301 h 19998"/>
                <a:gd name="connsiteX489" fmla="*/ 13703 w 19998"/>
                <a:gd name="connsiteY489" fmla="*/ 2420 h 19998"/>
                <a:gd name="connsiteX490" fmla="*/ 13741 w 19998"/>
                <a:gd name="connsiteY490" fmla="*/ 2463 h 19998"/>
                <a:gd name="connsiteX491" fmla="*/ 13703 w 19998"/>
                <a:gd name="connsiteY491" fmla="*/ 2503 h 19998"/>
                <a:gd name="connsiteX492" fmla="*/ 13784 w 19998"/>
                <a:gd name="connsiteY492" fmla="*/ 2519 h 19998"/>
                <a:gd name="connsiteX493" fmla="*/ 13784 w 19998"/>
                <a:gd name="connsiteY493" fmla="*/ 2540 h 19998"/>
                <a:gd name="connsiteX494" fmla="*/ 13849 w 19998"/>
                <a:gd name="connsiteY494" fmla="*/ 2540 h 19998"/>
                <a:gd name="connsiteX495" fmla="*/ 14280 w 19998"/>
                <a:gd name="connsiteY495" fmla="*/ 2540 h 19998"/>
                <a:gd name="connsiteX496" fmla="*/ 14527 w 19998"/>
                <a:gd name="connsiteY496" fmla="*/ 2437 h 19998"/>
                <a:gd name="connsiteX497" fmla="*/ 14527 w 19998"/>
                <a:gd name="connsiteY497" fmla="*/ 2218 h 19998"/>
                <a:gd name="connsiteX498" fmla="*/ 14715 w 19998"/>
                <a:gd name="connsiteY498" fmla="*/ 2051 h 19998"/>
                <a:gd name="connsiteX499" fmla="*/ 14815 w 19998"/>
                <a:gd name="connsiteY499" fmla="*/ 2115 h 19998"/>
                <a:gd name="connsiteX500" fmla="*/ 14775 w 19998"/>
                <a:gd name="connsiteY500" fmla="*/ 2138 h 19998"/>
                <a:gd name="connsiteX501" fmla="*/ 14796 w 19998"/>
                <a:gd name="connsiteY501" fmla="*/ 2218 h 19998"/>
                <a:gd name="connsiteX502" fmla="*/ 14756 w 19998"/>
                <a:gd name="connsiteY502" fmla="*/ 2195 h 19998"/>
                <a:gd name="connsiteX503" fmla="*/ 14732 w 19998"/>
                <a:gd name="connsiteY503" fmla="*/ 2218 h 19998"/>
                <a:gd name="connsiteX504" fmla="*/ 14756 w 19998"/>
                <a:gd name="connsiteY504" fmla="*/ 2237 h 19998"/>
                <a:gd name="connsiteX505" fmla="*/ 14732 w 19998"/>
                <a:gd name="connsiteY505" fmla="*/ 2275 h 19998"/>
                <a:gd name="connsiteX506" fmla="*/ 14715 w 19998"/>
                <a:gd name="connsiteY506" fmla="*/ 2275 h 19998"/>
                <a:gd name="connsiteX507" fmla="*/ 14756 w 19998"/>
                <a:gd name="connsiteY507" fmla="*/ 2341 h 19998"/>
                <a:gd name="connsiteX508" fmla="*/ 14675 w 19998"/>
                <a:gd name="connsiteY508" fmla="*/ 2519 h 19998"/>
                <a:gd name="connsiteX509" fmla="*/ 14815 w 19998"/>
                <a:gd name="connsiteY509" fmla="*/ 2622 h 19998"/>
                <a:gd name="connsiteX510" fmla="*/ 14796 w 19998"/>
                <a:gd name="connsiteY510" fmla="*/ 2904 h 19998"/>
                <a:gd name="connsiteX511" fmla="*/ 14918 w 19998"/>
                <a:gd name="connsiteY511" fmla="*/ 2904 h 19998"/>
                <a:gd name="connsiteX512" fmla="*/ 14918 w 19998"/>
                <a:gd name="connsiteY512" fmla="*/ 2867 h 19998"/>
                <a:gd name="connsiteX513" fmla="*/ 15001 w 19998"/>
                <a:gd name="connsiteY513" fmla="*/ 2888 h 19998"/>
                <a:gd name="connsiteX514" fmla="*/ 15230 w 19998"/>
                <a:gd name="connsiteY514" fmla="*/ 3074 h 19998"/>
                <a:gd name="connsiteX515" fmla="*/ 15249 w 19998"/>
                <a:gd name="connsiteY515" fmla="*/ 3050 h 19998"/>
                <a:gd name="connsiteX516" fmla="*/ 15249 w 19998"/>
                <a:gd name="connsiteY516" fmla="*/ 3114 h 19998"/>
                <a:gd name="connsiteX517" fmla="*/ 15330 w 19998"/>
                <a:gd name="connsiteY517" fmla="*/ 3114 h 19998"/>
                <a:gd name="connsiteX518" fmla="*/ 15418 w 19998"/>
                <a:gd name="connsiteY518" fmla="*/ 3114 h 19998"/>
                <a:gd name="connsiteX519" fmla="*/ 15499 w 19998"/>
                <a:gd name="connsiteY519" fmla="*/ 3196 h 19998"/>
                <a:gd name="connsiteX520" fmla="*/ 15475 w 19998"/>
                <a:gd name="connsiteY520" fmla="*/ 3252 h 19998"/>
                <a:gd name="connsiteX521" fmla="*/ 15499 w 19998"/>
                <a:gd name="connsiteY521" fmla="*/ 3295 h 19998"/>
                <a:gd name="connsiteX522" fmla="*/ 15499 w 19998"/>
                <a:gd name="connsiteY522" fmla="*/ 3276 h 19998"/>
                <a:gd name="connsiteX523" fmla="*/ 15599 w 19998"/>
                <a:gd name="connsiteY523" fmla="*/ 3276 h 19998"/>
                <a:gd name="connsiteX524" fmla="*/ 15704 w 19998"/>
                <a:gd name="connsiteY524" fmla="*/ 3374 h 19998"/>
                <a:gd name="connsiteX525" fmla="*/ 15682 w 19998"/>
                <a:gd name="connsiteY525" fmla="*/ 3414 h 19998"/>
                <a:gd name="connsiteX526" fmla="*/ 15723 w 19998"/>
                <a:gd name="connsiteY526" fmla="*/ 3478 h 19998"/>
                <a:gd name="connsiteX527" fmla="*/ 15704 w 19998"/>
                <a:gd name="connsiteY527" fmla="*/ 3497 h 19998"/>
                <a:gd name="connsiteX528" fmla="*/ 15747 w 19998"/>
                <a:gd name="connsiteY528" fmla="*/ 3534 h 19998"/>
                <a:gd name="connsiteX529" fmla="*/ 15747 w 19998"/>
                <a:gd name="connsiteY529" fmla="*/ 3518 h 19998"/>
                <a:gd name="connsiteX530" fmla="*/ 15935 w 19998"/>
                <a:gd name="connsiteY530" fmla="*/ 3478 h 19998"/>
                <a:gd name="connsiteX531" fmla="*/ 15935 w 19998"/>
                <a:gd name="connsiteY531" fmla="*/ 3518 h 19998"/>
                <a:gd name="connsiteX532" fmla="*/ 15951 w 19998"/>
                <a:gd name="connsiteY532" fmla="*/ 3518 h 19998"/>
                <a:gd name="connsiteX533" fmla="*/ 15992 w 19998"/>
                <a:gd name="connsiteY533" fmla="*/ 3414 h 19998"/>
                <a:gd name="connsiteX534" fmla="*/ 16156 w 19998"/>
                <a:gd name="connsiteY534" fmla="*/ 3414 h 19998"/>
                <a:gd name="connsiteX535" fmla="*/ 16156 w 19998"/>
                <a:gd name="connsiteY535" fmla="*/ 3374 h 19998"/>
                <a:gd name="connsiteX536" fmla="*/ 16302 w 19998"/>
                <a:gd name="connsiteY536" fmla="*/ 3436 h 19998"/>
                <a:gd name="connsiteX537" fmla="*/ 16285 w 19998"/>
                <a:gd name="connsiteY537" fmla="*/ 3454 h 19998"/>
                <a:gd name="connsiteX538" fmla="*/ 16366 w 19998"/>
                <a:gd name="connsiteY538" fmla="*/ 3518 h 19998"/>
                <a:gd name="connsiteX539" fmla="*/ 16490 w 19998"/>
                <a:gd name="connsiteY539" fmla="*/ 3518 h 19998"/>
                <a:gd name="connsiteX540" fmla="*/ 16506 w 19998"/>
                <a:gd name="connsiteY540" fmla="*/ 3600 h 19998"/>
                <a:gd name="connsiteX541" fmla="*/ 16590 w 19998"/>
                <a:gd name="connsiteY541" fmla="*/ 3624 h 19998"/>
                <a:gd name="connsiteX542" fmla="*/ 16611 w 19998"/>
                <a:gd name="connsiteY542" fmla="*/ 3581 h 19998"/>
                <a:gd name="connsiteX543" fmla="*/ 16694 w 19998"/>
                <a:gd name="connsiteY543" fmla="*/ 3600 h 19998"/>
                <a:gd name="connsiteX544" fmla="*/ 16694 w 19998"/>
                <a:gd name="connsiteY544" fmla="*/ 3560 h 19998"/>
                <a:gd name="connsiteX545" fmla="*/ 16716 w 19998"/>
                <a:gd name="connsiteY545" fmla="*/ 3560 h 19998"/>
                <a:gd name="connsiteX546" fmla="*/ 16716 w 19998"/>
                <a:gd name="connsiteY546" fmla="*/ 3518 h 19998"/>
                <a:gd name="connsiteX547" fmla="*/ 16759 w 19998"/>
                <a:gd name="connsiteY547" fmla="*/ 3497 h 19998"/>
                <a:gd name="connsiteX548" fmla="*/ 16759 w 19998"/>
                <a:gd name="connsiteY548" fmla="*/ 3478 h 19998"/>
                <a:gd name="connsiteX549" fmla="*/ 16940 w 19998"/>
                <a:gd name="connsiteY549" fmla="*/ 3478 h 19998"/>
                <a:gd name="connsiteX550" fmla="*/ 17085 w 19998"/>
                <a:gd name="connsiteY550" fmla="*/ 3560 h 19998"/>
                <a:gd name="connsiteX551" fmla="*/ 17085 w 19998"/>
                <a:gd name="connsiteY551" fmla="*/ 3534 h 19998"/>
                <a:gd name="connsiteX552" fmla="*/ 17192 w 19998"/>
                <a:gd name="connsiteY552" fmla="*/ 3518 h 19998"/>
                <a:gd name="connsiteX553" fmla="*/ 17192 w 19998"/>
                <a:gd name="connsiteY553" fmla="*/ 3534 h 19998"/>
                <a:gd name="connsiteX554" fmla="*/ 17373 w 19998"/>
                <a:gd name="connsiteY554" fmla="*/ 3640 h 19998"/>
                <a:gd name="connsiteX555" fmla="*/ 17354 w 19998"/>
                <a:gd name="connsiteY555" fmla="*/ 3663 h 19998"/>
                <a:gd name="connsiteX556" fmla="*/ 17437 w 19998"/>
                <a:gd name="connsiteY556" fmla="*/ 3783 h 19998"/>
                <a:gd name="connsiteX557" fmla="*/ 17397 w 19998"/>
                <a:gd name="connsiteY557" fmla="*/ 3783 h 19998"/>
                <a:gd name="connsiteX558" fmla="*/ 17414 w 19998"/>
                <a:gd name="connsiteY558" fmla="*/ 3826 h 19998"/>
                <a:gd name="connsiteX559" fmla="*/ 17437 w 19998"/>
                <a:gd name="connsiteY559" fmla="*/ 3826 h 19998"/>
                <a:gd name="connsiteX560" fmla="*/ 17602 w 19998"/>
                <a:gd name="connsiteY560" fmla="*/ 4028 h 19998"/>
                <a:gd name="connsiteX561" fmla="*/ 17623 w 19998"/>
                <a:gd name="connsiteY561" fmla="*/ 4091 h 19998"/>
                <a:gd name="connsiteX562" fmla="*/ 17642 w 19998"/>
                <a:gd name="connsiteY562" fmla="*/ 4091 h 19998"/>
                <a:gd name="connsiteX563" fmla="*/ 17683 w 19998"/>
                <a:gd name="connsiteY563" fmla="*/ 4211 h 19998"/>
                <a:gd name="connsiteX564" fmla="*/ 17849 w 19998"/>
                <a:gd name="connsiteY564" fmla="*/ 4211 h 19998"/>
                <a:gd name="connsiteX565" fmla="*/ 17849 w 19998"/>
                <a:gd name="connsiteY565" fmla="*/ 4171 h 19998"/>
                <a:gd name="connsiteX566" fmla="*/ 17871 w 19998"/>
                <a:gd name="connsiteY566" fmla="*/ 4171 h 19998"/>
                <a:gd name="connsiteX567" fmla="*/ 17830 w 19998"/>
                <a:gd name="connsiteY567" fmla="*/ 4091 h 19998"/>
                <a:gd name="connsiteX568" fmla="*/ 17871 w 19998"/>
                <a:gd name="connsiteY568" fmla="*/ 4065 h 19998"/>
                <a:gd name="connsiteX569" fmla="*/ 17935 w 19998"/>
                <a:gd name="connsiteY569" fmla="*/ 4091 h 19998"/>
                <a:gd name="connsiteX570" fmla="*/ 17976 w 19998"/>
                <a:gd name="connsiteY570" fmla="*/ 4065 h 19998"/>
                <a:gd name="connsiteX571" fmla="*/ 18019 w 19998"/>
                <a:gd name="connsiteY571" fmla="*/ 4091 h 19998"/>
                <a:gd name="connsiteX572" fmla="*/ 18140 w 19998"/>
                <a:gd name="connsiteY572" fmla="*/ 4131 h 19998"/>
                <a:gd name="connsiteX573" fmla="*/ 18183 w 19998"/>
                <a:gd name="connsiteY573" fmla="*/ 4293 h 19998"/>
                <a:gd name="connsiteX574" fmla="*/ 18200 w 19998"/>
                <a:gd name="connsiteY574" fmla="*/ 4293 h 19998"/>
                <a:gd name="connsiteX575" fmla="*/ 18223 w 19998"/>
                <a:gd name="connsiteY575" fmla="*/ 4211 h 19998"/>
                <a:gd name="connsiteX576" fmla="*/ 18240 w 19998"/>
                <a:gd name="connsiteY576" fmla="*/ 4211 h 19998"/>
                <a:gd name="connsiteX577" fmla="*/ 18240 w 19998"/>
                <a:gd name="connsiteY577" fmla="*/ 4230 h 19998"/>
                <a:gd name="connsiteX578" fmla="*/ 18281 w 19998"/>
                <a:gd name="connsiteY578" fmla="*/ 4230 h 19998"/>
                <a:gd name="connsiteX579" fmla="*/ 18328 w 19998"/>
                <a:gd name="connsiteY579" fmla="*/ 4270 h 19998"/>
                <a:gd name="connsiteX580" fmla="*/ 18369 w 19998"/>
                <a:gd name="connsiteY580" fmla="*/ 4253 h 19998"/>
                <a:gd name="connsiteX581" fmla="*/ 18388 w 19998"/>
                <a:gd name="connsiteY581" fmla="*/ 4270 h 19998"/>
                <a:gd name="connsiteX582" fmla="*/ 18531 w 19998"/>
                <a:gd name="connsiteY582" fmla="*/ 4253 h 19998"/>
                <a:gd name="connsiteX583" fmla="*/ 18531 w 19998"/>
                <a:gd name="connsiteY583" fmla="*/ 4270 h 19998"/>
                <a:gd name="connsiteX584" fmla="*/ 18631 w 19998"/>
                <a:gd name="connsiteY584" fmla="*/ 4211 h 19998"/>
                <a:gd name="connsiteX585" fmla="*/ 18631 w 19998"/>
                <a:gd name="connsiteY585" fmla="*/ 4131 h 19998"/>
                <a:gd name="connsiteX586" fmla="*/ 18762 w 19998"/>
                <a:gd name="connsiteY586" fmla="*/ 4108 h 19998"/>
                <a:gd name="connsiteX587" fmla="*/ 18778 w 19998"/>
                <a:gd name="connsiteY587" fmla="*/ 4148 h 19998"/>
                <a:gd name="connsiteX588" fmla="*/ 18821 w 19998"/>
                <a:gd name="connsiteY588" fmla="*/ 4131 h 19998"/>
                <a:gd name="connsiteX589" fmla="*/ 18943 w 19998"/>
                <a:gd name="connsiteY589" fmla="*/ 4333 h 19998"/>
                <a:gd name="connsiteX590" fmla="*/ 19047 w 19998"/>
                <a:gd name="connsiteY590" fmla="*/ 4333 h 19998"/>
                <a:gd name="connsiteX591" fmla="*/ 19064 w 19998"/>
                <a:gd name="connsiteY591" fmla="*/ 4392 h 19998"/>
                <a:gd name="connsiteX592" fmla="*/ 19152 w 19998"/>
                <a:gd name="connsiteY592" fmla="*/ 4392 h 19998"/>
                <a:gd name="connsiteX593" fmla="*/ 19152 w 19998"/>
                <a:gd name="connsiteY593" fmla="*/ 4373 h 19998"/>
                <a:gd name="connsiteX594" fmla="*/ 19212 w 19998"/>
                <a:gd name="connsiteY594" fmla="*/ 4373 h 19998"/>
                <a:gd name="connsiteX595" fmla="*/ 19212 w 19998"/>
                <a:gd name="connsiteY595" fmla="*/ 4392 h 19998"/>
                <a:gd name="connsiteX596" fmla="*/ 19317 w 19998"/>
                <a:gd name="connsiteY596" fmla="*/ 4333 h 19998"/>
                <a:gd name="connsiteX597" fmla="*/ 19417 w 19998"/>
                <a:gd name="connsiteY597" fmla="*/ 4392 h 19998"/>
                <a:gd name="connsiteX598" fmla="*/ 19443 w 19998"/>
                <a:gd name="connsiteY598" fmla="*/ 4373 h 19998"/>
                <a:gd name="connsiteX599" fmla="*/ 19500 w 19998"/>
                <a:gd name="connsiteY599" fmla="*/ 4373 h 19998"/>
                <a:gd name="connsiteX600" fmla="*/ 19521 w 19998"/>
                <a:gd name="connsiteY600" fmla="*/ 4352 h 19998"/>
                <a:gd name="connsiteX601" fmla="*/ 19998 w 19998"/>
                <a:gd name="connsiteY601" fmla="*/ 4512 h 19998"/>
                <a:gd name="connsiteX602" fmla="*/ 19750 w 19998"/>
                <a:gd name="connsiteY602" fmla="*/ 4939 h 19998"/>
                <a:gd name="connsiteX603" fmla="*/ 19712 w 19998"/>
                <a:gd name="connsiteY603" fmla="*/ 4939 h 19998"/>
                <a:gd name="connsiteX604" fmla="*/ 19686 w 19998"/>
                <a:gd name="connsiteY604" fmla="*/ 5003 h 19998"/>
                <a:gd name="connsiteX605" fmla="*/ 19645 w 19998"/>
                <a:gd name="connsiteY605" fmla="*/ 5003 h 19998"/>
                <a:gd name="connsiteX606" fmla="*/ 19131 w 19998"/>
                <a:gd name="connsiteY606" fmla="*/ 6512 h 19998"/>
                <a:gd name="connsiteX607" fmla="*/ 19236 w 19998"/>
                <a:gd name="connsiteY607" fmla="*/ 7750 h 19998"/>
                <a:gd name="connsiteX608" fmla="*/ 19212 w 19998"/>
                <a:gd name="connsiteY608" fmla="*/ 7750 h 19998"/>
                <a:gd name="connsiteX609" fmla="*/ 19090 w 19998"/>
                <a:gd name="connsiteY609" fmla="*/ 7870 h 19998"/>
                <a:gd name="connsiteX610" fmla="*/ 19152 w 19998"/>
                <a:gd name="connsiteY610" fmla="*/ 7853 h 19998"/>
                <a:gd name="connsiteX611" fmla="*/ 19064 w 19998"/>
                <a:gd name="connsiteY611" fmla="*/ 7973 h 19998"/>
                <a:gd name="connsiteX612" fmla="*/ 18983 w 19998"/>
                <a:gd name="connsiteY612" fmla="*/ 7973 h 19998"/>
                <a:gd name="connsiteX613" fmla="*/ 18714 w 19998"/>
                <a:gd name="connsiteY613" fmla="*/ 8135 h 19998"/>
                <a:gd name="connsiteX614" fmla="*/ 18695 w 19998"/>
                <a:gd name="connsiteY614" fmla="*/ 8093 h 19998"/>
                <a:gd name="connsiteX615" fmla="*/ 18614 w 19998"/>
                <a:gd name="connsiteY615" fmla="*/ 7997 h 19998"/>
                <a:gd name="connsiteX616" fmla="*/ 18304 w 19998"/>
                <a:gd name="connsiteY61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32 w 19998"/>
                <a:gd name="connsiteY248" fmla="*/ 18447 h 19998"/>
                <a:gd name="connsiteX249" fmla="*/ 5075 w 19998"/>
                <a:gd name="connsiteY249" fmla="*/ 18310 h 19998"/>
                <a:gd name="connsiteX250" fmla="*/ 4806 w 19998"/>
                <a:gd name="connsiteY250" fmla="*/ 18165 h 19998"/>
                <a:gd name="connsiteX251" fmla="*/ 4725 w 19998"/>
                <a:gd name="connsiteY251" fmla="*/ 18247 h 19998"/>
                <a:gd name="connsiteX252" fmla="*/ 4515 w 19998"/>
                <a:gd name="connsiteY252" fmla="*/ 18101 h 19998"/>
                <a:gd name="connsiteX253" fmla="*/ 4684 w 19998"/>
                <a:gd name="connsiteY253" fmla="*/ 17737 h 19998"/>
                <a:gd name="connsiteX254" fmla="*/ 4415 w 19998"/>
                <a:gd name="connsiteY254" fmla="*/ 17634 h 19998"/>
                <a:gd name="connsiteX255" fmla="*/ 4372 w 19998"/>
                <a:gd name="connsiteY255" fmla="*/ 17714 h 19998"/>
                <a:gd name="connsiteX256" fmla="*/ 4311 w 19998"/>
                <a:gd name="connsiteY256" fmla="*/ 17714 h 19998"/>
                <a:gd name="connsiteX257" fmla="*/ 4294 w 19998"/>
                <a:gd name="connsiteY257" fmla="*/ 17594 h 19998"/>
                <a:gd name="connsiteX258" fmla="*/ 4103 w 19998"/>
                <a:gd name="connsiteY258" fmla="*/ 17617 h 19998"/>
                <a:gd name="connsiteX259" fmla="*/ 4063 w 19998"/>
                <a:gd name="connsiteY259" fmla="*/ 17495 h 19998"/>
                <a:gd name="connsiteX260" fmla="*/ 4041 w 19998"/>
                <a:gd name="connsiteY260" fmla="*/ 17495 h 19998"/>
                <a:gd name="connsiteX261" fmla="*/ 4025 w 19998"/>
                <a:gd name="connsiteY261" fmla="*/ 17432 h 19998"/>
                <a:gd name="connsiteX262" fmla="*/ 4103 w 19998"/>
                <a:gd name="connsiteY262" fmla="*/ 17415 h 19998"/>
                <a:gd name="connsiteX263" fmla="*/ 4251 w 19998"/>
                <a:gd name="connsiteY263" fmla="*/ 17389 h 19998"/>
                <a:gd name="connsiteX264" fmla="*/ 4251 w 19998"/>
                <a:gd name="connsiteY264" fmla="*/ 17373 h 19998"/>
                <a:gd name="connsiteX265" fmla="*/ 4499 w 19998"/>
                <a:gd name="connsiteY265" fmla="*/ 17084 h 19998"/>
                <a:gd name="connsiteX266" fmla="*/ 5037 w 19998"/>
                <a:gd name="connsiteY266" fmla="*/ 14969 h 19998"/>
                <a:gd name="connsiteX267" fmla="*/ 5011 w 19998"/>
                <a:gd name="connsiteY267" fmla="*/ 14767 h 19998"/>
                <a:gd name="connsiteX268" fmla="*/ 5218 w 19998"/>
                <a:gd name="connsiteY268" fmla="*/ 14525 h 19998"/>
                <a:gd name="connsiteX269" fmla="*/ 5427 w 19998"/>
                <a:gd name="connsiteY269" fmla="*/ 14583 h 19998"/>
                <a:gd name="connsiteX270" fmla="*/ 5444 w 19998"/>
                <a:gd name="connsiteY270" fmla="*/ 14525 h 19998"/>
                <a:gd name="connsiteX271" fmla="*/ 5387 w 19998"/>
                <a:gd name="connsiteY271" fmla="*/ 14464 h 19998"/>
                <a:gd name="connsiteX272" fmla="*/ 5427 w 19998"/>
                <a:gd name="connsiteY272" fmla="*/ 14485 h 19998"/>
                <a:gd name="connsiteX273" fmla="*/ 5427 w 19998"/>
                <a:gd name="connsiteY273" fmla="*/ 14464 h 19998"/>
                <a:gd name="connsiteX274" fmla="*/ 5218 w 19998"/>
                <a:gd name="connsiteY274" fmla="*/ 14318 h 19998"/>
                <a:gd name="connsiteX275" fmla="*/ 5075 w 19998"/>
                <a:gd name="connsiteY275" fmla="*/ 14647 h 19998"/>
                <a:gd name="connsiteX276" fmla="*/ 5037 w 19998"/>
                <a:gd name="connsiteY276" fmla="*/ 14623 h 19998"/>
                <a:gd name="connsiteX277" fmla="*/ 5427 w 19998"/>
                <a:gd name="connsiteY277" fmla="*/ 12509 h 19998"/>
                <a:gd name="connsiteX278" fmla="*/ 5470 w 19998"/>
                <a:gd name="connsiteY278" fmla="*/ 12492 h 19998"/>
                <a:gd name="connsiteX279" fmla="*/ 5511 w 19998"/>
                <a:gd name="connsiteY279" fmla="*/ 12548 h 19998"/>
                <a:gd name="connsiteX280" fmla="*/ 5961 w 19998"/>
                <a:gd name="connsiteY280" fmla="*/ 13284 h 19998"/>
                <a:gd name="connsiteX281" fmla="*/ 6352 w 19998"/>
                <a:gd name="connsiteY281" fmla="*/ 14017 h 19998"/>
                <a:gd name="connsiteX282" fmla="*/ 6352 w 19998"/>
                <a:gd name="connsiteY282" fmla="*/ 13808 h 19998"/>
                <a:gd name="connsiteX283" fmla="*/ 6001 w 19998"/>
                <a:gd name="connsiteY283" fmla="*/ 13058 h 19998"/>
                <a:gd name="connsiteX284" fmla="*/ 5675 w 19998"/>
                <a:gd name="connsiteY284" fmla="*/ 12532 h 19998"/>
                <a:gd name="connsiteX285" fmla="*/ 5551 w 19998"/>
                <a:gd name="connsiteY285" fmla="*/ 12410 h 19998"/>
                <a:gd name="connsiteX286" fmla="*/ 5258 w 19998"/>
                <a:gd name="connsiteY286" fmla="*/ 12227 h 19998"/>
                <a:gd name="connsiteX287" fmla="*/ 5242 w 19998"/>
                <a:gd name="connsiteY287" fmla="*/ 12243 h 19998"/>
                <a:gd name="connsiteX288" fmla="*/ 5175 w 19998"/>
                <a:gd name="connsiteY288" fmla="*/ 11961 h 19998"/>
                <a:gd name="connsiteX289" fmla="*/ 5363 w 19998"/>
                <a:gd name="connsiteY289" fmla="*/ 11961 h 19998"/>
                <a:gd name="connsiteX290" fmla="*/ 5487 w 19998"/>
                <a:gd name="connsiteY290" fmla="*/ 11653 h 19998"/>
                <a:gd name="connsiteX291" fmla="*/ 5470 w 19998"/>
                <a:gd name="connsiteY291" fmla="*/ 11653 h 19998"/>
                <a:gd name="connsiteX292" fmla="*/ 5470 w 19998"/>
                <a:gd name="connsiteY292" fmla="*/ 11637 h 19998"/>
                <a:gd name="connsiteX293" fmla="*/ 5444 w 19998"/>
                <a:gd name="connsiteY293" fmla="*/ 11268 h 19998"/>
                <a:gd name="connsiteX294" fmla="*/ 5339 w 19998"/>
                <a:gd name="connsiteY294" fmla="*/ 11146 h 19998"/>
                <a:gd name="connsiteX295" fmla="*/ 5251 w 19998"/>
                <a:gd name="connsiteY295" fmla="*/ 10849 h 19998"/>
                <a:gd name="connsiteX296" fmla="*/ 4784 w 19998"/>
                <a:gd name="connsiteY296" fmla="*/ 10539 h 19998"/>
                <a:gd name="connsiteX297" fmla="*/ 4603 w 19998"/>
                <a:gd name="connsiteY297" fmla="*/ 10497 h 19998"/>
                <a:gd name="connsiteX298" fmla="*/ 4620 w 19998"/>
                <a:gd name="connsiteY298" fmla="*/ 10476 h 19998"/>
                <a:gd name="connsiteX299" fmla="*/ 3877 w 19998"/>
                <a:gd name="connsiteY299" fmla="*/ 9395 h 19998"/>
                <a:gd name="connsiteX300" fmla="*/ 3941 w 19998"/>
                <a:gd name="connsiteY300" fmla="*/ 9353 h 19998"/>
                <a:gd name="connsiteX301" fmla="*/ 3918 w 19998"/>
                <a:gd name="connsiteY301" fmla="*/ 9353 h 19998"/>
                <a:gd name="connsiteX302" fmla="*/ 4168 w 19998"/>
                <a:gd name="connsiteY302" fmla="*/ 9071 h 19998"/>
                <a:gd name="connsiteX303" fmla="*/ 3753 w 19998"/>
                <a:gd name="connsiteY303" fmla="*/ 8829 h 19998"/>
                <a:gd name="connsiteX304" fmla="*/ 3899 w 19998"/>
                <a:gd name="connsiteY304" fmla="*/ 8645 h 19998"/>
                <a:gd name="connsiteX305" fmla="*/ 3899 w 19998"/>
                <a:gd name="connsiteY305" fmla="*/ 8521 h 19998"/>
                <a:gd name="connsiteX306" fmla="*/ 4472 w 19998"/>
                <a:gd name="connsiteY306" fmla="*/ 8666 h 19998"/>
                <a:gd name="connsiteX307" fmla="*/ 3877 w 19998"/>
                <a:gd name="connsiteY307" fmla="*/ 8457 h 19998"/>
                <a:gd name="connsiteX308" fmla="*/ 3689 w 19998"/>
                <a:gd name="connsiteY308" fmla="*/ 8587 h 19998"/>
                <a:gd name="connsiteX309" fmla="*/ 3360 w 19998"/>
                <a:gd name="connsiteY309" fmla="*/ 8401 h 19998"/>
                <a:gd name="connsiteX310" fmla="*/ 3303 w 19998"/>
                <a:gd name="connsiteY310" fmla="*/ 8239 h 19998"/>
                <a:gd name="connsiteX311" fmla="*/ 3465 w 19998"/>
                <a:gd name="connsiteY311" fmla="*/ 8077 h 19998"/>
                <a:gd name="connsiteX312" fmla="*/ 3344 w 19998"/>
                <a:gd name="connsiteY312" fmla="*/ 7910 h 19998"/>
                <a:gd name="connsiteX313" fmla="*/ 2844 w 19998"/>
                <a:gd name="connsiteY313" fmla="*/ 7933 h 19998"/>
                <a:gd name="connsiteX314" fmla="*/ 3115 w 19998"/>
                <a:gd name="connsiteY314" fmla="*/ 7651 h 19998"/>
                <a:gd name="connsiteX315" fmla="*/ 2477 w 19998"/>
                <a:gd name="connsiteY315" fmla="*/ 7750 h 19998"/>
                <a:gd name="connsiteX316" fmla="*/ 2477 w 19998"/>
                <a:gd name="connsiteY316" fmla="*/ 7973 h 19998"/>
                <a:gd name="connsiteX317" fmla="*/ 2127 w 19998"/>
                <a:gd name="connsiteY317" fmla="*/ 7442 h 19998"/>
                <a:gd name="connsiteX318" fmla="*/ 1831 w 19998"/>
                <a:gd name="connsiteY318" fmla="*/ 7261 h 19998"/>
                <a:gd name="connsiteX319" fmla="*/ 1260 w 19998"/>
                <a:gd name="connsiteY319" fmla="*/ 6996 h 19998"/>
                <a:gd name="connsiteX320" fmla="*/ 1276 w 19998"/>
                <a:gd name="connsiteY320" fmla="*/ 6975 h 19998"/>
                <a:gd name="connsiteX321" fmla="*/ 1260 w 19998"/>
                <a:gd name="connsiteY321" fmla="*/ 6958 h 19998"/>
                <a:gd name="connsiteX322" fmla="*/ 1172 w 19998"/>
                <a:gd name="connsiteY322" fmla="*/ 6892 h 19998"/>
                <a:gd name="connsiteX323" fmla="*/ 886 w 19998"/>
                <a:gd name="connsiteY323" fmla="*/ 6975 h 19998"/>
                <a:gd name="connsiteX324" fmla="*/ 679 w 19998"/>
                <a:gd name="connsiteY324" fmla="*/ 7099 h 19998"/>
                <a:gd name="connsiteX325" fmla="*/ 533 w 19998"/>
                <a:gd name="connsiteY325" fmla="*/ 7078 h 19998"/>
                <a:gd name="connsiteX326" fmla="*/ 533 w 19998"/>
                <a:gd name="connsiteY326" fmla="*/ 7022 h 19998"/>
                <a:gd name="connsiteX327" fmla="*/ 574 w 19998"/>
                <a:gd name="connsiteY327" fmla="*/ 6996 h 19998"/>
                <a:gd name="connsiteX328" fmla="*/ 305 w 19998"/>
                <a:gd name="connsiteY328" fmla="*/ 6568 h 19998"/>
                <a:gd name="connsiteX329" fmla="*/ 264 w 19998"/>
                <a:gd name="connsiteY329" fmla="*/ 6594 h 19998"/>
                <a:gd name="connsiteX330" fmla="*/ 164 w 19998"/>
                <a:gd name="connsiteY330" fmla="*/ 6528 h 19998"/>
                <a:gd name="connsiteX331" fmla="*/ 0 w 19998"/>
                <a:gd name="connsiteY331" fmla="*/ 6490 h 19998"/>
                <a:gd name="connsiteX332" fmla="*/ 17 w 19998"/>
                <a:gd name="connsiteY332" fmla="*/ 6465 h 19998"/>
                <a:gd name="connsiteX333" fmla="*/ 57 w 19998"/>
                <a:gd name="connsiteY333" fmla="*/ 6465 h 19998"/>
                <a:gd name="connsiteX334" fmla="*/ 695 w 19998"/>
                <a:gd name="connsiteY334" fmla="*/ 6408 h 19998"/>
                <a:gd name="connsiteX335" fmla="*/ 760 w 19998"/>
                <a:gd name="connsiteY335" fmla="*/ 6262 h 19998"/>
                <a:gd name="connsiteX336" fmla="*/ 433 w 19998"/>
                <a:gd name="connsiteY336" fmla="*/ 6084 h 19998"/>
                <a:gd name="connsiteX337" fmla="*/ 348 w 19998"/>
                <a:gd name="connsiteY337" fmla="*/ 6204 h 19998"/>
                <a:gd name="connsiteX338" fmla="*/ 329 w 19998"/>
                <a:gd name="connsiteY338" fmla="*/ 6204 h 19998"/>
                <a:gd name="connsiteX339" fmla="*/ 305 w 19998"/>
                <a:gd name="connsiteY339" fmla="*/ 6060 h 19998"/>
                <a:gd name="connsiteX340" fmla="*/ 348 w 19998"/>
                <a:gd name="connsiteY340" fmla="*/ 6044 h 19998"/>
                <a:gd name="connsiteX341" fmla="*/ 348 w 19998"/>
                <a:gd name="connsiteY341" fmla="*/ 5997 h 19998"/>
                <a:gd name="connsiteX342" fmla="*/ 248 w 19998"/>
                <a:gd name="connsiteY342" fmla="*/ 5997 h 19998"/>
                <a:gd name="connsiteX343" fmla="*/ 221 w 19998"/>
                <a:gd name="connsiteY343" fmla="*/ 5938 h 19998"/>
                <a:gd name="connsiteX344" fmla="*/ 329 w 19998"/>
                <a:gd name="connsiteY344" fmla="*/ 5938 h 19998"/>
                <a:gd name="connsiteX345" fmla="*/ 348 w 19998"/>
                <a:gd name="connsiteY345" fmla="*/ 5818 h 19998"/>
                <a:gd name="connsiteX346" fmla="*/ 391 w 19998"/>
                <a:gd name="connsiteY346" fmla="*/ 5818 h 19998"/>
                <a:gd name="connsiteX347" fmla="*/ 369 w 19998"/>
                <a:gd name="connsiteY347" fmla="*/ 5917 h 19998"/>
                <a:gd name="connsiteX348" fmla="*/ 433 w 19998"/>
                <a:gd name="connsiteY348" fmla="*/ 5877 h 19998"/>
                <a:gd name="connsiteX349" fmla="*/ 433 w 19998"/>
                <a:gd name="connsiteY349" fmla="*/ 5898 h 19998"/>
                <a:gd name="connsiteX350" fmla="*/ 410 w 19998"/>
                <a:gd name="connsiteY350" fmla="*/ 5917 h 19998"/>
                <a:gd name="connsiteX351" fmla="*/ 555 w 19998"/>
                <a:gd name="connsiteY351" fmla="*/ 5938 h 19998"/>
                <a:gd name="connsiteX352" fmla="*/ 555 w 19998"/>
                <a:gd name="connsiteY352" fmla="*/ 5955 h 19998"/>
                <a:gd name="connsiteX353" fmla="*/ 738 w 19998"/>
                <a:gd name="connsiteY353" fmla="*/ 5938 h 19998"/>
                <a:gd name="connsiteX354" fmla="*/ 695 w 19998"/>
                <a:gd name="connsiteY354" fmla="*/ 5835 h 19998"/>
                <a:gd name="connsiteX355" fmla="*/ 655 w 19998"/>
                <a:gd name="connsiteY355" fmla="*/ 5835 h 19998"/>
                <a:gd name="connsiteX356" fmla="*/ 598 w 19998"/>
                <a:gd name="connsiteY356" fmla="*/ 5736 h 19998"/>
                <a:gd name="connsiteX357" fmla="*/ 141 w 19998"/>
                <a:gd name="connsiteY357" fmla="*/ 5778 h 19998"/>
                <a:gd name="connsiteX358" fmla="*/ 141 w 19998"/>
                <a:gd name="connsiteY358" fmla="*/ 5795 h 19998"/>
                <a:gd name="connsiteX359" fmla="*/ 17 w 19998"/>
                <a:gd name="connsiteY359" fmla="*/ 5818 h 19998"/>
                <a:gd name="connsiteX360" fmla="*/ 141 w 19998"/>
                <a:gd name="connsiteY360" fmla="*/ 5287 h 19998"/>
                <a:gd name="connsiteX361" fmla="*/ 181 w 19998"/>
                <a:gd name="connsiteY361" fmla="*/ 5268 h 19998"/>
                <a:gd name="connsiteX362" fmla="*/ 348 w 19998"/>
                <a:gd name="connsiteY362" fmla="*/ 5247 h 19998"/>
                <a:gd name="connsiteX363" fmla="*/ 450 w 19998"/>
                <a:gd name="connsiteY363" fmla="*/ 5149 h 19998"/>
                <a:gd name="connsiteX364" fmla="*/ 617 w 19998"/>
                <a:gd name="connsiteY364" fmla="*/ 5149 h 19998"/>
                <a:gd name="connsiteX365" fmla="*/ 803 w 19998"/>
                <a:gd name="connsiteY365" fmla="*/ 5085 h 19998"/>
                <a:gd name="connsiteX366" fmla="*/ 826 w 19998"/>
                <a:gd name="connsiteY366" fmla="*/ 5106 h 19998"/>
                <a:gd name="connsiteX367" fmla="*/ 803 w 19998"/>
                <a:gd name="connsiteY367" fmla="*/ 5149 h 19998"/>
                <a:gd name="connsiteX368" fmla="*/ 1276 w 19998"/>
                <a:gd name="connsiteY368" fmla="*/ 5022 h 19998"/>
                <a:gd name="connsiteX369" fmla="*/ 1276 w 19998"/>
                <a:gd name="connsiteY369" fmla="*/ 5003 h 19998"/>
                <a:gd name="connsiteX370" fmla="*/ 1276 w 19998"/>
                <a:gd name="connsiteY370" fmla="*/ 5022 h 19998"/>
                <a:gd name="connsiteX371" fmla="*/ 1298 w 19998"/>
                <a:gd name="connsiteY371" fmla="*/ 5022 h 19998"/>
                <a:gd name="connsiteX372" fmla="*/ 1341 w 19998"/>
                <a:gd name="connsiteY372" fmla="*/ 5165 h 19998"/>
                <a:gd name="connsiteX373" fmla="*/ 1524 w 19998"/>
                <a:gd name="connsiteY373" fmla="*/ 5069 h 19998"/>
                <a:gd name="connsiteX374" fmla="*/ 1562 w 19998"/>
                <a:gd name="connsiteY374" fmla="*/ 5069 h 19998"/>
                <a:gd name="connsiteX375" fmla="*/ 1815 w 19998"/>
                <a:gd name="connsiteY375" fmla="*/ 5125 h 19998"/>
                <a:gd name="connsiteX376" fmla="*/ 1936 w 19998"/>
                <a:gd name="connsiteY376" fmla="*/ 5165 h 19998"/>
                <a:gd name="connsiteX377" fmla="*/ 1936 w 19998"/>
                <a:gd name="connsiteY377" fmla="*/ 5149 h 19998"/>
                <a:gd name="connsiteX378" fmla="*/ 1979 w 19998"/>
                <a:gd name="connsiteY378" fmla="*/ 5003 h 19998"/>
                <a:gd name="connsiteX379" fmla="*/ 1936 w 19998"/>
                <a:gd name="connsiteY379" fmla="*/ 4939 h 19998"/>
                <a:gd name="connsiteX380" fmla="*/ 2103 w 19998"/>
                <a:gd name="connsiteY380" fmla="*/ 4820 h 19998"/>
                <a:gd name="connsiteX381" fmla="*/ 2496 w 19998"/>
                <a:gd name="connsiteY381" fmla="*/ 4777 h 19998"/>
                <a:gd name="connsiteX382" fmla="*/ 2536 w 19998"/>
                <a:gd name="connsiteY382" fmla="*/ 4860 h 19998"/>
                <a:gd name="connsiteX383" fmla="*/ 2722 w 19998"/>
                <a:gd name="connsiteY383" fmla="*/ 4761 h 19998"/>
                <a:gd name="connsiteX384" fmla="*/ 2722 w 19998"/>
                <a:gd name="connsiteY384" fmla="*/ 4900 h 19998"/>
                <a:gd name="connsiteX385" fmla="*/ 2805 w 19998"/>
                <a:gd name="connsiteY385" fmla="*/ 4923 h 19998"/>
                <a:gd name="connsiteX386" fmla="*/ 2970 w 19998"/>
                <a:gd name="connsiteY386" fmla="*/ 5189 h 19998"/>
                <a:gd name="connsiteX387" fmla="*/ 3256 w 19998"/>
                <a:gd name="connsiteY387" fmla="*/ 5673 h 19998"/>
                <a:gd name="connsiteX388" fmla="*/ 3608 w 19998"/>
                <a:gd name="connsiteY388" fmla="*/ 5391 h 19998"/>
                <a:gd name="connsiteX389" fmla="*/ 3860 w 19998"/>
                <a:gd name="connsiteY389" fmla="*/ 5268 h 19998"/>
                <a:gd name="connsiteX390" fmla="*/ 3999 w 19998"/>
                <a:gd name="connsiteY390" fmla="*/ 5534 h 19998"/>
                <a:gd name="connsiteX391" fmla="*/ 4351 w 19998"/>
                <a:gd name="connsiteY391" fmla="*/ 5351 h 19998"/>
                <a:gd name="connsiteX392" fmla="*/ 4580 w 19998"/>
                <a:gd name="connsiteY392" fmla="*/ 5268 h 19998"/>
                <a:gd name="connsiteX393" fmla="*/ 4580 w 19998"/>
                <a:gd name="connsiteY393" fmla="*/ 5471 h 19998"/>
                <a:gd name="connsiteX394" fmla="*/ 4994 w 19998"/>
                <a:gd name="connsiteY394" fmla="*/ 5449 h 19998"/>
                <a:gd name="connsiteX395" fmla="*/ 5323 w 19998"/>
                <a:gd name="connsiteY395" fmla="*/ 5471 h 19998"/>
                <a:gd name="connsiteX396" fmla="*/ 5242 w 19998"/>
                <a:gd name="connsiteY396" fmla="*/ 5407 h 19998"/>
                <a:gd name="connsiteX397" fmla="*/ 4994 w 19998"/>
                <a:gd name="connsiteY397" fmla="*/ 5003 h 19998"/>
                <a:gd name="connsiteX398" fmla="*/ 4970 w 19998"/>
                <a:gd name="connsiteY398" fmla="*/ 5003 h 19998"/>
                <a:gd name="connsiteX399" fmla="*/ 5054 w 19998"/>
                <a:gd name="connsiteY399" fmla="*/ 4618 h 19998"/>
                <a:gd name="connsiteX400" fmla="*/ 5054 w 19998"/>
                <a:gd name="connsiteY400" fmla="*/ 4601 h 19998"/>
                <a:gd name="connsiteX401" fmla="*/ 5037 w 19998"/>
                <a:gd name="connsiteY401" fmla="*/ 4618 h 19998"/>
                <a:gd name="connsiteX402" fmla="*/ 5011 w 19998"/>
                <a:gd name="connsiteY402" fmla="*/ 4131 h 19998"/>
                <a:gd name="connsiteX403" fmla="*/ 4642 w 19998"/>
                <a:gd name="connsiteY403" fmla="*/ 3335 h 19998"/>
                <a:gd name="connsiteX404" fmla="*/ 4663 w 19998"/>
                <a:gd name="connsiteY404" fmla="*/ 3092 h 19998"/>
                <a:gd name="connsiteX405" fmla="*/ 4563 w 19998"/>
                <a:gd name="connsiteY405" fmla="*/ 3050 h 19998"/>
                <a:gd name="connsiteX406" fmla="*/ 4684 w 19998"/>
                <a:gd name="connsiteY406" fmla="*/ 2947 h 19998"/>
                <a:gd name="connsiteX407" fmla="*/ 5242 w 19998"/>
                <a:gd name="connsiteY407" fmla="*/ 3092 h 19998"/>
                <a:gd name="connsiteX408" fmla="*/ 5258 w 19998"/>
                <a:gd name="connsiteY408" fmla="*/ 3029 h 19998"/>
                <a:gd name="connsiteX409" fmla="*/ 5570 w 19998"/>
                <a:gd name="connsiteY409" fmla="*/ 3050 h 19998"/>
                <a:gd name="connsiteX410" fmla="*/ 5632 w 19998"/>
                <a:gd name="connsiteY410" fmla="*/ 3252 h 19998"/>
                <a:gd name="connsiteX411" fmla="*/ 5592 w 19998"/>
                <a:gd name="connsiteY411" fmla="*/ 3252 h 19998"/>
                <a:gd name="connsiteX412" fmla="*/ 5570 w 19998"/>
                <a:gd name="connsiteY412" fmla="*/ 3316 h 19998"/>
                <a:gd name="connsiteX413" fmla="*/ 5511 w 19998"/>
                <a:gd name="connsiteY413" fmla="*/ 3316 h 19998"/>
                <a:gd name="connsiteX414" fmla="*/ 5675 w 19998"/>
                <a:gd name="connsiteY414" fmla="*/ 3800 h 19998"/>
                <a:gd name="connsiteX415" fmla="*/ 5649 w 19998"/>
                <a:gd name="connsiteY415" fmla="*/ 3826 h 19998"/>
                <a:gd name="connsiteX416" fmla="*/ 5732 w 19998"/>
                <a:gd name="connsiteY416" fmla="*/ 3842 h 19998"/>
                <a:gd name="connsiteX417" fmla="*/ 5713 w 19998"/>
                <a:gd name="connsiteY417" fmla="*/ 3842 h 19998"/>
                <a:gd name="connsiteX418" fmla="*/ 5732 w 19998"/>
                <a:gd name="connsiteY418" fmla="*/ 3882 h 19998"/>
                <a:gd name="connsiteX419" fmla="*/ 5775 w 19998"/>
                <a:gd name="connsiteY419" fmla="*/ 3882 h 19998"/>
                <a:gd name="connsiteX420" fmla="*/ 5861 w 19998"/>
                <a:gd name="connsiteY420" fmla="*/ 3762 h 19998"/>
                <a:gd name="connsiteX421" fmla="*/ 6499 w 19998"/>
                <a:gd name="connsiteY421" fmla="*/ 3906 h 19998"/>
                <a:gd name="connsiteX422" fmla="*/ 7611 w 19998"/>
                <a:gd name="connsiteY422" fmla="*/ 3826 h 19998"/>
                <a:gd name="connsiteX423" fmla="*/ 7923 w 19998"/>
                <a:gd name="connsiteY423" fmla="*/ 3722 h 19998"/>
                <a:gd name="connsiteX424" fmla="*/ 8045 w 19998"/>
                <a:gd name="connsiteY424" fmla="*/ 3703 h 19998"/>
                <a:gd name="connsiteX425" fmla="*/ 7611 w 19998"/>
                <a:gd name="connsiteY425" fmla="*/ 3600 h 19998"/>
                <a:gd name="connsiteX426" fmla="*/ 7611 w 19998"/>
                <a:gd name="connsiteY426" fmla="*/ 3581 h 19998"/>
                <a:gd name="connsiteX427" fmla="*/ 7799 w 19998"/>
                <a:gd name="connsiteY427" fmla="*/ 3092 h 19998"/>
                <a:gd name="connsiteX428" fmla="*/ 9574 w 19998"/>
                <a:gd name="connsiteY428" fmla="*/ 2317 h 19998"/>
                <a:gd name="connsiteX429" fmla="*/ 9843 w 19998"/>
                <a:gd name="connsiteY429" fmla="*/ 1993 h 19998"/>
                <a:gd name="connsiteX430" fmla="*/ 9902 w 19998"/>
                <a:gd name="connsiteY430" fmla="*/ 2051 h 19998"/>
                <a:gd name="connsiteX431" fmla="*/ 10031 w 19998"/>
                <a:gd name="connsiteY431" fmla="*/ 2051 h 19998"/>
                <a:gd name="connsiteX432" fmla="*/ 9964 w 19998"/>
                <a:gd name="connsiteY432" fmla="*/ 1972 h 19998"/>
                <a:gd name="connsiteX433" fmla="*/ 9943 w 19998"/>
                <a:gd name="connsiteY433" fmla="*/ 1993 h 19998"/>
                <a:gd name="connsiteX434" fmla="*/ 9843 w 19998"/>
                <a:gd name="connsiteY434" fmla="*/ 1645 h 19998"/>
                <a:gd name="connsiteX435" fmla="*/ 9902 w 19998"/>
                <a:gd name="connsiteY435" fmla="*/ 1645 h 19998"/>
                <a:gd name="connsiteX436" fmla="*/ 9902 w 19998"/>
                <a:gd name="connsiteY436" fmla="*/ 1628 h 19998"/>
                <a:gd name="connsiteX437" fmla="*/ 9902 w 19998"/>
                <a:gd name="connsiteY437" fmla="*/ 1607 h 19998"/>
                <a:gd name="connsiteX438" fmla="*/ 9843 w 19998"/>
                <a:gd name="connsiteY438" fmla="*/ 1542 h 19998"/>
                <a:gd name="connsiteX439" fmla="*/ 9886 w 19998"/>
                <a:gd name="connsiteY439" fmla="*/ 1260 h 19998"/>
                <a:gd name="connsiteX440" fmla="*/ 9926 w 19998"/>
                <a:gd name="connsiteY440" fmla="*/ 1243 h 19998"/>
                <a:gd name="connsiteX441" fmla="*/ 9886 w 19998"/>
                <a:gd name="connsiteY441" fmla="*/ 815 h 19998"/>
                <a:gd name="connsiteX442" fmla="*/ 9902 w 19998"/>
                <a:gd name="connsiteY442" fmla="*/ 815 h 19998"/>
                <a:gd name="connsiteX443" fmla="*/ 9886 w 19998"/>
                <a:gd name="connsiteY443" fmla="*/ 484 h 19998"/>
                <a:gd name="connsiteX444" fmla="*/ 10645 w 19998"/>
                <a:gd name="connsiteY444" fmla="*/ 186 h 19998"/>
                <a:gd name="connsiteX445" fmla="*/ 11307 w 19998"/>
                <a:gd name="connsiteY445" fmla="*/ 0 h 19998"/>
                <a:gd name="connsiteX446" fmla="*/ 11431 w 19998"/>
                <a:gd name="connsiteY446" fmla="*/ 324 h 19998"/>
                <a:gd name="connsiteX447" fmla="*/ 11431 w 19998"/>
                <a:gd name="connsiteY447" fmla="*/ 630 h 19998"/>
                <a:gd name="connsiteX448" fmla="*/ 11577 w 19998"/>
                <a:gd name="connsiteY448" fmla="*/ 630 h 19998"/>
                <a:gd name="connsiteX449" fmla="*/ 11700 w 19998"/>
                <a:gd name="connsiteY449" fmla="*/ 832 h 19998"/>
                <a:gd name="connsiteX450" fmla="*/ 11822 w 19998"/>
                <a:gd name="connsiteY450" fmla="*/ 895 h 19998"/>
                <a:gd name="connsiteX451" fmla="*/ 12158 w 19998"/>
                <a:gd name="connsiteY451" fmla="*/ 670 h 19998"/>
                <a:gd name="connsiteX452" fmla="*/ 12279 w 19998"/>
                <a:gd name="connsiteY452" fmla="*/ 792 h 19998"/>
                <a:gd name="connsiteX453" fmla="*/ 12255 w 19998"/>
                <a:gd name="connsiteY453" fmla="*/ 815 h 19998"/>
                <a:gd name="connsiteX454" fmla="*/ 12360 w 19998"/>
                <a:gd name="connsiteY454" fmla="*/ 895 h 19998"/>
                <a:gd name="connsiteX455" fmla="*/ 12360 w 19998"/>
                <a:gd name="connsiteY455" fmla="*/ 912 h 19998"/>
                <a:gd name="connsiteX456" fmla="*/ 12339 w 19998"/>
                <a:gd name="connsiteY456" fmla="*/ 935 h 19998"/>
                <a:gd name="connsiteX457" fmla="*/ 12548 w 19998"/>
                <a:gd name="connsiteY457" fmla="*/ 1342 h 19998"/>
                <a:gd name="connsiteX458" fmla="*/ 12753 w 19998"/>
                <a:gd name="connsiteY458" fmla="*/ 1260 h 19998"/>
                <a:gd name="connsiteX459" fmla="*/ 12729 w 19998"/>
                <a:gd name="connsiteY459" fmla="*/ 1363 h 19998"/>
                <a:gd name="connsiteX460" fmla="*/ 12834 w 19998"/>
                <a:gd name="connsiteY460" fmla="*/ 1323 h 19998"/>
                <a:gd name="connsiteX461" fmla="*/ 12853 w 19998"/>
                <a:gd name="connsiteY461" fmla="*/ 1342 h 19998"/>
                <a:gd name="connsiteX462" fmla="*/ 12901 w 19998"/>
                <a:gd name="connsiteY462" fmla="*/ 1342 h 19998"/>
                <a:gd name="connsiteX463" fmla="*/ 13039 w 19998"/>
                <a:gd name="connsiteY463" fmla="*/ 1769 h 19998"/>
                <a:gd name="connsiteX464" fmla="*/ 13039 w 19998"/>
                <a:gd name="connsiteY464" fmla="*/ 1751 h 19998"/>
                <a:gd name="connsiteX465" fmla="*/ 13065 w 19998"/>
                <a:gd name="connsiteY465" fmla="*/ 1751 h 19998"/>
                <a:gd name="connsiteX466" fmla="*/ 13082 w 19998"/>
                <a:gd name="connsiteY466" fmla="*/ 1671 h 19998"/>
                <a:gd name="connsiteX467" fmla="*/ 13186 w 19998"/>
                <a:gd name="connsiteY467" fmla="*/ 1645 h 19998"/>
                <a:gd name="connsiteX468" fmla="*/ 13203 w 19998"/>
                <a:gd name="connsiteY468" fmla="*/ 1671 h 19998"/>
                <a:gd name="connsiteX469" fmla="*/ 13203 w 19998"/>
                <a:gd name="connsiteY469" fmla="*/ 1645 h 19998"/>
                <a:gd name="connsiteX470" fmla="*/ 13267 w 19998"/>
                <a:gd name="connsiteY470" fmla="*/ 1645 h 19998"/>
                <a:gd name="connsiteX471" fmla="*/ 13267 w 19998"/>
                <a:gd name="connsiteY471" fmla="*/ 1671 h 19998"/>
                <a:gd name="connsiteX472" fmla="*/ 13308 w 19998"/>
                <a:gd name="connsiteY472" fmla="*/ 1687 h 19998"/>
                <a:gd name="connsiteX473" fmla="*/ 13308 w 19998"/>
                <a:gd name="connsiteY473" fmla="*/ 1711 h 19998"/>
                <a:gd name="connsiteX474" fmla="*/ 13515 w 19998"/>
                <a:gd name="connsiteY474" fmla="*/ 1628 h 19998"/>
                <a:gd name="connsiteX475" fmla="*/ 13598 w 19998"/>
                <a:gd name="connsiteY475" fmla="*/ 1751 h 19998"/>
                <a:gd name="connsiteX476" fmla="*/ 13660 w 19998"/>
                <a:gd name="connsiteY476" fmla="*/ 1769 h 19998"/>
                <a:gd name="connsiteX477" fmla="*/ 13660 w 19998"/>
                <a:gd name="connsiteY477" fmla="*/ 1833 h 19998"/>
                <a:gd name="connsiteX478" fmla="*/ 13677 w 19998"/>
                <a:gd name="connsiteY478" fmla="*/ 1833 h 19998"/>
                <a:gd name="connsiteX479" fmla="*/ 13677 w 19998"/>
                <a:gd name="connsiteY479" fmla="*/ 1849 h 19998"/>
                <a:gd name="connsiteX480" fmla="*/ 13725 w 19998"/>
                <a:gd name="connsiteY480" fmla="*/ 1849 h 19998"/>
                <a:gd name="connsiteX481" fmla="*/ 13703 w 19998"/>
                <a:gd name="connsiteY481" fmla="*/ 1833 h 19998"/>
                <a:gd name="connsiteX482" fmla="*/ 13725 w 19998"/>
                <a:gd name="connsiteY482" fmla="*/ 1791 h 19998"/>
                <a:gd name="connsiteX483" fmla="*/ 13808 w 19998"/>
                <a:gd name="connsiteY483" fmla="*/ 1873 h 19998"/>
                <a:gd name="connsiteX484" fmla="*/ 13725 w 19998"/>
                <a:gd name="connsiteY484" fmla="*/ 2155 h 19998"/>
                <a:gd name="connsiteX485" fmla="*/ 13725 w 19998"/>
                <a:gd name="connsiteY485" fmla="*/ 2138 h 19998"/>
                <a:gd name="connsiteX486" fmla="*/ 13784 w 19998"/>
                <a:gd name="connsiteY486" fmla="*/ 2155 h 19998"/>
                <a:gd name="connsiteX487" fmla="*/ 13825 w 19998"/>
                <a:gd name="connsiteY487" fmla="*/ 2301 h 19998"/>
                <a:gd name="connsiteX488" fmla="*/ 13703 w 19998"/>
                <a:gd name="connsiteY488" fmla="*/ 2420 h 19998"/>
                <a:gd name="connsiteX489" fmla="*/ 13741 w 19998"/>
                <a:gd name="connsiteY489" fmla="*/ 2463 h 19998"/>
                <a:gd name="connsiteX490" fmla="*/ 13703 w 19998"/>
                <a:gd name="connsiteY490" fmla="*/ 2503 h 19998"/>
                <a:gd name="connsiteX491" fmla="*/ 13784 w 19998"/>
                <a:gd name="connsiteY491" fmla="*/ 2519 h 19998"/>
                <a:gd name="connsiteX492" fmla="*/ 13784 w 19998"/>
                <a:gd name="connsiteY492" fmla="*/ 2540 h 19998"/>
                <a:gd name="connsiteX493" fmla="*/ 13849 w 19998"/>
                <a:gd name="connsiteY493" fmla="*/ 2540 h 19998"/>
                <a:gd name="connsiteX494" fmla="*/ 14280 w 19998"/>
                <a:gd name="connsiteY494" fmla="*/ 2540 h 19998"/>
                <a:gd name="connsiteX495" fmla="*/ 14527 w 19998"/>
                <a:gd name="connsiteY495" fmla="*/ 2437 h 19998"/>
                <a:gd name="connsiteX496" fmla="*/ 14527 w 19998"/>
                <a:gd name="connsiteY496" fmla="*/ 2218 h 19998"/>
                <a:gd name="connsiteX497" fmla="*/ 14715 w 19998"/>
                <a:gd name="connsiteY497" fmla="*/ 2051 h 19998"/>
                <a:gd name="connsiteX498" fmla="*/ 14815 w 19998"/>
                <a:gd name="connsiteY498" fmla="*/ 2115 h 19998"/>
                <a:gd name="connsiteX499" fmla="*/ 14775 w 19998"/>
                <a:gd name="connsiteY499" fmla="*/ 2138 h 19998"/>
                <a:gd name="connsiteX500" fmla="*/ 14796 w 19998"/>
                <a:gd name="connsiteY500" fmla="*/ 2218 h 19998"/>
                <a:gd name="connsiteX501" fmla="*/ 14756 w 19998"/>
                <a:gd name="connsiteY501" fmla="*/ 2195 h 19998"/>
                <a:gd name="connsiteX502" fmla="*/ 14732 w 19998"/>
                <a:gd name="connsiteY502" fmla="*/ 2218 h 19998"/>
                <a:gd name="connsiteX503" fmla="*/ 14756 w 19998"/>
                <a:gd name="connsiteY503" fmla="*/ 2237 h 19998"/>
                <a:gd name="connsiteX504" fmla="*/ 14732 w 19998"/>
                <a:gd name="connsiteY504" fmla="*/ 2275 h 19998"/>
                <a:gd name="connsiteX505" fmla="*/ 14715 w 19998"/>
                <a:gd name="connsiteY505" fmla="*/ 2275 h 19998"/>
                <a:gd name="connsiteX506" fmla="*/ 14756 w 19998"/>
                <a:gd name="connsiteY506" fmla="*/ 2341 h 19998"/>
                <a:gd name="connsiteX507" fmla="*/ 14675 w 19998"/>
                <a:gd name="connsiteY507" fmla="*/ 2519 h 19998"/>
                <a:gd name="connsiteX508" fmla="*/ 14815 w 19998"/>
                <a:gd name="connsiteY508" fmla="*/ 2622 h 19998"/>
                <a:gd name="connsiteX509" fmla="*/ 14796 w 19998"/>
                <a:gd name="connsiteY509" fmla="*/ 2904 h 19998"/>
                <a:gd name="connsiteX510" fmla="*/ 14918 w 19998"/>
                <a:gd name="connsiteY510" fmla="*/ 2904 h 19998"/>
                <a:gd name="connsiteX511" fmla="*/ 14918 w 19998"/>
                <a:gd name="connsiteY511" fmla="*/ 2867 h 19998"/>
                <a:gd name="connsiteX512" fmla="*/ 15001 w 19998"/>
                <a:gd name="connsiteY512" fmla="*/ 2888 h 19998"/>
                <a:gd name="connsiteX513" fmla="*/ 15230 w 19998"/>
                <a:gd name="connsiteY513" fmla="*/ 3074 h 19998"/>
                <a:gd name="connsiteX514" fmla="*/ 15249 w 19998"/>
                <a:gd name="connsiteY514" fmla="*/ 3050 h 19998"/>
                <a:gd name="connsiteX515" fmla="*/ 15249 w 19998"/>
                <a:gd name="connsiteY515" fmla="*/ 3114 h 19998"/>
                <a:gd name="connsiteX516" fmla="*/ 15330 w 19998"/>
                <a:gd name="connsiteY516" fmla="*/ 3114 h 19998"/>
                <a:gd name="connsiteX517" fmla="*/ 15418 w 19998"/>
                <a:gd name="connsiteY517" fmla="*/ 3114 h 19998"/>
                <a:gd name="connsiteX518" fmla="*/ 15499 w 19998"/>
                <a:gd name="connsiteY518" fmla="*/ 3196 h 19998"/>
                <a:gd name="connsiteX519" fmla="*/ 15475 w 19998"/>
                <a:gd name="connsiteY519" fmla="*/ 3252 h 19998"/>
                <a:gd name="connsiteX520" fmla="*/ 15499 w 19998"/>
                <a:gd name="connsiteY520" fmla="*/ 3295 h 19998"/>
                <a:gd name="connsiteX521" fmla="*/ 15499 w 19998"/>
                <a:gd name="connsiteY521" fmla="*/ 3276 h 19998"/>
                <a:gd name="connsiteX522" fmla="*/ 15599 w 19998"/>
                <a:gd name="connsiteY522" fmla="*/ 3276 h 19998"/>
                <a:gd name="connsiteX523" fmla="*/ 15704 w 19998"/>
                <a:gd name="connsiteY523" fmla="*/ 3374 h 19998"/>
                <a:gd name="connsiteX524" fmla="*/ 15682 w 19998"/>
                <a:gd name="connsiteY524" fmla="*/ 3414 h 19998"/>
                <a:gd name="connsiteX525" fmla="*/ 15723 w 19998"/>
                <a:gd name="connsiteY525" fmla="*/ 3478 h 19998"/>
                <a:gd name="connsiteX526" fmla="*/ 15704 w 19998"/>
                <a:gd name="connsiteY526" fmla="*/ 3497 h 19998"/>
                <a:gd name="connsiteX527" fmla="*/ 15747 w 19998"/>
                <a:gd name="connsiteY527" fmla="*/ 3534 h 19998"/>
                <a:gd name="connsiteX528" fmla="*/ 15747 w 19998"/>
                <a:gd name="connsiteY528" fmla="*/ 3518 h 19998"/>
                <a:gd name="connsiteX529" fmla="*/ 15935 w 19998"/>
                <a:gd name="connsiteY529" fmla="*/ 3478 h 19998"/>
                <a:gd name="connsiteX530" fmla="*/ 15935 w 19998"/>
                <a:gd name="connsiteY530" fmla="*/ 3518 h 19998"/>
                <a:gd name="connsiteX531" fmla="*/ 15951 w 19998"/>
                <a:gd name="connsiteY531" fmla="*/ 3518 h 19998"/>
                <a:gd name="connsiteX532" fmla="*/ 15992 w 19998"/>
                <a:gd name="connsiteY532" fmla="*/ 3414 h 19998"/>
                <a:gd name="connsiteX533" fmla="*/ 16156 w 19998"/>
                <a:gd name="connsiteY533" fmla="*/ 3414 h 19998"/>
                <a:gd name="connsiteX534" fmla="*/ 16156 w 19998"/>
                <a:gd name="connsiteY534" fmla="*/ 3374 h 19998"/>
                <a:gd name="connsiteX535" fmla="*/ 16302 w 19998"/>
                <a:gd name="connsiteY535" fmla="*/ 3436 h 19998"/>
                <a:gd name="connsiteX536" fmla="*/ 16285 w 19998"/>
                <a:gd name="connsiteY536" fmla="*/ 3454 h 19998"/>
                <a:gd name="connsiteX537" fmla="*/ 16366 w 19998"/>
                <a:gd name="connsiteY537" fmla="*/ 3518 h 19998"/>
                <a:gd name="connsiteX538" fmla="*/ 16490 w 19998"/>
                <a:gd name="connsiteY538" fmla="*/ 3518 h 19998"/>
                <a:gd name="connsiteX539" fmla="*/ 16506 w 19998"/>
                <a:gd name="connsiteY539" fmla="*/ 3600 h 19998"/>
                <a:gd name="connsiteX540" fmla="*/ 16590 w 19998"/>
                <a:gd name="connsiteY540" fmla="*/ 3624 h 19998"/>
                <a:gd name="connsiteX541" fmla="*/ 16611 w 19998"/>
                <a:gd name="connsiteY541" fmla="*/ 3581 h 19998"/>
                <a:gd name="connsiteX542" fmla="*/ 16694 w 19998"/>
                <a:gd name="connsiteY542" fmla="*/ 3600 h 19998"/>
                <a:gd name="connsiteX543" fmla="*/ 16694 w 19998"/>
                <a:gd name="connsiteY543" fmla="*/ 3560 h 19998"/>
                <a:gd name="connsiteX544" fmla="*/ 16716 w 19998"/>
                <a:gd name="connsiteY544" fmla="*/ 3560 h 19998"/>
                <a:gd name="connsiteX545" fmla="*/ 16716 w 19998"/>
                <a:gd name="connsiteY545" fmla="*/ 3518 h 19998"/>
                <a:gd name="connsiteX546" fmla="*/ 16759 w 19998"/>
                <a:gd name="connsiteY546" fmla="*/ 3497 h 19998"/>
                <a:gd name="connsiteX547" fmla="*/ 16759 w 19998"/>
                <a:gd name="connsiteY547" fmla="*/ 3478 h 19998"/>
                <a:gd name="connsiteX548" fmla="*/ 16940 w 19998"/>
                <a:gd name="connsiteY548" fmla="*/ 3478 h 19998"/>
                <a:gd name="connsiteX549" fmla="*/ 17085 w 19998"/>
                <a:gd name="connsiteY549" fmla="*/ 3560 h 19998"/>
                <a:gd name="connsiteX550" fmla="*/ 17085 w 19998"/>
                <a:gd name="connsiteY550" fmla="*/ 3534 h 19998"/>
                <a:gd name="connsiteX551" fmla="*/ 17192 w 19998"/>
                <a:gd name="connsiteY551" fmla="*/ 3518 h 19998"/>
                <a:gd name="connsiteX552" fmla="*/ 17192 w 19998"/>
                <a:gd name="connsiteY552" fmla="*/ 3534 h 19998"/>
                <a:gd name="connsiteX553" fmla="*/ 17373 w 19998"/>
                <a:gd name="connsiteY553" fmla="*/ 3640 h 19998"/>
                <a:gd name="connsiteX554" fmla="*/ 17354 w 19998"/>
                <a:gd name="connsiteY554" fmla="*/ 3663 h 19998"/>
                <a:gd name="connsiteX555" fmla="*/ 17437 w 19998"/>
                <a:gd name="connsiteY555" fmla="*/ 3783 h 19998"/>
                <a:gd name="connsiteX556" fmla="*/ 17397 w 19998"/>
                <a:gd name="connsiteY556" fmla="*/ 3783 h 19998"/>
                <a:gd name="connsiteX557" fmla="*/ 17414 w 19998"/>
                <a:gd name="connsiteY557" fmla="*/ 3826 h 19998"/>
                <a:gd name="connsiteX558" fmla="*/ 17437 w 19998"/>
                <a:gd name="connsiteY558" fmla="*/ 3826 h 19998"/>
                <a:gd name="connsiteX559" fmla="*/ 17602 w 19998"/>
                <a:gd name="connsiteY559" fmla="*/ 4028 h 19998"/>
                <a:gd name="connsiteX560" fmla="*/ 17623 w 19998"/>
                <a:gd name="connsiteY560" fmla="*/ 4091 h 19998"/>
                <a:gd name="connsiteX561" fmla="*/ 17642 w 19998"/>
                <a:gd name="connsiteY561" fmla="*/ 4091 h 19998"/>
                <a:gd name="connsiteX562" fmla="*/ 17683 w 19998"/>
                <a:gd name="connsiteY562" fmla="*/ 4211 h 19998"/>
                <a:gd name="connsiteX563" fmla="*/ 17849 w 19998"/>
                <a:gd name="connsiteY563" fmla="*/ 4211 h 19998"/>
                <a:gd name="connsiteX564" fmla="*/ 17849 w 19998"/>
                <a:gd name="connsiteY564" fmla="*/ 4171 h 19998"/>
                <a:gd name="connsiteX565" fmla="*/ 17871 w 19998"/>
                <a:gd name="connsiteY565" fmla="*/ 4171 h 19998"/>
                <a:gd name="connsiteX566" fmla="*/ 17830 w 19998"/>
                <a:gd name="connsiteY566" fmla="*/ 4091 h 19998"/>
                <a:gd name="connsiteX567" fmla="*/ 17871 w 19998"/>
                <a:gd name="connsiteY567" fmla="*/ 4065 h 19998"/>
                <a:gd name="connsiteX568" fmla="*/ 17935 w 19998"/>
                <a:gd name="connsiteY568" fmla="*/ 4091 h 19998"/>
                <a:gd name="connsiteX569" fmla="*/ 17976 w 19998"/>
                <a:gd name="connsiteY569" fmla="*/ 4065 h 19998"/>
                <a:gd name="connsiteX570" fmla="*/ 18019 w 19998"/>
                <a:gd name="connsiteY570" fmla="*/ 4091 h 19998"/>
                <a:gd name="connsiteX571" fmla="*/ 18140 w 19998"/>
                <a:gd name="connsiteY571" fmla="*/ 4131 h 19998"/>
                <a:gd name="connsiteX572" fmla="*/ 18183 w 19998"/>
                <a:gd name="connsiteY572" fmla="*/ 4293 h 19998"/>
                <a:gd name="connsiteX573" fmla="*/ 18200 w 19998"/>
                <a:gd name="connsiteY573" fmla="*/ 4293 h 19998"/>
                <a:gd name="connsiteX574" fmla="*/ 18223 w 19998"/>
                <a:gd name="connsiteY574" fmla="*/ 4211 h 19998"/>
                <a:gd name="connsiteX575" fmla="*/ 18240 w 19998"/>
                <a:gd name="connsiteY575" fmla="*/ 4211 h 19998"/>
                <a:gd name="connsiteX576" fmla="*/ 18240 w 19998"/>
                <a:gd name="connsiteY576" fmla="*/ 4230 h 19998"/>
                <a:gd name="connsiteX577" fmla="*/ 18281 w 19998"/>
                <a:gd name="connsiteY577" fmla="*/ 4230 h 19998"/>
                <a:gd name="connsiteX578" fmla="*/ 18328 w 19998"/>
                <a:gd name="connsiteY578" fmla="*/ 4270 h 19998"/>
                <a:gd name="connsiteX579" fmla="*/ 18369 w 19998"/>
                <a:gd name="connsiteY579" fmla="*/ 4253 h 19998"/>
                <a:gd name="connsiteX580" fmla="*/ 18388 w 19998"/>
                <a:gd name="connsiteY580" fmla="*/ 4270 h 19998"/>
                <a:gd name="connsiteX581" fmla="*/ 18531 w 19998"/>
                <a:gd name="connsiteY581" fmla="*/ 4253 h 19998"/>
                <a:gd name="connsiteX582" fmla="*/ 18531 w 19998"/>
                <a:gd name="connsiteY582" fmla="*/ 4270 h 19998"/>
                <a:gd name="connsiteX583" fmla="*/ 18631 w 19998"/>
                <a:gd name="connsiteY583" fmla="*/ 4211 h 19998"/>
                <a:gd name="connsiteX584" fmla="*/ 18631 w 19998"/>
                <a:gd name="connsiteY584" fmla="*/ 4131 h 19998"/>
                <a:gd name="connsiteX585" fmla="*/ 18762 w 19998"/>
                <a:gd name="connsiteY585" fmla="*/ 4108 h 19998"/>
                <a:gd name="connsiteX586" fmla="*/ 18778 w 19998"/>
                <a:gd name="connsiteY586" fmla="*/ 4148 h 19998"/>
                <a:gd name="connsiteX587" fmla="*/ 18821 w 19998"/>
                <a:gd name="connsiteY587" fmla="*/ 4131 h 19998"/>
                <a:gd name="connsiteX588" fmla="*/ 18943 w 19998"/>
                <a:gd name="connsiteY588" fmla="*/ 4333 h 19998"/>
                <a:gd name="connsiteX589" fmla="*/ 19047 w 19998"/>
                <a:gd name="connsiteY589" fmla="*/ 4333 h 19998"/>
                <a:gd name="connsiteX590" fmla="*/ 19064 w 19998"/>
                <a:gd name="connsiteY590" fmla="*/ 4392 h 19998"/>
                <a:gd name="connsiteX591" fmla="*/ 19152 w 19998"/>
                <a:gd name="connsiteY591" fmla="*/ 4392 h 19998"/>
                <a:gd name="connsiteX592" fmla="*/ 19152 w 19998"/>
                <a:gd name="connsiteY592" fmla="*/ 4373 h 19998"/>
                <a:gd name="connsiteX593" fmla="*/ 19212 w 19998"/>
                <a:gd name="connsiteY593" fmla="*/ 4373 h 19998"/>
                <a:gd name="connsiteX594" fmla="*/ 19212 w 19998"/>
                <a:gd name="connsiteY594" fmla="*/ 4392 h 19998"/>
                <a:gd name="connsiteX595" fmla="*/ 19317 w 19998"/>
                <a:gd name="connsiteY595" fmla="*/ 4333 h 19998"/>
                <a:gd name="connsiteX596" fmla="*/ 19417 w 19998"/>
                <a:gd name="connsiteY596" fmla="*/ 4392 h 19998"/>
                <a:gd name="connsiteX597" fmla="*/ 19443 w 19998"/>
                <a:gd name="connsiteY597" fmla="*/ 4373 h 19998"/>
                <a:gd name="connsiteX598" fmla="*/ 19500 w 19998"/>
                <a:gd name="connsiteY598" fmla="*/ 4373 h 19998"/>
                <a:gd name="connsiteX599" fmla="*/ 19521 w 19998"/>
                <a:gd name="connsiteY599" fmla="*/ 4352 h 19998"/>
                <a:gd name="connsiteX600" fmla="*/ 19998 w 19998"/>
                <a:gd name="connsiteY600" fmla="*/ 4512 h 19998"/>
                <a:gd name="connsiteX601" fmla="*/ 19750 w 19998"/>
                <a:gd name="connsiteY601" fmla="*/ 4939 h 19998"/>
                <a:gd name="connsiteX602" fmla="*/ 19712 w 19998"/>
                <a:gd name="connsiteY602" fmla="*/ 4939 h 19998"/>
                <a:gd name="connsiteX603" fmla="*/ 19686 w 19998"/>
                <a:gd name="connsiteY603" fmla="*/ 5003 h 19998"/>
                <a:gd name="connsiteX604" fmla="*/ 19645 w 19998"/>
                <a:gd name="connsiteY604" fmla="*/ 5003 h 19998"/>
                <a:gd name="connsiteX605" fmla="*/ 19131 w 19998"/>
                <a:gd name="connsiteY605" fmla="*/ 6512 h 19998"/>
                <a:gd name="connsiteX606" fmla="*/ 19236 w 19998"/>
                <a:gd name="connsiteY606" fmla="*/ 7750 h 19998"/>
                <a:gd name="connsiteX607" fmla="*/ 19212 w 19998"/>
                <a:gd name="connsiteY607" fmla="*/ 7750 h 19998"/>
                <a:gd name="connsiteX608" fmla="*/ 19090 w 19998"/>
                <a:gd name="connsiteY608" fmla="*/ 7870 h 19998"/>
                <a:gd name="connsiteX609" fmla="*/ 19152 w 19998"/>
                <a:gd name="connsiteY609" fmla="*/ 7853 h 19998"/>
                <a:gd name="connsiteX610" fmla="*/ 19064 w 19998"/>
                <a:gd name="connsiteY610" fmla="*/ 7973 h 19998"/>
                <a:gd name="connsiteX611" fmla="*/ 18983 w 19998"/>
                <a:gd name="connsiteY611" fmla="*/ 7973 h 19998"/>
                <a:gd name="connsiteX612" fmla="*/ 18714 w 19998"/>
                <a:gd name="connsiteY612" fmla="*/ 8135 h 19998"/>
                <a:gd name="connsiteX613" fmla="*/ 18695 w 19998"/>
                <a:gd name="connsiteY613" fmla="*/ 8093 h 19998"/>
                <a:gd name="connsiteX614" fmla="*/ 18614 w 19998"/>
                <a:gd name="connsiteY614" fmla="*/ 7997 h 19998"/>
                <a:gd name="connsiteX615" fmla="*/ 18304 w 19998"/>
                <a:gd name="connsiteY61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32 w 19998"/>
                <a:gd name="connsiteY247" fmla="*/ 18447 h 19998"/>
                <a:gd name="connsiteX248" fmla="*/ 5075 w 19998"/>
                <a:gd name="connsiteY248" fmla="*/ 18310 h 19998"/>
                <a:gd name="connsiteX249" fmla="*/ 4806 w 19998"/>
                <a:gd name="connsiteY249" fmla="*/ 18165 h 19998"/>
                <a:gd name="connsiteX250" fmla="*/ 4725 w 19998"/>
                <a:gd name="connsiteY250" fmla="*/ 18247 h 19998"/>
                <a:gd name="connsiteX251" fmla="*/ 4515 w 19998"/>
                <a:gd name="connsiteY251" fmla="*/ 18101 h 19998"/>
                <a:gd name="connsiteX252" fmla="*/ 4684 w 19998"/>
                <a:gd name="connsiteY252" fmla="*/ 17737 h 19998"/>
                <a:gd name="connsiteX253" fmla="*/ 4415 w 19998"/>
                <a:gd name="connsiteY253" fmla="*/ 17634 h 19998"/>
                <a:gd name="connsiteX254" fmla="*/ 4372 w 19998"/>
                <a:gd name="connsiteY254" fmla="*/ 17714 h 19998"/>
                <a:gd name="connsiteX255" fmla="*/ 4311 w 19998"/>
                <a:gd name="connsiteY255" fmla="*/ 17714 h 19998"/>
                <a:gd name="connsiteX256" fmla="*/ 4294 w 19998"/>
                <a:gd name="connsiteY256" fmla="*/ 17594 h 19998"/>
                <a:gd name="connsiteX257" fmla="*/ 4103 w 19998"/>
                <a:gd name="connsiteY257" fmla="*/ 17617 h 19998"/>
                <a:gd name="connsiteX258" fmla="*/ 4063 w 19998"/>
                <a:gd name="connsiteY258" fmla="*/ 17495 h 19998"/>
                <a:gd name="connsiteX259" fmla="*/ 4041 w 19998"/>
                <a:gd name="connsiteY259" fmla="*/ 17495 h 19998"/>
                <a:gd name="connsiteX260" fmla="*/ 4025 w 19998"/>
                <a:gd name="connsiteY260" fmla="*/ 17432 h 19998"/>
                <a:gd name="connsiteX261" fmla="*/ 4103 w 19998"/>
                <a:gd name="connsiteY261" fmla="*/ 17415 h 19998"/>
                <a:gd name="connsiteX262" fmla="*/ 4251 w 19998"/>
                <a:gd name="connsiteY262" fmla="*/ 17389 h 19998"/>
                <a:gd name="connsiteX263" fmla="*/ 4251 w 19998"/>
                <a:gd name="connsiteY263" fmla="*/ 17373 h 19998"/>
                <a:gd name="connsiteX264" fmla="*/ 4499 w 19998"/>
                <a:gd name="connsiteY264" fmla="*/ 17084 h 19998"/>
                <a:gd name="connsiteX265" fmla="*/ 5037 w 19998"/>
                <a:gd name="connsiteY265" fmla="*/ 14969 h 19998"/>
                <a:gd name="connsiteX266" fmla="*/ 5011 w 19998"/>
                <a:gd name="connsiteY266" fmla="*/ 14767 h 19998"/>
                <a:gd name="connsiteX267" fmla="*/ 5218 w 19998"/>
                <a:gd name="connsiteY267" fmla="*/ 14525 h 19998"/>
                <a:gd name="connsiteX268" fmla="*/ 5427 w 19998"/>
                <a:gd name="connsiteY268" fmla="*/ 14583 h 19998"/>
                <a:gd name="connsiteX269" fmla="*/ 5444 w 19998"/>
                <a:gd name="connsiteY269" fmla="*/ 14525 h 19998"/>
                <a:gd name="connsiteX270" fmla="*/ 5387 w 19998"/>
                <a:gd name="connsiteY270" fmla="*/ 14464 h 19998"/>
                <a:gd name="connsiteX271" fmla="*/ 5427 w 19998"/>
                <a:gd name="connsiteY271" fmla="*/ 14485 h 19998"/>
                <a:gd name="connsiteX272" fmla="*/ 5427 w 19998"/>
                <a:gd name="connsiteY272" fmla="*/ 14464 h 19998"/>
                <a:gd name="connsiteX273" fmla="*/ 5218 w 19998"/>
                <a:gd name="connsiteY273" fmla="*/ 14318 h 19998"/>
                <a:gd name="connsiteX274" fmla="*/ 5075 w 19998"/>
                <a:gd name="connsiteY274" fmla="*/ 14647 h 19998"/>
                <a:gd name="connsiteX275" fmla="*/ 5037 w 19998"/>
                <a:gd name="connsiteY275" fmla="*/ 14623 h 19998"/>
                <a:gd name="connsiteX276" fmla="*/ 5427 w 19998"/>
                <a:gd name="connsiteY276" fmla="*/ 12509 h 19998"/>
                <a:gd name="connsiteX277" fmla="*/ 5470 w 19998"/>
                <a:gd name="connsiteY277" fmla="*/ 12492 h 19998"/>
                <a:gd name="connsiteX278" fmla="*/ 5511 w 19998"/>
                <a:gd name="connsiteY278" fmla="*/ 12548 h 19998"/>
                <a:gd name="connsiteX279" fmla="*/ 5961 w 19998"/>
                <a:gd name="connsiteY279" fmla="*/ 13284 h 19998"/>
                <a:gd name="connsiteX280" fmla="*/ 6352 w 19998"/>
                <a:gd name="connsiteY280" fmla="*/ 14017 h 19998"/>
                <a:gd name="connsiteX281" fmla="*/ 6352 w 19998"/>
                <a:gd name="connsiteY281" fmla="*/ 13808 h 19998"/>
                <a:gd name="connsiteX282" fmla="*/ 6001 w 19998"/>
                <a:gd name="connsiteY282" fmla="*/ 13058 h 19998"/>
                <a:gd name="connsiteX283" fmla="*/ 5675 w 19998"/>
                <a:gd name="connsiteY283" fmla="*/ 12532 h 19998"/>
                <a:gd name="connsiteX284" fmla="*/ 5551 w 19998"/>
                <a:gd name="connsiteY284" fmla="*/ 12410 h 19998"/>
                <a:gd name="connsiteX285" fmla="*/ 5258 w 19998"/>
                <a:gd name="connsiteY285" fmla="*/ 12227 h 19998"/>
                <a:gd name="connsiteX286" fmla="*/ 5242 w 19998"/>
                <a:gd name="connsiteY286" fmla="*/ 12243 h 19998"/>
                <a:gd name="connsiteX287" fmla="*/ 5175 w 19998"/>
                <a:gd name="connsiteY287" fmla="*/ 11961 h 19998"/>
                <a:gd name="connsiteX288" fmla="*/ 5363 w 19998"/>
                <a:gd name="connsiteY288" fmla="*/ 11961 h 19998"/>
                <a:gd name="connsiteX289" fmla="*/ 5487 w 19998"/>
                <a:gd name="connsiteY289" fmla="*/ 11653 h 19998"/>
                <a:gd name="connsiteX290" fmla="*/ 5470 w 19998"/>
                <a:gd name="connsiteY290" fmla="*/ 11653 h 19998"/>
                <a:gd name="connsiteX291" fmla="*/ 5470 w 19998"/>
                <a:gd name="connsiteY291" fmla="*/ 11637 h 19998"/>
                <a:gd name="connsiteX292" fmla="*/ 5444 w 19998"/>
                <a:gd name="connsiteY292" fmla="*/ 11268 h 19998"/>
                <a:gd name="connsiteX293" fmla="*/ 5339 w 19998"/>
                <a:gd name="connsiteY293" fmla="*/ 11146 h 19998"/>
                <a:gd name="connsiteX294" fmla="*/ 5251 w 19998"/>
                <a:gd name="connsiteY294" fmla="*/ 10849 h 19998"/>
                <a:gd name="connsiteX295" fmla="*/ 4784 w 19998"/>
                <a:gd name="connsiteY295" fmla="*/ 10539 h 19998"/>
                <a:gd name="connsiteX296" fmla="*/ 4603 w 19998"/>
                <a:gd name="connsiteY296" fmla="*/ 10497 h 19998"/>
                <a:gd name="connsiteX297" fmla="*/ 4620 w 19998"/>
                <a:gd name="connsiteY297" fmla="*/ 10476 h 19998"/>
                <a:gd name="connsiteX298" fmla="*/ 3877 w 19998"/>
                <a:gd name="connsiteY298" fmla="*/ 9395 h 19998"/>
                <a:gd name="connsiteX299" fmla="*/ 3941 w 19998"/>
                <a:gd name="connsiteY299" fmla="*/ 9353 h 19998"/>
                <a:gd name="connsiteX300" fmla="*/ 3918 w 19998"/>
                <a:gd name="connsiteY300" fmla="*/ 9353 h 19998"/>
                <a:gd name="connsiteX301" fmla="*/ 4168 w 19998"/>
                <a:gd name="connsiteY301" fmla="*/ 9071 h 19998"/>
                <a:gd name="connsiteX302" fmla="*/ 3753 w 19998"/>
                <a:gd name="connsiteY302" fmla="*/ 8829 h 19998"/>
                <a:gd name="connsiteX303" fmla="*/ 3899 w 19998"/>
                <a:gd name="connsiteY303" fmla="*/ 8645 h 19998"/>
                <a:gd name="connsiteX304" fmla="*/ 3899 w 19998"/>
                <a:gd name="connsiteY304" fmla="*/ 8521 h 19998"/>
                <a:gd name="connsiteX305" fmla="*/ 4472 w 19998"/>
                <a:gd name="connsiteY305" fmla="*/ 8666 h 19998"/>
                <a:gd name="connsiteX306" fmla="*/ 3877 w 19998"/>
                <a:gd name="connsiteY306" fmla="*/ 8457 h 19998"/>
                <a:gd name="connsiteX307" fmla="*/ 3689 w 19998"/>
                <a:gd name="connsiteY307" fmla="*/ 8587 h 19998"/>
                <a:gd name="connsiteX308" fmla="*/ 3360 w 19998"/>
                <a:gd name="connsiteY308" fmla="*/ 8401 h 19998"/>
                <a:gd name="connsiteX309" fmla="*/ 3303 w 19998"/>
                <a:gd name="connsiteY309" fmla="*/ 8239 h 19998"/>
                <a:gd name="connsiteX310" fmla="*/ 3465 w 19998"/>
                <a:gd name="connsiteY310" fmla="*/ 8077 h 19998"/>
                <a:gd name="connsiteX311" fmla="*/ 3344 w 19998"/>
                <a:gd name="connsiteY311" fmla="*/ 7910 h 19998"/>
                <a:gd name="connsiteX312" fmla="*/ 2844 w 19998"/>
                <a:gd name="connsiteY312" fmla="*/ 7933 h 19998"/>
                <a:gd name="connsiteX313" fmla="*/ 3115 w 19998"/>
                <a:gd name="connsiteY313" fmla="*/ 7651 h 19998"/>
                <a:gd name="connsiteX314" fmla="*/ 2477 w 19998"/>
                <a:gd name="connsiteY314" fmla="*/ 7750 h 19998"/>
                <a:gd name="connsiteX315" fmla="*/ 2477 w 19998"/>
                <a:gd name="connsiteY315" fmla="*/ 7973 h 19998"/>
                <a:gd name="connsiteX316" fmla="*/ 2127 w 19998"/>
                <a:gd name="connsiteY316" fmla="*/ 7442 h 19998"/>
                <a:gd name="connsiteX317" fmla="*/ 1831 w 19998"/>
                <a:gd name="connsiteY317" fmla="*/ 7261 h 19998"/>
                <a:gd name="connsiteX318" fmla="*/ 1260 w 19998"/>
                <a:gd name="connsiteY318" fmla="*/ 6996 h 19998"/>
                <a:gd name="connsiteX319" fmla="*/ 1276 w 19998"/>
                <a:gd name="connsiteY319" fmla="*/ 6975 h 19998"/>
                <a:gd name="connsiteX320" fmla="*/ 1260 w 19998"/>
                <a:gd name="connsiteY320" fmla="*/ 6958 h 19998"/>
                <a:gd name="connsiteX321" fmla="*/ 1172 w 19998"/>
                <a:gd name="connsiteY321" fmla="*/ 6892 h 19998"/>
                <a:gd name="connsiteX322" fmla="*/ 886 w 19998"/>
                <a:gd name="connsiteY322" fmla="*/ 6975 h 19998"/>
                <a:gd name="connsiteX323" fmla="*/ 679 w 19998"/>
                <a:gd name="connsiteY323" fmla="*/ 7099 h 19998"/>
                <a:gd name="connsiteX324" fmla="*/ 533 w 19998"/>
                <a:gd name="connsiteY324" fmla="*/ 7078 h 19998"/>
                <a:gd name="connsiteX325" fmla="*/ 533 w 19998"/>
                <a:gd name="connsiteY325" fmla="*/ 7022 h 19998"/>
                <a:gd name="connsiteX326" fmla="*/ 574 w 19998"/>
                <a:gd name="connsiteY326" fmla="*/ 6996 h 19998"/>
                <a:gd name="connsiteX327" fmla="*/ 305 w 19998"/>
                <a:gd name="connsiteY327" fmla="*/ 6568 h 19998"/>
                <a:gd name="connsiteX328" fmla="*/ 264 w 19998"/>
                <a:gd name="connsiteY328" fmla="*/ 6594 h 19998"/>
                <a:gd name="connsiteX329" fmla="*/ 164 w 19998"/>
                <a:gd name="connsiteY329" fmla="*/ 6528 h 19998"/>
                <a:gd name="connsiteX330" fmla="*/ 0 w 19998"/>
                <a:gd name="connsiteY330" fmla="*/ 6490 h 19998"/>
                <a:gd name="connsiteX331" fmla="*/ 17 w 19998"/>
                <a:gd name="connsiteY331" fmla="*/ 6465 h 19998"/>
                <a:gd name="connsiteX332" fmla="*/ 57 w 19998"/>
                <a:gd name="connsiteY332" fmla="*/ 6465 h 19998"/>
                <a:gd name="connsiteX333" fmla="*/ 695 w 19998"/>
                <a:gd name="connsiteY333" fmla="*/ 6408 h 19998"/>
                <a:gd name="connsiteX334" fmla="*/ 760 w 19998"/>
                <a:gd name="connsiteY334" fmla="*/ 6262 h 19998"/>
                <a:gd name="connsiteX335" fmla="*/ 433 w 19998"/>
                <a:gd name="connsiteY335" fmla="*/ 6084 h 19998"/>
                <a:gd name="connsiteX336" fmla="*/ 348 w 19998"/>
                <a:gd name="connsiteY336" fmla="*/ 6204 h 19998"/>
                <a:gd name="connsiteX337" fmla="*/ 329 w 19998"/>
                <a:gd name="connsiteY337" fmla="*/ 6204 h 19998"/>
                <a:gd name="connsiteX338" fmla="*/ 305 w 19998"/>
                <a:gd name="connsiteY338" fmla="*/ 6060 h 19998"/>
                <a:gd name="connsiteX339" fmla="*/ 348 w 19998"/>
                <a:gd name="connsiteY339" fmla="*/ 6044 h 19998"/>
                <a:gd name="connsiteX340" fmla="*/ 348 w 19998"/>
                <a:gd name="connsiteY340" fmla="*/ 5997 h 19998"/>
                <a:gd name="connsiteX341" fmla="*/ 248 w 19998"/>
                <a:gd name="connsiteY341" fmla="*/ 5997 h 19998"/>
                <a:gd name="connsiteX342" fmla="*/ 221 w 19998"/>
                <a:gd name="connsiteY342" fmla="*/ 5938 h 19998"/>
                <a:gd name="connsiteX343" fmla="*/ 329 w 19998"/>
                <a:gd name="connsiteY343" fmla="*/ 5938 h 19998"/>
                <a:gd name="connsiteX344" fmla="*/ 348 w 19998"/>
                <a:gd name="connsiteY344" fmla="*/ 5818 h 19998"/>
                <a:gd name="connsiteX345" fmla="*/ 391 w 19998"/>
                <a:gd name="connsiteY345" fmla="*/ 5818 h 19998"/>
                <a:gd name="connsiteX346" fmla="*/ 369 w 19998"/>
                <a:gd name="connsiteY346" fmla="*/ 5917 h 19998"/>
                <a:gd name="connsiteX347" fmla="*/ 433 w 19998"/>
                <a:gd name="connsiteY347" fmla="*/ 5877 h 19998"/>
                <a:gd name="connsiteX348" fmla="*/ 433 w 19998"/>
                <a:gd name="connsiteY348" fmla="*/ 5898 h 19998"/>
                <a:gd name="connsiteX349" fmla="*/ 410 w 19998"/>
                <a:gd name="connsiteY349" fmla="*/ 5917 h 19998"/>
                <a:gd name="connsiteX350" fmla="*/ 555 w 19998"/>
                <a:gd name="connsiteY350" fmla="*/ 5938 h 19998"/>
                <a:gd name="connsiteX351" fmla="*/ 555 w 19998"/>
                <a:gd name="connsiteY351" fmla="*/ 5955 h 19998"/>
                <a:gd name="connsiteX352" fmla="*/ 738 w 19998"/>
                <a:gd name="connsiteY352" fmla="*/ 5938 h 19998"/>
                <a:gd name="connsiteX353" fmla="*/ 695 w 19998"/>
                <a:gd name="connsiteY353" fmla="*/ 5835 h 19998"/>
                <a:gd name="connsiteX354" fmla="*/ 655 w 19998"/>
                <a:gd name="connsiteY354" fmla="*/ 5835 h 19998"/>
                <a:gd name="connsiteX355" fmla="*/ 598 w 19998"/>
                <a:gd name="connsiteY355" fmla="*/ 5736 h 19998"/>
                <a:gd name="connsiteX356" fmla="*/ 141 w 19998"/>
                <a:gd name="connsiteY356" fmla="*/ 5778 h 19998"/>
                <a:gd name="connsiteX357" fmla="*/ 141 w 19998"/>
                <a:gd name="connsiteY357" fmla="*/ 5795 h 19998"/>
                <a:gd name="connsiteX358" fmla="*/ 17 w 19998"/>
                <a:gd name="connsiteY358" fmla="*/ 5818 h 19998"/>
                <a:gd name="connsiteX359" fmla="*/ 141 w 19998"/>
                <a:gd name="connsiteY359" fmla="*/ 5287 h 19998"/>
                <a:gd name="connsiteX360" fmla="*/ 181 w 19998"/>
                <a:gd name="connsiteY360" fmla="*/ 5268 h 19998"/>
                <a:gd name="connsiteX361" fmla="*/ 348 w 19998"/>
                <a:gd name="connsiteY361" fmla="*/ 5247 h 19998"/>
                <a:gd name="connsiteX362" fmla="*/ 450 w 19998"/>
                <a:gd name="connsiteY362" fmla="*/ 5149 h 19998"/>
                <a:gd name="connsiteX363" fmla="*/ 617 w 19998"/>
                <a:gd name="connsiteY363" fmla="*/ 5149 h 19998"/>
                <a:gd name="connsiteX364" fmla="*/ 803 w 19998"/>
                <a:gd name="connsiteY364" fmla="*/ 5085 h 19998"/>
                <a:gd name="connsiteX365" fmla="*/ 826 w 19998"/>
                <a:gd name="connsiteY365" fmla="*/ 5106 h 19998"/>
                <a:gd name="connsiteX366" fmla="*/ 803 w 19998"/>
                <a:gd name="connsiteY366" fmla="*/ 5149 h 19998"/>
                <a:gd name="connsiteX367" fmla="*/ 1276 w 19998"/>
                <a:gd name="connsiteY367" fmla="*/ 5022 h 19998"/>
                <a:gd name="connsiteX368" fmla="*/ 1276 w 19998"/>
                <a:gd name="connsiteY368" fmla="*/ 5003 h 19998"/>
                <a:gd name="connsiteX369" fmla="*/ 1276 w 19998"/>
                <a:gd name="connsiteY369" fmla="*/ 5022 h 19998"/>
                <a:gd name="connsiteX370" fmla="*/ 1298 w 19998"/>
                <a:gd name="connsiteY370" fmla="*/ 5022 h 19998"/>
                <a:gd name="connsiteX371" fmla="*/ 1341 w 19998"/>
                <a:gd name="connsiteY371" fmla="*/ 5165 h 19998"/>
                <a:gd name="connsiteX372" fmla="*/ 1524 w 19998"/>
                <a:gd name="connsiteY372" fmla="*/ 5069 h 19998"/>
                <a:gd name="connsiteX373" fmla="*/ 1562 w 19998"/>
                <a:gd name="connsiteY373" fmla="*/ 5069 h 19998"/>
                <a:gd name="connsiteX374" fmla="*/ 1815 w 19998"/>
                <a:gd name="connsiteY374" fmla="*/ 5125 h 19998"/>
                <a:gd name="connsiteX375" fmla="*/ 1936 w 19998"/>
                <a:gd name="connsiteY375" fmla="*/ 5165 h 19998"/>
                <a:gd name="connsiteX376" fmla="*/ 1936 w 19998"/>
                <a:gd name="connsiteY376" fmla="*/ 5149 h 19998"/>
                <a:gd name="connsiteX377" fmla="*/ 1979 w 19998"/>
                <a:gd name="connsiteY377" fmla="*/ 5003 h 19998"/>
                <a:gd name="connsiteX378" fmla="*/ 1936 w 19998"/>
                <a:gd name="connsiteY378" fmla="*/ 4939 h 19998"/>
                <a:gd name="connsiteX379" fmla="*/ 2103 w 19998"/>
                <a:gd name="connsiteY379" fmla="*/ 4820 h 19998"/>
                <a:gd name="connsiteX380" fmla="*/ 2496 w 19998"/>
                <a:gd name="connsiteY380" fmla="*/ 4777 h 19998"/>
                <a:gd name="connsiteX381" fmla="*/ 2536 w 19998"/>
                <a:gd name="connsiteY381" fmla="*/ 4860 h 19998"/>
                <a:gd name="connsiteX382" fmla="*/ 2722 w 19998"/>
                <a:gd name="connsiteY382" fmla="*/ 4761 h 19998"/>
                <a:gd name="connsiteX383" fmla="*/ 2722 w 19998"/>
                <a:gd name="connsiteY383" fmla="*/ 4900 h 19998"/>
                <a:gd name="connsiteX384" fmla="*/ 2805 w 19998"/>
                <a:gd name="connsiteY384" fmla="*/ 4923 h 19998"/>
                <a:gd name="connsiteX385" fmla="*/ 2970 w 19998"/>
                <a:gd name="connsiteY385" fmla="*/ 5189 h 19998"/>
                <a:gd name="connsiteX386" fmla="*/ 3256 w 19998"/>
                <a:gd name="connsiteY386" fmla="*/ 5673 h 19998"/>
                <a:gd name="connsiteX387" fmla="*/ 3608 w 19998"/>
                <a:gd name="connsiteY387" fmla="*/ 5391 h 19998"/>
                <a:gd name="connsiteX388" fmla="*/ 3860 w 19998"/>
                <a:gd name="connsiteY388" fmla="*/ 5268 h 19998"/>
                <a:gd name="connsiteX389" fmla="*/ 3999 w 19998"/>
                <a:gd name="connsiteY389" fmla="*/ 5534 h 19998"/>
                <a:gd name="connsiteX390" fmla="*/ 4351 w 19998"/>
                <a:gd name="connsiteY390" fmla="*/ 5351 h 19998"/>
                <a:gd name="connsiteX391" fmla="*/ 4580 w 19998"/>
                <a:gd name="connsiteY391" fmla="*/ 5268 h 19998"/>
                <a:gd name="connsiteX392" fmla="*/ 4580 w 19998"/>
                <a:gd name="connsiteY392" fmla="*/ 5471 h 19998"/>
                <a:gd name="connsiteX393" fmla="*/ 4994 w 19998"/>
                <a:gd name="connsiteY393" fmla="*/ 5449 h 19998"/>
                <a:gd name="connsiteX394" fmla="*/ 5323 w 19998"/>
                <a:gd name="connsiteY394" fmla="*/ 5471 h 19998"/>
                <a:gd name="connsiteX395" fmla="*/ 5242 w 19998"/>
                <a:gd name="connsiteY395" fmla="*/ 5407 h 19998"/>
                <a:gd name="connsiteX396" fmla="*/ 4994 w 19998"/>
                <a:gd name="connsiteY396" fmla="*/ 5003 h 19998"/>
                <a:gd name="connsiteX397" fmla="*/ 4970 w 19998"/>
                <a:gd name="connsiteY397" fmla="*/ 5003 h 19998"/>
                <a:gd name="connsiteX398" fmla="*/ 5054 w 19998"/>
                <a:gd name="connsiteY398" fmla="*/ 4618 h 19998"/>
                <a:gd name="connsiteX399" fmla="*/ 5054 w 19998"/>
                <a:gd name="connsiteY399" fmla="*/ 4601 h 19998"/>
                <a:gd name="connsiteX400" fmla="*/ 5037 w 19998"/>
                <a:gd name="connsiteY400" fmla="*/ 4618 h 19998"/>
                <a:gd name="connsiteX401" fmla="*/ 5011 w 19998"/>
                <a:gd name="connsiteY401" fmla="*/ 4131 h 19998"/>
                <a:gd name="connsiteX402" fmla="*/ 4642 w 19998"/>
                <a:gd name="connsiteY402" fmla="*/ 3335 h 19998"/>
                <a:gd name="connsiteX403" fmla="*/ 4663 w 19998"/>
                <a:gd name="connsiteY403" fmla="*/ 3092 h 19998"/>
                <a:gd name="connsiteX404" fmla="*/ 4563 w 19998"/>
                <a:gd name="connsiteY404" fmla="*/ 3050 h 19998"/>
                <a:gd name="connsiteX405" fmla="*/ 4684 w 19998"/>
                <a:gd name="connsiteY405" fmla="*/ 2947 h 19998"/>
                <a:gd name="connsiteX406" fmla="*/ 5242 w 19998"/>
                <a:gd name="connsiteY406" fmla="*/ 3092 h 19998"/>
                <a:gd name="connsiteX407" fmla="*/ 5258 w 19998"/>
                <a:gd name="connsiteY407" fmla="*/ 3029 h 19998"/>
                <a:gd name="connsiteX408" fmla="*/ 5570 w 19998"/>
                <a:gd name="connsiteY408" fmla="*/ 3050 h 19998"/>
                <a:gd name="connsiteX409" fmla="*/ 5632 w 19998"/>
                <a:gd name="connsiteY409" fmla="*/ 3252 h 19998"/>
                <a:gd name="connsiteX410" fmla="*/ 5592 w 19998"/>
                <a:gd name="connsiteY410" fmla="*/ 3252 h 19998"/>
                <a:gd name="connsiteX411" fmla="*/ 5570 w 19998"/>
                <a:gd name="connsiteY411" fmla="*/ 3316 h 19998"/>
                <a:gd name="connsiteX412" fmla="*/ 5511 w 19998"/>
                <a:gd name="connsiteY412" fmla="*/ 3316 h 19998"/>
                <a:gd name="connsiteX413" fmla="*/ 5675 w 19998"/>
                <a:gd name="connsiteY413" fmla="*/ 3800 h 19998"/>
                <a:gd name="connsiteX414" fmla="*/ 5649 w 19998"/>
                <a:gd name="connsiteY414" fmla="*/ 3826 h 19998"/>
                <a:gd name="connsiteX415" fmla="*/ 5732 w 19998"/>
                <a:gd name="connsiteY415" fmla="*/ 3842 h 19998"/>
                <a:gd name="connsiteX416" fmla="*/ 5713 w 19998"/>
                <a:gd name="connsiteY416" fmla="*/ 3842 h 19998"/>
                <a:gd name="connsiteX417" fmla="*/ 5732 w 19998"/>
                <a:gd name="connsiteY417" fmla="*/ 3882 h 19998"/>
                <a:gd name="connsiteX418" fmla="*/ 5775 w 19998"/>
                <a:gd name="connsiteY418" fmla="*/ 3882 h 19998"/>
                <a:gd name="connsiteX419" fmla="*/ 5861 w 19998"/>
                <a:gd name="connsiteY419" fmla="*/ 3762 h 19998"/>
                <a:gd name="connsiteX420" fmla="*/ 6499 w 19998"/>
                <a:gd name="connsiteY420" fmla="*/ 3906 h 19998"/>
                <a:gd name="connsiteX421" fmla="*/ 7611 w 19998"/>
                <a:gd name="connsiteY421" fmla="*/ 3826 h 19998"/>
                <a:gd name="connsiteX422" fmla="*/ 7923 w 19998"/>
                <a:gd name="connsiteY422" fmla="*/ 3722 h 19998"/>
                <a:gd name="connsiteX423" fmla="*/ 8045 w 19998"/>
                <a:gd name="connsiteY423" fmla="*/ 3703 h 19998"/>
                <a:gd name="connsiteX424" fmla="*/ 7611 w 19998"/>
                <a:gd name="connsiteY424" fmla="*/ 3600 h 19998"/>
                <a:gd name="connsiteX425" fmla="*/ 7611 w 19998"/>
                <a:gd name="connsiteY425" fmla="*/ 3581 h 19998"/>
                <a:gd name="connsiteX426" fmla="*/ 7799 w 19998"/>
                <a:gd name="connsiteY426" fmla="*/ 3092 h 19998"/>
                <a:gd name="connsiteX427" fmla="*/ 9574 w 19998"/>
                <a:gd name="connsiteY427" fmla="*/ 2317 h 19998"/>
                <a:gd name="connsiteX428" fmla="*/ 9843 w 19998"/>
                <a:gd name="connsiteY428" fmla="*/ 1993 h 19998"/>
                <a:gd name="connsiteX429" fmla="*/ 9902 w 19998"/>
                <a:gd name="connsiteY429" fmla="*/ 2051 h 19998"/>
                <a:gd name="connsiteX430" fmla="*/ 10031 w 19998"/>
                <a:gd name="connsiteY430" fmla="*/ 2051 h 19998"/>
                <a:gd name="connsiteX431" fmla="*/ 9964 w 19998"/>
                <a:gd name="connsiteY431" fmla="*/ 1972 h 19998"/>
                <a:gd name="connsiteX432" fmla="*/ 9943 w 19998"/>
                <a:gd name="connsiteY432" fmla="*/ 1993 h 19998"/>
                <a:gd name="connsiteX433" fmla="*/ 9843 w 19998"/>
                <a:gd name="connsiteY433" fmla="*/ 1645 h 19998"/>
                <a:gd name="connsiteX434" fmla="*/ 9902 w 19998"/>
                <a:gd name="connsiteY434" fmla="*/ 1645 h 19998"/>
                <a:gd name="connsiteX435" fmla="*/ 9902 w 19998"/>
                <a:gd name="connsiteY435" fmla="*/ 1628 h 19998"/>
                <a:gd name="connsiteX436" fmla="*/ 9902 w 19998"/>
                <a:gd name="connsiteY436" fmla="*/ 1607 h 19998"/>
                <a:gd name="connsiteX437" fmla="*/ 9843 w 19998"/>
                <a:gd name="connsiteY437" fmla="*/ 1542 h 19998"/>
                <a:gd name="connsiteX438" fmla="*/ 9886 w 19998"/>
                <a:gd name="connsiteY438" fmla="*/ 1260 h 19998"/>
                <a:gd name="connsiteX439" fmla="*/ 9926 w 19998"/>
                <a:gd name="connsiteY439" fmla="*/ 1243 h 19998"/>
                <a:gd name="connsiteX440" fmla="*/ 9886 w 19998"/>
                <a:gd name="connsiteY440" fmla="*/ 815 h 19998"/>
                <a:gd name="connsiteX441" fmla="*/ 9902 w 19998"/>
                <a:gd name="connsiteY441" fmla="*/ 815 h 19998"/>
                <a:gd name="connsiteX442" fmla="*/ 9886 w 19998"/>
                <a:gd name="connsiteY442" fmla="*/ 484 h 19998"/>
                <a:gd name="connsiteX443" fmla="*/ 10645 w 19998"/>
                <a:gd name="connsiteY443" fmla="*/ 186 h 19998"/>
                <a:gd name="connsiteX444" fmla="*/ 11307 w 19998"/>
                <a:gd name="connsiteY444" fmla="*/ 0 h 19998"/>
                <a:gd name="connsiteX445" fmla="*/ 11431 w 19998"/>
                <a:gd name="connsiteY445" fmla="*/ 324 h 19998"/>
                <a:gd name="connsiteX446" fmla="*/ 11431 w 19998"/>
                <a:gd name="connsiteY446" fmla="*/ 630 h 19998"/>
                <a:gd name="connsiteX447" fmla="*/ 11577 w 19998"/>
                <a:gd name="connsiteY447" fmla="*/ 630 h 19998"/>
                <a:gd name="connsiteX448" fmla="*/ 11700 w 19998"/>
                <a:gd name="connsiteY448" fmla="*/ 832 h 19998"/>
                <a:gd name="connsiteX449" fmla="*/ 11822 w 19998"/>
                <a:gd name="connsiteY449" fmla="*/ 895 h 19998"/>
                <a:gd name="connsiteX450" fmla="*/ 12158 w 19998"/>
                <a:gd name="connsiteY450" fmla="*/ 670 h 19998"/>
                <a:gd name="connsiteX451" fmla="*/ 12279 w 19998"/>
                <a:gd name="connsiteY451" fmla="*/ 792 h 19998"/>
                <a:gd name="connsiteX452" fmla="*/ 12255 w 19998"/>
                <a:gd name="connsiteY452" fmla="*/ 815 h 19998"/>
                <a:gd name="connsiteX453" fmla="*/ 12360 w 19998"/>
                <a:gd name="connsiteY453" fmla="*/ 895 h 19998"/>
                <a:gd name="connsiteX454" fmla="*/ 12360 w 19998"/>
                <a:gd name="connsiteY454" fmla="*/ 912 h 19998"/>
                <a:gd name="connsiteX455" fmla="*/ 12339 w 19998"/>
                <a:gd name="connsiteY455" fmla="*/ 935 h 19998"/>
                <a:gd name="connsiteX456" fmla="*/ 12548 w 19998"/>
                <a:gd name="connsiteY456" fmla="*/ 1342 h 19998"/>
                <a:gd name="connsiteX457" fmla="*/ 12753 w 19998"/>
                <a:gd name="connsiteY457" fmla="*/ 1260 h 19998"/>
                <a:gd name="connsiteX458" fmla="*/ 12729 w 19998"/>
                <a:gd name="connsiteY458" fmla="*/ 1363 h 19998"/>
                <a:gd name="connsiteX459" fmla="*/ 12834 w 19998"/>
                <a:gd name="connsiteY459" fmla="*/ 1323 h 19998"/>
                <a:gd name="connsiteX460" fmla="*/ 12853 w 19998"/>
                <a:gd name="connsiteY460" fmla="*/ 1342 h 19998"/>
                <a:gd name="connsiteX461" fmla="*/ 12901 w 19998"/>
                <a:gd name="connsiteY461" fmla="*/ 1342 h 19998"/>
                <a:gd name="connsiteX462" fmla="*/ 13039 w 19998"/>
                <a:gd name="connsiteY462" fmla="*/ 1769 h 19998"/>
                <a:gd name="connsiteX463" fmla="*/ 13039 w 19998"/>
                <a:gd name="connsiteY463" fmla="*/ 1751 h 19998"/>
                <a:gd name="connsiteX464" fmla="*/ 13065 w 19998"/>
                <a:gd name="connsiteY464" fmla="*/ 1751 h 19998"/>
                <a:gd name="connsiteX465" fmla="*/ 13082 w 19998"/>
                <a:gd name="connsiteY465" fmla="*/ 1671 h 19998"/>
                <a:gd name="connsiteX466" fmla="*/ 13186 w 19998"/>
                <a:gd name="connsiteY466" fmla="*/ 1645 h 19998"/>
                <a:gd name="connsiteX467" fmla="*/ 13203 w 19998"/>
                <a:gd name="connsiteY467" fmla="*/ 1671 h 19998"/>
                <a:gd name="connsiteX468" fmla="*/ 13203 w 19998"/>
                <a:gd name="connsiteY468" fmla="*/ 1645 h 19998"/>
                <a:gd name="connsiteX469" fmla="*/ 13267 w 19998"/>
                <a:gd name="connsiteY469" fmla="*/ 1645 h 19998"/>
                <a:gd name="connsiteX470" fmla="*/ 13267 w 19998"/>
                <a:gd name="connsiteY470" fmla="*/ 1671 h 19998"/>
                <a:gd name="connsiteX471" fmla="*/ 13308 w 19998"/>
                <a:gd name="connsiteY471" fmla="*/ 1687 h 19998"/>
                <a:gd name="connsiteX472" fmla="*/ 13308 w 19998"/>
                <a:gd name="connsiteY472" fmla="*/ 1711 h 19998"/>
                <a:gd name="connsiteX473" fmla="*/ 13515 w 19998"/>
                <a:gd name="connsiteY473" fmla="*/ 1628 h 19998"/>
                <a:gd name="connsiteX474" fmla="*/ 13598 w 19998"/>
                <a:gd name="connsiteY474" fmla="*/ 1751 h 19998"/>
                <a:gd name="connsiteX475" fmla="*/ 13660 w 19998"/>
                <a:gd name="connsiteY475" fmla="*/ 1769 h 19998"/>
                <a:gd name="connsiteX476" fmla="*/ 13660 w 19998"/>
                <a:gd name="connsiteY476" fmla="*/ 1833 h 19998"/>
                <a:gd name="connsiteX477" fmla="*/ 13677 w 19998"/>
                <a:gd name="connsiteY477" fmla="*/ 1833 h 19998"/>
                <a:gd name="connsiteX478" fmla="*/ 13677 w 19998"/>
                <a:gd name="connsiteY478" fmla="*/ 1849 h 19998"/>
                <a:gd name="connsiteX479" fmla="*/ 13725 w 19998"/>
                <a:gd name="connsiteY479" fmla="*/ 1849 h 19998"/>
                <a:gd name="connsiteX480" fmla="*/ 13703 w 19998"/>
                <a:gd name="connsiteY480" fmla="*/ 1833 h 19998"/>
                <a:gd name="connsiteX481" fmla="*/ 13725 w 19998"/>
                <a:gd name="connsiteY481" fmla="*/ 1791 h 19998"/>
                <a:gd name="connsiteX482" fmla="*/ 13808 w 19998"/>
                <a:gd name="connsiteY482" fmla="*/ 1873 h 19998"/>
                <a:gd name="connsiteX483" fmla="*/ 13725 w 19998"/>
                <a:gd name="connsiteY483" fmla="*/ 2155 h 19998"/>
                <a:gd name="connsiteX484" fmla="*/ 13725 w 19998"/>
                <a:gd name="connsiteY484" fmla="*/ 2138 h 19998"/>
                <a:gd name="connsiteX485" fmla="*/ 13784 w 19998"/>
                <a:gd name="connsiteY485" fmla="*/ 2155 h 19998"/>
                <a:gd name="connsiteX486" fmla="*/ 13825 w 19998"/>
                <a:gd name="connsiteY486" fmla="*/ 2301 h 19998"/>
                <a:gd name="connsiteX487" fmla="*/ 13703 w 19998"/>
                <a:gd name="connsiteY487" fmla="*/ 2420 h 19998"/>
                <a:gd name="connsiteX488" fmla="*/ 13741 w 19998"/>
                <a:gd name="connsiteY488" fmla="*/ 2463 h 19998"/>
                <a:gd name="connsiteX489" fmla="*/ 13703 w 19998"/>
                <a:gd name="connsiteY489" fmla="*/ 2503 h 19998"/>
                <a:gd name="connsiteX490" fmla="*/ 13784 w 19998"/>
                <a:gd name="connsiteY490" fmla="*/ 2519 h 19998"/>
                <a:gd name="connsiteX491" fmla="*/ 13784 w 19998"/>
                <a:gd name="connsiteY491" fmla="*/ 2540 h 19998"/>
                <a:gd name="connsiteX492" fmla="*/ 13849 w 19998"/>
                <a:gd name="connsiteY492" fmla="*/ 2540 h 19998"/>
                <a:gd name="connsiteX493" fmla="*/ 14280 w 19998"/>
                <a:gd name="connsiteY493" fmla="*/ 2540 h 19998"/>
                <a:gd name="connsiteX494" fmla="*/ 14527 w 19998"/>
                <a:gd name="connsiteY494" fmla="*/ 2437 h 19998"/>
                <a:gd name="connsiteX495" fmla="*/ 14527 w 19998"/>
                <a:gd name="connsiteY495" fmla="*/ 2218 h 19998"/>
                <a:gd name="connsiteX496" fmla="*/ 14715 w 19998"/>
                <a:gd name="connsiteY496" fmla="*/ 2051 h 19998"/>
                <a:gd name="connsiteX497" fmla="*/ 14815 w 19998"/>
                <a:gd name="connsiteY497" fmla="*/ 2115 h 19998"/>
                <a:gd name="connsiteX498" fmla="*/ 14775 w 19998"/>
                <a:gd name="connsiteY498" fmla="*/ 2138 h 19998"/>
                <a:gd name="connsiteX499" fmla="*/ 14796 w 19998"/>
                <a:gd name="connsiteY499" fmla="*/ 2218 h 19998"/>
                <a:gd name="connsiteX500" fmla="*/ 14756 w 19998"/>
                <a:gd name="connsiteY500" fmla="*/ 2195 h 19998"/>
                <a:gd name="connsiteX501" fmla="*/ 14732 w 19998"/>
                <a:gd name="connsiteY501" fmla="*/ 2218 h 19998"/>
                <a:gd name="connsiteX502" fmla="*/ 14756 w 19998"/>
                <a:gd name="connsiteY502" fmla="*/ 2237 h 19998"/>
                <a:gd name="connsiteX503" fmla="*/ 14732 w 19998"/>
                <a:gd name="connsiteY503" fmla="*/ 2275 h 19998"/>
                <a:gd name="connsiteX504" fmla="*/ 14715 w 19998"/>
                <a:gd name="connsiteY504" fmla="*/ 2275 h 19998"/>
                <a:gd name="connsiteX505" fmla="*/ 14756 w 19998"/>
                <a:gd name="connsiteY505" fmla="*/ 2341 h 19998"/>
                <a:gd name="connsiteX506" fmla="*/ 14675 w 19998"/>
                <a:gd name="connsiteY506" fmla="*/ 2519 h 19998"/>
                <a:gd name="connsiteX507" fmla="*/ 14815 w 19998"/>
                <a:gd name="connsiteY507" fmla="*/ 2622 h 19998"/>
                <a:gd name="connsiteX508" fmla="*/ 14796 w 19998"/>
                <a:gd name="connsiteY508" fmla="*/ 2904 h 19998"/>
                <a:gd name="connsiteX509" fmla="*/ 14918 w 19998"/>
                <a:gd name="connsiteY509" fmla="*/ 2904 h 19998"/>
                <a:gd name="connsiteX510" fmla="*/ 14918 w 19998"/>
                <a:gd name="connsiteY510" fmla="*/ 2867 h 19998"/>
                <a:gd name="connsiteX511" fmla="*/ 15001 w 19998"/>
                <a:gd name="connsiteY511" fmla="*/ 2888 h 19998"/>
                <a:gd name="connsiteX512" fmla="*/ 15230 w 19998"/>
                <a:gd name="connsiteY512" fmla="*/ 3074 h 19998"/>
                <a:gd name="connsiteX513" fmla="*/ 15249 w 19998"/>
                <a:gd name="connsiteY513" fmla="*/ 3050 h 19998"/>
                <a:gd name="connsiteX514" fmla="*/ 15249 w 19998"/>
                <a:gd name="connsiteY514" fmla="*/ 3114 h 19998"/>
                <a:gd name="connsiteX515" fmla="*/ 15330 w 19998"/>
                <a:gd name="connsiteY515" fmla="*/ 3114 h 19998"/>
                <a:gd name="connsiteX516" fmla="*/ 15418 w 19998"/>
                <a:gd name="connsiteY516" fmla="*/ 3114 h 19998"/>
                <a:gd name="connsiteX517" fmla="*/ 15499 w 19998"/>
                <a:gd name="connsiteY517" fmla="*/ 3196 h 19998"/>
                <a:gd name="connsiteX518" fmla="*/ 15475 w 19998"/>
                <a:gd name="connsiteY518" fmla="*/ 3252 h 19998"/>
                <a:gd name="connsiteX519" fmla="*/ 15499 w 19998"/>
                <a:gd name="connsiteY519" fmla="*/ 3295 h 19998"/>
                <a:gd name="connsiteX520" fmla="*/ 15499 w 19998"/>
                <a:gd name="connsiteY520" fmla="*/ 3276 h 19998"/>
                <a:gd name="connsiteX521" fmla="*/ 15599 w 19998"/>
                <a:gd name="connsiteY521" fmla="*/ 3276 h 19998"/>
                <a:gd name="connsiteX522" fmla="*/ 15704 w 19998"/>
                <a:gd name="connsiteY522" fmla="*/ 3374 h 19998"/>
                <a:gd name="connsiteX523" fmla="*/ 15682 w 19998"/>
                <a:gd name="connsiteY523" fmla="*/ 3414 h 19998"/>
                <a:gd name="connsiteX524" fmla="*/ 15723 w 19998"/>
                <a:gd name="connsiteY524" fmla="*/ 3478 h 19998"/>
                <a:gd name="connsiteX525" fmla="*/ 15704 w 19998"/>
                <a:gd name="connsiteY525" fmla="*/ 3497 h 19998"/>
                <a:gd name="connsiteX526" fmla="*/ 15747 w 19998"/>
                <a:gd name="connsiteY526" fmla="*/ 3534 h 19998"/>
                <a:gd name="connsiteX527" fmla="*/ 15747 w 19998"/>
                <a:gd name="connsiteY527" fmla="*/ 3518 h 19998"/>
                <a:gd name="connsiteX528" fmla="*/ 15935 w 19998"/>
                <a:gd name="connsiteY528" fmla="*/ 3478 h 19998"/>
                <a:gd name="connsiteX529" fmla="*/ 15935 w 19998"/>
                <a:gd name="connsiteY529" fmla="*/ 3518 h 19998"/>
                <a:gd name="connsiteX530" fmla="*/ 15951 w 19998"/>
                <a:gd name="connsiteY530" fmla="*/ 3518 h 19998"/>
                <a:gd name="connsiteX531" fmla="*/ 15992 w 19998"/>
                <a:gd name="connsiteY531" fmla="*/ 3414 h 19998"/>
                <a:gd name="connsiteX532" fmla="*/ 16156 w 19998"/>
                <a:gd name="connsiteY532" fmla="*/ 3414 h 19998"/>
                <a:gd name="connsiteX533" fmla="*/ 16156 w 19998"/>
                <a:gd name="connsiteY533" fmla="*/ 3374 h 19998"/>
                <a:gd name="connsiteX534" fmla="*/ 16302 w 19998"/>
                <a:gd name="connsiteY534" fmla="*/ 3436 h 19998"/>
                <a:gd name="connsiteX535" fmla="*/ 16285 w 19998"/>
                <a:gd name="connsiteY535" fmla="*/ 3454 h 19998"/>
                <a:gd name="connsiteX536" fmla="*/ 16366 w 19998"/>
                <a:gd name="connsiteY536" fmla="*/ 3518 h 19998"/>
                <a:gd name="connsiteX537" fmla="*/ 16490 w 19998"/>
                <a:gd name="connsiteY537" fmla="*/ 3518 h 19998"/>
                <a:gd name="connsiteX538" fmla="*/ 16506 w 19998"/>
                <a:gd name="connsiteY538" fmla="*/ 3600 h 19998"/>
                <a:gd name="connsiteX539" fmla="*/ 16590 w 19998"/>
                <a:gd name="connsiteY539" fmla="*/ 3624 h 19998"/>
                <a:gd name="connsiteX540" fmla="*/ 16611 w 19998"/>
                <a:gd name="connsiteY540" fmla="*/ 3581 h 19998"/>
                <a:gd name="connsiteX541" fmla="*/ 16694 w 19998"/>
                <a:gd name="connsiteY541" fmla="*/ 3600 h 19998"/>
                <a:gd name="connsiteX542" fmla="*/ 16694 w 19998"/>
                <a:gd name="connsiteY542" fmla="*/ 3560 h 19998"/>
                <a:gd name="connsiteX543" fmla="*/ 16716 w 19998"/>
                <a:gd name="connsiteY543" fmla="*/ 3560 h 19998"/>
                <a:gd name="connsiteX544" fmla="*/ 16716 w 19998"/>
                <a:gd name="connsiteY544" fmla="*/ 3518 h 19998"/>
                <a:gd name="connsiteX545" fmla="*/ 16759 w 19998"/>
                <a:gd name="connsiteY545" fmla="*/ 3497 h 19998"/>
                <a:gd name="connsiteX546" fmla="*/ 16759 w 19998"/>
                <a:gd name="connsiteY546" fmla="*/ 3478 h 19998"/>
                <a:gd name="connsiteX547" fmla="*/ 16940 w 19998"/>
                <a:gd name="connsiteY547" fmla="*/ 3478 h 19998"/>
                <a:gd name="connsiteX548" fmla="*/ 17085 w 19998"/>
                <a:gd name="connsiteY548" fmla="*/ 3560 h 19998"/>
                <a:gd name="connsiteX549" fmla="*/ 17085 w 19998"/>
                <a:gd name="connsiteY549" fmla="*/ 3534 h 19998"/>
                <a:gd name="connsiteX550" fmla="*/ 17192 w 19998"/>
                <a:gd name="connsiteY550" fmla="*/ 3518 h 19998"/>
                <a:gd name="connsiteX551" fmla="*/ 17192 w 19998"/>
                <a:gd name="connsiteY551" fmla="*/ 3534 h 19998"/>
                <a:gd name="connsiteX552" fmla="*/ 17373 w 19998"/>
                <a:gd name="connsiteY552" fmla="*/ 3640 h 19998"/>
                <a:gd name="connsiteX553" fmla="*/ 17354 w 19998"/>
                <a:gd name="connsiteY553" fmla="*/ 3663 h 19998"/>
                <a:gd name="connsiteX554" fmla="*/ 17437 w 19998"/>
                <a:gd name="connsiteY554" fmla="*/ 3783 h 19998"/>
                <a:gd name="connsiteX555" fmla="*/ 17397 w 19998"/>
                <a:gd name="connsiteY555" fmla="*/ 3783 h 19998"/>
                <a:gd name="connsiteX556" fmla="*/ 17414 w 19998"/>
                <a:gd name="connsiteY556" fmla="*/ 3826 h 19998"/>
                <a:gd name="connsiteX557" fmla="*/ 17437 w 19998"/>
                <a:gd name="connsiteY557" fmla="*/ 3826 h 19998"/>
                <a:gd name="connsiteX558" fmla="*/ 17602 w 19998"/>
                <a:gd name="connsiteY558" fmla="*/ 4028 h 19998"/>
                <a:gd name="connsiteX559" fmla="*/ 17623 w 19998"/>
                <a:gd name="connsiteY559" fmla="*/ 4091 h 19998"/>
                <a:gd name="connsiteX560" fmla="*/ 17642 w 19998"/>
                <a:gd name="connsiteY560" fmla="*/ 4091 h 19998"/>
                <a:gd name="connsiteX561" fmla="*/ 17683 w 19998"/>
                <a:gd name="connsiteY561" fmla="*/ 4211 h 19998"/>
                <a:gd name="connsiteX562" fmla="*/ 17849 w 19998"/>
                <a:gd name="connsiteY562" fmla="*/ 4211 h 19998"/>
                <a:gd name="connsiteX563" fmla="*/ 17849 w 19998"/>
                <a:gd name="connsiteY563" fmla="*/ 4171 h 19998"/>
                <a:gd name="connsiteX564" fmla="*/ 17871 w 19998"/>
                <a:gd name="connsiteY564" fmla="*/ 4171 h 19998"/>
                <a:gd name="connsiteX565" fmla="*/ 17830 w 19998"/>
                <a:gd name="connsiteY565" fmla="*/ 4091 h 19998"/>
                <a:gd name="connsiteX566" fmla="*/ 17871 w 19998"/>
                <a:gd name="connsiteY566" fmla="*/ 4065 h 19998"/>
                <a:gd name="connsiteX567" fmla="*/ 17935 w 19998"/>
                <a:gd name="connsiteY567" fmla="*/ 4091 h 19998"/>
                <a:gd name="connsiteX568" fmla="*/ 17976 w 19998"/>
                <a:gd name="connsiteY568" fmla="*/ 4065 h 19998"/>
                <a:gd name="connsiteX569" fmla="*/ 18019 w 19998"/>
                <a:gd name="connsiteY569" fmla="*/ 4091 h 19998"/>
                <a:gd name="connsiteX570" fmla="*/ 18140 w 19998"/>
                <a:gd name="connsiteY570" fmla="*/ 4131 h 19998"/>
                <a:gd name="connsiteX571" fmla="*/ 18183 w 19998"/>
                <a:gd name="connsiteY571" fmla="*/ 4293 h 19998"/>
                <a:gd name="connsiteX572" fmla="*/ 18200 w 19998"/>
                <a:gd name="connsiteY572" fmla="*/ 4293 h 19998"/>
                <a:gd name="connsiteX573" fmla="*/ 18223 w 19998"/>
                <a:gd name="connsiteY573" fmla="*/ 4211 h 19998"/>
                <a:gd name="connsiteX574" fmla="*/ 18240 w 19998"/>
                <a:gd name="connsiteY574" fmla="*/ 4211 h 19998"/>
                <a:gd name="connsiteX575" fmla="*/ 18240 w 19998"/>
                <a:gd name="connsiteY575" fmla="*/ 4230 h 19998"/>
                <a:gd name="connsiteX576" fmla="*/ 18281 w 19998"/>
                <a:gd name="connsiteY576" fmla="*/ 4230 h 19998"/>
                <a:gd name="connsiteX577" fmla="*/ 18328 w 19998"/>
                <a:gd name="connsiteY577" fmla="*/ 4270 h 19998"/>
                <a:gd name="connsiteX578" fmla="*/ 18369 w 19998"/>
                <a:gd name="connsiteY578" fmla="*/ 4253 h 19998"/>
                <a:gd name="connsiteX579" fmla="*/ 18388 w 19998"/>
                <a:gd name="connsiteY579" fmla="*/ 4270 h 19998"/>
                <a:gd name="connsiteX580" fmla="*/ 18531 w 19998"/>
                <a:gd name="connsiteY580" fmla="*/ 4253 h 19998"/>
                <a:gd name="connsiteX581" fmla="*/ 18531 w 19998"/>
                <a:gd name="connsiteY581" fmla="*/ 4270 h 19998"/>
                <a:gd name="connsiteX582" fmla="*/ 18631 w 19998"/>
                <a:gd name="connsiteY582" fmla="*/ 4211 h 19998"/>
                <a:gd name="connsiteX583" fmla="*/ 18631 w 19998"/>
                <a:gd name="connsiteY583" fmla="*/ 4131 h 19998"/>
                <a:gd name="connsiteX584" fmla="*/ 18762 w 19998"/>
                <a:gd name="connsiteY584" fmla="*/ 4108 h 19998"/>
                <a:gd name="connsiteX585" fmla="*/ 18778 w 19998"/>
                <a:gd name="connsiteY585" fmla="*/ 4148 h 19998"/>
                <a:gd name="connsiteX586" fmla="*/ 18821 w 19998"/>
                <a:gd name="connsiteY586" fmla="*/ 4131 h 19998"/>
                <a:gd name="connsiteX587" fmla="*/ 18943 w 19998"/>
                <a:gd name="connsiteY587" fmla="*/ 4333 h 19998"/>
                <a:gd name="connsiteX588" fmla="*/ 19047 w 19998"/>
                <a:gd name="connsiteY588" fmla="*/ 4333 h 19998"/>
                <a:gd name="connsiteX589" fmla="*/ 19064 w 19998"/>
                <a:gd name="connsiteY589" fmla="*/ 4392 h 19998"/>
                <a:gd name="connsiteX590" fmla="*/ 19152 w 19998"/>
                <a:gd name="connsiteY590" fmla="*/ 4392 h 19998"/>
                <a:gd name="connsiteX591" fmla="*/ 19152 w 19998"/>
                <a:gd name="connsiteY591" fmla="*/ 4373 h 19998"/>
                <a:gd name="connsiteX592" fmla="*/ 19212 w 19998"/>
                <a:gd name="connsiteY592" fmla="*/ 4373 h 19998"/>
                <a:gd name="connsiteX593" fmla="*/ 19212 w 19998"/>
                <a:gd name="connsiteY593" fmla="*/ 4392 h 19998"/>
                <a:gd name="connsiteX594" fmla="*/ 19317 w 19998"/>
                <a:gd name="connsiteY594" fmla="*/ 4333 h 19998"/>
                <a:gd name="connsiteX595" fmla="*/ 19417 w 19998"/>
                <a:gd name="connsiteY595" fmla="*/ 4392 h 19998"/>
                <a:gd name="connsiteX596" fmla="*/ 19443 w 19998"/>
                <a:gd name="connsiteY596" fmla="*/ 4373 h 19998"/>
                <a:gd name="connsiteX597" fmla="*/ 19500 w 19998"/>
                <a:gd name="connsiteY597" fmla="*/ 4373 h 19998"/>
                <a:gd name="connsiteX598" fmla="*/ 19521 w 19998"/>
                <a:gd name="connsiteY598" fmla="*/ 4352 h 19998"/>
                <a:gd name="connsiteX599" fmla="*/ 19998 w 19998"/>
                <a:gd name="connsiteY599" fmla="*/ 4512 h 19998"/>
                <a:gd name="connsiteX600" fmla="*/ 19750 w 19998"/>
                <a:gd name="connsiteY600" fmla="*/ 4939 h 19998"/>
                <a:gd name="connsiteX601" fmla="*/ 19712 w 19998"/>
                <a:gd name="connsiteY601" fmla="*/ 4939 h 19998"/>
                <a:gd name="connsiteX602" fmla="*/ 19686 w 19998"/>
                <a:gd name="connsiteY602" fmla="*/ 5003 h 19998"/>
                <a:gd name="connsiteX603" fmla="*/ 19645 w 19998"/>
                <a:gd name="connsiteY603" fmla="*/ 5003 h 19998"/>
                <a:gd name="connsiteX604" fmla="*/ 19131 w 19998"/>
                <a:gd name="connsiteY604" fmla="*/ 6512 h 19998"/>
                <a:gd name="connsiteX605" fmla="*/ 19236 w 19998"/>
                <a:gd name="connsiteY605" fmla="*/ 7750 h 19998"/>
                <a:gd name="connsiteX606" fmla="*/ 19212 w 19998"/>
                <a:gd name="connsiteY606" fmla="*/ 7750 h 19998"/>
                <a:gd name="connsiteX607" fmla="*/ 19090 w 19998"/>
                <a:gd name="connsiteY607" fmla="*/ 7870 h 19998"/>
                <a:gd name="connsiteX608" fmla="*/ 19152 w 19998"/>
                <a:gd name="connsiteY608" fmla="*/ 7853 h 19998"/>
                <a:gd name="connsiteX609" fmla="*/ 19064 w 19998"/>
                <a:gd name="connsiteY609" fmla="*/ 7973 h 19998"/>
                <a:gd name="connsiteX610" fmla="*/ 18983 w 19998"/>
                <a:gd name="connsiteY610" fmla="*/ 7973 h 19998"/>
                <a:gd name="connsiteX611" fmla="*/ 18714 w 19998"/>
                <a:gd name="connsiteY611" fmla="*/ 8135 h 19998"/>
                <a:gd name="connsiteX612" fmla="*/ 18695 w 19998"/>
                <a:gd name="connsiteY612" fmla="*/ 8093 h 19998"/>
                <a:gd name="connsiteX613" fmla="*/ 18614 w 19998"/>
                <a:gd name="connsiteY613" fmla="*/ 7997 h 19998"/>
                <a:gd name="connsiteX614" fmla="*/ 18304 w 19998"/>
                <a:gd name="connsiteY61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861 w 19998"/>
                <a:gd name="connsiteY244" fmla="*/ 18632 h 19998"/>
                <a:gd name="connsiteX245" fmla="*/ 5820 w 19998"/>
                <a:gd name="connsiteY245" fmla="*/ 18632 h 19998"/>
                <a:gd name="connsiteX246" fmla="*/ 5732 w 19998"/>
                <a:gd name="connsiteY246" fmla="*/ 18447 h 19998"/>
                <a:gd name="connsiteX247" fmla="*/ 5075 w 19998"/>
                <a:gd name="connsiteY247" fmla="*/ 18310 h 19998"/>
                <a:gd name="connsiteX248" fmla="*/ 4806 w 19998"/>
                <a:gd name="connsiteY248" fmla="*/ 18165 h 19998"/>
                <a:gd name="connsiteX249" fmla="*/ 4725 w 19998"/>
                <a:gd name="connsiteY249" fmla="*/ 18247 h 19998"/>
                <a:gd name="connsiteX250" fmla="*/ 4515 w 19998"/>
                <a:gd name="connsiteY250" fmla="*/ 18101 h 19998"/>
                <a:gd name="connsiteX251" fmla="*/ 4684 w 19998"/>
                <a:gd name="connsiteY251" fmla="*/ 17737 h 19998"/>
                <a:gd name="connsiteX252" fmla="*/ 4415 w 19998"/>
                <a:gd name="connsiteY252" fmla="*/ 17634 h 19998"/>
                <a:gd name="connsiteX253" fmla="*/ 4372 w 19998"/>
                <a:gd name="connsiteY253" fmla="*/ 17714 h 19998"/>
                <a:gd name="connsiteX254" fmla="*/ 4311 w 19998"/>
                <a:gd name="connsiteY254" fmla="*/ 17714 h 19998"/>
                <a:gd name="connsiteX255" fmla="*/ 4294 w 19998"/>
                <a:gd name="connsiteY255" fmla="*/ 17594 h 19998"/>
                <a:gd name="connsiteX256" fmla="*/ 4103 w 19998"/>
                <a:gd name="connsiteY256" fmla="*/ 17617 h 19998"/>
                <a:gd name="connsiteX257" fmla="*/ 4063 w 19998"/>
                <a:gd name="connsiteY257" fmla="*/ 17495 h 19998"/>
                <a:gd name="connsiteX258" fmla="*/ 4041 w 19998"/>
                <a:gd name="connsiteY258" fmla="*/ 17495 h 19998"/>
                <a:gd name="connsiteX259" fmla="*/ 4025 w 19998"/>
                <a:gd name="connsiteY259" fmla="*/ 17432 h 19998"/>
                <a:gd name="connsiteX260" fmla="*/ 4103 w 19998"/>
                <a:gd name="connsiteY260" fmla="*/ 17415 h 19998"/>
                <a:gd name="connsiteX261" fmla="*/ 4251 w 19998"/>
                <a:gd name="connsiteY261" fmla="*/ 17389 h 19998"/>
                <a:gd name="connsiteX262" fmla="*/ 4251 w 19998"/>
                <a:gd name="connsiteY262" fmla="*/ 17373 h 19998"/>
                <a:gd name="connsiteX263" fmla="*/ 4499 w 19998"/>
                <a:gd name="connsiteY263" fmla="*/ 17084 h 19998"/>
                <a:gd name="connsiteX264" fmla="*/ 5037 w 19998"/>
                <a:gd name="connsiteY264" fmla="*/ 14969 h 19998"/>
                <a:gd name="connsiteX265" fmla="*/ 5011 w 19998"/>
                <a:gd name="connsiteY265" fmla="*/ 14767 h 19998"/>
                <a:gd name="connsiteX266" fmla="*/ 5218 w 19998"/>
                <a:gd name="connsiteY266" fmla="*/ 14525 h 19998"/>
                <a:gd name="connsiteX267" fmla="*/ 5427 w 19998"/>
                <a:gd name="connsiteY267" fmla="*/ 14583 h 19998"/>
                <a:gd name="connsiteX268" fmla="*/ 5444 w 19998"/>
                <a:gd name="connsiteY268" fmla="*/ 14525 h 19998"/>
                <a:gd name="connsiteX269" fmla="*/ 5387 w 19998"/>
                <a:gd name="connsiteY269" fmla="*/ 14464 h 19998"/>
                <a:gd name="connsiteX270" fmla="*/ 5427 w 19998"/>
                <a:gd name="connsiteY270" fmla="*/ 14485 h 19998"/>
                <a:gd name="connsiteX271" fmla="*/ 5427 w 19998"/>
                <a:gd name="connsiteY271" fmla="*/ 14464 h 19998"/>
                <a:gd name="connsiteX272" fmla="*/ 5218 w 19998"/>
                <a:gd name="connsiteY272" fmla="*/ 14318 h 19998"/>
                <a:gd name="connsiteX273" fmla="*/ 5075 w 19998"/>
                <a:gd name="connsiteY273" fmla="*/ 14647 h 19998"/>
                <a:gd name="connsiteX274" fmla="*/ 5037 w 19998"/>
                <a:gd name="connsiteY274" fmla="*/ 14623 h 19998"/>
                <a:gd name="connsiteX275" fmla="*/ 5427 w 19998"/>
                <a:gd name="connsiteY275" fmla="*/ 12509 h 19998"/>
                <a:gd name="connsiteX276" fmla="*/ 5470 w 19998"/>
                <a:gd name="connsiteY276" fmla="*/ 12492 h 19998"/>
                <a:gd name="connsiteX277" fmla="*/ 5511 w 19998"/>
                <a:gd name="connsiteY277" fmla="*/ 12548 h 19998"/>
                <a:gd name="connsiteX278" fmla="*/ 5961 w 19998"/>
                <a:gd name="connsiteY278" fmla="*/ 13284 h 19998"/>
                <a:gd name="connsiteX279" fmla="*/ 6352 w 19998"/>
                <a:gd name="connsiteY279" fmla="*/ 14017 h 19998"/>
                <a:gd name="connsiteX280" fmla="*/ 6352 w 19998"/>
                <a:gd name="connsiteY280" fmla="*/ 13808 h 19998"/>
                <a:gd name="connsiteX281" fmla="*/ 6001 w 19998"/>
                <a:gd name="connsiteY281" fmla="*/ 13058 h 19998"/>
                <a:gd name="connsiteX282" fmla="*/ 5675 w 19998"/>
                <a:gd name="connsiteY282" fmla="*/ 12532 h 19998"/>
                <a:gd name="connsiteX283" fmla="*/ 5551 w 19998"/>
                <a:gd name="connsiteY283" fmla="*/ 12410 h 19998"/>
                <a:gd name="connsiteX284" fmla="*/ 5258 w 19998"/>
                <a:gd name="connsiteY284" fmla="*/ 12227 h 19998"/>
                <a:gd name="connsiteX285" fmla="*/ 5242 w 19998"/>
                <a:gd name="connsiteY285" fmla="*/ 12243 h 19998"/>
                <a:gd name="connsiteX286" fmla="*/ 5175 w 19998"/>
                <a:gd name="connsiteY286" fmla="*/ 11961 h 19998"/>
                <a:gd name="connsiteX287" fmla="*/ 5363 w 19998"/>
                <a:gd name="connsiteY287" fmla="*/ 11961 h 19998"/>
                <a:gd name="connsiteX288" fmla="*/ 5487 w 19998"/>
                <a:gd name="connsiteY288" fmla="*/ 11653 h 19998"/>
                <a:gd name="connsiteX289" fmla="*/ 5470 w 19998"/>
                <a:gd name="connsiteY289" fmla="*/ 11653 h 19998"/>
                <a:gd name="connsiteX290" fmla="*/ 5470 w 19998"/>
                <a:gd name="connsiteY290" fmla="*/ 11637 h 19998"/>
                <a:gd name="connsiteX291" fmla="*/ 5444 w 19998"/>
                <a:gd name="connsiteY291" fmla="*/ 11268 h 19998"/>
                <a:gd name="connsiteX292" fmla="*/ 5339 w 19998"/>
                <a:gd name="connsiteY292" fmla="*/ 11146 h 19998"/>
                <a:gd name="connsiteX293" fmla="*/ 5251 w 19998"/>
                <a:gd name="connsiteY293" fmla="*/ 10849 h 19998"/>
                <a:gd name="connsiteX294" fmla="*/ 4784 w 19998"/>
                <a:gd name="connsiteY294" fmla="*/ 10539 h 19998"/>
                <a:gd name="connsiteX295" fmla="*/ 4603 w 19998"/>
                <a:gd name="connsiteY295" fmla="*/ 10497 h 19998"/>
                <a:gd name="connsiteX296" fmla="*/ 4620 w 19998"/>
                <a:gd name="connsiteY296" fmla="*/ 10476 h 19998"/>
                <a:gd name="connsiteX297" fmla="*/ 3877 w 19998"/>
                <a:gd name="connsiteY297" fmla="*/ 9395 h 19998"/>
                <a:gd name="connsiteX298" fmla="*/ 3941 w 19998"/>
                <a:gd name="connsiteY298" fmla="*/ 9353 h 19998"/>
                <a:gd name="connsiteX299" fmla="*/ 3918 w 19998"/>
                <a:gd name="connsiteY299" fmla="*/ 9353 h 19998"/>
                <a:gd name="connsiteX300" fmla="*/ 4168 w 19998"/>
                <a:gd name="connsiteY300" fmla="*/ 9071 h 19998"/>
                <a:gd name="connsiteX301" fmla="*/ 3753 w 19998"/>
                <a:gd name="connsiteY301" fmla="*/ 8829 h 19998"/>
                <a:gd name="connsiteX302" fmla="*/ 3899 w 19998"/>
                <a:gd name="connsiteY302" fmla="*/ 8645 h 19998"/>
                <a:gd name="connsiteX303" fmla="*/ 3899 w 19998"/>
                <a:gd name="connsiteY303" fmla="*/ 8521 h 19998"/>
                <a:gd name="connsiteX304" fmla="*/ 4472 w 19998"/>
                <a:gd name="connsiteY304" fmla="*/ 8666 h 19998"/>
                <a:gd name="connsiteX305" fmla="*/ 3877 w 19998"/>
                <a:gd name="connsiteY305" fmla="*/ 8457 h 19998"/>
                <a:gd name="connsiteX306" fmla="*/ 3689 w 19998"/>
                <a:gd name="connsiteY306" fmla="*/ 8587 h 19998"/>
                <a:gd name="connsiteX307" fmla="*/ 3360 w 19998"/>
                <a:gd name="connsiteY307" fmla="*/ 8401 h 19998"/>
                <a:gd name="connsiteX308" fmla="*/ 3303 w 19998"/>
                <a:gd name="connsiteY308" fmla="*/ 8239 h 19998"/>
                <a:gd name="connsiteX309" fmla="*/ 3465 w 19998"/>
                <a:gd name="connsiteY309" fmla="*/ 8077 h 19998"/>
                <a:gd name="connsiteX310" fmla="*/ 3344 w 19998"/>
                <a:gd name="connsiteY310" fmla="*/ 7910 h 19998"/>
                <a:gd name="connsiteX311" fmla="*/ 2844 w 19998"/>
                <a:gd name="connsiteY311" fmla="*/ 7933 h 19998"/>
                <a:gd name="connsiteX312" fmla="*/ 3115 w 19998"/>
                <a:gd name="connsiteY312" fmla="*/ 7651 h 19998"/>
                <a:gd name="connsiteX313" fmla="*/ 2477 w 19998"/>
                <a:gd name="connsiteY313" fmla="*/ 7750 h 19998"/>
                <a:gd name="connsiteX314" fmla="*/ 2477 w 19998"/>
                <a:gd name="connsiteY314" fmla="*/ 7973 h 19998"/>
                <a:gd name="connsiteX315" fmla="*/ 2127 w 19998"/>
                <a:gd name="connsiteY315" fmla="*/ 7442 h 19998"/>
                <a:gd name="connsiteX316" fmla="*/ 1831 w 19998"/>
                <a:gd name="connsiteY316" fmla="*/ 7261 h 19998"/>
                <a:gd name="connsiteX317" fmla="*/ 1260 w 19998"/>
                <a:gd name="connsiteY317" fmla="*/ 6996 h 19998"/>
                <a:gd name="connsiteX318" fmla="*/ 1276 w 19998"/>
                <a:gd name="connsiteY318" fmla="*/ 6975 h 19998"/>
                <a:gd name="connsiteX319" fmla="*/ 1260 w 19998"/>
                <a:gd name="connsiteY319" fmla="*/ 6958 h 19998"/>
                <a:gd name="connsiteX320" fmla="*/ 1172 w 19998"/>
                <a:gd name="connsiteY320" fmla="*/ 6892 h 19998"/>
                <a:gd name="connsiteX321" fmla="*/ 886 w 19998"/>
                <a:gd name="connsiteY321" fmla="*/ 6975 h 19998"/>
                <a:gd name="connsiteX322" fmla="*/ 679 w 19998"/>
                <a:gd name="connsiteY322" fmla="*/ 7099 h 19998"/>
                <a:gd name="connsiteX323" fmla="*/ 533 w 19998"/>
                <a:gd name="connsiteY323" fmla="*/ 7078 h 19998"/>
                <a:gd name="connsiteX324" fmla="*/ 533 w 19998"/>
                <a:gd name="connsiteY324" fmla="*/ 7022 h 19998"/>
                <a:gd name="connsiteX325" fmla="*/ 574 w 19998"/>
                <a:gd name="connsiteY325" fmla="*/ 6996 h 19998"/>
                <a:gd name="connsiteX326" fmla="*/ 305 w 19998"/>
                <a:gd name="connsiteY326" fmla="*/ 6568 h 19998"/>
                <a:gd name="connsiteX327" fmla="*/ 264 w 19998"/>
                <a:gd name="connsiteY327" fmla="*/ 6594 h 19998"/>
                <a:gd name="connsiteX328" fmla="*/ 164 w 19998"/>
                <a:gd name="connsiteY328" fmla="*/ 6528 h 19998"/>
                <a:gd name="connsiteX329" fmla="*/ 0 w 19998"/>
                <a:gd name="connsiteY329" fmla="*/ 6490 h 19998"/>
                <a:gd name="connsiteX330" fmla="*/ 17 w 19998"/>
                <a:gd name="connsiteY330" fmla="*/ 6465 h 19998"/>
                <a:gd name="connsiteX331" fmla="*/ 57 w 19998"/>
                <a:gd name="connsiteY331" fmla="*/ 6465 h 19998"/>
                <a:gd name="connsiteX332" fmla="*/ 695 w 19998"/>
                <a:gd name="connsiteY332" fmla="*/ 6408 h 19998"/>
                <a:gd name="connsiteX333" fmla="*/ 760 w 19998"/>
                <a:gd name="connsiteY333" fmla="*/ 6262 h 19998"/>
                <a:gd name="connsiteX334" fmla="*/ 433 w 19998"/>
                <a:gd name="connsiteY334" fmla="*/ 6084 h 19998"/>
                <a:gd name="connsiteX335" fmla="*/ 348 w 19998"/>
                <a:gd name="connsiteY335" fmla="*/ 6204 h 19998"/>
                <a:gd name="connsiteX336" fmla="*/ 329 w 19998"/>
                <a:gd name="connsiteY336" fmla="*/ 6204 h 19998"/>
                <a:gd name="connsiteX337" fmla="*/ 305 w 19998"/>
                <a:gd name="connsiteY337" fmla="*/ 6060 h 19998"/>
                <a:gd name="connsiteX338" fmla="*/ 348 w 19998"/>
                <a:gd name="connsiteY338" fmla="*/ 6044 h 19998"/>
                <a:gd name="connsiteX339" fmla="*/ 348 w 19998"/>
                <a:gd name="connsiteY339" fmla="*/ 5997 h 19998"/>
                <a:gd name="connsiteX340" fmla="*/ 248 w 19998"/>
                <a:gd name="connsiteY340" fmla="*/ 5997 h 19998"/>
                <a:gd name="connsiteX341" fmla="*/ 221 w 19998"/>
                <a:gd name="connsiteY341" fmla="*/ 5938 h 19998"/>
                <a:gd name="connsiteX342" fmla="*/ 329 w 19998"/>
                <a:gd name="connsiteY342" fmla="*/ 5938 h 19998"/>
                <a:gd name="connsiteX343" fmla="*/ 348 w 19998"/>
                <a:gd name="connsiteY343" fmla="*/ 5818 h 19998"/>
                <a:gd name="connsiteX344" fmla="*/ 391 w 19998"/>
                <a:gd name="connsiteY344" fmla="*/ 5818 h 19998"/>
                <a:gd name="connsiteX345" fmla="*/ 369 w 19998"/>
                <a:gd name="connsiteY345" fmla="*/ 5917 h 19998"/>
                <a:gd name="connsiteX346" fmla="*/ 433 w 19998"/>
                <a:gd name="connsiteY346" fmla="*/ 5877 h 19998"/>
                <a:gd name="connsiteX347" fmla="*/ 433 w 19998"/>
                <a:gd name="connsiteY347" fmla="*/ 5898 h 19998"/>
                <a:gd name="connsiteX348" fmla="*/ 410 w 19998"/>
                <a:gd name="connsiteY348" fmla="*/ 5917 h 19998"/>
                <a:gd name="connsiteX349" fmla="*/ 555 w 19998"/>
                <a:gd name="connsiteY349" fmla="*/ 5938 h 19998"/>
                <a:gd name="connsiteX350" fmla="*/ 555 w 19998"/>
                <a:gd name="connsiteY350" fmla="*/ 5955 h 19998"/>
                <a:gd name="connsiteX351" fmla="*/ 738 w 19998"/>
                <a:gd name="connsiteY351" fmla="*/ 5938 h 19998"/>
                <a:gd name="connsiteX352" fmla="*/ 695 w 19998"/>
                <a:gd name="connsiteY352" fmla="*/ 5835 h 19998"/>
                <a:gd name="connsiteX353" fmla="*/ 655 w 19998"/>
                <a:gd name="connsiteY353" fmla="*/ 5835 h 19998"/>
                <a:gd name="connsiteX354" fmla="*/ 598 w 19998"/>
                <a:gd name="connsiteY354" fmla="*/ 5736 h 19998"/>
                <a:gd name="connsiteX355" fmla="*/ 141 w 19998"/>
                <a:gd name="connsiteY355" fmla="*/ 5778 h 19998"/>
                <a:gd name="connsiteX356" fmla="*/ 141 w 19998"/>
                <a:gd name="connsiteY356" fmla="*/ 5795 h 19998"/>
                <a:gd name="connsiteX357" fmla="*/ 17 w 19998"/>
                <a:gd name="connsiteY357" fmla="*/ 5818 h 19998"/>
                <a:gd name="connsiteX358" fmla="*/ 141 w 19998"/>
                <a:gd name="connsiteY358" fmla="*/ 5287 h 19998"/>
                <a:gd name="connsiteX359" fmla="*/ 181 w 19998"/>
                <a:gd name="connsiteY359" fmla="*/ 5268 h 19998"/>
                <a:gd name="connsiteX360" fmla="*/ 348 w 19998"/>
                <a:gd name="connsiteY360" fmla="*/ 5247 h 19998"/>
                <a:gd name="connsiteX361" fmla="*/ 450 w 19998"/>
                <a:gd name="connsiteY361" fmla="*/ 5149 h 19998"/>
                <a:gd name="connsiteX362" fmla="*/ 617 w 19998"/>
                <a:gd name="connsiteY362" fmla="*/ 5149 h 19998"/>
                <a:gd name="connsiteX363" fmla="*/ 803 w 19998"/>
                <a:gd name="connsiteY363" fmla="*/ 5085 h 19998"/>
                <a:gd name="connsiteX364" fmla="*/ 826 w 19998"/>
                <a:gd name="connsiteY364" fmla="*/ 5106 h 19998"/>
                <a:gd name="connsiteX365" fmla="*/ 803 w 19998"/>
                <a:gd name="connsiteY365" fmla="*/ 5149 h 19998"/>
                <a:gd name="connsiteX366" fmla="*/ 1276 w 19998"/>
                <a:gd name="connsiteY366" fmla="*/ 5022 h 19998"/>
                <a:gd name="connsiteX367" fmla="*/ 1276 w 19998"/>
                <a:gd name="connsiteY367" fmla="*/ 5003 h 19998"/>
                <a:gd name="connsiteX368" fmla="*/ 1276 w 19998"/>
                <a:gd name="connsiteY368" fmla="*/ 5022 h 19998"/>
                <a:gd name="connsiteX369" fmla="*/ 1298 w 19998"/>
                <a:gd name="connsiteY369" fmla="*/ 5022 h 19998"/>
                <a:gd name="connsiteX370" fmla="*/ 1341 w 19998"/>
                <a:gd name="connsiteY370" fmla="*/ 5165 h 19998"/>
                <a:gd name="connsiteX371" fmla="*/ 1524 w 19998"/>
                <a:gd name="connsiteY371" fmla="*/ 5069 h 19998"/>
                <a:gd name="connsiteX372" fmla="*/ 1562 w 19998"/>
                <a:gd name="connsiteY372" fmla="*/ 5069 h 19998"/>
                <a:gd name="connsiteX373" fmla="*/ 1815 w 19998"/>
                <a:gd name="connsiteY373" fmla="*/ 5125 h 19998"/>
                <a:gd name="connsiteX374" fmla="*/ 1936 w 19998"/>
                <a:gd name="connsiteY374" fmla="*/ 5165 h 19998"/>
                <a:gd name="connsiteX375" fmla="*/ 1936 w 19998"/>
                <a:gd name="connsiteY375" fmla="*/ 5149 h 19998"/>
                <a:gd name="connsiteX376" fmla="*/ 1979 w 19998"/>
                <a:gd name="connsiteY376" fmla="*/ 5003 h 19998"/>
                <a:gd name="connsiteX377" fmla="*/ 1936 w 19998"/>
                <a:gd name="connsiteY377" fmla="*/ 4939 h 19998"/>
                <a:gd name="connsiteX378" fmla="*/ 2103 w 19998"/>
                <a:gd name="connsiteY378" fmla="*/ 4820 h 19998"/>
                <a:gd name="connsiteX379" fmla="*/ 2496 w 19998"/>
                <a:gd name="connsiteY379" fmla="*/ 4777 h 19998"/>
                <a:gd name="connsiteX380" fmla="*/ 2536 w 19998"/>
                <a:gd name="connsiteY380" fmla="*/ 4860 h 19998"/>
                <a:gd name="connsiteX381" fmla="*/ 2722 w 19998"/>
                <a:gd name="connsiteY381" fmla="*/ 4761 h 19998"/>
                <a:gd name="connsiteX382" fmla="*/ 2722 w 19998"/>
                <a:gd name="connsiteY382" fmla="*/ 4900 h 19998"/>
                <a:gd name="connsiteX383" fmla="*/ 2805 w 19998"/>
                <a:gd name="connsiteY383" fmla="*/ 4923 h 19998"/>
                <a:gd name="connsiteX384" fmla="*/ 2970 w 19998"/>
                <a:gd name="connsiteY384" fmla="*/ 5189 h 19998"/>
                <a:gd name="connsiteX385" fmla="*/ 3256 w 19998"/>
                <a:gd name="connsiteY385" fmla="*/ 5673 h 19998"/>
                <a:gd name="connsiteX386" fmla="*/ 3608 w 19998"/>
                <a:gd name="connsiteY386" fmla="*/ 5391 h 19998"/>
                <a:gd name="connsiteX387" fmla="*/ 3860 w 19998"/>
                <a:gd name="connsiteY387" fmla="*/ 5268 h 19998"/>
                <a:gd name="connsiteX388" fmla="*/ 3999 w 19998"/>
                <a:gd name="connsiteY388" fmla="*/ 5534 h 19998"/>
                <a:gd name="connsiteX389" fmla="*/ 4351 w 19998"/>
                <a:gd name="connsiteY389" fmla="*/ 5351 h 19998"/>
                <a:gd name="connsiteX390" fmla="*/ 4580 w 19998"/>
                <a:gd name="connsiteY390" fmla="*/ 5268 h 19998"/>
                <a:gd name="connsiteX391" fmla="*/ 4580 w 19998"/>
                <a:gd name="connsiteY391" fmla="*/ 5471 h 19998"/>
                <a:gd name="connsiteX392" fmla="*/ 4994 w 19998"/>
                <a:gd name="connsiteY392" fmla="*/ 5449 h 19998"/>
                <a:gd name="connsiteX393" fmla="*/ 5323 w 19998"/>
                <a:gd name="connsiteY393" fmla="*/ 5471 h 19998"/>
                <a:gd name="connsiteX394" fmla="*/ 5242 w 19998"/>
                <a:gd name="connsiteY394" fmla="*/ 5407 h 19998"/>
                <a:gd name="connsiteX395" fmla="*/ 4994 w 19998"/>
                <a:gd name="connsiteY395" fmla="*/ 5003 h 19998"/>
                <a:gd name="connsiteX396" fmla="*/ 4970 w 19998"/>
                <a:gd name="connsiteY396" fmla="*/ 5003 h 19998"/>
                <a:gd name="connsiteX397" fmla="*/ 5054 w 19998"/>
                <a:gd name="connsiteY397" fmla="*/ 4618 h 19998"/>
                <a:gd name="connsiteX398" fmla="*/ 5054 w 19998"/>
                <a:gd name="connsiteY398" fmla="*/ 4601 h 19998"/>
                <a:gd name="connsiteX399" fmla="*/ 5037 w 19998"/>
                <a:gd name="connsiteY399" fmla="*/ 4618 h 19998"/>
                <a:gd name="connsiteX400" fmla="*/ 5011 w 19998"/>
                <a:gd name="connsiteY400" fmla="*/ 4131 h 19998"/>
                <a:gd name="connsiteX401" fmla="*/ 4642 w 19998"/>
                <a:gd name="connsiteY401" fmla="*/ 3335 h 19998"/>
                <a:gd name="connsiteX402" fmla="*/ 4663 w 19998"/>
                <a:gd name="connsiteY402" fmla="*/ 3092 h 19998"/>
                <a:gd name="connsiteX403" fmla="*/ 4563 w 19998"/>
                <a:gd name="connsiteY403" fmla="*/ 3050 h 19998"/>
                <a:gd name="connsiteX404" fmla="*/ 4684 w 19998"/>
                <a:gd name="connsiteY404" fmla="*/ 2947 h 19998"/>
                <a:gd name="connsiteX405" fmla="*/ 5242 w 19998"/>
                <a:gd name="connsiteY405" fmla="*/ 3092 h 19998"/>
                <a:gd name="connsiteX406" fmla="*/ 5258 w 19998"/>
                <a:gd name="connsiteY406" fmla="*/ 3029 h 19998"/>
                <a:gd name="connsiteX407" fmla="*/ 5570 w 19998"/>
                <a:gd name="connsiteY407" fmla="*/ 3050 h 19998"/>
                <a:gd name="connsiteX408" fmla="*/ 5632 w 19998"/>
                <a:gd name="connsiteY408" fmla="*/ 3252 h 19998"/>
                <a:gd name="connsiteX409" fmla="*/ 5592 w 19998"/>
                <a:gd name="connsiteY409" fmla="*/ 3252 h 19998"/>
                <a:gd name="connsiteX410" fmla="*/ 5570 w 19998"/>
                <a:gd name="connsiteY410" fmla="*/ 3316 h 19998"/>
                <a:gd name="connsiteX411" fmla="*/ 5511 w 19998"/>
                <a:gd name="connsiteY411" fmla="*/ 3316 h 19998"/>
                <a:gd name="connsiteX412" fmla="*/ 5675 w 19998"/>
                <a:gd name="connsiteY412" fmla="*/ 3800 h 19998"/>
                <a:gd name="connsiteX413" fmla="*/ 5649 w 19998"/>
                <a:gd name="connsiteY413" fmla="*/ 3826 h 19998"/>
                <a:gd name="connsiteX414" fmla="*/ 5732 w 19998"/>
                <a:gd name="connsiteY414" fmla="*/ 3842 h 19998"/>
                <a:gd name="connsiteX415" fmla="*/ 5713 w 19998"/>
                <a:gd name="connsiteY415" fmla="*/ 3842 h 19998"/>
                <a:gd name="connsiteX416" fmla="*/ 5732 w 19998"/>
                <a:gd name="connsiteY416" fmla="*/ 3882 h 19998"/>
                <a:gd name="connsiteX417" fmla="*/ 5775 w 19998"/>
                <a:gd name="connsiteY417" fmla="*/ 3882 h 19998"/>
                <a:gd name="connsiteX418" fmla="*/ 5861 w 19998"/>
                <a:gd name="connsiteY418" fmla="*/ 3762 h 19998"/>
                <a:gd name="connsiteX419" fmla="*/ 6499 w 19998"/>
                <a:gd name="connsiteY419" fmla="*/ 3906 h 19998"/>
                <a:gd name="connsiteX420" fmla="*/ 7611 w 19998"/>
                <a:gd name="connsiteY420" fmla="*/ 3826 h 19998"/>
                <a:gd name="connsiteX421" fmla="*/ 7923 w 19998"/>
                <a:gd name="connsiteY421" fmla="*/ 3722 h 19998"/>
                <a:gd name="connsiteX422" fmla="*/ 8045 w 19998"/>
                <a:gd name="connsiteY422" fmla="*/ 3703 h 19998"/>
                <a:gd name="connsiteX423" fmla="*/ 7611 w 19998"/>
                <a:gd name="connsiteY423" fmla="*/ 3600 h 19998"/>
                <a:gd name="connsiteX424" fmla="*/ 7611 w 19998"/>
                <a:gd name="connsiteY424" fmla="*/ 3581 h 19998"/>
                <a:gd name="connsiteX425" fmla="*/ 7799 w 19998"/>
                <a:gd name="connsiteY425" fmla="*/ 3092 h 19998"/>
                <a:gd name="connsiteX426" fmla="*/ 9574 w 19998"/>
                <a:gd name="connsiteY426" fmla="*/ 2317 h 19998"/>
                <a:gd name="connsiteX427" fmla="*/ 9843 w 19998"/>
                <a:gd name="connsiteY427" fmla="*/ 1993 h 19998"/>
                <a:gd name="connsiteX428" fmla="*/ 9902 w 19998"/>
                <a:gd name="connsiteY428" fmla="*/ 2051 h 19998"/>
                <a:gd name="connsiteX429" fmla="*/ 10031 w 19998"/>
                <a:gd name="connsiteY429" fmla="*/ 2051 h 19998"/>
                <a:gd name="connsiteX430" fmla="*/ 9964 w 19998"/>
                <a:gd name="connsiteY430" fmla="*/ 1972 h 19998"/>
                <a:gd name="connsiteX431" fmla="*/ 9943 w 19998"/>
                <a:gd name="connsiteY431" fmla="*/ 1993 h 19998"/>
                <a:gd name="connsiteX432" fmla="*/ 9843 w 19998"/>
                <a:gd name="connsiteY432" fmla="*/ 1645 h 19998"/>
                <a:gd name="connsiteX433" fmla="*/ 9902 w 19998"/>
                <a:gd name="connsiteY433" fmla="*/ 1645 h 19998"/>
                <a:gd name="connsiteX434" fmla="*/ 9902 w 19998"/>
                <a:gd name="connsiteY434" fmla="*/ 1628 h 19998"/>
                <a:gd name="connsiteX435" fmla="*/ 9902 w 19998"/>
                <a:gd name="connsiteY435" fmla="*/ 1607 h 19998"/>
                <a:gd name="connsiteX436" fmla="*/ 9843 w 19998"/>
                <a:gd name="connsiteY436" fmla="*/ 1542 h 19998"/>
                <a:gd name="connsiteX437" fmla="*/ 9886 w 19998"/>
                <a:gd name="connsiteY437" fmla="*/ 1260 h 19998"/>
                <a:gd name="connsiteX438" fmla="*/ 9926 w 19998"/>
                <a:gd name="connsiteY438" fmla="*/ 1243 h 19998"/>
                <a:gd name="connsiteX439" fmla="*/ 9886 w 19998"/>
                <a:gd name="connsiteY439" fmla="*/ 815 h 19998"/>
                <a:gd name="connsiteX440" fmla="*/ 9902 w 19998"/>
                <a:gd name="connsiteY440" fmla="*/ 815 h 19998"/>
                <a:gd name="connsiteX441" fmla="*/ 9886 w 19998"/>
                <a:gd name="connsiteY441" fmla="*/ 484 h 19998"/>
                <a:gd name="connsiteX442" fmla="*/ 10645 w 19998"/>
                <a:gd name="connsiteY442" fmla="*/ 186 h 19998"/>
                <a:gd name="connsiteX443" fmla="*/ 11307 w 19998"/>
                <a:gd name="connsiteY443" fmla="*/ 0 h 19998"/>
                <a:gd name="connsiteX444" fmla="*/ 11431 w 19998"/>
                <a:gd name="connsiteY444" fmla="*/ 324 h 19998"/>
                <a:gd name="connsiteX445" fmla="*/ 11431 w 19998"/>
                <a:gd name="connsiteY445" fmla="*/ 630 h 19998"/>
                <a:gd name="connsiteX446" fmla="*/ 11577 w 19998"/>
                <a:gd name="connsiteY446" fmla="*/ 630 h 19998"/>
                <a:gd name="connsiteX447" fmla="*/ 11700 w 19998"/>
                <a:gd name="connsiteY447" fmla="*/ 832 h 19998"/>
                <a:gd name="connsiteX448" fmla="*/ 11822 w 19998"/>
                <a:gd name="connsiteY448" fmla="*/ 895 h 19998"/>
                <a:gd name="connsiteX449" fmla="*/ 12158 w 19998"/>
                <a:gd name="connsiteY449" fmla="*/ 670 h 19998"/>
                <a:gd name="connsiteX450" fmla="*/ 12279 w 19998"/>
                <a:gd name="connsiteY450" fmla="*/ 792 h 19998"/>
                <a:gd name="connsiteX451" fmla="*/ 12255 w 19998"/>
                <a:gd name="connsiteY451" fmla="*/ 815 h 19998"/>
                <a:gd name="connsiteX452" fmla="*/ 12360 w 19998"/>
                <a:gd name="connsiteY452" fmla="*/ 895 h 19998"/>
                <a:gd name="connsiteX453" fmla="*/ 12360 w 19998"/>
                <a:gd name="connsiteY453" fmla="*/ 912 h 19998"/>
                <a:gd name="connsiteX454" fmla="*/ 12339 w 19998"/>
                <a:gd name="connsiteY454" fmla="*/ 935 h 19998"/>
                <a:gd name="connsiteX455" fmla="*/ 12548 w 19998"/>
                <a:gd name="connsiteY455" fmla="*/ 1342 h 19998"/>
                <a:gd name="connsiteX456" fmla="*/ 12753 w 19998"/>
                <a:gd name="connsiteY456" fmla="*/ 1260 h 19998"/>
                <a:gd name="connsiteX457" fmla="*/ 12729 w 19998"/>
                <a:gd name="connsiteY457" fmla="*/ 1363 h 19998"/>
                <a:gd name="connsiteX458" fmla="*/ 12834 w 19998"/>
                <a:gd name="connsiteY458" fmla="*/ 1323 h 19998"/>
                <a:gd name="connsiteX459" fmla="*/ 12853 w 19998"/>
                <a:gd name="connsiteY459" fmla="*/ 1342 h 19998"/>
                <a:gd name="connsiteX460" fmla="*/ 12901 w 19998"/>
                <a:gd name="connsiteY460" fmla="*/ 1342 h 19998"/>
                <a:gd name="connsiteX461" fmla="*/ 13039 w 19998"/>
                <a:gd name="connsiteY461" fmla="*/ 1769 h 19998"/>
                <a:gd name="connsiteX462" fmla="*/ 13039 w 19998"/>
                <a:gd name="connsiteY462" fmla="*/ 1751 h 19998"/>
                <a:gd name="connsiteX463" fmla="*/ 13065 w 19998"/>
                <a:gd name="connsiteY463" fmla="*/ 1751 h 19998"/>
                <a:gd name="connsiteX464" fmla="*/ 13082 w 19998"/>
                <a:gd name="connsiteY464" fmla="*/ 1671 h 19998"/>
                <a:gd name="connsiteX465" fmla="*/ 13186 w 19998"/>
                <a:gd name="connsiteY465" fmla="*/ 1645 h 19998"/>
                <a:gd name="connsiteX466" fmla="*/ 13203 w 19998"/>
                <a:gd name="connsiteY466" fmla="*/ 1671 h 19998"/>
                <a:gd name="connsiteX467" fmla="*/ 13203 w 19998"/>
                <a:gd name="connsiteY467" fmla="*/ 1645 h 19998"/>
                <a:gd name="connsiteX468" fmla="*/ 13267 w 19998"/>
                <a:gd name="connsiteY468" fmla="*/ 1645 h 19998"/>
                <a:gd name="connsiteX469" fmla="*/ 13267 w 19998"/>
                <a:gd name="connsiteY469" fmla="*/ 1671 h 19998"/>
                <a:gd name="connsiteX470" fmla="*/ 13308 w 19998"/>
                <a:gd name="connsiteY470" fmla="*/ 1687 h 19998"/>
                <a:gd name="connsiteX471" fmla="*/ 13308 w 19998"/>
                <a:gd name="connsiteY471" fmla="*/ 1711 h 19998"/>
                <a:gd name="connsiteX472" fmla="*/ 13515 w 19998"/>
                <a:gd name="connsiteY472" fmla="*/ 1628 h 19998"/>
                <a:gd name="connsiteX473" fmla="*/ 13598 w 19998"/>
                <a:gd name="connsiteY473" fmla="*/ 1751 h 19998"/>
                <a:gd name="connsiteX474" fmla="*/ 13660 w 19998"/>
                <a:gd name="connsiteY474" fmla="*/ 1769 h 19998"/>
                <a:gd name="connsiteX475" fmla="*/ 13660 w 19998"/>
                <a:gd name="connsiteY475" fmla="*/ 1833 h 19998"/>
                <a:gd name="connsiteX476" fmla="*/ 13677 w 19998"/>
                <a:gd name="connsiteY476" fmla="*/ 1833 h 19998"/>
                <a:gd name="connsiteX477" fmla="*/ 13677 w 19998"/>
                <a:gd name="connsiteY477" fmla="*/ 1849 h 19998"/>
                <a:gd name="connsiteX478" fmla="*/ 13725 w 19998"/>
                <a:gd name="connsiteY478" fmla="*/ 1849 h 19998"/>
                <a:gd name="connsiteX479" fmla="*/ 13703 w 19998"/>
                <a:gd name="connsiteY479" fmla="*/ 1833 h 19998"/>
                <a:gd name="connsiteX480" fmla="*/ 13725 w 19998"/>
                <a:gd name="connsiteY480" fmla="*/ 1791 h 19998"/>
                <a:gd name="connsiteX481" fmla="*/ 13808 w 19998"/>
                <a:gd name="connsiteY481" fmla="*/ 1873 h 19998"/>
                <a:gd name="connsiteX482" fmla="*/ 13725 w 19998"/>
                <a:gd name="connsiteY482" fmla="*/ 2155 h 19998"/>
                <a:gd name="connsiteX483" fmla="*/ 13725 w 19998"/>
                <a:gd name="connsiteY483" fmla="*/ 2138 h 19998"/>
                <a:gd name="connsiteX484" fmla="*/ 13784 w 19998"/>
                <a:gd name="connsiteY484" fmla="*/ 2155 h 19998"/>
                <a:gd name="connsiteX485" fmla="*/ 13825 w 19998"/>
                <a:gd name="connsiteY485" fmla="*/ 2301 h 19998"/>
                <a:gd name="connsiteX486" fmla="*/ 13703 w 19998"/>
                <a:gd name="connsiteY486" fmla="*/ 2420 h 19998"/>
                <a:gd name="connsiteX487" fmla="*/ 13741 w 19998"/>
                <a:gd name="connsiteY487" fmla="*/ 2463 h 19998"/>
                <a:gd name="connsiteX488" fmla="*/ 13703 w 19998"/>
                <a:gd name="connsiteY488" fmla="*/ 2503 h 19998"/>
                <a:gd name="connsiteX489" fmla="*/ 13784 w 19998"/>
                <a:gd name="connsiteY489" fmla="*/ 2519 h 19998"/>
                <a:gd name="connsiteX490" fmla="*/ 13784 w 19998"/>
                <a:gd name="connsiteY490" fmla="*/ 2540 h 19998"/>
                <a:gd name="connsiteX491" fmla="*/ 13849 w 19998"/>
                <a:gd name="connsiteY491" fmla="*/ 2540 h 19998"/>
                <a:gd name="connsiteX492" fmla="*/ 14280 w 19998"/>
                <a:gd name="connsiteY492" fmla="*/ 2540 h 19998"/>
                <a:gd name="connsiteX493" fmla="*/ 14527 w 19998"/>
                <a:gd name="connsiteY493" fmla="*/ 2437 h 19998"/>
                <a:gd name="connsiteX494" fmla="*/ 14527 w 19998"/>
                <a:gd name="connsiteY494" fmla="*/ 2218 h 19998"/>
                <a:gd name="connsiteX495" fmla="*/ 14715 w 19998"/>
                <a:gd name="connsiteY495" fmla="*/ 2051 h 19998"/>
                <a:gd name="connsiteX496" fmla="*/ 14815 w 19998"/>
                <a:gd name="connsiteY496" fmla="*/ 2115 h 19998"/>
                <a:gd name="connsiteX497" fmla="*/ 14775 w 19998"/>
                <a:gd name="connsiteY497" fmla="*/ 2138 h 19998"/>
                <a:gd name="connsiteX498" fmla="*/ 14796 w 19998"/>
                <a:gd name="connsiteY498" fmla="*/ 2218 h 19998"/>
                <a:gd name="connsiteX499" fmla="*/ 14756 w 19998"/>
                <a:gd name="connsiteY499" fmla="*/ 2195 h 19998"/>
                <a:gd name="connsiteX500" fmla="*/ 14732 w 19998"/>
                <a:gd name="connsiteY500" fmla="*/ 2218 h 19998"/>
                <a:gd name="connsiteX501" fmla="*/ 14756 w 19998"/>
                <a:gd name="connsiteY501" fmla="*/ 2237 h 19998"/>
                <a:gd name="connsiteX502" fmla="*/ 14732 w 19998"/>
                <a:gd name="connsiteY502" fmla="*/ 2275 h 19998"/>
                <a:gd name="connsiteX503" fmla="*/ 14715 w 19998"/>
                <a:gd name="connsiteY503" fmla="*/ 2275 h 19998"/>
                <a:gd name="connsiteX504" fmla="*/ 14756 w 19998"/>
                <a:gd name="connsiteY504" fmla="*/ 2341 h 19998"/>
                <a:gd name="connsiteX505" fmla="*/ 14675 w 19998"/>
                <a:gd name="connsiteY505" fmla="*/ 2519 h 19998"/>
                <a:gd name="connsiteX506" fmla="*/ 14815 w 19998"/>
                <a:gd name="connsiteY506" fmla="*/ 2622 h 19998"/>
                <a:gd name="connsiteX507" fmla="*/ 14796 w 19998"/>
                <a:gd name="connsiteY507" fmla="*/ 2904 h 19998"/>
                <a:gd name="connsiteX508" fmla="*/ 14918 w 19998"/>
                <a:gd name="connsiteY508" fmla="*/ 2904 h 19998"/>
                <a:gd name="connsiteX509" fmla="*/ 14918 w 19998"/>
                <a:gd name="connsiteY509" fmla="*/ 2867 h 19998"/>
                <a:gd name="connsiteX510" fmla="*/ 15001 w 19998"/>
                <a:gd name="connsiteY510" fmla="*/ 2888 h 19998"/>
                <a:gd name="connsiteX511" fmla="*/ 15230 w 19998"/>
                <a:gd name="connsiteY511" fmla="*/ 3074 h 19998"/>
                <a:gd name="connsiteX512" fmla="*/ 15249 w 19998"/>
                <a:gd name="connsiteY512" fmla="*/ 3050 h 19998"/>
                <a:gd name="connsiteX513" fmla="*/ 15249 w 19998"/>
                <a:gd name="connsiteY513" fmla="*/ 3114 h 19998"/>
                <a:gd name="connsiteX514" fmla="*/ 15330 w 19998"/>
                <a:gd name="connsiteY514" fmla="*/ 3114 h 19998"/>
                <a:gd name="connsiteX515" fmla="*/ 15418 w 19998"/>
                <a:gd name="connsiteY515" fmla="*/ 3114 h 19998"/>
                <a:gd name="connsiteX516" fmla="*/ 15499 w 19998"/>
                <a:gd name="connsiteY516" fmla="*/ 3196 h 19998"/>
                <a:gd name="connsiteX517" fmla="*/ 15475 w 19998"/>
                <a:gd name="connsiteY517" fmla="*/ 3252 h 19998"/>
                <a:gd name="connsiteX518" fmla="*/ 15499 w 19998"/>
                <a:gd name="connsiteY518" fmla="*/ 3295 h 19998"/>
                <a:gd name="connsiteX519" fmla="*/ 15499 w 19998"/>
                <a:gd name="connsiteY519" fmla="*/ 3276 h 19998"/>
                <a:gd name="connsiteX520" fmla="*/ 15599 w 19998"/>
                <a:gd name="connsiteY520" fmla="*/ 3276 h 19998"/>
                <a:gd name="connsiteX521" fmla="*/ 15704 w 19998"/>
                <a:gd name="connsiteY521" fmla="*/ 3374 h 19998"/>
                <a:gd name="connsiteX522" fmla="*/ 15682 w 19998"/>
                <a:gd name="connsiteY522" fmla="*/ 3414 h 19998"/>
                <a:gd name="connsiteX523" fmla="*/ 15723 w 19998"/>
                <a:gd name="connsiteY523" fmla="*/ 3478 h 19998"/>
                <a:gd name="connsiteX524" fmla="*/ 15704 w 19998"/>
                <a:gd name="connsiteY524" fmla="*/ 3497 h 19998"/>
                <a:gd name="connsiteX525" fmla="*/ 15747 w 19998"/>
                <a:gd name="connsiteY525" fmla="*/ 3534 h 19998"/>
                <a:gd name="connsiteX526" fmla="*/ 15747 w 19998"/>
                <a:gd name="connsiteY526" fmla="*/ 3518 h 19998"/>
                <a:gd name="connsiteX527" fmla="*/ 15935 w 19998"/>
                <a:gd name="connsiteY527" fmla="*/ 3478 h 19998"/>
                <a:gd name="connsiteX528" fmla="*/ 15935 w 19998"/>
                <a:gd name="connsiteY528" fmla="*/ 3518 h 19998"/>
                <a:gd name="connsiteX529" fmla="*/ 15951 w 19998"/>
                <a:gd name="connsiteY529" fmla="*/ 3518 h 19998"/>
                <a:gd name="connsiteX530" fmla="*/ 15992 w 19998"/>
                <a:gd name="connsiteY530" fmla="*/ 3414 h 19998"/>
                <a:gd name="connsiteX531" fmla="*/ 16156 w 19998"/>
                <a:gd name="connsiteY531" fmla="*/ 3414 h 19998"/>
                <a:gd name="connsiteX532" fmla="*/ 16156 w 19998"/>
                <a:gd name="connsiteY532" fmla="*/ 3374 h 19998"/>
                <a:gd name="connsiteX533" fmla="*/ 16302 w 19998"/>
                <a:gd name="connsiteY533" fmla="*/ 3436 h 19998"/>
                <a:gd name="connsiteX534" fmla="*/ 16285 w 19998"/>
                <a:gd name="connsiteY534" fmla="*/ 3454 h 19998"/>
                <a:gd name="connsiteX535" fmla="*/ 16366 w 19998"/>
                <a:gd name="connsiteY535" fmla="*/ 3518 h 19998"/>
                <a:gd name="connsiteX536" fmla="*/ 16490 w 19998"/>
                <a:gd name="connsiteY536" fmla="*/ 3518 h 19998"/>
                <a:gd name="connsiteX537" fmla="*/ 16506 w 19998"/>
                <a:gd name="connsiteY537" fmla="*/ 3600 h 19998"/>
                <a:gd name="connsiteX538" fmla="*/ 16590 w 19998"/>
                <a:gd name="connsiteY538" fmla="*/ 3624 h 19998"/>
                <a:gd name="connsiteX539" fmla="*/ 16611 w 19998"/>
                <a:gd name="connsiteY539" fmla="*/ 3581 h 19998"/>
                <a:gd name="connsiteX540" fmla="*/ 16694 w 19998"/>
                <a:gd name="connsiteY540" fmla="*/ 3600 h 19998"/>
                <a:gd name="connsiteX541" fmla="*/ 16694 w 19998"/>
                <a:gd name="connsiteY541" fmla="*/ 3560 h 19998"/>
                <a:gd name="connsiteX542" fmla="*/ 16716 w 19998"/>
                <a:gd name="connsiteY542" fmla="*/ 3560 h 19998"/>
                <a:gd name="connsiteX543" fmla="*/ 16716 w 19998"/>
                <a:gd name="connsiteY543" fmla="*/ 3518 h 19998"/>
                <a:gd name="connsiteX544" fmla="*/ 16759 w 19998"/>
                <a:gd name="connsiteY544" fmla="*/ 3497 h 19998"/>
                <a:gd name="connsiteX545" fmla="*/ 16759 w 19998"/>
                <a:gd name="connsiteY545" fmla="*/ 3478 h 19998"/>
                <a:gd name="connsiteX546" fmla="*/ 16940 w 19998"/>
                <a:gd name="connsiteY546" fmla="*/ 3478 h 19998"/>
                <a:gd name="connsiteX547" fmla="*/ 17085 w 19998"/>
                <a:gd name="connsiteY547" fmla="*/ 3560 h 19998"/>
                <a:gd name="connsiteX548" fmla="*/ 17085 w 19998"/>
                <a:gd name="connsiteY548" fmla="*/ 3534 h 19998"/>
                <a:gd name="connsiteX549" fmla="*/ 17192 w 19998"/>
                <a:gd name="connsiteY549" fmla="*/ 3518 h 19998"/>
                <a:gd name="connsiteX550" fmla="*/ 17192 w 19998"/>
                <a:gd name="connsiteY550" fmla="*/ 3534 h 19998"/>
                <a:gd name="connsiteX551" fmla="*/ 17373 w 19998"/>
                <a:gd name="connsiteY551" fmla="*/ 3640 h 19998"/>
                <a:gd name="connsiteX552" fmla="*/ 17354 w 19998"/>
                <a:gd name="connsiteY552" fmla="*/ 3663 h 19998"/>
                <a:gd name="connsiteX553" fmla="*/ 17437 w 19998"/>
                <a:gd name="connsiteY553" fmla="*/ 3783 h 19998"/>
                <a:gd name="connsiteX554" fmla="*/ 17397 w 19998"/>
                <a:gd name="connsiteY554" fmla="*/ 3783 h 19998"/>
                <a:gd name="connsiteX555" fmla="*/ 17414 w 19998"/>
                <a:gd name="connsiteY555" fmla="*/ 3826 h 19998"/>
                <a:gd name="connsiteX556" fmla="*/ 17437 w 19998"/>
                <a:gd name="connsiteY556" fmla="*/ 3826 h 19998"/>
                <a:gd name="connsiteX557" fmla="*/ 17602 w 19998"/>
                <a:gd name="connsiteY557" fmla="*/ 4028 h 19998"/>
                <a:gd name="connsiteX558" fmla="*/ 17623 w 19998"/>
                <a:gd name="connsiteY558" fmla="*/ 4091 h 19998"/>
                <a:gd name="connsiteX559" fmla="*/ 17642 w 19998"/>
                <a:gd name="connsiteY559" fmla="*/ 4091 h 19998"/>
                <a:gd name="connsiteX560" fmla="*/ 17683 w 19998"/>
                <a:gd name="connsiteY560" fmla="*/ 4211 h 19998"/>
                <a:gd name="connsiteX561" fmla="*/ 17849 w 19998"/>
                <a:gd name="connsiteY561" fmla="*/ 4211 h 19998"/>
                <a:gd name="connsiteX562" fmla="*/ 17849 w 19998"/>
                <a:gd name="connsiteY562" fmla="*/ 4171 h 19998"/>
                <a:gd name="connsiteX563" fmla="*/ 17871 w 19998"/>
                <a:gd name="connsiteY563" fmla="*/ 4171 h 19998"/>
                <a:gd name="connsiteX564" fmla="*/ 17830 w 19998"/>
                <a:gd name="connsiteY564" fmla="*/ 4091 h 19998"/>
                <a:gd name="connsiteX565" fmla="*/ 17871 w 19998"/>
                <a:gd name="connsiteY565" fmla="*/ 4065 h 19998"/>
                <a:gd name="connsiteX566" fmla="*/ 17935 w 19998"/>
                <a:gd name="connsiteY566" fmla="*/ 4091 h 19998"/>
                <a:gd name="connsiteX567" fmla="*/ 17976 w 19998"/>
                <a:gd name="connsiteY567" fmla="*/ 4065 h 19998"/>
                <a:gd name="connsiteX568" fmla="*/ 18019 w 19998"/>
                <a:gd name="connsiteY568" fmla="*/ 4091 h 19998"/>
                <a:gd name="connsiteX569" fmla="*/ 18140 w 19998"/>
                <a:gd name="connsiteY569" fmla="*/ 4131 h 19998"/>
                <a:gd name="connsiteX570" fmla="*/ 18183 w 19998"/>
                <a:gd name="connsiteY570" fmla="*/ 4293 h 19998"/>
                <a:gd name="connsiteX571" fmla="*/ 18200 w 19998"/>
                <a:gd name="connsiteY571" fmla="*/ 4293 h 19998"/>
                <a:gd name="connsiteX572" fmla="*/ 18223 w 19998"/>
                <a:gd name="connsiteY572" fmla="*/ 4211 h 19998"/>
                <a:gd name="connsiteX573" fmla="*/ 18240 w 19998"/>
                <a:gd name="connsiteY573" fmla="*/ 4211 h 19998"/>
                <a:gd name="connsiteX574" fmla="*/ 18240 w 19998"/>
                <a:gd name="connsiteY574" fmla="*/ 4230 h 19998"/>
                <a:gd name="connsiteX575" fmla="*/ 18281 w 19998"/>
                <a:gd name="connsiteY575" fmla="*/ 4230 h 19998"/>
                <a:gd name="connsiteX576" fmla="*/ 18328 w 19998"/>
                <a:gd name="connsiteY576" fmla="*/ 4270 h 19998"/>
                <a:gd name="connsiteX577" fmla="*/ 18369 w 19998"/>
                <a:gd name="connsiteY577" fmla="*/ 4253 h 19998"/>
                <a:gd name="connsiteX578" fmla="*/ 18388 w 19998"/>
                <a:gd name="connsiteY578" fmla="*/ 4270 h 19998"/>
                <a:gd name="connsiteX579" fmla="*/ 18531 w 19998"/>
                <a:gd name="connsiteY579" fmla="*/ 4253 h 19998"/>
                <a:gd name="connsiteX580" fmla="*/ 18531 w 19998"/>
                <a:gd name="connsiteY580" fmla="*/ 4270 h 19998"/>
                <a:gd name="connsiteX581" fmla="*/ 18631 w 19998"/>
                <a:gd name="connsiteY581" fmla="*/ 4211 h 19998"/>
                <a:gd name="connsiteX582" fmla="*/ 18631 w 19998"/>
                <a:gd name="connsiteY582" fmla="*/ 4131 h 19998"/>
                <a:gd name="connsiteX583" fmla="*/ 18762 w 19998"/>
                <a:gd name="connsiteY583" fmla="*/ 4108 h 19998"/>
                <a:gd name="connsiteX584" fmla="*/ 18778 w 19998"/>
                <a:gd name="connsiteY584" fmla="*/ 4148 h 19998"/>
                <a:gd name="connsiteX585" fmla="*/ 18821 w 19998"/>
                <a:gd name="connsiteY585" fmla="*/ 4131 h 19998"/>
                <a:gd name="connsiteX586" fmla="*/ 18943 w 19998"/>
                <a:gd name="connsiteY586" fmla="*/ 4333 h 19998"/>
                <a:gd name="connsiteX587" fmla="*/ 19047 w 19998"/>
                <a:gd name="connsiteY587" fmla="*/ 4333 h 19998"/>
                <a:gd name="connsiteX588" fmla="*/ 19064 w 19998"/>
                <a:gd name="connsiteY588" fmla="*/ 4392 h 19998"/>
                <a:gd name="connsiteX589" fmla="*/ 19152 w 19998"/>
                <a:gd name="connsiteY589" fmla="*/ 4392 h 19998"/>
                <a:gd name="connsiteX590" fmla="*/ 19152 w 19998"/>
                <a:gd name="connsiteY590" fmla="*/ 4373 h 19998"/>
                <a:gd name="connsiteX591" fmla="*/ 19212 w 19998"/>
                <a:gd name="connsiteY591" fmla="*/ 4373 h 19998"/>
                <a:gd name="connsiteX592" fmla="*/ 19212 w 19998"/>
                <a:gd name="connsiteY592" fmla="*/ 4392 h 19998"/>
                <a:gd name="connsiteX593" fmla="*/ 19317 w 19998"/>
                <a:gd name="connsiteY593" fmla="*/ 4333 h 19998"/>
                <a:gd name="connsiteX594" fmla="*/ 19417 w 19998"/>
                <a:gd name="connsiteY594" fmla="*/ 4392 h 19998"/>
                <a:gd name="connsiteX595" fmla="*/ 19443 w 19998"/>
                <a:gd name="connsiteY595" fmla="*/ 4373 h 19998"/>
                <a:gd name="connsiteX596" fmla="*/ 19500 w 19998"/>
                <a:gd name="connsiteY596" fmla="*/ 4373 h 19998"/>
                <a:gd name="connsiteX597" fmla="*/ 19521 w 19998"/>
                <a:gd name="connsiteY597" fmla="*/ 4352 h 19998"/>
                <a:gd name="connsiteX598" fmla="*/ 19998 w 19998"/>
                <a:gd name="connsiteY598" fmla="*/ 4512 h 19998"/>
                <a:gd name="connsiteX599" fmla="*/ 19750 w 19998"/>
                <a:gd name="connsiteY599" fmla="*/ 4939 h 19998"/>
                <a:gd name="connsiteX600" fmla="*/ 19712 w 19998"/>
                <a:gd name="connsiteY600" fmla="*/ 4939 h 19998"/>
                <a:gd name="connsiteX601" fmla="*/ 19686 w 19998"/>
                <a:gd name="connsiteY601" fmla="*/ 5003 h 19998"/>
                <a:gd name="connsiteX602" fmla="*/ 19645 w 19998"/>
                <a:gd name="connsiteY602" fmla="*/ 5003 h 19998"/>
                <a:gd name="connsiteX603" fmla="*/ 19131 w 19998"/>
                <a:gd name="connsiteY603" fmla="*/ 6512 h 19998"/>
                <a:gd name="connsiteX604" fmla="*/ 19236 w 19998"/>
                <a:gd name="connsiteY604" fmla="*/ 7750 h 19998"/>
                <a:gd name="connsiteX605" fmla="*/ 19212 w 19998"/>
                <a:gd name="connsiteY605" fmla="*/ 7750 h 19998"/>
                <a:gd name="connsiteX606" fmla="*/ 19090 w 19998"/>
                <a:gd name="connsiteY606" fmla="*/ 7870 h 19998"/>
                <a:gd name="connsiteX607" fmla="*/ 19152 w 19998"/>
                <a:gd name="connsiteY607" fmla="*/ 7853 h 19998"/>
                <a:gd name="connsiteX608" fmla="*/ 19064 w 19998"/>
                <a:gd name="connsiteY608" fmla="*/ 7973 h 19998"/>
                <a:gd name="connsiteX609" fmla="*/ 18983 w 19998"/>
                <a:gd name="connsiteY609" fmla="*/ 7973 h 19998"/>
                <a:gd name="connsiteX610" fmla="*/ 18714 w 19998"/>
                <a:gd name="connsiteY610" fmla="*/ 8135 h 19998"/>
                <a:gd name="connsiteX611" fmla="*/ 18695 w 19998"/>
                <a:gd name="connsiteY611" fmla="*/ 8093 h 19998"/>
                <a:gd name="connsiteX612" fmla="*/ 18614 w 19998"/>
                <a:gd name="connsiteY612" fmla="*/ 7997 h 19998"/>
                <a:gd name="connsiteX613" fmla="*/ 18304 w 19998"/>
                <a:gd name="connsiteY61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478 w 19998"/>
                <a:gd name="connsiteY237" fmla="*/ 18731 h 19998"/>
                <a:gd name="connsiteX238" fmla="*/ 6254 w 19998"/>
                <a:gd name="connsiteY238" fmla="*/ 18858 h 19998"/>
                <a:gd name="connsiteX239" fmla="*/ 6149 w 19998"/>
                <a:gd name="connsiteY239" fmla="*/ 18773 h 19998"/>
                <a:gd name="connsiteX240" fmla="*/ 6066 w 19998"/>
                <a:gd name="connsiteY240" fmla="*/ 18877 h 19998"/>
                <a:gd name="connsiteX241" fmla="*/ 6025 w 19998"/>
                <a:gd name="connsiteY241" fmla="*/ 18858 h 19998"/>
                <a:gd name="connsiteX242" fmla="*/ 6025 w 19998"/>
                <a:gd name="connsiteY242" fmla="*/ 18820 h 19998"/>
                <a:gd name="connsiteX243" fmla="*/ 5861 w 19998"/>
                <a:gd name="connsiteY243" fmla="*/ 18632 h 19998"/>
                <a:gd name="connsiteX244" fmla="*/ 5820 w 19998"/>
                <a:gd name="connsiteY244" fmla="*/ 18632 h 19998"/>
                <a:gd name="connsiteX245" fmla="*/ 5732 w 19998"/>
                <a:gd name="connsiteY245" fmla="*/ 18447 h 19998"/>
                <a:gd name="connsiteX246" fmla="*/ 5075 w 19998"/>
                <a:gd name="connsiteY246" fmla="*/ 18310 h 19998"/>
                <a:gd name="connsiteX247" fmla="*/ 4806 w 19998"/>
                <a:gd name="connsiteY247" fmla="*/ 18165 h 19998"/>
                <a:gd name="connsiteX248" fmla="*/ 4725 w 19998"/>
                <a:gd name="connsiteY248" fmla="*/ 18247 h 19998"/>
                <a:gd name="connsiteX249" fmla="*/ 4515 w 19998"/>
                <a:gd name="connsiteY249" fmla="*/ 18101 h 19998"/>
                <a:gd name="connsiteX250" fmla="*/ 4684 w 19998"/>
                <a:gd name="connsiteY250" fmla="*/ 17737 h 19998"/>
                <a:gd name="connsiteX251" fmla="*/ 4415 w 19998"/>
                <a:gd name="connsiteY251" fmla="*/ 17634 h 19998"/>
                <a:gd name="connsiteX252" fmla="*/ 4372 w 19998"/>
                <a:gd name="connsiteY252" fmla="*/ 17714 h 19998"/>
                <a:gd name="connsiteX253" fmla="*/ 4311 w 19998"/>
                <a:gd name="connsiteY253" fmla="*/ 17714 h 19998"/>
                <a:gd name="connsiteX254" fmla="*/ 4294 w 19998"/>
                <a:gd name="connsiteY254" fmla="*/ 17594 h 19998"/>
                <a:gd name="connsiteX255" fmla="*/ 4103 w 19998"/>
                <a:gd name="connsiteY255" fmla="*/ 17617 h 19998"/>
                <a:gd name="connsiteX256" fmla="*/ 4063 w 19998"/>
                <a:gd name="connsiteY256" fmla="*/ 17495 h 19998"/>
                <a:gd name="connsiteX257" fmla="*/ 4041 w 19998"/>
                <a:gd name="connsiteY257" fmla="*/ 17495 h 19998"/>
                <a:gd name="connsiteX258" fmla="*/ 4025 w 19998"/>
                <a:gd name="connsiteY258" fmla="*/ 17432 h 19998"/>
                <a:gd name="connsiteX259" fmla="*/ 4103 w 19998"/>
                <a:gd name="connsiteY259" fmla="*/ 17415 h 19998"/>
                <a:gd name="connsiteX260" fmla="*/ 4251 w 19998"/>
                <a:gd name="connsiteY260" fmla="*/ 17389 h 19998"/>
                <a:gd name="connsiteX261" fmla="*/ 4251 w 19998"/>
                <a:gd name="connsiteY261" fmla="*/ 17373 h 19998"/>
                <a:gd name="connsiteX262" fmla="*/ 4499 w 19998"/>
                <a:gd name="connsiteY262" fmla="*/ 17084 h 19998"/>
                <a:gd name="connsiteX263" fmla="*/ 5037 w 19998"/>
                <a:gd name="connsiteY263" fmla="*/ 14969 h 19998"/>
                <a:gd name="connsiteX264" fmla="*/ 5011 w 19998"/>
                <a:gd name="connsiteY264" fmla="*/ 14767 h 19998"/>
                <a:gd name="connsiteX265" fmla="*/ 5218 w 19998"/>
                <a:gd name="connsiteY265" fmla="*/ 14525 h 19998"/>
                <a:gd name="connsiteX266" fmla="*/ 5427 w 19998"/>
                <a:gd name="connsiteY266" fmla="*/ 14583 h 19998"/>
                <a:gd name="connsiteX267" fmla="*/ 5444 w 19998"/>
                <a:gd name="connsiteY267" fmla="*/ 14525 h 19998"/>
                <a:gd name="connsiteX268" fmla="*/ 5387 w 19998"/>
                <a:gd name="connsiteY268" fmla="*/ 14464 h 19998"/>
                <a:gd name="connsiteX269" fmla="*/ 5427 w 19998"/>
                <a:gd name="connsiteY269" fmla="*/ 14485 h 19998"/>
                <a:gd name="connsiteX270" fmla="*/ 5427 w 19998"/>
                <a:gd name="connsiteY270" fmla="*/ 14464 h 19998"/>
                <a:gd name="connsiteX271" fmla="*/ 5218 w 19998"/>
                <a:gd name="connsiteY271" fmla="*/ 14318 h 19998"/>
                <a:gd name="connsiteX272" fmla="*/ 5075 w 19998"/>
                <a:gd name="connsiteY272" fmla="*/ 14647 h 19998"/>
                <a:gd name="connsiteX273" fmla="*/ 5037 w 19998"/>
                <a:gd name="connsiteY273" fmla="*/ 14623 h 19998"/>
                <a:gd name="connsiteX274" fmla="*/ 5427 w 19998"/>
                <a:gd name="connsiteY274" fmla="*/ 12509 h 19998"/>
                <a:gd name="connsiteX275" fmla="*/ 5470 w 19998"/>
                <a:gd name="connsiteY275" fmla="*/ 12492 h 19998"/>
                <a:gd name="connsiteX276" fmla="*/ 5511 w 19998"/>
                <a:gd name="connsiteY276" fmla="*/ 12548 h 19998"/>
                <a:gd name="connsiteX277" fmla="*/ 5961 w 19998"/>
                <a:gd name="connsiteY277" fmla="*/ 13284 h 19998"/>
                <a:gd name="connsiteX278" fmla="*/ 6352 w 19998"/>
                <a:gd name="connsiteY278" fmla="*/ 14017 h 19998"/>
                <a:gd name="connsiteX279" fmla="*/ 6352 w 19998"/>
                <a:gd name="connsiteY279" fmla="*/ 13808 h 19998"/>
                <a:gd name="connsiteX280" fmla="*/ 6001 w 19998"/>
                <a:gd name="connsiteY280" fmla="*/ 13058 h 19998"/>
                <a:gd name="connsiteX281" fmla="*/ 5675 w 19998"/>
                <a:gd name="connsiteY281" fmla="*/ 12532 h 19998"/>
                <a:gd name="connsiteX282" fmla="*/ 5551 w 19998"/>
                <a:gd name="connsiteY282" fmla="*/ 12410 h 19998"/>
                <a:gd name="connsiteX283" fmla="*/ 5258 w 19998"/>
                <a:gd name="connsiteY283" fmla="*/ 12227 h 19998"/>
                <a:gd name="connsiteX284" fmla="*/ 5242 w 19998"/>
                <a:gd name="connsiteY284" fmla="*/ 12243 h 19998"/>
                <a:gd name="connsiteX285" fmla="*/ 5175 w 19998"/>
                <a:gd name="connsiteY285" fmla="*/ 11961 h 19998"/>
                <a:gd name="connsiteX286" fmla="*/ 5363 w 19998"/>
                <a:gd name="connsiteY286" fmla="*/ 11961 h 19998"/>
                <a:gd name="connsiteX287" fmla="*/ 5487 w 19998"/>
                <a:gd name="connsiteY287" fmla="*/ 11653 h 19998"/>
                <a:gd name="connsiteX288" fmla="*/ 5470 w 19998"/>
                <a:gd name="connsiteY288" fmla="*/ 11653 h 19998"/>
                <a:gd name="connsiteX289" fmla="*/ 5470 w 19998"/>
                <a:gd name="connsiteY289" fmla="*/ 11637 h 19998"/>
                <a:gd name="connsiteX290" fmla="*/ 5444 w 19998"/>
                <a:gd name="connsiteY290" fmla="*/ 11268 h 19998"/>
                <a:gd name="connsiteX291" fmla="*/ 5339 w 19998"/>
                <a:gd name="connsiteY291" fmla="*/ 11146 h 19998"/>
                <a:gd name="connsiteX292" fmla="*/ 5251 w 19998"/>
                <a:gd name="connsiteY292" fmla="*/ 10849 h 19998"/>
                <a:gd name="connsiteX293" fmla="*/ 4784 w 19998"/>
                <a:gd name="connsiteY293" fmla="*/ 10539 h 19998"/>
                <a:gd name="connsiteX294" fmla="*/ 4603 w 19998"/>
                <a:gd name="connsiteY294" fmla="*/ 10497 h 19998"/>
                <a:gd name="connsiteX295" fmla="*/ 4620 w 19998"/>
                <a:gd name="connsiteY295" fmla="*/ 10476 h 19998"/>
                <a:gd name="connsiteX296" fmla="*/ 3877 w 19998"/>
                <a:gd name="connsiteY296" fmla="*/ 9395 h 19998"/>
                <a:gd name="connsiteX297" fmla="*/ 3941 w 19998"/>
                <a:gd name="connsiteY297" fmla="*/ 9353 h 19998"/>
                <a:gd name="connsiteX298" fmla="*/ 3918 w 19998"/>
                <a:gd name="connsiteY298" fmla="*/ 9353 h 19998"/>
                <a:gd name="connsiteX299" fmla="*/ 4168 w 19998"/>
                <a:gd name="connsiteY299" fmla="*/ 9071 h 19998"/>
                <a:gd name="connsiteX300" fmla="*/ 3753 w 19998"/>
                <a:gd name="connsiteY300" fmla="*/ 8829 h 19998"/>
                <a:gd name="connsiteX301" fmla="*/ 3899 w 19998"/>
                <a:gd name="connsiteY301" fmla="*/ 8645 h 19998"/>
                <a:gd name="connsiteX302" fmla="*/ 3899 w 19998"/>
                <a:gd name="connsiteY302" fmla="*/ 8521 h 19998"/>
                <a:gd name="connsiteX303" fmla="*/ 4472 w 19998"/>
                <a:gd name="connsiteY303" fmla="*/ 8666 h 19998"/>
                <a:gd name="connsiteX304" fmla="*/ 3877 w 19998"/>
                <a:gd name="connsiteY304" fmla="*/ 8457 h 19998"/>
                <a:gd name="connsiteX305" fmla="*/ 3689 w 19998"/>
                <a:gd name="connsiteY305" fmla="*/ 8587 h 19998"/>
                <a:gd name="connsiteX306" fmla="*/ 3360 w 19998"/>
                <a:gd name="connsiteY306" fmla="*/ 8401 h 19998"/>
                <a:gd name="connsiteX307" fmla="*/ 3303 w 19998"/>
                <a:gd name="connsiteY307" fmla="*/ 8239 h 19998"/>
                <a:gd name="connsiteX308" fmla="*/ 3465 w 19998"/>
                <a:gd name="connsiteY308" fmla="*/ 8077 h 19998"/>
                <a:gd name="connsiteX309" fmla="*/ 3344 w 19998"/>
                <a:gd name="connsiteY309" fmla="*/ 7910 h 19998"/>
                <a:gd name="connsiteX310" fmla="*/ 2844 w 19998"/>
                <a:gd name="connsiteY310" fmla="*/ 7933 h 19998"/>
                <a:gd name="connsiteX311" fmla="*/ 3115 w 19998"/>
                <a:gd name="connsiteY311" fmla="*/ 7651 h 19998"/>
                <a:gd name="connsiteX312" fmla="*/ 2477 w 19998"/>
                <a:gd name="connsiteY312" fmla="*/ 7750 h 19998"/>
                <a:gd name="connsiteX313" fmla="*/ 2477 w 19998"/>
                <a:gd name="connsiteY313" fmla="*/ 7973 h 19998"/>
                <a:gd name="connsiteX314" fmla="*/ 2127 w 19998"/>
                <a:gd name="connsiteY314" fmla="*/ 7442 h 19998"/>
                <a:gd name="connsiteX315" fmla="*/ 1831 w 19998"/>
                <a:gd name="connsiteY315" fmla="*/ 7261 h 19998"/>
                <a:gd name="connsiteX316" fmla="*/ 1260 w 19998"/>
                <a:gd name="connsiteY316" fmla="*/ 6996 h 19998"/>
                <a:gd name="connsiteX317" fmla="*/ 1276 w 19998"/>
                <a:gd name="connsiteY317" fmla="*/ 6975 h 19998"/>
                <a:gd name="connsiteX318" fmla="*/ 1260 w 19998"/>
                <a:gd name="connsiteY318" fmla="*/ 6958 h 19998"/>
                <a:gd name="connsiteX319" fmla="*/ 1172 w 19998"/>
                <a:gd name="connsiteY319" fmla="*/ 6892 h 19998"/>
                <a:gd name="connsiteX320" fmla="*/ 886 w 19998"/>
                <a:gd name="connsiteY320" fmla="*/ 6975 h 19998"/>
                <a:gd name="connsiteX321" fmla="*/ 679 w 19998"/>
                <a:gd name="connsiteY321" fmla="*/ 7099 h 19998"/>
                <a:gd name="connsiteX322" fmla="*/ 533 w 19998"/>
                <a:gd name="connsiteY322" fmla="*/ 7078 h 19998"/>
                <a:gd name="connsiteX323" fmla="*/ 533 w 19998"/>
                <a:gd name="connsiteY323" fmla="*/ 7022 h 19998"/>
                <a:gd name="connsiteX324" fmla="*/ 574 w 19998"/>
                <a:gd name="connsiteY324" fmla="*/ 6996 h 19998"/>
                <a:gd name="connsiteX325" fmla="*/ 305 w 19998"/>
                <a:gd name="connsiteY325" fmla="*/ 6568 h 19998"/>
                <a:gd name="connsiteX326" fmla="*/ 264 w 19998"/>
                <a:gd name="connsiteY326" fmla="*/ 6594 h 19998"/>
                <a:gd name="connsiteX327" fmla="*/ 164 w 19998"/>
                <a:gd name="connsiteY327" fmla="*/ 6528 h 19998"/>
                <a:gd name="connsiteX328" fmla="*/ 0 w 19998"/>
                <a:gd name="connsiteY328" fmla="*/ 6490 h 19998"/>
                <a:gd name="connsiteX329" fmla="*/ 17 w 19998"/>
                <a:gd name="connsiteY329" fmla="*/ 6465 h 19998"/>
                <a:gd name="connsiteX330" fmla="*/ 57 w 19998"/>
                <a:gd name="connsiteY330" fmla="*/ 6465 h 19998"/>
                <a:gd name="connsiteX331" fmla="*/ 695 w 19998"/>
                <a:gd name="connsiteY331" fmla="*/ 6408 h 19998"/>
                <a:gd name="connsiteX332" fmla="*/ 760 w 19998"/>
                <a:gd name="connsiteY332" fmla="*/ 6262 h 19998"/>
                <a:gd name="connsiteX333" fmla="*/ 433 w 19998"/>
                <a:gd name="connsiteY333" fmla="*/ 6084 h 19998"/>
                <a:gd name="connsiteX334" fmla="*/ 348 w 19998"/>
                <a:gd name="connsiteY334" fmla="*/ 6204 h 19998"/>
                <a:gd name="connsiteX335" fmla="*/ 329 w 19998"/>
                <a:gd name="connsiteY335" fmla="*/ 6204 h 19998"/>
                <a:gd name="connsiteX336" fmla="*/ 305 w 19998"/>
                <a:gd name="connsiteY336" fmla="*/ 6060 h 19998"/>
                <a:gd name="connsiteX337" fmla="*/ 348 w 19998"/>
                <a:gd name="connsiteY337" fmla="*/ 6044 h 19998"/>
                <a:gd name="connsiteX338" fmla="*/ 348 w 19998"/>
                <a:gd name="connsiteY338" fmla="*/ 5997 h 19998"/>
                <a:gd name="connsiteX339" fmla="*/ 248 w 19998"/>
                <a:gd name="connsiteY339" fmla="*/ 5997 h 19998"/>
                <a:gd name="connsiteX340" fmla="*/ 221 w 19998"/>
                <a:gd name="connsiteY340" fmla="*/ 5938 h 19998"/>
                <a:gd name="connsiteX341" fmla="*/ 329 w 19998"/>
                <a:gd name="connsiteY341" fmla="*/ 5938 h 19998"/>
                <a:gd name="connsiteX342" fmla="*/ 348 w 19998"/>
                <a:gd name="connsiteY342" fmla="*/ 5818 h 19998"/>
                <a:gd name="connsiteX343" fmla="*/ 391 w 19998"/>
                <a:gd name="connsiteY343" fmla="*/ 5818 h 19998"/>
                <a:gd name="connsiteX344" fmla="*/ 369 w 19998"/>
                <a:gd name="connsiteY344" fmla="*/ 5917 h 19998"/>
                <a:gd name="connsiteX345" fmla="*/ 433 w 19998"/>
                <a:gd name="connsiteY345" fmla="*/ 5877 h 19998"/>
                <a:gd name="connsiteX346" fmla="*/ 433 w 19998"/>
                <a:gd name="connsiteY346" fmla="*/ 5898 h 19998"/>
                <a:gd name="connsiteX347" fmla="*/ 410 w 19998"/>
                <a:gd name="connsiteY347" fmla="*/ 5917 h 19998"/>
                <a:gd name="connsiteX348" fmla="*/ 555 w 19998"/>
                <a:gd name="connsiteY348" fmla="*/ 5938 h 19998"/>
                <a:gd name="connsiteX349" fmla="*/ 555 w 19998"/>
                <a:gd name="connsiteY349" fmla="*/ 5955 h 19998"/>
                <a:gd name="connsiteX350" fmla="*/ 738 w 19998"/>
                <a:gd name="connsiteY350" fmla="*/ 5938 h 19998"/>
                <a:gd name="connsiteX351" fmla="*/ 695 w 19998"/>
                <a:gd name="connsiteY351" fmla="*/ 5835 h 19998"/>
                <a:gd name="connsiteX352" fmla="*/ 655 w 19998"/>
                <a:gd name="connsiteY352" fmla="*/ 5835 h 19998"/>
                <a:gd name="connsiteX353" fmla="*/ 598 w 19998"/>
                <a:gd name="connsiteY353" fmla="*/ 5736 h 19998"/>
                <a:gd name="connsiteX354" fmla="*/ 141 w 19998"/>
                <a:gd name="connsiteY354" fmla="*/ 5778 h 19998"/>
                <a:gd name="connsiteX355" fmla="*/ 141 w 19998"/>
                <a:gd name="connsiteY355" fmla="*/ 5795 h 19998"/>
                <a:gd name="connsiteX356" fmla="*/ 17 w 19998"/>
                <a:gd name="connsiteY356" fmla="*/ 5818 h 19998"/>
                <a:gd name="connsiteX357" fmla="*/ 141 w 19998"/>
                <a:gd name="connsiteY357" fmla="*/ 5287 h 19998"/>
                <a:gd name="connsiteX358" fmla="*/ 181 w 19998"/>
                <a:gd name="connsiteY358" fmla="*/ 5268 h 19998"/>
                <a:gd name="connsiteX359" fmla="*/ 348 w 19998"/>
                <a:gd name="connsiteY359" fmla="*/ 5247 h 19998"/>
                <a:gd name="connsiteX360" fmla="*/ 450 w 19998"/>
                <a:gd name="connsiteY360" fmla="*/ 5149 h 19998"/>
                <a:gd name="connsiteX361" fmla="*/ 617 w 19998"/>
                <a:gd name="connsiteY361" fmla="*/ 5149 h 19998"/>
                <a:gd name="connsiteX362" fmla="*/ 803 w 19998"/>
                <a:gd name="connsiteY362" fmla="*/ 5085 h 19998"/>
                <a:gd name="connsiteX363" fmla="*/ 826 w 19998"/>
                <a:gd name="connsiteY363" fmla="*/ 5106 h 19998"/>
                <a:gd name="connsiteX364" fmla="*/ 803 w 19998"/>
                <a:gd name="connsiteY364" fmla="*/ 5149 h 19998"/>
                <a:gd name="connsiteX365" fmla="*/ 1276 w 19998"/>
                <a:gd name="connsiteY365" fmla="*/ 5022 h 19998"/>
                <a:gd name="connsiteX366" fmla="*/ 1276 w 19998"/>
                <a:gd name="connsiteY366" fmla="*/ 5003 h 19998"/>
                <a:gd name="connsiteX367" fmla="*/ 1276 w 19998"/>
                <a:gd name="connsiteY367" fmla="*/ 5022 h 19998"/>
                <a:gd name="connsiteX368" fmla="*/ 1298 w 19998"/>
                <a:gd name="connsiteY368" fmla="*/ 5022 h 19998"/>
                <a:gd name="connsiteX369" fmla="*/ 1341 w 19998"/>
                <a:gd name="connsiteY369" fmla="*/ 5165 h 19998"/>
                <a:gd name="connsiteX370" fmla="*/ 1524 w 19998"/>
                <a:gd name="connsiteY370" fmla="*/ 5069 h 19998"/>
                <a:gd name="connsiteX371" fmla="*/ 1562 w 19998"/>
                <a:gd name="connsiteY371" fmla="*/ 5069 h 19998"/>
                <a:gd name="connsiteX372" fmla="*/ 1815 w 19998"/>
                <a:gd name="connsiteY372" fmla="*/ 5125 h 19998"/>
                <a:gd name="connsiteX373" fmla="*/ 1936 w 19998"/>
                <a:gd name="connsiteY373" fmla="*/ 5165 h 19998"/>
                <a:gd name="connsiteX374" fmla="*/ 1936 w 19998"/>
                <a:gd name="connsiteY374" fmla="*/ 5149 h 19998"/>
                <a:gd name="connsiteX375" fmla="*/ 1979 w 19998"/>
                <a:gd name="connsiteY375" fmla="*/ 5003 h 19998"/>
                <a:gd name="connsiteX376" fmla="*/ 1936 w 19998"/>
                <a:gd name="connsiteY376" fmla="*/ 4939 h 19998"/>
                <a:gd name="connsiteX377" fmla="*/ 2103 w 19998"/>
                <a:gd name="connsiteY377" fmla="*/ 4820 h 19998"/>
                <a:gd name="connsiteX378" fmla="*/ 2496 w 19998"/>
                <a:gd name="connsiteY378" fmla="*/ 4777 h 19998"/>
                <a:gd name="connsiteX379" fmla="*/ 2536 w 19998"/>
                <a:gd name="connsiteY379" fmla="*/ 4860 h 19998"/>
                <a:gd name="connsiteX380" fmla="*/ 2722 w 19998"/>
                <a:gd name="connsiteY380" fmla="*/ 4761 h 19998"/>
                <a:gd name="connsiteX381" fmla="*/ 2722 w 19998"/>
                <a:gd name="connsiteY381" fmla="*/ 4900 h 19998"/>
                <a:gd name="connsiteX382" fmla="*/ 2805 w 19998"/>
                <a:gd name="connsiteY382" fmla="*/ 4923 h 19998"/>
                <a:gd name="connsiteX383" fmla="*/ 2970 w 19998"/>
                <a:gd name="connsiteY383" fmla="*/ 5189 h 19998"/>
                <a:gd name="connsiteX384" fmla="*/ 3256 w 19998"/>
                <a:gd name="connsiteY384" fmla="*/ 5673 h 19998"/>
                <a:gd name="connsiteX385" fmla="*/ 3608 w 19998"/>
                <a:gd name="connsiteY385" fmla="*/ 5391 h 19998"/>
                <a:gd name="connsiteX386" fmla="*/ 3860 w 19998"/>
                <a:gd name="connsiteY386" fmla="*/ 5268 h 19998"/>
                <a:gd name="connsiteX387" fmla="*/ 3999 w 19998"/>
                <a:gd name="connsiteY387" fmla="*/ 5534 h 19998"/>
                <a:gd name="connsiteX388" fmla="*/ 4351 w 19998"/>
                <a:gd name="connsiteY388" fmla="*/ 5351 h 19998"/>
                <a:gd name="connsiteX389" fmla="*/ 4580 w 19998"/>
                <a:gd name="connsiteY389" fmla="*/ 5268 h 19998"/>
                <a:gd name="connsiteX390" fmla="*/ 4580 w 19998"/>
                <a:gd name="connsiteY390" fmla="*/ 5471 h 19998"/>
                <a:gd name="connsiteX391" fmla="*/ 4994 w 19998"/>
                <a:gd name="connsiteY391" fmla="*/ 5449 h 19998"/>
                <a:gd name="connsiteX392" fmla="*/ 5323 w 19998"/>
                <a:gd name="connsiteY392" fmla="*/ 5471 h 19998"/>
                <a:gd name="connsiteX393" fmla="*/ 5242 w 19998"/>
                <a:gd name="connsiteY393" fmla="*/ 5407 h 19998"/>
                <a:gd name="connsiteX394" fmla="*/ 4994 w 19998"/>
                <a:gd name="connsiteY394" fmla="*/ 5003 h 19998"/>
                <a:gd name="connsiteX395" fmla="*/ 4970 w 19998"/>
                <a:gd name="connsiteY395" fmla="*/ 5003 h 19998"/>
                <a:gd name="connsiteX396" fmla="*/ 5054 w 19998"/>
                <a:gd name="connsiteY396" fmla="*/ 4618 h 19998"/>
                <a:gd name="connsiteX397" fmla="*/ 5054 w 19998"/>
                <a:gd name="connsiteY397" fmla="*/ 4601 h 19998"/>
                <a:gd name="connsiteX398" fmla="*/ 5037 w 19998"/>
                <a:gd name="connsiteY398" fmla="*/ 4618 h 19998"/>
                <a:gd name="connsiteX399" fmla="*/ 5011 w 19998"/>
                <a:gd name="connsiteY399" fmla="*/ 4131 h 19998"/>
                <a:gd name="connsiteX400" fmla="*/ 4642 w 19998"/>
                <a:gd name="connsiteY400" fmla="*/ 3335 h 19998"/>
                <a:gd name="connsiteX401" fmla="*/ 4663 w 19998"/>
                <a:gd name="connsiteY401" fmla="*/ 3092 h 19998"/>
                <a:gd name="connsiteX402" fmla="*/ 4563 w 19998"/>
                <a:gd name="connsiteY402" fmla="*/ 3050 h 19998"/>
                <a:gd name="connsiteX403" fmla="*/ 4684 w 19998"/>
                <a:gd name="connsiteY403" fmla="*/ 2947 h 19998"/>
                <a:gd name="connsiteX404" fmla="*/ 5242 w 19998"/>
                <a:gd name="connsiteY404" fmla="*/ 3092 h 19998"/>
                <a:gd name="connsiteX405" fmla="*/ 5258 w 19998"/>
                <a:gd name="connsiteY405" fmla="*/ 3029 h 19998"/>
                <a:gd name="connsiteX406" fmla="*/ 5570 w 19998"/>
                <a:gd name="connsiteY406" fmla="*/ 3050 h 19998"/>
                <a:gd name="connsiteX407" fmla="*/ 5632 w 19998"/>
                <a:gd name="connsiteY407" fmla="*/ 3252 h 19998"/>
                <a:gd name="connsiteX408" fmla="*/ 5592 w 19998"/>
                <a:gd name="connsiteY408" fmla="*/ 3252 h 19998"/>
                <a:gd name="connsiteX409" fmla="*/ 5570 w 19998"/>
                <a:gd name="connsiteY409" fmla="*/ 3316 h 19998"/>
                <a:gd name="connsiteX410" fmla="*/ 5511 w 19998"/>
                <a:gd name="connsiteY410" fmla="*/ 3316 h 19998"/>
                <a:gd name="connsiteX411" fmla="*/ 5675 w 19998"/>
                <a:gd name="connsiteY411" fmla="*/ 3800 h 19998"/>
                <a:gd name="connsiteX412" fmla="*/ 5649 w 19998"/>
                <a:gd name="connsiteY412" fmla="*/ 3826 h 19998"/>
                <a:gd name="connsiteX413" fmla="*/ 5732 w 19998"/>
                <a:gd name="connsiteY413" fmla="*/ 3842 h 19998"/>
                <a:gd name="connsiteX414" fmla="*/ 5713 w 19998"/>
                <a:gd name="connsiteY414" fmla="*/ 3842 h 19998"/>
                <a:gd name="connsiteX415" fmla="*/ 5732 w 19998"/>
                <a:gd name="connsiteY415" fmla="*/ 3882 h 19998"/>
                <a:gd name="connsiteX416" fmla="*/ 5775 w 19998"/>
                <a:gd name="connsiteY416" fmla="*/ 3882 h 19998"/>
                <a:gd name="connsiteX417" fmla="*/ 5861 w 19998"/>
                <a:gd name="connsiteY417" fmla="*/ 3762 h 19998"/>
                <a:gd name="connsiteX418" fmla="*/ 6499 w 19998"/>
                <a:gd name="connsiteY418" fmla="*/ 3906 h 19998"/>
                <a:gd name="connsiteX419" fmla="*/ 7611 w 19998"/>
                <a:gd name="connsiteY419" fmla="*/ 3826 h 19998"/>
                <a:gd name="connsiteX420" fmla="*/ 7923 w 19998"/>
                <a:gd name="connsiteY420" fmla="*/ 3722 h 19998"/>
                <a:gd name="connsiteX421" fmla="*/ 8045 w 19998"/>
                <a:gd name="connsiteY421" fmla="*/ 3703 h 19998"/>
                <a:gd name="connsiteX422" fmla="*/ 7611 w 19998"/>
                <a:gd name="connsiteY422" fmla="*/ 3600 h 19998"/>
                <a:gd name="connsiteX423" fmla="*/ 7611 w 19998"/>
                <a:gd name="connsiteY423" fmla="*/ 3581 h 19998"/>
                <a:gd name="connsiteX424" fmla="*/ 7799 w 19998"/>
                <a:gd name="connsiteY424" fmla="*/ 3092 h 19998"/>
                <a:gd name="connsiteX425" fmla="*/ 9574 w 19998"/>
                <a:gd name="connsiteY425" fmla="*/ 2317 h 19998"/>
                <a:gd name="connsiteX426" fmla="*/ 9843 w 19998"/>
                <a:gd name="connsiteY426" fmla="*/ 1993 h 19998"/>
                <a:gd name="connsiteX427" fmla="*/ 9902 w 19998"/>
                <a:gd name="connsiteY427" fmla="*/ 2051 h 19998"/>
                <a:gd name="connsiteX428" fmla="*/ 10031 w 19998"/>
                <a:gd name="connsiteY428" fmla="*/ 2051 h 19998"/>
                <a:gd name="connsiteX429" fmla="*/ 9964 w 19998"/>
                <a:gd name="connsiteY429" fmla="*/ 1972 h 19998"/>
                <a:gd name="connsiteX430" fmla="*/ 9943 w 19998"/>
                <a:gd name="connsiteY430" fmla="*/ 1993 h 19998"/>
                <a:gd name="connsiteX431" fmla="*/ 9843 w 19998"/>
                <a:gd name="connsiteY431" fmla="*/ 1645 h 19998"/>
                <a:gd name="connsiteX432" fmla="*/ 9902 w 19998"/>
                <a:gd name="connsiteY432" fmla="*/ 1645 h 19998"/>
                <a:gd name="connsiteX433" fmla="*/ 9902 w 19998"/>
                <a:gd name="connsiteY433" fmla="*/ 1628 h 19998"/>
                <a:gd name="connsiteX434" fmla="*/ 9902 w 19998"/>
                <a:gd name="connsiteY434" fmla="*/ 1607 h 19998"/>
                <a:gd name="connsiteX435" fmla="*/ 9843 w 19998"/>
                <a:gd name="connsiteY435" fmla="*/ 1542 h 19998"/>
                <a:gd name="connsiteX436" fmla="*/ 9886 w 19998"/>
                <a:gd name="connsiteY436" fmla="*/ 1260 h 19998"/>
                <a:gd name="connsiteX437" fmla="*/ 9926 w 19998"/>
                <a:gd name="connsiteY437" fmla="*/ 1243 h 19998"/>
                <a:gd name="connsiteX438" fmla="*/ 9886 w 19998"/>
                <a:gd name="connsiteY438" fmla="*/ 815 h 19998"/>
                <a:gd name="connsiteX439" fmla="*/ 9902 w 19998"/>
                <a:gd name="connsiteY439" fmla="*/ 815 h 19998"/>
                <a:gd name="connsiteX440" fmla="*/ 9886 w 19998"/>
                <a:gd name="connsiteY440" fmla="*/ 484 h 19998"/>
                <a:gd name="connsiteX441" fmla="*/ 10645 w 19998"/>
                <a:gd name="connsiteY441" fmla="*/ 186 h 19998"/>
                <a:gd name="connsiteX442" fmla="*/ 11307 w 19998"/>
                <a:gd name="connsiteY442" fmla="*/ 0 h 19998"/>
                <a:gd name="connsiteX443" fmla="*/ 11431 w 19998"/>
                <a:gd name="connsiteY443" fmla="*/ 324 h 19998"/>
                <a:gd name="connsiteX444" fmla="*/ 11431 w 19998"/>
                <a:gd name="connsiteY444" fmla="*/ 630 h 19998"/>
                <a:gd name="connsiteX445" fmla="*/ 11577 w 19998"/>
                <a:gd name="connsiteY445" fmla="*/ 630 h 19998"/>
                <a:gd name="connsiteX446" fmla="*/ 11700 w 19998"/>
                <a:gd name="connsiteY446" fmla="*/ 832 h 19998"/>
                <a:gd name="connsiteX447" fmla="*/ 11822 w 19998"/>
                <a:gd name="connsiteY447" fmla="*/ 895 h 19998"/>
                <a:gd name="connsiteX448" fmla="*/ 12158 w 19998"/>
                <a:gd name="connsiteY448" fmla="*/ 670 h 19998"/>
                <a:gd name="connsiteX449" fmla="*/ 12279 w 19998"/>
                <a:gd name="connsiteY449" fmla="*/ 792 h 19998"/>
                <a:gd name="connsiteX450" fmla="*/ 12255 w 19998"/>
                <a:gd name="connsiteY450" fmla="*/ 815 h 19998"/>
                <a:gd name="connsiteX451" fmla="*/ 12360 w 19998"/>
                <a:gd name="connsiteY451" fmla="*/ 895 h 19998"/>
                <a:gd name="connsiteX452" fmla="*/ 12360 w 19998"/>
                <a:gd name="connsiteY452" fmla="*/ 912 h 19998"/>
                <a:gd name="connsiteX453" fmla="*/ 12339 w 19998"/>
                <a:gd name="connsiteY453" fmla="*/ 935 h 19998"/>
                <a:gd name="connsiteX454" fmla="*/ 12548 w 19998"/>
                <a:gd name="connsiteY454" fmla="*/ 1342 h 19998"/>
                <a:gd name="connsiteX455" fmla="*/ 12753 w 19998"/>
                <a:gd name="connsiteY455" fmla="*/ 1260 h 19998"/>
                <a:gd name="connsiteX456" fmla="*/ 12729 w 19998"/>
                <a:gd name="connsiteY456" fmla="*/ 1363 h 19998"/>
                <a:gd name="connsiteX457" fmla="*/ 12834 w 19998"/>
                <a:gd name="connsiteY457" fmla="*/ 1323 h 19998"/>
                <a:gd name="connsiteX458" fmla="*/ 12853 w 19998"/>
                <a:gd name="connsiteY458" fmla="*/ 1342 h 19998"/>
                <a:gd name="connsiteX459" fmla="*/ 12901 w 19998"/>
                <a:gd name="connsiteY459" fmla="*/ 1342 h 19998"/>
                <a:gd name="connsiteX460" fmla="*/ 13039 w 19998"/>
                <a:gd name="connsiteY460" fmla="*/ 1769 h 19998"/>
                <a:gd name="connsiteX461" fmla="*/ 13039 w 19998"/>
                <a:gd name="connsiteY461" fmla="*/ 1751 h 19998"/>
                <a:gd name="connsiteX462" fmla="*/ 13065 w 19998"/>
                <a:gd name="connsiteY462" fmla="*/ 1751 h 19998"/>
                <a:gd name="connsiteX463" fmla="*/ 13082 w 19998"/>
                <a:gd name="connsiteY463" fmla="*/ 1671 h 19998"/>
                <a:gd name="connsiteX464" fmla="*/ 13186 w 19998"/>
                <a:gd name="connsiteY464" fmla="*/ 1645 h 19998"/>
                <a:gd name="connsiteX465" fmla="*/ 13203 w 19998"/>
                <a:gd name="connsiteY465" fmla="*/ 1671 h 19998"/>
                <a:gd name="connsiteX466" fmla="*/ 13203 w 19998"/>
                <a:gd name="connsiteY466" fmla="*/ 1645 h 19998"/>
                <a:gd name="connsiteX467" fmla="*/ 13267 w 19998"/>
                <a:gd name="connsiteY467" fmla="*/ 1645 h 19998"/>
                <a:gd name="connsiteX468" fmla="*/ 13267 w 19998"/>
                <a:gd name="connsiteY468" fmla="*/ 1671 h 19998"/>
                <a:gd name="connsiteX469" fmla="*/ 13308 w 19998"/>
                <a:gd name="connsiteY469" fmla="*/ 1687 h 19998"/>
                <a:gd name="connsiteX470" fmla="*/ 13308 w 19998"/>
                <a:gd name="connsiteY470" fmla="*/ 1711 h 19998"/>
                <a:gd name="connsiteX471" fmla="*/ 13515 w 19998"/>
                <a:gd name="connsiteY471" fmla="*/ 1628 h 19998"/>
                <a:gd name="connsiteX472" fmla="*/ 13598 w 19998"/>
                <a:gd name="connsiteY472" fmla="*/ 1751 h 19998"/>
                <a:gd name="connsiteX473" fmla="*/ 13660 w 19998"/>
                <a:gd name="connsiteY473" fmla="*/ 1769 h 19998"/>
                <a:gd name="connsiteX474" fmla="*/ 13660 w 19998"/>
                <a:gd name="connsiteY474" fmla="*/ 1833 h 19998"/>
                <a:gd name="connsiteX475" fmla="*/ 13677 w 19998"/>
                <a:gd name="connsiteY475" fmla="*/ 1833 h 19998"/>
                <a:gd name="connsiteX476" fmla="*/ 13677 w 19998"/>
                <a:gd name="connsiteY476" fmla="*/ 1849 h 19998"/>
                <a:gd name="connsiteX477" fmla="*/ 13725 w 19998"/>
                <a:gd name="connsiteY477" fmla="*/ 1849 h 19998"/>
                <a:gd name="connsiteX478" fmla="*/ 13703 w 19998"/>
                <a:gd name="connsiteY478" fmla="*/ 1833 h 19998"/>
                <a:gd name="connsiteX479" fmla="*/ 13725 w 19998"/>
                <a:gd name="connsiteY479" fmla="*/ 1791 h 19998"/>
                <a:gd name="connsiteX480" fmla="*/ 13808 w 19998"/>
                <a:gd name="connsiteY480" fmla="*/ 1873 h 19998"/>
                <a:gd name="connsiteX481" fmla="*/ 13725 w 19998"/>
                <a:gd name="connsiteY481" fmla="*/ 2155 h 19998"/>
                <a:gd name="connsiteX482" fmla="*/ 13725 w 19998"/>
                <a:gd name="connsiteY482" fmla="*/ 2138 h 19998"/>
                <a:gd name="connsiteX483" fmla="*/ 13784 w 19998"/>
                <a:gd name="connsiteY483" fmla="*/ 2155 h 19998"/>
                <a:gd name="connsiteX484" fmla="*/ 13825 w 19998"/>
                <a:gd name="connsiteY484" fmla="*/ 2301 h 19998"/>
                <a:gd name="connsiteX485" fmla="*/ 13703 w 19998"/>
                <a:gd name="connsiteY485" fmla="*/ 2420 h 19998"/>
                <a:gd name="connsiteX486" fmla="*/ 13741 w 19998"/>
                <a:gd name="connsiteY486" fmla="*/ 2463 h 19998"/>
                <a:gd name="connsiteX487" fmla="*/ 13703 w 19998"/>
                <a:gd name="connsiteY487" fmla="*/ 2503 h 19998"/>
                <a:gd name="connsiteX488" fmla="*/ 13784 w 19998"/>
                <a:gd name="connsiteY488" fmla="*/ 2519 h 19998"/>
                <a:gd name="connsiteX489" fmla="*/ 13784 w 19998"/>
                <a:gd name="connsiteY489" fmla="*/ 2540 h 19998"/>
                <a:gd name="connsiteX490" fmla="*/ 13849 w 19998"/>
                <a:gd name="connsiteY490" fmla="*/ 2540 h 19998"/>
                <a:gd name="connsiteX491" fmla="*/ 14280 w 19998"/>
                <a:gd name="connsiteY491" fmla="*/ 2540 h 19998"/>
                <a:gd name="connsiteX492" fmla="*/ 14527 w 19998"/>
                <a:gd name="connsiteY492" fmla="*/ 2437 h 19998"/>
                <a:gd name="connsiteX493" fmla="*/ 14527 w 19998"/>
                <a:gd name="connsiteY493" fmla="*/ 2218 h 19998"/>
                <a:gd name="connsiteX494" fmla="*/ 14715 w 19998"/>
                <a:gd name="connsiteY494" fmla="*/ 2051 h 19998"/>
                <a:gd name="connsiteX495" fmla="*/ 14815 w 19998"/>
                <a:gd name="connsiteY495" fmla="*/ 2115 h 19998"/>
                <a:gd name="connsiteX496" fmla="*/ 14775 w 19998"/>
                <a:gd name="connsiteY496" fmla="*/ 2138 h 19998"/>
                <a:gd name="connsiteX497" fmla="*/ 14796 w 19998"/>
                <a:gd name="connsiteY497" fmla="*/ 2218 h 19998"/>
                <a:gd name="connsiteX498" fmla="*/ 14756 w 19998"/>
                <a:gd name="connsiteY498" fmla="*/ 2195 h 19998"/>
                <a:gd name="connsiteX499" fmla="*/ 14732 w 19998"/>
                <a:gd name="connsiteY499" fmla="*/ 2218 h 19998"/>
                <a:gd name="connsiteX500" fmla="*/ 14756 w 19998"/>
                <a:gd name="connsiteY500" fmla="*/ 2237 h 19998"/>
                <a:gd name="connsiteX501" fmla="*/ 14732 w 19998"/>
                <a:gd name="connsiteY501" fmla="*/ 2275 h 19998"/>
                <a:gd name="connsiteX502" fmla="*/ 14715 w 19998"/>
                <a:gd name="connsiteY502" fmla="*/ 2275 h 19998"/>
                <a:gd name="connsiteX503" fmla="*/ 14756 w 19998"/>
                <a:gd name="connsiteY503" fmla="*/ 2341 h 19998"/>
                <a:gd name="connsiteX504" fmla="*/ 14675 w 19998"/>
                <a:gd name="connsiteY504" fmla="*/ 2519 h 19998"/>
                <a:gd name="connsiteX505" fmla="*/ 14815 w 19998"/>
                <a:gd name="connsiteY505" fmla="*/ 2622 h 19998"/>
                <a:gd name="connsiteX506" fmla="*/ 14796 w 19998"/>
                <a:gd name="connsiteY506" fmla="*/ 2904 h 19998"/>
                <a:gd name="connsiteX507" fmla="*/ 14918 w 19998"/>
                <a:gd name="connsiteY507" fmla="*/ 2904 h 19998"/>
                <a:gd name="connsiteX508" fmla="*/ 14918 w 19998"/>
                <a:gd name="connsiteY508" fmla="*/ 2867 h 19998"/>
                <a:gd name="connsiteX509" fmla="*/ 15001 w 19998"/>
                <a:gd name="connsiteY509" fmla="*/ 2888 h 19998"/>
                <a:gd name="connsiteX510" fmla="*/ 15230 w 19998"/>
                <a:gd name="connsiteY510" fmla="*/ 3074 h 19998"/>
                <a:gd name="connsiteX511" fmla="*/ 15249 w 19998"/>
                <a:gd name="connsiteY511" fmla="*/ 3050 h 19998"/>
                <a:gd name="connsiteX512" fmla="*/ 15249 w 19998"/>
                <a:gd name="connsiteY512" fmla="*/ 3114 h 19998"/>
                <a:gd name="connsiteX513" fmla="*/ 15330 w 19998"/>
                <a:gd name="connsiteY513" fmla="*/ 3114 h 19998"/>
                <a:gd name="connsiteX514" fmla="*/ 15418 w 19998"/>
                <a:gd name="connsiteY514" fmla="*/ 3114 h 19998"/>
                <a:gd name="connsiteX515" fmla="*/ 15499 w 19998"/>
                <a:gd name="connsiteY515" fmla="*/ 3196 h 19998"/>
                <a:gd name="connsiteX516" fmla="*/ 15475 w 19998"/>
                <a:gd name="connsiteY516" fmla="*/ 3252 h 19998"/>
                <a:gd name="connsiteX517" fmla="*/ 15499 w 19998"/>
                <a:gd name="connsiteY517" fmla="*/ 3295 h 19998"/>
                <a:gd name="connsiteX518" fmla="*/ 15499 w 19998"/>
                <a:gd name="connsiteY518" fmla="*/ 3276 h 19998"/>
                <a:gd name="connsiteX519" fmla="*/ 15599 w 19998"/>
                <a:gd name="connsiteY519" fmla="*/ 3276 h 19998"/>
                <a:gd name="connsiteX520" fmla="*/ 15704 w 19998"/>
                <a:gd name="connsiteY520" fmla="*/ 3374 h 19998"/>
                <a:gd name="connsiteX521" fmla="*/ 15682 w 19998"/>
                <a:gd name="connsiteY521" fmla="*/ 3414 h 19998"/>
                <a:gd name="connsiteX522" fmla="*/ 15723 w 19998"/>
                <a:gd name="connsiteY522" fmla="*/ 3478 h 19998"/>
                <a:gd name="connsiteX523" fmla="*/ 15704 w 19998"/>
                <a:gd name="connsiteY523" fmla="*/ 3497 h 19998"/>
                <a:gd name="connsiteX524" fmla="*/ 15747 w 19998"/>
                <a:gd name="connsiteY524" fmla="*/ 3534 h 19998"/>
                <a:gd name="connsiteX525" fmla="*/ 15747 w 19998"/>
                <a:gd name="connsiteY525" fmla="*/ 3518 h 19998"/>
                <a:gd name="connsiteX526" fmla="*/ 15935 w 19998"/>
                <a:gd name="connsiteY526" fmla="*/ 3478 h 19998"/>
                <a:gd name="connsiteX527" fmla="*/ 15935 w 19998"/>
                <a:gd name="connsiteY527" fmla="*/ 3518 h 19998"/>
                <a:gd name="connsiteX528" fmla="*/ 15951 w 19998"/>
                <a:gd name="connsiteY528" fmla="*/ 3518 h 19998"/>
                <a:gd name="connsiteX529" fmla="*/ 15992 w 19998"/>
                <a:gd name="connsiteY529" fmla="*/ 3414 h 19998"/>
                <a:gd name="connsiteX530" fmla="*/ 16156 w 19998"/>
                <a:gd name="connsiteY530" fmla="*/ 3414 h 19998"/>
                <a:gd name="connsiteX531" fmla="*/ 16156 w 19998"/>
                <a:gd name="connsiteY531" fmla="*/ 3374 h 19998"/>
                <a:gd name="connsiteX532" fmla="*/ 16302 w 19998"/>
                <a:gd name="connsiteY532" fmla="*/ 3436 h 19998"/>
                <a:gd name="connsiteX533" fmla="*/ 16285 w 19998"/>
                <a:gd name="connsiteY533" fmla="*/ 3454 h 19998"/>
                <a:gd name="connsiteX534" fmla="*/ 16366 w 19998"/>
                <a:gd name="connsiteY534" fmla="*/ 3518 h 19998"/>
                <a:gd name="connsiteX535" fmla="*/ 16490 w 19998"/>
                <a:gd name="connsiteY535" fmla="*/ 3518 h 19998"/>
                <a:gd name="connsiteX536" fmla="*/ 16506 w 19998"/>
                <a:gd name="connsiteY536" fmla="*/ 3600 h 19998"/>
                <a:gd name="connsiteX537" fmla="*/ 16590 w 19998"/>
                <a:gd name="connsiteY537" fmla="*/ 3624 h 19998"/>
                <a:gd name="connsiteX538" fmla="*/ 16611 w 19998"/>
                <a:gd name="connsiteY538" fmla="*/ 3581 h 19998"/>
                <a:gd name="connsiteX539" fmla="*/ 16694 w 19998"/>
                <a:gd name="connsiteY539" fmla="*/ 3600 h 19998"/>
                <a:gd name="connsiteX540" fmla="*/ 16694 w 19998"/>
                <a:gd name="connsiteY540" fmla="*/ 3560 h 19998"/>
                <a:gd name="connsiteX541" fmla="*/ 16716 w 19998"/>
                <a:gd name="connsiteY541" fmla="*/ 3560 h 19998"/>
                <a:gd name="connsiteX542" fmla="*/ 16716 w 19998"/>
                <a:gd name="connsiteY542" fmla="*/ 3518 h 19998"/>
                <a:gd name="connsiteX543" fmla="*/ 16759 w 19998"/>
                <a:gd name="connsiteY543" fmla="*/ 3497 h 19998"/>
                <a:gd name="connsiteX544" fmla="*/ 16759 w 19998"/>
                <a:gd name="connsiteY544" fmla="*/ 3478 h 19998"/>
                <a:gd name="connsiteX545" fmla="*/ 16940 w 19998"/>
                <a:gd name="connsiteY545" fmla="*/ 3478 h 19998"/>
                <a:gd name="connsiteX546" fmla="*/ 17085 w 19998"/>
                <a:gd name="connsiteY546" fmla="*/ 3560 h 19998"/>
                <a:gd name="connsiteX547" fmla="*/ 17085 w 19998"/>
                <a:gd name="connsiteY547" fmla="*/ 3534 h 19998"/>
                <a:gd name="connsiteX548" fmla="*/ 17192 w 19998"/>
                <a:gd name="connsiteY548" fmla="*/ 3518 h 19998"/>
                <a:gd name="connsiteX549" fmla="*/ 17192 w 19998"/>
                <a:gd name="connsiteY549" fmla="*/ 3534 h 19998"/>
                <a:gd name="connsiteX550" fmla="*/ 17373 w 19998"/>
                <a:gd name="connsiteY550" fmla="*/ 3640 h 19998"/>
                <a:gd name="connsiteX551" fmla="*/ 17354 w 19998"/>
                <a:gd name="connsiteY551" fmla="*/ 3663 h 19998"/>
                <a:gd name="connsiteX552" fmla="*/ 17437 w 19998"/>
                <a:gd name="connsiteY552" fmla="*/ 3783 h 19998"/>
                <a:gd name="connsiteX553" fmla="*/ 17397 w 19998"/>
                <a:gd name="connsiteY553" fmla="*/ 3783 h 19998"/>
                <a:gd name="connsiteX554" fmla="*/ 17414 w 19998"/>
                <a:gd name="connsiteY554" fmla="*/ 3826 h 19998"/>
                <a:gd name="connsiteX555" fmla="*/ 17437 w 19998"/>
                <a:gd name="connsiteY555" fmla="*/ 3826 h 19998"/>
                <a:gd name="connsiteX556" fmla="*/ 17602 w 19998"/>
                <a:gd name="connsiteY556" fmla="*/ 4028 h 19998"/>
                <a:gd name="connsiteX557" fmla="*/ 17623 w 19998"/>
                <a:gd name="connsiteY557" fmla="*/ 4091 h 19998"/>
                <a:gd name="connsiteX558" fmla="*/ 17642 w 19998"/>
                <a:gd name="connsiteY558" fmla="*/ 4091 h 19998"/>
                <a:gd name="connsiteX559" fmla="*/ 17683 w 19998"/>
                <a:gd name="connsiteY559" fmla="*/ 4211 h 19998"/>
                <a:gd name="connsiteX560" fmla="*/ 17849 w 19998"/>
                <a:gd name="connsiteY560" fmla="*/ 4211 h 19998"/>
                <a:gd name="connsiteX561" fmla="*/ 17849 w 19998"/>
                <a:gd name="connsiteY561" fmla="*/ 4171 h 19998"/>
                <a:gd name="connsiteX562" fmla="*/ 17871 w 19998"/>
                <a:gd name="connsiteY562" fmla="*/ 4171 h 19998"/>
                <a:gd name="connsiteX563" fmla="*/ 17830 w 19998"/>
                <a:gd name="connsiteY563" fmla="*/ 4091 h 19998"/>
                <a:gd name="connsiteX564" fmla="*/ 17871 w 19998"/>
                <a:gd name="connsiteY564" fmla="*/ 4065 h 19998"/>
                <a:gd name="connsiteX565" fmla="*/ 17935 w 19998"/>
                <a:gd name="connsiteY565" fmla="*/ 4091 h 19998"/>
                <a:gd name="connsiteX566" fmla="*/ 17976 w 19998"/>
                <a:gd name="connsiteY566" fmla="*/ 4065 h 19998"/>
                <a:gd name="connsiteX567" fmla="*/ 18019 w 19998"/>
                <a:gd name="connsiteY567" fmla="*/ 4091 h 19998"/>
                <a:gd name="connsiteX568" fmla="*/ 18140 w 19998"/>
                <a:gd name="connsiteY568" fmla="*/ 4131 h 19998"/>
                <a:gd name="connsiteX569" fmla="*/ 18183 w 19998"/>
                <a:gd name="connsiteY569" fmla="*/ 4293 h 19998"/>
                <a:gd name="connsiteX570" fmla="*/ 18200 w 19998"/>
                <a:gd name="connsiteY570" fmla="*/ 4293 h 19998"/>
                <a:gd name="connsiteX571" fmla="*/ 18223 w 19998"/>
                <a:gd name="connsiteY571" fmla="*/ 4211 h 19998"/>
                <a:gd name="connsiteX572" fmla="*/ 18240 w 19998"/>
                <a:gd name="connsiteY572" fmla="*/ 4211 h 19998"/>
                <a:gd name="connsiteX573" fmla="*/ 18240 w 19998"/>
                <a:gd name="connsiteY573" fmla="*/ 4230 h 19998"/>
                <a:gd name="connsiteX574" fmla="*/ 18281 w 19998"/>
                <a:gd name="connsiteY574" fmla="*/ 4230 h 19998"/>
                <a:gd name="connsiteX575" fmla="*/ 18328 w 19998"/>
                <a:gd name="connsiteY575" fmla="*/ 4270 h 19998"/>
                <a:gd name="connsiteX576" fmla="*/ 18369 w 19998"/>
                <a:gd name="connsiteY576" fmla="*/ 4253 h 19998"/>
                <a:gd name="connsiteX577" fmla="*/ 18388 w 19998"/>
                <a:gd name="connsiteY577" fmla="*/ 4270 h 19998"/>
                <a:gd name="connsiteX578" fmla="*/ 18531 w 19998"/>
                <a:gd name="connsiteY578" fmla="*/ 4253 h 19998"/>
                <a:gd name="connsiteX579" fmla="*/ 18531 w 19998"/>
                <a:gd name="connsiteY579" fmla="*/ 4270 h 19998"/>
                <a:gd name="connsiteX580" fmla="*/ 18631 w 19998"/>
                <a:gd name="connsiteY580" fmla="*/ 4211 h 19998"/>
                <a:gd name="connsiteX581" fmla="*/ 18631 w 19998"/>
                <a:gd name="connsiteY581" fmla="*/ 4131 h 19998"/>
                <a:gd name="connsiteX582" fmla="*/ 18762 w 19998"/>
                <a:gd name="connsiteY582" fmla="*/ 4108 h 19998"/>
                <a:gd name="connsiteX583" fmla="*/ 18778 w 19998"/>
                <a:gd name="connsiteY583" fmla="*/ 4148 h 19998"/>
                <a:gd name="connsiteX584" fmla="*/ 18821 w 19998"/>
                <a:gd name="connsiteY584" fmla="*/ 4131 h 19998"/>
                <a:gd name="connsiteX585" fmla="*/ 18943 w 19998"/>
                <a:gd name="connsiteY585" fmla="*/ 4333 h 19998"/>
                <a:gd name="connsiteX586" fmla="*/ 19047 w 19998"/>
                <a:gd name="connsiteY586" fmla="*/ 4333 h 19998"/>
                <a:gd name="connsiteX587" fmla="*/ 19064 w 19998"/>
                <a:gd name="connsiteY587" fmla="*/ 4392 h 19998"/>
                <a:gd name="connsiteX588" fmla="*/ 19152 w 19998"/>
                <a:gd name="connsiteY588" fmla="*/ 4392 h 19998"/>
                <a:gd name="connsiteX589" fmla="*/ 19152 w 19998"/>
                <a:gd name="connsiteY589" fmla="*/ 4373 h 19998"/>
                <a:gd name="connsiteX590" fmla="*/ 19212 w 19998"/>
                <a:gd name="connsiteY590" fmla="*/ 4373 h 19998"/>
                <a:gd name="connsiteX591" fmla="*/ 19212 w 19998"/>
                <a:gd name="connsiteY591" fmla="*/ 4392 h 19998"/>
                <a:gd name="connsiteX592" fmla="*/ 19317 w 19998"/>
                <a:gd name="connsiteY592" fmla="*/ 4333 h 19998"/>
                <a:gd name="connsiteX593" fmla="*/ 19417 w 19998"/>
                <a:gd name="connsiteY593" fmla="*/ 4392 h 19998"/>
                <a:gd name="connsiteX594" fmla="*/ 19443 w 19998"/>
                <a:gd name="connsiteY594" fmla="*/ 4373 h 19998"/>
                <a:gd name="connsiteX595" fmla="*/ 19500 w 19998"/>
                <a:gd name="connsiteY595" fmla="*/ 4373 h 19998"/>
                <a:gd name="connsiteX596" fmla="*/ 19521 w 19998"/>
                <a:gd name="connsiteY596" fmla="*/ 4352 h 19998"/>
                <a:gd name="connsiteX597" fmla="*/ 19998 w 19998"/>
                <a:gd name="connsiteY597" fmla="*/ 4512 h 19998"/>
                <a:gd name="connsiteX598" fmla="*/ 19750 w 19998"/>
                <a:gd name="connsiteY598" fmla="*/ 4939 h 19998"/>
                <a:gd name="connsiteX599" fmla="*/ 19712 w 19998"/>
                <a:gd name="connsiteY599" fmla="*/ 4939 h 19998"/>
                <a:gd name="connsiteX600" fmla="*/ 19686 w 19998"/>
                <a:gd name="connsiteY600" fmla="*/ 5003 h 19998"/>
                <a:gd name="connsiteX601" fmla="*/ 19645 w 19998"/>
                <a:gd name="connsiteY601" fmla="*/ 5003 h 19998"/>
                <a:gd name="connsiteX602" fmla="*/ 19131 w 19998"/>
                <a:gd name="connsiteY602" fmla="*/ 6512 h 19998"/>
                <a:gd name="connsiteX603" fmla="*/ 19236 w 19998"/>
                <a:gd name="connsiteY603" fmla="*/ 7750 h 19998"/>
                <a:gd name="connsiteX604" fmla="*/ 19212 w 19998"/>
                <a:gd name="connsiteY604" fmla="*/ 7750 h 19998"/>
                <a:gd name="connsiteX605" fmla="*/ 19090 w 19998"/>
                <a:gd name="connsiteY605" fmla="*/ 7870 h 19998"/>
                <a:gd name="connsiteX606" fmla="*/ 19152 w 19998"/>
                <a:gd name="connsiteY606" fmla="*/ 7853 h 19998"/>
                <a:gd name="connsiteX607" fmla="*/ 19064 w 19998"/>
                <a:gd name="connsiteY607" fmla="*/ 7973 h 19998"/>
                <a:gd name="connsiteX608" fmla="*/ 18983 w 19998"/>
                <a:gd name="connsiteY608" fmla="*/ 7973 h 19998"/>
                <a:gd name="connsiteX609" fmla="*/ 18714 w 19998"/>
                <a:gd name="connsiteY609" fmla="*/ 8135 h 19998"/>
                <a:gd name="connsiteX610" fmla="*/ 18695 w 19998"/>
                <a:gd name="connsiteY610" fmla="*/ 8093 h 19998"/>
                <a:gd name="connsiteX611" fmla="*/ 18614 w 19998"/>
                <a:gd name="connsiteY611" fmla="*/ 7997 h 19998"/>
                <a:gd name="connsiteX612" fmla="*/ 18304 w 19998"/>
                <a:gd name="connsiteY61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478 w 19998"/>
                <a:gd name="connsiteY237" fmla="*/ 18731 h 19998"/>
                <a:gd name="connsiteX238" fmla="*/ 6254 w 19998"/>
                <a:gd name="connsiteY238" fmla="*/ 18858 h 19998"/>
                <a:gd name="connsiteX239" fmla="*/ 6149 w 19998"/>
                <a:gd name="connsiteY239" fmla="*/ 18773 h 19998"/>
                <a:gd name="connsiteX240" fmla="*/ 6066 w 19998"/>
                <a:gd name="connsiteY240" fmla="*/ 18877 h 19998"/>
                <a:gd name="connsiteX241" fmla="*/ 6025 w 19998"/>
                <a:gd name="connsiteY241" fmla="*/ 18858 h 19998"/>
                <a:gd name="connsiteX242" fmla="*/ 6025 w 19998"/>
                <a:gd name="connsiteY242" fmla="*/ 18820 h 19998"/>
                <a:gd name="connsiteX243" fmla="*/ 5861 w 19998"/>
                <a:gd name="connsiteY243" fmla="*/ 18632 h 19998"/>
                <a:gd name="connsiteX244" fmla="*/ 5820 w 19998"/>
                <a:gd name="connsiteY244" fmla="*/ 18632 h 19998"/>
                <a:gd name="connsiteX245" fmla="*/ 5732 w 19998"/>
                <a:gd name="connsiteY245" fmla="*/ 18447 h 19998"/>
                <a:gd name="connsiteX246" fmla="*/ 5075 w 19998"/>
                <a:gd name="connsiteY246" fmla="*/ 18310 h 19998"/>
                <a:gd name="connsiteX247" fmla="*/ 4806 w 19998"/>
                <a:gd name="connsiteY247" fmla="*/ 18165 h 19998"/>
                <a:gd name="connsiteX248" fmla="*/ 4725 w 19998"/>
                <a:gd name="connsiteY248" fmla="*/ 18247 h 19998"/>
                <a:gd name="connsiteX249" fmla="*/ 4515 w 19998"/>
                <a:gd name="connsiteY249" fmla="*/ 18101 h 19998"/>
                <a:gd name="connsiteX250" fmla="*/ 4684 w 19998"/>
                <a:gd name="connsiteY250" fmla="*/ 17737 h 19998"/>
                <a:gd name="connsiteX251" fmla="*/ 4415 w 19998"/>
                <a:gd name="connsiteY251" fmla="*/ 17634 h 19998"/>
                <a:gd name="connsiteX252" fmla="*/ 4372 w 19998"/>
                <a:gd name="connsiteY252" fmla="*/ 17714 h 19998"/>
                <a:gd name="connsiteX253" fmla="*/ 4294 w 19998"/>
                <a:gd name="connsiteY253" fmla="*/ 17594 h 19998"/>
                <a:gd name="connsiteX254" fmla="*/ 4103 w 19998"/>
                <a:gd name="connsiteY254" fmla="*/ 17617 h 19998"/>
                <a:gd name="connsiteX255" fmla="*/ 4063 w 19998"/>
                <a:gd name="connsiteY255" fmla="*/ 17495 h 19998"/>
                <a:gd name="connsiteX256" fmla="*/ 4041 w 19998"/>
                <a:gd name="connsiteY256" fmla="*/ 17495 h 19998"/>
                <a:gd name="connsiteX257" fmla="*/ 4025 w 19998"/>
                <a:gd name="connsiteY257" fmla="*/ 17432 h 19998"/>
                <a:gd name="connsiteX258" fmla="*/ 4103 w 19998"/>
                <a:gd name="connsiteY258" fmla="*/ 17415 h 19998"/>
                <a:gd name="connsiteX259" fmla="*/ 4251 w 19998"/>
                <a:gd name="connsiteY259" fmla="*/ 17389 h 19998"/>
                <a:gd name="connsiteX260" fmla="*/ 4251 w 19998"/>
                <a:gd name="connsiteY260" fmla="*/ 17373 h 19998"/>
                <a:gd name="connsiteX261" fmla="*/ 4499 w 19998"/>
                <a:gd name="connsiteY261" fmla="*/ 17084 h 19998"/>
                <a:gd name="connsiteX262" fmla="*/ 5037 w 19998"/>
                <a:gd name="connsiteY262" fmla="*/ 14969 h 19998"/>
                <a:gd name="connsiteX263" fmla="*/ 5011 w 19998"/>
                <a:gd name="connsiteY263" fmla="*/ 14767 h 19998"/>
                <a:gd name="connsiteX264" fmla="*/ 5218 w 19998"/>
                <a:gd name="connsiteY264" fmla="*/ 14525 h 19998"/>
                <a:gd name="connsiteX265" fmla="*/ 5427 w 19998"/>
                <a:gd name="connsiteY265" fmla="*/ 14583 h 19998"/>
                <a:gd name="connsiteX266" fmla="*/ 5444 w 19998"/>
                <a:gd name="connsiteY266" fmla="*/ 14525 h 19998"/>
                <a:gd name="connsiteX267" fmla="*/ 5387 w 19998"/>
                <a:gd name="connsiteY267" fmla="*/ 14464 h 19998"/>
                <a:gd name="connsiteX268" fmla="*/ 5427 w 19998"/>
                <a:gd name="connsiteY268" fmla="*/ 14485 h 19998"/>
                <a:gd name="connsiteX269" fmla="*/ 5427 w 19998"/>
                <a:gd name="connsiteY269" fmla="*/ 14464 h 19998"/>
                <a:gd name="connsiteX270" fmla="*/ 5218 w 19998"/>
                <a:gd name="connsiteY270" fmla="*/ 14318 h 19998"/>
                <a:gd name="connsiteX271" fmla="*/ 5075 w 19998"/>
                <a:gd name="connsiteY271" fmla="*/ 14647 h 19998"/>
                <a:gd name="connsiteX272" fmla="*/ 5037 w 19998"/>
                <a:gd name="connsiteY272" fmla="*/ 14623 h 19998"/>
                <a:gd name="connsiteX273" fmla="*/ 5427 w 19998"/>
                <a:gd name="connsiteY273" fmla="*/ 12509 h 19998"/>
                <a:gd name="connsiteX274" fmla="*/ 5470 w 19998"/>
                <a:gd name="connsiteY274" fmla="*/ 12492 h 19998"/>
                <a:gd name="connsiteX275" fmla="*/ 5511 w 19998"/>
                <a:gd name="connsiteY275" fmla="*/ 12548 h 19998"/>
                <a:gd name="connsiteX276" fmla="*/ 5961 w 19998"/>
                <a:gd name="connsiteY276" fmla="*/ 13284 h 19998"/>
                <a:gd name="connsiteX277" fmla="*/ 6352 w 19998"/>
                <a:gd name="connsiteY277" fmla="*/ 14017 h 19998"/>
                <a:gd name="connsiteX278" fmla="*/ 6352 w 19998"/>
                <a:gd name="connsiteY278" fmla="*/ 13808 h 19998"/>
                <a:gd name="connsiteX279" fmla="*/ 6001 w 19998"/>
                <a:gd name="connsiteY279" fmla="*/ 13058 h 19998"/>
                <a:gd name="connsiteX280" fmla="*/ 5675 w 19998"/>
                <a:gd name="connsiteY280" fmla="*/ 12532 h 19998"/>
                <a:gd name="connsiteX281" fmla="*/ 5551 w 19998"/>
                <a:gd name="connsiteY281" fmla="*/ 12410 h 19998"/>
                <a:gd name="connsiteX282" fmla="*/ 5258 w 19998"/>
                <a:gd name="connsiteY282" fmla="*/ 12227 h 19998"/>
                <a:gd name="connsiteX283" fmla="*/ 5242 w 19998"/>
                <a:gd name="connsiteY283" fmla="*/ 12243 h 19998"/>
                <a:gd name="connsiteX284" fmla="*/ 5175 w 19998"/>
                <a:gd name="connsiteY284" fmla="*/ 11961 h 19998"/>
                <a:gd name="connsiteX285" fmla="*/ 5363 w 19998"/>
                <a:gd name="connsiteY285" fmla="*/ 11961 h 19998"/>
                <a:gd name="connsiteX286" fmla="*/ 5487 w 19998"/>
                <a:gd name="connsiteY286" fmla="*/ 11653 h 19998"/>
                <a:gd name="connsiteX287" fmla="*/ 5470 w 19998"/>
                <a:gd name="connsiteY287" fmla="*/ 11653 h 19998"/>
                <a:gd name="connsiteX288" fmla="*/ 5470 w 19998"/>
                <a:gd name="connsiteY288" fmla="*/ 11637 h 19998"/>
                <a:gd name="connsiteX289" fmla="*/ 5444 w 19998"/>
                <a:gd name="connsiteY289" fmla="*/ 11268 h 19998"/>
                <a:gd name="connsiteX290" fmla="*/ 5339 w 19998"/>
                <a:gd name="connsiteY290" fmla="*/ 11146 h 19998"/>
                <a:gd name="connsiteX291" fmla="*/ 5251 w 19998"/>
                <a:gd name="connsiteY291" fmla="*/ 10849 h 19998"/>
                <a:gd name="connsiteX292" fmla="*/ 4784 w 19998"/>
                <a:gd name="connsiteY292" fmla="*/ 10539 h 19998"/>
                <a:gd name="connsiteX293" fmla="*/ 4603 w 19998"/>
                <a:gd name="connsiteY293" fmla="*/ 10497 h 19998"/>
                <a:gd name="connsiteX294" fmla="*/ 4620 w 19998"/>
                <a:gd name="connsiteY294" fmla="*/ 10476 h 19998"/>
                <a:gd name="connsiteX295" fmla="*/ 3877 w 19998"/>
                <a:gd name="connsiteY295" fmla="*/ 9395 h 19998"/>
                <a:gd name="connsiteX296" fmla="*/ 3941 w 19998"/>
                <a:gd name="connsiteY296" fmla="*/ 9353 h 19998"/>
                <a:gd name="connsiteX297" fmla="*/ 3918 w 19998"/>
                <a:gd name="connsiteY297" fmla="*/ 9353 h 19998"/>
                <a:gd name="connsiteX298" fmla="*/ 4168 w 19998"/>
                <a:gd name="connsiteY298" fmla="*/ 9071 h 19998"/>
                <a:gd name="connsiteX299" fmla="*/ 3753 w 19998"/>
                <a:gd name="connsiteY299" fmla="*/ 8829 h 19998"/>
                <a:gd name="connsiteX300" fmla="*/ 3899 w 19998"/>
                <a:gd name="connsiteY300" fmla="*/ 8645 h 19998"/>
                <a:gd name="connsiteX301" fmla="*/ 3899 w 19998"/>
                <a:gd name="connsiteY301" fmla="*/ 8521 h 19998"/>
                <a:gd name="connsiteX302" fmla="*/ 4472 w 19998"/>
                <a:gd name="connsiteY302" fmla="*/ 8666 h 19998"/>
                <a:gd name="connsiteX303" fmla="*/ 3877 w 19998"/>
                <a:gd name="connsiteY303" fmla="*/ 8457 h 19998"/>
                <a:gd name="connsiteX304" fmla="*/ 3689 w 19998"/>
                <a:gd name="connsiteY304" fmla="*/ 8587 h 19998"/>
                <a:gd name="connsiteX305" fmla="*/ 3360 w 19998"/>
                <a:gd name="connsiteY305" fmla="*/ 8401 h 19998"/>
                <a:gd name="connsiteX306" fmla="*/ 3303 w 19998"/>
                <a:gd name="connsiteY306" fmla="*/ 8239 h 19998"/>
                <a:gd name="connsiteX307" fmla="*/ 3465 w 19998"/>
                <a:gd name="connsiteY307" fmla="*/ 8077 h 19998"/>
                <a:gd name="connsiteX308" fmla="*/ 3344 w 19998"/>
                <a:gd name="connsiteY308" fmla="*/ 7910 h 19998"/>
                <a:gd name="connsiteX309" fmla="*/ 2844 w 19998"/>
                <a:gd name="connsiteY309" fmla="*/ 7933 h 19998"/>
                <a:gd name="connsiteX310" fmla="*/ 3115 w 19998"/>
                <a:gd name="connsiteY310" fmla="*/ 7651 h 19998"/>
                <a:gd name="connsiteX311" fmla="*/ 2477 w 19998"/>
                <a:gd name="connsiteY311" fmla="*/ 7750 h 19998"/>
                <a:gd name="connsiteX312" fmla="*/ 2477 w 19998"/>
                <a:gd name="connsiteY312" fmla="*/ 7973 h 19998"/>
                <a:gd name="connsiteX313" fmla="*/ 2127 w 19998"/>
                <a:gd name="connsiteY313" fmla="*/ 7442 h 19998"/>
                <a:gd name="connsiteX314" fmla="*/ 1831 w 19998"/>
                <a:gd name="connsiteY314" fmla="*/ 7261 h 19998"/>
                <a:gd name="connsiteX315" fmla="*/ 1260 w 19998"/>
                <a:gd name="connsiteY315" fmla="*/ 6996 h 19998"/>
                <a:gd name="connsiteX316" fmla="*/ 1276 w 19998"/>
                <a:gd name="connsiteY316" fmla="*/ 6975 h 19998"/>
                <a:gd name="connsiteX317" fmla="*/ 1260 w 19998"/>
                <a:gd name="connsiteY317" fmla="*/ 6958 h 19998"/>
                <a:gd name="connsiteX318" fmla="*/ 1172 w 19998"/>
                <a:gd name="connsiteY318" fmla="*/ 6892 h 19998"/>
                <a:gd name="connsiteX319" fmla="*/ 886 w 19998"/>
                <a:gd name="connsiteY319" fmla="*/ 6975 h 19998"/>
                <a:gd name="connsiteX320" fmla="*/ 679 w 19998"/>
                <a:gd name="connsiteY320" fmla="*/ 7099 h 19998"/>
                <a:gd name="connsiteX321" fmla="*/ 533 w 19998"/>
                <a:gd name="connsiteY321" fmla="*/ 7078 h 19998"/>
                <a:gd name="connsiteX322" fmla="*/ 533 w 19998"/>
                <a:gd name="connsiteY322" fmla="*/ 7022 h 19998"/>
                <a:gd name="connsiteX323" fmla="*/ 574 w 19998"/>
                <a:gd name="connsiteY323" fmla="*/ 6996 h 19998"/>
                <a:gd name="connsiteX324" fmla="*/ 305 w 19998"/>
                <a:gd name="connsiteY324" fmla="*/ 6568 h 19998"/>
                <a:gd name="connsiteX325" fmla="*/ 264 w 19998"/>
                <a:gd name="connsiteY325" fmla="*/ 6594 h 19998"/>
                <a:gd name="connsiteX326" fmla="*/ 164 w 19998"/>
                <a:gd name="connsiteY326" fmla="*/ 6528 h 19998"/>
                <a:gd name="connsiteX327" fmla="*/ 0 w 19998"/>
                <a:gd name="connsiteY327" fmla="*/ 6490 h 19998"/>
                <a:gd name="connsiteX328" fmla="*/ 17 w 19998"/>
                <a:gd name="connsiteY328" fmla="*/ 6465 h 19998"/>
                <a:gd name="connsiteX329" fmla="*/ 57 w 19998"/>
                <a:gd name="connsiteY329" fmla="*/ 6465 h 19998"/>
                <a:gd name="connsiteX330" fmla="*/ 695 w 19998"/>
                <a:gd name="connsiteY330" fmla="*/ 6408 h 19998"/>
                <a:gd name="connsiteX331" fmla="*/ 760 w 19998"/>
                <a:gd name="connsiteY331" fmla="*/ 6262 h 19998"/>
                <a:gd name="connsiteX332" fmla="*/ 433 w 19998"/>
                <a:gd name="connsiteY332" fmla="*/ 6084 h 19998"/>
                <a:gd name="connsiteX333" fmla="*/ 348 w 19998"/>
                <a:gd name="connsiteY333" fmla="*/ 6204 h 19998"/>
                <a:gd name="connsiteX334" fmla="*/ 329 w 19998"/>
                <a:gd name="connsiteY334" fmla="*/ 6204 h 19998"/>
                <a:gd name="connsiteX335" fmla="*/ 305 w 19998"/>
                <a:gd name="connsiteY335" fmla="*/ 6060 h 19998"/>
                <a:gd name="connsiteX336" fmla="*/ 348 w 19998"/>
                <a:gd name="connsiteY336" fmla="*/ 6044 h 19998"/>
                <a:gd name="connsiteX337" fmla="*/ 348 w 19998"/>
                <a:gd name="connsiteY337" fmla="*/ 5997 h 19998"/>
                <a:gd name="connsiteX338" fmla="*/ 248 w 19998"/>
                <a:gd name="connsiteY338" fmla="*/ 5997 h 19998"/>
                <a:gd name="connsiteX339" fmla="*/ 221 w 19998"/>
                <a:gd name="connsiteY339" fmla="*/ 5938 h 19998"/>
                <a:gd name="connsiteX340" fmla="*/ 329 w 19998"/>
                <a:gd name="connsiteY340" fmla="*/ 5938 h 19998"/>
                <a:gd name="connsiteX341" fmla="*/ 348 w 19998"/>
                <a:gd name="connsiteY341" fmla="*/ 5818 h 19998"/>
                <a:gd name="connsiteX342" fmla="*/ 391 w 19998"/>
                <a:gd name="connsiteY342" fmla="*/ 5818 h 19998"/>
                <a:gd name="connsiteX343" fmla="*/ 369 w 19998"/>
                <a:gd name="connsiteY343" fmla="*/ 5917 h 19998"/>
                <a:gd name="connsiteX344" fmla="*/ 433 w 19998"/>
                <a:gd name="connsiteY344" fmla="*/ 5877 h 19998"/>
                <a:gd name="connsiteX345" fmla="*/ 433 w 19998"/>
                <a:gd name="connsiteY345" fmla="*/ 5898 h 19998"/>
                <a:gd name="connsiteX346" fmla="*/ 410 w 19998"/>
                <a:gd name="connsiteY346" fmla="*/ 5917 h 19998"/>
                <a:gd name="connsiteX347" fmla="*/ 555 w 19998"/>
                <a:gd name="connsiteY347" fmla="*/ 5938 h 19998"/>
                <a:gd name="connsiteX348" fmla="*/ 555 w 19998"/>
                <a:gd name="connsiteY348" fmla="*/ 5955 h 19998"/>
                <a:gd name="connsiteX349" fmla="*/ 738 w 19998"/>
                <a:gd name="connsiteY349" fmla="*/ 5938 h 19998"/>
                <a:gd name="connsiteX350" fmla="*/ 695 w 19998"/>
                <a:gd name="connsiteY350" fmla="*/ 5835 h 19998"/>
                <a:gd name="connsiteX351" fmla="*/ 655 w 19998"/>
                <a:gd name="connsiteY351" fmla="*/ 5835 h 19998"/>
                <a:gd name="connsiteX352" fmla="*/ 598 w 19998"/>
                <a:gd name="connsiteY352" fmla="*/ 5736 h 19998"/>
                <a:gd name="connsiteX353" fmla="*/ 141 w 19998"/>
                <a:gd name="connsiteY353" fmla="*/ 5778 h 19998"/>
                <a:gd name="connsiteX354" fmla="*/ 141 w 19998"/>
                <a:gd name="connsiteY354" fmla="*/ 5795 h 19998"/>
                <a:gd name="connsiteX355" fmla="*/ 17 w 19998"/>
                <a:gd name="connsiteY355" fmla="*/ 5818 h 19998"/>
                <a:gd name="connsiteX356" fmla="*/ 141 w 19998"/>
                <a:gd name="connsiteY356" fmla="*/ 5287 h 19998"/>
                <a:gd name="connsiteX357" fmla="*/ 181 w 19998"/>
                <a:gd name="connsiteY357" fmla="*/ 5268 h 19998"/>
                <a:gd name="connsiteX358" fmla="*/ 348 w 19998"/>
                <a:gd name="connsiteY358" fmla="*/ 5247 h 19998"/>
                <a:gd name="connsiteX359" fmla="*/ 450 w 19998"/>
                <a:gd name="connsiteY359" fmla="*/ 5149 h 19998"/>
                <a:gd name="connsiteX360" fmla="*/ 617 w 19998"/>
                <a:gd name="connsiteY360" fmla="*/ 5149 h 19998"/>
                <a:gd name="connsiteX361" fmla="*/ 803 w 19998"/>
                <a:gd name="connsiteY361" fmla="*/ 5085 h 19998"/>
                <a:gd name="connsiteX362" fmla="*/ 826 w 19998"/>
                <a:gd name="connsiteY362" fmla="*/ 5106 h 19998"/>
                <a:gd name="connsiteX363" fmla="*/ 803 w 19998"/>
                <a:gd name="connsiteY363" fmla="*/ 5149 h 19998"/>
                <a:gd name="connsiteX364" fmla="*/ 1276 w 19998"/>
                <a:gd name="connsiteY364" fmla="*/ 5022 h 19998"/>
                <a:gd name="connsiteX365" fmla="*/ 1276 w 19998"/>
                <a:gd name="connsiteY365" fmla="*/ 5003 h 19998"/>
                <a:gd name="connsiteX366" fmla="*/ 1276 w 19998"/>
                <a:gd name="connsiteY366" fmla="*/ 5022 h 19998"/>
                <a:gd name="connsiteX367" fmla="*/ 1298 w 19998"/>
                <a:gd name="connsiteY367" fmla="*/ 5022 h 19998"/>
                <a:gd name="connsiteX368" fmla="*/ 1341 w 19998"/>
                <a:gd name="connsiteY368" fmla="*/ 5165 h 19998"/>
                <a:gd name="connsiteX369" fmla="*/ 1524 w 19998"/>
                <a:gd name="connsiteY369" fmla="*/ 5069 h 19998"/>
                <a:gd name="connsiteX370" fmla="*/ 1562 w 19998"/>
                <a:gd name="connsiteY370" fmla="*/ 5069 h 19998"/>
                <a:gd name="connsiteX371" fmla="*/ 1815 w 19998"/>
                <a:gd name="connsiteY371" fmla="*/ 5125 h 19998"/>
                <a:gd name="connsiteX372" fmla="*/ 1936 w 19998"/>
                <a:gd name="connsiteY372" fmla="*/ 5165 h 19998"/>
                <a:gd name="connsiteX373" fmla="*/ 1936 w 19998"/>
                <a:gd name="connsiteY373" fmla="*/ 5149 h 19998"/>
                <a:gd name="connsiteX374" fmla="*/ 1979 w 19998"/>
                <a:gd name="connsiteY374" fmla="*/ 5003 h 19998"/>
                <a:gd name="connsiteX375" fmla="*/ 1936 w 19998"/>
                <a:gd name="connsiteY375" fmla="*/ 4939 h 19998"/>
                <a:gd name="connsiteX376" fmla="*/ 2103 w 19998"/>
                <a:gd name="connsiteY376" fmla="*/ 4820 h 19998"/>
                <a:gd name="connsiteX377" fmla="*/ 2496 w 19998"/>
                <a:gd name="connsiteY377" fmla="*/ 4777 h 19998"/>
                <a:gd name="connsiteX378" fmla="*/ 2536 w 19998"/>
                <a:gd name="connsiteY378" fmla="*/ 4860 h 19998"/>
                <a:gd name="connsiteX379" fmla="*/ 2722 w 19998"/>
                <a:gd name="connsiteY379" fmla="*/ 4761 h 19998"/>
                <a:gd name="connsiteX380" fmla="*/ 2722 w 19998"/>
                <a:gd name="connsiteY380" fmla="*/ 4900 h 19998"/>
                <a:gd name="connsiteX381" fmla="*/ 2805 w 19998"/>
                <a:gd name="connsiteY381" fmla="*/ 4923 h 19998"/>
                <a:gd name="connsiteX382" fmla="*/ 2970 w 19998"/>
                <a:gd name="connsiteY382" fmla="*/ 5189 h 19998"/>
                <a:gd name="connsiteX383" fmla="*/ 3256 w 19998"/>
                <a:gd name="connsiteY383" fmla="*/ 5673 h 19998"/>
                <a:gd name="connsiteX384" fmla="*/ 3608 w 19998"/>
                <a:gd name="connsiteY384" fmla="*/ 5391 h 19998"/>
                <a:gd name="connsiteX385" fmla="*/ 3860 w 19998"/>
                <a:gd name="connsiteY385" fmla="*/ 5268 h 19998"/>
                <a:gd name="connsiteX386" fmla="*/ 3999 w 19998"/>
                <a:gd name="connsiteY386" fmla="*/ 5534 h 19998"/>
                <a:gd name="connsiteX387" fmla="*/ 4351 w 19998"/>
                <a:gd name="connsiteY387" fmla="*/ 5351 h 19998"/>
                <a:gd name="connsiteX388" fmla="*/ 4580 w 19998"/>
                <a:gd name="connsiteY388" fmla="*/ 5268 h 19998"/>
                <a:gd name="connsiteX389" fmla="*/ 4580 w 19998"/>
                <a:gd name="connsiteY389" fmla="*/ 5471 h 19998"/>
                <a:gd name="connsiteX390" fmla="*/ 4994 w 19998"/>
                <a:gd name="connsiteY390" fmla="*/ 5449 h 19998"/>
                <a:gd name="connsiteX391" fmla="*/ 5323 w 19998"/>
                <a:gd name="connsiteY391" fmla="*/ 5471 h 19998"/>
                <a:gd name="connsiteX392" fmla="*/ 5242 w 19998"/>
                <a:gd name="connsiteY392" fmla="*/ 5407 h 19998"/>
                <a:gd name="connsiteX393" fmla="*/ 4994 w 19998"/>
                <a:gd name="connsiteY393" fmla="*/ 5003 h 19998"/>
                <a:gd name="connsiteX394" fmla="*/ 4970 w 19998"/>
                <a:gd name="connsiteY394" fmla="*/ 5003 h 19998"/>
                <a:gd name="connsiteX395" fmla="*/ 5054 w 19998"/>
                <a:gd name="connsiteY395" fmla="*/ 4618 h 19998"/>
                <a:gd name="connsiteX396" fmla="*/ 5054 w 19998"/>
                <a:gd name="connsiteY396" fmla="*/ 4601 h 19998"/>
                <a:gd name="connsiteX397" fmla="*/ 5037 w 19998"/>
                <a:gd name="connsiteY397" fmla="*/ 4618 h 19998"/>
                <a:gd name="connsiteX398" fmla="*/ 5011 w 19998"/>
                <a:gd name="connsiteY398" fmla="*/ 4131 h 19998"/>
                <a:gd name="connsiteX399" fmla="*/ 4642 w 19998"/>
                <a:gd name="connsiteY399" fmla="*/ 3335 h 19998"/>
                <a:gd name="connsiteX400" fmla="*/ 4663 w 19998"/>
                <a:gd name="connsiteY400" fmla="*/ 3092 h 19998"/>
                <a:gd name="connsiteX401" fmla="*/ 4563 w 19998"/>
                <a:gd name="connsiteY401" fmla="*/ 3050 h 19998"/>
                <a:gd name="connsiteX402" fmla="*/ 4684 w 19998"/>
                <a:gd name="connsiteY402" fmla="*/ 2947 h 19998"/>
                <a:gd name="connsiteX403" fmla="*/ 5242 w 19998"/>
                <a:gd name="connsiteY403" fmla="*/ 3092 h 19998"/>
                <a:gd name="connsiteX404" fmla="*/ 5258 w 19998"/>
                <a:gd name="connsiteY404" fmla="*/ 3029 h 19998"/>
                <a:gd name="connsiteX405" fmla="*/ 5570 w 19998"/>
                <a:gd name="connsiteY405" fmla="*/ 3050 h 19998"/>
                <a:gd name="connsiteX406" fmla="*/ 5632 w 19998"/>
                <a:gd name="connsiteY406" fmla="*/ 3252 h 19998"/>
                <a:gd name="connsiteX407" fmla="*/ 5592 w 19998"/>
                <a:gd name="connsiteY407" fmla="*/ 3252 h 19998"/>
                <a:gd name="connsiteX408" fmla="*/ 5570 w 19998"/>
                <a:gd name="connsiteY408" fmla="*/ 3316 h 19998"/>
                <a:gd name="connsiteX409" fmla="*/ 5511 w 19998"/>
                <a:gd name="connsiteY409" fmla="*/ 3316 h 19998"/>
                <a:gd name="connsiteX410" fmla="*/ 5675 w 19998"/>
                <a:gd name="connsiteY410" fmla="*/ 3800 h 19998"/>
                <a:gd name="connsiteX411" fmla="*/ 5649 w 19998"/>
                <a:gd name="connsiteY411" fmla="*/ 3826 h 19998"/>
                <a:gd name="connsiteX412" fmla="*/ 5732 w 19998"/>
                <a:gd name="connsiteY412" fmla="*/ 3842 h 19998"/>
                <a:gd name="connsiteX413" fmla="*/ 5713 w 19998"/>
                <a:gd name="connsiteY413" fmla="*/ 3842 h 19998"/>
                <a:gd name="connsiteX414" fmla="*/ 5732 w 19998"/>
                <a:gd name="connsiteY414" fmla="*/ 3882 h 19998"/>
                <a:gd name="connsiteX415" fmla="*/ 5775 w 19998"/>
                <a:gd name="connsiteY415" fmla="*/ 3882 h 19998"/>
                <a:gd name="connsiteX416" fmla="*/ 5861 w 19998"/>
                <a:gd name="connsiteY416" fmla="*/ 3762 h 19998"/>
                <a:gd name="connsiteX417" fmla="*/ 6499 w 19998"/>
                <a:gd name="connsiteY417" fmla="*/ 3906 h 19998"/>
                <a:gd name="connsiteX418" fmla="*/ 7611 w 19998"/>
                <a:gd name="connsiteY418" fmla="*/ 3826 h 19998"/>
                <a:gd name="connsiteX419" fmla="*/ 7923 w 19998"/>
                <a:gd name="connsiteY419" fmla="*/ 3722 h 19998"/>
                <a:gd name="connsiteX420" fmla="*/ 8045 w 19998"/>
                <a:gd name="connsiteY420" fmla="*/ 3703 h 19998"/>
                <a:gd name="connsiteX421" fmla="*/ 7611 w 19998"/>
                <a:gd name="connsiteY421" fmla="*/ 3600 h 19998"/>
                <a:gd name="connsiteX422" fmla="*/ 7611 w 19998"/>
                <a:gd name="connsiteY422" fmla="*/ 3581 h 19998"/>
                <a:gd name="connsiteX423" fmla="*/ 7799 w 19998"/>
                <a:gd name="connsiteY423" fmla="*/ 3092 h 19998"/>
                <a:gd name="connsiteX424" fmla="*/ 9574 w 19998"/>
                <a:gd name="connsiteY424" fmla="*/ 2317 h 19998"/>
                <a:gd name="connsiteX425" fmla="*/ 9843 w 19998"/>
                <a:gd name="connsiteY425" fmla="*/ 1993 h 19998"/>
                <a:gd name="connsiteX426" fmla="*/ 9902 w 19998"/>
                <a:gd name="connsiteY426" fmla="*/ 2051 h 19998"/>
                <a:gd name="connsiteX427" fmla="*/ 10031 w 19998"/>
                <a:gd name="connsiteY427" fmla="*/ 2051 h 19998"/>
                <a:gd name="connsiteX428" fmla="*/ 9964 w 19998"/>
                <a:gd name="connsiteY428" fmla="*/ 1972 h 19998"/>
                <a:gd name="connsiteX429" fmla="*/ 9943 w 19998"/>
                <a:gd name="connsiteY429" fmla="*/ 1993 h 19998"/>
                <a:gd name="connsiteX430" fmla="*/ 9843 w 19998"/>
                <a:gd name="connsiteY430" fmla="*/ 1645 h 19998"/>
                <a:gd name="connsiteX431" fmla="*/ 9902 w 19998"/>
                <a:gd name="connsiteY431" fmla="*/ 1645 h 19998"/>
                <a:gd name="connsiteX432" fmla="*/ 9902 w 19998"/>
                <a:gd name="connsiteY432" fmla="*/ 1628 h 19998"/>
                <a:gd name="connsiteX433" fmla="*/ 9902 w 19998"/>
                <a:gd name="connsiteY433" fmla="*/ 1607 h 19998"/>
                <a:gd name="connsiteX434" fmla="*/ 9843 w 19998"/>
                <a:gd name="connsiteY434" fmla="*/ 1542 h 19998"/>
                <a:gd name="connsiteX435" fmla="*/ 9886 w 19998"/>
                <a:gd name="connsiteY435" fmla="*/ 1260 h 19998"/>
                <a:gd name="connsiteX436" fmla="*/ 9926 w 19998"/>
                <a:gd name="connsiteY436" fmla="*/ 1243 h 19998"/>
                <a:gd name="connsiteX437" fmla="*/ 9886 w 19998"/>
                <a:gd name="connsiteY437" fmla="*/ 815 h 19998"/>
                <a:gd name="connsiteX438" fmla="*/ 9902 w 19998"/>
                <a:gd name="connsiteY438" fmla="*/ 815 h 19998"/>
                <a:gd name="connsiteX439" fmla="*/ 9886 w 19998"/>
                <a:gd name="connsiteY439" fmla="*/ 484 h 19998"/>
                <a:gd name="connsiteX440" fmla="*/ 10645 w 19998"/>
                <a:gd name="connsiteY440" fmla="*/ 186 h 19998"/>
                <a:gd name="connsiteX441" fmla="*/ 11307 w 19998"/>
                <a:gd name="connsiteY441" fmla="*/ 0 h 19998"/>
                <a:gd name="connsiteX442" fmla="*/ 11431 w 19998"/>
                <a:gd name="connsiteY442" fmla="*/ 324 h 19998"/>
                <a:gd name="connsiteX443" fmla="*/ 11431 w 19998"/>
                <a:gd name="connsiteY443" fmla="*/ 630 h 19998"/>
                <a:gd name="connsiteX444" fmla="*/ 11577 w 19998"/>
                <a:gd name="connsiteY444" fmla="*/ 630 h 19998"/>
                <a:gd name="connsiteX445" fmla="*/ 11700 w 19998"/>
                <a:gd name="connsiteY445" fmla="*/ 832 h 19998"/>
                <a:gd name="connsiteX446" fmla="*/ 11822 w 19998"/>
                <a:gd name="connsiteY446" fmla="*/ 895 h 19998"/>
                <a:gd name="connsiteX447" fmla="*/ 12158 w 19998"/>
                <a:gd name="connsiteY447" fmla="*/ 670 h 19998"/>
                <a:gd name="connsiteX448" fmla="*/ 12279 w 19998"/>
                <a:gd name="connsiteY448" fmla="*/ 792 h 19998"/>
                <a:gd name="connsiteX449" fmla="*/ 12255 w 19998"/>
                <a:gd name="connsiteY449" fmla="*/ 815 h 19998"/>
                <a:gd name="connsiteX450" fmla="*/ 12360 w 19998"/>
                <a:gd name="connsiteY450" fmla="*/ 895 h 19998"/>
                <a:gd name="connsiteX451" fmla="*/ 12360 w 19998"/>
                <a:gd name="connsiteY451" fmla="*/ 912 h 19998"/>
                <a:gd name="connsiteX452" fmla="*/ 12339 w 19998"/>
                <a:gd name="connsiteY452" fmla="*/ 935 h 19998"/>
                <a:gd name="connsiteX453" fmla="*/ 12548 w 19998"/>
                <a:gd name="connsiteY453" fmla="*/ 1342 h 19998"/>
                <a:gd name="connsiteX454" fmla="*/ 12753 w 19998"/>
                <a:gd name="connsiteY454" fmla="*/ 1260 h 19998"/>
                <a:gd name="connsiteX455" fmla="*/ 12729 w 19998"/>
                <a:gd name="connsiteY455" fmla="*/ 1363 h 19998"/>
                <a:gd name="connsiteX456" fmla="*/ 12834 w 19998"/>
                <a:gd name="connsiteY456" fmla="*/ 1323 h 19998"/>
                <a:gd name="connsiteX457" fmla="*/ 12853 w 19998"/>
                <a:gd name="connsiteY457" fmla="*/ 1342 h 19998"/>
                <a:gd name="connsiteX458" fmla="*/ 12901 w 19998"/>
                <a:gd name="connsiteY458" fmla="*/ 1342 h 19998"/>
                <a:gd name="connsiteX459" fmla="*/ 13039 w 19998"/>
                <a:gd name="connsiteY459" fmla="*/ 1769 h 19998"/>
                <a:gd name="connsiteX460" fmla="*/ 13039 w 19998"/>
                <a:gd name="connsiteY460" fmla="*/ 1751 h 19998"/>
                <a:gd name="connsiteX461" fmla="*/ 13065 w 19998"/>
                <a:gd name="connsiteY461" fmla="*/ 1751 h 19998"/>
                <a:gd name="connsiteX462" fmla="*/ 13082 w 19998"/>
                <a:gd name="connsiteY462" fmla="*/ 1671 h 19998"/>
                <a:gd name="connsiteX463" fmla="*/ 13186 w 19998"/>
                <a:gd name="connsiteY463" fmla="*/ 1645 h 19998"/>
                <a:gd name="connsiteX464" fmla="*/ 13203 w 19998"/>
                <a:gd name="connsiteY464" fmla="*/ 1671 h 19998"/>
                <a:gd name="connsiteX465" fmla="*/ 13203 w 19998"/>
                <a:gd name="connsiteY465" fmla="*/ 1645 h 19998"/>
                <a:gd name="connsiteX466" fmla="*/ 13267 w 19998"/>
                <a:gd name="connsiteY466" fmla="*/ 1645 h 19998"/>
                <a:gd name="connsiteX467" fmla="*/ 13267 w 19998"/>
                <a:gd name="connsiteY467" fmla="*/ 1671 h 19998"/>
                <a:gd name="connsiteX468" fmla="*/ 13308 w 19998"/>
                <a:gd name="connsiteY468" fmla="*/ 1687 h 19998"/>
                <a:gd name="connsiteX469" fmla="*/ 13308 w 19998"/>
                <a:gd name="connsiteY469" fmla="*/ 1711 h 19998"/>
                <a:gd name="connsiteX470" fmla="*/ 13515 w 19998"/>
                <a:gd name="connsiteY470" fmla="*/ 1628 h 19998"/>
                <a:gd name="connsiteX471" fmla="*/ 13598 w 19998"/>
                <a:gd name="connsiteY471" fmla="*/ 1751 h 19998"/>
                <a:gd name="connsiteX472" fmla="*/ 13660 w 19998"/>
                <a:gd name="connsiteY472" fmla="*/ 1769 h 19998"/>
                <a:gd name="connsiteX473" fmla="*/ 13660 w 19998"/>
                <a:gd name="connsiteY473" fmla="*/ 1833 h 19998"/>
                <a:gd name="connsiteX474" fmla="*/ 13677 w 19998"/>
                <a:gd name="connsiteY474" fmla="*/ 1833 h 19998"/>
                <a:gd name="connsiteX475" fmla="*/ 13677 w 19998"/>
                <a:gd name="connsiteY475" fmla="*/ 1849 h 19998"/>
                <a:gd name="connsiteX476" fmla="*/ 13725 w 19998"/>
                <a:gd name="connsiteY476" fmla="*/ 1849 h 19998"/>
                <a:gd name="connsiteX477" fmla="*/ 13703 w 19998"/>
                <a:gd name="connsiteY477" fmla="*/ 1833 h 19998"/>
                <a:gd name="connsiteX478" fmla="*/ 13725 w 19998"/>
                <a:gd name="connsiteY478" fmla="*/ 1791 h 19998"/>
                <a:gd name="connsiteX479" fmla="*/ 13808 w 19998"/>
                <a:gd name="connsiteY479" fmla="*/ 1873 h 19998"/>
                <a:gd name="connsiteX480" fmla="*/ 13725 w 19998"/>
                <a:gd name="connsiteY480" fmla="*/ 2155 h 19998"/>
                <a:gd name="connsiteX481" fmla="*/ 13725 w 19998"/>
                <a:gd name="connsiteY481" fmla="*/ 2138 h 19998"/>
                <a:gd name="connsiteX482" fmla="*/ 13784 w 19998"/>
                <a:gd name="connsiteY482" fmla="*/ 2155 h 19998"/>
                <a:gd name="connsiteX483" fmla="*/ 13825 w 19998"/>
                <a:gd name="connsiteY483" fmla="*/ 2301 h 19998"/>
                <a:gd name="connsiteX484" fmla="*/ 13703 w 19998"/>
                <a:gd name="connsiteY484" fmla="*/ 2420 h 19998"/>
                <a:gd name="connsiteX485" fmla="*/ 13741 w 19998"/>
                <a:gd name="connsiteY485" fmla="*/ 2463 h 19998"/>
                <a:gd name="connsiteX486" fmla="*/ 13703 w 19998"/>
                <a:gd name="connsiteY486" fmla="*/ 2503 h 19998"/>
                <a:gd name="connsiteX487" fmla="*/ 13784 w 19998"/>
                <a:gd name="connsiteY487" fmla="*/ 2519 h 19998"/>
                <a:gd name="connsiteX488" fmla="*/ 13784 w 19998"/>
                <a:gd name="connsiteY488" fmla="*/ 2540 h 19998"/>
                <a:gd name="connsiteX489" fmla="*/ 13849 w 19998"/>
                <a:gd name="connsiteY489" fmla="*/ 2540 h 19998"/>
                <a:gd name="connsiteX490" fmla="*/ 14280 w 19998"/>
                <a:gd name="connsiteY490" fmla="*/ 2540 h 19998"/>
                <a:gd name="connsiteX491" fmla="*/ 14527 w 19998"/>
                <a:gd name="connsiteY491" fmla="*/ 2437 h 19998"/>
                <a:gd name="connsiteX492" fmla="*/ 14527 w 19998"/>
                <a:gd name="connsiteY492" fmla="*/ 2218 h 19998"/>
                <a:gd name="connsiteX493" fmla="*/ 14715 w 19998"/>
                <a:gd name="connsiteY493" fmla="*/ 2051 h 19998"/>
                <a:gd name="connsiteX494" fmla="*/ 14815 w 19998"/>
                <a:gd name="connsiteY494" fmla="*/ 2115 h 19998"/>
                <a:gd name="connsiteX495" fmla="*/ 14775 w 19998"/>
                <a:gd name="connsiteY495" fmla="*/ 2138 h 19998"/>
                <a:gd name="connsiteX496" fmla="*/ 14796 w 19998"/>
                <a:gd name="connsiteY496" fmla="*/ 2218 h 19998"/>
                <a:gd name="connsiteX497" fmla="*/ 14756 w 19998"/>
                <a:gd name="connsiteY497" fmla="*/ 2195 h 19998"/>
                <a:gd name="connsiteX498" fmla="*/ 14732 w 19998"/>
                <a:gd name="connsiteY498" fmla="*/ 2218 h 19998"/>
                <a:gd name="connsiteX499" fmla="*/ 14756 w 19998"/>
                <a:gd name="connsiteY499" fmla="*/ 2237 h 19998"/>
                <a:gd name="connsiteX500" fmla="*/ 14732 w 19998"/>
                <a:gd name="connsiteY500" fmla="*/ 2275 h 19998"/>
                <a:gd name="connsiteX501" fmla="*/ 14715 w 19998"/>
                <a:gd name="connsiteY501" fmla="*/ 2275 h 19998"/>
                <a:gd name="connsiteX502" fmla="*/ 14756 w 19998"/>
                <a:gd name="connsiteY502" fmla="*/ 2341 h 19998"/>
                <a:gd name="connsiteX503" fmla="*/ 14675 w 19998"/>
                <a:gd name="connsiteY503" fmla="*/ 2519 h 19998"/>
                <a:gd name="connsiteX504" fmla="*/ 14815 w 19998"/>
                <a:gd name="connsiteY504" fmla="*/ 2622 h 19998"/>
                <a:gd name="connsiteX505" fmla="*/ 14796 w 19998"/>
                <a:gd name="connsiteY505" fmla="*/ 2904 h 19998"/>
                <a:gd name="connsiteX506" fmla="*/ 14918 w 19998"/>
                <a:gd name="connsiteY506" fmla="*/ 2904 h 19998"/>
                <a:gd name="connsiteX507" fmla="*/ 14918 w 19998"/>
                <a:gd name="connsiteY507" fmla="*/ 2867 h 19998"/>
                <a:gd name="connsiteX508" fmla="*/ 15001 w 19998"/>
                <a:gd name="connsiteY508" fmla="*/ 2888 h 19998"/>
                <a:gd name="connsiteX509" fmla="*/ 15230 w 19998"/>
                <a:gd name="connsiteY509" fmla="*/ 3074 h 19998"/>
                <a:gd name="connsiteX510" fmla="*/ 15249 w 19998"/>
                <a:gd name="connsiteY510" fmla="*/ 3050 h 19998"/>
                <a:gd name="connsiteX511" fmla="*/ 15249 w 19998"/>
                <a:gd name="connsiteY511" fmla="*/ 3114 h 19998"/>
                <a:gd name="connsiteX512" fmla="*/ 15330 w 19998"/>
                <a:gd name="connsiteY512" fmla="*/ 3114 h 19998"/>
                <a:gd name="connsiteX513" fmla="*/ 15418 w 19998"/>
                <a:gd name="connsiteY513" fmla="*/ 3114 h 19998"/>
                <a:gd name="connsiteX514" fmla="*/ 15499 w 19998"/>
                <a:gd name="connsiteY514" fmla="*/ 3196 h 19998"/>
                <a:gd name="connsiteX515" fmla="*/ 15475 w 19998"/>
                <a:gd name="connsiteY515" fmla="*/ 3252 h 19998"/>
                <a:gd name="connsiteX516" fmla="*/ 15499 w 19998"/>
                <a:gd name="connsiteY516" fmla="*/ 3295 h 19998"/>
                <a:gd name="connsiteX517" fmla="*/ 15499 w 19998"/>
                <a:gd name="connsiteY517" fmla="*/ 3276 h 19998"/>
                <a:gd name="connsiteX518" fmla="*/ 15599 w 19998"/>
                <a:gd name="connsiteY518" fmla="*/ 3276 h 19998"/>
                <a:gd name="connsiteX519" fmla="*/ 15704 w 19998"/>
                <a:gd name="connsiteY519" fmla="*/ 3374 h 19998"/>
                <a:gd name="connsiteX520" fmla="*/ 15682 w 19998"/>
                <a:gd name="connsiteY520" fmla="*/ 3414 h 19998"/>
                <a:gd name="connsiteX521" fmla="*/ 15723 w 19998"/>
                <a:gd name="connsiteY521" fmla="*/ 3478 h 19998"/>
                <a:gd name="connsiteX522" fmla="*/ 15704 w 19998"/>
                <a:gd name="connsiteY522" fmla="*/ 3497 h 19998"/>
                <a:gd name="connsiteX523" fmla="*/ 15747 w 19998"/>
                <a:gd name="connsiteY523" fmla="*/ 3534 h 19998"/>
                <a:gd name="connsiteX524" fmla="*/ 15747 w 19998"/>
                <a:gd name="connsiteY524" fmla="*/ 3518 h 19998"/>
                <a:gd name="connsiteX525" fmla="*/ 15935 w 19998"/>
                <a:gd name="connsiteY525" fmla="*/ 3478 h 19998"/>
                <a:gd name="connsiteX526" fmla="*/ 15935 w 19998"/>
                <a:gd name="connsiteY526" fmla="*/ 3518 h 19998"/>
                <a:gd name="connsiteX527" fmla="*/ 15951 w 19998"/>
                <a:gd name="connsiteY527" fmla="*/ 3518 h 19998"/>
                <a:gd name="connsiteX528" fmla="*/ 15992 w 19998"/>
                <a:gd name="connsiteY528" fmla="*/ 3414 h 19998"/>
                <a:gd name="connsiteX529" fmla="*/ 16156 w 19998"/>
                <a:gd name="connsiteY529" fmla="*/ 3414 h 19998"/>
                <a:gd name="connsiteX530" fmla="*/ 16156 w 19998"/>
                <a:gd name="connsiteY530" fmla="*/ 3374 h 19998"/>
                <a:gd name="connsiteX531" fmla="*/ 16302 w 19998"/>
                <a:gd name="connsiteY531" fmla="*/ 3436 h 19998"/>
                <a:gd name="connsiteX532" fmla="*/ 16285 w 19998"/>
                <a:gd name="connsiteY532" fmla="*/ 3454 h 19998"/>
                <a:gd name="connsiteX533" fmla="*/ 16366 w 19998"/>
                <a:gd name="connsiteY533" fmla="*/ 3518 h 19998"/>
                <a:gd name="connsiteX534" fmla="*/ 16490 w 19998"/>
                <a:gd name="connsiteY534" fmla="*/ 3518 h 19998"/>
                <a:gd name="connsiteX535" fmla="*/ 16506 w 19998"/>
                <a:gd name="connsiteY535" fmla="*/ 3600 h 19998"/>
                <a:gd name="connsiteX536" fmla="*/ 16590 w 19998"/>
                <a:gd name="connsiteY536" fmla="*/ 3624 h 19998"/>
                <a:gd name="connsiteX537" fmla="*/ 16611 w 19998"/>
                <a:gd name="connsiteY537" fmla="*/ 3581 h 19998"/>
                <a:gd name="connsiteX538" fmla="*/ 16694 w 19998"/>
                <a:gd name="connsiteY538" fmla="*/ 3600 h 19998"/>
                <a:gd name="connsiteX539" fmla="*/ 16694 w 19998"/>
                <a:gd name="connsiteY539" fmla="*/ 3560 h 19998"/>
                <a:gd name="connsiteX540" fmla="*/ 16716 w 19998"/>
                <a:gd name="connsiteY540" fmla="*/ 3560 h 19998"/>
                <a:gd name="connsiteX541" fmla="*/ 16716 w 19998"/>
                <a:gd name="connsiteY541" fmla="*/ 3518 h 19998"/>
                <a:gd name="connsiteX542" fmla="*/ 16759 w 19998"/>
                <a:gd name="connsiteY542" fmla="*/ 3497 h 19998"/>
                <a:gd name="connsiteX543" fmla="*/ 16759 w 19998"/>
                <a:gd name="connsiteY543" fmla="*/ 3478 h 19998"/>
                <a:gd name="connsiteX544" fmla="*/ 16940 w 19998"/>
                <a:gd name="connsiteY544" fmla="*/ 3478 h 19998"/>
                <a:gd name="connsiteX545" fmla="*/ 17085 w 19998"/>
                <a:gd name="connsiteY545" fmla="*/ 3560 h 19998"/>
                <a:gd name="connsiteX546" fmla="*/ 17085 w 19998"/>
                <a:gd name="connsiteY546" fmla="*/ 3534 h 19998"/>
                <a:gd name="connsiteX547" fmla="*/ 17192 w 19998"/>
                <a:gd name="connsiteY547" fmla="*/ 3518 h 19998"/>
                <a:gd name="connsiteX548" fmla="*/ 17192 w 19998"/>
                <a:gd name="connsiteY548" fmla="*/ 3534 h 19998"/>
                <a:gd name="connsiteX549" fmla="*/ 17373 w 19998"/>
                <a:gd name="connsiteY549" fmla="*/ 3640 h 19998"/>
                <a:gd name="connsiteX550" fmla="*/ 17354 w 19998"/>
                <a:gd name="connsiteY550" fmla="*/ 3663 h 19998"/>
                <a:gd name="connsiteX551" fmla="*/ 17437 w 19998"/>
                <a:gd name="connsiteY551" fmla="*/ 3783 h 19998"/>
                <a:gd name="connsiteX552" fmla="*/ 17397 w 19998"/>
                <a:gd name="connsiteY552" fmla="*/ 3783 h 19998"/>
                <a:gd name="connsiteX553" fmla="*/ 17414 w 19998"/>
                <a:gd name="connsiteY553" fmla="*/ 3826 h 19998"/>
                <a:gd name="connsiteX554" fmla="*/ 17437 w 19998"/>
                <a:gd name="connsiteY554" fmla="*/ 3826 h 19998"/>
                <a:gd name="connsiteX555" fmla="*/ 17602 w 19998"/>
                <a:gd name="connsiteY555" fmla="*/ 4028 h 19998"/>
                <a:gd name="connsiteX556" fmla="*/ 17623 w 19998"/>
                <a:gd name="connsiteY556" fmla="*/ 4091 h 19998"/>
                <a:gd name="connsiteX557" fmla="*/ 17642 w 19998"/>
                <a:gd name="connsiteY557" fmla="*/ 4091 h 19998"/>
                <a:gd name="connsiteX558" fmla="*/ 17683 w 19998"/>
                <a:gd name="connsiteY558" fmla="*/ 4211 h 19998"/>
                <a:gd name="connsiteX559" fmla="*/ 17849 w 19998"/>
                <a:gd name="connsiteY559" fmla="*/ 4211 h 19998"/>
                <a:gd name="connsiteX560" fmla="*/ 17849 w 19998"/>
                <a:gd name="connsiteY560" fmla="*/ 4171 h 19998"/>
                <a:gd name="connsiteX561" fmla="*/ 17871 w 19998"/>
                <a:gd name="connsiteY561" fmla="*/ 4171 h 19998"/>
                <a:gd name="connsiteX562" fmla="*/ 17830 w 19998"/>
                <a:gd name="connsiteY562" fmla="*/ 4091 h 19998"/>
                <a:gd name="connsiteX563" fmla="*/ 17871 w 19998"/>
                <a:gd name="connsiteY563" fmla="*/ 4065 h 19998"/>
                <a:gd name="connsiteX564" fmla="*/ 17935 w 19998"/>
                <a:gd name="connsiteY564" fmla="*/ 4091 h 19998"/>
                <a:gd name="connsiteX565" fmla="*/ 17976 w 19998"/>
                <a:gd name="connsiteY565" fmla="*/ 4065 h 19998"/>
                <a:gd name="connsiteX566" fmla="*/ 18019 w 19998"/>
                <a:gd name="connsiteY566" fmla="*/ 4091 h 19998"/>
                <a:gd name="connsiteX567" fmla="*/ 18140 w 19998"/>
                <a:gd name="connsiteY567" fmla="*/ 4131 h 19998"/>
                <a:gd name="connsiteX568" fmla="*/ 18183 w 19998"/>
                <a:gd name="connsiteY568" fmla="*/ 4293 h 19998"/>
                <a:gd name="connsiteX569" fmla="*/ 18200 w 19998"/>
                <a:gd name="connsiteY569" fmla="*/ 4293 h 19998"/>
                <a:gd name="connsiteX570" fmla="*/ 18223 w 19998"/>
                <a:gd name="connsiteY570" fmla="*/ 4211 h 19998"/>
                <a:gd name="connsiteX571" fmla="*/ 18240 w 19998"/>
                <a:gd name="connsiteY571" fmla="*/ 4211 h 19998"/>
                <a:gd name="connsiteX572" fmla="*/ 18240 w 19998"/>
                <a:gd name="connsiteY572" fmla="*/ 4230 h 19998"/>
                <a:gd name="connsiteX573" fmla="*/ 18281 w 19998"/>
                <a:gd name="connsiteY573" fmla="*/ 4230 h 19998"/>
                <a:gd name="connsiteX574" fmla="*/ 18328 w 19998"/>
                <a:gd name="connsiteY574" fmla="*/ 4270 h 19998"/>
                <a:gd name="connsiteX575" fmla="*/ 18369 w 19998"/>
                <a:gd name="connsiteY575" fmla="*/ 4253 h 19998"/>
                <a:gd name="connsiteX576" fmla="*/ 18388 w 19998"/>
                <a:gd name="connsiteY576" fmla="*/ 4270 h 19998"/>
                <a:gd name="connsiteX577" fmla="*/ 18531 w 19998"/>
                <a:gd name="connsiteY577" fmla="*/ 4253 h 19998"/>
                <a:gd name="connsiteX578" fmla="*/ 18531 w 19998"/>
                <a:gd name="connsiteY578" fmla="*/ 4270 h 19998"/>
                <a:gd name="connsiteX579" fmla="*/ 18631 w 19998"/>
                <a:gd name="connsiteY579" fmla="*/ 4211 h 19998"/>
                <a:gd name="connsiteX580" fmla="*/ 18631 w 19998"/>
                <a:gd name="connsiteY580" fmla="*/ 4131 h 19998"/>
                <a:gd name="connsiteX581" fmla="*/ 18762 w 19998"/>
                <a:gd name="connsiteY581" fmla="*/ 4108 h 19998"/>
                <a:gd name="connsiteX582" fmla="*/ 18778 w 19998"/>
                <a:gd name="connsiteY582" fmla="*/ 4148 h 19998"/>
                <a:gd name="connsiteX583" fmla="*/ 18821 w 19998"/>
                <a:gd name="connsiteY583" fmla="*/ 4131 h 19998"/>
                <a:gd name="connsiteX584" fmla="*/ 18943 w 19998"/>
                <a:gd name="connsiteY584" fmla="*/ 4333 h 19998"/>
                <a:gd name="connsiteX585" fmla="*/ 19047 w 19998"/>
                <a:gd name="connsiteY585" fmla="*/ 4333 h 19998"/>
                <a:gd name="connsiteX586" fmla="*/ 19064 w 19998"/>
                <a:gd name="connsiteY586" fmla="*/ 4392 h 19998"/>
                <a:gd name="connsiteX587" fmla="*/ 19152 w 19998"/>
                <a:gd name="connsiteY587" fmla="*/ 4392 h 19998"/>
                <a:gd name="connsiteX588" fmla="*/ 19152 w 19998"/>
                <a:gd name="connsiteY588" fmla="*/ 4373 h 19998"/>
                <a:gd name="connsiteX589" fmla="*/ 19212 w 19998"/>
                <a:gd name="connsiteY589" fmla="*/ 4373 h 19998"/>
                <a:gd name="connsiteX590" fmla="*/ 19212 w 19998"/>
                <a:gd name="connsiteY590" fmla="*/ 4392 h 19998"/>
                <a:gd name="connsiteX591" fmla="*/ 19317 w 19998"/>
                <a:gd name="connsiteY591" fmla="*/ 4333 h 19998"/>
                <a:gd name="connsiteX592" fmla="*/ 19417 w 19998"/>
                <a:gd name="connsiteY592" fmla="*/ 4392 h 19998"/>
                <a:gd name="connsiteX593" fmla="*/ 19443 w 19998"/>
                <a:gd name="connsiteY593" fmla="*/ 4373 h 19998"/>
                <a:gd name="connsiteX594" fmla="*/ 19500 w 19998"/>
                <a:gd name="connsiteY594" fmla="*/ 4373 h 19998"/>
                <a:gd name="connsiteX595" fmla="*/ 19521 w 19998"/>
                <a:gd name="connsiteY595" fmla="*/ 4352 h 19998"/>
                <a:gd name="connsiteX596" fmla="*/ 19998 w 19998"/>
                <a:gd name="connsiteY596" fmla="*/ 4512 h 19998"/>
                <a:gd name="connsiteX597" fmla="*/ 19750 w 19998"/>
                <a:gd name="connsiteY597" fmla="*/ 4939 h 19998"/>
                <a:gd name="connsiteX598" fmla="*/ 19712 w 19998"/>
                <a:gd name="connsiteY598" fmla="*/ 4939 h 19998"/>
                <a:gd name="connsiteX599" fmla="*/ 19686 w 19998"/>
                <a:gd name="connsiteY599" fmla="*/ 5003 h 19998"/>
                <a:gd name="connsiteX600" fmla="*/ 19645 w 19998"/>
                <a:gd name="connsiteY600" fmla="*/ 5003 h 19998"/>
                <a:gd name="connsiteX601" fmla="*/ 19131 w 19998"/>
                <a:gd name="connsiteY601" fmla="*/ 6512 h 19998"/>
                <a:gd name="connsiteX602" fmla="*/ 19236 w 19998"/>
                <a:gd name="connsiteY602" fmla="*/ 7750 h 19998"/>
                <a:gd name="connsiteX603" fmla="*/ 19212 w 19998"/>
                <a:gd name="connsiteY603" fmla="*/ 7750 h 19998"/>
                <a:gd name="connsiteX604" fmla="*/ 19090 w 19998"/>
                <a:gd name="connsiteY604" fmla="*/ 7870 h 19998"/>
                <a:gd name="connsiteX605" fmla="*/ 19152 w 19998"/>
                <a:gd name="connsiteY605" fmla="*/ 7853 h 19998"/>
                <a:gd name="connsiteX606" fmla="*/ 19064 w 19998"/>
                <a:gd name="connsiteY606" fmla="*/ 7973 h 19998"/>
                <a:gd name="connsiteX607" fmla="*/ 18983 w 19998"/>
                <a:gd name="connsiteY607" fmla="*/ 7973 h 19998"/>
                <a:gd name="connsiteX608" fmla="*/ 18714 w 19998"/>
                <a:gd name="connsiteY608" fmla="*/ 8135 h 19998"/>
                <a:gd name="connsiteX609" fmla="*/ 18695 w 19998"/>
                <a:gd name="connsiteY609" fmla="*/ 8093 h 19998"/>
                <a:gd name="connsiteX610" fmla="*/ 18614 w 19998"/>
                <a:gd name="connsiteY610" fmla="*/ 7997 h 19998"/>
                <a:gd name="connsiteX611" fmla="*/ 18304 w 19998"/>
                <a:gd name="connsiteY61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478 w 19998"/>
                <a:gd name="connsiteY237" fmla="*/ 18731 h 19998"/>
                <a:gd name="connsiteX238" fmla="*/ 6254 w 19998"/>
                <a:gd name="connsiteY238" fmla="*/ 18858 h 19998"/>
                <a:gd name="connsiteX239" fmla="*/ 6149 w 19998"/>
                <a:gd name="connsiteY239" fmla="*/ 18773 h 19998"/>
                <a:gd name="connsiteX240" fmla="*/ 6066 w 19998"/>
                <a:gd name="connsiteY240" fmla="*/ 18877 h 19998"/>
                <a:gd name="connsiteX241" fmla="*/ 6025 w 19998"/>
                <a:gd name="connsiteY241" fmla="*/ 18858 h 19998"/>
                <a:gd name="connsiteX242" fmla="*/ 6025 w 19998"/>
                <a:gd name="connsiteY242" fmla="*/ 18820 h 19998"/>
                <a:gd name="connsiteX243" fmla="*/ 5861 w 19998"/>
                <a:gd name="connsiteY243" fmla="*/ 18632 h 19998"/>
                <a:gd name="connsiteX244" fmla="*/ 5820 w 19998"/>
                <a:gd name="connsiteY244" fmla="*/ 18632 h 19998"/>
                <a:gd name="connsiteX245" fmla="*/ 5732 w 19998"/>
                <a:gd name="connsiteY245" fmla="*/ 18447 h 19998"/>
                <a:gd name="connsiteX246" fmla="*/ 5075 w 19998"/>
                <a:gd name="connsiteY246" fmla="*/ 18310 h 19998"/>
                <a:gd name="connsiteX247" fmla="*/ 4806 w 19998"/>
                <a:gd name="connsiteY247" fmla="*/ 18165 h 19998"/>
                <a:gd name="connsiteX248" fmla="*/ 4725 w 19998"/>
                <a:gd name="connsiteY248" fmla="*/ 18247 h 19998"/>
                <a:gd name="connsiteX249" fmla="*/ 4515 w 19998"/>
                <a:gd name="connsiteY249" fmla="*/ 18101 h 19998"/>
                <a:gd name="connsiteX250" fmla="*/ 4684 w 19998"/>
                <a:gd name="connsiteY250" fmla="*/ 17737 h 19998"/>
                <a:gd name="connsiteX251" fmla="*/ 4415 w 19998"/>
                <a:gd name="connsiteY251" fmla="*/ 17634 h 19998"/>
                <a:gd name="connsiteX252" fmla="*/ 4294 w 19998"/>
                <a:gd name="connsiteY252" fmla="*/ 17594 h 19998"/>
                <a:gd name="connsiteX253" fmla="*/ 4103 w 19998"/>
                <a:gd name="connsiteY253" fmla="*/ 17617 h 19998"/>
                <a:gd name="connsiteX254" fmla="*/ 4063 w 19998"/>
                <a:gd name="connsiteY254" fmla="*/ 17495 h 19998"/>
                <a:gd name="connsiteX255" fmla="*/ 4041 w 19998"/>
                <a:gd name="connsiteY255" fmla="*/ 17495 h 19998"/>
                <a:gd name="connsiteX256" fmla="*/ 4025 w 19998"/>
                <a:gd name="connsiteY256" fmla="*/ 17432 h 19998"/>
                <a:gd name="connsiteX257" fmla="*/ 4103 w 19998"/>
                <a:gd name="connsiteY257" fmla="*/ 17415 h 19998"/>
                <a:gd name="connsiteX258" fmla="*/ 4251 w 19998"/>
                <a:gd name="connsiteY258" fmla="*/ 17389 h 19998"/>
                <a:gd name="connsiteX259" fmla="*/ 4251 w 19998"/>
                <a:gd name="connsiteY259" fmla="*/ 17373 h 19998"/>
                <a:gd name="connsiteX260" fmla="*/ 4499 w 19998"/>
                <a:gd name="connsiteY260" fmla="*/ 17084 h 19998"/>
                <a:gd name="connsiteX261" fmla="*/ 5037 w 19998"/>
                <a:gd name="connsiteY261" fmla="*/ 14969 h 19998"/>
                <a:gd name="connsiteX262" fmla="*/ 5011 w 19998"/>
                <a:gd name="connsiteY262" fmla="*/ 14767 h 19998"/>
                <a:gd name="connsiteX263" fmla="*/ 5218 w 19998"/>
                <a:gd name="connsiteY263" fmla="*/ 14525 h 19998"/>
                <a:gd name="connsiteX264" fmla="*/ 5427 w 19998"/>
                <a:gd name="connsiteY264" fmla="*/ 14583 h 19998"/>
                <a:gd name="connsiteX265" fmla="*/ 5444 w 19998"/>
                <a:gd name="connsiteY265" fmla="*/ 14525 h 19998"/>
                <a:gd name="connsiteX266" fmla="*/ 5387 w 19998"/>
                <a:gd name="connsiteY266" fmla="*/ 14464 h 19998"/>
                <a:gd name="connsiteX267" fmla="*/ 5427 w 19998"/>
                <a:gd name="connsiteY267" fmla="*/ 14485 h 19998"/>
                <a:gd name="connsiteX268" fmla="*/ 5427 w 19998"/>
                <a:gd name="connsiteY268" fmla="*/ 14464 h 19998"/>
                <a:gd name="connsiteX269" fmla="*/ 5218 w 19998"/>
                <a:gd name="connsiteY269" fmla="*/ 14318 h 19998"/>
                <a:gd name="connsiteX270" fmla="*/ 5075 w 19998"/>
                <a:gd name="connsiteY270" fmla="*/ 14647 h 19998"/>
                <a:gd name="connsiteX271" fmla="*/ 5037 w 19998"/>
                <a:gd name="connsiteY271" fmla="*/ 14623 h 19998"/>
                <a:gd name="connsiteX272" fmla="*/ 5427 w 19998"/>
                <a:gd name="connsiteY272" fmla="*/ 12509 h 19998"/>
                <a:gd name="connsiteX273" fmla="*/ 5470 w 19998"/>
                <a:gd name="connsiteY273" fmla="*/ 12492 h 19998"/>
                <a:gd name="connsiteX274" fmla="*/ 5511 w 19998"/>
                <a:gd name="connsiteY274" fmla="*/ 12548 h 19998"/>
                <a:gd name="connsiteX275" fmla="*/ 5961 w 19998"/>
                <a:gd name="connsiteY275" fmla="*/ 13284 h 19998"/>
                <a:gd name="connsiteX276" fmla="*/ 6352 w 19998"/>
                <a:gd name="connsiteY276" fmla="*/ 14017 h 19998"/>
                <a:gd name="connsiteX277" fmla="*/ 6352 w 19998"/>
                <a:gd name="connsiteY277" fmla="*/ 13808 h 19998"/>
                <a:gd name="connsiteX278" fmla="*/ 6001 w 19998"/>
                <a:gd name="connsiteY278" fmla="*/ 13058 h 19998"/>
                <a:gd name="connsiteX279" fmla="*/ 5675 w 19998"/>
                <a:gd name="connsiteY279" fmla="*/ 12532 h 19998"/>
                <a:gd name="connsiteX280" fmla="*/ 5551 w 19998"/>
                <a:gd name="connsiteY280" fmla="*/ 12410 h 19998"/>
                <a:gd name="connsiteX281" fmla="*/ 5258 w 19998"/>
                <a:gd name="connsiteY281" fmla="*/ 12227 h 19998"/>
                <a:gd name="connsiteX282" fmla="*/ 5242 w 19998"/>
                <a:gd name="connsiteY282" fmla="*/ 12243 h 19998"/>
                <a:gd name="connsiteX283" fmla="*/ 5175 w 19998"/>
                <a:gd name="connsiteY283" fmla="*/ 11961 h 19998"/>
                <a:gd name="connsiteX284" fmla="*/ 5363 w 19998"/>
                <a:gd name="connsiteY284" fmla="*/ 11961 h 19998"/>
                <a:gd name="connsiteX285" fmla="*/ 5487 w 19998"/>
                <a:gd name="connsiteY285" fmla="*/ 11653 h 19998"/>
                <a:gd name="connsiteX286" fmla="*/ 5470 w 19998"/>
                <a:gd name="connsiteY286" fmla="*/ 11653 h 19998"/>
                <a:gd name="connsiteX287" fmla="*/ 5470 w 19998"/>
                <a:gd name="connsiteY287" fmla="*/ 11637 h 19998"/>
                <a:gd name="connsiteX288" fmla="*/ 5444 w 19998"/>
                <a:gd name="connsiteY288" fmla="*/ 11268 h 19998"/>
                <a:gd name="connsiteX289" fmla="*/ 5339 w 19998"/>
                <a:gd name="connsiteY289" fmla="*/ 11146 h 19998"/>
                <a:gd name="connsiteX290" fmla="*/ 5251 w 19998"/>
                <a:gd name="connsiteY290" fmla="*/ 10849 h 19998"/>
                <a:gd name="connsiteX291" fmla="*/ 4784 w 19998"/>
                <a:gd name="connsiteY291" fmla="*/ 10539 h 19998"/>
                <a:gd name="connsiteX292" fmla="*/ 4603 w 19998"/>
                <a:gd name="connsiteY292" fmla="*/ 10497 h 19998"/>
                <a:gd name="connsiteX293" fmla="*/ 4620 w 19998"/>
                <a:gd name="connsiteY293" fmla="*/ 10476 h 19998"/>
                <a:gd name="connsiteX294" fmla="*/ 3877 w 19998"/>
                <a:gd name="connsiteY294" fmla="*/ 9395 h 19998"/>
                <a:gd name="connsiteX295" fmla="*/ 3941 w 19998"/>
                <a:gd name="connsiteY295" fmla="*/ 9353 h 19998"/>
                <a:gd name="connsiteX296" fmla="*/ 3918 w 19998"/>
                <a:gd name="connsiteY296" fmla="*/ 9353 h 19998"/>
                <a:gd name="connsiteX297" fmla="*/ 4168 w 19998"/>
                <a:gd name="connsiteY297" fmla="*/ 9071 h 19998"/>
                <a:gd name="connsiteX298" fmla="*/ 3753 w 19998"/>
                <a:gd name="connsiteY298" fmla="*/ 8829 h 19998"/>
                <a:gd name="connsiteX299" fmla="*/ 3899 w 19998"/>
                <a:gd name="connsiteY299" fmla="*/ 8645 h 19998"/>
                <a:gd name="connsiteX300" fmla="*/ 3899 w 19998"/>
                <a:gd name="connsiteY300" fmla="*/ 8521 h 19998"/>
                <a:gd name="connsiteX301" fmla="*/ 4472 w 19998"/>
                <a:gd name="connsiteY301" fmla="*/ 8666 h 19998"/>
                <a:gd name="connsiteX302" fmla="*/ 3877 w 19998"/>
                <a:gd name="connsiteY302" fmla="*/ 8457 h 19998"/>
                <a:gd name="connsiteX303" fmla="*/ 3689 w 19998"/>
                <a:gd name="connsiteY303" fmla="*/ 8587 h 19998"/>
                <a:gd name="connsiteX304" fmla="*/ 3360 w 19998"/>
                <a:gd name="connsiteY304" fmla="*/ 8401 h 19998"/>
                <a:gd name="connsiteX305" fmla="*/ 3303 w 19998"/>
                <a:gd name="connsiteY305" fmla="*/ 8239 h 19998"/>
                <a:gd name="connsiteX306" fmla="*/ 3465 w 19998"/>
                <a:gd name="connsiteY306" fmla="*/ 8077 h 19998"/>
                <a:gd name="connsiteX307" fmla="*/ 3344 w 19998"/>
                <a:gd name="connsiteY307" fmla="*/ 7910 h 19998"/>
                <a:gd name="connsiteX308" fmla="*/ 2844 w 19998"/>
                <a:gd name="connsiteY308" fmla="*/ 7933 h 19998"/>
                <a:gd name="connsiteX309" fmla="*/ 3115 w 19998"/>
                <a:gd name="connsiteY309" fmla="*/ 7651 h 19998"/>
                <a:gd name="connsiteX310" fmla="*/ 2477 w 19998"/>
                <a:gd name="connsiteY310" fmla="*/ 7750 h 19998"/>
                <a:gd name="connsiteX311" fmla="*/ 2477 w 19998"/>
                <a:gd name="connsiteY311" fmla="*/ 7973 h 19998"/>
                <a:gd name="connsiteX312" fmla="*/ 2127 w 19998"/>
                <a:gd name="connsiteY312" fmla="*/ 7442 h 19998"/>
                <a:gd name="connsiteX313" fmla="*/ 1831 w 19998"/>
                <a:gd name="connsiteY313" fmla="*/ 7261 h 19998"/>
                <a:gd name="connsiteX314" fmla="*/ 1260 w 19998"/>
                <a:gd name="connsiteY314" fmla="*/ 6996 h 19998"/>
                <a:gd name="connsiteX315" fmla="*/ 1276 w 19998"/>
                <a:gd name="connsiteY315" fmla="*/ 6975 h 19998"/>
                <a:gd name="connsiteX316" fmla="*/ 1260 w 19998"/>
                <a:gd name="connsiteY316" fmla="*/ 6958 h 19998"/>
                <a:gd name="connsiteX317" fmla="*/ 1172 w 19998"/>
                <a:gd name="connsiteY317" fmla="*/ 6892 h 19998"/>
                <a:gd name="connsiteX318" fmla="*/ 886 w 19998"/>
                <a:gd name="connsiteY318" fmla="*/ 6975 h 19998"/>
                <a:gd name="connsiteX319" fmla="*/ 679 w 19998"/>
                <a:gd name="connsiteY319" fmla="*/ 7099 h 19998"/>
                <a:gd name="connsiteX320" fmla="*/ 533 w 19998"/>
                <a:gd name="connsiteY320" fmla="*/ 7078 h 19998"/>
                <a:gd name="connsiteX321" fmla="*/ 533 w 19998"/>
                <a:gd name="connsiteY321" fmla="*/ 7022 h 19998"/>
                <a:gd name="connsiteX322" fmla="*/ 574 w 19998"/>
                <a:gd name="connsiteY322" fmla="*/ 6996 h 19998"/>
                <a:gd name="connsiteX323" fmla="*/ 305 w 19998"/>
                <a:gd name="connsiteY323" fmla="*/ 6568 h 19998"/>
                <a:gd name="connsiteX324" fmla="*/ 264 w 19998"/>
                <a:gd name="connsiteY324" fmla="*/ 6594 h 19998"/>
                <a:gd name="connsiteX325" fmla="*/ 164 w 19998"/>
                <a:gd name="connsiteY325" fmla="*/ 6528 h 19998"/>
                <a:gd name="connsiteX326" fmla="*/ 0 w 19998"/>
                <a:gd name="connsiteY326" fmla="*/ 6490 h 19998"/>
                <a:gd name="connsiteX327" fmla="*/ 17 w 19998"/>
                <a:gd name="connsiteY327" fmla="*/ 6465 h 19998"/>
                <a:gd name="connsiteX328" fmla="*/ 57 w 19998"/>
                <a:gd name="connsiteY328" fmla="*/ 6465 h 19998"/>
                <a:gd name="connsiteX329" fmla="*/ 695 w 19998"/>
                <a:gd name="connsiteY329" fmla="*/ 6408 h 19998"/>
                <a:gd name="connsiteX330" fmla="*/ 760 w 19998"/>
                <a:gd name="connsiteY330" fmla="*/ 6262 h 19998"/>
                <a:gd name="connsiteX331" fmla="*/ 433 w 19998"/>
                <a:gd name="connsiteY331" fmla="*/ 6084 h 19998"/>
                <a:gd name="connsiteX332" fmla="*/ 348 w 19998"/>
                <a:gd name="connsiteY332" fmla="*/ 6204 h 19998"/>
                <a:gd name="connsiteX333" fmla="*/ 329 w 19998"/>
                <a:gd name="connsiteY333" fmla="*/ 6204 h 19998"/>
                <a:gd name="connsiteX334" fmla="*/ 305 w 19998"/>
                <a:gd name="connsiteY334" fmla="*/ 6060 h 19998"/>
                <a:gd name="connsiteX335" fmla="*/ 348 w 19998"/>
                <a:gd name="connsiteY335" fmla="*/ 6044 h 19998"/>
                <a:gd name="connsiteX336" fmla="*/ 348 w 19998"/>
                <a:gd name="connsiteY336" fmla="*/ 5997 h 19998"/>
                <a:gd name="connsiteX337" fmla="*/ 248 w 19998"/>
                <a:gd name="connsiteY337" fmla="*/ 5997 h 19998"/>
                <a:gd name="connsiteX338" fmla="*/ 221 w 19998"/>
                <a:gd name="connsiteY338" fmla="*/ 5938 h 19998"/>
                <a:gd name="connsiteX339" fmla="*/ 329 w 19998"/>
                <a:gd name="connsiteY339" fmla="*/ 5938 h 19998"/>
                <a:gd name="connsiteX340" fmla="*/ 348 w 19998"/>
                <a:gd name="connsiteY340" fmla="*/ 5818 h 19998"/>
                <a:gd name="connsiteX341" fmla="*/ 391 w 19998"/>
                <a:gd name="connsiteY341" fmla="*/ 5818 h 19998"/>
                <a:gd name="connsiteX342" fmla="*/ 369 w 19998"/>
                <a:gd name="connsiteY342" fmla="*/ 5917 h 19998"/>
                <a:gd name="connsiteX343" fmla="*/ 433 w 19998"/>
                <a:gd name="connsiteY343" fmla="*/ 5877 h 19998"/>
                <a:gd name="connsiteX344" fmla="*/ 433 w 19998"/>
                <a:gd name="connsiteY344" fmla="*/ 5898 h 19998"/>
                <a:gd name="connsiteX345" fmla="*/ 410 w 19998"/>
                <a:gd name="connsiteY345" fmla="*/ 5917 h 19998"/>
                <a:gd name="connsiteX346" fmla="*/ 555 w 19998"/>
                <a:gd name="connsiteY346" fmla="*/ 5938 h 19998"/>
                <a:gd name="connsiteX347" fmla="*/ 555 w 19998"/>
                <a:gd name="connsiteY347" fmla="*/ 5955 h 19998"/>
                <a:gd name="connsiteX348" fmla="*/ 738 w 19998"/>
                <a:gd name="connsiteY348" fmla="*/ 5938 h 19998"/>
                <a:gd name="connsiteX349" fmla="*/ 695 w 19998"/>
                <a:gd name="connsiteY349" fmla="*/ 5835 h 19998"/>
                <a:gd name="connsiteX350" fmla="*/ 655 w 19998"/>
                <a:gd name="connsiteY350" fmla="*/ 5835 h 19998"/>
                <a:gd name="connsiteX351" fmla="*/ 598 w 19998"/>
                <a:gd name="connsiteY351" fmla="*/ 5736 h 19998"/>
                <a:gd name="connsiteX352" fmla="*/ 141 w 19998"/>
                <a:gd name="connsiteY352" fmla="*/ 5778 h 19998"/>
                <a:gd name="connsiteX353" fmla="*/ 141 w 19998"/>
                <a:gd name="connsiteY353" fmla="*/ 5795 h 19998"/>
                <a:gd name="connsiteX354" fmla="*/ 17 w 19998"/>
                <a:gd name="connsiteY354" fmla="*/ 5818 h 19998"/>
                <a:gd name="connsiteX355" fmla="*/ 141 w 19998"/>
                <a:gd name="connsiteY355" fmla="*/ 5287 h 19998"/>
                <a:gd name="connsiteX356" fmla="*/ 181 w 19998"/>
                <a:gd name="connsiteY356" fmla="*/ 5268 h 19998"/>
                <a:gd name="connsiteX357" fmla="*/ 348 w 19998"/>
                <a:gd name="connsiteY357" fmla="*/ 5247 h 19998"/>
                <a:gd name="connsiteX358" fmla="*/ 450 w 19998"/>
                <a:gd name="connsiteY358" fmla="*/ 5149 h 19998"/>
                <a:gd name="connsiteX359" fmla="*/ 617 w 19998"/>
                <a:gd name="connsiteY359" fmla="*/ 5149 h 19998"/>
                <a:gd name="connsiteX360" fmla="*/ 803 w 19998"/>
                <a:gd name="connsiteY360" fmla="*/ 5085 h 19998"/>
                <a:gd name="connsiteX361" fmla="*/ 826 w 19998"/>
                <a:gd name="connsiteY361" fmla="*/ 5106 h 19998"/>
                <a:gd name="connsiteX362" fmla="*/ 803 w 19998"/>
                <a:gd name="connsiteY362" fmla="*/ 5149 h 19998"/>
                <a:gd name="connsiteX363" fmla="*/ 1276 w 19998"/>
                <a:gd name="connsiteY363" fmla="*/ 5022 h 19998"/>
                <a:gd name="connsiteX364" fmla="*/ 1276 w 19998"/>
                <a:gd name="connsiteY364" fmla="*/ 5003 h 19998"/>
                <a:gd name="connsiteX365" fmla="*/ 1276 w 19998"/>
                <a:gd name="connsiteY365" fmla="*/ 5022 h 19998"/>
                <a:gd name="connsiteX366" fmla="*/ 1298 w 19998"/>
                <a:gd name="connsiteY366" fmla="*/ 5022 h 19998"/>
                <a:gd name="connsiteX367" fmla="*/ 1341 w 19998"/>
                <a:gd name="connsiteY367" fmla="*/ 5165 h 19998"/>
                <a:gd name="connsiteX368" fmla="*/ 1524 w 19998"/>
                <a:gd name="connsiteY368" fmla="*/ 5069 h 19998"/>
                <a:gd name="connsiteX369" fmla="*/ 1562 w 19998"/>
                <a:gd name="connsiteY369" fmla="*/ 5069 h 19998"/>
                <a:gd name="connsiteX370" fmla="*/ 1815 w 19998"/>
                <a:gd name="connsiteY370" fmla="*/ 5125 h 19998"/>
                <a:gd name="connsiteX371" fmla="*/ 1936 w 19998"/>
                <a:gd name="connsiteY371" fmla="*/ 5165 h 19998"/>
                <a:gd name="connsiteX372" fmla="*/ 1936 w 19998"/>
                <a:gd name="connsiteY372" fmla="*/ 5149 h 19998"/>
                <a:gd name="connsiteX373" fmla="*/ 1979 w 19998"/>
                <a:gd name="connsiteY373" fmla="*/ 5003 h 19998"/>
                <a:gd name="connsiteX374" fmla="*/ 1936 w 19998"/>
                <a:gd name="connsiteY374" fmla="*/ 4939 h 19998"/>
                <a:gd name="connsiteX375" fmla="*/ 2103 w 19998"/>
                <a:gd name="connsiteY375" fmla="*/ 4820 h 19998"/>
                <a:gd name="connsiteX376" fmla="*/ 2496 w 19998"/>
                <a:gd name="connsiteY376" fmla="*/ 4777 h 19998"/>
                <a:gd name="connsiteX377" fmla="*/ 2536 w 19998"/>
                <a:gd name="connsiteY377" fmla="*/ 4860 h 19998"/>
                <a:gd name="connsiteX378" fmla="*/ 2722 w 19998"/>
                <a:gd name="connsiteY378" fmla="*/ 4761 h 19998"/>
                <a:gd name="connsiteX379" fmla="*/ 2722 w 19998"/>
                <a:gd name="connsiteY379" fmla="*/ 4900 h 19998"/>
                <a:gd name="connsiteX380" fmla="*/ 2805 w 19998"/>
                <a:gd name="connsiteY380" fmla="*/ 4923 h 19998"/>
                <a:gd name="connsiteX381" fmla="*/ 2970 w 19998"/>
                <a:gd name="connsiteY381" fmla="*/ 5189 h 19998"/>
                <a:gd name="connsiteX382" fmla="*/ 3256 w 19998"/>
                <a:gd name="connsiteY382" fmla="*/ 5673 h 19998"/>
                <a:gd name="connsiteX383" fmla="*/ 3608 w 19998"/>
                <a:gd name="connsiteY383" fmla="*/ 5391 h 19998"/>
                <a:gd name="connsiteX384" fmla="*/ 3860 w 19998"/>
                <a:gd name="connsiteY384" fmla="*/ 5268 h 19998"/>
                <a:gd name="connsiteX385" fmla="*/ 3999 w 19998"/>
                <a:gd name="connsiteY385" fmla="*/ 5534 h 19998"/>
                <a:gd name="connsiteX386" fmla="*/ 4351 w 19998"/>
                <a:gd name="connsiteY386" fmla="*/ 5351 h 19998"/>
                <a:gd name="connsiteX387" fmla="*/ 4580 w 19998"/>
                <a:gd name="connsiteY387" fmla="*/ 5268 h 19998"/>
                <a:gd name="connsiteX388" fmla="*/ 4580 w 19998"/>
                <a:gd name="connsiteY388" fmla="*/ 5471 h 19998"/>
                <a:gd name="connsiteX389" fmla="*/ 4994 w 19998"/>
                <a:gd name="connsiteY389" fmla="*/ 5449 h 19998"/>
                <a:gd name="connsiteX390" fmla="*/ 5323 w 19998"/>
                <a:gd name="connsiteY390" fmla="*/ 5471 h 19998"/>
                <a:gd name="connsiteX391" fmla="*/ 5242 w 19998"/>
                <a:gd name="connsiteY391" fmla="*/ 5407 h 19998"/>
                <a:gd name="connsiteX392" fmla="*/ 4994 w 19998"/>
                <a:gd name="connsiteY392" fmla="*/ 5003 h 19998"/>
                <a:gd name="connsiteX393" fmla="*/ 4970 w 19998"/>
                <a:gd name="connsiteY393" fmla="*/ 5003 h 19998"/>
                <a:gd name="connsiteX394" fmla="*/ 5054 w 19998"/>
                <a:gd name="connsiteY394" fmla="*/ 4618 h 19998"/>
                <a:gd name="connsiteX395" fmla="*/ 5054 w 19998"/>
                <a:gd name="connsiteY395" fmla="*/ 4601 h 19998"/>
                <a:gd name="connsiteX396" fmla="*/ 5037 w 19998"/>
                <a:gd name="connsiteY396" fmla="*/ 4618 h 19998"/>
                <a:gd name="connsiteX397" fmla="*/ 5011 w 19998"/>
                <a:gd name="connsiteY397" fmla="*/ 4131 h 19998"/>
                <a:gd name="connsiteX398" fmla="*/ 4642 w 19998"/>
                <a:gd name="connsiteY398" fmla="*/ 3335 h 19998"/>
                <a:gd name="connsiteX399" fmla="*/ 4663 w 19998"/>
                <a:gd name="connsiteY399" fmla="*/ 3092 h 19998"/>
                <a:gd name="connsiteX400" fmla="*/ 4563 w 19998"/>
                <a:gd name="connsiteY400" fmla="*/ 3050 h 19998"/>
                <a:gd name="connsiteX401" fmla="*/ 4684 w 19998"/>
                <a:gd name="connsiteY401" fmla="*/ 2947 h 19998"/>
                <a:gd name="connsiteX402" fmla="*/ 5242 w 19998"/>
                <a:gd name="connsiteY402" fmla="*/ 3092 h 19998"/>
                <a:gd name="connsiteX403" fmla="*/ 5258 w 19998"/>
                <a:gd name="connsiteY403" fmla="*/ 3029 h 19998"/>
                <a:gd name="connsiteX404" fmla="*/ 5570 w 19998"/>
                <a:gd name="connsiteY404" fmla="*/ 3050 h 19998"/>
                <a:gd name="connsiteX405" fmla="*/ 5632 w 19998"/>
                <a:gd name="connsiteY405" fmla="*/ 3252 h 19998"/>
                <a:gd name="connsiteX406" fmla="*/ 5592 w 19998"/>
                <a:gd name="connsiteY406" fmla="*/ 3252 h 19998"/>
                <a:gd name="connsiteX407" fmla="*/ 5570 w 19998"/>
                <a:gd name="connsiteY407" fmla="*/ 3316 h 19998"/>
                <a:gd name="connsiteX408" fmla="*/ 5511 w 19998"/>
                <a:gd name="connsiteY408" fmla="*/ 3316 h 19998"/>
                <a:gd name="connsiteX409" fmla="*/ 5675 w 19998"/>
                <a:gd name="connsiteY409" fmla="*/ 3800 h 19998"/>
                <a:gd name="connsiteX410" fmla="*/ 5649 w 19998"/>
                <a:gd name="connsiteY410" fmla="*/ 3826 h 19998"/>
                <a:gd name="connsiteX411" fmla="*/ 5732 w 19998"/>
                <a:gd name="connsiteY411" fmla="*/ 3842 h 19998"/>
                <a:gd name="connsiteX412" fmla="*/ 5713 w 19998"/>
                <a:gd name="connsiteY412" fmla="*/ 3842 h 19998"/>
                <a:gd name="connsiteX413" fmla="*/ 5732 w 19998"/>
                <a:gd name="connsiteY413" fmla="*/ 3882 h 19998"/>
                <a:gd name="connsiteX414" fmla="*/ 5775 w 19998"/>
                <a:gd name="connsiteY414" fmla="*/ 3882 h 19998"/>
                <a:gd name="connsiteX415" fmla="*/ 5861 w 19998"/>
                <a:gd name="connsiteY415" fmla="*/ 3762 h 19998"/>
                <a:gd name="connsiteX416" fmla="*/ 6499 w 19998"/>
                <a:gd name="connsiteY416" fmla="*/ 3906 h 19998"/>
                <a:gd name="connsiteX417" fmla="*/ 7611 w 19998"/>
                <a:gd name="connsiteY417" fmla="*/ 3826 h 19998"/>
                <a:gd name="connsiteX418" fmla="*/ 7923 w 19998"/>
                <a:gd name="connsiteY418" fmla="*/ 3722 h 19998"/>
                <a:gd name="connsiteX419" fmla="*/ 8045 w 19998"/>
                <a:gd name="connsiteY419" fmla="*/ 3703 h 19998"/>
                <a:gd name="connsiteX420" fmla="*/ 7611 w 19998"/>
                <a:gd name="connsiteY420" fmla="*/ 3600 h 19998"/>
                <a:gd name="connsiteX421" fmla="*/ 7611 w 19998"/>
                <a:gd name="connsiteY421" fmla="*/ 3581 h 19998"/>
                <a:gd name="connsiteX422" fmla="*/ 7799 w 19998"/>
                <a:gd name="connsiteY422" fmla="*/ 3092 h 19998"/>
                <a:gd name="connsiteX423" fmla="*/ 9574 w 19998"/>
                <a:gd name="connsiteY423" fmla="*/ 2317 h 19998"/>
                <a:gd name="connsiteX424" fmla="*/ 9843 w 19998"/>
                <a:gd name="connsiteY424" fmla="*/ 1993 h 19998"/>
                <a:gd name="connsiteX425" fmla="*/ 9902 w 19998"/>
                <a:gd name="connsiteY425" fmla="*/ 2051 h 19998"/>
                <a:gd name="connsiteX426" fmla="*/ 10031 w 19998"/>
                <a:gd name="connsiteY426" fmla="*/ 2051 h 19998"/>
                <a:gd name="connsiteX427" fmla="*/ 9964 w 19998"/>
                <a:gd name="connsiteY427" fmla="*/ 1972 h 19998"/>
                <a:gd name="connsiteX428" fmla="*/ 9943 w 19998"/>
                <a:gd name="connsiteY428" fmla="*/ 1993 h 19998"/>
                <a:gd name="connsiteX429" fmla="*/ 9843 w 19998"/>
                <a:gd name="connsiteY429" fmla="*/ 1645 h 19998"/>
                <a:gd name="connsiteX430" fmla="*/ 9902 w 19998"/>
                <a:gd name="connsiteY430" fmla="*/ 1645 h 19998"/>
                <a:gd name="connsiteX431" fmla="*/ 9902 w 19998"/>
                <a:gd name="connsiteY431" fmla="*/ 1628 h 19998"/>
                <a:gd name="connsiteX432" fmla="*/ 9902 w 19998"/>
                <a:gd name="connsiteY432" fmla="*/ 1607 h 19998"/>
                <a:gd name="connsiteX433" fmla="*/ 9843 w 19998"/>
                <a:gd name="connsiteY433" fmla="*/ 1542 h 19998"/>
                <a:gd name="connsiteX434" fmla="*/ 9886 w 19998"/>
                <a:gd name="connsiteY434" fmla="*/ 1260 h 19998"/>
                <a:gd name="connsiteX435" fmla="*/ 9926 w 19998"/>
                <a:gd name="connsiteY435" fmla="*/ 1243 h 19998"/>
                <a:gd name="connsiteX436" fmla="*/ 9886 w 19998"/>
                <a:gd name="connsiteY436" fmla="*/ 815 h 19998"/>
                <a:gd name="connsiteX437" fmla="*/ 9902 w 19998"/>
                <a:gd name="connsiteY437" fmla="*/ 815 h 19998"/>
                <a:gd name="connsiteX438" fmla="*/ 9886 w 19998"/>
                <a:gd name="connsiteY438" fmla="*/ 484 h 19998"/>
                <a:gd name="connsiteX439" fmla="*/ 10645 w 19998"/>
                <a:gd name="connsiteY439" fmla="*/ 186 h 19998"/>
                <a:gd name="connsiteX440" fmla="*/ 11307 w 19998"/>
                <a:gd name="connsiteY440" fmla="*/ 0 h 19998"/>
                <a:gd name="connsiteX441" fmla="*/ 11431 w 19998"/>
                <a:gd name="connsiteY441" fmla="*/ 324 h 19998"/>
                <a:gd name="connsiteX442" fmla="*/ 11431 w 19998"/>
                <a:gd name="connsiteY442" fmla="*/ 630 h 19998"/>
                <a:gd name="connsiteX443" fmla="*/ 11577 w 19998"/>
                <a:gd name="connsiteY443" fmla="*/ 630 h 19998"/>
                <a:gd name="connsiteX444" fmla="*/ 11700 w 19998"/>
                <a:gd name="connsiteY444" fmla="*/ 832 h 19998"/>
                <a:gd name="connsiteX445" fmla="*/ 11822 w 19998"/>
                <a:gd name="connsiteY445" fmla="*/ 895 h 19998"/>
                <a:gd name="connsiteX446" fmla="*/ 12158 w 19998"/>
                <a:gd name="connsiteY446" fmla="*/ 670 h 19998"/>
                <a:gd name="connsiteX447" fmla="*/ 12279 w 19998"/>
                <a:gd name="connsiteY447" fmla="*/ 792 h 19998"/>
                <a:gd name="connsiteX448" fmla="*/ 12255 w 19998"/>
                <a:gd name="connsiteY448" fmla="*/ 815 h 19998"/>
                <a:gd name="connsiteX449" fmla="*/ 12360 w 19998"/>
                <a:gd name="connsiteY449" fmla="*/ 895 h 19998"/>
                <a:gd name="connsiteX450" fmla="*/ 12360 w 19998"/>
                <a:gd name="connsiteY450" fmla="*/ 912 h 19998"/>
                <a:gd name="connsiteX451" fmla="*/ 12339 w 19998"/>
                <a:gd name="connsiteY451" fmla="*/ 935 h 19998"/>
                <a:gd name="connsiteX452" fmla="*/ 12548 w 19998"/>
                <a:gd name="connsiteY452" fmla="*/ 1342 h 19998"/>
                <a:gd name="connsiteX453" fmla="*/ 12753 w 19998"/>
                <a:gd name="connsiteY453" fmla="*/ 1260 h 19998"/>
                <a:gd name="connsiteX454" fmla="*/ 12729 w 19998"/>
                <a:gd name="connsiteY454" fmla="*/ 1363 h 19998"/>
                <a:gd name="connsiteX455" fmla="*/ 12834 w 19998"/>
                <a:gd name="connsiteY455" fmla="*/ 1323 h 19998"/>
                <a:gd name="connsiteX456" fmla="*/ 12853 w 19998"/>
                <a:gd name="connsiteY456" fmla="*/ 1342 h 19998"/>
                <a:gd name="connsiteX457" fmla="*/ 12901 w 19998"/>
                <a:gd name="connsiteY457" fmla="*/ 1342 h 19998"/>
                <a:gd name="connsiteX458" fmla="*/ 13039 w 19998"/>
                <a:gd name="connsiteY458" fmla="*/ 1769 h 19998"/>
                <a:gd name="connsiteX459" fmla="*/ 13039 w 19998"/>
                <a:gd name="connsiteY459" fmla="*/ 1751 h 19998"/>
                <a:gd name="connsiteX460" fmla="*/ 13065 w 19998"/>
                <a:gd name="connsiteY460" fmla="*/ 1751 h 19998"/>
                <a:gd name="connsiteX461" fmla="*/ 13082 w 19998"/>
                <a:gd name="connsiteY461" fmla="*/ 1671 h 19998"/>
                <a:gd name="connsiteX462" fmla="*/ 13186 w 19998"/>
                <a:gd name="connsiteY462" fmla="*/ 1645 h 19998"/>
                <a:gd name="connsiteX463" fmla="*/ 13203 w 19998"/>
                <a:gd name="connsiteY463" fmla="*/ 1671 h 19998"/>
                <a:gd name="connsiteX464" fmla="*/ 13203 w 19998"/>
                <a:gd name="connsiteY464" fmla="*/ 1645 h 19998"/>
                <a:gd name="connsiteX465" fmla="*/ 13267 w 19998"/>
                <a:gd name="connsiteY465" fmla="*/ 1645 h 19998"/>
                <a:gd name="connsiteX466" fmla="*/ 13267 w 19998"/>
                <a:gd name="connsiteY466" fmla="*/ 1671 h 19998"/>
                <a:gd name="connsiteX467" fmla="*/ 13308 w 19998"/>
                <a:gd name="connsiteY467" fmla="*/ 1687 h 19998"/>
                <a:gd name="connsiteX468" fmla="*/ 13308 w 19998"/>
                <a:gd name="connsiteY468" fmla="*/ 1711 h 19998"/>
                <a:gd name="connsiteX469" fmla="*/ 13515 w 19998"/>
                <a:gd name="connsiteY469" fmla="*/ 1628 h 19998"/>
                <a:gd name="connsiteX470" fmla="*/ 13598 w 19998"/>
                <a:gd name="connsiteY470" fmla="*/ 1751 h 19998"/>
                <a:gd name="connsiteX471" fmla="*/ 13660 w 19998"/>
                <a:gd name="connsiteY471" fmla="*/ 1769 h 19998"/>
                <a:gd name="connsiteX472" fmla="*/ 13660 w 19998"/>
                <a:gd name="connsiteY472" fmla="*/ 1833 h 19998"/>
                <a:gd name="connsiteX473" fmla="*/ 13677 w 19998"/>
                <a:gd name="connsiteY473" fmla="*/ 1833 h 19998"/>
                <a:gd name="connsiteX474" fmla="*/ 13677 w 19998"/>
                <a:gd name="connsiteY474" fmla="*/ 1849 h 19998"/>
                <a:gd name="connsiteX475" fmla="*/ 13725 w 19998"/>
                <a:gd name="connsiteY475" fmla="*/ 1849 h 19998"/>
                <a:gd name="connsiteX476" fmla="*/ 13703 w 19998"/>
                <a:gd name="connsiteY476" fmla="*/ 1833 h 19998"/>
                <a:gd name="connsiteX477" fmla="*/ 13725 w 19998"/>
                <a:gd name="connsiteY477" fmla="*/ 1791 h 19998"/>
                <a:gd name="connsiteX478" fmla="*/ 13808 w 19998"/>
                <a:gd name="connsiteY478" fmla="*/ 1873 h 19998"/>
                <a:gd name="connsiteX479" fmla="*/ 13725 w 19998"/>
                <a:gd name="connsiteY479" fmla="*/ 2155 h 19998"/>
                <a:gd name="connsiteX480" fmla="*/ 13725 w 19998"/>
                <a:gd name="connsiteY480" fmla="*/ 2138 h 19998"/>
                <a:gd name="connsiteX481" fmla="*/ 13784 w 19998"/>
                <a:gd name="connsiteY481" fmla="*/ 2155 h 19998"/>
                <a:gd name="connsiteX482" fmla="*/ 13825 w 19998"/>
                <a:gd name="connsiteY482" fmla="*/ 2301 h 19998"/>
                <a:gd name="connsiteX483" fmla="*/ 13703 w 19998"/>
                <a:gd name="connsiteY483" fmla="*/ 2420 h 19998"/>
                <a:gd name="connsiteX484" fmla="*/ 13741 w 19998"/>
                <a:gd name="connsiteY484" fmla="*/ 2463 h 19998"/>
                <a:gd name="connsiteX485" fmla="*/ 13703 w 19998"/>
                <a:gd name="connsiteY485" fmla="*/ 2503 h 19998"/>
                <a:gd name="connsiteX486" fmla="*/ 13784 w 19998"/>
                <a:gd name="connsiteY486" fmla="*/ 2519 h 19998"/>
                <a:gd name="connsiteX487" fmla="*/ 13784 w 19998"/>
                <a:gd name="connsiteY487" fmla="*/ 2540 h 19998"/>
                <a:gd name="connsiteX488" fmla="*/ 13849 w 19998"/>
                <a:gd name="connsiteY488" fmla="*/ 2540 h 19998"/>
                <a:gd name="connsiteX489" fmla="*/ 14280 w 19998"/>
                <a:gd name="connsiteY489" fmla="*/ 2540 h 19998"/>
                <a:gd name="connsiteX490" fmla="*/ 14527 w 19998"/>
                <a:gd name="connsiteY490" fmla="*/ 2437 h 19998"/>
                <a:gd name="connsiteX491" fmla="*/ 14527 w 19998"/>
                <a:gd name="connsiteY491" fmla="*/ 2218 h 19998"/>
                <a:gd name="connsiteX492" fmla="*/ 14715 w 19998"/>
                <a:gd name="connsiteY492" fmla="*/ 2051 h 19998"/>
                <a:gd name="connsiteX493" fmla="*/ 14815 w 19998"/>
                <a:gd name="connsiteY493" fmla="*/ 2115 h 19998"/>
                <a:gd name="connsiteX494" fmla="*/ 14775 w 19998"/>
                <a:gd name="connsiteY494" fmla="*/ 2138 h 19998"/>
                <a:gd name="connsiteX495" fmla="*/ 14796 w 19998"/>
                <a:gd name="connsiteY495" fmla="*/ 2218 h 19998"/>
                <a:gd name="connsiteX496" fmla="*/ 14756 w 19998"/>
                <a:gd name="connsiteY496" fmla="*/ 2195 h 19998"/>
                <a:gd name="connsiteX497" fmla="*/ 14732 w 19998"/>
                <a:gd name="connsiteY497" fmla="*/ 2218 h 19998"/>
                <a:gd name="connsiteX498" fmla="*/ 14756 w 19998"/>
                <a:gd name="connsiteY498" fmla="*/ 2237 h 19998"/>
                <a:gd name="connsiteX499" fmla="*/ 14732 w 19998"/>
                <a:gd name="connsiteY499" fmla="*/ 2275 h 19998"/>
                <a:gd name="connsiteX500" fmla="*/ 14715 w 19998"/>
                <a:gd name="connsiteY500" fmla="*/ 2275 h 19998"/>
                <a:gd name="connsiteX501" fmla="*/ 14756 w 19998"/>
                <a:gd name="connsiteY501" fmla="*/ 2341 h 19998"/>
                <a:gd name="connsiteX502" fmla="*/ 14675 w 19998"/>
                <a:gd name="connsiteY502" fmla="*/ 2519 h 19998"/>
                <a:gd name="connsiteX503" fmla="*/ 14815 w 19998"/>
                <a:gd name="connsiteY503" fmla="*/ 2622 h 19998"/>
                <a:gd name="connsiteX504" fmla="*/ 14796 w 19998"/>
                <a:gd name="connsiteY504" fmla="*/ 2904 h 19998"/>
                <a:gd name="connsiteX505" fmla="*/ 14918 w 19998"/>
                <a:gd name="connsiteY505" fmla="*/ 2904 h 19998"/>
                <a:gd name="connsiteX506" fmla="*/ 14918 w 19998"/>
                <a:gd name="connsiteY506" fmla="*/ 2867 h 19998"/>
                <a:gd name="connsiteX507" fmla="*/ 15001 w 19998"/>
                <a:gd name="connsiteY507" fmla="*/ 2888 h 19998"/>
                <a:gd name="connsiteX508" fmla="*/ 15230 w 19998"/>
                <a:gd name="connsiteY508" fmla="*/ 3074 h 19998"/>
                <a:gd name="connsiteX509" fmla="*/ 15249 w 19998"/>
                <a:gd name="connsiteY509" fmla="*/ 3050 h 19998"/>
                <a:gd name="connsiteX510" fmla="*/ 15249 w 19998"/>
                <a:gd name="connsiteY510" fmla="*/ 3114 h 19998"/>
                <a:gd name="connsiteX511" fmla="*/ 15330 w 19998"/>
                <a:gd name="connsiteY511" fmla="*/ 3114 h 19998"/>
                <a:gd name="connsiteX512" fmla="*/ 15418 w 19998"/>
                <a:gd name="connsiteY512" fmla="*/ 3114 h 19998"/>
                <a:gd name="connsiteX513" fmla="*/ 15499 w 19998"/>
                <a:gd name="connsiteY513" fmla="*/ 3196 h 19998"/>
                <a:gd name="connsiteX514" fmla="*/ 15475 w 19998"/>
                <a:gd name="connsiteY514" fmla="*/ 3252 h 19998"/>
                <a:gd name="connsiteX515" fmla="*/ 15499 w 19998"/>
                <a:gd name="connsiteY515" fmla="*/ 3295 h 19998"/>
                <a:gd name="connsiteX516" fmla="*/ 15499 w 19998"/>
                <a:gd name="connsiteY516" fmla="*/ 3276 h 19998"/>
                <a:gd name="connsiteX517" fmla="*/ 15599 w 19998"/>
                <a:gd name="connsiteY517" fmla="*/ 3276 h 19998"/>
                <a:gd name="connsiteX518" fmla="*/ 15704 w 19998"/>
                <a:gd name="connsiteY518" fmla="*/ 3374 h 19998"/>
                <a:gd name="connsiteX519" fmla="*/ 15682 w 19998"/>
                <a:gd name="connsiteY519" fmla="*/ 3414 h 19998"/>
                <a:gd name="connsiteX520" fmla="*/ 15723 w 19998"/>
                <a:gd name="connsiteY520" fmla="*/ 3478 h 19998"/>
                <a:gd name="connsiteX521" fmla="*/ 15704 w 19998"/>
                <a:gd name="connsiteY521" fmla="*/ 3497 h 19998"/>
                <a:gd name="connsiteX522" fmla="*/ 15747 w 19998"/>
                <a:gd name="connsiteY522" fmla="*/ 3534 h 19998"/>
                <a:gd name="connsiteX523" fmla="*/ 15747 w 19998"/>
                <a:gd name="connsiteY523" fmla="*/ 3518 h 19998"/>
                <a:gd name="connsiteX524" fmla="*/ 15935 w 19998"/>
                <a:gd name="connsiteY524" fmla="*/ 3478 h 19998"/>
                <a:gd name="connsiteX525" fmla="*/ 15935 w 19998"/>
                <a:gd name="connsiteY525" fmla="*/ 3518 h 19998"/>
                <a:gd name="connsiteX526" fmla="*/ 15951 w 19998"/>
                <a:gd name="connsiteY526" fmla="*/ 3518 h 19998"/>
                <a:gd name="connsiteX527" fmla="*/ 15992 w 19998"/>
                <a:gd name="connsiteY527" fmla="*/ 3414 h 19998"/>
                <a:gd name="connsiteX528" fmla="*/ 16156 w 19998"/>
                <a:gd name="connsiteY528" fmla="*/ 3414 h 19998"/>
                <a:gd name="connsiteX529" fmla="*/ 16156 w 19998"/>
                <a:gd name="connsiteY529" fmla="*/ 3374 h 19998"/>
                <a:gd name="connsiteX530" fmla="*/ 16302 w 19998"/>
                <a:gd name="connsiteY530" fmla="*/ 3436 h 19998"/>
                <a:gd name="connsiteX531" fmla="*/ 16285 w 19998"/>
                <a:gd name="connsiteY531" fmla="*/ 3454 h 19998"/>
                <a:gd name="connsiteX532" fmla="*/ 16366 w 19998"/>
                <a:gd name="connsiteY532" fmla="*/ 3518 h 19998"/>
                <a:gd name="connsiteX533" fmla="*/ 16490 w 19998"/>
                <a:gd name="connsiteY533" fmla="*/ 3518 h 19998"/>
                <a:gd name="connsiteX534" fmla="*/ 16506 w 19998"/>
                <a:gd name="connsiteY534" fmla="*/ 3600 h 19998"/>
                <a:gd name="connsiteX535" fmla="*/ 16590 w 19998"/>
                <a:gd name="connsiteY535" fmla="*/ 3624 h 19998"/>
                <a:gd name="connsiteX536" fmla="*/ 16611 w 19998"/>
                <a:gd name="connsiteY536" fmla="*/ 3581 h 19998"/>
                <a:gd name="connsiteX537" fmla="*/ 16694 w 19998"/>
                <a:gd name="connsiteY537" fmla="*/ 3600 h 19998"/>
                <a:gd name="connsiteX538" fmla="*/ 16694 w 19998"/>
                <a:gd name="connsiteY538" fmla="*/ 3560 h 19998"/>
                <a:gd name="connsiteX539" fmla="*/ 16716 w 19998"/>
                <a:gd name="connsiteY539" fmla="*/ 3560 h 19998"/>
                <a:gd name="connsiteX540" fmla="*/ 16716 w 19998"/>
                <a:gd name="connsiteY540" fmla="*/ 3518 h 19998"/>
                <a:gd name="connsiteX541" fmla="*/ 16759 w 19998"/>
                <a:gd name="connsiteY541" fmla="*/ 3497 h 19998"/>
                <a:gd name="connsiteX542" fmla="*/ 16759 w 19998"/>
                <a:gd name="connsiteY542" fmla="*/ 3478 h 19998"/>
                <a:gd name="connsiteX543" fmla="*/ 16940 w 19998"/>
                <a:gd name="connsiteY543" fmla="*/ 3478 h 19998"/>
                <a:gd name="connsiteX544" fmla="*/ 17085 w 19998"/>
                <a:gd name="connsiteY544" fmla="*/ 3560 h 19998"/>
                <a:gd name="connsiteX545" fmla="*/ 17085 w 19998"/>
                <a:gd name="connsiteY545" fmla="*/ 3534 h 19998"/>
                <a:gd name="connsiteX546" fmla="*/ 17192 w 19998"/>
                <a:gd name="connsiteY546" fmla="*/ 3518 h 19998"/>
                <a:gd name="connsiteX547" fmla="*/ 17192 w 19998"/>
                <a:gd name="connsiteY547" fmla="*/ 3534 h 19998"/>
                <a:gd name="connsiteX548" fmla="*/ 17373 w 19998"/>
                <a:gd name="connsiteY548" fmla="*/ 3640 h 19998"/>
                <a:gd name="connsiteX549" fmla="*/ 17354 w 19998"/>
                <a:gd name="connsiteY549" fmla="*/ 3663 h 19998"/>
                <a:gd name="connsiteX550" fmla="*/ 17437 w 19998"/>
                <a:gd name="connsiteY550" fmla="*/ 3783 h 19998"/>
                <a:gd name="connsiteX551" fmla="*/ 17397 w 19998"/>
                <a:gd name="connsiteY551" fmla="*/ 3783 h 19998"/>
                <a:gd name="connsiteX552" fmla="*/ 17414 w 19998"/>
                <a:gd name="connsiteY552" fmla="*/ 3826 h 19998"/>
                <a:gd name="connsiteX553" fmla="*/ 17437 w 19998"/>
                <a:gd name="connsiteY553" fmla="*/ 3826 h 19998"/>
                <a:gd name="connsiteX554" fmla="*/ 17602 w 19998"/>
                <a:gd name="connsiteY554" fmla="*/ 4028 h 19998"/>
                <a:gd name="connsiteX555" fmla="*/ 17623 w 19998"/>
                <a:gd name="connsiteY555" fmla="*/ 4091 h 19998"/>
                <a:gd name="connsiteX556" fmla="*/ 17642 w 19998"/>
                <a:gd name="connsiteY556" fmla="*/ 4091 h 19998"/>
                <a:gd name="connsiteX557" fmla="*/ 17683 w 19998"/>
                <a:gd name="connsiteY557" fmla="*/ 4211 h 19998"/>
                <a:gd name="connsiteX558" fmla="*/ 17849 w 19998"/>
                <a:gd name="connsiteY558" fmla="*/ 4211 h 19998"/>
                <a:gd name="connsiteX559" fmla="*/ 17849 w 19998"/>
                <a:gd name="connsiteY559" fmla="*/ 4171 h 19998"/>
                <a:gd name="connsiteX560" fmla="*/ 17871 w 19998"/>
                <a:gd name="connsiteY560" fmla="*/ 4171 h 19998"/>
                <a:gd name="connsiteX561" fmla="*/ 17830 w 19998"/>
                <a:gd name="connsiteY561" fmla="*/ 4091 h 19998"/>
                <a:gd name="connsiteX562" fmla="*/ 17871 w 19998"/>
                <a:gd name="connsiteY562" fmla="*/ 4065 h 19998"/>
                <a:gd name="connsiteX563" fmla="*/ 17935 w 19998"/>
                <a:gd name="connsiteY563" fmla="*/ 4091 h 19998"/>
                <a:gd name="connsiteX564" fmla="*/ 17976 w 19998"/>
                <a:gd name="connsiteY564" fmla="*/ 4065 h 19998"/>
                <a:gd name="connsiteX565" fmla="*/ 18019 w 19998"/>
                <a:gd name="connsiteY565" fmla="*/ 4091 h 19998"/>
                <a:gd name="connsiteX566" fmla="*/ 18140 w 19998"/>
                <a:gd name="connsiteY566" fmla="*/ 4131 h 19998"/>
                <a:gd name="connsiteX567" fmla="*/ 18183 w 19998"/>
                <a:gd name="connsiteY567" fmla="*/ 4293 h 19998"/>
                <a:gd name="connsiteX568" fmla="*/ 18200 w 19998"/>
                <a:gd name="connsiteY568" fmla="*/ 4293 h 19998"/>
                <a:gd name="connsiteX569" fmla="*/ 18223 w 19998"/>
                <a:gd name="connsiteY569" fmla="*/ 4211 h 19998"/>
                <a:gd name="connsiteX570" fmla="*/ 18240 w 19998"/>
                <a:gd name="connsiteY570" fmla="*/ 4211 h 19998"/>
                <a:gd name="connsiteX571" fmla="*/ 18240 w 19998"/>
                <a:gd name="connsiteY571" fmla="*/ 4230 h 19998"/>
                <a:gd name="connsiteX572" fmla="*/ 18281 w 19998"/>
                <a:gd name="connsiteY572" fmla="*/ 4230 h 19998"/>
                <a:gd name="connsiteX573" fmla="*/ 18328 w 19998"/>
                <a:gd name="connsiteY573" fmla="*/ 4270 h 19998"/>
                <a:gd name="connsiteX574" fmla="*/ 18369 w 19998"/>
                <a:gd name="connsiteY574" fmla="*/ 4253 h 19998"/>
                <a:gd name="connsiteX575" fmla="*/ 18388 w 19998"/>
                <a:gd name="connsiteY575" fmla="*/ 4270 h 19998"/>
                <a:gd name="connsiteX576" fmla="*/ 18531 w 19998"/>
                <a:gd name="connsiteY576" fmla="*/ 4253 h 19998"/>
                <a:gd name="connsiteX577" fmla="*/ 18531 w 19998"/>
                <a:gd name="connsiteY577" fmla="*/ 4270 h 19998"/>
                <a:gd name="connsiteX578" fmla="*/ 18631 w 19998"/>
                <a:gd name="connsiteY578" fmla="*/ 4211 h 19998"/>
                <a:gd name="connsiteX579" fmla="*/ 18631 w 19998"/>
                <a:gd name="connsiteY579" fmla="*/ 4131 h 19998"/>
                <a:gd name="connsiteX580" fmla="*/ 18762 w 19998"/>
                <a:gd name="connsiteY580" fmla="*/ 4108 h 19998"/>
                <a:gd name="connsiteX581" fmla="*/ 18778 w 19998"/>
                <a:gd name="connsiteY581" fmla="*/ 4148 h 19998"/>
                <a:gd name="connsiteX582" fmla="*/ 18821 w 19998"/>
                <a:gd name="connsiteY582" fmla="*/ 4131 h 19998"/>
                <a:gd name="connsiteX583" fmla="*/ 18943 w 19998"/>
                <a:gd name="connsiteY583" fmla="*/ 4333 h 19998"/>
                <a:gd name="connsiteX584" fmla="*/ 19047 w 19998"/>
                <a:gd name="connsiteY584" fmla="*/ 4333 h 19998"/>
                <a:gd name="connsiteX585" fmla="*/ 19064 w 19998"/>
                <a:gd name="connsiteY585" fmla="*/ 4392 h 19998"/>
                <a:gd name="connsiteX586" fmla="*/ 19152 w 19998"/>
                <a:gd name="connsiteY586" fmla="*/ 4392 h 19998"/>
                <a:gd name="connsiteX587" fmla="*/ 19152 w 19998"/>
                <a:gd name="connsiteY587" fmla="*/ 4373 h 19998"/>
                <a:gd name="connsiteX588" fmla="*/ 19212 w 19998"/>
                <a:gd name="connsiteY588" fmla="*/ 4373 h 19998"/>
                <a:gd name="connsiteX589" fmla="*/ 19212 w 19998"/>
                <a:gd name="connsiteY589" fmla="*/ 4392 h 19998"/>
                <a:gd name="connsiteX590" fmla="*/ 19317 w 19998"/>
                <a:gd name="connsiteY590" fmla="*/ 4333 h 19998"/>
                <a:gd name="connsiteX591" fmla="*/ 19417 w 19998"/>
                <a:gd name="connsiteY591" fmla="*/ 4392 h 19998"/>
                <a:gd name="connsiteX592" fmla="*/ 19443 w 19998"/>
                <a:gd name="connsiteY592" fmla="*/ 4373 h 19998"/>
                <a:gd name="connsiteX593" fmla="*/ 19500 w 19998"/>
                <a:gd name="connsiteY593" fmla="*/ 4373 h 19998"/>
                <a:gd name="connsiteX594" fmla="*/ 19521 w 19998"/>
                <a:gd name="connsiteY594" fmla="*/ 4352 h 19998"/>
                <a:gd name="connsiteX595" fmla="*/ 19998 w 19998"/>
                <a:gd name="connsiteY595" fmla="*/ 4512 h 19998"/>
                <a:gd name="connsiteX596" fmla="*/ 19750 w 19998"/>
                <a:gd name="connsiteY596" fmla="*/ 4939 h 19998"/>
                <a:gd name="connsiteX597" fmla="*/ 19712 w 19998"/>
                <a:gd name="connsiteY597" fmla="*/ 4939 h 19998"/>
                <a:gd name="connsiteX598" fmla="*/ 19686 w 19998"/>
                <a:gd name="connsiteY598" fmla="*/ 5003 h 19998"/>
                <a:gd name="connsiteX599" fmla="*/ 19645 w 19998"/>
                <a:gd name="connsiteY599" fmla="*/ 5003 h 19998"/>
                <a:gd name="connsiteX600" fmla="*/ 19131 w 19998"/>
                <a:gd name="connsiteY600" fmla="*/ 6512 h 19998"/>
                <a:gd name="connsiteX601" fmla="*/ 19236 w 19998"/>
                <a:gd name="connsiteY601" fmla="*/ 7750 h 19998"/>
                <a:gd name="connsiteX602" fmla="*/ 19212 w 19998"/>
                <a:gd name="connsiteY602" fmla="*/ 7750 h 19998"/>
                <a:gd name="connsiteX603" fmla="*/ 19090 w 19998"/>
                <a:gd name="connsiteY603" fmla="*/ 7870 h 19998"/>
                <a:gd name="connsiteX604" fmla="*/ 19152 w 19998"/>
                <a:gd name="connsiteY604" fmla="*/ 7853 h 19998"/>
                <a:gd name="connsiteX605" fmla="*/ 19064 w 19998"/>
                <a:gd name="connsiteY605" fmla="*/ 7973 h 19998"/>
                <a:gd name="connsiteX606" fmla="*/ 18983 w 19998"/>
                <a:gd name="connsiteY606" fmla="*/ 7973 h 19998"/>
                <a:gd name="connsiteX607" fmla="*/ 18714 w 19998"/>
                <a:gd name="connsiteY607" fmla="*/ 8135 h 19998"/>
                <a:gd name="connsiteX608" fmla="*/ 18695 w 19998"/>
                <a:gd name="connsiteY608" fmla="*/ 8093 h 19998"/>
                <a:gd name="connsiteX609" fmla="*/ 18614 w 19998"/>
                <a:gd name="connsiteY609" fmla="*/ 7997 h 19998"/>
                <a:gd name="connsiteX610" fmla="*/ 18304 w 19998"/>
                <a:gd name="connsiteY61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676 w 19998"/>
                <a:gd name="connsiteY228" fmla="*/ 19119 h 19998"/>
                <a:gd name="connsiteX229" fmla="*/ 7611 w 19998"/>
                <a:gd name="connsiteY229" fmla="*/ 19060 h 19998"/>
                <a:gd name="connsiteX230" fmla="*/ 7511 w 19998"/>
                <a:gd name="connsiteY230" fmla="*/ 19159 h 19998"/>
                <a:gd name="connsiteX231" fmla="*/ 6892 w 19998"/>
                <a:gd name="connsiteY231" fmla="*/ 19102 h 19998"/>
                <a:gd name="connsiteX232" fmla="*/ 6868 w 19998"/>
                <a:gd name="connsiteY232" fmla="*/ 19060 h 19998"/>
                <a:gd name="connsiteX233" fmla="*/ 6730 w 19998"/>
                <a:gd name="connsiteY233" fmla="*/ 18877 h 19998"/>
                <a:gd name="connsiteX234" fmla="*/ 6599 w 19998"/>
                <a:gd name="connsiteY234" fmla="*/ 18837 h 19998"/>
                <a:gd name="connsiteX235" fmla="*/ 6583 w 19998"/>
                <a:gd name="connsiteY235" fmla="*/ 18795 h 19998"/>
                <a:gd name="connsiteX236" fmla="*/ 6478 w 19998"/>
                <a:gd name="connsiteY236" fmla="*/ 18731 h 19998"/>
                <a:gd name="connsiteX237" fmla="*/ 6254 w 19998"/>
                <a:gd name="connsiteY237" fmla="*/ 18858 h 19998"/>
                <a:gd name="connsiteX238" fmla="*/ 6149 w 19998"/>
                <a:gd name="connsiteY238" fmla="*/ 18773 h 19998"/>
                <a:gd name="connsiteX239" fmla="*/ 6066 w 19998"/>
                <a:gd name="connsiteY239" fmla="*/ 18877 h 19998"/>
                <a:gd name="connsiteX240" fmla="*/ 6025 w 19998"/>
                <a:gd name="connsiteY240" fmla="*/ 18858 h 19998"/>
                <a:gd name="connsiteX241" fmla="*/ 6025 w 19998"/>
                <a:gd name="connsiteY241" fmla="*/ 18820 h 19998"/>
                <a:gd name="connsiteX242" fmla="*/ 5861 w 19998"/>
                <a:gd name="connsiteY242" fmla="*/ 18632 h 19998"/>
                <a:gd name="connsiteX243" fmla="*/ 5820 w 19998"/>
                <a:gd name="connsiteY243" fmla="*/ 18632 h 19998"/>
                <a:gd name="connsiteX244" fmla="*/ 5732 w 19998"/>
                <a:gd name="connsiteY244" fmla="*/ 18447 h 19998"/>
                <a:gd name="connsiteX245" fmla="*/ 5075 w 19998"/>
                <a:gd name="connsiteY245" fmla="*/ 18310 h 19998"/>
                <a:gd name="connsiteX246" fmla="*/ 4806 w 19998"/>
                <a:gd name="connsiteY246" fmla="*/ 18165 h 19998"/>
                <a:gd name="connsiteX247" fmla="*/ 4725 w 19998"/>
                <a:gd name="connsiteY247" fmla="*/ 18247 h 19998"/>
                <a:gd name="connsiteX248" fmla="*/ 4515 w 19998"/>
                <a:gd name="connsiteY248" fmla="*/ 18101 h 19998"/>
                <a:gd name="connsiteX249" fmla="*/ 4684 w 19998"/>
                <a:gd name="connsiteY249" fmla="*/ 17737 h 19998"/>
                <a:gd name="connsiteX250" fmla="*/ 4415 w 19998"/>
                <a:gd name="connsiteY250" fmla="*/ 17634 h 19998"/>
                <a:gd name="connsiteX251" fmla="*/ 4294 w 19998"/>
                <a:gd name="connsiteY251" fmla="*/ 17594 h 19998"/>
                <a:gd name="connsiteX252" fmla="*/ 4103 w 19998"/>
                <a:gd name="connsiteY252" fmla="*/ 17617 h 19998"/>
                <a:gd name="connsiteX253" fmla="*/ 4063 w 19998"/>
                <a:gd name="connsiteY253" fmla="*/ 17495 h 19998"/>
                <a:gd name="connsiteX254" fmla="*/ 4041 w 19998"/>
                <a:gd name="connsiteY254" fmla="*/ 17495 h 19998"/>
                <a:gd name="connsiteX255" fmla="*/ 4025 w 19998"/>
                <a:gd name="connsiteY255" fmla="*/ 17432 h 19998"/>
                <a:gd name="connsiteX256" fmla="*/ 4103 w 19998"/>
                <a:gd name="connsiteY256" fmla="*/ 17415 h 19998"/>
                <a:gd name="connsiteX257" fmla="*/ 4251 w 19998"/>
                <a:gd name="connsiteY257" fmla="*/ 17389 h 19998"/>
                <a:gd name="connsiteX258" fmla="*/ 4251 w 19998"/>
                <a:gd name="connsiteY258" fmla="*/ 17373 h 19998"/>
                <a:gd name="connsiteX259" fmla="*/ 4499 w 19998"/>
                <a:gd name="connsiteY259" fmla="*/ 17084 h 19998"/>
                <a:gd name="connsiteX260" fmla="*/ 5037 w 19998"/>
                <a:gd name="connsiteY260" fmla="*/ 14969 h 19998"/>
                <a:gd name="connsiteX261" fmla="*/ 5011 w 19998"/>
                <a:gd name="connsiteY261" fmla="*/ 14767 h 19998"/>
                <a:gd name="connsiteX262" fmla="*/ 5218 w 19998"/>
                <a:gd name="connsiteY262" fmla="*/ 14525 h 19998"/>
                <a:gd name="connsiteX263" fmla="*/ 5427 w 19998"/>
                <a:gd name="connsiteY263" fmla="*/ 14583 h 19998"/>
                <a:gd name="connsiteX264" fmla="*/ 5444 w 19998"/>
                <a:gd name="connsiteY264" fmla="*/ 14525 h 19998"/>
                <a:gd name="connsiteX265" fmla="*/ 5387 w 19998"/>
                <a:gd name="connsiteY265" fmla="*/ 14464 h 19998"/>
                <a:gd name="connsiteX266" fmla="*/ 5427 w 19998"/>
                <a:gd name="connsiteY266" fmla="*/ 14485 h 19998"/>
                <a:gd name="connsiteX267" fmla="*/ 5427 w 19998"/>
                <a:gd name="connsiteY267" fmla="*/ 14464 h 19998"/>
                <a:gd name="connsiteX268" fmla="*/ 5218 w 19998"/>
                <a:gd name="connsiteY268" fmla="*/ 14318 h 19998"/>
                <a:gd name="connsiteX269" fmla="*/ 5075 w 19998"/>
                <a:gd name="connsiteY269" fmla="*/ 14647 h 19998"/>
                <a:gd name="connsiteX270" fmla="*/ 5037 w 19998"/>
                <a:gd name="connsiteY270" fmla="*/ 14623 h 19998"/>
                <a:gd name="connsiteX271" fmla="*/ 5427 w 19998"/>
                <a:gd name="connsiteY271" fmla="*/ 12509 h 19998"/>
                <a:gd name="connsiteX272" fmla="*/ 5470 w 19998"/>
                <a:gd name="connsiteY272" fmla="*/ 12492 h 19998"/>
                <a:gd name="connsiteX273" fmla="*/ 5511 w 19998"/>
                <a:gd name="connsiteY273" fmla="*/ 12548 h 19998"/>
                <a:gd name="connsiteX274" fmla="*/ 5961 w 19998"/>
                <a:gd name="connsiteY274" fmla="*/ 13284 h 19998"/>
                <a:gd name="connsiteX275" fmla="*/ 6352 w 19998"/>
                <a:gd name="connsiteY275" fmla="*/ 14017 h 19998"/>
                <a:gd name="connsiteX276" fmla="*/ 6352 w 19998"/>
                <a:gd name="connsiteY276" fmla="*/ 13808 h 19998"/>
                <a:gd name="connsiteX277" fmla="*/ 6001 w 19998"/>
                <a:gd name="connsiteY277" fmla="*/ 13058 h 19998"/>
                <a:gd name="connsiteX278" fmla="*/ 5675 w 19998"/>
                <a:gd name="connsiteY278" fmla="*/ 12532 h 19998"/>
                <a:gd name="connsiteX279" fmla="*/ 5551 w 19998"/>
                <a:gd name="connsiteY279" fmla="*/ 12410 h 19998"/>
                <a:gd name="connsiteX280" fmla="*/ 5258 w 19998"/>
                <a:gd name="connsiteY280" fmla="*/ 12227 h 19998"/>
                <a:gd name="connsiteX281" fmla="*/ 5242 w 19998"/>
                <a:gd name="connsiteY281" fmla="*/ 12243 h 19998"/>
                <a:gd name="connsiteX282" fmla="*/ 5175 w 19998"/>
                <a:gd name="connsiteY282" fmla="*/ 11961 h 19998"/>
                <a:gd name="connsiteX283" fmla="*/ 5363 w 19998"/>
                <a:gd name="connsiteY283" fmla="*/ 11961 h 19998"/>
                <a:gd name="connsiteX284" fmla="*/ 5487 w 19998"/>
                <a:gd name="connsiteY284" fmla="*/ 11653 h 19998"/>
                <a:gd name="connsiteX285" fmla="*/ 5470 w 19998"/>
                <a:gd name="connsiteY285" fmla="*/ 11653 h 19998"/>
                <a:gd name="connsiteX286" fmla="*/ 5470 w 19998"/>
                <a:gd name="connsiteY286" fmla="*/ 11637 h 19998"/>
                <a:gd name="connsiteX287" fmla="*/ 5444 w 19998"/>
                <a:gd name="connsiteY287" fmla="*/ 11268 h 19998"/>
                <a:gd name="connsiteX288" fmla="*/ 5339 w 19998"/>
                <a:gd name="connsiteY288" fmla="*/ 11146 h 19998"/>
                <a:gd name="connsiteX289" fmla="*/ 5251 w 19998"/>
                <a:gd name="connsiteY289" fmla="*/ 10849 h 19998"/>
                <a:gd name="connsiteX290" fmla="*/ 4784 w 19998"/>
                <a:gd name="connsiteY290" fmla="*/ 10539 h 19998"/>
                <a:gd name="connsiteX291" fmla="*/ 4603 w 19998"/>
                <a:gd name="connsiteY291" fmla="*/ 10497 h 19998"/>
                <a:gd name="connsiteX292" fmla="*/ 4620 w 19998"/>
                <a:gd name="connsiteY292" fmla="*/ 10476 h 19998"/>
                <a:gd name="connsiteX293" fmla="*/ 3877 w 19998"/>
                <a:gd name="connsiteY293" fmla="*/ 9395 h 19998"/>
                <a:gd name="connsiteX294" fmla="*/ 3941 w 19998"/>
                <a:gd name="connsiteY294" fmla="*/ 9353 h 19998"/>
                <a:gd name="connsiteX295" fmla="*/ 3918 w 19998"/>
                <a:gd name="connsiteY295" fmla="*/ 9353 h 19998"/>
                <a:gd name="connsiteX296" fmla="*/ 4168 w 19998"/>
                <a:gd name="connsiteY296" fmla="*/ 9071 h 19998"/>
                <a:gd name="connsiteX297" fmla="*/ 3753 w 19998"/>
                <a:gd name="connsiteY297" fmla="*/ 8829 h 19998"/>
                <a:gd name="connsiteX298" fmla="*/ 3899 w 19998"/>
                <a:gd name="connsiteY298" fmla="*/ 8645 h 19998"/>
                <a:gd name="connsiteX299" fmla="*/ 3899 w 19998"/>
                <a:gd name="connsiteY299" fmla="*/ 8521 h 19998"/>
                <a:gd name="connsiteX300" fmla="*/ 4472 w 19998"/>
                <a:gd name="connsiteY300" fmla="*/ 8666 h 19998"/>
                <a:gd name="connsiteX301" fmla="*/ 3877 w 19998"/>
                <a:gd name="connsiteY301" fmla="*/ 8457 h 19998"/>
                <a:gd name="connsiteX302" fmla="*/ 3689 w 19998"/>
                <a:gd name="connsiteY302" fmla="*/ 8587 h 19998"/>
                <a:gd name="connsiteX303" fmla="*/ 3360 w 19998"/>
                <a:gd name="connsiteY303" fmla="*/ 8401 h 19998"/>
                <a:gd name="connsiteX304" fmla="*/ 3303 w 19998"/>
                <a:gd name="connsiteY304" fmla="*/ 8239 h 19998"/>
                <a:gd name="connsiteX305" fmla="*/ 3465 w 19998"/>
                <a:gd name="connsiteY305" fmla="*/ 8077 h 19998"/>
                <a:gd name="connsiteX306" fmla="*/ 3344 w 19998"/>
                <a:gd name="connsiteY306" fmla="*/ 7910 h 19998"/>
                <a:gd name="connsiteX307" fmla="*/ 2844 w 19998"/>
                <a:gd name="connsiteY307" fmla="*/ 7933 h 19998"/>
                <a:gd name="connsiteX308" fmla="*/ 3115 w 19998"/>
                <a:gd name="connsiteY308" fmla="*/ 7651 h 19998"/>
                <a:gd name="connsiteX309" fmla="*/ 2477 w 19998"/>
                <a:gd name="connsiteY309" fmla="*/ 7750 h 19998"/>
                <a:gd name="connsiteX310" fmla="*/ 2477 w 19998"/>
                <a:gd name="connsiteY310" fmla="*/ 7973 h 19998"/>
                <a:gd name="connsiteX311" fmla="*/ 2127 w 19998"/>
                <a:gd name="connsiteY311" fmla="*/ 7442 h 19998"/>
                <a:gd name="connsiteX312" fmla="*/ 1831 w 19998"/>
                <a:gd name="connsiteY312" fmla="*/ 7261 h 19998"/>
                <a:gd name="connsiteX313" fmla="*/ 1260 w 19998"/>
                <a:gd name="connsiteY313" fmla="*/ 6996 h 19998"/>
                <a:gd name="connsiteX314" fmla="*/ 1276 w 19998"/>
                <a:gd name="connsiteY314" fmla="*/ 6975 h 19998"/>
                <a:gd name="connsiteX315" fmla="*/ 1260 w 19998"/>
                <a:gd name="connsiteY315" fmla="*/ 6958 h 19998"/>
                <a:gd name="connsiteX316" fmla="*/ 1172 w 19998"/>
                <a:gd name="connsiteY316" fmla="*/ 6892 h 19998"/>
                <a:gd name="connsiteX317" fmla="*/ 886 w 19998"/>
                <a:gd name="connsiteY317" fmla="*/ 6975 h 19998"/>
                <a:gd name="connsiteX318" fmla="*/ 679 w 19998"/>
                <a:gd name="connsiteY318" fmla="*/ 7099 h 19998"/>
                <a:gd name="connsiteX319" fmla="*/ 533 w 19998"/>
                <a:gd name="connsiteY319" fmla="*/ 7078 h 19998"/>
                <a:gd name="connsiteX320" fmla="*/ 533 w 19998"/>
                <a:gd name="connsiteY320" fmla="*/ 7022 h 19998"/>
                <a:gd name="connsiteX321" fmla="*/ 574 w 19998"/>
                <a:gd name="connsiteY321" fmla="*/ 6996 h 19998"/>
                <a:gd name="connsiteX322" fmla="*/ 305 w 19998"/>
                <a:gd name="connsiteY322" fmla="*/ 6568 h 19998"/>
                <a:gd name="connsiteX323" fmla="*/ 264 w 19998"/>
                <a:gd name="connsiteY323" fmla="*/ 6594 h 19998"/>
                <a:gd name="connsiteX324" fmla="*/ 164 w 19998"/>
                <a:gd name="connsiteY324" fmla="*/ 6528 h 19998"/>
                <a:gd name="connsiteX325" fmla="*/ 0 w 19998"/>
                <a:gd name="connsiteY325" fmla="*/ 6490 h 19998"/>
                <a:gd name="connsiteX326" fmla="*/ 17 w 19998"/>
                <a:gd name="connsiteY326" fmla="*/ 6465 h 19998"/>
                <a:gd name="connsiteX327" fmla="*/ 57 w 19998"/>
                <a:gd name="connsiteY327" fmla="*/ 6465 h 19998"/>
                <a:gd name="connsiteX328" fmla="*/ 695 w 19998"/>
                <a:gd name="connsiteY328" fmla="*/ 6408 h 19998"/>
                <a:gd name="connsiteX329" fmla="*/ 760 w 19998"/>
                <a:gd name="connsiteY329" fmla="*/ 6262 h 19998"/>
                <a:gd name="connsiteX330" fmla="*/ 433 w 19998"/>
                <a:gd name="connsiteY330" fmla="*/ 6084 h 19998"/>
                <a:gd name="connsiteX331" fmla="*/ 348 w 19998"/>
                <a:gd name="connsiteY331" fmla="*/ 6204 h 19998"/>
                <a:gd name="connsiteX332" fmla="*/ 329 w 19998"/>
                <a:gd name="connsiteY332" fmla="*/ 6204 h 19998"/>
                <a:gd name="connsiteX333" fmla="*/ 305 w 19998"/>
                <a:gd name="connsiteY333" fmla="*/ 6060 h 19998"/>
                <a:gd name="connsiteX334" fmla="*/ 348 w 19998"/>
                <a:gd name="connsiteY334" fmla="*/ 6044 h 19998"/>
                <a:gd name="connsiteX335" fmla="*/ 348 w 19998"/>
                <a:gd name="connsiteY335" fmla="*/ 5997 h 19998"/>
                <a:gd name="connsiteX336" fmla="*/ 248 w 19998"/>
                <a:gd name="connsiteY336" fmla="*/ 5997 h 19998"/>
                <a:gd name="connsiteX337" fmla="*/ 221 w 19998"/>
                <a:gd name="connsiteY337" fmla="*/ 5938 h 19998"/>
                <a:gd name="connsiteX338" fmla="*/ 329 w 19998"/>
                <a:gd name="connsiteY338" fmla="*/ 5938 h 19998"/>
                <a:gd name="connsiteX339" fmla="*/ 348 w 19998"/>
                <a:gd name="connsiteY339" fmla="*/ 5818 h 19998"/>
                <a:gd name="connsiteX340" fmla="*/ 391 w 19998"/>
                <a:gd name="connsiteY340" fmla="*/ 5818 h 19998"/>
                <a:gd name="connsiteX341" fmla="*/ 369 w 19998"/>
                <a:gd name="connsiteY341" fmla="*/ 5917 h 19998"/>
                <a:gd name="connsiteX342" fmla="*/ 433 w 19998"/>
                <a:gd name="connsiteY342" fmla="*/ 5877 h 19998"/>
                <a:gd name="connsiteX343" fmla="*/ 433 w 19998"/>
                <a:gd name="connsiteY343" fmla="*/ 5898 h 19998"/>
                <a:gd name="connsiteX344" fmla="*/ 410 w 19998"/>
                <a:gd name="connsiteY344" fmla="*/ 5917 h 19998"/>
                <a:gd name="connsiteX345" fmla="*/ 555 w 19998"/>
                <a:gd name="connsiteY345" fmla="*/ 5938 h 19998"/>
                <a:gd name="connsiteX346" fmla="*/ 555 w 19998"/>
                <a:gd name="connsiteY346" fmla="*/ 5955 h 19998"/>
                <a:gd name="connsiteX347" fmla="*/ 738 w 19998"/>
                <a:gd name="connsiteY347" fmla="*/ 5938 h 19998"/>
                <a:gd name="connsiteX348" fmla="*/ 695 w 19998"/>
                <a:gd name="connsiteY348" fmla="*/ 5835 h 19998"/>
                <a:gd name="connsiteX349" fmla="*/ 655 w 19998"/>
                <a:gd name="connsiteY349" fmla="*/ 5835 h 19998"/>
                <a:gd name="connsiteX350" fmla="*/ 598 w 19998"/>
                <a:gd name="connsiteY350" fmla="*/ 5736 h 19998"/>
                <a:gd name="connsiteX351" fmla="*/ 141 w 19998"/>
                <a:gd name="connsiteY351" fmla="*/ 5778 h 19998"/>
                <a:gd name="connsiteX352" fmla="*/ 141 w 19998"/>
                <a:gd name="connsiteY352" fmla="*/ 5795 h 19998"/>
                <a:gd name="connsiteX353" fmla="*/ 17 w 19998"/>
                <a:gd name="connsiteY353" fmla="*/ 5818 h 19998"/>
                <a:gd name="connsiteX354" fmla="*/ 141 w 19998"/>
                <a:gd name="connsiteY354" fmla="*/ 5287 h 19998"/>
                <a:gd name="connsiteX355" fmla="*/ 181 w 19998"/>
                <a:gd name="connsiteY355" fmla="*/ 5268 h 19998"/>
                <a:gd name="connsiteX356" fmla="*/ 348 w 19998"/>
                <a:gd name="connsiteY356" fmla="*/ 5247 h 19998"/>
                <a:gd name="connsiteX357" fmla="*/ 450 w 19998"/>
                <a:gd name="connsiteY357" fmla="*/ 5149 h 19998"/>
                <a:gd name="connsiteX358" fmla="*/ 617 w 19998"/>
                <a:gd name="connsiteY358" fmla="*/ 5149 h 19998"/>
                <a:gd name="connsiteX359" fmla="*/ 803 w 19998"/>
                <a:gd name="connsiteY359" fmla="*/ 5085 h 19998"/>
                <a:gd name="connsiteX360" fmla="*/ 826 w 19998"/>
                <a:gd name="connsiteY360" fmla="*/ 5106 h 19998"/>
                <a:gd name="connsiteX361" fmla="*/ 803 w 19998"/>
                <a:gd name="connsiteY361" fmla="*/ 5149 h 19998"/>
                <a:gd name="connsiteX362" fmla="*/ 1276 w 19998"/>
                <a:gd name="connsiteY362" fmla="*/ 5022 h 19998"/>
                <a:gd name="connsiteX363" fmla="*/ 1276 w 19998"/>
                <a:gd name="connsiteY363" fmla="*/ 5003 h 19998"/>
                <a:gd name="connsiteX364" fmla="*/ 1276 w 19998"/>
                <a:gd name="connsiteY364" fmla="*/ 5022 h 19998"/>
                <a:gd name="connsiteX365" fmla="*/ 1298 w 19998"/>
                <a:gd name="connsiteY365" fmla="*/ 5022 h 19998"/>
                <a:gd name="connsiteX366" fmla="*/ 1341 w 19998"/>
                <a:gd name="connsiteY366" fmla="*/ 5165 h 19998"/>
                <a:gd name="connsiteX367" fmla="*/ 1524 w 19998"/>
                <a:gd name="connsiteY367" fmla="*/ 5069 h 19998"/>
                <a:gd name="connsiteX368" fmla="*/ 1562 w 19998"/>
                <a:gd name="connsiteY368" fmla="*/ 5069 h 19998"/>
                <a:gd name="connsiteX369" fmla="*/ 1815 w 19998"/>
                <a:gd name="connsiteY369" fmla="*/ 5125 h 19998"/>
                <a:gd name="connsiteX370" fmla="*/ 1936 w 19998"/>
                <a:gd name="connsiteY370" fmla="*/ 5165 h 19998"/>
                <a:gd name="connsiteX371" fmla="*/ 1936 w 19998"/>
                <a:gd name="connsiteY371" fmla="*/ 5149 h 19998"/>
                <a:gd name="connsiteX372" fmla="*/ 1979 w 19998"/>
                <a:gd name="connsiteY372" fmla="*/ 5003 h 19998"/>
                <a:gd name="connsiteX373" fmla="*/ 1936 w 19998"/>
                <a:gd name="connsiteY373" fmla="*/ 4939 h 19998"/>
                <a:gd name="connsiteX374" fmla="*/ 2103 w 19998"/>
                <a:gd name="connsiteY374" fmla="*/ 4820 h 19998"/>
                <a:gd name="connsiteX375" fmla="*/ 2496 w 19998"/>
                <a:gd name="connsiteY375" fmla="*/ 4777 h 19998"/>
                <a:gd name="connsiteX376" fmla="*/ 2536 w 19998"/>
                <a:gd name="connsiteY376" fmla="*/ 4860 h 19998"/>
                <a:gd name="connsiteX377" fmla="*/ 2722 w 19998"/>
                <a:gd name="connsiteY377" fmla="*/ 4761 h 19998"/>
                <a:gd name="connsiteX378" fmla="*/ 2722 w 19998"/>
                <a:gd name="connsiteY378" fmla="*/ 4900 h 19998"/>
                <a:gd name="connsiteX379" fmla="*/ 2805 w 19998"/>
                <a:gd name="connsiteY379" fmla="*/ 4923 h 19998"/>
                <a:gd name="connsiteX380" fmla="*/ 2970 w 19998"/>
                <a:gd name="connsiteY380" fmla="*/ 5189 h 19998"/>
                <a:gd name="connsiteX381" fmla="*/ 3256 w 19998"/>
                <a:gd name="connsiteY381" fmla="*/ 5673 h 19998"/>
                <a:gd name="connsiteX382" fmla="*/ 3608 w 19998"/>
                <a:gd name="connsiteY382" fmla="*/ 5391 h 19998"/>
                <a:gd name="connsiteX383" fmla="*/ 3860 w 19998"/>
                <a:gd name="connsiteY383" fmla="*/ 5268 h 19998"/>
                <a:gd name="connsiteX384" fmla="*/ 3999 w 19998"/>
                <a:gd name="connsiteY384" fmla="*/ 5534 h 19998"/>
                <a:gd name="connsiteX385" fmla="*/ 4351 w 19998"/>
                <a:gd name="connsiteY385" fmla="*/ 5351 h 19998"/>
                <a:gd name="connsiteX386" fmla="*/ 4580 w 19998"/>
                <a:gd name="connsiteY386" fmla="*/ 5268 h 19998"/>
                <a:gd name="connsiteX387" fmla="*/ 4580 w 19998"/>
                <a:gd name="connsiteY387" fmla="*/ 5471 h 19998"/>
                <a:gd name="connsiteX388" fmla="*/ 4994 w 19998"/>
                <a:gd name="connsiteY388" fmla="*/ 5449 h 19998"/>
                <a:gd name="connsiteX389" fmla="*/ 5323 w 19998"/>
                <a:gd name="connsiteY389" fmla="*/ 5471 h 19998"/>
                <a:gd name="connsiteX390" fmla="*/ 5242 w 19998"/>
                <a:gd name="connsiteY390" fmla="*/ 5407 h 19998"/>
                <a:gd name="connsiteX391" fmla="*/ 4994 w 19998"/>
                <a:gd name="connsiteY391" fmla="*/ 5003 h 19998"/>
                <a:gd name="connsiteX392" fmla="*/ 4970 w 19998"/>
                <a:gd name="connsiteY392" fmla="*/ 5003 h 19998"/>
                <a:gd name="connsiteX393" fmla="*/ 5054 w 19998"/>
                <a:gd name="connsiteY393" fmla="*/ 4618 h 19998"/>
                <a:gd name="connsiteX394" fmla="*/ 5054 w 19998"/>
                <a:gd name="connsiteY394" fmla="*/ 4601 h 19998"/>
                <a:gd name="connsiteX395" fmla="*/ 5037 w 19998"/>
                <a:gd name="connsiteY395" fmla="*/ 4618 h 19998"/>
                <a:gd name="connsiteX396" fmla="*/ 5011 w 19998"/>
                <a:gd name="connsiteY396" fmla="*/ 4131 h 19998"/>
                <a:gd name="connsiteX397" fmla="*/ 4642 w 19998"/>
                <a:gd name="connsiteY397" fmla="*/ 3335 h 19998"/>
                <a:gd name="connsiteX398" fmla="*/ 4663 w 19998"/>
                <a:gd name="connsiteY398" fmla="*/ 3092 h 19998"/>
                <a:gd name="connsiteX399" fmla="*/ 4563 w 19998"/>
                <a:gd name="connsiteY399" fmla="*/ 3050 h 19998"/>
                <a:gd name="connsiteX400" fmla="*/ 4684 w 19998"/>
                <a:gd name="connsiteY400" fmla="*/ 2947 h 19998"/>
                <a:gd name="connsiteX401" fmla="*/ 5242 w 19998"/>
                <a:gd name="connsiteY401" fmla="*/ 3092 h 19998"/>
                <a:gd name="connsiteX402" fmla="*/ 5258 w 19998"/>
                <a:gd name="connsiteY402" fmla="*/ 3029 h 19998"/>
                <a:gd name="connsiteX403" fmla="*/ 5570 w 19998"/>
                <a:gd name="connsiteY403" fmla="*/ 3050 h 19998"/>
                <a:gd name="connsiteX404" fmla="*/ 5632 w 19998"/>
                <a:gd name="connsiteY404" fmla="*/ 3252 h 19998"/>
                <a:gd name="connsiteX405" fmla="*/ 5592 w 19998"/>
                <a:gd name="connsiteY405" fmla="*/ 3252 h 19998"/>
                <a:gd name="connsiteX406" fmla="*/ 5570 w 19998"/>
                <a:gd name="connsiteY406" fmla="*/ 3316 h 19998"/>
                <a:gd name="connsiteX407" fmla="*/ 5511 w 19998"/>
                <a:gd name="connsiteY407" fmla="*/ 3316 h 19998"/>
                <a:gd name="connsiteX408" fmla="*/ 5675 w 19998"/>
                <a:gd name="connsiteY408" fmla="*/ 3800 h 19998"/>
                <a:gd name="connsiteX409" fmla="*/ 5649 w 19998"/>
                <a:gd name="connsiteY409" fmla="*/ 3826 h 19998"/>
                <a:gd name="connsiteX410" fmla="*/ 5732 w 19998"/>
                <a:gd name="connsiteY410" fmla="*/ 3842 h 19998"/>
                <a:gd name="connsiteX411" fmla="*/ 5713 w 19998"/>
                <a:gd name="connsiteY411" fmla="*/ 3842 h 19998"/>
                <a:gd name="connsiteX412" fmla="*/ 5732 w 19998"/>
                <a:gd name="connsiteY412" fmla="*/ 3882 h 19998"/>
                <a:gd name="connsiteX413" fmla="*/ 5775 w 19998"/>
                <a:gd name="connsiteY413" fmla="*/ 3882 h 19998"/>
                <a:gd name="connsiteX414" fmla="*/ 5861 w 19998"/>
                <a:gd name="connsiteY414" fmla="*/ 3762 h 19998"/>
                <a:gd name="connsiteX415" fmla="*/ 6499 w 19998"/>
                <a:gd name="connsiteY415" fmla="*/ 3906 h 19998"/>
                <a:gd name="connsiteX416" fmla="*/ 7611 w 19998"/>
                <a:gd name="connsiteY416" fmla="*/ 3826 h 19998"/>
                <a:gd name="connsiteX417" fmla="*/ 7923 w 19998"/>
                <a:gd name="connsiteY417" fmla="*/ 3722 h 19998"/>
                <a:gd name="connsiteX418" fmla="*/ 8045 w 19998"/>
                <a:gd name="connsiteY418" fmla="*/ 3703 h 19998"/>
                <a:gd name="connsiteX419" fmla="*/ 7611 w 19998"/>
                <a:gd name="connsiteY419" fmla="*/ 3600 h 19998"/>
                <a:gd name="connsiteX420" fmla="*/ 7611 w 19998"/>
                <a:gd name="connsiteY420" fmla="*/ 3581 h 19998"/>
                <a:gd name="connsiteX421" fmla="*/ 7799 w 19998"/>
                <a:gd name="connsiteY421" fmla="*/ 3092 h 19998"/>
                <a:gd name="connsiteX422" fmla="*/ 9574 w 19998"/>
                <a:gd name="connsiteY422" fmla="*/ 2317 h 19998"/>
                <a:gd name="connsiteX423" fmla="*/ 9843 w 19998"/>
                <a:gd name="connsiteY423" fmla="*/ 1993 h 19998"/>
                <a:gd name="connsiteX424" fmla="*/ 9902 w 19998"/>
                <a:gd name="connsiteY424" fmla="*/ 2051 h 19998"/>
                <a:gd name="connsiteX425" fmla="*/ 10031 w 19998"/>
                <a:gd name="connsiteY425" fmla="*/ 2051 h 19998"/>
                <a:gd name="connsiteX426" fmla="*/ 9964 w 19998"/>
                <a:gd name="connsiteY426" fmla="*/ 1972 h 19998"/>
                <a:gd name="connsiteX427" fmla="*/ 9943 w 19998"/>
                <a:gd name="connsiteY427" fmla="*/ 1993 h 19998"/>
                <a:gd name="connsiteX428" fmla="*/ 9843 w 19998"/>
                <a:gd name="connsiteY428" fmla="*/ 1645 h 19998"/>
                <a:gd name="connsiteX429" fmla="*/ 9902 w 19998"/>
                <a:gd name="connsiteY429" fmla="*/ 1645 h 19998"/>
                <a:gd name="connsiteX430" fmla="*/ 9902 w 19998"/>
                <a:gd name="connsiteY430" fmla="*/ 1628 h 19998"/>
                <a:gd name="connsiteX431" fmla="*/ 9902 w 19998"/>
                <a:gd name="connsiteY431" fmla="*/ 1607 h 19998"/>
                <a:gd name="connsiteX432" fmla="*/ 9843 w 19998"/>
                <a:gd name="connsiteY432" fmla="*/ 1542 h 19998"/>
                <a:gd name="connsiteX433" fmla="*/ 9886 w 19998"/>
                <a:gd name="connsiteY433" fmla="*/ 1260 h 19998"/>
                <a:gd name="connsiteX434" fmla="*/ 9926 w 19998"/>
                <a:gd name="connsiteY434" fmla="*/ 1243 h 19998"/>
                <a:gd name="connsiteX435" fmla="*/ 9886 w 19998"/>
                <a:gd name="connsiteY435" fmla="*/ 815 h 19998"/>
                <a:gd name="connsiteX436" fmla="*/ 9902 w 19998"/>
                <a:gd name="connsiteY436" fmla="*/ 815 h 19998"/>
                <a:gd name="connsiteX437" fmla="*/ 9886 w 19998"/>
                <a:gd name="connsiteY437" fmla="*/ 484 h 19998"/>
                <a:gd name="connsiteX438" fmla="*/ 10645 w 19998"/>
                <a:gd name="connsiteY438" fmla="*/ 186 h 19998"/>
                <a:gd name="connsiteX439" fmla="*/ 11307 w 19998"/>
                <a:gd name="connsiteY439" fmla="*/ 0 h 19998"/>
                <a:gd name="connsiteX440" fmla="*/ 11431 w 19998"/>
                <a:gd name="connsiteY440" fmla="*/ 324 h 19998"/>
                <a:gd name="connsiteX441" fmla="*/ 11431 w 19998"/>
                <a:gd name="connsiteY441" fmla="*/ 630 h 19998"/>
                <a:gd name="connsiteX442" fmla="*/ 11577 w 19998"/>
                <a:gd name="connsiteY442" fmla="*/ 630 h 19998"/>
                <a:gd name="connsiteX443" fmla="*/ 11700 w 19998"/>
                <a:gd name="connsiteY443" fmla="*/ 832 h 19998"/>
                <a:gd name="connsiteX444" fmla="*/ 11822 w 19998"/>
                <a:gd name="connsiteY444" fmla="*/ 895 h 19998"/>
                <a:gd name="connsiteX445" fmla="*/ 12158 w 19998"/>
                <a:gd name="connsiteY445" fmla="*/ 670 h 19998"/>
                <a:gd name="connsiteX446" fmla="*/ 12279 w 19998"/>
                <a:gd name="connsiteY446" fmla="*/ 792 h 19998"/>
                <a:gd name="connsiteX447" fmla="*/ 12255 w 19998"/>
                <a:gd name="connsiteY447" fmla="*/ 815 h 19998"/>
                <a:gd name="connsiteX448" fmla="*/ 12360 w 19998"/>
                <a:gd name="connsiteY448" fmla="*/ 895 h 19998"/>
                <a:gd name="connsiteX449" fmla="*/ 12360 w 19998"/>
                <a:gd name="connsiteY449" fmla="*/ 912 h 19998"/>
                <a:gd name="connsiteX450" fmla="*/ 12339 w 19998"/>
                <a:gd name="connsiteY450" fmla="*/ 935 h 19998"/>
                <a:gd name="connsiteX451" fmla="*/ 12548 w 19998"/>
                <a:gd name="connsiteY451" fmla="*/ 1342 h 19998"/>
                <a:gd name="connsiteX452" fmla="*/ 12753 w 19998"/>
                <a:gd name="connsiteY452" fmla="*/ 1260 h 19998"/>
                <a:gd name="connsiteX453" fmla="*/ 12729 w 19998"/>
                <a:gd name="connsiteY453" fmla="*/ 1363 h 19998"/>
                <a:gd name="connsiteX454" fmla="*/ 12834 w 19998"/>
                <a:gd name="connsiteY454" fmla="*/ 1323 h 19998"/>
                <a:gd name="connsiteX455" fmla="*/ 12853 w 19998"/>
                <a:gd name="connsiteY455" fmla="*/ 1342 h 19998"/>
                <a:gd name="connsiteX456" fmla="*/ 12901 w 19998"/>
                <a:gd name="connsiteY456" fmla="*/ 1342 h 19998"/>
                <a:gd name="connsiteX457" fmla="*/ 13039 w 19998"/>
                <a:gd name="connsiteY457" fmla="*/ 1769 h 19998"/>
                <a:gd name="connsiteX458" fmla="*/ 13039 w 19998"/>
                <a:gd name="connsiteY458" fmla="*/ 1751 h 19998"/>
                <a:gd name="connsiteX459" fmla="*/ 13065 w 19998"/>
                <a:gd name="connsiteY459" fmla="*/ 1751 h 19998"/>
                <a:gd name="connsiteX460" fmla="*/ 13082 w 19998"/>
                <a:gd name="connsiteY460" fmla="*/ 1671 h 19998"/>
                <a:gd name="connsiteX461" fmla="*/ 13186 w 19998"/>
                <a:gd name="connsiteY461" fmla="*/ 1645 h 19998"/>
                <a:gd name="connsiteX462" fmla="*/ 13203 w 19998"/>
                <a:gd name="connsiteY462" fmla="*/ 1671 h 19998"/>
                <a:gd name="connsiteX463" fmla="*/ 13203 w 19998"/>
                <a:gd name="connsiteY463" fmla="*/ 1645 h 19998"/>
                <a:gd name="connsiteX464" fmla="*/ 13267 w 19998"/>
                <a:gd name="connsiteY464" fmla="*/ 1645 h 19998"/>
                <a:gd name="connsiteX465" fmla="*/ 13267 w 19998"/>
                <a:gd name="connsiteY465" fmla="*/ 1671 h 19998"/>
                <a:gd name="connsiteX466" fmla="*/ 13308 w 19998"/>
                <a:gd name="connsiteY466" fmla="*/ 1687 h 19998"/>
                <a:gd name="connsiteX467" fmla="*/ 13308 w 19998"/>
                <a:gd name="connsiteY467" fmla="*/ 1711 h 19998"/>
                <a:gd name="connsiteX468" fmla="*/ 13515 w 19998"/>
                <a:gd name="connsiteY468" fmla="*/ 1628 h 19998"/>
                <a:gd name="connsiteX469" fmla="*/ 13598 w 19998"/>
                <a:gd name="connsiteY469" fmla="*/ 1751 h 19998"/>
                <a:gd name="connsiteX470" fmla="*/ 13660 w 19998"/>
                <a:gd name="connsiteY470" fmla="*/ 1769 h 19998"/>
                <a:gd name="connsiteX471" fmla="*/ 13660 w 19998"/>
                <a:gd name="connsiteY471" fmla="*/ 1833 h 19998"/>
                <a:gd name="connsiteX472" fmla="*/ 13677 w 19998"/>
                <a:gd name="connsiteY472" fmla="*/ 1833 h 19998"/>
                <a:gd name="connsiteX473" fmla="*/ 13677 w 19998"/>
                <a:gd name="connsiteY473" fmla="*/ 1849 h 19998"/>
                <a:gd name="connsiteX474" fmla="*/ 13725 w 19998"/>
                <a:gd name="connsiteY474" fmla="*/ 1849 h 19998"/>
                <a:gd name="connsiteX475" fmla="*/ 13703 w 19998"/>
                <a:gd name="connsiteY475" fmla="*/ 1833 h 19998"/>
                <a:gd name="connsiteX476" fmla="*/ 13725 w 19998"/>
                <a:gd name="connsiteY476" fmla="*/ 1791 h 19998"/>
                <a:gd name="connsiteX477" fmla="*/ 13808 w 19998"/>
                <a:gd name="connsiteY477" fmla="*/ 1873 h 19998"/>
                <a:gd name="connsiteX478" fmla="*/ 13725 w 19998"/>
                <a:gd name="connsiteY478" fmla="*/ 2155 h 19998"/>
                <a:gd name="connsiteX479" fmla="*/ 13725 w 19998"/>
                <a:gd name="connsiteY479" fmla="*/ 2138 h 19998"/>
                <a:gd name="connsiteX480" fmla="*/ 13784 w 19998"/>
                <a:gd name="connsiteY480" fmla="*/ 2155 h 19998"/>
                <a:gd name="connsiteX481" fmla="*/ 13825 w 19998"/>
                <a:gd name="connsiteY481" fmla="*/ 2301 h 19998"/>
                <a:gd name="connsiteX482" fmla="*/ 13703 w 19998"/>
                <a:gd name="connsiteY482" fmla="*/ 2420 h 19998"/>
                <a:gd name="connsiteX483" fmla="*/ 13741 w 19998"/>
                <a:gd name="connsiteY483" fmla="*/ 2463 h 19998"/>
                <a:gd name="connsiteX484" fmla="*/ 13703 w 19998"/>
                <a:gd name="connsiteY484" fmla="*/ 2503 h 19998"/>
                <a:gd name="connsiteX485" fmla="*/ 13784 w 19998"/>
                <a:gd name="connsiteY485" fmla="*/ 2519 h 19998"/>
                <a:gd name="connsiteX486" fmla="*/ 13784 w 19998"/>
                <a:gd name="connsiteY486" fmla="*/ 2540 h 19998"/>
                <a:gd name="connsiteX487" fmla="*/ 13849 w 19998"/>
                <a:gd name="connsiteY487" fmla="*/ 2540 h 19998"/>
                <a:gd name="connsiteX488" fmla="*/ 14280 w 19998"/>
                <a:gd name="connsiteY488" fmla="*/ 2540 h 19998"/>
                <a:gd name="connsiteX489" fmla="*/ 14527 w 19998"/>
                <a:gd name="connsiteY489" fmla="*/ 2437 h 19998"/>
                <a:gd name="connsiteX490" fmla="*/ 14527 w 19998"/>
                <a:gd name="connsiteY490" fmla="*/ 2218 h 19998"/>
                <a:gd name="connsiteX491" fmla="*/ 14715 w 19998"/>
                <a:gd name="connsiteY491" fmla="*/ 2051 h 19998"/>
                <a:gd name="connsiteX492" fmla="*/ 14815 w 19998"/>
                <a:gd name="connsiteY492" fmla="*/ 2115 h 19998"/>
                <a:gd name="connsiteX493" fmla="*/ 14775 w 19998"/>
                <a:gd name="connsiteY493" fmla="*/ 2138 h 19998"/>
                <a:gd name="connsiteX494" fmla="*/ 14796 w 19998"/>
                <a:gd name="connsiteY494" fmla="*/ 2218 h 19998"/>
                <a:gd name="connsiteX495" fmla="*/ 14756 w 19998"/>
                <a:gd name="connsiteY495" fmla="*/ 2195 h 19998"/>
                <a:gd name="connsiteX496" fmla="*/ 14732 w 19998"/>
                <a:gd name="connsiteY496" fmla="*/ 2218 h 19998"/>
                <a:gd name="connsiteX497" fmla="*/ 14756 w 19998"/>
                <a:gd name="connsiteY497" fmla="*/ 2237 h 19998"/>
                <a:gd name="connsiteX498" fmla="*/ 14732 w 19998"/>
                <a:gd name="connsiteY498" fmla="*/ 2275 h 19998"/>
                <a:gd name="connsiteX499" fmla="*/ 14715 w 19998"/>
                <a:gd name="connsiteY499" fmla="*/ 2275 h 19998"/>
                <a:gd name="connsiteX500" fmla="*/ 14756 w 19998"/>
                <a:gd name="connsiteY500" fmla="*/ 2341 h 19998"/>
                <a:gd name="connsiteX501" fmla="*/ 14675 w 19998"/>
                <a:gd name="connsiteY501" fmla="*/ 2519 h 19998"/>
                <a:gd name="connsiteX502" fmla="*/ 14815 w 19998"/>
                <a:gd name="connsiteY502" fmla="*/ 2622 h 19998"/>
                <a:gd name="connsiteX503" fmla="*/ 14796 w 19998"/>
                <a:gd name="connsiteY503" fmla="*/ 2904 h 19998"/>
                <a:gd name="connsiteX504" fmla="*/ 14918 w 19998"/>
                <a:gd name="connsiteY504" fmla="*/ 2904 h 19998"/>
                <a:gd name="connsiteX505" fmla="*/ 14918 w 19998"/>
                <a:gd name="connsiteY505" fmla="*/ 2867 h 19998"/>
                <a:gd name="connsiteX506" fmla="*/ 15001 w 19998"/>
                <a:gd name="connsiteY506" fmla="*/ 2888 h 19998"/>
                <a:gd name="connsiteX507" fmla="*/ 15230 w 19998"/>
                <a:gd name="connsiteY507" fmla="*/ 3074 h 19998"/>
                <a:gd name="connsiteX508" fmla="*/ 15249 w 19998"/>
                <a:gd name="connsiteY508" fmla="*/ 3050 h 19998"/>
                <a:gd name="connsiteX509" fmla="*/ 15249 w 19998"/>
                <a:gd name="connsiteY509" fmla="*/ 3114 h 19998"/>
                <a:gd name="connsiteX510" fmla="*/ 15330 w 19998"/>
                <a:gd name="connsiteY510" fmla="*/ 3114 h 19998"/>
                <a:gd name="connsiteX511" fmla="*/ 15418 w 19998"/>
                <a:gd name="connsiteY511" fmla="*/ 3114 h 19998"/>
                <a:gd name="connsiteX512" fmla="*/ 15499 w 19998"/>
                <a:gd name="connsiteY512" fmla="*/ 3196 h 19998"/>
                <a:gd name="connsiteX513" fmla="*/ 15475 w 19998"/>
                <a:gd name="connsiteY513" fmla="*/ 3252 h 19998"/>
                <a:gd name="connsiteX514" fmla="*/ 15499 w 19998"/>
                <a:gd name="connsiteY514" fmla="*/ 3295 h 19998"/>
                <a:gd name="connsiteX515" fmla="*/ 15499 w 19998"/>
                <a:gd name="connsiteY515" fmla="*/ 3276 h 19998"/>
                <a:gd name="connsiteX516" fmla="*/ 15599 w 19998"/>
                <a:gd name="connsiteY516" fmla="*/ 3276 h 19998"/>
                <a:gd name="connsiteX517" fmla="*/ 15704 w 19998"/>
                <a:gd name="connsiteY517" fmla="*/ 3374 h 19998"/>
                <a:gd name="connsiteX518" fmla="*/ 15682 w 19998"/>
                <a:gd name="connsiteY518" fmla="*/ 3414 h 19998"/>
                <a:gd name="connsiteX519" fmla="*/ 15723 w 19998"/>
                <a:gd name="connsiteY519" fmla="*/ 3478 h 19998"/>
                <a:gd name="connsiteX520" fmla="*/ 15704 w 19998"/>
                <a:gd name="connsiteY520" fmla="*/ 3497 h 19998"/>
                <a:gd name="connsiteX521" fmla="*/ 15747 w 19998"/>
                <a:gd name="connsiteY521" fmla="*/ 3534 h 19998"/>
                <a:gd name="connsiteX522" fmla="*/ 15747 w 19998"/>
                <a:gd name="connsiteY522" fmla="*/ 3518 h 19998"/>
                <a:gd name="connsiteX523" fmla="*/ 15935 w 19998"/>
                <a:gd name="connsiteY523" fmla="*/ 3478 h 19998"/>
                <a:gd name="connsiteX524" fmla="*/ 15935 w 19998"/>
                <a:gd name="connsiteY524" fmla="*/ 3518 h 19998"/>
                <a:gd name="connsiteX525" fmla="*/ 15951 w 19998"/>
                <a:gd name="connsiteY525" fmla="*/ 3518 h 19998"/>
                <a:gd name="connsiteX526" fmla="*/ 15992 w 19998"/>
                <a:gd name="connsiteY526" fmla="*/ 3414 h 19998"/>
                <a:gd name="connsiteX527" fmla="*/ 16156 w 19998"/>
                <a:gd name="connsiteY527" fmla="*/ 3414 h 19998"/>
                <a:gd name="connsiteX528" fmla="*/ 16156 w 19998"/>
                <a:gd name="connsiteY528" fmla="*/ 3374 h 19998"/>
                <a:gd name="connsiteX529" fmla="*/ 16302 w 19998"/>
                <a:gd name="connsiteY529" fmla="*/ 3436 h 19998"/>
                <a:gd name="connsiteX530" fmla="*/ 16285 w 19998"/>
                <a:gd name="connsiteY530" fmla="*/ 3454 h 19998"/>
                <a:gd name="connsiteX531" fmla="*/ 16366 w 19998"/>
                <a:gd name="connsiteY531" fmla="*/ 3518 h 19998"/>
                <a:gd name="connsiteX532" fmla="*/ 16490 w 19998"/>
                <a:gd name="connsiteY532" fmla="*/ 3518 h 19998"/>
                <a:gd name="connsiteX533" fmla="*/ 16506 w 19998"/>
                <a:gd name="connsiteY533" fmla="*/ 3600 h 19998"/>
                <a:gd name="connsiteX534" fmla="*/ 16590 w 19998"/>
                <a:gd name="connsiteY534" fmla="*/ 3624 h 19998"/>
                <a:gd name="connsiteX535" fmla="*/ 16611 w 19998"/>
                <a:gd name="connsiteY535" fmla="*/ 3581 h 19998"/>
                <a:gd name="connsiteX536" fmla="*/ 16694 w 19998"/>
                <a:gd name="connsiteY536" fmla="*/ 3600 h 19998"/>
                <a:gd name="connsiteX537" fmla="*/ 16694 w 19998"/>
                <a:gd name="connsiteY537" fmla="*/ 3560 h 19998"/>
                <a:gd name="connsiteX538" fmla="*/ 16716 w 19998"/>
                <a:gd name="connsiteY538" fmla="*/ 3560 h 19998"/>
                <a:gd name="connsiteX539" fmla="*/ 16716 w 19998"/>
                <a:gd name="connsiteY539" fmla="*/ 3518 h 19998"/>
                <a:gd name="connsiteX540" fmla="*/ 16759 w 19998"/>
                <a:gd name="connsiteY540" fmla="*/ 3497 h 19998"/>
                <a:gd name="connsiteX541" fmla="*/ 16759 w 19998"/>
                <a:gd name="connsiteY541" fmla="*/ 3478 h 19998"/>
                <a:gd name="connsiteX542" fmla="*/ 16940 w 19998"/>
                <a:gd name="connsiteY542" fmla="*/ 3478 h 19998"/>
                <a:gd name="connsiteX543" fmla="*/ 17085 w 19998"/>
                <a:gd name="connsiteY543" fmla="*/ 3560 h 19998"/>
                <a:gd name="connsiteX544" fmla="*/ 17085 w 19998"/>
                <a:gd name="connsiteY544" fmla="*/ 3534 h 19998"/>
                <a:gd name="connsiteX545" fmla="*/ 17192 w 19998"/>
                <a:gd name="connsiteY545" fmla="*/ 3518 h 19998"/>
                <a:gd name="connsiteX546" fmla="*/ 17192 w 19998"/>
                <a:gd name="connsiteY546" fmla="*/ 3534 h 19998"/>
                <a:gd name="connsiteX547" fmla="*/ 17373 w 19998"/>
                <a:gd name="connsiteY547" fmla="*/ 3640 h 19998"/>
                <a:gd name="connsiteX548" fmla="*/ 17354 w 19998"/>
                <a:gd name="connsiteY548" fmla="*/ 3663 h 19998"/>
                <a:gd name="connsiteX549" fmla="*/ 17437 w 19998"/>
                <a:gd name="connsiteY549" fmla="*/ 3783 h 19998"/>
                <a:gd name="connsiteX550" fmla="*/ 17397 w 19998"/>
                <a:gd name="connsiteY550" fmla="*/ 3783 h 19998"/>
                <a:gd name="connsiteX551" fmla="*/ 17414 w 19998"/>
                <a:gd name="connsiteY551" fmla="*/ 3826 h 19998"/>
                <a:gd name="connsiteX552" fmla="*/ 17437 w 19998"/>
                <a:gd name="connsiteY552" fmla="*/ 3826 h 19998"/>
                <a:gd name="connsiteX553" fmla="*/ 17602 w 19998"/>
                <a:gd name="connsiteY553" fmla="*/ 4028 h 19998"/>
                <a:gd name="connsiteX554" fmla="*/ 17623 w 19998"/>
                <a:gd name="connsiteY554" fmla="*/ 4091 h 19998"/>
                <a:gd name="connsiteX555" fmla="*/ 17642 w 19998"/>
                <a:gd name="connsiteY555" fmla="*/ 4091 h 19998"/>
                <a:gd name="connsiteX556" fmla="*/ 17683 w 19998"/>
                <a:gd name="connsiteY556" fmla="*/ 4211 h 19998"/>
                <a:gd name="connsiteX557" fmla="*/ 17849 w 19998"/>
                <a:gd name="connsiteY557" fmla="*/ 4211 h 19998"/>
                <a:gd name="connsiteX558" fmla="*/ 17849 w 19998"/>
                <a:gd name="connsiteY558" fmla="*/ 4171 h 19998"/>
                <a:gd name="connsiteX559" fmla="*/ 17871 w 19998"/>
                <a:gd name="connsiteY559" fmla="*/ 4171 h 19998"/>
                <a:gd name="connsiteX560" fmla="*/ 17830 w 19998"/>
                <a:gd name="connsiteY560" fmla="*/ 4091 h 19998"/>
                <a:gd name="connsiteX561" fmla="*/ 17871 w 19998"/>
                <a:gd name="connsiteY561" fmla="*/ 4065 h 19998"/>
                <a:gd name="connsiteX562" fmla="*/ 17935 w 19998"/>
                <a:gd name="connsiteY562" fmla="*/ 4091 h 19998"/>
                <a:gd name="connsiteX563" fmla="*/ 17976 w 19998"/>
                <a:gd name="connsiteY563" fmla="*/ 4065 h 19998"/>
                <a:gd name="connsiteX564" fmla="*/ 18019 w 19998"/>
                <a:gd name="connsiteY564" fmla="*/ 4091 h 19998"/>
                <a:gd name="connsiteX565" fmla="*/ 18140 w 19998"/>
                <a:gd name="connsiteY565" fmla="*/ 4131 h 19998"/>
                <a:gd name="connsiteX566" fmla="*/ 18183 w 19998"/>
                <a:gd name="connsiteY566" fmla="*/ 4293 h 19998"/>
                <a:gd name="connsiteX567" fmla="*/ 18200 w 19998"/>
                <a:gd name="connsiteY567" fmla="*/ 4293 h 19998"/>
                <a:gd name="connsiteX568" fmla="*/ 18223 w 19998"/>
                <a:gd name="connsiteY568" fmla="*/ 4211 h 19998"/>
                <a:gd name="connsiteX569" fmla="*/ 18240 w 19998"/>
                <a:gd name="connsiteY569" fmla="*/ 4211 h 19998"/>
                <a:gd name="connsiteX570" fmla="*/ 18240 w 19998"/>
                <a:gd name="connsiteY570" fmla="*/ 4230 h 19998"/>
                <a:gd name="connsiteX571" fmla="*/ 18281 w 19998"/>
                <a:gd name="connsiteY571" fmla="*/ 4230 h 19998"/>
                <a:gd name="connsiteX572" fmla="*/ 18328 w 19998"/>
                <a:gd name="connsiteY572" fmla="*/ 4270 h 19998"/>
                <a:gd name="connsiteX573" fmla="*/ 18369 w 19998"/>
                <a:gd name="connsiteY573" fmla="*/ 4253 h 19998"/>
                <a:gd name="connsiteX574" fmla="*/ 18388 w 19998"/>
                <a:gd name="connsiteY574" fmla="*/ 4270 h 19998"/>
                <a:gd name="connsiteX575" fmla="*/ 18531 w 19998"/>
                <a:gd name="connsiteY575" fmla="*/ 4253 h 19998"/>
                <a:gd name="connsiteX576" fmla="*/ 18531 w 19998"/>
                <a:gd name="connsiteY576" fmla="*/ 4270 h 19998"/>
                <a:gd name="connsiteX577" fmla="*/ 18631 w 19998"/>
                <a:gd name="connsiteY577" fmla="*/ 4211 h 19998"/>
                <a:gd name="connsiteX578" fmla="*/ 18631 w 19998"/>
                <a:gd name="connsiteY578" fmla="*/ 4131 h 19998"/>
                <a:gd name="connsiteX579" fmla="*/ 18762 w 19998"/>
                <a:gd name="connsiteY579" fmla="*/ 4108 h 19998"/>
                <a:gd name="connsiteX580" fmla="*/ 18778 w 19998"/>
                <a:gd name="connsiteY580" fmla="*/ 4148 h 19998"/>
                <a:gd name="connsiteX581" fmla="*/ 18821 w 19998"/>
                <a:gd name="connsiteY581" fmla="*/ 4131 h 19998"/>
                <a:gd name="connsiteX582" fmla="*/ 18943 w 19998"/>
                <a:gd name="connsiteY582" fmla="*/ 4333 h 19998"/>
                <a:gd name="connsiteX583" fmla="*/ 19047 w 19998"/>
                <a:gd name="connsiteY583" fmla="*/ 4333 h 19998"/>
                <a:gd name="connsiteX584" fmla="*/ 19064 w 19998"/>
                <a:gd name="connsiteY584" fmla="*/ 4392 h 19998"/>
                <a:gd name="connsiteX585" fmla="*/ 19152 w 19998"/>
                <a:gd name="connsiteY585" fmla="*/ 4392 h 19998"/>
                <a:gd name="connsiteX586" fmla="*/ 19152 w 19998"/>
                <a:gd name="connsiteY586" fmla="*/ 4373 h 19998"/>
                <a:gd name="connsiteX587" fmla="*/ 19212 w 19998"/>
                <a:gd name="connsiteY587" fmla="*/ 4373 h 19998"/>
                <a:gd name="connsiteX588" fmla="*/ 19212 w 19998"/>
                <a:gd name="connsiteY588" fmla="*/ 4392 h 19998"/>
                <a:gd name="connsiteX589" fmla="*/ 19317 w 19998"/>
                <a:gd name="connsiteY589" fmla="*/ 4333 h 19998"/>
                <a:gd name="connsiteX590" fmla="*/ 19417 w 19998"/>
                <a:gd name="connsiteY590" fmla="*/ 4392 h 19998"/>
                <a:gd name="connsiteX591" fmla="*/ 19443 w 19998"/>
                <a:gd name="connsiteY591" fmla="*/ 4373 h 19998"/>
                <a:gd name="connsiteX592" fmla="*/ 19500 w 19998"/>
                <a:gd name="connsiteY592" fmla="*/ 4373 h 19998"/>
                <a:gd name="connsiteX593" fmla="*/ 19521 w 19998"/>
                <a:gd name="connsiteY593" fmla="*/ 4352 h 19998"/>
                <a:gd name="connsiteX594" fmla="*/ 19998 w 19998"/>
                <a:gd name="connsiteY594" fmla="*/ 4512 h 19998"/>
                <a:gd name="connsiteX595" fmla="*/ 19750 w 19998"/>
                <a:gd name="connsiteY595" fmla="*/ 4939 h 19998"/>
                <a:gd name="connsiteX596" fmla="*/ 19712 w 19998"/>
                <a:gd name="connsiteY596" fmla="*/ 4939 h 19998"/>
                <a:gd name="connsiteX597" fmla="*/ 19686 w 19998"/>
                <a:gd name="connsiteY597" fmla="*/ 5003 h 19998"/>
                <a:gd name="connsiteX598" fmla="*/ 19645 w 19998"/>
                <a:gd name="connsiteY598" fmla="*/ 5003 h 19998"/>
                <a:gd name="connsiteX599" fmla="*/ 19131 w 19998"/>
                <a:gd name="connsiteY599" fmla="*/ 6512 h 19998"/>
                <a:gd name="connsiteX600" fmla="*/ 19236 w 19998"/>
                <a:gd name="connsiteY600" fmla="*/ 7750 h 19998"/>
                <a:gd name="connsiteX601" fmla="*/ 19212 w 19998"/>
                <a:gd name="connsiteY601" fmla="*/ 7750 h 19998"/>
                <a:gd name="connsiteX602" fmla="*/ 19090 w 19998"/>
                <a:gd name="connsiteY602" fmla="*/ 7870 h 19998"/>
                <a:gd name="connsiteX603" fmla="*/ 19152 w 19998"/>
                <a:gd name="connsiteY603" fmla="*/ 7853 h 19998"/>
                <a:gd name="connsiteX604" fmla="*/ 19064 w 19998"/>
                <a:gd name="connsiteY604" fmla="*/ 7973 h 19998"/>
                <a:gd name="connsiteX605" fmla="*/ 18983 w 19998"/>
                <a:gd name="connsiteY605" fmla="*/ 7973 h 19998"/>
                <a:gd name="connsiteX606" fmla="*/ 18714 w 19998"/>
                <a:gd name="connsiteY606" fmla="*/ 8135 h 19998"/>
                <a:gd name="connsiteX607" fmla="*/ 18695 w 19998"/>
                <a:gd name="connsiteY607" fmla="*/ 8093 h 19998"/>
                <a:gd name="connsiteX608" fmla="*/ 18614 w 19998"/>
                <a:gd name="connsiteY608" fmla="*/ 7997 h 19998"/>
                <a:gd name="connsiteX609" fmla="*/ 18304 w 19998"/>
                <a:gd name="connsiteY60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676 w 19998"/>
                <a:gd name="connsiteY227" fmla="*/ 19119 h 19998"/>
                <a:gd name="connsiteX228" fmla="*/ 7611 w 19998"/>
                <a:gd name="connsiteY228" fmla="*/ 19060 h 19998"/>
                <a:gd name="connsiteX229" fmla="*/ 7511 w 19998"/>
                <a:gd name="connsiteY229" fmla="*/ 19159 h 19998"/>
                <a:gd name="connsiteX230" fmla="*/ 6892 w 19998"/>
                <a:gd name="connsiteY230" fmla="*/ 19102 h 19998"/>
                <a:gd name="connsiteX231" fmla="*/ 6868 w 19998"/>
                <a:gd name="connsiteY231" fmla="*/ 19060 h 19998"/>
                <a:gd name="connsiteX232" fmla="*/ 6730 w 19998"/>
                <a:gd name="connsiteY232" fmla="*/ 18877 h 19998"/>
                <a:gd name="connsiteX233" fmla="*/ 6599 w 19998"/>
                <a:gd name="connsiteY233" fmla="*/ 18837 h 19998"/>
                <a:gd name="connsiteX234" fmla="*/ 6583 w 19998"/>
                <a:gd name="connsiteY234" fmla="*/ 18795 h 19998"/>
                <a:gd name="connsiteX235" fmla="*/ 6478 w 19998"/>
                <a:gd name="connsiteY235" fmla="*/ 18731 h 19998"/>
                <a:gd name="connsiteX236" fmla="*/ 6254 w 19998"/>
                <a:gd name="connsiteY236" fmla="*/ 18858 h 19998"/>
                <a:gd name="connsiteX237" fmla="*/ 6149 w 19998"/>
                <a:gd name="connsiteY237" fmla="*/ 18773 h 19998"/>
                <a:gd name="connsiteX238" fmla="*/ 6066 w 19998"/>
                <a:gd name="connsiteY238" fmla="*/ 18877 h 19998"/>
                <a:gd name="connsiteX239" fmla="*/ 6025 w 19998"/>
                <a:gd name="connsiteY239" fmla="*/ 18858 h 19998"/>
                <a:gd name="connsiteX240" fmla="*/ 6025 w 19998"/>
                <a:gd name="connsiteY240" fmla="*/ 18820 h 19998"/>
                <a:gd name="connsiteX241" fmla="*/ 5861 w 19998"/>
                <a:gd name="connsiteY241" fmla="*/ 18632 h 19998"/>
                <a:gd name="connsiteX242" fmla="*/ 5820 w 19998"/>
                <a:gd name="connsiteY242" fmla="*/ 18632 h 19998"/>
                <a:gd name="connsiteX243" fmla="*/ 5732 w 19998"/>
                <a:gd name="connsiteY243" fmla="*/ 18447 h 19998"/>
                <a:gd name="connsiteX244" fmla="*/ 5075 w 19998"/>
                <a:gd name="connsiteY244" fmla="*/ 18310 h 19998"/>
                <a:gd name="connsiteX245" fmla="*/ 4806 w 19998"/>
                <a:gd name="connsiteY245" fmla="*/ 18165 h 19998"/>
                <a:gd name="connsiteX246" fmla="*/ 4725 w 19998"/>
                <a:gd name="connsiteY246" fmla="*/ 18247 h 19998"/>
                <a:gd name="connsiteX247" fmla="*/ 4515 w 19998"/>
                <a:gd name="connsiteY247" fmla="*/ 18101 h 19998"/>
                <a:gd name="connsiteX248" fmla="*/ 4684 w 19998"/>
                <a:gd name="connsiteY248" fmla="*/ 17737 h 19998"/>
                <a:gd name="connsiteX249" fmla="*/ 4415 w 19998"/>
                <a:gd name="connsiteY249" fmla="*/ 17634 h 19998"/>
                <a:gd name="connsiteX250" fmla="*/ 4294 w 19998"/>
                <a:gd name="connsiteY250" fmla="*/ 17594 h 19998"/>
                <a:gd name="connsiteX251" fmla="*/ 4103 w 19998"/>
                <a:gd name="connsiteY251" fmla="*/ 17617 h 19998"/>
                <a:gd name="connsiteX252" fmla="*/ 4063 w 19998"/>
                <a:gd name="connsiteY252" fmla="*/ 17495 h 19998"/>
                <a:gd name="connsiteX253" fmla="*/ 4041 w 19998"/>
                <a:gd name="connsiteY253" fmla="*/ 17495 h 19998"/>
                <a:gd name="connsiteX254" fmla="*/ 4025 w 19998"/>
                <a:gd name="connsiteY254" fmla="*/ 17432 h 19998"/>
                <a:gd name="connsiteX255" fmla="*/ 4103 w 19998"/>
                <a:gd name="connsiteY255" fmla="*/ 17415 h 19998"/>
                <a:gd name="connsiteX256" fmla="*/ 4251 w 19998"/>
                <a:gd name="connsiteY256" fmla="*/ 17389 h 19998"/>
                <a:gd name="connsiteX257" fmla="*/ 4251 w 19998"/>
                <a:gd name="connsiteY257" fmla="*/ 17373 h 19998"/>
                <a:gd name="connsiteX258" fmla="*/ 4499 w 19998"/>
                <a:gd name="connsiteY258" fmla="*/ 17084 h 19998"/>
                <a:gd name="connsiteX259" fmla="*/ 5037 w 19998"/>
                <a:gd name="connsiteY259" fmla="*/ 14969 h 19998"/>
                <a:gd name="connsiteX260" fmla="*/ 5011 w 19998"/>
                <a:gd name="connsiteY260" fmla="*/ 14767 h 19998"/>
                <a:gd name="connsiteX261" fmla="*/ 5218 w 19998"/>
                <a:gd name="connsiteY261" fmla="*/ 14525 h 19998"/>
                <a:gd name="connsiteX262" fmla="*/ 5427 w 19998"/>
                <a:gd name="connsiteY262" fmla="*/ 14583 h 19998"/>
                <a:gd name="connsiteX263" fmla="*/ 5444 w 19998"/>
                <a:gd name="connsiteY263" fmla="*/ 14525 h 19998"/>
                <a:gd name="connsiteX264" fmla="*/ 5387 w 19998"/>
                <a:gd name="connsiteY264" fmla="*/ 14464 h 19998"/>
                <a:gd name="connsiteX265" fmla="*/ 5427 w 19998"/>
                <a:gd name="connsiteY265" fmla="*/ 14485 h 19998"/>
                <a:gd name="connsiteX266" fmla="*/ 5427 w 19998"/>
                <a:gd name="connsiteY266" fmla="*/ 14464 h 19998"/>
                <a:gd name="connsiteX267" fmla="*/ 5218 w 19998"/>
                <a:gd name="connsiteY267" fmla="*/ 14318 h 19998"/>
                <a:gd name="connsiteX268" fmla="*/ 5075 w 19998"/>
                <a:gd name="connsiteY268" fmla="*/ 14647 h 19998"/>
                <a:gd name="connsiteX269" fmla="*/ 5037 w 19998"/>
                <a:gd name="connsiteY269" fmla="*/ 14623 h 19998"/>
                <a:gd name="connsiteX270" fmla="*/ 5427 w 19998"/>
                <a:gd name="connsiteY270" fmla="*/ 12509 h 19998"/>
                <a:gd name="connsiteX271" fmla="*/ 5470 w 19998"/>
                <a:gd name="connsiteY271" fmla="*/ 12492 h 19998"/>
                <a:gd name="connsiteX272" fmla="*/ 5511 w 19998"/>
                <a:gd name="connsiteY272" fmla="*/ 12548 h 19998"/>
                <a:gd name="connsiteX273" fmla="*/ 5961 w 19998"/>
                <a:gd name="connsiteY273" fmla="*/ 13284 h 19998"/>
                <a:gd name="connsiteX274" fmla="*/ 6352 w 19998"/>
                <a:gd name="connsiteY274" fmla="*/ 14017 h 19998"/>
                <a:gd name="connsiteX275" fmla="*/ 6352 w 19998"/>
                <a:gd name="connsiteY275" fmla="*/ 13808 h 19998"/>
                <a:gd name="connsiteX276" fmla="*/ 6001 w 19998"/>
                <a:gd name="connsiteY276" fmla="*/ 13058 h 19998"/>
                <a:gd name="connsiteX277" fmla="*/ 5675 w 19998"/>
                <a:gd name="connsiteY277" fmla="*/ 12532 h 19998"/>
                <a:gd name="connsiteX278" fmla="*/ 5551 w 19998"/>
                <a:gd name="connsiteY278" fmla="*/ 12410 h 19998"/>
                <a:gd name="connsiteX279" fmla="*/ 5258 w 19998"/>
                <a:gd name="connsiteY279" fmla="*/ 12227 h 19998"/>
                <a:gd name="connsiteX280" fmla="*/ 5242 w 19998"/>
                <a:gd name="connsiteY280" fmla="*/ 12243 h 19998"/>
                <a:gd name="connsiteX281" fmla="*/ 5175 w 19998"/>
                <a:gd name="connsiteY281" fmla="*/ 11961 h 19998"/>
                <a:gd name="connsiteX282" fmla="*/ 5363 w 19998"/>
                <a:gd name="connsiteY282" fmla="*/ 11961 h 19998"/>
                <a:gd name="connsiteX283" fmla="*/ 5487 w 19998"/>
                <a:gd name="connsiteY283" fmla="*/ 11653 h 19998"/>
                <a:gd name="connsiteX284" fmla="*/ 5470 w 19998"/>
                <a:gd name="connsiteY284" fmla="*/ 11653 h 19998"/>
                <a:gd name="connsiteX285" fmla="*/ 5470 w 19998"/>
                <a:gd name="connsiteY285" fmla="*/ 11637 h 19998"/>
                <a:gd name="connsiteX286" fmla="*/ 5444 w 19998"/>
                <a:gd name="connsiteY286" fmla="*/ 11268 h 19998"/>
                <a:gd name="connsiteX287" fmla="*/ 5339 w 19998"/>
                <a:gd name="connsiteY287" fmla="*/ 11146 h 19998"/>
                <a:gd name="connsiteX288" fmla="*/ 5251 w 19998"/>
                <a:gd name="connsiteY288" fmla="*/ 10849 h 19998"/>
                <a:gd name="connsiteX289" fmla="*/ 4784 w 19998"/>
                <a:gd name="connsiteY289" fmla="*/ 10539 h 19998"/>
                <a:gd name="connsiteX290" fmla="*/ 4603 w 19998"/>
                <a:gd name="connsiteY290" fmla="*/ 10497 h 19998"/>
                <a:gd name="connsiteX291" fmla="*/ 4620 w 19998"/>
                <a:gd name="connsiteY291" fmla="*/ 10476 h 19998"/>
                <a:gd name="connsiteX292" fmla="*/ 3877 w 19998"/>
                <a:gd name="connsiteY292" fmla="*/ 9395 h 19998"/>
                <a:gd name="connsiteX293" fmla="*/ 3941 w 19998"/>
                <a:gd name="connsiteY293" fmla="*/ 9353 h 19998"/>
                <a:gd name="connsiteX294" fmla="*/ 3918 w 19998"/>
                <a:gd name="connsiteY294" fmla="*/ 9353 h 19998"/>
                <a:gd name="connsiteX295" fmla="*/ 4168 w 19998"/>
                <a:gd name="connsiteY295" fmla="*/ 9071 h 19998"/>
                <a:gd name="connsiteX296" fmla="*/ 3753 w 19998"/>
                <a:gd name="connsiteY296" fmla="*/ 8829 h 19998"/>
                <a:gd name="connsiteX297" fmla="*/ 3899 w 19998"/>
                <a:gd name="connsiteY297" fmla="*/ 8645 h 19998"/>
                <a:gd name="connsiteX298" fmla="*/ 3899 w 19998"/>
                <a:gd name="connsiteY298" fmla="*/ 8521 h 19998"/>
                <a:gd name="connsiteX299" fmla="*/ 4472 w 19998"/>
                <a:gd name="connsiteY299" fmla="*/ 8666 h 19998"/>
                <a:gd name="connsiteX300" fmla="*/ 3877 w 19998"/>
                <a:gd name="connsiteY300" fmla="*/ 8457 h 19998"/>
                <a:gd name="connsiteX301" fmla="*/ 3689 w 19998"/>
                <a:gd name="connsiteY301" fmla="*/ 8587 h 19998"/>
                <a:gd name="connsiteX302" fmla="*/ 3360 w 19998"/>
                <a:gd name="connsiteY302" fmla="*/ 8401 h 19998"/>
                <a:gd name="connsiteX303" fmla="*/ 3303 w 19998"/>
                <a:gd name="connsiteY303" fmla="*/ 8239 h 19998"/>
                <a:gd name="connsiteX304" fmla="*/ 3465 w 19998"/>
                <a:gd name="connsiteY304" fmla="*/ 8077 h 19998"/>
                <a:gd name="connsiteX305" fmla="*/ 3344 w 19998"/>
                <a:gd name="connsiteY305" fmla="*/ 7910 h 19998"/>
                <a:gd name="connsiteX306" fmla="*/ 2844 w 19998"/>
                <a:gd name="connsiteY306" fmla="*/ 7933 h 19998"/>
                <a:gd name="connsiteX307" fmla="*/ 3115 w 19998"/>
                <a:gd name="connsiteY307" fmla="*/ 7651 h 19998"/>
                <a:gd name="connsiteX308" fmla="*/ 2477 w 19998"/>
                <a:gd name="connsiteY308" fmla="*/ 7750 h 19998"/>
                <a:gd name="connsiteX309" fmla="*/ 2477 w 19998"/>
                <a:gd name="connsiteY309" fmla="*/ 7973 h 19998"/>
                <a:gd name="connsiteX310" fmla="*/ 2127 w 19998"/>
                <a:gd name="connsiteY310" fmla="*/ 7442 h 19998"/>
                <a:gd name="connsiteX311" fmla="*/ 1831 w 19998"/>
                <a:gd name="connsiteY311" fmla="*/ 7261 h 19998"/>
                <a:gd name="connsiteX312" fmla="*/ 1260 w 19998"/>
                <a:gd name="connsiteY312" fmla="*/ 6996 h 19998"/>
                <a:gd name="connsiteX313" fmla="*/ 1276 w 19998"/>
                <a:gd name="connsiteY313" fmla="*/ 6975 h 19998"/>
                <a:gd name="connsiteX314" fmla="*/ 1260 w 19998"/>
                <a:gd name="connsiteY314" fmla="*/ 6958 h 19998"/>
                <a:gd name="connsiteX315" fmla="*/ 1172 w 19998"/>
                <a:gd name="connsiteY315" fmla="*/ 6892 h 19998"/>
                <a:gd name="connsiteX316" fmla="*/ 886 w 19998"/>
                <a:gd name="connsiteY316" fmla="*/ 6975 h 19998"/>
                <a:gd name="connsiteX317" fmla="*/ 679 w 19998"/>
                <a:gd name="connsiteY317" fmla="*/ 7099 h 19998"/>
                <a:gd name="connsiteX318" fmla="*/ 533 w 19998"/>
                <a:gd name="connsiteY318" fmla="*/ 7078 h 19998"/>
                <a:gd name="connsiteX319" fmla="*/ 533 w 19998"/>
                <a:gd name="connsiteY319" fmla="*/ 7022 h 19998"/>
                <a:gd name="connsiteX320" fmla="*/ 574 w 19998"/>
                <a:gd name="connsiteY320" fmla="*/ 6996 h 19998"/>
                <a:gd name="connsiteX321" fmla="*/ 305 w 19998"/>
                <a:gd name="connsiteY321" fmla="*/ 6568 h 19998"/>
                <a:gd name="connsiteX322" fmla="*/ 264 w 19998"/>
                <a:gd name="connsiteY322" fmla="*/ 6594 h 19998"/>
                <a:gd name="connsiteX323" fmla="*/ 164 w 19998"/>
                <a:gd name="connsiteY323" fmla="*/ 6528 h 19998"/>
                <a:gd name="connsiteX324" fmla="*/ 0 w 19998"/>
                <a:gd name="connsiteY324" fmla="*/ 6490 h 19998"/>
                <a:gd name="connsiteX325" fmla="*/ 17 w 19998"/>
                <a:gd name="connsiteY325" fmla="*/ 6465 h 19998"/>
                <a:gd name="connsiteX326" fmla="*/ 57 w 19998"/>
                <a:gd name="connsiteY326" fmla="*/ 6465 h 19998"/>
                <a:gd name="connsiteX327" fmla="*/ 695 w 19998"/>
                <a:gd name="connsiteY327" fmla="*/ 6408 h 19998"/>
                <a:gd name="connsiteX328" fmla="*/ 760 w 19998"/>
                <a:gd name="connsiteY328" fmla="*/ 6262 h 19998"/>
                <a:gd name="connsiteX329" fmla="*/ 433 w 19998"/>
                <a:gd name="connsiteY329" fmla="*/ 6084 h 19998"/>
                <a:gd name="connsiteX330" fmla="*/ 348 w 19998"/>
                <a:gd name="connsiteY330" fmla="*/ 6204 h 19998"/>
                <a:gd name="connsiteX331" fmla="*/ 329 w 19998"/>
                <a:gd name="connsiteY331" fmla="*/ 6204 h 19998"/>
                <a:gd name="connsiteX332" fmla="*/ 305 w 19998"/>
                <a:gd name="connsiteY332" fmla="*/ 6060 h 19998"/>
                <a:gd name="connsiteX333" fmla="*/ 348 w 19998"/>
                <a:gd name="connsiteY333" fmla="*/ 6044 h 19998"/>
                <a:gd name="connsiteX334" fmla="*/ 348 w 19998"/>
                <a:gd name="connsiteY334" fmla="*/ 5997 h 19998"/>
                <a:gd name="connsiteX335" fmla="*/ 248 w 19998"/>
                <a:gd name="connsiteY335" fmla="*/ 5997 h 19998"/>
                <a:gd name="connsiteX336" fmla="*/ 221 w 19998"/>
                <a:gd name="connsiteY336" fmla="*/ 5938 h 19998"/>
                <a:gd name="connsiteX337" fmla="*/ 329 w 19998"/>
                <a:gd name="connsiteY337" fmla="*/ 5938 h 19998"/>
                <a:gd name="connsiteX338" fmla="*/ 348 w 19998"/>
                <a:gd name="connsiteY338" fmla="*/ 5818 h 19998"/>
                <a:gd name="connsiteX339" fmla="*/ 391 w 19998"/>
                <a:gd name="connsiteY339" fmla="*/ 5818 h 19998"/>
                <a:gd name="connsiteX340" fmla="*/ 369 w 19998"/>
                <a:gd name="connsiteY340" fmla="*/ 5917 h 19998"/>
                <a:gd name="connsiteX341" fmla="*/ 433 w 19998"/>
                <a:gd name="connsiteY341" fmla="*/ 5877 h 19998"/>
                <a:gd name="connsiteX342" fmla="*/ 433 w 19998"/>
                <a:gd name="connsiteY342" fmla="*/ 5898 h 19998"/>
                <a:gd name="connsiteX343" fmla="*/ 410 w 19998"/>
                <a:gd name="connsiteY343" fmla="*/ 5917 h 19998"/>
                <a:gd name="connsiteX344" fmla="*/ 555 w 19998"/>
                <a:gd name="connsiteY344" fmla="*/ 5938 h 19998"/>
                <a:gd name="connsiteX345" fmla="*/ 555 w 19998"/>
                <a:gd name="connsiteY345" fmla="*/ 5955 h 19998"/>
                <a:gd name="connsiteX346" fmla="*/ 738 w 19998"/>
                <a:gd name="connsiteY346" fmla="*/ 5938 h 19998"/>
                <a:gd name="connsiteX347" fmla="*/ 695 w 19998"/>
                <a:gd name="connsiteY347" fmla="*/ 5835 h 19998"/>
                <a:gd name="connsiteX348" fmla="*/ 655 w 19998"/>
                <a:gd name="connsiteY348" fmla="*/ 5835 h 19998"/>
                <a:gd name="connsiteX349" fmla="*/ 598 w 19998"/>
                <a:gd name="connsiteY349" fmla="*/ 5736 h 19998"/>
                <a:gd name="connsiteX350" fmla="*/ 141 w 19998"/>
                <a:gd name="connsiteY350" fmla="*/ 5778 h 19998"/>
                <a:gd name="connsiteX351" fmla="*/ 141 w 19998"/>
                <a:gd name="connsiteY351" fmla="*/ 5795 h 19998"/>
                <a:gd name="connsiteX352" fmla="*/ 17 w 19998"/>
                <a:gd name="connsiteY352" fmla="*/ 5818 h 19998"/>
                <a:gd name="connsiteX353" fmla="*/ 141 w 19998"/>
                <a:gd name="connsiteY353" fmla="*/ 5287 h 19998"/>
                <a:gd name="connsiteX354" fmla="*/ 181 w 19998"/>
                <a:gd name="connsiteY354" fmla="*/ 5268 h 19998"/>
                <a:gd name="connsiteX355" fmla="*/ 348 w 19998"/>
                <a:gd name="connsiteY355" fmla="*/ 5247 h 19998"/>
                <a:gd name="connsiteX356" fmla="*/ 450 w 19998"/>
                <a:gd name="connsiteY356" fmla="*/ 5149 h 19998"/>
                <a:gd name="connsiteX357" fmla="*/ 617 w 19998"/>
                <a:gd name="connsiteY357" fmla="*/ 5149 h 19998"/>
                <a:gd name="connsiteX358" fmla="*/ 803 w 19998"/>
                <a:gd name="connsiteY358" fmla="*/ 5085 h 19998"/>
                <a:gd name="connsiteX359" fmla="*/ 826 w 19998"/>
                <a:gd name="connsiteY359" fmla="*/ 5106 h 19998"/>
                <a:gd name="connsiteX360" fmla="*/ 803 w 19998"/>
                <a:gd name="connsiteY360" fmla="*/ 5149 h 19998"/>
                <a:gd name="connsiteX361" fmla="*/ 1276 w 19998"/>
                <a:gd name="connsiteY361" fmla="*/ 5022 h 19998"/>
                <a:gd name="connsiteX362" fmla="*/ 1276 w 19998"/>
                <a:gd name="connsiteY362" fmla="*/ 5003 h 19998"/>
                <a:gd name="connsiteX363" fmla="*/ 1276 w 19998"/>
                <a:gd name="connsiteY363" fmla="*/ 5022 h 19998"/>
                <a:gd name="connsiteX364" fmla="*/ 1298 w 19998"/>
                <a:gd name="connsiteY364" fmla="*/ 5022 h 19998"/>
                <a:gd name="connsiteX365" fmla="*/ 1341 w 19998"/>
                <a:gd name="connsiteY365" fmla="*/ 5165 h 19998"/>
                <a:gd name="connsiteX366" fmla="*/ 1524 w 19998"/>
                <a:gd name="connsiteY366" fmla="*/ 5069 h 19998"/>
                <a:gd name="connsiteX367" fmla="*/ 1562 w 19998"/>
                <a:gd name="connsiteY367" fmla="*/ 5069 h 19998"/>
                <a:gd name="connsiteX368" fmla="*/ 1815 w 19998"/>
                <a:gd name="connsiteY368" fmla="*/ 5125 h 19998"/>
                <a:gd name="connsiteX369" fmla="*/ 1936 w 19998"/>
                <a:gd name="connsiteY369" fmla="*/ 5165 h 19998"/>
                <a:gd name="connsiteX370" fmla="*/ 1936 w 19998"/>
                <a:gd name="connsiteY370" fmla="*/ 5149 h 19998"/>
                <a:gd name="connsiteX371" fmla="*/ 1979 w 19998"/>
                <a:gd name="connsiteY371" fmla="*/ 5003 h 19998"/>
                <a:gd name="connsiteX372" fmla="*/ 1936 w 19998"/>
                <a:gd name="connsiteY372" fmla="*/ 4939 h 19998"/>
                <a:gd name="connsiteX373" fmla="*/ 2103 w 19998"/>
                <a:gd name="connsiteY373" fmla="*/ 4820 h 19998"/>
                <a:gd name="connsiteX374" fmla="*/ 2496 w 19998"/>
                <a:gd name="connsiteY374" fmla="*/ 4777 h 19998"/>
                <a:gd name="connsiteX375" fmla="*/ 2536 w 19998"/>
                <a:gd name="connsiteY375" fmla="*/ 4860 h 19998"/>
                <a:gd name="connsiteX376" fmla="*/ 2722 w 19998"/>
                <a:gd name="connsiteY376" fmla="*/ 4761 h 19998"/>
                <a:gd name="connsiteX377" fmla="*/ 2722 w 19998"/>
                <a:gd name="connsiteY377" fmla="*/ 4900 h 19998"/>
                <a:gd name="connsiteX378" fmla="*/ 2805 w 19998"/>
                <a:gd name="connsiteY378" fmla="*/ 4923 h 19998"/>
                <a:gd name="connsiteX379" fmla="*/ 2970 w 19998"/>
                <a:gd name="connsiteY379" fmla="*/ 5189 h 19998"/>
                <a:gd name="connsiteX380" fmla="*/ 3256 w 19998"/>
                <a:gd name="connsiteY380" fmla="*/ 5673 h 19998"/>
                <a:gd name="connsiteX381" fmla="*/ 3608 w 19998"/>
                <a:gd name="connsiteY381" fmla="*/ 5391 h 19998"/>
                <a:gd name="connsiteX382" fmla="*/ 3860 w 19998"/>
                <a:gd name="connsiteY382" fmla="*/ 5268 h 19998"/>
                <a:gd name="connsiteX383" fmla="*/ 3999 w 19998"/>
                <a:gd name="connsiteY383" fmla="*/ 5534 h 19998"/>
                <a:gd name="connsiteX384" fmla="*/ 4351 w 19998"/>
                <a:gd name="connsiteY384" fmla="*/ 5351 h 19998"/>
                <a:gd name="connsiteX385" fmla="*/ 4580 w 19998"/>
                <a:gd name="connsiteY385" fmla="*/ 5268 h 19998"/>
                <a:gd name="connsiteX386" fmla="*/ 4580 w 19998"/>
                <a:gd name="connsiteY386" fmla="*/ 5471 h 19998"/>
                <a:gd name="connsiteX387" fmla="*/ 4994 w 19998"/>
                <a:gd name="connsiteY387" fmla="*/ 5449 h 19998"/>
                <a:gd name="connsiteX388" fmla="*/ 5323 w 19998"/>
                <a:gd name="connsiteY388" fmla="*/ 5471 h 19998"/>
                <a:gd name="connsiteX389" fmla="*/ 5242 w 19998"/>
                <a:gd name="connsiteY389" fmla="*/ 5407 h 19998"/>
                <a:gd name="connsiteX390" fmla="*/ 4994 w 19998"/>
                <a:gd name="connsiteY390" fmla="*/ 5003 h 19998"/>
                <a:gd name="connsiteX391" fmla="*/ 4970 w 19998"/>
                <a:gd name="connsiteY391" fmla="*/ 5003 h 19998"/>
                <a:gd name="connsiteX392" fmla="*/ 5054 w 19998"/>
                <a:gd name="connsiteY392" fmla="*/ 4618 h 19998"/>
                <a:gd name="connsiteX393" fmla="*/ 5054 w 19998"/>
                <a:gd name="connsiteY393" fmla="*/ 4601 h 19998"/>
                <a:gd name="connsiteX394" fmla="*/ 5037 w 19998"/>
                <a:gd name="connsiteY394" fmla="*/ 4618 h 19998"/>
                <a:gd name="connsiteX395" fmla="*/ 5011 w 19998"/>
                <a:gd name="connsiteY395" fmla="*/ 4131 h 19998"/>
                <a:gd name="connsiteX396" fmla="*/ 4642 w 19998"/>
                <a:gd name="connsiteY396" fmla="*/ 3335 h 19998"/>
                <a:gd name="connsiteX397" fmla="*/ 4663 w 19998"/>
                <a:gd name="connsiteY397" fmla="*/ 3092 h 19998"/>
                <a:gd name="connsiteX398" fmla="*/ 4563 w 19998"/>
                <a:gd name="connsiteY398" fmla="*/ 3050 h 19998"/>
                <a:gd name="connsiteX399" fmla="*/ 4684 w 19998"/>
                <a:gd name="connsiteY399" fmla="*/ 2947 h 19998"/>
                <a:gd name="connsiteX400" fmla="*/ 5242 w 19998"/>
                <a:gd name="connsiteY400" fmla="*/ 3092 h 19998"/>
                <a:gd name="connsiteX401" fmla="*/ 5258 w 19998"/>
                <a:gd name="connsiteY401" fmla="*/ 3029 h 19998"/>
                <a:gd name="connsiteX402" fmla="*/ 5570 w 19998"/>
                <a:gd name="connsiteY402" fmla="*/ 3050 h 19998"/>
                <a:gd name="connsiteX403" fmla="*/ 5632 w 19998"/>
                <a:gd name="connsiteY403" fmla="*/ 3252 h 19998"/>
                <a:gd name="connsiteX404" fmla="*/ 5592 w 19998"/>
                <a:gd name="connsiteY404" fmla="*/ 3252 h 19998"/>
                <a:gd name="connsiteX405" fmla="*/ 5570 w 19998"/>
                <a:gd name="connsiteY405" fmla="*/ 3316 h 19998"/>
                <a:gd name="connsiteX406" fmla="*/ 5511 w 19998"/>
                <a:gd name="connsiteY406" fmla="*/ 3316 h 19998"/>
                <a:gd name="connsiteX407" fmla="*/ 5675 w 19998"/>
                <a:gd name="connsiteY407" fmla="*/ 3800 h 19998"/>
                <a:gd name="connsiteX408" fmla="*/ 5649 w 19998"/>
                <a:gd name="connsiteY408" fmla="*/ 3826 h 19998"/>
                <a:gd name="connsiteX409" fmla="*/ 5732 w 19998"/>
                <a:gd name="connsiteY409" fmla="*/ 3842 h 19998"/>
                <a:gd name="connsiteX410" fmla="*/ 5713 w 19998"/>
                <a:gd name="connsiteY410" fmla="*/ 3842 h 19998"/>
                <a:gd name="connsiteX411" fmla="*/ 5732 w 19998"/>
                <a:gd name="connsiteY411" fmla="*/ 3882 h 19998"/>
                <a:gd name="connsiteX412" fmla="*/ 5775 w 19998"/>
                <a:gd name="connsiteY412" fmla="*/ 3882 h 19998"/>
                <a:gd name="connsiteX413" fmla="*/ 5861 w 19998"/>
                <a:gd name="connsiteY413" fmla="*/ 3762 h 19998"/>
                <a:gd name="connsiteX414" fmla="*/ 6499 w 19998"/>
                <a:gd name="connsiteY414" fmla="*/ 3906 h 19998"/>
                <a:gd name="connsiteX415" fmla="*/ 7611 w 19998"/>
                <a:gd name="connsiteY415" fmla="*/ 3826 h 19998"/>
                <a:gd name="connsiteX416" fmla="*/ 7923 w 19998"/>
                <a:gd name="connsiteY416" fmla="*/ 3722 h 19998"/>
                <a:gd name="connsiteX417" fmla="*/ 8045 w 19998"/>
                <a:gd name="connsiteY417" fmla="*/ 3703 h 19998"/>
                <a:gd name="connsiteX418" fmla="*/ 7611 w 19998"/>
                <a:gd name="connsiteY418" fmla="*/ 3600 h 19998"/>
                <a:gd name="connsiteX419" fmla="*/ 7611 w 19998"/>
                <a:gd name="connsiteY419" fmla="*/ 3581 h 19998"/>
                <a:gd name="connsiteX420" fmla="*/ 7799 w 19998"/>
                <a:gd name="connsiteY420" fmla="*/ 3092 h 19998"/>
                <a:gd name="connsiteX421" fmla="*/ 9574 w 19998"/>
                <a:gd name="connsiteY421" fmla="*/ 2317 h 19998"/>
                <a:gd name="connsiteX422" fmla="*/ 9843 w 19998"/>
                <a:gd name="connsiteY422" fmla="*/ 1993 h 19998"/>
                <a:gd name="connsiteX423" fmla="*/ 9902 w 19998"/>
                <a:gd name="connsiteY423" fmla="*/ 2051 h 19998"/>
                <a:gd name="connsiteX424" fmla="*/ 10031 w 19998"/>
                <a:gd name="connsiteY424" fmla="*/ 2051 h 19998"/>
                <a:gd name="connsiteX425" fmla="*/ 9964 w 19998"/>
                <a:gd name="connsiteY425" fmla="*/ 1972 h 19998"/>
                <a:gd name="connsiteX426" fmla="*/ 9943 w 19998"/>
                <a:gd name="connsiteY426" fmla="*/ 1993 h 19998"/>
                <a:gd name="connsiteX427" fmla="*/ 9843 w 19998"/>
                <a:gd name="connsiteY427" fmla="*/ 1645 h 19998"/>
                <a:gd name="connsiteX428" fmla="*/ 9902 w 19998"/>
                <a:gd name="connsiteY428" fmla="*/ 1645 h 19998"/>
                <a:gd name="connsiteX429" fmla="*/ 9902 w 19998"/>
                <a:gd name="connsiteY429" fmla="*/ 1628 h 19998"/>
                <a:gd name="connsiteX430" fmla="*/ 9902 w 19998"/>
                <a:gd name="connsiteY430" fmla="*/ 1607 h 19998"/>
                <a:gd name="connsiteX431" fmla="*/ 9843 w 19998"/>
                <a:gd name="connsiteY431" fmla="*/ 1542 h 19998"/>
                <a:gd name="connsiteX432" fmla="*/ 9886 w 19998"/>
                <a:gd name="connsiteY432" fmla="*/ 1260 h 19998"/>
                <a:gd name="connsiteX433" fmla="*/ 9926 w 19998"/>
                <a:gd name="connsiteY433" fmla="*/ 1243 h 19998"/>
                <a:gd name="connsiteX434" fmla="*/ 9886 w 19998"/>
                <a:gd name="connsiteY434" fmla="*/ 815 h 19998"/>
                <a:gd name="connsiteX435" fmla="*/ 9902 w 19998"/>
                <a:gd name="connsiteY435" fmla="*/ 815 h 19998"/>
                <a:gd name="connsiteX436" fmla="*/ 9886 w 19998"/>
                <a:gd name="connsiteY436" fmla="*/ 484 h 19998"/>
                <a:gd name="connsiteX437" fmla="*/ 10645 w 19998"/>
                <a:gd name="connsiteY437" fmla="*/ 186 h 19998"/>
                <a:gd name="connsiteX438" fmla="*/ 11307 w 19998"/>
                <a:gd name="connsiteY438" fmla="*/ 0 h 19998"/>
                <a:gd name="connsiteX439" fmla="*/ 11431 w 19998"/>
                <a:gd name="connsiteY439" fmla="*/ 324 h 19998"/>
                <a:gd name="connsiteX440" fmla="*/ 11431 w 19998"/>
                <a:gd name="connsiteY440" fmla="*/ 630 h 19998"/>
                <a:gd name="connsiteX441" fmla="*/ 11577 w 19998"/>
                <a:gd name="connsiteY441" fmla="*/ 630 h 19998"/>
                <a:gd name="connsiteX442" fmla="*/ 11700 w 19998"/>
                <a:gd name="connsiteY442" fmla="*/ 832 h 19998"/>
                <a:gd name="connsiteX443" fmla="*/ 11822 w 19998"/>
                <a:gd name="connsiteY443" fmla="*/ 895 h 19998"/>
                <a:gd name="connsiteX444" fmla="*/ 12158 w 19998"/>
                <a:gd name="connsiteY444" fmla="*/ 670 h 19998"/>
                <a:gd name="connsiteX445" fmla="*/ 12279 w 19998"/>
                <a:gd name="connsiteY445" fmla="*/ 792 h 19998"/>
                <a:gd name="connsiteX446" fmla="*/ 12255 w 19998"/>
                <a:gd name="connsiteY446" fmla="*/ 815 h 19998"/>
                <a:gd name="connsiteX447" fmla="*/ 12360 w 19998"/>
                <a:gd name="connsiteY447" fmla="*/ 895 h 19998"/>
                <a:gd name="connsiteX448" fmla="*/ 12360 w 19998"/>
                <a:gd name="connsiteY448" fmla="*/ 912 h 19998"/>
                <a:gd name="connsiteX449" fmla="*/ 12339 w 19998"/>
                <a:gd name="connsiteY449" fmla="*/ 935 h 19998"/>
                <a:gd name="connsiteX450" fmla="*/ 12548 w 19998"/>
                <a:gd name="connsiteY450" fmla="*/ 1342 h 19998"/>
                <a:gd name="connsiteX451" fmla="*/ 12753 w 19998"/>
                <a:gd name="connsiteY451" fmla="*/ 1260 h 19998"/>
                <a:gd name="connsiteX452" fmla="*/ 12729 w 19998"/>
                <a:gd name="connsiteY452" fmla="*/ 1363 h 19998"/>
                <a:gd name="connsiteX453" fmla="*/ 12834 w 19998"/>
                <a:gd name="connsiteY453" fmla="*/ 1323 h 19998"/>
                <a:gd name="connsiteX454" fmla="*/ 12853 w 19998"/>
                <a:gd name="connsiteY454" fmla="*/ 1342 h 19998"/>
                <a:gd name="connsiteX455" fmla="*/ 12901 w 19998"/>
                <a:gd name="connsiteY455" fmla="*/ 1342 h 19998"/>
                <a:gd name="connsiteX456" fmla="*/ 13039 w 19998"/>
                <a:gd name="connsiteY456" fmla="*/ 1769 h 19998"/>
                <a:gd name="connsiteX457" fmla="*/ 13039 w 19998"/>
                <a:gd name="connsiteY457" fmla="*/ 1751 h 19998"/>
                <a:gd name="connsiteX458" fmla="*/ 13065 w 19998"/>
                <a:gd name="connsiteY458" fmla="*/ 1751 h 19998"/>
                <a:gd name="connsiteX459" fmla="*/ 13082 w 19998"/>
                <a:gd name="connsiteY459" fmla="*/ 1671 h 19998"/>
                <a:gd name="connsiteX460" fmla="*/ 13186 w 19998"/>
                <a:gd name="connsiteY460" fmla="*/ 1645 h 19998"/>
                <a:gd name="connsiteX461" fmla="*/ 13203 w 19998"/>
                <a:gd name="connsiteY461" fmla="*/ 1671 h 19998"/>
                <a:gd name="connsiteX462" fmla="*/ 13203 w 19998"/>
                <a:gd name="connsiteY462" fmla="*/ 1645 h 19998"/>
                <a:gd name="connsiteX463" fmla="*/ 13267 w 19998"/>
                <a:gd name="connsiteY463" fmla="*/ 1645 h 19998"/>
                <a:gd name="connsiteX464" fmla="*/ 13267 w 19998"/>
                <a:gd name="connsiteY464" fmla="*/ 1671 h 19998"/>
                <a:gd name="connsiteX465" fmla="*/ 13308 w 19998"/>
                <a:gd name="connsiteY465" fmla="*/ 1687 h 19998"/>
                <a:gd name="connsiteX466" fmla="*/ 13308 w 19998"/>
                <a:gd name="connsiteY466" fmla="*/ 1711 h 19998"/>
                <a:gd name="connsiteX467" fmla="*/ 13515 w 19998"/>
                <a:gd name="connsiteY467" fmla="*/ 1628 h 19998"/>
                <a:gd name="connsiteX468" fmla="*/ 13598 w 19998"/>
                <a:gd name="connsiteY468" fmla="*/ 1751 h 19998"/>
                <a:gd name="connsiteX469" fmla="*/ 13660 w 19998"/>
                <a:gd name="connsiteY469" fmla="*/ 1769 h 19998"/>
                <a:gd name="connsiteX470" fmla="*/ 13660 w 19998"/>
                <a:gd name="connsiteY470" fmla="*/ 1833 h 19998"/>
                <a:gd name="connsiteX471" fmla="*/ 13677 w 19998"/>
                <a:gd name="connsiteY471" fmla="*/ 1833 h 19998"/>
                <a:gd name="connsiteX472" fmla="*/ 13677 w 19998"/>
                <a:gd name="connsiteY472" fmla="*/ 1849 h 19998"/>
                <a:gd name="connsiteX473" fmla="*/ 13725 w 19998"/>
                <a:gd name="connsiteY473" fmla="*/ 1849 h 19998"/>
                <a:gd name="connsiteX474" fmla="*/ 13703 w 19998"/>
                <a:gd name="connsiteY474" fmla="*/ 1833 h 19998"/>
                <a:gd name="connsiteX475" fmla="*/ 13725 w 19998"/>
                <a:gd name="connsiteY475" fmla="*/ 1791 h 19998"/>
                <a:gd name="connsiteX476" fmla="*/ 13808 w 19998"/>
                <a:gd name="connsiteY476" fmla="*/ 1873 h 19998"/>
                <a:gd name="connsiteX477" fmla="*/ 13725 w 19998"/>
                <a:gd name="connsiteY477" fmla="*/ 2155 h 19998"/>
                <a:gd name="connsiteX478" fmla="*/ 13725 w 19998"/>
                <a:gd name="connsiteY478" fmla="*/ 2138 h 19998"/>
                <a:gd name="connsiteX479" fmla="*/ 13784 w 19998"/>
                <a:gd name="connsiteY479" fmla="*/ 2155 h 19998"/>
                <a:gd name="connsiteX480" fmla="*/ 13825 w 19998"/>
                <a:gd name="connsiteY480" fmla="*/ 2301 h 19998"/>
                <a:gd name="connsiteX481" fmla="*/ 13703 w 19998"/>
                <a:gd name="connsiteY481" fmla="*/ 2420 h 19998"/>
                <a:gd name="connsiteX482" fmla="*/ 13741 w 19998"/>
                <a:gd name="connsiteY482" fmla="*/ 2463 h 19998"/>
                <a:gd name="connsiteX483" fmla="*/ 13703 w 19998"/>
                <a:gd name="connsiteY483" fmla="*/ 2503 h 19998"/>
                <a:gd name="connsiteX484" fmla="*/ 13784 w 19998"/>
                <a:gd name="connsiteY484" fmla="*/ 2519 h 19998"/>
                <a:gd name="connsiteX485" fmla="*/ 13784 w 19998"/>
                <a:gd name="connsiteY485" fmla="*/ 2540 h 19998"/>
                <a:gd name="connsiteX486" fmla="*/ 13849 w 19998"/>
                <a:gd name="connsiteY486" fmla="*/ 2540 h 19998"/>
                <a:gd name="connsiteX487" fmla="*/ 14280 w 19998"/>
                <a:gd name="connsiteY487" fmla="*/ 2540 h 19998"/>
                <a:gd name="connsiteX488" fmla="*/ 14527 w 19998"/>
                <a:gd name="connsiteY488" fmla="*/ 2437 h 19998"/>
                <a:gd name="connsiteX489" fmla="*/ 14527 w 19998"/>
                <a:gd name="connsiteY489" fmla="*/ 2218 h 19998"/>
                <a:gd name="connsiteX490" fmla="*/ 14715 w 19998"/>
                <a:gd name="connsiteY490" fmla="*/ 2051 h 19998"/>
                <a:gd name="connsiteX491" fmla="*/ 14815 w 19998"/>
                <a:gd name="connsiteY491" fmla="*/ 2115 h 19998"/>
                <a:gd name="connsiteX492" fmla="*/ 14775 w 19998"/>
                <a:gd name="connsiteY492" fmla="*/ 2138 h 19998"/>
                <a:gd name="connsiteX493" fmla="*/ 14796 w 19998"/>
                <a:gd name="connsiteY493" fmla="*/ 2218 h 19998"/>
                <a:gd name="connsiteX494" fmla="*/ 14756 w 19998"/>
                <a:gd name="connsiteY494" fmla="*/ 2195 h 19998"/>
                <a:gd name="connsiteX495" fmla="*/ 14732 w 19998"/>
                <a:gd name="connsiteY495" fmla="*/ 2218 h 19998"/>
                <a:gd name="connsiteX496" fmla="*/ 14756 w 19998"/>
                <a:gd name="connsiteY496" fmla="*/ 2237 h 19998"/>
                <a:gd name="connsiteX497" fmla="*/ 14732 w 19998"/>
                <a:gd name="connsiteY497" fmla="*/ 2275 h 19998"/>
                <a:gd name="connsiteX498" fmla="*/ 14715 w 19998"/>
                <a:gd name="connsiteY498" fmla="*/ 2275 h 19998"/>
                <a:gd name="connsiteX499" fmla="*/ 14756 w 19998"/>
                <a:gd name="connsiteY499" fmla="*/ 2341 h 19998"/>
                <a:gd name="connsiteX500" fmla="*/ 14675 w 19998"/>
                <a:gd name="connsiteY500" fmla="*/ 2519 h 19998"/>
                <a:gd name="connsiteX501" fmla="*/ 14815 w 19998"/>
                <a:gd name="connsiteY501" fmla="*/ 2622 h 19998"/>
                <a:gd name="connsiteX502" fmla="*/ 14796 w 19998"/>
                <a:gd name="connsiteY502" fmla="*/ 2904 h 19998"/>
                <a:gd name="connsiteX503" fmla="*/ 14918 w 19998"/>
                <a:gd name="connsiteY503" fmla="*/ 2904 h 19998"/>
                <a:gd name="connsiteX504" fmla="*/ 14918 w 19998"/>
                <a:gd name="connsiteY504" fmla="*/ 2867 h 19998"/>
                <a:gd name="connsiteX505" fmla="*/ 15001 w 19998"/>
                <a:gd name="connsiteY505" fmla="*/ 2888 h 19998"/>
                <a:gd name="connsiteX506" fmla="*/ 15230 w 19998"/>
                <a:gd name="connsiteY506" fmla="*/ 3074 h 19998"/>
                <a:gd name="connsiteX507" fmla="*/ 15249 w 19998"/>
                <a:gd name="connsiteY507" fmla="*/ 3050 h 19998"/>
                <a:gd name="connsiteX508" fmla="*/ 15249 w 19998"/>
                <a:gd name="connsiteY508" fmla="*/ 3114 h 19998"/>
                <a:gd name="connsiteX509" fmla="*/ 15330 w 19998"/>
                <a:gd name="connsiteY509" fmla="*/ 3114 h 19998"/>
                <a:gd name="connsiteX510" fmla="*/ 15418 w 19998"/>
                <a:gd name="connsiteY510" fmla="*/ 3114 h 19998"/>
                <a:gd name="connsiteX511" fmla="*/ 15499 w 19998"/>
                <a:gd name="connsiteY511" fmla="*/ 3196 h 19998"/>
                <a:gd name="connsiteX512" fmla="*/ 15475 w 19998"/>
                <a:gd name="connsiteY512" fmla="*/ 3252 h 19998"/>
                <a:gd name="connsiteX513" fmla="*/ 15499 w 19998"/>
                <a:gd name="connsiteY513" fmla="*/ 3295 h 19998"/>
                <a:gd name="connsiteX514" fmla="*/ 15499 w 19998"/>
                <a:gd name="connsiteY514" fmla="*/ 3276 h 19998"/>
                <a:gd name="connsiteX515" fmla="*/ 15599 w 19998"/>
                <a:gd name="connsiteY515" fmla="*/ 3276 h 19998"/>
                <a:gd name="connsiteX516" fmla="*/ 15704 w 19998"/>
                <a:gd name="connsiteY516" fmla="*/ 3374 h 19998"/>
                <a:gd name="connsiteX517" fmla="*/ 15682 w 19998"/>
                <a:gd name="connsiteY517" fmla="*/ 3414 h 19998"/>
                <a:gd name="connsiteX518" fmla="*/ 15723 w 19998"/>
                <a:gd name="connsiteY518" fmla="*/ 3478 h 19998"/>
                <a:gd name="connsiteX519" fmla="*/ 15704 w 19998"/>
                <a:gd name="connsiteY519" fmla="*/ 3497 h 19998"/>
                <a:gd name="connsiteX520" fmla="*/ 15747 w 19998"/>
                <a:gd name="connsiteY520" fmla="*/ 3534 h 19998"/>
                <a:gd name="connsiteX521" fmla="*/ 15747 w 19998"/>
                <a:gd name="connsiteY521" fmla="*/ 3518 h 19998"/>
                <a:gd name="connsiteX522" fmla="*/ 15935 w 19998"/>
                <a:gd name="connsiteY522" fmla="*/ 3478 h 19998"/>
                <a:gd name="connsiteX523" fmla="*/ 15935 w 19998"/>
                <a:gd name="connsiteY523" fmla="*/ 3518 h 19998"/>
                <a:gd name="connsiteX524" fmla="*/ 15951 w 19998"/>
                <a:gd name="connsiteY524" fmla="*/ 3518 h 19998"/>
                <a:gd name="connsiteX525" fmla="*/ 15992 w 19998"/>
                <a:gd name="connsiteY525" fmla="*/ 3414 h 19998"/>
                <a:gd name="connsiteX526" fmla="*/ 16156 w 19998"/>
                <a:gd name="connsiteY526" fmla="*/ 3414 h 19998"/>
                <a:gd name="connsiteX527" fmla="*/ 16156 w 19998"/>
                <a:gd name="connsiteY527" fmla="*/ 3374 h 19998"/>
                <a:gd name="connsiteX528" fmla="*/ 16302 w 19998"/>
                <a:gd name="connsiteY528" fmla="*/ 3436 h 19998"/>
                <a:gd name="connsiteX529" fmla="*/ 16285 w 19998"/>
                <a:gd name="connsiteY529" fmla="*/ 3454 h 19998"/>
                <a:gd name="connsiteX530" fmla="*/ 16366 w 19998"/>
                <a:gd name="connsiteY530" fmla="*/ 3518 h 19998"/>
                <a:gd name="connsiteX531" fmla="*/ 16490 w 19998"/>
                <a:gd name="connsiteY531" fmla="*/ 3518 h 19998"/>
                <a:gd name="connsiteX532" fmla="*/ 16506 w 19998"/>
                <a:gd name="connsiteY532" fmla="*/ 3600 h 19998"/>
                <a:gd name="connsiteX533" fmla="*/ 16590 w 19998"/>
                <a:gd name="connsiteY533" fmla="*/ 3624 h 19998"/>
                <a:gd name="connsiteX534" fmla="*/ 16611 w 19998"/>
                <a:gd name="connsiteY534" fmla="*/ 3581 h 19998"/>
                <a:gd name="connsiteX535" fmla="*/ 16694 w 19998"/>
                <a:gd name="connsiteY535" fmla="*/ 3600 h 19998"/>
                <a:gd name="connsiteX536" fmla="*/ 16694 w 19998"/>
                <a:gd name="connsiteY536" fmla="*/ 3560 h 19998"/>
                <a:gd name="connsiteX537" fmla="*/ 16716 w 19998"/>
                <a:gd name="connsiteY537" fmla="*/ 3560 h 19998"/>
                <a:gd name="connsiteX538" fmla="*/ 16716 w 19998"/>
                <a:gd name="connsiteY538" fmla="*/ 3518 h 19998"/>
                <a:gd name="connsiteX539" fmla="*/ 16759 w 19998"/>
                <a:gd name="connsiteY539" fmla="*/ 3497 h 19998"/>
                <a:gd name="connsiteX540" fmla="*/ 16759 w 19998"/>
                <a:gd name="connsiteY540" fmla="*/ 3478 h 19998"/>
                <a:gd name="connsiteX541" fmla="*/ 16940 w 19998"/>
                <a:gd name="connsiteY541" fmla="*/ 3478 h 19998"/>
                <a:gd name="connsiteX542" fmla="*/ 17085 w 19998"/>
                <a:gd name="connsiteY542" fmla="*/ 3560 h 19998"/>
                <a:gd name="connsiteX543" fmla="*/ 17085 w 19998"/>
                <a:gd name="connsiteY543" fmla="*/ 3534 h 19998"/>
                <a:gd name="connsiteX544" fmla="*/ 17192 w 19998"/>
                <a:gd name="connsiteY544" fmla="*/ 3518 h 19998"/>
                <a:gd name="connsiteX545" fmla="*/ 17192 w 19998"/>
                <a:gd name="connsiteY545" fmla="*/ 3534 h 19998"/>
                <a:gd name="connsiteX546" fmla="*/ 17373 w 19998"/>
                <a:gd name="connsiteY546" fmla="*/ 3640 h 19998"/>
                <a:gd name="connsiteX547" fmla="*/ 17354 w 19998"/>
                <a:gd name="connsiteY547" fmla="*/ 3663 h 19998"/>
                <a:gd name="connsiteX548" fmla="*/ 17437 w 19998"/>
                <a:gd name="connsiteY548" fmla="*/ 3783 h 19998"/>
                <a:gd name="connsiteX549" fmla="*/ 17397 w 19998"/>
                <a:gd name="connsiteY549" fmla="*/ 3783 h 19998"/>
                <a:gd name="connsiteX550" fmla="*/ 17414 w 19998"/>
                <a:gd name="connsiteY550" fmla="*/ 3826 h 19998"/>
                <a:gd name="connsiteX551" fmla="*/ 17437 w 19998"/>
                <a:gd name="connsiteY551" fmla="*/ 3826 h 19998"/>
                <a:gd name="connsiteX552" fmla="*/ 17602 w 19998"/>
                <a:gd name="connsiteY552" fmla="*/ 4028 h 19998"/>
                <a:gd name="connsiteX553" fmla="*/ 17623 w 19998"/>
                <a:gd name="connsiteY553" fmla="*/ 4091 h 19998"/>
                <a:gd name="connsiteX554" fmla="*/ 17642 w 19998"/>
                <a:gd name="connsiteY554" fmla="*/ 4091 h 19998"/>
                <a:gd name="connsiteX555" fmla="*/ 17683 w 19998"/>
                <a:gd name="connsiteY555" fmla="*/ 4211 h 19998"/>
                <a:gd name="connsiteX556" fmla="*/ 17849 w 19998"/>
                <a:gd name="connsiteY556" fmla="*/ 4211 h 19998"/>
                <a:gd name="connsiteX557" fmla="*/ 17849 w 19998"/>
                <a:gd name="connsiteY557" fmla="*/ 4171 h 19998"/>
                <a:gd name="connsiteX558" fmla="*/ 17871 w 19998"/>
                <a:gd name="connsiteY558" fmla="*/ 4171 h 19998"/>
                <a:gd name="connsiteX559" fmla="*/ 17830 w 19998"/>
                <a:gd name="connsiteY559" fmla="*/ 4091 h 19998"/>
                <a:gd name="connsiteX560" fmla="*/ 17871 w 19998"/>
                <a:gd name="connsiteY560" fmla="*/ 4065 h 19998"/>
                <a:gd name="connsiteX561" fmla="*/ 17935 w 19998"/>
                <a:gd name="connsiteY561" fmla="*/ 4091 h 19998"/>
                <a:gd name="connsiteX562" fmla="*/ 17976 w 19998"/>
                <a:gd name="connsiteY562" fmla="*/ 4065 h 19998"/>
                <a:gd name="connsiteX563" fmla="*/ 18019 w 19998"/>
                <a:gd name="connsiteY563" fmla="*/ 4091 h 19998"/>
                <a:gd name="connsiteX564" fmla="*/ 18140 w 19998"/>
                <a:gd name="connsiteY564" fmla="*/ 4131 h 19998"/>
                <a:gd name="connsiteX565" fmla="*/ 18183 w 19998"/>
                <a:gd name="connsiteY565" fmla="*/ 4293 h 19998"/>
                <a:gd name="connsiteX566" fmla="*/ 18200 w 19998"/>
                <a:gd name="connsiteY566" fmla="*/ 4293 h 19998"/>
                <a:gd name="connsiteX567" fmla="*/ 18223 w 19998"/>
                <a:gd name="connsiteY567" fmla="*/ 4211 h 19998"/>
                <a:gd name="connsiteX568" fmla="*/ 18240 w 19998"/>
                <a:gd name="connsiteY568" fmla="*/ 4211 h 19998"/>
                <a:gd name="connsiteX569" fmla="*/ 18240 w 19998"/>
                <a:gd name="connsiteY569" fmla="*/ 4230 h 19998"/>
                <a:gd name="connsiteX570" fmla="*/ 18281 w 19998"/>
                <a:gd name="connsiteY570" fmla="*/ 4230 h 19998"/>
                <a:gd name="connsiteX571" fmla="*/ 18328 w 19998"/>
                <a:gd name="connsiteY571" fmla="*/ 4270 h 19998"/>
                <a:gd name="connsiteX572" fmla="*/ 18369 w 19998"/>
                <a:gd name="connsiteY572" fmla="*/ 4253 h 19998"/>
                <a:gd name="connsiteX573" fmla="*/ 18388 w 19998"/>
                <a:gd name="connsiteY573" fmla="*/ 4270 h 19998"/>
                <a:gd name="connsiteX574" fmla="*/ 18531 w 19998"/>
                <a:gd name="connsiteY574" fmla="*/ 4253 h 19998"/>
                <a:gd name="connsiteX575" fmla="*/ 18531 w 19998"/>
                <a:gd name="connsiteY575" fmla="*/ 4270 h 19998"/>
                <a:gd name="connsiteX576" fmla="*/ 18631 w 19998"/>
                <a:gd name="connsiteY576" fmla="*/ 4211 h 19998"/>
                <a:gd name="connsiteX577" fmla="*/ 18631 w 19998"/>
                <a:gd name="connsiteY577" fmla="*/ 4131 h 19998"/>
                <a:gd name="connsiteX578" fmla="*/ 18762 w 19998"/>
                <a:gd name="connsiteY578" fmla="*/ 4108 h 19998"/>
                <a:gd name="connsiteX579" fmla="*/ 18778 w 19998"/>
                <a:gd name="connsiteY579" fmla="*/ 4148 h 19998"/>
                <a:gd name="connsiteX580" fmla="*/ 18821 w 19998"/>
                <a:gd name="connsiteY580" fmla="*/ 4131 h 19998"/>
                <a:gd name="connsiteX581" fmla="*/ 18943 w 19998"/>
                <a:gd name="connsiteY581" fmla="*/ 4333 h 19998"/>
                <a:gd name="connsiteX582" fmla="*/ 19047 w 19998"/>
                <a:gd name="connsiteY582" fmla="*/ 4333 h 19998"/>
                <a:gd name="connsiteX583" fmla="*/ 19064 w 19998"/>
                <a:gd name="connsiteY583" fmla="*/ 4392 h 19998"/>
                <a:gd name="connsiteX584" fmla="*/ 19152 w 19998"/>
                <a:gd name="connsiteY584" fmla="*/ 4392 h 19998"/>
                <a:gd name="connsiteX585" fmla="*/ 19152 w 19998"/>
                <a:gd name="connsiteY585" fmla="*/ 4373 h 19998"/>
                <a:gd name="connsiteX586" fmla="*/ 19212 w 19998"/>
                <a:gd name="connsiteY586" fmla="*/ 4373 h 19998"/>
                <a:gd name="connsiteX587" fmla="*/ 19212 w 19998"/>
                <a:gd name="connsiteY587" fmla="*/ 4392 h 19998"/>
                <a:gd name="connsiteX588" fmla="*/ 19317 w 19998"/>
                <a:gd name="connsiteY588" fmla="*/ 4333 h 19998"/>
                <a:gd name="connsiteX589" fmla="*/ 19417 w 19998"/>
                <a:gd name="connsiteY589" fmla="*/ 4392 h 19998"/>
                <a:gd name="connsiteX590" fmla="*/ 19443 w 19998"/>
                <a:gd name="connsiteY590" fmla="*/ 4373 h 19998"/>
                <a:gd name="connsiteX591" fmla="*/ 19500 w 19998"/>
                <a:gd name="connsiteY591" fmla="*/ 4373 h 19998"/>
                <a:gd name="connsiteX592" fmla="*/ 19521 w 19998"/>
                <a:gd name="connsiteY592" fmla="*/ 4352 h 19998"/>
                <a:gd name="connsiteX593" fmla="*/ 19998 w 19998"/>
                <a:gd name="connsiteY593" fmla="*/ 4512 h 19998"/>
                <a:gd name="connsiteX594" fmla="*/ 19750 w 19998"/>
                <a:gd name="connsiteY594" fmla="*/ 4939 h 19998"/>
                <a:gd name="connsiteX595" fmla="*/ 19712 w 19998"/>
                <a:gd name="connsiteY595" fmla="*/ 4939 h 19998"/>
                <a:gd name="connsiteX596" fmla="*/ 19686 w 19998"/>
                <a:gd name="connsiteY596" fmla="*/ 5003 h 19998"/>
                <a:gd name="connsiteX597" fmla="*/ 19645 w 19998"/>
                <a:gd name="connsiteY597" fmla="*/ 5003 h 19998"/>
                <a:gd name="connsiteX598" fmla="*/ 19131 w 19998"/>
                <a:gd name="connsiteY598" fmla="*/ 6512 h 19998"/>
                <a:gd name="connsiteX599" fmla="*/ 19236 w 19998"/>
                <a:gd name="connsiteY599" fmla="*/ 7750 h 19998"/>
                <a:gd name="connsiteX600" fmla="*/ 19212 w 19998"/>
                <a:gd name="connsiteY600" fmla="*/ 7750 h 19998"/>
                <a:gd name="connsiteX601" fmla="*/ 19090 w 19998"/>
                <a:gd name="connsiteY601" fmla="*/ 7870 h 19998"/>
                <a:gd name="connsiteX602" fmla="*/ 19152 w 19998"/>
                <a:gd name="connsiteY602" fmla="*/ 7853 h 19998"/>
                <a:gd name="connsiteX603" fmla="*/ 19064 w 19998"/>
                <a:gd name="connsiteY603" fmla="*/ 7973 h 19998"/>
                <a:gd name="connsiteX604" fmla="*/ 18983 w 19998"/>
                <a:gd name="connsiteY604" fmla="*/ 7973 h 19998"/>
                <a:gd name="connsiteX605" fmla="*/ 18714 w 19998"/>
                <a:gd name="connsiteY605" fmla="*/ 8135 h 19998"/>
                <a:gd name="connsiteX606" fmla="*/ 18695 w 19998"/>
                <a:gd name="connsiteY606" fmla="*/ 8093 h 19998"/>
                <a:gd name="connsiteX607" fmla="*/ 18614 w 19998"/>
                <a:gd name="connsiteY607" fmla="*/ 7997 h 19998"/>
                <a:gd name="connsiteX608" fmla="*/ 18304 w 19998"/>
                <a:gd name="connsiteY60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676 w 19998"/>
                <a:gd name="connsiteY227" fmla="*/ 19119 h 19998"/>
                <a:gd name="connsiteX228" fmla="*/ 7511 w 19998"/>
                <a:gd name="connsiteY228" fmla="*/ 19159 h 19998"/>
                <a:gd name="connsiteX229" fmla="*/ 6892 w 19998"/>
                <a:gd name="connsiteY229" fmla="*/ 19102 h 19998"/>
                <a:gd name="connsiteX230" fmla="*/ 6868 w 19998"/>
                <a:gd name="connsiteY230" fmla="*/ 19060 h 19998"/>
                <a:gd name="connsiteX231" fmla="*/ 6730 w 19998"/>
                <a:gd name="connsiteY231" fmla="*/ 18877 h 19998"/>
                <a:gd name="connsiteX232" fmla="*/ 6599 w 19998"/>
                <a:gd name="connsiteY232" fmla="*/ 18837 h 19998"/>
                <a:gd name="connsiteX233" fmla="*/ 6583 w 19998"/>
                <a:gd name="connsiteY233" fmla="*/ 18795 h 19998"/>
                <a:gd name="connsiteX234" fmla="*/ 6478 w 19998"/>
                <a:gd name="connsiteY234" fmla="*/ 18731 h 19998"/>
                <a:gd name="connsiteX235" fmla="*/ 6254 w 19998"/>
                <a:gd name="connsiteY235" fmla="*/ 18858 h 19998"/>
                <a:gd name="connsiteX236" fmla="*/ 6149 w 19998"/>
                <a:gd name="connsiteY236" fmla="*/ 18773 h 19998"/>
                <a:gd name="connsiteX237" fmla="*/ 6066 w 19998"/>
                <a:gd name="connsiteY237" fmla="*/ 18877 h 19998"/>
                <a:gd name="connsiteX238" fmla="*/ 6025 w 19998"/>
                <a:gd name="connsiteY238" fmla="*/ 18858 h 19998"/>
                <a:gd name="connsiteX239" fmla="*/ 6025 w 19998"/>
                <a:gd name="connsiteY239" fmla="*/ 18820 h 19998"/>
                <a:gd name="connsiteX240" fmla="*/ 5861 w 19998"/>
                <a:gd name="connsiteY240" fmla="*/ 18632 h 19998"/>
                <a:gd name="connsiteX241" fmla="*/ 5820 w 19998"/>
                <a:gd name="connsiteY241" fmla="*/ 18632 h 19998"/>
                <a:gd name="connsiteX242" fmla="*/ 5732 w 19998"/>
                <a:gd name="connsiteY242" fmla="*/ 18447 h 19998"/>
                <a:gd name="connsiteX243" fmla="*/ 5075 w 19998"/>
                <a:gd name="connsiteY243" fmla="*/ 18310 h 19998"/>
                <a:gd name="connsiteX244" fmla="*/ 4806 w 19998"/>
                <a:gd name="connsiteY244" fmla="*/ 18165 h 19998"/>
                <a:gd name="connsiteX245" fmla="*/ 4725 w 19998"/>
                <a:gd name="connsiteY245" fmla="*/ 18247 h 19998"/>
                <a:gd name="connsiteX246" fmla="*/ 4515 w 19998"/>
                <a:gd name="connsiteY246" fmla="*/ 18101 h 19998"/>
                <a:gd name="connsiteX247" fmla="*/ 4684 w 19998"/>
                <a:gd name="connsiteY247" fmla="*/ 17737 h 19998"/>
                <a:gd name="connsiteX248" fmla="*/ 4415 w 19998"/>
                <a:gd name="connsiteY248" fmla="*/ 17634 h 19998"/>
                <a:gd name="connsiteX249" fmla="*/ 4294 w 19998"/>
                <a:gd name="connsiteY249" fmla="*/ 17594 h 19998"/>
                <a:gd name="connsiteX250" fmla="*/ 4103 w 19998"/>
                <a:gd name="connsiteY250" fmla="*/ 17617 h 19998"/>
                <a:gd name="connsiteX251" fmla="*/ 4063 w 19998"/>
                <a:gd name="connsiteY251" fmla="*/ 17495 h 19998"/>
                <a:gd name="connsiteX252" fmla="*/ 4041 w 19998"/>
                <a:gd name="connsiteY252" fmla="*/ 17495 h 19998"/>
                <a:gd name="connsiteX253" fmla="*/ 4025 w 19998"/>
                <a:gd name="connsiteY253" fmla="*/ 17432 h 19998"/>
                <a:gd name="connsiteX254" fmla="*/ 4103 w 19998"/>
                <a:gd name="connsiteY254" fmla="*/ 17415 h 19998"/>
                <a:gd name="connsiteX255" fmla="*/ 4251 w 19998"/>
                <a:gd name="connsiteY255" fmla="*/ 17389 h 19998"/>
                <a:gd name="connsiteX256" fmla="*/ 4251 w 19998"/>
                <a:gd name="connsiteY256" fmla="*/ 17373 h 19998"/>
                <a:gd name="connsiteX257" fmla="*/ 4499 w 19998"/>
                <a:gd name="connsiteY257" fmla="*/ 17084 h 19998"/>
                <a:gd name="connsiteX258" fmla="*/ 5037 w 19998"/>
                <a:gd name="connsiteY258" fmla="*/ 14969 h 19998"/>
                <a:gd name="connsiteX259" fmla="*/ 5011 w 19998"/>
                <a:gd name="connsiteY259" fmla="*/ 14767 h 19998"/>
                <a:gd name="connsiteX260" fmla="*/ 5218 w 19998"/>
                <a:gd name="connsiteY260" fmla="*/ 14525 h 19998"/>
                <a:gd name="connsiteX261" fmla="*/ 5427 w 19998"/>
                <a:gd name="connsiteY261" fmla="*/ 14583 h 19998"/>
                <a:gd name="connsiteX262" fmla="*/ 5444 w 19998"/>
                <a:gd name="connsiteY262" fmla="*/ 14525 h 19998"/>
                <a:gd name="connsiteX263" fmla="*/ 5387 w 19998"/>
                <a:gd name="connsiteY263" fmla="*/ 14464 h 19998"/>
                <a:gd name="connsiteX264" fmla="*/ 5427 w 19998"/>
                <a:gd name="connsiteY264" fmla="*/ 14485 h 19998"/>
                <a:gd name="connsiteX265" fmla="*/ 5427 w 19998"/>
                <a:gd name="connsiteY265" fmla="*/ 14464 h 19998"/>
                <a:gd name="connsiteX266" fmla="*/ 5218 w 19998"/>
                <a:gd name="connsiteY266" fmla="*/ 14318 h 19998"/>
                <a:gd name="connsiteX267" fmla="*/ 5075 w 19998"/>
                <a:gd name="connsiteY267" fmla="*/ 14647 h 19998"/>
                <a:gd name="connsiteX268" fmla="*/ 5037 w 19998"/>
                <a:gd name="connsiteY268" fmla="*/ 14623 h 19998"/>
                <a:gd name="connsiteX269" fmla="*/ 5427 w 19998"/>
                <a:gd name="connsiteY269" fmla="*/ 12509 h 19998"/>
                <a:gd name="connsiteX270" fmla="*/ 5470 w 19998"/>
                <a:gd name="connsiteY270" fmla="*/ 12492 h 19998"/>
                <a:gd name="connsiteX271" fmla="*/ 5511 w 19998"/>
                <a:gd name="connsiteY271" fmla="*/ 12548 h 19998"/>
                <a:gd name="connsiteX272" fmla="*/ 5961 w 19998"/>
                <a:gd name="connsiteY272" fmla="*/ 13284 h 19998"/>
                <a:gd name="connsiteX273" fmla="*/ 6352 w 19998"/>
                <a:gd name="connsiteY273" fmla="*/ 14017 h 19998"/>
                <a:gd name="connsiteX274" fmla="*/ 6352 w 19998"/>
                <a:gd name="connsiteY274" fmla="*/ 13808 h 19998"/>
                <a:gd name="connsiteX275" fmla="*/ 6001 w 19998"/>
                <a:gd name="connsiteY275" fmla="*/ 13058 h 19998"/>
                <a:gd name="connsiteX276" fmla="*/ 5675 w 19998"/>
                <a:gd name="connsiteY276" fmla="*/ 12532 h 19998"/>
                <a:gd name="connsiteX277" fmla="*/ 5551 w 19998"/>
                <a:gd name="connsiteY277" fmla="*/ 12410 h 19998"/>
                <a:gd name="connsiteX278" fmla="*/ 5258 w 19998"/>
                <a:gd name="connsiteY278" fmla="*/ 12227 h 19998"/>
                <a:gd name="connsiteX279" fmla="*/ 5242 w 19998"/>
                <a:gd name="connsiteY279" fmla="*/ 12243 h 19998"/>
                <a:gd name="connsiteX280" fmla="*/ 5175 w 19998"/>
                <a:gd name="connsiteY280" fmla="*/ 11961 h 19998"/>
                <a:gd name="connsiteX281" fmla="*/ 5363 w 19998"/>
                <a:gd name="connsiteY281" fmla="*/ 11961 h 19998"/>
                <a:gd name="connsiteX282" fmla="*/ 5487 w 19998"/>
                <a:gd name="connsiteY282" fmla="*/ 11653 h 19998"/>
                <a:gd name="connsiteX283" fmla="*/ 5470 w 19998"/>
                <a:gd name="connsiteY283" fmla="*/ 11653 h 19998"/>
                <a:gd name="connsiteX284" fmla="*/ 5470 w 19998"/>
                <a:gd name="connsiteY284" fmla="*/ 11637 h 19998"/>
                <a:gd name="connsiteX285" fmla="*/ 5444 w 19998"/>
                <a:gd name="connsiteY285" fmla="*/ 11268 h 19998"/>
                <a:gd name="connsiteX286" fmla="*/ 5339 w 19998"/>
                <a:gd name="connsiteY286" fmla="*/ 11146 h 19998"/>
                <a:gd name="connsiteX287" fmla="*/ 5251 w 19998"/>
                <a:gd name="connsiteY287" fmla="*/ 10849 h 19998"/>
                <a:gd name="connsiteX288" fmla="*/ 4784 w 19998"/>
                <a:gd name="connsiteY288" fmla="*/ 10539 h 19998"/>
                <a:gd name="connsiteX289" fmla="*/ 4603 w 19998"/>
                <a:gd name="connsiteY289" fmla="*/ 10497 h 19998"/>
                <a:gd name="connsiteX290" fmla="*/ 4620 w 19998"/>
                <a:gd name="connsiteY290" fmla="*/ 10476 h 19998"/>
                <a:gd name="connsiteX291" fmla="*/ 3877 w 19998"/>
                <a:gd name="connsiteY291" fmla="*/ 9395 h 19998"/>
                <a:gd name="connsiteX292" fmla="*/ 3941 w 19998"/>
                <a:gd name="connsiteY292" fmla="*/ 9353 h 19998"/>
                <a:gd name="connsiteX293" fmla="*/ 3918 w 19998"/>
                <a:gd name="connsiteY293" fmla="*/ 9353 h 19998"/>
                <a:gd name="connsiteX294" fmla="*/ 4168 w 19998"/>
                <a:gd name="connsiteY294" fmla="*/ 9071 h 19998"/>
                <a:gd name="connsiteX295" fmla="*/ 3753 w 19998"/>
                <a:gd name="connsiteY295" fmla="*/ 8829 h 19998"/>
                <a:gd name="connsiteX296" fmla="*/ 3899 w 19998"/>
                <a:gd name="connsiteY296" fmla="*/ 8645 h 19998"/>
                <a:gd name="connsiteX297" fmla="*/ 3899 w 19998"/>
                <a:gd name="connsiteY297" fmla="*/ 8521 h 19998"/>
                <a:gd name="connsiteX298" fmla="*/ 4472 w 19998"/>
                <a:gd name="connsiteY298" fmla="*/ 8666 h 19998"/>
                <a:gd name="connsiteX299" fmla="*/ 3877 w 19998"/>
                <a:gd name="connsiteY299" fmla="*/ 8457 h 19998"/>
                <a:gd name="connsiteX300" fmla="*/ 3689 w 19998"/>
                <a:gd name="connsiteY300" fmla="*/ 8587 h 19998"/>
                <a:gd name="connsiteX301" fmla="*/ 3360 w 19998"/>
                <a:gd name="connsiteY301" fmla="*/ 8401 h 19998"/>
                <a:gd name="connsiteX302" fmla="*/ 3303 w 19998"/>
                <a:gd name="connsiteY302" fmla="*/ 8239 h 19998"/>
                <a:gd name="connsiteX303" fmla="*/ 3465 w 19998"/>
                <a:gd name="connsiteY303" fmla="*/ 8077 h 19998"/>
                <a:gd name="connsiteX304" fmla="*/ 3344 w 19998"/>
                <a:gd name="connsiteY304" fmla="*/ 7910 h 19998"/>
                <a:gd name="connsiteX305" fmla="*/ 2844 w 19998"/>
                <a:gd name="connsiteY305" fmla="*/ 7933 h 19998"/>
                <a:gd name="connsiteX306" fmla="*/ 3115 w 19998"/>
                <a:gd name="connsiteY306" fmla="*/ 7651 h 19998"/>
                <a:gd name="connsiteX307" fmla="*/ 2477 w 19998"/>
                <a:gd name="connsiteY307" fmla="*/ 7750 h 19998"/>
                <a:gd name="connsiteX308" fmla="*/ 2477 w 19998"/>
                <a:gd name="connsiteY308" fmla="*/ 7973 h 19998"/>
                <a:gd name="connsiteX309" fmla="*/ 2127 w 19998"/>
                <a:gd name="connsiteY309" fmla="*/ 7442 h 19998"/>
                <a:gd name="connsiteX310" fmla="*/ 1831 w 19998"/>
                <a:gd name="connsiteY310" fmla="*/ 7261 h 19998"/>
                <a:gd name="connsiteX311" fmla="*/ 1260 w 19998"/>
                <a:gd name="connsiteY311" fmla="*/ 6996 h 19998"/>
                <a:gd name="connsiteX312" fmla="*/ 1276 w 19998"/>
                <a:gd name="connsiteY312" fmla="*/ 6975 h 19998"/>
                <a:gd name="connsiteX313" fmla="*/ 1260 w 19998"/>
                <a:gd name="connsiteY313" fmla="*/ 6958 h 19998"/>
                <a:gd name="connsiteX314" fmla="*/ 1172 w 19998"/>
                <a:gd name="connsiteY314" fmla="*/ 6892 h 19998"/>
                <a:gd name="connsiteX315" fmla="*/ 886 w 19998"/>
                <a:gd name="connsiteY315" fmla="*/ 6975 h 19998"/>
                <a:gd name="connsiteX316" fmla="*/ 679 w 19998"/>
                <a:gd name="connsiteY316" fmla="*/ 7099 h 19998"/>
                <a:gd name="connsiteX317" fmla="*/ 533 w 19998"/>
                <a:gd name="connsiteY317" fmla="*/ 7078 h 19998"/>
                <a:gd name="connsiteX318" fmla="*/ 533 w 19998"/>
                <a:gd name="connsiteY318" fmla="*/ 7022 h 19998"/>
                <a:gd name="connsiteX319" fmla="*/ 574 w 19998"/>
                <a:gd name="connsiteY319" fmla="*/ 6996 h 19998"/>
                <a:gd name="connsiteX320" fmla="*/ 305 w 19998"/>
                <a:gd name="connsiteY320" fmla="*/ 6568 h 19998"/>
                <a:gd name="connsiteX321" fmla="*/ 264 w 19998"/>
                <a:gd name="connsiteY321" fmla="*/ 6594 h 19998"/>
                <a:gd name="connsiteX322" fmla="*/ 164 w 19998"/>
                <a:gd name="connsiteY322" fmla="*/ 6528 h 19998"/>
                <a:gd name="connsiteX323" fmla="*/ 0 w 19998"/>
                <a:gd name="connsiteY323" fmla="*/ 6490 h 19998"/>
                <a:gd name="connsiteX324" fmla="*/ 17 w 19998"/>
                <a:gd name="connsiteY324" fmla="*/ 6465 h 19998"/>
                <a:gd name="connsiteX325" fmla="*/ 57 w 19998"/>
                <a:gd name="connsiteY325" fmla="*/ 6465 h 19998"/>
                <a:gd name="connsiteX326" fmla="*/ 695 w 19998"/>
                <a:gd name="connsiteY326" fmla="*/ 6408 h 19998"/>
                <a:gd name="connsiteX327" fmla="*/ 760 w 19998"/>
                <a:gd name="connsiteY327" fmla="*/ 6262 h 19998"/>
                <a:gd name="connsiteX328" fmla="*/ 433 w 19998"/>
                <a:gd name="connsiteY328" fmla="*/ 6084 h 19998"/>
                <a:gd name="connsiteX329" fmla="*/ 348 w 19998"/>
                <a:gd name="connsiteY329" fmla="*/ 6204 h 19998"/>
                <a:gd name="connsiteX330" fmla="*/ 329 w 19998"/>
                <a:gd name="connsiteY330" fmla="*/ 6204 h 19998"/>
                <a:gd name="connsiteX331" fmla="*/ 305 w 19998"/>
                <a:gd name="connsiteY331" fmla="*/ 6060 h 19998"/>
                <a:gd name="connsiteX332" fmla="*/ 348 w 19998"/>
                <a:gd name="connsiteY332" fmla="*/ 6044 h 19998"/>
                <a:gd name="connsiteX333" fmla="*/ 348 w 19998"/>
                <a:gd name="connsiteY333" fmla="*/ 5997 h 19998"/>
                <a:gd name="connsiteX334" fmla="*/ 248 w 19998"/>
                <a:gd name="connsiteY334" fmla="*/ 5997 h 19998"/>
                <a:gd name="connsiteX335" fmla="*/ 221 w 19998"/>
                <a:gd name="connsiteY335" fmla="*/ 5938 h 19998"/>
                <a:gd name="connsiteX336" fmla="*/ 329 w 19998"/>
                <a:gd name="connsiteY336" fmla="*/ 5938 h 19998"/>
                <a:gd name="connsiteX337" fmla="*/ 348 w 19998"/>
                <a:gd name="connsiteY337" fmla="*/ 5818 h 19998"/>
                <a:gd name="connsiteX338" fmla="*/ 391 w 19998"/>
                <a:gd name="connsiteY338" fmla="*/ 5818 h 19998"/>
                <a:gd name="connsiteX339" fmla="*/ 369 w 19998"/>
                <a:gd name="connsiteY339" fmla="*/ 5917 h 19998"/>
                <a:gd name="connsiteX340" fmla="*/ 433 w 19998"/>
                <a:gd name="connsiteY340" fmla="*/ 5877 h 19998"/>
                <a:gd name="connsiteX341" fmla="*/ 433 w 19998"/>
                <a:gd name="connsiteY341" fmla="*/ 5898 h 19998"/>
                <a:gd name="connsiteX342" fmla="*/ 410 w 19998"/>
                <a:gd name="connsiteY342" fmla="*/ 5917 h 19998"/>
                <a:gd name="connsiteX343" fmla="*/ 555 w 19998"/>
                <a:gd name="connsiteY343" fmla="*/ 5938 h 19998"/>
                <a:gd name="connsiteX344" fmla="*/ 555 w 19998"/>
                <a:gd name="connsiteY344" fmla="*/ 5955 h 19998"/>
                <a:gd name="connsiteX345" fmla="*/ 738 w 19998"/>
                <a:gd name="connsiteY345" fmla="*/ 5938 h 19998"/>
                <a:gd name="connsiteX346" fmla="*/ 695 w 19998"/>
                <a:gd name="connsiteY346" fmla="*/ 5835 h 19998"/>
                <a:gd name="connsiteX347" fmla="*/ 655 w 19998"/>
                <a:gd name="connsiteY347" fmla="*/ 5835 h 19998"/>
                <a:gd name="connsiteX348" fmla="*/ 598 w 19998"/>
                <a:gd name="connsiteY348" fmla="*/ 5736 h 19998"/>
                <a:gd name="connsiteX349" fmla="*/ 141 w 19998"/>
                <a:gd name="connsiteY349" fmla="*/ 5778 h 19998"/>
                <a:gd name="connsiteX350" fmla="*/ 141 w 19998"/>
                <a:gd name="connsiteY350" fmla="*/ 5795 h 19998"/>
                <a:gd name="connsiteX351" fmla="*/ 17 w 19998"/>
                <a:gd name="connsiteY351" fmla="*/ 5818 h 19998"/>
                <a:gd name="connsiteX352" fmla="*/ 141 w 19998"/>
                <a:gd name="connsiteY352" fmla="*/ 5287 h 19998"/>
                <a:gd name="connsiteX353" fmla="*/ 181 w 19998"/>
                <a:gd name="connsiteY353" fmla="*/ 5268 h 19998"/>
                <a:gd name="connsiteX354" fmla="*/ 348 w 19998"/>
                <a:gd name="connsiteY354" fmla="*/ 5247 h 19998"/>
                <a:gd name="connsiteX355" fmla="*/ 450 w 19998"/>
                <a:gd name="connsiteY355" fmla="*/ 5149 h 19998"/>
                <a:gd name="connsiteX356" fmla="*/ 617 w 19998"/>
                <a:gd name="connsiteY356" fmla="*/ 5149 h 19998"/>
                <a:gd name="connsiteX357" fmla="*/ 803 w 19998"/>
                <a:gd name="connsiteY357" fmla="*/ 5085 h 19998"/>
                <a:gd name="connsiteX358" fmla="*/ 826 w 19998"/>
                <a:gd name="connsiteY358" fmla="*/ 5106 h 19998"/>
                <a:gd name="connsiteX359" fmla="*/ 803 w 19998"/>
                <a:gd name="connsiteY359" fmla="*/ 5149 h 19998"/>
                <a:gd name="connsiteX360" fmla="*/ 1276 w 19998"/>
                <a:gd name="connsiteY360" fmla="*/ 5022 h 19998"/>
                <a:gd name="connsiteX361" fmla="*/ 1276 w 19998"/>
                <a:gd name="connsiteY361" fmla="*/ 5003 h 19998"/>
                <a:gd name="connsiteX362" fmla="*/ 1276 w 19998"/>
                <a:gd name="connsiteY362" fmla="*/ 5022 h 19998"/>
                <a:gd name="connsiteX363" fmla="*/ 1298 w 19998"/>
                <a:gd name="connsiteY363" fmla="*/ 5022 h 19998"/>
                <a:gd name="connsiteX364" fmla="*/ 1341 w 19998"/>
                <a:gd name="connsiteY364" fmla="*/ 5165 h 19998"/>
                <a:gd name="connsiteX365" fmla="*/ 1524 w 19998"/>
                <a:gd name="connsiteY365" fmla="*/ 5069 h 19998"/>
                <a:gd name="connsiteX366" fmla="*/ 1562 w 19998"/>
                <a:gd name="connsiteY366" fmla="*/ 5069 h 19998"/>
                <a:gd name="connsiteX367" fmla="*/ 1815 w 19998"/>
                <a:gd name="connsiteY367" fmla="*/ 5125 h 19998"/>
                <a:gd name="connsiteX368" fmla="*/ 1936 w 19998"/>
                <a:gd name="connsiteY368" fmla="*/ 5165 h 19998"/>
                <a:gd name="connsiteX369" fmla="*/ 1936 w 19998"/>
                <a:gd name="connsiteY369" fmla="*/ 5149 h 19998"/>
                <a:gd name="connsiteX370" fmla="*/ 1979 w 19998"/>
                <a:gd name="connsiteY370" fmla="*/ 5003 h 19998"/>
                <a:gd name="connsiteX371" fmla="*/ 1936 w 19998"/>
                <a:gd name="connsiteY371" fmla="*/ 4939 h 19998"/>
                <a:gd name="connsiteX372" fmla="*/ 2103 w 19998"/>
                <a:gd name="connsiteY372" fmla="*/ 4820 h 19998"/>
                <a:gd name="connsiteX373" fmla="*/ 2496 w 19998"/>
                <a:gd name="connsiteY373" fmla="*/ 4777 h 19998"/>
                <a:gd name="connsiteX374" fmla="*/ 2536 w 19998"/>
                <a:gd name="connsiteY374" fmla="*/ 4860 h 19998"/>
                <a:gd name="connsiteX375" fmla="*/ 2722 w 19998"/>
                <a:gd name="connsiteY375" fmla="*/ 4761 h 19998"/>
                <a:gd name="connsiteX376" fmla="*/ 2722 w 19998"/>
                <a:gd name="connsiteY376" fmla="*/ 4900 h 19998"/>
                <a:gd name="connsiteX377" fmla="*/ 2805 w 19998"/>
                <a:gd name="connsiteY377" fmla="*/ 4923 h 19998"/>
                <a:gd name="connsiteX378" fmla="*/ 2970 w 19998"/>
                <a:gd name="connsiteY378" fmla="*/ 5189 h 19998"/>
                <a:gd name="connsiteX379" fmla="*/ 3256 w 19998"/>
                <a:gd name="connsiteY379" fmla="*/ 5673 h 19998"/>
                <a:gd name="connsiteX380" fmla="*/ 3608 w 19998"/>
                <a:gd name="connsiteY380" fmla="*/ 5391 h 19998"/>
                <a:gd name="connsiteX381" fmla="*/ 3860 w 19998"/>
                <a:gd name="connsiteY381" fmla="*/ 5268 h 19998"/>
                <a:gd name="connsiteX382" fmla="*/ 3999 w 19998"/>
                <a:gd name="connsiteY382" fmla="*/ 5534 h 19998"/>
                <a:gd name="connsiteX383" fmla="*/ 4351 w 19998"/>
                <a:gd name="connsiteY383" fmla="*/ 5351 h 19998"/>
                <a:gd name="connsiteX384" fmla="*/ 4580 w 19998"/>
                <a:gd name="connsiteY384" fmla="*/ 5268 h 19998"/>
                <a:gd name="connsiteX385" fmla="*/ 4580 w 19998"/>
                <a:gd name="connsiteY385" fmla="*/ 5471 h 19998"/>
                <a:gd name="connsiteX386" fmla="*/ 4994 w 19998"/>
                <a:gd name="connsiteY386" fmla="*/ 5449 h 19998"/>
                <a:gd name="connsiteX387" fmla="*/ 5323 w 19998"/>
                <a:gd name="connsiteY387" fmla="*/ 5471 h 19998"/>
                <a:gd name="connsiteX388" fmla="*/ 5242 w 19998"/>
                <a:gd name="connsiteY388" fmla="*/ 5407 h 19998"/>
                <a:gd name="connsiteX389" fmla="*/ 4994 w 19998"/>
                <a:gd name="connsiteY389" fmla="*/ 5003 h 19998"/>
                <a:gd name="connsiteX390" fmla="*/ 4970 w 19998"/>
                <a:gd name="connsiteY390" fmla="*/ 5003 h 19998"/>
                <a:gd name="connsiteX391" fmla="*/ 5054 w 19998"/>
                <a:gd name="connsiteY391" fmla="*/ 4618 h 19998"/>
                <a:gd name="connsiteX392" fmla="*/ 5054 w 19998"/>
                <a:gd name="connsiteY392" fmla="*/ 4601 h 19998"/>
                <a:gd name="connsiteX393" fmla="*/ 5037 w 19998"/>
                <a:gd name="connsiteY393" fmla="*/ 4618 h 19998"/>
                <a:gd name="connsiteX394" fmla="*/ 5011 w 19998"/>
                <a:gd name="connsiteY394" fmla="*/ 4131 h 19998"/>
                <a:gd name="connsiteX395" fmla="*/ 4642 w 19998"/>
                <a:gd name="connsiteY395" fmla="*/ 3335 h 19998"/>
                <a:gd name="connsiteX396" fmla="*/ 4663 w 19998"/>
                <a:gd name="connsiteY396" fmla="*/ 3092 h 19998"/>
                <a:gd name="connsiteX397" fmla="*/ 4563 w 19998"/>
                <a:gd name="connsiteY397" fmla="*/ 3050 h 19998"/>
                <a:gd name="connsiteX398" fmla="*/ 4684 w 19998"/>
                <a:gd name="connsiteY398" fmla="*/ 2947 h 19998"/>
                <a:gd name="connsiteX399" fmla="*/ 5242 w 19998"/>
                <a:gd name="connsiteY399" fmla="*/ 3092 h 19998"/>
                <a:gd name="connsiteX400" fmla="*/ 5258 w 19998"/>
                <a:gd name="connsiteY400" fmla="*/ 3029 h 19998"/>
                <a:gd name="connsiteX401" fmla="*/ 5570 w 19998"/>
                <a:gd name="connsiteY401" fmla="*/ 3050 h 19998"/>
                <a:gd name="connsiteX402" fmla="*/ 5632 w 19998"/>
                <a:gd name="connsiteY402" fmla="*/ 3252 h 19998"/>
                <a:gd name="connsiteX403" fmla="*/ 5592 w 19998"/>
                <a:gd name="connsiteY403" fmla="*/ 3252 h 19998"/>
                <a:gd name="connsiteX404" fmla="*/ 5570 w 19998"/>
                <a:gd name="connsiteY404" fmla="*/ 3316 h 19998"/>
                <a:gd name="connsiteX405" fmla="*/ 5511 w 19998"/>
                <a:gd name="connsiteY405" fmla="*/ 3316 h 19998"/>
                <a:gd name="connsiteX406" fmla="*/ 5675 w 19998"/>
                <a:gd name="connsiteY406" fmla="*/ 3800 h 19998"/>
                <a:gd name="connsiteX407" fmla="*/ 5649 w 19998"/>
                <a:gd name="connsiteY407" fmla="*/ 3826 h 19998"/>
                <a:gd name="connsiteX408" fmla="*/ 5732 w 19998"/>
                <a:gd name="connsiteY408" fmla="*/ 3842 h 19998"/>
                <a:gd name="connsiteX409" fmla="*/ 5713 w 19998"/>
                <a:gd name="connsiteY409" fmla="*/ 3842 h 19998"/>
                <a:gd name="connsiteX410" fmla="*/ 5732 w 19998"/>
                <a:gd name="connsiteY410" fmla="*/ 3882 h 19998"/>
                <a:gd name="connsiteX411" fmla="*/ 5775 w 19998"/>
                <a:gd name="connsiteY411" fmla="*/ 3882 h 19998"/>
                <a:gd name="connsiteX412" fmla="*/ 5861 w 19998"/>
                <a:gd name="connsiteY412" fmla="*/ 3762 h 19998"/>
                <a:gd name="connsiteX413" fmla="*/ 6499 w 19998"/>
                <a:gd name="connsiteY413" fmla="*/ 3906 h 19998"/>
                <a:gd name="connsiteX414" fmla="*/ 7611 w 19998"/>
                <a:gd name="connsiteY414" fmla="*/ 3826 h 19998"/>
                <a:gd name="connsiteX415" fmla="*/ 7923 w 19998"/>
                <a:gd name="connsiteY415" fmla="*/ 3722 h 19998"/>
                <a:gd name="connsiteX416" fmla="*/ 8045 w 19998"/>
                <a:gd name="connsiteY416" fmla="*/ 3703 h 19998"/>
                <a:gd name="connsiteX417" fmla="*/ 7611 w 19998"/>
                <a:gd name="connsiteY417" fmla="*/ 3600 h 19998"/>
                <a:gd name="connsiteX418" fmla="*/ 7611 w 19998"/>
                <a:gd name="connsiteY418" fmla="*/ 3581 h 19998"/>
                <a:gd name="connsiteX419" fmla="*/ 7799 w 19998"/>
                <a:gd name="connsiteY419" fmla="*/ 3092 h 19998"/>
                <a:gd name="connsiteX420" fmla="*/ 9574 w 19998"/>
                <a:gd name="connsiteY420" fmla="*/ 2317 h 19998"/>
                <a:gd name="connsiteX421" fmla="*/ 9843 w 19998"/>
                <a:gd name="connsiteY421" fmla="*/ 1993 h 19998"/>
                <a:gd name="connsiteX422" fmla="*/ 9902 w 19998"/>
                <a:gd name="connsiteY422" fmla="*/ 2051 h 19998"/>
                <a:gd name="connsiteX423" fmla="*/ 10031 w 19998"/>
                <a:gd name="connsiteY423" fmla="*/ 2051 h 19998"/>
                <a:gd name="connsiteX424" fmla="*/ 9964 w 19998"/>
                <a:gd name="connsiteY424" fmla="*/ 1972 h 19998"/>
                <a:gd name="connsiteX425" fmla="*/ 9943 w 19998"/>
                <a:gd name="connsiteY425" fmla="*/ 1993 h 19998"/>
                <a:gd name="connsiteX426" fmla="*/ 9843 w 19998"/>
                <a:gd name="connsiteY426" fmla="*/ 1645 h 19998"/>
                <a:gd name="connsiteX427" fmla="*/ 9902 w 19998"/>
                <a:gd name="connsiteY427" fmla="*/ 1645 h 19998"/>
                <a:gd name="connsiteX428" fmla="*/ 9902 w 19998"/>
                <a:gd name="connsiteY428" fmla="*/ 1628 h 19998"/>
                <a:gd name="connsiteX429" fmla="*/ 9902 w 19998"/>
                <a:gd name="connsiteY429" fmla="*/ 1607 h 19998"/>
                <a:gd name="connsiteX430" fmla="*/ 9843 w 19998"/>
                <a:gd name="connsiteY430" fmla="*/ 1542 h 19998"/>
                <a:gd name="connsiteX431" fmla="*/ 9886 w 19998"/>
                <a:gd name="connsiteY431" fmla="*/ 1260 h 19998"/>
                <a:gd name="connsiteX432" fmla="*/ 9926 w 19998"/>
                <a:gd name="connsiteY432" fmla="*/ 1243 h 19998"/>
                <a:gd name="connsiteX433" fmla="*/ 9886 w 19998"/>
                <a:gd name="connsiteY433" fmla="*/ 815 h 19998"/>
                <a:gd name="connsiteX434" fmla="*/ 9902 w 19998"/>
                <a:gd name="connsiteY434" fmla="*/ 815 h 19998"/>
                <a:gd name="connsiteX435" fmla="*/ 9886 w 19998"/>
                <a:gd name="connsiteY435" fmla="*/ 484 h 19998"/>
                <a:gd name="connsiteX436" fmla="*/ 10645 w 19998"/>
                <a:gd name="connsiteY436" fmla="*/ 186 h 19998"/>
                <a:gd name="connsiteX437" fmla="*/ 11307 w 19998"/>
                <a:gd name="connsiteY437" fmla="*/ 0 h 19998"/>
                <a:gd name="connsiteX438" fmla="*/ 11431 w 19998"/>
                <a:gd name="connsiteY438" fmla="*/ 324 h 19998"/>
                <a:gd name="connsiteX439" fmla="*/ 11431 w 19998"/>
                <a:gd name="connsiteY439" fmla="*/ 630 h 19998"/>
                <a:gd name="connsiteX440" fmla="*/ 11577 w 19998"/>
                <a:gd name="connsiteY440" fmla="*/ 630 h 19998"/>
                <a:gd name="connsiteX441" fmla="*/ 11700 w 19998"/>
                <a:gd name="connsiteY441" fmla="*/ 832 h 19998"/>
                <a:gd name="connsiteX442" fmla="*/ 11822 w 19998"/>
                <a:gd name="connsiteY442" fmla="*/ 895 h 19998"/>
                <a:gd name="connsiteX443" fmla="*/ 12158 w 19998"/>
                <a:gd name="connsiteY443" fmla="*/ 670 h 19998"/>
                <a:gd name="connsiteX444" fmla="*/ 12279 w 19998"/>
                <a:gd name="connsiteY444" fmla="*/ 792 h 19998"/>
                <a:gd name="connsiteX445" fmla="*/ 12255 w 19998"/>
                <a:gd name="connsiteY445" fmla="*/ 815 h 19998"/>
                <a:gd name="connsiteX446" fmla="*/ 12360 w 19998"/>
                <a:gd name="connsiteY446" fmla="*/ 895 h 19998"/>
                <a:gd name="connsiteX447" fmla="*/ 12360 w 19998"/>
                <a:gd name="connsiteY447" fmla="*/ 912 h 19998"/>
                <a:gd name="connsiteX448" fmla="*/ 12339 w 19998"/>
                <a:gd name="connsiteY448" fmla="*/ 935 h 19998"/>
                <a:gd name="connsiteX449" fmla="*/ 12548 w 19998"/>
                <a:gd name="connsiteY449" fmla="*/ 1342 h 19998"/>
                <a:gd name="connsiteX450" fmla="*/ 12753 w 19998"/>
                <a:gd name="connsiteY450" fmla="*/ 1260 h 19998"/>
                <a:gd name="connsiteX451" fmla="*/ 12729 w 19998"/>
                <a:gd name="connsiteY451" fmla="*/ 1363 h 19998"/>
                <a:gd name="connsiteX452" fmla="*/ 12834 w 19998"/>
                <a:gd name="connsiteY452" fmla="*/ 1323 h 19998"/>
                <a:gd name="connsiteX453" fmla="*/ 12853 w 19998"/>
                <a:gd name="connsiteY453" fmla="*/ 1342 h 19998"/>
                <a:gd name="connsiteX454" fmla="*/ 12901 w 19998"/>
                <a:gd name="connsiteY454" fmla="*/ 1342 h 19998"/>
                <a:gd name="connsiteX455" fmla="*/ 13039 w 19998"/>
                <a:gd name="connsiteY455" fmla="*/ 1769 h 19998"/>
                <a:gd name="connsiteX456" fmla="*/ 13039 w 19998"/>
                <a:gd name="connsiteY456" fmla="*/ 1751 h 19998"/>
                <a:gd name="connsiteX457" fmla="*/ 13065 w 19998"/>
                <a:gd name="connsiteY457" fmla="*/ 1751 h 19998"/>
                <a:gd name="connsiteX458" fmla="*/ 13082 w 19998"/>
                <a:gd name="connsiteY458" fmla="*/ 1671 h 19998"/>
                <a:gd name="connsiteX459" fmla="*/ 13186 w 19998"/>
                <a:gd name="connsiteY459" fmla="*/ 1645 h 19998"/>
                <a:gd name="connsiteX460" fmla="*/ 13203 w 19998"/>
                <a:gd name="connsiteY460" fmla="*/ 1671 h 19998"/>
                <a:gd name="connsiteX461" fmla="*/ 13203 w 19998"/>
                <a:gd name="connsiteY461" fmla="*/ 1645 h 19998"/>
                <a:gd name="connsiteX462" fmla="*/ 13267 w 19998"/>
                <a:gd name="connsiteY462" fmla="*/ 1645 h 19998"/>
                <a:gd name="connsiteX463" fmla="*/ 13267 w 19998"/>
                <a:gd name="connsiteY463" fmla="*/ 1671 h 19998"/>
                <a:gd name="connsiteX464" fmla="*/ 13308 w 19998"/>
                <a:gd name="connsiteY464" fmla="*/ 1687 h 19998"/>
                <a:gd name="connsiteX465" fmla="*/ 13308 w 19998"/>
                <a:gd name="connsiteY465" fmla="*/ 1711 h 19998"/>
                <a:gd name="connsiteX466" fmla="*/ 13515 w 19998"/>
                <a:gd name="connsiteY466" fmla="*/ 1628 h 19998"/>
                <a:gd name="connsiteX467" fmla="*/ 13598 w 19998"/>
                <a:gd name="connsiteY467" fmla="*/ 1751 h 19998"/>
                <a:gd name="connsiteX468" fmla="*/ 13660 w 19998"/>
                <a:gd name="connsiteY468" fmla="*/ 1769 h 19998"/>
                <a:gd name="connsiteX469" fmla="*/ 13660 w 19998"/>
                <a:gd name="connsiteY469" fmla="*/ 1833 h 19998"/>
                <a:gd name="connsiteX470" fmla="*/ 13677 w 19998"/>
                <a:gd name="connsiteY470" fmla="*/ 1833 h 19998"/>
                <a:gd name="connsiteX471" fmla="*/ 13677 w 19998"/>
                <a:gd name="connsiteY471" fmla="*/ 1849 h 19998"/>
                <a:gd name="connsiteX472" fmla="*/ 13725 w 19998"/>
                <a:gd name="connsiteY472" fmla="*/ 1849 h 19998"/>
                <a:gd name="connsiteX473" fmla="*/ 13703 w 19998"/>
                <a:gd name="connsiteY473" fmla="*/ 1833 h 19998"/>
                <a:gd name="connsiteX474" fmla="*/ 13725 w 19998"/>
                <a:gd name="connsiteY474" fmla="*/ 1791 h 19998"/>
                <a:gd name="connsiteX475" fmla="*/ 13808 w 19998"/>
                <a:gd name="connsiteY475" fmla="*/ 1873 h 19998"/>
                <a:gd name="connsiteX476" fmla="*/ 13725 w 19998"/>
                <a:gd name="connsiteY476" fmla="*/ 2155 h 19998"/>
                <a:gd name="connsiteX477" fmla="*/ 13725 w 19998"/>
                <a:gd name="connsiteY477" fmla="*/ 2138 h 19998"/>
                <a:gd name="connsiteX478" fmla="*/ 13784 w 19998"/>
                <a:gd name="connsiteY478" fmla="*/ 2155 h 19998"/>
                <a:gd name="connsiteX479" fmla="*/ 13825 w 19998"/>
                <a:gd name="connsiteY479" fmla="*/ 2301 h 19998"/>
                <a:gd name="connsiteX480" fmla="*/ 13703 w 19998"/>
                <a:gd name="connsiteY480" fmla="*/ 2420 h 19998"/>
                <a:gd name="connsiteX481" fmla="*/ 13741 w 19998"/>
                <a:gd name="connsiteY481" fmla="*/ 2463 h 19998"/>
                <a:gd name="connsiteX482" fmla="*/ 13703 w 19998"/>
                <a:gd name="connsiteY482" fmla="*/ 2503 h 19998"/>
                <a:gd name="connsiteX483" fmla="*/ 13784 w 19998"/>
                <a:gd name="connsiteY483" fmla="*/ 2519 h 19998"/>
                <a:gd name="connsiteX484" fmla="*/ 13784 w 19998"/>
                <a:gd name="connsiteY484" fmla="*/ 2540 h 19998"/>
                <a:gd name="connsiteX485" fmla="*/ 13849 w 19998"/>
                <a:gd name="connsiteY485" fmla="*/ 2540 h 19998"/>
                <a:gd name="connsiteX486" fmla="*/ 14280 w 19998"/>
                <a:gd name="connsiteY486" fmla="*/ 2540 h 19998"/>
                <a:gd name="connsiteX487" fmla="*/ 14527 w 19998"/>
                <a:gd name="connsiteY487" fmla="*/ 2437 h 19998"/>
                <a:gd name="connsiteX488" fmla="*/ 14527 w 19998"/>
                <a:gd name="connsiteY488" fmla="*/ 2218 h 19998"/>
                <a:gd name="connsiteX489" fmla="*/ 14715 w 19998"/>
                <a:gd name="connsiteY489" fmla="*/ 2051 h 19998"/>
                <a:gd name="connsiteX490" fmla="*/ 14815 w 19998"/>
                <a:gd name="connsiteY490" fmla="*/ 2115 h 19998"/>
                <a:gd name="connsiteX491" fmla="*/ 14775 w 19998"/>
                <a:gd name="connsiteY491" fmla="*/ 2138 h 19998"/>
                <a:gd name="connsiteX492" fmla="*/ 14796 w 19998"/>
                <a:gd name="connsiteY492" fmla="*/ 2218 h 19998"/>
                <a:gd name="connsiteX493" fmla="*/ 14756 w 19998"/>
                <a:gd name="connsiteY493" fmla="*/ 2195 h 19998"/>
                <a:gd name="connsiteX494" fmla="*/ 14732 w 19998"/>
                <a:gd name="connsiteY494" fmla="*/ 2218 h 19998"/>
                <a:gd name="connsiteX495" fmla="*/ 14756 w 19998"/>
                <a:gd name="connsiteY495" fmla="*/ 2237 h 19998"/>
                <a:gd name="connsiteX496" fmla="*/ 14732 w 19998"/>
                <a:gd name="connsiteY496" fmla="*/ 2275 h 19998"/>
                <a:gd name="connsiteX497" fmla="*/ 14715 w 19998"/>
                <a:gd name="connsiteY497" fmla="*/ 2275 h 19998"/>
                <a:gd name="connsiteX498" fmla="*/ 14756 w 19998"/>
                <a:gd name="connsiteY498" fmla="*/ 2341 h 19998"/>
                <a:gd name="connsiteX499" fmla="*/ 14675 w 19998"/>
                <a:gd name="connsiteY499" fmla="*/ 2519 h 19998"/>
                <a:gd name="connsiteX500" fmla="*/ 14815 w 19998"/>
                <a:gd name="connsiteY500" fmla="*/ 2622 h 19998"/>
                <a:gd name="connsiteX501" fmla="*/ 14796 w 19998"/>
                <a:gd name="connsiteY501" fmla="*/ 2904 h 19998"/>
                <a:gd name="connsiteX502" fmla="*/ 14918 w 19998"/>
                <a:gd name="connsiteY502" fmla="*/ 2904 h 19998"/>
                <a:gd name="connsiteX503" fmla="*/ 14918 w 19998"/>
                <a:gd name="connsiteY503" fmla="*/ 2867 h 19998"/>
                <a:gd name="connsiteX504" fmla="*/ 15001 w 19998"/>
                <a:gd name="connsiteY504" fmla="*/ 2888 h 19998"/>
                <a:gd name="connsiteX505" fmla="*/ 15230 w 19998"/>
                <a:gd name="connsiteY505" fmla="*/ 3074 h 19998"/>
                <a:gd name="connsiteX506" fmla="*/ 15249 w 19998"/>
                <a:gd name="connsiteY506" fmla="*/ 3050 h 19998"/>
                <a:gd name="connsiteX507" fmla="*/ 15249 w 19998"/>
                <a:gd name="connsiteY507" fmla="*/ 3114 h 19998"/>
                <a:gd name="connsiteX508" fmla="*/ 15330 w 19998"/>
                <a:gd name="connsiteY508" fmla="*/ 3114 h 19998"/>
                <a:gd name="connsiteX509" fmla="*/ 15418 w 19998"/>
                <a:gd name="connsiteY509" fmla="*/ 3114 h 19998"/>
                <a:gd name="connsiteX510" fmla="*/ 15499 w 19998"/>
                <a:gd name="connsiteY510" fmla="*/ 3196 h 19998"/>
                <a:gd name="connsiteX511" fmla="*/ 15475 w 19998"/>
                <a:gd name="connsiteY511" fmla="*/ 3252 h 19998"/>
                <a:gd name="connsiteX512" fmla="*/ 15499 w 19998"/>
                <a:gd name="connsiteY512" fmla="*/ 3295 h 19998"/>
                <a:gd name="connsiteX513" fmla="*/ 15499 w 19998"/>
                <a:gd name="connsiteY513" fmla="*/ 3276 h 19998"/>
                <a:gd name="connsiteX514" fmla="*/ 15599 w 19998"/>
                <a:gd name="connsiteY514" fmla="*/ 3276 h 19998"/>
                <a:gd name="connsiteX515" fmla="*/ 15704 w 19998"/>
                <a:gd name="connsiteY515" fmla="*/ 3374 h 19998"/>
                <a:gd name="connsiteX516" fmla="*/ 15682 w 19998"/>
                <a:gd name="connsiteY516" fmla="*/ 3414 h 19998"/>
                <a:gd name="connsiteX517" fmla="*/ 15723 w 19998"/>
                <a:gd name="connsiteY517" fmla="*/ 3478 h 19998"/>
                <a:gd name="connsiteX518" fmla="*/ 15704 w 19998"/>
                <a:gd name="connsiteY518" fmla="*/ 3497 h 19998"/>
                <a:gd name="connsiteX519" fmla="*/ 15747 w 19998"/>
                <a:gd name="connsiteY519" fmla="*/ 3534 h 19998"/>
                <a:gd name="connsiteX520" fmla="*/ 15747 w 19998"/>
                <a:gd name="connsiteY520" fmla="*/ 3518 h 19998"/>
                <a:gd name="connsiteX521" fmla="*/ 15935 w 19998"/>
                <a:gd name="connsiteY521" fmla="*/ 3478 h 19998"/>
                <a:gd name="connsiteX522" fmla="*/ 15935 w 19998"/>
                <a:gd name="connsiteY522" fmla="*/ 3518 h 19998"/>
                <a:gd name="connsiteX523" fmla="*/ 15951 w 19998"/>
                <a:gd name="connsiteY523" fmla="*/ 3518 h 19998"/>
                <a:gd name="connsiteX524" fmla="*/ 15992 w 19998"/>
                <a:gd name="connsiteY524" fmla="*/ 3414 h 19998"/>
                <a:gd name="connsiteX525" fmla="*/ 16156 w 19998"/>
                <a:gd name="connsiteY525" fmla="*/ 3414 h 19998"/>
                <a:gd name="connsiteX526" fmla="*/ 16156 w 19998"/>
                <a:gd name="connsiteY526" fmla="*/ 3374 h 19998"/>
                <a:gd name="connsiteX527" fmla="*/ 16302 w 19998"/>
                <a:gd name="connsiteY527" fmla="*/ 3436 h 19998"/>
                <a:gd name="connsiteX528" fmla="*/ 16285 w 19998"/>
                <a:gd name="connsiteY528" fmla="*/ 3454 h 19998"/>
                <a:gd name="connsiteX529" fmla="*/ 16366 w 19998"/>
                <a:gd name="connsiteY529" fmla="*/ 3518 h 19998"/>
                <a:gd name="connsiteX530" fmla="*/ 16490 w 19998"/>
                <a:gd name="connsiteY530" fmla="*/ 3518 h 19998"/>
                <a:gd name="connsiteX531" fmla="*/ 16506 w 19998"/>
                <a:gd name="connsiteY531" fmla="*/ 3600 h 19998"/>
                <a:gd name="connsiteX532" fmla="*/ 16590 w 19998"/>
                <a:gd name="connsiteY532" fmla="*/ 3624 h 19998"/>
                <a:gd name="connsiteX533" fmla="*/ 16611 w 19998"/>
                <a:gd name="connsiteY533" fmla="*/ 3581 h 19998"/>
                <a:gd name="connsiteX534" fmla="*/ 16694 w 19998"/>
                <a:gd name="connsiteY534" fmla="*/ 3600 h 19998"/>
                <a:gd name="connsiteX535" fmla="*/ 16694 w 19998"/>
                <a:gd name="connsiteY535" fmla="*/ 3560 h 19998"/>
                <a:gd name="connsiteX536" fmla="*/ 16716 w 19998"/>
                <a:gd name="connsiteY536" fmla="*/ 3560 h 19998"/>
                <a:gd name="connsiteX537" fmla="*/ 16716 w 19998"/>
                <a:gd name="connsiteY537" fmla="*/ 3518 h 19998"/>
                <a:gd name="connsiteX538" fmla="*/ 16759 w 19998"/>
                <a:gd name="connsiteY538" fmla="*/ 3497 h 19998"/>
                <a:gd name="connsiteX539" fmla="*/ 16759 w 19998"/>
                <a:gd name="connsiteY539" fmla="*/ 3478 h 19998"/>
                <a:gd name="connsiteX540" fmla="*/ 16940 w 19998"/>
                <a:gd name="connsiteY540" fmla="*/ 3478 h 19998"/>
                <a:gd name="connsiteX541" fmla="*/ 17085 w 19998"/>
                <a:gd name="connsiteY541" fmla="*/ 3560 h 19998"/>
                <a:gd name="connsiteX542" fmla="*/ 17085 w 19998"/>
                <a:gd name="connsiteY542" fmla="*/ 3534 h 19998"/>
                <a:gd name="connsiteX543" fmla="*/ 17192 w 19998"/>
                <a:gd name="connsiteY543" fmla="*/ 3518 h 19998"/>
                <a:gd name="connsiteX544" fmla="*/ 17192 w 19998"/>
                <a:gd name="connsiteY544" fmla="*/ 3534 h 19998"/>
                <a:gd name="connsiteX545" fmla="*/ 17373 w 19998"/>
                <a:gd name="connsiteY545" fmla="*/ 3640 h 19998"/>
                <a:gd name="connsiteX546" fmla="*/ 17354 w 19998"/>
                <a:gd name="connsiteY546" fmla="*/ 3663 h 19998"/>
                <a:gd name="connsiteX547" fmla="*/ 17437 w 19998"/>
                <a:gd name="connsiteY547" fmla="*/ 3783 h 19998"/>
                <a:gd name="connsiteX548" fmla="*/ 17397 w 19998"/>
                <a:gd name="connsiteY548" fmla="*/ 3783 h 19998"/>
                <a:gd name="connsiteX549" fmla="*/ 17414 w 19998"/>
                <a:gd name="connsiteY549" fmla="*/ 3826 h 19998"/>
                <a:gd name="connsiteX550" fmla="*/ 17437 w 19998"/>
                <a:gd name="connsiteY550" fmla="*/ 3826 h 19998"/>
                <a:gd name="connsiteX551" fmla="*/ 17602 w 19998"/>
                <a:gd name="connsiteY551" fmla="*/ 4028 h 19998"/>
                <a:gd name="connsiteX552" fmla="*/ 17623 w 19998"/>
                <a:gd name="connsiteY552" fmla="*/ 4091 h 19998"/>
                <a:gd name="connsiteX553" fmla="*/ 17642 w 19998"/>
                <a:gd name="connsiteY553" fmla="*/ 4091 h 19998"/>
                <a:gd name="connsiteX554" fmla="*/ 17683 w 19998"/>
                <a:gd name="connsiteY554" fmla="*/ 4211 h 19998"/>
                <a:gd name="connsiteX555" fmla="*/ 17849 w 19998"/>
                <a:gd name="connsiteY555" fmla="*/ 4211 h 19998"/>
                <a:gd name="connsiteX556" fmla="*/ 17849 w 19998"/>
                <a:gd name="connsiteY556" fmla="*/ 4171 h 19998"/>
                <a:gd name="connsiteX557" fmla="*/ 17871 w 19998"/>
                <a:gd name="connsiteY557" fmla="*/ 4171 h 19998"/>
                <a:gd name="connsiteX558" fmla="*/ 17830 w 19998"/>
                <a:gd name="connsiteY558" fmla="*/ 4091 h 19998"/>
                <a:gd name="connsiteX559" fmla="*/ 17871 w 19998"/>
                <a:gd name="connsiteY559" fmla="*/ 4065 h 19998"/>
                <a:gd name="connsiteX560" fmla="*/ 17935 w 19998"/>
                <a:gd name="connsiteY560" fmla="*/ 4091 h 19998"/>
                <a:gd name="connsiteX561" fmla="*/ 17976 w 19998"/>
                <a:gd name="connsiteY561" fmla="*/ 4065 h 19998"/>
                <a:gd name="connsiteX562" fmla="*/ 18019 w 19998"/>
                <a:gd name="connsiteY562" fmla="*/ 4091 h 19998"/>
                <a:gd name="connsiteX563" fmla="*/ 18140 w 19998"/>
                <a:gd name="connsiteY563" fmla="*/ 4131 h 19998"/>
                <a:gd name="connsiteX564" fmla="*/ 18183 w 19998"/>
                <a:gd name="connsiteY564" fmla="*/ 4293 h 19998"/>
                <a:gd name="connsiteX565" fmla="*/ 18200 w 19998"/>
                <a:gd name="connsiteY565" fmla="*/ 4293 h 19998"/>
                <a:gd name="connsiteX566" fmla="*/ 18223 w 19998"/>
                <a:gd name="connsiteY566" fmla="*/ 4211 h 19998"/>
                <a:gd name="connsiteX567" fmla="*/ 18240 w 19998"/>
                <a:gd name="connsiteY567" fmla="*/ 4211 h 19998"/>
                <a:gd name="connsiteX568" fmla="*/ 18240 w 19998"/>
                <a:gd name="connsiteY568" fmla="*/ 4230 h 19998"/>
                <a:gd name="connsiteX569" fmla="*/ 18281 w 19998"/>
                <a:gd name="connsiteY569" fmla="*/ 4230 h 19998"/>
                <a:gd name="connsiteX570" fmla="*/ 18328 w 19998"/>
                <a:gd name="connsiteY570" fmla="*/ 4270 h 19998"/>
                <a:gd name="connsiteX571" fmla="*/ 18369 w 19998"/>
                <a:gd name="connsiteY571" fmla="*/ 4253 h 19998"/>
                <a:gd name="connsiteX572" fmla="*/ 18388 w 19998"/>
                <a:gd name="connsiteY572" fmla="*/ 4270 h 19998"/>
                <a:gd name="connsiteX573" fmla="*/ 18531 w 19998"/>
                <a:gd name="connsiteY573" fmla="*/ 4253 h 19998"/>
                <a:gd name="connsiteX574" fmla="*/ 18531 w 19998"/>
                <a:gd name="connsiteY574" fmla="*/ 4270 h 19998"/>
                <a:gd name="connsiteX575" fmla="*/ 18631 w 19998"/>
                <a:gd name="connsiteY575" fmla="*/ 4211 h 19998"/>
                <a:gd name="connsiteX576" fmla="*/ 18631 w 19998"/>
                <a:gd name="connsiteY576" fmla="*/ 4131 h 19998"/>
                <a:gd name="connsiteX577" fmla="*/ 18762 w 19998"/>
                <a:gd name="connsiteY577" fmla="*/ 4108 h 19998"/>
                <a:gd name="connsiteX578" fmla="*/ 18778 w 19998"/>
                <a:gd name="connsiteY578" fmla="*/ 4148 h 19998"/>
                <a:gd name="connsiteX579" fmla="*/ 18821 w 19998"/>
                <a:gd name="connsiteY579" fmla="*/ 4131 h 19998"/>
                <a:gd name="connsiteX580" fmla="*/ 18943 w 19998"/>
                <a:gd name="connsiteY580" fmla="*/ 4333 h 19998"/>
                <a:gd name="connsiteX581" fmla="*/ 19047 w 19998"/>
                <a:gd name="connsiteY581" fmla="*/ 4333 h 19998"/>
                <a:gd name="connsiteX582" fmla="*/ 19064 w 19998"/>
                <a:gd name="connsiteY582" fmla="*/ 4392 h 19998"/>
                <a:gd name="connsiteX583" fmla="*/ 19152 w 19998"/>
                <a:gd name="connsiteY583" fmla="*/ 4392 h 19998"/>
                <a:gd name="connsiteX584" fmla="*/ 19152 w 19998"/>
                <a:gd name="connsiteY584" fmla="*/ 4373 h 19998"/>
                <a:gd name="connsiteX585" fmla="*/ 19212 w 19998"/>
                <a:gd name="connsiteY585" fmla="*/ 4373 h 19998"/>
                <a:gd name="connsiteX586" fmla="*/ 19212 w 19998"/>
                <a:gd name="connsiteY586" fmla="*/ 4392 h 19998"/>
                <a:gd name="connsiteX587" fmla="*/ 19317 w 19998"/>
                <a:gd name="connsiteY587" fmla="*/ 4333 h 19998"/>
                <a:gd name="connsiteX588" fmla="*/ 19417 w 19998"/>
                <a:gd name="connsiteY588" fmla="*/ 4392 h 19998"/>
                <a:gd name="connsiteX589" fmla="*/ 19443 w 19998"/>
                <a:gd name="connsiteY589" fmla="*/ 4373 h 19998"/>
                <a:gd name="connsiteX590" fmla="*/ 19500 w 19998"/>
                <a:gd name="connsiteY590" fmla="*/ 4373 h 19998"/>
                <a:gd name="connsiteX591" fmla="*/ 19521 w 19998"/>
                <a:gd name="connsiteY591" fmla="*/ 4352 h 19998"/>
                <a:gd name="connsiteX592" fmla="*/ 19998 w 19998"/>
                <a:gd name="connsiteY592" fmla="*/ 4512 h 19998"/>
                <a:gd name="connsiteX593" fmla="*/ 19750 w 19998"/>
                <a:gd name="connsiteY593" fmla="*/ 4939 h 19998"/>
                <a:gd name="connsiteX594" fmla="*/ 19712 w 19998"/>
                <a:gd name="connsiteY594" fmla="*/ 4939 h 19998"/>
                <a:gd name="connsiteX595" fmla="*/ 19686 w 19998"/>
                <a:gd name="connsiteY595" fmla="*/ 5003 h 19998"/>
                <a:gd name="connsiteX596" fmla="*/ 19645 w 19998"/>
                <a:gd name="connsiteY596" fmla="*/ 5003 h 19998"/>
                <a:gd name="connsiteX597" fmla="*/ 19131 w 19998"/>
                <a:gd name="connsiteY597" fmla="*/ 6512 h 19998"/>
                <a:gd name="connsiteX598" fmla="*/ 19236 w 19998"/>
                <a:gd name="connsiteY598" fmla="*/ 7750 h 19998"/>
                <a:gd name="connsiteX599" fmla="*/ 19212 w 19998"/>
                <a:gd name="connsiteY599" fmla="*/ 7750 h 19998"/>
                <a:gd name="connsiteX600" fmla="*/ 19090 w 19998"/>
                <a:gd name="connsiteY600" fmla="*/ 7870 h 19998"/>
                <a:gd name="connsiteX601" fmla="*/ 19152 w 19998"/>
                <a:gd name="connsiteY601" fmla="*/ 7853 h 19998"/>
                <a:gd name="connsiteX602" fmla="*/ 19064 w 19998"/>
                <a:gd name="connsiteY602" fmla="*/ 7973 h 19998"/>
                <a:gd name="connsiteX603" fmla="*/ 18983 w 19998"/>
                <a:gd name="connsiteY603" fmla="*/ 7973 h 19998"/>
                <a:gd name="connsiteX604" fmla="*/ 18714 w 19998"/>
                <a:gd name="connsiteY604" fmla="*/ 8135 h 19998"/>
                <a:gd name="connsiteX605" fmla="*/ 18695 w 19998"/>
                <a:gd name="connsiteY605" fmla="*/ 8093 h 19998"/>
                <a:gd name="connsiteX606" fmla="*/ 18614 w 19998"/>
                <a:gd name="connsiteY606" fmla="*/ 7997 h 19998"/>
                <a:gd name="connsiteX607" fmla="*/ 18304 w 19998"/>
                <a:gd name="connsiteY60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9142 h 19998"/>
                <a:gd name="connsiteX224" fmla="*/ 8007 w 19998"/>
                <a:gd name="connsiteY224" fmla="*/ 19119 h 19998"/>
                <a:gd name="connsiteX225" fmla="*/ 7907 w 19998"/>
                <a:gd name="connsiteY225" fmla="*/ 19119 h 19998"/>
                <a:gd name="connsiteX226" fmla="*/ 7676 w 19998"/>
                <a:gd name="connsiteY226" fmla="*/ 19119 h 19998"/>
                <a:gd name="connsiteX227" fmla="*/ 7511 w 19998"/>
                <a:gd name="connsiteY227" fmla="*/ 19159 h 19998"/>
                <a:gd name="connsiteX228" fmla="*/ 6892 w 19998"/>
                <a:gd name="connsiteY228" fmla="*/ 19102 h 19998"/>
                <a:gd name="connsiteX229" fmla="*/ 6868 w 19998"/>
                <a:gd name="connsiteY229" fmla="*/ 19060 h 19998"/>
                <a:gd name="connsiteX230" fmla="*/ 6730 w 19998"/>
                <a:gd name="connsiteY230" fmla="*/ 18877 h 19998"/>
                <a:gd name="connsiteX231" fmla="*/ 6599 w 19998"/>
                <a:gd name="connsiteY231" fmla="*/ 18837 h 19998"/>
                <a:gd name="connsiteX232" fmla="*/ 6583 w 19998"/>
                <a:gd name="connsiteY232" fmla="*/ 18795 h 19998"/>
                <a:gd name="connsiteX233" fmla="*/ 6478 w 19998"/>
                <a:gd name="connsiteY233" fmla="*/ 18731 h 19998"/>
                <a:gd name="connsiteX234" fmla="*/ 6254 w 19998"/>
                <a:gd name="connsiteY234" fmla="*/ 18858 h 19998"/>
                <a:gd name="connsiteX235" fmla="*/ 6149 w 19998"/>
                <a:gd name="connsiteY235" fmla="*/ 18773 h 19998"/>
                <a:gd name="connsiteX236" fmla="*/ 6066 w 19998"/>
                <a:gd name="connsiteY236" fmla="*/ 18877 h 19998"/>
                <a:gd name="connsiteX237" fmla="*/ 6025 w 19998"/>
                <a:gd name="connsiteY237" fmla="*/ 18858 h 19998"/>
                <a:gd name="connsiteX238" fmla="*/ 6025 w 19998"/>
                <a:gd name="connsiteY238" fmla="*/ 18820 h 19998"/>
                <a:gd name="connsiteX239" fmla="*/ 5861 w 19998"/>
                <a:gd name="connsiteY239" fmla="*/ 18632 h 19998"/>
                <a:gd name="connsiteX240" fmla="*/ 5820 w 19998"/>
                <a:gd name="connsiteY240" fmla="*/ 18632 h 19998"/>
                <a:gd name="connsiteX241" fmla="*/ 5732 w 19998"/>
                <a:gd name="connsiteY241" fmla="*/ 18447 h 19998"/>
                <a:gd name="connsiteX242" fmla="*/ 5075 w 19998"/>
                <a:gd name="connsiteY242" fmla="*/ 18310 h 19998"/>
                <a:gd name="connsiteX243" fmla="*/ 4806 w 19998"/>
                <a:gd name="connsiteY243" fmla="*/ 18165 h 19998"/>
                <a:gd name="connsiteX244" fmla="*/ 4725 w 19998"/>
                <a:gd name="connsiteY244" fmla="*/ 18247 h 19998"/>
                <a:gd name="connsiteX245" fmla="*/ 4515 w 19998"/>
                <a:gd name="connsiteY245" fmla="*/ 18101 h 19998"/>
                <a:gd name="connsiteX246" fmla="*/ 4684 w 19998"/>
                <a:gd name="connsiteY246" fmla="*/ 17737 h 19998"/>
                <a:gd name="connsiteX247" fmla="*/ 4415 w 19998"/>
                <a:gd name="connsiteY247" fmla="*/ 17634 h 19998"/>
                <a:gd name="connsiteX248" fmla="*/ 4294 w 19998"/>
                <a:gd name="connsiteY248" fmla="*/ 17594 h 19998"/>
                <a:gd name="connsiteX249" fmla="*/ 4103 w 19998"/>
                <a:gd name="connsiteY249" fmla="*/ 17617 h 19998"/>
                <a:gd name="connsiteX250" fmla="*/ 4063 w 19998"/>
                <a:gd name="connsiteY250" fmla="*/ 17495 h 19998"/>
                <a:gd name="connsiteX251" fmla="*/ 4041 w 19998"/>
                <a:gd name="connsiteY251" fmla="*/ 17495 h 19998"/>
                <a:gd name="connsiteX252" fmla="*/ 4025 w 19998"/>
                <a:gd name="connsiteY252" fmla="*/ 17432 h 19998"/>
                <a:gd name="connsiteX253" fmla="*/ 4103 w 19998"/>
                <a:gd name="connsiteY253" fmla="*/ 17415 h 19998"/>
                <a:gd name="connsiteX254" fmla="*/ 4251 w 19998"/>
                <a:gd name="connsiteY254" fmla="*/ 17389 h 19998"/>
                <a:gd name="connsiteX255" fmla="*/ 4251 w 19998"/>
                <a:gd name="connsiteY255" fmla="*/ 17373 h 19998"/>
                <a:gd name="connsiteX256" fmla="*/ 4499 w 19998"/>
                <a:gd name="connsiteY256" fmla="*/ 17084 h 19998"/>
                <a:gd name="connsiteX257" fmla="*/ 5037 w 19998"/>
                <a:gd name="connsiteY257" fmla="*/ 14969 h 19998"/>
                <a:gd name="connsiteX258" fmla="*/ 5011 w 19998"/>
                <a:gd name="connsiteY258" fmla="*/ 14767 h 19998"/>
                <a:gd name="connsiteX259" fmla="*/ 5218 w 19998"/>
                <a:gd name="connsiteY259" fmla="*/ 14525 h 19998"/>
                <a:gd name="connsiteX260" fmla="*/ 5427 w 19998"/>
                <a:gd name="connsiteY260" fmla="*/ 14583 h 19998"/>
                <a:gd name="connsiteX261" fmla="*/ 5444 w 19998"/>
                <a:gd name="connsiteY261" fmla="*/ 14525 h 19998"/>
                <a:gd name="connsiteX262" fmla="*/ 5387 w 19998"/>
                <a:gd name="connsiteY262" fmla="*/ 14464 h 19998"/>
                <a:gd name="connsiteX263" fmla="*/ 5427 w 19998"/>
                <a:gd name="connsiteY263" fmla="*/ 14485 h 19998"/>
                <a:gd name="connsiteX264" fmla="*/ 5427 w 19998"/>
                <a:gd name="connsiteY264" fmla="*/ 14464 h 19998"/>
                <a:gd name="connsiteX265" fmla="*/ 5218 w 19998"/>
                <a:gd name="connsiteY265" fmla="*/ 14318 h 19998"/>
                <a:gd name="connsiteX266" fmla="*/ 5075 w 19998"/>
                <a:gd name="connsiteY266" fmla="*/ 14647 h 19998"/>
                <a:gd name="connsiteX267" fmla="*/ 5037 w 19998"/>
                <a:gd name="connsiteY267" fmla="*/ 14623 h 19998"/>
                <a:gd name="connsiteX268" fmla="*/ 5427 w 19998"/>
                <a:gd name="connsiteY268" fmla="*/ 12509 h 19998"/>
                <a:gd name="connsiteX269" fmla="*/ 5470 w 19998"/>
                <a:gd name="connsiteY269" fmla="*/ 12492 h 19998"/>
                <a:gd name="connsiteX270" fmla="*/ 5511 w 19998"/>
                <a:gd name="connsiteY270" fmla="*/ 12548 h 19998"/>
                <a:gd name="connsiteX271" fmla="*/ 5961 w 19998"/>
                <a:gd name="connsiteY271" fmla="*/ 13284 h 19998"/>
                <a:gd name="connsiteX272" fmla="*/ 6352 w 19998"/>
                <a:gd name="connsiteY272" fmla="*/ 14017 h 19998"/>
                <a:gd name="connsiteX273" fmla="*/ 6352 w 19998"/>
                <a:gd name="connsiteY273" fmla="*/ 13808 h 19998"/>
                <a:gd name="connsiteX274" fmla="*/ 6001 w 19998"/>
                <a:gd name="connsiteY274" fmla="*/ 13058 h 19998"/>
                <a:gd name="connsiteX275" fmla="*/ 5675 w 19998"/>
                <a:gd name="connsiteY275" fmla="*/ 12532 h 19998"/>
                <a:gd name="connsiteX276" fmla="*/ 5551 w 19998"/>
                <a:gd name="connsiteY276" fmla="*/ 12410 h 19998"/>
                <a:gd name="connsiteX277" fmla="*/ 5258 w 19998"/>
                <a:gd name="connsiteY277" fmla="*/ 12227 h 19998"/>
                <a:gd name="connsiteX278" fmla="*/ 5242 w 19998"/>
                <a:gd name="connsiteY278" fmla="*/ 12243 h 19998"/>
                <a:gd name="connsiteX279" fmla="*/ 5175 w 19998"/>
                <a:gd name="connsiteY279" fmla="*/ 11961 h 19998"/>
                <a:gd name="connsiteX280" fmla="*/ 5363 w 19998"/>
                <a:gd name="connsiteY280" fmla="*/ 11961 h 19998"/>
                <a:gd name="connsiteX281" fmla="*/ 5487 w 19998"/>
                <a:gd name="connsiteY281" fmla="*/ 11653 h 19998"/>
                <a:gd name="connsiteX282" fmla="*/ 5470 w 19998"/>
                <a:gd name="connsiteY282" fmla="*/ 11653 h 19998"/>
                <a:gd name="connsiteX283" fmla="*/ 5470 w 19998"/>
                <a:gd name="connsiteY283" fmla="*/ 11637 h 19998"/>
                <a:gd name="connsiteX284" fmla="*/ 5444 w 19998"/>
                <a:gd name="connsiteY284" fmla="*/ 11268 h 19998"/>
                <a:gd name="connsiteX285" fmla="*/ 5339 w 19998"/>
                <a:gd name="connsiteY285" fmla="*/ 11146 h 19998"/>
                <a:gd name="connsiteX286" fmla="*/ 5251 w 19998"/>
                <a:gd name="connsiteY286" fmla="*/ 10849 h 19998"/>
                <a:gd name="connsiteX287" fmla="*/ 4784 w 19998"/>
                <a:gd name="connsiteY287" fmla="*/ 10539 h 19998"/>
                <a:gd name="connsiteX288" fmla="*/ 4603 w 19998"/>
                <a:gd name="connsiteY288" fmla="*/ 10497 h 19998"/>
                <a:gd name="connsiteX289" fmla="*/ 4620 w 19998"/>
                <a:gd name="connsiteY289" fmla="*/ 10476 h 19998"/>
                <a:gd name="connsiteX290" fmla="*/ 3877 w 19998"/>
                <a:gd name="connsiteY290" fmla="*/ 9395 h 19998"/>
                <a:gd name="connsiteX291" fmla="*/ 3941 w 19998"/>
                <a:gd name="connsiteY291" fmla="*/ 9353 h 19998"/>
                <a:gd name="connsiteX292" fmla="*/ 3918 w 19998"/>
                <a:gd name="connsiteY292" fmla="*/ 9353 h 19998"/>
                <a:gd name="connsiteX293" fmla="*/ 4168 w 19998"/>
                <a:gd name="connsiteY293" fmla="*/ 9071 h 19998"/>
                <a:gd name="connsiteX294" fmla="*/ 3753 w 19998"/>
                <a:gd name="connsiteY294" fmla="*/ 8829 h 19998"/>
                <a:gd name="connsiteX295" fmla="*/ 3899 w 19998"/>
                <a:gd name="connsiteY295" fmla="*/ 8645 h 19998"/>
                <a:gd name="connsiteX296" fmla="*/ 3899 w 19998"/>
                <a:gd name="connsiteY296" fmla="*/ 8521 h 19998"/>
                <a:gd name="connsiteX297" fmla="*/ 4472 w 19998"/>
                <a:gd name="connsiteY297" fmla="*/ 8666 h 19998"/>
                <a:gd name="connsiteX298" fmla="*/ 3877 w 19998"/>
                <a:gd name="connsiteY298" fmla="*/ 8457 h 19998"/>
                <a:gd name="connsiteX299" fmla="*/ 3689 w 19998"/>
                <a:gd name="connsiteY299" fmla="*/ 8587 h 19998"/>
                <a:gd name="connsiteX300" fmla="*/ 3360 w 19998"/>
                <a:gd name="connsiteY300" fmla="*/ 8401 h 19998"/>
                <a:gd name="connsiteX301" fmla="*/ 3303 w 19998"/>
                <a:gd name="connsiteY301" fmla="*/ 8239 h 19998"/>
                <a:gd name="connsiteX302" fmla="*/ 3465 w 19998"/>
                <a:gd name="connsiteY302" fmla="*/ 8077 h 19998"/>
                <a:gd name="connsiteX303" fmla="*/ 3344 w 19998"/>
                <a:gd name="connsiteY303" fmla="*/ 7910 h 19998"/>
                <a:gd name="connsiteX304" fmla="*/ 2844 w 19998"/>
                <a:gd name="connsiteY304" fmla="*/ 7933 h 19998"/>
                <a:gd name="connsiteX305" fmla="*/ 3115 w 19998"/>
                <a:gd name="connsiteY305" fmla="*/ 7651 h 19998"/>
                <a:gd name="connsiteX306" fmla="*/ 2477 w 19998"/>
                <a:gd name="connsiteY306" fmla="*/ 7750 h 19998"/>
                <a:gd name="connsiteX307" fmla="*/ 2477 w 19998"/>
                <a:gd name="connsiteY307" fmla="*/ 7973 h 19998"/>
                <a:gd name="connsiteX308" fmla="*/ 2127 w 19998"/>
                <a:gd name="connsiteY308" fmla="*/ 7442 h 19998"/>
                <a:gd name="connsiteX309" fmla="*/ 1831 w 19998"/>
                <a:gd name="connsiteY309" fmla="*/ 7261 h 19998"/>
                <a:gd name="connsiteX310" fmla="*/ 1260 w 19998"/>
                <a:gd name="connsiteY310" fmla="*/ 6996 h 19998"/>
                <a:gd name="connsiteX311" fmla="*/ 1276 w 19998"/>
                <a:gd name="connsiteY311" fmla="*/ 6975 h 19998"/>
                <a:gd name="connsiteX312" fmla="*/ 1260 w 19998"/>
                <a:gd name="connsiteY312" fmla="*/ 6958 h 19998"/>
                <a:gd name="connsiteX313" fmla="*/ 1172 w 19998"/>
                <a:gd name="connsiteY313" fmla="*/ 6892 h 19998"/>
                <a:gd name="connsiteX314" fmla="*/ 886 w 19998"/>
                <a:gd name="connsiteY314" fmla="*/ 6975 h 19998"/>
                <a:gd name="connsiteX315" fmla="*/ 679 w 19998"/>
                <a:gd name="connsiteY315" fmla="*/ 7099 h 19998"/>
                <a:gd name="connsiteX316" fmla="*/ 533 w 19998"/>
                <a:gd name="connsiteY316" fmla="*/ 7078 h 19998"/>
                <a:gd name="connsiteX317" fmla="*/ 533 w 19998"/>
                <a:gd name="connsiteY317" fmla="*/ 7022 h 19998"/>
                <a:gd name="connsiteX318" fmla="*/ 574 w 19998"/>
                <a:gd name="connsiteY318" fmla="*/ 6996 h 19998"/>
                <a:gd name="connsiteX319" fmla="*/ 305 w 19998"/>
                <a:gd name="connsiteY319" fmla="*/ 6568 h 19998"/>
                <a:gd name="connsiteX320" fmla="*/ 264 w 19998"/>
                <a:gd name="connsiteY320" fmla="*/ 6594 h 19998"/>
                <a:gd name="connsiteX321" fmla="*/ 164 w 19998"/>
                <a:gd name="connsiteY321" fmla="*/ 6528 h 19998"/>
                <a:gd name="connsiteX322" fmla="*/ 0 w 19998"/>
                <a:gd name="connsiteY322" fmla="*/ 6490 h 19998"/>
                <a:gd name="connsiteX323" fmla="*/ 17 w 19998"/>
                <a:gd name="connsiteY323" fmla="*/ 6465 h 19998"/>
                <a:gd name="connsiteX324" fmla="*/ 57 w 19998"/>
                <a:gd name="connsiteY324" fmla="*/ 6465 h 19998"/>
                <a:gd name="connsiteX325" fmla="*/ 695 w 19998"/>
                <a:gd name="connsiteY325" fmla="*/ 6408 h 19998"/>
                <a:gd name="connsiteX326" fmla="*/ 760 w 19998"/>
                <a:gd name="connsiteY326" fmla="*/ 6262 h 19998"/>
                <a:gd name="connsiteX327" fmla="*/ 433 w 19998"/>
                <a:gd name="connsiteY327" fmla="*/ 6084 h 19998"/>
                <a:gd name="connsiteX328" fmla="*/ 348 w 19998"/>
                <a:gd name="connsiteY328" fmla="*/ 6204 h 19998"/>
                <a:gd name="connsiteX329" fmla="*/ 329 w 19998"/>
                <a:gd name="connsiteY329" fmla="*/ 6204 h 19998"/>
                <a:gd name="connsiteX330" fmla="*/ 305 w 19998"/>
                <a:gd name="connsiteY330" fmla="*/ 6060 h 19998"/>
                <a:gd name="connsiteX331" fmla="*/ 348 w 19998"/>
                <a:gd name="connsiteY331" fmla="*/ 6044 h 19998"/>
                <a:gd name="connsiteX332" fmla="*/ 348 w 19998"/>
                <a:gd name="connsiteY332" fmla="*/ 5997 h 19998"/>
                <a:gd name="connsiteX333" fmla="*/ 248 w 19998"/>
                <a:gd name="connsiteY333" fmla="*/ 5997 h 19998"/>
                <a:gd name="connsiteX334" fmla="*/ 221 w 19998"/>
                <a:gd name="connsiteY334" fmla="*/ 5938 h 19998"/>
                <a:gd name="connsiteX335" fmla="*/ 329 w 19998"/>
                <a:gd name="connsiteY335" fmla="*/ 5938 h 19998"/>
                <a:gd name="connsiteX336" fmla="*/ 348 w 19998"/>
                <a:gd name="connsiteY336" fmla="*/ 5818 h 19998"/>
                <a:gd name="connsiteX337" fmla="*/ 391 w 19998"/>
                <a:gd name="connsiteY337" fmla="*/ 5818 h 19998"/>
                <a:gd name="connsiteX338" fmla="*/ 369 w 19998"/>
                <a:gd name="connsiteY338" fmla="*/ 5917 h 19998"/>
                <a:gd name="connsiteX339" fmla="*/ 433 w 19998"/>
                <a:gd name="connsiteY339" fmla="*/ 5877 h 19998"/>
                <a:gd name="connsiteX340" fmla="*/ 433 w 19998"/>
                <a:gd name="connsiteY340" fmla="*/ 5898 h 19998"/>
                <a:gd name="connsiteX341" fmla="*/ 410 w 19998"/>
                <a:gd name="connsiteY341" fmla="*/ 5917 h 19998"/>
                <a:gd name="connsiteX342" fmla="*/ 555 w 19998"/>
                <a:gd name="connsiteY342" fmla="*/ 5938 h 19998"/>
                <a:gd name="connsiteX343" fmla="*/ 555 w 19998"/>
                <a:gd name="connsiteY343" fmla="*/ 5955 h 19998"/>
                <a:gd name="connsiteX344" fmla="*/ 738 w 19998"/>
                <a:gd name="connsiteY344" fmla="*/ 5938 h 19998"/>
                <a:gd name="connsiteX345" fmla="*/ 695 w 19998"/>
                <a:gd name="connsiteY345" fmla="*/ 5835 h 19998"/>
                <a:gd name="connsiteX346" fmla="*/ 655 w 19998"/>
                <a:gd name="connsiteY346" fmla="*/ 5835 h 19998"/>
                <a:gd name="connsiteX347" fmla="*/ 598 w 19998"/>
                <a:gd name="connsiteY347" fmla="*/ 5736 h 19998"/>
                <a:gd name="connsiteX348" fmla="*/ 141 w 19998"/>
                <a:gd name="connsiteY348" fmla="*/ 5778 h 19998"/>
                <a:gd name="connsiteX349" fmla="*/ 141 w 19998"/>
                <a:gd name="connsiteY349" fmla="*/ 5795 h 19998"/>
                <a:gd name="connsiteX350" fmla="*/ 17 w 19998"/>
                <a:gd name="connsiteY350" fmla="*/ 5818 h 19998"/>
                <a:gd name="connsiteX351" fmla="*/ 141 w 19998"/>
                <a:gd name="connsiteY351" fmla="*/ 5287 h 19998"/>
                <a:gd name="connsiteX352" fmla="*/ 181 w 19998"/>
                <a:gd name="connsiteY352" fmla="*/ 5268 h 19998"/>
                <a:gd name="connsiteX353" fmla="*/ 348 w 19998"/>
                <a:gd name="connsiteY353" fmla="*/ 5247 h 19998"/>
                <a:gd name="connsiteX354" fmla="*/ 450 w 19998"/>
                <a:gd name="connsiteY354" fmla="*/ 5149 h 19998"/>
                <a:gd name="connsiteX355" fmla="*/ 617 w 19998"/>
                <a:gd name="connsiteY355" fmla="*/ 5149 h 19998"/>
                <a:gd name="connsiteX356" fmla="*/ 803 w 19998"/>
                <a:gd name="connsiteY356" fmla="*/ 5085 h 19998"/>
                <a:gd name="connsiteX357" fmla="*/ 826 w 19998"/>
                <a:gd name="connsiteY357" fmla="*/ 5106 h 19998"/>
                <a:gd name="connsiteX358" fmla="*/ 803 w 19998"/>
                <a:gd name="connsiteY358" fmla="*/ 5149 h 19998"/>
                <a:gd name="connsiteX359" fmla="*/ 1276 w 19998"/>
                <a:gd name="connsiteY359" fmla="*/ 5022 h 19998"/>
                <a:gd name="connsiteX360" fmla="*/ 1276 w 19998"/>
                <a:gd name="connsiteY360" fmla="*/ 5003 h 19998"/>
                <a:gd name="connsiteX361" fmla="*/ 1276 w 19998"/>
                <a:gd name="connsiteY361" fmla="*/ 5022 h 19998"/>
                <a:gd name="connsiteX362" fmla="*/ 1298 w 19998"/>
                <a:gd name="connsiteY362" fmla="*/ 5022 h 19998"/>
                <a:gd name="connsiteX363" fmla="*/ 1341 w 19998"/>
                <a:gd name="connsiteY363" fmla="*/ 5165 h 19998"/>
                <a:gd name="connsiteX364" fmla="*/ 1524 w 19998"/>
                <a:gd name="connsiteY364" fmla="*/ 5069 h 19998"/>
                <a:gd name="connsiteX365" fmla="*/ 1562 w 19998"/>
                <a:gd name="connsiteY365" fmla="*/ 5069 h 19998"/>
                <a:gd name="connsiteX366" fmla="*/ 1815 w 19998"/>
                <a:gd name="connsiteY366" fmla="*/ 5125 h 19998"/>
                <a:gd name="connsiteX367" fmla="*/ 1936 w 19998"/>
                <a:gd name="connsiteY367" fmla="*/ 5165 h 19998"/>
                <a:gd name="connsiteX368" fmla="*/ 1936 w 19998"/>
                <a:gd name="connsiteY368" fmla="*/ 5149 h 19998"/>
                <a:gd name="connsiteX369" fmla="*/ 1979 w 19998"/>
                <a:gd name="connsiteY369" fmla="*/ 5003 h 19998"/>
                <a:gd name="connsiteX370" fmla="*/ 1936 w 19998"/>
                <a:gd name="connsiteY370" fmla="*/ 4939 h 19998"/>
                <a:gd name="connsiteX371" fmla="*/ 2103 w 19998"/>
                <a:gd name="connsiteY371" fmla="*/ 4820 h 19998"/>
                <a:gd name="connsiteX372" fmla="*/ 2496 w 19998"/>
                <a:gd name="connsiteY372" fmla="*/ 4777 h 19998"/>
                <a:gd name="connsiteX373" fmla="*/ 2536 w 19998"/>
                <a:gd name="connsiteY373" fmla="*/ 4860 h 19998"/>
                <a:gd name="connsiteX374" fmla="*/ 2722 w 19998"/>
                <a:gd name="connsiteY374" fmla="*/ 4761 h 19998"/>
                <a:gd name="connsiteX375" fmla="*/ 2722 w 19998"/>
                <a:gd name="connsiteY375" fmla="*/ 4900 h 19998"/>
                <a:gd name="connsiteX376" fmla="*/ 2805 w 19998"/>
                <a:gd name="connsiteY376" fmla="*/ 4923 h 19998"/>
                <a:gd name="connsiteX377" fmla="*/ 2970 w 19998"/>
                <a:gd name="connsiteY377" fmla="*/ 5189 h 19998"/>
                <a:gd name="connsiteX378" fmla="*/ 3256 w 19998"/>
                <a:gd name="connsiteY378" fmla="*/ 5673 h 19998"/>
                <a:gd name="connsiteX379" fmla="*/ 3608 w 19998"/>
                <a:gd name="connsiteY379" fmla="*/ 5391 h 19998"/>
                <a:gd name="connsiteX380" fmla="*/ 3860 w 19998"/>
                <a:gd name="connsiteY380" fmla="*/ 5268 h 19998"/>
                <a:gd name="connsiteX381" fmla="*/ 3999 w 19998"/>
                <a:gd name="connsiteY381" fmla="*/ 5534 h 19998"/>
                <a:gd name="connsiteX382" fmla="*/ 4351 w 19998"/>
                <a:gd name="connsiteY382" fmla="*/ 5351 h 19998"/>
                <a:gd name="connsiteX383" fmla="*/ 4580 w 19998"/>
                <a:gd name="connsiteY383" fmla="*/ 5268 h 19998"/>
                <a:gd name="connsiteX384" fmla="*/ 4580 w 19998"/>
                <a:gd name="connsiteY384" fmla="*/ 5471 h 19998"/>
                <a:gd name="connsiteX385" fmla="*/ 4994 w 19998"/>
                <a:gd name="connsiteY385" fmla="*/ 5449 h 19998"/>
                <a:gd name="connsiteX386" fmla="*/ 5323 w 19998"/>
                <a:gd name="connsiteY386" fmla="*/ 5471 h 19998"/>
                <a:gd name="connsiteX387" fmla="*/ 5242 w 19998"/>
                <a:gd name="connsiteY387" fmla="*/ 5407 h 19998"/>
                <a:gd name="connsiteX388" fmla="*/ 4994 w 19998"/>
                <a:gd name="connsiteY388" fmla="*/ 5003 h 19998"/>
                <a:gd name="connsiteX389" fmla="*/ 4970 w 19998"/>
                <a:gd name="connsiteY389" fmla="*/ 5003 h 19998"/>
                <a:gd name="connsiteX390" fmla="*/ 5054 w 19998"/>
                <a:gd name="connsiteY390" fmla="*/ 4618 h 19998"/>
                <a:gd name="connsiteX391" fmla="*/ 5054 w 19998"/>
                <a:gd name="connsiteY391" fmla="*/ 4601 h 19998"/>
                <a:gd name="connsiteX392" fmla="*/ 5037 w 19998"/>
                <a:gd name="connsiteY392" fmla="*/ 4618 h 19998"/>
                <a:gd name="connsiteX393" fmla="*/ 5011 w 19998"/>
                <a:gd name="connsiteY393" fmla="*/ 4131 h 19998"/>
                <a:gd name="connsiteX394" fmla="*/ 4642 w 19998"/>
                <a:gd name="connsiteY394" fmla="*/ 3335 h 19998"/>
                <a:gd name="connsiteX395" fmla="*/ 4663 w 19998"/>
                <a:gd name="connsiteY395" fmla="*/ 3092 h 19998"/>
                <a:gd name="connsiteX396" fmla="*/ 4563 w 19998"/>
                <a:gd name="connsiteY396" fmla="*/ 3050 h 19998"/>
                <a:gd name="connsiteX397" fmla="*/ 4684 w 19998"/>
                <a:gd name="connsiteY397" fmla="*/ 2947 h 19998"/>
                <a:gd name="connsiteX398" fmla="*/ 5242 w 19998"/>
                <a:gd name="connsiteY398" fmla="*/ 3092 h 19998"/>
                <a:gd name="connsiteX399" fmla="*/ 5258 w 19998"/>
                <a:gd name="connsiteY399" fmla="*/ 3029 h 19998"/>
                <a:gd name="connsiteX400" fmla="*/ 5570 w 19998"/>
                <a:gd name="connsiteY400" fmla="*/ 3050 h 19998"/>
                <a:gd name="connsiteX401" fmla="*/ 5632 w 19998"/>
                <a:gd name="connsiteY401" fmla="*/ 3252 h 19998"/>
                <a:gd name="connsiteX402" fmla="*/ 5592 w 19998"/>
                <a:gd name="connsiteY402" fmla="*/ 3252 h 19998"/>
                <a:gd name="connsiteX403" fmla="*/ 5570 w 19998"/>
                <a:gd name="connsiteY403" fmla="*/ 3316 h 19998"/>
                <a:gd name="connsiteX404" fmla="*/ 5511 w 19998"/>
                <a:gd name="connsiteY404" fmla="*/ 3316 h 19998"/>
                <a:gd name="connsiteX405" fmla="*/ 5675 w 19998"/>
                <a:gd name="connsiteY405" fmla="*/ 3800 h 19998"/>
                <a:gd name="connsiteX406" fmla="*/ 5649 w 19998"/>
                <a:gd name="connsiteY406" fmla="*/ 3826 h 19998"/>
                <a:gd name="connsiteX407" fmla="*/ 5732 w 19998"/>
                <a:gd name="connsiteY407" fmla="*/ 3842 h 19998"/>
                <a:gd name="connsiteX408" fmla="*/ 5713 w 19998"/>
                <a:gd name="connsiteY408" fmla="*/ 3842 h 19998"/>
                <a:gd name="connsiteX409" fmla="*/ 5732 w 19998"/>
                <a:gd name="connsiteY409" fmla="*/ 3882 h 19998"/>
                <a:gd name="connsiteX410" fmla="*/ 5775 w 19998"/>
                <a:gd name="connsiteY410" fmla="*/ 3882 h 19998"/>
                <a:gd name="connsiteX411" fmla="*/ 5861 w 19998"/>
                <a:gd name="connsiteY411" fmla="*/ 3762 h 19998"/>
                <a:gd name="connsiteX412" fmla="*/ 6499 w 19998"/>
                <a:gd name="connsiteY412" fmla="*/ 3906 h 19998"/>
                <a:gd name="connsiteX413" fmla="*/ 7611 w 19998"/>
                <a:gd name="connsiteY413" fmla="*/ 3826 h 19998"/>
                <a:gd name="connsiteX414" fmla="*/ 7923 w 19998"/>
                <a:gd name="connsiteY414" fmla="*/ 3722 h 19998"/>
                <a:gd name="connsiteX415" fmla="*/ 8045 w 19998"/>
                <a:gd name="connsiteY415" fmla="*/ 3703 h 19998"/>
                <a:gd name="connsiteX416" fmla="*/ 7611 w 19998"/>
                <a:gd name="connsiteY416" fmla="*/ 3600 h 19998"/>
                <a:gd name="connsiteX417" fmla="*/ 7611 w 19998"/>
                <a:gd name="connsiteY417" fmla="*/ 3581 h 19998"/>
                <a:gd name="connsiteX418" fmla="*/ 7799 w 19998"/>
                <a:gd name="connsiteY418" fmla="*/ 3092 h 19998"/>
                <a:gd name="connsiteX419" fmla="*/ 9574 w 19998"/>
                <a:gd name="connsiteY419" fmla="*/ 2317 h 19998"/>
                <a:gd name="connsiteX420" fmla="*/ 9843 w 19998"/>
                <a:gd name="connsiteY420" fmla="*/ 1993 h 19998"/>
                <a:gd name="connsiteX421" fmla="*/ 9902 w 19998"/>
                <a:gd name="connsiteY421" fmla="*/ 2051 h 19998"/>
                <a:gd name="connsiteX422" fmla="*/ 10031 w 19998"/>
                <a:gd name="connsiteY422" fmla="*/ 2051 h 19998"/>
                <a:gd name="connsiteX423" fmla="*/ 9964 w 19998"/>
                <a:gd name="connsiteY423" fmla="*/ 1972 h 19998"/>
                <a:gd name="connsiteX424" fmla="*/ 9943 w 19998"/>
                <a:gd name="connsiteY424" fmla="*/ 1993 h 19998"/>
                <a:gd name="connsiteX425" fmla="*/ 9843 w 19998"/>
                <a:gd name="connsiteY425" fmla="*/ 1645 h 19998"/>
                <a:gd name="connsiteX426" fmla="*/ 9902 w 19998"/>
                <a:gd name="connsiteY426" fmla="*/ 1645 h 19998"/>
                <a:gd name="connsiteX427" fmla="*/ 9902 w 19998"/>
                <a:gd name="connsiteY427" fmla="*/ 1628 h 19998"/>
                <a:gd name="connsiteX428" fmla="*/ 9902 w 19998"/>
                <a:gd name="connsiteY428" fmla="*/ 1607 h 19998"/>
                <a:gd name="connsiteX429" fmla="*/ 9843 w 19998"/>
                <a:gd name="connsiteY429" fmla="*/ 1542 h 19998"/>
                <a:gd name="connsiteX430" fmla="*/ 9886 w 19998"/>
                <a:gd name="connsiteY430" fmla="*/ 1260 h 19998"/>
                <a:gd name="connsiteX431" fmla="*/ 9926 w 19998"/>
                <a:gd name="connsiteY431" fmla="*/ 1243 h 19998"/>
                <a:gd name="connsiteX432" fmla="*/ 9886 w 19998"/>
                <a:gd name="connsiteY432" fmla="*/ 815 h 19998"/>
                <a:gd name="connsiteX433" fmla="*/ 9902 w 19998"/>
                <a:gd name="connsiteY433" fmla="*/ 815 h 19998"/>
                <a:gd name="connsiteX434" fmla="*/ 9886 w 19998"/>
                <a:gd name="connsiteY434" fmla="*/ 484 h 19998"/>
                <a:gd name="connsiteX435" fmla="*/ 10645 w 19998"/>
                <a:gd name="connsiteY435" fmla="*/ 186 h 19998"/>
                <a:gd name="connsiteX436" fmla="*/ 11307 w 19998"/>
                <a:gd name="connsiteY436" fmla="*/ 0 h 19998"/>
                <a:gd name="connsiteX437" fmla="*/ 11431 w 19998"/>
                <a:gd name="connsiteY437" fmla="*/ 324 h 19998"/>
                <a:gd name="connsiteX438" fmla="*/ 11431 w 19998"/>
                <a:gd name="connsiteY438" fmla="*/ 630 h 19998"/>
                <a:gd name="connsiteX439" fmla="*/ 11577 w 19998"/>
                <a:gd name="connsiteY439" fmla="*/ 630 h 19998"/>
                <a:gd name="connsiteX440" fmla="*/ 11700 w 19998"/>
                <a:gd name="connsiteY440" fmla="*/ 832 h 19998"/>
                <a:gd name="connsiteX441" fmla="*/ 11822 w 19998"/>
                <a:gd name="connsiteY441" fmla="*/ 895 h 19998"/>
                <a:gd name="connsiteX442" fmla="*/ 12158 w 19998"/>
                <a:gd name="connsiteY442" fmla="*/ 670 h 19998"/>
                <a:gd name="connsiteX443" fmla="*/ 12279 w 19998"/>
                <a:gd name="connsiteY443" fmla="*/ 792 h 19998"/>
                <a:gd name="connsiteX444" fmla="*/ 12255 w 19998"/>
                <a:gd name="connsiteY444" fmla="*/ 815 h 19998"/>
                <a:gd name="connsiteX445" fmla="*/ 12360 w 19998"/>
                <a:gd name="connsiteY445" fmla="*/ 895 h 19998"/>
                <a:gd name="connsiteX446" fmla="*/ 12360 w 19998"/>
                <a:gd name="connsiteY446" fmla="*/ 912 h 19998"/>
                <a:gd name="connsiteX447" fmla="*/ 12339 w 19998"/>
                <a:gd name="connsiteY447" fmla="*/ 935 h 19998"/>
                <a:gd name="connsiteX448" fmla="*/ 12548 w 19998"/>
                <a:gd name="connsiteY448" fmla="*/ 1342 h 19998"/>
                <a:gd name="connsiteX449" fmla="*/ 12753 w 19998"/>
                <a:gd name="connsiteY449" fmla="*/ 1260 h 19998"/>
                <a:gd name="connsiteX450" fmla="*/ 12729 w 19998"/>
                <a:gd name="connsiteY450" fmla="*/ 1363 h 19998"/>
                <a:gd name="connsiteX451" fmla="*/ 12834 w 19998"/>
                <a:gd name="connsiteY451" fmla="*/ 1323 h 19998"/>
                <a:gd name="connsiteX452" fmla="*/ 12853 w 19998"/>
                <a:gd name="connsiteY452" fmla="*/ 1342 h 19998"/>
                <a:gd name="connsiteX453" fmla="*/ 12901 w 19998"/>
                <a:gd name="connsiteY453" fmla="*/ 1342 h 19998"/>
                <a:gd name="connsiteX454" fmla="*/ 13039 w 19998"/>
                <a:gd name="connsiteY454" fmla="*/ 1769 h 19998"/>
                <a:gd name="connsiteX455" fmla="*/ 13039 w 19998"/>
                <a:gd name="connsiteY455" fmla="*/ 1751 h 19998"/>
                <a:gd name="connsiteX456" fmla="*/ 13065 w 19998"/>
                <a:gd name="connsiteY456" fmla="*/ 1751 h 19998"/>
                <a:gd name="connsiteX457" fmla="*/ 13082 w 19998"/>
                <a:gd name="connsiteY457" fmla="*/ 1671 h 19998"/>
                <a:gd name="connsiteX458" fmla="*/ 13186 w 19998"/>
                <a:gd name="connsiteY458" fmla="*/ 1645 h 19998"/>
                <a:gd name="connsiteX459" fmla="*/ 13203 w 19998"/>
                <a:gd name="connsiteY459" fmla="*/ 1671 h 19998"/>
                <a:gd name="connsiteX460" fmla="*/ 13203 w 19998"/>
                <a:gd name="connsiteY460" fmla="*/ 1645 h 19998"/>
                <a:gd name="connsiteX461" fmla="*/ 13267 w 19998"/>
                <a:gd name="connsiteY461" fmla="*/ 1645 h 19998"/>
                <a:gd name="connsiteX462" fmla="*/ 13267 w 19998"/>
                <a:gd name="connsiteY462" fmla="*/ 1671 h 19998"/>
                <a:gd name="connsiteX463" fmla="*/ 13308 w 19998"/>
                <a:gd name="connsiteY463" fmla="*/ 1687 h 19998"/>
                <a:gd name="connsiteX464" fmla="*/ 13308 w 19998"/>
                <a:gd name="connsiteY464" fmla="*/ 1711 h 19998"/>
                <a:gd name="connsiteX465" fmla="*/ 13515 w 19998"/>
                <a:gd name="connsiteY465" fmla="*/ 1628 h 19998"/>
                <a:gd name="connsiteX466" fmla="*/ 13598 w 19998"/>
                <a:gd name="connsiteY466" fmla="*/ 1751 h 19998"/>
                <a:gd name="connsiteX467" fmla="*/ 13660 w 19998"/>
                <a:gd name="connsiteY467" fmla="*/ 1769 h 19998"/>
                <a:gd name="connsiteX468" fmla="*/ 13660 w 19998"/>
                <a:gd name="connsiteY468" fmla="*/ 1833 h 19998"/>
                <a:gd name="connsiteX469" fmla="*/ 13677 w 19998"/>
                <a:gd name="connsiteY469" fmla="*/ 1833 h 19998"/>
                <a:gd name="connsiteX470" fmla="*/ 13677 w 19998"/>
                <a:gd name="connsiteY470" fmla="*/ 1849 h 19998"/>
                <a:gd name="connsiteX471" fmla="*/ 13725 w 19998"/>
                <a:gd name="connsiteY471" fmla="*/ 1849 h 19998"/>
                <a:gd name="connsiteX472" fmla="*/ 13703 w 19998"/>
                <a:gd name="connsiteY472" fmla="*/ 1833 h 19998"/>
                <a:gd name="connsiteX473" fmla="*/ 13725 w 19998"/>
                <a:gd name="connsiteY473" fmla="*/ 1791 h 19998"/>
                <a:gd name="connsiteX474" fmla="*/ 13808 w 19998"/>
                <a:gd name="connsiteY474" fmla="*/ 1873 h 19998"/>
                <a:gd name="connsiteX475" fmla="*/ 13725 w 19998"/>
                <a:gd name="connsiteY475" fmla="*/ 2155 h 19998"/>
                <a:gd name="connsiteX476" fmla="*/ 13725 w 19998"/>
                <a:gd name="connsiteY476" fmla="*/ 2138 h 19998"/>
                <a:gd name="connsiteX477" fmla="*/ 13784 w 19998"/>
                <a:gd name="connsiteY477" fmla="*/ 2155 h 19998"/>
                <a:gd name="connsiteX478" fmla="*/ 13825 w 19998"/>
                <a:gd name="connsiteY478" fmla="*/ 2301 h 19998"/>
                <a:gd name="connsiteX479" fmla="*/ 13703 w 19998"/>
                <a:gd name="connsiteY479" fmla="*/ 2420 h 19998"/>
                <a:gd name="connsiteX480" fmla="*/ 13741 w 19998"/>
                <a:gd name="connsiteY480" fmla="*/ 2463 h 19998"/>
                <a:gd name="connsiteX481" fmla="*/ 13703 w 19998"/>
                <a:gd name="connsiteY481" fmla="*/ 2503 h 19998"/>
                <a:gd name="connsiteX482" fmla="*/ 13784 w 19998"/>
                <a:gd name="connsiteY482" fmla="*/ 2519 h 19998"/>
                <a:gd name="connsiteX483" fmla="*/ 13784 w 19998"/>
                <a:gd name="connsiteY483" fmla="*/ 2540 h 19998"/>
                <a:gd name="connsiteX484" fmla="*/ 13849 w 19998"/>
                <a:gd name="connsiteY484" fmla="*/ 2540 h 19998"/>
                <a:gd name="connsiteX485" fmla="*/ 14280 w 19998"/>
                <a:gd name="connsiteY485" fmla="*/ 2540 h 19998"/>
                <a:gd name="connsiteX486" fmla="*/ 14527 w 19998"/>
                <a:gd name="connsiteY486" fmla="*/ 2437 h 19998"/>
                <a:gd name="connsiteX487" fmla="*/ 14527 w 19998"/>
                <a:gd name="connsiteY487" fmla="*/ 2218 h 19998"/>
                <a:gd name="connsiteX488" fmla="*/ 14715 w 19998"/>
                <a:gd name="connsiteY488" fmla="*/ 2051 h 19998"/>
                <a:gd name="connsiteX489" fmla="*/ 14815 w 19998"/>
                <a:gd name="connsiteY489" fmla="*/ 2115 h 19998"/>
                <a:gd name="connsiteX490" fmla="*/ 14775 w 19998"/>
                <a:gd name="connsiteY490" fmla="*/ 2138 h 19998"/>
                <a:gd name="connsiteX491" fmla="*/ 14796 w 19998"/>
                <a:gd name="connsiteY491" fmla="*/ 2218 h 19998"/>
                <a:gd name="connsiteX492" fmla="*/ 14756 w 19998"/>
                <a:gd name="connsiteY492" fmla="*/ 2195 h 19998"/>
                <a:gd name="connsiteX493" fmla="*/ 14732 w 19998"/>
                <a:gd name="connsiteY493" fmla="*/ 2218 h 19998"/>
                <a:gd name="connsiteX494" fmla="*/ 14756 w 19998"/>
                <a:gd name="connsiteY494" fmla="*/ 2237 h 19998"/>
                <a:gd name="connsiteX495" fmla="*/ 14732 w 19998"/>
                <a:gd name="connsiteY495" fmla="*/ 2275 h 19998"/>
                <a:gd name="connsiteX496" fmla="*/ 14715 w 19998"/>
                <a:gd name="connsiteY496" fmla="*/ 2275 h 19998"/>
                <a:gd name="connsiteX497" fmla="*/ 14756 w 19998"/>
                <a:gd name="connsiteY497" fmla="*/ 2341 h 19998"/>
                <a:gd name="connsiteX498" fmla="*/ 14675 w 19998"/>
                <a:gd name="connsiteY498" fmla="*/ 2519 h 19998"/>
                <a:gd name="connsiteX499" fmla="*/ 14815 w 19998"/>
                <a:gd name="connsiteY499" fmla="*/ 2622 h 19998"/>
                <a:gd name="connsiteX500" fmla="*/ 14796 w 19998"/>
                <a:gd name="connsiteY500" fmla="*/ 2904 h 19998"/>
                <a:gd name="connsiteX501" fmla="*/ 14918 w 19998"/>
                <a:gd name="connsiteY501" fmla="*/ 2904 h 19998"/>
                <a:gd name="connsiteX502" fmla="*/ 14918 w 19998"/>
                <a:gd name="connsiteY502" fmla="*/ 2867 h 19998"/>
                <a:gd name="connsiteX503" fmla="*/ 15001 w 19998"/>
                <a:gd name="connsiteY503" fmla="*/ 2888 h 19998"/>
                <a:gd name="connsiteX504" fmla="*/ 15230 w 19998"/>
                <a:gd name="connsiteY504" fmla="*/ 3074 h 19998"/>
                <a:gd name="connsiteX505" fmla="*/ 15249 w 19998"/>
                <a:gd name="connsiteY505" fmla="*/ 3050 h 19998"/>
                <a:gd name="connsiteX506" fmla="*/ 15249 w 19998"/>
                <a:gd name="connsiteY506" fmla="*/ 3114 h 19998"/>
                <a:gd name="connsiteX507" fmla="*/ 15330 w 19998"/>
                <a:gd name="connsiteY507" fmla="*/ 3114 h 19998"/>
                <a:gd name="connsiteX508" fmla="*/ 15418 w 19998"/>
                <a:gd name="connsiteY508" fmla="*/ 3114 h 19998"/>
                <a:gd name="connsiteX509" fmla="*/ 15499 w 19998"/>
                <a:gd name="connsiteY509" fmla="*/ 3196 h 19998"/>
                <a:gd name="connsiteX510" fmla="*/ 15475 w 19998"/>
                <a:gd name="connsiteY510" fmla="*/ 3252 h 19998"/>
                <a:gd name="connsiteX511" fmla="*/ 15499 w 19998"/>
                <a:gd name="connsiteY511" fmla="*/ 3295 h 19998"/>
                <a:gd name="connsiteX512" fmla="*/ 15499 w 19998"/>
                <a:gd name="connsiteY512" fmla="*/ 3276 h 19998"/>
                <a:gd name="connsiteX513" fmla="*/ 15599 w 19998"/>
                <a:gd name="connsiteY513" fmla="*/ 3276 h 19998"/>
                <a:gd name="connsiteX514" fmla="*/ 15704 w 19998"/>
                <a:gd name="connsiteY514" fmla="*/ 3374 h 19998"/>
                <a:gd name="connsiteX515" fmla="*/ 15682 w 19998"/>
                <a:gd name="connsiteY515" fmla="*/ 3414 h 19998"/>
                <a:gd name="connsiteX516" fmla="*/ 15723 w 19998"/>
                <a:gd name="connsiteY516" fmla="*/ 3478 h 19998"/>
                <a:gd name="connsiteX517" fmla="*/ 15704 w 19998"/>
                <a:gd name="connsiteY517" fmla="*/ 3497 h 19998"/>
                <a:gd name="connsiteX518" fmla="*/ 15747 w 19998"/>
                <a:gd name="connsiteY518" fmla="*/ 3534 h 19998"/>
                <a:gd name="connsiteX519" fmla="*/ 15747 w 19998"/>
                <a:gd name="connsiteY519" fmla="*/ 3518 h 19998"/>
                <a:gd name="connsiteX520" fmla="*/ 15935 w 19998"/>
                <a:gd name="connsiteY520" fmla="*/ 3478 h 19998"/>
                <a:gd name="connsiteX521" fmla="*/ 15935 w 19998"/>
                <a:gd name="connsiteY521" fmla="*/ 3518 h 19998"/>
                <a:gd name="connsiteX522" fmla="*/ 15951 w 19998"/>
                <a:gd name="connsiteY522" fmla="*/ 3518 h 19998"/>
                <a:gd name="connsiteX523" fmla="*/ 15992 w 19998"/>
                <a:gd name="connsiteY523" fmla="*/ 3414 h 19998"/>
                <a:gd name="connsiteX524" fmla="*/ 16156 w 19998"/>
                <a:gd name="connsiteY524" fmla="*/ 3414 h 19998"/>
                <a:gd name="connsiteX525" fmla="*/ 16156 w 19998"/>
                <a:gd name="connsiteY525" fmla="*/ 3374 h 19998"/>
                <a:gd name="connsiteX526" fmla="*/ 16302 w 19998"/>
                <a:gd name="connsiteY526" fmla="*/ 3436 h 19998"/>
                <a:gd name="connsiteX527" fmla="*/ 16285 w 19998"/>
                <a:gd name="connsiteY527" fmla="*/ 3454 h 19998"/>
                <a:gd name="connsiteX528" fmla="*/ 16366 w 19998"/>
                <a:gd name="connsiteY528" fmla="*/ 3518 h 19998"/>
                <a:gd name="connsiteX529" fmla="*/ 16490 w 19998"/>
                <a:gd name="connsiteY529" fmla="*/ 3518 h 19998"/>
                <a:gd name="connsiteX530" fmla="*/ 16506 w 19998"/>
                <a:gd name="connsiteY530" fmla="*/ 3600 h 19998"/>
                <a:gd name="connsiteX531" fmla="*/ 16590 w 19998"/>
                <a:gd name="connsiteY531" fmla="*/ 3624 h 19998"/>
                <a:gd name="connsiteX532" fmla="*/ 16611 w 19998"/>
                <a:gd name="connsiteY532" fmla="*/ 3581 h 19998"/>
                <a:gd name="connsiteX533" fmla="*/ 16694 w 19998"/>
                <a:gd name="connsiteY533" fmla="*/ 3600 h 19998"/>
                <a:gd name="connsiteX534" fmla="*/ 16694 w 19998"/>
                <a:gd name="connsiteY534" fmla="*/ 3560 h 19998"/>
                <a:gd name="connsiteX535" fmla="*/ 16716 w 19998"/>
                <a:gd name="connsiteY535" fmla="*/ 3560 h 19998"/>
                <a:gd name="connsiteX536" fmla="*/ 16716 w 19998"/>
                <a:gd name="connsiteY536" fmla="*/ 3518 h 19998"/>
                <a:gd name="connsiteX537" fmla="*/ 16759 w 19998"/>
                <a:gd name="connsiteY537" fmla="*/ 3497 h 19998"/>
                <a:gd name="connsiteX538" fmla="*/ 16759 w 19998"/>
                <a:gd name="connsiteY538" fmla="*/ 3478 h 19998"/>
                <a:gd name="connsiteX539" fmla="*/ 16940 w 19998"/>
                <a:gd name="connsiteY539" fmla="*/ 3478 h 19998"/>
                <a:gd name="connsiteX540" fmla="*/ 17085 w 19998"/>
                <a:gd name="connsiteY540" fmla="*/ 3560 h 19998"/>
                <a:gd name="connsiteX541" fmla="*/ 17085 w 19998"/>
                <a:gd name="connsiteY541" fmla="*/ 3534 h 19998"/>
                <a:gd name="connsiteX542" fmla="*/ 17192 w 19998"/>
                <a:gd name="connsiteY542" fmla="*/ 3518 h 19998"/>
                <a:gd name="connsiteX543" fmla="*/ 17192 w 19998"/>
                <a:gd name="connsiteY543" fmla="*/ 3534 h 19998"/>
                <a:gd name="connsiteX544" fmla="*/ 17373 w 19998"/>
                <a:gd name="connsiteY544" fmla="*/ 3640 h 19998"/>
                <a:gd name="connsiteX545" fmla="*/ 17354 w 19998"/>
                <a:gd name="connsiteY545" fmla="*/ 3663 h 19998"/>
                <a:gd name="connsiteX546" fmla="*/ 17437 w 19998"/>
                <a:gd name="connsiteY546" fmla="*/ 3783 h 19998"/>
                <a:gd name="connsiteX547" fmla="*/ 17397 w 19998"/>
                <a:gd name="connsiteY547" fmla="*/ 3783 h 19998"/>
                <a:gd name="connsiteX548" fmla="*/ 17414 w 19998"/>
                <a:gd name="connsiteY548" fmla="*/ 3826 h 19998"/>
                <a:gd name="connsiteX549" fmla="*/ 17437 w 19998"/>
                <a:gd name="connsiteY549" fmla="*/ 3826 h 19998"/>
                <a:gd name="connsiteX550" fmla="*/ 17602 w 19998"/>
                <a:gd name="connsiteY550" fmla="*/ 4028 h 19998"/>
                <a:gd name="connsiteX551" fmla="*/ 17623 w 19998"/>
                <a:gd name="connsiteY551" fmla="*/ 4091 h 19998"/>
                <a:gd name="connsiteX552" fmla="*/ 17642 w 19998"/>
                <a:gd name="connsiteY552" fmla="*/ 4091 h 19998"/>
                <a:gd name="connsiteX553" fmla="*/ 17683 w 19998"/>
                <a:gd name="connsiteY553" fmla="*/ 4211 h 19998"/>
                <a:gd name="connsiteX554" fmla="*/ 17849 w 19998"/>
                <a:gd name="connsiteY554" fmla="*/ 4211 h 19998"/>
                <a:gd name="connsiteX555" fmla="*/ 17849 w 19998"/>
                <a:gd name="connsiteY555" fmla="*/ 4171 h 19998"/>
                <a:gd name="connsiteX556" fmla="*/ 17871 w 19998"/>
                <a:gd name="connsiteY556" fmla="*/ 4171 h 19998"/>
                <a:gd name="connsiteX557" fmla="*/ 17830 w 19998"/>
                <a:gd name="connsiteY557" fmla="*/ 4091 h 19998"/>
                <a:gd name="connsiteX558" fmla="*/ 17871 w 19998"/>
                <a:gd name="connsiteY558" fmla="*/ 4065 h 19998"/>
                <a:gd name="connsiteX559" fmla="*/ 17935 w 19998"/>
                <a:gd name="connsiteY559" fmla="*/ 4091 h 19998"/>
                <a:gd name="connsiteX560" fmla="*/ 17976 w 19998"/>
                <a:gd name="connsiteY560" fmla="*/ 4065 h 19998"/>
                <a:gd name="connsiteX561" fmla="*/ 18019 w 19998"/>
                <a:gd name="connsiteY561" fmla="*/ 4091 h 19998"/>
                <a:gd name="connsiteX562" fmla="*/ 18140 w 19998"/>
                <a:gd name="connsiteY562" fmla="*/ 4131 h 19998"/>
                <a:gd name="connsiteX563" fmla="*/ 18183 w 19998"/>
                <a:gd name="connsiteY563" fmla="*/ 4293 h 19998"/>
                <a:gd name="connsiteX564" fmla="*/ 18200 w 19998"/>
                <a:gd name="connsiteY564" fmla="*/ 4293 h 19998"/>
                <a:gd name="connsiteX565" fmla="*/ 18223 w 19998"/>
                <a:gd name="connsiteY565" fmla="*/ 4211 h 19998"/>
                <a:gd name="connsiteX566" fmla="*/ 18240 w 19998"/>
                <a:gd name="connsiteY566" fmla="*/ 4211 h 19998"/>
                <a:gd name="connsiteX567" fmla="*/ 18240 w 19998"/>
                <a:gd name="connsiteY567" fmla="*/ 4230 h 19998"/>
                <a:gd name="connsiteX568" fmla="*/ 18281 w 19998"/>
                <a:gd name="connsiteY568" fmla="*/ 4230 h 19998"/>
                <a:gd name="connsiteX569" fmla="*/ 18328 w 19998"/>
                <a:gd name="connsiteY569" fmla="*/ 4270 h 19998"/>
                <a:gd name="connsiteX570" fmla="*/ 18369 w 19998"/>
                <a:gd name="connsiteY570" fmla="*/ 4253 h 19998"/>
                <a:gd name="connsiteX571" fmla="*/ 18388 w 19998"/>
                <a:gd name="connsiteY571" fmla="*/ 4270 h 19998"/>
                <a:gd name="connsiteX572" fmla="*/ 18531 w 19998"/>
                <a:gd name="connsiteY572" fmla="*/ 4253 h 19998"/>
                <a:gd name="connsiteX573" fmla="*/ 18531 w 19998"/>
                <a:gd name="connsiteY573" fmla="*/ 4270 h 19998"/>
                <a:gd name="connsiteX574" fmla="*/ 18631 w 19998"/>
                <a:gd name="connsiteY574" fmla="*/ 4211 h 19998"/>
                <a:gd name="connsiteX575" fmla="*/ 18631 w 19998"/>
                <a:gd name="connsiteY575" fmla="*/ 4131 h 19998"/>
                <a:gd name="connsiteX576" fmla="*/ 18762 w 19998"/>
                <a:gd name="connsiteY576" fmla="*/ 4108 h 19998"/>
                <a:gd name="connsiteX577" fmla="*/ 18778 w 19998"/>
                <a:gd name="connsiteY577" fmla="*/ 4148 h 19998"/>
                <a:gd name="connsiteX578" fmla="*/ 18821 w 19998"/>
                <a:gd name="connsiteY578" fmla="*/ 4131 h 19998"/>
                <a:gd name="connsiteX579" fmla="*/ 18943 w 19998"/>
                <a:gd name="connsiteY579" fmla="*/ 4333 h 19998"/>
                <a:gd name="connsiteX580" fmla="*/ 19047 w 19998"/>
                <a:gd name="connsiteY580" fmla="*/ 4333 h 19998"/>
                <a:gd name="connsiteX581" fmla="*/ 19064 w 19998"/>
                <a:gd name="connsiteY581" fmla="*/ 4392 h 19998"/>
                <a:gd name="connsiteX582" fmla="*/ 19152 w 19998"/>
                <a:gd name="connsiteY582" fmla="*/ 4392 h 19998"/>
                <a:gd name="connsiteX583" fmla="*/ 19152 w 19998"/>
                <a:gd name="connsiteY583" fmla="*/ 4373 h 19998"/>
                <a:gd name="connsiteX584" fmla="*/ 19212 w 19998"/>
                <a:gd name="connsiteY584" fmla="*/ 4373 h 19998"/>
                <a:gd name="connsiteX585" fmla="*/ 19212 w 19998"/>
                <a:gd name="connsiteY585" fmla="*/ 4392 h 19998"/>
                <a:gd name="connsiteX586" fmla="*/ 19317 w 19998"/>
                <a:gd name="connsiteY586" fmla="*/ 4333 h 19998"/>
                <a:gd name="connsiteX587" fmla="*/ 19417 w 19998"/>
                <a:gd name="connsiteY587" fmla="*/ 4392 h 19998"/>
                <a:gd name="connsiteX588" fmla="*/ 19443 w 19998"/>
                <a:gd name="connsiteY588" fmla="*/ 4373 h 19998"/>
                <a:gd name="connsiteX589" fmla="*/ 19500 w 19998"/>
                <a:gd name="connsiteY589" fmla="*/ 4373 h 19998"/>
                <a:gd name="connsiteX590" fmla="*/ 19521 w 19998"/>
                <a:gd name="connsiteY590" fmla="*/ 4352 h 19998"/>
                <a:gd name="connsiteX591" fmla="*/ 19998 w 19998"/>
                <a:gd name="connsiteY591" fmla="*/ 4512 h 19998"/>
                <a:gd name="connsiteX592" fmla="*/ 19750 w 19998"/>
                <a:gd name="connsiteY592" fmla="*/ 4939 h 19998"/>
                <a:gd name="connsiteX593" fmla="*/ 19712 w 19998"/>
                <a:gd name="connsiteY593" fmla="*/ 4939 h 19998"/>
                <a:gd name="connsiteX594" fmla="*/ 19686 w 19998"/>
                <a:gd name="connsiteY594" fmla="*/ 5003 h 19998"/>
                <a:gd name="connsiteX595" fmla="*/ 19645 w 19998"/>
                <a:gd name="connsiteY595" fmla="*/ 5003 h 19998"/>
                <a:gd name="connsiteX596" fmla="*/ 19131 w 19998"/>
                <a:gd name="connsiteY596" fmla="*/ 6512 h 19998"/>
                <a:gd name="connsiteX597" fmla="*/ 19236 w 19998"/>
                <a:gd name="connsiteY597" fmla="*/ 7750 h 19998"/>
                <a:gd name="connsiteX598" fmla="*/ 19212 w 19998"/>
                <a:gd name="connsiteY598" fmla="*/ 7750 h 19998"/>
                <a:gd name="connsiteX599" fmla="*/ 19090 w 19998"/>
                <a:gd name="connsiteY599" fmla="*/ 7870 h 19998"/>
                <a:gd name="connsiteX600" fmla="*/ 19152 w 19998"/>
                <a:gd name="connsiteY600" fmla="*/ 7853 h 19998"/>
                <a:gd name="connsiteX601" fmla="*/ 19064 w 19998"/>
                <a:gd name="connsiteY601" fmla="*/ 7973 h 19998"/>
                <a:gd name="connsiteX602" fmla="*/ 18983 w 19998"/>
                <a:gd name="connsiteY602" fmla="*/ 7973 h 19998"/>
                <a:gd name="connsiteX603" fmla="*/ 18714 w 19998"/>
                <a:gd name="connsiteY603" fmla="*/ 8135 h 19998"/>
                <a:gd name="connsiteX604" fmla="*/ 18695 w 19998"/>
                <a:gd name="connsiteY604" fmla="*/ 8093 h 19998"/>
                <a:gd name="connsiteX605" fmla="*/ 18614 w 19998"/>
                <a:gd name="connsiteY605" fmla="*/ 7997 h 19998"/>
                <a:gd name="connsiteX606" fmla="*/ 18304 w 19998"/>
                <a:gd name="connsiteY60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9142 h 19998"/>
                <a:gd name="connsiteX224" fmla="*/ 8007 w 19998"/>
                <a:gd name="connsiteY224" fmla="*/ 19119 h 19998"/>
                <a:gd name="connsiteX225" fmla="*/ 7907 w 19998"/>
                <a:gd name="connsiteY225" fmla="*/ 19119 h 19998"/>
                <a:gd name="connsiteX226" fmla="*/ 7676 w 19998"/>
                <a:gd name="connsiteY226" fmla="*/ 19119 h 19998"/>
                <a:gd name="connsiteX227" fmla="*/ 7511 w 19998"/>
                <a:gd name="connsiteY227" fmla="*/ 19159 h 19998"/>
                <a:gd name="connsiteX228" fmla="*/ 6892 w 19998"/>
                <a:gd name="connsiteY228" fmla="*/ 19102 h 19998"/>
                <a:gd name="connsiteX229" fmla="*/ 6868 w 19998"/>
                <a:gd name="connsiteY229" fmla="*/ 19060 h 19998"/>
                <a:gd name="connsiteX230" fmla="*/ 6730 w 19998"/>
                <a:gd name="connsiteY230" fmla="*/ 18877 h 19998"/>
                <a:gd name="connsiteX231" fmla="*/ 6599 w 19998"/>
                <a:gd name="connsiteY231" fmla="*/ 18837 h 19998"/>
                <a:gd name="connsiteX232" fmla="*/ 6583 w 19998"/>
                <a:gd name="connsiteY232" fmla="*/ 18795 h 19998"/>
                <a:gd name="connsiteX233" fmla="*/ 6478 w 19998"/>
                <a:gd name="connsiteY233" fmla="*/ 18731 h 19998"/>
                <a:gd name="connsiteX234" fmla="*/ 6254 w 19998"/>
                <a:gd name="connsiteY234" fmla="*/ 18858 h 19998"/>
                <a:gd name="connsiteX235" fmla="*/ 6149 w 19998"/>
                <a:gd name="connsiteY235" fmla="*/ 18773 h 19998"/>
                <a:gd name="connsiteX236" fmla="*/ 6066 w 19998"/>
                <a:gd name="connsiteY236" fmla="*/ 18877 h 19998"/>
                <a:gd name="connsiteX237" fmla="*/ 6025 w 19998"/>
                <a:gd name="connsiteY237" fmla="*/ 18858 h 19998"/>
                <a:gd name="connsiteX238" fmla="*/ 5861 w 19998"/>
                <a:gd name="connsiteY238" fmla="*/ 18632 h 19998"/>
                <a:gd name="connsiteX239" fmla="*/ 5820 w 19998"/>
                <a:gd name="connsiteY239" fmla="*/ 18632 h 19998"/>
                <a:gd name="connsiteX240" fmla="*/ 5732 w 19998"/>
                <a:gd name="connsiteY240" fmla="*/ 18447 h 19998"/>
                <a:gd name="connsiteX241" fmla="*/ 5075 w 19998"/>
                <a:gd name="connsiteY241" fmla="*/ 18310 h 19998"/>
                <a:gd name="connsiteX242" fmla="*/ 4806 w 19998"/>
                <a:gd name="connsiteY242" fmla="*/ 18165 h 19998"/>
                <a:gd name="connsiteX243" fmla="*/ 4725 w 19998"/>
                <a:gd name="connsiteY243" fmla="*/ 18247 h 19998"/>
                <a:gd name="connsiteX244" fmla="*/ 4515 w 19998"/>
                <a:gd name="connsiteY244" fmla="*/ 18101 h 19998"/>
                <a:gd name="connsiteX245" fmla="*/ 4684 w 19998"/>
                <a:gd name="connsiteY245" fmla="*/ 17737 h 19998"/>
                <a:gd name="connsiteX246" fmla="*/ 4415 w 19998"/>
                <a:gd name="connsiteY246" fmla="*/ 17634 h 19998"/>
                <a:gd name="connsiteX247" fmla="*/ 4294 w 19998"/>
                <a:gd name="connsiteY247" fmla="*/ 17594 h 19998"/>
                <a:gd name="connsiteX248" fmla="*/ 4103 w 19998"/>
                <a:gd name="connsiteY248" fmla="*/ 17617 h 19998"/>
                <a:gd name="connsiteX249" fmla="*/ 4063 w 19998"/>
                <a:gd name="connsiteY249" fmla="*/ 17495 h 19998"/>
                <a:gd name="connsiteX250" fmla="*/ 4041 w 19998"/>
                <a:gd name="connsiteY250" fmla="*/ 17495 h 19998"/>
                <a:gd name="connsiteX251" fmla="*/ 4025 w 19998"/>
                <a:gd name="connsiteY251" fmla="*/ 17432 h 19998"/>
                <a:gd name="connsiteX252" fmla="*/ 4103 w 19998"/>
                <a:gd name="connsiteY252" fmla="*/ 17415 h 19998"/>
                <a:gd name="connsiteX253" fmla="*/ 4251 w 19998"/>
                <a:gd name="connsiteY253" fmla="*/ 17389 h 19998"/>
                <a:gd name="connsiteX254" fmla="*/ 4251 w 19998"/>
                <a:gd name="connsiteY254" fmla="*/ 17373 h 19998"/>
                <a:gd name="connsiteX255" fmla="*/ 4499 w 19998"/>
                <a:gd name="connsiteY255" fmla="*/ 17084 h 19998"/>
                <a:gd name="connsiteX256" fmla="*/ 5037 w 19998"/>
                <a:gd name="connsiteY256" fmla="*/ 14969 h 19998"/>
                <a:gd name="connsiteX257" fmla="*/ 5011 w 19998"/>
                <a:gd name="connsiteY257" fmla="*/ 14767 h 19998"/>
                <a:gd name="connsiteX258" fmla="*/ 5218 w 19998"/>
                <a:gd name="connsiteY258" fmla="*/ 14525 h 19998"/>
                <a:gd name="connsiteX259" fmla="*/ 5427 w 19998"/>
                <a:gd name="connsiteY259" fmla="*/ 14583 h 19998"/>
                <a:gd name="connsiteX260" fmla="*/ 5444 w 19998"/>
                <a:gd name="connsiteY260" fmla="*/ 14525 h 19998"/>
                <a:gd name="connsiteX261" fmla="*/ 5387 w 19998"/>
                <a:gd name="connsiteY261" fmla="*/ 14464 h 19998"/>
                <a:gd name="connsiteX262" fmla="*/ 5427 w 19998"/>
                <a:gd name="connsiteY262" fmla="*/ 14485 h 19998"/>
                <a:gd name="connsiteX263" fmla="*/ 5427 w 19998"/>
                <a:gd name="connsiteY263" fmla="*/ 14464 h 19998"/>
                <a:gd name="connsiteX264" fmla="*/ 5218 w 19998"/>
                <a:gd name="connsiteY264" fmla="*/ 14318 h 19998"/>
                <a:gd name="connsiteX265" fmla="*/ 5075 w 19998"/>
                <a:gd name="connsiteY265" fmla="*/ 14647 h 19998"/>
                <a:gd name="connsiteX266" fmla="*/ 5037 w 19998"/>
                <a:gd name="connsiteY266" fmla="*/ 14623 h 19998"/>
                <a:gd name="connsiteX267" fmla="*/ 5427 w 19998"/>
                <a:gd name="connsiteY267" fmla="*/ 12509 h 19998"/>
                <a:gd name="connsiteX268" fmla="*/ 5470 w 19998"/>
                <a:gd name="connsiteY268" fmla="*/ 12492 h 19998"/>
                <a:gd name="connsiteX269" fmla="*/ 5511 w 19998"/>
                <a:gd name="connsiteY269" fmla="*/ 12548 h 19998"/>
                <a:gd name="connsiteX270" fmla="*/ 5961 w 19998"/>
                <a:gd name="connsiteY270" fmla="*/ 13284 h 19998"/>
                <a:gd name="connsiteX271" fmla="*/ 6352 w 19998"/>
                <a:gd name="connsiteY271" fmla="*/ 14017 h 19998"/>
                <a:gd name="connsiteX272" fmla="*/ 6352 w 19998"/>
                <a:gd name="connsiteY272" fmla="*/ 13808 h 19998"/>
                <a:gd name="connsiteX273" fmla="*/ 6001 w 19998"/>
                <a:gd name="connsiteY273" fmla="*/ 13058 h 19998"/>
                <a:gd name="connsiteX274" fmla="*/ 5675 w 19998"/>
                <a:gd name="connsiteY274" fmla="*/ 12532 h 19998"/>
                <a:gd name="connsiteX275" fmla="*/ 5551 w 19998"/>
                <a:gd name="connsiteY275" fmla="*/ 12410 h 19998"/>
                <a:gd name="connsiteX276" fmla="*/ 5258 w 19998"/>
                <a:gd name="connsiteY276" fmla="*/ 12227 h 19998"/>
                <a:gd name="connsiteX277" fmla="*/ 5242 w 19998"/>
                <a:gd name="connsiteY277" fmla="*/ 12243 h 19998"/>
                <a:gd name="connsiteX278" fmla="*/ 5175 w 19998"/>
                <a:gd name="connsiteY278" fmla="*/ 11961 h 19998"/>
                <a:gd name="connsiteX279" fmla="*/ 5363 w 19998"/>
                <a:gd name="connsiteY279" fmla="*/ 11961 h 19998"/>
                <a:gd name="connsiteX280" fmla="*/ 5487 w 19998"/>
                <a:gd name="connsiteY280" fmla="*/ 11653 h 19998"/>
                <a:gd name="connsiteX281" fmla="*/ 5470 w 19998"/>
                <a:gd name="connsiteY281" fmla="*/ 11653 h 19998"/>
                <a:gd name="connsiteX282" fmla="*/ 5470 w 19998"/>
                <a:gd name="connsiteY282" fmla="*/ 11637 h 19998"/>
                <a:gd name="connsiteX283" fmla="*/ 5444 w 19998"/>
                <a:gd name="connsiteY283" fmla="*/ 11268 h 19998"/>
                <a:gd name="connsiteX284" fmla="*/ 5339 w 19998"/>
                <a:gd name="connsiteY284" fmla="*/ 11146 h 19998"/>
                <a:gd name="connsiteX285" fmla="*/ 5251 w 19998"/>
                <a:gd name="connsiteY285" fmla="*/ 10849 h 19998"/>
                <a:gd name="connsiteX286" fmla="*/ 4784 w 19998"/>
                <a:gd name="connsiteY286" fmla="*/ 10539 h 19998"/>
                <a:gd name="connsiteX287" fmla="*/ 4603 w 19998"/>
                <a:gd name="connsiteY287" fmla="*/ 10497 h 19998"/>
                <a:gd name="connsiteX288" fmla="*/ 4620 w 19998"/>
                <a:gd name="connsiteY288" fmla="*/ 10476 h 19998"/>
                <a:gd name="connsiteX289" fmla="*/ 3877 w 19998"/>
                <a:gd name="connsiteY289" fmla="*/ 9395 h 19998"/>
                <a:gd name="connsiteX290" fmla="*/ 3941 w 19998"/>
                <a:gd name="connsiteY290" fmla="*/ 9353 h 19998"/>
                <a:gd name="connsiteX291" fmla="*/ 3918 w 19998"/>
                <a:gd name="connsiteY291" fmla="*/ 9353 h 19998"/>
                <a:gd name="connsiteX292" fmla="*/ 4168 w 19998"/>
                <a:gd name="connsiteY292" fmla="*/ 9071 h 19998"/>
                <a:gd name="connsiteX293" fmla="*/ 3753 w 19998"/>
                <a:gd name="connsiteY293" fmla="*/ 8829 h 19998"/>
                <a:gd name="connsiteX294" fmla="*/ 3899 w 19998"/>
                <a:gd name="connsiteY294" fmla="*/ 8645 h 19998"/>
                <a:gd name="connsiteX295" fmla="*/ 3899 w 19998"/>
                <a:gd name="connsiteY295" fmla="*/ 8521 h 19998"/>
                <a:gd name="connsiteX296" fmla="*/ 4472 w 19998"/>
                <a:gd name="connsiteY296" fmla="*/ 8666 h 19998"/>
                <a:gd name="connsiteX297" fmla="*/ 3877 w 19998"/>
                <a:gd name="connsiteY297" fmla="*/ 8457 h 19998"/>
                <a:gd name="connsiteX298" fmla="*/ 3689 w 19998"/>
                <a:gd name="connsiteY298" fmla="*/ 8587 h 19998"/>
                <a:gd name="connsiteX299" fmla="*/ 3360 w 19998"/>
                <a:gd name="connsiteY299" fmla="*/ 8401 h 19998"/>
                <a:gd name="connsiteX300" fmla="*/ 3303 w 19998"/>
                <a:gd name="connsiteY300" fmla="*/ 8239 h 19998"/>
                <a:gd name="connsiteX301" fmla="*/ 3465 w 19998"/>
                <a:gd name="connsiteY301" fmla="*/ 8077 h 19998"/>
                <a:gd name="connsiteX302" fmla="*/ 3344 w 19998"/>
                <a:gd name="connsiteY302" fmla="*/ 7910 h 19998"/>
                <a:gd name="connsiteX303" fmla="*/ 2844 w 19998"/>
                <a:gd name="connsiteY303" fmla="*/ 7933 h 19998"/>
                <a:gd name="connsiteX304" fmla="*/ 3115 w 19998"/>
                <a:gd name="connsiteY304" fmla="*/ 7651 h 19998"/>
                <a:gd name="connsiteX305" fmla="*/ 2477 w 19998"/>
                <a:gd name="connsiteY305" fmla="*/ 7750 h 19998"/>
                <a:gd name="connsiteX306" fmla="*/ 2477 w 19998"/>
                <a:gd name="connsiteY306" fmla="*/ 7973 h 19998"/>
                <a:gd name="connsiteX307" fmla="*/ 2127 w 19998"/>
                <a:gd name="connsiteY307" fmla="*/ 7442 h 19998"/>
                <a:gd name="connsiteX308" fmla="*/ 1831 w 19998"/>
                <a:gd name="connsiteY308" fmla="*/ 7261 h 19998"/>
                <a:gd name="connsiteX309" fmla="*/ 1260 w 19998"/>
                <a:gd name="connsiteY309" fmla="*/ 6996 h 19998"/>
                <a:gd name="connsiteX310" fmla="*/ 1276 w 19998"/>
                <a:gd name="connsiteY310" fmla="*/ 6975 h 19998"/>
                <a:gd name="connsiteX311" fmla="*/ 1260 w 19998"/>
                <a:gd name="connsiteY311" fmla="*/ 6958 h 19998"/>
                <a:gd name="connsiteX312" fmla="*/ 1172 w 19998"/>
                <a:gd name="connsiteY312" fmla="*/ 6892 h 19998"/>
                <a:gd name="connsiteX313" fmla="*/ 886 w 19998"/>
                <a:gd name="connsiteY313" fmla="*/ 6975 h 19998"/>
                <a:gd name="connsiteX314" fmla="*/ 679 w 19998"/>
                <a:gd name="connsiteY314" fmla="*/ 7099 h 19998"/>
                <a:gd name="connsiteX315" fmla="*/ 533 w 19998"/>
                <a:gd name="connsiteY315" fmla="*/ 7078 h 19998"/>
                <a:gd name="connsiteX316" fmla="*/ 533 w 19998"/>
                <a:gd name="connsiteY316" fmla="*/ 7022 h 19998"/>
                <a:gd name="connsiteX317" fmla="*/ 574 w 19998"/>
                <a:gd name="connsiteY317" fmla="*/ 6996 h 19998"/>
                <a:gd name="connsiteX318" fmla="*/ 305 w 19998"/>
                <a:gd name="connsiteY318" fmla="*/ 6568 h 19998"/>
                <a:gd name="connsiteX319" fmla="*/ 264 w 19998"/>
                <a:gd name="connsiteY319" fmla="*/ 6594 h 19998"/>
                <a:gd name="connsiteX320" fmla="*/ 164 w 19998"/>
                <a:gd name="connsiteY320" fmla="*/ 6528 h 19998"/>
                <a:gd name="connsiteX321" fmla="*/ 0 w 19998"/>
                <a:gd name="connsiteY321" fmla="*/ 6490 h 19998"/>
                <a:gd name="connsiteX322" fmla="*/ 17 w 19998"/>
                <a:gd name="connsiteY322" fmla="*/ 6465 h 19998"/>
                <a:gd name="connsiteX323" fmla="*/ 57 w 19998"/>
                <a:gd name="connsiteY323" fmla="*/ 6465 h 19998"/>
                <a:gd name="connsiteX324" fmla="*/ 695 w 19998"/>
                <a:gd name="connsiteY324" fmla="*/ 6408 h 19998"/>
                <a:gd name="connsiteX325" fmla="*/ 760 w 19998"/>
                <a:gd name="connsiteY325" fmla="*/ 6262 h 19998"/>
                <a:gd name="connsiteX326" fmla="*/ 433 w 19998"/>
                <a:gd name="connsiteY326" fmla="*/ 6084 h 19998"/>
                <a:gd name="connsiteX327" fmla="*/ 348 w 19998"/>
                <a:gd name="connsiteY327" fmla="*/ 6204 h 19998"/>
                <a:gd name="connsiteX328" fmla="*/ 329 w 19998"/>
                <a:gd name="connsiteY328" fmla="*/ 6204 h 19998"/>
                <a:gd name="connsiteX329" fmla="*/ 305 w 19998"/>
                <a:gd name="connsiteY329" fmla="*/ 6060 h 19998"/>
                <a:gd name="connsiteX330" fmla="*/ 348 w 19998"/>
                <a:gd name="connsiteY330" fmla="*/ 6044 h 19998"/>
                <a:gd name="connsiteX331" fmla="*/ 348 w 19998"/>
                <a:gd name="connsiteY331" fmla="*/ 5997 h 19998"/>
                <a:gd name="connsiteX332" fmla="*/ 248 w 19998"/>
                <a:gd name="connsiteY332" fmla="*/ 5997 h 19998"/>
                <a:gd name="connsiteX333" fmla="*/ 221 w 19998"/>
                <a:gd name="connsiteY333" fmla="*/ 5938 h 19998"/>
                <a:gd name="connsiteX334" fmla="*/ 329 w 19998"/>
                <a:gd name="connsiteY334" fmla="*/ 5938 h 19998"/>
                <a:gd name="connsiteX335" fmla="*/ 348 w 19998"/>
                <a:gd name="connsiteY335" fmla="*/ 5818 h 19998"/>
                <a:gd name="connsiteX336" fmla="*/ 391 w 19998"/>
                <a:gd name="connsiteY336" fmla="*/ 5818 h 19998"/>
                <a:gd name="connsiteX337" fmla="*/ 369 w 19998"/>
                <a:gd name="connsiteY337" fmla="*/ 5917 h 19998"/>
                <a:gd name="connsiteX338" fmla="*/ 433 w 19998"/>
                <a:gd name="connsiteY338" fmla="*/ 5877 h 19998"/>
                <a:gd name="connsiteX339" fmla="*/ 433 w 19998"/>
                <a:gd name="connsiteY339" fmla="*/ 5898 h 19998"/>
                <a:gd name="connsiteX340" fmla="*/ 410 w 19998"/>
                <a:gd name="connsiteY340" fmla="*/ 5917 h 19998"/>
                <a:gd name="connsiteX341" fmla="*/ 555 w 19998"/>
                <a:gd name="connsiteY341" fmla="*/ 5938 h 19998"/>
                <a:gd name="connsiteX342" fmla="*/ 555 w 19998"/>
                <a:gd name="connsiteY342" fmla="*/ 5955 h 19998"/>
                <a:gd name="connsiteX343" fmla="*/ 738 w 19998"/>
                <a:gd name="connsiteY343" fmla="*/ 5938 h 19998"/>
                <a:gd name="connsiteX344" fmla="*/ 695 w 19998"/>
                <a:gd name="connsiteY344" fmla="*/ 5835 h 19998"/>
                <a:gd name="connsiteX345" fmla="*/ 655 w 19998"/>
                <a:gd name="connsiteY345" fmla="*/ 5835 h 19998"/>
                <a:gd name="connsiteX346" fmla="*/ 598 w 19998"/>
                <a:gd name="connsiteY346" fmla="*/ 5736 h 19998"/>
                <a:gd name="connsiteX347" fmla="*/ 141 w 19998"/>
                <a:gd name="connsiteY347" fmla="*/ 5778 h 19998"/>
                <a:gd name="connsiteX348" fmla="*/ 141 w 19998"/>
                <a:gd name="connsiteY348" fmla="*/ 5795 h 19998"/>
                <a:gd name="connsiteX349" fmla="*/ 17 w 19998"/>
                <a:gd name="connsiteY349" fmla="*/ 5818 h 19998"/>
                <a:gd name="connsiteX350" fmla="*/ 141 w 19998"/>
                <a:gd name="connsiteY350" fmla="*/ 5287 h 19998"/>
                <a:gd name="connsiteX351" fmla="*/ 181 w 19998"/>
                <a:gd name="connsiteY351" fmla="*/ 5268 h 19998"/>
                <a:gd name="connsiteX352" fmla="*/ 348 w 19998"/>
                <a:gd name="connsiteY352" fmla="*/ 5247 h 19998"/>
                <a:gd name="connsiteX353" fmla="*/ 450 w 19998"/>
                <a:gd name="connsiteY353" fmla="*/ 5149 h 19998"/>
                <a:gd name="connsiteX354" fmla="*/ 617 w 19998"/>
                <a:gd name="connsiteY354" fmla="*/ 5149 h 19998"/>
                <a:gd name="connsiteX355" fmla="*/ 803 w 19998"/>
                <a:gd name="connsiteY355" fmla="*/ 5085 h 19998"/>
                <a:gd name="connsiteX356" fmla="*/ 826 w 19998"/>
                <a:gd name="connsiteY356" fmla="*/ 5106 h 19998"/>
                <a:gd name="connsiteX357" fmla="*/ 803 w 19998"/>
                <a:gd name="connsiteY357" fmla="*/ 5149 h 19998"/>
                <a:gd name="connsiteX358" fmla="*/ 1276 w 19998"/>
                <a:gd name="connsiteY358" fmla="*/ 5022 h 19998"/>
                <a:gd name="connsiteX359" fmla="*/ 1276 w 19998"/>
                <a:gd name="connsiteY359" fmla="*/ 5003 h 19998"/>
                <a:gd name="connsiteX360" fmla="*/ 1276 w 19998"/>
                <a:gd name="connsiteY360" fmla="*/ 5022 h 19998"/>
                <a:gd name="connsiteX361" fmla="*/ 1298 w 19998"/>
                <a:gd name="connsiteY361" fmla="*/ 5022 h 19998"/>
                <a:gd name="connsiteX362" fmla="*/ 1341 w 19998"/>
                <a:gd name="connsiteY362" fmla="*/ 5165 h 19998"/>
                <a:gd name="connsiteX363" fmla="*/ 1524 w 19998"/>
                <a:gd name="connsiteY363" fmla="*/ 5069 h 19998"/>
                <a:gd name="connsiteX364" fmla="*/ 1562 w 19998"/>
                <a:gd name="connsiteY364" fmla="*/ 5069 h 19998"/>
                <a:gd name="connsiteX365" fmla="*/ 1815 w 19998"/>
                <a:gd name="connsiteY365" fmla="*/ 5125 h 19998"/>
                <a:gd name="connsiteX366" fmla="*/ 1936 w 19998"/>
                <a:gd name="connsiteY366" fmla="*/ 5165 h 19998"/>
                <a:gd name="connsiteX367" fmla="*/ 1936 w 19998"/>
                <a:gd name="connsiteY367" fmla="*/ 5149 h 19998"/>
                <a:gd name="connsiteX368" fmla="*/ 1979 w 19998"/>
                <a:gd name="connsiteY368" fmla="*/ 5003 h 19998"/>
                <a:gd name="connsiteX369" fmla="*/ 1936 w 19998"/>
                <a:gd name="connsiteY369" fmla="*/ 4939 h 19998"/>
                <a:gd name="connsiteX370" fmla="*/ 2103 w 19998"/>
                <a:gd name="connsiteY370" fmla="*/ 4820 h 19998"/>
                <a:gd name="connsiteX371" fmla="*/ 2496 w 19998"/>
                <a:gd name="connsiteY371" fmla="*/ 4777 h 19998"/>
                <a:gd name="connsiteX372" fmla="*/ 2536 w 19998"/>
                <a:gd name="connsiteY372" fmla="*/ 4860 h 19998"/>
                <a:gd name="connsiteX373" fmla="*/ 2722 w 19998"/>
                <a:gd name="connsiteY373" fmla="*/ 4761 h 19998"/>
                <a:gd name="connsiteX374" fmla="*/ 2722 w 19998"/>
                <a:gd name="connsiteY374" fmla="*/ 4900 h 19998"/>
                <a:gd name="connsiteX375" fmla="*/ 2805 w 19998"/>
                <a:gd name="connsiteY375" fmla="*/ 4923 h 19998"/>
                <a:gd name="connsiteX376" fmla="*/ 2970 w 19998"/>
                <a:gd name="connsiteY376" fmla="*/ 5189 h 19998"/>
                <a:gd name="connsiteX377" fmla="*/ 3256 w 19998"/>
                <a:gd name="connsiteY377" fmla="*/ 5673 h 19998"/>
                <a:gd name="connsiteX378" fmla="*/ 3608 w 19998"/>
                <a:gd name="connsiteY378" fmla="*/ 5391 h 19998"/>
                <a:gd name="connsiteX379" fmla="*/ 3860 w 19998"/>
                <a:gd name="connsiteY379" fmla="*/ 5268 h 19998"/>
                <a:gd name="connsiteX380" fmla="*/ 3999 w 19998"/>
                <a:gd name="connsiteY380" fmla="*/ 5534 h 19998"/>
                <a:gd name="connsiteX381" fmla="*/ 4351 w 19998"/>
                <a:gd name="connsiteY381" fmla="*/ 5351 h 19998"/>
                <a:gd name="connsiteX382" fmla="*/ 4580 w 19998"/>
                <a:gd name="connsiteY382" fmla="*/ 5268 h 19998"/>
                <a:gd name="connsiteX383" fmla="*/ 4580 w 19998"/>
                <a:gd name="connsiteY383" fmla="*/ 5471 h 19998"/>
                <a:gd name="connsiteX384" fmla="*/ 4994 w 19998"/>
                <a:gd name="connsiteY384" fmla="*/ 5449 h 19998"/>
                <a:gd name="connsiteX385" fmla="*/ 5323 w 19998"/>
                <a:gd name="connsiteY385" fmla="*/ 5471 h 19998"/>
                <a:gd name="connsiteX386" fmla="*/ 5242 w 19998"/>
                <a:gd name="connsiteY386" fmla="*/ 5407 h 19998"/>
                <a:gd name="connsiteX387" fmla="*/ 4994 w 19998"/>
                <a:gd name="connsiteY387" fmla="*/ 5003 h 19998"/>
                <a:gd name="connsiteX388" fmla="*/ 4970 w 19998"/>
                <a:gd name="connsiteY388" fmla="*/ 5003 h 19998"/>
                <a:gd name="connsiteX389" fmla="*/ 5054 w 19998"/>
                <a:gd name="connsiteY389" fmla="*/ 4618 h 19998"/>
                <a:gd name="connsiteX390" fmla="*/ 5054 w 19998"/>
                <a:gd name="connsiteY390" fmla="*/ 4601 h 19998"/>
                <a:gd name="connsiteX391" fmla="*/ 5037 w 19998"/>
                <a:gd name="connsiteY391" fmla="*/ 4618 h 19998"/>
                <a:gd name="connsiteX392" fmla="*/ 5011 w 19998"/>
                <a:gd name="connsiteY392" fmla="*/ 4131 h 19998"/>
                <a:gd name="connsiteX393" fmla="*/ 4642 w 19998"/>
                <a:gd name="connsiteY393" fmla="*/ 3335 h 19998"/>
                <a:gd name="connsiteX394" fmla="*/ 4663 w 19998"/>
                <a:gd name="connsiteY394" fmla="*/ 3092 h 19998"/>
                <a:gd name="connsiteX395" fmla="*/ 4563 w 19998"/>
                <a:gd name="connsiteY395" fmla="*/ 3050 h 19998"/>
                <a:gd name="connsiteX396" fmla="*/ 4684 w 19998"/>
                <a:gd name="connsiteY396" fmla="*/ 2947 h 19998"/>
                <a:gd name="connsiteX397" fmla="*/ 5242 w 19998"/>
                <a:gd name="connsiteY397" fmla="*/ 3092 h 19998"/>
                <a:gd name="connsiteX398" fmla="*/ 5258 w 19998"/>
                <a:gd name="connsiteY398" fmla="*/ 3029 h 19998"/>
                <a:gd name="connsiteX399" fmla="*/ 5570 w 19998"/>
                <a:gd name="connsiteY399" fmla="*/ 3050 h 19998"/>
                <a:gd name="connsiteX400" fmla="*/ 5632 w 19998"/>
                <a:gd name="connsiteY400" fmla="*/ 3252 h 19998"/>
                <a:gd name="connsiteX401" fmla="*/ 5592 w 19998"/>
                <a:gd name="connsiteY401" fmla="*/ 3252 h 19998"/>
                <a:gd name="connsiteX402" fmla="*/ 5570 w 19998"/>
                <a:gd name="connsiteY402" fmla="*/ 3316 h 19998"/>
                <a:gd name="connsiteX403" fmla="*/ 5511 w 19998"/>
                <a:gd name="connsiteY403" fmla="*/ 3316 h 19998"/>
                <a:gd name="connsiteX404" fmla="*/ 5675 w 19998"/>
                <a:gd name="connsiteY404" fmla="*/ 3800 h 19998"/>
                <a:gd name="connsiteX405" fmla="*/ 5649 w 19998"/>
                <a:gd name="connsiteY405" fmla="*/ 3826 h 19998"/>
                <a:gd name="connsiteX406" fmla="*/ 5732 w 19998"/>
                <a:gd name="connsiteY406" fmla="*/ 3842 h 19998"/>
                <a:gd name="connsiteX407" fmla="*/ 5713 w 19998"/>
                <a:gd name="connsiteY407" fmla="*/ 3842 h 19998"/>
                <a:gd name="connsiteX408" fmla="*/ 5732 w 19998"/>
                <a:gd name="connsiteY408" fmla="*/ 3882 h 19998"/>
                <a:gd name="connsiteX409" fmla="*/ 5775 w 19998"/>
                <a:gd name="connsiteY409" fmla="*/ 3882 h 19998"/>
                <a:gd name="connsiteX410" fmla="*/ 5861 w 19998"/>
                <a:gd name="connsiteY410" fmla="*/ 3762 h 19998"/>
                <a:gd name="connsiteX411" fmla="*/ 6499 w 19998"/>
                <a:gd name="connsiteY411" fmla="*/ 3906 h 19998"/>
                <a:gd name="connsiteX412" fmla="*/ 7611 w 19998"/>
                <a:gd name="connsiteY412" fmla="*/ 3826 h 19998"/>
                <a:gd name="connsiteX413" fmla="*/ 7923 w 19998"/>
                <a:gd name="connsiteY413" fmla="*/ 3722 h 19998"/>
                <a:gd name="connsiteX414" fmla="*/ 8045 w 19998"/>
                <a:gd name="connsiteY414" fmla="*/ 3703 h 19998"/>
                <a:gd name="connsiteX415" fmla="*/ 7611 w 19998"/>
                <a:gd name="connsiteY415" fmla="*/ 3600 h 19998"/>
                <a:gd name="connsiteX416" fmla="*/ 7611 w 19998"/>
                <a:gd name="connsiteY416" fmla="*/ 3581 h 19998"/>
                <a:gd name="connsiteX417" fmla="*/ 7799 w 19998"/>
                <a:gd name="connsiteY417" fmla="*/ 3092 h 19998"/>
                <a:gd name="connsiteX418" fmla="*/ 9574 w 19998"/>
                <a:gd name="connsiteY418" fmla="*/ 2317 h 19998"/>
                <a:gd name="connsiteX419" fmla="*/ 9843 w 19998"/>
                <a:gd name="connsiteY419" fmla="*/ 1993 h 19998"/>
                <a:gd name="connsiteX420" fmla="*/ 9902 w 19998"/>
                <a:gd name="connsiteY420" fmla="*/ 2051 h 19998"/>
                <a:gd name="connsiteX421" fmla="*/ 10031 w 19998"/>
                <a:gd name="connsiteY421" fmla="*/ 2051 h 19998"/>
                <a:gd name="connsiteX422" fmla="*/ 9964 w 19998"/>
                <a:gd name="connsiteY422" fmla="*/ 1972 h 19998"/>
                <a:gd name="connsiteX423" fmla="*/ 9943 w 19998"/>
                <a:gd name="connsiteY423" fmla="*/ 1993 h 19998"/>
                <a:gd name="connsiteX424" fmla="*/ 9843 w 19998"/>
                <a:gd name="connsiteY424" fmla="*/ 1645 h 19998"/>
                <a:gd name="connsiteX425" fmla="*/ 9902 w 19998"/>
                <a:gd name="connsiteY425" fmla="*/ 1645 h 19998"/>
                <a:gd name="connsiteX426" fmla="*/ 9902 w 19998"/>
                <a:gd name="connsiteY426" fmla="*/ 1628 h 19998"/>
                <a:gd name="connsiteX427" fmla="*/ 9902 w 19998"/>
                <a:gd name="connsiteY427" fmla="*/ 1607 h 19998"/>
                <a:gd name="connsiteX428" fmla="*/ 9843 w 19998"/>
                <a:gd name="connsiteY428" fmla="*/ 1542 h 19998"/>
                <a:gd name="connsiteX429" fmla="*/ 9886 w 19998"/>
                <a:gd name="connsiteY429" fmla="*/ 1260 h 19998"/>
                <a:gd name="connsiteX430" fmla="*/ 9926 w 19998"/>
                <a:gd name="connsiteY430" fmla="*/ 1243 h 19998"/>
                <a:gd name="connsiteX431" fmla="*/ 9886 w 19998"/>
                <a:gd name="connsiteY431" fmla="*/ 815 h 19998"/>
                <a:gd name="connsiteX432" fmla="*/ 9902 w 19998"/>
                <a:gd name="connsiteY432" fmla="*/ 815 h 19998"/>
                <a:gd name="connsiteX433" fmla="*/ 9886 w 19998"/>
                <a:gd name="connsiteY433" fmla="*/ 484 h 19998"/>
                <a:gd name="connsiteX434" fmla="*/ 10645 w 19998"/>
                <a:gd name="connsiteY434" fmla="*/ 186 h 19998"/>
                <a:gd name="connsiteX435" fmla="*/ 11307 w 19998"/>
                <a:gd name="connsiteY435" fmla="*/ 0 h 19998"/>
                <a:gd name="connsiteX436" fmla="*/ 11431 w 19998"/>
                <a:gd name="connsiteY436" fmla="*/ 324 h 19998"/>
                <a:gd name="connsiteX437" fmla="*/ 11431 w 19998"/>
                <a:gd name="connsiteY437" fmla="*/ 630 h 19998"/>
                <a:gd name="connsiteX438" fmla="*/ 11577 w 19998"/>
                <a:gd name="connsiteY438" fmla="*/ 630 h 19998"/>
                <a:gd name="connsiteX439" fmla="*/ 11700 w 19998"/>
                <a:gd name="connsiteY439" fmla="*/ 832 h 19998"/>
                <a:gd name="connsiteX440" fmla="*/ 11822 w 19998"/>
                <a:gd name="connsiteY440" fmla="*/ 895 h 19998"/>
                <a:gd name="connsiteX441" fmla="*/ 12158 w 19998"/>
                <a:gd name="connsiteY441" fmla="*/ 670 h 19998"/>
                <a:gd name="connsiteX442" fmla="*/ 12279 w 19998"/>
                <a:gd name="connsiteY442" fmla="*/ 792 h 19998"/>
                <a:gd name="connsiteX443" fmla="*/ 12255 w 19998"/>
                <a:gd name="connsiteY443" fmla="*/ 815 h 19998"/>
                <a:gd name="connsiteX444" fmla="*/ 12360 w 19998"/>
                <a:gd name="connsiteY444" fmla="*/ 895 h 19998"/>
                <a:gd name="connsiteX445" fmla="*/ 12360 w 19998"/>
                <a:gd name="connsiteY445" fmla="*/ 912 h 19998"/>
                <a:gd name="connsiteX446" fmla="*/ 12339 w 19998"/>
                <a:gd name="connsiteY446" fmla="*/ 935 h 19998"/>
                <a:gd name="connsiteX447" fmla="*/ 12548 w 19998"/>
                <a:gd name="connsiteY447" fmla="*/ 1342 h 19998"/>
                <a:gd name="connsiteX448" fmla="*/ 12753 w 19998"/>
                <a:gd name="connsiteY448" fmla="*/ 1260 h 19998"/>
                <a:gd name="connsiteX449" fmla="*/ 12729 w 19998"/>
                <a:gd name="connsiteY449" fmla="*/ 1363 h 19998"/>
                <a:gd name="connsiteX450" fmla="*/ 12834 w 19998"/>
                <a:gd name="connsiteY450" fmla="*/ 1323 h 19998"/>
                <a:gd name="connsiteX451" fmla="*/ 12853 w 19998"/>
                <a:gd name="connsiteY451" fmla="*/ 1342 h 19998"/>
                <a:gd name="connsiteX452" fmla="*/ 12901 w 19998"/>
                <a:gd name="connsiteY452" fmla="*/ 1342 h 19998"/>
                <a:gd name="connsiteX453" fmla="*/ 13039 w 19998"/>
                <a:gd name="connsiteY453" fmla="*/ 1769 h 19998"/>
                <a:gd name="connsiteX454" fmla="*/ 13039 w 19998"/>
                <a:gd name="connsiteY454" fmla="*/ 1751 h 19998"/>
                <a:gd name="connsiteX455" fmla="*/ 13065 w 19998"/>
                <a:gd name="connsiteY455" fmla="*/ 1751 h 19998"/>
                <a:gd name="connsiteX456" fmla="*/ 13082 w 19998"/>
                <a:gd name="connsiteY456" fmla="*/ 1671 h 19998"/>
                <a:gd name="connsiteX457" fmla="*/ 13186 w 19998"/>
                <a:gd name="connsiteY457" fmla="*/ 1645 h 19998"/>
                <a:gd name="connsiteX458" fmla="*/ 13203 w 19998"/>
                <a:gd name="connsiteY458" fmla="*/ 1671 h 19998"/>
                <a:gd name="connsiteX459" fmla="*/ 13203 w 19998"/>
                <a:gd name="connsiteY459" fmla="*/ 1645 h 19998"/>
                <a:gd name="connsiteX460" fmla="*/ 13267 w 19998"/>
                <a:gd name="connsiteY460" fmla="*/ 1645 h 19998"/>
                <a:gd name="connsiteX461" fmla="*/ 13267 w 19998"/>
                <a:gd name="connsiteY461" fmla="*/ 1671 h 19998"/>
                <a:gd name="connsiteX462" fmla="*/ 13308 w 19998"/>
                <a:gd name="connsiteY462" fmla="*/ 1687 h 19998"/>
                <a:gd name="connsiteX463" fmla="*/ 13308 w 19998"/>
                <a:gd name="connsiteY463" fmla="*/ 1711 h 19998"/>
                <a:gd name="connsiteX464" fmla="*/ 13515 w 19998"/>
                <a:gd name="connsiteY464" fmla="*/ 1628 h 19998"/>
                <a:gd name="connsiteX465" fmla="*/ 13598 w 19998"/>
                <a:gd name="connsiteY465" fmla="*/ 1751 h 19998"/>
                <a:gd name="connsiteX466" fmla="*/ 13660 w 19998"/>
                <a:gd name="connsiteY466" fmla="*/ 1769 h 19998"/>
                <a:gd name="connsiteX467" fmla="*/ 13660 w 19998"/>
                <a:gd name="connsiteY467" fmla="*/ 1833 h 19998"/>
                <a:gd name="connsiteX468" fmla="*/ 13677 w 19998"/>
                <a:gd name="connsiteY468" fmla="*/ 1833 h 19998"/>
                <a:gd name="connsiteX469" fmla="*/ 13677 w 19998"/>
                <a:gd name="connsiteY469" fmla="*/ 1849 h 19998"/>
                <a:gd name="connsiteX470" fmla="*/ 13725 w 19998"/>
                <a:gd name="connsiteY470" fmla="*/ 1849 h 19998"/>
                <a:gd name="connsiteX471" fmla="*/ 13703 w 19998"/>
                <a:gd name="connsiteY471" fmla="*/ 1833 h 19998"/>
                <a:gd name="connsiteX472" fmla="*/ 13725 w 19998"/>
                <a:gd name="connsiteY472" fmla="*/ 1791 h 19998"/>
                <a:gd name="connsiteX473" fmla="*/ 13808 w 19998"/>
                <a:gd name="connsiteY473" fmla="*/ 1873 h 19998"/>
                <a:gd name="connsiteX474" fmla="*/ 13725 w 19998"/>
                <a:gd name="connsiteY474" fmla="*/ 2155 h 19998"/>
                <a:gd name="connsiteX475" fmla="*/ 13725 w 19998"/>
                <a:gd name="connsiteY475" fmla="*/ 2138 h 19998"/>
                <a:gd name="connsiteX476" fmla="*/ 13784 w 19998"/>
                <a:gd name="connsiteY476" fmla="*/ 2155 h 19998"/>
                <a:gd name="connsiteX477" fmla="*/ 13825 w 19998"/>
                <a:gd name="connsiteY477" fmla="*/ 2301 h 19998"/>
                <a:gd name="connsiteX478" fmla="*/ 13703 w 19998"/>
                <a:gd name="connsiteY478" fmla="*/ 2420 h 19998"/>
                <a:gd name="connsiteX479" fmla="*/ 13741 w 19998"/>
                <a:gd name="connsiteY479" fmla="*/ 2463 h 19998"/>
                <a:gd name="connsiteX480" fmla="*/ 13703 w 19998"/>
                <a:gd name="connsiteY480" fmla="*/ 2503 h 19998"/>
                <a:gd name="connsiteX481" fmla="*/ 13784 w 19998"/>
                <a:gd name="connsiteY481" fmla="*/ 2519 h 19998"/>
                <a:gd name="connsiteX482" fmla="*/ 13784 w 19998"/>
                <a:gd name="connsiteY482" fmla="*/ 2540 h 19998"/>
                <a:gd name="connsiteX483" fmla="*/ 13849 w 19998"/>
                <a:gd name="connsiteY483" fmla="*/ 2540 h 19998"/>
                <a:gd name="connsiteX484" fmla="*/ 14280 w 19998"/>
                <a:gd name="connsiteY484" fmla="*/ 2540 h 19998"/>
                <a:gd name="connsiteX485" fmla="*/ 14527 w 19998"/>
                <a:gd name="connsiteY485" fmla="*/ 2437 h 19998"/>
                <a:gd name="connsiteX486" fmla="*/ 14527 w 19998"/>
                <a:gd name="connsiteY486" fmla="*/ 2218 h 19998"/>
                <a:gd name="connsiteX487" fmla="*/ 14715 w 19998"/>
                <a:gd name="connsiteY487" fmla="*/ 2051 h 19998"/>
                <a:gd name="connsiteX488" fmla="*/ 14815 w 19998"/>
                <a:gd name="connsiteY488" fmla="*/ 2115 h 19998"/>
                <a:gd name="connsiteX489" fmla="*/ 14775 w 19998"/>
                <a:gd name="connsiteY489" fmla="*/ 2138 h 19998"/>
                <a:gd name="connsiteX490" fmla="*/ 14796 w 19998"/>
                <a:gd name="connsiteY490" fmla="*/ 2218 h 19998"/>
                <a:gd name="connsiteX491" fmla="*/ 14756 w 19998"/>
                <a:gd name="connsiteY491" fmla="*/ 2195 h 19998"/>
                <a:gd name="connsiteX492" fmla="*/ 14732 w 19998"/>
                <a:gd name="connsiteY492" fmla="*/ 2218 h 19998"/>
                <a:gd name="connsiteX493" fmla="*/ 14756 w 19998"/>
                <a:gd name="connsiteY493" fmla="*/ 2237 h 19998"/>
                <a:gd name="connsiteX494" fmla="*/ 14732 w 19998"/>
                <a:gd name="connsiteY494" fmla="*/ 2275 h 19998"/>
                <a:gd name="connsiteX495" fmla="*/ 14715 w 19998"/>
                <a:gd name="connsiteY495" fmla="*/ 2275 h 19998"/>
                <a:gd name="connsiteX496" fmla="*/ 14756 w 19998"/>
                <a:gd name="connsiteY496" fmla="*/ 2341 h 19998"/>
                <a:gd name="connsiteX497" fmla="*/ 14675 w 19998"/>
                <a:gd name="connsiteY497" fmla="*/ 2519 h 19998"/>
                <a:gd name="connsiteX498" fmla="*/ 14815 w 19998"/>
                <a:gd name="connsiteY498" fmla="*/ 2622 h 19998"/>
                <a:gd name="connsiteX499" fmla="*/ 14796 w 19998"/>
                <a:gd name="connsiteY499" fmla="*/ 2904 h 19998"/>
                <a:gd name="connsiteX500" fmla="*/ 14918 w 19998"/>
                <a:gd name="connsiteY500" fmla="*/ 2904 h 19998"/>
                <a:gd name="connsiteX501" fmla="*/ 14918 w 19998"/>
                <a:gd name="connsiteY501" fmla="*/ 2867 h 19998"/>
                <a:gd name="connsiteX502" fmla="*/ 15001 w 19998"/>
                <a:gd name="connsiteY502" fmla="*/ 2888 h 19998"/>
                <a:gd name="connsiteX503" fmla="*/ 15230 w 19998"/>
                <a:gd name="connsiteY503" fmla="*/ 3074 h 19998"/>
                <a:gd name="connsiteX504" fmla="*/ 15249 w 19998"/>
                <a:gd name="connsiteY504" fmla="*/ 3050 h 19998"/>
                <a:gd name="connsiteX505" fmla="*/ 15249 w 19998"/>
                <a:gd name="connsiteY505" fmla="*/ 3114 h 19998"/>
                <a:gd name="connsiteX506" fmla="*/ 15330 w 19998"/>
                <a:gd name="connsiteY506" fmla="*/ 3114 h 19998"/>
                <a:gd name="connsiteX507" fmla="*/ 15418 w 19998"/>
                <a:gd name="connsiteY507" fmla="*/ 3114 h 19998"/>
                <a:gd name="connsiteX508" fmla="*/ 15499 w 19998"/>
                <a:gd name="connsiteY508" fmla="*/ 3196 h 19998"/>
                <a:gd name="connsiteX509" fmla="*/ 15475 w 19998"/>
                <a:gd name="connsiteY509" fmla="*/ 3252 h 19998"/>
                <a:gd name="connsiteX510" fmla="*/ 15499 w 19998"/>
                <a:gd name="connsiteY510" fmla="*/ 3295 h 19998"/>
                <a:gd name="connsiteX511" fmla="*/ 15499 w 19998"/>
                <a:gd name="connsiteY511" fmla="*/ 3276 h 19998"/>
                <a:gd name="connsiteX512" fmla="*/ 15599 w 19998"/>
                <a:gd name="connsiteY512" fmla="*/ 3276 h 19998"/>
                <a:gd name="connsiteX513" fmla="*/ 15704 w 19998"/>
                <a:gd name="connsiteY513" fmla="*/ 3374 h 19998"/>
                <a:gd name="connsiteX514" fmla="*/ 15682 w 19998"/>
                <a:gd name="connsiteY514" fmla="*/ 3414 h 19998"/>
                <a:gd name="connsiteX515" fmla="*/ 15723 w 19998"/>
                <a:gd name="connsiteY515" fmla="*/ 3478 h 19998"/>
                <a:gd name="connsiteX516" fmla="*/ 15704 w 19998"/>
                <a:gd name="connsiteY516" fmla="*/ 3497 h 19998"/>
                <a:gd name="connsiteX517" fmla="*/ 15747 w 19998"/>
                <a:gd name="connsiteY517" fmla="*/ 3534 h 19998"/>
                <a:gd name="connsiteX518" fmla="*/ 15747 w 19998"/>
                <a:gd name="connsiteY518" fmla="*/ 3518 h 19998"/>
                <a:gd name="connsiteX519" fmla="*/ 15935 w 19998"/>
                <a:gd name="connsiteY519" fmla="*/ 3478 h 19998"/>
                <a:gd name="connsiteX520" fmla="*/ 15935 w 19998"/>
                <a:gd name="connsiteY520" fmla="*/ 3518 h 19998"/>
                <a:gd name="connsiteX521" fmla="*/ 15951 w 19998"/>
                <a:gd name="connsiteY521" fmla="*/ 3518 h 19998"/>
                <a:gd name="connsiteX522" fmla="*/ 15992 w 19998"/>
                <a:gd name="connsiteY522" fmla="*/ 3414 h 19998"/>
                <a:gd name="connsiteX523" fmla="*/ 16156 w 19998"/>
                <a:gd name="connsiteY523" fmla="*/ 3414 h 19998"/>
                <a:gd name="connsiteX524" fmla="*/ 16156 w 19998"/>
                <a:gd name="connsiteY524" fmla="*/ 3374 h 19998"/>
                <a:gd name="connsiteX525" fmla="*/ 16302 w 19998"/>
                <a:gd name="connsiteY525" fmla="*/ 3436 h 19998"/>
                <a:gd name="connsiteX526" fmla="*/ 16285 w 19998"/>
                <a:gd name="connsiteY526" fmla="*/ 3454 h 19998"/>
                <a:gd name="connsiteX527" fmla="*/ 16366 w 19998"/>
                <a:gd name="connsiteY527" fmla="*/ 3518 h 19998"/>
                <a:gd name="connsiteX528" fmla="*/ 16490 w 19998"/>
                <a:gd name="connsiteY528" fmla="*/ 3518 h 19998"/>
                <a:gd name="connsiteX529" fmla="*/ 16506 w 19998"/>
                <a:gd name="connsiteY529" fmla="*/ 3600 h 19998"/>
                <a:gd name="connsiteX530" fmla="*/ 16590 w 19998"/>
                <a:gd name="connsiteY530" fmla="*/ 3624 h 19998"/>
                <a:gd name="connsiteX531" fmla="*/ 16611 w 19998"/>
                <a:gd name="connsiteY531" fmla="*/ 3581 h 19998"/>
                <a:gd name="connsiteX532" fmla="*/ 16694 w 19998"/>
                <a:gd name="connsiteY532" fmla="*/ 3600 h 19998"/>
                <a:gd name="connsiteX533" fmla="*/ 16694 w 19998"/>
                <a:gd name="connsiteY533" fmla="*/ 3560 h 19998"/>
                <a:gd name="connsiteX534" fmla="*/ 16716 w 19998"/>
                <a:gd name="connsiteY534" fmla="*/ 3560 h 19998"/>
                <a:gd name="connsiteX535" fmla="*/ 16716 w 19998"/>
                <a:gd name="connsiteY535" fmla="*/ 3518 h 19998"/>
                <a:gd name="connsiteX536" fmla="*/ 16759 w 19998"/>
                <a:gd name="connsiteY536" fmla="*/ 3497 h 19998"/>
                <a:gd name="connsiteX537" fmla="*/ 16759 w 19998"/>
                <a:gd name="connsiteY537" fmla="*/ 3478 h 19998"/>
                <a:gd name="connsiteX538" fmla="*/ 16940 w 19998"/>
                <a:gd name="connsiteY538" fmla="*/ 3478 h 19998"/>
                <a:gd name="connsiteX539" fmla="*/ 17085 w 19998"/>
                <a:gd name="connsiteY539" fmla="*/ 3560 h 19998"/>
                <a:gd name="connsiteX540" fmla="*/ 17085 w 19998"/>
                <a:gd name="connsiteY540" fmla="*/ 3534 h 19998"/>
                <a:gd name="connsiteX541" fmla="*/ 17192 w 19998"/>
                <a:gd name="connsiteY541" fmla="*/ 3518 h 19998"/>
                <a:gd name="connsiteX542" fmla="*/ 17192 w 19998"/>
                <a:gd name="connsiteY542" fmla="*/ 3534 h 19998"/>
                <a:gd name="connsiteX543" fmla="*/ 17373 w 19998"/>
                <a:gd name="connsiteY543" fmla="*/ 3640 h 19998"/>
                <a:gd name="connsiteX544" fmla="*/ 17354 w 19998"/>
                <a:gd name="connsiteY544" fmla="*/ 3663 h 19998"/>
                <a:gd name="connsiteX545" fmla="*/ 17437 w 19998"/>
                <a:gd name="connsiteY545" fmla="*/ 3783 h 19998"/>
                <a:gd name="connsiteX546" fmla="*/ 17397 w 19998"/>
                <a:gd name="connsiteY546" fmla="*/ 3783 h 19998"/>
                <a:gd name="connsiteX547" fmla="*/ 17414 w 19998"/>
                <a:gd name="connsiteY547" fmla="*/ 3826 h 19998"/>
                <a:gd name="connsiteX548" fmla="*/ 17437 w 19998"/>
                <a:gd name="connsiteY548" fmla="*/ 3826 h 19998"/>
                <a:gd name="connsiteX549" fmla="*/ 17602 w 19998"/>
                <a:gd name="connsiteY549" fmla="*/ 4028 h 19998"/>
                <a:gd name="connsiteX550" fmla="*/ 17623 w 19998"/>
                <a:gd name="connsiteY550" fmla="*/ 4091 h 19998"/>
                <a:gd name="connsiteX551" fmla="*/ 17642 w 19998"/>
                <a:gd name="connsiteY551" fmla="*/ 4091 h 19998"/>
                <a:gd name="connsiteX552" fmla="*/ 17683 w 19998"/>
                <a:gd name="connsiteY552" fmla="*/ 4211 h 19998"/>
                <a:gd name="connsiteX553" fmla="*/ 17849 w 19998"/>
                <a:gd name="connsiteY553" fmla="*/ 4211 h 19998"/>
                <a:gd name="connsiteX554" fmla="*/ 17849 w 19998"/>
                <a:gd name="connsiteY554" fmla="*/ 4171 h 19998"/>
                <a:gd name="connsiteX555" fmla="*/ 17871 w 19998"/>
                <a:gd name="connsiteY555" fmla="*/ 4171 h 19998"/>
                <a:gd name="connsiteX556" fmla="*/ 17830 w 19998"/>
                <a:gd name="connsiteY556" fmla="*/ 4091 h 19998"/>
                <a:gd name="connsiteX557" fmla="*/ 17871 w 19998"/>
                <a:gd name="connsiteY557" fmla="*/ 4065 h 19998"/>
                <a:gd name="connsiteX558" fmla="*/ 17935 w 19998"/>
                <a:gd name="connsiteY558" fmla="*/ 4091 h 19998"/>
                <a:gd name="connsiteX559" fmla="*/ 17976 w 19998"/>
                <a:gd name="connsiteY559" fmla="*/ 4065 h 19998"/>
                <a:gd name="connsiteX560" fmla="*/ 18019 w 19998"/>
                <a:gd name="connsiteY560" fmla="*/ 4091 h 19998"/>
                <a:gd name="connsiteX561" fmla="*/ 18140 w 19998"/>
                <a:gd name="connsiteY561" fmla="*/ 4131 h 19998"/>
                <a:gd name="connsiteX562" fmla="*/ 18183 w 19998"/>
                <a:gd name="connsiteY562" fmla="*/ 4293 h 19998"/>
                <a:gd name="connsiteX563" fmla="*/ 18200 w 19998"/>
                <a:gd name="connsiteY563" fmla="*/ 4293 h 19998"/>
                <a:gd name="connsiteX564" fmla="*/ 18223 w 19998"/>
                <a:gd name="connsiteY564" fmla="*/ 4211 h 19998"/>
                <a:gd name="connsiteX565" fmla="*/ 18240 w 19998"/>
                <a:gd name="connsiteY565" fmla="*/ 4211 h 19998"/>
                <a:gd name="connsiteX566" fmla="*/ 18240 w 19998"/>
                <a:gd name="connsiteY566" fmla="*/ 4230 h 19998"/>
                <a:gd name="connsiteX567" fmla="*/ 18281 w 19998"/>
                <a:gd name="connsiteY567" fmla="*/ 4230 h 19998"/>
                <a:gd name="connsiteX568" fmla="*/ 18328 w 19998"/>
                <a:gd name="connsiteY568" fmla="*/ 4270 h 19998"/>
                <a:gd name="connsiteX569" fmla="*/ 18369 w 19998"/>
                <a:gd name="connsiteY569" fmla="*/ 4253 h 19998"/>
                <a:gd name="connsiteX570" fmla="*/ 18388 w 19998"/>
                <a:gd name="connsiteY570" fmla="*/ 4270 h 19998"/>
                <a:gd name="connsiteX571" fmla="*/ 18531 w 19998"/>
                <a:gd name="connsiteY571" fmla="*/ 4253 h 19998"/>
                <a:gd name="connsiteX572" fmla="*/ 18531 w 19998"/>
                <a:gd name="connsiteY572" fmla="*/ 4270 h 19998"/>
                <a:gd name="connsiteX573" fmla="*/ 18631 w 19998"/>
                <a:gd name="connsiteY573" fmla="*/ 4211 h 19998"/>
                <a:gd name="connsiteX574" fmla="*/ 18631 w 19998"/>
                <a:gd name="connsiteY574" fmla="*/ 4131 h 19998"/>
                <a:gd name="connsiteX575" fmla="*/ 18762 w 19998"/>
                <a:gd name="connsiteY575" fmla="*/ 4108 h 19998"/>
                <a:gd name="connsiteX576" fmla="*/ 18778 w 19998"/>
                <a:gd name="connsiteY576" fmla="*/ 4148 h 19998"/>
                <a:gd name="connsiteX577" fmla="*/ 18821 w 19998"/>
                <a:gd name="connsiteY577" fmla="*/ 4131 h 19998"/>
                <a:gd name="connsiteX578" fmla="*/ 18943 w 19998"/>
                <a:gd name="connsiteY578" fmla="*/ 4333 h 19998"/>
                <a:gd name="connsiteX579" fmla="*/ 19047 w 19998"/>
                <a:gd name="connsiteY579" fmla="*/ 4333 h 19998"/>
                <a:gd name="connsiteX580" fmla="*/ 19064 w 19998"/>
                <a:gd name="connsiteY580" fmla="*/ 4392 h 19998"/>
                <a:gd name="connsiteX581" fmla="*/ 19152 w 19998"/>
                <a:gd name="connsiteY581" fmla="*/ 4392 h 19998"/>
                <a:gd name="connsiteX582" fmla="*/ 19152 w 19998"/>
                <a:gd name="connsiteY582" fmla="*/ 4373 h 19998"/>
                <a:gd name="connsiteX583" fmla="*/ 19212 w 19998"/>
                <a:gd name="connsiteY583" fmla="*/ 4373 h 19998"/>
                <a:gd name="connsiteX584" fmla="*/ 19212 w 19998"/>
                <a:gd name="connsiteY584" fmla="*/ 4392 h 19998"/>
                <a:gd name="connsiteX585" fmla="*/ 19317 w 19998"/>
                <a:gd name="connsiteY585" fmla="*/ 4333 h 19998"/>
                <a:gd name="connsiteX586" fmla="*/ 19417 w 19998"/>
                <a:gd name="connsiteY586" fmla="*/ 4392 h 19998"/>
                <a:gd name="connsiteX587" fmla="*/ 19443 w 19998"/>
                <a:gd name="connsiteY587" fmla="*/ 4373 h 19998"/>
                <a:gd name="connsiteX588" fmla="*/ 19500 w 19998"/>
                <a:gd name="connsiteY588" fmla="*/ 4373 h 19998"/>
                <a:gd name="connsiteX589" fmla="*/ 19521 w 19998"/>
                <a:gd name="connsiteY589" fmla="*/ 4352 h 19998"/>
                <a:gd name="connsiteX590" fmla="*/ 19998 w 19998"/>
                <a:gd name="connsiteY590" fmla="*/ 4512 h 19998"/>
                <a:gd name="connsiteX591" fmla="*/ 19750 w 19998"/>
                <a:gd name="connsiteY591" fmla="*/ 4939 h 19998"/>
                <a:gd name="connsiteX592" fmla="*/ 19712 w 19998"/>
                <a:gd name="connsiteY592" fmla="*/ 4939 h 19998"/>
                <a:gd name="connsiteX593" fmla="*/ 19686 w 19998"/>
                <a:gd name="connsiteY593" fmla="*/ 5003 h 19998"/>
                <a:gd name="connsiteX594" fmla="*/ 19645 w 19998"/>
                <a:gd name="connsiteY594" fmla="*/ 5003 h 19998"/>
                <a:gd name="connsiteX595" fmla="*/ 19131 w 19998"/>
                <a:gd name="connsiteY595" fmla="*/ 6512 h 19998"/>
                <a:gd name="connsiteX596" fmla="*/ 19236 w 19998"/>
                <a:gd name="connsiteY596" fmla="*/ 7750 h 19998"/>
                <a:gd name="connsiteX597" fmla="*/ 19212 w 19998"/>
                <a:gd name="connsiteY597" fmla="*/ 7750 h 19998"/>
                <a:gd name="connsiteX598" fmla="*/ 19090 w 19998"/>
                <a:gd name="connsiteY598" fmla="*/ 7870 h 19998"/>
                <a:gd name="connsiteX599" fmla="*/ 19152 w 19998"/>
                <a:gd name="connsiteY599" fmla="*/ 7853 h 19998"/>
                <a:gd name="connsiteX600" fmla="*/ 19064 w 19998"/>
                <a:gd name="connsiteY600" fmla="*/ 7973 h 19998"/>
                <a:gd name="connsiteX601" fmla="*/ 18983 w 19998"/>
                <a:gd name="connsiteY601" fmla="*/ 7973 h 19998"/>
                <a:gd name="connsiteX602" fmla="*/ 18714 w 19998"/>
                <a:gd name="connsiteY602" fmla="*/ 8135 h 19998"/>
                <a:gd name="connsiteX603" fmla="*/ 18695 w 19998"/>
                <a:gd name="connsiteY603" fmla="*/ 8093 h 19998"/>
                <a:gd name="connsiteX604" fmla="*/ 18614 w 19998"/>
                <a:gd name="connsiteY604" fmla="*/ 7997 h 19998"/>
                <a:gd name="connsiteX605" fmla="*/ 18304 w 19998"/>
                <a:gd name="connsiteY60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9142 h 19998"/>
                <a:gd name="connsiteX224" fmla="*/ 8007 w 19998"/>
                <a:gd name="connsiteY224" fmla="*/ 19119 h 19998"/>
                <a:gd name="connsiteX225" fmla="*/ 7907 w 19998"/>
                <a:gd name="connsiteY225" fmla="*/ 19119 h 19998"/>
                <a:gd name="connsiteX226" fmla="*/ 7676 w 19998"/>
                <a:gd name="connsiteY226" fmla="*/ 19119 h 19998"/>
                <a:gd name="connsiteX227" fmla="*/ 7511 w 19998"/>
                <a:gd name="connsiteY227" fmla="*/ 19159 h 19998"/>
                <a:gd name="connsiteX228" fmla="*/ 6892 w 19998"/>
                <a:gd name="connsiteY228" fmla="*/ 19102 h 19998"/>
                <a:gd name="connsiteX229" fmla="*/ 6868 w 19998"/>
                <a:gd name="connsiteY229" fmla="*/ 19060 h 19998"/>
                <a:gd name="connsiteX230" fmla="*/ 6730 w 19998"/>
                <a:gd name="connsiteY230" fmla="*/ 18877 h 19998"/>
                <a:gd name="connsiteX231" fmla="*/ 6599 w 19998"/>
                <a:gd name="connsiteY231" fmla="*/ 18837 h 19998"/>
                <a:gd name="connsiteX232" fmla="*/ 6478 w 19998"/>
                <a:gd name="connsiteY232" fmla="*/ 18731 h 19998"/>
                <a:gd name="connsiteX233" fmla="*/ 6254 w 19998"/>
                <a:gd name="connsiteY233" fmla="*/ 18858 h 19998"/>
                <a:gd name="connsiteX234" fmla="*/ 6149 w 19998"/>
                <a:gd name="connsiteY234" fmla="*/ 18773 h 19998"/>
                <a:gd name="connsiteX235" fmla="*/ 6066 w 19998"/>
                <a:gd name="connsiteY235" fmla="*/ 18877 h 19998"/>
                <a:gd name="connsiteX236" fmla="*/ 6025 w 19998"/>
                <a:gd name="connsiteY236" fmla="*/ 18858 h 19998"/>
                <a:gd name="connsiteX237" fmla="*/ 5861 w 19998"/>
                <a:gd name="connsiteY237" fmla="*/ 18632 h 19998"/>
                <a:gd name="connsiteX238" fmla="*/ 5820 w 19998"/>
                <a:gd name="connsiteY238" fmla="*/ 18632 h 19998"/>
                <a:gd name="connsiteX239" fmla="*/ 5732 w 19998"/>
                <a:gd name="connsiteY239" fmla="*/ 18447 h 19998"/>
                <a:gd name="connsiteX240" fmla="*/ 5075 w 19998"/>
                <a:gd name="connsiteY240" fmla="*/ 18310 h 19998"/>
                <a:gd name="connsiteX241" fmla="*/ 4806 w 19998"/>
                <a:gd name="connsiteY241" fmla="*/ 18165 h 19998"/>
                <a:gd name="connsiteX242" fmla="*/ 4725 w 19998"/>
                <a:gd name="connsiteY242" fmla="*/ 18247 h 19998"/>
                <a:gd name="connsiteX243" fmla="*/ 4515 w 19998"/>
                <a:gd name="connsiteY243" fmla="*/ 18101 h 19998"/>
                <a:gd name="connsiteX244" fmla="*/ 4684 w 19998"/>
                <a:gd name="connsiteY244" fmla="*/ 17737 h 19998"/>
                <a:gd name="connsiteX245" fmla="*/ 4415 w 19998"/>
                <a:gd name="connsiteY245" fmla="*/ 17634 h 19998"/>
                <a:gd name="connsiteX246" fmla="*/ 4294 w 19998"/>
                <a:gd name="connsiteY246" fmla="*/ 17594 h 19998"/>
                <a:gd name="connsiteX247" fmla="*/ 4103 w 19998"/>
                <a:gd name="connsiteY247" fmla="*/ 17617 h 19998"/>
                <a:gd name="connsiteX248" fmla="*/ 4063 w 19998"/>
                <a:gd name="connsiteY248" fmla="*/ 17495 h 19998"/>
                <a:gd name="connsiteX249" fmla="*/ 4041 w 19998"/>
                <a:gd name="connsiteY249" fmla="*/ 17495 h 19998"/>
                <a:gd name="connsiteX250" fmla="*/ 4025 w 19998"/>
                <a:gd name="connsiteY250" fmla="*/ 17432 h 19998"/>
                <a:gd name="connsiteX251" fmla="*/ 4103 w 19998"/>
                <a:gd name="connsiteY251" fmla="*/ 17415 h 19998"/>
                <a:gd name="connsiteX252" fmla="*/ 4251 w 19998"/>
                <a:gd name="connsiteY252" fmla="*/ 17389 h 19998"/>
                <a:gd name="connsiteX253" fmla="*/ 4251 w 19998"/>
                <a:gd name="connsiteY253" fmla="*/ 17373 h 19998"/>
                <a:gd name="connsiteX254" fmla="*/ 4499 w 19998"/>
                <a:gd name="connsiteY254" fmla="*/ 17084 h 19998"/>
                <a:gd name="connsiteX255" fmla="*/ 5037 w 19998"/>
                <a:gd name="connsiteY255" fmla="*/ 14969 h 19998"/>
                <a:gd name="connsiteX256" fmla="*/ 5011 w 19998"/>
                <a:gd name="connsiteY256" fmla="*/ 14767 h 19998"/>
                <a:gd name="connsiteX257" fmla="*/ 5218 w 19998"/>
                <a:gd name="connsiteY257" fmla="*/ 14525 h 19998"/>
                <a:gd name="connsiteX258" fmla="*/ 5427 w 19998"/>
                <a:gd name="connsiteY258" fmla="*/ 14583 h 19998"/>
                <a:gd name="connsiteX259" fmla="*/ 5444 w 19998"/>
                <a:gd name="connsiteY259" fmla="*/ 14525 h 19998"/>
                <a:gd name="connsiteX260" fmla="*/ 5387 w 19998"/>
                <a:gd name="connsiteY260" fmla="*/ 14464 h 19998"/>
                <a:gd name="connsiteX261" fmla="*/ 5427 w 19998"/>
                <a:gd name="connsiteY261" fmla="*/ 14485 h 19998"/>
                <a:gd name="connsiteX262" fmla="*/ 5427 w 19998"/>
                <a:gd name="connsiteY262" fmla="*/ 14464 h 19998"/>
                <a:gd name="connsiteX263" fmla="*/ 5218 w 19998"/>
                <a:gd name="connsiteY263" fmla="*/ 14318 h 19998"/>
                <a:gd name="connsiteX264" fmla="*/ 5075 w 19998"/>
                <a:gd name="connsiteY264" fmla="*/ 14647 h 19998"/>
                <a:gd name="connsiteX265" fmla="*/ 5037 w 19998"/>
                <a:gd name="connsiteY265" fmla="*/ 14623 h 19998"/>
                <a:gd name="connsiteX266" fmla="*/ 5427 w 19998"/>
                <a:gd name="connsiteY266" fmla="*/ 12509 h 19998"/>
                <a:gd name="connsiteX267" fmla="*/ 5470 w 19998"/>
                <a:gd name="connsiteY267" fmla="*/ 12492 h 19998"/>
                <a:gd name="connsiteX268" fmla="*/ 5511 w 19998"/>
                <a:gd name="connsiteY268" fmla="*/ 12548 h 19998"/>
                <a:gd name="connsiteX269" fmla="*/ 5961 w 19998"/>
                <a:gd name="connsiteY269" fmla="*/ 13284 h 19998"/>
                <a:gd name="connsiteX270" fmla="*/ 6352 w 19998"/>
                <a:gd name="connsiteY270" fmla="*/ 14017 h 19998"/>
                <a:gd name="connsiteX271" fmla="*/ 6352 w 19998"/>
                <a:gd name="connsiteY271" fmla="*/ 13808 h 19998"/>
                <a:gd name="connsiteX272" fmla="*/ 6001 w 19998"/>
                <a:gd name="connsiteY272" fmla="*/ 13058 h 19998"/>
                <a:gd name="connsiteX273" fmla="*/ 5675 w 19998"/>
                <a:gd name="connsiteY273" fmla="*/ 12532 h 19998"/>
                <a:gd name="connsiteX274" fmla="*/ 5551 w 19998"/>
                <a:gd name="connsiteY274" fmla="*/ 12410 h 19998"/>
                <a:gd name="connsiteX275" fmla="*/ 5258 w 19998"/>
                <a:gd name="connsiteY275" fmla="*/ 12227 h 19998"/>
                <a:gd name="connsiteX276" fmla="*/ 5242 w 19998"/>
                <a:gd name="connsiteY276" fmla="*/ 12243 h 19998"/>
                <a:gd name="connsiteX277" fmla="*/ 5175 w 19998"/>
                <a:gd name="connsiteY277" fmla="*/ 11961 h 19998"/>
                <a:gd name="connsiteX278" fmla="*/ 5363 w 19998"/>
                <a:gd name="connsiteY278" fmla="*/ 11961 h 19998"/>
                <a:gd name="connsiteX279" fmla="*/ 5487 w 19998"/>
                <a:gd name="connsiteY279" fmla="*/ 11653 h 19998"/>
                <a:gd name="connsiteX280" fmla="*/ 5470 w 19998"/>
                <a:gd name="connsiteY280" fmla="*/ 11653 h 19998"/>
                <a:gd name="connsiteX281" fmla="*/ 5470 w 19998"/>
                <a:gd name="connsiteY281" fmla="*/ 11637 h 19998"/>
                <a:gd name="connsiteX282" fmla="*/ 5444 w 19998"/>
                <a:gd name="connsiteY282" fmla="*/ 11268 h 19998"/>
                <a:gd name="connsiteX283" fmla="*/ 5339 w 19998"/>
                <a:gd name="connsiteY283" fmla="*/ 11146 h 19998"/>
                <a:gd name="connsiteX284" fmla="*/ 5251 w 19998"/>
                <a:gd name="connsiteY284" fmla="*/ 10849 h 19998"/>
                <a:gd name="connsiteX285" fmla="*/ 4784 w 19998"/>
                <a:gd name="connsiteY285" fmla="*/ 10539 h 19998"/>
                <a:gd name="connsiteX286" fmla="*/ 4603 w 19998"/>
                <a:gd name="connsiteY286" fmla="*/ 10497 h 19998"/>
                <a:gd name="connsiteX287" fmla="*/ 4620 w 19998"/>
                <a:gd name="connsiteY287" fmla="*/ 10476 h 19998"/>
                <a:gd name="connsiteX288" fmla="*/ 3877 w 19998"/>
                <a:gd name="connsiteY288" fmla="*/ 9395 h 19998"/>
                <a:gd name="connsiteX289" fmla="*/ 3941 w 19998"/>
                <a:gd name="connsiteY289" fmla="*/ 9353 h 19998"/>
                <a:gd name="connsiteX290" fmla="*/ 3918 w 19998"/>
                <a:gd name="connsiteY290" fmla="*/ 9353 h 19998"/>
                <a:gd name="connsiteX291" fmla="*/ 4168 w 19998"/>
                <a:gd name="connsiteY291" fmla="*/ 9071 h 19998"/>
                <a:gd name="connsiteX292" fmla="*/ 3753 w 19998"/>
                <a:gd name="connsiteY292" fmla="*/ 8829 h 19998"/>
                <a:gd name="connsiteX293" fmla="*/ 3899 w 19998"/>
                <a:gd name="connsiteY293" fmla="*/ 8645 h 19998"/>
                <a:gd name="connsiteX294" fmla="*/ 3899 w 19998"/>
                <a:gd name="connsiteY294" fmla="*/ 8521 h 19998"/>
                <a:gd name="connsiteX295" fmla="*/ 4472 w 19998"/>
                <a:gd name="connsiteY295" fmla="*/ 8666 h 19998"/>
                <a:gd name="connsiteX296" fmla="*/ 3877 w 19998"/>
                <a:gd name="connsiteY296" fmla="*/ 8457 h 19998"/>
                <a:gd name="connsiteX297" fmla="*/ 3689 w 19998"/>
                <a:gd name="connsiteY297" fmla="*/ 8587 h 19998"/>
                <a:gd name="connsiteX298" fmla="*/ 3360 w 19998"/>
                <a:gd name="connsiteY298" fmla="*/ 8401 h 19998"/>
                <a:gd name="connsiteX299" fmla="*/ 3303 w 19998"/>
                <a:gd name="connsiteY299" fmla="*/ 8239 h 19998"/>
                <a:gd name="connsiteX300" fmla="*/ 3465 w 19998"/>
                <a:gd name="connsiteY300" fmla="*/ 8077 h 19998"/>
                <a:gd name="connsiteX301" fmla="*/ 3344 w 19998"/>
                <a:gd name="connsiteY301" fmla="*/ 7910 h 19998"/>
                <a:gd name="connsiteX302" fmla="*/ 2844 w 19998"/>
                <a:gd name="connsiteY302" fmla="*/ 7933 h 19998"/>
                <a:gd name="connsiteX303" fmla="*/ 3115 w 19998"/>
                <a:gd name="connsiteY303" fmla="*/ 7651 h 19998"/>
                <a:gd name="connsiteX304" fmla="*/ 2477 w 19998"/>
                <a:gd name="connsiteY304" fmla="*/ 7750 h 19998"/>
                <a:gd name="connsiteX305" fmla="*/ 2477 w 19998"/>
                <a:gd name="connsiteY305" fmla="*/ 7973 h 19998"/>
                <a:gd name="connsiteX306" fmla="*/ 2127 w 19998"/>
                <a:gd name="connsiteY306" fmla="*/ 7442 h 19998"/>
                <a:gd name="connsiteX307" fmla="*/ 1831 w 19998"/>
                <a:gd name="connsiteY307" fmla="*/ 7261 h 19998"/>
                <a:gd name="connsiteX308" fmla="*/ 1260 w 19998"/>
                <a:gd name="connsiteY308" fmla="*/ 6996 h 19998"/>
                <a:gd name="connsiteX309" fmla="*/ 1276 w 19998"/>
                <a:gd name="connsiteY309" fmla="*/ 6975 h 19998"/>
                <a:gd name="connsiteX310" fmla="*/ 1260 w 19998"/>
                <a:gd name="connsiteY310" fmla="*/ 6958 h 19998"/>
                <a:gd name="connsiteX311" fmla="*/ 1172 w 19998"/>
                <a:gd name="connsiteY311" fmla="*/ 6892 h 19998"/>
                <a:gd name="connsiteX312" fmla="*/ 886 w 19998"/>
                <a:gd name="connsiteY312" fmla="*/ 6975 h 19998"/>
                <a:gd name="connsiteX313" fmla="*/ 679 w 19998"/>
                <a:gd name="connsiteY313" fmla="*/ 7099 h 19998"/>
                <a:gd name="connsiteX314" fmla="*/ 533 w 19998"/>
                <a:gd name="connsiteY314" fmla="*/ 7078 h 19998"/>
                <a:gd name="connsiteX315" fmla="*/ 533 w 19998"/>
                <a:gd name="connsiteY315" fmla="*/ 7022 h 19998"/>
                <a:gd name="connsiteX316" fmla="*/ 574 w 19998"/>
                <a:gd name="connsiteY316" fmla="*/ 6996 h 19998"/>
                <a:gd name="connsiteX317" fmla="*/ 305 w 19998"/>
                <a:gd name="connsiteY317" fmla="*/ 6568 h 19998"/>
                <a:gd name="connsiteX318" fmla="*/ 264 w 19998"/>
                <a:gd name="connsiteY318" fmla="*/ 6594 h 19998"/>
                <a:gd name="connsiteX319" fmla="*/ 164 w 19998"/>
                <a:gd name="connsiteY319" fmla="*/ 6528 h 19998"/>
                <a:gd name="connsiteX320" fmla="*/ 0 w 19998"/>
                <a:gd name="connsiteY320" fmla="*/ 6490 h 19998"/>
                <a:gd name="connsiteX321" fmla="*/ 17 w 19998"/>
                <a:gd name="connsiteY321" fmla="*/ 6465 h 19998"/>
                <a:gd name="connsiteX322" fmla="*/ 57 w 19998"/>
                <a:gd name="connsiteY322" fmla="*/ 6465 h 19998"/>
                <a:gd name="connsiteX323" fmla="*/ 695 w 19998"/>
                <a:gd name="connsiteY323" fmla="*/ 6408 h 19998"/>
                <a:gd name="connsiteX324" fmla="*/ 760 w 19998"/>
                <a:gd name="connsiteY324" fmla="*/ 6262 h 19998"/>
                <a:gd name="connsiteX325" fmla="*/ 433 w 19998"/>
                <a:gd name="connsiteY325" fmla="*/ 6084 h 19998"/>
                <a:gd name="connsiteX326" fmla="*/ 348 w 19998"/>
                <a:gd name="connsiteY326" fmla="*/ 6204 h 19998"/>
                <a:gd name="connsiteX327" fmla="*/ 329 w 19998"/>
                <a:gd name="connsiteY327" fmla="*/ 6204 h 19998"/>
                <a:gd name="connsiteX328" fmla="*/ 305 w 19998"/>
                <a:gd name="connsiteY328" fmla="*/ 6060 h 19998"/>
                <a:gd name="connsiteX329" fmla="*/ 348 w 19998"/>
                <a:gd name="connsiteY329" fmla="*/ 6044 h 19998"/>
                <a:gd name="connsiteX330" fmla="*/ 348 w 19998"/>
                <a:gd name="connsiteY330" fmla="*/ 5997 h 19998"/>
                <a:gd name="connsiteX331" fmla="*/ 248 w 19998"/>
                <a:gd name="connsiteY331" fmla="*/ 5997 h 19998"/>
                <a:gd name="connsiteX332" fmla="*/ 221 w 19998"/>
                <a:gd name="connsiteY332" fmla="*/ 5938 h 19998"/>
                <a:gd name="connsiteX333" fmla="*/ 329 w 19998"/>
                <a:gd name="connsiteY333" fmla="*/ 5938 h 19998"/>
                <a:gd name="connsiteX334" fmla="*/ 348 w 19998"/>
                <a:gd name="connsiteY334" fmla="*/ 5818 h 19998"/>
                <a:gd name="connsiteX335" fmla="*/ 391 w 19998"/>
                <a:gd name="connsiteY335" fmla="*/ 5818 h 19998"/>
                <a:gd name="connsiteX336" fmla="*/ 369 w 19998"/>
                <a:gd name="connsiteY336" fmla="*/ 5917 h 19998"/>
                <a:gd name="connsiteX337" fmla="*/ 433 w 19998"/>
                <a:gd name="connsiteY337" fmla="*/ 5877 h 19998"/>
                <a:gd name="connsiteX338" fmla="*/ 433 w 19998"/>
                <a:gd name="connsiteY338" fmla="*/ 5898 h 19998"/>
                <a:gd name="connsiteX339" fmla="*/ 410 w 19998"/>
                <a:gd name="connsiteY339" fmla="*/ 5917 h 19998"/>
                <a:gd name="connsiteX340" fmla="*/ 555 w 19998"/>
                <a:gd name="connsiteY340" fmla="*/ 5938 h 19998"/>
                <a:gd name="connsiteX341" fmla="*/ 555 w 19998"/>
                <a:gd name="connsiteY341" fmla="*/ 5955 h 19998"/>
                <a:gd name="connsiteX342" fmla="*/ 738 w 19998"/>
                <a:gd name="connsiteY342" fmla="*/ 5938 h 19998"/>
                <a:gd name="connsiteX343" fmla="*/ 695 w 19998"/>
                <a:gd name="connsiteY343" fmla="*/ 5835 h 19998"/>
                <a:gd name="connsiteX344" fmla="*/ 655 w 19998"/>
                <a:gd name="connsiteY344" fmla="*/ 5835 h 19998"/>
                <a:gd name="connsiteX345" fmla="*/ 598 w 19998"/>
                <a:gd name="connsiteY345" fmla="*/ 5736 h 19998"/>
                <a:gd name="connsiteX346" fmla="*/ 141 w 19998"/>
                <a:gd name="connsiteY346" fmla="*/ 5778 h 19998"/>
                <a:gd name="connsiteX347" fmla="*/ 141 w 19998"/>
                <a:gd name="connsiteY347" fmla="*/ 5795 h 19998"/>
                <a:gd name="connsiteX348" fmla="*/ 17 w 19998"/>
                <a:gd name="connsiteY348" fmla="*/ 5818 h 19998"/>
                <a:gd name="connsiteX349" fmla="*/ 141 w 19998"/>
                <a:gd name="connsiteY349" fmla="*/ 5287 h 19998"/>
                <a:gd name="connsiteX350" fmla="*/ 181 w 19998"/>
                <a:gd name="connsiteY350" fmla="*/ 5268 h 19998"/>
                <a:gd name="connsiteX351" fmla="*/ 348 w 19998"/>
                <a:gd name="connsiteY351" fmla="*/ 5247 h 19998"/>
                <a:gd name="connsiteX352" fmla="*/ 450 w 19998"/>
                <a:gd name="connsiteY352" fmla="*/ 5149 h 19998"/>
                <a:gd name="connsiteX353" fmla="*/ 617 w 19998"/>
                <a:gd name="connsiteY353" fmla="*/ 5149 h 19998"/>
                <a:gd name="connsiteX354" fmla="*/ 803 w 19998"/>
                <a:gd name="connsiteY354" fmla="*/ 5085 h 19998"/>
                <a:gd name="connsiteX355" fmla="*/ 826 w 19998"/>
                <a:gd name="connsiteY355" fmla="*/ 5106 h 19998"/>
                <a:gd name="connsiteX356" fmla="*/ 803 w 19998"/>
                <a:gd name="connsiteY356" fmla="*/ 5149 h 19998"/>
                <a:gd name="connsiteX357" fmla="*/ 1276 w 19998"/>
                <a:gd name="connsiteY357" fmla="*/ 5022 h 19998"/>
                <a:gd name="connsiteX358" fmla="*/ 1276 w 19998"/>
                <a:gd name="connsiteY358" fmla="*/ 5003 h 19998"/>
                <a:gd name="connsiteX359" fmla="*/ 1276 w 19998"/>
                <a:gd name="connsiteY359" fmla="*/ 5022 h 19998"/>
                <a:gd name="connsiteX360" fmla="*/ 1298 w 19998"/>
                <a:gd name="connsiteY360" fmla="*/ 5022 h 19998"/>
                <a:gd name="connsiteX361" fmla="*/ 1341 w 19998"/>
                <a:gd name="connsiteY361" fmla="*/ 5165 h 19998"/>
                <a:gd name="connsiteX362" fmla="*/ 1524 w 19998"/>
                <a:gd name="connsiteY362" fmla="*/ 5069 h 19998"/>
                <a:gd name="connsiteX363" fmla="*/ 1562 w 19998"/>
                <a:gd name="connsiteY363" fmla="*/ 5069 h 19998"/>
                <a:gd name="connsiteX364" fmla="*/ 1815 w 19998"/>
                <a:gd name="connsiteY364" fmla="*/ 5125 h 19998"/>
                <a:gd name="connsiteX365" fmla="*/ 1936 w 19998"/>
                <a:gd name="connsiteY365" fmla="*/ 5165 h 19998"/>
                <a:gd name="connsiteX366" fmla="*/ 1936 w 19998"/>
                <a:gd name="connsiteY366" fmla="*/ 5149 h 19998"/>
                <a:gd name="connsiteX367" fmla="*/ 1979 w 19998"/>
                <a:gd name="connsiteY367" fmla="*/ 5003 h 19998"/>
                <a:gd name="connsiteX368" fmla="*/ 1936 w 19998"/>
                <a:gd name="connsiteY368" fmla="*/ 4939 h 19998"/>
                <a:gd name="connsiteX369" fmla="*/ 2103 w 19998"/>
                <a:gd name="connsiteY369" fmla="*/ 4820 h 19998"/>
                <a:gd name="connsiteX370" fmla="*/ 2496 w 19998"/>
                <a:gd name="connsiteY370" fmla="*/ 4777 h 19998"/>
                <a:gd name="connsiteX371" fmla="*/ 2536 w 19998"/>
                <a:gd name="connsiteY371" fmla="*/ 4860 h 19998"/>
                <a:gd name="connsiteX372" fmla="*/ 2722 w 19998"/>
                <a:gd name="connsiteY372" fmla="*/ 4761 h 19998"/>
                <a:gd name="connsiteX373" fmla="*/ 2722 w 19998"/>
                <a:gd name="connsiteY373" fmla="*/ 4900 h 19998"/>
                <a:gd name="connsiteX374" fmla="*/ 2805 w 19998"/>
                <a:gd name="connsiteY374" fmla="*/ 4923 h 19998"/>
                <a:gd name="connsiteX375" fmla="*/ 2970 w 19998"/>
                <a:gd name="connsiteY375" fmla="*/ 5189 h 19998"/>
                <a:gd name="connsiteX376" fmla="*/ 3256 w 19998"/>
                <a:gd name="connsiteY376" fmla="*/ 5673 h 19998"/>
                <a:gd name="connsiteX377" fmla="*/ 3608 w 19998"/>
                <a:gd name="connsiteY377" fmla="*/ 5391 h 19998"/>
                <a:gd name="connsiteX378" fmla="*/ 3860 w 19998"/>
                <a:gd name="connsiteY378" fmla="*/ 5268 h 19998"/>
                <a:gd name="connsiteX379" fmla="*/ 3999 w 19998"/>
                <a:gd name="connsiteY379" fmla="*/ 5534 h 19998"/>
                <a:gd name="connsiteX380" fmla="*/ 4351 w 19998"/>
                <a:gd name="connsiteY380" fmla="*/ 5351 h 19998"/>
                <a:gd name="connsiteX381" fmla="*/ 4580 w 19998"/>
                <a:gd name="connsiteY381" fmla="*/ 5268 h 19998"/>
                <a:gd name="connsiteX382" fmla="*/ 4580 w 19998"/>
                <a:gd name="connsiteY382" fmla="*/ 5471 h 19998"/>
                <a:gd name="connsiteX383" fmla="*/ 4994 w 19998"/>
                <a:gd name="connsiteY383" fmla="*/ 5449 h 19998"/>
                <a:gd name="connsiteX384" fmla="*/ 5323 w 19998"/>
                <a:gd name="connsiteY384" fmla="*/ 5471 h 19998"/>
                <a:gd name="connsiteX385" fmla="*/ 5242 w 19998"/>
                <a:gd name="connsiteY385" fmla="*/ 5407 h 19998"/>
                <a:gd name="connsiteX386" fmla="*/ 4994 w 19998"/>
                <a:gd name="connsiteY386" fmla="*/ 5003 h 19998"/>
                <a:gd name="connsiteX387" fmla="*/ 4970 w 19998"/>
                <a:gd name="connsiteY387" fmla="*/ 5003 h 19998"/>
                <a:gd name="connsiteX388" fmla="*/ 5054 w 19998"/>
                <a:gd name="connsiteY388" fmla="*/ 4618 h 19998"/>
                <a:gd name="connsiteX389" fmla="*/ 5054 w 19998"/>
                <a:gd name="connsiteY389" fmla="*/ 4601 h 19998"/>
                <a:gd name="connsiteX390" fmla="*/ 5037 w 19998"/>
                <a:gd name="connsiteY390" fmla="*/ 4618 h 19998"/>
                <a:gd name="connsiteX391" fmla="*/ 5011 w 19998"/>
                <a:gd name="connsiteY391" fmla="*/ 4131 h 19998"/>
                <a:gd name="connsiteX392" fmla="*/ 4642 w 19998"/>
                <a:gd name="connsiteY392" fmla="*/ 3335 h 19998"/>
                <a:gd name="connsiteX393" fmla="*/ 4663 w 19998"/>
                <a:gd name="connsiteY393" fmla="*/ 3092 h 19998"/>
                <a:gd name="connsiteX394" fmla="*/ 4563 w 19998"/>
                <a:gd name="connsiteY394" fmla="*/ 3050 h 19998"/>
                <a:gd name="connsiteX395" fmla="*/ 4684 w 19998"/>
                <a:gd name="connsiteY395" fmla="*/ 2947 h 19998"/>
                <a:gd name="connsiteX396" fmla="*/ 5242 w 19998"/>
                <a:gd name="connsiteY396" fmla="*/ 3092 h 19998"/>
                <a:gd name="connsiteX397" fmla="*/ 5258 w 19998"/>
                <a:gd name="connsiteY397" fmla="*/ 3029 h 19998"/>
                <a:gd name="connsiteX398" fmla="*/ 5570 w 19998"/>
                <a:gd name="connsiteY398" fmla="*/ 3050 h 19998"/>
                <a:gd name="connsiteX399" fmla="*/ 5632 w 19998"/>
                <a:gd name="connsiteY399" fmla="*/ 3252 h 19998"/>
                <a:gd name="connsiteX400" fmla="*/ 5592 w 19998"/>
                <a:gd name="connsiteY400" fmla="*/ 3252 h 19998"/>
                <a:gd name="connsiteX401" fmla="*/ 5570 w 19998"/>
                <a:gd name="connsiteY401" fmla="*/ 3316 h 19998"/>
                <a:gd name="connsiteX402" fmla="*/ 5511 w 19998"/>
                <a:gd name="connsiteY402" fmla="*/ 3316 h 19998"/>
                <a:gd name="connsiteX403" fmla="*/ 5675 w 19998"/>
                <a:gd name="connsiteY403" fmla="*/ 3800 h 19998"/>
                <a:gd name="connsiteX404" fmla="*/ 5649 w 19998"/>
                <a:gd name="connsiteY404" fmla="*/ 3826 h 19998"/>
                <a:gd name="connsiteX405" fmla="*/ 5732 w 19998"/>
                <a:gd name="connsiteY405" fmla="*/ 3842 h 19998"/>
                <a:gd name="connsiteX406" fmla="*/ 5713 w 19998"/>
                <a:gd name="connsiteY406" fmla="*/ 3842 h 19998"/>
                <a:gd name="connsiteX407" fmla="*/ 5732 w 19998"/>
                <a:gd name="connsiteY407" fmla="*/ 3882 h 19998"/>
                <a:gd name="connsiteX408" fmla="*/ 5775 w 19998"/>
                <a:gd name="connsiteY408" fmla="*/ 3882 h 19998"/>
                <a:gd name="connsiteX409" fmla="*/ 5861 w 19998"/>
                <a:gd name="connsiteY409" fmla="*/ 3762 h 19998"/>
                <a:gd name="connsiteX410" fmla="*/ 6499 w 19998"/>
                <a:gd name="connsiteY410" fmla="*/ 3906 h 19998"/>
                <a:gd name="connsiteX411" fmla="*/ 7611 w 19998"/>
                <a:gd name="connsiteY411" fmla="*/ 3826 h 19998"/>
                <a:gd name="connsiteX412" fmla="*/ 7923 w 19998"/>
                <a:gd name="connsiteY412" fmla="*/ 3722 h 19998"/>
                <a:gd name="connsiteX413" fmla="*/ 8045 w 19998"/>
                <a:gd name="connsiteY413" fmla="*/ 3703 h 19998"/>
                <a:gd name="connsiteX414" fmla="*/ 7611 w 19998"/>
                <a:gd name="connsiteY414" fmla="*/ 3600 h 19998"/>
                <a:gd name="connsiteX415" fmla="*/ 7611 w 19998"/>
                <a:gd name="connsiteY415" fmla="*/ 3581 h 19998"/>
                <a:gd name="connsiteX416" fmla="*/ 7799 w 19998"/>
                <a:gd name="connsiteY416" fmla="*/ 3092 h 19998"/>
                <a:gd name="connsiteX417" fmla="*/ 9574 w 19998"/>
                <a:gd name="connsiteY417" fmla="*/ 2317 h 19998"/>
                <a:gd name="connsiteX418" fmla="*/ 9843 w 19998"/>
                <a:gd name="connsiteY418" fmla="*/ 1993 h 19998"/>
                <a:gd name="connsiteX419" fmla="*/ 9902 w 19998"/>
                <a:gd name="connsiteY419" fmla="*/ 2051 h 19998"/>
                <a:gd name="connsiteX420" fmla="*/ 10031 w 19998"/>
                <a:gd name="connsiteY420" fmla="*/ 2051 h 19998"/>
                <a:gd name="connsiteX421" fmla="*/ 9964 w 19998"/>
                <a:gd name="connsiteY421" fmla="*/ 1972 h 19998"/>
                <a:gd name="connsiteX422" fmla="*/ 9943 w 19998"/>
                <a:gd name="connsiteY422" fmla="*/ 1993 h 19998"/>
                <a:gd name="connsiteX423" fmla="*/ 9843 w 19998"/>
                <a:gd name="connsiteY423" fmla="*/ 1645 h 19998"/>
                <a:gd name="connsiteX424" fmla="*/ 9902 w 19998"/>
                <a:gd name="connsiteY424" fmla="*/ 1645 h 19998"/>
                <a:gd name="connsiteX425" fmla="*/ 9902 w 19998"/>
                <a:gd name="connsiteY425" fmla="*/ 1628 h 19998"/>
                <a:gd name="connsiteX426" fmla="*/ 9902 w 19998"/>
                <a:gd name="connsiteY426" fmla="*/ 1607 h 19998"/>
                <a:gd name="connsiteX427" fmla="*/ 9843 w 19998"/>
                <a:gd name="connsiteY427" fmla="*/ 1542 h 19998"/>
                <a:gd name="connsiteX428" fmla="*/ 9886 w 19998"/>
                <a:gd name="connsiteY428" fmla="*/ 1260 h 19998"/>
                <a:gd name="connsiteX429" fmla="*/ 9926 w 19998"/>
                <a:gd name="connsiteY429" fmla="*/ 1243 h 19998"/>
                <a:gd name="connsiteX430" fmla="*/ 9886 w 19998"/>
                <a:gd name="connsiteY430" fmla="*/ 815 h 19998"/>
                <a:gd name="connsiteX431" fmla="*/ 9902 w 19998"/>
                <a:gd name="connsiteY431" fmla="*/ 815 h 19998"/>
                <a:gd name="connsiteX432" fmla="*/ 9886 w 19998"/>
                <a:gd name="connsiteY432" fmla="*/ 484 h 19998"/>
                <a:gd name="connsiteX433" fmla="*/ 10645 w 19998"/>
                <a:gd name="connsiteY433" fmla="*/ 186 h 19998"/>
                <a:gd name="connsiteX434" fmla="*/ 11307 w 19998"/>
                <a:gd name="connsiteY434" fmla="*/ 0 h 19998"/>
                <a:gd name="connsiteX435" fmla="*/ 11431 w 19998"/>
                <a:gd name="connsiteY435" fmla="*/ 324 h 19998"/>
                <a:gd name="connsiteX436" fmla="*/ 11431 w 19998"/>
                <a:gd name="connsiteY436" fmla="*/ 630 h 19998"/>
                <a:gd name="connsiteX437" fmla="*/ 11577 w 19998"/>
                <a:gd name="connsiteY437" fmla="*/ 630 h 19998"/>
                <a:gd name="connsiteX438" fmla="*/ 11700 w 19998"/>
                <a:gd name="connsiteY438" fmla="*/ 832 h 19998"/>
                <a:gd name="connsiteX439" fmla="*/ 11822 w 19998"/>
                <a:gd name="connsiteY439" fmla="*/ 895 h 19998"/>
                <a:gd name="connsiteX440" fmla="*/ 12158 w 19998"/>
                <a:gd name="connsiteY440" fmla="*/ 670 h 19998"/>
                <a:gd name="connsiteX441" fmla="*/ 12279 w 19998"/>
                <a:gd name="connsiteY441" fmla="*/ 792 h 19998"/>
                <a:gd name="connsiteX442" fmla="*/ 12255 w 19998"/>
                <a:gd name="connsiteY442" fmla="*/ 815 h 19998"/>
                <a:gd name="connsiteX443" fmla="*/ 12360 w 19998"/>
                <a:gd name="connsiteY443" fmla="*/ 895 h 19998"/>
                <a:gd name="connsiteX444" fmla="*/ 12360 w 19998"/>
                <a:gd name="connsiteY444" fmla="*/ 912 h 19998"/>
                <a:gd name="connsiteX445" fmla="*/ 12339 w 19998"/>
                <a:gd name="connsiteY445" fmla="*/ 935 h 19998"/>
                <a:gd name="connsiteX446" fmla="*/ 12548 w 19998"/>
                <a:gd name="connsiteY446" fmla="*/ 1342 h 19998"/>
                <a:gd name="connsiteX447" fmla="*/ 12753 w 19998"/>
                <a:gd name="connsiteY447" fmla="*/ 1260 h 19998"/>
                <a:gd name="connsiteX448" fmla="*/ 12729 w 19998"/>
                <a:gd name="connsiteY448" fmla="*/ 1363 h 19998"/>
                <a:gd name="connsiteX449" fmla="*/ 12834 w 19998"/>
                <a:gd name="connsiteY449" fmla="*/ 1323 h 19998"/>
                <a:gd name="connsiteX450" fmla="*/ 12853 w 19998"/>
                <a:gd name="connsiteY450" fmla="*/ 1342 h 19998"/>
                <a:gd name="connsiteX451" fmla="*/ 12901 w 19998"/>
                <a:gd name="connsiteY451" fmla="*/ 1342 h 19998"/>
                <a:gd name="connsiteX452" fmla="*/ 13039 w 19998"/>
                <a:gd name="connsiteY452" fmla="*/ 1769 h 19998"/>
                <a:gd name="connsiteX453" fmla="*/ 13039 w 19998"/>
                <a:gd name="connsiteY453" fmla="*/ 1751 h 19998"/>
                <a:gd name="connsiteX454" fmla="*/ 13065 w 19998"/>
                <a:gd name="connsiteY454" fmla="*/ 1751 h 19998"/>
                <a:gd name="connsiteX455" fmla="*/ 13082 w 19998"/>
                <a:gd name="connsiteY455" fmla="*/ 1671 h 19998"/>
                <a:gd name="connsiteX456" fmla="*/ 13186 w 19998"/>
                <a:gd name="connsiteY456" fmla="*/ 1645 h 19998"/>
                <a:gd name="connsiteX457" fmla="*/ 13203 w 19998"/>
                <a:gd name="connsiteY457" fmla="*/ 1671 h 19998"/>
                <a:gd name="connsiteX458" fmla="*/ 13203 w 19998"/>
                <a:gd name="connsiteY458" fmla="*/ 1645 h 19998"/>
                <a:gd name="connsiteX459" fmla="*/ 13267 w 19998"/>
                <a:gd name="connsiteY459" fmla="*/ 1645 h 19998"/>
                <a:gd name="connsiteX460" fmla="*/ 13267 w 19998"/>
                <a:gd name="connsiteY460" fmla="*/ 1671 h 19998"/>
                <a:gd name="connsiteX461" fmla="*/ 13308 w 19998"/>
                <a:gd name="connsiteY461" fmla="*/ 1687 h 19998"/>
                <a:gd name="connsiteX462" fmla="*/ 13308 w 19998"/>
                <a:gd name="connsiteY462" fmla="*/ 1711 h 19998"/>
                <a:gd name="connsiteX463" fmla="*/ 13515 w 19998"/>
                <a:gd name="connsiteY463" fmla="*/ 1628 h 19998"/>
                <a:gd name="connsiteX464" fmla="*/ 13598 w 19998"/>
                <a:gd name="connsiteY464" fmla="*/ 1751 h 19998"/>
                <a:gd name="connsiteX465" fmla="*/ 13660 w 19998"/>
                <a:gd name="connsiteY465" fmla="*/ 1769 h 19998"/>
                <a:gd name="connsiteX466" fmla="*/ 13660 w 19998"/>
                <a:gd name="connsiteY466" fmla="*/ 1833 h 19998"/>
                <a:gd name="connsiteX467" fmla="*/ 13677 w 19998"/>
                <a:gd name="connsiteY467" fmla="*/ 1833 h 19998"/>
                <a:gd name="connsiteX468" fmla="*/ 13677 w 19998"/>
                <a:gd name="connsiteY468" fmla="*/ 1849 h 19998"/>
                <a:gd name="connsiteX469" fmla="*/ 13725 w 19998"/>
                <a:gd name="connsiteY469" fmla="*/ 1849 h 19998"/>
                <a:gd name="connsiteX470" fmla="*/ 13703 w 19998"/>
                <a:gd name="connsiteY470" fmla="*/ 1833 h 19998"/>
                <a:gd name="connsiteX471" fmla="*/ 13725 w 19998"/>
                <a:gd name="connsiteY471" fmla="*/ 1791 h 19998"/>
                <a:gd name="connsiteX472" fmla="*/ 13808 w 19998"/>
                <a:gd name="connsiteY472" fmla="*/ 1873 h 19998"/>
                <a:gd name="connsiteX473" fmla="*/ 13725 w 19998"/>
                <a:gd name="connsiteY473" fmla="*/ 2155 h 19998"/>
                <a:gd name="connsiteX474" fmla="*/ 13725 w 19998"/>
                <a:gd name="connsiteY474" fmla="*/ 2138 h 19998"/>
                <a:gd name="connsiteX475" fmla="*/ 13784 w 19998"/>
                <a:gd name="connsiteY475" fmla="*/ 2155 h 19998"/>
                <a:gd name="connsiteX476" fmla="*/ 13825 w 19998"/>
                <a:gd name="connsiteY476" fmla="*/ 2301 h 19998"/>
                <a:gd name="connsiteX477" fmla="*/ 13703 w 19998"/>
                <a:gd name="connsiteY477" fmla="*/ 2420 h 19998"/>
                <a:gd name="connsiteX478" fmla="*/ 13741 w 19998"/>
                <a:gd name="connsiteY478" fmla="*/ 2463 h 19998"/>
                <a:gd name="connsiteX479" fmla="*/ 13703 w 19998"/>
                <a:gd name="connsiteY479" fmla="*/ 2503 h 19998"/>
                <a:gd name="connsiteX480" fmla="*/ 13784 w 19998"/>
                <a:gd name="connsiteY480" fmla="*/ 2519 h 19998"/>
                <a:gd name="connsiteX481" fmla="*/ 13784 w 19998"/>
                <a:gd name="connsiteY481" fmla="*/ 2540 h 19998"/>
                <a:gd name="connsiteX482" fmla="*/ 13849 w 19998"/>
                <a:gd name="connsiteY482" fmla="*/ 2540 h 19998"/>
                <a:gd name="connsiteX483" fmla="*/ 14280 w 19998"/>
                <a:gd name="connsiteY483" fmla="*/ 2540 h 19998"/>
                <a:gd name="connsiteX484" fmla="*/ 14527 w 19998"/>
                <a:gd name="connsiteY484" fmla="*/ 2437 h 19998"/>
                <a:gd name="connsiteX485" fmla="*/ 14527 w 19998"/>
                <a:gd name="connsiteY485" fmla="*/ 2218 h 19998"/>
                <a:gd name="connsiteX486" fmla="*/ 14715 w 19998"/>
                <a:gd name="connsiteY486" fmla="*/ 2051 h 19998"/>
                <a:gd name="connsiteX487" fmla="*/ 14815 w 19998"/>
                <a:gd name="connsiteY487" fmla="*/ 2115 h 19998"/>
                <a:gd name="connsiteX488" fmla="*/ 14775 w 19998"/>
                <a:gd name="connsiteY488" fmla="*/ 2138 h 19998"/>
                <a:gd name="connsiteX489" fmla="*/ 14796 w 19998"/>
                <a:gd name="connsiteY489" fmla="*/ 2218 h 19998"/>
                <a:gd name="connsiteX490" fmla="*/ 14756 w 19998"/>
                <a:gd name="connsiteY490" fmla="*/ 2195 h 19998"/>
                <a:gd name="connsiteX491" fmla="*/ 14732 w 19998"/>
                <a:gd name="connsiteY491" fmla="*/ 2218 h 19998"/>
                <a:gd name="connsiteX492" fmla="*/ 14756 w 19998"/>
                <a:gd name="connsiteY492" fmla="*/ 2237 h 19998"/>
                <a:gd name="connsiteX493" fmla="*/ 14732 w 19998"/>
                <a:gd name="connsiteY493" fmla="*/ 2275 h 19998"/>
                <a:gd name="connsiteX494" fmla="*/ 14715 w 19998"/>
                <a:gd name="connsiteY494" fmla="*/ 2275 h 19998"/>
                <a:gd name="connsiteX495" fmla="*/ 14756 w 19998"/>
                <a:gd name="connsiteY495" fmla="*/ 2341 h 19998"/>
                <a:gd name="connsiteX496" fmla="*/ 14675 w 19998"/>
                <a:gd name="connsiteY496" fmla="*/ 2519 h 19998"/>
                <a:gd name="connsiteX497" fmla="*/ 14815 w 19998"/>
                <a:gd name="connsiteY497" fmla="*/ 2622 h 19998"/>
                <a:gd name="connsiteX498" fmla="*/ 14796 w 19998"/>
                <a:gd name="connsiteY498" fmla="*/ 2904 h 19998"/>
                <a:gd name="connsiteX499" fmla="*/ 14918 w 19998"/>
                <a:gd name="connsiteY499" fmla="*/ 2904 h 19998"/>
                <a:gd name="connsiteX500" fmla="*/ 14918 w 19998"/>
                <a:gd name="connsiteY500" fmla="*/ 2867 h 19998"/>
                <a:gd name="connsiteX501" fmla="*/ 15001 w 19998"/>
                <a:gd name="connsiteY501" fmla="*/ 2888 h 19998"/>
                <a:gd name="connsiteX502" fmla="*/ 15230 w 19998"/>
                <a:gd name="connsiteY502" fmla="*/ 3074 h 19998"/>
                <a:gd name="connsiteX503" fmla="*/ 15249 w 19998"/>
                <a:gd name="connsiteY503" fmla="*/ 3050 h 19998"/>
                <a:gd name="connsiteX504" fmla="*/ 15249 w 19998"/>
                <a:gd name="connsiteY504" fmla="*/ 3114 h 19998"/>
                <a:gd name="connsiteX505" fmla="*/ 15330 w 19998"/>
                <a:gd name="connsiteY505" fmla="*/ 3114 h 19998"/>
                <a:gd name="connsiteX506" fmla="*/ 15418 w 19998"/>
                <a:gd name="connsiteY506" fmla="*/ 3114 h 19998"/>
                <a:gd name="connsiteX507" fmla="*/ 15499 w 19998"/>
                <a:gd name="connsiteY507" fmla="*/ 3196 h 19998"/>
                <a:gd name="connsiteX508" fmla="*/ 15475 w 19998"/>
                <a:gd name="connsiteY508" fmla="*/ 3252 h 19998"/>
                <a:gd name="connsiteX509" fmla="*/ 15499 w 19998"/>
                <a:gd name="connsiteY509" fmla="*/ 3295 h 19998"/>
                <a:gd name="connsiteX510" fmla="*/ 15499 w 19998"/>
                <a:gd name="connsiteY510" fmla="*/ 3276 h 19998"/>
                <a:gd name="connsiteX511" fmla="*/ 15599 w 19998"/>
                <a:gd name="connsiteY511" fmla="*/ 3276 h 19998"/>
                <a:gd name="connsiteX512" fmla="*/ 15704 w 19998"/>
                <a:gd name="connsiteY512" fmla="*/ 3374 h 19998"/>
                <a:gd name="connsiteX513" fmla="*/ 15682 w 19998"/>
                <a:gd name="connsiteY513" fmla="*/ 3414 h 19998"/>
                <a:gd name="connsiteX514" fmla="*/ 15723 w 19998"/>
                <a:gd name="connsiteY514" fmla="*/ 3478 h 19998"/>
                <a:gd name="connsiteX515" fmla="*/ 15704 w 19998"/>
                <a:gd name="connsiteY515" fmla="*/ 3497 h 19998"/>
                <a:gd name="connsiteX516" fmla="*/ 15747 w 19998"/>
                <a:gd name="connsiteY516" fmla="*/ 3534 h 19998"/>
                <a:gd name="connsiteX517" fmla="*/ 15747 w 19998"/>
                <a:gd name="connsiteY517" fmla="*/ 3518 h 19998"/>
                <a:gd name="connsiteX518" fmla="*/ 15935 w 19998"/>
                <a:gd name="connsiteY518" fmla="*/ 3478 h 19998"/>
                <a:gd name="connsiteX519" fmla="*/ 15935 w 19998"/>
                <a:gd name="connsiteY519" fmla="*/ 3518 h 19998"/>
                <a:gd name="connsiteX520" fmla="*/ 15951 w 19998"/>
                <a:gd name="connsiteY520" fmla="*/ 3518 h 19998"/>
                <a:gd name="connsiteX521" fmla="*/ 15992 w 19998"/>
                <a:gd name="connsiteY521" fmla="*/ 3414 h 19998"/>
                <a:gd name="connsiteX522" fmla="*/ 16156 w 19998"/>
                <a:gd name="connsiteY522" fmla="*/ 3414 h 19998"/>
                <a:gd name="connsiteX523" fmla="*/ 16156 w 19998"/>
                <a:gd name="connsiteY523" fmla="*/ 3374 h 19998"/>
                <a:gd name="connsiteX524" fmla="*/ 16302 w 19998"/>
                <a:gd name="connsiteY524" fmla="*/ 3436 h 19998"/>
                <a:gd name="connsiteX525" fmla="*/ 16285 w 19998"/>
                <a:gd name="connsiteY525" fmla="*/ 3454 h 19998"/>
                <a:gd name="connsiteX526" fmla="*/ 16366 w 19998"/>
                <a:gd name="connsiteY526" fmla="*/ 3518 h 19998"/>
                <a:gd name="connsiteX527" fmla="*/ 16490 w 19998"/>
                <a:gd name="connsiteY527" fmla="*/ 3518 h 19998"/>
                <a:gd name="connsiteX528" fmla="*/ 16506 w 19998"/>
                <a:gd name="connsiteY528" fmla="*/ 3600 h 19998"/>
                <a:gd name="connsiteX529" fmla="*/ 16590 w 19998"/>
                <a:gd name="connsiteY529" fmla="*/ 3624 h 19998"/>
                <a:gd name="connsiteX530" fmla="*/ 16611 w 19998"/>
                <a:gd name="connsiteY530" fmla="*/ 3581 h 19998"/>
                <a:gd name="connsiteX531" fmla="*/ 16694 w 19998"/>
                <a:gd name="connsiteY531" fmla="*/ 3600 h 19998"/>
                <a:gd name="connsiteX532" fmla="*/ 16694 w 19998"/>
                <a:gd name="connsiteY532" fmla="*/ 3560 h 19998"/>
                <a:gd name="connsiteX533" fmla="*/ 16716 w 19998"/>
                <a:gd name="connsiteY533" fmla="*/ 3560 h 19998"/>
                <a:gd name="connsiteX534" fmla="*/ 16716 w 19998"/>
                <a:gd name="connsiteY534" fmla="*/ 3518 h 19998"/>
                <a:gd name="connsiteX535" fmla="*/ 16759 w 19998"/>
                <a:gd name="connsiteY535" fmla="*/ 3497 h 19998"/>
                <a:gd name="connsiteX536" fmla="*/ 16759 w 19998"/>
                <a:gd name="connsiteY536" fmla="*/ 3478 h 19998"/>
                <a:gd name="connsiteX537" fmla="*/ 16940 w 19998"/>
                <a:gd name="connsiteY537" fmla="*/ 3478 h 19998"/>
                <a:gd name="connsiteX538" fmla="*/ 17085 w 19998"/>
                <a:gd name="connsiteY538" fmla="*/ 3560 h 19998"/>
                <a:gd name="connsiteX539" fmla="*/ 17085 w 19998"/>
                <a:gd name="connsiteY539" fmla="*/ 3534 h 19998"/>
                <a:gd name="connsiteX540" fmla="*/ 17192 w 19998"/>
                <a:gd name="connsiteY540" fmla="*/ 3518 h 19998"/>
                <a:gd name="connsiteX541" fmla="*/ 17192 w 19998"/>
                <a:gd name="connsiteY541" fmla="*/ 3534 h 19998"/>
                <a:gd name="connsiteX542" fmla="*/ 17373 w 19998"/>
                <a:gd name="connsiteY542" fmla="*/ 3640 h 19998"/>
                <a:gd name="connsiteX543" fmla="*/ 17354 w 19998"/>
                <a:gd name="connsiteY543" fmla="*/ 3663 h 19998"/>
                <a:gd name="connsiteX544" fmla="*/ 17437 w 19998"/>
                <a:gd name="connsiteY544" fmla="*/ 3783 h 19998"/>
                <a:gd name="connsiteX545" fmla="*/ 17397 w 19998"/>
                <a:gd name="connsiteY545" fmla="*/ 3783 h 19998"/>
                <a:gd name="connsiteX546" fmla="*/ 17414 w 19998"/>
                <a:gd name="connsiteY546" fmla="*/ 3826 h 19998"/>
                <a:gd name="connsiteX547" fmla="*/ 17437 w 19998"/>
                <a:gd name="connsiteY547" fmla="*/ 3826 h 19998"/>
                <a:gd name="connsiteX548" fmla="*/ 17602 w 19998"/>
                <a:gd name="connsiteY548" fmla="*/ 4028 h 19998"/>
                <a:gd name="connsiteX549" fmla="*/ 17623 w 19998"/>
                <a:gd name="connsiteY549" fmla="*/ 4091 h 19998"/>
                <a:gd name="connsiteX550" fmla="*/ 17642 w 19998"/>
                <a:gd name="connsiteY550" fmla="*/ 4091 h 19998"/>
                <a:gd name="connsiteX551" fmla="*/ 17683 w 19998"/>
                <a:gd name="connsiteY551" fmla="*/ 4211 h 19998"/>
                <a:gd name="connsiteX552" fmla="*/ 17849 w 19998"/>
                <a:gd name="connsiteY552" fmla="*/ 4211 h 19998"/>
                <a:gd name="connsiteX553" fmla="*/ 17849 w 19998"/>
                <a:gd name="connsiteY553" fmla="*/ 4171 h 19998"/>
                <a:gd name="connsiteX554" fmla="*/ 17871 w 19998"/>
                <a:gd name="connsiteY554" fmla="*/ 4171 h 19998"/>
                <a:gd name="connsiteX555" fmla="*/ 17830 w 19998"/>
                <a:gd name="connsiteY555" fmla="*/ 4091 h 19998"/>
                <a:gd name="connsiteX556" fmla="*/ 17871 w 19998"/>
                <a:gd name="connsiteY556" fmla="*/ 4065 h 19998"/>
                <a:gd name="connsiteX557" fmla="*/ 17935 w 19998"/>
                <a:gd name="connsiteY557" fmla="*/ 4091 h 19998"/>
                <a:gd name="connsiteX558" fmla="*/ 17976 w 19998"/>
                <a:gd name="connsiteY558" fmla="*/ 4065 h 19998"/>
                <a:gd name="connsiteX559" fmla="*/ 18019 w 19998"/>
                <a:gd name="connsiteY559" fmla="*/ 4091 h 19998"/>
                <a:gd name="connsiteX560" fmla="*/ 18140 w 19998"/>
                <a:gd name="connsiteY560" fmla="*/ 4131 h 19998"/>
                <a:gd name="connsiteX561" fmla="*/ 18183 w 19998"/>
                <a:gd name="connsiteY561" fmla="*/ 4293 h 19998"/>
                <a:gd name="connsiteX562" fmla="*/ 18200 w 19998"/>
                <a:gd name="connsiteY562" fmla="*/ 4293 h 19998"/>
                <a:gd name="connsiteX563" fmla="*/ 18223 w 19998"/>
                <a:gd name="connsiteY563" fmla="*/ 4211 h 19998"/>
                <a:gd name="connsiteX564" fmla="*/ 18240 w 19998"/>
                <a:gd name="connsiteY564" fmla="*/ 4211 h 19998"/>
                <a:gd name="connsiteX565" fmla="*/ 18240 w 19998"/>
                <a:gd name="connsiteY565" fmla="*/ 4230 h 19998"/>
                <a:gd name="connsiteX566" fmla="*/ 18281 w 19998"/>
                <a:gd name="connsiteY566" fmla="*/ 4230 h 19998"/>
                <a:gd name="connsiteX567" fmla="*/ 18328 w 19998"/>
                <a:gd name="connsiteY567" fmla="*/ 4270 h 19998"/>
                <a:gd name="connsiteX568" fmla="*/ 18369 w 19998"/>
                <a:gd name="connsiteY568" fmla="*/ 4253 h 19998"/>
                <a:gd name="connsiteX569" fmla="*/ 18388 w 19998"/>
                <a:gd name="connsiteY569" fmla="*/ 4270 h 19998"/>
                <a:gd name="connsiteX570" fmla="*/ 18531 w 19998"/>
                <a:gd name="connsiteY570" fmla="*/ 4253 h 19998"/>
                <a:gd name="connsiteX571" fmla="*/ 18531 w 19998"/>
                <a:gd name="connsiteY571" fmla="*/ 4270 h 19998"/>
                <a:gd name="connsiteX572" fmla="*/ 18631 w 19998"/>
                <a:gd name="connsiteY572" fmla="*/ 4211 h 19998"/>
                <a:gd name="connsiteX573" fmla="*/ 18631 w 19998"/>
                <a:gd name="connsiteY573" fmla="*/ 4131 h 19998"/>
                <a:gd name="connsiteX574" fmla="*/ 18762 w 19998"/>
                <a:gd name="connsiteY574" fmla="*/ 4108 h 19998"/>
                <a:gd name="connsiteX575" fmla="*/ 18778 w 19998"/>
                <a:gd name="connsiteY575" fmla="*/ 4148 h 19998"/>
                <a:gd name="connsiteX576" fmla="*/ 18821 w 19998"/>
                <a:gd name="connsiteY576" fmla="*/ 4131 h 19998"/>
                <a:gd name="connsiteX577" fmla="*/ 18943 w 19998"/>
                <a:gd name="connsiteY577" fmla="*/ 4333 h 19998"/>
                <a:gd name="connsiteX578" fmla="*/ 19047 w 19998"/>
                <a:gd name="connsiteY578" fmla="*/ 4333 h 19998"/>
                <a:gd name="connsiteX579" fmla="*/ 19064 w 19998"/>
                <a:gd name="connsiteY579" fmla="*/ 4392 h 19998"/>
                <a:gd name="connsiteX580" fmla="*/ 19152 w 19998"/>
                <a:gd name="connsiteY580" fmla="*/ 4392 h 19998"/>
                <a:gd name="connsiteX581" fmla="*/ 19152 w 19998"/>
                <a:gd name="connsiteY581" fmla="*/ 4373 h 19998"/>
                <a:gd name="connsiteX582" fmla="*/ 19212 w 19998"/>
                <a:gd name="connsiteY582" fmla="*/ 4373 h 19998"/>
                <a:gd name="connsiteX583" fmla="*/ 19212 w 19998"/>
                <a:gd name="connsiteY583" fmla="*/ 4392 h 19998"/>
                <a:gd name="connsiteX584" fmla="*/ 19317 w 19998"/>
                <a:gd name="connsiteY584" fmla="*/ 4333 h 19998"/>
                <a:gd name="connsiteX585" fmla="*/ 19417 w 19998"/>
                <a:gd name="connsiteY585" fmla="*/ 4392 h 19998"/>
                <a:gd name="connsiteX586" fmla="*/ 19443 w 19998"/>
                <a:gd name="connsiteY586" fmla="*/ 4373 h 19998"/>
                <a:gd name="connsiteX587" fmla="*/ 19500 w 19998"/>
                <a:gd name="connsiteY587" fmla="*/ 4373 h 19998"/>
                <a:gd name="connsiteX588" fmla="*/ 19521 w 19998"/>
                <a:gd name="connsiteY588" fmla="*/ 4352 h 19998"/>
                <a:gd name="connsiteX589" fmla="*/ 19998 w 19998"/>
                <a:gd name="connsiteY589" fmla="*/ 4512 h 19998"/>
                <a:gd name="connsiteX590" fmla="*/ 19750 w 19998"/>
                <a:gd name="connsiteY590" fmla="*/ 4939 h 19998"/>
                <a:gd name="connsiteX591" fmla="*/ 19712 w 19998"/>
                <a:gd name="connsiteY591" fmla="*/ 4939 h 19998"/>
                <a:gd name="connsiteX592" fmla="*/ 19686 w 19998"/>
                <a:gd name="connsiteY592" fmla="*/ 5003 h 19998"/>
                <a:gd name="connsiteX593" fmla="*/ 19645 w 19998"/>
                <a:gd name="connsiteY593" fmla="*/ 5003 h 19998"/>
                <a:gd name="connsiteX594" fmla="*/ 19131 w 19998"/>
                <a:gd name="connsiteY594" fmla="*/ 6512 h 19998"/>
                <a:gd name="connsiteX595" fmla="*/ 19236 w 19998"/>
                <a:gd name="connsiteY595" fmla="*/ 7750 h 19998"/>
                <a:gd name="connsiteX596" fmla="*/ 19212 w 19998"/>
                <a:gd name="connsiteY596" fmla="*/ 7750 h 19998"/>
                <a:gd name="connsiteX597" fmla="*/ 19090 w 19998"/>
                <a:gd name="connsiteY597" fmla="*/ 7870 h 19998"/>
                <a:gd name="connsiteX598" fmla="*/ 19152 w 19998"/>
                <a:gd name="connsiteY598" fmla="*/ 7853 h 19998"/>
                <a:gd name="connsiteX599" fmla="*/ 19064 w 19998"/>
                <a:gd name="connsiteY599" fmla="*/ 7973 h 19998"/>
                <a:gd name="connsiteX600" fmla="*/ 18983 w 19998"/>
                <a:gd name="connsiteY600" fmla="*/ 7973 h 19998"/>
                <a:gd name="connsiteX601" fmla="*/ 18714 w 19998"/>
                <a:gd name="connsiteY601" fmla="*/ 8135 h 19998"/>
                <a:gd name="connsiteX602" fmla="*/ 18695 w 19998"/>
                <a:gd name="connsiteY602" fmla="*/ 8093 h 19998"/>
                <a:gd name="connsiteX603" fmla="*/ 18614 w 19998"/>
                <a:gd name="connsiteY603" fmla="*/ 7997 h 19998"/>
                <a:gd name="connsiteX604" fmla="*/ 18304 w 19998"/>
                <a:gd name="connsiteY60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533 w 19998"/>
                <a:gd name="connsiteY208" fmla="*/ 19262 h 19998"/>
                <a:gd name="connsiteX209" fmla="*/ 9533 w 19998"/>
                <a:gd name="connsiteY209" fmla="*/ 19368 h 19998"/>
                <a:gd name="connsiteX210" fmla="*/ 9452 w 19998"/>
                <a:gd name="connsiteY210" fmla="*/ 19368 h 19998"/>
                <a:gd name="connsiteX211" fmla="*/ 9288 w 19998"/>
                <a:gd name="connsiteY211" fmla="*/ 19076 h 19998"/>
                <a:gd name="connsiteX212" fmla="*/ 8935 w 19998"/>
                <a:gd name="connsiteY212" fmla="*/ 19076 h 19998"/>
                <a:gd name="connsiteX213" fmla="*/ 8478 w 19998"/>
                <a:gd name="connsiteY213" fmla="*/ 18837 h 19998"/>
                <a:gd name="connsiteX214" fmla="*/ 8381 w 19998"/>
                <a:gd name="connsiteY214" fmla="*/ 18795 h 19998"/>
                <a:gd name="connsiteX215" fmla="*/ 8357 w 19998"/>
                <a:gd name="connsiteY215" fmla="*/ 18820 h 19998"/>
                <a:gd name="connsiteX216" fmla="*/ 8169 w 19998"/>
                <a:gd name="connsiteY216" fmla="*/ 18773 h 19998"/>
                <a:gd name="connsiteX217" fmla="*/ 8128 w 19998"/>
                <a:gd name="connsiteY217" fmla="*/ 18820 h 19998"/>
                <a:gd name="connsiteX218" fmla="*/ 8150 w 19998"/>
                <a:gd name="connsiteY218" fmla="*/ 18877 h 19998"/>
                <a:gd name="connsiteX219" fmla="*/ 8109 w 19998"/>
                <a:gd name="connsiteY219" fmla="*/ 18940 h 19998"/>
                <a:gd name="connsiteX220" fmla="*/ 8128 w 19998"/>
                <a:gd name="connsiteY220" fmla="*/ 18957 h 19998"/>
                <a:gd name="connsiteX221" fmla="*/ 8109 w 19998"/>
                <a:gd name="connsiteY221" fmla="*/ 18997 h 19998"/>
                <a:gd name="connsiteX222" fmla="*/ 8150 w 19998"/>
                <a:gd name="connsiteY222" fmla="*/ 19142 h 19998"/>
                <a:gd name="connsiteX223" fmla="*/ 8007 w 19998"/>
                <a:gd name="connsiteY223" fmla="*/ 19119 h 19998"/>
                <a:gd name="connsiteX224" fmla="*/ 7907 w 19998"/>
                <a:gd name="connsiteY224" fmla="*/ 19119 h 19998"/>
                <a:gd name="connsiteX225" fmla="*/ 7676 w 19998"/>
                <a:gd name="connsiteY225" fmla="*/ 19119 h 19998"/>
                <a:gd name="connsiteX226" fmla="*/ 7511 w 19998"/>
                <a:gd name="connsiteY226" fmla="*/ 19159 h 19998"/>
                <a:gd name="connsiteX227" fmla="*/ 6892 w 19998"/>
                <a:gd name="connsiteY227" fmla="*/ 19102 h 19998"/>
                <a:gd name="connsiteX228" fmla="*/ 6868 w 19998"/>
                <a:gd name="connsiteY228" fmla="*/ 19060 h 19998"/>
                <a:gd name="connsiteX229" fmla="*/ 6730 w 19998"/>
                <a:gd name="connsiteY229" fmla="*/ 18877 h 19998"/>
                <a:gd name="connsiteX230" fmla="*/ 6599 w 19998"/>
                <a:gd name="connsiteY230" fmla="*/ 18837 h 19998"/>
                <a:gd name="connsiteX231" fmla="*/ 6478 w 19998"/>
                <a:gd name="connsiteY231" fmla="*/ 18731 h 19998"/>
                <a:gd name="connsiteX232" fmla="*/ 6254 w 19998"/>
                <a:gd name="connsiteY232" fmla="*/ 18858 h 19998"/>
                <a:gd name="connsiteX233" fmla="*/ 6149 w 19998"/>
                <a:gd name="connsiteY233" fmla="*/ 18773 h 19998"/>
                <a:gd name="connsiteX234" fmla="*/ 6066 w 19998"/>
                <a:gd name="connsiteY234" fmla="*/ 18877 h 19998"/>
                <a:gd name="connsiteX235" fmla="*/ 6025 w 19998"/>
                <a:gd name="connsiteY235" fmla="*/ 18858 h 19998"/>
                <a:gd name="connsiteX236" fmla="*/ 5861 w 19998"/>
                <a:gd name="connsiteY236" fmla="*/ 18632 h 19998"/>
                <a:gd name="connsiteX237" fmla="*/ 5820 w 19998"/>
                <a:gd name="connsiteY237" fmla="*/ 18632 h 19998"/>
                <a:gd name="connsiteX238" fmla="*/ 5732 w 19998"/>
                <a:gd name="connsiteY238" fmla="*/ 18447 h 19998"/>
                <a:gd name="connsiteX239" fmla="*/ 5075 w 19998"/>
                <a:gd name="connsiteY239" fmla="*/ 18310 h 19998"/>
                <a:gd name="connsiteX240" fmla="*/ 4806 w 19998"/>
                <a:gd name="connsiteY240" fmla="*/ 18165 h 19998"/>
                <a:gd name="connsiteX241" fmla="*/ 4725 w 19998"/>
                <a:gd name="connsiteY241" fmla="*/ 18247 h 19998"/>
                <a:gd name="connsiteX242" fmla="*/ 4515 w 19998"/>
                <a:gd name="connsiteY242" fmla="*/ 18101 h 19998"/>
                <a:gd name="connsiteX243" fmla="*/ 4684 w 19998"/>
                <a:gd name="connsiteY243" fmla="*/ 17737 h 19998"/>
                <a:gd name="connsiteX244" fmla="*/ 4415 w 19998"/>
                <a:gd name="connsiteY244" fmla="*/ 17634 h 19998"/>
                <a:gd name="connsiteX245" fmla="*/ 4294 w 19998"/>
                <a:gd name="connsiteY245" fmla="*/ 17594 h 19998"/>
                <a:gd name="connsiteX246" fmla="*/ 4103 w 19998"/>
                <a:gd name="connsiteY246" fmla="*/ 17617 h 19998"/>
                <a:gd name="connsiteX247" fmla="*/ 4063 w 19998"/>
                <a:gd name="connsiteY247" fmla="*/ 17495 h 19998"/>
                <a:gd name="connsiteX248" fmla="*/ 4041 w 19998"/>
                <a:gd name="connsiteY248" fmla="*/ 17495 h 19998"/>
                <a:gd name="connsiteX249" fmla="*/ 4025 w 19998"/>
                <a:gd name="connsiteY249" fmla="*/ 17432 h 19998"/>
                <a:gd name="connsiteX250" fmla="*/ 4103 w 19998"/>
                <a:gd name="connsiteY250" fmla="*/ 17415 h 19998"/>
                <a:gd name="connsiteX251" fmla="*/ 4251 w 19998"/>
                <a:gd name="connsiteY251" fmla="*/ 17389 h 19998"/>
                <a:gd name="connsiteX252" fmla="*/ 4251 w 19998"/>
                <a:gd name="connsiteY252" fmla="*/ 17373 h 19998"/>
                <a:gd name="connsiteX253" fmla="*/ 4499 w 19998"/>
                <a:gd name="connsiteY253" fmla="*/ 17084 h 19998"/>
                <a:gd name="connsiteX254" fmla="*/ 5037 w 19998"/>
                <a:gd name="connsiteY254" fmla="*/ 14969 h 19998"/>
                <a:gd name="connsiteX255" fmla="*/ 5011 w 19998"/>
                <a:gd name="connsiteY255" fmla="*/ 14767 h 19998"/>
                <a:gd name="connsiteX256" fmla="*/ 5218 w 19998"/>
                <a:gd name="connsiteY256" fmla="*/ 14525 h 19998"/>
                <a:gd name="connsiteX257" fmla="*/ 5427 w 19998"/>
                <a:gd name="connsiteY257" fmla="*/ 14583 h 19998"/>
                <a:gd name="connsiteX258" fmla="*/ 5444 w 19998"/>
                <a:gd name="connsiteY258" fmla="*/ 14525 h 19998"/>
                <a:gd name="connsiteX259" fmla="*/ 5387 w 19998"/>
                <a:gd name="connsiteY259" fmla="*/ 14464 h 19998"/>
                <a:gd name="connsiteX260" fmla="*/ 5427 w 19998"/>
                <a:gd name="connsiteY260" fmla="*/ 14485 h 19998"/>
                <a:gd name="connsiteX261" fmla="*/ 5427 w 19998"/>
                <a:gd name="connsiteY261" fmla="*/ 14464 h 19998"/>
                <a:gd name="connsiteX262" fmla="*/ 5218 w 19998"/>
                <a:gd name="connsiteY262" fmla="*/ 14318 h 19998"/>
                <a:gd name="connsiteX263" fmla="*/ 5075 w 19998"/>
                <a:gd name="connsiteY263" fmla="*/ 14647 h 19998"/>
                <a:gd name="connsiteX264" fmla="*/ 5037 w 19998"/>
                <a:gd name="connsiteY264" fmla="*/ 14623 h 19998"/>
                <a:gd name="connsiteX265" fmla="*/ 5427 w 19998"/>
                <a:gd name="connsiteY265" fmla="*/ 12509 h 19998"/>
                <a:gd name="connsiteX266" fmla="*/ 5470 w 19998"/>
                <a:gd name="connsiteY266" fmla="*/ 12492 h 19998"/>
                <a:gd name="connsiteX267" fmla="*/ 5511 w 19998"/>
                <a:gd name="connsiteY267" fmla="*/ 12548 h 19998"/>
                <a:gd name="connsiteX268" fmla="*/ 5961 w 19998"/>
                <a:gd name="connsiteY268" fmla="*/ 13284 h 19998"/>
                <a:gd name="connsiteX269" fmla="*/ 6352 w 19998"/>
                <a:gd name="connsiteY269" fmla="*/ 14017 h 19998"/>
                <a:gd name="connsiteX270" fmla="*/ 6352 w 19998"/>
                <a:gd name="connsiteY270" fmla="*/ 13808 h 19998"/>
                <a:gd name="connsiteX271" fmla="*/ 6001 w 19998"/>
                <a:gd name="connsiteY271" fmla="*/ 13058 h 19998"/>
                <a:gd name="connsiteX272" fmla="*/ 5675 w 19998"/>
                <a:gd name="connsiteY272" fmla="*/ 12532 h 19998"/>
                <a:gd name="connsiteX273" fmla="*/ 5551 w 19998"/>
                <a:gd name="connsiteY273" fmla="*/ 12410 h 19998"/>
                <a:gd name="connsiteX274" fmla="*/ 5258 w 19998"/>
                <a:gd name="connsiteY274" fmla="*/ 12227 h 19998"/>
                <a:gd name="connsiteX275" fmla="*/ 5242 w 19998"/>
                <a:gd name="connsiteY275" fmla="*/ 12243 h 19998"/>
                <a:gd name="connsiteX276" fmla="*/ 5175 w 19998"/>
                <a:gd name="connsiteY276" fmla="*/ 11961 h 19998"/>
                <a:gd name="connsiteX277" fmla="*/ 5363 w 19998"/>
                <a:gd name="connsiteY277" fmla="*/ 11961 h 19998"/>
                <a:gd name="connsiteX278" fmla="*/ 5487 w 19998"/>
                <a:gd name="connsiteY278" fmla="*/ 11653 h 19998"/>
                <a:gd name="connsiteX279" fmla="*/ 5470 w 19998"/>
                <a:gd name="connsiteY279" fmla="*/ 11653 h 19998"/>
                <a:gd name="connsiteX280" fmla="*/ 5470 w 19998"/>
                <a:gd name="connsiteY280" fmla="*/ 11637 h 19998"/>
                <a:gd name="connsiteX281" fmla="*/ 5444 w 19998"/>
                <a:gd name="connsiteY281" fmla="*/ 11268 h 19998"/>
                <a:gd name="connsiteX282" fmla="*/ 5339 w 19998"/>
                <a:gd name="connsiteY282" fmla="*/ 11146 h 19998"/>
                <a:gd name="connsiteX283" fmla="*/ 5251 w 19998"/>
                <a:gd name="connsiteY283" fmla="*/ 10849 h 19998"/>
                <a:gd name="connsiteX284" fmla="*/ 4784 w 19998"/>
                <a:gd name="connsiteY284" fmla="*/ 10539 h 19998"/>
                <a:gd name="connsiteX285" fmla="*/ 4603 w 19998"/>
                <a:gd name="connsiteY285" fmla="*/ 10497 h 19998"/>
                <a:gd name="connsiteX286" fmla="*/ 4620 w 19998"/>
                <a:gd name="connsiteY286" fmla="*/ 10476 h 19998"/>
                <a:gd name="connsiteX287" fmla="*/ 3877 w 19998"/>
                <a:gd name="connsiteY287" fmla="*/ 9395 h 19998"/>
                <a:gd name="connsiteX288" fmla="*/ 3941 w 19998"/>
                <a:gd name="connsiteY288" fmla="*/ 9353 h 19998"/>
                <a:gd name="connsiteX289" fmla="*/ 3918 w 19998"/>
                <a:gd name="connsiteY289" fmla="*/ 9353 h 19998"/>
                <a:gd name="connsiteX290" fmla="*/ 4168 w 19998"/>
                <a:gd name="connsiteY290" fmla="*/ 9071 h 19998"/>
                <a:gd name="connsiteX291" fmla="*/ 3753 w 19998"/>
                <a:gd name="connsiteY291" fmla="*/ 8829 h 19998"/>
                <a:gd name="connsiteX292" fmla="*/ 3899 w 19998"/>
                <a:gd name="connsiteY292" fmla="*/ 8645 h 19998"/>
                <a:gd name="connsiteX293" fmla="*/ 3899 w 19998"/>
                <a:gd name="connsiteY293" fmla="*/ 8521 h 19998"/>
                <a:gd name="connsiteX294" fmla="*/ 4472 w 19998"/>
                <a:gd name="connsiteY294" fmla="*/ 8666 h 19998"/>
                <a:gd name="connsiteX295" fmla="*/ 3877 w 19998"/>
                <a:gd name="connsiteY295" fmla="*/ 8457 h 19998"/>
                <a:gd name="connsiteX296" fmla="*/ 3689 w 19998"/>
                <a:gd name="connsiteY296" fmla="*/ 8587 h 19998"/>
                <a:gd name="connsiteX297" fmla="*/ 3360 w 19998"/>
                <a:gd name="connsiteY297" fmla="*/ 8401 h 19998"/>
                <a:gd name="connsiteX298" fmla="*/ 3303 w 19998"/>
                <a:gd name="connsiteY298" fmla="*/ 8239 h 19998"/>
                <a:gd name="connsiteX299" fmla="*/ 3465 w 19998"/>
                <a:gd name="connsiteY299" fmla="*/ 8077 h 19998"/>
                <a:gd name="connsiteX300" fmla="*/ 3344 w 19998"/>
                <a:gd name="connsiteY300" fmla="*/ 7910 h 19998"/>
                <a:gd name="connsiteX301" fmla="*/ 2844 w 19998"/>
                <a:gd name="connsiteY301" fmla="*/ 7933 h 19998"/>
                <a:gd name="connsiteX302" fmla="*/ 3115 w 19998"/>
                <a:gd name="connsiteY302" fmla="*/ 7651 h 19998"/>
                <a:gd name="connsiteX303" fmla="*/ 2477 w 19998"/>
                <a:gd name="connsiteY303" fmla="*/ 7750 h 19998"/>
                <a:gd name="connsiteX304" fmla="*/ 2477 w 19998"/>
                <a:gd name="connsiteY304" fmla="*/ 7973 h 19998"/>
                <a:gd name="connsiteX305" fmla="*/ 2127 w 19998"/>
                <a:gd name="connsiteY305" fmla="*/ 7442 h 19998"/>
                <a:gd name="connsiteX306" fmla="*/ 1831 w 19998"/>
                <a:gd name="connsiteY306" fmla="*/ 7261 h 19998"/>
                <a:gd name="connsiteX307" fmla="*/ 1260 w 19998"/>
                <a:gd name="connsiteY307" fmla="*/ 6996 h 19998"/>
                <a:gd name="connsiteX308" fmla="*/ 1276 w 19998"/>
                <a:gd name="connsiteY308" fmla="*/ 6975 h 19998"/>
                <a:gd name="connsiteX309" fmla="*/ 1260 w 19998"/>
                <a:gd name="connsiteY309" fmla="*/ 6958 h 19998"/>
                <a:gd name="connsiteX310" fmla="*/ 1172 w 19998"/>
                <a:gd name="connsiteY310" fmla="*/ 6892 h 19998"/>
                <a:gd name="connsiteX311" fmla="*/ 886 w 19998"/>
                <a:gd name="connsiteY311" fmla="*/ 6975 h 19998"/>
                <a:gd name="connsiteX312" fmla="*/ 679 w 19998"/>
                <a:gd name="connsiteY312" fmla="*/ 7099 h 19998"/>
                <a:gd name="connsiteX313" fmla="*/ 533 w 19998"/>
                <a:gd name="connsiteY313" fmla="*/ 7078 h 19998"/>
                <a:gd name="connsiteX314" fmla="*/ 533 w 19998"/>
                <a:gd name="connsiteY314" fmla="*/ 7022 h 19998"/>
                <a:gd name="connsiteX315" fmla="*/ 574 w 19998"/>
                <a:gd name="connsiteY315" fmla="*/ 6996 h 19998"/>
                <a:gd name="connsiteX316" fmla="*/ 305 w 19998"/>
                <a:gd name="connsiteY316" fmla="*/ 6568 h 19998"/>
                <a:gd name="connsiteX317" fmla="*/ 264 w 19998"/>
                <a:gd name="connsiteY317" fmla="*/ 6594 h 19998"/>
                <a:gd name="connsiteX318" fmla="*/ 164 w 19998"/>
                <a:gd name="connsiteY318" fmla="*/ 6528 h 19998"/>
                <a:gd name="connsiteX319" fmla="*/ 0 w 19998"/>
                <a:gd name="connsiteY319" fmla="*/ 6490 h 19998"/>
                <a:gd name="connsiteX320" fmla="*/ 17 w 19998"/>
                <a:gd name="connsiteY320" fmla="*/ 6465 h 19998"/>
                <a:gd name="connsiteX321" fmla="*/ 57 w 19998"/>
                <a:gd name="connsiteY321" fmla="*/ 6465 h 19998"/>
                <a:gd name="connsiteX322" fmla="*/ 695 w 19998"/>
                <a:gd name="connsiteY322" fmla="*/ 6408 h 19998"/>
                <a:gd name="connsiteX323" fmla="*/ 760 w 19998"/>
                <a:gd name="connsiteY323" fmla="*/ 6262 h 19998"/>
                <a:gd name="connsiteX324" fmla="*/ 433 w 19998"/>
                <a:gd name="connsiteY324" fmla="*/ 6084 h 19998"/>
                <a:gd name="connsiteX325" fmla="*/ 348 w 19998"/>
                <a:gd name="connsiteY325" fmla="*/ 6204 h 19998"/>
                <a:gd name="connsiteX326" fmla="*/ 329 w 19998"/>
                <a:gd name="connsiteY326" fmla="*/ 6204 h 19998"/>
                <a:gd name="connsiteX327" fmla="*/ 305 w 19998"/>
                <a:gd name="connsiteY327" fmla="*/ 6060 h 19998"/>
                <a:gd name="connsiteX328" fmla="*/ 348 w 19998"/>
                <a:gd name="connsiteY328" fmla="*/ 6044 h 19998"/>
                <a:gd name="connsiteX329" fmla="*/ 348 w 19998"/>
                <a:gd name="connsiteY329" fmla="*/ 5997 h 19998"/>
                <a:gd name="connsiteX330" fmla="*/ 248 w 19998"/>
                <a:gd name="connsiteY330" fmla="*/ 5997 h 19998"/>
                <a:gd name="connsiteX331" fmla="*/ 221 w 19998"/>
                <a:gd name="connsiteY331" fmla="*/ 5938 h 19998"/>
                <a:gd name="connsiteX332" fmla="*/ 329 w 19998"/>
                <a:gd name="connsiteY332" fmla="*/ 5938 h 19998"/>
                <a:gd name="connsiteX333" fmla="*/ 348 w 19998"/>
                <a:gd name="connsiteY333" fmla="*/ 5818 h 19998"/>
                <a:gd name="connsiteX334" fmla="*/ 391 w 19998"/>
                <a:gd name="connsiteY334" fmla="*/ 5818 h 19998"/>
                <a:gd name="connsiteX335" fmla="*/ 369 w 19998"/>
                <a:gd name="connsiteY335" fmla="*/ 5917 h 19998"/>
                <a:gd name="connsiteX336" fmla="*/ 433 w 19998"/>
                <a:gd name="connsiteY336" fmla="*/ 5877 h 19998"/>
                <a:gd name="connsiteX337" fmla="*/ 433 w 19998"/>
                <a:gd name="connsiteY337" fmla="*/ 5898 h 19998"/>
                <a:gd name="connsiteX338" fmla="*/ 410 w 19998"/>
                <a:gd name="connsiteY338" fmla="*/ 5917 h 19998"/>
                <a:gd name="connsiteX339" fmla="*/ 555 w 19998"/>
                <a:gd name="connsiteY339" fmla="*/ 5938 h 19998"/>
                <a:gd name="connsiteX340" fmla="*/ 555 w 19998"/>
                <a:gd name="connsiteY340" fmla="*/ 5955 h 19998"/>
                <a:gd name="connsiteX341" fmla="*/ 738 w 19998"/>
                <a:gd name="connsiteY341" fmla="*/ 5938 h 19998"/>
                <a:gd name="connsiteX342" fmla="*/ 695 w 19998"/>
                <a:gd name="connsiteY342" fmla="*/ 5835 h 19998"/>
                <a:gd name="connsiteX343" fmla="*/ 655 w 19998"/>
                <a:gd name="connsiteY343" fmla="*/ 5835 h 19998"/>
                <a:gd name="connsiteX344" fmla="*/ 598 w 19998"/>
                <a:gd name="connsiteY344" fmla="*/ 5736 h 19998"/>
                <a:gd name="connsiteX345" fmla="*/ 141 w 19998"/>
                <a:gd name="connsiteY345" fmla="*/ 5778 h 19998"/>
                <a:gd name="connsiteX346" fmla="*/ 141 w 19998"/>
                <a:gd name="connsiteY346" fmla="*/ 5795 h 19998"/>
                <a:gd name="connsiteX347" fmla="*/ 17 w 19998"/>
                <a:gd name="connsiteY347" fmla="*/ 5818 h 19998"/>
                <a:gd name="connsiteX348" fmla="*/ 141 w 19998"/>
                <a:gd name="connsiteY348" fmla="*/ 5287 h 19998"/>
                <a:gd name="connsiteX349" fmla="*/ 181 w 19998"/>
                <a:gd name="connsiteY349" fmla="*/ 5268 h 19998"/>
                <a:gd name="connsiteX350" fmla="*/ 348 w 19998"/>
                <a:gd name="connsiteY350" fmla="*/ 5247 h 19998"/>
                <a:gd name="connsiteX351" fmla="*/ 450 w 19998"/>
                <a:gd name="connsiteY351" fmla="*/ 5149 h 19998"/>
                <a:gd name="connsiteX352" fmla="*/ 617 w 19998"/>
                <a:gd name="connsiteY352" fmla="*/ 5149 h 19998"/>
                <a:gd name="connsiteX353" fmla="*/ 803 w 19998"/>
                <a:gd name="connsiteY353" fmla="*/ 5085 h 19998"/>
                <a:gd name="connsiteX354" fmla="*/ 826 w 19998"/>
                <a:gd name="connsiteY354" fmla="*/ 5106 h 19998"/>
                <a:gd name="connsiteX355" fmla="*/ 803 w 19998"/>
                <a:gd name="connsiteY355" fmla="*/ 5149 h 19998"/>
                <a:gd name="connsiteX356" fmla="*/ 1276 w 19998"/>
                <a:gd name="connsiteY356" fmla="*/ 5022 h 19998"/>
                <a:gd name="connsiteX357" fmla="*/ 1276 w 19998"/>
                <a:gd name="connsiteY357" fmla="*/ 5003 h 19998"/>
                <a:gd name="connsiteX358" fmla="*/ 1276 w 19998"/>
                <a:gd name="connsiteY358" fmla="*/ 5022 h 19998"/>
                <a:gd name="connsiteX359" fmla="*/ 1298 w 19998"/>
                <a:gd name="connsiteY359" fmla="*/ 5022 h 19998"/>
                <a:gd name="connsiteX360" fmla="*/ 1341 w 19998"/>
                <a:gd name="connsiteY360" fmla="*/ 5165 h 19998"/>
                <a:gd name="connsiteX361" fmla="*/ 1524 w 19998"/>
                <a:gd name="connsiteY361" fmla="*/ 5069 h 19998"/>
                <a:gd name="connsiteX362" fmla="*/ 1562 w 19998"/>
                <a:gd name="connsiteY362" fmla="*/ 5069 h 19998"/>
                <a:gd name="connsiteX363" fmla="*/ 1815 w 19998"/>
                <a:gd name="connsiteY363" fmla="*/ 5125 h 19998"/>
                <a:gd name="connsiteX364" fmla="*/ 1936 w 19998"/>
                <a:gd name="connsiteY364" fmla="*/ 5165 h 19998"/>
                <a:gd name="connsiteX365" fmla="*/ 1936 w 19998"/>
                <a:gd name="connsiteY365" fmla="*/ 5149 h 19998"/>
                <a:gd name="connsiteX366" fmla="*/ 1979 w 19998"/>
                <a:gd name="connsiteY366" fmla="*/ 5003 h 19998"/>
                <a:gd name="connsiteX367" fmla="*/ 1936 w 19998"/>
                <a:gd name="connsiteY367" fmla="*/ 4939 h 19998"/>
                <a:gd name="connsiteX368" fmla="*/ 2103 w 19998"/>
                <a:gd name="connsiteY368" fmla="*/ 4820 h 19998"/>
                <a:gd name="connsiteX369" fmla="*/ 2496 w 19998"/>
                <a:gd name="connsiteY369" fmla="*/ 4777 h 19998"/>
                <a:gd name="connsiteX370" fmla="*/ 2536 w 19998"/>
                <a:gd name="connsiteY370" fmla="*/ 4860 h 19998"/>
                <a:gd name="connsiteX371" fmla="*/ 2722 w 19998"/>
                <a:gd name="connsiteY371" fmla="*/ 4761 h 19998"/>
                <a:gd name="connsiteX372" fmla="*/ 2722 w 19998"/>
                <a:gd name="connsiteY372" fmla="*/ 4900 h 19998"/>
                <a:gd name="connsiteX373" fmla="*/ 2805 w 19998"/>
                <a:gd name="connsiteY373" fmla="*/ 4923 h 19998"/>
                <a:gd name="connsiteX374" fmla="*/ 2970 w 19998"/>
                <a:gd name="connsiteY374" fmla="*/ 5189 h 19998"/>
                <a:gd name="connsiteX375" fmla="*/ 3256 w 19998"/>
                <a:gd name="connsiteY375" fmla="*/ 5673 h 19998"/>
                <a:gd name="connsiteX376" fmla="*/ 3608 w 19998"/>
                <a:gd name="connsiteY376" fmla="*/ 5391 h 19998"/>
                <a:gd name="connsiteX377" fmla="*/ 3860 w 19998"/>
                <a:gd name="connsiteY377" fmla="*/ 5268 h 19998"/>
                <a:gd name="connsiteX378" fmla="*/ 3999 w 19998"/>
                <a:gd name="connsiteY378" fmla="*/ 5534 h 19998"/>
                <a:gd name="connsiteX379" fmla="*/ 4351 w 19998"/>
                <a:gd name="connsiteY379" fmla="*/ 5351 h 19998"/>
                <a:gd name="connsiteX380" fmla="*/ 4580 w 19998"/>
                <a:gd name="connsiteY380" fmla="*/ 5268 h 19998"/>
                <a:gd name="connsiteX381" fmla="*/ 4580 w 19998"/>
                <a:gd name="connsiteY381" fmla="*/ 5471 h 19998"/>
                <a:gd name="connsiteX382" fmla="*/ 4994 w 19998"/>
                <a:gd name="connsiteY382" fmla="*/ 5449 h 19998"/>
                <a:gd name="connsiteX383" fmla="*/ 5323 w 19998"/>
                <a:gd name="connsiteY383" fmla="*/ 5471 h 19998"/>
                <a:gd name="connsiteX384" fmla="*/ 5242 w 19998"/>
                <a:gd name="connsiteY384" fmla="*/ 5407 h 19998"/>
                <a:gd name="connsiteX385" fmla="*/ 4994 w 19998"/>
                <a:gd name="connsiteY385" fmla="*/ 5003 h 19998"/>
                <a:gd name="connsiteX386" fmla="*/ 4970 w 19998"/>
                <a:gd name="connsiteY386" fmla="*/ 5003 h 19998"/>
                <a:gd name="connsiteX387" fmla="*/ 5054 w 19998"/>
                <a:gd name="connsiteY387" fmla="*/ 4618 h 19998"/>
                <a:gd name="connsiteX388" fmla="*/ 5054 w 19998"/>
                <a:gd name="connsiteY388" fmla="*/ 4601 h 19998"/>
                <a:gd name="connsiteX389" fmla="*/ 5037 w 19998"/>
                <a:gd name="connsiteY389" fmla="*/ 4618 h 19998"/>
                <a:gd name="connsiteX390" fmla="*/ 5011 w 19998"/>
                <a:gd name="connsiteY390" fmla="*/ 4131 h 19998"/>
                <a:gd name="connsiteX391" fmla="*/ 4642 w 19998"/>
                <a:gd name="connsiteY391" fmla="*/ 3335 h 19998"/>
                <a:gd name="connsiteX392" fmla="*/ 4663 w 19998"/>
                <a:gd name="connsiteY392" fmla="*/ 3092 h 19998"/>
                <a:gd name="connsiteX393" fmla="*/ 4563 w 19998"/>
                <a:gd name="connsiteY393" fmla="*/ 3050 h 19998"/>
                <a:gd name="connsiteX394" fmla="*/ 4684 w 19998"/>
                <a:gd name="connsiteY394" fmla="*/ 2947 h 19998"/>
                <a:gd name="connsiteX395" fmla="*/ 5242 w 19998"/>
                <a:gd name="connsiteY395" fmla="*/ 3092 h 19998"/>
                <a:gd name="connsiteX396" fmla="*/ 5258 w 19998"/>
                <a:gd name="connsiteY396" fmla="*/ 3029 h 19998"/>
                <a:gd name="connsiteX397" fmla="*/ 5570 w 19998"/>
                <a:gd name="connsiteY397" fmla="*/ 3050 h 19998"/>
                <a:gd name="connsiteX398" fmla="*/ 5632 w 19998"/>
                <a:gd name="connsiteY398" fmla="*/ 3252 h 19998"/>
                <a:gd name="connsiteX399" fmla="*/ 5592 w 19998"/>
                <a:gd name="connsiteY399" fmla="*/ 3252 h 19998"/>
                <a:gd name="connsiteX400" fmla="*/ 5570 w 19998"/>
                <a:gd name="connsiteY400" fmla="*/ 3316 h 19998"/>
                <a:gd name="connsiteX401" fmla="*/ 5511 w 19998"/>
                <a:gd name="connsiteY401" fmla="*/ 3316 h 19998"/>
                <a:gd name="connsiteX402" fmla="*/ 5675 w 19998"/>
                <a:gd name="connsiteY402" fmla="*/ 3800 h 19998"/>
                <a:gd name="connsiteX403" fmla="*/ 5649 w 19998"/>
                <a:gd name="connsiteY403" fmla="*/ 3826 h 19998"/>
                <a:gd name="connsiteX404" fmla="*/ 5732 w 19998"/>
                <a:gd name="connsiteY404" fmla="*/ 3842 h 19998"/>
                <a:gd name="connsiteX405" fmla="*/ 5713 w 19998"/>
                <a:gd name="connsiteY405" fmla="*/ 3842 h 19998"/>
                <a:gd name="connsiteX406" fmla="*/ 5732 w 19998"/>
                <a:gd name="connsiteY406" fmla="*/ 3882 h 19998"/>
                <a:gd name="connsiteX407" fmla="*/ 5775 w 19998"/>
                <a:gd name="connsiteY407" fmla="*/ 3882 h 19998"/>
                <a:gd name="connsiteX408" fmla="*/ 5861 w 19998"/>
                <a:gd name="connsiteY408" fmla="*/ 3762 h 19998"/>
                <a:gd name="connsiteX409" fmla="*/ 6499 w 19998"/>
                <a:gd name="connsiteY409" fmla="*/ 3906 h 19998"/>
                <a:gd name="connsiteX410" fmla="*/ 7611 w 19998"/>
                <a:gd name="connsiteY410" fmla="*/ 3826 h 19998"/>
                <a:gd name="connsiteX411" fmla="*/ 7923 w 19998"/>
                <a:gd name="connsiteY411" fmla="*/ 3722 h 19998"/>
                <a:gd name="connsiteX412" fmla="*/ 8045 w 19998"/>
                <a:gd name="connsiteY412" fmla="*/ 3703 h 19998"/>
                <a:gd name="connsiteX413" fmla="*/ 7611 w 19998"/>
                <a:gd name="connsiteY413" fmla="*/ 3600 h 19998"/>
                <a:gd name="connsiteX414" fmla="*/ 7611 w 19998"/>
                <a:gd name="connsiteY414" fmla="*/ 3581 h 19998"/>
                <a:gd name="connsiteX415" fmla="*/ 7799 w 19998"/>
                <a:gd name="connsiteY415" fmla="*/ 3092 h 19998"/>
                <a:gd name="connsiteX416" fmla="*/ 9574 w 19998"/>
                <a:gd name="connsiteY416" fmla="*/ 2317 h 19998"/>
                <a:gd name="connsiteX417" fmla="*/ 9843 w 19998"/>
                <a:gd name="connsiteY417" fmla="*/ 1993 h 19998"/>
                <a:gd name="connsiteX418" fmla="*/ 9902 w 19998"/>
                <a:gd name="connsiteY418" fmla="*/ 2051 h 19998"/>
                <a:gd name="connsiteX419" fmla="*/ 10031 w 19998"/>
                <a:gd name="connsiteY419" fmla="*/ 2051 h 19998"/>
                <a:gd name="connsiteX420" fmla="*/ 9964 w 19998"/>
                <a:gd name="connsiteY420" fmla="*/ 1972 h 19998"/>
                <a:gd name="connsiteX421" fmla="*/ 9943 w 19998"/>
                <a:gd name="connsiteY421" fmla="*/ 1993 h 19998"/>
                <a:gd name="connsiteX422" fmla="*/ 9843 w 19998"/>
                <a:gd name="connsiteY422" fmla="*/ 1645 h 19998"/>
                <a:gd name="connsiteX423" fmla="*/ 9902 w 19998"/>
                <a:gd name="connsiteY423" fmla="*/ 1645 h 19998"/>
                <a:gd name="connsiteX424" fmla="*/ 9902 w 19998"/>
                <a:gd name="connsiteY424" fmla="*/ 1628 h 19998"/>
                <a:gd name="connsiteX425" fmla="*/ 9902 w 19998"/>
                <a:gd name="connsiteY425" fmla="*/ 1607 h 19998"/>
                <a:gd name="connsiteX426" fmla="*/ 9843 w 19998"/>
                <a:gd name="connsiteY426" fmla="*/ 1542 h 19998"/>
                <a:gd name="connsiteX427" fmla="*/ 9886 w 19998"/>
                <a:gd name="connsiteY427" fmla="*/ 1260 h 19998"/>
                <a:gd name="connsiteX428" fmla="*/ 9926 w 19998"/>
                <a:gd name="connsiteY428" fmla="*/ 1243 h 19998"/>
                <a:gd name="connsiteX429" fmla="*/ 9886 w 19998"/>
                <a:gd name="connsiteY429" fmla="*/ 815 h 19998"/>
                <a:gd name="connsiteX430" fmla="*/ 9902 w 19998"/>
                <a:gd name="connsiteY430" fmla="*/ 815 h 19998"/>
                <a:gd name="connsiteX431" fmla="*/ 9886 w 19998"/>
                <a:gd name="connsiteY431" fmla="*/ 484 h 19998"/>
                <a:gd name="connsiteX432" fmla="*/ 10645 w 19998"/>
                <a:gd name="connsiteY432" fmla="*/ 186 h 19998"/>
                <a:gd name="connsiteX433" fmla="*/ 11307 w 19998"/>
                <a:gd name="connsiteY433" fmla="*/ 0 h 19998"/>
                <a:gd name="connsiteX434" fmla="*/ 11431 w 19998"/>
                <a:gd name="connsiteY434" fmla="*/ 324 h 19998"/>
                <a:gd name="connsiteX435" fmla="*/ 11431 w 19998"/>
                <a:gd name="connsiteY435" fmla="*/ 630 h 19998"/>
                <a:gd name="connsiteX436" fmla="*/ 11577 w 19998"/>
                <a:gd name="connsiteY436" fmla="*/ 630 h 19998"/>
                <a:gd name="connsiteX437" fmla="*/ 11700 w 19998"/>
                <a:gd name="connsiteY437" fmla="*/ 832 h 19998"/>
                <a:gd name="connsiteX438" fmla="*/ 11822 w 19998"/>
                <a:gd name="connsiteY438" fmla="*/ 895 h 19998"/>
                <a:gd name="connsiteX439" fmla="*/ 12158 w 19998"/>
                <a:gd name="connsiteY439" fmla="*/ 670 h 19998"/>
                <a:gd name="connsiteX440" fmla="*/ 12279 w 19998"/>
                <a:gd name="connsiteY440" fmla="*/ 792 h 19998"/>
                <a:gd name="connsiteX441" fmla="*/ 12255 w 19998"/>
                <a:gd name="connsiteY441" fmla="*/ 815 h 19998"/>
                <a:gd name="connsiteX442" fmla="*/ 12360 w 19998"/>
                <a:gd name="connsiteY442" fmla="*/ 895 h 19998"/>
                <a:gd name="connsiteX443" fmla="*/ 12360 w 19998"/>
                <a:gd name="connsiteY443" fmla="*/ 912 h 19998"/>
                <a:gd name="connsiteX444" fmla="*/ 12339 w 19998"/>
                <a:gd name="connsiteY444" fmla="*/ 935 h 19998"/>
                <a:gd name="connsiteX445" fmla="*/ 12548 w 19998"/>
                <a:gd name="connsiteY445" fmla="*/ 1342 h 19998"/>
                <a:gd name="connsiteX446" fmla="*/ 12753 w 19998"/>
                <a:gd name="connsiteY446" fmla="*/ 1260 h 19998"/>
                <a:gd name="connsiteX447" fmla="*/ 12729 w 19998"/>
                <a:gd name="connsiteY447" fmla="*/ 1363 h 19998"/>
                <a:gd name="connsiteX448" fmla="*/ 12834 w 19998"/>
                <a:gd name="connsiteY448" fmla="*/ 1323 h 19998"/>
                <a:gd name="connsiteX449" fmla="*/ 12853 w 19998"/>
                <a:gd name="connsiteY449" fmla="*/ 1342 h 19998"/>
                <a:gd name="connsiteX450" fmla="*/ 12901 w 19998"/>
                <a:gd name="connsiteY450" fmla="*/ 1342 h 19998"/>
                <a:gd name="connsiteX451" fmla="*/ 13039 w 19998"/>
                <a:gd name="connsiteY451" fmla="*/ 1769 h 19998"/>
                <a:gd name="connsiteX452" fmla="*/ 13039 w 19998"/>
                <a:gd name="connsiteY452" fmla="*/ 1751 h 19998"/>
                <a:gd name="connsiteX453" fmla="*/ 13065 w 19998"/>
                <a:gd name="connsiteY453" fmla="*/ 1751 h 19998"/>
                <a:gd name="connsiteX454" fmla="*/ 13082 w 19998"/>
                <a:gd name="connsiteY454" fmla="*/ 1671 h 19998"/>
                <a:gd name="connsiteX455" fmla="*/ 13186 w 19998"/>
                <a:gd name="connsiteY455" fmla="*/ 1645 h 19998"/>
                <a:gd name="connsiteX456" fmla="*/ 13203 w 19998"/>
                <a:gd name="connsiteY456" fmla="*/ 1671 h 19998"/>
                <a:gd name="connsiteX457" fmla="*/ 13203 w 19998"/>
                <a:gd name="connsiteY457" fmla="*/ 1645 h 19998"/>
                <a:gd name="connsiteX458" fmla="*/ 13267 w 19998"/>
                <a:gd name="connsiteY458" fmla="*/ 1645 h 19998"/>
                <a:gd name="connsiteX459" fmla="*/ 13267 w 19998"/>
                <a:gd name="connsiteY459" fmla="*/ 1671 h 19998"/>
                <a:gd name="connsiteX460" fmla="*/ 13308 w 19998"/>
                <a:gd name="connsiteY460" fmla="*/ 1687 h 19998"/>
                <a:gd name="connsiteX461" fmla="*/ 13308 w 19998"/>
                <a:gd name="connsiteY461" fmla="*/ 1711 h 19998"/>
                <a:gd name="connsiteX462" fmla="*/ 13515 w 19998"/>
                <a:gd name="connsiteY462" fmla="*/ 1628 h 19998"/>
                <a:gd name="connsiteX463" fmla="*/ 13598 w 19998"/>
                <a:gd name="connsiteY463" fmla="*/ 1751 h 19998"/>
                <a:gd name="connsiteX464" fmla="*/ 13660 w 19998"/>
                <a:gd name="connsiteY464" fmla="*/ 1769 h 19998"/>
                <a:gd name="connsiteX465" fmla="*/ 13660 w 19998"/>
                <a:gd name="connsiteY465" fmla="*/ 1833 h 19998"/>
                <a:gd name="connsiteX466" fmla="*/ 13677 w 19998"/>
                <a:gd name="connsiteY466" fmla="*/ 1833 h 19998"/>
                <a:gd name="connsiteX467" fmla="*/ 13677 w 19998"/>
                <a:gd name="connsiteY467" fmla="*/ 1849 h 19998"/>
                <a:gd name="connsiteX468" fmla="*/ 13725 w 19998"/>
                <a:gd name="connsiteY468" fmla="*/ 1849 h 19998"/>
                <a:gd name="connsiteX469" fmla="*/ 13703 w 19998"/>
                <a:gd name="connsiteY469" fmla="*/ 1833 h 19998"/>
                <a:gd name="connsiteX470" fmla="*/ 13725 w 19998"/>
                <a:gd name="connsiteY470" fmla="*/ 1791 h 19998"/>
                <a:gd name="connsiteX471" fmla="*/ 13808 w 19998"/>
                <a:gd name="connsiteY471" fmla="*/ 1873 h 19998"/>
                <a:gd name="connsiteX472" fmla="*/ 13725 w 19998"/>
                <a:gd name="connsiteY472" fmla="*/ 2155 h 19998"/>
                <a:gd name="connsiteX473" fmla="*/ 13725 w 19998"/>
                <a:gd name="connsiteY473" fmla="*/ 2138 h 19998"/>
                <a:gd name="connsiteX474" fmla="*/ 13784 w 19998"/>
                <a:gd name="connsiteY474" fmla="*/ 2155 h 19998"/>
                <a:gd name="connsiteX475" fmla="*/ 13825 w 19998"/>
                <a:gd name="connsiteY475" fmla="*/ 2301 h 19998"/>
                <a:gd name="connsiteX476" fmla="*/ 13703 w 19998"/>
                <a:gd name="connsiteY476" fmla="*/ 2420 h 19998"/>
                <a:gd name="connsiteX477" fmla="*/ 13741 w 19998"/>
                <a:gd name="connsiteY477" fmla="*/ 2463 h 19998"/>
                <a:gd name="connsiteX478" fmla="*/ 13703 w 19998"/>
                <a:gd name="connsiteY478" fmla="*/ 2503 h 19998"/>
                <a:gd name="connsiteX479" fmla="*/ 13784 w 19998"/>
                <a:gd name="connsiteY479" fmla="*/ 2519 h 19998"/>
                <a:gd name="connsiteX480" fmla="*/ 13784 w 19998"/>
                <a:gd name="connsiteY480" fmla="*/ 2540 h 19998"/>
                <a:gd name="connsiteX481" fmla="*/ 13849 w 19998"/>
                <a:gd name="connsiteY481" fmla="*/ 2540 h 19998"/>
                <a:gd name="connsiteX482" fmla="*/ 14280 w 19998"/>
                <a:gd name="connsiteY482" fmla="*/ 2540 h 19998"/>
                <a:gd name="connsiteX483" fmla="*/ 14527 w 19998"/>
                <a:gd name="connsiteY483" fmla="*/ 2437 h 19998"/>
                <a:gd name="connsiteX484" fmla="*/ 14527 w 19998"/>
                <a:gd name="connsiteY484" fmla="*/ 2218 h 19998"/>
                <a:gd name="connsiteX485" fmla="*/ 14715 w 19998"/>
                <a:gd name="connsiteY485" fmla="*/ 2051 h 19998"/>
                <a:gd name="connsiteX486" fmla="*/ 14815 w 19998"/>
                <a:gd name="connsiteY486" fmla="*/ 2115 h 19998"/>
                <a:gd name="connsiteX487" fmla="*/ 14775 w 19998"/>
                <a:gd name="connsiteY487" fmla="*/ 2138 h 19998"/>
                <a:gd name="connsiteX488" fmla="*/ 14796 w 19998"/>
                <a:gd name="connsiteY488" fmla="*/ 2218 h 19998"/>
                <a:gd name="connsiteX489" fmla="*/ 14756 w 19998"/>
                <a:gd name="connsiteY489" fmla="*/ 2195 h 19998"/>
                <a:gd name="connsiteX490" fmla="*/ 14732 w 19998"/>
                <a:gd name="connsiteY490" fmla="*/ 2218 h 19998"/>
                <a:gd name="connsiteX491" fmla="*/ 14756 w 19998"/>
                <a:gd name="connsiteY491" fmla="*/ 2237 h 19998"/>
                <a:gd name="connsiteX492" fmla="*/ 14732 w 19998"/>
                <a:gd name="connsiteY492" fmla="*/ 2275 h 19998"/>
                <a:gd name="connsiteX493" fmla="*/ 14715 w 19998"/>
                <a:gd name="connsiteY493" fmla="*/ 2275 h 19998"/>
                <a:gd name="connsiteX494" fmla="*/ 14756 w 19998"/>
                <a:gd name="connsiteY494" fmla="*/ 2341 h 19998"/>
                <a:gd name="connsiteX495" fmla="*/ 14675 w 19998"/>
                <a:gd name="connsiteY495" fmla="*/ 2519 h 19998"/>
                <a:gd name="connsiteX496" fmla="*/ 14815 w 19998"/>
                <a:gd name="connsiteY496" fmla="*/ 2622 h 19998"/>
                <a:gd name="connsiteX497" fmla="*/ 14796 w 19998"/>
                <a:gd name="connsiteY497" fmla="*/ 2904 h 19998"/>
                <a:gd name="connsiteX498" fmla="*/ 14918 w 19998"/>
                <a:gd name="connsiteY498" fmla="*/ 2904 h 19998"/>
                <a:gd name="connsiteX499" fmla="*/ 14918 w 19998"/>
                <a:gd name="connsiteY499" fmla="*/ 2867 h 19998"/>
                <a:gd name="connsiteX500" fmla="*/ 15001 w 19998"/>
                <a:gd name="connsiteY500" fmla="*/ 2888 h 19998"/>
                <a:gd name="connsiteX501" fmla="*/ 15230 w 19998"/>
                <a:gd name="connsiteY501" fmla="*/ 3074 h 19998"/>
                <a:gd name="connsiteX502" fmla="*/ 15249 w 19998"/>
                <a:gd name="connsiteY502" fmla="*/ 3050 h 19998"/>
                <a:gd name="connsiteX503" fmla="*/ 15249 w 19998"/>
                <a:gd name="connsiteY503" fmla="*/ 3114 h 19998"/>
                <a:gd name="connsiteX504" fmla="*/ 15330 w 19998"/>
                <a:gd name="connsiteY504" fmla="*/ 3114 h 19998"/>
                <a:gd name="connsiteX505" fmla="*/ 15418 w 19998"/>
                <a:gd name="connsiteY505" fmla="*/ 3114 h 19998"/>
                <a:gd name="connsiteX506" fmla="*/ 15499 w 19998"/>
                <a:gd name="connsiteY506" fmla="*/ 3196 h 19998"/>
                <a:gd name="connsiteX507" fmla="*/ 15475 w 19998"/>
                <a:gd name="connsiteY507" fmla="*/ 3252 h 19998"/>
                <a:gd name="connsiteX508" fmla="*/ 15499 w 19998"/>
                <a:gd name="connsiteY508" fmla="*/ 3295 h 19998"/>
                <a:gd name="connsiteX509" fmla="*/ 15499 w 19998"/>
                <a:gd name="connsiteY509" fmla="*/ 3276 h 19998"/>
                <a:gd name="connsiteX510" fmla="*/ 15599 w 19998"/>
                <a:gd name="connsiteY510" fmla="*/ 3276 h 19998"/>
                <a:gd name="connsiteX511" fmla="*/ 15704 w 19998"/>
                <a:gd name="connsiteY511" fmla="*/ 3374 h 19998"/>
                <a:gd name="connsiteX512" fmla="*/ 15682 w 19998"/>
                <a:gd name="connsiteY512" fmla="*/ 3414 h 19998"/>
                <a:gd name="connsiteX513" fmla="*/ 15723 w 19998"/>
                <a:gd name="connsiteY513" fmla="*/ 3478 h 19998"/>
                <a:gd name="connsiteX514" fmla="*/ 15704 w 19998"/>
                <a:gd name="connsiteY514" fmla="*/ 3497 h 19998"/>
                <a:gd name="connsiteX515" fmla="*/ 15747 w 19998"/>
                <a:gd name="connsiteY515" fmla="*/ 3534 h 19998"/>
                <a:gd name="connsiteX516" fmla="*/ 15747 w 19998"/>
                <a:gd name="connsiteY516" fmla="*/ 3518 h 19998"/>
                <a:gd name="connsiteX517" fmla="*/ 15935 w 19998"/>
                <a:gd name="connsiteY517" fmla="*/ 3478 h 19998"/>
                <a:gd name="connsiteX518" fmla="*/ 15935 w 19998"/>
                <a:gd name="connsiteY518" fmla="*/ 3518 h 19998"/>
                <a:gd name="connsiteX519" fmla="*/ 15951 w 19998"/>
                <a:gd name="connsiteY519" fmla="*/ 3518 h 19998"/>
                <a:gd name="connsiteX520" fmla="*/ 15992 w 19998"/>
                <a:gd name="connsiteY520" fmla="*/ 3414 h 19998"/>
                <a:gd name="connsiteX521" fmla="*/ 16156 w 19998"/>
                <a:gd name="connsiteY521" fmla="*/ 3414 h 19998"/>
                <a:gd name="connsiteX522" fmla="*/ 16156 w 19998"/>
                <a:gd name="connsiteY522" fmla="*/ 3374 h 19998"/>
                <a:gd name="connsiteX523" fmla="*/ 16302 w 19998"/>
                <a:gd name="connsiteY523" fmla="*/ 3436 h 19998"/>
                <a:gd name="connsiteX524" fmla="*/ 16285 w 19998"/>
                <a:gd name="connsiteY524" fmla="*/ 3454 h 19998"/>
                <a:gd name="connsiteX525" fmla="*/ 16366 w 19998"/>
                <a:gd name="connsiteY525" fmla="*/ 3518 h 19998"/>
                <a:gd name="connsiteX526" fmla="*/ 16490 w 19998"/>
                <a:gd name="connsiteY526" fmla="*/ 3518 h 19998"/>
                <a:gd name="connsiteX527" fmla="*/ 16506 w 19998"/>
                <a:gd name="connsiteY527" fmla="*/ 3600 h 19998"/>
                <a:gd name="connsiteX528" fmla="*/ 16590 w 19998"/>
                <a:gd name="connsiteY528" fmla="*/ 3624 h 19998"/>
                <a:gd name="connsiteX529" fmla="*/ 16611 w 19998"/>
                <a:gd name="connsiteY529" fmla="*/ 3581 h 19998"/>
                <a:gd name="connsiteX530" fmla="*/ 16694 w 19998"/>
                <a:gd name="connsiteY530" fmla="*/ 3600 h 19998"/>
                <a:gd name="connsiteX531" fmla="*/ 16694 w 19998"/>
                <a:gd name="connsiteY531" fmla="*/ 3560 h 19998"/>
                <a:gd name="connsiteX532" fmla="*/ 16716 w 19998"/>
                <a:gd name="connsiteY532" fmla="*/ 3560 h 19998"/>
                <a:gd name="connsiteX533" fmla="*/ 16716 w 19998"/>
                <a:gd name="connsiteY533" fmla="*/ 3518 h 19998"/>
                <a:gd name="connsiteX534" fmla="*/ 16759 w 19998"/>
                <a:gd name="connsiteY534" fmla="*/ 3497 h 19998"/>
                <a:gd name="connsiteX535" fmla="*/ 16759 w 19998"/>
                <a:gd name="connsiteY535" fmla="*/ 3478 h 19998"/>
                <a:gd name="connsiteX536" fmla="*/ 16940 w 19998"/>
                <a:gd name="connsiteY536" fmla="*/ 3478 h 19998"/>
                <a:gd name="connsiteX537" fmla="*/ 17085 w 19998"/>
                <a:gd name="connsiteY537" fmla="*/ 3560 h 19998"/>
                <a:gd name="connsiteX538" fmla="*/ 17085 w 19998"/>
                <a:gd name="connsiteY538" fmla="*/ 3534 h 19998"/>
                <a:gd name="connsiteX539" fmla="*/ 17192 w 19998"/>
                <a:gd name="connsiteY539" fmla="*/ 3518 h 19998"/>
                <a:gd name="connsiteX540" fmla="*/ 17192 w 19998"/>
                <a:gd name="connsiteY540" fmla="*/ 3534 h 19998"/>
                <a:gd name="connsiteX541" fmla="*/ 17373 w 19998"/>
                <a:gd name="connsiteY541" fmla="*/ 3640 h 19998"/>
                <a:gd name="connsiteX542" fmla="*/ 17354 w 19998"/>
                <a:gd name="connsiteY542" fmla="*/ 3663 h 19998"/>
                <a:gd name="connsiteX543" fmla="*/ 17437 w 19998"/>
                <a:gd name="connsiteY543" fmla="*/ 3783 h 19998"/>
                <a:gd name="connsiteX544" fmla="*/ 17397 w 19998"/>
                <a:gd name="connsiteY544" fmla="*/ 3783 h 19998"/>
                <a:gd name="connsiteX545" fmla="*/ 17414 w 19998"/>
                <a:gd name="connsiteY545" fmla="*/ 3826 h 19998"/>
                <a:gd name="connsiteX546" fmla="*/ 17437 w 19998"/>
                <a:gd name="connsiteY546" fmla="*/ 3826 h 19998"/>
                <a:gd name="connsiteX547" fmla="*/ 17602 w 19998"/>
                <a:gd name="connsiteY547" fmla="*/ 4028 h 19998"/>
                <a:gd name="connsiteX548" fmla="*/ 17623 w 19998"/>
                <a:gd name="connsiteY548" fmla="*/ 4091 h 19998"/>
                <a:gd name="connsiteX549" fmla="*/ 17642 w 19998"/>
                <a:gd name="connsiteY549" fmla="*/ 4091 h 19998"/>
                <a:gd name="connsiteX550" fmla="*/ 17683 w 19998"/>
                <a:gd name="connsiteY550" fmla="*/ 4211 h 19998"/>
                <a:gd name="connsiteX551" fmla="*/ 17849 w 19998"/>
                <a:gd name="connsiteY551" fmla="*/ 4211 h 19998"/>
                <a:gd name="connsiteX552" fmla="*/ 17849 w 19998"/>
                <a:gd name="connsiteY552" fmla="*/ 4171 h 19998"/>
                <a:gd name="connsiteX553" fmla="*/ 17871 w 19998"/>
                <a:gd name="connsiteY553" fmla="*/ 4171 h 19998"/>
                <a:gd name="connsiteX554" fmla="*/ 17830 w 19998"/>
                <a:gd name="connsiteY554" fmla="*/ 4091 h 19998"/>
                <a:gd name="connsiteX555" fmla="*/ 17871 w 19998"/>
                <a:gd name="connsiteY555" fmla="*/ 4065 h 19998"/>
                <a:gd name="connsiteX556" fmla="*/ 17935 w 19998"/>
                <a:gd name="connsiteY556" fmla="*/ 4091 h 19998"/>
                <a:gd name="connsiteX557" fmla="*/ 17976 w 19998"/>
                <a:gd name="connsiteY557" fmla="*/ 4065 h 19998"/>
                <a:gd name="connsiteX558" fmla="*/ 18019 w 19998"/>
                <a:gd name="connsiteY558" fmla="*/ 4091 h 19998"/>
                <a:gd name="connsiteX559" fmla="*/ 18140 w 19998"/>
                <a:gd name="connsiteY559" fmla="*/ 4131 h 19998"/>
                <a:gd name="connsiteX560" fmla="*/ 18183 w 19998"/>
                <a:gd name="connsiteY560" fmla="*/ 4293 h 19998"/>
                <a:gd name="connsiteX561" fmla="*/ 18200 w 19998"/>
                <a:gd name="connsiteY561" fmla="*/ 4293 h 19998"/>
                <a:gd name="connsiteX562" fmla="*/ 18223 w 19998"/>
                <a:gd name="connsiteY562" fmla="*/ 4211 h 19998"/>
                <a:gd name="connsiteX563" fmla="*/ 18240 w 19998"/>
                <a:gd name="connsiteY563" fmla="*/ 4211 h 19998"/>
                <a:gd name="connsiteX564" fmla="*/ 18240 w 19998"/>
                <a:gd name="connsiteY564" fmla="*/ 4230 h 19998"/>
                <a:gd name="connsiteX565" fmla="*/ 18281 w 19998"/>
                <a:gd name="connsiteY565" fmla="*/ 4230 h 19998"/>
                <a:gd name="connsiteX566" fmla="*/ 18328 w 19998"/>
                <a:gd name="connsiteY566" fmla="*/ 4270 h 19998"/>
                <a:gd name="connsiteX567" fmla="*/ 18369 w 19998"/>
                <a:gd name="connsiteY567" fmla="*/ 4253 h 19998"/>
                <a:gd name="connsiteX568" fmla="*/ 18388 w 19998"/>
                <a:gd name="connsiteY568" fmla="*/ 4270 h 19998"/>
                <a:gd name="connsiteX569" fmla="*/ 18531 w 19998"/>
                <a:gd name="connsiteY569" fmla="*/ 4253 h 19998"/>
                <a:gd name="connsiteX570" fmla="*/ 18531 w 19998"/>
                <a:gd name="connsiteY570" fmla="*/ 4270 h 19998"/>
                <a:gd name="connsiteX571" fmla="*/ 18631 w 19998"/>
                <a:gd name="connsiteY571" fmla="*/ 4211 h 19998"/>
                <a:gd name="connsiteX572" fmla="*/ 18631 w 19998"/>
                <a:gd name="connsiteY572" fmla="*/ 4131 h 19998"/>
                <a:gd name="connsiteX573" fmla="*/ 18762 w 19998"/>
                <a:gd name="connsiteY573" fmla="*/ 4108 h 19998"/>
                <a:gd name="connsiteX574" fmla="*/ 18778 w 19998"/>
                <a:gd name="connsiteY574" fmla="*/ 4148 h 19998"/>
                <a:gd name="connsiteX575" fmla="*/ 18821 w 19998"/>
                <a:gd name="connsiteY575" fmla="*/ 4131 h 19998"/>
                <a:gd name="connsiteX576" fmla="*/ 18943 w 19998"/>
                <a:gd name="connsiteY576" fmla="*/ 4333 h 19998"/>
                <a:gd name="connsiteX577" fmla="*/ 19047 w 19998"/>
                <a:gd name="connsiteY577" fmla="*/ 4333 h 19998"/>
                <a:gd name="connsiteX578" fmla="*/ 19064 w 19998"/>
                <a:gd name="connsiteY578" fmla="*/ 4392 h 19998"/>
                <a:gd name="connsiteX579" fmla="*/ 19152 w 19998"/>
                <a:gd name="connsiteY579" fmla="*/ 4392 h 19998"/>
                <a:gd name="connsiteX580" fmla="*/ 19152 w 19998"/>
                <a:gd name="connsiteY580" fmla="*/ 4373 h 19998"/>
                <a:gd name="connsiteX581" fmla="*/ 19212 w 19998"/>
                <a:gd name="connsiteY581" fmla="*/ 4373 h 19998"/>
                <a:gd name="connsiteX582" fmla="*/ 19212 w 19998"/>
                <a:gd name="connsiteY582" fmla="*/ 4392 h 19998"/>
                <a:gd name="connsiteX583" fmla="*/ 19317 w 19998"/>
                <a:gd name="connsiteY583" fmla="*/ 4333 h 19998"/>
                <a:gd name="connsiteX584" fmla="*/ 19417 w 19998"/>
                <a:gd name="connsiteY584" fmla="*/ 4392 h 19998"/>
                <a:gd name="connsiteX585" fmla="*/ 19443 w 19998"/>
                <a:gd name="connsiteY585" fmla="*/ 4373 h 19998"/>
                <a:gd name="connsiteX586" fmla="*/ 19500 w 19998"/>
                <a:gd name="connsiteY586" fmla="*/ 4373 h 19998"/>
                <a:gd name="connsiteX587" fmla="*/ 19521 w 19998"/>
                <a:gd name="connsiteY587" fmla="*/ 4352 h 19998"/>
                <a:gd name="connsiteX588" fmla="*/ 19998 w 19998"/>
                <a:gd name="connsiteY588" fmla="*/ 4512 h 19998"/>
                <a:gd name="connsiteX589" fmla="*/ 19750 w 19998"/>
                <a:gd name="connsiteY589" fmla="*/ 4939 h 19998"/>
                <a:gd name="connsiteX590" fmla="*/ 19712 w 19998"/>
                <a:gd name="connsiteY590" fmla="*/ 4939 h 19998"/>
                <a:gd name="connsiteX591" fmla="*/ 19686 w 19998"/>
                <a:gd name="connsiteY591" fmla="*/ 5003 h 19998"/>
                <a:gd name="connsiteX592" fmla="*/ 19645 w 19998"/>
                <a:gd name="connsiteY592" fmla="*/ 5003 h 19998"/>
                <a:gd name="connsiteX593" fmla="*/ 19131 w 19998"/>
                <a:gd name="connsiteY593" fmla="*/ 6512 h 19998"/>
                <a:gd name="connsiteX594" fmla="*/ 19236 w 19998"/>
                <a:gd name="connsiteY594" fmla="*/ 7750 h 19998"/>
                <a:gd name="connsiteX595" fmla="*/ 19212 w 19998"/>
                <a:gd name="connsiteY595" fmla="*/ 7750 h 19998"/>
                <a:gd name="connsiteX596" fmla="*/ 19090 w 19998"/>
                <a:gd name="connsiteY596" fmla="*/ 7870 h 19998"/>
                <a:gd name="connsiteX597" fmla="*/ 19152 w 19998"/>
                <a:gd name="connsiteY597" fmla="*/ 7853 h 19998"/>
                <a:gd name="connsiteX598" fmla="*/ 19064 w 19998"/>
                <a:gd name="connsiteY598" fmla="*/ 7973 h 19998"/>
                <a:gd name="connsiteX599" fmla="*/ 18983 w 19998"/>
                <a:gd name="connsiteY599" fmla="*/ 7973 h 19998"/>
                <a:gd name="connsiteX600" fmla="*/ 18714 w 19998"/>
                <a:gd name="connsiteY600" fmla="*/ 8135 h 19998"/>
                <a:gd name="connsiteX601" fmla="*/ 18695 w 19998"/>
                <a:gd name="connsiteY601" fmla="*/ 8093 h 19998"/>
                <a:gd name="connsiteX602" fmla="*/ 18614 w 19998"/>
                <a:gd name="connsiteY602" fmla="*/ 7997 h 19998"/>
                <a:gd name="connsiteX603" fmla="*/ 18304 w 19998"/>
                <a:gd name="connsiteY60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533 w 19998"/>
                <a:gd name="connsiteY207" fmla="*/ 19262 h 19998"/>
                <a:gd name="connsiteX208" fmla="*/ 9533 w 19998"/>
                <a:gd name="connsiteY208" fmla="*/ 19368 h 19998"/>
                <a:gd name="connsiteX209" fmla="*/ 9452 w 19998"/>
                <a:gd name="connsiteY209" fmla="*/ 19368 h 19998"/>
                <a:gd name="connsiteX210" fmla="*/ 9288 w 19998"/>
                <a:gd name="connsiteY210" fmla="*/ 19076 h 19998"/>
                <a:gd name="connsiteX211" fmla="*/ 8935 w 19998"/>
                <a:gd name="connsiteY211" fmla="*/ 19076 h 19998"/>
                <a:gd name="connsiteX212" fmla="*/ 8478 w 19998"/>
                <a:gd name="connsiteY212" fmla="*/ 18837 h 19998"/>
                <a:gd name="connsiteX213" fmla="*/ 8381 w 19998"/>
                <a:gd name="connsiteY213" fmla="*/ 18795 h 19998"/>
                <a:gd name="connsiteX214" fmla="*/ 8357 w 19998"/>
                <a:gd name="connsiteY214" fmla="*/ 18820 h 19998"/>
                <a:gd name="connsiteX215" fmla="*/ 8169 w 19998"/>
                <a:gd name="connsiteY215" fmla="*/ 18773 h 19998"/>
                <a:gd name="connsiteX216" fmla="*/ 8128 w 19998"/>
                <a:gd name="connsiteY216" fmla="*/ 18820 h 19998"/>
                <a:gd name="connsiteX217" fmla="*/ 8150 w 19998"/>
                <a:gd name="connsiteY217" fmla="*/ 18877 h 19998"/>
                <a:gd name="connsiteX218" fmla="*/ 8109 w 19998"/>
                <a:gd name="connsiteY218" fmla="*/ 18940 h 19998"/>
                <a:gd name="connsiteX219" fmla="*/ 8128 w 19998"/>
                <a:gd name="connsiteY219" fmla="*/ 18957 h 19998"/>
                <a:gd name="connsiteX220" fmla="*/ 8109 w 19998"/>
                <a:gd name="connsiteY220" fmla="*/ 18997 h 19998"/>
                <a:gd name="connsiteX221" fmla="*/ 8150 w 19998"/>
                <a:gd name="connsiteY221" fmla="*/ 19142 h 19998"/>
                <a:gd name="connsiteX222" fmla="*/ 8007 w 19998"/>
                <a:gd name="connsiteY222" fmla="*/ 19119 h 19998"/>
                <a:gd name="connsiteX223" fmla="*/ 7907 w 19998"/>
                <a:gd name="connsiteY223" fmla="*/ 19119 h 19998"/>
                <a:gd name="connsiteX224" fmla="*/ 7676 w 19998"/>
                <a:gd name="connsiteY224" fmla="*/ 19119 h 19998"/>
                <a:gd name="connsiteX225" fmla="*/ 7511 w 19998"/>
                <a:gd name="connsiteY225" fmla="*/ 19159 h 19998"/>
                <a:gd name="connsiteX226" fmla="*/ 6892 w 19998"/>
                <a:gd name="connsiteY226" fmla="*/ 19102 h 19998"/>
                <a:gd name="connsiteX227" fmla="*/ 6868 w 19998"/>
                <a:gd name="connsiteY227" fmla="*/ 19060 h 19998"/>
                <a:gd name="connsiteX228" fmla="*/ 6730 w 19998"/>
                <a:gd name="connsiteY228" fmla="*/ 18877 h 19998"/>
                <a:gd name="connsiteX229" fmla="*/ 6599 w 19998"/>
                <a:gd name="connsiteY229" fmla="*/ 18837 h 19998"/>
                <a:gd name="connsiteX230" fmla="*/ 6478 w 19998"/>
                <a:gd name="connsiteY230" fmla="*/ 18731 h 19998"/>
                <a:gd name="connsiteX231" fmla="*/ 6254 w 19998"/>
                <a:gd name="connsiteY231" fmla="*/ 18858 h 19998"/>
                <a:gd name="connsiteX232" fmla="*/ 6149 w 19998"/>
                <a:gd name="connsiteY232" fmla="*/ 18773 h 19998"/>
                <a:gd name="connsiteX233" fmla="*/ 6066 w 19998"/>
                <a:gd name="connsiteY233" fmla="*/ 18877 h 19998"/>
                <a:gd name="connsiteX234" fmla="*/ 6025 w 19998"/>
                <a:gd name="connsiteY234" fmla="*/ 18858 h 19998"/>
                <a:gd name="connsiteX235" fmla="*/ 5861 w 19998"/>
                <a:gd name="connsiteY235" fmla="*/ 18632 h 19998"/>
                <a:gd name="connsiteX236" fmla="*/ 5820 w 19998"/>
                <a:gd name="connsiteY236" fmla="*/ 18632 h 19998"/>
                <a:gd name="connsiteX237" fmla="*/ 5732 w 19998"/>
                <a:gd name="connsiteY237" fmla="*/ 18447 h 19998"/>
                <a:gd name="connsiteX238" fmla="*/ 5075 w 19998"/>
                <a:gd name="connsiteY238" fmla="*/ 18310 h 19998"/>
                <a:gd name="connsiteX239" fmla="*/ 4806 w 19998"/>
                <a:gd name="connsiteY239" fmla="*/ 18165 h 19998"/>
                <a:gd name="connsiteX240" fmla="*/ 4725 w 19998"/>
                <a:gd name="connsiteY240" fmla="*/ 18247 h 19998"/>
                <a:gd name="connsiteX241" fmla="*/ 4515 w 19998"/>
                <a:gd name="connsiteY241" fmla="*/ 18101 h 19998"/>
                <a:gd name="connsiteX242" fmla="*/ 4684 w 19998"/>
                <a:gd name="connsiteY242" fmla="*/ 17737 h 19998"/>
                <a:gd name="connsiteX243" fmla="*/ 4415 w 19998"/>
                <a:gd name="connsiteY243" fmla="*/ 17634 h 19998"/>
                <a:gd name="connsiteX244" fmla="*/ 4294 w 19998"/>
                <a:gd name="connsiteY244" fmla="*/ 17594 h 19998"/>
                <a:gd name="connsiteX245" fmla="*/ 4103 w 19998"/>
                <a:gd name="connsiteY245" fmla="*/ 17617 h 19998"/>
                <a:gd name="connsiteX246" fmla="*/ 4063 w 19998"/>
                <a:gd name="connsiteY246" fmla="*/ 17495 h 19998"/>
                <a:gd name="connsiteX247" fmla="*/ 4041 w 19998"/>
                <a:gd name="connsiteY247" fmla="*/ 17495 h 19998"/>
                <a:gd name="connsiteX248" fmla="*/ 4025 w 19998"/>
                <a:gd name="connsiteY248" fmla="*/ 17432 h 19998"/>
                <a:gd name="connsiteX249" fmla="*/ 4103 w 19998"/>
                <a:gd name="connsiteY249" fmla="*/ 17415 h 19998"/>
                <a:gd name="connsiteX250" fmla="*/ 4251 w 19998"/>
                <a:gd name="connsiteY250" fmla="*/ 17389 h 19998"/>
                <a:gd name="connsiteX251" fmla="*/ 4251 w 19998"/>
                <a:gd name="connsiteY251" fmla="*/ 17373 h 19998"/>
                <a:gd name="connsiteX252" fmla="*/ 4499 w 19998"/>
                <a:gd name="connsiteY252" fmla="*/ 17084 h 19998"/>
                <a:gd name="connsiteX253" fmla="*/ 5037 w 19998"/>
                <a:gd name="connsiteY253" fmla="*/ 14969 h 19998"/>
                <a:gd name="connsiteX254" fmla="*/ 5011 w 19998"/>
                <a:gd name="connsiteY254" fmla="*/ 14767 h 19998"/>
                <a:gd name="connsiteX255" fmla="*/ 5218 w 19998"/>
                <a:gd name="connsiteY255" fmla="*/ 14525 h 19998"/>
                <a:gd name="connsiteX256" fmla="*/ 5427 w 19998"/>
                <a:gd name="connsiteY256" fmla="*/ 14583 h 19998"/>
                <a:gd name="connsiteX257" fmla="*/ 5444 w 19998"/>
                <a:gd name="connsiteY257" fmla="*/ 14525 h 19998"/>
                <a:gd name="connsiteX258" fmla="*/ 5387 w 19998"/>
                <a:gd name="connsiteY258" fmla="*/ 14464 h 19998"/>
                <a:gd name="connsiteX259" fmla="*/ 5427 w 19998"/>
                <a:gd name="connsiteY259" fmla="*/ 14485 h 19998"/>
                <a:gd name="connsiteX260" fmla="*/ 5427 w 19998"/>
                <a:gd name="connsiteY260" fmla="*/ 14464 h 19998"/>
                <a:gd name="connsiteX261" fmla="*/ 5218 w 19998"/>
                <a:gd name="connsiteY261" fmla="*/ 14318 h 19998"/>
                <a:gd name="connsiteX262" fmla="*/ 5075 w 19998"/>
                <a:gd name="connsiteY262" fmla="*/ 14647 h 19998"/>
                <a:gd name="connsiteX263" fmla="*/ 5037 w 19998"/>
                <a:gd name="connsiteY263" fmla="*/ 14623 h 19998"/>
                <a:gd name="connsiteX264" fmla="*/ 5427 w 19998"/>
                <a:gd name="connsiteY264" fmla="*/ 12509 h 19998"/>
                <a:gd name="connsiteX265" fmla="*/ 5470 w 19998"/>
                <a:gd name="connsiteY265" fmla="*/ 12492 h 19998"/>
                <a:gd name="connsiteX266" fmla="*/ 5511 w 19998"/>
                <a:gd name="connsiteY266" fmla="*/ 12548 h 19998"/>
                <a:gd name="connsiteX267" fmla="*/ 5961 w 19998"/>
                <a:gd name="connsiteY267" fmla="*/ 13284 h 19998"/>
                <a:gd name="connsiteX268" fmla="*/ 6352 w 19998"/>
                <a:gd name="connsiteY268" fmla="*/ 14017 h 19998"/>
                <a:gd name="connsiteX269" fmla="*/ 6352 w 19998"/>
                <a:gd name="connsiteY269" fmla="*/ 13808 h 19998"/>
                <a:gd name="connsiteX270" fmla="*/ 6001 w 19998"/>
                <a:gd name="connsiteY270" fmla="*/ 13058 h 19998"/>
                <a:gd name="connsiteX271" fmla="*/ 5675 w 19998"/>
                <a:gd name="connsiteY271" fmla="*/ 12532 h 19998"/>
                <a:gd name="connsiteX272" fmla="*/ 5551 w 19998"/>
                <a:gd name="connsiteY272" fmla="*/ 12410 h 19998"/>
                <a:gd name="connsiteX273" fmla="*/ 5258 w 19998"/>
                <a:gd name="connsiteY273" fmla="*/ 12227 h 19998"/>
                <a:gd name="connsiteX274" fmla="*/ 5242 w 19998"/>
                <a:gd name="connsiteY274" fmla="*/ 12243 h 19998"/>
                <a:gd name="connsiteX275" fmla="*/ 5175 w 19998"/>
                <a:gd name="connsiteY275" fmla="*/ 11961 h 19998"/>
                <a:gd name="connsiteX276" fmla="*/ 5363 w 19998"/>
                <a:gd name="connsiteY276" fmla="*/ 11961 h 19998"/>
                <a:gd name="connsiteX277" fmla="*/ 5487 w 19998"/>
                <a:gd name="connsiteY277" fmla="*/ 11653 h 19998"/>
                <a:gd name="connsiteX278" fmla="*/ 5470 w 19998"/>
                <a:gd name="connsiteY278" fmla="*/ 11653 h 19998"/>
                <a:gd name="connsiteX279" fmla="*/ 5470 w 19998"/>
                <a:gd name="connsiteY279" fmla="*/ 11637 h 19998"/>
                <a:gd name="connsiteX280" fmla="*/ 5444 w 19998"/>
                <a:gd name="connsiteY280" fmla="*/ 11268 h 19998"/>
                <a:gd name="connsiteX281" fmla="*/ 5339 w 19998"/>
                <a:gd name="connsiteY281" fmla="*/ 11146 h 19998"/>
                <a:gd name="connsiteX282" fmla="*/ 5251 w 19998"/>
                <a:gd name="connsiteY282" fmla="*/ 10849 h 19998"/>
                <a:gd name="connsiteX283" fmla="*/ 4784 w 19998"/>
                <a:gd name="connsiteY283" fmla="*/ 10539 h 19998"/>
                <a:gd name="connsiteX284" fmla="*/ 4603 w 19998"/>
                <a:gd name="connsiteY284" fmla="*/ 10497 h 19998"/>
                <a:gd name="connsiteX285" fmla="*/ 4620 w 19998"/>
                <a:gd name="connsiteY285" fmla="*/ 10476 h 19998"/>
                <a:gd name="connsiteX286" fmla="*/ 3877 w 19998"/>
                <a:gd name="connsiteY286" fmla="*/ 9395 h 19998"/>
                <a:gd name="connsiteX287" fmla="*/ 3941 w 19998"/>
                <a:gd name="connsiteY287" fmla="*/ 9353 h 19998"/>
                <a:gd name="connsiteX288" fmla="*/ 3918 w 19998"/>
                <a:gd name="connsiteY288" fmla="*/ 9353 h 19998"/>
                <a:gd name="connsiteX289" fmla="*/ 4168 w 19998"/>
                <a:gd name="connsiteY289" fmla="*/ 9071 h 19998"/>
                <a:gd name="connsiteX290" fmla="*/ 3753 w 19998"/>
                <a:gd name="connsiteY290" fmla="*/ 8829 h 19998"/>
                <a:gd name="connsiteX291" fmla="*/ 3899 w 19998"/>
                <a:gd name="connsiteY291" fmla="*/ 8645 h 19998"/>
                <a:gd name="connsiteX292" fmla="*/ 3899 w 19998"/>
                <a:gd name="connsiteY292" fmla="*/ 8521 h 19998"/>
                <a:gd name="connsiteX293" fmla="*/ 4472 w 19998"/>
                <a:gd name="connsiteY293" fmla="*/ 8666 h 19998"/>
                <a:gd name="connsiteX294" fmla="*/ 3877 w 19998"/>
                <a:gd name="connsiteY294" fmla="*/ 8457 h 19998"/>
                <a:gd name="connsiteX295" fmla="*/ 3689 w 19998"/>
                <a:gd name="connsiteY295" fmla="*/ 8587 h 19998"/>
                <a:gd name="connsiteX296" fmla="*/ 3360 w 19998"/>
                <a:gd name="connsiteY296" fmla="*/ 8401 h 19998"/>
                <a:gd name="connsiteX297" fmla="*/ 3303 w 19998"/>
                <a:gd name="connsiteY297" fmla="*/ 8239 h 19998"/>
                <a:gd name="connsiteX298" fmla="*/ 3465 w 19998"/>
                <a:gd name="connsiteY298" fmla="*/ 8077 h 19998"/>
                <a:gd name="connsiteX299" fmla="*/ 3344 w 19998"/>
                <a:gd name="connsiteY299" fmla="*/ 7910 h 19998"/>
                <a:gd name="connsiteX300" fmla="*/ 2844 w 19998"/>
                <a:gd name="connsiteY300" fmla="*/ 7933 h 19998"/>
                <a:gd name="connsiteX301" fmla="*/ 3115 w 19998"/>
                <a:gd name="connsiteY301" fmla="*/ 7651 h 19998"/>
                <a:gd name="connsiteX302" fmla="*/ 2477 w 19998"/>
                <a:gd name="connsiteY302" fmla="*/ 7750 h 19998"/>
                <a:gd name="connsiteX303" fmla="*/ 2477 w 19998"/>
                <a:gd name="connsiteY303" fmla="*/ 7973 h 19998"/>
                <a:gd name="connsiteX304" fmla="*/ 2127 w 19998"/>
                <a:gd name="connsiteY304" fmla="*/ 7442 h 19998"/>
                <a:gd name="connsiteX305" fmla="*/ 1831 w 19998"/>
                <a:gd name="connsiteY305" fmla="*/ 7261 h 19998"/>
                <a:gd name="connsiteX306" fmla="*/ 1260 w 19998"/>
                <a:gd name="connsiteY306" fmla="*/ 6996 h 19998"/>
                <a:gd name="connsiteX307" fmla="*/ 1276 w 19998"/>
                <a:gd name="connsiteY307" fmla="*/ 6975 h 19998"/>
                <a:gd name="connsiteX308" fmla="*/ 1260 w 19998"/>
                <a:gd name="connsiteY308" fmla="*/ 6958 h 19998"/>
                <a:gd name="connsiteX309" fmla="*/ 1172 w 19998"/>
                <a:gd name="connsiteY309" fmla="*/ 6892 h 19998"/>
                <a:gd name="connsiteX310" fmla="*/ 886 w 19998"/>
                <a:gd name="connsiteY310" fmla="*/ 6975 h 19998"/>
                <a:gd name="connsiteX311" fmla="*/ 679 w 19998"/>
                <a:gd name="connsiteY311" fmla="*/ 7099 h 19998"/>
                <a:gd name="connsiteX312" fmla="*/ 533 w 19998"/>
                <a:gd name="connsiteY312" fmla="*/ 7078 h 19998"/>
                <a:gd name="connsiteX313" fmla="*/ 533 w 19998"/>
                <a:gd name="connsiteY313" fmla="*/ 7022 h 19998"/>
                <a:gd name="connsiteX314" fmla="*/ 574 w 19998"/>
                <a:gd name="connsiteY314" fmla="*/ 6996 h 19998"/>
                <a:gd name="connsiteX315" fmla="*/ 305 w 19998"/>
                <a:gd name="connsiteY315" fmla="*/ 6568 h 19998"/>
                <a:gd name="connsiteX316" fmla="*/ 264 w 19998"/>
                <a:gd name="connsiteY316" fmla="*/ 6594 h 19998"/>
                <a:gd name="connsiteX317" fmla="*/ 164 w 19998"/>
                <a:gd name="connsiteY317" fmla="*/ 6528 h 19998"/>
                <a:gd name="connsiteX318" fmla="*/ 0 w 19998"/>
                <a:gd name="connsiteY318" fmla="*/ 6490 h 19998"/>
                <a:gd name="connsiteX319" fmla="*/ 17 w 19998"/>
                <a:gd name="connsiteY319" fmla="*/ 6465 h 19998"/>
                <a:gd name="connsiteX320" fmla="*/ 57 w 19998"/>
                <a:gd name="connsiteY320" fmla="*/ 6465 h 19998"/>
                <a:gd name="connsiteX321" fmla="*/ 695 w 19998"/>
                <a:gd name="connsiteY321" fmla="*/ 6408 h 19998"/>
                <a:gd name="connsiteX322" fmla="*/ 760 w 19998"/>
                <a:gd name="connsiteY322" fmla="*/ 6262 h 19998"/>
                <a:gd name="connsiteX323" fmla="*/ 433 w 19998"/>
                <a:gd name="connsiteY323" fmla="*/ 6084 h 19998"/>
                <a:gd name="connsiteX324" fmla="*/ 348 w 19998"/>
                <a:gd name="connsiteY324" fmla="*/ 6204 h 19998"/>
                <a:gd name="connsiteX325" fmla="*/ 329 w 19998"/>
                <a:gd name="connsiteY325" fmla="*/ 6204 h 19998"/>
                <a:gd name="connsiteX326" fmla="*/ 305 w 19998"/>
                <a:gd name="connsiteY326" fmla="*/ 6060 h 19998"/>
                <a:gd name="connsiteX327" fmla="*/ 348 w 19998"/>
                <a:gd name="connsiteY327" fmla="*/ 6044 h 19998"/>
                <a:gd name="connsiteX328" fmla="*/ 348 w 19998"/>
                <a:gd name="connsiteY328" fmla="*/ 5997 h 19998"/>
                <a:gd name="connsiteX329" fmla="*/ 248 w 19998"/>
                <a:gd name="connsiteY329" fmla="*/ 5997 h 19998"/>
                <a:gd name="connsiteX330" fmla="*/ 221 w 19998"/>
                <a:gd name="connsiteY330" fmla="*/ 5938 h 19998"/>
                <a:gd name="connsiteX331" fmla="*/ 329 w 19998"/>
                <a:gd name="connsiteY331" fmla="*/ 5938 h 19998"/>
                <a:gd name="connsiteX332" fmla="*/ 348 w 19998"/>
                <a:gd name="connsiteY332" fmla="*/ 5818 h 19998"/>
                <a:gd name="connsiteX333" fmla="*/ 391 w 19998"/>
                <a:gd name="connsiteY333" fmla="*/ 5818 h 19998"/>
                <a:gd name="connsiteX334" fmla="*/ 369 w 19998"/>
                <a:gd name="connsiteY334" fmla="*/ 5917 h 19998"/>
                <a:gd name="connsiteX335" fmla="*/ 433 w 19998"/>
                <a:gd name="connsiteY335" fmla="*/ 5877 h 19998"/>
                <a:gd name="connsiteX336" fmla="*/ 433 w 19998"/>
                <a:gd name="connsiteY336" fmla="*/ 5898 h 19998"/>
                <a:gd name="connsiteX337" fmla="*/ 410 w 19998"/>
                <a:gd name="connsiteY337" fmla="*/ 5917 h 19998"/>
                <a:gd name="connsiteX338" fmla="*/ 555 w 19998"/>
                <a:gd name="connsiteY338" fmla="*/ 5938 h 19998"/>
                <a:gd name="connsiteX339" fmla="*/ 555 w 19998"/>
                <a:gd name="connsiteY339" fmla="*/ 5955 h 19998"/>
                <a:gd name="connsiteX340" fmla="*/ 738 w 19998"/>
                <a:gd name="connsiteY340" fmla="*/ 5938 h 19998"/>
                <a:gd name="connsiteX341" fmla="*/ 695 w 19998"/>
                <a:gd name="connsiteY341" fmla="*/ 5835 h 19998"/>
                <a:gd name="connsiteX342" fmla="*/ 655 w 19998"/>
                <a:gd name="connsiteY342" fmla="*/ 5835 h 19998"/>
                <a:gd name="connsiteX343" fmla="*/ 598 w 19998"/>
                <a:gd name="connsiteY343" fmla="*/ 5736 h 19998"/>
                <a:gd name="connsiteX344" fmla="*/ 141 w 19998"/>
                <a:gd name="connsiteY344" fmla="*/ 5778 h 19998"/>
                <a:gd name="connsiteX345" fmla="*/ 141 w 19998"/>
                <a:gd name="connsiteY345" fmla="*/ 5795 h 19998"/>
                <a:gd name="connsiteX346" fmla="*/ 17 w 19998"/>
                <a:gd name="connsiteY346" fmla="*/ 5818 h 19998"/>
                <a:gd name="connsiteX347" fmla="*/ 141 w 19998"/>
                <a:gd name="connsiteY347" fmla="*/ 5287 h 19998"/>
                <a:gd name="connsiteX348" fmla="*/ 181 w 19998"/>
                <a:gd name="connsiteY348" fmla="*/ 5268 h 19998"/>
                <a:gd name="connsiteX349" fmla="*/ 348 w 19998"/>
                <a:gd name="connsiteY349" fmla="*/ 5247 h 19998"/>
                <a:gd name="connsiteX350" fmla="*/ 450 w 19998"/>
                <a:gd name="connsiteY350" fmla="*/ 5149 h 19998"/>
                <a:gd name="connsiteX351" fmla="*/ 617 w 19998"/>
                <a:gd name="connsiteY351" fmla="*/ 5149 h 19998"/>
                <a:gd name="connsiteX352" fmla="*/ 803 w 19998"/>
                <a:gd name="connsiteY352" fmla="*/ 5085 h 19998"/>
                <a:gd name="connsiteX353" fmla="*/ 826 w 19998"/>
                <a:gd name="connsiteY353" fmla="*/ 5106 h 19998"/>
                <a:gd name="connsiteX354" fmla="*/ 803 w 19998"/>
                <a:gd name="connsiteY354" fmla="*/ 5149 h 19998"/>
                <a:gd name="connsiteX355" fmla="*/ 1276 w 19998"/>
                <a:gd name="connsiteY355" fmla="*/ 5022 h 19998"/>
                <a:gd name="connsiteX356" fmla="*/ 1276 w 19998"/>
                <a:gd name="connsiteY356" fmla="*/ 5003 h 19998"/>
                <a:gd name="connsiteX357" fmla="*/ 1276 w 19998"/>
                <a:gd name="connsiteY357" fmla="*/ 5022 h 19998"/>
                <a:gd name="connsiteX358" fmla="*/ 1298 w 19998"/>
                <a:gd name="connsiteY358" fmla="*/ 5022 h 19998"/>
                <a:gd name="connsiteX359" fmla="*/ 1341 w 19998"/>
                <a:gd name="connsiteY359" fmla="*/ 5165 h 19998"/>
                <a:gd name="connsiteX360" fmla="*/ 1524 w 19998"/>
                <a:gd name="connsiteY360" fmla="*/ 5069 h 19998"/>
                <a:gd name="connsiteX361" fmla="*/ 1562 w 19998"/>
                <a:gd name="connsiteY361" fmla="*/ 5069 h 19998"/>
                <a:gd name="connsiteX362" fmla="*/ 1815 w 19998"/>
                <a:gd name="connsiteY362" fmla="*/ 5125 h 19998"/>
                <a:gd name="connsiteX363" fmla="*/ 1936 w 19998"/>
                <a:gd name="connsiteY363" fmla="*/ 5165 h 19998"/>
                <a:gd name="connsiteX364" fmla="*/ 1936 w 19998"/>
                <a:gd name="connsiteY364" fmla="*/ 5149 h 19998"/>
                <a:gd name="connsiteX365" fmla="*/ 1979 w 19998"/>
                <a:gd name="connsiteY365" fmla="*/ 5003 h 19998"/>
                <a:gd name="connsiteX366" fmla="*/ 1936 w 19998"/>
                <a:gd name="connsiteY366" fmla="*/ 4939 h 19998"/>
                <a:gd name="connsiteX367" fmla="*/ 2103 w 19998"/>
                <a:gd name="connsiteY367" fmla="*/ 4820 h 19998"/>
                <a:gd name="connsiteX368" fmla="*/ 2496 w 19998"/>
                <a:gd name="connsiteY368" fmla="*/ 4777 h 19998"/>
                <a:gd name="connsiteX369" fmla="*/ 2536 w 19998"/>
                <a:gd name="connsiteY369" fmla="*/ 4860 h 19998"/>
                <a:gd name="connsiteX370" fmla="*/ 2722 w 19998"/>
                <a:gd name="connsiteY370" fmla="*/ 4761 h 19998"/>
                <a:gd name="connsiteX371" fmla="*/ 2722 w 19998"/>
                <a:gd name="connsiteY371" fmla="*/ 4900 h 19998"/>
                <a:gd name="connsiteX372" fmla="*/ 2805 w 19998"/>
                <a:gd name="connsiteY372" fmla="*/ 4923 h 19998"/>
                <a:gd name="connsiteX373" fmla="*/ 2970 w 19998"/>
                <a:gd name="connsiteY373" fmla="*/ 5189 h 19998"/>
                <a:gd name="connsiteX374" fmla="*/ 3256 w 19998"/>
                <a:gd name="connsiteY374" fmla="*/ 5673 h 19998"/>
                <a:gd name="connsiteX375" fmla="*/ 3608 w 19998"/>
                <a:gd name="connsiteY375" fmla="*/ 5391 h 19998"/>
                <a:gd name="connsiteX376" fmla="*/ 3860 w 19998"/>
                <a:gd name="connsiteY376" fmla="*/ 5268 h 19998"/>
                <a:gd name="connsiteX377" fmla="*/ 3999 w 19998"/>
                <a:gd name="connsiteY377" fmla="*/ 5534 h 19998"/>
                <a:gd name="connsiteX378" fmla="*/ 4351 w 19998"/>
                <a:gd name="connsiteY378" fmla="*/ 5351 h 19998"/>
                <a:gd name="connsiteX379" fmla="*/ 4580 w 19998"/>
                <a:gd name="connsiteY379" fmla="*/ 5268 h 19998"/>
                <a:gd name="connsiteX380" fmla="*/ 4580 w 19998"/>
                <a:gd name="connsiteY380" fmla="*/ 5471 h 19998"/>
                <a:gd name="connsiteX381" fmla="*/ 4994 w 19998"/>
                <a:gd name="connsiteY381" fmla="*/ 5449 h 19998"/>
                <a:gd name="connsiteX382" fmla="*/ 5323 w 19998"/>
                <a:gd name="connsiteY382" fmla="*/ 5471 h 19998"/>
                <a:gd name="connsiteX383" fmla="*/ 5242 w 19998"/>
                <a:gd name="connsiteY383" fmla="*/ 5407 h 19998"/>
                <a:gd name="connsiteX384" fmla="*/ 4994 w 19998"/>
                <a:gd name="connsiteY384" fmla="*/ 5003 h 19998"/>
                <a:gd name="connsiteX385" fmla="*/ 4970 w 19998"/>
                <a:gd name="connsiteY385" fmla="*/ 5003 h 19998"/>
                <a:gd name="connsiteX386" fmla="*/ 5054 w 19998"/>
                <a:gd name="connsiteY386" fmla="*/ 4618 h 19998"/>
                <a:gd name="connsiteX387" fmla="*/ 5054 w 19998"/>
                <a:gd name="connsiteY387" fmla="*/ 4601 h 19998"/>
                <a:gd name="connsiteX388" fmla="*/ 5037 w 19998"/>
                <a:gd name="connsiteY388" fmla="*/ 4618 h 19998"/>
                <a:gd name="connsiteX389" fmla="*/ 5011 w 19998"/>
                <a:gd name="connsiteY389" fmla="*/ 4131 h 19998"/>
                <a:gd name="connsiteX390" fmla="*/ 4642 w 19998"/>
                <a:gd name="connsiteY390" fmla="*/ 3335 h 19998"/>
                <a:gd name="connsiteX391" fmla="*/ 4663 w 19998"/>
                <a:gd name="connsiteY391" fmla="*/ 3092 h 19998"/>
                <a:gd name="connsiteX392" fmla="*/ 4563 w 19998"/>
                <a:gd name="connsiteY392" fmla="*/ 3050 h 19998"/>
                <a:gd name="connsiteX393" fmla="*/ 4684 w 19998"/>
                <a:gd name="connsiteY393" fmla="*/ 2947 h 19998"/>
                <a:gd name="connsiteX394" fmla="*/ 5242 w 19998"/>
                <a:gd name="connsiteY394" fmla="*/ 3092 h 19998"/>
                <a:gd name="connsiteX395" fmla="*/ 5258 w 19998"/>
                <a:gd name="connsiteY395" fmla="*/ 3029 h 19998"/>
                <a:gd name="connsiteX396" fmla="*/ 5570 w 19998"/>
                <a:gd name="connsiteY396" fmla="*/ 3050 h 19998"/>
                <a:gd name="connsiteX397" fmla="*/ 5632 w 19998"/>
                <a:gd name="connsiteY397" fmla="*/ 3252 h 19998"/>
                <a:gd name="connsiteX398" fmla="*/ 5592 w 19998"/>
                <a:gd name="connsiteY398" fmla="*/ 3252 h 19998"/>
                <a:gd name="connsiteX399" fmla="*/ 5570 w 19998"/>
                <a:gd name="connsiteY399" fmla="*/ 3316 h 19998"/>
                <a:gd name="connsiteX400" fmla="*/ 5511 w 19998"/>
                <a:gd name="connsiteY400" fmla="*/ 3316 h 19998"/>
                <a:gd name="connsiteX401" fmla="*/ 5675 w 19998"/>
                <a:gd name="connsiteY401" fmla="*/ 3800 h 19998"/>
                <a:gd name="connsiteX402" fmla="*/ 5649 w 19998"/>
                <a:gd name="connsiteY402" fmla="*/ 3826 h 19998"/>
                <a:gd name="connsiteX403" fmla="*/ 5732 w 19998"/>
                <a:gd name="connsiteY403" fmla="*/ 3842 h 19998"/>
                <a:gd name="connsiteX404" fmla="*/ 5713 w 19998"/>
                <a:gd name="connsiteY404" fmla="*/ 3842 h 19998"/>
                <a:gd name="connsiteX405" fmla="*/ 5732 w 19998"/>
                <a:gd name="connsiteY405" fmla="*/ 3882 h 19998"/>
                <a:gd name="connsiteX406" fmla="*/ 5775 w 19998"/>
                <a:gd name="connsiteY406" fmla="*/ 3882 h 19998"/>
                <a:gd name="connsiteX407" fmla="*/ 5861 w 19998"/>
                <a:gd name="connsiteY407" fmla="*/ 3762 h 19998"/>
                <a:gd name="connsiteX408" fmla="*/ 6499 w 19998"/>
                <a:gd name="connsiteY408" fmla="*/ 3906 h 19998"/>
                <a:gd name="connsiteX409" fmla="*/ 7611 w 19998"/>
                <a:gd name="connsiteY409" fmla="*/ 3826 h 19998"/>
                <a:gd name="connsiteX410" fmla="*/ 7923 w 19998"/>
                <a:gd name="connsiteY410" fmla="*/ 3722 h 19998"/>
                <a:gd name="connsiteX411" fmla="*/ 8045 w 19998"/>
                <a:gd name="connsiteY411" fmla="*/ 3703 h 19998"/>
                <a:gd name="connsiteX412" fmla="*/ 7611 w 19998"/>
                <a:gd name="connsiteY412" fmla="*/ 3600 h 19998"/>
                <a:gd name="connsiteX413" fmla="*/ 7611 w 19998"/>
                <a:gd name="connsiteY413" fmla="*/ 3581 h 19998"/>
                <a:gd name="connsiteX414" fmla="*/ 7799 w 19998"/>
                <a:gd name="connsiteY414" fmla="*/ 3092 h 19998"/>
                <a:gd name="connsiteX415" fmla="*/ 9574 w 19998"/>
                <a:gd name="connsiteY415" fmla="*/ 2317 h 19998"/>
                <a:gd name="connsiteX416" fmla="*/ 9843 w 19998"/>
                <a:gd name="connsiteY416" fmla="*/ 1993 h 19998"/>
                <a:gd name="connsiteX417" fmla="*/ 9902 w 19998"/>
                <a:gd name="connsiteY417" fmla="*/ 2051 h 19998"/>
                <a:gd name="connsiteX418" fmla="*/ 10031 w 19998"/>
                <a:gd name="connsiteY418" fmla="*/ 2051 h 19998"/>
                <a:gd name="connsiteX419" fmla="*/ 9964 w 19998"/>
                <a:gd name="connsiteY419" fmla="*/ 1972 h 19998"/>
                <a:gd name="connsiteX420" fmla="*/ 9943 w 19998"/>
                <a:gd name="connsiteY420" fmla="*/ 1993 h 19998"/>
                <a:gd name="connsiteX421" fmla="*/ 9843 w 19998"/>
                <a:gd name="connsiteY421" fmla="*/ 1645 h 19998"/>
                <a:gd name="connsiteX422" fmla="*/ 9902 w 19998"/>
                <a:gd name="connsiteY422" fmla="*/ 1645 h 19998"/>
                <a:gd name="connsiteX423" fmla="*/ 9902 w 19998"/>
                <a:gd name="connsiteY423" fmla="*/ 1628 h 19998"/>
                <a:gd name="connsiteX424" fmla="*/ 9902 w 19998"/>
                <a:gd name="connsiteY424" fmla="*/ 1607 h 19998"/>
                <a:gd name="connsiteX425" fmla="*/ 9843 w 19998"/>
                <a:gd name="connsiteY425" fmla="*/ 1542 h 19998"/>
                <a:gd name="connsiteX426" fmla="*/ 9886 w 19998"/>
                <a:gd name="connsiteY426" fmla="*/ 1260 h 19998"/>
                <a:gd name="connsiteX427" fmla="*/ 9926 w 19998"/>
                <a:gd name="connsiteY427" fmla="*/ 1243 h 19998"/>
                <a:gd name="connsiteX428" fmla="*/ 9886 w 19998"/>
                <a:gd name="connsiteY428" fmla="*/ 815 h 19998"/>
                <a:gd name="connsiteX429" fmla="*/ 9902 w 19998"/>
                <a:gd name="connsiteY429" fmla="*/ 815 h 19998"/>
                <a:gd name="connsiteX430" fmla="*/ 9886 w 19998"/>
                <a:gd name="connsiteY430" fmla="*/ 484 h 19998"/>
                <a:gd name="connsiteX431" fmla="*/ 10645 w 19998"/>
                <a:gd name="connsiteY431" fmla="*/ 186 h 19998"/>
                <a:gd name="connsiteX432" fmla="*/ 11307 w 19998"/>
                <a:gd name="connsiteY432" fmla="*/ 0 h 19998"/>
                <a:gd name="connsiteX433" fmla="*/ 11431 w 19998"/>
                <a:gd name="connsiteY433" fmla="*/ 324 h 19998"/>
                <a:gd name="connsiteX434" fmla="*/ 11431 w 19998"/>
                <a:gd name="connsiteY434" fmla="*/ 630 h 19998"/>
                <a:gd name="connsiteX435" fmla="*/ 11577 w 19998"/>
                <a:gd name="connsiteY435" fmla="*/ 630 h 19998"/>
                <a:gd name="connsiteX436" fmla="*/ 11700 w 19998"/>
                <a:gd name="connsiteY436" fmla="*/ 832 h 19998"/>
                <a:gd name="connsiteX437" fmla="*/ 11822 w 19998"/>
                <a:gd name="connsiteY437" fmla="*/ 895 h 19998"/>
                <a:gd name="connsiteX438" fmla="*/ 12158 w 19998"/>
                <a:gd name="connsiteY438" fmla="*/ 670 h 19998"/>
                <a:gd name="connsiteX439" fmla="*/ 12279 w 19998"/>
                <a:gd name="connsiteY439" fmla="*/ 792 h 19998"/>
                <a:gd name="connsiteX440" fmla="*/ 12255 w 19998"/>
                <a:gd name="connsiteY440" fmla="*/ 815 h 19998"/>
                <a:gd name="connsiteX441" fmla="*/ 12360 w 19998"/>
                <a:gd name="connsiteY441" fmla="*/ 895 h 19998"/>
                <a:gd name="connsiteX442" fmla="*/ 12360 w 19998"/>
                <a:gd name="connsiteY442" fmla="*/ 912 h 19998"/>
                <a:gd name="connsiteX443" fmla="*/ 12339 w 19998"/>
                <a:gd name="connsiteY443" fmla="*/ 935 h 19998"/>
                <a:gd name="connsiteX444" fmla="*/ 12548 w 19998"/>
                <a:gd name="connsiteY444" fmla="*/ 1342 h 19998"/>
                <a:gd name="connsiteX445" fmla="*/ 12753 w 19998"/>
                <a:gd name="connsiteY445" fmla="*/ 1260 h 19998"/>
                <a:gd name="connsiteX446" fmla="*/ 12729 w 19998"/>
                <a:gd name="connsiteY446" fmla="*/ 1363 h 19998"/>
                <a:gd name="connsiteX447" fmla="*/ 12834 w 19998"/>
                <a:gd name="connsiteY447" fmla="*/ 1323 h 19998"/>
                <a:gd name="connsiteX448" fmla="*/ 12853 w 19998"/>
                <a:gd name="connsiteY448" fmla="*/ 1342 h 19998"/>
                <a:gd name="connsiteX449" fmla="*/ 12901 w 19998"/>
                <a:gd name="connsiteY449" fmla="*/ 1342 h 19998"/>
                <a:gd name="connsiteX450" fmla="*/ 13039 w 19998"/>
                <a:gd name="connsiteY450" fmla="*/ 1769 h 19998"/>
                <a:gd name="connsiteX451" fmla="*/ 13039 w 19998"/>
                <a:gd name="connsiteY451" fmla="*/ 1751 h 19998"/>
                <a:gd name="connsiteX452" fmla="*/ 13065 w 19998"/>
                <a:gd name="connsiteY452" fmla="*/ 1751 h 19998"/>
                <a:gd name="connsiteX453" fmla="*/ 13082 w 19998"/>
                <a:gd name="connsiteY453" fmla="*/ 1671 h 19998"/>
                <a:gd name="connsiteX454" fmla="*/ 13186 w 19998"/>
                <a:gd name="connsiteY454" fmla="*/ 1645 h 19998"/>
                <a:gd name="connsiteX455" fmla="*/ 13203 w 19998"/>
                <a:gd name="connsiteY455" fmla="*/ 1671 h 19998"/>
                <a:gd name="connsiteX456" fmla="*/ 13203 w 19998"/>
                <a:gd name="connsiteY456" fmla="*/ 1645 h 19998"/>
                <a:gd name="connsiteX457" fmla="*/ 13267 w 19998"/>
                <a:gd name="connsiteY457" fmla="*/ 1645 h 19998"/>
                <a:gd name="connsiteX458" fmla="*/ 13267 w 19998"/>
                <a:gd name="connsiteY458" fmla="*/ 1671 h 19998"/>
                <a:gd name="connsiteX459" fmla="*/ 13308 w 19998"/>
                <a:gd name="connsiteY459" fmla="*/ 1687 h 19998"/>
                <a:gd name="connsiteX460" fmla="*/ 13308 w 19998"/>
                <a:gd name="connsiteY460" fmla="*/ 1711 h 19998"/>
                <a:gd name="connsiteX461" fmla="*/ 13515 w 19998"/>
                <a:gd name="connsiteY461" fmla="*/ 1628 h 19998"/>
                <a:gd name="connsiteX462" fmla="*/ 13598 w 19998"/>
                <a:gd name="connsiteY462" fmla="*/ 1751 h 19998"/>
                <a:gd name="connsiteX463" fmla="*/ 13660 w 19998"/>
                <a:gd name="connsiteY463" fmla="*/ 1769 h 19998"/>
                <a:gd name="connsiteX464" fmla="*/ 13660 w 19998"/>
                <a:gd name="connsiteY464" fmla="*/ 1833 h 19998"/>
                <a:gd name="connsiteX465" fmla="*/ 13677 w 19998"/>
                <a:gd name="connsiteY465" fmla="*/ 1833 h 19998"/>
                <a:gd name="connsiteX466" fmla="*/ 13677 w 19998"/>
                <a:gd name="connsiteY466" fmla="*/ 1849 h 19998"/>
                <a:gd name="connsiteX467" fmla="*/ 13725 w 19998"/>
                <a:gd name="connsiteY467" fmla="*/ 1849 h 19998"/>
                <a:gd name="connsiteX468" fmla="*/ 13703 w 19998"/>
                <a:gd name="connsiteY468" fmla="*/ 1833 h 19998"/>
                <a:gd name="connsiteX469" fmla="*/ 13725 w 19998"/>
                <a:gd name="connsiteY469" fmla="*/ 1791 h 19998"/>
                <a:gd name="connsiteX470" fmla="*/ 13808 w 19998"/>
                <a:gd name="connsiteY470" fmla="*/ 1873 h 19998"/>
                <a:gd name="connsiteX471" fmla="*/ 13725 w 19998"/>
                <a:gd name="connsiteY471" fmla="*/ 2155 h 19998"/>
                <a:gd name="connsiteX472" fmla="*/ 13725 w 19998"/>
                <a:gd name="connsiteY472" fmla="*/ 2138 h 19998"/>
                <a:gd name="connsiteX473" fmla="*/ 13784 w 19998"/>
                <a:gd name="connsiteY473" fmla="*/ 2155 h 19998"/>
                <a:gd name="connsiteX474" fmla="*/ 13825 w 19998"/>
                <a:gd name="connsiteY474" fmla="*/ 2301 h 19998"/>
                <a:gd name="connsiteX475" fmla="*/ 13703 w 19998"/>
                <a:gd name="connsiteY475" fmla="*/ 2420 h 19998"/>
                <a:gd name="connsiteX476" fmla="*/ 13741 w 19998"/>
                <a:gd name="connsiteY476" fmla="*/ 2463 h 19998"/>
                <a:gd name="connsiteX477" fmla="*/ 13703 w 19998"/>
                <a:gd name="connsiteY477" fmla="*/ 2503 h 19998"/>
                <a:gd name="connsiteX478" fmla="*/ 13784 w 19998"/>
                <a:gd name="connsiteY478" fmla="*/ 2519 h 19998"/>
                <a:gd name="connsiteX479" fmla="*/ 13784 w 19998"/>
                <a:gd name="connsiteY479" fmla="*/ 2540 h 19998"/>
                <a:gd name="connsiteX480" fmla="*/ 13849 w 19998"/>
                <a:gd name="connsiteY480" fmla="*/ 2540 h 19998"/>
                <a:gd name="connsiteX481" fmla="*/ 14280 w 19998"/>
                <a:gd name="connsiteY481" fmla="*/ 2540 h 19998"/>
                <a:gd name="connsiteX482" fmla="*/ 14527 w 19998"/>
                <a:gd name="connsiteY482" fmla="*/ 2437 h 19998"/>
                <a:gd name="connsiteX483" fmla="*/ 14527 w 19998"/>
                <a:gd name="connsiteY483" fmla="*/ 2218 h 19998"/>
                <a:gd name="connsiteX484" fmla="*/ 14715 w 19998"/>
                <a:gd name="connsiteY484" fmla="*/ 2051 h 19998"/>
                <a:gd name="connsiteX485" fmla="*/ 14815 w 19998"/>
                <a:gd name="connsiteY485" fmla="*/ 2115 h 19998"/>
                <a:gd name="connsiteX486" fmla="*/ 14775 w 19998"/>
                <a:gd name="connsiteY486" fmla="*/ 2138 h 19998"/>
                <a:gd name="connsiteX487" fmla="*/ 14796 w 19998"/>
                <a:gd name="connsiteY487" fmla="*/ 2218 h 19998"/>
                <a:gd name="connsiteX488" fmla="*/ 14756 w 19998"/>
                <a:gd name="connsiteY488" fmla="*/ 2195 h 19998"/>
                <a:gd name="connsiteX489" fmla="*/ 14732 w 19998"/>
                <a:gd name="connsiteY489" fmla="*/ 2218 h 19998"/>
                <a:gd name="connsiteX490" fmla="*/ 14756 w 19998"/>
                <a:gd name="connsiteY490" fmla="*/ 2237 h 19998"/>
                <a:gd name="connsiteX491" fmla="*/ 14732 w 19998"/>
                <a:gd name="connsiteY491" fmla="*/ 2275 h 19998"/>
                <a:gd name="connsiteX492" fmla="*/ 14715 w 19998"/>
                <a:gd name="connsiteY492" fmla="*/ 2275 h 19998"/>
                <a:gd name="connsiteX493" fmla="*/ 14756 w 19998"/>
                <a:gd name="connsiteY493" fmla="*/ 2341 h 19998"/>
                <a:gd name="connsiteX494" fmla="*/ 14675 w 19998"/>
                <a:gd name="connsiteY494" fmla="*/ 2519 h 19998"/>
                <a:gd name="connsiteX495" fmla="*/ 14815 w 19998"/>
                <a:gd name="connsiteY495" fmla="*/ 2622 h 19998"/>
                <a:gd name="connsiteX496" fmla="*/ 14796 w 19998"/>
                <a:gd name="connsiteY496" fmla="*/ 2904 h 19998"/>
                <a:gd name="connsiteX497" fmla="*/ 14918 w 19998"/>
                <a:gd name="connsiteY497" fmla="*/ 2904 h 19998"/>
                <a:gd name="connsiteX498" fmla="*/ 14918 w 19998"/>
                <a:gd name="connsiteY498" fmla="*/ 2867 h 19998"/>
                <a:gd name="connsiteX499" fmla="*/ 15001 w 19998"/>
                <a:gd name="connsiteY499" fmla="*/ 2888 h 19998"/>
                <a:gd name="connsiteX500" fmla="*/ 15230 w 19998"/>
                <a:gd name="connsiteY500" fmla="*/ 3074 h 19998"/>
                <a:gd name="connsiteX501" fmla="*/ 15249 w 19998"/>
                <a:gd name="connsiteY501" fmla="*/ 3050 h 19998"/>
                <a:gd name="connsiteX502" fmla="*/ 15249 w 19998"/>
                <a:gd name="connsiteY502" fmla="*/ 3114 h 19998"/>
                <a:gd name="connsiteX503" fmla="*/ 15330 w 19998"/>
                <a:gd name="connsiteY503" fmla="*/ 3114 h 19998"/>
                <a:gd name="connsiteX504" fmla="*/ 15418 w 19998"/>
                <a:gd name="connsiteY504" fmla="*/ 3114 h 19998"/>
                <a:gd name="connsiteX505" fmla="*/ 15499 w 19998"/>
                <a:gd name="connsiteY505" fmla="*/ 3196 h 19998"/>
                <a:gd name="connsiteX506" fmla="*/ 15475 w 19998"/>
                <a:gd name="connsiteY506" fmla="*/ 3252 h 19998"/>
                <a:gd name="connsiteX507" fmla="*/ 15499 w 19998"/>
                <a:gd name="connsiteY507" fmla="*/ 3295 h 19998"/>
                <a:gd name="connsiteX508" fmla="*/ 15499 w 19998"/>
                <a:gd name="connsiteY508" fmla="*/ 3276 h 19998"/>
                <a:gd name="connsiteX509" fmla="*/ 15599 w 19998"/>
                <a:gd name="connsiteY509" fmla="*/ 3276 h 19998"/>
                <a:gd name="connsiteX510" fmla="*/ 15704 w 19998"/>
                <a:gd name="connsiteY510" fmla="*/ 3374 h 19998"/>
                <a:gd name="connsiteX511" fmla="*/ 15682 w 19998"/>
                <a:gd name="connsiteY511" fmla="*/ 3414 h 19998"/>
                <a:gd name="connsiteX512" fmla="*/ 15723 w 19998"/>
                <a:gd name="connsiteY512" fmla="*/ 3478 h 19998"/>
                <a:gd name="connsiteX513" fmla="*/ 15704 w 19998"/>
                <a:gd name="connsiteY513" fmla="*/ 3497 h 19998"/>
                <a:gd name="connsiteX514" fmla="*/ 15747 w 19998"/>
                <a:gd name="connsiteY514" fmla="*/ 3534 h 19998"/>
                <a:gd name="connsiteX515" fmla="*/ 15747 w 19998"/>
                <a:gd name="connsiteY515" fmla="*/ 3518 h 19998"/>
                <a:gd name="connsiteX516" fmla="*/ 15935 w 19998"/>
                <a:gd name="connsiteY516" fmla="*/ 3478 h 19998"/>
                <a:gd name="connsiteX517" fmla="*/ 15935 w 19998"/>
                <a:gd name="connsiteY517" fmla="*/ 3518 h 19998"/>
                <a:gd name="connsiteX518" fmla="*/ 15951 w 19998"/>
                <a:gd name="connsiteY518" fmla="*/ 3518 h 19998"/>
                <a:gd name="connsiteX519" fmla="*/ 15992 w 19998"/>
                <a:gd name="connsiteY519" fmla="*/ 3414 h 19998"/>
                <a:gd name="connsiteX520" fmla="*/ 16156 w 19998"/>
                <a:gd name="connsiteY520" fmla="*/ 3414 h 19998"/>
                <a:gd name="connsiteX521" fmla="*/ 16156 w 19998"/>
                <a:gd name="connsiteY521" fmla="*/ 3374 h 19998"/>
                <a:gd name="connsiteX522" fmla="*/ 16302 w 19998"/>
                <a:gd name="connsiteY522" fmla="*/ 3436 h 19998"/>
                <a:gd name="connsiteX523" fmla="*/ 16285 w 19998"/>
                <a:gd name="connsiteY523" fmla="*/ 3454 h 19998"/>
                <a:gd name="connsiteX524" fmla="*/ 16366 w 19998"/>
                <a:gd name="connsiteY524" fmla="*/ 3518 h 19998"/>
                <a:gd name="connsiteX525" fmla="*/ 16490 w 19998"/>
                <a:gd name="connsiteY525" fmla="*/ 3518 h 19998"/>
                <a:gd name="connsiteX526" fmla="*/ 16506 w 19998"/>
                <a:gd name="connsiteY526" fmla="*/ 3600 h 19998"/>
                <a:gd name="connsiteX527" fmla="*/ 16590 w 19998"/>
                <a:gd name="connsiteY527" fmla="*/ 3624 h 19998"/>
                <a:gd name="connsiteX528" fmla="*/ 16611 w 19998"/>
                <a:gd name="connsiteY528" fmla="*/ 3581 h 19998"/>
                <a:gd name="connsiteX529" fmla="*/ 16694 w 19998"/>
                <a:gd name="connsiteY529" fmla="*/ 3600 h 19998"/>
                <a:gd name="connsiteX530" fmla="*/ 16694 w 19998"/>
                <a:gd name="connsiteY530" fmla="*/ 3560 h 19998"/>
                <a:gd name="connsiteX531" fmla="*/ 16716 w 19998"/>
                <a:gd name="connsiteY531" fmla="*/ 3560 h 19998"/>
                <a:gd name="connsiteX532" fmla="*/ 16716 w 19998"/>
                <a:gd name="connsiteY532" fmla="*/ 3518 h 19998"/>
                <a:gd name="connsiteX533" fmla="*/ 16759 w 19998"/>
                <a:gd name="connsiteY533" fmla="*/ 3497 h 19998"/>
                <a:gd name="connsiteX534" fmla="*/ 16759 w 19998"/>
                <a:gd name="connsiteY534" fmla="*/ 3478 h 19998"/>
                <a:gd name="connsiteX535" fmla="*/ 16940 w 19998"/>
                <a:gd name="connsiteY535" fmla="*/ 3478 h 19998"/>
                <a:gd name="connsiteX536" fmla="*/ 17085 w 19998"/>
                <a:gd name="connsiteY536" fmla="*/ 3560 h 19998"/>
                <a:gd name="connsiteX537" fmla="*/ 17085 w 19998"/>
                <a:gd name="connsiteY537" fmla="*/ 3534 h 19998"/>
                <a:gd name="connsiteX538" fmla="*/ 17192 w 19998"/>
                <a:gd name="connsiteY538" fmla="*/ 3518 h 19998"/>
                <a:gd name="connsiteX539" fmla="*/ 17192 w 19998"/>
                <a:gd name="connsiteY539" fmla="*/ 3534 h 19998"/>
                <a:gd name="connsiteX540" fmla="*/ 17373 w 19998"/>
                <a:gd name="connsiteY540" fmla="*/ 3640 h 19998"/>
                <a:gd name="connsiteX541" fmla="*/ 17354 w 19998"/>
                <a:gd name="connsiteY541" fmla="*/ 3663 h 19998"/>
                <a:gd name="connsiteX542" fmla="*/ 17437 w 19998"/>
                <a:gd name="connsiteY542" fmla="*/ 3783 h 19998"/>
                <a:gd name="connsiteX543" fmla="*/ 17397 w 19998"/>
                <a:gd name="connsiteY543" fmla="*/ 3783 h 19998"/>
                <a:gd name="connsiteX544" fmla="*/ 17414 w 19998"/>
                <a:gd name="connsiteY544" fmla="*/ 3826 h 19998"/>
                <a:gd name="connsiteX545" fmla="*/ 17437 w 19998"/>
                <a:gd name="connsiteY545" fmla="*/ 3826 h 19998"/>
                <a:gd name="connsiteX546" fmla="*/ 17602 w 19998"/>
                <a:gd name="connsiteY546" fmla="*/ 4028 h 19998"/>
                <a:gd name="connsiteX547" fmla="*/ 17623 w 19998"/>
                <a:gd name="connsiteY547" fmla="*/ 4091 h 19998"/>
                <a:gd name="connsiteX548" fmla="*/ 17642 w 19998"/>
                <a:gd name="connsiteY548" fmla="*/ 4091 h 19998"/>
                <a:gd name="connsiteX549" fmla="*/ 17683 w 19998"/>
                <a:gd name="connsiteY549" fmla="*/ 4211 h 19998"/>
                <a:gd name="connsiteX550" fmla="*/ 17849 w 19998"/>
                <a:gd name="connsiteY550" fmla="*/ 4211 h 19998"/>
                <a:gd name="connsiteX551" fmla="*/ 17849 w 19998"/>
                <a:gd name="connsiteY551" fmla="*/ 4171 h 19998"/>
                <a:gd name="connsiteX552" fmla="*/ 17871 w 19998"/>
                <a:gd name="connsiteY552" fmla="*/ 4171 h 19998"/>
                <a:gd name="connsiteX553" fmla="*/ 17830 w 19998"/>
                <a:gd name="connsiteY553" fmla="*/ 4091 h 19998"/>
                <a:gd name="connsiteX554" fmla="*/ 17871 w 19998"/>
                <a:gd name="connsiteY554" fmla="*/ 4065 h 19998"/>
                <a:gd name="connsiteX555" fmla="*/ 17935 w 19998"/>
                <a:gd name="connsiteY555" fmla="*/ 4091 h 19998"/>
                <a:gd name="connsiteX556" fmla="*/ 17976 w 19998"/>
                <a:gd name="connsiteY556" fmla="*/ 4065 h 19998"/>
                <a:gd name="connsiteX557" fmla="*/ 18019 w 19998"/>
                <a:gd name="connsiteY557" fmla="*/ 4091 h 19998"/>
                <a:gd name="connsiteX558" fmla="*/ 18140 w 19998"/>
                <a:gd name="connsiteY558" fmla="*/ 4131 h 19998"/>
                <a:gd name="connsiteX559" fmla="*/ 18183 w 19998"/>
                <a:gd name="connsiteY559" fmla="*/ 4293 h 19998"/>
                <a:gd name="connsiteX560" fmla="*/ 18200 w 19998"/>
                <a:gd name="connsiteY560" fmla="*/ 4293 h 19998"/>
                <a:gd name="connsiteX561" fmla="*/ 18223 w 19998"/>
                <a:gd name="connsiteY561" fmla="*/ 4211 h 19998"/>
                <a:gd name="connsiteX562" fmla="*/ 18240 w 19998"/>
                <a:gd name="connsiteY562" fmla="*/ 4211 h 19998"/>
                <a:gd name="connsiteX563" fmla="*/ 18240 w 19998"/>
                <a:gd name="connsiteY563" fmla="*/ 4230 h 19998"/>
                <a:gd name="connsiteX564" fmla="*/ 18281 w 19998"/>
                <a:gd name="connsiteY564" fmla="*/ 4230 h 19998"/>
                <a:gd name="connsiteX565" fmla="*/ 18328 w 19998"/>
                <a:gd name="connsiteY565" fmla="*/ 4270 h 19998"/>
                <a:gd name="connsiteX566" fmla="*/ 18369 w 19998"/>
                <a:gd name="connsiteY566" fmla="*/ 4253 h 19998"/>
                <a:gd name="connsiteX567" fmla="*/ 18388 w 19998"/>
                <a:gd name="connsiteY567" fmla="*/ 4270 h 19998"/>
                <a:gd name="connsiteX568" fmla="*/ 18531 w 19998"/>
                <a:gd name="connsiteY568" fmla="*/ 4253 h 19998"/>
                <a:gd name="connsiteX569" fmla="*/ 18531 w 19998"/>
                <a:gd name="connsiteY569" fmla="*/ 4270 h 19998"/>
                <a:gd name="connsiteX570" fmla="*/ 18631 w 19998"/>
                <a:gd name="connsiteY570" fmla="*/ 4211 h 19998"/>
                <a:gd name="connsiteX571" fmla="*/ 18631 w 19998"/>
                <a:gd name="connsiteY571" fmla="*/ 4131 h 19998"/>
                <a:gd name="connsiteX572" fmla="*/ 18762 w 19998"/>
                <a:gd name="connsiteY572" fmla="*/ 4108 h 19998"/>
                <a:gd name="connsiteX573" fmla="*/ 18778 w 19998"/>
                <a:gd name="connsiteY573" fmla="*/ 4148 h 19998"/>
                <a:gd name="connsiteX574" fmla="*/ 18821 w 19998"/>
                <a:gd name="connsiteY574" fmla="*/ 4131 h 19998"/>
                <a:gd name="connsiteX575" fmla="*/ 18943 w 19998"/>
                <a:gd name="connsiteY575" fmla="*/ 4333 h 19998"/>
                <a:gd name="connsiteX576" fmla="*/ 19047 w 19998"/>
                <a:gd name="connsiteY576" fmla="*/ 4333 h 19998"/>
                <a:gd name="connsiteX577" fmla="*/ 19064 w 19998"/>
                <a:gd name="connsiteY577" fmla="*/ 4392 h 19998"/>
                <a:gd name="connsiteX578" fmla="*/ 19152 w 19998"/>
                <a:gd name="connsiteY578" fmla="*/ 4392 h 19998"/>
                <a:gd name="connsiteX579" fmla="*/ 19152 w 19998"/>
                <a:gd name="connsiteY579" fmla="*/ 4373 h 19998"/>
                <a:gd name="connsiteX580" fmla="*/ 19212 w 19998"/>
                <a:gd name="connsiteY580" fmla="*/ 4373 h 19998"/>
                <a:gd name="connsiteX581" fmla="*/ 19212 w 19998"/>
                <a:gd name="connsiteY581" fmla="*/ 4392 h 19998"/>
                <a:gd name="connsiteX582" fmla="*/ 19317 w 19998"/>
                <a:gd name="connsiteY582" fmla="*/ 4333 h 19998"/>
                <a:gd name="connsiteX583" fmla="*/ 19417 w 19998"/>
                <a:gd name="connsiteY583" fmla="*/ 4392 h 19998"/>
                <a:gd name="connsiteX584" fmla="*/ 19443 w 19998"/>
                <a:gd name="connsiteY584" fmla="*/ 4373 h 19998"/>
                <a:gd name="connsiteX585" fmla="*/ 19500 w 19998"/>
                <a:gd name="connsiteY585" fmla="*/ 4373 h 19998"/>
                <a:gd name="connsiteX586" fmla="*/ 19521 w 19998"/>
                <a:gd name="connsiteY586" fmla="*/ 4352 h 19998"/>
                <a:gd name="connsiteX587" fmla="*/ 19998 w 19998"/>
                <a:gd name="connsiteY587" fmla="*/ 4512 h 19998"/>
                <a:gd name="connsiteX588" fmla="*/ 19750 w 19998"/>
                <a:gd name="connsiteY588" fmla="*/ 4939 h 19998"/>
                <a:gd name="connsiteX589" fmla="*/ 19712 w 19998"/>
                <a:gd name="connsiteY589" fmla="*/ 4939 h 19998"/>
                <a:gd name="connsiteX590" fmla="*/ 19686 w 19998"/>
                <a:gd name="connsiteY590" fmla="*/ 5003 h 19998"/>
                <a:gd name="connsiteX591" fmla="*/ 19645 w 19998"/>
                <a:gd name="connsiteY591" fmla="*/ 5003 h 19998"/>
                <a:gd name="connsiteX592" fmla="*/ 19131 w 19998"/>
                <a:gd name="connsiteY592" fmla="*/ 6512 h 19998"/>
                <a:gd name="connsiteX593" fmla="*/ 19236 w 19998"/>
                <a:gd name="connsiteY593" fmla="*/ 7750 h 19998"/>
                <a:gd name="connsiteX594" fmla="*/ 19212 w 19998"/>
                <a:gd name="connsiteY594" fmla="*/ 7750 h 19998"/>
                <a:gd name="connsiteX595" fmla="*/ 19090 w 19998"/>
                <a:gd name="connsiteY595" fmla="*/ 7870 h 19998"/>
                <a:gd name="connsiteX596" fmla="*/ 19152 w 19998"/>
                <a:gd name="connsiteY596" fmla="*/ 7853 h 19998"/>
                <a:gd name="connsiteX597" fmla="*/ 19064 w 19998"/>
                <a:gd name="connsiteY597" fmla="*/ 7973 h 19998"/>
                <a:gd name="connsiteX598" fmla="*/ 18983 w 19998"/>
                <a:gd name="connsiteY598" fmla="*/ 7973 h 19998"/>
                <a:gd name="connsiteX599" fmla="*/ 18714 w 19998"/>
                <a:gd name="connsiteY599" fmla="*/ 8135 h 19998"/>
                <a:gd name="connsiteX600" fmla="*/ 18695 w 19998"/>
                <a:gd name="connsiteY600" fmla="*/ 8093 h 19998"/>
                <a:gd name="connsiteX601" fmla="*/ 18614 w 19998"/>
                <a:gd name="connsiteY601" fmla="*/ 7997 h 19998"/>
                <a:gd name="connsiteX602" fmla="*/ 18304 w 19998"/>
                <a:gd name="connsiteY60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533 w 19998"/>
                <a:gd name="connsiteY207" fmla="*/ 19368 h 19998"/>
                <a:gd name="connsiteX208" fmla="*/ 9452 w 19998"/>
                <a:gd name="connsiteY208" fmla="*/ 19368 h 19998"/>
                <a:gd name="connsiteX209" fmla="*/ 9288 w 19998"/>
                <a:gd name="connsiteY209" fmla="*/ 19076 h 19998"/>
                <a:gd name="connsiteX210" fmla="*/ 8935 w 19998"/>
                <a:gd name="connsiteY210" fmla="*/ 19076 h 19998"/>
                <a:gd name="connsiteX211" fmla="*/ 8478 w 19998"/>
                <a:gd name="connsiteY211" fmla="*/ 18837 h 19998"/>
                <a:gd name="connsiteX212" fmla="*/ 8381 w 19998"/>
                <a:gd name="connsiteY212" fmla="*/ 18795 h 19998"/>
                <a:gd name="connsiteX213" fmla="*/ 8357 w 19998"/>
                <a:gd name="connsiteY213" fmla="*/ 18820 h 19998"/>
                <a:gd name="connsiteX214" fmla="*/ 8169 w 19998"/>
                <a:gd name="connsiteY214" fmla="*/ 18773 h 19998"/>
                <a:gd name="connsiteX215" fmla="*/ 8128 w 19998"/>
                <a:gd name="connsiteY215" fmla="*/ 18820 h 19998"/>
                <a:gd name="connsiteX216" fmla="*/ 8150 w 19998"/>
                <a:gd name="connsiteY216" fmla="*/ 18877 h 19998"/>
                <a:gd name="connsiteX217" fmla="*/ 8109 w 19998"/>
                <a:gd name="connsiteY217" fmla="*/ 18940 h 19998"/>
                <a:gd name="connsiteX218" fmla="*/ 8128 w 19998"/>
                <a:gd name="connsiteY218" fmla="*/ 18957 h 19998"/>
                <a:gd name="connsiteX219" fmla="*/ 8109 w 19998"/>
                <a:gd name="connsiteY219" fmla="*/ 18997 h 19998"/>
                <a:gd name="connsiteX220" fmla="*/ 8150 w 19998"/>
                <a:gd name="connsiteY220" fmla="*/ 19142 h 19998"/>
                <a:gd name="connsiteX221" fmla="*/ 8007 w 19998"/>
                <a:gd name="connsiteY221" fmla="*/ 19119 h 19998"/>
                <a:gd name="connsiteX222" fmla="*/ 7907 w 19998"/>
                <a:gd name="connsiteY222" fmla="*/ 19119 h 19998"/>
                <a:gd name="connsiteX223" fmla="*/ 7676 w 19998"/>
                <a:gd name="connsiteY223" fmla="*/ 19119 h 19998"/>
                <a:gd name="connsiteX224" fmla="*/ 7511 w 19998"/>
                <a:gd name="connsiteY224" fmla="*/ 19159 h 19998"/>
                <a:gd name="connsiteX225" fmla="*/ 6892 w 19998"/>
                <a:gd name="connsiteY225" fmla="*/ 19102 h 19998"/>
                <a:gd name="connsiteX226" fmla="*/ 6868 w 19998"/>
                <a:gd name="connsiteY226" fmla="*/ 19060 h 19998"/>
                <a:gd name="connsiteX227" fmla="*/ 6730 w 19998"/>
                <a:gd name="connsiteY227" fmla="*/ 18877 h 19998"/>
                <a:gd name="connsiteX228" fmla="*/ 6599 w 19998"/>
                <a:gd name="connsiteY228" fmla="*/ 18837 h 19998"/>
                <a:gd name="connsiteX229" fmla="*/ 6478 w 19998"/>
                <a:gd name="connsiteY229" fmla="*/ 18731 h 19998"/>
                <a:gd name="connsiteX230" fmla="*/ 6254 w 19998"/>
                <a:gd name="connsiteY230" fmla="*/ 18858 h 19998"/>
                <a:gd name="connsiteX231" fmla="*/ 6149 w 19998"/>
                <a:gd name="connsiteY231" fmla="*/ 18773 h 19998"/>
                <a:gd name="connsiteX232" fmla="*/ 6066 w 19998"/>
                <a:gd name="connsiteY232" fmla="*/ 18877 h 19998"/>
                <a:gd name="connsiteX233" fmla="*/ 6025 w 19998"/>
                <a:gd name="connsiteY233" fmla="*/ 18858 h 19998"/>
                <a:gd name="connsiteX234" fmla="*/ 5861 w 19998"/>
                <a:gd name="connsiteY234" fmla="*/ 18632 h 19998"/>
                <a:gd name="connsiteX235" fmla="*/ 5820 w 19998"/>
                <a:gd name="connsiteY235" fmla="*/ 18632 h 19998"/>
                <a:gd name="connsiteX236" fmla="*/ 5732 w 19998"/>
                <a:gd name="connsiteY236" fmla="*/ 18447 h 19998"/>
                <a:gd name="connsiteX237" fmla="*/ 5075 w 19998"/>
                <a:gd name="connsiteY237" fmla="*/ 18310 h 19998"/>
                <a:gd name="connsiteX238" fmla="*/ 4806 w 19998"/>
                <a:gd name="connsiteY238" fmla="*/ 18165 h 19998"/>
                <a:gd name="connsiteX239" fmla="*/ 4725 w 19998"/>
                <a:gd name="connsiteY239" fmla="*/ 18247 h 19998"/>
                <a:gd name="connsiteX240" fmla="*/ 4515 w 19998"/>
                <a:gd name="connsiteY240" fmla="*/ 18101 h 19998"/>
                <a:gd name="connsiteX241" fmla="*/ 4684 w 19998"/>
                <a:gd name="connsiteY241" fmla="*/ 17737 h 19998"/>
                <a:gd name="connsiteX242" fmla="*/ 4415 w 19998"/>
                <a:gd name="connsiteY242" fmla="*/ 17634 h 19998"/>
                <a:gd name="connsiteX243" fmla="*/ 4294 w 19998"/>
                <a:gd name="connsiteY243" fmla="*/ 17594 h 19998"/>
                <a:gd name="connsiteX244" fmla="*/ 4103 w 19998"/>
                <a:gd name="connsiteY244" fmla="*/ 17617 h 19998"/>
                <a:gd name="connsiteX245" fmla="*/ 4063 w 19998"/>
                <a:gd name="connsiteY245" fmla="*/ 17495 h 19998"/>
                <a:gd name="connsiteX246" fmla="*/ 4041 w 19998"/>
                <a:gd name="connsiteY246" fmla="*/ 17495 h 19998"/>
                <a:gd name="connsiteX247" fmla="*/ 4025 w 19998"/>
                <a:gd name="connsiteY247" fmla="*/ 17432 h 19998"/>
                <a:gd name="connsiteX248" fmla="*/ 4103 w 19998"/>
                <a:gd name="connsiteY248" fmla="*/ 17415 h 19998"/>
                <a:gd name="connsiteX249" fmla="*/ 4251 w 19998"/>
                <a:gd name="connsiteY249" fmla="*/ 17389 h 19998"/>
                <a:gd name="connsiteX250" fmla="*/ 4251 w 19998"/>
                <a:gd name="connsiteY250" fmla="*/ 17373 h 19998"/>
                <a:gd name="connsiteX251" fmla="*/ 4499 w 19998"/>
                <a:gd name="connsiteY251" fmla="*/ 17084 h 19998"/>
                <a:gd name="connsiteX252" fmla="*/ 5037 w 19998"/>
                <a:gd name="connsiteY252" fmla="*/ 14969 h 19998"/>
                <a:gd name="connsiteX253" fmla="*/ 5011 w 19998"/>
                <a:gd name="connsiteY253" fmla="*/ 14767 h 19998"/>
                <a:gd name="connsiteX254" fmla="*/ 5218 w 19998"/>
                <a:gd name="connsiteY254" fmla="*/ 14525 h 19998"/>
                <a:gd name="connsiteX255" fmla="*/ 5427 w 19998"/>
                <a:gd name="connsiteY255" fmla="*/ 14583 h 19998"/>
                <a:gd name="connsiteX256" fmla="*/ 5444 w 19998"/>
                <a:gd name="connsiteY256" fmla="*/ 14525 h 19998"/>
                <a:gd name="connsiteX257" fmla="*/ 5387 w 19998"/>
                <a:gd name="connsiteY257" fmla="*/ 14464 h 19998"/>
                <a:gd name="connsiteX258" fmla="*/ 5427 w 19998"/>
                <a:gd name="connsiteY258" fmla="*/ 14485 h 19998"/>
                <a:gd name="connsiteX259" fmla="*/ 5427 w 19998"/>
                <a:gd name="connsiteY259" fmla="*/ 14464 h 19998"/>
                <a:gd name="connsiteX260" fmla="*/ 5218 w 19998"/>
                <a:gd name="connsiteY260" fmla="*/ 14318 h 19998"/>
                <a:gd name="connsiteX261" fmla="*/ 5075 w 19998"/>
                <a:gd name="connsiteY261" fmla="*/ 14647 h 19998"/>
                <a:gd name="connsiteX262" fmla="*/ 5037 w 19998"/>
                <a:gd name="connsiteY262" fmla="*/ 14623 h 19998"/>
                <a:gd name="connsiteX263" fmla="*/ 5427 w 19998"/>
                <a:gd name="connsiteY263" fmla="*/ 12509 h 19998"/>
                <a:gd name="connsiteX264" fmla="*/ 5470 w 19998"/>
                <a:gd name="connsiteY264" fmla="*/ 12492 h 19998"/>
                <a:gd name="connsiteX265" fmla="*/ 5511 w 19998"/>
                <a:gd name="connsiteY265" fmla="*/ 12548 h 19998"/>
                <a:gd name="connsiteX266" fmla="*/ 5961 w 19998"/>
                <a:gd name="connsiteY266" fmla="*/ 13284 h 19998"/>
                <a:gd name="connsiteX267" fmla="*/ 6352 w 19998"/>
                <a:gd name="connsiteY267" fmla="*/ 14017 h 19998"/>
                <a:gd name="connsiteX268" fmla="*/ 6352 w 19998"/>
                <a:gd name="connsiteY268" fmla="*/ 13808 h 19998"/>
                <a:gd name="connsiteX269" fmla="*/ 6001 w 19998"/>
                <a:gd name="connsiteY269" fmla="*/ 13058 h 19998"/>
                <a:gd name="connsiteX270" fmla="*/ 5675 w 19998"/>
                <a:gd name="connsiteY270" fmla="*/ 12532 h 19998"/>
                <a:gd name="connsiteX271" fmla="*/ 5551 w 19998"/>
                <a:gd name="connsiteY271" fmla="*/ 12410 h 19998"/>
                <a:gd name="connsiteX272" fmla="*/ 5258 w 19998"/>
                <a:gd name="connsiteY272" fmla="*/ 12227 h 19998"/>
                <a:gd name="connsiteX273" fmla="*/ 5242 w 19998"/>
                <a:gd name="connsiteY273" fmla="*/ 12243 h 19998"/>
                <a:gd name="connsiteX274" fmla="*/ 5175 w 19998"/>
                <a:gd name="connsiteY274" fmla="*/ 11961 h 19998"/>
                <a:gd name="connsiteX275" fmla="*/ 5363 w 19998"/>
                <a:gd name="connsiteY275" fmla="*/ 11961 h 19998"/>
                <a:gd name="connsiteX276" fmla="*/ 5487 w 19998"/>
                <a:gd name="connsiteY276" fmla="*/ 11653 h 19998"/>
                <a:gd name="connsiteX277" fmla="*/ 5470 w 19998"/>
                <a:gd name="connsiteY277" fmla="*/ 11653 h 19998"/>
                <a:gd name="connsiteX278" fmla="*/ 5470 w 19998"/>
                <a:gd name="connsiteY278" fmla="*/ 11637 h 19998"/>
                <a:gd name="connsiteX279" fmla="*/ 5444 w 19998"/>
                <a:gd name="connsiteY279" fmla="*/ 11268 h 19998"/>
                <a:gd name="connsiteX280" fmla="*/ 5339 w 19998"/>
                <a:gd name="connsiteY280" fmla="*/ 11146 h 19998"/>
                <a:gd name="connsiteX281" fmla="*/ 5251 w 19998"/>
                <a:gd name="connsiteY281" fmla="*/ 10849 h 19998"/>
                <a:gd name="connsiteX282" fmla="*/ 4784 w 19998"/>
                <a:gd name="connsiteY282" fmla="*/ 10539 h 19998"/>
                <a:gd name="connsiteX283" fmla="*/ 4603 w 19998"/>
                <a:gd name="connsiteY283" fmla="*/ 10497 h 19998"/>
                <a:gd name="connsiteX284" fmla="*/ 4620 w 19998"/>
                <a:gd name="connsiteY284" fmla="*/ 10476 h 19998"/>
                <a:gd name="connsiteX285" fmla="*/ 3877 w 19998"/>
                <a:gd name="connsiteY285" fmla="*/ 9395 h 19998"/>
                <a:gd name="connsiteX286" fmla="*/ 3941 w 19998"/>
                <a:gd name="connsiteY286" fmla="*/ 9353 h 19998"/>
                <a:gd name="connsiteX287" fmla="*/ 3918 w 19998"/>
                <a:gd name="connsiteY287" fmla="*/ 9353 h 19998"/>
                <a:gd name="connsiteX288" fmla="*/ 4168 w 19998"/>
                <a:gd name="connsiteY288" fmla="*/ 9071 h 19998"/>
                <a:gd name="connsiteX289" fmla="*/ 3753 w 19998"/>
                <a:gd name="connsiteY289" fmla="*/ 8829 h 19998"/>
                <a:gd name="connsiteX290" fmla="*/ 3899 w 19998"/>
                <a:gd name="connsiteY290" fmla="*/ 8645 h 19998"/>
                <a:gd name="connsiteX291" fmla="*/ 3899 w 19998"/>
                <a:gd name="connsiteY291" fmla="*/ 8521 h 19998"/>
                <a:gd name="connsiteX292" fmla="*/ 4472 w 19998"/>
                <a:gd name="connsiteY292" fmla="*/ 8666 h 19998"/>
                <a:gd name="connsiteX293" fmla="*/ 3877 w 19998"/>
                <a:gd name="connsiteY293" fmla="*/ 8457 h 19998"/>
                <a:gd name="connsiteX294" fmla="*/ 3689 w 19998"/>
                <a:gd name="connsiteY294" fmla="*/ 8587 h 19998"/>
                <a:gd name="connsiteX295" fmla="*/ 3360 w 19998"/>
                <a:gd name="connsiteY295" fmla="*/ 8401 h 19998"/>
                <a:gd name="connsiteX296" fmla="*/ 3303 w 19998"/>
                <a:gd name="connsiteY296" fmla="*/ 8239 h 19998"/>
                <a:gd name="connsiteX297" fmla="*/ 3465 w 19998"/>
                <a:gd name="connsiteY297" fmla="*/ 8077 h 19998"/>
                <a:gd name="connsiteX298" fmla="*/ 3344 w 19998"/>
                <a:gd name="connsiteY298" fmla="*/ 7910 h 19998"/>
                <a:gd name="connsiteX299" fmla="*/ 2844 w 19998"/>
                <a:gd name="connsiteY299" fmla="*/ 7933 h 19998"/>
                <a:gd name="connsiteX300" fmla="*/ 3115 w 19998"/>
                <a:gd name="connsiteY300" fmla="*/ 7651 h 19998"/>
                <a:gd name="connsiteX301" fmla="*/ 2477 w 19998"/>
                <a:gd name="connsiteY301" fmla="*/ 7750 h 19998"/>
                <a:gd name="connsiteX302" fmla="*/ 2477 w 19998"/>
                <a:gd name="connsiteY302" fmla="*/ 7973 h 19998"/>
                <a:gd name="connsiteX303" fmla="*/ 2127 w 19998"/>
                <a:gd name="connsiteY303" fmla="*/ 7442 h 19998"/>
                <a:gd name="connsiteX304" fmla="*/ 1831 w 19998"/>
                <a:gd name="connsiteY304" fmla="*/ 7261 h 19998"/>
                <a:gd name="connsiteX305" fmla="*/ 1260 w 19998"/>
                <a:gd name="connsiteY305" fmla="*/ 6996 h 19998"/>
                <a:gd name="connsiteX306" fmla="*/ 1276 w 19998"/>
                <a:gd name="connsiteY306" fmla="*/ 6975 h 19998"/>
                <a:gd name="connsiteX307" fmla="*/ 1260 w 19998"/>
                <a:gd name="connsiteY307" fmla="*/ 6958 h 19998"/>
                <a:gd name="connsiteX308" fmla="*/ 1172 w 19998"/>
                <a:gd name="connsiteY308" fmla="*/ 6892 h 19998"/>
                <a:gd name="connsiteX309" fmla="*/ 886 w 19998"/>
                <a:gd name="connsiteY309" fmla="*/ 6975 h 19998"/>
                <a:gd name="connsiteX310" fmla="*/ 679 w 19998"/>
                <a:gd name="connsiteY310" fmla="*/ 7099 h 19998"/>
                <a:gd name="connsiteX311" fmla="*/ 533 w 19998"/>
                <a:gd name="connsiteY311" fmla="*/ 7078 h 19998"/>
                <a:gd name="connsiteX312" fmla="*/ 533 w 19998"/>
                <a:gd name="connsiteY312" fmla="*/ 7022 h 19998"/>
                <a:gd name="connsiteX313" fmla="*/ 574 w 19998"/>
                <a:gd name="connsiteY313" fmla="*/ 6996 h 19998"/>
                <a:gd name="connsiteX314" fmla="*/ 305 w 19998"/>
                <a:gd name="connsiteY314" fmla="*/ 6568 h 19998"/>
                <a:gd name="connsiteX315" fmla="*/ 264 w 19998"/>
                <a:gd name="connsiteY315" fmla="*/ 6594 h 19998"/>
                <a:gd name="connsiteX316" fmla="*/ 164 w 19998"/>
                <a:gd name="connsiteY316" fmla="*/ 6528 h 19998"/>
                <a:gd name="connsiteX317" fmla="*/ 0 w 19998"/>
                <a:gd name="connsiteY317" fmla="*/ 6490 h 19998"/>
                <a:gd name="connsiteX318" fmla="*/ 17 w 19998"/>
                <a:gd name="connsiteY318" fmla="*/ 6465 h 19998"/>
                <a:gd name="connsiteX319" fmla="*/ 57 w 19998"/>
                <a:gd name="connsiteY319" fmla="*/ 6465 h 19998"/>
                <a:gd name="connsiteX320" fmla="*/ 695 w 19998"/>
                <a:gd name="connsiteY320" fmla="*/ 6408 h 19998"/>
                <a:gd name="connsiteX321" fmla="*/ 760 w 19998"/>
                <a:gd name="connsiteY321" fmla="*/ 6262 h 19998"/>
                <a:gd name="connsiteX322" fmla="*/ 433 w 19998"/>
                <a:gd name="connsiteY322" fmla="*/ 6084 h 19998"/>
                <a:gd name="connsiteX323" fmla="*/ 348 w 19998"/>
                <a:gd name="connsiteY323" fmla="*/ 6204 h 19998"/>
                <a:gd name="connsiteX324" fmla="*/ 329 w 19998"/>
                <a:gd name="connsiteY324" fmla="*/ 6204 h 19998"/>
                <a:gd name="connsiteX325" fmla="*/ 305 w 19998"/>
                <a:gd name="connsiteY325" fmla="*/ 6060 h 19998"/>
                <a:gd name="connsiteX326" fmla="*/ 348 w 19998"/>
                <a:gd name="connsiteY326" fmla="*/ 6044 h 19998"/>
                <a:gd name="connsiteX327" fmla="*/ 348 w 19998"/>
                <a:gd name="connsiteY327" fmla="*/ 5997 h 19998"/>
                <a:gd name="connsiteX328" fmla="*/ 248 w 19998"/>
                <a:gd name="connsiteY328" fmla="*/ 5997 h 19998"/>
                <a:gd name="connsiteX329" fmla="*/ 221 w 19998"/>
                <a:gd name="connsiteY329" fmla="*/ 5938 h 19998"/>
                <a:gd name="connsiteX330" fmla="*/ 329 w 19998"/>
                <a:gd name="connsiteY330" fmla="*/ 5938 h 19998"/>
                <a:gd name="connsiteX331" fmla="*/ 348 w 19998"/>
                <a:gd name="connsiteY331" fmla="*/ 5818 h 19998"/>
                <a:gd name="connsiteX332" fmla="*/ 391 w 19998"/>
                <a:gd name="connsiteY332" fmla="*/ 5818 h 19998"/>
                <a:gd name="connsiteX333" fmla="*/ 369 w 19998"/>
                <a:gd name="connsiteY333" fmla="*/ 5917 h 19998"/>
                <a:gd name="connsiteX334" fmla="*/ 433 w 19998"/>
                <a:gd name="connsiteY334" fmla="*/ 5877 h 19998"/>
                <a:gd name="connsiteX335" fmla="*/ 433 w 19998"/>
                <a:gd name="connsiteY335" fmla="*/ 5898 h 19998"/>
                <a:gd name="connsiteX336" fmla="*/ 410 w 19998"/>
                <a:gd name="connsiteY336" fmla="*/ 5917 h 19998"/>
                <a:gd name="connsiteX337" fmla="*/ 555 w 19998"/>
                <a:gd name="connsiteY337" fmla="*/ 5938 h 19998"/>
                <a:gd name="connsiteX338" fmla="*/ 555 w 19998"/>
                <a:gd name="connsiteY338" fmla="*/ 5955 h 19998"/>
                <a:gd name="connsiteX339" fmla="*/ 738 w 19998"/>
                <a:gd name="connsiteY339" fmla="*/ 5938 h 19998"/>
                <a:gd name="connsiteX340" fmla="*/ 695 w 19998"/>
                <a:gd name="connsiteY340" fmla="*/ 5835 h 19998"/>
                <a:gd name="connsiteX341" fmla="*/ 655 w 19998"/>
                <a:gd name="connsiteY341" fmla="*/ 5835 h 19998"/>
                <a:gd name="connsiteX342" fmla="*/ 598 w 19998"/>
                <a:gd name="connsiteY342" fmla="*/ 5736 h 19998"/>
                <a:gd name="connsiteX343" fmla="*/ 141 w 19998"/>
                <a:gd name="connsiteY343" fmla="*/ 5778 h 19998"/>
                <a:gd name="connsiteX344" fmla="*/ 141 w 19998"/>
                <a:gd name="connsiteY344" fmla="*/ 5795 h 19998"/>
                <a:gd name="connsiteX345" fmla="*/ 17 w 19998"/>
                <a:gd name="connsiteY345" fmla="*/ 5818 h 19998"/>
                <a:gd name="connsiteX346" fmla="*/ 141 w 19998"/>
                <a:gd name="connsiteY346" fmla="*/ 5287 h 19998"/>
                <a:gd name="connsiteX347" fmla="*/ 181 w 19998"/>
                <a:gd name="connsiteY347" fmla="*/ 5268 h 19998"/>
                <a:gd name="connsiteX348" fmla="*/ 348 w 19998"/>
                <a:gd name="connsiteY348" fmla="*/ 5247 h 19998"/>
                <a:gd name="connsiteX349" fmla="*/ 450 w 19998"/>
                <a:gd name="connsiteY349" fmla="*/ 5149 h 19998"/>
                <a:gd name="connsiteX350" fmla="*/ 617 w 19998"/>
                <a:gd name="connsiteY350" fmla="*/ 5149 h 19998"/>
                <a:gd name="connsiteX351" fmla="*/ 803 w 19998"/>
                <a:gd name="connsiteY351" fmla="*/ 5085 h 19998"/>
                <a:gd name="connsiteX352" fmla="*/ 826 w 19998"/>
                <a:gd name="connsiteY352" fmla="*/ 5106 h 19998"/>
                <a:gd name="connsiteX353" fmla="*/ 803 w 19998"/>
                <a:gd name="connsiteY353" fmla="*/ 5149 h 19998"/>
                <a:gd name="connsiteX354" fmla="*/ 1276 w 19998"/>
                <a:gd name="connsiteY354" fmla="*/ 5022 h 19998"/>
                <a:gd name="connsiteX355" fmla="*/ 1276 w 19998"/>
                <a:gd name="connsiteY355" fmla="*/ 5003 h 19998"/>
                <a:gd name="connsiteX356" fmla="*/ 1276 w 19998"/>
                <a:gd name="connsiteY356" fmla="*/ 5022 h 19998"/>
                <a:gd name="connsiteX357" fmla="*/ 1298 w 19998"/>
                <a:gd name="connsiteY357" fmla="*/ 5022 h 19998"/>
                <a:gd name="connsiteX358" fmla="*/ 1341 w 19998"/>
                <a:gd name="connsiteY358" fmla="*/ 5165 h 19998"/>
                <a:gd name="connsiteX359" fmla="*/ 1524 w 19998"/>
                <a:gd name="connsiteY359" fmla="*/ 5069 h 19998"/>
                <a:gd name="connsiteX360" fmla="*/ 1562 w 19998"/>
                <a:gd name="connsiteY360" fmla="*/ 5069 h 19998"/>
                <a:gd name="connsiteX361" fmla="*/ 1815 w 19998"/>
                <a:gd name="connsiteY361" fmla="*/ 5125 h 19998"/>
                <a:gd name="connsiteX362" fmla="*/ 1936 w 19998"/>
                <a:gd name="connsiteY362" fmla="*/ 5165 h 19998"/>
                <a:gd name="connsiteX363" fmla="*/ 1936 w 19998"/>
                <a:gd name="connsiteY363" fmla="*/ 5149 h 19998"/>
                <a:gd name="connsiteX364" fmla="*/ 1979 w 19998"/>
                <a:gd name="connsiteY364" fmla="*/ 5003 h 19998"/>
                <a:gd name="connsiteX365" fmla="*/ 1936 w 19998"/>
                <a:gd name="connsiteY365" fmla="*/ 4939 h 19998"/>
                <a:gd name="connsiteX366" fmla="*/ 2103 w 19998"/>
                <a:gd name="connsiteY366" fmla="*/ 4820 h 19998"/>
                <a:gd name="connsiteX367" fmla="*/ 2496 w 19998"/>
                <a:gd name="connsiteY367" fmla="*/ 4777 h 19998"/>
                <a:gd name="connsiteX368" fmla="*/ 2536 w 19998"/>
                <a:gd name="connsiteY368" fmla="*/ 4860 h 19998"/>
                <a:gd name="connsiteX369" fmla="*/ 2722 w 19998"/>
                <a:gd name="connsiteY369" fmla="*/ 4761 h 19998"/>
                <a:gd name="connsiteX370" fmla="*/ 2722 w 19998"/>
                <a:gd name="connsiteY370" fmla="*/ 4900 h 19998"/>
                <a:gd name="connsiteX371" fmla="*/ 2805 w 19998"/>
                <a:gd name="connsiteY371" fmla="*/ 4923 h 19998"/>
                <a:gd name="connsiteX372" fmla="*/ 2970 w 19998"/>
                <a:gd name="connsiteY372" fmla="*/ 5189 h 19998"/>
                <a:gd name="connsiteX373" fmla="*/ 3256 w 19998"/>
                <a:gd name="connsiteY373" fmla="*/ 5673 h 19998"/>
                <a:gd name="connsiteX374" fmla="*/ 3608 w 19998"/>
                <a:gd name="connsiteY374" fmla="*/ 5391 h 19998"/>
                <a:gd name="connsiteX375" fmla="*/ 3860 w 19998"/>
                <a:gd name="connsiteY375" fmla="*/ 5268 h 19998"/>
                <a:gd name="connsiteX376" fmla="*/ 3999 w 19998"/>
                <a:gd name="connsiteY376" fmla="*/ 5534 h 19998"/>
                <a:gd name="connsiteX377" fmla="*/ 4351 w 19998"/>
                <a:gd name="connsiteY377" fmla="*/ 5351 h 19998"/>
                <a:gd name="connsiteX378" fmla="*/ 4580 w 19998"/>
                <a:gd name="connsiteY378" fmla="*/ 5268 h 19998"/>
                <a:gd name="connsiteX379" fmla="*/ 4580 w 19998"/>
                <a:gd name="connsiteY379" fmla="*/ 5471 h 19998"/>
                <a:gd name="connsiteX380" fmla="*/ 4994 w 19998"/>
                <a:gd name="connsiteY380" fmla="*/ 5449 h 19998"/>
                <a:gd name="connsiteX381" fmla="*/ 5323 w 19998"/>
                <a:gd name="connsiteY381" fmla="*/ 5471 h 19998"/>
                <a:gd name="connsiteX382" fmla="*/ 5242 w 19998"/>
                <a:gd name="connsiteY382" fmla="*/ 5407 h 19998"/>
                <a:gd name="connsiteX383" fmla="*/ 4994 w 19998"/>
                <a:gd name="connsiteY383" fmla="*/ 5003 h 19998"/>
                <a:gd name="connsiteX384" fmla="*/ 4970 w 19998"/>
                <a:gd name="connsiteY384" fmla="*/ 5003 h 19998"/>
                <a:gd name="connsiteX385" fmla="*/ 5054 w 19998"/>
                <a:gd name="connsiteY385" fmla="*/ 4618 h 19998"/>
                <a:gd name="connsiteX386" fmla="*/ 5054 w 19998"/>
                <a:gd name="connsiteY386" fmla="*/ 4601 h 19998"/>
                <a:gd name="connsiteX387" fmla="*/ 5037 w 19998"/>
                <a:gd name="connsiteY387" fmla="*/ 4618 h 19998"/>
                <a:gd name="connsiteX388" fmla="*/ 5011 w 19998"/>
                <a:gd name="connsiteY388" fmla="*/ 4131 h 19998"/>
                <a:gd name="connsiteX389" fmla="*/ 4642 w 19998"/>
                <a:gd name="connsiteY389" fmla="*/ 3335 h 19998"/>
                <a:gd name="connsiteX390" fmla="*/ 4663 w 19998"/>
                <a:gd name="connsiteY390" fmla="*/ 3092 h 19998"/>
                <a:gd name="connsiteX391" fmla="*/ 4563 w 19998"/>
                <a:gd name="connsiteY391" fmla="*/ 3050 h 19998"/>
                <a:gd name="connsiteX392" fmla="*/ 4684 w 19998"/>
                <a:gd name="connsiteY392" fmla="*/ 2947 h 19998"/>
                <a:gd name="connsiteX393" fmla="*/ 5242 w 19998"/>
                <a:gd name="connsiteY393" fmla="*/ 3092 h 19998"/>
                <a:gd name="connsiteX394" fmla="*/ 5258 w 19998"/>
                <a:gd name="connsiteY394" fmla="*/ 3029 h 19998"/>
                <a:gd name="connsiteX395" fmla="*/ 5570 w 19998"/>
                <a:gd name="connsiteY395" fmla="*/ 3050 h 19998"/>
                <a:gd name="connsiteX396" fmla="*/ 5632 w 19998"/>
                <a:gd name="connsiteY396" fmla="*/ 3252 h 19998"/>
                <a:gd name="connsiteX397" fmla="*/ 5592 w 19998"/>
                <a:gd name="connsiteY397" fmla="*/ 3252 h 19998"/>
                <a:gd name="connsiteX398" fmla="*/ 5570 w 19998"/>
                <a:gd name="connsiteY398" fmla="*/ 3316 h 19998"/>
                <a:gd name="connsiteX399" fmla="*/ 5511 w 19998"/>
                <a:gd name="connsiteY399" fmla="*/ 3316 h 19998"/>
                <a:gd name="connsiteX400" fmla="*/ 5675 w 19998"/>
                <a:gd name="connsiteY400" fmla="*/ 3800 h 19998"/>
                <a:gd name="connsiteX401" fmla="*/ 5649 w 19998"/>
                <a:gd name="connsiteY401" fmla="*/ 3826 h 19998"/>
                <a:gd name="connsiteX402" fmla="*/ 5732 w 19998"/>
                <a:gd name="connsiteY402" fmla="*/ 3842 h 19998"/>
                <a:gd name="connsiteX403" fmla="*/ 5713 w 19998"/>
                <a:gd name="connsiteY403" fmla="*/ 3842 h 19998"/>
                <a:gd name="connsiteX404" fmla="*/ 5732 w 19998"/>
                <a:gd name="connsiteY404" fmla="*/ 3882 h 19998"/>
                <a:gd name="connsiteX405" fmla="*/ 5775 w 19998"/>
                <a:gd name="connsiteY405" fmla="*/ 3882 h 19998"/>
                <a:gd name="connsiteX406" fmla="*/ 5861 w 19998"/>
                <a:gd name="connsiteY406" fmla="*/ 3762 h 19998"/>
                <a:gd name="connsiteX407" fmla="*/ 6499 w 19998"/>
                <a:gd name="connsiteY407" fmla="*/ 3906 h 19998"/>
                <a:gd name="connsiteX408" fmla="*/ 7611 w 19998"/>
                <a:gd name="connsiteY408" fmla="*/ 3826 h 19998"/>
                <a:gd name="connsiteX409" fmla="*/ 7923 w 19998"/>
                <a:gd name="connsiteY409" fmla="*/ 3722 h 19998"/>
                <a:gd name="connsiteX410" fmla="*/ 8045 w 19998"/>
                <a:gd name="connsiteY410" fmla="*/ 3703 h 19998"/>
                <a:gd name="connsiteX411" fmla="*/ 7611 w 19998"/>
                <a:gd name="connsiteY411" fmla="*/ 3600 h 19998"/>
                <a:gd name="connsiteX412" fmla="*/ 7611 w 19998"/>
                <a:gd name="connsiteY412" fmla="*/ 3581 h 19998"/>
                <a:gd name="connsiteX413" fmla="*/ 7799 w 19998"/>
                <a:gd name="connsiteY413" fmla="*/ 3092 h 19998"/>
                <a:gd name="connsiteX414" fmla="*/ 9574 w 19998"/>
                <a:gd name="connsiteY414" fmla="*/ 2317 h 19998"/>
                <a:gd name="connsiteX415" fmla="*/ 9843 w 19998"/>
                <a:gd name="connsiteY415" fmla="*/ 1993 h 19998"/>
                <a:gd name="connsiteX416" fmla="*/ 9902 w 19998"/>
                <a:gd name="connsiteY416" fmla="*/ 2051 h 19998"/>
                <a:gd name="connsiteX417" fmla="*/ 10031 w 19998"/>
                <a:gd name="connsiteY417" fmla="*/ 2051 h 19998"/>
                <a:gd name="connsiteX418" fmla="*/ 9964 w 19998"/>
                <a:gd name="connsiteY418" fmla="*/ 1972 h 19998"/>
                <a:gd name="connsiteX419" fmla="*/ 9943 w 19998"/>
                <a:gd name="connsiteY419" fmla="*/ 1993 h 19998"/>
                <a:gd name="connsiteX420" fmla="*/ 9843 w 19998"/>
                <a:gd name="connsiteY420" fmla="*/ 1645 h 19998"/>
                <a:gd name="connsiteX421" fmla="*/ 9902 w 19998"/>
                <a:gd name="connsiteY421" fmla="*/ 1645 h 19998"/>
                <a:gd name="connsiteX422" fmla="*/ 9902 w 19998"/>
                <a:gd name="connsiteY422" fmla="*/ 1628 h 19998"/>
                <a:gd name="connsiteX423" fmla="*/ 9902 w 19998"/>
                <a:gd name="connsiteY423" fmla="*/ 1607 h 19998"/>
                <a:gd name="connsiteX424" fmla="*/ 9843 w 19998"/>
                <a:gd name="connsiteY424" fmla="*/ 1542 h 19998"/>
                <a:gd name="connsiteX425" fmla="*/ 9886 w 19998"/>
                <a:gd name="connsiteY425" fmla="*/ 1260 h 19998"/>
                <a:gd name="connsiteX426" fmla="*/ 9926 w 19998"/>
                <a:gd name="connsiteY426" fmla="*/ 1243 h 19998"/>
                <a:gd name="connsiteX427" fmla="*/ 9886 w 19998"/>
                <a:gd name="connsiteY427" fmla="*/ 815 h 19998"/>
                <a:gd name="connsiteX428" fmla="*/ 9902 w 19998"/>
                <a:gd name="connsiteY428" fmla="*/ 815 h 19998"/>
                <a:gd name="connsiteX429" fmla="*/ 9886 w 19998"/>
                <a:gd name="connsiteY429" fmla="*/ 484 h 19998"/>
                <a:gd name="connsiteX430" fmla="*/ 10645 w 19998"/>
                <a:gd name="connsiteY430" fmla="*/ 186 h 19998"/>
                <a:gd name="connsiteX431" fmla="*/ 11307 w 19998"/>
                <a:gd name="connsiteY431" fmla="*/ 0 h 19998"/>
                <a:gd name="connsiteX432" fmla="*/ 11431 w 19998"/>
                <a:gd name="connsiteY432" fmla="*/ 324 h 19998"/>
                <a:gd name="connsiteX433" fmla="*/ 11431 w 19998"/>
                <a:gd name="connsiteY433" fmla="*/ 630 h 19998"/>
                <a:gd name="connsiteX434" fmla="*/ 11577 w 19998"/>
                <a:gd name="connsiteY434" fmla="*/ 630 h 19998"/>
                <a:gd name="connsiteX435" fmla="*/ 11700 w 19998"/>
                <a:gd name="connsiteY435" fmla="*/ 832 h 19998"/>
                <a:gd name="connsiteX436" fmla="*/ 11822 w 19998"/>
                <a:gd name="connsiteY436" fmla="*/ 895 h 19998"/>
                <a:gd name="connsiteX437" fmla="*/ 12158 w 19998"/>
                <a:gd name="connsiteY437" fmla="*/ 670 h 19998"/>
                <a:gd name="connsiteX438" fmla="*/ 12279 w 19998"/>
                <a:gd name="connsiteY438" fmla="*/ 792 h 19998"/>
                <a:gd name="connsiteX439" fmla="*/ 12255 w 19998"/>
                <a:gd name="connsiteY439" fmla="*/ 815 h 19998"/>
                <a:gd name="connsiteX440" fmla="*/ 12360 w 19998"/>
                <a:gd name="connsiteY440" fmla="*/ 895 h 19998"/>
                <a:gd name="connsiteX441" fmla="*/ 12360 w 19998"/>
                <a:gd name="connsiteY441" fmla="*/ 912 h 19998"/>
                <a:gd name="connsiteX442" fmla="*/ 12339 w 19998"/>
                <a:gd name="connsiteY442" fmla="*/ 935 h 19998"/>
                <a:gd name="connsiteX443" fmla="*/ 12548 w 19998"/>
                <a:gd name="connsiteY443" fmla="*/ 1342 h 19998"/>
                <a:gd name="connsiteX444" fmla="*/ 12753 w 19998"/>
                <a:gd name="connsiteY444" fmla="*/ 1260 h 19998"/>
                <a:gd name="connsiteX445" fmla="*/ 12729 w 19998"/>
                <a:gd name="connsiteY445" fmla="*/ 1363 h 19998"/>
                <a:gd name="connsiteX446" fmla="*/ 12834 w 19998"/>
                <a:gd name="connsiteY446" fmla="*/ 1323 h 19998"/>
                <a:gd name="connsiteX447" fmla="*/ 12853 w 19998"/>
                <a:gd name="connsiteY447" fmla="*/ 1342 h 19998"/>
                <a:gd name="connsiteX448" fmla="*/ 12901 w 19998"/>
                <a:gd name="connsiteY448" fmla="*/ 1342 h 19998"/>
                <a:gd name="connsiteX449" fmla="*/ 13039 w 19998"/>
                <a:gd name="connsiteY449" fmla="*/ 1769 h 19998"/>
                <a:gd name="connsiteX450" fmla="*/ 13039 w 19998"/>
                <a:gd name="connsiteY450" fmla="*/ 1751 h 19998"/>
                <a:gd name="connsiteX451" fmla="*/ 13065 w 19998"/>
                <a:gd name="connsiteY451" fmla="*/ 1751 h 19998"/>
                <a:gd name="connsiteX452" fmla="*/ 13082 w 19998"/>
                <a:gd name="connsiteY452" fmla="*/ 1671 h 19998"/>
                <a:gd name="connsiteX453" fmla="*/ 13186 w 19998"/>
                <a:gd name="connsiteY453" fmla="*/ 1645 h 19998"/>
                <a:gd name="connsiteX454" fmla="*/ 13203 w 19998"/>
                <a:gd name="connsiteY454" fmla="*/ 1671 h 19998"/>
                <a:gd name="connsiteX455" fmla="*/ 13203 w 19998"/>
                <a:gd name="connsiteY455" fmla="*/ 1645 h 19998"/>
                <a:gd name="connsiteX456" fmla="*/ 13267 w 19998"/>
                <a:gd name="connsiteY456" fmla="*/ 1645 h 19998"/>
                <a:gd name="connsiteX457" fmla="*/ 13267 w 19998"/>
                <a:gd name="connsiteY457" fmla="*/ 1671 h 19998"/>
                <a:gd name="connsiteX458" fmla="*/ 13308 w 19998"/>
                <a:gd name="connsiteY458" fmla="*/ 1687 h 19998"/>
                <a:gd name="connsiteX459" fmla="*/ 13308 w 19998"/>
                <a:gd name="connsiteY459" fmla="*/ 1711 h 19998"/>
                <a:gd name="connsiteX460" fmla="*/ 13515 w 19998"/>
                <a:gd name="connsiteY460" fmla="*/ 1628 h 19998"/>
                <a:gd name="connsiteX461" fmla="*/ 13598 w 19998"/>
                <a:gd name="connsiteY461" fmla="*/ 1751 h 19998"/>
                <a:gd name="connsiteX462" fmla="*/ 13660 w 19998"/>
                <a:gd name="connsiteY462" fmla="*/ 1769 h 19998"/>
                <a:gd name="connsiteX463" fmla="*/ 13660 w 19998"/>
                <a:gd name="connsiteY463" fmla="*/ 1833 h 19998"/>
                <a:gd name="connsiteX464" fmla="*/ 13677 w 19998"/>
                <a:gd name="connsiteY464" fmla="*/ 1833 h 19998"/>
                <a:gd name="connsiteX465" fmla="*/ 13677 w 19998"/>
                <a:gd name="connsiteY465" fmla="*/ 1849 h 19998"/>
                <a:gd name="connsiteX466" fmla="*/ 13725 w 19998"/>
                <a:gd name="connsiteY466" fmla="*/ 1849 h 19998"/>
                <a:gd name="connsiteX467" fmla="*/ 13703 w 19998"/>
                <a:gd name="connsiteY467" fmla="*/ 1833 h 19998"/>
                <a:gd name="connsiteX468" fmla="*/ 13725 w 19998"/>
                <a:gd name="connsiteY468" fmla="*/ 1791 h 19998"/>
                <a:gd name="connsiteX469" fmla="*/ 13808 w 19998"/>
                <a:gd name="connsiteY469" fmla="*/ 1873 h 19998"/>
                <a:gd name="connsiteX470" fmla="*/ 13725 w 19998"/>
                <a:gd name="connsiteY470" fmla="*/ 2155 h 19998"/>
                <a:gd name="connsiteX471" fmla="*/ 13725 w 19998"/>
                <a:gd name="connsiteY471" fmla="*/ 2138 h 19998"/>
                <a:gd name="connsiteX472" fmla="*/ 13784 w 19998"/>
                <a:gd name="connsiteY472" fmla="*/ 2155 h 19998"/>
                <a:gd name="connsiteX473" fmla="*/ 13825 w 19998"/>
                <a:gd name="connsiteY473" fmla="*/ 2301 h 19998"/>
                <a:gd name="connsiteX474" fmla="*/ 13703 w 19998"/>
                <a:gd name="connsiteY474" fmla="*/ 2420 h 19998"/>
                <a:gd name="connsiteX475" fmla="*/ 13741 w 19998"/>
                <a:gd name="connsiteY475" fmla="*/ 2463 h 19998"/>
                <a:gd name="connsiteX476" fmla="*/ 13703 w 19998"/>
                <a:gd name="connsiteY476" fmla="*/ 2503 h 19998"/>
                <a:gd name="connsiteX477" fmla="*/ 13784 w 19998"/>
                <a:gd name="connsiteY477" fmla="*/ 2519 h 19998"/>
                <a:gd name="connsiteX478" fmla="*/ 13784 w 19998"/>
                <a:gd name="connsiteY478" fmla="*/ 2540 h 19998"/>
                <a:gd name="connsiteX479" fmla="*/ 13849 w 19998"/>
                <a:gd name="connsiteY479" fmla="*/ 2540 h 19998"/>
                <a:gd name="connsiteX480" fmla="*/ 14280 w 19998"/>
                <a:gd name="connsiteY480" fmla="*/ 2540 h 19998"/>
                <a:gd name="connsiteX481" fmla="*/ 14527 w 19998"/>
                <a:gd name="connsiteY481" fmla="*/ 2437 h 19998"/>
                <a:gd name="connsiteX482" fmla="*/ 14527 w 19998"/>
                <a:gd name="connsiteY482" fmla="*/ 2218 h 19998"/>
                <a:gd name="connsiteX483" fmla="*/ 14715 w 19998"/>
                <a:gd name="connsiteY483" fmla="*/ 2051 h 19998"/>
                <a:gd name="connsiteX484" fmla="*/ 14815 w 19998"/>
                <a:gd name="connsiteY484" fmla="*/ 2115 h 19998"/>
                <a:gd name="connsiteX485" fmla="*/ 14775 w 19998"/>
                <a:gd name="connsiteY485" fmla="*/ 2138 h 19998"/>
                <a:gd name="connsiteX486" fmla="*/ 14796 w 19998"/>
                <a:gd name="connsiteY486" fmla="*/ 2218 h 19998"/>
                <a:gd name="connsiteX487" fmla="*/ 14756 w 19998"/>
                <a:gd name="connsiteY487" fmla="*/ 2195 h 19998"/>
                <a:gd name="connsiteX488" fmla="*/ 14732 w 19998"/>
                <a:gd name="connsiteY488" fmla="*/ 2218 h 19998"/>
                <a:gd name="connsiteX489" fmla="*/ 14756 w 19998"/>
                <a:gd name="connsiteY489" fmla="*/ 2237 h 19998"/>
                <a:gd name="connsiteX490" fmla="*/ 14732 w 19998"/>
                <a:gd name="connsiteY490" fmla="*/ 2275 h 19998"/>
                <a:gd name="connsiteX491" fmla="*/ 14715 w 19998"/>
                <a:gd name="connsiteY491" fmla="*/ 2275 h 19998"/>
                <a:gd name="connsiteX492" fmla="*/ 14756 w 19998"/>
                <a:gd name="connsiteY492" fmla="*/ 2341 h 19998"/>
                <a:gd name="connsiteX493" fmla="*/ 14675 w 19998"/>
                <a:gd name="connsiteY493" fmla="*/ 2519 h 19998"/>
                <a:gd name="connsiteX494" fmla="*/ 14815 w 19998"/>
                <a:gd name="connsiteY494" fmla="*/ 2622 h 19998"/>
                <a:gd name="connsiteX495" fmla="*/ 14796 w 19998"/>
                <a:gd name="connsiteY495" fmla="*/ 2904 h 19998"/>
                <a:gd name="connsiteX496" fmla="*/ 14918 w 19998"/>
                <a:gd name="connsiteY496" fmla="*/ 2904 h 19998"/>
                <a:gd name="connsiteX497" fmla="*/ 14918 w 19998"/>
                <a:gd name="connsiteY497" fmla="*/ 2867 h 19998"/>
                <a:gd name="connsiteX498" fmla="*/ 15001 w 19998"/>
                <a:gd name="connsiteY498" fmla="*/ 2888 h 19998"/>
                <a:gd name="connsiteX499" fmla="*/ 15230 w 19998"/>
                <a:gd name="connsiteY499" fmla="*/ 3074 h 19998"/>
                <a:gd name="connsiteX500" fmla="*/ 15249 w 19998"/>
                <a:gd name="connsiteY500" fmla="*/ 3050 h 19998"/>
                <a:gd name="connsiteX501" fmla="*/ 15249 w 19998"/>
                <a:gd name="connsiteY501" fmla="*/ 3114 h 19998"/>
                <a:gd name="connsiteX502" fmla="*/ 15330 w 19998"/>
                <a:gd name="connsiteY502" fmla="*/ 3114 h 19998"/>
                <a:gd name="connsiteX503" fmla="*/ 15418 w 19998"/>
                <a:gd name="connsiteY503" fmla="*/ 3114 h 19998"/>
                <a:gd name="connsiteX504" fmla="*/ 15499 w 19998"/>
                <a:gd name="connsiteY504" fmla="*/ 3196 h 19998"/>
                <a:gd name="connsiteX505" fmla="*/ 15475 w 19998"/>
                <a:gd name="connsiteY505" fmla="*/ 3252 h 19998"/>
                <a:gd name="connsiteX506" fmla="*/ 15499 w 19998"/>
                <a:gd name="connsiteY506" fmla="*/ 3295 h 19998"/>
                <a:gd name="connsiteX507" fmla="*/ 15499 w 19998"/>
                <a:gd name="connsiteY507" fmla="*/ 3276 h 19998"/>
                <a:gd name="connsiteX508" fmla="*/ 15599 w 19998"/>
                <a:gd name="connsiteY508" fmla="*/ 3276 h 19998"/>
                <a:gd name="connsiteX509" fmla="*/ 15704 w 19998"/>
                <a:gd name="connsiteY509" fmla="*/ 3374 h 19998"/>
                <a:gd name="connsiteX510" fmla="*/ 15682 w 19998"/>
                <a:gd name="connsiteY510" fmla="*/ 3414 h 19998"/>
                <a:gd name="connsiteX511" fmla="*/ 15723 w 19998"/>
                <a:gd name="connsiteY511" fmla="*/ 3478 h 19998"/>
                <a:gd name="connsiteX512" fmla="*/ 15704 w 19998"/>
                <a:gd name="connsiteY512" fmla="*/ 3497 h 19998"/>
                <a:gd name="connsiteX513" fmla="*/ 15747 w 19998"/>
                <a:gd name="connsiteY513" fmla="*/ 3534 h 19998"/>
                <a:gd name="connsiteX514" fmla="*/ 15747 w 19998"/>
                <a:gd name="connsiteY514" fmla="*/ 3518 h 19998"/>
                <a:gd name="connsiteX515" fmla="*/ 15935 w 19998"/>
                <a:gd name="connsiteY515" fmla="*/ 3478 h 19998"/>
                <a:gd name="connsiteX516" fmla="*/ 15935 w 19998"/>
                <a:gd name="connsiteY516" fmla="*/ 3518 h 19998"/>
                <a:gd name="connsiteX517" fmla="*/ 15951 w 19998"/>
                <a:gd name="connsiteY517" fmla="*/ 3518 h 19998"/>
                <a:gd name="connsiteX518" fmla="*/ 15992 w 19998"/>
                <a:gd name="connsiteY518" fmla="*/ 3414 h 19998"/>
                <a:gd name="connsiteX519" fmla="*/ 16156 w 19998"/>
                <a:gd name="connsiteY519" fmla="*/ 3414 h 19998"/>
                <a:gd name="connsiteX520" fmla="*/ 16156 w 19998"/>
                <a:gd name="connsiteY520" fmla="*/ 3374 h 19998"/>
                <a:gd name="connsiteX521" fmla="*/ 16302 w 19998"/>
                <a:gd name="connsiteY521" fmla="*/ 3436 h 19998"/>
                <a:gd name="connsiteX522" fmla="*/ 16285 w 19998"/>
                <a:gd name="connsiteY522" fmla="*/ 3454 h 19998"/>
                <a:gd name="connsiteX523" fmla="*/ 16366 w 19998"/>
                <a:gd name="connsiteY523" fmla="*/ 3518 h 19998"/>
                <a:gd name="connsiteX524" fmla="*/ 16490 w 19998"/>
                <a:gd name="connsiteY524" fmla="*/ 3518 h 19998"/>
                <a:gd name="connsiteX525" fmla="*/ 16506 w 19998"/>
                <a:gd name="connsiteY525" fmla="*/ 3600 h 19998"/>
                <a:gd name="connsiteX526" fmla="*/ 16590 w 19998"/>
                <a:gd name="connsiteY526" fmla="*/ 3624 h 19998"/>
                <a:gd name="connsiteX527" fmla="*/ 16611 w 19998"/>
                <a:gd name="connsiteY527" fmla="*/ 3581 h 19998"/>
                <a:gd name="connsiteX528" fmla="*/ 16694 w 19998"/>
                <a:gd name="connsiteY528" fmla="*/ 3600 h 19998"/>
                <a:gd name="connsiteX529" fmla="*/ 16694 w 19998"/>
                <a:gd name="connsiteY529" fmla="*/ 3560 h 19998"/>
                <a:gd name="connsiteX530" fmla="*/ 16716 w 19998"/>
                <a:gd name="connsiteY530" fmla="*/ 3560 h 19998"/>
                <a:gd name="connsiteX531" fmla="*/ 16716 w 19998"/>
                <a:gd name="connsiteY531" fmla="*/ 3518 h 19998"/>
                <a:gd name="connsiteX532" fmla="*/ 16759 w 19998"/>
                <a:gd name="connsiteY532" fmla="*/ 3497 h 19998"/>
                <a:gd name="connsiteX533" fmla="*/ 16759 w 19998"/>
                <a:gd name="connsiteY533" fmla="*/ 3478 h 19998"/>
                <a:gd name="connsiteX534" fmla="*/ 16940 w 19998"/>
                <a:gd name="connsiteY534" fmla="*/ 3478 h 19998"/>
                <a:gd name="connsiteX535" fmla="*/ 17085 w 19998"/>
                <a:gd name="connsiteY535" fmla="*/ 3560 h 19998"/>
                <a:gd name="connsiteX536" fmla="*/ 17085 w 19998"/>
                <a:gd name="connsiteY536" fmla="*/ 3534 h 19998"/>
                <a:gd name="connsiteX537" fmla="*/ 17192 w 19998"/>
                <a:gd name="connsiteY537" fmla="*/ 3518 h 19998"/>
                <a:gd name="connsiteX538" fmla="*/ 17192 w 19998"/>
                <a:gd name="connsiteY538" fmla="*/ 3534 h 19998"/>
                <a:gd name="connsiteX539" fmla="*/ 17373 w 19998"/>
                <a:gd name="connsiteY539" fmla="*/ 3640 h 19998"/>
                <a:gd name="connsiteX540" fmla="*/ 17354 w 19998"/>
                <a:gd name="connsiteY540" fmla="*/ 3663 h 19998"/>
                <a:gd name="connsiteX541" fmla="*/ 17437 w 19998"/>
                <a:gd name="connsiteY541" fmla="*/ 3783 h 19998"/>
                <a:gd name="connsiteX542" fmla="*/ 17397 w 19998"/>
                <a:gd name="connsiteY542" fmla="*/ 3783 h 19998"/>
                <a:gd name="connsiteX543" fmla="*/ 17414 w 19998"/>
                <a:gd name="connsiteY543" fmla="*/ 3826 h 19998"/>
                <a:gd name="connsiteX544" fmla="*/ 17437 w 19998"/>
                <a:gd name="connsiteY544" fmla="*/ 3826 h 19998"/>
                <a:gd name="connsiteX545" fmla="*/ 17602 w 19998"/>
                <a:gd name="connsiteY545" fmla="*/ 4028 h 19998"/>
                <a:gd name="connsiteX546" fmla="*/ 17623 w 19998"/>
                <a:gd name="connsiteY546" fmla="*/ 4091 h 19998"/>
                <a:gd name="connsiteX547" fmla="*/ 17642 w 19998"/>
                <a:gd name="connsiteY547" fmla="*/ 4091 h 19998"/>
                <a:gd name="connsiteX548" fmla="*/ 17683 w 19998"/>
                <a:gd name="connsiteY548" fmla="*/ 4211 h 19998"/>
                <a:gd name="connsiteX549" fmla="*/ 17849 w 19998"/>
                <a:gd name="connsiteY549" fmla="*/ 4211 h 19998"/>
                <a:gd name="connsiteX550" fmla="*/ 17849 w 19998"/>
                <a:gd name="connsiteY550" fmla="*/ 4171 h 19998"/>
                <a:gd name="connsiteX551" fmla="*/ 17871 w 19998"/>
                <a:gd name="connsiteY551" fmla="*/ 4171 h 19998"/>
                <a:gd name="connsiteX552" fmla="*/ 17830 w 19998"/>
                <a:gd name="connsiteY552" fmla="*/ 4091 h 19998"/>
                <a:gd name="connsiteX553" fmla="*/ 17871 w 19998"/>
                <a:gd name="connsiteY553" fmla="*/ 4065 h 19998"/>
                <a:gd name="connsiteX554" fmla="*/ 17935 w 19998"/>
                <a:gd name="connsiteY554" fmla="*/ 4091 h 19998"/>
                <a:gd name="connsiteX555" fmla="*/ 17976 w 19998"/>
                <a:gd name="connsiteY555" fmla="*/ 4065 h 19998"/>
                <a:gd name="connsiteX556" fmla="*/ 18019 w 19998"/>
                <a:gd name="connsiteY556" fmla="*/ 4091 h 19998"/>
                <a:gd name="connsiteX557" fmla="*/ 18140 w 19998"/>
                <a:gd name="connsiteY557" fmla="*/ 4131 h 19998"/>
                <a:gd name="connsiteX558" fmla="*/ 18183 w 19998"/>
                <a:gd name="connsiteY558" fmla="*/ 4293 h 19998"/>
                <a:gd name="connsiteX559" fmla="*/ 18200 w 19998"/>
                <a:gd name="connsiteY559" fmla="*/ 4293 h 19998"/>
                <a:gd name="connsiteX560" fmla="*/ 18223 w 19998"/>
                <a:gd name="connsiteY560" fmla="*/ 4211 h 19998"/>
                <a:gd name="connsiteX561" fmla="*/ 18240 w 19998"/>
                <a:gd name="connsiteY561" fmla="*/ 4211 h 19998"/>
                <a:gd name="connsiteX562" fmla="*/ 18240 w 19998"/>
                <a:gd name="connsiteY562" fmla="*/ 4230 h 19998"/>
                <a:gd name="connsiteX563" fmla="*/ 18281 w 19998"/>
                <a:gd name="connsiteY563" fmla="*/ 4230 h 19998"/>
                <a:gd name="connsiteX564" fmla="*/ 18328 w 19998"/>
                <a:gd name="connsiteY564" fmla="*/ 4270 h 19998"/>
                <a:gd name="connsiteX565" fmla="*/ 18369 w 19998"/>
                <a:gd name="connsiteY565" fmla="*/ 4253 h 19998"/>
                <a:gd name="connsiteX566" fmla="*/ 18388 w 19998"/>
                <a:gd name="connsiteY566" fmla="*/ 4270 h 19998"/>
                <a:gd name="connsiteX567" fmla="*/ 18531 w 19998"/>
                <a:gd name="connsiteY567" fmla="*/ 4253 h 19998"/>
                <a:gd name="connsiteX568" fmla="*/ 18531 w 19998"/>
                <a:gd name="connsiteY568" fmla="*/ 4270 h 19998"/>
                <a:gd name="connsiteX569" fmla="*/ 18631 w 19998"/>
                <a:gd name="connsiteY569" fmla="*/ 4211 h 19998"/>
                <a:gd name="connsiteX570" fmla="*/ 18631 w 19998"/>
                <a:gd name="connsiteY570" fmla="*/ 4131 h 19998"/>
                <a:gd name="connsiteX571" fmla="*/ 18762 w 19998"/>
                <a:gd name="connsiteY571" fmla="*/ 4108 h 19998"/>
                <a:gd name="connsiteX572" fmla="*/ 18778 w 19998"/>
                <a:gd name="connsiteY572" fmla="*/ 4148 h 19998"/>
                <a:gd name="connsiteX573" fmla="*/ 18821 w 19998"/>
                <a:gd name="connsiteY573" fmla="*/ 4131 h 19998"/>
                <a:gd name="connsiteX574" fmla="*/ 18943 w 19998"/>
                <a:gd name="connsiteY574" fmla="*/ 4333 h 19998"/>
                <a:gd name="connsiteX575" fmla="*/ 19047 w 19998"/>
                <a:gd name="connsiteY575" fmla="*/ 4333 h 19998"/>
                <a:gd name="connsiteX576" fmla="*/ 19064 w 19998"/>
                <a:gd name="connsiteY576" fmla="*/ 4392 h 19998"/>
                <a:gd name="connsiteX577" fmla="*/ 19152 w 19998"/>
                <a:gd name="connsiteY577" fmla="*/ 4392 h 19998"/>
                <a:gd name="connsiteX578" fmla="*/ 19152 w 19998"/>
                <a:gd name="connsiteY578" fmla="*/ 4373 h 19998"/>
                <a:gd name="connsiteX579" fmla="*/ 19212 w 19998"/>
                <a:gd name="connsiteY579" fmla="*/ 4373 h 19998"/>
                <a:gd name="connsiteX580" fmla="*/ 19212 w 19998"/>
                <a:gd name="connsiteY580" fmla="*/ 4392 h 19998"/>
                <a:gd name="connsiteX581" fmla="*/ 19317 w 19998"/>
                <a:gd name="connsiteY581" fmla="*/ 4333 h 19998"/>
                <a:gd name="connsiteX582" fmla="*/ 19417 w 19998"/>
                <a:gd name="connsiteY582" fmla="*/ 4392 h 19998"/>
                <a:gd name="connsiteX583" fmla="*/ 19443 w 19998"/>
                <a:gd name="connsiteY583" fmla="*/ 4373 h 19998"/>
                <a:gd name="connsiteX584" fmla="*/ 19500 w 19998"/>
                <a:gd name="connsiteY584" fmla="*/ 4373 h 19998"/>
                <a:gd name="connsiteX585" fmla="*/ 19521 w 19998"/>
                <a:gd name="connsiteY585" fmla="*/ 4352 h 19998"/>
                <a:gd name="connsiteX586" fmla="*/ 19998 w 19998"/>
                <a:gd name="connsiteY586" fmla="*/ 4512 h 19998"/>
                <a:gd name="connsiteX587" fmla="*/ 19750 w 19998"/>
                <a:gd name="connsiteY587" fmla="*/ 4939 h 19998"/>
                <a:gd name="connsiteX588" fmla="*/ 19712 w 19998"/>
                <a:gd name="connsiteY588" fmla="*/ 4939 h 19998"/>
                <a:gd name="connsiteX589" fmla="*/ 19686 w 19998"/>
                <a:gd name="connsiteY589" fmla="*/ 5003 h 19998"/>
                <a:gd name="connsiteX590" fmla="*/ 19645 w 19998"/>
                <a:gd name="connsiteY590" fmla="*/ 5003 h 19998"/>
                <a:gd name="connsiteX591" fmla="*/ 19131 w 19998"/>
                <a:gd name="connsiteY591" fmla="*/ 6512 h 19998"/>
                <a:gd name="connsiteX592" fmla="*/ 19236 w 19998"/>
                <a:gd name="connsiteY592" fmla="*/ 7750 h 19998"/>
                <a:gd name="connsiteX593" fmla="*/ 19212 w 19998"/>
                <a:gd name="connsiteY593" fmla="*/ 7750 h 19998"/>
                <a:gd name="connsiteX594" fmla="*/ 19090 w 19998"/>
                <a:gd name="connsiteY594" fmla="*/ 7870 h 19998"/>
                <a:gd name="connsiteX595" fmla="*/ 19152 w 19998"/>
                <a:gd name="connsiteY595" fmla="*/ 7853 h 19998"/>
                <a:gd name="connsiteX596" fmla="*/ 19064 w 19998"/>
                <a:gd name="connsiteY596" fmla="*/ 7973 h 19998"/>
                <a:gd name="connsiteX597" fmla="*/ 18983 w 19998"/>
                <a:gd name="connsiteY597" fmla="*/ 7973 h 19998"/>
                <a:gd name="connsiteX598" fmla="*/ 18714 w 19998"/>
                <a:gd name="connsiteY598" fmla="*/ 8135 h 19998"/>
                <a:gd name="connsiteX599" fmla="*/ 18695 w 19998"/>
                <a:gd name="connsiteY599" fmla="*/ 8093 h 19998"/>
                <a:gd name="connsiteX600" fmla="*/ 18614 w 19998"/>
                <a:gd name="connsiteY600" fmla="*/ 7997 h 19998"/>
                <a:gd name="connsiteX601" fmla="*/ 18304 w 19998"/>
                <a:gd name="connsiteY60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868 w 19998"/>
                <a:gd name="connsiteY225" fmla="*/ 19060 h 19998"/>
                <a:gd name="connsiteX226" fmla="*/ 6730 w 19998"/>
                <a:gd name="connsiteY226" fmla="*/ 18877 h 19998"/>
                <a:gd name="connsiteX227" fmla="*/ 6599 w 19998"/>
                <a:gd name="connsiteY227" fmla="*/ 18837 h 19998"/>
                <a:gd name="connsiteX228" fmla="*/ 6478 w 19998"/>
                <a:gd name="connsiteY228" fmla="*/ 18731 h 19998"/>
                <a:gd name="connsiteX229" fmla="*/ 6254 w 19998"/>
                <a:gd name="connsiteY229" fmla="*/ 18858 h 19998"/>
                <a:gd name="connsiteX230" fmla="*/ 6149 w 19998"/>
                <a:gd name="connsiteY230" fmla="*/ 18773 h 19998"/>
                <a:gd name="connsiteX231" fmla="*/ 6066 w 19998"/>
                <a:gd name="connsiteY231" fmla="*/ 18877 h 19998"/>
                <a:gd name="connsiteX232" fmla="*/ 6025 w 19998"/>
                <a:gd name="connsiteY232" fmla="*/ 18858 h 19998"/>
                <a:gd name="connsiteX233" fmla="*/ 5861 w 19998"/>
                <a:gd name="connsiteY233" fmla="*/ 18632 h 19998"/>
                <a:gd name="connsiteX234" fmla="*/ 5820 w 19998"/>
                <a:gd name="connsiteY234" fmla="*/ 18632 h 19998"/>
                <a:gd name="connsiteX235" fmla="*/ 5732 w 19998"/>
                <a:gd name="connsiteY235" fmla="*/ 18447 h 19998"/>
                <a:gd name="connsiteX236" fmla="*/ 5075 w 19998"/>
                <a:gd name="connsiteY236" fmla="*/ 18310 h 19998"/>
                <a:gd name="connsiteX237" fmla="*/ 4806 w 19998"/>
                <a:gd name="connsiteY237" fmla="*/ 18165 h 19998"/>
                <a:gd name="connsiteX238" fmla="*/ 4725 w 19998"/>
                <a:gd name="connsiteY238" fmla="*/ 18247 h 19998"/>
                <a:gd name="connsiteX239" fmla="*/ 4515 w 19998"/>
                <a:gd name="connsiteY239" fmla="*/ 18101 h 19998"/>
                <a:gd name="connsiteX240" fmla="*/ 4684 w 19998"/>
                <a:gd name="connsiteY240" fmla="*/ 17737 h 19998"/>
                <a:gd name="connsiteX241" fmla="*/ 4415 w 19998"/>
                <a:gd name="connsiteY241" fmla="*/ 17634 h 19998"/>
                <a:gd name="connsiteX242" fmla="*/ 4294 w 19998"/>
                <a:gd name="connsiteY242" fmla="*/ 17594 h 19998"/>
                <a:gd name="connsiteX243" fmla="*/ 4103 w 19998"/>
                <a:gd name="connsiteY243" fmla="*/ 17617 h 19998"/>
                <a:gd name="connsiteX244" fmla="*/ 4063 w 19998"/>
                <a:gd name="connsiteY244" fmla="*/ 17495 h 19998"/>
                <a:gd name="connsiteX245" fmla="*/ 4041 w 19998"/>
                <a:gd name="connsiteY245" fmla="*/ 17495 h 19998"/>
                <a:gd name="connsiteX246" fmla="*/ 4025 w 19998"/>
                <a:gd name="connsiteY246" fmla="*/ 17432 h 19998"/>
                <a:gd name="connsiteX247" fmla="*/ 4103 w 19998"/>
                <a:gd name="connsiteY247" fmla="*/ 17415 h 19998"/>
                <a:gd name="connsiteX248" fmla="*/ 4251 w 19998"/>
                <a:gd name="connsiteY248" fmla="*/ 17389 h 19998"/>
                <a:gd name="connsiteX249" fmla="*/ 4251 w 19998"/>
                <a:gd name="connsiteY249" fmla="*/ 17373 h 19998"/>
                <a:gd name="connsiteX250" fmla="*/ 4499 w 19998"/>
                <a:gd name="connsiteY250" fmla="*/ 17084 h 19998"/>
                <a:gd name="connsiteX251" fmla="*/ 5037 w 19998"/>
                <a:gd name="connsiteY251" fmla="*/ 14969 h 19998"/>
                <a:gd name="connsiteX252" fmla="*/ 5011 w 19998"/>
                <a:gd name="connsiteY252" fmla="*/ 14767 h 19998"/>
                <a:gd name="connsiteX253" fmla="*/ 5218 w 19998"/>
                <a:gd name="connsiteY253" fmla="*/ 14525 h 19998"/>
                <a:gd name="connsiteX254" fmla="*/ 5427 w 19998"/>
                <a:gd name="connsiteY254" fmla="*/ 14583 h 19998"/>
                <a:gd name="connsiteX255" fmla="*/ 5444 w 19998"/>
                <a:gd name="connsiteY255" fmla="*/ 14525 h 19998"/>
                <a:gd name="connsiteX256" fmla="*/ 5387 w 19998"/>
                <a:gd name="connsiteY256" fmla="*/ 14464 h 19998"/>
                <a:gd name="connsiteX257" fmla="*/ 5427 w 19998"/>
                <a:gd name="connsiteY257" fmla="*/ 14485 h 19998"/>
                <a:gd name="connsiteX258" fmla="*/ 5427 w 19998"/>
                <a:gd name="connsiteY258" fmla="*/ 14464 h 19998"/>
                <a:gd name="connsiteX259" fmla="*/ 5218 w 19998"/>
                <a:gd name="connsiteY259" fmla="*/ 14318 h 19998"/>
                <a:gd name="connsiteX260" fmla="*/ 5075 w 19998"/>
                <a:gd name="connsiteY260" fmla="*/ 14647 h 19998"/>
                <a:gd name="connsiteX261" fmla="*/ 5037 w 19998"/>
                <a:gd name="connsiteY261" fmla="*/ 14623 h 19998"/>
                <a:gd name="connsiteX262" fmla="*/ 5427 w 19998"/>
                <a:gd name="connsiteY262" fmla="*/ 12509 h 19998"/>
                <a:gd name="connsiteX263" fmla="*/ 5470 w 19998"/>
                <a:gd name="connsiteY263" fmla="*/ 12492 h 19998"/>
                <a:gd name="connsiteX264" fmla="*/ 5511 w 19998"/>
                <a:gd name="connsiteY264" fmla="*/ 12548 h 19998"/>
                <a:gd name="connsiteX265" fmla="*/ 5961 w 19998"/>
                <a:gd name="connsiteY265" fmla="*/ 13284 h 19998"/>
                <a:gd name="connsiteX266" fmla="*/ 6352 w 19998"/>
                <a:gd name="connsiteY266" fmla="*/ 14017 h 19998"/>
                <a:gd name="connsiteX267" fmla="*/ 6352 w 19998"/>
                <a:gd name="connsiteY267" fmla="*/ 13808 h 19998"/>
                <a:gd name="connsiteX268" fmla="*/ 6001 w 19998"/>
                <a:gd name="connsiteY268" fmla="*/ 13058 h 19998"/>
                <a:gd name="connsiteX269" fmla="*/ 5675 w 19998"/>
                <a:gd name="connsiteY269" fmla="*/ 12532 h 19998"/>
                <a:gd name="connsiteX270" fmla="*/ 5551 w 19998"/>
                <a:gd name="connsiteY270" fmla="*/ 12410 h 19998"/>
                <a:gd name="connsiteX271" fmla="*/ 5258 w 19998"/>
                <a:gd name="connsiteY271" fmla="*/ 12227 h 19998"/>
                <a:gd name="connsiteX272" fmla="*/ 5242 w 19998"/>
                <a:gd name="connsiteY272" fmla="*/ 12243 h 19998"/>
                <a:gd name="connsiteX273" fmla="*/ 5175 w 19998"/>
                <a:gd name="connsiteY273" fmla="*/ 11961 h 19998"/>
                <a:gd name="connsiteX274" fmla="*/ 5363 w 19998"/>
                <a:gd name="connsiteY274" fmla="*/ 11961 h 19998"/>
                <a:gd name="connsiteX275" fmla="*/ 5487 w 19998"/>
                <a:gd name="connsiteY275" fmla="*/ 11653 h 19998"/>
                <a:gd name="connsiteX276" fmla="*/ 5470 w 19998"/>
                <a:gd name="connsiteY276" fmla="*/ 11653 h 19998"/>
                <a:gd name="connsiteX277" fmla="*/ 5470 w 19998"/>
                <a:gd name="connsiteY277" fmla="*/ 11637 h 19998"/>
                <a:gd name="connsiteX278" fmla="*/ 5444 w 19998"/>
                <a:gd name="connsiteY278" fmla="*/ 11268 h 19998"/>
                <a:gd name="connsiteX279" fmla="*/ 5339 w 19998"/>
                <a:gd name="connsiteY279" fmla="*/ 11146 h 19998"/>
                <a:gd name="connsiteX280" fmla="*/ 5251 w 19998"/>
                <a:gd name="connsiteY280" fmla="*/ 10849 h 19998"/>
                <a:gd name="connsiteX281" fmla="*/ 4784 w 19998"/>
                <a:gd name="connsiteY281" fmla="*/ 10539 h 19998"/>
                <a:gd name="connsiteX282" fmla="*/ 4603 w 19998"/>
                <a:gd name="connsiteY282" fmla="*/ 10497 h 19998"/>
                <a:gd name="connsiteX283" fmla="*/ 4620 w 19998"/>
                <a:gd name="connsiteY283" fmla="*/ 10476 h 19998"/>
                <a:gd name="connsiteX284" fmla="*/ 3877 w 19998"/>
                <a:gd name="connsiteY284" fmla="*/ 9395 h 19998"/>
                <a:gd name="connsiteX285" fmla="*/ 3941 w 19998"/>
                <a:gd name="connsiteY285" fmla="*/ 9353 h 19998"/>
                <a:gd name="connsiteX286" fmla="*/ 3918 w 19998"/>
                <a:gd name="connsiteY286" fmla="*/ 9353 h 19998"/>
                <a:gd name="connsiteX287" fmla="*/ 4168 w 19998"/>
                <a:gd name="connsiteY287" fmla="*/ 9071 h 19998"/>
                <a:gd name="connsiteX288" fmla="*/ 3753 w 19998"/>
                <a:gd name="connsiteY288" fmla="*/ 8829 h 19998"/>
                <a:gd name="connsiteX289" fmla="*/ 3899 w 19998"/>
                <a:gd name="connsiteY289" fmla="*/ 8645 h 19998"/>
                <a:gd name="connsiteX290" fmla="*/ 3899 w 19998"/>
                <a:gd name="connsiteY290" fmla="*/ 8521 h 19998"/>
                <a:gd name="connsiteX291" fmla="*/ 4472 w 19998"/>
                <a:gd name="connsiteY291" fmla="*/ 8666 h 19998"/>
                <a:gd name="connsiteX292" fmla="*/ 3877 w 19998"/>
                <a:gd name="connsiteY292" fmla="*/ 8457 h 19998"/>
                <a:gd name="connsiteX293" fmla="*/ 3689 w 19998"/>
                <a:gd name="connsiteY293" fmla="*/ 8587 h 19998"/>
                <a:gd name="connsiteX294" fmla="*/ 3360 w 19998"/>
                <a:gd name="connsiteY294" fmla="*/ 8401 h 19998"/>
                <a:gd name="connsiteX295" fmla="*/ 3303 w 19998"/>
                <a:gd name="connsiteY295" fmla="*/ 8239 h 19998"/>
                <a:gd name="connsiteX296" fmla="*/ 3465 w 19998"/>
                <a:gd name="connsiteY296" fmla="*/ 8077 h 19998"/>
                <a:gd name="connsiteX297" fmla="*/ 3344 w 19998"/>
                <a:gd name="connsiteY297" fmla="*/ 7910 h 19998"/>
                <a:gd name="connsiteX298" fmla="*/ 2844 w 19998"/>
                <a:gd name="connsiteY298" fmla="*/ 7933 h 19998"/>
                <a:gd name="connsiteX299" fmla="*/ 3115 w 19998"/>
                <a:gd name="connsiteY299" fmla="*/ 7651 h 19998"/>
                <a:gd name="connsiteX300" fmla="*/ 2477 w 19998"/>
                <a:gd name="connsiteY300" fmla="*/ 7750 h 19998"/>
                <a:gd name="connsiteX301" fmla="*/ 2477 w 19998"/>
                <a:gd name="connsiteY301" fmla="*/ 7973 h 19998"/>
                <a:gd name="connsiteX302" fmla="*/ 2127 w 19998"/>
                <a:gd name="connsiteY302" fmla="*/ 7442 h 19998"/>
                <a:gd name="connsiteX303" fmla="*/ 1831 w 19998"/>
                <a:gd name="connsiteY303" fmla="*/ 7261 h 19998"/>
                <a:gd name="connsiteX304" fmla="*/ 1260 w 19998"/>
                <a:gd name="connsiteY304" fmla="*/ 6996 h 19998"/>
                <a:gd name="connsiteX305" fmla="*/ 1276 w 19998"/>
                <a:gd name="connsiteY305" fmla="*/ 6975 h 19998"/>
                <a:gd name="connsiteX306" fmla="*/ 1260 w 19998"/>
                <a:gd name="connsiteY306" fmla="*/ 6958 h 19998"/>
                <a:gd name="connsiteX307" fmla="*/ 1172 w 19998"/>
                <a:gd name="connsiteY307" fmla="*/ 6892 h 19998"/>
                <a:gd name="connsiteX308" fmla="*/ 886 w 19998"/>
                <a:gd name="connsiteY308" fmla="*/ 6975 h 19998"/>
                <a:gd name="connsiteX309" fmla="*/ 679 w 19998"/>
                <a:gd name="connsiteY309" fmla="*/ 7099 h 19998"/>
                <a:gd name="connsiteX310" fmla="*/ 533 w 19998"/>
                <a:gd name="connsiteY310" fmla="*/ 7078 h 19998"/>
                <a:gd name="connsiteX311" fmla="*/ 533 w 19998"/>
                <a:gd name="connsiteY311" fmla="*/ 7022 h 19998"/>
                <a:gd name="connsiteX312" fmla="*/ 574 w 19998"/>
                <a:gd name="connsiteY312" fmla="*/ 6996 h 19998"/>
                <a:gd name="connsiteX313" fmla="*/ 305 w 19998"/>
                <a:gd name="connsiteY313" fmla="*/ 6568 h 19998"/>
                <a:gd name="connsiteX314" fmla="*/ 264 w 19998"/>
                <a:gd name="connsiteY314" fmla="*/ 6594 h 19998"/>
                <a:gd name="connsiteX315" fmla="*/ 164 w 19998"/>
                <a:gd name="connsiteY315" fmla="*/ 6528 h 19998"/>
                <a:gd name="connsiteX316" fmla="*/ 0 w 19998"/>
                <a:gd name="connsiteY316" fmla="*/ 6490 h 19998"/>
                <a:gd name="connsiteX317" fmla="*/ 17 w 19998"/>
                <a:gd name="connsiteY317" fmla="*/ 6465 h 19998"/>
                <a:gd name="connsiteX318" fmla="*/ 57 w 19998"/>
                <a:gd name="connsiteY318" fmla="*/ 6465 h 19998"/>
                <a:gd name="connsiteX319" fmla="*/ 695 w 19998"/>
                <a:gd name="connsiteY319" fmla="*/ 6408 h 19998"/>
                <a:gd name="connsiteX320" fmla="*/ 760 w 19998"/>
                <a:gd name="connsiteY320" fmla="*/ 6262 h 19998"/>
                <a:gd name="connsiteX321" fmla="*/ 433 w 19998"/>
                <a:gd name="connsiteY321" fmla="*/ 6084 h 19998"/>
                <a:gd name="connsiteX322" fmla="*/ 348 w 19998"/>
                <a:gd name="connsiteY322" fmla="*/ 6204 h 19998"/>
                <a:gd name="connsiteX323" fmla="*/ 329 w 19998"/>
                <a:gd name="connsiteY323" fmla="*/ 6204 h 19998"/>
                <a:gd name="connsiteX324" fmla="*/ 305 w 19998"/>
                <a:gd name="connsiteY324" fmla="*/ 6060 h 19998"/>
                <a:gd name="connsiteX325" fmla="*/ 348 w 19998"/>
                <a:gd name="connsiteY325" fmla="*/ 6044 h 19998"/>
                <a:gd name="connsiteX326" fmla="*/ 348 w 19998"/>
                <a:gd name="connsiteY326" fmla="*/ 5997 h 19998"/>
                <a:gd name="connsiteX327" fmla="*/ 248 w 19998"/>
                <a:gd name="connsiteY327" fmla="*/ 5997 h 19998"/>
                <a:gd name="connsiteX328" fmla="*/ 221 w 19998"/>
                <a:gd name="connsiteY328" fmla="*/ 5938 h 19998"/>
                <a:gd name="connsiteX329" fmla="*/ 329 w 19998"/>
                <a:gd name="connsiteY329" fmla="*/ 5938 h 19998"/>
                <a:gd name="connsiteX330" fmla="*/ 348 w 19998"/>
                <a:gd name="connsiteY330" fmla="*/ 5818 h 19998"/>
                <a:gd name="connsiteX331" fmla="*/ 391 w 19998"/>
                <a:gd name="connsiteY331" fmla="*/ 5818 h 19998"/>
                <a:gd name="connsiteX332" fmla="*/ 369 w 19998"/>
                <a:gd name="connsiteY332" fmla="*/ 5917 h 19998"/>
                <a:gd name="connsiteX333" fmla="*/ 433 w 19998"/>
                <a:gd name="connsiteY333" fmla="*/ 5877 h 19998"/>
                <a:gd name="connsiteX334" fmla="*/ 433 w 19998"/>
                <a:gd name="connsiteY334" fmla="*/ 5898 h 19998"/>
                <a:gd name="connsiteX335" fmla="*/ 410 w 19998"/>
                <a:gd name="connsiteY335" fmla="*/ 5917 h 19998"/>
                <a:gd name="connsiteX336" fmla="*/ 555 w 19998"/>
                <a:gd name="connsiteY336" fmla="*/ 5938 h 19998"/>
                <a:gd name="connsiteX337" fmla="*/ 555 w 19998"/>
                <a:gd name="connsiteY337" fmla="*/ 5955 h 19998"/>
                <a:gd name="connsiteX338" fmla="*/ 738 w 19998"/>
                <a:gd name="connsiteY338" fmla="*/ 5938 h 19998"/>
                <a:gd name="connsiteX339" fmla="*/ 695 w 19998"/>
                <a:gd name="connsiteY339" fmla="*/ 5835 h 19998"/>
                <a:gd name="connsiteX340" fmla="*/ 655 w 19998"/>
                <a:gd name="connsiteY340" fmla="*/ 5835 h 19998"/>
                <a:gd name="connsiteX341" fmla="*/ 598 w 19998"/>
                <a:gd name="connsiteY341" fmla="*/ 5736 h 19998"/>
                <a:gd name="connsiteX342" fmla="*/ 141 w 19998"/>
                <a:gd name="connsiteY342" fmla="*/ 5778 h 19998"/>
                <a:gd name="connsiteX343" fmla="*/ 141 w 19998"/>
                <a:gd name="connsiteY343" fmla="*/ 5795 h 19998"/>
                <a:gd name="connsiteX344" fmla="*/ 17 w 19998"/>
                <a:gd name="connsiteY344" fmla="*/ 5818 h 19998"/>
                <a:gd name="connsiteX345" fmla="*/ 141 w 19998"/>
                <a:gd name="connsiteY345" fmla="*/ 5287 h 19998"/>
                <a:gd name="connsiteX346" fmla="*/ 181 w 19998"/>
                <a:gd name="connsiteY346" fmla="*/ 5268 h 19998"/>
                <a:gd name="connsiteX347" fmla="*/ 348 w 19998"/>
                <a:gd name="connsiteY347" fmla="*/ 5247 h 19998"/>
                <a:gd name="connsiteX348" fmla="*/ 450 w 19998"/>
                <a:gd name="connsiteY348" fmla="*/ 5149 h 19998"/>
                <a:gd name="connsiteX349" fmla="*/ 617 w 19998"/>
                <a:gd name="connsiteY349" fmla="*/ 5149 h 19998"/>
                <a:gd name="connsiteX350" fmla="*/ 803 w 19998"/>
                <a:gd name="connsiteY350" fmla="*/ 5085 h 19998"/>
                <a:gd name="connsiteX351" fmla="*/ 826 w 19998"/>
                <a:gd name="connsiteY351" fmla="*/ 5106 h 19998"/>
                <a:gd name="connsiteX352" fmla="*/ 803 w 19998"/>
                <a:gd name="connsiteY352" fmla="*/ 5149 h 19998"/>
                <a:gd name="connsiteX353" fmla="*/ 1276 w 19998"/>
                <a:gd name="connsiteY353" fmla="*/ 5022 h 19998"/>
                <a:gd name="connsiteX354" fmla="*/ 1276 w 19998"/>
                <a:gd name="connsiteY354" fmla="*/ 5003 h 19998"/>
                <a:gd name="connsiteX355" fmla="*/ 1276 w 19998"/>
                <a:gd name="connsiteY355" fmla="*/ 5022 h 19998"/>
                <a:gd name="connsiteX356" fmla="*/ 1298 w 19998"/>
                <a:gd name="connsiteY356" fmla="*/ 5022 h 19998"/>
                <a:gd name="connsiteX357" fmla="*/ 1341 w 19998"/>
                <a:gd name="connsiteY357" fmla="*/ 5165 h 19998"/>
                <a:gd name="connsiteX358" fmla="*/ 1524 w 19998"/>
                <a:gd name="connsiteY358" fmla="*/ 5069 h 19998"/>
                <a:gd name="connsiteX359" fmla="*/ 1562 w 19998"/>
                <a:gd name="connsiteY359" fmla="*/ 5069 h 19998"/>
                <a:gd name="connsiteX360" fmla="*/ 1815 w 19998"/>
                <a:gd name="connsiteY360" fmla="*/ 5125 h 19998"/>
                <a:gd name="connsiteX361" fmla="*/ 1936 w 19998"/>
                <a:gd name="connsiteY361" fmla="*/ 5165 h 19998"/>
                <a:gd name="connsiteX362" fmla="*/ 1936 w 19998"/>
                <a:gd name="connsiteY362" fmla="*/ 5149 h 19998"/>
                <a:gd name="connsiteX363" fmla="*/ 1979 w 19998"/>
                <a:gd name="connsiteY363" fmla="*/ 5003 h 19998"/>
                <a:gd name="connsiteX364" fmla="*/ 1936 w 19998"/>
                <a:gd name="connsiteY364" fmla="*/ 4939 h 19998"/>
                <a:gd name="connsiteX365" fmla="*/ 2103 w 19998"/>
                <a:gd name="connsiteY365" fmla="*/ 4820 h 19998"/>
                <a:gd name="connsiteX366" fmla="*/ 2496 w 19998"/>
                <a:gd name="connsiteY366" fmla="*/ 4777 h 19998"/>
                <a:gd name="connsiteX367" fmla="*/ 2536 w 19998"/>
                <a:gd name="connsiteY367" fmla="*/ 4860 h 19998"/>
                <a:gd name="connsiteX368" fmla="*/ 2722 w 19998"/>
                <a:gd name="connsiteY368" fmla="*/ 4761 h 19998"/>
                <a:gd name="connsiteX369" fmla="*/ 2722 w 19998"/>
                <a:gd name="connsiteY369" fmla="*/ 4900 h 19998"/>
                <a:gd name="connsiteX370" fmla="*/ 2805 w 19998"/>
                <a:gd name="connsiteY370" fmla="*/ 4923 h 19998"/>
                <a:gd name="connsiteX371" fmla="*/ 2970 w 19998"/>
                <a:gd name="connsiteY371" fmla="*/ 5189 h 19998"/>
                <a:gd name="connsiteX372" fmla="*/ 3256 w 19998"/>
                <a:gd name="connsiteY372" fmla="*/ 5673 h 19998"/>
                <a:gd name="connsiteX373" fmla="*/ 3608 w 19998"/>
                <a:gd name="connsiteY373" fmla="*/ 5391 h 19998"/>
                <a:gd name="connsiteX374" fmla="*/ 3860 w 19998"/>
                <a:gd name="connsiteY374" fmla="*/ 5268 h 19998"/>
                <a:gd name="connsiteX375" fmla="*/ 3999 w 19998"/>
                <a:gd name="connsiteY375" fmla="*/ 5534 h 19998"/>
                <a:gd name="connsiteX376" fmla="*/ 4351 w 19998"/>
                <a:gd name="connsiteY376" fmla="*/ 5351 h 19998"/>
                <a:gd name="connsiteX377" fmla="*/ 4580 w 19998"/>
                <a:gd name="connsiteY377" fmla="*/ 5268 h 19998"/>
                <a:gd name="connsiteX378" fmla="*/ 4580 w 19998"/>
                <a:gd name="connsiteY378" fmla="*/ 5471 h 19998"/>
                <a:gd name="connsiteX379" fmla="*/ 4994 w 19998"/>
                <a:gd name="connsiteY379" fmla="*/ 5449 h 19998"/>
                <a:gd name="connsiteX380" fmla="*/ 5323 w 19998"/>
                <a:gd name="connsiteY380" fmla="*/ 5471 h 19998"/>
                <a:gd name="connsiteX381" fmla="*/ 5242 w 19998"/>
                <a:gd name="connsiteY381" fmla="*/ 5407 h 19998"/>
                <a:gd name="connsiteX382" fmla="*/ 4994 w 19998"/>
                <a:gd name="connsiteY382" fmla="*/ 5003 h 19998"/>
                <a:gd name="connsiteX383" fmla="*/ 4970 w 19998"/>
                <a:gd name="connsiteY383" fmla="*/ 5003 h 19998"/>
                <a:gd name="connsiteX384" fmla="*/ 5054 w 19998"/>
                <a:gd name="connsiteY384" fmla="*/ 4618 h 19998"/>
                <a:gd name="connsiteX385" fmla="*/ 5054 w 19998"/>
                <a:gd name="connsiteY385" fmla="*/ 4601 h 19998"/>
                <a:gd name="connsiteX386" fmla="*/ 5037 w 19998"/>
                <a:gd name="connsiteY386" fmla="*/ 4618 h 19998"/>
                <a:gd name="connsiteX387" fmla="*/ 5011 w 19998"/>
                <a:gd name="connsiteY387" fmla="*/ 4131 h 19998"/>
                <a:gd name="connsiteX388" fmla="*/ 4642 w 19998"/>
                <a:gd name="connsiteY388" fmla="*/ 3335 h 19998"/>
                <a:gd name="connsiteX389" fmla="*/ 4663 w 19998"/>
                <a:gd name="connsiteY389" fmla="*/ 3092 h 19998"/>
                <a:gd name="connsiteX390" fmla="*/ 4563 w 19998"/>
                <a:gd name="connsiteY390" fmla="*/ 3050 h 19998"/>
                <a:gd name="connsiteX391" fmla="*/ 4684 w 19998"/>
                <a:gd name="connsiteY391" fmla="*/ 2947 h 19998"/>
                <a:gd name="connsiteX392" fmla="*/ 5242 w 19998"/>
                <a:gd name="connsiteY392" fmla="*/ 3092 h 19998"/>
                <a:gd name="connsiteX393" fmla="*/ 5258 w 19998"/>
                <a:gd name="connsiteY393" fmla="*/ 3029 h 19998"/>
                <a:gd name="connsiteX394" fmla="*/ 5570 w 19998"/>
                <a:gd name="connsiteY394" fmla="*/ 3050 h 19998"/>
                <a:gd name="connsiteX395" fmla="*/ 5632 w 19998"/>
                <a:gd name="connsiteY395" fmla="*/ 3252 h 19998"/>
                <a:gd name="connsiteX396" fmla="*/ 5592 w 19998"/>
                <a:gd name="connsiteY396" fmla="*/ 3252 h 19998"/>
                <a:gd name="connsiteX397" fmla="*/ 5570 w 19998"/>
                <a:gd name="connsiteY397" fmla="*/ 3316 h 19998"/>
                <a:gd name="connsiteX398" fmla="*/ 5511 w 19998"/>
                <a:gd name="connsiteY398" fmla="*/ 3316 h 19998"/>
                <a:gd name="connsiteX399" fmla="*/ 5675 w 19998"/>
                <a:gd name="connsiteY399" fmla="*/ 3800 h 19998"/>
                <a:gd name="connsiteX400" fmla="*/ 5649 w 19998"/>
                <a:gd name="connsiteY400" fmla="*/ 3826 h 19998"/>
                <a:gd name="connsiteX401" fmla="*/ 5732 w 19998"/>
                <a:gd name="connsiteY401" fmla="*/ 3842 h 19998"/>
                <a:gd name="connsiteX402" fmla="*/ 5713 w 19998"/>
                <a:gd name="connsiteY402" fmla="*/ 3842 h 19998"/>
                <a:gd name="connsiteX403" fmla="*/ 5732 w 19998"/>
                <a:gd name="connsiteY403" fmla="*/ 3882 h 19998"/>
                <a:gd name="connsiteX404" fmla="*/ 5775 w 19998"/>
                <a:gd name="connsiteY404" fmla="*/ 3882 h 19998"/>
                <a:gd name="connsiteX405" fmla="*/ 5861 w 19998"/>
                <a:gd name="connsiteY405" fmla="*/ 3762 h 19998"/>
                <a:gd name="connsiteX406" fmla="*/ 6499 w 19998"/>
                <a:gd name="connsiteY406" fmla="*/ 3906 h 19998"/>
                <a:gd name="connsiteX407" fmla="*/ 7611 w 19998"/>
                <a:gd name="connsiteY407" fmla="*/ 3826 h 19998"/>
                <a:gd name="connsiteX408" fmla="*/ 7923 w 19998"/>
                <a:gd name="connsiteY408" fmla="*/ 3722 h 19998"/>
                <a:gd name="connsiteX409" fmla="*/ 8045 w 19998"/>
                <a:gd name="connsiteY409" fmla="*/ 3703 h 19998"/>
                <a:gd name="connsiteX410" fmla="*/ 7611 w 19998"/>
                <a:gd name="connsiteY410" fmla="*/ 3600 h 19998"/>
                <a:gd name="connsiteX411" fmla="*/ 7611 w 19998"/>
                <a:gd name="connsiteY411" fmla="*/ 3581 h 19998"/>
                <a:gd name="connsiteX412" fmla="*/ 7799 w 19998"/>
                <a:gd name="connsiteY412" fmla="*/ 3092 h 19998"/>
                <a:gd name="connsiteX413" fmla="*/ 9574 w 19998"/>
                <a:gd name="connsiteY413" fmla="*/ 2317 h 19998"/>
                <a:gd name="connsiteX414" fmla="*/ 9843 w 19998"/>
                <a:gd name="connsiteY414" fmla="*/ 1993 h 19998"/>
                <a:gd name="connsiteX415" fmla="*/ 9902 w 19998"/>
                <a:gd name="connsiteY415" fmla="*/ 2051 h 19998"/>
                <a:gd name="connsiteX416" fmla="*/ 10031 w 19998"/>
                <a:gd name="connsiteY416" fmla="*/ 2051 h 19998"/>
                <a:gd name="connsiteX417" fmla="*/ 9964 w 19998"/>
                <a:gd name="connsiteY417" fmla="*/ 1972 h 19998"/>
                <a:gd name="connsiteX418" fmla="*/ 9943 w 19998"/>
                <a:gd name="connsiteY418" fmla="*/ 1993 h 19998"/>
                <a:gd name="connsiteX419" fmla="*/ 9843 w 19998"/>
                <a:gd name="connsiteY419" fmla="*/ 1645 h 19998"/>
                <a:gd name="connsiteX420" fmla="*/ 9902 w 19998"/>
                <a:gd name="connsiteY420" fmla="*/ 1645 h 19998"/>
                <a:gd name="connsiteX421" fmla="*/ 9902 w 19998"/>
                <a:gd name="connsiteY421" fmla="*/ 1628 h 19998"/>
                <a:gd name="connsiteX422" fmla="*/ 9902 w 19998"/>
                <a:gd name="connsiteY422" fmla="*/ 1607 h 19998"/>
                <a:gd name="connsiteX423" fmla="*/ 9843 w 19998"/>
                <a:gd name="connsiteY423" fmla="*/ 1542 h 19998"/>
                <a:gd name="connsiteX424" fmla="*/ 9886 w 19998"/>
                <a:gd name="connsiteY424" fmla="*/ 1260 h 19998"/>
                <a:gd name="connsiteX425" fmla="*/ 9926 w 19998"/>
                <a:gd name="connsiteY425" fmla="*/ 1243 h 19998"/>
                <a:gd name="connsiteX426" fmla="*/ 9886 w 19998"/>
                <a:gd name="connsiteY426" fmla="*/ 815 h 19998"/>
                <a:gd name="connsiteX427" fmla="*/ 9902 w 19998"/>
                <a:gd name="connsiteY427" fmla="*/ 815 h 19998"/>
                <a:gd name="connsiteX428" fmla="*/ 9886 w 19998"/>
                <a:gd name="connsiteY428" fmla="*/ 484 h 19998"/>
                <a:gd name="connsiteX429" fmla="*/ 10645 w 19998"/>
                <a:gd name="connsiteY429" fmla="*/ 186 h 19998"/>
                <a:gd name="connsiteX430" fmla="*/ 11307 w 19998"/>
                <a:gd name="connsiteY430" fmla="*/ 0 h 19998"/>
                <a:gd name="connsiteX431" fmla="*/ 11431 w 19998"/>
                <a:gd name="connsiteY431" fmla="*/ 324 h 19998"/>
                <a:gd name="connsiteX432" fmla="*/ 11431 w 19998"/>
                <a:gd name="connsiteY432" fmla="*/ 630 h 19998"/>
                <a:gd name="connsiteX433" fmla="*/ 11577 w 19998"/>
                <a:gd name="connsiteY433" fmla="*/ 630 h 19998"/>
                <a:gd name="connsiteX434" fmla="*/ 11700 w 19998"/>
                <a:gd name="connsiteY434" fmla="*/ 832 h 19998"/>
                <a:gd name="connsiteX435" fmla="*/ 11822 w 19998"/>
                <a:gd name="connsiteY435" fmla="*/ 895 h 19998"/>
                <a:gd name="connsiteX436" fmla="*/ 12158 w 19998"/>
                <a:gd name="connsiteY436" fmla="*/ 670 h 19998"/>
                <a:gd name="connsiteX437" fmla="*/ 12279 w 19998"/>
                <a:gd name="connsiteY437" fmla="*/ 792 h 19998"/>
                <a:gd name="connsiteX438" fmla="*/ 12255 w 19998"/>
                <a:gd name="connsiteY438" fmla="*/ 815 h 19998"/>
                <a:gd name="connsiteX439" fmla="*/ 12360 w 19998"/>
                <a:gd name="connsiteY439" fmla="*/ 895 h 19998"/>
                <a:gd name="connsiteX440" fmla="*/ 12360 w 19998"/>
                <a:gd name="connsiteY440" fmla="*/ 912 h 19998"/>
                <a:gd name="connsiteX441" fmla="*/ 12339 w 19998"/>
                <a:gd name="connsiteY441" fmla="*/ 935 h 19998"/>
                <a:gd name="connsiteX442" fmla="*/ 12548 w 19998"/>
                <a:gd name="connsiteY442" fmla="*/ 1342 h 19998"/>
                <a:gd name="connsiteX443" fmla="*/ 12753 w 19998"/>
                <a:gd name="connsiteY443" fmla="*/ 1260 h 19998"/>
                <a:gd name="connsiteX444" fmla="*/ 12729 w 19998"/>
                <a:gd name="connsiteY444" fmla="*/ 1363 h 19998"/>
                <a:gd name="connsiteX445" fmla="*/ 12834 w 19998"/>
                <a:gd name="connsiteY445" fmla="*/ 1323 h 19998"/>
                <a:gd name="connsiteX446" fmla="*/ 12853 w 19998"/>
                <a:gd name="connsiteY446" fmla="*/ 1342 h 19998"/>
                <a:gd name="connsiteX447" fmla="*/ 12901 w 19998"/>
                <a:gd name="connsiteY447" fmla="*/ 1342 h 19998"/>
                <a:gd name="connsiteX448" fmla="*/ 13039 w 19998"/>
                <a:gd name="connsiteY448" fmla="*/ 1769 h 19998"/>
                <a:gd name="connsiteX449" fmla="*/ 13039 w 19998"/>
                <a:gd name="connsiteY449" fmla="*/ 1751 h 19998"/>
                <a:gd name="connsiteX450" fmla="*/ 13065 w 19998"/>
                <a:gd name="connsiteY450" fmla="*/ 1751 h 19998"/>
                <a:gd name="connsiteX451" fmla="*/ 13082 w 19998"/>
                <a:gd name="connsiteY451" fmla="*/ 1671 h 19998"/>
                <a:gd name="connsiteX452" fmla="*/ 13186 w 19998"/>
                <a:gd name="connsiteY452" fmla="*/ 1645 h 19998"/>
                <a:gd name="connsiteX453" fmla="*/ 13203 w 19998"/>
                <a:gd name="connsiteY453" fmla="*/ 1671 h 19998"/>
                <a:gd name="connsiteX454" fmla="*/ 13203 w 19998"/>
                <a:gd name="connsiteY454" fmla="*/ 1645 h 19998"/>
                <a:gd name="connsiteX455" fmla="*/ 13267 w 19998"/>
                <a:gd name="connsiteY455" fmla="*/ 1645 h 19998"/>
                <a:gd name="connsiteX456" fmla="*/ 13267 w 19998"/>
                <a:gd name="connsiteY456" fmla="*/ 1671 h 19998"/>
                <a:gd name="connsiteX457" fmla="*/ 13308 w 19998"/>
                <a:gd name="connsiteY457" fmla="*/ 1687 h 19998"/>
                <a:gd name="connsiteX458" fmla="*/ 13308 w 19998"/>
                <a:gd name="connsiteY458" fmla="*/ 1711 h 19998"/>
                <a:gd name="connsiteX459" fmla="*/ 13515 w 19998"/>
                <a:gd name="connsiteY459" fmla="*/ 1628 h 19998"/>
                <a:gd name="connsiteX460" fmla="*/ 13598 w 19998"/>
                <a:gd name="connsiteY460" fmla="*/ 1751 h 19998"/>
                <a:gd name="connsiteX461" fmla="*/ 13660 w 19998"/>
                <a:gd name="connsiteY461" fmla="*/ 1769 h 19998"/>
                <a:gd name="connsiteX462" fmla="*/ 13660 w 19998"/>
                <a:gd name="connsiteY462" fmla="*/ 1833 h 19998"/>
                <a:gd name="connsiteX463" fmla="*/ 13677 w 19998"/>
                <a:gd name="connsiteY463" fmla="*/ 1833 h 19998"/>
                <a:gd name="connsiteX464" fmla="*/ 13677 w 19998"/>
                <a:gd name="connsiteY464" fmla="*/ 1849 h 19998"/>
                <a:gd name="connsiteX465" fmla="*/ 13725 w 19998"/>
                <a:gd name="connsiteY465" fmla="*/ 1849 h 19998"/>
                <a:gd name="connsiteX466" fmla="*/ 13703 w 19998"/>
                <a:gd name="connsiteY466" fmla="*/ 1833 h 19998"/>
                <a:gd name="connsiteX467" fmla="*/ 13725 w 19998"/>
                <a:gd name="connsiteY467" fmla="*/ 1791 h 19998"/>
                <a:gd name="connsiteX468" fmla="*/ 13808 w 19998"/>
                <a:gd name="connsiteY468" fmla="*/ 1873 h 19998"/>
                <a:gd name="connsiteX469" fmla="*/ 13725 w 19998"/>
                <a:gd name="connsiteY469" fmla="*/ 2155 h 19998"/>
                <a:gd name="connsiteX470" fmla="*/ 13725 w 19998"/>
                <a:gd name="connsiteY470" fmla="*/ 2138 h 19998"/>
                <a:gd name="connsiteX471" fmla="*/ 13784 w 19998"/>
                <a:gd name="connsiteY471" fmla="*/ 2155 h 19998"/>
                <a:gd name="connsiteX472" fmla="*/ 13825 w 19998"/>
                <a:gd name="connsiteY472" fmla="*/ 2301 h 19998"/>
                <a:gd name="connsiteX473" fmla="*/ 13703 w 19998"/>
                <a:gd name="connsiteY473" fmla="*/ 2420 h 19998"/>
                <a:gd name="connsiteX474" fmla="*/ 13741 w 19998"/>
                <a:gd name="connsiteY474" fmla="*/ 2463 h 19998"/>
                <a:gd name="connsiteX475" fmla="*/ 13703 w 19998"/>
                <a:gd name="connsiteY475" fmla="*/ 2503 h 19998"/>
                <a:gd name="connsiteX476" fmla="*/ 13784 w 19998"/>
                <a:gd name="connsiteY476" fmla="*/ 2519 h 19998"/>
                <a:gd name="connsiteX477" fmla="*/ 13784 w 19998"/>
                <a:gd name="connsiteY477" fmla="*/ 2540 h 19998"/>
                <a:gd name="connsiteX478" fmla="*/ 13849 w 19998"/>
                <a:gd name="connsiteY478" fmla="*/ 2540 h 19998"/>
                <a:gd name="connsiteX479" fmla="*/ 14280 w 19998"/>
                <a:gd name="connsiteY479" fmla="*/ 2540 h 19998"/>
                <a:gd name="connsiteX480" fmla="*/ 14527 w 19998"/>
                <a:gd name="connsiteY480" fmla="*/ 2437 h 19998"/>
                <a:gd name="connsiteX481" fmla="*/ 14527 w 19998"/>
                <a:gd name="connsiteY481" fmla="*/ 2218 h 19998"/>
                <a:gd name="connsiteX482" fmla="*/ 14715 w 19998"/>
                <a:gd name="connsiteY482" fmla="*/ 2051 h 19998"/>
                <a:gd name="connsiteX483" fmla="*/ 14815 w 19998"/>
                <a:gd name="connsiteY483" fmla="*/ 2115 h 19998"/>
                <a:gd name="connsiteX484" fmla="*/ 14775 w 19998"/>
                <a:gd name="connsiteY484" fmla="*/ 2138 h 19998"/>
                <a:gd name="connsiteX485" fmla="*/ 14796 w 19998"/>
                <a:gd name="connsiteY485" fmla="*/ 2218 h 19998"/>
                <a:gd name="connsiteX486" fmla="*/ 14756 w 19998"/>
                <a:gd name="connsiteY486" fmla="*/ 2195 h 19998"/>
                <a:gd name="connsiteX487" fmla="*/ 14732 w 19998"/>
                <a:gd name="connsiteY487" fmla="*/ 2218 h 19998"/>
                <a:gd name="connsiteX488" fmla="*/ 14756 w 19998"/>
                <a:gd name="connsiteY488" fmla="*/ 2237 h 19998"/>
                <a:gd name="connsiteX489" fmla="*/ 14732 w 19998"/>
                <a:gd name="connsiteY489" fmla="*/ 2275 h 19998"/>
                <a:gd name="connsiteX490" fmla="*/ 14715 w 19998"/>
                <a:gd name="connsiteY490" fmla="*/ 2275 h 19998"/>
                <a:gd name="connsiteX491" fmla="*/ 14756 w 19998"/>
                <a:gd name="connsiteY491" fmla="*/ 2341 h 19998"/>
                <a:gd name="connsiteX492" fmla="*/ 14675 w 19998"/>
                <a:gd name="connsiteY492" fmla="*/ 2519 h 19998"/>
                <a:gd name="connsiteX493" fmla="*/ 14815 w 19998"/>
                <a:gd name="connsiteY493" fmla="*/ 2622 h 19998"/>
                <a:gd name="connsiteX494" fmla="*/ 14796 w 19998"/>
                <a:gd name="connsiteY494" fmla="*/ 2904 h 19998"/>
                <a:gd name="connsiteX495" fmla="*/ 14918 w 19998"/>
                <a:gd name="connsiteY495" fmla="*/ 2904 h 19998"/>
                <a:gd name="connsiteX496" fmla="*/ 14918 w 19998"/>
                <a:gd name="connsiteY496" fmla="*/ 2867 h 19998"/>
                <a:gd name="connsiteX497" fmla="*/ 15001 w 19998"/>
                <a:gd name="connsiteY497" fmla="*/ 2888 h 19998"/>
                <a:gd name="connsiteX498" fmla="*/ 15230 w 19998"/>
                <a:gd name="connsiteY498" fmla="*/ 3074 h 19998"/>
                <a:gd name="connsiteX499" fmla="*/ 15249 w 19998"/>
                <a:gd name="connsiteY499" fmla="*/ 3050 h 19998"/>
                <a:gd name="connsiteX500" fmla="*/ 15249 w 19998"/>
                <a:gd name="connsiteY500" fmla="*/ 3114 h 19998"/>
                <a:gd name="connsiteX501" fmla="*/ 15330 w 19998"/>
                <a:gd name="connsiteY501" fmla="*/ 3114 h 19998"/>
                <a:gd name="connsiteX502" fmla="*/ 15418 w 19998"/>
                <a:gd name="connsiteY502" fmla="*/ 3114 h 19998"/>
                <a:gd name="connsiteX503" fmla="*/ 15499 w 19998"/>
                <a:gd name="connsiteY503" fmla="*/ 3196 h 19998"/>
                <a:gd name="connsiteX504" fmla="*/ 15475 w 19998"/>
                <a:gd name="connsiteY504" fmla="*/ 3252 h 19998"/>
                <a:gd name="connsiteX505" fmla="*/ 15499 w 19998"/>
                <a:gd name="connsiteY505" fmla="*/ 3295 h 19998"/>
                <a:gd name="connsiteX506" fmla="*/ 15499 w 19998"/>
                <a:gd name="connsiteY506" fmla="*/ 3276 h 19998"/>
                <a:gd name="connsiteX507" fmla="*/ 15599 w 19998"/>
                <a:gd name="connsiteY507" fmla="*/ 3276 h 19998"/>
                <a:gd name="connsiteX508" fmla="*/ 15704 w 19998"/>
                <a:gd name="connsiteY508" fmla="*/ 3374 h 19998"/>
                <a:gd name="connsiteX509" fmla="*/ 15682 w 19998"/>
                <a:gd name="connsiteY509" fmla="*/ 3414 h 19998"/>
                <a:gd name="connsiteX510" fmla="*/ 15723 w 19998"/>
                <a:gd name="connsiteY510" fmla="*/ 3478 h 19998"/>
                <a:gd name="connsiteX511" fmla="*/ 15704 w 19998"/>
                <a:gd name="connsiteY511" fmla="*/ 3497 h 19998"/>
                <a:gd name="connsiteX512" fmla="*/ 15747 w 19998"/>
                <a:gd name="connsiteY512" fmla="*/ 3534 h 19998"/>
                <a:gd name="connsiteX513" fmla="*/ 15747 w 19998"/>
                <a:gd name="connsiteY513" fmla="*/ 3518 h 19998"/>
                <a:gd name="connsiteX514" fmla="*/ 15935 w 19998"/>
                <a:gd name="connsiteY514" fmla="*/ 3478 h 19998"/>
                <a:gd name="connsiteX515" fmla="*/ 15935 w 19998"/>
                <a:gd name="connsiteY515" fmla="*/ 3518 h 19998"/>
                <a:gd name="connsiteX516" fmla="*/ 15951 w 19998"/>
                <a:gd name="connsiteY516" fmla="*/ 3518 h 19998"/>
                <a:gd name="connsiteX517" fmla="*/ 15992 w 19998"/>
                <a:gd name="connsiteY517" fmla="*/ 3414 h 19998"/>
                <a:gd name="connsiteX518" fmla="*/ 16156 w 19998"/>
                <a:gd name="connsiteY518" fmla="*/ 3414 h 19998"/>
                <a:gd name="connsiteX519" fmla="*/ 16156 w 19998"/>
                <a:gd name="connsiteY519" fmla="*/ 3374 h 19998"/>
                <a:gd name="connsiteX520" fmla="*/ 16302 w 19998"/>
                <a:gd name="connsiteY520" fmla="*/ 3436 h 19998"/>
                <a:gd name="connsiteX521" fmla="*/ 16285 w 19998"/>
                <a:gd name="connsiteY521" fmla="*/ 3454 h 19998"/>
                <a:gd name="connsiteX522" fmla="*/ 16366 w 19998"/>
                <a:gd name="connsiteY522" fmla="*/ 3518 h 19998"/>
                <a:gd name="connsiteX523" fmla="*/ 16490 w 19998"/>
                <a:gd name="connsiteY523" fmla="*/ 3518 h 19998"/>
                <a:gd name="connsiteX524" fmla="*/ 16506 w 19998"/>
                <a:gd name="connsiteY524" fmla="*/ 3600 h 19998"/>
                <a:gd name="connsiteX525" fmla="*/ 16590 w 19998"/>
                <a:gd name="connsiteY525" fmla="*/ 3624 h 19998"/>
                <a:gd name="connsiteX526" fmla="*/ 16611 w 19998"/>
                <a:gd name="connsiteY526" fmla="*/ 3581 h 19998"/>
                <a:gd name="connsiteX527" fmla="*/ 16694 w 19998"/>
                <a:gd name="connsiteY527" fmla="*/ 3600 h 19998"/>
                <a:gd name="connsiteX528" fmla="*/ 16694 w 19998"/>
                <a:gd name="connsiteY528" fmla="*/ 3560 h 19998"/>
                <a:gd name="connsiteX529" fmla="*/ 16716 w 19998"/>
                <a:gd name="connsiteY529" fmla="*/ 3560 h 19998"/>
                <a:gd name="connsiteX530" fmla="*/ 16716 w 19998"/>
                <a:gd name="connsiteY530" fmla="*/ 3518 h 19998"/>
                <a:gd name="connsiteX531" fmla="*/ 16759 w 19998"/>
                <a:gd name="connsiteY531" fmla="*/ 3497 h 19998"/>
                <a:gd name="connsiteX532" fmla="*/ 16759 w 19998"/>
                <a:gd name="connsiteY532" fmla="*/ 3478 h 19998"/>
                <a:gd name="connsiteX533" fmla="*/ 16940 w 19998"/>
                <a:gd name="connsiteY533" fmla="*/ 3478 h 19998"/>
                <a:gd name="connsiteX534" fmla="*/ 17085 w 19998"/>
                <a:gd name="connsiteY534" fmla="*/ 3560 h 19998"/>
                <a:gd name="connsiteX535" fmla="*/ 17085 w 19998"/>
                <a:gd name="connsiteY535" fmla="*/ 3534 h 19998"/>
                <a:gd name="connsiteX536" fmla="*/ 17192 w 19998"/>
                <a:gd name="connsiteY536" fmla="*/ 3518 h 19998"/>
                <a:gd name="connsiteX537" fmla="*/ 17192 w 19998"/>
                <a:gd name="connsiteY537" fmla="*/ 3534 h 19998"/>
                <a:gd name="connsiteX538" fmla="*/ 17373 w 19998"/>
                <a:gd name="connsiteY538" fmla="*/ 3640 h 19998"/>
                <a:gd name="connsiteX539" fmla="*/ 17354 w 19998"/>
                <a:gd name="connsiteY539" fmla="*/ 3663 h 19998"/>
                <a:gd name="connsiteX540" fmla="*/ 17437 w 19998"/>
                <a:gd name="connsiteY540" fmla="*/ 3783 h 19998"/>
                <a:gd name="connsiteX541" fmla="*/ 17397 w 19998"/>
                <a:gd name="connsiteY541" fmla="*/ 3783 h 19998"/>
                <a:gd name="connsiteX542" fmla="*/ 17414 w 19998"/>
                <a:gd name="connsiteY542" fmla="*/ 3826 h 19998"/>
                <a:gd name="connsiteX543" fmla="*/ 17437 w 19998"/>
                <a:gd name="connsiteY543" fmla="*/ 3826 h 19998"/>
                <a:gd name="connsiteX544" fmla="*/ 17602 w 19998"/>
                <a:gd name="connsiteY544" fmla="*/ 4028 h 19998"/>
                <a:gd name="connsiteX545" fmla="*/ 17623 w 19998"/>
                <a:gd name="connsiteY545" fmla="*/ 4091 h 19998"/>
                <a:gd name="connsiteX546" fmla="*/ 17642 w 19998"/>
                <a:gd name="connsiteY546" fmla="*/ 4091 h 19998"/>
                <a:gd name="connsiteX547" fmla="*/ 17683 w 19998"/>
                <a:gd name="connsiteY547" fmla="*/ 4211 h 19998"/>
                <a:gd name="connsiteX548" fmla="*/ 17849 w 19998"/>
                <a:gd name="connsiteY548" fmla="*/ 4211 h 19998"/>
                <a:gd name="connsiteX549" fmla="*/ 17849 w 19998"/>
                <a:gd name="connsiteY549" fmla="*/ 4171 h 19998"/>
                <a:gd name="connsiteX550" fmla="*/ 17871 w 19998"/>
                <a:gd name="connsiteY550" fmla="*/ 4171 h 19998"/>
                <a:gd name="connsiteX551" fmla="*/ 17830 w 19998"/>
                <a:gd name="connsiteY551" fmla="*/ 4091 h 19998"/>
                <a:gd name="connsiteX552" fmla="*/ 17871 w 19998"/>
                <a:gd name="connsiteY552" fmla="*/ 4065 h 19998"/>
                <a:gd name="connsiteX553" fmla="*/ 17935 w 19998"/>
                <a:gd name="connsiteY553" fmla="*/ 4091 h 19998"/>
                <a:gd name="connsiteX554" fmla="*/ 17976 w 19998"/>
                <a:gd name="connsiteY554" fmla="*/ 4065 h 19998"/>
                <a:gd name="connsiteX555" fmla="*/ 18019 w 19998"/>
                <a:gd name="connsiteY555" fmla="*/ 4091 h 19998"/>
                <a:gd name="connsiteX556" fmla="*/ 18140 w 19998"/>
                <a:gd name="connsiteY556" fmla="*/ 4131 h 19998"/>
                <a:gd name="connsiteX557" fmla="*/ 18183 w 19998"/>
                <a:gd name="connsiteY557" fmla="*/ 4293 h 19998"/>
                <a:gd name="connsiteX558" fmla="*/ 18200 w 19998"/>
                <a:gd name="connsiteY558" fmla="*/ 4293 h 19998"/>
                <a:gd name="connsiteX559" fmla="*/ 18223 w 19998"/>
                <a:gd name="connsiteY559" fmla="*/ 4211 h 19998"/>
                <a:gd name="connsiteX560" fmla="*/ 18240 w 19998"/>
                <a:gd name="connsiteY560" fmla="*/ 4211 h 19998"/>
                <a:gd name="connsiteX561" fmla="*/ 18240 w 19998"/>
                <a:gd name="connsiteY561" fmla="*/ 4230 h 19998"/>
                <a:gd name="connsiteX562" fmla="*/ 18281 w 19998"/>
                <a:gd name="connsiteY562" fmla="*/ 4230 h 19998"/>
                <a:gd name="connsiteX563" fmla="*/ 18328 w 19998"/>
                <a:gd name="connsiteY563" fmla="*/ 4270 h 19998"/>
                <a:gd name="connsiteX564" fmla="*/ 18369 w 19998"/>
                <a:gd name="connsiteY564" fmla="*/ 4253 h 19998"/>
                <a:gd name="connsiteX565" fmla="*/ 18388 w 19998"/>
                <a:gd name="connsiteY565" fmla="*/ 4270 h 19998"/>
                <a:gd name="connsiteX566" fmla="*/ 18531 w 19998"/>
                <a:gd name="connsiteY566" fmla="*/ 4253 h 19998"/>
                <a:gd name="connsiteX567" fmla="*/ 18531 w 19998"/>
                <a:gd name="connsiteY567" fmla="*/ 4270 h 19998"/>
                <a:gd name="connsiteX568" fmla="*/ 18631 w 19998"/>
                <a:gd name="connsiteY568" fmla="*/ 4211 h 19998"/>
                <a:gd name="connsiteX569" fmla="*/ 18631 w 19998"/>
                <a:gd name="connsiteY569" fmla="*/ 4131 h 19998"/>
                <a:gd name="connsiteX570" fmla="*/ 18762 w 19998"/>
                <a:gd name="connsiteY570" fmla="*/ 4108 h 19998"/>
                <a:gd name="connsiteX571" fmla="*/ 18778 w 19998"/>
                <a:gd name="connsiteY571" fmla="*/ 4148 h 19998"/>
                <a:gd name="connsiteX572" fmla="*/ 18821 w 19998"/>
                <a:gd name="connsiteY572" fmla="*/ 4131 h 19998"/>
                <a:gd name="connsiteX573" fmla="*/ 18943 w 19998"/>
                <a:gd name="connsiteY573" fmla="*/ 4333 h 19998"/>
                <a:gd name="connsiteX574" fmla="*/ 19047 w 19998"/>
                <a:gd name="connsiteY574" fmla="*/ 4333 h 19998"/>
                <a:gd name="connsiteX575" fmla="*/ 19064 w 19998"/>
                <a:gd name="connsiteY575" fmla="*/ 4392 h 19998"/>
                <a:gd name="connsiteX576" fmla="*/ 19152 w 19998"/>
                <a:gd name="connsiteY576" fmla="*/ 4392 h 19998"/>
                <a:gd name="connsiteX577" fmla="*/ 19152 w 19998"/>
                <a:gd name="connsiteY577" fmla="*/ 4373 h 19998"/>
                <a:gd name="connsiteX578" fmla="*/ 19212 w 19998"/>
                <a:gd name="connsiteY578" fmla="*/ 4373 h 19998"/>
                <a:gd name="connsiteX579" fmla="*/ 19212 w 19998"/>
                <a:gd name="connsiteY579" fmla="*/ 4392 h 19998"/>
                <a:gd name="connsiteX580" fmla="*/ 19317 w 19998"/>
                <a:gd name="connsiteY580" fmla="*/ 4333 h 19998"/>
                <a:gd name="connsiteX581" fmla="*/ 19417 w 19998"/>
                <a:gd name="connsiteY581" fmla="*/ 4392 h 19998"/>
                <a:gd name="connsiteX582" fmla="*/ 19443 w 19998"/>
                <a:gd name="connsiteY582" fmla="*/ 4373 h 19998"/>
                <a:gd name="connsiteX583" fmla="*/ 19500 w 19998"/>
                <a:gd name="connsiteY583" fmla="*/ 4373 h 19998"/>
                <a:gd name="connsiteX584" fmla="*/ 19521 w 19998"/>
                <a:gd name="connsiteY584" fmla="*/ 4352 h 19998"/>
                <a:gd name="connsiteX585" fmla="*/ 19998 w 19998"/>
                <a:gd name="connsiteY585" fmla="*/ 4512 h 19998"/>
                <a:gd name="connsiteX586" fmla="*/ 19750 w 19998"/>
                <a:gd name="connsiteY586" fmla="*/ 4939 h 19998"/>
                <a:gd name="connsiteX587" fmla="*/ 19712 w 19998"/>
                <a:gd name="connsiteY587" fmla="*/ 4939 h 19998"/>
                <a:gd name="connsiteX588" fmla="*/ 19686 w 19998"/>
                <a:gd name="connsiteY588" fmla="*/ 5003 h 19998"/>
                <a:gd name="connsiteX589" fmla="*/ 19645 w 19998"/>
                <a:gd name="connsiteY589" fmla="*/ 5003 h 19998"/>
                <a:gd name="connsiteX590" fmla="*/ 19131 w 19998"/>
                <a:gd name="connsiteY590" fmla="*/ 6512 h 19998"/>
                <a:gd name="connsiteX591" fmla="*/ 19236 w 19998"/>
                <a:gd name="connsiteY591" fmla="*/ 7750 h 19998"/>
                <a:gd name="connsiteX592" fmla="*/ 19212 w 19998"/>
                <a:gd name="connsiteY592" fmla="*/ 7750 h 19998"/>
                <a:gd name="connsiteX593" fmla="*/ 19090 w 19998"/>
                <a:gd name="connsiteY593" fmla="*/ 7870 h 19998"/>
                <a:gd name="connsiteX594" fmla="*/ 19152 w 19998"/>
                <a:gd name="connsiteY594" fmla="*/ 7853 h 19998"/>
                <a:gd name="connsiteX595" fmla="*/ 19064 w 19998"/>
                <a:gd name="connsiteY595" fmla="*/ 7973 h 19998"/>
                <a:gd name="connsiteX596" fmla="*/ 18983 w 19998"/>
                <a:gd name="connsiteY596" fmla="*/ 7973 h 19998"/>
                <a:gd name="connsiteX597" fmla="*/ 18714 w 19998"/>
                <a:gd name="connsiteY597" fmla="*/ 8135 h 19998"/>
                <a:gd name="connsiteX598" fmla="*/ 18695 w 19998"/>
                <a:gd name="connsiteY598" fmla="*/ 8093 h 19998"/>
                <a:gd name="connsiteX599" fmla="*/ 18614 w 19998"/>
                <a:gd name="connsiteY599" fmla="*/ 7997 h 19998"/>
                <a:gd name="connsiteX600" fmla="*/ 18304 w 19998"/>
                <a:gd name="connsiteY60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868 w 19998"/>
                <a:gd name="connsiteY225" fmla="*/ 19060 h 19998"/>
                <a:gd name="connsiteX226" fmla="*/ 6730 w 19998"/>
                <a:gd name="connsiteY226" fmla="*/ 18877 h 19998"/>
                <a:gd name="connsiteX227" fmla="*/ 6599 w 19998"/>
                <a:gd name="connsiteY227" fmla="*/ 18837 h 19998"/>
                <a:gd name="connsiteX228" fmla="*/ 6478 w 19998"/>
                <a:gd name="connsiteY228" fmla="*/ 18731 h 19998"/>
                <a:gd name="connsiteX229" fmla="*/ 6254 w 19998"/>
                <a:gd name="connsiteY229" fmla="*/ 18858 h 19998"/>
                <a:gd name="connsiteX230" fmla="*/ 6149 w 19998"/>
                <a:gd name="connsiteY230" fmla="*/ 18773 h 19998"/>
                <a:gd name="connsiteX231" fmla="*/ 6066 w 19998"/>
                <a:gd name="connsiteY231" fmla="*/ 18877 h 19998"/>
                <a:gd name="connsiteX232" fmla="*/ 6025 w 19998"/>
                <a:gd name="connsiteY232" fmla="*/ 18858 h 19998"/>
                <a:gd name="connsiteX233" fmla="*/ 5861 w 19998"/>
                <a:gd name="connsiteY233" fmla="*/ 18632 h 19998"/>
                <a:gd name="connsiteX234" fmla="*/ 5732 w 19998"/>
                <a:gd name="connsiteY234" fmla="*/ 18447 h 19998"/>
                <a:gd name="connsiteX235" fmla="*/ 5075 w 19998"/>
                <a:gd name="connsiteY235" fmla="*/ 18310 h 19998"/>
                <a:gd name="connsiteX236" fmla="*/ 4806 w 19998"/>
                <a:gd name="connsiteY236" fmla="*/ 18165 h 19998"/>
                <a:gd name="connsiteX237" fmla="*/ 4725 w 19998"/>
                <a:gd name="connsiteY237" fmla="*/ 18247 h 19998"/>
                <a:gd name="connsiteX238" fmla="*/ 4515 w 19998"/>
                <a:gd name="connsiteY238" fmla="*/ 18101 h 19998"/>
                <a:gd name="connsiteX239" fmla="*/ 4684 w 19998"/>
                <a:gd name="connsiteY239" fmla="*/ 17737 h 19998"/>
                <a:gd name="connsiteX240" fmla="*/ 4415 w 19998"/>
                <a:gd name="connsiteY240" fmla="*/ 17634 h 19998"/>
                <a:gd name="connsiteX241" fmla="*/ 4294 w 19998"/>
                <a:gd name="connsiteY241" fmla="*/ 17594 h 19998"/>
                <a:gd name="connsiteX242" fmla="*/ 4103 w 19998"/>
                <a:gd name="connsiteY242" fmla="*/ 17617 h 19998"/>
                <a:gd name="connsiteX243" fmla="*/ 4063 w 19998"/>
                <a:gd name="connsiteY243" fmla="*/ 17495 h 19998"/>
                <a:gd name="connsiteX244" fmla="*/ 4041 w 19998"/>
                <a:gd name="connsiteY244" fmla="*/ 17495 h 19998"/>
                <a:gd name="connsiteX245" fmla="*/ 4025 w 19998"/>
                <a:gd name="connsiteY245" fmla="*/ 17432 h 19998"/>
                <a:gd name="connsiteX246" fmla="*/ 4103 w 19998"/>
                <a:gd name="connsiteY246" fmla="*/ 17415 h 19998"/>
                <a:gd name="connsiteX247" fmla="*/ 4251 w 19998"/>
                <a:gd name="connsiteY247" fmla="*/ 17389 h 19998"/>
                <a:gd name="connsiteX248" fmla="*/ 4251 w 19998"/>
                <a:gd name="connsiteY248" fmla="*/ 17373 h 19998"/>
                <a:gd name="connsiteX249" fmla="*/ 4499 w 19998"/>
                <a:gd name="connsiteY249" fmla="*/ 17084 h 19998"/>
                <a:gd name="connsiteX250" fmla="*/ 5037 w 19998"/>
                <a:gd name="connsiteY250" fmla="*/ 14969 h 19998"/>
                <a:gd name="connsiteX251" fmla="*/ 5011 w 19998"/>
                <a:gd name="connsiteY251" fmla="*/ 14767 h 19998"/>
                <a:gd name="connsiteX252" fmla="*/ 5218 w 19998"/>
                <a:gd name="connsiteY252" fmla="*/ 14525 h 19998"/>
                <a:gd name="connsiteX253" fmla="*/ 5427 w 19998"/>
                <a:gd name="connsiteY253" fmla="*/ 14583 h 19998"/>
                <a:gd name="connsiteX254" fmla="*/ 5444 w 19998"/>
                <a:gd name="connsiteY254" fmla="*/ 14525 h 19998"/>
                <a:gd name="connsiteX255" fmla="*/ 5387 w 19998"/>
                <a:gd name="connsiteY255" fmla="*/ 14464 h 19998"/>
                <a:gd name="connsiteX256" fmla="*/ 5427 w 19998"/>
                <a:gd name="connsiteY256" fmla="*/ 14485 h 19998"/>
                <a:gd name="connsiteX257" fmla="*/ 5427 w 19998"/>
                <a:gd name="connsiteY257" fmla="*/ 14464 h 19998"/>
                <a:gd name="connsiteX258" fmla="*/ 5218 w 19998"/>
                <a:gd name="connsiteY258" fmla="*/ 14318 h 19998"/>
                <a:gd name="connsiteX259" fmla="*/ 5075 w 19998"/>
                <a:gd name="connsiteY259" fmla="*/ 14647 h 19998"/>
                <a:gd name="connsiteX260" fmla="*/ 5037 w 19998"/>
                <a:gd name="connsiteY260" fmla="*/ 14623 h 19998"/>
                <a:gd name="connsiteX261" fmla="*/ 5427 w 19998"/>
                <a:gd name="connsiteY261" fmla="*/ 12509 h 19998"/>
                <a:gd name="connsiteX262" fmla="*/ 5470 w 19998"/>
                <a:gd name="connsiteY262" fmla="*/ 12492 h 19998"/>
                <a:gd name="connsiteX263" fmla="*/ 5511 w 19998"/>
                <a:gd name="connsiteY263" fmla="*/ 12548 h 19998"/>
                <a:gd name="connsiteX264" fmla="*/ 5961 w 19998"/>
                <a:gd name="connsiteY264" fmla="*/ 13284 h 19998"/>
                <a:gd name="connsiteX265" fmla="*/ 6352 w 19998"/>
                <a:gd name="connsiteY265" fmla="*/ 14017 h 19998"/>
                <a:gd name="connsiteX266" fmla="*/ 6352 w 19998"/>
                <a:gd name="connsiteY266" fmla="*/ 13808 h 19998"/>
                <a:gd name="connsiteX267" fmla="*/ 6001 w 19998"/>
                <a:gd name="connsiteY267" fmla="*/ 13058 h 19998"/>
                <a:gd name="connsiteX268" fmla="*/ 5675 w 19998"/>
                <a:gd name="connsiteY268" fmla="*/ 12532 h 19998"/>
                <a:gd name="connsiteX269" fmla="*/ 5551 w 19998"/>
                <a:gd name="connsiteY269" fmla="*/ 12410 h 19998"/>
                <a:gd name="connsiteX270" fmla="*/ 5258 w 19998"/>
                <a:gd name="connsiteY270" fmla="*/ 12227 h 19998"/>
                <a:gd name="connsiteX271" fmla="*/ 5242 w 19998"/>
                <a:gd name="connsiteY271" fmla="*/ 12243 h 19998"/>
                <a:gd name="connsiteX272" fmla="*/ 5175 w 19998"/>
                <a:gd name="connsiteY272" fmla="*/ 11961 h 19998"/>
                <a:gd name="connsiteX273" fmla="*/ 5363 w 19998"/>
                <a:gd name="connsiteY273" fmla="*/ 11961 h 19998"/>
                <a:gd name="connsiteX274" fmla="*/ 5487 w 19998"/>
                <a:gd name="connsiteY274" fmla="*/ 11653 h 19998"/>
                <a:gd name="connsiteX275" fmla="*/ 5470 w 19998"/>
                <a:gd name="connsiteY275" fmla="*/ 11653 h 19998"/>
                <a:gd name="connsiteX276" fmla="*/ 5470 w 19998"/>
                <a:gd name="connsiteY276" fmla="*/ 11637 h 19998"/>
                <a:gd name="connsiteX277" fmla="*/ 5444 w 19998"/>
                <a:gd name="connsiteY277" fmla="*/ 11268 h 19998"/>
                <a:gd name="connsiteX278" fmla="*/ 5339 w 19998"/>
                <a:gd name="connsiteY278" fmla="*/ 11146 h 19998"/>
                <a:gd name="connsiteX279" fmla="*/ 5251 w 19998"/>
                <a:gd name="connsiteY279" fmla="*/ 10849 h 19998"/>
                <a:gd name="connsiteX280" fmla="*/ 4784 w 19998"/>
                <a:gd name="connsiteY280" fmla="*/ 10539 h 19998"/>
                <a:gd name="connsiteX281" fmla="*/ 4603 w 19998"/>
                <a:gd name="connsiteY281" fmla="*/ 10497 h 19998"/>
                <a:gd name="connsiteX282" fmla="*/ 4620 w 19998"/>
                <a:gd name="connsiteY282" fmla="*/ 10476 h 19998"/>
                <a:gd name="connsiteX283" fmla="*/ 3877 w 19998"/>
                <a:gd name="connsiteY283" fmla="*/ 9395 h 19998"/>
                <a:gd name="connsiteX284" fmla="*/ 3941 w 19998"/>
                <a:gd name="connsiteY284" fmla="*/ 9353 h 19998"/>
                <a:gd name="connsiteX285" fmla="*/ 3918 w 19998"/>
                <a:gd name="connsiteY285" fmla="*/ 9353 h 19998"/>
                <a:gd name="connsiteX286" fmla="*/ 4168 w 19998"/>
                <a:gd name="connsiteY286" fmla="*/ 9071 h 19998"/>
                <a:gd name="connsiteX287" fmla="*/ 3753 w 19998"/>
                <a:gd name="connsiteY287" fmla="*/ 8829 h 19998"/>
                <a:gd name="connsiteX288" fmla="*/ 3899 w 19998"/>
                <a:gd name="connsiteY288" fmla="*/ 8645 h 19998"/>
                <a:gd name="connsiteX289" fmla="*/ 3899 w 19998"/>
                <a:gd name="connsiteY289" fmla="*/ 8521 h 19998"/>
                <a:gd name="connsiteX290" fmla="*/ 4472 w 19998"/>
                <a:gd name="connsiteY290" fmla="*/ 8666 h 19998"/>
                <a:gd name="connsiteX291" fmla="*/ 3877 w 19998"/>
                <a:gd name="connsiteY291" fmla="*/ 8457 h 19998"/>
                <a:gd name="connsiteX292" fmla="*/ 3689 w 19998"/>
                <a:gd name="connsiteY292" fmla="*/ 8587 h 19998"/>
                <a:gd name="connsiteX293" fmla="*/ 3360 w 19998"/>
                <a:gd name="connsiteY293" fmla="*/ 8401 h 19998"/>
                <a:gd name="connsiteX294" fmla="*/ 3303 w 19998"/>
                <a:gd name="connsiteY294" fmla="*/ 8239 h 19998"/>
                <a:gd name="connsiteX295" fmla="*/ 3465 w 19998"/>
                <a:gd name="connsiteY295" fmla="*/ 8077 h 19998"/>
                <a:gd name="connsiteX296" fmla="*/ 3344 w 19998"/>
                <a:gd name="connsiteY296" fmla="*/ 7910 h 19998"/>
                <a:gd name="connsiteX297" fmla="*/ 2844 w 19998"/>
                <a:gd name="connsiteY297" fmla="*/ 7933 h 19998"/>
                <a:gd name="connsiteX298" fmla="*/ 3115 w 19998"/>
                <a:gd name="connsiteY298" fmla="*/ 7651 h 19998"/>
                <a:gd name="connsiteX299" fmla="*/ 2477 w 19998"/>
                <a:gd name="connsiteY299" fmla="*/ 7750 h 19998"/>
                <a:gd name="connsiteX300" fmla="*/ 2477 w 19998"/>
                <a:gd name="connsiteY300" fmla="*/ 7973 h 19998"/>
                <a:gd name="connsiteX301" fmla="*/ 2127 w 19998"/>
                <a:gd name="connsiteY301" fmla="*/ 7442 h 19998"/>
                <a:gd name="connsiteX302" fmla="*/ 1831 w 19998"/>
                <a:gd name="connsiteY302" fmla="*/ 7261 h 19998"/>
                <a:gd name="connsiteX303" fmla="*/ 1260 w 19998"/>
                <a:gd name="connsiteY303" fmla="*/ 6996 h 19998"/>
                <a:gd name="connsiteX304" fmla="*/ 1276 w 19998"/>
                <a:gd name="connsiteY304" fmla="*/ 6975 h 19998"/>
                <a:gd name="connsiteX305" fmla="*/ 1260 w 19998"/>
                <a:gd name="connsiteY305" fmla="*/ 6958 h 19998"/>
                <a:gd name="connsiteX306" fmla="*/ 1172 w 19998"/>
                <a:gd name="connsiteY306" fmla="*/ 6892 h 19998"/>
                <a:gd name="connsiteX307" fmla="*/ 886 w 19998"/>
                <a:gd name="connsiteY307" fmla="*/ 6975 h 19998"/>
                <a:gd name="connsiteX308" fmla="*/ 679 w 19998"/>
                <a:gd name="connsiteY308" fmla="*/ 7099 h 19998"/>
                <a:gd name="connsiteX309" fmla="*/ 533 w 19998"/>
                <a:gd name="connsiteY309" fmla="*/ 7078 h 19998"/>
                <a:gd name="connsiteX310" fmla="*/ 533 w 19998"/>
                <a:gd name="connsiteY310" fmla="*/ 7022 h 19998"/>
                <a:gd name="connsiteX311" fmla="*/ 574 w 19998"/>
                <a:gd name="connsiteY311" fmla="*/ 6996 h 19998"/>
                <a:gd name="connsiteX312" fmla="*/ 305 w 19998"/>
                <a:gd name="connsiteY312" fmla="*/ 6568 h 19998"/>
                <a:gd name="connsiteX313" fmla="*/ 264 w 19998"/>
                <a:gd name="connsiteY313" fmla="*/ 6594 h 19998"/>
                <a:gd name="connsiteX314" fmla="*/ 164 w 19998"/>
                <a:gd name="connsiteY314" fmla="*/ 6528 h 19998"/>
                <a:gd name="connsiteX315" fmla="*/ 0 w 19998"/>
                <a:gd name="connsiteY315" fmla="*/ 6490 h 19998"/>
                <a:gd name="connsiteX316" fmla="*/ 17 w 19998"/>
                <a:gd name="connsiteY316" fmla="*/ 6465 h 19998"/>
                <a:gd name="connsiteX317" fmla="*/ 57 w 19998"/>
                <a:gd name="connsiteY317" fmla="*/ 6465 h 19998"/>
                <a:gd name="connsiteX318" fmla="*/ 695 w 19998"/>
                <a:gd name="connsiteY318" fmla="*/ 6408 h 19998"/>
                <a:gd name="connsiteX319" fmla="*/ 760 w 19998"/>
                <a:gd name="connsiteY319" fmla="*/ 6262 h 19998"/>
                <a:gd name="connsiteX320" fmla="*/ 433 w 19998"/>
                <a:gd name="connsiteY320" fmla="*/ 6084 h 19998"/>
                <a:gd name="connsiteX321" fmla="*/ 348 w 19998"/>
                <a:gd name="connsiteY321" fmla="*/ 6204 h 19998"/>
                <a:gd name="connsiteX322" fmla="*/ 329 w 19998"/>
                <a:gd name="connsiteY322" fmla="*/ 6204 h 19998"/>
                <a:gd name="connsiteX323" fmla="*/ 305 w 19998"/>
                <a:gd name="connsiteY323" fmla="*/ 6060 h 19998"/>
                <a:gd name="connsiteX324" fmla="*/ 348 w 19998"/>
                <a:gd name="connsiteY324" fmla="*/ 6044 h 19998"/>
                <a:gd name="connsiteX325" fmla="*/ 348 w 19998"/>
                <a:gd name="connsiteY325" fmla="*/ 5997 h 19998"/>
                <a:gd name="connsiteX326" fmla="*/ 248 w 19998"/>
                <a:gd name="connsiteY326" fmla="*/ 5997 h 19998"/>
                <a:gd name="connsiteX327" fmla="*/ 221 w 19998"/>
                <a:gd name="connsiteY327" fmla="*/ 5938 h 19998"/>
                <a:gd name="connsiteX328" fmla="*/ 329 w 19998"/>
                <a:gd name="connsiteY328" fmla="*/ 5938 h 19998"/>
                <a:gd name="connsiteX329" fmla="*/ 348 w 19998"/>
                <a:gd name="connsiteY329" fmla="*/ 5818 h 19998"/>
                <a:gd name="connsiteX330" fmla="*/ 391 w 19998"/>
                <a:gd name="connsiteY330" fmla="*/ 5818 h 19998"/>
                <a:gd name="connsiteX331" fmla="*/ 369 w 19998"/>
                <a:gd name="connsiteY331" fmla="*/ 5917 h 19998"/>
                <a:gd name="connsiteX332" fmla="*/ 433 w 19998"/>
                <a:gd name="connsiteY332" fmla="*/ 5877 h 19998"/>
                <a:gd name="connsiteX333" fmla="*/ 433 w 19998"/>
                <a:gd name="connsiteY333" fmla="*/ 5898 h 19998"/>
                <a:gd name="connsiteX334" fmla="*/ 410 w 19998"/>
                <a:gd name="connsiteY334" fmla="*/ 5917 h 19998"/>
                <a:gd name="connsiteX335" fmla="*/ 555 w 19998"/>
                <a:gd name="connsiteY335" fmla="*/ 5938 h 19998"/>
                <a:gd name="connsiteX336" fmla="*/ 555 w 19998"/>
                <a:gd name="connsiteY336" fmla="*/ 5955 h 19998"/>
                <a:gd name="connsiteX337" fmla="*/ 738 w 19998"/>
                <a:gd name="connsiteY337" fmla="*/ 5938 h 19998"/>
                <a:gd name="connsiteX338" fmla="*/ 695 w 19998"/>
                <a:gd name="connsiteY338" fmla="*/ 5835 h 19998"/>
                <a:gd name="connsiteX339" fmla="*/ 655 w 19998"/>
                <a:gd name="connsiteY339" fmla="*/ 5835 h 19998"/>
                <a:gd name="connsiteX340" fmla="*/ 598 w 19998"/>
                <a:gd name="connsiteY340" fmla="*/ 5736 h 19998"/>
                <a:gd name="connsiteX341" fmla="*/ 141 w 19998"/>
                <a:gd name="connsiteY341" fmla="*/ 5778 h 19998"/>
                <a:gd name="connsiteX342" fmla="*/ 141 w 19998"/>
                <a:gd name="connsiteY342" fmla="*/ 5795 h 19998"/>
                <a:gd name="connsiteX343" fmla="*/ 17 w 19998"/>
                <a:gd name="connsiteY343" fmla="*/ 5818 h 19998"/>
                <a:gd name="connsiteX344" fmla="*/ 141 w 19998"/>
                <a:gd name="connsiteY344" fmla="*/ 5287 h 19998"/>
                <a:gd name="connsiteX345" fmla="*/ 181 w 19998"/>
                <a:gd name="connsiteY345" fmla="*/ 5268 h 19998"/>
                <a:gd name="connsiteX346" fmla="*/ 348 w 19998"/>
                <a:gd name="connsiteY346" fmla="*/ 5247 h 19998"/>
                <a:gd name="connsiteX347" fmla="*/ 450 w 19998"/>
                <a:gd name="connsiteY347" fmla="*/ 5149 h 19998"/>
                <a:gd name="connsiteX348" fmla="*/ 617 w 19998"/>
                <a:gd name="connsiteY348" fmla="*/ 5149 h 19998"/>
                <a:gd name="connsiteX349" fmla="*/ 803 w 19998"/>
                <a:gd name="connsiteY349" fmla="*/ 5085 h 19998"/>
                <a:gd name="connsiteX350" fmla="*/ 826 w 19998"/>
                <a:gd name="connsiteY350" fmla="*/ 5106 h 19998"/>
                <a:gd name="connsiteX351" fmla="*/ 803 w 19998"/>
                <a:gd name="connsiteY351" fmla="*/ 5149 h 19998"/>
                <a:gd name="connsiteX352" fmla="*/ 1276 w 19998"/>
                <a:gd name="connsiteY352" fmla="*/ 5022 h 19998"/>
                <a:gd name="connsiteX353" fmla="*/ 1276 w 19998"/>
                <a:gd name="connsiteY353" fmla="*/ 5003 h 19998"/>
                <a:gd name="connsiteX354" fmla="*/ 1276 w 19998"/>
                <a:gd name="connsiteY354" fmla="*/ 5022 h 19998"/>
                <a:gd name="connsiteX355" fmla="*/ 1298 w 19998"/>
                <a:gd name="connsiteY355" fmla="*/ 5022 h 19998"/>
                <a:gd name="connsiteX356" fmla="*/ 1341 w 19998"/>
                <a:gd name="connsiteY356" fmla="*/ 5165 h 19998"/>
                <a:gd name="connsiteX357" fmla="*/ 1524 w 19998"/>
                <a:gd name="connsiteY357" fmla="*/ 5069 h 19998"/>
                <a:gd name="connsiteX358" fmla="*/ 1562 w 19998"/>
                <a:gd name="connsiteY358" fmla="*/ 5069 h 19998"/>
                <a:gd name="connsiteX359" fmla="*/ 1815 w 19998"/>
                <a:gd name="connsiteY359" fmla="*/ 5125 h 19998"/>
                <a:gd name="connsiteX360" fmla="*/ 1936 w 19998"/>
                <a:gd name="connsiteY360" fmla="*/ 5165 h 19998"/>
                <a:gd name="connsiteX361" fmla="*/ 1936 w 19998"/>
                <a:gd name="connsiteY361" fmla="*/ 5149 h 19998"/>
                <a:gd name="connsiteX362" fmla="*/ 1979 w 19998"/>
                <a:gd name="connsiteY362" fmla="*/ 5003 h 19998"/>
                <a:gd name="connsiteX363" fmla="*/ 1936 w 19998"/>
                <a:gd name="connsiteY363" fmla="*/ 4939 h 19998"/>
                <a:gd name="connsiteX364" fmla="*/ 2103 w 19998"/>
                <a:gd name="connsiteY364" fmla="*/ 4820 h 19998"/>
                <a:gd name="connsiteX365" fmla="*/ 2496 w 19998"/>
                <a:gd name="connsiteY365" fmla="*/ 4777 h 19998"/>
                <a:gd name="connsiteX366" fmla="*/ 2536 w 19998"/>
                <a:gd name="connsiteY366" fmla="*/ 4860 h 19998"/>
                <a:gd name="connsiteX367" fmla="*/ 2722 w 19998"/>
                <a:gd name="connsiteY367" fmla="*/ 4761 h 19998"/>
                <a:gd name="connsiteX368" fmla="*/ 2722 w 19998"/>
                <a:gd name="connsiteY368" fmla="*/ 4900 h 19998"/>
                <a:gd name="connsiteX369" fmla="*/ 2805 w 19998"/>
                <a:gd name="connsiteY369" fmla="*/ 4923 h 19998"/>
                <a:gd name="connsiteX370" fmla="*/ 2970 w 19998"/>
                <a:gd name="connsiteY370" fmla="*/ 5189 h 19998"/>
                <a:gd name="connsiteX371" fmla="*/ 3256 w 19998"/>
                <a:gd name="connsiteY371" fmla="*/ 5673 h 19998"/>
                <a:gd name="connsiteX372" fmla="*/ 3608 w 19998"/>
                <a:gd name="connsiteY372" fmla="*/ 5391 h 19998"/>
                <a:gd name="connsiteX373" fmla="*/ 3860 w 19998"/>
                <a:gd name="connsiteY373" fmla="*/ 5268 h 19998"/>
                <a:gd name="connsiteX374" fmla="*/ 3999 w 19998"/>
                <a:gd name="connsiteY374" fmla="*/ 5534 h 19998"/>
                <a:gd name="connsiteX375" fmla="*/ 4351 w 19998"/>
                <a:gd name="connsiteY375" fmla="*/ 5351 h 19998"/>
                <a:gd name="connsiteX376" fmla="*/ 4580 w 19998"/>
                <a:gd name="connsiteY376" fmla="*/ 5268 h 19998"/>
                <a:gd name="connsiteX377" fmla="*/ 4580 w 19998"/>
                <a:gd name="connsiteY377" fmla="*/ 5471 h 19998"/>
                <a:gd name="connsiteX378" fmla="*/ 4994 w 19998"/>
                <a:gd name="connsiteY378" fmla="*/ 5449 h 19998"/>
                <a:gd name="connsiteX379" fmla="*/ 5323 w 19998"/>
                <a:gd name="connsiteY379" fmla="*/ 5471 h 19998"/>
                <a:gd name="connsiteX380" fmla="*/ 5242 w 19998"/>
                <a:gd name="connsiteY380" fmla="*/ 5407 h 19998"/>
                <a:gd name="connsiteX381" fmla="*/ 4994 w 19998"/>
                <a:gd name="connsiteY381" fmla="*/ 5003 h 19998"/>
                <a:gd name="connsiteX382" fmla="*/ 4970 w 19998"/>
                <a:gd name="connsiteY382" fmla="*/ 5003 h 19998"/>
                <a:gd name="connsiteX383" fmla="*/ 5054 w 19998"/>
                <a:gd name="connsiteY383" fmla="*/ 4618 h 19998"/>
                <a:gd name="connsiteX384" fmla="*/ 5054 w 19998"/>
                <a:gd name="connsiteY384" fmla="*/ 4601 h 19998"/>
                <a:gd name="connsiteX385" fmla="*/ 5037 w 19998"/>
                <a:gd name="connsiteY385" fmla="*/ 4618 h 19998"/>
                <a:gd name="connsiteX386" fmla="*/ 5011 w 19998"/>
                <a:gd name="connsiteY386" fmla="*/ 4131 h 19998"/>
                <a:gd name="connsiteX387" fmla="*/ 4642 w 19998"/>
                <a:gd name="connsiteY387" fmla="*/ 3335 h 19998"/>
                <a:gd name="connsiteX388" fmla="*/ 4663 w 19998"/>
                <a:gd name="connsiteY388" fmla="*/ 3092 h 19998"/>
                <a:gd name="connsiteX389" fmla="*/ 4563 w 19998"/>
                <a:gd name="connsiteY389" fmla="*/ 3050 h 19998"/>
                <a:gd name="connsiteX390" fmla="*/ 4684 w 19998"/>
                <a:gd name="connsiteY390" fmla="*/ 2947 h 19998"/>
                <a:gd name="connsiteX391" fmla="*/ 5242 w 19998"/>
                <a:gd name="connsiteY391" fmla="*/ 3092 h 19998"/>
                <a:gd name="connsiteX392" fmla="*/ 5258 w 19998"/>
                <a:gd name="connsiteY392" fmla="*/ 3029 h 19998"/>
                <a:gd name="connsiteX393" fmla="*/ 5570 w 19998"/>
                <a:gd name="connsiteY393" fmla="*/ 3050 h 19998"/>
                <a:gd name="connsiteX394" fmla="*/ 5632 w 19998"/>
                <a:gd name="connsiteY394" fmla="*/ 3252 h 19998"/>
                <a:gd name="connsiteX395" fmla="*/ 5592 w 19998"/>
                <a:gd name="connsiteY395" fmla="*/ 3252 h 19998"/>
                <a:gd name="connsiteX396" fmla="*/ 5570 w 19998"/>
                <a:gd name="connsiteY396" fmla="*/ 3316 h 19998"/>
                <a:gd name="connsiteX397" fmla="*/ 5511 w 19998"/>
                <a:gd name="connsiteY397" fmla="*/ 3316 h 19998"/>
                <a:gd name="connsiteX398" fmla="*/ 5675 w 19998"/>
                <a:gd name="connsiteY398" fmla="*/ 3800 h 19998"/>
                <a:gd name="connsiteX399" fmla="*/ 5649 w 19998"/>
                <a:gd name="connsiteY399" fmla="*/ 3826 h 19998"/>
                <a:gd name="connsiteX400" fmla="*/ 5732 w 19998"/>
                <a:gd name="connsiteY400" fmla="*/ 3842 h 19998"/>
                <a:gd name="connsiteX401" fmla="*/ 5713 w 19998"/>
                <a:gd name="connsiteY401" fmla="*/ 3842 h 19998"/>
                <a:gd name="connsiteX402" fmla="*/ 5732 w 19998"/>
                <a:gd name="connsiteY402" fmla="*/ 3882 h 19998"/>
                <a:gd name="connsiteX403" fmla="*/ 5775 w 19998"/>
                <a:gd name="connsiteY403" fmla="*/ 3882 h 19998"/>
                <a:gd name="connsiteX404" fmla="*/ 5861 w 19998"/>
                <a:gd name="connsiteY404" fmla="*/ 3762 h 19998"/>
                <a:gd name="connsiteX405" fmla="*/ 6499 w 19998"/>
                <a:gd name="connsiteY405" fmla="*/ 3906 h 19998"/>
                <a:gd name="connsiteX406" fmla="*/ 7611 w 19998"/>
                <a:gd name="connsiteY406" fmla="*/ 3826 h 19998"/>
                <a:gd name="connsiteX407" fmla="*/ 7923 w 19998"/>
                <a:gd name="connsiteY407" fmla="*/ 3722 h 19998"/>
                <a:gd name="connsiteX408" fmla="*/ 8045 w 19998"/>
                <a:gd name="connsiteY408" fmla="*/ 3703 h 19998"/>
                <a:gd name="connsiteX409" fmla="*/ 7611 w 19998"/>
                <a:gd name="connsiteY409" fmla="*/ 3600 h 19998"/>
                <a:gd name="connsiteX410" fmla="*/ 7611 w 19998"/>
                <a:gd name="connsiteY410" fmla="*/ 3581 h 19998"/>
                <a:gd name="connsiteX411" fmla="*/ 7799 w 19998"/>
                <a:gd name="connsiteY411" fmla="*/ 3092 h 19998"/>
                <a:gd name="connsiteX412" fmla="*/ 9574 w 19998"/>
                <a:gd name="connsiteY412" fmla="*/ 2317 h 19998"/>
                <a:gd name="connsiteX413" fmla="*/ 9843 w 19998"/>
                <a:gd name="connsiteY413" fmla="*/ 1993 h 19998"/>
                <a:gd name="connsiteX414" fmla="*/ 9902 w 19998"/>
                <a:gd name="connsiteY414" fmla="*/ 2051 h 19998"/>
                <a:gd name="connsiteX415" fmla="*/ 10031 w 19998"/>
                <a:gd name="connsiteY415" fmla="*/ 2051 h 19998"/>
                <a:gd name="connsiteX416" fmla="*/ 9964 w 19998"/>
                <a:gd name="connsiteY416" fmla="*/ 1972 h 19998"/>
                <a:gd name="connsiteX417" fmla="*/ 9943 w 19998"/>
                <a:gd name="connsiteY417" fmla="*/ 1993 h 19998"/>
                <a:gd name="connsiteX418" fmla="*/ 9843 w 19998"/>
                <a:gd name="connsiteY418" fmla="*/ 1645 h 19998"/>
                <a:gd name="connsiteX419" fmla="*/ 9902 w 19998"/>
                <a:gd name="connsiteY419" fmla="*/ 1645 h 19998"/>
                <a:gd name="connsiteX420" fmla="*/ 9902 w 19998"/>
                <a:gd name="connsiteY420" fmla="*/ 1628 h 19998"/>
                <a:gd name="connsiteX421" fmla="*/ 9902 w 19998"/>
                <a:gd name="connsiteY421" fmla="*/ 1607 h 19998"/>
                <a:gd name="connsiteX422" fmla="*/ 9843 w 19998"/>
                <a:gd name="connsiteY422" fmla="*/ 1542 h 19998"/>
                <a:gd name="connsiteX423" fmla="*/ 9886 w 19998"/>
                <a:gd name="connsiteY423" fmla="*/ 1260 h 19998"/>
                <a:gd name="connsiteX424" fmla="*/ 9926 w 19998"/>
                <a:gd name="connsiteY424" fmla="*/ 1243 h 19998"/>
                <a:gd name="connsiteX425" fmla="*/ 9886 w 19998"/>
                <a:gd name="connsiteY425" fmla="*/ 815 h 19998"/>
                <a:gd name="connsiteX426" fmla="*/ 9902 w 19998"/>
                <a:gd name="connsiteY426" fmla="*/ 815 h 19998"/>
                <a:gd name="connsiteX427" fmla="*/ 9886 w 19998"/>
                <a:gd name="connsiteY427" fmla="*/ 484 h 19998"/>
                <a:gd name="connsiteX428" fmla="*/ 10645 w 19998"/>
                <a:gd name="connsiteY428" fmla="*/ 186 h 19998"/>
                <a:gd name="connsiteX429" fmla="*/ 11307 w 19998"/>
                <a:gd name="connsiteY429" fmla="*/ 0 h 19998"/>
                <a:gd name="connsiteX430" fmla="*/ 11431 w 19998"/>
                <a:gd name="connsiteY430" fmla="*/ 324 h 19998"/>
                <a:gd name="connsiteX431" fmla="*/ 11431 w 19998"/>
                <a:gd name="connsiteY431" fmla="*/ 630 h 19998"/>
                <a:gd name="connsiteX432" fmla="*/ 11577 w 19998"/>
                <a:gd name="connsiteY432" fmla="*/ 630 h 19998"/>
                <a:gd name="connsiteX433" fmla="*/ 11700 w 19998"/>
                <a:gd name="connsiteY433" fmla="*/ 832 h 19998"/>
                <a:gd name="connsiteX434" fmla="*/ 11822 w 19998"/>
                <a:gd name="connsiteY434" fmla="*/ 895 h 19998"/>
                <a:gd name="connsiteX435" fmla="*/ 12158 w 19998"/>
                <a:gd name="connsiteY435" fmla="*/ 670 h 19998"/>
                <a:gd name="connsiteX436" fmla="*/ 12279 w 19998"/>
                <a:gd name="connsiteY436" fmla="*/ 792 h 19998"/>
                <a:gd name="connsiteX437" fmla="*/ 12255 w 19998"/>
                <a:gd name="connsiteY437" fmla="*/ 815 h 19998"/>
                <a:gd name="connsiteX438" fmla="*/ 12360 w 19998"/>
                <a:gd name="connsiteY438" fmla="*/ 895 h 19998"/>
                <a:gd name="connsiteX439" fmla="*/ 12360 w 19998"/>
                <a:gd name="connsiteY439" fmla="*/ 912 h 19998"/>
                <a:gd name="connsiteX440" fmla="*/ 12339 w 19998"/>
                <a:gd name="connsiteY440" fmla="*/ 935 h 19998"/>
                <a:gd name="connsiteX441" fmla="*/ 12548 w 19998"/>
                <a:gd name="connsiteY441" fmla="*/ 1342 h 19998"/>
                <a:gd name="connsiteX442" fmla="*/ 12753 w 19998"/>
                <a:gd name="connsiteY442" fmla="*/ 1260 h 19998"/>
                <a:gd name="connsiteX443" fmla="*/ 12729 w 19998"/>
                <a:gd name="connsiteY443" fmla="*/ 1363 h 19998"/>
                <a:gd name="connsiteX444" fmla="*/ 12834 w 19998"/>
                <a:gd name="connsiteY444" fmla="*/ 1323 h 19998"/>
                <a:gd name="connsiteX445" fmla="*/ 12853 w 19998"/>
                <a:gd name="connsiteY445" fmla="*/ 1342 h 19998"/>
                <a:gd name="connsiteX446" fmla="*/ 12901 w 19998"/>
                <a:gd name="connsiteY446" fmla="*/ 1342 h 19998"/>
                <a:gd name="connsiteX447" fmla="*/ 13039 w 19998"/>
                <a:gd name="connsiteY447" fmla="*/ 1769 h 19998"/>
                <a:gd name="connsiteX448" fmla="*/ 13039 w 19998"/>
                <a:gd name="connsiteY448" fmla="*/ 1751 h 19998"/>
                <a:gd name="connsiteX449" fmla="*/ 13065 w 19998"/>
                <a:gd name="connsiteY449" fmla="*/ 1751 h 19998"/>
                <a:gd name="connsiteX450" fmla="*/ 13082 w 19998"/>
                <a:gd name="connsiteY450" fmla="*/ 1671 h 19998"/>
                <a:gd name="connsiteX451" fmla="*/ 13186 w 19998"/>
                <a:gd name="connsiteY451" fmla="*/ 1645 h 19998"/>
                <a:gd name="connsiteX452" fmla="*/ 13203 w 19998"/>
                <a:gd name="connsiteY452" fmla="*/ 1671 h 19998"/>
                <a:gd name="connsiteX453" fmla="*/ 13203 w 19998"/>
                <a:gd name="connsiteY453" fmla="*/ 1645 h 19998"/>
                <a:gd name="connsiteX454" fmla="*/ 13267 w 19998"/>
                <a:gd name="connsiteY454" fmla="*/ 1645 h 19998"/>
                <a:gd name="connsiteX455" fmla="*/ 13267 w 19998"/>
                <a:gd name="connsiteY455" fmla="*/ 1671 h 19998"/>
                <a:gd name="connsiteX456" fmla="*/ 13308 w 19998"/>
                <a:gd name="connsiteY456" fmla="*/ 1687 h 19998"/>
                <a:gd name="connsiteX457" fmla="*/ 13308 w 19998"/>
                <a:gd name="connsiteY457" fmla="*/ 1711 h 19998"/>
                <a:gd name="connsiteX458" fmla="*/ 13515 w 19998"/>
                <a:gd name="connsiteY458" fmla="*/ 1628 h 19998"/>
                <a:gd name="connsiteX459" fmla="*/ 13598 w 19998"/>
                <a:gd name="connsiteY459" fmla="*/ 1751 h 19998"/>
                <a:gd name="connsiteX460" fmla="*/ 13660 w 19998"/>
                <a:gd name="connsiteY460" fmla="*/ 1769 h 19998"/>
                <a:gd name="connsiteX461" fmla="*/ 13660 w 19998"/>
                <a:gd name="connsiteY461" fmla="*/ 1833 h 19998"/>
                <a:gd name="connsiteX462" fmla="*/ 13677 w 19998"/>
                <a:gd name="connsiteY462" fmla="*/ 1833 h 19998"/>
                <a:gd name="connsiteX463" fmla="*/ 13677 w 19998"/>
                <a:gd name="connsiteY463" fmla="*/ 1849 h 19998"/>
                <a:gd name="connsiteX464" fmla="*/ 13725 w 19998"/>
                <a:gd name="connsiteY464" fmla="*/ 1849 h 19998"/>
                <a:gd name="connsiteX465" fmla="*/ 13703 w 19998"/>
                <a:gd name="connsiteY465" fmla="*/ 1833 h 19998"/>
                <a:gd name="connsiteX466" fmla="*/ 13725 w 19998"/>
                <a:gd name="connsiteY466" fmla="*/ 1791 h 19998"/>
                <a:gd name="connsiteX467" fmla="*/ 13808 w 19998"/>
                <a:gd name="connsiteY467" fmla="*/ 1873 h 19998"/>
                <a:gd name="connsiteX468" fmla="*/ 13725 w 19998"/>
                <a:gd name="connsiteY468" fmla="*/ 2155 h 19998"/>
                <a:gd name="connsiteX469" fmla="*/ 13725 w 19998"/>
                <a:gd name="connsiteY469" fmla="*/ 2138 h 19998"/>
                <a:gd name="connsiteX470" fmla="*/ 13784 w 19998"/>
                <a:gd name="connsiteY470" fmla="*/ 2155 h 19998"/>
                <a:gd name="connsiteX471" fmla="*/ 13825 w 19998"/>
                <a:gd name="connsiteY471" fmla="*/ 2301 h 19998"/>
                <a:gd name="connsiteX472" fmla="*/ 13703 w 19998"/>
                <a:gd name="connsiteY472" fmla="*/ 2420 h 19998"/>
                <a:gd name="connsiteX473" fmla="*/ 13741 w 19998"/>
                <a:gd name="connsiteY473" fmla="*/ 2463 h 19998"/>
                <a:gd name="connsiteX474" fmla="*/ 13703 w 19998"/>
                <a:gd name="connsiteY474" fmla="*/ 2503 h 19998"/>
                <a:gd name="connsiteX475" fmla="*/ 13784 w 19998"/>
                <a:gd name="connsiteY475" fmla="*/ 2519 h 19998"/>
                <a:gd name="connsiteX476" fmla="*/ 13784 w 19998"/>
                <a:gd name="connsiteY476" fmla="*/ 2540 h 19998"/>
                <a:gd name="connsiteX477" fmla="*/ 13849 w 19998"/>
                <a:gd name="connsiteY477" fmla="*/ 2540 h 19998"/>
                <a:gd name="connsiteX478" fmla="*/ 14280 w 19998"/>
                <a:gd name="connsiteY478" fmla="*/ 2540 h 19998"/>
                <a:gd name="connsiteX479" fmla="*/ 14527 w 19998"/>
                <a:gd name="connsiteY479" fmla="*/ 2437 h 19998"/>
                <a:gd name="connsiteX480" fmla="*/ 14527 w 19998"/>
                <a:gd name="connsiteY480" fmla="*/ 2218 h 19998"/>
                <a:gd name="connsiteX481" fmla="*/ 14715 w 19998"/>
                <a:gd name="connsiteY481" fmla="*/ 2051 h 19998"/>
                <a:gd name="connsiteX482" fmla="*/ 14815 w 19998"/>
                <a:gd name="connsiteY482" fmla="*/ 2115 h 19998"/>
                <a:gd name="connsiteX483" fmla="*/ 14775 w 19998"/>
                <a:gd name="connsiteY483" fmla="*/ 2138 h 19998"/>
                <a:gd name="connsiteX484" fmla="*/ 14796 w 19998"/>
                <a:gd name="connsiteY484" fmla="*/ 2218 h 19998"/>
                <a:gd name="connsiteX485" fmla="*/ 14756 w 19998"/>
                <a:gd name="connsiteY485" fmla="*/ 2195 h 19998"/>
                <a:gd name="connsiteX486" fmla="*/ 14732 w 19998"/>
                <a:gd name="connsiteY486" fmla="*/ 2218 h 19998"/>
                <a:gd name="connsiteX487" fmla="*/ 14756 w 19998"/>
                <a:gd name="connsiteY487" fmla="*/ 2237 h 19998"/>
                <a:gd name="connsiteX488" fmla="*/ 14732 w 19998"/>
                <a:gd name="connsiteY488" fmla="*/ 2275 h 19998"/>
                <a:gd name="connsiteX489" fmla="*/ 14715 w 19998"/>
                <a:gd name="connsiteY489" fmla="*/ 2275 h 19998"/>
                <a:gd name="connsiteX490" fmla="*/ 14756 w 19998"/>
                <a:gd name="connsiteY490" fmla="*/ 2341 h 19998"/>
                <a:gd name="connsiteX491" fmla="*/ 14675 w 19998"/>
                <a:gd name="connsiteY491" fmla="*/ 2519 h 19998"/>
                <a:gd name="connsiteX492" fmla="*/ 14815 w 19998"/>
                <a:gd name="connsiteY492" fmla="*/ 2622 h 19998"/>
                <a:gd name="connsiteX493" fmla="*/ 14796 w 19998"/>
                <a:gd name="connsiteY493" fmla="*/ 2904 h 19998"/>
                <a:gd name="connsiteX494" fmla="*/ 14918 w 19998"/>
                <a:gd name="connsiteY494" fmla="*/ 2904 h 19998"/>
                <a:gd name="connsiteX495" fmla="*/ 14918 w 19998"/>
                <a:gd name="connsiteY495" fmla="*/ 2867 h 19998"/>
                <a:gd name="connsiteX496" fmla="*/ 15001 w 19998"/>
                <a:gd name="connsiteY496" fmla="*/ 2888 h 19998"/>
                <a:gd name="connsiteX497" fmla="*/ 15230 w 19998"/>
                <a:gd name="connsiteY497" fmla="*/ 3074 h 19998"/>
                <a:gd name="connsiteX498" fmla="*/ 15249 w 19998"/>
                <a:gd name="connsiteY498" fmla="*/ 3050 h 19998"/>
                <a:gd name="connsiteX499" fmla="*/ 15249 w 19998"/>
                <a:gd name="connsiteY499" fmla="*/ 3114 h 19998"/>
                <a:gd name="connsiteX500" fmla="*/ 15330 w 19998"/>
                <a:gd name="connsiteY500" fmla="*/ 3114 h 19998"/>
                <a:gd name="connsiteX501" fmla="*/ 15418 w 19998"/>
                <a:gd name="connsiteY501" fmla="*/ 3114 h 19998"/>
                <a:gd name="connsiteX502" fmla="*/ 15499 w 19998"/>
                <a:gd name="connsiteY502" fmla="*/ 3196 h 19998"/>
                <a:gd name="connsiteX503" fmla="*/ 15475 w 19998"/>
                <a:gd name="connsiteY503" fmla="*/ 3252 h 19998"/>
                <a:gd name="connsiteX504" fmla="*/ 15499 w 19998"/>
                <a:gd name="connsiteY504" fmla="*/ 3295 h 19998"/>
                <a:gd name="connsiteX505" fmla="*/ 15499 w 19998"/>
                <a:gd name="connsiteY505" fmla="*/ 3276 h 19998"/>
                <a:gd name="connsiteX506" fmla="*/ 15599 w 19998"/>
                <a:gd name="connsiteY506" fmla="*/ 3276 h 19998"/>
                <a:gd name="connsiteX507" fmla="*/ 15704 w 19998"/>
                <a:gd name="connsiteY507" fmla="*/ 3374 h 19998"/>
                <a:gd name="connsiteX508" fmla="*/ 15682 w 19998"/>
                <a:gd name="connsiteY508" fmla="*/ 3414 h 19998"/>
                <a:gd name="connsiteX509" fmla="*/ 15723 w 19998"/>
                <a:gd name="connsiteY509" fmla="*/ 3478 h 19998"/>
                <a:gd name="connsiteX510" fmla="*/ 15704 w 19998"/>
                <a:gd name="connsiteY510" fmla="*/ 3497 h 19998"/>
                <a:gd name="connsiteX511" fmla="*/ 15747 w 19998"/>
                <a:gd name="connsiteY511" fmla="*/ 3534 h 19998"/>
                <a:gd name="connsiteX512" fmla="*/ 15747 w 19998"/>
                <a:gd name="connsiteY512" fmla="*/ 3518 h 19998"/>
                <a:gd name="connsiteX513" fmla="*/ 15935 w 19998"/>
                <a:gd name="connsiteY513" fmla="*/ 3478 h 19998"/>
                <a:gd name="connsiteX514" fmla="*/ 15935 w 19998"/>
                <a:gd name="connsiteY514" fmla="*/ 3518 h 19998"/>
                <a:gd name="connsiteX515" fmla="*/ 15951 w 19998"/>
                <a:gd name="connsiteY515" fmla="*/ 3518 h 19998"/>
                <a:gd name="connsiteX516" fmla="*/ 15992 w 19998"/>
                <a:gd name="connsiteY516" fmla="*/ 3414 h 19998"/>
                <a:gd name="connsiteX517" fmla="*/ 16156 w 19998"/>
                <a:gd name="connsiteY517" fmla="*/ 3414 h 19998"/>
                <a:gd name="connsiteX518" fmla="*/ 16156 w 19998"/>
                <a:gd name="connsiteY518" fmla="*/ 3374 h 19998"/>
                <a:gd name="connsiteX519" fmla="*/ 16302 w 19998"/>
                <a:gd name="connsiteY519" fmla="*/ 3436 h 19998"/>
                <a:gd name="connsiteX520" fmla="*/ 16285 w 19998"/>
                <a:gd name="connsiteY520" fmla="*/ 3454 h 19998"/>
                <a:gd name="connsiteX521" fmla="*/ 16366 w 19998"/>
                <a:gd name="connsiteY521" fmla="*/ 3518 h 19998"/>
                <a:gd name="connsiteX522" fmla="*/ 16490 w 19998"/>
                <a:gd name="connsiteY522" fmla="*/ 3518 h 19998"/>
                <a:gd name="connsiteX523" fmla="*/ 16506 w 19998"/>
                <a:gd name="connsiteY523" fmla="*/ 3600 h 19998"/>
                <a:gd name="connsiteX524" fmla="*/ 16590 w 19998"/>
                <a:gd name="connsiteY524" fmla="*/ 3624 h 19998"/>
                <a:gd name="connsiteX525" fmla="*/ 16611 w 19998"/>
                <a:gd name="connsiteY525" fmla="*/ 3581 h 19998"/>
                <a:gd name="connsiteX526" fmla="*/ 16694 w 19998"/>
                <a:gd name="connsiteY526" fmla="*/ 3600 h 19998"/>
                <a:gd name="connsiteX527" fmla="*/ 16694 w 19998"/>
                <a:gd name="connsiteY527" fmla="*/ 3560 h 19998"/>
                <a:gd name="connsiteX528" fmla="*/ 16716 w 19998"/>
                <a:gd name="connsiteY528" fmla="*/ 3560 h 19998"/>
                <a:gd name="connsiteX529" fmla="*/ 16716 w 19998"/>
                <a:gd name="connsiteY529" fmla="*/ 3518 h 19998"/>
                <a:gd name="connsiteX530" fmla="*/ 16759 w 19998"/>
                <a:gd name="connsiteY530" fmla="*/ 3497 h 19998"/>
                <a:gd name="connsiteX531" fmla="*/ 16759 w 19998"/>
                <a:gd name="connsiteY531" fmla="*/ 3478 h 19998"/>
                <a:gd name="connsiteX532" fmla="*/ 16940 w 19998"/>
                <a:gd name="connsiteY532" fmla="*/ 3478 h 19998"/>
                <a:gd name="connsiteX533" fmla="*/ 17085 w 19998"/>
                <a:gd name="connsiteY533" fmla="*/ 3560 h 19998"/>
                <a:gd name="connsiteX534" fmla="*/ 17085 w 19998"/>
                <a:gd name="connsiteY534" fmla="*/ 3534 h 19998"/>
                <a:gd name="connsiteX535" fmla="*/ 17192 w 19998"/>
                <a:gd name="connsiteY535" fmla="*/ 3518 h 19998"/>
                <a:gd name="connsiteX536" fmla="*/ 17192 w 19998"/>
                <a:gd name="connsiteY536" fmla="*/ 3534 h 19998"/>
                <a:gd name="connsiteX537" fmla="*/ 17373 w 19998"/>
                <a:gd name="connsiteY537" fmla="*/ 3640 h 19998"/>
                <a:gd name="connsiteX538" fmla="*/ 17354 w 19998"/>
                <a:gd name="connsiteY538" fmla="*/ 3663 h 19998"/>
                <a:gd name="connsiteX539" fmla="*/ 17437 w 19998"/>
                <a:gd name="connsiteY539" fmla="*/ 3783 h 19998"/>
                <a:gd name="connsiteX540" fmla="*/ 17397 w 19998"/>
                <a:gd name="connsiteY540" fmla="*/ 3783 h 19998"/>
                <a:gd name="connsiteX541" fmla="*/ 17414 w 19998"/>
                <a:gd name="connsiteY541" fmla="*/ 3826 h 19998"/>
                <a:gd name="connsiteX542" fmla="*/ 17437 w 19998"/>
                <a:gd name="connsiteY542" fmla="*/ 3826 h 19998"/>
                <a:gd name="connsiteX543" fmla="*/ 17602 w 19998"/>
                <a:gd name="connsiteY543" fmla="*/ 4028 h 19998"/>
                <a:gd name="connsiteX544" fmla="*/ 17623 w 19998"/>
                <a:gd name="connsiteY544" fmla="*/ 4091 h 19998"/>
                <a:gd name="connsiteX545" fmla="*/ 17642 w 19998"/>
                <a:gd name="connsiteY545" fmla="*/ 4091 h 19998"/>
                <a:gd name="connsiteX546" fmla="*/ 17683 w 19998"/>
                <a:gd name="connsiteY546" fmla="*/ 4211 h 19998"/>
                <a:gd name="connsiteX547" fmla="*/ 17849 w 19998"/>
                <a:gd name="connsiteY547" fmla="*/ 4211 h 19998"/>
                <a:gd name="connsiteX548" fmla="*/ 17849 w 19998"/>
                <a:gd name="connsiteY548" fmla="*/ 4171 h 19998"/>
                <a:gd name="connsiteX549" fmla="*/ 17871 w 19998"/>
                <a:gd name="connsiteY549" fmla="*/ 4171 h 19998"/>
                <a:gd name="connsiteX550" fmla="*/ 17830 w 19998"/>
                <a:gd name="connsiteY550" fmla="*/ 4091 h 19998"/>
                <a:gd name="connsiteX551" fmla="*/ 17871 w 19998"/>
                <a:gd name="connsiteY551" fmla="*/ 4065 h 19998"/>
                <a:gd name="connsiteX552" fmla="*/ 17935 w 19998"/>
                <a:gd name="connsiteY552" fmla="*/ 4091 h 19998"/>
                <a:gd name="connsiteX553" fmla="*/ 17976 w 19998"/>
                <a:gd name="connsiteY553" fmla="*/ 4065 h 19998"/>
                <a:gd name="connsiteX554" fmla="*/ 18019 w 19998"/>
                <a:gd name="connsiteY554" fmla="*/ 4091 h 19998"/>
                <a:gd name="connsiteX555" fmla="*/ 18140 w 19998"/>
                <a:gd name="connsiteY555" fmla="*/ 4131 h 19998"/>
                <a:gd name="connsiteX556" fmla="*/ 18183 w 19998"/>
                <a:gd name="connsiteY556" fmla="*/ 4293 h 19998"/>
                <a:gd name="connsiteX557" fmla="*/ 18200 w 19998"/>
                <a:gd name="connsiteY557" fmla="*/ 4293 h 19998"/>
                <a:gd name="connsiteX558" fmla="*/ 18223 w 19998"/>
                <a:gd name="connsiteY558" fmla="*/ 4211 h 19998"/>
                <a:gd name="connsiteX559" fmla="*/ 18240 w 19998"/>
                <a:gd name="connsiteY559" fmla="*/ 4211 h 19998"/>
                <a:gd name="connsiteX560" fmla="*/ 18240 w 19998"/>
                <a:gd name="connsiteY560" fmla="*/ 4230 h 19998"/>
                <a:gd name="connsiteX561" fmla="*/ 18281 w 19998"/>
                <a:gd name="connsiteY561" fmla="*/ 4230 h 19998"/>
                <a:gd name="connsiteX562" fmla="*/ 18328 w 19998"/>
                <a:gd name="connsiteY562" fmla="*/ 4270 h 19998"/>
                <a:gd name="connsiteX563" fmla="*/ 18369 w 19998"/>
                <a:gd name="connsiteY563" fmla="*/ 4253 h 19998"/>
                <a:gd name="connsiteX564" fmla="*/ 18388 w 19998"/>
                <a:gd name="connsiteY564" fmla="*/ 4270 h 19998"/>
                <a:gd name="connsiteX565" fmla="*/ 18531 w 19998"/>
                <a:gd name="connsiteY565" fmla="*/ 4253 h 19998"/>
                <a:gd name="connsiteX566" fmla="*/ 18531 w 19998"/>
                <a:gd name="connsiteY566" fmla="*/ 4270 h 19998"/>
                <a:gd name="connsiteX567" fmla="*/ 18631 w 19998"/>
                <a:gd name="connsiteY567" fmla="*/ 4211 h 19998"/>
                <a:gd name="connsiteX568" fmla="*/ 18631 w 19998"/>
                <a:gd name="connsiteY568" fmla="*/ 4131 h 19998"/>
                <a:gd name="connsiteX569" fmla="*/ 18762 w 19998"/>
                <a:gd name="connsiteY569" fmla="*/ 4108 h 19998"/>
                <a:gd name="connsiteX570" fmla="*/ 18778 w 19998"/>
                <a:gd name="connsiteY570" fmla="*/ 4148 h 19998"/>
                <a:gd name="connsiteX571" fmla="*/ 18821 w 19998"/>
                <a:gd name="connsiteY571" fmla="*/ 4131 h 19998"/>
                <a:gd name="connsiteX572" fmla="*/ 18943 w 19998"/>
                <a:gd name="connsiteY572" fmla="*/ 4333 h 19998"/>
                <a:gd name="connsiteX573" fmla="*/ 19047 w 19998"/>
                <a:gd name="connsiteY573" fmla="*/ 4333 h 19998"/>
                <a:gd name="connsiteX574" fmla="*/ 19064 w 19998"/>
                <a:gd name="connsiteY574" fmla="*/ 4392 h 19998"/>
                <a:gd name="connsiteX575" fmla="*/ 19152 w 19998"/>
                <a:gd name="connsiteY575" fmla="*/ 4392 h 19998"/>
                <a:gd name="connsiteX576" fmla="*/ 19152 w 19998"/>
                <a:gd name="connsiteY576" fmla="*/ 4373 h 19998"/>
                <a:gd name="connsiteX577" fmla="*/ 19212 w 19998"/>
                <a:gd name="connsiteY577" fmla="*/ 4373 h 19998"/>
                <a:gd name="connsiteX578" fmla="*/ 19212 w 19998"/>
                <a:gd name="connsiteY578" fmla="*/ 4392 h 19998"/>
                <a:gd name="connsiteX579" fmla="*/ 19317 w 19998"/>
                <a:gd name="connsiteY579" fmla="*/ 4333 h 19998"/>
                <a:gd name="connsiteX580" fmla="*/ 19417 w 19998"/>
                <a:gd name="connsiteY580" fmla="*/ 4392 h 19998"/>
                <a:gd name="connsiteX581" fmla="*/ 19443 w 19998"/>
                <a:gd name="connsiteY581" fmla="*/ 4373 h 19998"/>
                <a:gd name="connsiteX582" fmla="*/ 19500 w 19998"/>
                <a:gd name="connsiteY582" fmla="*/ 4373 h 19998"/>
                <a:gd name="connsiteX583" fmla="*/ 19521 w 19998"/>
                <a:gd name="connsiteY583" fmla="*/ 4352 h 19998"/>
                <a:gd name="connsiteX584" fmla="*/ 19998 w 19998"/>
                <a:gd name="connsiteY584" fmla="*/ 4512 h 19998"/>
                <a:gd name="connsiteX585" fmla="*/ 19750 w 19998"/>
                <a:gd name="connsiteY585" fmla="*/ 4939 h 19998"/>
                <a:gd name="connsiteX586" fmla="*/ 19712 w 19998"/>
                <a:gd name="connsiteY586" fmla="*/ 4939 h 19998"/>
                <a:gd name="connsiteX587" fmla="*/ 19686 w 19998"/>
                <a:gd name="connsiteY587" fmla="*/ 5003 h 19998"/>
                <a:gd name="connsiteX588" fmla="*/ 19645 w 19998"/>
                <a:gd name="connsiteY588" fmla="*/ 5003 h 19998"/>
                <a:gd name="connsiteX589" fmla="*/ 19131 w 19998"/>
                <a:gd name="connsiteY589" fmla="*/ 6512 h 19998"/>
                <a:gd name="connsiteX590" fmla="*/ 19236 w 19998"/>
                <a:gd name="connsiteY590" fmla="*/ 7750 h 19998"/>
                <a:gd name="connsiteX591" fmla="*/ 19212 w 19998"/>
                <a:gd name="connsiteY591" fmla="*/ 7750 h 19998"/>
                <a:gd name="connsiteX592" fmla="*/ 19090 w 19998"/>
                <a:gd name="connsiteY592" fmla="*/ 7870 h 19998"/>
                <a:gd name="connsiteX593" fmla="*/ 19152 w 19998"/>
                <a:gd name="connsiteY593" fmla="*/ 7853 h 19998"/>
                <a:gd name="connsiteX594" fmla="*/ 19064 w 19998"/>
                <a:gd name="connsiteY594" fmla="*/ 7973 h 19998"/>
                <a:gd name="connsiteX595" fmla="*/ 18983 w 19998"/>
                <a:gd name="connsiteY595" fmla="*/ 7973 h 19998"/>
                <a:gd name="connsiteX596" fmla="*/ 18714 w 19998"/>
                <a:gd name="connsiteY596" fmla="*/ 8135 h 19998"/>
                <a:gd name="connsiteX597" fmla="*/ 18695 w 19998"/>
                <a:gd name="connsiteY597" fmla="*/ 8093 h 19998"/>
                <a:gd name="connsiteX598" fmla="*/ 18614 w 19998"/>
                <a:gd name="connsiteY598" fmla="*/ 7997 h 19998"/>
                <a:gd name="connsiteX599" fmla="*/ 18304 w 19998"/>
                <a:gd name="connsiteY59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868 w 19998"/>
                <a:gd name="connsiteY225" fmla="*/ 19060 h 19998"/>
                <a:gd name="connsiteX226" fmla="*/ 6730 w 19998"/>
                <a:gd name="connsiteY226" fmla="*/ 18877 h 19998"/>
                <a:gd name="connsiteX227" fmla="*/ 6599 w 19998"/>
                <a:gd name="connsiteY227" fmla="*/ 18837 h 19998"/>
                <a:gd name="connsiteX228" fmla="*/ 6478 w 19998"/>
                <a:gd name="connsiteY228" fmla="*/ 18731 h 19998"/>
                <a:gd name="connsiteX229" fmla="*/ 6254 w 19998"/>
                <a:gd name="connsiteY229" fmla="*/ 18858 h 19998"/>
                <a:gd name="connsiteX230" fmla="*/ 6149 w 19998"/>
                <a:gd name="connsiteY230" fmla="*/ 18773 h 19998"/>
                <a:gd name="connsiteX231" fmla="*/ 6066 w 19998"/>
                <a:gd name="connsiteY231" fmla="*/ 18877 h 19998"/>
                <a:gd name="connsiteX232" fmla="*/ 5861 w 19998"/>
                <a:gd name="connsiteY232" fmla="*/ 18632 h 19998"/>
                <a:gd name="connsiteX233" fmla="*/ 5732 w 19998"/>
                <a:gd name="connsiteY233" fmla="*/ 18447 h 19998"/>
                <a:gd name="connsiteX234" fmla="*/ 5075 w 19998"/>
                <a:gd name="connsiteY234" fmla="*/ 18310 h 19998"/>
                <a:gd name="connsiteX235" fmla="*/ 4806 w 19998"/>
                <a:gd name="connsiteY235" fmla="*/ 18165 h 19998"/>
                <a:gd name="connsiteX236" fmla="*/ 4725 w 19998"/>
                <a:gd name="connsiteY236" fmla="*/ 18247 h 19998"/>
                <a:gd name="connsiteX237" fmla="*/ 4515 w 19998"/>
                <a:gd name="connsiteY237" fmla="*/ 18101 h 19998"/>
                <a:gd name="connsiteX238" fmla="*/ 4684 w 19998"/>
                <a:gd name="connsiteY238" fmla="*/ 17737 h 19998"/>
                <a:gd name="connsiteX239" fmla="*/ 4415 w 19998"/>
                <a:gd name="connsiteY239" fmla="*/ 17634 h 19998"/>
                <a:gd name="connsiteX240" fmla="*/ 4294 w 19998"/>
                <a:gd name="connsiteY240" fmla="*/ 17594 h 19998"/>
                <a:gd name="connsiteX241" fmla="*/ 4103 w 19998"/>
                <a:gd name="connsiteY241" fmla="*/ 17617 h 19998"/>
                <a:gd name="connsiteX242" fmla="*/ 4063 w 19998"/>
                <a:gd name="connsiteY242" fmla="*/ 17495 h 19998"/>
                <a:gd name="connsiteX243" fmla="*/ 4041 w 19998"/>
                <a:gd name="connsiteY243" fmla="*/ 17495 h 19998"/>
                <a:gd name="connsiteX244" fmla="*/ 4025 w 19998"/>
                <a:gd name="connsiteY244" fmla="*/ 17432 h 19998"/>
                <a:gd name="connsiteX245" fmla="*/ 4103 w 19998"/>
                <a:gd name="connsiteY245" fmla="*/ 17415 h 19998"/>
                <a:gd name="connsiteX246" fmla="*/ 4251 w 19998"/>
                <a:gd name="connsiteY246" fmla="*/ 17389 h 19998"/>
                <a:gd name="connsiteX247" fmla="*/ 4251 w 19998"/>
                <a:gd name="connsiteY247" fmla="*/ 17373 h 19998"/>
                <a:gd name="connsiteX248" fmla="*/ 4499 w 19998"/>
                <a:gd name="connsiteY248" fmla="*/ 17084 h 19998"/>
                <a:gd name="connsiteX249" fmla="*/ 5037 w 19998"/>
                <a:gd name="connsiteY249" fmla="*/ 14969 h 19998"/>
                <a:gd name="connsiteX250" fmla="*/ 5011 w 19998"/>
                <a:gd name="connsiteY250" fmla="*/ 14767 h 19998"/>
                <a:gd name="connsiteX251" fmla="*/ 5218 w 19998"/>
                <a:gd name="connsiteY251" fmla="*/ 14525 h 19998"/>
                <a:gd name="connsiteX252" fmla="*/ 5427 w 19998"/>
                <a:gd name="connsiteY252" fmla="*/ 14583 h 19998"/>
                <a:gd name="connsiteX253" fmla="*/ 5444 w 19998"/>
                <a:gd name="connsiteY253" fmla="*/ 14525 h 19998"/>
                <a:gd name="connsiteX254" fmla="*/ 5387 w 19998"/>
                <a:gd name="connsiteY254" fmla="*/ 14464 h 19998"/>
                <a:gd name="connsiteX255" fmla="*/ 5427 w 19998"/>
                <a:gd name="connsiteY255" fmla="*/ 14485 h 19998"/>
                <a:gd name="connsiteX256" fmla="*/ 5427 w 19998"/>
                <a:gd name="connsiteY256" fmla="*/ 14464 h 19998"/>
                <a:gd name="connsiteX257" fmla="*/ 5218 w 19998"/>
                <a:gd name="connsiteY257" fmla="*/ 14318 h 19998"/>
                <a:gd name="connsiteX258" fmla="*/ 5075 w 19998"/>
                <a:gd name="connsiteY258" fmla="*/ 14647 h 19998"/>
                <a:gd name="connsiteX259" fmla="*/ 5037 w 19998"/>
                <a:gd name="connsiteY259" fmla="*/ 14623 h 19998"/>
                <a:gd name="connsiteX260" fmla="*/ 5427 w 19998"/>
                <a:gd name="connsiteY260" fmla="*/ 12509 h 19998"/>
                <a:gd name="connsiteX261" fmla="*/ 5470 w 19998"/>
                <a:gd name="connsiteY261" fmla="*/ 12492 h 19998"/>
                <a:gd name="connsiteX262" fmla="*/ 5511 w 19998"/>
                <a:gd name="connsiteY262" fmla="*/ 12548 h 19998"/>
                <a:gd name="connsiteX263" fmla="*/ 5961 w 19998"/>
                <a:gd name="connsiteY263" fmla="*/ 13284 h 19998"/>
                <a:gd name="connsiteX264" fmla="*/ 6352 w 19998"/>
                <a:gd name="connsiteY264" fmla="*/ 14017 h 19998"/>
                <a:gd name="connsiteX265" fmla="*/ 6352 w 19998"/>
                <a:gd name="connsiteY265" fmla="*/ 13808 h 19998"/>
                <a:gd name="connsiteX266" fmla="*/ 6001 w 19998"/>
                <a:gd name="connsiteY266" fmla="*/ 13058 h 19998"/>
                <a:gd name="connsiteX267" fmla="*/ 5675 w 19998"/>
                <a:gd name="connsiteY267" fmla="*/ 12532 h 19998"/>
                <a:gd name="connsiteX268" fmla="*/ 5551 w 19998"/>
                <a:gd name="connsiteY268" fmla="*/ 12410 h 19998"/>
                <a:gd name="connsiteX269" fmla="*/ 5258 w 19998"/>
                <a:gd name="connsiteY269" fmla="*/ 12227 h 19998"/>
                <a:gd name="connsiteX270" fmla="*/ 5242 w 19998"/>
                <a:gd name="connsiteY270" fmla="*/ 12243 h 19998"/>
                <a:gd name="connsiteX271" fmla="*/ 5175 w 19998"/>
                <a:gd name="connsiteY271" fmla="*/ 11961 h 19998"/>
                <a:gd name="connsiteX272" fmla="*/ 5363 w 19998"/>
                <a:gd name="connsiteY272" fmla="*/ 11961 h 19998"/>
                <a:gd name="connsiteX273" fmla="*/ 5487 w 19998"/>
                <a:gd name="connsiteY273" fmla="*/ 11653 h 19998"/>
                <a:gd name="connsiteX274" fmla="*/ 5470 w 19998"/>
                <a:gd name="connsiteY274" fmla="*/ 11653 h 19998"/>
                <a:gd name="connsiteX275" fmla="*/ 5470 w 19998"/>
                <a:gd name="connsiteY275" fmla="*/ 11637 h 19998"/>
                <a:gd name="connsiteX276" fmla="*/ 5444 w 19998"/>
                <a:gd name="connsiteY276" fmla="*/ 11268 h 19998"/>
                <a:gd name="connsiteX277" fmla="*/ 5339 w 19998"/>
                <a:gd name="connsiteY277" fmla="*/ 11146 h 19998"/>
                <a:gd name="connsiteX278" fmla="*/ 5251 w 19998"/>
                <a:gd name="connsiteY278" fmla="*/ 10849 h 19998"/>
                <a:gd name="connsiteX279" fmla="*/ 4784 w 19998"/>
                <a:gd name="connsiteY279" fmla="*/ 10539 h 19998"/>
                <a:gd name="connsiteX280" fmla="*/ 4603 w 19998"/>
                <a:gd name="connsiteY280" fmla="*/ 10497 h 19998"/>
                <a:gd name="connsiteX281" fmla="*/ 4620 w 19998"/>
                <a:gd name="connsiteY281" fmla="*/ 10476 h 19998"/>
                <a:gd name="connsiteX282" fmla="*/ 3877 w 19998"/>
                <a:gd name="connsiteY282" fmla="*/ 9395 h 19998"/>
                <a:gd name="connsiteX283" fmla="*/ 3941 w 19998"/>
                <a:gd name="connsiteY283" fmla="*/ 9353 h 19998"/>
                <a:gd name="connsiteX284" fmla="*/ 3918 w 19998"/>
                <a:gd name="connsiteY284" fmla="*/ 9353 h 19998"/>
                <a:gd name="connsiteX285" fmla="*/ 4168 w 19998"/>
                <a:gd name="connsiteY285" fmla="*/ 9071 h 19998"/>
                <a:gd name="connsiteX286" fmla="*/ 3753 w 19998"/>
                <a:gd name="connsiteY286" fmla="*/ 8829 h 19998"/>
                <a:gd name="connsiteX287" fmla="*/ 3899 w 19998"/>
                <a:gd name="connsiteY287" fmla="*/ 8645 h 19998"/>
                <a:gd name="connsiteX288" fmla="*/ 3899 w 19998"/>
                <a:gd name="connsiteY288" fmla="*/ 8521 h 19998"/>
                <a:gd name="connsiteX289" fmla="*/ 4472 w 19998"/>
                <a:gd name="connsiteY289" fmla="*/ 8666 h 19998"/>
                <a:gd name="connsiteX290" fmla="*/ 3877 w 19998"/>
                <a:gd name="connsiteY290" fmla="*/ 8457 h 19998"/>
                <a:gd name="connsiteX291" fmla="*/ 3689 w 19998"/>
                <a:gd name="connsiteY291" fmla="*/ 8587 h 19998"/>
                <a:gd name="connsiteX292" fmla="*/ 3360 w 19998"/>
                <a:gd name="connsiteY292" fmla="*/ 8401 h 19998"/>
                <a:gd name="connsiteX293" fmla="*/ 3303 w 19998"/>
                <a:gd name="connsiteY293" fmla="*/ 8239 h 19998"/>
                <a:gd name="connsiteX294" fmla="*/ 3465 w 19998"/>
                <a:gd name="connsiteY294" fmla="*/ 8077 h 19998"/>
                <a:gd name="connsiteX295" fmla="*/ 3344 w 19998"/>
                <a:gd name="connsiteY295" fmla="*/ 7910 h 19998"/>
                <a:gd name="connsiteX296" fmla="*/ 2844 w 19998"/>
                <a:gd name="connsiteY296" fmla="*/ 7933 h 19998"/>
                <a:gd name="connsiteX297" fmla="*/ 3115 w 19998"/>
                <a:gd name="connsiteY297" fmla="*/ 7651 h 19998"/>
                <a:gd name="connsiteX298" fmla="*/ 2477 w 19998"/>
                <a:gd name="connsiteY298" fmla="*/ 7750 h 19998"/>
                <a:gd name="connsiteX299" fmla="*/ 2477 w 19998"/>
                <a:gd name="connsiteY299" fmla="*/ 7973 h 19998"/>
                <a:gd name="connsiteX300" fmla="*/ 2127 w 19998"/>
                <a:gd name="connsiteY300" fmla="*/ 7442 h 19998"/>
                <a:gd name="connsiteX301" fmla="*/ 1831 w 19998"/>
                <a:gd name="connsiteY301" fmla="*/ 7261 h 19998"/>
                <a:gd name="connsiteX302" fmla="*/ 1260 w 19998"/>
                <a:gd name="connsiteY302" fmla="*/ 6996 h 19998"/>
                <a:gd name="connsiteX303" fmla="*/ 1276 w 19998"/>
                <a:gd name="connsiteY303" fmla="*/ 6975 h 19998"/>
                <a:gd name="connsiteX304" fmla="*/ 1260 w 19998"/>
                <a:gd name="connsiteY304" fmla="*/ 6958 h 19998"/>
                <a:gd name="connsiteX305" fmla="*/ 1172 w 19998"/>
                <a:gd name="connsiteY305" fmla="*/ 6892 h 19998"/>
                <a:gd name="connsiteX306" fmla="*/ 886 w 19998"/>
                <a:gd name="connsiteY306" fmla="*/ 6975 h 19998"/>
                <a:gd name="connsiteX307" fmla="*/ 679 w 19998"/>
                <a:gd name="connsiteY307" fmla="*/ 7099 h 19998"/>
                <a:gd name="connsiteX308" fmla="*/ 533 w 19998"/>
                <a:gd name="connsiteY308" fmla="*/ 7078 h 19998"/>
                <a:gd name="connsiteX309" fmla="*/ 533 w 19998"/>
                <a:gd name="connsiteY309" fmla="*/ 7022 h 19998"/>
                <a:gd name="connsiteX310" fmla="*/ 574 w 19998"/>
                <a:gd name="connsiteY310" fmla="*/ 6996 h 19998"/>
                <a:gd name="connsiteX311" fmla="*/ 305 w 19998"/>
                <a:gd name="connsiteY311" fmla="*/ 6568 h 19998"/>
                <a:gd name="connsiteX312" fmla="*/ 264 w 19998"/>
                <a:gd name="connsiteY312" fmla="*/ 6594 h 19998"/>
                <a:gd name="connsiteX313" fmla="*/ 164 w 19998"/>
                <a:gd name="connsiteY313" fmla="*/ 6528 h 19998"/>
                <a:gd name="connsiteX314" fmla="*/ 0 w 19998"/>
                <a:gd name="connsiteY314" fmla="*/ 6490 h 19998"/>
                <a:gd name="connsiteX315" fmla="*/ 17 w 19998"/>
                <a:gd name="connsiteY315" fmla="*/ 6465 h 19998"/>
                <a:gd name="connsiteX316" fmla="*/ 57 w 19998"/>
                <a:gd name="connsiteY316" fmla="*/ 6465 h 19998"/>
                <a:gd name="connsiteX317" fmla="*/ 695 w 19998"/>
                <a:gd name="connsiteY317" fmla="*/ 6408 h 19998"/>
                <a:gd name="connsiteX318" fmla="*/ 760 w 19998"/>
                <a:gd name="connsiteY318" fmla="*/ 6262 h 19998"/>
                <a:gd name="connsiteX319" fmla="*/ 433 w 19998"/>
                <a:gd name="connsiteY319" fmla="*/ 6084 h 19998"/>
                <a:gd name="connsiteX320" fmla="*/ 348 w 19998"/>
                <a:gd name="connsiteY320" fmla="*/ 6204 h 19998"/>
                <a:gd name="connsiteX321" fmla="*/ 329 w 19998"/>
                <a:gd name="connsiteY321" fmla="*/ 6204 h 19998"/>
                <a:gd name="connsiteX322" fmla="*/ 305 w 19998"/>
                <a:gd name="connsiteY322" fmla="*/ 6060 h 19998"/>
                <a:gd name="connsiteX323" fmla="*/ 348 w 19998"/>
                <a:gd name="connsiteY323" fmla="*/ 6044 h 19998"/>
                <a:gd name="connsiteX324" fmla="*/ 348 w 19998"/>
                <a:gd name="connsiteY324" fmla="*/ 5997 h 19998"/>
                <a:gd name="connsiteX325" fmla="*/ 248 w 19998"/>
                <a:gd name="connsiteY325" fmla="*/ 5997 h 19998"/>
                <a:gd name="connsiteX326" fmla="*/ 221 w 19998"/>
                <a:gd name="connsiteY326" fmla="*/ 5938 h 19998"/>
                <a:gd name="connsiteX327" fmla="*/ 329 w 19998"/>
                <a:gd name="connsiteY327" fmla="*/ 5938 h 19998"/>
                <a:gd name="connsiteX328" fmla="*/ 348 w 19998"/>
                <a:gd name="connsiteY328" fmla="*/ 5818 h 19998"/>
                <a:gd name="connsiteX329" fmla="*/ 391 w 19998"/>
                <a:gd name="connsiteY329" fmla="*/ 5818 h 19998"/>
                <a:gd name="connsiteX330" fmla="*/ 369 w 19998"/>
                <a:gd name="connsiteY330" fmla="*/ 5917 h 19998"/>
                <a:gd name="connsiteX331" fmla="*/ 433 w 19998"/>
                <a:gd name="connsiteY331" fmla="*/ 5877 h 19998"/>
                <a:gd name="connsiteX332" fmla="*/ 433 w 19998"/>
                <a:gd name="connsiteY332" fmla="*/ 5898 h 19998"/>
                <a:gd name="connsiteX333" fmla="*/ 410 w 19998"/>
                <a:gd name="connsiteY333" fmla="*/ 5917 h 19998"/>
                <a:gd name="connsiteX334" fmla="*/ 555 w 19998"/>
                <a:gd name="connsiteY334" fmla="*/ 5938 h 19998"/>
                <a:gd name="connsiteX335" fmla="*/ 555 w 19998"/>
                <a:gd name="connsiteY335" fmla="*/ 5955 h 19998"/>
                <a:gd name="connsiteX336" fmla="*/ 738 w 19998"/>
                <a:gd name="connsiteY336" fmla="*/ 5938 h 19998"/>
                <a:gd name="connsiteX337" fmla="*/ 695 w 19998"/>
                <a:gd name="connsiteY337" fmla="*/ 5835 h 19998"/>
                <a:gd name="connsiteX338" fmla="*/ 655 w 19998"/>
                <a:gd name="connsiteY338" fmla="*/ 5835 h 19998"/>
                <a:gd name="connsiteX339" fmla="*/ 598 w 19998"/>
                <a:gd name="connsiteY339" fmla="*/ 5736 h 19998"/>
                <a:gd name="connsiteX340" fmla="*/ 141 w 19998"/>
                <a:gd name="connsiteY340" fmla="*/ 5778 h 19998"/>
                <a:gd name="connsiteX341" fmla="*/ 141 w 19998"/>
                <a:gd name="connsiteY341" fmla="*/ 5795 h 19998"/>
                <a:gd name="connsiteX342" fmla="*/ 17 w 19998"/>
                <a:gd name="connsiteY342" fmla="*/ 5818 h 19998"/>
                <a:gd name="connsiteX343" fmla="*/ 141 w 19998"/>
                <a:gd name="connsiteY343" fmla="*/ 5287 h 19998"/>
                <a:gd name="connsiteX344" fmla="*/ 181 w 19998"/>
                <a:gd name="connsiteY344" fmla="*/ 5268 h 19998"/>
                <a:gd name="connsiteX345" fmla="*/ 348 w 19998"/>
                <a:gd name="connsiteY345" fmla="*/ 5247 h 19998"/>
                <a:gd name="connsiteX346" fmla="*/ 450 w 19998"/>
                <a:gd name="connsiteY346" fmla="*/ 5149 h 19998"/>
                <a:gd name="connsiteX347" fmla="*/ 617 w 19998"/>
                <a:gd name="connsiteY347" fmla="*/ 5149 h 19998"/>
                <a:gd name="connsiteX348" fmla="*/ 803 w 19998"/>
                <a:gd name="connsiteY348" fmla="*/ 5085 h 19998"/>
                <a:gd name="connsiteX349" fmla="*/ 826 w 19998"/>
                <a:gd name="connsiteY349" fmla="*/ 5106 h 19998"/>
                <a:gd name="connsiteX350" fmla="*/ 803 w 19998"/>
                <a:gd name="connsiteY350" fmla="*/ 5149 h 19998"/>
                <a:gd name="connsiteX351" fmla="*/ 1276 w 19998"/>
                <a:gd name="connsiteY351" fmla="*/ 5022 h 19998"/>
                <a:gd name="connsiteX352" fmla="*/ 1276 w 19998"/>
                <a:gd name="connsiteY352" fmla="*/ 5003 h 19998"/>
                <a:gd name="connsiteX353" fmla="*/ 1276 w 19998"/>
                <a:gd name="connsiteY353" fmla="*/ 5022 h 19998"/>
                <a:gd name="connsiteX354" fmla="*/ 1298 w 19998"/>
                <a:gd name="connsiteY354" fmla="*/ 5022 h 19998"/>
                <a:gd name="connsiteX355" fmla="*/ 1341 w 19998"/>
                <a:gd name="connsiteY355" fmla="*/ 5165 h 19998"/>
                <a:gd name="connsiteX356" fmla="*/ 1524 w 19998"/>
                <a:gd name="connsiteY356" fmla="*/ 5069 h 19998"/>
                <a:gd name="connsiteX357" fmla="*/ 1562 w 19998"/>
                <a:gd name="connsiteY357" fmla="*/ 5069 h 19998"/>
                <a:gd name="connsiteX358" fmla="*/ 1815 w 19998"/>
                <a:gd name="connsiteY358" fmla="*/ 5125 h 19998"/>
                <a:gd name="connsiteX359" fmla="*/ 1936 w 19998"/>
                <a:gd name="connsiteY359" fmla="*/ 5165 h 19998"/>
                <a:gd name="connsiteX360" fmla="*/ 1936 w 19998"/>
                <a:gd name="connsiteY360" fmla="*/ 5149 h 19998"/>
                <a:gd name="connsiteX361" fmla="*/ 1979 w 19998"/>
                <a:gd name="connsiteY361" fmla="*/ 5003 h 19998"/>
                <a:gd name="connsiteX362" fmla="*/ 1936 w 19998"/>
                <a:gd name="connsiteY362" fmla="*/ 4939 h 19998"/>
                <a:gd name="connsiteX363" fmla="*/ 2103 w 19998"/>
                <a:gd name="connsiteY363" fmla="*/ 4820 h 19998"/>
                <a:gd name="connsiteX364" fmla="*/ 2496 w 19998"/>
                <a:gd name="connsiteY364" fmla="*/ 4777 h 19998"/>
                <a:gd name="connsiteX365" fmla="*/ 2536 w 19998"/>
                <a:gd name="connsiteY365" fmla="*/ 4860 h 19998"/>
                <a:gd name="connsiteX366" fmla="*/ 2722 w 19998"/>
                <a:gd name="connsiteY366" fmla="*/ 4761 h 19998"/>
                <a:gd name="connsiteX367" fmla="*/ 2722 w 19998"/>
                <a:gd name="connsiteY367" fmla="*/ 4900 h 19998"/>
                <a:gd name="connsiteX368" fmla="*/ 2805 w 19998"/>
                <a:gd name="connsiteY368" fmla="*/ 4923 h 19998"/>
                <a:gd name="connsiteX369" fmla="*/ 2970 w 19998"/>
                <a:gd name="connsiteY369" fmla="*/ 5189 h 19998"/>
                <a:gd name="connsiteX370" fmla="*/ 3256 w 19998"/>
                <a:gd name="connsiteY370" fmla="*/ 5673 h 19998"/>
                <a:gd name="connsiteX371" fmla="*/ 3608 w 19998"/>
                <a:gd name="connsiteY371" fmla="*/ 5391 h 19998"/>
                <a:gd name="connsiteX372" fmla="*/ 3860 w 19998"/>
                <a:gd name="connsiteY372" fmla="*/ 5268 h 19998"/>
                <a:gd name="connsiteX373" fmla="*/ 3999 w 19998"/>
                <a:gd name="connsiteY373" fmla="*/ 5534 h 19998"/>
                <a:gd name="connsiteX374" fmla="*/ 4351 w 19998"/>
                <a:gd name="connsiteY374" fmla="*/ 5351 h 19998"/>
                <a:gd name="connsiteX375" fmla="*/ 4580 w 19998"/>
                <a:gd name="connsiteY375" fmla="*/ 5268 h 19998"/>
                <a:gd name="connsiteX376" fmla="*/ 4580 w 19998"/>
                <a:gd name="connsiteY376" fmla="*/ 5471 h 19998"/>
                <a:gd name="connsiteX377" fmla="*/ 4994 w 19998"/>
                <a:gd name="connsiteY377" fmla="*/ 5449 h 19998"/>
                <a:gd name="connsiteX378" fmla="*/ 5323 w 19998"/>
                <a:gd name="connsiteY378" fmla="*/ 5471 h 19998"/>
                <a:gd name="connsiteX379" fmla="*/ 5242 w 19998"/>
                <a:gd name="connsiteY379" fmla="*/ 5407 h 19998"/>
                <a:gd name="connsiteX380" fmla="*/ 4994 w 19998"/>
                <a:gd name="connsiteY380" fmla="*/ 5003 h 19998"/>
                <a:gd name="connsiteX381" fmla="*/ 4970 w 19998"/>
                <a:gd name="connsiteY381" fmla="*/ 5003 h 19998"/>
                <a:gd name="connsiteX382" fmla="*/ 5054 w 19998"/>
                <a:gd name="connsiteY382" fmla="*/ 4618 h 19998"/>
                <a:gd name="connsiteX383" fmla="*/ 5054 w 19998"/>
                <a:gd name="connsiteY383" fmla="*/ 4601 h 19998"/>
                <a:gd name="connsiteX384" fmla="*/ 5037 w 19998"/>
                <a:gd name="connsiteY384" fmla="*/ 4618 h 19998"/>
                <a:gd name="connsiteX385" fmla="*/ 5011 w 19998"/>
                <a:gd name="connsiteY385" fmla="*/ 4131 h 19998"/>
                <a:gd name="connsiteX386" fmla="*/ 4642 w 19998"/>
                <a:gd name="connsiteY386" fmla="*/ 3335 h 19998"/>
                <a:gd name="connsiteX387" fmla="*/ 4663 w 19998"/>
                <a:gd name="connsiteY387" fmla="*/ 3092 h 19998"/>
                <a:gd name="connsiteX388" fmla="*/ 4563 w 19998"/>
                <a:gd name="connsiteY388" fmla="*/ 3050 h 19998"/>
                <a:gd name="connsiteX389" fmla="*/ 4684 w 19998"/>
                <a:gd name="connsiteY389" fmla="*/ 2947 h 19998"/>
                <a:gd name="connsiteX390" fmla="*/ 5242 w 19998"/>
                <a:gd name="connsiteY390" fmla="*/ 3092 h 19998"/>
                <a:gd name="connsiteX391" fmla="*/ 5258 w 19998"/>
                <a:gd name="connsiteY391" fmla="*/ 3029 h 19998"/>
                <a:gd name="connsiteX392" fmla="*/ 5570 w 19998"/>
                <a:gd name="connsiteY392" fmla="*/ 3050 h 19998"/>
                <a:gd name="connsiteX393" fmla="*/ 5632 w 19998"/>
                <a:gd name="connsiteY393" fmla="*/ 3252 h 19998"/>
                <a:gd name="connsiteX394" fmla="*/ 5592 w 19998"/>
                <a:gd name="connsiteY394" fmla="*/ 3252 h 19998"/>
                <a:gd name="connsiteX395" fmla="*/ 5570 w 19998"/>
                <a:gd name="connsiteY395" fmla="*/ 3316 h 19998"/>
                <a:gd name="connsiteX396" fmla="*/ 5511 w 19998"/>
                <a:gd name="connsiteY396" fmla="*/ 3316 h 19998"/>
                <a:gd name="connsiteX397" fmla="*/ 5675 w 19998"/>
                <a:gd name="connsiteY397" fmla="*/ 3800 h 19998"/>
                <a:gd name="connsiteX398" fmla="*/ 5649 w 19998"/>
                <a:gd name="connsiteY398" fmla="*/ 3826 h 19998"/>
                <a:gd name="connsiteX399" fmla="*/ 5732 w 19998"/>
                <a:gd name="connsiteY399" fmla="*/ 3842 h 19998"/>
                <a:gd name="connsiteX400" fmla="*/ 5713 w 19998"/>
                <a:gd name="connsiteY400" fmla="*/ 3842 h 19998"/>
                <a:gd name="connsiteX401" fmla="*/ 5732 w 19998"/>
                <a:gd name="connsiteY401" fmla="*/ 3882 h 19998"/>
                <a:gd name="connsiteX402" fmla="*/ 5775 w 19998"/>
                <a:gd name="connsiteY402" fmla="*/ 3882 h 19998"/>
                <a:gd name="connsiteX403" fmla="*/ 5861 w 19998"/>
                <a:gd name="connsiteY403" fmla="*/ 3762 h 19998"/>
                <a:gd name="connsiteX404" fmla="*/ 6499 w 19998"/>
                <a:gd name="connsiteY404" fmla="*/ 3906 h 19998"/>
                <a:gd name="connsiteX405" fmla="*/ 7611 w 19998"/>
                <a:gd name="connsiteY405" fmla="*/ 3826 h 19998"/>
                <a:gd name="connsiteX406" fmla="*/ 7923 w 19998"/>
                <a:gd name="connsiteY406" fmla="*/ 3722 h 19998"/>
                <a:gd name="connsiteX407" fmla="*/ 8045 w 19998"/>
                <a:gd name="connsiteY407" fmla="*/ 3703 h 19998"/>
                <a:gd name="connsiteX408" fmla="*/ 7611 w 19998"/>
                <a:gd name="connsiteY408" fmla="*/ 3600 h 19998"/>
                <a:gd name="connsiteX409" fmla="*/ 7611 w 19998"/>
                <a:gd name="connsiteY409" fmla="*/ 3581 h 19998"/>
                <a:gd name="connsiteX410" fmla="*/ 7799 w 19998"/>
                <a:gd name="connsiteY410" fmla="*/ 3092 h 19998"/>
                <a:gd name="connsiteX411" fmla="*/ 9574 w 19998"/>
                <a:gd name="connsiteY411" fmla="*/ 2317 h 19998"/>
                <a:gd name="connsiteX412" fmla="*/ 9843 w 19998"/>
                <a:gd name="connsiteY412" fmla="*/ 1993 h 19998"/>
                <a:gd name="connsiteX413" fmla="*/ 9902 w 19998"/>
                <a:gd name="connsiteY413" fmla="*/ 2051 h 19998"/>
                <a:gd name="connsiteX414" fmla="*/ 10031 w 19998"/>
                <a:gd name="connsiteY414" fmla="*/ 2051 h 19998"/>
                <a:gd name="connsiteX415" fmla="*/ 9964 w 19998"/>
                <a:gd name="connsiteY415" fmla="*/ 1972 h 19998"/>
                <a:gd name="connsiteX416" fmla="*/ 9943 w 19998"/>
                <a:gd name="connsiteY416" fmla="*/ 1993 h 19998"/>
                <a:gd name="connsiteX417" fmla="*/ 9843 w 19998"/>
                <a:gd name="connsiteY417" fmla="*/ 1645 h 19998"/>
                <a:gd name="connsiteX418" fmla="*/ 9902 w 19998"/>
                <a:gd name="connsiteY418" fmla="*/ 1645 h 19998"/>
                <a:gd name="connsiteX419" fmla="*/ 9902 w 19998"/>
                <a:gd name="connsiteY419" fmla="*/ 1628 h 19998"/>
                <a:gd name="connsiteX420" fmla="*/ 9902 w 19998"/>
                <a:gd name="connsiteY420" fmla="*/ 1607 h 19998"/>
                <a:gd name="connsiteX421" fmla="*/ 9843 w 19998"/>
                <a:gd name="connsiteY421" fmla="*/ 1542 h 19998"/>
                <a:gd name="connsiteX422" fmla="*/ 9886 w 19998"/>
                <a:gd name="connsiteY422" fmla="*/ 1260 h 19998"/>
                <a:gd name="connsiteX423" fmla="*/ 9926 w 19998"/>
                <a:gd name="connsiteY423" fmla="*/ 1243 h 19998"/>
                <a:gd name="connsiteX424" fmla="*/ 9886 w 19998"/>
                <a:gd name="connsiteY424" fmla="*/ 815 h 19998"/>
                <a:gd name="connsiteX425" fmla="*/ 9902 w 19998"/>
                <a:gd name="connsiteY425" fmla="*/ 815 h 19998"/>
                <a:gd name="connsiteX426" fmla="*/ 9886 w 19998"/>
                <a:gd name="connsiteY426" fmla="*/ 484 h 19998"/>
                <a:gd name="connsiteX427" fmla="*/ 10645 w 19998"/>
                <a:gd name="connsiteY427" fmla="*/ 186 h 19998"/>
                <a:gd name="connsiteX428" fmla="*/ 11307 w 19998"/>
                <a:gd name="connsiteY428" fmla="*/ 0 h 19998"/>
                <a:gd name="connsiteX429" fmla="*/ 11431 w 19998"/>
                <a:gd name="connsiteY429" fmla="*/ 324 h 19998"/>
                <a:gd name="connsiteX430" fmla="*/ 11431 w 19998"/>
                <a:gd name="connsiteY430" fmla="*/ 630 h 19998"/>
                <a:gd name="connsiteX431" fmla="*/ 11577 w 19998"/>
                <a:gd name="connsiteY431" fmla="*/ 630 h 19998"/>
                <a:gd name="connsiteX432" fmla="*/ 11700 w 19998"/>
                <a:gd name="connsiteY432" fmla="*/ 832 h 19998"/>
                <a:gd name="connsiteX433" fmla="*/ 11822 w 19998"/>
                <a:gd name="connsiteY433" fmla="*/ 895 h 19998"/>
                <a:gd name="connsiteX434" fmla="*/ 12158 w 19998"/>
                <a:gd name="connsiteY434" fmla="*/ 670 h 19998"/>
                <a:gd name="connsiteX435" fmla="*/ 12279 w 19998"/>
                <a:gd name="connsiteY435" fmla="*/ 792 h 19998"/>
                <a:gd name="connsiteX436" fmla="*/ 12255 w 19998"/>
                <a:gd name="connsiteY436" fmla="*/ 815 h 19998"/>
                <a:gd name="connsiteX437" fmla="*/ 12360 w 19998"/>
                <a:gd name="connsiteY437" fmla="*/ 895 h 19998"/>
                <a:gd name="connsiteX438" fmla="*/ 12360 w 19998"/>
                <a:gd name="connsiteY438" fmla="*/ 912 h 19998"/>
                <a:gd name="connsiteX439" fmla="*/ 12339 w 19998"/>
                <a:gd name="connsiteY439" fmla="*/ 935 h 19998"/>
                <a:gd name="connsiteX440" fmla="*/ 12548 w 19998"/>
                <a:gd name="connsiteY440" fmla="*/ 1342 h 19998"/>
                <a:gd name="connsiteX441" fmla="*/ 12753 w 19998"/>
                <a:gd name="connsiteY441" fmla="*/ 1260 h 19998"/>
                <a:gd name="connsiteX442" fmla="*/ 12729 w 19998"/>
                <a:gd name="connsiteY442" fmla="*/ 1363 h 19998"/>
                <a:gd name="connsiteX443" fmla="*/ 12834 w 19998"/>
                <a:gd name="connsiteY443" fmla="*/ 1323 h 19998"/>
                <a:gd name="connsiteX444" fmla="*/ 12853 w 19998"/>
                <a:gd name="connsiteY444" fmla="*/ 1342 h 19998"/>
                <a:gd name="connsiteX445" fmla="*/ 12901 w 19998"/>
                <a:gd name="connsiteY445" fmla="*/ 1342 h 19998"/>
                <a:gd name="connsiteX446" fmla="*/ 13039 w 19998"/>
                <a:gd name="connsiteY446" fmla="*/ 1769 h 19998"/>
                <a:gd name="connsiteX447" fmla="*/ 13039 w 19998"/>
                <a:gd name="connsiteY447" fmla="*/ 1751 h 19998"/>
                <a:gd name="connsiteX448" fmla="*/ 13065 w 19998"/>
                <a:gd name="connsiteY448" fmla="*/ 1751 h 19998"/>
                <a:gd name="connsiteX449" fmla="*/ 13082 w 19998"/>
                <a:gd name="connsiteY449" fmla="*/ 1671 h 19998"/>
                <a:gd name="connsiteX450" fmla="*/ 13186 w 19998"/>
                <a:gd name="connsiteY450" fmla="*/ 1645 h 19998"/>
                <a:gd name="connsiteX451" fmla="*/ 13203 w 19998"/>
                <a:gd name="connsiteY451" fmla="*/ 1671 h 19998"/>
                <a:gd name="connsiteX452" fmla="*/ 13203 w 19998"/>
                <a:gd name="connsiteY452" fmla="*/ 1645 h 19998"/>
                <a:gd name="connsiteX453" fmla="*/ 13267 w 19998"/>
                <a:gd name="connsiteY453" fmla="*/ 1645 h 19998"/>
                <a:gd name="connsiteX454" fmla="*/ 13267 w 19998"/>
                <a:gd name="connsiteY454" fmla="*/ 1671 h 19998"/>
                <a:gd name="connsiteX455" fmla="*/ 13308 w 19998"/>
                <a:gd name="connsiteY455" fmla="*/ 1687 h 19998"/>
                <a:gd name="connsiteX456" fmla="*/ 13308 w 19998"/>
                <a:gd name="connsiteY456" fmla="*/ 1711 h 19998"/>
                <a:gd name="connsiteX457" fmla="*/ 13515 w 19998"/>
                <a:gd name="connsiteY457" fmla="*/ 1628 h 19998"/>
                <a:gd name="connsiteX458" fmla="*/ 13598 w 19998"/>
                <a:gd name="connsiteY458" fmla="*/ 1751 h 19998"/>
                <a:gd name="connsiteX459" fmla="*/ 13660 w 19998"/>
                <a:gd name="connsiteY459" fmla="*/ 1769 h 19998"/>
                <a:gd name="connsiteX460" fmla="*/ 13660 w 19998"/>
                <a:gd name="connsiteY460" fmla="*/ 1833 h 19998"/>
                <a:gd name="connsiteX461" fmla="*/ 13677 w 19998"/>
                <a:gd name="connsiteY461" fmla="*/ 1833 h 19998"/>
                <a:gd name="connsiteX462" fmla="*/ 13677 w 19998"/>
                <a:gd name="connsiteY462" fmla="*/ 1849 h 19998"/>
                <a:gd name="connsiteX463" fmla="*/ 13725 w 19998"/>
                <a:gd name="connsiteY463" fmla="*/ 1849 h 19998"/>
                <a:gd name="connsiteX464" fmla="*/ 13703 w 19998"/>
                <a:gd name="connsiteY464" fmla="*/ 1833 h 19998"/>
                <a:gd name="connsiteX465" fmla="*/ 13725 w 19998"/>
                <a:gd name="connsiteY465" fmla="*/ 1791 h 19998"/>
                <a:gd name="connsiteX466" fmla="*/ 13808 w 19998"/>
                <a:gd name="connsiteY466" fmla="*/ 1873 h 19998"/>
                <a:gd name="connsiteX467" fmla="*/ 13725 w 19998"/>
                <a:gd name="connsiteY467" fmla="*/ 2155 h 19998"/>
                <a:gd name="connsiteX468" fmla="*/ 13725 w 19998"/>
                <a:gd name="connsiteY468" fmla="*/ 2138 h 19998"/>
                <a:gd name="connsiteX469" fmla="*/ 13784 w 19998"/>
                <a:gd name="connsiteY469" fmla="*/ 2155 h 19998"/>
                <a:gd name="connsiteX470" fmla="*/ 13825 w 19998"/>
                <a:gd name="connsiteY470" fmla="*/ 2301 h 19998"/>
                <a:gd name="connsiteX471" fmla="*/ 13703 w 19998"/>
                <a:gd name="connsiteY471" fmla="*/ 2420 h 19998"/>
                <a:gd name="connsiteX472" fmla="*/ 13741 w 19998"/>
                <a:gd name="connsiteY472" fmla="*/ 2463 h 19998"/>
                <a:gd name="connsiteX473" fmla="*/ 13703 w 19998"/>
                <a:gd name="connsiteY473" fmla="*/ 2503 h 19998"/>
                <a:gd name="connsiteX474" fmla="*/ 13784 w 19998"/>
                <a:gd name="connsiteY474" fmla="*/ 2519 h 19998"/>
                <a:gd name="connsiteX475" fmla="*/ 13784 w 19998"/>
                <a:gd name="connsiteY475" fmla="*/ 2540 h 19998"/>
                <a:gd name="connsiteX476" fmla="*/ 13849 w 19998"/>
                <a:gd name="connsiteY476" fmla="*/ 2540 h 19998"/>
                <a:gd name="connsiteX477" fmla="*/ 14280 w 19998"/>
                <a:gd name="connsiteY477" fmla="*/ 2540 h 19998"/>
                <a:gd name="connsiteX478" fmla="*/ 14527 w 19998"/>
                <a:gd name="connsiteY478" fmla="*/ 2437 h 19998"/>
                <a:gd name="connsiteX479" fmla="*/ 14527 w 19998"/>
                <a:gd name="connsiteY479" fmla="*/ 2218 h 19998"/>
                <a:gd name="connsiteX480" fmla="*/ 14715 w 19998"/>
                <a:gd name="connsiteY480" fmla="*/ 2051 h 19998"/>
                <a:gd name="connsiteX481" fmla="*/ 14815 w 19998"/>
                <a:gd name="connsiteY481" fmla="*/ 2115 h 19998"/>
                <a:gd name="connsiteX482" fmla="*/ 14775 w 19998"/>
                <a:gd name="connsiteY482" fmla="*/ 2138 h 19998"/>
                <a:gd name="connsiteX483" fmla="*/ 14796 w 19998"/>
                <a:gd name="connsiteY483" fmla="*/ 2218 h 19998"/>
                <a:gd name="connsiteX484" fmla="*/ 14756 w 19998"/>
                <a:gd name="connsiteY484" fmla="*/ 2195 h 19998"/>
                <a:gd name="connsiteX485" fmla="*/ 14732 w 19998"/>
                <a:gd name="connsiteY485" fmla="*/ 2218 h 19998"/>
                <a:gd name="connsiteX486" fmla="*/ 14756 w 19998"/>
                <a:gd name="connsiteY486" fmla="*/ 2237 h 19998"/>
                <a:gd name="connsiteX487" fmla="*/ 14732 w 19998"/>
                <a:gd name="connsiteY487" fmla="*/ 2275 h 19998"/>
                <a:gd name="connsiteX488" fmla="*/ 14715 w 19998"/>
                <a:gd name="connsiteY488" fmla="*/ 2275 h 19998"/>
                <a:gd name="connsiteX489" fmla="*/ 14756 w 19998"/>
                <a:gd name="connsiteY489" fmla="*/ 2341 h 19998"/>
                <a:gd name="connsiteX490" fmla="*/ 14675 w 19998"/>
                <a:gd name="connsiteY490" fmla="*/ 2519 h 19998"/>
                <a:gd name="connsiteX491" fmla="*/ 14815 w 19998"/>
                <a:gd name="connsiteY491" fmla="*/ 2622 h 19998"/>
                <a:gd name="connsiteX492" fmla="*/ 14796 w 19998"/>
                <a:gd name="connsiteY492" fmla="*/ 2904 h 19998"/>
                <a:gd name="connsiteX493" fmla="*/ 14918 w 19998"/>
                <a:gd name="connsiteY493" fmla="*/ 2904 h 19998"/>
                <a:gd name="connsiteX494" fmla="*/ 14918 w 19998"/>
                <a:gd name="connsiteY494" fmla="*/ 2867 h 19998"/>
                <a:gd name="connsiteX495" fmla="*/ 15001 w 19998"/>
                <a:gd name="connsiteY495" fmla="*/ 2888 h 19998"/>
                <a:gd name="connsiteX496" fmla="*/ 15230 w 19998"/>
                <a:gd name="connsiteY496" fmla="*/ 3074 h 19998"/>
                <a:gd name="connsiteX497" fmla="*/ 15249 w 19998"/>
                <a:gd name="connsiteY497" fmla="*/ 3050 h 19998"/>
                <a:gd name="connsiteX498" fmla="*/ 15249 w 19998"/>
                <a:gd name="connsiteY498" fmla="*/ 3114 h 19998"/>
                <a:gd name="connsiteX499" fmla="*/ 15330 w 19998"/>
                <a:gd name="connsiteY499" fmla="*/ 3114 h 19998"/>
                <a:gd name="connsiteX500" fmla="*/ 15418 w 19998"/>
                <a:gd name="connsiteY500" fmla="*/ 3114 h 19998"/>
                <a:gd name="connsiteX501" fmla="*/ 15499 w 19998"/>
                <a:gd name="connsiteY501" fmla="*/ 3196 h 19998"/>
                <a:gd name="connsiteX502" fmla="*/ 15475 w 19998"/>
                <a:gd name="connsiteY502" fmla="*/ 3252 h 19998"/>
                <a:gd name="connsiteX503" fmla="*/ 15499 w 19998"/>
                <a:gd name="connsiteY503" fmla="*/ 3295 h 19998"/>
                <a:gd name="connsiteX504" fmla="*/ 15499 w 19998"/>
                <a:gd name="connsiteY504" fmla="*/ 3276 h 19998"/>
                <a:gd name="connsiteX505" fmla="*/ 15599 w 19998"/>
                <a:gd name="connsiteY505" fmla="*/ 3276 h 19998"/>
                <a:gd name="connsiteX506" fmla="*/ 15704 w 19998"/>
                <a:gd name="connsiteY506" fmla="*/ 3374 h 19998"/>
                <a:gd name="connsiteX507" fmla="*/ 15682 w 19998"/>
                <a:gd name="connsiteY507" fmla="*/ 3414 h 19998"/>
                <a:gd name="connsiteX508" fmla="*/ 15723 w 19998"/>
                <a:gd name="connsiteY508" fmla="*/ 3478 h 19998"/>
                <a:gd name="connsiteX509" fmla="*/ 15704 w 19998"/>
                <a:gd name="connsiteY509" fmla="*/ 3497 h 19998"/>
                <a:gd name="connsiteX510" fmla="*/ 15747 w 19998"/>
                <a:gd name="connsiteY510" fmla="*/ 3534 h 19998"/>
                <a:gd name="connsiteX511" fmla="*/ 15747 w 19998"/>
                <a:gd name="connsiteY511" fmla="*/ 3518 h 19998"/>
                <a:gd name="connsiteX512" fmla="*/ 15935 w 19998"/>
                <a:gd name="connsiteY512" fmla="*/ 3478 h 19998"/>
                <a:gd name="connsiteX513" fmla="*/ 15935 w 19998"/>
                <a:gd name="connsiteY513" fmla="*/ 3518 h 19998"/>
                <a:gd name="connsiteX514" fmla="*/ 15951 w 19998"/>
                <a:gd name="connsiteY514" fmla="*/ 3518 h 19998"/>
                <a:gd name="connsiteX515" fmla="*/ 15992 w 19998"/>
                <a:gd name="connsiteY515" fmla="*/ 3414 h 19998"/>
                <a:gd name="connsiteX516" fmla="*/ 16156 w 19998"/>
                <a:gd name="connsiteY516" fmla="*/ 3414 h 19998"/>
                <a:gd name="connsiteX517" fmla="*/ 16156 w 19998"/>
                <a:gd name="connsiteY517" fmla="*/ 3374 h 19998"/>
                <a:gd name="connsiteX518" fmla="*/ 16302 w 19998"/>
                <a:gd name="connsiteY518" fmla="*/ 3436 h 19998"/>
                <a:gd name="connsiteX519" fmla="*/ 16285 w 19998"/>
                <a:gd name="connsiteY519" fmla="*/ 3454 h 19998"/>
                <a:gd name="connsiteX520" fmla="*/ 16366 w 19998"/>
                <a:gd name="connsiteY520" fmla="*/ 3518 h 19998"/>
                <a:gd name="connsiteX521" fmla="*/ 16490 w 19998"/>
                <a:gd name="connsiteY521" fmla="*/ 3518 h 19998"/>
                <a:gd name="connsiteX522" fmla="*/ 16506 w 19998"/>
                <a:gd name="connsiteY522" fmla="*/ 3600 h 19998"/>
                <a:gd name="connsiteX523" fmla="*/ 16590 w 19998"/>
                <a:gd name="connsiteY523" fmla="*/ 3624 h 19998"/>
                <a:gd name="connsiteX524" fmla="*/ 16611 w 19998"/>
                <a:gd name="connsiteY524" fmla="*/ 3581 h 19998"/>
                <a:gd name="connsiteX525" fmla="*/ 16694 w 19998"/>
                <a:gd name="connsiteY525" fmla="*/ 3600 h 19998"/>
                <a:gd name="connsiteX526" fmla="*/ 16694 w 19998"/>
                <a:gd name="connsiteY526" fmla="*/ 3560 h 19998"/>
                <a:gd name="connsiteX527" fmla="*/ 16716 w 19998"/>
                <a:gd name="connsiteY527" fmla="*/ 3560 h 19998"/>
                <a:gd name="connsiteX528" fmla="*/ 16716 w 19998"/>
                <a:gd name="connsiteY528" fmla="*/ 3518 h 19998"/>
                <a:gd name="connsiteX529" fmla="*/ 16759 w 19998"/>
                <a:gd name="connsiteY529" fmla="*/ 3497 h 19998"/>
                <a:gd name="connsiteX530" fmla="*/ 16759 w 19998"/>
                <a:gd name="connsiteY530" fmla="*/ 3478 h 19998"/>
                <a:gd name="connsiteX531" fmla="*/ 16940 w 19998"/>
                <a:gd name="connsiteY531" fmla="*/ 3478 h 19998"/>
                <a:gd name="connsiteX532" fmla="*/ 17085 w 19998"/>
                <a:gd name="connsiteY532" fmla="*/ 3560 h 19998"/>
                <a:gd name="connsiteX533" fmla="*/ 17085 w 19998"/>
                <a:gd name="connsiteY533" fmla="*/ 3534 h 19998"/>
                <a:gd name="connsiteX534" fmla="*/ 17192 w 19998"/>
                <a:gd name="connsiteY534" fmla="*/ 3518 h 19998"/>
                <a:gd name="connsiteX535" fmla="*/ 17192 w 19998"/>
                <a:gd name="connsiteY535" fmla="*/ 3534 h 19998"/>
                <a:gd name="connsiteX536" fmla="*/ 17373 w 19998"/>
                <a:gd name="connsiteY536" fmla="*/ 3640 h 19998"/>
                <a:gd name="connsiteX537" fmla="*/ 17354 w 19998"/>
                <a:gd name="connsiteY537" fmla="*/ 3663 h 19998"/>
                <a:gd name="connsiteX538" fmla="*/ 17437 w 19998"/>
                <a:gd name="connsiteY538" fmla="*/ 3783 h 19998"/>
                <a:gd name="connsiteX539" fmla="*/ 17397 w 19998"/>
                <a:gd name="connsiteY539" fmla="*/ 3783 h 19998"/>
                <a:gd name="connsiteX540" fmla="*/ 17414 w 19998"/>
                <a:gd name="connsiteY540" fmla="*/ 3826 h 19998"/>
                <a:gd name="connsiteX541" fmla="*/ 17437 w 19998"/>
                <a:gd name="connsiteY541" fmla="*/ 3826 h 19998"/>
                <a:gd name="connsiteX542" fmla="*/ 17602 w 19998"/>
                <a:gd name="connsiteY542" fmla="*/ 4028 h 19998"/>
                <a:gd name="connsiteX543" fmla="*/ 17623 w 19998"/>
                <a:gd name="connsiteY543" fmla="*/ 4091 h 19998"/>
                <a:gd name="connsiteX544" fmla="*/ 17642 w 19998"/>
                <a:gd name="connsiteY544" fmla="*/ 4091 h 19998"/>
                <a:gd name="connsiteX545" fmla="*/ 17683 w 19998"/>
                <a:gd name="connsiteY545" fmla="*/ 4211 h 19998"/>
                <a:gd name="connsiteX546" fmla="*/ 17849 w 19998"/>
                <a:gd name="connsiteY546" fmla="*/ 4211 h 19998"/>
                <a:gd name="connsiteX547" fmla="*/ 17849 w 19998"/>
                <a:gd name="connsiteY547" fmla="*/ 4171 h 19998"/>
                <a:gd name="connsiteX548" fmla="*/ 17871 w 19998"/>
                <a:gd name="connsiteY548" fmla="*/ 4171 h 19998"/>
                <a:gd name="connsiteX549" fmla="*/ 17830 w 19998"/>
                <a:gd name="connsiteY549" fmla="*/ 4091 h 19998"/>
                <a:gd name="connsiteX550" fmla="*/ 17871 w 19998"/>
                <a:gd name="connsiteY550" fmla="*/ 4065 h 19998"/>
                <a:gd name="connsiteX551" fmla="*/ 17935 w 19998"/>
                <a:gd name="connsiteY551" fmla="*/ 4091 h 19998"/>
                <a:gd name="connsiteX552" fmla="*/ 17976 w 19998"/>
                <a:gd name="connsiteY552" fmla="*/ 4065 h 19998"/>
                <a:gd name="connsiteX553" fmla="*/ 18019 w 19998"/>
                <a:gd name="connsiteY553" fmla="*/ 4091 h 19998"/>
                <a:gd name="connsiteX554" fmla="*/ 18140 w 19998"/>
                <a:gd name="connsiteY554" fmla="*/ 4131 h 19998"/>
                <a:gd name="connsiteX555" fmla="*/ 18183 w 19998"/>
                <a:gd name="connsiteY555" fmla="*/ 4293 h 19998"/>
                <a:gd name="connsiteX556" fmla="*/ 18200 w 19998"/>
                <a:gd name="connsiteY556" fmla="*/ 4293 h 19998"/>
                <a:gd name="connsiteX557" fmla="*/ 18223 w 19998"/>
                <a:gd name="connsiteY557" fmla="*/ 4211 h 19998"/>
                <a:gd name="connsiteX558" fmla="*/ 18240 w 19998"/>
                <a:gd name="connsiteY558" fmla="*/ 4211 h 19998"/>
                <a:gd name="connsiteX559" fmla="*/ 18240 w 19998"/>
                <a:gd name="connsiteY559" fmla="*/ 4230 h 19998"/>
                <a:gd name="connsiteX560" fmla="*/ 18281 w 19998"/>
                <a:gd name="connsiteY560" fmla="*/ 4230 h 19998"/>
                <a:gd name="connsiteX561" fmla="*/ 18328 w 19998"/>
                <a:gd name="connsiteY561" fmla="*/ 4270 h 19998"/>
                <a:gd name="connsiteX562" fmla="*/ 18369 w 19998"/>
                <a:gd name="connsiteY562" fmla="*/ 4253 h 19998"/>
                <a:gd name="connsiteX563" fmla="*/ 18388 w 19998"/>
                <a:gd name="connsiteY563" fmla="*/ 4270 h 19998"/>
                <a:gd name="connsiteX564" fmla="*/ 18531 w 19998"/>
                <a:gd name="connsiteY564" fmla="*/ 4253 h 19998"/>
                <a:gd name="connsiteX565" fmla="*/ 18531 w 19998"/>
                <a:gd name="connsiteY565" fmla="*/ 4270 h 19998"/>
                <a:gd name="connsiteX566" fmla="*/ 18631 w 19998"/>
                <a:gd name="connsiteY566" fmla="*/ 4211 h 19998"/>
                <a:gd name="connsiteX567" fmla="*/ 18631 w 19998"/>
                <a:gd name="connsiteY567" fmla="*/ 4131 h 19998"/>
                <a:gd name="connsiteX568" fmla="*/ 18762 w 19998"/>
                <a:gd name="connsiteY568" fmla="*/ 4108 h 19998"/>
                <a:gd name="connsiteX569" fmla="*/ 18778 w 19998"/>
                <a:gd name="connsiteY569" fmla="*/ 4148 h 19998"/>
                <a:gd name="connsiteX570" fmla="*/ 18821 w 19998"/>
                <a:gd name="connsiteY570" fmla="*/ 4131 h 19998"/>
                <a:gd name="connsiteX571" fmla="*/ 18943 w 19998"/>
                <a:gd name="connsiteY571" fmla="*/ 4333 h 19998"/>
                <a:gd name="connsiteX572" fmla="*/ 19047 w 19998"/>
                <a:gd name="connsiteY572" fmla="*/ 4333 h 19998"/>
                <a:gd name="connsiteX573" fmla="*/ 19064 w 19998"/>
                <a:gd name="connsiteY573" fmla="*/ 4392 h 19998"/>
                <a:gd name="connsiteX574" fmla="*/ 19152 w 19998"/>
                <a:gd name="connsiteY574" fmla="*/ 4392 h 19998"/>
                <a:gd name="connsiteX575" fmla="*/ 19152 w 19998"/>
                <a:gd name="connsiteY575" fmla="*/ 4373 h 19998"/>
                <a:gd name="connsiteX576" fmla="*/ 19212 w 19998"/>
                <a:gd name="connsiteY576" fmla="*/ 4373 h 19998"/>
                <a:gd name="connsiteX577" fmla="*/ 19212 w 19998"/>
                <a:gd name="connsiteY577" fmla="*/ 4392 h 19998"/>
                <a:gd name="connsiteX578" fmla="*/ 19317 w 19998"/>
                <a:gd name="connsiteY578" fmla="*/ 4333 h 19998"/>
                <a:gd name="connsiteX579" fmla="*/ 19417 w 19998"/>
                <a:gd name="connsiteY579" fmla="*/ 4392 h 19998"/>
                <a:gd name="connsiteX580" fmla="*/ 19443 w 19998"/>
                <a:gd name="connsiteY580" fmla="*/ 4373 h 19998"/>
                <a:gd name="connsiteX581" fmla="*/ 19500 w 19998"/>
                <a:gd name="connsiteY581" fmla="*/ 4373 h 19998"/>
                <a:gd name="connsiteX582" fmla="*/ 19521 w 19998"/>
                <a:gd name="connsiteY582" fmla="*/ 4352 h 19998"/>
                <a:gd name="connsiteX583" fmla="*/ 19998 w 19998"/>
                <a:gd name="connsiteY583" fmla="*/ 4512 h 19998"/>
                <a:gd name="connsiteX584" fmla="*/ 19750 w 19998"/>
                <a:gd name="connsiteY584" fmla="*/ 4939 h 19998"/>
                <a:gd name="connsiteX585" fmla="*/ 19712 w 19998"/>
                <a:gd name="connsiteY585" fmla="*/ 4939 h 19998"/>
                <a:gd name="connsiteX586" fmla="*/ 19686 w 19998"/>
                <a:gd name="connsiteY586" fmla="*/ 5003 h 19998"/>
                <a:gd name="connsiteX587" fmla="*/ 19645 w 19998"/>
                <a:gd name="connsiteY587" fmla="*/ 5003 h 19998"/>
                <a:gd name="connsiteX588" fmla="*/ 19131 w 19998"/>
                <a:gd name="connsiteY588" fmla="*/ 6512 h 19998"/>
                <a:gd name="connsiteX589" fmla="*/ 19236 w 19998"/>
                <a:gd name="connsiteY589" fmla="*/ 7750 h 19998"/>
                <a:gd name="connsiteX590" fmla="*/ 19212 w 19998"/>
                <a:gd name="connsiteY590" fmla="*/ 7750 h 19998"/>
                <a:gd name="connsiteX591" fmla="*/ 19090 w 19998"/>
                <a:gd name="connsiteY591" fmla="*/ 7870 h 19998"/>
                <a:gd name="connsiteX592" fmla="*/ 19152 w 19998"/>
                <a:gd name="connsiteY592" fmla="*/ 7853 h 19998"/>
                <a:gd name="connsiteX593" fmla="*/ 19064 w 19998"/>
                <a:gd name="connsiteY593" fmla="*/ 7973 h 19998"/>
                <a:gd name="connsiteX594" fmla="*/ 18983 w 19998"/>
                <a:gd name="connsiteY594" fmla="*/ 7973 h 19998"/>
                <a:gd name="connsiteX595" fmla="*/ 18714 w 19998"/>
                <a:gd name="connsiteY595" fmla="*/ 8135 h 19998"/>
                <a:gd name="connsiteX596" fmla="*/ 18695 w 19998"/>
                <a:gd name="connsiteY596" fmla="*/ 8093 h 19998"/>
                <a:gd name="connsiteX597" fmla="*/ 18614 w 19998"/>
                <a:gd name="connsiteY597" fmla="*/ 7997 h 19998"/>
                <a:gd name="connsiteX598" fmla="*/ 18304 w 19998"/>
                <a:gd name="connsiteY59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730 w 19998"/>
                <a:gd name="connsiteY225" fmla="*/ 18877 h 19998"/>
                <a:gd name="connsiteX226" fmla="*/ 6599 w 19998"/>
                <a:gd name="connsiteY226" fmla="*/ 18837 h 19998"/>
                <a:gd name="connsiteX227" fmla="*/ 6478 w 19998"/>
                <a:gd name="connsiteY227" fmla="*/ 18731 h 19998"/>
                <a:gd name="connsiteX228" fmla="*/ 6254 w 19998"/>
                <a:gd name="connsiteY228" fmla="*/ 18858 h 19998"/>
                <a:gd name="connsiteX229" fmla="*/ 6149 w 19998"/>
                <a:gd name="connsiteY229" fmla="*/ 18773 h 19998"/>
                <a:gd name="connsiteX230" fmla="*/ 6066 w 19998"/>
                <a:gd name="connsiteY230" fmla="*/ 18877 h 19998"/>
                <a:gd name="connsiteX231" fmla="*/ 5861 w 19998"/>
                <a:gd name="connsiteY231" fmla="*/ 18632 h 19998"/>
                <a:gd name="connsiteX232" fmla="*/ 5732 w 19998"/>
                <a:gd name="connsiteY232" fmla="*/ 18447 h 19998"/>
                <a:gd name="connsiteX233" fmla="*/ 5075 w 19998"/>
                <a:gd name="connsiteY233" fmla="*/ 18310 h 19998"/>
                <a:gd name="connsiteX234" fmla="*/ 4806 w 19998"/>
                <a:gd name="connsiteY234" fmla="*/ 18165 h 19998"/>
                <a:gd name="connsiteX235" fmla="*/ 4725 w 19998"/>
                <a:gd name="connsiteY235" fmla="*/ 18247 h 19998"/>
                <a:gd name="connsiteX236" fmla="*/ 4515 w 19998"/>
                <a:gd name="connsiteY236" fmla="*/ 18101 h 19998"/>
                <a:gd name="connsiteX237" fmla="*/ 4684 w 19998"/>
                <a:gd name="connsiteY237" fmla="*/ 17737 h 19998"/>
                <a:gd name="connsiteX238" fmla="*/ 4415 w 19998"/>
                <a:gd name="connsiteY238" fmla="*/ 17634 h 19998"/>
                <a:gd name="connsiteX239" fmla="*/ 4294 w 19998"/>
                <a:gd name="connsiteY239" fmla="*/ 17594 h 19998"/>
                <a:gd name="connsiteX240" fmla="*/ 4103 w 19998"/>
                <a:gd name="connsiteY240" fmla="*/ 17617 h 19998"/>
                <a:gd name="connsiteX241" fmla="*/ 4063 w 19998"/>
                <a:gd name="connsiteY241" fmla="*/ 17495 h 19998"/>
                <a:gd name="connsiteX242" fmla="*/ 4041 w 19998"/>
                <a:gd name="connsiteY242" fmla="*/ 17495 h 19998"/>
                <a:gd name="connsiteX243" fmla="*/ 4025 w 19998"/>
                <a:gd name="connsiteY243" fmla="*/ 17432 h 19998"/>
                <a:gd name="connsiteX244" fmla="*/ 4103 w 19998"/>
                <a:gd name="connsiteY244" fmla="*/ 17415 h 19998"/>
                <a:gd name="connsiteX245" fmla="*/ 4251 w 19998"/>
                <a:gd name="connsiteY245" fmla="*/ 17389 h 19998"/>
                <a:gd name="connsiteX246" fmla="*/ 4251 w 19998"/>
                <a:gd name="connsiteY246" fmla="*/ 17373 h 19998"/>
                <a:gd name="connsiteX247" fmla="*/ 4499 w 19998"/>
                <a:gd name="connsiteY247" fmla="*/ 17084 h 19998"/>
                <a:gd name="connsiteX248" fmla="*/ 5037 w 19998"/>
                <a:gd name="connsiteY248" fmla="*/ 14969 h 19998"/>
                <a:gd name="connsiteX249" fmla="*/ 5011 w 19998"/>
                <a:gd name="connsiteY249" fmla="*/ 14767 h 19998"/>
                <a:gd name="connsiteX250" fmla="*/ 5218 w 19998"/>
                <a:gd name="connsiteY250" fmla="*/ 14525 h 19998"/>
                <a:gd name="connsiteX251" fmla="*/ 5427 w 19998"/>
                <a:gd name="connsiteY251" fmla="*/ 14583 h 19998"/>
                <a:gd name="connsiteX252" fmla="*/ 5444 w 19998"/>
                <a:gd name="connsiteY252" fmla="*/ 14525 h 19998"/>
                <a:gd name="connsiteX253" fmla="*/ 5387 w 19998"/>
                <a:gd name="connsiteY253" fmla="*/ 14464 h 19998"/>
                <a:gd name="connsiteX254" fmla="*/ 5427 w 19998"/>
                <a:gd name="connsiteY254" fmla="*/ 14485 h 19998"/>
                <a:gd name="connsiteX255" fmla="*/ 5427 w 19998"/>
                <a:gd name="connsiteY255" fmla="*/ 14464 h 19998"/>
                <a:gd name="connsiteX256" fmla="*/ 5218 w 19998"/>
                <a:gd name="connsiteY256" fmla="*/ 14318 h 19998"/>
                <a:gd name="connsiteX257" fmla="*/ 5075 w 19998"/>
                <a:gd name="connsiteY257" fmla="*/ 14647 h 19998"/>
                <a:gd name="connsiteX258" fmla="*/ 5037 w 19998"/>
                <a:gd name="connsiteY258" fmla="*/ 14623 h 19998"/>
                <a:gd name="connsiteX259" fmla="*/ 5427 w 19998"/>
                <a:gd name="connsiteY259" fmla="*/ 12509 h 19998"/>
                <a:gd name="connsiteX260" fmla="*/ 5470 w 19998"/>
                <a:gd name="connsiteY260" fmla="*/ 12492 h 19998"/>
                <a:gd name="connsiteX261" fmla="*/ 5511 w 19998"/>
                <a:gd name="connsiteY261" fmla="*/ 12548 h 19998"/>
                <a:gd name="connsiteX262" fmla="*/ 5961 w 19998"/>
                <a:gd name="connsiteY262" fmla="*/ 13284 h 19998"/>
                <a:gd name="connsiteX263" fmla="*/ 6352 w 19998"/>
                <a:gd name="connsiteY263" fmla="*/ 14017 h 19998"/>
                <a:gd name="connsiteX264" fmla="*/ 6352 w 19998"/>
                <a:gd name="connsiteY264" fmla="*/ 13808 h 19998"/>
                <a:gd name="connsiteX265" fmla="*/ 6001 w 19998"/>
                <a:gd name="connsiteY265" fmla="*/ 13058 h 19998"/>
                <a:gd name="connsiteX266" fmla="*/ 5675 w 19998"/>
                <a:gd name="connsiteY266" fmla="*/ 12532 h 19998"/>
                <a:gd name="connsiteX267" fmla="*/ 5551 w 19998"/>
                <a:gd name="connsiteY267" fmla="*/ 12410 h 19998"/>
                <a:gd name="connsiteX268" fmla="*/ 5258 w 19998"/>
                <a:gd name="connsiteY268" fmla="*/ 12227 h 19998"/>
                <a:gd name="connsiteX269" fmla="*/ 5242 w 19998"/>
                <a:gd name="connsiteY269" fmla="*/ 12243 h 19998"/>
                <a:gd name="connsiteX270" fmla="*/ 5175 w 19998"/>
                <a:gd name="connsiteY270" fmla="*/ 11961 h 19998"/>
                <a:gd name="connsiteX271" fmla="*/ 5363 w 19998"/>
                <a:gd name="connsiteY271" fmla="*/ 11961 h 19998"/>
                <a:gd name="connsiteX272" fmla="*/ 5487 w 19998"/>
                <a:gd name="connsiteY272" fmla="*/ 11653 h 19998"/>
                <a:gd name="connsiteX273" fmla="*/ 5470 w 19998"/>
                <a:gd name="connsiteY273" fmla="*/ 11653 h 19998"/>
                <a:gd name="connsiteX274" fmla="*/ 5470 w 19998"/>
                <a:gd name="connsiteY274" fmla="*/ 11637 h 19998"/>
                <a:gd name="connsiteX275" fmla="*/ 5444 w 19998"/>
                <a:gd name="connsiteY275" fmla="*/ 11268 h 19998"/>
                <a:gd name="connsiteX276" fmla="*/ 5339 w 19998"/>
                <a:gd name="connsiteY276" fmla="*/ 11146 h 19998"/>
                <a:gd name="connsiteX277" fmla="*/ 5251 w 19998"/>
                <a:gd name="connsiteY277" fmla="*/ 10849 h 19998"/>
                <a:gd name="connsiteX278" fmla="*/ 4784 w 19998"/>
                <a:gd name="connsiteY278" fmla="*/ 10539 h 19998"/>
                <a:gd name="connsiteX279" fmla="*/ 4603 w 19998"/>
                <a:gd name="connsiteY279" fmla="*/ 10497 h 19998"/>
                <a:gd name="connsiteX280" fmla="*/ 4620 w 19998"/>
                <a:gd name="connsiteY280" fmla="*/ 10476 h 19998"/>
                <a:gd name="connsiteX281" fmla="*/ 3877 w 19998"/>
                <a:gd name="connsiteY281" fmla="*/ 9395 h 19998"/>
                <a:gd name="connsiteX282" fmla="*/ 3941 w 19998"/>
                <a:gd name="connsiteY282" fmla="*/ 9353 h 19998"/>
                <a:gd name="connsiteX283" fmla="*/ 3918 w 19998"/>
                <a:gd name="connsiteY283" fmla="*/ 9353 h 19998"/>
                <a:gd name="connsiteX284" fmla="*/ 4168 w 19998"/>
                <a:gd name="connsiteY284" fmla="*/ 9071 h 19998"/>
                <a:gd name="connsiteX285" fmla="*/ 3753 w 19998"/>
                <a:gd name="connsiteY285" fmla="*/ 8829 h 19998"/>
                <a:gd name="connsiteX286" fmla="*/ 3899 w 19998"/>
                <a:gd name="connsiteY286" fmla="*/ 8645 h 19998"/>
                <a:gd name="connsiteX287" fmla="*/ 3899 w 19998"/>
                <a:gd name="connsiteY287" fmla="*/ 8521 h 19998"/>
                <a:gd name="connsiteX288" fmla="*/ 4472 w 19998"/>
                <a:gd name="connsiteY288" fmla="*/ 8666 h 19998"/>
                <a:gd name="connsiteX289" fmla="*/ 3877 w 19998"/>
                <a:gd name="connsiteY289" fmla="*/ 8457 h 19998"/>
                <a:gd name="connsiteX290" fmla="*/ 3689 w 19998"/>
                <a:gd name="connsiteY290" fmla="*/ 8587 h 19998"/>
                <a:gd name="connsiteX291" fmla="*/ 3360 w 19998"/>
                <a:gd name="connsiteY291" fmla="*/ 8401 h 19998"/>
                <a:gd name="connsiteX292" fmla="*/ 3303 w 19998"/>
                <a:gd name="connsiteY292" fmla="*/ 8239 h 19998"/>
                <a:gd name="connsiteX293" fmla="*/ 3465 w 19998"/>
                <a:gd name="connsiteY293" fmla="*/ 8077 h 19998"/>
                <a:gd name="connsiteX294" fmla="*/ 3344 w 19998"/>
                <a:gd name="connsiteY294" fmla="*/ 7910 h 19998"/>
                <a:gd name="connsiteX295" fmla="*/ 2844 w 19998"/>
                <a:gd name="connsiteY295" fmla="*/ 7933 h 19998"/>
                <a:gd name="connsiteX296" fmla="*/ 3115 w 19998"/>
                <a:gd name="connsiteY296" fmla="*/ 7651 h 19998"/>
                <a:gd name="connsiteX297" fmla="*/ 2477 w 19998"/>
                <a:gd name="connsiteY297" fmla="*/ 7750 h 19998"/>
                <a:gd name="connsiteX298" fmla="*/ 2477 w 19998"/>
                <a:gd name="connsiteY298" fmla="*/ 7973 h 19998"/>
                <a:gd name="connsiteX299" fmla="*/ 2127 w 19998"/>
                <a:gd name="connsiteY299" fmla="*/ 7442 h 19998"/>
                <a:gd name="connsiteX300" fmla="*/ 1831 w 19998"/>
                <a:gd name="connsiteY300" fmla="*/ 7261 h 19998"/>
                <a:gd name="connsiteX301" fmla="*/ 1260 w 19998"/>
                <a:gd name="connsiteY301" fmla="*/ 6996 h 19998"/>
                <a:gd name="connsiteX302" fmla="*/ 1276 w 19998"/>
                <a:gd name="connsiteY302" fmla="*/ 6975 h 19998"/>
                <a:gd name="connsiteX303" fmla="*/ 1260 w 19998"/>
                <a:gd name="connsiteY303" fmla="*/ 6958 h 19998"/>
                <a:gd name="connsiteX304" fmla="*/ 1172 w 19998"/>
                <a:gd name="connsiteY304" fmla="*/ 6892 h 19998"/>
                <a:gd name="connsiteX305" fmla="*/ 886 w 19998"/>
                <a:gd name="connsiteY305" fmla="*/ 6975 h 19998"/>
                <a:gd name="connsiteX306" fmla="*/ 679 w 19998"/>
                <a:gd name="connsiteY306" fmla="*/ 7099 h 19998"/>
                <a:gd name="connsiteX307" fmla="*/ 533 w 19998"/>
                <a:gd name="connsiteY307" fmla="*/ 7078 h 19998"/>
                <a:gd name="connsiteX308" fmla="*/ 533 w 19998"/>
                <a:gd name="connsiteY308" fmla="*/ 7022 h 19998"/>
                <a:gd name="connsiteX309" fmla="*/ 574 w 19998"/>
                <a:gd name="connsiteY309" fmla="*/ 6996 h 19998"/>
                <a:gd name="connsiteX310" fmla="*/ 305 w 19998"/>
                <a:gd name="connsiteY310" fmla="*/ 6568 h 19998"/>
                <a:gd name="connsiteX311" fmla="*/ 264 w 19998"/>
                <a:gd name="connsiteY311" fmla="*/ 6594 h 19998"/>
                <a:gd name="connsiteX312" fmla="*/ 164 w 19998"/>
                <a:gd name="connsiteY312" fmla="*/ 6528 h 19998"/>
                <a:gd name="connsiteX313" fmla="*/ 0 w 19998"/>
                <a:gd name="connsiteY313" fmla="*/ 6490 h 19998"/>
                <a:gd name="connsiteX314" fmla="*/ 17 w 19998"/>
                <a:gd name="connsiteY314" fmla="*/ 6465 h 19998"/>
                <a:gd name="connsiteX315" fmla="*/ 57 w 19998"/>
                <a:gd name="connsiteY315" fmla="*/ 6465 h 19998"/>
                <a:gd name="connsiteX316" fmla="*/ 695 w 19998"/>
                <a:gd name="connsiteY316" fmla="*/ 6408 h 19998"/>
                <a:gd name="connsiteX317" fmla="*/ 760 w 19998"/>
                <a:gd name="connsiteY317" fmla="*/ 6262 h 19998"/>
                <a:gd name="connsiteX318" fmla="*/ 433 w 19998"/>
                <a:gd name="connsiteY318" fmla="*/ 6084 h 19998"/>
                <a:gd name="connsiteX319" fmla="*/ 348 w 19998"/>
                <a:gd name="connsiteY319" fmla="*/ 6204 h 19998"/>
                <a:gd name="connsiteX320" fmla="*/ 329 w 19998"/>
                <a:gd name="connsiteY320" fmla="*/ 6204 h 19998"/>
                <a:gd name="connsiteX321" fmla="*/ 305 w 19998"/>
                <a:gd name="connsiteY321" fmla="*/ 6060 h 19998"/>
                <a:gd name="connsiteX322" fmla="*/ 348 w 19998"/>
                <a:gd name="connsiteY322" fmla="*/ 6044 h 19998"/>
                <a:gd name="connsiteX323" fmla="*/ 348 w 19998"/>
                <a:gd name="connsiteY323" fmla="*/ 5997 h 19998"/>
                <a:gd name="connsiteX324" fmla="*/ 248 w 19998"/>
                <a:gd name="connsiteY324" fmla="*/ 5997 h 19998"/>
                <a:gd name="connsiteX325" fmla="*/ 221 w 19998"/>
                <a:gd name="connsiteY325" fmla="*/ 5938 h 19998"/>
                <a:gd name="connsiteX326" fmla="*/ 329 w 19998"/>
                <a:gd name="connsiteY326" fmla="*/ 5938 h 19998"/>
                <a:gd name="connsiteX327" fmla="*/ 348 w 19998"/>
                <a:gd name="connsiteY327" fmla="*/ 5818 h 19998"/>
                <a:gd name="connsiteX328" fmla="*/ 391 w 19998"/>
                <a:gd name="connsiteY328" fmla="*/ 5818 h 19998"/>
                <a:gd name="connsiteX329" fmla="*/ 369 w 19998"/>
                <a:gd name="connsiteY329" fmla="*/ 5917 h 19998"/>
                <a:gd name="connsiteX330" fmla="*/ 433 w 19998"/>
                <a:gd name="connsiteY330" fmla="*/ 5877 h 19998"/>
                <a:gd name="connsiteX331" fmla="*/ 433 w 19998"/>
                <a:gd name="connsiteY331" fmla="*/ 5898 h 19998"/>
                <a:gd name="connsiteX332" fmla="*/ 410 w 19998"/>
                <a:gd name="connsiteY332" fmla="*/ 5917 h 19998"/>
                <a:gd name="connsiteX333" fmla="*/ 555 w 19998"/>
                <a:gd name="connsiteY333" fmla="*/ 5938 h 19998"/>
                <a:gd name="connsiteX334" fmla="*/ 555 w 19998"/>
                <a:gd name="connsiteY334" fmla="*/ 5955 h 19998"/>
                <a:gd name="connsiteX335" fmla="*/ 738 w 19998"/>
                <a:gd name="connsiteY335" fmla="*/ 5938 h 19998"/>
                <a:gd name="connsiteX336" fmla="*/ 695 w 19998"/>
                <a:gd name="connsiteY336" fmla="*/ 5835 h 19998"/>
                <a:gd name="connsiteX337" fmla="*/ 655 w 19998"/>
                <a:gd name="connsiteY337" fmla="*/ 5835 h 19998"/>
                <a:gd name="connsiteX338" fmla="*/ 598 w 19998"/>
                <a:gd name="connsiteY338" fmla="*/ 5736 h 19998"/>
                <a:gd name="connsiteX339" fmla="*/ 141 w 19998"/>
                <a:gd name="connsiteY339" fmla="*/ 5778 h 19998"/>
                <a:gd name="connsiteX340" fmla="*/ 141 w 19998"/>
                <a:gd name="connsiteY340" fmla="*/ 5795 h 19998"/>
                <a:gd name="connsiteX341" fmla="*/ 17 w 19998"/>
                <a:gd name="connsiteY341" fmla="*/ 5818 h 19998"/>
                <a:gd name="connsiteX342" fmla="*/ 141 w 19998"/>
                <a:gd name="connsiteY342" fmla="*/ 5287 h 19998"/>
                <a:gd name="connsiteX343" fmla="*/ 181 w 19998"/>
                <a:gd name="connsiteY343" fmla="*/ 5268 h 19998"/>
                <a:gd name="connsiteX344" fmla="*/ 348 w 19998"/>
                <a:gd name="connsiteY344" fmla="*/ 5247 h 19998"/>
                <a:gd name="connsiteX345" fmla="*/ 450 w 19998"/>
                <a:gd name="connsiteY345" fmla="*/ 5149 h 19998"/>
                <a:gd name="connsiteX346" fmla="*/ 617 w 19998"/>
                <a:gd name="connsiteY346" fmla="*/ 5149 h 19998"/>
                <a:gd name="connsiteX347" fmla="*/ 803 w 19998"/>
                <a:gd name="connsiteY347" fmla="*/ 5085 h 19998"/>
                <a:gd name="connsiteX348" fmla="*/ 826 w 19998"/>
                <a:gd name="connsiteY348" fmla="*/ 5106 h 19998"/>
                <a:gd name="connsiteX349" fmla="*/ 803 w 19998"/>
                <a:gd name="connsiteY349" fmla="*/ 5149 h 19998"/>
                <a:gd name="connsiteX350" fmla="*/ 1276 w 19998"/>
                <a:gd name="connsiteY350" fmla="*/ 5022 h 19998"/>
                <a:gd name="connsiteX351" fmla="*/ 1276 w 19998"/>
                <a:gd name="connsiteY351" fmla="*/ 5003 h 19998"/>
                <a:gd name="connsiteX352" fmla="*/ 1276 w 19998"/>
                <a:gd name="connsiteY352" fmla="*/ 5022 h 19998"/>
                <a:gd name="connsiteX353" fmla="*/ 1298 w 19998"/>
                <a:gd name="connsiteY353" fmla="*/ 5022 h 19998"/>
                <a:gd name="connsiteX354" fmla="*/ 1341 w 19998"/>
                <a:gd name="connsiteY354" fmla="*/ 5165 h 19998"/>
                <a:gd name="connsiteX355" fmla="*/ 1524 w 19998"/>
                <a:gd name="connsiteY355" fmla="*/ 5069 h 19998"/>
                <a:gd name="connsiteX356" fmla="*/ 1562 w 19998"/>
                <a:gd name="connsiteY356" fmla="*/ 5069 h 19998"/>
                <a:gd name="connsiteX357" fmla="*/ 1815 w 19998"/>
                <a:gd name="connsiteY357" fmla="*/ 5125 h 19998"/>
                <a:gd name="connsiteX358" fmla="*/ 1936 w 19998"/>
                <a:gd name="connsiteY358" fmla="*/ 5165 h 19998"/>
                <a:gd name="connsiteX359" fmla="*/ 1936 w 19998"/>
                <a:gd name="connsiteY359" fmla="*/ 5149 h 19998"/>
                <a:gd name="connsiteX360" fmla="*/ 1979 w 19998"/>
                <a:gd name="connsiteY360" fmla="*/ 5003 h 19998"/>
                <a:gd name="connsiteX361" fmla="*/ 1936 w 19998"/>
                <a:gd name="connsiteY361" fmla="*/ 4939 h 19998"/>
                <a:gd name="connsiteX362" fmla="*/ 2103 w 19998"/>
                <a:gd name="connsiteY362" fmla="*/ 4820 h 19998"/>
                <a:gd name="connsiteX363" fmla="*/ 2496 w 19998"/>
                <a:gd name="connsiteY363" fmla="*/ 4777 h 19998"/>
                <a:gd name="connsiteX364" fmla="*/ 2536 w 19998"/>
                <a:gd name="connsiteY364" fmla="*/ 4860 h 19998"/>
                <a:gd name="connsiteX365" fmla="*/ 2722 w 19998"/>
                <a:gd name="connsiteY365" fmla="*/ 4761 h 19998"/>
                <a:gd name="connsiteX366" fmla="*/ 2722 w 19998"/>
                <a:gd name="connsiteY366" fmla="*/ 4900 h 19998"/>
                <a:gd name="connsiteX367" fmla="*/ 2805 w 19998"/>
                <a:gd name="connsiteY367" fmla="*/ 4923 h 19998"/>
                <a:gd name="connsiteX368" fmla="*/ 2970 w 19998"/>
                <a:gd name="connsiteY368" fmla="*/ 5189 h 19998"/>
                <a:gd name="connsiteX369" fmla="*/ 3256 w 19998"/>
                <a:gd name="connsiteY369" fmla="*/ 5673 h 19998"/>
                <a:gd name="connsiteX370" fmla="*/ 3608 w 19998"/>
                <a:gd name="connsiteY370" fmla="*/ 5391 h 19998"/>
                <a:gd name="connsiteX371" fmla="*/ 3860 w 19998"/>
                <a:gd name="connsiteY371" fmla="*/ 5268 h 19998"/>
                <a:gd name="connsiteX372" fmla="*/ 3999 w 19998"/>
                <a:gd name="connsiteY372" fmla="*/ 5534 h 19998"/>
                <a:gd name="connsiteX373" fmla="*/ 4351 w 19998"/>
                <a:gd name="connsiteY373" fmla="*/ 5351 h 19998"/>
                <a:gd name="connsiteX374" fmla="*/ 4580 w 19998"/>
                <a:gd name="connsiteY374" fmla="*/ 5268 h 19998"/>
                <a:gd name="connsiteX375" fmla="*/ 4580 w 19998"/>
                <a:gd name="connsiteY375" fmla="*/ 5471 h 19998"/>
                <a:gd name="connsiteX376" fmla="*/ 4994 w 19998"/>
                <a:gd name="connsiteY376" fmla="*/ 5449 h 19998"/>
                <a:gd name="connsiteX377" fmla="*/ 5323 w 19998"/>
                <a:gd name="connsiteY377" fmla="*/ 5471 h 19998"/>
                <a:gd name="connsiteX378" fmla="*/ 5242 w 19998"/>
                <a:gd name="connsiteY378" fmla="*/ 5407 h 19998"/>
                <a:gd name="connsiteX379" fmla="*/ 4994 w 19998"/>
                <a:gd name="connsiteY379" fmla="*/ 5003 h 19998"/>
                <a:gd name="connsiteX380" fmla="*/ 4970 w 19998"/>
                <a:gd name="connsiteY380" fmla="*/ 5003 h 19998"/>
                <a:gd name="connsiteX381" fmla="*/ 5054 w 19998"/>
                <a:gd name="connsiteY381" fmla="*/ 4618 h 19998"/>
                <a:gd name="connsiteX382" fmla="*/ 5054 w 19998"/>
                <a:gd name="connsiteY382" fmla="*/ 4601 h 19998"/>
                <a:gd name="connsiteX383" fmla="*/ 5037 w 19998"/>
                <a:gd name="connsiteY383" fmla="*/ 4618 h 19998"/>
                <a:gd name="connsiteX384" fmla="*/ 5011 w 19998"/>
                <a:gd name="connsiteY384" fmla="*/ 4131 h 19998"/>
                <a:gd name="connsiteX385" fmla="*/ 4642 w 19998"/>
                <a:gd name="connsiteY385" fmla="*/ 3335 h 19998"/>
                <a:gd name="connsiteX386" fmla="*/ 4663 w 19998"/>
                <a:gd name="connsiteY386" fmla="*/ 3092 h 19998"/>
                <a:gd name="connsiteX387" fmla="*/ 4563 w 19998"/>
                <a:gd name="connsiteY387" fmla="*/ 3050 h 19998"/>
                <a:gd name="connsiteX388" fmla="*/ 4684 w 19998"/>
                <a:gd name="connsiteY388" fmla="*/ 2947 h 19998"/>
                <a:gd name="connsiteX389" fmla="*/ 5242 w 19998"/>
                <a:gd name="connsiteY389" fmla="*/ 3092 h 19998"/>
                <a:gd name="connsiteX390" fmla="*/ 5258 w 19998"/>
                <a:gd name="connsiteY390" fmla="*/ 3029 h 19998"/>
                <a:gd name="connsiteX391" fmla="*/ 5570 w 19998"/>
                <a:gd name="connsiteY391" fmla="*/ 3050 h 19998"/>
                <a:gd name="connsiteX392" fmla="*/ 5632 w 19998"/>
                <a:gd name="connsiteY392" fmla="*/ 3252 h 19998"/>
                <a:gd name="connsiteX393" fmla="*/ 5592 w 19998"/>
                <a:gd name="connsiteY393" fmla="*/ 3252 h 19998"/>
                <a:gd name="connsiteX394" fmla="*/ 5570 w 19998"/>
                <a:gd name="connsiteY394" fmla="*/ 3316 h 19998"/>
                <a:gd name="connsiteX395" fmla="*/ 5511 w 19998"/>
                <a:gd name="connsiteY395" fmla="*/ 3316 h 19998"/>
                <a:gd name="connsiteX396" fmla="*/ 5675 w 19998"/>
                <a:gd name="connsiteY396" fmla="*/ 3800 h 19998"/>
                <a:gd name="connsiteX397" fmla="*/ 5649 w 19998"/>
                <a:gd name="connsiteY397" fmla="*/ 3826 h 19998"/>
                <a:gd name="connsiteX398" fmla="*/ 5732 w 19998"/>
                <a:gd name="connsiteY398" fmla="*/ 3842 h 19998"/>
                <a:gd name="connsiteX399" fmla="*/ 5713 w 19998"/>
                <a:gd name="connsiteY399" fmla="*/ 3842 h 19998"/>
                <a:gd name="connsiteX400" fmla="*/ 5732 w 19998"/>
                <a:gd name="connsiteY400" fmla="*/ 3882 h 19998"/>
                <a:gd name="connsiteX401" fmla="*/ 5775 w 19998"/>
                <a:gd name="connsiteY401" fmla="*/ 3882 h 19998"/>
                <a:gd name="connsiteX402" fmla="*/ 5861 w 19998"/>
                <a:gd name="connsiteY402" fmla="*/ 3762 h 19998"/>
                <a:gd name="connsiteX403" fmla="*/ 6499 w 19998"/>
                <a:gd name="connsiteY403" fmla="*/ 3906 h 19998"/>
                <a:gd name="connsiteX404" fmla="*/ 7611 w 19998"/>
                <a:gd name="connsiteY404" fmla="*/ 3826 h 19998"/>
                <a:gd name="connsiteX405" fmla="*/ 7923 w 19998"/>
                <a:gd name="connsiteY405" fmla="*/ 3722 h 19998"/>
                <a:gd name="connsiteX406" fmla="*/ 8045 w 19998"/>
                <a:gd name="connsiteY406" fmla="*/ 3703 h 19998"/>
                <a:gd name="connsiteX407" fmla="*/ 7611 w 19998"/>
                <a:gd name="connsiteY407" fmla="*/ 3600 h 19998"/>
                <a:gd name="connsiteX408" fmla="*/ 7611 w 19998"/>
                <a:gd name="connsiteY408" fmla="*/ 3581 h 19998"/>
                <a:gd name="connsiteX409" fmla="*/ 7799 w 19998"/>
                <a:gd name="connsiteY409" fmla="*/ 3092 h 19998"/>
                <a:gd name="connsiteX410" fmla="*/ 9574 w 19998"/>
                <a:gd name="connsiteY410" fmla="*/ 2317 h 19998"/>
                <a:gd name="connsiteX411" fmla="*/ 9843 w 19998"/>
                <a:gd name="connsiteY411" fmla="*/ 1993 h 19998"/>
                <a:gd name="connsiteX412" fmla="*/ 9902 w 19998"/>
                <a:gd name="connsiteY412" fmla="*/ 2051 h 19998"/>
                <a:gd name="connsiteX413" fmla="*/ 10031 w 19998"/>
                <a:gd name="connsiteY413" fmla="*/ 2051 h 19998"/>
                <a:gd name="connsiteX414" fmla="*/ 9964 w 19998"/>
                <a:gd name="connsiteY414" fmla="*/ 1972 h 19998"/>
                <a:gd name="connsiteX415" fmla="*/ 9943 w 19998"/>
                <a:gd name="connsiteY415" fmla="*/ 1993 h 19998"/>
                <a:gd name="connsiteX416" fmla="*/ 9843 w 19998"/>
                <a:gd name="connsiteY416" fmla="*/ 1645 h 19998"/>
                <a:gd name="connsiteX417" fmla="*/ 9902 w 19998"/>
                <a:gd name="connsiteY417" fmla="*/ 1645 h 19998"/>
                <a:gd name="connsiteX418" fmla="*/ 9902 w 19998"/>
                <a:gd name="connsiteY418" fmla="*/ 1628 h 19998"/>
                <a:gd name="connsiteX419" fmla="*/ 9902 w 19998"/>
                <a:gd name="connsiteY419" fmla="*/ 1607 h 19998"/>
                <a:gd name="connsiteX420" fmla="*/ 9843 w 19998"/>
                <a:gd name="connsiteY420" fmla="*/ 1542 h 19998"/>
                <a:gd name="connsiteX421" fmla="*/ 9886 w 19998"/>
                <a:gd name="connsiteY421" fmla="*/ 1260 h 19998"/>
                <a:gd name="connsiteX422" fmla="*/ 9926 w 19998"/>
                <a:gd name="connsiteY422" fmla="*/ 1243 h 19998"/>
                <a:gd name="connsiteX423" fmla="*/ 9886 w 19998"/>
                <a:gd name="connsiteY423" fmla="*/ 815 h 19998"/>
                <a:gd name="connsiteX424" fmla="*/ 9902 w 19998"/>
                <a:gd name="connsiteY424" fmla="*/ 815 h 19998"/>
                <a:gd name="connsiteX425" fmla="*/ 9886 w 19998"/>
                <a:gd name="connsiteY425" fmla="*/ 484 h 19998"/>
                <a:gd name="connsiteX426" fmla="*/ 10645 w 19998"/>
                <a:gd name="connsiteY426" fmla="*/ 186 h 19998"/>
                <a:gd name="connsiteX427" fmla="*/ 11307 w 19998"/>
                <a:gd name="connsiteY427" fmla="*/ 0 h 19998"/>
                <a:gd name="connsiteX428" fmla="*/ 11431 w 19998"/>
                <a:gd name="connsiteY428" fmla="*/ 324 h 19998"/>
                <a:gd name="connsiteX429" fmla="*/ 11431 w 19998"/>
                <a:gd name="connsiteY429" fmla="*/ 630 h 19998"/>
                <a:gd name="connsiteX430" fmla="*/ 11577 w 19998"/>
                <a:gd name="connsiteY430" fmla="*/ 630 h 19998"/>
                <a:gd name="connsiteX431" fmla="*/ 11700 w 19998"/>
                <a:gd name="connsiteY431" fmla="*/ 832 h 19998"/>
                <a:gd name="connsiteX432" fmla="*/ 11822 w 19998"/>
                <a:gd name="connsiteY432" fmla="*/ 895 h 19998"/>
                <a:gd name="connsiteX433" fmla="*/ 12158 w 19998"/>
                <a:gd name="connsiteY433" fmla="*/ 670 h 19998"/>
                <a:gd name="connsiteX434" fmla="*/ 12279 w 19998"/>
                <a:gd name="connsiteY434" fmla="*/ 792 h 19998"/>
                <a:gd name="connsiteX435" fmla="*/ 12255 w 19998"/>
                <a:gd name="connsiteY435" fmla="*/ 815 h 19998"/>
                <a:gd name="connsiteX436" fmla="*/ 12360 w 19998"/>
                <a:gd name="connsiteY436" fmla="*/ 895 h 19998"/>
                <a:gd name="connsiteX437" fmla="*/ 12360 w 19998"/>
                <a:gd name="connsiteY437" fmla="*/ 912 h 19998"/>
                <a:gd name="connsiteX438" fmla="*/ 12339 w 19998"/>
                <a:gd name="connsiteY438" fmla="*/ 935 h 19998"/>
                <a:gd name="connsiteX439" fmla="*/ 12548 w 19998"/>
                <a:gd name="connsiteY439" fmla="*/ 1342 h 19998"/>
                <a:gd name="connsiteX440" fmla="*/ 12753 w 19998"/>
                <a:gd name="connsiteY440" fmla="*/ 1260 h 19998"/>
                <a:gd name="connsiteX441" fmla="*/ 12729 w 19998"/>
                <a:gd name="connsiteY441" fmla="*/ 1363 h 19998"/>
                <a:gd name="connsiteX442" fmla="*/ 12834 w 19998"/>
                <a:gd name="connsiteY442" fmla="*/ 1323 h 19998"/>
                <a:gd name="connsiteX443" fmla="*/ 12853 w 19998"/>
                <a:gd name="connsiteY443" fmla="*/ 1342 h 19998"/>
                <a:gd name="connsiteX444" fmla="*/ 12901 w 19998"/>
                <a:gd name="connsiteY444" fmla="*/ 1342 h 19998"/>
                <a:gd name="connsiteX445" fmla="*/ 13039 w 19998"/>
                <a:gd name="connsiteY445" fmla="*/ 1769 h 19998"/>
                <a:gd name="connsiteX446" fmla="*/ 13039 w 19998"/>
                <a:gd name="connsiteY446" fmla="*/ 1751 h 19998"/>
                <a:gd name="connsiteX447" fmla="*/ 13065 w 19998"/>
                <a:gd name="connsiteY447" fmla="*/ 1751 h 19998"/>
                <a:gd name="connsiteX448" fmla="*/ 13082 w 19998"/>
                <a:gd name="connsiteY448" fmla="*/ 1671 h 19998"/>
                <a:gd name="connsiteX449" fmla="*/ 13186 w 19998"/>
                <a:gd name="connsiteY449" fmla="*/ 1645 h 19998"/>
                <a:gd name="connsiteX450" fmla="*/ 13203 w 19998"/>
                <a:gd name="connsiteY450" fmla="*/ 1671 h 19998"/>
                <a:gd name="connsiteX451" fmla="*/ 13203 w 19998"/>
                <a:gd name="connsiteY451" fmla="*/ 1645 h 19998"/>
                <a:gd name="connsiteX452" fmla="*/ 13267 w 19998"/>
                <a:gd name="connsiteY452" fmla="*/ 1645 h 19998"/>
                <a:gd name="connsiteX453" fmla="*/ 13267 w 19998"/>
                <a:gd name="connsiteY453" fmla="*/ 1671 h 19998"/>
                <a:gd name="connsiteX454" fmla="*/ 13308 w 19998"/>
                <a:gd name="connsiteY454" fmla="*/ 1687 h 19998"/>
                <a:gd name="connsiteX455" fmla="*/ 13308 w 19998"/>
                <a:gd name="connsiteY455" fmla="*/ 1711 h 19998"/>
                <a:gd name="connsiteX456" fmla="*/ 13515 w 19998"/>
                <a:gd name="connsiteY456" fmla="*/ 1628 h 19998"/>
                <a:gd name="connsiteX457" fmla="*/ 13598 w 19998"/>
                <a:gd name="connsiteY457" fmla="*/ 1751 h 19998"/>
                <a:gd name="connsiteX458" fmla="*/ 13660 w 19998"/>
                <a:gd name="connsiteY458" fmla="*/ 1769 h 19998"/>
                <a:gd name="connsiteX459" fmla="*/ 13660 w 19998"/>
                <a:gd name="connsiteY459" fmla="*/ 1833 h 19998"/>
                <a:gd name="connsiteX460" fmla="*/ 13677 w 19998"/>
                <a:gd name="connsiteY460" fmla="*/ 1833 h 19998"/>
                <a:gd name="connsiteX461" fmla="*/ 13677 w 19998"/>
                <a:gd name="connsiteY461" fmla="*/ 1849 h 19998"/>
                <a:gd name="connsiteX462" fmla="*/ 13725 w 19998"/>
                <a:gd name="connsiteY462" fmla="*/ 1849 h 19998"/>
                <a:gd name="connsiteX463" fmla="*/ 13703 w 19998"/>
                <a:gd name="connsiteY463" fmla="*/ 1833 h 19998"/>
                <a:gd name="connsiteX464" fmla="*/ 13725 w 19998"/>
                <a:gd name="connsiteY464" fmla="*/ 1791 h 19998"/>
                <a:gd name="connsiteX465" fmla="*/ 13808 w 19998"/>
                <a:gd name="connsiteY465" fmla="*/ 1873 h 19998"/>
                <a:gd name="connsiteX466" fmla="*/ 13725 w 19998"/>
                <a:gd name="connsiteY466" fmla="*/ 2155 h 19998"/>
                <a:gd name="connsiteX467" fmla="*/ 13725 w 19998"/>
                <a:gd name="connsiteY467" fmla="*/ 2138 h 19998"/>
                <a:gd name="connsiteX468" fmla="*/ 13784 w 19998"/>
                <a:gd name="connsiteY468" fmla="*/ 2155 h 19998"/>
                <a:gd name="connsiteX469" fmla="*/ 13825 w 19998"/>
                <a:gd name="connsiteY469" fmla="*/ 2301 h 19998"/>
                <a:gd name="connsiteX470" fmla="*/ 13703 w 19998"/>
                <a:gd name="connsiteY470" fmla="*/ 2420 h 19998"/>
                <a:gd name="connsiteX471" fmla="*/ 13741 w 19998"/>
                <a:gd name="connsiteY471" fmla="*/ 2463 h 19998"/>
                <a:gd name="connsiteX472" fmla="*/ 13703 w 19998"/>
                <a:gd name="connsiteY472" fmla="*/ 2503 h 19998"/>
                <a:gd name="connsiteX473" fmla="*/ 13784 w 19998"/>
                <a:gd name="connsiteY473" fmla="*/ 2519 h 19998"/>
                <a:gd name="connsiteX474" fmla="*/ 13784 w 19998"/>
                <a:gd name="connsiteY474" fmla="*/ 2540 h 19998"/>
                <a:gd name="connsiteX475" fmla="*/ 13849 w 19998"/>
                <a:gd name="connsiteY475" fmla="*/ 2540 h 19998"/>
                <a:gd name="connsiteX476" fmla="*/ 14280 w 19998"/>
                <a:gd name="connsiteY476" fmla="*/ 2540 h 19998"/>
                <a:gd name="connsiteX477" fmla="*/ 14527 w 19998"/>
                <a:gd name="connsiteY477" fmla="*/ 2437 h 19998"/>
                <a:gd name="connsiteX478" fmla="*/ 14527 w 19998"/>
                <a:gd name="connsiteY478" fmla="*/ 2218 h 19998"/>
                <a:gd name="connsiteX479" fmla="*/ 14715 w 19998"/>
                <a:gd name="connsiteY479" fmla="*/ 2051 h 19998"/>
                <a:gd name="connsiteX480" fmla="*/ 14815 w 19998"/>
                <a:gd name="connsiteY480" fmla="*/ 2115 h 19998"/>
                <a:gd name="connsiteX481" fmla="*/ 14775 w 19998"/>
                <a:gd name="connsiteY481" fmla="*/ 2138 h 19998"/>
                <a:gd name="connsiteX482" fmla="*/ 14796 w 19998"/>
                <a:gd name="connsiteY482" fmla="*/ 2218 h 19998"/>
                <a:gd name="connsiteX483" fmla="*/ 14756 w 19998"/>
                <a:gd name="connsiteY483" fmla="*/ 2195 h 19998"/>
                <a:gd name="connsiteX484" fmla="*/ 14732 w 19998"/>
                <a:gd name="connsiteY484" fmla="*/ 2218 h 19998"/>
                <a:gd name="connsiteX485" fmla="*/ 14756 w 19998"/>
                <a:gd name="connsiteY485" fmla="*/ 2237 h 19998"/>
                <a:gd name="connsiteX486" fmla="*/ 14732 w 19998"/>
                <a:gd name="connsiteY486" fmla="*/ 2275 h 19998"/>
                <a:gd name="connsiteX487" fmla="*/ 14715 w 19998"/>
                <a:gd name="connsiteY487" fmla="*/ 2275 h 19998"/>
                <a:gd name="connsiteX488" fmla="*/ 14756 w 19998"/>
                <a:gd name="connsiteY488" fmla="*/ 2341 h 19998"/>
                <a:gd name="connsiteX489" fmla="*/ 14675 w 19998"/>
                <a:gd name="connsiteY489" fmla="*/ 2519 h 19998"/>
                <a:gd name="connsiteX490" fmla="*/ 14815 w 19998"/>
                <a:gd name="connsiteY490" fmla="*/ 2622 h 19998"/>
                <a:gd name="connsiteX491" fmla="*/ 14796 w 19998"/>
                <a:gd name="connsiteY491" fmla="*/ 2904 h 19998"/>
                <a:gd name="connsiteX492" fmla="*/ 14918 w 19998"/>
                <a:gd name="connsiteY492" fmla="*/ 2904 h 19998"/>
                <a:gd name="connsiteX493" fmla="*/ 14918 w 19998"/>
                <a:gd name="connsiteY493" fmla="*/ 2867 h 19998"/>
                <a:gd name="connsiteX494" fmla="*/ 15001 w 19998"/>
                <a:gd name="connsiteY494" fmla="*/ 2888 h 19998"/>
                <a:gd name="connsiteX495" fmla="*/ 15230 w 19998"/>
                <a:gd name="connsiteY495" fmla="*/ 3074 h 19998"/>
                <a:gd name="connsiteX496" fmla="*/ 15249 w 19998"/>
                <a:gd name="connsiteY496" fmla="*/ 3050 h 19998"/>
                <a:gd name="connsiteX497" fmla="*/ 15249 w 19998"/>
                <a:gd name="connsiteY497" fmla="*/ 3114 h 19998"/>
                <a:gd name="connsiteX498" fmla="*/ 15330 w 19998"/>
                <a:gd name="connsiteY498" fmla="*/ 3114 h 19998"/>
                <a:gd name="connsiteX499" fmla="*/ 15418 w 19998"/>
                <a:gd name="connsiteY499" fmla="*/ 3114 h 19998"/>
                <a:gd name="connsiteX500" fmla="*/ 15499 w 19998"/>
                <a:gd name="connsiteY500" fmla="*/ 3196 h 19998"/>
                <a:gd name="connsiteX501" fmla="*/ 15475 w 19998"/>
                <a:gd name="connsiteY501" fmla="*/ 3252 h 19998"/>
                <a:gd name="connsiteX502" fmla="*/ 15499 w 19998"/>
                <a:gd name="connsiteY502" fmla="*/ 3295 h 19998"/>
                <a:gd name="connsiteX503" fmla="*/ 15499 w 19998"/>
                <a:gd name="connsiteY503" fmla="*/ 3276 h 19998"/>
                <a:gd name="connsiteX504" fmla="*/ 15599 w 19998"/>
                <a:gd name="connsiteY504" fmla="*/ 3276 h 19998"/>
                <a:gd name="connsiteX505" fmla="*/ 15704 w 19998"/>
                <a:gd name="connsiteY505" fmla="*/ 3374 h 19998"/>
                <a:gd name="connsiteX506" fmla="*/ 15682 w 19998"/>
                <a:gd name="connsiteY506" fmla="*/ 3414 h 19998"/>
                <a:gd name="connsiteX507" fmla="*/ 15723 w 19998"/>
                <a:gd name="connsiteY507" fmla="*/ 3478 h 19998"/>
                <a:gd name="connsiteX508" fmla="*/ 15704 w 19998"/>
                <a:gd name="connsiteY508" fmla="*/ 3497 h 19998"/>
                <a:gd name="connsiteX509" fmla="*/ 15747 w 19998"/>
                <a:gd name="connsiteY509" fmla="*/ 3534 h 19998"/>
                <a:gd name="connsiteX510" fmla="*/ 15747 w 19998"/>
                <a:gd name="connsiteY510" fmla="*/ 3518 h 19998"/>
                <a:gd name="connsiteX511" fmla="*/ 15935 w 19998"/>
                <a:gd name="connsiteY511" fmla="*/ 3478 h 19998"/>
                <a:gd name="connsiteX512" fmla="*/ 15935 w 19998"/>
                <a:gd name="connsiteY512" fmla="*/ 3518 h 19998"/>
                <a:gd name="connsiteX513" fmla="*/ 15951 w 19998"/>
                <a:gd name="connsiteY513" fmla="*/ 3518 h 19998"/>
                <a:gd name="connsiteX514" fmla="*/ 15992 w 19998"/>
                <a:gd name="connsiteY514" fmla="*/ 3414 h 19998"/>
                <a:gd name="connsiteX515" fmla="*/ 16156 w 19998"/>
                <a:gd name="connsiteY515" fmla="*/ 3414 h 19998"/>
                <a:gd name="connsiteX516" fmla="*/ 16156 w 19998"/>
                <a:gd name="connsiteY516" fmla="*/ 3374 h 19998"/>
                <a:gd name="connsiteX517" fmla="*/ 16302 w 19998"/>
                <a:gd name="connsiteY517" fmla="*/ 3436 h 19998"/>
                <a:gd name="connsiteX518" fmla="*/ 16285 w 19998"/>
                <a:gd name="connsiteY518" fmla="*/ 3454 h 19998"/>
                <a:gd name="connsiteX519" fmla="*/ 16366 w 19998"/>
                <a:gd name="connsiteY519" fmla="*/ 3518 h 19998"/>
                <a:gd name="connsiteX520" fmla="*/ 16490 w 19998"/>
                <a:gd name="connsiteY520" fmla="*/ 3518 h 19998"/>
                <a:gd name="connsiteX521" fmla="*/ 16506 w 19998"/>
                <a:gd name="connsiteY521" fmla="*/ 3600 h 19998"/>
                <a:gd name="connsiteX522" fmla="*/ 16590 w 19998"/>
                <a:gd name="connsiteY522" fmla="*/ 3624 h 19998"/>
                <a:gd name="connsiteX523" fmla="*/ 16611 w 19998"/>
                <a:gd name="connsiteY523" fmla="*/ 3581 h 19998"/>
                <a:gd name="connsiteX524" fmla="*/ 16694 w 19998"/>
                <a:gd name="connsiteY524" fmla="*/ 3600 h 19998"/>
                <a:gd name="connsiteX525" fmla="*/ 16694 w 19998"/>
                <a:gd name="connsiteY525" fmla="*/ 3560 h 19998"/>
                <a:gd name="connsiteX526" fmla="*/ 16716 w 19998"/>
                <a:gd name="connsiteY526" fmla="*/ 3560 h 19998"/>
                <a:gd name="connsiteX527" fmla="*/ 16716 w 19998"/>
                <a:gd name="connsiteY527" fmla="*/ 3518 h 19998"/>
                <a:gd name="connsiteX528" fmla="*/ 16759 w 19998"/>
                <a:gd name="connsiteY528" fmla="*/ 3497 h 19998"/>
                <a:gd name="connsiteX529" fmla="*/ 16759 w 19998"/>
                <a:gd name="connsiteY529" fmla="*/ 3478 h 19998"/>
                <a:gd name="connsiteX530" fmla="*/ 16940 w 19998"/>
                <a:gd name="connsiteY530" fmla="*/ 3478 h 19998"/>
                <a:gd name="connsiteX531" fmla="*/ 17085 w 19998"/>
                <a:gd name="connsiteY531" fmla="*/ 3560 h 19998"/>
                <a:gd name="connsiteX532" fmla="*/ 17085 w 19998"/>
                <a:gd name="connsiteY532" fmla="*/ 3534 h 19998"/>
                <a:gd name="connsiteX533" fmla="*/ 17192 w 19998"/>
                <a:gd name="connsiteY533" fmla="*/ 3518 h 19998"/>
                <a:gd name="connsiteX534" fmla="*/ 17192 w 19998"/>
                <a:gd name="connsiteY534" fmla="*/ 3534 h 19998"/>
                <a:gd name="connsiteX535" fmla="*/ 17373 w 19998"/>
                <a:gd name="connsiteY535" fmla="*/ 3640 h 19998"/>
                <a:gd name="connsiteX536" fmla="*/ 17354 w 19998"/>
                <a:gd name="connsiteY536" fmla="*/ 3663 h 19998"/>
                <a:gd name="connsiteX537" fmla="*/ 17437 w 19998"/>
                <a:gd name="connsiteY537" fmla="*/ 3783 h 19998"/>
                <a:gd name="connsiteX538" fmla="*/ 17397 w 19998"/>
                <a:gd name="connsiteY538" fmla="*/ 3783 h 19998"/>
                <a:gd name="connsiteX539" fmla="*/ 17414 w 19998"/>
                <a:gd name="connsiteY539" fmla="*/ 3826 h 19998"/>
                <a:gd name="connsiteX540" fmla="*/ 17437 w 19998"/>
                <a:gd name="connsiteY540" fmla="*/ 3826 h 19998"/>
                <a:gd name="connsiteX541" fmla="*/ 17602 w 19998"/>
                <a:gd name="connsiteY541" fmla="*/ 4028 h 19998"/>
                <a:gd name="connsiteX542" fmla="*/ 17623 w 19998"/>
                <a:gd name="connsiteY542" fmla="*/ 4091 h 19998"/>
                <a:gd name="connsiteX543" fmla="*/ 17642 w 19998"/>
                <a:gd name="connsiteY543" fmla="*/ 4091 h 19998"/>
                <a:gd name="connsiteX544" fmla="*/ 17683 w 19998"/>
                <a:gd name="connsiteY544" fmla="*/ 4211 h 19998"/>
                <a:gd name="connsiteX545" fmla="*/ 17849 w 19998"/>
                <a:gd name="connsiteY545" fmla="*/ 4211 h 19998"/>
                <a:gd name="connsiteX546" fmla="*/ 17849 w 19998"/>
                <a:gd name="connsiteY546" fmla="*/ 4171 h 19998"/>
                <a:gd name="connsiteX547" fmla="*/ 17871 w 19998"/>
                <a:gd name="connsiteY547" fmla="*/ 4171 h 19998"/>
                <a:gd name="connsiteX548" fmla="*/ 17830 w 19998"/>
                <a:gd name="connsiteY548" fmla="*/ 4091 h 19998"/>
                <a:gd name="connsiteX549" fmla="*/ 17871 w 19998"/>
                <a:gd name="connsiteY549" fmla="*/ 4065 h 19998"/>
                <a:gd name="connsiteX550" fmla="*/ 17935 w 19998"/>
                <a:gd name="connsiteY550" fmla="*/ 4091 h 19998"/>
                <a:gd name="connsiteX551" fmla="*/ 17976 w 19998"/>
                <a:gd name="connsiteY551" fmla="*/ 4065 h 19998"/>
                <a:gd name="connsiteX552" fmla="*/ 18019 w 19998"/>
                <a:gd name="connsiteY552" fmla="*/ 4091 h 19998"/>
                <a:gd name="connsiteX553" fmla="*/ 18140 w 19998"/>
                <a:gd name="connsiteY553" fmla="*/ 4131 h 19998"/>
                <a:gd name="connsiteX554" fmla="*/ 18183 w 19998"/>
                <a:gd name="connsiteY554" fmla="*/ 4293 h 19998"/>
                <a:gd name="connsiteX555" fmla="*/ 18200 w 19998"/>
                <a:gd name="connsiteY555" fmla="*/ 4293 h 19998"/>
                <a:gd name="connsiteX556" fmla="*/ 18223 w 19998"/>
                <a:gd name="connsiteY556" fmla="*/ 4211 h 19998"/>
                <a:gd name="connsiteX557" fmla="*/ 18240 w 19998"/>
                <a:gd name="connsiteY557" fmla="*/ 4211 h 19998"/>
                <a:gd name="connsiteX558" fmla="*/ 18240 w 19998"/>
                <a:gd name="connsiteY558" fmla="*/ 4230 h 19998"/>
                <a:gd name="connsiteX559" fmla="*/ 18281 w 19998"/>
                <a:gd name="connsiteY559" fmla="*/ 4230 h 19998"/>
                <a:gd name="connsiteX560" fmla="*/ 18328 w 19998"/>
                <a:gd name="connsiteY560" fmla="*/ 4270 h 19998"/>
                <a:gd name="connsiteX561" fmla="*/ 18369 w 19998"/>
                <a:gd name="connsiteY561" fmla="*/ 4253 h 19998"/>
                <a:gd name="connsiteX562" fmla="*/ 18388 w 19998"/>
                <a:gd name="connsiteY562" fmla="*/ 4270 h 19998"/>
                <a:gd name="connsiteX563" fmla="*/ 18531 w 19998"/>
                <a:gd name="connsiteY563" fmla="*/ 4253 h 19998"/>
                <a:gd name="connsiteX564" fmla="*/ 18531 w 19998"/>
                <a:gd name="connsiteY564" fmla="*/ 4270 h 19998"/>
                <a:gd name="connsiteX565" fmla="*/ 18631 w 19998"/>
                <a:gd name="connsiteY565" fmla="*/ 4211 h 19998"/>
                <a:gd name="connsiteX566" fmla="*/ 18631 w 19998"/>
                <a:gd name="connsiteY566" fmla="*/ 4131 h 19998"/>
                <a:gd name="connsiteX567" fmla="*/ 18762 w 19998"/>
                <a:gd name="connsiteY567" fmla="*/ 4108 h 19998"/>
                <a:gd name="connsiteX568" fmla="*/ 18778 w 19998"/>
                <a:gd name="connsiteY568" fmla="*/ 4148 h 19998"/>
                <a:gd name="connsiteX569" fmla="*/ 18821 w 19998"/>
                <a:gd name="connsiteY569" fmla="*/ 4131 h 19998"/>
                <a:gd name="connsiteX570" fmla="*/ 18943 w 19998"/>
                <a:gd name="connsiteY570" fmla="*/ 4333 h 19998"/>
                <a:gd name="connsiteX571" fmla="*/ 19047 w 19998"/>
                <a:gd name="connsiteY571" fmla="*/ 4333 h 19998"/>
                <a:gd name="connsiteX572" fmla="*/ 19064 w 19998"/>
                <a:gd name="connsiteY572" fmla="*/ 4392 h 19998"/>
                <a:gd name="connsiteX573" fmla="*/ 19152 w 19998"/>
                <a:gd name="connsiteY573" fmla="*/ 4392 h 19998"/>
                <a:gd name="connsiteX574" fmla="*/ 19152 w 19998"/>
                <a:gd name="connsiteY574" fmla="*/ 4373 h 19998"/>
                <a:gd name="connsiteX575" fmla="*/ 19212 w 19998"/>
                <a:gd name="connsiteY575" fmla="*/ 4373 h 19998"/>
                <a:gd name="connsiteX576" fmla="*/ 19212 w 19998"/>
                <a:gd name="connsiteY576" fmla="*/ 4392 h 19998"/>
                <a:gd name="connsiteX577" fmla="*/ 19317 w 19998"/>
                <a:gd name="connsiteY577" fmla="*/ 4333 h 19998"/>
                <a:gd name="connsiteX578" fmla="*/ 19417 w 19998"/>
                <a:gd name="connsiteY578" fmla="*/ 4392 h 19998"/>
                <a:gd name="connsiteX579" fmla="*/ 19443 w 19998"/>
                <a:gd name="connsiteY579" fmla="*/ 4373 h 19998"/>
                <a:gd name="connsiteX580" fmla="*/ 19500 w 19998"/>
                <a:gd name="connsiteY580" fmla="*/ 4373 h 19998"/>
                <a:gd name="connsiteX581" fmla="*/ 19521 w 19998"/>
                <a:gd name="connsiteY581" fmla="*/ 4352 h 19998"/>
                <a:gd name="connsiteX582" fmla="*/ 19998 w 19998"/>
                <a:gd name="connsiteY582" fmla="*/ 4512 h 19998"/>
                <a:gd name="connsiteX583" fmla="*/ 19750 w 19998"/>
                <a:gd name="connsiteY583" fmla="*/ 4939 h 19998"/>
                <a:gd name="connsiteX584" fmla="*/ 19712 w 19998"/>
                <a:gd name="connsiteY584" fmla="*/ 4939 h 19998"/>
                <a:gd name="connsiteX585" fmla="*/ 19686 w 19998"/>
                <a:gd name="connsiteY585" fmla="*/ 5003 h 19998"/>
                <a:gd name="connsiteX586" fmla="*/ 19645 w 19998"/>
                <a:gd name="connsiteY586" fmla="*/ 5003 h 19998"/>
                <a:gd name="connsiteX587" fmla="*/ 19131 w 19998"/>
                <a:gd name="connsiteY587" fmla="*/ 6512 h 19998"/>
                <a:gd name="connsiteX588" fmla="*/ 19236 w 19998"/>
                <a:gd name="connsiteY588" fmla="*/ 7750 h 19998"/>
                <a:gd name="connsiteX589" fmla="*/ 19212 w 19998"/>
                <a:gd name="connsiteY589" fmla="*/ 7750 h 19998"/>
                <a:gd name="connsiteX590" fmla="*/ 19090 w 19998"/>
                <a:gd name="connsiteY590" fmla="*/ 7870 h 19998"/>
                <a:gd name="connsiteX591" fmla="*/ 19152 w 19998"/>
                <a:gd name="connsiteY591" fmla="*/ 7853 h 19998"/>
                <a:gd name="connsiteX592" fmla="*/ 19064 w 19998"/>
                <a:gd name="connsiteY592" fmla="*/ 7973 h 19998"/>
                <a:gd name="connsiteX593" fmla="*/ 18983 w 19998"/>
                <a:gd name="connsiteY593" fmla="*/ 7973 h 19998"/>
                <a:gd name="connsiteX594" fmla="*/ 18714 w 19998"/>
                <a:gd name="connsiteY594" fmla="*/ 8135 h 19998"/>
                <a:gd name="connsiteX595" fmla="*/ 18695 w 19998"/>
                <a:gd name="connsiteY595" fmla="*/ 8093 h 19998"/>
                <a:gd name="connsiteX596" fmla="*/ 18614 w 19998"/>
                <a:gd name="connsiteY596" fmla="*/ 7997 h 19998"/>
                <a:gd name="connsiteX597" fmla="*/ 18304 w 19998"/>
                <a:gd name="connsiteY59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676 w 19998"/>
                <a:gd name="connsiteY221" fmla="*/ 19119 h 19998"/>
                <a:gd name="connsiteX222" fmla="*/ 7511 w 19998"/>
                <a:gd name="connsiteY222" fmla="*/ 19159 h 19998"/>
                <a:gd name="connsiteX223" fmla="*/ 6892 w 19998"/>
                <a:gd name="connsiteY223" fmla="*/ 19102 h 19998"/>
                <a:gd name="connsiteX224" fmla="*/ 6730 w 19998"/>
                <a:gd name="connsiteY224" fmla="*/ 18877 h 19998"/>
                <a:gd name="connsiteX225" fmla="*/ 6599 w 19998"/>
                <a:gd name="connsiteY225" fmla="*/ 18837 h 19998"/>
                <a:gd name="connsiteX226" fmla="*/ 6478 w 19998"/>
                <a:gd name="connsiteY226" fmla="*/ 18731 h 19998"/>
                <a:gd name="connsiteX227" fmla="*/ 6254 w 19998"/>
                <a:gd name="connsiteY227" fmla="*/ 18858 h 19998"/>
                <a:gd name="connsiteX228" fmla="*/ 6149 w 19998"/>
                <a:gd name="connsiteY228" fmla="*/ 18773 h 19998"/>
                <a:gd name="connsiteX229" fmla="*/ 6066 w 19998"/>
                <a:gd name="connsiteY229" fmla="*/ 18877 h 19998"/>
                <a:gd name="connsiteX230" fmla="*/ 5861 w 19998"/>
                <a:gd name="connsiteY230" fmla="*/ 18632 h 19998"/>
                <a:gd name="connsiteX231" fmla="*/ 5732 w 19998"/>
                <a:gd name="connsiteY231" fmla="*/ 18447 h 19998"/>
                <a:gd name="connsiteX232" fmla="*/ 5075 w 19998"/>
                <a:gd name="connsiteY232" fmla="*/ 18310 h 19998"/>
                <a:gd name="connsiteX233" fmla="*/ 4806 w 19998"/>
                <a:gd name="connsiteY233" fmla="*/ 18165 h 19998"/>
                <a:gd name="connsiteX234" fmla="*/ 4725 w 19998"/>
                <a:gd name="connsiteY234" fmla="*/ 18247 h 19998"/>
                <a:gd name="connsiteX235" fmla="*/ 4515 w 19998"/>
                <a:gd name="connsiteY235" fmla="*/ 18101 h 19998"/>
                <a:gd name="connsiteX236" fmla="*/ 4684 w 19998"/>
                <a:gd name="connsiteY236" fmla="*/ 17737 h 19998"/>
                <a:gd name="connsiteX237" fmla="*/ 4415 w 19998"/>
                <a:gd name="connsiteY237" fmla="*/ 17634 h 19998"/>
                <a:gd name="connsiteX238" fmla="*/ 4294 w 19998"/>
                <a:gd name="connsiteY238" fmla="*/ 17594 h 19998"/>
                <a:gd name="connsiteX239" fmla="*/ 4103 w 19998"/>
                <a:gd name="connsiteY239" fmla="*/ 17617 h 19998"/>
                <a:gd name="connsiteX240" fmla="*/ 4063 w 19998"/>
                <a:gd name="connsiteY240" fmla="*/ 17495 h 19998"/>
                <a:gd name="connsiteX241" fmla="*/ 4041 w 19998"/>
                <a:gd name="connsiteY241" fmla="*/ 17495 h 19998"/>
                <a:gd name="connsiteX242" fmla="*/ 4025 w 19998"/>
                <a:gd name="connsiteY242" fmla="*/ 17432 h 19998"/>
                <a:gd name="connsiteX243" fmla="*/ 4103 w 19998"/>
                <a:gd name="connsiteY243" fmla="*/ 17415 h 19998"/>
                <a:gd name="connsiteX244" fmla="*/ 4251 w 19998"/>
                <a:gd name="connsiteY244" fmla="*/ 17389 h 19998"/>
                <a:gd name="connsiteX245" fmla="*/ 4251 w 19998"/>
                <a:gd name="connsiteY245" fmla="*/ 17373 h 19998"/>
                <a:gd name="connsiteX246" fmla="*/ 4499 w 19998"/>
                <a:gd name="connsiteY246" fmla="*/ 17084 h 19998"/>
                <a:gd name="connsiteX247" fmla="*/ 5037 w 19998"/>
                <a:gd name="connsiteY247" fmla="*/ 14969 h 19998"/>
                <a:gd name="connsiteX248" fmla="*/ 5011 w 19998"/>
                <a:gd name="connsiteY248" fmla="*/ 14767 h 19998"/>
                <a:gd name="connsiteX249" fmla="*/ 5218 w 19998"/>
                <a:gd name="connsiteY249" fmla="*/ 14525 h 19998"/>
                <a:gd name="connsiteX250" fmla="*/ 5427 w 19998"/>
                <a:gd name="connsiteY250" fmla="*/ 14583 h 19998"/>
                <a:gd name="connsiteX251" fmla="*/ 5444 w 19998"/>
                <a:gd name="connsiteY251" fmla="*/ 14525 h 19998"/>
                <a:gd name="connsiteX252" fmla="*/ 5387 w 19998"/>
                <a:gd name="connsiteY252" fmla="*/ 14464 h 19998"/>
                <a:gd name="connsiteX253" fmla="*/ 5427 w 19998"/>
                <a:gd name="connsiteY253" fmla="*/ 14485 h 19998"/>
                <a:gd name="connsiteX254" fmla="*/ 5427 w 19998"/>
                <a:gd name="connsiteY254" fmla="*/ 14464 h 19998"/>
                <a:gd name="connsiteX255" fmla="*/ 5218 w 19998"/>
                <a:gd name="connsiteY255" fmla="*/ 14318 h 19998"/>
                <a:gd name="connsiteX256" fmla="*/ 5075 w 19998"/>
                <a:gd name="connsiteY256" fmla="*/ 14647 h 19998"/>
                <a:gd name="connsiteX257" fmla="*/ 5037 w 19998"/>
                <a:gd name="connsiteY257" fmla="*/ 14623 h 19998"/>
                <a:gd name="connsiteX258" fmla="*/ 5427 w 19998"/>
                <a:gd name="connsiteY258" fmla="*/ 12509 h 19998"/>
                <a:gd name="connsiteX259" fmla="*/ 5470 w 19998"/>
                <a:gd name="connsiteY259" fmla="*/ 12492 h 19998"/>
                <a:gd name="connsiteX260" fmla="*/ 5511 w 19998"/>
                <a:gd name="connsiteY260" fmla="*/ 12548 h 19998"/>
                <a:gd name="connsiteX261" fmla="*/ 5961 w 19998"/>
                <a:gd name="connsiteY261" fmla="*/ 13284 h 19998"/>
                <a:gd name="connsiteX262" fmla="*/ 6352 w 19998"/>
                <a:gd name="connsiteY262" fmla="*/ 14017 h 19998"/>
                <a:gd name="connsiteX263" fmla="*/ 6352 w 19998"/>
                <a:gd name="connsiteY263" fmla="*/ 13808 h 19998"/>
                <a:gd name="connsiteX264" fmla="*/ 6001 w 19998"/>
                <a:gd name="connsiteY264" fmla="*/ 13058 h 19998"/>
                <a:gd name="connsiteX265" fmla="*/ 5675 w 19998"/>
                <a:gd name="connsiteY265" fmla="*/ 12532 h 19998"/>
                <a:gd name="connsiteX266" fmla="*/ 5551 w 19998"/>
                <a:gd name="connsiteY266" fmla="*/ 12410 h 19998"/>
                <a:gd name="connsiteX267" fmla="*/ 5258 w 19998"/>
                <a:gd name="connsiteY267" fmla="*/ 12227 h 19998"/>
                <a:gd name="connsiteX268" fmla="*/ 5242 w 19998"/>
                <a:gd name="connsiteY268" fmla="*/ 12243 h 19998"/>
                <a:gd name="connsiteX269" fmla="*/ 5175 w 19998"/>
                <a:gd name="connsiteY269" fmla="*/ 11961 h 19998"/>
                <a:gd name="connsiteX270" fmla="*/ 5363 w 19998"/>
                <a:gd name="connsiteY270" fmla="*/ 11961 h 19998"/>
                <a:gd name="connsiteX271" fmla="*/ 5487 w 19998"/>
                <a:gd name="connsiteY271" fmla="*/ 11653 h 19998"/>
                <a:gd name="connsiteX272" fmla="*/ 5470 w 19998"/>
                <a:gd name="connsiteY272" fmla="*/ 11653 h 19998"/>
                <a:gd name="connsiteX273" fmla="*/ 5470 w 19998"/>
                <a:gd name="connsiteY273" fmla="*/ 11637 h 19998"/>
                <a:gd name="connsiteX274" fmla="*/ 5444 w 19998"/>
                <a:gd name="connsiteY274" fmla="*/ 11268 h 19998"/>
                <a:gd name="connsiteX275" fmla="*/ 5339 w 19998"/>
                <a:gd name="connsiteY275" fmla="*/ 11146 h 19998"/>
                <a:gd name="connsiteX276" fmla="*/ 5251 w 19998"/>
                <a:gd name="connsiteY276" fmla="*/ 10849 h 19998"/>
                <a:gd name="connsiteX277" fmla="*/ 4784 w 19998"/>
                <a:gd name="connsiteY277" fmla="*/ 10539 h 19998"/>
                <a:gd name="connsiteX278" fmla="*/ 4603 w 19998"/>
                <a:gd name="connsiteY278" fmla="*/ 10497 h 19998"/>
                <a:gd name="connsiteX279" fmla="*/ 4620 w 19998"/>
                <a:gd name="connsiteY279" fmla="*/ 10476 h 19998"/>
                <a:gd name="connsiteX280" fmla="*/ 3877 w 19998"/>
                <a:gd name="connsiteY280" fmla="*/ 9395 h 19998"/>
                <a:gd name="connsiteX281" fmla="*/ 3941 w 19998"/>
                <a:gd name="connsiteY281" fmla="*/ 9353 h 19998"/>
                <a:gd name="connsiteX282" fmla="*/ 3918 w 19998"/>
                <a:gd name="connsiteY282" fmla="*/ 9353 h 19998"/>
                <a:gd name="connsiteX283" fmla="*/ 4168 w 19998"/>
                <a:gd name="connsiteY283" fmla="*/ 9071 h 19998"/>
                <a:gd name="connsiteX284" fmla="*/ 3753 w 19998"/>
                <a:gd name="connsiteY284" fmla="*/ 8829 h 19998"/>
                <a:gd name="connsiteX285" fmla="*/ 3899 w 19998"/>
                <a:gd name="connsiteY285" fmla="*/ 8645 h 19998"/>
                <a:gd name="connsiteX286" fmla="*/ 3899 w 19998"/>
                <a:gd name="connsiteY286" fmla="*/ 8521 h 19998"/>
                <a:gd name="connsiteX287" fmla="*/ 4472 w 19998"/>
                <a:gd name="connsiteY287" fmla="*/ 8666 h 19998"/>
                <a:gd name="connsiteX288" fmla="*/ 3877 w 19998"/>
                <a:gd name="connsiteY288" fmla="*/ 8457 h 19998"/>
                <a:gd name="connsiteX289" fmla="*/ 3689 w 19998"/>
                <a:gd name="connsiteY289" fmla="*/ 8587 h 19998"/>
                <a:gd name="connsiteX290" fmla="*/ 3360 w 19998"/>
                <a:gd name="connsiteY290" fmla="*/ 8401 h 19998"/>
                <a:gd name="connsiteX291" fmla="*/ 3303 w 19998"/>
                <a:gd name="connsiteY291" fmla="*/ 8239 h 19998"/>
                <a:gd name="connsiteX292" fmla="*/ 3465 w 19998"/>
                <a:gd name="connsiteY292" fmla="*/ 8077 h 19998"/>
                <a:gd name="connsiteX293" fmla="*/ 3344 w 19998"/>
                <a:gd name="connsiteY293" fmla="*/ 7910 h 19998"/>
                <a:gd name="connsiteX294" fmla="*/ 2844 w 19998"/>
                <a:gd name="connsiteY294" fmla="*/ 7933 h 19998"/>
                <a:gd name="connsiteX295" fmla="*/ 3115 w 19998"/>
                <a:gd name="connsiteY295" fmla="*/ 7651 h 19998"/>
                <a:gd name="connsiteX296" fmla="*/ 2477 w 19998"/>
                <a:gd name="connsiteY296" fmla="*/ 7750 h 19998"/>
                <a:gd name="connsiteX297" fmla="*/ 2477 w 19998"/>
                <a:gd name="connsiteY297" fmla="*/ 7973 h 19998"/>
                <a:gd name="connsiteX298" fmla="*/ 2127 w 19998"/>
                <a:gd name="connsiteY298" fmla="*/ 7442 h 19998"/>
                <a:gd name="connsiteX299" fmla="*/ 1831 w 19998"/>
                <a:gd name="connsiteY299" fmla="*/ 7261 h 19998"/>
                <a:gd name="connsiteX300" fmla="*/ 1260 w 19998"/>
                <a:gd name="connsiteY300" fmla="*/ 6996 h 19998"/>
                <a:gd name="connsiteX301" fmla="*/ 1276 w 19998"/>
                <a:gd name="connsiteY301" fmla="*/ 6975 h 19998"/>
                <a:gd name="connsiteX302" fmla="*/ 1260 w 19998"/>
                <a:gd name="connsiteY302" fmla="*/ 6958 h 19998"/>
                <a:gd name="connsiteX303" fmla="*/ 1172 w 19998"/>
                <a:gd name="connsiteY303" fmla="*/ 6892 h 19998"/>
                <a:gd name="connsiteX304" fmla="*/ 886 w 19998"/>
                <a:gd name="connsiteY304" fmla="*/ 6975 h 19998"/>
                <a:gd name="connsiteX305" fmla="*/ 679 w 19998"/>
                <a:gd name="connsiteY305" fmla="*/ 7099 h 19998"/>
                <a:gd name="connsiteX306" fmla="*/ 533 w 19998"/>
                <a:gd name="connsiteY306" fmla="*/ 7078 h 19998"/>
                <a:gd name="connsiteX307" fmla="*/ 533 w 19998"/>
                <a:gd name="connsiteY307" fmla="*/ 7022 h 19998"/>
                <a:gd name="connsiteX308" fmla="*/ 574 w 19998"/>
                <a:gd name="connsiteY308" fmla="*/ 6996 h 19998"/>
                <a:gd name="connsiteX309" fmla="*/ 305 w 19998"/>
                <a:gd name="connsiteY309" fmla="*/ 6568 h 19998"/>
                <a:gd name="connsiteX310" fmla="*/ 264 w 19998"/>
                <a:gd name="connsiteY310" fmla="*/ 6594 h 19998"/>
                <a:gd name="connsiteX311" fmla="*/ 164 w 19998"/>
                <a:gd name="connsiteY311" fmla="*/ 6528 h 19998"/>
                <a:gd name="connsiteX312" fmla="*/ 0 w 19998"/>
                <a:gd name="connsiteY312" fmla="*/ 6490 h 19998"/>
                <a:gd name="connsiteX313" fmla="*/ 17 w 19998"/>
                <a:gd name="connsiteY313" fmla="*/ 6465 h 19998"/>
                <a:gd name="connsiteX314" fmla="*/ 57 w 19998"/>
                <a:gd name="connsiteY314" fmla="*/ 6465 h 19998"/>
                <a:gd name="connsiteX315" fmla="*/ 695 w 19998"/>
                <a:gd name="connsiteY315" fmla="*/ 6408 h 19998"/>
                <a:gd name="connsiteX316" fmla="*/ 760 w 19998"/>
                <a:gd name="connsiteY316" fmla="*/ 6262 h 19998"/>
                <a:gd name="connsiteX317" fmla="*/ 433 w 19998"/>
                <a:gd name="connsiteY317" fmla="*/ 6084 h 19998"/>
                <a:gd name="connsiteX318" fmla="*/ 348 w 19998"/>
                <a:gd name="connsiteY318" fmla="*/ 6204 h 19998"/>
                <a:gd name="connsiteX319" fmla="*/ 329 w 19998"/>
                <a:gd name="connsiteY319" fmla="*/ 6204 h 19998"/>
                <a:gd name="connsiteX320" fmla="*/ 305 w 19998"/>
                <a:gd name="connsiteY320" fmla="*/ 6060 h 19998"/>
                <a:gd name="connsiteX321" fmla="*/ 348 w 19998"/>
                <a:gd name="connsiteY321" fmla="*/ 6044 h 19998"/>
                <a:gd name="connsiteX322" fmla="*/ 348 w 19998"/>
                <a:gd name="connsiteY322" fmla="*/ 5997 h 19998"/>
                <a:gd name="connsiteX323" fmla="*/ 248 w 19998"/>
                <a:gd name="connsiteY323" fmla="*/ 5997 h 19998"/>
                <a:gd name="connsiteX324" fmla="*/ 221 w 19998"/>
                <a:gd name="connsiteY324" fmla="*/ 5938 h 19998"/>
                <a:gd name="connsiteX325" fmla="*/ 329 w 19998"/>
                <a:gd name="connsiteY325" fmla="*/ 5938 h 19998"/>
                <a:gd name="connsiteX326" fmla="*/ 348 w 19998"/>
                <a:gd name="connsiteY326" fmla="*/ 5818 h 19998"/>
                <a:gd name="connsiteX327" fmla="*/ 391 w 19998"/>
                <a:gd name="connsiteY327" fmla="*/ 5818 h 19998"/>
                <a:gd name="connsiteX328" fmla="*/ 369 w 19998"/>
                <a:gd name="connsiteY328" fmla="*/ 5917 h 19998"/>
                <a:gd name="connsiteX329" fmla="*/ 433 w 19998"/>
                <a:gd name="connsiteY329" fmla="*/ 5877 h 19998"/>
                <a:gd name="connsiteX330" fmla="*/ 433 w 19998"/>
                <a:gd name="connsiteY330" fmla="*/ 5898 h 19998"/>
                <a:gd name="connsiteX331" fmla="*/ 410 w 19998"/>
                <a:gd name="connsiteY331" fmla="*/ 5917 h 19998"/>
                <a:gd name="connsiteX332" fmla="*/ 555 w 19998"/>
                <a:gd name="connsiteY332" fmla="*/ 5938 h 19998"/>
                <a:gd name="connsiteX333" fmla="*/ 555 w 19998"/>
                <a:gd name="connsiteY333" fmla="*/ 5955 h 19998"/>
                <a:gd name="connsiteX334" fmla="*/ 738 w 19998"/>
                <a:gd name="connsiteY334" fmla="*/ 5938 h 19998"/>
                <a:gd name="connsiteX335" fmla="*/ 695 w 19998"/>
                <a:gd name="connsiteY335" fmla="*/ 5835 h 19998"/>
                <a:gd name="connsiteX336" fmla="*/ 655 w 19998"/>
                <a:gd name="connsiteY336" fmla="*/ 5835 h 19998"/>
                <a:gd name="connsiteX337" fmla="*/ 598 w 19998"/>
                <a:gd name="connsiteY337" fmla="*/ 5736 h 19998"/>
                <a:gd name="connsiteX338" fmla="*/ 141 w 19998"/>
                <a:gd name="connsiteY338" fmla="*/ 5778 h 19998"/>
                <a:gd name="connsiteX339" fmla="*/ 141 w 19998"/>
                <a:gd name="connsiteY339" fmla="*/ 5795 h 19998"/>
                <a:gd name="connsiteX340" fmla="*/ 17 w 19998"/>
                <a:gd name="connsiteY340" fmla="*/ 5818 h 19998"/>
                <a:gd name="connsiteX341" fmla="*/ 141 w 19998"/>
                <a:gd name="connsiteY341" fmla="*/ 5287 h 19998"/>
                <a:gd name="connsiteX342" fmla="*/ 181 w 19998"/>
                <a:gd name="connsiteY342" fmla="*/ 5268 h 19998"/>
                <a:gd name="connsiteX343" fmla="*/ 348 w 19998"/>
                <a:gd name="connsiteY343" fmla="*/ 5247 h 19998"/>
                <a:gd name="connsiteX344" fmla="*/ 450 w 19998"/>
                <a:gd name="connsiteY344" fmla="*/ 5149 h 19998"/>
                <a:gd name="connsiteX345" fmla="*/ 617 w 19998"/>
                <a:gd name="connsiteY345" fmla="*/ 5149 h 19998"/>
                <a:gd name="connsiteX346" fmla="*/ 803 w 19998"/>
                <a:gd name="connsiteY346" fmla="*/ 5085 h 19998"/>
                <a:gd name="connsiteX347" fmla="*/ 826 w 19998"/>
                <a:gd name="connsiteY347" fmla="*/ 5106 h 19998"/>
                <a:gd name="connsiteX348" fmla="*/ 803 w 19998"/>
                <a:gd name="connsiteY348" fmla="*/ 5149 h 19998"/>
                <a:gd name="connsiteX349" fmla="*/ 1276 w 19998"/>
                <a:gd name="connsiteY349" fmla="*/ 5022 h 19998"/>
                <a:gd name="connsiteX350" fmla="*/ 1276 w 19998"/>
                <a:gd name="connsiteY350" fmla="*/ 5003 h 19998"/>
                <a:gd name="connsiteX351" fmla="*/ 1276 w 19998"/>
                <a:gd name="connsiteY351" fmla="*/ 5022 h 19998"/>
                <a:gd name="connsiteX352" fmla="*/ 1298 w 19998"/>
                <a:gd name="connsiteY352" fmla="*/ 5022 h 19998"/>
                <a:gd name="connsiteX353" fmla="*/ 1341 w 19998"/>
                <a:gd name="connsiteY353" fmla="*/ 5165 h 19998"/>
                <a:gd name="connsiteX354" fmla="*/ 1524 w 19998"/>
                <a:gd name="connsiteY354" fmla="*/ 5069 h 19998"/>
                <a:gd name="connsiteX355" fmla="*/ 1562 w 19998"/>
                <a:gd name="connsiteY355" fmla="*/ 5069 h 19998"/>
                <a:gd name="connsiteX356" fmla="*/ 1815 w 19998"/>
                <a:gd name="connsiteY356" fmla="*/ 5125 h 19998"/>
                <a:gd name="connsiteX357" fmla="*/ 1936 w 19998"/>
                <a:gd name="connsiteY357" fmla="*/ 5165 h 19998"/>
                <a:gd name="connsiteX358" fmla="*/ 1936 w 19998"/>
                <a:gd name="connsiteY358" fmla="*/ 5149 h 19998"/>
                <a:gd name="connsiteX359" fmla="*/ 1979 w 19998"/>
                <a:gd name="connsiteY359" fmla="*/ 5003 h 19998"/>
                <a:gd name="connsiteX360" fmla="*/ 1936 w 19998"/>
                <a:gd name="connsiteY360" fmla="*/ 4939 h 19998"/>
                <a:gd name="connsiteX361" fmla="*/ 2103 w 19998"/>
                <a:gd name="connsiteY361" fmla="*/ 4820 h 19998"/>
                <a:gd name="connsiteX362" fmla="*/ 2496 w 19998"/>
                <a:gd name="connsiteY362" fmla="*/ 4777 h 19998"/>
                <a:gd name="connsiteX363" fmla="*/ 2536 w 19998"/>
                <a:gd name="connsiteY363" fmla="*/ 4860 h 19998"/>
                <a:gd name="connsiteX364" fmla="*/ 2722 w 19998"/>
                <a:gd name="connsiteY364" fmla="*/ 4761 h 19998"/>
                <a:gd name="connsiteX365" fmla="*/ 2722 w 19998"/>
                <a:gd name="connsiteY365" fmla="*/ 4900 h 19998"/>
                <a:gd name="connsiteX366" fmla="*/ 2805 w 19998"/>
                <a:gd name="connsiteY366" fmla="*/ 4923 h 19998"/>
                <a:gd name="connsiteX367" fmla="*/ 2970 w 19998"/>
                <a:gd name="connsiteY367" fmla="*/ 5189 h 19998"/>
                <a:gd name="connsiteX368" fmla="*/ 3256 w 19998"/>
                <a:gd name="connsiteY368" fmla="*/ 5673 h 19998"/>
                <a:gd name="connsiteX369" fmla="*/ 3608 w 19998"/>
                <a:gd name="connsiteY369" fmla="*/ 5391 h 19998"/>
                <a:gd name="connsiteX370" fmla="*/ 3860 w 19998"/>
                <a:gd name="connsiteY370" fmla="*/ 5268 h 19998"/>
                <a:gd name="connsiteX371" fmla="*/ 3999 w 19998"/>
                <a:gd name="connsiteY371" fmla="*/ 5534 h 19998"/>
                <a:gd name="connsiteX372" fmla="*/ 4351 w 19998"/>
                <a:gd name="connsiteY372" fmla="*/ 5351 h 19998"/>
                <a:gd name="connsiteX373" fmla="*/ 4580 w 19998"/>
                <a:gd name="connsiteY373" fmla="*/ 5268 h 19998"/>
                <a:gd name="connsiteX374" fmla="*/ 4580 w 19998"/>
                <a:gd name="connsiteY374" fmla="*/ 5471 h 19998"/>
                <a:gd name="connsiteX375" fmla="*/ 4994 w 19998"/>
                <a:gd name="connsiteY375" fmla="*/ 5449 h 19998"/>
                <a:gd name="connsiteX376" fmla="*/ 5323 w 19998"/>
                <a:gd name="connsiteY376" fmla="*/ 5471 h 19998"/>
                <a:gd name="connsiteX377" fmla="*/ 5242 w 19998"/>
                <a:gd name="connsiteY377" fmla="*/ 5407 h 19998"/>
                <a:gd name="connsiteX378" fmla="*/ 4994 w 19998"/>
                <a:gd name="connsiteY378" fmla="*/ 5003 h 19998"/>
                <a:gd name="connsiteX379" fmla="*/ 4970 w 19998"/>
                <a:gd name="connsiteY379" fmla="*/ 5003 h 19998"/>
                <a:gd name="connsiteX380" fmla="*/ 5054 w 19998"/>
                <a:gd name="connsiteY380" fmla="*/ 4618 h 19998"/>
                <a:gd name="connsiteX381" fmla="*/ 5054 w 19998"/>
                <a:gd name="connsiteY381" fmla="*/ 4601 h 19998"/>
                <a:gd name="connsiteX382" fmla="*/ 5037 w 19998"/>
                <a:gd name="connsiteY382" fmla="*/ 4618 h 19998"/>
                <a:gd name="connsiteX383" fmla="*/ 5011 w 19998"/>
                <a:gd name="connsiteY383" fmla="*/ 4131 h 19998"/>
                <a:gd name="connsiteX384" fmla="*/ 4642 w 19998"/>
                <a:gd name="connsiteY384" fmla="*/ 3335 h 19998"/>
                <a:gd name="connsiteX385" fmla="*/ 4663 w 19998"/>
                <a:gd name="connsiteY385" fmla="*/ 3092 h 19998"/>
                <a:gd name="connsiteX386" fmla="*/ 4563 w 19998"/>
                <a:gd name="connsiteY386" fmla="*/ 3050 h 19998"/>
                <a:gd name="connsiteX387" fmla="*/ 4684 w 19998"/>
                <a:gd name="connsiteY387" fmla="*/ 2947 h 19998"/>
                <a:gd name="connsiteX388" fmla="*/ 5242 w 19998"/>
                <a:gd name="connsiteY388" fmla="*/ 3092 h 19998"/>
                <a:gd name="connsiteX389" fmla="*/ 5258 w 19998"/>
                <a:gd name="connsiteY389" fmla="*/ 3029 h 19998"/>
                <a:gd name="connsiteX390" fmla="*/ 5570 w 19998"/>
                <a:gd name="connsiteY390" fmla="*/ 3050 h 19998"/>
                <a:gd name="connsiteX391" fmla="*/ 5632 w 19998"/>
                <a:gd name="connsiteY391" fmla="*/ 3252 h 19998"/>
                <a:gd name="connsiteX392" fmla="*/ 5592 w 19998"/>
                <a:gd name="connsiteY392" fmla="*/ 3252 h 19998"/>
                <a:gd name="connsiteX393" fmla="*/ 5570 w 19998"/>
                <a:gd name="connsiteY393" fmla="*/ 3316 h 19998"/>
                <a:gd name="connsiteX394" fmla="*/ 5511 w 19998"/>
                <a:gd name="connsiteY394" fmla="*/ 3316 h 19998"/>
                <a:gd name="connsiteX395" fmla="*/ 5675 w 19998"/>
                <a:gd name="connsiteY395" fmla="*/ 3800 h 19998"/>
                <a:gd name="connsiteX396" fmla="*/ 5649 w 19998"/>
                <a:gd name="connsiteY396" fmla="*/ 3826 h 19998"/>
                <a:gd name="connsiteX397" fmla="*/ 5732 w 19998"/>
                <a:gd name="connsiteY397" fmla="*/ 3842 h 19998"/>
                <a:gd name="connsiteX398" fmla="*/ 5713 w 19998"/>
                <a:gd name="connsiteY398" fmla="*/ 3842 h 19998"/>
                <a:gd name="connsiteX399" fmla="*/ 5732 w 19998"/>
                <a:gd name="connsiteY399" fmla="*/ 3882 h 19998"/>
                <a:gd name="connsiteX400" fmla="*/ 5775 w 19998"/>
                <a:gd name="connsiteY400" fmla="*/ 3882 h 19998"/>
                <a:gd name="connsiteX401" fmla="*/ 5861 w 19998"/>
                <a:gd name="connsiteY401" fmla="*/ 3762 h 19998"/>
                <a:gd name="connsiteX402" fmla="*/ 6499 w 19998"/>
                <a:gd name="connsiteY402" fmla="*/ 3906 h 19998"/>
                <a:gd name="connsiteX403" fmla="*/ 7611 w 19998"/>
                <a:gd name="connsiteY403" fmla="*/ 3826 h 19998"/>
                <a:gd name="connsiteX404" fmla="*/ 7923 w 19998"/>
                <a:gd name="connsiteY404" fmla="*/ 3722 h 19998"/>
                <a:gd name="connsiteX405" fmla="*/ 8045 w 19998"/>
                <a:gd name="connsiteY405" fmla="*/ 3703 h 19998"/>
                <a:gd name="connsiteX406" fmla="*/ 7611 w 19998"/>
                <a:gd name="connsiteY406" fmla="*/ 3600 h 19998"/>
                <a:gd name="connsiteX407" fmla="*/ 7611 w 19998"/>
                <a:gd name="connsiteY407" fmla="*/ 3581 h 19998"/>
                <a:gd name="connsiteX408" fmla="*/ 7799 w 19998"/>
                <a:gd name="connsiteY408" fmla="*/ 3092 h 19998"/>
                <a:gd name="connsiteX409" fmla="*/ 9574 w 19998"/>
                <a:gd name="connsiteY409" fmla="*/ 2317 h 19998"/>
                <a:gd name="connsiteX410" fmla="*/ 9843 w 19998"/>
                <a:gd name="connsiteY410" fmla="*/ 1993 h 19998"/>
                <a:gd name="connsiteX411" fmla="*/ 9902 w 19998"/>
                <a:gd name="connsiteY411" fmla="*/ 2051 h 19998"/>
                <a:gd name="connsiteX412" fmla="*/ 10031 w 19998"/>
                <a:gd name="connsiteY412" fmla="*/ 2051 h 19998"/>
                <a:gd name="connsiteX413" fmla="*/ 9964 w 19998"/>
                <a:gd name="connsiteY413" fmla="*/ 1972 h 19998"/>
                <a:gd name="connsiteX414" fmla="*/ 9943 w 19998"/>
                <a:gd name="connsiteY414" fmla="*/ 1993 h 19998"/>
                <a:gd name="connsiteX415" fmla="*/ 9843 w 19998"/>
                <a:gd name="connsiteY415" fmla="*/ 1645 h 19998"/>
                <a:gd name="connsiteX416" fmla="*/ 9902 w 19998"/>
                <a:gd name="connsiteY416" fmla="*/ 1645 h 19998"/>
                <a:gd name="connsiteX417" fmla="*/ 9902 w 19998"/>
                <a:gd name="connsiteY417" fmla="*/ 1628 h 19998"/>
                <a:gd name="connsiteX418" fmla="*/ 9902 w 19998"/>
                <a:gd name="connsiteY418" fmla="*/ 1607 h 19998"/>
                <a:gd name="connsiteX419" fmla="*/ 9843 w 19998"/>
                <a:gd name="connsiteY419" fmla="*/ 1542 h 19998"/>
                <a:gd name="connsiteX420" fmla="*/ 9886 w 19998"/>
                <a:gd name="connsiteY420" fmla="*/ 1260 h 19998"/>
                <a:gd name="connsiteX421" fmla="*/ 9926 w 19998"/>
                <a:gd name="connsiteY421" fmla="*/ 1243 h 19998"/>
                <a:gd name="connsiteX422" fmla="*/ 9886 w 19998"/>
                <a:gd name="connsiteY422" fmla="*/ 815 h 19998"/>
                <a:gd name="connsiteX423" fmla="*/ 9902 w 19998"/>
                <a:gd name="connsiteY423" fmla="*/ 815 h 19998"/>
                <a:gd name="connsiteX424" fmla="*/ 9886 w 19998"/>
                <a:gd name="connsiteY424" fmla="*/ 484 h 19998"/>
                <a:gd name="connsiteX425" fmla="*/ 10645 w 19998"/>
                <a:gd name="connsiteY425" fmla="*/ 186 h 19998"/>
                <a:gd name="connsiteX426" fmla="*/ 11307 w 19998"/>
                <a:gd name="connsiteY426" fmla="*/ 0 h 19998"/>
                <a:gd name="connsiteX427" fmla="*/ 11431 w 19998"/>
                <a:gd name="connsiteY427" fmla="*/ 324 h 19998"/>
                <a:gd name="connsiteX428" fmla="*/ 11431 w 19998"/>
                <a:gd name="connsiteY428" fmla="*/ 630 h 19998"/>
                <a:gd name="connsiteX429" fmla="*/ 11577 w 19998"/>
                <a:gd name="connsiteY429" fmla="*/ 630 h 19998"/>
                <a:gd name="connsiteX430" fmla="*/ 11700 w 19998"/>
                <a:gd name="connsiteY430" fmla="*/ 832 h 19998"/>
                <a:gd name="connsiteX431" fmla="*/ 11822 w 19998"/>
                <a:gd name="connsiteY431" fmla="*/ 895 h 19998"/>
                <a:gd name="connsiteX432" fmla="*/ 12158 w 19998"/>
                <a:gd name="connsiteY432" fmla="*/ 670 h 19998"/>
                <a:gd name="connsiteX433" fmla="*/ 12279 w 19998"/>
                <a:gd name="connsiteY433" fmla="*/ 792 h 19998"/>
                <a:gd name="connsiteX434" fmla="*/ 12255 w 19998"/>
                <a:gd name="connsiteY434" fmla="*/ 815 h 19998"/>
                <a:gd name="connsiteX435" fmla="*/ 12360 w 19998"/>
                <a:gd name="connsiteY435" fmla="*/ 895 h 19998"/>
                <a:gd name="connsiteX436" fmla="*/ 12360 w 19998"/>
                <a:gd name="connsiteY436" fmla="*/ 912 h 19998"/>
                <a:gd name="connsiteX437" fmla="*/ 12339 w 19998"/>
                <a:gd name="connsiteY437" fmla="*/ 935 h 19998"/>
                <a:gd name="connsiteX438" fmla="*/ 12548 w 19998"/>
                <a:gd name="connsiteY438" fmla="*/ 1342 h 19998"/>
                <a:gd name="connsiteX439" fmla="*/ 12753 w 19998"/>
                <a:gd name="connsiteY439" fmla="*/ 1260 h 19998"/>
                <a:gd name="connsiteX440" fmla="*/ 12729 w 19998"/>
                <a:gd name="connsiteY440" fmla="*/ 1363 h 19998"/>
                <a:gd name="connsiteX441" fmla="*/ 12834 w 19998"/>
                <a:gd name="connsiteY441" fmla="*/ 1323 h 19998"/>
                <a:gd name="connsiteX442" fmla="*/ 12853 w 19998"/>
                <a:gd name="connsiteY442" fmla="*/ 1342 h 19998"/>
                <a:gd name="connsiteX443" fmla="*/ 12901 w 19998"/>
                <a:gd name="connsiteY443" fmla="*/ 1342 h 19998"/>
                <a:gd name="connsiteX444" fmla="*/ 13039 w 19998"/>
                <a:gd name="connsiteY444" fmla="*/ 1769 h 19998"/>
                <a:gd name="connsiteX445" fmla="*/ 13039 w 19998"/>
                <a:gd name="connsiteY445" fmla="*/ 1751 h 19998"/>
                <a:gd name="connsiteX446" fmla="*/ 13065 w 19998"/>
                <a:gd name="connsiteY446" fmla="*/ 1751 h 19998"/>
                <a:gd name="connsiteX447" fmla="*/ 13082 w 19998"/>
                <a:gd name="connsiteY447" fmla="*/ 1671 h 19998"/>
                <a:gd name="connsiteX448" fmla="*/ 13186 w 19998"/>
                <a:gd name="connsiteY448" fmla="*/ 1645 h 19998"/>
                <a:gd name="connsiteX449" fmla="*/ 13203 w 19998"/>
                <a:gd name="connsiteY449" fmla="*/ 1671 h 19998"/>
                <a:gd name="connsiteX450" fmla="*/ 13203 w 19998"/>
                <a:gd name="connsiteY450" fmla="*/ 1645 h 19998"/>
                <a:gd name="connsiteX451" fmla="*/ 13267 w 19998"/>
                <a:gd name="connsiteY451" fmla="*/ 1645 h 19998"/>
                <a:gd name="connsiteX452" fmla="*/ 13267 w 19998"/>
                <a:gd name="connsiteY452" fmla="*/ 1671 h 19998"/>
                <a:gd name="connsiteX453" fmla="*/ 13308 w 19998"/>
                <a:gd name="connsiteY453" fmla="*/ 1687 h 19998"/>
                <a:gd name="connsiteX454" fmla="*/ 13308 w 19998"/>
                <a:gd name="connsiteY454" fmla="*/ 1711 h 19998"/>
                <a:gd name="connsiteX455" fmla="*/ 13515 w 19998"/>
                <a:gd name="connsiteY455" fmla="*/ 1628 h 19998"/>
                <a:gd name="connsiteX456" fmla="*/ 13598 w 19998"/>
                <a:gd name="connsiteY456" fmla="*/ 1751 h 19998"/>
                <a:gd name="connsiteX457" fmla="*/ 13660 w 19998"/>
                <a:gd name="connsiteY457" fmla="*/ 1769 h 19998"/>
                <a:gd name="connsiteX458" fmla="*/ 13660 w 19998"/>
                <a:gd name="connsiteY458" fmla="*/ 1833 h 19998"/>
                <a:gd name="connsiteX459" fmla="*/ 13677 w 19998"/>
                <a:gd name="connsiteY459" fmla="*/ 1833 h 19998"/>
                <a:gd name="connsiteX460" fmla="*/ 13677 w 19998"/>
                <a:gd name="connsiteY460" fmla="*/ 1849 h 19998"/>
                <a:gd name="connsiteX461" fmla="*/ 13725 w 19998"/>
                <a:gd name="connsiteY461" fmla="*/ 1849 h 19998"/>
                <a:gd name="connsiteX462" fmla="*/ 13703 w 19998"/>
                <a:gd name="connsiteY462" fmla="*/ 1833 h 19998"/>
                <a:gd name="connsiteX463" fmla="*/ 13725 w 19998"/>
                <a:gd name="connsiteY463" fmla="*/ 1791 h 19998"/>
                <a:gd name="connsiteX464" fmla="*/ 13808 w 19998"/>
                <a:gd name="connsiteY464" fmla="*/ 1873 h 19998"/>
                <a:gd name="connsiteX465" fmla="*/ 13725 w 19998"/>
                <a:gd name="connsiteY465" fmla="*/ 2155 h 19998"/>
                <a:gd name="connsiteX466" fmla="*/ 13725 w 19998"/>
                <a:gd name="connsiteY466" fmla="*/ 2138 h 19998"/>
                <a:gd name="connsiteX467" fmla="*/ 13784 w 19998"/>
                <a:gd name="connsiteY467" fmla="*/ 2155 h 19998"/>
                <a:gd name="connsiteX468" fmla="*/ 13825 w 19998"/>
                <a:gd name="connsiteY468" fmla="*/ 2301 h 19998"/>
                <a:gd name="connsiteX469" fmla="*/ 13703 w 19998"/>
                <a:gd name="connsiteY469" fmla="*/ 2420 h 19998"/>
                <a:gd name="connsiteX470" fmla="*/ 13741 w 19998"/>
                <a:gd name="connsiteY470" fmla="*/ 2463 h 19998"/>
                <a:gd name="connsiteX471" fmla="*/ 13703 w 19998"/>
                <a:gd name="connsiteY471" fmla="*/ 2503 h 19998"/>
                <a:gd name="connsiteX472" fmla="*/ 13784 w 19998"/>
                <a:gd name="connsiteY472" fmla="*/ 2519 h 19998"/>
                <a:gd name="connsiteX473" fmla="*/ 13784 w 19998"/>
                <a:gd name="connsiteY473" fmla="*/ 2540 h 19998"/>
                <a:gd name="connsiteX474" fmla="*/ 13849 w 19998"/>
                <a:gd name="connsiteY474" fmla="*/ 2540 h 19998"/>
                <a:gd name="connsiteX475" fmla="*/ 14280 w 19998"/>
                <a:gd name="connsiteY475" fmla="*/ 2540 h 19998"/>
                <a:gd name="connsiteX476" fmla="*/ 14527 w 19998"/>
                <a:gd name="connsiteY476" fmla="*/ 2437 h 19998"/>
                <a:gd name="connsiteX477" fmla="*/ 14527 w 19998"/>
                <a:gd name="connsiteY477" fmla="*/ 2218 h 19998"/>
                <a:gd name="connsiteX478" fmla="*/ 14715 w 19998"/>
                <a:gd name="connsiteY478" fmla="*/ 2051 h 19998"/>
                <a:gd name="connsiteX479" fmla="*/ 14815 w 19998"/>
                <a:gd name="connsiteY479" fmla="*/ 2115 h 19998"/>
                <a:gd name="connsiteX480" fmla="*/ 14775 w 19998"/>
                <a:gd name="connsiteY480" fmla="*/ 2138 h 19998"/>
                <a:gd name="connsiteX481" fmla="*/ 14796 w 19998"/>
                <a:gd name="connsiteY481" fmla="*/ 2218 h 19998"/>
                <a:gd name="connsiteX482" fmla="*/ 14756 w 19998"/>
                <a:gd name="connsiteY482" fmla="*/ 2195 h 19998"/>
                <a:gd name="connsiteX483" fmla="*/ 14732 w 19998"/>
                <a:gd name="connsiteY483" fmla="*/ 2218 h 19998"/>
                <a:gd name="connsiteX484" fmla="*/ 14756 w 19998"/>
                <a:gd name="connsiteY484" fmla="*/ 2237 h 19998"/>
                <a:gd name="connsiteX485" fmla="*/ 14732 w 19998"/>
                <a:gd name="connsiteY485" fmla="*/ 2275 h 19998"/>
                <a:gd name="connsiteX486" fmla="*/ 14715 w 19998"/>
                <a:gd name="connsiteY486" fmla="*/ 2275 h 19998"/>
                <a:gd name="connsiteX487" fmla="*/ 14756 w 19998"/>
                <a:gd name="connsiteY487" fmla="*/ 2341 h 19998"/>
                <a:gd name="connsiteX488" fmla="*/ 14675 w 19998"/>
                <a:gd name="connsiteY488" fmla="*/ 2519 h 19998"/>
                <a:gd name="connsiteX489" fmla="*/ 14815 w 19998"/>
                <a:gd name="connsiteY489" fmla="*/ 2622 h 19998"/>
                <a:gd name="connsiteX490" fmla="*/ 14796 w 19998"/>
                <a:gd name="connsiteY490" fmla="*/ 2904 h 19998"/>
                <a:gd name="connsiteX491" fmla="*/ 14918 w 19998"/>
                <a:gd name="connsiteY491" fmla="*/ 2904 h 19998"/>
                <a:gd name="connsiteX492" fmla="*/ 14918 w 19998"/>
                <a:gd name="connsiteY492" fmla="*/ 2867 h 19998"/>
                <a:gd name="connsiteX493" fmla="*/ 15001 w 19998"/>
                <a:gd name="connsiteY493" fmla="*/ 2888 h 19998"/>
                <a:gd name="connsiteX494" fmla="*/ 15230 w 19998"/>
                <a:gd name="connsiteY494" fmla="*/ 3074 h 19998"/>
                <a:gd name="connsiteX495" fmla="*/ 15249 w 19998"/>
                <a:gd name="connsiteY495" fmla="*/ 3050 h 19998"/>
                <a:gd name="connsiteX496" fmla="*/ 15249 w 19998"/>
                <a:gd name="connsiteY496" fmla="*/ 3114 h 19998"/>
                <a:gd name="connsiteX497" fmla="*/ 15330 w 19998"/>
                <a:gd name="connsiteY497" fmla="*/ 3114 h 19998"/>
                <a:gd name="connsiteX498" fmla="*/ 15418 w 19998"/>
                <a:gd name="connsiteY498" fmla="*/ 3114 h 19998"/>
                <a:gd name="connsiteX499" fmla="*/ 15499 w 19998"/>
                <a:gd name="connsiteY499" fmla="*/ 3196 h 19998"/>
                <a:gd name="connsiteX500" fmla="*/ 15475 w 19998"/>
                <a:gd name="connsiteY500" fmla="*/ 3252 h 19998"/>
                <a:gd name="connsiteX501" fmla="*/ 15499 w 19998"/>
                <a:gd name="connsiteY501" fmla="*/ 3295 h 19998"/>
                <a:gd name="connsiteX502" fmla="*/ 15499 w 19998"/>
                <a:gd name="connsiteY502" fmla="*/ 3276 h 19998"/>
                <a:gd name="connsiteX503" fmla="*/ 15599 w 19998"/>
                <a:gd name="connsiteY503" fmla="*/ 3276 h 19998"/>
                <a:gd name="connsiteX504" fmla="*/ 15704 w 19998"/>
                <a:gd name="connsiteY504" fmla="*/ 3374 h 19998"/>
                <a:gd name="connsiteX505" fmla="*/ 15682 w 19998"/>
                <a:gd name="connsiteY505" fmla="*/ 3414 h 19998"/>
                <a:gd name="connsiteX506" fmla="*/ 15723 w 19998"/>
                <a:gd name="connsiteY506" fmla="*/ 3478 h 19998"/>
                <a:gd name="connsiteX507" fmla="*/ 15704 w 19998"/>
                <a:gd name="connsiteY507" fmla="*/ 3497 h 19998"/>
                <a:gd name="connsiteX508" fmla="*/ 15747 w 19998"/>
                <a:gd name="connsiteY508" fmla="*/ 3534 h 19998"/>
                <a:gd name="connsiteX509" fmla="*/ 15747 w 19998"/>
                <a:gd name="connsiteY509" fmla="*/ 3518 h 19998"/>
                <a:gd name="connsiteX510" fmla="*/ 15935 w 19998"/>
                <a:gd name="connsiteY510" fmla="*/ 3478 h 19998"/>
                <a:gd name="connsiteX511" fmla="*/ 15935 w 19998"/>
                <a:gd name="connsiteY511" fmla="*/ 3518 h 19998"/>
                <a:gd name="connsiteX512" fmla="*/ 15951 w 19998"/>
                <a:gd name="connsiteY512" fmla="*/ 3518 h 19998"/>
                <a:gd name="connsiteX513" fmla="*/ 15992 w 19998"/>
                <a:gd name="connsiteY513" fmla="*/ 3414 h 19998"/>
                <a:gd name="connsiteX514" fmla="*/ 16156 w 19998"/>
                <a:gd name="connsiteY514" fmla="*/ 3414 h 19998"/>
                <a:gd name="connsiteX515" fmla="*/ 16156 w 19998"/>
                <a:gd name="connsiteY515" fmla="*/ 3374 h 19998"/>
                <a:gd name="connsiteX516" fmla="*/ 16302 w 19998"/>
                <a:gd name="connsiteY516" fmla="*/ 3436 h 19998"/>
                <a:gd name="connsiteX517" fmla="*/ 16285 w 19998"/>
                <a:gd name="connsiteY517" fmla="*/ 3454 h 19998"/>
                <a:gd name="connsiteX518" fmla="*/ 16366 w 19998"/>
                <a:gd name="connsiteY518" fmla="*/ 3518 h 19998"/>
                <a:gd name="connsiteX519" fmla="*/ 16490 w 19998"/>
                <a:gd name="connsiteY519" fmla="*/ 3518 h 19998"/>
                <a:gd name="connsiteX520" fmla="*/ 16506 w 19998"/>
                <a:gd name="connsiteY520" fmla="*/ 3600 h 19998"/>
                <a:gd name="connsiteX521" fmla="*/ 16590 w 19998"/>
                <a:gd name="connsiteY521" fmla="*/ 3624 h 19998"/>
                <a:gd name="connsiteX522" fmla="*/ 16611 w 19998"/>
                <a:gd name="connsiteY522" fmla="*/ 3581 h 19998"/>
                <a:gd name="connsiteX523" fmla="*/ 16694 w 19998"/>
                <a:gd name="connsiteY523" fmla="*/ 3600 h 19998"/>
                <a:gd name="connsiteX524" fmla="*/ 16694 w 19998"/>
                <a:gd name="connsiteY524" fmla="*/ 3560 h 19998"/>
                <a:gd name="connsiteX525" fmla="*/ 16716 w 19998"/>
                <a:gd name="connsiteY525" fmla="*/ 3560 h 19998"/>
                <a:gd name="connsiteX526" fmla="*/ 16716 w 19998"/>
                <a:gd name="connsiteY526" fmla="*/ 3518 h 19998"/>
                <a:gd name="connsiteX527" fmla="*/ 16759 w 19998"/>
                <a:gd name="connsiteY527" fmla="*/ 3497 h 19998"/>
                <a:gd name="connsiteX528" fmla="*/ 16759 w 19998"/>
                <a:gd name="connsiteY528" fmla="*/ 3478 h 19998"/>
                <a:gd name="connsiteX529" fmla="*/ 16940 w 19998"/>
                <a:gd name="connsiteY529" fmla="*/ 3478 h 19998"/>
                <a:gd name="connsiteX530" fmla="*/ 17085 w 19998"/>
                <a:gd name="connsiteY530" fmla="*/ 3560 h 19998"/>
                <a:gd name="connsiteX531" fmla="*/ 17085 w 19998"/>
                <a:gd name="connsiteY531" fmla="*/ 3534 h 19998"/>
                <a:gd name="connsiteX532" fmla="*/ 17192 w 19998"/>
                <a:gd name="connsiteY532" fmla="*/ 3518 h 19998"/>
                <a:gd name="connsiteX533" fmla="*/ 17192 w 19998"/>
                <a:gd name="connsiteY533" fmla="*/ 3534 h 19998"/>
                <a:gd name="connsiteX534" fmla="*/ 17373 w 19998"/>
                <a:gd name="connsiteY534" fmla="*/ 3640 h 19998"/>
                <a:gd name="connsiteX535" fmla="*/ 17354 w 19998"/>
                <a:gd name="connsiteY535" fmla="*/ 3663 h 19998"/>
                <a:gd name="connsiteX536" fmla="*/ 17437 w 19998"/>
                <a:gd name="connsiteY536" fmla="*/ 3783 h 19998"/>
                <a:gd name="connsiteX537" fmla="*/ 17397 w 19998"/>
                <a:gd name="connsiteY537" fmla="*/ 3783 h 19998"/>
                <a:gd name="connsiteX538" fmla="*/ 17414 w 19998"/>
                <a:gd name="connsiteY538" fmla="*/ 3826 h 19998"/>
                <a:gd name="connsiteX539" fmla="*/ 17437 w 19998"/>
                <a:gd name="connsiteY539" fmla="*/ 3826 h 19998"/>
                <a:gd name="connsiteX540" fmla="*/ 17602 w 19998"/>
                <a:gd name="connsiteY540" fmla="*/ 4028 h 19998"/>
                <a:gd name="connsiteX541" fmla="*/ 17623 w 19998"/>
                <a:gd name="connsiteY541" fmla="*/ 4091 h 19998"/>
                <a:gd name="connsiteX542" fmla="*/ 17642 w 19998"/>
                <a:gd name="connsiteY542" fmla="*/ 4091 h 19998"/>
                <a:gd name="connsiteX543" fmla="*/ 17683 w 19998"/>
                <a:gd name="connsiteY543" fmla="*/ 4211 h 19998"/>
                <a:gd name="connsiteX544" fmla="*/ 17849 w 19998"/>
                <a:gd name="connsiteY544" fmla="*/ 4211 h 19998"/>
                <a:gd name="connsiteX545" fmla="*/ 17849 w 19998"/>
                <a:gd name="connsiteY545" fmla="*/ 4171 h 19998"/>
                <a:gd name="connsiteX546" fmla="*/ 17871 w 19998"/>
                <a:gd name="connsiteY546" fmla="*/ 4171 h 19998"/>
                <a:gd name="connsiteX547" fmla="*/ 17830 w 19998"/>
                <a:gd name="connsiteY547" fmla="*/ 4091 h 19998"/>
                <a:gd name="connsiteX548" fmla="*/ 17871 w 19998"/>
                <a:gd name="connsiteY548" fmla="*/ 4065 h 19998"/>
                <a:gd name="connsiteX549" fmla="*/ 17935 w 19998"/>
                <a:gd name="connsiteY549" fmla="*/ 4091 h 19998"/>
                <a:gd name="connsiteX550" fmla="*/ 17976 w 19998"/>
                <a:gd name="connsiteY550" fmla="*/ 4065 h 19998"/>
                <a:gd name="connsiteX551" fmla="*/ 18019 w 19998"/>
                <a:gd name="connsiteY551" fmla="*/ 4091 h 19998"/>
                <a:gd name="connsiteX552" fmla="*/ 18140 w 19998"/>
                <a:gd name="connsiteY552" fmla="*/ 4131 h 19998"/>
                <a:gd name="connsiteX553" fmla="*/ 18183 w 19998"/>
                <a:gd name="connsiteY553" fmla="*/ 4293 h 19998"/>
                <a:gd name="connsiteX554" fmla="*/ 18200 w 19998"/>
                <a:gd name="connsiteY554" fmla="*/ 4293 h 19998"/>
                <a:gd name="connsiteX555" fmla="*/ 18223 w 19998"/>
                <a:gd name="connsiteY555" fmla="*/ 4211 h 19998"/>
                <a:gd name="connsiteX556" fmla="*/ 18240 w 19998"/>
                <a:gd name="connsiteY556" fmla="*/ 4211 h 19998"/>
                <a:gd name="connsiteX557" fmla="*/ 18240 w 19998"/>
                <a:gd name="connsiteY557" fmla="*/ 4230 h 19998"/>
                <a:gd name="connsiteX558" fmla="*/ 18281 w 19998"/>
                <a:gd name="connsiteY558" fmla="*/ 4230 h 19998"/>
                <a:gd name="connsiteX559" fmla="*/ 18328 w 19998"/>
                <a:gd name="connsiteY559" fmla="*/ 4270 h 19998"/>
                <a:gd name="connsiteX560" fmla="*/ 18369 w 19998"/>
                <a:gd name="connsiteY560" fmla="*/ 4253 h 19998"/>
                <a:gd name="connsiteX561" fmla="*/ 18388 w 19998"/>
                <a:gd name="connsiteY561" fmla="*/ 4270 h 19998"/>
                <a:gd name="connsiteX562" fmla="*/ 18531 w 19998"/>
                <a:gd name="connsiteY562" fmla="*/ 4253 h 19998"/>
                <a:gd name="connsiteX563" fmla="*/ 18531 w 19998"/>
                <a:gd name="connsiteY563" fmla="*/ 4270 h 19998"/>
                <a:gd name="connsiteX564" fmla="*/ 18631 w 19998"/>
                <a:gd name="connsiteY564" fmla="*/ 4211 h 19998"/>
                <a:gd name="connsiteX565" fmla="*/ 18631 w 19998"/>
                <a:gd name="connsiteY565" fmla="*/ 4131 h 19998"/>
                <a:gd name="connsiteX566" fmla="*/ 18762 w 19998"/>
                <a:gd name="connsiteY566" fmla="*/ 4108 h 19998"/>
                <a:gd name="connsiteX567" fmla="*/ 18778 w 19998"/>
                <a:gd name="connsiteY567" fmla="*/ 4148 h 19998"/>
                <a:gd name="connsiteX568" fmla="*/ 18821 w 19998"/>
                <a:gd name="connsiteY568" fmla="*/ 4131 h 19998"/>
                <a:gd name="connsiteX569" fmla="*/ 18943 w 19998"/>
                <a:gd name="connsiteY569" fmla="*/ 4333 h 19998"/>
                <a:gd name="connsiteX570" fmla="*/ 19047 w 19998"/>
                <a:gd name="connsiteY570" fmla="*/ 4333 h 19998"/>
                <a:gd name="connsiteX571" fmla="*/ 19064 w 19998"/>
                <a:gd name="connsiteY571" fmla="*/ 4392 h 19998"/>
                <a:gd name="connsiteX572" fmla="*/ 19152 w 19998"/>
                <a:gd name="connsiteY572" fmla="*/ 4392 h 19998"/>
                <a:gd name="connsiteX573" fmla="*/ 19152 w 19998"/>
                <a:gd name="connsiteY573" fmla="*/ 4373 h 19998"/>
                <a:gd name="connsiteX574" fmla="*/ 19212 w 19998"/>
                <a:gd name="connsiteY574" fmla="*/ 4373 h 19998"/>
                <a:gd name="connsiteX575" fmla="*/ 19212 w 19998"/>
                <a:gd name="connsiteY575" fmla="*/ 4392 h 19998"/>
                <a:gd name="connsiteX576" fmla="*/ 19317 w 19998"/>
                <a:gd name="connsiteY576" fmla="*/ 4333 h 19998"/>
                <a:gd name="connsiteX577" fmla="*/ 19417 w 19998"/>
                <a:gd name="connsiteY577" fmla="*/ 4392 h 19998"/>
                <a:gd name="connsiteX578" fmla="*/ 19443 w 19998"/>
                <a:gd name="connsiteY578" fmla="*/ 4373 h 19998"/>
                <a:gd name="connsiteX579" fmla="*/ 19500 w 19998"/>
                <a:gd name="connsiteY579" fmla="*/ 4373 h 19998"/>
                <a:gd name="connsiteX580" fmla="*/ 19521 w 19998"/>
                <a:gd name="connsiteY580" fmla="*/ 4352 h 19998"/>
                <a:gd name="connsiteX581" fmla="*/ 19998 w 19998"/>
                <a:gd name="connsiteY581" fmla="*/ 4512 h 19998"/>
                <a:gd name="connsiteX582" fmla="*/ 19750 w 19998"/>
                <a:gd name="connsiteY582" fmla="*/ 4939 h 19998"/>
                <a:gd name="connsiteX583" fmla="*/ 19712 w 19998"/>
                <a:gd name="connsiteY583" fmla="*/ 4939 h 19998"/>
                <a:gd name="connsiteX584" fmla="*/ 19686 w 19998"/>
                <a:gd name="connsiteY584" fmla="*/ 5003 h 19998"/>
                <a:gd name="connsiteX585" fmla="*/ 19645 w 19998"/>
                <a:gd name="connsiteY585" fmla="*/ 5003 h 19998"/>
                <a:gd name="connsiteX586" fmla="*/ 19131 w 19998"/>
                <a:gd name="connsiteY586" fmla="*/ 6512 h 19998"/>
                <a:gd name="connsiteX587" fmla="*/ 19236 w 19998"/>
                <a:gd name="connsiteY587" fmla="*/ 7750 h 19998"/>
                <a:gd name="connsiteX588" fmla="*/ 19212 w 19998"/>
                <a:gd name="connsiteY588" fmla="*/ 7750 h 19998"/>
                <a:gd name="connsiteX589" fmla="*/ 19090 w 19998"/>
                <a:gd name="connsiteY589" fmla="*/ 7870 h 19998"/>
                <a:gd name="connsiteX590" fmla="*/ 19152 w 19998"/>
                <a:gd name="connsiteY590" fmla="*/ 7853 h 19998"/>
                <a:gd name="connsiteX591" fmla="*/ 19064 w 19998"/>
                <a:gd name="connsiteY591" fmla="*/ 7973 h 19998"/>
                <a:gd name="connsiteX592" fmla="*/ 18983 w 19998"/>
                <a:gd name="connsiteY592" fmla="*/ 7973 h 19998"/>
                <a:gd name="connsiteX593" fmla="*/ 18714 w 19998"/>
                <a:gd name="connsiteY593" fmla="*/ 8135 h 19998"/>
                <a:gd name="connsiteX594" fmla="*/ 18695 w 19998"/>
                <a:gd name="connsiteY594" fmla="*/ 8093 h 19998"/>
                <a:gd name="connsiteX595" fmla="*/ 18614 w 19998"/>
                <a:gd name="connsiteY595" fmla="*/ 7997 h 19998"/>
                <a:gd name="connsiteX596" fmla="*/ 18304 w 19998"/>
                <a:gd name="connsiteY59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50 w 19998"/>
                <a:gd name="connsiteY218" fmla="*/ 19142 h 19998"/>
                <a:gd name="connsiteX219" fmla="*/ 8007 w 19998"/>
                <a:gd name="connsiteY219" fmla="*/ 19119 h 19998"/>
                <a:gd name="connsiteX220" fmla="*/ 7676 w 19998"/>
                <a:gd name="connsiteY220" fmla="*/ 19119 h 19998"/>
                <a:gd name="connsiteX221" fmla="*/ 7511 w 19998"/>
                <a:gd name="connsiteY221" fmla="*/ 19159 h 19998"/>
                <a:gd name="connsiteX222" fmla="*/ 6892 w 19998"/>
                <a:gd name="connsiteY222" fmla="*/ 19102 h 19998"/>
                <a:gd name="connsiteX223" fmla="*/ 6730 w 19998"/>
                <a:gd name="connsiteY223" fmla="*/ 18877 h 19998"/>
                <a:gd name="connsiteX224" fmla="*/ 6599 w 19998"/>
                <a:gd name="connsiteY224" fmla="*/ 18837 h 19998"/>
                <a:gd name="connsiteX225" fmla="*/ 6478 w 19998"/>
                <a:gd name="connsiteY225" fmla="*/ 18731 h 19998"/>
                <a:gd name="connsiteX226" fmla="*/ 6254 w 19998"/>
                <a:gd name="connsiteY226" fmla="*/ 18858 h 19998"/>
                <a:gd name="connsiteX227" fmla="*/ 6149 w 19998"/>
                <a:gd name="connsiteY227" fmla="*/ 18773 h 19998"/>
                <a:gd name="connsiteX228" fmla="*/ 6066 w 19998"/>
                <a:gd name="connsiteY228" fmla="*/ 18877 h 19998"/>
                <a:gd name="connsiteX229" fmla="*/ 5861 w 19998"/>
                <a:gd name="connsiteY229" fmla="*/ 18632 h 19998"/>
                <a:gd name="connsiteX230" fmla="*/ 5732 w 19998"/>
                <a:gd name="connsiteY230" fmla="*/ 18447 h 19998"/>
                <a:gd name="connsiteX231" fmla="*/ 5075 w 19998"/>
                <a:gd name="connsiteY231" fmla="*/ 18310 h 19998"/>
                <a:gd name="connsiteX232" fmla="*/ 4806 w 19998"/>
                <a:gd name="connsiteY232" fmla="*/ 18165 h 19998"/>
                <a:gd name="connsiteX233" fmla="*/ 4725 w 19998"/>
                <a:gd name="connsiteY233" fmla="*/ 18247 h 19998"/>
                <a:gd name="connsiteX234" fmla="*/ 4515 w 19998"/>
                <a:gd name="connsiteY234" fmla="*/ 18101 h 19998"/>
                <a:gd name="connsiteX235" fmla="*/ 4684 w 19998"/>
                <a:gd name="connsiteY235" fmla="*/ 17737 h 19998"/>
                <a:gd name="connsiteX236" fmla="*/ 4415 w 19998"/>
                <a:gd name="connsiteY236" fmla="*/ 17634 h 19998"/>
                <a:gd name="connsiteX237" fmla="*/ 4294 w 19998"/>
                <a:gd name="connsiteY237" fmla="*/ 17594 h 19998"/>
                <a:gd name="connsiteX238" fmla="*/ 4103 w 19998"/>
                <a:gd name="connsiteY238" fmla="*/ 17617 h 19998"/>
                <a:gd name="connsiteX239" fmla="*/ 4063 w 19998"/>
                <a:gd name="connsiteY239" fmla="*/ 17495 h 19998"/>
                <a:gd name="connsiteX240" fmla="*/ 4041 w 19998"/>
                <a:gd name="connsiteY240" fmla="*/ 17495 h 19998"/>
                <a:gd name="connsiteX241" fmla="*/ 4025 w 19998"/>
                <a:gd name="connsiteY241" fmla="*/ 17432 h 19998"/>
                <a:gd name="connsiteX242" fmla="*/ 4103 w 19998"/>
                <a:gd name="connsiteY242" fmla="*/ 17415 h 19998"/>
                <a:gd name="connsiteX243" fmla="*/ 4251 w 19998"/>
                <a:gd name="connsiteY243" fmla="*/ 17389 h 19998"/>
                <a:gd name="connsiteX244" fmla="*/ 4251 w 19998"/>
                <a:gd name="connsiteY244" fmla="*/ 17373 h 19998"/>
                <a:gd name="connsiteX245" fmla="*/ 4499 w 19998"/>
                <a:gd name="connsiteY245" fmla="*/ 17084 h 19998"/>
                <a:gd name="connsiteX246" fmla="*/ 5037 w 19998"/>
                <a:gd name="connsiteY246" fmla="*/ 14969 h 19998"/>
                <a:gd name="connsiteX247" fmla="*/ 5011 w 19998"/>
                <a:gd name="connsiteY247" fmla="*/ 14767 h 19998"/>
                <a:gd name="connsiteX248" fmla="*/ 5218 w 19998"/>
                <a:gd name="connsiteY248" fmla="*/ 14525 h 19998"/>
                <a:gd name="connsiteX249" fmla="*/ 5427 w 19998"/>
                <a:gd name="connsiteY249" fmla="*/ 14583 h 19998"/>
                <a:gd name="connsiteX250" fmla="*/ 5444 w 19998"/>
                <a:gd name="connsiteY250" fmla="*/ 14525 h 19998"/>
                <a:gd name="connsiteX251" fmla="*/ 5387 w 19998"/>
                <a:gd name="connsiteY251" fmla="*/ 14464 h 19998"/>
                <a:gd name="connsiteX252" fmla="*/ 5427 w 19998"/>
                <a:gd name="connsiteY252" fmla="*/ 14485 h 19998"/>
                <a:gd name="connsiteX253" fmla="*/ 5427 w 19998"/>
                <a:gd name="connsiteY253" fmla="*/ 14464 h 19998"/>
                <a:gd name="connsiteX254" fmla="*/ 5218 w 19998"/>
                <a:gd name="connsiteY254" fmla="*/ 14318 h 19998"/>
                <a:gd name="connsiteX255" fmla="*/ 5075 w 19998"/>
                <a:gd name="connsiteY255" fmla="*/ 14647 h 19998"/>
                <a:gd name="connsiteX256" fmla="*/ 5037 w 19998"/>
                <a:gd name="connsiteY256" fmla="*/ 14623 h 19998"/>
                <a:gd name="connsiteX257" fmla="*/ 5427 w 19998"/>
                <a:gd name="connsiteY257" fmla="*/ 12509 h 19998"/>
                <a:gd name="connsiteX258" fmla="*/ 5470 w 19998"/>
                <a:gd name="connsiteY258" fmla="*/ 12492 h 19998"/>
                <a:gd name="connsiteX259" fmla="*/ 5511 w 19998"/>
                <a:gd name="connsiteY259" fmla="*/ 12548 h 19998"/>
                <a:gd name="connsiteX260" fmla="*/ 5961 w 19998"/>
                <a:gd name="connsiteY260" fmla="*/ 13284 h 19998"/>
                <a:gd name="connsiteX261" fmla="*/ 6352 w 19998"/>
                <a:gd name="connsiteY261" fmla="*/ 14017 h 19998"/>
                <a:gd name="connsiteX262" fmla="*/ 6352 w 19998"/>
                <a:gd name="connsiteY262" fmla="*/ 13808 h 19998"/>
                <a:gd name="connsiteX263" fmla="*/ 6001 w 19998"/>
                <a:gd name="connsiteY263" fmla="*/ 13058 h 19998"/>
                <a:gd name="connsiteX264" fmla="*/ 5675 w 19998"/>
                <a:gd name="connsiteY264" fmla="*/ 12532 h 19998"/>
                <a:gd name="connsiteX265" fmla="*/ 5551 w 19998"/>
                <a:gd name="connsiteY265" fmla="*/ 12410 h 19998"/>
                <a:gd name="connsiteX266" fmla="*/ 5258 w 19998"/>
                <a:gd name="connsiteY266" fmla="*/ 12227 h 19998"/>
                <a:gd name="connsiteX267" fmla="*/ 5242 w 19998"/>
                <a:gd name="connsiteY267" fmla="*/ 12243 h 19998"/>
                <a:gd name="connsiteX268" fmla="*/ 5175 w 19998"/>
                <a:gd name="connsiteY268" fmla="*/ 11961 h 19998"/>
                <a:gd name="connsiteX269" fmla="*/ 5363 w 19998"/>
                <a:gd name="connsiteY269" fmla="*/ 11961 h 19998"/>
                <a:gd name="connsiteX270" fmla="*/ 5487 w 19998"/>
                <a:gd name="connsiteY270" fmla="*/ 11653 h 19998"/>
                <a:gd name="connsiteX271" fmla="*/ 5470 w 19998"/>
                <a:gd name="connsiteY271" fmla="*/ 11653 h 19998"/>
                <a:gd name="connsiteX272" fmla="*/ 5470 w 19998"/>
                <a:gd name="connsiteY272" fmla="*/ 11637 h 19998"/>
                <a:gd name="connsiteX273" fmla="*/ 5444 w 19998"/>
                <a:gd name="connsiteY273" fmla="*/ 11268 h 19998"/>
                <a:gd name="connsiteX274" fmla="*/ 5339 w 19998"/>
                <a:gd name="connsiteY274" fmla="*/ 11146 h 19998"/>
                <a:gd name="connsiteX275" fmla="*/ 5251 w 19998"/>
                <a:gd name="connsiteY275" fmla="*/ 10849 h 19998"/>
                <a:gd name="connsiteX276" fmla="*/ 4784 w 19998"/>
                <a:gd name="connsiteY276" fmla="*/ 10539 h 19998"/>
                <a:gd name="connsiteX277" fmla="*/ 4603 w 19998"/>
                <a:gd name="connsiteY277" fmla="*/ 10497 h 19998"/>
                <a:gd name="connsiteX278" fmla="*/ 4620 w 19998"/>
                <a:gd name="connsiteY278" fmla="*/ 10476 h 19998"/>
                <a:gd name="connsiteX279" fmla="*/ 3877 w 19998"/>
                <a:gd name="connsiteY279" fmla="*/ 9395 h 19998"/>
                <a:gd name="connsiteX280" fmla="*/ 3941 w 19998"/>
                <a:gd name="connsiteY280" fmla="*/ 9353 h 19998"/>
                <a:gd name="connsiteX281" fmla="*/ 3918 w 19998"/>
                <a:gd name="connsiteY281" fmla="*/ 9353 h 19998"/>
                <a:gd name="connsiteX282" fmla="*/ 4168 w 19998"/>
                <a:gd name="connsiteY282" fmla="*/ 9071 h 19998"/>
                <a:gd name="connsiteX283" fmla="*/ 3753 w 19998"/>
                <a:gd name="connsiteY283" fmla="*/ 8829 h 19998"/>
                <a:gd name="connsiteX284" fmla="*/ 3899 w 19998"/>
                <a:gd name="connsiteY284" fmla="*/ 8645 h 19998"/>
                <a:gd name="connsiteX285" fmla="*/ 3899 w 19998"/>
                <a:gd name="connsiteY285" fmla="*/ 8521 h 19998"/>
                <a:gd name="connsiteX286" fmla="*/ 4472 w 19998"/>
                <a:gd name="connsiteY286" fmla="*/ 8666 h 19998"/>
                <a:gd name="connsiteX287" fmla="*/ 3877 w 19998"/>
                <a:gd name="connsiteY287" fmla="*/ 8457 h 19998"/>
                <a:gd name="connsiteX288" fmla="*/ 3689 w 19998"/>
                <a:gd name="connsiteY288" fmla="*/ 8587 h 19998"/>
                <a:gd name="connsiteX289" fmla="*/ 3360 w 19998"/>
                <a:gd name="connsiteY289" fmla="*/ 8401 h 19998"/>
                <a:gd name="connsiteX290" fmla="*/ 3303 w 19998"/>
                <a:gd name="connsiteY290" fmla="*/ 8239 h 19998"/>
                <a:gd name="connsiteX291" fmla="*/ 3465 w 19998"/>
                <a:gd name="connsiteY291" fmla="*/ 8077 h 19998"/>
                <a:gd name="connsiteX292" fmla="*/ 3344 w 19998"/>
                <a:gd name="connsiteY292" fmla="*/ 7910 h 19998"/>
                <a:gd name="connsiteX293" fmla="*/ 2844 w 19998"/>
                <a:gd name="connsiteY293" fmla="*/ 7933 h 19998"/>
                <a:gd name="connsiteX294" fmla="*/ 3115 w 19998"/>
                <a:gd name="connsiteY294" fmla="*/ 7651 h 19998"/>
                <a:gd name="connsiteX295" fmla="*/ 2477 w 19998"/>
                <a:gd name="connsiteY295" fmla="*/ 7750 h 19998"/>
                <a:gd name="connsiteX296" fmla="*/ 2477 w 19998"/>
                <a:gd name="connsiteY296" fmla="*/ 7973 h 19998"/>
                <a:gd name="connsiteX297" fmla="*/ 2127 w 19998"/>
                <a:gd name="connsiteY297" fmla="*/ 7442 h 19998"/>
                <a:gd name="connsiteX298" fmla="*/ 1831 w 19998"/>
                <a:gd name="connsiteY298" fmla="*/ 7261 h 19998"/>
                <a:gd name="connsiteX299" fmla="*/ 1260 w 19998"/>
                <a:gd name="connsiteY299" fmla="*/ 6996 h 19998"/>
                <a:gd name="connsiteX300" fmla="*/ 1276 w 19998"/>
                <a:gd name="connsiteY300" fmla="*/ 6975 h 19998"/>
                <a:gd name="connsiteX301" fmla="*/ 1260 w 19998"/>
                <a:gd name="connsiteY301" fmla="*/ 6958 h 19998"/>
                <a:gd name="connsiteX302" fmla="*/ 1172 w 19998"/>
                <a:gd name="connsiteY302" fmla="*/ 6892 h 19998"/>
                <a:gd name="connsiteX303" fmla="*/ 886 w 19998"/>
                <a:gd name="connsiteY303" fmla="*/ 6975 h 19998"/>
                <a:gd name="connsiteX304" fmla="*/ 679 w 19998"/>
                <a:gd name="connsiteY304" fmla="*/ 7099 h 19998"/>
                <a:gd name="connsiteX305" fmla="*/ 533 w 19998"/>
                <a:gd name="connsiteY305" fmla="*/ 7078 h 19998"/>
                <a:gd name="connsiteX306" fmla="*/ 533 w 19998"/>
                <a:gd name="connsiteY306" fmla="*/ 7022 h 19998"/>
                <a:gd name="connsiteX307" fmla="*/ 574 w 19998"/>
                <a:gd name="connsiteY307" fmla="*/ 6996 h 19998"/>
                <a:gd name="connsiteX308" fmla="*/ 305 w 19998"/>
                <a:gd name="connsiteY308" fmla="*/ 6568 h 19998"/>
                <a:gd name="connsiteX309" fmla="*/ 264 w 19998"/>
                <a:gd name="connsiteY309" fmla="*/ 6594 h 19998"/>
                <a:gd name="connsiteX310" fmla="*/ 164 w 19998"/>
                <a:gd name="connsiteY310" fmla="*/ 6528 h 19998"/>
                <a:gd name="connsiteX311" fmla="*/ 0 w 19998"/>
                <a:gd name="connsiteY311" fmla="*/ 6490 h 19998"/>
                <a:gd name="connsiteX312" fmla="*/ 17 w 19998"/>
                <a:gd name="connsiteY312" fmla="*/ 6465 h 19998"/>
                <a:gd name="connsiteX313" fmla="*/ 57 w 19998"/>
                <a:gd name="connsiteY313" fmla="*/ 6465 h 19998"/>
                <a:gd name="connsiteX314" fmla="*/ 695 w 19998"/>
                <a:gd name="connsiteY314" fmla="*/ 6408 h 19998"/>
                <a:gd name="connsiteX315" fmla="*/ 760 w 19998"/>
                <a:gd name="connsiteY315" fmla="*/ 6262 h 19998"/>
                <a:gd name="connsiteX316" fmla="*/ 433 w 19998"/>
                <a:gd name="connsiteY316" fmla="*/ 6084 h 19998"/>
                <a:gd name="connsiteX317" fmla="*/ 348 w 19998"/>
                <a:gd name="connsiteY317" fmla="*/ 6204 h 19998"/>
                <a:gd name="connsiteX318" fmla="*/ 329 w 19998"/>
                <a:gd name="connsiteY318" fmla="*/ 6204 h 19998"/>
                <a:gd name="connsiteX319" fmla="*/ 305 w 19998"/>
                <a:gd name="connsiteY319" fmla="*/ 6060 h 19998"/>
                <a:gd name="connsiteX320" fmla="*/ 348 w 19998"/>
                <a:gd name="connsiteY320" fmla="*/ 6044 h 19998"/>
                <a:gd name="connsiteX321" fmla="*/ 348 w 19998"/>
                <a:gd name="connsiteY321" fmla="*/ 5997 h 19998"/>
                <a:gd name="connsiteX322" fmla="*/ 248 w 19998"/>
                <a:gd name="connsiteY322" fmla="*/ 5997 h 19998"/>
                <a:gd name="connsiteX323" fmla="*/ 221 w 19998"/>
                <a:gd name="connsiteY323" fmla="*/ 5938 h 19998"/>
                <a:gd name="connsiteX324" fmla="*/ 329 w 19998"/>
                <a:gd name="connsiteY324" fmla="*/ 5938 h 19998"/>
                <a:gd name="connsiteX325" fmla="*/ 348 w 19998"/>
                <a:gd name="connsiteY325" fmla="*/ 5818 h 19998"/>
                <a:gd name="connsiteX326" fmla="*/ 391 w 19998"/>
                <a:gd name="connsiteY326" fmla="*/ 5818 h 19998"/>
                <a:gd name="connsiteX327" fmla="*/ 369 w 19998"/>
                <a:gd name="connsiteY327" fmla="*/ 5917 h 19998"/>
                <a:gd name="connsiteX328" fmla="*/ 433 w 19998"/>
                <a:gd name="connsiteY328" fmla="*/ 5877 h 19998"/>
                <a:gd name="connsiteX329" fmla="*/ 433 w 19998"/>
                <a:gd name="connsiteY329" fmla="*/ 5898 h 19998"/>
                <a:gd name="connsiteX330" fmla="*/ 410 w 19998"/>
                <a:gd name="connsiteY330" fmla="*/ 5917 h 19998"/>
                <a:gd name="connsiteX331" fmla="*/ 555 w 19998"/>
                <a:gd name="connsiteY331" fmla="*/ 5938 h 19998"/>
                <a:gd name="connsiteX332" fmla="*/ 555 w 19998"/>
                <a:gd name="connsiteY332" fmla="*/ 5955 h 19998"/>
                <a:gd name="connsiteX333" fmla="*/ 738 w 19998"/>
                <a:gd name="connsiteY333" fmla="*/ 5938 h 19998"/>
                <a:gd name="connsiteX334" fmla="*/ 695 w 19998"/>
                <a:gd name="connsiteY334" fmla="*/ 5835 h 19998"/>
                <a:gd name="connsiteX335" fmla="*/ 655 w 19998"/>
                <a:gd name="connsiteY335" fmla="*/ 5835 h 19998"/>
                <a:gd name="connsiteX336" fmla="*/ 598 w 19998"/>
                <a:gd name="connsiteY336" fmla="*/ 5736 h 19998"/>
                <a:gd name="connsiteX337" fmla="*/ 141 w 19998"/>
                <a:gd name="connsiteY337" fmla="*/ 5778 h 19998"/>
                <a:gd name="connsiteX338" fmla="*/ 141 w 19998"/>
                <a:gd name="connsiteY338" fmla="*/ 5795 h 19998"/>
                <a:gd name="connsiteX339" fmla="*/ 17 w 19998"/>
                <a:gd name="connsiteY339" fmla="*/ 5818 h 19998"/>
                <a:gd name="connsiteX340" fmla="*/ 141 w 19998"/>
                <a:gd name="connsiteY340" fmla="*/ 5287 h 19998"/>
                <a:gd name="connsiteX341" fmla="*/ 181 w 19998"/>
                <a:gd name="connsiteY341" fmla="*/ 5268 h 19998"/>
                <a:gd name="connsiteX342" fmla="*/ 348 w 19998"/>
                <a:gd name="connsiteY342" fmla="*/ 5247 h 19998"/>
                <a:gd name="connsiteX343" fmla="*/ 450 w 19998"/>
                <a:gd name="connsiteY343" fmla="*/ 5149 h 19998"/>
                <a:gd name="connsiteX344" fmla="*/ 617 w 19998"/>
                <a:gd name="connsiteY344" fmla="*/ 5149 h 19998"/>
                <a:gd name="connsiteX345" fmla="*/ 803 w 19998"/>
                <a:gd name="connsiteY345" fmla="*/ 5085 h 19998"/>
                <a:gd name="connsiteX346" fmla="*/ 826 w 19998"/>
                <a:gd name="connsiteY346" fmla="*/ 5106 h 19998"/>
                <a:gd name="connsiteX347" fmla="*/ 803 w 19998"/>
                <a:gd name="connsiteY347" fmla="*/ 5149 h 19998"/>
                <a:gd name="connsiteX348" fmla="*/ 1276 w 19998"/>
                <a:gd name="connsiteY348" fmla="*/ 5022 h 19998"/>
                <a:gd name="connsiteX349" fmla="*/ 1276 w 19998"/>
                <a:gd name="connsiteY349" fmla="*/ 5003 h 19998"/>
                <a:gd name="connsiteX350" fmla="*/ 1276 w 19998"/>
                <a:gd name="connsiteY350" fmla="*/ 5022 h 19998"/>
                <a:gd name="connsiteX351" fmla="*/ 1298 w 19998"/>
                <a:gd name="connsiteY351" fmla="*/ 5022 h 19998"/>
                <a:gd name="connsiteX352" fmla="*/ 1341 w 19998"/>
                <a:gd name="connsiteY352" fmla="*/ 5165 h 19998"/>
                <a:gd name="connsiteX353" fmla="*/ 1524 w 19998"/>
                <a:gd name="connsiteY353" fmla="*/ 5069 h 19998"/>
                <a:gd name="connsiteX354" fmla="*/ 1562 w 19998"/>
                <a:gd name="connsiteY354" fmla="*/ 5069 h 19998"/>
                <a:gd name="connsiteX355" fmla="*/ 1815 w 19998"/>
                <a:gd name="connsiteY355" fmla="*/ 5125 h 19998"/>
                <a:gd name="connsiteX356" fmla="*/ 1936 w 19998"/>
                <a:gd name="connsiteY356" fmla="*/ 5165 h 19998"/>
                <a:gd name="connsiteX357" fmla="*/ 1936 w 19998"/>
                <a:gd name="connsiteY357" fmla="*/ 5149 h 19998"/>
                <a:gd name="connsiteX358" fmla="*/ 1979 w 19998"/>
                <a:gd name="connsiteY358" fmla="*/ 5003 h 19998"/>
                <a:gd name="connsiteX359" fmla="*/ 1936 w 19998"/>
                <a:gd name="connsiteY359" fmla="*/ 4939 h 19998"/>
                <a:gd name="connsiteX360" fmla="*/ 2103 w 19998"/>
                <a:gd name="connsiteY360" fmla="*/ 4820 h 19998"/>
                <a:gd name="connsiteX361" fmla="*/ 2496 w 19998"/>
                <a:gd name="connsiteY361" fmla="*/ 4777 h 19998"/>
                <a:gd name="connsiteX362" fmla="*/ 2536 w 19998"/>
                <a:gd name="connsiteY362" fmla="*/ 4860 h 19998"/>
                <a:gd name="connsiteX363" fmla="*/ 2722 w 19998"/>
                <a:gd name="connsiteY363" fmla="*/ 4761 h 19998"/>
                <a:gd name="connsiteX364" fmla="*/ 2722 w 19998"/>
                <a:gd name="connsiteY364" fmla="*/ 4900 h 19998"/>
                <a:gd name="connsiteX365" fmla="*/ 2805 w 19998"/>
                <a:gd name="connsiteY365" fmla="*/ 4923 h 19998"/>
                <a:gd name="connsiteX366" fmla="*/ 2970 w 19998"/>
                <a:gd name="connsiteY366" fmla="*/ 5189 h 19998"/>
                <a:gd name="connsiteX367" fmla="*/ 3256 w 19998"/>
                <a:gd name="connsiteY367" fmla="*/ 5673 h 19998"/>
                <a:gd name="connsiteX368" fmla="*/ 3608 w 19998"/>
                <a:gd name="connsiteY368" fmla="*/ 5391 h 19998"/>
                <a:gd name="connsiteX369" fmla="*/ 3860 w 19998"/>
                <a:gd name="connsiteY369" fmla="*/ 5268 h 19998"/>
                <a:gd name="connsiteX370" fmla="*/ 3999 w 19998"/>
                <a:gd name="connsiteY370" fmla="*/ 5534 h 19998"/>
                <a:gd name="connsiteX371" fmla="*/ 4351 w 19998"/>
                <a:gd name="connsiteY371" fmla="*/ 5351 h 19998"/>
                <a:gd name="connsiteX372" fmla="*/ 4580 w 19998"/>
                <a:gd name="connsiteY372" fmla="*/ 5268 h 19998"/>
                <a:gd name="connsiteX373" fmla="*/ 4580 w 19998"/>
                <a:gd name="connsiteY373" fmla="*/ 5471 h 19998"/>
                <a:gd name="connsiteX374" fmla="*/ 4994 w 19998"/>
                <a:gd name="connsiteY374" fmla="*/ 5449 h 19998"/>
                <a:gd name="connsiteX375" fmla="*/ 5323 w 19998"/>
                <a:gd name="connsiteY375" fmla="*/ 5471 h 19998"/>
                <a:gd name="connsiteX376" fmla="*/ 5242 w 19998"/>
                <a:gd name="connsiteY376" fmla="*/ 5407 h 19998"/>
                <a:gd name="connsiteX377" fmla="*/ 4994 w 19998"/>
                <a:gd name="connsiteY377" fmla="*/ 5003 h 19998"/>
                <a:gd name="connsiteX378" fmla="*/ 4970 w 19998"/>
                <a:gd name="connsiteY378" fmla="*/ 5003 h 19998"/>
                <a:gd name="connsiteX379" fmla="*/ 5054 w 19998"/>
                <a:gd name="connsiteY379" fmla="*/ 4618 h 19998"/>
                <a:gd name="connsiteX380" fmla="*/ 5054 w 19998"/>
                <a:gd name="connsiteY380" fmla="*/ 4601 h 19998"/>
                <a:gd name="connsiteX381" fmla="*/ 5037 w 19998"/>
                <a:gd name="connsiteY381" fmla="*/ 4618 h 19998"/>
                <a:gd name="connsiteX382" fmla="*/ 5011 w 19998"/>
                <a:gd name="connsiteY382" fmla="*/ 4131 h 19998"/>
                <a:gd name="connsiteX383" fmla="*/ 4642 w 19998"/>
                <a:gd name="connsiteY383" fmla="*/ 3335 h 19998"/>
                <a:gd name="connsiteX384" fmla="*/ 4663 w 19998"/>
                <a:gd name="connsiteY384" fmla="*/ 3092 h 19998"/>
                <a:gd name="connsiteX385" fmla="*/ 4563 w 19998"/>
                <a:gd name="connsiteY385" fmla="*/ 3050 h 19998"/>
                <a:gd name="connsiteX386" fmla="*/ 4684 w 19998"/>
                <a:gd name="connsiteY386" fmla="*/ 2947 h 19998"/>
                <a:gd name="connsiteX387" fmla="*/ 5242 w 19998"/>
                <a:gd name="connsiteY387" fmla="*/ 3092 h 19998"/>
                <a:gd name="connsiteX388" fmla="*/ 5258 w 19998"/>
                <a:gd name="connsiteY388" fmla="*/ 3029 h 19998"/>
                <a:gd name="connsiteX389" fmla="*/ 5570 w 19998"/>
                <a:gd name="connsiteY389" fmla="*/ 3050 h 19998"/>
                <a:gd name="connsiteX390" fmla="*/ 5632 w 19998"/>
                <a:gd name="connsiteY390" fmla="*/ 3252 h 19998"/>
                <a:gd name="connsiteX391" fmla="*/ 5592 w 19998"/>
                <a:gd name="connsiteY391" fmla="*/ 3252 h 19998"/>
                <a:gd name="connsiteX392" fmla="*/ 5570 w 19998"/>
                <a:gd name="connsiteY392" fmla="*/ 3316 h 19998"/>
                <a:gd name="connsiteX393" fmla="*/ 5511 w 19998"/>
                <a:gd name="connsiteY393" fmla="*/ 3316 h 19998"/>
                <a:gd name="connsiteX394" fmla="*/ 5675 w 19998"/>
                <a:gd name="connsiteY394" fmla="*/ 3800 h 19998"/>
                <a:gd name="connsiteX395" fmla="*/ 5649 w 19998"/>
                <a:gd name="connsiteY395" fmla="*/ 3826 h 19998"/>
                <a:gd name="connsiteX396" fmla="*/ 5732 w 19998"/>
                <a:gd name="connsiteY396" fmla="*/ 3842 h 19998"/>
                <a:gd name="connsiteX397" fmla="*/ 5713 w 19998"/>
                <a:gd name="connsiteY397" fmla="*/ 3842 h 19998"/>
                <a:gd name="connsiteX398" fmla="*/ 5732 w 19998"/>
                <a:gd name="connsiteY398" fmla="*/ 3882 h 19998"/>
                <a:gd name="connsiteX399" fmla="*/ 5775 w 19998"/>
                <a:gd name="connsiteY399" fmla="*/ 3882 h 19998"/>
                <a:gd name="connsiteX400" fmla="*/ 5861 w 19998"/>
                <a:gd name="connsiteY400" fmla="*/ 3762 h 19998"/>
                <a:gd name="connsiteX401" fmla="*/ 6499 w 19998"/>
                <a:gd name="connsiteY401" fmla="*/ 3906 h 19998"/>
                <a:gd name="connsiteX402" fmla="*/ 7611 w 19998"/>
                <a:gd name="connsiteY402" fmla="*/ 3826 h 19998"/>
                <a:gd name="connsiteX403" fmla="*/ 7923 w 19998"/>
                <a:gd name="connsiteY403" fmla="*/ 3722 h 19998"/>
                <a:gd name="connsiteX404" fmla="*/ 8045 w 19998"/>
                <a:gd name="connsiteY404" fmla="*/ 3703 h 19998"/>
                <a:gd name="connsiteX405" fmla="*/ 7611 w 19998"/>
                <a:gd name="connsiteY405" fmla="*/ 3600 h 19998"/>
                <a:gd name="connsiteX406" fmla="*/ 7611 w 19998"/>
                <a:gd name="connsiteY406" fmla="*/ 3581 h 19998"/>
                <a:gd name="connsiteX407" fmla="*/ 7799 w 19998"/>
                <a:gd name="connsiteY407" fmla="*/ 3092 h 19998"/>
                <a:gd name="connsiteX408" fmla="*/ 9574 w 19998"/>
                <a:gd name="connsiteY408" fmla="*/ 2317 h 19998"/>
                <a:gd name="connsiteX409" fmla="*/ 9843 w 19998"/>
                <a:gd name="connsiteY409" fmla="*/ 1993 h 19998"/>
                <a:gd name="connsiteX410" fmla="*/ 9902 w 19998"/>
                <a:gd name="connsiteY410" fmla="*/ 2051 h 19998"/>
                <a:gd name="connsiteX411" fmla="*/ 10031 w 19998"/>
                <a:gd name="connsiteY411" fmla="*/ 2051 h 19998"/>
                <a:gd name="connsiteX412" fmla="*/ 9964 w 19998"/>
                <a:gd name="connsiteY412" fmla="*/ 1972 h 19998"/>
                <a:gd name="connsiteX413" fmla="*/ 9943 w 19998"/>
                <a:gd name="connsiteY413" fmla="*/ 1993 h 19998"/>
                <a:gd name="connsiteX414" fmla="*/ 9843 w 19998"/>
                <a:gd name="connsiteY414" fmla="*/ 1645 h 19998"/>
                <a:gd name="connsiteX415" fmla="*/ 9902 w 19998"/>
                <a:gd name="connsiteY415" fmla="*/ 1645 h 19998"/>
                <a:gd name="connsiteX416" fmla="*/ 9902 w 19998"/>
                <a:gd name="connsiteY416" fmla="*/ 1628 h 19998"/>
                <a:gd name="connsiteX417" fmla="*/ 9902 w 19998"/>
                <a:gd name="connsiteY417" fmla="*/ 1607 h 19998"/>
                <a:gd name="connsiteX418" fmla="*/ 9843 w 19998"/>
                <a:gd name="connsiteY418" fmla="*/ 1542 h 19998"/>
                <a:gd name="connsiteX419" fmla="*/ 9886 w 19998"/>
                <a:gd name="connsiteY419" fmla="*/ 1260 h 19998"/>
                <a:gd name="connsiteX420" fmla="*/ 9926 w 19998"/>
                <a:gd name="connsiteY420" fmla="*/ 1243 h 19998"/>
                <a:gd name="connsiteX421" fmla="*/ 9886 w 19998"/>
                <a:gd name="connsiteY421" fmla="*/ 815 h 19998"/>
                <a:gd name="connsiteX422" fmla="*/ 9902 w 19998"/>
                <a:gd name="connsiteY422" fmla="*/ 815 h 19998"/>
                <a:gd name="connsiteX423" fmla="*/ 9886 w 19998"/>
                <a:gd name="connsiteY423" fmla="*/ 484 h 19998"/>
                <a:gd name="connsiteX424" fmla="*/ 10645 w 19998"/>
                <a:gd name="connsiteY424" fmla="*/ 186 h 19998"/>
                <a:gd name="connsiteX425" fmla="*/ 11307 w 19998"/>
                <a:gd name="connsiteY425" fmla="*/ 0 h 19998"/>
                <a:gd name="connsiteX426" fmla="*/ 11431 w 19998"/>
                <a:gd name="connsiteY426" fmla="*/ 324 h 19998"/>
                <a:gd name="connsiteX427" fmla="*/ 11431 w 19998"/>
                <a:gd name="connsiteY427" fmla="*/ 630 h 19998"/>
                <a:gd name="connsiteX428" fmla="*/ 11577 w 19998"/>
                <a:gd name="connsiteY428" fmla="*/ 630 h 19998"/>
                <a:gd name="connsiteX429" fmla="*/ 11700 w 19998"/>
                <a:gd name="connsiteY429" fmla="*/ 832 h 19998"/>
                <a:gd name="connsiteX430" fmla="*/ 11822 w 19998"/>
                <a:gd name="connsiteY430" fmla="*/ 895 h 19998"/>
                <a:gd name="connsiteX431" fmla="*/ 12158 w 19998"/>
                <a:gd name="connsiteY431" fmla="*/ 670 h 19998"/>
                <a:gd name="connsiteX432" fmla="*/ 12279 w 19998"/>
                <a:gd name="connsiteY432" fmla="*/ 792 h 19998"/>
                <a:gd name="connsiteX433" fmla="*/ 12255 w 19998"/>
                <a:gd name="connsiteY433" fmla="*/ 815 h 19998"/>
                <a:gd name="connsiteX434" fmla="*/ 12360 w 19998"/>
                <a:gd name="connsiteY434" fmla="*/ 895 h 19998"/>
                <a:gd name="connsiteX435" fmla="*/ 12360 w 19998"/>
                <a:gd name="connsiteY435" fmla="*/ 912 h 19998"/>
                <a:gd name="connsiteX436" fmla="*/ 12339 w 19998"/>
                <a:gd name="connsiteY436" fmla="*/ 935 h 19998"/>
                <a:gd name="connsiteX437" fmla="*/ 12548 w 19998"/>
                <a:gd name="connsiteY437" fmla="*/ 1342 h 19998"/>
                <a:gd name="connsiteX438" fmla="*/ 12753 w 19998"/>
                <a:gd name="connsiteY438" fmla="*/ 1260 h 19998"/>
                <a:gd name="connsiteX439" fmla="*/ 12729 w 19998"/>
                <a:gd name="connsiteY439" fmla="*/ 1363 h 19998"/>
                <a:gd name="connsiteX440" fmla="*/ 12834 w 19998"/>
                <a:gd name="connsiteY440" fmla="*/ 1323 h 19998"/>
                <a:gd name="connsiteX441" fmla="*/ 12853 w 19998"/>
                <a:gd name="connsiteY441" fmla="*/ 1342 h 19998"/>
                <a:gd name="connsiteX442" fmla="*/ 12901 w 19998"/>
                <a:gd name="connsiteY442" fmla="*/ 1342 h 19998"/>
                <a:gd name="connsiteX443" fmla="*/ 13039 w 19998"/>
                <a:gd name="connsiteY443" fmla="*/ 1769 h 19998"/>
                <a:gd name="connsiteX444" fmla="*/ 13039 w 19998"/>
                <a:gd name="connsiteY444" fmla="*/ 1751 h 19998"/>
                <a:gd name="connsiteX445" fmla="*/ 13065 w 19998"/>
                <a:gd name="connsiteY445" fmla="*/ 1751 h 19998"/>
                <a:gd name="connsiteX446" fmla="*/ 13082 w 19998"/>
                <a:gd name="connsiteY446" fmla="*/ 1671 h 19998"/>
                <a:gd name="connsiteX447" fmla="*/ 13186 w 19998"/>
                <a:gd name="connsiteY447" fmla="*/ 1645 h 19998"/>
                <a:gd name="connsiteX448" fmla="*/ 13203 w 19998"/>
                <a:gd name="connsiteY448" fmla="*/ 1671 h 19998"/>
                <a:gd name="connsiteX449" fmla="*/ 13203 w 19998"/>
                <a:gd name="connsiteY449" fmla="*/ 1645 h 19998"/>
                <a:gd name="connsiteX450" fmla="*/ 13267 w 19998"/>
                <a:gd name="connsiteY450" fmla="*/ 1645 h 19998"/>
                <a:gd name="connsiteX451" fmla="*/ 13267 w 19998"/>
                <a:gd name="connsiteY451" fmla="*/ 1671 h 19998"/>
                <a:gd name="connsiteX452" fmla="*/ 13308 w 19998"/>
                <a:gd name="connsiteY452" fmla="*/ 1687 h 19998"/>
                <a:gd name="connsiteX453" fmla="*/ 13308 w 19998"/>
                <a:gd name="connsiteY453" fmla="*/ 1711 h 19998"/>
                <a:gd name="connsiteX454" fmla="*/ 13515 w 19998"/>
                <a:gd name="connsiteY454" fmla="*/ 1628 h 19998"/>
                <a:gd name="connsiteX455" fmla="*/ 13598 w 19998"/>
                <a:gd name="connsiteY455" fmla="*/ 1751 h 19998"/>
                <a:gd name="connsiteX456" fmla="*/ 13660 w 19998"/>
                <a:gd name="connsiteY456" fmla="*/ 1769 h 19998"/>
                <a:gd name="connsiteX457" fmla="*/ 13660 w 19998"/>
                <a:gd name="connsiteY457" fmla="*/ 1833 h 19998"/>
                <a:gd name="connsiteX458" fmla="*/ 13677 w 19998"/>
                <a:gd name="connsiteY458" fmla="*/ 1833 h 19998"/>
                <a:gd name="connsiteX459" fmla="*/ 13677 w 19998"/>
                <a:gd name="connsiteY459" fmla="*/ 1849 h 19998"/>
                <a:gd name="connsiteX460" fmla="*/ 13725 w 19998"/>
                <a:gd name="connsiteY460" fmla="*/ 1849 h 19998"/>
                <a:gd name="connsiteX461" fmla="*/ 13703 w 19998"/>
                <a:gd name="connsiteY461" fmla="*/ 1833 h 19998"/>
                <a:gd name="connsiteX462" fmla="*/ 13725 w 19998"/>
                <a:gd name="connsiteY462" fmla="*/ 1791 h 19998"/>
                <a:gd name="connsiteX463" fmla="*/ 13808 w 19998"/>
                <a:gd name="connsiteY463" fmla="*/ 1873 h 19998"/>
                <a:gd name="connsiteX464" fmla="*/ 13725 w 19998"/>
                <a:gd name="connsiteY464" fmla="*/ 2155 h 19998"/>
                <a:gd name="connsiteX465" fmla="*/ 13725 w 19998"/>
                <a:gd name="connsiteY465" fmla="*/ 2138 h 19998"/>
                <a:gd name="connsiteX466" fmla="*/ 13784 w 19998"/>
                <a:gd name="connsiteY466" fmla="*/ 2155 h 19998"/>
                <a:gd name="connsiteX467" fmla="*/ 13825 w 19998"/>
                <a:gd name="connsiteY467" fmla="*/ 2301 h 19998"/>
                <a:gd name="connsiteX468" fmla="*/ 13703 w 19998"/>
                <a:gd name="connsiteY468" fmla="*/ 2420 h 19998"/>
                <a:gd name="connsiteX469" fmla="*/ 13741 w 19998"/>
                <a:gd name="connsiteY469" fmla="*/ 2463 h 19998"/>
                <a:gd name="connsiteX470" fmla="*/ 13703 w 19998"/>
                <a:gd name="connsiteY470" fmla="*/ 2503 h 19998"/>
                <a:gd name="connsiteX471" fmla="*/ 13784 w 19998"/>
                <a:gd name="connsiteY471" fmla="*/ 2519 h 19998"/>
                <a:gd name="connsiteX472" fmla="*/ 13784 w 19998"/>
                <a:gd name="connsiteY472" fmla="*/ 2540 h 19998"/>
                <a:gd name="connsiteX473" fmla="*/ 13849 w 19998"/>
                <a:gd name="connsiteY473" fmla="*/ 2540 h 19998"/>
                <a:gd name="connsiteX474" fmla="*/ 14280 w 19998"/>
                <a:gd name="connsiteY474" fmla="*/ 2540 h 19998"/>
                <a:gd name="connsiteX475" fmla="*/ 14527 w 19998"/>
                <a:gd name="connsiteY475" fmla="*/ 2437 h 19998"/>
                <a:gd name="connsiteX476" fmla="*/ 14527 w 19998"/>
                <a:gd name="connsiteY476" fmla="*/ 2218 h 19998"/>
                <a:gd name="connsiteX477" fmla="*/ 14715 w 19998"/>
                <a:gd name="connsiteY477" fmla="*/ 2051 h 19998"/>
                <a:gd name="connsiteX478" fmla="*/ 14815 w 19998"/>
                <a:gd name="connsiteY478" fmla="*/ 2115 h 19998"/>
                <a:gd name="connsiteX479" fmla="*/ 14775 w 19998"/>
                <a:gd name="connsiteY479" fmla="*/ 2138 h 19998"/>
                <a:gd name="connsiteX480" fmla="*/ 14796 w 19998"/>
                <a:gd name="connsiteY480" fmla="*/ 2218 h 19998"/>
                <a:gd name="connsiteX481" fmla="*/ 14756 w 19998"/>
                <a:gd name="connsiteY481" fmla="*/ 2195 h 19998"/>
                <a:gd name="connsiteX482" fmla="*/ 14732 w 19998"/>
                <a:gd name="connsiteY482" fmla="*/ 2218 h 19998"/>
                <a:gd name="connsiteX483" fmla="*/ 14756 w 19998"/>
                <a:gd name="connsiteY483" fmla="*/ 2237 h 19998"/>
                <a:gd name="connsiteX484" fmla="*/ 14732 w 19998"/>
                <a:gd name="connsiteY484" fmla="*/ 2275 h 19998"/>
                <a:gd name="connsiteX485" fmla="*/ 14715 w 19998"/>
                <a:gd name="connsiteY485" fmla="*/ 2275 h 19998"/>
                <a:gd name="connsiteX486" fmla="*/ 14756 w 19998"/>
                <a:gd name="connsiteY486" fmla="*/ 2341 h 19998"/>
                <a:gd name="connsiteX487" fmla="*/ 14675 w 19998"/>
                <a:gd name="connsiteY487" fmla="*/ 2519 h 19998"/>
                <a:gd name="connsiteX488" fmla="*/ 14815 w 19998"/>
                <a:gd name="connsiteY488" fmla="*/ 2622 h 19998"/>
                <a:gd name="connsiteX489" fmla="*/ 14796 w 19998"/>
                <a:gd name="connsiteY489" fmla="*/ 2904 h 19998"/>
                <a:gd name="connsiteX490" fmla="*/ 14918 w 19998"/>
                <a:gd name="connsiteY490" fmla="*/ 2904 h 19998"/>
                <a:gd name="connsiteX491" fmla="*/ 14918 w 19998"/>
                <a:gd name="connsiteY491" fmla="*/ 2867 h 19998"/>
                <a:gd name="connsiteX492" fmla="*/ 15001 w 19998"/>
                <a:gd name="connsiteY492" fmla="*/ 2888 h 19998"/>
                <a:gd name="connsiteX493" fmla="*/ 15230 w 19998"/>
                <a:gd name="connsiteY493" fmla="*/ 3074 h 19998"/>
                <a:gd name="connsiteX494" fmla="*/ 15249 w 19998"/>
                <a:gd name="connsiteY494" fmla="*/ 3050 h 19998"/>
                <a:gd name="connsiteX495" fmla="*/ 15249 w 19998"/>
                <a:gd name="connsiteY495" fmla="*/ 3114 h 19998"/>
                <a:gd name="connsiteX496" fmla="*/ 15330 w 19998"/>
                <a:gd name="connsiteY496" fmla="*/ 3114 h 19998"/>
                <a:gd name="connsiteX497" fmla="*/ 15418 w 19998"/>
                <a:gd name="connsiteY497" fmla="*/ 3114 h 19998"/>
                <a:gd name="connsiteX498" fmla="*/ 15499 w 19998"/>
                <a:gd name="connsiteY498" fmla="*/ 3196 h 19998"/>
                <a:gd name="connsiteX499" fmla="*/ 15475 w 19998"/>
                <a:gd name="connsiteY499" fmla="*/ 3252 h 19998"/>
                <a:gd name="connsiteX500" fmla="*/ 15499 w 19998"/>
                <a:gd name="connsiteY500" fmla="*/ 3295 h 19998"/>
                <a:gd name="connsiteX501" fmla="*/ 15499 w 19998"/>
                <a:gd name="connsiteY501" fmla="*/ 3276 h 19998"/>
                <a:gd name="connsiteX502" fmla="*/ 15599 w 19998"/>
                <a:gd name="connsiteY502" fmla="*/ 3276 h 19998"/>
                <a:gd name="connsiteX503" fmla="*/ 15704 w 19998"/>
                <a:gd name="connsiteY503" fmla="*/ 3374 h 19998"/>
                <a:gd name="connsiteX504" fmla="*/ 15682 w 19998"/>
                <a:gd name="connsiteY504" fmla="*/ 3414 h 19998"/>
                <a:gd name="connsiteX505" fmla="*/ 15723 w 19998"/>
                <a:gd name="connsiteY505" fmla="*/ 3478 h 19998"/>
                <a:gd name="connsiteX506" fmla="*/ 15704 w 19998"/>
                <a:gd name="connsiteY506" fmla="*/ 3497 h 19998"/>
                <a:gd name="connsiteX507" fmla="*/ 15747 w 19998"/>
                <a:gd name="connsiteY507" fmla="*/ 3534 h 19998"/>
                <a:gd name="connsiteX508" fmla="*/ 15747 w 19998"/>
                <a:gd name="connsiteY508" fmla="*/ 3518 h 19998"/>
                <a:gd name="connsiteX509" fmla="*/ 15935 w 19998"/>
                <a:gd name="connsiteY509" fmla="*/ 3478 h 19998"/>
                <a:gd name="connsiteX510" fmla="*/ 15935 w 19998"/>
                <a:gd name="connsiteY510" fmla="*/ 3518 h 19998"/>
                <a:gd name="connsiteX511" fmla="*/ 15951 w 19998"/>
                <a:gd name="connsiteY511" fmla="*/ 3518 h 19998"/>
                <a:gd name="connsiteX512" fmla="*/ 15992 w 19998"/>
                <a:gd name="connsiteY512" fmla="*/ 3414 h 19998"/>
                <a:gd name="connsiteX513" fmla="*/ 16156 w 19998"/>
                <a:gd name="connsiteY513" fmla="*/ 3414 h 19998"/>
                <a:gd name="connsiteX514" fmla="*/ 16156 w 19998"/>
                <a:gd name="connsiteY514" fmla="*/ 3374 h 19998"/>
                <a:gd name="connsiteX515" fmla="*/ 16302 w 19998"/>
                <a:gd name="connsiteY515" fmla="*/ 3436 h 19998"/>
                <a:gd name="connsiteX516" fmla="*/ 16285 w 19998"/>
                <a:gd name="connsiteY516" fmla="*/ 3454 h 19998"/>
                <a:gd name="connsiteX517" fmla="*/ 16366 w 19998"/>
                <a:gd name="connsiteY517" fmla="*/ 3518 h 19998"/>
                <a:gd name="connsiteX518" fmla="*/ 16490 w 19998"/>
                <a:gd name="connsiteY518" fmla="*/ 3518 h 19998"/>
                <a:gd name="connsiteX519" fmla="*/ 16506 w 19998"/>
                <a:gd name="connsiteY519" fmla="*/ 3600 h 19998"/>
                <a:gd name="connsiteX520" fmla="*/ 16590 w 19998"/>
                <a:gd name="connsiteY520" fmla="*/ 3624 h 19998"/>
                <a:gd name="connsiteX521" fmla="*/ 16611 w 19998"/>
                <a:gd name="connsiteY521" fmla="*/ 3581 h 19998"/>
                <a:gd name="connsiteX522" fmla="*/ 16694 w 19998"/>
                <a:gd name="connsiteY522" fmla="*/ 3600 h 19998"/>
                <a:gd name="connsiteX523" fmla="*/ 16694 w 19998"/>
                <a:gd name="connsiteY523" fmla="*/ 3560 h 19998"/>
                <a:gd name="connsiteX524" fmla="*/ 16716 w 19998"/>
                <a:gd name="connsiteY524" fmla="*/ 3560 h 19998"/>
                <a:gd name="connsiteX525" fmla="*/ 16716 w 19998"/>
                <a:gd name="connsiteY525" fmla="*/ 3518 h 19998"/>
                <a:gd name="connsiteX526" fmla="*/ 16759 w 19998"/>
                <a:gd name="connsiteY526" fmla="*/ 3497 h 19998"/>
                <a:gd name="connsiteX527" fmla="*/ 16759 w 19998"/>
                <a:gd name="connsiteY527" fmla="*/ 3478 h 19998"/>
                <a:gd name="connsiteX528" fmla="*/ 16940 w 19998"/>
                <a:gd name="connsiteY528" fmla="*/ 3478 h 19998"/>
                <a:gd name="connsiteX529" fmla="*/ 17085 w 19998"/>
                <a:gd name="connsiteY529" fmla="*/ 3560 h 19998"/>
                <a:gd name="connsiteX530" fmla="*/ 17085 w 19998"/>
                <a:gd name="connsiteY530" fmla="*/ 3534 h 19998"/>
                <a:gd name="connsiteX531" fmla="*/ 17192 w 19998"/>
                <a:gd name="connsiteY531" fmla="*/ 3518 h 19998"/>
                <a:gd name="connsiteX532" fmla="*/ 17192 w 19998"/>
                <a:gd name="connsiteY532" fmla="*/ 3534 h 19998"/>
                <a:gd name="connsiteX533" fmla="*/ 17373 w 19998"/>
                <a:gd name="connsiteY533" fmla="*/ 3640 h 19998"/>
                <a:gd name="connsiteX534" fmla="*/ 17354 w 19998"/>
                <a:gd name="connsiteY534" fmla="*/ 3663 h 19998"/>
                <a:gd name="connsiteX535" fmla="*/ 17437 w 19998"/>
                <a:gd name="connsiteY535" fmla="*/ 3783 h 19998"/>
                <a:gd name="connsiteX536" fmla="*/ 17397 w 19998"/>
                <a:gd name="connsiteY536" fmla="*/ 3783 h 19998"/>
                <a:gd name="connsiteX537" fmla="*/ 17414 w 19998"/>
                <a:gd name="connsiteY537" fmla="*/ 3826 h 19998"/>
                <a:gd name="connsiteX538" fmla="*/ 17437 w 19998"/>
                <a:gd name="connsiteY538" fmla="*/ 3826 h 19998"/>
                <a:gd name="connsiteX539" fmla="*/ 17602 w 19998"/>
                <a:gd name="connsiteY539" fmla="*/ 4028 h 19998"/>
                <a:gd name="connsiteX540" fmla="*/ 17623 w 19998"/>
                <a:gd name="connsiteY540" fmla="*/ 4091 h 19998"/>
                <a:gd name="connsiteX541" fmla="*/ 17642 w 19998"/>
                <a:gd name="connsiteY541" fmla="*/ 4091 h 19998"/>
                <a:gd name="connsiteX542" fmla="*/ 17683 w 19998"/>
                <a:gd name="connsiteY542" fmla="*/ 4211 h 19998"/>
                <a:gd name="connsiteX543" fmla="*/ 17849 w 19998"/>
                <a:gd name="connsiteY543" fmla="*/ 4211 h 19998"/>
                <a:gd name="connsiteX544" fmla="*/ 17849 w 19998"/>
                <a:gd name="connsiteY544" fmla="*/ 4171 h 19998"/>
                <a:gd name="connsiteX545" fmla="*/ 17871 w 19998"/>
                <a:gd name="connsiteY545" fmla="*/ 4171 h 19998"/>
                <a:gd name="connsiteX546" fmla="*/ 17830 w 19998"/>
                <a:gd name="connsiteY546" fmla="*/ 4091 h 19998"/>
                <a:gd name="connsiteX547" fmla="*/ 17871 w 19998"/>
                <a:gd name="connsiteY547" fmla="*/ 4065 h 19998"/>
                <a:gd name="connsiteX548" fmla="*/ 17935 w 19998"/>
                <a:gd name="connsiteY548" fmla="*/ 4091 h 19998"/>
                <a:gd name="connsiteX549" fmla="*/ 17976 w 19998"/>
                <a:gd name="connsiteY549" fmla="*/ 4065 h 19998"/>
                <a:gd name="connsiteX550" fmla="*/ 18019 w 19998"/>
                <a:gd name="connsiteY550" fmla="*/ 4091 h 19998"/>
                <a:gd name="connsiteX551" fmla="*/ 18140 w 19998"/>
                <a:gd name="connsiteY551" fmla="*/ 4131 h 19998"/>
                <a:gd name="connsiteX552" fmla="*/ 18183 w 19998"/>
                <a:gd name="connsiteY552" fmla="*/ 4293 h 19998"/>
                <a:gd name="connsiteX553" fmla="*/ 18200 w 19998"/>
                <a:gd name="connsiteY553" fmla="*/ 4293 h 19998"/>
                <a:gd name="connsiteX554" fmla="*/ 18223 w 19998"/>
                <a:gd name="connsiteY554" fmla="*/ 4211 h 19998"/>
                <a:gd name="connsiteX555" fmla="*/ 18240 w 19998"/>
                <a:gd name="connsiteY555" fmla="*/ 4211 h 19998"/>
                <a:gd name="connsiteX556" fmla="*/ 18240 w 19998"/>
                <a:gd name="connsiteY556" fmla="*/ 4230 h 19998"/>
                <a:gd name="connsiteX557" fmla="*/ 18281 w 19998"/>
                <a:gd name="connsiteY557" fmla="*/ 4230 h 19998"/>
                <a:gd name="connsiteX558" fmla="*/ 18328 w 19998"/>
                <a:gd name="connsiteY558" fmla="*/ 4270 h 19998"/>
                <a:gd name="connsiteX559" fmla="*/ 18369 w 19998"/>
                <a:gd name="connsiteY559" fmla="*/ 4253 h 19998"/>
                <a:gd name="connsiteX560" fmla="*/ 18388 w 19998"/>
                <a:gd name="connsiteY560" fmla="*/ 4270 h 19998"/>
                <a:gd name="connsiteX561" fmla="*/ 18531 w 19998"/>
                <a:gd name="connsiteY561" fmla="*/ 4253 h 19998"/>
                <a:gd name="connsiteX562" fmla="*/ 18531 w 19998"/>
                <a:gd name="connsiteY562" fmla="*/ 4270 h 19998"/>
                <a:gd name="connsiteX563" fmla="*/ 18631 w 19998"/>
                <a:gd name="connsiteY563" fmla="*/ 4211 h 19998"/>
                <a:gd name="connsiteX564" fmla="*/ 18631 w 19998"/>
                <a:gd name="connsiteY564" fmla="*/ 4131 h 19998"/>
                <a:gd name="connsiteX565" fmla="*/ 18762 w 19998"/>
                <a:gd name="connsiteY565" fmla="*/ 4108 h 19998"/>
                <a:gd name="connsiteX566" fmla="*/ 18778 w 19998"/>
                <a:gd name="connsiteY566" fmla="*/ 4148 h 19998"/>
                <a:gd name="connsiteX567" fmla="*/ 18821 w 19998"/>
                <a:gd name="connsiteY567" fmla="*/ 4131 h 19998"/>
                <a:gd name="connsiteX568" fmla="*/ 18943 w 19998"/>
                <a:gd name="connsiteY568" fmla="*/ 4333 h 19998"/>
                <a:gd name="connsiteX569" fmla="*/ 19047 w 19998"/>
                <a:gd name="connsiteY569" fmla="*/ 4333 h 19998"/>
                <a:gd name="connsiteX570" fmla="*/ 19064 w 19998"/>
                <a:gd name="connsiteY570" fmla="*/ 4392 h 19998"/>
                <a:gd name="connsiteX571" fmla="*/ 19152 w 19998"/>
                <a:gd name="connsiteY571" fmla="*/ 4392 h 19998"/>
                <a:gd name="connsiteX572" fmla="*/ 19152 w 19998"/>
                <a:gd name="connsiteY572" fmla="*/ 4373 h 19998"/>
                <a:gd name="connsiteX573" fmla="*/ 19212 w 19998"/>
                <a:gd name="connsiteY573" fmla="*/ 4373 h 19998"/>
                <a:gd name="connsiteX574" fmla="*/ 19212 w 19998"/>
                <a:gd name="connsiteY574" fmla="*/ 4392 h 19998"/>
                <a:gd name="connsiteX575" fmla="*/ 19317 w 19998"/>
                <a:gd name="connsiteY575" fmla="*/ 4333 h 19998"/>
                <a:gd name="connsiteX576" fmla="*/ 19417 w 19998"/>
                <a:gd name="connsiteY576" fmla="*/ 4392 h 19998"/>
                <a:gd name="connsiteX577" fmla="*/ 19443 w 19998"/>
                <a:gd name="connsiteY577" fmla="*/ 4373 h 19998"/>
                <a:gd name="connsiteX578" fmla="*/ 19500 w 19998"/>
                <a:gd name="connsiteY578" fmla="*/ 4373 h 19998"/>
                <a:gd name="connsiteX579" fmla="*/ 19521 w 19998"/>
                <a:gd name="connsiteY579" fmla="*/ 4352 h 19998"/>
                <a:gd name="connsiteX580" fmla="*/ 19998 w 19998"/>
                <a:gd name="connsiteY580" fmla="*/ 4512 h 19998"/>
                <a:gd name="connsiteX581" fmla="*/ 19750 w 19998"/>
                <a:gd name="connsiteY581" fmla="*/ 4939 h 19998"/>
                <a:gd name="connsiteX582" fmla="*/ 19712 w 19998"/>
                <a:gd name="connsiteY582" fmla="*/ 4939 h 19998"/>
                <a:gd name="connsiteX583" fmla="*/ 19686 w 19998"/>
                <a:gd name="connsiteY583" fmla="*/ 5003 h 19998"/>
                <a:gd name="connsiteX584" fmla="*/ 19645 w 19998"/>
                <a:gd name="connsiteY584" fmla="*/ 5003 h 19998"/>
                <a:gd name="connsiteX585" fmla="*/ 19131 w 19998"/>
                <a:gd name="connsiteY585" fmla="*/ 6512 h 19998"/>
                <a:gd name="connsiteX586" fmla="*/ 19236 w 19998"/>
                <a:gd name="connsiteY586" fmla="*/ 7750 h 19998"/>
                <a:gd name="connsiteX587" fmla="*/ 19212 w 19998"/>
                <a:gd name="connsiteY587" fmla="*/ 7750 h 19998"/>
                <a:gd name="connsiteX588" fmla="*/ 19090 w 19998"/>
                <a:gd name="connsiteY588" fmla="*/ 7870 h 19998"/>
                <a:gd name="connsiteX589" fmla="*/ 19152 w 19998"/>
                <a:gd name="connsiteY589" fmla="*/ 7853 h 19998"/>
                <a:gd name="connsiteX590" fmla="*/ 19064 w 19998"/>
                <a:gd name="connsiteY590" fmla="*/ 7973 h 19998"/>
                <a:gd name="connsiteX591" fmla="*/ 18983 w 19998"/>
                <a:gd name="connsiteY591" fmla="*/ 7973 h 19998"/>
                <a:gd name="connsiteX592" fmla="*/ 18714 w 19998"/>
                <a:gd name="connsiteY592" fmla="*/ 8135 h 19998"/>
                <a:gd name="connsiteX593" fmla="*/ 18695 w 19998"/>
                <a:gd name="connsiteY593" fmla="*/ 8093 h 19998"/>
                <a:gd name="connsiteX594" fmla="*/ 18614 w 19998"/>
                <a:gd name="connsiteY594" fmla="*/ 7997 h 19998"/>
                <a:gd name="connsiteX595" fmla="*/ 18304 w 19998"/>
                <a:gd name="connsiteY59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09 w 19998"/>
                <a:gd name="connsiteY215" fmla="*/ 18940 h 19998"/>
                <a:gd name="connsiteX216" fmla="*/ 8128 w 19998"/>
                <a:gd name="connsiteY216" fmla="*/ 18957 h 19998"/>
                <a:gd name="connsiteX217" fmla="*/ 8150 w 19998"/>
                <a:gd name="connsiteY217" fmla="*/ 19142 h 19998"/>
                <a:gd name="connsiteX218" fmla="*/ 8007 w 19998"/>
                <a:gd name="connsiteY218" fmla="*/ 19119 h 19998"/>
                <a:gd name="connsiteX219" fmla="*/ 7676 w 19998"/>
                <a:gd name="connsiteY219" fmla="*/ 19119 h 19998"/>
                <a:gd name="connsiteX220" fmla="*/ 7511 w 19998"/>
                <a:gd name="connsiteY220" fmla="*/ 19159 h 19998"/>
                <a:gd name="connsiteX221" fmla="*/ 6892 w 19998"/>
                <a:gd name="connsiteY221" fmla="*/ 19102 h 19998"/>
                <a:gd name="connsiteX222" fmla="*/ 6730 w 19998"/>
                <a:gd name="connsiteY222" fmla="*/ 18877 h 19998"/>
                <a:gd name="connsiteX223" fmla="*/ 6599 w 19998"/>
                <a:gd name="connsiteY223" fmla="*/ 18837 h 19998"/>
                <a:gd name="connsiteX224" fmla="*/ 6478 w 19998"/>
                <a:gd name="connsiteY224" fmla="*/ 18731 h 19998"/>
                <a:gd name="connsiteX225" fmla="*/ 6254 w 19998"/>
                <a:gd name="connsiteY225" fmla="*/ 18858 h 19998"/>
                <a:gd name="connsiteX226" fmla="*/ 6149 w 19998"/>
                <a:gd name="connsiteY226" fmla="*/ 18773 h 19998"/>
                <a:gd name="connsiteX227" fmla="*/ 6066 w 19998"/>
                <a:gd name="connsiteY227" fmla="*/ 18877 h 19998"/>
                <a:gd name="connsiteX228" fmla="*/ 5861 w 19998"/>
                <a:gd name="connsiteY228" fmla="*/ 18632 h 19998"/>
                <a:gd name="connsiteX229" fmla="*/ 5732 w 19998"/>
                <a:gd name="connsiteY229" fmla="*/ 18447 h 19998"/>
                <a:gd name="connsiteX230" fmla="*/ 5075 w 19998"/>
                <a:gd name="connsiteY230" fmla="*/ 18310 h 19998"/>
                <a:gd name="connsiteX231" fmla="*/ 4806 w 19998"/>
                <a:gd name="connsiteY231" fmla="*/ 18165 h 19998"/>
                <a:gd name="connsiteX232" fmla="*/ 4725 w 19998"/>
                <a:gd name="connsiteY232" fmla="*/ 18247 h 19998"/>
                <a:gd name="connsiteX233" fmla="*/ 4515 w 19998"/>
                <a:gd name="connsiteY233" fmla="*/ 18101 h 19998"/>
                <a:gd name="connsiteX234" fmla="*/ 4684 w 19998"/>
                <a:gd name="connsiteY234" fmla="*/ 17737 h 19998"/>
                <a:gd name="connsiteX235" fmla="*/ 4415 w 19998"/>
                <a:gd name="connsiteY235" fmla="*/ 17634 h 19998"/>
                <a:gd name="connsiteX236" fmla="*/ 4294 w 19998"/>
                <a:gd name="connsiteY236" fmla="*/ 17594 h 19998"/>
                <a:gd name="connsiteX237" fmla="*/ 4103 w 19998"/>
                <a:gd name="connsiteY237" fmla="*/ 17617 h 19998"/>
                <a:gd name="connsiteX238" fmla="*/ 4063 w 19998"/>
                <a:gd name="connsiteY238" fmla="*/ 17495 h 19998"/>
                <a:gd name="connsiteX239" fmla="*/ 4041 w 19998"/>
                <a:gd name="connsiteY239" fmla="*/ 17495 h 19998"/>
                <a:gd name="connsiteX240" fmla="*/ 4025 w 19998"/>
                <a:gd name="connsiteY240" fmla="*/ 17432 h 19998"/>
                <a:gd name="connsiteX241" fmla="*/ 4103 w 19998"/>
                <a:gd name="connsiteY241" fmla="*/ 17415 h 19998"/>
                <a:gd name="connsiteX242" fmla="*/ 4251 w 19998"/>
                <a:gd name="connsiteY242" fmla="*/ 17389 h 19998"/>
                <a:gd name="connsiteX243" fmla="*/ 4251 w 19998"/>
                <a:gd name="connsiteY243" fmla="*/ 17373 h 19998"/>
                <a:gd name="connsiteX244" fmla="*/ 4499 w 19998"/>
                <a:gd name="connsiteY244" fmla="*/ 17084 h 19998"/>
                <a:gd name="connsiteX245" fmla="*/ 5037 w 19998"/>
                <a:gd name="connsiteY245" fmla="*/ 14969 h 19998"/>
                <a:gd name="connsiteX246" fmla="*/ 5011 w 19998"/>
                <a:gd name="connsiteY246" fmla="*/ 14767 h 19998"/>
                <a:gd name="connsiteX247" fmla="*/ 5218 w 19998"/>
                <a:gd name="connsiteY247" fmla="*/ 14525 h 19998"/>
                <a:gd name="connsiteX248" fmla="*/ 5427 w 19998"/>
                <a:gd name="connsiteY248" fmla="*/ 14583 h 19998"/>
                <a:gd name="connsiteX249" fmla="*/ 5444 w 19998"/>
                <a:gd name="connsiteY249" fmla="*/ 14525 h 19998"/>
                <a:gd name="connsiteX250" fmla="*/ 5387 w 19998"/>
                <a:gd name="connsiteY250" fmla="*/ 14464 h 19998"/>
                <a:gd name="connsiteX251" fmla="*/ 5427 w 19998"/>
                <a:gd name="connsiteY251" fmla="*/ 14485 h 19998"/>
                <a:gd name="connsiteX252" fmla="*/ 5427 w 19998"/>
                <a:gd name="connsiteY252" fmla="*/ 14464 h 19998"/>
                <a:gd name="connsiteX253" fmla="*/ 5218 w 19998"/>
                <a:gd name="connsiteY253" fmla="*/ 14318 h 19998"/>
                <a:gd name="connsiteX254" fmla="*/ 5075 w 19998"/>
                <a:gd name="connsiteY254" fmla="*/ 14647 h 19998"/>
                <a:gd name="connsiteX255" fmla="*/ 5037 w 19998"/>
                <a:gd name="connsiteY255" fmla="*/ 14623 h 19998"/>
                <a:gd name="connsiteX256" fmla="*/ 5427 w 19998"/>
                <a:gd name="connsiteY256" fmla="*/ 12509 h 19998"/>
                <a:gd name="connsiteX257" fmla="*/ 5470 w 19998"/>
                <a:gd name="connsiteY257" fmla="*/ 12492 h 19998"/>
                <a:gd name="connsiteX258" fmla="*/ 5511 w 19998"/>
                <a:gd name="connsiteY258" fmla="*/ 12548 h 19998"/>
                <a:gd name="connsiteX259" fmla="*/ 5961 w 19998"/>
                <a:gd name="connsiteY259" fmla="*/ 13284 h 19998"/>
                <a:gd name="connsiteX260" fmla="*/ 6352 w 19998"/>
                <a:gd name="connsiteY260" fmla="*/ 14017 h 19998"/>
                <a:gd name="connsiteX261" fmla="*/ 6352 w 19998"/>
                <a:gd name="connsiteY261" fmla="*/ 13808 h 19998"/>
                <a:gd name="connsiteX262" fmla="*/ 6001 w 19998"/>
                <a:gd name="connsiteY262" fmla="*/ 13058 h 19998"/>
                <a:gd name="connsiteX263" fmla="*/ 5675 w 19998"/>
                <a:gd name="connsiteY263" fmla="*/ 12532 h 19998"/>
                <a:gd name="connsiteX264" fmla="*/ 5551 w 19998"/>
                <a:gd name="connsiteY264" fmla="*/ 12410 h 19998"/>
                <a:gd name="connsiteX265" fmla="*/ 5258 w 19998"/>
                <a:gd name="connsiteY265" fmla="*/ 12227 h 19998"/>
                <a:gd name="connsiteX266" fmla="*/ 5242 w 19998"/>
                <a:gd name="connsiteY266" fmla="*/ 12243 h 19998"/>
                <a:gd name="connsiteX267" fmla="*/ 5175 w 19998"/>
                <a:gd name="connsiteY267" fmla="*/ 11961 h 19998"/>
                <a:gd name="connsiteX268" fmla="*/ 5363 w 19998"/>
                <a:gd name="connsiteY268" fmla="*/ 11961 h 19998"/>
                <a:gd name="connsiteX269" fmla="*/ 5487 w 19998"/>
                <a:gd name="connsiteY269" fmla="*/ 11653 h 19998"/>
                <a:gd name="connsiteX270" fmla="*/ 5470 w 19998"/>
                <a:gd name="connsiteY270" fmla="*/ 11653 h 19998"/>
                <a:gd name="connsiteX271" fmla="*/ 5470 w 19998"/>
                <a:gd name="connsiteY271" fmla="*/ 11637 h 19998"/>
                <a:gd name="connsiteX272" fmla="*/ 5444 w 19998"/>
                <a:gd name="connsiteY272" fmla="*/ 11268 h 19998"/>
                <a:gd name="connsiteX273" fmla="*/ 5339 w 19998"/>
                <a:gd name="connsiteY273" fmla="*/ 11146 h 19998"/>
                <a:gd name="connsiteX274" fmla="*/ 5251 w 19998"/>
                <a:gd name="connsiteY274" fmla="*/ 10849 h 19998"/>
                <a:gd name="connsiteX275" fmla="*/ 4784 w 19998"/>
                <a:gd name="connsiteY275" fmla="*/ 10539 h 19998"/>
                <a:gd name="connsiteX276" fmla="*/ 4603 w 19998"/>
                <a:gd name="connsiteY276" fmla="*/ 10497 h 19998"/>
                <a:gd name="connsiteX277" fmla="*/ 4620 w 19998"/>
                <a:gd name="connsiteY277" fmla="*/ 10476 h 19998"/>
                <a:gd name="connsiteX278" fmla="*/ 3877 w 19998"/>
                <a:gd name="connsiteY278" fmla="*/ 9395 h 19998"/>
                <a:gd name="connsiteX279" fmla="*/ 3941 w 19998"/>
                <a:gd name="connsiteY279" fmla="*/ 9353 h 19998"/>
                <a:gd name="connsiteX280" fmla="*/ 3918 w 19998"/>
                <a:gd name="connsiteY280" fmla="*/ 9353 h 19998"/>
                <a:gd name="connsiteX281" fmla="*/ 4168 w 19998"/>
                <a:gd name="connsiteY281" fmla="*/ 9071 h 19998"/>
                <a:gd name="connsiteX282" fmla="*/ 3753 w 19998"/>
                <a:gd name="connsiteY282" fmla="*/ 8829 h 19998"/>
                <a:gd name="connsiteX283" fmla="*/ 3899 w 19998"/>
                <a:gd name="connsiteY283" fmla="*/ 8645 h 19998"/>
                <a:gd name="connsiteX284" fmla="*/ 3899 w 19998"/>
                <a:gd name="connsiteY284" fmla="*/ 8521 h 19998"/>
                <a:gd name="connsiteX285" fmla="*/ 4472 w 19998"/>
                <a:gd name="connsiteY285" fmla="*/ 8666 h 19998"/>
                <a:gd name="connsiteX286" fmla="*/ 3877 w 19998"/>
                <a:gd name="connsiteY286" fmla="*/ 8457 h 19998"/>
                <a:gd name="connsiteX287" fmla="*/ 3689 w 19998"/>
                <a:gd name="connsiteY287" fmla="*/ 8587 h 19998"/>
                <a:gd name="connsiteX288" fmla="*/ 3360 w 19998"/>
                <a:gd name="connsiteY288" fmla="*/ 8401 h 19998"/>
                <a:gd name="connsiteX289" fmla="*/ 3303 w 19998"/>
                <a:gd name="connsiteY289" fmla="*/ 8239 h 19998"/>
                <a:gd name="connsiteX290" fmla="*/ 3465 w 19998"/>
                <a:gd name="connsiteY290" fmla="*/ 8077 h 19998"/>
                <a:gd name="connsiteX291" fmla="*/ 3344 w 19998"/>
                <a:gd name="connsiteY291" fmla="*/ 7910 h 19998"/>
                <a:gd name="connsiteX292" fmla="*/ 2844 w 19998"/>
                <a:gd name="connsiteY292" fmla="*/ 7933 h 19998"/>
                <a:gd name="connsiteX293" fmla="*/ 3115 w 19998"/>
                <a:gd name="connsiteY293" fmla="*/ 7651 h 19998"/>
                <a:gd name="connsiteX294" fmla="*/ 2477 w 19998"/>
                <a:gd name="connsiteY294" fmla="*/ 7750 h 19998"/>
                <a:gd name="connsiteX295" fmla="*/ 2477 w 19998"/>
                <a:gd name="connsiteY295" fmla="*/ 7973 h 19998"/>
                <a:gd name="connsiteX296" fmla="*/ 2127 w 19998"/>
                <a:gd name="connsiteY296" fmla="*/ 7442 h 19998"/>
                <a:gd name="connsiteX297" fmla="*/ 1831 w 19998"/>
                <a:gd name="connsiteY297" fmla="*/ 7261 h 19998"/>
                <a:gd name="connsiteX298" fmla="*/ 1260 w 19998"/>
                <a:gd name="connsiteY298" fmla="*/ 6996 h 19998"/>
                <a:gd name="connsiteX299" fmla="*/ 1276 w 19998"/>
                <a:gd name="connsiteY299" fmla="*/ 6975 h 19998"/>
                <a:gd name="connsiteX300" fmla="*/ 1260 w 19998"/>
                <a:gd name="connsiteY300" fmla="*/ 6958 h 19998"/>
                <a:gd name="connsiteX301" fmla="*/ 1172 w 19998"/>
                <a:gd name="connsiteY301" fmla="*/ 6892 h 19998"/>
                <a:gd name="connsiteX302" fmla="*/ 886 w 19998"/>
                <a:gd name="connsiteY302" fmla="*/ 6975 h 19998"/>
                <a:gd name="connsiteX303" fmla="*/ 679 w 19998"/>
                <a:gd name="connsiteY303" fmla="*/ 7099 h 19998"/>
                <a:gd name="connsiteX304" fmla="*/ 533 w 19998"/>
                <a:gd name="connsiteY304" fmla="*/ 7078 h 19998"/>
                <a:gd name="connsiteX305" fmla="*/ 533 w 19998"/>
                <a:gd name="connsiteY305" fmla="*/ 7022 h 19998"/>
                <a:gd name="connsiteX306" fmla="*/ 574 w 19998"/>
                <a:gd name="connsiteY306" fmla="*/ 6996 h 19998"/>
                <a:gd name="connsiteX307" fmla="*/ 305 w 19998"/>
                <a:gd name="connsiteY307" fmla="*/ 6568 h 19998"/>
                <a:gd name="connsiteX308" fmla="*/ 264 w 19998"/>
                <a:gd name="connsiteY308" fmla="*/ 6594 h 19998"/>
                <a:gd name="connsiteX309" fmla="*/ 164 w 19998"/>
                <a:gd name="connsiteY309" fmla="*/ 6528 h 19998"/>
                <a:gd name="connsiteX310" fmla="*/ 0 w 19998"/>
                <a:gd name="connsiteY310" fmla="*/ 6490 h 19998"/>
                <a:gd name="connsiteX311" fmla="*/ 17 w 19998"/>
                <a:gd name="connsiteY311" fmla="*/ 6465 h 19998"/>
                <a:gd name="connsiteX312" fmla="*/ 57 w 19998"/>
                <a:gd name="connsiteY312" fmla="*/ 6465 h 19998"/>
                <a:gd name="connsiteX313" fmla="*/ 695 w 19998"/>
                <a:gd name="connsiteY313" fmla="*/ 6408 h 19998"/>
                <a:gd name="connsiteX314" fmla="*/ 760 w 19998"/>
                <a:gd name="connsiteY314" fmla="*/ 6262 h 19998"/>
                <a:gd name="connsiteX315" fmla="*/ 433 w 19998"/>
                <a:gd name="connsiteY315" fmla="*/ 6084 h 19998"/>
                <a:gd name="connsiteX316" fmla="*/ 348 w 19998"/>
                <a:gd name="connsiteY316" fmla="*/ 6204 h 19998"/>
                <a:gd name="connsiteX317" fmla="*/ 329 w 19998"/>
                <a:gd name="connsiteY317" fmla="*/ 6204 h 19998"/>
                <a:gd name="connsiteX318" fmla="*/ 305 w 19998"/>
                <a:gd name="connsiteY318" fmla="*/ 6060 h 19998"/>
                <a:gd name="connsiteX319" fmla="*/ 348 w 19998"/>
                <a:gd name="connsiteY319" fmla="*/ 6044 h 19998"/>
                <a:gd name="connsiteX320" fmla="*/ 348 w 19998"/>
                <a:gd name="connsiteY320" fmla="*/ 5997 h 19998"/>
                <a:gd name="connsiteX321" fmla="*/ 248 w 19998"/>
                <a:gd name="connsiteY321" fmla="*/ 5997 h 19998"/>
                <a:gd name="connsiteX322" fmla="*/ 221 w 19998"/>
                <a:gd name="connsiteY322" fmla="*/ 5938 h 19998"/>
                <a:gd name="connsiteX323" fmla="*/ 329 w 19998"/>
                <a:gd name="connsiteY323" fmla="*/ 5938 h 19998"/>
                <a:gd name="connsiteX324" fmla="*/ 348 w 19998"/>
                <a:gd name="connsiteY324" fmla="*/ 5818 h 19998"/>
                <a:gd name="connsiteX325" fmla="*/ 391 w 19998"/>
                <a:gd name="connsiteY325" fmla="*/ 5818 h 19998"/>
                <a:gd name="connsiteX326" fmla="*/ 369 w 19998"/>
                <a:gd name="connsiteY326" fmla="*/ 5917 h 19998"/>
                <a:gd name="connsiteX327" fmla="*/ 433 w 19998"/>
                <a:gd name="connsiteY327" fmla="*/ 5877 h 19998"/>
                <a:gd name="connsiteX328" fmla="*/ 433 w 19998"/>
                <a:gd name="connsiteY328" fmla="*/ 5898 h 19998"/>
                <a:gd name="connsiteX329" fmla="*/ 410 w 19998"/>
                <a:gd name="connsiteY329" fmla="*/ 5917 h 19998"/>
                <a:gd name="connsiteX330" fmla="*/ 555 w 19998"/>
                <a:gd name="connsiteY330" fmla="*/ 5938 h 19998"/>
                <a:gd name="connsiteX331" fmla="*/ 555 w 19998"/>
                <a:gd name="connsiteY331" fmla="*/ 5955 h 19998"/>
                <a:gd name="connsiteX332" fmla="*/ 738 w 19998"/>
                <a:gd name="connsiteY332" fmla="*/ 5938 h 19998"/>
                <a:gd name="connsiteX333" fmla="*/ 695 w 19998"/>
                <a:gd name="connsiteY333" fmla="*/ 5835 h 19998"/>
                <a:gd name="connsiteX334" fmla="*/ 655 w 19998"/>
                <a:gd name="connsiteY334" fmla="*/ 5835 h 19998"/>
                <a:gd name="connsiteX335" fmla="*/ 598 w 19998"/>
                <a:gd name="connsiteY335" fmla="*/ 5736 h 19998"/>
                <a:gd name="connsiteX336" fmla="*/ 141 w 19998"/>
                <a:gd name="connsiteY336" fmla="*/ 5778 h 19998"/>
                <a:gd name="connsiteX337" fmla="*/ 141 w 19998"/>
                <a:gd name="connsiteY337" fmla="*/ 5795 h 19998"/>
                <a:gd name="connsiteX338" fmla="*/ 17 w 19998"/>
                <a:gd name="connsiteY338" fmla="*/ 5818 h 19998"/>
                <a:gd name="connsiteX339" fmla="*/ 141 w 19998"/>
                <a:gd name="connsiteY339" fmla="*/ 5287 h 19998"/>
                <a:gd name="connsiteX340" fmla="*/ 181 w 19998"/>
                <a:gd name="connsiteY340" fmla="*/ 5268 h 19998"/>
                <a:gd name="connsiteX341" fmla="*/ 348 w 19998"/>
                <a:gd name="connsiteY341" fmla="*/ 5247 h 19998"/>
                <a:gd name="connsiteX342" fmla="*/ 450 w 19998"/>
                <a:gd name="connsiteY342" fmla="*/ 5149 h 19998"/>
                <a:gd name="connsiteX343" fmla="*/ 617 w 19998"/>
                <a:gd name="connsiteY343" fmla="*/ 5149 h 19998"/>
                <a:gd name="connsiteX344" fmla="*/ 803 w 19998"/>
                <a:gd name="connsiteY344" fmla="*/ 5085 h 19998"/>
                <a:gd name="connsiteX345" fmla="*/ 826 w 19998"/>
                <a:gd name="connsiteY345" fmla="*/ 5106 h 19998"/>
                <a:gd name="connsiteX346" fmla="*/ 803 w 19998"/>
                <a:gd name="connsiteY346" fmla="*/ 5149 h 19998"/>
                <a:gd name="connsiteX347" fmla="*/ 1276 w 19998"/>
                <a:gd name="connsiteY347" fmla="*/ 5022 h 19998"/>
                <a:gd name="connsiteX348" fmla="*/ 1276 w 19998"/>
                <a:gd name="connsiteY348" fmla="*/ 5003 h 19998"/>
                <a:gd name="connsiteX349" fmla="*/ 1276 w 19998"/>
                <a:gd name="connsiteY349" fmla="*/ 5022 h 19998"/>
                <a:gd name="connsiteX350" fmla="*/ 1298 w 19998"/>
                <a:gd name="connsiteY350" fmla="*/ 5022 h 19998"/>
                <a:gd name="connsiteX351" fmla="*/ 1341 w 19998"/>
                <a:gd name="connsiteY351" fmla="*/ 5165 h 19998"/>
                <a:gd name="connsiteX352" fmla="*/ 1524 w 19998"/>
                <a:gd name="connsiteY352" fmla="*/ 5069 h 19998"/>
                <a:gd name="connsiteX353" fmla="*/ 1562 w 19998"/>
                <a:gd name="connsiteY353" fmla="*/ 5069 h 19998"/>
                <a:gd name="connsiteX354" fmla="*/ 1815 w 19998"/>
                <a:gd name="connsiteY354" fmla="*/ 5125 h 19998"/>
                <a:gd name="connsiteX355" fmla="*/ 1936 w 19998"/>
                <a:gd name="connsiteY355" fmla="*/ 5165 h 19998"/>
                <a:gd name="connsiteX356" fmla="*/ 1936 w 19998"/>
                <a:gd name="connsiteY356" fmla="*/ 5149 h 19998"/>
                <a:gd name="connsiteX357" fmla="*/ 1979 w 19998"/>
                <a:gd name="connsiteY357" fmla="*/ 5003 h 19998"/>
                <a:gd name="connsiteX358" fmla="*/ 1936 w 19998"/>
                <a:gd name="connsiteY358" fmla="*/ 4939 h 19998"/>
                <a:gd name="connsiteX359" fmla="*/ 2103 w 19998"/>
                <a:gd name="connsiteY359" fmla="*/ 4820 h 19998"/>
                <a:gd name="connsiteX360" fmla="*/ 2496 w 19998"/>
                <a:gd name="connsiteY360" fmla="*/ 4777 h 19998"/>
                <a:gd name="connsiteX361" fmla="*/ 2536 w 19998"/>
                <a:gd name="connsiteY361" fmla="*/ 4860 h 19998"/>
                <a:gd name="connsiteX362" fmla="*/ 2722 w 19998"/>
                <a:gd name="connsiteY362" fmla="*/ 4761 h 19998"/>
                <a:gd name="connsiteX363" fmla="*/ 2722 w 19998"/>
                <a:gd name="connsiteY363" fmla="*/ 4900 h 19998"/>
                <a:gd name="connsiteX364" fmla="*/ 2805 w 19998"/>
                <a:gd name="connsiteY364" fmla="*/ 4923 h 19998"/>
                <a:gd name="connsiteX365" fmla="*/ 2970 w 19998"/>
                <a:gd name="connsiteY365" fmla="*/ 5189 h 19998"/>
                <a:gd name="connsiteX366" fmla="*/ 3256 w 19998"/>
                <a:gd name="connsiteY366" fmla="*/ 5673 h 19998"/>
                <a:gd name="connsiteX367" fmla="*/ 3608 w 19998"/>
                <a:gd name="connsiteY367" fmla="*/ 5391 h 19998"/>
                <a:gd name="connsiteX368" fmla="*/ 3860 w 19998"/>
                <a:gd name="connsiteY368" fmla="*/ 5268 h 19998"/>
                <a:gd name="connsiteX369" fmla="*/ 3999 w 19998"/>
                <a:gd name="connsiteY369" fmla="*/ 5534 h 19998"/>
                <a:gd name="connsiteX370" fmla="*/ 4351 w 19998"/>
                <a:gd name="connsiteY370" fmla="*/ 5351 h 19998"/>
                <a:gd name="connsiteX371" fmla="*/ 4580 w 19998"/>
                <a:gd name="connsiteY371" fmla="*/ 5268 h 19998"/>
                <a:gd name="connsiteX372" fmla="*/ 4580 w 19998"/>
                <a:gd name="connsiteY372" fmla="*/ 5471 h 19998"/>
                <a:gd name="connsiteX373" fmla="*/ 4994 w 19998"/>
                <a:gd name="connsiteY373" fmla="*/ 5449 h 19998"/>
                <a:gd name="connsiteX374" fmla="*/ 5323 w 19998"/>
                <a:gd name="connsiteY374" fmla="*/ 5471 h 19998"/>
                <a:gd name="connsiteX375" fmla="*/ 5242 w 19998"/>
                <a:gd name="connsiteY375" fmla="*/ 5407 h 19998"/>
                <a:gd name="connsiteX376" fmla="*/ 4994 w 19998"/>
                <a:gd name="connsiteY376" fmla="*/ 5003 h 19998"/>
                <a:gd name="connsiteX377" fmla="*/ 4970 w 19998"/>
                <a:gd name="connsiteY377" fmla="*/ 5003 h 19998"/>
                <a:gd name="connsiteX378" fmla="*/ 5054 w 19998"/>
                <a:gd name="connsiteY378" fmla="*/ 4618 h 19998"/>
                <a:gd name="connsiteX379" fmla="*/ 5054 w 19998"/>
                <a:gd name="connsiteY379" fmla="*/ 4601 h 19998"/>
                <a:gd name="connsiteX380" fmla="*/ 5037 w 19998"/>
                <a:gd name="connsiteY380" fmla="*/ 4618 h 19998"/>
                <a:gd name="connsiteX381" fmla="*/ 5011 w 19998"/>
                <a:gd name="connsiteY381" fmla="*/ 4131 h 19998"/>
                <a:gd name="connsiteX382" fmla="*/ 4642 w 19998"/>
                <a:gd name="connsiteY382" fmla="*/ 3335 h 19998"/>
                <a:gd name="connsiteX383" fmla="*/ 4663 w 19998"/>
                <a:gd name="connsiteY383" fmla="*/ 3092 h 19998"/>
                <a:gd name="connsiteX384" fmla="*/ 4563 w 19998"/>
                <a:gd name="connsiteY384" fmla="*/ 3050 h 19998"/>
                <a:gd name="connsiteX385" fmla="*/ 4684 w 19998"/>
                <a:gd name="connsiteY385" fmla="*/ 2947 h 19998"/>
                <a:gd name="connsiteX386" fmla="*/ 5242 w 19998"/>
                <a:gd name="connsiteY386" fmla="*/ 3092 h 19998"/>
                <a:gd name="connsiteX387" fmla="*/ 5258 w 19998"/>
                <a:gd name="connsiteY387" fmla="*/ 3029 h 19998"/>
                <a:gd name="connsiteX388" fmla="*/ 5570 w 19998"/>
                <a:gd name="connsiteY388" fmla="*/ 3050 h 19998"/>
                <a:gd name="connsiteX389" fmla="*/ 5632 w 19998"/>
                <a:gd name="connsiteY389" fmla="*/ 3252 h 19998"/>
                <a:gd name="connsiteX390" fmla="*/ 5592 w 19998"/>
                <a:gd name="connsiteY390" fmla="*/ 3252 h 19998"/>
                <a:gd name="connsiteX391" fmla="*/ 5570 w 19998"/>
                <a:gd name="connsiteY391" fmla="*/ 3316 h 19998"/>
                <a:gd name="connsiteX392" fmla="*/ 5511 w 19998"/>
                <a:gd name="connsiteY392" fmla="*/ 3316 h 19998"/>
                <a:gd name="connsiteX393" fmla="*/ 5675 w 19998"/>
                <a:gd name="connsiteY393" fmla="*/ 3800 h 19998"/>
                <a:gd name="connsiteX394" fmla="*/ 5649 w 19998"/>
                <a:gd name="connsiteY394" fmla="*/ 3826 h 19998"/>
                <a:gd name="connsiteX395" fmla="*/ 5732 w 19998"/>
                <a:gd name="connsiteY395" fmla="*/ 3842 h 19998"/>
                <a:gd name="connsiteX396" fmla="*/ 5713 w 19998"/>
                <a:gd name="connsiteY396" fmla="*/ 3842 h 19998"/>
                <a:gd name="connsiteX397" fmla="*/ 5732 w 19998"/>
                <a:gd name="connsiteY397" fmla="*/ 3882 h 19998"/>
                <a:gd name="connsiteX398" fmla="*/ 5775 w 19998"/>
                <a:gd name="connsiteY398" fmla="*/ 3882 h 19998"/>
                <a:gd name="connsiteX399" fmla="*/ 5861 w 19998"/>
                <a:gd name="connsiteY399" fmla="*/ 3762 h 19998"/>
                <a:gd name="connsiteX400" fmla="*/ 6499 w 19998"/>
                <a:gd name="connsiteY400" fmla="*/ 3906 h 19998"/>
                <a:gd name="connsiteX401" fmla="*/ 7611 w 19998"/>
                <a:gd name="connsiteY401" fmla="*/ 3826 h 19998"/>
                <a:gd name="connsiteX402" fmla="*/ 7923 w 19998"/>
                <a:gd name="connsiteY402" fmla="*/ 3722 h 19998"/>
                <a:gd name="connsiteX403" fmla="*/ 8045 w 19998"/>
                <a:gd name="connsiteY403" fmla="*/ 3703 h 19998"/>
                <a:gd name="connsiteX404" fmla="*/ 7611 w 19998"/>
                <a:gd name="connsiteY404" fmla="*/ 3600 h 19998"/>
                <a:gd name="connsiteX405" fmla="*/ 7611 w 19998"/>
                <a:gd name="connsiteY405" fmla="*/ 3581 h 19998"/>
                <a:gd name="connsiteX406" fmla="*/ 7799 w 19998"/>
                <a:gd name="connsiteY406" fmla="*/ 3092 h 19998"/>
                <a:gd name="connsiteX407" fmla="*/ 9574 w 19998"/>
                <a:gd name="connsiteY407" fmla="*/ 2317 h 19998"/>
                <a:gd name="connsiteX408" fmla="*/ 9843 w 19998"/>
                <a:gd name="connsiteY408" fmla="*/ 1993 h 19998"/>
                <a:gd name="connsiteX409" fmla="*/ 9902 w 19998"/>
                <a:gd name="connsiteY409" fmla="*/ 2051 h 19998"/>
                <a:gd name="connsiteX410" fmla="*/ 10031 w 19998"/>
                <a:gd name="connsiteY410" fmla="*/ 2051 h 19998"/>
                <a:gd name="connsiteX411" fmla="*/ 9964 w 19998"/>
                <a:gd name="connsiteY411" fmla="*/ 1972 h 19998"/>
                <a:gd name="connsiteX412" fmla="*/ 9943 w 19998"/>
                <a:gd name="connsiteY412" fmla="*/ 1993 h 19998"/>
                <a:gd name="connsiteX413" fmla="*/ 9843 w 19998"/>
                <a:gd name="connsiteY413" fmla="*/ 1645 h 19998"/>
                <a:gd name="connsiteX414" fmla="*/ 9902 w 19998"/>
                <a:gd name="connsiteY414" fmla="*/ 1645 h 19998"/>
                <a:gd name="connsiteX415" fmla="*/ 9902 w 19998"/>
                <a:gd name="connsiteY415" fmla="*/ 1628 h 19998"/>
                <a:gd name="connsiteX416" fmla="*/ 9902 w 19998"/>
                <a:gd name="connsiteY416" fmla="*/ 1607 h 19998"/>
                <a:gd name="connsiteX417" fmla="*/ 9843 w 19998"/>
                <a:gd name="connsiteY417" fmla="*/ 1542 h 19998"/>
                <a:gd name="connsiteX418" fmla="*/ 9886 w 19998"/>
                <a:gd name="connsiteY418" fmla="*/ 1260 h 19998"/>
                <a:gd name="connsiteX419" fmla="*/ 9926 w 19998"/>
                <a:gd name="connsiteY419" fmla="*/ 1243 h 19998"/>
                <a:gd name="connsiteX420" fmla="*/ 9886 w 19998"/>
                <a:gd name="connsiteY420" fmla="*/ 815 h 19998"/>
                <a:gd name="connsiteX421" fmla="*/ 9902 w 19998"/>
                <a:gd name="connsiteY421" fmla="*/ 815 h 19998"/>
                <a:gd name="connsiteX422" fmla="*/ 9886 w 19998"/>
                <a:gd name="connsiteY422" fmla="*/ 484 h 19998"/>
                <a:gd name="connsiteX423" fmla="*/ 10645 w 19998"/>
                <a:gd name="connsiteY423" fmla="*/ 186 h 19998"/>
                <a:gd name="connsiteX424" fmla="*/ 11307 w 19998"/>
                <a:gd name="connsiteY424" fmla="*/ 0 h 19998"/>
                <a:gd name="connsiteX425" fmla="*/ 11431 w 19998"/>
                <a:gd name="connsiteY425" fmla="*/ 324 h 19998"/>
                <a:gd name="connsiteX426" fmla="*/ 11431 w 19998"/>
                <a:gd name="connsiteY426" fmla="*/ 630 h 19998"/>
                <a:gd name="connsiteX427" fmla="*/ 11577 w 19998"/>
                <a:gd name="connsiteY427" fmla="*/ 630 h 19998"/>
                <a:gd name="connsiteX428" fmla="*/ 11700 w 19998"/>
                <a:gd name="connsiteY428" fmla="*/ 832 h 19998"/>
                <a:gd name="connsiteX429" fmla="*/ 11822 w 19998"/>
                <a:gd name="connsiteY429" fmla="*/ 895 h 19998"/>
                <a:gd name="connsiteX430" fmla="*/ 12158 w 19998"/>
                <a:gd name="connsiteY430" fmla="*/ 670 h 19998"/>
                <a:gd name="connsiteX431" fmla="*/ 12279 w 19998"/>
                <a:gd name="connsiteY431" fmla="*/ 792 h 19998"/>
                <a:gd name="connsiteX432" fmla="*/ 12255 w 19998"/>
                <a:gd name="connsiteY432" fmla="*/ 815 h 19998"/>
                <a:gd name="connsiteX433" fmla="*/ 12360 w 19998"/>
                <a:gd name="connsiteY433" fmla="*/ 895 h 19998"/>
                <a:gd name="connsiteX434" fmla="*/ 12360 w 19998"/>
                <a:gd name="connsiteY434" fmla="*/ 912 h 19998"/>
                <a:gd name="connsiteX435" fmla="*/ 12339 w 19998"/>
                <a:gd name="connsiteY435" fmla="*/ 935 h 19998"/>
                <a:gd name="connsiteX436" fmla="*/ 12548 w 19998"/>
                <a:gd name="connsiteY436" fmla="*/ 1342 h 19998"/>
                <a:gd name="connsiteX437" fmla="*/ 12753 w 19998"/>
                <a:gd name="connsiteY437" fmla="*/ 1260 h 19998"/>
                <a:gd name="connsiteX438" fmla="*/ 12729 w 19998"/>
                <a:gd name="connsiteY438" fmla="*/ 1363 h 19998"/>
                <a:gd name="connsiteX439" fmla="*/ 12834 w 19998"/>
                <a:gd name="connsiteY439" fmla="*/ 1323 h 19998"/>
                <a:gd name="connsiteX440" fmla="*/ 12853 w 19998"/>
                <a:gd name="connsiteY440" fmla="*/ 1342 h 19998"/>
                <a:gd name="connsiteX441" fmla="*/ 12901 w 19998"/>
                <a:gd name="connsiteY441" fmla="*/ 1342 h 19998"/>
                <a:gd name="connsiteX442" fmla="*/ 13039 w 19998"/>
                <a:gd name="connsiteY442" fmla="*/ 1769 h 19998"/>
                <a:gd name="connsiteX443" fmla="*/ 13039 w 19998"/>
                <a:gd name="connsiteY443" fmla="*/ 1751 h 19998"/>
                <a:gd name="connsiteX444" fmla="*/ 13065 w 19998"/>
                <a:gd name="connsiteY444" fmla="*/ 1751 h 19998"/>
                <a:gd name="connsiteX445" fmla="*/ 13082 w 19998"/>
                <a:gd name="connsiteY445" fmla="*/ 1671 h 19998"/>
                <a:gd name="connsiteX446" fmla="*/ 13186 w 19998"/>
                <a:gd name="connsiteY446" fmla="*/ 1645 h 19998"/>
                <a:gd name="connsiteX447" fmla="*/ 13203 w 19998"/>
                <a:gd name="connsiteY447" fmla="*/ 1671 h 19998"/>
                <a:gd name="connsiteX448" fmla="*/ 13203 w 19998"/>
                <a:gd name="connsiteY448" fmla="*/ 1645 h 19998"/>
                <a:gd name="connsiteX449" fmla="*/ 13267 w 19998"/>
                <a:gd name="connsiteY449" fmla="*/ 1645 h 19998"/>
                <a:gd name="connsiteX450" fmla="*/ 13267 w 19998"/>
                <a:gd name="connsiteY450" fmla="*/ 1671 h 19998"/>
                <a:gd name="connsiteX451" fmla="*/ 13308 w 19998"/>
                <a:gd name="connsiteY451" fmla="*/ 1687 h 19998"/>
                <a:gd name="connsiteX452" fmla="*/ 13308 w 19998"/>
                <a:gd name="connsiteY452" fmla="*/ 1711 h 19998"/>
                <a:gd name="connsiteX453" fmla="*/ 13515 w 19998"/>
                <a:gd name="connsiteY453" fmla="*/ 1628 h 19998"/>
                <a:gd name="connsiteX454" fmla="*/ 13598 w 19998"/>
                <a:gd name="connsiteY454" fmla="*/ 1751 h 19998"/>
                <a:gd name="connsiteX455" fmla="*/ 13660 w 19998"/>
                <a:gd name="connsiteY455" fmla="*/ 1769 h 19998"/>
                <a:gd name="connsiteX456" fmla="*/ 13660 w 19998"/>
                <a:gd name="connsiteY456" fmla="*/ 1833 h 19998"/>
                <a:gd name="connsiteX457" fmla="*/ 13677 w 19998"/>
                <a:gd name="connsiteY457" fmla="*/ 1833 h 19998"/>
                <a:gd name="connsiteX458" fmla="*/ 13677 w 19998"/>
                <a:gd name="connsiteY458" fmla="*/ 1849 h 19998"/>
                <a:gd name="connsiteX459" fmla="*/ 13725 w 19998"/>
                <a:gd name="connsiteY459" fmla="*/ 1849 h 19998"/>
                <a:gd name="connsiteX460" fmla="*/ 13703 w 19998"/>
                <a:gd name="connsiteY460" fmla="*/ 1833 h 19998"/>
                <a:gd name="connsiteX461" fmla="*/ 13725 w 19998"/>
                <a:gd name="connsiteY461" fmla="*/ 1791 h 19998"/>
                <a:gd name="connsiteX462" fmla="*/ 13808 w 19998"/>
                <a:gd name="connsiteY462" fmla="*/ 1873 h 19998"/>
                <a:gd name="connsiteX463" fmla="*/ 13725 w 19998"/>
                <a:gd name="connsiteY463" fmla="*/ 2155 h 19998"/>
                <a:gd name="connsiteX464" fmla="*/ 13725 w 19998"/>
                <a:gd name="connsiteY464" fmla="*/ 2138 h 19998"/>
                <a:gd name="connsiteX465" fmla="*/ 13784 w 19998"/>
                <a:gd name="connsiteY465" fmla="*/ 2155 h 19998"/>
                <a:gd name="connsiteX466" fmla="*/ 13825 w 19998"/>
                <a:gd name="connsiteY466" fmla="*/ 2301 h 19998"/>
                <a:gd name="connsiteX467" fmla="*/ 13703 w 19998"/>
                <a:gd name="connsiteY467" fmla="*/ 2420 h 19998"/>
                <a:gd name="connsiteX468" fmla="*/ 13741 w 19998"/>
                <a:gd name="connsiteY468" fmla="*/ 2463 h 19998"/>
                <a:gd name="connsiteX469" fmla="*/ 13703 w 19998"/>
                <a:gd name="connsiteY469" fmla="*/ 2503 h 19998"/>
                <a:gd name="connsiteX470" fmla="*/ 13784 w 19998"/>
                <a:gd name="connsiteY470" fmla="*/ 2519 h 19998"/>
                <a:gd name="connsiteX471" fmla="*/ 13784 w 19998"/>
                <a:gd name="connsiteY471" fmla="*/ 2540 h 19998"/>
                <a:gd name="connsiteX472" fmla="*/ 13849 w 19998"/>
                <a:gd name="connsiteY472" fmla="*/ 2540 h 19998"/>
                <a:gd name="connsiteX473" fmla="*/ 14280 w 19998"/>
                <a:gd name="connsiteY473" fmla="*/ 2540 h 19998"/>
                <a:gd name="connsiteX474" fmla="*/ 14527 w 19998"/>
                <a:gd name="connsiteY474" fmla="*/ 2437 h 19998"/>
                <a:gd name="connsiteX475" fmla="*/ 14527 w 19998"/>
                <a:gd name="connsiteY475" fmla="*/ 2218 h 19998"/>
                <a:gd name="connsiteX476" fmla="*/ 14715 w 19998"/>
                <a:gd name="connsiteY476" fmla="*/ 2051 h 19998"/>
                <a:gd name="connsiteX477" fmla="*/ 14815 w 19998"/>
                <a:gd name="connsiteY477" fmla="*/ 2115 h 19998"/>
                <a:gd name="connsiteX478" fmla="*/ 14775 w 19998"/>
                <a:gd name="connsiteY478" fmla="*/ 2138 h 19998"/>
                <a:gd name="connsiteX479" fmla="*/ 14796 w 19998"/>
                <a:gd name="connsiteY479" fmla="*/ 2218 h 19998"/>
                <a:gd name="connsiteX480" fmla="*/ 14756 w 19998"/>
                <a:gd name="connsiteY480" fmla="*/ 2195 h 19998"/>
                <a:gd name="connsiteX481" fmla="*/ 14732 w 19998"/>
                <a:gd name="connsiteY481" fmla="*/ 2218 h 19998"/>
                <a:gd name="connsiteX482" fmla="*/ 14756 w 19998"/>
                <a:gd name="connsiteY482" fmla="*/ 2237 h 19998"/>
                <a:gd name="connsiteX483" fmla="*/ 14732 w 19998"/>
                <a:gd name="connsiteY483" fmla="*/ 2275 h 19998"/>
                <a:gd name="connsiteX484" fmla="*/ 14715 w 19998"/>
                <a:gd name="connsiteY484" fmla="*/ 2275 h 19998"/>
                <a:gd name="connsiteX485" fmla="*/ 14756 w 19998"/>
                <a:gd name="connsiteY485" fmla="*/ 2341 h 19998"/>
                <a:gd name="connsiteX486" fmla="*/ 14675 w 19998"/>
                <a:gd name="connsiteY486" fmla="*/ 2519 h 19998"/>
                <a:gd name="connsiteX487" fmla="*/ 14815 w 19998"/>
                <a:gd name="connsiteY487" fmla="*/ 2622 h 19998"/>
                <a:gd name="connsiteX488" fmla="*/ 14796 w 19998"/>
                <a:gd name="connsiteY488" fmla="*/ 2904 h 19998"/>
                <a:gd name="connsiteX489" fmla="*/ 14918 w 19998"/>
                <a:gd name="connsiteY489" fmla="*/ 2904 h 19998"/>
                <a:gd name="connsiteX490" fmla="*/ 14918 w 19998"/>
                <a:gd name="connsiteY490" fmla="*/ 2867 h 19998"/>
                <a:gd name="connsiteX491" fmla="*/ 15001 w 19998"/>
                <a:gd name="connsiteY491" fmla="*/ 2888 h 19998"/>
                <a:gd name="connsiteX492" fmla="*/ 15230 w 19998"/>
                <a:gd name="connsiteY492" fmla="*/ 3074 h 19998"/>
                <a:gd name="connsiteX493" fmla="*/ 15249 w 19998"/>
                <a:gd name="connsiteY493" fmla="*/ 3050 h 19998"/>
                <a:gd name="connsiteX494" fmla="*/ 15249 w 19998"/>
                <a:gd name="connsiteY494" fmla="*/ 3114 h 19998"/>
                <a:gd name="connsiteX495" fmla="*/ 15330 w 19998"/>
                <a:gd name="connsiteY495" fmla="*/ 3114 h 19998"/>
                <a:gd name="connsiteX496" fmla="*/ 15418 w 19998"/>
                <a:gd name="connsiteY496" fmla="*/ 3114 h 19998"/>
                <a:gd name="connsiteX497" fmla="*/ 15499 w 19998"/>
                <a:gd name="connsiteY497" fmla="*/ 3196 h 19998"/>
                <a:gd name="connsiteX498" fmla="*/ 15475 w 19998"/>
                <a:gd name="connsiteY498" fmla="*/ 3252 h 19998"/>
                <a:gd name="connsiteX499" fmla="*/ 15499 w 19998"/>
                <a:gd name="connsiteY499" fmla="*/ 3295 h 19998"/>
                <a:gd name="connsiteX500" fmla="*/ 15499 w 19998"/>
                <a:gd name="connsiteY500" fmla="*/ 3276 h 19998"/>
                <a:gd name="connsiteX501" fmla="*/ 15599 w 19998"/>
                <a:gd name="connsiteY501" fmla="*/ 3276 h 19998"/>
                <a:gd name="connsiteX502" fmla="*/ 15704 w 19998"/>
                <a:gd name="connsiteY502" fmla="*/ 3374 h 19998"/>
                <a:gd name="connsiteX503" fmla="*/ 15682 w 19998"/>
                <a:gd name="connsiteY503" fmla="*/ 3414 h 19998"/>
                <a:gd name="connsiteX504" fmla="*/ 15723 w 19998"/>
                <a:gd name="connsiteY504" fmla="*/ 3478 h 19998"/>
                <a:gd name="connsiteX505" fmla="*/ 15704 w 19998"/>
                <a:gd name="connsiteY505" fmla="*/ 3497 h 19998"/>
                <a:gd name="connsiteX506" fmla="*/ 15747 w 19998"/>
                <a:gd name="connsiteY506" fmla="*/ 3534 h 19998"/>
                <a:gd name="connsiteX507" fmla="*/ 15747 w 19998"/>
                <a:gd name="connsiteY507" fmla="*/ 3518 h 19998"/>
                <a:gd name="connsiteX508" fmla="*/ 15935 w 19998"/>
                <a:gd name="connsiteY508" fmla="*/ 3478 h 19998"/>
                <a:gd name="connsiteX509" fmla="*/ 15935 w 19998"/>
                <a:gd name="connsiteY509" fmla="*/ 3518 h 19998"/>
                <a:gd name="connsiteX510" fmla="*/ 15951 w 19998"/>
                <a:gd name="connsiteY510" fmla="*/ 3518 h 19998"/>
                <a:gd name="connsiteX511" fmla="*/ 15992 w 19998"/>
                <a:gd name="connsiteY511" fmla="*/ 3414 h 19998"/>
                <a:gd name="connsiteX512" fmla="*/ 16156 w 19998"/>
                <a:gd name="connsiteY512" fmla="*/ 3414 h 19998"/>
                <a:gd name="connsiteX513" fmla="*/ 16156 w 19998"/>
                <a:gd name="connsiteY513" fmla="*/ 3374 h 19998"/>
                <a:gd name="connsiteX514" fmla="*/ 16302 w 19998"/>
                <a:gd name="connsiteY514" fmla="*/ 3436 h 19998"/>
                <a:gd name="connsiteX515" fmla="*/ 16285 w 19998"/>
                <a:gd name="connsiteY515" fmla="*/ 3454 h 19998"/>
                <a:gd name="connsiteX516" fmla="*/ 16366 w 19998"/>
                <a:gd name="connsiteY516" fmla="*/ 3518 h 19998"/>
                <a:gd name="connsiteX517" fmla="*/ 16490 w 19998"/>
                <a:gd name="connsiteY517" fmla="*/ 3518 h 19998"/>
                <a:gd name="connsiteX518" fmla="*/ 16506 w 19998"/>
                <a:gd name="connsiteY518" fmla="*/ 3600 h 19998"/>
                <a:gd name="connsiteX519" fmla="*/ 16590 w 19998"/>
                <a:gd name="connsiteY519" fmla="*/ 3624 h 19998"/>
                <a:gd name="connsiteX520" fmla="*/ 16611 w 19998"/>
                <a:gd name="connsiteY520" fmla="*/ 3581 h 19998"/>
                <a:gd name="connsiteX521" fmla="*/ 16694 w 19998"/>
                <a:gd name="connsiteY521" fmla="*/ 3600 h 19998"/>
                <a:gd name="connsiteX522" fmla="*/ 16694 w 19998"/>
                <a:gd name="connsiteY522" fmla="*/ 3560 h 19998"/>
                <a:gd name="connsiteX523" fmla="*/ 16716 w 19998"/>
                <a:gd name="connsiteY523" fmla="*/ 3560 h 19998"/>
                <a:gd name="connsiteX524" fmla="*/ 16716 w 19998"/>
                <a:gd name="connsiteY524" fmla="*/ 3518 h 19998"/>
                <a:gd name="connsiteX525" fmla="*/ 16759 w 19998"/>
                <a:gd name="connsiteY525" fmla="*/ 3497 h 19998"/>
                <a:gd name="connsiteX526" fmla="*/ 16759 w 19998"/>
                <a:gd name="connsiteY526" fmla="*/ 3478 h 19998"/>
                <a:gd name="connsiteX527" fmla="*/ 16940 w 19998"/>
                <a:gd name="connsiteY527" fmla="*/ 3478 h 19998"/>
                <a:gd name="connsiteX528" fmla="*/ 17085 w 19998"/>
                <a:gd name="connsiteY528" fmla="*/ 3560 h 19998"/>
                <a:gd name="connsiteX529" fmla="*/ 17085 w 19998"/>
                <a:gd name="connsiteY529" fmla="*/ 3534 h 19998"/>
                <a:gd name="connsiteX530" fmla="*/ 17192 w 19998"/>
                <a:gd name="connsiteY530" fmla="*/ 3518 h 19998"/>
                <a:gd name="connsiteX531" fmla="*/ 17192 w 19998"/>
                <a:gd name="connsiteY531" fmla="*/ 3534 h 19998"/>
                <a:gd name="connsiteX532" fmla="*/ 17373 w 19998"/>
                <a:gd name="connsiteY532" fmla="*/ 3640 h 19998"/>
                <a:gd name="connsiteX533" fmla="*/ 17354 w 19998"/>
                <a:gd name="connsiteY533" fmla="*/ 3663 h 19998"/>
                <a:gd name="connsiteX534" fmla="*/ 17437 w 19998"/>
                <a:gd name="connsiteY534" fmla="*/ 3783 h 19998"/>
                <a:gd name="connsiteX535" fmla="*/ 17397 w 19998"/>
                <a:gd name="connsiteY535" fmla="*/ 3783 h 19998"/>
                <a:gd name="connsiteX536" fmla="*/ 17414 w 19998"/>
                <a:gd name="connsiteY536" fmla="*/ 3826 h 19998"/>
                <a:gd name="connsiteX537" fmla="*/ 17437 w 19998"/>
                <a:gd name="connsiteY537" fmla="*/ 3826 h 19998"/>
                <a:gd name="connsiteX538" fmla="*/ 17602 w 19998"/>
                <a:gd name="connsiteY538" fmla="*/ 4028 h 19998"/>
                <a:gd name="connsiteX539" fmla="*/ 17623 w 19998"/>
                <a:gd name="connsiteY539" fmla="*/ 4091 h 19998"/>
                <a:gd name="connsiteX540" fmla="*/ 17642 w 19998"/>
                <a:gd name="connsiteY540" fmla="*/ 4091 h 19998"/>
                <a:gd name="connsiteX541" fmla="*/ 17683 w 19998"/>
                <a:gd name="connsiteY541" fmla="*/ 4211 h 19998"/>
                <a:gd name="connsiteX542" fmla="*/ 17849 w 19998"/>
                <a:gd name="connsiteY542" fmla="*/ 4211 h 19998"/>
                <a:gd name="connsiteX543" fmla="*/ 17849 w 19998"/>
                <a:gd name="connsiteY543" fmla="*/ 4171 h 19998"/>
                <a:gd name="connsiteX544" fmla="*/ 17871 w 19998"/>
                <a:gd name="connsiteY544" fmla="*/ 4171 h 19998"/>
                <a:gd name="connsiteX545" fmla="*/ 17830 w 19998"/>
                <a:gd name="connsiteY545" fmla="*/ 4091 h 19998"/>
                <a:gd name="connsiteX546" fmla="*/ 17871 w 19998"/>
                <a:gd name="connsiteY546" fmla="*/ 4065 h 19998"/>
                <a:gd name="connsiteX547" fmla="*/ 17935 w 19998"/>
                <a:gd name="connsiteY547" fmla="*/ 4091 h 19998"/>
                <a:gd name="connsiteX548" fmla="*/ 17976 w 19998"/>
                <a:gd name="connsiteY548" fmla="*/ 4065 h 19998"/>
                <a:gd name="connsiteX549" fmla="*/ 18019 w 19998"/>
                <a:gd name="connsiteY549" fmla="*/ 4091 h 19998"/>
                <a:gd name="connsiteX550" fmla="*/ 18140 w 19998"/>
                <a:gd name="connsiteY550" fmla="*/ 4131 h 19998"/>
                <a:gd name="connsiteX551" fmla="*/ 18183 w 19998"/>
                <a:gd name="connsiteY551" fmla="*/ 4293 h 19998"/>
                <a:gd name="connsiteX552" fmla="*/ 18200 w 19998"/>
                <a:gd name="connsiteY552" fmla="*/ 4293 h 19998"/>
                <a:gd name="connsiteX553" fmla="*/ 18223 w 19998"/>
                <a:gd name="connsiteY553" fmla="*/ 4211 h 19998"/>
                <a:gd name="connsiteX554" fmla="*/ 18240 w 19998"/>
                <a:gd name="connsiteY554" fmla="*/ 4211 h 19998"/>
                <a:gd name="connsiteX555" fmla="*/ 18240 w 19998"/>
                <a:gd name="connsiteY555" fmla="*/ 4230 h 19998"/>
                <a:gd name="connsiteX556" fmla="*/ 18281 w 19998"/>
                <a:gd name="connsiteY556" fmla="*/ 4230 h 19998"/>
                <a:gd name="connsiteX557" fmla="*/ 18328 w 19998"/>
                <a:gd name="connsiteY557" fmla="*/ 4270 h 19998"/>
                <a:gd name="connsiteX558" fmla="*/ 18369 w 19998"/>
                <a:gd name="connsiteY558" fmla="*/ 4253 h 19998"/>
                <a:gd name="connsiteX559" fmla="*/ 18388 w 19998"/>
                <a:gd name="connsiteY559" fmla="*/ 4270 h 19998"/>
                <a:gd name="connsiteX560" fmla="*/ 18531 w 19998"/>
                <a:gd name="connsiteY560" fmla="*/ 4253 h 19998"/>
                <a:gd name="connsiteX561" fmla="*/ 18531 w 19998"/>
                <a:gd name="connsiteY561" fmla="*/ 4270 h 19998"/>
                <a:gd name="connsiteX562" fmla="*/ 18631 w 19998"/>
                <a:gd name="connsiteY562" fmla="*/ 4211 h 19998"/>
                <a:gd name="connsiteX563" fmla="*/ 18631 w 19998"/>
                <a:gd name="connsiteY563" fmla="*/ 4131 h 19998"/>
                <a:gd name="connsiteX564" fmla="*/ 18762 w 19998"/>
                <a:gd name="connsiteY564" fmla="*/ 4108 h 19998"/>
                <a:gd name="connsiteX565" fmla="*/ 18778 w 19998"/>
                <a:gd name="connsiteY565" fmla="*/ 4148 h 19998"/>
                <a:gd name="connsiteX566" fmla="*/ 18821 w 19998"/>
                <a:gd name="connsiteY566" fmla="*/ 4131 h 19998"/>
                <a:gd name="connsiteX567" fmla="*/ 18943 w 19998"/>
                <a:gd name="connsiteY567" fmla="*/ 4333 h 19998"/>
                <a:gd name="connsiteX568" fmla="*/ 19047 w 19998"/>
                <a:gd name="connsiteY568" fmla="*/ 4333 h 19998"/>
                <a:gd name="connsiteX569" fmla="*/ 19064 w 19998"/>
                <a:gd name="connsiteY569" fmla="*/ 4392 h 19998"/>
                <a:gd name="connsiteX570" fmla="*/ 19152 w 19998"/>
                <a:gd name="connsiteY570" fmla="*/ 4392 h 19998"/>
                <a:gd name="connsiteX571" fmla="*/ 19152 w 19998"/>
                <a:gd name="connsiteY571" fmla="*/ 4373 h 19998"/>
                <a:gd name="connsiteX572" fmla="*/ 19212 w 19998"/>
                <a:gd name="connsiteY572" fmla="*/ 4373 h 19998"/>
                <a:gd name="connsiteX573" fmla="*/ 19212 w 19998"/>
                <a:gd name="connsiteY573" fmla="*/ 4392 h 19998"/>
                <a:gd name="connsiteX574" fmla="*/ 19317 w 19998"/>
                <a:gd name="connsiteY574" fmla="*/ 4333 h 19998"/>
                <a:gd name="connsiteX575" fmla="*/ 19417 w 19998"/>
                <a:gd name="connsiteY575" fmla="*/ 4392 h 19998"/>
                <a:gd name="connsiteX576" fmla="*/ 19443 w 19998"/>
                <a:gd name="connsiteY576" fmla="*/ 4373 h 19998"/>
                <a:gd name="connsiteX577" fmla="*/ 19500 w 19998"/>
                <a:gd name="connsiteY577" fmla="*/ 4373 h 19998"/>
                <a:gd name="connsiteX578" fmla="*/ 19521 w 19998"/>
                <a:gd name="connsiteY578" fmla="*/ 4352 h 19998"/>
                <a:gd name="connsiteX579" fmla="*/ 19998 w 19998"/>
                <a:gd name="connsiteY579" fmla="*/ 4512 h 19998"/>
                <a:gd name="connsiteX580" fmla="*/ 19750 w 19998"/>
                <a:gd name="connsiteY580" fmla="*/ 4939 h 19998"/>
                <a:gd name="connsiteX581" fmla="*/ 19712 w 19998"/>
                <a:gd name="connsiteY581" fmla="*/ 4939 h 19998"/>
                <a:gd name="connsiteX582" fmla="*/ 19686 w 19998"/>
                <a:gd name="connsiteY582" fmla="*/ 5003 h 19998"/>
                <a:gd name="connsiteX583" fmla="*/ 19645 w 19998"/>
                <a:gd name="connsiteY583" fmla="*/ 5003 h 19998"/>
                <a:gd name="connsiteX584" fmla="*/ 19131 w 19998"/>
                <a:gd name="connsiteY584" fmla="*/ 6512 h 19998"/>
                <a:gd name="connsiteX585" fmla="*/ 19236 w 19998"/>
                <a:gd name="connsiteY585" fmla="*/ 7750 h 19998"/>
                <a:gd name="connsiteX586" fmla="*/ 19212 w 19998"/>
                <a:gd name="connsiteY586" fmla="*/ 7750 h 19998"/>
                <a:gd name="connsiteX587" fmla="*/ 19090 w 19998"/>
                <a:gd name="connsiteY587" fmla="*/ 7870 h 19998"/>
                <a:gd name="connsiteX588" fmla="*/ 19152 w 19998"/>
                <a:gd name="connsiteY588" fmla="*/ 7853 h 19998"/>
                <a:gd name="connsiteX589" fmla="*/ 19064 w 19998"/>
                <a:gd name="connsiteY589" fmla="*/ 7973 h 19998"/>
                <a:gd name="connsiteX590" fmla="*/ 18983 w 19998"/>
                <a:gd name="connsiteY590" fmla="*/ 7973 h 19998"/>
                <a:gd name="connsiteX591" fmla="*/ 18714 w 19998"/>
                <a:gd name="connsiteY591" fmla="*/ 8135 h 19998"/>
                <a:gd name="connsiteX592" fmla="*/ 18695 w 19998"/>
                <a:gd name="connsiteY592" fmla="*/ 8093 h 19998"/>
                <a:gd name="connsiteX593" fmla="*/ 18614 w 19998"/>
                <a:gd name="connsiteY593" fmla="*/ 7997 h 19998"/>
                <a:gd name="connsiteX594" fmla="*/ 18304 w 19998"/>
                <a:gd name="connsiteY59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28 w 19998"/>
                <a:gd name="connsiteY215" fmla="*/ 18957 h 19998"/>
                <a:gd name="connsiteX216" fmla="*/ 8150 w 19998"/>
                <a:gd name="connsiteY216" fmla="*/ 19142 h 19998"/>
                <a:gd name="connsiteX217" fmla="*/ 8007 w 19998"/>
                <a:gd name="connsiteY217" fmla="*/ 19119 h 19998"/>
                <a:gd name="connsiteX218" fmla="*/ 7676 w 19998"/>
                <a:gd name="connsiteY218" fmla="*/ 19119 h 19998"/>
                <a:gd name="connsiteX219" fmla="*/ 7511 w 19998"/>
                <a:gd name="connsiteY219" fmla="*/ 19159 h 19998"/>
                <a:gd name="connsiteX220" fmla="*/ 6892 w 19998"/>
                <a:gd name="connsiteY220" fmla="*/ 19102 h 19998"/>
                <a:gd name="connsiteX221" fmla="*/ 6730 w 19998"/>
                <a:gd name="connsiteY221" fmla="*/ 18877 h 19998"/>
                <a:gd name="connsiteX222" fmla="*/ 6599 w 19998"/>
                <a:gd name="connsiteY222" fmla="*/ 18837 h 19998"/>
                <a:gd name="connsiteX223" fmla="*/ 6478 w 19998"/>
                <a:gd name="connsiteY223" fmla="*/ 18731 h 19998"/>
                <a:gd name="connsiteX224" fmla="*/ 6254 w 19998"/>
                <a:gd name="connsiteY224" fmla="*/ 18858 h 19998"/>
                <a:gd name="connsiteX225" fmla="*/ 6149 w 19998"/>
                <a:gd name="connsiteY225" fmla="*/ 18773 h 19998"/>
                <a:gd name="connsiteX226" fmla="*/ 6066 w 19998"/>
                <a:gd name="connsiteY226" fmla="*/ 18877 h 19998"/>
                <a:gd name="connsiteX227" fmla="*/ 5861 w 19998"/>
                <a:gd name="connsiteY227" fmla="*/ 18632 h 19998"/>
                <a:gd name="connsiteX228" fmla="*/ 5732 w 19998"/>
                <a:gd name="connsiteY228" fmla="*/ 18447 h 19998"/>
                <a:gd name="connsiteX229" fmla="*/ 5075 w 19998"/>
                <a:gd name="connsiteY229" fmla="*/ 18310 h 19998"/>
                <a:gd name="connsiteX230" fmla="*/ 4806 w 19998"/>
                <a:gd name="connsiteY230" fmla="*/ 18165 h 19998"/>
                <a:gd name="connsiteX231" fmla="*/ 4725 w 19998"/>
                <a:gd name="connsiteY231" fmla="*/ 18247 h 19998"/>
                <a:gd name="connsiteX232" fmla="*/ 4515 w 19998"/>
                <a:gd name="connsiteY232" fmla="*/ 18101 h 19998"/>
                <a:gd name="connsiteX233" fmla="*/ 4684 w 19998"/>
                <a:gd name="connsiteY233" fmla="*/ 17737 h 19998"/>
                <a:gd name="connsiteX234" fmla="*/ 4415 w 19998"/>
                <a:gd name="connsiteY234" fmla="*/ 17634 h 19998"/>
                <a:gd name="connsiteX235" fmla="*/ 4294 w 19998"/>
                <a:gd name="connsiteY235" fmla="*/ 17594 h 19998"/>
                <a:gd name="connsiteX236" fmla="*/ 4103 w 19998"/>
                <a:gd name="connsiteY236" fmla="*/ 17617 h 19998"/>
                <a:gd name="connsiteX237" fmla="*/ 4063 w 19998"/>
                <a:gd name="connsiteY237" fmla="*/ 17495 h 19998"/>
                <a:gd name="connsiteX238" fmla="*/ 4041 w 19998"/>
                <a:gd name="connsiteY238" fmla="*/ 17495 h 19998"/>
                <a:gd name="connsiteX239" fmla="*/ 4025 w 19998"/>
                <a:gd name="connsiteY239" fmla="*/ 17432 h 19998"/>
                <a:gd name="connsiteX240" fmla="*/ 4103 w 19998"/>
                <a:gd name="connsiteY240" fmla="*/ 17415 h 19998"/>
                <a:gd name="connsiteX241" fmla="*/ 4251 w 19998"/>
                <a:gd name="connsiteY241" fmla="*/ 17389 h 19998"/>
                <a:gd name="connsiteX242" fmla="*/ 4251 w 19998"/>
                <a:gd name="connsiteY242" fmla="*/ 17373 h 19998"/>
                <a:gd name="connsiteX243" fmla="*/ 4499 w 19998"/>
                <a:gd name="connsiteY243" fmla="*/ 17084 h 19998"/>
                <a:gd name="connsiteX244" fmla="*/ 5037 w 19998"/>
                <a:gd name="connsiteY244" fmla="*/ 14969 h 19998"/>
                <a:gd name="connsiteX245" fmla="*/ 5011 w 19998"/>
                <a:gd name="connsiteY245" fmla="*/ 14767 h 19998"/>
                <a:gd name="connsiteX246" fmla="*/ 5218 w 19998"/>
                <a:gd name="connsiteY246" fmla="*/ 14525 h 19998"/>
                <a:gd name="connsiteX247" fmla="*/ 5427 w 19998"/>
                <a:gd name="connsiteY247" fmla="*/ 14583 h 19998"/>
                <a:gd name="connsiteX248" fmla="*/ 5444 w 19998"/>
                <a:gd name="connsiteY248" fmla="*/ 14525 h 19998"/>
                <a:gd name="connsiteX249" fmla="*/ 5387 w 19998"/>
                <a:gd name="connsiteY249" fmla="*/ 14464 h 19998"/>
                <a:gd name="connsiteX250" fmla="*/ 5427 w 19998"/>
                <a:gd name="connsiteY250" fmla="*/ 14485 h 19998"/>
                <a:gd name="connsiteX251" fmla="*/ 5427 w 19998"/>
                <a:gd name="connsiteY251" fmla="*/ 14464 h 19998"/>
                <a:gd name="connsiteX252" fmla="*/ 5218 w 19998"/>
                <a:gd name="connsiteY252" fmla="*/ 14318 h 19998"/>
                <a:gd name="connsiteX253" fmla="*/ 5075 w 19998"/>
                <a:gd name="connsiteY253" fmla="*/ 14647 h 19998"/>
                <a:gd name="connsiteX254" fmla="*/ 5037 w 19998"/>
                <a:gd name="connsiteY254" fmla="*/ 14623 h 19998"/>
                <a:gd name="connsiteX255" fmla="*/ 5427 w 19998"/>
                <a:gd name="connsiteY255" fmla="*/ 12509 h 19998"/>
                <a:gd name="connsiteX256" fmla="*/ 5470 w 19998"/>
                <a:gd name="connsiteY256" fmla="*/ 12492 h 19998"/>
                <a:gd name="connsiteX257" fmla="*/ 5511 w 19998"/>
                <a:gd name="connsiteY257" fmla="*/ 12548 h 19998"/>
                <a:gd name="connsiteX258" fmla="*/ 5961 w 19998"/>
                <a:gd name="connsiteY258" fmla="*/ 13284 h 19998"/>
                <a:gd name="connsiteX259" fmla="*/ 6352 w 19998"/>
                <a:gd name="connsiteY259" fmla="*/ 14017 h 19998"/>
                <a:gd name="connsiteX260" fmla="*/ 6352 w 19998"/>
                <a:gd name="connsiteY260" fmla="*/ 13808 h 19998"/>
                <a:gd name="connsiteX261" fmla="*/ 6001 w 19998"/>
                <a:gd name="connsiteY261" fmla="*/ 13058 h 19998"/>
                <a:gd name="connsiteX262" fmla="*/ 5675 w 19998"/>
                <a:gd name="connsiteY262" fmla="*/ 12532 h 19998"/>
                <a:gd name="connsiteX263" fmla="*/ 5551 w 19998"/>
                <a:gd name="connsiteY263" fmla="*/ 12410 h 19998"/>
                <a:gd name="connsiteX264" fmla="*/ 5258 w 19998"/>
                <a:gd name="connsiteY264" fmla="*/ 12227 h 19998"/>
                <a:gd name="connsiteX265" fmla="*/ 5242 w 19998"/>
                <a:gd name="connsiteY265" fmla="*/ 12243 h 19998"/>
                <a:gd name="connsiteX266" fmla="*/ 5175 w 19998"/>
                <a:gd name="connsiteY266" fmla="*/ 11961 h 19998"/>
                <a:gd name="connsiteX267" fmla="*/ 5363 w 19998"/>
                <a:gd name="connsiteY267" fmla="*/ 11961 h 19998"/>
                <a:gd name="connsiteX268" fmla="*/ 5487 w 19998"/>
                <a:gd name="connsiteY268" fmla="*/ 11653 h 19998"/>
                <a:gd name="connsiteX269" fmla="*/ 5470 w 19998"/>
                <a:gd name="connsiteY269" fmla="*/ 11653 h 19998"/>
                <a:gd name="connsiteX270" fmla="*/ 5470 w 19998"/>
                <a:gd name="connsiteY270" fmla="*/ 11637 h 19998"/>
                <a:gd name="connsiteX271" fmla="*/ 5444 w 19998"/>
                <a:gd name="connsiteY271" fmla="*/ 11268 h 19998"/>
                <a:gd name="connsiteX272" fmla="*/ 5339 w 19998"/>
                <a:gd name="connsiteY272" fmla="*/ 11146 h 19998"/>
                <a:gd name="connsiteX273" fmla="*/ 5251 w 19998"/>
                <a:gd name="connsiteY273" fmla="*/ 10849 h 19998"/>
                <a:gd name="connsiteX274" fmla="*/ 4784 w 19998"/>
                <a:gd name="connsiteY274" fmla="*/ 10539 h 19998"/>
                <a:gd name="connsiteX275" fmla="*/ 4603 w 19998"/>
                <a:gd name="connsiteY275" fmla="*/ 10497 h 19998"/>
                <a:gd name="connsiteX276" fmla="*/ 4620 w 19998"/>
                <a:gd name="connsiteY276" fmla="*/ 10476 h 19998"/>
                <a:gd name="connsiteX277" fmla="*/ 3877 w 19998"/>
                <a:gd name="connsiteY277" fmla="*/ 9395 h 19998"/>
                <a:gd name="connsiteX278" fmla="*/ 3941 w 19998"/>
                <a:gd name="connsiteY278" fmla="*/ 9353 h 19998"/>
                <a:gd name="connsiteX279" fmla="*/ 3918 w 19998"/>
                <a:gd name="connsiteY279" fmla="*/ 9353 h 19998"/>
                <a:gd name="connsiteX280" fmla="*/ 4168 w 19998"/>
                <a:gd name="connsiteY280" fmla="*/ 9071 h 19998"/>
                <a:gd name="connsiteX281" fmla="*/ 3753 w 19998"/>
                <a:gd name="connsiteY281" fmla="*/ 8829 h 19998"/>
                <a:gd name="connsiteX282" fmla="*/ 3899 w 19998"/>
                <a:gd name="connsiteY282" fmla="*/ 8645 h 19998"/>
                <a:gd name="connsiteX283" fmla="*/ 3899 w 19998"/>
                <a:gd name="connsiteY283" fmla="*/ 8521 h 19998"/>
                <a:gd name="connsiteX284" fmla="*/ 4472 w 19998"/>
                <a:gd name="connsiteY284" fmla="*/ 8666 h 19998"/>
                <a:gd name="connsiteX285" fmla="*/ 3877 w 19998"/>
                <a:gd name="connsiteY285" fmla="*/ 8457 h 19998"/>
                <a:gd name="connsiteX286" fmla="*/ 3689 w 19998"/>
                <a:gd name="connsiteY286" fmla="*/ 8587 h 19998"/>
                <a:gd name="connsiteX287" fmla="*/ 3360 w 19998"/>
                <a:gd name="connsiteY287" fmla="*/ 8401 h 19998"/>
                <a:gd name="connsiteX288" fmla="*/ 3303 w 19998"/>
                <a:gd name="connsiteY288" fmla="*/ 8239 h 19998"/>
                <a:gd name="connsiteX289" fmla="*/ 3465 w 19998"/>
                <a:gd name="connsiteY289" fmla="*/ 8077 h 19998"/>
                <a:gd name="connsiteX290" fmla="*/ 3344 w 19998"/>
                <a:gd name="connsiteY290" fmla="*/ 7910 h 19998"/>
                <a:gd name="connsiteX291" fmla="*/ 2844 w 19998"/>
                <a:gd name="connsiteY291" fmla="*/ 7933 h 19998"/>
                <a:gd name="connsiteX292" fmla="*/ 3115 w 19998"/>
                <a:gd name="connsiteY292" fmla="*/ 7651 h 19998"/>
                <a:gd name="connsiteX293" fmla="*/ 2477 w 19998"/>
                <a:gd name="connsiteY293" fmla="*/ 7750 h 19998"/>
                <a:gd name="connsiteX294" fmla="*/ 2477 w 19998"/>
                <a:gd name="connsiteY294" fmla="*/ 7973 h 19998"/>
                <a:gd name="connsiteX295" fmla="*/ 2127 w 19998"/>
                <a:gd name="connsiteY295" fmla="*/ 7442 h 19998"/>
                <a:gd name="connsiteX296" fmla="*/ 1831 w 19998"/>
                <a:gd name="connsiteY296" fmla="*/ 7261 h 19998"/>
                <a:gd name="connsiteX297" fmla="*/ 1260 w 19998"/>
                <a:gd name="connsiteY297" fmla="*/ 6996 h 19998"/>
                <a:gd name="connsiteX298" fmla="*/ 1276 w 19998"/>
                <a:gd name="connsiteY298" fmla="*/ 6975 h 19998"/>
                <a:gd name="connsiteX299" fmla="*/ 1260 w 19998"/>
                <a:gd name="connsiteY299" fmla="*/ 6958 h 19998"/>
                <a:gd name="connsiteX300" fmla="*/ 1172 w 19998"/>
                <a:gd name="connsiteY300" fmla="*/ 6892 h 19998"/>
                <a:gd name="connsiteX301" fmla="*/ 886 w 19998"/>
                <a:gd name="connsiteY301" fmla="*/ 6975 h 19998"/>
                <a:gd name="connsiteX302" fmla="*/ 679 w 19998"/>
                <a:gd name="connsiteY302" fmla="*/ 7099 h 19998"/>
                <a:gd name="connsiteX303" fmla="*/ 533 w 19998"/>
                <a:gd name="connsiteY303" fmla="*/ 7078 h 19998"/>
                <a:gd name="connsiteX304" fmla="*/ 533 w 19998"/>
                <a:gd name="connsiteY304" fmla="*/ 7022 h 19998"/>
                <a:gd name="connsiteX305" fmla="*/ 574 w 19998"/>
                <a:gd name="connsiteY305" fmla="*/ 6996 h 19998"/>
                <a:gd name="connsiteX306" fmla="*/ 305 w 19998"/>
                <a:gd name="connsiteY306" fmla="*/ 6568 h 19998"/>
                <a:gd name="connsiteX307" fmla="*/ 264 w 19998"/>
                <a:gd name="connsiteY307" fmla="*/ 6594 h 19998"/>
                <a:gd name="connsiteX308" fmla="*/ 164 w 19998"/>
                <a:gd name="connsiteY308" fmla="*/ 6528 h 19998"/>
                <a:gd name="connsiteX309" fmla="*/ 0 w 19998"/>
                <a:gd name="connsiteY309" fmla="*/ 6490 h 19998"/>
                <a:gd name="connsiteX310" fmla="*/ 17 w 19998"/>
                <a:gd name="connsiteY310" fmla="*/ 6465 h 19998"/>
                <a:gd name="connsiteX311" fmla="*/ 57 w 19998"/>
                <a:gd name="connsiteY311" fmla="*/ 6465 h 19998"/>
                <a:gd name="connsiteX312" fmla="*/ 695 w 19998"/>
                <a:gd name="connsiteY312" fmla="*/ 6408 h 19998"/>
                <a:gd name="connsiteX313" fmla="*/ 760 w 19998"/>
                <a:gd name="connsiteY313" fmla="*/ 6262 h 19998"/>
                <a:gd name="connsiteX314" fmla="*/ 433 w 19998"/>
                <a:gd name="connsiteY314" fmla="*/ 6084 h 19998"/>
                <a:gd name="connsiteX315" fmla="*/ 348 w 19998"/>
                <a:gd name="connsiteY315" fmla="*/ 6204 h 19998"/>
                <a:gd name="connsiteX316" fmla="*/ 329 w 19998"/>
                <a:gd name="connsiteY316" fmla="*/ 6204 h 19998"/>
                <a:gd name="connsiteX317" fmla="*/ 305 w 19998"/>
                <a:gd name="connsiteY317" fmla="*/ 6060 h 19998"/>
                <a:gd name="connsiteX318" fmla="*/ 348 w 19998"/>
                <a:gd name="connsiteY318" fmla="*/ 6044 h 19998"/>
                <a:gd name="connsiteX319" fmla="*/ 348 w 19998"/>
                <a:gd name="connsiteY319" fmla="*/ 5997 h 19998"/>
                <a:gd name="connsiteX320" fmla="*/ 248 w 19998"/>
                <a:gd name="connsiteY320" fmla="*/ 5997 h 19998"/>
                <a:gd name="connsiteX321" fmla="*/ 221 w 19998"/>
                <a:gd name="connsiteY321" fmla="*/ 5938 h 19998"/>
                <a:gd name="connsiteX322" fmla="*/ 329 w 19998"/>
                <a:gd name="connsiteY322" fmla="*/ 5938 h 19998"/>
                <a:gd name="connsiteX323" fmla="*/ 348 w 19998"/>
                <a:gd name="connsiteY323" fmla="*/ 5818 h 19998"/>
                <a:gd name="connsiteX324" fmla="*/ 391 w 19998"/>
                <a:gd name="connsiteY324" fmla="*/ 5818 h 19998"/>
                <a:gd name="connsiteX325" fmla="*/ 369 w 19998"/>
                <a:gd name="connsiteY325" fmla="*/ 5917 h 19998"/>
                <a:gd name="connsiteX326" fmla="*/ 433 w 19998"/>
                <a:gd name="connsiteY326" fmla="*/ 5877 h 19998"/>
                <a:gd name="connsiteX327" fmla="*/ 433 w 19998"/>
                <a:gd name="connsiteY327" fmla="*/ 5898 h 19998"/>
                <a:gd name="connsiteX328" fmla="*/ 410 w 19998"/>
                <a:gd name="connsiteY328" fmla="*/ 5917 h 19998"/>
                <a:gd name="connsiteX329" fmla="*/ 555 w 19998"/>
                <a:gd name="connsiteY329" fmla="*/ 5938 h 19998"/>
                <a:gd name="connsiteX330" fmla="*/ 555 w 19998"/>
                <a:gd name="connsiteY330" fmla="*/ 5955 h 19998"/>
                <a:gd name="connsiteX331" fmla="*/ 738 w 19998"/>
                <a:gd name="connsiteY331" fmla="*/ 5938 h 19998"/>
                <a:gd name="connsiteX332" fmla="*/ 695 w 19998"/>
                <a:gd name="connsiteY332" fmla="*/ 5835 h 19998"/>
                <a:gd name="connsiteX333" fmla="*/ 655 w 19998"/>
                <a:gd name="connsiteY333" fmla="*/ 5835 h 19998"/>
                <a:gd name="connsiteX334" fmla="*/ 598 w 19998"/>
                <a:gd name="connsiteY334" fmla="*/ 5736 h 19998"/>
                <a:gd name="connsiteX335" fmla="*/ 141 w 19998"/>
                <a:gd name="connsiteY335" fmla="*/ 5778 h 19998"/>
                <a:gd name="connsiteX336" fmla="*/ 141 w 19998"/>
                <a:gd name="connsiteY336" fmla="*/ 5795 h 19998"/>
                <a:gd name="connsiteX337" fmla="*/ 17 w 19998"/>
                <a:gd name="connsiteY337" fmla="*/ 5818 h 19998"/>
                <a:gd name="connsiteX338" fmla="*/ 141 w 19998"/>
                <a:gd name="connsiteY338" fmla="*/ 5287 h 19998"/>
                <a:gd name="connsiteX339" fmla="*/ 181 w 19998"/>
                <a:gd name="connsiteY339" fmla="*/ 5268 h 19998"/>
                <a:gd name="connsiteX340" fmla="*/ 348 w 19998"/>
                <a:gd name="connsiteY340" fmla="*/ 5247 h 19998"/>
                <a:gd name="connsiteX341" fmla="*/ 450 w 19998"/>
                <a:gd name="connsiteY341" fmla="*/ 5149 h 19998"/>
                <a:gd name="connsiteX342" fmla="*/ 617 w 19998"/>
                <a:gd name="connsiteY342" fmla="*/ 5149 h 19998"/>
                <a:gd name="connsiteX343" fmla="*/ 803 w 19998"/>
                <a:gd name="connsiteY343" fmla="*/ 5085 h 19998"/>
                <a:gd name="connsiteX344" fmla="*/ 826 w 19998"/>
                <a:gd name="connsiteY344" fmla="*/ 5106 h 19998"/>
                <a:gd name="connsiteX345" fmla="*/ 803 w 19998"/>
                <a:gd name="connsiteY345" fmla="*/ 5149 h 19998"/>
                <a:gd name="connsiteX346" fmla="*/ 1276 w 19998"/>
                <a:gd name="connsiteY346" fmla="*/ 5022 h 19998"/>
                <a:gd name="connsiteX347" fmla="*/ 1276 w 19998"/>
                <a:gd name="connsiteY347" fmla="*/ 5003 h 19998"/>
                <a:gd name="connsiteX348" fmla="*/ 1276 w 19998"/>
                <a:gd name="connsiteY348" fmla="*/ 5022 h 19998"/>
                <a:gd name="connsiteX349" fmla="*/ 1298 w 19998"/>
                <a:gd name="connsiteY349" fmla="*/ 5022 h 19998"/>
                <a:gd name="connsiteX350" fmla="*/ 1341 w 19998"/>
                <a:gd name="connsiteY350" fmla="*/ 5165 h 19998"/>
                <a:gd name="connsiteX351" fmla="*/ 1524 w 19998"/>
                <a:gd name="connsiteY351" fmla="*/ 5069 h 19998"/>
                <a:gd name="connsiteX352" fmla="*/ 1562 w 19998"/>
                <a:gd name="connsiteY352" fmla="*/ 5069 h 19998"/>
                <a:gd name="connsiteX353" fmla="*/ 1815 w 19998"/>
                <a:gd name="connsiteY353" fmla="*/ 5125 h 19998"/>
                <a:gd name="connsiteX354" fmla="*/ 1936 w 19998"/>
                <a:gd name="connsiteY354" fmla="*/ 5165 h 19998"/>
                <a:gd name="connsiteX355" fmla="*/ 1936 w 19998"/>
                <a:gd name="connsiteY355" fmla="*/ 5149 h 19998"/>
                <a:gd name="connsiteX356" fmla="*/ 1979 w 19998"/>
                <a:gd name="connsiteY356" fmla="*/ 5003 h 19998"/>
                <a:gd name="connsiteX357" fmla="*/ 1936 w 19998"/>
                <a:gd name="connsiteY357" fmla="*/ 4939 h 19998"/>
                <a:gd name="connsiteX358" fmla="*/ 2103 w 19998"/>
                <a:gd name="connsiteY358" fmla="*/ 4820 h 19998"/>
                <a:gd name="connsiteX359" fmla="*/ 2496 w 19998"/>
                <a:gd name="connsiteY359" fmla="*/ 4777 h 19998"/>
                <a:gd name="connsiteX360" fmla="*/ 2536 w 19998"/>
                <a:gd name="connsiteY360" fmla="*/ 4860 h 19998"/>
                <a:gd name="connsiteX361" fmla="*/ 2722 w 19998"/>
                <a:gd name="connsiteY361" fmla="*/ 4761 h 19998"/>
                <a:gd name="connsiteX362" fmla="*/ 2722 w 19998"/>
                <a:gd name="connsiteY362" fmla="*/ 4900 h 19998"/>
                <a:gd name="connsiteX363" fmla="*/ 2805 w 19998"/>
                <a:gd name="connsiteY363" fmla="*/ 4923 h 19998"/>
                <a:gd name="connsiteX364" fmla="*/ 2970 w 19998"/>
                <a:gd name="connsiteY364" fmla="*/ 5189 h 19998"/>
                <a:gd name="connsiteX365" fmla="*/ 3256 w 19998"/>
                <a:gd name="connsiteY365" fmla="*/ 5673 h 19998"/>
                <a:gd name="connsiteX366" fmla="*/ 3608 w 19998"/>
                <a:gd name="connsiteY366" fmla="*/ 5391 h 19998"/>
                <a:gd name="connsiteX367" fmla="*/ 3860 w 19998"/>
                <a:gd name="connsiteY367" fmla="*/ 5268 h 19998"/>
                <a:gd name="connsiteX368" fmla="*/ 3999 w 19998"/>
                <a:gd name="connsiteY368" fmla="*/ 5534 h 19998"/>
                <a:gd name="connsiteX369" fmla="*/ 4351 w 19998"/>
                <a:gd name="connsiteY369" fmla="*/ 5351 h 19998"/>
                <a:gd name="connsiteX370" fmla="*/ 4580 w 19998"/>
                <a:gd name="connsiteY370" fmla="*/ 5268 h 19998"/>
                <a:gd name="connsiteX371" fmla="*/ 4580 w 19998"/>
                <a:gd name="connsiteY371" fmla="*/ 5471 h 19998"/>
                <a:gd name="connsiteX372" fmla="*/ 4994 w 19998"/>
                <a:gd name="connsiteY372" fmla="*/ 5449 h 19998"/>
                <a:gd name="connsiteX373" fmla="*/ 5323 w 19998"/>
                <a:gd name="connsiteY373" fmla="*/ 5471 h 19998"/>
                <a:gd name="connsiteX374" fmla="*/ 5242 w 19998"/>
                <a:gd name="connsiteY374" fmla="*/ 5407 h 19998"/>
                <a:gd name="connsiteX375" fmla="*/ 4994 w 19998"/>
                <a:gd name="connsiteY375" fmla="*/ 5003 h 19998"/>
                <a:gd name="connsiteX376" fmla="*/ 4970 w 19998"/>
                <a:gd name="connsiteY376" fmla="*/ 5003 h 19998"/>
                <a:gd name="connsiteX377" fmla="*/ 5054 w 19998"/>
                <a:gd name="connsiteY377" fmla="*/ 4618 h 19998"/>
                <a:gd name="connsiteX378" fmla="*/ 5054 w 19998"/>
                <a:gd name="connsiteY378" fmla="*/ 4601 h 19998"/>
                <a:gd name="connsiteX379" fmla="*/ 5037 w 19998"/>
                <a:gd name="connsiteY379" fmla="*/ 4618 h 19998"/>
                <a:gd name="connsiteX380" fmla="*/ 5011 w 19998"/>
                <a:gd name="connsiteY380" fmla="*/ 4131 h 19998"/>
                <a:gd name="connsiteX381" fmla="*/ 4642 w 19998"/>
                <a:gd name="connsiteY381" fmla="*/ 3335 h 19998"/>
                <a:gd name="connsiteX382" fmla="*/ 4663 w 19998"/>
                <a:gd name="connsiteY382" fmla="*/ 3092 h 19998"/>
                <a:gd name="connsiteX383" fmla="*/ 4563 w 19998"/>
                <a:gd name="connsiteY383" fmla="*/ 3050 h 19998"/>
                <a:gd name="connsiteX384" fmla="*/ 4684 w 19998"/>
                <a:gd name="connsiteY384" fmla="*/ 2947 h 19998"/>
                <a:gd name="connsiteX385" fmla="*/ 5242 w 19998"/>
                <a:gd name="connsiteY385" fmla="*/ 3092 h 19998"/>
                <a:gd name="connsiteX386" fmla="*/ 5258 w 19998"/>
                <a:gd name="connsiteY386" fmla="*/ 3029 h 19998"/>
                <a:gd name="connsiteX387" fmla="*/ 5570 w 19998"/>
                <a:gd name="connsiteY387" fmla="*/ 3050 h 19998"/>
                <a:gd name="connsiteX388" fmla="*/ 5632 w 19998"/>
                <a:gd name="connsiteY388" fmla="*/ 3252 h 19998"/>
                <a:gd name="connsiteX389" fmla="*/ 5592 w 19998"/>
                <a:gd name="connsiteY389" fmla="*/ 3252 h 19998"/>
                <a:gd name="connsiteX390" fmla="*/ 5570 w 19998"/>
                <a:gd name="connsiteY390" fmla="*/ 3316 h 19998"/>
                <a:gd name="connsiteX391" fmla="*/ 5511 w 19998"/>
                <a:gd name="connsiteY391" fmla="*/ 3316 h 19998"/>
                <a:gd name="connsiteX392" fmla="*/ 5675 w 19998"/>
                <a:gd name="connsiteY392" fmla="*/ 3800 h 19998"/>
                <a:gd name="connsiteX393" fmla="*/ 5649 w 19998"/>
                <a:gd name="connsiteY393" fmla="*/ 3826 h 19998"/>
                <a:gd name="connsiteX394" fmla="*/ 5732 w 19998"/>
                <a:gd name="connsiteY394" fmla="*/ 3842 h 19998"/>
                <a:gd name="connsiteX395" fmla="*/ 5713 w 19998"/>
                <a:gd name="connsiteY395" fmla="*/ 3842 h 19998"/>
                <a:gd name="connsiteX396" fmla="*/ 5732 w 19998"/>
                <a:gd name="connsiteY396" fmla="*/ 3882 h 19998"/>
                <a:gd name="connsiteX397" fmla="*/ 5775 w 19998"/>
                <a:gd name="connsiteY397" fmla="*/ 3882 h 19998"/>
                <a:gd name="connsiteX398" fmla="*/ 5861 w 19998"/>
                <a:gd name="connsiteY398" fmla="*/ 3762 h 19998"/>
                <a:gd name="connsiteX399" fmla="*/ 6499 w 19998"/>
                <a:gd name="connsiteY399" fmla="*/ 3906 h 19998"/>
                <a:gd name="connsiteX400" fmla="*/ 7611 w 19998"/>
                <a:gd name="connsiteY400" fmla="*/ 3826 h 19998"/>
                <a:gd name="connsiteX401" fmla="*/ 7923 w 19998"/>
                <a:gd name="connsiteY401" fmla="*/ 3722 h 19998"/>
                <a:gd name="connsiteX402" fmla="*/ 8045 w 19998"/>
                <a:gd name="connsiteY402" fmla="*/ 3703 h 19998"/>
                <a:gd name="connsiteX403" fmla="*/ 7611 w 19998"/>
                <a:gd name="connsiteY403" fmla="*/ 3600 h 19998"/>
                <a:gd name="connsiteX404" fmla="*/ 7611 w 19998"/>
                <a:gd name="connsiteY404" fmla="*/ 3581 h 19998"/>
                <a:gd name="connsiteX405" fmla="*/ 7799 w 19998"/>
                <a:gd name="connsiteY405" fmla="*/ 3092 h 19998"/>
                <a:gd name="connsiteX406" fmla="*/ 9574 w 19998"/>
                <a:gd name="connsiteY406" fmla="*/ 2317 h 19998"/>
                <a:gd name="connsiteX407" fmla="*/ 9843 w 19998"/>
                <a:gd name="connsiteY407" fmla="*/ 1993 h 19998"/>
                <a:gd name="connsiteX408" fmla="*/ 9902 w 19998"/>
                <a:gd name="connsiteY408" fmla="*/ 2051 h 19998"/>
                <a:gd name="connsiteX409" fmla="*/ 10031 w 19998"/>
                <a:gd name="connsiteY409" fmla="*/ 2051 h 19998"/>
                <a:gd name="connsiteX410" fmla="*/ 9964 w 19998"/>
                <a:gd name="connsiteY410" fmla="*/ 1972 h 19998"/>
                <a:gd name="connsiteX411" fmla="*/ 9943 w 19998"/>
                <a:gd name="connsiteY411" fmla="*/ 1993 h 19998"/>
                <a:gd name="connsiteX412" fmla="*/ 9843 w 19998"/>
                <a:gd name="connsiteY412" fmla="*/ 1645 h 19998"/>
                <a:gd name="connsiteX413" fmla="*/ 9902 w 19998"/>
                <a:gd name="connsiteY413" fmla="*/ 1645 h 19998"/>
                <a:gd name="connsiteX414" fmla="*/ 9902 w 19998"/>
                <a:gd name="connsiteY414" fmla="*/ 1628 h 19998"/>
                <a:gd name="connsiteX415" fmla="*/ 9902 w 19998"/>
                <a:gd name="connsiteY415" fmla="*/ 1607 h 19998"/>
                <a:gd name="connsiteX416" fmla="*/ 9843 w 19998"/>
                <a:gd name="connsiteY416" fmla="*/ 1542 h 19998"/>
                <a:gd name="connsiteX417" fmla="*/ 9886 w 19998"/>
                <a:gd name="connsiteY417" fmla="*/ 1260 h 19998"/>
                <a:gd name="connsiteX418" fmla="*/ 9926 w 19998"/>
                <a:gd name="connsiteY418" fmla="*/ 1243 h 19998"/>
                <a:gd name="connsiteX419" fmla="*/ 9886 w 19998"/>
                <a:gd name="connsiteY419" fmla="*/ 815 h 19998"/>
                <a:gd name="connsiteX420" fmla="*/ 9902 w 19998"/>
                <a:gd name="connsiteY420" fmla="*/ 815 h 19998"/>
                <a:gd name="connsiteX421" fmla="*/ 9886 w 19998"/>
                <a:gd name="connsiteY421" fmla="*/ 484 h 19998"/>
                <a:gd name="connsiteX422" fmla="*/ 10645 w 19998"/>
                <a:gd name="connsiteY422" fmla="*/ 186 h 19998"/>
                <a:gd name="connsiteX423" fmla="*/ 11307 w 19998"/>
                <a:gd name="connsiteY423" fmla="*/ 0 h 19998"/>
                <a:gd name="connsiteX424" fmla="*/ 11431 w 19998"/>
                <a:gd name="connsiteY424" fmla="*/ 324 h 19998"/>
                <a:gd name="connsiteX425" fmla="*/ 11431 w 19998"/>
                <a:gd name="connsiteY425" fmla="*/ 630 h 19998"/>
                <a:gd name="connsiteX426" fmla="*/ 11577 w 19998"/>
                <a:gd name="connsiteY426" fmla="*/ 630 h 19998"/>
                <a:gd name="connsiteX427" fmla="*/ 11700 w 19998"/>
                <a:gd name="connsiteY427" fmla="*/ 832 h 19998"/>
                <a:gd name="connsiteX428" fmla="*/ 11822 w 19998"/>
                <a:gd name="connsiteY428" fmla="*/ 895 h 19998"/>
                <a:gd name="connsiteX429" fmla="*/ 12158 w 19998"/>
                <a:gd name="connsiteY429" fmla="*/ 670 h 19998"/>
                <a:gd name="connsiteX430" fmla="*/ 12279 w 19998"/>
                <a:gd name="connsiteY430" fmla="*/ 792 h 19998"/>
                <a:gd name="connsiteX431" fmla="*/ 12255 w 19998"/>
                <a:gd name="connsiteY431" fmla="*/ 815 h 19998"/>
                <a:gd name="connsiteX432" fmla="*/ 12360 w 19998"/>
                <a:gd name="connsiteY432" fmla="*/ 895 h 19998"/>
                <a:gd name="connsiteX433" fmla="*/ 12360 w 19998"/>
                <a:gd name="connsiteY433" fmla="*/ 912 h 19998"/>
                <a:gd name="connsiteX434" fmla="*/ 12339 w 19998"/>
                <a:gd name="connsiteY434" fmla="*/ 935 h 19998"/>
                <a:gd name="connsiteX435" fmla="*/ 12548 w 19998"/>
                <a:gd name="connsiteY435" fmla="*/ 1342 h 19998"/>
                <a:gd name="connsiteX436" fmla="*/ 12753 w 19998"/>
                <a:gd name="connsiteY436" fmla="*/ 1260 h 19998"/>
                <a:gd name="connsiteX437" fmla="*/ 12729 w 19998"/>
                <a:gd name="connsiteY437" fmla="*/ 1363 h 19998"/>
                <a:gd name="connsiteX438" fmla="*/ 12834 w 19998"/>
                <a:gd name="connsiteY438" fmla="*/ 1323 h 19998"/>
                <a:gd name="connsiteX439" fmla="*/ 12853 w 19998"/>
                <a:gd name="connsiteY439" fmla="*/ 1342 h 19998"/>
                <a:gd name="connsiteX440" fmla="*/ 12901 w 19998"/>
                <a:gd name="connsiteY440" fmla="*/ 1342 h 19998"/>
                <a:gd name="connsiteX441" fmla="*/ 13039 w 19998"/>
                <a:gd name="connsiteY441" fmla="*/ 1769 h 19998"/>
                <a:gd name="connsiteX442" fmla="*/ 13039 w 19998"/>
                <a:gd name="connsiteY442" fmla="*/ 1751 h 19998"/>
                <a:gd name="connsiteX443" fmla="*/ 13065 w 19998"/>
                <a:gd name="connsiteY443" fmla="*/ 1751 h 19998"/>
                <a:gd name="connsiteX444" fmla="*/ 13082 w 19998"/>
                <a:gd name="connsiteY444" fmla="*/ 1671 h 19998"/>
                <a:gd name="connsiteX445" fmla="*/ 13186 w 19998"/>
                <a:gd name="connsiteY445" fmla="*/ 1645 h 19998"/>
                <a:gd name="connsiteX446" fmla="*/ 13203 w 19998"/>
                <a:gd name="connsiteY446" fmla="*/ 1671 h 19998"/>
                <a:gd name="connsiteX447" fmla="*/ 13203 w 19998"/>
                <a:gd name="connsiteY447" fmla="*/ 1645 h 19998"/>
                <a:gd name="connsiteX448" fmla="*/ 13267 w 19998"/>
                <a:gd name="connsiteY448" fmla="*/ 1645 h 19998"/>
                <a:gd name="connsiteX449" fmla="*/ 13267 w 19998"/>
                <a:gd name="connsiteY449" fmla="*/ 1671 h 19998"/>
                <a:gd name="connsiteX450" fmla="*/ 13308 w 19998"/>
                <a:gd name="connsiteY450" fmla="*/ 1687 h 19998"/>
                <a:gd name="connsiteX451" fmla="*/ 13308 w 19998"/>
                <a:gd name="connsiteY451" fmla="*/ 1711 h 19998"/>
                <a:gd name="connsiteX452" fmla="*/ 13515 w 19998"/>
                <a:gd name="connsiteY452" fmla="*/ 1628 h 19998"/>
                <a:gd name="connsiteX453" fmla="*/ 13598 w 19998"/>
                <a:gd name="connsiteY453" fmla="*/ 1751 h 19998"/>
                <a:gd name="connsiteX454" fmla="*/ 13660 w 19998"/>
                <a:gd name="connsiteY454" fmla="*/ 1769 h 19998"/>
                <a:gd name="connsiteX455" fmla="*/ 13660 w 19998"/>
                <a:gd name="connsiteY455" fmla="*/ 1833 h 19998"/>
                <a:gd name="connsiteX456" fmla="*/ 13677 w 19998"/>
                <a:gd name="connsiteY456" fmla="*/ 1833 h 19998"/>
                <a:gd name="connsiteX457" fmla="*/ 13677 w 19998"/>
                <a:gd name="connsiteY457" fmla="*/ 1849 h 19998"/>
                <a:gd name="connsiteX458" fmla="*/ 13725 w 19998"/>
                <a:gd name="connsiteY458" fmla="*/ 1849 h 19998"/>
                <a:gd name="connsiteX459" fmla="*/ 13703 w 19998"/>
                <a:gd name="connsiteY459" fmla="*/ 1833 h 19998"/>
                <a:gd name="connsiteX460" fmla="*/ 13725 w 19998"/>
                <a:gd name="connsiteY460" fmla="*/ 1791 h 19998"/>
                <a:gd name="connsiteX461" fmla="*/ 13808 w 19998"/>
                <a:gd name="connsiteY461" fmla="*/ 1873 h 19998"/>
                <a:gd name="connsiteX462" fmla="*/ 13725 w 19998"/>
                <a:gd name="connsiteY462" fmla="*/ 2155 h 19998"/>
                <a:gd name="connsiteX463" fmla="*/ 13725 w 19998"/>
                <a:gd name="connsiteY463" fmla="*/ 2138 h 19998"/>
                <a:gd name="connsiteX464" fmla="*/ 13784 w 19998"/>
                <a:gd name="connsiteY464" fmla="*/ 2155 h 19998"/>
                <a:gd name="connsiteX465" fmla="*/ 13825 w 19998"/>
                <a:gd name="connsiteY465" fmla="*/ 2301 h 19998"/>
                <a:gd name="connsiteX466" fmla="*/ 13703 w 19998"/>
                <a:gd name="connsiteY466" fmla="*/ 2420 h 19998"/>
                <a:gd name="connsiteX467" fmla="*/ 13741 w 19998"/>
                <a:gd name="connsiteY467" fmla="*/ 2463 h 19998"/>
                <a:gd name="connsiteX468" fmla="*/ 13703 w 19998"/>
                <a:gd name="connsiteY468" fmla="*/ 2503 h 19998"/>
                <a:gd name="connsiteX469" fmla="*/ 13784 w 19998"/>
                <a:gd name="connsiteY469" fmla="*/ 2519 h 19998"/>
                <a:gd name="connsiteX470" fmla="*/ 13784 w 19998"/>
                <a:gd name="connsiteY470" fmla="*/ 2540 h 19998"/>
                <a:gd name="connsiteX471" fmla="*/ 13849 w 19998"/>
                <a:gd name="connsiteY471" fmla="*/ 2540 h 19998"/>
                <a:gd name="connsiteX472" fmla="*/ 14280 w 19998"/>
                <a:gd name="connsiteY472" fmla="*/ 2540 h 19998"/>
                <a:gd name="connsiteX473" fmla="*/ 14527 w 19998"/>
                <a:gd name="connsiteY473" fmla="*/ 2437 h 19998"/>
                <a:gd name="connsiteX474" fmla="*/ 14527 w 19998"/>
                <a:gd name="connsiteY474" fmla="*/ 2218 h 19998"/>
                <a:gd name="connsiteX475" fmla="*/ 14715 w 19998"/>
                <a:gd name="connsiteY475" fmla="*/ 2051 h 19998"/>
                <a:gd name="connsiteX476" fmla="*/ 14815 w 19998"/>
                <a:gd name="connsiteY476" fmla="*/ 2115 h 19998"/>
                <a:gd name="connsiteX477" fmla="*/ 14775 w 19998"/>
                <a:gd name="connsiteY477" fmla="*/ 2138 h 19998"/>
                <a:gd name="connsiteX478" fmla="*/ 14796 w 19998"/>
                <a:gd name="connsiteY478" fmla="*/ 2218 h 19998"/>
                <a:gd name="connsiteX479" fmla="*/ 14756 w 19998"/>
                <a:gd name="connsiteY479" fmla="*/ 2195 h 19998"/>
                <a:gd name="connsiteX480" fmla="*/ 14732 w 19998"/>
                <a:gd name="connsiteY480" fmla="*/ 2218 h 19998"/>
                <a:gd name="connsiteX481" fmla="*/ 14756 w 19998"/>
                <a:gd name="connsiteY481" fmla="*/ 2237 h 19998"/>
                <a:gd name="connsiteX482" fmla="*/ 14732 w 19998"/>
                <a:gd name="connsiteY482" fmla="*/ 2275 h 19998"/>
                <a:gd name="connsiteX483" fmla="*/ 14715 w 19998"/>
                <a:gd name="connsiteY483" fmla="*/ 2275 h 19998"/>
                <a:gd name="connsiteX484" fmla="*/ 14756 w 19998"/>
                <a:gd name="connsiteY484" fmla="*/ 2341 h 19998"/>
                <a:gd name="connsiteX485" fmla="*/ 14675 w 19998"/>
                <a:gd name="connsiteY485" fmla="*/ 2519 h 19998"/>
                <a:gd name="connsiteX486" fmla="*/ 14815 w 19998"/>
                <a:gd name="connsiteY486" fmla="*/ 2622 h 19998"/>
                <a:gd name="connsiteX487" fmla="*/ 14796 w 19998"/>
                <a:gd name="connsiteY487" fmla="*/ 2904 h 19998"/>
                <a:gd name="connsiteX488" fmla="*/ 14918 w 19998"/>
                <a:gd name="connsiteY488" fmla="*/ 2904 h 19998"/>
                <a:gd name="connsiteX489" fmla="*/ 14918 w 19998"/>
                <a:gd name="connsiteY489" fmla="*/ 2867 h 19998"/>
                <a:gd name="connsiteX490" fmla="*/ 15001 w 19998"/>
                <a:gd name="connsiteY490" fmla="*/ 2888 h 19998"/>
                <a:gd name="connsiteX491" fmla="*/ 15230 w 19998"/>
                <a:gd name="connsiteY491" fmla="*/ 3074 h 19998"/>
                <a:gd name="connsiteX492" fmla="*/ 15249 w 19998"/>
                <a:gd name="connsiteY492" fmla="*/ 3050 h 19998"/>
                <a:gd name="connsiteX493" fmla="*/ 15249 w 19998"/>
                <a:gd name="connsiteY493" fmla="*/ 3114 h 19998"/>
                <a:gd name="connsiteX494" fmla="*/ 15330 w 19998"/>
                <a:gd name="connsiteY494" fmla="*/ 3114 h 19998"/>
                <a:gd name="connsiteX495" fmla="*/ 15418 w 19998"/>
                <a:gd name="connsiteY495" fmla="*/ 3114 h 19998"/>
                <a:gd name="connsiteX496" fmla="*/ 15499 w 19998"/>
                <a:gd name="connsiteY496" fmla="*/ 3196 h 19998"/>
                <a:gd name="connsiteX497" fmla="*/ 15475 w 19998"/>
                <a:gd name="connsiteY497" fmla="*/ 3252 h 19998"/>
                <a:gd name="connsiteX498" fmla="*/ 15499 w 19998"/>
                <a:gd name="connsiteY498" fmla="*/ 3295 h 19998"/>
                <a:gd name="connsiteX499" fmla="*/ 15499 w 19998"/>
                <a:gd name="connsiteY499" fmla="*/ 3276 h 19998"/>
                <a:gd name="connsiteX500" fmla="*/ 15599 w 19998"/>
                <a:gd name="connsiteY500" fmla="*/ 3276 h 19998"/>
                <a:gd name="connsiteX501" fmla="*/ 15704 w 19998"/>
                <a:gd name="connsiteY501" fmla="*/ 3374 h 19998"/>
                <a:gd name="connsiteX502" fmla="*/ 15682 w 19998"/>
                <a:gd name="connsiteY502" fmla="*/ 3414 h 19998"/>
                <a:gd name="connsiteX503" fmla="*/ 15723 w 19998"/>
                <a:gd name="connsiteY503" fmla="*/ 3478 h 19998"/>
                <a:gd name="connsiteX504" fmla="*/ 15704 w 19998"/>
                <a:gd name="connsiteY504" fmla="*/ 3497 h 19998"/>
                <a:gd name="connsiteX505" fmla="*/ 15747 w 19998"/>
                <a:gd name="connsiteY505" fmla="*/ 3534 h 19998"/>
                <a:gd name="connsiteX506" fmla="*/ 15747 w 19998"/>
                <a:gd name="connsiteY506" fmla="*/ 3518 h 19998"/>
                <a:gd name="connsiteX507" fmla="*/ 15935 w 19998"/>
                <a:gd name="connsiteY507" fmla="*/ 3478 h 19998"/>
                <a:gd name="connsiteX508" fmla="*/ 15935 w 19998"/>
                <a:gd name="connsiteY508" fmla="*/ 3518 h 19998"/>
                <a:gd name="connsiteX509" fmla="*/ 15951 w 19998"/>
                <a:gd name="connsiteY509" fmla="*/ 3518 h 19998"/>
                <a:gd name="connsiteX510" fmla="*/ 15992 w 19998"/>
                <a:gd name="connsiteY510" fmla="*/ 3414 h 19998"/>
                <a:gd name="connsiteX511" fmla="*/ 16156 w 19998"/>
                <a:gd name="connsiteY511" fmla="*/ 3414 h 19998"/>
                <a:gd name="connsiteX512" fmla="*/ 16156 w 19998"/>
                <a:gd name="connsiteY512" fmla="*/ 3374 h 19998"/>
                <a:gd name="connsiteX513" fmla="*/ 16302 w 19998"/>
                <a:gd name="connsiteY513" fmla="*/ 3436 h 19998"/>
                <a:gd name="connsiteX514" fmla="*/ 16285 w 19998"/>
                <a:gd name="connsiteY514" fmla="*/ 3454 h 19998"/>
                <a:gd name="connsiteX515" fmla="*/ 16366 w 19998"/>
                <a:gd name="connsiteY515" fmla="*/ 3518 h 19998"/>
                <a:gd name="connsiteX516" fmla="*/ 16490 w 19998"/>
                <a:gd name="connsiteY516" fmla="*/ 3518 h 19998"/>
                <a:gd name="connsiteX517" fmla="*/ 16506 w 19998"/>
                <a:gd name="connsiteY517" fmla="*/ 3600 h 19998"/>
                <a:gd name="connsiteX518" fmla="*/ 16590 w 19998"/>
                <a:gd name="connsiteY518" fmla="*/ 3624 h 19998"/>
                <a:gd name="connsiteX519" fmla="*/ 16611 w 19998"/>
                <a:gd name="connsiteY519" fmla="*/ 3581 h 19998"/>
                <a:gd name="connsiteX520" fmla="*/ 16694 w 19998"/>
                <a:gd name="connsiteY520" fmla="*/ 3600 h 19998"/>
                <a:gd name="connsiteX521" fmla="*/ 16694 w 19998"/>
                <a:gd name="connsiteY521" fmla="*/ 3560 h 19998"/>
                <a:gd name="connsiteX522" fmla="*/ 16716 w 19998"/>
                <a:gd name="connsiteY522" fmla="*/ 3560 h 19998"/>
                <a:gd name="connsiteX523" fmla="*/ 16716 w 19998"/>
                <a:gd name="connsiteY523" fmla="*/ 3518 h 19998"/>
                <a:gd name="connsiteX524" fmla="*/ 16759 w 19998"/>
                <a:gd name="connsiteY524" fmla="*/ 3497 h 19998"/>
                <a:gd name="connsiteX525" fmla="*/ 16759 w 19998"/>
                <a:gd name="connsiteY525" fmla="*/ 3478 h 19998"/>
                <a:gd name="connsiteX526" fmla="*/ 16940 w 19998"/>
                <a:gd name="connsiteY526" fmla="*/ 3478 h 19998"/>
                <a:gd name="connsiteX527" fmla="*/ 17085 w 19998"/>
                <a:gd name="connsiteY527" fmla="*/ 3560 h 19998"/>
                <a:gd name="connsiteX528" fmla="*/ 17085 w 19998"/>
                <a:gd name="connsiteY528" fmla="*/ 3534 h 19998"/>
                <a:gd name="connsiteX529" fmla="*/ 17192 w 19998"/>
                <a:gd name="connsiteY529" fmla="*/ 3518 h 19998"/>
                <a:gd name="connsiteX530" fmla="*/ 17192 w 19998"/>
                <a:gd name="connsiteY530" fmla="*/ 3534 h 19998"/>
                <a:gd name="connsiteX531" fmla="*/ 17373 w 19998"/>
                <a:gd name="connsiteY531" fmla="*/ 3640 h 19998"/>
                <a:gd name="connsiteX532" fmla="*/ 17354 w 19998"/>
                <a:gd name="connsiteY532" fmla="*/ 3663 h 19998"/>
                <a:gd name="connsiteX533" fmla="*/ 17437 w 19998"/>
                <a:gd name="connsiteY533" fmla="*/ 3783 h 19998"/>
                <a:gd name="connsiteX534" fmla="*/ 17397 w 19998"/>
                <a:gd name="connsiteY534" fmla="*/ 3783 h 19998"/>
                <a:gd name="connsiteX535" fmla="*/ 17414 w 19998"/>
                <a:gd name="connsiteY535" fmla="*/ 3826 h 19998"/>
                <a:gd name="connsiteX536" fmla="*/ 17437 w 19998"/>
                <a:gd name="connsiteY536" fmla="*/ 3826 h 19998"/>
                <a:gd name="connsiteX537" fmla="*/ 17602 w 19998"/>
                <a:gd name="connsiteY537" fmla="*/ 4028 h 19998"/>
                <a:gd name="connsiteX538" fmla="*/ 17623 w 19998"/>
                <a:gd name="connsiteY538" fmla="*/ 4091 h 19998"/>
                <a:gd name="connsiteX539" fmla="*/ 17642 w 19998"/>
                <a:gd name="connsiteY539" fmla="*/ 4091 h 19998"/>
                <a:gd name="connsiteX540" fmla="*/ 17683 w 19998"/>
                <a:gd name="connsiteY540" fmla="*/ 4211 h 19998"/>
                <a:gd name="connsiteX541" fmla="*/ 17849 w 19998"/>
                <a:gd name="connsiteY541" fmla="*/ 4211 h 19998"/>
                <a:gd name="connsiteX542" fmla="*/ 17849 w 19998"/>
                <a:gd name="connsiteY542" fmla="*/ 4171 h 19998"/>
                <a:gd name="connsiteX543" fmla="*/ 17871 w 19998"/>
                <a:gd name="connsiteY543" fmla="*/ 4171 h 19998"/>
                <a:gd name="connsiteX544" fmla="*/ 17830 w 19998"/>
                <a:gd name="connsiteY544" fmla="*/ 4091 h 19998"/>
                <a:gd name="connsiteX545" fmla="*/ 17871 w 19998"/>
                <a:gd name="connsiteY545" fmla="*/ 4065 h 19998"/>
                <a:gd name="connsiteX546" fmla="*/ 17935 w 19998"/>
                <a:gd name="connsiteY546" fmla="*/ 4091 h 19998"/>
                <a:gd name="connsiteX547" fmla="*/ 17976 w 19998"/>
                <a:gd name="connsiteY547" fmla="*/ 4065 h 19998"/>
                <a:gd name="connsiteX548" fmla="*/ 18019 w 19998"/>
                <a:gd name="connsiteY548" fmla="*/ 4091 h 19998"/>
                <a:gd name="connsiteX549" fmla="*/ 18140 w 19998"/>
                <a:gd name="connsiteY549" fmla="*/ 4131 h 19998"/>
                <a:gd name="connsiteX550" fmla="*/ 18183 w 19998"/>
                <a:gd name="connsiteY550" fmla="*/ 4293 h 19998"/>
                <a:gd name="connsiteX551" fmla="*/ 18200 w 19998"/>
                <a:gd name="connsiteY551" fmla="*/ 4293 h 19998"/>
                <a:gd name="connsiteX552" fmla="*/ 18223 w 19998"/>
                <a:gd name="connsiteY552" fmla="*/ 4211 h 19998"/>
                <a:gd name="connsiteX553" fmla="*/ 18240 w 19998"/>
                <a:gd name="connsiteY553" fmla="*/ 4211 h 19998"/>
                <a:gd name="connsiteX554" fmla="*/ 18240 w 19998"/>
                <a:gd name="connsiteY554" fmla="*/ 4230 h 19998"/>
                <a:gd name="connsiteX555" fmla="*/ 18281 w 19998"/>
                <a:gd name="connsiteY555" fmla="*/ 4230 h 19998"/>
                <a:gd name="connsiteX556" fmla="*/ 18328 w 19998"/>
                <a:gd name="connsiteY556" fmla="*/ 4270 h 19998"/>
                <a:gd name="connsiteX557" fmla="*/ 18369 w 19998"/>
                <a:gd name="connsiteY557" fmla="*/ 4253 h 19998"/>
                <a:gd name="connsiteX558" fmla="*/ 18388 w 19998"/>
                <a:gd name="connsiteY558" fmla="*/ 4270 h 19998"/>
                <a:gd name="connsiteX559" fmla="*/ 18531 w 19998"/>
                <a:gd name="connsiteY559" fmla="*/ 4253 h 19998"/>
                <a:gd name="connsiteX560" fmla="*/ 18531 w 19998"/>
                <a:gd name="connsiteY560" fmla="*/ 4270 h 19998"/>
                <a:gd name="connsiteX561" fmla="*/ 18631 w 19998"/>
                <a:gd name="connsiteY561" fmla="*/ 4211 h 19998"/>
                <a:gd name="connsiteX562" fmla="*/ 18631 w 19998"/>
                <a:gd name="connsiteY562" fmla="*/ 4131 h 19998"/>
                <a:gd name="connsiteX563" fmla="*/ 18762 w 19998"/>
                <a:gd name="connsiteY563" fmla="*/ 4108 h 19998"/>
                <a:gd name="connsiteX564" fmla="*/ 18778 w 19998"/>
                <a:gd name="connsiteY564" fmla="*/ 4148 h 19998"/>
                <a:gd name="connsiteX565" fmla="*/ 18821 w 19998"/>
                <a:gd name="connsiteY565" fmla="*/ 4131 h 19998"/>
                <a:gd name="connsiteX566" fmla="*/ 18943 w 19998"/>
                <a:gd name="connsiteY566" fmla="*/ 4333 h 19998"/>
                <a:gd name="connsiteX567" fmla="*/ 19047 w 19998"/>
                <a:gd name="connsiteY567" fmla="*/ 4333 h 19998"/>
                <a:gd name="connsiteX568" fmla="*/ 19064 w 19998"/>
                <a:gd name="connsiteY568" fmla="*/ 4392 h 19998"/>
                <a:gd name="connsiteX569" fmla="*/ 19152 w 19998"/>
                <a:gd name="connsiteY569" fmla="*/ 4392 h 19998"/>
                <a:gd name="connsiteX570" fmla="*/ 19152 w 19998"/>
                <a:gd name="connsiteY570" fmla="*/ 4373 h 19998"/>
                <a:gd name="connsiteX571" fmla="*/ 19212 w 19998"/>
                <a:gd name="connsiteY571" fmla="*/ 4373 h 19998"/>
                <a:gd name="connsiteX572" fmla="*/ 19212 w 19998"/>
                <a:gd name="connsiteY572" fmla="*/ 4392 h 19998"/>
                <a:gd name="connsiteX573" fmla="*/ 19317 w 19998"/>
                <a:gd name="connsiteY573" fmla="*/ 4333 h 19998"/>
                <a:gd name="connsiteX574" fmla="*/ 19417 w 19998"/>
                <a:gd name="connsiteY574" fmla="*/ 4392 h 19998"/>
                <a:gd name="connsiteX575" fmla="*/ 19443 w 19998"/>
                <a:gd name="connsiteY575" fmla="*/ 4373 h 19998"/>
                <a:gd name="connsiteX576" fmla="*/ 19500 w 19998"/>
                <a:gd name="connsiteY576" fmla="*/ 4373 h 19998"/>
                <a:gd name="connsiteX577" fmla="*/ 19521 w 19998"/>
                <a:gd name="connsiteY577" fmla="*/ 4352 h 19998"/>
                <a:gd name="connsiteX578" fmla="*/ 19998 w 19998"/>
                <a:gd name="connsiteY578" fmla="*/ 4512 h 19998"/>
                <a:gd name="connsiteX579" fmla="*/ 19750 w 19998"/>
                <a:gd name="connsiteY579" fmla="*/ 4939 h 19998"/>
                <a:gd name="connsiteX580" fmla="*/ 19712 w 19998"/>
                <a:gd name="connsiteY580" fmla="*/ 4939 h 19998"/>
                <a:gd name="connsiteX581" fmla="*/ 19686 w 19998"/>
                <a:gd name="connsiteY581" fmla="*/ 5003 h 19998"/>
                <a:gd name="connsiteX582" fmla="*/ 19645 w 19998"/>
                <a:gd name="connsiteY582" fmla="*/ 5003 h 19998"/>
                <a:gd name="connsiteX583" fmla="*/ 19131 w 19998"/>
                <a:gd name="connsiteY583" fmla="*/ 6512 h 19998"/>
                <a:gd name="connsiteX584" fmla="*/ 19236 w 19998"/>
                <a:gd name="connsiteY584" fmla="*/ 7750 h 19998"/>
                <a:gd name="connsiteX585" fmla="*/ 19212 w 19998"/>
                <a:gd name="connsiteY585" fmla="*/ 7750 h 19998"/>
                <a:gd name="connsiteX586" fmla="*/ 19090 w 19998"/>
                <a:gd name="connsiteY586" fmla="*/ 7870 h 19998"/>
                <a:gd name="connsiteX587" fmla="*/ 19152 w 19998"/>
                <a:gd name="connsiteY587" fmla="*/ 7853 h 19998"/>
                <a:gd name="connsiteX588" fmla="*/ 19064 w 19998"/>
                <a:gd name="connsiteY588" fmla="*/ 7973 h 19998"/>
                <a:gd name="connsiteX589" fmla="*/ 18983 w 19998"/>
                <a:gd name="connsiteY589" fmla="*/ 7973 h 19998"/>
                <a:gd name="connsiteX590" fmla="*/ 18714 w 19998"/>
                <a:gd name="connsiteY590" fmla="*/ 8135 h 19998"/>
                <a:gd name="connsiteX591" fmla="*/ 18695 w 19998"/>
                <a:gd name="connsiteY591" fmla="*/ 8093 h 19998"/>
                <a:gd name="connsiteX592" fmla="*/ 18614 w 19998"/>
                <a:gd name="connsiteY592" fmla="*/ 7997 h 19998"/>
                <a:gd name="connsiteX593" fmla="*/ 18304 w 19998"/>
                <a:gd name="connsiteY59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28 w 19998"/>
                <a:gd name="connsiteY215" fmla="*/ 18957 h 19998"/>
                <a:gd name="connsiteX216" fmla="*/ 8150 w 19998"/>
                <a:gd name="connsiteY216" fmla="*/ 19142 h 19998"/>
                <a:gd name="connsiteX217" fmla="*/ 8007 w 19998"/>
                <a:gd name="connsiteY217" fmla="*/ 19119 h 19998"/>
                <a:gd name="connsiteX218" fmla="*/ 7676 w 19998"/>
                <a:gd name="connsiteY218" fmla="*/ 19119 h 19998"/>
                <a:gd name="connsiteX219" fmla="*/ 7511 w 19998"/>
                <a:gd name="connsiteY219" fmla="*/ 19159 h 19998"/>
                <a:gd name="connsiteX220" fmla="*/ 6892 w 19998"/>
                <a:gd name="connsiteY220" fmla="*/ 19102 h 19998"/>
                <a:gd name="connsiteX221" fmla="*/ 6730 w 19998"/>
                <a:gd name="connsiteY221" fmla="*/ 18877 h 19998"/>
                <a:gd name="connsiteX222" fmla="*/ 6599 w 19998"/>
                <a:gd name="connsiteY222" fmla="*/ 18837 h 19998"/>
                <a:gd name="connsiteX223" fmla="*/ 6478 w 19998"/>
                <a:gd name="connsiteY223" fmla="*/ 18731 h 19998"/>
                <a:gd name="connsiteX224" fmla="*/ 6254 w 19998"/>
                <a:gd name="connsiteY224" fmla="*/ 18858 h 19998"/>
                <a:gd name="connsiteX225" fmla="*/ 6149 w 19998"/>
                <a:gd name="connsiteY225" fmla="*/ 18773 h 19998"/>
                <a:gd name="connsiteX226" fmla="*/ 6066 w 19998"/>
                <a:gd name="connsiteY226" fmla="*/ 18877 h 19998"/>
                <a:gd name="connsiteX227" fmla="*/ 5861 w 19998"/>
                <a:gd name="connsiteY227" fmla="*/ 18632 h 19998"/>
                <a:gd name="connsiteX228" fmla="*/ 5732 w 19998"/>
                <a:gd name="connsiteY228" fmla="*/ 18447 h 19998"/>
                <a:gd name="connsiteX229" fmla="*/ 5075 w 19998"/>
                <a:gd name="connsiteY229" fmla="*/ 18310 h 19998"/>
                <a:gd name="connsiteX230" fmla="*/ 4806 w 19998"/>
                <a:gd name="connsiteY230" fmla="*/ 18165 h 19998"/>
                <a:gd name="connsiteX231" fmla="*/ 4725 w 19998"/>
                <a:gd name="connsiteY231" fmla="*/ 18247 h 19998"/>
                <a:gd name="connsiteX232" fmla="*/ 4515 w 19998"/>
                <a:gd name="connsiteY232" fmla="*/ 18101 h 19998"/>
                <a:gd name="connsiteX233" fmla="*/ 4684 w 19998"/>
                <a:gd name="connsiteY233" fmla="*/ 17737 h 19998"/>
                <a:gd name="connsiteX234" fmla="*/ 4415 w 19998"/>
                <a:gd name="connsiteY234" fmla="*/ 17634 h 19998"/>
                <a:gd name="connsiteX235" fmla="*/ 4294 w 19998"/>
                <a:gd name="connsiteY235" fmla="*/ 17594 h 19998"/>
                <a:gd name="connsiteX236" fmla="*/ 4103 w 19998"/>
                <a:gd name="connsiteY236" fmla="*/ 17617 h 19998"/>
                <a:gd name="connsiteX237" fmla="*/ 4063 w 19998"/>
                <a:gd name="connsiteY237" fmla="*/ 17495 h 19998"/>
                <a:gd name="connsiteX238" fmla="*/ 4041 w 19998"/>
                <a:gd name="connsiteY238" fmla="*/ 17495 h 19998"/>
                <a:gd name="connsiteX239" fmla="*/ 4025 w 19998"/>
                <a:gd name="connsiteY239" fmla="*/ 17432 h 19998"/>
                <a:gd name="connsiteX240" fmla="*/ 4251 w 19998"/>
                <a:gd name="connsiteY240" fmla="*/ 17389 h 19998"/>
                <a:gd name="connsiteX241" fmla="*/ 4251 w 19998"/>
                <a:gd name="connsiteY241" fmla="*/ 17373 h 19998"/>
                <a:gd name="connsiteX242" fmla="*/ 4499 w 19998"/>
                <a:gd name="connsiteY242" fmla="*/ 17084 h 19998"/>
                <a:gd name="connsiteX243" fmla="*/ 5037 w 19998"/>
                <a:gd name="connsiteY243" fmla="*/ 14969 h 19998"/>
                <a:gd name="connsiteX244" fmla="*/ 5011 w 19998"/>
                <a:gd name="connsiteY244" fmla="*/ 14767 h 19998"/>
                <a:gd name="connsiteX245" fmla="*/ 5218 w 19998"/>
                <a:gd name="connsiteY245" fmla="*/ 14525 h 19998"/>
                <a:gd name="connsiteX246" fmla="*/ 5427 w 19998"/>
                <a:gd name="connsiteY246" fmla="*/ 14583 h 19998"/>
                <a:gd name="connsiteX247" fmla="*/ 5444 w 19998"/>
                <a:gd name="connsiteY247" fmla="*/ 14525 h 19998"/>
                <a:gd name="connsiteX248" fmla="*/ 5387 w 19998"/>
                <a:gd name="connsiteY248" fmla="*/ 14464 h 19998"/>
                <a:gd name="connsiteX249" fmla="*/ 5427 w 19998"/>
                <a:gd name="connsiteY249" fmla="*/ 14485 h 19998"/>
                <a:gd name="connsiteX250" fmla="*/ 5427 w 19998"/>
                <a:gd name="connsiteY250" fmla="*/ 14464 h 19998"/>
                <a:gd name="connsiteX251" fmla="*/ 5218 w 19998"/>
                <a:gd name="connsiteY251" fmla="*/ 14318 h 19998"/>
                <a:gd name="connsiteX252" fmla="*/ 5075 w 19998"/>
                <a:gd name="connsiteY252" fmla="*/ 14647 h 19998"/>
                <a:gd name="connsiteX253" fmla="*/ 5037 w 19998"/>
                <a:gd name="connsiteY253" fmla="*/ 14623 h 19998"/>
                <a:gd name="connsiteX254" fmla="*/ 5427 w 19998"/>
                <a:gd name="connsiteY254" fmla="*/ 12509 h 19998"/>
                <a:gd name="connsiteX255" fmla="*/ 5470 w 19998"/>
                <a:gd name="connsiteY255" fmla="*/ 12492 h 19998"/>
                <a:gd name="connsiteX256" fmla="*/ 5511 w 19998"/>
                <a:gd name="connsiteY256" fmla="*/ 12548 h 19998"/>
                <a:gd name="connsiteX257" fmla="*/ 5961 w 19998"/>
                <a:gd name="connsiteY257" fmla="*/ 13284 h 19998"/>
                <a:gd name="connsiteX258" fmla="*/ 6352 w 19998"/>
                <a:gd name="connsiteY258" fmla="*/ 14017 h 19998"/>
                <a:gd name="connsiteX259" fmla="*/ 6352 w 19998"/>
                <a:gd name="connsiteY259" fmla="*/ 13808 h 19998"/>
                <a:gd name="connsiteX260" fmla="*/ 6001 w 19998"/>
                <a:gd name="connsiteY260" fmla="*/ 13058 h 19998"/>
                <a:gd name="connsiteX261" fmla="*/ 5675 w 19998"/>
                <a:gd name="connsiteY261" fmla="*/ 12532 h 19998"/>
                <a:gd name="connsiteX262" fmla="*/ 5551 w 19998"/>
                <a:gd name="connsiteY262" fmla="*/ 12410 h 19998"/>
                <a:gd name="connsiteX263" fmla="*/ 5258 w 19998"/>
                <a:gd name="connsiteY263" fmla="*/ 12227 h 19998"/>
                <a:gd name="connsiteX264" fmla="*/ 5242 w 19998"/>
                <a:gd name="connsiteY264" fmla="*/ 12243 h 19998"/>
                <a:gd name="connsiteX265" fmla="*/ 5175 w 19998"/>
                <a:gd name="connsiteY265" fmla="*/ 11961 h 19998"/>
                <a:gd name="connsiteX266" fmla="*/ 5363 w 19998"/>
                <a:gd name="connsiteY266" fmla="*/ 11961 h 19998"/>
                <a:gd name="connsiteX267" fmla="*/ 5487 w 19998"/>
                <a:gd name="connsiteY267" fmla="*/ 11653 h 19998"/>
                <a:gd name="connsiteX268" fmla="*/ 5470 w 19998"/>
                <a:gd name="connsiteY268" fmla="*/ 11653 h 19998"/>
                <a:gd name="connsiteX269" fmla="*/ 5470 w 19998"/>
                <a:gd name="connsiteY269" fmla="*/ 11637 h 19998"/>
                <a:gd name="connsiteX270" fmla="*/ 5444 w 19998"/>
                <a:gd name="connsiteY270" fmla="*/ 11268 h 19998"/>
                <a:gd name="connsiteX271" fmla="*/ 5339 w 19998"/>
                <a:gd name="connsiteY271" fmla="*/ 11146 h 19998"/>
                <a:gd name="connsiteX272" fmla="*/ 5251 w 19998"/>
                <a:gd name="connsiteY272" fmla="*/ 10849 h 19998"/>
                <a:gd name="connsiteX273" fmla="*/ 4784 w 19998"/>
                <a:gd name="connsiteY273" fmla="*/ 10539 h 19998"/>
                <a:gd name="connsiteX274" fmla="*/ 4603 w 19998"/>
                <a:gd name="connsiteY274" fmla="*/ 10497 h 19998"/>
                <a:gd name="connsiteX275" fmla="*/ 4620 w 19998"/>
                <a:gd name="connsiteY275" fmla="*/ 10476 h 19998"/>
                <a:gd name="connsiteX276" fmla="*/ 3877 w 19998"/>
                <a:gd name="connsiteY276" fmla="*/ 9395 h 19998"/>
                <a:gd name="connsiteX277" fmla="*/ 3941 w 19998"/>
                <a:gd name="connsiteY277" fmla="*/ 9353 h 19998"/>
                <a:gd name="connsiteX278" fmla="*/ 3918 w 19998"/>
                <a:gd name="connsiteY278" fmla="*/ 9353 h 19998"/>
                <a:gd name="connsiteX279" fmla="*/ 4168 w 19998"/>
                <a:gd name="connsiteY279" fmla="*/ 9071 h 19998"/>
                <a:gd name="connsiteX280" fmla="*/ 3753 w 19998"/>
                <a:gd name="connsiteY280" fmla="*/ 8829 h 19998"/>
                <a:gd name="connsiteX281" fmla="*/ 3899 w 19998"/>
                <a:gd name="connsiteY281" fmla="*/ 8645 h 19998"/>
                <a:gd name="connsiteX282" fmla="*/ 3899 w 19998"/>
                <a:gd name="connsiteY282" fmla="*/ 8521 h 19998"/>
                <a:gd name="connsiteX283" fmla="*/ 4472 w 19998"/>
                <a:gd name="connsiteY283" fmla="*/ 8666 h 19998"/>
                <a:gd name="connsiteX284" fmla="*/ 3877 w 19998"/>
                <a:gd name="connsiteY284" fmla="*/ 8457 h 19998"/>
                <a:gd name="connsiteX285" fmla="*/ 3689 w 19998"/>
                <a:gd name="connsiteY285" fmla="*/ 8587 h 19998"/>
                <a:gd name="connsiteX286" fmla="*/ 3360 w 19998"/>
                <a:gd name="connsiteY286" fmla="*/ 8401 h 19998"/>
                <a:gd name="connsiteX287" fmla="*/ 3303 w 19998"/>
                <a:gd name="connsiteY287" fmla="*/ 8239 h 19998"/>
                <a:gd name="connsiteX288" fmla="*/ 3465 w 19998"/>
                <a:gd name="connsiteY288" fmla="*/ 8077 h 19998"/>
                <a:gd name="connsiteX289" fmla="*/ 3344 w 19998"/>
                <a:gd name="connsiteY289" fmla="*/ 7910 h 19998"/>
                <a:gd name="connsiteX290" fmla="*/ 2844 w 19998"/>
                <a:gd name="connsiteY290" fmla="*/ 7933 h 19998"/>
                <a:gd name="connsiteX291" fmla="*/ 3115 w 19998"/>
                <a:gd name="connsiteY291" fmla="*/ 7651 h 19998"/>
                <a:gd name="connsiteX292" fmla="*/ 2477 w 19998"/>
                <a:gd name="connsiteY292" fmla="*/ 7750 h 19998"/>
                <a:gd name="connsiteX293" fmla="*/ 2477 w 19998"/>
                <a:gd name="connsiteY293" fmla="*/ 7973 h 19998"/>
                <a:gd name="connsiteX294" fmla="*/ 2127 w 19998"/>
                <a:gd name="connsiteY294" fmla="*/ 7442 h 19998"/>
                <a:gd name="connsiteX295" fmla="*/ 1831 w 19998"/>
                <a:gd name="connsiteY295" fmla="*/ 7261 h 19998"/>
                <a:gd name="connsiteX296" fmla="*/ 1260 w 19998"/>
                <a:gd name="connsiteY296" fmla="*/ 6996 h 19998"/>
                <a:gd name="connsiteX297" fmla="*/ 1276 w 19998"/>
                <a:gd name="connsiteY297" fmla="*/ 6975 h 19998"/>
                <a:gd name="connsiteX298" fmla="*/ 1260 w 19998"/>
                <a:gd name="connsiteY298" fmla="*/ 6958 h 19998"/>
                <a:gd name="connsiteX299" fmla="*/ 1172 w 19998"/>
                <a:gd name="connsiteY299" fmla="*/ 6892 h 19998"/>
                <a:gd name="connsiteX300" fmla="*/ 886 w 19998"/>
                <a:gd name="connsiteY300" fmla="*/ 6975 h 19998"/>
                <a:gd name="connsiteX301" fmla="*/ 679 w 19998"/>
                <a:gd name="connsiteY301" fmla="*/ 7099 h 19998"/>
                <a:gd name="connsiteX302" fmla="*/ 533 w 19998"/>
                <a:gd name="connsiteY302" fmla="*/ 7078 h 19998"/>
                <a:gd name="connsiteX303" fmla="*/ 533 w 19998"/>
                <a:gd name="connsiteY303" fmla="*/ 7022 h 19998"/>
                <a:gd name="connsiteX304" fmla="*/ 574 w 19998"/>
                <a:gd name="connsiteY304" fmla="*/ 6996 h 19998"/>
                <a:gd name="connsiteX305" fmla="*/ 305 w 19998"/>
                <a:gd name="connsiteY305" fmla="*/ 6568 h 19998"/>
                <a:gd name="connsiteX306" fmla="*/ 264 w 19998"/>
                <a:gd name="connsiteY306" fmla="*/ 6594 h 19998"/>
                <a:gd name="connsiteX307" fmla="*/ 164 w 19998"/>
                <a:gd name="connsiteY307" fmla="*/ 6528 h 19998"/>
                <a:gd name="connsiteX308" fmla="*/ 0 w 19998"/>
                <a:gd name="connsiteY308" fmla="*/ 6490 h 19998"/>
                <a:gd name="connsiteX309" fmla="*/ 17 w 19998"/>
                <a:gd name="connsiteY309" fmla="*/ 6465 h 19998"/>
                <a:gd name="connsiteX310" fmla="*/ 57 w 19998"/>
                <a:gd name="connsiteY310" fmla="*/ 6465 h 19998"/>
                <a:gd name="connsiteX311" fmla="*/ 695 w 19998"/>
                <a:gd name="connsiteY311" fmla="*/ 6408 h 19998"/>
                <a:gd name="connsiteX312" fmla="*/ 760 w 19998"/>
                <a:gd name="connsiteY312" fmla="*/ 6262 h 19998"/>
                <a:gd name="connsiteX313" fmla="*/ 433 w 19998"/>
                <a:gd name="connsiteY313" fmla="*/ 6084 h 19998"/>
                <a:gd name="connsiteX314" fmla="*/ 348 w 19998"/>
                <a:gd name="connsiteY314" fmla="*/ 6204 h 19998"/>
                <a:gd name="connsiteX315" fmla="*/ 329 w 19998"/>
                <a:gd name="connsiteY315" fmla="*/ 6204 h 19998"/>
                <a:gd name="connsiteX316" fmla="*/ 305 w 19998"/>
                <a:gd name="connsiteY316" fmla="*/ 6060 h 19998"/>
                <a:gd name="connsiteX317" fmla="*/ 348 w 19998"/>
                <a:gd name="connsiteY317" fmla="*/ 6044 h 19998"/>
                <a:gd name="connsiteX318" fmla="*/ 348 w 19998"/>
                <a:gd name="connsiteY318" fmla="*/ 5997 h 19998"/>
                <a:gd name="connsiteX319" fmla="*/ 248 w 19998"/>
                <a:gd name="connsiteY319" fmla="*/ 5997 h 19998"/>
                <a:gd name="connsiteX320" fmla="*/ 221 w 19998"/>
                <a:gd name="connsiteY320" fmla="*/ 5938 h 19998"/>
                <a:gd name="connsiteX321" fmla="*/ 329 w 19998"/>
                <a:gd name="connsiteY321" fmla="*/ 5938 h 19998"/>
                <a:gd name="connsiteX322" fmla="*/ 348 w 19998"/>
                <a:gd name="connsiteY322" fmla="*/ 5818 h 19998"/>
                <a:gd name="connsiteX323" fmla="*/ 391 w 19998"/>
                <a:gd name="connsiteY323" fmla="*/ 5818 h 19998"/>
                <a:gd name="connsiteX324" fmla="*/ 369 w 19998"/>
                <a:gd name="connsiteY324" fmla="*/ 5917 h 19998"/>
                <a:gd name="connsiteX325" fmla="*/ 433 w 19998"/>
                <a:gd name="connsiteY325" fmla="*/ 5877 h 19998"/>
                <a:gd name="connsiteX326" fmla="*/ 433 w 19998"/>
                <a:gd name="connsiteY326" fmla="*/ 5898 h 19998"/>
                <a:gd name="connsiteX327" fmla="*/ 410 w 19998"/>
                <a:gd name="connsiteY327" fmla="*/ 5917 h 19998"/>
                <a:gd name="connsiteX328" fmla="*/ 555 w 19998"/>
                <a:gd name="connsiteY328" fmla="*/ 5938 h 19998"/>
                <a:gd name="connsiteX329" fmla="*/ 555 w 19998"/>
                <a:gd name="connsiteY329" fmla="*/ 5955 h 19998"/>
                <a:gd name="connsiteX330" fmla="*/ 738 w 19998"/>
                <a:gd name="connsiteY330" fmla="*/ 5938 h 19998"/>
                <a:gd name="connsiteX331" fmla="*/ 695 w 19998"/>
                <a:gd name="connsiteY331" fmla="*/ 5835 h 19998"/>
                <a:gd name="connsiteX332" fmla="*/ 655 w 19998"/>
                <a:gd name="connsiteY332" fmla="*/ 5835 h 19998"/>
                <a:gd name="connsiteX333" fmla="*/ 598 w 19998"/>
                <a:gd name="connsiteY333" fmla="*/ 5736 h 19998"/>
                <a:gd name="connsiteX334" fmla="*/ 141 w 19998"/>
                <a:gd name="connsiteY334" fmla="*/ 5778 h 19998"/>
                <a:gd name="connsiteX335" fmla="*/ 141 w 19998"/>
                <a:gd name="connsiteY335" fmla="*/ 5795 h 19998"/>
                <a:gd name="connsiteX336" fmla="*/ 17 w 19998"/>
                <a:gd name="connsiteY336" fmla="*/ 5818 h 19998"/>
                <a:gd name="connsiteX337" fmla="*/ 141 w 19998"/>
                <a:gd name="connsiteY337" fmla="*/ 5287 h 19998"/>
                <a:gd name="connsiteX338" fmla="*/ 181 w 19998"/>
                <a:gd name="connsiteY338" fmla="*/ 5268 h 19998"/>
                <a:gd name="connsiteX339" fmla="*/ 348 w 19998"/>
                <a:gd name="connsiteY339" fmla="*/ 5247 h 19998"/>
                <a:gd name="connsiteX340" fmla="*/ 450 w 19998"/>
                <a:gd name="connsiteY340" fmla="*/ 5149 h 19998"/>
                <a:gd name="connsiteX341" fmla="*/ 617 w 19998"/>
                <a:gd name="connsiteY341" fmla="*/ 5149 h 19998"/>
                <a:gd name="connsiteX342" fmla="*/ 803 w 19998"/>
                <a:gd name="connsiteY342" fmla="*/ 5085 h 19998"/>
                <a:gd name="connsiteX343" fmla="*/ 826 w 19998"/>
                <a:gd name="connsiteY343" fmla="*/ 5106 h 19998"/>
                <a:gd name="connsiteX344" fmla="*/ 803 w 19998"/>
                <a:gd name="connsiteY344" fmla="*/ 5149 h 19998"/>
                <a:gd name="connsiteX345" fmla="*/ 1276 w 19998"/>
                <a:gd name="connsiteY345" fmla="*/ 5022 h 19998"/>
                <a:gd name="connsiteX346" fmla="*/ 1276 w 19998"/>
                <a:gd name="connsiteY346" fmla="*/ 5003 h 19998"/>
                <a:gd name="connsiteX347" fmla="*/ 1276 w 19998"/>
                <a:gd name="connsiteY347" fmla="*/ 5022 h 19998"/>
                <a:gd name="connsiteX348" fmla="*/ 1298 w 19998"/>
                <a:gd name="connsiteY348" fmla="*/ 5022 h 19998"/>
                <a:gd name="connsiteX349" fmla="*/ 1341 w 19998"/>
                <a:gd name="connsiteY349" fmla="*/ 5165 h 19998"/>
                <a:gd name="connsiteX350" fmla="*/ 1524 w 19998"/>
                <a:gd name="connsiteY350" fmla="*/ 5069 h 19998"/>
                <a:gd name="connsiteX351" fmla="*/ 1562 w 19998"/>
                <a:gd name="connsiteY351" fmla="*/ 5069 h 19998"/>
                <a:gd name="connsiteX352" fmla="*/ 1815 w 19998"/>
                <a:gd name="connsiteY352" fmla="*/ 5125 h 19998"/>
                <a:gd name="connsiteX353" fmla="*/ 1936 w 19998"/>
                <a:gd name="connsiteY353" fmla="*/ 5165 h 19998"/>
                <a:gd name="connsiteX354" fmla="*/ 1936 w 19998"/>
                <a:gd name="connsiteY354" fmla="*/ 5149 h 19998"/>
                <a:gd name="connsiteX355" fmla="*/ 1979 w 19998"/>
                <a:gd name="connsiteY355" fmla="*/ 5003 h 19998"/>
                <a:gd name="connsiteX356" fmla="*/ 1936 w 19998"/>
                <a:gd name="connsiteY356" fmla="*/ 4939 h 19998"/>
                <a:gd name="connsiteX357" fmla="*/ 2103 w 19998"/>
                <a:gd name="connsiteY357" fmla="*/ 4820 h 19998"/>
                <a:gd name="connsiteX358" fmla="*/ 2496 w 19998"/>
                <a:gd name="connsiteY358" fmla="*/ 4777 h 19998"/>
                <a:gd name="connsiteX359" fmla="*/ 2536 w 19998"/>
                <a:gd name="connsiteY359" fmla="*/ 4860 h 19998"/>
                <a:gd name="connsiteX360" fmla="*/ 2722 w 19998"/>
                <a:gd name="connsiteY360" fmla="*/ 4761 h 19998"/>
                <a:gd name="connsiteX361" fmla="*/ 2722 w 19998"/>
                <a:gd name="connsiteY361" fmla="*/ 4900 h 19998"/>
                <a:gd name="connsiteX362" fmla="*/ 2805 w 19998"/>
                <a:gd name="connsiteY362" fmla="*/ 4923 h 19998"/>
                <a:gd name="connsiteX363" fmla="*/ 2970 w 19998"/>
                <a:gd name="connsiteY363" fmla="*/ 5189 h 19998"/>
                <a:gd name="connsiteX364" fmla="*/ 3256 w 19998"/>
                <a:gd name="connsiteY364" fmla="*/ 5673 h 19998"/>
                <a:gd name="connsiteX365" fmla="*/ 3608 w 19998"/>
                <a:gd name="connsiteY365" fmla="*/ 5391 h 19998"/>
                <a:gd name="connsiteX366" fmla="*/ 3860 w 19998"/>
                <a:gd name="connsiteY366" fmla="*/ 5268 h 19998"/>
                <a:gd name="connsiteX367" fmla="*/ 3999 w 19998"/>
                <a:gd name="connsiteY367" fmla="*/ 5534 h 19998"/>
                <a:gd name="connsiteX368" fmla="*/ 4351 w 19998"/>
                <a:gd name="connsiteY368" fmla="*/ 5351 h 19998"/>
                <a:gd name="connsiteX369" fmla="*/ 4580 w 19998"/>
                <a:gd name="connsiteY369" fmla="*/ 5268 h 19998"/>
                <a:gd name="connsiteX370" fmla="*/ 4580 w 19998"/>
                <a:gd name="connsiteY370" fmla="*/ 5471 h 19998"/>
                <a:gd name="connsiteX371" fmla="*/ 4994 w 19998"/>
                <a:gd name="connsiteY371" fmla="*/ 5449 h 19998"/>
                <a:gd name="connsiteX372" fmla="*/ 5323 w 19998"/>
                <a:gd name="connsiteY372" fmla="*/ 5471 h 19998"/>
                <a:gd name="connsiteX373" fmla="*/ 5242 w 19998"/>
                <a:gd name="connsiteY373" fmla="*/ 5407 h 19998"/>
                <a:gd name="connsiteX374" fmla="*/ 4994 w 19998"/>
                <a:gd name="connsiteY374" fmla="*/ 5003 h 19998"/>
                <a:gd name="connsiteX375" fmla="*/ 4970 w 19998"/>
                <a:gd name="connsiteY375" fmla="*/ 5003 h 19998"/>
                <a:gd name="connsiteX376" fmla="*/ 5054 w 19998"/>
                <a:gd name="connsiteY376" fmla="*/ 4618 h 19998"/>
                <a:gd name="connsiteX377" fmla="*/ 5054 w 19998"/>
                <a:gd name="connsiteY377" fmla="*/ 4601 h 19998"/>
                <a:gd name="connsiteX378" fmla="*/ 5037 w 19998"/>
                <a:gd name="connsiteY378" fmla="*/ 4618 h 19998"/>
                <a:gd name="connsiteX379" fmla="*/ 5011 w 19998"/>
                <a:gd name="connsiteY379" fmla="*/ 4131 h 19998"/>
                <a:gd name="connsiteX380" fmla="*/ 4642 w 19998"/>
                <a:gd name="connsiteY380" fmla="*/ 3335 h 19998"/>
                <a:gd name="connsiteX381" fmla="*/ 4663 w 19998"/>
                <a:gd name="connsiteY381" fmla="*/ 3092 h 19998"/>
                <a:gd name="connsiteX382" fmla="*/ 4563 w 19998"/>
                <a:gd name="connsiteY382" fmla="*/ 3050 h 19998"/>
                <a:gd name="connsiteX383" fmla="*/ 4684 w 19998"/>
                <a:gd name="connsiteY383" fmla="*/ 2947 h 19998"/>
                <a:gd name="connsiteX384" fmla="*/ 5242 w 19998"/>
                <a:gd name="connsiteY384" fmla="*/ 3092 h 19998"/>
                <a:gd name="connsiteX385" fmla="*/ 5258 w 19998"/>
                <a:gd name="connsiteY385" fmla="*/ 3029 h 19998"/>
                <a:gd name="connsiteX386" fmla="*/ 5570 w 19998"/>
                <a:gd name="connsiteY386" fmla="*/ 3050 h 19998"/>
                <a:gd name="connsiteX387" fmla="*/ 5632 w 19998"/>
                <a:gd name="connsiteY387" fmla="*/ 3252 h 19998"/>
                <a:gd name="connsiteX388" fmla="*/ 5592 w 19998"/>
                <a:gd name="connsiteY388" fmla="*/ 3252 h 19998"/>
                <a:gd name="connsiteX389" fmla="*/ 5570 w 19998"/>
                <a:gd name="connsiteY389" fmla="*/ 3316 h 19998"/>
                <a:gd name="connsiteX390" fmla="*/ 5511 w 19998"/>
                <a:gd name="connsiteY390" fmla="*/ 3316 h 19998"/>
                <a:gd name="connsiteX391" fmla="*/ 5675 w 19998"/>
                <a:gd name="connsiteY391" fmla="*/ 3800 h 19998"/>
                <a:gd name="connsiteX392" fmla="*/ 5649 w 19998"/>
                <a:gd name="connsiteY392" fmla="*/ 3826 h 19998"/>
                <a:gd name="connsiteX393" fmla="*/ 5732 w 19998"/>
                <a:gd name="connsiteY393" fmla="*/ 3842 h 19998"/>
                <a:gd name="connsiteX394" fmla="*/ 5713 w 19998"/>
                <a:gd name="connsiteY394" fmla="*/ 3842 h 19998"/>
                <a:gd name="connsiteX395" fmla="*/ 5732 w 19998"/>
                <a:gd name="connsiteY395" fmla="*/ 3882 h 19998"/>
                <a:gd name="connsiteX396" fmla="*/ 5775 w 19998"/>
                <a:gd name="connsiteY396" fmla="*/ 3882 h 19998"/>
                <a:gd name="connsiteX397" fmla="*/ 5861 w 19998"/>
                <a:gd name="connsiteY397" fmla="*/ 3762 h 19998"/>
                <a:gd name="connsiteX398" fmla="*/ 6499 w 19998"/>
                <a:gd name="connsiteY398" fmla="*/ 3906 h 19998"/>
                <a:gd name="connsiteX399" fmla="*/ 7611 w 19998"/>
                <a:gd name="connsiteY399" fmla="*/ 3826 h 19998"/>
                <a:gd name="connsiteX400" fmla="*/ 7923 w 19998"/>
                <a:gd name="connsiteY400" fmla="*/ 3722 h 19998"/>
                <a:gd name="connsiteX401" fmla="*/ 8045 w 19998"/>
                <a:gd name="connsiteY401" fmla="*/ 3703 h 19998"/>
                <a:gd name="connsiteX402" fmla="*/ 7611 w 19998"/>
                <a:gd name="connsiteY402" fmla="*/ 3600 h 19998"/>
                <a:gd name="connsiteX403" fmla="*/ 7611 w 19998"/>
                <a:gd name="connsiteY403" fmla="*/ 3581 h 19998"/>
                <a:gd name="connsiteX404" fmla="*/ 7799 w 19998"/>
                <a:gd name="connsiteY404" fmla="*/ 3092 h 19998"/>
                <a:gd name="connsiteX405" fmla="*/ 9574 w 19998"/>
                <a:gd name="connsiteY405" fmla="*/ 2317 h 19998"/>
                <a:gd name="connsiteX406" fmla="*/ 9843 w 19998"/>
                <a:gd name="connsiteY406" fmla="*/ 1993 h 19998"/>
                <a:gd name="connsiteX407" fmla="*/ 9902 w 19998"/>
                <a:gd name="connsiteY407" fmla="*/ 2051 h 19998"/>
                <a:gd name="connsiteX408" fmla="*/ 10031 w 19998"/>
                <a:gd name="connsiteY408" fmla="*/ 2051 h 19998"/>
                <a:gd name="connsiteX409" fmla="*/ 9964 w 19998"/>
                <a:gd name="connsiteY409" fmla="*/ 1972 h 19998"/>
                <a:gd name="connsiteX410" fmla="*/ 9943 w 19998"/>
                <a:gd name="connsiteY410" fmla="*/ 1993 h 19998"/>
                <a:gd name="connsiteX411" fmla="*/ 9843 w 19998"/>
                <a:gd name="connsiteY411" fmla="*/ 1645 h 19998"/>
                <a:gd name="connsiteX412" fmla="*/ 9902 w 19998"/>
                <a:gd name="connsiteY412" fmla="*/ 1645 h 19998"/>
                <a:gd name="connsiteX413" fmla="*/ 9902 w 19998"/>
                <a:gd name="connsiteY413" fmla="*/ 1628 h 19998"/>
                <a:gd name="connsiteX414" fmla="*/ 9902 w 19998"/>
                <a:gd name="connsiteY414" fmla="*/ 1607 h 19998"/>
                <a:gd name="connsiteX415" fmla="*/ 9843 w 19998"/>
                <a:gd name="connsiteY415" fmla="*/ 1542 h 19998"/>
                <a:gd name="connsiteX416" fmla="*/ 9886 w 19998"/>
                <a:gd name="connsiteY416" fmla="*/ 1260 h 19998"/>
                <a:gd name="connsiteX417" fmla="*/ 9926 w 19998"/>
                <a:gd name="connsiteY417" fmla="*/ 1243 h 19998"/>
                <a:gd name="connsiteX418" fmla="*/ 9886 w 19998"/>
                <a:gd name="connsiteY418" fmla="*/ 815 h 19998"/>
                <a:gd name="connsiteX419" fmla="*/ 9902 w 19998"/>
                <a:gd name="connsiteY419" fmla="*/ 815 h 19998"/>
                <a:gd name="connsiteX420" fmla="*/ 9886 w 19998"/>
                <a:gd name="connsiteY420" fmla="*/ 484 h 19998"/>
                <a:gd name="connsiteX421" fmla="*/ 10645 w 19998"/>
                <a:gd name="connsiteY421" fmla="*/ 186 h 19998"/>
                <a:gd name="connsiteX422" fmla="*/ 11307 w 19998"/>
                <a:gd name="connsiteY422" fmla="*/ 0 h 19998"/>
                <a:gd name="connsiteX423" fmla="*/ 11431 w 19998"/>
                <a:gd name="connsiteY423" fmla="*/ 324 h 19998"/>
                <a:gd name="connsiteX424" fmla="*/ 11431 w 19998"/>
                <a:gd name="connsiteY424" fmla="*/ 630 h 19998"/>
                <a:gd name="connsiteX425" fmla="*/ 11577 w 19998"/>
                <a:gd name="connsiteY425" fmla="*/ 630 h 19998"/>
                <a:gd name="connsiteX426" fmla="*/ 11700 w 19998"/>
                <a:gd name="connsiteY426" fmla="*/ 832 h 19998"/>
                <a:gd name="connsiteX427" fmla="*/ 11822 w 19998"/>
                <a:gd name="connsiteY427" fmla="*/ 895 h 19998"/>
                <a:gd name="connsiteX428" fmla="*/ 12158 w 19998"/>
                <a:gd name="connsiteY428" fmla="*/ 670 h 19998"/>
                <a:gd name="connsiteX429" fmla="*/ 12279 w 19998"/>
                <a:gd name="connsiteY429" fmla="*/ 792 h 19998"/>
                <a:gd name="connsiteX430" fmla="*/ 12255 w 19998"/>
                <a:gd name="connsiteY430" fmla="*/ 815 h 19998"/>
                <a:gd name="connsiteX431" fmla="*/ 12360 w 19998"/>
                <a:gd name="connsiteY431" fmla="*/ 895 h 19998"/>
                <a:gd name="connsiteX432" fmla="*/ 12360 w 19998"/>
                <a:gd name="connsiteY432" fmla="*/ 912 h 19998"/>
                <a:gd name="connsiteX433" fmla="*/ 12339 w 19998"/>
                <a:gd name="connsiteY433" fmla="*/ 935 h 19998"/>
                <a:gd name="connsiteX434" fmla="*/ 12548 w 19998"/>
                <a:gd name="connsiteY434" fmla="*/ 1342 h 19998"/>
                <a:gd name="connsiteX435" fmla="*/ 12753 w 19998"/>
                <a:gd name="connsiteY435" fmla="*/ 1260 h 19998"/>
                <a:gd name="connsiteX436" fmla="*/ 12729 w 19998"/>
                <a:gd name="connsiteY436" fmla="*/ 1363 h 19998"/>
                <a:gd name="connsiteX437" fmla="*/ 12834 w 19998"/>
                <a:gd name="connsiteY437" fmla="*/ 1323 h 19998"/>
                <a:gd name="connsiteX438" fmla="*/ 12853 w 19998"/>
                <a:gd name="connsiteY438" fmla="*/ 1342 h 19998"/>
                <a:gd name="connsiteX439" fmla="*/ 12901 w 19998"/>
                <a:gd name="connsiteY439" fmla="*/ 1342 h 19998"/>
                <a:gd name="connsiteX440" fmla="*/ 13039 w 19998"/>
                <a:gd name="connsiteY440" fmla="*/ 1769 h 19998"/>
                <a:gd name="connsiteX441" fmla="*/ 13039 w 19998"/>
                <a:gd name="connsiteY441" fmla="*/ 1751 h 19998"/>
                <a:gd name="connsiteX442" fmla="*/ 13065 w 19998"/>
                <a:gd name="connsiteY442" fmla="*/ 1751 h 19998"/>
                <a:gd name="connsiteX443" fmla="*/ 13082 w 19998"/>
                <a:gd name="connsiteY443" fmla="*/ 1671 h 19998"/>
                <a:gd name="connsiteX444" fmla="*/ 13186 w 19998"/>
                <a:gd name="connsiteY444" fmla="*/ 1645 h 19998"/>
                <a:gd name="connsiteX445" fmla="*/ 13203 w 19998"/>
                <a:gd name="connsiteY445" fmla="*/ 1671 h 19998"/>
                <a:gd name="connsiteX446" fmla="*/ 13203 w 19998"/>
                <a:gd name="connsiteY446" fmla="*/ 1645 h 19998"/>
                <a:gd name="connsiteX447" fmla="*/ 13267 w 19998"/>
                <a:gd name="connsiteY447" fmla="*/ 1645 h 19998"/>
                <a:gd name="connsiteX448" fmla="*/ 13267 w 19998"/>
                <a:gd name="connsiteY448" fmla="*/ 1671 h 19998"/>
                <a:gd name="connsiteX449" fmla="*/ 13308 w 19998"/>
                <a:gd name="connsiteY449" fmla="*/ 1687 h 19998"/>
                <a:gd name="connsiteX450" fmla="*/ 13308 w 19998"/>
                <a:gd name="connsiteY450" fmla="*/ 1711 h 19998"/>
                <a:gd name="connsiteX451" fmla="*/ 13515 w 19998"/>
                <a:gd name="connsiteY451" fmla="*/ 1628 h 19998"/>
                <a:gd name="connsiteX452" fmla="*/ 13598 w 19998"/>
                <a:gd name="connsiteY452" fmla="*/ 1751 h 19998"/>
                <a:gd name="connsiteX453" fmla="*/ 13660 w 19998"/>
                <a:gd name="connsiteY453" fmla="*/ 1769 h 19998"/>
                <a:gd name="connsiteX454" fmla="*/ 13660 w 19998"/>
                <a:gd name="connsiteY454" fmla="*/ 1833 h 19998"/>
                <a:gd name="connsiteX455" fmla="*/ 13677 w 19998"/>
                <a:gd name="connsiteY455" fmla="*/ 1833 h 19998"/>
                <a:gd name="connsiteX456" fmla="*/ 13677 w 19998"/>
                <a:gd name="connsiteY456" fmla="*/ 1849 h 19998"/>
                <a:gd name="connsiteX457" fmla="*/ 13725 w 19998"/>
                <a:gd name="connsiteY457" fmla="*/ 1849 h 19998"/>
                <a:gd name="connsiteX458" fmla="*/ 13703 w 19998"/>
                <a:gd name="connsiteY458" fmla="*/ 1833 h 19998"/>
                <a:gd name="connsiteX459" fmla="*/ 13725 w 19998"/>
                <a:gd name="connsiteY459" fmla="*/ 1791 h 19998"/>
                <a:gd name="connsiteX460" fmla="*/ 13808 w 19998"/>
                <a:gd name="connsiteY460" fmla="*/ 1873 h 19998"/>
                <a:gd name="connsiteX461" fmla="*/ 13725 w 19998"/>
                <a:gd name="connsiteY461" fmla="*/ 2155 h 19998"/>
                <a:gd name="connsiteX462" fmla="*/ 13725 w 19998"/>
                <a:gd name="connsiteY462" fmla="*/ 2138 h 19998"/>
                <a:gd name="connsiteX463" fmla="*/ 13784 w 19998"/>
                <a:gd name="connsiteY463" fmla="*/ 2155 h 19998"/>
                <a:gd name="connsiteX464" fmla="*/ 13825 w 19998"/>
                <a:gd name="connsiteY464" fmla="*/ 2301 h 19998"/>
                <a:gd name="connsiteX465" fmla="*/ 13703 w 19998"/>
                <a:gd name="connsiteY465" fmla="*/ 2420 h 19998"/>
                <a:gd name="connsiteX466" fmla="*/ 13741 w 19998"/>
                <a:gd name="connsiteY466" fmla="*/ 2463 h 19998"/>
                <a:gd name="connsiteX467" fmla="*/ 13703 w 19998"/>
                <a:gd name="connsiteY467" fmla="*/ 2503 h 19998"/>
                <a:gd name="connsiteX468" fmla="*/ 13784 w 19998"/>
                <a:gd name="connsiteY468" fmla="*/ 2519 h 19998"/>
                <a:gd name="connsiteX469" fmla="*/ 13784 w 19998"/>
                <a:gd name="connsiteY469" fmla="*/ 2540 h 19998"/>
                <a:gd name="connsiteX470" fmla="*/ 13849 w 19998"/>
                <a:gd name="connsiteY470" fmla="*/ 2540 h 19998"/>
                <a:gd name="connsiteX471" fmla="*/ 14280 w 19998"/>
                <a:gd name="connsiteY471" fmla="*/ 2540 h 19998"/>
                <a:gd name="connsiteX472" fmla="*/ 14527 w 19998"/>
                <a:gd name="connsiteY472" fmla="*/ 2437 h 19998"/>
                <a:gd name="connsiteX473" fmla="*/ 14527 w 19998"/>
                <a:gd name="connsiteY473" fmla="*/ 2218 h 19998"/>
                <a:gd name="connsiteX474" fmla="*/ 14715 w 19998"/>
                <a:gd name="connsiteY474" fmla="*/ 2051 h 19998"/>
                <a:gd name="connsiteX475" fmla="*/ 14815 w 19998"/>
                <a:gd name="connsiteY475" fmla="*/ 2115 h 19998"/>
                <a:gd name="connsiteX476" fmla="*/ 14775 w 19998"/>
                <a:gd name="connsiteY476" fmla="*/ 2138 h 19998"/>
                <a:gd name="connsiteX477" fmla="*/ 14796 w 19998"/>
                <a:gd name="connsiteY477" fmla="*/ 2218 h 19998"/>
                <a:gd name="connsiteX478" fmla="*/ 14756 w 19998"/>
                <a:gd name="connsiteY478" fmla="*/ 2195 h 19998"/>
                <a:gd name="connsiteX479" fmla="*/ 14732 w 19998"/>
                <a:gd name="connsiteY479" fmla="*/ 2218 h 19998"/>
                <a:gd name="connsiteX480" fmla="*/ 14756 w 19998"/>
                <a:gd name="connsiteY480" fmla="*/ 2237 h 19998"/>
                <a:gd name="connsiteX481" fmla="*/ 14732 w 19998"/>
                <a:gd name="connsiteY481" fmla="*/ 2275 h 19998"/>
                <a:gd name="connsiteX482" fmla="*/ 14715 w 19998"/>
                <a:gd name="connsiteY482" fmla="*/ 2275 h 19998"/>
                <a:gd name="connsiteX483" fmla="*/ 14756 w 19998"/>
                <a:gd name="connsiteY483" fmla="*/ 2341 h 19998"/>
                <a:gd name="connsiteX484" fmla="*/ 14675 w 19998"/>
                <a:gd name="connsiteY484" fmla="*/ 2519 h 19998"/>
                <a:gd name="connsiteX485" fmla="*/ 14815 w 19998"/>
                <a:gd name="connsiteY485" fmla="*/ 2622 h 19998"/>
                <a:gd name="connsiteX486" fmla="*/ 14796 w 19998"/>
                <a:gd name="connsiteY486" fmla="*/ 2904 h 19998"/>
                <a:gd name="connsiteX487" fmla="*/ 14918 w 19998"/>
                <a:gd name="connsiteY487" fmla="*/ 2904 h 19998"/>
                <a:gd name="connsiteX488" fmla="*/ 14918 w 19998"/>
                <a:gd name="connsiteY488" fmla="*/ 2867 h 19998"/>
                <a:gd name="connsiteX489" fmla="*/ 15001 w 19998"/>
                <a:gd name="connsiteY489" fmla="*/ 2888 h 19998"/>
                <a:gd name="connsiteX490" fmla="*/ 15230 w 19998"/>
                <a:gd name="connsiteY490" fmla="*/ 3074 h 19998"/>
                <a:gd name="connsiteX491" fmla="*/ 15249 w 19998"/>
                <a:gd name="connsiteY491" fmla="*/ 3050 h 19998"/>
                <a:gd name="connsiteX492" fmla="*/ 15249 w 19998"/>
                <a:gd name="connsiteY492" fmla="*/ 3114 h 19998"/>
                <a:gd name="connsiteX493" fmla="*/ 15330 w 19998"/>
                <a:gd name="connsiteY493" fmla="*/ 3114 h 19998"/>
                <a:gd name="connsiteX494" fmla="*/ 15418 w 19998"/>
                <a:gd name="connsiteY494" fmla="*/ 3114 h 19998"/>
                <a:gd name="connsiteX495" fmla="*/ 15499 w 19998"/>
                <a:gd name="connsiteY495" fmla="*/ 3196 h 19998"/>
                <a:gd name="connsiteX496" fmla="*/ 15475 w 19998"/>
                <a:gd name="connsiteY496" fmla="*/ 3252 h 19998"/>
                <a:gd name="connsiteX497" fmla="*/ 15499 w 19998"/>
                <a:gd name="connsiteY497" fmla="*/ 3295 h 19998"/>
                <a:gd name="connsiteX498" fmla="*/ 15499 w 19998"/>
                <a:gd name="connsiteY498" fmla="*/ 3276 h 19998"/>
                <a:gd name="connsiteX499" fmla="*/ 15599 w 19998"/>
                <a:gd name="connsiteY499" fmla="*/ 3276 h 19998"/>
                <a:gd name="connsiteX500" fmla="*/ 15704 w 19998"/>
                <a:gd name="connsiteY500" fmla="*/ 3374 h 19998"/>
                <a:gd name="connsiteX501" fmla="*/ 15682 w 19998"/>
                <a:gd name="connsiteY501" fmla="*/ 3414 h 19998"/>
                <a:gd name="connsiteX502" fmla="*/ 15723 w 19998"/>
                <a:gd name="connsiteY502" fmla="*/ 3478 h 19998"/>
                <a:gd name="connsiteX503" fmla="*/ 15704 w 19998"/>
                <a:gd name="connsiteY503" fmla="*/ 3497 h 19998"/>
                <a:gd name="connsiteX504" fmla="*/ 15747 w 19998"/>
                <a:gd name="connsiteY504" fmla="*/ 3534 h 19998"/>
                <a:gd name="connsiteX505" fmla="*/ 15747 w 19998"/>
                <a:gd name="connsiteY505" fmla="*/ 3518 h 19998"/>
                <a:gd name="connsiteX506" fmla="*/ 15935 w 19998"/>
                <a:gd name="connsiteY506" fmla="*/ 3478 h 19998"/>
                <a:gd name="connsiteX507" fmla="*/ 15935 w 19998"/>
                <a:gd name="connsiteY507" fmla="*/ 3518 h 19998"/>
                <a:gd name="connsiteX508" fmla="*/ 15951 w 19998"/>
                <a:gd name="connsiteY508" fmla="*/ 3518 h 19998"/>
                <a:gd name="connsiteX509" fmla="*/ 15992 w 19998"/>
                <a:gd name="connsiteY509" fmla="*/ 3414 h 19998"/>
                <a:gd name="connsiteX510" fmla="*/ 16156 w 19998"/>
                <a:gd name="connsiteY510" fmla="*/ 3414 h 19998"/>
                <a:gd name="connsiteX511" fmla="*/ 16156 w 19998"/>
                <a:gd name="connsiteY511" fmla="*/ 3374 h 19998"/>
                <a:gd name="connsiteX512" fmla="*/ 16302 w 19998"/>
                <a:gd name="connsiteY512" fmla="*/ 3436 h 19998"/>
                <a:gd name="connsiteX513" fmla="*/ 16285 w 19998"/>
                <a:gd name="connsiteY513" fmla="*/ 3454 h 19998"/>
                <a:gd name="connsiteX514" fmla="*/ 16366 w 19998"/>
                <a:gd name="connsiteY514" fmla="*/ 3518 h 19998"/>
                <a:gd name="connsiteX515" fmla="*/ 16490 w 19998"/>
                <a:gd name="connsiteY515" fmla="*/ 3518 h 19998"/>
                <a:gd name="connsiteX516" fmla="*/ 16506 w 19998"/>
                <a:gd name="connsiteY516" fmla="*/ 3600 h 19998"/>
                <a:gd name="connsiteX517" fmla="*/ 16590 w 19998"/>
                <a:gd name="connsiteY517" fmla="*/ 3624 h 19998"/>
                <a:gd name="connsiteX518" fmla="*/ 16611 w 19998"/>
                <a:gd name="connsiteY518" fmla="*/ 3581 h 19998"/>
                <a:gd name="connsiteX519" fmla="*/ 16694 w 19998"/>
                <a:gd name="connsiteY519" fmla="*/ 3600 h 19998"/>
                <a:gd name="connsiteX520" fmla="*/ 16694 w 19998"/>
                <a:gd name="connsiteY520" fmla="*/ 3560 h 19998"/>
                <a:gd name="connsiteX521" fmla="*/ 16716 w 19998"/>
                <a:gd name="connsiteY521" fmla="*/ 3560 h 19998"/>
                <a:gd name="connsiteX522" fmla="*/ 16716 w 19998"/>
                <a:gd name="connsiteY522" fmla="*/ 3518 h 19998"/>
                <a:gd name="connsiteX523" fmla="*/ 16759 w 19998"/>
                <a:gd name="connsiteY523" fmla="*/ 3497 h 19998"/>
                <a:gd name="connsiteX524" fmla="*/ 16759 w 19998"/>
                <a:gd name="connsiteY524" fmla="*/ 3478 h 19998"/>
                <a:gd name="connsiteX525" fmla="*/ 16940 w 19998"/>
                <a:gd name="connsiteY525" fmla="*/ 3478 h 19998"/>
                <a:gd name="connsiteX526" fmla="*/ 17085 w 19998"/>
                <a:gd name="connsiteY526" fmla="*/ 3560 h 19998"/>
                <a:gd name="connsiteX527" fmla="*/ 17085 w 19998"/>
                <a:gd name="connsiteY527" fmla="*/ 3534 h 19998"/>
                <a:gd name="connsiteX528" fmla="*/ 17192 w 19998"/>
                <a:gd name="connsiteY528" fmla="*/ 3518 h 19998"/>
                <a:gd name="connsiteX529" fmla="*/ 17192 w 19998"/>
                <a:gd name="connsiteY529" fmla="*/ 3534 h 19998"/>
                <a:gd name="connsiteX530" fmla="*/ 17373 w 19998"/>
                <a:gd name="connsiteY530" fmla="*/ 3640 h 19998"/>
                <a:gd name="connsiteX531" fmla="*/ 17354 w 19998"/>
                <a:gd name="connsiteY531" fmla="*/ 3663 h 19998"/>
                <a:gd name="connsiteX532" fmla="*/ 17437 w 19998"/>
                <a:gd name="connsiteY532" fmla="*/ 3783 h 19998"/>
                <a:gd name="connsiteX533" fmla="*/ 17397 w 19998"/>
                <a:gd name="connsiteY533" fmla="*/ 3783 h 19998"/>
                <a:gd name="connsiteX534" fmla="*/ 17414 w 19998"/>
                <a:gd name="connsiteY534" fmla="*/ 3826 h 19998"/>
                <a:gd name="connsiteX535" fmla="*/ 17437 w 19998"/>
                <a:gd name="connsiteY535" fmla="*/ 3826 h 19998"/>
                <a:gd name="connsiteX536" fmla="*/ 17602 w 19998"/>
                <a:gd name="connsiteY536" fmla="*/ 4028 h 19998"/>
                <a:gd name="connsiteX537" fmla="*/ 17623 w 19998"/>
                <a:gd name="connsiteY537" fmla="*/ 4091 h 19998"/>
                <a:gd name="connsiteX538" fmla="*/ 17642 w 19998"/>
                <a:gd name="connsiteY538" fmla="*/ 4091 h 19998"/>
                <a:gd name="connsiteX539" fmla="*/ 17683 w 19998"/>
                <a:gd name="connsiteY539" fmla="*/ 4211 h 19998"/>
                <a:gd name="connsiteX540" fmla="*/ 17849 w 19998"/>
                <a:gd name="connsiteY540" fmla="*/ 4211 h 19998"/>
                <a:gd name="connsiteX541" fmla="*/ 17849 w 19998"/>
                <a:gd name="connsiteY541" fmla="*/ 4171 h 19998"/>
                <a:gd name="connsiteX542" fmla="*/ 17871 w 19998"/>
                <a:gd name="connsiteY542" fmla="*/ 4171 h 19998"/>
                <a:gd name="connsiteX543" fmla="*/ 17830 w 19998"/>
                <a:gd name="connsiteY543" fmla="*/ 4091 h 19998"/>
                <a:gd name="connsiteX544" fmla="*/ 17871 w 19998"/>
                <a:gd name="connsiteY544" fmla="*/ 4065 h 19998"/>
                <a:gd name="connsiteX545" fmla="*/ 17935 w 19998"/>
                <a:gd name="connsiteY545" fmla="*/ 4091 h 19998"/>
                <a:gd name="connsiteX546" fmla="*/ 17976 w 19998"/>
                <a:gd name="connsiteY546" fmla="*/ 4065 h 19998"/>
                <a:gd name="connsiteX547" fmla="*/ 18019 w 19998"/>
                <a:gd name="connsiteY547" fmla="*/ 4091 h 19998"/>
                <a:gd name="connsiteX548" fmla="*/ 18140 w 19998"/>
                <a:gd name="connsiteY548" fmla="*/ 4131 h 19998"/>
                <a:gd name="connsiteX549" fmla="*/ 18183 w 19998"/>
                <a:gd name="connsiteY549" fmla="*/ 4293 h 19998"/>
                <a:gd name="connsiteX550" fmla="*/ 18200 w 19998"/>
                <a:gd name="connsiteY550" fmla="*/ 4293 h 19998"/>
                <a:gd name="connsiteX551" fmla="*/ 18223 w 19998"/>
                <a:gd name="connsiteY551" fmla="*/ 4211 h 19998"/>
                <a:gd name="connsiteX552" fmla="*/ 18240 w 19998"/>
                <a:gd name="connsiteY552" fmla="*/ 4211 h 19998"/>
                <a:gd name="connsiteX553" fmla="*/ 18240 w 19998"/>
                <a:gd name="connsiteY553" fmla="*/ 4230 h 19998"/>
                <a:gd name="connsiteX554" fmla="*/ 18281 w 19998"/>
                <a:gd name="connsiteY554" fmla="*/ 4230 h 19998"/>
                <a:gd name="connsiteX555" fmla="*/ 18328 w 19998"/>
                <a:gd name="connsiteY555" fmla="*/ 4270 h 19998"/>
                <a:gd name="connsiteX556" fmla="*/ 18369 w 19998"/>
                <a:gd name="connsiteY556" fmla="*/ 4253 h 19998"/>
                <a:gd name="connsiteX557" fmla="*/ 18388 w 19998"/>
                <a:gd name="connsiteY557" fmla="*/ 4270 h 19998"/>
                <a:gd name="connsiteX558" fmla="*/ 18531 w 19998"/>
                <a:gd name="connsiteY558" fmla="*/ 4253 h 19998"/>
                <a:gd name="connsiteX559" fmla="*/ 18531 w 19998"/>
                <a:gd name="connsiteY559" fmla="*/ 4270 h 19998"/>
                <a:gd name="connsiteX560" fmla="*/ 18631 w 19998"/>
                <a:gd name="connsiteY560" fmla="*/ 4211 h 19998"/>
                <a:gd name="connsiteX561" fmla="*/ 18631 w 19998"/>
                <a:gd name="connsiteY561" fmla="*/ 4131 h 19998"/>
                <a:gd name="connsiteX562" fmla="*/ 18762 w 19998"/>
                <a:gd name="connsiteY562" fmla="*/ 4108 h 19998"/>
                <a:gd name="connsiteX563" fmla="*/ 18778 w 19998"/>
                <a:gd name="connsiteY563" fmla="*/ 4148 h 19998"/>
                <a:gd name="connsiteX564" fmla="*/ 18821 w 19998"/>
                <a:gd name="connsiteY564" fmla="*/ 4131 h 19998"/>
                <a:gd name="connsiteX565" fmla="*/ 18943 w 19998"/>
                <a:gd name="connsiteY565" fmla="*/ 4333 h 19998"/>
                <a:gd name="connsiteX566" fmla="*/ 19047 w 19998"/>
                <a:gd name="connsiteY566" fmla="*/ 4333 h 19998"/>
                <a:gd name="connsiteX567" fmla="*/ 19064 w 19998"/>
                <a:gd name="connsiteY567" fmla="*/ 4392 h 19998"/>
                <a:gd name="connsiteX568" fmla="*/ 19152 w 19998"/>
                <a:gd name="connsiteY568" fmla="*/ 4392 h 19998"/>
                <a:gd name="connsiteX569" fmla="*/ 19152 w 19998"/>
                <a:gd name="connsiteY569" fmla="*/ 4373 h 19998"/>
                <a:gd name="connsiteX570" fmla="*/ 19212 w 19998"/>
                <a:gd name="connsiteY570" fmla="*/ 4373 h 19998"/>
                <a:gd name="connsiteX571" fmla="*/ 19212 w 19998"/>
                <a:gd name="connsiteY571" fmla="*/ 4392 h 19998"/>
                <a:gd name="connsiteX572" fmla="*/ 19317 w 19998"/>
                <a:gd name="connsiteY572" fmla="*/ 4333 h 19998"/>
                <a:gd name="connsiteX573" fmla="*/ 19417 w 19998"/>
                <a:gd name="connsiteY573" fmla="*/ 4392 h 19998"/>
                <a:gd name="connsiteX574" fmla="*/ 19443 w 19998"/>
                <a:gd name="connsiteY574" fmla="*/ 4373 h 19998"/>
                <a:gd name="connsiteX575" fmla="*/ 19500 w 19998"/>
                <a:gd name="connsiteY575" fmla="*/ 4373 h 19998"/>
                <a:gd name="connsiteX576" fmla="*/ 19521 w 19998"/>
                <a:gd name="connsiteY576" fmla="*/ 4352 h 19998"/>
                <a:gd name="connsiteX577" fmla="*/ 19998 w 19998"/>
                <a:gd name="connsiteY577" fmla="*/ 4512 h 19998"/>
                <a:gd name="connsiteX578" fmla="*/ 19750 w 19998"/>
                <a:gd name="connsiteY578" fmla="*/ 4939 h 19998"/>
                <a:gd name="connsiteX579" fmla="*/ 19712 w 19998"/>
                <a:gd name="connsiteY579" fmla="*/ 4939 h 19998"/>
                <a:gd name="connsiteX580" fmla="*/ 19686 w 19998"/>
                <a:gd name="connsiteY580" fmla="*/ 5003 h 19998"/>
                <a:gd name="connsiteX581" fmla="*/ 19645 w 19998"/>
                <a:gd name="connsiteY581" fmla="*/ 5003 h 19998"/>
                <a:gd name="connsiteX582" fmla="*/ 19131 w 19998"/>
                <a:gd name="connsiteY582" fmla="*/ 6512 h 19998"/>
                <a:gd name="connsiteX583" fmla="*/ 19236 w 19998"/>
                <a:gd name="connsiteY583" fmla="*/ 7750 h 19998"/>
                <a:gd name="connsiteX584" fmla="*/ 19212 w 19998"/>
                <a:gd name="connsiteY584" fmla="*/ 7750 h 19998"/>
                <a:gd name="connsiteX585" fmla="*/ 19090 w 19998"/>
                <a:gd name="connsiteY585" fmla="*/ 7870 h 19998"/>
                <a:gd name="connsiteX586" fmla="*/ 19152 w 19998"/>
                <a:gd name="connsiteY586" fmla="*/ 7853 h 19998"/>
                <a:gd name="connsiteX587" fmla="*/ 19064 w 19998"/>
                <a:gd name="connsiteY587" fmla="*/ 7973 h 19998"/>
                <a:gd name="connsiteX588" fmla="*/ 18983 w 19998"/>
                <a:gd name="connsiteY588" fmla="*/ 7973 h 19998"/>
                <a:gd name="connsiteX589" fmla="*/ 18714 w 19998"/>
                <a:gd name="connsiteY589" fmla="*/ 8135 h 19998"/>
                <a:gd name="connsiteX590" fmla="*/ 18695 w 19998"/>
                <a:gd name="connsiteY590" fmla="*/ 8093 h 19998"/>
                <a:gd name="connsiteX591" fmla="*/ 18614 w 19998"/>
                <a:gd name="connsiteY591" fmla="*/ 7997 h 19998"/>
                <a:gd name="connsiteX592" fmla="*/ 18304 w 19998"/>
                <a:gd name="connsiteY59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28 w 19998"/>
                <a:gd name="connsiteY215" fmla="*/ 18957 h 19998"/>
                <a:gd name="connsiteX216" fmla="*/ 8150 w 19998"/>
                <a:gd name="connsiteY216" fmla="*/ 19142 h 19998"/>
                <a:gd name="connsiteX217" fmla="*/ 8007 w 19998"/>
                <a:gd name="connsiteY217" fmla="*/ 19119 h 19998"/>
                <a:gd name="connsiteX218" fmla="*/ 7676 w 19998"/>
                <a:gd name="connsiteY218" fmla="*/ 19119 h 19998"/>
                <a:gd name="connsiteX219" fmla="*/ 7511 w 19998"/>
                <a:gd name="connsiteY219" fmla="*/ 19159 h 19998"/>
                <a:gd name="connsiteX220" fmla="*/ 6892 w 19998"/>
                <a:gd name="connsiteY220" fmla="*/ 19102 h 19998"/>
                <a:gd name="connsiteX221" fmla="*/ 6730 w 19998"/>
                <a:gd name="connsiteY221" fmla="*/ 18877 h 19998"/>
                <a:gd name="connsiteX222" fmla="*/ 6599 w 19998"/>
                <a:gd name="connsiteY222" fmla="*/ 18837 h 19998"/>
                <a:gd name="connsiteX223" fmla="*/ 6478 w 19998"/>
                <a:gd name="connsiteY223" fmla="*/ 18731 h 19998"/>
                <a:gd name="connsiteX224" fmla="*/ 6254 w 19998"/>
                <a:gd name="connsiteY224" fmla="*/ 18858 h 19998"/>
                <a:gd name="connsiteX225" fmla="*/ 6149 w 19998"/>
                <a:gd name="connsiteY225" fmla="*/ 18773 h 19998"/>
                <a:gd name="connsiteX226" fmla="*/ 6066 w 19998"/>
                <a:gd name="connsiteY226" fmla="*/ 18877 h 19998"/>
                <a:gd name="connsiteX227" fmla="*/ 5861 w 19998"/>
                <a:gd name="connsiteY227" fmla="*/ 18632 h 19998"/>
                <a:gd name="connsiteX228" fmla="*/ 5732 w 19998"/>
                <a:gd name="connsiteY228" fmla="*/ 18447 h 19998"/>
                <a:gd name="connsiteX229" fmla="*/ 5075 w 19998"/>
                <a:gd name="connsiteY229" fmla="*/ 18310 h 19998"/>
                <a:gd name="connsiteX230" fmla="*/ 4806 w 19998"/>
                <a:gd name="connsiteY230" fmla="*/ 18165 h 19998"/>
                <a:gd name="connsiteX231" fmla="*/ 4725 w 19998"/>
                <a:gd name="connsiteY231" fmla="*/ 18247 h 19998"/>
                <a:gd name="connsiteX232" fmla="*/ 4515 w 19998"/>
                <a:gd name="connsiteY232" fmla="*/ 18101 h 19998"/>
                <a:gd name="connsiteX233" fmla="*/ 4684 w 19998"/>
                <a:gd name="connsiteY233" fmla="*/ 17737 h 19998"/>
                <a:gd name="connsiteX234" fmla="*/ 4415 w 19998"/>
                <a:gd name="connsiteY234" fmla="*/ 17634 h 19998"/>
                <a:gd name="connsiteX235" fmla="*/ 4294 w 19998"/>
                <a:gd name="connsiteY235" fmla="*/ 17594 h 19998"/>
                <a:gd name="connsiteX236" fmla="*/ 4103 w 19998"/>
                <a:gd name="connsiteY236" fmla="*/ 17617 h 19998"/>
                <a:gd name="connsiteX237" fmla="*/ 4063 w 19998"/>
                <a:gd name="connsiteY237" fmla="*/ 17495 h 19998"/>
                <a:gd name="connsiteX238" fmla="*/ 4025 w 19998"/>
                <a:gd name="connsiteY238" fmla="*/ 17432 h 19998"/>
                <a:gd name="connsiteX239" fmla="*/ 4251 w 19998"/>
                <a:gd name="connsiteY239" fmla="*/ 17389 h 19998"/>
                <a:gd name="connsiteX240" fmla="*/ 4251 w 19998"/>
                <a:gd name="connsiteY240" fmla="*/ 17373 h 19998"/>
                <a:gd name="connsiteX241" fmla="*/ 4499 w 19998"/>
                <a:gd name="connsiteY241" fmla="*/ 17084 h 19998"/>
                <a:gd name="connsiteX242" fmla="*/ 5037 w 19998"/>
                <a:gd name="connsiteY242" fmla="*/ 14969 h 19998"/>
                <a:gd name="connsiteX243" fmla="*/ 5011 w 19998"/>
                <a:gd name="connsiteY243" fmla="*/ 14767 h 19998"/>
                <a:gd name="connsiteX244" fmla="*/ 5218 w 19998"/>
                <a:gd name="connsiteY244" fmla="*/ 14525 h 19998"/>
                <a:gd name="connsiteX245" fmla="*/ 5427 w 19998"/>
                <a:gd name="connsiteY245" fmla="*/ 14583 h 19998"/>
                <a:gd name="connsiteX246" fmla="*/ 5444 w 19998"/>
                <a:gd name="connsiteY246" fmla="*/ 14525 h 19998"/>
                <a:gd name="connsiteX247" fmla="*/ 5387 w 19998"/>
                <a:gd name="connsiteY247" fmla="*/ 14464 h 19998"/>
                <a:gd name="connsiteX248" fmla="*/ 5427 w 19998"/>
                <a:gd name="connsiteY248" fmla="*/ 14485 h 19998"/>
                <a:gd name="connsiteX249" fmla="*/ 5427 w 19998"/>
                <a:gd name="connsiteY249" fmla="*/ 14464 h 19998"/>
                <a:gd name="connsiteX250" fmla="*/ 5218 w 19998"/>
                <a:gd name="connsiteY250" fmla="*/ 14318 h 19998"/>
                <a:gd name="connsiteX251" fmla="*/ 5075 w 19998"/>
                <a:gd name="connsiteY251" fmla="*/ 14647 h 19998"/>
                <a:gd name="connsiteX252" fmla="*/ 5037 w 19998"/>
                <a:gd name="connsiteY252" fmla="*/ 14623 h 19998"/>
                <a:gd name="connsiteX253" fmla="*/ 5427 w 19998"/>
                <a:gd name="connsiteY253" fmla="*/ 12509 h 19998"/>
                <a:gd name="connsiteX254" fmla="*/ 5470 w 19998"/>
                <a:gd name="connsiteY254" fmla="*/ 12492 h 19998"/>
                <a:gd name="connsiteX255" fmla="*/ 5511 w 19998"/>
                <a:gd name="connsiteY255" fmla="*/ 12548 h 19998"/>
                <a:gd name="connsiteX256" fmla="*/ 5961 w 19998"/>
                <a:gd name="connsiteY256" fmla="*/ 13284 h 19998"/>
                <a:gd name="connsiteX257" fmla="*/ 6352 w 19998"/>
                <a:gd name="connsiteY257" fmla="*/ 14017 h 19998"/>
                <a:gd name="connsiteX258" fmla="*/ 6352 w 19998"/>
                <a:gd name="connsiteY258" fmla="*/ 13808 h 19998"/>
                <a:gd name="connsiteX259" fmla="*/ 6001 w 19998"/>
                <a:gd name="connsiteY259" fmla="*/ 13058 h 19998"/>
                <a:gd name="connsiteX260" fmla="*/ 5675 w 19998"/>
                <a:gd name="connsiteY260" fmla="*/ 12532 h 19998"/>
                <a:gd name="connsiteX261" fmla="*/ 5551 w 19998"/>
                <a:gd name="connsiteY261" fmla="*/ 12410 h 19998"/>
                <a:gd name="connsiteX262" fmla="*/ 5258 w 19998"/>
                <a:gd name="connsiteY262" fmla="*/ 12227 h 19998"/>
                <a:gd name="connsiteX263" fmla="*/ 5242 w 19998"/>
                <a:gd name="connsiteY263" fmla="*/ 12243 h 19998"/>
                <a:gd name="connsiteX264" fmla="*/ 5175 w 19998"/>
                <a:gd name="connsiteY264" fmla="*/ 11961 h 19998"/>
                <a:gd name="connsiteX265" fmla="*/ 5363 w 19998"/>
                <a:gd name="connsiteY265" fmla="*/ 11961 h 19998"/>
                <a:gd name="connsiteX266" fmla="*/ 5487 w 19998"/>
                <a:gd name="connsiteY266" fmla="*/ 11653 h 19998"/>
                <a:gd name="connsiteX267" fmla="*/ 5470 w 19998"/>
                <a:gd name="connsiteY267" fmla="*/ 11653 h 19998"/>
                <a:gd name="connsiteX268" fmla="*/ 5470 w 19998"/>
                <a:gd name="connsiteY268" fmla="*/ 11637 h 19998"/>
                <a:gd name="connsiteX269" fmla="*/ 5444 w 19998"/>
                <a:gd name="connsiteY269" fmla="*/ 11268 h 19998"/>
                <a:gd name="connsiteX270" fmla="*/ 5339 w 19998"/>
                <a:gd name="connsiteY270" fmla="*/ 11146 h 19998"/>
                <a:gd name="connsiteX271" fmla="*/ 5251 w 19998"/>
                <a:gd name="connsiteY271" fmla="*/ 10849 h 19998"/>
                <a:gd name="connsiteX272" fmla="*/ 4784 w 19998"/>
                <a:gd name="connsiteY272" fmla="*/ 10539 h 19998"/>
                <a:gd name="connsiteX273" fmla="*/ 4603 w 19998"/>
                <a:gd name="connsiteY273" fmla="*/ 10497 h 19998"/>
                <a:gd name="connsiteX274" fmla="*/ 4620 w 19998"/>
                <a:gd name="connsiteY274" fmla="*/ 10476 h 19998"/>
                <a:gd name="connsiteX275" fmla="*/ 3877 w 19998"/>
                <a:gd name="connsiteY275" fmla="*/ 9395 h 19998"/>
                <a:gd name="connsiteX276" fmla="*/ 3941 w 19998"/>
                <a:gd name="connsiteY276" fmla="*/ 9353 h 19998"/>
                <a:gd name="connsiteX277" fmla="*/ 3918 w 19998"/>
                <a:gd name="connsiteY277" fmla="*/ 9353 h 19998"/>
                <a:gd name="connsiteX278" fmla="*/ 4168 w 19998"/>
                <a:gd name="connsiteY278" fmla="*/ 9071 h 19998"/>
                <a:gd name="connsiteX279" fmla="*/ 3753 w 19998"/>
                <a:gd name="connsiteY279" fmla="*/ 8829 h 19998"/>
                <a:gd name="connsiteX280" fmla="*/ 3899 w 19998"/>
                <a:gd name="connsiteY280" fmla="*/ 8645 h 19998"/>
                <a:gd name="connsiteX281" fmla="*/ 3899 w 19998"/>
                <a:gd name="connsiteY281" fmla="*/ 8521 h 19998"/>
                <a:gd name="connsiteX282" fmla="*/ 4472 w 19998"/>
                <a:gd name="connsiteY282" fmla="*/ 8666 h 19998"/>
                <a:gd name="connsiteX283" fmla="*/ 3877 w 19998"/>
                <a:gd name="connsiteY283" fmla="*/ 8457 h 19998"/>
                <a:gd name="connsiteX284" fmla="*/ 3689 w 19998"/>
                <a:gd name="connsiteY284" fmla="*/ 8587 h 19998"/>
                <a:gd name="connsiteX285" fmla="*/ 3360 w 19998"/>
                <a:gd name="connsiteY285" fmla="*/ 8401 h 19998"/>
                <a:gd name="connsiteX286" fmla="*/ 3303 w 19998"/>
                <a:gd name="connsiteY286" fmla="*/ 8239 h 19998"/>
                <a:gd name="connsiteX287" fmla="*/ 3465 w 19998"/>
                <a:gd name="connsiteY287" fmla="*/ 8077 h 19998"/>
                <a:gd name="connsiteX288" fmla="*/ 3344 w 19998"/>
                <a:gd name="connsiteY288" fmla="*/ 7910 h 19998"/>
                <a:gd name="connsiteX289" fmla="*/ 2844 w 19998"/>
                <a:gd name="connsiteY289" fmla="*/ 7933 h 19998"/>
                <a:gd name="connsiteX290" fmla="*/ 3115 w 19998"/>
                <a:gd name="connsiteY290" fmla="*/ 7651 h 19998"/>
                <a:gd name="connsiteX291" fmla="*/ 2477 w 19998"/>
                <a:gd name="connsiteY291" fmla="*/ 7750 h 19998"/>
                <a:gd name="connsiteX292" fmla="*/ 2477 w 19998"/>
                <a:gd name="connsiteY292" fmla="*/ 7973 h 19998"/>
                <a:gd name="connsiteX293" fmla="*/ 2127 w 19998"/>
                <a:gd name="connsiteY293" fmla="*/ 7442 h 19998"/>
                <a:gd name="connsiteX294" fmla="*/ 1831 w 19998"/>
                <a:gd name="connsiteY294" fmla="*/ 7261 h 19998"/>
                <a:gd name="connsiteX295" fmla="*/ 1260 w 19998"/>
                <a:gd name="connsiteY295" fmla="*/ 6996 h 19998"/>
                <a:gd name="connsiteX296" fmla="*/ 1276 w 19998"/>
                <a:gd name="connsiteY296" fmla="*/ 6975 h 19998"/>
                <a:gd name="connsiteX297" fmla="*/ 1260 w 19998"/>
                <a:gd name="connsiteY297" fmla="*/ 6958 h 19998"/>
                <a:gd name="connsiteX298" fmla="*/ 1172 w 19998"/>
                <a:gd name="connsiteY298" fmla="*/ 6892 h 19998"/>
                <a:gd name="connsiteX299" fmla="*/ 886 w 19998"/>
                <a:gd name="connsiteY299" fmla="*/ 6975 h 19998"/>
                <a:gd name="connsiteX300" fmla="*/ 679 w 19998"/>
                <a:gd name="connsiteY300" fmla="*/ 7099 h 19998"/>
                <a:gd name="connsiteX301" fmla="*/ 533 w 19998"/>
                <a:gd name="connsiteY301" fmla="*/ 7078 h 19998"/>
                <a:gd name="connsiteX302" fmla="*/ 533 w 19998"/>
                <a:gd name="connsiteY302" fmla="*/ 7022 h 19998"/>
                <a:gd name="connsiteX303" fmla="*/ 574 w 19998"/>
                <a:gd name="connsiteY303" fmla="*/ 6996 h 19998"/>
                <a:gd name="connsiteX304" fmla="*/ 305 w 19998"/>
                <a:gd name="connsiteY304" fmla="*/ 6568 h 19998"/>
                <a:gd name="connsiteX305" fmla="*/ 264 w 19998"/>
                <a:gd name="connsiteY305" fmla="*/ 6594 h 19998"/>
                <a:gd name="connsiteX306" fmla="*/ 164 w 19998"/>
                <a:gd name="connsiteY306" fmla="*/ 6528 h 19998"/>
                <a:gd name="connsiteX307" fmla="*/ 0 w 19998"/>
                <a:gd name="connsiteY307" fmla="*/ 6490 h 19998"/>
                <a:gd name="connsiteX308" fmla="*/ 17 w 19998"/>
                <a:gd name="connsiteY308" fmla="*/ 6465 h 19998"/>
                <a:gd name="connsiteX309" fmla="*/ 57 w 19998"/>
                <a:gd name="connsiteY309" fmla="*/ 6465 h 19998"/>
                <a:gd name="connsiteX310" fmla="*/ 695 w 19998"/>
                <a:gd name="connsiteY310" fmla="*/ 6408 h 19998"/>
                <a:gd name="connsiteX311" fmla="*/ 760 w 19998"/>
                <a:gd name="connsiteY311" fmla="*/ 6262 h 19998"/>
                <a:gd name="connsiteX312" fmla="*/ 433 w 19998"/>
                <a:gd name="connsiteY312" fmla="*/ 6084 h 19998"/>
                <a:gd name="connsiteX313" fmla="*/ 348 w 19998"/>
                <a:gd name="connsiteY313" fmla="*/ 6204 h 19998"/>
                <a:gd name="connsiteX314" fmla="*/ 329 w 19998"/>
                <a:gd name="connsiteY314" fmla="*/ 6204 h 19998"/>
                <a:gd name="connsiteX315" fmla="*/ 305 w 19998"/>
                <a:gd name="connsiteY315" fmla="*/ 6060 h 19998"/>
                <a:gd name="connsiteX316" fmla="*/ 348 w 19998"/>
                <a:gd name="connsiteY316" fmla="*/ 6044 h 19998"/>
                <a:gd name="connsiteX317" fmla="*/ 348 w 19998"/>
                <a:gd name="connsiteY317" fmla="*/ 5997 h 19998"/>
                <a:gd name="connsiteX318" fmla="*/ 248 w 19998"/>
                <a:gd name="connsiteY318" fmla="*/ 5997 h 19998"/>
                <a:gd name="connsiteX319" fmla="*/ 221 w 19998"/>
                <a:gd name="connsiteY319" fmla="*/ 5938 h 19998"/>
                <a:gd name="connsiteX320" fmla="*/ 329 w 19998"/>
                <a:gd name="connsiteY320" fmla="*/ 5938 h 19998"/>
                <a:gd name="connsiteX321" fmla="*/ 348 w 19998"/>
                <a:gd name="connsiteY321" fmla="*/ 5818 h 19998"/>
                <a:gd name="connsiteX322" fmla="*/ 391 w 19998"/>
                <a:gd name="connsiteY322" fmla="*/ 5818 h 19998"/>
                <a:gd name="connsiteX323" fmla="*/ 369 w 19998"/>
                <a:gd name="connsiteY323" fmla="*/ 5917 h 19998"/>
                <a:gd name="connsiteX324" fmla="*/ 433 w 19998"/>
                <a:gd name="connsiteY324" fmla="*/ 5877 h 19998"/>
                <a:gd name="connsiteX325" fmla="*/ 433 w 19998"/>
                <a:gd name="connsiteY325" fmla="*/ 5898 h 19998"/>
                <a:gd name="connsiteX326" fmla="*/ 410 w 19998"/>
                <a:gd name="connsiteY326" fmla="*/ 5917 h 19998"/>
                <a:gd name="connsiteX327" fmla="*/ 555 w 19998"/>
                <a:gd name="connsiteY327" fmla="*/ 5938 h 19998"/>
                <a:gd name="connsiteX328" fmla="*/ 555 w 19998"/>
                <a:gd name="connsiteY328" fmla="*/ 5955 h 19998"/>
                <a:gd name="connsiteX329" fmla="*/ 738 w 19998"/>
                <a:gd name="connsiteY329" fmla="*/ 5938 h 19998"/>
                <a:gd name="connsiteX330" fmla="*/ 695 w 19998"/>
                <a:gd name="connsiteY330" fmla="*/ 5835 h 19998"/>
                <a:gd name="connsiteX331" fmla="*/ 655 w 19998"/>
                <a:gd name="connsiteY331" fmla="*/ 5835 h 19998"/>
                <a:gd name="connsiteX332" fmla="*/ 598 w 19998"/>
                <a:gd name="connsiteY332" fmla="*/ 5736 h 19998"/>
                <a:gd name="connsiteX333" fmla="*/ 141 w 19998"/>
                <a:gd name="connsiteY333" fmla="*/ 5778 h 19998"/>
                <a:gd name="connsiteX334" fmla="*/ 141 w 19998"/>
                <a:gd name="connsiteY334" fmla="*/ 5795 h 19998"/>
                <a:gd name="connsiteX335" fmla="*/ 17 w 19998"/>
                <a:gd name="connsiteY335" fmla="*/ 5818 h 19998"/>
                <a:gd name="connsiteX336" fmla="*/ 141 w 19998"/>
                <a:gd name="connsiteY336" fmla="*/ 5287 h 19998"/>
                <a:gd name="connsiteX337" fmla="*/ 181 w 19998"/>
                <a:gd name="connsiteY337" fmla="*/ 5268 h 19998"/>
                <a:gd name="connsiteX338" fmla="*/ 348 w 19998"/>
                <a:gd name="connsiteY338" fmla="*/ 5247 h 19998"/>
                <a:gd name="connsiteX339" fmla="*/ 450 w 19998"/>
                <a:gd name="connsiteY339" fmla="*/ 5149 h 19998"/>
                <a:gd name="connsiteX340" fmla="*/ 617 w 19998"/>
                <a:gd name="connsiteY340" fmla="*/ 5149 h 19998"/>
                <a:gd name="connsiteX341" fmla="*/ 803 w 19998"/>
                <a:gd name="connsiteY341" fmla="*/ 5085 h 19998"/>
                <a:gd name="connsiteX342" fmla="*/ 826 w 19998"/>
                <a:gd name="connsiteY342" fmla="*/ 5106 h 19998"/>
                <a:gd name="connsiteX343" fmla="*/ 803 w 19998"/>
                <a:gd name="connsiteY343" fmla="*/ 5149 h 19998"/>
                <a:gd name="connsiteX344" fmla="*/ 1276 w 19998"/>
                <a:gd name="connsiteY344" fmla="*/ 5022 h 19998"/>
                <a:gd name="connsiteX345" fmla="*/ 1276 w 19998"/>
                <a:gd name="connsiteY345" fmla="*/ 5003 h 19998"/>
                <a:gd name="connsiteX346" fmla="*/ 1276 w 19998"/>
                <a:gd name="connsiteY346" fmla="*/ 5022 h 19998"/>
                <a:gd name="connsiteX347" fmla="*/ 1298 w 19998"/>
                <a:gd name="connsiteY347" fmla="*/ 5022 h 19998"/>
                <a:gd name="connsiteX348" fmla="*/ 1341 w 19998"/>
                <a:gd name="connsiteY348" fmla="*/ 5165 h 19998"/>
                <a:gd name="connsiteX349" fmla="*/ 1524 w 19998"/>
                <a:gd name="connsiteY349" fmla="*/ 5069 h 19998"/>
                <a:gd name="connsiteX350" fmla="*/ 1562 w 19998"/>
                <a:gd name="connsiteY350" fmla="*/ 5069 h 19998"/>
                <a:gd name="connsiteX351" fmla="*/ 1815 w 19998"/>
                <a:gd name="connsiteY351" fmla="*/ 5125 h 19998"/>
                <a:gd name="connsiteX352" fmla="*/ 1936 w 19998"/>
                <a:gd name="connsiteY352" fmla="*/ 5165 h 19998"/>
                <a:gd name="connsiteX353" fmla="*/ 1936 w 19998"/>
                <a:gd name="connsiteY353" fmla="*/ 5149 h 19998"/>
                <a:gd name="connsiteX354" fmla="*/ 1979 w 19998"/>
                <a:gd name="connsiteY354" fmla="*/ 5003 h 19998"/>
                <a:gd name="connsiteX355" fmla="*/ 1936 w 19998"/>
                <a:gd name="connsiteY355" fmla="*/ 4939 h 19998"/>
                <a:gd name="connsiteX356" fmla="*/ 2103 w 19998"/>
                <a:gd name="connsiteY356" fmla="*/ 4820 h 19998"/>
                <a:gd name="connsiteX357" fmla="*/ 2496 w 19998"/>
                <a:gd name="connsiteY357" fmla="*/ 4777 h 19998"/>
                <a:gd name="connsiteX358" fmla="*/ 2536 w 19998"/>
                <a:gd name="connsiteY358" fmla="*/ 4860 h 19998"/>
                <a:gd name="connsiteX359" fmla="*/ 2722 w 19998"/>
                <a:gd name="connsiteY359" fmla="*/ 4761 h 19998"/>
                <a:gd name="connsiteX360" fmla="*/ 2722 w 19998"/>
                <a:gd name="connsiteY360" fmla="*/ 4900 h 19998"/>
                <a:gd name="connsiteX361" fmla="*/ 2805 w 19998"/>
                <a:gd name="connsiteY361" fmla="*/ 4923 h 19998"/>
                <a:gd name="connsiteX362" fmla="*/ 2970 w 19998"/>
                <a:gd name="connsiteY362" fmla="*/ 5189 h 19998"/>
                <a:gd name="connsiteX363" fmla="*/ 3256 w 19998"/>
                <a:gd name="connsiteY363" fmla="*/ 5673 h 19998"/>
                <a:gd name="connsiteX364" fmla="*/ 3608 w 19998"/>
                <a:gd name="connsiteY364" fmla="*/ 5391 h 19998"/>
                <a:gd name="connsiteX365" fmla="*/ 3860 w 19998"/>
                <a:gd name="connsiteY365" fmla="*/ 5268 h 19998"/>
                <a:gd name="connsiteX366" fmla="*/ 3999 w 19998"/>
                <a:gd name="connsiteY366" fmla="*/ 5534 h 19998"/>
                <a:gd name="connsiteX367" fmla="*/ 4351 w 19998"/>
                <a:gd name="connsiteY367" fmla="*/ 5351 h 19998"/>
                <a:gd name="connsiteX368" fmla="*/ 4580 w 19998"/>
                <a:gd name="connsiteY368" fmla="*/ 5268 h 19998"/>
                <a:gd name="connsiteX369" fmla="*/ 4580 w 19998"/>
                <a:gd name="connsiteY369" fmla="*/ 5471 h 19998"/>
                <a:gd name="connsiteX370" fmla="*/ 4994 w 19998"/>
                <a:gd name="connsiteY370" fmla="*/ 5449 h 19998"/>
                <a:gd name="connsiteX371" fmla="*/ 5323 w 19998"/>
                <a:gd name="connsiteY371" fmla="*/ 5471 h 19998"/>
                <a:gd name="connsiteX372" fmla="*/ 5242 w 19998"/>
                <a:gd name="connsiteY372" fmla="*/ 5407 h 19998"/>
                <a:gd name="connsiteX373" fmla="*/ 4994 w 19998"/>
                <a:gd name="connsiteY373" fmla="*/ 5003 h 19998"/>
                <a:gd name="connsiteX374" fmla="*/ 4970 w 19998"/>
                <a:gd name="connsiteY374" fmla="*/ 5003 h 19998"/>
                <a:gd name="connsiteX375" fmla="*/ 5054 w 19998"/>
                <a:gd name="connsiteY375" fmla="*/ 4618 h 19998"/>
                <a:gd name="connsiteX376" fmla="*/ 5054 w 19998"/>
                <a:gd name="connsiteY376" fmla="*/ 4601 h 19998"/>
                <a:gd name="connsiteX377" fmla="*/ 5037 w 19998"/>
                <a:gd name="connsiteY377" fmla="*/ 4618 h 19998"/>
                <a:gd name="connsiteX378" fmla="*/ 5011 w 19998"/>
                <a:gd name="connsiteY378" fmla="*/ 4131 h 19998"/>
                <a:gd name="connsiteX379" fmla="*/ 4642 w 19998"/>
                <a:gd name="connsiteY379" fmla="*/ 3335 h 19998"/>
                <a:gd name="connsiteX380" fmla="*/ 4663 w 19998"/>
                <a:gd name="connsiteY380" fmla="*/ 3092 h 19998"/>
                <a:gd name="connsiteX381" fmla="*/ 4563 w 19998"/>
                <a:gd name="connsiteY381" fmla="*/ 3050 h 19998"/>
                <a:gd name="connsiteX382" fmla="*/ 4684 w 19998"/>
                <a:gd name="connsiteY382" fmla="*/ 2947 h 19998"/>
                <a:gd name="connsiteX383" fmla="*/ 5242 w 19998"/>
                <a:gd name="connsiteY383" fmla="*/ 3092 h 19998"/>
                <a:gd name="connsiteX384" fmla="*/ 5258 w 19998"/>
                <a:gd name="connsiteY384" fmla="*/ 3029 h 19998"/>
                <a:gd name="connsiteX385" fmla="*/ 5570 w 19998"/>
                <a:gd name="connsiteY385" fmla="*/ 3050 h 19998"/>
                <a:gd name="connsiteX386" fmla="*/ 5632 w 19998"/>
                <a:gd name="connsiteY386" fmla="*/ 3252 h 19998"/>
                <a:gd name="connsiteX387" fmla="*/ 5592 w 19998"/>
                <a:gd name="connsiteY387" fmla="*/ 3252 h 19998"/>
                <a:gd name="connsiteX388" fmla="*/ 5570 w 19998"/>
                <a:gd name="connsiteY388" fmla="*/ 3316 h 19998"/>
                <a:gd name="connsiteX389" fmla="*/ 5511 w 19998"/>
                <a:gd name="connsiteY389" fmla="*/ 3316 h 19998"/>
                <a:gd name="connsiteX390" fmla="*/ 5675 w 19998"/>
                <a:gd name="connsiteY390" fmla="*/ 3800 h 19998"/>
                <a:gd name="connsiteX391" fmla="*/ 5649 w 19998"/>
                <a:gd name="connsiteY391" fmla="*/ 3826 h 19998"/>
                <a:gd name="connsiteX392" fmla="*/ 5732 w 19998"/>
                <a:gd name="connsiteY392" fmla="*/ 3842 h 19998"/>
                <a:gd name="connsiteX393" fmla="*/ 5713 w 19998"/>
                <a:gd name="connsiteY393" fmla="*/ 3842 h 19998"/>
                <a:gd name="connsiteX394" fmla="*/ 5732 w 19998"/>
                <a:gd name="connsiteY394" fmla="*/ 3882 h 19998"/>
                <a:gd name="connsiteX395" fmla="*/ 5775 w 19998"/>
                <a:gd name="connsiteY395" fmla="*/ 3882 h 19998"/>
                <a:gd name="connsiteX396" fmla="*/ 5861 w 19998"/>
                <a:gd name="connsiteY396" fmla="*/ 3762 h 19998"/>
                <a:gd name="connsiteX397" fmla="*/ 6499 w 19998"/>
                <a:gd name="connsiteY397" fmla="*/ 3906 h 19998"/>
                <a:gd name="connsiteX398" fmla="*/ 7611 w 19998"/>
                <a:gd name="connsiteY398" fmla="*/ 3826 h 19998"/>
                <a:gd name="connsiteX399" fmla="*/ 7923 w 19998"/>
                <a:gd name="connsiteY399" fmla="*/ 3722 h 19998"/>
                <a:gd name="connsiteX400" fmla="*/ 8045 w 19998"/>
                <a:gd name="connsiteY400" fmla="*/ 3703 h 19998"/>
                <a:gd name="connsiteX401" fmla="*/ 7611 w 19998"/>
                <a:gd name="connsiteY401" fmla="*/ 3600 h 19998"/>
                <a:gd name="connsiteX402" fmla="*/ 7611 w 19998"/>
                <a:gd name="connsiteY402" fmla="*/ 3581 h 19998"/>
                <a:gd name="connsiteX403" fmla="*/ 7799 w 19998"/>
                <a:gd name="connsiteY403" fmla="*/ 3092 h 19998"/>
                <a:gd name="connsiteX404" fmla="*/ 9574 w 19998"/>
                <a:gd name="connsiteY404" fmla="*/ 2317 h 19998"/>
                <a:gd name="connsiteX405" fmla="*/ 9843 w 19998"/>
                <a:gd name="connsiteY405" fmla="*/ 1993 h 19998"/>
                <a:gd name="connsiteX406" fmla="*/ 9902 w 19998"/>
                <a:gd name="connsiteY406" fmla="*/ 2051 h 19998"/>
                <a:gd name="connsiteX407" fmla="*/ 10031 w 19998"/>
                <a:gd name="connsiteY407" fmla="*/ 2051 h 19998"/>
                <a:gd name="connsiteX408" fmla="*/ 9964 w 19998"/>
                <a:gd name="connsiteY408" fmla="*/ 1972 h 19998"/>
                <a:gd name="connsiteX409" fmla="*/ 9943 w 19998"/>
                <a:gd name="connsiteY409" fmla="*/ 1993 h 19998"/>
                <a:gd name="connsiteX410" fmla="*/ 9843 w 19998"/>
                <a:gd name="connsiteY410" fmla="*/ 1645 h 19998"/>
                <a:gd name="connsiteX411" fmla="*/ 9902 w 19998"/>
                <a:gd name="connsiteY411" fmla="*/ 1645 h 19998"/>
                <a:gd name="connsiteX412" fmla="*/ 9902 w 19998"/>
                <a:gd name="connsiteY412" fmla="*/ 1628 h 19998"/>
                <a:gd name="connsiteX413" fmla="*/ 9902 w 19998"/>
                <a:gd name="connsiteY413" fmla="*/ 1607 h 19998"/>
                <a:gd name="connsiteX414" fmla="*/ 9843 w 19998"/>
                <a:gd name="connsiteY414" fmla="*/ 1542 h 19998"/>
                <a:gd name="connsiteX415" fmla="*/ 9886 w 19998"/>
                <a:gd name="connsiteY415" fmla="*/ 1260 h 19998"/>
                <a:gd name="connsiteX416" fmla="*/ 9926 w 19998"/>
                <a:gd name="connsiteY416" fmla="*/ 1243 h 19998"/>
                <a:gd name="connsiteX417" fmla="*/ 9886 w 19998"/>
                <a:gd name="connsiteY417" fmla="*/ 815 h 19998"/>
                <a:gd name="connsiteX418" fmla="*/ 9902 w 19998"/>
                <a:gd name="connsiteY418" fmla="*/ 815 h 19998"/>
                <a:gd name="connsiteX419" fmla="*/ 9886 w 19998"/>
                <a:gd name="connsiteY419" fmla="*/ 484 h 19998"/>
                <a:gd name="connsiteX420" fmla="*/ 10645 w 19998"/>
                <a:gd name="connsiteY420" fmla="*/ 186 h 19998"/>
                <a:gd name="connsiteX421" fmla="*/ 11307 w 19998"/>
                <a:gd name="connsiteY421" fmla="*/ 0 h 19998"/>
                <a:gd name="connsiteX422" fmla="*/ 11431 w 19998"/>
                <a:gd name="connsiteY422" fmla="*/ 324 h 19998"/>
                <a:gd name="connsiteX423" fmla="*/ 11431 w 19998"/>
                <a:gd name="connsiteY423" fmla="*/ 630 h 19998"/>
                <a:gd name="connsiteX424" fmla="*/ 11577 w 19998"/>
                <a:gd name="connsiteY424" fmla="*/ 630 h 19998"/>
                <a:gd name="connsiteX425" fmla="*/ 11700 w 19998"/>
                <a:gd name="connsiteY425" fmla="*/ 832 h 19998"/>
                <a:gd name="connsiteX426" fmla="*/ 11822 w 19998"/>
                <a:gd name="connsiteY426" fmla="*/ 895 h 19998"/>
                <a:gd name="connsiteX427" fmla="*/ 12158 w 19998"/>
                <a:gd name="connsiteY427" fmla="*/ 670 h 19998"/>
                <a:gd name="connsiteX428" fmla="*/ 12279 w 19998"/>
                <a:gd name="connsiteY428" fmla="*/ 792 h 19998"/>
                <a:gd name="connsiteX429" fmla="*/ 12255 w 19998"/>
                <a:gd name="connsiteY429" fmla="*/ 815 h 19998"/>
                <a:gd name="connsiteX430" fmla="*/ 12360 w 19998"/>
                <a:gd name="connsiteY430" fmla="*/ 895 h 19998"/>
                <a:gd name="connsiteX431" fmla="*/ 12360 w 19998"/>
                <a:gd name="connsiteY431" fmla="*/ 912 h 19998"/>
                <a:gd name="connsiteX432" fmla="*/ 12339 w 19998"/>
                <a:gd name="connsiteY432" fmla="*/ 935 h 19998"/>
                <a:gd name="connsiteX433" fmla="*/ 12548 w 19998"/>
                <a:gd name="connsiteY433" fmla="*/ 1342 h 19998"/>
                <a:gd name="connsiteX434" fmla="*/ 12753 w 19998"/>
                <a:gd name="connsiteY434" fmla="*/ 1260 h 19998"/>
                <a:gd name="connsiteX435" fmla="*/ 12729 w 19998"/>
                <a:gd name="connsiteY435" fmla="*/ 1363 h 19998"/>
                <a:gd name="connsiteX436" fmla="*/ 12834 w 19998"/>
                <a:gd name="connsiteY436" fmla="*/ 1323 h 19998"/>
                <a:gd name="connsiteX437" fmla="*/ 12853 w 19998"/>
                <a:gd name="connsiteY437" fmla="*/ 1342 h 19998"/>
                <a:gd name="connsiteX438" fmla="*/ 12901 w 19998"/>
                <a:gd name="connsiteY438" fmla="*/ 1342 h 19998"/>
                <a:gd name="connsiteX439" fmla="*/ 13039 w 19998"/>
                <a:gd name="connsiteY439" fmla="*/ 1769 h 19998"/>
                <a:gd name="connsiteX440" fmla="*/ 13039 w 19998"/>
                <a:gd name="connsiteY440" fmla="*/ 1751 h 19998"/>
                <a:gd name="connsiteX441" fmla="*/ 13065 w 19998"/>
                <a:gd name="connsiteY441" fmla="*/ 1751 h 19998"/>
                <a:gd name="connsiteX442" fmla="*/ 13082 w 19998"/>
                <a:gd name="connsiteY442" fmla="*/ 1671 h 19998"/>
                <a:gd name="connsiteX443" fmla="*/ 13186 w 19998"/>
                <a:gd name="connsiteY443" fmla="*/ 1645 h 19998"/>
                <a:gd name="connsiteX444" fmla="*/ 13203 w 19998"/>
                <a:gd name="connsiteY444" fmla="*/ 1671 h 19998"/>
                <a:gd name="connsiteX445" fmla="*/ 13203 w 19998"/>
                <a:gd name="connsiteY445" fmla="*/ 1645 h 19998"/>
                <a:gd name="connsiteX446" fmla="*/ 13267 w 19998"/>
                <a:gd name="connsiteY446" fmla="*/ 1645 h 19998"/>
                <a:gd name="connsiteX447" fmla="*/ 13267 w 19998"/>
                <a:gd name="connsiteY447" fmla="*/ 1671 h 19998"/>
                <a:gd name="connsiteX448" fmla="*/ 13308 w 19998"/>
                <a:gd name="connsiteY448" fmla="*/ 1687 h 19998"/>
                <a:gd name="connsiteX449" fmla="*/ 13308 w 19998"/>
                <a:gd name="connsiteY449" fmla="*/ 1711 h 19998"/>
                <a:gd name="connsiteX450" fmla="*/ 13515 w 19998"/>
                <a:gd name="connsiteY450" fmla="*/ 1628 h 19998"/>
                <a:gd name="connsiteX451" fmla="*/ 13598 w 19998"/>
                <a:gd name="connsiteY451" fmla="*/ 1751 h 19998"/>
                <a:gd name="connsiteX452" fmla="*/ 13660 w 19998"/>
                <a:gd name="connsiteY452" fmla="*/ 1769 h 19998"/>
                <a:gd name="connsiteX453" fmla="*/ 13660 w 19998"/>
                <a:gd name="connsiteY453" fmla="*/ 1833 h 19998"/>
                <a:gd name="connsiteX454" fmla="*/ 13677 w 19998"/>
                <a:gd name="connsiteY454" fmla="*/ 1833 h 19998"/>
                <a:gd name="connsiteX455" fmla="*/ 13677 w 19998"/>
                <a:gd name="connsiteY455" fmla="*/ 1849 h 19998"/>
                <a:gd name="connsiteX456" fmla="*/ 13725 w 19998"/>
                <a:gd name="connsiteY456" fmla="*/ 1849 h 19998"/>
                <a:gd name="connsiteX457" fmla="*/ 13703 w 19998"/>
                <a:gd name="connsiteY457" fmla="*/ 1833 h 19998"/>
                <a:gd name="connsiteX458" fmla="*/ 13725 w 19998"/>
                <a:gd name="connsiteY458" fmla="*/ 1791 h 19998"/>
                <a:gd name="connsiteX459" fmla="*/ 13808 w 19998"/>
                <a:gd name="connsiteY459" fmla="*/ 1873 h 19998"/>
                <a:gd name="connsiteX460" fmla="*/ 13725 w 19998"/>
                <a:gd name="connsiteY460" fmla="*/ 2155 h 19998"/>
                <a:gd name="connsiteX461" fmla="*/ 13725 w 19998"/>
                <a:gd name="connsiteY461" fmla="*/ 2138 h 19998"/>
                <a:gd name="connsiteX462" fmla="*/ 13784 w 19998"/>
                <a:gd name="connsiteY462" fmla="*/ 2155 h 19998"/>
                <a:gd name="connsiteX463" fmla="*/ 13825 w 19998"/>
                <a:gd name="connsiteY463" fmla="*/ 2301 h 19998"/>
                <a:gd name="connsiteX464" fmla="*/ 13703 w 19998"/>
                <a:gd name="connsiteY464" fmla="*/ 2420 h 19998"/>
                <a:gd name="connsiteX465" fmla="*/ 13741 w 19998"/>
                <a:gd name="connsiteY465" fmla="*/ 2463 h 19998"/>
                <a:gd name="connsiteX466" fmla="*/ 13703 w 19998"/>
                <a:gd name="connsiteY466" fmla="*/ 2503 h 19998"/>
                <a:gd name="connsiteX467" fmla="*/ 13784 w 19998"/>
                <a:gd name="connsiteY467" fmla="*/ 2519 h 19998"/>
                <a:gd name="connsiteX468" fmla="*/ 13784 w 19998"/>
                <a:gd name="connsiteY468" fmla="*/ 2540 h 19998"/>
                <a:gd name="connsiteX469" fmla="*/ 13849 w 19998"/>
                <a:gd name="connsiteY469" fmla="*/ 2540 h 19998"/>
                <a:gd name="connsiteX470" fmla="*/ 14280 w 19998"/>
                <a:gd name="connsiteY470" fmla="*/ 2540 h 19998"/>
                <a:gd name="connsiteX471" fmla="*/ 14527 w 19998"/>
                <a:gd name="connsiteY471" fmla="*/ 2437 h 19998"/>
                <a:gd name="connsiteX472" fmla="*/ 14527 w 19998"/>
                <a:gd name="connsiteY472" fmla="*/ 2218 h 19998"/>
                <a:gd name="connsiteX473" fmla="*/ 14715 w 19998"/>
                <a:gd name="connsiteY473" fmla="*/ 2051 h 19998"/>
                <a:gd name="connsiteX474" fmla="*/ 14815 w 19998"/>
                <a:gd name="connsiteY474" fmla="*/ 2115 h 19998"/>
                <a:gd name="connsiteX475" fmla="*/ 14775 w 19998"/>
                <a:gd name="connsiteY475" fmla="*/ 2138 h 19998"/>
                <a:gd name="connsiteX476" fmla="*/ 14796 w 19998"/>
                <a:gd name="connsiteY476" fmla="*/ 2218 h 19998"/>
                <a:gd name="connsiteX477" fmla="*/ 14756 w 19998"/>
                <a:gd name="connsiteY477" fmla="*/ 2195 h 19998"/>
                <a:gd name="connsiteX478" fmla="*/ 14732 w 19998"/>
                <a:gd name="connsiteY478" fmla="*/ 2218 h 19998"/>
                <a:gd name="connsiteX479" fmla="*/ 14756 w 19998"/>
                <a:gd name="connsiteY479" fmla="*/ 2237 h 19998"/>
                <a:gd name="connsiteX480" fmla="*/ 14732 w 19998"/>
                <a:gd name="connsiteY480" fmla="*/ 2275 h 19998"/>
                <a:gd name="connsiteX481" fmla="*/ 14715 w 19998"/>
                <a:gd name="connsiteY481" fmla="*/ 2275 h 19998"/>
                <a:gd name="connsiteX482" fmla="*/ 14756 w 19998"/>
                <a:gd name="connsiteY482" fmla="*/ 2341 h 19998"/>
                <a:gd name="connsiteX483" fmla="*/ 14675 w 19998"/>
                <a:gd name="connsiteY483" fmla="*/ 2519 h 19998"/>
                <a:gd name="connsiteX484" fmla="*/ 14815 w 19998"/>
                <a:gd name="connsiteY484" fmla="*/ 2622 h 19998"/>
                <a:gd name="connsiteX485" fmla="*/ 14796 w 19998"/>
                <a:gd name="connsiteY485" fmla="*/ 2904 h 19998"/>
                <a:gd name="connsiteX486" fmla="*/ 14918 w 19998"/>
                <a:gd name="connsiteY486" fmla="*/ 2904 h 19998"/>
                <a:gd name="connsiteX487" fmla="*/ 14918 w 19998"/>
                <a:gd name="connsiteY487" fmla="*/ 2867 h 19998"/>
                <a:gd name="connsiteX488" fmla="*/ 15001 w 19998"/>
                <a:gd name="connsiteY488" fmla="*/ 2888 h 19998"/>
                <a:gd name="connsiteX489" fmla="*/ 15230 w 19998"/>
                <a:gd name="connsiteY489" fmla="*/ 3074 h 19998"/>
                <a:gd name="connsiteX490" fmla="*/ 15249 w 19998"/>
                <a:gd name="connsiteY490" fmla="*/ 3050 h 19998"/>
                <a:gd name="connsiteX491" fmla="*/ 15249 w 19998"/>
                <a:gd name="connsiteY491" fmla="*/ 3114 h 19998"/>
                <a:gd name="connsiteX492" fmla="*/ 15330 w 19998"/>
                <a:gd name="connsiteY492" fmla="*/ 3114 h 19998"/>
                <a:gd name="connsiteX493" fmla="*/ 15418 w 19998"/>
                <a:gd name="connsiteY493" fmla="*/ 3114 h 19998"/>
                <a:gd name="connsiteX494" fmla="*/ 15499 w 19998"/>
                <a:gd name="connsiteY494" fmla="*/ 3196 h 19998"/>
                <a:gd name="connsiteX495" fmla="*/ 15475 w 19998"/>
                <a:gd name="connsiteY495" fmla="*/ 3252 h 19998"/>
                <a:gd name="connsiteX496" fmla="*/ 15499 w 19998"/>
                <a:gd name="connsiteY496" fmla="*/ 3295 h 19998"/>
                <a:gd name="connsiteX497" fmla="*/ 15499 w 19998"/>
                <a:gd name="connsiteY497" fmla="*/ 3276 h 19998"/>
                <a:gd name="connsiteX498" fmla="*/ 15599 w 19998"/>
                <a:gd name="connsiteY498" fmla="*/ 3276 h 19998"/>
                <a:gd name="connsiteX499" fmla="*/ 15704 w 19998"/>
                <a:gd name="connsiteY499" fmla="*/ 3374 h 19998"/>
                <a:gd name="connsiteX500" fmla="*/ 15682 w 19998"/>
                <a:gd name="connsiteY500" fmla="*/ 3414 h 19998"/>
                <a:gd name="connsiteX501" fmla="*/ 15723 w 19998"/>
                <a:gd name="connsiteY501" fmla="*/ 3478 h 19998"/>
                <a:gd name="connsiteX502" fmla="*/ 15704 w 19998"/>
                <a:gd name="connsiteY502" fmla="*/ 3497 h 19998"/>
                <a:gd name="connsiteX503" fmla="*/ 15747 w 19998"/>
                <a:gd name="connsiteY503" fmla="*/ 3534 h 19998"/>
                <a:gd name="connsiteX504" fmla="*/ 15747 w 19998"/>
                <a:gd name="connsiteY504" fmla="*/ 3518 h 19998"/>
                <a:gd name="connsiteX505" fmla="*/ 15935 w 19998"/>
                <a:gd name="connsiteY505" fmla="*/ 3478 h 19998"/>
                <a:gd name="connsiteX506" fmla="*/ 15935 w 19998"/>
                <a:gd name="connsiteY506" fmla="*/ 3518 h 19998"/>
                <a:gd name="connsiteX507" fmla="*/ 15951 w 19998"/>
                <a:gd name="connsiteY507" fmla="*/ 3518 h 19998"/>
                <a:gd name="connsiteX508" fmla="*/ 15992 w 19998"/>
                <a:gd name="connsiteY508" fmla="*/ 3414 h 19998"/>
                <a:gd name="connsiteX509" fmla="*/ 16156 w 19998"/>
                <a:gd name="connsiteY509" fmla="*/ 3414 h 19998"/>
                <a:gd name="connsiteX510" fmla="*/ 16156 w 19998"/>
                <a:gd name="connsiteY510" fmla="*/ 3374 h 19998"/>
                <a:gd name="connsiteX511" fmla="*/ 16302 w 19998"/>
                <a:gd name="connsiteY511" fmla="*/ 3436 h 19998"/>
                <a:gd name="connsiteX512" fmla="*/ 16285 w 19998"/>
                <a:gd name="connsiteY512" fmla="*/ 3454 h 19998"/>
                <a:gd name="connsiteX513" fmla="*/ 16366 w 19998"/>
                <a:gd name="connsiteY513" fmla="*/ 3518 h 19998"/>
                <a:gd name="connsiteX514" fmla="*/ 16490 w 19998"/>
                <a:gd name="connsiteY514" fmla="*/ 3518 h 19998"/>
                <a:gd name="connsiteX515" fmla="*/ 16506 w 19998"/>
                <a:gd name="connsiteY515" fmla="*/ 3600 h 19998"/>
                <a:gd name="connsiteX516" fmla="*/ 16590 w 19998"/>
                <a:gd name="connsiteY516" fmla="*/ 3624 h 19998"/>
                <a:gd name="connsiteX517" fmla="*/ 16611 w 19998"/>
                <a:gd name="connsiteY517" fmla="*/ 3581 h 19998"/>
                <a:gd name="connsiteX518" fmla="*/ 16694 w 19998"/>
                <a:gd name="connsiteY518" fmla="*/ 3600 h 19998"/>
                <a:gd name="connsiteX519" fmla="*/ 16694 w 19998"/>
                <a:gd name="connsiteY519" fmla="*/ 3560 h 19998"/>
                <a:gd name="connsiteX520" fmla="*/ 16716 w 19998"/>
                <a:gd name="connsiteY520" fmla="*/ 3560 h 19998"/>
                <a:gd name="connsiteX521" fmla="*/ 16716 w 19998"/>
                <a:gd name="connsiteY521" fmla="*/ 3518 h 19998"/>
                <a:gd name="connsiteX522" fmla="*/ 16759 w 19998"/>
                <a:gd name="connsiteY522" fmla="*/ 3497 h 19998"/>
                <a:gd name="connsiteX523" fmla="*/ 16759 w 19998"/>
                <a:gd name="connsiteY523" fmla="*/ 3478 h 19998"/>
                <a:gd name="connsiteX524" fmla="*/ 16940 w 19998"/>
                <a:gd name="connsiteY524" fmla="*/ 3478 h 19998"/>
                <a:gd name="connsiteX525" fmla="*/ 17085 w 19998"/>
                <a:gd name="connsiteY525" fmla="*/ 3560 h 19998"/>
                <a:gd name="connsiteX526" fmla="*/ 17085 w 19998"/>
                <a:gd name="connsiteY526" fmla="*/ 3534 h 19998"/>
                <a:gd name="connsiteX527" fmla="*/ 17192 w 19998"/>
                <a:gd name="connsiteY527" fmla="*/ 3518 h 19998"/>
                <a:gd name="connsiteX528" fmla="*/ 17192 w 19998"/>
                <a:gd name="connsiteY528" fmla="*/ 3534 h 19998"/>
                <a:gd name="connsiteX529" fmla="*/ 17373 w 19998"/>
                <a:gd name="connsiteY529" fmla="*/ 3640 h 19998"/>
                <a:gd name="connsiteX530" fmla="*/ 17354 w 19998"/>
                <a:gd name="connsiteY530" fmla="*/ 3663 h 19998"/>
                <a:gd name="connsiteX531" fmla="*/ 17437 w 19998"/>
                <a:gd name="connsiteY531" fmla="*/ 3783 h 19998"/>
                <a:gd name="connsiteX532" fmla="*/ 17397 w 19998"/>
                <a:gd name="connsiteY532" fmla="*/ 3783 h 19998"/>
                <a:gd name="connsiteX533" fmla="*/ 17414 w 19998"/>
                <a:gd name="connsiteY533" fmla="*/ 3826 h 19998"/>
                <a:gd name="connsiteX534" fmla="*/ 17437 w 19998"/>
                <a:gd name="connsiteY534" fmla="*/ 3826 h 19998"/>
                <a:gd name="connsiteX535" fmla="*/ 17602 w 19998"/>
                <a:gd name="connsiteY535" fmla="*/ 4028 h 19998"/>
                <a:gd name="connsiteX536" fmla="*/ 17623 w 19998"/>
                <a:gd name="connsiteY536" fmla="*/ 4091 h 19998"/>
                <a:gd name="connsiteX537" fmla="*/ 17642 w 19998"/>
                <a:gd name="connsiteY537" fmla="*/ 4091 h 19998"/>
                <a:gd name="connsiteX538" fmla="*/ 17683 w 19998"/>
                <a:gd name="connsiteY538" fmla="*/ 4211 h 19998"/>
                <a:gd name="connsiteX539" fmla="*/ 17849 w 19998"/>
                <a:gd name="connsiteY539" fmla="*/ 4211 h 19998"/>
                <a:gd name="connsiteX540" fmla="*/ 17849 w 19998"/>
                <a:gd name="connsiteY540" fmla="*/ 4171 h 19998"/>
                <a:gd name="connsiteX541" fmla="*/ 17871 w 19998"/>
                <a:gd name="connsiteY541" fmla="*/ 4171 h 19998"/>
                <a:gd name="connsiteX542" fmla="*/ 17830 w 19998"/>
                <a:gd name="connsiteY542" fmla="*/ 4091 h 19998"/>
                <a:gd name="connsiteX543" fmla="*/ 17871 w 19998"/>
                <a:gd name="connsiteY543" fmla="*/ 4065 h 19998"/>
                <a:gd name="connsiteX544" fmla="*/ 17935 w 19998"/>
                <a:gd name="connsiteY544" fmla="*/ 4091 h 19998"/>
                <a:gd name="connsiteX545" fmla="*/ 17976 w 19998"/>
                <a:gd name="connsiteY545" fmla="*/ 4065 h 19998"/>
                <a:gd name="connsiteX546" fmla="*/ 18019 w 19998"/>
                <a:gd name="connsiteY546" fmla="*/ 4091 h 19998"/>
                <a:gd name="connsiteX547" fmla="*/ 18140 w 19998"/>
                <a:gd name="connsiteY547" fmla="*/ 4131 h 19998"/>
                <a:gd name="connsiteX548" fmla="*/ 18183 w 19998"/>
                <a:gd name="connsiteY548" fmla="*/ 4293 h 19998"/>
                <a:gd name="connsiteX549" fmla="*/ 18200 w 19998"/>
                <a:gd name="connsiteY549" fmla="*/ 4293 h 19998"/>
                <a:gd name="connsiteX550" fmla="*/ 18223 w 19998"/>
                <a:gd name="connsiteY550" fmla="*/ 4211 h 19998"/>
                <a:gd name="connsiteX551" fmla="*/ 18240 w 19998"/>
                <a:gd name="connsiteY551" fmla="*/ 4211 h 19998"/>
                <a:gd name="connsiteX552" fmla="*/ 18240 w 19998"/>
                <a:gd name="connsiteY552" fmla="*/ 4230 h 19998"/>
                <a:gd name="connsiteX553" fmla="*/ 18281 w 19998"/>
                <a:gd name="connsiteY553" fmla="*/ 4230 h 19998"/>
                <a:gd name="connsiteX554" fmla="*/ 18328 w 19998"/>
                <a:gd name="connsiteY554" fmla="*/ 4270 h 19998"/>
                <a:gd name="connsiteX555" fmla="*/ 18369 w 19998"/>
                <a:gd name="connsiteY555" fmla="*/ 4253 h 19998"/>
                <a:gd name="connsiteX556" fmla="*/ 18388 w 19998"/>
                <a:gd name="connsiteY556" fmla="*/ 4270 h 19998"/>
                <a:gd name="connsiteX557" fmla="*/ 18531 w 19998"/>
                <a:gd name="connsiteY557" fmla="*/ 4253 h 19998"/>
                <a:gd name="connsiteX558" fmla="*/ 18531 w 19998"/>
                <a:gd name="connsiteY558" fmla="*/ 4270 h 19998"/>
                <a:gd name="connsiteX559" fmla="*/ 18631 w 19998"/>
                <a:gd name="connsiteY559" fmla="*/ 4211 h 19998"/>
                <a:gd name="connsiteX560" fmla="*/ 18631 w 19998"/>
                <a:gd name="connsiteY560" fmla="*/ 4131 h 19998"/>
                <a:gd name="connsiteX561" fmla="*/ 18762 w 19998"/>
                <a:gd name="connsiteY561" fmla="*/ 4108 h 19998"/>
                <a:gd name="connsiteX562" fmla="*/ 18778 w 19998"/>
                <a:gd name="connsiteY562" fmla="*/ 4148 h 19998"/>
                <a:gd name="connsiteX563" fmla="*/ 18821 w 19998"/>
                <a:gd name="connsiteY563" fmla="*/ 4131 h 19998"/>
                <a:gd name="connsiteX564" fmla="*/ 18943 w 19998"/>
                <a:gd name="connsiteY564" fmla="*/ 4333 h 19998"/>
                <a:gd name="connsiteX565" fmla="*/ 19047 w 19998"/>
                <a:gd name="connsiteY565" fmla="*/ 4333 h 19998"/>
                <a:gd name="connsiteX566" fmla="*/ 19064 w 19998"/>
                <a:gd name="connsiteY566" fmla="*/ 4392 h 19998"/>
                <a:gd name="connsiteX567" fmla="*/ 19152 w 19998"/>
                <a:gd name="connsiteY567" fmla="*/ 4392 h 19998"/>
                <a:gd name="connsiteX568" fmla="*/ 19152 w 19998"/>
                <a:gd name="connsiteY568" fmla="*/ 4373 h 19998"/>
                <a:gd name="connsiteX569" fmla="*/ 19212 w 19998"/>
                <a:gd name="connsiteY569" fmla="*/ 4373 h 19998"/>
                <a:gd name="connsiteX570" fmla="*/ 19212 w 19998"/>
                <a:gd name="connsiteY570" fmla="*/ 4392 h 19998"/>
                <a:gd name="connsiteX571" fmla="*/ 19317 w 19998"/>
                <a:gd name="connsiteY571" fmla="*/ 4333 h 19998"/>
                <a:gd name="connsiteX572" fmla="*/ 19417 w 19998"/>
                <a:gd name="connsiteY572" fmla="*/ 4392 h 19998"/>
                <a:gd name="connsiteX573" fmla="*/ 19443 w 19998"/>
                <a:gd name="connsiteY573" fmla="*/ 4373 h 19998"/>
                <a:gd name="connsiteX574" fmla="*/ 19500 w 19998"/>
                <a:gd name="connsiteY574" fmla="*/ 4373 h 19998"/>
                <a:gd name="connsiteX575" fmla="*/ 19521 w 19998"/>
                <a:gd name="connsiteY575" fmla="*/ 4352 h 19998"/>
                <a:gd name="connsiteX576" fmla="*/ 19998 w 19998"/>
                <a:gd name="connsiteY576" fmla="*/ 4512 h 19998"/>
                <a:gd name="connsiteX577" fmla="*/ 19750 w 19998"/>
                <a:gd name="connsiteY577" fmla="*/ 4939 h 19998"/>
                <a:gd name="connsiteX578" fmla="*/ 19712 w 19998"/>
                <a:gd name="connsiteY578" fmla="*/ 4939 h 19998"/>
                <a:gd name="connsiteX579" fmla="*/ 19686 w 19998"/>
                <a:gd name="connsiteY579" fmla="*/ 5003 h 19998"/>
                <a:gd name="connsiteX580" fmla="*/ 19645 w 19998"/>
                <a:gd name="connsiteY580" fmla="*/ 5003 h 19998"/>
                <a:gd name="connsiteX581" fmla="*/ 19131 w 19998"/>
                <a:gd name="connsiteY581" fmla="*/ 6512 h 19998"/>
                <a:gd name="connsiteX582" fmla="*/ 19236 w 19998"/>
                <a:gd name="connsiteY582" fmla="*/ 7750 h 19998"/>
                <a:gd name="connsiteX583" fmla="*/ 19212 w 19998"/>
                <a:gd name="connsiteY583" fmla="*/ 7750 h 19998"/>
                <a:gd name="connsiteX584" fmla="*/ 19090 w 19998"/>
                <a:gd name="connsiteY584" fmla="*/ 7870 h 19998"/>
                <a:gd name="connsiteX585" fmla="*/ 19152 w 19998"/>
                <a:gd name="connsiteY585" fmla="*/ 7853 h 19998"/>
                <a:gd name="connsiteX586" fmla="*/ 19064 w 19998"/>
                <a:gd name="connsiteY586" fmla="*/ 7973 h 19998"/>
                <a:gd name="connsiteX587" fmla="*/ 18983 w 19998"/>
                <a:gd name="connsiteY587" fmla="*/ 7973 h 19998"/>
                <a:gd name="connsiteX588" fmla="*/ 18714 w 19998"/>
                <a:gd name="connsiteY588" fmla="*/ 8135 h 19998"/>
                <a:gd name="connsiteX589" fmla="*/ 18695 w 19998"/>
                <a:gd name="connsiteY589" fmla="*/ 8093 h 19998"/>
                <a:gd name="connsiteX590" fmla="*/ 18614 w 19998"/>
                <a:gd name="connsiteY590" fmla="*/ 7997 h 19998"/>
                <a:gd name="connsiteX591" fmla="*/ 18304 w 19998"/>
                <a:gd name="connsiteY59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9533 w 19998"/>
                <a:gd name="connsiteY205" fmla="*/ 19262 h 19998"/>
                <a:gd name="connsiteX206" fmla="*/ 9452 w 19998"/>
                <a:gd name="connsiteY206" fmla="*/ 19368 h 19998"/>
                <a:gd name="connsiteX207" fmla="*/ 9288 w 19998"/>
                <a:gd name="connsiteY207" fmla="*/ 19076 h 19998"/>
                <a:gd name="connsiteX208" fmla="*/ 8935 w 19998"/>
                <a:gd name="connsiteY208" fmla="*/ 19076 h 19998"/>
                <a:gd name="connsiteX209" fmla="*/ 8478 w 19998"/>
                <a:gd name="connsiteY209" fmla="*/ 18837 h 19998"/>
                <a:gd name="connsiteX210" fmla="*/ 8357 w 19998"/>
                <a:gd name="connsiteY210" fmla="*/ 18820 h 19998"/>
                <a:gd name="connsiteX211" fmla="*/ 8169 w 19998"/>
                <a:gd name="connsiteY211" fmla="*/ 18773 h 19998"/>
                <a:gd name="connsiteX212" fmla="*/ 8128 w 19998"/>
                <a:gd name="connsiteY212" fmla="*/ 18820 h 19998"/>
                <a:gd name="connsiteX213" fmla="*/ 8150 w 19998"/>
                <a:gd name="connsiteY213" fmla="*/ 18877 h 19998"/>
                <a:gd name="connsiteX214" fmla="*/ 8128 w 19998"/>
                <a:gd name="connsiteY214" fmla="*/ 18957 h 19998"/>
                <a:gd name="connsiteX215" fmla="*/ 8150 w 19998"/>
                <a:gd name="connsiteY215" fmla="*/ 19142 h 19998"/>
                <a:gd name="connsiteX216" fmla="*/ 8007 w 19998"/>
                <a:gd name="connsiteY216" fmla="*/ 19119 h 19998"/>
                <a:gd name="connsiteX217" fmla="*/ 7676 w 19998"/>
                <a:gd name="connsiteY217" fmla="*/ 19119 h 19998"/>
                <a:gd name="connsiteX218" fmla="*/ 7511 w 19998"/>
                <a:gd name="connsiteY218" fmla="*/ 19159 h 19998"/>
                <a:gd name="connsiteX219" fmla="*/ 6892 w 19998"/>
                <a:gd name="connsiteY219" fmla="*/ 19102 h 19998"/>
                <a:gd name="connsiteX220" fmla="*/ 6730 w 19998"/>
                <a:gd name="connsiteY220" fmla="*/ 18877 h 19998"/>
                <a:gd name="connsiteX221" fmla="*/ 6599 w 19998"/>
                <a:gd name="connsiteY221" fmla="*/ 18837 h 19998"/>
                <a:gd name="connsiteX222" fmla="*/ 6478 w 19998"/>
                <a:gd name="connsiteY222" fmla="*/ 18731 h 19998"/>
                <a:gd name="connsiteX223" fmla="*/ 6254 w 19998"/>
                <a:gd name="connsiteY223" fmla="*/ 18858 h 19998"/>
                <a:gd name="connsiteX224" fmla="*/ 6149 w 19998"/>
                <a:gd name="connsiteY224" fmla="*/ 18773 h 19998"/>
                <a:gd name="connsiteX225" fmla="*/ 6066 w 19998"/>
                <a:gd name="connsiteY225" fmla="*/ 18877 h 19998"/>
                <a:gd name="connsiteX226" fmla="*/ 5861 w 19998"/>
                <a:gd name="connsiteY226" fmla="*/ 18632 h 19998"/>
                <a:gd name="connsiteX227" fmla="*/ 5732 w 19998"/>
                <a:gd name="connsiteY227" fmla="*/ 18447 h 19998"/>
                <a:gd name="connsiteX228" fmla="*/ 5075 w 19998"/>
                <a:gd name="connsiteY228" fmla="*/ 18310 h 19998"/>
                <a:gd name="connsiteX229" fmla="*/ 4806 w 19998"/>
                <a:gd name="connsiteY229" fmla="*/ 18165 h 19998"/>
                <a:gd name="connsiteX230" fmla="*/ 4725 w 19998"/>
                <a:gd name="connsiteY230" fmla="*/ 18247 h 19998"/>
                <a:gd name="connsiteX231" fmla="*/ 4515 w 19998"/>
                <a:gd name="connsiteY231" fmla="*/ 18101 h 19998"/>
                <a:gd name="connsiteX232" fmla="*/ 4684 w 19998"/>
                <a:gd name="connsiteY232" fmla="*/ 17737 h 19998"/>
                <a:gd name="connsiteX233" fmla="*/ 4415 w 19998"/>
                <a:gd name="connsiteY233" fmla="*/ 17634 h 19998"/>
                <a:gd name="connsiteX234" fmla="*/ 4294 w 19998"/>
                <a:gd name="connsiteY234" fmla="*/ 17594 h 19998"/>
                <a:gd name="connsiteX235" fmla="*/ 4103 w 19998"/>
                <a:gd name="connsiteY235" fmla="*/ 17617 h 19998"/>
                <a:gd name="connsiteX236" fmla="*/ 4063 w 19998"/>
                <a:gd name="connsiteY236" fmla="*/ 17495 h 19998"/>
                <a:gd name="connsiteX237" fmla="*/ 4025 w 19998"/>
                <a:gd name="connsiteY237" fmla="*/ 17432 h 19998"/>
                <a:gd name="connsiteX238" fmla="*/ 4251 w 19998"/>
                <a:gd name="connsiteY238" fmla="*/ 17389 h 19998"/>
                <a:gd name="connsiteX239" fmla="*/ 4251 w 19998"/>
                <a:gd name="connsiteY239" fmla="*/ 17373 h 19998"/>
                <a:gd name="connsiteX240" fmla="*/ 4499 w 19998"/>
                <a:gd name="connsiteY240" fmla="*/ 17084 h 19998"/>
                <a:gd name="connsiteX241" fmla="*/ 5037 w 19998"/>
                <a:gd name="connsiteY241" fmla="*/ 14969 h 19998"/>
                <a:gd name="connsiteX242" fmla="*/ 5011 w 19998"/>
                <a:gd name="connsiteY242" fmla="*/ 14767 h 19998"/>
                <a:gd name="connsiteX243" fmla="*/ 5218 w 19998"/>
                <a:gd name="connsiteY243" fmla="*/ 14525 h 19998"/>
                <a:gd name="connsiteX244" fmla="*/ 5427 w 19998"/>
                <a:gd name="connsiteY244" fmla="*/ 14583 h 19998"/>
                <a:gd name="connsiteX245" fmla="*/ 5444 w 19998"/>
                <a:gd name="connsiteY245" fmla="*/ 14525 h 19998"/>
                <a:gd name="connsiteX246" fmla="*/ 5387 w 19998"/>
                <a:gd name="connsiteY246" fmla="*/ 14464 h 19998"/>
                <a:gd name="connsiteX247" fmla="*/ 5427 w 19998"/>
                <a:gd name="connsiteY247" fmla="*/ 14485 h 19998"/>
                <a:gd name="connsiteX248" fmla="*/ 5427 w 19998"/>
                <a:gd name="connsiteY248" fmla="*/ 14464 h 19998"/>
                <a:gd name="connsiteX249" fmla="*/ 5218 w 19998"/>
                <a:gd name="connsiteY249" fmla="*/ 14318 h 19998"/>
                <a:gd name="connsiteX250" fmla="*/ 5075 w 19998"/>
                <a:gd name="connsiteY250" fmla="*/ 14647 h 19998"/>
                <a:gd name="connsiteX251" fmla="*/ 5037 w 19998"/>
                <a:gd name="connsiteY251" fmla="*/ 14623 h 19998"/>
                <a:gd name="connsiteX252" fmla="*/ 5427 w 19998"/>
                <a:gd name="connsiteY252" fmla="*/ 12509 h 19998"/>
                <a:gd name="connsiteX253" fmla="*/ 5470 w 19998"/>
                <a:gd name="connsiteY253" fmla="*/ 12492 h 19998"/>
                <a:gd name="connsiteX254" fmla="*/ 5511 w 19998"/>
                <a:gd name="connsiteY254" fmla="*/ 12548 h 19998"/>
                <a:gd name="connsiteX255" fmla="*/ 5961 w 19998"/>
                <a:gd name="connsiteY255" fmla="*/ 13284 h 19998"/>
                <a:gd name="connsiteX256" fmla="*/ 6352 w 19998"/>
                <a:gd name="connsiteY256" fmla="*/ 14017 h 19998"/>
                <a:gd name="connsiteX257" fmla="*/ 6352 w 19998"/>
                <a:gd name="connsiteY257" fmla="*/ 13808 h 19998"/>
                <a:gd name="connsiteX258" fmla="*/ 6001 w 19998"/>
                <a:gd name="connsiteY258" fmla="*/ 13058 h 19998"/>
                <a:gd name="connsiteX259" fmla="*/ 5675 w 19998"/>
                <a:gd name="connsiteY259" fmla="*/ 12532 h 19998"/>
                <a:gd name="connsiteX260" fmla="*/ 5551 w 19998"/>
                <a:gd name="connsiteY260" fmla="*/ 12410 h 19998"/>
                <a:gd name="connsiteX261" fmla="*/ 5258 w 19998"/>
                <a:gd name="connsiteY261" fmla="*/ 12227 h 19998"/>
                <a:gd name="connsiteX262" fmla="*/ 5242 w 19998"/>
                <a:gd name="connsiteY262" fmla="*/ 12243 h 19998"/>
                <a:gd name="connsiteX263" fmla="*/ 5175 w 19998"/>
                <a:gd name="connsiteY263" fmla="*/ 11961 h 19998"/>
                <a:gd name="connsiteX264" fmla="*/ 5363 w 19998"/>
                <a:gd name="connsiteY264" fmla="*/ 11961 h 19998"/>
                <a:gd name="connsiteX265" fmla="*/ 5487 w 19998"/>
                <a:gd name="connsiteY265" fmla="*/ 11653 h 19998"/>
                <a:gd name="connsiteX266" fmla="*/ 5470 w 19998"/>
                <a:gd name="connsiteY266" fmla="*/ 11653 h 19998"/>
                <a:gd name="connsiteX267" fmla="*/ 5470 w 19998"/>
                <a:gd name="connsiteY267" fmla="*/ 11637 h 19998"/>
                <a:gd name="connsiteX268" fmla="*/ 5444 w 19998"/>
                <a:gd name="connsiteY268" fmla="*/ 11268 h 19998"/>
                <a:gd name="connsiteX269" fmla="*/ 5339 w 19998"/>
                <a:gd name="connsiteY269" fmla="*/ 11146 h 19998"/>
                <a:gd name="connsiteX270" fmla="*/ 5251 w 19998"/>
                <a:gd name="connsiteY270" fmla="*/ 10849 h 19998"/>
                <a:gd name="connsiteX271" fmla="*/ 4784 w 19998"/>
                <a:gd name="connsiteY271" fmla="*/ 10539 h 19998"/>
                <a:gd name="connsiteX272" fmla="*/ 4603 w 19998"/>
                <a:gd name="connsiteY272" fmla="*/ 10497 h 19998"/>
                <a:gd name="connsiteX273" fmla="*/ 4620 w 19998"/>
                <a:gd name="connsiteY273" fmla="*/ 10476 h 19998"/>
                <a:gd name="connsiteX274" fmla="*/ 3877 w 19998"/>
                <a:gd name="connsiteY274" fmla="*/ 9395 h 19998"/>
                <a:gd name="connsiteX275" fmla="*/ 3941 w 19998"/>
                <a:gd name="connsiteY275" fmla="*/ 9353 h 19998"/>
                <a:gd name="connsiteX276" fmla="*/ 3918 w 19998"/>
                <a:gd name="connsiteY276" fmla="*/ 9353 h 19998"/>
                <a:gd name="connsiteX277" fmla="*/ 4168 w 19998"/>
                <a:gd name="connsiteY277" fmla="*/ 9071 h 19998"/>
                <a:gd name="connsiteX278" fmla="*/ 3753 w 19998"/>
                <a:gd name="connsiteY278" fmla="*/ 8829 h 19998"/>
                <a:gd name="connsiteX279" fmla="*/ 3899 w 19998"/>
                <a:gd name="connsiteY279" fmla="*/ 8645 h 19998"/>
                <a:gd name="connsiteX280" fmla="*/ 3899 w 19998"/>
                <a:gd name="connsiteY280" fmla="*/ 8521 h 19998"/>
                <a:gd name="connsiteX281" fmla="*/ 4472 w 19998"/>
                <a:gd name="connsiteY281" fmla="*/ 8666 h 19998"/>
                <a:gd name="connsiteX282" fmla="*/ 3877 w 19998"/>
                <a:gd name="connsiteY282" fmla="*/ 8457 h 19998"/>
                <a:gd name="connsiteX283" fmla="*/ 3689 w 19998"/>
                <a:gd name="connsiteY283" fmla="*/ 8587 h 19998"/>
                <a:gd name="connsiteX284" fmla="*/ 3360 w 19998"/>
                <a:gd name="connsiteY284" fmla="*/ 8401 h 19998"/>
                <a:gd name="connsiteX285" fmla="*/ 3303 w 19998"/>
                <a:gd name="connsiteY285" fmla="*/ 8239 h 19998"/>
                <a:gd name="connsiteX286" fmla="*/ 3465 w 19998"/>
                <a:gd name="connsiteY286" fmla="*/ 8077 h 19998"/>
                <a:gd name="connsiteX287" fmla="*/ 3344 w 19998"/>
                <a:gd name="connsiteY287" fmla="*/ 7910 h 19998"/>
                <a:gd name="connsiteX288" fmla="*/ 2844 w 19998"/>
                <a:gd name="connsiteY288" fmla="*/ 7933 h 19998"/>
                <a:gd name="connsiteX289" fmla="*/ 3115 w 19998"/>
                <a:gd name="connsiteY289" fmla="*/ 7651 h 19998"/>
                <a:gd name="connsiteX290" fmla="*/ 2477 w 19998"/>
                <a:gd name="connsiteY290" fmla="*/ 7750 h 19998"/>
                <a:gd name="connsiteX291" fmla="*/ 2477 w 19998"/>
                <a:gd name="connsiteY291" fmla="*/ 7973 h 19998"/>
                <a:gd name="connsiteX292" fmla="*/ 2127 w 19998"/>
                <a:gd name="connsiteY292" fmla="*/ 7442 h 19998"/>
                <a:gd name="connsiteX293" fmla="*/ 1831 w 19998"/>
                <a:gd name="connsiteY293" fmla="*/ 7261 h 19998"/>
                <a:gd name="connsiteX294" fmla="*/ 1260 w 19998"/>
                <a:gd name="connsiteY294" fmla="*/ 6996 h 19998"/>
                <a:gd name="connsiteX295" fmla="*/ 1276 w 19998"/>
                <a:gd name="connsiteY295" fmla="*/ 6975 h 19998"/>
                <a:gd name="connsiteX296" fmla="*/ 1260 w 19998"/>
                <a:gd name="connsiteY296" fmla="*/ 6958 h 19998"/>
                <a:gd name="connsiteX297" fmla="*/ 1172 w 19998"/>
                <a:gd name="connsiteY297" fmla="*/ 6892 h 19998"/>
                <a:gd name="connsiteX298" fmla="*/ 886 w 19998"/>
                <a:gd name="connsiteY298" fmla="*/ 6975 h 19998"/>
                <a:gd name="connsiteX299" fmla="*/ 679 w 19998"/>
                <a:gd name="connsiteY299" fmla="*/ 7099 h 19998"/>
                <a:gd name="connsiteX300" fmla="*/ 533 w 19998"/>
                <a:gd name="connsiteY300" fmla="*/ 7078 h 19998"/>
                <a:gd name="connsiteX301" fmla="*/ 533 w 19998"/>
                <a:gd name="connsiteY301" fmla="*/ 7022 h 19998"/>
                <a:gd name="connsiteX302" fmla="*/ 574 w 19998"/>
                <a:gd name="connsiteY302" fmla="*/ 6996 h 19998"/>
                <a:gd name="connsiteX303" fmla="*/ 305 w 19998"/>
                <a:gd name="connsiteY303" fmla="*/ 6568 h 19998"/>
                <a:gd name="connsiteX304" fmla="*/ 264 w 19998"/>
                <a:gd name="connsiteY304" fmla="*/ 6594 h 19998"/>
                <a:gd name="connsiteX305" fmla="*/ 164 w 19998"/>
                <a:gd name="connsiteY305" fmla="*/ 6528 h 19998"/>
                <a:gd name="connsiteX306" fmla="*/ 0 w 19998"/>
                <a:gd name="connsiteY306" fmla="*/ 6490 h 19998"/>
                <a:gd name="connsiteX307" fmla="*/ 17 w 19998"/>
                <a:gd name="connsiteY307" fmla="*/ 6465 h 19998"/>
                <a:gd name="connsiteX308" fmla="*/ 57 w 19998"/>
                <a:gd name="connsiteY308" fmla="*/ 6465 h 19998"/>
                <a:gd name="connsiteX309" fmla="*/ 695 w 19998"/>
                <a:gd name="connsiteY309" fmla="*/ 6408 h 19998"/>
                <a:gd name="connsiteX310" fmla="*/ 760 w 19998"/>
                <a:gd name="connsiteY310" fmla="*/ 6262 h 19998"/>
                <a:gd name="connsiteX311" fmla="*/ 433 w 19998"/>
                <a:gd name="connsiteY311" fmla="*/ 6084 h 19998"/>
                <a:gd name="connsiteX312" fmla="*/ 348 w 19998"/>
                <a:gd name="connsiteY312" fmla="*/ 6204 h 19998"/>
                <a:gd name="connsiteX313" fmla="*/ 329 w 19998"/>
                <a:gd name="connsiteY313" fmla="*/ 6204 h 19998"/>
                <a:gd name="connsiteX314" fmla="*/ 305 w 19998"/>
                <a:gd name="connsiteY314" fmla="*/ 6060 h 19998"/>
                <a:gd name="connsiteX315" fmla="*/ 348 w 19998"/>
                <a:gd name="connsiteY315" fmla="*/ 6044 h 19998"/>
                <a:gd name="connsiteX316" fmla="*/ 348 w 19998"/>
                <a:gd name="connsiteY316" fmla="*/ 5997 h 19998"/>
                <a:gd name="connsiteX317" fmla="*/ 248 w 19998"/>
                <a:gd name="connsiteY317" fmla="*/ 5997 h 19998"/>
                <a:gd name="connsiteX318" fmla="*/ 221 w 19998"/>
                <a:gd name="connsiteY318" fmla="*/ 5938 h 19998"/>
                <a:gd name="connsiteX319" fmla="*/ 329 w 19998"/>
                <a:gd name="connsiteY319" fmla="*/ 5938 h 19998"/>
                <a:gd name="connsiteX320" fmla="*/ 348 w 19998"/>
                <a:gd name="connsiteY320" fmla="*/ 5818 h 19998"/>
                <a:gd name="connsiteX321" fmla="*/ 391 w 19998"/>
                <a:gd name="connsiteY321" fmla="*/ 5818 h 19998"/>
                <a:gd name="connsiteX322" fmla="*/ 369 w 19998"/>
                <a:gd name="connsiteY322" fmla="*/ 5917 h 19998"/>
                <a:gd name="connsiteX323" fmla="*/ 433 w 19998"/>
                <a:gd name="connsiteY323" fmla="*/ 5877 h 19998"/>
                <a:gd name="connsiteX324" fmla="*/ 433 w 19998"/>
                <a:gd name="connsiteY324" fmla="*/ 5898 h 19998"/>
                <a:gd name="connsiteX325" fmla="*/ 410 w 19998"/>
                <a:gd name="connsiteY325" fmla="*/ 5917 h 19998"/>
                <a:gd name="connsiteX326" fmla="*/ 555 w 19998"/>
                <a:gd name="connsiteY326" fmla="*/ 5938 h 19998"/>
                <a:gd name="connsiteX327" fmla="*/ 555 w 19998"/>
                <a:gd name="connsiteY327" fmla="*/ 5955 h 19998"/>
                <a:gd name="connsiteX328" fmla="*/ 738 w 19998"/>
                <a:gd name="connsiteY328" fmla="*/ 5938 h 19998"/>
                <a:gd name="connsiteX329" fmla="*/ 695 w 19998"/>
                <a:gd name="connsiteY329" fmla="*/ 5835 h 19998"/>
                <a:gd name="connsiteX330" fmla="*/ 655 w 19998"/>
                <a:gd name="connsiteY330" fmla="*/ 5835 h 19998"/>
                <a:gd name="connsiteX331" fmla="*/ 598 w 19998"/>
                <a:gd name="connsiteY331" fmla="*/ 5736 h 19998"/>
                <a:gd name="connsiteX332" fmla="*/ 141 w 19998"/>
                <a:gd name="connsiteY332" fmla="*/ 5778 h 19998"/>
                <a:gd name="connsiteX333" fmla="*/ 141 w 19998"/>
                <a:gd name="connsiteY333" fmla="*/ 5795 h 19998"/>
                <a:gd name="connsiteX334" fmla="*/ 17 w 19998"/>
                <a:gd name="connsiteY334" fmla="*/ 5818 h 19998"/>
                <a:gd name="connsiteX335" fmla="*/ 141 w 19998"/>
                <a:gd name="connsiteY335" fmla="*/ 5287 h 19998"/>
                <a:gd name="connsiteX336" fmla="*/ 181 w 19998"/>
                <a:gd name="connsiteY336" fmla="*/ 5268 h 19998"/>
                <a:gd name="connsiteX337" fmla="*/ 348 w 19998"/>
                <a:gd name="connsiteY337" fmla="*/ 5247 h 19998"/>
                <a:gd name="connsiteX338" fmla="*/ 450 w 19998"/>
                <a:gd name="connsiteY338" fmla="*/ 5149 h 19998"/>
                <a:gd name="connsiteX339" fmla="*/ 617 w 19998"/>
                <a:gd name="connsiteY339" fmla="*/ 5149 h 19998"/>
                <a:gd name="connsiteX340" fmla="*/ 803 w 19998"/>
                <a:gd name="connsiteY340" fmla="*/ 5085 h 19998"/>
                <a:gd name="connsiteX341" fmla="*/ 826 w 19998"/>
                <a:gd name="connsiteY341" fmla="*/ 5106 h 19998"/>
                <a:gd name="connsiteX342" fmla="*/ 803 w 19998"/>
                <a:gd name="connsiteY342" fmla="*/ 5149 h 19998"/>
                <a:gd name="connsiteX343" fmla="*/ 1276 w 19998"/>
                <a:gd name="connsiteY343" fmla="*/ 5022 h 19998"/>
                <a:gd name="connsiteX344" fmla="*/ 1276 w 19998"/>
                <a:gd name="connsiteY344" fmla="*/ 5003 h 19998"/>
                <a:gd name="connsiteX345" fmla="*/ 1276 w 19998"/>
                <a:gd name="connsiteY345" fmla="*/ 5022 h 19998"/>
                <a:gd name="connsiteX346" fmla="*/ 1298 w 19998"/>
                <a:gd name="connsiteY346" fmla="*/ 5022 h 19998"/>
                <a:gd name="connsiteX347" fmla="*/ 1341 w 19998"/>
                <a:gd name="connsiteY347" fmla="*/ 5165 h 19998"/>
                <a:gd name="connsiteX348" fmla="*/ 1524 w 19998"/>
                <a:gd name="connsiteY348" fmla="*/ 5069 h 19998"/>
                <a:gd name="connsiteX349" fmla="*/ 1562 w 19998"/>
                <a:gd name="connsiteY349" fmla="*/ 5069 h 19998"/>
                <a:gd name="connsiteX350" fmla="*/ 1815 w 19998"/>
                <a:gd name="connsiteY350" fmla="*/ 5125 h 19998"/>
                <a:gd name="connsiteX351" fmla="*/ 1936 w 19998"/>
                <a:gd name="connsiteY351" fmla="*/ 5165 h 19998"/>
                <a:gd name="connsiteX352" fmla="*/ 1936 w 19998"/>
                <a:gd name="connsiteY352" fmla="*/ 5149 h 19998"/>
                <a:gd name="connsiteX353" fmla="*/ 1979 w 19998"/>
                <a:gd name="connsiteY353" fmla="*/ 5003 h 19998"/>
                <a:gd name="connsiteX354" fmla="*/ 1936 w 19998"/>
                <a:gd name="connsiteY354" fmla="*/ 4939 h 19998"/>
                <a:gd name="connsiteX355" fmla="*/ 2103 w 19998"/>
                <a:gd name="connsiteY355" fmla="*/ 4820 h 19998"/>
                <a:gd name="connsiteX356" fmla="*/ 2496 w 19998"/>
                <a:gd name="connsiteY356" fmla="*/ 4777 h 19998"/>
                <a:gd name="connsiteX357" fmla="*/ 2536 w 19998"/>
                <a:gd name="connsiteY357" fmla="*/ 4860 h 19998"/>
                <a:gd name="connsiteX358" fmla="*/ 2722 w 19998"/>
                <a:gd name="connsiteY358" fmla="*/ 4761 h 19998"/>
                <a:gd name="connsiteX359" fmla="*/ 2722 w 19998"/>
                <a:gd name="connsiteY359" fmla="*/ 4900 h 19998"/>
                <a:gd name="connsiteX360" fmla="*/ 2805 w 19998"/>
                <a:gd name="connsiteY360" fmla="*/ 4923 h 19998"/>
                <a:gd name="connsiteX361" fmla="*/ 2970 w 19998"/>
                <a:gd name="connsiteY361" fmla="*/ 5189 h 19998"/>
                <a:gd name="connsiteX362" fmla="*/ 3256 w 19998"/>
                <a:gd name="connsiteY362" fmla="*/ 5673 h 19998"/>
                <a:gd name="connsiteX363" fmla="*/ 3608 w 19998"/>
                <a:gd name="connsiteY363" fmla="*/ 5391 h 19998"/>
                <a:gd name="connsiteX364" fmla="*/ 3860 w 19998"/>
                <a:gd name="connsiteY364" fmla="*/ 5268 h 19998"/>
                <a:gd name="connsiteX365" fmla="*/ 3999 w 19998"/>
                <a:gd name="connsiteY365" fmla="*/ 5534 h 19998"/>
                <a:gd name="connsiteX366" fmla="*/ 4351 w 19998"/>
                <a:gd name="connsiteY366" fmla="*/ 5351 h 19998"/>
                <a:gd name="connsiteX367" fmla="*/ 4580 w 19998"/>
                <a:gd name="connsiteY367" fmla="*/ 5268 h 19998"/>
                <a:gd name="connsiteX368" fmla="*/ 4580 w 19998"/>
                <a:gd name="connsiteY368" fmla="*/ 5471 h 19998"/>
                <a:gd name="connsiteX369" fmla="*/ 4994 w 19998"/>
                <a:gd name="connsiteY369" fmla="*/ 5449 h 19998"/>
                <a:gd name="connsiteX370" fmla="*/ 5323 w 19998"/>
                <a:gd name="connsiteY370" fmla="*/ 5471 h 19998"/>
                <a:gd name="connsiteX371" fmla="*/ 5242 w 19998"/>
                <a:gd name="connsiteY371" fmla="*/ 5407 h 19998"/>
                <a:gd name="connsiteX372" fmla="*/ 4994 w 19998"/>
                <a:gd name="connsiteY372" fmla="*/ 5003 h 19998"/>
                <a:gd name="connsiteX373" fmla="*/ 4970 w 19998"/>
                <a:gd name="connsiteY373" fmla="*/ 5003 h 19998"/>
                <a:gd name="connsiteX374" fmla="*/ 5054 w 19998"/>
                <a:gd name="connsiteY374" fmla="*/ 4618 h 19998"/>
                <a:gd name="connsiteX375" fmla="*/ 5054 w 19998"/>
                <a:gd name="connsiteY375" fmla="*/ 4601 h 19998"/>
                <a:gd name="connsiteX376" fmla="*/ 5037 w 19998"/>
                <a:gd name="connsiteY376" fmla="*/ 4618 h 19998"/>
                <a:gd name="connsiteX377" fmla="*/ 5011 w 19998"/>
                <a:gd name="connsiteY377" fmla="*/ 4131 h 19998"/>
                <a:gd name="connsiteX378" fmla="*/ 4642 w 19998"/>
                <a:gd name="connsiteY378" fmla="*/ 3335 h 19998"/>
                <a:gd name="connsiteX379" fmla="*/ 4663 w 19998"/>
                <a:gd name="connsiteY379" fmla="*/ 3092 h 19998"/>
                <a:gd name="connsiteX380" fmla="*/ 4563 w 19998"/>
                <a:gd name="connsiteY380" fmla="*/ 3050 h 19998"/>
                <a:gd name="connsiteX381" fmla="*/ 4684 w 19998"/>
                <a:gd name="connsiteY381" fmla="*/ 2947 h 19998"/>
                <a:gd name="connsiteX382" fmla="*/ 5242 w 19998"/>
                <a:gd name="connsiteY382" fmla="*/ 3092 h 19998"/>
                <a:gd name="connsiteX383" fmla="*/ 5258 w 19998"/>
                <a:gd name="connsiteY383" fmla="*/ 3029 h 19998"/>
                <a:gd name="connsiteX384" fmla="*/ 5570 w 19998"/>
                <a:gd name="connsiteY384" fmla="*/ 3050 h 19998"/>
                <a:gd name="connsiteX385" fmla="*/ 5632 w 19998"/>
                <a:gd name="connsiteY385" fmla="*/ 3252 h 19998"/>
                <a:gd name="connsiteX386" fmla="*/ 5592 w 19998"/>
                <a:gd name="connsiteY386" fmla="*/ 3252 h 19998"/>
                <a:gd name="connsiteX387" fmla="*/ 5570 w 19998"/>
                <a:gd name="connsiteY387" fmla="*/ 3316 h 19998"/>
                <a:gd name="connsiteX388" fmla="*/ 5511 w 19998"/>
                <a:gd name="connsiteY388" fmla="*/ 3316 h 19998"/>
                <a:gd name="connsiteX389" fmla="*/ 5675 w 19998"/>
                <a:gd name="connsiteY389" fmla="*/ 3800 h 19998"/>
                <a:gd name="connsiteX390" fmla="*/ 5649 w 19998"/>
                <a:gd name="connsiteY390" fmla="*/ 3826 h 19998"/>
                <a:gd name="connsiteX391" fmla="*/ 5732 w 19998"/>
                <a:gd name="connsiteY391" fmla="*/ 3842 h 19998"/>
                <a:gd name="connsiteX392" fmla="*/ 5713 w 19998"/>
                <a:gd name="connsiteY392" fmla="*/ 3842 h 19998"/>
                <a:gd name="connsiteX393" fmla="*/ 5732 w 19998"/>
                <a:gd name="connsiteY393" fmla="*/ 3882 h 19998"/>
                <a:gd name="connsiteX394" fmla="*/ 5775 w 19998"/>
                <a:gd name="connsiteY394" fmla="*/ 3882 h 19998"/>
                <a:gd name="connsiteX395" fmla="*/ 5861 w 19998"/>
                <a:gd name="connsiteY395" fmla="*/ 3762 h 19998"/>
                <a:gd name="connsiteX396" fmla="*/ 6499 w 19998"/>
                <a:gd name="connsiteY396" fmla="*/ 3906 h 19998"/>
                <a:gd name="connsiteX397" fmla="*/ 7611 w 19998"/>
                <a:gd name="connsiteY397" fmla="*/ 3826 h 19998"/>
                <a:gd name="connsiteX398" fmla="*/ 7923 w 19998"/>
                <a:gd name="connsiteY398" fmla="*/ 3722 h 19998"/>
                <a:gd name="connsiteX399" fmla="*/ 8045 w 19998"/>
                <a:gd name="connsiteY399" fmla="*/ 3703 h 19998"/>
                <a:gd name="connsiteX400" fmla="*/ 7611 w 19998"/>
                <a:gd name="connsiteY400" fmla="*/ 3600 h 19998"/>
                <a:gd name="connsiteX401" fmla="*/ 7611 w 19998"/>
                <a:gd name="connsiteY401" fmla="*/ 3581 h 19998"/>
                <a:gd name="connsiteX402" fmla="*/ 7799 w 19998"/>
                <a:gd name="connsiteY402" fmla="*/ 3092 h 19998"/>
                <a:gd name="connsiteX403" fmla="*/ 9574 w 19998"/>
                <a:gd name="connsiteY403" fmla="*/ 2317 h 19998"/>
                <a:gd name="connsiteX404" fmla="*/ 9843 w 19998"/>
                <a:gd name="connsiteY404" fmla="*/ 1993 h 19998"/>
                <a:gd name="connsiteX405" fmla="*/ 9902 w 19998"/>
                <a:gd name="connsiteY405" fmla="*/ 2051 h 19998"/>
                <a:gd name="connsiteX406" fmla="*/ 10031 w 19998"/>
                <a:gd name="connsiteY406" fmla="*/ 2051 h 19998"/>
                <a:gd name="connsiteX407" fmla="*/ 9964 w 19998"/>
                <a:gd name="connsiteY407" fmla="*/ 1972 h 19998"/>
                <a:gd name="connsiteX408" fmla="*/ 9943 w 19998"/>
                <a:gd name="connsiteY408" fmla="*/ 1993 h 19998"/>
                <a:gd name="connsiteX409" fmla="*/ 9843 w 19998"/>
                <a:gd name="connsiteY409" fmla="*/ 1645 h 19998"/>
                <a:gd name="connsiteX410" fmla="*/ 9902 w 19998"/>
                <a:gd name="connsiteY410" fmla="*/ 1645 h 19998"/>
                <a:gd name="connsiteX411" fmla="*/ 9902 w 19998"/>
                <a:gd name="connsiteY411" fmla="*/ 1628 h 19998"/>
                <a:gd name="connsiteX412" fmla="*/ 9902 w 19998"/>
                <a:gd name="connsiteY412" fmla="*/ 1607 h 19998"/>
                <a:gd name="connsiteX413" fmla="*/ 9843 w 19998"/>
                <a:gd name="connsiteY413" fmla="*/ 1542 h 19998"/>
                <a:gd name="connsiteX414" fmla="*/ 9886 w 19998"/>
                <a:gd name="connsiteY414" fmla="*/ 1260 h 19998"/>
                <a:gd name="connsiteX415" fmla="*/ 9926 w 19998"/>
                <a:gd name="connsiteY415" fmla="*/ 1243 h 19998"/>
                <a:gd name="connsiteX416" fmla="*/ 9886 w 19998"/>
                <a:gd name="connsiteY416" fmla="*/ 815 h 19998"/>
                <a:gd name="connsiteX417" fmla="*/ 9902 w 19998"/>
                <a:gd name="connsiteY417" fmla="*/ 815 h 19998"/>
                <a:gd name="connsiteX418" fmla="*/ 9886 w 19998"/>
                <a:gd name="connsiteY418" fmla="*/ 484 h 19998"/>
                <a:gd name="connsiteX419" fmla="*/ 10645 w 19998"/>
                <a:gd name="connsiteY419" fmla="*/ 186 h 19998"/>
                <a:gd name="connsiteX420" fmla="*/ 11307 w 19998"/>
                <a:gd name="connsiteY420" fmla="*/ 0 h 19998"/>
                <a:gd name="connsiteX421" fmla="*/ 11431 w 19998"/>
                <a:gd name="connsiteY421" fmla="*/ 324 h 19998"/>
                <a:gd name="connsiteX422" fmla="*/ 11431 w 19998"/>
                <a:gd name="connsiteY422" fmla="*/ 630 h 19998"/>
                <a:gd name="connsiteX423" fmla="*/ 11577 w 19998"/>
                <a:gd name="connsiteY423" fmla="*/ 630 h 19998"/>
                <a:gd name="connsiteX424" fmla="*/ 11700 w 19998"/>
                <a:gd name="connsiteY424" fmla="*/ 832 h 19998"/>
                <a:gd name="connsiteX425" fmla="*/ 11822 w 19998"/>
                <a:gd name="connsiteY425" fmla="*/ 895 h 19998"/>
                <a:gd name="connsiteX426" fmla="*/ 12158 w 19998"/>
                <a:gd name="connsiteY426" fmla="*/ 670 h 19998"/>
                <a:gd name="connsiteX427" fmla="*/ 12279 w 19998"/>
                <a:gd name="connsiteY427" fmla="*/ 792 h 19998"/>
                <a:gd name="connsiteX428" fmla="*/ 12255 w 19998"/>
                <a:gd name="connsiteY428" fmla="*/ 815 h 19998"/>
                <a:gd name="connsiteX429" fmla="*/ 12360 w 19998"/>
                <a:gd name="connsiteY429" fmla="*/ 895 h 19998"/>
                <a:gd name="connsiteX430" fmla="*/ 12360 w 19998"/>
                <a:gd name="connsiteY430" fmla="*/ 912 h 19998"/>
                <a:gd name="connsiteX431" fmla="*/ 12339 w 19998"/>
                <a:gd name="connsiteY431" fmla="*/ 935 h 19998"/>
                <a:gd name="connsiteX432" fmla="*/ 12548 w 19998"/>
                <a:gd name="connsiteY432" fmla="*/ 1342 h 19998"/>
                <a:gd name="connsiteX433" fmla="*/ 12753 w 19998"/>
                <a:gd name="connsiteY433" fmla="*/ 1260 h 19998"/>
                <a:gd name="connsiteX434" fmla="*/ 12729 w 19998"/>
                <a:gd name="connsiteY434" fmla="*/ 1363 h 19998"/>
                <a:gd name="connsiteX435" fmla="*/ 12834 w 19998"/>
                <a:gd name="connsiteY435" fmla="*/ 1323 h 19998"/>
                <a:gd name="connsiteX436" fmla="*/ 12853 w 19998"/>
                <a:gd name="connsiteY436" fmla="*/ 1342 h 19998"/>
                <a:gd name="connsiteX437" fmla="*/ 12901 w 19998"/>
                <a:gd name="connsiteY437" fmla="*/ 1342 h 19998"/>
                <a:gd name="connsiteX438" fmla="*/ 13039 w 19998"/>
                <a:gd name="connsiteY438" fmla="*/ 1769 h 19998"/>
                <a:gd name="connsiteX439" fmla="*/ 13039 w 19998"/>
                <a:gd name="connsiteY439" fmla="*/ 1751 h 19998"/>
                <a:gd name="connsiteX440" fmla="*/ 13065 w 19998"/>
                <a:gd name="connsiteY440" fmla="*/ 1751 h 19998"/>
                <a:gd name="connsiteX441" fmla="*/ 13082 w 19998"/>
                <a:gd name="connsiteY441" fmla="*/ 1671 h 19998"/>
                <a:gd name="connsiteX442" fmla="*/ 13186 w 19998"/>
                <a:gd name="connsiteY442" fmla="*/ 1645 h 19998"/>
                <a:gd name="connsiteX443" fmla="*/ 13203 w 19998"/>
                <a:gd name="connsiteY443" fmla="*/ 1671 h 19998"/>
                <a:gd name="connsiteX444" fmla="*/ 13203 w 19998"/>
                <a:gd name="connsiteY444" fmla="*/ 1645 h 19998"/>
                <a:gd name="connsiteX445" fmla="*/ 13267 w 19998"/>
                <a:gd name="connsiteY445" fmla="*/ 1645 h 19998"/>
                <a:gd name="connsiteX446" fmla="*/ 13267 w 19998"/>
                <a:gd name="connsiteY446" fmla="*/ 1671 h 19998"/>
                <a:gd name="connsiteX447" fmla="*/ 13308 w 19998"/>
                <a:gd name="connsiteY447" fmla="*/ 1687 h 19998"/>
                <a:gd name="connsiteX448" fmla="*/ 13308 w 19998"/>
                <a:gd name="connsiteY448" fmla="*/ 1711 h 19998"/>
                <a:gd name="connsiteX449" fmla="*/ 13515 w 19998"/>
                <a:gd name="connsiteY449" fmla="*/ 1628 h 19998"/>
                <a:gd name="connsiteX450" fmla="*/ 13598 w 19998"/>
                <a:gd name="connsiteY450" fmla="*/ 1751 h 19998"/>
                <a:gd name="connsiteX451" fmla="*/ 13660 w 19998"/>
                <a:gd name="connsiteY451" fmla="*/ 1769 h 19998"/>
                <a:gd name="connsiteX452" fmla="*/ 13660 w 19998"/>
                <a:gd name="connsiteY452" fmla="*/ 1833 h 19998"/>
                <a:gd name="connsiteX453" fmla="*/ 13677 w 19998"/>
                <a:gd name="connsiteY453" fmla="*/ 1833 h 19998"/>
                <a:gd name="connsiteX454" fmla="*/ 13677 w 19998"/>
                <a:gd name="connsiteY454" fmla="*/ 1849 h 19998"/>
                <a:gd name="connsiteX455" fmla="*/ 13725 w 19998"/>
                <a:gd name="connsiteY455" fmla="*/ 1849 h 19998"/>
                <a:gd name="connsiteX456" fmla="*/ 13703 w 19998"/>
                <a:gd name="connsiteY456" fmla="*/ 1833 h 19998"/>
                <a:gd name="connsiteX457" fmla="*/ 13725 w 19998"/>
                <a:gd name="connsiteY457" fmla="*/ 1791 h 19998"/>
                <a:gd name="connsiteX458" fmla="*/ 13808 w 19998"/>
                <a:gd name="connsiteY458" fmla="*/ 1873 h 19998"/>
                <a:gd name="connsiteX459" fmla="*/ 13725 w 19998"/>
                <a:gd name="connsiteY459" fmla="*/ 2155 h 19998"/>
                <a:gd name="connsiteX460" fmla="*/ 13725 w 19998"/>
                <a:gd name="connsiteY460" fmla="*/ 2138 h 19998"/>
                <a:gd name="connsiteX461" fmla="*/ 13784 w 19998"/>
                <a:gd name="connsiteY461" fmla="*/ 2155 h 19998"/>
                <a:gd name="connsiteX462" fmla="*/ 13825 w 19998"/>
                <a:gd name="connsiteY462" fmla="*/ 2301 h 19998"/>
                <a:gd name="connsiteX463" fmla="*/ 13703 w 19998"/>
                <a:gd name="connsiteY463" fmla="*/ 2420 h 19998"/>
                <a:gd name="connsiteX464" fmla="*/ 13741 w 19998"/>
                <a:gd name="connsiteY464" fmla="*/ 2463 h 19998"/>
                <a:gd name="connsiteX465" fmla="*/ 13703 w 19998"/>
                <a:gd name="connsiteY465" fmla="*/ 2503 h 19998"/>
                <a:gd name="connsiteX466" fmla="*/ 13784 w 19998"/>
                <a:gd name="connsiteY466" fmla="*/ 2519 h 19998"/>
                <a:gd name="connsiteX467" fmla="*/ 13784 w 19998"/>
                <a:gd name="connsiteY467" fmla="*/ 2540 h 19998"/>
                <a:gd name="connsiteX468" fmla="*/ 13849 w 19998"/>
                <a:gd name="connsiteY468" fmla="*/ 2540 h 19998"/>
                <a:gd name="connsiteX469" fmla="*/ 14280 w 19998"/>
                <a:gd name="connsiteY469" fmla="*/ 2540 h 19998"/>
                <a:gd name="connsiteX470" fmla="*/ 14527 w 19998"/>
                <a:gd name="connsiteY470" fmla="*/ 2437 h 19998"/>
                <a:gd name="connsiteX471" fmla="*/ 14527 w 19998"/>
                <a:gd name="connsiteY471" fmla="*/ 2218 h 19998"/>
                <a:gd name="connsiteX472" fmla="*/ 14715 w 19998"/>
                <a:gd name="connsiteY472" fmla="*/ 2051 h 19998"/>
                <a:gd name="connsiteX473" fmla="*/ 14815 w 19998"/>
                <a:gd name="connsiteY473" fmla="*/ 2115 h 19998"/>
                <a:gd name="connsiteX474" fmla="*/ 14775 w 19998"/>
                <a:gd name="connsiteY474" fmla="*/ 2138 h 19998"/>
                <a:gd name="connsiteX475" fmla="*/ 14796 w 19998"/>
                <a:gd name="connsiteY475" fmla="*/ 2218 h 19998"/>
                <a:gd name="connsiteX476" fmla="*/ 14756 w 19998"/>
                <a:gd name="connsiteY476" fmla="*/ 2195 h 19998"/>
                <a:gd name="connsiteX477" fmla="*/ 14732 w 19998"/>
                <a:gd name="connsiteY477" fmla="*/ 2218 h 19998"/>
                <a:gd name="connsiteX478" fmla="*/ 14756 w 19998"/>
                <a:gd name="connsiteY478" fmla="*/ 2237 h 19998"/>
                <a:gd name="connsiteX479" fmla="*/ 14732 w 19998"/>
                <a:gd name="connsiteY479" fmla="*/ 2275 h 19998"/>
                <a:gd name="connsiteX480" fmla="*/ 14715 w 19998"/>
                <a:gd name="connsiteY480" fmla="*/ 2275 h 19998"/>
                <a:gd name="connsiteX481" fmla="*/ 14756 w 19998"/>
                <a:gd name="connsiteY481" fmla="*/ 2341 h 19998"/>
                <a:gd name="connsiteX482" fmla="*/ 14675 w 19998"/>
                <a:gd name="connsiteY482" fmla="*/ 2519 h 19998"/>
                <a:gd name="connsiteX483" fmla="*/ 14815 w 19998"/>
                <a:gd name="connsiteY483" fmla="*/ 2622 h 19998"/>
                <a:gd name="connsiteX484" fmla="*/ 14796 w 19998"/>
                <a:gd name="connsiteY484" fmla="*/ 2904 h 19998"/>
                <a:gd name="connsiteX485" fmla="*/ 14918 w 19998"/>
                <a:gd name="connsiteY485" fmla="*/ 2904 h 19998"/>
                <a:gd name="connsiteX486" fmla="*/ 14918 w 19998"/>
                <a:gd name="connsiteY486" fmla="*/ 2867 h 19998"/>
                <a:gd name="connsiteX487" fmla="*/ 15001 w 19998"/>
                <a:gd name="connsiteY487" fmla="*/ 2888 h 19998"/>
                <a:gd name="connsiteX488" fmla="*/ 15230 w 19998"/>
                <a:gd name="connsiteY488" fmla="*/ 3074 h 19998"/>
                <a:gd name="connsiteX489" fmla="*/ 15249 w 19998"/>
                <a:gd name="connsiteY489" fmla="*/ 3050 h 19998"/>
                <a:gd name="connsiteX490" fmla="*/ 15249 w 19998"/>
                <a:gd name="connsiteY490" fmla="*/ 3114 h 19998"/>
                <a:gd name="connsiteX491" fmla="*/ 15330 w 19998"/>
                <a:gd name="connsiteY491" fmla="*/ 3114 h 19998"/>
                <a:gd name="connsiteX492" fmla="*/ 15418 w 19998"/>
                <a:gd name="connsiteY492" fmla="*/ 3114 h 19998"/>
                <a:gd name="connsiteX493" fmla="*/ 15499 w 19998"/>
                <a:gd name="connsiteY493" fmla="*/ 3196 h 19998"/>
                <a:gd name="connsiteX494" fmla="*/ 15475 w 19998"/>
                <a:gd name="connsiteY494" fmla="*/ 3252 h 19998"/>
                <a:gd name="connsiteX495" fmla="*/ 15499 w 19998"/>
                <a:gd name="connsiteY495" fmla="*/ 3295 h 19998"/>
                <a:gd name="connsiteX496" fmla="*/ 15499 w 19998"/>
                <a:gd name="connsiteY496" fmla="*/ 3276 h 19998"/>
                <a:gd name="connsiteX497" fmla="*/ 15599 w 19998"/>
                <a:gd name="connsiteY497" fmla="*/ 3276 h 19998"/>
                <a:gd name="connsiteX498" fmla="*/ 15704 w 19998"/>
                <a:gd name="connsiteY498" fmla="*/ 3374 h 19998"/>
                <a:gd name="connsiteX499" fmla="*/ 15682 w 19998"/>
                <a:gd name="connsiteY499" fmla="*/ 3414 h 19998"/>
                <a:gd name="connsiteX500" fmla="*/ 15723 w 19998"/>
                <a:gd name="connsiteY500" fmla="*/ 3478 h 19998"/>
                <a:gd name="connsiteX501" fmla="*/ 15704 w 19998"/>
                <a:gd name="connsiteY501" fmla="*/ 3497 h 19998"/>
                <a:gd name="connsiteX502" fmla="*/ 15747 w 19998"/>
                <a:gd name="connsiteY502" fmla="*/ 3534 h 19998"/>
                <a:gd name="connsiteX503" fmla="*/ 15747 w 19998"/>
                <a:gd name="connsiteY503" fmla="*/ 3518 h 19998"/>
                <a:gd name="connsiteX504" fmla="*/ 15935 w 19998"/>
                <a:gd name="connsiteY504" fmla="*/ 3478 h 19998"/>
                <a:gd name="connsiteX505" fmla="*/ 15935 w 19998"/>
                <a:gd name="connsiteY505" fmla="*/ 3518 h 19998"/>
                <a:gd name="connsiteX506" fmla="*/ 15951 w 19998"/>
                <a:gd name="connsiteY506" fmla="*/ 3518 h 19998"/>
                <a:gd name="connsiteX507" fmla="*/ 15992 w 19998"/>
                <a:gd name="connsiteY507" fmla="*/ 3414 h 19998"/>
                <a:gd name="connsiteX508" fmla="*/ 16156 w 19998"/>
                <a:gd name="connsiteY508" fmla="*/ 3414 h 19998"/>
                <a:gd name="connsiteX509" fmla="*/ 16156 w 19998"/>
                <a:gd name="connsiteY509" fmla="*/ 3374 h 19998"/>
                <a:gd name="connsiteX510" fmla="*/ 16302 w 19998"/>
                <a:gd name="connsiteY510" fmla="*/ 3436 h 19998"/>
                <a:gd name="connsiteX511" fmla="*/ 16285 w 19998"/>
                <a:gd name="connsiteY511" fmla="*/ 3454 h 19998"/>
                <a:gd name="connsiteX512" fmla="*/ 16366 w 19998"/>
                <a:gd name="connsiteY512" fmla="*/ 3518 h 19998"/>
                <a:gd name="connsiteX513" fmla="*/ 16490 w 19998"/>
                <a:gd name="connsiteY513" fmla="*/ 3518 h 19998"/>
                <a:gd name="connsiteX514" fmla="*/ 16506 w 19998"/>
                <a:gd name="connsiteY514" fmla="*/ 3600 h 19998"/>
                <a:gd name="connsiteX515" fmla="*/ 16590 w 19998"/>
                <a:gd name="connsiteY515" fmla="*/ 3624 h 19998"/>
                <a:gd name="connsiteX516" fmla="*/ 16611 w 19998"/>
                <a:gd name="connsiteY516" fmla="*/ 3581 h 19998"/>
                <a:gd name="connsiteX517" fmla="*/ 16694 w 19998"/>
                <a:gd name="connsiteY517" fmla="*/ 3600 h 19998"/>
                <a:gd name="connsiteX518" fmla="*/ 16694 w 19998"/>
                <a:gd name="connsiteY518" fmla="*/ 3560 h 19998"/>
                <a:gd name="connsiteX519" fmla="*/ 16716 w 19998"/>
                <a:gd name="connsiteY519" fmla="*/ 3560 h 19998"/>
                <a:gd name="connsiteX520" fmla="*/ 16716 w 19998"/>
                <a:gd name="connsiteY520" fmla="*/ 3518 h 19998"/>
                <a:gd name="connsiteX521" fmla="*/ 16759 w 19998"/>
                <a:gd name="connsiteY521" fmla="*/ 3497 h 19998"/>
                <a:gd name="connsiteX522" fmla="*/ 16759 w 19998"/>
                <a:gd name="connsiteY522" fmla="*/ 3478 h 19998"/>
                <a:gd name="connsiteX523" fmla="*/ 16940 w 19998"/>
                <a:gd name="connsiteY523" fmla="*/ 3478 h 19998"/>
                <a:gd name="connsiteX524" fmla="*/ 17085 w 19998"/>
                <a:gd name="connsiteY524" fmla="*/ 3560 h 19998"/>
                <a:gd name="connsiteX525" fmla="*/ 17085 w 19998"/>
                <a:gd name="connsiteY525" fmla="*/ 3534 h 19998"/>
                <a:gd name="connsiteX526" fmla="*/ 17192 w 19998"/>
                <a:gd name="connsiteY526" fmla="*/ 3518 h 19998"/>
                <a:gd name="connsiteX527" fmla="*/ 17192 w 19998"/>
                <a:gd name="connsiteY527" fmla="*/ 3534 h 19998"/>
                <a:gd name="connsiteX528" fmla="*/ 17373 w 19998"/>
                <a:gd name="connsiteY528" fmla="*/ 3640 h 19998"/>
                <a:gd name="connsiteX529" fmla="*/ 17354 w 19998"/>
                <a:gd name="connsiteY529" fmla="*/ 3663 h 19998"/>
                <a:gd name="connsiteX530" fmla="*/ 17437 w 19998"/>
                <a:gd name="connsiteY530" fmla="*/ 3783 h 19998"/>
                <a:gd name="connsiteX531" fmla="*/ 17397 w 19998"/>
                <a:gd name="connsiteY531" fmla="*/ 3783 h 19998"/>
                <a:gd name="connsiteX532" fmla="*/ 17414 w 19998"/>
                <a:gd name="connsiteY532" fmla="*/ 3826 h 19998"/>
                <a:gd name="connsiteX533" fmla="*/ 17437 w 19998"/>
                <a:gd name="connsiteY533" fmla="*/ 3826 h 19998"/>
                <a:gd name="connsiteX534" fmla="*/ 17602 w 19998"/>
                <a:gd name="connsiteY534" fmla="*/ 4028 h 19998"/>
                <a:gd name="connsiteX535" fmla="*/ 17623 w 19998"/>
                <a:gd name="connsiteY535" fmla="*/ 4091 h 19998"/>
                <a:gd name="connsiteX536" fmla="*/ 17642 w 19998"/>
                <a:gd name="connsiteY536" fmla="*/ 4091 h 19998"/>
                <a:gd name="connsiteX537" fmla="*/ 17683 w 19998"/>
                <a:gd name="connsiteY537" fmla="*/ 4211 h 19998"/>
                <a:gd name="connsiteX538" fmla="*/ 17849 w 19998"/>
                <a:gd name="connsiteY538" fmla="*/ 4211 h 19998"/>
                <a:gd name="connsiteX539" fmla="*/ 17849 w 19998"/>
                <a:gd name="connsiteY539" fmla="*/ 4171 h 19998"/>
                <a:gd name="connsiteX540" fmla="*/ 17871 w 19998"/>
                <a:gd name="connsiteY540" fmla="*/ 4171 h 19998"/>
                <a:gd name="connsiteX541" fmla="*/ 17830 w 19998"/>
                <a:gd name="connsiteY541" fmla="*/ 4091 h 19998"/>
                <a:gd name="connsiteX542" fmla="*/ 17871 w 19998"/>
                <a:gd name="connsiteY542" fmla="*/ 4065 h 19998"/>
                <a:gd name="connsiteX543" fmla="*/ 17935 w 19998"/>
                <a:gd name="connsiteY543" fmla="*/ 4091 h 19998"/>
                <a:gd name="connsiteX544" fmla="*/ 17976 w 19998"/>
                <a:gd name="connsiteY544" fmla="*/ 4065 h 19998"/>
                <a:gd name="connsiteX545" fmla="*/ 18019 w 19998"/>
                <a:gd name="connsiteY545" fmla="*/ 4091 h 19998"/>
                <a:gd name="connsiteX546" fmla="*/ 18140 w 19998"/>
                <a:gd name="connsiteY546" fmla="*/ 4131 h 19998"/>
                <a:gd name="connsiteX547" fmla="*/ 18183 w 19998"/>
                <a:gd name="connsiteY547" fmla="*/ 4293 h 19998"/>
                <a:gd name="connsiteX548" fmla="*/ 18200 w 19998"/>
                <a:gd name="connsiteY548" fmla="*/ 4293 h 19998"/>
                <a:gd name="connsiteX549" fmla="*/ 18223 w 19998"/>
                <a:gd name="connsiteY549" fmla="*/ 4211 h 19998"/>
                <a:gd name="connsiteX550" fmla="*/ 18240 w 19998"/>
                <a:gd name="connsiteY550" fmla="*/ 4211 h 19998"/>
                <a:gd name="connsiteX551" fmla="*/ 18240 w 19998"/>
                <a:gd name="connsiteY551" fmla="*/ 4230 h 19998"/>
                <a:gd name="connsiteX552" fmla="*/ 18281 w 19998"/>
                <a:gd name="connsiteY552" fmla="*/ 4230 h 19998"/>
                <a:gd name="connsiteX553" fmla="*/ 18328 w 19998"/>
                <a:gd name="connsiteY553" fmla="*/ 4270 h 19998"/>
                <a:gd name="connsiteX554" fmla="*/ 18369 w 19998"/>
                <a:gd name="connsiteY554" fmla="*/ 4253 h 19998"/>
                <a:gd name="connsiteX555" fmla="*/ 18388 w 19998"/>
                <a:gd name="connsiteY555" fmla="*/ 4270 h 19998"/>
                <a:gd name="connsiteX556" fmla="*/ 18531 w 19998"/>
                <a:gd name="connsiteY556" fmla="*/ 4253 h 19998"/>
                <a:gd name="connsiteX557" fmla="*/ 18531 w 19998"/>
                <a:gd name="connsiteY557" fmla="*/ 4270 h 19998"/>
                <a:gd name="connsiteX558" fmla="*/ 18631 w 19998"/>
                <a:gd name="connsiteY558" fmla="*/ 4211 h 19998"/>
                <a:gd name="connsiteX559" fmla="*/ 18631 w 19998"/>
                <a:gd name="connsiteY559" fmla="*/ 4131 h 19998"/>
                <a:gd name="connsiteX560" fmla="*/ 18762 w 19998"/>
                <a:gd name="connsiteY560" fmla="*/ 4108 h 19998"/>
                <a:gd name="connsiteX561" fmla="*/ 18778 w 19998"/>
                <a:gd name="connsiteY561" fmla="*/ 4148 h 19998"/>
                <a:gd name="connsiteX562" fmla="*/ 18821 w 19998"/>
                <a:gd name="connsiteY562" fmla="*/ 4131 h 19998"/>
                <a:gd name="connsiteX563" fmla="*/ 18943 w 19998"/>
                <a:gd name="connsiteY563" fmla="*/ 4333 h 19998"/>
                <a:gd name="connsiteX564" fmla="*/ 19047 w 19998"/>
                <a:gd name="connsiteY564" fmla="*/ 4333 h 19998"/>
                <a:gd name="connsiteX565" fmla="*/ 19064 w 19998"/>
                <a:gd name="connsiteY565" fmla="*/ 4392 h 19998"/>
                <a:gd name="connsiteX566" fmla="*/ 19152 w 19998"/>
                <a:gd name="connsiteY566" fmla="*/ 4392 h 19998"/>
                <a:gd name="connsiteX567" fmla="*/ 19152 w 19998"/>
                <a:gd name="connsiteY567" fmla="*/ 4373 h 19998"/>
                <a:gd name="connsiteX568" fmla="*/ 19212 w 19998"/>
                <a:gd name="connsiteY568" fmla="*/ 4373 h 19998"/>
                <a:gd name="connsiteX569" fmla="*/ 19212 w 19998"/>
                <a:gd name="connsiteY569" fmla="*/ 4392 h 19998"/>
                <a:gd name="connsiteX570" fmla="*/ 19317 w 19998"/>
                <a:gd name="connsiteY570" fmla="*/ 4333 h 19998"/>
                <a:gd name="connsiteX571" fmla="*/ 19417 w 19998"/>
                <a:gd name="connsiteY571" fmla="*/ 4392 h 19998"/>
                <a:gd name="connsiteX572" fmla="*/ 19443 w 19998"/>
                <a:gd name="connsiteY572" fmla="*/ 4373 h 19998"/>
                <a:gd name="connsiteX573" fmla="*/ 19500 w 19998"/>
                <a:gd name="connsiteY573" fmla="*/ 4373 h 19998"/>
                <a:gd name="connsiteX574" fmla="*/ 19521 w 19998"/>
                <a:gd name="connsiteY574" fmla="*/ 4352 h 19998"/>
                <a:gd name="connsiteX575" fmla="*/ 19998 w 19998"/>
                <a:gd name="connsiteY575" fmla="*/ 4512 h 19998"/>
                <a:gd name="connsiteX576" fmla="*/ 19750 w 19998"/>
                <a:gd name="connsiteY576" fmla="*/ 4939 h 19998"/>
                <a:gd name="connsiteX577" fmla="*/ 19712 w 19998"/>
                <a:gd name="connsiteY577" fmla="*/ 4939 h 19998"/>
                <a:gd name="connsiteX578" fmla="*/ 19686 w 19998"/>
                <a:gd name="connsiteY578" fmla="*/ 5003 h 19998"/>
                <a:gd name="connsiteX579" fmla="*/ 19645 w 19998"/>
                <a:gd name="connsiteY579" fmla="*/ 5003 h 19998"/>
                <a:gd name="connsiteX580" fmla="*/ 19131 w 19998"/>
                <a:gd name="connsiteY580" fmla="*/ 6512 h 19998"/>
                <a:gd name="connsiteX581" fmla="*/ 19236 w 19998"/>
                <a:gd name="connsiteY581" fmla="*/ 7750 h 19998"/>
                <a:gd name="connsiteX582" fmla="*/ 19212 w 19998"/>
                <a:gd name="connsiteY582" fmla="*/ 7750 h 19998"/>
                <a:gd name="connsiteX583" fmla="*/ 19090 w 19998"/>
                <a:gd name="connsiteY583" fmla="*/ 7870 h 19998"/>
                <a:gd name="connsiteX584" fmla="*/ 19152 w 19998"/>
                <a:gd name="connsiteY584" fmla="*/ 7853 h 19998"/>
                <a:gd name="connsiteX585" fmla="*/ 19064 w 19998"/>
                <a:gd name="connsiteY585" fmla="*/ 7973 h 19998"/>
                <a:gd name="connsiteX586" fmla="*/ 18983 w 19998"/>
                <a:gd name="connsiteY586" fmla="*/ 7973 h 19998"/>
                <a:gd name="connsiteX587" fmla="*/ 18714 w 19998"/>
                <a:gd name="connsiteY587" fmla="*/ 8135 h 19998"/>
                <a:gd name="connsiteX588" fmla="*/ 18695 w 19998"/>
                <a:gd name="connsiteY588" fmla="*/ 8093 h 19998"/>
                <a:gd name="connsiteX589" fmla="*/ 18614 w 19998"/>
                <a:gd name="connsiteY589" fmla="*/ 7997 h 19998"/>
                <a:gd name="connsiteX590" fmla="*/ 18304 w 19998"/>
                <a:gd name="connsiteY59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9533 w 19998"/>
                <a:gd name="connsiteY205" fmla="*/ 19262 h 19998"/>
                <a:gd name="connsiteX206" fmla="*/ 9452 w 19998"/>
                <a:gd name="connsiteY206" fmla="*/ 19368 h 19998"/>
                <a:gd name="connsiteX207" fmla="*/ 9288 w 19998"/>
                <a:gd name="connsiteY207" fmla="*/ 19076 h 19998"/>
                <a:gd name="connsiteX208" fmla="*/ 8935 w 19998"/>
                <a:gd name="connsiteY208" fmla="*/ 19076 h 19998"/>
                <a:gd name="connsiteX209" fmla="*/ 8478 w 19998"/>
                <a:gd name="connsiteY209" fmla="*/ 18837 h 19998"/>
                <a:gd name="connsiteX210" fmla="*/ 8357 w 19998"/>
                <a:gd name="connsiteY210" fmla="*/ 18820 h 19998"/>
                <a:gd name="connsiteX211" fmla="*/ 8169 w 19998"/>
                <a:gd name="connsiteY211" fmla="*/ 18773 h 19998"/>
                <a:gd name="connsiteX212" fmla="*/ 8128 w 19998"/>
                <a:gd name="connsiteY212" fmla="*/ 18820 h 19998"/>
                <a:gd name="connsiteX213" fmla="*/ 8128 w 19998"/>
                <a:gd name="connsiteY213" fmla="*/ 18957 h 19998"/>
                <a:gd name="connsiteX214" fmla="*/ 8150 w 19998"/>
                <a:gd name="connsiteY214" fmla="*/ 19142 h 19998"/>
                <a:gd name="connsiteX215" fmla="*/ 8007 w 19998"/>
                <a:gd name="connsiteY215" fmla="*/ 19119 h 19998"/>
                <a:gd name="connsiteX216" fmla="*/ 7676 w 19998"/>
                <a:gd name="connsiteY216" fmla="*/ 19119 h 19998"/>
                <a:gd name="connsiteX217" fmla="*/ 7511 w 19998"/>
                <a:gd name="connsiteY217" fmla="*/ 19159 h 19998"/>
                <a:gd name="connsiteX218" fmla="*/ 6892 w 19998"/>
                <a:gd name="connsiteY218" fmla="*/ 19102 h 19998"/>
                <a:gd name="connsiteX219" fmla="*/ 6730 w 19998"/>
                <a:gd name="connsiteY219" fmla="*/ 18877 h 19998"/>
                <a:gd name="connsiteX220" fmla="*/ 6599 w 19998"/>
                <a:gd name="connsiteY220" fmla="*/ 18837 h 19998"/>
                <a:gd name="connsiteX221" fmla="*/ 6478 w 19998"/>
                <a:gd name="connsiteY221" fmla="*/ 18731 h 19998"/>
                <a:gd name="connsiteX222" fmla="*/ 6254 w 19998"/>
                <a:gd name="connsiteY222" fmla="*/ 18858 h 19998"/>
                <a:gd name="connsiteX223" fmla="*/ 6149 w 19998"/>
                <a:gd name="connsiteY223" fmla="*/ 18773 h 19998"/>
                <a:gd name="connsiteX224" fmla="*/ 6066 w 19998"/>
                <a:gd name="connsiteY224" fmla="*/ 18877 h 19998"/>
                <a:gd name="connsiteX225" fmla="*/ 5861 w 19998"/>
                <a:gd name="connsiteY225" fmla="*/ 18632 h 19998"/>
                <a:gd name="connsiteX226" fmla="*/ 5732 w 19998"/>
                <a:gd name="connsiteY226" fmla="*/ 18447 h 19998"/>
                <a:gd name="connsiteX227" fmla="*/ 5075 w 19998"/>
                <a:gd name="connsiteY227" fmla="*/ 18310 h 19998"/>
                <a:gd name="connsiteX228" fmla="*/ 4806 w 19998"/>
                <a:gd name="connsiteY228" fmla="*/ 18165 h 19998"/>
                <a:gd name="connsiteX229" fmla="*/ 4725 w 19998"/>
                <a:gd name="connsiteY229" fmla="*/ 18247 h 19998"/>
                <a:gd name="connsiteX230" fmla="*/ 4515 w 19998"/>
                <a:gd name="connsiteY230" fmla="*/ 18101 h 19998"/>
                <a:gd name="connsiteX231" fmla="*/ 4684 w 19998"/>
                <a:gd name="connsiteY231" fmla="*/ 17737 h 19998"/>
                <a:gd name="connsiteX232" fmla="*/ 4415 w 19998"/>
                <a:gd name="connsiteY232" fmla="*/ 17634 h 19998"/>
                <a:gd name="connsiteX233" fmla="*/ 4294 w 19998"/>
                <a:gd name="connsiteY233" fmla="*/ 17594 h 19998"/>
                <a:gd name="connsiteX234" fmla="*/ 4103 w 19998"/>
                <a:gd name="connsiteY234" fmla="*/ 17617 h 19998"/>
                <a:gd name="connsiteX235" fmla="*/ 4063 w 19998"/>
                <a:gd name="connsiteY235" fmla="*/ 17495 h 19998"/>
                <a:gd name="connsiteX236" fmla="*/ 4025 w 19998"/>
                <a:gd name="connsiteY236" fmla="*/ 17432 h 19998"/>
                <a:gd name="connsiteX237" fmla="*/ 4251 w 19998"/>
                <a:gd name="connsiteY237" fmla="*/ 17389 h 19998"/>
                <a:gd name="connsiteX238" fmla="*/ 4251 w 19998"/>
                <a:gd name="connsiteY238" fmla="*/ 17373 h 19998"/>
                <a:gd name="connsiteX239" fmla="*/ 4499 w 19998"/>
                <a:gd name="connsiteY239" fmla="*/ 17084 h 19998"/>
                <a:gd name="connsiteX240" fmla="*/ 5037 w 19998"/>
                <a:gd name="connsiteY240" fmla="*/ 14969 h 19998"/>
                <a:gd name="connsiteX241" fmla="*/ 5011 w 19998"/>
                <a:gd name="connsiteY241" fmla="*/ 14767 h 19998"/>
                <a:gd name="connsiteX242" fmla="*/ 5218 w 19998"/>
                <a:gd name="connsiteY242" fmla="*/ 14525 h 19998"/>
                <a:gd name="connsiteX243" fmla="*/ 5427 w 19998"/>
                <a:gd name="connsiteY243" fmla="*/ 14583 h 19998"/>
                <a:gd name="connsiteX244" fmla="*/ 5444 w 19998"/>
                <a:gd name="connsiteY244" fmla="*/ 14525 h 19998"/>
                <a:gd name="connsiteX245" fmla="*/ 5387 w 19998"/>
                <a:gd name="connsiteY245" fmla="*/ 14464 h 19998"/>
                <a:gd name="connsiteX246" fmla="*/ 5427 w 19998"/>
                <a:gd name="connsiteY246" fmla="*/ 14485 h 19998"/>
                <a:gd name="connsiteX247" fmla="*/ 5427 w 19998"/>
                <a:gd name="connsiteY247" fmla="*/ 14464 h 19998"/>
                <a:gd name="connsiteX248" fmla="*/ 5218 w 19998"/>
                <a:gd name="connsiteY248" fmla="*/ 14318 h 19998"/>
                <a:gd name="connsiteX249" fmla="*/ 5075 w 19998"/>
                <a:gd name="connsiteY249" fmla="*/ 14647 h 19998"/>
                <a:gd name="connsiteX250" fmla="*/ 5037 w 19998"/>
                <a:gd name="connsiteY250" fmla="*/ 14623 h 19998"/>
                <a:gd name="connsiteX251" fmla="*/ 5427 w 19998"/>
                <a:gd name="connsiteY251" fmla="*/ 12509 h 19998"/>
                <a:gd name="connsiteX252" fmla="*/ 5470 w 19998"/>
                <a:gd name="connsiteY252" fmla="*/ 12492 h 19998"/>
                <a:gd name="connsiteX253" fmla="*/ 5511 w 19998"/>
                <a:gd name="connsiteY253" fmla="*/ 12548 h 19998"/>
                <a:gd name="connsiteX254" fmla="*/ 5961 w 19998"/>
                <a:gd name="connsiteY254" fmla="*/ 13284 h 19998"/>
                <a:gd name="connsiteX255" fmla="*/ 6352 w 19998"/>
                <a:gd name="connsiteY255" fmla="*/ 14017 h 19998"/>
                <a:gd name="connsiteX256" fmla="*/ 6352 w 19998"/>
                <a:gd name="connsiteY256" fmla="*/ 13808 h 19998"/>
                <a:gd name="connsiteX257" fmla="*/ 6001 w 19998"/>
                <a:gd name="connsiteY257" fmla="*/ 13058 h 19998"/>
                <a:gd name="connsiteX258" fmla="*/ 5675 w 19998"/>
                <a:gd name="connsiteY258" fmla="*/ 12532 h 19998"/>
                <a:gd name="connsiteX259" fmla="*/ 5551 w 19998"/>
                <a:gd name="connsiteY259" fmla="*/ 12410 h 19998"/>
                <a:gd name="connsiteX260" fmla="*/ 5258 w 19998"/>
                <a:gd name="connsiteY260" fmla="*/ 12227 h 19998"/>
                <a:gd name="connsiteX261" fmla="*/ 5242 w 19998"/>
                <a:gd name="connsiteY261" fmla="*/ 12243 h 19998"/>
                <a:gd name="connsiteX262" fmla="*/ 5175 w 19998"/>
                <a:gd name="connsiteY262" fmla="*/ 11961 h 19998"/>
                <a:gd name="connsiteX263" fmla="*/ 5363 w 19998"/>
                <a:gd name="connsiteY263" fmla="*/ 11961 h 19998"/>
                <a:gd name="connsiteX264" fmla="*/ 5487 w 19998"/>
                <a:gd name="connsiteY264" fmla="*/ 11653 h 19998"/>
                <a:gd name="connsiteX265" fmla="*/ 5470 w 19998"/>
                <a:gd name="connsiteY265" fmla="*/ 11653 h 19998"/>
                <a:gd name="connsiteX266" fmla="*/ 5470 w 19998"/>
                <a:gd name="connsiteY266" fmla="*/ 11637 h 19998"/>
                <a:gd name="connsiteX267" fmla="*/ 5444 w 19998"/>
                <a:gd name="connsiteY267" fmla="*/ 11268 h 19998"/>
                <a:gd name="connsiteX268" fmla="*/ 5339 w 19998"/>
                <a:gd name="connsiteY268" fmla="*/ 11146 h 19998"/>
                <a:gd name="connsiteX269" fmla="*/ 5251 w 19998"/>
                <a:gd name="connsiteY269" fmla="*/ 10849 h 19998"/>
                <a:gd name="connsiteX270" fmla="*/ 4784 w 19998"/>
                <a:gd name="connsiteY270" fmla="*/ 10539 h 19998"/>
                <a:gd name="connsiteX271" fmla="*/ 4603 w 19998"/>
                <a:gd name="connsiteY271" fmla="*/ 10497 h 19998"/>
                <a:gd name="connsiteX272" fmla="*/ 4620 w 19998"/>
                <a:gd name="connsiteY272" fmla="*/ 10476 h 19998"/>
                <a:gd name="connsiteX273" fmla="*/ 3877 w 19998"/>
                <a:gd name="connsiteY273" fmla="*/ 9395 h 19998"/>
                <a:gd name="connsiteX274" fmla="*/ 3941 w 19998"/>
                <a:gd name="connsiteY274" fmla="*/ 9353 h 19998"/>
                <a:gd name="connsiteX275" fmla="*/ 3918 w 19998"/>
                <a:gd name="connsiteY275" fmla="*/ 9353 h 19998"/>
                <a:gd name="connsiteX276" fmla="*/ 4168 w 19998"/>
                <a:gd name="connsiteY276" fmla="*/ 9071 h 19998"/>
                <a:gd name="connsiteX277" fmla="*/ 3753 w 19998"/>
                <a:gd name="connsiteY277" fmla="*/ 8829 h 19998"/>
                <a:gd name="connsiteX278" fmla="*/ 3899 w 19998"/>
                <a:gd name="connsiteY278" fmla="*/ 8645 h 19998"/>
                <a:gd name="connsiteX279" fmla="*/ 3899 w 19998"/>
                <a:gd name="connsiteY279" fmla="*/ 8521 h 19998"/>
                <a:gd name="connsiteX280" fmla="*/ 4472 w 19998"/>
                <a:gd name="connsiteY280" fmla="*/ 8666 h 19998"/>
                <a:gd name="connsiteX281" fmla="*/ 3877 w 19998"/>
                <a:gd name="connsiteY281" fmla="*/ 8457 h 19998"/>
                <a:gd name="connsiteX282" fmla="*/ 3689 w 19998"/>
                <a:gd name="connsiteY282" fmla="*/ 8587 h 19998"/>
                <a:gd name="connsiteX283" fmla="*/ 3360 w 19998"/>
                <a:gd name="connsiteY283" fmla="*/ 8401 h 19998"/>
                <a:gd name="connsiteX284" fmla="*/ 3303 w 19998"/>
                <a:gd name="connsiteY284" fmla="*/ 8239 h 19998"/>
                <a:gd name="connsiteX285" fmla="*/ 3465 w 19998"/>
                <a:gd name="connsiteY285" fmla="*/ 8077 h 19998"/>
                <a:gd name="connsiteX286" fmla="*/ 3344 w 19998"/>
                <a:gd name="connsiteY286" fmla="*/ 7910 h 19998"/>
                <a:gd name="connsiteX287" fmla="*/ 2844 w 19998"/>
                <a:gd name="connsiteY287" fmla="*/ 7933 h 19998"/>
                <a:gd name="connsiteX288" fmla="*/ 3115 w 19998"/>
                <a:gd name="connsiteY288" fmla="*/ 7651 h 19998"/>
                <a:gd name="connsiteX289" fmla="*/ 2477 w 19998"/>
                <a:gd name="connsiteY289" fmla="*/ 7750 h 19998"/>
                <a:gd name="connsiteX290" fmla="*/ 2477 w 19998"/>
                <a:gd name="connsiteY290" fmla="*/ 7973 h 19998"/>
                <a:gd name="connsiteX291" fmla="*/ 2127 w 19998"/>
                <a:gd name="connsiteY291" fmla="*/ 7442 h 19998"/>
                <a:gd name="connsiteX292" fmla="*/ 1831 w 19998"/>
                <a:gd name="connsiteY292" fmla="*/ 7261 h 19998"/>
                <a:gd name="connsiteX293" fmla="*/ 1260 w 19998"/>
                <a:gd name="connsiteY293" fmla="*/ 6996 h 19998"/>
                <a:gd name="connsiteX294" fmla="*/ 1276 w 19998"/>
                <a:gd name="connsiteY294" fmla="*/ 6975 h 19998"/>
                <a:gd name="connsiteX295" fmla="*/ 1260 w 19998"/>
                <a:gd name="connsiteY295" fmla="*/ 6958 h 19998"/>
                <a:gd name="connsiteX296" fmla="*/ 1172 w 19998"/>
                <a:gd name="connsiteY296" fmla="*/ 6892 h 19998"/>
                <a:gd name="connsiteX297" fmla="*/ 886 w 19998"/>
                <a:gd name="connsiteY297" fmla="*/ 6975 h 19998"/>
                <a:gd name="connsiteX298" fmla="*/ 679 w 19998"/>
                <a:gd name="connsiteY298" fmla="*/ 7099 h 19998"/>
                <a:gd name="connsiteX299" fmla="*/ 533 w 19998"/>
                <a:gd name="connsiteY299" fmla="*/ 7078 h 19998"/>
                <a:gd name="connsiteX300" fmla="*/ 533 w 19998"/>
                <a:gd name="connsiteY300" fmla="*/ 7022 h 19998"/>
                <a:gd name="connsiteX301" fmla="*/ 574 w 19998"/>
                <a:gd name="connsiteY301" fmla="*/ 6996 h 19998"/>
                <a:gd name="connsiteX302" fmla="*/ 305 w 19998"/>
                <a:gd name="connsiteY302" fmla="*/ 6568 h 19998"/>
                <a:gd name="connsiteX303" fmla="*/ 264 w 19998"/>
                <a:gd name="connsiteY303" fmla="*/ 6594 h 19998"/>
                <a:gd name="connsiteX304" fmla="*/ 164 w 19998"/>
                <a:gd name="connsiteY304" fmla="*/ 6528 h 19998"/>
                <a:gd name="connsiteX305" fmla="*/ 0 w 19998"/>
                <a:gd name="connsiteY305" fmla="*/ 6490 h 19998"/>
                <a:gd name="connsiteX306" fmla="*/ 17 w 19998"/>
                <a:gd name="connsiteY306" fmla="*/ 6465 h 19998"/>
                <a:gd name="connsiteX307" fmla="*/ 57 w 19998"/>
                <a:gd name="connsiteY307" fmla="*/ 6465 h 19998"/>
                <a:gd name="connsiteX308" fmla="*/ 695 w 19998"/>
                <a:gd name="connsiteY308" fmla="*/ 6408 h 19998"/>
                <a:gd name="connsiteX309" fmla="*/ 760 w 19998"/>
                <a:gd name="connsiteY309" fmla="*/ 6262 h 19998"/>
                <a:gd name="connsiteX310" fmla="*/ 433 w 19998"/>
                <a:gd name="connsiteY310" fmla="*/ 6084 h 19998"/>
                <a:gd name="connsiteX311" fmla="*/ 348 w 19998"/>
                <a:gd name="connsiteY311" fmla="*/ 6204 h 19998"/>
                <a:gd name="connsiteX312" fmla="*/ 329 w 19998"/>
                <a:gd name="connsiteY312" fmla="*/ 6204 h 19998"/>
                <a:gd name="connsiteX313" fmla="*/ 305 w 19998"/>
                <a:gd name="connsiteY313" fmla="*/ 6060 h 19998"/>
                <a:gd name="connsiteX314" fmla="*/ 348 w 19998"/>
                <a:gd name="connsiteY314" fmla="*/ 6044 h 19998"/>
                <a:gd name="connsiteX315" fmla="*/ 348 w 19998"/>
                <a:gd name="connsiteY315" fmla="*/ 5997 h 19998"/>
                <a:gd name="connsiteX316" fmla="*/ 248 w 19998"/>
                <a:gd name="connsiteY316" fmla="*/ 5997 h 19998"/>
                <a:gd name="connsiteX317" fmla="*/ 221 w 19998"/>
                <a:gd name="connsiteY317" fmla="*/ 5938 h 19998"/>
                <a:gd name="connsiteX318" fmla="*/ 329 w 19998"/>
                <a:gd name="connsiteY318" fmla="*/ 5938 h 19998"/>
                <a:gd name="connsiteX319" fmla="*/ 348 w 19998"/>
                <a:gd name="connsiteY319" fmla="*/ 5818 h 19998"/>
                <a:gd name="connsiteX320" fmla="*/ 391 w 19998"/>
                <a:gd name="connsiteY320" fmla="*/ 5818 h 19998"/>
                <a:gd name="connsiteX321" fmla="*/ 369 w 19998"/>
                <a:gd name="connsiteY321" fmla="*/ 5917 h 19998"/>
                <a:gd name="connsiteX322" fmla="*/ 433 w 19998"/>
                <a:gd name="connsiteY322" fmla="*/ 5877 h 19998"/>
                <a:gd name="connsiteX323" fmla="*/ 433 w 19998"/>
                <a:gd name="connsiteY323" fmla="*/ 5898 h 19998"/>
                <a:gd name="connsiteX324" fmla="*/ 410 w 19998"/>
                <a:gd name="connsiteY324" fmla="*/ 5917 h 19998"/>
                <a:gd name="connsiteX325" fmla="*/ 555 w 19998"/>
                <a:gd name="connsiteY325" fmla="*/ 5938 h 19998"/>
                <a:gd name="connsiteX326" fmla="*/ 555 w 19998"/>
                <a:gd name="connsiteY326" fmla="*/ 5955 h 19998"/>
                <a:gd name="connsiteX327" fmla="*/ 738 w 19998"/>
                <a:gd name="connsiteY327" fmla="*/ 5938 h 19998"/>
                <a:gd name="connsiteX328" fmla="*/ 695 w 19998"/>
                <a:gd name="connsiteY328" fmla="*/ 5835 h 19998"/>
                <a:gd name="connsiteX329" fmla="*/ 655 w 19998"/>
                <a:gd name="connsiteY329" fmla="*/ 5835 h 19998"/>
                <a:gd name="connsiteX330" fmla="*/ 598 w 19998"/>
                <a:gd name="connsiteY330" fmla="*/ 5736 h 19998"/>
                <a:gd name="connsiteX331" fmla="*/ 141 w 19998"/>
                <a:gd name="connsiteY331" fmla="*/ 5778 h 19998"/>
                <a:gd name="connsiteX332" fmla="*/ 141 w 19998"/>
                <a:gd name="connsiteY332" fmla="*/ 5795 h 19998"/>
                <a:gd name="connsiteX333" fmla="*/ 17 w 19998"/>
                <a:gd name="connsiteY333" fmla="*/ 5818 h 19998"/>
                <a:gd name="connsiteX334" fmla="*/ 141 w 19998"/>
                <a:gd name="connsiteY334" fmla="*/ 5287 h 19998"/>
                <a:gd name="connsiteX335" fmla="*/ 181 w 19998"/>
                <a:gd name="connsiteY335" fmla="*/ 5268 h 19998"/>
                <a:gd name="connsiteX336" fmla="*/ 348 w 19998"/>
                <a:gd name="connsiteY336" fmla="*/ 5247 h 19998"/>
                <a:gd name="connsiteX337" fmla="*/ 450 w 19998"/>
                <a:gd name="connsiteY337" fmla="*/ 5149 h 19998"/>
                <a:gd name="connsiteX338" fmla="*/ 617 w 19998"/>
                <a:gd name="connsiteY338" fmla="*/ 5149 h 19998"/>
                <a:gd name="connsiteX339" fmla="*/ 803 w 19998"/>
                <a:gd name="connsiteY339" fmla="*/ 5085 h 19998"/>
                <a:gd name="connsiteX340" fmla="*/ 826 w 19998"/>
                <a:gd name="connsiteY340" fmla="*/ 5106 h 19998"/>
                <a:gd name="connsiteX341" fmla="*/ 803 w 19998"/>
                <a:gd name="connsiteY341" fmla="*/ 5149 h 19998"/>
                <a:gd name="connsiteX342" fmla="*/ 1276 w 19998"/>
                <a:gd name="connsiteY342" fmla="*/ 5022 h 19998"/>
                <a:gd name="connsiteX343" fmla="*/ 1276 w 19998"/>
                <a:gd name="connsiteY343" fmla="*/ 5003 h 19998"/>
                <a:gd name="connsiteX344" fmla="*/ 1276 w 19998"/>
                <a:gd name="connsiteY344" fmla="*/ 5022 h 19998"/>
                <a:gd name="connsiteX345" fmla="*/ 1298 w 19998"/>
                <a:gd name="connsiteY345" fmla="*/ 5022 h 19998"/>
                <a:gd name="connsiteX346" fmla="*/ 1341 w 19998"/>
                <a:gd name="connsiteY346" fmla="*/ 5165 h 19998"/>
                <a:gd name="connsiteX347" fmla="*/ 1524 w 19998"/>
                <a:gd name="connsiteY347" fmla="*/ 5069 h 19998"/>
                <a:gd name="connsiteX348" fmla="*/ 1562 w 19998"/>
                <a:gd name="connsiteY348" fmla="*/ 5069 h 19998"/>
                <a:gd name="connsiteX349" fmla="*/ 1815 w 19998"/>
                <a:gd name="connsiteY349" fmla="*/ 5125 h 19998"/>
                <a:gd name="connsiteX350" fmla="*/ 1936 w 19998"/>
                <a:gd name="connsiteY350" fmla="*/ 5165 h 19998"/>
                <a:gd name="connsiteX351" fmla="*/ 1936 w 19998"/>
                <a:gd name="connsiteY351" fmla="*/ 5149 h 19998"/>
                <a:gd name="connsiteX352" fmla="*/ 1979 w 19998"/>
                <a:gd name="connsiteY352" fmla="*/ 5003 h 19998"/>
                <a:gd name="connsiteX353" fmla="*/ 1936 w 19998"/>
                <a:gd name="connsiteY353" fmla="*/ 4939 h 19998"/>
                <a:gd name="connsiteX354" fmla="*/ 2103 w 19998"/>
                <a:gd name="connsiteY354" fmla="*/ 4820 h 19998"/>
                <a:gd name="connsiteX355" fmla="*/ 2496 w 19998"/>
                <a:gd name="connsiteY355" fmla="*/ 4777 h 19998"/>
                <a:gd name="connsiteX356" fmla="*/ 2536 w 19998"/>
                <a:gd name="connsiteY356" fmla="*/ 4860 h 19998"/>
                <a:gd name="connsiteX357" fmla="*/ 2722 w 19998"/>
                <a:gd name="connsiteY357" fmla="*/ 4761 h 19998"/>
                <a:gd name="connsiteX358" fmla="*/ 2722 w 19998"/>
                <a:gd name="connsiteY358" fmla="*/ 4900 h 19998"/>
                <a:gd name="connsiteX359" fmla="*/ 2805 w 19998"/>
                <a:gd name="connsiteY359" fmla="*/ 4923 h 19998"/>
                <a:gd name="connsiteX360" fmla="*/ 2970 w 19998"/>
                <a:gd name="connsiteY360" fmla="*/ 5189 h 19998"/>
                <a:gd name="connsiteX361" fmla="*/ 3256 w 19998"/>
                <a:gd name="connsiteY361" fmla="*/ 5673 h 19998"/>
                <a:gd name="connsiteX362" fmla="*/ 3608 w 19998"/>
                <a:gd name="connsiteY362" fmla="*/ 5391 h 19998"/>
                <a:gd name="connsiteX363" fmla="*/ 3860 w 19998"/>
                <a:gd name="connsiteY363" fmla="*/ 5268 h 19998"/>
                <a:gd name="connsiteX364" fmla="*/ 3999 w 19998"/>
                <a:gd name="connsiteY364" fmla="*/ 5534 h 19998"/>
                <a:gd name="connsiteX365" fmla="*/ 4351 w 19998"/>
                <a:gd name="connsiteY365" fmla="*/ 5351 h 19998"/>
                <a:gd name="connsiteX366" fmla="*/ 4580 w 19998"/>
                <a:gd name="connsiteY366" fmla="*/ 5268 h 19998"/>
                <a:gd name="connsiteX367" fmla="*/ 4580 w 19998"/>
                <a:gd name="connsiteY367" fmla="*/ 5471 h 19998"/>
                <a:gd name="connsiteX368" fmla="*/ 4994 w 19998"/>
                <a:gd name="connsiteY368" fmla="*/ 5449 h 19998"/>
                <a:gd name="connsiteX369" fmla="*/ 5323 w 19998"/>
                <a:gd name="connsiteY369" fmla="*/ 5471 h 19998"/>
                <a:gd name="connsiteX370" fmla="*/ 5242 w 19998"/>
                <a:gd name="connsiteY370" fmla="*/ 5407 h 19998"/>
                <a:gd name="connsiteX371" fmla="*/ 4994 w 19998"/>
                <a:gd name="connsiteY371" fmla="*/ 5003 h 19998"/>
                <a:gd name="connsiteX372" fmla="*/ 4970 w 19998"/>
                <a:gd name="connsiteY372" fmla="*/ 5003 h 19998"/>
                <a:gd name="connsiteX373" fmla="*/ 5054 w 19998"/>
                <a:gd name="connsiteY373" fmla="*/ 4618 h 19998"/>
                <a:gd name="connsiteX374" fmla="*/ 5054 w 19998"/>
                <a:gd name="connsiteY374" fmla="*/ 4601 h 19998"/>
                <a:gd name="connsiteX375" fmla="*/ 5037 w 19998"/>
                <a:gd name="connsiteY375" fmla="*/ 4618 h 19998"/>
                <a:gd name="connsiteX376" fmla="*/ 5011 w 19998"/>
                <a:gd name="connsiteY376" fmla="*/ 4131 h 19998"/>
                <a:gd name="connsiteX377" fmla="*/ 4642 w 19998"/>
                <a:gd name="connsiteY377" fmla="*/ 3335 h 19998"/>
                <a:gd name="connsiteX378" fmla="*/ 4663 w 19998"/>
                <a:gd name="connsiteY378" fmla="*/ 3092 h 19998"/>
                <a:gd name="connsiteX379" fmla="*/ 4563 w 19998"/>
                <a:gd name="connsiteY379" fmla="*/ 3050 h 19998"/>
                <a:gd name="connsiteX380" fmla="*/ 4684 w 19998"/>
                <a:gd name="connsiteY380" fmla="*/ 2947 h 19998"/>
                <a:gd name="connsiteX381" fmla="*/ 5242 w 19998"/>
                <a:gd name="connsiteY381" fmla="*/ 3092 h 19998"/>
                <a:gd name="connsiteX382" fmla="*/ 5258 w 19998"/>
                <a:gd name="connsiteY382" fmla="*/ 3029 h 19998"/>
                <a:gd name="connsiteX383" fmla="*/ 5570 w 19998"/>
                <a:gd name="connsiteY383" fmla="*/ 3050 h 19998"/>
                <a:gd name="connsiteX384" fmla="*/ 5632 w 19998"/>
                <a:gd name="connsiteY384" fmla="*/ 3252 h 19998"/>
                <a:gd name="connsiteX385" fmla="*/ 5592 w 19998"/>
                <a:gd name="connsiteY385" fmla="*/ 3252 h 19998"/>
                <a:gd name="connsiteX386" fmla="*/ 5570 w 19998"/>
                <a:gd name="connsiteY386" fmla="*/ 3316 h 19998"/>
                <a:gd name="connsiteX387" fmla="*/ 5511 w 19998"/>
                <a:gd name="connsiteY387" fmla="*/ 3316 h 19998"/>
                <a:gd name="connsiteX388" fmla="*/ 5675 w 19998"/>
                <a:gd name="connsiteY388" fmla="*/ 3800 h 19998"/>
                <a:gd name="connsiteX389" fmla="*/ 5649 w 19998"/>
                <a:gd name="connsiteY389" fmla="*/ 3826 h 19998"/>
                <a:gd name="connsiteX390" fmla="*/ 5732 w 19998"/>
                <a:gd name="connsiteY390" fmla="*/ 3842 h 19998"/>
                <a:gd name="connsiteX391" fmla="*/ 5713 w 19998"/>
                <a:gd name="connsiteY391" fmla="*/ 3842 h 19998"/>
                <a:gd name="connsiteX392" fmla="*/ 5732 w 19998"/>
                <a:gd name="connsiteY392" fmla="*/ 3882 h 19998"/>
                <a:gd name="connsiteX393" fmla="*/ 5775 w 19998"/>
                <a:gd name="connsiteY393" fmla="*/ 3882 h 19998"/>
                <a:gd name="connsiteX394" fmla="*/ 5861 w 19998"/>
                <a:gd name="connsiteY394" fmla="*/ 3762 h 19998"/>
                <a:gd name="connsiteX395" fmla="*/ 6499 w 19998"/>
                <a:gd name="connsiteY395" fmla="*/ 3906 h 19998"/>
                <a:gd name="connsiteX396" fmla="*/ 7611 w 19998"/>
                <a:gd name="connsiteY396" fmla="*/ 3826 h 19998"/>
                <a:gd name="connsiteX397" fmla="*/ 7923 w 19998"/>
                <a:gd name="connsiteY397" fmla="*/ 3722 h 19998"/>
                <a:gd name="connsiteX398" fmla="*/ 8045 w 19998"/>
                <a:gd name="connsiteY398" fmla="*/ 3703 h 19998"/>
                <a:gd name="connsiteX399" fmla="*/ 7611 w 19998"/>
                <a:gd name="connsiteY399" fmla="*/ 3600 h 19998"/>
                <a:gd name="connsiteX400" fmla="*/ 7611 w 19998"/>
                <a:gd name="connsiteY400" fmla="*/ 3581 h 19998"/>
                <a:gd name="connsiteX401" fmla="*/ 7799 w 19998"/>
                <a:gd name="connsiteY401" fmla="*/ 3092 h 19998"/>
                <a:gd name="connsiteX402" fmla="*/ 9574 w 19998"/>
                <a:gd name="connsiteY402" fmla="*/ 2317 h 19998"/>
                <a:gd name="connsiteX403" fmla="*/ 9843 w 19998"/>
                <a:gd name="connsiteY403" fmla="*/ 1993 h 19998"/>
                <a:gd name="connsiteX404" fmla="*/ 9902 w 19998"/>
                <a:gd name="connsiteY404" fmla="*/ 2051 h 19998"/>
                <a:gd name="connsiteX405" fmla="*/ 10031 w 19998"/>
                <a:gd name="connsiteY405" fmla="*/ 2051 h 19998"/>
                <a:gd name="connsiteX406" fmla="*/ 9964 w 19998"/>
                <a:gd name="connsiteY406" fmla="*/ 1972 h 19998"/>
                <a:gd name="connsiteX407" fmla="*/ 9943 w 19998"/>
                <a:gd name="connsiteY407" fmla="*/ 1993 h 19998"/>
                <a:gd name="connsiteX408" fmla="*/ 9843 w 19998"/>
                <a:gd name="connsiteY408" fmla="*/ 1645 h 19998"/>
                <a:gd name="connsiteX409" fmla="*/ 9902 w 19998"/>
                <a:gd name="connsiteY409" fmla="*/ 1645 h 19998"/>
                <a:gd name="connsiteX410" fmla="*/ 9902 w 19998"/>
                <a:gd name="connsiteY410" fmla="*/ 1628 h 19998"/>
                <a:gd name="connsiteX411" fmla="*/ 9902 w 19998"/>
                <a:gd name="connsiteY411" fmla="*/ 1607 h 19998"/>
                <a:gd name="connsiteX412" fmla="*/ 9843 w 19998"/>
                <a:gd name="connsiteY412" fmla="*/ 1542 h 19998"/>
                <a:gd name="connsiteX413" fmla="*/ 9886 w 19998"/>
                <a:gd name="connsiteY413" fmla="*/ 1260 h 19998"/>
                <a:gd name="connsiteX414" fmla="*/ 9926 w 19998"/>
                <a:gd name="connsiteY414" fmla="*/ 1243 h 19998"/>
                <a:gd name="connsiteX415" fmla="*/ 9886 w 19998"/>
                <a:gd name="connsiteY415" fmla="*/ 815 h 19998"/>
                <a:gd name="connsiteX416" fmla="*/ 9902 w 19998"/>
                <a:gd name="connsiteY416" fmla="*/ 815 h 19998"/>
                <a:gd name="connsiteX417" fmla="*/ 9886 w 19998"/>
                <a:gd name="connsiteY417" fmla="*/ 484 h 19998"/>
                <a:gd name="connsiteX418" fmla="*/ 10645 w 19998"/>
                <a:gd name="connsiteY418" fmla="*/ 186 h 19998"/>
                <a:gd name="connsiteX419" fmla="*/ 11307 w 19998"/>
                <a:gd name="connsiteY419" fmla="*/ 0 h 19998"/>
                <a:gd name="connsiteX420" fmla="*/ 11431 w 19998"/>
                <a:gd name="connsiteY420" fmla="*/ 324 h 19998"/>
                <a:gd name="connsiteX421" fmla="*/ 11431 w 19998"/>
                <a:gd name="connsiteY421" fmla="*/ 630 h 19998"/>
                <a:gd name="connsiteX422" fmla="*/ 11577 w 19998"/>
                <a:gd name="connsiteY422" fmla="*/ 630 h 19998"/>
                <a:gd name="connsiteX423" fmla="*/ 11700 w 19998"/>
                <a:gd name="connsiteY423" fmla="*/ 832 h 19998"/>
                <a:gd name="connsiteX424" fmla="*/ 11822 w 19998"/>
                <a:gd name="connsiteY424" fmla="*/ 895 h 19998"/>
                <a:gd name="connsiteX425" fmla="*/ 12158 w 19998"/>
                <a:gd name="connsiteY425" fmla="*/ 670 h 19998"/>
                <a:gd name="connsiteX426" fmla="*/ 12279 w 19998"/>
                <a:gd name="connsiteY426" fmla="*/ 792 h 19998"/>
                <a:gd name="connsiteX427" fmla="*/ 12255 w 19998"/>
                <a:gd name="connsiteY427" fmla="*/ 815 h 19998"/>
                <a:gd name="connsiteX428" fmla="*/ 12360 w 19998"/>
                <a:gd name="connsiteY428" fmla="*/ 895 h 19998"/>
                <a:gd name="connsiteX429" fmla="*/ 12360 w 19998"/>
                <a:gd name="connsiteY429" fmla="*/ 912 h 19998"/>
                <a:gd name="connsiteX430" fmla="*/ 12339 w 19998"/>
                <a:gd name="connsiteY430" fmla="*/ 935 h 19998"/>
                <a:gd name="connsiteX431" fmla="*/ 12548 w 19998"/>
                <a:gd name="connsiteY431" fmla="*/ 1342 h 19998"/>
                <a:gd name="connsiteX432" fmla="*/ 12753 w 19998"/>
                <a:gd name="connsiteY432" fmla="*/ 1260 h 19998"/>
                <a:gd name="connsiteX433" fmla="*/ 12729 w 19998"/>
                <a:gd name="connsiteY433" fmla="*/ 1363 h 19998"/>
                <a:gd name="connsiteX434" fmla="*/ 12834 w 19998"/>
                <a:gd name="connsiteY434" fmla="*/ 1323 h 19998"/>
                <a:gd name="connsiteX435" fmla="*/ 12853 w 19998"/>
                <a:gd name="connsiteY435" fmla="*/ 1342 h 19998"/>
                <a:gd name="connsiteX436" fmla="*/ 12901 w 19998"/>
                <a:gd name="connsiteY436" fmla="*/ 1342 h 19998"/>
                <a:gd name="connsiteX437" fmla="*/ 13039 w 19998"/>
                <a:gd name="connsiteY437" fmla="*/ 1769 h 19998"/>
                <a:gd name="connsiteX438" fmla="*/ 13039 w 19998"/>
                <a:gd name="connsiteY438" fmla="*/ 1751 h 19998"/>
                <a:gd name="connsiteX439" fmla="*/ 13065 w 19998"/>
                <a:gd name="connsiteY439" fmla="*/ 1751 h 19998"/>
                <a:gd name="connsiteX440" fmla="*/ 13082 w 19998"/>
                <a:gd name="connsiteY440" fmla="*/ 1671 h 19998"/>
                <a:gd name="connsiteX441" fmla="*/ 13186 w 19998"/>
                <a:gd name="connsiteY441" fmla="*/ 1645 h 19998"/>
                <a:gd name="connsiteX442" fmla="*/ 13203 w 19998"/>
                <a:gd name="connsiteY442" fmla="*/ 1671 h 19998"/>
                <a:gd name="connsiteX443" fmla="*/ 13203 w 19998"/>
                <a:gd name="connsiteY443" fmla="*/ 1645 h 19998"/>
                <a:gd name="connsiteX444" fmla="*/ 13267 w 19998"/>
                <a:gd name="connsiteY444" fmla="*/ 1645 h 19998"/>
                <a:gd name="connsiteX445" fmla="*/ 13267 w 19998"/>
                <a:gd name="connsiteY445" fmla="*/ 1671 h 19998"/>
                <a:gd name="connsiteX446" fmla="*/ 13308 w 19998"/>
                <a:gd name="connsiteY446" fmla="*/ 1687 h 19998"/>
                <a:gd name="connsiteX447" fmla="*/ 13308 w 19998"/>
                <a:gd name="connsiteY447" fmla="*/ 1711 h 19998"/>
                <a:gd name="connsiteX448" fmla="*/ 13515 w 19998"/>
                <a:gd name="connsiteY448" fmla="*/ 1628 h 19998"/>
                <a:gd name="connsiteX449" fmla="*/ 13598 w 19998"/>
                <a:gd name="connsiteY449" fmla="*/ 1751 h 19998"/>
                <a:gd name="connsiteX450" fmla="*/ 13660 w 19998"/>
                <a:gd name="connsiteY450" fmla="*/ 1769 h 19998"/>
                <a:gd name="connsiteX451" fmla="*/ 13660 w 19998"/>
                <a:gd name="connsiteY451" fmla="*/ 1833 h 19998"/>
                <a:gd name="connsiteX452" fmla="*/ 13677 w 19998"/>
                <a:gd name="connsiteY452" fmla="*/ 1833 h 19998"/>
                <a:gd name="connsiteX453" fmla="*/ 13677 w 19998"/>
                <a:gd name="connsiteY453" fmla="*/ 1849 h 19998"/>
                <a:gd name="connsiteX454" fmla="*/ 13725 w 19998"/>
                <a:gd name="connsiteY454" fmla="*/ 1849 h 19998"/>
                <a:gd name="connsiteX455" fmla="*/ 13703 w 19998"/>
                <a:gd name="connsiteY455" fmla="*/ 1833 h 19998"/>
                <a:gd name="connsiteX456" fmla="*/ 13725 w 19998"/>
                <a:gd name="connsiteY456" fmla="*/ 1791 h 19998"/>
                <a:gd name="connsiteX457" fmla="*/ 13808 w 19998"/>
                <a:gd name="connsiteY457" fmla="*/ 1873 h 19998"/>
                <a:gd name="connsiteX458" fmla="*/ 13725 w 19998"/>
                <a:gd name="connsiteY458" fmla="*/ 2155 h 19998"/>
                <a:gd name="connsiteX459" fmla="*/ 13725 w 19998"/>
                <a:gd name="connsiteY459" fmla="*/ 2138 h 19998"/>
                <a:gd name="connsiteX460" fmla="*/ 13784 w 19998"/>
                <a:gd name="connsiteY460" fmla="*/ 2155 h 19998"/>
                <a:gd name="connsiteX461" fmla="*/ 13825 w 19998"/>
                <a:gd name="connsiteY461" fmla="*/ 2301 h 19998"/>
                <a:gd name="connsiteX462" fmla="*/ 13703 w 19998"/>
                <a:gd name="connsiteY462" fmla="*/ 2420 h 19998"/>
                <a:gd name="connsiteX463" fmla="*/ 13741 w 19998"/>
                <a:gd name="connsiteY463" fmla="*/ 2463 h 19998"/>
                <a:gd name="connsiteX464" fmla="*/ 13703 w 19998"/>
                <a:gd name="connsiteY464" fmla="*/ 2503 h 19998"/>
                <a:gd name="connsiteX465" fmla="*/ 13784 w 19998"/>
                <a:gd name="connsiteY465" fmla="*/ 2519 h 19998"/>
                <a:gd name="connsiteX466" fmla="*/ 13784 w 19998"/>
                <a:gd name="connsiteY466" fmla="*/ 2540 h 19998"/>
                <a:gd name="connsiteX467" fmla="*/ 13849 w 19998"/>
                <a:gd name="connsiteY467" fmla="*/ 2540 h 19998"/>
                <a:gd name="connsiteX468" fmla="*/ 14280 w 19998"/>
                <a:gd name="connsiteY468" fmla="*/ 2540 h 19998"/>
                <a:gd name="connsiteX469" fmla="*/ 14527 w 19998"/>
                <a:gd name="connsiteY469" fmla="*/ 2437 h 19998"/>
                <a:gd name="connsiteX470" fmla="*/ 14527 w 19998"/>
                <a:gd name="connsiteY470" fmla="*/ 2218 h 19998"/>
                <a:gd name="connsiteX471" fmla="*/ 14715 w 19998"/>
                <a:gd name="connsiteY471" fmla="*/ 2051 h 19998"/>
                <a:gd name="connsiteX472" fmla="*/ 14815 w 19998"/>
                <a:gd name="connsiteY472" fmla="*/ 2115 h 19998"/>
                <a:gd name="connsiteX473" fmla="*/ 14775 w 19998"/>
                <a:gd name="connsiteY473" fmla="*/ 2138 h 19998"/>
                <a:gd name="connsiteX474" fmla="*/ 14796 w 19998"/>
                <a:gd name="connsiteY474" fmla="*/ 2218 h 19998"/>
                <a:gd name="connsiteX475" fmla="*/ 14756 w 19998"/>
                <a:gd name="connsiteY475" fmla="*/ 2195 h 19998"/>
                <a:gd name="connsiteX476" fmla="*/ 14732 w 19998"/>
                <a:gd name="connsiteY476" fmla="*/ 2218 h 19998"/>
                <a:gd name="connsiteX477" fmla="*/ 14756 w 19998"/>
                <a:gd name="connsiteY477" fmla="*/ 2237 h 19998"/>
                <a:gd name="connsiteX478" fmla="*/ 14732 w 19998"/>
                <a:gd name="connsiteY478" fmla="*/ 2275 h 19998"/>
                <a:gd name="connsiteX479" fmla="*/ 14715 w 19998"/>
                <a:gd name="connsiteY479" fmla="*/ 2275 h 19998"/>
                <a:gd name="connsiteX480" fmla="*/ 14756 w 19998"/>
                <a:gd name="connsiteY480" fmla="*/ 2341 h 19998"/>
                <a:gd name="connsiteX481" fmla="*/ 14675 w 19998"/>
                <a:gd name="connsiteY481" fmla="*/ 2519 h 19998"/>
                <a:gd name="connsiteX482" fmla="*/ 14815 w 19998"/>
                <a:gd name="connsiteY482" fmla="*/ 2622 h 19998"/>
                <a:gd name="connsiteX483" fmla="*/ 14796 w 19998"/>
                <a:gd name="connsiteY483" fmla="*/ 2904 h 19998"/>
                <a:gd name="connsiteX484" fmla="*/ 14918 w 19998"/>
                <a:gd name="connsiteY484" fmla="*/ 2904 h 19998"/>
                <a:gd name="connsiteX485" fmla="*/ 14918 w 19998"/>
                <a:gd name="connsiteY485" fmla="*/ 2867 h 19998"/>
                <a:gd name="connsiteX486" fmla="*/ 15001 w 19998"/>
                <a:gd name="connsiteY486" fmla="*/ 2888 h 19998"/>
                <a:gd name="connsiteX487" fmla="*/ 15230 w 19998"/>
                <a:gd name="connsiteY487" fmla="*/ 3074 h 19998"/>
                <a:gd name="connsiteX488" fmla="*/ 15249 w 19998"/>
                <a:gd name="connsiteY488" fmla="*/ 3050 h 19998"/>
                <a:gd name="connsiteX489" fmla="*/ 15249 w 19998"/>
                <a:gd name="connsiteY489" fmla="*/ 3114 h 19998"/>
                <a:gd name="connsiteX490" fmla="*/ 15330 w 19998"/>
                <a:gd name="connsiteY490" fmla="*/ 3114 h 19998"/>
                <a:gd name="connsiteX491" fmla="*/ 15418 w 19998"/>
                <a:gd name="connsiteY491" fmla="*/ 3114 h 19998"/>
                <a:gd name="connsiteX492" fmla="*/ 15499 w 19998"/>
                <a:gd name="connsiteY492" fmla="*/ 3196 h 19998"/>
                <a:gd name="connsiteX493" fmla="*/ 15475 w 19998"/>
                <a:gd name="connsiteY493" fmla="*/ 3252 h 19998"/>
                <a:gd name="connsiteX494" fmla="*/ 15499 w 19998"/>
                <a:gd name="connsiteY494" fmla="*/ 3295 h 19998"/>
                <a:gd name="connsiteX495" fmla="*/ 15499 w 19998"/>
                <a:gd name="connsiteY495" fmla="*/ 3276 h 19998"/>
                <a:gd name="connsiteX496" fmla="*/ 15599 w 19998"/>
                <a:gd name="connsiteY496" fmla="*/ 3276 h 19998"/>
                <a:gd name="connsiteX497" fmla="*/ 15704 w 19998"/>
                <a:gd name="connsiteY497" fmla="*/ 3374 h 19998"/>
                <a:gd name="connsiteX498" fmla="*/ 15682 w 19998"/>
                <a:gd name="connsiteY498" fmla="*/ 3414 h 19998"/>
                <a:gd name="connsiteX499" fmla="*/ 15723 w 19998"/>
                <a:gd name="connsiteY499" fmla="*/ 3478 h 19998"/>
                <a:gd name="connsiteX500" fmla="*/ 15704 w 19998"/>
                <a:gd name="connsiteY500" fmla="*/ 3497 h 19998"/>
                <a:gd name="connsiteX501" fmla="*/ 15747 w 19998"/>
                <a:gd name="connsiteY501" fmla="*/ 3534 h 19998"/>
                <a:gd name="connsiteX502" fmla="*/ 15747 w 19998"/>
                <a:gd name="connsiteY502" fmla="*/ 3518 h 19998"/>
                <a:gd name="connsiteX503" fmla="*/ 15935 w 19998"/>
                <a:gd name="connsiteY503" fmla="*/ 3478 h 19998"/>
                <a:gd name="connsiteX504" fmla="*/ 15935 w 19998"/>
                <a:gd name="connsiteY504" fmla="*/ 3518 h 19998"/>
                <a:gd name="connsiteX505" fmla="*/ 15951 w 19998"/>
                <a:gd name="connsiteY505" fmla="*/ 3518 h 19998"/>
                <a:gd name="connsiteX506" fmla="*/ 15992 w 19998"/>
                <a:gd name="connsiteY506" fmla="*/ 3414 h 19998"/>
                <a:gd name="connsiteX507" fmla="*/ 16156 w 19998"/>
                <a:gd name="connsiteY507" fmla="*/ 3414 h 19998"/>
                <a:gd name="connsiteX508" fmla="*/ 16156 w 19998"/>
                <a:gd name="connsiteY508" fmla="*/ 3374 h 19998"/>
                <a:gd name="connsiteX509" fmla="*/ 16302 w 19998"/>
                <a:gd name="connsiteY509" fmla="*/ 3436 h 19998"/>
                <a:gd name="connsiteX510" fmla="*/ 16285 w 19998"/>
                <a:gd name="connsiteY510" fmla="*/ 3454 h 19998"/>
                <a:gd name="connsiteX511" fmla="*/ 16366 w 19998"/>
                <a:gd name="connsiteY511" fmla="*/ 3518 h 19998"/>
                <a:gd name="connsiteX512" fmla="*/ 16490 w 19998"/>
                <a:gd name="connsiteY512" fmla="*/ 3518 h 19998"/>
                <a:gd name="connsiteX513" fmla="*/ 16506 w 19998"/>
                <a:gd name="connsiteY513" fmla="*/ 3600 h 19998"/>
                <a:gd name="connsiteX514" fmla="*/ 16590 w 19998"/>
                <a:gd name="connsiteY514" fmla="*/ 3624 h 19998"/>
                <a:gd name="connsiteX515" fmla="*/ 16611 w 19998"/>
                <a:gd name="connsiteY515" fmla="*/ 3581 h 19998"/>
                <a:gd name="connsiteX516" fmla="*/ 16694 w 19998"/>
                <a:gd name="connsiteY516" fmla="*/ 3600 h 19998"/>
                <a:gd name="connsiteX517" fmla="*/ 16694 w 19998"/>
                <a:gd name="connsiteY517" fmla="*/ 3560 h 19998"/>
                <a:gd name="connsiteX518" fmla="*/ 16716 w 19998"/>
                <a:gd name="connsiteY518" fmla="*/ 3560 h 19998"/>
                <a:gd name="connsiteX519" fmla="*/ 16716 w 19998"/>
                <a:gd name="connsiteY519" fmla="*/ 3518 h 19998"/>
                <a:gd name="connsiteX520" fmla="*/ 16759 w 19998"/>
                <a:gd name="connsiteY520" fmla="*/ 3497 h 19998"/>
                <a:gd name="connsiteX521" fmla="*/ 16759 w 19998"/>
                <a:gd name="connsiteY521" fmla="*/ 3478 h 19998"/>
                <a:gd name="connsiteX522" fmla="*/ 16940 w 19998"/>
                <a:gd name="connsiteY522" fmla="*/ 3478 h 19998"/>
                <a:gd name="connsiteX523" fmla="*/ 17085 w 19998"/>
                <a:gd name="connsiteY523" fmla="*/ 3560 h 19998"/>
                <a:gd name="connsiteX524" fmla="*/ 17085 w 19998"/>
                <a:gd name="connsiteY524" fmla="*/ 3534 h 19998"/>
                <a:gd name="connsiteX525" fmla="*/ 17192 w 19998"/>
                <a:gd name="connsiteY525" fmla="*/ 3518 h 19998"/>
                <a:gd name="connsiteX526" fmla="*/ 17192 w 19998"/>
                <a:gd name="connsiteY526" fmla="*/ 3534 h 19998"/>
                <a:gd name="connsiteX527" fmla="*/ 17373 w 19998"/>
                <a:gd name="connsiteY527" fmla="*/ 3640 h 19998"/>
                <a:gd name="connsiteX528" fmla="*/ 17354 w 19998"/>
                <a:gd name="connsiteY528" fmla="*/ 3663 h 19998"/>
                <a:gd name="connsiteX529" fmla="*/ 17437 w 19998"/>
                <a:gd name="connsiteY529" fmla="*/ 3783 h 19998"/>
                <a:gd name="connsiteX530" fmla="*/ 17397 w 19998"/>
                <a:gd name="connsiteY530" fmla="*/ 3783 h 19998"/>
                <a:gd name="connsiteX531" fmla="*/ 17414 w 19998"/>
                <a:gd name="connsiteY531" fmla="*/ 3826 h 19998"/>
                <a:gd name="connsiteX532" fmla="*/ 17437 w 19998"/>
                <a:gd name="connsiteY532" fmla="*/ 3826 h 19998"/>
                <a:gd name="connsiteX533" fmla="*/ 17602 w 19998"/>
                <a:gd name="connsiteY533" fmla="*/ 4028 h 19998"/>
                <a:gd name="connsiteX534" fmla="*/ 17623 w 19998"/>
                <a:gd name="connsiteY534" fmla="*/ 4091 h 19998"/>
                <a:gd name="connsiteX535" fmla="*/ 17642 w 19998"/>
                <a:gd name="connsiteY535" fmla="*/ 4091 h 19998"/>
                <a:gd name="connsiteX536" fmla="*/ 17683 w 19998"/>
                <a:gd name="connsiteY536" fmla="*/ 4211 h 19998"/>
                <a:gd name="connsiteX537" fmla="*/ 17849 w 19998"/>
                <a:gd name="connsiteY537" fmla="*/ 4211 h 19998"/>
                <a:gd name="connsiteX538" fmla="*/ 17849 w 19998"/>
                <a:gd name="connsiteY538" fmla="*/ 4171 h 19998"/>
                <a:gd name="connsiteX539" fmla="*/ 17871 w 19998"/>
                <a:gd name="connsiteY539" fmla="*/ 4171 h 19998"/>
                <a:gd name="connsiteX540" fmla="*/ 17830 w 19998"/>
                <a:gd name="connsiteY540" fmla="*/ 4091 h 19998"/>
                <a:gd name="connsiteX541" fmla="*/ 17871 w 19998"/>
                <a:gd name="connsiteY541" fmla="*/ 4065 h 19998"/>
                <a:gd name="connsiteX542" fmla="*/ 17935 w 19998"/>
                <a:gd name="connsiteY542" fmla="*/ 4091 h 19998"/>
                <a:gd name="connsiteX543" fmla="*/ 17976 w 19998"/>
                <a:gd name="connsiteY543" fmla="*/ 4065 h 19998"/>
                <a:gd name="connsiteX544" fmla="*/ 18019 w 19998"/>
                <a:gd name="connsiteY544" fmla="*/ 4091 h 19998"/>
                <a:gd name="connsiteX545" fmla="*/ 18140 w 19998"/>
                <a:gd name="connsiteY545" fmla="*/ 4131 h 19998"/>
                <a:gd name="connsiteX546" fmla="*/ 18183 w 19998"/>
                <a:gd name="connsiteY546" fmla="*/ 4293 h 19998"/>
                <a:gd name="connsiteX547" fmla="*/ 18200 w 19998"/>
                <a:gd name="connsiteY547" fmla="*/ 4293 h 19998"/>
                <a:gd name="connsiteX548" fmla="*/ 18223 w 19998"/>
                <a:gd name="connsiteY548" fmla="*/ 4211 h 19998"/>
                <a:gd name="connsiteX549" fmla="*/ 18240 w 19998"/>
                <a:gd name="connsiteY549" fmla="*/ 4211 h 19998"/>
                <a:gd name="connsiteX550" fmla="*/ 18240 w 19998"/>
                <a:gd name="connsiteY550" fmla="*/ 4230 h 19998"/>
                <a:gd name="connsiteX551" fmla="*/ 18281 w 19998"/>
                <a:gd name="connsiteY551" fmla="*/ 4230 h 19998"/>
                <a:gd name="connsiteX552" fmla="*/ 18328 w 19998"/>
                <a:gd name="connsiteY552" fmla="*/ 4270 h 19998"/>
                <a:gd name="connsiteX553" fmla="*/ 18369 w 19998"/>
                <a:gd name="connsiteY553" fmla="*/ 4253 h 19998"/>
                <a:gd name="connsiteX554" fmla="*/ 18388 w 19998"/>
                <a:gd name="connsiteY554" fmla="*/ 4270 h 19998"/>
                <a:gd name="connsiteX555" fmla="*/ 18531 w 19998"/>
                <a:gd name="connsiteY555" fmla="*/ 4253 h 19998"/>
                <a:gd name="connsiteX556" fmla="*/ 18531 w 19998"/>
                <a:gd name="connsiteY556" fmla="*/ 4270 h 19998"/>
                <a:gd name="connsiteX557" fmla="*/ 18631 w 19998"/>
                <a:gd name="connsiteY557" fmla="*/ 4211 h 19998"/>
                <a:gd name="connsiteX558" fmla="*/ 18631 w 19998"/>
                <a:gd name="connsiteY558" fmla="*/ 4131 h 19998"/>
                <a:gd name="connsiteX559" fmla="*/ 18762 w 19998"/>
                <a:gd name="connsiteY559" fmla="*/ 4108 h 19998"/>
                <a:gd name="connsiteX560" fmla="*/ 18778 w 19998"/>
                <a:gd name="connsiteY560" fmla="*/ 4148 h 19998"/>
                <a:gd name="connsiteX561" fmla="*/ 18821 w 19998"/>
                <a:gd name="connsiteY561" fmla="*/ 4131 h 19998"/>
                <a:gd name="connsiteX562" fmla="*/ 18943 w 19998"/>
                <a:gd name="connsiteY562" fmla="*/ 4333 h 19998"/>
                <a:gd name="connsiteX563" fmla="*/ 19047 w 19998"/>
                <a:gd name="connsiteY563" fmla="*/ 4333 h 19998"/>
                <a:gd name="connsiteX564" fmla="*/ 19064 w 19998"/>
                <a:gd name="connsiteY564" fmla="*/ 4392 h 19998"/>
                <a:gd name="connsiteX565" fmla="*/ 19152 w 19998"/>
                <a:gd name="connsiteY565" fmla="*/ 4392 h 19998"/>
                <a:gd name="connsiteX566" fmla="*/ 19152 w 19998"/>
                <a:gd name="connsiteY566" fmla="*/ 4373 h 19998"/>
                <a:gd name="connsiteX567" fmla="*/ 19212 w 19998"/>
                <a:gd name="connsiteY567" fmla="*/ 4373 h 19998"/>
                <a:gd name="connsiteX568" fmla="*/ 19212 w 19998"/>
                <a:gd name="connsiteY568" fmla="*/ 4392 h 19998"/>
                <a:gd name="connsiteX569" fmla="*/ 19317 w 19998"/>
                <a:gd name="connsiteY569" fmla="*/ 4333 h 19998"/>
                <a:gd name="connsiteX570" fmla="*/ 19417 w 19998"/>
                <a:gd name="connsiteY570" fmla="*/ 4392 h 19998"/>
                <a:gd name="connsiteX571" fmla="*/ 19443 w 19998"/>
                <a:gd name="connsiteY571" fmla="*/ 4373 h 19998"/>
                <a:gd name="connsiteX572" fmla="*/ 19500 w 19998"/>
                <a:gd name="connsiteY572" fmla="*/ 4373 h 19998"/>
                <a:gd name="connsiteX573" fmla="*/ 19521 w 19998"/>
                <a:gd name="connsiteY573" fmla="*/ 4352 h 19998"/>
                <a:gd name="connsiteX574" fmla="*/ 19998 w 19998"/>
                <a:gd name="connsiteY574" fmla="*/ 4512 h 19998"/>
                <a:gd name="connsiteX575" fmla="*/ 19750 w 19998"/>
                <a:gd name="connsiteY575" fmla="*/ 4939 h 19998"/>
                <a:gd name="connsiteX576" fmla="*/ 19712 w 19998"/>
                <a:gd name="connsiteY576" fmla="*/ 4939 h 19998"/>
                <a:gd name="connsiteX577" fmla="*/ 19686 w 19998"/>
                <a:gd name="connsiteY577" fmla="*/ 5003 h 19998"/>
                <a:gd name="connsiteX578" fmla="*/ 19645 w 19998"/>
                <a:gd name="connsiteY578" fmla="*/ 5003 h 19998"/>
                <a:gd name="connsiteX579" fmla="*/ 19131 w 19998"/>
                <a:gd name="connsiteY579" fmla="*/ 6512 h 19998"/>
                <a:gd name="connsiteX580" fmla="*/ 19236 w 19998"/>
                <a:gd name="connsiteY580" fmla="*/ 7750 h 19998"/>
                <a:gd name="connsiteX581" fmla="*/ 19212 w 19998"/>
                <a:gd name="connsiteY581" fmla="*/ 7750 h 19998"/>
                <a:gd name="connsiteX582" fmla="*/ 19090 w 19998"/>
                <a:gd name="connsiteY582" fmla="*/ 7870 h 19998"/>
                <a:gd name="connsiteX583" fmla="*/ 19152 w 19998"/>
                <a:gd name="connsiteY583" fmla="*/ 7853 h 19998"/>
                <a:gd name="connsiteX584" fmla="*/ 19064 w 19998"/>
                <a:gd name="connsiteY584" fmla="*/ 7973 h 19998"/>
                <a:gd name="connsiteX585" fmla="*/ 18983 w 19998"/>
                <a:gd name="connsiteY585" fmla="*/ 7973 h 19998"/>
                <a:gd name="connsiteX586" fmla="*/ 18714 w 19998"/>
                <a:gd name="connsiteY586" fmla="*/ 8135 h 19998"/>
                <a:gd name="connsiteX587" fmla="*/ 18695 w 19998"/>
                <a:gd name="connsiteY587" fmla="*/ 8093 h 19998"/>
                <a:gd name="connsiteX588" fmla="*/ 18614 w 19998"/>
                <a:gd name="connsiteY588" fmla="*/ 7997 h 19998"/>
                <a:gd name="connsiteX589" fmla="*/ 18304 w 19998"/>
                <a:gd name="connsiteY58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239 w 19998"/>
                <a:gd name="connsiteY172" fmla="*/ 18350 h 19998"/>
                <a:gd name="connsiteX173" fmla="*/ 12255 w 19998"/>
                <a:gd name="connsiteY173" fmla="*/ 18327 h 19998"/>
                <a:gd name="connsiteX174" fmla="*/ 12279 w 19998"/>
                <a:gd name="connsiteY174" fmla="*/ 18327 h 19998"/>
                <a:gd name="connsiteX175" fmla="*/ 12196 w 19998"/>
                <a:gd name="connsiteY175" fmla="*/ 18592 h 19998"/>
                <a:gd name="connsiteX176" fmla="*/ 12158 w 19998"/>
                <a:gd name="connsiteY176" fmla="*/ 18571 h 19998"/>
                <a:gd name="connsiteX177" fmla="*/ 12174 w 19998"/>
                <a:gd name="connsiteY177" fmla="*/ 18513 h 19998"/>
                <a:gd name="connsiteX178" fmla="*/ 12115 w 19998"/>
                <a:gd name="connsiteY178" fmla="*/ 18550 h 19998"/>
                <a:gd name="connsiteX179" fmla="*/ 12196 w 19998"/>
                <a:gd name="connsiteY179" fmla="*/ 18837 h 19998"/>
                <a:gd name="connsiteX180" fmla="*/ 12255 w 19998"/>
                <a:gd name="connsiteY180" fmla="*/ 19528 h 19998"/>
                <a:gd name="connsiteX181" fmla="*/ 12379 w 19998"/>
                <a:gd name="connsiteY181" fmla="*/ 19570 h 19998"/>
                <a:gd name="connsiteX182" fmla="*/ 12360 w 19998"/>
                <a:gd name="connsiteY182" fmla="*/ 19650 h 19998"/>
                <a:gd name="connsiteX183" fmla="*/ 12443 w 19998"/>
                <a:gd name="connsiteY183" fmla="*/ 19749 h 19998"/>
                <a:gd name="connsiteX184" fmla="*/ 12279 w 19998"/>
                <a:gd name="connsiteY184" fmla="*/ 19772 h 19998"/>
                <a:gd name="connsiteX185" fmla="*/ 12215 w 19998"/>
                <a:gd name="connsiteY185" fmla="*/ 19669 h 19998"/>
                <a:gd name="connsiteX186" fmla="*/ 12158 w 19998"/>
                <a:gd name="connsiteY186" fmla="*/ 19690 h 19998"/>
                <a:gd name="connsiteX187" fmla="*/ 12158 w 19998"/>
                <a:gd name="connsiteY187" fmla="*/ 19669 h 19998"/>
                <a:gd name="connsiteX188" fmla="*/ 12010 w 19998"/>
                <a:gd name="connsiteY188" fmla="*/ 19669 h 19998"/>
                <a:gd name="connsiteX189" fmla="*/ 12010 w 19998"/>
                <a:gd name="connsiteY189" fmla="*/ 19706 h 19998"/>
                <a:gd name="connsiteX190" fmla="*/ 11927 w 19998"/>
                <a:gd name="connsiteY190" fmla="*/ 19690 h 19998"/>
                <a:gd name="connsiteX191" fmla="*/ 11905 w 19998"/>
                <a:gd name="connsiteY191" fmla="*/ 19706 h 19998"/>
                <a:gd name="connsiteX192" fmla="*/ 11741 w 19998"/>
                <a:gd name="connsiteY192" fmla="*/ 19810 h 19998"/>
                <a:gd name="connsiteX193" fmla="*/ 11577 w 19998"/>
                <a:gd name="connsiteY193" fmla="*/ 19810 h 19998"/>
                <a:gd name="connsiteX194" fmla="*/ 11577 w 19998"/>
                <a:gd name="connsiteY194" fmla="*/ 19875 h 19998"/>
                <a:gd name="connsiteX195" fmla="*/ 11553 w 19998"/>
                <a:gd name="connsiteY195" fmla="*/ 19875 h 19998"/>
                <a:gd name="connsiteX196" fmla="*/ 11577 w 19998"/>
                <a:gd name="connsiteY196" fmla="*/ 19972 h 19998"/>
                <a:gd name="connsiteX197" fmla="*/ 11388 w 19998"/>
                <a:gd name="connsiteY197" fmla="*/ 19934 h 19998"/>
                <a:gd name="connsiteX198" fmla="*/ 11348 w 19998"/>
                <a:gd name="connsiteY198" fmla="*/ 19998 h 19998"/>
                <a:gd name="connsiteX199" fmla="*/ 10645 w 19998"/>
                <a:gd name="connsiteY199" fmla="*/ 19810 h 19998"/>
                <a:gd name="connsiteX200" fmla="*/ 10441 w 19998"/>
                <a:gd name="connsiteY200" fmla="*/ 19955 h 19998"/>
                <a:gd name="connsiteX201" fmla="*/ 10295 w 19998"/>
                <a:gd name="connsiteY201" fmla="*/ 19732 h 19998"/>
                <a:gd name="connsiteX202" fmla="*/ 9964 w 19998"/>
                <a:gd name="connsiteY202" fmla="*/ 19626 h 19998"/>
                <a:gd name="connsiteX203" fmla="*/ 9990 w 19998"/>
                <a:gd name="connsiteY203" fmla="*/ 19467 h 19998"/>
                <a:gd name="connsiteX204" fmla="*/ 9533 w 19998"/>
                <a:gd name="connsiteY204" fmla="*/ 19262 h 19998"/>
                <a:gd name="connsiteX205" fmla="*/ 9452 w 19998"/>
                <a:gd name="connsiteY205" fmla="*/ 19368 h 19998"/>
                <a:gd name="connsiteX206" fmla="*/ 9288 w 19998"/>
                <a:gd name="connsiteY206" fmla="*/ 19076 h 19998"/>
                <a:gd name="connsiteX207" fmla="*/ 8935 w 19998"/>
                <a:gd name="connsiteY207" fmla="*/ 19076 h 19998"/>
                <a:gd name="connsiteX208" fmla="*/ 8478 w 19998"/>
                <a:gd name="connsiteY208" fmla="*/ 18837 h 19998"/>
                <a:gd name="connsiteX209" fmla="*/ 8357 w 19998"/>
                <a:gd name="connsiteY209" fmla="*/ 18820 h 19998"/>
                <a:gd name="connsiteX210" fmla="*/ 8169 w 19998"/>
                <a:gd name="connsiteY210" fmla="*/ 18773 h 19998"/>
                <a:gd name="connsiteX211" fmla="*/ 8128 w 19998"/>
                <a:gd name="connsiteY211" fmla="*/ 18820 h 19998"/>
                <a:gd name="connsiteX212" fmla="*/ 8128 w 19998"/>
                <a:gd name="connsiteY212" fmla="*/ 18957 h 19998"/>
                <a:gd name="connsiteX213" fmla="*/ 8150 w 19998"/>
                <a:gd name="connsiteY213" fmla="*/ 19142 h 19998"/>
                <a:gd name="connsiteX214" fmla="*/ 8007 w 19998"/>
                <a:gd name="connsiteY214" fmla="*/ 19119 h 19998"/>
                <a:gd name="connsiteX215" fmla="*/ 7676 w 19998"/>
                <a:gd name="connsiteY215" fmla="*/ 19119 h 19998"/>
                <a:gd name="connsiteX216" fmla="*/ 7511 w 19998"/>
                <a:gd name="connsiteY216" fmla="*/ 19159 h 19998"/>
                <a:gd name="connsiteX217" fmla="*/ 6892 w 19998"/>
                <a:gd name="connsiteY217" fmla="*/ 19102 h 19998"/>
                <a:gd name="connsiteX218" fmla="*/ 6730 w 19998"/>
                <a:gd name="connsiteY218" fmla="*/ 18877 h 19998"/>
                <a:gd name="connsiteX219" fmla="*/ 6599 w 19998"/>
                <a:gd name="connsiteY219" fmla="*/ 18837 h 19998"/>
                <a:gd name="connsiteX220" fmla="*/ 6478 w 19998"/>
                <a:gd name="connsiteY220" fmla="*/ 18731 h 19998"/>
                <a:gd name="connsiteX221" fmla="*/ 6254 w 19998"/>
                <a:gd name="connsiteY221" fmla="*/ 18858 h 19998"/>
                <a:gd name="connsiteX222" fmla="*/ 6149 w 19998"/>
                <a:gd name="connsiteY222" fmla="*/ 18773 h 19998"/>
                <a:gd name="connsiteX223" fmla="*/ 6066 w 19998"/>
                <a:gd name="connsiteY223" fmla="*/ 18877 h 19998"/>
                <a:gd name="connsiteX224" fmla="*/ 5861 w 19998"/>
                <a:gd name="connsiteY224" fmla="*/ 18632 h 19998"/>
                <a:gd name="connsiteX225" fmla="*/ 5732 w 19998"/>
                <a:gd name="connsiteY225" fmla="*/ 18447 h 19998"/>
                <a:gd name="connsiteX226" fmla="*/ 5075 w 19998"/>
                <a:gd name="connsiteY226" fmla="*/ 18310 h 19998"/>
                <a:gd name="connsiteX227" fmla="*/ 4806 w 19998"/>
                <a:gd name="connsiteY227" fmla="*/ 18165 h 19998"/>
                <a:gd name="connsiteX228" fmla="*/ 4725 w 19998"/>
                <a:gd name="connsiteY228" fmla="*/ 18247 h 19998"/>
                <a:gd name="connsiteX229" fmla="*/ 4515 w 19998"/>
                <a:gd name="connsiteY229" fmla="*/ 18101 h 19998"/>
                <a:gd name="connsiteX230" fmla="*/ 4684 w 19998"/>
                <a:gd name="connsiteY230" fmla="*/ 17737 h 19998"/>
                <a:gd name="connsiteX231" fmla="*/ 4415 w 19998"/>
                <a:gd name="connsiteY231" fmla="*/ 17634 h 19998"/>
                <a:gd name="connsiteX232" fmla="*/ 4294 w 19998"/>
                <a:gd name="connsiteY232" fmla="*/ 17594 h 19998"/>
                <a:gd name="connsiteX233" fmla="*/ 4103 w 19998"/>
                <a:gd name="connsiteY233" fmla="*/ 17617 h 19998"/>
                <a:gd name="connsiteX234" fmla="*/ 4063 w 19998"/>
                <a:gd name="connsiteY234" fmla="*/ 17495 h 19998"/>
                <a:gd name="connsiteX235" fmla="*/ 4025 w 19998"/>
                <a:gd name="connsiteY235" fmla="*/ 17432 h 19998"/>
                <a:gd name="connsiteX236" fmla="*/ 4251 w 19998"/>
                <a:gd name="connsiteY236" fmla="*/ 17389 h 19998"/>
                <a:gd name="connsiteX237" fmla="*/ 4251 w 19998"/>
                <a:gd name="connsiteY237" fmla="*/ 17373 h 19998"/>
                <a:gd name="connsiteX238" fmla="*/ 4499 w 19998"/>
                <a:gd name="connsiteY238" fmla="*/ 17084 h 19998"/>
                <a:gd name="connsiteX239" fmla="*/ 5037 w 19998"/>
                <a:gd name="connsiteY239" fmla="*/ 14969 h 19998"/>
                <a:gd name="connsiteX240" fmla="*/ 5011 w 19998"/>
                <a:gd name="connsiteY240" fmla="*/ 14767 h 19998"/>
                <a:gd name="connsiteX241" fmla="*/ 5218 w 19998"/>
                <a:gd name="connsiteY241" fmla="*/ 14525 h 19998"/>
                <a:gd name="connsiteX242" fmla="*/ 5427 w 19998"/>
                <a:gd name="connsiteY242" fmla="*/ 14583 h 19998"/>
                <a:gd name="connsiteX243" fmla="*/ 5444 w 19998"/>
                <a:gd name="connsiteY243" fmla="*/ 14525 h 19998"/>
                <a:gd name="connsiteX244" fmla="*/ 5387 w 19998"/>
                <a:gd name="connsiteY244" fmla="*/ 14464 h 19998"/>
                <a:gd name="connsiteX245" fmla="*/ 5427 w 19998"/>
                <a:gd name="connsiteY245" fmla="*/ 14485 h 19998"/>
                <a:gd name="connsiteX246" fmla="*/ 5427 w 19998"/>
                <a:gd name="connsiteY246" fmla="*/ 14464 h 19998"/>
                <a:gd name="connsiteX247" fmla="*/ 5218 w 19998"/>
                <a:gd name="connsiteY247" fmla="*/ 14318 h 19998"/>
                <a:gd name="connsiteX248" fmla="*/ 5075 w 19998"/>
                <a:gd name="connsiteY248" fmla="*/ 14647 h 19998"/>
                <a:gd name="connsiteX249" fmla="*/ 5037 w 19998"/>
                <a:gd name="connsiteY249" fmla="*/ 14623 h 19998"/>
                <a:gd name="connsiteX250" fmla="*/ 5427 w 19998"/>
                <a:gd name="connsiteY250" fmla="*/ 12509 h 19998"/>
                <a:gd name="connsiteX251" fmla="*/ 5470 w 19998"/>
                <a:gd name="connsiteY251" fmla="*/ 12492 h 19998"/>
                <a:gd name="connsiteX252" fmla="*/ 5511 w 19998"/>
                <a:gd name="connsiteY252" fmla="*/ 12548 h 19998"/>
                <a:gd name="connsiteX253" fmla="*/ 5961 w 19998"/>
                <a:gd name="connsiteY253" fmla="*/ 13284 h 19998"/>
                <a:gd name="connsiteX254" fmla="*/ 6352 w 19998"/>
                <a:gd name="connsiteY254" fmla="*/ 14017 h 19998"/>
                <a:gd name="connsiteX255" fmla="*/ 6352 w 19998"/>
                <a:gd name="connsiteY255" fmla="*/ 13808 h 19998"/>
                <a:gd name="connsiteX256" fmla="*/ 6001 w 19998"/>
                <a:gd name="connsiteY256" fmla="*/ 13058 h 19998"/>
                <a:gd name="connsiteX257" fmla="*/ 5675 w 19998"/>
                <a:gd name="connsiteY257" fmla="*/ 12532 h 19998"/>
                <a:gd name="connsiteX258" fmla="*/ 5551 w 19998"/>
                <a:gd name="connsiteY258" fmla="*/ 12410 h 19998"/>
                <a:gd name="connsiteX259" fmla="*/ 5258 w 19998"/>
                <a:gd name="connsiteY259" fmla="*/ 12227 h 19998"/>
                <a:gd name="connsiteX260" fmla="*/ 5242 w 19998"/>
                <a:gd name="connsiteY260" fmla="*/ 12243 h 19998"/>
                <a:gd name="connsiteX261" fmla="*/ 5175 w 19998"/>
                <a:gd name="connsiteY261" fmla="*/ 11961 h 19998"/>
                <a:gd name="connsiteX262" fmla="*/ 5363 w 19998"/>
                <a:gd name="connsiteY262" fmla="*/ 11961 h 19998"/>
                <a:gd name="connsiteX263" fmla="*/ 5487 w 19998"/>
                <a:gd name="connsiteY263" fmla="*/ 11653 h 19998"/>
                <a:gd name="connsiteX264" fmla="*/ 5470 w 19998"/>
                <a:gd name="connsiteY264" fmla="*/ 11653 h 19998"/>
                <a:gd name="connsiteX265" fmla="*/ 5470 w 19998"/>
                <a:gd name="connsiteY265" fmla="*/ 11637 h 19998"/>
                <a:gd name="connsiteX266" fmla="*/ 5444 w 19998"/>
                <a:gd name="connsiteY266" fmla="*/ 11268 h 19998"/>
                <a:gd name="connsiteX267" fmla="*/ 5339 w 19998"/>
                <a:gd name="connsiteY267" fmla="*/ 11146 h 19998"/>
                <a:gd name="connsiteX268" fmla="*/ 5251 w 19998"/>
                <a:gd name="connsiteY268" fmla="*/ 10849 h 19998"/>
                <a:gd name="connsiteX269" fmla="*/ 4784 w 19998"/>
                <a:gd name="connsiteY269" fmla="*/ 10539 h 19998"/>
                <a:gd name="connsiteX270" fmla="*/ 4603 w 19998"/>
                <a:gd name="connsiteY270" fmla="*/ 10497 h 19998"/>
                <a:gd name="connsiteX271" fmla="*/ 4620 w 19998"/>
                <a:gd name="connsiteY271" fmla="*/ 10476 h 19998"/>
                <a:gd name="connsiteX272" fmla="*/ 3877 w 19998"/>
                <a:gd name="connsiteY272" fmla="*/ 9395 h 19998"/>
                <a:gd name="connsiteX273" fmla="*/ 3941 w 19998"/>
                <a:gd name="connsiteY273" fmla="*/ 9353 h 19998"/>
                <a:gd name="connsiteX274" fmla="*/ 3918 w 19998"/>
                <a:gd name="connsiteY274" fmla="*/ 9353 h 19998"/>
                <a:gd name="connsiteX275" fmla="*/ 4168 w 19998"/>
                <a:gd name="connsiteY275" fmla="*/ 9071 h 19998"/>
                <a:gd name="connsiteX276" fmla="*/ 3753 w 19998"/>
                <a:gd name="connsiteY276" fmla="*/ 8829 h 19998"/>
                <a:gd name="connsiteX277" fmla="*/ 3899 w 19998"/>
                <a:gd name="connsiteY277" fmla="*/ 8645 h 19998"/>
                <a:gd name="connsiteX278" fmla="*/ 3899 w 19998"/>
                <a:gd name="connsiteY278" fmla="*/ 8521 h 19998"/>
                <a:gd name="connsiteX279" fmla="*/ 4472 w 19998"/>
                <a:gd name="connsiteY279" fmla="*/ 8666 h 19998"/>
                <a:gd name="connsiteX280" fmla="*/ 3877 w 19998"/>
                <a:gd name="connsiteY280" fmla="*/ 8457 h 19998"/>
                <a:gd name="connsiteX281" fmla="*/ 3689 w 19998"/>
                <a:gd name="connsiteY281" fmla="*/ 8587 h 19998"/>
                <a:gd name="connsiteX282" fmla="*/ 3360 w 19998"/>
                <a:gd name="connsiteY282" fmla="*/ 8401 h 19998"/>
                <a:gd name="connsiteX283" fmla="*/ 3303 w 19998"/>
                <a:gd name="connsiteY283" fmla="*/ 8239 h 19998"/>
                <a:gd name="connsiteX284" fmla="*/ 3465 w 19998"/>
                <a:gd name="connsiteY284" fmla="*/ 8077 h 19998"/>
                <a:gd name="connsiteX285" fmla="*/ 3344 w 19998"/>
                <a:gd name="connsiteY285" fmla="*/ 7910 h 19998"/>
                <a:gd name="connsiteX286" fmla="*/ 2844 w 19998"/>
                <a:gd name="connsiteY286" fmla="*/ 7933 h 19998"/>
                <a:gd name="connsiteX287" fmla="*/ 3115 w 19998"/>
                <a:gd name="connsiteY287" fmla="*/ 7651 h 19998"/>
                <a:gd name="connsiteX288" fmla="*/ 2477 w 19998"/>
                <a:gd name="connsiteY288" fmla="*/ 7750 h 19998"/>
                <a:gd name="connsiteX289" fmla="*/ 2477 w 19998"/>
                <a:gd name="connsiteY289" fmla="*/ 7973 h 19998"/>
                <a:gd name="connsiteX290" fmla="*/ 2127 w 19998"/>
                <a:gd name="connsiteY290" fmla="*/ 7442 h 19998"/>
                <a:gd name="connsiteX291" fmla="*/ 1831 w 19998"/>
                <a:gd name="connsiteY291" fmla="*/ 7261 h 19998"/>
                <a:gd name="connsiteX292" fmla="*/ 1260 w 19998"/>
                <a:gd name="connsiteY292" fmla="*/ 6996 h 19998"/>
                <a:gd name="connsiteX293" fmla="*/ 1276 w 19998"/>
                <a:gd name="connsiteY293" fmla="*/ 6975 h 19998"/>
                <a:gd name="connsiteX294" fmla="*/ 1260 w 19998"/>
                <a:gd name="connsiteY294" fmla="*/ 6958 h 19998"/>
                <a:gd name="connsiteX295" fmla="*/ 1172 w 19998"/>
                <a:gd name="connsiteY295" fmla="*/ 6892 h 19998"/>
                <a:gd name="connsiteX296" fmla="*/ 886 w 19998"/>
                <a:gd name="connsiteY296" fmla="*/ 6975 h 19998"/>
                <a:gd name="connsiteX297" fmla="*/ 679 w 19998"/>
                <a:gd name="connsiteY297" fmla="*/ 7099 h 19998"/>
                <a:gd name="connsiteX298" fmla="*/ 533 w 19998"/>
                <a:gd name="connsiteY298" fmla="*/ 7078 h 19998"/>
                <a:gd name="connsiteX299" fmla="*/ 533 w 19998"/>
                <a:gd name="connsiteY299" fmla="*/ 7022 h 19998"/>
                <a:gd name="connsiteX300" fmla="*/ 574 w 19998"/>
                <a:gd name="connsiteY300" fmla="*/ 6996 h 19998"/>
                <a:gd name="connsiteX301" fmla="*/ 305 w 19998"/>
                <a:gd name="connsiteY301" fmla="*/ 6568 h 19998"/>
                <a:gd name="connsiteX302" fmla="*/ 264 w 19998"/>
                <a:gd name="connsiteY302" fmla="*/ 6594 h 19998"/>
                <a:gd name="connsiteX303" fmla="*/ 164 w 19998"/>
                <a:gd name="connsiteY303" fmla="*/ 6528 h 19998"/>
                <a:gd name="connsiteX304" fmla="*/ 0 w 19998"/>
                <a:gd name="connsiteY304" fmla="*/ 6490 h 19998"/>
                <a:gd name="connsiteX305" fmla="*/ 17 w 19998"/>
                <a:gd name="connsiteY305" fmla="*/ 6465 h 19998"/>
                <a:gd name="connsiteX306" fmla="*/ 57 w 19998"/>
                <a:gd name="connsiteY306" fmla="*/ 6465 h 19998"/>
                <a:gd name="connsiteX307" fmla="*/ 695 w 19998"/>
                <a:gd name="connsiteY307" fmla="*/ 6408 h 19998"/>
                <a:gd name="connsiteX308" fmla="*/ 760 w 19998"/>
                <a:gd name="connsiteY308" fmla="*/ 6262 h 19998"/>
                <a:gd name="connsiteX309" fmla="*/ 433 w 19998"/>
                <a:gd name="connsiteY309" fmla="*/ 6084 h 19998"/>
                <a:gd name="connsiteX310" fmla="*/ 348 w 19998"/>
                <a:gd name="connsiteY310" fmla="*/ 6204 h 19998"/>
                <a:gd name="connsiteX311" fmla="*/ 329 w 19998"/>
                <a:gd name="connsiteY311" fmla="*/ 6204 h 19998"/>
                <a:gd name="connsiteX312" fmla="*/ 305 w 19998"/>
                <a:gd name="connsiteY312" fmla="*/ 6060 h 19998"/>
                <a:gd name="connsiteX313" fmla="*/ 348 w 19998"/>
                <a:gd name="connsiteY313" fmla="*/ 6044 h 19998"/>
                <a:gd name="connsiteX314" fmla="*/ 348 w 19998"/>
                <a:gd name="connsiteY314" fmla="*/ 5997 h 19998"/>
                <a:gd name="connsiteX315" fmla="*/ 248 w 19998"/>
                <a:gd name="connsiteY315" fmla="*/ 5997 h 19998"/>
                <a:gd name="connsiteX316" fmla="*/ 221 w 19998"/>
                <a:gd name="connsiteY316" fmla="*/ 5938 h 19998"/>
                <a:gd name="connsiteX317" fmla="*/ 329 w 19998"/>
                <a:gd name="connsiteY317" fmla="*/ 5938 h 19998"/>
                <a:gd name="connsiteX318" fmla="*/ 348 w 19998"/>
                <a:gd name="connsiteY318" fmla="*/ 5818 h 19998"/>
                <a:gd name="connsiteX319" fmla="*/ 391 w 19998"/>
                <a:gd name="connsiteY319" fmla="*/ 5818 h 19998"/>
                <a:gd name="connsiteX320" fmla="*/ 369 w 19998"/>
                <a:gd name="connsiteY320" fmla="*/ 5917 h 19998"/>
                <a:gd name="connsiteX321" fmla="*/ 433 w 19998"/>
                <a:gd name="connsiteY321" fmla="*/ 5877 h 19998"/>
                <a:gd name="connsiteX322" fmla="*/ 433 w 19998"/>
                <a:gd name="connsiteY322" fmla="*/ 5898 h 19998"/>
                <a:gd name="connsiteX323" fmla="*/ 410 w 19998"/>
                <a:gd name="connsiteY323" fmla="*/ 5917 h 19998"/>
                <a:gd name="connsiteX324" fmla="*/ 555 w 19998"/>
                <a:gd name="connsiteY324" fmla="*/ 5938 h 19998"/>
                <a:gd name="connsiteX325" fmla="*/ 555 w 19998"/>
                <a:gd name="connsiteY325" fmla="*/ 5955 h 19998"/>
                <a:gd name="connsiteX326" fmla="*/ 738 w 19998"/>
                <a:gd name="connsiteY326" fmla="*/ 5938 h 19998"/>
                <a:gd name="connsiteX327" fmla="*/ 695 w 19998"/>
                <a:gd name="connsiteY327" fmla="*/ 5835 h 19998"/>
                <a:gd name="connsiteX328" fmla="*/ 655 w 19998"/>
                <a:gd name="connsiteY328" fmla="*/ 5835 h 19998"/>
                <a:gd name="connsiteX329" fmla="*/ 598 w 19998"/>
                <a:gd name="connsiteY329" fmla="*/ 5736 h 19998"/>
                <a:gd name="connsiteX330" fmla="*/ 141 w 19998"/>
                <a:gd name="connsiteY330" fmla="*/ 5778 h 19998"/>
                <a:gd name="connsiteX331" fmla="*/ 141 w 19998"/>
                <a:gd name="connsiteY331" fmla="*/ 5795 h 19998"/>
                <a:gd name="connsiteX332" fmla="*/ 17 w 19998"/>
                <a:gd name="connsiteY332" fmla="*/ 5818 h 19998"/>
                <a:gd name="connsiteX333" fmla="*/ 141 w 19998"/>
                <a:gd name="connsiteY333" fmla="*/ 5287 h 19998"/>
                <a:gd name="connsiteX334" fmla="*/ 181 w 19998"/>
                <a:gd name="connsiteY334" fmla="*/ 5268 h 19998"/>
                <a:gd name="connsiteX335" fmla="*/ 348 w 19998"/>
                <a:gd name="connsiteY335" fmla="*/ 5247 h 19998"/>
                <a:gd name="connsiteX336" fmla="*/ 450 w 19998"/>
                <a:gd name="connsiteY336" fmla="*/ 5149 h 19998"/>
                <a:gd name="connsiteX337" fmla="*/ 617 w 19998"/>
                <a:gd name="connsiteY337" fmla="*/ 5149 h 19998"/>
                <a:gd name="connsiteX338" fmla="*/ 803 w 19998"/>
                <a:gd name="connsiteY338" fmla="*/ 5085 h 19998"/>
                <a:gd name="connsiteX339" fmla="*/ 826 w 19998"/>
                <a:gd name="connsiteY339" fmla="*/ 5106 h 19998"/>
                <a:gd name="connsiteX340" fmla="*/ 803 w 19998"/>
                <a:gd name="connsiteY340" fmla="*/ 5149 h 19998"/>
                <a:gd name="connsiteX341" fmla="*/ 1276 w 19998"/>
                <a:gd name="connsiteY341" fmla="*/ 5022 h 19998"/>
                <a:gd name="connsiteX342" fmla="*/ 1276 w 19998"/>
                <a:gd name="connsiteY342" fmla="*/ 5003 h 19998"/>
                <a:gd name="connsiteX343" fmla="*/ 1276 w 19998"/>
                <a:gd name="connsiteY343" fmla="*/ 5022 h 19998"/>
                <a:gd name="connsiteX344" fmla="*/ 1298 w 19998"/>
                <a:gd name="connsiteY344" fmla="*/ 5022 h 19998"/>
                <a:gd name="connsiteX345" fmla="*/ 1341 w 19998"/>
                <a:gd name="connsiteY345" fmla="*/ 5165 h 19998"/>
                <a:gd name="connsiteX346" fmla="*/ 1524 w 19998"/>
                <a:gd name="connsiteY346" fmla="*/ 5069 h 19998"/>
                <a:gd name="connsiteX347" fmla="*/ 1562 w 19998"/>
                <a:gd name="connsiteY347" fmla="*/ 5069 h 19998"/>
                <a:gd name="connsiteX348" fmla="*/ 1815 w 19998"/>
                <a:gd name="connsiteY348" fmla="*/ 5125 h 19998"/>
                <a:gd name="connsiteX349" fmla="*/ 1936 w 19998"/>
                <a:gd name="connsiteY349" fmla="*/ 5165 h 19998"/>
                <a:gd name="connsiteX350" fmla="*/ 1936 w 19998"/>
                <a:gd name="connsiteY350" fmla="*/ 5149 h 19998"/>
                <a:gd name="connsiteX351" fmla="*/ 1979 w 19998"/>
                <a:gd name="connsiteY351" fmla="*/ 5003 h 19998"/>
                <a:gd name="connsiteX352" fmla="*/ 1936 w 19998"/>
                <a:gd name="connsiteY352" fmla="*/ 4939 h 19998"/>
                <a:gd name="connsiteX353" fmla="*/ 2103 w 19998"/>
                <a:gd name="connsiteY353" fmla="*/ 4820 h 19998"/>
                <a:gd name="connsiteX354" fmla="*/ 2496 w 19998"/>
                <a:gd name="connsiteY354" fmla="*/ 4777 h 19998"/>
                <a:gd name="connsiteX355" fmla="*/ 2536 w 19998"/>
                <a:gd name="connsiteY355" fmla="*/ 4860 h 19998"/>
                <a:gd name="connsiteX356" fmla="*/ 2722 w 19998"/>
                <a:gd name="connsiteY356" fmla="*/ 4761 h 19998"/>
                <a:gd name="connsiteX357" fmla="*/ 2722 w 19998"/>
                <a:gd name="connsiteY357" fmla="*/ 4900 h 19998"/>
                <a:gd name="connsiteX358" fmla="*/ 2805 w 19998"/>
                <a:gd name="connsiteY358" fmla="*/ 4923 h 19998"/>
                <a:gd name="connsiteX359" fmla="*/ 2970 w 19998"/>
                <a:gd name="connsiteY359" fmla="*/ 5189 h 19998"/>
                <a:gd name="connsiteX360" fmla="*/ 3256 w 19998"/>
                <a:gd name="connsiteY360" fmla="*/ 5673 h 19998"/>
                <a:gd name="connsiteX361" fmla="*/ 3608 w 19998"/>
                <a:gd name="connsiteY361" fmla="*/ 5391 h 19998"/>
                <a:gd name="connsiteX362" fmla="*/ 3860 w 19998"/>
                <a:gd name="connsiteY362" fmla="*/ 5268 h 19998"/>
                <a:gd name="connsiteX363" fmla="*/ 3999 w 19998"/>
                <a:gd name="connsiteY363" fmla="*/ 5534 h 19998"/>
                <a:gd name="connsiteX364" fmla="*/ 4351 w 19998"/>
                <a:gd name="connsiteY364" fmla="*/ 5351 h 19998"/>
                <a:gd name="connsiteX365" fmla="*/ 4580 w 19998"/>
                <a:gd name="connsiteY365" fmla="*/ 5268 h 19998"/>
                <a:gd name="connsiteX366" fmla="*/ 4580 w 19998"/>
                <a:gd name="connsiteY366" fmla="*/ 5471 h 19998"/>
                <a:gd name="connsiteX367" fmla="*/ 4994 w 19998"/>
                <a:gd name="connsiteY367" fmla="*/ 5449 h 19998"/>
                <a:gd name="connsiteX368" fmla="*/ 5323 w 19998"/>
                <a:gd name="connsiteY368" fmla="*/ 5471 h 19998"/>
                <a:gd name="connsiteX369" fmla="*/ 5242 w 19998"/>
                <a:gd name="connsiteY369" fmla="*/ 5407 h 19998"/>
                <a:gd name="connsiteX370" fmla="*/ 4994 w 19998"/>
                <a:gd name="connsiteY370" fmla="*/ 5003 h 19998"/>
                <a:gd name="connsiteX371" fmla="*/ 4970 w 19998"/>
                <a:gd name="connsiteY371" fmla="*/ 5003 h 19998"/>
                <a:gd name="connsiteX372" fmla="*/ 5054 w 19998"/>
                <a:gd name="connsiteY372" fmla="*/ 4618 h 19998"/>
                <a:gd name="connsiteX373" fmla="*/ 5054 w 19998"/>
                <a:gd name="connsiteY373" fmla="*/ 4601 h 19998"/>
                <a:gd name="connsiteX374" fmla="*/ 5037 w 19998"/>
                <a:gd name="connsiteY374" fmla="*/ 4618 h 19998"/>
                <a:gd name="connsiteX375" fmla="*/ 5011 w 19998"/>
                <a:gd name="connsiteY375" fmla="*/ 4131 h 19998"/>
                <a:gd name="connsiteX376" fmla="*/ 4642 w 19998"/>
                <a:gd name="connsiteY376" fmla="*/ 3335 h 19998"/>
                <a:gd name="connsiteX377" fmla="*/ 4663 w 19998"/>
                <a:gd name="connsiteY377" fmla="*/ 3092 h 19998"/>
                <a:gd name="connsiteX378" fmla="*/ 4563 w 19998"/>
                <a:gd name="connsiteY378" fmla="*/ 3050 h 19998"/>
                <a:gd name="connsiteX379" fmla="*/ 4684 w 19998"/>
                <a:gd name="connsiteY379" fmla="*/ 2947 h 19998"/>
                <a:gd name="connsiteX380" fmla="*/ 5242 w 19998"/>
                <a:gd name="connsiteY380" fmla="*/ 3092 h 19998"/>
                <a:gd name="connsiteX381" fmla="*/ 5258 w 19998"/>
                <a:gd name="connsiteY381" fmla="*/ 3029 h 19998"/>
                <a:gd name="connsiteX382" fmla="*/ 5570 w 19998"/>
                <a:gd name="connsiteY382" fmla="*/ 3050 h 19998"/>
                <a:gd name="connsiteX383" fmla="*/ 5632 w 19998"/>
                <a:gd name="connsiteY383" fmla="*/ 3252 h 19998"/>
                <a:gd name="connsiteX384" fmla="*/ 5592 w 19998"/>
                <a:gd name="connsiteY384" fmla="*/ 3252 h 19998"/>
                <a:gd name="connsiteX385" fmla="*/ 5570 w 19998"/>
                <a:gd name="connsiteY385" fmla="*/ 3316 h 19998"/>
                <a:gd name="connsiteX386" fmla="*/ 5511 w 19998"/>
                <a:gd name="connsiteY386" fmla="*/ 3316 h 19998"/>
                <a:gd name="connsiteX387" fmla="*/ 5675 w 19998"/>
                <a:gd name="connsiteY387" fmla="*/ 3800 h 19998"/>
                <a:gd name="connsiteX388" fmla="*/ 5649 w 19998"/>
                <a:gd name="connsiteY388" fmla="*/ 3826 h 19998"/>
                <a:gd name="connsiteX389" fmla="*/ 5732 w 19998"/>
                <a:gd name="connsiteY389" fmla="*/ 3842 h 19998"/>
                <a:gd name="connsiteX390" fmla="*/ 5713 w 19998"/>
                <a:gd name="connsiteY390" fmla="*/ 3842 h 19998"/>
                <a:gd name="connsiteX391" fmla="*/ 5732 w 19998"/>
                <a:gd name="connsiteY391" fmla="*/ 3882 h 19998"/>
                <a:gd name="connsiteX392" fmla="*/ 5775 w 19998"/>
                <a:gd name="connsiteY392" fmla="*/ 3882 h 19998"/>
                <a:gd name="connsiteX393" fmla="*/ 5861 w 19998"/>
                <a:gd name="connsiteY393" fmla="*/ 3762 h 19998"/>
                <a:gd name="connsiteX394" fmla="*/ 6499 w 19998"/>
                <a:gd name="connsiteY394" fmla="*/ 3906 h 19998"/>
                <a:gd name="connsiteX395" fmla="*/ 7611 w 19998"/>
                <a:gd name="connsiteY395" fmla="*/ 3826 h 19998"/>
                <a:gd name="connsiteX396" fmla="*/ 7923 w 19998"/>
                <a:gd name="connsiteY396" fmla="*/ 3722 h 19998"/>
                <a:gd name="connsiteX397" fmla="*/ 8045 w 19998"/>
                <a:gd name="connsiteY397" fmla="*/ 3703 h 19998"/>
                <a:gd name="connsiteX398" fmla="*/ 7611 w 19998"/>
                <a:gd name="connsiteY398" fmla="*/ 3600 h 19998"/>
                <a:gd name="connsiteX399" fmla="*/ 7611 w 19998"/>
                <a:gd name="connsiteY399" fmla="*/ 3581 h 19998"/>
                <a:gd name="connsiteX400" fmla="*/ 7799 w 19998"/>
                <a:gd name="connsiteY400" fmla="*/ 3092 h 19998"/>
                <a:gd name="connsiteX401" fmla="*/ 9574 w 19998"/>
                <a:gd name="connsiteY401" fmla="*/ 2317 h 19998"/>
                <a:gd name="connsiteX402" fmla="*/ 9843 w 19998"/>
                <a:gd name="connsiteY402" fmla="*/ 1993 h 19998"/>
                <a:gd name="connsiteX403" fmla="*/ 9902 w 19998"/>
                <a:gd name="connsiteY403" fmla="*/ 2051 h 19998"/>
                <a:gd name="connsiteX404" fmla="*/ 10031 w 19998"/>
                <a:gd name="connsiteY404" fmla="*/ 2051 h 19998"/>
                <a:gd name="connsiteX405" fmla="*/ 9964 w 19998"/>
                <a:gd name="connsiteY405" fmla="*/ 1972 h 19998"/>
                <a:gd name="connsiteX406" fmla="*/ 9943 w 19998"/>
                <a:gd name="connsiteY406" fmla="*/ 1993 h 19998"/>
                <a:gd name="connsiteX407" fmla="*/ 9843 w 19998"/>
                <a:gd name="connsiteY407" fmla="*/ 1645 h 19998"/>
                <a:gd name="connsiteX408" fmla="*/ 9902 w 19998"/>
                <a:gd name="connsiteY408" fmla="*/ 1645 h 19998"/>
                <a:gd name="connsiteX409" fmla="*/ 9902 w 19998"/>
                <a:gd name="connsiteY409" fmla="*/ 1628 h 19998"/>
                <a:gd name="connsiteX410" fmla="*/ 9902 w 19998"/>
                <a:gd name="connsiteY410" fmla="*/ 1607 h 19998"/>
                <a:gd name="connsiteX411" fmla="*/ 9843 w 19998"/>
                <a:gd name="connsiteY411" fmla="*/ 1542 h 19998"/>
                <a:gd name="connsiteX412" fmla="*/ 9886 w 19998"/>
                <a:gd name="connsiteY412" fmla="*/ 1260 h 19998"/>
                <a:gd name="connsiteX413" fmla="*/ 9926 w 19998"/>
                <a:gd name="connsiteY413" fmla="*/ 1243 h 19998"/>
                <a:gd name="connsiteX414" fmla="*/ 9886 w 19998"/>
                <a:gd name="connsiteY414" fmla="*/ 815 h 19998"/>
                <a:gd name="connsiteX415" fmla="*/ 9902 w 19998"/>
                <a:gd name="connsiteY415" fmla="*/ 815 h 19998"/>
                <a:gd name="connsiteX416" fmla="*/ 9886 w 19998"/>
                <a:gd name="connsiteY416" fmla="*/ 484 h 19998"/>
                <a:gd name="connsiteX417" fmla="*/ 10645 w 19998"/>
                <a:gd name="connsiteY417" fmla="*/ 186 h 19998"/>
                <a:gd name="connsiteX418" fmla="*/ 11307 w 19998"/>
                <a:gd name="connsiteY418" fmla="*/ 0 h 19998"/>
                <a:gd name="connsiteX419" fmla="*/ 11431 w 19998"/>
                <a:gd name="connsiteY419" fmla="*/ 324 h 19998"/>
                <a:gd name="connsiteX420" fmla="*/ 11431 w 19998"/>
                <a:gd name="connsiteY420" fmla="*/ 630 h 19998"/>
                <a:gd name="connsiteX421" fmla="*/ 11577 w 19998"/>
                <a:gd name="connsiteY421" fmla="*/ 630 h 19998"/>
                <a:gd name="connsiteX422" fmla="*/ 11700 w 19998"/>
                <a:gd name="connsiteY422" fmla="*/ 832 h 19998"/>
                <a:gd name="connsiteX423" fmla="*/ 11822 w 19998"/>
                <a:gd name="connsiteY423" fmla="*/ 895 h 19998"/>
                <a:gd name="connsiteX424" fmla="*/ 12158 w 19998"/>
                <a:gd name="connsiteY424" fmla="*/ 670 h 19998"/>
                <a:gd name="connsiteX425" fmla="*/ 12279 w 19998"/>
                <a:gd name="connsiteY425" fmla="*/ 792 h 19998"/>
                <a:gd name="connsiteX426" fmla="*/ 12255 w 19998"/>
                <a:gd name="connsiteY426" fmla="*/ 815 h 19998"/>
                <a:gd name="connsiteX427" fmla="*/ 12360 w 19998"/>
                <a:gd name="connsiteY427" fmla="*/ 895 h 19998"/>
                <a:gd name="connsiteX428" fmla="*/ 12360 w 19998"/>
                <a:gd name="connsiteY428" fmla="*/ 912 h 19998"/>
                <a:gd name="connsiteX429" fmla="*/ 12339 w 19998"/>
                <a:gd name="connsiteY429" fmla="*/ 935 h 19998"/>
                <a:gd name="connsiteX430" fmla="*/ 12548 w 19998"/>
                <a:gd name="connsiteY430" fmla="*/ 1342 h 19998"/>
                <a:gd name="connsiteX431" fmla="*/ 12753 w 19998"/>
                <a:gd name="connsiteY431" fmla="*/ 1260 h 19998"/>
                <a:gd name="connsiteX432" fmla="*/ 12729 w 19998"/>
                <a:gd name="connsiteY432" fmla="*/ 1363 h 19998"/>
                <a:gd name="connsiteX433" fmla="*/ 12834 w 19998"/>
                <a:gd name="connsiteY433" fmla="*/ 1323 h 19998"/>
                <a:gd name="connsiteX434" fmla="*/ 12853 w 19998"/>
                <a:gd name="connsiteY434" fmla="*/ 1342 h 19998"/>
                <a:gd name="connsiteX435" fmla="*/ 12901 w 19998"/>
                <a:gd name="connsiteY435" fmla="*/ 1342 h 19998"/>
                <a:gd name="connsiteX436" fmla="*/ 13039 w 19998"/>
                <a:gd name="connsiteY436" fmla="*/ 1769 h 19998"/>
                <a:gd name="connsiteX437" fmla="*/ 13039 w 19998"/>
                <a:gd name="connsiteY437" fmla="*/ 1751 h 19998"/>
                <a:gd name="connsiteX438" fmla="*/ 13065 w 19998"/>
                <a:gd name="connsiteY438" fmla="*/ 1751 h 19998"/>
                <a:gd name="connsiteX439" fmla="*/ 13082 w 19998"/>
                <a:gd name="connsiteY439" fmla="*/ 1671 h 19998"/>
                <a:gd name="connsiteX440" fmla="*/ 13186 w 19998"/>
                <a:gd name="connsiteY440" fmla="*/ 1645 h 19998"/>
                <a:gd name="connsiteX441" fmla="*/ 13203 w 19998"/>
                <a:gd name="connsiteY441" fmla="*/ 1671 h 19998"/>
                <a:gd name="connsiteX442" fmla="*/ 13203 w 19998"/>
                <a:gd name="connsiteY442" fmla="*/ 1645 h 19998"/>
                <a:gd name="connsiteX443" fmla="*/ 13267 w 19998"/>
                <a:gd name="connsiteY443" fmla="*/ 1645 h 19998"/>
                <a:gd name="connsiteX444" fmla="*/ 13267 w 19998"/>
                <a:gd name="connsiteY444" fmla="*/ 1671 h 19998"/>
                <a:gd name="connsiteX445" fmla="*/ 13308 w 19998"/>
                <a:gd name="connsiteY445" fmla="*/ 1687 h 19998"/>
                <a:gd name="connsiteX446" fmla="*/ 13308 w 19998"/>
                <a:gd name="connsiteY446" fmla="*/ 1711 h 19998"/>
                <a:gd name="connsiteX447" fmla="*/ 13515 w 19998"/>
                <a:gd name="connsiteY447" fmla="*/ 1628 h 19998"/>
                <a:gd name="connsiteX448" fmla="*/ 13598 w 19998"/>
                <a:gd name="connsiteY448" fmla="*/ 1751 h 19998"/>
                <a:gd name="connsiteX449" fmla="*/ 13660 w 19998"/>
                <a:gd name="connsiteY449" fmla="*/ 1769 h 19998"/>
                <a:gd name="connsiteX450" fmla="*/ 13660 w 19998"/>
                <a:gd name="connsiteY450" fmla="*/ 1833 h 19998"/>
                <a:gd name="connsiteX451" fmla="*/ 13677 w 19998"/>
                <a:gd name="connsiteY451" fmla="*/ 1833 h 19998"/>
                <a:gd name="connsiteX452" fmla="*/ 13677 w 19998"/>
                <a:gd name="connsiteY452" fmla="*/ 1849 h 19998"/>
                <a:gd name="connsiteX453" fmla="*/ 13725 w 19998"/>
                <a:gd name="connsiteY453" fmla="*/ 1849 h 19998"/>
                <a:gd name="connsiteX454" fmla="*/ 13703 w 19998"/>
                <a:gd name="connsiteY454" fmla="*/ 1833 h 19998"/>
                <a:gd name="connsiteX455" fmla="*/ 13725 w 19998"/>
                <a:gd name="connsiteY455" fmla="*/ 1791 h 19998"/>
                <a:gd name="connsiteX456" fmla="*/ 13808 w 19998"/>
                <a:gd name="connsiteY456" fmla="*/ 1873 h 19998"/>
                <a:gd name="connsiteX457" fmla="*/ 13725 w 19998"/>
                <a:gd name="connsiteY457" fmla="*/ 2155 h 19998"/>
                <a:gd name="connsiteX458" fmla="*/ 13725 w 19998"/>
                <a:gd name="connsiteY458" fmla="*/ 2138 h 19998"/>
                <a:gd name="connsiteX459" fmla="*/ 13784 w 19998"/>
                <a:gd name="connsiteY459" fmla="*/ 2155 h 19998"/>
                <a:gd name="connsiteX460" fmla="*/ 13825 w 19998"/>
                <a:gd name="connsiteY460" fmla="*/ 2301 h 19998"/>
                <a:gd name="connsiteX461" fmla="*/ 13703 w 19998"/>
                <a:gd name="connsiteY461" fmla="*/ 2420 h 19998"/>
                <a:gd name="connsiteX462" fmla="*/ 13741 w 19998"/>
                <a:gd name="connsiteY462" fmla="*/ 2463 h 19998"/>
                <a:gd name="connsiteX463" fmla="*/ 13703 w 19998"/>
                <a:gd name="connsiteY463" fmla="*/ 2503 h 19998"/>
                <a:gd name="connsiteX464" fmla="*/ 13784 w 19998"/>
                <a:gd name="connsiteY464" fmla="*/ 2519 h 19998"/>
                <a:gd name="connsiteX465" fmla="*/ 13784 w 19998"/>
                <a:gd name="connsiteY465" fmla="*/ 2540 h 19998"/>
                <a:gd name="connsiteX466" fmla="*/ 13849 w 19998"/>
                <a:gd name="connsiteY466" fmla="*/ 2540 h 19998"/>
                <a:gd name="connsiteX467" fmla="*/ 14280 w 19998"/>
                <a:gd name="connsiteY467" fmla="*/ 2540 h 19998"/>
                <a:gd name="connsiteX468" fmla="*/ 14527 w 19998"/>
                <a:gd name="connsiteY468" fmla="*/ 2437 h 19998"/>
                <a:gd name="connsiteX469" fmla="*/ 14527 w 19998"/>
                <a:gd name="connsiteY469" fmla="*/ 2218 h 19998"/>
                <a:gd name="connsiteX470" fmla="*/ 14715 w 19998"/>
                <a:gd name="connsiteY470" fmla="*/ 2051 h 19998"/>
                <a:gd name="connsiteX471" fmla="*/ 14815 w 19998"/>
                <a:gd name="connsiteY471" fmla="*/ 2115 h 19998"/>
                <a:gd name="connsiteX472" fmla="*/ 14775 w 19998"/>
                <a:gd name="connsiteY472" fmla="*/ 2138 h 19998"/>
                <a:gd name="connsiteX473" fmla="*/ 14796 w 19998"/>
                <a:gd name="connsiteY473" fmla="*/ 2218 h 19998"/>
                <a:gd name="connsiteX474" fmla="*/ 14756 w 19998"/>
                <a:gd name="connsiteY474" fmla="*/ 2195 h 19998"/>
                <a:gd name="connsiteX475" fmla="*/ 14732 w 19998"/>
                <a:gd name="connsiteY475" fmla="*/ 2218 h 19998"/>
                <a:gd name="connsiteX476" fmla="*/ 14756 w 19998"/>
                <a:gd name="connsiteY476" fmla="*/ 2237 h 19998"/>
                <a:gd name="connsiteX477" fmla="*/ 14732 w 19998"/>
                <a:gd name="connsiteY477" fmla="*/ 2275 h 19998"/>
                <a:gd name="connsiteX478" fmla="*/ 14715 w 19998"/>
                <a:gd name="connsiteY478" fmla="*/ 2275 h 19998"/>
                <a:gd name="connsiteX479" fmla="*/ 14756 w 19998"/>
                <a:gd name="connsiteY479" fmla="*/ 2341 h 19998"/>
                <a:gd name="connsiteX480" fmla="*/ 14675 w 19998"/>
                <a:gd name="connsiteY480" fmla="*/ 2519 h 19998"/>
                <a:gd name="connsiteX481" fmla="*/ 14815 w 19998"/>
                <a:gd name="connsiteY481" fmla="*/ 2622 h 19998"/>
                <a:gd name="connsiteX482" fmla="*/ 14796 w 19998"/>
                <a:gd name="connsiteY482" fmla="*/ 2904 h 19998"/>
                <a:gd name="connsiteX483" fmla="*/ 14918 w 19998"/>
                <a:gd name="connsiteY483" fmla="*/ 2904 h 19998"/>
                <a:gd name="connsiteX484" fmla="*/ 14918 w 19998"/>
                <a:gd name="connsiteY484" fmla="*/ 2867 h 19998"/>
                <a:gd name="connsiteX485" fmla="*/ 15001 w 19998"/>
                <a:gd name="connsiteY485" fmla="*/ 2888 h 19998"/>
                <a:gd name="connsiteX486" fmla="*/ 15230 w 19998"/>
                <a:gd name="connsiteY486" fmla="*/ 3074 h 19998"/>
                <a:gd name="connsiteX487" fmla="*/ 15249 w 19998"/>
                <a:gd name="connsiteY487" fmla="*/ 3050 h 19998"/>
                <a:gd name="connsiteX488" fmla="*/ 15249 w 19998"/>
                <a:gd name="connsiteY488" fmla="*/ 3114 h 19998"/>
                <a:gd name="connsiteX489" fmla="*/ 15330 w 19998"/>
                <a:gd name="connsiteY489" fmla="*/ 3114 h 19998"/>
                <a:gd name="connsiteX490" fmla="*/ 15418 w 19998"/>
                <a:gd name="connsiteY490" fmla="*/ 3114 h 19998"/>
                <a:gd name="connsiteX491" fmla="*/ 15499 w 19998"/>
                <a:gd name="connsiteY491" fmla="*/ 3196 h 19998"/>
                <a:gd name="connsiteX492" fmla="*/ 15475 w 19998"/>
                <a:gd name="connsiteY492" fmla="*/ 3252 h 19998"/>
                <a:gd name="connsiteX493" fmla="*/ 15499 w 19998"/>
                <a:gd name="connsiteY493" fmla="*/ 3295 h 19998"/>
                <a:gd name="connsiteX494" fmla="*/ 15499 w 19998"/>
                <a:gd name="connsiteY494" fmla="*/ 3276 h 19998"/>
                <a:gd name="connsiteX495" fmla="*/ 15599 w 19998"/>
                <a:gd name="connsiteY495" fmla="*/ 3276 h 19998"/>
                <a:gd name="connsiteX496" fmla="*/ 15704 w 19998"/>
                <a:gd name="connsiteY496" fmla="*/ 3374 h 19998"/>
                <a:gd name="connsiteX497" fmla="*/ 15682 w 19998"/>
                <a:gd name="connsiteY497" fmla="*/ 3414 h 19998"/>
                <a:gd name="connsiteX498" fmla="*/ 15723 w 19998"/>
                <a:gd name="connsiteY498" fmla="*/ 3478 h 19998"/>
                <a:gd name="connsiteX499" fmla="*/ 15704 w 19998"/>
                <a:gd name="connsiteY499" fmla="*/ 3497 h 19998"/>
                <a:gd name="connsiteX500" fmla="*/ 15747 w 19998"/>
                <a:gd name="connsiteY500" fmla="*/ 3534 h 19998"/>
                <a:gd name="connsiteX501" fmla="*/ 15747 w 19998"/>
                <a:gd name="connsiteY501" fmla="*/ 3518 h 19998"/>
                <a:gd name="connsiteX502" fmla="*/ 15935 w 19998"/>
                <a:gd name="connsiteY502" fmla="*/ 3478 h 19998"/>
                <a:gd name="connsiteX503" fmla="*/ 15935 w 19998"/>
                <a:gd name="connsiteY503" fmla="*/ 3518 h 19998"/>
                <a:gd name="connsiteX504" fmla="*/ 15951 w 19998"/>
                <a:gd name="connsiteY504" fmla="*/ 3518 h 19998"/>
                <a:gd name="connsiteX505" fmla="*/ 15992 w 19998"/>
                <a:gd name="connsiteY505" fmla="*/ 3414 h 19998"/>
                <a:gd name="connsiteX506" fmla="*/ 16156 w 19998"/>
                <a:gd name="connsiteY506" fmla="*/ 3414 h 19998"/>
                <a:gd name="connsiteX507" fmla="*/ 16156 w 19998"/>
                <a:gd name="connsiteY507" fmla="*/ 3374 h 19998"/>
                <a:gd name="connsiteX508" fmla="*/ 16302 w 19998"/>
                <a:gd name="connsiteY508" fmla="*/ 3436 h 19998"/>
                <a:gd name="connsiteX509" fmla="*/ 16285 w 19998"/>
                <a:gd name="connsiteY509" fmla="*/ 3454 h 19998"/>
                <a:gd name="connsiteX510" fmla="*/ 16366 w 19998"/>
                <a:gd name="connsiteY510" fmla="*/ 3518 h 19998"/>
                <a:gd name="connsiteX511" fmla="*/ 16490 w 19998"/>
                <a:gd name="connsiteY511" fmla="*/ 3518 h 19998"/>
                <a:gd name="connsiteX512" fmla="*/ 16506 w 19998"/>
                <a:gd name="connsiteY512" fmla="*/ 3600 h 19998"/>
                <a:gd name="connsiteX513" fmla="*/ 16590 w 19998"/>
                <a:gd name="connsiteY513" fmla="*/ 3624 h 19998"/>
                <a:gd name="connsiteX514" fmla="*/ 16611 w 19998"/>
                <a:gd name="connsiteY514" fmla="*/ 3581 h 19998"/>
                <a:gd name="connsiteX515" fmla="*/ 16694 w 19998"/>
                <a:gd name="connsiteY515" fmla="*/ 3600 h 19998"/>
                <a:gd name="connsiteX516" fmla="*/ 16694 w 19998"/>
                <a:gd name="connsiteY516" fmla="*/ 3560 h 19998"/>
                <a:gd name="connsiteX517" fmla="*/ 16716 w 19998"/>
                <a:gd name="connsiteY517" fmla="*/ 3560 h 19998"/>
                <a:gd name="connsiteX518" fmla="*/ 16716 w 19998"/>
                <a:gd name="connsiteY518" fmla="*/ 3518 h 19998"/>
                <a:gd name="connsiteX519" fmla="*/ 16759 w 19998"/>
                <a:gd name="connsiteY519" fmla="*/ 3497 h 19998"/>
                <a:gd name="connsiteX520" fmla="*/ 16759 w 19998"/>
                <a:gd name="connsiteY520" fmla="*/ 3478 h 19998"/>
                <a:gd name="connsiteX521" fmla="*/ 16940 w 19998"/>
                <a:gd name="connsiteY521" fmla="*/ 3478 h 19998"/>
                <a:gd name="connsiteX522" fmla="*/ 17085 w 19998"/>
                <a:gd name="connsiteY522" fmla="*/ 3560 h 19998"/>
                <a:gd name="connsiteX523" fmla="*/ 17085 w 19998"/>
                <a:gd name="connsiteY523" fmla="*/ 3534 h 19998"/>
                <a:gd name="connsiteX524" fmla="*/ 17192 w 19998"/>
                <a:gd name="connsiteY524" fmla="*/ 3518 h 19998"/>
                <a:gd name="connsiteX525" fmla="*/ 17192 w 19998"/>
                <a:gd name="connsiteY525" fmla="*/ 3534 h 19998"/>
                <a:gd name="connsiteX526" fmla="*/ 17373 w 19998"/>
                <a:gd name="connsiteY526" fmla="*/ 3640 h 19998"/>
                <a:gd name="connsiteX527" fmla="*/ 17354 w 19998"/>
                <a:gd name="connsiteY527" fmla="*/ 3663 h 19998"/>
                <a:gd name="connsiteX528" fmla="*/ 17437 w 19998"/>
                <a:gd name="connsiteY528" fmla="*/ 3783 h 19998"/>
                <a:gd name="connsiteX529" fmla="*/ 17397 w 19998"/>
                <a:gd name="connsiteY529" fmla="*/ 3783 h 19998"/>
                <a:gd name="connsiteX530" fmla="*/ 17414 w 19998"/>
                <a:gd name="connsiteY530" fmla="*/ 3826 h 19998"/>
                <a:gd name="connsiteX531" fmla="*/ 17437 w 19998"/>
                <a:gd name="connsiteY531" fmla="*/ 3826 h 19998"/>
                <a:gd name="connsiteX532" fmla="*/ 17602 w 19998"/>
                <a:gd name="connsiteY532" fmla="*/ 4028 h 19998"/>
                <a:gd name="connsiteX533" fmla="*/ 17623 w 19998"/>
                <a:gd name="connsiteY533" fmla="*/ 4091 h 19998"/>
                <a:gd name="connsiteX534" fmla="*/ 17642 w 19998"/>
                <a:gd name="connsiteY534" fmla="*/ 4091 h 19998"/>
                <a:gd name="connsiteX535" fmla="*/ 17683 w 19998"/>
                <a:gd name="connsiteY535" fmla="*/ 4211 h 19998"/>
                <a:gd name="connsiteX536" fmla="*/ 17849 w 19998"/>
                <a:gd name="connsiteY536" fmla="*/ 4211 h 19998"/>
                <a:gd name="connsiteX537" fmla="*/ 17849 w 19998"/>
                <a:gd name="connsiteY537" fmla="*/ 4171 h 19998"/>
                <a:gd name="connsiteX538" fmla="*/ 17871 w 19998"/>
                <a:gd name="connsiteY538" fmla="*/ 4171 h 19998"/>
                <a:gd name="connsiteX539" fmla="*/ 17830 w 19998"/>
                <a:gd name="connsiteY539" fmla="*/ 4091 h 19998"/>
                <a:gd name="connsiteX540" fmla="*/ 17871 w 19998"/>
                <a:gd name="connsiteY540" fmla="*/ 4065 h 19998"/>
                <a:gd name="connsiteX541" fmla="*/ 17935 w 19998"/>
                <a:gd name="connsiteY541" fmla="*/ 4091 h 19998"/>
                <a:gd name="connsiteX542" fmla="*/ 17976 w 19998"/>
                <a:gd name="connsiteY542" fmla="*/ 4065 h 19998"/>
                <a:gd name="connsiteX543" fmla="*/ 18019 w 19998"/>
                <a:gd name="connsiteY543" fmla="*/ 4091 h 19998"/>
                <a:gd name="connsiteX544" fmla="*/ 18140 w 19998"/>
                <a:gd name="connsiteY544" fmla="*/ 4131 h 19998"/>
                <a:gd name="connsiteX545" fmla="*/ 18183 w 19998"/>
                <a:gd name="connsiteY545" fmla="*/ 4293 h 19998"/>
                <a:gd name="connsiteX546" fmla="*/ 18200 w 19998"/>
                <a:gd name="connsiteY546" fmla="*/ 4293 h 19998"/>
                <a:gd name="connsiteX547" fmla="*/ 18223 w 19998"/>
                <a:gd name="connsiteY547" fmla="*/ 4211 h 19998"/>
                <a:gd name="connsiteX548" fmla="*/ 18240 w 19998"/>
                <a:gd name="connsiteY548" fmla="*/ 4211 h 19998"/>
                <a:gd name="connsiteX549" fmla="*/ 18240 w 19998"/>
                <a:gd name="connsiteY549" fmla="*/ 4230 h 19998"/>
                <a:gd name="connsiteX550" fmla="*/ 18281 w 19998"/>
                <a:gd name="connsiteY550" fmla="*/ 4230 h 19998"/>
                <a:gd name="connsiteX551" fmla="*/ 18328 w 19998"/>
                <a:gd name="connsiteY551" fmla="*/ 4270 h 19998"/>
                <a:gd name="connsiteX552" fmla="*/ 18369 w 19998"/>
                <a:gd name="connsiteY552" fmla="*/ 4253 h 19998"/>
                <a:gd name="connsiteX553" fmla="*/ 18388 w 19998"/>
                <a:gd name="connsiteY553" fmla="*/ 4270 h 19998"/>
                <a:gd name="connsiteX554" fmla="*/ 18531 w 19998"/>
                <a:gd name="connsiteY554" fmla="*/ 4253 h 19998"/>
                <a:gd name="connsiteX555" fmla="*/ 18531 w 19998"/>
                <a:gd name="connsiteY555" fmla="*/ 4270 h 19998"/>
                <a:gd name="connsiteX556" fmla="*/ 18631 w 19998"/>
                <a:gd name="connsiteY556" fmla="*/ 4211 h 19998"/>
                <a:gd name="connsiteX557" fmla="*/ 18631 w 19998"/>
                <a:gd name="connsiteY557" fmla="*/ 4131 h 19998"/>
                <a:gd name="connsiteX558" fmla="*/ 18762 w 19998"/>
                <a:gd name="connsiteY558" fmla="*/ 4108 h 19998"/>
                <a:gd name="connsiteX559" fmla="*/ 18778 w 19998"/>
                <a:gd name="connsiteY559" fmla="*/ 4148 h 19998"/>
                <a:gd name="connsiteX560" fmla="*/ 18821 w 19998"/>
                <a:gd name="connsiteY560" fmla="*/ 4131 h 19998"/>
                <a:gd name="connsiteX561" fmla="*/ 18943 w 19998"/>
                <a:gd name="connsiteY561" fmla="*/ 4333 h 19998"/>
                <a:gd name="connsiteX562" fmla="*/ 19047 w 19998"/>
                <a:gd name="connsiteY562" fmla="*/ 4333 h 19998"/>
                <a:gd name="connsiteX563" fmla="*/ 19064 w 19998"/>
                <a:gd name="connsiteY563" fmla="*/ 4392 h 19998"/>
                <a:gd name="connsiteX564" fmla="*/ 19152 w 19998"/>
                <a:gd name="connsiteY564" fmla="*/ 4392 h 19998"/>
                <a:gd name="connsiteX565" fmla="*/ 19152 w 19998"/>
                <a:gd name="connsiteY565" fmla="*/ 4373 h 19998"/>
                <a:gd name="connsiteX566" fmla="*/ 19212 w 19998"/>
                <a:gd name="connsiteY566" fmla="*/ 4373 h 19998"/>
                <a:gd name="connsiteX567" fmla="*/ 19212 w 19998"/>
                <a:gd name="connsiteY567" fmla="*/ 4392 h 19998"/>
                <a:gd name="connsiteX568" fmla="*/ 19317 w 19998"/>
                <a:gd name="connsiteY568" fmla="*/ 4333 h 19998"/>
                <a:gd name="connsiteX569" fmla="*/ 19417 w 19998"/>
                <a:gd name="connsiteY569" fmla="*/ 4392 h 19998"/>
                <a:gd name="connsiteX570" fmla="*/ 19443 w 19998"/>
                <a:gd name="connsiteY570" fmla="*/ 4373 h 19998"/>
                <a:gd name="connsiteX571" fmla="*/ 19500 w 19998"/>
                <a:gd name="connsiteY571" fmla="*/ 4373 h 19998"/>
                <a:gd name="connsiteX572" fmla="*/ 19521 w 19998"/>
                <a:gd name="connsiteY572" fmla="*/ 4352 h 19998"/>
                <a:gd name="connsiteX573" fmla="*/ 19998 w 19998"/>
                <a:gd name="connsiteY573" fmla="*/ 4512 h 19998"/>
                <a:gd name="connsiteX574" fmla="*/ 19750 w 19998"/>
                <a:gd name="connsiteY574" fmla="*/ 4939 h 19998"/>
                <a:gd name="connsiteX575" fmla="*/ 19712 w 19998"/>
                <a:gd name="connsiteY575" fmla="*/ 4939 h 19998"/>
                <a:gd name="connsiteX576" fmla="*/ 19686 w 19998"/>
                <a:gd name="connsiteY576" fmla="*/ 5003 h 19998"/>
                <a:gd name="connsiteX577" fmla="*/ 19645 w 19998"/>
                <a:gd name="connsiteY577" fmla="*/ 5003 h 19998"/>
                <a:gd name="connsiteX578" fmla="*/ 19131 w 19998"/>
                <a:gd name="connsiteY578" fmla="*/ 6512 h 19998"/>
                <a:gd name="connsiteX579" fmla="*/ 19236 w 19998"/>
                <a:gd name="connsiteY579" fmla="*/ 7750 h 19998"/>
                <a:gd name="connsiteX580" fmla="*/ 19212 w 19998"/>
                <a:gd name="connsiteY580" fmla="*/ 7750 h 19998"/>
                <a:gd name="connsiteX581" fmla="*/ 19090 w 19998"/>
                <a:gd name="connsiteY581" fmla="*/ 7870 h 19998"/>
                <a:gd name="connsiteX582" fmla="*/ 19152 w 19998"/>
                <a:gd name="connsiteY582" fmla="*/ 7853 h 19998"/>
                <a:gd name="connsiteX583" fmla="*/ 19064 w 19998"/>
                <a:gd name="connsiteY583" fmla="*/ 7973 h 19998"/>
                <a:gd name="connsiteX584" fmla="*/ 18983 w 19998"/>
                <a:gd name="connsiteY584" fmla="*/ 7973 h 19998"/>
                <a:gd name="connsiteX585" fmla="*/ 18714 w 19998"/>
                <a:gd name="connsiteY585" fmla="*/ 8135 h 19998"/>
                <a:gd name="connsiteX586" fmla="*/ 18695 w 19998"/>
                <a:gd name="connsiteY586" fmla="*/ 8093 h 19998"/>
                <a:gd name="connsiteX587" fmla="*/ 18614 w 19998"/>
                <a:gd name="connsiteY587" fmla="*/ 7997 h 19998"/>
                <a:gd name="connsiteX588" fmla="*/ 18304 w 19998"/>
                <a:gd name="connsiteY58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239 w 19998"/>
                <a:gd name="connsiteY172" fmla="*/ 18350 h 19998"/>
                <a:gd name="connsiteX173" fmla="*/ 12255 w 19998"/>
                <a:gd name="connsiteY173" fmla="*/ 18327 h 19998"/>
                <a:gd name="connsiteX174" fmla="*/ 12196 w 19998"/>
                <a:gd name="connsiteY174" fmla="*/ 18592 h 19998"/>
                <a:gd name="connsiteX175" fmla="*/ 12158 w 19998"/>
                <a:gd name="connsiteY175" fmla="*/ 18571 h 19998"/>
                <a:gd name="connsiteX176" fmla="*/ 12174 w 19998"/>
                <a:gd name="connsiteY176" fmla="*/ 18513 h 19998"/>
                <a:gd name="connsiteX177" fmla="*/ 12115 w 19998"/>
                <a:gd name="connsiteY177" fmla="*/ 18550 h 19998"/>
                <a:gd name="connsiteX178" fmla="*/ 12196 w 19998"/>
                <a:gd name="connsiteY178" fmla="*/ 18837 h 19998"/>
                <a:gd name="connsiteX179" fmla="*/ 12255 w 19998"/>
                <a:gd name="connsiteY179" fmla="*/ 19528 h 19998"/>
                <a:gd name="connsiteX180" fmla="*/ 12379 w 19998"/>
                <a:gd name="connsiteY180" fmla="*/ 19570 h 19998"/>
                <a:gd name="connsiteX181" fmla="*/ 12360 w 19998"/>
                <a:gd name="connsiteY181" fmla="*/ 19650 h 19998"/>
                <a:gd name="connsiteX182" fmla="*/ 12443 w 19998"/>
                <a:gd name="connsiteY182" fmla="*/ 19749 h 19998"/>
                <a:gd name="connsiteX183" fmla="*/ 12279 w 19998"/>
                <a:gd name="connsiteY183" fmla="*/ 19772 h 19998"/>
                <a:gd name="connsiteX184" fmla="*/ 12215 w 19998"/>
                <a:gd name="connsiteY184" fmla="*/ 19669 h 19998"/>
                <a:gd name="connsiteX185" fmla="*/ 12158 w 19998"/>
                <a:gd name="connsiteY185" fmla="*/ 19690 h 19998"/>
                <a:gd name="connsiteX186" fmla="*/ 12158 w 19998"/>
                <a:gd name="connsiteY186" fmla="*/ 19669 h 19998"/>
                <a:gd name="connsiteX187" fmla="*/ 12010 w 19998"/>
                <a:gd name="connsiteY187" fmla="*/ 19669 h 19998"/>
                <a:gd name="connsiteX188" fmla="*/ 12010 w 19998"/>
                <a:gd name="connsiteY188" fmla="*/ 19706 h 19998"/>
                <a:gd name="connsiteX189" fmla="*/ 11927 w 19998"/>
                <a:gd name="connsiteY189" fmla="*/ 19690 h 19998"/>
                <a:gd name="connsiteX190" fmla="*/ 11905 w 19998"/>
                <a:gd name="connsiteY190" fmla="*/ 19706 h 19998"/>
                <a:gd name="connsiteX191" fmla="*/ 11741 w 19998"/>
                <a:gd name="connsiteY191" fmla="*/ 19810 h 19998"/>
                <a:gd name="connsiteX192" fmla="*/ 11577 w 19998"/>
                <a:gd name="connsiteY192" fmla="*/ 19810 h 19998"/>
                <a:gd name="connsiteX193" fmla="*/ 11577 w 19998"/>
                <a:gd name="connsiteY193" fmla="*/ 19875 h 19998"/>
                <a:gd name="connsiteX194" fmla="*/ 11553 w 19998"/>
                <a:gd name="connsiteY194" fmla="*/ 19875 h 19998"/>
                <a:gd name="connsiteX195" fmla="*/ 11577 w 19998"/>
                <a:gd name="connsiteY195" fmla="*/ 19972 h 19998"/>
                <a:gd name="connsiteX196" fmla="*/ 11388 w 19998"/>
                <a:gd name="connsiteY196" fmla="*/ 19934 h 19998"/>
                <a:gd name="connsiteX197" fmla="*/ 11348 w 19998"/>
                <a:gd name="connsiteY197" fmla="*/ 19998 h 19998"/>
                <a:gd name="connsiteX198" fmla="*/ 10645 w 19998"/>
                <a:gd name="connsiteY198" fmla="*/ 19810 h 19998"/>
                <a:gd name="connsiteX199" fmla="*/ 10441 w 19998"/>
                <a:gd name="connsiteY199" fmla="*/ 19955 h 19998"/>
                <a:gd name="connsiteX200" fmla="*/ 10295 w 19998"/>
                <a:gd name="connsiteY200" fmla="*/ 19732 h 19998"/>
                <a:gd name="connsiteX201" fmla="*/ 9964 w 19998"/>
                <a:gd name="connsiteY201" fmla="*/ 19626 h 19998"/>
                <a:gd name="connsiteX202" fmla="*/ 9990 w 19998"/>
                <a:gd name="connsiteY202" fmla="*/ 19467 h 19998"/>
                <a:gd name="connsiteX203" fmla="*/ 9533 w 19998"/>
                <a:gd name="connsiteY203" fmla="*/ 19262 h 19998"/>
                <a:gd name="connsiteX204" fmla="*/ 9452 w 19998"/>
                <a:gd name="connsiteY204" fmla="*/ 19368 h 19998"/>
                <a:gd name="connsiteX205" fmla="*/ 9288 w 19998"/>
                <a:gd name="connsiteY205" fmla="*/ 19076 h 19998"/>
                <a:gd name="connsiteX206" fmla="*/ 8935 w 19998"/>
                <a:gd name="connsiteY206" fmla="*/ 19076 h 19998"/>
                <a:gd name="connsiteX207" fmla="*/ 8478 w 19998"/>
                <a:gd name="connsiteY207" fmla="*/ 18837 h 19998"/>
                <a:gd name="connsiteX208" fmla="*/ 8357 w 19998"/>
                <a:gd name="connsiteY208" fmla="*/ 18820 h 19998"/>
                <a:gd name="connsiteX209" fmla="*/ 8169 w 19998"/>
                <a:gd name="connsiteY209" fmla="*/ 18773 h 19998"/>
                <a:gd name="connsiteX210" fmla="*/ 8128 w 19998"/>
                <a:gd name="connsiteY210" fmla="*/ 18820 h 19998"/>
                <a:gd name="connsiteX211" fmla="*/ 8128 w 19998"/>
                <a:gd name="connsiteY211" fmla="*/ 18957 h 19998"/>
                <a:gd name="connsiteX212" fmla="*/ 8150 w 19998"/>
                <a:gd name="connsiteY212" fmla="*/ 19142 h 19998"/>
                <a:gd name="connsiteX213" fmla="*/ 8007 w 19998"/>
                <a:gd name="connsiteY213" fmla="*/ 19119 h 19998"/>
                <a:gd name="connsiteX214" fmla="*/ 7676 w 19998"/>
                <a:gd name="connsiteY214" fmla="*/ 19119 h 19998"/>
                <a:gd name="connsiteX215" fmla="*/ 7511 w 19998"/>
                <a:gd name="connsiteY215" fmla="*/ 19159 h 19998"/>
                <a:gd name="connsiteX216" fmla="*/ 6892 w 19998"/>
                <a:gd name="connsiteY216" fmla="*/ 19102 h 19998"/>
                <a:gd name="connsiteX217" fmla="*/ 6730 w 19998"/>
                <a:gd name="connsiteY217" fmla="*/ 18877 h 19998"/>
                <a:gd name="connsiteX218" fmla="*/ 6599 w 19998"/>
                <a:gd name="connsiteY218" fmla="*/ 18837 h 19998"/>
                <a:gd name="connsiteX219" fmla="*/ 6478 w 19998"/>
                <a:gd name="connsiteY219" fmla="*/ 18731 h 19998"/>
                <a:gd name="connsiteX220" fmla="*/ 6254 w 19998"/>
                <a:gd name="connsiteY220" fmla="*/ 18858 h 19998"/>
                <a:gd name="connsiteX221" fmla="*/ 6149 w 19998"/>
                <a:gd name="connsiteY221" fmla="*/ 18773 h 19998"/>
                <a:gd name="connsiteX222" fmla="*/ 6066 w 19998"/>
                <a:gd name="connsiteY222" fmla="*/ 18877 h 19998"/>
                <a:gd name="connsiteX223" fmla="*/ 5861 w 19998"/>
                <a:gd name="connsiteY223" fmla="*/ 18632 h 19998"/>
                <a:gd name="connsiteX224" fmla="*/ 5732 w 19998"/>
                <a:gd name="connsiteY224" fmla="*/ 18447 h 19998"/>
                <a:gd name="connsiteX225" fmla="*/ 5075 w 19998"/>
                <a:gd name="connsiteY225" fmla="*/ 18310 h 19998"/>
                <a:gd name="connsiteX226" fmla="*/ 4806 w 19998"/>
                <a:gd name="connsiteY226" fmla="*/ 18165 h 19998"/>
                <a:gd name="connsiteX227" fmla="*/ 4725 w 19998"/>
                <a:gd name="connsiteY227" fmla="*/ 18247 h 19998"/>
                <a:gd name="connsiteX228" fmla="*/ 4515 w 19998"/>
                <a:gd name="connsiteY228" fmla="*/ 18101 h 19998"/>
                <a:gd name="connsiteX229" fmla="*/ 4684 w 19998"/>
                <a:gd name="connsiteY229" fmla="*/ 17737 h 19998"/>
                <a:gd name="connsiteX230" fmla="*/ 4415 w 19998"/>
                <a:gd name="connsiteY230" fmla="*/ 17634 h 19998"/>
                <a:gd name="connsiteX231" fmla="*/ 4294 w 19998"/>
                <a:gd name="connsiteY231" fmla="*/ 17594 h 19998"/>
                <a:gd name="connsiteX232" fmla="*/ 4103 w 19998"/>
                <a:gd name="connsiteY232" fmla="*/ 17617 h 19998"/>
                <a:gd name="connsiteX233" fmla="*/ 4063 w 19998"/>
                <a:gd name="connsiteY233" fmla="*/ 17495 h 19998"/>
                <a:gd name="connsiteX234" fmla="*/ 4025 w 19998"/>
                <a:gd name="connsiteY234" fmla="*/ 17432 h 19998"/>
                <a:gd name="connsiteX235" fmla="*/ 4251 w 19998"/>
                <a:gd name="connsiteY235" fmla="*/ 17389 h 19998"/>
                <a:gd name="connsiteX236" fmla="*/ 4251 w 19998"/>
                <a:gd name="connsiteY236" fmla="*/ 17373 h 19998"/>
                <a:gd name="connsiteX237" fmla="*/ 4499 w 19998"/>
                <a:gd name="connsiteY237" fmla="*/ 17084 h 19998"/>
                <a:gd name="connsiteX238" fmla="*/ 5037 w 19998"/>
                <a:gd name="connsiteY238" fmla="*/ 14969 h 19998"/>
                <a:gd name="connsiteX239" fmla="*/ 5011 w 19998"/>
                <a:gd name="connsiteY239" fmla="*/ 14767 h 19998"/>
                <a:gd name="connsiteX240" fmla="*/ 5218 w 19998"/>
                <a:gd name="connsiteY240" fmla="*/ 14525 h 19998"/>
                <a:gd name="connsiteX241" fmla="*/ 5427 w 19998"/>
                <a:gd name="connsiteY241" fmla="*/ 14583 h 19998"/>
                <a:gd name="connsiteX242" fmla="*/ 5444 w 19998"/>
                <a:gd name="connsiteY242" fmla="*/ 14525 h 19998"/>
                <a:gd name="connsiteX243" fmla="*/ 5387 w 19998"/>
                <a:gd name="connsiteY243" fmla="*/ 14464 h 19998"/>
                <a:gd name="connsiteX244" fmla="*/ 5427 w 19998"/>
                <a:gd name="connsiteY244" fmla="*/ 14485 h 19998"/>
                <a:gd name="connsiteX245" fmla="*/ 5427 w 19998"/>
                <a:gd name="connsiteY245" fmla="*/ 14464 h 19998"/>
                <a:gd name="connsiteX246" fmla="*/ 5218 w 19998"/>
                <a:gd name="connsiteY246" fmla="*/ 14318 h 19998"/>
                <a:gd name="connsiteX247" fmla="*/ 5075 w 19998"/>
                <a:gd name="connsiteY247" fmla="*/ 14647 h 19998"/>
                <a:gd name="connsiteX248" fmla="*/ 5037 w 19998"/>
                <a:gd name="connsiteY248" fmla="*/ 14623 h 19998"/>
                <a:gd name="connsiteX249" fmla="*/ 5427 w 19998"/>
                <a:gd name="connsiteY249" fmla="*/ 12509 h 19998"/>
                <a:gd name="connsiteX250" fmla="*/ 5470 w 19998"/>
                <a:gd name="connsiteY250" fmla="*/ 12492 h 19998"/>
                <a:gd name="connsiteX251" fmla="*/ 5511 w 19998"/>
                <a:gd name="connsiteY251" fmla="*/ 12548 h 19998"/>
                <a:gd name="connsiteX252" fmla="*/ 5961 w 19998"/>
                <a:gd name="connsiteY252" fmla="*/ 13284 h 19998"/>
                <a:gd name="connsiteX253" fmla="*/ 6352 w 19998"/>
                <a:gd name="connsiteY253" fmla="*/ 14017 h 19998"/>
                <a:gd name="connsiteX254" fmla="*/ 6352 w 19998"/>
                <a:gd name="connsiteY254" fmla="*/ 13808 h 19998"/>
                <a:gd name="connsiteX255" fmla="*/ 6001 w 19998"/>
                <a:gd name="connsiteY255" fmla="*/ 13058 h 19998"/>
                <a:gd name="connsiteX256" fmla="*/ 5675 w 19998"/>
                <a:gd name="connsiteY256" fmla="*/ 12532 h 19998"/>
                <a:gd name="connsiteX257" fmla="*/ 5551 w 19998"/>
                <a:gd name="connsiteY257" fmla="*/ 12410 h 19998"/>
                <a:gd name="connsiteX258" fmla="*/ 5258 w 19998"/>
                <a:gd name="connsiteY258" fmla="*/ 12227 h 19998"/>
                <a:gd name="connsiteX259" fmla="*/ 5242 w 19998"/>
                <a:gd name="connsiteY259" fmla="*/ 12243 h 19998"/>
                <a:gd name="connsiteX260" fmla="*/ 5175 w 19998"/>
                <a:gd name="connsiteY260" fmla="*/ 11961 h 19998"/>
                <a:gd name="connsiteX261" fmla="*/ 5363 w 19998"/>
                <a:gd name="connsiteY261" fmla="*/ 11961 h 19998"/>
                <a:gd name="connsiteX262" fmla="*/ 5487 w 19998"/>
                <a:gd name="connsiteY262" fmla="*/ 11653 h 19998"/>
                <a:gd name="connsiteX263" fmla="*/ 5470 w 19998"/>
                <a:gd name="connsiteY263" fmla="*/ 11653 h 19998"/>
                <a:gd name="connsiteX264" fmla="*/ 5470 w 19998"/>
                <a:gd name="connsiteY264" fmla="*/ 11637 h 19998"/>
                <a:gd name="connsiteX265" fmla="*/ 5444 w 19998"/>
                <a:gd name="connsiteY265" fmla="*/ 11268 h 19998"/>
                <a:gd name="connsiteX266" fmla="*/ 5339 w 19998"/>
                <a:gd name="connsiteY266" fmla="*/ 11146 h 19998"/>
                <a:gd name="connsiteX267" fmla="*/ 5251 w 19998"/>
                <a:gd name="connsiteY267" fmla="*/ 10849 h 19998"/>
                <a:gd name="connsiteX268" fmla="*/ 4784 w 19998"/>
                <a:gd name="connsiteY268" fmla="*/ 10539 h 19998"/>
                <a:gd name="connsiteX269" fmla="*/ 4603 w 19998"/>
                <a:gd name="connsiteY269" fmla="*/ 10497 h 19998"/>
                <a:gd name="connsiteX270" fmla="*/ 4620 w 19998"/>
                <a:gd name="connsiteY270" fmla="*/ 10476 h 19998"/>
                <a:gd name="connsiteX271" fmla="*/ 3877 w 19998"/>
                <a:gd name="connsiteY271" fmla="*/ 9395 h 19998"/>
                <a:gd name="connsiteX272" fmla="*/ 3941 w 19998"/>
                <a:gd name="connsiteY272" fmla="*/ 9353 h 19998"/>
                <a:gd name="connsiteX273" fmla="*/ 3918 w 19998"/>
                <a:gd name="connsiteY273" fmla="*/ 9353 h 19998"/>
                <a:gd name="connsiteX274" fmla="*/ 4168 w 19998"/>
                <a:gd name="connsiteY274" fmla="*/ 9071 h 19998"/>
                <a:gd name="connsiteX275" fmla="*/ 3753 w 19998"/>
                <a:gd name="connsiteY275" fmla="*/ 8829 h 19998"/>
                <a:gd name="connsiteX276" fmla="*/ 3899 w 19998"/>
                <a:gd name="connsiteY276" fmla="*/ 8645 h 19998"/>
                <a:gd name="connsiteX277" fmla="*/ 3899 w 19998"/>
                <a:gd name="connsiteY277" fmla="*/ 8521 h 19998"/>
                <a:gd name="connsiteX278" fmla="*/ 4472 w 19998"/>
                <a:gd name="connsiteY278" fmla="*/ 8666 h 19998"/>
                <a:gd name="connsiteX279" fmla="*/ 3877 w 19998"/>
                <a:gd name="connsiteY279" fmla="*/ 8457 h 19998"/>
                <a:gd name="connsiteX280" fmla="*/ 3689 w 19998"/>
                <a:gd name="connsiteY280" fmla="*/ 8587 h 19998"/>
                <a:gd name="connsiteX281" fmla="*/ 3360 w 19998"/>
                <a:gd name="connsiteY281" fmla="*/ 8401 h 19998"/>
                <a:gd name="connsiteX282" fmla="*/ 3303 w 19998"/>
                <a:gd name="connsiteY282" fmla="*/ 8239 h 19998"/>
                <a:gd name="connsiteX283" fmla="*/ 3465 w 19998"/>
                <a:gd name="connsiteY283" fmla="*/ 8077 h 19998"/>
                <a:gd name="connsiteX284" fmla="*/ 3344 w 19998"/>
                <a:gd name="connsiteY284" fmla="*/ 7910 h 19998"/>
                <a:gd name="connsiteX285" fmla="*/ 2844 w 19998"/>
                <a:gd name="connsiteY285" fmla="*/ 7933 h 19998"/>
                <a:gd name="connsiteX286" fmla="*/ 3115 w 19998"/>
                <a:gd name="connsiteY286" fmla="*/ 7651 h 19998"/>
                <a:gd name="connsiteX287" fmla="*/ 2477 w 19998"/>
                <a:gd name="connsiteY287" fmla="*/ 7750 h 19998"/>
                <a:gd name="connsiteX288" fmla="*/ 2477 w 19998"/>
                <a:gd name="connsiteY288" fmla="*/ 7973 h 19998"/>
                <a:gd name="connsiteX289" fmla="*/ 2127 w 19998"/>
                <a:gd name="connsiteY289" fmla="*/ 7442 h 19998"/>
                <a:gd name="connsiteX290" fmla="*/ 1831 w 19998"/>
                <a:gd name="connsiteY290" fmla="*/ 7261 h 19998"/>
                <a:gd name="connsiteX291" fmla="*/ 1260 w 19998"/>
                <a:gd name="connsiteY291" fmla="*/ 6996 h 19998"/>
                <a:gd name="connsiteX292" fmla="*/ 1276 w 19998"/>
                <a:gd name="connsiteY292" fmla="*/ 6975 h 19998"/>
                <a:gd name="connsiteX293" fmla="*/ 1260 w 19998"/>
                <a:gd name="connsiteY293" fmla="*/ 6958 h 19998"/>
                <a:gd name="connsiteX294" fmla="*/ 1172 w 19998"/>
                <a:gd name="connsiteY294" fmla="*/ 6892 h 19998"/>
                <a:gd name="connsiteX295" fmla="*/ 886 w 19998"/>
                <a:gd name="connsiteY295" fmla="*/ 6975 h 19998"/>
                <a:gd name="connsiteX296" fmla="*/ 679 w 19998"/>
                <a:gd name="connsiteY296" fmla="*/ 7099 h 19998"/>
                <a:gd name="connsiteX297" fmla="*/ 533 w 19998"/>
                <a:gd name="connsiteY297" fmla="*/ 7078 h 19998"/>
                <a:gd name="connsiteX298" fmla="*/ 533 w 19998"/>
                <a:gd name="connsiteY298" fmla="*/ 7022 h 19998"/>
                <a:gd name="connsiteX299" fmla="*/ 574 w 19998"/>
                <a:gd name="connsiteY299" fmla="*/ 6996 h 19998"/>
                <a:gd name="connsiteX300" fmla="*/ 305 w 19998"/>
                <a:gd name="connsiteY300" fmla="*/ 6568 h 19998"/>
                <a:gd name="connsiteX301" fmla="*/ 264 w 19998"/>
                <a:gd name="connsiteY301" fmla="*/ 6594 h 19998"/>
                <a:gd name="connsiteX302" fmla="*/ 164 w 19998"/>
                <a:gd name="connsiteY302" fmla="*/ 6528 h 19998"/>
                <a:gd name="connsiteX303" fmla="*/ 0 w 19998"/>
                <a:gd name="connsiteY303" fmla="*/ 6490 h 19998"/>
                <a:gd name="connsiteX304" fmla="*/ 17 w 19998"/>
                <a:gd name="connsiteY304" fmla="*/ 6465 h 19998"/>
                <a:gd name="connsiteX305" fmla="*/ 57 w 19998"/>
                <a:gd name="connsiteY305" fmla="*/ 6465 h 19998"/>
                <a:gd name="connsiteX306" fmla="*/ 695 w 19998"/>
                <a:gd name="connsiteY306" fmla="*/ 6408 h 19998"/>
                <a:gd name="connsiteX307" fmla="*/ 760 w 19998"/>
                <a:gd name="connsiteY307" fmla="*/ 6262 h 19998"/>
                <a:gd name="connsiteX308" fmla="*/ 433 w 19998"/>
                <a:gd name="connsiteY308" fmla="*/ 6084 h 19998"/>
                <a:gd name="connsiteX309" fmla="*/ 348 w 19998"/>
                <a:gd name="connsiteY309" fmla="*/ 6204 h 19998"/>
                <a:gd name="connsiteX310" fmla="*/ 329 w 19998"/>
                <a:gd name="connsiteY310" fmla="*/ 6204 h 19998"/>
                <a:gd name="connsiteX311" fmla="*/ 305 w 19998"/>
                <a:gd name="connsiteY311" fmla="*/ 6060 h 19998"/>
                <a:gd name="connsiteX312" fmla="*/ 348 w 19998"/>
                <a:gd name="connsiteY312" fmla="*/ 6044 h 19998"/>
                <a:gd name="connsiteX313" fmla="*/ 348 w 19998"/>
                <a:gd name="connsiteY313" fmla="*/ 5997 h 19998"/>
                <a:gd name="connsiteX314" fmla="*/ 248 w 19998"/>
                <a:gd name="connsiteY314" fmla="*/ 5997 h 19998"/>
                <a:gd name="connsiteX315" fmla="*/ 221 w 19998"/>
                <a:gd name="connsiteY315" fmla="*/ 5938 h 19998"/>
                <a:gd name="connsiteX316" fmla="*/ 329 w 19998"/>
                <a:gd name="connsiteY316" fmla="*/ 5938 h 19998"/>
                <a:gd name="connsiteX317" fmla="*/ 348 w 19998"/>
                <a:gd name="connsiteY317" fmla="*/ 5818 h 19998"/>
                <a:gd name="connsiteX318" fmla="*/ 391 w 19998"/>
                <a:gd name="connsiteY318" fmla="*/ 5818 h 19998"/>
                <a:gd name="connsiteX319" fmla="*/ 369 w 19998"/>
                <a:gd name="connsiteY319" fmla="*/ 5917 h 19998"/>
                <a:gd name="connsiteX320" fmla="*/ 433 w 19998"/>
                <a:gd name="connsiteY320" fmla="*/ 5877 h 19998"/>
                <a:gd name="connsiteX321" fmla="*/ 433 w 19998"/>
                <a:gd name="connsiteY321" fmla="*/ 5898 h 19998"/>
                <a:gd name="connsiteX322" fmla="*/ 410 w 19998"/>
                <a:gd name="connsiteY322" fmla="*/ 5917 h 19998"/>
                <a:gd name="connsiteX323" fmla="*/ 555 w 19998"/>
                <a:gd name="connsiteY323" fmla="*/ 5938 h 19998"/>
                <a:gd name="connsiteX324" fmla="*/ 555 w 19998"/>
                <a:gd name="connsiteY324" fmla="*/ 5955 h 19998"/>
                <a:gd name="connsiteX325" fmla="*/ 738 w 19998"/>
                <a:gd name="connsiteY325" fmla="*/ 5938 h 19998"/>
                <a:gd name="connsiteX326" fmla="*/ 695 w 19998"/>
                <a:gd name="connsiteY326" fmla="*/ 5835 h 19998"/>
                <a:gd name="connsiteX327" fmla="*/ 655 w 19998"/>
                <a:gd name="connsiteY327" fmla="*/ 5835 h 19998"/>
                <a:gd name="connsiteX328" fmla="*/ 598 w 19998"/>
                <a:gd name="connsiteY328" fmla="*/ 5736 h 19998"/>
                <a:gd name="connsiteX329" fmla="*/ 141 w 19998"/>
                <a:gd name="connsiteY329" fmla="*/ 5778 h 19998"/>
                <a:gd name="connsiteX330" fmla="*/ 141 w 19998"/>
                <a:gd name="connsiteY330" fmla="*/ 5795 h 19998"/>
                <a:gd name="connsiteX331" fmla="*/ 17 w 19998"/>
                <a:gd name="connsiteY331" fmla="*/ 5818 h 19998"/>
                <a:gd name="connsiteX332" fmla="*/ 141 w 19998"/>
                <a:gd name="connsiteY332" fmla="*/ 5287 h 19998"/>
                <a:gd name="connsiteX333" fmla="*/ 181 w 19998"/>
                <a:gd name="connsiteY333" fmla="*/ 5268 h 19998"/>
                <a:gd name="connsiteX334" fmla="*/ 348 w 19998"/>
                <a:gd name="connsiteY334" fmla="*/ 5247 h 19998"/>
                <a:gd name="connsiteX335" fmla="*/ 450 w 19998"/>
                <a:gd name="connsiteY335" fmla="*/ 5149 h 19998"/>
                <a:gd name="connsiteX336" fmla="*/ 617 w 19998"/>
                <a:gd name="connsiteY336" fmla="*/ 5149 h 19998"/>
                <a:gd name="connsiteX337" fmla="*/ 803 w 19998"/>
                <a:gd name="connsiteY337" fmla="*/ 5085 h 19998"/>
                <a:gd name="connsiteX338" fmla="*/ 826 w 19998"/>
                <a:gd name="connsiteY338" fmla="*/ 5106 h 19998"/>
                <a:gd name="connsiteX339" fmla="*/ 803 w 19998"/>
                <a:gd name="connsiteY339" fmla="*/ 5149 h 19998"/>
                <a:gd name="connsiteX340" fmla="*/ 1276 w 19998"/>
                <a:gd name="connsiteY340" fmla="*/ 5022 h 19998"/>
                <a:gd name="connsiteX341" fmla="*/ 1276 w 19998"/>
                <a:gd name="connsiteY341" fmla="*/ 5003 h 19998"/>
                <a:gd name="connsiteX342" fmla="*/ 1276 w 19998"/>
                <a:gd name="connsiteY342" fmla="*/ 5022 h 19998"/>
                <a:gd name="connsiteX343" fmla="*/ 1298 w 19998"/>
                <a:gd name="connsiteY343" fmla="*/ 5022 h 19998"/>
                <a:gd name="connsiteX344" fmla="*/ 1341 w 19998"/>
                <a:gd name="connsiteY344" fmla="*/ 5165 h 19998"/>
                <a:gd name="connsiteX345" fmla="*/ 1524 w 19998"/>
                <a:gd name="connsiteY345" fmla="*/ 5069 h 19998"/>
                <a:gd name="connsiteX346" fmla="*/ 1562 w 19998"/>
                <a:gd name="connsiteY346" fmla="*/ 5069 h 19998"/>
                <a:gd name="connsiteX347" fmla="*/ 1815 w 19998"/>
                <a:gd name="connsiteY347" fmla="*/ 5125 h 19998"/>
                <a:gd name="connsiteX348" fmla="*/ 1936 w 19998"/>
                <a:gd name="connsiteY348" fmla="*/ 5165 h 19998"/>
                <a:gd name="connsiteX349" fmla="*/ 1936 w 19998"/>
                <a:gd name="connsiteY349" fmla="*/ 5149 h 19998"/>
                <a:gd name="connsiteX350" fmla="*/ 1979 w 19998"/>
                <a:gd name="connsiteY350" fmla="*/ 5003 h 19998"/>
                <a:gd name="connsiteX351" fmla="*/ 1936 w 19998"/>
                <a:gd name="connsiteY351" fmla="*/ 4939 h 19998"/>
                <a:gd name="connsiteX352" fmla="*/ 2103 w 19998"/>
                <a:gd name="connsiteY352" fmla="*/ 4820 h 19998"/>
                <a:gd name="connsiteX353" fmla="*/ 2496 w 19998"/>
                <a:gd name="connsiteY353" fmla="*/ 4777 h 19998"/>
                <a:gd name="connsiteX354" fmla="*/ 2536 w 19998"/>
                <a:gd name="connsiteY354" fmla="*/ 4860 h 19998"/>
                <a:gd name="connsiteX355" fmla="*/ 2722 w 19998"/>
                <a:gd name="connsiteY355" fmla="*/ 4761 h 19998"/>
                <a:gd name="connsiteX356" fmla="*/ 2722 w 19998"/>
                <a:gd name="connsiteY356" fmla="*/ 4900 h 19998"/>
                <a:gd name="connsiteX357" fmla="*/ 2805 w 19998"/>
                <a:gd name="connsiteY357" fmla="*/ 4923 h 19998"/>
                <a:gd name="connsiteX358" fmla="*/ 2970 w 19998"/>
                <a:gd name="connsiteY358" fmla="*/ 5189 h 19998"/>
                <a:gd name="connsiteX359" fmla="*/ 3256 w 19998"/>
                <a:gd name="connsiteY359" fmla="*/ 5673 h 19998"/>
                <a:gd name="connsiteX360" fmla="*/ 3608 w 19998"/>
                <a:gd name="connsiteY360" fmla="*/ 5391 h 19998"/>
                <a:gd name="connsiteX361" fmla="*/ 3860 w 19998"/>
                <a:gd name="connsiteY361" fmla="*/ 5268 h 19998"/>
                <a:gd name="connsiteX362" fmla="*/ 3999 w 19998"/>
                <a:gd name="connsiteY362" fmla="*/ 5534 h 19998"/>
                <a:gd name="connsiteX363" fmla="*/ 4351 w 19998"/>
                <a:gd name="connsiteY363" fmla="*/ 5351 h 19998"/>
                <a:gd name="connsiteX364" fmla="*/ 4580 w 19998"/>
                <a:gd name="connsiteY364" fmla="*/ 5268 h 19998"/>
                <a:gd name="connsiteX365" fmla="*/ 4580 w 19998"/>
                <a:gd name="connsiteY365" fmla="*/ 5471 h 19998"/>
                <a:gd name="connsiteX366" fmla="*/ 4994 w 19998"/>
                <a:gd name="connsiteY366" fmla="*/ 5449 h 19998"/>
                <a:gd name="connsiteX367" fmla="*/ 5323 w 19998"/>
                <a:gd name="connsiteY367" fmla="*/ 5471 h 19998"/>
                <a:gd name="connsiteX368" fmla="*/ 5242 w 19998"/>
                <a:gd name="connsiteY368" fmla="*/ 5407 h 19998"/>
                <a:gd name="connsiteX369" fmla="*/ 4994 w 19998"/>
                <a:gd name="connsiteY369" fmla="*/ 5003 h 19998"/>
                <a:gd name="connsiteX370" fmla="*/ 4970 w 19998"/>
                <a:gd name="connsiteY370" fmla="*/ 5003 h 19998"/>
                <a:gd name="connsiteX371" fmla="*/ 5054 w 19998"/>
                <a:gd name="connsiteY371" fmla="*/ 4618 h 19998"/>
                <a:gd name="connsiteX372" fmla="*/ 5054 w 19998"/>
                <a:gd name="connsiteY372" fmla="*/ 4601 h 19998"/>
                <a:gd name="connsiteX373" fmla="*/ 5037 w 19998"/>
                <a:gd name="connsiteY373" fmla="*/ 4618 h 19998"/>
                <a:gd name="connsiteX374" fmla="*/ 5011 w 19998"/>
                <a:gd name="connsiteY374" fmla="*/ 4131 h 19998"/>
                <a:gd name="connsiteX375" fmla="*/ 4642 w 19998"/>
                <a:gd name="connsiteY375" fmla="*/ 3335 h 19998"/>
                <a:gd name="connsiteX376" fmla="*/ 4663 w 19998"/>
                <a:gd name="connsiteY376" fmla="*/ 3092 h 19998"/>
                <a:gd name="connsiteX377" fmla="*/ 4563 w 19998"/>
                <a:gd name="connsiteY377" fmla="*/ 3050 h 19998"/>
                <a:gd name="connsiteX378" fmla="*/ 4684 w 19998"/>
                <a:gd name="connsiteY378" fmla="*/ 2947 h 19998"/>
                <a:gd name="connsiteX379" fmla="*/ 5242 w 19998"/>
                <a:gd name="connsiteY379" fmla="*/ 3092 h 19998"/>
                <a:gd name="connsiteX380" fmla="*/ 5258 w 19998"/>
                <a:gd name="connsiteY380" fmla="*/ 3029 h 19998"/>
                <a:gd name="connsiteX381" fmla="*/ 5570 w 19998"/>
                <a:gd name="connsiteY381" fmla="*/ 3050 h 19998"/>
                <a:gd name="connsiteX382" fmla="*/ 5632 w 19998"/>
                <a:gd name="connsiteY382" fmla="*/ 3252 h 19998"/>
                <a:gd name="connsiteX383" fmla="*/ 5592 w 19998"/>
                <a:gd name="connsiteY383" fmla="*/ 3252 h 19998"/>
                <a:gd name="connsiteX384" fmla="*/ 5570 w 19998"/>
                <a:gd name="connsiteY384" fmla="*/ 3316 h 19998"/>
                <a:gd name="connsiteX385" fmla="*/ 5511 w 19998"/>
                <a:gd name="connsiteY385" fmla="*/ 3316 h 19998"/>
                <a:gd name="connsiteX386" fmla="*/ 5675 w 19998"/>
                <a:gd name="connsiteY386" fmla="*/ 3800 h 19998"/>
                <a:gd name="connsiteX387" fmla="*/ 5649 w 19998"/>
                <a:gd name="connsiteY387" fmla="*/ 3826 h 19998"/>
                <a:gd name="connsiteX388" fmla="*/ 5732 w 19998"/>
                <a:gd name="connsiteY388" fmla="*/ 3842 h 19998"/>
                <a:gd name="connsiteX389" fmla="*/ 5713 w 19998"/>
                <a:gd name="connsiteY389" fmla="*/ 3842 h 19998"/>
                <a:gd name="connsiteX390" fmla="*/ 5732 w 19998"/>
                <a:gd name="connsiteY390" fmla="*/ 3882 h 19998"/>
                <a:gd name="connsiteX391" fmla="*/ 5775 w 19998"/>
                <a:gd name="connsiteY391" fmla="*/ 3882 h 19998"/>
                <a:gd name="connsiteX392" fmla="*/ 5861 w 19998"/>
                <a:gd name="connsiteY392" fmla="*/ 3762 h 19998"/>
                <a:gd name="connsiteX393" fmla="*/ 6499 w 19998"/>
                <a:gd name="connsiteY393" fmla="*/ 3906 h 19998"/>
                <a:gd name="connsiteX394" fmla="*/ 7611 w 19998"/>
                <a:gd name="connsiteY394" fmla="*/ 3826 h 19998"/>
                <a:gd name="connsiteX395" fmla="*/ 7923 w 19998"/>
                <a:gd name="connsiteY395" fmla="*/ 3722 h 19998"/>
                <a:gd name="connsiteX396" fmla="*/ 8045 w 19998"/>
                <a:gd name="connsiteY396" fmla="*/ 3703 h 19998"/>
                <a:gd name="connsiteX397" fmla="*/ 7611 w 19998"/>
                <a:gd name="connsiteY397" fmla="*/ 3600 h 19998"/>
                <a:gd name="connsiteX398" fmla="*/ 7611 w 19998"/>
                <a:gd name="connsiteY398" fmla="*/ 3581 h 19998"/>
                <a:gd name="connsiteX399" fmla="*/ 7799 w 19998"/>
                <a:gd name="connsiteY399" fmla="*/ 3092 h 19998"/>
                <a:gd name="connsiteX400" fmla="*/ 9574 w 19998"/>
                <a:gd name="connsiteY400" fmla="*/ 2317 h 19998"/>
                <a:gd name="connsiteX401" fmla="*/ 9843 w 19998"/>
                <a:gd name="connsiteY401" fmla="*/ 1993 h 19998"/>
                <a:gd name="connsiteX402" fmla="*/ 9902 w 19998"/>
                <a:gd name="connsiteY402" fmla="*/ 2051 h 19998"/>
                <a:gd name="connsiteX403" fmla="*/ 10031 w 19998"/>
                <a:gd name="connsiteY403" fmla="*/ 2051 h 19998"/>
                <a:gd name="connsiteX404" fmla="*/ 9964 w 19998"/>
                <a:gd name="connsiteY404" fmla="*/ 1972 h 19998"/>
                <a:gd name="connsiteX405" fmla="*/ 9943 w 19998"/>
                <a:gd name="connsiteY405" fmla="*/ 1993 h 19998"/>
                <a:gd name="connsiteX406" fmla="*/ 9843 w 19998"/>
                <a:gd name="connsiteY406" fmla="*/ 1645 h 19998"/>
                <a:gd name="connsiteX407" fmla="*/ 9902 w 19998"/>
                <a:gd name="connsiteY407" fmla="*/ 1645 h 19998"/>
                <a:gd name="connsiteX408" fmla="*/ 9902 w 19998"/>
                <a:gd name="connsiteY408" fmla="*/ 1628 h 19998"/>
                <a:gd name="connsiteX409" fmla="*/ 9902 w 19998"/>
                <a:gd name="connsiteY409" fmla="*/ 1607 h 19998"/>
                <a:gd name="connsiteX410" fmla="*/ 9843 w 19998"/>
                <a:gd name="connsiteY410" fmla="*/ 1542 h 19998"/>
                <a:gd name="connsiteX411" fmla="*/ 9886 w 19998"/>
                <a:gd name="connsiteY411" fmla="*/ 1260 h 19998"/>
                <a:gd name="connsiteX412" fmla="*/ 9926 w 19998"/>
                <a:gd name="connsiteY412" fmla="*/ 1243 h 19998"/>
                <a:gd name="connsiteX413" fmla="*/ 9886 w 19998"/>
                <a:gd name="connsiteY413" fmla="*/ 815 h 19998"/>
                <a:gd name="connsiteX414" fmla="*/ 9902 w 19998"/>
                <a:gd name="connsiteY414" fmla="*/ 815 h 19998"/>
                <a:gd name="connsiteX415" fmla="*/ 9886 w 19998"/>
                <a:gd name="connsiteY415" fmla="*/ 484 h 19998"/>
                <a:gd name="connsiteX416" fmla="*/ 10645 w 19998"/>
                <a:gd name="connsiteY416" fmla="*/ 186 h 19998"/>
                <a:gd name="connsiteX417" fmla="*/ 11307 w 19998"/>
                <a:gd name="connsiteY417" fmla="*/ 0 h 19998"/>
                <a:gd name="connsiteX418" fmla="*/ 11431 w 19998"/>
                <a:gd name="connsiteY418" fmla="*/ 324 h 19998"/>
                <a:gd name="connsiteX419" fmla="*/ 11431 w 19998"/>
                <a:gd name="connsiteY419" fmla="*/ 630 h 19998"/>
                <a:gd name="connsiteX420" fmla="*/ 11577 w 19998"/>
                <a:gd name="connsiteY420" fmla="*/ 630 h 19998"/>
                <a:gd name="connsiteX421" fmla="*/ 11700 w 19998"/>
                <a:gd name="connsiteY421" fmla="*/ 832 h 19998"/>
                <a:gd name="connsiteX422" fmla="*/ 11822 w 19998"/>
                <a:gd name="connsiteY422" fmla="*/ 895 h 19998"/>
                <a:gd name="connsiteX423" fmla="*/ 12158 w 19998"/>
                <a:gd name="connsiteY423" fmla="*/ 670 h 19998"/>
                <a:gd name="connsiteX424" fmla="*/ 12279 w 19998"/>
                <a:gd name="connsiteY424" fmla="*/ 792 h 19998"/>
                <a:gd name="connsiteX425" fmla="*/ 12255 w 19998"/>
                <a:gd name="connsiteY425" fmla="*/ 815 h 19998"/>
                <a:gd name="connsiteX426" fmla="*/ 12360 w 19998"/>
                <a:gd name="connsiteY426" fmla="*/ 895 h 19998"/>
                <a:gd name="connsiteX427" fmla="*/ 12360 w 19998"/>
                <a:gd name="connsiteY427" fmla="*/ 912 h 19998"/>
                <a:gd name="connsiteX428" fmla="*/ 12339 w 19998"/>
                <a:gd name="connsiteY428" fmla="*/ 935 h 19998"/>
                <a:gd name="connsiteX429" fmla="*/ 12548 w 19998"/>
                <a:gd name="connsiteY429" fmla="*/ 1342 h 19998"/>
                <a:gd name="connsiteX430" fmla="*/ 12753 w 19998"/>
                <a:gd name="connsiteY430" fmla="*/ 1260 h 19998"/>
                <a:gd name="connsiteX431" fmla="*/ 12729 w 19998"/>
                <a:gd name="connsiteY431" fmla="*/ 1363 h 19998"/>
                <a:gd name="connsiteX432" fmla="*/ 12834 w 19998"/>
                <a:gd name="connsiteY432" fmla="*/ 1323 h 19998"/>
                <a:gd name="connsiteX433" fmla="*/ 12853 w 19998"/>
                <a:gd name="connsiteY433" fmla="*/ 1342 h 19998"/>
                <a:gd name="connsiteX434" fmla="*/ 12901 w 19998"/>
                <a:gd name="connsiteY434" fmla="*/ 1342 h 19998"/>
                <a:gd name="connsiteX435" fmla="*/ 13039 w 19998"/>
                <a:gd name="connsiteY435" fmla="*/ 1769 h 19998"/>
                <a:gd name="connsiteX436" fmla="*/ 13039 w 19998"/>
                <a:gd name="connsiteY436" fmla="*/ 1751 h 19998"/>
                <a:gd name="connsiteX437" fmla="*/ 13065 w 19998"/>
                <a:gd name="connsiteY437" fmla="*/ 1751 h 19998"/>
                <a:gd name="connsiteX438" fmla="*/ 13082 w 19998"/>
                <a:gd name="connsiteY438" fmla="*/ 1671 h 19998"/>
                <a:gd name="connsiteX439" fmla="*/ 13186 w 19998"/>
                <a:gd name="connsiteY439" fmla="*/ 1645 h 19998"/>
                <a:gd name="connsiteX440" fmla="*/ 13203 w 19998"/>
                <a:gd name="connsiteY440" fmla="*/ 1671 h 19998"/>
                <a:gd name="connsiteX441" fmla="*/ 13203 w 19998"/>
                <a:gd name="connsiteY441" fmla="*/ 1645 h 19998"/>
                <a:gd name="connsiteX442" fmla="*/ 13267 w 19998"/>
                <a:gd name="connsiteY442" fmla="*/ 1645 h 19998"/>
                <a:gd name="connsiteX443" fmla="*/ 13267 w 19998"/>
                <a:gd name="connsiteY443" fmla="*/ 1671 h 19998"/>
                <a:gd name="connsiteX444" fmla="*/ 13308 w 19998"/>
                <a:gd name="connsiteY444" fmla="*/ 1687 h 19998"/>
                <a:gd name="connsiteX445" fmla="*/ 13308 w 19998"/>
                <a:gd name="connsiteY445" fmla="*/ 1711 h 19998"/>
                <a:gd name="connsiteX446" fmla="*/ 13515 w 19998"/>
                <a:gd name="connsiteY446" fmla="*/ 1628 h 19998"/>
                <a:gd name="connsiteX447" fmla="*/ 13598 w 19998"/>
                <a:gd name="connsiteY447" fmla="*/ 1751 h 19998"/>
                <a:gd name="connsiteX448" fmla="*/ 13660 w 19998"/>
                <a:gd name="connsiteY448" fmla="*/ 1769 h 19998"/>
                <a:gd name="connsiteX449" fmla="*/ 13660 w 19998"/>
                <a:gd name="connsiteY449" fmla="*/ 1833 h 19998"/>
                <a:gd name="connsiteX450" fmla="*/ 13677 w 19998"/>
                <a:gd name="connsiteY450" fmla="*/ 1833 h 19998"/>
                <a:gd name="connsiteX451" fmla="*/ 13677 w 19998"/>
                <a:gd name="connsiteY451" fmla="*/ 1849 h 19998"/>
                <a:gd name="connsiteX452" fmla="*/ 13725 w 19998"/>
                <a:gd name="connsiteY452" fmla="*/ 1849 h 19998"/>
                <a:gd name="connsiteX453" fmla="*/ 13703 w 19998"/>
                <a:gd name="connsiteY453" fmla="*/ 1833 h 19998"/>
                <a:gd name="connsiteX454" fmla="*/ 13725 w 19998"/>
                <a:gd name="connsiteY454" fmla="*/ 1791 h 19998"/>
                <a:gd name="connsiteX455" fmla="*/ 13808 w 19998"/>
                <a:gd name="connsiteY455" fmla="*/ 1873 h 19998"/>
                <a:gd name="connsiteX456" fmla="*/ 13725 w 19998"/>
                <a:gd name="connsiteY456" fmla="*/ 2155 h 19998"/>
                <a:gd name="connsiteX457" fmla="*/ 13725 w 19998"/>
                <a:gd name="connsiteY457" fmla="*/ 2138 h 19998"/>
                <a:gd name="connsiteX458" fmla="*/ 13784 w 19998"/>
                <a:gd name="connsiteY458" fmla="*/ 2155 h 19998"/>
                <a:gd name="connsiteX459" fmla="*/ 13825 w 19998"/>
                <a:gd name="connsiteY459" fmla="*/ 2301 h 19998"/>
                <a:gd name="connsiteX460" fmla="*/ 13703 w 19998"/>
                <a:gd name="connsiteY460" fmla="*/ 2420 h 19998"/>
                <a:gd name="connsiteX461" fmla="*/ 13741 w 19998"/>
                <a:gd name="connsiteY461" fmla="*/ 2463 h 19998"/>
                <a:gd name="connsiteX462" fmla="*/ 13703 w 19998"/>
                <a:gd name="connsiteY462" fmla="*/ 2503 h 19998"/>
                <a:gd name="connsiteX463" fmla="*/ 13784 w 19998"/>
                <a:gd name="connsiteY463" fmla="*/ 2519 h 19998"/>
                <a:gd name="connsiteX464" fmla="*/ 13784 w 19998"/>
                <a:gd name="connsiteY464" fmla="*/ 2540 h 19998"/>
                <a:gd name="connsiteX465" fmla="*/ 13849 w 19998"/>
                <a:gd name="connsiteY465" fmla="*/ 2540 h 19998"/>
                <a:gd name="connsiteX466" fmla="*/ 14280 w 19998"/>
                <a:gd name="connsiteY466" fmla="*/ 2540 h 19998"/>
                <a:gd name="connsiteX467" fmla="*/ 14527 w 19998"/>
                <a:gd name="connsiteY467" fmla="*/ 2437 h 19998"/>
                <a:gd name="connsiteX468" fmla="*/ 14527 w 19998"/>
                <a:gd name="connsiteY468" fmla="*/ 2218 h 19998"/>
                <a:gd name="connsiteX469" fmla="*/ 14715 w 19998"/>
                <a:gd name="connsiteY469" fmla="*/ 2051 h 19998"/>
                <a:gd name="connsiteX470" fmla="*/ 14815 w 19998"/>
                <a:gd name="connsiteY470" fmla="*/ 2115 h 19998"/>
                <a:gd name="connsiteX471" fmla="*/ 14775 w 19998"/>
                <a:gd name="connsiteY471" fmla="*/ 2138 h 19998"/>
                <a:gd name="connsiteX472" fmla="*/ 14796 w 19998"/>
                <a:gd name="connsiteY472" fmla="*/ 2218 h 19998"/>
                <a:gd name="connsiteX473" fmla="*/ 14756 w 19998"/>
                <a:gd name="connsiteY473" fmla="*/ 2195 h 19998"/>
                <a:gd name="connsiteX474" fmla="*/ 14732 w 19998"/>
                <a:gd name="connsiteY474" fmla="*/ 2218 h 19998"/>
                <a:gd name="connsiteX475" fmla="*/ 14756 w 19998"/>
                <a:gd name="connsiteY475" fmla="*/ 2237 h 19998"/>
                <a:gd name="connsiteX476" fmla="*/ 14732 w 19998"/>
                <a:gd name="connsiteY476" fmla="*/ 2275 h 19998"/>
                <a:gd name="connsiteX477" fmla="*/ 14715 w 19998"/>
                <a:gd name="connsiteY477" fmla="*/ 2275 h 19998"/>
                <a:gd name="connsiteX478" fmla="*/ 14756 w 19998"/>
                <a:gd name="connsiteY478" fmla="*/ 2341 h 19998"/>
                <a:gd name="connsiteX479" fmla="*/ 14675 w 19998"/>
                <a:gd name="connsiteY479" fmla="*/ 2519 h 19998"/>
                <a:gd name="connsiteX480" fmla="*/ 14815 w 19998"/>
                <a:gd name="connsiteY480" fmla="*/ 2622 h 19998"/>
                <a:gd name="connsiteX481" fmla="*/ 14796 w 19998"/>
                <a:gd name="connsiteY481" fmla="*/ 2904 h 19998"/>
                <a:gd name="connsiteX482" fmla="*/ 14918 w 19998"/>
                <a:gd name="connsiteY482" fmla="*/ 2904 h 19998"/>
                <a:gd name="connsiteX483" fmla="*/ 14918 w 19998"/>
                <a:gd name="connsiteY483" fmla="*/ 2867 h 19998"/>
                <a:gd name="connsiteX484" fmla="*/ 15001 w 19998"/>
                <a:gd name="connsiteY484" fmla="*/ 2888 h 19998"/>
                <a:gd name="connsiteX485" fmla="*/ 15230 w 19998"/>
                <a:gd name="connsiteY485" fmla="*/ 3074 h 19998"/>
                <a:gd name="connsiteX486" fmla="*/ 15249 w 19998"/>
                <a:gd name="connsiteY486" fmla="*/ 3050 h 19998"/>
                <a:gd name="connsiteX487" fmla="*/ 15249 w 19998"/>
                <a:gd name="connsiteY487" fmla="*/ 3114 h 19998"/>
                <a:gd name="connsiteX488" fmla="*/ 15330 w 19998"/>
                <a:gd name="connsiteY488" fmla="*/ 3114 h 19998"/>
                <a:gd name="connsiteX489" fmla="*/ 15418 w 19998"/>
                <a:gd name="connsiteY489" fmla="*/ 3114 h 19998"/>
                <a:gd name="connsiteX490" fmla="*/ 15499 w 19998"/>
                <a:gd name="connsiteY490" fmla="*/ 3196 h 19998"/>
                <a:gd name="connsiteX491" fmla="*/ 15475 w 19998"/>
                <a:gd name="connsiteY491" fmla="*/ 3252 h 19998"/>
                <a:gd name="connsiteX492" fmla="*/ 15499 w 19998"/>
                <a:gd name="connsiteY492" fmla="*/ 3295 h 19998"/>
                <a:gd name="connsiteX493" fmla="*/ 15499 w 19998"/>
                <a:gd name="connsiteY493" fmla="*/ 3276 h 19998"/>
                <a:gd name="connsiteX494" fmla="*/ 15599 w 19998"/>
                <a:gd name="connsiteY494" fmla="*/ 3276 h 19998"/>
                <a:gd name="connsiteX495" fmla="*/ 15704 w 19998"/>
                <a:gd name="connsiteY495" fmla="*/ 3374 h 19998"/>
                <a:gd name="connsiteX496" fmla="*/ 15682 w 19998"/>
                <a:gd name="connsiteY496" fmla="*/ 3414 h 19998"/>
                <a:gd name="connsiteX497" fmla="*/ 15723 w 19998"/>
                <a:gd name="connsiteY497" fmla="*/ 3478 h 19998"/>
                <a:gd name="connsiteX498" fmla="*/ 15704 w 19998"/>
                <a:gd name="connsiteY498" fmla="*/ 3497 h 19998"/>
                <a:gd name="connsiteX499" fmla="*/ 15747 w 19998"/>
                <a:gd name="connsiteY499" fmla="*/ 3534 h 19998"/>
                <a:gd name="connsiteX500" fmla="*/ 15747 w 19998"/>
                <a:gd name="connsiteY500" fmla="*/ 3518 h 19998"/>
                <a:gd name="connsiteX501" fmla="*/ 15935 w 19998"/>
                <a:gd name="connsiteY501" fmla="*/ 3478 h 19998"/>
                <a:gd name="connsiteX502" fmla="*/ 15935 w 19998"/>
                <a:gd name="connsiteY502" fmla="*/ 3518 h 19998"/>
                <a:gd name="connsiteX503" fmla="*/ 15951 w 19998"/>
                <a:gd name="connsiteY503" fmla="*/ 3518 h 19998"/>
                <a:gd name="connsiteX504" fmla="*/ 15992 w 19998"/>
                <a:gd name="connsiteY504" fmla="*/ 3414 h 19998"/>
                <a:gd name="connsiteX505" fmla="*/ 16156 w 19998"/>
                <a:gd name="connsiteY505" fmla="*/ 3414 h 19998"/>
                <a:gd name="connsiteX506" fmla="*/ 16156 w 19998"/>
                <a:gd name="connsiteY506" fmla="*/ 3374 h 19998"/>
                <a:gd name="connsiteX507" fmla="*/ 16302 w 19998"/>
                <a:gd name="connsiteY507" fmla="*/ 3436 h 19998"/>
                <a:gd name="connsiteX508" fmla="*/ 16285 w 19998"/>
                <a:gd name="connsiteY508" fmla="*/ 3454 h 19998"/>
                <a:gd name="connsiteX509" fmla="*/ 16366 w 19998"/>
                <a:gd name="connsiteY509" fmla="*/ 3518 h 19998"/>
                <a:gd name="connsiteX510" fmla="*/ 16490 w 19998"/>
                <a:gd name="connsiteY510" fmla="*/ 3518 h 19998"/>
                <a:gd name="connsiteX511" fmla="*/ 16506 w 19998"/>
                <a:gd name="connsiteY511" fmla="*/ 3600 h 19998"/>
                <a:gd name="connsiteX512" fmla="*/ 16590 w 19998"/>
                <a:gd name="connsiteY512" fmla="*/ 3624 h 19998"/>
                <a:gd name="connsiteX513" fmla="*/ 16611 w 19998"/>
                <a:gd name="connsiteY513" fmla="*/ 3581 h 19998"/>
                <a:gd name="connsiteX514" fmla="*/ 16694 w 19998"/>
                <a:gd name="connsiteY514" fmla="*/ 3600 h 19998"/>
                <a:gd name="connsiteX515" fmla="*/ 16694 w 19998"/>
                <a:gd name="connsiteY515" fmla="*/ 3560 h 19998"/>
                <a:gd name="connsiteX516" fmla="*/ 16716 w 19998"/>
                <a:gd name="connsiteY516" fmla="*/ 3560 h 19998"/>
                <a:gd name="connsiteX517" fmla="*/ 16716 w 19998"/>
                <a:gd name="connsiteY517" fmla="*/ 3518 h 19998"/>
                <a:gd name="connsiteX518" fmla="*/ 16759 w 19998"/>
                <a:gd name="connsiteY518" fmla="*/ 3497 h 19998"/>
                <a:gd name="connsiteX519" fmla="*/ 16759 w 19998"/>
                <a:gd name="connsiteY519" fmla="*/ 3478 h 19998"/>
                <a:gd name="connsiteX520" fmla="*/ 16940 w 19998"/>
                <a:gd name="connsiteY520" fmla="*/ 3478 h 19998"/>
                <a:gd name="connsiteX521" fmla="*/ 17085 w 19998"/>
                <a:gd name="connsiteY521" fmla="*/ 3560 h 19998"/>
                <a:gd name="connsiteX522" fmla="*/ 17085 w 19998"/>
                <a:gd name="connsiteY522" fmla="*/ 3534 h 19998"/>
                <a:gd name="connsiteX523" fmla="*/ 17192 w 19998"/>
                <a:gd name="connsiteY523" fmla="*/ 3518 h 19998"/>
                <a:gd name="connsiteX524" fmla="*/ 17192 w 19998"/>
                <a:gd name="connsiteY524" fmla="*/ 3534 h 19998"/>
                <a:gd name="connsiteX525" fmla="*/ 17373 w 19998"/>
                <a:gd name="connsiteY525" fmla="*/ 3640 h 19998"/>
                <a:gd name="connsiteX526" fmla="*/ 17354 w 19998"/>
                <a:gd name="connsiteY526" fmla="*/ 3663 h 19998"/>
                <a:gd name="connsiteX527" fmla="*/ 17437 w 19998"/>
                <a:gd name="connsiteY527" fmla="*/ 3783 h 19998"/>
                <a:gd name="connsiteX528" fmla="*/ 17397 w 19998"/>
                <a:gd name="connsiteY528" fmla="*/ 3783 h 19998"/>
                <a:gd name="connsiteX529" fmla="*/ 17414 w 19998"/>
                <a:gd name="connsiteY529" fmla="*/ 3826 h 19998"/>
                <a:gd name="connsiteX530" fmla="*/ 17437 w 19998"/>
                <a:gd name="connsiteY530" fmla="*/ 3826 h 19998"/>
                <a:gd name="connsiteX531" fmla="*/ 17602 w 19998"/>
                <a:gd name="connsiteY531" fmla="*/ 4028 h 19998"/>
                <a:gd name="connsiteX532" fmla="*/ 17623 w 19998"/>
                <a:gd name="connsiteY532" fmla="*/ 4091 h 19998"/>
                <a:gd name="connsiteX533" fmla="*/ 17642 w 19998"/>
                <a:gd name="connsiteY533" fmla="*/ 4091 h 19998"/>
                <a:gd name="connsiteX534" fmla="*/ 17683 w 19998"/>
                <a:gd name="connsiteY534" fmla="*/ 4211 h 19998"/>
                <a:gd name="connsiteX535" fmla="*/ 17849 w 19998"/>
                <a:gd name="connsiteY535" fmla="*/ 4211 h 19998"/>
                <a:gd name="connsiteX536" fmla="*/ 17849 w 19998"/>
                <a:gd name="connsiteY536" fmla="*/ 4171 h 19998"/>
                <a:gd name="connsiteX537" fmla="*/ 17871 w 19998"/>
                <a:gd name="connsiteY537" fmla="*/ 4171 h 19998"/>
                <a:gd name="connsiteX538" fmla="*/ 17830 w 19998"/>
                <a:gd name="connsiteY538" fmla="*/ 4091 h 19998"/>
                <a:gd name="connsiteX539" fmla="*/ 17871 w 19998"/>
                <a:gd name="connsiteY539" fmla="*/ 4065 h 19998"/>
                <a:gd name="connsiteX540" fmla="*/ 17935 w 19998"/>
                <a:gd name="connsiteY540" fmla="*/ 4091 h 19998"/>
                <a:gd name="connsiteX541" fmla="*/ 17976 w 19998"/>
                <a:gd name="connsiteY541" fmla="*/ 4065 h 19998"/>
                <a:gd name="connsiteX542" fmla="*/ 18019 w 19998"/>
                <a:gd name="connsiteY542" fmla="*/ 4091 h 19998"/>
                <a:gd name="connsiteX543" fmla="*/ 18140 w 19998"/>
                <a:gd name="connsiteY543" fmla="*/ 4131 h 19998"/>
                <a:gd name="connsiteX544" fmla="*/ 18183 w 19998"/>
                <a:gd name="connsiteY544" fmla="*/ 4293 h 19998"/>
                <a:gd name="connsiteX545" fmla="*/ 18200 w 19998"/>
                <a:gd name="connsiteY545" fmla="*/ 4293 h 19998"/>
                <a:gd name="connsiteX546" fmla="*/ 18223 w 19998"/>
                <a:gd name="connsiteY546" fmla="*/ 4211 h 19998"/>
                <a:gd name="connsiteX547" fmla="*/ 18240 w 19998"/>
                <a:gd name="connsiteY547" fmla="*/ 4211 h 19998"/>
                <a:gd name="connsiteX548" fmla="*/ 18240 w 19998"/>
                <a:gd name="connsiteY548" fmla="*/ 4230 h 19998"/>
                <a:gd name="connsiteX549" fmla="*/ 18281 w 19998"/>
                <a:gd name="connsiteY549" fmla="*/ 4230 h 19998"/>
                <a:gd name="connsiteX550" fmla="*/ 18328 w 19998"/>
                <a:gd name="connsiteY550" fmla="*/ 4270 h 19998"/>
                <a:gd name="connsiteX551" fmla="*/ 18369 w 19998"/>
                <a:gd name="connsiteY551" fmla="*/ 4253 h 19998"/>
                <a:gd name="connsiteX552" fmla="*/ 18388 w 19998"/>
                <a:gd name="connsiteY552" fmla="*/ 4270 h 19998"/>
                <a:gd name="connsiteX553" fmla="*/ 18531 w 19998"/>
                <a:gd name="connsiteY553" fmla="*/ 4253 h 19998"/>
                <a:gd name="connsiteX554" fmla="*/ 18531 w 19998"/>
                <a:gd name="connsiteY554" fmla="*/ 4270 h 19998"/>
                <a:gd name="connsiteX555" fmla="*/ 18631 w 19998"/>
                <a:gd name="connsiteY555" fmla="*/ 4211 h 19998"/>
                <a:gd name="connsiteX556" fmla="*/ 18631 w 19998"/>
                <a:gd name="connsiteY556" fmla="*/ 4131 h 19998"/>
                <a:gd name="connsiteX557" fmla="*/ 18762 w 19998"/>
                <a:gd name="connsiteY557" fmla="*/ 4108 h 19998"/>
                <a:gd name="connsiteX558" fmla="*/ 18778 w 19998"/>
                <a:gd name="connsiteY558" fmla="*/ 4148 h 19998"/>
                <a:gd name="connsiteX559" fmla="*/ 18821 w 19998"/>
                <a:gd name="connsiteY559" fmla="*/ 4131 h 19998"/>
                <a:gd name="connsiteX560" fmla="*/ 18943 w 19998"/>
                <a:gd name="connsiteY560" fmla="*/ 4333 h 19998"/>
                <a:gd name="connsiteX561" fmla="*/ 19047 w 19998"/>
                <a:gd name="connsiteY561" fmla="*/ 4333 h 19998"/>
                <a:gd name="connsiteX562" fmla="*/ 19064 w 19998"/>
                <a:gd name="connsiteY562" fmla="*/ 4392 h 19998"/>
                <a:gd name="connsiteX563" fmla="*/ 19152 w 19998"/>
                <a:gd name="connsiteY563" fmla="*/ 4392 h 19998"/>
                <a:gd name="connsiteX564" fmla="*/ 19152 w 19998"/>
                <a:gd name="connsiteY564" fmla="*/ 4373 h 19998"/>
                <a:gd name="connsiteX565" fmla="*/ 19212 w 19998"/>
                <a:gd name="connsiteY565" fmla="*/ 4373 h 19998"/>
                <a:gd name="connsiteX566" fmla="*/ 19212 w 19998"/>
                <a:gd name="connsiteY566" fmla="*/ 4392 h 19998"/>
                <a:gd name="connsiteX567" fmla="*/ 19317 w 19998"/>
                <a:gd name="connsiteY567" fmla="*/ 4333 h 19998"/>
                <a:gd name="connsiteX568" fmla="*/ 19417 w 19998"/>
                <a:gd name="connsiteY568" fmla="*/ 4392 h 19998"/>
                <a:gd name="connsiteX569" fmla="*/ 19443 w 19998"/>
                <a:gd name="connsiteY569" fmla="*/ 4373 h 19998"/>
                <a:gd name="connsiteX570" fmla="*/ 19500 w 19998"/>
                <a:gd name="connsiteY570" fmla="*/ 4373 h 19998"/>
                <a:gd name="connsiteX571" fmla="*/ 19521 w 19998"/>
                <a:gd name="connsiteY571" fmla="*/ 4352 h 19998"/>
                <a:gd name="connsiteX572" fmla="*/ 19998 w 19998"/>
                <a:gd name="connsiteY572" fmla="*/ 4512 h 19998"/>
                <a:gd name="connsiteX573" fmla="*/ 19750 w 19998"/>
                <a:gd name="connsiteY573" fmla="*/ 4939 h 19998"/>
                <a:gd name="connsiteX574" fmla="*/ 19712 w 19998"/>
                <a:gd name="connsiteY574" fmla="*/ 4939 h 19998"/>
                <a:gd name="connsiteX575" fmla="*/ 19686 w 19998"/>
                <a:gd name="connsiteY575" fmla="*/ 5003 h 19998"/>
                <a:gd name="connsiteX576" fmla="*/ 19645 w 19998"/>
                <a:gd name="connsiteY576" fmla="*/ 5003 h 19998"/>
                <a:gd name="connsiteX577" fmla="*/ 19131 w 19998"/>
                <a:gd name="connsiteY577" fmla="*/ 6512 h 19998"/>
                <a:gd name="connsiteX578" fmla="*/ 19236 w 19998"/>
                <a:gd name="connsiteY578" fmla="*/ 7750 h 19998"/>
                <a:gd name="connsiteX579" fmla="*/ 19212 w 19998"/>
                <a:gd name="connsiteY579" fmla="*/ 7750 h 19998"/>
                <a:gd name="connsiteX580" fmla="*/ 19090 w 19998"/>
                <a:gd name="connsiteY580" fmla="*/ 7870 h 19998"/>
                <a:gd name="connsiteX581" fmla="*/ 19152 w 19998"/>
                <a:gd name="connsiteY581" fmla="*/ 7853 h 19998"/>
                <a:gd name="connsiteX582" fmla="*/ 19064 w 19998"/>
                <a:gd name="connsiteY582" fmla="*/ 7973 h 19998"/>
                <a:gd name="connsiteX583" fmla="*/ 18983 w 19998"/>
                <a:gd name="connsiteY583" fmla="*/ 7973 h 19998"/>
                <a:gd name="connsiteX584" fmla="*/ 18714 w 19998"/>
                <a:gd name="connsiteY584" fmla="*/ 8135 h 19998"/>
                <a:gd name="connsiteX585" fmla="*/ 18695 w 19998"/>
                <a:gd name="connsiteY585" fmla="*/ 8093 h 19998"/>
                <a:gd name="connsiteX586" fmla="*/ 18614 w 19998"/>
                <a:gd name="connsiteY586" fmla="*/ 7997 h 19998"/>
                <a:gd name="connsiteX587" fmla="*/ 18304 w 19998"/>
                <a:gd name="connsiteY58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239 w 19998"/>
                <a:gd name="connsiteY172" fmla="*/ 18350 h 19998"/>
                <a:gd name="connsiteX173" fmla="*/ 12196 w 19998"/>
                <a:gd name="connsiteY173" fmla="*/ 18592 h 19998"/>
                <a:gd name="connsiteX174" fmla="*/ 12158 w 19998"/>
                <a:gd name="connsiteY174" fmla="*/ 18571 h 19998"/>
                <a:gd name="connsiteX175" fmla="*/ 12174 w 19998"/>
                <a:gd name="connsiteY175" fmla="*/ 18513 h 19998"/>
                <a:gd name="connsiteX176" fmla="*/ 12115 w 19998"/>
                <a:gd name="connsiteY176" fmla="*/ 18550 h 19998"/>
                <a:gd name="connsiteX177" fmla="*/ 12196 w 19998"/>
                <a:gd name="connsiteY177" fmla="*/ 18837 h 19998"/>
                <a:gd name="connsiteX178" fmla="*/ 12255 w 19998"/>
                <a:gd name="connsiteY178" fmla="*/ 19528 h 19998"/>
                <a:gd name="connsiteX179" fmla="*/ 12379 w 19998"/>
                <a:gd name="connsiteY179" fmla="*/ 19570 h 19998"/>
                <a:gd name="connsiteX180" fmla="*/ 12360 w 19998"/>
                <a:gd name="connsiteY180" fmla="*/ 19650 h 19998"/>
                <a:gd name="connsiteX181" fmla="*/ 12443 w 19998"/>
                <a:gd name="connsiteY181" fmla="*/ 19749 h 19998"/>
                <a:gd name="connsiteX182" fmla="*/ 12279 w 19998"/>
                <a:gd name="connsiteY182" fmla="*/ 19772 h 19998"/>
                <a:gd name="connsiteX183" fmla="*/ 12215 w 19998"/>
                <a:gd name="connsiteY183" fmla="*/ 19669 h 19998"/>
                <a:gd name="connsiteX184" fmla="*/ 12158 w 19998"/>
                <a:gd name="connsiteY184" fmla="*/ 19690 h 19998"/>
                <a:gd name="connsiteX185" fmla="*/ 12158 w 19998"/>
                <a:gd name="connsiteY185" fmla="*/ 19669 h 19998"/>
                <a:gd name="connsiteX186" fmla="*/ 12010 w 19998"/>
                <a:gd name="connsiteY186" fmla="*/ 19669 h 19998"/>
                <a:gd name="connsiteX187" fmla="*/ 12010 w 19998"/>
                <a:gd name="connsiteY187" fmla="*/ 19706 h 19998"/>
                <a:gd name="connsiteX188" fmla="*/ 11927 w 19998"/>
                <a:gd name="connsiteY188" fmla="*/ 19690 h 19998"/>
                <a:gd name="connsiteX189" fmla="*/ 11905 w 19998"/>
                <a:gd name="connsiteY189" fmla="*/ 19706 h 19998"/>
                <a:gd name="connsiteX190" fmla="*/ 11741 w 19998"/>
                <a:gd name="connsiteY190" fmla="*/ 19810 h 19998"/>
                <a:gd name="connsiteX191" fmla="*/ 11577 w 19998"/>
                <a:gd name="connsiteY191" fmla="*/ 19810 h 19998"/>
                <a:gd name="connsiteX192" fmla="*/ 11577 w 19998"/>
                <a:gd name="connsiteY192" fmla="*/ 19875 h 19998"/>
                <a:gd name="connsiteX193" fmla="*/ 11553 w 19998"/>
                <a:gd name="connsiteY193" fmla="*/ 19875 h 19998"/>
                <a:gd name="connsiteX194" fmla="*/ 11577 w 19998"/>
                <a:gd name="connsiteY194" fmla="*/ 19972 h 19998"/>
                <a:gd name="connsiteX195" fmla="*/ 11388 w 19998"/>
                <a:gd name="connsiteY195" fmla="*/ 19934 h 19998"/>
                <a:gd name="connsiteX196" fmla="*/ 11348 w 19998"/>
                <a:gd name="connsiteY196" fmla="*/ 19998 h 19998"/>
                <a:gd name="connsiteX197" fmla="*/ 10645 w 19998"/>
                <a:gd name="connsiteY197" fmla="*/ 19810 h 19998"/>
                <a:gd name="connsiteX198" fmla="*/ 10441 w 19998"/>
                <a:gd name="connsiteY198" fmla="*/ 19955 h 19998"/>
                <a:gd name="connsiteX199" fmla="*/ 10295 w 19998"/>
                <a:gd name="connsiteY199" fmla="*/ 19732 h 19998"/>
                <a:gd name="connsiteX200" fmla="*/ 9964 w 19998"/>
                <a:gd name="connsiteY200" fmla="*/ 19626 h 19998"/>
                <a:gd name="connsiteX201" fmla="*/ 9990 w 19998"/>
                <a:gd name="connsiteY201" fmla="*/ 19467 h 19998"/>
                <a:gd name="connsiteX202" fmla="*/ 9533 w 19998"/>
                <a:gd name="connsiteY202" fmla="*/ 19262 h 19998"/>
                <a:gd name="connsiteX203" fmla="*/ 9452 w 19998"/>
                <a:gd name="connsiteY203" fmla="*/ 19368 h 19998"/>
                <a:gd name="connsiteX204" fmla="*/ 9288 w 19998"/>
                <a:gd name="connsiteY204" fmla="*/ 19076 h 19998"/>
                <a:gd name="connsiteX205" fmla="*/ 8935 w 19998"/>
                <a:gd name="connsiteY205" fmla="*/ 19076 h 19998"/>
                <a:gd name="connsiteX206" fmla="*/ 8478 w 19998"/>
                <a:gd name="connsiteY206" fmla="*/ 18837 h 19998"/>
                <a:gd name="connsiteX207" fmla="*/ 8357 w 19998"/>
                <a:gd name="connsiteY207" fmla="*/ 18820 h 19998"/>
                <a:gd name="connsiteX208" fmla="*/ 8169 w 19998"/>
                <a:gd name="connsiteY208" fmla="*/ 18773 h 19998"/>
                <a:gd name="connsiteX209" fmla="*/ 8128 w 19998"/>
                <a:gd name="connsiteY209" fmla="*/ 18820 h 19998"/>
                <a:gd name="connsiteX210" fmla="*/ 8128 w 19998"/>
                <a:gd name="connsiteY210" fmla="*/ 18957 h 19998"/>
                <a:gd name="connsiteX211" fmla="*/ 8150 w 19998"/>
                <a:gd name="connsiteY211" fmla="*/ 19142 h 19998"/>
                <a:gd name="connsiteX212" fmla="*/ 8007 w 19998"/>
                <a:gd name="connsiteY212" fmla="*/ 19119 h 19998"/>
                <a:gd name="connsiteX213" fmla="*/ 7676 w 19998"/>
                <a:gd name="connsiteY213" fmla="*/ 19119 h 19998"/>
                <a:gd name="connsiteX214" fmla="*/ 7511 w 19998"/>
                <a:gd name="connsiteY214" fmla="*/ 19159 h 19998"/>
                <a:gd name="connsiteX215" fmla="*/ 6892 w 19998"/>
                <a:gd name="connsiteY215" fmla="*/ 19102 h 19998"/>
                <a:gd name="connsiteX216" fmla="*/ 6730 w 19998"/>
                <a:gd name="connsiteY216" fmla="*/ 18877 h 19998"/>
                <a:gd name="connsiteX217" fmla="*/ 6599 w 19998"/>
                <a:gd name="connsiteY217" fmla="*/ 18837 h 19998"/>
                <a:gd name="connsiteX218" fmla="*/ 6478 w 19998"/>
                <a:gd name="connsiteY218" fmla="*/ 18731 h 19998"/>
                <a:gd name="connsiteX219" fmla="*/ 6254 w 19998"/>
                <a:gd name="connsiteY219" fmla="*/ 18858 h 19998"/>
                <a:gd name="connsiteX220" fmla="*/ 6149 w 19998"/>
                <a:gd name="connsiteY220" fmla="*/ 18773 h 19998"/>
                <a:gd name="connsiteX221" fmla="*/ 6066 w 19998"/>
                <a:gd name="connsiteY221" fmla="*/ 18877 h 19998"/>
                <a:gd name="connsiteX222" fmla="*/ 5861 w 19998"/>
                <a:gd name="connsiteY222" fmla="*/ 18632 h 19998"/>
                <a:gd name="connsiteX223" fmla="*/ 5732 w 19998"/>
                <a:gd name="connsiteY223" fmla="*/ 18447 h 19998"/>
                <a:gd name="connsiteX224" fmla="*/ 5075 w 19998"/>
                <a:gd name="connsiteY224" fmla="*/ 18310 h 19998"/>
                <a:gd name="connsiteX225" fmla="*/ 4806 w 19998"/>
                <a:gd name="connsiteY225" fmla="*/ 18165 h 19998"/>
                <a:gd name="connsiteX226" fmla="*/ 4725 w 19998"/>
                <a:gd name="connsiteY226" fmla="*/ 18247 h 19998"/>
                <a:gd name="connsiteX227" fmla="*/ 4515 w 19998"/>
                <a:gd name="connsiteY227" fmla="*/ 18101 h 19998"/>
                <a:gd name="connsiteX228" fmla="*/ 4684 w 19998"/>
                <a:gd name="connsiteY228" fmla="*/ 17737 h 19998"/>
                <a:gd name="connsiteX229" fmla="*/ 4415 w 19998"/>
                <a:gd name="connsiteY229" fmla="*/ 17634 h 19998"/>
                <a:gd name="connsiteX230" fmla="*/ 4294 w 19998"/>
                <a:gd name="connsiteY230" fmla="*/ 17594 h 19998"/>
                <a:gd name="connsiteX231" fmla="*/ 4103 w 19998"/>
                <a:gd name="connsiteY231" fmla="*/ 17617 h 19998"/>
                <a:gd name="connsiteX232" fmla="*/ 4063 w 19998"/>
                <a:gd name="connsiteY232" fmla="*/ 17495 h 19998"/>
                <a:gd name="connsiteX233" fmla="*/ 4025 w 19998"/>
                <a:gd name="connsiteY233" fmla="*/ 17432 h 19998"/>
                <a:gd name="connsiteX234" fmla="*/ 4251 w 19998"/>
                <a:gd name="connsiteY234" fmla="*/ 17389 h 19998"/>
                <a:gd name="connsiteX235" fmla="*/ 4251 w 19998"/>
                <a:gd name="connsiteY235" fmla="*/ 17373 h 19998"/>
                <a:gd name="connsiteX236" fmla="*/ 4499 w 19998"/>
                <a:gd name="connsiteY236" fmla="*/ 17084 h 19998"/>
                <a:gd name="connsiteX237" fmla="*/ 5037 w 19998"/>
                <a:gd name="connsiteY237" fmla="*/ 14969 h 19998"/>
                <a:gd name="connsiteX238" fmla="*/ 5011 w 19998"/>
                <a:gd name="connsiteY238" fmla="*/ 14767 h 19998"/>
                <a:gd name="connsiteX239" fmla="*/ 5218 w 19998"/>
                <a:gd name="connsiteY239" fmla="*/ 14525 h 19998"/>
                <a:gd name="connsiteX240" fmla="*/ 5427 w 19998"/>
                <a:gd name="connsiteY240" fmla="*/ 14583 h 19998"/>
                <a:gd name="connsiteX241" fmla="*/ 5444 w 19998"/>
                <a:gd name="connsiteY241" fmla="*/ 14525 h 19998"/>
                <a:gd name="connsiteX242" fmla="*/ 5387 w 19998"/>
                <a:gd name="connsiteY242" fmla="*/ 14464 h 19998"/>
                <a:gd name="connsiteX243" fmla="*/ 5427 w 19998"/>
                <a:gd name="connsiteY243" fmla="*/ 14485 h 19998"/>
                <a:gd name="connsiteX244" fmla="*/ 5427 w 19998"/>
                <a:gd name="connsiteY244" fmla="*/ 14464 h 19998"/>
                <a:gd name="connsiteX245" fmla="*/ 5218 w 19998"/>
                <a:gd name="connsiteY245" fmla="*/ 14318 h 19998"/>
                <a:gd name="connsiteX246" fmla="*/ 5075 w 19998"/>
                <a:gd name="connsiteY246" fmla="*/ 14647 h 19998"/>
                <a:gd name="connsiteX247" fmla="*/ 5037 w 19998"/>
                <a:gd name="connsiteY247" fmla="*/ 14623 h 19998"/>
                <a:gd name="connsiteX248" fmla="*/ 5427 w 19998"/>
                <a:gd name="connsiteY248" fmla="*/ 12509 h 19998"/>
                <a:gd name="connsiteX249" fmla="*/ 5470 w 19998"/>
                <a:gd name="connsiteY249" fmla="*/ 12492 h 19998"/>
                <a:gd name="connsiteX250" fmla="*/ 5511 w 19998"/>
                <a:gd name="connsiteY250" fmla="*/ 12548 h 19998"/>
                <a:gd name="connsiteX251" fmla="*/ 5961 w 19998"/>
                <a:gd name="connsiteY251" fmla="*/ 13284 h 19998"/>
                <a:gd name="connsiteX252" fmla="*/ 6352 w 19998"/>
                <a:gd name="connsiteY252" fmla="*/ 14017 h 19998"/>
                <a:gd name="connsiteX253" fmla="*/ 6352 w 19998"/>
                <a:gd name="connsiteY253" fmla="*/ 13808 h 19998"/>
                <a:gd name="connsiteX254" fmla="*/ 6001 w 19998"/>
                <a:gd name="connsiteY254" fmla="*/ 13058 h 19998"/>
                <a:gd name="connsiteX255" fmla="*/ 5675 w 19998"/>
                <a:gd name="connsiteY255" fmla="*/ 12532 h 19998"/>
                <a:gd name="connsiteX256" fmla="*/ 5551 w 19998"/>
                <a:gd name="connsiteY256" fmla="*/ 12410 h 19998"/>
                <a:gd name="connsiteX257" fmla="*/ 5258 w 19998"/>
                <a:gd name="connsiteY257" fmla="*/ 12227 h 19998"/>
                <a:gd name="connsiteX258" fmla="*/ 5242 w 19998"/>
                <a:gd name="connsiteY258" fmla="*/ 12243 h 19998"/>
                <a:gd name="connsiteX259" fmla="*/ 5175 w 19998"/>
                <a:gd name="connsiteY259" fmla="*/ 11961 h 19998"/>
                <a:gd name="connsiteX260" fmla="*/ 5363 w 19998"/>
                <a:gd name="connsiteY260" fmla="*/ 11961 h 19998"/>
                <a:gd name="connsiteX261" fmla="*/ 5487 w 19998"/>
                <a:gd name="connsiteY261" fmla="*/ 11653 h 19998"/>
                <a:gd name="connsiteX262" fmla="*/ 5470 w 19998"/>
                <a:gd name="connsiteY262" fmla="*/ 11653 h 19998"/>
                <a:gd name="connsiteX263" fmla="*/ 5470 w 19998"/>
                <a:gd name="connsiteY263" fmla="*/ 11637 h 19998"/>
                <a:gd name="connsiteX264" fmla="*/ 5444 w 19998"/>
                <a:gd name="connsiteY264" fmla="*/ 11268 h 19998"/>
                <a:gd name="connsiteX265" fmla="*/ 5339 w 19998"/>
                <a:gd name="connsiteY265" fmla="*/ 11146 h 19998"/>
                <a:gd name="connsiteX266" fmla="*/ 5251 w 19998"/>
                <a:gd name="connsiteY266" fmla="*/ 10849 h 19998"/>
                <a:gd name="connsiteX267" fmla="*/ 4784 w 19998"/>
                <a:gd name="connsiteY267" fmla="*/ 10539 h 19998"/>
                <a:gd name="connsiteX268" fmla="*/ 4603 w 19998"/>
                <a:gd name="connsiteY268" fmla="*/ 10497 h 19998"/>
                <a:gd name="connsiteX269" fmla="*/ 4620 w 19998"/>
                <a:gd name="connsiteY269" fmla="*/ 10476 h 19998"/>
                <a:gd name="connsiteX270" fmla="*/ 3877 w 19998"/>
                <a:gd name="connsiteY270" fmla="*/ 9395 h 19998"/>
                <a:gd name="connsiteX271" fmla="*/ 3941 w 19998"/>
                <a:gd name="connsiteY271" fmla="*/ 9353 h 19998"/>
                <a:gd name="connsiteX272" fmla="*/ 3918 w 19998"/>
                <a:gd name="connsiteY272" fmla="*/ 9353 h 19998"/>
                <a:gd name="connsiteX273" fmla="*/ 4168 w 19998"/>
                <a:gd name="connsiteY273" fmla="*/ 9071 h 19998"/>
                <a:gd name="connsiteX274" fmla="*/ 3753 w 19998"/>
                <a:gd name="connsiteY274" fmla="*/ 8829 h 19998"/>
                <a:gd name="connsiteX275" fmla="*/ 3899 w 19998"/>
                <a:gd name="connsiteY275" fmla="*/ 8645 h 19998"/>
                <a:gd name="connsiteX276" fmla="*/ 3899 w 19998"/>
                <a:gd name="connsiteY276" fmla="*/ 8521 h 19998"/>
                <a:gd name="connsiteX277" fmla="*/ 4472 w 19998"/>
                <a:gd name="connsiteY277" fmla="*/ 8666 h 19998"/>
                <a:gd name="connsiteX278" fmla="*/ 3877 w 19998"/>
                <a:gd name="connsiteY278" fmla="*/ 8457 h 19998"/>
                <a:gd name="connsiteX279" fmla="*/ 3689 w 19998"/>
                <a:gd name="connsiteY279" fmla="*/ 8587 h 19998"/>
                <a:gd name="connsiteX280" fmla="*/ 3360 w 19998"/>
                <a:gd name="connsiteY280" fmla="*/ 8401 h 19998"/>
                <a:gd name="connsiteX281" fmla="*/ 3303 w 19998"/>
                <a:gd name="connsiteY281" fmla="*/ 8239 h 19998"/>
                <a:gd name="connsiteX282" fmla="*/ 3465 w 19998"/>
                <a:gd name="connsiteY282" fmla="*/ 8077 h 19998"/>
                <a:gd name="connsiteX283" fmla="*/ 3344 w 19998"/>
                <a:gd name="connsiteY283" fmla="*/ 7910 h 19998"/>
                <a:gd name="connsiteX284" fmla="*/ 2844 w 19998"/>
                <a:gd name="connsiteY284" fmla="*/ 7933 h 19998"/>
                <a:gd name="connsiteX285" fmla="*/ 3115 w 19998"/>
                <a:gd name="connsiteY285" fmla="*/ 7651 h 19998"/>
                <a:gd name="connsiteX286" fmla="*/ 2477 w 19998"/>
                <a:gd name="connsiteY286" fmla="*/ 7750 h 19998"/>
                <a:gd name="connsiteX287" fmla="*/ 2477 w 19998"/>
                <a:gd name="connsiteY287" fmla="*/ 7973 h 19998"/>
                <a:gd name="connsiteX288" fmla="*/ 2127 w 19998"/>
                <a:gd name="connsiteY288" fmla="*/ 7442 h 19998"/>
                <a:gd name="connsiteX289" fmla="*/ 1831 w 19998"/>
                <a:gd name="connsiteY289" fmla="*/ 7261 h 19998"/>
                <a:gd name="connsiteX290" fmla="*/ 1260 w 19998"/>
                <a:gd name="connsiteY290" fmla="*/ 6996 h 19998"/>
                <a:gd name="connsiteX291" fmla="*/ 1276 w 19998"/>
                <a:gd name="connsiteY291" fmla="*/ 6975 h 19998"/>
                <a:gd name="connsiteX292" fmla="*/ 1260 w 19998"/>
                <a:gd name="connsiteY292" fmla="*/ 6958 h 19998"/>
                <a:gd name="connsiteX293" fmla="*/ 1172 w 19998"/>
                <a:gd name="connsiteY293" fmla="*/ 6892 h 19998"/>
                <a:gd name="connsiteX294" fmla="*/ 886 w 19998"/>
                <a:gd name="connsiteY294" fmla="*/ 6975 h 19998"/>
                <a:gd name="connsiteX295" fmla="*/ 679 w 19998"/>
                <a:gd name="connsiteY295" fmla="*/ 7099 h 19998"/>
                <a:gd name="connsiteX296" fmla="*/ 533 w 19998"/>
                <a:gd name="connsiteY296" fmla="*/ 7078 h 19998"/>
                <a:gd name="connsiteX297" fmla="*/ 533 w 19998"/>
                <a:gd name="connsiteY297" fmla="*/ 7022 h 19998"/>
                <a:gd name="connsiteX298" fmla="*/ 574 w 19998"/>
                <a:gd name="connsiteY298" fmla="*/ 6996 h 19998"/>
                <a:gd name="connsiteX299" fmla="*/ 305 w 19998"/>
                <a:gd name="connsiteY299" fmla="*/ 6568 h 19998"/>
                <a:gd name="connsiteX300" fmla="*/ 264 w 19998"/>
                <a:gd name="connsiteY300" fmla="*/ 6594 h 19998"/>
                <a:gd name="connsiteX301" fmla="*/ 164 w 19998"/>
                <a:gd name="connsiteY301" fmla="*/ 6528 h 19998"/>
                <a:gd name="connsiteX302" fmla="*/ 0 w 19998"/>
                <a:gd name="connsiteY302" fmla="*/ 6490 h 19998"/>
                <a:gd name="connsiteX303" fmla="*/ 17 w 19998"/>
                <a:gd name="connsiteY303" fmla="*/ 6465 h 19998"/>
                <a:gd name="connsiteX304" fmla="*/ 57 w 19998"/>
                <a:gd name="connsiteY304" fmla="*/ 6465 h 19998"/>
                <a:gd name="connsiteX305" fmla="*/ 695 w 19998"/>
                <a:gd name="connsiteY305" fmla="*/ 6408 h 19998"/>
                <a:gd name="connsiteX306" fmla="*/ 760 w 19998"/>
                <a:gd name="connsiteY306" fmla="*/ 6262 h 19998"/>
                <a:gd name="connsiteX307" fmla="*/ 433 w 19998"/>
                <a:gd name="connsiteY307" fmla="*/ 6084 h 19998"/>
                <a:gd name="connsiteX308" fmla="*/ 348 w 19998"/>
                <a:gd name="connsiteY308" fmla="*/ 6204 h 19998"/>
                <a:gd name="connsiteX309" fmla="*/ 329 w 19998"/>
                <a:gd name="connsiteY309" fmla="*/ 6204 h 19998"/>
                <a:gd name="connsiteX310" fmla="*/ 305 w 19998"/>
                <a:gd name="connsiteY310" fmla="*/ 6060 h 19998"/>
                <a:gd name="connsiteX311" fmla="*/ 348 w 19998"/>
                <a:gd name="connsiteY311" fmla="*/ 6044 h 19998"/>
                <a:gd name="connsiteX312" fmla="*/ 348 w 19998"/>
                <a:gd name="connsiteY312" fmla="*/ 5997 h 19998"/>
                <a:gd name="connsiteX313" fmla="*/ 248 w 19998"/>
                <a:gd name="connsiteY313" fmla="*/ 5997 h 19998"/>
                <a:gd name="connsiteX314" fmla="*/ 221 w 19998"/>
                <a:gd name="connsiteY314" fmla="*/ 5938 h 19998"/>
                <a:gd name="connsiteX315" fmla="*/ 329 w 19998"/>
                <a:gd name="connsiteY315" fmla="*/ 5938 h 19998"/>
                <a:gd name="connsiteX316" fmla="*/ 348 w 19998"/>
                <a:gd name="connsiteY316" fmla="*/ 5818 h 19998"/>
                <a:gd name="connsiteX317" fmla="*/ 391 w 19998"/>
                <a:gd name="connsiteY317" fmla="*/ 5818 h 19998"/>
                <a:gd name="connsiteX318" fmla="*/ 369 w 19998"/>
                <a:gd name="connsiteY318" fmla="*/ 5917 h 19998"/>
                <a:gd name="connsiteX319" fmla="*/ 433 w 19998"/>
                <a:gd name="connsiteY319" fmla="*/ 5877 h 19998"/>
                <a:gd name="connsiteX320" fmla="*/ 433 w 19998"/>
                <a:gd name="connsiteY320" fmla="*/ 5898 h 19998"/>
                <a:gd name="connsiteX321" fmla="*/ 410 w 19998"/>
                <a:gd name="connsiteY321" fmla="*/ 5917 h 19998"/>
                <a:gd name="connsiteX322" fmla="*/ 555 w 19998"/>
                <a:gd name="connsiteY322" fmla="*/ 5938 h 19998"/>
                <a:gd name="connsiteX323" fmla="*/ 555 w 19998"/>
                <a:gd name="connsiteY323" fmla="*/ 5955 h 19998"/>
                <a:gd name="connsiteX324" fmla="*/ 738 w 19998"/>
                <a:gd name="connsiteY324" fmla="*/ 5938 h 19998"/>
                <a:gd name="connsiteX325" fmla="*/ 695 w 19998"/>
                <a:gd name="connsiteY325" fmla="*/ 5835 h 19998"/>
                <a:gd name="connsiteX326" fmla="*/ 655 w 19998"/>
                <a:gd name="connsiteY326" fmla="*/ 5835 h 19998"/>
                <a:gd name="connsiteX327" fmla="*/ 598 w 19998"/>
                <a:gd name="connsiteY327" fmla="*/ 5736 h 19998"/>
                <a:gd name="connsiteX328" fmla="*/ 141 w 19998"/>
                <a:gd name="connsiteY328" fmla="*/ 5778 h 19998"/>
                <a:gd name="connsiteX329" fmla="*/ 141 w 19998"/>
                <a:gd name="connsiteY329" fmla="*/ 5795 h 19998"/>
                <a:gd name="connsiteX330" fmla="*/ 17 w 19998"/>
                <a:gd name="connsiteY330" fmla="*/ 5818 h 19998"/>
                <a:gd name="connsiteX331" fmla="*/ 141 w 19998"/>
                <a:gd name="connsiteY331" fmla="*/ 5287 h 19998"/>
                <a:gd name="connsiteX332" fmla="*/ 181 w 19998"/>
                <a:gd name="connsiteY332" fmla="*/ 5268 h 19998"/>
                <a:gd name="connsiteX333" fmla="*/ 348 w 19998"/>
                <a:gd name="connsiteY333" fmla="*/ 5247 h 19998"/>
                <a:gd name="connsiteX334" fmla="*/ 450 w 19998"/>
                <a:gd name="connsiteY334" fmla="*/ 5149 h 19998"/>
                <a:gd name="connsiteX335" fmla="*/ 617 w 19998"/>
                <a:gd name="connsiteY335" fmla="*/ 5149 h 19998"/>
                <a:gd name="connsiteX336" fmla="*/ 803 w 19998"/>
                <a:gd name="connsiteY336" fmla="*/ 5085 h 19998"/>
                <a:gd name="connsiteX337" fmla="*/ 826 w 19998"/>
                <a:gd name="connsiteY337" fmla="*/ 5106 h 19998"/>
                <a:gd name="connsiteX338" fmla="*/ 803 w 19998"/>
                <a:gd name="connsiteY338" fmla="*/ 5149 h 19998"/>
                <a:gd name="connsiteX339" fmla="*/ 1276 w 19998"/>
                <a:gd name="connsiteY339" fmla="*/ 5022 h 19998"/>
                <a:gd name="connsiteX340" fmla="*/ 1276 w 19998"/>
                <a:gd name="connsiteY340" fmla="*/ 5003 h 19998"/>
                <a:gd name="connsiteX341" fmla="*/ 1276 w 19998"/>
                <a:gd name="connsiteY341" fmla="*/ 5022 h 19998"/>
                <a:gd name="connsiteX342" fmla="*/ 1298 w 19998"/>
                <a:gd name="connsiteY342" fmla="*/ 5022 h 19998"/>
                <a:gd name="connsiteX343" fmla="*/ 1341 w 19998"/>
                <a:gd name="connsiteY343" fmla="*/ 5165 h 19998"/>
                <a:gd name="connsiteX344" fmla="*/ 1524 w 19998"/>
                <a:gd name="connsiteY344" fmla="*/ 5069 h 19998"/>
                <a:gd name="connsiteX345" fmla="*/ 1562 w 19998"/>
                <a:gd name="connsiteY345" fmla="*/ 5069 h 19998"/>
                <a:gd name="connsiteX346" fmla="*/ 1815 w 19998"/>
                <a:gd name="connsiteY346" fmla="*/ 5125 h 19998"/>
                <a:gd name="connsiteX347" fmla="*/ 1936 w 19998"/>
                <a:gd name="connsiteY347" fmla="*/ 5165 h 19998"/>
                <a:gd name="connsiteX348" fmla="*/ 1936 w 19998"/>
                <a:gd name="connsiteY348" fmla="*/ 5149 h 19998"/>
                <a:gd name="connsiteX349" fmla="*/ 1979 w 19998"/>
                <a:gd name="connsiteY349" fmla="*/ 5003 h 19998"/>
                <a:gd name="connsiteX350" fmla="*/ 1936 w 19998"/>
                <a:gd name="connsiteY350" fmla="*/ 4939 h 19998"/>
                <a:gd name="connsiteX351" fmla="*/ 2103 w 19998"/>
                <a:gd name="connsiteY351" fmla="*/ 4820 h 19998"/>
                <a:gd name="connsiteX352" fmla="*/ 2496 w 19998"/>
                <a:gd name="connsiteY352" fmla="*/ 4777 h 19998"/>
                <a:gd name="connsiteX353" fmla="*/ 2536 w 19998"/>
                <a:gd name="connsiteY353" fmla="*/ 4860 h 19998"/>
                <a:gd name="connsiteX354" fmla="*/ 2722 w 19998"/>
                <a:gd name="connsiteY354" fmla="*/ 4761 h 19998"/>
                <a:gd name="connsiteX355" fmla="*/ 2722 w 19998"/>
                <a:gd name="connsiteY355" fmla="*/ 4900 h 19998"/>
                <a:gd name="connsiteX356" fmla="*/ 2805 w 19998"/>
                <a:gd name="connsiteY356" fmla="*/ 4923 h 19998"/>
                <a:gd name="connsiteX357" fmla="*/ 2970 w 19998"/>
                <a:gd name="connsiteY357" fmla="*/ 5189 h 19998"/>
                <a:gd name="connsiteX358" fmla="*/ 3256 w 19998"/>
                <a:gd name="connsiteY358" fmla="*/ 5673 h 19998"/>
                <a:gd name="connsiteX359" fmla="*/ 3608 w 19998"/>
                <a:gd name="connsiteY359" fmla="*/ 5391 h 19998"/>
                <a:gd name="connsiteX360" fmla="*/ 3860 w 19998"/>
                <a:gd name="connsiteY360" fmla="*/ 5268 h 19998"/>
                <a:gd name="connsiteX361" fmla="*/ 3999 w 19998"/>
                <a:gd name="connsiteY361" fmla="*/ 5534 h 19998"/>
                <a:gd name="connsiteX362" fmla="*/ 4351 w 19998"/>
                <a:gd name="connsiteY362" fmla="*/ 5351 h 19998"/>
                <a:gd name="connsiteX363" fmla="*/ 4580 w 19998"/>
                <a:gd name="connsiteY363" fmla="*/ 5268 h 19998"/>
                <a:gd name="connsiteX364" fmla="*/ 4580 w 19998"/>
                <a:gd name="connsiteY364" fmla="*/ 5471 h 19998"/>
                <a:gd name="connsiteX365" fmla="*/ 4994 w 19998"/>
                <a:gd name="connsiteY365" fmla="*/ 5449 h 19998"/>
                <a:gd name="connsiteX366" fmla="*/ 5323 w 19998"/>
                <a:gd name="connsiteY366" fmla="*/ 5471 h 19998"/>
                <a:gd name="connsiteX367" fmla="*/ 5242 w 19998"/>
                <a:gd name="connsiteY367" fmla="*/ 5407 h 19998"/>
                <a:gd name="connsiteX368" fmla="*/ 4994 w 19998"/>
                <a:gd name="connsiteY368" fmla="*/ 5003 h 19998"/>
                <a:gd name="connsiteX369" fmla="*/ 4970 w 19998"/>
                <a:gd name="connsiteY369" fmla="*/ 5003 h 19998"/>
                <a:gd name="connsiteX370" fmla="*/ 5054 w 19998"/>
                <a:gd name="connsiteY370" fmla="*/ 4618 h 19998"/>
                <a:gd name="connsiteX371" fmla="*/ 5054 w 19998"/>
                <a:gd name="connsiteY371" fmla="*/ 4601 h 19998"/>
                <a:gd name="connsiteX372" fmla="*/ 5037 w 19998"/>
                <a:gd name="connsiteY372" fmla="*/ 4618 h 19998"/>
                <a:gd name="connsiteX373" fmla="*/ 5011 w 19998"/>
                <a:gd name="connsiteY373" fmla="*/ 4131 h 19998"/>
                <a:gd name="connsiteX374" fmla="*/ 4642 w 19998"/>
                <a:gd name="connsiteY374" fmla="*/ 3335 h 19998"/>
                <a:gd name="connsiteX375" fmla="*/ 4663 w 19998"/>
                <a:gd name="connsiteY375" fmla="*/ 3092 h 19998"/>
                <a:gd name="connsiteX376" fmla="*/ 4563 w 19998"/>
                <a:gd name="connsiteY376" fmla="*/ 3050 h 19998"/>
                <a:gd name="connsiteX377" fmla="*/ 4684 w 19998"/>
                <a:gd name="connsiteY377" fmla="*/ 2947 h 19998"/>
                <a:gd name="connsiteX378" fmla="*/ 5242 w 19998"/>
                <a:gd name="connsiteY378" fmla="*/ 3092 h 19998"/>
                <a:gd name="connsiteX379" fmla="*/ 5258 w 19998"/>
                <a:gd name="connsiteY379" fmla="*/ 3029 h 19998"/>
                <a:gd name="connsiteX380" fmla="*/ 5570 w 19998"/>
                <a:gd name="connsiteY380" fmla="*/ 3050 h 19998"/>
                <a:gd name="connsiteX381" fmla="*/ 5632 w 19998"/>
                <a:gd name="connsiteY381" fmla="*/ 3252 h 19998"/>
                <a:gd name="connsiteX382" fmla="*/ 5592 w 19998"/>
                <a:gd name="connsiteY382" fmla="*/ 3252 h 19998"/>
                <a:gd name="connsiteX383" fmla="*/ 5570 w 19998"/>
                <a:gd name="connsiteY383" fmla="*/ 3316 h 19998"/>
                <a:gd name="connsiteX384" fmla="*/ 5511 w 19998"/>
                <a:gd name="connsiteY384" fmla="*/ 3316 h 19998"/>
                <a:gd name="connsiteX385" fmla="*/ 5675 w 19998"/>
                <a:gd name="connsiteY385" fmla="*/ 3800 h 19998"/>
                <a:gd name="connsiteX386" fmla="*/ 5649 w 19998"/>
                <a:gd name="connsiteY386" fmla="*/ 3826 h 19998"/>
                <a:gd name="connsiteX387" fmla="*/ 5732 w 19998"/>
                <a:gd name="connsiteY387" fmla="*/ 3842 h 19998"/>
                <a:gd name="connsiteX388" fmla="*/ 5713 w 19998"/>
                <a:gd name="connsiteY388" fmla="*/ 3842 h 19998"/>
                <a:gd name="connsiteX389" fmla="*/ 5732 w 19998"/>
                <a:gd name="connsiteY389" fmla="*/ 3882 h 19998"/>
                <a:gd name="connsiteX390" fmla="*/ 5775 w 19998"/>
                <a:gd name="connsiteY390" fmla="*/ 3882 h 19998"/>
                <a:gd name="connsiteX391" fmla="*/ 5861 w 19998"/>
                <a:gd name="connsiteY391" fmla="*/ 3762 h 19998"/>
                <a:gd name="connsiteX392" fmla="*/ 6499 w 19998"/>
                <a:gd name="connsiteY392" fmla="*/ 3906 h 19998"/>
                <a:gd name="connsiteX393" fmla="*/ 7611 w 19998"/>
                <a:gd name="connsiteY393" fmla="*/ 3826 h 19998"/>
                <a:gd name="connsiteX394" fmla="*/ 7923 w 19998"/>
                <a:gd name="connsiteY394" fmla="*/ 3722 h 19998"/>
                <a:gd name="connsiteX395" fmla="*/ 8045 w 19998"/>
                <a:gd name="connsiteY395" fmla="*/ 3703 h 19998"/>
                <a:gd name="connsiteX396" fmla="*/ 7611 w 19998"/>
                <a:gd name="connsiteY396" fmla="*/ 3600 h 19998"/>
                <a:gd name="connsiteX397" fmla="*/ 7611 w 19998"/>
                <a:gd name="connsiteY397" fmla="*/ 3581 h 19998"/>
                <a:gd name="connsiteX398" fmla="*/ 7799 w 19998"/>
                <a:gd name="connsiteY398" fmla="*/ 3092 h 19998"/>
                <a:gd name="connsiteX399" fmla="*/ 9574 w 19998"/>
                <a:gd name="connsiteY399" fmla="*/ 2317 h 19998"/>
                <a:gd name="connsiteX400" fmla="*/ 9843 w 19998"/>
                <a:gd name="connsiteY400" fmla="*/ 1993 h 19998"/>
                <a:gd name="connsiteX401" fmla="*/ 9902 w 19998"/>
                <a:gd name="connsiteY401" fmla="*/ 2051 h 19998"/>
                <a:gd name="connsiteX402" fmla="*/ 10031 w 19998"/>
                <a:gd name="connsiteY402" fmla="*/ 2051 h 19998"/>
                <a:gd name="connsiteX403" fmla="*/ 9964 w 19998"/>
                <a:gd name="connsiteY403" fmla="*/ 1972 h 19998"/>
                <a:gd name="connsiteX404" fmla="*/ 9943 w 19998"/>
                <a:gd name="connsiteY404" fmla="*/ 1993 h 19998"/>
                <a:gd name="connsiteX405" fmla="*/ 9843 w 19998"/>
                <a:gd name="connsiteY405" fmla="*/ 1645 h 19998"/>
                <a:gd name="connsiteX406" fmla="*/ 9902 w 19998"/>
                <a:gd name="connsiteY406" fmla="*/ 1645 h 19998"/>
                <a:gd name="connsiteX407" fmla="*/ 9902 w 19998"/>
                <a:gd name="connsiteY407" fmla="*/ 1628 h 19998"/>
                <a:gd name="connsiteX408" fmla="*/ 9902 w 19998"/>
                <a:gd name="connsiteY408" fmla="*/ 1607 h 19998"/>
                <a:gd name="connsiteX409" fmla="*/ 9843 w 19998"/>
                <a:gd name="connsiteY409" fmla="*/ 1542 h 19998"/>
                <a:gd name="connsiteX410" fmla="*/ 9886 w 19998"/>
                <a:gd name="connsiteY410" fmla="*/ 1260 h 19998"/>
                <a:gd name="connsiteX411" fmla="*/ 9926 w 19998"/>
                <a:gd name="connsiteY411" fmla="*/ 1243 h 19998"/>
                <a:gd name="connsiteX412" fmla="*/ 9886 w 19998"/>
                <a:gd name="connsiteY412" fmla="*/ 815 h 19998"/>
                <a:gd name="connsiteX413" fmla="*/ 9902 w 19998"/>
                <a:gd name="connsiteY413" fmla="*/ 815 h 19998"/>
                <a:gd name="connsiteX414" fmla="*/ 9886 w 19998"/>
                <a:gd name="connsiteY414" fmla="*/ 484 h 19998"/>
                <a:gd name="connsiteX415" fmla="*/ 10645 w 19998"/>
                <a:gd name="connsiteY415" fmla="*/ 186 h 19998"/>
                <a:gd name="connsiteX416" fmla="*/ 11307 w 19998"/>
                <a:gd name="connsiteY416" fmla="*/ 0 h 19998"/>
                <a:gd name="connsiteX417" fmla="*/ 11431 w 19998"/>
                <a:gd name="connsiteY417" fmla="*/ 324 h 19998"/>
                <a:gd name="connsiteX418" fmla="*/ 11431 w 19998"/>
                <a:gd name="connsiteY418" fmla="*/ 630 h 19998"/>
                <a:gd name="connsiteX419" fmla="*/ 11577 w 19998"/>
                <a:gd name="connsiteY419" fmla="*/ 630 h 19998"/>
                <a:gd name="connsiteX420" fmla="*/ 11700 w 19998"/>
                <a:gd name="connsiteY420" fmla="*/ 832 h 19998"/>
                <a:gd name="connsiteX421" fmla="*/ 11822 w 19998"/>
                <a:gd name="connsiteY421" fmla="*/ 895 h 19998"/>
                <a:gd name="connsiteX422" fmla="*/ 12158 w 19998"/>
                <a:gd name="connsiteY422" fmla="*/ 670 h 19998"/>
                <a:gd name="connsiteX423" fmla="*/ 12279 w 19998"/>
                <a:gd name="connsiteY423" fmla="*/ 792 h 19998"/>
                <a:gd name="connsiteX424" fmla="*/ 12255 w 19998"/>
                <a:gd name="connsiteY424" fmla="*/ 815 h 19998"/>
                <a:gd name="connsiteX425" fmla="*/ 12360 w 19998"/>
                <a:gd name="connsiteY425" fmla="*/ 895 h 19998"/>
                <a:gd name="connsiteX426" fmla="*/ 12360 w 19998"/>
                <a:gd name="connsiteY426" fmla="*/ 912 h 19998"/>
                <a:gd name="connsiteX427" fmla="*/ 12339 w 19998"/>
                <a:gd name="connsiteY427" fmla="*/ 935 h 19998"/>
                <a:gd name="connsiteX428" fmla="*/ 12548 w 19998"/>
                <a:gd name="connsiteY428" fmla="*/ 1342 h 19998"/>
                <a:gd name="connsiteX429" fmla="*/ 12753 w 19998"/>
                <a:gd name="connsiteY429" fmla="*/ 1260 h 19998"/>
                <a:gd name="connsiteX430" fmla="*/ 12729 w 19998"/>
                <a:gd name="connsiteY430" fmla="*/ 1363 h 19998"/>
                <a:gd name="connsiteX431" fmla="*/ 12834 w 19998"/>
                <a:gd name="connsiteY431" fmla="*/ 1323 h 19998"/>
                <a:gd name="connsiteX432" fmla="*/ 12853 w 19998"/>
                <a:gd name="connsiteY432" fmla="*/ 1342 h 19998"/>
                <a:gd name="connsiteX433" fmla="*/ 12901 w 19998"/>
                <a:gd name="connsiteY433" fmla="*/ 1342 h 19998"/>
                <a:gd name="connsiteX434" fmla="*/ 13039 w 19998"/>
                <a:gd name="connsiteY434" fmla="*/ 1769 h 19998"/>
                <a:gd name="connsiteX435" fmla="*/ 13039 w 19998"/>
                <a:gd name="connsiteY435" fmla="*/ 1751 h 19998"/>
                <a:gd name="connsiteX436" fmla="*/ 13065 w 19998"/>
                <a:gd name="connsiteY436" fmla="*/ 1751 h 19998"/>
                <a:gd name="connsiteX437" fmla="*/ 13082 w 19998"/>
                <a:gd name="connsiteY437" fmla="*/ 1671 h 19998"/>
                <a:gd name="connsiteX438" fmla="*/ 13186 w 19998"/>
                <a:gd name="connsiteY438" fmla="*/ 1645 h 19998"/>
                <a:gd name="connsiteX439" fmla="*/ 13203 w 19998"/>
                <a:gd name="connsiteY439" fmla="*/ 1671 h 19998"/>
                <a:gd name="connsiteX440" fmla="*/ 13203 w 19998"/>
                <a:gd name="connsiteY440" fmla="*/ 1645 h 19998"/>
                <a:gd name="connsiteX441" fmla="*/ 13267 w 19998"/>
                <a:gd name="connsiteY441" fmla="*/ 1645 h 19998"/>
                <a:gd name="connsiteX442" fmla="*/ 13267 w 19998"/>
                <a:gd name="connsiteY442" fmla="*/ 1671 h 19998"/>
                <a:gd name="connsiteX443" fmla="*/ 13308 w 19998"/>
                <a:gd name="connsiteY443" fmla="*/ 1687 h 19998"/>
                <a:gd name="connsiteX444" fmla="*/ 13308 w 19998"/>
                <a:gd name="connsiteY444" fmla="*/ 1711 h 19998"/>
                <a:gd name="connsiteX445" fmla="*/ 13515 w 19998"/>
                <a:gd name="connsiteY445" fmla="*/ 1628 h 19998"/>
                <a:gd name="connsiteX446" fmla="*/ 13598 w 19998"/>
                <a:gd name="connsiteY446" fmla="*/ 1751 h 19998"/>
                <a:gd name="connsiteX447" fmla="*/ 13660 w 19998"/>
                <a:gd name="connsiteY447" fmla="*/ 1769 h 19998"/>
                <a:gd name="connsiteX448" fmla="*/ 13660 w 19998"/>
                <a:gd name="connsiteY448" fmla="*/ 1833 h 19998"/>
                <a:gd name="connsiteX449" fmla="*/ 13677 w 19998"/>
                <a:gd name="connsiteY449" fmla="*/ 1833 h 19998"/>
                <a:gd name="connsiteX450" fmla="*/ 13677 w 19998"/>
                <a:gd name="connsiteY450" fmla="*/ 1849 h 19998"/>
                <a:gd name="connsiteX451" fmla="*/ 13725 w 19998"/>
                <a:gd name="connsiteY451" fmla="*/ 1849 h 19998"/>
                <a:gd name="connsiteX452" fmla="*/ 13703 w 19998"/>
                <a:gd name="connsiteY452" fmla="*/ 1833 h 19998"/>
                <a:gd name="connsiteX453" fmla="*/ 13725 w 19998"/>
                <a:gd name="connsiteY453" fmla="*/ 1791 h 19998"/>
                <a:gd name="connsiteX454" fmla="*/ 13808 w 19998"/>
                <a:gd name="connsiteY454" fmla="*/ 1873 h 19998"/>
                <a:gd name="connsiteX455" fmla="*/ 13725 w 19998"/>
                <a:gd name="connsiteY455" fmla="*/ 2155 h 19998"/>
                <a:gd name="connsiteX456" fmla="*/ 13725 w 19998"/>
                <a:gd name="connsiteY456" fmla="*/ 2138 h 19998"/>
                <a:gd name="connsiteX457" fmla="*/ 13784 w 19998"/>
                <a:gd name="connsiteY457" fmla="*/ 2155 h 19998"/>
                <a:gd name="connsiteX458" fmla="*/ 13825 w 19998"/>
                <a:gd name="connsiteY458" fmla="*/ 2301 h 19998"/>
                <a:gd name="connsiteX459" fmla="*/ 13703 w 19998"/>
                <a:gd name="connsiteY459" fmla="*/ 2420 h 19998"/>
                <a:gd name="connsiteX460" fmla="*/ 13741 w 19998"/>
                <a:gd name="connsiteY460" fmla="*/ 2463 h 19998"/>
                <a:gd name="connsiteX461" fmla="*/ 13703 w 19998"/>
                <a:gd name="connsiteY461" fmla="*/ 2503 h 19998"/>
                <a:gd name="connsiteX462" fmla="*/ 13784 w 19998"/>
                <a:gd name="connsiteY462" fmla="*/ 2519 h 19998"/>
                <a:gd name="connsiteX463" fmla="*/ 13784 w 19998"/>
                <a:gd name="connsiteY463" fmla="*/ 2540 h 19998"/>
                <a:gd name="connsiteX464" fmla="*/ 13849 w 19998"/>
                <a:gd name="connsiteY464" fmla="*/ 2540 h 19998"/>
                <a:gd name="connsiteX465" fmla="*/ 14280 w 19998"/>
                <a:gd name="connsiteY465" fmla="*/ 2540 h 19998"/>
                <a:gd name="connsiteX466" fmla="*/ 14527 w 19998"/>
                <a:gd name="connsiteY466" fmla="*/ 2437 h 19998"/>
                <a:gd name="connsiteX467" fmla="*/ 14527 w 19998"/>
                <a:gd name="connsiteY467" fmla="*/ 2218 h 19998"/>
                <a:gd name="connsiteX468" fmla="*/ 14715 w 19998"/>
                <a:gd name="connsiteY468" fmla="*/ 2051 h 19998"/>
                <a:gd name="connsiteX469" fmla="*/ 14815 w 19998"/>
                <a:gd name="connsiteY469" fmla="*/ 2115 h 19998"/>
                <a:gd name="connsiteX470" fmla="*/ 14775 w 19998"/>
                <a:gd name="connsiteY470" fmla="*/ 2138 h 19998"/>
                <a:gd name="connsiteX471" fmla="*/ 14796 w 19998"/>
                <a:gd name="connsiteY471" fmla="*/ 2218 h 19998"/>
                <a:gd name="connsiteX472" fmla="*/ 14756 w 19998"/>
                <a:gd name="connsiteY472" fmla="*/ 2195 h 19998"/>
                <a:gd name="connsiteX473" fmla="*/ 14732 w 19998"/>
                <a:gd name="connsiteY473" fmla="*/ 2218 h 19998"/>
                <a:gd name="connsiteX474" fmla="*/ 14756 w 19998"/>
                <a:gd name="connsiteY474" fmla="*/ 2237 h 19998"/>
                <a:gd name="connsiteX475" fmla="*/ 14732 w 19998"/>
                <a:gd name="connsiteY475" fmla="*/ 2275 h 19998"/>
                <a:gd name="connsiteX476" fmla="*/ 14715 w 19998"/>
                <a:gd name="connsiteY476" fmla="*/ 2275 h 19998"/>
                <a:gd name="connsiteX477" fmla="*/ 14756 w 19998"/>
                <a:gd name="connsiteY477" fmla="*/ 2341 h 19998"/>
                <a:gd name="connsiteX478" fmla="*/ 14675 w 19998"/>
                <a:gd name="connsiteY478" fmla="*/ 2519 h 19998"/>
                <a:gd name="connsiteX479" fmla="*/ 14815 w 19998"/>
                <a:gd name="connsiteY479" fmla="*/ 2622 h 19998"/>
                <a:gd name="connsiteX480" fmla="*/ 14796 w 19998"/>
                <a:gd name="connsiteY480" fmla="*/ 2904 h 19998"/>
                <a:gd name="connsiteX481" fmla="*/ 14918 w 19998"/>
                <a:gd name="connsiteY481" fmla="*/ 2904 h 19998"/>
                <a:gd name="connsiteX482" fmla="*/ 14918 w 19998"/>
                <a:gd name="connsiteY482" fmla="*/ 2867 h 19998"/>
                <a:gd name="connsiteX483" fmla="*/ 15001 w 19998"/>
                <a:gd name="connsiteY483" fmla="*/ 2888 h 19998"/>
                <a:gd name="connsiteX484" fmla="*/ 15230 w 19998"/>
                <a:gd name="connsiteY484" fmla="*/ 3074 h 19998"/>
                <a:gd name="connsiteX485" fmla="*/ 15249 w 19998"/>
                <a:gd name="connsiteY485" fmla="*/ 3050 h 19998"/>
                <a:gd name="connsiteX486" fmla="*/ 15249 w 19998"/>
                <a:gd name="connsiteY486" fmla="*/ 3114 h 19998"/>
                <a:gd name="connsiteX487" fmla="*/ 15330 w 19998"/>
                <a:gd name="connsiteY487" fmla="*/ 3114 h 19998"/>
                <a:gd name="connsiteX488" fmla="*/ 15418 w 19998"/>
                <a:gd name="connsiteY488" fmla="*/ 3114 h 19998"/>
                <a:gd name="connsiteX489" fmla="*/ 15499 w 19998"/>
                <a:gd name="connsiteY489" fmla="*/ 3196 h 19998"/>
                <a:gd name="connsiteX490" fmla="*/ 15475 w 19998"/>
                <a:gd name="connsiteY490" fmla="*/ 3252 h 19998"/>
                <a:gd name="connsiteX491" fmla="*/ 15499 w 19998"/>
                <a:gd name="connsiteY491" fmla="*/ 3295 h 19998"/>
                <a:gd name="connsiteX492" fmla="*/ 15499 w 19998"/>
                <a:gd name="connsiteY492" fmla="*/ 3276 h 19998"/>
                <a:gd name="connsiteX493" fmla="*/ 15599 w 19998"/>
                <a:gd name="connsiteY493" fmla="*/ 3276 h 19998"/>
                <a:gd name="connsiteX494" fmla="*/ 15704 w 19998"/>
                <a:gd name="connsiteY494" fmla="*/ 3374 h 19998"/>
                <a:gd name="connsiteX495" fmla="*/ 15682 w 19998"/>
                <a:gd name="connsiteY495" fmla="*/ 3414 h 19998"/>
                <a:gd name="connsiteX496" fmla="*/ 15723 w 19998"/>
                <a:gd name="connsiteY496" fmla="*/ 3478 h 19998"/>
                <a:gd name="connsiteX497" fmla="*/ 15704 w 19998"/>
                <a:gd name="connsiteY497" fmla="*/ 3497 h 19998"/>
                <a:gd name="connsiteX498" fmla="*/ 15747 w 19998"/>
                <a:gd name="connsiteY498" fmla="*/ 3534 h 19998"/>
                <a:gd name="connsiteX499" fmla="*/ 15747 w 19998"/>
                <a:gd name="connsiteY499" fmla="*/ 3518 h 19998"/>
                <a:gd name="connsiteX500" fmla="*/ 15935 w 19998"/>
                <a:gd name="connsiteY500" fmla="*/ 3478 h 19998"/>
                <a:gd name="connsiteX501" fmla="*/ 15935 w 19998"/>
                <a:gd name="connsiteY501" fmla="*/ 3518 h 19998"/>
                <a:gd name="connsiteX502" fmla="*/ 15951 w 19998"/>
                <a:gd name="connsiteY502" fmla="*/ 3518 h 19998"/>
                <a:gd name="connsiteX503" fmla="*/ 15992 w 19998"/>
                <a:gd name="connsiteY503" fmla="*/ 3414 h 19998"/>
                <a:gd name="connsiteX504" fmla="*/ 16156 w 19998"/>
                <a:gd name="connsiteY504" fmla="*/ 3414 h 19998"/>
                <a:gd name="connsiteX505" fmla="*/ 16156 w 19998"/>
                <a:gd name="connsiteY505" fmla="*/ 3374 h 19998"/>
                <a:gd name="connsiteX506" fmla="*/ 16302 w 19998"/>
                <a:gd name="connsiteY506" fmla="*/ 3436 h 19998"/>
                <a:gd name="connsiteX507" fmla="*/ 16285 w 19998"/>
                <a:gd name="connsiteY507" fmla="*/ 3454 h 19998"/>
                <a:gd name="connsiteX508" fmla="*/ 16366 w 19998"/>
                <a:gd name="connsiteY508" fmla="*/ 3518 h 19998"/>
                <a:gd name="connsiteX509" fmla="*/ 16490 w 19998"/>
                <a:gd name="connsiteY509" fmla="*/ 3518 h 19998"/>
                <a:gd name="connsiteX510" fmla="*/ 16506 w 19998"/>
                <a:gd name="connsiteY510" fmla="*/ 3600 h 19998"/>
                <a:gd name="connsiteX511" fmla="*/ 16590 w 19998"/>
                <a:gd name="connsiteY511" fmla="*/ 3624 h 19998"/>
                <a:gd name="connsiteX512" fmla="*/ 16611 w 19998"/>
                <a:gd name="connsiteY512" fmla="*/ 3581 h 19998"/>
                <a:gd name="connsiteX513" fmla="*/ 16694 w 19998"/>
                <a:gd name="connsiteY513" fmla="*/ 3600 h 19998"/>
                <a:gd name="connsiteX514" fmla="*/ 16694 w 19998"/>
                <a:gd name="connsiteY514" fmla="*/ 3560 h 19998"/>
                <a:gd name="connsiteX515" fmla="*/ 16716 w 19998"/>
                <a:gd name="connsiteY515" fmla="*/ 3560 h 19998"/>
                <a:gd name="connsiteX516" fmla="*/ 16716 w 19998"/>
                <a:gd name="connsiteY516" fmla="*/ 3518 h 19998"/>
                <a:gd name="connsiteX517" fmla="*/ 16759 w 19998"/>
                <a:gd name="connsiteY517" fmla="*/ 3497 h 19998"/>
                <a:gd name="connsiteX518" fmla="*/ 16759 w 19998"/>
                <a:gd name="connsiteY518" fmla="*/ 3478 h 19998"/>
                <a:gd name="connsiteX519" fmla="*/ 16940 w 19998"/>
                <a:gd name="connsiteY519" fmla="*/ 3478 h 19998"/>
                <a:gd name="connsiteX520" fmla="*/ 17085 w 19998"/>
                <a:gd name="connsiteY520" fmla="*/ 3560 h 19998"/>
                <a:gd name="connsiteX521" fmla="*/ 17085 w 19998"/>
                <a:gd name="connsiteY521" fmla="*/ 3534 h 19998"/>
                <a:gd name="connsiteX522" fmla="*/ 17192 w 19998"/>
                <a:gd name="connsiteY522" fmla="*/ 3518 h 19998"/>
                <a:gd name="connsiteX523" fmla="*/ 17192 w 19998"/>
                <a:gd name="connsiteY523" fmla="*/ 3534 h 19998"/>
                <a:gd name="connsiteX524" fmla="*/ 17373 w 19998"/>
                <a:gd name="connsiteY524" fmla="*/ 3640 h 19998"/>
                <a:gd name="connsiteX525" fmla="*/ 17354 w 19998"/>
                <a:gd name="connsiteY525" fmla="*/ 3663 h 19998"/>
                <a:gd name="connsiteX526" fmla="*/ 17437 w 19998"/>
                <a:gd name="connsiteY526" fmla="*/ 3783 h 19998"/>
                <a:gd name="connsiteX527" fmla="*/ 17397 w 19998"/>
                <a:gd name="connsiteY527" fmla="*/ 3783 h 19998"/>
                <a:gd name="connsiteX528" fmla="*/ 17414 w 19998"/>
                <a:gd name="connsiteY528" fmla="*/ 3826 h 19998"/>
                <a:gd name="connsiteX529" fmla="*/ 17437 w 19998"/>
                <a:gd name="connsiteY529" fmla="*/ 3826 h 19998"/>
                <a:gd name="connsiteX530" fmla="*/ 17602 w 19998"/>
                <a:gd name="connsiteY530" fmla="*/ 4028 h 19998"/>
                <a:gd name="connsiteX531" fmla="*/ 17623 w 19998"/>
                <a:gd name="connsiteY531" fmla="*/ 4091 h 19998"/>
                <a:gd name="connsiteX532" fmla="*/ 17642 w 19998"/>
                <a:gd name="connsiteY532" fmla="*/ 4091 h 19998"/>
                <a:gd name="connsiteX533" fmla="*/ 17683 w 19998"/>
                <a:gd name="connsiteY533" fmla="*/ 4211 h 19998"/>
                <a:gd name="connsiteX534" fmla="*/ 17849 w 19998"/>
                <a:gd name="connsiteY534" fmla="*/ 4211 h 19998"/>
                <a:gd name="connsiteX535" fmla="*/ 17849 w 19998"/>
                <a:gd name="connsiteY535" fmla="*/ 4171 h 19998"/>
                <a:gd name="connsiteX536" fmla="*/ 17871 w 19998"/>
                <a:gd name="connsiteY536" fmla="*/ 4171 h 19998"/>
                <a:gd name="connsiteX537" fmla="*/ 17830 w 19998"/>
                <a:gd name="connsiteY537" fmla="*/ 4091 h 19998"/>
                <a:gd name="connsiteX538" fmla="*/ 17871 w 19998"/>
                <a:gd name="connsiteY538" fmla="*/ 4065 h 19998"/>
                <a:gd name="connsiteX539" fmla="*/ 17935 w 19998"/>
                <a:gd name="connsiteY539" fmla="*/ 4091 h 19998"/>
                <a:gd name="connsiteX540" fmla="*/ 17976 w 19998"/>
                <a:gd name="connsiteY540" fmla="*/ 4065 h 19998"/>
                <a:gd name="connsiteX541" fmla="*/ 18019 w 19998"/>
                <a:gd name="connsiteY541" fmla="*/ 4091 h 19998"/>
                <a:gd name="connsiteX542" fmla="*/ 18140 w 19998"/>
                <a:gd name="connsiteY542" fmla="*/ 4131 h 19998"/>
                <a:gd name="connsiteX543" fmla="*/ 18183 w 19998"/>
                <a:gd name="connsiteY543" fmla="*/ 4293 h 19998"/>
                <a:gd name="connsiteX544" fmla="*/ 18200 w 19998"/>
                <a:gd name="connsiteY544" fmla="*/ 4293 h 19998"/>
                <a:gd name="connsiteX545" fmla="*/ 18223 w 19998"/>
                <a:gd name="connsiteY545" fmla="*/ 4211 h 19998"/>
                <a:gd name="connsiteX546" fmla="*/ 18240 w 19998"/>
                <a:gd name="connsiteY546" fmla="*/ 4211 h 19998"/>
                <a:gd name="connsiteX547" fmla="*/ 18240 w 19998"/>
                <a:gd name="connsiteY547" fmla="*/ 4230 h 19998"/>
                <a:gd name="connsiteX548" fmla="*/ 18281 w 19998"/>
                <a:gd name="connsiteY548" fmla="*/ 4230 h 19998"/>
                <a:gd name="connsiteX549" fmla="*/ 18328 w 19998"/>
                <a:gd name="connsiteY549" fmla="*/ 4270 h 19998"/>
                <a:gd name="connsiteX550" fmla="*/ 18369 w 19998"/>
                <a:gd name="connsiteY550" fmla="*/ 4253 h 19998"/>
                <a:gd name="connsiteX551" fmla="*/ 18388 w 19998"/>
                <a:gd name="connsiteY551" fmla="*/ 4270 h 19998"/>
                <a:gd name="connsiteX552" fmla="*/ 18531 w 19998"/>
                <a:gd name="connsiteY552" fmla="*/ 4253 h 19998"/>
                <a:gd name="connsiteX553" fmla="*/ 18531 w 19998"/>
                <a:gd name="connsiteY553" fmla="*/ 4270 h 19998"/>
                <a:gd name="connsiteX554" fmla="*/ 18631 w 19998"/>
                <a:gd name="connsiteY554" fmla="*/ 4211 h 19998"/>
                <a:gd name="connsiteX555" fmla="*/ 18631 w 19998"/>
                <a:gd name="connsiteY555" fmla="*/ 4131 h 19998"/>
                <a:gd name="connsiteX556" fmla="*/ 18762 w 19998"/>
                <a:gd name="connsiteY556" fmla="*/ 4108 h 19998"/>
                <a:gd name="connsiteX557" fmla="*/ 18778 w 19998"/>
                <a:gd name="connsiteY557" fmla="*/ 4148 h 19998"/>
                <a:gd name="connsiteX558" fmla="*/ 18821 w 19998"/>
                <a:gd name="connsiteY558" fmla="*/ 4131 h 19998"/>
                <a:gd name="connsiteX559" fmla="*/ 18943 w 19998"/>
                <a:gd name="connsiteY559" fmla="*/ 4333 h 19998"/>
                <a:gd name="connsiteX560" fmla="*/ 19047 w 19998"/>
                <a:gd name="connsiteY560" fmla="*/ 4333 h 19998"/>
                <a:gd name="connsiteX561" fmla="*/ 19064 w 19998"/>
                <a:gd name="connsiteY561" fmla="*/ 4392 h 19998"/>
                <a:gd name="connsiteX562" fmla="*/ 19152 w 19998"/>
                <a:gd name="connsiteY562" fmla="*/ 4392 h 19998"/>
                <a:gd name="connsiteX563" fmla="*/ 19152 w 19998"/>
                <a:gd name="connsiteY563" fmla="*/ 4373 h 19998"/>
                <a:gd name="connsiteX564" fmla="*/ 19212 w 19998"/>
                <a:gd name="connsiteY564" fmla="*/ 4373 h 19998"/>
                <a:gd name="connsiteX565" fmla="*/ 19212 w 19998"/>
                <a:gd name="connsiteY565" fmla="*/ 4392 h 19998"/>
                <a:gd name="connsiteX566" fmla="*/ 19317 w 19998"/>
                <a:gd name="connsiteY566" fmla="*/ 4333 h 19998"/>
                <a:gd name="connsiteX567" fmla="*/ 19417 w 19998"/>
                <a:gd name="connsiteY567" fmla="*/ 4392 h 19998"/>
                <a:gd name="connsiteX568" fmla="*/ 19443 w 19998"/>
                <a:gd name="connsiteY568" fmla="*/ 4373 h 19998"/>
                <a:gd name="connsiteX569" fmla="*/ 19500 w 19998"/>
                <a:gd name="connsiteY569" fmla="*/ 4373 h 19998"/>
                <a:gd name="connsiteX570" fmla="*/ 19521 w 19998"/>
                <a:gd name="connsiteY570" fmla="*/ 4352 h 19998"/>
                <a:gd name="connsiteX571" fmla="*/ 19998 w 19998"/>
                <a:gd name="connsiteY571" fmla="*/ 4512 h 19998"/>
                <a:gd name="connsiteX572" fmla="*/ 19750 w 19998"/>
                <a:gd name="connsiteY572" fmla="*/ 4939 h 19998"/>
                <a:gd name="connsiteX573" fmla="*/ 19712 w 19998"/>
                <a:gd name="connsiteY573" fmla="*/ 4939 h 19998"/>
                <a:gd name="connsiteX574" fmla="*/ 19686 w 19998"/>
                <a:gd name="connsiteY574" fmla="*/ 5003 h 19998"/>
                <a:gd name="connsiteX575" fmla="*/ 19645 w 19998"/>
                <a:gd name="connsiteY575" fmla="*/ 5003 h 19998"/>
                <a:gd name="connsiteX576" fmla="*/ 19131 w 19998"/>
                <a:gd name="connsiteY576" fmla="*/ 6512 h 19998"/>
                <a:gd name="connsiteX577" fmla="*/ 19236 w 19998"/>
                <a:gd name="connsiteY577" fmla="*/ 7750 h 19998"/>
                <a:gd name="connsiteX578" fmla="*/ 19212 w 19998"/>
                <a:gd name="connsiteY578" fmla="*/ 7750 h 19998"/>
                <a:gd name="connsiteX579" fmla="*/ 19090 w 19998"/>
                <a:gd name="connsiteY579" fmla="*/ 7870 h 19998"/>
                <a:gd name="connsiteX580" fmla="*/ 19152 w 19998"/>
                <a:gd name="connsiteY580" fmla="*/ 7853 h 19998"/>
                <a:gd name="connsiteX581" fmla="*/ 19064 w 19998"/>
                <a:gd name="connsiteY581" fmla="*/ 7973 h 19998"/>
                <a:gd name="connsiteX582" fmla="*/ 18983 w 19998"/>
                <a:gd name="connsiteY582" fmla="*/ 7973 h 19998"/>
                <a:gd name="connsiteX583" fmla="*/ 18714 w 19998"/>
                <a:gd name="connsiteY583" fmla="*/ 8135 h 19998"/>
                <a:gd name="connsiteX584" fmla="*/ 18695 w 19998"/>
                <a:gd name="connsiteY584" fmla="*/ 8093 h 19998"/>
                <a:gd name="connsiteX585" fmla="*/ 18614 w 19998"/>
                <a:gd name="connsiteY585" fmla="*/ 7997 h 19998"/>
                <a:gd name="connsiteX586" fmla="*/ 18304 w 19998"/>
                <a:gd name="connsiteY58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74 w 19998"/>
                <a:gd name="connsiteY174" fmla="*/ 18513 h 19998"/>
                <a:gd name="connsiteX175" fmla="*/ 12115 w 19998"/>
                <a:gd name="connsiteY175" fmla="*/ 18550 h 19998"/>
                <a:gd name="connsiteX176" fmla="*/ 12196 w 19998"/>
                <a:gd name="connsiteY176" fmla="*/ 18837 h 19998"/>
                <a:gd name="connsiteX177" fmla="*/ 12255 w 19998"/>
                <a:gd name="connsiteY177" fmla="*/ 19528 h 19998"/>
                <a:gd name="connsiteX178" fmla="*/ 12379 w 19998"/>
                <a:gd name="connsiteY178" fmla="*/ 19570 h 19998"/>
                <a:gd name="connsiteX179" fmla="*/ 12360 w 19998"/>
                <a:gd name="connsiteY179" fmla="*/ 19650 h 19998"/>
                <a:gd name="connsiteX180" fmla="*/ 12443 w 19998"/>
                <a:gd name="connsiteY180" fmla="*/ 19749 h 19998"/>
                <a:gd name="connsiteX181" fmla="*/ 12279 w 19998"/>
                <a:gd name="connsiteY181" fmla="*/ 19772 h 19998"/>
                <a:gd name="connsiteX182" fmla="*/ 12215 w 19998"/>
                <a:gd name="connsiteY182" fmla="*/ 19669 h 19998"/>
                <a:gd name="connsiteX183" fmla="*/ 12158 w 19998"/>
                <a:gd name="connsiteY183" fmla="*/ 19690 h 19998"/>
                <a:gd name="connsiteX184" fmla="*/ 12158 w 19998"/>
                <a:gd name="connsiteY184" fmla="*/ 19669 h 19998"/>
                <a:gd name="connsiteX185" fmla="*/ 12010 w 19998"/>
                <a:gd name="connsiteY185" fmla="*/ 19669 h 19998"/>
                <a:gd name="connsiteX186" fmla="*/ 12010 w 19998"/>
                <a:gd name="connsiteY186" fmla="*/ 19706 h 19998"/>
                <a:gd name="connsiteX187" fmla="*/ 11927 w 19998"/>
                <a:gd name="connsiteY187" fmla="*/ 19690 h 19998"/>
                <a:gd name="connsiteX188" fmla="*/ 11905 w 19998"/>
                <a:gd name="connsiteY188" fmla="*/ 19706 h 19998"/>
                <a:gd name="connsiteX189" fmla="*/ 11741 w 19998"/>
                <a:gd name="connsiteY189" fmla="*/ 19810 h 19998"/>
                <a:gd name="connsiteX190" fmla="*/ 11577 w 19998"/>
                <a:gd name="connsiteY190" fmla="*/ 19810 h 19998"/>
                <a:gd name="connsiteX191" fmla="*/ 11577 w 19998"/>
                <a:gd name="connsiteY191" fmla="*/ 19875 h 19998"/>
                <a:gd name="connsiteX192" fmla="*/ 11553 w 19998"/>
                <a:gd name="connsiteY192" fmla="*/ 19875 h 19998"/>
                <a:gd name="connsiteX193" fmla="*/ 11577 w 19998"/>
                <a:gd name="connsiteY193" fmla="*/ 19972 h 19998"/>
                <a:gd name="connsiteX194" fmla="*/ 11388 w 19998"/>
                <a:gd name="connsiteY194" fmla="*/ 19934 h 19998"/>
                <a:gd name="connsiteX195" fmla="*/ 11348 w 19998"/>
                <a:gd name="connsiteY195" fmla="*/ 19998 h 19998"/>
                <a:gd name="connsiteX196" fmla="*/ 10645 w 19998"/>
                <a:gd name="connsiteY196" fmla="*/ 19810 h 19998"/>
                <a:gd name="connsiteX197" fmla="*/ 10441 w 19998"/>
                <a:gd name="connsiteY197" fmla="*/ 19955 h 19998"/>
                <a:gd name="connsiteX198" fmla="*/ 10295 w 19998"/>
                <a:gd name="connsiteY198" fmla="*/ 19732 h 19998"/>
                <a:gd name="connsiteX199" fmla="*/ 9964 w 19998"/>
                <a:gd name="connsiteY199" fmla="*/ 19626 h 19998"/>
                <a:gd name="connsiteX200" fmla="*/ 9990 w 19998"/>
                <a:gd name="connsiteY200" fmla="*/ 19467 h 19998"/>
                <a:gd name="connsiteX201" fmla="*/ 9533 w 19998"/>
                <a:gd name="connsiteY201" fmla="*/ 19262 h 19998"/>
                <a:gd name="connsiteX202" fmla="*/ 9452 w 19998"/>
                <a:gd name="connsiteY202" fmla="*/ 19368 h 19998"/>
                <a:gd name="connsiteX203" fmla="*/ 9288 w 19998"/>
                <a:gd name="connsiteY203" fmla="*/ 19076 h 19998"/>
                <a:gd name="connsiteX204" fmla="*/ 8935 w 19998"/>
                <a:gd name="connsiteY204" fmla="*/ 19076 h 19998"/>
                <a:gd name="connsiteX205" fmla="*/ 8478 w 19998"/>
                <a:gd name="connsiteY205" fmla="*/ 18837 h 19998"/>
                <a:gd name="connsiteX206" fmla="*/ 8357 w 19998"/>
                <a:gd name="connsiteY206" fmla="*/ 18820 h 19998"/>
                <a:gd name="connsiteX207" fmla="*/ 8169 w 19998"/>
                <a:gd name="connsiteY207" fmla="*/ 18773 h 19998"/>
                <a:gd name="connsiteX208" fmla="*/ 8128 w 19998"/>
                <a:gd name="connsiteY208" fmla="*/ 18820 h 19998"/>
                <a:gd name="connsiteX209" fmla="*/ 8128 w 19998"/>
                <a:gd name="connsiteY209" fmla="*/ 18957 h 19998"/>
                <a:gd name="connsiteX210" fmla="*/ 8150 w 19998"/>
                <a:gd name="connsiteY210" fmla="*/ 19142 h 19998"/>
                <a:gd name="connsiteX211" fmla="*/ 8007 w 19998"/>
                <a:gd name="connsiteY211" fmla="*/ 19119 h 19998"/>
                <a:gd name="connsiteX212" fmla="*/ 7676 w 19998"/>
                <a:gd name="connsiteY212" fmla="*/ 19119 h 19998"/>
                <a:gd name="connsiteX213" fmla="*/ 7511 w 19998"/>
                <a:gd name="connsiteY213" fmla="*/ 19159 h 19998"/>
                <a:gd name="connsiteX214" fmla="*/ 6892 w 19998"/>
                <a:gd name="connsiteY214" fmla="*/ 19102 h 19998"/>
                <a:gd name="connsiteX215" fmla="*/ 6730 w 19998"/>
                <a:gd name="connsiteY215" fmla="*/ 18877 h 19998"/>
                <a:gd name="connsiteX216" fmla="*/ 6599 w 19998"/>
                <a:gd name="connsiteY216" fmla="*/ 18837 h 19998"/>
                <a:gd name="connsiteX217" fmla="*/ 6478 w 19998"/>
                <a:gd name="connsiteY217" fmla="*/ 18731 h 19998"/>
                <a:gd name="connsiteX218" fmla="*/ 6254 w 19998"/>
                <a:gd name="connsiteY218" fmla="*/ 18858 h 19998"/>
                <a:gd name="connsiteX219" fmla="*/ 6149 w 19998"/>
                <a:gd name="connsiteY219" fmla="*/ 18773 h 19998"/>
                <a:gd name="connsiteX220" fmla="*/ 6066 w 19998"/>
                <a:gd name="connsiteY220" fmla="*/ 18877 h 19998"/>
                <a:gd name="connsiteX221" fmla="*/ 5861 w 19998"/>
                <a:gd name="connsiteY221" fmla="*/ 18632 h 19998"/>
                <a:gd name="connsiteX222" fmla="*/ 5732 w 19998"/>
                <a:gd name="connsiteY222" fmla="*/ 18447 h 19998"/>
                <a:gd name="connsiteX223" fmla="*/ 5075 w 19998"/>
                <a:gd name="connsiteY223" fmla="*/ 18310 h 19998"/>
                <a:gd name="connsiteX224" fmla="*/ 4806 w 19998"/>
                <a:gd name="connsiteY224" fmla="*/ 18165 h 19998"/>
                <a:gd name="connsiteX225" fmla="*/ 4725 w 19998"/>
                <a:gd name="connsiteY225" fmla="*/ 18247 h 19998"/>
                <a:gd name="connsiteX226" fmla="*/ 4515 w 19998"/>
                <a:gd name="connsiteY226" fmla="*/ 18101 h 19998"/>
                <a:gd name="connsiteX227" fmla="*/ 4684 w 19998"/>
                <a:gd name="connsiteY227" fmla="*/ 17737 h 19998"/>
                <a:gd name="connsiteX228" fmla="*/ 4415 w 19998"/>
                <a:gd name="connsiteY228" fmla="*/ 17634 h 19998"/>
                <a:gd name="connsiteX229" fmla="*/ 4294 w 19998"/>
                <a:gd name="connsiteY229" fmla="*/ 17594 h 19998"/>
                <a:gd name="connsiteX230" fmla="*/ 4103 w 19998"/>
                <a:gd name="connsiteY230" fmla="*/ 17617 h 19998"/>
                <a:gd name="connsiteX231" fmla="*/ 4063 w 19998"/>
                <a:gd name="connsiteY231" fmla="*/ 17495 h 19998"/>
                <a:gd name="connsiteX232" fmla="*/ 4025 w 19998"/>
                <a:gd name="connsiteY232" fmla="*/ 17432 h 19998"/>
                <a:gd name="connsiteX233" fmla="*/ 4251 w 19998"/>
                <a:gd name="connsiteY233" fmla="*/ 17389 h 19998"/>
                <a:gd name="connsiteX234" fmla="*/ 4251 w 19998"/>
                <a:gd name="connsiteY234" fmla="*/ 17373 h 19998"/>
                <a:gd name="connsiteX235" fmla="*/ 4499 w 19998"/>
                <a:gd name="connsiteY235" fmla="*/ 17084 h 19998"/>
                <a:gd name="connsiteX236" fmla="*/ 5037 w 19998"/>
                <a:gd name="connsiteY236" fmla="*/ 14969 h 19998"/>
                <a:gd name="connsiteX237" fmla="*/ 5011 w 19998"/>
                <a:gd name="connsiteY237" fmla="*/ 14767 h 19998"/>
                <a:gd name="connsiteX238" fmla="*/ 5218 w 19998"/>
                <a:gd name="connsiteY238" fmla="*/ 14525 h 19998"/>
                <a:gd name="connsiteX239" fmla="*/ 5427 w 19998"/>
                <a:gd name="connsiteY239" fmla="*/ 14583 h 19998"/>
                <a:gd name="connsiteX240" fmla="*/ 5444 w 19998"/>
                <a:gd name="connsiteY240" fmla="*/ 14525 h 19998"/>
                <a:gd name="connsiteX241" fmla="*/ 5387 w 19998"/>
                <a:gd name="connsiteY241" fmla="*/ 14464 h 19998"/>
                <a:gd name="connsiteX242" fmla="*/ 5427 w 19998"/>
                <a:gd name="connsiteY242" fmla="*/ 14485 h 19998"/>
                <a:gd name="connsiteX243" fmla="*/ 5427 w 19998"/>
                <a:gd name="connsiteY243" fmla="*/ 14464 h 19998"/>
                <a:gd name="connsiteX244" fmla="*/ 5218 w 19998"/>
                <a:gd name="connsiteY244" fmla="*/ 14318 h 19998"/>
                <a:gd name="connsiteX245" fmla="*/ 5075 w 19998"/>
                <a:gd name="connsiteY245" fmla="*/ 14647 h 19998"/>
                <a:gd name="connsiteX246" fmla="*/ 5037 w 19998"/>
                <a:gd name="connsiteY246" fmla="*/ 14623 h 19998"/>
                <a:gd name="connsiteX247" fmla="*/ 5427 w 19998"/>
                <a:gd name="connsiteY247" fmla="*/ 12509 h 19998"/>
                <a:gd name="connsiteX248" fmla="*/ 5470 w 19998"/>
                <a:gd name="connsiteY248" fmla="*/ 12492 h 19998"/>
                <a:gd name="connsiteX249" fmla="*/ 5511 w 19998"/>
                <a:gd name="connsiteY249" fmla="*/ 12548 h 19998"/>
                <a:gd name="connsiteX250" fmla="*/ 5961 w 19998"/>
                <a:gd name="connsiteY250" fmla="*/ 13284 h 19998"/>
                <a:gd name="connsiteX251" fmla="*/ 6352 w 19998"/>
                <a:gd name="connsiteY251" fmla="*/ 14017 h 19998"/>
                <a:gd name="connsiteX252" fmla="*/ 6352 w 19998"/>
                <a:gd name="connsiteY252" fmla="*/ 13808 h 19998"/>
                <a:gd name="connsiteX253" fmla="*/ 6001 w 19998"/>
                <a:gd name="connsiteY253" fmla="*/ 13058 h 19998"/>
                <a:gd name="connsiteX254" fmla="*/ 5675 w 19998"/>
                <a:gd name="connsiteY254" fmla="*/ 12532 h 19998"/>
                <a:gd name="connsiteX255" fmla="*/ 5551 w 19998"/>
                <a:gd name="connsiteY255" fmla="*/ 12410 h 19998"/>
                <a:gd name="connsiteX256" fmla="*/ 5258 w 19998"/>
                <a:gd name="connsiteY256" fmla="*/ 12227 h 19998"/>
                <a:gd name="connsiteX257" fmla="*/ 5242 w 19998"/>
                <a:gd name="connsiteY257" fmla="*/ 12243 h 19998"/>
                <a:gd name="connsiteX258" fmla="*/ 5175 w 19998"/>
                <a:gd name="connsiteY258" fmla="*/ 11961 h 19998"/>
                <a:gd name="connsiteX259" fmla="*/ 5363 w 19998"/>
                <a:gd name="connsiteY259" fmla="*/ 11961 h 19998"/>
                <a:gd name="connsiteX260" fmla="*/ 5487 w 19998"/>
                <a:gd name="connsiteY260" fmla="*/ 11653 h 19998"/>
                <a:gd name="connsiteX261" fmla="*/ 5470 w 19998"/>
                <a:gd name="connsiteY261" fmla="*/ 11653 h 19998"/>
                <a:gd name="connsiteX262" fmla="*/ 5470 w 19998"/>
                <a:gd name="connsiteY262" fmla="*/ 11637 h 19998"/>
                <a:gd name="connsiteX263" fmla="*/ 5444 w 19998"/>
                <a:gd name="connsiteY263" fmla="*/ 11268 h 19998"/>
                <a:gd name="connsiteX264" fmla="*/ 5339 w 19998"/>
                <a:gd name="connsiteY264" fmla="*/ 11146 h 19998"/>
                <a:gd name="connsiteX265" fmla="*/ 5251 w 19998"/>
                <a:gd name="connsiteY265" fmla="*/ 10849 h 19998"/>
                <a:gd name="connsiteX266" fmla="*/ 4784 w 19998"/>
                <a:gd name="connsiteY266" fmla="*/ 10539 h 19998"/>
                <a:gd name="connsiteX267" fmla="*/ 4603 w 19998"/>
                <a:gd name="connsiteY267" fmla="*/ 10497 h 19998"/>
                <a:gd name="connsiteX268" fmla="*/ 4620 w 19998"/>
                <a:gd name="connsiteY268" fmla="*/ 10476 h 19998"/>
                <a:gd name="connsiteX269" fmla="*/ 3877 w 19998"/>
                <a:gd name="connsiteY269" fmla="*/ 9395 h 19998"/>
                <a:gd name="connsiteX270" fmla="*/ 3941 w 19998"/>
                <a:gd name="connsiteY270" fmla="*/ 9353 h 19998"/>
                <a:gd name="connsiteX271" fmla="*/ 3918 w 19998"/>
                <a:gd name="connsiteY271" fmla="*/ 9353 h 19998"/>
                <a:gd name="connsiteX272" fmla="*/ 4168 w 19998"/>
                <a:gd name="connsiteY272" fmla="*/ 9071 h 19998"/>
                <a:gd name="connsiteX273" fmla="*/ 3753 w 19998"/>
                <a:gd name="connsiteY273" fmla="*/ 8829 h 19998"/>
                <a:gd name="connsiteX274" fmla="*/ 3899 w 19998"/>
                <a:gd name="connsiteY274" fmla="*/ 8645 h 19998"/>
                <a:gd name="connsiteX275" fmla="*/ 3899 w 19998"/>
                <a:gd name="connsiteY275" fmla="*/ 8521 h 19998"/>
                <a:gd name="connsiteX276" fmla="*/ 4472 w 19998"/>
                <a:gd name="connsiteY276" fmla="*/ 8666 h 19998"/>
                <a:gd name="connsiteX277" fmla="*/ 3877 w 19998"/>
                <a:gd name="connsiteY277" fmla="*/ 8457 h 19998"/>
                <a:gd name="connsiteX278" fmla="*/ 3689 w 19998"/>
                <a:gd name="connsiteY278" fmla="*/ 8587 h 19998"/>
                <a:gd name="connsiteX279" fmla="*/ 3360 w 19998"/>
                <a:gd name="connsiteY279" fmla="*/ 8401 h 19998"/>
                <a:gd name="connsiteX280" fmla="*/ 3303 w 19998"/>
                <a:gd name="connsiteY280" fmla="*/ 8239 h 19998"/>
                <a:gd name="connsiteX281" fmla="*/ 3465 w 19998"/>
                <a:gd name="connsiteY281" fmla="*/ 8077 h 19998"/>
                <a:gd name="connsiteX282" fmla="*/ 3344 w 19998"/>
                <a:gd name="connsiteY282" fmla="*/ 7910 h 19998"/>
                <a:gd name="connsiteX283" fmla="*/ 2844 w 19998"/>
                <a:gd name="connsiteY283" fmla="*/ 7933 h 19998"/>
                <a:gd name="connsiteX284" fmla="*/ 3115 w 19998"/>
                <a:gd name="connsiteY284" fmla="*/ 7651 h 19998"/>
                <a:gd name="connsiteX285" fmla="*/ 2477 w 19998"/>
                <a:gd name="connsiteY285" fmla="*/ 7750 h 19998"/>
                <a:gd name="connsiteX286" fmla="*/ 2477 w 19998"/>
                <a:gd name="connsiteY286" fmla="*/ 7973 h 19998"/>
                <a:gd name="connsiteX287" fmla="*/ 2127 w 19998"/>
                <a:gd name="connsiteY287" fmla="*/ 7442 h 19998"/>
                <a:gd name="connsiteX288" fmla="*/ 1831 w 19998"/>
                <a:gd name="connsiteY288" fmla="*/ 7261 h 19998"/>
                <a:gd name="connsiteX289" fmla="*/ 1260 w 19998"/>
                <a:gd name="connsiteY289" fmla="*/ 6996 h 19998"/>
                <a:gd name="connsiteX290" fmla="*/ 1276 w 19998"/>
                <a:gd name="connsiteY290" fmla="*/ 6975 h 19998"/>
                <a:gd name="connsiteX291" fmla="*/ 1260 w 19998"/>
                <a:gd name="connsiteY291" fmla="*/ 6958 h 19998"/>
                <a:gd name="connsiteX292" fmla="*/ 1172 w 19998"/>
                <a:gd name="connsiteY292" fmla="*/ 6892 h 19998"/>
                <a:gd name="connsiteX293" fmla="*/ 886 w 19998"/>
                <a:gd name="connsiteY293" fmla="*/ 6975 h 19998"/>
                <a:gd name="connsiteX294" fmla="*/ 679 w 19998"/>
                <a:gd name="connsiteY294" fmla="*/ 7099 h 19998"/>
                <a:gd name="connsiteX295" fmla="*/ 533 w 19998"/>
                <a:gd name="connsiteY295" fmla="*/ 7078 h 19998"/>
                <a:gd name="connsiteX296" fmla="*/ 533 w 19998"/>
                <a:gd name="connsiteY296" fmla="*/ 7022 h 19998"/>
                <a:gd name="connsiteX297" fmla="*/ 574 w 19998"/>
                <a:gd name="connsiteY297" fmla="*/ 6996 h 19998"/>
                <a:gd name="connsiteX298" fmla="*/ 305 w 19998"/>
                <a:gd name="connsiteY298" fmla="*/ 6568 h 19998"/>
                <a:gd name="connsiteX299" fmla="*/ 264 w 19998"/>
                <a:gd name="connsiteY299" fmla="*/ 6594 h 19998"/>
                <a:gd name="connsiteX300" fmla="*/ 164 w 19998"/>
                <a:gd name="connsiteY300" fmla="*/ 6528 h 19998"/>
                <a:gd name="connsiteX301" fmla="*/ 0 w 19998"/>
                <a:gd name="connsiteY301" fmla="*/ 6490 h 19998"/>
                <a:gd name="connsiteX302" fmla="*/ 17 w 19998"/>
                <a:gd name="connsiteY302" fmla="*/ 6465 h 19998"/>
                <a:gd name="connsiteX303" fmla="*/ 57 w 19998"/>
                <a:gd name="connsiteY303" fmla="*/ 6465 h 19998"/>
                <a:gd name="connsiteX304" fmla="*/ 695 w 19998"/>
                <a:gd name="connsiteY304" fmla="*/ 6408 h 19998"/>
                <a:gd name="connsiteX305" fmla="*/ 760 w 19998"/>
                <a:gd name="connsiteY305" fmla="*/ 6262 h 19998"/>
                <a:gd name="connsiteX306" fmla="*/ 433 w 19998"/>
                <a:gd name="connsiteY306" fmla="*/ 6084 h 19998"/>
                <a:gd name="connsiteX307" fmla="*/ 348 w 19998"/>
                <a:gd name="connsiteY307" fmla="*/ 6204 h 19998"/>
                <a:gd name="connsiteX308" fmla="*/ 329 w 19998"/>
                <a:gd name="connsiteY308" fmla="*/ 6204 h 19998"/>
                <a:gd name="connsiteX309" fmla="*/ 305 w 19998"/>
                <a:gd name="connsiteY309" fmla="*/ 6060 h 19998"/>
                <a:gd name="connsiteX310" fmla="*/ 348 w 19998"/>
                <a:gd name="connsiteY310" fmla="*/ 6044 h 19998"/>
                <a:gd name="connsiteX311" fmla="*/ 348 w 19998"/>
                <a:gd name="connsiteY311" fmla="*/ 5997 h 19998"/>
                <a:gd name="connsiteX312" fmla="*/ 248 w 19998"/>
                <a:gd name="connsiteY312" fmla="*/ 5997 h 19998"/>
                <a:gd name="connsiteX313" fmla="*/ 221 w 19998"/>
                <a:gd name="connsiteY313" fmla="*/ 5938 h 19998"/>
                <a:gd name="connsiteX314" fmla="*/ 329 w 19998"/>
                <a:gd name="connsiteY314" fmla="*/ 5938 h 19998"/>
                <a:gd name="connsiteX315" fmla="*/ 348 w 19998"/>
                <a:gd name="connsiteY315" fmla="*/ 5818 h 19998"/>
                <a:gd name="connsiteX316" fmla="*/ 391 w 19998"/>
                <a:gd name="connsiteY316" fmla="*/ 5818 h 19998"/>
                <a:gd name="connsiteX317" fmla="*/ 369 w 19998"/>
                <a:gd name="connsiteY317" fmla="*/ 5917 h 19998"/>
                <a:gd name="connsiteX318" fmla="*/ 433 w 19998"/>
                <a:gd name="connsiteY318" fmla="*/ 5877 h 19998"/>
                <a:gd name="connsiteX319" fmla="*/ 433 w 19998"/>
                <a:gd name="connsiteY319" fmla="*/ 5898 h 19998"/>
                <a:gd name="connsiteX320" fmla="*/ 410 w 19998"/>
                <a:gd name="connsiteY320" fmla="*/ 5917 h 19998"/>
                <a:gd name="connsiteX321" fmla="*/ 555 w 19998"/>
                <a:gd name="connsiteY321" fmla="*/ 5938 h 19998"/>
                <a:gd name="connsiteX322" fmla="*/ 555 w 19998"/>
                <a:gd name="connsiteY322" fmla="*/ 5955 h 19998"/>
                <a:gd name="connsiteX323" fmla="*/ 738 w 19998"/>
                <a:gd name="connsiteY323" fmla="*/ 5938 h 19998"/>
                <a:gd name="connsiteX324" fmla="*/ 695 w 19998"/>
                <a:gd name="connsiteY324" fmla="*/ 5835 h 19998"/>
                <a:gd name="connsiteX325" fmla="*/ 655 w 19998"/>
                <a:gd name="connsiteY325" fmla="*/ 5835 h 19998"/>
                <a:gd name="connsiteX326" fmla="*/ 598 w 19998"/>
                <a:gd name="connsiteY326" fmla="*/ 5736 h 19998"/>
                <a:gd name="connsiteX327" fmla="*/ 141 w 19998"/>
                <a:gd name="connsiteY327" fmla="*/ 5778 h 19998"/>
                <a:gd name="connsiteX328" fmla="*/ 141 w 19998"/>
                <a:gd name="connsiteY328" fmla="*/ 5795 h 19998"/>
                <a:gd name="connsiteX329" fmla="*/ 17 w 19998"/>
                <a:gd name="connsiteY329" fmla="*/ 5818 h 19998"/>
                <a:gd name="connsiteX330" fmla="*/ 141 w 19998"/>
                <a:gd name="connsiteY330" fmla="*/ 5287 h 19998"/>
                <a:gd name="connsiteX331" fmla="*/ 181 w 19998"/>
                <a:gd name="connsiteY331" fmla="*/ 5268 h 19998"/>
                <a:gd name="connsiteX332" fmla="*/ 348 w 19998"/>
                <a:gd name="connsiteY332" fmla="*/ 5247 h 19998"/>
                <a:gd name="connsiteX333" fmla="*/ 450 w 19998"/>
                <a:gd name="connsiteY333" fmla="*/ 5149 h 19998"/>
                <a:gd name="connsiteX334" fmla="*/ 617 w 19998"/>
                <a:gd name="connsiteY334" fmla="*/ 5149 h 19998"/>
                <a:gd name="connsiteX335" fmla="*/ 803 w 19998"/>
                <a:gd name="connsiteY335" fmla="*/ 5085 h 19998"/>
                <a:gd name="connsiteX336" fmla="*/ 826 w 19998"/>
                <a:gd name="connsiteY336" fmla="*/ 5106 h 19998"/>
                <a:gd name="connsiteX337" fmla="*/ 803 w 19998"/>
                <a:gd name="connsiteY337" fmla="*/ 5149 h 19998"/>
                <a:gd name="connsiteX338" fmla="*/ 1276 w 19998"/>
                <a:gd name="connsiteY338" fmla="*/ 5022 h 19998"/>
                <a:gd name="connsiteX339" fmla="*/ 1276 w 19998"/>
                <a:gd name="connsiteY339" fmla="*/ 5003 h 19998"/>
                <a:gd name="connsiteX340" fmla="*/ 1276 w 19998"/>
                <a:gd name="connsiteY340" fmla="*/ 5022 h 19998"/>
                <a:gd name="connsiteX341" fmla="*/ 1298 w 19998"/>
                <a:gd name="connsiteY341" fmla="*/ 5022 h 19998"/>
                <a:gd name="connsiteX342" fmla="*/ 1341 w 19998"/>
                <a:gd name="connsiteY342" fmla="*/ 5165 h 19998"/>
                <a:gd name="connsiteX343" fmla="*/ 1524 w 19998"/>
                <a:gd name="connsiteY343" fmla="*/ 5069 h 19998"/>
                <a:gd name="connsiteX344" fmla="*/ 1562 w 19998"/>
                <a:gd name="connsiteY344" fmla="*/ 5069 h 19998"/>
                <a:gd name="connsiteX345" fmla="*/ 1815 w 19998"/>
                <a:gd name="connsiteY345" fmla="*/ 5125 h 19998"/>
                <a:gd name="connsiteX346" fmla="*/ 1936 w 19998"/>
                <a:gd name="connsiteY346" fmla="*/ 5165 h 19998"/>
                <a:gd name="connsiteX347" fmla="*/ 1936 w 19998"/>
                <a:gd name="connsiteY347" fmla="*/ 5149 h 19998"/>
                <a:gd name="connsiteX348" fmla="*/ 1979 w 19998"/>
                <a:gd name="connsiteY348" fmla="*/ 5003 h 19998"/>
                <a:gd name="connsiteX349" fmla="*/ 1936 w 19998"/>
                <a:gd name="connsiteY349" fmla="*/ 4939 h 19998"/>
                <a:gd name="connsiteX350" fmla="*/ 2103 w 19998"/>
                <a:gd name="connsiteY350" fmla="*/ 4820 h 19998"/>
                <a:gd name="connsiteX351" fmla="*/ 2496 w 19998"/>
                <a:gd name="connsiteY351" fmla="*/ 4777 h 19998"/>
                <a:gd name="connsiteX352" fmla="*/ 2536 w 19998"/>
                <a:gd name="connsiteY352" fmla="*/ 4860 h 19998"/>
                <a:gd name="connsiteX353" fmla="*/ 2722 w 19998"/>
                <a:gd name="connsiteY353" fmla="*/ 4761 h 19998"/>
                <a:gd name="connsiteX354" fmla="*/ 2722 w 19998"/>
                <a:gd name="connsiteY354" fmla="*/ 4900 h 19998"/>
                <a:gd name="connsiteX355" fmla="*/ 2805 w 19998"/>
                <a:gd name="connsiteY355" fmla="*/ 4923 h 19998"/>
                <a:gd name="connsiteX356" fmla="*/ 2970 w 19998"/>
                <a:gd name="connsiteY356" fmla="*/ 5189 h 19998"/>
                <a:gd name="connsiteX357" fmla="*/ 3256 w 19998"/>
                <a:gd name="connsiteY357" fmla="*/ 5673 h 19998"/>
                <a:gd name="connsiteX358" fmla="*/ 3608 w 19998"/>
                <a:gd name="connsiteY358" fmla="*/ 5391 h 19998"/>
                <a:gd name="connsiteX359" fmla="*/ 3860 w 19998"/>
                <a:gd name="connsiteY359" fmla="*/ 5268 h 19998"/>
                <a:gd name="connsiteX360" fmla="*/ 3999 w 19998"/>
                <a:gd name="connsiteY360" fmla="*/ 5534 h 19998"/>
                <a:gd name="connsiteX361" fmla="*/ 4351 w 19998"/>
                <a:gd name="connsiteY361" fmla="*/ 5351 h 19998"/>
                <a:gd name="connsiteX362" fmla="*/ 4580 w 19998"/>
                <a:gd name="connsiteY362" fmla="*/ 5268 h 19998"/>
                <a:gd name="connsiteX363" fmla="*/ 4580 w 19998"/>
                <a:gd name="connsiteY363" fmla="*/ 5471 h 19998"/>
                <a:gd name="connsiteX364" fmla="*/ 4994 w 19998"/>
                <a:gd name="connsiteY364" fmla="*/ 5449 h 19998"/>
                <a:gd name="connsiteX365" fmla="*/ 5323 w 19998"/>
                <a:gd name="connsiteY365" fmla="*/ 5471 h 19998"/>
                <a:gd name="connsiteX366" fmla="*/ 5242 w 19998"/>
                <a:gd name="connsiteY366" fmla="*/ 5407 h 19998"/>
                <a:gd name="connsiteX367" fmla="*/ 4994 w 19998"/>
                <a:gd name="connsiteY367" fmla="*/ 5003 h 19998"/>
                <a:gd name="connsiteX368" fmla="*/ 4970 w 19998"/>
                <a:gd name="connsiteY368" fmla="*/ 5003 h 19998"/>
                <a:gd name="connsiteX369" fmla="*/ 5054 w 19998"/>
                <a:gd name="connsiteY369" fmla="*/ 4618 h 19998"/>
                <a:gd name="connsiteX370" fmla="*/ 5054 w 19998"/>
                <a:gd name="connsiteY370" fmla="*/ 4601 h 19998"/>
                <a:gd name="connsiteX371" fmla="*/ 5037 w 19998"/>
                <a:gd name="connsiteY371" fmla="*/ 4618 h 19998"/>
                <a:gd name="connsiteX372" fmla="*/ 5011 w 19998"/>
                <a:gd name="connsiteY372" fmla="*/ 4131 h 19998"/>
                <a:gd name="connsiteX373" fmla="*/ 4642 w 19998"/>
                <a:gd name="connsiteY373" fmla="*/ 3335 h 19998"/>
                <a:gd name="connsiteX374" fmla="*/ 4663 w 19998"/>
                <a:gd name="connsiteY374" fmla="*/ 3092 h 19998"/>
                <a:gd name="connsiteX375" fmla="*/ 4563 w 19998"/>
                <a:gd name="connsiteY375" fmla="*/ 3050 h 19998"/>
                <a:gd name="connsiteX376" fmla="*/ 4684 w 19998"/>
                <a:gd name="connsiteY376" fmla="*/ 2947 h 19998"/>
                <a:gd name="connsiteX377" fmla="*/ 5242 w 19998"/>
                <a:gd name="connsiteY377" fmla="*/ 3092 h 19998"/>
                <a:gd name="connsiteX378" fmla="*/ 5258 w 19998"/>
                <a:gd name="connsiteY378" fmla="*/ 3029 h 19998"/>
                <a:gd name="connsiteX379" fmla="*/ 5570 w 19998"/>
                <a:gd name="connsiteY379" fmla="*/ 3050 h 19998"/>
                <a:gd name="connsiteX380" fmla="*/ 5632 w 19998"/>
                <a:gd name="connsiteY380" fmla="*/ 3252 h 19998"/>
                <a:gd name="connsiteX381" fmla="*/ 5592 w 19998"/>
                <a:gd name="connsiteY381" fmla="*/ 3252 h 19998"/>
                <a:gd name="connsiteX382" fmla="*/ 5570 w 19998"/>
                <a:gd name="connsiteY382" fmla="*/ 3316 h 19998"/>
                <a:gd name="connsiteX383" fmla="*/ 5511 w 19998"/>
                <a:gd name="connsiteY383" fmla="*/ 3316 h 19998"/>
                <a:gd name="connsiteX384" fmla="*/ 5675 w 19998"/>
                <a:gd name="connsiteY384" fmla="*/ 3800 h 19998"/>
                <a:gd name="connsiteX385" fmla="*/ 5649 w 19998"/>
                <a:gd name="connsiteY385" fmla="*/ 3826 h 19998"/>
                <a:gd name="connsiteX386" fmla="*/ 5732 w 19998"/>
                <a:gd name="connsiteY386" fmla="*/ 3842 h 19998"/>
                <a:gd name="connsiteX387" fmla="*/ 5713 w 19998"/>
                <a:gd name="connsiteY387" fmla="*/ 3842 h 19998"/>
                <a:gd name="connsiteX388" fmla="*/ 5732 w 19998"/>
                <a:gd name="connsiteY388" fmla="*/ 3882 h 19998"/>
                <a:gd name="connsiteX389" fmla="*/ 5775 w 19998"/>
                <a:gd name="connsiteY389" fmla="*/ 3882 h 19998"/>
                <a:gd name="connsiteX390" fmla="*/ 5861 w 19998"/>
                <a:gd name="connsiteY390" fmla="*/ 3762 h 19998"/>
                <a:gd name="connsiteX391" fmla="*/ 6499 w 19998"/>
                <a:gd name="connsiteY391" fmla="*/ 3906 h 19998"/>
                <a:gd name="connsiteX392" fmla="*/ 7611 w 19998"/>
                <a:gd name="connsiteY392" fmla="*/ 3826 h 19998"/>
                <a:gd name="connsiteX393" fmla="*/ 7923 w 19998"/>
                <a:gd name="connsiteY393" fmla="*/ 3722 h 19998"/>
                <a:gd name="connsiteX394" fmla="*/ 8045 w 19998"/>
                <a:gd name="connsiteY394" fmla="*/ 3703 h 19998"/>
                <a:gd name="connsiteX395" fmla="*/ 7611 w 19998"/>
                <a:gd name="connsiteY395" fmla="*/ 3600 h 19998"/>
                <a:gd name="connsiteX396" fmla="*/ 7611 w 19998"/>
                <a:gd name="connsiteY396" fmla="*/ 3581 h 19998"/>
                <a:gd name="connsiteX397" fmla="*/ 7799 w 19998"/>
                <a:gd name="connsiteY397" fmla="*/ 3092 h 19998"/>
                <a:gd name="connsiteX398" fmla="*/ 9574 w 19998"/>
                <a:gd name="connsiteY398" fmla="*/ 2317 h 19998"/>
                <a:gd name="connsiteX399" fmla="*/ 9843 w 19998"/>
                <a:gd name="connsiteY399" fmla="*/ 1993 h 19998"/>
                <a:gd name="connsiteX400" fmla="*/ 9902 w 19998"/>
                <a:gd name="connsiteY400" fmla="*/ 2051 h 19998"/>
                <a:gd name="connsiteX401" fmla="*/ 10031 w 19998"/>
                <a:gd name="connsiteY401" fmla="*/ 2051 h 19998"/>
                <a:gd name="connsiteX402" fmla="*/ 9964 w 19998"/>
                <a:gd name="connsiteY402" fmla="*/ 1972 h 19998"/>
                <a:gd name="connsiteX403" fmla="*/ 9943 w 19998"/>
                <a:gd name="connsiteY403" fmla="*/ 1993 h 19998"/>
                <a:gd name="connsiteX404" fmla="*/ 9843 w 19998"/>
                <a:gd name="connsiteY404" fmla="*/ 1645 h 19998"/>
                <a:gd name="connsiteX405" fmla="*/ 9902 w 19998"/>
                <a:gd name="connsiteY405" fmla="*/ 1645 h 19998"/>
                <a:gd name="connsiteX406" fmla="*/ 9902 w 19998"/>
                <a:gd name="connsiteY406" fmla="*/ 1628 h 19998"/>
                <a:gd name="connsiteX407" fmla="*/ 9902 w 19998"/>
                <a:gd name="connsiteY407" fmla="*/ 1607 h 19998"/>
                <a:gd name="connsiteX408" fmla="*/ 9843 w 19998"/>
                <a:gd name="connsiteY408" fmla="*/ 1542 h 19998"/>
                <a:gd name="connsiteX409" fmla="*/ 9886 w 19998"/>
                <a:gd name="connsiteY409" fmla="*/ 1260 h 19998"/>
                <a:gd name="connsiteX410" fmla="*/ 9926 w 19998"/>
                <a:gd name="connsiteY410" fmla="*/ 1243 h 19998"/>
                <a:gd name="connsiteX411" fmla="*/ 9886 w 19998"/>
                <a:gd name="connsiteY411" fmla="*/ 815 h 19998"/>
                <a:gd name="connsiteX412" fmla="*/ 9902 w 19998"/>
                <a:gd name="connsiteY412" fmla="*/ 815 h 19998"/>
                <a:gd name="connsiteX413" fmla="*/ 9886 w 19998"/>
                <a:gd name="connsiteY413" fmla="*/ 484 h 19998"/>
                <a:gd name="connsiteX414" fmla="*/ 10645 w 19998"/>
                <a:gd name="connsiteY414" fmla="*/ 186 h 19998"/>
                <a:gd name="connsiteX415" fmla="*/ 11307 w 19998"/>
                <a:gd name="connsiteY415" fmla="*/ 0 h 19998"/>
                <a:gd name="connsiteX416" fmla="*/ 11431 w 19998"/>
                <a:gd name="connsiteY416" fmla="*/ 324 h 19998"/>
                <a:gd name="connsiteX417" fmla="*/ 11431 w 19998"/>
                <a:gd name="connsiteY417" fmla="*/ 630 h 19998"/>
                <a:gd name="connsiteX418" fmla="*/ 11577 w 19998"/>
                <a:gd name="connsiteY418" fmla="*/ 630 h 19998"/>
                <a:gd name="connsiteX419" fmla="*/ 11700 w 19998"/>
                <a:gd name="connsiteY419" fmla="*/ 832 h 19998"/>
                <a:gd name="connsiteX420" fmla="*/ 11822 w 19998"/>
                <a:gd name="connsiteY420" fmla="*/ 895 h 19998"/>
                <a:gd name="connsiteX421" fmla="*/ 12158 w 19998"/>
                <a:gd name="connsiteY421" fmla="*/ 670 h 19998"/>
                <a:gd name="connsiteX422" fmla="*/ 12279 w 19998"/>
                <a:gd name="connsiteY422" fmla="*/ 792 h 19998"/>
                <a:gd name="connsiteX423" fmla="*/ 12255 w 19998"/>
                <a:gd name="connsiteY423" fmla="*/ 815 h 19998"/>
                <a:gd name="connsiteX424" fmla="*/ 12360 w 19998"/>
                <a:gd name="connsiteY424" fmla="*/ 895 h 19998"/>
                <a:gd name="connsiteX425" fmla="*/ 12360 w 19998"/>
                <a:gd name="connsiteY425" fmla="*/ 912 h 19998"/>
                <a:gd name="connsiteX426" fmla="*/ 12339 w 19998"/>
                <a:gd name="connsiteY426" fmla="*/ 935 h 19998"/>
                <a:gd name="connsiteX427" fmla="*/ 12548 w 19998"/>
                <a:gd name="connsiteY427" fmla="*/ 1342 h 19998"/>
                <a:gd name="connsiteX428" fmla="*/ 12753 w 19998"/>
                <a:gd name="connsiteY428" fmla="*/ 1260 h 19998"/>
                <a:gd name="connsiteX429" fmla="*/ 12729 w 19998"/>
                <a:gd name="connsiteY429" fmla="*/ 1363 h 19998"/>
                <a:gd name="connsiteX430" fmla="*/ 12834 w 19998"/>
                <a:gd name="connsiteY430" fmla="*/ 1323 h 19998"/>
                <a:gd name="connsiteX431" fmla="*/ 12853 w 19998"/>
                <a:gd name="connsiteY431" fmla="*/ 1342 h 19998"/>
                <a:gd name="connsiteX432" fmla="*/ 12901 w 19998"/>
                <a:gd name="connsiteY432" fmla="*/ 1342 h 19998"/>
                <a:gd name="connsiteX433" fmla="*/ 13039 w 19998"/>
                <a:gd name="connsiteY433" fmla="*/ 1769 h 19998"/>
                <a:gd name="connsiteX434" fmla="*/ 13039 w 19998"/>
                <a:gd name="connsiteY434" fmla="*/ 1751 h 19998"/>
                <a:gd name="connsiteX435" fmla="*/ 13065 w 19998"/>
                <a:gd name="connsiteY435" fmla="*/ 1751 h 19998"/>
                <a:gd name="connsiteX436" fmla="*/ 13082 w 19998"/>
                <a:gd name="connsiteY436" fmla="*/ 1671 h 19998"/>
                <a:gd name="connsiteX437" fmla="*/ 13186 w 19998"/>
                <a:gd name="connsiteY437" fmla="*/ 1645 h 19998"/>
                <a:gd name="connsiteX438" fmla="*/ 13203 w 19998"/>
                <a:gd name="connsiteY438" fmla="*/ 1671 h 19998"/>
                <a:gd name="connsiteX439" fmla="*/ 13203 w 19998"/>
                <a:gd name="connsiteY439" fmla="*/ 1645 h 19998"/>
                <a:gd name="connsiteX440" fmla="*/ 13267 w 19998"/>
                <a:gd name="connsiteY440" fmla="*/ 1645 h 19998"/>
                <a:gd name="connsiteX441" fmla="*/ 13267 w 19998"/>
                <a:gd name="connsiteY441" fmla="*/ 1671 h 19998"/>
                <a:gd name="connsiteX442" fmla="*/ 13308 w 19998"/>
                <a:gd name="connsiteY442" fmla="*/ 1687 h 19998"/>
                <a:gd name="connsiteX443" fmla="*/ 13308 w 19998"/>
                <a:gd name="connsiteY443" fmla="*/ 1711 h 19998"/>
                <a:gd name="connsiteX444" fmla="*/ 13515 w 19998"/>
                <a:gd name="connsiteY444" fmla="*/ 1628 h 19998"/>
                <a:gd name="connsiteX445" fmla="*/ 13598 w 19998"/>
                <a:gd name="connsiteY445" fmla="*/ 1751 h 19998"/>
                <a:gd name="connsiteX446" fmla="*/ 13660 w 19998"/>
                <a:gd name="connsiteY446" fmla="*/ 1769 h 19998"/>
                <a:gd name="connsiteX447" fmla="*/ 13660 w 19998"/>
                <a:gd name="connsiteY447" fmla="*/ 1833 h 19998"/>
                <a:gd name="connsiteX448" fmla="*/ 13677 w 19998"/>
                <a:gd name="connsiteY448" fmla="*/ 1833 h 19998"/>
                <a:gd name="connsiteX449" fmla="*/ 13677 w 19998"/>
                <a:gd name="connsiteY449" fmla="*/ 1849 h 19998"/>
                <a:gd name="connsiteX450" fmla="*/ 13725 w 19998"/>
                <a:gd name="connsiteY450" fmla="*/ 1849 h 19998"/>
                <a:gd name="connsiteX451" fmla="*/ 13703 w 19998"/>
                <a:gd name="connsiteY451" fmla="*/ 1833 h 19998"/>
                <a:gd name="connsiteX452" fmla="*/ 13725 w 19998"/>
                <a:gd name="connsiteY452" fmla="*/ 1791 h 19998"/>
                <a:gd name="connsiteX453" fmla="*/ 13808 w 19998"/>
                <a:gd name="connsiteY453" fmla="*/ 1873 h 19998"/>
                <a:gd name="connsiteX454" fmla="*/ 13725 w 19998"/>
                <a:gd name="connsiteY454" fmla="*/ 2155 h 19998"/>
                <a:gd name="connsiteX455" fmla="*/ 13725 w 19998"/>
                <a:gd name="connsiteY455" fmla="*/ 2138 h 19998"/>
                <a:gd name="connsiteX456" fmla="*/ 13784 w 19998"/>
                <a:gd name="connsiteY456" fmla="*/ 2155 h 19998"/>
                <a:gd name="connsiteX457" fmla="*/ 13825 w 19998"/>
                <a:gd name="connsiteY457" fmla="*/ 2301 h 19998"/>
                <a:gd name="connsiteX458" fmla="*/ 13703 w 19998"/>
                <a:gd name="connsiteY458" fmla="*/ 2420 h 19998"/>
                <a:gd name="connsiteX459" fmla="*/ 13741 w 19998"/>
                <a:gd name="connsiteY459" fmla="*/ 2463 h 19998"/>
                <a:gd name="connsiteX460" fmla="*/ 13703 w 19998"/>
                <a:gd name="connsiteY460" fmla="*/ 2503 h 19998"/>
                <a:gd name="connsiteX461" fmla="*/ 13784 w 19998"/>
                <a:gd name="connsiteY461" fmla="*/ 2519 h 19998"/>
                <a:gd name="connsiteX462" fmla="*/ 13784 w 19998"/>
                <a:gd name="connsiteY462" fmla="*/ 2540 h 19998"/>
                <a:gd name="connsiteX463" fmla="*/ 13849 w 19998"/>
                <a:gd name="connsiteY463" fmla="*/ 2540 h 19998"/>
                <a:gd name="connsiteX464" fmla="*/ 14280 w 19998"/>
                <a:gd name="connsiteY464" fmla="*/ 2540 h 19998"/>
                <a:gd name="connsiteX465" fmla="*/ 14527 w 19998"/>
                <a:gd name="connsiteY465" fmla="*/ 2437 h 19998"/>
                <a:gd name="connsiteX466" fmla="*/ 14527 w 19998"/>
                <a:gd name="connsiteY466" fmla="*/ 2218 h 19998"/>
                <a:gd name="connsiteX467" fmla="*/ 14715 w 19998"/>
                <a:gd name="connsiteY467" fmla="*/ 2051 h 19998"/>
                <a:gd name="connsiteX468" fmla="*/ 14815 w 19998"/>
                <a:gd name="connsiteY468" fmla="*/ 2115 h 19998"/>
                <a:gd name="connsiteX469" fmla="*/ 14775 w 19998"/>
                <a:gd name="connsiteY469" fmla="*/ 2138 h 19998"/>
                <a:gd name="connsiteX470" fmla="*/ 14796 w 19998"/>
                <a:gd name="connsiteY470" fmla="*/ 2218 h 19998"/>
                <a:gd name="connsiteX471" fmla="*/ 14756 w 19998"/>
                <a:gd name="connsiteY471" fmla="*/ 2195 h 19998"/>
                <a:gd name="connsiteX472" fmla="*/ 14732 w 19998"/>
                <a:gd name="connsiteY472" fmla="*/ 2218 h 19998"/>
                <a:gd name="connsiteX473" fmla="*/ 14756 w 19998"/>
                <a:gd name="connsiteY473" fmla="*/ 2237 h 19998"/>
                <a:gd name="connsiteX474" fmla="*/ 14732 w 19998"/>
                <a:gd name="connsiteY474" fmla="*/ 2275 h 19998"/>
                <a:gd name="connsiteX475" fmla="*/ 14715 w 19998"/>
                <a:gd name="connsiteY475" fmla="*/ 2275 h 19998"/>
                <a:gd name="connsiteX476" fmla="*/ 14756 w 19998"/>
                <a:gd name="connsiteY476" fmla="*/ 2341 h 19998"/>
                <a:gd name="connsiteX477" fmla="*/ 14675 w 19998"/>
                <a:gd name="connsiteY477" fmla="*/ 2519 h 19998"/>
                <a:gd name="connsiteX478" fmla="*/ 14815 w 19998"/>
                <a:gd name="connsiteY478" fmla="*/ 2622 h 19998"/>
                <a:gd name="connsiteX479" fmla="*/ 14796 w 19998"/>
                <a:gd name="connsiteY479" fmla="*/ 2904 h 19998"/>
                <a:gd name="connsiteX480" fmla="*/ 14918 w 19998"/>
                <a:gd name="connsiteY480" fmla="*/ 2904 h 19998"/>
                <a:gd name="connsiteX481" fmla="*/ 14918 w 19998"/>
                <a:gd name="connsiteY481" fmla="*/ 2867 h 19998"/>
                <a:gd name="connsiteX482" fmla="*/ 15001 w 19998"/>
                <a:gd name="connsiteY482" fmla="*/ 2888 h 19998"/>
                <a:gd name="connsiteX483" fmla="*/ 15230 w 19998"/>
                <a:gd name="connsiteY483" fmla="*/ 3074 h 19998"/>
                <a:gd name="connsiteX484" fmla="*/ 15249 w 19998"/>
                <a:gd name="connsiteY484" fmla="*/ 3050 h 19998"/>
                <a:gd name="connsiteX485" fmla="*/ 15249 w 19998"/>
                <a:gd name="connsiteY485" fmla="*/ 3114 h 19998"/>
                <a:gd name="connsiteX486" fmla="*/ 15330 w 19998"/>
                <a:gd name="connsiteY486" fmla="*/ 3114 h 19998"/>
                <a:gd name="connsiteX487" fmla="*/ 15418 w 19998"/>
                <a:gd name="connsiteY487" fmla="*/ 3114 h 19998"/>
                <a:gd name="connsiteX488" fmla="*/ 15499 w 19998"/>
                <a:gd name="connsiteY488" fmla="*/ 3196 h 19998"/>
                <a:gd name="connsiteX489" fmla="*/ 15475 w 19998"/>
                <a:gd name="connsiteY489" fmla="*/ 3252 h 19998"/>
                <a:gd name="connsiteX490" fmla="*/ 15499 w 19998"/>
                <a:gd name="connsiteY490" fmla="*/ 3295 h 19998"/>
                <a:gd name="connsiteX491" fmla="*/ 15499 w 19998"/>
                <a:gd name="connsiteY491" fmla="*/ 3276 h 19998"/>
                <a:gd name="connsiteX492" fmla="*/ 15599 w 19998"/>
                <a:gd name="connsiteY492" fmla="*/ 3276 h 19998"/>
                <a:gd name="connsiteX493" fmla="*/ 15704 w 19998"/>
                <a:gd name="connsiteY493" fmla="*/ 3374 h 19998"/>
                <a:gd name="connsiteX494" fmla="*/ 15682 w 19998"/>
                <a:gd name="connsiteY494" fmla="*/ 3414 h 19998"/>
                <a:gd name="connsiteX495" fmla="*/ 15723 w 19998"/>
                <a:gd name="connsiteY495" fmla="*/ 3478 h 19998"/>
                <a:gd name="connsiteX496" fmla="*/ 15704 w 19998"/>
                <a:gd name="connsiteY496" fmla="*/ 3497 h 19998"/>
                <a:gd name="connsiteX497" fmla="*/ 15747 w 19998"/>
                <a:gd name="connsiteY497" fmla="*/ 3534 h 19998"/>
                <a:gd name="connsiteX498" fmla="*/ 15747 w 19998"/>
                <a:gd name="connsiteY498" fmla="*/ 3518 h 19998"/>
                <a:gd name="connsiteX499" fmla="*/ 15935 w 19998"/>
                <a:gd name="connsiteY499" fmla="*/ 3478 h 19998"/>
                <a:gd name="connsiteX500" fmla="*/ 15935 w 19998"/>
                <a:gd name="connsiteY500" fmla="*/ 3518 h 19998"/>
                <a:gd name="connsiteX501" fmla="*/ 15951 w 19998"/>
                <a:gd name="connsiteY501" fmla="*/ 3518 h 19998"/>
                <a:gd name="connsiteX502" fmla="*/ 15992 w 19998"/>
                <a:gd name="connsiteY502" fmla="*/ 3414 h 19998"/>
                <a:gd name="connsiteX503" fmla="*/ 16156 w 19998"/>
                <a:gd name="connsiteY503" fmla="*/ 3414 h 19998"/>
                <a:gd name="connsiteX504" fmla="*/ 16156 w 19998"/>
                <a:gd name="connsiteY504" fmla="*/ 3374 h 19998"/>
                <a:gd name="connsiteX505" fmla="*/ 16302 w 19998"/>
                <a:gd name="connsiteY505" fmla="*/ 3436 h 19998"/>
                <a:gd name="connsiteX506" fmla="*/ 16285 w 19998"/>
                <a:gd name="connsiteY506" fmla="*/ 3454 h 19998"/>
                <a:gd name="connsiteX507" fmla="*/ 16366 w 19998"/>
                <a:gd name="connsiteY507" fmla="*/ 3518 h 19998"/>
                <a:gd name="connsiteX508" fmla="*/ 16490 w 19998"/>
                <a:gd name="connsiteY508" fmla="*/ 3518 h 19998"/>
                <a:gd name="connsiteX509" fmla="*/ 16506 w 19998"/>
                <a:gd name="connsiteY509" fmla="*/ 3600 h 19998"/>
                <a:gd name="connsiteX510" fmla="*/ 16590 w 19998"/>
                <a:gd name="connsiteY510" fmla="*/ 3624 h 19998"/>
                <a:gd name="connsiteX511" fmla="*/ 16611 w 19998"/>
                <a:gd name="connsiteY511" fmla="*/ 3581 h 19998"/>
                <a:gd name="connsiteX512" fmla="*/ 16694 w 19998"/>
                <a:gd name="connsiteY512" fmla="*/ 3600 h 19998"/>
                <a:gd name="connsiteX513" fmla="*/ 16694 w 19998"/>
                <a:gd name="connsiteY513" fmla="*/ 3560 h 19998"/>
                <a:gd name="connsiteX514" fmla="*/ 16716 w 19998"/>
                <a:gd name="connsiteY514" fmla="*/ 3560 h 19998"/>
                <a:gd name="connsiteX515" fmla="*/ 16716 w 19998"/>
                <a:gd name="connsiteY515" fmla="*/ 3518 h 19998"/>
                <a:gd name="connsiteX516" fmla="*/ 16759 w 19998"/>
                <a:gd name="connsiteY516" fmla="*/ 3497 h 19998"/>
                <a:gd name="connsiteX517" fmla="*/ 16759 w 19998"/>
                <a:gd name="connsiteY517" fmla="*/ 3478 h 19998"/>
                <a:gd name="connsiteX518" fmla="*/ 16940 w 19998"/>
                <a:gd name="connsiteY518" fmla="*/ 3478 h 19998"/>
                <a:gd name="connsiteX519" fmla="*/ 17085 w 19998"/>
                <a:gd name="connsiteY519" fmla="*/ 3560 h 19998"/>
                <a:gd name="connsiteX520" fmla="*/ 17085 w 19998"/>
                <a:gd name="connsiteY520" fmla="*/ 3534 h 19998"/>
                <a:gd name="connsiteX521" fmla="*/ 17192 w 19998"/>
                <a:gd name="connsiteY521" fmla="*/ 3518 h 19998"/>
                <a:gd name="connsiteX522" fmla="*/ 17192 w 19998"/>
                <a:gd name="connsiteY522" fmla="*/ 3534 h 19998"/>
                <a:gd name="connsiteX523" fmla="*/ 17373 w 19998"/>
                <a:gd name="connsiteY523" fmla="*/ 3640 h 19998"/>
                <a:gd name="connsiteX524" fmla="*/ 17354 w 19998"/>
                <a:gd name="connsiteY524" fmla="*/ 3663 h 19998"/>
                <a:gd name="connsiteX525" fmla="*/ 17437 w 19998"/>
                <a:gd name="connsiteY525" fmla="*/ 3783 h 19998"/>
                <a:gd name="connsiteX526" fmla="*/ 17397 w 19998"/>
                <a:gd name="connsiteY526" fmla="*/ 3783 h 19998"/>
                <a:gd name="connsiteX527" fmla="*/ 17414 w 19998"/>
                <a:gd name="connsiteY527" fmla="*/ 3826 h 19998"/>
                <a:gd name="connsiteX528" fmla="*/ 17437 w 19998"/>
                <a:gd name="connsiteY528" fmla="*/ 3826 h 19998"/>
                <a:gd name="connsiteX529" fmla="*/ 17602 w 19998"/>
                <a:gd name="connsiteY529" fmla="*/ 4028 h 19998"/>
                <a:gd name="connsiteX530" fmla="*/ 17623 w 19998"/>
                <a:gd name="connsiteY530" fmla="*/ 4091 h 19998"/>
                <a:gd name="connsiteX531" fmla="*/ 17642 w 19998"/>
                <a:gd name="connsiteY531" fmla="*/ 4091 h 19998"/>
                <a:gd name="connsiteX532" fmla="*/ 17683 w 19998"/>
                <a:gd name="connsiteY532" fmla="*/ 4211 h 19998"/>
                <a:gd name="connsiteX533" fmla="*/ 17849 w 19998"/>
                <a:gd name="connsiteY533" fmla="*/ 4211 h 19998"/>
                <a:gd name="connsiteX534" fmla="*/ 17849 w 19998"/>
                <a:gd name="connsiteY534" fmla="*/ 4171 h 19998"/>
                <a:gd name="connsiteX535" fmla="*/ 17871 w 19998"/>
                <a:gd name="connsiteY535" fmla="*/ 4171 h 19998"/>
                <a:gd name="connsiteX536" fmla="*/ 17830 w 19998"/>
                <a:gd name="connsiteY536" fmla="*/ 4091 h 19998"/>
                <a:gd name="connsiteX537" fmla="*/ 17871 w 19998"/>
                <a:gd name="connsiteY537" fmla="*/ 4065 h 19998"/>
                <a:gd name="connsiteX538" fmla="*/ 17935 w 19998"/>
                <a:gd name="connsiteY538" fmla="*/ 4091 h 19998"/>
                <a:gd name="connsiteX539" fmla="*/ 17976 w 19998"/>
                <a:gd name="connsiteY539" fmla="*/ 4065 h 19998"/>
                <a:gd name="connsiteX540" fmla="*/ 18019 w 19998"/>
                <a:gd name="connsiteY540" fmla="*/ 4091 h 19998"/>
                <a:gd name="connsiteX541" fmla="*/ 18140 w 19998"/>
                <a:gd name="connsiteY541" fmla="*/ 4131 h 19998"/>
                <a:gd name="connsiteX542" fmla="*/ 18183 w 19998"/>
                <a:gd name="connsiteY542" fmla="*/ 4293 h 19998"/>
                <a:gd name="connsiteX543" fmla="*/ 18200 w 19998"/>
                <a:gd name="connsiteY543" fmla="*/ 4293 h 19998"/>
                <a:gd name="connsiteX544" fmla="*/ 18223 w 19998"/>
                <a:gd name="connsiteY544" fmla="*/ 4211 h 19998"/>
                <a:gd name="connsiteX545" fmla="*/ 18240 w 19998"/>
                <a:gd name="connsiteY545" fmla="*/ 4211 h 19998"/>
                <a:gd name="connsiteX546" fmla="*/ 18240 w 19998"/>
                <a:gd name="connsiteY546" fmla="*/ 4230 h 19998"/>
                <a:gd name="connsiteX547" fmla="*/ 18281 w 19998"/>
                <a:gd name="connsiteY547" fmla="*/ 4230 h 19998"/>
                <a:gd name="connsiteX548" fmla="*/ 18328 w 19998"/>
                <a:gd name="connsiteY548" fmla="*/ 4270 h 19998"/>
                <a:gd name="connsiteX549" fmla="*/ 18369 w 19998"/>
                <a:gd name="connsiteY549" fmla="*/ 4253 h 19998"/>
                <a:gd name="connsiteX550" fmla="*/ 18388 w 19998"/>
                <a:gd name="connsiteY550" fmla="*/ 4270 h 19998"/>
                <a:gd name="connsiteX551" fmla="*/ 18531 w 19998"/>
                <a:gd name="connsiteY551" fmla="*/ 4253 h 19998"/>
                <a:gd name="connsiteX552" fmla="*/ 18531 w 19998"/>
                <a:gd name="connsiteY552" fmla="*/ 4270 h 19998"/>
                <a:gd name="connsiteX553" fmla="*/ 18631 w 19998"/>
                <a:gd name="connsiteY553" fmla="*/ 4211 h 19998"/>
                <a:gd name="connsiteX554" fmla="*/ 18631 w 19998"/>
                <a:gd name="connsiteY554" fmla="*/ 4131 h 19998"/>
                <a:gd name="connsiteX555" fmla="*/ 18762 w 19998"/>
                <a:gd name="connsiteY555" fmla="*/ 4108 h 19998"/>
                <a:gd name="connsiteX556" fmla="*/ 18778 w 19998"/>
                <a:gd name="connsiteY556" fmla="*/ 4148 h 19998"/>
                <a:gd name="connsiteX557" fmla="*/ 18821 w 19998"/>
                <a:gd name="connsiteY557" fmla="*/ 4131 h 19998"/>
                <a:gd name="connsiteX558" fmla="*/ 18943 w 19998"/>
                <a:gd name="connsiteY558" fmla="*/ 4333 h 19998"/>
                <a:gd name="connsiteX559" fmla="*/ 19047 w 19998"/>
                <a:gd name="connsiteY559" fmla="*/ 4333 h 19998"/>
                <a:gd name="connsiteX560" fmla="*/ 19064 w 19998"/>
                <a:gd name="connsiteY560" fmla="*/ 4392 h 19998"/>
                <a:gd name="connsiteX561" fmla="*/ 19152 w 19998"/>
                <a:gd name="connsiteY561" fmla="*/ 4392 h 19998"/>
                <a:gd name="connsiteX562" fmla="*/ 19152 w 19998"/>
                <a:gd name="connsiteY562" fmla="*/ 4373 h 19998"/>
                <a:gd name="connsiteX563" fmla="*/ 19212 w 19998"/>
                <a:gd name="connsiteY563" fmla="*/ 4373 h 19998"/>
                <a:gd name="connsiteX564" fmla="*/ 19212 w 19998"/>
                <a:gd name="connsiteY564" fmla="*/ 4392 h 19998"/>
                <a:gd name="connsiteX565" fmla="*/ 19317 w 19998"/>
                <a:gd name="connsiteY565" fmla="*/ 4333 h 19998"/>
                <a:gd name="connsiteX566" fmla="*/ 19417 w 19998"/>
                <a:gd name="connsiteY566" fmla="*/ 4392 h 19998"/>
                <a:gd name="connsiteX567" fmla="*/ 19443 w 19998"/>
                <a:gd name="connsiteY567" fmla="*/ 4373 h 19998"/>
                <a:gd name="connsiteX568" fmla="*/ 19500 w 19998"/>
                <a:gd name="connsiteY568" fmla="*/ 4373 h 19998"/>
                <a:gd name="connsiteX569" fmla="*/ 19521 w 19998"/>
                <a:gd name="connsiteY569" fmla="*/ 4352 h 19998"/>
                <a:gd name="connsiteX570" fmla="*/ 19998 w 19998"/>
                <a:gd name="connsiteY570" fmla="*/ 4512 h 19998"/>
                <a:gd name="connsiteX571" fmla="*/ 19750 w 19998"/>
                <a:gd name="connsiteY571" fmla="*/ 4939 h 19998"/>
                <a:gd name="connsiteX572" fmla="*/ 19712 w 19998"/>
                <a:gd name="connsiteY572" fmla="*/ 4939 h 19998"/>
                <a:gd name="connsiteX573" fmla="*/ 19686 w 19998"/>
                <a:gd name="connsiteY573" fmla="*/ 5003 h 19998"/>
                <a:gd name="connsiteX574" fmla="*/ 19645 w 19998"/>
                <a:gd name="connsiteY574" fmla="*/ 5003 h 19998"/>
                <a:gd name="connsiteX575" fmla="*/ 19131 w 19998"/>
                <a:gd name="connsiteY575" fmla="*/ 6512 h 19998"/>
                <a:gd name="connsiteX576" fmla="*/ 19236 w 19998"/>
                <a:gd name="connsiteY576" fmla="*/ 7750 h 19998"/>
                <a:gd name="connsiteX577" fmla="*/ 19212 w 19998"/>
                <a:gd name="connsiteY577" fmla="*/ 7750 h 19998"/>
                <a:gd name="connsiteX578" fmla="*/ 19090 w 19998"/>
                <a:gd name="connsiteY578" fmla="*/ 7870 h 19998"/>
                <a:gd name="connsiteX579" fmla="*/ 19152 w 19998"/>
                <a:gd name="connsiteY579" fmla="*/ 7853 h 19998"/>
                <a:gd name="connsiteX580" fmla="*/ 19064 w 19998"/>
                <a:gd name="connsiteY580" fmla="*/ 7973 h 19998"/>
                <a:gd name="connsiteX581" fmla="*/ 18983 w 19998"/>
                <a:gd name="connsiteY581" fmla="*/ 7973 h 19998"/>
                <a:gd name="connsiteX582" fmla="*/ 18714 w 19998"/>
                <a:gd name="connsiteY582" fmla="*/ 8135 h 19998"/>
                <a:gd name="connsiteX583" fmla="*/ 18695 w 19998"/>
                <a:gd name="connsiteY583" fmla="*/ 8093 h 19998"/>
                <a:gd name="connsiteX584" fmla="*/ 18614 w 19998"/>
                <a:gd name="connsiteY584" fmla="*/ 7997 h 19998"/>
                <a:gd name="connsiteX585" fmla="*/ 18304 w 19998"/>
                <a:gd name="connsiteY58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905 w 19998"/>
                <a:gd name="connsiteY187" fmla="*/ 19706 h 19998"/>
                <a:gd name="connsiteX188" fmla="*/ 11741 w 19998"/>
                <a:gd name="connsiteY188" fmla="*/ 19810 h 19998"/>
                <a:gd name="connsiteX189" fmla="*/ 11577 w 19998"/>
                <a:gd name="connsiteY189" fmla="*/ 19810 h 19998"/>
                <a:gd name="connsiteX190" fmla="*/ 11577 w 19998"/>
                <a:gd name="connsiteY190" fmla="*/ 19875 h 19998"/>
                <a:gd name="connsiteX191" fmla="*/ 11553 w 19998"/>
                <a:gd name="connsiteY191" fmla="*/ 19875 h 19998"/>
                <a:gd name="connsiteX192" fmla="*/ 11577 w 19998"/>
                <a:gd name="connsiteY192" fmla="*/ 19972 h 19998"/>
                <a:gd name="connsiteX193" fmla="*/ 11388 w 19998"/>
                <a:gd name="connsiteY193" fmla="*/ 19934 h 19998"/>
                <a:gd name="connsiteX194" fmla="*/ 11348 w 19998"/>
                <a:gd name="connsiteY194" fmla="*/ 19998 h 19998"/>
                <a:gd name="connsiteX195" fmla="*/ 10645 w 19998"/>
                <a:gd name="connsiteY195" fmla="*/ 19810 h 19998"/>
                <a:gd name="connsiteX196" fmla="*/ 10441 w 19998"/>
                <a:gd name="connsiteY196" fmla="*/ 19955 h 19998"/>
                <a:gd name="connsiteX197" fmla="*/ 10295 w 19998"/>
                <a:gd name="connsiteY197" fmla="*/ 19732 h 19998"/>
                <a:gd name="connsiteX198" fmla="*/ 9964 w 19998"/>
                <a:gd name="connsiteY198" fmla="*/ 19626 h 19998"/>
                <a:gd name="connsiteX199" fmla="*/ 9990 w 19998"/>
                <a:gd name="connsiteY199" fmla="*/ 19467 h 19998"/>
                <a:gd name="connsiteX200" fmla="*/ 9533 w 19998"/>
                <a:gd name="connsiteY200" fmla="*/ 19262 h 19998"/>
                <a:gd name="connsiteX201" fmla="*/ 9452 w 19998"/>
                <a:gd name="connsiteY201" fmla="*/ 19368 h 19998"/>
                <a:gd name="connsiteX202" fmla="*/ 9288 w 19998"/>
                <a:gd name="connsiteY202" fmla="*/ 19076 h 19998"/>
                <a:gd name="connsiteX203" fmla="*/ 8935 w 19998"/>
                <a:gd name="connsiteY203" fmla="*/ 19076 h 19998"/>
                <a:gd name="connsiteX204" fmla="*/ 8478 w 19998"/>
                <a:gd name="connsiteY204" fmla="*/ 18837 h 19998"/>
                <a:gd name="connsiteX205" fmla="*/ 8357 w 19998"/>
                <a:gd name="connsiteY205" fmla="*/ 18820 h 19998"/>
                <a:gd name="connsiteX206" fmla="*/ 8169 w 19998"/>
                <a:gd name="connsiteY206" fmla="*/ 18773 h 19998"/>
                <a:gd name="connsiteX207" fmla="*/ 8128 w 19998"/>
                <a:gd name="connsiteY207" fmla="*/ 18820 h 19998"/>
                <a:gd name="connsiteX208" fmla="*/ 8128 w 19998"/>
                <a:gd name="connsiteY208" fmla="*/ 18957 h 19998"/>
                <a:gd name="connsiteX209" fmla="*/ 8150 w 19998"/>
                <a:gd name="connsiteY209" fmla="*/ 19142 h 19998"/>
                <a:gd name="connsiteX210" fmla="*/ 8007 w 19998"/>
                <a:gd name="connsiteY210" fmla="*/ 19119 h 19998"/>
                <a:gd name="connsiteX211" fmla="*/ 7676 w 19998"/>
                <a:gd name="connsiteY211" fmla="*/ 19119 h 19998"/>
                <a:gd name="connsiteX212" fmla="*/ 7511 w 19998"/>
                <a:gd name="connsiteY212" fmla="*/ 19159 h 19998"/>
                <a:gd name="connsiteX213" fmla="*/ 6892 w 19998"/>
                <a:gd name="connsiteY213" fmla="*/ 19102 h 19998"/>
                <a:gd name="connsiteX214" fmla="*/ 6730 w 19998"/>
                <a:gd name="connsiteY214" fmla="*/ 18877 h 19998"/>
                <a:gd name="connsiteX215" fmla="*/ 6599 w 19998"/>
                <a:gd name="connsiteY215" fmla="*/ 18837 h 19998"/>
                <a:gd name="connsiteX216" fmla="*/ 6478 w 19998"/>
                <a:gd name="connsiteY216" fmla="*/ 18731 h 19998"/>
                <a:gd name="connsiteX217" fmla="*/ 6254 w 19998"/>
                <a:gd name="connsiteY217" fmla="*/ 18858 h 19998"/>
                <a:gd name="connsiteX218" fmla="*/ 6149 w 19998"/>
                <a:gd name="connsiteY218" fmla="*/ 18773 h 19998"/>
                <a:gd name="connsiteX219" fmla="*/ 6066 w 19998"/>
                <a:gd name="connsiteY219" fmla="*/ 18877 h 19998"/>
                <a:gd name="connsiteX220" fmla="*/ 5861 w 19998"/>
                <a:gd name="connsiteY220" fmla="*/ 18632 h 19998"/>
                <a:gd name="connsiteX221" fmla="*/ 5732 w 19998"/>
                <a:gd name="connsiteY221" fmla="*/ 18447 h 19998"/>
                <a:gd name="connsiteX222" fmla="*/ 5075 w 19998"/>
                <a:gd name="connsiteY222" fmla="*/ 18310 h 19998"/>
                <a:gd name="connsiteX223" fmla="*/ 4806 w 19998"/>
                <a:gd name="connsiteY223" fmla="*/ 18165 h 19998"/>
                <a:gd name="connsiteX224" fmla="*/ 4725 w 19998"/>
                <a:gd name="connsiteY224" fmla="*/ 18247 h 19998"/>
                <a:gd name="connsiteX225" fmla="*/ 4515 w 19998"/>
                <a:gd name="connsiteY225" fmla="*/ 18101 h 19998"/>
                <a:gd name="connsiteX226" fmla="*/ 4684 w 19998"/>
                <a:gd name="connsiteY226" fmla="*/ 17737 h 19998"/>
                <a:gd name="connsiteX227" fmla="*/ 4415 w 19998"/>
                <a:gd name="connsiteY227" fmla="*/ 17634 h 19998"/>
                <a:gd name="connsiteX228" fmla="*/ 4294 w 19998"/>
                <a:gd name="connsiteY228" fmla="*/ 17594 h 19998"/>
                <a:gd name="connsiteX229" fmla="*/ 4103 w 19998"/>
                <a:gd name="connsiteY229" fmla="*/ 17617 h 19998"/>
                <a:gd name="connsiteX230" fmla="*/ 4063 w 19998"/>
                <a:gd name="connsiteY230" fmla="*/ 17495 h 19998"/>
                <a:gd name="connsiteX231" fmla="*/ 4025 w 19998"/>
                <a:gd name="connsiteY231" fmla="*/ 17432 h 19998"/>
                <a:gd name="connsiteX232" fmla="*/ 4251 w 19998"/>
                <a:gd name="connsiteY232" fmla="*/ 17389 h 19998"/>
                <a:gd name="connsiteX233" fmla="*/ 4251 w 19998"/>
                <a:gd name="connsiteY233" fmla="*/ 17373 h 19998"/>
                <a:gd name="connsiteX234" fmla="*/ 4499 w 19998"/>
                <a:gd name="connsiteY234" fmla="*/ 17084 h 19998"/>
                <a:gd name="connsiteX235" fmla="*/ 5037 w 19998"/>
                <a:gd name="connsiteY235" fmla="*/ 14969 h 19998"/>
                <a:gd name="connsiteX236" fmla="*/ 5011 w 19998"/>
                <a:gd name="connsiteY236" fmla="*/ 14767 h 19998"/>
                <a:gd name="connsiteX237" fmla="*/ 5218 w 19998"/>
                <a:gd name="connsiteY237" fmla="*/ 14525 h 19998"/>
                <a:gd name="connsiteX238" fmla="*/ 5427 w 19998"/>
                <a:gd name="connsiteY238" fmla="*/ 14583 h 19998"/>
                <a:gd name="connsiteX239" fmla="*/ 5444 w 19998"/>
                <a:gd name="connsiteY239" fmla="*/ 14525 h 19998"/>
                <a:gd name="connsiteX240" fmla="*/ 5387 w 19998"/>
                <a:gd name="connsiteY240" fmla="*/ 14464 h 19998"/>
                <a:gd name="connsiteX241" fmla="*/ 5427 w 19998"/>
                <a:gd name="connsiteY241" fmla="*/ 14485 h 19998"/>
                <a:gd name="connsiteX242" fmla="*/ 5427 w 19998"/>
                <a:gd name="connsiteY242" fmla="*/ 14464 h 19998"/>
                <a:gd name="connsiteX243" fmla="*/ 5218 w 19998"/>
                <a:gd name="connsiteY243" fmla="*/ 14318 h 19998"/>
                <a:gd name="connsiteX244" fmla="*/ 5075 w 19998"/>
                <a:gd name="connsiteY244" fmla="*/ 14647 h 19998"/>
                <a:gd name="connsiteX245" fmla="*/ 5037 w 19998"/>
                <a:gd name="connsiteY245" fmla="*/ 14623 h 19998"/>
                <a:gd name="connsiteX246" fmla="*/ 5427 w 19998"/>
                <a:gd name="connsiteY246" fmla="*/ 12509 h 19998"/>
                <a:gd name="connsiteX247" fmla="*/ 5470 w 19998"/>
                <a:gd name="connsiteY247" fmla="*/ 12492 h 19998"/>
                <a:gd name="connsiteX248" fmla="*/ 5511 w 19998"/>
                <a:gd name="connsiteY248" fmla="*/ 12548 h 19998"/>
                <a:gd name="connsiteX249" fmla="*/ 5961 w 19998"/>
                <a:gd name="connsiteY249" fmla="*/ 13284 h 19998"/>
                <a:gd name="connsiteX250" fmla="*/ 6352 w 19998"/>
                <a:gd name="connsiteY250" fmla="*/ 14017 h 19998"/>
                <a:gd name="connsiteX251" fmla="*/ 6352 w 19998"/>
                <a:gd name="connsiteY251" fmla="*/ 13808 h 19998"/>
                <a:gd name="connsiteX252" fmla="*/ 6001 w 19998"/>
                <a:gd name="connsiteY252" fmla="*/ 13058 h 19998"/>
                <a:gd name="connsiteX253" fmla="*/ 5675 w 19998"/>
                <a:gd name="connsiteY253" fmla="*/ 12532 h 19998"/>
                <a:gd name="connsiteX254" fmla="*/ 5551 w 19998"/>
                <a:gd name="connsiteY254" fmla="*/ 12410 h 19998"/>
                <a:gd name="connsiteX255" fmla="*/ 5258 w 19998"/>
                <a:gd name="connsiteY255" fmla="*/ 12227 h 19998"/>
                <a:gd name="connsiteX256" fmla="*/ 5242 w 19998"/>
                <a:gd name="connsiteY256" fmla="*/ 12243 h 19998"/>
                <a:gd name="connsiteX257" fmla="*/ 5175 w 19998"/>
                <a:gd name="connsiteY257" fmla="*/ 11961 h 19998"/>
                <a:gd name="connsiteX258" fmla="*/ 5363 w 19998"/>
                <a:gd name="connsiteY258" fmla="*/ 11961 h 19998"/>
                <a:gd name="connsiteX259" fmla="*/ 5487 w 19998"/>
                <a:gd name="connsiteY259" fmla="*/ 11653 h 19998"/>
                <a:gd name="connsiteX260" fmla="*/ 5470 w 19998"/>
                <a:gd name="connsiteY260" fmla="*/ 11653 h 19998"/>
                <a:gd name="connsiteX261" fmla="*/ 5470 w 19998"/>
                <a:gd name="connsiteY261" fmla="*/ 11637 h 19998"/>
                <a:gd name="connsiteX262" fmla="*/ 5444 w 19998"/>
                <a:gd name="connsiteY262" fmla="*/ 11268 h 19998"/>
                <a:gd name="connsiteX263" fmla="*/ 5339 w 19998"/>
                <a:gd name="connsiteY263" fmla="*/ 11146 h 19998"/>
                <a:gd name="connsiteX264" fmla="*/ 5251 w 19998"/>
                <a:gd name="connsiteY264" fmla="*/ 10849 h 19998"/>
                <a:gd name="connsiteX265" fmla="*/ 4784 w 19998"/>
                <a:gd name="connsiteY265" fmla="*/ 10539 h 19998"/>
                <a:gd name="connsiteX266" fmla="*/ 4603 w 19998"/>
                <a:gd name="connsiteY266" fmla="*/ 10497 h 19998"/>
                <a:gd name="connsiteX267" fmla="*/ 4620 w 19998"/>
                <a:gd name="connsiteY267" fmla="*/ 10476 h 19998"/>
                <a:gd name="connsiteX268" fmla="*/ 3877 w 19998"/>
                <a:gd name="connsiteY268" fmla="*/ 9395 h 19998"/>
                <a:gd name="connsiteX269" fmla="*/ 3941 w 19998"/>
                <a:gd name="connsiteY269" fmla="*/ 9353 h 19998"/>
                <a:gd name="connsiteX270" fmla="*/ 3918 w 19998"/>
                <a:gd name="connsiteY270" fmla="*/ 9353 h 19998"/>
                <a:gd name="connsiteX271" fmla="*/ 4168 w 19998"/>
                <a:gd name="connsiteY271" fmla="*/ 9071 h 19998"/>
                <a:gd name="connsiteX272" fmla="*/ 3753 w 19998"/>
                <a:gd name="connsiteY272" fmla="*/ 8829 h 19998"/>
                <a:gd name="connsiteX273" fmla="*/ 3899 w 19998"/>
                <a:gd name="connsiteY273" fmla="*/ 8645 h 19998"/>
                <a:gd name="connsiteX274" fmla="*/ 3899 w 19998"/>
                <a:gd name="connsiteY274" fmla="*/ 8521 h 19998"/>
                <a:gd name="connsiteX275" fmla="*/ 4472 w 19998"/>
                <a:gd name="connsiteY275" fmla="*/ 8666 h 19998"/>
                <a:gd name="connsiteX276" fmla="*/ 3877 w 19998"/>
                <a:gd name="connsiteY276" fmla="*/ 8457 h 19998"/>
                <a:gd name="connsiteX277" fmla="*/ 3689 w 19998"/>
                <a:gd name="connsiteY277" fmla="*/ 8587 h 19998"/>
                <a:gd name="connsiteX278" fmla="*/ 3360 w 19998"/>
                <a:gd name="connsiteY278" fmla="*/ 8401 h 19998"/>
                <a:gd name="connsiteX279" fmla="*/ 3303 w 19998"/>
                <a:gd name="connsiteY279" fmla="*/ 8239 h 19998"/>
                <a:gd name="connsiteX280" fmla="*/ 3465 w 19998"/>
                <a:gd name="connsiteY280" fmla="*/ 8077 h 19998"/>
                <a:gd name="connsiteX281" fmla="*/ 3344 w 19998"/>
                <a:gd name="connsiteY281" fmla="*/ 7910 h 19998"/>
                <a:gd name="connsiteX282" fmla="*/ 2844 w 19998"/>
                <a:gd name="connsiteY282" fmla="*/ 7933 h 19998"/>
                <a:gd name="connsiteX283" fmla="*/ 3115 w 19998"/>
                <a:gd name="connsiteY283" fmla="*/ 7651 h 19998"/>
                <a:gd name="connsiteX284" fmla="*/ 2477 w 19998"/>
                <a:gd name="connsiteY284" fmla="*/ 7750 h 19998"/>
                <a:gd name="connsiteX285" fmla="*/ 2477 w 19998"/>
                <a:gd name="connsiteY285" fmla="*/ 7973 h 19998"/>
                <a:gd name="connsiteX286" fmla="*/ 2127 w 19998"/>
                <a:gd name="connsiteY286" fmla="*/ 7442 h 19998"/>
                <a:gd name="connsiteX287" fmla="*/ 1831 w 19998"/>
                <a:gd name="connsiteY287" fmla="*/ 7261 h 19998"/>
                <a:gd name="connsiteX288" fmla="*/ 1260 w 19998"/>
                <a:gd name="connsiteY288" fmla="*/ 6996 h 19998"/>
                <a:gd name="connsiteX289" fmla="*/ 1276 w 19998"/>
                <a:gd name="connsiteY289" fmla="*/ 6975 h 19998"/>
                <a:gd name="connsiteX290" fmla="*/ 1260 w 19998"/>
                <a:gd name="connsiteY290" fmla="*/ 6958 h 19998"/>
                <a:gd name="connsiteX291" fmla="*/ 1172 w 19998"/>
                <a:gd name="connsiteY291" fmla="*/ 6892 h 19998"/>
                <a:gd name="connsiteX292" fmla="*/ 886 w 19998"/>
                <a:gd name="connsiteY292" fmla="*/ 6975 h 19998"/>
                <a:gd name="connsiteX293" fmla="*/ 679 w 19998"/>
                <a:gd name="connsiteY293" fmla="*/ 7099 h 19998"/>
                <a:gd name="connsiteX294" fmla="*/ 533 w 19998"/>
                <a:gd name="connsiteY294" fmla="*/ 7078 h 19998"/>
                <a:gd name="connsiteX295" fmla="*/ 533 w 19998"/>
                <a:gd name="connsiteY295" fmla="*/ 7022 h 19998"/>
                <a:gd name="connsiteX296" fmla="*/ 574 w 19998"/>
                <a:gd name="connsiteY296" fmla="*/ 6996 h 19998"/>
                <a:gd name="connsiteX297" fmla="*/ 305 w 19998"/>
                <a:gd name="connsiteY297" fmla="*/ 6568 h 19998"/>
                <a:gd name="connsiteX298" fmla="*/ 264 w 19998"/>
                <a:gd name="connsiteY298" fmla="*/ 6594 h 19998"/>
                <a:gd name="connsiteX299" fmla="*/ 164 w 19998"/>
                <a:gd name="connsiteY299" fmla="*/ 6528 h 19998"/>
                <a:gd name="connsiteX300" fmla="*/ 0 w 19998"/>
                <a:gd name="connsiteY300" fmla="*/ 6490 h 19998"/>
                <a:gd name="connsiteX301" fmla="*/ 17 w 19998"/>
                <a:gd name="connsiteY301" fmla="*/ 6465 h 19998"/>
                <a:gd name="connsiteX302" fmla="*/ 57 w 19998"/>
                <a:gd name="connsiteY302" fmla="*/ 6465 h 19998"/>
                <a:gd name="connsiteX303" fmla="*/ 695 w 19998"/>
                <a:gd name="connsiteY303" fmla="*/ 6408 h 19998"/>
                <a:gd name="connsiteX304" fmla="*/ 760 w 19998"/>
                <a:gd name="connsiteY304" fmla="*/ 6262 h 19998"/>
                <a:gd name="connsiteX305" fmla="*/ 433 w 19998"/>
                <a:gd name="connsiteY305" fmla="*/ 6084 h 19998"/>
                <a:gd name="connsiteX306" fmla="*/ 348 w 19998"/>
                <a:gd name="connsiteY306" fmla="*/ 6204 h 19998"/>
                <a:gd name="connsiteX307" fmla="*/ 329 w 19998"/>
                <a:gd name="connsiteY307" fmla="*/ 6204 h 19998"/>
                <a:gd name="connsiteX308" fmla="*/ 305 w 19998"/>
                <a:gd name="connsiteY308" fmla="*/ 6060 h 19998"/>
                <a:gd name="connsiteX309" fmla="*/ 348 w 19998"/>
                <a:gd name="connsiteY309" fmla="*/ 6044 h 19998"/>
                <a:gd name="connsiteX310" fmla="*/ 348 w 19998"/>
                <a:gd name="connsiteY310" fmla="*/ 5997 h 19998"/>
                <a:gd name="connsiteX311" fmla="*/ 248 w 19998"/>
                <a:gd name="connsiteY311" fmla="*/ 5997 h 19998"/>
                <a:gd name="connsiteX312" fmla="*/ 221 w 19998"/>
                <a:gd name="connsiteY312" fmla="*/ 5938 h 19998"/>
                <a:gd name="connsiteX313" fmla="*/ 329 w 19998"/>
                <a:gd name="connsiteY313" fmla="*/ 5938 h 19998"/>
                <a:gd name="connsiteX314" fmla="*/ 348 w 19998"/>
                <a:gd name="connsiteY314" fmla="*/ 5818 h 19998"/>
                <a:gd name="connsiteX315" fmla="*/ 391 w 19998"/>
                <a:gd name="connsiteY315" fmla="*/ 5818 h 19998"/>
                <a:gd name="connsiteX316" fmla="*/ 369 w 19998"/>
                <a:gd name="connsiteY316" fmla="*/ 5917 h 19998"/>
                <a:gd name="connsiteX317" fmla="*/ 433 w 19998"/>
                <a:gd name="connsiteY317" fmla="*/ 5877 h 19998"/>
                <a:gd name="connsiteX318" fmla="*/ 433 w 19998"/>
                <a:gd name="connsiteY318" fmla="*/ 5898 h 19998"/>
                <a:gd name="connsiteX319" fmla="*/ 410 w 19998"/>
                <a:gd name="connsiteY319" fmla="*/ 5917 h 19998"/>
                <a:gd name="connsiteX320" fmla="*/ 555 w 19998"/>
                <a:gd name="connsiteY320" fmla="*/ 5938 h 19998"/>
                <a:gd name="connsiteX321" fmla="*/ 555 w 19998"/>
                <a:gd name="connsiteY321" fmla="*/ 5955 h 19998"/>
                <a:gd name="connsiteX322" fmla="*/ 738 w 19998"/>
                <a:gd name="connsiteY322" fmla="*/ 5938 h 19998"/>
                <a:gd name="connsiteX323" fmla="*/ 695 w 19998"/>
                <a:gd name="connsiteY323" fmla="*/ 5835 h 19998"/>
                <a:gd name="connsiteX324" fmla="*/ 655 w 19998"/>
                <a:gd name="connsiteY324" fmla="*/ 5835 h 19998"/>
                <a:gd name="connsiteX325" fmla="*/ 598 w 19998"/>
                <a:gd name="connsiteY325" fmla="*/ 5736 h 19998"/>
                <a:gd name="connsiteX326" fmla="*/ 141 w 19998"/>
                <a:gd name="connsiteY326" fmla="*/ 5778 h 19998"/>
                <a:gd name="connsiteX327" fmla="*/ 141 w 19998"/>
                <a:gd name="connsiteY327" fmla="*/ 5795 h 19998"/>
                <a:gd name="connsiteX328" fmla="*/ 17 w 19998"/>
                <a:gd name="connsiteY328" fmla="*/ 5818 h 19998"/>
                <a:gd name="connsiteX329" fmla="*/ 141 w 19998"/>
                <a:gd name="connsiteY329" fmla="*/ 5287 h 19998"/>
                <a:gd name="connsiteX330" fmla="*/ 181 w 19998"/>
                <a:gd name="connsiteY330" fmla="*/ 5268 h 19998"/>
                <a:gd name="connsiteX331" fmla="*/ 348 w 19998"/>
                <a:gd name="connsiteY331" fmla="*/ 5247 h 19998"/>
                <a:gd name="connsiteX332" fmla="*/ 450 w 19998"/>
                <a:gd name="connsiteY332" fmla="*/ 5149 h 19998"/>
                <a:gd name="connsiteX333" fmla="*/ 617 w 19998"/>
                <a:gd name="connsiteY333" fmla="*/ 5149 h 19998"/>
                <a:gd name="connsiteX334" fmla="*/ 803 w 19998"/>
                <a:gd name="connsiteY334" fmla="*/ 5085 h 19998"/>
                <a:gd name="connsiteX335" fmla="*/ 826 w 19998"/>
                <a:gd name="connsiteY335" fmla="*/ 5106 h 19998"/>
                <a:gd name="connsiteX336" fmla="*/ 803 w 19998"/>
                <a:gd name="connsiteY336" fmla="*/ 5149 h 19998"/>
                <a:gd name="connsiteX337" fmla="*/ 1276 w 19998"/>
                <a:gd name="connsiteY337" fmla="*/ 5022 h 19998"/>
                <a:gd name="connsiteX338" fmla="*/ 1276 w 19998"/>
                <a:gd name="connsiteY338" fmla="*/ 5003 h 19998"/>
                <a:gd name="connsiteX339" fmla="*/ 1276 w 19998"/>
                <a:gd name="connsiteY339" fmla="*/ 5022 h 19998"/>
                <a:gd name="connsiteX340" fmla="*/ 1298 w 19998"/>
                <a:gd name="connsiteY340" fmla="*/ 5022 h 19998"/>
                <a:gd name="connsiteX341" fmla="*/ 1341 w 19998"/>
                <a:gd name="connsiteY341" fmla="*/ 5165 h 19998"/>
                <a:gd name="connsiteX342" fmla="*/ 1524 w 19998"/>
                <a:gd name="connsiteY342" fmla="*/ 5069 h 19998"/>
                <a:gd name="connsiteX343" fmla="*/ 1562 w 19998"/>
                <a:gd name="connsiteY343" fmla="*/ 5069 h 19998"/>
                <a:gd name="connsiteX344" fmla="*/ 1815 w 19998"/>
                <a:gd name="connsiteY344" fmla="*/ 5125 h 19998"/>
                <a:gd name="connsiteX345" fmla="*/ 1936 w 19998"/>
                <a:gd name="connsiteY345" fmla="*/ 5165 h 19998"/>
                <a:gd name="connsiteX346" fmla="*/ 1936 w 19998"/>
                <a:gd name="connsiteY346" fmla="*/ 5149 h 19998"/>
                <a:gd name="connsiteX347" fmla="*/ 1979 w 19998"/>
                <a:gd name="connsiteY347" fmla="*/ 5003 h 19998"/>
                <a:gd name="connsiteX348" fmla="*/ 1936 w 19998"/>
                <a:gd name="connsiteY348" fmla="*/ 4939 h 19998"/>
                <a:gd name="connsiteX349" fmla="*/ 2103 w 19998"/>
                <a:gd name="connsiteY349" fmla="*/ 4820 h 19998"/>
                <a:gd name="connsiteX350" fmla="*/ 2496 w 19998"/>
                <a:gd name="connsiteY350" fmla="*/ 4777 h 19998"/>
                <a:gd name="connsiteX351" fmla="*/ 2536 w 19998"/>
                <a:gd name="connsiteY351" fmla="*/ 4860 h 19998"/>
                <a:gd name="connsiteX352" fmla="*/ 2722 w 19998"/>
                <a:gd name="connsiteY352" fmla="*/ 4761 h 19998"/>
                <a:gd name="connsiteX353" fmla="*/ 2722 w 19998"/>
                <a:gd name="connsiteY353" fmla="*/ 4900 h 19998"/>
                <a:gd name="connsiteX354" fmla="*/ 2805 w 19998"/>
                <a:gd name="connsiteY354" fmla="*/ 4923 h 19998"/>
                <a:gd name="connsiteX355" fmla="*/ 2970 w 19998"/>
                <a:gd name="connsiteY355" fmla="*/ 5189 h 19998"/>
                <a:gd name="connsiteX356" fmla="*/ 3256 w 19998"/>
                <a:gd name="connsiteY356" fmla="*/ 5673 h 19998"/>
                <a:gd name="connsiteX357" fmla="*/ 3608 w 19998"/>
                <a:gd name="connsiteY357" fmla="*/ 5391 h 19998"/>
                <a:gd name="connsiteX358" fmla="*/ 3860 w 19998"/>
                <a:gd name="connsiteY358" fmla="*/ 5268 h 19998"/>
                <a:gd name="connsiteX359" fmla="*/ 3999 w 19998"/>
                <a:gd name="connsiteY359" fmla="*/ 5534 h 19998"/>
                <a:gd name="connsiteX360" fmla="*/ 4351 w 19998"/>
                <a:gd name="connsiteY360" fmla="*/ 5351 h 19998"/>
                <a:gd name="connsiteX361" fmla="*/ 4580 w 19998"/>
                <a:gd name="connsiteY361" fmla="*/ 5268 h 19998"/>
                <a:gd name="connsiteX362" fmla="*/ 4580 w 19998"/>
                <a:gd name="connsiteY362" fmla="*/ 5471 h 19998"/>
                <a:gd name="connsiteX363" fmla="*/ 4994 w 19998"/>
                <a:gd name="connsiteY363" fmla="*/ 5449 h 19998"/>
                <a:gd name="connsiteX364" fmla="*/ 5323 w 19998"/>
                <a:gd name="connsiteY364" fmla="*/ 5471 h 19998"/>
                <a:gd name="connsiteX365" fmla="*/ 5242 w 19998"/>
                <a:gd name="connsiteY365" fmla="*/ 5407 h 19998"/>
                <a:gd name="connsiteX366" fmla="*/ 4994 w 19998"/>
                <a:gd name="connsiteY366" fmla="*/ 5003 h 19998"/>
                <a:gd name="connsiteX367" fmla="*/ 4970 w 19998"/>
                <a:gd name="connsiteY367" fmla="*/ 5003 h 19998"/>
                <a:gd name="connsiteX368" fmla="*/ 5054 w 19998"/>
                <a:gd name="connsiteY368" fmla="*/ 4618 h 19998"/>
                <a:gd name="connsiteX369" fmla="*/ 5054 w 19998"/>
                <a:gd name="connsiteY369" fmla="*/ 4601 h 19998"/>
                <a:gd name="connsiteX370" fmla="*/ 5037 w 19998"/>
                <a:gd name="connsiteY370" fmla="*/ 4618 h 19998"/>
                <a:gd name="connsiteX371" fmla="*/ 5011 w 19998"/>
                <a:gd name="connsiteY371" fmla="*/ 4131 h 19998"/>
                <a:gd name="connsiteX372" fmla="*/ 4642 w 19998"/>
                <a:gd name="connsiteY372" fmla="*/ 3335 h 19998"/>
                <a:gd name="connsiteX373" fmla="*/ 4663 w 19998"/>
                <a:gd name="connsiteY373" fmla="*/ 3092 h 19998"/>
                <a:gd name="connsiteX374" fmla="*/ 4563 w 19998"/>
                <a:gd name="connsiteY374" fmla="*/ 3050 h 19998"/>
                <a:gd name="connsiteX375" fmla="*/ 4684 w 19998"/>
                <a:gd name="connsiteY375" fmla="*/ 2947 h 19998"/>
                <a:gd name="connsiteX376" fmla="*/ 5242 w 19998"/>
                <a:gd name="connsiteY376" fmla="*/ 3092 h 19998"/>
                <a:gd name="connsiteX377" fmla="*/ 5258 w 19998"/>
                <a:gd name="connsiteY377" fmla="*/ 3029 h 19998"/>
                <a:gd name="connsiteX378" fmla="*/ 5570 w 19998"/>
                <a:gd name="connsiteY378" fmla="*/ 3050 h 19998"/>
                <a:gd name="connsiteX379" fmla="*/ 5632 w 19998"/>
                <a:gd name="connsiteY379" fmla="*/ 3252 h 19998"/>
                <a:gd name="connsiteX380" fmla="*/ 5592 w 19998"/>
                <a:gd name="connsiteY380" fmla="*/ 3252 h 19998"/>
                <a:gd name="connsiteX381" fmla="*/ 5570 w 19998"/>
                <a:gd name="connsiteY381" fmla="*/ 3316 h 19998"/>
                <a:gd name="connsiteX382" fmla="*/ 5511 w 19998"/>
                <a:gd name="connsiteY382" fmla="*/ 3316 h 19998"/>
                <a:gd name="connsiteX383" fmla="*/ 5675 w 19998"/>
                <a:gd name="connsiteY383" fmla="*/ 3800 h 19998"/>
                <a:gd name="connsiteX384" fmla="*/ 5649 w 19998"/>
                <a:gd name="connsiteY384" fmla="*/ 3826 h 19998"/>
                <a:gd name="connsiteX385" fmla="*/ 5732 w 19998"/>
                <a:gd name="connsiteY385" fmla="*/ 3842 h 19998"/>
                <a:gd name="connsiteX386" fmla="*/ 5713 w 19998"/>
                <a:gd name="connsiteY386" fmla="*/ 3842 h 19998"/>
                <a:gd name="connsiteX387" fmla="*/ 5732 w 19998"/>
                <a:gd name="connsiteY387" fmla="*/ 3882 h 19998"/>
                <a:gd name="connsiteX388" fmla="*/ 5775 w 19998"/>
                <a:gd name="connsiteY388" fmla="*/ 3882 h 19998"/>
                <a:gd name="connsiteX389" fmla="*/ 5861 w 19998"/>
                <a:gd name="connsiteY389" fmla="*/ 3762 h 19998"/>
                <a:gd name="connsiteX390" fmla="*/ 6499 w 19998"/>
                <a:gd name="connsiteY390" fmla="*/ 3906 h 19998"/>
                <a:gd name="connsiteX391" fmla="*/ 7611 w 19998"/>
                <a:gd name="connsiteY391" fmla="*/ 3826 h 19998"/>
                <a:gd name="connsiteX392" fmla="*/ 7923 w 19998"/>
                <a:gd name="connsiteY392" fmla="*/ 3722 h 19998"/>
                <a:gd name="connsiteX393" fmla="*/ 8045 w 19998"/>
                <a:gd name="connsiteY393" fmla="*/ 3703 h 19998"/>
                <a:gd name="connsiteX394" fmla="*/ 7611 w 19998"/>
                <a:gd name="connsiteY394" fmla="*/ 3600 h 19998"/>
                <a:gd name="connsiteX395" fmla="*/ 7611 w 19998"/>
                <a:gd name="connsiteY395" fmla="*/ 3581 h 19998"/>
                <a:gd name="connsiteX396" fmla="*/ 7799 w 19998"/>
                <a:gd name="connsiteY396" fmla="*/ 3092 h 19998"/>
                <a:gd name="connsiteX397" fmla="*/ 9574 w 19998"/>
                <a:gd name="connsiteY397" fmla="*/ 2317 h 19998"/>
                <a:gd name="connsiteX398" fmla="*/ 9843 w 19998"/>
                <a:gd name="connsiteY398" fmla="*/ 1993 h 19998"/>
                <a:gd name="connsiteX399" fmla="*/ 9902 w 19998"/>
                <a:gd name="connsiteY399" fmla="*/ 2051 h 19998"/>
                <a:gd name="connsiteX400" fmla="*/ 10031 w 19998"/>
                <a:gd name="connsiteY400" fmla="*/ 2051 h 19998"/>
                <a:gd name="connsiteX401" fmla="*/ 9964 w 19998"/>
                <a:gd name="connsiteY401" fmla="*/ 1972 h 19998"/>
                <a:gd name="connsiteX402" fmla="*/ 9943 w 19998"/>
                <a:gd name="connsiteY402" fmla="*/ 1993 h 19998"/>
                <a:gd name="connsiteX403" fmla="*/ 9843 w 19998"/>
                <a:gd name="connsiteY403" fmla="*/ 1645 h 19998"/>
                <a:gd name="connsiteX404" fmla="*/ 9902 w 19998"/>
                <a:gd name="connsiteY404" fmla="*/ 1645 h 19998"/>
                <a:gd name="connsiteX405" fmla="*/ 9902 w 19998"/>
                <a:gd name="connsiteY405" fmla="*/ 1628 h 19998"/>
                <a:gd name="connsiteX406" fmla="*/ 9902 w 19998"/>
                <a:gd name="connsiteY406" fmla="*/ 1607 h 19998"/>
                <a:gd name="connsiteX407" fmla="*/ 9843 w 19998"/>
                <a:gd name="connsiteY407" fmla="*/ 1542 h 19998"/>
                <a:gd name="connsiteX408" fmla="*/ 9886 w 19998"/>
                <a:gd name="connsiteY408" fmla="*/ 1260 h 19998"/>
                <a:gd name="connsiteX409" fmla="*/ 9926 w 19998"/>
                <a:gd name="connsiteY409" fmla="*/ 1243 h 19998"/>
                <a:gd name="connsiteX410" fmla="*/ 9886 w 19998"/>
                <a:gd name="connsiteY410" fmla="*/ 815 h 19998"/>
                <a:gd name="connsiteX411" fmla="*/ 9902 w 19998"/>
                <a:gd name="connsiteY411" fmla="*/ 815 h 19998"/>
                <a:gd name="connsiteX412" fmla="*/ 9886 w 19998"/>
                <a:gd name="connsiteY412" fmla="*/ 484 h 19998"/>
                <a:gd name="connsiteX413" fmla="*/ 10645 w 19998"/>
                <a:gd name="connsiteY413" fmla="*/ 186 h 19998"/>
                <a:gd name="connsiteX414" fmla="*/ 11307 w 19998"/>
                <a:gd name="connsiteY414" fmla="*/ 0 h 19998"/>
                <a:gd name="connsiteX415" fmla="*/ 11431 w 19998"/>
                <a:gd name="connsiteY415" fmla="*/ 324 h 19998"/>
                <a:gd name="connsiteX416" fmla="*/ 11431 w 19998"/>
                <a:gd name="connsiteY416" fmla="*/ 630 h 19998"/>
                <a:gd name="connsiteX417" fmla="*/ 11577 w 19998"/>
                <a:gd name="connsiteY417" fmla="*/ 630 h 19998"/>
                <a:gd name="connsiteX418" fmla="*/ 11700 w 19998"/>
                <a:gd name="connsiteY418" fmla="*/ 832 h 19998"/>
                <a:gd name="connsiteX419" fmla="*/ 11822 w 19998"/>
                <a:gd name="connsiteY419" fmla="*/ 895 h 19998"/>
                <a:gd name="connsiteX420" fmla="*/ 12158 w 19998"/>
                <a:gd name="connsiteY420" fmla="*/ 670 h 19998"/>
                <a:gd name="connsiteX421" fmla="*/ 12279 w 19998"/>
                <a:gd name="connsiteY421" fmla="*/ 792 h 19998"/>
                <a:gd name="connsiteX422" fmla="*/ 12255 w 19998"/>
                <a:gd name="connsiteY422" fmla="*/ 815 h 19998"/>
                <a:gd name="connsiteX423" fmla="*/ 12360 w 19998"/>
                <a:gd name="connsiteY423" fmla="*/ 895 h 19998"/>
                <a:gd name="connsiteX424" fmla="*/ 12360 w 19998"/>
                <a:gd name="connsiteY424" fmla="*/ 912 h 19998"/>
                <a:gd name="connsiteX425" fmla="*/ 12339 w 19998"/>
                <a:gd name="connsiteY425" fmla="*/ 935 h 19998"/>
                <a:gd name="connsiteX426" fmla="*/ 12548 w 19998"/>
                <a:gd name="connsiteY426" fmla="*/ 1342 h 19998"/>
                <a:gd name="connsiteX427" fmla="*/ 12753 w 19998"/>
                <a:gd name="connsiteY427" fmla="*/ 1260 h 19998"/>
                <a:gd name="connsiteX428" fmla="*/ 12729 w 19998"/>
                <a:gd name="connsiteY428" fmla="*/ 1363 h 19998"/>
                <a:gd name="connsiteX429" fmla="*/ 12834 w 19998"/>
                <a:gd name="connsiteY429" fmla="*/ 1323 h 19998"/>
                <a:gd name="connsiteX430" fmla="*/ 12853 w 19998"/>
                <a:gd name="connsiteY430" fmla="*/ 1342 h 19998"/>
                <a:gd name="connsiteX431" fmla="*/ 12901 w 19998"/>
                <a:gd name="connsiteY431" fmla="*/ 1342 h 19998"/>
                <a:gd name="connsiteX432" fmla="*/ 13039 w 19998"/>
                <a:gd name="connsiteY432" fmla="*/ 1769 h 19998"/>
                <a:gd name="connsiteX433" fmla="*/ 13039 w 19998"/>
                <a:gd name="connsiteY433" fmla="*/ 1751 h 19998"/>
                <a:gd name="connsiteX434" fmla="*/ 13065 w 19998"/>
                <a:gd name="connsiteY434" fmla="*/ 1751 h 19998"/>
                <a:gd name="connsiteX435" fmla="*/ 13082 w 19998"/>
                <a:gd name="connsiteY435" fmla="*/ 1671 h 19998"/>
                <a:gd name="connsiteX436" fmla="*/ 13186 w 19998"/>
                <a:gd name="connsiteY436" fmla="*/ 1645 h 19998"/>
                <a:gd name="connsiteX437" fmla="*/ 13203 w 19998"/>
                <a:gd name="connsiteY437" fmla="*/ 1671 h 19998"/>
                <a:gd name="connsiteX438" fmla="*/ 13203 w 19998"/>
                <a:gd name="connsiteY438" fmla="*/ 1645 h 19998"/>
                <a:gd name="connsiteX439" fmla="*/ 13267 w 19998"/>
                <a:gd name="connsiteY439" fmla="*/ 1645 h 19998"/>
                <a:gd name="connsiteX440" fmla="*/ 13267 w 19998"/>
                <a:gd name="connsiteY440" fmla="*/ 1671 h 19998"/>
                <a:gd name="connsiteX441" fmla="*/ 13308 w 19998"/>
                <a:gd name="connsiteY441" fmla="*/ 1687 h 19998"/>
                <a:gd name="connsiteX442" fmla="*/ 13308 w 19998"/>
                <a:gd name="connsiteY442" fmla="*/ 1711 h 19998"/>
                <a:gd name="connsiteX443" fmla="*/ 13515 w 19998"/>
                <a:gd name="connsiteY443" fmla="*/ 1628 h 19998"/>
                <a:gd name="connsiteX444" fmla="*/ 13598 w 19998"/>
                <a:gd name="connsiteY444" fmla="*/ 1751 h 19998"/>
                <a:gd name="connsiteX445" fmla="*/ 13660 w 19998"/>
                <a:gd name="connsiteY445" fmla="*/ 1769 h 19998"/>
                <a:gd name="connsiteX446" fmla="*/ 13660 w 19998"/>
                <a:gd name="connsiteY446" fmla="*/ 1833 h 19998"/>
                <a:gd name="connsiteX447" fmla="*/ 13677 w 19998"/>
                <a:gd name="connsiteY447" fmla="*/ 1833 h 19998"/>
                <a:gd name="connsiteX448" fmla="*/ 13677 w 19998"/>
                <a:gd name="connsiteY448" fmla="*/ 1849 h 19998"/>
                <a:gd name="connsiteX449" fmla="*/ 13725 w 19998"/>
                <a:gd name="connsiteY449" fmla="*/ 1849 h 19998"/>
                <a:gd name="connsiteX450" fmla="*/ 13703 w 19998"/>
                <a:gd name="connsiteY450" fmla="*/ 1833 h 19998"/>
                <a:gd name="connsiteX451" fmla="*/ 13725 w 19998"/>
                <a:gd name="connsiteY451" fmla="*/ 1791 h 19998"/>
                <a:gd name="connsiteX452" fmla="*/ 13808 w 19998"/>
                <a:gd name="connsiteY452" fmla="*/ 1873 h 19998"/>
                <a:gd name="connsiteX453" fmla="*/ 13725 w 19998"/>
                <a:gd name="connsiteY453" fmla="*/ 2155 h 19998"/>
                <a:gd name="connsiteX454" fmla="*/ 13725 w 19998"/>
                <a:gd name="connsiteY454" fmla="*/ 2138 h 19998"/>
                <a:gd name="connsiteX455" fmla="*/ 13784 w 19998"/>
                <a:gd name="connsiteY455" fmla="*/ 2155 h 19998"/>
                <a:gd name="connsiteX456" fmla="*/ 13825 w 19998"/>
                <a:gd name="connsiteY456" fmla="*/ 2301 h 19998"/>
                <a:gd name="connsiteX457" fmla="*/ 13703 w 19998"/>
                <a:gd name="connsiteY457" fmla="*/ 2420 h 19998"/>
                <a:gd name="connsiteX458" fmla="*/ 13741 w 19998"/>
                <a:gd name="connsiteY458" fmla="*/ 2463 h 19998"/>
                <a:gd name="connsiteX459" fmla="*/ 13703 w 19998"/>
                <a:gd name="connsiteY459" fmla="*/ 2503 h 19998"/>
                <a:gd name="connsiteX460" fmla="*/ 13784 w 19998"/>
                <a:gd name="connsiteY460" fmla="*/ 2519 h 19998"/>
                <a:gd name="connsiteX461" fmla="*/ 13784 w 19998"/>
                <a:gd name="connsiteY461" fmla="*/ 2540 h 19998"/>
                <a:gd name="connsiteX462" fmla="*/ 13849 w 19998"/>
                <a:gd name="connsiteY462" fmla="*/ 2540 h 19998"/>
                <a:gd name="connsiteX463" fmla="*/ 14280 w 19998"/>
                <a:gd name="connsiteY463" fmla="*/ 2540 h 19998"/>
                <a:gd name="connsiteX464" fmla="*/ 14527 w 19998"/>
                <a:gd name="connsiteY464" fmla="*/ 2437 h 19998"/>
                <a:gd name="connsiteX465" fmla="*/ 14527 w 19998"/>
                <a:gd name="connsiteY465" fmla="*/ 2218 h 19998"/>
                <a:gd name="connsiteX466" fmla="*/ 14715 w 19998"/>
                <a:gd name="connsiteY466" fmla="*/ 2051 h 19998"/>
                <a:gd name="connsiteX467" fmla="*/ 14815 w 19998"/>
                <a:gd name="connsiteY467" fmla="*/ 2115 h 19998"/>
                <a:gd name="connsiteX468" fmla="*/ 14775 w 19998"/>
                <a:gd name="connsiteY468" fmla="*/ 2138 h 19998"/>
                <a:gd name="connsiteX469" fmla="*/ 14796 w 19998"/>
                <a:gd name="connsiteY469" fmla="*/ 2218 h 19998"/>
                <a:gd name="connsiteX470" fmla="*/ 14756 w 19998"/>
                <a:gd name="connsiteY470" fmla="*/ 2195 h 19998"/>
                <a:gd name="connsiteX471" fmla="*/ 14732 w 19998"/>
                <a:gd name="connsiteY471" fmla="*/ 2218 h 19998"/>
                <a:gd name="connsiteX472" fmla="*/ 14756 w 19998"/>
                <a:gd name="connsiteY472" fmla="*/ 2237 h 19998"/>
                <a:gd name="connsiteX473" fmla="*/ 14732 w 19998"/>
                <a:gd name="connsiteY473" fmla="*/ 2275 h 19998"/>
                <a:gd name="connsiteX474" fmla="*/ 14715 w 19998"/>
                <a:gd name="connsiteY474" fmla="*/ 2275 h 19998"/>
                <a:gd name="connsiteX475" fmla="*/ 14756 w 19998"/>
                <a:gd name="connsiteY475" fmla="*/ 2341 h 19998"/>
                <a:gd name="connsiteX476" fmla="*/ 14675 w 19998"/>
                <a:gd name="connsiteY476" fmla="*/ 2519 h 19998"/>
                <a:gd name="connsiteX477" fmla="*/ 14815 w 19998"/>
                <a:gd name="connsiteY477" fmla="*/ 2622 h 19998"/>
                <a:gd name="connsiteX478" fmla="*/ 14796 w 19998"/>
                <a:gd name="connsiteY478" fmla="*/ 2904 h 19998"/>
                <a:gd name="connsiteX479" fmla="*/ 14918 w 19998"/>
                <a:gd name="connsiteY479" fmla="*/ 2904 h 19998"/>
                <a:gd name="connsiteX480" fmla="*/ 14918 w 19998"/>
                <a:gd name="connsiteY480" fmla="*/ 2867 h 19998"/>
                <a:gd name="connsiteX481" fmla="*/ 15001 w 19998"/>
                <a:gd name="connsiteY481" fmla="*/ 2888 h 19998"/>
                <a:gd name="connsiteX482" fmla="*/ 15230 w 19998"/>
                <a:gd name="connsiteY482" fmla="*/ 3074 h 19998"/>
                <a:gd name="connsiteX483" fmla="*/ 15249 w 19998"/>
                <a:gd name="connsiteY483" fmla="*/ 3050 h 19998"/>
                <a:gd name="connsiteX484" fmla="*/ 15249 w 19998"/>
                <a:gd name="connsiteY484" fmla="*/ 3114 h 19998"/>
                <a:gd name="connsiteX485" fmla="*/ 15330 w 19998"/>
                <a:gd name="connsiteY485" fmla="*/ 3114 h 19998"/>
                <a:gd name="connsiteX486" fmla="*/ 15418 w 19998"/>
                <a:gd name="connsiteY486" fmla="*/ 3114 h 19998"/>
                <a:gd name="connsiteX487" fmla="*/ 15499 w 19998"/>
                <a:gd name="connsiteY487" fmla="*/ 3196 h 19998"/>
                <a:gd name="connsiteX488" fmla="*/ 15475 w 19998"/>
                <a:gd name="connsiteY488" fmla="*/ 3252 h 19998"/>
                <a:gd name="connsiteX489" fmla="*/ 15499 w 19998"/>
                <a:gd name="connsiteY489" fmla="*/ 3295 h 19998"/>
                <a:gd name="connsiteX490" fmla="*/ 15499 w 19998"/>
                <a:gd name="connsiteY490" fmla="*/ 3276 h 19998"/>
                <a:gd name="connsiteX491" fmla="*/ 15599 w 19998"/>
                <a:gd name="connsiteY491" fmla="*/ 3276 h 19998"/>
                <a:gd name="connsiteX492" fmla="*/ 15704 w 19998"/>
                <a:gd name="connsiteY492" fmla="*/ 3374 h 19998"/>
                <a:gd name="connsiteX493" fmla="*/ 15682 w 19998"/>
                <a:gd name="connsiteY493" fmla="*/ 3414 h 19998"/>
                <a:gd name="connsiteX494" fmla="*/ 15723 w 19998"/>
                <a:gd name="connsiteY494" fmla="*/ 3478 h 19998"/>
                <a:gd name="connsiteX495" fmla="*/ 15704 w 19998"/>
                <a:gd name="connsiteY495" fmla="*/ 3497 h 19998"/>
                <a:gd name="connsiteX496" fmla="*/ 15747 w 19998"/>
                <a:gd name="connsiteY496" fmla="*/ 3534 h 19998"/>
                <a:gd name="connsiteX497" fmla="*/ 15747 w 19998"/>
                <a:gd name="connsiteY497" fmla="*/ 3518 h 19998"/>
                <a:gd name="connsiteX498" fmla="*/ 15935 w 19998"/>
                <a:gd name="connsiteY498" fmla="*/ 3478 h 19998"/>
                <a:gd name="connsiteX499" fmla="*/ 15935 w 19998"/>
                <a:gd name="connsiteY499" fmla="*/ 3518 h 19998"/>
                <a:gd name="connsiteX500" fmla="*/ 15951 w 19998"/>
                <a:gd name="connsiteY500" fmla="*/ 3518 h 19998"/>
                <a:gd name="connsiteX501" fmla="*/ 15992 w 19998"/>
                <a:gd name="connsiteY501" fmla="*/ 3414 h 19998"/>
                <a:gd name="connsiteX502" fmla="*/ 16156 w 19998"/>
                <a:gd name="connsiteY502" fmla="*/ 3414 h 19998"/>
                <a:gd name="connsiteX503" fmla="*/ 16156 w 19998"/>
                <a:gd name="connsiteY503" fmla="*/ 3374 h 19998"/>
                <a:gd name="connsiteX504" fmla="*/ 16302 w 19998"/>
                <a:gd name="connsiteY504" fmla="*/ 3436 h 19998"/>
                <a:gd name="connsiteX505" fmla="*/ 16285 w 19998"/>
                <a:gd name="connsiteY505" fmla="*/ 3454 h 19998"/>
                <a:gd name="connsiteX506" fmla="*/ 16366 w 19998"/>
                <a:gd name="connsiteY506" fmla="*/ 3518 h 19998"/>
                <a:gd name="connsiteX507" fmla="*/ 16490 w 19998"/>
                <a:gd name="connsiteY507" fmla="*/ 3518 h 19998"/>
                <a:gd name="connsiteX508" fmla="*/ 16506 w 19998"/>
                <a:gd name="connsiteY508" fmla="*/ 3600 h 19998"/>
                <a:gd name="connsiteX509" fmla="*/ 16590 w 19998"/>
                <a:gd name="connsiteY509" fmla="*/ 3624 h 19998"/>
                <a:gd name="connsiteX510" fmla="*/ 16611 w 19998"/>
                <a:gd name="connsiteY510" fmla="*/ 3581 h 19998"/>
                <a:gd name="connsiteX511" fmla="*/ 16694 w 19998"/>
                <a:gd name="connsiteY511" fmla="*/ 3600 h 19998"/>
                <a:gd name="connsiteX512" fmla="*/ 16694 w 19998"/>
                <a:gd name="connsiteY512" fmla="*/ 3560 h 19998"/>
                <a:gd name="connsiteX513" fmla="*/ 16716 w 19998"/>
                <a:gd name="connsiteY513" fmla="*/ 3560 h 19998"/>
                <a:gd name="connsiteX514" fmla="*/ 16716 w 19998"/>
                <a:gd name="connsiteY514" fmla="*/ 3518 h 19998"/>
                <a:gd name="connsiteX515" fmla="*/ 16759 w 19998"/>
                <a:gd name="connsiteY515" fmla="*/ 3497 h 19998"/>
                <a:gd name="connsiteX516" fmla="*/ 16759 w 19998"/>
                <a:gd name="connsiteY516" fmla="*/ 3478 h 19998"/>
                <a:gd name="connsiteX517" fmla="*/ 16940 w 19998"/>
                <a:gd name="connsiteY517" fmla="*/ 3478 h 19998"/>
                <a:gd name="connsiteX518" fmla="*/ 17085 w 19998"/>
                <a:gd name="connsiteY518" fmla="*/ 3560 h 19998"/>
                <a:gd name="connsiteX519" fmla="*/ 17085 w 19998"/>
                <a:gd name="connsiteY519" fmla="*/ 3534 h 19998"/>
                <a:gd name="connsiteX520" fmla="*/ 17192 w 19998"/>
                <a:gd name="connsiteY520" fmla="*/ 3518 h 19998"/>
                <a:gd name="connsiteX521" fmla="*/ 17192 w 19998"/>
                <a:gd name="connsiteY521" fmla="*/ 3534 h 19998"/>
                <a:gd name="connsiteX522" fmla="*/ 17373 w 19998"/>
                <a:gd name="connsiteY522" fmla="*/ 3640 h 19998"/>
                <a:gd name="connsiteX523" fmla="*/ 17354 w 19998"/>
                <a:gd name="connsiteY523" fmla="*/ 3663 h 19998"/>
                <a:gd name="connsiteX524" fmla="*/ 17437 w 19998"/>
                <a:gd name="connsiteY524" fmla="*/ 3783 h 19998"/>
                <a:gd name="connsiteX525" fmla="*/ 17397 w 19998"/>
                <a:gd name="connsiteY525" fmla="*/ 3783 h 19998"/>
                <a:gd name="connsiteX526" fmla="*/ 17414 w 19998"/>
                <a:gd name="connsiteY526" fmla="*/ 3826 h 19998"/>
                <a:gd name="connsiteX527" fmla="*/ 17437 w 19998"/>
                <a:gd name="connsiteY527" fmla="*/ 3826 h 19998"/>
                <a:gd name="connsiteX528" fmla="*/ 17602 w 19998"/>
                <a:gd name="connsiteY528" fmla="*/ 4028 h 19998"/>
                <a:gd name="connsiteX529" fmla="*/ 17623 w 19998"/>
                <a:gd name="connsiteY529" fmla="*/ 4091 h 19998"/>
                <a:gd name="connsiteX530" fmla="*/ 17642 w 19998"/>
                <a:gd name="connsiteY530" fmla="*/ 4091 h 19998"/>
                <a:gd name="connsiteX531" fmla="*/ 17683 w 19998"/>
                <a:gd name="connsiteY531" fmla="*/ 4211 h 19998"/>
                <a:gd name="connsiteX532" fmla="*/ 17849 w 19998"/>
                <a:gd name="connsiteY532" fmla="*/ 4211 h 19998"/>
                <a:gd name="connsiteX533" fmla="*/ 17849 w 19998"/>
                <a:gd name="connsiteY533" fmla="*/ 4171 h 19998"/>
                <a:gd name="connsiteX534" fmla="*/ 17871 w 19998"/>
                <a:gd name="connsiteY534" fmla="*/ 4171 h 19998"/>
                <a:gd name="connsiteX535" fmla="*/ 17830 w 19998"/>
                <a:gd name="connsiteY535" fmla="*/ 4091 h 19998"/>
                <a:gd name="connsiteX536" fmla="*/ 17871 w 19998"/>
                <a:gd name="connsiteY536" fmla="*/ 4065 h 19998"/>
                <a:gd name="connsiteX537" fmla="*/ 17935 w 19998"/>
                <a:gd name="connsiteY537" fmla="*/ 4091 h 19998"/>
                <a:gd name="connsiteX538" fmla="*/ 17976 w 19998"/>
                <a:gd name="connsiteY538" fmla="*/ 4065 h 19998"/>
                <a:gd name="connsiteX539" fmla="*/ 18019 w 19998"/>
                <a:gd name="connsiteY539" fmla="*/ 4091 h 19998"/>
                <a:gd name="connsiteX540" fmla="*/ 18140 w 19998"/>
                <a:gd name="connsiteY540" fmla="*/ 4131 h 19998"/>
                <a:gd name="connsiteX541" fmla="*/ 18183 w 19998"/>
                <a:gd name="connsiteY541" fmla="*/ 4293 h 19998"/>
                <a:gd name="connsiteX542" fmla="*/ 18200 w 19998"/>
                <a:gd name="connsiteY542" fmla="*/ 4293 h 19998"/>
                <a:gd name="connsiteX543" fmla="*/ 18223 w 19998"/>
                <a:gd name="connsiteY543" fmla="*/ 4211 h 19998"/>
                <a:gd name="connsiteX544" fmla="*/ 18240 w 19998"/>
                <a:gd name="connsiteY544" fmla="*/ 4211 h 19998"/>
                <a:gd name="connsiteX545" fmla="*/ 18240 w 19998"/>
                <a:gd name="connsiteY545" fmla="*/ 4230 h 19998"/>
                <a:gd name="connsiteX546" fmla="*/ 18281 w 19998"/>
                <a:gd name="connsiteY546" fmla="*/ 4230 h 19998"/>
                <a:gd name="connsiteX547" fmla="*/ 18328 w 19998"/>
                <a:gd name="connsiteY547" fmla="*/ 4270 h 19998"/>
                <a:gd name="connsiteX548" fmla="*/ 18369 w 19998"/>
                <a:gd name="connsiteY548" fmla="*/ 4253 h 19998"/>
                <a:gd name="connsiteX549" fmla="*/ 18388 w 19998"/>
                <a:gd name="connsiteY549" fmla="*/ 4270 h 19998"/>
                <a:gd name="connsiteX550" fmla="*/ 18531 w 19998"/>
                <a:gd name="connsiteY550" fmla="*/ 4253 h 19998"/>
                <a:gd name="connsiteX551" fmla="*/ 18531 w 19998"/>
                <a:gd name="connsiteY551" fmla="*/ 4270 h 19998"/>
                <a:gd name="connsiteX552" fmla="*/ 18631 w 19998"/>
                <a:gd name="connsiteY552" fmla="*/ 4211 h 19998"/>
                <a:gd name="connsiteX553" fmla="*/ 18631 w 19998"/>
                <a:gd name="connsiteY553" fmla="*/ 4131 h 19998"/>
                <a:gd name="connsiteX554" fmla="*/ 18762 w 19998"/>
                <a:gd name="connsiteY554" fmla="*/ 4108 h 19998"/>
                <a:gd name="connsiteX555" fmla="*/ 18778 w 19998"/>
                <a:gd name="connsiteY555" fmla="*/ 4148 h 19998"/>
                <a:gd name="connsiteX556" fmla="*/ 18821 w 19998"/>
                <a:gd name="connsiteY556" fmla="*/ 4131 h 19998"/>
                <a:gd name="connsiteX557" fmla="*/ 18943 w 19998"/>
                <a:gd name="connsiteY557" fmla="*/ 4333 h 19998"/>
                <a:gd name="connsiteX558" fmla="*/ 19047 w 19998"/>
                <a:gd name="connsiteY558" fmla="*/ 4333 h 19998"/>
                <a:gd name="connsiteX559" fmla="*/ 19064 w 19998"/>
                <a:gd name="connsiteY559" fmla="*/ 4392 h 19998"/>
                <a:gd name="connsiteX560" fmla="*/ 19152 w 19998"/>
                <a:gd name="connsiteY560" fmla="*/ 4392 h 19998"/>
                <a:gd name="connsiteX561" fmla="*/ 19152 w 19998"/>
                <a:gd name="connsiteY561" fmla="*/ 4373 h 19998"/>
                <a:gd name="connsiteX562" fmla="*/ 19212 w 19998"/>
                <a:gd name="connsiteY562" fmla="*/ 4373 h 19998"/>
                <a:gd name="connsiteX563" fmla="*/ 19212 w 19998"/>
                <a:gd name="connsiteY563" fmla="*/ 4392 h 19998"/>
                <a:gd name="connsiteX564" fmla="*/ 19317 w 19998"/>
                <a:gd name="connsiteY564" fmla="*/ 4333 h 19998"/>
                <a:gd name="connsiteX565" fmla="*/ 19417 w 19998"/>
                <a:gd name="connsiteY565" fmla="*/ 4392 h 19998"/>
                <a:gd name="connsiteX566" fmla="*/ 19443 w 19998"/>
                <a:gd name="connsiteY566" fmla="*/ 4373 h 19998"/>
                <a:gd name="connsiteX567" fmla="*/ 19500 w 19998"/>
                <a:gd name="connsiteY567" fmla="*/ 4373 h 19998"/>
                <a:gd name="connsiteX568" fmla="*/ 19521 w 19998"/>
                <a:gd name="connsiteY568" fmla="*/ 4352 h 19998"/>
                <a:gd name="connsiteX569" fmla="*/ 19998 w 19998"/>
                <a:gd name="connsiteY569" fmla="*/ 4512 h 19998"/>
                <a:gd name="connsiteX570" fmla="*/ 19750 w 19998"/>
                <a:gd name="connsiteY570" fmla="*/ 4939 h 19998"/>
                <a:gd name="connsiteX571" fmla="*/ 19712 w 19998"/>
                <a:gd name="connsiteY571" fmla="*/ 4939 h 19998"/>
                <a:gd name="connsiteX572" fmla="*/ 19686 w 19998"/>
                <a:gd name="connsiteY572" fmla="*/ 5003 h 19998"/>
                <a:gd name="connsiteX573" fmla="*/ 19645 w 19998"/>
                <a:gd name="connsiteY573" fmla="*/ 5003 h 19998"/>
                <a:gd name="connsiteX574" fmla="*/ 19131 w 19998"/>
                <a:gd name="connsiteY574" fmla="*/ 6512 h 19998"/>
                <a:gd name="connsiteX575" fmla="*/ 19236 w 19998"/>
                <a:gd name="connsiteY575" fmla="*/ 7750 h 19998"/>
                <a:gd name="connsiteX576" fmla="*/ 19212 w 19998"/>
                <a:gd name="connsiteY576" fmla="*/ 7750 h 19998"/>
                <a:gd name="connsiteX577" fmla="*/ 19090 w 19998"/>
                <a:gd name="connsiteY577" fmla="*/ 7870 h 19998"/>
                <a:gd name="connsiteX578" fmla="*/ 19152 w 19998"/>
                <a:gd name="connsiteY578" fmla="*/ 7853 h 19998"/>
                <a:gd name="connsiteX579" fmla="*/ 19064 w 19998"/>
                <a:gd name="connsiteY579" fmla="*/ 7973 h 19998"/>
                <a:gd name="connsiteX580" fmla="*/ 18983 w 19998"/>
                <a:gd name="connsiteY580" fmla="*/ 7973 h 19998"/>
                <a:gd name="connsiteX581" fmla="*/ 18714 w 19998"/>
                <a:gd name="connsiteY581" fmla="*/ 8135 h 19998"/>
                <a:gd name="connsiteX582" fmla="*/ 18695 w 19998"/>
                <a:gd name="connsiteY582" fmla="*/ 8093 h 19998"/>
                <a:gd name="connsiteX583" fmla="*/ 18614 w 19998"/>
                <a:gd name="connsiteY583" fmla="*/ 7997 h 19998"/>
                <a:gd name="connsiteX584" fmla="*/ 18304 w 19998"/>
                <a:gd name="connsiteY58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905 w 19998"/>
                <a:gd name="connsiteY187" fmla="*/ 19706 h 19998"/>
                <a:gd name="connsiteX188" fmla="*/ 11741 w 19998"/>
                <a:gd name="connsiteY188" fmla="*/ 19810 h 19998"/>
                <a:gd name="connsiteX189" fmla="*/ 11577 w 19998"/>
                <a:gd name="connsiteY189" fmla="*/ 19810 h 19998"/>
                <a:gd name="connsiteX190" fmla="*/ 11577 w 19998"/>
                <a:gd name="connsiteY190" fmla="*/ 19875 h 19998"/>
                <a:gd name="connsiteX191" fmla="*/ 11577 w 19998"/>
                <a:gd name="connsiteY191" fmla="*/ 19972 h 19998"/>
                <a:gd name="connsiteX192" fmla="*/ 11388 w 19998"/>
                <a:gd name="connsiteY192" fmla="*/ 19934 h 19998"/>
                <a:gd name="connsiteX193" fmla="*/ 11348 w 19998"/>
                <a:gd name="connsiteY193" fmla="*/ 19998 h 19998"/>
                <a:gd name="connsiteX194" fmla="*/ 10645 w 19998"/>
                <a:gd name="connsiteY194" fmla="*/ 19810 h 19998"/>
                <a:gd name="connsiteX195" fmla="*/ 10441 w 19998"/>
                <a:gd name="connsiteY195" fmla="*/ 19955 h 19998"/>
                <a:gd name="connsiteX196" fmla="*/ 10295 w 19998"/>
                <a:gd name="connsiteY196" fmla="*/ 19732 h 19998"/>
                <a:gd name="connsiteX197" fmla="*/ 9964 w 19998"/>
                <a:gd name="connsiteY197" fmla="*/ 19626 h 19998"/>
                <a:gd name="connsiteX198" fmla="*/ 9990 w 19998"/>
                <a:gd name="connsiteY198" fmla="*/ 19467 h 19998"/>
                <a:gd name="connsiteX199" fmla="*/ 9533 w 19998"/>
                <a:gd name="connsiteY199" fmla="*/ 19262 h 19998"/>
                <a:gd name="connsiteX200" fmla="*/ 9452 w 19998"/>
                <a:gd name="connsiteY200" fmla="*/ 19368 h 19998"/>
                <a:gd name="connsiteX201" fmla="*/ 9288 w 19998"/>
                <a:gd name="connsiteY201" fmla="*/ 19076 h 19998"/>
                <a:gd name="connsiteX202" fmla="*/ 8935 w 19998"/>
                <a:gd name="connsiteY202" fmla="*/ 19076 h 19998"/>
                <a:gd name="connsiteX203" fmla="*/ 8478 w 19998"/>
                <a:gd name="connsiteY203" fmla="*/ 18837 h 19998"/>
                <a:gd name="connsiteX204" fmla="*/ 8357 w 19998"/>
                <a:gd name="connsiteY204" fmla="*/ 18820 h 19998"/>
                <a:gd name="connsiteX205" fmla="*/ 8169 w 19998"/>
                <a:gd name="connsiteY205" fmla="*/ 18773 h 19998"/>
                <a:gd name="connsiteX206" fmla="*/ 8128 w 19998"/>
                <a:gd name="connsiteY206" fmla="*/ 18820 h 19998"/>
                <a:gd name="connsiteX207" fmla="*/ 8128 w 19998"/>
                <a:gd name="connsiteY207" fmla="*/ 18957 h 19998"/>
                <a:gd name="connsiteX208" fmla="*/ 8150 w 19998"/>
                <a:gd name="connsiteY208" fmla="*/ 19142 h 19998"/>
                <a:gd name="connsiteX209" fmla="*/ 8007 w 19998"/>
                <a:gd name="connsiteY209" fmla="*/ 19119 h 19998"/>
                <a:gd name="connsiteX210" fmla="*/ 7676 w 19998"/>
                <a:gd name="connsiteY210" fmla="*/ 19119 h 19998"/>
                <a:gd name="connsiteX211" fmla="*/ 7511 w 19998"/>
                <a:gd name="connsiteY211" fmla="*/ 19159 h 19998"/>
                <a:gd name="connsiteX212" fmla="*/ 6892 w 19998"/>
                <a:gd name="connsiteY212" fmla="*/ 19102 h 19998"/>
                <a:gd name="connsiteX213" fmla="*/ 6730 w 19998"/>
                <a:gd name="connsiteY213" fmla="*/ 18877 h 19998"/>
                <a:gd name="connsiteX214" fmla="*/ 6599 w 19998"/>
                <a:gd name="connsiteY214" fmla="*/ 18837 h 19998"/>
                <a:gd name="connsiteX215" fmla="*/ 6478 w 19998"/>
                <a:gd name="connsiteY215" fmla="*/ 18731 h 19998"/>
                <a:gd name="connsiteX216" fmla="*/ 6254 w 19998"/>
                <a:gd name="connsiteY216" fmla="*/ 18858 h 19998"/>
                <a:gd name="connsiteX217" fmla="*/ 6149 w 19998"/>
                <a:gd name="connsiteY217" fmla="*/ 18773 h 19998"/>
                <a:gd name="connsiteX218" fmla="*/ 6066 w 19998"/>
                <a:gd name="connsiteY218" fmla="*/ 18877 h 19998"/>
                <a:gd name="connsiteX219" fmla="*/ 5861 w 19998"/>
                <a:gd name="connsiteY219" fmla="*/ 18632 h 19998"/>
                <a:gd name="connsiteX220" fmla="*/ 5732 w 19998"/>
                <a:gd name="connsiteY220" fmla="*/ 18447 h 19998"/>
                <a:gd name="connsiteX221" fmla="*/ 5075 w 19998"/>
                <a:gd name="connsiteY221" fmla="*/ 18310 h 19998"/>
                <a:gd name="connsiteX222" fmla="*/ 4806 w 19998"/>
                <a:gd name="connsiteY222" fmla="*/ 18165 h 19998"/>
                <a:gd name="connsiteX223" fmla="*/ 4725 w 19998"/>
                <a:gd name="connsiteY223" fmla="*/ 18247 h 19998"/>
                <a:gd name="connsiteX224" fmla="*/ 4515 w 19998"/>
                <a:gd name="connsiteY224" fmla="*/ 18101 h 19998"/>
                <a:gd name="connsiteX225" fmla="*/ 4684 w 19998"/>
                <a:gd name="connsiteY225" fmla="*/ 17737 h 19998"/>
                <a:gd name="connsiteX226" fmla="*/ 4415 w 19998"/>
                <a:gd name="connsiteY226" fmla="*/ 17634 h 19998"/>
                <a:gd name="connsiteX227" fmla="*/ 4294 w 19998"/>
                <a:gd name="connsiteY227" fmla="*/ 17594 h 19998"/>
                <a:gd name="connsiteX228" fmla="*/ 4103 w 19998"/>
                <a:gd name="connsiteY228" fmla="*/ 17617 h 19998"/>
                <a:gd name="connsiteX229" fmla="*/ 4063 w 19998"/>
                <a:gd name="connsiteY229" fmla="*/ 17495 h 19998"/>
                <a:gd name="connsiteX230" fmla="*/ 4025 w 19998"/>
                <a:gd name="connsiteY230" fmla="*/ 17432 h 19998"/>
                <a:gd name="connsiteX231" fmla="*/ 4251 w 19998"/>
                <a:gd name="connsiteY231" fmla="*/ 17389 h 19998"/>
                <a:gd name="connsiteX232" fmla="*/ 4251 w 19998"/>
                <a:gd name="connsiteY232" fmla="*/ 17373 h 19998"/>
                <a:gd name="connsiteX233" fmla="*/ 4499 w 19998"/>
                <a:gd name="connsiteY233" fmla="*/ 17084 h 19998"/>
                <a:gd name="connsiteX234" fmla="*/ 5037 w 19998"/>
                <a:gd name="connsiteY234" fmla="*/ 14969 h 19998"/>
                <a:gd name="connsiteX235" fmla="*/ 5011 w 19998"/>
                <a:gd name="connsiteY235" fmla="*/ 14767 h 19998"/>
                <a:gd name="connsiteX236" fmla="*/ 5218 w 19998"/>
                <a:gd name="connsiteY236" fmla="*/ 14525 h 19998"/>
                <a:gd name="connsiteX237" fmla="*/ 5427 w 19998"/>
                <a:gd name="connsiteY237" fmla="*/ 14583 h 19998"/>
                <a:gd name="connsiteX238" fmla="*/ 5444 w 19998"/>
                <a:gd name="connsiteY238" fmla="*/ 14525 h 19998"/>
                <a:gd name="connsiteX239" fmla="*/ 5387 w 19998"/>
                <a:gd name="connsiteY239" fmla="*/ 14464 h 19998"/>
                <a:gd name="connsiteX240" fmla="*/ 5427 w 19998"/>
                <a:gd name="connsiteY240" fmla="*/ 14485 h 19998"/>
                <a:gd name="connsiteX241" fmla="*/ 5427 w 19998"/>
                <a:gd name="connsiteY241" fmla="*/ 14464 h 19998"/>
                <a:gd name="connsiteX242" fmla="*/ 5218 w 19998"/>
                <a:gd name="connsiteY242" fmla="*/ 14318 h 19998"/>
                <a:gd name="connsiteX243" fmla="*/ 5075 w 19998"/>
                <a:gd name="connsiteY243" fmla="*/ 14647 h 19998"/>
                <a:gd name="connsiteX244" fmla="*/ 5037 w 19998"/>
                <a:gd name="connsiteY244" fmla="*/ 14623 h 19998"/>
                <a:gd name="connsiteX245" fmla="*/ 5427 w 19998"/>
                <a:gd name="connsiteY245" fmla="*/ 12509 h 19998"/>
                <a:gd name="connsiteX246" fmla="*/ 5470 w 19998"/>
                <a:gd name="connsiteY246" fmla="*/ 12492 h 19998"/>
                <a:gd name="connsiteX247" fmla="*/ 5511 w 19998"/>
                <a:gd name="connsiteY247" fmla="*/ 12548 h 19998"/>
                <a:gd name="connsiteX248" fmla="*/ 5961 w 19998"/>
                <a:gd name="connsiteY248" fmla="*/ 13284 h 19998"/>
                <a:gd name="connsiteX249" fmla="*/ 6352 w 19998"/>
                <a:gd name="connsiteY249" fmla="*/ 14017 h 19998"/>
                <a:gd name="connsiteX250" fmla="*/ 6352 w 19998"/>
                <a:gd name="connsiteY250" fmla="*/ 13808 h 19998"/>
                <a:gd name="connsiteX251" fmla="*/ 6001 w 19998"/>
                <a:gd name="connsiteY251" fmla="*/ 13058 h 19998"/>
                <a:gd name="connsiteX252" fmla="*/ 5675 w 19998"/>
                <a:gd name="connsiteY252" fmla="*/ 12532 h 19998"/>
                <a:gd name="connsiteX253" fmla="*/ 5551 w 19998"/>
                <a:gd name="connsiteY253" fmla="*/ 12410 h 19998"/>
                <a:gd name="connsiteX254" fmla="*/ 5258 w 19998"/>
                <a:gd name="connsiteY254" fmla="*/ 12227 h 19998"/>
                <a:gd name="connsiteX255" fmla="*/ 5242 w 19998"/>
                <a:gd name="connsiteY255" fmla="*/ 12243 h 19998"/>
                <a:gd name="connsiteX256" fmla="*/ 5175 w 19998"/>
                <a:gd name="connsiteY256" fmla="*/ 11961 h 19998"/>
                <a:gd name="connsiteX257" fmla="*/ 5363 w 19998"/>
                <a:gd name="connsiteY257" fmla="*/ 11961 h 19998"/>
                <a:gd name="connsiteX258" fmla="*/ 5487 w 19998"/>
                <a:gd name="connsiteY258" fmla="*/ 11653 h 19998"/>
                <a:gd name="connsiteX259" fmla="*/ 5470 w 19998"/>
                <a:gd name="connsiteY259" fmla="*/ 11653 h 19998"/>
                <a:gd name="connsiteX260" fmla="*/ 5470 w 19998"/>
                <a:gd name="connsiteY260" fmla="*/ 11637 h 19998"/>
                <a:gd name="connsiteX261" fmla="*/ 5444 w 19998"/>
                <a:gd name="connsiteY261" fmla="*/ 11268 h 19998"/>
                <a:gd name="connsiteX262" fmla="*/ 5339 w 19998"/>
                <a:gd name="connsiteY262" fmla="*/ 11146 h 19998"/>
                <a:gd name="connsiteX263" fmla="*/ 5251 w 19998"/>
                <a:gd name="connsiteY263" fmla="*/ 10849 h 19998"/>
                <a:gd name="connsiteX264" fmla="*/ 4784 w 19998"/>
                <a:gd name="connsiteY264" fmla="*/ 10539 h 19998"/>
                <a:gd name="connsiteX265" fmla="*/ 4603 w 19998"/>
                <a:gd name="connsiteY265" fmla="*/ 10497 h 19998"/>
                <a:gd name="connsiteX266" fmla="*/ 4620 w 19998"/>
                <a:gd name="connsiteY266" fmla="*/ 10476 h 19998"/>
                <a:gd name="connsiteX267" fmla="*/ 3877 w 19998"/>
                <a:gd name="connsiteY267" fmla="*/ 9395 h 19998"/>
                <a:gd name="connsiteX268" fmla="*/ 3941 w 19998"/>
                <a:gd name="connsiteY268" fmla="*/ 9353 h 19998"/>
                <a:gd name="connsiteX269" fmla="*/ 3918 w 19998"/>
                <a:gd name="connsiteY269" fmla="*/ 9353 h 19998"/>
                <a:gd name="connsiteX270" fmla="*/ 4168 w 19998"/>
                <a:gd name="connsiteY270" fmla="*/ 9071 h 19998"/>
                <a:gd name="connsiteX271" fmla="*/ 3753 w 19998"/>
                <a:gd name="connsiteY271" fmla="*/ 8829 h 19998"/>
                <a:gd name="connsiteX272" fmla="*/ 3899 w 19998"/>
                <a:gd name="connsiteY272" fmla="*/ 8645 h 19998"/>
                <a:gd name="connsiteX273" fmla="*/ 3899 w 19998"/>
                <a:gd name="connsiteY273" fmla="*/ 8521 h 19998"/>
                <a:gd name="connsiteX274" fmla="*/ 4472 w 19998"/>
                <a:gd name="connsiteY274" fmla="*/ 8666 h 19998"/>
                <a:gd name="connsiteX275" fmla="*/ 3877 w 19998"/>
                <a:gd name="connsiteY275" fmla="*/ 8457 h 19998"/>
                <a:gd name="connsiteX276" fmla="*/ 3689 w 19998"/>
                <a:gd name="connsiteY276" fmla="*/ 8587 h 19998"/>
                <a:gd name="connsiteX277" fmla="*/ 3360 w 19998"/>
                <a:gd name="connsiteY277" fmla="*/ 8401 h 19998"/>
                <a:gd name="connsiteX278" fmla="*/ 3303 w 19998"/>
                <a:gd name="connsiteY278" fmla="*/ 8239 h 19998"/>
                <a:gd name="connsiteX279" fmla="*/ 3465 w 19998"/>
                <a:gd name="connsiteY279" fmla="*/ 8077 h 19998"/>
                <a:gd name="connsiteX280" fmla="*/ 3344 w 19998"/>
                <a:gd name="connsiteY280" fmla="*/ 7910 h 19998"/>
                <a:gd name="connsiteX281" fmla="*/ 2844 w 19998"/>
                <a:gd name="connsiteY281" fmla="*/ 7933 h 19998"/>
                <a:gd name="connsiteX282" fmla="*/ 3115 w 19998"/>
                <a:gd name="connsiteY282" fmla="*/ 7651 h 19998"/>
                <a:gd name="connsiteX283" fmla="*/ 2477 w 19998"/>
                <a:gd name="connsiteY283" fmla="*/ 7750 h 19998"/>
                <a:gd name="connsiteX284" fmla="*/ 2477 w 19998"/>
                <a:gd name="connsiteY284" fmla="*/ 7973 h 19998"/>
                <a:gd name="connsiteX285" fmla="*/ 2127 w 19998"/>
                <a:gd name="connsiteY285" fmla="*/ 7442 h 19998"/>
                <a:gd name="connsiteX286" fmla="*/ 1831 w 19998"/>
                <a:gd name="connsiteY286" fmla="*/ 7261 h 19998"/>
                <a:gd name="connsiteX287" fmla="*/ 1260 w 19998"/>
                <a:gd name="connsiteY287" fmla="*/ 6996 h 19998"/>
                <a:gd name="connsiteX288" fmla="*/ 1276 w 19998"/>
                <a:gd name="connsiteY288" fmla="*/ 6975 h 19998"/>
                <a:gd name="connsiteX289" fmla="*/ 1260 w 19998"/>
                <a:gd name="connsiteY289" fmla="*/ 6958 h 19998"/>
                <a:gd name="connsiteX290" fmla="*/ 1172 w 19998"/>
                <a:gd name="connsiteY290" fmla="*/ 6892 h 19998"/>
                <a:gd name="connsiteX291" fmla="*/ 886 w 19998"/>
                <a:gd name="connsiteY291" fmla="*/ 6975 h 19998"/>
                <a:gd name="connsiteX292" fmla="*/ 679 w 19998"/>
                <a:gd name="connsiteY292" fmla="*/ 7099 h 19998"/>
                <a:gd name="connsiteX293" fmla="*/ 533 w 19998"/>
                <a:gd name="connsiteY293" fmla="*/ 7078 h 19998"/>
                <a:gd name="connsiteX294" fmla="*/ 533 w 19998"/>
                <a:gd name="connsiteY294" fmla="*/ 7022 h 19998"/>
                <a:gd name="connsiteX295" fmla="*/ 574 w 19998"/>
                <a:gd name="connsiteY295" fmla="*/ 6996 h 19998"/>
                <a:gd name="connsiteX296" fmla="*/ 305 w 19998"/>
                <a:gd name="connsiteY296" fmla="*/ 6568 h 19998"/>
                <a:gd name="connsiteX297" fmla="*/ 264 w 19998"/>
                <a:gd name="connsiteY297" fmla="*/ 6594 h 19998"/>
                <a:gd name="connsiteX298" fmla="*/ 164 w 19998"/>
                <a:gd name="connsiteY298" fmla="*/ 6528 h 19998"/>
                <a:gd name="connsiteX299" fmla="*/ 0 w 19998"/>
                <a:gd name="connsiteY299" fmla="*/ 6490 h 19998"/>
                <a:gd name="connsiteX300" fmla="*/ 17 w 19998"/>
                <a:gd name="connsiteY300" fmla="*/ 6465 h 19998"/>
                <a:gd name="connsiteX301" fmla="*/ 57 w 19998"/>
                <a:gd name="connsiteY301" fmla="*/ 6465 h 19998"/>
                <a:gd name="connsiteX302" fmla="*/ 695 w 19998"/>
                <a:gd name="connsiteY302" fmla="*/ 6408 h 19998"/>
                <a:gd name="connsiteX303" fmla="*/ 760 w 19998"/>
                <a:gd name="connsiteY303" fmla="*/ 6262 h 19998"/>
                <a:gd name="connsiteX304" fmla="*/ 433 w 19998"/>
                <a:gd name="connsiteY304" fmla="*/ 6084 h 19998"/>
                <a:gd name="connsiteX305" fmla="*/ 348 w 19998"/>
                <a:gd name="connsiteY305" fmla="*/ 6204 h 19998"/>
                <a:gd name="connsiteX306" fmla="*/ 329 w 19998"/>
                <a:gd name="connsiteY306" fmla="*/ 6204 h 19998"/>
                <a:gd name="connsiteX307" fmla="*/ 305 w 19998"/>
                <a:gd name="connsiteY307" fmla="*/ 6060 h 19998"/>
                <a:gd name="connsiteX308" fmla="*/ 348 w 19998"/>
                <a:gd name="connsiteY308" fmla="*/ 6044 h 19998"/>
                <a:gd name="connsiteX309" fmla="*/ 348 w 19998"/>
                <a:gd name="connsiteY309" fmla="*/ 5997 h 19998"/>
                <a:gd name="connsiteX310" fmla="*/ 248 w 19998"/>
                <a:gd name="connsiteY310" fmla="*/ 5997 h 19998"/>
                <a:gd name="connsiteX311" fmla="*/ 221 w 19998"/>
                <a:gd name="connsiteY311" fmla="*/ 5938 h 19998"/>
                <a:gd name="connsiteX312" fmla="*/ 329 w 19998"/>
                <a:gd name="connsiteY312" fmla="*/ 5938 h 19998"/>
                <a:gd name="connsiteX313" fmla="*/ 348 w 19998"/>
                <a:gd name="connsiteY313" fmla="*/ 5818 h 19998"/>
                <a:gd name="connsiteX314" fmla="*/ 391 w 19998"/>
                <a:gd name="connsiteY314" fmla="*/ 5818 h 19998"/>
                <a:gd name="connsiteX315" fmla="*/ 369 w 19998"/>
                <a:gd name="connsiteY315" fmla="*/ 5917 h 19998"/>
                <a:gd name="connsiteX316" fmla="*/ 433 w 19998"/>
                <a:gd name="connsiteY316" fmla="*/ 5877 h 19998"/>
                <a:gd name="connsiteX317" fmla="*/ 433 w 19998"/>
                <a:gd name="connsiteY317" fmla="*/ 5898 h 19998"/>
                <a:gd name="connsiteX318" fmla="*/ 410 w 19998"/>
                <a:gd name="connsiteY318" fmla="*/ 5917 h 19998"/>
                <a:gd name="connsiteX319" fmla="*/ 555 w 19998"/>
                <a:gd name="connsiteY319" fmla="*/ 5938 h 19998"/>
                <a:gd name="connsiteX320" fmla="*/ 555 w 19998"/>
                <a:gd name="connsiteY320" fmla="*/ 5955 h 19998"/>
                <a:gd name="connsiteX321" fmla="*/ 738 w 19998"/>
                <a:gd name="connsiteY321" fmla="*/ 5938 h 19998"/>
                <a:gd name="connsiteX322" fmla="*/ 695 w 19998"/>
                <a:gd name="connsiteY322" fmla="*/ 5835 h 19998"/>
                <a:gd name="connsiteX323" fmla="*/ 655 w 19998"/>
                <a:gd name="connsiteY323" fmla="*/ 5835 h 19998"/>
                <a:gd name="connsiteX324" fmla="*/ 598 w 19998"/>
                <a:gd name="connsiteY324" fmla="*/ 5736 h 19998"/>
                <a:gd name="connsiteX325" fmla="*/ 141 w 19998"/>
                <a:gd name="connsiteY325" fmla="*/ 5778 h 19998"/>
                <a:gd name="connsiteX326" fmla="*/ 141 w 19998"/>
                <a:gd name="connsiteY326" fmla="*/ 5795 h 19998"/>
                <a:gd name="connsiteX327" fmla="*/ 17 w 19998"/>
                <a:gd name="connsiteY327" fmla="*/ 5818 h 19998"/>
                <a:gd name="connsiteX328" fmla="*/ 141 w 19998"/>
                <a:gd name="connsiteY328" fmla="*/ 5287 h 19998"/>
                <a:gd name="connsiteX329" fmla="*/ 181 w 19998"/>
                <a:gd name="connsiteY329" fmla="*/ 5268 h 19998"/>
                <a:gd name="connsiteX330" fmla="*/ 348 w 19998"/>
                <a:gd name="connsiteY330" fmla="*/ 5247 h 19998"/>
                <a:gd name="connsiteX331" fmla="*/ 450 w 19998"/>
                <a:gd name="connsiteY331" fmla="*/ 5149 h 19998"/>
                <a:gd name="connsiteX332" fmla="*/ 617 w 19998"/>
                <a:gd name="connsiteY332" fmla="*/ 5149 h 19998"/>
                <a:gd name="connsiteX333" fmla="*/ 803 w 19998"/>
                <a:gd name="connsiteY333" fmla="*/ 5085 h 19998"/>
                <a:gd name="connsiteX334" fmla="*/ 826 w 19998"/>
                <a:gd name="connsiteY334" fmla="*/ 5106 h 19998"/>
                <a:gd name="connsiteX335" fmla="*/ 803 w 19998"/>
                <a:gd name="connsiteY335" fmla="*/ 5149 h 19998"/>
                <a:gd name="connsiteX336" fmla="*/ 1276 w 19998"/>
                <a:gd name="connsiteY336" fmla="*/ 5022 h 19998"/>
                <a:gd name="connsiteX337" fmla="*/ 1276 w 19998"/>
                <a:gd name="connsiteY337" fmla="*/ 5003 h 19998"/>
                <a:gd name="connsiteX338" fmla="*/ 1276 w 19998"/>
                <a:gd name="connsiteY338" fmla="*/ 5022 h 19998"/>
                <a:gd name="connsiteX339" fmla="*/ 1298 w 19998"/>
                <a:gd name="connsiteY339" fmla="*/ 5022 h 19998"/>
                <a:gd name="connsiteX340" fmla="*/ 1341 w 19998"/>
                <a:gd name="connsiteY340" fmla="*/ 5165 h 19998"/>
                <a:gd name="connsiteX341" fmla="*/ 1524 w 19998"/>
                <a:gd name="connsiteY341" fmla="*/ 5069 h 19998"/>
                <a:gd name="connsiteX342" fmla="*/ 1562 w 19998"/>
                <a:gd name="connsiteY342" fmla="*/ 5069 h 19998"/>
                <a:gd name="connsiteX343" fmla="*/ 1815 w 19998"/>
                <a:gd name="connsiteY343" fmla="*/ 5125 h 19998"/>
                <a:gd name="connsiteX344" fmla="*/ 1936 w 19998"/>
                <a:gd name="connsiteY344" fmla="*/ 5165 h 19998"/>
                <a:gd name="connsiteX345" fmla="*/ 1936 w 19998"/>
                <a:gd name="connsiteY345" fmla="*/ 5149 h 19998"/>
                <a:gd name="connsiteX346" fmla="*/ 1979 w 19998"/>
                <a:gd name="connsiteY346" fmla="*/ 5003 h 19998"/>
                <a:gd name="connsiteX347" fmla="*/ 1936 w 19998"/>
                <a:gd name="connsiteY347" fmla="*/ 4939 h 19998"/>
                <a:gd name="connsiteX348" fmla="*/ 2103 w 19998"/>
                <a:gd name="connsiteY348" fmla="*/ 4820 h 19998"/>
                <a:gd name="connsiteX349" fmla="*/ 2496 w 19998"/>
                <a:gd name="connsiteY349" fmla="*/ 4777 h 19998"/>
                <a:gd name="connsiteX350" fmla="*/ 2536 w 19998"/>
                <a:gd name="connsiteY350" fmla="*/ 4860 h 19998"/>
                <a:gd name="connsiteX351" fmla="*/ 2722 w 19998"/>
                <a:gd name="connsiteY351" fmla="*/ 4761 h 19998"/>
                <a:gd name="connsiteX352" fmla="*/ 2722 w 19998"/>
                <a:gd name="connsiteY352" fmla="*/ 4900 h 19998"/>
                <a:gd name="connsiteX353" fmla="*/ 2805 w 19998"/>
                <a:gd name="connsiteY353" fmla="*/ 4923 h 19998"/>
                <a:gd name="connsiteX354" fmla="*/ 2970 w 19998"/>
                <a:gd name="connsiteY354" fmla="*/ 5189 h 19998"/>
                <a:gd name="connsiteX355" fmla="*/ 3256 w 19998"/>
                <a:gd name="connsiteY355" fmla="*/ 5673 h 19998"/>
                <a:gd name="connsiteX356" fmla="*/ 3608 w 19998"/>
                <a:gd name="connsiteY356" fmla="*/ 5391 h 19998"/>
                <a:gd name="connsiteX357" fmla="*/ 3860 w 19998"/>
                <a:gd name="connsiteY357" fmla="*/ 5268 h 19998"/>
                <a:gd name="connsiteX358" fmla="*/ 3999 w 19998"/>
                <a:gd name="connsiteY358" fmla="*/ 5534 h 19998"/>
                <a:gd name="connsiteX359" fmla="*/ 4351 w 19998"/>
                <a:gd name="connsiteY359" fmla="*/ 5351 h 19998"/>
                <a:gd name="connsiteX360" fmla="*/ 4580 w 19998"/>
                <a:gd name="connsiteY360" fmla="*/ 5268 h 19998"/>
                <a:gd name="connsiteX361" fmla="*/ 4580 w 19998"/>
                <a:gd name="connsiteY361" fmla="*/ 5471 h 19998"/>
                <a:gd name="connsiteX362" fmla="*/ 4994 w 19998"/>
                <a:gd name="connsiteY362" fmla="*/ 5449 h 19998"/>
                <a:gd name="connsiteX363" fmla="*/ 5323 w 19998"/>
                <a:gd name="connsiteY363" fmla="*/ 5471 h 19998"/>
                <a:gd name="connsiteX364" fmla="*/ 5242 w 19998"/>
                <a:gd name="connsiteY364" fmla="*/ 5407 h 19998"/>
                <a:gd name="connsiteX365" fmla="*/ 4994 w 19998"/>
                <a:gd name="connsiteY365" fmla="*/ 5003 h 19998"/>
                <a:gd name="connsiteX366" fmla="*/ 4970 w 19998"/>
                <a:gd name="connsiteY366" fmla="*/ 5003 h 19998"/>
                <a:gd name="connsiteX367" fmla="*/ 5054 w 19998"/>
                <a:gd name="connsiteY367" fmla="*/ 4618 h 19998"/>
                <a:gd name="connsiteX368" fmla="*/ 5054 w 19998"/>
                <a:gd name="connsiteY368" fmla="*/ 4601 h 19998"/>
                <a:gd name="connsiteX369" fmla="*/ 5037 w 19998"/>
                <a:gd name="connsiteY369" fmla="*/ 4618 h 19998"/>
                <a:gd name="connsiteX370" fmla="*/ 5011 w 19998"/>
                <a:gd name="connsiteY370" fmla="*/ 4131 h 19998"/>
                <a:gd name="connsiteX371" fmla="*/ 4642 w 19998"/>
                <a:gd name="connsiteY371" fmla="*/ 3335 h 19998"/>
                <a:gd name="connsiteX372" fmla="*/ 4663 w 19998"/>
                <a:gd name="connsiteY372" fmla="*/ 3092 h 19998"/>
                <a:gd name="connsiteX373" fmla="*/ 4563 w 19998"/>
                <a:gd name="connsiteY373" fmla="*/ 3050 h 19998"/>
                <a:gd name="connsiteX374" fmla="*/ 4684 w 19998"/>
                <a:gd name="connsiteY374" fmla="*/ 2947 h 19998"/>
                <a:gd name="connsiteX375" fmla="*/ 5242 w 19998"/>
                <a:gd name="connsiteY375" fmla="*/ 3092 h 19998"/>
                <a:gd name="connsiteX376" fmla="*/ 5258 w 19998"/>
                <a:gd name="connsiteY376" fmla="*/ 3029 h 19998"/>
                <a:gd name="connsiteX377" fmla="*/ 5570 w 19998"/>
                <a:gd name="connsiteY377" fmla="*/ 3050 h 19998"/>
                <a:gd name="connsiteX378" fmla="*/ 5632 w 19998"/>
                <a:gd name="connsiteY378" fmla="*/ 3252 h 19998"/>
                <a:gd name="connsiteX379" fmla="*/ 5592 w 19998"/>
                <a:gd name="connsiteY379" fmla="*/ 3252 h 19998"/>
                <a:gd name="connsiteX380" fmla="*/ 5570 w 19998"/>
                <a:gd name="connsiteY380" fmla="*/ 3316 h 19998"/>
                <a:gd name="connsiteX381" fmla="*/ 5511 w 19998"/>
                <a:gd name="connsiteY381" fmla="*/ 3316 h 19998"/>
                <a:gd name="connsiteX382" fmla="*/ 5675 w 19998"/>
                <a:gd name="connsiteY382" fmla="*/ 3800 h 19998"/>
                <a:gd name="connsiteX383" fmla="*/ 5649 w 19998"/>
                <a:gd name="connsiteY383" fmla="*/ 3826 h 19998"/>
                <a:gd name="connsiteX384" fmla="*/ 5732 w 19998"/>
                <a:gd name="connsiteY384" fmla="*/ 3842 h 19998"/>
                <a:gd name="connsiteX385" fmla="*/ 5713 w 19998"/>
                <a:gd name="connsiteY385" fmla="*/ 3842 h 19998"/>
                <a:gd name="connsiteX386" fmla="*/ 5732 w 19998"/>
                <a:gd name="connsiteY386" fmla="*/ 3882 h 19998"/>
                <a:gd name="connsiteX387" fmla="*/ 5775 w 19998"/>
                <a:gd name="connsiteY387" fmla="*/ 3882 h 19998"/>
                <a:gd name="connsiteX388" fmla="*/ 5861 w 19998"/>
                <a:gd name="connsiteY388" fmla="*/ 3762 h 19998"/>
                <a:gd name="connsiteX389" fmla="*/ 6499 w 19998"/>
                <a:gd name="connsiteY389" fmla="*/ 3906 h 19998"/>
                <a:gd name="connsiteX390" fmla="*/ 7611 w 19998"/>
                <a:gd name="connsiteY390" fmla="*/ 3826 h 19998"/>
                <a:gd name="connsiteX391" fmla="*/ 7923 w 19998"/>
                <a:gd name="connsiteY391" fmla="*/ 3722 h 19998"/>
                <a:gd name="connsiteX392" fmla="*/ 8045 w 19998"/>
                <a:gd name="connsiteY392" fmla="*/ 3703 h 19998"/>
                <a:gd name="connsiteX393" fmla="*/ 7611 w 19998"/>
                <a:gd name="connsiteY393" fmla="*/ 3600 h 19998"/>
                <a:gd name="connsiteX394" fmla="*/ 7611 w 19998"/>
                <a:gd name="connsiteY394" fmla="*/ 3581 h 19998"/>
                <a:gd name="connsiteX395" fmla="*/ 7799 w 19998"/>
                <a:gd name="connsiteY395" fmla="*/ 3092 h 19998"/>
                <a:gd name="connsiteX396" fmla="*/ 9574 w 19998"/>
                <a:gd name="connsiteY396" fmla="*/ 2317 h 19998"/>
                <a:gd name="connsiteX397" fmla="*/ 9843 w 19998"/>
                <a:gd name="connsiteY397" fmla="*/ 1993 h 19998"/>
                <a:gd name="connsiteX398" fmla="*/ 9902 w 19998"/>
                <a:gd name="connsiteY398" fmla="*/ 2051 h 19998"/>
                <a:gd name="connsiteX399" fmla="*/ 10031 w 19998"/>
                <a:gd name="connsiteY399" fmla="*/ 2051 h 19998"/>
                <a:gd name="connsiteX400" fmla="*/ 9964 w 19998"/>
                <a:gd name="connsiteY400" fmla="*/ 1972 h 19998"/>
                <a:gd name="connsiteX401" fmla="*/ 9943 w 19998"/>
                <a:gd name="connsiteY401" fmla="*/ 1993 h 19998"/>
                <a:gd name="connsiteX402" fmla="*/ 9843 w 19998"/>
                <a:gd name="connsiteY402" fmla="*/ 1645 h 19998"/>
                <a:gd name="connsiteX403" fmla="*/ 9902 w 19998"/>
                <a:gd name="connsiteY403" fmla="*/ 1645 h 19998"/>
                <a:gd name="connsiteX404" fmla="*/ 9902 w 19998"/>
                <a:gd name="connsiteY404" fmla="*/ 1628 h 19998"/>
                <a:gd name="connsiteX405" fmla="*/ 9902 w 19998"/>
                <a:gd name="connsiteY405" fmla="*/ 1607 h 19998"/>
                <a:gd name="connsiteX406" fmla="*/ 9843 w 19998"/>
                <a:gd name="connsiteY406" fmla="*/ 1542 h 19998"/>
                <a:gd name="connsiteX407" fmla="*/ 9886 w 19998"/>
                <a:gd name="connsiteY407" fmla="*/ 1260 h 19998"/>
                <a:gd name="connsiteX408" fmla="*/ 9926 w 19998"/>
                <a:gd name="connsiteY408" fmla="*/ 1243 h 19998"/>
                <a:gd name="connsiteX409" fmla="*/ 9886 w 19998"/>
                <a:gd name="connsiteY409" fmla="*/ 815 h 19998"/>
                <a:gd name="connsiteX410" fmla="*/ 9902 w 19998"/>
                <a:gd name="connsiteY410" fmla="*/ 815 h 19998"/>
                <a:gd name="connsiteX411" fmla="*/ 9886 w 19998"/>
                <a:gd name="connsiteY411" fmla="*/ 484 h 19998"/>
                <a:gd name="connsiteX412" fmla="*/ 10645 w 19998"/>
                <a:gd name="connsiteY412" fmla="*/ 186 h 19998"/>
                <a:gd name="connsiteX413" fmla="*/ 11307 w 19998"/>
                <a:gd name="connsiteY413" fmla="*/ 0 h 19998"/>
                <a:gd name="connsiteX414" fmla="*/ 11431 w 19998"/>
                <a:gd name="connsiteY414" fmla="*/ 324 h 19998"/>
                <a:gd name="connsiteX415" fmla="*/ 11431 w 19998"/>
                <a:gd name="connsiteY415" fmla="*/ 630 h 19998"/>
                <a:gd name="connsiteX416" fmla="*/ 11577 w 19998"/>
                <a:gd name="connsiteY416" fmla="*/ 630 h 19998"/>
                <a:gd name="connsiteX417" fmla="*/ 11700 w 19998"/>
                <a:gd name="connsiteY417" fmla="*/ 832 h 19998"/>
                <a:gd name="connsiteX418" fmla="*/ 11822 w 19998"/>
                <a:gd name="connsiteY418" fmla="*/ 895 h 19998"/>
                <a:gd name="connsiteX419" fmla="*/ 12158 w 19998"/>
                <a:gd name="connsiteY419" fmla="*/ 670 h 19998"/>
                <a:gd name="connsiteX420" fmla="*/ 12279 w 19998"/>
                <a:gd name="connsiteY420" fmla="*/ 792 h 19998"/>
                <a:gd name="connsiteX421" fmla="*/ 12255 w 19998"/>
                <a:gd name="connsiteY421" fmla="*/ 815 h 19998"/>
                <a:gd name="connsiteX422" fmla="*/ 12360 w 19998"/>
                <a:gd name="connsiteY422" fmla="*/ 895 h 19998"/>
                <a:gd name="connsiteX423" fmla="*/ 12360 w 19998"/>
                <a:gd name="connsiteY423" fmla="*/ 912 h 19998"/>
                <a:gd name="connsiteX424" fmla="*/ 12339 w 19998"/>
                <a:gd name="connsiteY424" fmla="*/ 935 h 19998"/>
                <a:gd name="connsiteX425" fmla="*/ 12548 w 19998"/>
                <a:gd name="connsiteY425" fmla="*/ 1342 h 19998"/>
                <a:gd name="connsiteX426" fmla="*/ 12753 w 19998"/>
                <a:gd name="connsiteY426" fmla="*/ 1260 h 19998"/>
                <a:gd name="connsiteX427" fmla="*/ 12729 w 19998"/>
                <a:gd name="connsiteY427" fmla="*/ 1363 h 19998"/>
                <a:gd name="connsiteX428" fmla="*/ 12834 w 19998"/>
                <a:gd name="connsiteY428" fmla="*/ 1323 h 19998"/>
                <a:gd name="connsiteX429" fmla="*/ 12853 w 19998"/>
                <a:gd name="connsiteY429" fmla="*/ 1342 h 19998"/>
                <a:gd name="connsiteX430" fmla="*/ 12901 w 19998"/>
                <a:gd name="connsiteY430" fmla="*/ 1342 h 19998"/>
                <a:gd name="connsiteX431" fmla="*/ 13039 w 19998"/>
                <a:gd name="connsiteY431" fmla="*/ 1769 h 19998"/>
                <a:gd name="connsiteX432" fmla="*/ 13039 w 19998"/>
                <a:gd name="connsiteY432" fmla="*/ 1751 h 19998"/>
                <a:gd name="connsiteX433" fmla="*/ 13065 w 19998"/>
                <a:gd name="connsiteY433" fmla="*/ 1751 h 19998"/>
                <a:gd name="connsiteX434" fmla="*/ 13082 w 19998"/>
                <a:gd name="connsiteY434" fmla="*/ 1671 h 19998"/>
                <a:gd name="connsiteX435" fmla="*/ 13186 w 19998"/>
                <a:gd name="connsiteY435" fmla="*/ 1645 h 19998"/>
                <a:gd name="connsiteX436" fmla="*/ 13203 w 19998"/>
                <a:gd name="connsiteY436" fmla="*/ 1671 h 19998"/>
                <a:gd name="connsiteX437" fmla="*/ 13203 w 19998"/>
                <a:gd name="connsiteY437" fmla="*/ 1645 h 19998"/>
                <a:gd name="connsiteX438" fmla="*/ 13267 w 19998"/>
                <a:gd name="connsiteY438" fmla="*/ 1645 h 19998"/>
                <a:gd name="connsiteX439" fmla="*/ 13267 w 19998"/>
                <a:gd name="connsiteY439" fmla="*/ 1671 h 19998"/>
                <a:gd name="connsiteX440" fmla="*/ 13308 w 19998"/>
                <a:gd name="connsiteY440" fmla="*/ 1687 h 19998"/>
                <a:gd name="connsiteX441" fmla="*/ 13308 w 19998"/>
                <a:gd name="connsiteY441" fmla="*/ 1711 h 19998"/>
                <a:gd name="connsiteX442" fmla="*/ 13515 w 19998"/>
                <a:gd name="connsiteY442" fmla="*/ 1628 h 19998"/>
                <a:gd name="connsiteX443" fmla="*/ 13598 w 19998"/>
                <a:gd name="connsiteY443" fmla="*/ 1751 h 19998"/>
                <a:gd name="connsiteX444" fmla="*/ 13660 w 19998"/>
                <a:gd name="connsiteY444" fmla="*/ 1769 h 19998"/>
                <a:gd name="connsiteX445" fmla="*/ 13660 w 19998"/>
                <a:gd name="connsiteY445" fmla="*/ 1833 h 19998"/>
                <a:gd name="connsiteX446" fmla="*/ 13677 w 19998"/>
                <a:gd name="connsiteY446" fmla="*/ 1833 h 19998"/>
                <a:gd name="connsiteX447" fmla="*/ 13677 w 19998"/>
                <a:gd name="connsiteY447" fmla="*/ 1849 h 19998"/>
                <a:gd name="connsiteX448" fmla="*/ 13725 w 19998"/>
                <a:gd name="connsiteY448" fmla="*/ 1849 h 19998"/>
                <a:gd name="connsiteX449" fmla="*/ 13703 w 19998"/>
                <a:gd name="connsiteY449" fmla="*/ 1833 h 19998"/>
                <a:gd name="connsiteX450" fmla="*/ 13725 w 19998"/>
                <a:gd name="connsiteY450" fmla="*/ 1791 h 19998"/>
                <a:gd name="connsiteX451" fmla="*/ 13808 w 19998"/>
                <a:gd name="connsiteY451" fmla="*/ 1873 h 19998"/>
                <a:gd name="connsiteX452" fmla="*/ 13725 w 19998"/>
                <a:gd name="connsiteY452" fmla="*/ 2155 h 19998"/>
                <a:gd name="connsiteX453" fmla="*/ 13725 w 19998"/>
                <a:gd name="connsiteY453" fmla="*/ 2138 h 19998"/>
                <a:gd name="connsiteX454" fmla="*/ 13784 w 19998"/>
                <a:gd name="connsiteY454" fmla="*/ 2155 h 19998"/>
                <a:gd name="connsiteX455" fmla="*/ 13825 w 19998"/>
                <a:gd name="connsiteY455" fmla="*/ 2301 h 19998"/>
                <a:gd name="connsiteX456" fmla="*/ 13703 w 19998"/>
                <a:gd name="connsiteY456" fmla="*/ 2420 h 19998"/>
                <a:gd name="connsiteX457" fmla="*/ 13741 w 19998"/>
                <a:gd name="connsiteY457" fmla="*/ 2463 h 19998"/>
                <a:gd name="connsiteX458" fmla="*/ 13703 w 19998"/>
                <a:gd name="connsiteY458" fmla="*/ 2503 h 19998"/>
                <a:gd name="connsiteX459" fmla="*/ 13784 w 19998"/>
                <a:gd name="connsiteY459" fmla="*/ 2519 h 19998"/>
                <a:gd name="connsiteX460" fmla="*/ 13784 w 19998"/>
                <a:gd name="connsiteY460" fmla="*/ 2540 h 19998"/>
                <a:gd name="connsiteX461" fmla="*/ 13849 w 19998"/>
                <a:gd name="connsiteY461" fmla="*/ 2540 h 19998"/>
                <a:gd name="connsiteX462" fmla="*/ 14280 w 19998"/>
                <a:gd name="connsiteY462" fmla="*/ 2540 h 19998"/>
                <a:gd name="connsiteX463" fmla="*/ 14527 w 19998"/>
                <a:gd name="connsiteY463" fmla="*/ 2437 h 19998"/>
                <a:gd name="connsiteX464" fmla="*/ 14527 w 19998"/>
                <a:gd name="connsiteY464" fmla="*/ 2218 h 19998"/>
                <a:gd name="connsiteX465" fmla="*/ 14715 w 19998"/>
                <a:gd name="connsiteY465" fmla="*/ 2051 h 19998"/>
                <a:gd name="connsiteX466" fmla="*/ 14815 w 19998"/>
                <a:gd name="connsiteY466" fmla="*/ 2115 h 19998"/>
                <a:gd name="connsiteX467" fmla="*/ 14775 w 19998"/>
                <a:gd name="connsiteY467" fmla="*/ 2138 h 19998"/>
                <a:gd name="connsiteX468" fmla="*/ 14796 w 19998"/>
                <a:gd name="connsiteY468" fmla="*/ 2218 h 19998"/>
                <a:gd name="connsiteX469" fmla="*/ 14756 w 19998"/>
                <a:gd name="connsiteY469" fmla="*/ 2195 h 19998"/>
                <a:gd name="connsiteX470" fmla="*/ 14732 w 19998"/>
                <a:gd name="connsiteY470" fmla="*/ 2218 h 19998"/>
                <a:gd name="connsiteX471" fmla="*/ 14756 w 19998"/>
                <a:gd name="connsiteY471" fmla="*/ 2237 h 19998"/>
                <a:gd name="connsiteX472" fmla="*/ 14732 w 19998"/>
                <a:gd name="connsiteY472" fmla="*/ 2275 h 19998"/>
                <a:gd name="connsiteX473" fmla="*/ 14715 w 19998"/>
                <a:gd name="connsiteY473" fmla="*/ 2275 h 19998"/>
                <a:gd name="connsiteX474" fmla="*/ 14756 w 19998"/>
                <a:gd name="connsiteY474" fmla="*/ 2341 h 19998"/>
                <a:gd name="connsiteX475" fmla="*/ 14675 w 19998"/>
                <a:gd name="connsiteY475" fmla="*/ 2519 h 19998"/>
                <a:gd name="connsiteX476" fmla="*/ 14815 w 19998"/>
                <a:gd name="connsiteY476" fmla="*/ 2622 h 19998"/>
                <a:gd name="connsiteX477" fmla="*/ 14796 w 19998"/>
                <a:gd name="connsiteY477" fmla="*/ 2904 h 19998"/>
                <a:gd name="connsiteX478" fmla="*/ 14918 w 19998"/>
                <a:gd name="connsiteY478" fmla="*/ 2904 h 19998"/>
                <a:gd name="connsiteX479" fmla="*/ 14918 w 19998"/>
                <a:gd name="connsiteY479" fmla="*/ 2867 h 19998"/>
                <a:gd name="connsiteX480" fmla="*/ 15001 w 19998"/>
                <a:gd name="connsiteY480" fmla="*/ 2888 h 19998"/>
                <a:gd name="connsiteX481" fmla="*/ 15230 w 19998"/>
                <a:gd name="connsiteY481" fmla="*/ 3074 h 19998"/>
                <a:gd name="connsiteX482" fmla="*/ 15249 w 19998"/>
                <a:gd name="connsiteY482" fmla="*/ 3050 h 19998"/>
                <a:gd name="connsiteX483" fmla="*/ 15249 w 19998"/>
                <a:gd name="connsiteY483" fmla="*/ 3114 h 19998"/>
                <a:gd name="connsiteX484" fmla="*/ 15330 w 19998"/>
                <a:gd name="connsiteY484" fmla="*/ 3114 h 19998"/>
                <a:gd name="connsiteX485" fmla="*/ 15418 w 19998"/>
                <a:gd name="connsiteY485" fmla="*/ 3114 h 19998"/>
                <a:gd name="connsiteX486" fmla="*/ 15499 w 19998"/>
                <a:gd name="connsiteY486" fmla="*/ 3196 h 19998"/>
                <a:gd name="connsiteX487" fmla="*/ 15475 w 19998"/>
                <a:gd name="connsiteY487" fmla="*/ 3252 h 19998"/>
                <a:gd name="connsiteX488" fmla="*/ 15499 w 19998"/>
                <a:gd name="connsiteY488" fmla="*/ 3295 h 19998"/>
                <a:gd name="connsiteX489" fmla="*/ 15499 w 19998"/>
                <a:gd name="connsiteY489" fmla="*/ 3276 h 19998"/>
                <a:gd name="connsiteX490" fmla="*/ 15599 w 19998"/>
                <a:gd name="connsiteY490" fmla="*/ 3276 h 19998"/>
                <a:gd name="connsiteX491" fmla="*/ 15704 w 19998"/>
                <a:gd name="connsiteY491" fmla="*/ 3374 h 19998"/>
                <a:gd name="connsiteX492" fmla="*/ 15682 w 19998"/>
                <a:gd name="connsiteY492" fmla="*/ 3414 h 19998"/>
                <a:gd name="connsiteX493" fmla="*/ 15723 w 19998"/>
                <a:gd name="connsiteY493" fmla="*/ 3478 h 19998"/>
                <a:gd name="connsiteX494" fmla="*/ 15704 w 19998"/>
                <a:gd name="connsiteY494" fmla="*/ 3497 h 19998"/>
                <a:gd name="connsiteX495" fmla="*/ 15747 w 19998"/>
                <a:gd name="connsiteY495" fmla="*/ 3534 h 19998"/>
                <a:gd name="connsiteX496" fmla="*/ 15747 w 19998"/>
                <a:gd name="connsiteY496" fmla="*/ 3518 h 19998"/>
                <a:gd name="connsiteX497" fmla="*/ 15935 w 19998"/>
                <a:gd name="connsiteY497" fmla="*/ 3478 h 19998"/>
                <a:gd name="connsiteX498" fmla="*/ 15935 w 19998"/>
                <a:gd name="connsiteY498" fmla="*/ 3518 h 19998"/>
                <a:gd name="connsiteX499" fmla="*/ 15951 w 19998"/>
                <a:gd name="connsiteY499" fmla="*/ 3518 h 19998"/>
                <a:gd name="connsiteX500" fmla="*/ 15992 w 19998"/>
                <a:gd name="connsiteY500" fmla="*/ 3414 h 19998"/>
                <a:gd name="connsiteX501" fmla="*/ 16156 w 19998"/>
                <a:gd name="connsiteY501" fmla="*/ 3414 h 19998"/>
                <a:gd name="connsiteX502" fmla="*/ 16156 w 19998"/>
                <a:gd name="connsiteY502" fmla="*/ 3374 h 19998"/>
                <a:gd name="connsiteX503" fmla="*/ 16302 w 19998"/>
                <a:gd name="connsiteY503" fmla="*/ 3436 h 19998"/>
                <a:gd name="connsiteX504" fmla="*/ 16285 w 19998"/>
                <a:gd name="connsiteY504" fmla="*/ 3454 h 19998"/>
                <a:gd name="connsiteX505" fmla="*/ 16366 w 19998"/>
                <a:gd name="connsiteY505" fmla="*/ 3518 h 19998"/>
                <a:gd name="connsiteX506" fmla="*/ 16490 w 19998"/>
                <a:gd name="connsiteY506" fmla="*/ 3518 h 19998"/>
                <a:gd name="connsiteX507" fmla="*/ 16506 w 19998"/>
                <a:gd name="connsiteY507" fmla="*/ 3600 h 19998"/>
                <a:gd name="connsiteX508" fmla="*/ 16590 w 19998"/>
                <a:gd name="connsiteY508" fmla="*/ 3624 h 19998"/>
                <a:gd name="connsiteX509" fmla="*/ 16611 w 19998"/>
                <a:gd name="connsiteY509" fmla="*/ 3581 h 19998"/>
                <a:gd name="connsiteX510" fmla="*/ 16694 w 19998"/>
                <a:gd name="connsiteY510" fmla="*/ 3600 h 19998"/>
                <a:gd name="connsiteX511" fmla="*/ 16694 w 19998"/>
                <a:gd name="connsiteY511" fmla="*/ 3560 h 19998"/>
                <a:gd name="connsiteX512" fmla="*/ 16716 w 19998"/>
                <a:gd name="connsiteY512" fmla="*/ 3560 h 19998"/>
                <a:gd name="connsiteX513" fmla="*/ 16716 w 19998"/>
                <a:gd name="connsiteY513" fmla="*/ 3518 h 19998"/>
                <a:gd name="connsiteX514" fmla="*/ 16759 w 19998"/>
                <a:gd name="connsiteY514" fmla="*/ 3497 h 19998"/>
                <a:gd name="connsiteX515" fmla="*/ 16759 w 19998"/>
                <a:gd name="connsiteY515" fmla="*/ 3478 h 19998"/>
                <a:gd name="connsiteX516" fmla="*/ 16940 w 19998"/>
                <a:gd name="connsiteY516" fmla="*/ 3478 h 19998"/>
                <a:gd name="connsiteX517" fmla="*/ 17085 w 19998"/>
                <a:gd name="connsiteY517" fmla="*/ 3560 h 19998"/>
                <a:gd name="connsiteX518" fmla="*/ 17085 w 19998"/>
                <a:gd name="connsiteY518" fmla="*/ 3534 h 19998"/>
                <a:gd name="connsiteX519" fmla="*/ 17192 w 19998"/>
                <a:gd name="connsiteY519" fmla="*/ 3518 h 19998"/>
                <a:gd name="connsiteX520" fmla="*/ 17192 w 19998"/>
                <a:gd name="connsiteY520" fmla="*/ 3534 h 19998"/>
                <a:gd name="connsiteX521" fmla="*/ 17373 w 19998"/>
                <a:gd name="connsiteY521" fmla="*/ 3640 h 19998"/>
                <a:gd name="connsiteX522" fmla="*/ 17354 w 19998"/>
                <a:gd name="connsiteY522" fmla="*/ 3663 h 19998"/>
                <a:gd name="connsiteX523" fmla="*/ 17437 w 19998"/>
                <a:gd name="connsiteY523" fmla="*/ 3783 h 19998"/>
                <a:gd name="connsiteX524" fmla="*/ 17397 w 19998"/>
                <a:gd name="connsiteY524" fmla="*/ 3783 h 19998"/>
                <a:gd name="connsiteX525" fmla="*/ 17414 w 19998"/>
                <a:gd name="connsiteY525" fmla="*/ 3826 h 19998"/>
                <a:gd name="connsiteX526" fmla="*/ 17437 w 19998"/>
                <a:gd name="connsiteY526" fmla="*/ 3826 h 19998"/>
                <a:gd name="connsiteX527" fmla="*/ 17602 w 19998"/>
                <a:gd name="connsiteY527" fmla="*/ 4028 h 19998"/>
                <a:gd name="connsiteX528" fmla="*/ 17623 w 19998"/>
                <a:gd name="connsiteY528" fmla="*/ 4091 h 19998"/>
                <a:gd name="connsiteX529" fmla="*/ 17642 w 19998"/>
                <a:gd name="connsiteY529" fmla="*/ 4091 h 19998"/>
                <a:gd name="connsiteX530" fmla="*/ 17683 w 19998"/>
                <a:gd name="connsiteY530" fmla="*/ 4211 h 19998"/>
                <a:gd name="connsiteX531" fmla="*/ 17849 w 19998"/>
                <a:gd name="connsiteY531" fmla="*/ 4211 h 19998"/>
                <a:gd name="connsiteX532" fmla="*/ 17849 w 19998"/>
                <a:gd name="connsiteY532" fmla="*/ 4171 h 19998"/>
                <a:gd name="connsiteX533" fmla="*/ 17871 w 19998"/>
                <a:gd name="connsiteY533" fmla="*/ 4171 h 19998"/>
                <a:gd name="connsiteX534" fmla="*/ 17830 w 19998"/>
                <a:gd name="connsiteY534" fmla="*/ 4091 h 19998"/>
                <a:gd name="connsiteX535" fmla="*/ 17871 w 19998"/>
                <a:gd name="connsiteY535" fmla="*/ 4065 h 19998"/>
                <a:gd name="connsiteX536" fmla="*/ 17935 w 19998"/>
                <a:gd name="connsiteY536" fmla="*/ 4091 h 19998"/>
                <a:gd name="connsiteX537" fmla="*/ 17976 w 19998"/>
                <a:gd name="connsiteY537" fmla="*/ 4065 h 19998"/>
                <a:gd name="connsiteX538" fmla="*/ 18019 w 19998"/>
                <a:gd name="connsiteY538" fmla="*/ 4091 h 19998"/>
                <a:gd name="connsiteX539" fmla="*/ 18140 w 19998"/>
                <a:gd name="connsiteY539" fmla="*/ 4131 h 19998"/>
                <a:gd name="connsiteX540" fmla="*/ 18183 w 19998"/>
                <a:gd name="connsiteY540" fmla="*/ 4293 h 19998"/>
                <a:gd name="connsiteX541" fmla="*/ 18200 w 19998"/>
                <a:gd name="connsiteY541" fmla="*/ 4293 h 19998"/>
                <a:gd name="connsiteX542" fmla="*/ 18223 w 19998"/>
                <a:gd name="connsiteY542" fmla="*/ 4211 h 19998"/>
                <a:gd name="connsiteX543" fmla="*/ 18240 w 19998"/>
                <a:gd name="connsiteY543" fmla="*/ 4211 h 19998"/>
                <a:gd name="connsiteX544" fmla="*/ 18240 w 19998"/>
                <a:gd name="connsiteY544" fmla="*/ 4230 h 19998"/>
                <a:gd name="connsiteX545" fmla="*/ 18281 w 19998"/>
                <a:gd name="connsiteY545" fmla="*/ 4230 h 19998"/>
                <a:gd name="connsiteX546" fmla="*/ 18328 w 19998"/>
                <a:gd name="connsiteY546" fmla="*/ 4270 h 19998"/>
                <a:gd name="connsiteX547" fmla="*/ 18369 w 19998"/>
                <a:gd name="connsiteY547" fmla="*/ 4253 h 19998"/>
                <a:gd name="connsiteX548" fmla="*/ 18388 w 19998"/>
                <a:gd name="connsiteY548" fmla="*/ 4270 h 19998"/>
                <a:gd name="connsiteX549" fmla="*/ 18531 w 19998"/>
                <a:gd name="connsiteY549" fmla="*/ 4253 h 19998"/>
                <a:gd name="connsiteX550" fmla="*/ 18531 w 19998"/>
                <a:gd name="connsiteY550" fmla="*/ 4270 h 19998"/>
                <a:gd name="connsiteX551" fmla="*/ 18631 w 19998"/>
                <a:gd name="connsiteY551" fmla="*/ 4211 h 19998"/>
                <a:gd name="connsiteX552" fmla="*/ 18631 w 19998"/>
                <a:gd name="connsiteY552" fmla="*/ 4131 h 19998"/>
                <a:gd name="connsiteX553" fmla="*/ 18762 w 19998"/>
                <a:gd name="connsiteY553" fmla="*/ 4108 h 19998"/>
                <a:gd name="connsiteX554" fmla="*/ 18778 w 19998"/>
                <a:gd name="connsiteY554" fmla="*/ 4148 h 19998"/>
                <a:gd name="connsiteX555" fmla="*/ 18821 w 19998"/>
                <a:gd name="connsiteY555" fmla="*/ 4131 h 19998"/>
                <a:gd name="connsiteX556" fmla="*/ 18943 w 19998"/>
                <a:gd name="connsiteY556" fmla="*/ 4333 h 19998"/>
                <a:gd name="connsiteX557" fmla="*/ 19047 w 19998"/>
                <a:gd name="connsiteY557" fmla="*/ 4333 h 19998"/>
                <a:gd name="connsiteX558" fmla="*/ 19064 w 19998"/>
                <a:gd name="connsiteY558" fmla="*/ 4392 h 19998"/>
                <a:gd name="connsiteX559" fmla="*/ 19152 w 19998"/>
                <a:gd name="connsiteY559" fmla="*/ 4392 h 19998"/>
                <a:gd name="connsiteX560" fmla="*/ 19152 w 19998"/>
                <a:gd name="connsiteY560" fmla="*/ 4373 h 19998"/>
                <a:gd name="connsiteX561" fmla="*/ 19212 w 19998"/>
                <a:gd name="connsiteY561" fmla="*/ 4373 h 19998"/>
                <a:gd name="connsiteX562" fmla="*/ 19212 w 19998"/>
                <a:gd name="connsiteY562" fmla="*/ 4392 h 19998"/>
                <a:gd name="connsiteX563" fmla="*/ 19317 w 19998"/>
                <a:gd name="connsiteY563" fmla="*/ 4333 h 19998"/>
                <a:gd name="connsiteX564" fmla="*/ 19417 w 19998"/>
                <a:gd name="connsiteY564" fmla="*/ 4392 h 19998"/>
                <a:gd name="connsiteX565" fmla="*/ 19443 w 19998"/>
                <a:gd name="connsiteY565" fmla="*/ 4373 h 19998"/>
                <a:gd name="connsiteX566" fmla="*/ 19500 w 19998"/>
                <a:gd name="connsiteY566" fmla="*/ 4373 h 19998"/>
                <a:gd name="connsiteX567" fmla="*/ 19521 w 19998"/>
                <a:gd name="connsiteY567" fmla="*/ 4352 h 19998"/>
                <a:gd name="connsiteX568" fmla="*/ 19998 w 19998"/>
                <a:gd name="connsiteY568" fmla="*/ 4512 h 19998"/>
                <a:gd name="connsiteX569" fmla="*/ 19750 w 19998"/>
                <a:gd name="connsiteY569" fmla="*/ 4939 h 19998"/>
                <a:gd name="connsiteX570" fmla="*/ 19712 w 19998"/>
                <a:gd name="connsiteY570" fmla="*/ 4939 h 19998"/>
                <a:gd name="connsiteX571" fmla="*/ 19686 w 19998"/>
                <a:gd name="connsiteY571" fmla="*/ 5003 h 19998"/>
                <a:gd name="connsiteX572" fmla="*/ 19645 w 19998"/>
                <a:gd name="connsiteY572" fmla="*/ 5003 h 19998"/>
                <a:gd name="connsiteX573" fmla="*/ 19131 w 19998"/>
                <a:gd name="connsiteY573" fmla="*/ 6512 h 19998"/>
                <a:gd name="connsiteX574" fmla="*/ 19236 w 19998"/>
                <a:gd name="connsiteY574" fmla="*/ 7750 h 19998"/>
                <a:gd name="connsiteX575" fmla="*/ 19212 w 19998"/>
                <a:gd name="connsiteY575" fmla="*/ 7750 h 19998"/>
                <a:gd name="connsiteX576" fmla="*/ 19090 w 19998"/>
                <a:gd name="connsiteY576" fmla="*/ 7870 h 19998"/>
                <a:gd name="connsiteX577" fmla="*/ 19152 w 19998"/>
                <a:gd name="connsiteY577" fmla="*/ 7853 h 19998"/>
                <a:gd name="connsiteX578" fmla="*/ 19064 w 19998"/>
                <a:gd name="connsiteY578" fmla="*/ 7973 h 19998"/>
                <a:gd name="connsiteX579" fmla="*/ 18983 w 19998"/>
                <a:gd name="connsiteY579" fmla="*/ 7973 h 19998"/>
                <a:gd name="connsiteX580" fmla="*/ 18714 w 19998"/>
                <a:gd name="connsiteY580" fmla="*/ 8135 h 19998"/>
                <a:gd name="connsiteX581" fmla="*/ 18695 w 19998"/>
                <a:gd name="connsiteY581" fmla="*/ 8093 h 19998"/>
                <a:gd name="connsiteX582" fmla="*/ 18614 w 19998"/>
                <a:gd name="connsiteY582" fmla="*/ 7997 h 19998"/>
                <a:gd name="connsiteX583" fmla="*/ 18304 w 19998"/>
                <a:gd name="connsiteY58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905 w 19998"/>
                <a:gd name="connsiteY187" fmla="*/ 19706 h 19998"/>
                <a:gd name="connsiteX188" fmla="*/ 11741 w 19998"/>
                <a:gd name="connsiteY188" fmla="*/ 19810 h 19998"/>
                <a:gd name="connsiteX189" fmla="*/ 11577 w 19998"/>
                <a:gd name="connsiteY189" fmla="*/ 19810 h 19998"/>
                <a:gd name="connsiteX190" fmla="*/ 11577 w 19998"/>
                <a:gd name="connsiteY190" fmla="*/ 19875 h 19998"/>
                <a:gd name="connsiteX191" fmla="*/ 11388 w 19998"/>
                <a:gd name="connsiteY191" fmla="*/ 19934 h 19998"/>
                <a:gd name="connsiteX192" fmla="*/ 11348 w 19998"/>
                <a:gd name="connsiteY192" fmla="*/ 19998 h 19998"/>
                <a:gd name="connsiteX193" fmla="*/ 10645 w 19998"/>
                <a:gd name="connsiteY193" fmla="*/ 19810 h 19998"/>
                <a:gd name="connsiteX194" fmla="*/ 10441 w 19998"/>
                <a:gd name="connsiteY194" fmla="*/ 19955 h 19998"/>
                <a:gd name="connsiteX195" fmla="*/ 10295 w 19998"/>
                <a:gd name="connsiteY195" fmla="*/ 19732 h 19998"/>
                <a:gd name="connsiteX196" fmla="*/ 9964 w 19998"/>
                <a:gd name="connsiteY196" fmla="*/ 19626 h 19998"/>
                <a:gd name="connsiteX197" fmla="*/ 9990 w 19998"/>
                <a:gd name="connsiteY197" fmla="*/ 19467 h 19998"/>
                <a:gd name="connsiteX198" fmla="*/ 9533 w 19998"/>
                <a:gd name="connsiteY198" fmla="*/ 19262 h 19998"/>
                <a:gd name="connsiteX199" fmla="*/ 9452 w 19998"/>
                <a:gd name="connsiteY199" fmla="*/ 19368 h 19998"/>
                <a:gd name="connsiteX200" fmla="*/ 9288 w 19998"/>
                <a:gd name="connsiteY200" fmla="*/ 19076 h 19998"/>
                <a:gd name="connsiteX201" fmla="*/ 8935 w 19998"/>
                <a:gd name="connsiteY201" fmla="*/ 19076 h 19998"/>
                <a:gd name="connsiteX202" fmla="*/ 8478 w 19998"/>
                <a:gd name="connsiteY202" fmla="*/ 18837 h 19998"/>
                <a:gd name="connsiteX203" fmla="*/ 8357 w 19998"/>
                <a:gd name="connsiteY203" fmla="*/ 18820 h 19998"/>
                <a:gd name="connsiteX204" fmla="*/ 8169 w 19998"/>
                <a:gd name="connsiteY204" fmla="*/ 18773 h 19998"/>
                <a:gd name="connsiteX205" fmla="*/ 8128 w 19998"/>
                <a:gd name="connsiteY205" fmla="*/ 18820 h 19998"/>
                <a:gd name="connsiteX206" fmla="*/ 8128 w 19998"/>
                <a:gd name="connsiteY206" fmla="*/ 18957 h 19998"/>
                <a:gd name="connsiteX207" fmla="*/ 8150 w 19998"/>
                <a:gd name="connsiteY207" fmla="*/ 19142 h 19998"/>
                <a:gd name="connsiteX208" fmla="*/ 8007 w 19998"/>
                <a:gd name="connsiteY208" fmla="*/ 19119 h 19998"/>
                <a:gd name="connsiteX209" fmla="*/ 7676 w 19998"/>
                <a:gd name="connsiteY209" fmla="*/ 19119 h 19998"/>
                <a:gd name="connsiteX210" fmla="*/ 7511 w 19998"/>
                <a:gd name="connsiteY210" fmla="*/ 19159 h 19998"/>
                <a:gd name="connsiteX211" fmla="*/ 6892 w 19998"/>
                <a:gd name="connsiteY211" fmla="*/ 19102 h 19998"/>
                <a:gd name="connsiteX212" fmla="*/ 6730 w 19998"/>
                <a:gd name="connsiteY212" fmla="*/ 18877 h 19998"/>
                <a:gd name="connsiteX213" fmla="*/ 6599 w 19998"/>
                <a:gd name="connsiteY213" fmla="*/ 18837 h 19998"/>
                <a:gd name="connsiteX214" fmla="*/ 6478 w 19998"/>
                <a:gd name="connsiteY214" fmla="*/ 18731 h 19998"/>
                <a:gd name="connsiteX215" fmla="*/ 6254 w 19998"/>
                <a:gd name="connsiteY215" fmla="*/ 18858 h 19998"/>
                <a:gd name="connsiteX216" fmla="*/ 6149 w 19998"/>
                <a:gd name="connsiteY216" fmla="*/ 18773 h 19998"/>
                <a:gd name="connsiteX217" fmla="*/ 6066 w 19998"/>
                <a:gd name="connsiteY217" fmla="*/ 18877 h 19998"/>
                <a:gd name="connsiteX218" fmla="*/ 5861 w 19998"/>
                <a:gd name="connsiteY218" fmla="*/ 18632 h 19998"/>
                <a:gd name="connsiteX219" fmla="*/ 5732 w 19998"/>
                <a:gd name="connsiteY219" fmla="*/ 18447 h 19998"/>
                <a:gd name="connsiteX220" fmla="*/ 5075 w 19998"/>
                <a:gd name="connsiteY220" fmla="*/ 18310 h 19998"/>
                <a:gd name="connsiteX221" fmla="*/ 4806 w 19998"/>
                <a:gd name="connsiteY221" fmla="*/ 18165 h 19998"/>
                <a:gd name="connsiteX222" fmla="*/ 4725 w 19998"/>
                <a:gd name="connsiteY222" fmla="*/ 18247 h 19998"/>
                <a:gd name="connsiteX223" fmla="*/ 4515 w 19998"/>
                <a:gd name="connsiteY223" fmla="*/ 18101 h 19998"/>
                <a:gd name="connsiteX224" fmla="*/ 4684 w 19998"/>
                <a:gd name="connsiteY224" fmla="*/ 17737 h 19998"/>
                <a:gd name="connsiteX225" fmla="*/ 4415 w 19998"/>
                <a:gd name="connsiteY225" fmla="*/ 17634 h 19998"/>
                <a:gd name="connsiteX226" fmla="*/ 4294 w 19998"/>
                <a:gd name="connsiteY226" fmla="*/ 17594 h 19998"/>
                <a:gd name="connsiteX227" fmla="*/ 4103 w 19998"/>
                <a:gd name="connsiteY227" fmla="*/ 17617 h 19998"/>
                <a:gd name="connsiteX228" fmla="*/ 4063 w 19998"/>
                <a:gd name="connsiteY228" fmla="*/ 17495 h 19998"/>
                <a:gd name="connsiteX229" fmla="*/ 4025 w 19998"/>
                <a:gd name="connsiteY229" fmla="*/ 17432 h 19998"/>
                <a:gd name="connsiteX230" fmla="*/ 4251 w 19998"/>
                <a:gd name="connsiteY230" fmla="*/ 17389 h 19998"/>
                <a:gd name="connsiteX231" fmla="*/ 4251 w 19998"/>
                <a:gd name="connsiteY231" fmla="*/ 17373 h 19998"/>
                <a:gd name="connsiteX232" fmla="*/ 4499 w 19998"/>
                <a:gd name="connsiteY232" fmla="*/ 17084 h 19998"/>
                <a:gd name="connsiteX233" fmla="*/ 5037 w 19998"/>
                <a:gd name="connsiteY233" fmla="*/ 14969 h 19998"/>
                <a:gd name="connsiteX234" fmla="*/ 5011 w 19998"/>
                <a:gd name="connsiteY234" fmla="*/ 14767 h 19998"/>
                <a:gd name="connsiteX235" fmla="*/ 5218 w 19998"/>
                <a:gd name="connsiteY235" fmla="*/ 14525 h 19998"/>
                <a:gd name="connsiteX236" fmla="*/ 5427 w 19998"/>
                <a:gd name="connsiteY236" fmla="*/ 14583 h 19998"/>
                <a:gd name="connsiteX237" fmla="*/ 5444 w 19998"/>
                <a:gd name="connsiteY237" fmla="*/ 14525 h 19998"/>
                <a:gd name="connsiteX238" fmla="*/ 5387 w 19998"/>
                <a:gd name="connsiteY238" fmla="*/ 14464 h 19998"/>
                <a:gd name="connsiteX239" fmla="*/ 5427 w 19998"/>
                <a:gd name="connsiteY239" fmla="*/ 14485 h 19998"/>
                <a:gd name="connsiteX240" fmla="*/ 5427 w 19998"/>
                <a:gd name="connsiteY240" fmla="*/ 14464 h 19998"/>
                <a:gd name="connsiteX241" fmla="*/ 5218 w 19998"/>
                <a:gd name="connsiteY241" fmla="*/ 14318 h 19998"/>
                <a:gd name="connsiteX242" fmla="*/ 5075 w 19998"/>
                <a:gd name="connsiteY242" fmla="*/ 14647 h 19998"/>
                <a:gd name="connsiteX243" fmla="*/ 5037 w 19998"/>
                <a:gd name="connsiteY243" fmla="*/ 14623 h 19998"/>
                <a:gd name="connsiteX244" fmla="*/ 5427 w 19998"/>
                <a:gd name="connsiteY244" fmla="*/ 12509 h 19998"/>
                <a:gd name="connsiteX245" fmla="*/ 5470 w 19998"/>
                <a:gd name="connsiteY245" fmla="*/ 12492 h 19998"/>
                <a:gd name="connsiteX246" fmla="*/ 5511 w 19998"/>
                <a:gd name="connsiteY246" fmla="*/ 12548 h 19998"/>
                <a:gd name="connsiteX247" fmla="*/ 5961 w 19998"/>
                <a:gd name="connsiteY247" fmla="*/ 13284 h 19998"/>
                <a:gd name="connsiteX248" fmla="*/ 6352 w 19998"/>
                <a:gd name="connsiteY248" fmla="*/ 14017 h 19998"/>
                <a:gd name="connsiteX249" fmla="*/ 6352 w 19998"/>
                <a:gd name="connsiteY249" fmla="*/ 13808 h 19998"/>
                <a:gd name="connsiteX250" fmla="*/ 6001 w 19998"/>
                <a:gd name="connsiteY250" fmla="*/ 13058 h 19998"/>
                <a:gd name="connsiteX251" fmla="*/ 5675 w 19998"/>
                <a:gd name="connsiteY251" fmla="*/ 12532 h 19998"/>
                <a:gd name="connsiteX252" fmla="*/ 5551 w 19998"/>
                <a:gd name="connsiteY252" fmla="*/ 12410 h 19998"/>
                <a:gd name="connsiteX253" fmla="*/ 5258 w 19998"/>
                <a:gd name="connsiteY253" fmla="*/ 12227 h 19998"/>
                <a:gd name="connsiteX254" fmla="*/ 5242 w 19998"/>
                <a:gd name="connsiteY254" fmla="*/ 12243 h 19998"/>
                <a:gd name="connsiteX255" fmla="*/ 5175 w 19998"/>
                <a:gd name="connsiteY255" fmla="*/ 11961 h 19998"/>
                <a:gd name="connsiteX256" fmla="*/ 5363 w 19998"/>
                <a:gd name="connsiteY256" fmla="*/ 11961 h 19998"/>
                <a:gd name="connsiteX257" fmla="*/ 5487 w 19998"/>
                <a:gd name="connsiteY257" fmla="*/ 11653 h 19998"/>
                <a:gd name="connsiteX258" fmla="*/ 5470 w 19998"/>
                <a:gd name="connsiteY258" fmla="*/ 11653 h 19998"/>
                <a:gd name="connsiteX259" fmla="*/ 5470 w 19998"/>
                <a:gd name="connsiteY259" fmla="*/ 11637 h 19998"/>
                <a:gd name="connsiteX260" fmla="*/ 5444 w 19998"/>
                <a:gd name="connsiteY260" fmla="*/ 11268 h 19998"/>
                <a:gd name="connsiteX261" fmla="*/ 5339 w 19998"/>
                <a:gd name="connsiteY261" fmla="*/ 11146 h 19998"/>
                <a:gd name="connsiteX262" fmla="*/ 5251 w 19998"/>
                <a:gd name="connsiteY262" fmla="*/ 10849 h 19998"/>
                <a:gd name="connsiteX263" fmla="*/ 4784 w 19998"/>
                <a:gd name="connsiteY263" fmla="*/ 10539 h 19998"/>
                <a:gd name="connsiteX264" fmla="*/ 4603 w 19998"/>
                <a:gd name="connsiteY264" fmla="*/ 10497 h 19998"/>
                <a:gd name="connsiteX265" fmla="*/ 4620 w 19998"/>
                <a:gd name="connsiteY265" fmla="*/ 10476 h 19998"/>
                <a:gd name="connsiteX266" fmla="*/ 3877 w 19998"/>
                <a:gd name="connsiteY266" fmla="*/ 9395 h 19998"/>
                <a:gd name="connsiteX267" fmla="*/ 3941 w 19998"/>
                <a:gd name="connsiteY267" fmla="*/ 9353 h 19998"/>
                <a:gd name="connsiteX268" fmla="*/ 3918 w 19998"/>
                <a:gd name="connsiteY268" fmla="*/ 9353 h 19998"/>
                <a:gd name="connsiteX269" fmla="*/ 4168 w 19998"/>
                <a:gd name="connsiteY269" fmla="*/ 9071 h 19998"/>
                <a:gd name="connsiteX270" fmla="*/ 3753 w 19998"/>
                <a:gd name="connsiteY270" fmla="*/ 8829 h 19998"/>
                <a:gd name="connsiteX271" fmla="*/ 3899 w 19998"/>
                <a:gd name="connsiteY271" fmla="*/ 8645 h 19998"/>
                <a:gd name="connsiteX272" fmla="*/ 3899 w 19998"/>
                <a:gd name="connsiteY272" fmla="*/ 8521 h 19998"/>
                <a:gd name="connsiteX273" fmla="*/ 4472 w 19998"/>
                <a:gd name="connsiteY273" fmla="*/ 8666 h 19998"/>
                <a:gd name="connsiteX274" fmla="*/ 3877 w 19998"/>
                <a:gd name="connsiteY274" fmla="*/ 8457 h 19998"/>
                <a:gd name="connsiteX275" fmla="*/ 3689 w 19998"/>
                <a:gd name="connsiteY275" fmla="*/ 8587 h 19998"/>
                <a:gd name="connsiteX276" fmla="*/ 3360 w 19998"/>
                <a:gd name="connsiteY276" fmla="*/ 8401 h 19998"/>
                <a:gd name="connsiteX277" fmla="*/ 3303 w 19998"/>
                <a:gd name="connsiteY277" fmla="*/ 8239 h 19998"/>
                <a:gd name="connsiteX278" fmla="*/ 3465 w 19998"/>
                <a:gd name="connsiteY278" fmla="*/ 8077 h 19998"/>
                <a:gd name="connsiteX279" fmla="*/ 3344 w 19998"/>
                <a:gd name="connsiteY279" fmla="*/ 7910 h 19998"/>
                <a:gd name="connsiteX280" fmla="*/ 2844 w 19998"/>
                <a:gd name="connsiteY280" fmla="*/ 7933 h 19998"/>
                <a:gd name="connsiteX281" fmla="*/ 3115 w 19998"/>
                <a:gd name="connsiteY281" fmla="*/ 7651 h 19998"/>
                <a:gd name="connsiteX282" fmla="*/ 2477 w 19998"/>
                <a:gd name="connsiteY282" fmla="*/ 7750 h 19998"/>
                <a:gd name="connsiteX283" fmla="*/ 2477 w 19998"/>
                <a:gd name="connsiteY283" fmla="*/ 7973 h 19998"/>
                <a:gd name="connsiteX284" fmla="*/ 2127 w 19998"/>
                <a:gd name="connsiteY284" fmla="*/ 7442 h 19998"/>
                <a:gd name="connsiteX285" fmla="*/ 1831 w 19998"/>
                <a:gd name="connsiteY285" fmla="*/ 7261 h 19998"/>
                <a:gd name="connsiteX286" fmla="*/ 1260 w 19998"/>
                <a:gd name="connsiteY286" fmla="*/ 6996 h 19998"/>
                <a:gd name="connsiteX287" fmla="*/ 1276 w 19998"/>
                <a:gd name="connsiteY287" fmla="*/ 6975 h 19998"/>
                <a:gd name="connsiteX288" fmla="*/ 1260 w 19998"/>
                <a:gd name="connsiteY288" fmla="*/ 6958 h 19998"/>
                <a:gd name="connsiteX289" fmla="*/ 1172 w 19998"/>
                <a:gd name="connsiteY289" fmla="*/ 6892 h 19998"/>
                <a:gd name="connsiteX290" fmla="*/ 886 w 19998"/>
                <a:gd name="connsiteY290" fmla="*/ 6975 h 19998"/>
                <a:gd name="connsiteX291" fmla="*/ 679 w 19998"/>
                <a:gd name="connsiteY291" fmla="*/ 7099 h 19998"/>
                <a:gd name="connsiteX292" fmla="*/ 533 w 19998"/>
                <a:gd name="connsiteY292" fmla="*/ 7078 h 19998"/>
                <a:gd name="connsiteX293" fmla="*/ 533 w 19998"/>
                <a:gd name="connsiteY293" fmla="*/ 7022 h 19998"/>
                <a:gd name="connsiteX294" fmla="*/ 574 w 19998"/>
                <a:gd name="connsiteY294" fmla="*/ 6996 h 19998"/>
                <a:gd name="connsiteX295" fmla="*/ 305 w 19998"/>
                <a:gd name="connsiteY295" fmla="*/ 6568 h 19998"/>
                <a:gd name="connsiteX296" fmla="*/ 264 w 19998"/>
                <a:gd name="connsiteY296" fmla="*/ 6594 h 19998"/>
                <a:gd name="connsiteX297" fmla="*/ 164 w 19998"/>
                <a:gd name="connsiteY297" fmla="*/ 6528 h 19998"/>
                <a:gd name="connsiteX298" fmla="*/ 0 w 19998"/>
                <a:gd name="connsiteY298" fmla="*/ 6490 h 19998"/>
                <a:gd name="connsiteX299" fmla="*/ 17 w 19998"/>
                <a:gd name="connsiteY299" fmla="*/ 6465 h 19998"/>
                <a:gd name="connsiteX300" fmla="*/ 57 w 19998"/>
                <a:gd name="connsiteY300" fmla="*/ 6465 h 19998"/>
                <a:gd name="connsiteX301" fmla="*/ 695 w 19998"/>
                <a:gd name="connsiteY301" fmla="*/ 6408 h 19998"/>
                <a:gd name="connsiteX302" fmla="*/ 760 w 19998"/>
                <a:gd name="connsiteY302" fmla="*/ 6262 h 19998"/>
                <a:gd name="connsiteX303" fmla="*/ 433 w 19998"/>
                <a:gd name="connsiteY303" fmla="*/ 6084 h 19998"/>
                <a:gd name="connsiteX304" fmla="*/ 348 w 19998"/>
                <a:gd name="connsiteY304" fmla="*/ 6204 h 19998"/>
                <a:gd name="connsiteX305" fmla="*/ 329 w 19998"/>
                <a:gd name="connsiteY305" fmla="*/ 6204 h 19998"/>
                <a:gd name="connsiteX306" fmla="*/ 305 w 19998"/>
                <a:gd name="connsiteY306" fmla="*/ 6060 h 19998"/>
                <a:gd name="connsiteX307" fmla="*/ 348 w 19998"/>
                <a:gd name="connsiteY307" fmla="*/ 6044 h 19998"/>
                <a:gd name="connsiteX308" fmla="*/ 348 w 19998"/>
                <a:gd name="connsiteY308" fmla="*/ 5997 h 19998"/>
                <a:gd name="connsiteX309" fmla="*/ 248 w 19998"/>
                <a:gd name="connsiteY309" fmla="*/ 5997 h 19998"/>
                <a:gd name="connsiteX310" fmla="*/ 221 w 19998"/>
                <a:gd name="connsiteY310" fmla="*/ 5938 h 19998"/>
                <a:gd name="connsiteX311" fmla="*/ 329 w 19998"/>
                <a:gd name="connsiteY311" fmla="*/ 5938 h 19998"/>
                <a:gd name="connsiteX312" fmla="*/ 348 w 19998"/>
                <a:gd name="connsiteY312" fmla="*/ 5818 h 19998"/>
                <a:gd name="connsiteX313" fmla="*/ 391 w 19998"/>
                <a:gd name="connsiteY313" fmla="*/ 5818 h 19998"/>
                <a:gd name="connsiteX314" fmla="*/ 369 w 19998"/>
                <a:gd name="connsiteY314" fmla="*/ 5917 h 19998"/>
                <a:gd name="connsiteX315" fmla="*/ 433 w 19998"/>
                <a:gd name="connsiteY315" fmla="*/ 5877 h 19998"/>
                <a:gd name="connsiteX316" fmla="*/ 433 w 19998"/>
                <a:gd name="connsiteY316" fmla="*/ 5898 h 19998"/>
                <a:gd name="connsiteX317" fmla="*/ 410 w 19998"/>
                <a:gd name="connsiteY317" fmla="*/ 5917 h 19998"/>
                <a:gd name="connsiteX318" fmla="*/ 555 w 19998"/>
                <a:gd name="connsiteY318" fmla="*/ 5938 h 19998"/>
                <a:gd name="connsiteX319" fmla="*/ 555 w 19998"/>
                <a:gd name="connsiteY319" fmla="*/ 5955 h 19998"/>
                <a:gd name="connsiteX320" fmla="*/ 738 w 19998"/>
                <a:gd name="connsiteY320" fmla="*/ 5938 h 19998"/>
                <a:gd name="connsiteX321" fmla="*/ 695 w 19998"/>
                <a:gd name="connsiteY321" fmla="*/ 5835 h 19998"/>
                <a:gd name="connsiteX322" fmla="*/ 655 w 19998"/>
                <a:gd name="connsiteY322" fmla="*/ 5835 h 19998"/>
                <a:gd name="connsiteX323" fmla="*/ 598 w 19998"/>
                <a:gd name="connsiteY323" fmla="*/ 5736 h 19998"/>
                <a:gd name="connsiteX324" fmla="*/ 141 w 19998"/>
                <a:gd name="connsiteY324" fmla="*/ 5778 h 19998"/>
                <a:gd name="connsiteX325" fmla="*/ 141 w 19998"/>
                <a:gd name="connsiteY325" fmla="*/ 5795 h 19998"/>
                <a:gd name="connsiteX326" fmla="*/ 17 w 19998"/>
                <a:gd name="connsiteY326" fmla="*/ 5818 h 19998"/>
                <a:gd name="connsiteX327" fmla="*/ 141 w 19998"/>
                <a:gd name="connsiteY327" fmla="*/ 5287 h 19998"/>
                <a:gd name="connsiteX328" fmla="*/ 181 w 19998"/>
                <a:gd name="connsiteY328" fmla="*/ 5268 h 19998"/>
                <a:gd name="connsiteX329" fmla="*/ 348 w 19998"/>
                <a:gd name="connsiteY329" fmla="*/ 5247 h 19998"/>
                <a:gd name="connsiteX330" fmla="*/ 450 w 19998"/>
                <a:gd name="connsiteY330" fmla="*/ 5149 h 19998"/>
                <a:gd name="connsiteX331" fmla="*/ 617 w 19998"/>
                <a:gd name="connsiteY331" fmla="*/ 5149 h 19998"/>
                <a:gd name="connsiteX332" fmla="*/ 803 w 19998"/>
                <a:gd name="connsiteY332" fmla="*/ 5085 h 19998"/>
                <a:gd name="connsiteX333" fmla="*/ 826 w 19998"/>
                <a:gd name="connsiteY333" fmla="*/ 5106 h 19998"/>
                <a:gd name="connsiteX334" fmla="*/ 803 w 19998"/>
                <a:gd name="connsiteY334" fmla="*/ 5149 h 19998"/>
                <a:gd name="connsiteX335" fmla="*/ 1276 w 19998"/>
                <a:gd name="connsiteY335" fmla="*/ 5022 h 19998"/>
                <a:gd name="connsiteX336" fmla="*/ 1276 w 19998"/>
                <a:gd name="connsiteY336" fmla="*/ 5003 h 19998"/>
                <a:gd name="connsiteX337" fmla="*/ 1276 w 19998"/>
                <a:gd name="connsiteY337" fmla="*/ 5022 h 19998"/>
                <a:gd name="connsiteX338" fmla="*/ 1298 w 19998"/>
                <a:gd name="connsiteY338" fmla="*/ 5022 h 19998"/>
                <a:gd name="connsiteX339" fmla="*/ 1341 w 19998"/>
                <a:gd name="connsiteY339" fmla="*/ 5165 h 19998"/>
                <a:gd name="connsiteX340" fmla="*/ 1524 w 19998"/>
                <a:gd name="connsiteY340" fmla="*/ 5069 h 19998"/>
                <a:gd name="connsiteX341" fmla="*/ 1562 w 19998"/>
                <a:gd name="connsiteY341" fmla="*/ 5069 h 19998"/>
                <a:gd name="connsiteX342" fmla="*/ 1815 w 19998"/>
                <a:gd name="connsiteY342" fmla="*/ 5125 h 19998"/>
                <a:gd name="connsiteX343" fmla="*/ 1936 w 19998"/>
                <a:gd name="connsiteY343" fmla="*/ 5165 h 19998"/>
                <a:gd name="connsiteX344" fmla="*/ 1936 w 19998"/>
                <a:gd name="connsiteY344" fmla="*/ 5149 h 19998"/>
                <a:gd name="connsiteX345" fmla="*/ 1979 w 19998"/>
                <a:gd name="connsiteY345" fmla="*/ 5003 h 19998"/>
                <a:gd name="connsiteX346" fmla="*/ 1936 w 19998"/>
                <a:gd name="connsiteY346" fmla="*/ 4939 h 19998"/>
                <a:gd name="connsiteX347" fmla="*/ 2103 w 19998"/>
                <a:gd name="connsiteY347" fmla="*/ 4820 h 19998"/>
                <a:gd name="connsiteX348" fmla="*/ 2496 w 19998"/>
                <a:gd name="connsiteY348" fmla="*/ 4777 h 19998"/>
                <a:gd name="connsiteX349" fmla="*/ 2536 w 19998"/>
                <a:gd name="connsiteY349" fmla="*/ 4860 h 19998"/>
                <a:gd name="connsiteX350" fmla="*/ 2722 w 19998"/>
                <a:gd name="connsiteY350" fmla="*/ 4761 h 19998"/>
                <a:gd name="connsiteX351" fmla="*/ 2722 w 19998"/>
                <a:gd name="connsiteY351" fmla="*/ 4900 h 19998"/>
                <a:gd name="connsiteX352" fmla="*/ 2805 w 19998"/>
                <a:gd name="connsiteY352" fmla="*/ 4923 h 19998"/>
                <a:gd name="connsiteX353" fmla="*/ 2970 w 19998"/>
                <a:gd name="connsiteY353" fmla="*/ 5189 h 19998"/>
                <a:gd name="connsiteX354" fmla="*/ 3256 w 19998"/>
                <a:gd name="connsiteY354" fmla="*/ 5673 h 19998"/>
                <a:gd name="connsiteX355" fmla="*/ 3608 w 19998"/>
                <a:gd name="connsiteY355" fmla="*/ 5391 h 19998"/>
                <a:gd name="connsiteX356" fmla="*/ 3860 w 19998"/>
                <a:gd name="connsiteY356" fmla="*/ 5268 h 19998"/>
                <a:gd name="connsiteX357" fmla="*/ 3999 w 19998"/>
                <a:gd name="connsiteY357" fmla="*/ 5534 h 19998"/>
                <a:gd name="connsiteX358" fmla="*/ 4351 w 19998"/>
                <a:gd name="connsiteY358" fmla="*/ 5351 h 19998"/>
                <a:gd name="connsiteX359" fmla="*/ 4580 w 19998"/>
                <a:gd name="connsiteY359" fmla="*/ 5268 h 19998"/>
                <a:gd name="connsiteX360" fmla="*/ 4580 w 19998"/>
                <a:gd name="connsiteY360" fmla="*/ 5471 h 19998"/>
                <a:gd name="connsiteX361" fmla="*/ 4994 w 19998"/>
                <a:gd name="connsiteY361" fmla="*/ 5449 h 19998"/>
                <a:gd name="connsiteX362" fmla="*/ 5323 w 19998"/>
                <a:gd name="connsiteY362" fmla="*/ 5471 h 19998"/>
                <a:gd name="connsiteX363" fmla="*/ 5242 w 19998"/>
                <a:gd name="connsiteY363" fmla="*/ 5407 h 19998"/>
                <a:gd name="connsiteX364" fmla="*/ 4994 w 19998"/>
                <a:gd name="connsiteY364" fmla="*/ 5003 h 19998"/>
                <a:gd name="connsiteX365" fmla="*/ 4970 w 19998"/>
                <a:gd name="connsiteY365" fmla="*/ 5003 h 19998"/>
                <a:gd name="connsiteX366" fmla="*/ 5054 w 19998"/>
                <a:gd name="connsiteY366" fmla="*/ 4618 h 19998"/>
                <a:gd name="connsiteX367" fmla="*/ 5054 w 19998"/>
                <a:gd name="connsiteY367" fmla="*/ 4601 h 19998"/>
                <a:gd name="connsiteX368" fmla="*/ 5037 w 19998"/>
                <a:gd name="connsiteY368" fmla="*/ 4618 h 19998"/>
                <a:gd name="connsiteX369" fmla="*/ 5011 w 19998"/>
                <a:gd name="connsiteY369" fmla="*/ 4131 h 19998"/>
                <a:gd name="connsiteX370" fmla="*/ 4642 w 19998"/>
                <a:gd name="connsiteY370" fmla="*/ 3335 h 19998"/>
                <a:gd name="connsiteX371" fmla="*/ 4663 w 19998"/>
                <a:gd name="connsiteY371" fmla="*/ 3092 h 19998"/>
                <a:gd name="connsiteX372" fmla="*/ 4563 w 19998"/>
                <a:gd name="connsiteY372" fmla="*/ 3050 h 19998"/>
                <a:gd name="connsiteX373" fmla="*/ 4684 w 19998"/>
                <a:gd name="connsiteY373" fmla="*/ 2947 h 19998"/>
                <a:gd name="connsiteX374" fmla="*/ 5242 w 19998"/>
                <a:gd name="connsiteY374" fmla="*/ 3092 h 19998"/>
                <a:gd name="connsiteX375" fmla="*/ 5258 w 19998"/>
                <a:gd name="connsiteY375" fmla="*/ 3029 h 19998"/>
                <a:gd name="connsiteX376" fmla="*/ 5570 w 19998"/>
                <a:gd name="connsiteY376" fmla="*/ 3050 h 19998"/>
                <a:gd name="connsiteX377" fmla="*/ 5632 w 19998"/>
                <a:gd name="connsiteY377" fmla="*/ 3252 h 19998"/>
                <a:gd name="connsiteX378" fmla="*/ 5592 w 19998"/>
                <a:gd name="connsiteY378" fmla="*/ 3252 h 19998"/>
                <a:gd name="connsiteX379" fmla="*/ 5570 w 19998"/>
                <a:gd name="connsiteY379" fmla="*/ 3316 h 19998"/>
                <a:gd name="connsiteX380" fmla="*/ 5511 w 19998"/>
                <a:gd name="connsiteY380" fmla="*/ 3316 h 19998"/>
                <a:gd name="connsiteX381" fmla="*/ 5675 w 19998"/>
                <a:gd name="connsiteY381" fmla="*/ 3800 h 19998"/>
                <a:gd name="connsiteX382" fmla="*/ 5649 w 19998"/>
                <a:gd name="connsiteY382" fmla="*/ 3826 h 19998"/>
                <a:gd name="connsiteX383" fmla="*/ 5732 w 19998"/>
                <a:gd name="connsiteY383" fmla="*/ 3842 h 19998"/>
                <a:gd name="connsiteX384" fmla="*/ 5713 w 19998"/>
                <a:gd name="connsiteY384" fmla="*/ 3842 h 19998"/>
                <a:gd name="connsiteX385" fmla="*/ 5732 w 19998"/>
                <a:gd name="connsiteY385" fmla="*/ 3882 h 19998"/>
                <a:gd name="connsiteX386" fmla="*/ 5775 w 19998"/>
                <a:gd name="connsiteY386" fmla="*/ 3882 h 19998"/>
                <a:gd name="connsiteX387" fmla="*/ 5861 w 19998"/>
                <a:gd name="connsiteY387" fmla="*/ 3762 h 19998"/>
                <a:gd name="connsiteX388" fmla="*/ 6499 w 19998"/>
                <a:gd name="connsiteY388" fmla="*/ 3906 h 19998"/>
                <a:gd name="connsiteX389" fmla="*/ 7611 w 19998"/>
                <a:gd name="connsiteY389" fmla="*/ 3826 h 19998"/>
                <a:gd name="connsiteX390" fmla="*/ 7923 w 19998"/>
                <a:gd name="connsiteY390" fmla="*/ 3722 h 19998"/>
                <a:gd name="connsiteX391" fmla="*/ 8045 w 19998"/>
                <a:gd name="connsiteY391" fmla="*/ 3703 h 19998"/>
                <a:gd name="connsiteX392" fmla="*/ 7611 w 19998"/>
                <a:gd name="connsiteY392" fmla="*/ 3600 h 19998"/>
                <a:gd name="connsiteX393" fmla="*/ 7611 w 19998"/>
                <a:gd name="connsiteY393" fmla="*/ 3581 h 19998"/>
                <a:gd name="connsiteX394" fmla="*/ 7799 w 19998"/>
                <a:gd name="connsiteY394" fmla="*/ 3092 h 19998"/>
                <a:gd name="connsiteX395" fmla="*/ 9574 w 19998"/>
                <a:gd name="connsiteY395" fmla="*/ 2317 h 19998"/>
                <a:gd name="connsiteX396" fmla="*/ 9843 w 19998"/>
                <a:gd name="connsiteY396" fmla="*/ 1993 h 19998"/>
                <a:gd name="connsiteX397" fmla="*/ 9902 w 19998"/>
                <a:gd name="connsiteY397" fmla="*/ 2051 h 19998"/>
                <a:gd name="connsiteX398" fmla="*/ 10031 w 19998"/>
                <a:gd name="connsiteY398" fmla="*/ 2051 h 19998"/>
                <a:gd name="connsiteX399" fmla="*/ 9964 w 19998"/>
                <a:gd name="connsiteY399" fmla="*/ 1972 h 19998"/>
                <a:gd name="connsiteX400" fmla="*/ 9943 w 19998"/>
                <a:gd name="connsiteY400" fmla="*/ 1993 h 19998"/>
                <a:gd name="connsiteX401" fmla="*/ 9843 w 19998"/>
                <a:gd name="connsiteY401" fmla="*/ 1645 h 19998"/>
                <a:gd name="connsiteX402" fmla="*/ 9902 w 19998"/>
                <a:gd name="connsiteY402" fmla="*/ 1645 h 19998"/>
                <a:gd name="connsiteX403" fmla="*/ 9902 w 19998"/>
                <a:gd name="connsiteY403" fmla="*/ 1628 h 19998"/>
                <a:gd name="connsiteX404" fmla="*/ 9902 w 19998"/>
                <a:gd name="connsiteY404" fmla="*/ 1607 h 19998"/>
                <a:gd name="connsiteX405" fmla="*/ 9843 w 19998"/>
                <a:gd name="connsiteY405" fmla="*/ 1542 h 19998"/>
                <a:gd name="connsiteX406" fmla="*/ 9886 w 19998"/>
                <a:gd name="connsiteY406" fmla="*/ 1260 h 19998"/>
                <a:gd name="connsiteX407" fmla="*/ 9926 w 19998"/>
                <a:gd name="connsiteY407" fmla="*/ 1243 h 19998"/>
                <a:gd name="connsiteX408" fmla="*/ 9886 w 19998"/>
                <a:gd name="connsiteY408" fmla="*/ 815 h 19998"/>
                <a:gd name="connsiteX409" fmla="*/ 9902 w 19998"/>
                <a:gd name="connsiteY409" fmla="*/ 815 h 19998"/>
                <a:gd name="connsiteX410" fmla="*/ 9886 w 19998"/>
                <a:gd name="connsiteY410" fmla="*/ 484 h 19998"/>
                <a:gd name="connsiteX411" fmla="*/ 10645 w 19998"/>
                <a:gd name="connsiteY411" fmla="*/ 186 h 19998"/>
                <a:gd name="connsiteX412" fmla="*/ 11307 w 19998"/>
                <a:gd name="connsiteY412" fmla="*/ 0 h 19998"/>
                <a:gd name="connsiteX413" fmla="*/ 11431 w 19998"/>
                <a:gd name="connsiteY413" fmla="*/ 324 h 19998"/>
                <a:gd name="connsiteX414" fmla="*/ 11431 w 19998"/>
                <a:gd name="connsiteY414" fmla="*/ 630 h 19998"/>
                <a:gd name="connsiteX415" fmla="*/ 11577 w 19998"/>
                <a:gd name="connsiteY415" fmla="*/ 630 h 19998"/>
                <a:gd name="connsiteX416" fmla="*/ 11700 w 19998"/>
                <a:gd name="connsiteY416" fmla="*/ 832 h 19998"/>
                <a:gd name="connsiteX417" fmla="*/ 11822 w 19998"/>
                <a:gd name="connsiteY417" fmla="*/ 895 h 19998"/>
                <a:gd name="connsiteX418" fmla="*/ 12158 w 19998"/>
                <a:gd name="connsiteY418" fmla="*/ 670 h 19998"/>
                <a:gd name="connsiteX419" fmla="*/ 12279 w 19998"/>
                <a:gd name="connsiteY419" fmla="*/ 792 h 19998"/>
                <a:gd name="connsiteX420" fmla="*/ 12255 w 19998"/>
                <a:gd name="connsiteY420" fmla="*/ 815 h 19998"/>
                <a:gd name="connsiteX421" fmla="*/ 12360 w 19998"/>
                <a:gd name="connsiteY421" fmla="*/ 895 h 19998"/>
                <a:gd name="connsiteX422" fmla="*/ 12360 w 19998"/>
                <a:gd name="connsiteY422" fmla="*/ 912 h 19998"/>
                <a:gd name="connsiteX423" fmla="*/ 12339 w 19998"/>
                <a:gd name="connsiteY423" fmla="*/ 935 h 19998"/>
                <a:gd name="connsiteX424" fmla="*/ 12548 w 19998"/>
                <a:gd name="connsiteY424" fmla="*/ 1342 h 19998"/>
                <a:gd name="connsiteX425" fmla="*/ 12753 w 19998"/>
                <a:gd name="connsiteY425" fmla="*/ 1260 h 19998"/>
                <a:gd name="connsiteX426" fmla="*/ 12729 w 19998"/>
                <a:gd name="connsiteY426" fmla="*/ 1363 h 19998"/>
                <a:gd name="connsiteX427" fmla="*/ 12834 w 19998"/>
                <a:gd name="connsiteY427" fmla="*/ 1323 h 19998"/>
                <a:gd name="connsiteX428" fmla="*/ 12853 w 19998"/>
                <a:gd name="connsiteY428" fmla="*/ 1342 h 19998"/>
                <a:gd name="connsiteX429" fmla="*/ 12901 w 19998"/>
                <a:gd name="connsiteY429" fmla="*/ 1342 h 19998"/>
                <a:gd name="connsiteX430" fmla="*/ 13039 w 19998"/>
                <a:gd name="connsiteY430" fmla="*/ 1769 h 19998"/>
                <a:gd name="connsiteX431" fmla="*/ 13039 w 19998"/>
                <a:gd name="connsiteY431" fmla="*/ 1751 h 19998"/>
                <a:gd name="connsiteX432" fmla="*/ 13065 w 19998"/>
                <a:gd name="connsiteY432" fmla="*/ 1751 h 19998"/>
                <a:gd name="connsiteX433" fmla="*/ 13082 w 19998"/>
                <a:gd name="connsiteY433" fmla="*/ 1671 h 19998"/>
                <a:gd name="connsiteX434" fmla="*/ 13186 w 19998"/>
                <a:gd name="connsiteY434" fmla="*/ 1645 h 19998"/>
                <a:gd name="connsiteX435" fmla="*/ 13203 w 19998"/>
                <a:gd name="connsiteY435" fmla="*/ 1671 h 19998"/>
                <a:gd name="connsiteX436" fmla="*/ 13203 w 19998"/>
                <a:gd name="connsiteY436" fmla="*/ 1645 h 19998"/>
                <a:gd name="connsiteX437" fmla="*/ 13267 w 19998"/>
                <a:gd name="connsiteY437" fmla="*/ 1645 h 19998"/>
                <a:gd name="connsiteX438" fmla="*/ 13267 w 19998"/>
                <a:gd name="connsiteY438" fmla="*/ 1671 h 19998"/>
                <a:gd name="connsiteX439" fmla="*/ 13308 w 19998"/>
                <a:gd name="connsiteY439" fmla="*/ 1687 h 19998"/>
                <a:gd name="connsiteX440" fmla="*/ 13308 w 19998"/>
                <a:gd name="connsiteY440" fmla="*/ 1711 h 19998"/>
                <a:gd name="connsiteX441" fmla="*/ 13515 w 19998"/>
                <a:gd name="connsiteY441" fmla="*/ 1628 h 19998"/>
                <a:gd name="connsiteX442" fmla="*/ 13598 w 19998"/>
                <a:gd name="connsiteY442" fmla="*/ 1751 h 19998"/>
                <a:gd name="connsiteX443" fmla="*/ 13660 w 19998"/>
                <a:gd name="connsiteY443" fmla="*/ 1769 h 19998"/>
                <a:gd name="connsiteX444" fmla="*/ 13660 w 19998"/>
                <a:gd name="connsiteY444" fmla="*/ 1833 h 19998"/>
                <a:gd name="connsiteX445" fmla="*/ 13677 w 19998"/>
                <a:gd name="connsiteY445" fmla="*/ 1833 h 19998"/>
                <a:gd name="connsiteX446" fmla="*/ 13677 w 19998"/>
                <a:gd name="connsiteY446" fmla="*/ 1849 h 19998"/>
                <a:gd name="connsiteX447" fmla="*/ 13725 w 19998"/>
                <a:gd name="connsiteY447" fmla="*/ 1849 h 19998"/>
                <a:gd name="connsiteX448" fmla="*/ 13703 w 19998"/>
                <a:gd name="connsiteY448" fmla="*/ 1833 h 19998"/>
                <a:gd name="connsiteX449" fmla="*/ 13725 w 19998"/>
                <a:gd name="connsiteY449" fmla="*/ 1791 h 19998"/>
                <a:gd name="connsiteX450" fmla="*/ 13808 w 19998"/>
                <a:gd name="connsiteY450" fmla="*/ 1873 h 19998"/>
                <a:gd name="connsiteX451" fmla="*/ 13725 w 19998"/>
                <a:gd name="connsiteY451" fmla="*/ 2155 h 19998"/>
                <a:gd name="connsiteX452" fmla="*/ 13725 w 19998"/>
                <a:gd name="connsiteY452" fmla="*/ 2138 h 19998"/>
                <a:gd name="connsiteX453" fmla="*/ 13784 w 19998"/>
                <a:gd name="connsiteY453" fmla="*/ 2155 h 19998"/>
                <a:gd name="connsiteX454" fmla="*/ 13825 w 19998"/>
                <a:gd name="connsiteY454" fmla="*/ 2301 h 19998"/>
                <a:gd name="connsiteX455" fmla="*/ 13703 w 19998"/>
                <a:gd name="connsiteY455" fmla="*/ 2420 h 19998"/>
                <a:gd name="connsiteX456" fmla="*/ 13741 w 19998"/>
                <a:gd name="connsiteY456" fmla="*/ 2463 h 19998"/>
                <a:gd name="connsiteX457" fmla="*/ 13703 w 19998"/>
                <a:gd name="connsiteY457" fmla="*/ 2503 h 19998"/>
                <a:gd name="connsiteX458" fmla="*/ 13784 w 19998"/>
                <a:gd name="connsiteY458" fmla="*/ 2519 h 19998"/>
                <a:gd name="connsiteX459" fmla="*/ 13784 w 19998"/>
                <a:gd name="connsiteY459" fmla="*/ 2540 h 19998"/>
                <a:gd name="connsiteX460" fmla="*/ 13849 w 19998"/>
                <a:gd name="connsiteY460" fmla="*/ 2540 h 19998"/>
                <a:gd name="connsiteX461" fmla="*/ 14280 w 19998"/>
                <a:gd name="connsiteY461" fmla="*/ 2540 h 19998"/>
                <a:gd name="connsiteX462" fmla="*/ 14527 w 19998"/>
                <a:gd name="connsiteY462" fmla="*/ 2437 h 19998"/>
                <a:gd name="connsiteX463" fmla="*/ 14527 w 19998"/>
                <a:gd name="connsiteY463" fmla="*/ 2218 h 19998"/>
                <a:gd name="connsiteX464" fmla="*/ 14715 w 19998"/>
                <a:gd name="connsiteY464" fmla="*/ 2051 h 19998"/>
                <a:gd name="connsiteX465" fmla="*/ 14815 w 19998"/>
                <a:gd name="connsiteY465" fmla="*/ 2115 h 19998"/>
                <a:gd name="connsiteX466" fmla="*/ 14775 w 19998"/>
                <a:gd name="connsiteY466" fmla="*/ 2138 h 19998"/>
                <a:gd name="connsiteX467" fmla="*/ 14796 w 19998"/>
                <a:gd name="connsiteY467" fmla="*/ 2218 h 19998"/>
                <a:gd name="connsiteX468" fmla="*/ 14756 w 19998"/>
                <a:gd name="connsiteY468" fmla="*/ 2195 h 19998"/>
                <a:gd name="connsiteX469" fmla="*/ 14732 w 19998"/>
                <a:gd name="connsiteY469" fmla="*/ 2218 h 19998"/>
                <a:gd name="connsiteX470" fmla="*/ 14756 w 19998"/>
                <a:gd name="connsiteY470" fmla="*/ 2237 h 19998"/>
                <a:gd name="connsiteX471" fmla="*/ 14732 w 19998"/>
                <a:gd name="connsiteY471" fmla="*/ 2275 h 19998"/>
                <a:gd name="connsiteX472" fmla="*/ 14715 w 19998"/>
                <a:gd name="connsiteY472" fmla="*/ 2275 h 19998"/>
                <a:gd name="connsiteX473" fmla="*/ 14756 w 19998"/>
                <a:gd name="connsiteY473" fmla="*/ 2341 h 19998"/>
                <a:gd name="connsiteX474" fmla="*/ 14675 w 19998"/>
                <a:gd name="connsiteY474" fmla="*/ 2519 h 19998"/>
                <a:gd name="connsiteX475" fmla="*/ 14815 w 19998"/>
                <a:gd name="connsiteY475" fmla="*/ 2622 h 19998"/>
                <a:gd name="connsiteX476" fmla="*/ 14796 w 19998"/>
                <a:gd name="connsiteY476" fmla="*/ 2904 h 19998"/>
                <a:gd name="connsiteX477" fmla="*/ 14918 w 19998"/>
                <a:gd name="connsiteY477" fmla="*/ 2904 h 19998"/>
                <a:gd name="connsiteX478" fmla="*/ 14918 w 19998"/>
                <a:gd name="connsiteY478" fmla="*/ 2867 h 19998"/>
                <a:gd name="connsiteX479" fmla="*/ 15001 w 19998"/>
                <a:gd name="connsiteY479" fmla="*/ 2888 h 19998"/>
                <a:gd name="connsiteX480" fmla="*/ 15230 w 19998"/>
                <a:gd name="connsiteY480" fmla="*/ 3074 h 19998"/>
                <a:gd name="connsiteX481" fmla="*/ 15249 w 19998"/>
                <a:gd name="connsiteY481" fmla="*/ 3050 h 19998"/>
                <a:gd name="connsiteX482" fmla="*/ 15249 w 19998"/>
                <a:gd name="connsiteY482" fmla="*/ 3114 h 19998"/>
                <a:gd name="connsiteX483" fmla="*/ 15330 w 19998"/>
                <a:gd name="connsiteY483" fmla="*/ 3114 h 19998"/>
                <a:gd name="connsiteX484" fmla="*/ 15418 w 19998"/>
                <a:gd name="connsiteY484" fmla="*/ 3114 h 19998"/>
                <a:gd name="connsiteX485" fmla="*/ 15499 w 19998"/>
                <a:gd name="connsiteY485" fmla="*/ 3196 h 19998"/>
                <a:gd name="connsiteX486" fmla="*/ 15475 w 19998"/>
                <a:gd name="connsiteY486" fmla="*/ 3252 h 19998"/>
                <a:gd name="connsiteX487" fmla="*/ 15499 w 19998"/>
                <a:gd name="connsiteY487" fmla="*/ 3295 h 19998"/>
                <a:gd name="connsiteX488" fmla="*/ 15499 w 19998"/>
                <a:gd name="connsiteY488" fmla="*/ 3276 h 19998"/>
                <a:gd name="connsiteX489" fmla="*/ 15599 w 19998"/>
                <a:gd name="connsiteY489" fmla="*/ 3276 h 19998"/>
                <a:gd name="connsiteX490" fmla="*/ 15704 w 19998"/>
                <a:gd name="connsiteY490" fmla="*/ 3374 h 19998"/>
                <a:gd name="connsiteX491" fmla="*/ 15682 w 19998"/>
                <a:gd name="connsiteY491" fmla="*/ 3414 h 19998"/>
                <a:gd name="connsiteX492" fmla="*/ 15723 w 19998"/>
                <a:gd name="connsiteY492" fmla="*/ 3478 h 19998"/>
                <a:gd name="connsiteX493" fmla="*/ 15704 w 19998"/>
                <a:gd name="connsiteY493" fmla="*/ 3497 h 19998"/>
                <a:gd name="connsiteX494" fmla="*/ 15747 w 19998"/>
                <a:gd name="connsiteY494" fmla="*/ 3534 h 19998"/>
                <a:gd name="connsiteX495" fmla="*/ 15747 w 19998"/>
                <a:gd name="connsiteY495" fmla="*/ 3518 h 19998"/>
                <a:gd name="connsiteX496" fmla="*/ 15935 w 19998"/>
                <a:gd name="connsiteY496" fmla="*/ 3478 h 19998"/>
                <a:gd name="connsiteX497" fmla="*/ 15935 w 19998"/>
                <a:gd name="connsiteY497" fmla="*/ 3518 h 19998"/>
                <a:gd name="connsiteX498" fmla="*/ 15951 w 19998"/>
                <a:gd name="connsiteY498" fmla="*/ 3518 h 19998"/>
                <a:gd name="connsiteX499" fmla="*/ 15992 w 19998"/>
                <a:gd name="connsiteY499" fmla="*/ 3414 h 19998"/>
                <a:gd name="connsiteX500" fmla="*/ 16156 w 19998"/>
                <a:gd name="connsiteY500" fmla="*/ 3414 h 19998"/>
                <a:gd name="connsiteX501" fmla="*/ 16156 w 19998"/>
                <a:gd name="connsiteY501" fmla="*/ 3374 h 19998"/>
                <a:gd name="connsiteX502" fmla="*/ 16302 w 19998"/>
                <a:gd name="connsiteY502" fmla="*/ 3436 h 19998"/>
                <a:gd name="connsiteX503" fmla="*/ 16285 w 19998"/>
                <a:gd name="connsiteY503" fmla="*/ 3454 h 19998"/>
                <a:gd name="connsiteX504" fmla="*/ 16366 w 19998"/>
                <a:gd name="connsiteY504" fmla="*/ 3518 h 19998"/>
                <a:gd name="connsiteX505" fmla="*/ 16490 w 19998"/>
                <a:gd name="connsiteY505" fmla="*/ 3518 h 19998"/>
                <a:gd name="connsiteX506" fmla="*/ 16506 w 19998"/>
                <a:gd name="connsiteY506" fmla="*/ 3600 h 19998"/>
                <a:gd name="connsiteX507" fmla="*/ 16590 w 19998"/>
                <a:gd name="connsiteY507" fmla="*/ 3624 h 19998"/>
                <a:gd name="connsiteX508" fmla="*/ 16611 w 19998"/>
                <a:gd name="connsiteY508" fmla="*/ 3581 h 19998"/>
                <a:gd name="connsiteX509" fmla="*/ 16694 w 19998"/>
                <a:gd name="connsiteY509" fmla="*/ 3600 h 19998"/>
                <a:gd name="connsiteX510" fmla="*/ 16694 w 19998"/>
                <a:gd name="connsiteY510" fmla="*/ 3560 h 19998"/>
                <a:gd name="connsiteX511" fmla="*/ 16716 w 19998"/>
                <a:gd name="connsiteY511" fmla="*/ 3560 h 19998"/>
                <a:gd name="connsiteX512" fmla="*/ 16716 w 19998"/>
                <a:gd name="connsiteY512" fmla="*/ 3518 h 19998"/>
                <a:gd name="connsiteX513" fmla="*/ 16759 w 19998"/>
                <a:gd name="connsiteY513" fmla="*/ 3497 h 19998"/>
                <a:gd name="connsiteX514" fmla="*/ 16759 w 19998"/>
                <a:gd name="connsiteY514" fmla="*/ 3478 h 19998"/>
                <a:gd name="connsiteX515" fmla="*/ 16940 w 19998"/>
                <a:gd name="connsiteY515" fmla="*/ 3478 h 19998"/>
                <a:gd name="connsiteX516" fmla="*/ 17085 w 19998"/>
                <a:gd name="connsiteY516" fmla="*/ 3560 h 19998"/>
                <a:gd name="connsiteX517" fmla="*/ 17085 w 19998"/>
                <a:gd name="connsiteY517" fmla="*/ 3534 h 19998"/>
                <a:gd name="connsiteX518" fmla="*/ 17192 w 19998"/>
                <a:gd name="connsiteY518" fmla="*/ 3518 h 19998"/>
                <a:gd name="connsiteX519" fmla="*/ 17192 w 19998"/>
                <a:gd name="connsiteY519" fmla="*/ 3534 h 19998"/>
                <a:gd name="connsiteX520" fmla="*/ 17373 w 19998"/>
                <a:gd name="connsiteY520" fmla="*/ 3640 h 19998"/>
                <a:gd name="connsiteX521" fmla="*/ 17354 w 19998"/>
                <a:gd name="connsiteY521" fmla="*/ 3663 h 19998"/>
                <a:gd name="connsiteX522" fmla="*/ 17437 w 19998"/>
                <a:gd name="connsiteY522" fmla="*/ 3783 h 19998"/>
                <a:gd name="connsiteX523" fmla="*/ 17397 w 19998"/>
                <a:gd name="connsiteY523" fmla="*/ 3783 h 19998"/>
                <a:gd name="connsiteX524" fmla="*/ 17414 w 19998"/>
                <a:gd name="connsiteY524" fmla="*/ 3826 h 19998"/>
                <a:gd name="connsiteX525" fmla="*/ 17437 w 19998"/>
                <a:gd name="connsiteY525" fmla="*/ 3826 h 19998"/>
                <a:gd name="connsiteX526" fmla="*/ 17602 w 19998"/>
                <a:gd name="connsiteY526" fmla="*/ 4028 h 19998"/>
                <a:gd name="connsiteX527" fmla="*/ 17623 w 19998"/>
                <a:gd name="connsiteY527" fmla="*/ 4091 h 19998"/>
                <a:gd name="connsiteX528" fmla="*/ 17642 w 19998"/>
                <a:gd name="connsiteY528" fmla="*/ 4091 h 19998"/>
                <a:gd name="connsiteX529" fmla="*/ 17683 w 19998"/>
                <a:gd name="connsiteY529" fmla="*/ 4211 h 19998"/>
                <a:gd name="connsiteX530" fmla="*/ 17849 w 19998"/>
                <a:gd name="connsiteY530" fmla="*/ 4211 h 19998"/>
                <a:gd name="connsiteX531" fmla="*/ 17849 w 19998"/>
                <a:gd name="connsiteY531" fmla="*/ 4171 h 19998"/>
                <a:gd name="connsiteX532" fmla="*/ 17871 w 19998"/>
                <a:gd name="connsiteY532" fmla="*/ 4171 h 19998"/>
                <a:gd name="connsiteX533" fmla="*/ 17830 w 19998"/>
                <a:gd name="connsiteY533" fmla="*/ 4091 h 19998"/>
                <a:gd name="connsiteX534" fmla="*/ 17871 w 19998"/>
                <a:gd name="connsiteY534" fmla="*/ 4065 h 19998"/>
                <a:gd name="connsiteX535" fmla="*/ 17935 w 19998"/>
                <a:gd name="connsiteY535" fmla="*/ 4091 h 19998"/>
                <a:gd name="connsiteX536" fmla="*/ 17976 w 19998"/>
                <a:gd name="connsiteY536" fmla="*/ 4065 h 19998"/>
                <a:gd name="connsiteX537" fmla="*/ 18019 w 19998"/>
                <a:gd name="connsiteY537" fmla="*/ 4091 h 19998"/>
                <a:gd name="connsiteX538" fmla="*/ 18140 w 19998"/>
                <a:gd name="connsiteY538" fmla="*/ 4131 h 19998"/>
                <a:gd name="connsiteX539" fmla="*/ 18183 w 19998"/>
                <a:gd name="connsiteY539" fmla="*/ 4293 h 19998"/>
                <a:gd name="connsiteX540" fmla="*/ 18200 w 19998"/>
                <a:gd name="connsiteY540" fmla="*/ 4293 h 19998"/>
                <a:gd name="connsiteX541" fmla="*/ 18223 w 19998"/>
                <a:gd name="connsiteY541" fmla="*/ 4211 h 19998"/>
                <a:gd name="connsiteX542" fmla="*/ 18240 w 19998"/>
                <a:gd name="connsiteY542" fmla="*/ 4211 h 19998"/>
                <a:gd name="connsiteX543" fmla="*/ 18240 w 19998"/>
                <a:gd name="connsiteY543" fmla="*/ 4230 h 19998"/>
                <a:gd name="connsiteX544" fmla="*/ 18281 w 19998"/>
                <a:gd name="connsiteY544" fmla="*/ 4230 h 19998"/>
                <a:gd name="connsiteX545" fmla="*/ 18328 w 19998"/>
                <a:gd name="connsiteY545" fmla="*/ 4270 h 19998"/>
                <a:gd name="connsiteX546" fmla="*/ 18369 w 19998"/>
                <a:gd name="connsiteY546" fmla="*/ 4253 h 19998"/>
                <a:gd name="connsiteX547" fmla="*/ 18388 w 19998"/>
                <a:gd name="connsiteY547" fmla="*/ 4270 h 19998"/>
                <a:gd name="connsiteX548" fmla="*/ 18531 w 19998"/>
                <a:gd name="connsiteY548" fmla="*/ 4253 h 19998"/>
                <a:gd name="connsiteX549" fmla="*/ 18531 w 19998"/>
                <a:gd name="connsiteY549" fmla="*/ 4270 h 19998"/>
                <a:gd name="connsiteX550" fmla="*/ 18631 w 19998"/>
                <a:gd name="connsiteY550" fmla="*/ 4211 h 19998"/>
                <a:gd name="connsiteX551" fmla="*/ 18631 w 19998"/>
                <a:gd name="connsiteY551" fmla="*/ 4131 h 19998"/>
                <a:gd name="connsiteX552" fmla="*/ 18762 w 19998"/>
                <a:gd name="connsiteY552" fmla="*/ 4108 h 19998"/>
                <a:gd name="connsiteX553" fmla="*/ 18778 w 19998"/>
                <a:gd name="connsiteY553" fmla="*/ 4148 h 19998"/>
                <a:gd name="connsiteX554" fmla="*/ 18821 w 19998"/>
                <a:gd name="connsiteY554" fmla="*/ 4131 h 19998"/>
                <a:gd name="connsiteX555" fmla="*/ 18943 w 19998"/>
                <a:gd name="connsiteY555" fmla="*/ 4333 h 19998"/>
                <a:gd name="connsiteX556" fmla="*/ 19047 w 19998"/>
                <a:gd name="connsiteY556" fmla="*/ 4333 h 19998"/>
                <a:gd name="connsiteX557" fmla="*/ 19064 w 19998"/>
                <a:gd name="connsiteY557" fmla="*/ 4392 h 19998"/>
                <a:gd name="connsiteX558" fmla="*/ 19152 w 19998"/>
                <a:gd name="connsiteY558" fmla="*/ 4392 h 19998"/>
                <a:gd name="connsiteX559" fmla="*/ 19152 w 19998"/>
                <a:gd name="connsiteY559" fmla="*/ 4373 h 19998"/>
                <a:gd name="connsiteX560" fmla="*/ 19212 w 19998"/>
                <a:gd name="connsiteY560" fmla="*/ 4373 h 19998"/>
                <a:gd name="connsiteX561" fmla="*/ 19212 w 19998"/>
                <a:gd name="connsiteY561" fmla="*/ 4392 h 19998"/>
                <a:gd name="connsiteX562" fmla="*/ 19317 w 19998"/>
                <a:gd name="connsiteY562" fmla="*/ 4333 h 19998"/>
                <a:gd name="connsiteX563" fmla="*/ 19417 w 19998"/>
                <a:gd name="connsiteY563" fmla="*/ 4392 h 19998"/>
                <a:gd name="connsiteX564" fmla="*/ 19443 w 19998"/>
                <a:gd name="connsiteY564" fmla="*/ 4373 h 19998"/>
                <a:gd name="connsiteX565" fmla="*/ 19500 w 19998"/>
                <a:gd name="connsiteY565" fmla="*/ 4373 h 19998"/>
                <a:gd name="connsiteX566" fmla="*/ 19521 w 19998"/>
                <a:gd name="connsiteY566" fmla="*/ 4352 h 19998"/>
                <a:gd name="connsiteX567" fmla="*/ 19998 w 19998"/>
                <a:gd name="connsiteY567" fmla="*/ 4512 h 19998"/>
                <a:gd name="connsiteX568" fmla="*/ 19750 w 19998"/>
                <a:gd name="connsiteY568" fmla="*/ 4939 h 19998"/>
                <a:gd name="connsiteX569" fmla="*/ 19712 w 19998"/>
                <a:gd name="connsiteY569" fmla="*/ 4939 h 19998"/>
                <a:gd name="connsiteX570" fmla="*/ 19686 w 19998"/>
                <a:gd name="connsiteY570" fmla="*/ 5003 h 19998"/>
                <a:gd name="connsiteX571" fmla="*/ 19645 w 19998"/>
                <a:gd name="connsiteY571" fmla="*/ 5003 h 19998"/>
                <a:gd name="connsiteX572" fmla="*/ 19131 w 19998"/>
                <a:gd name="connsiteY572" fmla="*/ 6512 h 19998"/>
                <a:gd name="connsiteX573" fmla="*/ 19236 w 19998"/>
                <a:gd name="connsiteY573" fmla="*/ 7750 h 19998"/>
                <a:gd name="connsiteX574" fmla="*/ 19212 w 19998"/>
                <a:gd name="connsiteY574" fmla="*/ 7750 h 19998"/>
                <a:gd name="connsiteX575" fmla="*/ 19090 w 19998"/>
                <a:gd name="connsiteY575" fmla="*/ 7870 h 19998"/>
                <a:gd name="connsiteX576" fmla="*/ 19152 w 19998"/>
                <a:gd name="connsiteY576" fmla="*/ 7853 h 19998"/>
                <a:gd name="connsiteX577" fmla="*/ 19064 w 19998"/>
                <a:gd name="connsiteY577" fmla="*/ 7973 h 19998"/>
                <a:gd name="connsiteX578" fmla="*/ 18983 w 19998"/>
                <a:gd name="connsiteY578" fmla="*/ 7973 h 19998"/>
                <a:gd name="connsiteX579" fmla="*/ 18714 w 19998"/>
                <a:gd name="connsiteY579" fmla="*/ 8135 h 19998"/>
                <a:gd name="connsiteX580" fmla="*/ 18695 w 19998"/>
                <a:gd name="connsiteY580" fmla="*/ 8093 h 19998"/>
                <a:gd name="connsiteX581" fmla="*/ 18614 w 19998"/>
                <a:gd name="connsiteY581" fmla="*/ 7997 h 19998"/>
                <a:gd name="connsiteX582" fmla="*/ 18304 w 19998"/>
                <a:gd name="connsiteY58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741 w 19998"/>
                <a:gd name="connsiteY187" fmla="*/ 19810 h 19998"/>
                <a:gd name="connsiteX188" fmla="*/ 11577 w 19998"/>
                <a:gd name="connsiteY188" fmla="*/ 19810 h 19998"/>
                <a:gd name="connsiteX189" fmla="*/ 11577 w 19998"/>
                <a:gd name="connsiteY189" fmla="*/ 19875 h 19998"/>
                <a:gd name="connsiteX190" fmla="*/ 11388 w 19998"/>
                <a:gd name="connsiteY190" fmla="*/ 19934 h 19998"/>
                <a:gd name="connsiteX191" fmla="*/ 11348 w 19998"/>
                <a:gd name="connsiteY191" fmla="*/ 19998 h 19998"/>
                <a:gd name="connsiteX192" fmla="*/ 10645 w 19998"/>
                <a:gd name="connsiteY192" fmla="*/ 19810 h 19998"/>
                <a:gd name="connsiteX193" fmla="*/ 10441 w 19998"/>
                <a:gd name="connsiteY193" fmla="*/ 19955 h 19998"/>
                <a:gd name="connsiteX194" fmla="*/ 10295 w 19998"/>
                <a:gd name="connsiteY194" fmla="*/ 19732 h 19998"/>
                <a:gd name="connsiteX195" fmla="*/ 9964 w 19998"/>
                <a:gd name="connsiteY195" fmla="*/ 19626 h 19998"/>
                <a:gd name="connsiteX196" fmla="*/ 9990 w 19998"/>
                <a:gd name="connsiteY196" fmla="*/ 19467 h 19998"/>
                <a:gd name="connsiteX197" fmla="*/ 9533 w 19998"/>
                <a:gd name="connsiteY197" fmla="*/ 19262 h 19998"/>
                <a:gd name="connsiteX198" fmla="*/ 9452 w 19998"/>
                <a:gd name="connsiteY198" fmla="*/ 19368 h 19998"/>
                <a:gd name="connsiteX199" fmla="*/ 9288 w 19998"/>
                <a:gd name="connsiteY199" fmla="*/ 19076 h 19998"/>
                <a:gd name="connsiteX200" fmla="*/ 8935 w 19998"/>
                <a:gd name="connsiteY200" fmla="*/ 19076 h 19998"/>
                <a:gd name="connsiteX201" fmla="*/ 8478 w 19998"/>
                <a:gd name="connsiteY201" fmla="*/ 18837 h 19998"/>
                <a:gd name="connsiteX202" fmla="*/ 8357 w 19998"/>
                <a:gd name="connsiteY202" fmla="*/ 18820 h 19998"/>
                <a:gd name="connsiteX203" fmla="*/ 8169 w 19998"/>
                <a:gd name="connsiteY203" fmla="*/ 18773 h 19998"/>
                <a:gd name="connsiteX204" fmla="*/ 8128 w 19998"/>
                <a:gd name="connsiteY204" fmla="*/ 18820 h 19998"/>
                <a:gd name="connsiteX205" fmla="*/ 8128 w 19998"/>
                <a:gd name="connsiteY205" fmla="*/ 18957 h 19998"/>
                <a:gd name="connsiteX206" fmla="*/ 8150 w 19998"/>
                <a:gd name="connsiteY206" fmla="*/ 19142 h 19998"/>
                <a:gd name="connsiteX207" fmla="*/ 8007 w 19998"/>
                <a:gd name="connsiteY207" fmla="*/ 19119 h 19998"/>
                <a:gd name="connsiteX208" fmla="*/ 7676 w 19998"/>
                <a:gd name="connsiteY208" fmla="*/ 19119 h 19998"/>
                <a:gd name="connsiteX209" fmla="*/ 7511 w 19998"/>
                <a:gd name="connsiteY209" fmla="*/ 19159 h 19998"/>
                <a:gd name="connsiteX210" fmla="*/ 6892 w 19998"/>
                <a:gd name="connsiteY210" fmla="*/ 19102 h 19998"/>
                <a:gd name="connsiteX211" fmla="*/ 6730 w 19998"/>
                <a:gd name="connsiteY211" fmla="*/ 18877 h 19998"/>
                <a:gd name="connsiteX212" fmla="*/ 6599 w 19998"/>
                <a:gd name="connsiteY212" fmla="*/ 18837 h 19998"/>
                <a:gd name="connsiteX213" fmla="*/ 6478 w 19998"/>
                <a:gd name="connsiteY213" fmla="*/ 18731 h 19998"/>
                <a:gd name="connsiteX214" fmla="*/ 6254 w 19998"/>
                <a:gd name="connsiteY214" fmla="*/ 18858 h 19998"/>
                <a:gd name="connsiteX215" fmla="*/ 6149 w 19998"/>
                <a:gd name="connsiteY215" fmla="*/ 18773 h 19998"/>
                <a:gd name="connsiteX216" fmla="*/ 6066 w 19998"/>
                <a:gd name="connsiteY216" fmla="*/ 18877 h 19998"/>
                <a:gd name="connsiteX217" fmla="*/ 5861 w 19998"/>
                <a:gd name="connsiteY217" fmla="*/ 18632 h 19998"/>
                <a:gd name="connsiteX218" fmla="*/ 5732 w 19998"/>
                <a:gd name="connsiteY218" fmla="*/ 18447 h 19998"/>
                <a:gd name="connsiteX219" fmla="*/ 5075 w 19998"/>
                <a:gd name="connsiteY219" fmla="*/ 18310 h 19998"/>
                <a:gd name="connsiteX220" fmla="*/ 4806 w 19998"/>
                <a:gd name="connsiteY220" fmla="*/ 18165 h 19998"/>
                <a:gd name="connsiteX221" fmla="*/ 4725 w 19998"/>
                <a:gd name="connsiteY221" fmla="*/ 18247 h 19998"/>
                <a:gd name="connsiteX222" fmla="*/ 4515 w 19998"/>
                <a:gd name="connsiteY222" fmla="*/ 18101 h 19998"/>
                <a:gd name="connsiteX223" fmla="*/ 4684 w 19998"/>
                <a:gd name="connsiteY223" fmla="*/ 17737 h 19998"/>
                <a:gd name="connsiteX224" fmla="*/ 4415 w 19998"/>
                <a:gd name="connsiteY224" fmla="*/ 17634 h 19998"/>
                <a:gd name="connsiteX225" fmla="*/ 4294 w 19998"/>
                <a:gd name="connsiteY225" fmla="*/ 17594 h 19998"/>
                <a:gd name="connsiteX226" fmla="*/ 4103 w 19998"/>
                <a:gd name="connsiteY226" fmla="*/ 17617 h 19998"/>
                <a:gd name="connsiteX227" fmla="*/ 4063 w 19998"/>
                <a:gd name="connsiteY227" fmla="*/ 17495 h 19998"/>
                <a:gd name="connsiteX228" fmla="*/ 4025 w 19998"/>
                <a:gd name="connsiteY228" fmla="*/ 17432 h 19998"/>
                <a:gd name="connsiteX229" fmla="*/ 4251 w 19998"/>
                <a:gd name="connsiteY229" fmla="*/ 17389 h 19998"/>
                <a:gd name="connsiteX230" fmla="*/ 4251 w 19998"/>
                <a:gd name="connsiteY230" fmla="*/ 17373 h 19998"/>
                <a:gd name="connsiteX231" fmla="*/ 4499 w 19998"/>
                <a:gd name="connsiteY231" fmla="*/ 17084 h 19998"/>
                <a:gd name="connsiteX232" fmla="*/ 5037 w 19998"/>
                <a:gd name="connsiteY232" fmla="*/ 14969 h 19998"/>
                <a:gd name="connsiteX233" fmla="*/ 5011 w 19998"/>
                <a:gd name="connsiteY233" fmla="*/ 14767 h 19998"/>
                <a:gd name="connsiteX234" fmla="*/ 5218 w 19998"/>
                <a:gd name="connsiteY234" fmla="*/ 14525 h 19998"/>
                <a:gd name="connsiteX235" fmla="*/ 5427 w 19998"/>
                <a:gd name="connsiteY235" fmla="*/ 14583 h 19998"/>
                <a:gd name="connsiteX236" fmla="*/ 5444 w 19998"/>
                <a:gd name="connsiteY236" fmla="*/ 14525 h 19998"/>
                <a:gd name="connsiteX237" fmla="*/ 5387 w 19998"/>
                <a:gd name="connsiteY237" fmla="*/ 14464 h 19998"/>
                <a:gd name="connsiteX238" fmla="*/ 5427 w 19998"/>
                <a:gd name="connsiteY238" fmla="*/ 14485 h 19998"/>
                <a:gd name="connsiteX239" fmla="*/ 5427 w 19998"/>
                <a:gd name="connsiteY239" fmla="*/ 14464 h 19998"/>
                <a:gd name="connsiteX240" fmla="*/ 5218 w 19998"/>
                <a:gd name="connsiteY240" fmla="*/ 14318 h 19998"/>
                <a:gd name="connsiteX241" fmla="*/ 5075 w 19998"/>
                <a:gd name="connsiteY241" fmla="*/ 14647 h 19998"/>
                <a:gd name="connsiteX242" fmla="*/ 5037 w 19998"/>
                <a:gd name="connsiteY242" fmla="*/ 14623 h 19998"/>
                <a:gd name="connsiteX243" fmla="*/ 5427 w 19998"/>
                <a:gd name="connsiteY243" fmla="*/ 12509 h 19998"/>
                <a:gd name="connsiteX244" fmla="*/ 5470 w 19998"/>
                <a:gd name="connsiteY244" fmla="*/ 12492 h 19998"/>
                <a:gd name="connsiteX245" fmla="*/ 5511 w 19998"/>
                <a:gd name="connsiteY245" fmla="*/ 12548 h 19998"/>
                <a:gd name="connsiteX246" fmla="*/ 5961 w 19998"/>
                <a:gd name="connsiteY246" fmla="*/ 13284 h 19998"/>
                <a:gd name="connsiteX247" fmla="*/ 6352 w 19998"/>
                <a:gd name="connsiteY247" fmla="*/ 14017 h 19998"/>
                <a:gd name="connsiteX248" fmla="*/ 6352 w 19998"/>
                <a:gd name="connsiteY248" fmla="*/ 13808 h 19998"/>
                <a:gd name="connsiteX249" fmla="*/ 6001 w 19998"/>
                <a:gd name="connsiteY249" fmla="*/ 13058 h 19998"/>
                <a:gd name="connsiteX250" fmla="*/ 5675 w 19998"/>
                <a:gd name="connsiteY250" fmla="*/ 12532 h 19998"/>
                <a:gd name="connsiteX251" fmla="*/ 5551 w 19998"/>
                <a:gd name="connsiteY251" fmla="*/ 12410 h 19998"/>
                <a:gd name="connsiteX252" fmla="*/ 5258 w 19998"/>
                <a:gd name="connsiteY252" fmla="*/ 12227 h 19998"/>
                <a:gd name="connsiteX253" fmla="*/ 5242 w 19998"/>
                <a:gd name="connsiteY253" fmla="*/ 12243 h 19998"/>
                <a:gd name="connsiteX254" fmla="*/ 5175 w 19998"/>
                <a:gd name="connsiteY254" fmla="*/ 11961 h 19998"/>
                <a:gd name="connsiteX255" fmla="*/ 5363 w 19998"/>
                <a:gd name="connsiteY255" fmla="*/ 11961 h 19998"/>
                <a:gd name="connsiteX256" fmla="*/ 5487 w 19998"/>
                <a:gd name="connsiteY256" fmla="*/ 11653 h 19998"/>
                <a:gd name="connsiteX257" fmla="*/ 5470 w 19998"/>
                <a:gd name="connsiteY257" fmla="*/ 11653 h 19998"/>
                <a:gd name="connsiteX258" fmla="*/ 5470 w 19998"/>
                <a:gd name="connsiteY258" fmla="*/ 11637 h 19998"/>
                <a:gd name="connsiteX259" fmla="*/ 5444 w 19998"/>
                <a:gd name="connsiteY259" fmla="*/ 11268 h 19998"/>
                <a:gd name="connsiteX260" fmla="*/ 5339 w 19998"/>
                <a:gd name="connsiteY260" fmla="*/ 11146 h 19998"/>
                <a:gd name="connsiteX261" fmla="*/ 5251 w 19998"/>
                <a:gd name="connsiteY261" fmla="*/ 10849 h 19998"/>
                <a:gd name="connsiteX262" fmla="*/ 4784 w 19998"/>
                <a:gd name="connsiteY262" fmla="*/ 10539 h 19998"/>
                <a:gd name="connsiteX263" fmla="*/ 4603 w 19998"/>
                <a:gd name="connsiteY263" fmla="*/ 10497 h 19998"/>
                <a:gd name="connsiteX264" fmla="*/ 4620 w 19998"/>
                <a:gd name="connsiteY264" fmla="*/ 10476 h 19998"/>
                <a:gd name="connsiteX265" fmla="*/ 3877 w 19998"/>
                <a:gd name="connsiteY265" fmla="*/ 9395 h 19998"/>
                <a:gd name="connsiteX266" fmla="*/ 3941 w 19998"/>
                <a:gd name="connsiteY266" fmla="*/ 9353 h 19998"/>
                <a:gd name="connsiteX267" fmla="*/ 3918 w 19998"/>
                <a:gd name="connsiteY267" fmla="*/ 9353 h 19998"/>
                <a:gd name="connsiteX268" fmla="*/ 4168 w 19998"/>
                <a:gd name="connsiteY268" fmla="*/ 9071 h 19998"/>
                <a:gd name="connsiteX269" fmla="*/ 3753 w 19998"/>
                <a:gd name="connsiteY269" fmla="*/ 8829 h 19998"/>
                <a:gd name="connsiteX270" fmla="*/ 3899 w 19998"/>
                <a:gd name="connsiteY270" fmla="*/ 8645 h 19998"/>
                <a:gd name="connsiteX271" fmla="*/ 3899 w 19998"/>
                <a:gd name="connsiteY271" fmla="*/ 8521 h 19998"/>
                <a:gd name="connsiteX272" fmla="*/ 4472 w 19998"/>
                <a:gd name="connsiteY272" fmla="*/ 8666 h 19998"/>
                <a:gd name="connsiteX273" fmla="*/ 3877 w 19998"/>
                <a:gd name="connsiteY273" fmla="*/ 8457 h 19998"/>
                <a:gd name="connsiteX274" fmla="*/ 3689 w 19998"/>
                <a:gd name="connsiteY274" fmla="*/ 8587 h 19998"/>
                <a:gd name="connsiteX275" fmla="*/ 3360 w 19998"/>
                <a:gd name="connsiteY275" fmla="*/ 8401 h 19998"/>
                <a:gd name="connsiteX276" fmla="*/ 3303 w 19998"/>
                <a:gd name="connsiteY276" fmla="*/ 8239 h 19998"/>
                <a:gd name="connsiteX277" fmla="*/ 3465 w 19998"/>
                <a:gd name="connsiteY277" fmla="*/ 8077 h 19998"/>
                <a:gd name="connsiteX278" fmla="*/ 3344 w 19998"/>
                <a:gd name="connsiteY278" fmla="*/ 7910 h 19998"/>
                <a:gd name="connsiteX279" fmla="*/ 2844 w 19998"/>
                <a:gd name="connsiteY279" fmla="*/ 7933 h 19998"/>
                <a:gd name="connsiteX280" fmla="*/ 3115 w 19998"/>
                <a:gd name="connsiteY280" fmla="*/ 7651 h 19998"/>
                <a:gd name="connsiteX281" fmla="*/ 2477 w 19998"/>
                <a:gd name="connsiteY281" fmla="*/ 7750 h 19998"/>
                <a:gd name="connsiteX282" fmla="*/ 2477 w 19998"/>
                <a:gd name="connsiteY282" fmla="*/ 7973 h 19998"/>
                <a:gd name="connsiteX283" fmla="*/ 2127 w 19998"/>
                <a:gd name="connsiteY283" fmla="*/ 7442 h 19998"/>
                <a:gd name="connsiteX284" fmla="*/ 1831 w 19998"/>
                <a:gd name="connsiteY284" fmla="*/ 7261 h 19998"/>
                <a:gd name="connsiteX285" fmla="*/ 1260 w 19998"/>
                <a:gd name="connsiteY285" fmla="*/ 6996 h 19998"/>
                <a:gd name="connsiteX286" fmla="*/ 1276 w 19998"/>
                <a:gd name="connsiteY286" fmla="*/ 6975 h 19998"/>
                <a:gd name="connsiteX287" fmla="*/ 1260 w 19998"/>
                <a:gd name="connsiteY287" fmla="*/ 6958 h 19998"/>
                <a:gd name="connsiteX288" fmla="*/ 1172 w 19998"/>
                <a:gd name="connsiteY288" fmla="*/ 6892 h 19998"/>
                <a:gd name="connsiteX289" fmla="*/ 886 w 19998"/>
                <a:gd name="connsiteY289" fmla="*/ 6975 h 19998"/>
                <a:gd name="connsiteX290" fmla="*/ 679 w 19998"/>
                <a:gd name="connsiteY290" fmla="*/ 7099 h 19998"/>
                <a:gd name="connsiteX291" fmla="*/ 533 w 19998"/>
                <a:gd name="connsiteY291" fmla="*/ 7078 h 19998"/>
                <a:gd name="connsiteX292" fmla="*/ 533 w 19998"/>
                <a:gd name="connsiteY292" fmla="*/ 7022 h 19998"/>
                <a:gd name="connsiteX293" fmla="*/ 574 w 19998"/>
                <a:gd name="connsiteY293" fmla="*/ 6996 h 19998"/>
                <a:gd name="connsiteX294" fmla="*/ 305 w 19998"/>
                <a:gd name="connsiteY294" fmla="*/ 6568 h 19998"/>
                <a:gd name="connsiteX295" fmla="*/ 264 w 19998"/>
                <a:gd name="connsiteY295" fmla="*/ 6594 h 19998"/>
                <a:gd name="connsiteX296" fmla="*/ 164 w 19998"/>
                <a:gd name="connsiteY296" fmla="*/ 6528 h 19998"/>
                <a:gd name="connsiteX297" fmla="*/ 0 w 19998"/>
                <a:gd name="connsiteY297" fmla="*/ 6490 h 19998"/>
                <a:gd name="connsiteX298" fmla="*/ 17 w 19998"/>
                <a:gd name="connsiteY298" fmla="*/ 6465 h 19998"/>
                <a:gd name="connsiteX299" fmla="*/ 57 w 19998"/>
                <a:gd name="connsiteY299" fmla="*/ 6465 h 19998"/>
                <a:gd name="connsiteX300" fmla="*/ 695 w 19998"/>
                <a:gd name="connsiteY300" fmla="*/ 6408 h 19998"/>
                <a:gd name="connsiteX301" fmla="*/ 760 w 19998"/>
                <a:gd name="connsiteY301" fmla="*/ 6262 h 19998"/>
                <a:gd name="connsiteX302" fmla="*/ 433 w 19998"/>
                <a:gd name="connsiteY302" fmla="*/ 6084 h 19998"/>
                <a:gd name="connsiteX303" fmla="*/ 348 w 19998"/>
                <a:gd name="connsiteY303" fmla="*/ 6204 h 19998"/>
                <a:gd name="connsiteX304" fmla="*/ 329 w 19998"/>
                <a:gd name="connsiteY304" fmla="*/ 6204 h 19998"/>
                <a:gd name="connsiteX305" fmla="*/ 305 w 19998"/>
                <a:gd name="connsiteY305" fmla="*/ 6060 h 19998"/>
                <a:gd name="connsiteX306" fmla="*/ 348 w 19998"/>
                <a:gd name="connsiteY306" fmla="*/ 6044 h 19998"/>
                <a:gd name="connsiteX307" fmla="*/ 348 w 19998"/>
                <a:gd name="connsiteY307" fmla="*/ 5997 h 19998"/>
                <a:gd name="connsiteX308" fmla="*/ 248 w 19998"/>
                <a:gd name="connsiteY308" fmla="*/ 5997 h 19998"/>
                <a:gd name="connsiteX309" fmla="*/ 221 w 19998"/>
                <a:gd name="connsiteY309" fmla="*/ 5938 h 19998"/>
                <a:gd name="connsiteX310" fmla="*/ 329 w 19998"/>
                <a:gd name="connsiteY310" fmla="*/ 5938 h 19998"/>
                <a:gd name="connsiteX311" fmla="*/ 348 w 19998"/>
                <a:gd name="connsiteY311" fmla="*/ 5818 h 19998"/>
                <a:gd name="connsiteX312" fmla="*/ 391 w 19998"/>
                <a:gd name="connsiteY312" fmla="*/ 5818 h 19998"/>
                <a:gd name="connsiteX313" fmla="*/ 369 w 19998"/>
                <a:gd name="connsiteY313" fmla="*/ 5917 h 19998"/>
                <a:gd name="connsiteX314" fmla="*/ 433 w 19998"/>
                <a:gd name="connsiteY314" fmla="*/ 5877 h 19998"/>
                <a:gd name="connsiteX315" fmla="*/ 433 w 19998"/>
                <a:gd name="connsiteY315" fmla="*/ 5898 h 19998"/>
                <a:gd name="connsiteX316" fmla="*/ 410 w 19998"/>
                <a:gd name="connsiteY316" fmla="*/ 5917 h 19998"/>
                <a:gd name="connsiteX317" fmla="*/ 555 w 19998"/>
                <a:gd name="connsiteY317" fmla="*/ 5938 h 19998"/>
                <a:gd name="connsiteX318" fmla="*/ 555 w 19998"/>
                <a:gd name="connsiteY318" fmla="*/ 5955 h 19998"/>
                <a:gd name="connsiteX319" fmla="*/ 738 w 19998"/>
                <a:gd name="connsiteY319" fmla="*/ 5938 h 19998"/>
                <a:gd name="connsiteX320" fmla="*/ 695 w 19998"/>
                <a:gd name="connsiteY320" fmla="*/ 5835 h 19998"/>
                <a:gd name="connsiteX321" fmla="*/ 655 w 19998"/>
                <a:gd name="connsiteY321" fmla="*/ 5835 h 19998"/>
                <a:gd name="connsiteX322" fmla="*/ 598 w 19998"/>
                <a:gd name="connsiteY322" fmla="*/ 5736 h 19998"/>
                <a:gd name="connsiteX323" fmla="*/ 141 w 19998"/>
                <a:gd name="connsiteY323" fmla="*/ 5778 h 19998"/>
                <a:gd name="connsiteX324" fmla="*/ 141 w 19998"/>
                <a:gd name="connsiteY324" fmla="*/ 5795 h 19998"/>
                <a:gd name="connsiteX325" fmla="*/ 17 w 19998"/>
                <a:gd name="connsiteY325" fmla="*/ 5818 h 19998"/>
                <a:gd name="connsiteX326" fmla="*/ 141 w 19998"/>
                <a:gd name="connsiteY326" fmla="*/ 5287 h 19998"/>
                <a:gd name="connsiteX327" fmla="*/ 181 w 19998"/>
                <a:gd name="connsiteY327" fmla="*/ 5268 h 19998"/>
                <a:gd name="connsiteX328" fmla="*/ 348 w 19998"/>
                <a:gd name="connsiteY328" fmla="*/ 5247 h 19998"/>
                <a:gd name="connsiteX329" fmla="*/ 450 w 19998"/>
                <a:gd name="connsiteY329" fmla="*/ 5149 h 19998"/>
                <a:gd name="connsiteX330" fmla="*/ 617 w 19998"/>
                <a:gd name="connsiteY330" fmla="*/ 5149 h 19998"/>
                <a:gd name="connsiteX331" fmla="*/ 803 w 19998"/>
                <a:gd name="connsiteY331" fmla="*/ 5085 h 19998"/>
                <a:gd name="connsiteX332" fmla="*/ 826 w 19998"/>
                <a:gd name="connsiteY332" fmla="*/ 5106 h 19998"/>
                <a:gd name="connsiteX333" fmla="*/ 803 w 19998"/>
                <a:gd name="connsiteY333" fmla="*/ 5149 h 19998"/>
                <a:gd name="connsiteX334" fmla="*/ 1276 w 19998"/>
                <a:gd name="connsiteY334" fmla="*/ 5022 h 19998"/>
                <a:gd name="connsiteX335" fmla="*/ 1276 w 19998"/>
                <a:gd name="connsiteY335" fmla="*/ 5003 h 19998"/>
                <a:gd name="connsiteX336" fmla="*/ 1276 w 19998"/>
                <a:gd name="connsiteY336" fmla="*/ 5022 h 19998"/>
                <a:gd name="connsiteX337" fmla="*/ 1298 w 19998"/>
                <a:gd name="connsiteY337" fmla="*/ 5022 h 19998"/>
                <a:gd name="connsiteX338" fmla="*/ 1341 w 19998"/>
                <a:gd name="connsiteY338" fmla="*/ 5165 h 19998"/>
                <a:gd name="connsiteX339" fmla="*/ 1524 w 19998"/>
                <a:gd name="connsiteY339" fmla="*/ 5069 h 19998"/>
                <a:gd name="connsiteX340" fmla="*/ 1562 w 19998"/>
                <a:gd name="connsiteY340" fmla="*/ 5069 h 19998"/>
                <a:gd name="connsiteX341" fmla="*/ 1815 w 19998"/>
                <a:gd name="connsiteY341" fmla="*/ 5125 h 19998"/>
                <a:gd name="connsiteX342" fmla="*/ 1936 w 19998"/>
                <a:gd name="connsiteY342" fmla="*/ 5165 h 19998"/>
                <a:gd name="connsiteX343" fmla="*/ 1936 w 19998"/>
                <a:gd name="connsiteY343" fmla="*/ 5149 h 19998"/>
                <a:gd name="connsiteX344" fmla="*/ 1979 w 19998"/>
                <a:gd name="connsiteY344" fmla="*/ 5003 h 19998"/>
                <a:gd name="connsiteX345" fmla="*/ 1936 w 19998"/>
                <a:gd name="connsiteY345" fmla="*/ 4939 h 19998"/>
                <a:gd name="connsiteX346" fmla="*/ 2103 w 19998"/>
                <a:gd name="connsiteY346" fmla="*/ 4820 h 19998"/>
                <a:gd name="connsiteX347" fmla="*/ 2496 w 19998"/>
                <a:gd name="connsiteY347" fmla="*/ 4777 h 19998"/>
                <a:gd name="connsiteX348" fmla="*/ 2536 w 19998"/>
                <a:gd name="connsiteY348" fmla="*/ 4860 h 19998"/>
                <a:gd name="connsiteX349" fmla="*/ 2722 w 19998"/>
                <a:gd name="connsiteY349" fmla="*/ 4761 h 19998"/>
                <a:gd name="connsiteX350" fmla="*/ 2722 w 19998"/>
                <a:gd name="connsiteY350" fmla="*/ 4900 h 19998"/>
                <a:gd name="connsiteX351" fmla="*/ 2805 w 19998"/>
                <a:gd name="connsiteY351" fmla="*/ 4923 h 19998"/>
                <a:gd name="connsiteX352" fmla="*/ 2970 w 19998"/>
                <a:gd name="connsiteY352" fmla="*/ 5189 h 19998"/>
                <a:gd name="connsiteX353" fmla="*/ 3256 w 19998"/>
                <a:gd name="connsiteY353" fmla="*/ 5673 h 19998"/>
                <a:gd name="connsiteX354" fmla="*/ 3608 w 19998"/>
                <a:gd name="connsiteY354" fmla="*/ 5391 h 19998"/>
                <a:gd name="connsiteX355" fmla="*/ 3860 w 19998"/>
                <a:gd name="connsiteY355" fmla="*/ 5268 h 19998"/>
                <a:gd name="connsiteX356" fmla="*/ 3999 w 19998"/>
                <a:gd name="connsiteY356" fmla="*/ 5534 h 19998"/>
                <a:gd name="connsiteX357" fmla="*/ 4351 w 19998"/>
                <a:gd name="connsiteY357" fmla="*/ 5351 h 19998"/>
                <a:gd name="connsiteX358" fmla="*/ 4580 w 19998"/>
                <a:gd name="connsiteY358" fmla="*/ 5268 h 19998"/>
                <a:gd name="connsiteX359" fmla="*/ 4580 w 19998"/>
                <a:gd name="connsiteY359" fmla="*/ 5471 h 19998"/>
                <a:gd name="connsiteX360" fmla="*/ 4994 w 19998"/>
                <a:gd name="connsiteY360" fmla="*/ 5449 h 19998"/>
                <a:gd name="connsiteX361" fmla="*/ 5323 w 19998"/>
                <a:gd name="connsiteY361" fmla="*/ 5471 h 19998"/>
                <a:gd name="connsiteX362" fmla="*/ 5242 w 19998"/>
                <a:gd name="connsiteY362" fmla="*/ 5407 h 19998"/>
                <a:gd name="connsiteX363" fmla="*/ 4994 w 19998"/>
                <a:gd name="connsiteY363" fmla="*/ 5003 h 19998"/>
                <a:gd name="connsiteX364" fmla="*/ 4970 w 19998"/>
                <a:gd name="connsiteY364" fmla="*/ 5003 h 19998"/>
                <a:gd name="connsiteX365" fmla="*/ 5054 w 19998"/>
                <a:gd name="connsiteY365" fmla="*/ 4618 h 19998"/>
                <a:gd name="connsiteX366" fmla="*/ 5054 w 19998"/>
                <a:gd name="connsiteY366" fmla="*/ 4601 h 19998"/>
                <a:gd name="connsiteX367" fmla="*/ 5037 w 19998"/>
                <a:gd name="connsiteY367" fmla="*/ 4618 h 19998"/>
                <a:gd name="connsiteX368" fmla="*/ 5011 w 19998"/>
                <a:gd name="connsiteY368" fmla="*/ 4131 h 19998"/>
                <a:gd name="connsiteX369" fmla="*/ 4642 w 19998"/>
                <a:gd name="connsiteY369" fmla="*/ 3335 h 19998"/>
                <a:gd name="connsiteX370" fmla="*/ 4663 w 19998"/>
                <a:gd name="connsiteY370" fmla="*/ 3092 h 19998"/>
                <a:gd name="connsiteX371" fmla="*/ 4563 w 19998"/>
                <a:gd name="connsiteY371" fmla="*/ 3050 h 19998"/>
                <a:gd name="connsiteX372" fmla="*/ 4684 w 19998"/>
                <a:gd name="connsiteY372" fmla="*/ 2947 h 19998"/>
                <a:gd name="connsiteX373" fmla="*/ 5242 w 19998"/>
                <a:gd name="connsiteY373" fmla="*/ 3092 h 19998"/>
                <a:gd name="connsiteX374" fmla="*/ 5258 w 19998"/>
                <a:gd name="connsiteY374" fmla="*/ 3029 h 19998"/>
                <a:gd name="connsiteX375" fmla="*/ 5570 w 19998"/>
                <a:gd name="connsiteY375" fmla="*/ 3050 h 19998"/>
                <a:gd name="connsiteX376" fmla="*/ 5632 w 19998"/>
                <a:gd name="connsiteY376" fmla="*/ 3252 h 19998"/>
                <a:gd name="connsiteX377" fmla="*/ 5592 w 19998"/>
                <a:gd name="connsiteY377" fmla="*/ 3252 h 19998"/>
                <a:gd name="connsiteX378" fmla="*/ 5570 w 19998"/>
                <a:gd name="connsiteY378" fmla="*/ 3316 h 19998"/>
                <a:gd name="connsiteX379" fmla="*/ 5511 w 19998"/>
                <a:gd name="connsiteY379" fmla="*/ 3316 h 19998"/>
                <a:gd name="connsiteX380" fmla="*/ 5675 w 19998"/>
                <a:gd name="connsiteY380" fmla="*/ 3800 h 19998"/>
                <a:gd name="connsiteX381" fmla="*/ 5649 w 19998"/>
                <a:gd name="connsiteY381" fmla="*/ 3826 h 19998"/>
                <a:gd name="connsiteX382" fmla="*/ 5732 w 19998"/>
                <a:gd name="connsiteY382" fmla="*/ 3842 h 19998"/>
                <a:gd name="connsiteX383" fmla="*/ 5713 w 19998"/>
                <a:gd name="connsiteY383" fmla="*/ 3842 h 19998"/>
                <a:gd name="connsiteX384" fmla="*/ 5732 w 19998"/>
                <a:gd name="connsiteY384" fmla="*/ 3882 h 19998"/>
                <a:gd name="connsiteX385" fmla="*/ 5775 w 19998"/>
                <a:gd name="connsiteY385" fmla="*/ 3882 h 19998"/>
                <a:gd name="connsiteX386" fmla="*/ 5861 w 19998"/>
                <a:gd name="connsiteY386" fmla="*/ 3762 h 19998"/>
                <a:gd name="connsiteX387" fmla="*/ 6499 w 19998"/>
                <a:gd name="connsiteY387" fmla="*/ 3906 h 19998"/>
                <a:gd name="connsiteX388" fmla="*/ 7611 w 19998"/>
                <a:gd name="connsiteY388" fmla="*/ 3826 h 19998"/>
                <a:gd name="connsiteX389" fmla="*/ 7923 w 19998"/>
                <a:gd name="connsiteY389" fmla="*/ 3722 h 19998"/>
                <a:gd name="connsiteX390" fmla="*/ 8045 w 19998"/>
                <a:gd name="connsiteY390" fmla="*/ 3703 h 19998"/>
                <a:gd name="connsiteX391" fmla="*/ 7611 w 19998"/>
                <a:gd name="connsiteY391" fmla="*/ 3600 h 19998"/>
                <a:gd name="connsiteX392" fmla="*/ 7611 w 19998"/>
                <a:gd name="connsiteY392" fmla="*/ 3581 h 19998"/>
                <a:gd name="connsiteX393" fmla="*/ 7799 w 19998"/>
                <a:gd name="connsiteY393" fmla="*/ 3092 h 19998"/>
                <a:gd name="connsiteX394" fmla="*/ 9574 w 19998"/>
                <a:gd name="connsiteY394" fmla="*/ 2317 h 19998"/>
                <a:gd name="connsiteX395" fmla="*/ 9843 w 19998"/>
                <a:gd name="connsiteY395" fmla="*/ 1993 h 19998"/>
                <a:gd name="connsiteX396" fmla="*/ 9902 w 19998"/>
                <a:gd name="connsiteY396" fmla="*/ 2051 h 19998"/>
                <a:gd name="connsiteX397" fmla="*/ 10031 w 19998"/>
                <a:gd name="connsiteY397" fmla="*/ 2051 h 19998"/>
                <a:gd name="connsiteX398" fmla="*/ 9964 w 19998"/>
                <a:gd name="connsiteY398" fmla="*/ 1972 h 19998"/>
                <a:gd name="connsiteX399" fmla="*/ 9943 w 19998"/>
                <a:gd name="connsiteY399" fmla="*/ 1993 h 19998"/>
                <a:gd name="connsiteX400" fmla="*/ 9843 w 19998"/>
                <a:gd name="connsiteY400" fmla="*/ 1645 h 19998"/>
                <a:gd name="connsiteX401" fmla="*/ 9902 w 19998"/>
                <a:gd name="connsiteY401" fmla="*/ 1645 h 19998"/>
                <a:gd name="connsiteX402" fmla="*/ 9902 w 19998"/>
                <a:gd name="connsiteY402" fmla="*/ 1628 h 19998"/>
                <a:gd name="connsiteX403" fmla="*/ 9902 w 19998"/>
                <a:gd name="connsiteY403" fmla="*/ 1607 h 19998"/>
                <a:gd name="connsiteX404" fmla="*/ 9843 w 19998"/>
                <a:gd name="connsiteY404" fmla="*/ 1542 h 19998"/>
                <a:gd name="connsiteX405" fmla="*/ 9886 w 19998"/>
                <a:gd name="connsiteY405" fmla="*/ 1260 h 19998"/>
                <a:gd name="connsiteX406" fmla="*/ 9926 w 19998"/>
                <a:gd name="connsiteY406" fmla="*/ 1243 h 19998"/>
                <a:gd name="connsiteX407" fmla="*/ 9886 w 19998"/>
                <a:gd name="connsiteY407" fmla="*/ 815 h 19998"/>
                <a:gd name="connsiteX408" fmla="*/ 9902 w 19998"/>
                <a:gd name="connsiteY408" fmla="*/ 815 h 19998"/>
                <a:gd name="connsiteX409" fmla="*/ 9886 w 19998"/>
                <a:gd name="connsiteY409" fmla="*/ 484 h 19998"/>
                <a:gd name="connsiteX410" fmla="*/ 10645 w 19998"/>
                <a:gd name="connsiteY410" fmla="*/ 186 h 19998"/>
                <a:gd name="connsiteX411" fmla="*/ 11307 w 19998"/>
                <a:gd name="connsiteY411" fmla="*/ 0 h 19998"/>
                <a:gd name="connsiteX412" fmla="*/ 11431 w 19998"/>
                <a:gd name="connsiteY412" fmla="*/ 324 h 19998"/>
                <a:gd name="connsiteX413" fmla="*/ 11431 w 19998"/>
                <a:gd name="connsiteY413" fmla="*/ 630 h 19998"/>
                <a:gd name="connsiteX414" fmla="*/ 11577 w 19998"/>
                <a:gd name="connsiteY414" fmla="*/ 630 h 19998"/>
                <a:gd name="connsiteX415" fmla="*/ 11700 w 19998"/>
                <a:gd name="connsiteY415" fmla="*/ 832 h 19998"/>
                <a:gd name="connsiteX416" fmla="*/ 11822 w 19998"/>
                <a:gd name="connsiteY416" fmla="*/ 895 h 19998"/>
                <a:gd name="connsiteX417" fmla="*/ 12158 w 19998"/>
                <a:gd name="connsiteY417" fmla="*/ 670 h 19998"/>
                <a:gd name="connsiteX418" fmla="*/ 12279 w 19998"/>
                <a:gd name="connsiteY418" fmla="*/ 792 h 19998"/>
                <a:gd name="connsiteX419" fmla="*/ 12255 w 19998"/>
                <a:gd name="connsiteY419" fmla="*/ 815 h 19998"/>
                <a:gd name="connsiteX420" fmla="*/ 12360 w 19998"/>
                <a:gd name="connsiteY420" fmla="*/ 895 h 19998"/>
                <a:gd name="connsiteX421" fmla="*/ 12360 w 19998"/>
                <a:gd name="connsiteY421" fmla="*/ 912 h 19998"/>
                <a:gd name="connsiteX422" fmla="*/ 12339 w 19998"/>
                <a:gd name="connsiteY422" fmla="*/ 935 h 19998"/>
                <a:gd name="connsiteX423" fmla="*/ 12548 w 19998"/>
                <a:gd name="connsiteY423" fmla="*/ 1342 h 19998"/>
                <a:gd name="connsiteX424" fmla="*/ 12753 w 19998"/>
                <a:gd name="connsiteY424" fmla="*/ 1260 h 19998"/>
                <a:gd name="connsiteX425" fmla="*/ 12729 w 19998"/>
                <a:gd name="connsiteY425" fmla="*/ 1363 h 19998"/>
                <a:gd name="connsiteX426" fmla="*/ 12834 w 19998"/>
                <a:gd name="connsiteY426" fmla="*/ 1323 h 19998"/>
                <a:gd name="connsiteX427" fmla="*/ 12853 w 19998"/>
                <a:gd name="connsiteY427" fmla="*/ 1342 h 19998"/>
                <a:gd name="connsiteX428" fmla="*/ 12901 w 19998"/>
                <a:gd name="connsiteY428" fmla="*/ 1342 h 19998"/>
                <a:gd name="connsiteX429" fmla="*/ 13039 w 19998"/>
                <a:gd name="connsiteY429" fmla="*/ 1769 h 19998"/>
                <a:gd name="connsiteX430" fmla="*/ 13039 w 19998"/>
                <a:gd name="connsiteY430" fmla="*/ 1751 h 19998"/>
                <a:gd name="connsiteX431" fmla="*/ 13065 w 19998"/>
                <a:gd name="connsiteY431" fmla="*/ 1751 h 19998"/>
                <a:gd name="connsiteX432" fmla="*/ 13082 w 19998"/>
                <a:gd name="connsiteY432" fmla="*/ 1671 h 19998"/>
                <a:gd name="connsiteX433" fmla="*/ 13186 w 19998"/>
                <a:gd name="connsiteY433" fmla="*/ 1645 h 19998"/>
                <a:gd name="connsiteX434" fmla="*/ 13203 w 19998"/>
                <a:gd name="connsiteY434" fmla="*/ 1671 h 19998"/>
                <a:gd name="connsiteX435" fmla="*/ 13203 w 19998"/>
                <a:gd name="connsiteY435" fmla="*/ 1645 h 19998"/>
                <a:gd name="connsiteX436" fmla="*/ 13267 w 19998"/>
                <a:gd name="connsiteY436" fmla="*/ 1645 h 19998"/>
                <a:gd name="connsiteX437" fmla="*/ 13267 w 19998"/>
                <a:gd name="connsiteY437" fmla="*/ 1671 h 19998"/>
                <a:gd name="connsiteX438" fmla="*/ 13308 w 19998"/>
                <a:gd name="connsiteY438" fmla="*/ 1687 h 19998"/>
                <a:gd name="connsiteX439" fmla="*/ 13308 w 19998"/>
                <a:gd name="connsiteY439" fmla="*/ 1711 h 19998"/>
                <a:gd name="connsiteX440" fmla="*/ 13515 w 19998"/>
                <a:gd name="connsiteY440" fmla="*/ 1628 h 19998"/>
                <a:gd name="connsiteX441" fmla="*/ 13598 w 19998"/>
                <a:gd name="connsiteY441" fmla="*/ 1751 h 19998"/>
                <a:gd name="connsiteX442" fmla="*/ 13660 w 19998"/>
                <a:gd name="connsiteY442" fmla="*/ 1769 h 19998"/>
                <a:gd name="connsiteX443" fmla="*/ 13660 w 19998"/>
                <a:gd name="connsiteY443" fmla="*/ 1833 h 19998"/>
                <a:gd name="connsiteX444" fmla="*/ 13677 w 19998"/>
                <a:gd name="connsiteY444" fmla="*/ 1833 h 19998"/>
                <a:gd name="connsiteX445" fmla="*/ 13677 w 19998"/>
                <a:gd name="connsiteY445" fmla="*/ 1849 h 19998"/>
                <a:gd name="connsiteX446" fmla="*/ 13725 w 19998"/>
                <a:gd name="connsiteY446" fmla="*/ 1849 h 19998"/>
                <a:gd name="connsiteX447" fmla="*/ 13703 w 19998"/>
                <a:gd name="connsiteY447" fmla="*/ 1833 h 19998"/>
                <a:gd name="connsiteX448" fmla="*/ 13725 w 19998"/>
                <a:gd name="connsiteY448" fmla="*/ 1791 h 19998"/>
                <a:gd name="connsiteX449" fmla="*/ 13808 w 19998"/>
                <a:gd name="connsiteY449" fmla="*/ 1873 h 19998"/>
                <a:gd name="connsiteX450" fmla="*/ 13725 w 19998"/>
                <a:gd name="connsiteY450" fmla="*/ 2155 h 19998"/>
                <a:gd name="connsiteX451" fmla="*/ 13725 w 19998"/>
                <a:gd name="connsiteY451" fmla="*/ 2138 h 19998"/>
                <a:gd name="connsiteX452" fmla="*/ 13784 w 19998"/>
                <a:gd name="connsiteY452" fmla="*/ 2155 h 19998"/>
                <a:gd name="connsiteX453" fmla="*/ 13825 w 19998"/>
                <a:gd name="connsiteY453" fmla="*/ 2301 h 19998"/>
                <a:gd name="connsiteX454" fmla="*/ 13703 w 19998"/>
                <a:gd name="connsiteY454" fmla="*/ 2420 h 19998"/>
                <a:gd name="connsiteX455" fmla="*/ 13741 w 19998"/>
                <a:gd name="connsiteY455" fmla="*/ 2463 h 19998"/>
                <a:gd name="connsiteX456" fmla="*/ 13703 w 19998"/>
                <a:gd name="connsiteY456" fmla="*/ 2503 h 19998"/>
                <a:gd name="connsiteX457" fmla="*/ 13784 w 19998"/>
                <a:gd name="connsiteY457" fmla="*/ 2519 h 19998"/>
                <a:gd name="connsiteX458" fmla="*/ 13784 w 19998"/>
                <a:gd name="connsiteY458" fmla="*/ 2540 h 19998"/>
                <a:gd name="connsiteX459" fmla="*/ 13849 w 19998"/>
                <a:gd name="connsiteY459" fmla="*/ 2540 h 19998"/>
                <a:gd name="connsiteX460" fmla="*/ 14280 w 19998"/>
                <a:gd name="connsiteY460" fmla="*/ 2540 h 19998"/>
                <a:gd name="connsiteX461" fmla="*/ 14527 w 19998"/>
                <a:gd name="connsiteY461" fmla="*/ 2437 h 19998"/>
                <a:gd name="connsiteX462" fmla="*/ 14527 w 19998"/>
                <a:gd name="connsiteY462" fmla="*/ 2218 h 19998"/>
                <a:gd name="connsiteX463" fmla="*/ 14715 w 19998"/>
                <a:gd name="connsiteY463" fmla="*/ 2051 h 19998"/>
                <a:gd name="connsiteX464" fmla="*/ 14815 w 19998"/>
                <a:gd name="connsiteY464" fmla="*/ 2115 h 19998"/>
                <a:gd name="connsiteX465" fmla="*/ 14775 w 19998"/>
                <a:gd name="connsiteY465" fmla="*/ 2138 h 19998"/>
                <a:gd name="connsiteX466" fmla="*/ 14796 w 19998"/>
                <a:gd name="connsiteY466" fmla="*/ 2218 h 19998"/>
                <a:gd name="connsiteX467" fmla="*/ 14756 w 19998"/>
                <a:gd name="connsiteY467" fmla="*/ 2195 h 19998"/>
                <a:gd name="connsiteX468" fmla="*/ 14732 w 19998"/>
                <a:gd name="connsiteY468" fmla="*/ 2218 h 19998"/>
                <a:gd name="connsiteX469" fmla="*/ 14756 w 19998"/>
                <a:gd name="connsiteY469" fmla="*/ 2237 h 19998"/>
                <a:gd name="connsiteX470" fmla="*/ 14732 w 19998"/>
                <a:gd name="connsiteY470" fmla="*/ 2275 h 19998"/>
                <a:gd name="connsiteX471" fmla="*/ 14715 w 19998"/>
                <a:gd name="connsiteY471" fmla="*/ 2275 h 19998"/>
                <a:gd name="connsiteX472" fmla="*/ 14756 w 19998"/>
                <a:gd name="connsiteY472" fmla="*/ 2341 h 19998"/>
                <a:gd name="connsiteX473" fmla="*/ 14675 w 19998"/>
                <a:gd name="connsiteY473" fmla="*/ 2519 h 19998"/>
                <a:gd name="connsiteX474" fmla="*/ 14815 w 19998"/>
                <a:gd name="connsiteY474" fmla="*/ 2622 h 19998"/>
                <a:gd name="connsiteX475" fmla="*/ 14796 w 19998"/>
                <a:gd name="connsiteY475" fmla="*/ 2904 h 19998"/>
                <a:gd name="connsiteX476" fmla="*/ 14918 w 19998"/>
                <a:gd name="connsiteY476" fmla="*/ 2904 h 19998"/>
                <a:gd name="connsiteX477" fmla="*/ 14918 w 19998"/>
                <a:gd name="connsiteY477" fmla="*/ 2867 h 19998"/>
                <a:gd name="connsiteX478" fmla="*/ 15001 w 19998"/>
                <a:gd name="connsiteY478" fmla="*/ 2888 h 19998"/>
                <a:gd name="connsiteX479" fmla="*/ 15230 w 19998"/>
                <a:gd name="connsiteY479" fmla="*/ 3074 h 19998"/>
                <a:gd name="connsiteX480" fmla="*/ 15249 w 19998"/>
                <a:gd name="connsiteY480" fmla="*/ 3050 h 19998"/>
                <a:gd name="connsiteX481" fmla="*/ 15249 w 19998"/>
                <a:gd name="connsiteY481" fmla="*/ 3114 h 19998"/>
                <a:gd name="connsiteX482" fmla="*/ 15330 w 19998"/>
                <a:gd name="connsiteY482" fmla="*/ 3114 h 19998"/>
                <a:gd name="connsiteX483" fmla="*/ 15418 w 19998"/>
                <a:gd name="connsiteY483" fmla="*/ 3114 h 19998"/>
                <a:gd name="connsiteX484" fmla="*/ 15499 w 19998"/>
                <a:gd name="connsiteY484" fmla="*/ 3196 h 19998"/>
                <a:gd name="connsiteX485" fmla="*/ 15475 w 19998"/>
                <a:gd name="connsiteY485" fmla="*/ 3252 h 19998"/>
                <a:gd name="connsiteX486" fmla="*/ 15499 w 19998"/>
                <a:gd name="connsiteY486" fmla="*/ 3295 h 19998"/>
                <a:gd name="connsiteX487" fmla="*/ 15499 w 19998"/>
                <a:gd name="connsiteY487" fmla="*/ 3276 h 19998"/>
                <a:gd name="connsiteX488" fmla="*/ 15599 w 19998"/>
                <a:gd name="connsiteY488" fmla="*/ 3276 h 19998"/>
                <a:gd name="connsiteX489" fmla="*/ 15704 w 19998"/>
                <a:gd name="connsiteY489" fmla="*/ 3374 h 19998"/>
                <a:gd name="connsiteX490" fmla="*/ 15682 w 19998"/>
                <a:gd name="connsiteY490" fmla="*/ 3414 h 19998"/>
                <a:gd name="connsiteX491" fmla="*/ 15723 w 19998"/>
                <a:gd name="connsiteY491" fmla="*/ 3478 h 19998"/>
                <a:gd name="connsiteX492" fmla="*/ 15704 w 19998"/>
                <a:gd name="connsiteY492" fmla="*/ 3497 h 19998"/>
                <a:gd name="connsiteX493" fmla="*/ 15747 w 19998"/>
                <a:gd name="connsiteY493" fmla="*/ 3534 h 19998"/>
                <a:gd name="connsiteX494" fmla="*/ 15747 w 19998"/>
                <a:gd name="connsiteY494" fmla="*/ 3518 h 19998"/>
                <a:gd name="connsiteX495" fmla="*/ 15935 w 19998"/>
                <a:gd name="connsiteY495" fmla="*/ 3478 h 19998"/>
                <a:gd name="connsiteX496" fmla="*/ 15935 w 19998"/>
                <a:gd name="connsiteY496" fmla="*/ 3518 h 19998"/>
                <a:gd name="connsiteX497" fmla="*/ 15951 w 19998"/>
                <a:gd name="connsiteY497" fmla="*/ 3518 h 19998"/>
                <a:gd name="connsiteX498" fmla="*/ 15992 w 19998"/>
                <a:gd name="connsiteY498" fmla="*/ 3414 h 19998"/>
                <a:gd name="connsiteX499" fmla="*/ 16156 w 19998"/>
                <a:gd name="connsiteY499" fmla="*/ 3414 h 19998"/>
                <a:gd name="connsiteX500" fmla="*/ 16156 w 19998"/>
                <a:gd name="connsiteY500" fmla="*/ 3374 h 19998"/>
                <a:gd name="connsiteX501" fmla="*/ 16302 w 19998"/>
                <a:gd name="connsiteY501" fmla="*/ 3436 h 19998"/>
                <a:gd name="connsiteX502" fmla="*/ 16285 w 19998"/>
                <a:gd name="connsiteY502" fmla="*/ 3454 h 19998"/>
                <a:gd name="connsiteX503" fmla="*/ 16366 w 19998"/>
                <a:gd name="connsiteY503" fmla="*/ 3518 h 19998"/>
                <a:gd name="connsiteX504" fmla="*/ 16490 w 19998"/>
                <a:gd name="connsiteY504" fmla="*/ 3518 h 19998"/>
                <a:gd name="connsiteX505" fmla="*/ 16506 w 19998"/>
                <a:gd name="connsiteY505" fmla="*/ 3600 h 19998"/>
                <a:gd name="connsiteX506" fmla="*/ 16590 w 19998"/>
                <a:gd name="connsiteY506" fmla="*/ 3624 h 19998"/>
                <a:gd name="connsiteX507" fmla="*/ 16611 w 19998"/>
                <a:gd name="connsiteY507" fmla="*/ 3581 h 19998"/>
                <a:gd name="connsiteX508" fmla="*/ 16694 w 19998"/>
                <a:gd name="connsiteY508" fmla="*/ 3600 h 19998"/>
                <a:gd name="connsiteX509" fmla="*/ 16694 w 19998"/>
                <a:gd name="connsiteY509" fmla="*/ 3560 h 19998"/>
                <a:gd name="connsiteX510" fmla="*/ 16716 w 19998"/>
                <a:gd name="connsiteY510" fmla="*/ 3560 h 19998"/>
                <a:gd name="connsiteX511" fmla="*/ 16716 w 19998"/>
                <a:gd name="connsiteY511" fmla="*/ 3518 h 19998"/>
                <a:gd name="connsiteX512" fmla="*/ 16759 w 19998"/>
                <a:gd name="connsiteY512" fmla="*/ 3497 h 19998"/>
                <a:gd name="connsiteX513" fmla="*/ 16759 w 19998"/>
                <a:gd name="connsiteY513" fmla="*/ 3478 h 19998"/>
                <a:gd name="connsiteX514" fmla="*/ 16940 w 19998"/>
                <a:gd name="connsiteY514" fmla="*/ 3478 h 19998"/>
                <a:gd name="connsiteX515" fmla="*/ 17085 w 19998"/>
                <a:gd name="connsiteY515" fmla="*/ 3560 h 19998"/>
                <a:gd name="connsiteX516" fmla="*/ 17085 w 19998"/>
                <a:gd name="connsiteY516" fmla="*/ 3534 h 19998"/>
                <a:gd name="connsiteX517" fmla="*/ 17192 w 19998"/>
                <a:gd name="connsiteY517" fmla="*/ 3518 h 19998"/>
                <a:gd name="connsiteX518" fmla="*/ 17192 w 19998"/>
                <a:gd name="connsiteY518" fmla="*/ 3534 h 19998"/>
                <a:gd name="connsiteX519" fmla="*/ 17373 w 19998"/>
                <a:gd name="connsiteY519" fmla="*/ 3640 h 19998"/>
                <a:gd name="connsiteX520" fmla="*/ 17354 w 19998"/>
                <a:gd name="connsiteY520" fmla="*/ 3663 h 19998"/>
                <a:gd name="connsiteX521" fmla="*/ 17437 w 19998"/>
                <a:gd name="connsiteY521" fmla="*/ 3783 h 19998"/>
                <a:gd name="connsiteX522" fmla="*/ 17397 w 19998"/>
                <a:gd name="connsiteY522" fmla="*/ 3783 h 19998"/>
                <a:gd name="connsiteX523" fmla="*/ 17414 w 19998"/>
                <a:gd name="connsiteY523" fmla="*/ 3826 h 19998"/>
                <a:gd name="connsiteX524" fmla="*/ 17437 w 19998"/>
                <a:gd name="connsiteY524" fmla="*/ 3826 h 19998"/>
                <a:gd name="connsiteX525" fmla="*/ 17602 w 19998"/>
                <a:gd name="connsiteY525" fmla="*/ 4028 h 19998"/>
                <a:gd name="connsiteX526" fmla="*/ 17623 w 19998"/>
                <a:gd name="connsiteY526" fmla="*/ 4091 h 19998"/>
                <a:gd name="connsiteX527" fmla="*/ 17642 w 19998"/>
                <a:gd name="connsiteY527" fmla="*/ 4091 h 19998"/>
                <a:gd name="connsiteX528" fmla="*/ 17683 w 19998"/>
                <a:gd name="connsiteY528" fmla="*/ 4211 h 19998"/>
                <a:gd name="connsiteX529" fmla="*/ 17849 w 19998"/>
                <a:gd name="connsiteY529" fmla="*/ 4211 h 19998"/>
                <a:gd name="connsiteX530" fmla="*/ 17849 w 19998"/>
                <a:gd name="connsiteY530" fmla="*/ 4171 h 19998"/>
                <a:gd name="connsiteX531" fmla="*/ 17871 w 19998"/>
                <a:gd name="connsiteY531" fmla="*/ 4171 h 19998"/>
                <a:gd name="connsiteX532" fmla="*/ 17830 w 19998"/>
                <a:gd name="connsiteY532" fmla="*/ 4091 h 19998"/>
                <a:gd name="connsiteX533" fmla="*/ 17871 w 19998"/>
                <a:gd name="connsiteY533" fmla="*/ 4065 h 19998"/>
                <a:gd name="connsiteX534" fmla="*/ 17935 w 19998"/>
                <a:gd name="connsiteY534" fmla="*/ 4091 h 19998"/>
                <a:gd name="connsiteX535" fmla="*/ 17976 w 19998"/>
                <a:gd name="connsiteY535" fmla="*/ 4065 h 19998"/>
                <a:gd name="connsiteX536" fmla="*/ 18019 w 19998"/>
                <a:gd name="connsiteY536" fmla="*/ 4091 h 19998"/>
                <a:gd name="connsiteX537" fmla="*/ 18140 w 19998"/>
                <a:gd name="connsiteY537" fmla="*/ 4131 h 19998"/>
                <a:gd name="connsiteX538" fmla="*/ 18183 w 19998"/>
                <a:gd name="connsiteY538" fmla="*/ 4293 h 19998"/>
                <a:gd name="connsiteX539" fmla="*/ 18200 w 19998"/>
                <a:gd name="connsiteY539" fmla="*/ 4293 h 19998"/>
                <a:gd name="connsiteX540" fmla="*/ 18223 w 19998"/>
                <a:gd name="connsiteY540" fmla="*/ 4211 h 19998"/>
                <a:gd name="connsiteX541" fmla="*/ 18240 w 19998"/>
                <a:gd name="connsiteY541" fmla="*/ 4211 h 19998"/>
                <a:gd name="connsiteX542" fmla="*/ 18240 w 19998"/>
                <a:gd name="connsiteY542" fmla="*/ 4230 h 19998"/>
                <a:gd name="connsiteX543" fmla="*/ 18281 w 19998"/>
                <a:gd name="connsiteY543" fmla="*/ 4230 h 19998"/>
                <a:gd name="connsiteX544" fmla="*/ 18328 w 19998"/>
                <a:gd name="connsiteY544" fmla="*/ 4270 h 19998"/>
                <a:gd name="connsiteX545" fmla="*/ 18369 w 19998"/>
                <a:gd name="connsiteY545" fmla="*/ 4253 h 19998"/>
                <a:gd name="connsiteX546" fmla="*/ 18388 w 19998"/>
                <a:gd name="connsiteY546" fmla="*/ 4270 h 19998"/>
                <a:gd name="connsiteX547" fmla="*/ 18531 w 19998"/>
                <a:gd name="connsiteY547" fmla="*/ 4253 h 19998"/>
                <a:gd name="connsiteX548" fmla="*/ 18531 w 19998"/>
                <a:gd name="connsiteY548" fmla="*/ 4270 h 19998"/>
                <a:gd name="connsiteX549" fmla="*/ 18631 w 19998"/>
                <a:gd name="connsiteY549" fmla="*/ 4211 h 19998"/>
                <a:gd name="connsiteX550" fmla="*/ 18631 w 19998"/>
                <a:gd name="connsiteY550" fmla="*/ 4131 h 19998"/>
                <a:gd name="connsiteX551" fmla="*/ 18762 w 19998"/>
                <a:gd name="connsiteY551" fmla="*/ 4108 h 19998"/>
                <a:gd name="connsiteX552" fmla="*/ 18778 w 19998"/>
                <a:gd name="connsiteY552" fmla="*/ 4148 h 19998"/>
                <a:gd name="connsiteX553" fmla="*/ 18821 w 19998"/>
                <a:gd name="connsiteY553" fmla="*/ 4131 h 19998"/>
                <a:gd name="connsiteX554" fmla="*/ 18943 w 19998"/>
                <a:gd name="connsiteY554" fmla="*/ 4333 h 19998"/>
                <a:gd name="connsiteX555" fmla="*/ 19047 w 19998"/>
                <a:gd name="connsiteY555" fmla="*/ 4333 h 19998"/>
                <a:gd name="connsiteX556" fmla="*/ 19064 w 19998"/>
                <a:gd name="connsiteY556" fmla="*/ 4392 h 19998"/>
                <a:gd name="connsiteX557" fmla="*/ 19152 w 19998"/>
                <a:gd name="connsiteY557" fmla="*/ 4392 h 19998"/>
                <a:gd name="connsiteX558" fmla="*/ 19152 w 19998"/>
                <a:gd name="connsiteY558" fmla="*/ 4373 h 19998"/>
                <a:gd name="connsiteX559" fmla="*/ 19212 w 19998"/>
                <a:gd name="connsiteY559" fmla="*/ 4373 h 19998"/>
                <a:gd name="connsiteX560" fmla="*/ 19212 w 19998"/>
                <a:gd name="connsiteY560" fmla="*/ 4392 h 19998"/>
                <a:gd name="connsiteX561" fmla="*/ 19317 w 19998"/>
                <a:gd name="connsiteY561" fmla="*/ 4333 h 19998"/>
                <a:gd name="connsiteX562" fmla="*/ 19417 w 19998"/>
                <a:gd name="connsiteY562" fmla="*/ 4392 h 19998"/>
                <a:gd name="connsiteX563" fmla="*/ 19443 w 19998"/>
                <a:gd name="connsiteY563" fmla="*/ 4373 h 19998"/>
                <a:gd name="connsiteX564" fmla="*/ 19500 w 19998"/>
                <a:gd name="connsiteY564" fmla="*/ 4373 h 19998"/>
                <a:gd name="connsiteX565" fmla="*/ 19521 w 19998"/>
                <a:gd name="connsiteY565" fmla="*/ 4352 h 19998"/>
                <a:gd name="connsiteX566" fmla="*/ 19998 w 19998"/>
                <a:gd name="connsiteY566" fmla="*/ 4512 h 19998"/>
                <a:gd name="connsiteX567" fmla="*/ 19750 w 19998"/>
                <a:gd name="connsiteY567" fmla="*/ 4939 h 19998"/>
                <a:gd name="connsiteX568" fmla="*/ 19712 w 19998"/>
                <a:gd name="connsiteY568" fmla="*/ 4939 h 19998"/>
                <a:gd name="connsiteX569" fmla="*/ 19686 w 19998"/>
                <a:gd name="connsiteY569" fmla="*/ 5003 h 19998"/>
                <a:gd name="connsiteX570" fmla="*/ 19645 w 19998"/>
                <a:gd name="connsiteY570" fmla="*/ 5003 h 19998"/>
                <a:gd name="connsiteX571" fmla="*/ 19131 w 19998"/>
                <a:gd name="connsiteY571" fmla="*/ 6512 h 19998"/>
                <a:gd name="connsiteX572" fmla="*/ 19236 w 19998"/>
                <a:gd name="connsiteY572" fmla="*/ 7750 h 19998"/>
                <a:gd name="connsiteX573" fmla="*/ 19212 w 19998"/>
                <a:gd name="connsiteY573" fmla="*/ 7750 h 19998"/>
                <a:gd name="connsiteX574" fmla="*/ 19090 w 19998"/>
                <a:gd name="connsiteY574" fmla="*/ 7870 h 19998"/>
                <a:gd name="connsiteX575" fmla="*/ 19152 w 19998"/>
                <a:gd name="connsiteY575" fmla="*/ 7853 h 19998"/>
                <a:gd name="connsiteX576" fmla="*/ 19064 w 19998"/>
                <a:gd name="connsiteY576" fmla="*/ 7973 h 19998"/>
                <a:gd name="connsiteX577" fmla="*/ 18983 w 19998"/>
                <a:gd name="connsiteY577" fmla="*/ 7973 h 19998"/>
                <a:gd name="connsiteX578" fmla="*/ 18714 w 19998"/>
                <a:gd name="connsiteY578" fmla="*/ 8135 h 19998"/>
                <a:gd name="connsiteX579" fmla="*/ 18695 w 19998"/>
                <a:gd name="connsiteY579" fmla="*/ 8093 h 19998"/>
                <a:gd name="connsiteX580" fmla="*/ 18614 w 19998"/>
                <a:gd name="connsiteY580" fmla="*/ 7997 h 19998"/>
                <a:gd name="connsiteX581" fmla="*/ 18304 w 19998"/>
                <a:gd name="connsiteY58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010 w 19998"/>
                <a:gd name="connsiteY183" fmla="*/ 19669 h 19998"/>
                <a:gd name="connsiteX184" fmla="*/ 12010 w 19998"/>
                <a:gd name="connsiteY184" fmla="*/ 19706 h 19998"/>
                <a:gd name="connsiteX185" fmla="*/ 11927 w 19998"/>
                <a:gd name="connsiteY185" fmla="*/ 19690 h 19998"/>
                <a:gd name="connsiteX186" fmla="*/ 11741 w 19998"/>
                <a:gd name="connsiteY186" fmla="*/ 19810 h 19998"/>
                <a:gd name="connsiteX187" fmla="*/ 11577 w 19998"/>
                <a:gd name="connsiteY187" fmla="*/ 19810 h 19998"/>
                <a:gd name="connsiteX188" fmla="*/ 11577 w 19998"/>
                <a:gd name="connsiteY188" fmla="*/ 19875 h 19998"/>
                <a:gd name="connsiteX189" fmla="*/ 11388 w 19998"/>
                <a:gd name="connsiteY189" fmla="*/ 19934 h 19998"/>
                <a:gd name="connsiteX190" fmla="*/ 11348 w 19998"/>
                <a:gd name="connsiteY190" fmla="*/ 19998 h 19998"/>
                <a:gd name="connsiteX191" fmla="*/ 10645 w 19998"/>
                <a:gd name="connsiteY191" fmla="*/ 19810 h 19998"/>
                <a:gd name="connsiteX192" fmla="*/ 10441 w 19998"/>
                <a:gd name="connsiteY192" fmla="*/ 19955 h 19998"/>
                <a:gd name="connsiteX193" fmla="*/ 10295 w 19998"/>
                <a:gd name="connsiteY193" fmla="*/ 19732 h 19998"/>
                <a:gd name="connsiteX194" fmla="*/ 9964 w 19998"/>
                <a:gd name="connsiteY194" fmla="*/ 19626 h 19998"/>
                <a:gd name="connsiteX195" fmla="*/ 9990 w 19998"/>
                <a:gd name="connsiteY195" fmla="*/ 19467 h 19998"/>
                <a:gd name="connsiteX196" fmla="*/ 9533 w 19998"/>
                <a:gd name="connsiteY196" fmla="*/ 19262 h 19998"/>
                <a:gd name="connsiteX197" fmla="*/ 9452 w 19998"/>
                <a:gd name="connsiteY197" fmla="*/ 19368 h 19998"/>
                <a:gd name="connsiteX198" fmla="*/ 9288 w 19998"/>
                <a:gd name="connsiteY198" fmla="*/ 19076 h 19998"/>
                <a:gd name="connsiteX199" fmla="*/ 8935 w 19998"/>
                <a:gd name="connsiteY199" fmla="*/ 19076 h 19998"/>
                <a:gd name="connsiteX200" fmla="*/ 8478 w 19998"/>
                <a:gd name="connsiteY200" fmla="*/ 18837 h 19998"/>
                <a:gd name="connsiteX201" fmla="*/ 8357 w 19998"/>
                <a:gd name="connsiteY201" fmla="*/ 18820 h 19998"/>
                <a:gd name="connsiteX202" fmla="*/ 8169 w 19998"/>
                <a:gd name="connsiteY202" fmla="*/ 18773 h 19998"/>
                <a:gd name="connsiteX203" fmla="*/ 8128 w 19998"/>
                <a:gd name="connsiteY203" fmla="*/ 18820 h 19998"/>
                <a:gd name="connsiteX204" fmla="*/ 8128 w 19998"/>
                <a:gd name="connsiteY204" fmla="*/ 18957 h 19998"/>
                <a:gd name="connsiteX205" fmla="*/ 8150 w 19998"/>
                <a:gd name="connsiteY205" fmla="*/ 19142 h 19998"/>
                <a:gd name="connsiteX206" fmla="*/ 8007 w 19998"/>
                <a:gd name="connsiteY206" fmla="*/ 19119 h 19998"/>
                <a:gd name="connsiteX207" fmla="*/ 7676 w 19998"/>
                <a:gd name="connsiteY207" fmla="*/ 19119 h 19998"/>
                <a:gd name="connsiteX208" fmla="*/ 7511 w 19998"/>
                <a:gd name="connsiteY208" fmla="*/ 19159 h 19998"/>
                <a:gd name="connsiteX209" fmla="*/ 6892 w 19998"/>
                <a:gd name="connsiteY209" fmla="*/ 19102 h 19998"/>
                <a:gd name="connsiteX210" fmla="*/ 6730 w 19998"/>
                <a:gd name="connsiteY210" fmla="*/ 18877 h 19998"/>
                <a:gd name="connsiteX211" fmla="*/ 6599 w 19998"/>
                <a:gd name="connsiteY211" fmla="*/ 18837 h 19998"/>
                <a:gd name="connsiteX212" fmla="*/ 6478 w 19998"/>
                <a:gd name="connsiteY212" fmla="*/ 18731 h 19998"/>
                <a:gd name="connsiteX213" fmla="*/ 6254 w 19998"/>
                <a:gd name="connsiteY213" fmla="*/ 18858 h 19998"/>
                <a:gd name="connsiteX214" fmla="*/ 6149 w 19998"/>
                <a:gd name="connsiteY214" fmla="*/ 18773 h 19998"/>
                <a:gd name="connsiteX215" fmla="*/ 6066 w 19998"/>
                <a:gd name="connsiteY215" fmla="*/ 18877 h 19998"/>
                <a:gd name="connsiteX216" fmla="*/ 5861 w 19998"/>
                <a:gd name="connsiteY216" fmla="*/ 18632 h 19998"/>
                <a:gd name="connsiteX217" fmla="*/ 5732 w 19998"/>
                <a:gd name="connsiteY217" fmla="*/ 18447 h 19998"/>
                <a:gd name="connsiteX218" fmla="*/ 5075 w 19998"/>
                <a:gd name="connsiteY218" fmla="*/ 18310 h 19998"/>
                <a:gd name="connsiteX219" fmla="*/ 4806 w 19998"/>
                <a:gd name="connsiteY219" fmla="*/ 18165 h 19998"/>
                <a:gd name="connsiteX220" fmla="*/ 4725 w 19998"/>
                <a:gd name="connsiteY220" fmla="*/ 18247 h 19998"/>
                <a:gd name="connsiteX221" fmla="*/ 4515 w 19998"/>
                <a:gd name="connsiteY221" fmla="*/ 18101 h 19998"/>
                <a:gd name="connsiteX222" fmla="*/ 4684 w 19998"/>
                <a:gd name="connsiteY222" fmla="*/ 17737 h 19998"/>
                <a:gd name="connsiteX223" fmla="*/ 4415 w 19998"/>
                <a:gd name="connsiteY223" fmla="*/ 17634 h 19998"/>
                <a:gd name="connsiteX224" fmla="*/ 4294 w 19998"/>
                <a:gd name="connsiteY224" fmla="*/ 17594 h 19998"/>
                <a:gd name="connsiteX225" fmla="*/ 4103 w 19998"/>
                <a:gd name="connsiteY225" fmla="*/ 17617 h 19998"/>
                <a:gd name="connsiteX226" fmla="*/ 4063 w 19998"/>
                <a:gd name="connsiteY226" fmla="*/ 17495 h 19998"/>
                <a:gd name="connsiteX227" fmla="*/ 4025 w 19998"/>
                <a:gd name="connsiteY227" fmla="*/ 17432 h 19998"/>
                <a:gd name="connsiteX228" fmla="*/ 4251 w 19998"/>
                <a:gd name="connsiteY228" fmla="*/ 17389 h 19998"/>
                <a:gd name="connsiteX229" fmla="*/ 4251 w 19998"/>
                <a:gd name="connsiteY229" fmla="*/ 17373 h 19998"/>
                <a:gd name="connsiteX230" fmla="*/ 4499 w 19998"/>
                <a:gd name="connsiteY230" fmla="*/ 17084 h 19998"/>
                <a:gd name="connsiteX231" fmla="*/ 5037 w 19998"/>
                <a:gd name="connsiteY231" fmla="*/ 14969 h 19998"/>
                <a:gd name="connsiteX232" fmla="*/ 5011 w 19998"/>
                <a:gd name="connsiteY232" fmla="*/ 14767 h 19998"/>
                <a:gd name="connsiteX233" fmla="*/ 5218 w 19998"/>
                <a:gd name="connsiteY233" fmla="*/ 14525 h 19998"/>
                <a:gd name="connsiteX234" fmla="*/ 5427 w 19998"/>
                <a:gd name="connsiteY234" fmla="*/ 14583 h 19998"/>
                <a:gd name="connsiteX235" fmla="*/ 5444 w 19998"/>
                <a:gd name="connsiteY235" fmla="*/ 14525 h 19998"/>
                <a:gd name="connsiteX236" fmla="*/ 5387 w 19998"/>
                <a:gd name="connsiteY236" fmla="*/ 14464 h 19998"/>
                <a:gd name="connsiteX237" fmla="*/ 5427 w 19998"/>
                <a:gd name="connsiteY237" fmla="*/ 14485 h 19998"/>
                <a:gd name="connsiteX238" fmla="*/ 5427 w 19998"/>
                <a:gd name="connsiteY238" fmla="*/ 14464 h 19998"/>
                <a:gd name="connsiteX239" fmla="*/ 5218 w 19998"/>
                <a:gd name="connsiteY239" fmla="*/ 14318 h 19998"/>
                <a:gd name="connsiteX240" fmla="*/ 5075 w 19998"/>
                <a:gd name="connsiteY240" fmla="*/ 14647 h 19998"/>
                <a:gd name="connsiteX241" fmla="*/ 5037 w 19998"/>
                <a:gd name="connsiteY241" fmla="*/ 14623 h 19998"/>
                <a:gd name="connsiteX242" fmla="*/ 5427 w 19998"/>
                <a:gd name="connsiteY242" fmla="*/ 12509 h 19998"/>
                <a:gd name="connsiteX243" fmla="*/ 5470 w 19998"/>
                <a:gd name="connsiteY243" fmla="*/ 12492 h 19998"/>
                <a:gd name="connsiteX244" fmla="*/ 5511 w 19998"/>
                <a:gd name="connsiteY244" fmla="*/ 12548 h 19998"/>
                <a:gd name="connsiteX245" fmla="*/ 5961 w 19998"/>
                <a:gd name="connsiteY245" fmla="*/ 13284 h 19998"/>
                <a:gd name="connsiteX246" fmla="*/ 6352 w 19998"/>
                <a:gd name="connsiteY246" fmla="*/ 14017 h 19998"/>
                <a:gd name="connsiteX247" fmla="*/ 6352 w 19998"/>
                <a:gd name="connsiteY247" fmla="*/ 13808 h 19998"/>
                <a:gd name="connsiteX248" fmla="*/ 6001 w 19998"/>
                <a:gd name="connsiteY248" fmla="*/ 13058 h 19998"/>
                <a:gd name="connsiteX249" fmla="*/ 5675 w 19998"/>
                <a:gd name="connsiteY249" fmla="*/ 12532 h 19998"/>
                <a:gd name="connsiteX250" fmla="*/ 5551 w 19998"/>
                <a:gd name="connsiteY250" fmla="*/ 12410 h 19998"/>
                <a:gd name="connsiteX251" fmla="*/ 5258 w 19998"/>
                <a:gd name="connsiteY251" fmla="*/ 12227 h 19998"/>
                <a:gd name="connsiteX252" fmla="*/ 5242 w 19998"/>
                <a:gd name="connsiteY252" fmla="*/ 12243 h 19998"/>
                <a:gd name="connsiteX253" fmla="*/ 5175 w 19998"/>
                <a:gd name="connsiteY253" fmla="*/ 11961 h 19998"/>
                <a:gd name="connsiteX254" fmla="*/ 5363 w 19998"/>
                <a:gd name="connsiteY254" fmla="*/ 11961 h 19998"/>
                <a:gd name="connsiteX255" fmla="*/ 5487 w 19998"/>
                <a:gd name="connsiteY255" fmla="*/ 11653 h 19998"/>
                <a:gd name="connsiteX256" fmla="*/ 5470 w 19998"/>
                <a:gd name="connsiteY256" fmla="*/ 11653 h 19998"/>
                <a:gd name="connsiteX257" fmla="*/ 5470 w 19998"/>
                <a:gd name="connsiteY257" fmla="*/ 11637 h 19998"/>
                <a:gd name="connsiteX258" fmla="*/ 5444 w 19998"/>
                <a:gd name="connsiteY258" fmla="*/ 11268 h 19998"/>
                <a:gd name="connsiteX259" fmla="*/ 5339 w 19998"/>
                <a:gd name="connsiteY259" fmla="*/ 11146 h 19998"/>
                <a:gd name="connsiteX260" fmla="*/ 5251 w 19998"/>
                <a:gd name="connsiteY260" fmla="*/ 10849 h 19998"/>
                <a:gd name="connsiteX261" fmla="*/ 4784 w 19998"/>
                <a:gd name="connsiteY261" fmla="*/ 10539 h 19998"/>
                <a:gd name="connsiteX262" fmla="*/ 4603 w 19998"/>
                <a:gd name="connsiteY262" fmla="*/ 10497 h 19998"/>
                <a:gd name="connsiteX263" fmla="*/ 4620 w 19998"/>
                <a:gd name="connsiteY263" fmla="*/ 10476 h 19998"/>
                <a:gd name="connsiteX264" fmla="*/ 3877 w 19998"/>
                <a:gd name="connsiteY264" fmla="*/ 9395 h 19998"/>
                <a:gd name="connsiteX265" fmla="*/ 3941 w 19998"/>
                <a:gd name="connsiteY265" fmla="*/ 9353 h 19998"/>
                <a:gd name="connsiteX266" fmla="*/ 3918 w 19998"/>
                <a:gd name="connsiteY266" fmla="*/ 9353 h 19998"/>
                <a:gd name="connsiteX267" fmla="*/ 4168 w 19998"/>
                <a:gd name="connsiteY267" fmla="*/ 9071 h 19998"/>
                <a:gd name="connsiteX268" fmla="*/ 3753 w 19998"/>
                <a:gd name="connsiteY268" fmla="*/ 8829 h 19998"/>
                <a:gd name="connsiteX269" fmla="*/ 3899 w 19998"/>
                <a:gd name="connsiteY269" fmla="*/ 8645 h 19998"/>
                <a:gd name="connsiteX270" fmla="*/ 3899 w 19998"/>
                <a:gd name="connsiteY270" fmla="*/ 8521 h 19998"/>
                <a:gd name="connsiteX271" fmla="*/ 4472 w 19998"/>
                <a:gd name="connsiteY271" fmla="*/ 8666 h 19998"/>
                <a:gd name="connsiteX272" fmla="*/ 3877 w 19998"/>
                <a:gd name="connsiteY272" fmla="*/ 8457 h 19998"/>
                <a:gd name="connsiteX273" fmla="*/ 3689 w 19998"/>
                <a:gd name="connsiteY273" fmla="*/ 8587 h 19998"/>
                <a:gd name="connsiteX274" fmla="*/ 3360 w 19998"/>
                <a:gd name="connsiteY274" fmla="*/ 8401 h 19998"/>
                <a:gd name="connsiteX275" fmla="*/ 3303 w 19998"/>
                <a:gd name="connsiteY275" fmla="*/ 8239 h 19998"/>
                <a:gd name="connsiteX276" fmla="*/ 3465 w 19998"/>
                <a:gd name="connsiteY276" fmla="*/ 8077 h 19998"/>
                <a:gd name="connsiteX277" fmla="*/ 3344 w 19998"/>
                <a:gd name="connsiteY277" fmla="*/ 7910 h 19998"/>
                <a:gd name="connsiteX278" fmla="*/ 2844 w 19998"/>
                <a:gd name="connsiteY278" fmla="*/ 7933 h 19998"/>
                <a:gd name="connsiteX279" fmla="*/ 3115 w 19998"/>
                <a:gd name="connsiteY279" fmla="*/ 7651 h 19998"/>
                <a:gd name="connsiteX280" fmla="*/ 2477 w 19998"/>
                <a:gd name="connsiteY280" fmla="*/ 7750 h 19998"/>
                <a:gd name="connsiteX281" fmla="*/ 2477 w 19998"/>
                <a:gd name="connsiteY281" fmla="*/ 7973 h 19998"/>
                <a:gd name="connsiteX282" fmla="*/ 2127 w 19998"/>
                <a:gd name="connsiteY282" fmla="*/ 7442 h 19998"/>
                <a:gd name="connsiteX283" fmla="*/ 1831 w 19998"/>
                <a:gd name="connsiteY283" fmla="*/ 7261 h 19998"/>
                <a:gd name="connsiteX284" fmla="*/ 1260 w 19998"/>
                <a:gd name="connsiteY284" fmla="*/ 6996 h 19998"/>
                <a:gd name="connsiteX285" fmla="*/ 1276 w 19998"/>
                <a:gd name="connsiteY285" fmla="*/ 6975 h 19998"/>
                <a:gd name="connsiteX286" fmla="*/ 1260 w 19998"/>
                <a:gd name="connsiteY286" fmla="*/ 6958 h 19998"/>
                <a:gd name="connsiteX287" fmla="*/ 1172 w 19998"/>
                <a:gd name="connsiteY287" fmla="*/ 6892 h 19998"/>
                <a:gd name="connsiteX288" fmla="*/ 886 w 19998"/>
                <a:gd name="connsiteY288" fmla="*/ 6975 h 19998"/>
                <a:gd name="connsiteX289" fmla="*/ 679 w 19998"/>
                <a:gd name="connsiteY289" fmla="*/ 7099 h 19998"/>
                <a:gd name="connsiteX290" fmla="*/ 533 w 19998"/>
                <a:gd name="connsiteY290" fmla="*/ 7078 h 19998"/>
                <a:gd name="connsiteX291" fmla="*/ 533 w 19998"/>
                <a:gd name="connsiteY291" fmla="*/ 7022 h 19998"/>
                <a:gd name="connsiteX292" fmla="*/ 574 w 19998"/>
                <a:gd name="connsiteY292" fmla="*/ 6996 h 19998"/>
                <a:gd name="connsiteX293" fmla="*/ 305 w 19998"/>
                <a:gd name="connsiteY293" fmla="*/ 6568 h 19998"/>
                <a:gd name="connsiteX294" fmla="*/ 264 w 19998"/>
                <a:gd name="connsiteY294" fmla="*/ 6594 h 19998"/>
                <a:gd name="connsiteX295" fmla="*/ 164 w 19998"/>
                <a:gd name="connsiteY295" fmla="*/ 6528 h 19998"/>
                <a:gd name="connsiteX296" fmla="*/ 0 w 19998"/>
                <a:gd name="connsiteY296" fmla="*/ 6490 h 19998"/>
                <a:gd name="connsiteX297" fmla="*/ 17 w 19998"/>
                <a:gd name="connsiteY297" fmla="*/ 6465 h 19998"/>
                <a:gd name="connsiteX298" fmla="*/ 57 w 19998"/>
                <a:gd name="connsiteY298" fmla="*/ 6465 h 19998"/>
                <a:gd name="connsiteX299" fmla="*/ 695 w 19998"/>
                <a:gd name="connsiteY299" fmla="*/ 6408 h 19998"/>
                <a:gd name="connsiteX300" fmla="*/ 760 w 19998"/>
                <a:gd name="connsiteY300" fmla="*/ 6262 h 19998"/>
                <a:gd name="connsiteX301" fmla="*/ 433 w 19998"/>
                <a:gd name="connsiteY301" fmla="*/ 6084 h 19998"/>
                <a:gd name="connsiteX302" fmla="*/ 348 w 19998"/>
                <a:gd name="connsiteY302" fmla="*/ 6204 h 19998"/>
                <a:gd name="connsiteX303" fmla="*/ 329 w 19998"/>
                <a:gd name="connsiteY303" fmla="*/ 6204 h 19998"/>
                <a:gd name="connsiteX304" fmla="*/ 305 w 19998"/>
                <a:gd name="connsiteY304" fmla="*/ 6060 h 19998"/>
                <a:gd name="connsiteX305" fmla="*/ 348 w 19998"/>
                <a:gd name="connsiteY305" fmla="*/ 6044 h 19998"/>
                <a:gd name="connsiteX306" fmla="*/ 348 w 19998"/>
                <a:gd name="connsiteY306" fmla="*/ 5997 h 19998"/>
                <a:gd name="connsiteX307" fmla="*/ 248 w 19998"/>
                <a:gd name="connsiteY307" fmla="*/ 5997 h 19998"/>
                <a:gd name="connsiteX308" fmla="*/ 221 w 19998"/>
                <a:gd name="connsiteY308" fmla="*/ 5938 h 19998"/>
                <a:gd name="connsiteX309" fmla="*/ 329 w 19998"/>
                <a:gd name="connsiteY309" fmla="*/ 5938 h 19998"/>
                <a:gd name="connsiteX310" fmla="*/ 348 w 19998"/>
                <a:gd name="connsiteY310" fmla="*/ 5818 h 19998"/>
                <a:gd name="connsiteX311" fmla="*/ 391 w 19998"/>
                <a:gd name="connsiteY311" fmla="*/ 5818 h 19998"/>
                <a:gd name="connsiteX312" fmla="*/ 369 w 19998"/>
                <a:gd name="connsiteY312" fmla="*/ 5917 h 19998"/>
                <a:gd name="connsiteX313" fmla="*/ 433 w 19998"/>
                <a:gd name="connsiteY313" fmla="*/ 5877 h 19998"/>
                <a:gd name="connsiteX314" fmla="*/ 433 w 19998"/>
                <a:gd name="connsiteY314" fmla="*/ 5898 h 19998"/>
                <a:gd name="connsiteX315" fmla="*/ 410 w 19998"/>
                <a:gd name="connsiteY315" fmla="*/ 5917 h 19998"/>
                <a:gd name="connsiteX316" fmla="*/ 555 w 19998"/>
                <a:gd name="connsiteY316" fmla="*/ 5938 h 19998"/>
                <a:gd name="connsiteX317" fmla="*/ 555 w 19998"/>
                <a:gd name="connsiteY317" fmla="*/ 5955 h 19998"/>
                <a:gd name="connsiteX318" fmla="*/ 738 w 19998"/>
                <a:gd name="connsiteY318" fmla="*/ 5938 h 19998"/>
                <a:gd name="connsiteX319" fmla="*/ 695 w 19998"/>
                <a:gd name="connsiteY319" fmla="*/ 5835 h 19998"/>
                <a:gd name="connsiteX320" fmla="*/ 655 w 19998"/>
                <a:gd name="connsiteY320" fmla="*/ 5835 h 19998"/>
                <a:gd name="connsiteX321" fmla="*/ 598 w 19998"/>
                <a:gd name="connsiteY321" fmla="*/ 5736 h 19998"/>
                <a:gd name="connsiteX322" fmla="*/ 141 w 19998"/>
                <a:gd name="connsiteY322" fmla="*/ 5778 h 19998"/>
                <a:gd name="connsiteX323" fmla="*/ 141 w 19998"/>
                <a:gd name="connsiteY323" fmla="*/ 5795 h 19998"/>
                <a:gd name="connsiteX324" fmla="*/ 17 w 19998"/>
                <a:gd name="connsiteY324" fmla="*/ 5818 h 19998"/>
                <a:gd name="connsiteX325" fmla="*/ 141 w 19998"/>
                <a:gd name="connsiteY325" fmla="*/ 5287 h 19998"/>
                <a:gd name="connsiteX326" fmla="*/ 181 w 19998"/>
                <a:gd name="connsiteY326" fmla="*/ 5268 h 19998"/>
                <a:gd name="connsiteX327" fmla="*/ 348 w 19998"/>
                <a:gd name="connsiteY327" fmla="*/ 5247 h 19998"/>
                <a:gd name="connsiteX328" fmla="*/ 450 w 19998"/>
                <a:gd name="connsiteY328" fmla="*/ 5149 h 19998"/>
                <a:gd name="connsiteX329" fmla="*/ 617 w 19998"/>
                <a:gd name="connsiteY329" fmla="*/ 5149 h 19998"/>
                <a:gd name="connsiteX330" fmla="*/ 803 w 19998"/>
                <a:gd name="connsiteY330" fmla="*/ 5085 h 19998"/>
                <a:gd name="connsiteX331" fmla="*/ 826 w 19998"/>
                <a:gd name="connsiteY331" fmla="*/ 5106 h 19998"/>
                <a:gd name="connsiteX332" fmla="*/ 803 w 19998"/>
                <a:gd name="connsiteY332" fmla="*/ 5149 h 19998"/>
                <a:gd name="connsiteX333" fmla="*/ 1276 w 19998"/>
                <a:gd name="connsiteY333" fmla="*/ 5022 h 19998"/>
                <a:gd name="connsiteX334" fmla="*/ 1276 w 19998"/>
                <a:gd name="connsiteY334" fmla="*/ 5003 h 19998"/>
                <a:gd name="connsiteX335" fmla="*/ 1276 w 19998"/>
                <a:gd name="connsiteY335" fmla="*/ 5022 h 19998"/>
                <a:gd name="connsiteX336" fmla="*/ 1298 w 19998"/>
                <a:gd name="connsiteY336" fmla="*/ 5022 h 19998"/>
                <a:gd name="connsiteX337" fmla="*/ 1341 w 19998"/>
                <a:gd name="connsiteY337" fmla="*/ 5165 h 19998"/>
                <a:gd name="connsiteX338" fmla="*/ 1524 w 19998"/>
                <a:gd name="connsiteY338" fmla="*/ 5069 h 19998"/>
                <a:gd name="connsiteX339" fmla="*/ 1562 w 19998"/>
                <a:gd name="connsiteY339" fmla="*/ 5069 h 19998"/>
                <a:gd name="connsiteX340" fmla="*/ 1815 w 19998"/>
                <a:gd name="connsiteY340" fmla="*/ 5125 h 19998"/>
                <a:gd name="connsiteX341" fmla="*/ 1936 w 19998"/>
                <a:gd name="connsiteY341" fmla="*/ 5165 h 19998"/>
                <a:gd name="connsiteX342" fmla="*/ 1936 w 19998"/>
                <a:gd name="connsiteY342" fmla="*/ 5149 h 19998"/>
                <a:gd name="connsiteX343" fmla="*/ 1979 w 19998"/>
                <a:gd name="connsiteY343" fmla="*/ 5003 h 19998"/>
                <a:gd name="connsiteX344" fmla="*/ 1936 w 19998"/>
                <a:gd name="connsiteY344" fmla="*/ 4939 h 19998"/>
                <a:gd name="connsiteX345" fmla="*/ 2103 w 19998"/>
                <a:gd name="connsiteY345" fmla="*/ 4820 h 19998"/>
                <a:gd name="connsiteX346" fmla="*/ 2496 w 19998"/>
                <a:gd name="connsiteY346" fmla="*/ 4777 h 19998"/>
                <a:gd name="connsiteX347" fmla="*/ 2536 w 19998"/>
                <a:gd name="connsiteY347" fmla="*/ 4860 h 19998"/>
                <a:gd name="connsiteX348" fmla="*/ 2722 w 19998"/>
                <a:gd name="connsiteY348" fmla="*/ 4761 h 19998"/>
                <a:gd name="connsiteX349" fmla="*/ 2722 w 19998"/>
                <a:gd name="connsiteY349" fmla="*/ 4900 h 19998"/>
                <a:gd name="connsiteX350" fmla="*/ 2805 w 19998"/>
                <a:gd name="connsiteY350" fmla="*/ 4923 h 19998"/>
                <a:gd name="connsiteX351" fmla="*/ 2970 w 19998"/>
                <a:gd name="connsiteY351" fmla="*/ 5189 h 19998"/>
                <a:gd name="connsiteX352" fmla="*/ 3256 w 19998"/>
                <a:gd name="connsiteY352" fmla="*/ 5673 h 19998"/>
                <a:gd name="connsiteX353" fmla="*/ 3608 w 19998"/>
                <a:gd name="connsiteY353" fmla="*/ 5391 h 19998"/>
                <a:gd name="connsiteX354" fmla="*/ 3860 w 19998"/>
                <a:gd name="connsiteY354" fmla="*/ 5268 h 19998"/>
                <a:gd name="connsiteX355" fmla="*/ 3999 w 19998"/>
                <a:gd name="connsiteY355" fmla="*/ 5534 h 19998"/>
                <a:gd name="connsiteX356" fmla="*/ 4351 w 19998"/>
                <a:gd name="connsiteY356" fmla="*/ 5351 h 19998"/>
                <a:gd name="connsiteX357" fmla="*/ 4580 w 19998"/>
                <a:gd name="connsiteY357" fmla="*/ 5268 h 19998"/>
                <a:gd name="connsiteX358" fmla="*/ 4580 w 19998"/>
                <a:gd name="connsiteY358" fmla="*/ 5471 h 19998"/>
                <a:gd name="connsiteX359" fmla="*/ 4994 w 19998"/>
                <a:gd name="connsiteY359" fmla="*/ 5449 h 19998"/>
                <a:gd name="connsiteX360" fmla="*/ 5323 w 19998"/>
                <a:gd name="connsiteY360" fmla="*/ 5471 h 19998"/>
                <a:gd name="connsiteX361" fmla="*/ 5242 w 19998"/>
                <a:gd name="connsiteY361" fmla="*/ 5407 h 19998"/>
                <a:gd name="connsiteX362" fmla="*/ 4994 w 19998"/>
                <a:gd name="connsiteY362" fmla="*/ 5003 h 19998"/>
                <a:gd name="connsiteX363" fmla="*/ 4970 w 19998"/>
                <a:gd name="connsiteY363" fmla="*/ 5003 h 19998"/>
                <a:gd name="connsiteX364" fmla="*/ 5054 w 19998"/>
                <a:gd name="connsiteY364" fmla="*/ 4618 h 19998"/>
                <a:gd name="connsiteX365" fmla="*/ 5054 w 19998"/>
                <a:gd name="connsiteY365" fmla="*/ 4601 h 19998"/>
                <a:gd name="connsiteX366" fmla="*/ 5037 w 19998"/>
                <a:gd name="connsiteY366" fmla="*/ 4618 h 19998"/>
                <a:gd name="connsiteX367" fmla="*/ 5011 w 19998"/>
                <a:gd name="connsiteY367" fmla="*/ 4131 h 19998"/>
                <a:gd name="connsiteX368" fmla="*/ 4642 w 19998"/>
                <a:gd name="connsiteY368" fmla="*/ 3335 h 19998"/>
                <a:gd name="connsiteX369" fmla="*/ 4663 w 19998"/>
                <a:gd name="connsiteY369" fmla="*/ 3092 h 19998"/>
                <a:gd name="connsiteX370" fmla="*/ 4563 w 19998"/>
                <a:gd name="connsiteY370" fmla="*/ 3050 h 19998"/>
                <a:gd name="connsiteX371" fmla="*/ 4684 w 19998"/>
                <a:gd name="connsiteY371" fmla="*/ 2947 h 19998"/>
                <a:gd name="connsiteX372" fmla="*/ 5242 w 19998"/>
                <a:gd name="connsiteY372" fmla="*/ 3092 h 19998"/>
                <a:gd name="connsiteX373" fmla="*/ 5258 w 19998"/>
                <a:gd name="connsiteY373" fmla="*/ 3029 h 19998"/>
                <a:gd name="connsiteX374" fmla="*/ 5570 w 19998"/>
                <a:gd name="connsiteY374" fmla="*/ 3050 h 19998"/>
                <a:gd name="connsiteX375" fmla="*/ 5632 w 19998"/>
                <a:gd name="connsiteY375" fmla="*/ 3252 h 19998"/>
                <a:gd name="connsiteX376" fmla="*/ 5592 w 19998"/>
                <a:gd name="connsiteY376" fmla="*/ 3252 h 19998"/>
                <a:gd name="connsiteX377" fmla="*/ 5570 w 19998"/>
                <a:gd name="connsiteY377" fmla="*/ 3316 h 19998"/>
                <a:gd name="connsiteX378" fmla="*/ 5511 w 19998"/>
                <a:gd name="connsiteY378" fmla="*/ 3316 h 19998"/>
                <a:gd name="connsiteX379" fmla="*/ 5675 w 19998"/>
                <a:gd name="connsiteY379" fmla="*/ 3800 h 19998"/>
                <a:gd name="connsiteX380" fmla="*/ 5649 w 19998"/>
                <a:gd name="connsiteY380" fmla="*/ 3826 h 19998"/>
                <a:gd name="connsiteX381" fmla="*/ 5732 w 19998"/>
                <a:gd name="connsiteY381" fmla="*/ 3842 h 19998"/>
                <a:gd name="connsiteX382" fmla="*/ 5713 w 19998"/>
                <a:gd name="connsiteY382" fmla="*/ 3842 h 19998"/>
                <a:gd name="connsiteX383" fmla="*/ 5732 w 19998"/>
                <a:gd name="connsiteY383" fmla="*/ 3882 h 19998"/>
                <a:gd name="connsiteX384" fmla="*/ 5775 w 19998"/>
                <a:gd name="connsiteY384" fmla="*/ 3882 h 19998"/>
                <a:gd name="connsiteX385" fmla="*/ 5861 w 19998"/>
                <a:gd name="connsiteY385" fmla="*/ 3762 h 19998"/>
                <a:gd name="connsiteX386" fmla="*/ 6499 w 19998"/>
                <a:gd name="connsiteY386" fmla="*/ 3906 h 19998"/>
                <a:gd name="connsiteX387" fmla="*/ 7611 w 19998"/>
                <a:gd name="connsiteY387" fmla="*/ 3826 h 19998"/>
                <a:gd name="connsiteX388" fmla="*/ 7923 w 19998"/>
                <a:gd name="connsiteY388" fmla="*/ 3722 h 19998"/>
                <a:gd name="connsiteX389" fmla="*/ 8045 w 19998"/>
                <a:gd name="connsiteY389" fmla="*/ 3703 h 19998"/>
                <a:gd name="connsiteX390" fmla="*/ 7611 w 19998"/>
                <a:gd name="connsiteY390" fmla="*/ 3600 h 19998"/>
                <a:gd name="connsiteX391" fmla="*/ 7611 w 19998"/>
                <a:gd name="connsiteY391" fmla="*/ 3581 h 19998"/>
                <a:gd name="connsiteX392" fmla="*/ 7799 w 19998"/>
                <a:gd name="connsiteY392" fmla="*/ 3092 h 19998"/>
                <a:gd name="connsiteX393" fmla="*/ 9574 w 19998"/>
                <a:gd name="connsiteY393" fmla="*/ 2317 h 19998"/>
                <a:gd name="connsiteX394" fmla="*/ 9843 w 19998"/>
                <a:gd name="connsiteY394" fmla="*/ 1993 h 19998"/>
                <a:gd name="connsiteX395" fmla="*/ 9902 w 19998"/>
                <a:gd name="connsiteY395" fmla="*/ 2051 h 19998"/>
                <a:gd name="connsiteX396" fmla="*/ 10031 w 19998"/>
                <a:gd name="connsiteY396" fmla="*/ 2051 h 19998"/>
                <a:gd name="connsiteX397" fmla="*/ 9964 w 19998"/>
                <a:gd name="connsiteY397" fmla="*/ 1972 h 19998"/>
                <a:gd name="connsiteX398" fmla="*/ 9943 w 19998"/>
                <a:gd name="connsiteY398" fmla="*/ 1993 h 19998"/>
                <a:gd name="connsiteX399" fmla="*/ 9843 w 19998"/>
                <a:gd name="connsiteY399" fmla="*/ 1645 h 19998"/>
                <a:gd name="connsiteX400" fmla="*/ 9902 w 19998"/>
                <a:gd name="connsiteY400" fmla="*/ 1645 h 19998"/>
                <a:gd name="connsiteX401" fmla="*/ 9902 w 19998"/>
                <a:gd name="connsiteY401" fmla="*/ 1628 h 19998"/>
                <a:gd name="connsiteX402" fmla="*/ 9902 w 19998"/>
                <a:gd name="connsiteY402" fmla="*/ 1607 h 19998"/>
                <a:gd name="connsiteX403" fmla="*/ 9843 w 19998"/>
                <a:gd name="connsiteY403" fmla="*/ 1542 h 19998"/>
                <a:gd name="connsiteX404" fmla="*/ 9886 w 19998"/>
                <a:gd name="connsiteY404" fmla="*/ 1260 h 19998"/>
                <a:gd name="connsiteX405" fmla="*/ 9926 w 19998"/>
                <a:gd name="connsiteY405" fmla="*/ 1243 h 19998"/>
                <a:gd name="connsiteX406" fmla="*/ 9886 w 19998"/>
                <a:gd name="connsiteY406" fmla="*/ 815 h 19998"/>
                <a:gd name="connsiteX407" fmla="*/ 9902 w 19998"/>
                <a:gd name="connsiteY407" fmla="*/ 815 h 19998"/>
                <a:gd name="connsiteX408" fmla="*/ 9886 w 19998"/>
                <a:gd name="connsiteY408" fmla="*/ 484 h 19998"/>
                <a:gd name="connsiteX409" fmla="*/ 10645 w 19998"/>
                <a:gd name="connsiteY409" fmla="*/ 186 h 19998"/>
                <a:gd name="connsiteX410" fmla="*/ 11307 w 19998"/>
                <a:gd name="connsiteY410" fmla="*/ 0 h 19998"/>
                <a:gd name="connsiteX411" fmla="*/ 11431 w 19998"/>
                <a:gd name="connsiteY411" fmla="*/ 324 h 19998"/>
                <a:gd name="connsiteX412" fmla="*/ 11431 w 19998"/>
                <a:gd name="connsiteY412" fmla="*/ 630 h 19998"/>
                <a:gd name="connsiteX413" fmla="*/ 11577 w 19998"/>
                <a:gd name="connsiteY413" fmla="*/ 630 h 19998"/>
                <a:gd name="connsiteX414" fmla="*/ 11700 w 19998"/>
                <a:gd name="connsiteY414" fmla="*/ 832 h 19998"/>
                <a:gd name="connsiteX415" fmla="*/ 11822 w 19998"/>
                <a:gd name="connsiteY415" fmla="*/ 895 h 19998"/>
                <a:gd name="connsiteX416" fmla="*/ 12158 w 19998"/>
                <a:gd name="connsiteY416" fmla="*/ 670 h 19998"/>
                <a:gd name="connsiteX417" fmla="*/ 12279 w 19998"/>
                <a:gd name="connsiteY417" fmla="*/ 792 h 19998"/>
                <a:gd name="connsiteX418" fmla="*/ 12255 w 19998"/>
                <a:gd name="connsiteY418" fmla="*/ 815 h 19998"/>
                <a:gd name="connsiteX419" fmla="*/ 12360 w 19998"/>
                <a:gd name="connsiteY419" fmla="*/ 895 h 19998"/>
                <a:gd name="connsiteX420" fmla="*/ 12360 w 19998"/>
                <a:gd name="connsiteY420" fmla="*/ 912 h 19998"/>
                <a:gd name="connsiteX421" fmla="*/ 12339 w 19998"/>
                <a:gd name="connsiteY421" fmla="*/ 935 h 19998"/>
                <a:gd name="connsiteX422" fmla="*/ 12548 w 19998"/>
                <a:gd name="connsiteY422" fmla="*/ 1342 h 19998"/>
                <a:gd name="connsiteX423" fmla="*/ 12753 w 19998"/>
                <a:gd name="connsiteY423" fmla="*/ 1260 h 19998"/>
                <a:gd name="connsiteX424" fmla="*/ 12729 w 19998"/>
                <a:gd name="connsiteY424" fmla="*/ 1363 h 19998"/>
                <a:gd name="connsiteX425" fmla="*/ 12834 w 19998"/>
                <a:gd name="connsiteY425" fmla="*/ 1323 h 19998"/>
                <a:gd name="connsiteX426" fmla="*/ 12853 w 19998"/>
                <a:gd name="connsiteY426" fmla="*/ 1342 h 19998"/>
                <a:gd name="connsiteX427" fmla="*/ 12901 w 19998"/>
                <a:gd name="connsiteY427" fmla="*/ 1342 h 19998"/>
                <a:gd name="connsiteX428" fmla="*/ 13039 w 19998"/>
                <a:gd name="connsiteY428" fmla="*/ 1769 h 19998"/>
                <a:gd name="connsiteX429" fmla="*/ 13039 w 19998"/>
                <a:gd name="connsiteY429" fmla="*/ 1751 h 19998"/>
                <a:gd name="connsiteX430" fmla="*/ 13065 w 19998"/>
                <a:gd name="connsiteY430" fmla="*/ 1751 h 19998"/>
                <a:gd name="connsiteX431" fmla="*/ 13082 w 19998"/>
                <a:gd name="connsiteY431" fmla="*/ 1671 h 19998"/>
                <a:gd name="connsiteX432" fmla="*/ 13186 w 19998"/>
                <a:gd name="connsiteY432" fmla="*/ 1645 h 19998"/>
                <a:gd name="connsiteX433" fmla="*/ 13203 w 19998"/>
                <a:gd name="connsiteY433" fmla="*/ 1671 h 19998"/>
                <a:gd name="connsiteX434" fmla="*/ 13203 w 19998"/>
                <a:gd name="connsiteY434" fmla="*/ 1645 h 19998"/>
                <a:gd name="connsiteX435" fmla="*/ 13267 w 19998"/>
                <a:gd name="connsiteY435" fmla="*/ 1645 h 19998"/>
                <a:gd name="connsiteX436" fmla="*/ 13267 w 19998"/>
                <a:gd name="connsiteY436" fmla="*/ 1671 h 19998"/>
                <a:gd name="connsiteX437" fmla="*/ 13308 w 19998"/>
                <a:gd name="connsiteY437" fmla="*/ 1687 h 19998"/>
                <a:gd name="connsiteX438" fmla="*/ 13308 w 19998"/>
                <a:gd name="connsiteY438" fmla="*/ 1711 h 19998"/>
                <a:gd name="connsiteX439" fmla="*/ 13515 w 19998"/>
                <a:gd name="connsiteY439" fmla="*/ 1628 h 19998"/>
                <a:gd name="connsiteX440" fmla="*/ 13598 w 19998"/>
                <a:gd name="connsiteY440" fmla="*/ 1751 h 19998"/>
                <a:gd name="connsiteX441" fmla="*/ 13660 w 19998"/>
                <a:gd name="connsiteY441" fmla="*/ 1769 h 19998"/>
                <a:gd name="connsiteX442" fmla="*/ 13660 w 19998"/>
                <a:gd name="connsiteY442" fmla="*/ 1833 h 19998"/>
                <a:gd name="connsiteX443" fmla="*/ 13677 w 19998"/>
                <a:gd name="connsiteY443" fmla="*/ 1833 h 19998"/>
                <a:gd name="connsiteX444" fmla="*/ 13677 w 19998"/>
                <a:gd name="connsiteY444" fmla="*/ 1849 h 19998"/>
                <a:gd name="connsiteX445" fmla="*/ 13725 w 19998"/>
                <a:gd name="connsiteY445" fmla="*/ 1849 h 19998"/>
                <a:gd name="connsiteX446" fmla="*/ 13703 w 19998"/>
                <a:gd name="connsiteY446" fmla="*/ 1833 h 19998"/>
                <a:gd name="connsiteX447" fmla="*/ 13725 w 19998"/>
                <a:gd name="connsiteY447" fmla="*/ 1791 h 19998"/>
                <a:gd name="connsiteX448" fmla="*/ 13808 w 19998"/>
                <a:gd name="connsiteY448" fmla="*/ 1873 h 19998"/>
                <a:gd name="connsiteX449" fmla="*/ 13725 w 19998"/>
                <a:gd name="connsiteY449" fmla="*/ 2155 h 19998"/>
                <a:gd name="connsiteX450" fmla="*/ 13725 w 19998"/>
                <a:gd name="connsiteY450" fmla="*/ 2138 h 19998"/>
                <a:gd name="connsiteX451" fmla="*/ 13784 w 19998"/>
                <a:gd name="connsiteY451" fmla="*/ 2155 h 19998"/>
                <a:gd name="connsiteX452" fmla="*/ 13825 w 19998"/>
                <a:gd name="connsiteY452" fmla="*/ 2301 h 19998"/>
                <a:gd name="connsiteX453" fmla="*/ 13703 w 19998"/>
                <a:gd name="connsiteY453" fmla="*/ 2420 h 19998"/>
                <a:gd name="connsiteX454" fmla="*/ 13741 w 19998"/>
                <a:gd name="connsiteY454" fmla="*/ 2463 h 19998"/>
                <a:gd name="connsiteX455" fmla="*/ 13703 w 19998"/>
                <a:gd name="connsiteY455" fmla="*/ 2503 h 19998"/>
                <a:gd name="connsiteX456" fmla="*/ 13784 w 19998"/>
                <a:gd name="connsiteY456" fmla="*/ 2519 h 19998"/>
                <a:gd name="connsiteX457" fmla="*/ 13784 w 19998"/>
                <a:gd name="connsiteY457" fmla="*/ 2540 h 19998"/>
                <a:gd name="connsiteX458" fmla="*/ 13849 w 19998"/>
                <a:gd name="connsiteY458" fmla="*/ 2540 h 19998"/>
                <a:gd name="connsiteX459" fmla="*/ 14280 w 19998"/>
                <a:gd name="connsiteY459" fmla="*/ 2540 h 19998"/>
                <a:gd name="connsiteX460" fmla="*/ 14527 w 19998"/>
                <a:gd name="connsiteY460" fmla="*/ 2437 h 19998"/>
                <a:gd name="connsiteX461" fmla="*/ 14527 w 19998"/>
                <a:gd name="connsiteY461" fmla="*/ 2218 h 19998"/>
                <a:gd name="connsiteX462" fmla="*/ 14715 w 19998"/>
                <a:gd name="connsiteY462" fmla="*/ 2051 h 19998"/>
                <a:gd name="connsiteX463" fmla="*/ 14815 w 19998"/>
                <a:gd name="connsiteY463" fmla="*/ 2115 h 19998"/>
                <a:gd name="connsiteX464" fmla="*/ 14775 w 19998"/>
                <a:gd name="connsiteY464" fmla="*/ 2138 h 19998"/>
                <a:gd name="connsiteX465" fmla="*/ 14796 w 19998"/>
                <a:gd name="connsiteY465" fmla="*/ 2218 h 19998"/>
                <a:gd name="connsiteX466" fmla="*/ 14756 w 19998"/>
                <a:gd name="connsiteY466" fmla="*/ 2195 h 19998"/>
                <a:gd name="connsiteX467" fmla="*/ 14732 w 19998"/>
                <a:gd name="connsiteY467" fmla="*/ 2218 h 19998"/>
                <a:gd name="connsiteX468" fmla="*/ 14756 w 19998"/>
                <a:gd name="connsiteY468" fmla="*/ 2237 h 19998"/>
                <a:gd name="connsiteX469" fmla="*/ 14732 w 19998"/>
                <a:gd name="connsiteY469" fmla="*/ 2275 h 19998"/>
                <a:gd name="connsiteX470" fmla="*/ 14715 w 19998"/>
                <a:gd name="connsiteY470" fmla="*/ 2275 h 19998"/>
                <a:gd name="connsiteX471" fmla="*/ 14756 w 19998"/>
                <a:gd name="connsiteY471" fmla="*/ 2341 h 19998"/>
                <a:gd name="connsiteX472" fmla="*/ 14675 w 19998"/>
                <a:gd name="connsiteY472" fmla="*/ 2519 h 19998"/>
                <a:gd name="connsiteX473" fmla="*/ 14815 w 19998"/>
                <a:gd name="connsiteY473" fmla="*/ 2622 h 19998"/>
                <a:gd name="connsiteX474" fmla="*/ 14796 w 19998"/>
                <a:gd name="connsiteY474" fmla="*/ 2904 h 19998"/>
                <a:gd name="connsiteX475" fmla="*/ 14918 w 19998"/>
                <a:gd name="connsiteY475" fmla="*/ 2904 h 19998"/>
                <a:gd name="connsiteX476" fmla="*/ 14918 w 19998"/>
                <a:gd name="connsiteY476" fmla="*/ 2867 h 19998"/>
                <a:gd name="connsiteX477" fmla="*/ 15001 w 19998"/>
                <a:gd name="connsiteY477" fmla="*/ 2888 h 19998"/>
                <a:gd name="connsiteX478" fmla="*/ 15230 w 19998"/>
                <a:gd name="connsiteY478" fmla="*/ 3074 h 19998"/>
                <a:gd name="connsiteX479" fmla="*/ 15249 w 19998"/>
                <a:gd name="connsiteY479" fmla="*/ 3050 h 19998"/>
                <a:gd name="connsiteX480" fmla="*/ 15249 w 19998"/>
                <a:gd name="connsiteY480" fmla="*/ 3114 h 19998"/>
                <a:gd name="connsiteX481" fmla="*/ 15330 w 19998"/>
                <a:gd name="connsiteY481" fmla="*/ 3114 h 19998"/>
                <a:gd name="connsiteX482" fmla="*/ 15418 w 19998"/>
                <a:gd name="connsiteY482" fmla="*/ 3114 h 19998"/>
                <a:gd name="connsiteX483" fmla="*/ 15499 w 19998"/>
                <a:gd name="connsiteY483" fmla="*/ 3196 h 19998"/>
                <a:gd name="connsiteX484" fmla="*/ 15475 w 19998"/>
                <a:gd name="connsiteY484" fmla="*/ 3252 h 19998"/>
                <a:gd name="connsiteX485" fmla="*/ 15499 w 19998"/>
                <a:gd name="connsiteY485" fmla="*/ 3295 h 19998"/>
                <a:gd name="connsiteX486" fmla="*/ 15499 w 19998"/>
                <a:gd name="connsiteY486" fmla="*/ 3276 h 19998"/>
                <a:gd name="connsiteX487" fmla="*/ 15599 w 19998"/>
                <a:gd name="connsiteY487" fmla="*/ 3276 h 19998"/>
                <a:gd name="connsiteX488" fmla="*/ 15704 w 19998"/>
                <a:gd name="connsiteY488" fmla="*/ 3374 h 19998"/>
                <a:gd name="connsiteX489" fmla="*/ 15682 w 19998"/>
                <a:gd name="connsiteY489" fmla="*/ 3414 h 19998"/>
                <a:gd name="connsiteX490" fmla="*/ 15723 w 19998"/>
                <a:gd name="connsiteY490" fmla="*/ 3478 h 19998"/>
                <a:gd name="connsiteX491" fmla="*/ 15704 w 19998"/>
                <a:gd name="connsiteY491" fmla="*/ 3497 h 19998"/>
                <a:gd name="connsiteX492" fmla="*/ 15747 w 19998"/>
                <a:gd name="connsiteY492" fmla="*/ 3534 h 19998"/>
                <a:gd name="connsiteX493" fmla="*/ 15747 w 19998"/>
                <a:gd name="connsiteY493" fmla="*/ 3518 h 19998"/>
                <a:gd name="connsiteX494" fmla="*/ 15935 w 19998"/>
                <a:gd name="connsiteY494" fmla="*/ 3478 h 19998"/>
                <a:gd name="connsiteX495" fmla="*/ 15935 w 19998"/>
                <a:gd name="connsiteY495" fmla="*/ 3518 h 19998"/>
                <a:gd name="connsiteX496" fmla="*/ 15951 w 19998"/>
                <a:gd name="connsiteY496" fmla="*/ 3518 h 19998"/>
                <a:gd name="connsiteX497" fmla="*/ 15992 w 19998"/>
                <a:gd name="connsiteY497" fmla="*/ 3414 h 19998"/>
                <a:gd name="connsiteX498" fmla="*/ 16156 w 19998"/>
                <a:gd name="connsiteY498" fmla="*/ 3414 h 19998"/>
                <a:gd name="connsiteX499" fmla="*/ 16156 w 19998"/>
                <a:gd name="connsiteY499" fmla="*/ 3374 h 19998"/>
                <a:gd name="connsiteX500" fmla="*/ 16302 w 19998"/>
                <a:gd name="connsiteY500" fmla="*/ 3436 h 19998"/>
                <a:gd name="connsiteX501" fmla="*/ 16285 w 19998"/>
                <a:gd name="connsiteY501" fmla="*/ 3454 h 19998"/>
                <a:gd name="connsiteX502" fmla="*/ 16366 w 19998"/>
                <a:gd name="connsiteY502" fmla="*/ 3518 h 19998"/>
                <a:gd name="connsiteX503" fmla="*/ 16490 w 19998"/>
                <a:gd name="connsiteY503" fmla="*/ 3518 h 19998"/>
                <a:gd name="connsiteX504" fmla="*/ 16506 w 19998"/>
                <a:gd name="connsiteY504" fmla="*/ 3600 h 19998"/>
                <a:gd name="connsiteX505" fmla="*/ 16590 w 19998"/>
                <a:gd name="connsiteY505" fmla="*/ 3624 h 19998"/>
                <a:gd name="connsiteX506" fmla="*/ 16611 w 19998"/>
                <a:gd name="connsiteY506" fmla="*/ 3581 h 19998"/>
                <a:gd name="connsiteX507" fmla="*/ 16694 w 19998"/>
                <a:gd name="connsiteY507" fmla="*/ 3600 h 19998"/>
                <a:gd name="connsiteX508" fmla="*/ 16694 w 19998"/>
                <a:gd name="connsiteY508" fmla="*/ 3560 h 19998"/>
                <a:gd name="connsiteX509" fmla="*/ 16716 w 19998"/>
                <a:gd name="connsiteY509" fmla="*/ 3560 h 19998"/>
                <a:gd name="connsiteX510" fmla="*/ 16716 w 19998"/>
                <a:gd name="connsiteY510" fmla="*/ 3518 h 19998"/>
                <a:gd name="connsiteX511" fmla="*/ 16759 w 19998"/>
                <a:gd name="connsiteY511" fmla="*/ 3497 h 19998"/>
                <a:gd name="connsiteX512" fmla="*/ 16759 w 19998"/>
                <a:gd name="connsiteY512" fmla="*/ 3478 h 19998"/>
                <a:gd name="connsiteX513" fmla="*/ 16940 w 19998"/>
                <a:gd name="connsiteY513" fmla="*/ 3478 h 19998"/>
                <a:gd name="connsiteX514" fmla="*/ 17085 w 19998"/>
                <a:gd name="connsiteY514" fmla="*/ 3560 h 19998"/>
                <a:gd name="connsiteX515" fmla="*/ 17085 w 19998"/>
                <a:gd name="connsiteY515" fmla="*/ 3534 h 19998"/>
                <a:gd name="connsiteX516" fmla="*/ 17192 w 19998"/>
                <a:gd name="connsiteY516" fmla="*/ 3518 h 19998"/>
                <a:gd name="connsiteX517" fmla="*/ 17192 w 19998"/>
                <a:gd name="connsiteY517" fmla="*/ 3534 h 19998"/>
                <a:gd name="connsiteX518" fmla="*/ 17373 w 19998"/>
                <a:gd name="connsiteY518" fmla="*/ 3640 h 19998"/>
                <a:gd name="connsiteX519" fmla="*/ 17354 w 19998"/>
                <a:gd name="connsiteY519" fmla="*/ 3663 h 19998"/>
                <a:gd name="connsiteX520" fmla="*/ 17437 w 19998"/>
                <a:gd name="connsiteY520" fmla="*/ 3783 h 19998"/>
                <a:gd name="connsiteX521" fmla="*/ 17397 w 19998"/>
                <a:gd name="connsiteY521" fmla="*/ 3783 h 19998"/>
                <a:gd name="connsiteX522" fmla="*/ 17414 w 19998"/>
                <a:gd name="connsiteY522" fmla="*/ 3826 h 19998"/>
                <a:gd name="connsiteX523" fmla="*/ 17437 w 19998"/>
                <a:gd name="connsiteY523" fmla="*/ 3826 h 19998"/>
                <a:gd name="connsiteX524" fmla="*/ 17602 w 19998"/>
                <a:gd name="connsiteY524" fmla="*/ 4028 h 19998"/>
                <a:gd name="connsiteX525" fmla="*/ 17623 w 19998"/>
                <a:gd name="connsiteY525" fmla="*/ 4091 h 19998"/>
                <a:gd name="connsiteX526" fmla="*/ 17642 w 19998"/>
                <a:gd name="connsiteY526" fmla="*/ 4091 h 19998"/>
                <a:gd name="connsiteX527" fmla="*/ 17683 w 19998"/>
                <a:gd name="connsiteY527" fmla="*/ 4211 h 19998"/>
                <a:gd name="connsiteX528" fmla="*/ 17849 w 19998"/>
                <a:gd name="connsiteY528" fmla="*/ 4211 h 19998"/>
                <a:gd name="connsiteX529" fmla="*/ 17849 w 19998"/>
                <a:gd name="connsiteY529" fmla="*/ 4171 h 19998"/>
                <a:gd name="connsiteX530" fmla="*/ 17871 w 19998"/>
                <a:gd name="connsiteY530" fmla="*/ 4171 h 19998"/>
                <a:gd name="connsiteX531" fmla="*/ 17830 w 19998"/>
                <a:gd name="connsiteY531" fmla="*/ 4091 h 19998"/>
                <a:gd name="connsiteX532" fmla="*/ 17871 w 19998"/>
                <a:gd name="connsiteY532" fmla="*/ 4065 h 19998"/>
                <a:gd name="connsiteX533" fmla="*/ 17935 w 19998"/>
                <a:gd name="connsiteY533" fmla="*/ 4091 h 19998"/>
                <a:gd name="connsiteX534" fmla="*/ 17976 w 19998"/>
                <a:gd name="connsiteY534" fmla="*/ 4065 h 19998"/>
                <a:gd name="connsiteX535" fmla="*/ 18019 w 19998"/>
                <a:gd name="connsiteY535" fmla="*/ 4091 h 19998"/>
                <a:gd name="connsiteX536" fmla="*/ 18140 w 19998"/>
                <a:gd name="connsiteY536" fmla="*/ 4131 h 19998"/>
                <a:gd name="connsiteX537" fmla="*/ 18183 w 19998"/>
                <a:gd name="connsiteY537" fmla="*/ 4293 h 19998"/>
                <a:gd name="connsiteX538" fmla="*/ 18200 w 19998"/>
                <a:gd name="connsiteY538" fmla="*/ 4293 h 19998"/>
                <a:gd name="connsiteX539" fmla="*/ 18223 w 19998"/>
                <a:gd name="connsiteY539" fmla="*/ 4211 h 19998"/>
                <a:gd name="connsiteX540" fmla="*/ 18240 w 19998"/>
                <a:gd name="connsiteY540" fmla="*/ 4211 h 19998"/>
                <a:gd name="connsiteX541" fmla="*/ 18240 w 19998"/>
                <a:gd name="connsiteY541" fmla="*/ 4230 h 19998"/>
                <a:gd name="connsiteX542" fmla="*/ 18281 w 19998"/>
                <a:gd name="connsiteY542" fmla="*/ 4230 h 19998"/>
                <a:gd name="connsiteX543" fmla="*/ 18328 w 19998"/>
                <a:gd name="connsiteY543" fmla="*/ 4270 h 19998"/>
                <a:gd name="connsiteX544" fmla="*/ 18369 w 19998"/>
                <a:gd name="connsiteY544" fmla="*/ 4253 h 19998"/>
                <a:gd name="connsiteX545" fmla="*/ 18388 w 19998"/>
                <a:gd name="connsiteY545" fmla="*/ 4270 h 19998"/>
                <a:gd name="connsiteX546" fmla="*/ 18531 w 19998"/>
                <a:gd name="connsiteY546" fmla="*/ 4253 h 19998"/>
                <a:gd name="connsiteX547" fmla="*/ 18531 w 19998"/>
                <a:gd name="connsiteY547" fmla="*/ 4270 h 19998"/>
                <a:gd name="connsiteX548" fmla="*/ 18631 w 19998"/>
                <a:gd name="connsiteY548" fmla="*/ 4211 h 19998"/>
                <a:gd name="connsiteX549" fmla="*/ 18631 w 19998"/>
                <a:gd name="connsiteY549" fmla="*/ 4131 h 19998"/>
                <a:gd name="connsiteX550" fmla="*/ 18762 w 19998"/>
                <a:gd name="connsiteY550" fmla="*/ 4108 h 19998"/>
                <a:gd name="connsiteX551" fmla="*/ 18778 w 19998"/>
                <a:gd name="connsiteY551" fmla="*/ 4148 h 19998"/>
                <a:gd name="connsiteX552" fmla="*/ 18821 w 19998"/>
                <a:gd name="connsiteY552" fmla="*/ 4131 h 19998"/>
                <a:gd name="connsiteX553" fmla="*/ 18943 w 19998"/>
                <a:gd name="connsiteY553" fmla="*/ 4333 h 19998"/>
                <a:gd name="connsiteX554" fmla="*/ 19047 w 19998"/>
                <a:gd name="connsiteY554" fmla="*/ 4333 h 19998"/>
                <a:gd name="connsiteX555" fmla="*/ 19064 w 19998"/>
                <a:gd name="connsiteY555" fmla="*/ 4392 h 19998"/>
                <a:gd name="connsiteX556" fmla="*/ 19152 w 19998"/>
                <a:gd name="connsiteY556" fmla="*/ 4392 h 19998"/>
                <a:gd name="connsiteX557" fmla="*/ 19152 w 19998"/>
                <a:gd name="connsiteY557" fmla="*/ 4373 h 19998"/>
                <a:gd name="connsiteX558" fmla="*/ 19212 w 19998"/>
                <a:gd name="connsiteY558" fmla="*/ 4373 h 19998"/>
                <a:gd name="connsiteX559" fmla="*/ 19212 w 19998"/>
                <a:gd name="connsiteY559" fmla="*/ 4392 h 19998"/>
                <a:gd name="connsiteX560" fmla="*/ 19317 w 19998"/>
                <a:gd name="connsiteY560" fmla="*/ 4333 h 19998"/>
                <a:gd name="connsiteX561" fmla="*/ 19417 w 19998"/>
                <a:gd name="connsiteY561" fmla="*/ 4392 h 19998"/>
                <a:gd name="connsiteX562" fmla="*/ 19443 w 19998"/>
                <a:gd name="connsiteY562" fmla="*/ 4373 h 19998"/>
                <a:gd name="connsiteX563" fmla="*/ 19500 w 19998"/>
                <a:gd name="connsiteY563" fmla="*/ 4373 h 19998"/>
                <a:gd name="connsiteX564" fmla="*/ 19521 w 19998"/>
                <a:gd name="connsiteY564" fmla="*/ 4352 h 19998"/>
                <a:gd name="connsiteX565" fmla="*/ 19998 w 19998"/>
                <a:gd name="connsiteY565" fmla="*/ 4512 h 19998"/>
                <a:gd name="connsiteX566" fmla="*/ 19750 w 19998"/>
                <a:gd name="connsiteY566" fmla="*/ 4939 h 19998"/>
                <a:gd name="connsiteX567" fmla="*/ 19712 w 19998"/>
                <a:gd name="connsiteY567" fmla="*/ 4939 h 19998"/>
                <a:gd name="connsiteX568" fmla="*/ 19686 w 19998"/>
                <a:gd name="connsiteY568" fmla="*/ 5003 h 19998"/>
                <a:gd name="connsiteX569" fmla="*/ 19645 w 19998"/>
                <a:gd name="connsiteY569" fmla="*/ 5003 h 19998"/>
                <a:gd name="connsiteX570" fmla="*/ 19131 w 19998"/>
                <a:gd name="connsiteY570" fmla="*/ 6512 h 19998"/>
                <a:gd name="connsiteX571" fmla="*/ 19236 w 19998"/>
                <a:gd name="connsiteY571" fmla="*/ 7750 h 19998"/>
                <a:gd name="connsiteX572" fmla="*/ 19212 w 19998"/>
                <a:gd name="connsiteY572" fmla="*/ 7750 h 19998"/>
                <a:gd name="connsiteX573" fmla="*/ 19090 w 19998"/>
                <a:gd name="connsiteY573" fmla="*/ 7870 h 19998"/>
                <a:gd name="connsiteX574" fmla="*/ 19152 w 19998"/>
                <a:gd name="connsiteY574" fmla="*/ 7853 h 19998"/>
                <a:gd name="connsiteX575" fmla="*/ 19064 w 19998"/>
                <a:gd name="connsiteY575" fmla="*/ 7973 h 19998"/>
                <a:gd name="connsiteX576" fmla="*/ 18983 w 19998"/>
                <a:gd name="connsiteY576" fmla="*/ 7973 h 19998"/>
                <a:gd name="connsiteX577" fmla="*/ 18714 w 19998"/>
                <a:gd name="connsiteY577" fmla="*/ 8135 h 19998"/>
                <a:gd name="connsiteX578" fmla="*/ 18695 w 19998"/>
                <a:gd name="connsiteY578" fmla="*/ 8093 h 19998"/>
                <a:gd name="connsiteX579" fmla="*/ 18614 w 19998"/>
                <a:gd name="connsiteY579" fmla="*/ 7997 h 19998"/>
                <a:gd name="connsiteX580" fmla="*/ 18304 w 19998"/>
                <a:gd name="connsiteY58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60 w 19998"/>
                <a:gd name="connsiteY177" fmla="*/ 19650 h 19998"/>
                <a:gd name="connsiteX178" fmla="*/ 12443 w 19998"/>
                <a:gd name="connsiteY178" fmla="*/ 19749 h 19998"/>
                <a:gd name="connsiteX179" fmla="*/ 12279 w 19998"/>
                <a:gd name="connsiteY179" fmla="*/ 19772 h 19998"/>
                <a:gd name="connsiteX180" fmla="*/ 12215 w 19998"/>
                <a:gd name="connsiteY180" fmla="*/ 19669 h 19998"/>
                <a:gd name="connsiteX181" fmla="*/ 12158 w 19998"/>
                <a:gd name="connsiteY181" fmla="*/ 19690 h 19998"/>
                <a:gd name="connsiteX182" fmla="*/ 12010 w 19998"/>
                <a:gd name="connsiteY182" fmla="*/ 19669 h 19998"/>
                <a:gd name="connsiteX183" fmla="*/ 12010 w 19998"/>
                <a:gd name="connsiteY183" fmla="*/ 19706 h 19998"/>
                <a:gd name="connsiteX184" fmla="*/ 11927 w 19998"/>
                <a:gd name="connsiteY184" fmla="*/ 19690 h 19998"/>
                <a:gd name="connsiteX185" fmla="*/ 11741 w 19998"/>
                <a:gd name="connsiteY185" fmla="*/ 19810 h 19998"/>
                <a:gd name="connsiteX186" fmla="*/ 11577 w 19998"/>
                <a:gd name="connsiteY186" fmla="*/ 19810 h 19998"/>
                <a:gd name="connsiteX187" fmla="*/ 11577 w 19998"/>
                <a:gd name="connsiteY187" fmla="*/ 19875 h 19998"/>
                <a:gd name="connsiteX188" fmla="*/ 11388 w 19998"/>
                <a:gd name="connsiteY188" fmla="*/ 19934 h 19998"/>
                <a:gd name="connsiteX189" fmla="*/ 11348 w 19998"/>
                <a:gd name="connsiteY189" fmla="*/ 19998 h 19998"/>
                <a:gd name="connsiteX190" fmla="*/ 10645 w 19998"/>
                <a:gd name="connsiteY190" fmla="*/ 19810 h 19998"/>
                <a:gd name="connsiteX191" fmla="*/ 10441 w 19998"/>
                <a:gd name="connsiteY191" fmla="*/ 19955 h 19998"/>
                <a:gd name="connsiteX192" fmla="*/ 10295 w 19998"/>
                <a:gd name="connsiteY192" fmla="*/ 19732 h 19998"/>
                <a:gd name="connsiteX193" fmla="*/ 9964 w 19998"/>
                <a:gd name="connsiteY193" fmla="*/ 19626 h 19998"/>
                <a:gd name="connsiteX194" fmla="*/ 9990 w 19998"/>
                <a:gd name="connsiteY194" fmla="*/ 19467 h 19998"/>
                <a:gd name="connsiteX195" fmla="*/ 9533 w 19998"/>
                <a:gd name="connsiteY195" fmla="*/ 19262 h 19998"/>
                <a:gd name="connsiteX196" fmla="*/ 9452 w 19998"/>
                <a:gd name="connsiteY196" fmla="*/ 19368 h 19998"/>
                <a:gd name="connsiteX197" fmla="*/ 9288 w 19998"/>
                <a:gd name="connsiteY197" fmla="*/ 19076 h 19998"/>
                <a:gd name="connsiteX198" fmla="*/ 8935 w 19998"/>
                <a:gd name="connsiteY198" fmla="*/ 19076 h 19998"/>
                <a:gd name="connsiteX199" fmla="*/ 8478 w 19998"/>
                <a:gd name="connsiteY199" fmla="*/ 18837 h 19998"/>
                <a:gd name="connsiteX200" fmla="*/ 8357 w 19998"/>
                <a:gd name="connsiteY200" fmla="*/ 18820 h 19998"/>
                <a:gd name="connsiteX201" fmla="*/ 8169 w 19998"/>
                <a:gd name="connsiteY201" fmla="*/ 18773 h 19998"/>
                <a:gd name="connsiteX202" fmla="*/ 8128 w 19998"/>
                <a:gd name="connsiteY202" fmla="*/ 18820 h 19998"/>
                <a:gd name="connsiteX203" fmla="*/ 8128 w 19998"/>
                <a:gd name="connsiteY203" fmla="*/ 18957 h 19998"/>
                <a:gd name="connsiteX204" fmla="*/ 8150 w 19998"/>
                <a:gd name="connsiteY204" fmla="*/ 19142 h 19998"/>
                <a:gd name="connsiteX205" fmla="*/ 8007 w 19998"/>
                <a:gd name="connsiteY205" fmla="*/ 19119 h 19998"/>
                <a:gd name="connsiteX206" fmla="*/ 7676 w 19998"/>
                <a:gd name="connsiteY206" fmla="*/ 19119 h 19998"/>
                <a:gd name="connsiteX207" fmla="*/ 7511 w 19998"/>
                <a:gd name="connsiteY207" fmla="*/ 19159 h 19998"/>
                <a:gd name="connsiteX208" fmla="*/ 6892 w 19998"/>
                <a:gd name="connsiteY208" fmla="*/ 19102 h 19998"/>
                <a:gd name="connsiteX209" fmla="*/ 6730 w 19998"/>
                <a:gd name="connsiteY209" fmla="*/ 18877 h 19998"/>
                <a:gd name="connsiteX210" fmla="*/ 6599 w 19998"/>
                <a:gd name="connsiteY210" fmla="*/ 18837 h 19998"/>
                <a:gd name="connsiteX211" fmla="*/ 6478 w 19998"/>
                <a:gd name="connsiteY211" fmla="*/ 18731 h 19998"/>
                <a:gd name="connsiteX212" fmla="*/ 6254 w 19998"/>
                <a:gd name="connsiteY212" fmla="*/ 18858 h 19998"/>
                <a:gd name="connsiteX213" fmla="*/ 6149 w 19998"/>
                <a:gd name="connsiteY213" fmla="*/ 18773 h 19998"/>
                <a:gd name="connsiteX214" fmla="*/ 6066 w 19998"/>
                <a:gd name="connsiteY214" fmla="*/ 18877 h 19998"/>
                <a:gd name="connsiteX215" fmla="*/ 5861 w 19998"/>
                <a:gd name="connsiteY215" fmla="*/ 18632 h 19998"/>
                <a:gd name="connsiteX216" fmla="*/ 5732 w 19998"/>
                <a:gd name="connsiteY216" fmla="*/ 18447 h 19998"/>
                <a:gd name="connsiteX217" fmla="*/ 5075 w 19998"/>
                <a:gd name="connsiteY217" fmla="*/ 18310 h 19998"/>
                <a:gd name="connsiteX218" fmla="*/ 4806 w 19998"/>
                <a:gd name="connsiteY218" fmla="*/ 18165 h 19998"/>
                <a:gd name="connsiteX219" fmla="*/ 4725 w 19998"/>
                <a:gd name="connsiteY219" fmla="*/ 18247 h 19998"/>
                <a:gd name="connsiteX220" fmla="*/ 4515 w 19998"/>
                <a:gd name="connsiteY220" fmla="*/ 18101 h 19998"/>
                <a:gd name="connsiteX221" fmla="*/ 4684 w 19998"/>
                <a:gd name="connsiteY221" fmla="*/ 17737 h 19998"/>
                <a:gd name="connsiteX222" fmla="*/ 4415 w 19998"/>
                <a:gd name="connsiteY222" fmla="*/ 17634 h 19998"/>
                <a:gd name="connsiteX223" fmla="*/ 4294 w 19998"/>
                <a:gd name="connsiteY223" fmla="*/ 17594 h 19998"/>
                <a:gd name="connsiteX224" fmla="*/ 4103 w 19998"/>
                <a:gd name="connsiteY224" fmla="*/ 17617 h 19998"/>
                <a:gd name="connsiteX225" fmla="*/ 4063 w 19998"/>
                <a:gd name="connsiteY225" fmla="*/ 17495 h 19998"/>
                <a:gd name="connsiteX226" fmla="*/ 4025 w 19998"/>
                <a:gd name="connsiteY226" fmla="*/ 17432 h 19998"/>
                <a:gd name="connsiteX227" fmla="*/ 4251 w 19998"/>
                <a:gd name="connsiteY227" fmla="*/ 17389 h 19998"/>
                <a:gd name="connsiteX228" fmla="*/ 4251 w 19998"/>
                <a:gd name="connsiteY228" fmla="*/ 17373 h 19998"/>
                <a:gd name="connsiteX229" fmla="*/ 4499 w 19998"/>
                <a:gd name="connsiteY229" fmla="*/ 17084 h 19998"/>
                <a:gd name="connsiteX230" fmla="*/ 5037 w 19998"/>
                <a:gd name="connsiteY230" fmla="*/ 14969 h 19998"/>
                <a:gd name="connsiteX231" fmla="*/ 5011 w 19998"/>
                <a:gd name="connsiteY231" fmla="*/ 14767 h 19998"/>
                <a:gd name="connsiteX232" fmla="*/ 5218 w 19998"/>
                <a:gd name="connsiteY232" fmla="*/ 14525 h 19998"/>
                <a:gd name="connsiteX233" fmla="*/ 5427 w 19998"/>
                <a:gd name="connsiteY233" fmla="*/ 14583 h 19998"/>
                <a:gd name="connsiteX234" fmla="*/ 5444 w 19998"/>
                <a:gd name="connsiteY234" fmla="*/ 14525 h 19998"/>
                <a:gd name="connsiteX235" fmla="*/ 5387 w 19998"/>
                <a:gd name="connsiteY235" fmla="*/ 14464 h 19998"/>
                <a:gd name="connsiteX236" fmla="*/ 5427 w 19998"/>
                <a:gd name="connsiteY236" fmla="*/ 14485 h 19998"/>
                <a:gd name="connsiteX237" fmla="*/ 5427 w 19998"/>
                <a:gd name="connsiteY237" fmla="*/ 14464 h 19998"/>
                <a:gd name="connsiteX238" fmla="*/ 5218 w 19998"/>
                <a:gd name="connsiteY238" fmla="*/ 14318 h 19998"/>
                <a:gd name="connsiteX239" fmla="*/ 5075 w 19998"/>
                <a:gd name="connsiteY239" fmla="*/ 14647 h 19998"/>
                <a:gd name="connsiteX240" fmla="*/ 5037 w 19998"/>
                <a:gd name="connsiteY240" fmla="*/ 14623 h 19998"/>
                <a:gd name="connsiteX241" fmla="*/ 5427 w 19998"/>
                <a:gd name="connsiteY241" fmla="*/ 12509 h 19998"/>
                <a:gd name="connsiteX242" fmla="*/ 5470 w 19998"/>
                <a:gd name="connsiteY242" fmla="*/ 12492 h 19998"/>
                <a:gd name="connsiteX243" fmla="*/ 5511 w 19998"/>
                <a:gd name="connsiteY243" fmla="*/ 12548 h 19998"/>
                <a:gd name="connsiteX244" fmla="*/ 5961 w 19998"/>
                <a:gd name="connsiteY244" fmla="*/ 13284 h 19998"/>
                <a:gd name="connsiteX245" fmla="*/ 6352 w 19998"/>
                <a:gd name="connsiteY245" fmla="*/ 14017 h 19998"/>
                <a:gd name="connsiteX246" fmla="*/ 6352 w 19998"/>
                <a:gd name="connsiteY246" fmla="*/ 13808 h 19998"/>
                <a:gd name="connsiteX247" fmla="*/ 6001 w 19998"/>
                <a:gd name="connsiteY247" fmla="*/ 13058 h 19998"/>
                <a:gd name="connsiteX248" fmla="*/ 5675 w 19998"/>
                <a:gd name="connsiteY248" fmla="*/ 12532 h 19998"/>
                <a:gd name="connsiteX249" fmla="*/ 5551 w 19998"/>
                <a:gd name="connsiteY249" fmla="*/ 12410 h 19998"/>
                <a:gd name="connsiteX250" fmla="*/ 5258 w 19998"/>
                <a:gd name="connsiteY250" fmla="*/ 12227 h 19998"/>
                <a:gd name="connsiteX251" fmla="*/ 5242 w 19998"/>
                <a:gd name="connsiteY251" fmla="*/ 12243 h 19998"/>
                <a:gd name="connsiteX252" fmla="*/ 5175 w 19998"/>
                <a:gd name="connsiteY252" fmla="*/ 11961 h 19998"/>
                <a:gd name="connsiteX253" fmla="*/ 5363 w 19998"/>
                <a:gd name="connsiteY253" fmla="*/ 11961 h 19998"/>
                <a:gd name="connsiteX254" fmla="*/ 5487 w 19998"/>
                <a:gd name="connsiteY254" fmla="*/ 11653 h 19998"/>
                <a:gd name="connsiteX255" fmla="*/ 5470 w 19998"/>
                <a:gd name="connsiteY255" fmla="*/ 11653 h 19998"/>
                <a:gd name="connsiteX256" fmla="*/ 5470 w 19998"/>
                <a:gd name="connsiteY256" fmla="*/ 11637 h 19998"/>
                <a:gd name="connsiteX257" fmla="*/ 5444 w 19998"/>
                <a:gd name="connsiteY257" fmla="*/ 11268 h 19998"/>
                <a:gd name="connsiteX258" fmla="*/ 5339 w 19998"/>
                <a:gd name="connsiteY258" fmla="*/ 11146 h 19998"/>
                <a:gd name="connsiteX259" fmla="*/ 5251 w 19998"/>
                <a:gd name="connsiteY259" fmla="*/ 10849 h 19998"/>
                <a:gd name="connsiteX260" fmla="*/ 4784 w 19998"/>
                <a:gd name="connsiteY260" fmla="*/ 10539 h 19998"/>
                <a:gd name="connsiteX261" fmla="*/ 4603 w 19998"/>
                <a:gd name="connsiteY261" fmla="*/ 10497 h 19998"/>
                <a:gd name="connsiteX262" fmla="*/ 4620 w 19998"/>
                <a:gd name="connsiteY262" fmla="*/ 10476 h 19998"/>
                <a:gd name="connsiteX263" fmla="*/ 3877 w 19998"/>
                <a:gd name="connsiteY263" fmla="*/ 9395 h 19998"/>
                <a:gd name="connsiteX264" fmla="*/ 3941 w 19998"/>
                <a:gd name="connsiteY264" fmla="*/ 9353 h 19998"/>
                <a:gd name="connsiteX265" fmla="*/ 3918 w 19998"/>
                <a:gd name="connsiteY265" fmla="*/ 9353 h 19998"/>
                <a:gd name="connsiteX266" fmla="*/ 4168 w 19998"/>
                <a:gd name="connsiteY266" fmla="*/ 9071 h 19998"/>
                <a:gd name="connsiteX267" fmla="*/ 3753 w 19998"/>
                <a:gd name="connsiteY267" fmla="*/ 8829 h 19998"/>
                <a:gd name="connsiteX268" fmla="*/ 3899 w 19998"/>
                <a:gd name="connsiteY268" fmla="*/ 8645 h 19998"/>
                <a:gd name="connsiteX269" fmla="*/ 3899 w 19998"/>
                <a:gd name="connsiteY269" fmla="*/ 8521 h 19998"/>
                <a:gd name="connsiteX270" fmla="*/ 4472 w 19998"/>
                <a:gd name="connsiteY270" fmla="*/ 8666 h 19998"/>
                <a:gd name="connsiteX271" fmla="*/ 3877 w 19998"/>
                <a:gd name="connsiteY271" fmla="*/ 8457 h 19998"/>
                <a:gd name="connsiteX272" fmla="*/ 3689 w 19998"/>
                <a:gd name="connsiteY272" fmla="*/ 8587 h 19998"/>
                <a:gd name="connsiteX273" fmla="*/ 3360 w 19998"/>
                <a:gd name="connsiteY273" fmla="*/ 8401 h 19998"/>
                <a:gd name="connsiteX274" fmla="*/ 3303 w 19998"/>
                <a:gd name="connsiteY274" fmla="*/ 8239 h 19998"/>
                <a:gd name="connsiteX275" fmla="*/ 3465 w 19998"/>
                <a:gd name="connsiteY275" fmla="*/ 8077 h 19998"/>
                <a:gd name="connsiteX276" fmla="*/ 3344 w 19998"/>
                <a:gd name="connsiteY276" fmla="*/ 7910 h 19998"/>
                <a:gd name="connsiteX277" fmla="*/ 2844 w 19998"/>
                <a:gd name="connsiteY277" fmla="*/ 7933 h 19998"/>
                <a:gd name="connsiteX278" fmla="*/ 3115 w 19998"/>
                <a:gd name="connsiteY278" fmla="*/ 7651 h 19998"/>
                <a:gd name="connsiteX279" fmla="*/ 2477 w 19998"/>
                <a:gd name="connsiteY279" fmla="*/ 7750 h 19998"/>
                <a:gd name="connsiteX280" fmla="*/ 2477 w 19998"/>
                <a:gd name="connsiteY280" fmla="*/ 7973 h 19998"/>
                <a:gd name="connsiteX281" fmla="*/ 2127 w 19998"/>
                <a:gd name="connsiteY281" fmla="*/ 7442 h 19998"/>
                <a:gd name="connsiteX282" fmla="*/ 1831 w 19998"/>
                <a:gd name="connsiteY282" fmla="*/ 7261 h 19998"/>
                <a:gd name="connsiteX283" fmla="*/ 1260 w 19998"/>
                <a:gd name="connsiteY283" fmla="*/ 6996 h 19998"/>
                <a:gd name="connsiteX284" fmla="*/ 1276 w 19998"/>
                <a:gd name="connsiteY284" fmla="*/ 6975 h 19998"/>
                <a:gd name="connsiteX285" fmla="*/ 1260 w 19998"/>
                <a:gd name="connsiteY285" fmla="*/ 6958 h 19998"/>
                <a:gd name="connsiteX286" fmla="*/ 1172 w 19998"/>
                <a:gd name="connsiteY286" fmla="*/ 6892 h 19998"/>
                <a:gd name="connsiteX287" fmla="*/ 886 w 19998"/>
                <a:gd name="connsiteY287" fmla="*/ 6975 h 19998"/>
                <a:gd name="connsiteX288" fmla="*/ 679 w 19998"/>
                <a:gd name="connsiteY288" fmla="*/ 7099 h 19998"/>
                <a:gd name="connsiteX289" fmla="*/ 533 w 19998"/>
                <a:gd name="connsiteY289" fmla="*/ 7078 h 19998"/>
                <a:gd name="connsiteX290" fmla="*/ 533 w 19998"/>
                <a:gd name="connsiteY290" fmla="*/ 7022 h 19998"/>
                <a:gd name="connsiteX291" fmla="*/ 574 w 19998"/>
                <a:gd name="connsiteY291" fmla="*/ 6996 h 19998"/>
                <a:gd name="connsiteX292" fmla="*/ 305 w 19998"/>
                <a:gd name="connsiteY292" fmla="*/ 6568 h 19998"/>
                <a:gd name="connsiteX293" fmla="*/ 264 w 19998"/>
                <a:gd name="connsiteY293" fmla="*/ 6594 h 19998"/>
                <a:gd name="connsiteX294" fmla="*/ 164 w 19998"/>
                <a:gd name="connsiteY294" fmla="*/ 6528 h 19998"/>
                <a:gd name="connsiteX295" fmla="*/ 0 w 19998"/>
                <a:gd name="connsiteY295" fmla="*/ 6490 h 19998"/>
                <a:gd name="connsiteX296" fmla="*/ 17 w 19998"/>
                <a:gd name="connsiteY296" fmla="*/ 6465 h 19998"/>
                <a:gd name="connsiteX297" fmla="*/ 57 w 19998"/>
                <a:gd name="connsiteY297" fmla="*/ 6465 h 19998"/>
                <a:gd name="connsiteX298" fmla="*/ 695 w 19998"/>
                <a:gd name="connsiteY298" fmla="*/ 6408 h 19998"/>
                <a:gd name="connsiteX299" fmla="*/ 760 w 19998"/>
                <a:gd name="connsiteY299" fmla="*/ 6262 h 19998"/>
                <a:gd name="connsiteX300" fmla="*/ 433 w 19998"/>
                <a:gd name="connsiteY300" fmla="*/ 6084 h 19998"/>
                <a:gd name="connsiteX301" fmla="*/ 348 w 19998"/>
                <a:gd name="connsiteY301" fmla="*/ 6204 h 19998"/>
                <a:gd name="connsiteX302" fmla="*/ 329 w 19998"/>
                <a:gd name="connsiteY302" fmla="*/ 6204 h 19998"/>
                <a:gd name="connsiteX303" fmla="*/ 305 w 19998"/>
                <a:gd name="connsiteY303" fmla="*/ 6060 h 19998"/>
                <a:gd name="connsiteX304" fmla="*/ 348 w 19998"/>
                <a:gd name="connsiteY304" fmla="*/ 6044 h 19998"/>
                <a:gd name="connsiteX305" fmla="*/ 348 w 19998"/>
                <a:gd name="connsiteY305" fmla="*/ 5997 h 19998"/>
                <a:gd name="connsiteX306" fmla="*/ 248 w 19998"/>
                <a:gd name="connsiteY306" fmla="*/ 5997 h 19998"/>
                <a:gd name="connsiteX307" fmla="*/ 221 w 19998"/>
                <a:gd name="connsiteY307" fmla="*/ 5938 h 19998"/>
                <a:gd name="connsiteX308" fmla="*/ 329 w 19998"/>
                <a:gd name="connsiteY308" fmla="*/ 5938 h 19998"/>
                <a:gd name="connsiteX309" fmla="*/ 348 w 19998"/>
                <a:gd name="connsiteY309" fmla="*/ 5818 h 19998"/>
                <a:gd name="connsiteX310" fmla="*/ 391 w 19998"/>
                <a:gd name="connsiteY310" fmla="*/ 5818 h 19998"/>
                <a:gd name="connsiteX311" fmla="*/ 369 w 19998"/>
                <a:gd name="connsiteY311" fmla="*/ 5917 h 19998"/>
                <a:gd name="connsiteX312" fmla="*/ 433 w 19998"/>
                <a:gd name="connsiteY312" fmla="*/ 5877 h 19998"/>
                <a:gd name="connsiteX313" fmla="*/ 433 w 19998"/>
                <a:gd name="connsiteY313" fmla="*/ 5898 h 19998"/>
                <a:gd name="connsiteX314" fmla="*/ 410 w 19998"/>
                <a:gd name="connsiteY314" fmla="*/ 5917 h 19998"/>
                <a:gd name="connsiteX315" fmla="*/ 555 w 19998"/>
                <a:gd name="connsiteY315" fmla="*/ 5938 h 19998"/>
                <a:gd name="connsiteX316" fmla="*/ 555 w 19998"/>
                <a:gd name="connsiteY316" fmla="*/ 5955 h 19998"/>
                <a:gd name="connsiteX317" fmla="*/ 738 w 19998"/>
                <a:gd name="connsiteY317" fmla="*/ 5938 h 19998"/>
                <a:gd name="connsiteX318" fmla="*/ 695 w 19998"/>
                <a:gd name="connsiteY318" fmla="*/ 5835 h 19998"/>
                <a:gd name="connsiteX319" fmla="*/ 655 w 19998"/>
                <a:gd name="connsiteY319" fmla="*/ 5835 h 19998"/>
                <a:gd name="connsiteX320" fmla="*/ 598 w 19998"/>
                <a:gd name="connsiteY320" fmla="*/ 5736 h 19998"/>
                <a:gd name="connsiteX321" fmla="*/ 141 w 19998"/>
                <a:gd name="connsiteY321" fmla="*/ 5778 h 19998"/>
                <a:gd name="connsiteX322" fmla="*/ 141 w 19998"/>
                <a:gd name="connsiteY322" fmla="*/ 5795 h 19998"/>
                <a:gd name="connsiteX323" fmla="*/ 17 w 19998"/>
                <a:gd name="connsiteY323" fmla="*/ 5818 h 19998"/>
                <a:gd name="connsiteX324" fmla="*/ 141 w 19998"/>
                <a:gd name="connsiteY324" fmla="*/ 5287 h 19998"/>
                <a:gd name="connsiteX325" fmla="*/ 181 w 19998"/>
                <a:gd name="connsiteY325" fmla="*/ 5268 h 19998"/>
                <a:gd name="connsiteX326" fmla="*/ 348 w 19998"/>
                <a:gd name="connsiteY326" fmla="*/ 5247 h 19998"/>
                <a:gd name="connsiteX327" fmla="*/ 450 w 19998"/>
                <a:gd name="connsiteY327" fmla="*/ 5149 h 19998"/>
                <a:gd name="connsiteX328" fmla="*/ 617 w 19998"/>
                <a:gd name="connsiteY328" fmla="*/ 5149 h 19998"/>
                <a:gd name="connsiteX329" fmla="*/ 803 w 19998"/>
                <a:gd name="connsiteY329" fmla="*/ 5085 h 19998"/>
                <a:gd name="connsiteX330" fmla="*/ 826 w 19998"/>
                <a:gd name="connsiteY330" fmla="*/ 5106 h 19998"/>
                <a:gd name="connsiteX331" fmla="*/ 803 w 19998"/>
                <a:gd name="connsiteY331" fmla="*/ 5149 h 19998"/>
                <a:gd name="connsiteX332" fmla="*/ 1276 w 19998"/>
                <a:gd name="connsiteY332" fmla="*/ 5022 h 19998"/>
                <a:gd name="connsiteX333" fmla="*/ 1276 w 19998"/>
                <a:gd name="connsiteY333" fmla="*/ 5003 h 19998"/>
                <a:gd name="connsiteX334" fmla="*/ 1276 w 19998"/>
                <a:gd name="connsiteY334" fmla="*/ 5022 h 19998"/>
                <a:gd name="connsiteX335" fmla="*/ 1298 w 19998"/>
                <a:gd name="connsiteY335" fmla="*/ 5022 h 19998"/>
                <a:gd name="connsiteX336" fmla="*/ 1341 w 19998"/>
                <a:gd name="connsiteY336" fmla="*/ 5165 h 19998"/>
                <a:gd name="connsiteX337" fmla="*/ 1524 w 19998"/>
                <a:gd name="connsiteY337" fmla="*/ 5069 h 19998"/>
                <a:gd name="connsiteX338" fmla="*/ 1562 w 19998"/>
                <a:gd name="connsiteY338" fmla="*/ 5069 h 19998"/>
                <a:gd name="connsiteX339" fmla="*/ 1815 w 19998"/>
                <a:gd name="connsiteY339" fmla="*/ 5125 h 19998"/>
                <a:gd name="connsiteX340" fmla="*/ 1936 w 19998"/>
                <a:gd name="connsiteY340" fmla="*/ 5165 h 19998"/>
                <a:gd name="connsiteX341" fmla="*/ 1936 w 19998"/>
                <a:gd name="connsiteY341" fmla="*/ 5149 h 19998"/>
                <a:gd name="connsiteX342" fmla="*/ 1979 w 19998"/>
                <a:gd name="connsiteY342" fmla="*/ 5003 h 19998"/>
                <a:gd name="connsiteX343" fmla="*/ 1936 w 19998"/>
                <a:gd name="connsiteY343" fmla="*/ 4939 h 19998"/>
                <a:gd name="connsiteX344" fmla="*/ 2103 w 19998"/>
                <a:gd name="connsiteY344" fmla="*/ 4820 h 19998"/>
                <a:gd name="connsiteX345" fmla="*/ 2496 w 19998"/>
                <a:gd name="connsiteY345" fmla="*/ 4777 h 19998"/>
                <a:gd name="connsiteX346" fmla="*/ 2536 w 19998"/>
                <a:gd name="connsiteY346" fmla="*/ 4860 h 19998"/>
                <a:gd name="connsiteX347" fmla="*/ 2722 w 19998"/>
                <a:gd name="connsiteY347" fmla="*/ 4761 h 19998"/>
                <a:gd name="connsiteX348" fmla="*/ 2722 w 19998"/>
                <a:gd name="connsiteY348" fmla="*/ 4900 h 19998"/>
                <a:gd name="connsiteX349" fmla="*/ 2805 w 19998"/>
                <a:gd name="connsiteY349" fmla="*/ 4923 h 19998"/>
                <a:gd name="connsiteX350" fmla="*/ 2970 w 19998"/>
                <a:gd name="connsiteY350" fmla="*/ 5189 h 19998"/>
                <a:gd name="connsiteX351" fmla="*/ 3256 w 19998"/>
                <a:gd name="connsiteY351" fmla="*/ 5673 h 19998"/>
                <a:gd name="connsiteX352" fmla="*/ 3608 w 19998"/>
                <a:gd name="connsiteY352" fmla="*/ 5391 h 19998"/>
                <a:gd name="connsiteX353" fmla="*/ 3860 w 19998"/>
                <a:gd name="connsiteY353" fmla="*/ 5268 h 19998"/>
                <a:gd name="connsiteX354" fmla="*/ 3999 w 19998"/>
                <a:gd name="connsiteY354" fmla="*/ 5534 h 19998"/>
                <a:gd name="connsiteX355" fmla="*/ 4351 w 19998"/>
                <a:gd name="connsiteY355" fmla="*/ 5351 h 19998"/>
                <a:gd name="connsiteX356" fmla="*/ 4580 w 19998"/>
                <a:gd name="connsiteY356" fmla="*/ 5268 h 19998"/>
                <a:gd name="connsiteX357" fmla="*/ 4580 w 19998"/>
                <a:gd name="connsiteY357" fmla="*/ 5471 h 19998"/>
                <a:gd name="connsiteX358" fmla="*/ 4994 w 19998"/>
                <a:gd name="connsiteY358" fmla="*/ 5449 h 19998"/>
                <a:gd name="connsiteX359" fmla="*/ 5323 w 19998"/>
                <a:gd name="connsiteY359" fmla="*/ 5471 h 19998"/>
                <a:gd name="connsiteX360" fmla="*/ 5242 w 19998"/>
                <a:gd name="connsiteY360" fmla="*/ 5407 h 19998"/>
                <a:gd name="connsiteX361" fmla="*/ 4994 w 19998"/>
                <a:gd name="connsiteY361" fmla="*/ 5003 h 19998"/>
                <a:gd name="connsiteX362" fmla="*/ 4970 w 19998"/>
                <a:gd name="connsiteY362" fmla="*/ 5003 h 19998"/>
                <a:gd name="connsiteX363" fmla="*/ 5054 w 19998"/>
                <a:gd name="connsiteY363" fmla="*/ 4618 h 19998"/>
                <a:gd name="connsiteX364" fmla="*/ 5054 w 19998"/>
                <a:gd name="connsiteY364" fmla="*/ 4601 h 19998"/>
                <a:gd name="connsiteX365" fmla="*/ 5037 w 19998"/>
                <a:gd name="connsiteY365" fmla="*/ 4618 h 19998"/>
                <a:gd name="connsiteX366" fmla="*/ 5011 w 19998"/>
                <a:gd name="connsiteY366" fmla="*/ 4131 h 19998"/>
                <a:gd name="connsiteX367" fmla="*/ 4642 w 19998"/>
                <a:gd name="connsiteY367" fmla="*/ 3335 h 19998"/>
                <a:gd name="connsiteX368" fmla="*/ 4663 w 19998"/>
                <a:gd name="connsiteY368" fmla="*/ 3092 h 19998"/>
                <a:gd name="connsiteX369" fmla="*/ 4563 w 19998"/>
                <a:gd name="connsiteY369" fmla="*/ 3050 h 19998"/>
                <a:gd name="connsiteX370" fmla="*/ 4684 w 19998"/>
                <a:gd name="connsiteY370" fmla="*/ 2947 h 19998"/>
                <a:gd name="connsiteX371" fmla="*/ 5242 w 19998"/>
                <a:gd name="connsiteY371" fmla="*/ 3092 h 19998"/>
                <a:gd name="connsiteX372" fmla="*/ 5258 w 19998"/>
                <a:gd name="connsiteY372" fmla="*/ 3029 h 19998"/>
                <a:gd name="connsiteX373" fmla="*/ 5570 w 19998"/>
                <a:gd name="connsiteY373" fmla="*/ 3050 h 19998"/>
                <a:gd name="connsiteX374" fmla="*/ 5632 w 19998"/>
                <a:gd name="connsiteY374" fmla="*/ 3252 h 19998"/>
                <a:gd name="connsiteX375" fmla="*/ 5592 w 19998"/>
                <a:gd name="connsiteY375" fmla="*/ 3252 h 19998"/>
                <a:gd name="connsiteX376" fmla="*/ 5570 w 19998"/>
                <a:gd name="connsiteY376" fmla="*/ 3316 h 19998"/>
                <a:gd name="connsiteX377" fmla="*/ 5511 w 19998"/>
                <a:gd name="connsiteY377" fmla="*/ 3316 h 19998"/>
                <a:gd name="connsiteX378" fmla="*/ 5675 w 19998"/>
                <a:gd name="connsiteY378" fmla="*/ 3800 h 19998"/>
                <a:gd name="connsiteX379" fmla="*/ 5649 w 19998"/>
                <a:gd name="connsiteY379" fmla="*/ 3826 h 19998"/>
                <a:gd name="connsiteX380" fmla="*/ 5732 w 19998"/>
                <a:gd name="connsiteY380" fmla="*/ 3842 h 19998"/>
                <a:gd name="connsiteX381" fmla="*/ 5713 w 19998"/>
                <a:gd name="connsiteY381" fmla="*/ 3842 h 19998"/>
                <a:gd name="connsiteX382" fmla="*/ 5732 w 19998"/>
                <a:gd name="connsiteY382" fmla="*/ 3882 h 19998"/>
                <a:gd name="connsiteX383" fmla="*/ 5775 w 19998"/>
                <a:gd name="connsiteY383" fmla="*/ 3882 h 19998"/>
                <a:gd name="connsiteX384" fmla="*/ 5861 w 19998"/>
                <a:gd name="connsiteY384" fmla="*/ 3762 h 19998"/>
                <a:gd name="connsiteX385" fmla="*/ 6499 w 19998"/>
                <a:gd name="connsiteY385" fmla="*/ 3906 h 19998"/>
                <a:gd name="connsiteX386" fmla="*/ 7611 w 19998"/>
                <a:gd name="connsiteY386" fmla="*/ 3826 h 19998"/>
                <a:gd name="connsiteX387" fmla="*/ 7923 w 19998"/>
                <a:gd name="connsiteY387" fmla="*/ 3722 h 19998"/>
                <a:gd name="connsiteX388" fmla="*/ 8045 w 19998"/>
                <a:gd name="connsiteY388" fmla="*/ 3703 h 19998"/>
                <a:gd name="connsiteX389" fmla="*/ 7611 w 19998"/>
                <a:gd name="connsiteY389" fmla="*/ 3600 h 19998"/>
                <a:gd name="connsiteX390" fmla="*/ 7611 w 19998"/>
                <a:gd name="connsiteY390" fmla="*/ 3581 h 19998"/>
                <a:gd name="connsiteX391" fmla="*/ 7799 w 19998"/>
                <a:gd name="connsiteY391" fmla="*/ 3092 h 19998"/>
                <a:gd name="connsiteX392" fmla="*/ 9574 w 19998"/>
                <a:gd name="connsiteY392" fmla="*/ 2317 h 19998"/>
                <a:gd name="connsiteX393" fmla="*/ 9843 w 19998"/>
                <a:gd name="connsiteY393" fmla="*/ 1993 h 19998"/>
                <a:gd name="connsiteX394" fmla="*/ 9902 w 19998"/>
                <a:gd name="connsiteY394" fmla="*/ 2051 h 19998"/>
                <a:gd name="connsiteX395" fmla="*/ 10031 w 19998"/>
                <a:gd name="connsiteY395" fmla="*/ 2051 h 19998"/>
                <a:gd name="connsiteX396" fmla="*/ 9964 w 19998"/>
                <a:gd name="connsiteY396" fmla="*/ 1972 h 19998"/>
                <a:gd name="connsiteX397" fmla="*/ 9943 w 19998"/>
                <a:gd name="connsiteY397" fmla="*/ 1993 h 19998"/>
                <a:gd name="connsiteX398" fmla="*/ 9843 w 19998"/>
                <a:gd name="connsiteY398" fmla="*/ 1645 h 19998"/>
                <a:gd name="connsiteX399" fmla="*/ 9902 w 19998"/>
                <a:gd name="connsiteY399" fmla="*/ 1645 h 19998"/>
                <a:gd name="connsiteX400" fmla="*/ 9902 w 19998"/>
                <a:gd name="connsiteY400" fmla="*/ 1628 h 19998"/>
                <a:gd name="connsiteX401" fmla="*/ 9902 w 19998"/>
                <a:gd name="connsiteY401" fmla="*/ 1607 h 19998"/>
                <a:gd name="connsiteX402" fmla="*/ 9843 w 19998"/>
                <a:gd name="connsiteY402" fmla="*/ 1542 h 19998"/>
                <a:gd name="connsiteX403" fmla="*/ 9886 w 19998"/>
                <a:gd name="connsiteY403" fmla="*/ 1260 h 19998"/>
                <a:gd name="connsiteX404" fmla="*/ 9926 w 19998"/>
                <a:gd name="connsiteY404" fmla="*/ 1243 h 19998"/>
                <a:gd name="connsiteX405" fmla="*/ 9886 w 19998"/>
                <a:gd name="connsiteY405" fmla="*/ 815 h 19998"/>
                <a:gd name="connsiteX406" fmla="*/ 9902 w 19998"/>
                <a:gd name="connsiteY406" fmla="*/ 815 h 19998"/>
                <a:gd name="connsiteX407" fmla="*/ 9886 w 19998"/>
                <a:gd name="connsiteY407" fmla="*/ 484 h 19998"/>
                <a:gd name="connsiteX408" fmla="*/ 10645 w 19998"/>
                <a:gd name="connsiteY408" fmla="*/ 186 h 19998"/>
                <a:gd name="connsiteX409" fmla="*/ 11307 w 19998"/>
                <a:gd name="connsiteY409" fmla="*/ 0 h 19998"/>
                <a:gd name="connsiteX410" fmla="*/ 11431 w 19998"/>
                <a:gd name="connsiteY410" fmla="*/ 324 h 19998"/>
                <a:gd name="connsiteX411" fmla="*/ 11431 w 19998"/>
                <a:gd name="connsiteY411" fmla="*/ 630 h 19998"/>
                <a:gd name="connsiteX412" fmla="*/ 11577 w 19998"/>
                <a:gd name="connsiteY412" fmla="*/ 630 h 19998"/>
                <a:gd name="connsiteX413" fmla="*/ 11700 w 19998"/>
                <a:gd name="connsiteY413" fmla="*/ 832 h 19998"/>
                <a:gd name="connsiteX414" fmla="*/ 11822 w 19998"/>
                <a:gd name="connsiteY414" fmla="*/ 895 h 19998"/>
                <a:gd name="connsiteX415" fmla="*/ 12158 w 19998"/>
                <a:gd name="connsiteY415" fmla="*/ 670 h 19998"/>
                <a:gd name="connsiteX416" fmla="*/ 12279 w 19998"/>
                <a:gd name="connsiteY416" fmla="*/ 792 h 19998"/>
                <a:gd name="connsiteX417" fmla="*/ 12255 w 19998"/>
                <a:gd name="connsiteY417" fmla="*/ 815 h 19998"/>
                <a:gd name="connsiteX418" fmla="*/ 12360 w 19998"/>
                <a:gd name="connsiteY418" fmla="*/ 895 h 19998"/>
                <a:gd name="connsiteX419" fmla="*/ 12360 w 19998"/>
                <a:gd name="connsiteY419" fmla="*/ 912 h 19998"/>
                <a:gd name="connsiteX420" fmla="*/ 12339 w 19998"/>
                <a:gd name="connsiteY420" fmla="*/ 935 h 19998"/>
                <a:gd name="connsiteX421" fmla="*/ 12548 w 19998"/>
                <a:gd name="connsiteY421" fmla="*/ 1342 h 19998"/>
                <a:gd name="connsiteX422" fmla="*/ 12753 w 19998"/>
                <a:gd name="connsiteY422" fmla="*/ 1260 h 19998"/>
                <a:gd name="connsiteX423" fmla="*/ 12729 w 19998"/>
                <a:gd name="connsiteY423" fmla="*/ 1363 h 19998"/>
                <a:gd name="connsiteX424" fmla="*/ 12834 w 19998"/>
                <a:gd name="connsiteY424" fmla="*/ 1323 h 19998"/>
                <a:gd name="connsiteX425" fmla="*/ 12853 w 19998"/>
                <a:gd name="connsiteY425" fmla="*/ 1342 h 19998"/>
                <a:gd name="connsiteX426" fmla="*/ 12901 w 19998"/>
                <a:gd name="connsiteY426" fmla="*/ 1342 h 19998"/>
                <a:gd name="connsiteX427" fmla="*/ 13039 w 19998"/>
                <a:gd name="connsiteY427" fmla="*/ 1769 h 19998"/>
                <a:gd name="connsiteX428" fmla="*/ 13039 w 19998"/>
                <a:gd name="connsiteY428" fmla="*/ 1751 h 19998"/>
                <a:gd name="connsiteX429" fmla="*/ 13065 w 19998"/>
                <a:gd name="connsiteY429" fmla="*/ 1751 h 19998"/>
                <a:gd name="connsiteX430" fmla="*/ 13082 w 19998"/>
                <a:gd name="connsiteY430" fmla="*/ 1671 h 19998"/>
                <a:gd name="connsiteX431" fmla="*/ 13186 w 19998"/>
                <a:gd name="connsiteY431" fmla="*/ 1645 h 19998"/>
                <a:gd name="connsiteX432" fmla="*/ 13203 w 19998"/>
                <a:gd name="connsiteY432" fmla="*/ 1671 h 19998"/>
                <a:gd name="connsiteX433" fmla="*/ 13203 w 19998"/>
                <a:gd name="connsiteY433" fmla="*/ 1645 h 19998"/>
                <a:gd name="connsiteX434" fmla="*/ 13267 w 19998"/>
                <a:gd name="connsiteY434" fmla="*/ 1645 h 19998"/>
                <a:gd name="connsiteX435" fmla="*/ 13267 w 19998"/>
                <a:gd name="connsiteY435" fmla="*/ 1671 h 19998"/>
                <a:gd name="connsiteX436" fmla="*/ 13308 w 19998"/>
                <a:gd name="connsiteY436" fmla="*/ 1687 h 19998"/>
                <a:gd name="connsiteX437" fmla="*/ 13308 w 19998"/>
                <a:gd name="connsiteY437" fmla="*/ 1711 h 19998"/>
                <a:gd name="connsiteX438" fmla="*/ 13515 w 19998"/>
                <a:gd name="connsiteY438" fmla="*/ 1628 h 19998"/>
                <a:gd name="connsiteX439" fmla="*/ 13598 w 19998"/>
                <a:gd name="connsiteY439" fmla="*/ 1751 h 19998"/>
                <a:gd name="connsiteX440" fmla="*/ 13660 w 19998"/>
                <a:gd name="connsiteY440" fmla="*/ 1769 h 19998"/>
                <a:gd name="connsiteX441" fmla="*/ 13660 w 19998"/>
                <a:gd name="connsiteY441" fmla="*/ 1833 h 19998"/>
                <a:gd name="connsiteX442" fmla="*/ 13677 w 19998"/>
                <a:gd name="connsiteY442" fmla="*/ 1833 h 19998"/>
                <a:gd name="connsiteX443" fmla="*/ 13677 w 19998"/>
                <a:gd name="connsiteY443" fmla="*/ 1849 h 19998"/>
                <a:gd name="connsiteX444" fmla="*/ 13725 w 19998"/>
                <a:gd name="connsiteY444" fmla="*/ 1849 h 19998"/>
                <a:gd name="connsiteX445" fmla="*/ 13703 w 19998"/>
                <a:gd name="connsiteY445" fmla="*/ 1833 h 19998"/>
                <a:gd name="connsiteX446" fmla="*/ 13725 w 19998"/>
                <a:gd name="connsiteY446" fmla="*/ 1791 h 19998"/>
                <a:gd name="connsiteX447" fmla="*/ 13808 w 19998"/>
                <a:gd name="connsiteY447" fmla="*/ 1873 h 19998"/>
                <a:gd name="connsiteX448" fmla="*/ 13725 w 19998"/>
                <a:gd name="connsiteY448" fmla="*/ 2155 h 19998"/>
                <a:gd name="connsiteX449" fmla="*/ 13725 w 19998"/>
                <a:gd name="connsiteY449" fmla="*/ 2138 h 19998"/>
                <a:gd name="connsiteX450" fmla="*/ 13784 w 19998"/>
                <a:gd name="connsiteY450" fmla="*/ 2155 h 19998"/>
                <a:gd name="connsiteX451" fmla="*/ 13825 w 19998"/>
                <a:gd name="connsiteY451" fmla="*/ 2301 h 19998"/>
                <a:gd name="connsiteX452" fmla="*/ 13703 w 19998"/>
                <a:gd name="connsiteY452" fmla="*/ 2420 h 19998"/>
                <a:gd name="connsiteX453" fmla="*/ 13741 w 19998"/>
                <a:gd name="connsiteY453" fmla="*/ 2463 h 19998"/>
                <a:gd name="connsiteX454" fmla="*/ 13703 w 19998"/>
                <a:gd name="connsiteY454" fmla="*/ 2503 h 19998"/>
                <a:gd name="connsiteX455" fmla="*/ 13784 w 19998"/>
                <a:gd name="connsiteY455" fmla="*/ 2519 h 19998"/>
                <a:gd name="connsiteX456" fmla="*/ 13784 w 19998"/>
                <a:gd name="connsiteY456" fmla="*/ 2540 h 19998"/>
                <a:gd name="connsiteX457" fmla="*/ 13849 w 19998"/>
                <a:gd name="connsiteY457" fmla="*/ 2540 h 19998"/>
                <a:gd name="connsiteX458" fmla="*/ 14280 w 19998"/>
                <a:gd name="connsiteY458" fmla="*/ 2540 h 19998"/>
                <a:gd name="connsiteX459" fmla="*/ 14527 w 19998"/>
                <a:gd name="connsiteY459" fmla="*/ 2437 h 19998"/>
                <a:gd name="connsiteX460" fmla="*/ 14527 w 19998"/>
                <a:gd name="connsiteY460" fmla="*/ 2218 h 19998"/>
                <a:gd name="connsiteX461" fmla="*/ 14715 w 19998"/>
                <a:gd name="connsiteY461" fmla="*/ 2051 h 19998"/>
                <a:gd name="connsiteX462" fmla="*/ 14815 w 19998"/>
                <a:gd name="connsiteY462" fmla="*/ 2115 h 19998"/>
                <a:gd name="connsiteX463" fmla="*/ 14775 w 19998"/>
                <a:gd name="connsiteY463" fmla="*/ 2138 h 19998"/>
                <a:gd name="connsiteX464" fmla="*/ 14796 w 19998"/>
                <a:gd name="connsiteY464" fmla="*/ 2218 h 19998"/>
                <a:gd name="connsiteX465" fmla="*/ 14756 w 19998"/>
                <a:gd name="connsiteY465" fmla="*/ 2195 h 19998"/>
                <a:gd name="connsiteX466" fmla="*/ 14732 w 19998"/>
                <a:gd name="connsiteY466" fmla="*/ 2218 h 19998"/>
                <a:gd name="connsiteX467" fmla="*/ 14756 w 19998"/>
                <a:gd name="connsiteY467" fmla="*/ 2237 h 19998"/>
                <a:gd name="connsiteX468" fmla="*/ 14732 w 19998"/>
                <a:gd name="connsiteY468" fmla="*/ 2275 h 19998"/>
                <a:gd name="connsiteX469" fmla="*/ 14715 w 19998"/>
                <a:gd name="connsiteY469" fmla="*/ 2275 h 19998"/>
                <a:gd name="connsiteX470" fmla="*/ 14756 w 19998"/>
                <a:gd name="connsiteY470" fmla="*/ 2341 h 19998"/>
                <a:gd name="connsiteX471" fmla="*/ 14675 w 19998"/>
                <a:gd name="connsiteY471" fmla="*/ 2519 h 19998"/>
                <a:gd name="connsiteX472" fmla="*/ 14815 w 19998"/>
                <a:gd name="connsiteY472" fmla="*/ 2622 h 19998"/>
                <a:gd name="connsiteX473" fmla="*/ 14796 w 19998"/>
                <a:gd name="connsiteY473" fmla="*/ 2904 h 19998"/>
                <a:gd name="connsiteX474" fmla="*/ 14918 w 19998"/>
                <a:gd name="connsiteY474" fmla="*/ 2904 h 19998"/>
                <a:gd name="connsiteX475" fmla="*/ 14918 w 19998"/>
                <a:gd name="connsiteY475" fmla="*/ 2867 h 19998"/>
                <a:gd name="connsiteX476" fmla="*/ 15001 w 19998"/>
                <a:gd name="connsiteY476" fmla="*/ 2888 h 19998"/>
                <a:gd name="connsiteX477" fmla="*/ 15230 w 19998"/>
                <a:gd name="connsiteY477" fmla="*/ 3074 h 19998"/>
                <a:gd name="connsiteX478" fmla="*/ 15249 w 19998"/>
                <a:gd name="connsiteY478" fmla="*/ 3050 h 19998"/>
                <a:gd name="connsiteX479" fmla="*/ 15249 w 19998"/>
                <a:gd name="connsiteY479" fmla="*/ 3114 h 19998"/>
                <a:gd name="connsiteX480" fmla="*/ 15330 w 19998"/>
                <a:gd name="connsiteY480" fmla="*/ 3114 h 19998"/>
                <a:gd name="connsiteX481" fmla="*/ 15418 w 19998"/>
                <a:gd name="connsiteY481" fmla="*/ 3114 h 19998"/>
                <a:gd name="connsiteX482" fmla="*/ 15499 w 19998"/>
                <a:gd name="connsiteY482" fmla="*/ 3196 h 19998"/>
                <a:gd name="connsiteX483" fmla="*/ 15475 w 19998"/>
                <a:gd name="connsiteY483" fmla="*/ 3252 h 19998"/>
                <a:gd name="connsiteX484" fmla="*/ 15499 w 19998"/>
                <a:gd name="connsiteY484" fmla="*/ 3295 h 19998"/>
                <a:gd name="connsiteX485" fmla="*/ 15499 w 19998"/>
                <a:gd name="connsiteY485" fmla="*/ 3276 h 19998"/>
                <a:gd name="connsiteX486" fmla="*/ 15599 w 19998"/>
                <a:gd name="connsiteY486" fmla="*/ 3276 h 19998"/>
                <a:gd name="connsiteX487" fmla="*/ 15704 w 19998"/>
                <a:gd name="connsiteY487" fmla="*/ 3374 h 19998"/>
                <a:gd name="connsiteX488" fmla="*/ 15682 w 19998"/>
                <a:gd name="connsiteY488" fmla="*/ 3414 h 19998"/>
                <a:gd name="connsiteX489" fmla="*/ 15723 w 19998"/>
                <a:gd name="connsiteY489" fmla="*/ 3478 h 19998"/>
                <a:gd name="connsiteX490" fmla="*/ 15704 w 19998"/>
                <a:gd name="connsiteY490" fmla="*/ 3497 h 19998"/>
                <a:gd name="connsiteX491" fmla="*/ 15747 w 19998"/>
                <a:gd name="connsiteY491" fmla="*/ 3534 h 19998"/>
                <a:gd name="connsiteX492" fmla="*/ 15747 w 19998"/>
                <a:gd name="connsiteY492" fmla="*/ 3518 h 19998"/>
                <a:gd name="connsiteX493" fmla="*/ 15935 w 19998"/>
                <a:gd name="connsiteY493" fmla="*/ 3478 h 19998"/>
                <a:gd name="connsiteX494" fmla="*/ 15935 w 19998"/>
                <a:gd name="connsiteY494" fmla="*/ 3518 h 19998"/>
                <a:gd name="connsiteX495" fmla="*/ 15951 w 19998"/>
                <a:gd name="connsiteY495" fmla="*/ 3518 h 19998"/>
                <a:gd name="connsiteX496" fmla="*/ 15992 w 19998"/>
                <a:gd name="connsiteY496" fmla="*/ 3414 h 19998"/>
                <a:gd name="connsiteX497" fmla="*/ 16156 w 19998"/>
                <a:gd name="connsiteY497" fmla="*/ 3414 h 19998"/>
                <a:gd name="connsiteX498" fmla="*/ 16156 w 19998"/>
                <a:gd name="connsiteY498" fmla="*/ 3374 h 19998"/>
                <a:gd name="connsiteX499" fmla="*/ 16302 w 19998"/>
                <a:gd name="connsiteY499" fmla="*/ 3436 h 19998"/>
                <a:gd name="connsiteX500" fmla="*/ 16285 w 19998"/>
                <a:gd name="connsiteY500" fmla="*/ 3454 h 19998"/>
                <a:gd name="connsiteX501" fmla="*/ 16366 w 19998"/>
                <a:gd name="connsiteY501" fmla="*/ 3518 h 19998"/>
                <a:gd name="connsiteX502" fmla="*/ 16490 w 19998"/>
                <a:gd name="connsiteY502" fmla="*/ 3518 h 19998"/>
                <a:gd name="connsiteX503" fmla="*/ 16506 w 19998"/>
                <a:gd name="connsiteY503" fmla="*/ 3600 h 19998"/>
                <a:gd name="connsiteX504" fmla="*/ 16590 w 19998"/>
                <a:gd name="connsiteY504" fmla="*/ 3624 h 19998"/>
                <a:gd name="connsiteX505" fmla="*/ 16611 w 19998"/>
                <a:gd name="connsiteY505" fmla="*/ 3581 h 19998"/>
                <a:gd name="connsiteX506" fmla="*/ 16694 w 19998"/>
                <a:gd name="connsiteY506" fmla="*/ 3600 h 19998"/>
                <a:gd name="connsiteX507" fmla="*/ 16694 w 19998"/>
                <a:gd name="connsiteY507" fmla="*/ 3560 h 19998"/>
                <a:gd name="connsiteX508" fmla="*/ 16716 w 19998"/>
                <a:gd name="connsiteY508" fmla="*/ 3560 h 19998"/>
                <a:gd name="connsiteX509" fmla="*/ 16716 w 19998"/>
                <a:gd name="connsiteY509" fmla="*/ 3518 h 19998"/>
                <a:gd name="connsiteX510" fmla="*/ 16759 w 19998"/>
                <a:gd name="connsiteY510" fmla="*/ 3497 h 19998"/>
                <a:gd name="connsiteX511" fmla="*/ 16759 w 19998"/>
                <a:gd name="connsiteY511" fmla="*/ 3478 h 19998"/>
                <a:gd name="connsiteX512" fmla="*/ 16940 w 19998"/>
                <a:gd name="connsiteY512" fmla="*/ 3478 h 19998"/>
                <a:gd name="connsiteX513" fmla="*/ 17085 w 19998"/>
                <a:gd name="connsiteY513" fmla="*/ 3560 h 19998"/>
                <a:gd name="connsiteX514" fmla="*/ 17085 w 19998"/>
                <a:gd name="connsiteY514" fmla="*/ 3534 h 19998"/>
                <a:gd name="connsiteX515" fmla="*/ 17192 w 19998"/>
                <a:gd name="connsiteY515" fmla="*/ 3518 h 19998"/>
                <a:gd name="connsiteX516" fmla="*/ 17192 w 19998"/>
                <a:gd name="connsiteY516" fmla="*/ 3534 h 19998"/>
                <a:gd name="connsiteX517" fmla="*/ 17373 w 19998"/>
                <a:gd name="connsiteY517" fmla="*/ 3640 h 19998"/>
                <a:gd name="connsiteX518" fmla="*/ 17354 w 19998"/>
                <a:gd name="connsiteY518" fmla="*/ 3663 h 19998"/>
                <a:gd name="connsiteX519" fmla="*/ 17437 w 19998"/>
                <a:gd name="connsiteY519" fmla="*/ 3783 h 19998"/>
                <a:gd name="connsiteX520" fmla="*/ 17397 w 19998"/>
                <a:gd name="connsiteY520" fmla="*/ 3783 h 19998"/>
                <a:gd name="connsiteX521" fmla="*/ 17414 w 19998"/>
                <a:gd name="connsiteY521" fmla="*/ 3826 h 19998"/>
                <a:gd name="connsiteX522" fmla="*/ 17437 w 19998"/>
                <a:gd name="connsiteY522" fmla="*/ 3826 h 19998"/>
                <a:gd name="connsiteX523" fmla="*/ 17602 w 19998"/>
                <a:gd name="connsiteY523" fmla="*/ 4028 h 19998"/>
                <a:gd name="connsiteX524" fmla="*/ 17623 w 19998"/>
                <a:gd name="connsiteY524" fmla="*/ 4091 h 19998"/>
                <a:gd name="connsiteX525" fmla="*/ 17642 w 19998"/>
                <a:gd name="connsiteY525" fmla="*/ 4091 h 19998"/>
                <a:gd name="connsiteX526" fmla="*/ 17683 w 19998"/>
                <a:gd name="connsiteY526" fmla="*/ 4211 h 19998"/>
                <a:gd name="connsiteX527" fmla="*/ 17849 w 19998"/>
                <a:gd name="connsiteY527" fmla="*/ 4211 h 19998"/>
                <a:gd name="connsiteX528" fmla="*/ 17849 w 19998"/>
                <a:gd name="connsiteY528" fmla="*/ 4171 h 19998"/>
                <a:gd name="connsiteX529" fmla="*/ 17871 w 19998"/>
                <a:gd name="connsiteY529" fmla="*/ 4171 h 19998"/>
                <a:gd name="connsiteX530" fmla="*/ 17830 w 19998"/>
                <a:gd name="connsiteY530" fmla="*/ 4091 h 19998"/>
                <a:gd name="connsiteX531" fmla="*/ 17871 w 19998"/>
                <a:gd name="connsiteY531" fmla="*/ 4065 h 19998"/>
                <a:gd name="connsiteX532" fmla="*/ 17935 w 19998"/>
                <a:gd name="connsiteY532" fmla="*/ 4091 h 19998"/>
                <a:gd name="connsiteX533" fmla="*/ 17976 w 19998"/>
                <a:gd name="connsiteY533" fmla="*/ 4065 h 19998"/>
                <a:gd name="connsiteX534" fmla="*/ 18019 w 19998"/>
                <a:gd name="connsiteY534" fmla="*/ 4091 h 19998"/>
                <a:gd name="connsiteX535" fmla="*/ 18140 w 19998"/>
                <a:gd name="connsiteY535" fmla="*/ 4131 h 19998"/>
                <a:gd name="connsiteX536" fmla="*/ 18183 w 19998"/>
                <a:gd name="connsiteY536" fmla="*/ 4293 h 19998"/>
                <a:gd name="connsiteX537" fmla="*/ 18200 w 19998"/>
                <a:gd name="connsiteY537" fmla="*/ 4293 h 19998"/>
                <a:gd name="connsiteX538" fmla="*/ 18223 w 19998"/>
                <a:gd name="connsiteY538" fmla="*/ 4211 h 19998"/>
                <a:gd name="connsiteX539" fmla="*/ 18240 w 19998"/>
                <a:gd name="connsiteY539" fmla="*/ 4211 h 19998"/>
                <a:gd name="connsiteX540" fmla="*/ 18240 w 19998"/>
                <a:gd name="connsiteY540" fmla="*/ 4230 h 19998"/>
                <a:gd name="connsiteX541" fmla="*/ 18281 w 19998"/>
                <a:gd name="connsiteY541" fmla="*/ 4230 h 19998"/>
                <a:gd name="connsiteX542" fmla="*/ 18328 w 19998"/>
                <a:gd name="connsiteY542" fmla="*/ 4270 h 19998"/>
                <a:gd name="connsiteX543" fmla="*/ 18369 w 19998"/>
                <a:gd name="connsiteY543" fmla="*/ 4253 h 19998"/>
                <a:gd name="connsiteX544" fmla="*/ 18388 w 19998"/>
                <a:gd name="connsiteY544" fmla="*/ 4270 h 19998"/>
                <a:gd name="connsiteX545" fmla="*/ 18531 w 19998"/>
                <a:gd name="connsiteY545" fmla="*/ 4253 h 19998"/>
                <a:gd name="connsiteX546" fmla="*/ 18531 w 19998"/>
                <a:gd name="connsiteY546" fmla="*/ 4270 h 19998"/>
                <a:gd name="connsiteX547" fmla="*/ 18631 w 19998"/>
                <a:gd name="connsiteY547" fmla="*/ 4211 h 19998"/>
                <a:gd name="connsiteX548" fmla="*/ 18631 w 19998"/>
                <a:gd name="connsiteY548" fmla="*/ 4131 h 19998"/>
                <a:gd name="connsiteX549" fmla="*/ 18762 w 19998"/>
                <a:gd name="connsiteY549" fmla="*/ 4108 h 19998"/>
                <a:gd name="connsiteX550" fmla="*/ 18778 w 19998"/>
                <a:gd name="connsiteY550" fmla="*/ 4148 h 19998"/>
                <a:gd name="connsiteX551" fmla="*/ 18821 w 19998"/>
                <a:gd name="connsiteY551" fmla="*/ 4131 h 19998"/>
                <a:gd name="connsiteX552" fmla="*/ 18943 w 19998"/>
                <a:gd name="connsiteY552" fmla="*/ 4333 h 19998"/>
                <a:gd name="connsiteX553" fmla="*/ 19047 w 19998"/>
                <a:gd name="connsiteY553" fmla="*/ 4333 h 19998"/>
                <a:gd name="connsiteX554" fmla="*/ 19064 w 19998"/>
                <a:gd name="connsiteY554" fmla="*/ 4392 h 19998"/>
                <a:gd name="connsiteX555" fmla="*/ 19152 w 19998"/>
                <a:gd name="connsiteY555" fmla="*/ 4392 h 19998"/>
                <a:gd name="connsiteX556" fmla="*/ 19152 w 19998"/>
                <a:gd name="connsiteY556" fmla="*/ 4373 h 19998"/>
                <a:gd name="connsiteX557" fmla="*/ 19212 w 19998"/>
                <a:gd name="connsiteY557" fmla="*/ 4373 h 19998"/>
                <a:gd name="connsiteX558" fmla="*/ 19212 w 19998"/>
                <a:gd name="connsiteY558" fmla="*/ 4392 h 19998"/>
                <a:gd name="connsiteX559" fmla="*/ 19317 w 19998"/>
                <a:gd name="connsiteY559" fmla="*/ 4333 h 19998"/>
                <a:gd name="connsiteX560" fmla="*/ 19417 w 19998"/>
                <a:gd name="connsiteY560" fmla="*/ 4392 h 19998"/>
                <a:gd name="connsiteX561" fmla="*/ 19443 w 19998"/>
                <a:gd name="connsiteY561" fmla="*/ 4373 h 19998"/>
                <a:gd name="connsiteX562" fmla="*/ 19500 w 19998"/>
                <a:gd name="connsiteY562" fmla="*/ 4373 h 19998"/>
                <a:gd name="connsiteX563" fmla="*/ 19521 w 19998"/>
                <a:gd name="connsiteY563" fmla="*/ 4352 h 19998"/>
                <a:gd name="connsiteX564" fmla="*/ 19998 w 19998"/>
                <a:gd name="connsiteY564" fmla="*/ 4512 h 19998"/>
                <a:gd name="connsiteX565" fmla="*/ 19750 w 19998"/>
                <a:gd name="connsiteY565" fmla="*/ 4939 h 19998"/>
                <a:gd name="connsiteX566" fmla="*/ 19712 w 19998"/>
                <a:gd name="connsiteY566" fmla="*/ 4939 h 19998"/>
                <a:gd name="connsiteX567" fmla="*/ 19686 w 19998"/>
                <a:gd name="connsiteY567" fmla="*/ 5003 h 19998"/>
                <a:gd name="connsiteX568" fmla="*/ 19645 w 19998"/>
                <a:gd name="connsiteY568" fmla="*/ 5003 h 19998"/>
                <a:gd name="connsiteX569" fmla="*/ 19131 w 19998"/>
                <a:gd name="connsiteY569" fmla="*/ 6512 h 19998"/>
                <a:gd name="connsiteX570" fmla="*/ 19236 w 19998"/>
                <a:gd name="connsiteY570" fmla="*/ 7750 h 19998"/>
                <a:gd name="connsiteX571" fmla="*/ 19212 w 19998"/>
                <a:gd name="connsiteY571" fmla="*/ 7750 h 19998"/>
                <a:gd name="connsiteX572" fmla="*/ 19090 w 19998"/>
                <a:gd name="connsiteY572" fmla="*/ 7870 h 19998"/>
                <a:gd name="connsiteX573" fmla="*/ 19152 w 19998"/>
                <a:gd name="connsiteY573" fmla="*/ 7853 h 19998"/>
                <a:gd name="connsiteX574" fmla="*/ 19064 w 19998"/>
                <a:gd name="connsiteY574" fmla="*/ 7973 h 19998"/>
                <a:gd name="connsiteX575" fmla="*/ 18983 w 19998"/>
                <a:gd name="connsiteY575" fmla="*/ 7973 h 19998"/>
                <a:gd name="connsiteX576" fmla="*/ 18714 w 19998"/>
                <a:gd name="connsiteY576" fmla="*/ 8135 h 19998"/>
                <a:gd name="connsiteX577" fmla="*/ 18695 w 19998"/>
                <a:gd name="connsiteY577" fmla="*/ 8093 h 19998"/>
                <a:gd name="connsiteX578" fmla="*/ 18614 w 19998"/>
                <a:gd name="connsiteY578" fmla="*/ 7997 h 19998"/>
                <a:gd name="connsiteX579" fmla="*/ 18304 w 19998"/>
                <a:gd name="connsiteY57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828 w 19998"/>
                <a:gd name="connsiteY144" fmla="*/ 17269 h 19998"/>
                <a:gd name="connsiteX145" fmla="*/ 15763 w 19998"/>
                <a:gd name="connsiteY145" fmla="*/ 17333 h 19998"/>
                <a:gd name="connsiteX146" fmla="*/ 15763 w 19998"/>
                <a:gd name="connsiteY146" fmla="*/ 17352 h 19998"/>
                <a:gd name="connsiteX147" fmla="*/ 15663 w 19998"/>
                <a:gd name="connsiteY147" fmla="*/ 17187 h 19998"/>
                <a:gd name="connsiteX148" fmla="*/ 15556 w 19998"/>
                <a:gd name="connsiteY148" fmla="*/ 17187 h 19998"/>
                <a:gd name="connsiteX149" fmla="*/ 15518 w 19998"/>
                <a:gd name="connsiteY149" fmla="*/ 17124 h 19998"/>
                <a:gd name="connsiteX150" fmla="*/ 15518 w 19998"/>
                <a:gd name="connsiteY150" fmla="*/ 17312 h 19998"/>
                <a:gd name="connsiteX151" fmla="*/ 15582 w 19998"/>
                <a:gd name="connsiteY151" fmla="*/ 17312 h 19998"/>
                <a:gd name="connsiteX152" fmla="*/ 15599 w 19998"/>
                <a:gd name="connsiteY152" fmla="*/ 17472 h 19998"/>
                <a:gd name="connsiteX153" fmla="*/ 15475 w 19998"/>
                <a:gd name="connsiteY153" fmla="*/ 17495 h 19998"/>
                <a:gd name="connsiteX154" fmla="*/ 15370 w 19998"/>
                <a:gd name="connsiteY154" fmla="*/ 17415 h 19998"/>
                <a:gd name="connsiteX155" fmla="*/ 15249 w 19998"/>
                <a:gd name="connsiteY155" fmla="*/ 17535 h 19998"/>
                <a:gd name="connsiteX156" fmla="*/ 15313 w 19998"/>
                <a:gd name="connsiteY156" fmla="*/ 17577 h 19998"/>
                <a:gd name="connsiteX157" fmla="*/ 15230 w 19998"/>
                <a:gd name="connsiteY157" fmla="*/ 17655 h 19998"/>
                <a:gd name="connsiteX158" fmla="*/ 14937 w 19998"/>
                <a:gd name="connsiteY158" fmla="*/ 17617 h 19998"/>
                <a:gd name="connsiteX159" fmla="*/ 14918 w 19998"/>
                <a:gd name="connsiteY159" fmla="*/ 17495 h 19998"/>
                <a:gd name="connsiteX160" fmla="*/ 14856 w 19998"/>
                <a:gd name="connsiteY160" fmla="*/ 17495 h 19998"/>
                <a:gd name="connsiteX161" fmla="*/ 14856 w 19998"/>
                <a:gd name="connsiteY161" fmla="*/ 17617 h 19998"/>
                <a:gd name="connsiteX162" fmla="*/ 14775 w 19998"/>
                <a:gd name="connsiteY162" fmla="*/ 17577 h 19998"/>
                <a:gd name="connsiteX163" fmla="*/ 14796 w 19998"/>
                <a:gd name="connsiteY163" fmla="*/ 17432 h 19998"/>
                <a:gd name="connsiteX164" fmla="*/ 14199 w 19998"/>
                <a:gd name="connsiteY164" fmla="*/ 17389 h 19998"/>
                <a:gd name="connsiteX165" fmla="*/ 14010 w 19998"/>
                <a:gd name="connsiteY165" fmla="*/ 17286 h 19998"/>
                <a:gd name="connsiteX166" fmla="*/ 14053 w 19998"/>
                <a:gd name="connsiteY166" fmla="*/ 17248 h 19998"/>
                <a:gd name="connsiteX167" fmla="*/ 13972 w 19998"/>
                <a:gd name="connsiteY167" fmla="*/ 17166 h 19998"/>
                <a:gd name="connsiteX168" fmla="*/ 12524 w 19998"/>
                <a:gd name="connsiteY168" fmla="*/ 17981 h 19998"/>
                <a:gd name="connsiteX169" fmla="*/ 12279 w 19998"/>
                <a:gd name="connsiteY169" fmla="*/ 18327 h 19998"/>
                <a:gd name="connsiteX170" fmla="*/ 12174 w 19998"/>
                <a:gd name="connsiteY170" fmla="*/ 18327 h 19998"/>
                <a:gd name="connsiteX171" fmla="*/ 12196 w 19998"/>
                <a:gd name="connsiteY171" fmla="*/ 18592 h 19998"/>
                <a:gd name="connsiteX172" fmla="*/ 12158 w 19998"/>
                <a:gd name="connsiteY172" fmla="*/ 18571 h 19998"/>
                <a:gd name="connsiteX173" fmla="*/ 12115 w 19998"/>
                <a:gd name="connsiteY173" fmla="*/ 18550 h 19998"/>
                <a:gd name="connsiteX174" fmla="*/ 12196 w 19998"/>
                <a:gd name="connsiteY174" fmla="*/ 18837 h 19998"/>
                <a:gd name="connsiteX175" fmla="*/ 12255 w 19998"/>
                <a:gd name="connsiteY175" fmla="*/ 19528 h 19998"/>
                <a:gd name="connsiteX176" fmla="*/ 12360 w 19998"/>
                <a:gd name="connsiteY176" fmla="*/ 19650 h 19998"/>
                <a:gd name="connsiteX177" fmla="*/ 12443 w 19998"/>
                <a:gd name="connsiteY177" fmla="*/ 19749 h 19998"/>
                <a:gd name="connsiteX178" fmla="*/ 12279 w 19998"/>
                <a:gd name="connsiteY178" fmla="*/ 19772 h 19998"/>
                <a:gd name="connsiteX179" fmla="*/ 12215 w 19998"/>
                <a:gd name="connsiteY179" fmla="*/ 19669 h 19998"/>
                <a:gd name="connsiteX180" fmla="*/ 12158 w 19998"/>
                <a:gd name="connsiteY180" fmla="*/ 19690 h 19998"/>
                <a:gd name="connsiteX181" fmla="*/ 12010 w 19998"/>
                <a:gd name="connsiteY181" fmla="*/ 19669 h 19998"/>
                <a:gd name="connsiteX182" fmla="*/ 12010 w 19998"/>
                <a:gd name="connsiteY182" fmla="*/ 19706 h 19998"/>
                <a:gd name="connsiteX183" fmla="*/ 11927 w 19998"/>
                <a:gd name="connsiteY183" fmla="*/ 19690 h 19998"/>
                <a:gd name="connsiteX184" fmla="*/ 11741 w 19998"/>
                <a:gd name="connsiteY184" fmla="*/ 19810 h 19998"/>
                <a:gd name="connsiteX185" fmla="*/ 11577 w 19998"/>
                <a:gd name="connsiteY185" fmla="*/ 19810 h 19998"/>
                <a:gd name="connsiteX186" fmla="*/ 11577 w 19998"/>
                <a:gd name="connsiteY186" fmla="*/ 19875 h 19998"/>
                <a:gd name="connsiteX187" fmla="*/ 11388 w 19998"/>
                <a:gd name="connsiteY187" fmla="*/ 19934 h 19998"/>
                <a:gd name="connsiteX188" fmla="*/ 11348 w 19998"/>
                <a:gd name="connsiteY188" fmla="*/ 19998 h 19998"/>
                <a:gd name="connsiteX189" fmla="*/ 10645 w 19998"/>
                <a:gd name="connsiteY189" fmla="*/ 19810 h 19998"/>
                <a:gd name="connsiteX190" fmla="*/ 10441 w 19998"/>
                <a:gd name="connsiteY190" fmla="*/ 19955 h 19998"/>
                <a:gd name="connsiteX191" fmla="*/ 10295 w 19998"/>
                <a:gd name="connsiteY191" fmla="*/ 19732 h 19998"/>
                <a:gd name="connsiteX192" fmla="*/ 9964 w 19998"/>
                <a:gd name="connsiteY192" fmla="*/ 19626 h 19998"/>
                <a:gd name="connsiteX193" fmla="*/ 9990 w 19998"/>
                <a:gd name="connsiteY193" fmla="*/ 19467 h 19998"/>
                <a:gd name="connsiteX194" fmla="*/ 9533 w 19998"/>
                <a:gd name="connsiteY194" fmla="*/ 19262 h 19998"/>
                <a:gd name="connsiteX195" fmla="*/ 9452 w 19998"/>
                <a:gd name="connsiteY195" fmla="*/ 19368 h 19998"/>
                <a:gd name="connsiteX196" fmla="*/ 9288 w 19998"/>
                <a:gd name="connsiteY196" fmla="*/ 19076 h 19998"/>
                <a:gd name="connsiteX197" fmla="*/ 8935 w 19998"/>
                <a:gd name="connsiteY197" fmla="*/ 19076 h 19998"/>
                <a:gd name="connsiteX198" fmla="*/ 8478 w 19998"/>
                <a:gd name="connsiteY198" fmla="*/ 18837 h 19998"/>
                <a:gd name="connsiteX199" fmla="*/ 8357 w 19998"/>
                <a:gd name="connsiteY199" fmla="*/ 18820 h 19998"/>
                <a:gd name="connsiteX200" fmla="*/ 8169 w 19998"/>
                <a:gd name="connsiteY200" fmla="*/ 18773 h 19998"/>
                <a:gd name="connsiteX201" fmla="*/ 8128 w 19998"/>
                <a:gd name="connsiteY201" fmla="*/ 18820 h 19998"/>
                <a:gd name="connsiteX202" fmla="*/ 8128 w 19998"/>
                <a:gd name="connsiteY202" fmla="*/ 18957 h 19998"/>
                <a:gd name="connsiteX203" fmla="*/ 8150 w 19998"/>
                <a:gd name="connsiteY203" fmla="*/ 19142 h 19998"/>
                <a:gd name="connsiteX204" fmla="*/ 8007 w 19998"/>
                <a:gd name="connsiteY204" fmla="*/ 19119 h 19998"/>
                <a:gd name="connsiteX205" fmla="*/ 7676 w 19998"/>
                <a:gd name="connsiteY205" fmla="*/ 19119 h 19998"/>
                <a:gd name="connsiteX206" fmla="*/ 7511 w 19998"/>
                <a:gd name="connsiteY206" fmla="*/ 19159 h 19998"/>
                <a:gd name="connsiteX207" fmla="*/ 6892 w 19998"/>
                <a:gd name="connsiteY207" fmla="*/ 19102 h 19998"/>
                <a:gd name="connsiteX208" fmla="*/ 6730 w 19998"/>
                <a:gd name="connsiteY208" fmla="*/ 18877 h 19998"/>
                <a:gd name="connsiteX209" fmla="*/ 6599 w 19998"/>
                <a:gd name="connsiteY209" fmla="*/ 18837 h 19998"/>
                <a:gd name="connsiteX210" fmla="*/ 6478 w 19998"/>
                <a:gd name="connsiteY210" fmla="*/ 18731 h 19998"/>
                <a:gd name="connsiteX211" fmla="*/ 6254 w 19998"/>
                <a:gd name="connsiteY211" fmla="*/ 18858 h 19998"/>
                <a:gd name="connsiteX212" fmla="*/ 6149 w 19998"/>
                <a:gd name="connsiteY212" fmla="*/ 18773 h 19998"/>
                <a:gd name="connsiteX213" fmla="*/ 6066 w 19998"/>
                <a:gd name="connsiteY213" fmla="*/ 18877 h 19998"/>
                <a:gd name="connsiteX214" fmla="*/ 5861 w 19998"/>
                <a:gd name="connsiteY214" fmla="*/ 18632 h 19998"/>
                <a:gd name="connsiteX215" fmla="*/ 5732 w 19998"/>
                <a:gd name="connsiteY215" fmla="*/ 18447 h 19998"/>
                <a:gd name="connsiteX216" fmla="*/ 5075 w 19998"/>
                <a:gd name="connsiteY216" fmla="*/ 18310 h 19998"/>
                <a:gd name="connsiteX217" fmla="*/ 4806 w 19998"/>
                <a:gd name="connsiteY217" fmla="*/ 18165 h 19998"/>
                <a:gd name="connsiteX218" fmla="*/ 4725 w 19998"/>
                <a:gd name="connsiteY218" fmla="*/ 18247 h 19998"/>
                <a:gd name="connsiteX219" fmla="*/ 4515 w 19998"/>
                <a:gd name="connsiteY219" fmla="*/ 18101 h 19998"/>
                <a:gd name="connsiteX220" fmla="*/ 4684 w 19998"/>
                <a:gd name="connsiteY220" fmla="*/ 17737 h 19998"/>
                <a:gd name="connsiteX221" fmla="*/ 4415 w 19998"/>
                <a:gd name="connsiteY221" fmla="*/ 17634 h 19998"/>
                <a:gd name="connsiteX222" fmla="*/ 4294 w 19998"/>
                <a:gd name="connsiteY222" fmla="*/ 17594 h 19998"/>
                <a:gd name="connsiteX223" fmla="*/ 4103 w 19998"/>
                <a:gd name="connsiteY223" fmla="*/ 17617 h 19998"/>
                <a:gd name="connsiteX224" fmla="*/ 4063 w 19998"/>
                <a:gd name="connsiteY224" fmla="*/ 17495 h 19998"/>
                <a:gd name="connsiteX225" fmla="*/ 4025 w 19998"/>
                <a:gd name="connsiteY225" fmla="*/ 17432 h 19998"/>
                <a:gd name="connsiteX226" fmla="*/ 4251 w 19998"/>
                <a:gd name="connsiteY226" fmla="*/ 17389 h 19998"/>
                <a:gd name="connsiteX227" fmla="*/ 4251 w 19998"/>
                <a:gd name="connsiteY227" fmla="*/ 17373 h 19998"/>
                <a:gd name="connsiteX228" fmla="*/ 4499 w 19998"/>
                <a:gd name="connsiteY228" fmla="*/ 17084 h 19998"/>
                <a:gd name="connsiteX229" fmla="*/ 5037 w 19998"/>
                <a:gd name="connsiteY229" fmla="*/ 14969 h 19998"/>
                <a:gd name="connsiteX230" fmla="*/ 5011 w 19998"/>
                <a:gd name="connsiteY230" fmla="*/ 14767 h 19998"/>
                <a:gd name="connsiteX231" fmla="*/ 5218 w 19998"/>
                <a:gd name="connsiteY231" fmla="*/ 14525 h 19998"/>
                <a:gd name="connsiteX232" fmla="*/ 5427 w 19998"/>
                <a:gd name="connsiteY232" fmla="*/ 14583 h 19998"/>
                <a:gd name="connsiteX233" fmla="*/ 5444 w 19998"/>
                <a:gd name="connsiteY233" fmla="*/ 14525 h 19998"/>
                <a:gd name="connsiteX234" fmla="*/ 5387 w 19998"/>
                <a:gd name="connsiteY234" fmla="*/ 14464 h 19998"/>
                <a:gd name="connsiteX235" fmla="*/ 5427 w 19998"/>
                <a:gd name="connsiteY235" fmla="*/ 14485 h 19998"/>
                <a:gd name="connsiteX236" fmla="*/ 5427 w 19998"/>
                <a:gd name="connsiteY236" fmla="*/ 14464 h 19998"/>
                <a:gd name="connsiteX237" fmla="*/ 5218 w 19998"/>
                <a:gd name="connsiteY237" fmla="*/ 14318 h 19998"/>
                <a:gd name="connsiteX238" fmla="*/ 5075 w 19998"/>
                <a:gd name="connsiteY238" fmla="*/ 14647 h 19998"/>
                <a:gd name="connsiteX239" fmla="*/ 5037 w 19998"/>
                <a:gd name="connsiteY239" fmla="*/ 14623 h 19998"/>
                <a:gd name="connsiteX240" fmla="*/ 5427 w 19998"/>
                <a:gd name="connsiteY240" fmla="*/ 12509 h 19998"/>
                <a:gd name="connsiteX241" fmla="*/ 5470 w 19998"/>
                <a:gd name="connsiteY241" fmla="*/ 12492 h 19998"/>
                <a:gd name="connsiteX242" fmla="*/ 5511 w 19998"/>
                <a:gd name="connsiteY242" fmla="*/ 12548 h 19998"/>
                <a:gd name="connsiteX243" fmla="*/ 5961 w 19998"/>
                <a:gd name="connsiteY243" fmla="*/ 13284 h 19998"/>
                <a:gd name="connsiteX244" fmla="*/ 6352 w 19998"/>
                <a:gd name="connsiteY244" fmla="*/ 14017 h 19998"/>
                <a:gd name="connsiteX245" fmla="*/ 6352 w 19998"/>
                <a:gd name="connsiteY245" fmla="*/ 13808 h 19998"/>
                <a:gd name="connsiteX246" fmla="*/ 6001 w 19998"/>
                <a:gd name="connsiteY246" fmla="*/ 13058 h 19998"/>
                <a:gd name="connsiteX247" fmla="*/ 5675 w 19998"/>
                <a:gd name="connsiteY247" fmla="*/ 12532 h 19998"/>
                <a:gd name="connsiteX248" fmla="*/ 5551 w 19998"/>
                <a:gd name="connsiteY248" fmla="*/ 12410 h 19998"/>
                <a:gd name="connsiteX249" fmla="*/ 5258 w 19998"/>
                <a:gd name="connsiteY249" fmla="*/ 12227 h 19998"/>
                <a:gd name="connsiteX250" fmla="*/ 5242 w 19998"/>
                <a:gd name="connsiteY250" fmla="*/ 12243 h 19998"/>
                <a:gd name="connsiteX251" fmla="*/ 5175 w 19998"/>
                <a:gd name="connsiteY251" fmla="*/ 11961 h 19998"/>
                <a:gd name="connsiteX252" fmla="*/ 5363 w 19998"/>
                <a:gd name="connsiteY252" fmla="*/ 11961 h 19998"/>
                <a:gd name="connsiteX253" fmla="*/ 5487 w 19998"/>
                <a:gd name="connsiteY253" fmla="*/ 11653 h 19998"/>
                <a:gd name="connsiteX254" fmla="*/ 5470 w 19998"/>
                <a:gd name="connsiteY254" fmla="*/ 11653 h 19998"/>
                <a:gd name="connsiteX255" fmla="*/ 5470 w 19998"/>
                <a:gd name="connsiteY255" fmla="*/ 11637 h 19998"/>
                <a:gd name="connsiteX256" fmla="*/ 5444 w 19998"/>
                <a:gd name="connsiteY256" fmla="*/ 11268 h 19998"/>
                <a:gd name="connsiteX257" fmla="*/ 5339 w 19998"/>
                <a:gd name="connsiteY257" fmla="*/ 11146 h 19998"/>
                <a:gd name="connsiteX258" fmla="*/ 5251 w 19998"/>
                <a:gd name="connsiteY258" fmla="*/ 10849 h 19998"/>
                <a:gd name="connsiteX259" fmla="*/ 4784 w 19998"/>
                <a:gd name="connsiteY259" fmla="*/ 10539 h 19998"/>
                <a:gd name="connsiteX260" fmla="*/ 4603 w 19998"/>
                <a:gd name="connsiteY260" fmla="*/ 10497 h 19998"/>
                <a:gd name="connsiteX261" fmla="*/ 4620 w 19998"/>
                <a:gd name="connsiteY261" fmla="*/ 10476 h 19998"/>
                <a:gd name="connsiteX262" fmla="*/ 3877 w 19998"/>
                <a:gd name="connsiteY262" fmla="*/ 9395 h 19998"/>
                <a:gd name="connsiteX263" fmla="*/ 3941 w 19998"/>
                <a:gd name="connsiteY263" fmla="*/ 9353 h 19998"/>
                <a:gd name="connsiteX264" fmla="*/ 3918 w 19998"/>
                <a:gd name="connsiteY264" fmla="*/ 9353 h 19998"/>
                <a:gd name="connsiteX265" fmla="*/ 4168 w 19998"/>
                <a:gd name="connsiteY265" fmla="*/ 9071 h 19998"/>
                <a:gd name="connsiteX266" fmla="*/ 3753 w 19998"/>
                <a:gd name="connsiteY266" fmla="*/ 8829 h 19998"/>
                <a:gd name="connsiteX267" fmla="*/ 3899 w 19998"/>
                <a:gd name="connsiteY267" fmla="*/ 8645 h 19998"/>
                <a:gd name="connsiteX268" fmla="*/ 3899 w 19998"/>
                <a:gd name="connsiteY268" fmla="*/ 8521 h 19998"/>
                <a:gd name="connsiteX269" fmla="*/ 4472 w 19998"/>
                <a:gd name="connsiteY269" fmla="*/ 8666 h 19998"/>
                <a:gd name="connsiteX270" fmla="*/ 3877 w 19998"/>
                <a:gd name="connsiteY270" fmla="*/ 8457 h 19998"/>
                <a:gd name="connsiteX271" fmla="*/ 3689 w 19998"/>
                <a:gd name="connsiteY271" fmla="*/ 8587 h 19998"/>
                <a:gd name="connsiteX272" fmla="*/ 3360 w 19998"/>
                <a:gd name="connsiteY272" fmla="*/ 8401 h 19998"/>
                <a:gd name="connsiteX273" fmla="*/ 3303 w 19998"/>
                <a:gd name="connsiteY273" fmla="*/ 8239 h 19998"/>
                <a:gd name="connsiteX274" fmla="*/ 3465 w 19998"/>
                <a:gd name="connsiteY274" fmla="*/ 8077 h 19998"/>
                <a:gd name="connsiteX275" fmla="*/ 3344 w 19998"/>
                <a:gd name="connsiteY275" fmla="*/ 7910 h 19998"/>
                <a:gd name="connsiteX276" fmla="*/ 2844 w 19998"/>
                <a:gd name="connsiteY276" fmla="*/ 7933 h 19998"/>
                <a:gd name="connsiteX277" fmla="*/ 3115 w 19998"/>
                <a:gd name="connsiteY277" fmla="*/ 7651 h 19998"/>
                <a:gd name="connsiteX278" fmla="*/ 2477 w 19998"/>
                <a:gd name="connsiteY278" fmla="*/ 7750 h 19998"/>
                <a:gd name="connsiteX279" fmla="*/ 2477 w 19998"/>
                <a:gd name="connsiteY279" fmla="*/ 7973 h 19998"/>
                <a:gd name="connsiteX280" fmla="*/ 2127 w 19998"/>
                <a:gd name="connsiteY280" fmla="*/ 7442 h 19998"/>
                <a:gd name="connsiteX281" fmla="*/ 1831 w 19998"/>
                <a:gd name="connsiteY281" fmla="*/ 7261 h 19998"/>
                <a:gd name="connsiteX282" fmla="*/ 1260 w 19998"/>
                <a:gd name="connsiteY282" fmla="*/ 6996 h 19998"/>
                <a:gd name="connsiteX283" fmla="*/ 1276 w 19998"/>
                <a:gd name="connsiteY283" fmla="*/ 6975 h 19998"/>
                <a:gd name="connsiteX284" fmla="*/ 1260 w 19998"/>
                <a:gd name="connsiteY284" fmla="*/ 6958 h 19998"/>
                <a:gd name="connsiteX285" fmla="*/ 1172 w 19998"/>
                <a:gd name="connsiteY285" fmla="*/ 6892 h 19998"/>
                <a:gd name="connsiteX286" fmla="*/ 886 w 19998"/>
                <a:gd name="connsiteY286" fmla="*/ 6975 h 19998"/>
                <a:gd name="connsiteX287" fmla="*/ 679 w 19998"/>
                <a:gd name="connsiteY287" fmla="*/ 7099 h 19998"/>
                <a:gd name="connsiteX288" fmla="*/ 533 w 19998"/>
                <a:gd name="connsiteY288" fmla="*/ 7078 h 19998"/>
                <a:gd name="connsiteX289" fmla="*/ 533 w 19998"/>
                <a:gd name="connsiteY289" fmla="*/ 7022 h 19998"/>
                <a:gd name="connsiteX290" fmla="*/ 574 w 19998"/>
                <a:gd name="connsiteY290" fmla="*/ 6996 h 19998"/>
                <a:gd name="connsiteX291" fmla="*/ 305 w 19998"/>
                <a:gd name="connsiteY291" fmla="*/ 6568 h 19998"/>
                <a:gd name="connsiteX292" fmla="*/ 264 w 19998"/>
                <a:gd name="connsiteY292" fmla="*/ 6594 h 19998"/>
                <a:gd name="connsiteX293" fmla="*/ 164 w 19998"/>
                <a:gd name="connsiteY293" fmla="*/ 6528 h 19998"/>
                <a:gd name="connsiteX294" fmla="*/ 0 w 19998"/>
                <a:gd name="connsiteY294" fmla="*/ 6490 h 19998"/>
                <a:gd name="connsiteX295" fmla="*/ 17 w 19998"/>
                <a:gd name="connsiteY295" fmla="*/ 6465 h 19998"/>
                <a:gd name="connsiteX296" fmla="*/ 57 w 19998"/>
                <a:gd name="connsiteY296" fmla="*/ 6465 h 19998"/>
                <a:gd name="connsiteX297" fmla="*/ 695 w 19998"/>
                <a:gd name="connsiteY297" fmla="*/ 6408 h 19998"/>
                <a:gd name="connsiteX298" fmla="*/ 760 w 19998"/>
                <a:gd name="connsiteY298" fmla="*/ 6262 h 19998"/>
                <a:gd name="connsiteX299" fmla="*/ 433 w 19998"/>
                <a:gd name="connsiteY299" fmla="*/ 6084 h 19998"/>
                <a:gd name="connsiteX300" fmla="*/ 348 w 19998"/>
                <a:gd name="connsiteY300" fmla="*/ 6204 h 19998"/>
                <a:gd name="connsiteX301" fmla="*/ 329 w 19998"/>
                <a:gd name="connsiteY301" fmla="*/ 6204 h 19998"/>
                <a:gd name="connsiteX302" fmla="*/ 305 w 19998"/>
                <a:gd name="connsiteY302" fmla="*/ 6060 h 19998"/>
                <a:gd name="connsiteX303" fmla="*/ 348 w 19998"/>
                <a:gd name="connsiteY303" fmla="*/ 6044 h 19998"/>
                <a:gd name="connsiteX304" fmla="*/ 348 w 19998"/>
                <a:gd name="connsiteY304" fmla="*/ 5997 h 19998"/>
                <a:gd name="connsiteX305" fmla="*/ 248 w 19998"/>
                <a:gd name="connsiteY305" fmla="*/ 5997 h 19998"/>
                <a:gd name="connsiteX306" fmla="*/ 221 w 19998"/>
                <a:gd name="connsiteY306" fmla="*/ 5938 h 19998"/>
                <a:gd name="connsiteX307" fmla="*/ 329 w 19998"/>
                <a:gd name="connsiteY307" fmla="*/ 5938 h 19998"/>
                <a:gd name="connsiteX308" fmla="*/ 348 w 19998"/>
                <a:gd name="connsiteY308" fmla="*/ 5818 h 19998"/>
                <a:gd name="connsiteX309" fmla="*/ 391 w 19998"/>
                <a:gd name="connsiteY309" fmla="*/ 5818 h 19998"/>
                <a:gd name="connsiteX310" fmla="*/ 369 w 19998"/>
                <a:gd name="connsiteY310" fmla="*/ 5917 h 19998"/>
                <a:gd name="connsiteX311" fmla="*/ 433 w 19998"/>
                <a:gd name="connsiteY311" fmla="*/ 5877 h 19998"/>
                <a:gd name="connsiteX312" fmla="*/ 433 w 19998"/>
                <a:gd name="connsiteY312" fmla="*/ 5898 h 19998"/>
                <a:gd name="connsiteX313" fmla="*/ 410 w 19998"/>
                <a:gd name="connsiteY313" fmla="*/ 5917 h 19998"/>
                <a:gd name="connsiteX314" fmla="*/ 555 w 19998"/>
                <a:gd name="connsiteY314" fmla="*/ 5938 h 19998"/>
                <a:gd name="connsiteX315" fmla="*/ 555 w 19998"/>
                <a:gd name="connsiteY315" fmla="*/ 5955 h 19998"/>
                <a:gd name="connsiteX316" fmla="*/ 738 w 19998"/>
                <a:gd name="connsiteY316" fmla="*/ 5938 h 19998"/>
                <a:gd name="connsiteX317" fmla="*/ 695 w 19998"/>
                <a:gd name="connsiteY317" fmla="*/ 5835 h 19998"/>
                <a:gd name="connsiteX318" fmla="*/ 655 w 19998"/>
                <a:gd name="connsiteY318" fmla="*/ 5835 h 19998"/>
                <a:gd name="connsiteX319" fmla="*/ 598 w 19998"/>
                <a:gd name="connsiteY319" fmla="*/ 5736 h 19998"/>
                <a:gd name="connsiteX320" fmla="*/ 141 w 19998"/>
                <a:gd name="connsiteY320" fmla="*/ 5778 h 19998"/>
                <a:gd name="connsiteX321" fmla="*/ 141 w 19998"/>
                <a:gd name="connsiteY321" fmla="*/ 5795 h 19998"/>
                <a:gd name="connsiteX322" fmla="*/ 17 w 19998"/>
                <a:gd name="connsiteY322" fmla="*/ 5818 h 19998"/>
                <a:gd name="connsiteX323" fmla="*/ 141 w 19998"/>
                <a:gd name="connsiteY323" fmla="*/ 5287 h 19998"/>
                <a:gd name="connsiteX324" fmla="*/ 181 w 19998"/>
                <a:gd name="connsiteY324" fmla="*/ 5268 h 19998"/>
                <a:gd name="connsiteX325" fmla="*/ 348 w 19998"/>
                <a:gd name="connsiteY325" fmla="*/ 5247 h 19998"/>
                <a:gd name="connsiteX326" fmla="*/ 450 w 19998"/>
                <a:gd name="connsiteY326" fmla="*/ 5149 h 19998"/>
                <a:gd name="connsiteX327" fmla="*/ 617 w 19998"/>
                <a:gd name="connsiteY327" fmla="*/ 5149 h 19998"/>
                <a:gd name="connsiteX328" fmla="*/ 803 w 19998"/>
                <a:gd name="connsiteY328" fmla="*/ 5085 h 19998"/>
                <a:gd name="connsiteX329" fmla="*/ 826 w 19998"/>
                <a:gd name="connsiteY329" fmla="*/ 5106 h 19998"/>
                <a:gd name="connsiteX330" fmla="*/ 803 w 19998"/>
                <a:gd name="connsiteY330" fmla="*/ 5149 h 19998"/>
                <a:gd name="connsiteX331" fmla="*/ 1276 w 19998"/>
                <a:gd name="connsiteY331" fmla="*/ 5022 h 19998"/>
                <a:gd name="connsiteX332" fmla="*/ 1276 w 19998"/>
                <a:gd name="connsiteY332" fmla="*/ 5003 h 19998"/>
                <a:gd name="connsiteX333" fmla="*/ 1276 w 19998"/>
                <a:gd name="connsiteY333" fmla="*/ 5022 h 19998"/>
                <a:gd name="connsiteX334" fmla="*/ 1298 w 19998"/>
                <a:gd name="connsiteY334" fmla="*/ 5022 h 19998"/>
                <a:gd name="connsiteX335" fmla="*/ 1341 w 19998"/>
                <a:gd name="connsiteY335" fmla="*/ 5165 h 19998"/>
                <a:gd name="connsiteX336" fmla="*/ 1524 w 19998"/>
                <a:gd name="connsiteY336" fmla="*/ 5069 h 19998"/>
                <a:gd name="connsiteX337" fmla="*/ 1562 w 19998"/>
                <a:gd name="connsiteY337" fmla="*/ 5069 h 19998"/>
                <a:gd name="connsiteX338" fmla="*/ 1815 w 19998"/>
                <a:gd name="connsiteY338" fmla="*/ 5125 h 19998"/>
                <a:gd name="connsiteX339" fmla="*/ 1936 w 19998"/>
                <a:gd name="connsiteY339" fmla="*/ 5165 h 19998"/>
                <a:gd name="connsiteX340" fmla="*/ 1936 w 19998"/>
                <a:gd name="connsiteY340" fmla="*/ 5149 h 19998"/>
                <a:gd name="connsiteX341" fmla="*/ 1979 w 19998"/>
                <a:gd name="connsiteY341" fmla="*/ 5003 h 19998"/>
                <a:gd name="connsiteX342" fmla="*/ 1936 w 19998"/>
                <a:gd name="connsiteY342" fmla="*/ 4939 h 19998"/>
                <a:gd name="connsiteX343" fmla="*/ 2103 w 19998"/>
                <a:gd name="connsiteY343" fmla="*/ 4820 h 19998"/>
                <a:gd name="connsiteX344" fmla="*/ 2496 w 19998"/>
                <a:gd name="connsiteY344" fmla="*/ 4777 h 19998"/>
                <a:gd name="connsiteX345" fmla="*/ 2536 w 19998"/>
                <a:gd name="connsiteY345" fmla="*/ 4860 h 19998"/>
                <a:gd name="connsiteX346" fmla="*/ 2722 w 19998"/>
                <a:gd name="connsiteY346" fmla="*/ 4761 h 19998"/>
                <a:gd name="connsiteX347" fmla="*/ 2722 w 19998"/>
                <a:gd name="connsiteY347" fmla="*/ 4900 h 19998"/>
                <a:gd name="connsiteX348" fmla="*/ 2805 w 19998"/>
                <a:gd name="connsiteY348" fmla="*/ 4923 h 19998"/>
                <a:gd name="connsiteX349" fmla="*/ 2970 w 19998"/>
                <a:gd name="connsiteY349" fmla="*/ 5189 h 19998"/>
                <a:gd name="connsiteX350" fmla="*/ 3256 w 19998"/>
                <a:gd name="connsiteY350" fmla="*/ 5673 h 19998"/>
                <a:gd name="connsiteX351" fmla="*/ 3608 w 19998"/>
                <a:gd name="connsiteY351" fmla="*/ 5391 h 19998"/>
                <a:gd name="connsiteX352" fmla="*/ 3860 w 19998"/>
                <a:gd name="connsiteY352" fmla="*/ 5268 h 19998"/>
                <a:gd name="connsiteX353" fmla="*/ 3999 w 19998"/>
                <a:gd name="connsiteY353" fmla="*/ 5534 h 19998"/>
                <a:gd name="connsiteX354" fmla="*/ 4351 w 19998"/>
                <a:gd name="connsiteY354" fmla="*/ 5351 h 19998"/>
                <a:gd name="connsiteX355" fmla="*/ 4580 w 19998"/>
                <a:gd name="connsiteY355" fmla="*/ 5268 h 19998"/>
                <a:gd name="connsiteX356" fmla="*/ 4580 w 19998"/>
                <a:gd name="connsiteY356" fmla="*/ 5471 h 19998"/>
                <a:gd name="connsiteX357" fmla="*/ 4994 w 19998"/>
                <a:gd name="connsiteY357" fmla="*/ 5449 h 19998"/>
                <a:gd name="connsiteX358" fmla="*/ 5323 w 19998"/>
                <a:gd name="connsiteY358" fmla="*/ 5471 h 19998"/>
                <a:gd name="connsiteX359" fmla="*/ 5242 w 19998"/>
                <a:gd name="connsiteY359" fmla="*/ 5407 h 19998"/>
                <a:gd name="connsiteX360" fmla="*/ 4994 w 19998"/>
                <a:gd name="connsiteY360" fmla="*/ 5003 h 19998"/>
                <a:gd name="connsiteX361" fmla="*/ 4970 w 19998"/>
                <a:gd name="connsiteY361" fmla="*/ 5003 h 19998"/>
                <a:gd name="connsiteX362" fmla="*/ 5054 w 19998"/>
                <a:gd name="connsiteY362" fmla="*/ 4618 h 19998"/>
                <a:gd name="connsiteX363" fmla="*/ 5054 w 19998"/>
                <a:gd name="connsiteY363" fmla="*/ 4601 h 19998"/>
                <a:gd name="connsiteX364" fmla="*/ 5037 w 19998"/>
                <a:gd name="connsiteY364" fmla="*/ 4618 h 19998"/>
                <a:gd name="connsiteX365" fmla="*/ 5011 w 19998"/>
                <a:gd name="connsiteY365" fmla="*/ 4131 h 19998"/>
                <a:gd name="connsiteX366" fmla="*/ 4642 w 19998"/>
                <a:gd name="connsiteY366" fmla="*/ 3335 h 19998"/>
                <a:gd name="connsiteX367" fmla="*/ 4663 w 19998"/>
                <a:gd name="connsiteY367" fmla="*/ 3092 h 19998"/>
                <a:gd name="connsiteX368" fmla="*/ 4563 w 19998"/>
                <a:gd name="connsiteY368" fmla="*/ 3050 h 19998"/>
                <a:gd name="connsiteX369" fmla="*/ 4684 w 19998"/>
                <a:gd name="connsiteY369" fmla="*/ 2947 h 19998"/>
                <a:gd name="connsiteX370" fmla="*/ 5242 w 19998"/>
                <a:gd name="connsiteY370" fmla="*/ 3092 h 19998"/>
                <a:gd name="connsiteX371" fmla="*/ 5258 w 19998"/>
                <a:gd name="connsiteY371" fmla="*/ 3029 h 19998"/>
                <a:gd name="connsiteX372" fmla="*/ 5570 w 19998"/>
                <a:gd name="connsiteY372" fmla="*/ 3050 h 19998"/>
                <a:gd name="connsiteX373" fmla="*/ 5632 w 19998"/>
                <a:gd name="connsiteY373" fmla="*/ 3252 h 19998"/>
                <a:gd name="connsiteX374" fmla="*/ 5592 w 19998"/>
                <a:gd name="connsiteY374" fmla="*/ 3252 h 19998"/>
                <a:gd name="connsiteX375" fmla="*/ 5570 w 19998"/>
                <a:gd name="connsiteY375" fmla="*/ 3316 h 19998"/>
                <a:gd name="connsiteX376" fmla="*/ 5511 w 19998"/>
                <a:gd name="connsiteY376" fmla="*/ 3316 h 19998"/>
                <a:gd name="connsiteX377" fmla="*/ 5675 w 19998"/>
                <a:gd name="connsiteY377" fmla="*/ 3800 h 19998"/>
                <a:gd name="connsiteX378" fmla="*/ 5649 w 19998"/>
                <a:gd name="connsiteY378" fmla="*/ 3826 h 19998"/>
                <a:gd name="connsiteX379" fmla="*/ 5732 w 19998"/>
                <a:gd name="connsiteY379" fmla="*/ 3842 h 19998"/>
                <a:gd name="connsiteX380" fmla="*/ 5713 w 19998"/>
                <a:gd name="connsiteY380" fmla="*/ 3842 h 19998"/>
                <a:gd name="connsiteX381" fmla="*/ 5732 w 19998"/>
                <a:gd name="connsiteY381" fmla="*/ 3882 h 19998"/>
                <a:gd name="connsiteX382" fmla="*/ 5775 w 19998"/>
                <a:gd name="connsiteY382" fmla="*/ 3882 h 19998"/>
                <a:gd name="connsiteX383" fmla="*/ 5861 w 19998"/>
                <a:gd name="connsiteY383" fmla="*/ 3762 h 19998"/>
                <a:gd name="connsiteX384" fmla="*/ 6499 w 19998"/>
                <a:gd name="connsiteY384" fmla="*/ 3906 h 19998"/>
                <a:gd name="connsiteX385" fmla="*/ 7611 w 19998"/>
                <a:gd name="connsiteY385" fmla="*/ 3826 h 19998"/>
                <a:gd name="connsiteX386" fmla="*/ 7923 w 19998"/>
                <a:gd name="connsiteY386" fmla="*/ 3722 h 19998"/>
                <a:gd name="connsiteX387" fmla="*/ 8045 w 19998"/>
                <a:gd name="connsiteY387" fmla="*/ 3703 h 19998"/>
                <a:gd name="connsiteX388" fmla="*/ 7611 w 19998"/>
                <a:gd name="connsiteY388" fmla="*/ 3600 h 19998"/>
                <a:gd name="connsiteX389" fmla="*/ 7611 w 19998"/>
                <a:gd name="connsiteY389" fmla="*/ 3581 h 19998"/>
                <a:gd name="connsiteX390" fmla="*/ 7799 w 19998"/>
                <a:gd name="connsiteY390" fmla="*/ 3092 h 19998"/>
                <a:gd name="connsiteX391" fmla="*/ 9574 w 19998"/>
                <a:gd name="connsiteY391" fmla="*/ 2317 h 19998"/>
                <a:gd name="connsiteX392" fmla="*/ 9843 w 19998"/>
                <a:gd name="connsiteY392" fmla="*/ 1993 h 19998"/>
                <a:gd name="connsiteX393" fmla="*/ 9902 w 19998"/>
                <a:gd name="connsiteY393" fmla="*/ 2051 h 19998"/>
                <a:gd name="connsiteX394" fmla="*/ 10031 w 19998"/>
                <a:gd name="connsiteY394" fmla="*/ 2051 h 19998"/>
                <a:gd name="connsiteX395" fmla="*/ 9964 w 19998"/>
                <a:gd name="connsiteY395" fmla="*/ 1972 h 19998"/>
                <a:gd name="connsiteX396" fmla="*/ 9943 w 19998"/>
                <a:gd name="connsiteY396" fmla="*/ 1993 h 19998"/>
                <a:gd name="connsiteX397" fmla="*/ 9843 w 19998"/>
                <a:gd name="connsiteY397" fmla="*/ 1645 h 19998"/>
                <a:gd name="connsiteX398" fmla="*/ 9902 w 19998"/>
                <a:gd name="connsiteY398" fmla="*/ 1645 h 19998"/>
                <a:gd name="connsiteX399" fmla="*/ 9902 w 19998"/>
                <a:gd name="connsiteY399" fmla="*/ 1628 h 19998"/>
                <a:gd name="connsiteX400" fmla="*/ 9902 w 19998"/>
                <a:gd name="connsiteY400" fmla="*/ 1607 h 19998"/>
                <a:gd name="connsiteX401" fmla="*/ 9843 w 19998"/>
                <a:gd name="connsiteY401" fmla="*/ 1542 h 19998"/>
                <a:gd name="connsiteX402" fmla="*/ 9886 w 19998"/>
                <a:gd name="connsiteY402" fmla="*/ 1260 h 19998"/>
                <a:gd name="connsiteX403" fmla="*/ 9926 w 19998"/>
                <a:gd name="connsiteY403" fmla="*/ 1243 h 19998"/>
                <a:gd name="connsiteX404" fmla="*/ 9886 w 19998"/>
                <a:gd name="connsiteY404" fmla="*/ 815 h 19998"/>
                <a:gd name="connsiteX405" fmla="*/ 9902 w 19998"/>
                <a:gd name="connsiteY405" fmla="*/ 815 h 19998"/>
                <a:gd name="connsiteX406" fmla="*/ 9886 w 19998"/>
                <a:gd name="connsiteY406" fmla="*/ 484 h 19998"/>
                <a:gd name="connsiteX407" fmla="*/ 10645 w 19998"/>
                <a:gd name="connsiteY407" fmla="*/ 186 h 19998"/>
                <a:gd name="connsiteX408" fmla="*/ 11307 w 19998"/>
                <a:gd name="connsiteY408" fmla="*/ 0 h 19998"/>
                <a:gd name="connsiteX409" fmla="*/ 11431 w 19998"/>
                <a:gd name="connsiteY409" fmla="*/ 324 h 19998"/>
                <a:gd name="connsiteX410" fmla="*/ 11431 w 19998"/>
                <a:gd name="connsiteY410" fmla="*/ 630 h 19998"/>
                <a:gd name="connsiteX411" fmla="*/ 11577 w 19998"/>
                <a:gd name="connsiteY411" fmla="*/ 630 h 19998"/>
                <a:gd name="connsiteX412" fmla="*/ 11700 w 19998"/>
                <a:gd name="connsiteY412" fmla="*/ 832 h 19998"/>
                <a:gd name="connsiteX413" fmla="*/ 11822 w 19998"/>
                <a:gd name="connsiteY413" fmla="*/ 895 h 19998"/>
                <a:gd name="connsiteX414" fmla="*/ 12158 w 19998"/>
                <a:gd name="connsiteY414" fmla="*/ 670 h 19998"/>
                <a:gd name="connsiteX415" fmla="*/ 12279 w 19998"/>
                <a:gd name="connsiteY415" fmla="*/ 792 h 19998"/>
                <a:gd name="connsiteX416" fmla="*/ 12255 w 19998"/>
                <a:gd name="connsiteY416" fmla="*/ 815 h 19998"/>
                <a:gd name="connsiteX417" fmla="*/ 12360 w 19998"/>
                <a:gd name="connsiteY417" fmla="*/ 895 h 19998"/>
                <a:gd name="connsiteX418" fmla="*/ 12360 w 19998"/>
                <a:gd name="connsiteY418" fmla="*/ 912 h 19998"/>
                <a:gd name="connsiteX419" fmla="*/ 12339 w 19998"/>
                <a:gd name="connsiteY419" fmla="*/ 935 h 19998"/>
                <a:gd name="connsiteX420" fmla="*/ 12548 w 19998"/>
                <a:gd name="connsiteY420" fmla="*/ 1342 h 19998"/>
                <a:gd name="connsiteX421" fmla="*/ 12753 w 19998"/>
                <a:gd name="connsiteY421" fmla="*/ 1260 h 19998"/>
                <a:gd name="connsiteX422" fmla="*/ 12729 w 19998"/>
                <a:gd name="connsiteY422" fmla="*/ 1363 h 19998"/>
                <a:gd name="connsiteX423" fmla="*/ 12834 w 19998"/>
                <a:gd name="connsiteY423" fmla="*/ 1323 h 19998"/>
                <a:gd name="connsiteX424" fmla="*/ 12853 w 19998"/>
                <a:gd name="connsiteY424" fmla="*/ 1342 h 19998"/>
                <a:gd name="connsiteX425" fmla="*/ 12901 w 19998"/>
                <a:gd name="connsiteY425" fmla="*/ 1342 h 19998"/>
                <a:gd name="connsiteX426" fmla="*/ 13039 w 19998"/>
                <a:gd name="connsiteY426" fmla="*/ 1769 h 19998"/>
                <a:gd name="connsiteX427" fmla="*/ 13039 w 19998"/>
                <a:gd name="connsiteY427" fmla="*/ 1751 h 19998"/>
                <a:gd name="connsiteX428" fmla="*/ 13065 w 19998"/>
                <a:gd name="connsiteY428" fmla="*/ 1751 h 19998"/>
                <a:gd name="connsiteX429" fmla="*/ 13082 w 19998"/>
                <a:gd name="connsiteY429" fmla="*/ 1671 h 19998"/>
                <a:gd name="connsiteX430" fmla="*/ 13186 w 19998"/>
                <a:gd name="connsiteY430" fmla="*/ 1645 h 19998"/>
                <a:gd name="connsiteX431" fmla="*/ 13203 w 19998"/>
                <a:gd name="connsiteY431" fmla="*/ 1671 h 19998"/>
                <a:gd name="connsiteX432" fmla="*/ 13203 w 19998"/>
                <a:gd name="connsiteY432" fmla="*/ 1645 h 19998"/>
                <a:gd name="connsiteX433" fmla="*/ 13267 w 19998"/>
                <a:gd name="connsiteY433" fmla="*/ 1645 h 19998"/>
                <a:gd name="connsiteX434" fmla="*/ 13267 w 19998"/>
                <a:gd name="connsiteY434" fmla="*/ 1671 h 19998"/>
                <a:gd name="connsiteX435" fmla="*/ 13308 w 19998"/>
                <a:gd name="connsiteY435" fmla="*/ 1687 h 19998"/>
                <a:gd name="connsiteX436" fmla="*/ 13308 w 19998"/>
                <a:gd name="connsiteY436" fmla="*/ 1711 h 19998"/>
                <a:gd name="connsiteX437" fmla="*/ 13515 w 19998"/>
                <a:gd name="connsiteY437" fmla="*/ 1628 h 19998"/>
                <a:gd name="connsiteX438" fmla="*/ 13598 w 19998"/>
                <a:gd name="connsiteY438" fmla="*/ 1751 h 19998"/>
                <a:gd name="connsiteX439" fmla="*/ 13660 w 19998"/>
                <a:gd name="connsiteY439" fmla="*/ 1769 h 19998"/>
                <a:gd name="connsiteX440" fmla="*/ 13660 w 19998"/>
                <a:gd name="connsiteY440" fmla="*/ 1833 h 19998"/>
                <a:gd name="connsiteX441" fmla="*/ 13677 w 19998"/>
                <a:gd name="connsiteY441" fmla="*/ 1833 h 19998"/>
                <a:gd name="connsiteX442" fmla="*/ 13677 w 19998"/>
                <a:gd name="connsiteY442" fmla="*/ 1849 h 19998"/>
                <a:gd name="connsiteX443" fmla="*/ 13725 w 19998"/>
                <a:gd name="connsiteY443" fmla="*/ 1849 h 19998"/>
                <a:gd name="connsiteX444" fmla="*/ 13703 w 19998"/>
                <a:gd name="connsiteY444" fmla="*/ 1833 h 19998"/>
                <a:gd name="connsiteX445" fmla="*/ 13725 w 19998"/>
                <a:gd name="connsiteY445" fmla="*/ 1791 h 19998"/>
                <a:gd name="connsiteX446" fmla="*/ 13808 w 19998"/>
                <a:gd name="connsiteY446" fmla="*/ 1873 h 19998"/>
                <a:gd name="connsiteX447" fmla="*/ 13725 w 19998"/>
                <a:gd name="connsiteY447" fmla="*/ 2155 h 19998"/>
                <a:gd name="connsiteX448" fmla="*/ 13725 w 19998"/>
                <a:gd name="connsiteY448" fmla="*/ 2138 h 19998"/>
                <a:gd name="connsiteX449" fmla="*/ 13784 w 19998"/>
                <a:gd name="connsiteY449" fmla="*/ 2155 h 19998"/>
                <a:gd name="connsiteX450" fmla="*/ 13825 w 19998"/>
                <a:gd name="connsiteY450" fmla="*/ 2301 h 19998"/>
                <a:gd name="connsiteX451" fmla="*/ 13703 w 19998"/>
                <a:gd name="connsiteY451" fmla="*/ 2420 h 19998"/>
                <a:gd name="connsiteX452" fmla="*/ 13741 w 19998"/>
                <a:gd name="connsiteY452" fmla="*/ 2463 h 19998"/>
                <a:gd name="connsiteX453" fmla="*/ 13703 w 19998"/>
                <a:gd name="connsiteY453" fmla="*/ 2503 h 19998"/>
                <a:gd name="connsiteX454" fmla="*/ 13784 w 19998"/>
                <a:gd name="connsiteY454" fmla="*/ 2519 h 19998"/>
                <a:gd name="connsiteX455" fmla="*/ 13784 w 19998"/>
                <a:gd name="connsiteY455" fmla="*/ 2540 h 19998"/>
                <a:gd name="connsiteX456" fmla="*/ 13849 w 19998"/>
                <a:gd name="connsiteY456" fmla="*/ 2540 h 19998"/>
                <a:gd name="connsiteX457" fmla="*/ 14280 w 19998"/>
                <a:gd name="connsiteY457" fmla="*/ 2540 h 19998"/>
                <a:gd name="connsiteX458" fmla="*/ 14527 w 19998"/>
                <a:gd name="connsiteY458" fmla="*/ 2437 h 19998"/>
                <a:gd name="connsiteX459" fmla="*/ 14527 w 19998"/>
                <a:gd name="connsiteY459" fmla="*/ 2218 h 19998"/>
                <a:gd name="connsiteX460" fmla="*/ 14715 w 19998"/>
                <a:gd name="connsiteY460" fmla="*/ 2051 h 19998"/>
                <a:gd name="connsiteX461" fmla="*/ 14815 w 19998"/>
                <a:gd name="connsiteY461" fmla="*/ 2115 h 19998"/>
                <a:gd name="connsiteX462" fmla="*/ 14775 w 19998"/>
                <a:gd name="connsiteY462" fmla="*/ 2138 h 19998"/>
                <a:gd name="connsiteX463" fmla="*/ 14796 w 19998"/>
                <a:gd name="connsiteY463" fmla="*/ 2218 h 19998"/>
                <a:gd name="connsiteX464" fmla="*/ 14756 w 19998"/>
                <a:gd name="connsiteY464" fmla="*/ 2195 h 19998"/>
                <a:gd name="connsiteX465" fmla="*/ 14732 w 19998"/>
                <a:gd name="connsiteY465" fmla="*/ 2218 h 19998"/>
                <a:gd name="connsiteX466" fmla="*/ 14756 w 19998"/>
                <a:gd name="connsiteY466" fmla="*/ 2237 h 19998"/>
                <a:gd name="connsiteX467" fmla="*/ 14732 w 19998"/>
                <a:gd name="connsiteY467" fmla="*/ 2275 h 19998"/>
                <a:gd name="connsiteX468" fmla="*/ 14715 w 19998"/>
                <a:gd name="connsiteY468" fmla="*/ 2275 h 19998"/>
                <a:gd name="connsiteX469" fmla="*/ 14756 w 19998"/>
                <a:gd name="connsiteY469" fmla="*/ 2341 h 19998"/>
                <a:gd name="connsiteX470" fmla="*/ 14675 w 19998"/>
                <a:gd name="connsiteY470" fmla="*/ 2519 h 19998"/>
                <a:gd name="connsiteX471" fmla="*/ 14815 w 19998"/>
                <a:gd name="connsiteY471" fmla="*/ 2622 h 19998"/>
                <a:gd name="connsiteX472" fmla="*/ 14796 w 19998"/>
                <a:gd name="connsiteY472" fmla="*/ 2904 h 19998"/>
                <a:gd name="connsiteX473" fmla="*/ 14918 w 19998"/>
                <a:gd name="connsiteY473" fmla="*/ 2904 h 19998"/>
                <a:gd name="connsiteX474" fmla="*/ 14918 w 19998"/>
                <a:gd name="connsiteY474" fmla="*/ 2867 h 19998"/>
                <a:gd name="connsiteX475" fmla="*/ 15001 w 19998"/>
                <a:gd name="connsiteY475" fmla="*/ 2888 h 19998"/>
                <a:gd name="connsiteX476" fmla="*/ 15230 w 19998"/>
                <a:gd name="connsiteY476" fmla="*/ 3074 h 19998"/>
                <a:gd name="connsiteX477" fmla="*/ 15249 w 19998"/>
                <a:gd name="connsiteY477" fmla="*/ 3050 h 19998"/>
                <a:gd name="connsiteX478" fmla="*/ 15249 w 19998"/>
                <a:gd name="connsiteY478" fmla="*/ 3114 h 19998"/>
                <a:gd name="connsiteX479" fmla="*/ 15330 w 19998"/>
                <a:gd name="connsiteY479" fmla="*/ 3114 h 19998"/>
                <a:gd name="connsiteX480" fmla="*/ 15418 w 19998"/>
                <a:gd name="connsiteY480" fmla="*/ 3114 h 19998"/>
                <a:gd name="connsiteX481" fmla="*/ 15499 w 19998"/>
                <a:gd name="connsiteY481" fmla="*/ 3196 h 19998"/>
                <a:gd name="connsiteX482" fmla="*/ 15475 w 19998"/>
                <a:gd name="connsiteY482" fmla="*/ 3252 h 19998"/>
                <a:gd name="connsiteX483" fmla="*/ 15499 w 19998"/>
                <a:gd name="connsiteY483" fmla="*/ 3295 h 19998"/>
                <a:gd name="connsiteX484" fmla="*/ 15499 w 19998"/>
                <a:gd name="connsiteY484" fmla="*/ 3276 h 19998"/>
                <a:gd name="connsiteX485" fmla="*/ 15599 w 19998"/>
                <a:gd name="connsiteY485" fmla="*/ 3276 h 19998"/>
                <a:gd name="connsiteX486" fmla="*/ 15704 w 19998"/>
                <a:gd name="connsiteY486" fmla="*/ 3374 h 19998"/>
                <a:gd name="connsiteX487" fmla="*/ 15682 w 19998"/>
                <a:gd name="connsiteY487" fmla="*/ 3414 h 19998"/>
                <a:gd name="connsiteX488" fmla="*/ 15723 w 19998"/>
                <a:gd name="connsiteY488" fmla="*/ 3478 h 19998"/>
                <a:gd name="connsiteX489" fmla="*/ 15704 w 19998"/>
                <a:gd name="connsiteY489" fmla="*/ 3497 h 19998"/>
                <a:gd name="connsiteX490" fmla="*/ 15747 w 19998"/>
                <a:gd name="connsiteY490" fmla="*/ 3534 h 19998"/>
                <a:gd name="connsiteX491" fmla="*/ 15747 w 19998"/>
                <a:gd name="connsiteY491" fmla="*/ 3518 h 19998"/>
                <a:gd name="connsiteX492" fmla="*/ 15935 w 19998"/>
                <a:gd name="connsiteY492" fmla="*/ 3478 h 19998"/>
                <a:gd name="connsiteX493" fmla="*/ 15935 w 19998"/>
                <a:gd name="connsiteY493" fmla="*/ 3518 h 19998"/>
                <a:gd name="connsiteX494" fmla="*/ 15951 w 19998"/>
                <a:gd name="connsiteY494" fmla="*/ 3518 h 19998"/>
                <a:gd name="connsiteX495" fmla="*/ 15992 w 19998"/>
                <a:gd name="connsiteY495" fmla="*/ 3414 h 19998"/>
                <a:gd name="connsiteX496" fmla="*/ 16156 w 19998"/>
                <a:gd name="connsiteY496" fmla="*/ 3414 h 19998"/>
                <a:gd name="connsiteX497" fmla="*/ 16156 w 19998"/>
                <a:gd name="connsiteY497" fmla="*/ 3374 h 19998"/>
                <a:gd name="connsiteX498" fmla="*/ 16302 w 19998"/>
                <a:gd name="connsiteY498" fmla="*/ 3436 h 19998"/>
                <a:gd name="connsiteX499" fmla="*/ 16285 w 19998"/>
                <a:gd name="connsiteY499" fmla="*/ 3454 h 19998"/>
                <a:gd name="connsiteX500" fmla="*/ 16366 w 19998"/>
                <a:gd name="connsiteY500" fmla="*/ 3518 h 19998"/>
                <a:gd name="connsiteX501" fmla="*/ 16490 w 19998"/>
                <a:gd name="connsiteY501" fmla="*/ 3518 h 19998"/>
                <a:gd name="connsiteX502" fmla="*/ 16506 w 19998"/>
                <a:gd name="connsiteY502" fmla="*/ 3600 h 19998"/>
                <a:gd name="connsiteX503" fmla="*/ 16590 w 19998"/>
                <a:gd name="connsiteY503" fmla="*/ 3624 h 19998"/>
                <a:gd name="connsiteX504" fmla="*/ 16611 w 19998"/>
                <a:gd name="connsiteY504" fmla="*/ 3581 h 19998"/>
                <a:gd name="connsiteX505" fmla="*/ 16694 w 19998"/>
                <a:gd name="connsiteY505" fmla="*/ 3600 h 19998"/>
                <a:gd name="connsiteX506" fmla="*/ 16694 w 19998"/>
                <a:gd name="connsiteY506" fmla="*/ 3560 h 19998"/>
                <a:gd name="connsiteX507" fmla="*/ 16716 w 19998"/>
                <a:gd name="connsiteY507" fmla="*/ 3560 h 19998"/>
                <a:gd name="connsiteX508" fmla="*/ 16716 w 19998"/>
                <a:gd name="connsiteY508" fmla="*/ 3518 h 19998"/>
                <a:gd name="connsiteX509" fmla="*/ 16759 w 19998"/>
                <a:gd name="connsiteY509" fmla="*/ 3497 h 19998"/>
                <a:gd name="connsiteX510" fmla="*/ 16759 w 19998"/>
                <a:gd name="connsiteY510" fmla="*/ 3478 h 19998"/>
                <a:gd name="connsiteX511" fmla="*/ 16940 w 19998"/>
                <a:gd name="connsiteY511" fmla="*/ 3478 h 19998"/>
                <a:gd name="connsiteX512" fmla="*/ 17085 w 19998"/>
                <a:gd name="connsiteY512" fmla="*/ 3560 h 19998"/>
                <a:gd name="connsiteX513" fmla="*/ 17085 w 19998"/>
                <a:gd name="connsiteY513" fmla="*/ 3534 h 19998"/>
                <a:gd name="connsiteX514" fmla="*/ 17192 w 19998"/>
                <a:gd name="connsiteY514" fmla="*/ 3518 h 19998"/>
                <a:gd name="connsiteX515" fmla="*/ 17192 w 19998"/>
                <a:gd name="connsiteY515" fmla="*/ 3534 h 19998"/>
                <a:gd name="connsiteX516" fmla="*/ 17373 w 19998"/>
                <a:gd name="connsiteY516" fmla="*/ 3640 h 19998"/>
                <a:gd name="connsiteX517" fmla="*/ 17354 w 19998"/>
                <a:gd name="connsiteY517" fmla="*/ 3663 h 19998"/>
                <a:gd name="connsiteX518" fmla="*/ 17437 w 19998"/>
                <a:gd name="connsiteY518" fmla="*/ 3783 h 19998"/>
                <a:gd name="connsiteX519" fmla="*/ 17397 w 19998"/>
                <a:gd name="connsiteY519" fmla="*/ 3783 h 19998"/>
                <a:gd name="connsiteX520" fmla="*/ 17414 w 19998"/>
                <a:gd name="connsiteY520" fmla="*/ 3826 h 19998"/>
                <a:gd name="connsiteX521" fmla="*/ 17437 w 19998"/>
                <a:gd name="connsiteY521" fmla="*/ 3826 h 19998"/>
                <a:gd name="connsiteX522" fmla="*/ 17602 w 19998"/>
                <a:gd name="connsiteY522" fmla="*/ 4028 h 19998"/>
                <a:gd name="connsiteX523" fmla="*/ 17623 w 19998"/>
                <a:gd name="connsiteY523" fmla="*/ 4091 h 19998"/>
                <a:gd name="connsiteX524" fmla="*/ 17642 w 19998"/>
                <a:gd name="connsiteY524" fmla="*/ 4091 h 19998"/>
                <a:gd name="connsiteX525" fmla="*/ 17683 w 19998"/>
                <a:gd name="connsiteY525" fmla="*/ 4211 h 19998"/>
                <a:gd name="connsiteX526" fmla="*/ 17849 w 19998"/>
                <a:gd name="connsiteY526" fmla="*/ 4211 h 19998"/>
                <a:gd name="connsiteX527" fmla="*/ 17849 w 19998"/>
                <a:gd name="connsiteY527" fmla="*/ 4171 h 19998"/>
                <a:gd name="connsiteX528" fmla="*/ 17871 w 19998"/>
                <a:gd name="connsiteY528" fmla="*/ 4171 h 19998"/>
                <a:gd name="connsiteX529" fmla="*/ 17830 w 19998"/>
                <a:gd name="connsiteY529" fmla="*/ 4091 h 19998"/>
                <a:gd name="connsiteX530" fmla="*/ 17871 w 19998"/>
                <a:gd name="connsiteY530" fmla="*/ 4065 h 19998"/>
                <a:gd name="connsiteX531" fmla="*/ 17935 w 19998"/>
                <a:gd name="connsiteY531" fmla="*/ 4091 h 19998"/>
                <a:gd name="connsiteX532" fmla="*/ 17976 w 19998"/>
                <a:gd name="connsiteY532" fmla="*/ 4065 h 19998"/>
                <a:gd name="connsiteX533" fmla="*/ 18019 w 19998"/>
                <a:gd name="connsiteY533" fmla="*/ 4091 h 19998"/>
                <a:gd name="connsiteX534" fmla="*/ 18140 w 19998"/>
                <a:gd name="connsiteY534" fmla="*/ 4131 h 19998"/>
                <a:gd name="connsiteX535" fmla="*/ 18183 w 19998"/>
                <a:gd name="connsiteY535" fmla="*/ 4293 h 19998"/>
                <a:gd name="connsiteX536" fmla="*/ 18200 w 19998"/>
                <a:gd name="connsiteY536" fmla="*/ 4293 h 19998"/>
                <a:gd name="connsiteX537" fmla="*/ 18223 w 19998"/>
                <a:gd name="connsiteY537" fmla="*/ 4211 h 19998"/>
                <a:gd name="connsiteX538" fmla="*/ 18240 w 19998"/>
                <a:gd name="connsiteY538" fmla="*/ 4211 h 19998"/>
                <a:gd name="connsiteX539" fmla="*/ 18240 w 19998"/>
                <a:gd name="connsiteY539" fmla="*/ 4230 h 19998"/>
                <a:gd name="connsiteX540" fmla="*/ 18281 w 19998"/>
                <a:gd name="connsiteY540" fmla="*/ 4230 h 19998"/>
                <a:gd name="connsiteX541" fmla="*/ 18328 w 19998"/>
                <a:gd name="connsiteY541" fmla="*/ 4270 h 19998"/>
                <a:gd name="connsiteX542" fmla="*/ 18369 w 19998"/>
                <a:gd name="connsiteY542" fmla="*/ 4253 h 19998"/>
                <a:gd name="connsiteX543" fmla="*/ 18388 w 19998"/>
                <a:gd name="connsiteY543" fmla="*/ 4270 h 19998"/>
                <a:gd name="connsiteX544" fmla="*/ 18531 w 19998"/>
                <a:gd name="connsiteY544" fmla="*/ 4253 h 19998"/>
                <a:gd name="connsiteX545" fmla="*/ 18531 w 19998"/>
                <a:gd name="connsiteY545" fmla="*/ 4270 h 19998"/>
                <a:gd name="connsiteX546" fmla="*/ 18631 w 19998"/>
                <a:gd name="connsiteY546" fmla="*/ 4211 h 19998"/>
                <a:gd name="connsiteX547" fmla="*/ 18631 w 19998"/>
                <a:gd name="connsiteY547" fmla="*/ 4131 h 19998"/>
                <a:gd name="connsiteX548" fmla="*/ 18762 w 19998"/>
                <a:gd name="connsiteY548" fmla="*/ 4108 h 19998"/>
                <a:gd name="connsiteX549" fmla="*/ 18778 w 19998"/>
                <a:gd name="connsiteY549" fmla="*/ 4148 h 19998"/>
                <a:gd name="connsiteX550" fmla="*/ 18821 w 19998"/>
                <a:gd name="connsiteY550" fmla="*/ 4131 h 19998"/>
                <a:gd name="connsiteX551" fmla="*/ 18943 w 19998"/>
                <a:gd name="connsiteY551" fmla="*/ 4333 h 19998"/>
                <a:gd name="connsiteX552" fmla="*/ 19047 w 19998"/>
                <a:gd name="connsiteY552" fmla="*/ 4333 h 19998"/>
                <a:gd name="connsiteX553" fmla="*/ 19064 w 19998"/>
                <a:gd name="connsiteY553" fmla="*/ 4392 h 19998"/>
                <a:gd name="connsiteX554" fmla="*/ 19152 w 19998"/>
                <a:gd name="connsiteY554" fmla="*/ 4392 h 19998"/>
                <a:gd name="connsiteX555" fmla="*/ 19152 w 19998"/>
                <a:gd name="connsiteY555" fmla="*/ 4373 h 19998"/>
                <a:gd name="connsiteX556" fmla="*/ 19212 w 19998"/>
                <a:gd name="connsiteY556" fmla="*/ 4373 h 19998"/>
                <a:gd name="connsiteX557" fmla="*/ 19212 w 19998"/>
                <a:gd name="connsiteY557" fmla="*/ 4392 h 19998"/>
                <a:gd name="connsiteX558" fmla="*/ 19317 w 19998"/>
                <a:gd name="connsiteY558" fmla="*/ 4333 h 19998"/>
                <a:gd name="connsiteX559" fmla="*/ 19417 w 19998"/>
                <a:gd name="connsiteY559" fmla="*/ 4392 h 19998"/>
                <a:gd name="connsiteX560" fmla="*/ 19443 w 19998"/>
                <a:gd name="connsiteY560" fmla="*/ 4373 h 19998"/>
                <a:gd name="connsiteX561" fmla="*/ 19500 w 19998"/>
                <a:gd name="connsiteY561" fmla="*/ 4373 h 19998"/>
                <a:gd name="connsiteX562" fmla="*/ 19521 w 19998"/>
                <a:gd name="connsiteY562" fmla="*/ 4352 h 19998"/>
                <a:gd name="connsiteX563" fmla="*/ 19998 w 19998"/>
                <a:gd name="connsiteY563" fmla="*/ 4512 h 19998"/>
                <a:gd name="connsiteX564" fmla="*/ 19750 w 19998"/>
                <a:gd name="connsiteY564" fmla="*/ 4939 h 19998"/>
                <a:gd name="connsiteX565" fmla="*/ 19712 w 19998"/>
                <a:gd name="connsiteY565" fmla="*/ 4939 h 19998"/>
                <a:gd name="connsiteX566" fmla="*/ 19686 w 19998"/>
                <a:gd name="connsiteY566" fmla="*/ 5003 h 19998"/>
                <a:gd name="connsiteX567" fmla="*/ 19645 w 19998"/>
                <a:gd name="connsiteY567" fmla="*/ 5003 h 19998"/>
                <a:gd name="connsiteX568" fmla="*/ 19131 w 19998"/>
                <a:gd name="connsiteY568" fmla="*/ 6512 h 19998"/>
                <a:gd name="connsiteX569" fmla="*/ 19236 w 19998"/>
                <a:gd name="connsiteY569" fmla="*/ 7750 h 19998"/>
                <a:gd name="connsiteX570" fmla="*/ 19212 w 19998"/>
                <a:gd name="connsiteY570" fmla="*/ 7750 h 19998"/>
                <a:gd name="connsiteX571" fmla="*/ 19090 w 19998"/>
                <a:gd name="connsiteY571" fmla="*/ 7870 h 19998"/>
                <a:gd name="connsiteX572" fmla="*/ 19152 w 19998"/>
                <a:gd name="connsiteY572" fmla="*/ 7853 h 19998"/>
                <a:gd name="connsiteX573" fmla="*/ 19064 w 19998"/>
                <a:gd name="connsiteY573" fmla="*/ 7973 h 19998"/>
                <a:gd name="connsiteX574" fmla="*/ 18983 w 19998"/>
                <a:gd name="connsiteY574" fmla="*/ 7973 h 19998"/>
                <a:gd name="connsiteX575" fmla="*/ 18714 w 19998"/>
                <a:gd name="connsiteY575" fmla="*/ 8135 h 19998"/>
                <a:gd name="connsiteX576" fmla="*/ 18695 w 19998"/>
                <a:gd name="connsiteY576" fmla="*/ 8093 h 19998"/>
                <a:gd name="connsiteX577" fmla="*/ 18614 w 19998"/>
                <a:gd name="connsiteY577" fmla="*/ 7997 h 19998"/>
                <a:gd name="connsiteX578" fmla="*/ 18304 w 19998"/>
                <a:gd name="connsiteY57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763 w 19998"/>
                <a:gd name="connsiteY144" fmla="*/ 17333 h 19998"/>
                <a:gd name="connsiteX145" fmla="*/ 15763 w 19998"/>
                <a:gd name="connsiteY145" fmla="*/ 17352 h 19998"/>
                <a:gd name="connsiteX146" fmla="*/ 15663 w 19998"/>
                <a:gd name="connsiteY146" fmla="*/ 17187 h 19998"/>
                <a:gd name="connsiteX147" fmla="*/ 15556 w 19998"/>
                <a:gd name="connsiteY147" fmla="*/ 17187 h 19998"/>
                <a:gd name="connsiteX148" fmla="*/ 15518 w 19998"/>
                <a:gd name="connsiteY148" fmla="*/ 17124 h 19998"/>
                <a:gd name="connsiteX149" fmla="*/ 15518 w 19998"/>
                <a:gd name="connsiteY149" fmla="*/ 17312 h 19998"/>
                <a:gd name="connsiteX150" fmla="*/ 15582 w 19998"/>
                <a:gd name="connsiteY150" fmla="*/ 17312 h 19998"/>
                <a:gd name="connsiteX151" fmla="*/ 15599 w 19998"/>
                <a:gd name="connsiteY151" fmla="*/ 17472 h 19998"/>
                <a:gd name="connsiteX152" fmla="*/ 15475 w 19998"/>
                <a:gd name="connsiteY152" fmla="*/ 17495 h 19998"/>
                <a:gd name="connsiteX153" fmla="*/ 15370 w 19998"/>
                <a:gd name="connsiteY153" fmla="*/ 17415 h 19998"/>
                <a:gd name="connsiteX154" fmla="*/ 15249 w 19998"/>
                <a:gd name="connsiteY154" fmla="*/ 17535 h 19998"/>
                <a:gd name="connsiteX155" fmla="*/ 15313 w 19998"/>
                <a:gd name="connsiteY155" fmla="*/ 17577 h 19998"/>
                <a:gd name="connsiteX156" fmla="*/ 15230 w 19998"/>
                <a:gd name="connsiteY156" fmla="*/ 17655 h 19998"/>
                <a:gd name="connsiteX157" fmla="*/ 14937 w 19998"/>
                <a:gd name="connsiteY157" fmla="*/ 17617 h 19998"/>
                <a:gd name="connsiteX158" fmla="*/ 14918 w 19998"/>
                <a:gd name="connsiteY158" fmla="*/ 17495 h 19998"/>
                <a:gd name="connsiteX159" fmla="*/ 14856 w 19998"/>
                <a:gd name="connsiteY159" fmla="*/ 17495 h 19998"/>
                <a:gd name="connsiteX160" fmla="*/ 14856 w 19998"/>
                <a:gd name="connsiteY160" fmla="*/ 17617 h 19998"/>
                <a:gd name="connsiteX161" fmla="*/ 14775 w 19998"/>
                <a:gd name="connsiteY161" fmla="*/ 17577 h 19998"/>
                <a:gd name="connsiteX162" fmla="*/ 14796 w 19998"/>
                <a:gd name="connsiteY162" fmla="*/ 17432 h 19998"/>
                <a:gd name="connsiteX163" fmla="*/ 14199 w 19998"/>
                <a:gd name="connsiteY163" fmla="*/ 17389 h 19998"/>
                <a:gd name="connsiteX164" fmla="*/ 14010 w 19998"/>
                <a:gd name="connsiteY164" fmla="*/ 17286 h 19998"/>
                <a:gd name="connsiteX165" fmla="*/ 14053 w 19998"/>
                <a:gd name="connsiteY165" fmla="*/ 17248 h 19998"/>
                <a:gd name="connsiteX166" fmla="*/ 13972 w 19998"/>
                <a:gd name="connsiteY166" fmla="*/ 17166 h 19998"/>
                <a:gd name="connsiteX167" fmla="*/ 12524 w 19998"/>
                <a:gd name="connsiteY167" fmla="*/ 17981 h 19998"/>
                <a:gd name="connsiteX168" fmla="*/ 12279 w 19998"/>
                <a:gd name="connsiteY168" fmla="*/ 18327 h 19998"/>
                <a:gd name="connsiteX169" fmla="*/ 12174 w 19998"/>
                <a:gd name="connsiteY169" fmla="*/ 18327 h 19998"/>
                <a:gd name="connsiteX170" fmla="*/ 12196 w 19998"/>
                <a:gd name="connsiteY170" fmla="*/ 18592 h 19998"/>
                <a:gd name="connsiteX171" fmla="*/ 12158 w 19998"/>
                <a:gd name="connsiteY171" fmla="*/ 18571 h 19998"/>
                <a:gd name="connsiteX172" fmla="*/ 12115 w 19998"/>
                <a:gd name="connsiteY172" fmla="*/ 18550 h 19998"/>
                <a:gd name="connsiteX173" fmla="*/ 12196 w 19998"/>
                <a:gd name="connsiteY173" fmla="*/ 18837 h 19998"/>
                <a:gd name="connsiteX174" fmla="*/ 12255 w 19998"/>
                <a:gd name="connsiteY174" fmla="*/ 19528 h 19998"/>
                <a:gd name="connsiteX175" fmla="*/ 12360 w 19998"/>
                <a:gd name="connsiteY175" fmla="*/ 19650 h 19998"/>
                <a:gd name="connsiteX176" fmla="*/ 12443 w 19998"/>
                <a:gd name="connsiteY176" fmla="*/ 19749 h 19998"/>
                <a:gd name="connsiteX177" fmla="*/ 12279 w 19998"/>
                <a:gd name="connsiteY177" fmla="*/ 19772 h 19998"/>
                <a:gd name="connsiteX178" fmla="*/ 12215 w 19998"/>
                <a:gd name="connsiteY178" fmla="*/ 19669 h 19998"/>
                <a:gd name="connsiteX179" fmla="*/ 12158 w 19998"/>
                <a:gd name="connsiteY179" fmla="*/ 19690 h 19998"/>
                <a:gd name="connsiteX180" fmla="*/ 12010 w 19998"/>
                <a:gd name="connsiteY180" fmla="*/ 19669 h 19998"/>
                <a:gd name="connsiteX181" fmla="*/ 12010 w 19998"/>
                <a:gd name="connsiteY181" fmla="*/ 19706 h 19998"/>
                <a:gd name="connsiteX182" fmla="*/ 11927 w 19998"/>
                <a:gd name="connsiteY182" fmla="*/ 19690 h 19998"/>
                <a:gd name="connsiteX183" fmla="*/ 11741 w 19998"/>
                <a:gd name="connsiteY183" fmla="*/ 19810 h 19998"/>
                <a:gd name="connsiteX184" fmla="*/ 11577 w 19998"/>
                <a:gd name="connsiteY184" fmla="*/ 19810 h 19998"/>
                <a:gd name="connsiteX185" fmla="*/ 11577 w 19998"/>
                <a:gd name="connsiteY185" fmla="*/ 19875 h 19998"/>
                <a:gd name="connsiteX186" fmla="*/ 11388 w 19998"/>
                <a:gd name="connsiteY186" fmla="*/ 19934 h 19998"/>
                <a:gd name="connsiteX187" fmla="*/ 11348 w 19998"/>
                <a:gd name="connsiteY187" fmla="*/ 19998 h 19998"/>
                <a:gd name="connsiteX188" fmla="*/ 10645 w 19998"/>
                <a:gd name="connsiteY188" fmla="*/ 19810 h 19998"/>
                <a:gd name="connsiteX189" fmla="*/ 10441 w 19998"/>
                <a:gd name="connsiteY189" fmla="*/ 19955 h 19998"/>
                <a:gd name="connsiteX190" fmla="*/ 10295 w 19998"/>
                <a:gd name="connsiteY190" fmla="*/ 19732 h 19998"/>
                <a:gd name="connsiteX191" fmla="*/ 9964 w 19998"/>
                <a:gd name="connsiteY191" fmla="*/ 19626 h 19998"/>
                <a:gd name="connsiteX192" fmla="*/ 9990 w 19998"/>
                <a:gd name="connsiteY192" fmla="*/ 19467 h 19998"/>
                <a:gd name="connsiteX193" fmla="*/ 9533 w 19998"/>
                <a:gd name="connsiteY193" fmla="*/ 19262 h 19998"/>
                <a:gd name="connsiteX194" fmla="*/ 9452 w 19998"/>
                <a:gd name="connsiteY194" fmla="*/ 19368 h 19998"/>
                <a:gd name="connsiteX195" fmla="*/ 9288 w 19998"/>
                <a:gd name="connsiteY195" fmla="*/ 19076 h 19998"/>
                <a:gd name="connsiteX196" fmla="*/ 8935 w 19998"/>
                <a:gd name="connsiteY196" fmla="*/ 19076 h 19998"/>
                <a:gd name="connsiteX197" fmla="*/ 8478 w 19998"/>
                <a:gd name="connsiteY197" fmla="*/ 18837 h 19998"/>
                <a:gd name="connsiteX198" fmla="*/ 8357 w 19998"/>
                <a:gd name="connsiteY198" fmla="*/ 18820 h 19998"/>
                <a:gd name="connsiteX199" fmla="*/ 8169 w 19998"/>
                <a:gd name="connsiteY199" fmla="*/ 18773 h 19998"/>
                <a:gd name="connsiteX200" fmla="*/ 8128 w 19998"/>
                <a:gd name="connsiteY200" fmla="*/ 18820 h 19998"/>
                <a:gd name="connsiteX201" fmla="*/ 8128 w 19998"/>
                <a:gd name="connsiteY201" fmla="*/ 18957 h 19998"/>
                <a:gd name="connsiteX202" fmla="*/ 8150 w 19998"/>
                <a:gd name="connsiteY202" fmla="*/ 19142 h 19998"/>
                <a:gd name="connsiteX203" fmla="*/ 8007 w 19998"/>
                <a:gd name="connsiteY203" fmla="*/ 19119 h 19998"/>
                <a:gd name="connsiteX204" fmla="*/ 7676 w 19998"/>
                <a:gd name="connsiteY204" fmla="*/ 19119 h 19998"/>
                <a:gd name="connsiteX205" fmla="*/ 7511 w 19998"/>
                <a:gd name="connsiteY205" fmla="*/ 19159 h 19998"/>
                <a:gd name="connsiteX206" fmla="*/ 6892 w 19998"/>
                <a:gd name="connsiteY206" fmla="*/ 19102 h 19998"/>
                <a:gd name="connsiteX207" fmla="*/ 6730 w 19998"/>
                <a:gd name="connsiteY207" fmla="*/ 18877 h 19998"/>
                <a:gd name="connsiteX208" fmla="*/ 6599 w 19998"/>
                <a:gd name="connsiteY208" fmla="*/ 18837 h 19998"/>
                <a:gd name="connsiteX209" fmla="*/ 6478 w 19998"/>
                <a:gd name="connsiteY209" fmla="*/ 18731 h 19998"/>
                <a:gd name="connsiteX210" fmla="*/ 6254 w 19998"/>
                <a:gd name="connsiteY210" fmla="*/ 18858 h 19998"/>
                <a:gd name="connsiteX211" fmla="*/ 6149 w 19998"/>
                <a:gd name="connsiteY211" fmla="*/ 18773 h 19998"/>
                <a:gd name="connsiteX212" fmla="*/ 6066 w 19998"/>
                <a:gd name="connsiteY212" fmla="*/ 18877 h 19998"/>
                <a:gd name="connsiteX213" fmla="*/ 5861 w 19998"/>
                <a:gd name="connsiteY213" fmla="*/ 18632 h 19998"/>
                <a:gd name="connsiteX214" fmla="*/ 5732 w 19998"/>
                <a:gd name="connsiteY214" fmla="*/ 18447 h 19998"/>
                <a:gd name="connsiteX215" fmla="*/ 5075 w 19998"/>
                <a:gd name="connsiteY215" fmla="*/ 18310 h 19998"/>
                <a:gd name="connsiteX216" fmla="*/ 4806 w 19998"/>
                <a:gd name="connsiteY216" fmla="*/ 18165 h 19998"/>
                <a:gd name="connsiteX217" fmla="*/ 4725 w 19998"/>
                <a:gd name="connsiteY217" fmla="*/ 18247 h 19998"/>
                <a:gd name="connsiteX218" fmla="*/ 4515 w 19998"/>
                <a:gd name="connsiteY218" fmla="*/ 18101 h 19998"/>
                <a:gd name="connsiteX219" fmla="*/ 4684 w 19998"/>
                <a:gd name="connsiteY219" fmla="*/ 17737 h 19998"/>
                <a:gd name="connsiteX220" fmla="*/ 4415 w 19998"/>
                <a:gd name="connsiteY220" fmla="*/ 17634 h 19998"/>
                <a:gd name="connsiteX221" fmla="*/ 4294 w 19998"/>
                <a:gd name="connsiteY221" fmla="*/ 17594 h 19998"/>
                <a:gd name="connsiteX222" fmla="*/ 4103 w 19998"/>
                <a:gd name="connsiteY222" fmla="*/ 17617 h 19998"/>
                <a:gd name="connsiteX223" fmla="*/ 4063 w 19998"/>
                <a:gd name="connsiteY223" fmla="*/ 17495 h 19998"/>
                <a:gd name="connsiteX224" fmla="*/ 4025 w 19998"/>
                <a:gd name="connsiteY224" fmla="*/ 17432 h 19998"/>
                <a:gd name="connsiteX225" fmla="*/ 4251 w 19998"/>
                <a:gd name="connsiteY225" fmla="*/ 17389 h 19998"/>
                <a:gd name="connsiteX226" fmla="*/ 4251 w 19998"/>
                <a:gd name="connsiteY226" fmla="*/ 17373 h 19998"/>
                <a:gd name="connsiteX227" fmla="*/ 4499 w 19998"/>
                <a:gd name="connsiteY227" fmla="*/ 17084 h 19998"/>
                <a:gd name="connsiteX228" fmla="*/ 5037 w 19998"/>
                <a:gd name="connsiteY228" fmla="*/ 14969 h 19998"/>
                <a:gd name="connsiteX229" fmla="*/ 5011 w 19998"/>
                <a:gd name="connsiteY229" fmla="*/ 14767 h 19998"/>
                <a:gd name="connsiteX230" fmla="*/ 5218 w 19998"/>
                <a:gd name="connsiteY230" fmla="*/ 14525 h 19998"/>
                <a:gd name="connsiteX231" fmla="*/ 5427 w 19998"/>
                <a:gd name="connsiteY231" fmla="*/ 14583 h 19998"/>
                <a:gd name="connsiteX232" fmla="*/ 5444 w 19998"/>
                <a:gd name="connsiteY232" fmla="*/ 14525 h 19998"/>
                <a:gd name="connsiteX233" fmla="*/ 5387 w 19998"/>
                <a:gd name="connsiteY233" fmla="*/ 14464 h 19998"/>
                <a:gd name="connsiteX234" fmla="*/ 5427 w 19998"/>
                <a:gd name="connsiteY234" fmla="*/ 14485 h 19998"/>
                <a:gd name="connsiteX235" fmla="*/ 5427 w 19998"/>
                <a:gd name="connsiteY235" fmla="*/ 14464 h 19998"/>
                <a:gd name="connsiteX236" fmla="*/ 5218 w 19998"/>
                <a:gd name="connsiteY236" fmla="*/ 14318 h 19998"/>
                <a:gd name="connsiteX237" fmla="*/ 5075 w 19998"/>
                <a:gd name="connsiteY237" fmla="*/ 14647 h 19998"/>
                <a:gd name="connsiteX238" fmla="*/ 5037 w 19998"/>
                <a:gd name="connsiteY238" fmla="*/ 14623 h 19998"/>
                <a:gd name="connsiteX239" fmla="*/ 5427 w 19998"/>
                <a:gd name="connsiteY239" fmla="*/ 12509 h 19998"/>
                <a:gd name="connsiteX240" fmla="*/ 5470 w 19998"/>
                <a:gd name="connsiteY240" fmla="*/ 12492 h 19998"/>
                <a:gd name="connsiteX241" fmla="*/ 5511 w 19998"/>
                <a:gd name="connsiteY241" fmla="*/ 12548 h 19998"/>
                <a:gd name="connsiteX242" fmla="*/ 5961 w 19998"/>
                <a:gd name="connsiteY242" fmla="*/ 13284 h 19998"/>
                <a:gd name="connsiteX243" fmla="*/ 6352 w 19998"/>
                <a:gd name="connsiteY243" fmla="*/ 14017 h 19998"/>
                <a:gd name="connsiteX244" fmla="*/ 6352 w 19998"/>
                <a:gd name="connsiteY244" fmla="*/ 13808 h 19998"/>
                <a:gd name="connsiteX245" fmla="*/ 6001 w 19998"/>
                <a:gd name="connsiteY245" fmla="*/ 13058 h 19998"/>
                <a:gd name="connsiteX246" fmla="*/ 5675 w 19998"/>
                <a:gd name="connsiteY246" fmla="*/ 12532 h 19998"/>
                <a:gd name="connsiteX247" fmla="*/ 5551 w 19998"/>
                <a:gd name="connsiteY247" fmla="*/ 12410 h 19998"/>
                <a:gd name="connsiteX248" fmla="*/ 5258 w 19998"/>
                <a:gd name="connsiteY248" fmla="*/ 12227 h 19998"/>
                <a:gd name="connsiteX249" fmla="*/ 5242 w 19998"/>
                <a:gd name="connsiteY249" fmla="*/ 12243 h 19998"/>
                <a:gd name="connsiteX250" fmla="*/ 5175 w 19998"/>
                <a:gd name="connsiteY250" fmla="*/ 11961 h 19998"/>
                <a:gd name="connsiteX251" fmla="*/ 5363 w 19998"/>
                <a:gd name="connsiteY251" fmla="*/ 11961 h 19998"/>
                <a:gd name="connsiteX252" fmla="*/ 5487 w 19998"/>
                <a:gd name="connsiteY252" fmla="*/ 11653 h 19998"/>
                <a:gd name="connsiteX253" fmla="*/ 5470 w 19998"/>
                <a:gd name="connsiteY253" fmla="*/ 11653 h 19998"/>
                <a:gd name="connsiteX254" fmla="*/ 5470 w 19998"/>
                <a:gd name="connsiteY254" fmla="*/ 11637 h 19998"/>
                <a:gd name="connsiteX255" fmla="*/ 5444 w 19998"/>
                <a:gd name="connsiteY255" fmla="*/ 11268 h 19998"/>
                <a:gd name="connsiteX256" fmla="*/ 5339 w 19998"/>
                <a:gd name="connsiteY256" fmla="*/ 11146 h 19998"/>
                <a:gd name="connsiteX257" fmla="*/ 5251 w 19998"/>
                <a:gd name="connsiteY257" fmla="*/ 10849 h 19998"/>
                <a:gd name="connsiteX258" fmla="*/ 4784 w 19998"/>
                <a:gd name="connsiteY258" fmla="*/ 10539 h 19998"/>
                <a:gd name="connsiteX259" fmla="*/ 4603 w 19998"/>
                <a:gd name="connsiteY259" fmla="*/ 10497 h 19998"/>
                <a:gd name="connsiteX260" fmla="*/ 4620 w 19998"/>
                <a:gd name="connsiteY260" fmla="*/ 10476 h 19998"/>
                <a:gd name="connsiteX261" fmla="*/ 3877 w 19998"/>
                <a:gd name="connsiteY261" fmla="*/ 9395 h 19998"/>
                <a:gd name="connsiteX262" fmla="*/ 3941 w 19998"/>
                <a:gd name="connsiteY262" fmla="*/ 9353 h 19998"/>
                <a:gd name="connsiteX263" fmla="*/ 3918 w 19998"/>
                <a:gd name="connsiteY263" fmla="*/ 9353 h 19998"/>
                <a:gd name="connsiteX264" fmla="*/ 4168 w 19998"/>
                <a:gd name="connsiteY264" fmla="*/ 9071 h 19998"/>
                <a:gd name="connsiteX265" fmla="*/ 3753 w 19998"/>
                <a:gd name="connsiteY265" fmla="*/ 8829 h 19998"/>
                <a:gd name="connsiteX266" fmla="*/ 3899 w 19998"/>
                <a:gd name="connsiteY266" fmla="*/ 8645 h 19998"/>
                <a:gd name="connsiteX267" fmla="*/ 3899 w 19998"/>
                <a:gd name="connsiteY267" fmla="*/ 8521 h 19998"/>
                <a:gd name="connsiteX268" fmla="*/ 4472 w 19998"/>
                <a:gd name="connsiteY268" fmla="*/ 8666 h 19998"/>
                <a:gd name="connsiteX269" fmla="*/ 3877 w 19998"/>
                <a:gd name="connsiteY269" fmla="*/ 8457 h 19998"/>
                <a:gd name="connsiteX270" fmla="*/ 3689 w 19998"/>
                <a:gd name="connsiteY270" fmla="*/ 8587 h 19998"/>
                <a:gd name="connsiteX271" fmla="*/ 3360 w 19998"/>
                <a:gd name="connsiteY271" fmla="*/ 8401 h 19998"/>
                <a:gd name="connsiteX272" fmla="*/ 3303 w 19998"/>
                <a:gd name="connsiteY272" fmla="*/ 8239 h 19998"/>
                <a:gd name="connsiteX273" fmla="*/ 3465 w 19998"/>
                <a:gd name="connsiteY273" fmla="*/ 8077 h 19998"/>
                <a:gd name="connsiteX274" fmla="*/ 3344 w 19998"/>
                <a:gd name="connsiteY274" fmla="*/ 7910 h 19998"/>
                <a:gd name="connsiteX275" fmla="*/ 2844 w 19998"/>
                <a:gd name="connsiteY275" fmla="*/ 7933 h 19998"/>
                <a:gd name="connsiteX276" fmla="*/ 3115 w 19998"/>
                <a:gd name="connsiteY276" fmla="*/ 7651 h 19998"/>
                <a:gd name="connsiteX277" fmla="*/ 2477 w 19998"/>
                <a:gd name="connsiteY277" fmla="*/ 7750 h 19998"/>
                <a:gd name="connsiteX278" fmla="*/ 2477 w 19998"/>
                <a:gd name="connsiteY278" fmla="*/ 7973 h 19998"/>
                <a:gd name="connsiteX279" fmla="*/ 2127 w 19998"/>
                <a:gd name="connsiteY279" fmla="*/ 7442 h 19998"/>
                <a:gd name="connsiteX280" fmla="*/ 1831 w 19998"/>
                <a:gd name="connsiteY280" fmla="*/ 7261 h 19998"/>
                <a:gd name="connsiteX281" fmla="*/ 1260 w 19998"/>
                <a:gd name="connsiteY281" fmla="*/ 6996 h 19998"/>
                <a:gd name="connsiteX282" fmla="*/ 1276 w 19998"/>
                <a:gd name="connsiteY282" fmla="*/ 6975 h 19998"/>
                <a:gd name="connsiteX283" fmla="*/ 1260 w 19998"/>
                <a:gd name="connsiteY283" fmla="*/ 6958 h 19998"/>
                <a:gd name="connsiteX284" fmla="*/ 1172 w 19998"/>
                <a:gd name="connsiteY284" fmla="*/ 6892 h 19998"/>
                <a:gd name="connsiteX285" fmla="*/ 886 w 19998"/>
                <a:gd name="connsiteY285" fmla="*/ 6975 h 19998"/>
                <a:gd name="connsiteX286" fmla="*/ 679 w 19998"/>
                <a:gd name="connsiteY286" fmla="*/ 7099 h 19998"/>
                <a:gd name="connsiteX287" fmla="*/ 533 w 19998"/>
                <a:gd name="connsiteY287" fmla="*/ 7078 h 19998"/>
                <a:gd name="connsiteX288" fmla="*/ 533 w 19998"/>
                <a:gd name="connsiteY288" fmla="*/ 7022 h 19998"/>
                <a:gd name="connsiteX289" fmla="*/ 574 w 19998"/>
                <a:gd name="connsiteY289" fmla="*/ 6996 h 19998"/>
                <a:gd name="connsiteX290" fmla="*/ 305 w 19998"/>
                <a:gd name="connsiteY290" fmla="*/ 6568 h 19998"/>
                <a:gd name="connsiteX291" fmla="*/ 264 w 19998"/>
                <a:gd name="connsiteY291" fmla="*/ 6594 h 19998"/>
                <a:gd name="connsiteX292" fmla="*/ 164 w 19998"/>
                <a:gd name="connsiteY292" fmla="*/ 6528 h 19998"/>
                <a:gd name="connsiteX293" fmla="*/ 0 w 19998"/>
                <a:gd name="connsiteY293" fmla="*/ 6490 h 19998"/>
                <a:gd name="connsiteX294" fmla="*/ 17 w 19998"/>
                <a:gd name="connsiteY294" fmla="*/ 6465 h 19998"/>
                <a:gd name="connsiteX295" fmla="*/ 57 w 19998"/>
                <a:gd name="connsiteY295" fmla="*/ 6465 h 19998"/>
                <a:gd name="connsiteX296" fmla="*/ 695 w 19998"/>
                <a:gd name="connsiteY296" fmla="*/ 6408 h 19998"/>
                <a:gd name="connsiteX297" fmla="*/ 760 w 19998"/>
                <a:gd name="connsiteY297" fmla="*/ 6262 h 19998"/>
                <a:gd name="connsiteX298" fmla="*/ 433 w 19998"/>
                <a:gd name="connsiteY298" fmla="*/ 6084 h 19998"/>
                <a:gd name="connsiteX299" fmla="*/ 348 w 19998"/>
                <a:gd name="connsiteY299" fmla="*/ 6204 h 19998"/>
                <a:gd name="connsiteX300" fmla="*/ 329 w 19998"/>
                <a:gd name="connsiteY300" fmla="*/ 6204 h 19998"/>
                <a:gd name="connsiteX301" fmla="*/ 305 w 19998"/>
                <a:gd name="connsiteY301" fmla="*/ 6060 h 19998"/>
                <a:gd name="connsiteX302" fmla="*/ 348 w 19998"/>
                <a:gd name="connsiteY302" fmla="*/ 6044 h 19998"/>
                <a:gd name="connsiteX303" fmla="*/ 348 w 19998"/>
                <a:gd name="connsiteY303" fmla="*/ 5997 h 19998"/>
                <a:gd name="connsiteX304" fmla="*/ 248 w 19998"/>
                <a:gd name="connsiteY304" fmla="*/ 5997 h 19998"/>
                <a:gd name="connsiteX305" fmla="*/ 221 w 19998"/>
                <a:gd name="connsiteY305" fmla="*/ 5938 h 19998"/>
                <a:gd name="connsiteX306" fmla="*/ 329 w 19998"/>
                <a:gd name="connsiteY306" fmla="*/ 5938 h 19998"/>
                <a:gd name="connsiteX307" fmla="*/ 348 w 19998"/>
                <a:gd name="connsiteY307" fmla="*/ 5818 h 19998"/>
                <a:gd name="connsiteX308" fmla="*/ 391 w 19998"/>
                <a:gd name="connsiteY308" fmla="*/ 5818 h 19998"/>
                <a:gd name="connsiteX309" fmla="*/ 369 w 19998"/>
                <a:gd name="connsiteY309" fmla="*/ 5917 h 19998"/>
                <a:gd name="connsiteX310" fmla="*/ 433 w 19998"/>
                <a:gd name="connsiteY310" fmla="*/ 5877 h 19998"/>
                <a:gd name="connsiteX311" fmla="*/ 433 w 19998"/>
                <a:gd name="connsiteY311" fmla="*/ 5898 h 19998"/>
                <a:gd name="connsiteX312" fmla="*/ 410 w 19998"/>
                <a:gd name="connsiteY312" fmla="*/ 5917 h 19998"/>
                <a:gd name="connsiteX313" fmla="*/ 555 w 19998"/>
                <a:gd name="connsiteY313" fmla="*/ 5938 h 19998"/>
                <a:gd name="connsiteX314" fmla="*/ 555 w 19998"/>
                <a:gd name="connsiteY314" fmla="*/ 5955 h 19998"/>
                <a:gd name="connsiteX315" fmla="*/ 738 w 19998"/>
                <a:gd name="connsiteY315" fmla="*/ 5938 h 19998"/>
                <a:gd name="connsiteX316" fmla="*/ 695 w 19998"/>
                <a:gd name="connsiteY316" fmla="*/ 5835 h 19998"/>
                <a:gd name="connsiteX317" fmla="*/ 655 w 19998"/>
                <a:gd name="connsiteY317" fmla="*/ 5835 h 19998"/>
                <a:gd name="connsiteX318" fmla="*/ 598 w 19998"/>
                <a:gd name="connsiteY318" fmla="*/ 5736 h 19998"/>
                <a:gd name="connsiteX319" fmla="*/ 141 w 19998"/>
                <a:gd name="connsiteY319" fmla="*/ 5778 h 19998"/>
                <a:gd name="connsiteX320" fmla="*/ 141 w 19998"/>
                <a:gd name="connsiteY320" fmla="*/ 5795 h 19998"/>
                <a:gd name="connsiteX321" fmla="*/ 17 w 19998"/>
                <a:gd name="connsiteY321" fmla="*/ 5818 h 19998"/>
                <a:gd name="connsiteX322" fmla="*/ 141 w 19998"/>
                <a:gd name="connsiteY322" fmla="*/ 5287 h 19998"/>
                <a:gd name="connsiteX323" fmla="*/ 181 w 19998"/>
                <a:gd name="connsiteY323" fmla="*/ 5268 h 19998"/>
                <a:gd name="connsiteX324" fmla="*/ 348 w 19998"/>
                <a:gd name="connsiteY324" fmla="*/ 5247 h 19998"/>
                <a:gd name="connsiteX325" fmla="*/ 450 w 19998"/>
                <a:gd name="connsiteY325" fmla="*/ 5149 h 19998"/>
                <a:gd name="connsiteX326" fmla="*/ 617 w 19998"/>
                <a:gd name="connsiteY326" fmla="*/ 5149 h 19998"/>
                <a:gd name="connsiteX327" fmla="*/ 803 w 19998"/>
                <a:gd name="connsiteY327" fmla="*/ 5085 h 19998"/>
                <a:gd name="connsiteX328" fmla="*/ 826 w 19998"/>
                <a:gd name="connsiteY328" fmla="*/ 5106 h 19998"/>
                <a:gd name="connsiteX329" fmla="*/ 803 w 19998"/>
                <a:gd name="connsiteY329" fmla="*/ 5149 h 19998"/>
                <a:gd name="connsiteX330" fmla="*/ 1276 w 19998"/>
                <a:gd name="connsiteY330" fmla="*/ 5022 h 19998"/>
                <a:gd name="connsiteX331" fmla="*/ 1276 w 19998"/>
                <a:gd name="connsiteY331" fmla="*/ 5003 h 19998"/>
                <a:gd name="connsiteX332" fmla="*/ 1276 w 19998"/>
                <a:gd name="connsiteY332" fmla="*/ 5022 h 19998"/>
                <a:gd name="connsiteX333" fmla="*/ 1298 w 19998"/>
                <a:gd name="connsiteY333" fmla="*/ 5022 h 19998"/>
                <a:gd name="connsiteX334" fmla="*/ 1341 w 19998"/>
                <a:gd name="connsiteY334" fmla="*/ 5165 h 19998"/>
                <a:gd name="connsiteX335" fmla="*/ 1524 w 19998"/>
                <a:gd name="connsiteY335" fmla="*/ 5069 h 19998"/>
                <a:gd name="connsiteX336" fmla="*/ 1562 w 19998"/>
                <a:gd name="connsiteY336" fmla="*/ 5069 h 19998"/>
                <a:gd name="connsiteX337" fmla="*/ 1815 w 19998"/>
                <a:gd name="connsiteY337" fmla="*/ 5125 h 19998"/>
                <a:gd name="connsiteX338" fmla="*/ 1936 w 19998"/>
                <a:gd name="connsiteY338" fmla="*/ 5165 h 19998"/>
                <a:gd name="connsiteX339" fmla="*/ 1936 w 19998"/>
                <a:gd name="connsiteY339" fmla="*/ 5149 h 19998"/>
                <a:gd name="connsiteX340" fmla="*/ 1979 w 19998"/>
                <a:gd name="connsiteY340" fmla="*/ 5003 h 19998"/>
                <a:gd name="connsiteX341" fmla="*/ 1936 w 19998"/>
                <a:gd name="connsiteY341" fmla="*/ 4939 h 19998"/>
                <a:gd name="connsiteX342" fmla="*/ 2103 w 19998"/>
                <a:gd name="connsiteY342" fmla="*/ 4820 h 19998"/>
                <a:gd name="connsiteX343" fmla="*/ 2496 w 19998"/>
                <a:gd name="connsiteY343" fmla="*/ 4777 h 19998"/>
                <a:gd name="connsiteX344" fmla="*/ 2536 w 19998"/>
                <a:gd name="connsiteY344" fmla="*/ 4860 h 19998"/>
                <a:gd name="connsiteX345" fmla="*/ 2722 w 19998"/>
                <a:gd name="connsiteY345" fmla="*/ 4761 h 19998"/>
                <a:gd name="connsiteX346" fmla="*/ 2722 w 19998"/>
                <a:gd name="connsiteY346" fmla="*/ 4900 h 19998"/>
                <a:gd name="connsiteX347" fmla="*/ 2805 w 19998"/>
                <a:gd name="connsiteY347" fmla="*/ 4923 h 19998"/>
                <a:gd name="connsiteX348" fmla="*/ 2970 w 19998"/>
                <a:gd name="connsiteY348" fmla="*/ 5189 h 19998"/>
                <a:gd name="connsiteX349" fmla="*/ 3256 w 19998"/>
                <a:gd name="connsiteY349" fmla="*/ 5673 h 19998"/>
                <a:gd name="connsiteX350" fmla="*/ 3608 w 19998"/>
                <a:gd name="connsiteY350" fmla="*/ 5391 h 19998"/>
                <a:gd name="connsiteX351" fmla="*/ 3860 w 19998"/>
                <a:gd name="connsiteY351" fmla="*/ 5268 h 19998"/>
                <a:gd name="connsiteX352" fmla="*/ 3999 w 19998"/>
                <a:gd name="connsiteY352" fmla="*/ 5534 h 19998"/>
                <a:gd name="connsiteX353" fmla="*/ 4351 w 19998"/>
                <a:gd name="connsiteY353" fmla="*/ 5351 h 19998"/>
                <a:gd name="connsiteX354" fmla="*/ 4580 w 19998"/>
                <a:gd name="connsiteY354" fmla="*/ 5268 h 19998"/>
                <a:gd name="connsiteX355" fmla="*/ 4580 w 19998"/>
                <a:gd name="connsiteY355" fmla="*/ 5471 h 19998"/>
                <a:gd name="connsiteX356" fmla="*/ 4994 w 19998"/>
                <a:gd name="connsiteY356" fmla="*/ 5449 h 19998"/>
                <a:gd name="connsiteX357" fmla="*/ 5323 w 19998"/>
                <a:gd name="connsiteY357" fmla="*/ 5471 h 19998"/>
                <a:gd name="connsiteX358" fmla="*/ 5242 w 19998"/>
                <a:gd name="connsiteY358" fmla="*/ 5407 h 19998"/>
                <a:gd name="connsiteX359" fmla="*/ 4994 w 19998"/>
                <a:gd name="connsiteY359" fmla="*/ 5003 h 19998"/>
                <a:gd name="connsiteX360" fmla="*/ 4970 w 19998"/>
                <a:gd name="connsiteY360" fmla="*/ 5003 h 19998"/>
                <a:gd name="connsiteX361" fmla="*/ 5054 w 19998"/>
                <a:gd name="connsiteY361" fmla="*/ 4618 h 19998"/>
                <a:gd name="connsiteX362" fmla="*/ 5054 w 19998"/>
                <a:gd name="connsiteY362" fmla="*/ 4601 h 19998"/>
                <a:gd name="connsiteX363" fmla="*/ 5037 w 19998"/>
                <a:gd name="connsiteY363" fmla="*/ 4618 h 19998"/>
                <a:gd name="connsiteX364" fmla="*/ 5011 w 19998"/>
                <a:gd name="connsiteY364" fmla="*/ 4131 h 19998"/>
                <a:gd name="connsiteX365" fmla="*/ 4642 w 19998"/>
                <a:gd name="connsiteY365" fmla="*/ 3335 h 19998"/>
                <a:gd name="connsiteX366" fmla="*/ 4663 w 19998"/>
                <a:gd name="connsiteY366" fmla="*/ 3092 h 19998"/>
                <a:gd name="connsiteX367" fmla="*/ 4563 w 19998"/>
                <a:gd name="connsiteY367" fmla="*/ 3050 h 19998"/>
                <a:gd name="connsiteX368" fmla="*/ 4684 w 19998"/>
                <a:gd name="connsiteY368" fmla="*/ 2947 h 19998"/>
                <a:gd name="connsiteX369" fmla="*/ 5242 w 19998"/>
                <a:gd name="connsiteY369" fmla="*/ 3092 h 19998"/>
                <a:gd name="connsiteX370" fmla="*/ 5258 w 19998"/>
                <a:gd name="connsiteY370" fmla="*/ 3029 h 19998"/>
                <a:gd name="connsiteX371" fmla="*/ 5570 w 19998"/>
                <a:gd name="connsiteY371" fmla="*/ 3050 h 19998"/>
                <a:gd name="connsiteX372" fmla="*/ 5632 w 19998"/>
                <a:gd name="connsiteY372" fmla="*/ 3252 h 19998"/>
                <a:gd name="connsiteX373" fmla="*/ 5592 w 19998"/>
                <a:gd name="connsiteY373" fmla="*/ 3252 h 19998"/>
                <a:gd name="connsiteX374" fmla="*/ 5570 w 19998"/>
                <a:gd name="connsiteY374" fmla="*/ 3316 h 19998"/>
                <a:gd name="connsiteX375" fmla="*/ 5511 w 19998"/>
                <a:gd name="connsiteY375" fmla="*/ 3316 h 19998"/>
                <a:gd name="connsiteX376" fmla="*/ 5675 w 19998"/>
                <a:gd name="connsiteY376" fmla="*/ 3800 h 19998"/>
                <a:gd name="connsiteX377" fmla="*/ 5649 w 19998"/>
                <a:gd name="connsiteY377" fmla="*/ 3826 h 19998"/>
                <a:gd name="connsiteX378" fmla="*/ 5732 w 19998"/>
                <a:gd name="connsiteY378" fmla="*/ 3842 h 19998"/>
                <a:gd name="connsiteX379" fmla="*/ 5713 w 19998"/>
                <a:gd name="connsiteY379" fmla="*/ 3842 h 19998"/>
                <a:gd name="connsiteX380" fmla="*/ 5732 w 19998"/>
                <a:gd name="connsiteY380" fmla="*/ 3882 h 19998"/>
                <a:gd name="connsiteX381" fmla="*/ 5775 w 19998"/>
                <a:gd name="connsiteY381" fmla="*/ 3882 h 19998"/>
                <a:gd name="connsiteX382" fmla="*/ 5861 w 19998"/>
                <a:gd name="connsiteY382" fmla="*/ 3762 h 19998"/>
                <a:gd name="connsiteX383" fmla="*/ 6499 w 19998"/>
                <a:gd name="connsiteY383" fmla="*/ 3906 h 19998"/>
                <a:gd name="connsiteX384" fmla="*/ 7611 w 19998"/>
                <a:gd name="connsiteY384" fmla="*/ 3826 h 19998"/>
                <a:gd name="connsiteX385" fmla="*/ 7923 w 19998"/>
                <a:gd name="connsiteY385" fmla="*/ 3722 h 19998"/>
                <a:gd name="connsiteX386" fmla="*/ 8045 w 19998"/>
                <a:gd name="connsiteY386" fmla="*/ 3703 h 19998"/>
                <a:gd name="connsiteX387" fmla="*/ 7611 w 19998"/>
                <a:gd name="connsiteY387" fmla="*/ 3600 h 19998"/>
                <a:gd name="connsiteX388" fmla="*/ 7611 w 19998"/>
                <a:gd name="connsiteY388" fmla="*/ 3581 h 19998"/>
                <a:gd name="connsiteX389" fmla="*/ 7799 w 19998"/>
                <a:gd name="connsiteY389" fmla="*/ 3092 h 19998"/>
                <a:gd name="connsiteX390" fmla="*/ 9574 w 19998"/>
                <a:gd name="connsiteY390" fmla="*/ 2317 h 19998"/>
                <a:gd name="connsiteX391" fmla="*/ 9843 w 19998"/>
                <a:gd name="connsiteY391" fmla="*/ 1993 h 19998"/>
                <a:gd name="connsiteX392" fmla="*/ 9902 w 19998"/>
                <a:gd name="connsiteY392" fmla="*/ 2051 h 19998"/>
                <a:gd name="connsiteX393" fmla="*/ 10031 w 19998"/>
                <a:gd name="connsiteY393" fmla="*/ 2051 h 19998"/>
                <a:gd name="connsiteX394" fmla="*/ 9964 w 19998"/>
                <a:gd name="connsiteY394" fmla="*/ 1972 h 19998"/>
                <a:gd name="connsiteX395" fmla="*/ 9943 w 19998"/>
                <a:gd name="connsiteY395" fmla="*/ 1993 h 19998"/>
                <a:gd name="connsiteX396" fmla="*/ 9843 w 19998"/>
                <a:gd name="connsiteY396" fmla="*/ 1645 h 19998"/>
                <a:gd name="connsiteX397" fmla="*/ 9902 w 19998"/>
                <a:gd name="connsiteY397" fmla="*/ 1645 h 19998"/>
                <a:gd name="connsiteX398" fmla="*/ 9902 w 19998"/>
                <a:gd name="connsiteY398" fmla="*/ 1628 h 19998"/>
                <a:gd name="connsiteX399" fmla="*/ 9902 w 19998"/>
                <a:gd name="connsiteY399" fmla="*/ 1607 h 19998"/>
                <a:gd name="connsiteX400" fmla="*/ 9843 w 19998"/>
                <a:gd name="connsiteY400" fmla="*/ 1542 h 19998"/>
                <a:gd name="connsiteX401" fmla="*/ 9886 w 19998"/>
                <a:gd name="connsiteY401" fmla="*/ 1260 h 19998"/>
                <a:gd name="connsiteX402" fmla="*/ 9926 w 19998"/>
                <a:gd name="connsiteY402" fmla="*/ 1243 h 19998"/>
                <a:gd name="connsiteX403" fmla="*/ 9886 w 19998"/>
                <a:gd name="connsiteY403" fmla="*/ 815 h 19998"/>
                <a:gd name="connsiteX404" fmla="*/ 9902 w 19998"/>
                <a:gd name="connsiteY404" fmla="*/ 815 h 19998"/>
                <a:gd name="connsiteX405" fmla="*/ 9886 w 19998"/>
                <a:gd name="connsiteY405" fmla="*/ 484 h 19998"/>
                <a:gd name="connsiteX406" fmla="*/ 10645 w 19998"/>
                <a:gd name="connsiteY406" fmla="*/ 186 h 19998"/>
                <a:gd name="connsiteX407" fmla="*/ 11307 w 19998"/>
                <a:gd name="connsiteY407" fmla="*/ 0 h 19998"/>
                <a:gd name="connsiteX408" fmla="*/ 11431 w 19998"/>
                <a:gd name="connsiteY408" fmla="*/ 324 h 19998"/>
                <a:gd name="connsiteX409" fmla="*/ 11431 w 19998"/>
                <a:gd name="connsiteY409" fmla="*/ 630 h 19998"/>
                <a:gd name="connsiteX410" fmla="*/ 11577 w 19998"/>
                <a:gd name="connsiteY410" fmla="*/ 630 h 19998"/>
                <a:gd name="connsiteX411" fmla="*/ 11700 w 19998"/>
                <a:gd name="connsiteY411" fmla="*/ 832 h 19998"/>
                <a:gd name="connsiteX412" fmla="*/ 11822 w 19998"/>
                <a:gd name="connsiteY412" fmla="*/ 895 h 19998"/>
                <a:gd name="connsiteX413" fmla="*/ 12158 w 19998"/>
                <a:gd name="connsiteY413" fmla="*/ 670 h 19998"/>
                <a:gd name="connsiteX414" fmla="*/ 12279 w 19998"/>
                <a:gd name="connsiteY414" fmla="*/ 792 h 19998"/>
                <a:gd name="connsiteX415" fmla="*/ 12255 w 19998"/>
                <a:gd name="connsiteY415" fmla="*/ 815 h 19998"/>
                <a:gd name="connsiteX416" fmla="*/ 12360 w 19998"/>
                <a:gd name="connsiteY416" fmla="*/ 895 h 19998"/>
                <a:gd name="connsiteX417" fmla="*/ 12360 w 19998"/>
                <a:gd name="connsiteY417" fmla="*/ 912 h 19998"/>
                <a:gd name="connsiteX418" fmla="*/ 12339 w 19998"/>
                <a:gd name="connsiteY418" fmla="*/ 935 h 19998"/>
                <a:gd name="connsiteX419" fmla="*/ 12548 w 19998"/>
                <a:gd name="connsiteY419" fmla="*/ 1342 h 19998"/>
                <a:gd name="connsiteX420" fmla="*/ 12753 w 19998"/>
                <a:gd name="connsiteY420" fmla="*/ 1260 h 19998"/>
                <a:gd name="connsiteX421" fmla="*/ 12729 w 19998"/>
                <a:gd name="connsiteY421" fmla="*/ 1363 h 19998"/>
                <a:gd name="connsiteX422" fmla="*/ 12834 w 19998"/>
                <a:gd name="connsiteY422" fmla="*/ 1323 h 19998"/>
                <a:gd name="connsiteX423" fmla="*/ 12853 w 19998"/>
                <a:gd name="connsiteY423" fmla="*/ 1342 h 19998"/>
                <a:gd name="connsiteX424" fmla="*/ 12901 w 19998"/>
                <a:gd name="connsiteY424" fmla="*/ 1342 h 19998"/>
                <a:gd name="connsiteX425" fmla="*/ 13039 w 19998"/>
                <a:gd name="connsiteY425" fmla="*/ 1769 h 19998"/>
                <a:gd name="connsiteX426" fmla="*/ 13039 w 19998"/>
                <a:gd name="connsiteY426" fmla="*/ 1751 h 19998"/>
                <a:gd name="connsiteX427" fmla="*/ 13065 w 19998"/>
                <a:gd name="connsiteY427" fmla="*/ 1751 h 19998"/>
                <a:gd name="connsiteX428" fmla="*/ 13082 w 19998"/>
                <a:gd name="connsiteY428" fmla="*/ 1671 h 19998"/>
                <a:gd name="connsiteX429" fmla="*/ 13186 w 19998"/>
                <a:gd name="connsiteY429" fmla="*/ 1645 h 19998"/>
                <a:gd name="connsiteX430" fmla="*/ 13203 w 19998"/>
                <a:gd name="connsiteY430" fmla="*/ 1671 h 19998"/>
                <a:gd name="connsiteX431" fmla="*/ 13203 w 19998"/>
                <a:gd name="connsiteY431" fmla="*/ 1645 h 19998"/>
                <a:gd name="connsiteX432" fmla="*/ 13267 w 19998"/>
                <a:gd name="connsiteY432" fmla="*/ 1645 h 19998"/>
                <a:gd name="connsiteX433" fmla="*/ 13267 w 19998"/>
                <a:gd name="connsiteY433" fmla="*/ 1671 h 19998"/>
                <a:gd name="connsiteX434" fmla="*/ 13308 w 19998"/>
                <a:gd name="connsiteY434" fmla="*/ 1687 h 19998"/>
                <a:gd name="connsiteX435" fmla="*/ 13308 w 19998"/>
                <a:gd name="connsiteY435" fmla="*/ 1711 h 19998"/>
                <a:gd name="connsiteX436" fmla="*/ 13515 w 19998"/>
                <a:gd name="connsiteY436" fmla="*/ 1628 h 19998"/>
                <a:gd name="connsiteX437" fmla="*/ 13598 w 19998"/>
                <a:gd name="connsiteY437" fmla="*/ 1751 h 19998"/>
                <a:gd name="connsiteX438" fmla="*/ 13660 w 19998"/>
                <a:gd name="connsiteY438" fmla="*/ 1769 h 19998"/>
                <a:gd name="connsiteX439" fmla="*/ 13660 w 19998"/>
                <a:gd name="connsiteY439" fmla="*/ 1833 h 19998"/>
                <a:gd name="connsiteX440" fmla="*/ 13677 w 19998"/>
                <a:gd name="connsiteY440" fmla="*/ 1833 h 19998"/>
                <a:gd name="connsiteX441" fmla="*/ 13677 w 19998"/>
                <a:gd name="connsiteY441" fmla="*/ 1849 h 19998"/>
                <a:gd name="connsiteX442" fmla="*/ 13725 w 19998"/>
                <a:gd name="connsiteY442" fmla="*/ 1849 h 19998"/>
                <a:gd name="connsiteX443" fmla="*/ 13703 w 19998"/>
                <a:gd name="connsiteY443" fmla="*/ 1833 h 19998"/>
                <a:gd name="connsiteX444" fmla="*/ 13725 w 19998"/>
                <a:gd name="connsiteY444" fmla="*/ 1791 h 19998"/>
                <a:gd name="connsiteX445" fmla="*/ 13808 w 19998"/>
                <a:gd name="connsiteY445" fmla="*/ 1873 h 19998"/>
                <a:gd name="connsiteX446" fmla="*/ 13725 w 19998"/>
                <a:gd name="connsiteY446" fmla="*/ 2155 h 19998"/>
                <a:gd name="connsiteX447" fmla="*/ 13725 w 19998"/>
                <a:gd name="connsiteY447" fmla="*/ 2138 h 19998"/>
                <a:gd name="connsiteX448" fmla="*/ 13784 w 19998"/>
                <a:gd name="connsiteY448" fmla="*/ 2155 h 19998"/>
                <a:gd name="connsiteX449" fmla="*/ 13825 w 19998"/>
                <a:gd name="connsiteY449" fmla="*/ 2301 h 19998"/>
                <a:gd name="connsiteX450" fmla="*/ 13703 w 19998"/>
                <a:gd name="connsiteY450" fmla="*/ 2420 h 19998"/>
                <a:gd name="connsiteX451" fmla="*/ 13741 w 19998"/>
                <a:gd name="connsiteY451" fmla="*/ 2463 h 19998"/>
                <a:gd name="connsiteX452" fmla="*/ 13703 w 19998"/>
                <a:gd name="connsiteY452" fmla="*/ 2503 h 19998"/>
                <a:gd name="connsiteX453" fmla="*/ 13784 w 19998"/>
                <a:gd name="connsiteY453" fmla="*/ 2519 h 19998"/>
                <a:gd name="connsiteX454" fmla="*/ 13784 w 19998"/>
                <a:gd name="connsiteY454" fmla="*/ 2540 h 19998"/>
                <a:gd name="connsiteX455" fmla="*/ 13849 w 19998"/>
                <a:gd name="connsiteY455" fmla="*/ 2540 h 19998"/>
                <a:gd name="connsiteX456" fmla="*/ 14280 w 19998"/>
                <a:gd name="connsiteY456" fmla="*/ 2540 h 19998"/>
                <a:gd name="connsiteX457" fmla="*/ 14527 w 19998"/>
                <a:gd name="connsiteY457" fmla="*/ 2437 h 19998"/>
                <a:gd name="connsiteX458" fmla="*/ 14527 w 19998"/>
                <a:gd name="connsiteY458" fmla="*/ 2218 h 19998"/>
                <a:gd name="connsiteX459" fmla="*/ 14715 w 19998"/>
                <a:gd name="connsiteY459" fmla="*/ 2051 h 19998"/>
                <a:gd name="connsiteX460" fmla="*/ 14815 w 19998"/>
                <a:gd name="connsiteY460" fmla="*/ 2115 h 19998"/>
                <a:gd name="connsiteX461" fmla="*/ 14775 w 19998"/>
                <a:gd name="connsiteY461" fmla="*/ 2138 h 19998"/>
                <a:gd name="connsiteX462" fmla="*/ 14796 w 19998"/>
                <a:gd name="connsiteY462" fmla="*/ 2218 h 19998"/>
                <a:gd name="connsiteX463" fmla="*/ 14756 w 19998"/>
                <a:gd name="connsiteY463" fmla="*/ 2195 h 19998"/>
                <a:gd name="connsiteX464" fmla="*/ 14732 w 19998"/>
                <a:gd name="connsiteY464" fmla="*/ 2218 h 19998"/>
                <a:gd name="connsiteX465" fmla="*/ 14756 w 19998"/>
                <a:gd name="connsiteY465" fmla="*/ 2237 h 19998"/>
                <a:gd name="connsiteX466" fmla="*/ 14732 w 19998"/>
                <a:gd name="connsiteY466" fmla="*/ 2275 h 19998"/>
                <a:gd name="connsiteX467" fmla="*/ 14715 w 19998"/>
                <a:gd name="connsiteY467" fmla="*/ 2275 h 19998"/>
                <a:gd name="connsiteX468" fmla="*/ 14756 w 19998"/>
                <a:gd name="connsiteY468" fmla="*/ 2341 h 19998"/>
                <a:gd name="connsiteX469" fmla="*/ 14675 w 19998"/>
                <a:gd name="connsiteY469" fmla="*/ 2519 h 19998"/>
                <a:gd name="connsiteX470" fmla="*/ 14815 w 19998"/>
                <a:gd name="connsiteY470" fmla="*/ 2622 h 19998"/>
                <a:gd name="connsiteX471" fmla="*/ 14796 w 19998"/>
                <a:gd name="connsiteY471" fmla="*/ 2904 h 19998"/>
                <a:gd name="connsiteX472" fmla="*/ 14918 w 19998"/>
                <a:gd name="connsiteY472" fmla="*/ 2904 h 19998"/>
                <a:gd name="connsiteX473" fmla="*/ 14918 w 19998"/>
                <a:gd name="connsiteY473" fmla="*/ 2867 h 19998"/>
                <a:gd name="connsiteX474" fmla="*/ 15001 w 19998"/>
                <a:gd name="connsiteY474" fmla="*/ 2888 h 19998"/>
                <a:gd name="connsiteX475" fmla="*/ 15230 w 19998"/>
                <a:gd name="connsiteY475" fmla="*/ 3074 h 19998"/>
                <a:gd name="connsiteX476" fmla="*/ 15249 w 19998"/>
                <a:gd name="connsiteY476" fmla="*/ 3050 h 19998"/>
                <a:gd name="connsiteX477" fmla="*/ 15249 w 19998"/>
                <a:gd name="connsiteY477" fmla="*/ 3114 h 19998"/>
                <a:gd name="connsiteX478" fmla="*/ 15330 w 19998"/>
                <a:gd name="connsiteY478" fmla="*/ 3114 h 19998"/>
                <a:gd name="connsiteX479" fmla="*/ 15418 w 19998"/>
                <a:gd name="connsiteY479" fmla="*/ 3114 h 19998"/>
                <a:gd name="connsiteX480" fmla="*/ 15499 w 19998"/>
                <a:gd name="connsiteY480" fmla="*/ 3196 h 19998"/>
                <a:gd name="connsiteX481" fmla="*/ 15475 w 19998"/>
                <a:gd name="connsiteY481" fmla="*/ 3252 h 19998"/>
                <a:gd name="connsiteX482" fmla="*/ 15499 w 19998"/>
                <a:gd name="connsiteY482" fmla="*/ 3295 h 19998"/>
                <a:gd name="connsiteX483" fmla="*/ 15499 w 19998"/>
                <a:gd name="connsiteY483" fmla="*/ 3276 h 19998"/>
                <a:gd name="connsiteX484" fmla="*/ 15599 w 19998"/>
                <a:gd name="connsiteY484" fmla="*/ 3276 h 19998"/>
                <a:gd name="connsiteX485" fmla="*/ 15704 w 19998"/>
                <a:gd name="connsiteY485" fmla="*/ 3374 h 19998"/>
                <a:gd name="connsiteX486" fmla="*/ 15682 w 19998"/>
                <a:gd name="connsiteY486" fmla="*/ 3414 h 19998"/>
                <a:gd name="connsiteX487" fmla="*/ 15723 w 19998"/>
                <a:gd name="connsiteY487" fmla="*/ 3478 h 19998"/>
                <a:gd name="connsiteX488" fmla="*/ 15704 w 19998"/>
                <a:gd name="connsiteY488" fmla="*/ 3497 h 19998"/>
                <a:gd name="connsiteX489" fmla="*/ 15747 w 19998"/>
                <a:gd name="connsiteY489" fmla="*/ 3534 h 19998"/>
                <a:gd name="connsiteX490" fmla="*/ 15747 w 19998"/>
                <a:gd name="connsiteY490" fmla="*/ 3518 h 19998"/>
                <a:gd name="connsiteX491" fmla="*/ 15935 w 19998"/>
                <a:gd name="connsiteY491" fmla="*/ 3478 h 19998"/>
                <a:gd name="connsiteX492" fmla="*/ 15935 w 19998"/>
                <a:gd name="connsiteY492" fmla="*/ 3518 h 19998"/>
                <a:gd name="connsiteX493" fmla="*/ 15951 w 19998"/>
                <a:gd name="connsiteY493" fmla="*/ 3518 h 19998"/>
                <a:gd name="connsiteX494" fmla="*/ 15992 w 19998"/>
                <a:gd name="connsiteY494" fmla="*/ 3414 h 19998"/>
                <a:gd name="connsiteX495" fmla="*/ 16156 w 19998"/>
                <a:gd name="connsiteY495" fmla="*/ 3414 h 19998"/>
                <a:gd name="connsiteX496" fmla="*/ 16156 w 19998"/>
                <a:gd name="connsiteY496" fmla="*/ 3374 h 19998"/>
                <a:gd name="connsiteX497" fmla="*/ 16302 w 19998"/>
                <a:gd name="connsiteY497" fmla="*/ 3436 h 19998"/>
                <a:gd name="connsiteX498" fmla="*/ 16285 w 19998"/>
                <a:gd name="connsiteY498" fmla="*/ 3454 h 19998"/>
                <a:gd name="connsiteX499" fmla="*/ 16366 w 19998"/>
                <a:gd name="connsiteY499" fmla="*/ 3518 h 19998"/>
                <a:gd name="connsiteX500" fmla="*/ 16490 w 19998"/>
                <a:gd name="connsiteY500" fmla="*/ 3518 h 19998"/>
                <a:gd name="connsiteX501" fmla="*/ 16506 w 19998"/>
                <a:gd name="connsiteY501" fmla="*/ 3600 h 19998"/>
                <a:gd name="connsiteX502" fmla="*/ 16590 w 19998"/>
                <a:gd name="connsiteY502" fmla="*/ 3624 h 19998"/>
                <a:gd name="connsiteX503" fmla="*/ 16611 w 19998"/>
                <a:gd name="connsiteY503" fmla="*/ 3581 h 19998"/>
                <a:gd name="connsiteX504" fmla="*/ 16694 w 19998"/>
                <a:gd name="connsiteY504" fmla="*/ 3600 h 19998"/>
                <a:gd name="connsiteX505" fmla="*/ 16694 w 19998"/>
                <a:gd name="connsiteY505" fmla="*/ 3560 h 19998"/>
                <a:gd name="connsiteX506" fmla="*/ 16716 w 19998"/>
                <a:gd name="connsiteY506" fmla="*/ 3560 h 19998"/>
                <a:gd name="connsiteX507" fmla="*/ 16716 w 19998"/>
                <a:gd name="connsiteY507" fmla="*/ 3518 h 19998"/>
                <a:gd name="connsiteX508" fmla="*/ 16759 w 19998"/>
                <a:gd name="connsiteY508" fmla="*/ 3497 h 19998"/>
                <a:gd name="connsiteX509" fmla="*/ 16759 w 19998"/>
                <a:gd name="connsiteY509" fmla="*/ 3478 h 19998"/>
                <a:gd name="connsiteX510" fmla="*/ 16940 w 19998"/>
                <a:gd name="connsiteY510" fmla="*/ 3478 h 19998"/>
                <a:gd name="connsiteX511" fmla="*/ 17085 w 19998"/>
                <a:gd name="connsiteY511" fmla="*/ 3560 h 19998"/>
                <a:gd name="connsiteX512" fmla="*/ 17085 w 19998"/>
                <a:gd name="connsiteY512" fmla="*/ 3534 h 19998"/>
                <a:gd name="connsiteX513" fmla="*/ 17192 w 19998"/>
                <a:gd name="connsiteY513" fmla="*/ 3518 h 19998"/>
                <a:gd name="connsiteX514" fmla="*/ 17192 w 19998"/>
                <a:gd name="connsiteY514" fmla="*/ 3534 h 19998"/>
                <a:gd name="connsiteX515" fmla="*/ 17373 w 19998"/>
                <a:gd name="connsiteY515" fmla="*/ 3640 h 19998"/>
                <a:gd name="connsiteX516" fmla="*/ 17354 w 19998"/>
                <a:gd name="connsiteY516" fmla="*/ 3663 h 19998"/>
                <a:gd name="connsiteX517" fmla="*/ 17437 w 19998"/>
                <a:gd name="connsiteY517" fmla="*/ 3783 h 19998"/>
                <a:gd name="connsiteX518" fmla="*/ 17397 w 19998"/>
                <a:gd name="connsiteY518" fmla="*/ 3783 h 19998"/>
                <a:gd name="connsiteX519" fmla="*/ 17414 w 19998"/>
                <a:gd name="connsiteY519" fmla="*/ 3826 h 19998"/>
                <a:gd name="connsiteX520" fmla="*/ 17437 w 19998"/>
                <a:gd name="connsiteY520" fmla="*/ 3826 h 19998"/>
                <a:gd name="connsiteX521" fmla="*/ 17602 w 19998"/>
                <a:gd name="connsiteY521" fmla="*/ 4028 h 19998"/>
                <a:gd name="connsiteX522" fmla="*/ 17623 w 19998"/>
                <a:gd name="connsiteY522" fmla="*/ 4091 h 19998"/>
                <a:gd name="connsiteX523" fmla="*/ 17642 w 19998"/>
                <a:gd name="connsiteY523" fmla="*/ 4091 h 19998"/>
                <a:gd name="connsiteX524" fmla="*/ 17683 w 19998"/>
                <a:gd name="connsiteY524" fmla="*/ 4211 h 19998"/>
                <a:gd name="connsiteX525" fmla="*/ 17849 w 19998"/>
                <a:gd name="connsiteY525" fmla="*/ 4211 h 19998"/>
                <a:gd name="connsiteX526" fmla="*/ 17849 w 19998"/>
                <a:gd name="connsiteY526" fmla="*/ 4171 h 19998"/>
                <a:gd name="connsiteX527" fmla="*/ 17871 w 19998"/>
                <a:gd name="connsiteY527" fmla="*/ 4171 h 19998"/>
                <a:gd name="connsiteX528" fmla="*/ 17830 w 19998"/>
                <a:gd name="connsiteY528" fmla="*/ 4091 h 19998"/>
                <a:gd name="connsiteX529" fmla="*/ 17871 w 19998"/>
                <a:gd name="connsiteY529" fmla="*/ 4065 h 19998"/>
                <a:gd name="connsiteX530" fmla="*/ 17935 w 19998"/>
                <a:gd name="connsiteY530" fmla="*/ 4091 h 19998"/>
                <a:gd name="connsiteX531" fmla="*/ 17976 w 19998"/>
                <a:gd name="connsiteY531" fmla="*/ 4065 h 19998"/>
                <a:gd name="connsiteX532" fmla="*/ 18019 w 19998"/>
                <a:gd name="connsiteY532" fmla="*/ 4091 h 19998"/>
                <a:gd name="connsiteX533" fmla="*/ 18140 w 19998"/>
                <a:gd name="connsiteY533" fmla="*/ 4131 h 19998"/>
                <a:gd name="connsiteX534" fmla="*/ 18183 w 19998"/>
                <a:gd name="connsiteY534" fmla="*/ 4293 h 19998"/>
                <a:gd name="connsiteX535" fmla="*/ 18200 w 19998"/>
                <a:gd name="connsiteY535" fmla="*/ 4293 h 19998"/>
                <a:gd name="connsiteX536" fmla="*/ 18223 w 19998"/>
                <a:gd name="connsiteY536" fmla="*/ 4211 h 19998"/>
                <a:gd name="connsiteX537" fmla="*/ 18240 w 19998"/>
                <a:gd name="connsiteY537" fmla="*/ 4211 h 19998"/>
                <a:gd name="connsiteX538" fmla="*/ 18240 w 19998"/>
                <a:gd name="connsiteY538" fmla="*/ 4230 h 19998"/>
                <a:gd name="connsiteX539" fmla="*/ 18281 w 19998"/>
                <a:gd name="connsiteY539" fmla="*/ 4230 h 19998"/>
                <a:gd name="connsiteX540" fmla="*/ 18328 w 19998"/>
                <a:gd name="connsiteY540" fmla="*/ 4270 h 19998"/>
                <a:gd name="connsiteX541" fmla="*/ 18369 w 19998"/>
                <a:gd name="connsiteY541" fmla="*/ 4253 h 19998"/>
                <a:gd name="connsiteX542" fmla="*/ 18388 w 19998"/>
                <a:gd name="connsiteY542" fmla="*/ 4270 h 19998"/>
                <a:gd name="connsiteX543" fmla="*/ 18531 w 19998"/>
                <a:gd name="connsiteY543" fmla="*/ 4253 h 19998"/>
                <a:gd name="connsiteX544" fmla="*/ 18531 w 19998"/>
                <a:gd name="connsiteY544" fmla="*/ 4270 h 19998"/>
                <a:gd name="connsiteX545" fmla="*/ 18631 w 19998"/>
                <a:gd name="connsiteY545" fmla="*/ 4211 h 19998"/>
                <a:gd name="connsiteX546" fmla="*/ 18631 w 19998"/>
                <a:gd name="connsiteY546" fmla="*/ 4131 h 19998"/>
                <a:gd name="connsiteX547" fmla="*/ 18762 w 19998"/>
                <a:gd name="connsiteY547" fmla="*/ 4108 h 19998"/>
                <a:gd name="connsiteX548" fmla="*/ 18778 w 19998"/>
                <a:gd name="connsiteY548" fmla="*/ 4148 h 19998"/>
                <a:gd name="connsiteX549" fmla="*/ 18821 w 19998"/>
                <a:gd name="connsiteY549" fmla="*/ 4131 h 19998"/>
                <a:gd name="connsiteX550" fmla="*/ 18943 w 19998"/>
                <a:gd name="connsiteY550" fmla="*/ 4333 h 19998"/>
                <a:gd name="connsiteX551" fmla="*/ 19047 w 19998"/>
                <a:gd name="connsiteY551" fmla="*/ 4333 h 19998"/>
                <a:gd name="connsiteX552" fmla="*/ 19064 w 19998"/>
                <a:gd name="connsiteY552" fmla="*/ 4392 h 19998"/>
                <a:gd name="connsiteX553" fmla="*/ 19152 w 19998"/>
                <a:gd name="connsiteY553" fmla="*/ 4392 h 19998"/>
                <a:gd name="connsiteX554" fmla="*/ 19152 w 19998"/>
                <a:gd name="connsiteY554" fmla="*/ 4373 h 19998"/>
                <a:gd name="connsiteX555" fmla="*/ 19212 w 19998"/>
                <a:gd name="connsiteY555" fmla="*/ 4373 h 19998"/>
                <a:gd name="connsiteX556" fmla="*/ 19212 w 19998"/>
                <a:gd name="connsiteY556" fmla="*/ 4392 h 19998"/>
                <a:gd name="connsiteX557" fmla="*/ 19317 w 19998"/>
                <a:gd name="connsiteY557" fmla="*/ 4333 h 19998"/>
                <a:gd name="connsiteX558" fmla="*/ 19417 w 19998"/>
                <a:gd name="connsiteY558" fmla="*/ 4392 h 19998"/>
                <a:gd name="connsiteX559" fmla="*/ 19443 w 19998"/>
                <a:gd name="connsiteY559" fmla="*/ 4373 h 19998"/>
                <a:gd name="connsiteX560" fmla="*/ 19500 w 19998"/>
                <a:gd name="connsiteY560" fmla="*/ 4373 h 19998"/>
                <a:gd name="connsiteX561" fmla="*/ 19521 w 19998"/>
                <a:gd name="connsiteY561" fmla="*/ 4352 h 19998"/>
                <a:gd name="connsiteX562" fmla="*/ 19998 w 19998"/>
                <a:gd name="connsiteY562" fmla="*/ 4512 h 19998"/>
                <a:gd name="connsiteX563" fmla="*/ 19750 w 19998"/>
                <a:gd name="connsiteY563" fmla="*/ 4939 h 19998"/>
                <a:gd name="connsiteX564" fmla="*/ 19712 w 19998"/>
                <a:gd name="connsiteY564" fmla="*/ 4939 h 19998"/>
                <a:gd name="connsiteX565" fmla="*/ 19686 w 19998"/>
                <a:gd name="connsiteY565" fmla="*/ 5003 h 19998"/>
                <a:gd name="connsiteX566" fmla="*/ 19645 w 19998"/>
                <a:gd name="connsiteY566" fmla="*/ 5003 h 19998"/>
                <a:gd name="connsiteX567" fmla="*/ 19131 w 19998"/>
                <a:gd name="connsiteY567" fmla="*/ 6512 h 19998"/>
                <a:gd name="connsiteX568" fmla="*/ 19236 w 19998"/>
                <a:gd name="connsiteY568" fmla="*/ 7750 h 19998"/>
                <a:gd name="connsiteX569" fmla="*/ 19212 w 19998"/>
                <a:gd name="connsiteY569" fmla="*/ 7750 h 19998"/>
                <a:gd name="connsiteX570" fmla="*/ 19090 w 19998"/>
                <a:gd name="connsiteY570" fmla="*/ 7870 h 19998"/>
                <a:gd name="connsiteX571" fmla="*/ 19152 w 19998"/>
                <a:gd name="connsiteY571" fmla="*/ 7853 h 19998"/>
                <a:gd name="connsiteX572" fmla="*/ 19064 w 19998"/>
                <a:gd name="connsiteY572" fmla="*/ 7973 h 19998"/>
                <a:gd name="connsiteX573" fmla="*/ 18983 w 19998"/>
                <a:gd name="connsiteY573" fmla="*/ 7973 h 19998"/>
                <a:gd name="connsiteX574" fmla="*/ 18714 w 19998"/>
                <a:gd name="connsiteY574" fmla="*/ 8135 h 19998"/>
                <a:gd name="connsiteX575" fmla="*/ 18695 w 19998"/>
                <a:gd name="connsiteY575" fmla="*/ 8093 h 19998"/>
                <a:gd name="connsiteX576" fmla="*/ 18614 w 19998"/>
                <a:gd name="connsiteY576" fmla="*/ 7997 h 19998"/>
                <a:gd name="connsiteX577" fmla="*/ 18304 w 19998"/>
                <a:gd name="connsiteY57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763 w 19998"/>
                <a:gd name="connsiteY144" fmla="*/ 17333 h 19998"/>
                <a:gd name="connsiteX145" fmla="*/ 15663 w 19998"/>
                <a:gd name="connsiteY145" fmla="*/ 17187 h 19998"/>
                <a:gd name="connsiteX146" fmla="*/ 15556 w 19998"/>
                <a:gd name="connsiteY146" fmla="*/ 17187 h 19998"/>
                <a:gd name="connsiteX147" fmla="*/ 15518 w 19998"/>
                <a:gd name="connsiteY147" fmla="*/ 17124 h 19998"/>
                <a:gd name="connsiteX148" fmla="*/ 15518 w 19998"/>
                <a:gd name="connsiteY148" fmla="*/ 17312 h 19998"/>
                <a:gd name="connsiteX149" fmla="*/ 15582 w 19998"/>
                <a:gd name="connsiteY149" fmla="*/ 17312 h 19998"/>
                <a:gd name="connsiteX150" fmla="*/ 15599 w 19998"/>
                <a:gd name="connsiteY150" fmla="*/ 17472 h 19998"/>
                <a:gd name="connsiteX151" fmla="*/ 15475 w 19998"/>
                <a:gd name="connsiteY151" fmla="*/ 17495 h 19998"/>
                <a:gd name="connsiteX152" fmla="*/ 15370 w 19998"/>
                <a:gd name="connsiteY152" fmla="*/ 17415 h 19998"/>
                <a:gd name="connsiteX153" fmla="*/ 15249 w 19998"/>
                <a:gd name="connsiteY153" fmla="*/ 17535 h 19998"/>
                <a:gd name="connsiteX154" fmla="*/ 15313 w 19998"/>
                <a:gd name="connsiteY154" fmla="*/ 17577 h 19998"/>
                <a:gd name="connsiteX155" fmla="*/ 15230 w 19998"/>
                <a:gd name="connsiteY155" fmla="*/ 17655 h 19998"/>
                <a:gd name="connsiteX156" fmla="*/ 14937 w 19998"/>
                <a:gd name="connsiteY156" fmla="*/ 17617 h 19998"/>
                <a:gd name="connsiteX157" fmla="*/ 14918 w 19998"/>
                <a:gd name="connsiteY157" fmla="*/ 17495 h 19998"/>
                <a:gd name="connsiteX158" fmla="*/ 14856 w 19998"/>
                <a:gd name="connsiteY158" fmla="*/ 17495 h 19998"/>
                <a:gd name="connsiteX159" fmla="*/ 14856 w 19998"/>
                <a:gd name="connsiteY159" fmla="*/ 17617 h 19998"/>
                <a:gd name="connsiteX160" fmla="*/ 14775 w 19998"/>
                <a:gd name="connsiteY160" fmla="*/ 17577 h 19998"/>
                <a:gd name="connsiteX161" fmla="*/ 14796 w 19998"/>
                <a:gd name="connsiteY161" fmla="*/ 17432 h 19998"/>
                <a:gd name="connsiteX162" fmla="*/ 14199 w 19998"/>
                <a:gd name="connsiteY162" fmla="*/ 17389 h 19998"/>
                <a:gd name="connsiteX163" fmla="*/ 14010 w 19998"/>
                <a:gd name="connsiteY163" fmla="*/ 17286 h 19998"/>
                <a:gd name="connsiteX164" fmla="*/ 14053 w 19998"/>
                <a:gd name="connsiteY164" fmla="*/ 17248 h 19998"/>
                <a:gd name="connsiteX165" fmla="*/ 13972 w 19998"/>
                <a:gd name="connsiteY165" fmla="*/ 17166 h 19998"/>
                <a:gd name="connsiteX166" fmla="*/ 12524 w 19998"/>
                <a:gd name="connsiteY166" fmla="*/ 17981 h 19998"/>
                <a:gd name="connsiteX167" fmla="*/ 12279 w 19998"/>
                <a:gd name="connsiteY167" fmla="*/ 18327 h 19998"/>
                <a:gd name="connsiteX168" fmla="*/ 12174 w 19998"/>
                <a:gd name="connsiteY168" fmla="*/ 18327 h 19998"/>
                <a:gd name="connsiteX169" fmla="*/ 12196 w 19998"/>
                <a:gd name="connsiteY169" fmla="*/ 18592 h 19998"/>
                <a:gd name="connsiteX170" fmla="*/ 12158 w 19998"/>
                <a:gd name="connsiteY170" fmla="*/ 18571 h 19998"/>
                <a:gd name="connsiteX171" fmla="*/ 12115 w 19998"/>
                <a:gd name="connsiteY171" fmla="*/ 18550 h 19998"/>
                <a:gd name="connsiteX172" fmla="*/ 12196 w 19998"/>
                <a:gd name="connsiteY172" fmla="*/ 18837 h 19998"/>
                <a:gd name="connsiteX173" fmla="*/ 12255 w 19998"/>
                <a:gd name="connsiteY173" fmla="*/ 19528 h 19998"/>
                <a:gd name="connsiteX174" fmla="*/ 12360 w 19998"/>
                <a:gd name="connsiteY174" fmla="*/ 19650 h 19998"/>
                <a:gd name="connsiteX175" fmla="*/ 12443 w 19998"/>
                <a:gd name="connsiteY175" fmla="*/ 19749 h 19998"/>
                <a:gd name="connsiteX176" fmla="*/ 12279 w 19998"/>
                <a:gd name="connsiteY176" fmla="*/ 19772 h 19998"/>
                <a:gd name="connsiteX177" fmla="*/ 12215 w 19998"/>
                <a:gd name="connsiteY177" fmla="*/ 19669 h 19998"/>
                <a:gd name="connsiteX178" fmla="*/ 12158 w 19998"/>
                <a:gd name="connsiteY178" fmla="*/ 19690 h 19998"/>
                <a:gd name="connsiteX179" fmla="*/ 12010 w 19998"/>
                <a:gd name="connsiteY179" fmla="*/ 19669 h 19998"/>
                <a:gd name="connsiteX180" fmla="*/ 12010 w 19998"/>
                <a:gd name="connsiteY180" fmla="*/ 19706 h 19998"/>
                <a:gd name="connsiteX181" fmla="*/ 11927 w 19998"/>
                <a:gd name="connsiteY181" fmla="*/ 19690 h 19998"/>
                <a:gd name="connsiteX182" fmla="*/ 11741 w 19998"/>
                <a:gd name="connsiteY182" fmla="*/ 19810 h 19998"/>
                <a:gd name="connsiteX183" fmla="*/ 11577 w 19998"/>
                <a:gd name="connsiteY183" fmla="*/ 19810 h 19998"/>
                <a:gd name="connsiteX184" fmla="*/ 11577 w 19998"/>
                <a:gd name="connsiteY184" fmla="*/ 19875 h 19998"/>
                <a:gd name="connsiteX185" fmla="*/ 11388 w 19998"/>
                <a:gd name="connsiteY185" fmla="*/ 19934 h 19998"/>
                <a:gd name="connsiteX186" fmla="*/ 11348 w 19998"/>
                <a:gd name="connsiteY186" fmla="*/ 19998 h 19998"/>
                <a:gd name="connsiteX187" fmla="*/ 10645 w 19998"/>
                <a:gd name="connsiteY187" fmla="*/ 19810 h 19998"/>
                <a:gd name="connsiteX188" fmla="*/ 10441 w 19998"/>
                <a:gd name="connsiteY188" fmla="*/ 19955 h 19998"/>
                <a:gd name="connsiteX189" fmla="*/ 10295 w 19998"/>
                <a:gd name="connsiteY189" fmla="*/ 19732 h 19998"/>
                <a:gd name="connsiteX190" fmla="*/ 9964 w 19998"/>
                <a:gd name="connsiteY190" fmla="*/ 19626 h 19998"/>
                <a:gd name="connsiteX191" fmla="*/ 9990 w 19998"/>
                <a:gd name="connsiteY191" fmla="*/ 19467 h 19998"/>
                <a:gd name="connsiteX192" fmla="*/ 9533 w 19998"/>
                <a:gd name="connsiteY192" fmla="*/ 19262 h 19998"/>
                <a:gd name="connsiteX193" fmla="*/ 9452 w 19998"/>
                <a:gd name="connsiteY193" fmla="*/ 19368 h 19998"/>
                <a:gd name="connsiteX194" fmla="*/ 9288 w 19998"/>
                <a:gd name="connsiteY194" fmla="*/ 19076 h 19998"/>
                <a:gd name="connsiteX195" fmla="*/ 8935 w 19998"/>
                <a:gd name="connsiteY195" fmla="*/ 19076 h 19998"/>
                <a:gd name="connsiteX196" fmla="*/ 8478 w 19998"/>
                <a:gd name="connsiteY196" fmla="*/ 18837 h 19998"/>
                <a:gd name="connsiteX197" fmla="*/ 8357 w 19998"/>
                <a:gd name="connsiteY197" fmla="*/ 18820 h 19998"/>
                <a:gd name="connsiteX198" fmla="*/ 8169 w 19998"/>
                <a:gd name="connsiteY198" fmla="*/ 18773 h 19998"/>
                <a:gd name="connsiteX199" fmla="*/ 8128 w 19998"/>
                <a:gd name="connsiteY199" fmla="*/ 18820 h 19998"/>
                <a:gd name="connsiteX200" fmla="*/ 8128 w 19998"/>
                <a:gd name="connsiteY200" fmla="*/ 18957 h 19998"/>
                <a:gd name="connsiteX201" fmla="*/ 8150 w 19998"/>
                <a:gd name="connsiteY201" fmla="*/ 19142 h 19998"/>
                <a:gd name="connsiteX202" fmla="*/ 8007 w 19998"/>
                <a:gd name="connsiteY202" fmla="*/ 19119 h 19998"/>
                <a:gd name="connsiteX203" fmla="*/ 7676 w 19998"/>
                <a:gd name="connsiteY203" fmla="*/ 19119 h 19998"/>
                <a:gd name="connsiteX204" fmla="*/ 7511 w 19998"/>
                <a:gd name="connsiteY204" fmla="*/ 19159 h 19998"/>
                <a:gd name="connsiteX205" fmla="*/ 6892 w 19998"/>
                <a:gd name="connsiteY205" fmla="*/ 19102 h 19998"/>
                <a:gd name="connsiteX206" fmla="*/ 6730 w 19998"/>
                <a:gd name="connsiteY206" fmla="*/ 18877 h 19998"/>
                <a:gd name="connsiteX207" fmla="*/ 6599 w 19998"/>
                <a:gd name="connsiteY207" fmla="*/ 18837 h 19998"/>
                <a:gd name="connsiteX208" fmla="*/ 6478 w 19998"/>
                <a:gd name="connsiteY208" fmla="*/ 18731 h 19998"/>
                <a:gd name="connsiteX209" fmla="*/ 6254 w 19998"/>
                <a:gd name="connsiteY209" fmla="*/ 18858 h 19998"/>
                <a:gd name="connsiteX210" fmla="*/ 6149 w 19998"/>
                <a:gd name="connsiteY210" fmla="*/ 18773 h 19998"/>
                <a:gd name="connsiteX211" fmla="*/ 6066 w 19998"/>
                <a:gd name="connsiteY211" fmla="*/ 18877 h 19998"/>
                <a:gd name="connsiteX212" fmla="*/ 5861 w 19998"/>
                <a:gd name="connsiteY212" fmla="*/ 18632 h 19998"/>
                <a:gd name="connsiteX213" fmla="*/ 5732 w 19998"/>
                <a:gd name="connsiteY213" fmla="*/ 18447 h 19998"/>
                <a:gd name="connsiteX214" fmla="*/ 5075 w 19998"/>
                <a:gd name="connsiteY214" fmla="*/ 18310 h 19998"/>
                <a:gd name="connsiteX215" fmla="*/ 4806 w 19998"/>
                <a:gd name="connsiteY215" fmla="*/ 18165 h 19998"/>
                <a:gd name="connsiteX216" fmla="*/ 4725 w 19998"/>
                <a:gd name="connsiteY216" fmla="*/ 18247 h 19998"/>
                <a:gd name="connsiteX217" fmla="*/ 4515 w 19998"/>
                <a:gd name="connsiteY217" fmla="*/ 18101 h 19998"/>
                <a:gd name="connsiteX218" fmla="*/ 4684 w 19998"/>
                <a:gd name="connsiteY218" fmla="*/ 17737 h 19998"/>
                <a:gd name="connsiteX219" fmla="*/ 4415 w 19998"/>
                <a:gd name="connsiteY219" fmla="*/ 17634 h 19998"/>
                <a:gd name="connsiteX220" fmla="*/ 4294 w 19998"/>
                <a:gd name="connsiteY220" fmla="*/ 17594 h 19998"/>
                <a:gd name="connsiteX221" fmla="*/ 4103 w 19998"/>
                <a:gd name="connsiteY221" fmla="*/ 17617 h 19998"/>
                <a:gd name="connsiteX222" fmla="*/ 4063 w 19998"/>
                <a:gd name="connsiteY222" fmla="*/ 17495 h 19998"/>
                <a:gd name="connsiteX223" fmla="*/ 4025 w 19998"/>
                <a:gd name="connsiteY223" fmla="*/ 17432 h 19998"/>
                <a:gd name="connsiteX224" fmla="*/ 4251 w 19998"/>
                <a:gd name="connsiteY224" fmla="*/ 17389 h 19998"/>
                <a:gd name="connsiteX225" fmla="*/ 4251 w 19998"/>
                <a:gd name="connsiteY225" fmla="*/ 17373 h 19998"/>
                <a:gd name="connsiteX226" fmla="*/ 4499 w 19998"/>
                <a:gd name="connsiteY226" fmla="*/ 17084 h 19998"/>
                <a:gd name="connsiteX227" fmla="*/ 5037 w 19998"/>
                <a:gd name="connsiteY227" fmla="*/ 14969 h 19998"/>
                <a:gd name="connsiteX228" fmla="*/ 5011 w 19998"/>
                <a:gd name="connsiteY228" fmla="*/ 14767 h 19998"/>
                <a:gd name="connsiteX229" fmla="*/ 5218 w 19998"/>
                <a:gd name="connsiteY229" fmla="*/ 14525 h 19998"/>
                <a:gd name="connsiteX230" fmla="*/ 5427 w 19998"/>
                <a:gd name="connsiteY230" fmla="*/ 14583 h 19998"/>
                <a:gd name="connsiteX231" fmla="*/ 5444 w 19998"/>
                <a:gd name="connsiteY231" fmla="*/ 14525 h 19998"/>
                <a:gd name="connsiteX232" fmla="*/ 5387 w 19998"/>
                <a:gd name="connsiteY232" fmla="*/ 14464 h 19998"/>
                <a:gd name="connsiteX233" fmla="*/ 5427 w 19998"/>
                <a:gd name="connsiteY233" fmla="*/ 14485 h 19998"/>
                <a:gd name="connsiteX234" fmla="*/ 5427 w 19998"/>
                <a:gd name="connsiteY234" fmla="*/ 14464 h 19998"/>
                <a:gd name="connsiteX235" fmla="*/ 5218 w 19998"/>
                <a:gd name="connsiteY235" fmla="*/ 14318 h 19998"/>
                <a:gd name="connsiteX236" fmla="*/ 5075 w 19998"/>
                <a:gd name="connsiteY236" fmla="*/ 14647 h 19998"/>
                <a:gd name="connsiteX237" fmla="*/ 5037 w 19998"/>
                <a:gd name="connsiteY237" fmla="*/ 14623 h 19998"/>
                <a:gd name="connsiteX238" fmla="*/ 5427 w 19998"/>
                <a:gd name="connsiteY238" fmla="*/ 12509 h 19998"/>
                <a:gd name="connsiteX239" fmla="*/ 5470 w 19998"/>
                <a:gd name="connsiteY239" fmla="*/ 12492 h 19998"/>
                <a:gd name="connsiteX240" fmla="*/ 5511 w 19998"/>
                <a:gd name="connsiteY240" fmla="*/ 12548 h 19998"/>
                <a:gd name="connsiteX241" fmla="*/ 5961 w 19998"/>
                <a:gd name="connsiteY241" fmla="*/ 13284 h 19998"/>
                <a:gd name="connsiteX242" fmla="*/ 6352 w 19998"/>
                <a:gd name="connsiteY242" fmla="*/ 14017 h 19998"/>
                <a:gd name="connsiteX243" fmla="*/ 6352 w 19998"/>
                <a:gd name="connsiteY243" fmla="*/ 13808 h 19998"/>
                <a:gd name="connsiteX244" fmla="*/ 6001 w 19998"/>
                <a:gd name="connsiteY244" fmla="*/ 13058 h 19998"/>
                <a:gd name="connsiteX245" fmla="*/ 5675 w 19998"/>
                <a:gd name="connsiteY245" fmla="*/ 12532 h 19998"/>
                <a:gd name="connsiteX246" fmla="*/ 5551 w 19998"/>
                <a:gd name="connsiteY246" fmla="*/ 12410 h 19998"/>
                <a:gd name="connsiteX247" fmla="*/ 5258 w 19998"/>
                <a:gd name="connsiteY247" fmla="*/ 12227 h 19998"/>
                <a:gd name="connsiteX248" fmla="*/ 5242 w 19998"/>
                <a:gd name="connsiteY248" fmla="*/ 12243 h 19998"/>
                <a:gd name="connsiteX249" fmla="*/ 5175 w 19998"/>
                <a:gd name="connsiteY249" fmla="*/ 11961 h 19998"/>
                <a:gd name="connsiteX250" fmla="*/ 5363 w 19998"/>
                <a:gd name="connsiteY250" fmla="*/ 11961 h 19998"/>
                <a:gd name="connsiteX251" fmla="*/ 5487 w 19998"/>
                <a:gd name="connsiteY251" fmla="*/ 11653 h 19998"/>
                <a:gd name="connsiteX252" fmla="*/ 5470 w 19998"/>
                <a:gd name="connsiteY252" fmla="*/ 11653 h 19998"/>
                <a:gd name="connsiteX253" fmla="*/ 5470 w 19998"/>
                <a:gd name="connsiteY253" fmla="*/ 11637 h 19998"/>
                <a:gd name="connsiteX254" fmla="*/ 5444 w 19998"/>
                <a:gd name="connsiteY254" fmla="*/ 11268 h 19998"/>
                <a:gd name="connsiteX255" fmla="*/ 5339 w 19998"/>
                <a:gd name="connsiteY255" fmla="*/ 11146 h 19998"/>
                <a:gd name="connsiteX256" fmla="*/ 5251 w 19998"/>
                <a:gd name="connsiteY256" fmla="*/ 10849 h 19998"/>
                <a:gd name="connsiteX257" fmla="*/ 4784 w 19998"/>
                <a:gd name="connsiteY257" fmla="*/ 10539 h 19998"/>
                <a:gd name="connsiteX258" fmla="*/ 4603 w 19998"/>
                <a:gd name="connsiteY258" fmla="*/ 10497 h 19998"/>
                <a:gd name="connsiteX259" fmla="*/ 4620 w 19998"/>
                <a:gd name="connsiteY259" fmla="*/ 10476 h 19998"/>
                <a:gd name="connsiteX260" fmla="*/ 3877 w 19998"/>
                <a:gd name="connsiteY260" fmla="*/ 9395 h 19998"/>
                <a:gd name="connsiteX261" fmla="*/ 3941 w 19998"/>
                <a:gd name="connsiteY261" fmla="*/ 9353 h 19998"/>
                <a:gd name="connsiteX262" fmla="*/ 3918 w 19998"/>
                <a:gd name="connsiteY262" fmla="*/ 9353 h 19998"/>
                <a:gd name="connsiteX263" fmla="*/ 4168 w 19998"/>
                <a:gd name="connsiteY263" fmla="*/ 9071 h 19998"/>
                <a:gd name="connsiteX264" fmla="*/ 3753 w 19998"/>
                <a:gd name="connsiteY264" fmla="*/ 8829 h 19998"/>
                <a:gd name="connsiteX265" fmla="*/ 3899 w 19998"/>
                <a:gd name="connsiteY265" fmla="*/ 8645 h 19998"/>
                <a:gd name="connsiteX266" fmla="*/ 3899 w 19998"/>
                <a:gd name="connsiteY266" fmla="*/ 8521 h 19998"/>
                <a:gd name="connsiteX267" fmla="*/ 4472 w 19998"/>
                <a:gd name="connsiteY267" fmla="*/ 8666 h 19998"/>
                <a:gd name="connsiteX268" fmla="*/ 3877 w 19998"/>
                <a:gd name="connsiteY268" fmla="*/ 8457 h 19998"/>
                <a:gd name="connsiteX269" fmla="*/ 3689 w 19998"/>
                <a:gd name="connsiteY269" fmla="*/ 8587 h 19998"/>
                <a:gd name="connsiteX270" fmla="*/ 3360 w 19998"/>
                <a:gd name="connsiteY270" fmla="*/ 8401 h 19998"/>
                <a:gd name="connsiteX271" fmla="*/ 3303 w 19998"/>
                <a:gd name="connsiteY271" fmla="*/ 8239 h 19998"/>
                <a:gd name="connsiteX272" fmla="*/ 3465 w 19998"/>
                <a:gd name="connsiteY272" fmla="*/ 8077 h 19998"/>
                <a:gd name="connsiteX273" fmla="*/ 3344 w 19998"/>
                <a:gd name="connsiteY273" fmla="*/ 7910 h 19998"/>
                <a:gd name="connsiteX274" fmla="*/ 2844 w 19998"/>
                <a:gd name="connsiteY274" fmla="*/ 7933 h 19998"/>
                <a:gd name="connsiteX275" fmla="*/ 3115 w 19998"/>
                <a:gd name="connsiteY275" fmla="*/ 7651 h 19998"/>
                <a:gd name="connsiteX276" fmla="*/ 2477 w 19998"/>
                <a:gd name="connsiteY276" fmla="*/ 7750 h 19998"/>
                <a:gd name="connsiteX277" fmla="*/ 2477 w 19998"/>
                <a:gd name="connsiteY277" fmla="*/ 7973 h 19998"/>
                <a:gd name="connsiteX278" fmla="*/ 2127 w 19998"/>
                <a:gd name="connsiteY278" fmla="*/ 7442 h 19998"/>
                <a:gd name="connsiteX279" fmla="*/ 1831 w 19998"/>
                <a:gd name="connsiteY279" fmla="*/ 7261 h 19998"/>
                <a:gd name="connsiteX280" fmla="*/ 1260 w 19998"/>
                <a:gd name="connsiteY280" fmla="*/ 6996 h 19998"/>
                <a:gd name="connsiteX281" fmla="*/ 1276 w 19998"/>
                <a:gd name="connsiteY281" fmla="*/ 6975 h 19998"/>
                <a:gd name="connsiteX282" fmla="*/ 1260 w 19998"/>
                <a:gd name="connsiteY282" fmla="*/ 6958 h 19998"/>
                <a:gd name="connsiteX283" fmla="*/ 1172 w 19998"/>
                <a:gd name="connsiteY283" fmla="*/ 6892 h 19998"/>
                <a:gd name="connsiteX284" fmla="*/ 886 w 19998"/>
                <a:gd name="connsiteY284" fmla="*/ 6975 h 19998"/>
                <a:gd name="connsiteX285" fmla="*/ 679 w 19998"/>
                <a:gd name="connsiteY285" fmla="*/ 7099 h 19998"/>
                <a:gd name="connsiteX286" fmla="*/ 533 w 19998"/>
                <a:gd name="connsiteY286" fmla="*/ 7078 h 19998"/>
                <a:gd name="connsiteX287" fmla="*/ 533 w 19998"/>
                <a:gd name="connsiteY287" fmla="*/ 7022 h 19998"/>
                <a:gd name="connsiteX288" fmla="*/ 574 w 19998"/>
                <a:gd name="connsiteY288" fmla="*/ 6996 h 19998"/>
                <a:gd name="connsiteX289" fmla="*/ 305 w 19998"/>
                <a:gd name="connsiteY289" fmla="*/ 6568 h 19998"/>
                <a:gd name="connsiteX290" fmla="*/ 264 w 19998"/>
                <a:gd name="connsiteY290" fmla="*/ 6594 h 19998"/>
                <a:gd name="connsiteX291" fmla="*/ 164 w 19998"/>
                <a:gd name="connsiteY291" fmla="*/ 6528 h 19998"/>
                <a:gd name="connsiteX292" fmla="*/ 0 w 19998"/>
                <a:gd name="connsiteY292" fmla="*/ 6490 h 19998"/>
                <a:gd name="connsiteX293" fmla="*/ 17 w 19998"/>
                <a:gd name="connsiteY293" fmla="*/ 6465 h 19998"/>
                <a:gd name="connsiteX294" fmla="*/ 57 w 19998"/>
                <a:gd name="connsiteY294" fmla="*/ 6465 h 19998"/>
                <a:gd name="connsiteX295" fmla="*/ 695 w 19998"/>
                <a:gd name="connsiteY295" fmla="*/ 6408 h 19998"/>
                <a:gd name="connsiteX296" fmla="*/ 760 w 19998"/>
                <a:gd name="connsiteY296" fmla="*/ 6262 h 19998"/>
                <a:gd name="connsiteX297" fmla="*/ 433 w 19998"/>
                <a:gd name="connsiteY297" fmla="*/ 6084 h 19998"/>
                <a:gd name="connsiteX298" fmla="*/ 348 w 19998"/>
                <a:gd name="connsiteY298" fmla="*/ 6204 h 19998"/>
                <a:gd name="connsiteX299" fmla="*/ 329 w 19998"/>
                <a:gd name="connsiteY299" fmla="*/ 6204 h 19998"/>
                <a:gd name="connsiteX300" fmla="*/ 305 w 19998"/>
                <a:gd name="connsiteY300" fmla="*/ 6060 h 19998"/>
                <a:gd name="connsiteX301" fmla="*/ 348 w 19998"/>
                <a:gd name="connsiteY301" fmla="*/ 6044 h 19998"/>
                <a:gd name="connsiteX302" fmla="*/ 348 w 19998"/>
                <a:gd name="connsiteY302" fmla="*/ 5997 h 19998"/>
                <a:gd name="connsiteX303" fmla="*/ 248 w 19998"/>
                <a:gd name="connsiteY303" fmla="*/ 5997 h 19998"/>
                <a:gd name="connsiteX304" fmla="*/ 221 w 19998"/>
                <a:gd name="connsiteY304" fmla="*/ 5938 h 19998"/>
                <a:gd name="connsiteX305" fmla="*/ 329 w 19998"/>
                <a:gd name="connsiteY305" fmla="*/ 5938 h 19998"/>
                <a:gd name="connsiteX306" fmla="*/ 348 w 19998"/>
                <a:gd name="connsiteY306" fmla="*/ 5818 h 19998"/>
                <a:gd name="connsiteX307" fmla="*/ 391 w 19998"/>
                <a:gd name="connsiteY307" fmla="*/ 5818 h 19998"/>
                <a:gd name="connsiteX308" fmla="*/ 369 w 19998"/>
                <a:gd name="connsiteY308" fmla="*/ 5917 h 19998"/>
                <a:gd name="connsiteX309" fmla="*/ 433 w 19998"/>
                <a:gd name="connsiteY309" fmla="*/ 5877 h 19998"/>
                <a:gd name="connsiteX310" fmla="*/ 433 w 19998"/>
                <a:gd name="connsiteY310" fmla="*/ 5898 h 19998"/>
                <a:gd name="connsiteX311" fmla="*/ 410 w 19998"/>
                <a:gd name="connsiteY311" fmla="*/ 5917 h 19998"/>
                <a:gd name="connsiteX312" fmla="*/ 555 w 19998"/>
                <a:gd name="connsiteY312" fmla="*/ 5938 h 19998"/>
                <a:gd name="connsiteX313" fmla="*/ 555 w 19998"/>
                <a:gd name="connsiteY313" fmla="*/ 5955 h 19998"/>
                <a:gd name="connsiteX314" fmla="*/ 738 w 19998"/>
                <a:gd name="connsiteY314" fmla="*/ 5938 h 19998"/>
                <a:gd name="connsiteX315" fmla="*/ 695 w 19998"/>
                <a:gd name="connsiteY315" fmla="*/ 5835 h 19998"/>
                <a:gd name="connsiteX316" fmla="*/ 655 w 19998"/>
                <a:gd name="connsiteY316" fmla="*/ 5835 h 19998"/>
                <a:gd name="connsiteX317" fmla="*/ 598 w 19998"/>
                <a:gd name="connsiteY317" fmla="*/ 5736 h 19998"/>
                <a:gd name="connsiteX318" fmla="*/ 141 w 19998"/>
                <a:gd name="connsiteY318" fmla="*/ 5778 h 19998"/>
                <a:gd name="connsiteX319" fmla="*/ 141 w 19998"/>
                <a:gd name="connsiteY319" fmla="*/ 5795 h 19998"/>
                <a:gd name="connsiteX320" fmla="*/ 17 w 19998"/>
                <a:gd name="connsiteY320" fmla="*/ 5818 h 19998"/>
                <a:gd name="connsiteX321" fmla="*/ 141 w 19998"/>
                <a:gd name="connsiteY321" fmla="*/ 5287 h 19998"/>
                <a:gd name="connsiteX322" fmla="*/ 181 w 19998"/>
                <a:gd name="connsiteY322" fmla="*/ 5268 h 19998"/>
                <a:gd name="connsiteX323" fmla="*/ 348 w 19998"/>
                <a:gd name="connsiteY323" fmla="*/ 5247 h 19998"/>
                <a:gd name="connsiteX324" fmla="*/ 450 w 19998"/>
                <a:gd name="connsiteY324" fmla="*/ 5149 h 19998"/>
                <a:gd name="connsiteX325" fmla="*/ 617 w 19998"/>
                <a:gd name="connsiteY325" fmla="*/ 5149 h 19998"/>
                <a:gd name="connsiteX326" fmla="*/ 803 w 19998"/>
                <a:gd name="connsiteY326" fmla="*/ 5085 h 19998"/>
                <a:gd name="connsiteX327" fmla="*/ 826 w 19998"/>
                <a:gd name="connsiteY327" fmla="*/ 5106 h 19998"/>
                <a:gd name="connsiteX328" fmla="*/ 803 w 19998"/>
                <a:gd name="connsiteY328" fmla="*/ 5149 h 19998"/>
                <a:gd name="connsiteX329" fmla="*/ 1276 w 19998"/>
                <a:gd name="connsiteY329" fmla="*/ 5022 h 19998"/>
                <a:gd name="connsiteX330" fmla="*/ 1276 w 19998"/>
                <a:gd name="connsiteY330" fmla="*/ 5003 h 19998"/>
                <a:gd name="connsiteX331" fmla="*/ 1276 w 19998"/>
                <a:gd name="connsiteY331" fmla="*/ 5022 h 19998"/>
                <a:gd name="connsiteX332" fmla="*/ 1298 w 19998"/>
                <a:gd name="connsiteY332" fmla="*/ 5022 h 19998"/>
                <a:gd name="connsiteX333" fmla="*/ 1341 w 19998"/>
                <a:gd name="connsiteY333" fmla="*/ 5165 h 19998"/>
                <a:gd name="connsiteX334" fmla="*/ 1524 w 19998"/>
                <a:gd name="connsiteY334" fmla="*/ 5069 h 19998"/>
                <a:gd name="connsiteX335" fmla="*/ 1562 w 19998"/>
                <a:gd name="connsiteY335" fmla="*/ 5069 h 19998"/>
                <a:gd name="connsiteX336" fmla="*/ 1815 w 19998"/>
                <a:gd name="connsiteY336" fmla="*/ 5125 h 19998"/>
                <a:gd name="connsiteX337" fmla="*/ 1936 w 19998"/>
                <a:gd name="connsiteY337" fmla="*/ 5165 h 19998"/>
                <a:gd name="connsiteX338" fmla="*/ 1936 w 19998"/>
                <a:gd name="connsiteY338" fmla="*/ 5149 h 19998"/>
                <a:gd name="connsiteX339" fmla="*/ 1979 w 19998"/>
                <a:gd name="connsiteY339" fmla="*/ 5003 h 19998"/>
                <a:gd name="connsiteX340" fmla="*/ 1936 w 19998"/>
                <a:gd name="connsiteY340" fmla="*/ 4939 h 19998"/>
                <a:gd name="connsiteX341" fmla="*/ 2103 w 19998"/>
                <a:gd name="connsiteY341" fmla="*/ 4820 h 19998"/>
                <a:gd name="connsiteX342" fmla="*/ 2496 w 19998"/>
                <a:gd name="connsiteY342" fmla="*/ 4777 h 19998"/>
                <a:gd name="connsiteX343" fmla="*/ 2536 w 19998"/>
                <a:gd name="connsiteY343" fmla="*/ 4860 h 19998"/>
                <a:gd name="connsiteX344" fmla="*/ 2722 w 19998"/>
                <a:gd name="connsiteY344" fmla="*/ 4761 h 19998"/>
                <a:gd name="connsiteX345" fmla="*/ 2722 w 19998"/>
                <a:gd name="connsiteY345" fmla="*/ 4900 h 19998"/>
                <a:gd name="connsiteX346" fmla="*/ 2805 w 19998"/>
                <a:gd name="connsiteY346" fmla="*/ 4923 h 19998"/>
                <a:gd name="connsiteX347" fmla="*/ 2970 w 19998"/>
                <a:gd name="connsiteY347" fmla="*/ 5189 h 19998"/>
                <a:gd name="connsiteX348" fmla="*/ 3256 w 19998"/>
                <a:gd name="connsiteY348" fmla="*/ 5673 h 19998"/>
                <a:gd name="connsiteX349" fmla="*/ 3608 w 19998"/>
                <a:gd name="connsiteY349" fmla="*/ 5391 h 19998"/>
                <a:gd name="connsiteX350" fmla="*/ 3860 w 19998"/>
                <a:gd name="connsiteY350" fmla="*/ 5268 h 19998"/>
                <a:gd name="connsiteX351" fmla="*/ 3999 w 19998"/>
                <a:gd name="connsiteY351" fmla="*/ 5534 h 19998"/>
                <a:gd name="connsiteX352" fmla="*/ 4351 w 19998"/>
                <a:gd name="connsiteY352" fmla="*/ 5351 h 19998"/>
                <a:gd name="connsiteX353" fmla="*/ 4580 w 19998"/>
                <a:gd name="connsiteY353" fmla="*/ 5268 h 19998"/>
                <a:gd name="connsiteX354" fmla="*/ 4580 w 19998"/>
                <a:gd name="connsiteY354" fmla="*/ 5471 h 19998"/>
                <a:gd name="connsiteX355" fmla="*/ 4994 w 19998"/>
                <a:gd name="connsiteY355" fmla="*/ 5449 h 19998"/>
                <a:gd name="connsiteX356" fmla="*/ 5323 w 19998"/>
                <a:gd name="connsiteY356" fmla="*/ 5471 h 19998"/>
                <a:gd name="connsiteX357" fmla="*/ 5242 w 19998"/>
                <a:gd name="connsiteY357" fmla="*/ 5407 h 19998"/>
                <a:gd name="connsiteX358" fmla="*/ 4994 w 19998"/>
                <a:gd name="connsiteY358" fmla="*/ 5003 h 19998"/>
                <a:gd name="connsiteX359" fmla="*/ 4970 w 19998"/>
                <a:gd name="connsiteY359" fmla="*/ 5003 h 19998"/>
                <a:gd name="connsiteX360" fmla="*/ 5054 w 19998"/>
                <a:gd name="connsiteY360" fmla="*/ 4618 h 19998"/>
                <a:gd name="connsiteX361" fmla="*/ 5054 w 19998"/>
                <a:gd name="connsiteY361" fmla="*/ 4601 h 19998"/>
                <a:gd name="connsiteX362" fmla="*/ 5037 w 19998"/>
                <a:gd name="connsiteY362" fmla="*/ 4618 h 19998"/>
                <a:gd name="connsiteX363" fmla="*/ 5011 w 19998"/>
                <a:gd name="connsiteY363" fmla="*/ 4131 h 19998"/>
                <a:gd name="connsiteX364" fmla="*/ 4642 w 19998"/>
                <a:gd name="connsiteY364" fmla="*/ 3335 h 19998"/>
                <a:gd name="connsiteX365" fmla="*/ 4663 w 19998"/>
                <a:gd name="connsiteY365" fmla="*/ 3092 h 19998"/>
                <a:gd name="connsiteX366" fmla="*/ 4563 w 19998"/>
                <a:gd name="connsiteY366" fmla="*/ 3050 h 19998"/>
                <a:gd name="connsiteX367" fmla="*/ 4684 w 19998"/>
                <a:gd name="connsiteY367" fmla="*/ 2947 h 19998"/>
                <a:gd name="connsiteX368" fmla="*/ 5242 w 19998"/>
                <a:gd name="connsiteY368" fmla="*/ 3092 h 19998"/>
                <a:gd name="connsiteX369" fmla="*/ 5258 w 19998"/>
                <a:gd name="connsiteY369" fmla="*/ 3029 h 19998"/>
                <a:gd name="connsiteX370" fmla="*/ 5570 w 19998"/>
                <a:gd name="connsiteY370" fmla="*/ 3050 h 19998"/>
                <a:gd name="connsiteX371" fmla="*/ 5632 w 19998"/>
                <a:gd name="connsiteY371" fmla="*/ 3252 h 19998"/>
                <a:gd name="connsiteX372" fmla="*/ 5592 w 19998"/>
                <a:gd name="connsiteY372" fmla="*/ 3252 h 19998"/>
                <a:gd name="connsiteX373" fmla="*/ 5570 w 19998"/>
                <a:gd name="connsiteY373" fmla="*/ 3316 h 19998"/>
                <a:gd name="connsiteX374" fmla="*/ 5511 w 19998"/>
                <a:gd name="connsiteY374" fmla="*/ 3316 h 19998"/>
                <a:gd name="connsiteX375" fmla="*/ 5675 w 19998"/>
                <a:gd name="connsiteY375" fmla="*/ 3800 h 19998"/>
                <a:gd name="connsiteX376" fmla="*/ 5649 w 19998"/>
                <a:gd name="connsiteY376" fmla="*/ 3826 h 19998"/>
                <a:gd name="connsiteX377" fmla="*/ 5732 w 19998"/>
                <a:gd name="connsiteY377" fmla="*/ 3842 h 19998"/>
                <a:gd name="connsiteX378" fmla="*/ 5713 w 19998"/>
                <a:gd name="connsiteY378" fmla="*/ 3842 h 19998"/>
                <a:gd name="connsiteX379" fmla="*/ 5732 w 19998"/>
                <a:gd name="connsiteY379" fmla="*/ 3882 h 19998"/>
                <a:gd name="connsiteX380" fmla="*/ 5775 w 19998"/>
                <a:gd name="connsiteY380" fmla="*/ 3882 h 19998"/>
                <a:gd name="connsiteX381" fmla="*/ 5861 w 19998"/>
                <a:gd name="connsiteY381" fmla="*/ 3762 h 19998"/>
                <a:gd name="connsiteX382" fmla="*/ 6499 w 19998"/>
                <a:gd name="connsiteY382" fmla="*/ 3906 h 19998"/>
                <a:gd name="connsiteX383" fmla="*/ 7611 w 19998"/>
                <a:gd name="connsiteY383" fmla="*/ 3826 h 19998"/>
                <a:gd name="connsiteX384" fmla="*/ 7923 w 19998"/>
                <a:gd name="connsiteY384" fmla="*/ 3722 h 19998"/>
                <a:gd name="connsiteX385" fmla="*/ 8045 w 19998"/>
                <a:gd name="connsiteY385" fmla="*/ 3703 h 19998"/>
                <a:gd name="connsiteX386" fmla="*/ 7611 w 19998"/>
                <a:gd name="connsiteY386" fmla="*/ 3600 h 19998"/>
                <a:gd name="connsiteX387" fmla="*/ 7611 w 19998"/>
                <a:gd name="connsiteY387" fmla="*/ 3581 h 19998"/>
                <a:gd name="connsiteX388" fmla="*/ 7799 w 19998"/>
                <a:gd name="connsiteY388" fmla="*/ 3092 h 19998"/>
                <a:gd name="connsiteX389" fmla="*/ 9574 w 19998"/>
                <a:gd name="connsiteY389" fmla="*/ 2317 h 19998"/>
                <a:gd name="connsiteX390" fmla="*/ 9843 w 19998"/>
                <a:gd name="connsiteY390" fmla="*/ 1993 h 19998"/>
                <a:gd name="connsiteX391" fmla="*/ 9902 w 19998"/>
                <a:gd name="connsiteY391" fmla="*/ 2051 h 19998"/>
                <a:gd name="connsiteX392" fmla="*/ 10031 w 19998"/>
                <a:gd name="connsiteY392" fmla="*/ 2051 h 19998"/>
                <a:gd name="connsiteX393" fmla="*/ 9964 w 19998"/>
                <a:gd name="connsiteY393" fmla="*/ 1972 h 19998"/>
                <a:gd name="connsiteX394" fmla="*/ 9943 w 19998"/>
                <a:gd name="connsiteY394" fmla="*/ 1993 h 19998"/>
                <a:gd name="connsiteX395" fmla="*/ 9843 w 19998"/>
                <a:gd name="connsiteY395" fmla="*/ 1645 h 19998"/>
                <a:gd name="connsiteX396" fmla="*/ 9902 w 19998"/>
                <a:gd name="connsiteY396" fmla="*/ 1645 h 19998"/>
                <a:gd name="connsiteX397" fmla="*/ 9902 w 19998"/>
                <a:gd name="connsiteY397" fmla="*/ 1628 h 19998"/>
                <a:gd name="connsiteX398" fmla="*/ 9902 w 19998"/>
                <a:gd name="connsiteY398" fmla="*/ 1607 h 19998"/>
                <a:gd name="connsiteX399" fmla="*/ 9843 w 19998"/>
                <a:gd name="connsiteY399" fmla="*/ 1542 h 19998"/>
                <a:gd name="connsiteX400" fmla="*/ 9886 w 19998"/>
                <a:gd name="connsiteY400" fmla="*/ 1260 h 19998"/>
                <a:gd name="connsiteX401" fmla="*/ 9926 w 19998"/>
                <a:gd name="connsiteY401" fmla="*/ 1243 h 19998"/>
                <a:gd name="connsiteX402" fmla="*/ 9886 w 19998"/>
                <a:gd name="connsiteY402" fmla="*/ 815 h 19998"/>
                <a:gd name="connsiteX403" fmla="*/ 9902 w 19998"/>
                <a:gd name="connsiteY403" fmla="*/ 815 h 19998"/>
                <a:gd name="connsiteX404" fmla="*/ 9886 w 19998"/>
                <a:gd name="connsiteY404" fmla="*/ 484 h 19998"/>
                <a:gd name="connsiteX405" fmla="*/ 10645 w 19998"/>
                <a:gd name="connsiteY405" fmla="*/ 186 h 19998"/>
                <a:gd name="connsiteX406" fmla="*/ 11307 w 19998"/>
                <a:gd name="connsiteY406" fmla="*/ 0 h 19998"/>
                <a:gd name="connsiteX407" fmla="*/ 11431 w 19998"/>
                <a:gd name="connsiteY407" fmla="*/ 324 h 19998"/>
                <a:gd name="connsiteX408" fmla="*/ 11431 w 19998"/>
                <a:gd name="connsiteY408" fmla="*/ 630 h 19998"/>
                <a:gd name="connsiteX409" fmla="*/ 11577 w 19998"/>
                <a:gd name="connsiteY409" fmla="*/ 630 h 19998"/>
                <a:gd name="connsiteX410" fmla="*/ 11700 w 19998"/>
                <a:gd name="connsiteY410" fmla="*/ 832 h 19998"/>
                <a:gd name="connsiteX411" fmla="*/ 11822 w 19998"/>
                <a:gd name="connsiteY411" fmla="*/ 895 h 19998"/>
                <a:gd name="connsiteX412" fmla="*/ 12158 w 19998"/>
                <a:gd name="connsiteY412" fmla="*/ 670 h 19998"/>
                <a:gd name="connsiteX413" fmla="*/ 12279 w 19998"/>
                <a:gd name="connsiteY413" fmla="*/ 792 h 19998"/>
                <a:gd name="connsiteX414" fmla="*/ 12255 w 19998"/>
                <a:gd name="connsiteY414" fmla="*/ 815 h 19998"/>
                <a:gd name="connsiteX415" fmla="*/ 12360 w 19998"/>
                <a:gd name="connsiteY415" fmla="*/ 895 h 19998"/>
                <a:gd name="connsiteX416" fmla="*/ 12360 w 19998"/>
                <a:gd name="connsiteY416" fmla="*/ 912 h 19998"/>
                <a:gd name="connsiteX417" fmla="*/ 12339 w 19998"/>
                <a:gd name="connsiteY417" fmla="*/ 935 h 19998"/>
                <a:gd name="connsiteX418" fmla="*/ 12548 w 19998"/>
                <a:gd name="connsiteY418" fmla="*/ 1342 h 19998"/>
                <a:gd name="connsiteX419" fmla="*/ 12753 w 19998"/>
                <a:gd name="connsiteY419" fmla="*/ 1260 h 19998"/>
                <a:gd name="connsiteX420" fmla="*/ 12729 w 19998"/>
                <a:gd name="connsiteY420" fmla="*/ 1363 h 19998"/>
                <a:gd name="connsiteX421" fmla="*/ 12834 w 19998"/>
                <a:gd name="connsiteY421" fmla="*/ 1323 h 19998"/>
                <a:gd name="connsiteX422" fmla="*/ 12853 w 19998"/>
                <a:gd name="connsiteY422" fmla="*/ 1342 h 19998"/>
                <a:gd name="connsiteX423" fmla="*/ 12901 w 19998"/>
                <a:gd name="connsiteY423" fmla="*/ 1342 h 19998"/>
                <a:gd name="connsiteX424" fmla="*/ 13039 w 19998"/>
                <a:gd name="connsiteY424" fmla="*/ 1769 h 19998"/>
                <a:gd name="connsiteX425" fmla="*/ 13039 w 19998"/>
                <a:gd name="connsiteY425" fmla="*/ 1751 h 19998"/>
                <a:gd name="connsiteX426" fmla="*/ 13065 w 19998"/>
                <a:gd name="connsiteY426" fmla="*/ 1751 h 19998"/>
                <a:gd name="connsiteX427" fmla="*/ 13082 w 19998"/>
                <a:gd name="connsiteY427" fmla="*/ 1671 h 19998"/>
                <a:gd name="connsiteX428" fmla="*/ 13186 w 19998"/>
                <a:gd name="connsiteY428" fmla="*/ 1645 h 19998"/>
                <a:gd name="connsiteX429" fmla="*/ 13203 w 19998"/>
                <a:gd name="connsiteY429" fmla="*/ 1671 h 19998"/>
                <a:gd name="connsiteX430" fmla="*/ 13203 w 19998"/>
                <a:gd name="connsiteY430" fmla="*/ 1645 h 19998"/>
                <a:gd name="connsiteX431" fmla="*/ 13267 w 19998"/>
                <a:gd name="connsiteY431" fmla="*/ 1645 h 19998"/>
                <a:gd name="connsiteX432" fmla="*/ 13267 w 19998"/>
                <a:gd name="connsiteY432" fmla="*/ 1671 h 19998"/>
                <a:gd name="connsiteX433" fmla="*/ 13308 w 19998"/>
                <a:gd name="connsiteY433" fmla="*/ 1687 h 19998"/>
                <a:gd name="connsiteX434" fmla="*/ 13308 w 19998"/>
                <a:gd name="connsiteY434" fmla="*/ 1711 h 19998"/>
                <a:gd name="connsiteX435" fmla="*/ 13515 w 19998"/>
                <a:gd name="connsiteY435" fmla="*/ 1628 h 19998"/>
                <a:gd name="connsiteX436" fmla="*/ 13598 w 19998"/>
                <a:gd name="connsiteY436" fmla="*/ 1751 h 19998"/>
                <a:gd name="connsiteX437" fmla="*/ 13660 w 19998"/>
                <a:gd name="connsiteY437" fmla="*/ 1769 h 19998"/>
                <a:gd name="connsiteX438" fmla="*/ 13660 w 19998"/>
                <a:gd name="connsiteY438" fmla="*/ 1833 h 19998"/>
                <a:gd name="connsiteX439" fmla="*/ 13677 w 19998"/>
                <a:gd name="connsiteY439" fmla="*/ 1833 h 19998"/>
                <a:gd name="connsiteX440" fmla="*/ 13677 w 19998"/>
                <a:gd name="connsiteY440" fmla="*/ 1849 h 19998"/>
                <a:gd name="connsiteX441" fmla="*/ 13725 w 19998"/>
                <a:gd name="connsiteY441" fmla="*/ 1849 h 19998"/>
                <a:gd name="connsiteX442" fmla="*/ 13703 w 19998"/>
                <a:gd name="connsiteY442" fmla="*/ 1833 h 19998"/>
                <a:gd name="connsiteX443" fmla="*/ 13725 w 19998"/>
                <a:gd name="connsiteY443" fmla="*/ 1791 h 19998"/>
                <a:gd name="connsiteX444" fmla="*/ 13808 w 19998"/>
                <a:gd name="connsiteY444" fmla="*/ 1873 h 19998"/>
                <a:gd name="connsiteX445" fmla="*/ 13725 w 19998"/>
                <a:gd name="connsiteY445" fmla="*/ 2155 h 19998"/>
                <a:gd name="connsiteX446" fmla="*/ 13725 w 19998"/>
                <a:gd name="connsiteY446" fmla="*/ 2138 h 19998"/>
                <a:gd name="connsiteX447" fmla="*/ 13784 w 19998"/>
                <a:gd name="connsiteY447" fmla="*/ 2155 h 19998"/>
                <a:gd name="connsiteX448" fmla="*/ 13825 w 19998"/>
                <a:gd name="connsiteY448" fmla="*/ 2301 h 19998"/>
                <a:gd name="connsiteX449" fmla="*/ 13703 w 19998"/>
                <a:gd name="connsiteY449" fmla="*/ 2420 h 19998"/>
                <a:gd name="connsiteX450" fmla="*/ 13741 w 19998"/>
                <a:gd name="connsiteY450" fmla="*/ 2463 h 19998"/>
                <a:gd name="connsiteX451" fmla="*/ 13703 w 19998"/>
                <a:gd name="connsiteY451" fmla="*/ 2503 h 19998"/>
                <a:gd name="connsiteX452" fmla="*/ 13784 w 19998"/>
                <a:gd name="connsiteY452" fmla="*/ 2519 h 19998"/>
                <a:gd name="connsiteX453" fmla="*/ 13784 w 19998"/>
                <a:gd name="connsiteY453" fmla="*/ 2540 h 19998"/>
                <a:gd name="connsiteX454" fmla="*/ 13849 w 19998"/>
                <a:gd name="connsiteY454" fmla="*/ 2540 h 19998"/>
                <a:gd name="connsiteX455" fmla="*/ 14280 w 19998"/>
                <a:gd name="connsiteY455" fmla="*/ 2540 h 19998"/>
                <a:gd name="connsiteX456" fmla="*/ 14527 w 19998"/>
                <a:gd name="connsiteY456" fmla="*/ 2437 h 19998"/>
                <a:gd name="connsiteX457" fmla="*/ 14527 w 19998"/>
                <a:gd name="connsiteY457" fmla="*/ 2218 h 19998"/>
                <a:gd name="connsiteX458" fmla="*/ 14715 w 19998"/>
                <a:gd name="connsiteY458" fmla="*/ 2051 h 19998"/>
                <a:gd name="connsiteX459" fmla="*/ 14815 w 19998"/>
                <a:gd name="connsiteY459" fmla="*/ 2115 h 19998"/>
                <a:gd name="connsiteX460" fmla="*/ 14775 w 19998"/>
                <a:gd name="connsiteY460" fmla="*/ 2138 h 19998"/>
                <a:gd name="connsiteX461" fmla="*/ 14796 w 19998"/>
                <a:gd name="connsiteY461" fmla="*/ 2218 h 19998"/>
                <a:gd name="connsiteX462" fmla="*/ 14756 w 19998"/>
                <a:gd name="connsiteY462" fmla="*/ 2195 h 19998"/>
                <a:gd name="connsiteX463" fmla="*/ 14732 w 19998"/>
                <a:gd name="connsiteY463" fmla="*/ 2218 h 19998"/>
                <a:gd name="connsiteX464" fmla="*/ 14756 w 19998"/>
                <a:gd name="connsiteY464" fmla="*/ 2237 h 19998"/>
                <a:gd name="connsiteX465" fmla="*/ 14732 w 19998"/>
                <a:gd name="connsiteY465" fmla="*/ 2275 h 19998"/>
                <a:gd name="connsiteX466" fmla="*/ 14715 w 19998"/>
                <a:gd name="connsiteY466" fmla="*/ 2275 h 19998"/>
                <a:gd name="connsiteX467" fmla="*/ 14756 w 19998"/>
                <a:gd name="connsiteY467" fmla="*/ 2341 h 19998"/>
                <a:gd name="connsiteX468" fmla="*/ 14675 w 19998"/>
                <a:gd name="connsiteY468" fmla="*/ 2519 h 19998"/>
                <a:gd name="connsiteX469" fmla="*/ 14815 w 19998"/>
                <a:gd name="connsiteY469" fmla="*/ 2622 h 19998"/>
                <a:gd name="connsiteX470" fmla="*/ 14796 w 19998"/>
                <a:gd name="connsiteY470" fmla="*/ 2904 h 19998"/>
                <a:gd name="connsiteX471" fmla="*/ 14918 w 19998"/>
                <a:gd name="connsiteY471" fmla="*/ 2904 h 19998"/>
                <a:gd name="connsiteX472" fmla="*/ 14918 w 19998"/>
                <a:gd name="connsiteY472" fmla="*/ 2867 h 19998"/>
                <a:gd name="connsiteX473" fmla="*/ 15001 w 19998"/>
                <a:gd name="connsiteY473" fmla="*/ 2888 h 19998"/>
                <a:gd name="connsiteX474" fmla="*/ 15230 w 19998"/>
                <a:gd name="connsiteY474" fmla="*/ 3074 h 19998"/>
                <a:gd name="connsiteX475" fmla="*/ 15249 w 19998"/>
                <a:gd name="connsiteY475" fmla="*/ 3050 h 19998"/>
                <a:gd name="connsiteX476" fmla="*/ 15249 w 19998"/>
                <a:gd name="connsiteY476" fmla="*/ 3114 h 19998"/>
                <a:gd name="connsiteX477" fmla="*/ 15330 w 19998"/>
                <a:gd name="connsiteY477" fmla="*/ 3114 h 19998"/>
                <a:gd name="connsiteX478" fmla="*/ 15418 w 19998"/>
                <a:gd name="connsiteY478" fmla="*/ 3114 h 19998"/>
                <a:gd name="connsiteX479" fmla="*/ 15499 w 19998"/>
                <a:gd name="connsiteY479" fmla="*/ 3196 h 19998"/>
                <a:gd name="connsiteX480" fmla="*/ 15475 w 19998"/>
                <a:gd name="connsiteY480" fmla="*/ 3252 h 19998"/>
                <a:gd name="connsiteX481" fmla="*/ 15499 w 19998"/>
                <a:gd name="connsiteY481" fmla="*/ 3295 h 19998"/>
                <a:gd name="connsiteX482" fmla="*/ 15499 w 19998"/>
                <a:gd name="connsiteY482" fmla="*/ 3276 h 19998"/>
                <a:gd name="connsiteX483" fmla="*/ 15599 w 19998"/>
                <a:gd name="connsiteY483" fmla="*/ 3276 h 19998"/>
                <a:gd name="connsiteX484" fmla="*/ 15704 w 19998"/>
                <a:gd name="connsiteY484" fmla="*/ 3374 h 19998"/>
                <a:gd name="connsiteX485" fmla="*/ 15682 w 19998"/>
                <a:gd name="connsiteY485" fmla="*/ 3414 h 19998"/>
                <a:gd name="connsiteX486" fmla="*/ 15723 w 19998"/>
                <a:gd name="connsiteY486" fmla="*/ 3478 h 19998"/>
                <a:gd name="connsiteX487" fmla="*/ 15704 w 19998"/>
                <a:gd name="connsiteY487" fmla="*/ 3497 h 19998"/>
                <a:gd name="connsiteX488" fmla="*/ 15747 w 19998"/>
                <a:gd name="connsiteY488" fmla="*/ 3534 h 19998"/>
                <a:gd name="connsiteX489" fmla="*/ 15747 w 19998"/>
                <a:gd name="connsiteY489" fmla="*/ 3518 h 19998"/>
                <a:gd name="connsiteX490" fmla="*/ 15935 w 19998"/>
                <a:gd name="connsiteY490" fmla="*/ 3478 h 19998"/>
                <a:gd name="connsiteX491" fmla="*/ 15935 w 19998"/>
                <a:gd name="connsiteY491" fmla="*/ 3518 h 19998"/>
                <a:gd name="connsiteX492" fmla="*/ 15951 w 19998"/>
                <a:gd name="connsiteY492" fmla="*/ 3518 h 19998"/>
                <a:gd name="connsiteX493" fmla="*/ 15992 w 19998"/>
                <a:gd name="connsiteY493" fmla="*/ 3414 h 19998"/>
                <a:gd name="connsiteX494" fmla="*/ 16156 w 19998"/>
                <a:gd name="connsiteY494" fmla="*/ 3414 h 19998"/>
                <a:gd name="connsiteX495" fmla="*/ 16156 w 19998"/>
                <a:gd name="connsiteY495" fmla="*/ 3374 h 19998"/>
                <a:gd name="connsiteX496" fmla="*/ 16302 w 19998"/>
                <a:gd name="connsiteY496" fmla="*/ 3436 h 19998"/>
                <a:gd name="connsiteX497" fmla="*/ 16285 w 19998"/>
                <a:gd name="connsiteY497" fmla="*/ 3454 h 19998"/>
                <a:gd name="connsiteX498" fmla="*/ 16366 w 19998"/>
                <a:gd name="connsiteY498" fmla="*/ 3518 h 19998"/>
                <a:gd name="connsiteX499" fmla="*/ 16490 w 19998"/>
                <a:gd name="connsiteY499" fmla="*/ 3518 h 19998"/>
                <a:gd name="connsiteX500" fmla="*/ 16506 w 19998"/>
                <a:gd name="connsiteY500" fmla="*/ 3600 h 19998"/>
                <a:gd name="connsiteX501" fmla="*/ 16590 w 19998"/>
                <a:gd name="connsiteY501" fmla="*/ 3624 h 19998"/>
                <a:gd name="connsiteX502" fmla="*/ 16611 w 19998"/>
                <a:gd name="connsiteY502" fmla="*/ 3581 h 19998"/>
                <a:gd name="connsiteX503" fmla="*/ 16694 w 19998"/>
                <a:gd name="connsiteY503" fmla="*/ 3600 h 19998"/>
                <a:gd name="connsiteX504" fmla="*/ 16694 w 19998"/>
                <a:gd name="connsiteY504" fmla="*/ 3560 h 19998"/>
                <a:gd name="connsiteX505" fmla="*/ 16716 w 19998"/>
                <a:gd name="connsiteY505" fmla="*/ 3560 h 19998"/>
                <a:gd name="connsiteX506" fmla="*/ 16716 w 19998"/>
                <a:gd name="connsiteY506" fmla="*/ 3518 h 19998"/>
                <a:gd name="connsiteX507" fmla="*/ 16759 w 19998"/>
                <a:gd name="connsiteY507" fmla="*/ 3497 h 19998"/>
                <a:gd name="connsiteX508" fmla="*/ 16759 w 19998"/>
                <a:gd name="connsiteY508" fmla="*/ 3478 h 19998"/>
                <a:gd name="connsiteX509" fmla="*/ 16940 w 19998"/>
                <a:gd name="connsiteY509" fmla="*/ 3478 h 19998"/>
                <a:gd name="connsiteX510" fmla="*/ 17085 w 19998"/>
                <a:gd name="connsiteY510" fmla="*/ 3560 h 19998"/>
                <a:gd name="connsiteX511" fmla="*/ 17085 w 19998"/>
                <a:gd name="connsiteY511" fmla="*/ 3534 h 19998"/>
                <a:gd name="connsiteX512" fmla="*/ 17192 w 19998"/>
                <a:gd name="connsiteY512" fmla="*/ 3518 h 19998"/>
                <a:gd name="connsiteX513" fmla="*/ 17192 w 19998"/>
                <a:gd name="connsiteY513" fmla="*/ 3534 h 19998"/>
                <a:gd name="connsiteX514" fmla="*/ 17373 w 19998"/>
                <a:gd name="connsiteY514" fmla="*/ 3640 h 19998"/>
                <a:gd name="connsiteX515" fmla="*/ 17354 w 19998"/>
                <a:gd name="connsiteY515" fmla="*/ 3663 h 19998"/>
                <a:gd name="connsiteX516" fmla="*/ 17437 w 19998"/>
                <a:gd name="connsiteY516" fmla="*/ 3783 h 19998"/>
                <a:gd name="connsiteX517" fmla="*/ 17397 w 19998"/>
                <a:gd name="connsiteY517" fmla="*/ 3783 h 19998"/>
                <a:gd name="connsiteX518" fmla="*/ 17414 w 19998"/>
                <a:gd name="connsiteY518" fmla="*/ 3826 h 19998"/>
                <a:gd name="connsiteX519" fmla="*/ 17437 w 19998"/>
                <a:gd name="connsiteY519" fmla="*/ 3826 h 19998"/>
                <a:gd name="connsiteX520" fmla="*/ 17602 w 19998"/>
                <a:gd name="connsiteY520" fmla="*/ 4028 h 19998"/>
                <a:gd name="connsiteX521" fmla="*/ 17623 w 19998"/>
                <a:gd name="connsiteY521" fmla="*/ 4091 h 19998"/>
                <a:gd name="connsiteX522" fmla="*/ 17642 w 19998"/>
                <a:gd name="connsiteY522" fmla="*/ 4091 h 19998"/>
                <a:gd name="connsiteX523" fmla="*/ 17683 w 19998"/>
                <a:gd name="connsiteY523" fmla="*/ 4211 h 19998"/>
                <a:gd name="connsiteX524" fmla="*/ 17849 w 19998"/>
                <a:gd name="connsiteY524" fmla="*/ 4211 h 19998"/>
                <a:gd name="connsiteX525" fmla="*/ 17849 w 19998"/>
                <a:gd name="connsiteY525" fmla="*/ 4171 h 19998"/>
                <a:gd name="connsiteX526" fmla="*/ 17871 w 19998"/>
                <a:gd name="connsiteY526" fmla="*/ 4171 h 19998"/>
                <a:gd name="connsiteX527" fmla="*/ 17830 w 19998"/>
                <a:gd name="connsiteY527" fmla="*/ 4091 h 19998"/>
                <a:gd name="connsiteX528" fmla="*/ 17871 w 19998"/>
                <a:gd name="connsiteY528" fmla="*/ 4065 h 19998"/>
                <a:gd name="connsiteX529" fmla="*/ 17935 w 19998"/>
                <a:gd name="connsiteY529" fmla="*/ 4091 h 19998"/>
                <a:gd name="connsiteX530" fmla="*/ 17976 w 19998"/>
                <a:gd name="connsiteY530" fmla="*/ 4065 h 19998"/>
                <a:gd name="connsiteX531" fmla="*/ 18019 w 19998"/>
                <a:gd name="connsiteY531" fmla="*/ 4091 h 19998"/>
                <a:gd name="connsiteX532" fmla="*/ 18140 w 19998"/>
                <a:gd name="connsiteY532" fmla="*/ 4131 h 19998"/>
                <a:gd name="connsiteX533" fmla="*/ 18183 w 19998"/>
                <a:gd name="connsiteY533" fmla="*/ 4293 h 19998"/>
                <a:gd name="connsiteX534" fmla="*/ 18200 w 19998"/>
                <a:gd name="connsiteY534" fmla="*/ 4293 h 19998"/>
                <a:gd name="connsiteX535" fmla="*/ 18223 w 19998"/>
                <a:gd name="connsiteY535" fmla="*/ 4211 h 19998"/>
                <a:gd name="connsiteX536" fmla="*/ 18240 w 19998"/>
                <a:gd name="connsiteY536" fmla="*/ 4211 h 19998"/>
                <a:gd name="connsiteX537" fmla="*/ 18240 w 19998"/>
                <a:gd name="connsiteY537" fmla="*/ 4230 h 19998"/>
                <a:gd name="connsiteX538" fmla="*/ 18281 w 19998"/>
                <a:gd name="connsiteY538" fmla="*/ 4230 h 19998"/>
                <a:gd name="connsiteX539" fmla="*/ 18328 w 19998"/>
                <a:gd name="connsiteY539" fmla="*/ 4270 h 19998"/>
                <a:gd name="connsiteX540" fmla="*/ 18369 w 19998"/>
                <a:gd name="connsiteY540" fmla="*/ 4253 h 19998"/>
                <a:gd name="connsiteX541" fmla="*/ 18388 w 19998"/>
                <a:gd name="connsiteY541" fmla="*/ 4270 h 19998"/>
                <a:gd name="connsiteX542" fmla="*/ 18531 w 19998"/>
                <a:gd name="connsiteY542" fmla="*/ 4253 h 19998"/>
                <a:gd name="connsiteX543" fmla="*/ 18531 w 19998"/>
                <a:gd name="connsiteY543" fmla="*/ 4270 h 19998"/>
                <a:gd name="connsiteX544" fmla="*/ 18631 w 19998"/>
                <a:gd name="connsiteY544" fmla="*/ 4211 h 19998"/>
                <a:gd name="connsiteX545" fmla="*/ 18631 w 19998"/>
                <a:gd name="connsiteY545" fmla="*/ 4131 h 19998"/>
                <a:gd name="connsiteX546" fmla="*/ 18762 w 19998"/>
                <a:gd name="connsiteY546" fmla="*/ 4108 h 19998"/>
                <a:gd name="connsiteX547" fmla="*/ 18778 w 19998"/>
                <a:gd name="connsiteY547" fmla="*/ 4148 h 19998"/>
                <a:gd name="connsiteX548" fmla="*/ 18821 w 19998"/>
                <a:gd name="connsiteY548" fmla="*/ 4131 h 19998"/>
                <a:gd name="connsiteX549" fmla="*/ 18943 w 19998"/>
                <a:gd name="connsiteY549" fmla="*/ 4333 h 19998"/>
                <a:gd name="connsiteX550" fmla="*/ 19047 w 19998"/>
                <a:gd name="connsiteY550" fmla="*/ 4333 h 19998"/>
                <a:gd name="connsiteX551" fmla="*/ 19064 w 19998"/>
                <a:gd name="connsiteY551" fmla="*/ 4392 h 19998"/>
                <a:gd name="connsiteX552" fmla="*/ 19152 w 19998"/>
                <a:gd name="connsiteY552" fmla="*/ 4392 h 19998"/>
                <a:gd name="connsiteX553" fmla="*/ 19152 w 19998"/>
                <a:gd name="connsiteY553" fmla="*/ 4373 h 19998"/>
                <a:gd name="connsiteX554" fmla="*/ 19212 w 19998"/>
                <a:gd name="connsiteY554" fmla="*/ 4373 h 19998"/>
                <a:gd name="connsiteX555" fmla="*/ 19212 w 19998"/>
                <a:gd name="connsiteY555" fmla="*/ 4392 h 19998"/>
                <a:gd name="connsiteX556" fmla="*/ 19317 w 19998"/>
                <a:gd name="connsiteY556" fmla="*/ 4333 h 19998"/>
                <a:gd name="connsiteX557" fmla="*/ 19417 w 19998"/>
                <a:gd name="connsiteY557" fmla="*/ 4392 h 19998"/>
                <a:gd name="connsiteX558" fmla="*/ 19443 w 19998"/>
                <a:gd name="connsiteY558" fmla="*/ 4373 h 19998"/>
                <a:gd name="connsiteX559" fmla="*/ 19500 w 19998"/>
                <a:gd name="connsiteY559" fmla="*/ 4373 h 19998"/>
                <a:gd name="connsiteX560" fmla="*/ 19521 w 19998"/>
                <a:gd name="connsiteY560" fmla="*/ 4352 h 19998"/>
                <a:gd name="connsiteX561" fmla="*/ 19998 w 19998"/>
                <a:gd name="connsiteY561" fmla="*/ 4512 h 19998"/>
                <a:gd name="connsiteX562" fmla="*/ 19750 w 19998"/>
                <a:gd name="connsiteY562" fmla="*/ 4939 h 19998"/>
                <a:gd name="connsiteX563" fmla="*/ 19712 w 19998"/>
                <a:gd name="connsiteY563" fmla="*/ 4939 h 19998"/>
                <a:gd name="connsiteX564" fmla="*/ 19686 w 19998"/>
                <a:gd name="connsiteY564" fmla="*/ 5003 h 19998"/>
                <a:gd name="connsiteX565" fmla="*/ 19645 w 19998"/>
                <a:gd name="connsiteY565" fmla="*/ 5003 h 19998"/>
                <a:gd name="connsiteX566" fmla="*/ 19131 w 19998"/>
                <a:gd name="connsiteY566" fmla="*/ 6512 h 19998"/>
                <a:gd name="connsiteX567" fmla="*/ 19236 w 19998"/>
                <a:gd name="connsiteY567" fmla="*/ 7750 h 19998"/>
                <a:gd name="connsiteX568" fmla="*/ 19212 w 19998"/>
                <a:gd name="connsiteY568" fmla="*/ 7750 h 19998"/>
                <a:gd name="connsiteX569" fmla="*/ 19090 w 19998"/>
                <a:gd name="connsiteY569" fmla="*/ 7870 h 19998"/>
                <a:gd name="connsiteX570" fmla="*/ 19152 w 19998"/>
                <a:gd name="connsiteY570" fmla="*/ 7853 h 19998"/>
                <a:gd name="connsiteX571" fmla="*/ 19064 w 19998"/>
                <a:gd name="connsiteY571" fmla="*/ 7973 h 19998"/>
                <a:gd name="connsiteX572" fmla="*/ 18983 w 19998"/>
                <a:gd name="connsiteY572" fmla="*/ 7973 h 19998"/>
                <a:gd name="connsiteX573" fmla="*/ 18714 w 19998"/>
                <a:gd name="connsiteY573" fmla="*/ 8135 h 19998"/>
                <a:gd name="connsiteX574" fmla="*/ 18695 w 19998"/>
                <a:gd name="connsiteY574" fmla="*/ 8093 h 19998"/>
                <a:gd name="connsiteX575" fmla="*/ 18614 w 19998"/>
                <a:gd name="connsiteY575" fmla="*/ 7997 h 19998"/>
                <a:gd name="connsiteX576" fmla="*/ 18304 w 19998"/>
                <a:gd name="connsiteY57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856 w 19998"/>
                <a:gd name="connsiteY158" fmla="*/ 17617 h 19998"/>
                <a:gd name="connsiteX159" fmla="*/ 14775 w 19998"/>
                <a:gd name="connsiteY159" fmla="*/ 17577 h 19998"/>
                <a:gd name="connsiteX160" fmla="*/ 14796 w 19998"/>
                <a:gd name="connsiteY160" fmla="*/ 17432 h 19998"/>
                <a:gd name="connsiteX161" fmla="*/ 14199 w 19998"/>
                <a:gd name="connsiteY161" fmla="*/ 17389 h 19998"/>
                <a:gd name="connsiteX162" fmla="*/ 14010 w 19998"/>
                <a:gd name="connsiteY162" fmla="*/ 17286 h 19998"/>
                <a:gd name="connsiteX163" fmla="*/ 14053 w 19998"/>
                <a:gd name="connsiteY163" fmla="*/ 17248 h 19998"/>
                <a:gd name="connsiteX164" fmla="*/ 13972 w 19998"/>
                <a:gd name="connsiteY164" fmla="*/ 17166 h 19998"/>
                <a:gd name="connsiteX165" fmla="*/ 12524 w 19998"/>
                <a:gd name="connsiteY165" fmla="*/ 17981 h 19998"/>
                <a:gd name="connsiteX166" fmla="*/ 12279 w 19998"/>
                <a:gd name="connsiteY166" fmla="*/ 18327 h 19998"/>
                <a:gd name="connsiteX167" fmla="*/ 12174 w 19998"/>
                <a:gd name="connsiteY167" fmla="*/ 18327 h 19998"/>
                <a:gd name="connsiteX168" fmla="*/ 12196 w 19998"/>
                <a:gd name="connsiteY168" fmla="*/ 18592 h 19998"/>
                <a:gd name="connsiteX169" fmla="*/ 12158 w 19998"/>
                <a:gd name="connsiteY169" fmla="*/ 18571 h 19998"/>
                <a:gd name="connsiteX170" fmla="*/ 12115 w 19998"/>
                <a:gd name="connsiteY170" fmla="*/ 18550 h 19998"/>
                <a:gd name="connsiteX171" fmla="*/ 12196 w 19998"/>
                <a:gd name="connsiteY171" fmla="*/ 18837 h 19998"/>
                <a:gd name="connsiteX172" fmla="*/ 12255 w 19998"/>
                <a:gd name="connsiteY172" fmla="*/ 19528 h 19998"/>
                <a:gd name="connsiteX173" fmla="*/ 12360 w 19998"/>
                <a:gd name="connsiteY173" fmla="*/ 19650 h 19998"/>
                <a:gd name="connsiteX174" fmla="*/ 12443 w 19998"/>
                <a:gd name="connsiteY174" fmla="*/ 19749 h 19998"/>
                <a:gd name="connsiteX175" fmla="*/ 12279 w 19998"/>
                <a:gd name="connsiteY175" fmla="*/ 19772 h 19998"/>
                <a:gd name="connsiteX176" fmla="*/ 12215 w 19998"/>
                <a:gd name="connsiteY176" fmla="*/ 19669 h 19998"/>
                <a:gd name="connsiteX177" fmla="*/ 12158 w 19998"/>
                <a:gd name="connsiteY177" fmla="*/ 19690 h 19998"/>
                <a:gd name="connsiteX178" fmla="*/ 12010 w 19998"/>
                <a:gd name="connsiteY178" fmla="*/ 19669 h 19998"/>
                <a:gd name="connsiteX179" fmla="*/ 12010 w 19998"/>
                <a:gd name="connsiteY179" fmla="*/ 19706 h 19998"/>
                <a:gd name="connsiteX180" fmla="*/ 11927 w 19998"/>
                <a:gd name="connsiteY180" fmla="*/ 19690 h 19998"/>
                <a:gd name="connsiteX181" fmla="*/ 11741 w 19998"/>
                <a:gd name="connsiteY181" fmla="*/ 19810 h 19998"/>
                <a:gd name="connsiteX182" fmla="*/ 11577 w 19998"/>
                <a:gd name="connsiteY182" fmla="*/ 19810 h 19998"/>
                <a:gd name="connsiteX183" fmla="*/ 11577 w 19998"/>
                <a:gd name="connsiteY183" fmla="*/ 19875 h 19998"/>
                <a:gd name="connsiteX184" fmla="*/ 11388 w 19998"/>
                <a:gd name="connsiteY184" fmla="*/ 19934 h 19998"/>
                <a:gd name="connsiteX185" fmla="*/ 11348 w 19998"/>
                <a:gd name="connsiteY185" fmla="*/ 19998 h 19998"/>
                <a:gd name="connsiteX186" fmla="*/ 10645 w 19998"/>
                <a:gd name="connsiteY186" fmla="*/ 19810 h 19998"/>
                <a:gd name="connsiteX187" fmla="*/ 10441 w 19998"/>
                <a:gd name="connsiteY187" fmla="*/ 19955 h 19998"/>
                <a:gd name="connsiteX188" fmla="*/ 10295 w 19998"/>
                <a:gd name="connsiteY188" fmla="*/ 19732 h 19998"/>
                <a:gd name="connsiteX189" fmla="*/ 9964 w 19998"/>
                <a:gd name="connsiteY189" fmla="*/ 19626 h 19998"/>
                <a:gd name="connsiteX190" fmla="*/ 9990 w 19998"/>
                <a:gd name="connsiteY190" fmla="*/ 19467 h 19998"/>
                <a:gd name="connsiteX191" fmla="*/ 9533 w 19998"/>
                <a:gd name="connsiteY191" fmla="*/ 19262 h 19998"/>
                <a:gd name="connsiteX192" fmla="*/ 9452 w 19998"/>
                <a:gd name="connsiteY192" fmla="*/ 19368 h 19998"/>
                <a:gd name="connsiteX193" fmla="*/ 9288 w 19998"/>
                <a:gd name="connsiteY193" fmla="*/ 19076 h 19998"/>
                <a:gd name="connsiteX194" fmla="*/ 8935 w 19998"/>
                <a:gd name="connsiteY194" fmla="*/ 19076 h 19998"/>
                <a:gd name="connsiteX195" fmla="*/ 8478 w 19998"/>
                <a:gd name="connsiteY195" fmla="*/ 18837 h 19998"/>
                <a:gd name="connsiteX196" fmla="*/ 8357 w 19998"/>
                <a:gd name="connsiteY196" fmla="*/ 18820 h 19998"/>
                <a:gd name="connsiteX197" fmla="*/ 8169 w 19998"/>
                <a:gd name="connsiteY197" fmla="*/ 18773 h 19998"/>
                <a:gd name="connsiteX198" fmla="*/ 8128 w 19998"/>
                <a:gd name="connsiteY198" fmla="*/ 18820 h 19998"/>
                <a:gd name="connsiteX199" fmla="*/ 8128 w 19998"/>
                <a:gd name="connsiteY199" fmla="*/ 18957 h 19998"/>
                <a:gd name="connsiteX200" fmla="*/ 8150 w 19998"/>
                <a:gd name="connsiteY200" fmla="*/ 19142 h 19998"/>
                <a:gd name="connsiteX201" fmla="*/ 8007 w 19998"/>
                <a:gd name="connsiteY201" fmla="*/ 19119 h 19998"/>
                <a:gd name="connsiteX202" fmla="*/ 7676 w 19998"/>
                <a:gd name="connsiteY202" fmla="*/ 19119 h 19998"/>
                <a:gd name="connsiteX203" fmla="*/ 7511 w 19998"/>
                <a:gd name="connsiteY203" fmla="*/ 19159 h 19998"/>
                <a:gd name="connsiteX204" fmla="*/ 6892 w 19998"/>
                <a:gd name="connsiteY204" fmla="*/ 19102 h 19998"/>
                <a:gd name="connsiteX205" fmla="*/ 6730 w 19998"/>
                <a:gd name="connsiteY205" fmla="*/ 18877 h 19998"/>
                <a:gd name="connsiteX206" fmla="*/ 6599 w 19998"/>
                <a:gd name="connsiteY206" fmla="*/ 18837 h 19998"/>
                <a:gd name="connsiteX207" fmla="*/ 6478 w 19998"/>
                <a:gd name="connsiteY207" fmla="*/ 18731 h 19998"/>
                <a:gd name="connsiteX208" fmla="*/ 6254 w 19998"/>
                <a:gd name="connsiteY208" fmla="*/ 18858 h 19998"/>
                <a:gd name="connsiteX209" fmla="*/ 6149 w 19998"/>
                <a:gd name="connsiteY209" fmla="*/ 18773 h 19998"/>
                <a:gd name="connsiteX210" fmla="*/ 6066 w 19998"/>
                <a:gd name="connsiteY210" fmla="*/ 18877 h 19998"/>
                <a:gd name="connsiteX211" fmla="*/ 5861 w 19998"/>
                <a:gd name="connsiteY211" fmla="*/ 18632 h 19998"/>
                <a:gd name="connsiteX212" fmla="*/ 5732 w 19998"/>
                <a:gd name="connsiteY212" fmla="*/ 18447 h 19998"/>
                <a:gd name="connsiteX213" fmla="*/ 5075 w 19998"/>
                <a:gd name="connsiteY213" fmla="*/ 18310 h 19998"/>
                <a:gd name="connsiteX214" fmla="*/ 4806 w 19998"/>
                <a:gd name="connsiteY214" fmla="*/ 18165 h 19998"/>
                <a:gd name="connsiteX215" fmla="*/ 4725 w 19998"/>
                <a:gd name="connsiteY215" fmla="*/ 18247 h 19998"/>
                <a:gd name="connsiteX216" fmla="*/ 4515 w 19998"/>
                <a:gd name="connsiteY216" fmla="*/ 18101 h 19998"/>
                <a:gd name="connsiteX217" fmla="*/ 4684 w 19998"/>
                <a:gd name="connsiteY217" fmla="*/ 17737 h 19998"/>
                <a:gd name="connsiteX218" fmla="*/ 4415 w 19998"/>
                <a:gd name="connsiteY218" fmla="*/ 17634 h 19998"/>
                <a:gd name="connsiteX219" fmla="*/ 4294 w 19998"/>
                <a:gd name="connsiteY219" fmla="*/ 17594 h 19998"/>
                <a:gd name="connsiteX220" fmla="*/ 4103 w 19998"/>
                <a:gd name="connsiteY220" fmla="*/ 17617 h 19998"/>
                <a:gd name="connsiteX221" fmla="*/ 4063 w 19998"/>
                <a:gd name="connsiteY221" fmla="*/ 17495 h 19998"/>
                <a:gd name="connsiteX222" fmla="*/ 4025 w 19998"/>
                <a:gd name="connsiteY222" fmla="*/ 17432 h 19998"/>
                <a:gd name="connsiteX223" fmla="*/ 4251 w 19998"/>
                <a:gd name="connsiteY223" fmla="*/ 17389 h 19998"/>
                <a:gd name="connsiteX224" fmla="*/ 4251 w 19998"/>
                <a:gd name="connsiteY224" fmla="*/ 17373 h 19998"/>
                <a:gd name="connsiteX225" fmla="*/ 4499 w 19998"/>
                <a:gd name="connsiteY225" fmla="*/ 17084 h 19998"/>
                <a:gd name="connsiteX226" fmla="*/ 5037 w 19998"/>
                <a:gd name="connsiteY226" fmla="*/ 14969 h 19998"/>
                <a:gd name="connsiteX227" fmla="*/ 5011 w 19998"/>
                <a:gd name="connsiteY227" fmla="*/ 14767 h 19998"/>
                <a:gd name="connsiteX228" fmla="*/ 5218 w 19998"/>
                <a:gd name="connsiteY228" fmla="*/ 14525 h 19998"/>
                <a:gd name="connsiteX229" fmla="*/ 5427 w 19998"/>
                <a:gd name="connsiteY229" fmla="*/ 14583 h 19998"/>
                <a:gd name="connsiteX230" fmla="*/ 5444 w 19998"/>
                <a:gd name="connsiteY230" fmla="*/ 14525 h 19998"/>
                <a:gd name="connsiteX231" fmla="*/ 5387 w 19998"/>
                <a:gd name="connsiteY231" fmla="*/ 14464 h 19998"/>
                <a:gd name="connsiteX232" fmla="*/ 5427 w 19998"/>
                <a:gd name="connsiteY232" fmla="*/ 14485 h 19998"/>
                <a:gd name="connsiteX233" fmla="*/ 5427 w 19998"/>
                <a:gd name="connsiteY233" fmla="*/ 14464 h 19998"/>
                <a:gd name="connsiteX234" fmla="*/ 5218 w 19998"/>
                <a:gd name="connsiteY234" fmla="*/ 14318 h 19998"/>
                <a:gd name="connsiteX235" fmla="*/ 5075 w 19998"/>
                <a:gd name="connsiteY235" fmla="*/ 14647 h 19998"/>
                <a:gd name="connsiteX236" fmla="*/ 5037 w 19998"/>
                <a:gd name="connsiteY236" fmla="*/ 14623 h 19998"/>
                <a:gd name="connsiteX237" fmla="*/ 5427 w 19998"/>
                <a:gd name="connsiteY237" fmla="*/ 12509 h 19998"/>
                <a:gd name="connsiteX238" fmla="*/ 5470 w 19998"/>
                <a:gd name="connsiteY238" fmla="*/ 12492 h 19998"/>
                <a:gd name="connsiteX239" fmla="*/ 5511 w 19998"/>
                <a:gd name="connsiteY239" fmla="*/ 12548 h 19998"/>
                <a:gd name="connsiteX240" fmla="*/ 5961 w 19998"/>
                <a:gd name="connsiteY240" fmla="*/ 13284 h 19998"/>
                <a:gd name="connsiteX241" fmla="*/ 6352 w 19998"/>
                <a:gd name="connsiteY241" fmla="*/ 14017 h 19998"/>
                <a:gd name="connsiteX242" fmla="*/ 6352 w 19998"/>
                <a:gd name="connsiteY242" fmla="*/ 13808 h 19998"/>
                <a:gd name="connsiteX243" fmla="*/ 6001 w 19998"/>
                <a:gd name="connsiteY243" fmla="*/ 13058 h 19998"/>
                <a:gd name="connsiteX244" fmla="*/ 5675 w 19998"/>
                <a:gd name="connsiteY244" fmla="*/ 12532 h 19998"/>
                <a:gd name="connsiteX245" fmla="*/ 5551 w 19998"/>
                <a:gd name="connsiteY245" fmla="*/ 12410 h 19998"/>
                <a:gd name="connsiteX246" fmla="*/ 5258 w 19998"/>
                <a:gd name="connsiteY246" fmla="*/ 12227 h 19998"/>
                <a:gd name="connsiteX247" fmla="*/ 5242 w 19998"/>
                <a:gd name="connsiteY247" fmla="*/ 12243 h 19998"/>
                <a:gd name="connsiteX248" fmla="*/ 5175 w 19998"/>
                <a:gd name="connsiteY248" fmla="*/ 11961 h 19998"/>
                <a:gd name="connsiteX249" fmla="*/ 5363 w 19998"/>
                <a:gd name="connsiteY249" fmla="*/ 11961 h 19998"/>
                <a:gd name="connsiteX250" fmla="*/ 5487 w 19998"/>
                <a:gd name="connsiteY250" fmla="*/ 11653 h 19998"/>
                <a:gd name="connsiteX251" fmla="*/ 5470 w 19998"/>
                <a:gd name="connsiteY251" fmla="*/ 11653 h 19998"/>
                <a:gd name="connsiteX252" fmla="*/ 5470 w 19998"/>
                <a:gd name="connsiteY252" fmla="*/ 11637 h 19998"/>
                <a:gd name="connsiteX253" fmla="*/ 5444 w 19998"/>
                <a:gd name="connsiteY253" fmla="*/ 11268 h 19998"/>
                <a:gd name="connsiteX254" fmla="*/ 5339 w 19998"/>
                <a:gd name="connsiteY254" fmla="*/ 11146 h 19998"/>
                <a:gd name="connsiteX255" fmla="*/ 5251 w 19998"/>
                <a:gd name="connsiteY255" fmla="*/ 10849 h 19998"/>
                <a:gd name="connsiteX256" fmla="*/ 4784 w 19998"/>
                <a:gd name="connsiteY256" fmla="*/ 10539 h 19998"/>
                <a:gd name="connsiteX257" fmla="*/ 4603 w 19998"/>
                <a:gd name="connsiteY257" fmla="*/ 10497 h 19998"/>
                <a:gd name="connsiteX258" fmla="*/ 4620 w 19998"/>
                <a:gd name="connsiteY258" fmla="*/ 10476 h 19998"/>
                <a:gd name="connsiteX259" fmla="*/ 3877 w 19998"/>
                <a:gd name="connsiteY259" fmla="*/ 9395 h 19998"/>
                <a:gd name="connsiteX260" fmla="*/ 3941 w 19998"/>
                <a:gd name="connsiteY260" fmla="*/ 9353 h 19998"/>
                <a:gd name="connsiteX261" fmla="*/ 3918 w 19998"/>
                <a:gd name="connsiteY261" fmla="*/ 9353 h 19998"/>
                <a:gd name="connsiteX262" fmla="*/ 4168 w 19998"/>
                <a:gd name="connsiteY262" fmla="*/ 9071 h 19998"/>
                <a:gd name="connsiteX263" fmla="*/ 3753 w 19998"/>
                <a:gd name="connsiteY263" fmla="*/ 8829 h 19998"/>
                <a:gd name="connsiteX264" fmla="*/ 3899 w 19998"/>
                <a:gd name="connsiteY264" fmla="*/ 8645 h 19998"/>
                <a:gd name="connsiteX265" fmla="*/ 3899 w 19998"/>
                <a:gd name="connsiteY265" fmla="*/ 8521 h 19998"/>
                <a:gd name="connsiteX266" fmla="*/ 4472 w 19998"/>
                <a:gd name="connsiteY266" fmla="*/ 8666 h 19998"/>
                <a:gd name="connsiteX267" fmla="*/ 3877 w 19998"/>
                <a:gd name="connsiteY267" fmla="*/ 8457 h 19998"/>
                <a:gd name="connsiteX268" fmla="*/ 3689 w 19998"/>
                <a:gd name="connsiteY268" fmla="*/ 8587 h 19998"/>
                <a:gd name="connsiteX269" fmla="*/ 3360 w 19998"/>
                <a:gd name="connsiteY269" fmla="*/ 8401 h 19998"/>
                <a:gd name="connsiteX270" fmla="*/ 3303 w 19998"/>
                <a:gd name="connsiteY270" fmla="*/ 8239 h 19998"/>
                <a:gd name="connsiteX271" fmla="*/ 3465 w 19998"/>
                <a:gd name="connsiteY271" fmla="*/ 8077 h 19998"/>
                <a:gd name="connsiteX272" fmla="*/ 3344 w 19998"/>
                <a:gd name="connsiteY272" fmla="*/ 7910 h 19998"/>
                <a:gd name="connsiteX273" fmla="*/ 2844 w 19998"/>
                <a:gd name="connsiteY273" fmla="*/ 7933 h 19998"/>
                <a:gd name="connsiteX274" fmla="*/ 3115 w 19998"/>
                <a:gd name="connsiteY274" fmla="*/ 7651 h 19998"/>
                <a:gd name="connsiteX275" fmla="*/ 2477 w 19998"/>
                <a:gd name="connsiteY275" fmla="*/ 7750 h 19998"/>
                <a:gd name="connsiteX276" fmla="*/ 2477 w 19998"/>
                <a:gd name="connsiteY276" fmla="*/ 7973 h 19998"/>
                <a:gd name="connsiteX277" fmla="*/ 2127 w 19998"/>
                <a:gd name="connsiteY277" fmla="*/ 7442 h 19998"/>
                <a:gd name="connsiteX278" fmla="*/ 1831 w 19998"/>
                <a:gd name="connsiteY278" fmla="*/ 7261 h 19998"/>
                <a:gd name="connsiteX279" fmla="*/ 1260 w 19998"/>
                <a:gd name="connsiteY279" fmla="*/ 6996 h 19998"/>
                <a:gd name="connsiteX280" fmla="*/ 1276 w 19998"/>
                <a:gd name="connsiteY280" fmla="*/ 6975 h 19998"/>
                <a:gd name="connsiteX281" fmla="*/ 1260 w 19998"/>
                <a:gd name="connsiteY281" fmla="*/ 6958 h 19998"/>
                <a:gd name="connsiteX282" fmla="*/ 1172 w 19998"/>
                <a:gd name="connsiteY282" fmla="*/ 6892 h 19998"/>
                <a:gd name="connsiteX283" fmla="*/ 886 w 19998"/>
                <a:gd name="connsiteY283" fmla="*/ 6975 h 19998"/>
                <a:gd name="connsiteX284" fmla="*/ 679 w 19998"/>
                <a:gd name="connsiteY284" fmla="*/ 7099 h 19998"/>
                <a:gd name="connsiteX285" fmla="*/ 533 w 19998"/>
                <a:gd name="connsiteY285" fmla="*/ 7078 h 19998"/>
                <a:gd name="connsiteX286" fmla="*/ 533 w 19998"/>
                <a:gd name="connsiteY286" fmla="*/ 7022 h 19998"/>
                <a:gd name="connsiteX287" fmla="*/ 574 w 19998"/>
                <a:gd name="connsiteY287" fmla="*/ 6996 h 19998"/>
                <a:gd name="connsiteX288" fmla="*/ 305 w 19998"/>
                <a:gd name="connsiteY288" fmla="*/ 6568 h 19998"/>
                <a:gd name="connsiteX289" fmla="*/ 264 w 19998"/>
                <a:gd name="connsiteY289" fmla="*/ 6594 h 19998"/>
                <a:gd name="connsiteX290" fmla="*/ 164 w 19998"/>
                <a:gd name="connsiteY290" fmla="*/ 6528 h 19998"/>
                <a:gd name="connsiteX291" fmla="*/ 0 w 19998"/>
                <a:gd name="connsiteY291" fmla="*/ 6490 h 19998"/>
                <a:gd name="connsiteX292" fmla="*/ 17 w 19998"/>
                <a:gd name="connsiteY292" fmla="*/ 6465 h 19998"/>
                <a:gd name="connsiteX293" fmla="*/ 57 w 19998"/>
                <a:gd name="connsiteY293" fmla="*/ 6465 h 19998"/>
                <a:gd name="connsiteX294" fmla="*/ 695 w 19998"/>
                <a:gd name="connsiteY294" fmla="*/ 6408 h 19998"/>
                <a:gd name="connsiteX295" fmla="*/ 760 w 19998"/>
                <a:gd name="connsiteY295" fmla="*/ 6262 h 19998"/>
                <a:gd name="connsiteX296" fmla="*/ 433 w 19998"/>
                <a:gd name="connsiteY296" fmla="*/ 6084 h 19998"/>
                <a:gd name="connsiteX297" fmla="*/ 348 w 19998"/>
                <a:gd name="connsiteY297" fmla="*/ 6204 h 19998"/>
                <a:gd name="connsiteX298" fmla="*/ 329 w 19998"/>
                <a:gd name="connsiteY298" fmla="*/ 6204 h 19998"/>
                <a:gd name="connsiteX299" fmla="*/ 305 w 19998"/>
                <a:gd name="connsiteY299" fmla="*/ 6060 h 19998"/>
                <a:gd name="connsiteX300" fmla="*/ 348 w 19998"/>
                <a:gd name="connsiteY300" fmla="*/ 6044 h 19998"/>
                <a:gd name="connsiteX301" fmla="*/ 348 w 19998"/>
                <a:gd name="connsiteY301" fmla="*/ 5997 h 19998"/>
                <a:gd name="connsiteX302" fmla="*/ 248 w 19998"/>
                <a:gd name="connsiteY302" fmla="*/ 5997 h 19998"/>
                <a:gd name="connsiteX303" fmla="*/ 221 w 19998"/>
                <a:gd name="connsiteY303" fmla="*/ 5938 h 19998"/>
                <a:gd name="connsiteX304" fmla="*/ 329 w 19998"/>
                <a:gd name="connsiteY304" fmla="*/ 5938 h 19998"/>
                <a:gd name="connsiteX305" fmla="*/ 348 w 19998"/>
                <a:gd name="connsiteY305" fmla="*/ 5818 h 19998"/>
                <a:gd name="connsiteX306" fmla="*/ 391 w 19998"/>
                <a:gd name="connsiteY306" fmla="*/ 5818 h 19998"/>
                <a:gd name="connsiteX307" fmla="*/ 369 w 19998"/>
                <a:gd name="connsiteY307" fmla="*/ 5917 h 19998"/>
                <a:gd name="connsiteX308" fmla="*/ 433 w 19998"/>
                <a:gd name="connsiteY308" fmla="*/ 5877 h 19998"/>
                <a:gd name="connsiteX309" fmla="*/ 433 w 19998"/>
                <a:gd name="connsiteY309" fmla="*/ 5898 h 19998"/>
                <a:gd name="connsiteX310" fmla="*/ 410 w 19998"/>
                <a:gd name="connsiteY310" fmla="*/ 5917 h 19998"/>
                <a:gd name="connsiteX311" fmla="*/ 555 w 19998"/>
                <a:gd name="connsiteY311" fmla="*/ 5938 h 19998"/>
                <a:gd name="connsiteX312" fmla="*/ 555 w 19998"/>
                <a:gd name="connsiteY312" fmla="*/ 5955 h 19998"/>
                <a:gd name="connsiteX313" fmla="*/ 738 w 19998"/>
                <a:gd name="connsiteY313" fmla="*/ 5938 h 19998"/>
                <a:gd name="connsiteX314" fmla="*/ 695 w 19998"/>
                <a:gd name="connsiteY314" fmla="*/ 5835 h 19998"/>
                <a:gd name="connsiteX315" fmla="*/ 655 w 19998"/>
                <a:gd name="connsiteY315" fmla="*/ 5835 h 19998"/>
                <a:gd name="connsiteX316" fmla="*/ 598 w 19998"/>
                <a:gd name="connsiteY316" fmla="*/ 5736 h 19998"/>
                <a:gd name="connsiteX317" fmla="*/ 141 w 19998"/>
                <a:gd name="connsiteY317" fmla="*/ 5778 h 19998"/>
                <a:gd name="connsiteX318" fmla="*/ 141 w 19998"/>
                <a:gd name="connsiteY318" fmla="*/ 5795 h 19998"/>
                <a:gd name="connsiteX319" fmla="*/ 17 w 19998"/>
                <a:gd name="connsiteY319" fmla="*/ 5818 h 19998"/>
                <a:gd name="connsiteX320" fmla="*/ 141 w 19998"/>
                <a:gd name="connsiteY320" fmla="*/ 5287 h 19998"/>
                <a:gd name="connsiteX321" fmla="*/ 181 w 19998"/>
                <a:gd name="connsiteY321" fmla="*/ 5268 h 19998"/>
                <a:gd name="connsiteX322" fmla="*/ 348 w 19998"/>
                <a:gd name="connsiteY322" fmla="*/ 5247 h 19998"/>
                <a:gd name="connsiteX323" fmla="*/ 450 w 19998"/>
                <a:gd name="connsiteY323" fmla="*/ 5149 h 19998"/>
                <a:gd name="connsiteX324" fmla="*/ 617 w 19998"/>
                <a:gd name="connsiteY324" fmla="*/ 5149 h 19998"/>
                <a:gd name="connsiteX325" fmla="*/ 803 w 19998"/>
                <a:gd name="connsiteY325" fmla="*/ 5085 h 19998"/>
                <a:gd name="connsiteX326" fmla="*/ 826 w 19998"/>
                <a:gd name="connsiteY326" fmla="*/ 5106 h 19998"/>
                <a:gd name="connsiteX327" fmla="*/ 803 w 19998"/>
                <a:gd name="connsiteY327" fmla="*/ 5149 h 19998"/>
                <a:gd name="connsiteX328" fmla="*/ 1276 w 19998"/>
                <a:gd name="connsiteY328" fmla="*/ 5022 h 19998"/>
                <a:gd name="connsiteX329" fmla="*/ 1276 w 19998"/>
                <a:gd name="connsiteY329" fmla="*/ 5003 h 19998"/>
                <a:gd name="connsiteX330" fmla="*/ 1276 w 19998"/>
                <a:gd name="connsiteY330" fmla="*/ 5022 h 19998"/>
                <a:gd name="connsiteX331" fmla="*/ 1298 w 19998"/>
                <a:gd name="connsiteY331" fmla="*/ 5022 h 19998"/>
                <a:gd name="connsiteX332" fmla="*/ 1341 w 19998"/>
                <a:gd name="connsiteY332" fmla="*/ 5165 h 19998"/>
                <a:gd name="connsiteX333" fmla="*/ 1524 w 19998"/>
                <a:gd name="connsiteY333" fmla="*/ 5069 h 19998"/>
                <a:gd name="connsiteX334" fmla="*/ 1562 w 19998"/>
                <a:gd name="connsiteY334" fmla="*/ 5069 h 19998"/>
                <a:gd name="connsiteX335" fmla="*/ 1815 w 19998"/>
                <a:gd name="connsiteY335" fmla="*/ 5125 h 19998"/>
                <a:gd name="connsiteX336" fmla="*/ 1936 w 19998"/>
                <a:gd name="connsiteY336" fmla="*/ 5165 h 19998"/>
                <a:gd name="connsiteX337" fmla="*/ 1936 w 19998"/>
                <a:gd name="connsiteY337" fmla="*/ 5149 h 19998"/>
                <a:gd name="connsiteX338" fmla="*/ 1979 w 19998"/>
                <a:gd name="connsiteY338" fmla="*/ 5003 h 19998"/>
                <a:gd name="connsiteX339" fmla="*/ 1936 w 19998"/>
                <a:gd name="connsiteY339" fmla="*/ 4939 h 19998"/>
                <a:gd name="connsiteX340" fmla="*/ 2103 w 19998"/>
                <a:gd name="connsiteY340" fmla="*/ 4820 h 19998"/>
                <a:gd name="connsiteX341" fmla="*/ 2496 w 19998"/>
                <a:gd name="connsiteY341" fmla="*/ 4777 h 19998"/>
                <a:gd name="connsiteX342" fmla="*/ 2536 w 19998"/>
                <a:gd name="connsiteY342" fmla="*/ 4860 h 19998"/>
                <a:gd name="connsiteX343" fmla="*/ 2722 w 19998"/>
                <a:gd name="connsiteY343" fmla="*/ 4761 h 19998"/>
                <a:gd name="connsiteX344" fmla="*/ 2722 w 19998"/>
                <a:gd name="connsiteY344" fmla="*/ 4900 h 19998"/>
                <a:gd name="connsiteX345" fmla="*/ 2805 w 19998"/>
                <a:gd name="connsiteY345" fmla="*/ 4923 h 19998"/>
                <a:gd name="connsiteX346" fmla="*/ 2970 w 19998"/>
                <a:gd name="connsiteY346" fmla="*/ 5189 h 19998"/>
                <a:gd name="connsiteX347" fmla="*/ 3256 w 19998"/>
                <a:gd name="connsiteY347" fmla="*/ 5673 h 19998"/>
                <a:gd name="connsiteX348" fmla="*/ 3608 w 19998"/>
                <a:gd name="connsiteY348" fmla="*/ 5391 h 19998"/>
                <a:gd name="connsiteX349" fmla="*/ 3860 w 19998"/>
                <a:gd name="connsiteY349" fmla="*/ 5268 h 19998"/>
                <a:gd name="connsiteX350" fmla="*/ 3999 w 19998"/>
                <a:gd name="connsiteY350" fmla="*/ 5534 h 19998"/>
                <a:gd name="connsiteX351" fmla="*/ 4351 w 19998"/>
                <a:gd name="connsiteY351" fmla="*/ 5351 h 19998"/>
                <a:gd name="connsiteX352" fmla="*/ 4580 w 19998"/>
                <a:gd name="connsiteY352" fmla="*/ 5268 h 19998"/>
                <a:gd name="connsiteX353" fmla="*/ 4580 w 19998"/>
                <a:gd name="connsiteY353" fmla="*/ 5471 h 19998"/>
                <a:gd name="connsiteX354" fmla="*/ 4994 w 19998"/>
                <a:gd name="connsiteY354" fmla="*/ 5449 h 19998"/>
                <a:gd name="connsiteX355" fmla="*/ 5323 w 19998"/>
                <a:gd name="connsiteY355" fmla="*/ 5471 h 19998"/>
                <a:gd name="connsiteX356" fmla="*/ 5242 w 19998"/>
                <a:gd name="connsiteY356" fmla="*/ 5407 h 19998"/>
                <a:gd name="connsiteX357" fmla="*/ 4994 w 19998"/>
                <a:gd name="connsiteY357" fmla="*/ 5003 h 19998"/>
                <a:gd name="connsiteX358" fmla="*/ 4970 w 19998"/>
                <a:gd name="connsiteY358" fmla="*/ 5003 h 19998"/>
                <a:gd name="connsiteX359" fmla="*/ 5054 w 19998"/>
                <a:gd name="connsiteY359" fmla="*/ 4618 h 19998"/>
                <a:gd name="connsiteX360" fmla="*/ 5054 w 19998"/>
                <a:gd name="connsiteY360" fmla="*/ 4601 h 19998"/>
                <a:gd name="connsiteX361" fmla="*/ 5037 w 19998"/>
                <a:gd name="connsiteY361" fmla="*/ 4618 h 19998"/>
                <a:gd name="connsiteX362" fmla="*/ 5011 w 19998"/>
                <a:gd name="connsiteY362" fmla="*/ 4131 h 19998"/>
                <a:gd name="connsiteX363" fmla="*/ 4642 w 19998"/>
                <a:gd name="connsiteY363" fmla="*/ 3335 h 19998"/>
                <a:gd name="connsiteX364" fmla="*/ 4663 w 19998"/>
                <a:gd name="connsiteY364" fmla="*/ 3092 h 19998"/>
                <a:gd name="connsiteX365" fmla="*/ 4563 w 19998"/>
                <a:gd name="connsiteY365" fmla="*/ 3050 h 19998"/>
                <a:gd name="connsiteX366" fmla="*/ 4684 w 19998"/>
                <a:gd name="connsiteY366" fmla="*/ 2947 h 19998"/>
                <a:gd name="connsiteX367" fmla="*/ 5242 w 19998"/>
                <a:gd name="connsiteY367" fmla="*/ 3092 h 19998"/>
                <a:gd name="connsiteX368" fmla="*/ 5258 w 19998"/>
                <a:gd name="connsiteY368" fmla="*/ 3029 h 19998"/>
                <a:gd name="connsiteX369" fmla="*/ 5570 w 19998"/>
                <a:gd name="connsiteY369" fmla="*/ 3050 h 19998"/>
                <a:gd name="connsiteX370" fmla="*/ 5632 w 19998"/>
                <a:gd name="connsiteY370" fmla="*/ 3252 h 19998"/>
                <a:gd name="connsiteX371" fmla="*/ 5592 w 19998"/>
                <a:gd name="connsiteY371" fmla="*/ 3252 h 19998"/>
                <a:gd name="connsiteX372" fmla="*/ 5570 w 19998"/>
                <a:gd name="connsiteY372" fmla="*/ 3316 h 19998"/>
                <a:gd name="connsiteX373" fmla="*/ 5511 w 19998"/>
                <a:gd name="connsiteY373" fmla="*/ 3316 h 19998"/>
                <a:gd name="connsiteX374" fmla="*/ 5675 w 19998"/>
                <a:gd name="connsiteY374" fmla="*/ 3800 h 19998"/>
                <a:gd name="connsiteX375" fmla="*/ 5649 w 19998"/>
                <a:gd name="connsiteY375" fmla="*/ 3826 h 19998"/>
                <a:gd name="connsiteX376" fmla="*/ 5732 w 19998"/>
                <a:gd name="connsiteY376" fmla="*/ 3842 h 19998"/>
                <a:gd name="connsiteX377" fmla="*/ 5713 w 19998"/>
                <a:gd name="connsiteY377" fmla="*/ 3842 h 19998"/>
                <a:gd name="connsiteX378" fmla="*/ 5732 w 19998"/>
                <a:gd name="connsiteY378" fmla="*/ 3882 h 19998"/>
                <a:gd name="connsiteX379" fmla="*/ 5775 w 19998"/>
                <a:gd name="connsiteY379" fmla="*/ 3882 h 19998"/>
                <a:gd name="connsiteX380" fmla="*/ 5861 w 19998"/>
                <a:gd name="connsiteY380" fmla="*/ 3762 h 19998"/>
                <a:gd name="connsiteX381" fmla="*/ 6499 w 19998"/>
                <a:gd name="connsiteY381" fmla="*/ 3906 h 19998"/>
                <a:gd name="connsiteX382" fmla="*/ 7611 w 19998"/>
                <a:gd name="connsiteY382" fmla="*/ 3826 h 19998"/>
                <a:gd name="connsiteX383" fmla="*/ 7923 w 19998"/>
                <a:gd name="connsiteY383" fmla="*/ 3722 h 19998"/>
                <a:gd name="connsiteX384" fmla="*/ 8045 w 19998"/>
                <a:gd name="connsiteY384" fmla="*/ 3703 h 19998"/>
                <a:gd name="connsiteX385" fmla="*/ 7611 w 19998"/>
                <a:gd name="connsiteY385" fmla="*/ 3600 h 19998"/>
                <a:gd name="connsiteX386" fmla="*/ 7611 w 19998"/>
                <a:gd name="connsiteY386" fmla="*/ 3581 h 19998"/>
                <a:gd name="connsiteX387" fmla="*/ 7799 w 19998"/>
                <a:gd name="connsiteY387" fmla="*/ 3092 h 19998"/>
                <a:gd name="connsiteX388" fmla="*/ 9574 w 19998"/>
                <a:gd name="connsiteY388" fmla="*/ 2317 h 19998"/>
                <a:gd name="connsiteX389" fmla="*/ 9843 w 19998"/>
                <a:gd name="connsiteY389" fmla="*/ 1993 h 19998"/>
                <a:gd name="connsiteX390" fmla="*/ 9902 w 19998"/>
                <a:gd name="connsiteY390" fmla="*/ 2051 h 19998"/>
                <a:gd name="connsiteX391" fmla="*/ 10031 w 19998"/>
                <a:gd name="connsiteY391" fmla="*/ 2051 h 19998"/>
                <a:gd name="connsiteX392" fmla="*/ 9964 w 19998"/>
                <a:gd name="connsiteY392" fmla="*/ 1972 h 19998"/>
                <a:gd name="connsiteX393" fmla="*/ 9943 w 19998"/>
                <a:gd name="connsiteY393" fmla="*/ 1993 h 19998"/>
                <a:gd name="connsiteX394" fmla="*/ 9843 w 19998"/>
                <a:gd name="connsiteY394" fmla="*/ 1645 h 19998"/>
                <a:gd name="connsiteX395" fmla="*/ 9902 w 19998"/>
                <a:gd name="connsiteY395" fmla="*/ 1645 h 19998"/>
                <a:gd name="connsiteX396" fmla="*/ 9902 w 19998"/>
                <a:gd name="connsiteY396" fmla="*/ 1628 h 19998"/>
                <a:gd name="connsiteX397" fmla="*/ 9902 w 19998"/>
                <a:gd name="connsiteY397" fmla="*/ 1607 h 19998"/>
                <a:gd name="connsiteX398" fmla="*/ 9843 w 19998"/>
                <a:gd name="connsiteY398" fmla="*/ 1542 h 19998"/>
                <a:gd name="connsiteX399" fmla="*/ 9886 w 19998"/>
                <a:gd name="connsiteY399" fmla="*/ 1260 h 19998"/>
                <a:gd name="connsiteX400" fmla="*/ 9926 w 19998"/>
                <a:gd name="connsiteY400" fmla="*/ 1243 h 19998"/>
                <a:gd name="connsiteX401" fmla="*/ 9886 w 19998"/>
                <a:gd name="connsiteY401" fmla="*/ 815 h 19998"/>
                <a:gd name="connsiteX402" fmla="*/ 9902 w 19998"/>
                <a:gd name="connsiteY402" fmla="*/ 815 h 19998"/>
                <a:gd name="connsiteX403" fmla="*/ 9886 w 19998"/>
                <a:gd name="connsiteY403" fmla="*/ 484 h 19998"/>
                <a:gd name="connsiteX404" fmla="*/ 10645 w 19998"/>
                <a:gd name="connsiteY404" fmla="*/ 186 h 19998"/>
                <a:gd name="connsiteX405" fmla="*/ 11307 w 19998"/>
                <a:gd name="connsiteY405" fmla="*/ 0 h 19998"/>
                <a:gd name="connsiteX406" fmla="*/ 11431 w 19998"/>
                <a:gd name="connsiteY406" fmla="*/ 324 h 19998"/>
                <a:gd name="connsiteX407" fmla="*/ 11431 w 19998"/>
                <a:gd name="connsiteY407" fmla="*/ 630 h 19998"/>
                <a:gd name="connsiteX408" fmla="*/ 11577 w 19998"/>
                <a:gd name="connsiteY408" fmla="*/ 630 h 19998"/>
                <a:gd name="connsiteX409" fmla="*/ 11700 w 19998"/>
                <a:gd name="connsiteY409" fmla="*/ 832 h 19998"/>
                <a:gd name="connsiteX410" fmla="*/ 11822 w 19998"/>
                <a:gd name="connsiteY410" fmla="*/ 895 h 19998"/>
                <a:gd name="connsiteX411" fmla="*/ 12158 w 19998"/>
                <a:gd name="connsiteY411" fmla="*/ 670 h 19998"/>
                <a:gd name="connsiteX412" fmla="*/ 12279 w 19998"/>
                <a:gd name="connsiteY412" fmla="*/ 792 h 19998"/>
                <a:gd name="connsiteX413" fmla="*/ 12255 w 19998"/>
                <a:gd name="connsiteY413" fmla="*/ 815 h 19998"/>
                <a:gd name="connsiteX414" fmla="*/ 12360 w 19998"/>
                <a:gd name="connsiteY414" fmla="*/ 895 h 19998"/>
                <a:gd name="connsiteX415" fmla="*/ 12360 w 19998"/>
                <a:gd name="connsiteY415" fmla="*/ 912 h 19998"/>
                <a:gd name="connsiteX416" fmla="*/ 12339 w 19998"/>
                <a:gd name="connsiteY416" fmla="*/ 935 h 19998"/>
                <a:gd name="connsiteX417" fmla="*/ 12548 w 19998"/>
                <a:gd name="connsiteY417" fmla="*/ 1342 h 19998"/>
                <a:gd name="connsiteX418" fmla="*/ 12753 w 19998"/>
                <a:gd name="connsiteY418" fmla="*/ 1260 h 19998"/>
                <a:gd name="connsiteX419" fmla="*/ 12729 w 19998"/>
                <a:gd name="connsiteY419" fmla="*/ 1363 h 19998"/>
                <a:gd name="connsiteX420" fmla="*/ 12834 w 19998"/>
                <a:gd name="connsiteY420" fmla="*/ 1323 h 19998"/>
                <a:gd name="connsiteX421" fmla="*/ 12853 w 19998"/>
                <a:gd name="connsiteY421" fmla="*/ 1342 h 19998"/>
                <a:gd name="connsiteX422" fmla="*/ 12901 w 19998"/>
                <a:gd name="connsiteY422" fmla="*/ 1342 h 19998"/>
                <a:gd name="connsiteX423" fmla="*/ 13039 w 19998"/>
                <a:gd name="connsiteY423" fmla="*/ 1769 h 19998"/>
                <a:gd name="connsiteX424" fmla="*/ 13039 w 19998"/>
                <a:gd name="connsiteY424" fmla="*/ 1751 h 19998"/>
                <a:gd name="connsiteX425" fmla="*/ 13065 w 19998"/>
                <a:gd name="connsiteY425" fmla="*/ 1751 h 19998"/>
                <a:gd name="connsiteX426" fmla="*/ 13082 w 19998"/>
                <a:gd name="connsiteY426" fmla="*/ 1671 h 19998"/>
                <a:gd name="connsiteX427" fmla="*/ 13186 w 19998"/>
                <a:gd name="connsiteY427" fmla="*/ 1645 h 19998"/>
                <a:gd name="connsiteX428" fmla="*/ 13203 w 19998"/>
                <a:gd name="connsiteY428" fmla="*/ 1671 h 19998"/>
                <a:gd name="connsiteX429" fmla="*/ 13203 w 19998"/>
                <a:gd name="connsiteY429" fmla="*/ 1645 h 19998"/>
                <a:gd name="connsiteX430" fmla="*/ 13267 w 19998"/>
                <a:gd name="connsiteY430" fmla="*/ 1645 h 19998"/>
                <a:gd name="connsiteX431" fmla="*/ 13267 w 19998"/>
                <a:gd name="connsiteY431" fmla="*/ 1671 h 19998"/>
                <a:gd name="connsiteX432" fmla="*/ 13308 w 19998"/>
                <a:gd name="connsiteY432" fmla="*/ 1687 h 19998"/>
                <a:gd name="connsiteX433" fmla="*/ 13308 w 19998"/>
                <a:gd name="connsiteY433" fmla="*/ 1711 h 19998"/>
                <a:gd name="connsiteX434" fmla="*/ 13515 w 19998"/>
                <a:gd name="connsiteY434" fmla="*/ 1628 h 19998"/>
                <a:gd name="connsiteX435" fmla="*/ 13598 w 19998"/>
                <a:gd name="connsiteY435" fmla="*/ 1751 h 19998"/>
                <a:gd name="connsiteX436" fmla="*/ 13660 w 19998"/>
                <a:gd name="connsiteY436" fmla="*/ 1769 h 19998"/>
                <a:gd name="connsiteX437" fmla="*/ 13660 w 19998"/>
                <a:gd name="connsiteY437" fmla="*/ 1833 h 19998"/>
                <a:gd name="connsiteX438" fmla="*/ 13677 w 19998"/>
                <a:gd name="connsiteY438" fmla="*/ 1833 h 19998"/>
                <a:gd name="connsiteX439" fmla="*/ 13677 w 19998"/>
                <a:gd name="connsiteY439" fmla="*/ 1849 h 19998"/>
                <a:gd name="connsiteX440" fmla="*/ 13725 w 19998"/>
                <a:gd name="connsiteY440" fmla="*/ 1849 h 19998"/>
                <a:gd name="connsiteX441" fmla="*/ 13703 w 19998"/>
                <a:gd name="connsiteY441" fmla="*/ 1833 h 19998"/>
                <a:gd name="connsiteX442" fmla="*/ 13725 w 19998"/>
                <a:gd name="connsiteY442" fmla="*/ 1791 h 19998"/>
                <a:gd name="connsiteX443" fmla="*/ 13808 w 19998"/>
                <a:gd name="connsiteY443" fmla="*/ 1873 h 19998"/>
                <a:gd name="connsiteX444" fmla="*/ 13725 w 19998"/>
                <a:gd name="connsiteY444" fmla="*/ 2155 h 19998"/>
                <a:gd name="connsiteX445" fmla="*/ 13725 w 19998"/>
                <a:gd name="connsiteY445" fmla="*/ 2138 h 19998"/>
                <a:gd name="connsiteX446" fmla="*/ 13784 w 19998"/>
                <a:gd name="connsiteY446" fmla="*/ 2155 h 19998"/>
                <a:gd name="connsiteX447" fmla="*/ 13825 w 19998"/>
                <a:gd name="connsiteY447" fmla="*/ 2301 h 19998"/>
                <a:gd name="connsiteX448" fmla="*/ 13703 w 19998"/>
                <a:gd name="connsiteY448" fmla="*/ 2420 h 19998"/>
                <a:gd name="connsiteX449" fmla="*/ 13741 w 19998"/>
                <a:gd name="connsiteY449" fmla="*/ 2463 h 19998"/>
                <a:gd name="connsiteX450" fmla="*/ 13703 w 19998"/>
                <a:gd name="connsiteY450" fmla="*/ 2503 h 19998"/>
                <a:gd name="connsiteX451" fmla="*/ 13784 w 19998"/>
                <a:gd name="connsiteY451" fmla="*/ 2519 h 19998"/>
                <a:gd name="connsiteX452" fmla="*/ 13784 w 19998"/>
                <a:gd name="connsiteY452" fmla="*/ 2540 h 19998"/>
                <a:gd name="connsiteX453" fmla="*/ 13849 w 19998"/>
                <a:gd name="connsiteY453" fmla="*/ 2540 h 19998"/>
                <a:gd name="connsiteX454" fmla="*/ 14280 w 19998"/>
                <a:gd name="connsiteY454" fmla="*/ 2540 h 19998"/>
                <a:gd name="connsiteX455" fmla="*/ 14527 w 19998"/>
                <a:gd name="connsiteY455" fmla="*/ 2437 h 19998"/>
                <a:gd name="connsiteX456" fmla="*/ 14527 w 19998"/>
                <a:gd name="connsiteY456" fmla="*/ 2218 h 19998"/>
                <a:gd name="connsiteX457" fmla="*/ 14715 w 19998"/>
                <a:gd name="connsiteY457" fmla="*/ 2051 h 19998"/>
                <a:gd name="connsiteX458" fmla="*/ 14815 w 19998"/>
                <a:gd name="connsiteY458" fmla="*/ 2115 h 19998"/>
                <a:gd name="connsiteX459" fmla="*/ 14775 w 19998"/>
                <a:gd name="connsiteY459" fmla="*/ 2138 h 19998"/>
                <a:gd name="connsiteX460" fmla="*/ 14796 w 19998"/>
                <a:gd name="connsiteY460" fmla="*/ 2218 h 19998"/>
                <a:gd name="connsiteX461" fmla="*/ 14756 w 19998"/>
                <a:gd name="connsiteY461" fmla="*/ 2195 h 19998"/>
                <a:gd name="connsiteX462" fmla="*/ 14732 w 19998"/>
                <a:gd name="connsiteY462" fmla="*/ 2218 h 19998"/>
                <a:gd name="connsiteX463" fmla="*/ 14756 w 19998"/>
                <a:gd name="connsiteY463" fmla="*/ 2237 h 19998"/>
                <a:gd name="connsiteX464" fmla="*/ 14732 w 19998"/>
                <a:gd name="connsiteY464" fmla="*/ 2275 h 19998"/>
                <a:gd name="connsiteX465" fmla="*/ 14715 w 19998"/>
                <a:gd name="connsiteY465" fmla="*/ 2275 h 19998"/>
                <a:gd name="connsiteX466" fmla="*/ 14756 w 19998"/>
                <a:gd name="connsiteY466" fmla="*/ 2341 h 19998"/>
                <a:gd name="connsiteX467" fmla="*/ 14675 w 19998"/>
                <a:gd name="connsiteY467" fmla="*/ 2519 h 19998"/>
                <a:gd name="connsiteX468" fmla="*/ 14815 w 19998"/>
                <a:gd name="connsiteY468" fmla="*/ 2622 h 19998"/>
                <a:gd name="connsiteX469" fmla="*/ 14796 w 19998"/>
                <a:gd name="connsiteY469" fmla="*/ 2904 h 19998"/>
                <a:gd name="connsiteX470" fmla="*/ 14918 w 19998"/>
                <a:gd name="connsiteY470" fmla="*/ 2904 h 19998"/>
                <a:gd name="connsiteX471" fmla="*/ 14918 w 19998"/>
                <a:gd name="connsiteY471" fmla="*/ 2867 h 19998"/>
                <a:gd name="connsiteX472" fmla="*/ 15001 w 19998"/>
                <a:gd name="connsiteY472" fmla="*/ 2888 h 19998"/>
                <a:gd name="connsiteX473" fmla="*/ 15230 w 19998"/>
                <a:gd name="connsiteY473" fmla="*/ 3074 h 19998"/>
                <a:gd name="connsiteX474" fmla="*/ 15249 w 19998"/>
                <a:gd name="connsiteY474" fmla="*/ 3050 h 19998"/>
                <a:gd name="connsiteX475" fmla="*/ 15249 w 19998"/>
                <a:gd name="connsiteY475" fmla="*/ 3114 h 19998"/>
                <a:gd name="connsiteX476" fmla="*/ 15330 w 19998"/>
                <a:gd name="connsiteY476" fmla="*/ 3114 h 19998"/>
                <a:gd name="connsiteX477" fmla="*/ 15418 w 19998"/>
                <a:gd name="connsiteY477" fmla="*/ 3114 h 19998"/>
                <a:gd name="connsiteX478" fmla="*/ 15499 w 19998"/>
                <a:gd name="connsiteY478" fmla="*/ 3196 h 19998"/>
                <a:gd name="connsiteX479" fmla="*/ 15475 w 19998"/>
                <a:gd name="connsiteY479" fmla="*/ 3252 h 19998"/>
                <a:gd name="connsiteX480" fmla="*/ 15499 w 19998"/>
                <a:gd name="connsiteY480" fmla="*/ 3295 h 19998"/>
                <a:gd name="connsiteX481" fmla="*/ 15499 w 19998"/>
                <a:gd name="connsiteY481" fmla="*/ 3276 h 19998"/>
                <a:gd name="connsiteX482" fmla="*/ 15599 w 19998"/>
                <a:gd name="connsiteY482" fmla="*/ 3276 h 19998"/>
                <a:gd name="connsiteX483" fmla="*/ 15704 w 19998"/>
                <a:gd name="connsiteY483" fmla="*/ 3374 h 19998"/>
                <a:gd name="connsiteX484" fmla="*/ 15682 w 19998"/>
                <a:gd name="connsiteY484" fmla="*/ 3414 h 19998"/>
                <a:gd name="connsiteX485" fmla="*/ 15723 w 19998"/>
                <a:gd name="connsiteY485" fmla="*/ 3478 h 19998"/>
                <a:gd name="connsiteX486" fmla="*/ 15704 w 19998"/>
                <a:gd name="connsiteY486" fmla="*/ 3497 h 19998"/>
                <a:gd name="connsiteX487" fmla="*/ 15747 w 19998"/>
                <a:gd name="connsiteY487" fmla="*/ 3534 h 19998"/>
                <a:gd name="connsiteX488" fmla="*/ 15747 w 19998"/>
                <a:gd name="connsiteY488" fmla="*/ 3518 h 19998"/>
                <a:gd name="connsiteX489" fmla="*/ 15935 w 19998"/>
                <a:gd name="connsiteY489" fmla="*/ 3478 h 19998"/>
                <a:gd name="connsiteX490" fmla="*/ 15935 w 19998"/>
                <a:gd name="connsiteY490" fmla="*/ 3518 h 19998"/>
                <a:gd name="connsiteX491" fmla="*/ 15951 w 19998"/>
                <a:gd name="connsiteY491" fmla="*/ 3518 h 19998"/>
                <a:gd name="connsiteX492" fmla="*/ 15992 w 19998"/>
                <a:gd name="connsiteY492" fmla="*/ 3414 h 19998"/>
                <a:gd name="connsiteX493" fmla="*/ 16156 w 19998"/>
                <a:gd name="connsiteY493" fmla="*/ 3414 h 19998"/>
                <a:gd name="connsiteX494" fmla="*/ 16156 w 19998"/>
                <a:gd name="connsiteY494" fmla="*/ 3374 h 19998"/>
                <a:gd name="connsiteX495" fmla="*/ 16302 w 19998"/>
                <a:gd name="connsiteY495" fmla="*/ 3436 h 19998"/>
                <a:gd name="connsiteX496" fmla="*/ 16285 w 19998"/>
                <a:gd name="connsiteY496" fmla="*/ 3454 h 19998"/>
                <a:gd name="connsiteX497" fmla="*/ 16366 w 19998"/>
                <a:gd name="connsiteY497" fmla="*/ 3518 h 19998"/>
                <a:gd name="connsiteX498" fmla="*/ 16490 w 19998"/>
                <a:gd name="connsiteY498" fmla="*/ 3518 h 19998"/>
                <a:gd name="connsiteX499" fmla="*/ 16506 w 19998"/>
                <a:gd name="connsiteY499" fmla="*/ 3600 h 19998"/>
                <a:gd name="connsiteX500" fmla="*/ 16590 w 19998"/>
                <a:gd name="connsiteY500" fmla="*/ 3624 h 19998"/>
                <a:gd name="connsiteX501" fmla="*/ 16611 w 19998"/>
                <a:gd name="connsiteY501" fmla="*/ 3581 h 19998"/>
                <a:gd name="connsiteX502" fmla="*/ 16694 w 19998"/>
                <a:gd name="connsiteY502" fmla="*/ 3600 h 19998"/>
                <a:gd name="connsiteX503" fmla="*/ 16694 w 19998"/>
                <a:gd name="connsiteY503" fmla="*/ 3560 h 19998"/>
                <a:gd name="connsiteX504" fmla="*/ 16716 w 19998"/>
                <a:gd name="connsiteY504" fmla="*/ 3560 h 19998"/>
                <a:gd name="connsiteX505" fmla="*/ 16716 w 19998"/>
                <a:gd name="connsiteY505" fmla="*/ 3518 h 19998"/>
                <a:gd name="connsiteX506" fmla="*/ 16759 w 19998"/>
                <a:gd name="connsiteY506" fmla="*/ 3497 h 19998"/>
                <a:gd name="connsiteX507" fmla="*/ 16759 w 19998"/>
                <a:gd name="connsiteY507" fmla="*/ 3478 h 19998"/>
                <a:gd name="connsiteX508" fmla="*/ 16940 w 19998"/>
                <a:gd name="connsiteY508" fmla="*/ 3478 h 19998"/>
                <a:gd name="connsiteX509" fmla="*/ 17085 w 19998"/>
                <a:gd name="connsiteY509" fmla="*/ 3560 h 19998"/>
                <a:gd name="connsiteX510" fmla="*/ 17085 w 19998"/>
                <a:gd name="connsiteY510" fmla="*/ 3534 h 19998"/>
                <a:gd name="connsiteX511" fmla="*/ 17192 w 19998"/>
                <a:gd name="connsiteY511" fmla="*/ 3518 h 19998"/>
                <a:gd name="connsiteX512" fmla="*/ 17192 w 19998"/>
                <a:gd name="connsiteY512" fmla="*/ 3534 h 19998"/>
                <a:gd name="connsiteX513" fmla="*/ 17373 w 19998"/>
                <a:gd name="connsiteY513" fmla="*/ 3640 h 19998"/>
                <a:gd name="connsiteX514" fmla="*/ 17354 w 19998"/>
                <a:gd name="connsiteY514" fmla="*/ 3663 h 19998"/>
                <a:gd name="connsiteX515" fmla="*/ 17437 w 19998"/>
                <a:gd name="connsiteY515" fmla="*/ 3783 h 19998"/>
                <a:gd name="connsiteX516" fmla="*/ 17397 w 19998"/>
                <a:gd name="connsiteY516" fmla="*/ 3783 h 19998"/>
                <a:gd name="connsiteX517" fmla="*/ 17414 w 19998"/>
                <a:gd name="connsiteY517" fmla="*/ 3826 h 19998"/>
                <a:gd name="connsiteX518" fmla="*/ 17437 w 19998"/>
                <a:gd name="connsiteY518" fmla="*/ 3826 h 19998"/>
                <a:gd name="connsiteX519" fmla="*/ 17602 w 19998"/>
                <a:gd name="connsiteY519" fmla="*/ 4028 h 19998"/>
                <a:gd name="connsiteX520" fmla="*/ 17623 w 19998"/>
                <a:gd name="connsiteY520" fmla="*/ 4091 h 19998"/>
                <a:gd name="connsiteX521" fmla="*/ 17642 w 19998"/>
                <a:gd name="connsiteY521" fmla="*/ 4091 h 19998"/>
                <a:gd name="connsiteX522" fmla="*/ 17683 w 19998"/>
                <a:gd name="connsiteY522" fmla="*/ 4211 h 19998"/>
                <a:gd name="connsiteX523" fmla="*/ 17849 w 19998"/>
                <a:gd name="connsiteY523" fmla="*/ 4211 h 19998"/>
                <a:gd name="connsiteX524" fmla="*/ 17849 w 19998"/>
                <a:gd name="connsiteY524" fmla="*/ 4171 h 19998"/>
                <a:gd name="connsiteX525" fmla="*/ 17871 w 19998"/>
                <a:gd name="connsiteY525" fmla="*/ 4171 h 19998"/>
                <a:gd name="connsiteX526" fmla="*/ 17830 w 19998"/>
                <a:gd name="connsiteY526" fmla="*/ 4091 h 19998"/>
                <a:gd name="connsiteX527" fmla="*/ 17871 w 19998"/>
                <a:gd name="connsiteY527" fmla="*/ 4065 h 19998"/>
                <a:gd name="connsiteX528" fmla="*/ 17935 w 19998"/>
                <a:gd name="connsiteY528" fmla="*/ 4091 h 19998"/>
                <a:gd name="connsiteX529" fmla="*/ 17976 w 19998"/>
                <a:gd name="connsiteY529" fmla="*/ 4065 h 19998"/>
                <a:gd name="connsiteX530" fmla="*/ 18019 w 19998"/>
                <a:gd name="connsiteY530" fmla="*/ 4091 h 19998"/>
                <a:gd name="connsiteX531" fmla="*/ 18140 w 19998"/>
                <a:gd name="connsiteY531" fmla="*/ 4131 h 19998"/>
                <a:gd name="connsiteX532" fmla="*/ 18183 w 19998"/>
                <a:gd name="connsiteY532" fmla="*/ 4293 h 19998"/>
                <a:gd name="connsiteX533" fmla="*/ 18200 w 19998"/>
                <a:gd name="connsiteY533" fmla="*/ 4293 h 19998"/>
                <a:gd name="connsiteX534" fmla="*/ 18223 w 19998"/>
                <a:gd name="connsiteY534" fmla="*/ 4211 h 19998"/>
                <a:gd name="connsiteX535" fmla="*/ 18240 w 19998"/>
                <a:gd name="connsiteY535" fmla="*/ 4211 h 19998"/>
                <a:gd name="connsiteX536" fmla="*/ 18240 w 19998"/>
                <a:gd name="connsiteY536" fmla="*/ 4230 h 19998"/>
                <a:gd name="connsiteX537" fmla="*/ 18281 w 19998"/>
                <a:gd name="connsiteY537" fmla="*/ 4230 h 19998"/>
                <a:gd name="connsiteX538" fmla="*/ 18328 w 19998"/>
                <a:gd name="connsiteY538" fmla="*/ 4270 h 19998"/>
                <a:gd name="connsiteX539" fmla="*/ 18369 w 19998"/>
                <a:gd name="connsiteY539" fmla="*/ 4253 h 19998"/>
                <a:gd name="connsiteX540" fmla="*/ 18388 w 19998"/>
                <a:gd name="connsiteY540" fmla="*/ 4270 h 19998"/>
                <a:gd name="connsiteX541" fmla="*/ 18531 w 19998"/>
                <a:gd name="connsiteY541" fmla="*/ 4253 h 19998"/>
                <a:gd name="connsiteX542" fmla="*/ 18531 w 19998"/>
                <a:gd name="connsiteY542" fmla="*/ 4270 h 19998"/>
                <a:gd name="connsiteX543" fmla="*/ 18631 w 19998"/>
                <a:gd name="connsiteY543" fmla="*/ 4211 h 19998"/>
                <a:gd name="connsiteX544" fmla="*/ 18631 w 19998"/>
                <a:gd name="connsiteY544" fmla="*/ 4131 h 19998"/>
                <a:gd name="connsiteX545" fmla="*/ 18762 w 19998"/>
                <a:gd name="connsiteY545" fmla="*/ 4108 h 19998"/>
                <a:gd name="connsiteX546" fmla="*/ 18778 w 19998"/>
                <a:gd name="connsiteY546" fmla="*/ 4148 h 19998"/>
                <a:gd name="connsiteX547" fmla="*/ 18821 w 19998"/>
                <a:gd name="connsiteY547" fmla="*/ 4131 h 19998"/>
                <a:gd name="connsiteX548" fmla="*/ 18943 w 19998"/>
                <a:gd name="connsiteY548" fmla="*/ 4333 h 19998"/>
                <a:gd name="connsiteX549" fmla="*/ 19047 w 19998"/>
                <a:gd name="connsiteY549" fmla="*/ 4333 h 19998"/>
                <a:gd name="connsiteX550" fmla="*/ 19064 w 19998"/>
                <a:gd name="connsiteY550" fmla="*/ 4392 h 19998"/>
                <a:gd name="connsiteX551" fmla="*/ 19152 w 19998"/>
                <a:gd name="connsiteY551" fmla="*/ 4392 h 19998"/>
                <a:gd name="connsiteX552" fmla="*/ 19152 w 19998"/>
                <a:gd name="connsiteY552" fmla="*/ 4373 h 19998"/>
                <a:gd name="connsiteX553" fmla="*/ 19212 w 19998"/>
                <a:gd name="connsiteY553" fmla="*/ 4373 h 19998"/>
                <a:gd name="connsiteX554" fmla="*/ 19212 w 19998"/>
                <a:gd name="connsiteY554" fmla="*/ 4392 h 19998"/>
                <a:gd name="connsiteX555" fmla="*/ 19317 w 19998"/>
                <a:gd name="connsiteY555" fmla="*/ 4333 h 19998"/>
                <a:gd name="connsiteX556" fmla="*/ 19417 w 19998"/>
                <a:gd name="connsiteY556" fmla="*/ 4392 h 19998"/>
                <a:gd name="connsiteX557" fmla="*/ 19443 w 19998"/>
                <a:gd name="connsiteY557" fmla="*/ 4373 h 19998"/>
                <a:gd name="connsiteX558" fmla="*/ 19500 w 19998"/>
                <a:gd name="connsiteY558" fmla="*/ 4373 h 19998"/>
                <a:gd name="connsiteX559" fmla="*/ 19521 w 19998"/>
                <a:gd name="connsiteY559" fmla="*/ 4352 h 19998"/>
                <a:gd name="connsiteX560" fmla="*/ 19998 w 19998"/>
                <a:gd name="connsiteY560" fmla="*/ 4512 h 19998"/>
                <a:gd name="connsiteX561" fmla="*/ 19750 w 19998"/>
                <a:gd name="connsiteY561" fmla="*/ 4939 h 19998"/>
                <a:gd name="connsiteX562" fmla="*/ 19712 w 19998"/>
                <a:gd name="connsiteY562" fmla="*/ 4939 h 19998"/>
                <a:gd name="connsiteX563" fmla="*/ 19686 w 19998"/>
                <a:gd name="connsiteY563" fmla="*/ 5003 h 19998"/>
                <a:gd name="connsiteX564" fmla="*/ 19645 w 19998"/>
                <a:gd name="connsiteY564" fmla="*/ 5003 h 19998"/>
                <a:gd name="connsiteX565" fmla="*/ 19131 w 19998"/>
                <a:gd name="connsiteY565" fmla="*/ 6512 h 19998"/>
                <a:gd name="connsiteX566" fmla="*/ 19236 w 19998"/>
                <a:gd name="connsiteY566" fmla="*/ 7750 h 19998"/>
                <a:gd name="connsiteX567" fmla="*/ 19212 w 19998"/>
                <a:gd name="connsiteY567" fmla="*/ 7750 h 19998"/>
                <a:gd name="connsiteX568" fmla="*/ 19090 w 19998"/>
                <a:gd name="connsiteY568" fmla="*/ 7870 h 19998"/>
                <a:gd name="connsiteX569" fmla="*/ 19152 w 19998"/>
                <a:gd name="connsiteY569" fmla="*/ 7853 h 19998"/>
                <a:gd name="connsiteX570" fmla="*/ 19064 w 19998"/>
                <a:gd name="connsiteY570" fmla="*/ 7973 h 19998"/>
                <a:gd name="connsiteX571" fmla="*/ 18983 w 19998"/>
                <a:gd name="connsiteY571" fmla="*/ 7973 h 19998"/>
                <a:gd name="connsiteX572" fmla="*/ 18714 w 19998"/>
                <a:gd name="connsiteY572" fmla="*/ 8135 h 19998"/>
                <a:gd name="connsiteX573" fmla="*/ 18695 w 19998"/>
                <a:gd name="connsiteY573" fmla="*/ 8093 h 19998"/>
                <a:gd name="connsiteX574" fmla="*/ 18614 w 19998"/>
                <a:gd name="connsiteY574" fmla="*/ 7997 h 19998"/>
                <a:gd name="connsiteX575" fmla="*/ 18304 w 19998"/>
                <a:gd name="connsiteY57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796 w 19998"/>
                <a:gd name="connsiteY159" fmla="*/ 17432 h 19998"/>
                <a:gd name="connsiteX160" fmla="*/ 14199 w 19998"/>
                <a:gd name="connsiteY160" fmla="*/ 17389 h 19998"/>
                <a:gd name="connsiteX161" fmla="*/ 14010 w 19998"/>
                <a:gd name="connsiteY161" fmla="*/ 17286 h 19998"/>
                <a:gd name="connsiteX162" fmla="*/ 14053 w 19998"/>
                <a:gd name="connsiteY162" fmla="*/ 17248 h 19998"/>
                <a:gd name="connsiteX163" fmla="*/ 13972 w 19998"/>
                <a:gd name="connsiteY163" fmla="*/ 17166 h 19998"/>
                <a:gd name="connsiteX164" fmla="*/ 12524 w 19998"/>
                <a:gd name="connsiteY164" fmla="*/ 17981 h 19998"/>
                <a:gd name="connsiteX165" fmla="*/ 12279 w 19998"/>
                <a:gd name="connsiteY165" fmla="*/ 18327 h 19998"/>
                <a:gd name="connsiteX166" fmla="*/ 12174 w 19998"/>
                <a:gd name="connsiteY166" fmla="*/ 18327 h 19998"/>
                <a:gd name="connsiteX167" fmla="*/ 12196 w 19998"/>
                <a:gd name="connsiteY167" fmla="*/ 18592 h 19998"/>
                <a:gd name="connsiteX168" fmla="*/ 12158 w 19998"/>
                <a:gd name="connsiteY168" fmla="*/ 18571 h 19998"/>
                <a:gd name="connsiteX169" fmla="*/ 12115 w 19998"/>
                <a:gd name="connsiteY169" fmla="*/ 18550 h 19998"/>
                <a:gd name="connsiteX170" fmla="*/ 12196 w 19998"/>
                <a:gd name="connsiteY170" fmla="*/ 18837 h 19998"/>
                <a:gd name="connsiteX171" fmla="*/ 12255 w 19998"/>
                <a:gd name="connsiteY171" fmla="*/ 19528 h 19998"/>
                <a:gd name="connsiteX172" fmla="*/ 12360 w 19998"/>
                <a:gd name="connsiteY172" fmla="*/ 19650 h 19998"/>
                <a:gd name="connsiteX173" fmla="*/ 12443 w 19998"/>
                <a:gd name="connsiteY173" fmla="*/ 19749 h 19998"/>
                <a:gd name="connsiteX174" fmla="*/ 12279 w 19998"/>
                <a:gd name="connsiteY174" fmla="*/ 19772 h 19998"/>
                <a:gd name="connsiteX175" fmla="*/ 12215 w 19998"/>
                <a:gd name="connsiteY175" fmla="*/ 19669 h 19998"/>
                <a:gd name="connsiteX176" fmla="*/ 12158 w 19998"/>
                <a:gd name="connsiteY176" fmla="*/ 19690 h 19998"/>
                <a:gd name="connsiteX177" fmla="*/ 12010 w 19998"/>
                <a:gd name="connsiteY177" fmla="*/ 19669 h 19998"/>
                <a:gd name="connsiteX178" fmla="*/ 12010 w 19998"/>
                <a:gd name="connsiteY178" fmla="*/ 19706 h 19998"/>
                <a:gd name="connsiteX179" fmla="*/ 11927 w 19998"/>
                <a:gd name="connsiteY179" fmla="*/ 19690 h 19998"/>
                <a:gd name="connsiteX180" fmla="*/ 11741 w 19998"/>
                <a:gd name="connsiteY180" fmla="*/ 19810 h 19998"/>
                <a:gd name="connsiteX181" fmla="*/ 11577 w 19998"/>
                <a:gd name="connsiteY181" fmla="*/ 19810 h 19998"/>
                <a:gd name="connsiteX182" fmla="*/ 11577 w 19998"/>
                <a:gd name="connsiteY182" fmla="*/ 19875 h 19998"/>
                <a:gd name="connsiteX183" fmla="*/ 11388 w 19998"/>
                <a:gd name="connsiteY183" fmla="*/ 19934 h 19998"/>
                <a:gd name="connsiteX184" fmla="*/ 11348 w 19998"/>
                <a:gd name="connsiteY184" fmla="*/ 19998 h 19998"/>
                <a:gd name="connsiteX185" fmla="*/ 10645 w 19998"/>
                <a:gd name="connsiteY185" fmla="*/ 19810 h 19998"/>
                <a:gd name="connsiteX186" fmla="*/ 10441 w 19998"/>
                <a:gd name="connsiteY186" fmla="*/ 19955 h 19998"/>
                <a:gd name="connsiteX187" fmla="*/ 10295 w 19998"/>
                <a:gd name="connsiteY187" fmla="*/ 19732 h 19998"/>
                <a:gd name="connsiteX188" fmla="*/ 9964 w 19998"/>
                <a:gd name="connsiteY188" fmla="*/ 19626 h 19998"/>
                <a:gd name="connsiteX189" fmla="*/ 9990 w 19998"/>
                <a:gd name="connsiteY189" fmla="*/ 19467 h 19998"/>
                <a:gd name="connsiteX190" fmla="*/ 9533 w 19998"/>
                <a:gd name="connsiteY190" fmla="*/ 19262 h 19998"/>
                <a:gd name="connsiteX191" fmla="*/ 9452 w 19998"/>
                <a:gd name="connsiteY191" fmla="*/ 19368 h 19998"/>
                <a:gd name="connsiteX192" fmla="*/ 9288 w 19998"/>
                <a:gd name="connsiteY192" fmla="*/ 19076 h 19998"/>
                <a:gd name="connsiteX193" fmla="*/ 8935 w 19998"/>
                <a:gd name="connsiteY193" fmla="*/ 19076 h 19998"/>
                <a:gd name="connsiteX194" fmla="*/ 8478 w 19998"/>
                <a:gd name="connsiteY194" fmla="*/ 18837 h 19998"/>
                <a:gd name="connsiteX195" fmla="*/ 8357 w 19998"/>
                <a:gd name="connsiteY195" fmla="*/ 18820 h 19998"/>
                <a:gd name="connsiteX196" fmla="*/ 8169 w 19998"/>
                <a:gd name="connsiteY196" fmla="*/ 18773 h 19998"/>
                <a:gd name="connsiteX197" fmla="*/ 8128 w 19998"/>
                <a:gd name="connsiteY197" fmla="*/ 18820 h 19998"/>
                <a:gd name="connsiteX198" fmla="*/ 8128 w 19998"/>
                <a:gd name="connsiteY198" fmla="*/ 18957 h 19998"/>
                <a:gd name="connsiteX199" fmla="*/ 8150 w 19998"/>
                <a:gd name="connsiteY199" fmla="*/ 19142 h 19998"/>
                <a:gd name="connsiteX200" fmla="*/ 8007 w 19998"/>
                <a:gd name="connsiteY200" fmla="*/ 19119 h 19998"/>
                <a:gd name="connsiteX201" fmla="*/ 7676 w 19998"/>
                <a:gd name="connsiteY201" fmla="*/ 19119 h 19998"/>
                <a:gd name="connsiteX202" fmla="*/ 7511 w 19998"/>
                <a:gd name="connsiteY202" fmla="*/ 19159 h 19998"/>
                <a:gd name="connsiteX203" fmla="*/ 6892 w 19998"/>
                <a:gd name="connsiteY203" fmla="*/ 19102 h 19998"/>
                <a:gd name="connsiteX204" fmla="*/ 6730 w 19998"/>
                <a:gd name="connsiteY204" fmla="*/ 18877 h 19998"/>
                <a:gd name="connsiteX205" fmla="*/ 6599 w 19998"/>
                <a:gd name="connsiteY205" fmla="*/ 18837 h 19998"/>
                <a:gd name="connsiteX206" fmla="*/ 6478 w 19998"/>
                <a:gd name="connsiteY206" fmla="*/ 18731 h 19998"/>
                <a:gd name="connsiteX207" fmla="*/ 6254 w 19998"/>
                <a:gd name="connsiteY207" fmla="*/ 18858 h 19998"/>
                <a:gd name="connsiteX208" fmla="*/ 6149 w 19998"/>
                <a:gd name="connsiteY208" fmla="*/ 18773 h 19998"/>
                <a:gd name="connsiteX209" fmla="*/ 6066 w 19998"/>
                <a:gd name="connsiteY209" fmla="*/ 18877 h 19998"/>
                <a:gd name="connsiteX210" fmla="*/ 5861 w 19998"/>
                <a:gd name="connsiteY210" fmla="*/ 18632 h 19998"/>
                <a:gd name="connsiteX211" fmla="*/ 5732 w 19998"/>
                <a:gd name="connsiteY211" fmla="*/ 18447 h 19998"/>
                <a:gd name="connsiteX212" fmla="*/ 5075 w 19998"/>
                <a:gd name="connsiteY212" fmla="*/ 18310 h 19998"/>
                <a:gd name="connsiteX213" fmla="*/ 4806 w 19998"/>
                <a:gd name="connsiteY213" fmla="*/ 18165 h 19998"/>
                <a:gd name="connsiteX214" fmla="*/ 4725 w 19998"/>
                <a:gd name="connsiteY214" fmla="*/ 18247 h 19998"/>
                <a:gd name="connsiteX215" fmla="*/ 4515 w 19998"/>
                <a:gd name="connsiteY215" fmla="*/ 18101 h 19998"/>
                <a:gd name="connsiteX216" fmla="*/ 4684 w 19998"/>
                <a:gd name="connsiteY216" fmla="*/ 17737 h 19998"/>
                <a:gd name="connsiteX217" fmla="*/ 4415 w 19998"/>
                <a:gd name="connsiteY217" fmla="*/ 17634 h 19998"/>
                <a:gd name="connsiteX218" fmla="*/ 4294 w 19998"/>
                <a:gd name="connsiteY218" fmla="*/ 17594 h 19998"/>
                <a:gd name="connsiteX219" fmla="*/ 4103 w 19998"/>
                <a:gd name="connsiteY219" fmla="*/ 17617 h 19998"/>
                <a:gd name="connsiteX220" fmla="*/ 4063 w 19998"/>
                <a:gd name="connsiteY220" fmla="*/ 17495 h 19998"/>
                <a:gd name="connsiteX221" fmla="*/ 4025 w 19998"/>
                <a:gd name="connsiteY221" fmla="*/ 17432 h 19998"/>
                <a:gd name="connsiteX222" fmla="*/ 4251 w 19998"/>
                <a:gd name="connsiteY222" fmla="*/ 17389 h 19998"/>
                <a:gd name="connsiteX223" fmla="*/ 4251 w 19998"/>
                <a:gd name="connsiteY223" fmla="*/ 17373 h 19998"/>
                <a:gd name="connsiteX224" fmla="*/ 4499 w 19998"/>
                <a:gd name="connsiteY224" fmla="*/ 17084 h 19998"/>
                <a:gd name="connsiteX225" fmla="*/ 5037 w 19998"/>
                <a:gd name="connsiteY225" fmla="*/ 14969 h 19998"/>
                <a:gd name="connsiteX226" fmla="*/ 5011 w 19998"/>
                <a:gd name="connsiteY226" fmla="*/ 14767 h 19998"/>
                <a:gd name="connsiteX227" fmla="*/ 5218 w 19998"/>
                <a:gd name="connsiteY227" fmla="*/ 14525 h 19998"/>
                <a:gd name="connsiteX228" fmla="*/ 5427 w 19998"/>
                <a:gd name="connsiteY228" fmla="*/ 14583 h 19998"/>
                <a:gd name="connsiteX229" fmla="*/ 5444 w 19998"/>
                <a:gd name="connsiteY229" fmla="*/ 14525 h 19998"/>
                <a:gd name="connsiteX230" fmla="*/ 5387 w 19998"/>
                <a:gd name="connsiteY230" fmla="*/ 14464 h 19998"/>
                <a:gd name="connsiteX231" fmla="*/ 5427 w 19998"/>
                <a:gd name="connsiteY231" fmla="*/ 14485 h 19998"/>
                <a:gd name="connsiteX232" fmla="*/ 5427 w 19998"/>
                <a:gd name="connsiteY232" fmla="*/ 14464 h 19998"/>
                <a:gd name="connsiteX233" fmla="*/ 5218 w 19998"/>
                <a:gd name="connsiteY233" fmla="*/ 14318 h 19998"/>
                <a:gd name="connsiteX234" fmla="*/ 5075 w 19998"/>
                <a:gd name="connsiteY234" fmla="*/ 14647 h 19998"/>
                <a:gd name="connsiteX235" fmla="*/ 5037 w 19998"/>
                <a:gd name="connsiteY235" fmla="*/ 14623 h 19998"/>
                <a:gd name="connsiteX236" fmla="*/ 5427 w 19998"/>
                <a:gd name="connsiteY236" fmla="*/ 12509 h 19998"/>
                <a:gd name="connsiteX237" fmla="*/ 5470 w 19998"/>
                <a:gd name="connsiteY237" fmla="*/ 12492 h 19998"/>
                <a:gd name="connsiteX238" fmla="*/ 5511 w 19998"/>
                <a:gd name="connsiteY238" fmla="*/ 12548 h 19998"/>
                <a:gd name="connsiteX239" fmla="*/ 5961 w 19998"/>
                <a:gd name="connsiteY239" fmla="*/ 13284 h 19998"/>
                <a:gd name="connsiteX240" fmla="*/ 6352 w 19998"/>
                <a:gd name="connsiteY240" fmla="*/ 14017 h 19998"/>
                <a:gd name="connsiteX241" fmla="*/ 6352 w 19998"/>
                <a:gd name="connsiteY241" fmla="*/ 13808 h 19998"/>
                <a:gd name="connsiteX242" fmla="*/ 6001 w 19998"/>
                <a:gd name="connsiteY242" fmla="*/ 13058 h 19998"/>
                <a:gd name="connsiteX243" fmla="*/ 5675 w 19998"/>
                <a:gd name="connsiteY243" fmla="*/ 12532 h 19998"/>
                <a:gd name="connsiteX244" fmla="*/ 5551 w 19998"/>
                <a:gd name="connsiteY244" fmla="*/ 12410 h 19998"/>
                <a:gd name="connsiteX245" fmla="*/ 5258 w 19998"/>
                <a:gd name="connsiteY245" fmla="*/ 12227 h 19998"/>
                <a:gd name="connsiteX246" fmla="*/ 5242 w 19998"/>
                <a:gd name="connsiteY246" fmla="*/ 12243 h 19998"/>
                <a:gd name="connsiteX247" fmla="*/ 5175 w 19998"/>
                <a:gd name="connsiteY247" fmla="*/ 11961 h 19998"/>
                <a:gd name="connsiteX248" fmla="*/ 5363 w 19998"/>
                <a:gd name="connsiteY248" fmla="*/ 11961 h 19998"/>
                <a:gd name="connsiteX249" fmla="*/ 5487 w 19998"/>
                <a:gd name="connsiteY249" fmla="*/ 11653 h 19998"/>
                <a:gd name="connsiteX250" fmla="*/ 5470 w 19998"/>
                <a:gd name="connsiteY250" fmla="*/ 11653 h 19998"/>
                <a:gd name="connsiteX251" fmla="*/ 5470 w 19998"/>
                <a:gd name="connsiteY251" fmla="*/ 11637 h 19998"/>
                <a:gd name="connsiteX252" fmla="*/ 5444 w 19998"/>
                <a:gd name="connsiteY252" fmla="*/ 11268 h 19998"/>
                <a:gd name="connsiteX253" fmla="*/ 5339 w 19998"/>
                <a:gd name="connsiteY253" fmla="*/ 11146 h 19998"/>
                <a:gd name="connsiteX254" fmla="*/ 5251 w 19998"/>
                <a:gd name="connsiteY254" fmla="*/ 10849 h 19998"/>
                <a:gd name="connsiteX255" fmla="*/ 4784 w 19998"/>
                <a:gd name="connsiteY255" fmla="*/ 10539 h 19998"/>
                <a:gd name="connsiteX256" fmla="*/ 4603 w 19998"/>
                <a:gd name="connsiteY256" fmla="*/ 10497 h 19998"/>
                <a:gd name="connsiteX257" fmla="*/ 4620 w 19998"/>
                <a:gd name="connsiteY257" fmla="*/ 10476 h 19998"/>
                <a:gd name="connsiteX258" fmla="*/ 3877 w 19998"/>
                <a:gd name="connsiteY258" fmla="*/ 9395 h 19998"/>
                <a:gd name="connsiteX259" fmla="*/ 3941 w 19998"/>
                <a:gd name="connsiteY259" fmla="*/ 9353 h 19998"/>
                <a:gd name="connsiteX260" fmla="*/ 3918 w 19998"/>
                <a:gd name="connsiteY260" fmla="*/ 9353 h 19998"/>
                <a:gd name="connsiteX261" fmla="*/ 4168 w 19998"/>
                <a:gd name="connsiteY261" fmla="*/ 9071 h 19998"/>
                <a:gd name="connsiteX262" fmla="*/ 3753 w 19998"/>
                <a:gd name="connsiteY262" fmla="*/ 8829 h 19998"/>
                <a:gd name="connsiteX263" fmla="*/ 3899 w 19998"/>
                <a:gd name="connsiteY263" fmla="*/ 8645 h 19998"/>
                <a:gd name="connsiteX264" fmla="*/ 3899 w 19998"/>
                <a:gd name="connsiteY264" fmla="*/ 8521 h 19998"/>
                <a:gd name="connsiteX265" fmla="*/ 4472 w 19998"/>
                <a:gd name="connsiteY265" fmla="*/ 8666 h 19998"/>
                <a:gd name="connsiteX266" fmla="*/ 3877 w 19998"/>
                <a:gd name="connsiteY266" fmla="*/ 8457 h 19998"/>
                <a:gd name="connsiteX267" fmla="*/ 3689 w 19998"/>
                <a:gd name="connsiteY267" fmla="*/ 8587 h 19998"/>
                <a:gd name="connsiteX268" fmla="*/ 3360 w 19998"/>
                <a:gd name="connsiteY268" fmla="*/ 8401 h 19998"/>
                <a:gd name="connsiteX269" fmla="*/ 3303 w 19998"/>
                <a:gd name="connsiteY269" fmla="*/ 8239 h 19998"/>
                <a:gd name="connsiteX270" fmla="*/ 3465 w 19998"/>
                <a:gd name="connsiteY270" fmla="*/ 8077 h 19998"/>
                <a:gd name="connsiteX271" fmla="*/ 3344 w 19998"/>
                <a:gd name="connsiteY271" fmla="*/ 7910 h 19998"/>
                <a:gd name="connsiteX272" fmla="*/ 2844 w 19998"/>
                <a:gd name="connsiteY272" fmla="*/ 7933 h 19998"/>
                <a:gd name="connsiteX273" fmla="*/ 3115 w 19998"/>
                <a:gd name="connsiteY273" fmla="*/ 7651 h 19998"/>
                <a:gd name="connsiteX274" fmla="*/ 2477 w 19998"/>
                <a:gd name="connsiteY274" fmla="*/ 7750 h 19998"/>
                <a:gd name="connsiteX275" fmla="*/ 2477 w 19998"/>
                <a:gd name="connsiteY275" fmla="*/ 7973 h 19998"/>
                <a:gd name="connsiteX276" fmla="*/ 2127 w 19998"/>
                <a:gd name="connsiteY276" fmla="*/ 7442 h 19998"/>
                <a:gd name="connsiteX277" fmla="*/ 1831 w 19998"/>
                <a:gd name="connsiteY277" fmla="*/ 7261 h 19998"/>
                <a:gd name="connsiteX278" fmla="*/ 1260 w 19998"/>
                <a:gd name="connsiteY278" fmla="*/ 6996 h 19998"/>
                <a:gd name="connsiteX279" fmla="*/ 1276 w 19998"/>
                <a:gd name="connsiteY279" fmla="*/ 6975 h 19998"/>
                <a:gd name="connsiteX280" fmla="*/ 1260 w 19998"/>
                <a:gd name="connsiteY280" fmla="*/ 6958 h 19998"/>
                <a:gd name="connsiteX281" fmla="*/ 1172 w 19998"/>
                <a:gd name="connsiteY281" fmla="*/ 6892 h 19998"/>
                <a:gd name="connsiteX282" fmla="*/ 886 w 19998"/>
                <a:gd name="connsiteY282" fmla="*/ 6975 h 19998"/>
                <a:gd name="connsiteX283" fmla="*/ 679 w 19998"/>
                <a:gd name="connsiteY283" fmla="*/ 7099 h 19998"/>
                <a:gd name="connsiteX284" fmla="*/ 533 w 19998"/>
                <a:gd name="connsiteY284" fmla="*/ 7078 h 19998"/>
                <a:gd name="connsiteX285" fmla="*/ 533 w 19998"/>
                <a:gd name="connsiteY285" fmla="*/ 7022 h 19998"/>
                <a:gd name="connsiteX286" fmla="*/ 574 w 19998"/>
                <a:gd name="connsiteY286" fmla="*/ 6996 h 19998"/>
                <a:gd name="connsiteX287" fmla="*/ 305 w 19998"/>
                <a:gd name="connsiteY287" fmla="*/ 6568 h 19998"/>
                <a:gd name="connsiteX288" fmla="*/ 264 w 19998"/>
                <a:gd name="connsiteY288" fmla="*/ 6594 h 19998"/>
                <a:gd name="connsiteX289" fmla="*/ 164 w 19998"/>
                <a:gd name="connsiteY289" fmla="*/ 6528 h 19998"/>
                <a:gd name="connsiteX290" fmla="*/ 0 w 19998"/>
                <a:gd name="connsiteY290" fmla="*/ 6490 h 19998"/>
                <a:gd name="connsiteX291" fmla="*/ 17 w 19998"/>
                <a:gd name="connsiteY291" fmla="*/ 6465 h 19998"/>
                <a:gd name="connsiteX292" fmla="*/ 57 w 19998"/>
                <a:gd name="connsiteY292" fmla="*/ 6465 h 19998"/>
                <a:gd name="connsiteX293" fmla="*/ 695 w 19998"/>
                <a:gd name="connsiteY293" fmla="*/ 6408 h 19998"/>
                <a:gd name="connsiteX294" fmla="*/ 760 w 19998"/>
                <a:gd name="connsiteY294" fmla="*/ 6262 h 19998"/>
                <a:gd name="connsiteX295" fmla="*/ 433 w 19998"/>
                <a:gd name="connsiteY295" fmla="*/ 6084 h 19998"/>
                <a:gd name="connsiteX296" fmla="*/ 348 w 19998"/>
                <a:gd name="connsiteY296" fmla="*/ 6204 h 19998"/>
                <a:gd name="connsiteX297" fmla="*/ 329 w 19998"/>
                <a:gd name="connsiteY297" fmla="*/ 6204 h 19998"/>
                <a:gd name="connsiteX298" fmla="*/ 305 w 19998"/>
                <a:gd name="connsiteY298" fmla="*/ 6060 h 19998"/>
                <a:gd name="connsiteX299" fmla="*/ 348 w 19998"/>
                <a:gd name="connsiteY299" fmla="*/ 6044 h 19998"/>
                <a:gd name="connsiteX300" fmla="*/ 348 w 19998"/>
                <a:gd name="connsiteY300" fmla="*/ 5997 h 19998"/>
                <a:gd name="connsiteX301" fmla="*/ 248 w 19998"/>
                <a:gd name="connsiteY301" fmla="*/ 5997 h 19998"/>
                <a:gd name="connsiteX302" fmla="*/ 221 w 19998"/>
                <a:gd name="connsiteY302" fmla="*/ 5938 h 19998"/>
                <a:gd name="connsiteX303" fmla="*/ 329 w 19998"/>
                <a:gd name="connsiteY303" fmla="*/ 5938 h 19998"/>
                <a:gd name="connsiteX304" fmla="*/ 348 w 19998"/>
                <a:gd name="connsiteY304" fmla="*/ 5818 h 19998"/>
                <a:gd name="connsiteX305" fmla="*/ 391 w 19998"/>
                <a:gd name="connsiteY305" fmla="*/ 5818 h 19998"/>
                <a:gd name="connsiteX306" fmla="*/ 369 w 19998"/>
                <a:gd name="connsiteY306" fmla="*/ 5917 h 19998"/>
                <a:gd name="connsiteX307" fmla="*/ 433 w 19998"/>
                <a:gd name="connsiteY307" fmla="*/ 5877 h 19998"/>
                <a:gd name="connsiteX308" fmla="*/ 433 w 19998"/>
                <a:gd name="connsiteY308" fmla="*/ 5898 h 19998"/>
                <a:gd name="connsiteX309" fmla="*/ 410 w 19998"/>
                <a:gd name="connsiteY309" fmla="*/ 5917 h 19998"/>
                <a:gd name="connsiteX310" fmla="*/ 555 w 19998"/>
                <a:gd name="connsiteY310" fmla="*/ 5938 h 19998"/>
                <a:gd name="connsiteX311" fmla="*/ 555 w 19998"/>
                <a:gd name="connsiteY311" fmla="*/ 5955 h 19998"/>
                <a:gd name="connsiteX312" fmla="*/ 738 w 19998"/>
                <a:gd name="connsiteY312" fmla="*/ 5938 h 19998"/>
                <a:gd name="connsiteX313" fmla="*/ 695 w 19998"/>
                <a:gd name="connsiteY313" fmla="*/ 5835 h 19998"/>
                <a:gd name="connsiteX314" fmla="*/ 655 w 19998"/>
                <a:gd name="connsiteY314" fmla="*/ 5835 h 19998"/>
                <a:gd name="connsiteX315" fmla="*/ 598 w 19998"/>
                <a:gd name="connsiteY315" fmla="*/ 5736 h 19998"/>
                <a:gd name="connsiteX316" fmla="*/ 141 w 19998"/>
                <a:gd name="connsiteY316" fmla="*/ 5778 h 19998"/>
                <a:gd name="connsiteX317" fmla="*/ 141 w 19998"/>
                <a:gd name="connsiteY317" fmla="*/ 5795 h 19998"/>
                <a:gd name="connsiteX318" fmla="*/ 17 w 19998"/>
                <a:gd name="connsiteY318" fmla="*/ 5818 h 19998"/>
                <a:gd name="connsiteX319" fmla="*/ 141 w 19998"/>
                <a:gd name="connsiteY319" fmla="*/ 5287 h 19998"/>
                <a:gd name="connsiteX320" fmla="*/ 181 w 19998"/>
                <a:gd name="connsiteY320" fmla="*/ 5268 h 19998"/>
                <a:gd name="connsiteX321" fmla="*/ 348 w 19998"/>
                <a:gd name="connsiteY321" fmla="*/ 5247 h 19998"/>
                <a:gd name="connsiteX322" fmla="*/ 450 w 19998"/>
                <a:gd name="connsiteY322" fmla="*/ 5149 h 19998"/>
                <a:gd name="connsiteX323" fmla="*/ 617 w 19998"/>
                <a:gd name="connsiteY323" fmla="*/ 5149 h 19998"/>
                <a:gd name="connsiteX324" fmla="*/ 803 w 19998"/>
                <a:gd name="connsiteY324" fmla="*/ 5085 h 19998"/>
                <a:gd name="connsiteX325" fmla="*/ 826 w 19998"/>
                <a:gd name="connsiteY325" fmla="*/ 5106 h 19998"/>
                <a:gd name="connsiteX326" fmla="*/ 803 w 19998"/>
                <a:gd name="connsiteY326" fmla="*/ 5149 h 19998"/>
                <a:gd name="connsiteX327" fmla="*/ 1276 w 19998"/>
                <a:gd name="connsiteY327" fmla="*/ 5022 h 19998"/>
                <a:gd name="connsiteX328" fmla="*/ 1276 w 19998"/>
                <a:gd name="connsiteY328" fmla="*/ 5003 h 19998"/>
                <a:gd name="connsiteX329" fmla="*/ 1276 w 19998"/>
                <a:gd name="connsiteY329" fmla="*/ 5022 h 19998"/>
                <a:gd name="connsiteX330" fmla="*/ 1298 w 19998"/>
                <a:gd name="connsiteY330" fmla="*/ 5022 h 19998"/>
                <a:gd name="connsiteX331" fmla="*/ 1341 w 19998"/>
                <a:gd name="connsiteY331" fmla="*/ 5165 h 19998"/>
                <a:gd name="connsiteX332" fmla="*/ 1524 w 19998"/>
                <a:gd name="connsiteY332" fmla="*/ 5069 h 19998"/>
                <a:gd name="connsiteX333" fmla="*/ 1562 w 19998"/>
                <a:gd name="connsiteY333" fmla="*/ 5069 h 19998"/>
                <a:gd name="connsiteX334" fmla="*/ 1815 w 19998"/>
                <a:gd name="connsiteY334" fmla="*/ 5125 h 19998"/>
                <a:gd name="connsiteX335" fmla="*/ 1936 w 19998"/>
                <a:gd name="connsiteY335" fmla="*/ 5165 h 19998"/>
                <a:gd name="connsiteX336" fmla="*/ 1936 w 19998"/>
                <a:gd name="connsiteY336" fmla="*/ 5149 h 19998"/>
                <a:gd name="connsiteX337" fmla="*/ 1979 w 19998"/>
                <a:gd name="connsiteY337" fmla="*/ 5003 h 19998"/>
                <a:gd name="connsiteX338" fmla="*/ 1936 w 19998"/>
                <a:gd name="connsiteY338" fmla="*/ 4939 h 19998"/>
                <a:gd name="connsiteX339" fmla="*/ 2103 w 19998"/>
                <a:gd name="connsiteY339" fmla="*/ 4820 h 19998"/>
                <a:gd name="connsiteX340" fmla="*/ 2496 w 19998"/>
                <a:gd name="connsiteY340" fmla="*/ 4777 h 19998"/>
                <a:gd name="connsiteX341" fmla="*/ 2536 w 19998"/>
                <a:gd name="connsiteY341" fmla="*/ 4860 h 19998"/>
                <a:gd name="connsiteX342" fmla="*/ 2722 w 19998"/>
                <a:gd name="connsiteY342" fmla="*/ 4761 h 19998"/>
                <a:gd name="connsiteX343" fmla="*/ 2722 w 19998"/>
                <a:gd name="connsiteY343" fmla="*/ 4900 h 19998"/>
                <a:gd name="connsiteX344" fmla="*/ 2805 w 19998"/>
                <a:gd name="connsiteY344" fmla="*/ 4923 h 19998"/>
                <a:gd name="connsiteX345" fmla="*/ 2970 w 19998"/>
                <a:gd name="connsiteY345" fmla="*/ 5189 h 19998"/>
                <a:gd name="connsiteX346" fmla="*/ 3256 w 19998"/>
                <a:gd name="connsiteY346" fmla="*/ 5673 h 19998"/>
                <a:gd name="connsiteX347" fmla="*/ 3608 w 19998"/>
                <a:gd name="connsiteY347" fmla="*/ 5391 h 19998"/>
                <a:gd name="connsiteX348" fmla="*/ 3860 w 19998"/>
                <a:gd name="connsiteY348" fmla="*/ 5268 h 19998"/>
                <a:gd name="connsiteX349" fmla="*/ 3999 w 19998"/>
                <a:gd name="connsiteY349" fmla="*/ 5534 h 19998"/>
                <a:gd name="connsiteX350" fmla="*/ 4351 w 19998"/>
                <a:gd name="connsiteY350" fmla="*/ 5351 h 19998"/>
                <a:gd name="connsiteX351" fmla="*/ 4580 w 19998"/>
                <a:gd name="connsiteY351" fmla="*/ 5268 h 19998"/>
                <a:gd name="connsiteX352" fmla="*/ 4580 w 19998"/>
                <a:gd name="connsiteY352" fmla="*/ 5471 h 19998"/>
                <a:gd name="connsiteX353" fmla="*/ 4994 w 19998"/>
                <a:gd name="connsiteY353" fmla="*/ 5449 h 19998"/>
                <a:gd name="connsiteX354" fmla="*/ 5323 w 19998"/>
                <a:gd name="connsiteY354" fmla="*/ 5471 h 19998"/>
                <a:gd name="connsiteX355" fmla="*/ 5242 w 19998"/>
                <a:gd name="connsiteY355" fmla="*/ 5407 h 19998"/>
                <a:gd name="connsiteX356" fmla="*/ 4994 w 19998"/>
                <a:gd name="connsiteY356" fmla="*/ 5003 h 19998"/>
                <a:gd name="connsiteX357" fmla="*/ 4970 w 19998"/>
                <a:gd name="connsiteY357" fmla="*/ 5003 h 19998"/>
                <a:gd name="connsiteX358" fmla="*/ 5054 w 19998"/>
                <a:gd name="connsiteY358" fmla="*/ 4618 h 19998"/>
                <a:gd name="connsiteX359" fmla="*/ 5054 w 19998"/>
                <a:gd name="connsiteY359" fmla="*/ 4601 h 19998"/>
                <a:gd name="connsiteX360" fmla="*/ 5037 w 19998"/>
                <a:gd name="connsiteY360" fmla="*/ 4618 h 19998"/>
                <a:gd name="connsiteX361" fmla="*/ 5011 w 19998"/>
                <a:gd name="connsiteY361" fmla="*/ 4131 h 19998"/>
                <a:gd name="connsiteX362" fmla="*/ 4642 w 19998"/>
                <a:gd name="connsiteY362" fmla="*/ 3335 h 19998"/>
                <a:gd name="connsiteX363" fmla="*/ 4663 w 19998"/>
                <a:gd name="connsiteY363" fmla="*/ 3092 h 19998"/>
                <a:gd name="connsiteX364" fmla="*/ 4563 w 19998"/>
                <a:gd name="connsiteY364" fmla="*/ 3050 h 19998"/>
                <a:gd name="connsiteX365" fmla="*/ 4684 w 19998"/>
                <a:gd name="connsiteY365" fmla="*/ 2947 h 19998"/>
                <a:gd name="connsiteX366" fmla="*/ 5242 w 19998"/>
                <a:gd name="connsiteY366" fmla="*/ 3092 h 19998"/>
                <a:gd name="connsiteX367" fmla="*/ 5258 w 19998"/>
                <a:gd name="connsiteY367" fmla="*/ 3029 h 19998"/>
                <a:gd name="connsiteX368" fmla="*/ 5570 w 19998"/>
                <a:gd name="connsiteY368" fmla="*/ 3050 h 19998"/>
                <a:gd name="connsiteX369" fmla="*/ 5632 w 19998"/>
                <a:gd name="connsiteY369" fmla="*/ 3252 h 19998"/>
                <a:gd name="connsiteX370" fmla="*/ 5592 w 19998"/>
                <a:gd name="connsiteY370" fmla="*/ 3252 h 19998"/>
                <a:gd name="connsiteX371" fmla="*/ 5570 w 19998"/>
                <a:gd name="connsiteY371" fmla="*/ 3316 h 19998"/>
                <a:gd name="connsiteX372" fmla="*/ 5511 w 19998"/>
                <a:gd name="connsiteY372" fmla="*/ 3316 h 19998"/>
                <a:gd name="connsiteX373" fmla="*/ 5675 w 19998"/>
                <a:gd name="connsiteY373" fmla="*/ 3800 h 19998"/>
                <a:gd name="connsiteX374" fmla="*/ 5649 w 19998"/>
                <a:gd name="connsiteY374" fmla="*/ 3826 h 19998"/>
                <a:gd name="connsiteX375" fmla="*/ 5732 w 19998"/>
                <a:gd name="connsiteY375" fmla="*/ 3842 h 19998"/>
                <a:gd name="connsiteX376" fmla="*/ 5713 w 19998"/>
                <a:gd name="connsiteY376" fmla="*/ 3842 h 19998"/>
                <a:gd name="connsiteX377" fmla="*/ 5732 w 19998"/>
                <a:gd name="connsiteY377" fmla="*/ 3882 h 19998"/>
                <a:gd name="connsiteX378" fmla="*/ 5775 w 19998"/>
                <a:gd name="connsiteY378" fmla="*/ 3882 h 19998"/>
                <a:gd name="connsiteX379" fmla="*/ 5861 w 19998"/>
                <a:gd name="connsiteY379" fmla="*/ 3762 h 19998"/>
                <a:gd name="connsiteX380" fmla="*/ 6499 w 19998"/>
                <a:gd name="connsiteY380" fmla="*/ 3906 h 19998"/>
                <a:gd name="connsiteX381" fmla="*/ 7611 w 19998"/>
                <a:gd name="connsiteY381" fmla="*/ 3826 h 19998"/>
                <a:gd name="connsiteX382" fmla="*/ 7923 w 19998"/>
                <a:gd name="connsiteY382" fmla="*/ 3722 h 19998"/>
                <a:gd name="connsiteX383" fmla="*/ 8045 w 19998"/>
                <a:gd name="connsiteY383" fmla="*/ 3703 h 19998"/>
                <a:gd name="connsiteX384" fmla="*/ 7611 w 19998"/>
                <a:gd name="connsiteY384" fmla="*/ 3600 h 19998"/>
                <a:gd name="connsiteX385" fmla="*/ 7611 w 19998"/>
                <a:gd name="connsiteY385" fmla="*/ 3581 h 19998"/>
                <a:gd name="connsiteX386" fmla="*/ 7799 w 19998"/>
                <a:gd name="connsiteY386" fmla="*/ 3092 h 19998"/>
                <a:gd name="connsiteX387" fmla="*/ 9574 w 19998"/>
                <a:gd name="connsiteY387" fmla="*/ 2317 h 19998"/>
                <a:gd name="connsiteX388" fmla="*/ 9843 w 19998"/>
                <a:gd name="connsiteY388" fmla="*/ 1993 h 19998"/>
                <a:gd name="connsiteX389" fmla="*/ 9902 w 19998"/>
                <a:gd name="connsiteY389" fmla="*/ 2051 h 19998"/>
                <a:gd name="connsiteX390" fmla="*/ 10031 w 19998"/>
                <a:gd name="connsiteY390" fmla="*/ 2051 h 19998"/>
                <a:gd name="connsiteX391" fmla="*/ 9964 w 19998"/>
                <a:gd name="connsiteY391" fmla="*/ 1972 h 19998"/>
                <a:gd name="connsiteX392" fmla="*/ 9943 w 19998"/>
                <a:gd name="connsiteY392" fmla="*/ 1993 h 19998"/>
                <a:gd name="connsiteX393" fmla="*/ 9843 w 19998"/>
                <a:gd name="connsiteY393" fmla="*/ 1645 h 19998"/>
                <a:gd name="connsiteX394" fmla="*/ 9902 w 19998"/>
                <a:gd name="connsiteY394" fmla="*/ 1645 h 19998"/>
                <a:gd name="connsiteX395" fmla="*/ 9902 w 19998"/>
                <a:gd name="connsiteY395" fmla="*/ 1628 h 19998"/>
                <a:gd name="connsiteX396" fmla="*/ 9902 w 19998"/>
                <a:gd name="connsiteY396" fmla="*/ 1607 h 19998"/>
                <a:gd name="connsiteX397" fmla="*/ 9843 w 19998"/>
                <a:gd name="connsiteY397" fmla="*/ 1542 h 19998"/>
                <a:gd name="connsiteX398" fmla="*/ 9886 w 19998"/>
                <a:gd name="connsiteY398" fmla="*/ 1260 h 19998"/>
                <a:gd name="connsiteX399" fmla="*/ 9926 w 19998"/>
                <a:gd name="connsiteY399" fmla="*/ 1243 h 19998"/>
                <a:gd name="connsiteX400" fmla="*/ 9886 w 19998"/>
                <a:gd name="connsiteY400" fmla="*/ 815 h 19998"/>
                <a:gd name="connsiteX401" fmla="*/ 9902 w 19998"/>
                <a:gd name="connsiteY401" fmla="*/ 815 h 19998"/>
                <a:gd name="connsiteX402" fmla="*/ 9886 w 19998"/>
                <a:gd name="connsiteY402" fmla="*/ 484 h 19998"/>
                <a:gd name="connsiteX403" fmla="*/ 10645 w 19998"/>
                <a:gd name="connsiteY403" fmla="*/ 186 h 19998"/>
                <a:gd name="connsiteX404" fmla="*/ 11307 w 19998"/>
                <a:gd name="connsiteY404" fmla="*/ 0 h 19998"/>
                <a:gd name="connsiteX405" fmla="*/ 11431 w 19998"/>
                <a:gd name="connsiteY405" fmla="*/ 324 h 19998"/>
                <a:gd name="connsiteX406" fmla="*/ 11431 w 19998"/>
                <a:gd name="connsiteY406" fmla="*/ 630 h 19998"/>
                <a:gd name="connsiteX407" fmla="*/ 11577 w 19998"/>
                <a:gd name="connsiteY407" fmla="*/ 630 h 19998"/>
                <a:gd name="connsiteX408" fmla="*/ 11700 w 19998"/>
                <a:gd name="connsiteY408" fmla="*/ 832 h 19998"/>
                <a:gd name="connsiteX409" fmla="*/ 11822 w 19998"/>
                <a:gd name="connsiteY409" fmla="*/ 895 h 19998"/>
                <a:gd name="connsiteX410" fmla="*/ 12158 w 19998"/>
                <a:gd name="connsiteY410" fmla="*/ 670 h 19998"/>
                <a:gd name="connsiteX411" fmla="*/ 12279 w 19998"/>
                <a:gd name="connsiteY411" fmla="*/ 792 h 19998"/>
                <a:gd name="connsiteX412" fmla="*/ 12255 w 19998"/>
                <a:gd name="connsiteY412" fmla="*/ 815 h 19998"/>
                <a:gd name="connsiteX413" fmla="*/ 12360 w 19998"/>
                <a:gd name="connsiteY413" fmla="*/ 895 h 19998"/>
                <a:gd name="connsiteX414" fmla="*/ 12360 w 19998"/>
                <a:gd name="connsiteY414" fmla="*/ 912 h 19998"/>
                <a:gd name="connsiteX415" fmla="*/ 12339 w 19998"/>
                <a:gd name="connsiteY415" fmla="*/ 935 h 19998"/>
                <a:gd name="connsiteX416" fmla="*/ 12548 w 19998"/>
                <a:gd name="connsiteY416" fmla="*/ 1342 h 19998"/>
                <a:gd name="connsiteX417" fmla="*/ 12753 w 19998"/>
                <a:gd name="connsiteY417" fmla="*/ 1260 h 19998"/>
                <a:gd name="connsiteX418" fmla="*/ 12729 w 19998"/>
                <a:gd name="connsiteY418" fmla="*/ 1363 h 19998"/>
                <a:gd name="connsiteX419" fmla="*/ 12834 w 19998"/>
                <a:gd name="connsiteY419" fmla="*/ 1323 h 19998"/>
                <a:gd name="connsiteX420" fmla="*/ 12853 w 19998"/>
                <a:gd name="connsiteY420" fmla="*/ 1342 h 19998"/>
                <a:gd name="connsiteX421" fmla="*/ 12901 w 19998"/>
                <a:gd name="connsiteY421" fmla="*/ 1342 h 19998"/>
                <a:gd name="connsiteX422" fmla="*/ 13039 w 19998"/>
                <a:gd name="connsiteY422" fmla="*/ 1769 h 19998"/>
                <a:gd name="connsiteX423" fmla="*/ 13039 w 19998"/>
                <a:gd name="connsiteY423" fmla="*/ 1751 h 19998"/>
                <a:gd name="connsiteX424" fmla="*/ 13065 w 19998"/>
                <a:gd name="connsiteY424" fmla="*/ 1751 h 19998"/>
                <a:gd name="connsiteX425" fmla="*/ 13082 w 19998"/>
                <a:gd name="connsiteY425" fmla="*/ 1671 h 19998"/>
                <a:gd name="connsiteX426" fmla="*/ 13186 w 19998"/>
                <a:gd name="connsiteY426" fmla="*/ 1645 h 19998"/>
                <a:gd name="connsiteX427" fmla="*/ 13203 w 19998"/>
                <a:gd name="connsiteY427" fmla="*/ 1671 h 19998"/>
                <a:gd name="connsiteX428" fmla="*/ 13203 w 19998"/>
                <a:gd name="connsiteY428" fmla="*/ 1645 h 19998"/>
                <a:gd name="connsiteX429" fmla="*/ 13267 w 19998"/>
                <a:gd name="connsiteY429" fmla="*/ 1645 h 19998"/>
                <a:gd name="connsiteX430" fmla="*/ 13267 w 19998"/>
                <a:gd name="connsiteY430" fmla="*/ 1671 h 19998"/>
                <a:gd name="connsiteX431" fmla="*/ 13308 w 19998"/>
                <a:gd name="connsiteY431" fmla="*/ 1687 h 19998"/>
                <a:gd name="connsiteX432" fmla="*/ 13308 w 19998"/>
                <a:gd name="connsiteY432" fmla="*/ 1711 h 19998"/>
                <a:gd name="connsiteX433" fmla="*/ 13515 w 19998"/>
                <a:gd name="connsiteY433" fmla="*/ 1628 h 19998"/>
                <a:gd name="connsiteX434" fmla="*/ 13598 w 19998"/>
                <a:gd name="connsiteY434" fmla="*/ 1751 h 19998"/>
                <a:gd name="connsiteX435" fmla="*/ 13660 w 19998"/>
                <a:gd name="connsiteY435" fmla="*/ 1769 h 19998"/>
                <a:gd name="connsiteX436" fmla="*/ 13660 w 19998"/>
                <a:gd name="connsiteY436" fmla="*/ 1833 h 19998"/>
                <a:gd name="connsiteX437" fmla="*/ 13677 w 19998"/>
                <a:gd name="connsiteY437" fmla="*/ 1833 h 19998"/>
                <a:gd name="connsiteX438" fmla="*/ 13677 w 19998"/>
                <a:gd name="connsiteY438" fmla="*/ 1849 h 19998"/>
                <a:gd name="connsiteX439" fmla="*/ 13725 w 19998"/>
                <a:gd name="connsiteY439" fmla="*/ 1849 h 19998"/>
                <a:gd name="connsiteX440" fmla="*/ 13703 w 19998"/>
                <a:gd name="connsiteY440" fmla="*/ 1833 h 19998"/>
                <a:gd name="connsiteX441" fmla="*/ 13725 w 19998"/>
                <a:gd name="connsiteY441" fmla="*/ 1791 h 19998"/>
                <a:gd name="connsiteX442" fmla="*/ 13808 w 19998"/>
                <a:gd name="connsiteY442" fmla="*/ 1873 h 19998"/>
                <a:gd name="connsiteX443" fmla="*/ 13725 w 19998"/>
                <a:gd name="connsiteY443" fmla="*/ 2155 h 19998"/>
                <a:gd name="connsiteX444" fmla="*/ 13725 w 19998"/>
                <a:gd name="connsiteY444" fmla="*/ 2138 h 19998"/>
                <a:gd name="connsiteX445" fmla="*/ 13784 w 19998"/>
                <a:gd name="connsiteY445" fmla="*/ 2155 h 19998"/>
                <a:gd name="connsiteX446" fmla="*/ 13825 w 19998"/>
                <a:gd name="connsiteY446" fmla="*/ 2301 h 19998"/>
                <a:gd name="connsiteX447" fmla="*/ 13703 w 19998"/>
                <a:gd name="connsiteY447" fmla="*/ 2420 h 19998"/>
                <a:gd name="connsiteX448" fmla="*/ 13741 w 19998"/>
                <a:gd name="connsiteY448" fmla="*/ 2463 h 19998"/>
                <a:gd name="connsiteX449" fmla="*/ 13703 w 19998"/>
                <a:gd name="connsiteY449" fmla="*/ 2503 h 19998"/>
                <a:gd name="connsiteX450" fmla="*/ 13784 w 19998"/>
                <a:gd name="connsiteY450" fmla="*/ 2519 h 19998"/>
                <a:gd name="connsiteX451" fmla="*/ 13784 w 19998"/>
                <a:gd name="connsiteY451" fmla="*/ 2540 h 19998"/>
                <a:gd name="connsiteX452" fmla="*/ 13849 w 19998"/>
                <a:gd name="connsiteY452" fmla="*/ 2540 h 19998"/>
                <a:gd name="connsiteX453" fmla="*/ 14280 w 19998"/>
                <a:gd name="connsiteY453" fmla="*/ 2540 h 19998"/>
                <a:gd name="connsiteX454" fmla="*/ 14527 w 19998"/>
                <a:gd name="connsiteY454" fmla="*/ 2437 h 19998"/>
                <a:gd name="connsiteX455" fmla="*/ 14527 w 19998"/>
                <a:gd name="connsiteY455" fmla="*/ 2218 h 19998"/>
                <a:gd name="connsiteX456" fmla="*/ 14715 w 19998"/>
                <a:gd name="connsiteY456" fmla="*/ 2051 h 19998"/>
                <a:gd name="connsiteX457" fmla="*/ 14815 w 19998"/>
                <a:gd name="connsiteY457" fmla="*/ 2115 h 19998"/>
                <a:gd name="connsiteX458" fmla="*/ 14775 w 19998"/>
                <a:gd name="connsiteY458" fmla="*/ 2138 h 19998"/>
                <a:gd name="connsiteX459" fmla="*/ 14796 w 19998"/>
                <a:gd name="connsiteY459" fmla="*/ 2218 h 19998"/>
                <a:gd name="connsiteX460" fmla="*/ 14756 w 19998"/>
                <a:gd name="connsiteY460" fmla="*/ 2195 h 19998"/>
                <a:gd name="connsiteX461" fmla="*/ 14732 w 19998"/>
                <a:gd name="connsiteY461" fmla="*/ 2218 h 19998"/>
                <a:gd name="connsiteX462" fmla="*/ 14756 w 19998"/>
                <a:gd name="connsiteY462" fmla="*/ 2237 h 19998"/>
                <a:gd name="connsiteX463" fmla="*/ 14732 w 19998"/>
                <a:gd name="connsiteY463" fmla="*/ 2275 h 19998"/>
                <a:gd name="connsiteX464" fmla="*/ 14715 w 19998"/>
                <a:gd name="connsiteY464" fmla="*/ 2275 h 19998"/>
                <a:gd name="connsiteX465" fmla="*/ 14756 w 19998"/>
                <a:gd name="connsiteY465" fmla="*/ 2341 h 19998"/>
                <a:gd name="connsiteX466" fmla="*/ 14675 w 19998"/>
                <a:gd name="connsiteY466" fmla="*/ 2519 h 19998"/>
                <a:gd name="connsiteX467" fmla="*/ 14815 w 19998"/>
                <a:gd name="connsiteY467" fmla="*/ 2622 h 19998"/>
                <a:gd name="connsiteX468" fmla="*/ 14796 w 19998"/>
                <a:gd name="connsiteY468" fmla="*/ 2904 h 19998"/>
                <a:gd name="connsiteX469" fmla="*/ 14918 w 19998"/>
                <a:gd name="connsiteY469" fmla="*/ 2904 h 19998"/>
                <a:gd name="connsiteX470" fmla="*/ 14918 w 19998"/>
                <a:gd name="connsiteY470" fmla="*/ 2867 h 19998"/>
                <a:gd name="connsiteX471" fmla="*/ 15001 w 19998"/>
                <a:gd name="connsiteY471" fmla="*/ 2888 h 19998"/>
                <a:gd name="connsiteX472" fmla="*/ 15230 w 19998"/>
                <a:gd name="connsiteY472" fmla="*/ 3074 h 19998"/>
                <a:gd name="connsiteX473" fmla="*/ 15249 w 19998"/>
                <a:gd name="connsiteY473" fmla="*/ 3050 h 19998"/>
                <a:gd name="connsiteX474" fmla="*/ 15249 w 19998"/>
                <a:gd name="connsiteY474" fmla="*/ 3114 h 19998"/>
                <a:gd name="connsiteX475" fmla="*/ 15330 w 19998"/>
                <a:gd name="connsiteY475" fmla="*/ 3114 h 19998"/>
                <a:gd name="connsiteX476" fmla="*/ 15418 w 19998"/>
                <a:gd name="connsiteY476" fmla="*/ 3114 h 19998"/>
                <a:gd name="connsiteX477" fmla="*/ 15499 w 19998"/>
                <a:gd name="connsiteY477" fmla="*/ 3196 h 19998"/>
                <a:gd name="connsiteX478" fmla="*/ 15475 w 19998"/>
                <a:gd name="connsiteY478" fmla="*/ 3252 h 19998"/>
                <a:gd name="connsiteX479" fmla="*/ 15499 w 19998"/>
                <a:gd name="connsiteY479" fmla="*/ 3295 h 19998"/>
                <a:gd name="connsiteX480" fmla="*/ 15499 w 19998"/>
                <a:gd name="connsiteY480" fmla="*/ 3276 h 19998"/>
                <a:gd name="connsiteX481" fmla="*/ 15599 w 19998"/>
                <a:gd name="connsiteY481" fmla="*/ 3276 h 19998"/>
                <a:gd name="connsiteX482" fmla="*/ 15704 w 19998"/>
                <a:gd name="connsiteY482" fmla="*/ 3374 h 19998"/>
                <a:gd name="connsiteX483" fmla="*/ 15682 w 19998"/>
                <a:gd name="connsiteY483" fmla="*/ 3414 h 19998"/>
                <a:gd name="connsiteX484" fmla="*/ 15723 w 19998"/>
                <a:gd name="connsiteY484" fmla="*/ 3478 h 19998"/>
                <a:gd name="connsiteX485" fmla="*/ 15704 w 19998"/>
                <a:gd name="connsiteY485" fmla="*/ 3497 h 19998"/>
                <a:gd name="connsiteX486" fmla="*/ 15747 w 19998"/>
                <a:gd name="connsiteY486" fmla="*/ 3534 h 19998"/>
                <a:gd name="connsiteX487" fmla="*/ 15747 w 19998"/>
                <a:gd name="connsiteY487" fmla="*/ 3518 h 19998"/>
                <a:gd name="connsiteX488" fmla="*/ 15935 w 19998"/>
                <a:gd name="connsiteY488" fmla="*/ 3478 h 19998"/>
                <a:gd name="connsiteX489" fmla="*/ 15935 w 19998"/>
                <a:gd name="connsiteY489" fmla="*/ 3518 h 19998"/>
                <a:gd name="connsiteX490" fmla="*/ 15951 w 19998"/>
                <a:gd name="connsiteY490" fmla="*/ 3518 h 19998"/>
                <a:gd name="connsiteX491" fmla="*/ 15992 w 19998"/>
                <a:gd name="connsiteY491" fmla="*/ 3414 h 19998"/>
                <a:gd name="connsiteX492" fmla="*/ 16156 w 19998"/>
                <a:gd name="connsiteY492" fmla="*/ 3414 h 19998"/>
                <a:gd name="connsiteX493" fmla="*/ 16156 w 19998"/>
                <a:gd name="connsiteY493" fmla="*/ 3374 h 19998"/>
                <a:gd name="connsiteX494" fmla="*/ 16302 w 19998"/>
                <a:gd name="connsiteY494" fmla="*/ 3436 h 19998"/>
                <a:gd name="connsiteX495" fmla="*/ 16285 w 19998"/>
                <a:gd name="connsiteY495" fmla="*/ 3454 h 19998"/>
                <a:gd name="connsiteX496" fmla="*/ 16366 w 19998"/>
                <a:gd name="connsiteY496" fmla="*/ 3518 h 19998"/>
                <a:gd name="connsiteX497" fmla="*/ 16490 w 19998"/>
                <a:gd name="connsiteY497" fmla="*/ 3518 h 19998"/>
                <a:gd name="connsiteX498" fmla="*/ 16506 w 19998"/>
                <a:gd name="connsiteY498" fmla="*/ 3600 h 19998"/>
                <a:gd name="connsiteX499" fmla="*/ 16590 w 19998"/>
                <a:gd name="connsiteY499" fmla="*/ 3624 h 19998"/>
                <a:gd name="connsiteX500" fmla="*/ 16611 w 19998"/>
                <a:gd name="connsiteY500" fmla="*/ 3581 h 19998"/>
                <a:gd name="connsiteX501" fmla="*/ 16694 w 19998"/>
                <a:gd name="connsiteY501" fmla="*/ 3600 h 19998"/>
                <a:gd name="connsiteX502" fmla="*/ 16694 w 19998"/>
                <a:gd name="connsiteY502" fmla="*/ 3560 h 19998"/>
                <a:gd name="connsiteX503" fmla="*/ 16716 w 19998"/>
                <a:gd name="connsiteY503" fmla="*/ 3560 h 19998"/>
                <a:gd name="connsiteX504" fmla="*/ 16716 w 19998"/>
                <a:gd name="connsiteY504" fmla="*/ 3518 h 19998"/>
                <a:gd name="connsiteX505" fmla="*/ 16759 w 19998"/>
                <a:gd name="connsiteY505" fmla="*/ 3497 h 19998"/>
                <a:gd name="connsiteX506" fmla="*/ 16759 w 19998"/>
                <a:gd name="connsiteY506" fmla="*/ 3478 h 19998"/>
                <a:gd name="connsiteX507" fmla="*/ 16940 w 19998"/>
                <a:gd name="connsiteY507" fmla="*/ 3478 h 19998"/>
                <a:gd name="connsiteX508" fmla="*/ 17085 w 19998"/>
                <a:gd name="connsiteY508" fmla="*/ 3560 h 19998"/>
                <a:gd name="connsiteX509" fmla="*/ 17085 w 19998"/>
                <a:gd name="connsiteY509" fmla="*/ 3534 h 19998"/>
                <a:gd name="connsiteX510" fmla="*/ 17192 w 19998"/>
                <a:gd name="connsiteY510" fmla="*/ 3518 h 19998"/>
                <a:gd name="connsiteX511" fmla="*/ 17192 w 19998"/>
                <a:gd name="connsiteY511" fmla="*/ 3534 h 19998"/>
                <a:gd name="connsiteX512" fmla="*/ 17373 w 19998"/>
                <a:gd name="connsiteY512" fmla="*/ 3640 h 19998"/>
                <a:gd name="connsiteX513" fmla="*/ 17354 w 19998"/>
                <a:gd name="connsiteY513" fmla="*/ 3663 h 19998"/>
                <a:gd name="connsiteX514" fmla="*/ 17437 w 19998"/>
                <a:gd name="connsiteY514" fmla="*/ 3783 h 19998"/>
                <a:gd name="connsiteX515" fmla="*/ 17397 w 19998"/>
                <a:gd name="connsiteY515" fmla="*/ 3783 h 19998"/>
                <a:gd name="connsiteX516" fmla="*/ 17414 w 19998"/>
                <a:gd name="connsiteY516" fmla="*/ 3826 h 19998"/>
                <a:gd name="connsiteX517" fmla="*/ 17437 w 19998"/>
                <a:gd name="connsiteY517" fmla="*/ 3826 h 19998"/>
                <a:gd name="connsiteX518" fmla="*/ 17602 w 19998"/>
                <a:gd name="connsiteY518" fmla="*/ 4028 h 19998"/>
                <a:gd name="connsiteX519" fmla="*/ 17623 w 19998"/>
                <a:gd name="connsiteY519" fmla="*/ 4091 h 19998"/>
                <a:gd name="connsiteX520" fmla="*/ 17642 w 19998"/>
                <a:gd name="connsiteY520" fmla="*/ 4091 h 19998"/>
                <a:gd name="connsiteX521" fmla="*/ 17683 w 19998"/>
                <a:gd name="connsiteY521" fmla="*/ 4211 h 19998"/>
                <a:gd name="connsiteX522" fmla="*/ 17849 w 19998"/>
                <a:gd name="connsiteY522" fmla="*/ 4211 h 19998"/>
                <a:gd name="connsiteX523" fmla="*/ 17849 w 19998"/>
                <a:gd name="connsiteY523" fmla="*/ 4171 h 19998"/>
                <a:gd name="connsiteX524" fmla="*/ 17871 w 19998"/>
                <a:gd name="connsiteY524" fmla="*/ 4171 h 19998"/>
                <a:gd name="connsiteX525" fmla="*/ 17830 w 19998"/>
                <a:gd name="connsiteY525" fmla="*/ 4091 h 19998"/>
                <a:gd name="connsiteX526" fmla="*/ 17871 w 19998"/>
                <a:gd name="connsiteY526" fmla="*/ 4065 h 19998"/>
                <a:gd name="connsiteX527" fmla="*/ 17935 w 19998"/>
                <a:gd name="connsiteY527" fmla="*/ 4091 h 19998"/>
                <a:gd name="connsiteX528" fmla="*/ 17976 w 19998"/>
                <a:gd name="connsiteY528" fmla="*/ 4065 h 19998"/>
                <a:gd name="connsiteX529" fmla="*/ 18019 w 19998"/>
                <a:gd name="connsiteY529" fmla="*/ 4091 h 19998"/>
                <a:gd name="connsiteX530" fmla="*/ 18140 w 19998"/>
                <a:gd name="connsiteY530" fmla="*/ 4131 h 19998"/>
                <a:gd name="connsiteX531" fmla="*/ 18183 w 19998"/>
                <a:gd name="connsiteY531" fmla="*/ 4293 h 19998"/>
                <a:gd name="connsiteX532" fmla="*/ 18200 w 19998"/>
                <a:gd name="connsiteY532" fmla="*/ 4293 h 19998"/>
                <a:gd name="connsiteX533" fmla="*/ 18223 w 19998"/>
                <a:gd name="connsiteY533" fmla="*/ 4211 h 19998"/>
                <a:gd name="connsiteX534" fmla="*/ 18240 w 19998"/>
                <a:gd name="connsiteY534" fmla="*/ 4211 h 19998"/>
                <a:gd name="connsiteX535" fmla="*/ 18240 w 19998"/>
                <a:gd name="connsiteY535" fmla="*/ 4230 h 19998"/>
                <a:gd name="connsiteX536" fmla="*/ 18281 w 19998"/>
                <a:gd name="connsiteY536" fmla="*/ 4230 h 19998"/>
                <a:gd name="connsiteX537" fmla="*/ 18328 w 19998"/>
                <a:gd name="connsiteY537" fmla="*/ 4270 h 19998"/>
                <a:gd name="connsiteX538" fmla="*/ 18369 w 19998"/>
                <a:gd name="connsiteY538" fmla="*/ 4253 h 19998"/>
                <a:gd name="connsiteX539" fmla="*/ 18388 w 19998"/>
                <a:gd name="connsiteY539" fmla="*/ 4270 h 19998"/>
                <a:gd name="connsiteX540" fmla="*/ 18531 w 19998"/>
                <a:gd name="connsiteY540" fmla="*/ 4253 h 19998"/>
                <a:gd name="connsiteX541" fmla="*/ 18531 w 19998"/>
                <a:gd name="connsiteY541" fmla="*/ 4270 h 19998"/>
                <a:gd name="connsiteX542" fmla="*/ 18631 w 19998"/>
                <a:gd name="connsiteY542" fmla="*/ 4211 h 19998"/>
                <a:gd name="connsiteX543" fmla="*/ 18631 w 19998"/>
                <a:gd name="connsiteY543" fmla="*/ 4131 h 19998"/>
                <a:gd name="connsiteX544" fmla="*/ 18762 w 19998"/>
                <a:gd name="connsiteY544" fmla="*/ 4108 h 19998"/>
                <a:gd name="connsiteX545" fmla="*/ 18778 w 19998"/>
                <a:gd name="connsiteY545" fmla="*/ 4148 h 19998"/>
                <a:gd name="connsiteX546" fmla="*/ 18821 w 19998"/>
                <a:gd name="connsiteY546" fmla="*/ 4131 h 19998"/>
                <a:gd name="connsiteX547" fmla="*/ 18943 w 19998"/>
                <a:gd name="connsiteY547" fmla="*/ 4333 h 19998"/>
                <a:gd name="connsiteX548" fmla="*/ 19047 w 19998"/>
                <a:gd name="connsiteY548" fmla="*/ 4333 h 19998"/>
                <a:gd name="connsiteX549" fmla="*/ 19064 w 19998"/>
                <a:gd name="connsiteY549" fmla="*/ 4392 h 19998"/>
                <a:gd name="connsiteX550" fmla="*/ 19152 w 19998"/>
                <a:gd name="connsiteY550" fmla="*/ 4392 h 19998"/>
                <a:gd name="connsiteX551" fmla="*/ 19152 w 19998"/>
                <a:gd name="connsiteY551" fmla="*/ 4373 h 19998"/>
                <a:gd name="connsiteX552" fmla="*/ 19212 w 19998"/>
                <a:gd name="connsiteY552" fmla="*/ 4373 h 19998"/>
                <a:gd name="connsiteX553" fmla="*/ 19212 w 19998"/>
                <a:gd name="connsiteY553" fmla="*/ 4392 h 19998"/>
                <a:gd name="connsiteX554" fmla="*/ 19317 w 19998"/>
                <a:gd name="connsiteY554" fmla="*/ 4333 h 19998"/>
                <a:gd name="connsiteX555" fmla="*/ 19417 w 19998"/>
                <a:gd name="connsiteY555" fmla="*/ 4392 h 19998"/>
                <a:gd name="connsiteX556" fmla="*/ 19443 w 19998"/>
                <a:gd name="connsiteY556" fmla="*/ 4373 h 19998"/>
                <a:gd name="connsiteX557" fmla="*/ 19500 w 19998"/>
                <a:gd name="connsiteY557" fmla="*/ 4373 h 19998"/>
                <a:gd name="connsiteX558" fmla="*/ 19521 w 19998"/>
                <a:gd name="connsiteY558" fmla="*/ 4352 h 19998"/>
                <a:gd name="connsiteX559" fmla="*/ 19998 w 19998"/>
                <a:gd name="connsiteY559" fmla="*/ 4512 h 19998"/>
                <a:gd name="connsiteX560" fmla="*/ 19750 w 19998"/>
                <a:gd name="connsiteY560" fmla="*/ 4939 h 19998"/>
                <a:gd name="connsiteX561" fmla="*/ 19712 w 19998"/>
                <a:gd name="connsiteY561" fmla="*/ 4939 h 19998"/>
                <a:gd name="connsiteX562" fmla="*/ 19686 w 19998"/>
                <a:gd name="connsiteY562" fmla="*/ 5003 h 19998"/>
                <a:gd name="connsiteX563" fmla="*/ 19645 w 19998"/>
                <a:gd name="connsiteY563" fmla="*/ 5003 h 19998"/>
                <a:gd name="connsiteX564" fmla="*/ 19131 w 19998"/>
                <a:gd name="connsiteY564" fmla="*/ 6512 h 19998"/>
                <a:gd name="connsiteX565" fmla="*/ 19236 w 19998"/>
                <a:gd name="connsiteY565" fmla="*/ 7750 h 19998"/>
                <a:gd name="connsiteX566" fmla="*/ 19212 w 19998"/>
                <a:gd name="connsiteY566" fmla="*/ 7750 h 19998"/>
                <a:gd name="connsiteX567" fmla="*/ 19090 w 19998"/>
                <a:gd name="connsiteY567" fmla="*/ 7870 h 19998"/>
                <a:gd name="connsiteX568" fmla="*/ 19152 w 19998"/>
                <a:gd name="connsiteY568" fmla="*/ 7853 h 19998"/>
                <a:gd name="connsiteX569" fmla="*/ 19064 w 19998"/>
                <a:gd name="connsiteY569" fmla="*/ 7973 h 19998"/>
                <a:gd name="connsiteX570" fmla="*/ 18983 w 19998"/>
                <a:gd name="connsiteY570" fmla="*/ 7973 h 19998"/>
                <a:gd name="connsiteX571" fmla="*/ 18714 w 19998"/>
                <a:gd name="connsiteY571" fmla="*/ 8135 h 19998"/>
                <a:gd name="connsiteX572" fmla="*/ 18695 w 19998"/>
                <a:gd name="connsiteY572" fmla="*/ 8093 h 19998"/>
                <a:gd name="connsiteX573" fmla="*/ 18614 w 19998"/>
                <a:gd name="connsiteY573" fmla="*/ 7997 h 19998"/>
                <a:gd name="connsiteX574" fmla="*/ 18304 w 19998"/>
                <a:gd name="connsiteY57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3972 w 19998"/>
                <a:gd name="connsiteY162" fmla="*/ 17166 h 19998"/>
                <a:gd name="connsiteX163" fmla="*/ 12524 w 19998"/>
                <a:gd name="connsiteY163" fmla="*/ 17981 h 19998"/>
                <a:gd name="connsiteX164" fmla="*/ 12279 w 19998"/>
                <a:gd name="connsiteY164" fmla="*/ 18327 h 19998"/>
                <a:gd name="connsiteX165" fmla="*/ 12174 w 19998"/>
                <a:gd name="connsiteY165" fmla="*/ 18327 h 19998"/>
                <a:gd name="connsiteX166" fmla="*/ 12196 w 19998"/>
                <a:gd name="connsiteY166" fmla="*/ 18592 h 19998"/>
                <a:gd name="connsiteX167" fmla="*/ 12158 w 19998"/>
                <a:gd name="connsiteY167" fmla="*/ 18571 h 19998"/>
                <a:gd name="connsiteX168" fmla="*/ 12115 w 19998"/>
                <a:gd name="connsiteY168" fmla="*/ 18550 h 19998"/>
                <a:gd name="connsiteX169" fmla="*/ 12196 w 19998"/>
                <a:gd name="connsiteY169" fmla="*/ 18837 h 19998"/>
                <a:gd name="connsiteX170" fmla="*/ 12255 w 19998"/>
                <a:gd name="connsiteY170" fmla="*/ 19528 h 19998"/>
                <a:gd name="connsiteX171" fmla="*/ 12360 w 19998"/>
                <a:gd name="connsiteY171" fmla="*/ 19650 h 19998"/>
                <a:gd name="connsiteX172" fmla="*/ 12443 w 19998"/>
                <a:gd name="connsiteY172" fmla="*/ 19749 h 19998"/>
                <a:gd name="connsiteX173" fmla="*/ 12279 w 19998"/>
                <a:gd name="connsiteY173" fmla="*/ 19772 h 19998"/>
                <a:gd name="connsiteX174" fmla="*/ 12215 w 19998"/>
                <a:gd name="connsiteY174" fmla="*/ 19669 h 19998"/>
                <a:gd name="connsiteX175" fmla="*/ 12158 w 19998"/>
                <a:gd name="connsiteY175" fmla="*/ 19690 h 19998"/>
                <a:gd name="connsiteX176" fmla="*/ 12010 w 19998"/>
                <a:gd name="connsiteY176" fmla="*/ 19669 h 19998"/>
                <a:gd name="connsiteX177" fmla="*/ 12010 w 19998"/>
                <a:gd name="connsiteY177" fmla="*/ 19706 h 19998"/>
                <a:gd name="connsiteX178" fmla="*/ 11927 w 19998"/>
                <a:gd name="connsiteY178" fmla="*/ 19690 h 19998"/>
                <a:gd name="connsiteX179" fmla="*/ 11741 w 19998"/>
                <a:gd name="connsiteY179" fmla="*/ 19810 h 19998"/>
                <a:gd name="connsiteX180" fmla="*/ 11577 w 19998"/>
                <a:gd name="connsiteY180" fmla="*/ 19810 h 19998"/>
                <a:gd name="connsiteX181" fmla="*/ 11577 w 19998"/>
                <a:gd name="connsiteY181" fmla="*/ 19875 h 19998"/>
                <a:gd name="connsiteX182" fmla="*/ 11388 w 19998"/>
                <a:gd name="connsiteY182" fmla="*/ 19934 h 19998"/>
                <a:gd name="connsiteX183" fmla="*/ 11348 w 19998"/>
                <a:gd name="connsiteY183" fmla="*/ 19998 h 19998"/>
                <a:gd name="connsiteX184" fmla="*/ 10645 w 19998"/>
                <a:gd name="connsiteY184" fmla="*/ 19810 h 19998"/>
                <a:gd name="connsiteX185" fmla="*/ 10441 w 19998"/>
                <a:gd name="connsiteY185" fmla="*/ 19955 h 19998"/>
                <a:gd name="connsiteX186" fmla="*/ 10295 w 19998"/>
                <a:gd name="connsiteY186" fmla="*/ 19732 h 19998"/>
                <a:gd name="connsiteX187" fmla="*/ 9964 w 19998"/>
                <a:gd name="connsiteY187" fmla="*/ 19626 h 19998"/>
                <a:gd name="connsiteX188" fmla="*/ 9990 w 19998"/>
                <a:gd name="connsiteY188" fmla="*/ 19467 h 19998"/>
                <a:gd name="connsiteX189" fmla="*/ 9533 w 19998"/>
                <a:gd name="connsiteY189" fmla="*/ 19262 h 19998"/>
                <a:gd name="connsiteX190" fmla="*/ 9452 w 19998"/>
                <a:gd name="connsiteY190" fmla="*/ 19368 h 19998"/>
                <a:gd name="connsiteX191" fmla="*/ 9288 w 19998"/>
                <a:gd name="connsiteY191" fmla="*/ 19076 h 19998"/>
                <a:gd name="connsiteX192" fmla="*/ 8935 w 19998"/>
                <a:gd name="connsiteY192" fmla="*/ 19076 h 19998"/>
                <a:gd name="connsiteX193" fmla="*/ 8478 w 19998"/>
                <a:gd name="connsiteY193" fmla="*/ 18837 h 19998"/>
                <a:gd name="connsiteX194" fmla="*/ 8357 w 19998"/>
                <a:gd name="connsiteY194" fmla="*/ 18820 h 19998"/>
                <a:gd name="connsiteX195" fmla="*/ 8169 w 19998"/>
                <a:gd name="connsiteY195" fmla="*/ 18773 h 19998"/>
                <a:gd name="connsiteX196" fmla="*/ 8128 w 19998"/>
                <a:gd name="connsiteY196" fmla="*/ 18820 h 19998"/>
                <a:gd name="connsiteX197" fmla="*/ 8128 w 19998"/>
                <a:gd name="connsiteY197" fmla="*/ 18957 h 19998"/>
                <a:gd name="connsiteX198" fmla="*/ 8150 w 19998"/>
                <a:gd name="connsiteY198" fmla="*/ 19142 h 19998"/>
                <a:gd name="connsiteX199" fmla="*/ 8007 w 19998"/>
                <a:gd name="connsiteY199" fmla="*/ 19119 h 19998"/>
                <a:gd name="connsiteX200" fmla="*/ 7676 w 19998"/>
                <a:gd name="connsiteY200" fmla="*/ 19119 h 19998"/>
                <a:gd name="connsiteX201" fmla="*/ 7511 w 19998"/>
                <a:gd name="connsiteY201" fmla="*/ 19159 h 19998"/>
                <a:gd name="connsiteX202" fmla="*/ 6892 w 19998"/>
                <a:gd name="connsiteY202" fmla="*/ 19102 h 19998"/>
                <a:gd name="connsiteX203" fmla="*/ 6730 w 19998"/>
                <a:gd name="connsiteY203" fmla="*/ 18877 h 19998"/>
                <a:gd name="connsiteX204" fmla="*/ 6599 w 19998"/>
                <a:gd name="connsiteY204" fmla="*/ 18837 h 19998"/>
                <a:gd name="connsiteX205" fmla="*/ 6478 w 19998"/>
                <a:gd name="connsiteY205" fmla="*/ 18731 h 19998"/>
                <a:gd name="connsiteX206" fmla="*/ 6254 w 19998"/>
                <a:gd name="connsiteY206" fmla="*/ 18858 h 19998"/>
                <a:gd name="connsiteX207" fmla="*/ 6149 w 19998"/>
                <a:gd name="connsiteY207" fmla="*/ 18773 h 19998"/>
                <a:gd name="connsiteX208" fmla="*/ 6066 w 19998"/>
                <a:gd name="connsiteY208" fmla="*/ 18877 h 19998"/>
                <a:gd name="connsiteX209" fmla="*/ 5861 w 19998"/>
                <a:gd name="connsiteY209" fmla="*/ 18632 h 19998"/>
                <a:gd name="connsiteX210" fmla="*/ 5732 w 19998"/>
                <a:gd name="connsiteY210" fmla="*/ 18447 h 19998"/>
                <a:gd name="connsiteX211" fmla="*/ 5075 w 19998"/>
                <a:gd name="connsiteY211" fmla="*/ 18310 h 19998"/>
                <a:gd name="connsiteX212" fmla="*/ 4806 w 19998"/>
                <a:gd name="connsiteY212" fmla="*/ 18165 h 19998"/>
                <a:gd name="connsiteX213" fmla="*/ 4725 w 19998"/>
                <a:gd name="connsiteY213" fmla="*/ 18247 h 19998"/>
                <a:gd name="connsiteX214" fmla="*/ 4515 w 19998"/>
                <a:gd name="connsiteY214" fmla="*/ 18101 h 19998"/>
                <a:gd name="connsiteX215" fmla="*/ 4684 w 19998"/>
                <a:gd name="connsiteY215" fmla="*/ 17737 h 19998"/>
                <a:gd name="connsiteX216" fmla="*/ 4415 w 19998"/>
                <a:gd name="connsiteY216" fmla="*/ 17634 h 19998"/>
                <a:gd name="connsiteX217" fmla="*/ 4294 w 19998"/>
                <a:gd name="connsiteY217" fmla="*/ 17594 h 19998"/>
                <a:gd name="connsiteX218" fmla="*/ 4103 w 19998"/>
                <a:gd name="connsiteY218" fmla="*/ 17617 h 19998"/>
                <a:gd name="connsiteX219" fmla="*/ 4063 w 19998"/>
                <a:gd name="connsiteY219" fmla="*/ 17495 h 19998"/>
                <a:gd name="connsiteX220" fmla="*/ 4025 w 19998"/>
                <a:gd name="connsiteY220" fmla="*/ 17432 h 19998"/>
                <a:gd name="connsiteX221" fmla="*/ 4251 w 19998"/>
                <a:gd name="connsiteY221" fmla="*/ 17389 h 19998"/>
                <a:gd name="connsiteX222" fmla="*/ 4251 w 19998"/>
                <a:gd name="connsiteY222" fmla="*/ 17373 h 19998"/>
                <a:gd name="connsiteX223" fmla="*/ 4499 w 19998"/>
                <a:gd name="connsiteY223" fmla="*/ 17084 h 19998"/>
                <a:gd name="connsiteX224" fmla="*/ 5037 w 19998"/>
                <a:gd name="connsiteY224" fmla="*/ 14969 h 19998"/>
                <a:gd name="connsiteX225" fmla="*/ 5011 w 19998"/>
                <a:gd name="connsiteY225" fmla="*/ 14767 h 19998"/>
                <a:gd name="connsiteX226" fmla="*/ 5218 w 19998"/>
                <a:gd name="connsiteY226" fmla="*/ 14525 h 19998"/>
                <a:gd name="connsiteX227" fmla="*/ 5427 w 19998"/>
                <a:gd name="connsiteY227" fmla="*/ 14583 h 19998"/>
                <a:gd name="connsiteX228" fmla="*/ 5444 w 19998"/>
                <a:gd name="connsiteY228" fmla="*/ 14525 h 19998"/>
                <a:gd name="connsiteX229" fmla="*/ 5387 w 19998"/>
                <a:gd name="connsiteY229" fmla="*/ 14464 h 19998"/>
                <a:gd name="connsiteX230" fmla="*/ 5427 w 19998"/>
                <a:gd name="connsiteY230" fmla="*/ 14485 h 19998"/>
                <a:gd name="connsiteX231" fmla="*/ 5427 w 19998"/>
                <a:gd name="connsiteY231" fmla="*/ 14464 h 19998"/>
                <a:gd name="connsiteX232" fmla="*/ 5218 w 19998"/>
                <a:gd name="connsiteY232" fmla="*/ 14318 h 19998"/>
                <a:gd name="connsiteX233" fmla="*/ 5075 w 19998"/>
                <a:gd name="connsiteY233" fmla="*/ 14647 h 19998"/>
                <a:gd name="connsiteX234" fmla="*/ 5037 w 19998"/>
                <a:gd name="connsiteY234" fmla="*/ 14623 h 19998"/>
                <a:gd name="connsiteX235" fmla="*/ 5427 w 19998"/>
                <a:gd name="connsiteY235" fmla="*/ 12509 h 19998"/>
                <a:gd name="connsiteX236" fmla="*/ 5470 w 19998"/>
                <a:gd name="connsiteY236" fmla="*/ 12492 h 19998"/>
                <a:gd name="connsiteX237" fmla="*/ 5511 w 19998"/>
                <a:gd name="connsiteY237" fmla="*/ 12548 h 19998"/>
                <a:gd name="connsiteX238" fmla="*/ 5961 w 19998"/>
                <a:gd name="connsiteY238" fmla="*/ 13284 h 19998"/>
                <a:gd name="connsiteX239" fmla="*/ 6352 w 19998"/>
                <a:gd name="connsiteY239" fmla="*/ 14017 h 19998"/>
                <a:gd name="connsiteX240" fmla="*/ 6352 w 19998"/>
                <a:gd name="connsiteY240" fmla="*/ 13808 h 19998"/>
                <a:gd name="connsiteX241" fmla="*/ 6001 w 19998"/>
                <a:gd name="connsiteY241" fmla="*/ 13058 h 19998"/>
                <a:gd name="connsiteX242" fmla="*/ 5675 w 19998"/>
                <a:gd name="connsiteY242" fmla="*/ 12532 h 19998"/>
                <a:gd name="connsiteX243" fmla="*/ 5551 w 19998"/>
                <a:gd name="connsiteY243" fmla="*/ 12410 h 19998"/>
                <a:gd name="connsiteX244" fmla="*/ 5258 w 19998"/>
                <a:gd name="connsiteY244" fmla="*/ 12227 h 19998"/>
                <a:gd name="connsiteX245" fmla="*/ 5242 w 19998"/>
                <a:gd name="connsiteY245" fmla="*/ 12243 h 19998"/>
                <a:gd name="connsiteX246" fmla="*/ 5175 w 19998"/>
                <a:gd name="connsiteY246" fmla="*/ 11961 h 19998"/>
                <a:gd name="connsiteX247" fmla="*/ 5363 w 19998"/>
                <a:gd name="connsiteY247" fmla="*/ 11961 h 19998"/>
                <a:gd name="connsiteX248" fmla="*/ 5487 w 19998"/>
                <a:gd name="connsiteY248" fmla="*/ 11653 h 19998"/>
                <a:gd name="connsiteX249" fmla="*/ 5470 w 19998"/>
                <a:gd name="connsiteY249" fmla="*/ 11653 h 19998"/>
                <a:gd name="connsiteX250" fmla="*/ 5470 w 19998"/>
                <a:gd name="connsiteY250" fmla="*/ 11637 h 19998"/>
                <a:gd name="connsiteX251" fmla="*/ 5444 w 19998"/>
                <a:gd name="connsiteY251" fmla="*/ 11268 h 19998"/>
                <a:gd name="connsiteX252" fmla="*/ 5339 w 19998"/>
                <a:gd name="connsiteY252" fmla="*/ 11146 h 19998"/>
                <a:gd name="connsiteX253" fmla="*/ 5251 w 19998"/>
                <a:gd name="connsiteY253" fmla="*/ 10849 h 19998"/>
                <a:gd name="connsiteX254" fmla="*/ 4784 w 19998"/>
                <a:gd name="connsiteY254" fmla="*/ 10539 h 19998"/>
                <a:gd name="connsiteX255" fmla="*/ 4603 w 19998"/>
                <a:gd name="connsiteY255" fmla="*/ 10497 h 19998"/>
                <a:gd name="connsiteX256" fmla="*/ 4620 w 19998"/>
                <a:gd name="connsiteY256" fmla="*/ 10476 h 19998"/>
                <a:gd name="connsiteX257" fmla="*/ 3877 w 19998"/>
                <a:gd name="connsiteY257" fmla="*/ 9395 h 19998"/>
                <a:gd name="connsiteX258" fmla="*/ 3941 w 19998"/>
                <a:gd name="connsiteY258" fmla="*/ 9353 h 19998"/>
                <a:gd name="connsiteX259" fmla="*/ 3918 w 19998"/>
                <a:gd name="connsiteY259" fmla="*/ 9353 h 19998"/>
                <a:gd name="connsiteX260" fmla="*/ 4168 w 19998"/>
                <a:gd name="connsiteY260" fmla="*/ 9071 h 19998"/>
                <a:gd name="connsiteX261" fmla="*/ 3753 w 19998"/>
                <a:gd name="connsiteY261" fmla="*/ 8829 h 19998"/>
                <a:gd name="connsiteX262" fmla="*/ 3899 w 19998"/>
                <a:gd name="connsiteY262" fmla="*/ 8645 h 19998"/>
                <a:gd name="connsiteX263" fmla="*/ 3899 w 19998"/>
                <a:gd name="connsiteY263" fmla="*/ 8521 h 19998"/>
                <a:gd name="connsiteX264" fmla="*/ 4472 w 19998"/>
                <a:gd name="connsiteY264" fmla="*/ 8666 h 19998"/>
                <a:gd name="connsiteX265" fmla="*/ 3877 w 19998"/>
                <a:gd name="connsiteY265" fmla="*/ 8457 h 19998"/>
                <a:gd name="connsiteX266" fmla="*/ 3689 w 19998"/>
                <a:gd name="connsiteY266" fmla="*/ 8587 h 19998"/>
                <a:gd name="connsiteX267" fmla="*/ 3360 w 19998"/>
                <a:gd name="connsiteY267" fmla="*/ 8401 h 19998"/>
                <a:gd name="connsiteX268" fmla="*/ 3303 w 19998"/>
                <a:gd name="connsiteY268" fmla="*/ 8239 h 19998"/>
                <a:gd name="connsiteX269" fmla="*/ 3465 w 19998"/>
                <a:gd name="connsiteY269" fmla="*/ 8077 h 19998"/>
                <a:gd name="connsiteX270" fmla="*/ 3344 w 19998"/>
                <a:gd name="connsiteY270" fmla="*/ 7910 h 19998"/>
                <a:gd name="connsiteX271" fmla="*/ 2844 w 19998"/>
                <a:gd name="connsiteY271" fmla="*/ 7933 h 19998"/>
                <a:gd name="connsiteX272" fmla="*/ 3115 w 19998"/>
                <a:gd name="connsiteY272" fmla="*/ 7651 h 19998"/>
                <a:gd name="connsiteX273" fmla="*/ 2477 w 19998"/>
                <a:gd name="connsiteY273" fmla="*/ 7750 h 19998"/>
                <a:gd name="connsiteX274" fmla="*/ 2477 w 19998"/>
                <a:gd name="connsiteY274" fmla="*/ 7973 h 19998"/>
                <a:gd name="connsiteX275" fmla="*/ 2127 w 19998"/>
                <a:gd name="connsiteY275" fmla="*/ 7442 h 19998"/>
                <a:gd name="connsiteX276" fmla="*/ 1831 w 19998"/>
                <a:gd name="connsiteY276" fmla="*/ 7261 h 19998"/>
                <a:gd name="connsiteX277" fmla="*/ 1260 w 19998"/>
                <a:gd name="connsiteY277" fmla="*/ 6996 h 19998"/>
                <a:gd name="connsiteX278" fmla="*/ 1276 w 19998"/>
                <a:gd name="connsiteY278" fmla="*/ 6975 h 19998"/>
                <a:gd name="connsiteX279" fmla="*/ 1260 w 19998"/>
                <a:gd name="connsiteY279" fmla="*/ 6958 h 19998"/>
                <a:gd name="connsiteX280" fmla="*/ 1172 w 19998"/>
                <a:gd name="connsiteY280" fmla="*/ 6892 h 19998"/>
                <a:gd name="connsiteX281" fmla="*/ 886 w 19998"/>
                <a:gd name="connsiteY281" fmla="*/ 6975 h 19998"/>
                <a:gd name="connsiteX282" fmla="*/ 679 w 19998"/>
                <a:gd name="connsiteY282" fmla="*/ 7099 h 19998"/>
                <a:gd name="connsiteX283" fmla="*/ 533 w 19998"/>
                <a:gd name="connsiteY283" fmla="*/ 7078 h 19998"/>
                <a:gd name="connsiteX284" fmla="*/ 533 w 19998"/>
                <a:gd name="connsiteY284" fmla="*/ 7022 h 19998"/>
                <a:gd name="connsiteX285" fmla="*/ 574 w 19998"/>
                <a:gd name="connsiteY285" fmla="*/ 6996 h 19998"/>
                <a:gd name="connsiteX286" fmla="*/ 305 w 19998"/>
                <a:gd name="connsiteY286" fmla="*/ 6568 h 19998"/>
                <a:gd name="connsiteX287" fmla="*/ 264 w 19998"/>
                <a:gd name="connsiteY287" fmla="*/ 6594 h 19998"/>
                <a:gd name="connsiteX288" fmla="*/ 164 w 19998"/>
                <a:gd name="connsiteY288" fmla="*/ 6528 h 19998"/>
                <a:gd name="connsiteX289" fmla="*/ 0 w 19998"/>
                <a:gd name="connsiteY289" fmla="*/ 6490 h 19998"/>
                <a:gd name="connsiteX290" fmla="*/ 17 w 19998"/>
                <a:gd name="connsiteY290" fmla="*/ 6465 h 19998"/>
                <a:gd name="connsiteX291" fmla="*/ 57 w 19998"/>
                <a:gd name="connsiteY291" fmla="*/ 6465 h 19998"/>
                <a:gd name="connsiteX292" fmla="*/ 695 w 19998"/>
                <a:gd name="connsiteY292" fmla="*/ 6408 h 19998"/>
                <a:gd name="connsiteX293" fmla="*/ 760 w 19998"/>
                <a:gd name="connsiteY293" fmla="*/ 6262 h 19998"/>
                <a:gd name="connsiteX294" fmla="*/ 433 w 19998"/>
                <a:gd name="connsiteY294" fmla="*/ 6084 h 19998"/>
                <a:gd name="connsiteX295" fmla="*/ 348 w 19998"/>
                <a:gd name="connsiteY295" fmla="*/ 6204 h 19998"/>
                <a:gd name="connsiteX296" fmla="*/ 329 w 19998"/>
                <a:gd name="connsiteY296" fmla="*/ 6204 h 19998"/>
                <a:gd name="connsiteX297" fmla="*/ 305 w 19998"/>
                <a:gd name="connsiteY297" fmla="*/ 6060 h 19998"/>
                <a:gd name="connsiteX298" fmla="*/ 348 w 19998"/>
                <a:gd name="connsiteY298" fmla="*/ 6044 h 19998"/>
                <a:gd name="connsiteX299" fmla="*/ 348 w 19998"/>
                <a:gd name="connsiteY299" fmla="*/ 5997 h 19998"/>
                <a:gd name="connsiteX300" fmla="*/ 248 w 19998"/>
                <a:gd name="connsiteY300" fmla="*/ 5997 h 19998"/>
                <a:gd name="connsiteX301" fmla="*/ 221 w 19998"/>
                <a:gd name="connsiteY301" fmla="*/ 5938 h 19998"/>
                <a:gd name="connsiteX302" fmla="*/ 329 w 19998"/>
                <a:gd name="connsiteY302" fmla="*/ 5938 h 19998"/>
                <a:gd name="connsiteX303" fmla="*/ 348 w 19998"/>
                <a:gd name="connsiteY303" fmla="*/ 5818 h 19998"/>
                <a:gd name="connsiteX304" fmla="*/ 391 w 19998"/>
                <a:gd name="connsiteY304" fmla="*/ 5818 h 19998"/>
                <a:gd name="connsiteX305" fmla="*/ 369 w 19998"/>
                <a:gd name="connsiteY305" fmla="*/ 5917 h 19998"/>
                <a:gd name="connsiteX306" fmla="*/ 433 w 19998"/>
                <a:gd name="connsiteY306" fmla="*/ 5877 h 19998"/>
                <a:gd name="connsiteX307" fmla="*/ 433 w 19998"/>
                <a:gd name="connsiteY307" fmla="*/ 5898 h 19998"/>
                <a:gd name="connsiteX308" fmla="*/ 410 w 19998"/>
                <a:gd name="connsiteY308" fmla="*/ 5917 h 19998"/>
                <a:gd name="connsiteX309" fmla="*/ 555 w 19998"/>
                <a:gd name="connsiteY309" fmla="*/ 5938 h 19998"/>
                <a:gd name="connsiteX310" fmla="*/ 555 w 19998"/>
                <a:gd name="connsiteY310" fmla="*/ 5955 h 19998"/>
                <a:gd name="connsiteX311" fmla="*/ 738 w 19998"/>
                <a:gd name="connsiteY311" fmla="*/ 5938 h 19998"/>
                <a:gd name="connsiteX312" fmla="*/ 695 w 19998"/>
                <a:gd name="connsiteY312" fmla="*/ 5835 h 19998"/>
                <a:gd name="connsiteX313" fmla="*/ 655 w 19998"/>
                <a:gd name="connsiteY313" fmla="*/ 5835 h 19998"/>
                <a:gd name="connsiteX314" fmla="*/ 598 w 19998"/>
                <a:gd name="connsiteY314" fmla="*/ 5736 h 19998"/>
                <a:gd name="connsiteX315" fmla="*/ 141 w 19998"/>
                <a:gd name="connsiteY315" fmla="*/ 5778 h 19998"/>
                <a:gd name="connsiteX316" fmla="*/ 141 w 19998"/>
                <a:gd name="connsiteY316" fmla="*/ 5795 h 19998"/>
                <a:gd name="connsiteX317" fmla="*/ 17 w 19998"/>
                <a:gd name="connsiteY317" fmla="*/ 5818 h 19998"/>
                <a:gd name="connsiteX318" fmla="*/ 141 w 19998"/>
                <a:gd name="connsiteY318" fmla="*/ 5287 h 19998"/>
                <a:gd name="connsiteX319" fmla="*/ 181 w 19998"/>
                <a:gd name="connsiteY319" fmla="*/ 5268 h 19998"/>
                <a:gd name="connsiteX320" fmla="*/ 348 w 19998"/>
                <a:gd name="connsiteY320" fmla="*/ 5247 h 19998"/>
                <a:gd name="connsiteX321" fmla="*/ 450 w 19998"/>
                <a:gd name="connsiteY321" fmla="*/ 5149 h 19998"/>
                <a:gd name="connsiteX322" fmla="*/ 617 w 19998"/>
                <a:gd name="connsiteY322" fmla="*/ 5149 h 19998"/>
                <a:gd name="connsiteX323" fmla="*/ 803 w 19998"/>
                <a:gd name="connsiteY323" fmla="*/ 5085 h 19998"/>
                <a:gd name="connsiteX324" fmla="*/ 826 w 19998"/>
                <a:gd name="connsiteY324" fmla="*/ 5106 h 19998"/>
                <a:gd name="connsiteX325" fmla="*/ 803 w 19998"/>
                <a:gd name="connsiteY325" fmla="*/ 5149 h 19998"/>
                <a:gd name="connsiteX326" fmla="*/ 1276 w 19998"/>
                <a:gd name="connsiteY326" fmla="*/ 5022 h 19998"/>
                <a:gd name="connsiteX327" fmla="*/ 1276 w 19998"/>
                <a:gd name="connsiteY327" fmla="*/ 5003 h 19998"/>
                <a:gd name="connsiteX328" fmla="*/ 1276 w 19998"/>
                <a:gd name="connsiteY328" fmla="*/ 5022 h 19998"/>
                <a:gd name="connsiteX329" fmla="*/ 1298 w 19998"/>
                <a:gd name="connsiteY329" fmla="*/ 5022 h 19998"/>
                <a:gd name="connsiteX330" fmla="*/ 1341 w 19998"/>
                <a:gd name="connsiteY330" fmla="*/ 5165 h 19998"/>
                <a:gd name="connsiteX331" fmla="*/ 1524 w 19998"/>
                <a:gd name="connsiteY331" fmla="*/ 5069 h 19998"/>
                <a:gd name="connsiteX332" fmla="*/ 1562 w 19998"/>
                <a:gd name="connsiteY332" fmla="*/ 5069 h 19998"/>
                <a:gd name="connsiteX333" fmla="*/ 1815 w 19998"/>
                <a:gd name="connsiteY333" fmla="*/ 5125 h 19998"/>
                <a:gd name="connsiteX334" fmla="*/ 1936 w 19998"/>
                <a:gd name="connsiteY334" fmla="*/ 5165 h 19998"/>
                <a:gd name="connsiteX335" fmla="*/ 1936 w 19998"/>
                <a:gd name="connsiteY335" fmla="*/ 5149 h 19998"/>
                <a:gd name="connsiteX336" fmla="*/ 1979 w 19998"/>
                <a:gd name="connsiteY336" fmla="*/ 5003 h 19998"/>
                <a:gd name="connsiteX337" fmla="*/ 1936 w 19998"/>
                <a:gd name="connsiteY337" fmla="*/ 4939 h 19998"/>
                <a:gd name="connsiteX338" fmla="*/ 2103 w 19998"/>
                <a:gd name="connsiteY338" fmla="*/ 4820 h 19998"/>
                <a:gd name="connsiteX339" fmla="*/ 2496 w 19998"/>
                <a:gd name="connsiteY339" fmla="*/ 4777 h 19998"/>
                <a:gd name="connsiteX340" fmla="*/ 2536 w 19998"/>
                <a:gd name="connsiteY340" fmla="*/ 4860 h 19998"/>
                <a:gd name="connsiteX341" fmla="*/ 2722 w 19998"/>
                <a:gd name="connsiteY341" fmla="*/ 4761 h 19998"/>
                <a:gd name="connsiteX342" fmla="*/ 2722 w 19998"/>
                <a:gd name="connsiteY342" fmla="*/ 4900 h 19998"/>
                <a:gd name="connsiteX343" fmla="*/ 2805 w 19998"/>
                <a:gd name="connsiteY343" fmla="*/ 4923 h 19998"/>
                <a:gd name="connsiteX344" fmla="*/ 2970 w 19998"/>
                <a:gd name="connsiteY344" fmla="*/ 5189 h 19998"/>
                <a:gd name="connsiteX345" fmla="*/ 3256 w 19998"/>
                <a:gd name="connsiteY345" fmla="*/ 5673 h 19998"/>
                <a:gd name="connsiteX346" fmla="*/ 3608 w 19998"/>
                <a:gd name="connsiteY346" fmla="*/ 5391 h 19998"/>
                <a:gd name="connsiteX347" fmla="*/ 3860 w 19998"/>
                <a:gd name="connsiteY347" fmla="*/ 5268 h 19998"/>
                <a:gd name="connsiteX348" fmla="*/ 3999 w 19998"/>
                <a:gd name="connsiteY348" fmla="*/ 5534 h 19998"/>
                <a:gd name="connsiteX349" fmla="*/ 4351 w 19998"/>
                <a:gd name="connsiteY349" fmla="*/ 5351 h 19998"/>
                <a:gd name="connsiteX350" fmla="*/ 4580 w 19998"/>
                <a:gd name="connsiteY350" fmla="*/ 5268 h 19998"/>
                <a:gd name="connsiteX351" fmla="*/ 4580 w 19998"/>
                <a:gd name="connsiteY351" fmla="*/ 5471 h 19998"/>
                <a:gd name="connsiteX352" fmla="*/ 4994 w 19998"/>
                <a:gd name="connsiteY352" fmla="*/ 5449 h 19998"/>
                <a:gd name="connsiteX353" fmla="*/ 5323 w 19998"/>
                <a:gd name="connsiteY353" fmla="*/ 5471 h 19998"/>
                <a:gd name="connsiteX354" fmla="*/ 5242 w 19998"/>
                <a:gd name="connsiteY354" fmla="*/ 5407 h 19998"/>
                <a:gd name="connsiteX355" fmla="*/ 4994 w 19998"/>
                <a:gd name="connsiteY355" fmla="*/ 5003 h 19998"/>
                <a:gd name="connsiteX356" fmla="*/ 4970 w 19998"/>
                <a:gd name="connsiteY356" fmla="*/ 5003 h 19998"/>
                <a:gd name="connsiteX357" fmla="*/ 5054 w 19998"/>
                <a:gd name="connsiteY357" fmla="*/ 4618 h 19998"/>
                <a:gd name="connsiteX358" fmla="*/ 5054 w 19998"/>
                <a:gd name="connsiteY358" fmla="*/ 4601 h 19998"/>
                <a:gd name="connsiteX359" fmla="*/ 5037 w 19998"/>
                <a:gd name="connsiteY359" fmla="*/ 4618 h 19998"/>
                <a:gd name="connsiteX360" fmla="*/ 5011 w 19998"/>
                <a:gd name="connsiteY360" fmla="*/ 4131 h 19998"/>
                <a:gd name="connsiteX361" fmla="*/ 4642 w 19998"/>
                <a:gd name="connsiteY361" fmla="*/ 3335 h 19998"/>
                <a:gd name="connsiteX362" fmla="*/ 4663 w 19998"/>
                <a:gd name="connsiteY362" fmla="*/ 3092 h 19998"/>
                <a:gd name="connsiteX363" fmla="*/ 4563 w 19998"/>
                <a:gd name="connsiteY363" fmla="*/ 3050 h 19998"/>
                <a:gd name="connsiteX364" fmla="*/ 4684 w 19998"/>
                <a:gd name="connsiteY364" fmla="*/ 2947 h 19998"/>
                <a:gd name="connsiteX365" fmla="*/ 5242 w 19998"/>
                <a:gd name="connsiteY365" fmla="*/ 3092 h 19998"/>
                <a:gd name="connsiteX366" fmla="*/ 5258 w 19998"/>
                <a:gd name="connsiteY366" fmla="*/ 3029 h 19998"/>
                <a:gd name="connsiteX367" fmla="*/ 5570 w 19998"/>
                <a:gd name="connsiteY367" fmla="*/ 3050 h 19998"/>
                <a:gd name="connsiteX368" fmla="*/ 5632 w 19998"/>
                <a:gd name="connsiteY368" fmla="*/ 3252 h 19998"/>
                <a:gd name="connsiteX369" fmla="*/ 5592 w 19998"/>
                <a:gd name="connsiteY369" fmla="*/ 3252 h 19998"/>
                <a:gd name="connsiteX370" fmla="*/ 5570 w 19998"/>
                <a:gd name="connsiteY370" fmla="*/ 3316 h 19998"/>
                <a:gd name="connsiteX371" fmla="*/ 5511 w 19998"/>
                <a:gd name="connsiteY371" fmla="*/ 3316 h 19998"/>
                <a:gd name="connsiteX372" fmla="*/ 5675 w 19998"/>
                <a:gd name="connsiteY372" fmla="*/ 3800 h 19998"/>
                <a:gd name="connsiteX373" fmla="*/ 5649 w 19998"/>
                <a:gd name="connsiteY373" fmla="*/ 3826 h 19998"/>
                <a:gd name="connsiteX374" fmla="*/ 5732 w 19998"/>
                <a:gd name="connsiteY374" fmla="*/ 3842 h 19998"/>
                <a:gd name="connsiteX375" fmla="*/ 5713 w 19998"/>
                <a:gd name="connsiteY375" fmla="*/ 3842 h 19998"/>
                <a:gd name="connsiteX376" fmla="*/ 5732 w 19998"/>
                <a:gd name="connsiteY376" fmla="*/ 3882 h 19998"/>
                <a:gd name="connsiteX377" fmla="*/ 5775 w 19998"/>
                <a:gd name="connsiteY377" fmla="*/ 3882 h 19998"/>
                <a:gd name="connsiteX378" fmla="*/ 5861 w 19998"/>
                <a:gd name="connsiteY378" fmla="*/ 3762 h 19998"/>
                <a:gd name="connsiteX379" fmla="*/ 6499 w 19998"/>
                <a:gd name="connsiteY379" fmla="*/ 3906 h 19998"/>
                <a:gd name="connsiteX380" fmla="*/ 7611 w 19998"/>
                <a:gd name="connsiteY380" fmla="*/ 3826 h 19998"/>
                <a:gd name="connsiteX381" fmla="*/ 7923 w 19998"/>
                <a:gd name="connsiteY381" fmla="*/ 3722 h 19998"/>
                <a:gd name="connsiteX382" fmla="*/ 8045 w 19998"/>
                <a:gd name="connsiteY382" fmla="*/ 3703 h 19998"/>
                <a:gd name="connsiteX383" fmla="*/ 7611 w 19998"/>
                <a:gd name="connsiteY383" fmla="*/ 3600 h 19998"/>
                <a:gd name="connsiteX384" fmla="*/ 7611 w 19998"/>
                <a:gd name="connsiteY384" fmla="*/ 3581 h 19998"/>
                <a:gd name="connsiteX385" fmla="*/ 7799 w 19998"/>
                <a:gd name="connsiteY385" fmla="*/ 3092 h 19998"/>
                <a:gd name="connsiteX386" fmla="*/ 9574 w 19998"/>
                <a:gd name="connsiteY386" fmla="*/ 2317 h 19998"/>
                <a:gd name="connsiteX387" fmla="*/ 9843 w 19998"/>
                <a:gd name="connsiteY387" fmla="*/ 1993 h 19998"/>
                <a:gd name="connsiteX388" fmla="*/ 9902 w 19998"/>
                <a:gd name="connsiteY388" fmla="*/ 2051 h 19998"/>
                <a:gd name="connsiteX389" fmla="*/ 10031 w 19998"/>
                <a:gd name="connsiteY389" fmla="*/ 2051 h 19998"/>
                <a:gd name="connsiteX390" fmla="*/ 9964 w 19998"/>
                <a:gd name="connsiteY390" fmla="*/ 1972 h 19998"/>
                <a:gd name="connsiteX391" fmla="*/ 9943 w 19998"/>
                <a:gd name="connsiteY391" fmla="*/ 1993 h 19998"/>
                <a:gd name="connsiteX392" fmla="*/ 9843 w 19998"/>
                <a:gd name="connsiteY392" fmla="*/ 1645 h 19998"/>
                <a:gd name="connsiteX393" fmla="*/ 9902 w 19998"/>
                <a:gd name="connsiteY393" fmla="*/ 1645 h 19998"/>
                <a:gd name="connsiteX394" fmla="*/ 9902 w 19998"/>
                <a:gd name="connsiteY394" fmla="*/ 1628 h 19998"/>
                <a:gd name="connsiteX395" fmla="*/ 9902 w 19998"/>
                <a:gd name="connsiteY395" fmla="*/ 1607 h 19998"/>
                <a:gd name="connsiteX396" fmla="*/ 9843 w 19998"/>
                <a:gd name="connsiteY396" fmla="*/ 1542 h 19998"/>
                <a:gd name="connsiteX397" fmla="*/ 9886 w 19998"/>
                <a:gd name="connsiteY397" fmla="*/ 1260 h 19998"/>
                <a:gd name="connsiteX398" fmla="*/ 9926 w 19998"/>
                <a:gd name="connsiteY398" fmla="*/ 1243 h 19998"/>
                <a:gd name="connsiteX399" fmla="*/ 9886 w 19998"/>
                <a:gd name="connsiteY399" fmla="*/ 815 h 19998"/>
                <a:gd name="connsiteX400" fmla="*/ 9902 w 19998"/>
                <a:gd name="connsiteY400" fmla="*/ 815 h 19998"/>
                <a:gd name="connsiteX401" fmla="*/ 9886 w 19998"/>
                <a:gd name="connsiteY401" fmla="*/ 484 h 19998"/>
                <a:gd name="connsiteX402" fmla="*/ 10645 w 19998"/>
                <a:gd name="connsiteY402" fmla="*/ 186 h 19998"/>
                <a:gd name="connsiteX403" fmla="*/ 11307 w 19998"/>
                <a:gd name="connsiteY403" fmla="*/ 0 h 19998"/>
                <a:gd name="connsiteX404" fmla="*/ 11431 w 19998"/>
                <a:gd name="connsiteY404" fmla="*/ 324 h 19998"/>
                <a:gd name="connsiteX405" fmla="*/ 11431 w 19998"/>
                <a:gd name="connsiteY405" fmla="*/ 630 h 19998"/>
                <a:gd name="connsiteX406" fmla="*/ 11577 w 19998"/>
                <a:gd name="connsiteY406" fmla="*/ 630 h 19998"/>
                <a:gd name="connsiteX407" fmla="*/ 11700 w 19998"/>
                <a:gd name="connsiteY407" fmla="*/ 832 h 19998"/>
                <a:gd name="connsiteX408" fmla="*/ 11822 w 19998"/>
                <a:gd name="connsiteY408" fmla="*/ 895 h 19998"/>
                <a:gd name="connsiteX409" fmla="*/ 12158 w 19998"/>
                <a:gd name="connsiteY409" fmla="*/ 670 h 19998"/>
                <a:gd name="connsiteX410" fmla="*/ 12279 w 19998"/>
                <a:gd name="connsiteY410" fmla="*/ 792 h 19998"/>
                <a:gd name="connsiteX411" fmla="*/ 12255 w 19998"/>
                <a:gd name="connsiteY411" fmla="*/ 815 h 19998"/>
                <a:gd name="connsiteX412" fmla="*/ 12360 w 19998"/>
                <a:gd name="connsiteY412" fmla="*/ 895 h 19998"/>
                <a:gd name="connsiteX413" fmla="*/ 12360 w 19998"/>
                <a:gd name="connsiteY413" fmla="*/ 912 h 19998"/>
                <a:gd name="connsiteX414" fmla="*/ 12339 w 19998"/>
                <a:gd name="connsiteY414" fmla="*/ 935 h 19998"/>
                <a:gd name="connsiteX415" fmla="*/ 12548 w 19998"/>
                <a:gd name="connsiteY415" fmla="*/ 1342 h 19998"/>
                <a:gd name="connsiteX416" fmla="*/ 12753 w 19998"/>
                <a:gd name="connsiteY416" fmla="*/ 1260 h 19998"/>
                <a:gd name="connsiteX417" fmla="*/ 12729 w 19998"/>
                <a:gd name="connsiteY417" fmla="*/ 1363 h 19998"/>
                <a:gd name="connsiteX418" fmla="*/ 12834 w 19998"/>
                <a:gd name="connsiteY418" fmla="*/ 1323 h 19998"/>
                <a:gd name="connsiteX419" fmla="*/ 12853 w 19998"/>
                <a:gd name="connsiteY419" fmla="*/ 1342 h 19998"/>
                <a:gd name="connsiteX420" fmla="*/ 12901 w 19998"/>
                <a:gd name="connsiteY420" fmla="*/ 1342 h 19998"/>
                <a:gd name="connsiteX421" fmla="*/ 13039 w 19998"/>
                <a:gd name="connsiteY421" fmla="*/ 1769 h 19998"/>
                <a:gd name="connsiteX422" fmla="*/ 13039 w 19998"/>
                <a:gd name="connsiteY422" fmla="*/ 1751 h 19998"/>
                <a:gd name="connsiteX423" fmla="*/ 13065 w 19998"/>
                <a:gd name="connsiteY423" fmla="*/ 1751 h 19998"/>
                <a:gd name="connsiteX424" fmla="*/ 13082 w 19998"/>
                <a:gd name="connsiteY424" fmla="*/ 1671 h 19998"/>
                <a:gd name="connsiteX425" fmla="*/ 13186 w 19998"/>
                <a:gd name="connsiteY425" fmla="*/ 1645 h 19998"/>
                <a:gd name="connsiteX426" fmla="*/ 13203 w 19998"/>
                <a:gd name="connsiteY426" fmla="*/ 1671 h 19998"/>
                <a:gd name="connsiteX427" fmla="*/ 13203 w 19998"/>
                <a:gd name="connsiteY427" fmla="*/ 1645 h 19998"/>
                <a:gd name="connsiteX428" fmla="*/ 13267 w 19998"/>
                <a:gd name="connsiteY428" fmla="*/ 1645 h 19998"/>
                <a:gd name="connsiteX429" fmla="*/ 13267 w 19998"/>
                <a:gd name="connsiteY429" fmla="*/ 1671 h 19998"/>
                <a:gd name="connsiteX430" fmla="*/ 13308 w 19998"/>
                <a:gd name="connsiteY430" fmla="*/ 1687 h 19998"/>
                <a:gd name="connsiteX431" fmla="*/ 13308 w 19998"/>
                <a:gd name="connsiteY431" fmla="*/ 1711 h 19998"/>
                <a:gd name="connsiteX432" fmla="*/ 13515 w 19998"/>
                <a:gd name="connsiteY432" fmla="*/ 1628 h 19998"/>
                <a:gd name="connsiteX433" fmla="*/ 13598 w 19998"/>
                <a:gd name="connsiteY433" fmla="*/ 1751 h 19998"/>
                <a:gd name="connsiteX434" fmla="*/ 13660 w 19998"/>
                <a:gd name="connsiteY434" fmla="*/ 1769 h 19998"/>
                <a:gd name="connsiteX435" fmla="*/ 13660 w 19998"/>
                <a:gd name="connsiteY435" fmla="*/ 1833 h 19998"/>
                <a:gd name="connsiteX436" fmla="*/ 13677 w 19998"/>
                <a:gd name="connsiteY436" fmla="*/ 1833 h 19998"/>
                <a:gd name="connsiteX437" fmla="*/ 13677 w 19998"/>
                <a:gd name="connsiteY437" fmla="*/ 1849 h 19998"/>
                <a:gd name="connsiteX438" fmla="*/ 13725 w 19998"/>
                <a:gd name="connsiteY438" fmla="*/ 1849 h 19998"/>
                <a:gd name="connsiteX439" fmla="*/ 13703 w 19998"/>
                <a:gd name="connsiteY439" fmla="*/ 1833 h 19998"/>
                <a:gd name="connsiteX440" fmla="*/ 13725 w 19998"/>
                <a:gd name="connsiteY440" fmla="*/ 1791 h 19998"/>
                <a:gd name="connsiteX441" fmla="*/ 13808 w 19998"/>
                <a:gd name="connsiteY441" fmla="*/ 1873 h 19998"/>
                <a:gd name="connsiteX442" fmla="*/ 13725 w 19998"/>
                <a:gd name="connsiteY442" fmla="*/ 2155 h 19998"/>
                <a:gd name="connsiteX443" fmla="*/ 13725 w 19998"/>
                <a:gd name="connsiteY443" fmla="*/ 2138 h 19998"/>
                <a:gd name="connsiteX444" fmla="*/ 13784 w 19998"/>
                <a:gd name="connsiteY444" fmla="*/ 2155 h 19998"/>
                <a:gd name="connsiteX445" fmla="*/ 13825 w 19998"/>
                <a:gd name="connsiteY445" fmla="*/ 2301 h 19998"/>
                <a:gd name="connsiteX446" fmla="*/ 13703 w 19998"/>
                <a:gd name="connsiteY446" fmla="*/ 2420 h 19998"/>
                <a:gd name="connsiteX447" fmla="*/ 13741 w 19998"/>
                <a:gd name="connsiteY447" fmla="*/ 2463 h 19998"/>
                <a:gd name="connsiteX448" fmla="*/ 13703 w 19998"/>
                <a:gd name="connsiteY448" fmla="*/ 2503 h 19998"/>
                <a:gd name="connsiteX449" fmla="*/ 13784 w 19998"/>
                <a:gd name="connsiteY449" fmla="*/ 2519 h 19998"/>
                <a:gd name="connsiteX450" fmla="*/ 13784 w 19998"/>
                <a:gd name="connsiteY450" fmla="*/ 2540 h 19998"/>
                <a:gd name="connsiteX451" fmla="*/ 13849 w 19998"/>
                <a:gd name="connsiteY451" fmla="*/ 2540 h 19998"/>
                <a:gd name="connsiteX452" fmla="*/ 14280 w 19998"/>
                <a:gd name="connsiteY452" fmla="*/ 2540 h 19998"/>
                <a:gd name="connsiteX453" fmla="*/ 14527 w 19998"/>
                <a:gd name="connsiteY453" fmla="*/ 2437 h 19998"/>
                <a:gd name="connsiteX454" fmla="*/ 14527 w 19998"/>
                <a:gd name="connsiteY454" fmla="*/ 2218 h 19998"/>
                <a:gd name="connsiteX455" fmla="*/ 14715 w 19998"/>
                <a:gd name="connsiteY455" fmla="*/ 2051 h 19998"/>
                <a:gd name="connsiteX456" fmla="*/ 14815 w 19998"/>
                <a:gd name="connsiteY456" fmla="*/ 2115 h 19998"/>
                <a:gd name="connsiteX457" fmla="*/ 14775 w 19998"/>
                <a:gd name="connsiteY457" fmla="*/ 2138 h 19998"/>
                <a:gd name="connsiteX458" fmla="*/ 14796 w 19998"/>
                <a:gd name="connsiteY458" fmla="*/ 2218 h 19998"/>
                <a:gd name="connsiteX459" fmla="*/ 14756 w 19998"/>
                <a:gd name="connsiteY459" fmla="*/ 2195 h 19998"/>
                <a:gd name="connsiteX460" fmla="*/ 14732 w 19998"/>
                <a:gd name="connsiteY460" fmla="*/ 2218 h 19998"/>
                <a:gd name="connsiteX461" fmla="*/ 14756 w 19998"/>
                <a:gd name="connsiteY461" fmla="*/ 2237 h 19998"/>
                <a:gd name="connsiteX462" fmla="*/ 14732 w 19998"/>
                <a:gd name="connsiteY462" fmla="*/ 2275 h 19998"/>
                <a:gd name="connsiteX463" fmla="*/ 14715 w 19998"/>
                <a:gd name="connsiteY463" fmla="*/ 2275 h 19998"/>
                <a:gd name="connsiteX464" fmla="*/ 14756 w 19998"/>
                <a:gd name="connsiteY464" fmla="*/ 2341 h 19998"/>
                <a:gd name="connsiteX465" fmla="*/ 14675 w 19998"/>
                <a:gd name="connsiteY465" fmla="*/ 2519 h 19998"/>
                <a:gd name="connsiteX466" fmla="*/ 14815 w 19998"/>
                <a:gd name="connsiteY466" fmla="*/ 2622 h 19998"/>
                <a:gd name="connsiteX467" fmla="*/ 14796 w 19998"/>
                <a:gd name="connsiteY467" fmla="*/ 2904 h 19998"/>
                <a:gd name="connsiteX468" fmla="*/ 14918 w 19998"/>
                <a:gd name="connsiteY468" fmla="*/ 2904 h 19998"/>
                <a:gd name="connsiteX469" fmla="*/ 14918 w 19998"/>
                <a:gd name="connsiteY469" fmla="*/ 2867 h 19998"/>
                <a:gd name="connsiteX470" fmla="*/ 15001 w 19998"/>
                <a:gd name="connsiteY470" fmla="*/ 2888 h 19998"/>
                <a:gd name="connsiteX471" fmla="*/ 15230 w 19998"/>
                <a:gd name="connsiteY471" fmla="*/ 3074 h 19998"/>
                <a:gd name="connsiteX472" fmla="*/ 15249 w 19998"/>
                <a:gd name="connsiteY472" fmla="*/ 3050 h 19998"/>
                <a:gd name="connsiteX473" fmla="*/ 15249 w 19998"/>
                <a:gd name="connsiteY473" fmla="*/ 3114 h 19998"/>
                <a:gd name="connsiteX474" fmla="*/ 15330 w 19998"/>
                <a:gd name="connsiteY474" fmla="*/ 3114 h 19998"/>
                <a:gd name="connsiteX475" fmla="*/ 15418 w 19998"/>
                <a:gd name="connsiteY475" fmla="*/ 3114 h 19998"/>
                <a:gd name="connsiteX476" fmla="*/ 15499 w 19998"/>
                <a:gd name="connsiteY476" fmla="*/ 3196 h 19998"/>
                <a:gd name="connsiteX477" fmla="*/ 15475 w 19998"/>
                <a:gd name="connsiteY477" fmla="*/ 3252 h 19998"/>
                <a:gd name="connsiteX478" fmla="*/ 15499 w 19998"/>
                <a:gd name="connsiteY478" fmla="*/ 3295 h 19998"/>
                <a:gd name="connsiteX479" fmla="*/ 15499 w 19998"/>
                <a:gd name="connsiteY479" fmla="*/ 3276 h 19998"/>
                <a:gd name="connsiteX480" fmla="*/ 15599 w 19998"/>
                <a:gd name="connsiteY480" fmla="*/ 3276 h 19998"/>
                <a:gd name="connsiteX481" fmla="*/ 15704 w 19998"/>
                <a:gd name="connsiteY481" fmla="*/ 3374 h 19998"/>
                <a:gd name="connsiteX482" fmla="*/ 15682 w 19998"/>
                <a:gd name="connsiteY482" fmla="*/ 3414 h 19998"/>
                <a:gd name="connsiteX483" fmla="*/ 15723 w 19998"/>
                <a:gd name="connsiteY483" fmla="*/ 3478 h 19998"/>
                <a:gd name="connsiteX484" fmla="*/ 15704 w 19998"/>
                <a:gd name="connsiteY484" fmla="*/ 3497 h 19998"/>
                <a:gd name="connsiteX485" fmla="*/ 15747 w 19998"/>
                <a:gd name="connsiteY485" fmla="*/ 3534 h 19998"/>
                <a:gd name="connsiteX486" fmla="*/ 15747 w 19998"/>
                <a:gd name="connsiteY486" fmla="*/ 3518 h 19998"/>
                <a:gd name="connsiteX487" fmla="*/ 15935 w 19998"/>
                <a:gd name="connsiteY487" fmla="*/ 3478 h 19998"/>
                <a:gd name="connsiteX488" fmla="*/ 15935 w 19998"/>
                <a:gd name="connsiteY488" fmla="*/ 3518 h 19998"/>
                <a:gd name="connsiteX489" fmla="*/ 15951 w 19998"/>
                <a:gd name="connsiteY489" fmla="*/ 3518 h 19998"/>
                <a:gd name="connsiteX490" fmla="*/ 15992 w 19998"/>
                <a:gd name="connsiteY490" fmla="*/ 3414 h 19998"/>
                <a:gd name="connsiteX491" fmla="*/ 16156 w 19998"/>
                <a:gd name="connsiteY491" fmla="*/ 3414 h 19998"/>
                <a:gd name="connsiteX492" fmla="*/ 16156 w 19998"/>
                <a:gd name="connsiteY492" fmla="*/ 3374 h 19998"/>
                <a:gd name="connsiteX493" fmla="*/ 16302 w 19998"/>
                <a:gd name="connsiteY493" fmla="*/ 3436 h 19998"/>
                <a:gd name="connsiteX494" fmla="*/ 16285 w 19998"/>
                <a:gd name="connsiteY494" fmla="*/ 3454 h 19998"/>
                <a:gd name="connsiteX495" fmla="*/ 16366 w 19998"/>
                <a:gd name="connsiteY495" fmla="*/ 3518 h 19998"/>
                <a:gd name="connsiteX496" fmla="*/ 16490 w 19998"/>
                <a:gd name="connsiteY496" fmla="*/ 3518 h 19998"/>
                <a:gd name="connsiteX497" fmla="*/ 16506 w 19998"/>
                <a:gd name="connsiteY497" fmla="*/ 3600 h 19998"/>
                <a:gd name="connsiteX498" fmla="*/ 16590 w 19998"/>
                <a:gd name="connsiteY498" fmla="*/ 3624 h 19998"/>
                <a:gd name="connsiteX499" fmla="*/ 16611 w 19998"/>
                <a:gd name="connsiteY499" fmla="*/ 3581 h 19998"/>
                <a:gd name="connsiteX500" fmla="*/ 16694 w 19998"/>
                <a:gd name="connsiteY500" fmla="*/ 3600 h 19998"/>
                <a:gd name="connsiteX501" fmla="*/ 16694 w 19998"/>
                <a:gd name="connsiteY501" fmla="*/ 3560 h 19998"/>
                <a:gd name="connsiteX502" fmla="*/ 16716 w 19998"/>
                <a:gd name="connsiteY502" fmla="*/ 3560 h 19998"/>
                <a:gd name="connsiteX503" fmla="*/ 16716 w 19998"/>
                <a:gd name="connsiteY503" fmla="*/ 3518 h 19998"/>
                <a:gd name="connsiteX504" fmla="*/ 16759 w 19998"/>
                <a:gd name="connsiteY504" fmla="*/ 3497 h 19998"/>
                <a:gd name="connsiteX505" fmla="*/ 16759 w 19998"/>
                <a:gd name="connsiteY505" fmla="*/ 3478 h 19998"/>
                <a:gd name="connsiteX506" fmla="*/ 16940 w 19998"/>
                <a:gd name="connsiteY506" fmla="*/ 3478 h 19998"/>
                <a:gd name="connsiteX507" fmla="*/ 17085 w 19998"/>
                <a:gd name="connsiteY507" fmla="*/ 3560 h 19998"/>
                <a:gd name="connsiteX508" fmla="*/ 17085 w 19998"/>
                <a:gd name="connsiteY508" fmla="*/ 3534 h 19998"/>
                <a:gd name="connsiteX509" fmla="*/ 17192 w 19998"/>
                <a:gd name="connsiteY509" fmla="*/ 3518 h 19998"/>
                <a:gd name="connsiteX510" fmla="*/ 17192 w 19998"/>
                <a:gd name="connsiteY510" fmla="*/ 3534 h 19998"/>
                <a:gd name="connsiteX511" fmla="*/ 17373 w 19998"/>
                <a:gd name="connsiteY511" fmla="*/ 3640 h 19998"/>
                <a:gd name="connsiteX512" fmla="*/ 17354 w 19998"/>
                <a:gd name="connsiteY512" fmla="*/ 3663 h 19998"/>
                <a:gd name="connsiteX513" fmla="*/ 17437 w 19998"/>
                <a:gd name="connsiteY513" fmla="*/ 3783 h 19998"/>
                <a:gd name="connsiteX514" fmla="*/ 17397 w 19998"/>
                <a:gd name="connsiteY514" fmla="*/ 3783 h 19998"/>
                <a:gd name="connsiteX515" fmla="*/ 17414 w 19998"/>
                <a:gd name="connsiteY515" fmla="*/ 3826 h 19998"/>
                <a:gd name="connsiteX516" fmla="*/ 17437 w 19998"/>
                <a:gd name="connsiteY516" fmla="*/ 3826 h 19998"/>
                <a:gd name="connsiteX517" fmla="*/ 17602 w 19998"/>
                <a:gd name="connsiteY517" fmla="*/ 4028 h 19998"/>
                <a:gd name="connsiteX518" fmla="*/ 17623 w 19998"/>
                <a:gd name="connsiteY518" fmla="*/ 4091 h 19998"/>
                <a:gd name="connsiteX519" fmla="*/ 17642 w 19998"/>
                <a:gd name="connsiteY519" fmla="*/ 4091 h 19998"/>
                <a:gd name="connsiteX520" fmla="*/ 17683 w 19998"/>
                <a:gd name="connsiteY520" fmla="*/ 4211 h 19998"/>
                <a:gd name="connsiteX521" fmla="*/ 17849 w 19998"/>
                <a:gd name="connsiteY521" fmla="*/ 4211 h 19998"/>
                <a:gd name="connsiteX522" fmla="*/ 17849 w 19998"/>
                <a:gd name="connsiteY522" fmla="*/ 4171 h 19998"/>
                <a:gd name="connsiteX523" fmla="*/ 17871 w 19998"/>
                <a:gd name="connsiteY523" fmla="*/ 4171 h 19998"/>
                <a:gd name="connsiteX524" fmla="*/ 17830 w 19998"/>
                <a:gd name="connsiteY524" fmla="*/ 4091 h 19998"/>
                <a:gd name="connsiteX525" fmla="*/ 17871 w 19998"/>
                <a:gd name="connsiteY525" fmla="*/ 4065 h 19998"/>
                <a:gd name="connsiteX526" fmla="*/ 17935 w 19998"/>
                <a:gd name="connsiteY526" fmla="*/ 4091 h 19998"/>
                <a:gd name="connsiteX527" fmla="*/ 17976 w 19998"/>
                <a:gd name="connsiteY527" fmla="*/ 4065 h 19998"/>
                <a:gd name="connsiteX528" fmla="*/ 18019 w 19998"/>
                <a:gd name="connsiteY528" fmla="*/ 4091 h 19998"/>
                <a:gd name="connsiteX529" fmla="*/ 18140 w 19998"/>
                <a:gd name="connsiteY529" fmla="*/ 4131 h 19998"/>
                <a:gd name="connsiteX530" fmla="*/ 18183 w 19998"/>
                <a:gd name="connsiteY530" fmla="*/ 4293 h 19998"/>
                <a:gd name="connsiteX531" fmla="*/ 18200 w 19998"/>
                <a:gd name="connsiteY531" fmla="*/ 4293 h 19998"/>
                <a:gd name="connsiteX532" fmla="*/ 18223 w 19998"/>
                <a:gd name="connsiteY532" fmla="*/ 4211 h 19998"/>
                <a:gd name="connsiteX533" fmla="*/ 18240 w 19998"/>
                <a:gd name="connsiteY533" fmla="*/ 4211 h 19998"/>
                <a:gd name="connsiteX534" fmla="*/ 18240 w 19998"/>
                <a:gd name="connsiteY534" fmla="*/ 4230 h 19998"/>
                <a:gd name="connsiteX535" fmla="*/ 18281 w 19998"/>
                <a:gd name="connsiteY535" fmla="*/ 4230 h 19998"/>
                <a:gd name="connsiteX536" fmla="*/ 18328 w 19998"/>
                <a:gd name="connsiteY536" fmla="*/ 4270 h 19998"/>
                <a:gd name="connsiteX537" fmla="*/ 18369 w 19998"/>
                <a:gd name="connsiteY537" fmla="*/ 4253 h 19998"/>
                <a:gd name="connsiteX538" fmla="*/ 18388 w 19998"/>
                <a:gd name="connsiteY538" fmla="*/ 4270 h 19998"/>
                <a:gd name="connsiteX539" fmla="*/ 18531 w 19998"/>
                <a:gd name="connsiteY539" fmla="*/ 4253 h 19998"/>
                <a:gd name="connsiteX540" fmla="*/ 18531 w 19998"/>
                <a:gd name="connsiteY540" fmla="*/ 4270 h 19998"/>
                <a:gd name="connsiteX541" fmla="*/ 18631 w 19998"/>
                <a:gd name="connsiteY541" fmla="*/ 4211 h 19998"/>
                <a:gd name="connsiteX542" fmla="*/ 18631 w 19998"/>
                <a:gd name="connsiteY542" fmla="*/ 4131 h 19998"/>
                <a:gd name="connsiteX543" fmla="*/ 18762 w 19998"/>
                <a:gd name="connsiteY543" fmla="*/ 4108 h 19998"/>
                <a:gd name="connsiteX544" fmla="*/ 18778 w 19998"/>
                <a:gd name="connsiteY544" fmla="*/ 4148 h 19998"/>
                <a:gd name="connsiteX545" fmla="*/ 18821 w 19998"/>
                <a:gd name="connsiteY545" fmla="*/ 4131 h 19998"/>
                <a:gd name="connsiteX546" fmla="*/ 18943 w 19998"/>
                <a:gd name="connsiteY546" fmla="*/ 4333 h 19998"/>
                <a:gd name="connsiteX547" fmla="*/ 19047 w 19998"/>
                <a:gd name="connsiteY547" fmla="*/ 4333 h 19998"/>
                <a:gd name="connsiteX548" fmla="*/ 19064 w 19998"/>
                <a:gd name="connsiteY548" fmla="*/ 4392 h 19998"/>
                <a:gd name="connsiteX549" fmla="*/ 19152 w 19998"/>
                <a:gd name="connsiteY549" fmla="*/ 4392 h 19998"/>
                <a:gd name="connsiteX550" fmla="*/ 19152 w 19998"/>
                <a:gd name="connsiteY550" fmla="*/ 4373 h 19998"/>
                <a:gd name="connsiteX551" fmla="*/ 19212 w 19998"/>
                <a:gd name="connsiteY551" fmla="*/ 4373 h 19998"/>
                <a:gd name="connsiteX552" fmla="*/ 19212 w 19998"/>
                <a:gd name="connsiteY552" fmla="*/ 4392 h 19998"/>
                <a:gd name="connsiteX553" fmla="*/ 19317 w 19998"/>
                <a:gd name="connsiteY553" fmla="*/ 4333 h 19998"/>
                <a:gd name="connsiteX554" fmla="*/ 19417 w 19998"/>
                <a:gd name="connsiteY554" fmla="*/ 4392 h 19998"/>
                <a:gd name="connsiteX555" fmla="*/ 19443 w 19998"/>
                <a:gd name="connsiteY555" fmla="*/ 4373 h 19998"/>
                <a:gd name="connsiteX556" fmla="*/ 19500 w 19998"/>
                <a:gd name="connsiteY556" fmla="*/ 4373 h 19998"/>
                <a:gd name="connsiteX557" fmla="*/ 19521 w 19998"/>
                <a:gd name="connsiteY557" fmla="*/ 4352 h 19998"/>
                <a:gd name="connsiteX558" fmla="*/ 19998 w 19998"/>
                <a:gd name="connsiteY558" fmla="*/ 4512 h 19998"/>
                <a:gd name="connsiteX559" fmla="*/ 19750 w 19998"/>
                <a:gd name="connsiteY559" fmla="*/ 4939 h 19998"/>
                <a:gd name="connsiteX560" fmla="*/ 19712 w 19998"/>
                <a:gd name="connsiteY560" fmla="*/ 4939 h 19998"/>
                <a:gd name="connsiteX561" fmla="*/ 19686 w 19998"/>
                <a:gd name="connsiteY561" fmla="*/ 5003 h 19998"/>
                <a:gd name="connsiteX562" fmla="*/ 19645 w 19998"/>
                <a:gd name="connsiteY562" fmla="*/ 5003 h 19998"/>
                <a:gd name="connsiteX563" fmla="*/ 19131 w 19998"/>
                <a:gd name="connsiteY563" fmla="*/ 6512 h 19998"/>
                <a:gd name="connsiteX564" fmla="*/ 19236 w 19998"/>
                <a:gd name="connsiteY564" fmla="*/ 7750 h 19998"/>
                <a:gd name="connsiteX565" fmla="*/ 19212 w 19998"/>
                <a:gd name="connsiteY565" fmla="*/ 7750 h 19998"/>
                <a:gd name="connsiteX566" fmla="*/ 19090 w 19998"/>
                <a:gd name="connsiteY566" fmla="*/ 7870 h 19998"/>
                <a:gd name="connsiteX567" fmla="*/ 19152 w 19998"/>
                <a:gd name="connsiteY567" fmla="*/ 7853 h 19998"/>
                <a:gd name="connsiteX568" fmla="*/ 19064 w 19998"/>
                <a:gd name="connsiteY568" fmla="*/ 7973 h 19998"/>
                <a:gd name="connsiteX569" fmla="*/ 18983 w 19998"/>
                <a:gd name="connsiteY569" fmla="*/ 7973 h 19998"/>
                <a:gd name="connsiteX570" fmla="*/ 18714 w 19998"/>
                <a:gd name="connsiteY570" fmla="*/ 8135 h 19998"/>
                <a:gd name="connsiteX571" fmla="*/ 18695 w 19998"/>
                <a:gd name="connsiteY571" fmla="*/ 8093 h 19998"/>
                <a:gd name="connsiteX572" fmla="*/ 18614 w 19998"/>
                <a:gd name="connsiteY572" fmla="*/ 7997 h 19998"/>
                <a:gd name="connsiteX573" fmla="*/ 18304 w 19998"/>
                <a:gd name="connsiteY57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74 w 19998"/>
                <a:gd name="connsiteY164" fmla="*/ 18327 h 19998"/>
                <a:gd name="connsiteX165" fmla="*/ 12196 w 19998"/>
                <a:gd name="connsiteY165" fmla="*/ 18592 h 19998"/>
                <a:gd name="connsiteX166" fmla="*/ 12158 w 19998"/>
                <a:gd name="connsiteY166" fmla="*/ 18571 h 19998"/>
                <a:gd name="connsiteX167" fmla="*/ 12115 w 19998"/>
                <a:gd name="connsiteY167" fmla="*/ 18550 h 19998"/>
                <a:gd name="connsiteX168" fmla="*/ 12196 w 19998"/>
                <a:gd name="connsiteY168" fmla="*/ 18837 h 19998"/>
                <a:gd name="connsiteX169" fmla="*/ 12255 w 19998"/>
                <a:gd name="connsiteY169" fmla="*/ 19528 h 19998"/>
                <a:gd name="connsiteX170" fmla="*/ 12360 w 19998"/>
                <a:gd name="connsiteY170" fmla="*/ 19650 h 19998"/>
                <a:gd name="connsiteX171" fmla="*/ 12443 w 19998"/>
                <a:gd name="connsiteY171" fmla="*/ 19749 h 19998"/>
                <a:gd name="connsiteX172" fmla="*/ 12279 w 19998"/>
                <a:gd name="connsiteY172" fmla="*/ 19772 h 19998"/>
                <a:gd name="connsiteX173" fmla="*/ 12215 w 19998"/>
                <a:gd name="connsiteY173" fmla="*/ 19669 h 19998"/>
                <a:gd name="connsiteX174" fmla="*/ 12158 w 19998"/>
                <a:gd name="connsiteY174" fmla="*/ 19690 h 19998"/>
                <a:gd name="connsiteX175" fmla="*/ 12010 w 19998"/>
                <a:gd name="connsiteY175" fmla="*/ 19669 h 19998"/>
                <a:gd name="connsiteX176" fmla="*/ 12010 w 19998"/>
                <a:gd name="connsiteY176" fmla="*/ 19706 h 19998"/>
                <a:gd name="connsiteX177" fmla="*/ 11927 w 19998"/>
                <a:gd name="connsiteY177" fmla="*/ 19690 h 19998"/>
                <a:gd name="connsiteX178" fmla="*/ 11741 w 19998"/>
                <a:gd name="connsiteY178" fmla="*/ 19810 h 19998"/>
                <a:gd name="connsiteX179" fmla="*/ 11577 w 19998"/>
                <a:gd name="connsiteY179" fmla="*/ 19810 h 19998"/>
                <a:gd name="connsiteX180" fmla="*/ 11577 w 19998"/>
                <a:gd name="connsiteY180" fmla="*/ 19875 h 19998"/>
                <a:gd name="connsiteX181" fmla="*/ 11388 w 19998"/>
                <a:gd name="connsiteY181" fmla="*/ 19934 h 19998"/>
                <a:gd name="connsiteX182" fmla="*/ 11348 w 19998"/>
                <a:gd name="connsiteY182" fmla="*/ 19998 h 19998"/>
                <a:gd name="connsiteX183" fmla="*/ 10645 w 19998"/>
                <a:gd name="connsiteY183" fmla="*/ 19810 h 19998"/>
                <a:gd name="connsiteX184" fmla="*/ 10441 w 19998"/>
                <a:gd name="connsiteY184" fmla="*/ 19955 h 19998"/>
                <a:gd name="connsiteX185" fmla="*/ 10295 w 19998"/>
                <a:gd name="connsiteY185" fmla="*/ 19732 h 19998"/>
                <a:gd name="connsiteX186" fmla="*/ 9964 w 19998"/>
                <a:gd name="connsiteY186" fmla="*/ 19626 h 19998"/>
                <a:gd name="connsiteX187" fmla="*/ 9990 w 19998"/>
                <a:gd name="connsiteY187" fmla="*/ 19467 h 19998"/>
                <a:gd name="connsiteX188" fmla="*/ 9533 w 19998"/>
                <a:gd name="connsiteY188" fmla="*/ 19262 h 19998"/>
                <a:gd name="connsiteX189" fmla="*/ 9452 w 19998"/>
                <a:gd name="connsiteY189" fmla="*/ 19368 h 19998"/>
                <a:gd name="connsiteX190" fmla="*/ 9288 w 19998"/>
                <a:gd name="connsiteY190" fmla="*/ 19076 h 19998"/>
                <a:gd name="connsiteX191" fmla="*/ 8935 w 19998"/>
                <a:gd name="connsiteY191" fmla="*/ 19076 h 19998"/>
                <a:gd name="connsiteX192" fmla="*/ 8478 w 19998"/>
                <a:gd name="connsiteY192" fmla="*/ 18837 h 19998"/>
                <a:gd name="connsiteX193" fmla="*/ 8357 w 19998"/>
                <a:gd name="connsiteY193" fmla="*/ 18820 h 19998"/>
                <a:gd name="connsiteX194" fmla="*/ 8169 w 19998"/>
                <a:gd name="connsiteY194" fmla="*/ 18773 h 19998"/>
                <a:gd name="connsiteX195" fmla="*/ 8128 w 19998"/>
                <a:gd name="connsiteY195" fmla="*/ 18820 h 19998"/>
                <a:gd name="connsiteX196" fmla="*/ 8128 w 19998"/>
                <a:gd name="connsiteY196" fmla="*/ 18957 h 19998"/>
                <a:gd name="connsiteX197" fmla="*/ 8150 w 19998"/>
                <a:gd name="connsiteY197" fmla="*/ 19142 h 19998"/>
                <a:gd name="connsiteX198" fmla="*/ 8007 w 19998"/>
                <a:gd name="connsiteY198" fmla="*/ 19119 h 19998"/>
                <a:gd name="connsiteX199" fmla="*/ 7676 w 19998"/>
                <a:gd name="connsiteY199" fmla="*/ 19119 h 19998"/>
                <a:gd name="connsiteX200" fmla="*/ 7511 w 19998"/>
                <a:gd name="connsiteY200" fmla="*/ 19159 h 19998"/>
                <a:gd name="connsiteX201" fmla="*/ 6892 w 19998"/>
                <a:gd name="connsiteY201" fmla="*/ 19102 h 19998"/>
                <a:gd name="connsiteX202" fmla="*/ 6730 w 19998"/>
                <a:gd name="connsiteY202" fmla="*/ 18877 h 19998"/>
                <a:gd name="connsiteX203" fmla="*/ 6599 w 19998"/>
                <a:gd name="connsiteY203" fmla="*/ 18837 h 19998"/>
                <a:gd name="connsiteX204" fmla="*/ 6478 w 19998"/>
                <a:gd name="connsiteY204" fmla="*/ 18731 h 19998"/>
                <a:gd name="connsiteX205" fmla="*/ 6254 w 19998"/>
                <a:gd name="connsiteY205" fmla="*/ 18858 h 19998"/>
                <a:gd name="connsiteX206" fmla="*/ 6149 w 19998"/>
                <a:gd name="connsiteY206" fmla="*/ 18773 h 19998"/>
                <a:gd name="connsiteX207" fmla="*/ 6066 w 19998"/>
                <a:gd name="connsiteY207" fmla="*/ 18877 h 19998"/>
                <a:gd name="connsiteX208" fmla="*/ 5861 w 19998"/>
                <a:gd name="connsiteY208" fmla="*/ 18632 h 19998"/>
                <a:gd name="connsiteX209" fmla="*/ 5732 w 19998"/>
                <a:gd name="connsiteY209" fmla="*/ 18447 h 19998"/>
                <a:gd name="connsiteX210" fmla="*/ 5075 w 19998"/>
                <a:gd name="connsiteY210" fmla="*/ 18310 h 19998"/>
                <a:gd name="connsiteX211" fmla="*/ 4806 w 19998"/>
                <a:gd name="connsiteY211" fmla="*/ 18165 h 19998"/>
                <a:gd name="connsiteX212" fmla="*/ 4725 w 19998"/>
                <a:gd name="connsiteY212" fmla="*/ 18247 h 19998"/>
                <a:gd name="connsiteX213" fmla="*/ 4515 w 19998"/>
                <a:gd name="connsiteY213" fmla="*/ 18101 h 19998"/>
                <a:gd name="connsiteX214" fmla="*/ 4684 w 19998"/>
                <a:gd name="connsiteY214" fmla="*/ 17737 h 19998"/>
                <a:gd name="connsiteX215" fmla="*/ 4415 w 19998"/>
                <a:gd name="connsiteY215" fmla="*/ 17634 h 19998"/>
                <a:gd name="connsiteX216" fmla="*/ 4294 w 19998"/>
                <a:gd name="connsiteY216" fmla="*/ 17594 h 19998"/>
                <a:gd name="connsiteX217" fmla="*/ 4103 w 19998"/>
                <a:gd name="connsiteY217" fmla="*/ 17617 h 19998"/>
                <a:gd name="connsiteX218" fmla="*/ 4063 w 19998"/>
                <a:gd name="connsiteY218" fmla="*/ 17495 h 19998"/>
                <a:gd name="connsiteX219" fmla="*/ 4025 w 19998"/>
                <a:gd name="connsiteY219" fmla="*/ 17432 h 19998"/>
                <a:gd name="connsiteX220" fmla="*/ 4251 w 19998"/>
                <a:gd name="connsiteY220" fmla="*/ 17389 h 19998"/>
                <a:gd name="connsiteX221" fmla="*/ 4251 w 19998"/>
                <a:gd name="connsiteY221" fmla="*/ 17373 h 19998"/>
                <a:gd name="connsiteX222" fmla="*/ 4499 w 19998"/>
                <a:gd name="connsiteY222" fmla="*/ 17084 h 19998"/>
                <a:gd name="connsiteX223" fmla="*/ 5037 w 19998"/>
                <a:gd name="connsiteY223" fmla="*/ 14969 h 19998"/>
                <a:gd name="connsiteX224" fmla="*/ 5011 w 19998"/>
                <a:gd name="connsiteY224" fmla="*/ 14767 h 19998"/>
                <a:gd name="connsiteX225" fmla="*/ 5218 w 19998"/>
                <a:gd name="connsiteY225" fmla="*/ 14525 h 19998"/>
                <a:gd name="connsiteX226" fmla="*/ 5427 w 19998"/>
                <a:gd name="connsiteY226" fmla="*/ 14583 h 19998"/>
                <a:gd name="connsiteX227" fmla="*/ 5444 w 19998"/>
                <a:gd name="connsiteY227" fmla="*/ 14525 h 19998"/>
                <a:gd name="connsiteX228" fmla="*/ 5387 w 19998"/>
                <a:gd name="connsiteY228" fmla="*/ 14464 h 19998"/>
                <a:gd name="connsiteX229" fmla="*/ 5427 w 19998"/>
                <a:gd name="connsiteY229" fmla="*/ 14485 h 19998"/>
                <a:gd name="connsiteX230" fmla="*/ 5427 w 19998"/>
                <a:gd name="connsiteY230" fmla="*/ 14464 h 19998"/>
                <a:gd name="connsiteX231" fmla="*/ 5218 w 19998"/>
                <a:gd name="connsiteY231" fmla="*/ 14318 h 19998"/>
                <a:gd name="connsiteX232" fmla="*/ 5075 w 19998"/>
                <a:gd name="connsiteY232" fmla="*/ 14647 h 19998"/>
                <a:gd name="connsiteX233" fmla="*/ 5037 w 19998"/>
                <a:gd name="connsiteY233" fmla="*/ 14623 h 19998"/>
                <a:gd name="connsiteX234" fmla="*/ 5427 w 19998"/>
                <a:gd name="connsiteY234" fmla="*/ 12509 h 19998"/>
                <a:gd name="connsiteX235" fmla="*/ 5470 w 19998"/>
                <a:gd name="connsiteY235" fmla="*/ 12492 h 19998"/>
                <a:gd name="connsiteX236" fmla="*/ 5511 w 19998"/>
                <a:gd name="connsiteY236" fmla="*/ 12548 h 19998"/>
                <a:gd name="connsiteX237" fmla="*/ 5961 w 19998"/>
                <a:gd name="connsiteY237" fmla="*/ 13284 h 19998"/>
                <a:gd name="connsiteX238" fmla="*/ 6352 w 19998"/>
                <a:gd name="connsiteY238" fmla="*/ 14017 h 19998"/>
                <a:gd name="connsiteX239" fmla="*/ 6352 w 19998"/>
                <a:gd name="connsiteY239" fmla="*/ 13808 h 19998"/>
                <a:gd name="connsiteX240" fmla="*/ 6001 w 19998"/>
                <a:gd name="connsiteY240" fmla="*/ 13058 h 19998"/>
                <a:gd name="connsiteX241" fmla="*/ 5675 w 19998"/>
                <a:gd name="connsiteY241" fmla="*/ 12532 h 19998"/>
                <a:gd name="connsiteX242" fmla="*/ 5551 w 19998"/>
                <a:gd name="connsiteY242" fmla="*/ 12410 h 19998"/>
                <a:gd name="connsiteX243" fmla="*/ 5258 w 19998"/>
                <a:gd name="connsiteY243" fmla="*/ 12227 h 19998"/>
                <a:gd name="connsiteX244" fmla="*/ 5242 w 19998"/>
                <a:gd name="connsiteY244" fmla="*/ 12243 h 19998"/>
                <a:gd name="connsiteX245" fmla="*/ 5175 w 19998"/>
                <a:gd name="connsiteY245" fmla="*/ 11961 h 19998"/>
                <a:gd name="connsiteX246" fmla="*/ 5363 w 19998"/>
                <a:gd name="connsiteY246" fmla="*/ 11961 h 19998"/>
                <a:gd name="connsiteX247" fmla="*/ 5487 w 19998"/>
                <a:gd name="connsiteY247" fmla="*/ 11653 h 19998"/>
                <a:gd name="connsiteX248" fmla="*/ 5470 w 19998"/>
                <a:gd name="connsiteY248" fmla="*/ 11653 h 19998"/>
                <a:gd name="connsiteX249" fmla="*/ 5470 w 19998"/>
                <a:gd name="connsiteY249" fmla="*/ 11637 h 19998"/>
                <a:gd name="connsiteX250" fmla="*/ 5444 w 19998"/>
                <a:gd name="connsiteY250" fmla="*/ 11268 h 19998"/>
                <a:gd name="connsiteX251" fmla="*/ 5339 w 19998"/>
                <a:gd name="connsiteY251" fmla="*/ 11146 h 19998"/>
                <a:gd name="connsiteX252" fmla="*/ 5251 w 19998"/>
                <a:gd name="connsiteY252" fmla="*/ 10849 h 19998"/>
                <a:gd name="connsiteX253" fmla="*/ 4784 w 19998"/>
                <a:gd name="connsiteY253" fmla="*/ 10539 h 19998"/>
                <a:gd name="connsiteX254" fmla="*/ 4603 w 19998"/>
                <a:gd name="connsiteY254" fmla="*/ 10497 h 19998"/>
                <a:gd name="connsiteX255" fmla="*/ 4620 w 19998"/>
                <a:gd name="connsiteY255" fmla="*/ 10476 h 19998"/>
                <a:gd name="connsiteX256" fmla="*/ 3877 w 19998"/>
                <a:gd name="connsiteY256" fmla="*/ 9395 h 19998"/>
                <a:gd name="connsiteX257" fmla="*/ 3941 w 19998"/>
                <a:gd name="connsiteY257" fmla="*/ 9353 h 19998"/>
                <a:gd name="connsiteX258" fmla="*/ 3918 w 19998"/>
                <a:gd name="connsiteY258" fmla="*/ 9353 h 19998"/>
                <a:gd name="connsiteX259" fmla="*/ 4168 w 19998"/>
                <a:gd name="connsiteY259" fmla="*/ 9071 h 19998"/>
                <a:gd name="connsiteX260" fmla="*/ 3753 w 19998"/>
                <a:gd name="connsiteY260" fmla="*/ 8829 h 19998"/>
                <a:gd name="connsiteX261" fmla="*/ 3899 w 19998"/>
                <a:gd name="connsiteY261" fmla="*/ 8645 h 19998"/>
                <a:gd name="connsiteX262" fmla="*/ 3899 w 19998"/>
                <a:gd name="connsiteY262" fmla="*/ 8521 h 19998"/>
                <a:gd name="connsiteX263" fmla="*/ 4472 w 19998"/>
                <a:gd name="connsiteY263" fmla="*/ 8666 h 19998"/>
                <a:gd name="connsiteX264" fmla="*/ 3877 w 19998"/>
                <a:gd name="connsiteY264" fmla="*/ 8457 h 19998"/>
                <a:gd name="connsiteX265" fmla="*/ 3689 w 19998"/>
                <a:gd name="connsiteY265" fmla="*/ 8587 h 19998"/>
                <a:gd name="connsiteX266" fmla="*/ 3360 w 19998"/>
                <a:gd name="connsiteY266" fmla="*/ 8401 h 19998"/>
                <a:gd name="connsiteX267" fmla="*/ 3303 w 19998"/>
                <a:gd name="connsiteY267" fmla="*/ 8239 h 19998"/>
                <a:gd name="connsiteX268" fmla="*/ 3465 w 19998"/>
                <a:gd name="connsiteY268" fmla="*/ 8077 h 19998"/>
                <a:gd name="connsiteX269" fmla="*/ 3344 w 19998"/>
                <a:gd name="connsiteY269" fmla="*/ 7910 h 19998"/>
                <a:gd name="connsiteX270" fmla="*/ 2844 w 19998"/>
                <a:gd name="connsiteY270" fmla="*/ 7933 h 19998"/>
                <a:gd name="connsiteX271" fmla="*/ 3115 w 19998"/>
                <a:gd name="connsiteY271" fmla="*/ 7651 h 19998"/>
                <a:gd name="connsiteX272" fmla="*/ 2477 w 19998"/>
                <a:gd name="connsiteY272" fmla="*/ 7750 h 19998"/>
                <a:gd name="connsiteX273" fmla="*/ 2477 w 19998"/>
                <a:gd name="connsiteY273" fmla="*/ 7973 h 19998"/>
                <a:gd name="connsiteX274" fmla="*/ 2127 w 19998"/>
                <a:gd name="connsiteY274" fmla="*/ 7442 h 19998"/>
                <a:gd name="connsiteX275" fmla="*/ 1831 w 19998"/>
                <a:gd name="connsiteY275" fmla="*/ 7261 h 19998"/>
                <a:gd name="connsiteX276" fmla="*/ 1260 w 19998"/>
                <a:gd name="connsiteY276" fmla="*/ 6996 h 19998"/>
                <a:gd name="connsiteX277" fmla="*/ 1276 w 19998"/>
                <a:gd name="connsiteY277" fmla="*/ 6975 h 19998"/>
                <a:gd name="connsiteX278" fmla="*/ 1260 w 19998"/>
                <a:gd name="connsiteY278" fmla="*/ 6958 h 19998"/>
                <a:gd name="connsiteX279" fmla="*/ 1172 w 19998"/>
                <a:gd name="connsiteY279" fmla="*/ 6892 h 19998"/>
                <a:gd name="connsiteX280" fmla="*/ 886 w 19998"/>
                <a:gd name="connsiteY280" fmla="*/ 6975 h 19998"/>
                <a:gd name="connsiteX281" fmla="*/ 679 w 19998"/>
                <a:gd name="connsiteY281" fmla="*/ 7099 h 19998"/>
                <a:gd name="connsiteX282" fmla="*/ 533 w 19998"/>
                <a:gd name="connsiteY282" fmla="*/ 7078 h 19998"/>
                <a:gd name="connsiteX283" fmla="*/ 533 w 19998"/>
                <a:gd name="connsiteY283" fmla="*/ 7022 h 19998"/>
                <a:gd name="connsiteX284" fmla="*/ 574 w 19998"/>
                <a:gd name="connsiteY284" fmla="*/ 6996 h 19998"/>
                <a:gd name="connsiteX285" fmla="*/ 305 w 19998"/>
                <a:gd name="connsiteY285" fmla="*/ 6568 h 19998"/>
                <a:gd name="connsiteX286" fmla="*/ 264 w 19998"/>
                <a:gd name="connsiteY286" fmla="*/ 6594 h 19998"/>
                <a:gd name="connsiteX287" fmla="*/ 164 w 19998"/>
                <a:gd name="connsiteY287" fmla="*/ 6528 h 19998"/>
                <a:gd name="connsiteX288" fmla="*/ 0 w 19998"/>
                <a:gd name="connsiteY288" fmla="*/ 6490 h 19998"/>
                <a:gd name="connsiteX289" fmla="*/ 17 w 19998"/>
                <a:gd name="connsiteY289" fmla="*/ 6465 h 19998"/>
                <a:gd name="connsiteX290" fmla="*/ 57 w 19998"/>
                <a:gd name="connsiteY290" fmla="*/ 6465 h 19998"/>
                <a:gd name="connsiteX291" fmla="*/ 695 w 19998"/>
                <a:gd name="connsiteY291" fmla="*/ 6408 h 19998"/>
                <a:gd name="connsiteX292" fmla="*/ 760 w 19998"/>
                <a:gd name="connsiteY292" fmla="*/ 6262 h 19998"/>
                <a:gd name="connsiteX293" fmla="*/ 433 w 19998"/>
                <a:gd name="connsiteY293" fmla="*/ 6084 h 19998"/>
                <a:gd name="connsiteX294" fmla="*/ 348 w 19998"/>
                <a:gd name="connsiteY294" fmla="*/ 6204 h 19998"/>
                <a:gd name="connsiteX295" fmla="*/ 329 w 19998"/>
                <a:gd name="connsiteY295" fmla="*/ 6204 h 19998"/>
                <a:gd name="connsiteX296" fmla="*/ 305 w 19998"/>
                <a:gd name="connsiteY296" fmla="*/ 6060 h 19998"/>
                <a:gd name="connsiteX297" fmla="*/ 348 w 19998"/>
                <a:gd name="connsiteY297" fmla="*/ 6044 h 19998"/>
                <a:gd name="connsiteX298" fmla="*/ 348 w 19998"/>
                <a:gd name="connsiteY298" fmla="*/ 5997 h 19998"/>
                <a:gd name="connsiteX299" fmla="*/ 248 w 19998"/>
                <a:gd name="connsiteY299" fmla="*/ 5997 h 19998"/>
                <a:gd name="connsiteX300" fmla="*/ 221 w 19998"/>
                <a:gd name="connsiteY300" fmla="*/ 5938 h 19998"/>
                <a:gd name="connsiteX301" fmla="*/ 329 w 19998"/>
                <a:gd name="connsiteY301" fmla="*/ 5938 h 19998"/>
                <a:gd name="connsiteX302" fmla="*/ 348 w 19998"/>
                <a:gd name="connsiteY302" fmla="*/ 5818 h 19998"/>
                <a:gd name="connsiteX303" fmla="*/ 391 w 19998"/>
                <a:gd name="connsiteY303" fmla="*/ 5818 h 19998"/>
                <a:gd name="connsiteX304" fmla="*/ 369 w 19998"/>
                <a:gd name="connsiteY304" fmla="*/ 5917 h 19998"/>
                <a:gd name="connsiteX305" fmla="*/ 433 w 19998"/>
                <a:gd name="connsiteY305" fmla="*/ 5877 h 19998"/>
                <a:gd name="connsiteX306" fmla="*/ 433 w 19998"/>
                <a:gd name="connsiteY306" fmla="*/ 5898 h 19998"/>
                <a:gd name="connsiteX307" fmla="*/ 410 w 19998"/>
                <a:gd name="connsiteY307" fmla="*/ 5917 h 19998"/>
                <a:gd name="connsiteX308" fmla="*/ 555 w 19998"/>
                <a:gd name="connsiteY308" fmla="*/ 5938 h 19998"/>
                <a:gd name="connsiteX309" fmla="*/ 555 w 19998"/>
                <a:gd name="connsiteY309" fmla="*/ 5955 h 19998"/>
                <a:gd name="connsiteX310" fmla="*/ 738 w 19998"/>
                <a:gd name="connsiteY310" fmla="*/ 5938 h 19998"/>
                <a:gd name="connsiteX311" fmla="*/ 695 w 19998"/>
                <a:gd name="connsiteY311" fmla="*/ 5835 h 19998"/>
                <a:gd name="connsiteX312" fmla="*/ 655 w 19998"/>
                <a:gd name="connsiteY312" fmla="*/ 5835 h 19998"/>
                <a:gd name="connsiteX313" fmla="*/ 598 w 19998"/>
                <a:gd name="connsiteY313" fmla="*/ 5736 h 19998"/>
                <a:gd name="connsiteX314" fmla="*/ 141 w 19998"/>
                <a:gd name="connsiteY314" fmla="*/ 5778 h 19998"/>
                <a:gd name="connsiteX315" fmla="*/ 141 w 19998"/>
                <a:gd name="connsiteY315" fmla="*/ 5795 h 19998"/>
                <a:gd name="connsiteX316" fmla="*/ 17 w 19998"/>
                <a:gd name="connsiteY316" fmla="*/ 5818 h 19998"/>
                <a:gd name="connsiteX317" fmla="*/ 141 w 19998"/>
                <a:gd name="connsiteY317" fmla="*/ 5287 h 19998"/>
                <a:gd name="connsiteX318" fmla="*/ 181 w 19998"/>
                <a:gd name="connsiteY318" fmla="*/ 5268 h 19998"/>
                <a:gd name="connsiteX319" fmla="*/ 348 w 19998"/>
                <a:gd name="connsiteY319" fmla="*/ 5247 h 19998"/>
                <a:gd name="connsiteX320" fmla="*/ 450 w 19998"/>
                <a:gd name="connsiteY320" fmla="*/ 5149 h 19998"/>
                <a:gd name="connsiteX321" fmla="*/ 617 w 19998"/>
                <a:gd name="connsiteY321" fmla="*/ 5149 h 19998"/>
                <a:gd name="connsiteX322" fmla="*/ 803 w 19998"/>
                <a:gd name="connsiteY322" fmla="*/ 5085 h 19998"/>
                <a:gd name="connsiteX323" fmla="*/ 826 w 19998"/>
                <a:gd name="connsiteY323" fmla="*/ 5106 h 19998"/>
                <a:gd name="connsiteX324" fmla="*/ 803 w 19998"/>
                <a:gd name="connsiteY324" fmla="*/ 5149 h 19998"/>
                <a:gd name="connsiteX325" fmla="*/ 1276 w 19998"/>
                <a:gd name="connsiteY325" fmla="*/ 5022 h 19998"/>
                <a:gd name="connsiteX326" fmla="*/ 1276 w 19998"/>
                <a:gd name="connsiteY326" fmla="*/ 5003 h 19998"/>
                <a:gd name="connsiteX327" fmla="*/ 1276 w 19998"/>
                <a:gd name="connsiteY327" fmla="*/ 5022 h 19998"/>
                <a:gd name="connsiteX328" fmla="*/ 1298 w 19998"/>
                <a:gd name="connsiteY328" fmla="*/ 5022 h 19998"/>
                <a:gd name="connsiteX329" fmla="*/ 1341 w 19998"/>
                <a:gd name="connsiteY329" fmla="*/ 5165 h 19998"/>
                <a:gd name="connsiteX330" fmla="*/ 1524 w 19998"/>
                <a:gd name="connsiteY330" fmla="*/ 5069 h 19998"/>
                <a:gd name="connsiteX331" fmla="*/ 1562 w 19998"/>
                <a:gd name="connsiteY331" fmla="*/ 5069 h 19998"/>
                <a:gd name="connsiteX332" fmla="*/ 1815 w 19998"/>
                <a:gd name="connsiteY332" fmla="*/ 5125 h 19998"/>
                <a:gd name="connsiteX333" fmla="*/ 1936 w 19998"/>
                <a:gd name="connsiteY333" fmla="*/ 5165 h 19998"/>
                <a:gd name="connsiteX334" fmla="*/ 1936 w 19998"/>
                <a:gd name="connsiteY334" fmla="*/ 5149 h 19998"/>
                <a:gd name="connsiteX335" fmla="*/ 1979 w 19998"/>
                <a:gd name="connsiteY335" fmla="*/ 5003 h 19998"/>
                <a:gd name="connsiteX336" fmla="*/ 1936 w 19998"/>
                <a:gd name="connsiteY336" fmla="*/ 4939 h 19998"/>
                <a:gd name="connsiteX337" fmla="*/ 2103 w 19998"/>
                <a:gd name="connsiteY337" fmla="*/ 4820 h 19998"/>
                <a:gd name="connsiteX338" fmla="*/ 2496 w 19998"/>
                <a:gd name="connsiteY338" fmla="*/ 4777 h 19998"/>
                <a:gd name="connsiteX339" fmla="*/ 2536 w 19998"/>
                <a:gd name="connsiteY339" fmla="*/ 4860 h 19998"/>
                <a:gd name="connsiteX340" fmla="*/ 2722 w 19998"/>
                <a:gd name="connsiteY340" fmla="*/ 4761 h 19998"/>
                <a:gd name="connsiteX341" fmla="*/ 2722 w 19998"/>
                <a:gd name="connsiteY341" fmla="*/ 4900 h 19998"/>
                <a:gd name="connsiteX342" fmla="*/ 2805 w 19998"/>
                <a:gd name="connsiteY342" fmla="*/ 4923 h 19998"/>
                <a:gd name="connsiteX343" fmla="*/ 2970 w 19998"/>
                <a:gd name="connsiteY343" fmla="*/ 5189 h 19998"/>
                <a:gd name="connsiteX344" fmla="*/ 3256 w 19998"/>
                <a:gd name="connsiteY344" fmla="*/ 5673 h 19998"/>
                <a:gd name="connsiteX345" fmla="*/ 3608 w 19998"/>
                <a:gd name="connsiteY345" fmla="*/ 5391 h 19998"/>
                <a:gd name="connsiteX346" fmla="*/ 3860 w 19998"/>
                <a:gd name="connsiteY346" fmla="*/ 5268 h 19998"/>
                <a:gd name="connsiteX347" fmla="*/ 3999 w 19998"/>
                <a:gd name="connsiteY347" fmla="*/ 5534 h 19998"/>
                <a:gd name="connsiteX348" fmla="*/ 4351 w 19998"/>
                <a:gd name="connsiteY348" fmla="*/ 5351 h 19998"/>
                <a:gd name="connsiteX349" fmla="*/ 4580 w 19998"/>
                <a:gd name="connsiteY349" fmla="*/ 5268 h 19998"/>
                <a:gd name="connsiteX350" fmla="*/ 4580 w 19998"/>
                <a:gd name="connsiteY350" fmla="*/ 5471 h 19998"/>
                <a:gd name="connsiteX351" fmla="*/ 4994 w 19998"/>
                <a:gd name="connsiteY351" fmla="*/ 5449 h 19998"/>
                <a:gd name="connsiteX352" fmla="*/ 5323 w 19998"/>
                <a:gd name="connsiteY352" fmla="*/ 5471 h 19998"/>
                <a:gd name="connsiteX353" fmla="*/ 5242 w 19998"/>
                <a:gd name="connsiteY353" fmla="*/ 5407 h 19998"/>
                <a:gd name="connsiteX354" fmla="*/ 4994 w 19998"/>
                <a:gd name="connsiteY354" fmla="*/ 5003 h 19998"/>
                <a:gd name="connsiteX355" fmla="*/ 4970 w 19998"/>
                <a:gd name="connsiteY355" fmla="*/ 5003 h 19998"/>
                <a:gd name="connsiteX356" fmla="*/ 5054 w 19998"/>
                <a:gd name="connsiteY356" fmla="*/ 4618 h 19998"/>
                <a:gd name="connsiteX357" fmla="*/ 5054 w 19998"/>
                <a:gd name="connsiteY357" fmla="*/ 4601 h 19998"/>
                <a:gd name="connsiteX358" fmla="*/ 5037 w 19998"/>
                <a:gd name="connsiteY358" fmla="*/ 4618 h 19998"/>
                <a:gd name="connsiteX359" fmla="*/ 5011 w 19998"/>
                <a:gd name="connsiteY359" fmla="*/ 4131 h 19998"/>
                <a:gd name="connsiteX360" fmla="*/ 4642 w 19998"/>
                <a:gd name="connsiteY360" fmla="*/ 3335 h 19998"/>
                <a:gd name="connsiteX361" fmla="*/ 4663 w 19998"/>
                <a:gd name="connsiteY361" fmla="*/ 3092 h 19998"/>
                <a:gd name="connsiteX362" fmla="*/ 4563 w 19998"/>
                <a:gd name="connsiteY362" fmla="*/ 3050 h 19998"/>
                <a:gd name="connsiteX363" fmla="*/ 4684 w 19998"/>
                <a:gd name="connsiteY363" fmla="*/ 2947 h 19998"/>
                <a:gd name="connsiteX364" fmla="*/ 5242 w 19998"/>
                <a:gd name="connsiteY364" fmla="*/ 3092 h 19998"/>
                <a:gd name="connsiteX365" fmla="*/ 5258 w 19998"/>
                <a:gd name="connsiteY365" fmla="*/ 3029 h 19998"/>
                <a:gd name="connsiteX366" fmla="*/ 5570 w 19998"/>
                <a:gd name="connsiteY366" fmla="*/ 3050 h 19998"/>
                <a:gd name="connsiteX367" fmla="*/ 5632 w 19998"/>
                <a:gd name="connsiteY367" fmla="*/ 3252 h 19998"/>
                <a:gd name="connsiteX368" fmla="*/ 5592 w 19998"/>
                <a:gd name="connsiteY368" fmla="*/ 3252 h 19998"/>
                <a:gd name="connsiteX369" fmla="*/ 5570 w 19998"/>
                <a:gd name="connsiteY369" fmla="*/ 3316 h 19998"/>
                <a:gd name="connsiteX370" fmla="*/ 5511 w 19998"/>
                <a:gd name="connsiteY370" fmla="*/ 3316 h 19998"/>
                <a:gd name="connsiteX371" fmla="*/ 5675 w 19998"/>
                <a:gd name="connsiteY371" fmla="*/ 3800 h 19998"/>
                <a:gd name="connsiteX372" fmla="*/ 5649 w 19998"/>
                <a:gd name="connsiteY372" fmla="*/ 3826 h 19998"/>
                <a:gd name="connsiteX373" fmla="*/ 5732 w 19998"/>
                <a:gd name="connsiteY373" fmla="*/ 3842 h 19998"/>
                <a:gd name="connsiteX374" fmla="*/ 5713 w 19998"/>
                <a:gd name="connsiteY374" fmla="*/ 3842 h 19998"/>
                <a:gd name="connsiteX375" fmla="*/ 5732 w 19998"/>
                <a:gd name="connsiteY375" fmla="*/ 3882 h 19998"/>
                <a:gd name="connsiteX376" fmla="*/ 5775 w 19998"/>
                <a:gd name="connsiteY376" fmla="*/ 3882 h 19998"/>
                <a:gd name="connsiteX377" fmla="*/ 5861 w 19998"/>
                <a:gd name="connsiteY377" fmla="*/ 3762 h 19998"/>
                <a:gd name="connsiteX378" fmla="*/ 6499 w 19998"/>
                <a:gd name="connsiteY378" fmla="*/ 3906 h 19998"/>
                <a:gd name="connsiteX379" fmla="*/ 7611 w 19998"/>
                <a:gd name="connsiteY379" fmla="*/ 3826 h 19998"/>
                <a:gd name="connsiteX380" fmla="*/ 7923 w 19998"/>
                <a:gd name="connsiteY380" fmla="*/ 3722 h 19998"/>
                <a:gd name="connsiteX381" fmla="*/ 8045 w 19998"/>
                <a:gd name="connsiteY381" fmla="*/ 3703 h 19998"/>
                <a:gd name="connsiteX382" fmla="*/ 7611 w 19998"/>
                <a:gd name="connsiteY382" fmla="*/ 3600 h 19998"/>
                <a:gd name="connsiteX383" fmla="*/ 7611 w 19998"/>
                <a:gd name="connsiteY383" fmla="*/ 3581 h 19998"/>
                <a:gd name="connsiteX384" fmla="*/ 7799 w 19998"/>
                <a:gd name="connsiteY384" fmla="*/ 3092 h 19998"/>
                <a:gd name="connsiteX385" fmla="*/ 9574 w 19998"/>
                <a:gd name="connsiteY385" fmla="*/ 2317 h 19998"/>
                <a:gd name="connsiteX386" fmla="*/ 9843 w 19998"/>
                <a:gd name="connsiteY386" fmla="*/ 1993 h 19998"/>
                <a:gd name="connsiteX387" fmla="*/ 9902 w 19998"/>
                <a:gd name="connsiteY387" fmla="*/ 2051 h 19998"/>
                <a:gd name="connsiteX388" fmla="*/ 10031 w 19998"/>
                <a:gd name="connsiteY388" fmla="*/ 2051 h 19998"/>
                <a:gd name="connsiteX389" fmla="*/ 9964 w 19998"/>
                <a:gd name="connsiteY389" fmla="*/ 1972 h 19998"/>
                <a:gd name="connsiteX390" fmla="*/ 9943 w 19998"/>
                <a:gd name="connsiteY390" fmla="*/ 1993 h 19998"/>
                <a:gd name="connsiteX391" fmla="*/ 9843 w 19998"/>
                <a:gd name="connsiteY391" fmla="*/ 1645 h 19998"/>
                <a:gd name="connsiteX392" fmla="*/ 9902 w 19998"/>
                <a:gd name="connsiteY392" fmla="*/ 1645 h 19998"/>
                <a:gd name="connsiteX393" fmla="*/ 9902 w 19998"/>
                <a:gd name="connsiteY393" fmla="*/ 1628 h 19998"/>
                <a:gd name="connsiteX394" fmla="*/ 9902 w 19998"/>
                <a:gd name="connsiteY394" fmla="*/ 1607 h 19998"/>
                <a:gd name="connsiteX395" fmla="*/ 9843 w 19998"/>
                <a:gd name="connsiteY395" fmla="*/ 1542 h 19998"/>
                <a:gd name="connsiteX396" fmla="*/ 9886 w 19998"/>
                <a:gd name="connsiteY396" fmla="*/ 1260 h 19998"/>
                <a:gd name="connsiteX397" fmla="*/ 9926 w 19998"/>
                <a:gd name="connsiteY397" fmla="*/ 1243 h 19998"/>
                <a:gd name="connsiteX398" fmla="*/ 9886 w 19998"/>
                <a:gd name="connsiteY398" fmla="*/ 815 h 19998"/>
                <a:gd name="connsiteX399" fmla="*/ 9902 w 19998"/>
                <a:gd name="connsiteY399" fmla="*/ 815 h 19998"/>
                <a:gd name="connsiteX400" fmla="*/ 9886 w 19998"/>
                <a:gd name="connsiteY400" fmla="*/ 484 h 19998"/>
                <a:gd name="connsiteX401" fmla="*/ 10645 w 19998"/>
                <a:gd name="connsiteY401" fmla="*/ 186 h 19998"/>
                <a:gd name="connsiteX402" fmla="*/ 11307 w 19998"/>
                <a:gd name="connsiteY402" fmla="*/ 0 h 19998"/>
                <a:gd name="connsiteX403" fmla="*/ 11431 w 19998"/>
                <a:gd name="connsiteY403" fmla="*/ 324 h 19998"/>
                <a:gd name="connsiteX404" fmla="*/ 11431 w 19998"/>
                <a:gd name="connsiteY404" fmla="*/ 630 h 19998"/>
                <a:gd name="connsiteX405" fmla="*/ 11577 w 19998"/>
                <a:gd name="connsiteY405" fmla="*/ 630 h 19998"/>
                <a:gd name="connsiteX406" fmla="*/ 11700 w 19998"/>
                <a:gd name="connsiteY406" fmla="*/ 832 h 19998"/>
                <a:gd name="connsiteX407" fmla="*/ 11822 w 19998"/>
                <a:gd name="connsiteY407" fmla="*/ 895 h 19998"/>
                <a:gd name="connsiteX408" fmla="*/ 12158 w 19998"/>
                <a:gd name="connsiteY408" fmla="*/ 670 h 19998"/>
                <a:gd name="connsiteX409" fmla="*/ 12279 w 19998"/>
                <a:gd name="connsiteY409" fmla="*/ 792 h 19998"/>
                <a:gd name="connsiteX410" fmla="*/ 12255 w 19998"/>
                <a:gd name="connsiteY410" fmla="*/ 815 h 19998"/>
                <a:gd name="connsiteX411" fmla="*/ 12360 w 19998"/>
                <a:gd name="connsiteY411" fmla="*/ 895 h 19998"/>
                <a:gd name="connsiteX412" fmla="*/ 12360 w 19998"/>
                <a:gd name="connsiteY412" fmla="*/ 912 h 19998"/>
                <a:gd name="connsiteX413" fmla="*/ 12339 w 19998"/>
                <a:gd name="connsiteY413" fmla="*/ 935 h 19998"/>
                <a:gd name="connsiteX414" fmla="*/ 12548 w 19998"/>
                <a:gd name="connsiteY414" fmla="*/ 1342 h 19998"/>
                <a:gd name="connsiteX415" fmla="*/ 12753 w 19998"/>
                <a:gd name="connsiteY415" fmla="*/ 1260 h 19998"/>
                <a:gd name="connsiteX416" fmla="*/ 12729 w 19998"/>
                <a:gd name="connsiteY416" fmla="*/ 1363 h 19998"/>
                <a:gd name="connsiteX417" fmla="*/ 12834 w 19998"/>
                <a:gd name="connsiteY417" fmla="*/ 1323 h 19998"/>
                <a:gd name="connsiteX418" fmla="*/ 12853 w 19998"/>
                <a:gd name="connsiteY418" fmla="*/ 1342 h 19998"/>
                <a:gd name="connsiteX419" fmla="*/ 12901 w 19998"/>
                <a:gd name="connsiteY419" fmla="*/ 1342 h 19998"/>
                <a:gd name="connsiteX420" fmla="*/ 13039 w 19998"/>
                <a:gd name="connsiteY420" fmla="*/ 1769 h 19998"/>
                <a:gd name="connsiteX421" fmla="*/ 13039 w 19998"/>
                <a:gd name="connsiteY421" fmla="*/ 1751 h 19998"/>
                <a:gd name="connsiteX422" fmla="*/ 13065 w 19998"/>
                <a:gd name="connsiteY422" fmla="*/ 1751 h 19998"/>
                <a:gd name="connsiteX423" fmla="*/ 13082 w 19998"/>
                <a:gd name="connsiteY423" fmla="*/ 1671 h 19998"/>
                <a:gd name="connsiteX424" fmla="*/ 13186 w 19998"/>
                <a:gd name="connsiteY424" fmla="*/ 1645 h 19998"/>
                <a:gd name="connsiteX425" fmla="*/ 13203 w 19998"/>
                <a:gd name="connsiteY425" fmla="*/ 1671 h 19998"/>
                <a:gd name="connsiteX426" fmla="*/ 13203 w 19998"/>
                <a:gd name="connsiteY426" fmla="*/ 1645 h 19998"/>
                <a:gd name="connsiteX427" fmla="*/ 13267 w 19998"/>
                <a:gd name="connsiteY427" fmla="*/ 1645 h 19998"/>
                <a:gd name="connsiteX428" fmla="*/ 13267 w 19998"/>
                <a:gd name="connsiteY428" fmla="*/ 1671 h 19998"/>
                <a:gd name="connsiteX429" fmla="*/ 13308 w 19998"/>
                <a:gd name="connsiteY429" fmla="*/ 1687 h 19998"/>
                <a:gd name="connsiteX430" fmla="*/ 13308 w 19998"/>
                <a:gd name="connsiteY430" fmla="*/ 1711 h 19998"/>
                <a:gd name="connsiteX431" fmla="*/ 13515 w 19998"/>
                <a:gd name="connsiteY431" fmla="*/ 1628 h 19998"/>
                <a:gd name="connsiteX432" fmla="*/ 13598 w 19998"/>
                <a:gd name="connsiteY432" fmla="*/ 1751 h 19998"/>
                <a:gd name="connsiteX433" fmla="*/ 13660 w 19998"/>
                <a:gd name="connsiteY433" fmla="*/ 1769 h 19998"/>
                <a:gd name="connsiteX434" fmla="*/ 13660 w 19998"/>
                <a:gd name="connsiteY434" fmla="*/ 1833 h 19998"/>
                <a:gd name="connsiteX435" fmla="*/ 13677 w 19998"/>
                <a:gd name="connsiteY435" fmla="*/ 1833 h 19998"/>
                <a:gd name="connsiteX436" fmla="*/ 13677 w 19998"/>
                <a:gd name="connsiteY436" fmla="*/ 1849 h 19998"/>
                <a:gd name="connsiteX437" fmla="*/ 13725 w 19998"/>
                <a:gd name="connsiteY437" fmla="*/ 1849 h 19998"/>
                <a:gd name="connsiteX438" fmla="*/ 13703 w 19998"/>
                <a:gd name="connsiteY438" fmla="*/ 1833 h 19998"/>
                <a:gd name="connsiteX439" fmla="*/ 13725 w 19998"/>
                <a:gd name="connsiteY439" fmla="*/ 1791 h 19998"/>
                <a:gd name="connsiteX440" fmla="*/ 13808 w 19998"/>
                <a:gd name="connsiteY440" fmla="*/ 1873 h 19998"/>
                <a:gd name="connsiteX441" fmla="*/ 13725 w 19998"/>
                <a:gd name="connsiteY441" fmla="*/ 2155 h 19998"/>
                <a:gd name="connsiteX442" fmla="*/ 13725 w 19998"/>
                <a:gd name="connsiteY442" fmla="*/ 2138 h 19998"/>
                <a:gd name="connsiteX443" fmla="*/ 13784 w 19998"/>
                <a:gd name="connsiteY443" fmla="*/ 2155 h 19998"/>
                <a:gd name="connsiteX444" fmla="*/ 13825 w 19998"/>
                <a:gd name="connsiteY444" fmla="*/ 2301 h 19998"/>
                <a:gd name="connsiteX445" fmla="*/ 13703 w 19998"/>
                <a:gd name="connsiteY445" fmla="*/ 2420 h 19998"/>
                <a:gd name="connsiteX446" fmla="*/ 13741 w 19998"/>
                <a:gd name="connsiteY446" fmla="*/ 2463 h 19998"/>
                <a:gd name="connsiteX447" fmla="*/ 13703 w 19998"/>
                <a:gd name="connsiteY447" fmla="*/ 2503 h 19998"/>
                <a:gd name="connsiteX448" fmla="*/ 13784 w 19998"/>
                <a:gd name="connsiteY448" fmla="*/ 2519 h 19998"/>
                <a:gd name="connsiteX449" fmla="*/ 13784 w 19998"/>
                <a:gd name="connsiteY449" fmla="*/ 2540 h 19998"/>
                <a:gd name="connsiteX450" fmla="*/ 13849 w 19998"/>
                <a:gd name="connsiteY450" fmla="*/ 2540 h 19998"/>
                <a:gd name="connsiteX451" fmla="*/ 14280 w 19998"/>
                <a:gd name="connsiteY451" fmla="*/ 2540 h 19998"/>
                <a:gd name="connsiteX452" fmla="*/ 14527 w 19998"/>
                <a:gd name="connsiteY452" fmla="*/ 2437 h 19998"/>
                <a:gd name="connsiteX453" fmla="*/ 14527 w 19998"/>
                <a:gd name="connsiteY453" fmla="*/ 2218 h 19998"/>
                <a:gd name="connsiteX454" fmla="*/ 14715 w 19998"/>
                <a:gd name="connsiteY454" fmla="*/ 2051 h 19998"/>
                <a:gd name="connsiteX455" fmla="*/ 14815 w 19998"/>
                <a:gd name="connsiteY455" fmla="*/ 2115 h 19998"/>
                <a:gd name="connsiteX456" fmla="*/ 14775 w 19998"/>
                <a:gd name="connsiteY456" fmla="*/ 2138 h 19998"/>
                <a:gd name="connsiteX457" fmla="*/ 14796 w 19998"/>
                <a:gd name="connsiteY457" fmla="*/ 2218 h 19998"/>
                <a:gd name="connsiteX458" fmla="*/ 14756 w 19998"/>
                <a:gd name="connsiteY458" fmla="*/ 2195 h 19998"/>
                <a:gd name="connsiteX459" fmla="*/ 14732 w 19998"/>
                <a:gd name="connsiteY459" fmla="*/ 2218 h 19998"/>
                <a:gd name="connsiteX460" fmla="*/ 14756 w 19998"/>
                <a:gd name="connsiteY460" fmla="*/ 2237 h 19998"/>
                <a:gd name="connsiteX461" fmla="*/ 14732 w 19998"/>
                <a:gd name="connsiteY461" fmla="*/ 2275 h 19998"/>
                <a:gd name="connsiteX462" fmla="*/ 14715 w 19998"/>
                <a:gd name="connsiteY462" fmla="*/ 2275 h 19998"/>
                <a:gd name="connsiteX463" fmla="*/ 14756 w 19998"/>
                <a:gd name="connsiteY463" fmla="*/ 2341 h 19998"/>
                <a:gd name="connsiteX464" fmla="*/ 14675 w 19998"/>
                <a:gd name="connsiteY464" fmla="*/ 2519 h 19998"/>
                <a:gd name="connsiteX465" fmla="*/ 14815 w 19998"/>
                <a:gd name="connsiteY465" fmla="*/ 2622 h 19998"/>
                <a:gd name="connsiteX466" fmla="*/ 14796 w 19998"/>
                <a:gd name="connsiteY466" fmla="*/ 2904 h 19998"/>
                <a:gd name="connsiteX467" fmla="*/ 14918 w 19998"/>
                <a:gd name="connsiteY467" fmla="*/ 2904 h 19998"/>
                <a:gd name="connsiteX468" fmla="*/ 14918 w 19998"/>
                <a:gd name="connsiteY468" fmla="*/ 2867 h 19998"/>
                <a:gd name="connsiteX469" fmla="*/ 15001 w 19998"/>
                <a:gd name="connsiteY469" fmla="*/ 2888 h 19998"/>
                <a:gd name="connsiteX470" fmla="*/ 15230 w 19998"/>
                <a:gd name="connsiteY470" fmla="*/ 3074 h 19998"/>
                <a:gd name="connsiteX471" fmla="*/ 15249 w 19998"/>
                <a:gd name="connsiteY471" fmla="*/ 3050 h 19998"/>
                <a:gd name="connsiteX472" fmla="*/ 15249 w 19998"/>
                <a:gd name="connsiteY472" fmla="*/ 3114 h 19998"/>
                <a:gd name="connsiteX473" fmla="*/ 15330 w 19998"/>
                <a:gd name="connsiteY473" fmla="*/ 3114 h 19998"/>
                <a:gd name="connsiteX474" fmla="*/ 15418 w 19998"/>
                <a:gd name="connsiteY474" fmla="*/ 3114 h 19998"/>
                <a:gd name="connsiteX475" fmla="*/ 15499 w 19998"/>
                <a:gd name="connsiteY475" fmla="*/ 3196 h 19998"/>
                <a:gd name="connsiteX476" fmla="*/ 15475 w 19998"/>
                <a:gd name="connsiteY476" fmla="*/ 3252 h 19998"/>
                <a:gd name="connsiteX477" fmla="*/ 15499 w 19998"/>
                <a:gd name="connsiteY477" fmla="*/ 3295 h 19998"/>
                <a:gd name="connsiteX478" fmla="*/ 15499 w 19998"/>
                <a:gd name="connsiteY478" fmla="*/ 3276 h 19998"/>
                <a:gd name="connsiteX479" fmla="*/ 15599 w 19998"/>
                <a:gd name="connsiteY479" fmla="*/ 3276 h 19998"/>
                <a:gd name="connsiteX480" fmla="*/ 15704 w 19998"/>
                <a:gd name="connsiteY480" fmla="*/ 3374 h 19998"/>
                <a:gd name="connsiteX481" fmla="*/ 15682 w 19998"/>
                <a:gd name="connsiteY481" fmla="*/ 3414 h 19998"/>
                <a:gd name="connsiteX482" fmla="*/ 15723 w 19998"/>
                <a:gd name="connsiteY482" fmla="*/ 3478 h 19998"/>
                <a:gd name="connsiteX483" fmla="*/ 15704 w 19998"/>
                <a:gd name="connsiteY483" fmla="*/ 3497 h 19998"/>
                <a:gd name="connsiteX484" fmla="*/ 15747 w 19998"/>
                <a:gd name="connsiteY484" fmla="*/ 3534 h 19998"/>
                <a:gd name="connsiteX485" fmla="*/ 15747 w 19998"/>
                <a:gd name="connsiteY485" fmla="*/ 3518 h 19998"/>
                <a:gd name="connsiteX486" fmla="*/ 15935 w 19998"/>
                <a:gd name="connsiteY486" fmla="*/ 3478 h 19998"/>
                <a:gd name="connsiteX487" fmla="*/ 15935 w 19998"/>
                <a:gd name="connsiteY487" fmla="*/ 3518 h 19998"/>
                <a:gd name="connsiteX488" fmla="*/ 15951 w 19998"/>
                <a:gd name="connsiteY488" fmla="*/ 3518 h 19998"/>
                <a:gd name="connsiteX489" fmla="*/ 15992 w 19998"/>
                <a:gd name="connsiteY489" fmla="*/ 3414 h 19998"/>
                <a:gd name="connsiteX490" fmla="*/ 16156 w 19998"/>
                <a:gd name="connsiteY490" fmla="*/ 3414 h 19998"/>
                <a:gd name="connsiteX491" fmla="*/ 16156 w 19998"/>
                <a:gd name="connsiteY491" fmla="*/ 3374 h 19998"/>
                <a:gd name="connsiteX492" fmla="*/ 16302 w 19998"/>
                <a:gd name="connsiteY492" fmla="*/ 3436 h 19998"/>
                <a:gd name="connsiteX493" fmla="*/ 16285 w 19998"/>
                <a:gd name="connsiteY493" fmla="*/ 3454 h 19998"/>
                <a:gd name="connsiteX494" fmla="*/ 16366 w 19998"/>
                <a:gd name="connsiteY494" fmla="*/ 3518 h 19998"/>
                <a:gd name="connsiteX495" fmla="*/ 16490 w 19998"/>
                <a:gd name="connsiteY495" fmla="*/ 3518 h 19998"/>
                <a:gd name="connsiteX496" fmla="*/ 16506 w 19998"/>
                <a:gd name="connsiteY496" fmla="*/ 3600 h 19998"/>
                <a:gd name="connsiteX497" fmla="*/ 16590 w 19998"/>
                <a:gd name="connsiteY497" fmla="*/ 3624 h 19998"/>
                <a:gd name="connsiteX498" fmla="*/ 16611 w 19998"/>
                <a:gd name="connsiteY498" fmla="*/ 3581 h 19998"/>
                <a:gd name="connsiteX499" fmla="*/ 16694 w 19998"/>
                <a:gd name="connsiteY499" fmla="*/ 3600 h 19998"/>
                <a:gd name="connsiteX500" fmla="*/ 16694 w 19998"/>
                <a:gd name="connsiteY500" fmla="*/ 3560 h 19998"/>
                <a:gd name="connsiteX501" fmla="*/ 16716 w 19998"/>
                <a:gd name="connsiteY501" fmla="*/ 3560 h 19998"/>
                <a:gd name="connsiteX502" fmla="*/ 16716 w 19998"/>
                <a:gd name="connsiteY502" fmla="*/ 3518 h 19998"/>
                <a:gd name="connsiteX503" fmla="*/ 16759 w 19998"/>
                <a:gd name="connsiteY503" fmla="*/ 3497 h 19998"/>
                <a:gd name="connsiteX504" fmla="*/ 16759 w 19998"/>
                <a:gd name="connsiteY504" fmla="*/ 3478 h 19998"/>
                <a:gd name="connsiteX505" fmla="*/ 16940 w 19998"/>
                <a:gd name="connsiteY505" fmla="*/ 3478 h 19998"/>
                <a:gd name="connsiteX506" fmla="*/ 17085 w 19998"/>
                <a:gd name="connsiteY506" fmla="*/ 3560 h 19998"/>
                <a:gd name="connsiteX507" fmla="*/ 17085 w 19998"/>
                <a:gd name="connsiteY507" fmla="*/ 3534 h 19998"/>
                <a:gd name="connsiteX508" fmla="*/ 17192 w 19998"/>
                <a:gd name="connsiteY508" fmla="*/ 3518 h 19998"/>
                <a:gd name="connsiteX509" fmla="*/ 17192 w 19998"/>
                <a:gd name="connsiteY509" fmla="*/ 3534 h 19998"/>
                <a:gd name="connsiteX510" fmla="*/ 17373 w 19998"/>
                <a:gd name="connsiteY510" fmla="*/ 3640 h 19998"/>
                <a:gd name="connsiteX511" fmla="*/ 17354 w 19998"/>
                <a:gd name="connsiteY511" fmla="*/ 3663 h 19998"/>
                <a:gd name="connsiteX512" fmla="*/ 17437 w 19998"/>
                <a:gd name="connsiteY512" fmla="*/ 3783 h 19998"/>
                <a:gd name="connsiteX513" fmla="*/ 17397 w 19998"/>
                <a:gd name="connsiteY513" fmla="*/ 3783 h 19998"/>
                <a:gd name="connsiteX514" fmla="*/ 17414 w 19998"/>
                <a:gd name="connsiteY514" fmla="*/ 3826 h 19998"/>
                <a:gd name="connsiteX515" fmla="*/ 17437 w 19998"/>
                <a:gd name="connsiteY515" fmla="*/ 3826 h 19998"/>
                <a:gd name="connsiteX516" fmla="*/ 17602 w 19998"/>
                <a:gd name="connsiteY516" fmla="*/ 4028 h 19998"/>
                <a:gd name="connsiteX517" fmla="*/ 17623 w 19998"/>
                <a:gd name="connsiteY517" fmla="*/ 4091 h 19998"/>
                <a:gd name="connsiteX518" fmla="*/ 17642 w 19998"/>
                <a:gd name="connsiteY518" fmla="*/ 4091 h 19998"/>
                <a:gd name="connsiteX519" fmla="*/ 17683 w 19998"/>
                <a:gd name="connsiteY519" fmla="*/ 4211 h 19998"/>
                <a:gd name="connsiteX520" fmla="*/ 17849 w 19998"/>
                <a:gd name="connsiteY520" fmla="*/ 4211 h 19998"/>
                <a:gd name="connsiteX521" fmla="*/ 17849 w 19998"/>
                <a:gd name="connsiteY521" fmla="*/ 4171 h 19998"/>
                <a:gd name="connsiteX522" fmla="*/ 17871 w 19998"/>
                <a:gd name="connsiteY522" fmla="*/ 4171 h 19998"/>
                <a:gd name="connsiteX523" fmla="*/ 17830 w 19998"/>
                <a:gd name="connsiteY523" fmla="*/ 4091 h 19998"/>
                <a:gd name="connsiteX524" fmla="*/ 17871 w 19998"/>
                <a:gd name="connsiteY524" fmla="*/ 4065 h 19998"/>
                <a:gd name="connsiteX525" fmla="*/ 17935 w 19998"/>
                <a:gd name="connsiteY525" fmla="*/ 4091 h 19998"/>
                <a:gd name="connsiteX526" fmla="*/ 17976 w 19998"/>
                <a:gd name="connsiteY526" fmla="*/ 4065 h 19998"/>
                <a:gd name="connsiteX527" fmla="*/ 18019 w 19998"/>
                <a:gd name="connsiteY527" fmla="*/ 4091 h 19998"/>
                <a:gd name="connsiteX528" fmla="*/ 18140 w 19998"/>
                <a:gd name="connsiteY528" fmla="*/ 4131 h 19998"/>
                <a:gd name="connsiteX529" fmla="*/ 18183 w 19998"/>
                <a:gd name="connsiteY529" fmla="*/ 4293 h 19998"/>
                <a:gd name="connsiteX530" fmla="*/ 18200 w 19998"/>
                <a:gd name="connsiteY530" fmla="*/ 4293 h 19998"/>
                <a:gd name="connsiteX531" fmla="*/ 18223 w 19998"/>
                <a:gd name="connsiteY531" fmla="*/ 4211 h 19998"/>
                <a:gd name="connsiteX532" fmla="*/ 18240 w 19998"/>
                <a:gd name="connsiteY532" fmla="*/ 4211 h 19998"/>
                <a:gd name="connsiteX533" fmla="*/ 18240 w 19998"/>
                <a:gd name="connsiteY533" fmla="*/ 4230 h 19998"/>
                <a:gd name="connsiteX534" fmla="*/ 18281 w 19998"/>
                <a:gd name="connsiteY534" fmla="*/ 4230 h 19998"/>
                <a:gd name="connsiteX535" fmla="*/ 18328 w 19998"/>
                <a:gd name="connsiteY535" fmla="*/ 4270 h 19998"/>
                <a:gd name="connsiteX536" fmla="*/ 18369 w 19998"/>
                <a:gd name="connsiteY536" fmla="*/ 4253 h 19998"/>
                <a:gd name="connsiteX537" fmla="*/ 18388 w 19998"/>
                <a:gd name="connsiteY537" fmla="*/ 4270 h 19998"/>
                <a:gd name="connsiteX538" fmla="*/ 18531 w 19998"/>
                <a:gd name="connsiteY538" fmla="*/ 4253 h 19998"/>
                <a:gd name="connsiteX539" fmla="*/ 18531 w 19998"/>
                <a:gd name="connsiteY539" fmla="*/ 4270 h 19998"/>
                <a:gd name="connsiteX540" fmla="*/ 18631 w 19998"/>
                <a:gd name="connsiteY540" fmla="*/ 4211 h 19998"/>
                <a:gd name="connsiteX541" fmla="*/ 18631 w 19998"/>
                <a:gd name="connsiteY541" fmla="*/ 4131 h 19998"/>
                <a:gd name="connsiteX542" fmla="*/ 18762 w 19998"/>
                <a:gd name="connsiteY542" fmla="*/ 4108 h 19998"/>
                <a:gd name="connsiteX543" fmla="*/ 18778 w 19998"/>
                <a:gd name="connsiteY543" fmla="*/ 4148 h 19998"/>
                <a:gd name="connsiteX544" fmla="*/ 18821 w 19998"/>
                <a:gd name="connsiteY544" fmla="*/ 4131 h 19998"/>
                <a:gd name="connsiteX545" fmla="*/ 18943 w 19998"/>
                <a:gd name="connsiteY545" fmla="*/ 4333 h 19998"/>
                <a:gd name="connsiteX546" fmla="*/ 19047 w 19998"/>
                <a:gd name="connsiteY546" fmla="*/ 4333 h 19998"/>
                <a:gd name="connsiteX547" fmla="*/ 19064 w 19998"/>
                <a:gd name="connsiteY547" fmla="*/ 4392 h 19998"/>
                <a:gd name="connsiteX548" fmla="*/ 19152 w 19998"/>
                <a:gd name="connsiteY548" fmla="*/ 4392 h 19998"/>
                <a:gd name="connsiteX549" fmla="*/ 19152 w 19998"/>
                <a:gd name="connsiteY549" fmla="*/ 4373 h 19998"/>
                <a:gd name="connsiteX550" fmla="*/ 19212 w 19998"/>
                <a:gd name="connsiteY550" fmla="*/ 4373 h 19998"/>
                <a:gd name="connsiteX551" fmla="*/ 19212 w 19998"/>
                <a:gd name="connsiteY551" fmla="*/ 4392 h 19998"/>
                <a:gd name="connsiteX552" fmla="*/ 19317 w 19998"/>
                <a:gd name="connsiteY552" fmla="*/ 4333 h 19998"/>
                <a:gd name="connsiteX553" fmla="*/ 19417 w 19998"/>
                <a:gd name="connsiteY553" fmla="*/ 4392 h 19998"/>
                <a:gd name="connsiteX554" fmla="*/ 19443 w 19998"/>
                <a:gd name="connsiteY554" fmla="*/ 4373 h 19998"/>
                <a:gd name="connsiteX555" fmla="*/ 19500 w 19998"/>
                <a:gd name="connsiteY555" fmla="*/ 4373 h 19998"/>
                <a:gd name="connsiteX556" fmla="*/ 19521 w 19998"/>
                <a:gd name="connsiteY556" fmla="*/ 4352 h 19998"/>
                <a:gd name="connsiteX557" fmla="*/ 19998 w 19998"/>
                <a:gd name="connsiteY557" fmla="*/ 4512 h 19998"/>
                <a:gd name="connsiteX558" fmla="*/ 19750 w 19998"/>
                <a:gd name="connsiteY558" fmla="*/ 4939 h 19998"/>
                <a:gd name="connsiteX559" fmla="*/ 19712 w 19998"/>
                <a:gd name="connsiteY559" fmla="*/ 4939 h 19998"/>
                <a:gd name="connsiteX560" fmla="*/ 19686 w 19998"/>
                <a:gd name="connsiteY560" fmla="*/ 5003 h 19998"/>
                <a:gd name="connsiteX561" fmla="*/ 19645 w 19998"/>
                <a:gd name="connsiteY561" fmla="*/ 5003 h 19998"/>
                <a:gd name="connsiteX562" fmla="*/ 19131 w 19998"/>
                <a:gd name="connsiteY562" fmla="*/ 6512 h 19998"/>
                <a:gd name="connsiteX563" fmla="*/ 19236 w 19998"/>
                <a:gd name="connsiteY563" fmla="*/ 7750 h 19998"/>
                <a:gd name="connsiteX564" fmla="*/ 19212 w 19998"/>
                <a:gd name="connsiteY564" fmla="*/ 7750 h 19998"/>
                <a:gd name="connsiteX565" fmla="*/ 19090 w 19998"/>
                <a:gd name="connsiteY565" fmla="*/ 7870 h 19998"/>
                <a:gd name="connsiteX566" fmla="*/ 19152 w 19998"/>
                <a:gd name="connsiteY566" fmla="*/ 7853 h 19998"/>
                <a:gd name="connsiteX567" fmla="*/ 19064 w 19998"/>
                <a:gd name="connsiteY567" fmla="*/ 7973 h 19998"/>
                <a:gd name="connsiteX568" fmla="*/ 18983 w 19998"/>
                <a:gd name="connsiteY568" fmla="*/ 7973 h 19998"/>
                <a:gd name="connsiteX569" fmla="*/ 18714 w 19998"/>
                <a:gd name="connsiteY569" fmla="*/ 8135 h 19998"/>
                <a:gd name="connsiteX570" fmla="*/ 18695 w 19998"/>
                <a:gd name="connsiteY570" fmla="*/ 8093 h 19998"/>
                <a:gd name="connsiteX571" fmla="*/ 18614 w 19998"/>
                <a:gd name="connsiteY571" fmla="*/ 7997 h 19998"/>
                <a:gd name="connsiteX572" fmla="*/ 18304 w 19998"/>
                <a:gd name="connsiteY57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834 w 19998"/>
                <a:gd name="connsiteY416" fmla="*/ 1323 h 19998"/>
                <a:gd name="connsiteX417" fmla="*/ 12853 w 19998"/>
                <a:gd name="connsiteY417" fmla="*/ 1342 h 19998"/>
                <a:gd name="connsiteX418" fmla="*/ 12901 w 19998"/>
                <a:gd name="connsiteY418" fmla="*/ 1342 h 19998"/>
                <a:gd name="connsiteX419" fmla="*/ 13039 w 19998"/>
                <a:gd name="connsiteY419" fmla="*/ 1769 h 19998"/>
                <a:gd name="connsiteX420" fmla="*/ 13039 w 19998"/>
                <a:gd name="connsiteY420" fmla="*/ 1751 h 19998"/>
                <a:gd name="connsiteX421" fmla="*/ 13065 w 19998"/>
                <a:gd name="connsiteY421" fmla="*/ 1751 h 19998"/>
                <a:gd name="connsiteX422" fmla="*/ 13082 w 19998"/>
                <a:gd name="connsiteY422" fmla="*/ 1671 h 19998"/>
                <a:gd name="connsiteX423" fmla="*/ 13186 w 19998"/>
                <a:gd name="connsiteY423" fmla="*/ 1645 h 19998"/>
                <a:gd name="connsiteX424" fmla="*/ 13203 w 19998"/>
                <a:gd name="connsiteY424" fmla="*/ 1671 h 19998"/>
                <a:gd name="connsiteX425" fmla="*/ 13203 w 19998"/>
                <a:gd name="connsiteY425" fmla="*/ 1645 h 19998"/>
                <a:gd name="connsiteX426" fmla="*/ 13267 w 19998"/>
                <a:gd name="connsiteY426" fmla="*/ 1645 h 19998"/>
                <a:gd name="connsiteX427" fmla="*/ 13267 w 19998"/>
                <a:gd name="connsiteY427" fmla="*/ 1671 h 19998"/>
                <a:gd name="connsiteX428" fmla="*/ 13308 w 19998"/>
                <a:gd name="connsiteY428" fmla="*/ 1687 h 19998"/>
                <a:gd name="connsiteX429" fmla="*/ 13308 w 19998"/>
                <a:gd name="connsiteY429" fmla="*/ 1711 h 19998"/>
                <a:gd name="connsiteX430" fmla="*/ 13515 w 19998"/>
                <a:gd name="connsiteY430" fmla="*/ 1628 h 19998"/>
                <a:gd name="connsiteX431" fmla="*/ 13598 w 19998"/>
                <a:gd name="connsiteY431" fmla="*/ 1751 h 19998"/>
                <a:gd name="connsiteX432" fmla="*/ 13660 w 19998"/>
                <a:gd name="connsiteY432" fmla="*/ 1769 h 19998"/>
                <a:gd name="connsiteX433" fmla="*/ 13660 w 19998"/>
                <a:gd name="connsiteY433" fmla="*/ 1833 h 19998"/>
                <a:gd name="connsiteX434" fmla="*/ 13677 w 19998"/>
                <a:gd name="connsiteY434" fmla="*/ 1833 h 19998"/>
                <a:gd name="connsiteX435" fmla="*/ 13677 w 19998"/>
                <a:gd name="connsiteY435" fmla="*/ 1849 h 19998"/>
                <a:gd name="connsiteX436" fmla="*/ 13725 w 19998"/>
                <a:gd name="connsiteY436" fmla="*/ 1849 h 19998"/>
                <a:gd name="connsiteX437" fmla="*/ 13703 w 19998"/>
                <a:gd name="connsiteY437" fmla="*/ 1833 h 19998"/>
                <a:gd name="connsiteX438" fmla="*/ 13725 w 19998"/>
                <a:gd name="connsiteY438" fmla="*/ 1791 h 19998"/>
                <a:gd name="connsiteX439" fmla="*/ 13808 w 19998"/>
                <a:gd name="connsiteY439" fmla="*/ 1873 h 19998"/>
                <a:gd name="connsiteX440" fmla="*/ 13725 w 19998"/>
                <a:gd name="connsiteY440" fmla="*/ 2155 h 19998"/>
                <a:gd name="connsiteX441" fmla="*/ 13725 w 19998"/>
                <a:gd name="connsiteY441" fmla="*/ 2138 h 19998"/>
                <a:gd name="connsiteX442" fmla="*/ 13784 w 19998"/>
                <a:gd name="connsiteY442" fmla="*/ 2155 h 19998"/>
                <a:gd name="connsiteX443" fmla="*/ 13825 w 19998"/>
                <a:gd name="connsiteY443" fmla="*/ 2301 h 19998"/>
                <a:gd name="connsiteX444" fmla="*/ 13703 w 19998"/>
                <a:gd name="connsiteY444" fmla="*/ 2420 h 19998"/>
                <a:gd name="connsiteX445" fmla="*/ 13741 w 19998"/>
                <a:gd name="connsiteY445" fmla="*/ 2463 h 19998"/>
                <a:gd name="connsiteX446" fmla="*/ 13703 w 19998"/>
                <a:gd name="connsiteY446" fmla="*/ 2503 h 19998"/>
                <a:gd name="connsiteX447" fmla="*/ 13784 w 19998"/>
                <a:gd name="connsiteY447" fmla="*/ 2519 h 19998"/>
                <a:gd name="connsiteX448" fmla="*/ 13784 w 19998"/>
                <a:gd name="connsiteY448" fmla="*/ 2540 h 19998"/>
                <a:gd name="connsiteX449" fmla="*/ 13849 w 19998"/>
                <a:gd name="connsiteY449" fmla="*/ 2540 h 19998"/>
                <a:gd name="connsiteX450" fmla="*/ 14280 w 19998"/>
                <a:gd name="connsiteY450" fmla="*/ 2540 h 19998"/>
                <a:gd name="connsiteX451" fmla="*/ 14527 w 19998"/>
                <a:gd name="connsiteY451" fmla="*/ 2437 h 19998"/>
                <a:gd name="connsiteX452" fmla="*/ 14527 w 19998"/>
                <a:gd name="connsiteY452" fmla="*/ 2218 h 19998"/>
                <a:gd name="connsiteX453" fmla="*/ 14715 w 19998"/>
                <a:gd name="connsiteY453" fmla="*/ 2051 h 19998"/>
                <a:gd name="connsiteX454" fmla="*/ 14815 w 19998"/>
                <a:gd name="connsiteY454" fmla="*/ 2115 h 19998"/>
                <a:gd name="connsiteX455" fmla="*/ 14775 w 19998"/>
                <a:gd name="connsiteY455" fmla="*/ 2138 h 19998"/>
                <a:gd name="connsiteX456" fmla="*/ 14796 w 19998"/>
                <a:gd name="connsiteY456" fmla="*/ 2218 h 19998"/>
                <a:gd name="connsiteX457" fmla="*/ 14756 w 19998"/>
                <a:gd name="connsiteY457" fmla="*/ 2195 h 19998"/>
                <a:gd name="connsiteX458" fmla="*/ 14732 w 19998"/>
                <a:gd name="connsiteY458" fmla="*/ 2218 h 19998"/>
                <a:gd name="connsiteX459" fmla="*/ 14756 w 19998"/>
                <a:gd name="connsiteY459" fmla="*/ 2237 h 19998"/>
                <a:gd name="connsiteX460" fmla="*/ 14732 w 19998"/>
                <a:gd name="connsiteY460" fmla="*/ 2275 h 19998"/>
                <a:gd name="connsiteX461" fmla="*/ 14715 w 19998"/>
                <a:gd name="connsiteY461" fmla="*/ 2275 h 19998"/>
                <a:gd name="connsiteX462" fmla="*/ 14756 w 19998"/>
                <a:gd name="connsiteY462" fmla="*/ 2341 h 19998"/>
                <a:gd name="connsiteX463" fmla="*/ 14675 w 19998"/>
                <a:gd name="connsiteY463" fmla="*/ 2519 h 19998"/>
                <a:gd name="connsiteX464" fmla="*/ 14815 w 19998"/>
                <a:gd name="connsiteY464" fmla="*/ 2622 h 19998"/>
                <a:gd name="connsiteX465" fmla="*/ 14796 w 19998"/>
                <a:gd name="connsiteY465" fmla="*/ 2904 h 19998"/>
                <a:gd name="connsiteX466" fmla="*/ 14918 w 19998"/>
                <a:gd name="connsiteY466" fmla="*/ 2904 h 19998"/>
                <a:gd name="connsiteX467" fmla="*/ 14918 w 19998"/>
                <a:gd name="connsiteY467" fmla="*/ 2867 h 19998"/>
                <a:gd name="connsiteX468" fmla="*/ 15001 w 19998"/>
                <a:gd name="connsiteY468" fmla="*/ 2888 h 19998"/>
                <a:gd name="connsiteX469" fmla="*/ 15230 w 19998"/>
                <a:gd name="connsiteY469" fmla="*/ 3074 h 19998"/>
                <a:gd name="connsiteX470" fmla="*/ 15249 w 19998"/>
                <a:gd name="connsiteY470" fmla="*/ 3050 h 19998"/>
                <a:gd name="connsiteX471" fmla="*/ 15249 w 19998"/>
                <a:gd name="connsiteY471" fmla="*/ 3114 h 19998"/>
                <a:gd name="connsiteX472" fmla="*/ 15330 w 19998"/>
                <a:gd name="connsiteY472" fmla="*/ 3114 h 19998"/>
                <a:gd name="connsiteX473" fmla="*/ 15418 w 19998"/>
                <a:gd name="connsiteY473" fmla="*/ 3114 h 19998"/>
                <a:gd name="connsiteX474" fmla="*/ 15499 w 19998"/>
                <a:gd name="connsiteY474" fmla="*/ 3196 h 19998"/>
                <a:gd name="connsiteX475" fmla="*/ 15475 w 19998"/>
                <a:gd name="connsiteY475" fmla="*/ 3252 h 19998"/>
                <a:gd name="connsiteX476" fmla="*/ 15499 w 19998"/>
                <a:gd name="connsiteY476" fmla="*/ 3295 h 19998"/>
                <a:gd name="connsiteX477" fmla="*/ 15499 w 19998"/>
                <a:gd name="connsiteY477" fmla="*/ 3276 h 19998"/>
                <a:gd name="connsiteX478" fmla="*/ 15599 w 19998"/>
                <a:gd name="connsiteY478" fmla="*/ 3276 h 19998"/>
                <a:gd name="connsiteX479" fmla="*/ 15704 w 19998"/>
                <a:gd name="connsiteY479" fmla="*/ 3374 h 19998"/>
                <a:gd name="connsiteX480" fmla="*/ 15682 w 19998"/>
                <a:gd name="connsiteY480" fmla="*/ 3414 h 19998"/>
                <a:gd name="connsiteX481" fmla="*/ 15723 w 19998"/>
                <a:gd name="connsiteY481" fmla="*/ 3478 h 19998"/>
                <a:gd name="connsiteX482" fmla="*/ 15704 w 19998"/>
                <a:gd name="connsiteY482" fmla="*/ 3497 h 19998"/>
                <a:gd name="connsiteX483" fmla="*/ 15747 w 19998"/>
                <a:gd name="connsiteY483" fmla="*/ 3534 h 19998"/>
                <a:gd name="connsiteX484" fmla="*/ 15747 w 19998"/>
                <a:gd name="connsiteY484" fmla="*/ 3518 h 19998"/>
                <a:gd name="connsiteX485" fmla="*/ 15935 w 19998"/>
                <a:gd name="connsiteY485" fmla="*/ 3478 h 19998"/>
                <a:gd name="connsiteX486" fmla="*/ 15935 w 19998"/>
                <a:gd name="connsiteY486" fmla="*/ 3518 h 19998"/>
                <a:gd name="connsiteX487" fmla="*/ 15951 w 19998"/>
                <a:gd name="connsiteY487" fmla="*/ 3518 h 19998"/>
                <a:gd name="connsiteX488" fmla="*/ 15992 w 19998"/>
                <a:gd name="connsiteY488" fmla="*/ 3414 h 19998"/>
                <a:gd name="connsiteX489" fmla="*/ 16156 w 19998"/>
                <a:gd name="connsiteY489" fmla="*/ 3414 h 19998"/>
                <a:gd name="connsiteX490" fmla="*/ 16156 w 19998"/>
                <a:gd name="connsiteY490" fmla="*/ 3374 h 19998"/>
                <a:gd name="connsiteX491" fmla="*/ 16302 w 19998"/>
                <a:gd name="connsiteY491" fmla="*/ 3436 h 19998"/>
                <a:gd name="connsiteX492" fmla="*/ 16285 w 19998"/>
                <a:gd name="connsiteY492" fmla="*/ 3454 h 19998"/>
                <a:gd name="connsiteX493" fmla="*/ 16366 w 19998"/>
                <a:gd name="connsiteY493" fmla="*/ 3518 h 19998"/>
                <a:gd name="connsiteX494" fmla="*/ 16490 w 19998"/>
                <a:gd name="connsiteY494" fmla="*/ 3518 h 19998"/>
                <a:gd name="connsiteX495" fmla="*/ 16506 w 19998"/>
                <a:gd name="connsiteY495" fmla="*/ 3600 h 19998"/>
                <a:gd name="connsiteX496" fmla="*/ 16590 w 19998"/>
                <a:gd name="connsiteY496" fmla="*/ 3624 h 19998"/>
                <a:gd name="connsiteX497" fmla="*/ 16611 w 19998"/>
                <a:gd name="connsiteY497" fmla="*/ 3581 h 19998"/>
                <a:gd name="connsiteX498" fmla="*/ 16694 w 19998"/>
                <a:gd name="connsiteY498" fmla="*/ 3600 h 19998"/>
                <a:gd name="connsiteX499" fmla="*/ 16694 w 19998"/>
                <a:gd name="connsiteY499" fmla="*/ 3560 h 19998"/>
                <a:gd name="connsiteX500" fmla="*/ 16716 w 19998"/>
                <a:gd name="connsiteY500" fmla="*/ 3560 h 19998"/>
                <a:gd name="connsiteX501" fmla="*/ 16716 w 19998"/>
                <a:gd name="connsiteY501" fmla="*/ 3518 h 19998"/>
                <a:gd name="connsiteX502" fmla="*/ 16759 w 19998"/>
                <a:gd name="connsiteY502" fmla="*/ 3497 h 19998"/>
                <a:gd name="connsiteX503" fmla="*/ 16759 w 19998"/>
                <a:gd name="connsiteY503" fmla="*/ 3478 h 19998"/>
                <a:gd name="connsiteX504" fmla="*/ 16940 w 19998"/>
                <a:gd name="connsiteY504" fmla="*/ 3478 h 19998"/>
                <a:gd name="connsiteX505" fmla="*/ 17085 w 19998"/>
                <a:gd name="connsiteY505" fmla="*/ 3560 h 19998"/>
                <a:gd name="connsiteX506" fmla="*/ 17085 w 19998"/>
                <a:gd name="connsiteY506" fmla="*/ 3534 h 19998"/>
                <a:gd name="connsiteX507" fmla="*/ 17192 w 19998"/>
                <a:gd name="connsiteY507" fmla="*/ 3518 h 19998"/>
                <a:gd name="connsiteX508" fmla="*/ 17192 w 19998"/>
                <a:gd name="connsiteY508" fmla="*/ 3534 h 19998"/>
                <a:gd name="connsiteX509" fmla="*/ 17373 w 19998"/>
                <a:gd name="connsiteY509" fmla="*/ 3640 h 19998"/>
                <a:gd name="connsiteX510" fmla="*/ 17354 w 19998"/>
                <a:gd name="connsiteY510" fmla="*/ 3663 h 19998"/>
                <a:gd name="connsiteX511" fmla="*/ 17437 w 19998"/>
                <a:gd name="connsiteY511" fmla="*/ 3783 h 19998"/>
                <a:gd name="connsiteX512" fmla="*/ 17397 w 19998"/>
                <a:gd name="connsiteY512" fmla="*/ 3783 h 19998"/>
                <a:gd name="connsiteX513" fmla="*/ 17414 w 19998"/>
                <a:gd name="connsiteY513" fmla="*/ 3826 h 19998"/>
                <a:gd name="connsiteX514" fmla="*/ 17437 w 19998"/>
                <a:gd name="connsiteY514" fmla="*/ 3826 h 19998"/>
                <a:gd name="connsiteX515" fmla="*/ 17602 w 19998"/>
                <a:gd name="connsiteY515" fmla="*/ 4028 h 19998"/>
                <a:gd name="connsiteX516" fmla="*/ 17623 w 19998"/>
                <a:gd name="connsiteY516" fmla="*/ 4091 h 19998"/>
                <a:gd name="connsiteX517" fmla="*/ 17642 w 19998"/>
                <a:gd name="connsiteY517" fmla="*/ 4091 h 19998"/>
                <a:gd name="connsiteX518" fmla="*/ 17683 w 19998"/>
                <a:gd name="connsiteY518" fmla="*/ 4211 h 19998"/>
                <a:gd name="connsiteX519" fmla="*/ 17849 w 19998"/>
                <a:gd name="connsiteY519" fmla="*/ 4211 h 19998"/>
                <a:gd name="connsiteX520" fmla="*/ 17849 w 19998"/>
                <a:gd name="connsiteY520" fmla="*/ 4171 h 19998"/>
                <a:gd name="connsiteX521" fmla="*/ 17871 w 19998"/>
                <a:gd name="connsiteY521" fmla="*/ 4171 h 19998"/>
                <a:gd name="connsiteX522" fmla="*/ 17830 w 19998"/>
                <a:gd name="connsiteY522" fmla="*/ 4091 h 19998"/>
                <a:gd name="connsiteX523" fmla="*/ 17871 w 19998"/>
                <a:gd name="connsiteY523" fmla="*/ 4065 h 19998"/>
                <a:gd name="connsiteX524" fmla="*/ 17935 w 19998"/>
                <a:gd name="connsiteY524" fmla="*/ 4091 h 19998"/>
                <a:gd name="connsiteX525" fmla="*/ 17976 w 19998"/>
                <a:gd name="connsiteY525" fmla="*/ 4065 h 19998"/>
                <a:gd name="connsiteX526" fmla="*/ 18019 w 19998"/>
                <a:gd name="connsiteY526" fmla="*/ 4091 h 19998"/>
                <a:gd name="connsiteX527" fmla="*/ 18140 w 19998"/>
                <a:gd name="connsiteY527" fmla="*/ 4131 h 19998"/>
                <a:gd name="connsiteX528" fmla="*/ 18183 w 19998"/>
                <a:gd name="connsiteY528" fmla="*/ 4293 h 19998"/>
                <a:gd name="connsiteX529" fmla="*/ 18200 w 19998"/>
                <a:gd name="connsiteY529" fmla="*/ 4293 h 19998"/>
                <a:gd name="connsiteX530" fmla="*/ 18223 w 19998"/>
                <a:gd name="connsiteY530" fmla="*/ 4211 h 19998"/>
                <a:gd name="connsiteX531" fmla="*/ 18240 w 19998"/>
                <a:gd name="connsiteY531" fmla="*/ 4211 h 19998"/>
                <a:gd name="connsiteX532" fmla="*/ 18240 w 19998"/>
                <a:gd name="connsiteY532" fmla="*/ 4230 h 19998"/>
                <a:gd name="connsiteX533" fmla="*/ 18281 w 19998"/>
                <a:gd name="connsiteY533" fmla="*/ 4230 h 19998"/>
                <a:gd name="connsiteX534" fmla="*/ 18328 w 19998"/>
                <a:gd name="connsiteY534" fmla="*/ 4270 h 19998"/>
                <a:gd name="connsiteX535" fmla="*/ 18369 w 19998"/>
                <a:gd name="connsiteY535" fmla="*/ 4253 h 19998"/>
                <a:gd name="connsiteX536" fmla="*/ 18388 w 19998"/>
                <a:gd name="connsiteY536" fmla="*/ 4270 h 19998"/>
                <a:gd name="connsiteX537" fmla="*/ 18531 w 19998"/>
                <a:gd name="connsiteY537" fmla="*/ 4253 h 19998"/>
                <a:gd name="connsiteX538" fmla="*/ 18531 w 19998"/>
                <a:gd name="connsiteY538" fmla="*/ 4270 h 19998"/>
                <a:gd name="connsiteX539" fmla="*/ 18631 w 19998"/>
                <a:gd name="connsiteY539" fmla="*/ 4211 h 19998"/>
                <a:gd name="connsiteX540" fmla="*/ 18631 w 19998"/>
                <a:gd name="connsiteY540" fmla="*/ 4131 h 19998"/>
                <a:gd name="connsiteX541" fmla="*/ 18762 w 19998"/>
                <a:gd name="connsiteY541" fmla="*/ 4108 h 19998"/>
                <a:gd name="connsiteX542" fmla="*/ 18778 w 19998"/>
                <a:gd name="connsiteY542" fmla="*/ 4148 h 19998"/>
                <a:gd name="connsiteX543" fmla="*/ 18821 w 19998"/>
                <a:gd name="connsiteY543" fmla="*/ 4131 h 19998"/>
                <a:gd name="connsiteX544" fmla="*/ 18943 w 19998"/>
                <a:gd name="connsiteY544" fmla="*/ 4333 h 19998"/>
                <a:gd name="connsiteX545" fmla="*/ 19047 w 19998"/>
                <a:gd name="connsiteY545" fmla="*/ 4333 h 19998"/>
                <a:gd name="connsiteX546" fmla="*/ 19064 w 19998"/>
                <a:gd name="connsiteY546" fmla="*/ 4392 h 19998"/>
                <a:gd name="connsiteX547" fmla="*/ 19152 w 19998"/>
                <a:gd name="connsiteY547" fmla="*/ 4392 h 19998"/>
                <a:gd name="connsiteX548" fmla="*/ 19152 w 19998"/>
                <a:gd name="connsiteY548" fmla="*/ 4373 h 19998"/>
                <a:gd name="connsiteX549" fmla="*/ 19212 w 19998"/>
                <a:gd name="connsiteY549" fmla="*/ 4373 h 19998"/>
                <a:gd name="connsiteX550" fmla="*/ 19212 w 19998"/>
                <a:gd name="connsiteY550" fmla="*/ 4392 h 19998"/>
                <a:gd name="connsiteX551" fmla="*/ 19317 w 19998"/>
                <a:gd name="connsiteY551" fmla="*/ 4333 h 19998"/>
                <a:gd name="connsiteX552" fmla="*/ 19417 w 19998"/>
                <a:gd name="connsiteY552" fmla="*/ 4392 h 19998"/>
                <a:gd name="connsiteX553" fmla="*/ 19443 w 19998"/>
                <a:gd name="connsiteY553" fmla="*/ 4373 h 19998"/>
                <a:gd name="connsiteX554" fmla="*/ 19500 w 19998"/>
                <a:gd name="connsiteY554" fmla="*/ 4373 h 19998"/>
                <a:gd name="connsiteX555" fmla="*/ 19521 w 19998"/>
                <a:gd name="connsiteY555" fmla="*/ 4352 h 19998"/>
                <a:gd name="connsiteX556" fmla="*/ 19998 w 19998"/>
                <a:gd name="connsiteY556" fmla="*/ 4512 h 19998"/>
                <a:gd name="connsiteX557" fmla="*/ 19750 w 19998"/>
                <a:gd name="connsiteY557" fmla="*/ 4939 h 19998"/>
                <a:gd name="connsiteX558" fmla="*/ 19712 w 19998"/>
                <a:gd name="connsiteY558" fmla="*/ 4939 h 19998"/>
                <a:gd name="connsiteX559" fmla="*/ 19686 w 19998"/>
                <a:gd name="connsiteY559" fmla="*/ 5003 h 19998"/>
                <a:gd name="connsiteX560" fmla="*/ 19645 w 19998"/>
                <a:gd name="connsiteY560" fmla="*/ 5003 h 19998"/>
                <a:gd name="connsiteX561" fmla="*/ 19131 w 19998"/>
                <a:gd name="connsiteY561" fmla="*/ 6512 h 19998"/>
                <a:gd name="connsiteX562" fmla="*/ 19236 w 19998"/>
                <a:gd name="connsiteY562" fmla="*/ 7750 h 19998"/>
                <a:gd name="connsiteX563" fmla="*/ 19212 w 19998"/>
                <a:gd name="connsiteY563" fmla="*/ 7750 h 19998"/>
                <a:gd name="connsiteX564" fmla="*/ 19090 w 19998"/>
                <a:gd name="connsiteY564" fmla="*/ 7870 h 19998"/>
                <a:gd name="connsiteX565" fmla="*/ 19152 w 19998"/>
                <a:gd name="connsiteY565" fmla="*/ 7853 h 19998"/>
                <a:gd name="connsiteX566" fmla="*/ 19064 w 19998"/>
                <a:gd name="connsiteY566" fmla="*/ 7973 h 19998"/>
                <a:gd name="connsiteX567" fmla="*/ 18983 w 19998"/>
                <a:gd name="connsiteY567" fmla="*/ 7973 h 19998"/>
                <a:gd name="connsiteX568" fmla="*/ 18714 w 19998"/>
                <a:gd name="connsiteY568" fmla="*/ 8135 h 19998"/>
                <a:gd name="connsiteX569" fmla="*/ 18695 w 19998"/>
                <a:gd name="connsiteY569" fmla="*/ 8093 h 19998"/>
                <a:gd name="connsiteX570" fmla="*/ 18614 w 19998"/>
                <a:gd name="connsiteY570" fmla="*/ 7997 h 19998"/>
                <a:gd name="connsiteX571" fmla="*/ 18304 w 19998"/>
                <a:gd name="connsiteY57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834 w 19998"/>
                <a:gd name="connsiteY416" fmla="*/ 1323 h 19998"/>
                <a:gd name="connsiteX417" fmla="*/ 12853 w 19998"/>
                <a:gd name="connsiteY417" fmla="*/ 1342 h 19998"/>
                <a:gd name="connsiteX418" fmla="*/ 12901 w 19998"/>
                <a:gd name="connsiteY418" fmla="*/ 1342 h 19998"/>
                <a:gd name="connsiteX419" fmla="*/ 13039 w 19998"/>
                <a:gd name="connsiteY419" fmla="*/ 1769 h 19998"/>
                <a:gd name="connsiteX420" fmla="*/ 13039 w 19998"/>
                <a:gd name="connsiteY420" fmla="*/ 1751 h 19998"/>
                <a:gd name="connsiteX421" fmla="*/ 13065 w 19998"/>
                <a:gd name="connsiteY421" fmla="*/ 1751 h 19998"/>
                <a:gd name="connsiteX422" fmla="*/ 13082 w 19998"/>
                <a:gd name="connsiteY422" fmla="*/ 1671 h 19998"/>
                <a:gd name="connsiteX423" fmla="*/ 13186 w 19998"/>
                <a:gd name="connsiteY423" fmla="*/ 1645 h 19998"/>
                <a:gd name="connsiteX424" fmla="*/ 13203 w 19998"/>
                <a:gd name="connsiteY424" fmla="*/ 1671 h 19998"/>
                <a:gd name="connsiteX425" fmla="*/ 13203 w 19998"/>
                <a:gd name="connsiteY425" fmla="*/ 1645 h 19998"/>
                <a:gd name="connsiteX426" fmla="*/ 13267 w 19998"/>
                <a:gd name="connsiteY426" fmla="*/ 1645 h 19998"/>
                <a:gd name="connsiteX427" fmla="*/ 13267 w 19998"/>
                <a:gd name="connsiteY427" fmla="*/ 1671 h 19998"/>
                <a:gd name="connsiteX428" fmla="*/ 13308 w 19998"/>
                <a:gd name="connsiteY428" fmla="*/ 1687 h 19998"/>
                <a:gd name="connsiteX429" fmla="*/ 13308 w 19998"/>
                <a:gd name="connsiteY429" fmla="*/ 1711 h 19998"/>
                <a:gd name="connsiteX430" fmla="*/ 13515 w 19998"/>
                <a:gd name="connsiteY430" fmla="*/ 1628 h 19998"/>
                <a:gd name="connsiteX431" fmla="*/ 13598 w 19998"/>
                <a:gd name="connsiteY431" fmla="*/ 1751 h 19998"/>
                <a:gd name="connsiteX432" fmla="*/ 13660 w 19998"/>
                <a:gd name="connsiteY432" fmla="*/ 1769 h 19998"/>
                <a:gd name="connsiteX433" fmla="*/ 13660 w 19998"/>
                <a:gd name="connsiteY433" fmla="*/ 1833 h 19998"/>
                <a:gd name="connsiteX434" fmla="*/ 13677 w 19998"/>
                <a:gd name="connsiteY434" fmla="*/ 1833 h 19998"/>
                <a:gd name="connsiteX435" fmla="*/ 13677 w 19998"/>
                <a:gd name="connsiteY435" fmla="*/ 1849 h 19998"/>
                <a:gd name="connsiteX436" fmla="*/ 13725 w 19998"/>
                <a:gd name="connsiteY436" fmla="*/ 1849 h 19998"/>
                <a:gd name="connsiteX437" fmla="*/ 13703 w 19998"/>
                <a:gd name="connsiteY437" fmla="*/ 1833 h 19998"/>
                <a:gd name="connsiteX438" fmla="*/ 13725 w 19998"/>
                <a:gd name="connsiteY438" fmla="*/ 1791 h 19998"/>
                <a:gd name="connsiteX439" fmla="*/ 13808 w 19998"/>
                <a:gd name="connsiteY439" fmla="*/ 1873 h 19998"/>
                <a:gd name="connsiteX440" fmla="*/ 13725 w 19998"/>
                <a:gd name="connsiteY440" fmla="*/ 2155 h 19998"/>
                <a:gd name="connsiteX441" fmla="*/ 13725 w 19998"/>
                <a:gd name="connsiteY441" fmla="*/ 2138 h 19998"/>
                <a:gd name="connsiteX442" fmla="*/ 13784 w 19998"/>
                <a:gd name="connsiteY442" fmla="*/ 2155 h 19998"/>
                <a:gd name="connsiteX443" fmla="*/ 13825 w 19998"/>
                <a:gd name="connsiteY443" fmla="*/ 2301 h 19998"/>
                <a:gd name="connsiteX444" fmla="*/ 13703 w 19998"/>
                <a:gd name="connsiteY444" fmla="*/ 2420 h 19998"/>
                <a:gd name="connsiteX445" fmla="*/ 13741 w 19998"/>
                <a:gd name="connsiteY445" fmla="*/ 2463 h 19998"/>
                <a:gd name="connsiteX446" fmla="*/ 13703 w 19998"/>
                <a:gd name="connsiteY446" fmla="*/ 2503 h 19998"/>
                <a:gd name="connsiteX447" fmla="*/ 13784 w 19998"/>
                <a:gd name="connsiteY447" fmla="*/ 2519 h 19998"/>
                <a:gd name="connsiteX448" fmla="*/ 13784 w 19998"/>
                <a:gd name="connsiteY448" fmla="*/ 2540 h 19998"/>
                <a:gd name="connsiteX449" fmla="*/ 13849 w 19998"/>
                <a:gd name="connsiteY449" fmla="*/ 2540 h 19998"/>
                <a:gd name="connsiteX450" fmla="*/ 14280 w 19998"/>
                <a:gd name="connsiteY450" fmla="*/ 2540 h 19998"/>
                <a:gd name="connsiteX451" fmla="*/ 14527 w 19998"/>
                <a:gd name="connsiteY451" fmla="*/ 2437 h 19998"/>
                <a:gd name="connsiteX452" fmla="*/ 14527 w 19998"/>
                <a:gd name="connsiteY452" fmla="*/ 2218 h 19998"/>
                <a:gd name="connsiteX453" fmla="*/ 14715 w 19998"/>
                <a:gd name="connsiteY453" fmla="*/ 2051 h 19998"/>
                <a:gd name="connsiteX454" fmla="*/ 14815 w 19998"/>
                <a:gd name="connsiteY454" fmla="*/ 2115 h 19998"/>
                <a:gd name="connsiteX455" fmla="*/ 14775 w 19998"/>
                <a:gd name="connsiteY455" fmla="*/ 2138 h 19998"/>
                <a:gd name="connsiteX456" fmla="*/ 14796 w 19998"/>
                <a:gd name="connsiteY456" fmla="*/ 2218 h 19998"/>
                <a:gd name="connsiteX457" fmla="*/ 14756 w 19998"/>
                <a:gd name="connsiteY457" fmla="*/ 2195 h 19998"/>
                <a:gd name="connsiteX458" fmla="*/ 14732 w 19998"/>
                <a:gd name="connsiteY458" fmla="*/ 2218 h 19998"/>
                <a:gd name="connsiteX459" fmla="*/ 14756 w 19998"/>
                <a:gd name="connsiteY459" fmla="*/ 2237 h 19998"/>
                <a:gd name="connsiteX460" fmla="*/ 14732 w 19998"/>
                <a:gd name="connsiteY460" fmla="*/ 2275 h 19998"/>
                <a:gd name="connsiteX461" fmla="*/ 14756 w 19998"/>
                <a:gd name="connsiteY461" fmla="*/ 2341 h 19998"/>
                <a:gd name="connsiteX462" fmla="*/ 14675 w 19998"/>
                <a:gd name="connsiteY462" fmla="*/ 2519 h 19998"/>
                <a:gd name="connsiteX463" fmla="*/ 14815 w 19998"/>
                <a:gd name="connsiteY463" fmla="*/ 2622 h 19998"/>
                <a:gd name="connsiteX464" fmla="*/ 14796 w 19998"/>
                <a:gd name="connsiteY464" fmla="*/ 2904 h 19998"/>
                <a:gd name="connsiteX465" fmla="*/ 14918 w 19998"/>
                <a:gd name="connsiteY465" fmla="*/ 2904 h 19998"/>
                <a:gd name="connsiteX466" fmla="*/ 14918 w 19998"/>
                <a:gd name="connsiteY466" fmla="*/ 2867 h 19998"/>
                <a:gd name="connsiteX467" fmla="*/ 15001 w 19998"/>
                <a:gd name="connsiteY467" fmla="*/ 2888 h 19998"/>
                <a:gd name="connsiteX468" fmla="*/ 15230 w 19998"/>
                <a:gd name="connsiteY468" fmla="*/ 3074 h 19998"/>
                <a:gd name="connsiteX469" fmla="*/ 15249 w 19998"/>
                <a:gd name="connsiteY469" fmla="*/ 3050 h 19998"/>
                <a:gd name="connsiteX470" fmla="*/ 15249 w 19998"/>
                <a:gd name="connsiteY470" fmla="*/ 3114 h 19998"/>
                <a:gd name="connsiteX471" fmla="*/ 15330 w 19998"/>
                <a:gd name="connsiteY471" fmla="*/ 3114 h 19998"/>
                <a:gd name="connsiteX472" fmla="*/ 15418 w 19998"/>
                <a:gd name="connsiteY472" fmla="*/ 3114 h 19998"/>
                <a:gd name="connsiteX473" fmla="*/ 15499 w 19998"/>
                <a:gd name="connsiteY473" fmla="*/ 3196 h 19998"/>
                <a:gd name="connsiteX474" fmla="*/ 15475 w 19998"/>
                <a:gd name="connsiteY474" fmla="*/ 3252 h 19998"/>
                <a:gd name="connsiteX475" fmla="*/ 15499 w 19998"/>
                <a:gd name="connsiteY475" fmla="*/ 3295 h 19998"/>
                <a:gd name="connsiteX476" fmla="*/ 15499 w 19998"/>
                <a:gd name="connsiteY476" fmla="*/ 3276 h 19998"/>
                <a:gd name="connsiteX477" fmla="*/ 15599 w 19998"/>
                <a:gd name="connsiteY477" fmla="*/ 3276 h 19998"/>
                <a:gd name="connsiteX478" fmla="*/ 15704 w 19998"/>
                <a:gd name="connsiteY478" fmla="*/ 3374 h 19998"/>
                <a:gd name="connsiteX479" fmla="*/ 15682 w 19998"/>
                <a:gd name="connsiteY479" fmla="*/ 3414 h 19998"/>
                <a:gd name="connsiteX480" fmla="*/ 15723 w 19998"/>
                <a:gd name="connsiteY480" fmla="*/ 3478 h 19998"/>
                <a:gd name="connsiteX481" fmla="*/ 15704 w 19998"/>
                <a:gd name="connsiteY481" fmla="*/ 3497 h 19998"/>
                <a:gd name="connsiteX482" fmla="*/ 15747 w 19998"/>
                <a:gd name="connsiteY482" fmla="*/ 3534 h 19998"/>
                <a:gd name="connsiteX483" fmla="*/ 15747 w 19998"/>
                <a:gd name="connsiteY483" fmla="*/ 3518 h 19998"/>
                <a:gd name="connsiteX484" fmla="*/ 15935 w 19998"/>
                <a:gd name="connsiteY484" fmla="*/ 3478 h 19998"/>
                <a:gd name="connsiteX485" fmla="*/ 15935 w 19998"/>
                <a:gd name="connsiteY485" fmla="*/ 3518 h 19998"/>
                <a:gd name="connsiteX486" fmla="*/ 15951 w 19998"/>
                <a:gd name="connsiteY486" fmla="*/ 3518 h 19998"/>
                <a:gd name="connsiteX487" fmla="*/ 15992 w 19998"/>
                <a:gd name="connsiteY487" fmla="*/ 3414 h 19998"/>
                <a:gd name="connsiteX488" fmla="*/ 16156 w 19998"/>
                <a:gd name="connsiteY488" fmla="*/ 3414 h 19998"/>
                <a:gd name="connsiteX489" fmla="*/ 16156 w 19998"/>
                <a:gd name="connsiteY489" fmla="*/ 3374 h 19998"/>
                <a:gd name="connsiteX490" fmla="*/ 16302 w 19998"/>
                <a:gd name="connsiteY490" fmla="*/ 3436 h 19998"/>
                <a:gd name="connsiteX491" fmla="*/ 16285 w 19998"/>
                <a:gd name="connsiteY491" fmla="*/ 3454 h 19998"/>
                <a:gd name="connsiteX492" fmla="*/ 16366 w 19998"/>
                <a:gd name="connsiteY492" fmla="*/ 3518 h 19998"/>
                <a:gd name="connsiteX493" fmla="*/ 16490 w 19998"/>
                <a:gd name="connsiteY493" fmla="*/ 3518 h 19998"/>
                <a:gd name="connsiteX494" fmla="*/ 16506 w 19998"/>
                <a:gd name="connsiteY494" fmla="*/ 3600 h 19998"/>
                <a:gd name="connsiteX495" fmla="*/ 16590 w 19998"/>
                <a:gd name="connsiteY495" fmla="*/ 3624 h 19998"/>
                <a:gd name="connsiteX496" fmla="*/ 16611 w 19998"/>
                <a:gd name="connsiteY496" fmla="*/ 3581 h 19998"/>
                <a:gd name="connsiteX497" fmla="*/ 16694 w 19998"/>
                <a:gd name="connsiteY497" fmla="*/ 3600 h 19998"/>
                <a:gd name="connsiteX498" fmla="*/ 16694 w 19998"/>
                <a:gd name="connsiteY498" fmla="*/ 3560 h 19998"/>
                <a:gd name="connsiteX499" fmla="*/ 16716 w 19998"/>
                <a:gd name="connsiteY499" fmla="*/ 3560 h 19998"/>
                <a:gd name="connsiteX500" fmla="*/ 16716 w 19998"/>
                <a:gd name="connsiteY500" fmla="*/ 3518 h 19998"/>
                <a:gd name="connsiteX501" fmla="*/ 16759 w 19998"/>
                <a:gd name="connsiteY501" fmla="*/ 3497 h 19998"/>
                <a:gd name="connsiteX502" fmla="*/ 16759 w 19998"/>
                <a:gd name="connsiteY502" fmla="*/ 3478 h 19998"/>
                <a:gd name="connsiteX503" fmla="*/ 16940 w 19998"/>
                <a:gd name="connsiteY503" fmla="*/ 3478 h 19998"/>
                <a:gd name="connsiteX504" fmla="*/ 17085 w 19998"/>
                <a:gd name="connsiteY504" fmla="*/ 3560 h 19998"/>
                <a:gd name="connsiteX505" fmla="*/ 17085 w 19998"/>
                <a:gd name="connsiteY505" fmla="*/ 3534 h 19998"/>
                <a:gd name="connsiteX506" fmla="*/ 17192 w 19998"/>
                <a:gd name="connsiteY506" fmla="*/ 3518 h 19998"/>
                <a:gd name="connsiteX507" fmla="*/ 17192 w 19998"/>
                <a:gd name="connsiteY507" fmla="*/ 3534 h 19998"/>
                <a:gd name="connsiteX508" fmla="*/ 17373 w 19998"/>
                <a:gd name="connsiteY508" fmla="*/ 3640 h 19998"/>
                <a:gd name="connsiteX509" fmla="*/ 17354 w 19998"/>
                <a:gd name="connsiteY509" fmla="*/ 3663 h 19998"/>
                <a:gd name="connsiteX510" fmla="*/ 17437 w 19998"/>
                <a:gd name="connsiteY510" fmla="*/ 3783 h 19998"/>
                <a:gd name="connsiteX511" fmla="*/ 17397 w 19998"/>
                <a:gd name="connsiteY511" fmla="*/ 3783 h 19998"/>
                <a:gd name="connsiteX512" fmla="*/ 17414 w 19998"/>
                <a:gd name="connsiteY512" fmla="*/ 3826 h 19998"/>
                <a:gd name="connsiteX513" fmla="*/ 17437 w 19998"/>
                <a:gd name="connsiteY513" fmla="*/ 3826 h 19998"/>
                <a:gd name="connsiteX514" fmla="*/ 17602 w 19998"/>
                <a:gd name="connsiteY514" fmla="*/ 4028 h 19998"/>
                <a:gd name="connsiteX515" fmla="*/ 17623 w 19998"/>
                <a:gd name="connsiteY515" fmla="*/ 4091 h 19998"/>
                <a:gd name="connsiteX516" fmla="*/ 17642 w 19998"/>
                <a:gd name="connsiteY516" fmla="*/ 4091 h 19998"/>
                <a:gd name="connsiteX517" fmla="*/ 17683 w 19998"/>
                <a:gd name="connsiteY517" fmla="*/ 4211 h 19998"/>
                <a:gd name="connsiteX518" fmla="*/ 17849 w 19998"/>
                <a:gd name="connsiteY518" fmla="*/ 4211 h 19998"/>
                <a:gd name="connsiteX519" fmla="*/ 17849 w 19998"/>
                <a:gd name="connsiteY519" fmla="*/ 4171 h 19998"/>
                <a:gd name="connsiteX520" fmla="*/ 17871 w 19998"/>
                <a:gd name="connsiteY520" fmla="*/ 4171 h 19998"/>
                <a:gd name="connsiteX521" fmla="*/ 17830 w 19998"/>
                <a:gd name="connsiteY521" fmla="*/ 4091 h 19998"/>
                <a:gd name="connsiteX522" fmla="*/ 17871 w 19998"/>
                <a:gd name="connsiteY522" fmla="*/ 4065 h 19998"/>
                <a:gd name="connsiteX523" fmla="*/ 17935 w 19998"/>
                <a:gd name="connsiteY523" fmla="*/ 4091 h 19998"/>
                <a:gd name="connsiteX524" fmla="*/ 17976 w 19998"/>
                <a:gd name="connsiteY524" fmla="*/ 4065 h 19998"/>
                <a:gd name="connsiteX525" fmla="*/ 18019 w 19998"/>
                <a:gd name="connsiteY525" fmla="*/ 4091 h 19998"/>
                <a:gd name="connsiteX526" fmla="*/ 18140 w 19998"/>
                <a:gd name="connsiteY526" fmla="*/ 4131 h 19998"/>
                <a:gd name="connsiteX527" fmla="*/ 18183 w 19998"/>
                <a:gd name="connsiteY527" fmla="*/ 4293 h 19998"/>
                <a:gd name="connsiteX528" fmla="*/ 18200 w 19998"/>
                <a:gd name="connsiteY528" fmla="*/ 4293 h 19998"/>
                <a:gd name="connsiteX529" fmla="*/ 18223 w 19998"/>
                <a:gd name="connsiteY529" fmla="*/ 4211 h 19998"/>
                <a:gd name="connsiteX530" fmla="*/ 18240 w 19998"/>
                <a:gd name="connsiteY530" fmla="*/ 4211 h 19998"/>
                <a:gd name="connsiteX531" fmla="*/ 18240 w 19998"/>
                <a:gd name="connsiteY531" fmla="*/ 4230 h 19998"/>
                <a:gd name="connsiteX532" fmla="*/ 18281 w 19998"/>
                <a:gd name="connsiteY532" fmla="*/ 4230 h 19998"/>
                <a:gd name="connsiteX533" fmla="*/ 18328 w 19998"/>
                <a:gd name="connsiteY533" fmla="*/ 4270 h 19998"/>
                <a:gd name="connsiteX534" fmla="*/ 18369 w 19998"/>
                <a:gd name="connsiteY534" fmla="*/ 4253 h 19998"/>
                <a:gd name="connsiteX535" fmla="*/ 18388 w 19998"/>
                <a:gd name="connsiteY535" fmla="*/ 4270 h 19998"/>
                <a:gd name="connsiteX536" fmla="*/ 18531 w 19998"/>
                <a:gd name="connsiteY536" fmla="*/ 4253 h 19998"/>
                <a:gd name="connsiteX537" fmla="*/ 18531 w 19998"/>
                <a:gd name="connsiteY537" fmla="*/ 4270 h 19998"/>
                <a:gd name="connsiteX538" fmla="*/ 18631 w 19998"/>
                <a:gd name="connsiteY538" fmla="*/ 4211 h 19998"/>
                <a:gd name="connsiteX539" fmla="*/ 18631 w 19998"/>
                <a:gd name="connsiteY539" fmla="*/ 4131 h 19998"/>
                <a:gd name="connsiteX540" fmla="*/ 18762 w 19998"/>
                <a:gd name="connsiteY540" fmla="*/ 4108 h 19998"/>
                <a:gd name="connsiteX541" fmla="*/ 18778 w 19998"/>
                <a:gd name="connsiteY541" fmla="*/ 4148 h 19998"/>
                <a:gd name="connsiteX542" fmla="*/ 18821 w 19998"/>
                <a:gd name="connsiteY542" fmla="*/ 4131 h 19998"/>
                <a:gd name="connsiteX543" fmla="*/ 18943 w 19998"/>
                <a:gd name="connsiteY543" fmla="*/ 4333 h 19998"/>
                <a:gd name="connsiteX544" fmla="*/ 19047 w 19998"/>
                <a:gd name="connsiteY544" fmla="*/ 4333 h 19998"/>
                <a:gd name="connsiteX545" fmla="*/ 19064 w 19998"/>
                <a:gd name="connsiteY545" fmla="*/ 4392 h 19998"/>
                <a:gd name="connsiteX546" fmla="*/ 19152 w 19998"/>
                <a:gd name="connsiteY546" fmla="*/ 4392 h 19998"/>
                <a:gd name="connsiteX547" fmla="*/ 19152 w 19998"/>
                <a:gd name="connsiteY547" fmla="*/ 4373 h 19998"/>
                <a:gd name="connsiteX548" fmla="*/ 19212 w 19998"/>
                <a:gd name="connsiteY548" fmla="*/ 4373 h 19998"/>
                <a:gd name="connsiteX549" fmla="*/ 19212 w 19998"/>
                <a:gd name="connsiteY549" fmla="*/ 4392 h 19998"/>
                <a:gd name="connsiteX550" fmla="*/ 19317 w 19998"/>
                <a:gd name="connsiteY550" fmla="*/ 4333 h 19998"/>
                <a:gd name="connsiteX551" fmla="*/ 19417 w 19998"/>
                <a:gd name="connsiteY551" fmla="*/ 4392 h 19998"/>
                <a:gd name="connsiteX552" fmla="*/ 19443 w 19998"/>
                <a:gd name="connsiteY552" fmla="*/ 4373 h 19998"/>
                <a:gd name="connsiteX553" fmla="*/ 19500 w 19998"/>
                <a:gd name="connsiteY553" fmla="*/ 4373 h 19998"/>
                <a:gd name="connsiteX554" fmla="*/ 19521 w 19998"/>
                <a:gd name="connsiteY554" fmla="*/ 4352 h 19998"/>
                <a:gd name="connsiteX555" fmla="*/ 19998 w 19998"/>
                <a:gd name="connsiteY555" fmla="*/ 4512 h 19998"/>
                <a:gd name="connsiteX556" fmla="*/ 19750 w 19998"/>
                <a:gd name="connsiteY556" fmla="*/ 4939 h 19998"/>
                <a:gd name="connsiteX557" fmla="*/ 19712 w 19998"/>
                <a:gd name="connsiteY557" fmla="*/ 4939 h 19998"/>
                <a:gd name="connsiteX558" fmla="*/ 19686 w 19998"/>
                <a:gd name="connsiteY558" fmla="*/ 5003 h 19998"/>
                <a:gd name="connsiteX559" fmla="*/ 19645 w 19998"/>
                <a:gd name="connsiteY559" fmla="*/ 5003 h 19998"/>
                <a:gd name="connsiteX560" fmla="*/ 19131 w 19998"/>
                <a:gd name="connsiteY560" fmla="*/ 6512 h 19998"/>
                <a:gd name="connsiteX561" fmla="*/ 19236 w 19998"/>
                <a:gd name="connsiteY561" fmla="*/ 7750 h 19998"/>
                <a:gd name="connsiteX562" fmla="*/ 19212 w 19998"/>
                <a:gd name="connsiteY562" fmla="*/ 7750 h 19998"/>
                <a:gd name="connsiteX563" fmla="*/ 19090 w 19998"/>
                <a:gd name="connsiteY563" fmla="*/ 7870 h 19998"/>
                <a:gd name="connsiteX564" fmla="*/ 19152 w 19998"/>
                <a:gd name="connsiteY564" fmla="*/ 7853 h 19998"/>
                <a:gd name="connsiteX565" fmla="*/ 19064 w 19998"/>
                <a:gd name="connsiteY565" fmla="*/ 7973 h 19998"/>
                <a:gd name="connsiteX566" fmla="*/ 18983 w 19998"/>
                <a:gd name="connsiteY566" fmla="*/ 7973 h 19998"/>
                <a:gd name="connsiteX567" fmla="*/ 18714 w 19998"/>
                <a:gd name="connsiteY567" fmla="*/ 8135 h 19998"/>
                <a:gd name="connsiteX568" fmla="*/ 18695 w 19998"/>
                <a:gd name="connsiteY568" fmla="*/ 8093 h 19998"/>
                <a:gd name="connsiteX569" fmla="*/ 18614 w 19998"/>
                <a:gd name="connsiteY569" fmla="*/ 7997 h 19998"/>
                <a:gd name="connsiteX570" fmla="*/ 18304 w 19998"/>
                <a:gd name="connsiteY57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834 w 19998"/>
                <a:gd name="connsiteY416" fmla="*/ 1323 h 19998"/>
                <a:gd name="connsiteX417" fmla="*/ 12901 w 19998"/>
                <a:gd name="connsiteY417" fmla="*/ 1342 h 19998"/>
                <a:gd name="connsiteX418" fmla="*/ 13039 w 19998"/>
                <a:gd name="connsiteY418" fmla="*/ 1769 h 19998"/>
                <a:gd name="connsiteX419" fmla="*/ 13039 w 19998"/>
                <a:gd name="connsiteY419" fmla="*/ 1751 h 19998"/>
                <a:gd name="connsiteX420" fmla="*/ 13065 w 19998"/>
                <a:gd name="connsiteY420" fmla="*/ 1751 h 19998"/>
                <a:gd name="connsiteX421" fmla="*/ 13082 w 19998"/>
                <a:gd name="connsiteY421" fmla="*/ 1671 h 19998"/>
                <a:gd name="connsiteX422" fmla="*/ 13186 w 19998"/>
                <a:gd name="connsiteY422" fmla="*/ 1645 h 19998"/>
                <a:gd name="connsiteX423" fmla="*/ 13203 w 19998"/>
                <a:gd name="connsiteY423" fmla="*/ 1671 h 19998"/>
                <a:gd name="connsiteX424" fmla="*/ 13203 w 19998"/>
                <a:gd name="connsiteY424" fmla="*/ 1645 h 19998"/>
                <a:gd name="connsiteX425" fmla="*/ 13267 w 19998"/>
                <a:gd name="connsiteY425" fmla="*/ 1645 h 19998"/>
                <a:gd name="connsiteX426" fmla="*/ 13267 w 19998"/>
                <a:gd name="connsiteY426" fmla="*/ 1671 h 19998"/>
                <a:gd name="connsiteX427" fmla="*/ 13308 w 19998"/>
                <a:gd name="connsiteY427" fmla="*/ 1687 h 19998"/>
                <a:gd name="connsiteX428" fmla="*/ 13308 w 19998"/>
                <a:gd name="connsiteY428" fmla="*/ 1711 h 19998"/>
                <a:gd name="connsiteX429" fmla="*/ 13515 w 19998"/>
                <a:gd name="connsiteY429" fmla="*/ 1628 h 19998"/>
                <a:gd name="connsiteX430" fmla="*/ 13598 w 19998"/>
                <a:gd name="connsiteY430" fmla="*/ 1751 h 19998"/>
                <a:gd name="connsiteX431" fmla="*/ 13660 w 19998"/>
                <a:gd name="connsiteY431" fmla="*/ 1769 h 19998"/>
                <a:gd name="connsiteX432" fmla="*/ 13660 w 19998"/>
                <a:gd name="connsiteY432" fmla="*/ 1833 h 19998"/>
                <a:gd name="connsiteX433" fmla="*/ 13677 w 19998"/>
                <a:gd name="connsiteY433" fmla="*/ 1833 h 19998"/>
                <a:gd name="connsiteX434" fmla="*/ 13677 w 19998"/>
                <a:gd name="connsiteY434" fmla="*/ 1849 h 19998"/>
                <a:gd name="connsiteX435" fmla="*/ 13725 w 19998"/>
                <a:gd name="connsiteY435" fmla="*/ 1849 h 19998"/>
                <a:gd name="connsiteX436" fmla="*/ 13703 w 19998"/>
                <a:gd name="connsiteY436" fmla="*/ 1833 h 19998"/>
                <a:gd name="connsiteX437" fmla="*/ 13725 w 19998"/>
                <a:gd name="connsiteY437" fmla="*/ 1791 h 19998"/>
                <a:gd name="connsiteX438" fmla="*/ 13808 w 19998"/>
                <a:gd name="connsiteY438" fmla="*/ 1873 h 19998"/>
                <a:gd name="connsiteX439" fmla="*/ 13725 w 19998"/>
                <a:gd name="connsiteY439" fmla="*/ 2155 h 19998"/>
                <a:gd name="connsiteX440" fmla="*/ 13725 w 19998"/>
                <a:gd name="connsiteY440" fmla="*/ 2138 h 19998"/>
                <a:gd name="connsiteX441" fmla="*/ 13784 w 19998"/>
                <a:gd name="connsiteY441" fmla="*/ 2155 h 19998"/>
                <a:gd name="connsiteX442" fmla="*/ 13825 w 19998"/>
                <a:gd name="connsiteY442" fmla="*/ 2301 h 19998"/>
                <a:gd name="connsiteX443" fmla="*/ 13703 w 19998"/>
                <a:gd name="connsiteY443" fmla="*/ 2420 h 19998"/>
                <a:gd name="connsiteX444" fmla="*/ 13741 w 19998"/>
                <a:gd name="connsiteY444" fmla="*/ 2463 h 19998"/>
                <a:gd name="connsiteX445" fmla="*/ 13703 w 19998"/>
                <a:gd name="connsiteY445" fmla="*/ 2503 h 19998"/>
                <a:gd name="connsiteX446" fmla="*/ 13784 w 19998"/>
                <a:gd name="connsiteY446" fmla="*/ 2519 h 19998"/>
                <a:gd name="connsiteX447" fmla="*/ 13784 w 19998"/>
                <a:gd name="connsiteY447" fmla="*/ 2540 h 19998"/>
                <a:gd name="connsiteX448" fmla="*/ 13849 w 19998"/>
                <a:gd name="connsiteY448" fmla="*/ 2540 h 19998"/>
                <a:gd name="connsiteX449" fmla="*/ 14280 w 19998"/>
                <a:gd name="connsiteY449" fmla="*/ 2540 h 19998"/>
                <a:gd name="connsiteX450" fmla="*/ 14527 w 19998"/>
                <a:gd name="connsiteY450" fmla="*/ 2437 h 19998"/>
                <a:gd name="connsiteX451" fmla="*/ 14527 w 19998"/>
                <a:gd name="connsiteY451" fmla="*/ 2218 h 19998"/>
                <a:gd name="connsiteX452" fmla="*/ 14715 w 19998"/>
                <a:gd name="connsiteY452" fmla="*/ 2051 h 19998"/>
                <a:gd name="connsiteX453" fmla="*/ 14815 w 19998"/>
                <a:gd name="connsiteY453" fmla="*/ 2115 h 19998"/>
                <a:gd name="connsiteX454" fmla="*/ 14775 w 19998"/>
                <a:gd name="connsiteY454" fmla="*/ 2138 h 19998"/>
                <a:gd name="connsiteX455" fmla="*/ 14796 w 19998"/>
                <a:gd name="connsiteY455" fmla="*/ 2218 h 19998"/>
                <a:gd name="connsiteX456" fmla="*/ 14756 w 19998"/>
                <a:gd name="connsiteY456" fmla="*/ 2195 h 19998"/>
                <a:gd name="connsiteX457" fmla="*/ 14732 w 19998"/>
                <a:gd name="connsiteY457" fmla="*/ 2218 h 19998"/>
                <a:gd name="connsiteX458" fmla="*/ 14756 w 19998"/>
                <a:gd name="connsiteY458" fmla="*/ 2237 h 19998"/>
                <a:gd name="connsiteX459" fmla="*/ 14732 w 19998"/>
                <a:gd name="connsiteY459" fmla="*/ 2275 h 19998"/>
                <a:gd name="connsiteX460" fmla="*/ 14756 w 19998"/>
                <a:gd name="connsiteY460" fmla="*/ 2341 h 19998"/>
                <a:gd name="connsiteX461" fmla="*/ 14675 w 19998"/>
                <a:gd name="connsiteY461" fmla="*/ 2519 h 19998"/>
                <a:gd name="connsiteX462" fmla="*/ 14815 w 19998"/>
                <a:gd name="connsiteY462" fmla="*/ 2622 h 19998"/>
                <a:gd name="connsiteX463" fmla="*/ 14796 w 19998"/>
                <a:gd name="connsiteY463" fmla="*/ 2904 h 19998"/>
                <a:gd name="connsiteX464" fmla="*/ 14918 w 19998"/>
                <a:gd name="connsiteY464" fmla="*/ 2904 h 19998"/>
                <a:gd name="connsiteX465" fmla="*/ 14918 w 19998"/>
                <a:gd name="connsiteY465" fmla="*/ 2867 h 19998"/>
                <a:gd name="connsiteX466" fmla="*/ 15001 w 19998"/>
                <a:gd name="connsiteY466" fmla="*/ 2888 h 19998"/>
                <a:gd name="connsiteX467" fmla="*/ 15230 w 19998"/>
                <a:gd name="connsiteY467" fmla="*/ 3074 h 19998"/>
                <a:gd name="connsiteX468" fmla="*/ 15249 w 19998"/>
                <a:gd name="connsiteY468" fmla="*/ 3050 h 19998"/>
                <a:gd name="connsiteX469" fmla="*/ 15249 w 19998"/>
                <a:gd name="connsiteY469" fmla="*/ 3114 h 19998"/>
                <a:gd name="connsiteX470" fmla="*/ 15330 w 19998"/>
                <a:gd name="connsiteY470" fmla="*/ 3114 h 19998"/>
                <a:gd name="connsiteX471" fmla="*/ 15418 w 19998"/>
                <a:gd name="connsiteY471" fmla="*/ 3114 h 19998"/>
                <a:gd name="connsiteX472" fmla="*/ 15499 w 19998"/>
                <a:gd name="connsiteY472" fmla="*/ 3196 h 19998"/>
                <a:gd name="connsiteX473" fmla="*/ 15475 w 19998"/>
                <a:gd name="connsiteY473" fmla="*/ 3252 h 19998"/>
                <a:gd name="connsiteX474" fmla="*/ 15499 w 19998"/>
                <a:gd name="connsiteY474" fmla="*/ 3295 h 19998"/>
                <a:gd name="connsiteX475" fmla="*/ 15499 w 19998"/>
                <a:gd name="connsiteY475" fmla="*/ 3276 h 19998"/>
                <a:gd name="connsiteX476" fmla="*/ 15599 w 19998"/>
                <a:gd name="connsiteY476" fmla="*/ 3276 h 19998"/>
                <a:gd name="connsiteX477" fmla="*/ 15704 w 19998"/>
                <a:gd name="connsiteY477" fmla="*/ 3374 h 19998"/>
                <a:gd name="connsiteX478" fmla="*/ 15682 w 19998"/>
                <a:gd name="connsiteY478" fmla="*/ 3414 h 19998"/>
                <a:gd name="connsiteX479" fmla="*/ 15723 w 19998"/>
                <a:gd name="connsiteY479" fmla="*/ 3478 h 19998"/>
                <a:gd name="connsiteX480" fmla="*/ 15704 w 19998"/>
                <a:gd name="connsiteY480" fmla="*/ 3497 h 19998"/>
                <a:gd name="connsiteX481" fmla="*/ 15747 w 19998"/>
                <a:gd name="connsiteY481" fmla="*/ 3534 h 19998"/>
                <a:gd name="connsiteX482" fmla="*/ 15747 w 19998"/>
                <a:gd name="connsiteY482" fmla="*/ 3518 h 19998"/>
                <a:gd name="connsiteX483" fmla="*/ 15935 w 19998"/>
                <a:gd name="connsiteY483" fmla="*/ 3478 h 19998"/>
                <a:gd name="connsiteX484" fmla="*/ 15935 w 19998"/>
                <a:gd name="connsiteY484" fmla="*/ 3518 h 19998"/>
                <a:gd name="connsiteX485" fmla="*/ 15951 w 19998"/>
                <a:gd name="connsiteY485" fmla="*/ 3518 h 19998"/>
                <a:gd name="connsiteX486" fmla="*/ 15992 w 19998"/>
                <a:gd name="connsiteY486" fmla="*/ 3414 h 19998"/>
                <a:gd name="connsiteX487" fmla="*/ 16156 w 19998"/>
                <a:gd name="connsiteY487" fmla="*/ 3414 h 19998"/>
                <a:gd name="connsiteX488" fmla="*/ 16156 w 19998"/>
                <a:gd name="connsiteY488" fmla="*/ 3374 h 19998"/>
                <a:gd name="connsiteX489" fmla="*/ 16302 w 19998"/>
                <a:gd name="connsiteY489" fmla="*/ 3436 h 19998"/>
                <a:gd name="connsiteX490" fmla="*/ 16285 w 19998"/>
                <a:gd name="connsiteY490" fmla="*/ 3454 h 19998"/>
                <a:gd name="connsiteX491" fmla="*/ 16366 w 19998"/>
                <a:gd name="connsiteY491" fmla="*/ 3518 h 19998"/>
                <a:gd name="connsiteX492" fmla="*/ 16490 w 19998"/>
                <a:gd name="connsiteY492" fmla="*/ 3518 h 19998"/>
                <a:gd name="connsiteX493" fmla="*/ 16506 w 19998"/>
                <a:gd name="connsiteY493" fmla="*/ 3600 h 19998"/>
                <a:gd name="connsiteX494" fmla="*/ 16590 w 19998"/>
                <a:gd name="connsiteY494" fmla="*/ 3624 h 19998"/>
                <a:gd name="connsiteX495" fmla="*/ 16611 w 19998"/>
                <a:gd name="connsiteY495" fmla="*/ 3581 h 19998"/>
                <a:gd name="connsiteX496" fmla="*/ 16694 w 19998"/>
                <a:gd name="connsiteY496" fmla="*/ 3600 h 19998"/>
                <a:gd name="connsiteX497" fmla="*/ 16694 w 19998"/>
                <a:gd name="connsiteY497" fmla="*/ 3560 h 19998"/>
                <a:gd name="connsiteX498" fmla="*/ 16716 w 19998"/>
                <a:gd name="connsiteY498" fmla="*/ 3560 h 19998"/>
                <a:gd name="connsiteX499" fmla="*/ 16716 w 19998"/>
                <a:gd name="connsiteY499" fmla="*/ 3518 h 19998"/>
                <a:gd name="connsiteX500" fmla="*/ 16759 w 19998"/>
                <a:gd name="connsiteY500" fmla="*/ 3497 h 19998"/>
                <a:gd name="connsiteX501" fmla="*/ 16759 w 19998"/>
                <a:gd name="connsiteY501" fmla="*/ 3478 h 19998"/>
                <a:gd name="connsiteX502" fmla="*/ 16940 w 19998"/>
                <a:gd name="connsiteY502" fmla="*/ 3478 h 19998"/>
                <a:gd name="connsiteX503" fmla="*/ 17085 w 19998"/>
                <a:gd name="connsiteY503" fmla="*/ 3560 h 19998"/>
                <a:gd name="connsiteX504" fmla="*/ 17085 w 19998"/>
                <a:gd name="connsiteY504" fmla="*/ 3534 h 19998"/>
                <a:gd name="connsiteX505" fmla="*/ 17192 w 19998"/>
                <a:gd name="connsiteY505" fmla="*/ 3518 h 19998"/>
                <a:gd name="connsiteX506" fmla="*/ 17192 w 19998"/>
                <a:gd name="connsiteY506" fmla="*/ 3534 h 19998"/>
                <a:gd name="connsiteX507" fmla="*/ 17373 w 19998"/>
                <a:gd name="connsiteY507" fmla="*/ 3640 h 19998"/>
                <a:gd name="connsiteX508" fmla="*/ 17354 w 19998"/>
                <a:gd name="connsiteY508" fmla="*/ 3663 h 19998"/>
                <a:gd name="connsiteX509" fmla="*/ 17437 w 19998"/>
                <a:gd name="connsiteY509" fmla="*/ 3783 h 19998"/>
                <a:gd name="connsiteX510" fmla="*/ 17397 w 19998"/>
                <a:gd name="connsiteY510" fmla="*/ 3783 h 19998"/>
                <a:gd name="connsiteX511" fmla="*/ 17414 w 19998"/>
                <a:gd name="connsiteY511" fmla="*/ 3826 h 19998"/>
                <a:gd name="connsiteX512" fmla="*/ 17437 w 19998"/>
                <a:gd name="connsiteY512" fmla="*/ 3826 h 19998"/>
                <a:gd name="connsiteX513" fmla="*/ 17602 w 19998"/>
                <a:gd name="connsiteY513" fmla="*/ 4028 h 19998"/>
                <a:gd name="connsiteX514" fmla="*/ 17623 w 19998"/>
                <a:gd name="connsiteY514" fmla="*/ 4091 h 19998"/>
                <a:gd name="connsiteX515" fmla="*/ 17642 w 19998"/>
                <a:gd name="connsiteY515" fmla="*/ 4091 h 19998"/>
                <a:gd name="connsiteX516" fmla="*/ 17683 w 19998"/>
                <a:gd name="connsiteY516" fmla="*/ 4211 h 19998"/>
                <a:gd name="connsiteX517" fmla="*/ 17849 w 19998"/>
                <a:gd name="connsiteY517" fmla="*/ 4211 h 19998"/>
                <a:gd name="connsiteX518" fmla="*/ 17849 w 19998"/>
                <a:gd name="connsiteY518" fmla="*/ 4171 h 19998"/>
                <a:gd name="connsiteX519" fmla="*/ 17871 w 19998"/>
                <a:gd name="connsiteY519" fmla="*/ 4171 h 19998"/>
                <a:gd name="connsiteX520" fmla="*/ 17830 w 19998"/>
                <a:gd name="connsiteY520" fmla="*/ 4091 h 19998"/>
                <a:gd name="connsiteX521" fmla="*/ 17871 w 19998"/>
                <a:gd name="connsiteY521" fmla="*/ 4065 h 19998"/>
                <a:gd name="connsiteX522" fmla="*/ 17935 w 19998"/>
                <a:gd name="connsiteY522" fmla="*/ 4091 h 19998"/>
                <a:gd name="connsiteX523" fmla="*/ 17976 w 19998"/>
                <a:gd name="connsiteY523" fmla="*/ 4065 h 19998"/>
                <a:gd name="connsiteX524" fmla="*/ 18019 w 19998"/>
                <a:gd name="connsiteY524" fmla="*/ 4091 h 19998"/>
                <a:gd name="connsiteX525" fmla="*/ 18140 w 19998"/>
                <a:gd name="connsiteY525" fmla="*/ 4131 h 19998"/>
                <a:gd name="connsiteX526" fmla="*/ 18183 w 19998"/>
                <a:gd name="connsiteY526" fmla="*/ 4293 h 19998"/>
                <a:gd name="connsiteX527" fmla="*/ 18200 w 19998"/>
                <a:gd name="connsiteY527" fmla="*/ 4293 h 19998"/>
                <a:gd name="connsiteX528" fmla="*/ 18223 w 19998"/>
                <a:gd name="connsiteY528" fmla="*/ 4211 h 19998"/>
                <a:gd name="connsiteX529" fmla="*/ 18240 w 19998"/>
                <a:gd name="connsiteY529" fmla="*/ 4211 h 19998"/>
                <a:gd name="connsiteX530" fmla="*/ 18240 w 19998"/>
                <a:gd name="connsiteY530" fmla="*/ 4230 h 19998"/>
                <a:gd name="connsiteX531" fmla="*/ 18281 w 19998"/>
                <a:gd name="connsiteY531" fmla="*/ 4230 h 19998"/>
                <a:gd name="connsiteX532" fmla="*/ 18328 w 19998"/>
                <a:gd name="connsiteY532" fmla="*/ 4270 h 19998"/>
                <a:gd name="connsiteX533" fmla="*/ 18369 w 19998"/>
                <a:gd name="connsiteY533" fmla="*/ 4253 h 19998"/>
                <a:gd name="connsiteX534" fmla="*/ 18388 w 19998"/>
                <a:gd name="connsiteY534" fmla="*/ 4270 h 19998"/>
                <a:gd name="connsiteX535" fmla="*/ 18531 w 19998"/>
                <a:gd name="connsiteY535" fmla="*/ 4253 h 19998"/>
                <a:gd name="connsiteX536" fmla="*/ 18531 w 19998"/>
                <a:gd name="connsiteY536" fmla="*/ 4270 h 19998"/>
                <a:gd name="connsiteX537" fmla="*/ 18631 w 19998"/>
                <a:gd name="connsiteY537" fmla="*/ 4211 h 19998"/>
                <a:gd name="connsiteX538" fmla="*/ 18631 w 19998"/>
                <a:gd name="connsiteY538" fmla="*/ 4131 h 19998"/>
                <a:gd name="connsiteX539" fmla="*/ 18762 w 19998"/>
                <a:gd name="connsiteY539" fmla="*/ 4108 h 19998"/>
                <a:gd name="connsiteX540" fmla="*/ 18778 w 19998"/>
                <a:gd name="connsiteY540" fmla="*/ 4148 h 19998"/>
                <a:gd name="connsiteX541" fmla="*/ 18821 w 19998"/>
                <a:gd name="connsiteY541" fmla="*/ 4131 h 19998"/>
                <a:gd name="connsiteX542" fmla="*/ 18943 w 19998"/>
                <a:gd name="connsiteY542" fmla="*/ 4333 h 19998"/>
                <a:gd name="connsiteX543" fmla="*/ 19047 w 19998"/>
                <a:gd name="connsiteY543" fmla="*/ 4333 h 19998"/>
                <a:gd name="connsiteX544" fmla="*/ 19064 w 19998"/>
                <a:gd name="connsiteY544" fmla="*/ 4392 h 19998"/>
                <a:gd name="connsiteX545" fmla="*/ 19152 w 19998"/>
                <a:gd name="connsiteY545" fmla="*/ 4392 h 19998"/>
                <a:gd name="connsiteX546" fmla="*/ 19152 w 19998"/>
                <a:gd name="connsiteY546" fmla="*/ 4373 h 19998"/>
                <a:gd name="connsiteX547" fmla="*/ 19212 w 19998"/>
                <a:gd name="connsiteY547" fmla="*/ 4373 h 19998"/>
                <a:gd name="connsiteX548" fmla="*/ 19212 w 19998"/>
                <a:gd name="connsiteY548" fmla="*/ 4392 h 19998"/>
                <a:gd name="connsiteX549" fmla="*/ 19317 w 19998"/>
                <a:gd name="connsiteY549" fmla="*/ 4333 h 19998"/>
                <a:gd name="connsiteX550" fmla="*/ 19417 w 19998"/>
                <a:gd name="connsiteY550" fmla="*/ 4392 h 19998"/>
                <a:gd name="connsiteX551" fmla="*/ 19443 w 19998"/>
                <a:gd name="connsiteY551" fmla="*/ 4373 h 19998"/>
                <a:gd name="connsiteX552" fmla="*/ 19500 w 19998"/>
                <a:gd name="connsiteY552" fmla="*/ 4373 h 19998"/>
                <a:gd name="connsiteX553" fmla="*/ 19521 w 19998"/>
                <a:gd name="connsiteY553" fmla="*/ 4352 h 19998"/>
                <a:gd name="connsiteX554" fmla="*/ 19998 w 19998"/>
                <a:gd name="connsiteY554" fmla="*/ 4512 h 19998"/>
                <a:gd name="connsiteX555" fmla="*/ 19750 w 19998"/>
                <a:gd name="connsiteY555" fmla="*/ 4939 h 19998"/>
                <a:gd name="connsiteX556" fmla="*/ 19712 w 19998"/>
                <a:gd name="connsiteY556" fmla="*/ 4939 h 19998"/>
                <a:gd name="connsiteX557" fmla="*/ 19686 w 19998"/>
                <a:gd name="connsiteY557" fmla="*/ 5003 h 19998"/>
                <a:gd name="connsiteX558" fmla="*/ 19645 w 19998"/>
                <a:gd name="connsiteY558" fmla="*/ 5003 h 19998"/>
                <a:gd name="connsiteX559" fmla="*/ 19131 w 19998"/>
                <a:gd name="connsiteY559" fmla="*/ 6512 h 19998"/>
                <a:gd name="connsiteX560" fmla="*/ 19236 w 19998"/>
                <a:gd name="connsiteY560" fmla="*/ 7750 h 19998"/>
                <a:gd name="connsiteX561" fmla="*/ 19212 w 19998"/>
                <a:gd name="connsiteY561" fmla="*/ 7750 h 19998"/>
                <a:gd name="connsiteX562" fmla="*/ 19090 w 19998"/>
                <a:gd name="connsiteY562" fmla="*/ 7870 h 19998"/>
                <a:gd name="connsiteX563" fmla="*/ 19152 w 19998"/>
                <a:gd name="connsiteY563" fmla="*/ 7853 h 19998"/>
                <a:gd name="connsiteX564" fmla="*/ 19064 w 19998"/>
                <a:gd name="connsiteY564" fmla="*/ 7973 h 19998"/>
                <a:gd name="connsiteX565" fmla="*/ 18983 w 19998"/>
                <a:gd name="connsiteY565" fmla="*/ 7973 h 19998"/>
                <a:gd name="connsiteX566" fmla="*/ 18714 w 19998"/>
                <a:gd name="connsiteY566" fmla="*/ 8135 h 19998"/>
                <a:gd name="connsiteX567" fmla="*/ 18695 w 19998"/>
                <a:gd name="connsiteY567" fmla="*/ 8093 h 19998"/>
                <a:gd name="connsiteX568" fmla="*/ 18614 w 19998"/>
                <a:gd name="connsiteY568" fmla="*/ 7997 h 19998"/>
                <a:gd name="connsiteX569" fmla="*/ 18304 w 19998"/>
                <a:gd name="connsiteY56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901 w 19998"/>
                <a:gd name="connsiteY416" fmla="*/ 1342 h 19998"/>
                <a:gd name="connsiteX417" fmla="*/ 13039 w 19998"/>
                <a:gd name="connsiteY417" fmla="*/ 1769 h 19998"/>
                <a:gd name="connsiteX418" fmla="*/ 13039 w 19998"/>
                <a:gd name="connsiteY418" fmla="*/ 1751 h 19998"/>
                <a:gd name="connsiteX419" fmla="*/ 13065 w 19998"/>
                <a:gd name="connsiteY419" fmla="*/ 1751 h 19998"/>
                <a:gd name="connsiteX420" fmla="*/ 13082 w 19998"/>
                <a:gd name="connsiteY420" fmla="*/ 1671 h 19998"/>
                <a:gd name="connsiteX421" fmla="*/ 13186 w 19998"/>
                <a:gd name="connsiteY421" fmla="*/ 1645 h 19998"/>
                <a:gd name="connsiteX422" fmla="*/ 13203 w 19998"/>
                <a:gd name="connsiteY422" fmla="*/ 1671 h 19998"/>
                <a:gd name="connsiteX423" fmla="*/ 13203 w 19998"/>
                <a:gd name="connsiteY423" fmla="*/ 1645 h 19998"/>
                <a:gd name="connsiteX424" fmla="*/ 13267 w 19998"/>
                <a:gd name="connsiteY424" fmla="*/ 1645 h 19998"/>
                <a:gd name="connsiteX425" fmla="*/ 13267 w 19998"/>
                <a:gd name="connsiteY425" fmla="*/ 1671 h 19998"/>
                <a:gd name="connsiteX426" fmla="*/ 13308 w 19998"/>
                <a:gd name="connsiteY426" fmla="*/ 1687 h 19998"/>
                <a:gd name="connsiteX427" fmla="*/ 13308 w 19998"/>
                <a:gd name="connsiteY427" fmla="*/ 1711 h 19998"/>
                <a:gd name="connsiteX428" fmla="*/ 13515 w 19998"/>
                <a:gd name="connsiteY428" fmla="*/ 1628 h 19998"/>
                <a:gd name="connsiteX429" fmla="*/ 13598 w 19998"/>
                <a:gd name="connsiteY429" fmla="*/ 1751 h 19998"/>
                <a:gd name="connsiteX430" fmla="*/ 13660 w 19998"/>
                <a:gd name="connsiteY430" fmla="*/ 1769 h 19998"/>
                <a:gd name="connsiteX431" fmla="*/ 13660 w 19998"/>
                <a:gd name="connsiteY431" fmla="*/ 1833 h 19998"/>
                <a:gd name="connsiteX432" fmla="*/ 13677 w 19998"/>
                <a:gd name="connsiteY432" fmla="*/ 1833 h 19998"/>
                <a:gd name="connsiteX433" fmla="*/ 13677 w 19998"/>
                <a:gd name="connsiteY433" fmla="*/ 1849 h 19998"/>
                <a:gd name="connsiteX434" fmla="*/ 13725 w 19998"/>
                <a:gd name="connsiteY434" fmla="*/ 1849 h 19998"/>
                <a:gd name="connsiteX435" fmla="*/ 13703 w 19998"/>
                <a:gd name="connsiteY435" fmla="*/ 1833 h 19998"/>
                <a:gd name="connsiteX436" fmla="*/ 13725 w 19998"/>
                <a:gd name="connsiteY436" fmla="*/ 1791 h 19998"/>
                <a:gd name="connsiteX437" fmla="*/ 13808 w 19998"/>
                <a:gd name="connsiteY437" fmla="*/ 1873 h 19998"/>
                <a:gd name="connsiteX438" fmla="*/ 13725 w 19998"/>
                <a:gd name="connsiteY438" fmla="*/ 2155 h 19998"/>
                <a:gd name="connsiteX439" fmla="*/ 13725 w 19998"/>
                <a:gd name="connsiteY439" fmla="*/ 2138 h 19998"/>
                <a:gd name="connsiteX440" fmla="*/ 13784 w 19998"/>
                <a:gd name="connsiteY440" fmla="*/ 2155 h 19998"/>
                <a:gd name="connsiteX441" fmla="*/ 13825 w 19998"/>
                <a:gd name="connsiteY441" fmla="*/ 2301 h 19998"/>
                <a:gd name="connsiteX442" fmla="*/ 13703 w 19998"/>
                <a:gd name="connsiteY442" fmla="*/ 2420 h 19998"/>
                <a:gd name="connsiteX443" fmla="*/ 13741 w 19998"/>
                <a:gd name="connsiteY443" fmla="*/ 2463 h 19998"/>
                <a:gd name="connsiteX444" fmla="*/ 13703 w 19998"/>
                <a:gd name="connsiteY444" fmla="*/ 2503 h 19998"/>
                <a:gd name="connsiteX445" fmla="*/ 13784 w 19998"/>
                <a:gd name="connsiteY445" fmla="*/ 2519 h 19998"/>
                <a:gd name="connsiteX446" fmla="*/ 13784 w 19998"/>
                <a:gd name="connsiteY446" fmla="*/ 2540 h 19998"/>
                <a:gd name="connsiteX447" fmla="*/ 13849 w 19998"/>
                <a:gd name="connsiteY447" fmla="*/ 2540 h 19998"/>
                <a:gd name="connsiteX448" fmla="*/ 14280 w 19998"/>
                <a:gd name="connsiteY448" fmla="*/ 2540 h 19998"/>
                <a:gd name="connsiteX449" fmla="*/ 14527 w 19998"/>
                <a:gd name="connsiteY449" fmla="*/ 2437 h 19998"/>
                <a:gd name="connsiteX450" fmla="*/ 14527 w 19998"/>
                <a:gd name="connsiteY450" fmla="*/ 2218 h 19998"/>
                <a:gd name="connsiteX451" fmla="*/ 14715 w 19998"/>
                <a:gd name="connsiteY451" fmla="*/ 2051 h 19998"/>
                <a:gd name="connsiteX452" fmla="*/ 14815 w 19998"/>
                <a:gd name="connsiteY452" fmla="*/ 2115 h 19998"/>
                <a:gd name="connsiteX453" fmla="*/ 14775 w 19998"/>
                <a:gd name="connsiteY453" fmla="*/ 2138 h 19998"/>
                <a:gd name="connsiteX454" fmla="*/ 14796 w 19998"/>
                <a:gd name="connsiteY454" fmla="*/ 2218 h 19998"/>
                <a:gd name="connsiteX455" fmla="*/ 14756 w 19998"/>
                <a:gd name="connsiteY455" fmla="*/ 2195 h 19998"/>
                <a:gd name="connsiteX456" fmla="*/ 14732 w 19998"/>
                <a:gd name="connsiteY456" fmla="*/ 2218 h 19998"/>
                <a:gd name="connsiteX457" fmla="*/ 14756 w 19998"/>
                <a:gd name="connsiteY457" fmla="*/ 2237 h 19998"/>
                <a:gd name="connsiteX458" fmla="*/ 14732 w 19998"/>
                <a:gd name="connsiteY458" fmla="*/ 2275 h 19998"/>
                <a:gd name="connsiteX459" fmla="*/ 14756 w 19998"/>
                <a:gd name="connsiteY459" fmla="*/ 2341 h 19998"/>
                <a:gd name="connsiteX460" fmla="*/ 14675 w 19998"/>
                <a:gd name="connsiteY460" fmla="*/ 2519 h 19998"/>
                <a:gd name="connsiteX461" fmla="*/ 14815 w 19998"/>
                <a:gd name="connsiteY461" fmla="*/ 2622 h 19998"/>
                <a:gd name="connsiteX462" fmla="*/ 14796 w 19998"/>
                <a:gd name="connsiteY462" fmla="*/ 2904 h 19998"/>
                <a:gd name="connsiteX463" fmla="*/ 14918 w 19998"/>
                <a:gd name="connsiteY463" fmla="*/ 2904 h 19998"/>
                <a:gd name="connsiteX464" fmla="*/ 14918 w 19998"/>
                <a:gd name="connsiteY464" fmla="*/ 2867 h 19998"/>
                <a:gd name="connsiteX465" fmla="*/ 15001 w 19998"/>
                <a:gd name="connsiteY465" fmla="*/ 2888 h 19998"/>
                <a:gd name="connsiteX466" fmla="*/ 15230 w 19998"/>
                <a:gd name="connsiteY466" fmla="*/ 3074 h 19998"/>
                <a:gd name="connsiteX467" fmla="*/ 15249 w 19998"/>
                <a:gd name="connsiteY467" fmla="*/ 3050 h 19998"/>
                <a:gd name="connsiteX468" fmla="*/ 15249 w 19998"/>
                <a:gd name="connsiteY468" fmla="*/ 3114 h 19998"/>
                <a:gd name="connsiteX469" fmla="*/ 15330 w 19998"/>
                <a:gd name="connsiteY469" fmla="*/ 3114 h 19998"/>
                <a:gd name="connsiteX470" fmla="*/ 15418 w 19998"/>
                <a:gd name="connsiteY470" fmla="*/ 3114 h 19998"/>
                <a:gd name="connsiteX471" fmla="*/ 15499 w 19998"/>
                <a:gd name="connsiteY471" fmla="*/ 3196 h 19998"/>
                <a:gd name="connsiteX472" fmla="*/ 15475 w 19998"/>
                <a:gd name="connsiteY472" fmla="*/ 3252 h 19998"/>
                <a:gd name="connsiteX473" fmla="*/ 15499 w 19998"/>
                <a:gd name="connsiteY473" fmla="*/ 3295 h 19998"/>
                <a:gd name="connsiteX474" fmla="*/ 15499 w 19998"/>
                <a:gd name="connsiteY474" fmla="*/ 3276 h 19998"/>
                <a:gd name="connsiteX475" fmla="*/ 15599 w 19998"/>
                <a:gd name="connsiteY475" fmla="*/ 3276 h 19998"/>
                <a:gd name="connsiteX476" fmla="*/ 15704 w 19998"/>
                <a:gd name="connsiteY476" fmla="*/ 3374 h 19998"/>
                <a:gd name="connsiteX477" fmla="*/ 15682 w 19998"/>
                <a:gd name="connsiteY477" fmla="*/ 3414 h 19998"/>
                <a:gd name="connsiteX478" fmla="*/ 15723 w 19998"/>
                <a:gd name="connsiteY478" fmla="*/ 3478 h 19998"/>
                <a:gd name="connsiteX479" fmla="*/ 15704 w 19998"/>
                <a:gd name="connsiteY479" fmla="*/ 3497 h 19998"/>
                <a:gd name="connsiteX480" fmla="*/ 15747 w 19998"/>
                <a:gd name="connsiteY480" fmla="*/ 3534 h 19998"/>
                <a:gd name="connsiteX481" fmla="*/ 15747 w 19998"/>
                <a:gd name="connsiteY481" fmla="*/ 3518 h 19998"/>
                <a:gd name="connsiteX482" fmla="*/ 15935 w 19998"/>
                <a:gd name="connsiteY482" fmla="*/ 3478 h 19998"/>
                <a:gd name="connsiteX483" fmla="*/ 15935 w 19998"/>
                <a:gd name="connsiteY483" fmla="*/ 3518 h 19998"/>
                <a:gd name="connsiteX484" fmla="*/ 15951 w 19998"/>
                <a:gd name="connsiteY484" fmla="*/ 3518 h 19998"/>
                <a:gd name="connsiteX485" fmla="*/ 15992 w 19998"/>
                <a:gd name="connsiteY485" fmla="*/ 3414 h 19998"/>
                <a:gd name="connsiteX486" fmla="*/ 16156 w 19998"/>
                <a:gd name="connsiteY486" fmla="*/ 3414 h 19998"/>
                <a:gd name="connsiteX487" fmla="*/ 16156 w 19998"/>
                <a:gd name="connsiteY487" fmla="*/ 3374 h 19998"/>
                <a:gd name="connsiteX488" fmla="*/ 16302 w 19998"/>
                <a:gd name="connsiteY488" fmla="*/ 3436 h 19998"/>
                <a:gd name="connsiteX489" fmla="*/ 16285 w 19998"/>
                <a:gd name="connsiteY489" fmla="*/ 3454 h 19998"/>
                <a:gd name="connsiteX490" fmla="*/ 16366 w 19998"/>
                <a:gd name="connsiteY490" fmla="*/ 3518 h 19998"/>
                <a:gd name="connsiteX491" fmla="*/ 16490 w 19998"/>
                <a:gd name="connsiteY491" fmla="*/ 3518 h 19998"/>
                <a:gd name="connsiteX492" fmla="*/ 16506 w 19998"/>
                <a:gd name="connsiteY492" fmla="*/ 3600 h 19998"/>
                <a:gd name="connsiteX493" fmla="*/ 16590 w 19998"/>
                <a:gd name="connsiteY493" fmla="*/ 3624 h 19998"/>
                <a:gd name="connsiteX494" fmla="*/ 16611 w 19998"/>
                <a:gd name="connsiteY494" fmla="*/ 3581 h 19998"/>
                <a:gd name="connsiteX495" fmla="*/ 16694 w 19998"/>
                <a:gd name="connsiteY495" fmla="*/ 3600 h 19998"/>
                <a:gd name="connsiteX496" fmla="*/ 16694 w 19998"/>
                <a:gd name="connsiteY496" fmla="*/ 3560 h 19998"/>
                <a:gd name="connsiteX497" fmla="*/ 16716 w 19998"/>
                <a:gd name="connsiteY497" fmla="*/ 3560 h 19998"/>
                <a:gd name="connsiteX498" fmla="*/ 16716 w 19998"/>
                <a:gd name="connsiteY498" fmla="*/ 3518 h 19998"/>
                <a:gd name="connsiteX499" fmla="*/ 16759 w 19998"/>
                <a:gd name="connsiteY499" fmla="*/ 3497 h 19998"/>
                <a:gd name="connsiteX500" fmla="*/ 16759 w 19998"/>
                <a:gd name="connsiteY500" fmla="*/ 3478 h 19998"/>
                <a:gd name="connsiteX501" fmla="*/ 16940 w 19998"/>
                <a:gd name="connsiteY501" fmla="*/ 3478 h 19998"/>
                <a:gd name="connsiteX502" fmla="*/ 17085 w 19998"/>
                <a:gd name="connsiteY502" fmla="*/ 3560 h 19998"/>
                <a:gd name="connsiteX503" fmla="*/ 17085 w 19998"/>
                <a:gd name="connsiteY503" fmla="*/ 3534 h 19998"/>
                <a:gd name="connsiteX504" fmla="*/ 17192 w 19998"/>
                <a:gd name="connsiteY504" fmla="*/ 3518 h 19998"/>
                <a:gd name="connsiteX505" fmla="*/ 17192 w 19998"/>
                <a:gd name="connsiteY505" fmla="*/ 3534 h 19998"/>
                <a:gd name="connsiteX506" fmla="*/ 17373 w 19998"/>
                <a:gd name="connsiteY506" fmla="*/ 3640 h 19998"/>
                <a:gd name="connsiteX507" fmla="*/ 17354 w 19998"/>
                <a:gd name="connsiteY507" fmla="*/ 3663 h 19998"/>
                <a:gd name="connsiteX508" fmla="*/ 17437 w 19998"/>
                <a:gd name="connsiteY508" fmla="*/ 3783 h 19998"/>
                <a:gd name="connsiteX509" fmla="*/ 17397 w 19998"/>
                <a:gd name="connsiteY509" fmla="*/ 3783 h 19998"/>
                <a:gd name="connsiteX510" fmla="*/ 17414 w 19998"/>
                <a:gd name="connsiteY510" fmla="*/ 3826 h 19998"/>
                <a:gd name="connsiteX511" fmla="*/ 17437 w 19998"/>
                <a:gd name="connsiteY511" fmla="*/ 3826 h 19998"/>
                <a:gd name="connsiteX512" fmla="*/ 17602 w 19998"/>
                <a:gd name="connsiteY512" fmla="*/ 4028 h 19998"/>
                <a:gd name="connsiteX513" fmla="*/ 17623 w 19998"/>
                <a:gd name="connsiteY513" fmla="*/ 4091 h 19998"/>
                <a:gd name="connsiteX514" fmla="*/ 17642 w 19998"/>
                <a:gd name="connsiteY514" fmla="*/ 4091 h 19998"/>
                <a:gd name="connsiteX515" fmla="*/ 17683 w 19998"/>
                <a:gd name="connsiteY515" fmla="*/ 4211 h 19998"/>
                <a:gd name="connsiteX516" fmla="*/ 17849 w 19998"/>
                <a:gd name="connsiteY516" fmla="*/ 4211 h 19998"/>
                <a:gd name="connsiteX517" fmla="*/ 17849 w 19998"/>
                <a:gd name="connsiteY517" fmla="*/ 4171 h 19998"/>
                <a:gd name="connsiteX518" fmla="*/ 17871 w 19998"/>
                <a:gd name="connsiteY518" fmla="*/ 4171 h 19998"/>
                <a:gd name="connsiteX519" fmla="*/ 17830 w 19998"/>
                <a:gd name="connsiteY519" fmla="*/ 4091 h 19998"/>
                <a:gd name="connsiteX520" fmla="*/ 17871 w 19998"/>
                <a:gd name="connsiteY520" fmla="*/ 4065 h 19998"/>
                <a:gd name="connsiteX521" fmla="*/ 17935 w 19998"/>
                <a:gd name="connsiteY521" fmla="*/ 4091 h 19998"/>
                <a:gd name="connsiteX522" fmla="*/ 17976 w 19998"/>
                <a:gd name="connsiteY522" fmla="*/ 4065 h 19998"/>
                <a:gd name="connsiteX523" fmla="*/ 18019 w 19998"/>
                <a:gd name="connsiteY523" fmla="*/ 4091 h 19998"/>
                <a:gd name="connsiteX524" fmla="*/ 18140 w 19998"/>
                <a:gd name="connsiteY524" fmla="*/ 4131 h 19998"/>
                <a:gd name="connsiteX525" fmla="*/ 18183 w 19998"/>
                <a:gd name="connsiteY525" fmla="*/ 4293 h 19998"/>
                <a:gd name="connsiteX526" fmla="*/ 18200 w 19998"/>
                <a:gd name="connsiteY526" fmla="*/ 4293 h 19998"/>
                <a:gd name="connsiteX527" fmla="*/ 18223 w 19998"/>
                <a:gd name="connsiteY527" fmla="*/ 4211 h 19998"/>
                <a:gd name="connsiteX528" fmla="*/ 18240 w 19998"/>
                <a:gd name="connsiteY528" fmla="*/ 4211 h 19998"/>
                <a:gd name="connsiteX529" fmla="*/ 18240 w 19998"/>
                <a:gd name="connsiteY529" fmla="*/ 4230 h 19998"/>
                <a:gd name="connsiteX530" fmla="*/ 18281 w 19998"/>
                <a:gd name="connsiteY530" fmla="*/ 4230 h 19998"/>
                <a:gd name="connsiteX531" fmla="*/ 18328 w 19998"/>
                <a:gd name="connsiteY531" fmla="*/ 4270 h 19998"/>
                <a:gd name="connsiteX532" fmla="*/ 18369 w 19998"/>
                <a:gd name="connsiteY532" fmla="*/ 4253 h 19998"/>
                <a:gd name="connsiteX533" fmla="*/ 18388 w 19998"/>
                <a:gd name="connsiteY533" fmla="*/ 4270 h 19998"/>
                <a:gd name="connsiteX534" fmla="*/ 18531 w 19998"/>
                <a:gd name="connsiteY534" fmla="*/ 4253 h 19998"/>
                <a:gd name="connsiteX535" fmla="*/ 18531 w 19998"/>
                <a:gd name="connsiteY535" fmla="*/ 4270 h 19998"/>
                <a:gd name="connsiteX536" fmla="*/ 18631 w 19998"/>
                <a:gd name="connsiteY536" fmla="*/ 4211 h 19998"/>
                <a:gd name="connsiteX537" fmla="*/ 18631 w 19998"/>
                <a:gd name="connsiteY537" fmla="*/ 4131 h 19998"/>
                <a:gd name="connsiteX538" fmla="*/ 18762 w 19998"/>
                <a:gd name="connsiteY538" fmla="*/ 4108 h 19998"/>
                <a:gd name="connsiteX539" fmla="*/ 18778 w 19998"/>
                <a:gd name="connsiteY539" fmla="*/ 4148 h 19998"/>
                <a:gd name="connsiteX540" fmla="*/ 18821 w 19998"/>
                <a:gd name="connsiteY540" fmla="*/ 4131 h 19998"/>
                <a:gd name="connsiteX541" fmla="*/ 18943 w 19998"/>
                <a:gd name="connsiteY541" fmla="*/ 4333 h 19998"/>
                <a:gd name="connsiteX542" fmla="*/ 19047 w 19998"/>
                <a:gd name="connsiteY542" fmla="*/ 4333 h 19998"/>
                <a:gd name="connsiteX543" fmla="*/ 19064 w 19998"/>
                <a:gd name="connsiteY543" fmla="*/ 4392 h 19998"/>
                <a:gd name="connsiteX544" fmla="*/ 19152 w 19998"/>
                <a:gd name="connsiteY544" fmla="*/ 4392 h 19998"/>
                <a:gd name="connsiteX545" fmla="*/ 19152 w 19998"/>
                <a:gd name="connsiteY545" fmla="*/ 4373 h 19998"/>
                <a:gd name="connsiteX546" fmla="*/ 19212 w 19998"/>
                <a:gd name="connsiteY546" fmla="*/ 4373 h 19998"/>
                <a:gd name="connsiteX547" fmla="*/ 19212 w 19998"/>
                <a:gd name="connsiteY547" fmla="*/ 4392 h 19998"/>
                <a:gd name="connsiteX548" fmla="*/ 19317 w 19998"/>
                <a:gd name="connsiteY548" fmla="*/ 4333 h 19998"/>
                <a:gd name="connsiteX549" fmla="*/ 19417 w 19998"/>
                <a:gd name="connsiteY549" fmla="*/ 4392 h 19998"/>
                <a:gd name="connsiteX550" fmla="*/ 19443 w 19998"/>
                <a:gd name="connsiteY550" fmla="*/ 4373 h 19998"/>
                <a:gd name="connsiteX551" fmla="*/ 19500 w 19998"/>
                <a:gd name="connsiteY551" fmla="*/ 4373 h 19998"/>
                <a:gd name="connsiteX552" fmla="*/ 19521 w 19998"/>
                <a:gd name="connsiteY552" fmla="*/ 4352 h 19998"/>
                <a:gd name="connsiteX553" fmla="*/ 19998 w 19998"/>
                <a:gd name="connsiteY553" fmla="*/ 4512 h 19998"/>
                <a:gd name="connsiteX554" fmla="*/ 19750 w 19998"/>
                <a:gd name="connsiteY554" fmla="*/ 4939 h 19998"/>
                <a:gd name="connsiteX555" fmla="*/ 19712 w 19998"/>
                <a:gd name="connsiteY555" fmla="*/ 4939 h 19998"/>
                <a:gd name="connsiteX556" fmla="*/ 19686 w 19998"/>
                <a:gd name="connsiteY556" fmla="*/ 5003 h 19998"/>
                <a:gd name="connsiteX557" fmla="*/ 19645 w 19998"/>
                <a:gd name="connsiteY557" fmla="*/ 5003 h 19998"/>
                <a:gd name="connsiteX558" fmla="*/ 19131 w 19998"/>
                <a:gd name="connsiteY558" fmla="*/ 6512 h 19998"/>
                <a:gd name="connsiteX559" fmla="*/ 19236 w 19998"/>
                <a:gd name="connsiteY559" fmla="*/ 7750 h 19998"/>
                <a:gd name="connsiteX560" fmla="*/ 19212 w 19998"/>
                <a:gd name="connsiteY560" fmla="*/ 7750 h 19998"/>
                <a:gd name="connsiteX561" fmla="*/ 19090 w 19998"/>
                <a:gd name="connsiteY561" fmla="*/ 7870 h 19998"/>
                <a:gd name="connsiteX562" fmla="*/ 19152 w 19998"/>
                <a:gd name="connsiteY562" fmla="*/ 7853 h 19998"/>
                <a:gd name="connsiteX563" fmla="*/ 19064 w 19998"/>
                <a:gd name="connsiteY563" fmla="*/ 7973 h 19998"/>
                <a:gd name="connsiteX564" fmla="*/ 18983 w 19998"/>
                <a:gd name="connsiteY564" fmla="*/ 7973 h 19998"/>
                <a:gd name="connsiteX565" fmla="*/ 18714 w 19998"/>
                <a:gd name="connsiteY565" fmla="*/ 8135 h 19998"/>
                <a:gd name="connsiteX566" fmla="*/ 18695 w 19998"/>
                <a:gd name="connsiteY566" fmla="*/ 8093 h 19998"/>
                <a:gd name="connsiteX567" fmla="*/ 18614 w 19998"/>
                <a:gd name="connsiteY567" fmla="*/ 7997 h 19998"/>
                <a:gd name="connsiteX568" fmla="*/ 18304 w 19998"/>
                <a:gd name="connsiteY56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184 w 19998"/>
                <a:gd name="connsiteY262" fmla="*/ 8694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81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389 w 19998"/>
                <a:gd name="connsiteY146" fmla="*/ 17266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389 w 19998"/>
                <a:gd name="connsiteY145" fmla="*/ 17266 h 19998"/>
                <a:gd name="connsiteX146" fmla="*/ 15518 w 19998"/>
                <a:gd name="connsiteY146" fmla="*/ 17312 h 19998"/>
                <a:gd name="connsiteX147" fmla="*/ 15582 w 19998"/>
                <a:gd name="connsiteY147" fmla="*/ 17312 h 19998"/>
                <a:gd name="connsiteX148" fmla="*/ 15599 w 19998"/>
                <a:gd name="connsiteY148" fmla="*/ 17472 h 19998"/>
                <a:gd name="connsiteX149" fmla="*/ 15475 w 19998"/>
                <a:gd name="connsiteY149" fmla="*/ 17495 h 19998"/>
                <a:gd name="connsiteX150" fmla="*/ 15370 w 19998"/>
                <a:gd name="connsiteY150" fmla="*/ 17415 h 19998"/>
                <a:gd name="connsiteX151" fmla="*/ 15249 w 19998"/>
                <a:gd name="connsiteY151" fmla="*/ 17535 h 19998"/>
                <a:gd name="connsiteX152" fmla="*/ 15313 w 19998"/>
                <a:gd name="connsiteY152" fmla="*/ 17577 h 19998"/>
                <a:gd name="connsiteX153" fmla="*/ 15230 w 19998"/>
                <a:gd name="connsiteY153" fmla="*/ 17655 h 19998"/>
                <a:gd name="connsiteX154" fmla="*/ 14937 w 19998"/>
                <a:gd name="connsiteY154" fmla="*/ 17617 h 19998"/>
                <a:gd name="connsiteX155" fmla="*/ 14918 w 19998"/>
                <a:gd name="connsiteY155" fmla="*/ 17495 h 19998"/>
                <a:gd name="connsiteX156" fmla="*/ 14856 w 19998"/>
                <a:gd name="connsiteY156" fmla="*/ 17495 h 19998"/>
                <a:gd name="connsiteX157" fmla="*/ 14775 w 19998"/>
                <a:gd name="connsiteY157" fmla="*/ 17577 h 19998"/>
                <a:gd name="connsiteX158" fmla="*/ 14199 w 19998"/>
                <a:gd name="connsiteY158" fmla="*/ 17389 h 19998"/>
                <a:gd name="connsiteX159" fmla="*/ 14010 w 19998"/>
                <a:gd name="connsiteY159" fmla="*/ 17286 h 19998"/>
                <a:gd name="connsiteX160" fmla="*/ 14053 w 19998"/>
                <a:gd name="connsiteY160" fmla="*/ 17248 h 19998"/>
                <a:gd name="connsiteX161" fmla="*/ 12524 w 19998"/>
                <a:gd name="connsiteY161" fmla="*/ 17981 h 19998"/>
                <a:gd name="connsiteX162" fmla="*/ 12279 w 19998"/>
                <a:gd name="connsiteY162" fmla="*/ 18327 h 19998"/>
                <a:gd name="connsiteX163" fmla="*/ 12196 w 19998"/>
                <a:gd name="connsiteY163" fmla="*/ 18592 h 19998"/>
                <a:gd name="connsiteX164" fmla="*/ 12158 w 19998"/>
                <a:gd name="connsiteY164" fmla="*/ 18571 h 19998"/>
                <a:gd name="connsiteX165" fmla="*/ 12115 w 19998"/>
                <a:gd name="connsiteY165" fmla="*/ 18550 h 19998"/>
                <a:gd name="connsiteX166" fmla="*/ 12196 w 19998"/>
                <a:gd name="connsiteY166" fmla="*/ 18837 h 19998"/>
                <a:gd name="connsiteX167" fmla="*/ 12255 w 19998"/>
                <a:gd name="connsiteY167" fmla="*/ 19528 h 19998"/>
                <a:gd name="connsiteX168" fmla="*/ 12360 w 19998"/>
                <a:gd name="connsiteY168" fmla="*/ 19650 h 19998"/>
                <a:gd name="connsiteX169" fmla="*/ 12443 w 19998"/>
                <a:gd name="connsiteY169" fmla="*/ 19749 h 19998"/>
                <a:gd name="connsiteX170" fmla="*/ 12279 w 19998"/>
                <a:gd name="connsiteY170" fmla="*/ 19772 h 19998"/>
                <a:gd name="connsiteX171" fmla="*/ 12215 w 19998"/>
                <a:gd name="connsiteY171" fmla="*/ 19669 h 19998"/>
                <a:gd name="connsiteX172" fmla="*/ 12158 w 19998"/>
                <a:gd name="connsiteY172" fmla="*/ 19690 h 19998"/>
                <a:gd name="connsiteX173" fmla="*/ 12010 w 19998"/>
                <a:gd name="connsiteY173" fmla="*/ 19669 h 19998"/>
                <a:gd name="connsiteX174" fmla="*/ 12010 w 19998"/>
                <a:gd name="connsiteY174" fmla="*/ 19706 h 19998"/>
                <a:gd name="connsiteX175" fmla="*/ 11927 w 19998"/>
                <a:gd name="connsiteY175" fmla="*/ 19690 h 19998"/>
                <a:gd name="connsiteX176" fmla="*/ 11741 w 19998"/>
                <a:gd name="connsiteY176" fmla="*/ 19810 h 19998"/>
                <a:gd name="connsiteX177" fmla="*/ 11577 w 19998"/>
                <a:gd name="connsiteY177" fmla="*/ 19810 h 19998"/>
                <a:gd name="connsiteX178" fmla="*/ 11577 w 19998"/>
                <a:gd name="connsiteY178" fmla="*/ 19875 h 19998"/>
                <a:gd name="connsiteX179" fmla="*/ 11388 w 19998"/>
                <a:gd name="connsiteY179" fmla="*/ 19934 h 19998"/>
                <a:gd name="connsiteX180" fmla="*/ 11348 w 19998"/>
                <a:gd name="connsiteY180" fmla="*/ 19998 h 19998"/>
                <a:gd name="connsiteX181" fmla="*/ 10645 w 19998"/>
                <a:gd name="connsiteY181" fmla="*/ 19810 h 19998"/>
                <a:gd name="connsiteX182" fmla="*/ 10441 w 19998"/>
                <a:gd name="connsiteY182" fmla="*/ 19955 h 19998"/>
                <a:gd name="connsiteX183" fmla="*/ 10295 w 19998"/>
                <a:gd name="connsiteY183" fmla="*/ 19732 h 19998"/>
                <a:gd name="connsiteX184" fmla="*/ 9964 w 19998"/>
                <a:gd name="connsiteY184" fmla="*/ 19626 h 19998"/>
                <a:gd name="connsiteX185" fmla="*/ 9990 w 19998"/>
                <a:gd name="connsiteY185" fmla="*/ 19467 h 19998"/>
                <a:gd name="connsiteX186" fmla="*/ 9533 w 19998"/>
                <a:gd name="connsiteY186" fmla="*/ 19262 h 19998"/>
                <a:gd name="connsiteX187" fmla="*/ 9452 w 19998"/>
                <a:gd name="connsiteY187" fmla="*/ 19368 h 19998"/>
                <a:gd name="connsiteX188" fmla="*/ 9288 w 19998"/>
                <a:gd name="connsiteY188" fmla="*/ 19076 h 19998"/>
                <a:gd name="connsiteX189" fmla="*/ 8935 w 19998"/>
                <a:gd name="connsiteY189" fmla="*/ 19076 h 19998"/>
                <a:gd name="connsiteX190" fmla="*/ 8478 w 19998"/>
                <a:gd name="connsiteY190" fmla="*/ 18837 h 19998"/>
                <a:gd name="connsiteX191" fmla="*/ 8357 w 19998"/>
                <a:gd name="connsiteY191" fmla="*/ 18820 h 19998"/>
                <a:gd name="connsiteX192" fmla="*/ 8169 w 19998"/>
                <a:gd name="connsiteY192" fmla="*/ 18773 h 19998"/>
                <a:gd name="connsiteX193" fmla="*/ 8128 w 19998"/>
                <a:gd name="connsiteY193" fmla="*/ 18820 h 19998"/>
                <a:gd name="connsiteX194" fmla="*/ 8128 w 19998"/>
                <a:gd name="connsiteY194" fmla="*/ 18957 h 19998"/>
                <a:gd name="connsiteX195" fmla="*/ 8150 w 19998"/>
                <a:gd name="connsiteY195" fmla="*/ 19142 h 19998"/>
                <a:gd name="connsiteX196" fmla="*/ 8007 w 19998"/>
                <a:gd name="connsiteY196" fmla="*/ 19119 h 19998"/>
                <a:gd name="connsiteX197" fmla="*/ 7676 w 19998"/>
                <a:gd name="connsiteY197" fmla="*/ 19119 h 19998"/>
                <a:gd name="connsiteX198" fmla="*/ 7511 w 19998"/>
                <a:gd name="connsiteY198" fmla="*/ 19159 h 19998"/>
                <a:gd name="connsiteX199" fmla="*/ 6892 w 19998"/>
                <a:gd name="connsiteY199" fmla="*/ 19102 h 19998"/>
                <a:gd name="connsiteX200" fmla="*/ 6730 w 19998"/>
                <a:gd name="connsiteY200" fmla="*/ 18877 h 19998"/>
                <a:gd name="connsiteX201" fmla="*/ 6599 w 19998"/>
                <a:gd name="connsiteY201" fmla="*/ 18837 h 19998"/>
                <a:gd name="connsiteX202" fmla="*/ 6478 w 19998"/>
                <a:gd name="connsiteY202" fmla="*/ 18731 h 19998"/>
                <a:gd name="connsiteX203" fmla="*/ 6254 w 19998"/>
                <a:gd name="connsiteY203" fmla="*/ 18858 h 19998"/>
                <a:gd name="connsiteX204" fmla="*/ 6149 w 19998"/>
                <a:gd name="connsiteY204" fmla="*/ 18773 h 19998"/>
                <a:gd name="connsiteX205" fmla="*/ 6066 w 19998"/>
                <a:gd name="connsiteY205" fmla="*/ 18877 h 19998"/>
                <a:gd name="connsiteX206" fmla="*/ 5861 w 19998"/>
                <a:gd name="connsiteY206" fmla="*/ 18632 h 19998"/>
                <a:gd name="connsiteX207" fmla="*/ 5732 w 19998"/>
                <a:gd name="connsiteY207" fmla="*/ 18447 h 19998"/>
                <a:gd name="connsiteX208" fmla="*/ 5075 w 19998"/>
                <a:gd name="connsiteY208" fmla="*/ 18310 h 19998"/>
                <a:gd name="connsiteX209" fmla="*/ 4806 w 19998"/>
                <a:gd name="connsiteY209" fmla="*/ 18165 h 19998"/>
                <a:gd name="connsiteX210" fmla="*/ 4725 w 19998"/>
                <a:gd name="connsiteY210" fmla="*/ 18247 h 19998"/>
                <a:gd name="connsiteX211" fmla="*/ 4515 w 19998"/>
                <a:gd name="connsiteY211" fmla="*/ 18101 h 19998"/>
                <a:gd name="connsiteX212" fmla="*/ 4684 w 19998"/>
                <a:gd name="connsiteY212" fmla="*/ 17737 h 19998"/>
                <a:gd name="connsiteX213" fmla="*/ 4415 w 19998"/>
                <a:gd name="connsiteY213" fmla="*/ 17634 h 19998"/>
                <a:gd name="connsiteX214" fmla="*/ 4294 w 19998"/>
                <a:gd name="connsiteY214" fmla="*/ 17594 h 19998"/>
                <a:gd name="connsiteX215" fmla="*/ 4103 w 19998"/>
                <a:gd name="connsiteY215" fmla="*/ 17617 h 19998"/>
                <a:gd name="connsiteX216" fmla="*/ 4063 w 19998"/>
                <a:gd name="connsiteY216" fmla="*/ 17495 h 19998"/>
                <a:gd name="connsiteX217" fmla="*/ 4025 w 19998"/>
                <a:gd name="connsiteY217" fmla="*/ 17432 h 19998"/>
                <a:gd name="connsiteX218" fmla="*/ 4251 w 19998"/>
                <a:gd name="connsiteY218" fmla="*/ 17389 h 19998"/>
                <a:gd name="connsiteX219" fmla="*/ 4251 w 19998"/>
                <a:gd name="connsiteY219" fmla="*/ 17373 h 19998"/>
                <a:gd name="connsiteX220" fmla="*/ 4499 w 19998"/>
                <a:gd name="connsiteY220" fmla="*/ 17084 h 19998"/>
                <a:gd name="connsiteX221" fmla="*/ 5037 w 19998"/>
                <a:gd name="connsiteY221" fmla="*/ 14969 h 19998"/>
                <a:gd name="connsiteX222" fmla="*/ 5011 w 19998"/>
                <a:gd name="connsiteY222" fmla="*/ 14767 h 19998"/>
                <a:gd name="connsiteX223" fmla="*/ 5218 w 19998"/>
                <a:gd name="connsiteY223" fmla="*/ 14525 h 19998"/>
                <a:gd name="connsiteX224" fmla="*/ 5427 w 19998"/>
                <a:gd name="connsiteY224" fmla="*/ 14583 h 19998"/>
                <a:gd name="connsiteX225" fmla="*/ 5444 w 19998"/>
                <a:gd name="connsiteY225" fmla="*/ 14525 h 19998"/>
                <a:gd name="connsiteX226" fmla="*/ 5387 w 19998"/>
                <a:gd name="connsiteY226" fmla="*/ 14464 h 19998"/>
                <a:gd name="connsiteX227" fmla="*/ 5427 w 19998"/>
                <a:gd name="connsiteY227" fmla="*/ 14485 h 19998"/>
                <a:gd name="connsiteX228" fmla="*/ 5427 w 19998"/>
                <a:gd name="connsiteY228" fmla="*/ 14464 h 19998"/>
                <a:gd name="connsiteX229" fmla="*/ 5218 w 19998"/>
                <a:gd name="connsiteY229" fmla="*/ 14318 h 19998"/>
                <a:gd name="connsiteX230" fmla="*/ 5075 w 19998"/>
                <a:gd name="connsiteY230" fmla="*/ 14647 h 19998"/>
                <a:gd name="connsiteX231" fmla="*/ 5037 w 19998"/>
                <a:gd name="connsiteY231" fmla="*/ 14623 h 19998"/>
                <a:gd name="connsiteX232" fmla="*/ 5427 w 19998"/>
                <a:gd name="connsiteY232" fmla="*/ 12509 h 19998"/>
                <a:gd name="connsiteX233" fmla="*/ 5470 w 19998"/>
                <a:gd name="connsiteY233" fmla="*/ 12492 h 19998"/>
                <a:gd name="connsiteX234" fmla="*/ 5511 w 19998"/>
                <a:gd name="connsiteY234" fmla="*/ 12548 h 19998"/>
                <a:gd name="connsiteX235" fmla="*/ 5961 w 19998"/>
                <a:gd name="connsiteY235" fmla="*/ 13284 h 19998"/>
                <a:gd name="connsiteX236" fmla="*/ 6352 w 19998"/>
                <a:gd name="connsiteY236" fmla="*/ 14017 h 19998"/>
                <a:gd name="connsiteX237" fmla="*/ 6352 w 19998"/>
                <a:gd name="connsiteY237" fmla="*/ 13808 h 19998"/>
                <a:gd name="connsiteX238" fmla="*/ 6001 w 19998"/>
                <a:gd name="connsiteY238" fmla="*/ 13058 h 19998"/>
                <a:gd name="connsiteX239" fmla="*/ 5675 w 19998"/>
                <a:gd name="connsiteY239" fmla="*/ 12532 h 19998"/>
                <a:gd name="connsiteX240" fmla="*/ 5551 w 19998"/>
                <a:gd name="connsiteY240" fmla="*/ 12410 h 19998"/>
                <a:gd name="connsiteX241" fmla="*/ 5258 w 19998"/>
                <a:gd name="connsiteY241" fmla="*/ 12227 h 19998"/>
                <a:gd name="connsiteX242" fmla="*/ 5242 w 19998"/>
                <a:gd name="connsiteY242" fmla="*/ 12243 h 19998"/>
                <a:gd name="connsiteX243" fmla="*/ 5175 w 19998"/>
                <a:gd name="connsiteY243" fmla="*/ 11961 h 19998"/>
                <a:gd name="connsiteX244" fmla="*/ 5363 w 19998"/>
                <a:gd name="connsiteY244" fmla="*/ 11961 h 19998"/>
                <a:gd name="connsiteX245" fmla="*/ 5487 w 19998"/>
                <a:gd name="connsiteY245" fmla="*/ 11653 h 19998"/>
                <a:gd name="connsiteX246" fmla="*/ 5470 w 19998"/>
                <a:gd name="connsiteY246" fmla="*/ 11653 h 19998"/>
                <a:gd name="connsiteX247" fmla="*/ 5470 w 19998"/>
                <a:gd name="connsiteY247" fmla="*/ 11637 h 19998"/>
                <a:gd name="connsiteX248" fmla="*/ 5444 w 19998"/>
                <a:gd name="connsiteY248" fmla="*/ 11268 h 19998"/>
                <a:gd name="connsiteX249" fmla="*/ 5339 w 19998"/>
                <a:gd name="connsiteY249" fmla="*/ 11146 h 19998"/>
                <a:gd name="connsiteX250" fmla="*/ 5251 w 19998"/>
                <a:gd name="connsiteY250" fmla="*/ 10849 h 19998"/>
                <a:gd name="connsiteX251" fmla="*/ 4784 w 19998"/>
                <a:gd name="connsiteY251" fmla="*/ 10539 h 19998"/>
                <a:gd name="connsiteX252" fmla="*/ 4603 w 19998"/>
                <a:gd name="connsiteY252" fmla="*/ 10497 h 19998"/>
                <a:gd name="connsiteX253" fmla="*/ 4620 w 19998"/>
                <a:gd name="connsiteY253" fmla="*/ 10476 h 19998"/>
                <a:gd name="connsiteX254" fmla="*/ 3877 w 19998"/>
                <a:gd name="connsiteY254" fmla="*/ 9395 h 19998"/>
                <a:gd name="connsiteX255" fmla="*/ 3941 w 19998"/>
                <a:gd name="connsiteY255" fmla="*/ 9353 h 19998"/>
                <a:gd name="connsiteX256" fmla="*/ 3918 w 19998"/>
                <a:gd name="connsiteY256" fmla="*/ 9353 h 19998"/>
                <a:gd name="connsiteX257" fmla="*/ 4168 w 19998"/>
                <a:gd name="connsiteY257" fmla="*/ 9071 h 19998"/>
                <a:gd name="connsiteX258" fmla="*/ 3753 w 19998"/>
                <a:gd name="connsiteY258" fmla="*/ 8829 h 19998"/>
                <a:gd name="connsiteX259" fmla="*/ 3899 w 19998"/>
                <a:gd name="connsiteY259" fmla="*/ 8645 h 19998"/>
                <a:gd name="connsiteX260" fmla="*/ 3899 w 19998"/>
                <a:gd name="connsiteY260" fmla="*/ 8521 h 19998"/>
                <a:gd name="connsiteX261" fmla="*/ 4011 w 19998"/>
                <a:gd name="connsiteY261" fmla="*/ 8510 h 19998"/>
                <a:gd name="connsiteX262" fmla="*/ 3877 w 19998"/>
                <a:gd name="connsiteY262" fmla="*/ 8457 h 19998"/>
                <a:gd name="connsiteX263" fmla="*/ 3689 w 19998"/>
                <a:gd name="connsiteY263" fmla="*/ 8587 h 19998"/>
                <a:gd name="connsiteX264" fmla="*/ 3360 w 19998"/>
                <a:gd name="connsiteY264" fmla="*/ 8401 h 19998"/>
                <a:gd name="connsiteX265" fmla="*/ 3303 w 19998"/>
                <a:gd name="connsiteY265" fmla="*/ 8239 h 19998"/>
                <a:gd name="connsiteX266" fmla="*/ 3465 w 19998"/>
                <a:gd name="connsiteY266" fmla="*/ 8077 h 19998"/>
                <a:gd name="connsiteX267" fmla="*/ 3344 w 19998"/>
                <a:gd name="connsiteY267" fmla="*/ 7910 h 19998"/>
                <a:gd name="connsiteX268" fmla="*/ 2844 w 19998"/>
                <a:gd name="connsiteY268" fmla="*/ 7933 h 19998"/>
                <a:gd name="connsiteX269" fmla="*/ 3115 w 19998"/>
                <a:gd name="connsiteY269" fmla="*/ 7651 h 19998"/>
                <a:gd name="connsiteX270" fmla="*/ 2477 w 19998"/>
                <a:gd name="connsiteY270" fmla="*/ 7750 h 19998"/>
                <a:gd name="connsiteX271" fmla="*/ 2477 w 19998"/>
                <a:gd name="connsiteY271" fmla="*/ 7973 h 19998"/>
                <a:gd name="connsiteX272" fmla="*/ 2127 w 19998"/>
                <a:gd name="connsiteY272" fmla="*/ 7442 h 19998"/>
                <a:gd name="connsiteX273" fmla="*/ 1831 w 19998"/>
                <a:gd name="connsiteY273" fmla="*/ 7261 h 19998"/>
                <a:gd name="connsiteX274" fmla="*/ 1260 w 19998"/>
                <a:gd name="connsiteY274" fmla="*/ 6996 h 19998"/>
                <a:gd name="connsiteX275" fmla="*/ 1276 w 19998"/>
                <a:gd name="connsiteY275" fmla="*/ 6975 h 19998"/>
                <a:gd name="connsiteX276" fmla="*/ 1260 w 19998"/>
                <a:gd name="connsiteY276" fmla="*/ 6958 h 19998"/>
                <a:gd name="connsiteX277" fmla="*/ 1172 w 19998"/>
                <a:gd name="connsiteY277" fmla="*/ 6892 h 19998"/>
                <a:gd name="connsiteX278" fmla="*/ 886 w 19998"/>
                <a:gd name="connsiteY278" fmla="*/ 6975 h 19998"/>
                <a:gd name="connsiteX279" fmla="*/ 679 w 19998"/>
                <a:gd name="connsiteY279" fmla="*/ 7099 h 19998"/>
                <a:gd name="connsiteX280" fmla="*/ 533 w 19998"/>
                <a:gd name="connsiteY280" fmla="*/ 7078 h 19998"/>
                <a:gd name="connsiteX281" fmla="*/ 533 w 19998"/>
                <a:gd name="connsiteY281" fmla="*/ 7022 h 19998"/>
                <a:gd name="connsiteX282" fmla="*/ 574 w 19998"/>
                <a:gd name="connsiteY282" fmla="*/ 6996 h 19998"/>
                <a:gd name="connsiteX283" fmla="*/ 305 w 19998"/>
                <a:gd name="connsiteY283" fmla="*/ 6568 h 19998"/>
                <a:gd name="connsiteX284" fmla="*/ 264 w 19998"/>
                <a:gd name="connsiteY284" fmla="*/ 6594 h 19998"/>
                <a:gd name="connsiteX285" fmla="*/ 164 w 19998"/>
                <a:gd name="connsiteY285" fmla="*/ 6528 h 19998"/>
                <a:gd name="connsiteX286" fmla="*/ 0 w 19998"/>
                <a:gd name="connsiteY286" fmla="*/ 6490 h 19998"/>
                <a:gd name="connsiteX287" fmla="*/ 17 w 19998"/>
                <a:gd name="connsiteY287" fmla="*/ 6465 h 19998"/>
                <a:gd name="connsiteX288" fmla="*/ 57 w 19998"/>
                <a:gd name="connsiteY288" fmla="*/ 6465 h 19998"/>
                <a:gd name="connsiteX289" fmla="*/ 695 w 19998"/>
                <a:gd name="connsiteY289" fmla="*/ 6408 h 19998"/>
                <a:gd name="connsiteX290" fmla="*/ 760 w 19998"/>
                <a:gd name="connsiteY290" fmla="*/ 6262 h 19998"/>
                <a:gd name="connsiteX291" fmla="*/ 433 w 19998"/>
                <a:gd name="connsiteY291" fmla="*/ 6084 h 19998"/>
                <a:gd name="connsiteX292" fmla="*/ 348 w 19998"/>
                <a:gd name="connsiteY292" fmla="*/ 6204 h 19998"/>
                <a:gd name="connsiteX293" fmla="*/ 329 w 19998"/>
                <a:gd name="connsiteY293" fmla="*/ 6204 h 19998"/>
                <a:gd name="connsiteX294" fmla="*/ 305 w 19998"/>
                <a:gd name="connsiteY294" fmla="*/ 6060 h 19998"/>
                <a:gd name="connsiteX295" fmla="*/ 348 w 19998"/>
                <a:gd name="connsiteY295" fmla="*/ 6044 h 19998"/>
                <a:gd name="connsiteX296" fmla="*/ 348 w 19998"/>
                <a:gd name="connsiteY296" fmla="*/ 5997 h 19998"/>
                <a:gd name="connsiteX297" fmla="*/ 248 w 19998"/>
                <a:gd name="connsiteY297" fmla="*/ 5997 h 19998"/>
                <a:gd name="connsiteX298" fmla="*/ 221 w 19998"/>
                <a:gd name="connsiteY298" fmla="*/ 5938 h 19998"/>
                <a:gd name="connsiteX299" fmla="*/ 329 w 19998"/>
                <a:gd name="connsiteY299" fmla="*/ 5938 h 19998"/>
                <a:gd name="connsiteX300" fmla="*/ 348 w 19998"/>
                <a:gd name="connsiteY300" fmla="*/ 5818 h 19998"/>
                <a:gd name="connsiteX301" fmla="*/ 391 w 19998"/>
                <a:gd name="connsiteY301" fmla="*/ 5818 h 19998"/>
                <a:gd name="connsiteX302" fmla="*/ 369 w 19998"/>
                <a:gd name="connsiteY302" fmla="*/ 5917 h 19998"/>
                <a:gd name="connsiteX303" fmla="*/ 433 w 19998"/>
                <a:gd name="connsiteY303" fmla="*/ 5877 h 19998"/>
                <a:gd name="connsiteX304" fmla="*/ 433 w 19998"/>
                <a:gd name="connsiteY304" fmla="*/ 5898 h 19998"/>
                <a:gd name="connsiteX305" fmla="*/ 410 w 19998"/>
                <a:gd name="connsiteY305" fmla="*/ 5917 h 19998"/>
                <a:gd name="connsiteX306" fmla="*/ 555 w 19998"/>
                <a:gd name="connsiteY306" fmla="*/ 5938 h 19998"/>
                <a:gd name="connsiteX307" fmla="*/ 555 w 19998"/>
                <a:gd name="connsiteY307" fmla="*/ 5955 h 19998"/>
                <a:gd name="connsiteX308" fmla="*/ 738 w 19998"/>
                <a:gd name="connsiteY308" fmla="*/ 5938 h 19998"/>
                <a:gd name="connsiteX309" fmla="*/ 695 w 19998"/>
                <a:gd name="connsiteY309" fmla="*/ 5835 h 19998"/>
                <a:gd name="connsiteX310" fmla="*/ 655 w 19998"/>
                <a:gd name="connsiteY310" fmla="*/ 5835 h 19998"/>
                <a:gd name="connsiteX311" fmla="*/ 598 w 19998"/>
                <a:gd name="connsiteY311" fmla="*/ 5736 h 19998"/>
                <a:gd name="connsiteX312" fmla="*/ 141 w 19998"/>
                <a:gd name="connsiteY312" fmla="*/ 5778 h 19998"/>
                <a:gd name="connsiteX313" fmla="*/ 141 w 19998"/>
                <a:gd name="connsiteY313" fmla="*/ 5795 h 19998"/>
                <a:gd name="connsiteX314" fmla="*/ 17 w 19998"/>
                <a:gd name="connsiteY314" fmla="*/ 5818 h 19998"/>
                <a:gd name="connsiteX315" fmla="*/ 141 w 19998"/>
                <a:gd name="connsiteY315" fmla="*/ 5287 h 19998"/>
                <a:gd name="connsiteX316" fmla="*/ 181 w 19998"/>
                <a:gd name="connsiteY316" fmla="*/ 5268 h 19998"/>
                <a:gd name="connsiteX317" fmla="*/ 348 w 19998"/>
                <a:gd name="connsiteY317" fmla="*/ 5247 h 19998"/>
                <a:gd name="connsiteX318" fmla="*/ 450 w 19998"/>
                <a:gd name="connsiteY318" fmla="*/ 5149 h 19998"/>
                <a:gd name="connsiteX319" fmla="*/ 617 w 19998"/>
                <a:gd name="connsiteY319" fmla="*/ 5149 h 19998"/>
                <a:gd name="connsiteX320" fmla="*/ 803 w 19998"/>
                <a:gd name="connsiteY320" fmla="*/ 5085 h 19998"/>
                <a:gd name="connsiteX321" fmla="*/ 826 w 19998"/>
                <a:gd name="connsiteY321" fmla="*/ 5106 h 19998"/>
                <a:gd name="connsiteX322" fmla="*/ 803 w 19998"/>
                <a:gd name="connsiteY322" fmla="*/ 5149 h 19998"/>
                <a:gd name="connsiteX323" fmla="*/ 1276 w 19998"/>
                <a:gd name="connsiteY323" fmla="*/ 5022 h 19998"/>
                <a:gd name="connsiteX324" fmla="*/ 1276 w 19998"/>
                <a:gd name="connsiteY324" fmla="*/ 5003 h 19998"/>
                <a:gd name="connsiteX325" fmla="*/ 1276 w 19998"/>
                <a:gd name="connsiteY325" fmla="*/ 5022 h 19998"/>
                <a:gd name="connsiteX326" fmla="*/ 1298 w 19998"/>
                <a:gd name="connsiteY326" fmla="*/ 5022 h 19998"/>
                <a:gd name="connsiteX327" fmla="*/ 1341 w 19998"/>
                <a:gd name="connsiteY327" fmla="*/ 5165 h 19998"/>
                <a:gd name="connsiteX328" fmla="*/ 1524 w 19998"/>
                <a:gd name="connsiteY328" fmla="*/ 5069 h 19998"/>
                <a:gd name="connsiteX329" fmla="*/ 1562 w 19998"/>
                <a:gd name="connsiteY329" fmla="*/ 5069 h 19998"/>
                <a:gd name="connsiteX330" fmla="*/ 1815 w 19998"/>
                <a:gd name="connsiteY330" fmla="*/ 5125 h 19998"/>
                <a:gd name="connsiteX331" fmla="*/ 1936 w 19998"/>
                <a:gd name="connsiteY331" fmla="*/ 5165 h 19998"/>
                <a:gd name="connsiteX332" fmla="*/ 1936 w 19998"/>
                <a:gd name="connsiteY332" fmla="*/ 5149 h 19998"/>
                <a:gd name="connsiteX333" fmla="*/ 1979 w 19998"/>
                <a:gd name="connsiteY333" fmla="*/ 5003 h 19998"/>
                <a:gd name="connsiteX334" fmla="*/ 1936 w 19998"/>
                <a:gd name="connsiteY334" fmla="*/ 4939 h 19998"/>
                <a:gd name="connsiteX335" fmla="*/ 2103 w 19998"/>
                <a:gd name="connsiteY335" fmla="*/ 4820 h 19998"/>
                <a:gd name="connsiteX336" fmla="*/ 2496 w 19998"/>
                <a:gd name="connsiteY336" fmla="*/ 4777 h 19998"/>
                <a:gd name="connsiteX337" fmla="*/ 2536 w 19998"/>
                <a:gd name="connsiteY337" fmla="*/ 4860 h 19998"/>
                <a:gd name="connsiteX338" fmla="*/ 2722 w 19998"/>
                <a:gd name="connsiteY338" fmla="*/ 4761 h 19998"/>
                <a:gd name="connsiteX339" fmla="*/ 2722 w 19998"/>
                <a:gd name="connsiteY339" fmla="*/ 4900 h 19998"/>
                <a:gd name="connsiteX340" fmla="*/ 2805 w 19998"/>
                <a:gd name="connsiteY340" fmla="*/ 4923 h 19998"/>
                <a:gd name="connsiteX341" fmla="*/ 2970 w 19998"/>
                <a:gd name="connsiteY341" fmla="*/ 5189 h 19998"/>
                <a:gd name="connsiteX342" fmla="*/ 3256 w 19998"/>
                <a:gd name="connsiteY342" fmla="*/ 5673 h 19998"/>
                <a:gd name="connsiteX343" fmla="*/ 3608 w 19998"/>
                <a:gd name="connsiteY343" fmla="*/ 5391 h 19998"/>
                <a:gd name="connsiteX344" fmla="*/ 3860 w 19998"/>
                <a:gd name="connsiteY344" fmla="*/ 5268 h 19998"/>
                <a:gd name="connsiteX345" fmla="*/ 3999 w 19998"/>
                <a:gd name="connsiteY345" fmla="*/ 5534 h 19998"/>
                <a:gd name="connsiteX346" fmla="*/ 4351 w 19998"/>
                <a:gd name="connsiteY346" fmla="*/ 5351 h 19998"/>
                <a:gd name="connsiteX347" fmla="*/ 4580 w 19998"/>
                <a:gd name="connsiteY347" fmla="*/ 5268 h 19998"/>
                <a:gd name="connsiteX348" fmla="*/ 4580 w 19998"/>
                <a:gd name="connsiteY348" fmla="*/ 5471 h 19998"/>
                <a:gd name="connsiteX349" fmla="*/ 4994 w 19998"/>
                <a:gd name="connsiteY349" fmla="*/ 5449 h 19998"/>
                <a:gd name="connsiteX350" fmla="*/ 5323 w 19998"/>
                <a:gd name="connsiteY350" fmla="*/ 5471 h 19998"/>
                <a:gd name="connsiteX351" fmla="*/ 5242 w 19998"/>
                <a:gd name="connsiteY351" fmla="*/ 5407 h 19998"/>
                <a:gd name="connsiteX352" fmla="*/ 4994 w 19998"/>
                <a:gd name="connsiteY352" fmla="*/ 5003 h 19998"/>
                <a:gd name="connsiteX353" fmla="*/ 4970 w 19998"/>
                <a:gd name="connsiteY353" fmla="*/ 5003 h 19998"/>
                <a:gd name="connsiteX354" fmla="*/ 5054 w 19998"/>
                <a:gd name="connsiteY354" fmla="*/ 4618 h 19998"/>
                <a:gd name="connsiteX355" fmla="*/ 5054 w 19998"/>
                <a:gd name="connsiteY355" fmla="*/ 4601 h 19998"/>
                <a:gd name="connsiteX356" fmla="*/ 5037 w 19998"/>
                <a:gd name="connsiteY356" fmla="*/ 4618 h 19998"/>
                <a:gd name="connsiteX357" fmla="*/ 5011 w 19998"/>
                <a:gd name="connsiteY357" fmla="*/ 4131 h 19998"/>
                <a:gd name="connsiteX358" fmla="*/ 4642 w 19998"/>
                <a:gd name="connsiteY358" fmla="*/ 3335 h 19998"/>
                <a:gd name="connsiteX359" fmla="*/ 4663 w 19998"/>
                <a:gd name="connsiteY359" fmla="*/ 3092 h 19998"/>
                <a:gd name="connsiteX360" fmla="*/ 4563 w 19998"/>
                <a:gd name="connsiteY360" fmla="*/ 3050 h 19998"/>
                <a:gd name="connsiteX361" fmla="*/ 4684 w 19998"/>
                <a:gd name="connsiteY361" fmla="*/ 2947 h 19998"/>
                <a:gd name="connsiteX362" fmla="*/ 5242 w 19998"/>
                <a:gd name="connsiteY362" fmla="*/ 3092 h 19998"/>
                <a:gd name="connsiteX363" fmla="*/ 5258 w 19998"/>
                <a:gd name="connsiteY363" fmla="*/ 3029 h 19998"/>
                <a:gd name="connsiteX364" fmla="*/ 5570 w 19998"/>
                <a:gd name="connsiteY364" fmla="*/ 3050 h 19998"/>
                <a:gd name="connsiteX365" fmla="*/ 5632 w 19998"/>
                <a:gd name="connsiteY365" fmla="*/ 3252 h 19998"/>
                <a:gd name="connsiteX366" fmla="*/ 5592 w 19998"/>
                <a:gd name="connsiteY366" fmla="*/ 3252 h 19998"/>
                <a:gd name="connsiteX367" fmla="*/ 5570 w 19998"/>
                <a:gd name="connsiteY367" fmla="*/ 3316 h 19998"/>
                <a:gd name="connsiteX368" fmla="*/ 5511 w 19998"/>
                <a:gd name="connsiteY368" fmla="*/ 3316 h 19998"/>
                <a:gd name="connsiteX369" fmla="*/ 5675 w 19998"/>
                <a:gd name="connsiteY369" fmla="*/ 3800 h 19998"/>
                <a:gd name="connsiteX370" fmla="*/ 5649 w 19998"/>
                <a:gd name="connsiteY370" fmla="*/ 3826 h 19998"/>
                <a:gd name="connsiteX371" fmla="*/ 5732 w 19998"/>
                <a:gd name="connsiteY371" fmla="*/ 3842 h 19998"/>
                <a:gd name="connsiteX372" fmla="*/ 5713 w 19998"/>
                <a:gd name="connsiteY372" fmla="*/ 3842 h 19998"/>
                <a:gd name="connsiteX373" fmla="*/ 5732 w 19998"/>
                <a:gd name="connsiteY373" fmla="*/ 3882 h 19998"/>
                <a:gd name="connsiteX374" fmla="*/ 5775 w 19998"/>
                <a:gd name="connsiteY374" fmla="*/ 3882 h 19998"/>
                <a:gd name="connsiteX375" fmla="*/ 5861 w 19998"/>
                <a:gd name="connsiteY375" fmla="*/ 3762 h 19998"/>
                <a:gd name="connsiteX376" fmla="*/ 6499 w 19998"/>
                <a:gd name="connsiteY376" fmla="*/ 3906 h 19998"/>
                <a:gd name="connsiteX377" fmla="*/ 7611 w 19998"/>
                <a:gd name="connsiteY377" fmla="*/ 3826 h 19998"/>
                <a:gd name="connsiteX378" fmla="*/ 7923 w 19998"/>
                <a:gd name="connsiteY378" fmla="*/ 3722 h 19998"/>
                <a:gd name="connsiteX379" fmla="*/ 8045 w 19998"/>
                <a:gd name="connsiteY379" fmla="*/ 3703 h 19998"/>
                <a:gd name="connsiteX380" fmla="*/ 7611 w 19998"/>
                <a:gd name="connsiteY380" fmla="*/ 3600 h 19998"/>
                <a:gd name="connsiteX381" fmla="*/ 7611 w 19998"/>
                <a:gd name="connsiteY381" fmla="*/ 3581 h 19998"/>
                <a:gd name="connsiteX382" fmla="*/ 7799 w 19998"/>
                <a:gd name="connsiteY382" fmla="*/ 3092 h 19998"/>
                <a:gd name="connsiteX383" fmla="*/ 9574 w 19998"/>
                <a:gd name="connsiteY383" fmla="*/ 2317 h 19998"/>
                <a:gd name="connsiteX384" fmla="*/ 9843 w 19998"/>
                <a:gd name="connsiteY384" fmla="*/ 1993 h 19998"/>
                <a:gd name="connsiteX385" fmla="*/ 9902 w 19998"/>
                <a:gd name="connsiteY385" fmla="*/ 2051 h 19998"/>
                <a:gd name="connsiteX386" fmla="*/ 10031 w 19998"/>
                <a:gd name="connsiteY386" fmla="*/ 2051 h 19998"/>
                <a:gd name="connsiteX387" fmla="*/ 9964 w 19998"/>
                <a:gd name="connsiteY387" fmla="*/ 1972 h 19998"/>
                <a:gd name="connsiteX388" fmla="*/ 9943 w 19998"/>
                <a:gd name="connsiteY388" fmla="*/ 1993 h 19998"/>
                <a:gd name="connsiteX389" fmla="*/ 9843 w 19998"/>
                <a:gd name="connsiteY389" fmla="*/ 1645 h 19998"/>
                <a:gd name="connsiteX390" fmla="*/ 9902 w 19998"/>
                <a:gd name="connsiteY390" fmla="*/ 1645 h 19998"/>
                <a:gd name="connsiteX391" fmla="*/ 9902 w 19998"/>
                <a:gd name="connsiteY391" fmla="*/ 1628 h 19998"/>
                <a:gd name="connsiteX392" fmla="*/ 9902 w 19998"/>
                <a:gd name="connsiteY392" fmla="*/ 1607 h 19998"/>
                <a:gd name="connsiteX393" fmla="*/ 9843 w 19998"/>
                <a:gd name="connsiteY393" fmla="*/ 1542 h 19998"/>
                <a:gd name="connsiteX394" fmla="*/ 9886 w 19998"/>
                <a:gd name="connsiteY394" fmla="*/ 1260 h 19998"/>
                <a:gd name="connsiteX395" fmla="*/ 9926 w 19998"/>
                <a:gd name="connsiteY395" fmla="*/ 1243 h 19998"/>
                <a:gd name="connsiteX396" fmla="*/ 9886 w 19998"/>
                <a:gd name="connsiteY396" fmla="*/ 815 h 19998"/>
                <a:gd name="connsiteX397" fmla="*/ 9902 w 19998"/>
                <a:gd name="connsiteY397" fmla="*/ 815 h 19998"/>
                <a:gd name="connsiteX398" fmla="*/ 9886 w 19998"/>
                <a:gd name="connsiteY398" fmla="*/ 484 h 19998"/>
                <a:gd name="connsiteX399" fmla="*/ 10645 w 19998"/>
                <a:gd name="connsiteY399" fmla="*/ 186 h 19998"/>
                <a:gd name="connsiteX400" fmla="*/ 11307 w 19998"/>
                <a:gd name="connsiteY400" fmla="*/ 0 h 19998"/>
                <a:gd name="connsiteX401" fmla="*/ 11431 w 19998"/>
                <a:gd name="connsiteY401" fmla="*/ 324 h 19998"/>
                <a:gd name="connsiteX402" fmla="*/ 11431 w 19998"/>
                <a:gd name="connsiteY402" fmla="*/ 630 h 19998"/>
                <a:gd name="connsiteX403" fmla="*/ 11577 w 19998"/>
                <a:gd name="connsiteY403" fmla="*/ 630 h 19998"/>
                <a:gd name="connsiteX404" fmla="*/ 11700 w 19998"/>
                <a:gd name="connsiteY404" fmla="*/ 832 h 19998"/>
                <a:gd name="connsiteX405" fmla="*/ 11822 w 19998"/>
                <a:gd name="connsiteY405" fmla="*/ 895 h 19998"/>
                <a:gd name="connsiteX406" fmla="*/ 12158 w 19998"/>
                <a:gd name="connsiteY406" fmla="*/ 670 h 19998"/>
                <a:gd name="connsiteX407" fmla="*/ 12279 w 19998"/>
                <a:gd name="connsiteY407" fmla="*/ 792 h 19998"/>
                <a:gd name="connsiteX408" fmla="*/ 12255 w 19998"/>
                <a:gd name="connsiteY408" fmla="*/ 815 h 19998"/>
                <a:gd name="connsiteX409" fmla="*/ 12360 w 19998"/>
                <a:gd name="connsiteY409" fmla="*/ 895 h 19998"/>
                <a:gd name="connsiteX410" fmla="*/ 12360 w 19998"/>
                <a:gd name="connsiteY410" fmla="*/ 912 h 19998"/>
                <a:gd name="connsiteX411" fmla="*/ 12339 w 19998"/>
                <a:gd name="connsiteY411" fmla="*/ 935 h 19998"/>
                <a:gd name="connsiteX412" fmla="*/ 12548 w 19998"/>
                <a:gd name="connsiteY412" fmla="*/ 1342 h 19998"/>
                <a:gd name="connsiteX413" fmla="*/ 12753 w 19998"/>
                <a:gd name="connsiteY413" fmla="*/ 1260 h 19998"/>
                <a:gd name="connsiteX414" fmla="*/ 12729 w 19998"/>
                <a:gd name="connsiteY414" fmla="*/ 1363 h 19998"/>
                <a:gd name="connsiteX415" fmla="*/ 13039 w 19998"/>
                <a:gd name="connsiteY415" fmla="*/ 1769 h 19998"/>
                <a:gd name="connsiteX416" fmla="*/ 13039 w 19998"/>
                <a:gd name="connsiteY416" fmla="*/ 1751 h 19998"/>
                <a:gd name="connsiteX417" fmla="*/ 13065 w 19998"/>
                <a:gd name="connsiteY417" fmla="*/ 1751 h 19998"/>
                <a:gd name="connsiteX418" fmla="*/ 13082 w 19998"/>
                <a:gd name="connsiteY418" fmla="*/ 1671 h 19998"/>
                <a:gd name="connsiteX419" fmla="*/ 13186 w 19998"/>
                <a:gd name="connsiteY419" fmla="*/ 1645 h 19998"/>
                <a:gd name="connsiteX420" fmla="*/ 13203 w 19998"/>
                <a:gd name="connsiteY420" fmla="*/ 1671 h 19998"/>
                <a:gd name="connsiteX421" fmla="*/ 13203 w 19998"/>
                <a:gd name="connsiteY421" fmla="*/ 1645 h 19998"/>
                <a:gd name="connsiteX422" fmla="*/ 13267 w 19998"/>
                <a:gd name="connsiteY422" fmla="*/ 1645 h 19998"/>
                <a:gd name="connsiteX423" fmla="*/ 13267 w 19998"/>
                <a:gd name="connsiteY423" fmla="*/ 1671 h 19998"/>
                <a:gd name="connsiteX424" fmla="*/ 13308 w 19998"/>
                <a:gd name="connsiteY424" fmla="*/ 1687 h 19998"/>
                <a:gd name="connsiteX425" fmla="*/ 13308 w 19998"/>
                <a:gd name="connsiteY425" fmla="*/ 1711 h 19998"/>
                <a:gd name="connsiteX426" fmla="*/ 13515 w 19998"/>
                <a:gd name="connsiteY426" fmla="*/ 1628 h 19998"/>
                <a:gd name="connsiteX427" fmla="*/ 13598 w 19998"/>
                <a:gd name="connsiteY427" fmla="*/ 1751 h 19998"/>
                <a:gd name="connsiteX428" fmla="*/ 13660 w 19998"/>
                <a:gd name="connsiteY428" fmla="*/ 1769 h 19998"/>
                <a:gd name="connsiteX429" fmla="*/ 13660 w 19998"/>
                <a:gd name="connsiteY429" fmla="*/ 1833 h 19998"/>
                <a:gd name="connsiteX430" fmla="*/ 13677 w 19998"/>
                <a:gd name="connsiteY430" fmla="*/ 1833 h 19998"/>
                <a:gd name="connsiteX431" fmla="*/ 13677 w 19998"/>
                <a:gd name="connsiteY431" fmla="*/ 1849 h 19998"/>
                <a:gd name="connsiteX432" fmla="*/ 13725 w 19998"/>
                <a:gd name="connsiteY432" fmla="*/ 1849 h 19998"/>
                <a:gd name="connsiteX433" fmla="*/ 13703 w 19998"/>
                <a:gd name="connsiteY433" fmla="*/ 1833 h 19998"/>
                <a:gd name="connsiteX434" fmla="*/ 13725 w 19998"/>
                <a:gd name="connsiteY434" fmla="*/ 1791 h 19998"/>
                <a:gd name="connsiteX435" fmla="*/ 13808 w 19998"/>
                <a:gd name="connsiteY435" fmla="*/ 1873 h 19998"/>
                <a:gd name="connsiteX436" fmla="*/ 13725 w 19998"/>
                <a:gd name="connsiteY436" fmla="*/ 2155 h 19998"/>
                <a:gd name="connsiteX437" fmla="*/ 13725 w 19998"/>
                <a:gd name="connsiteY437" fmla="*/ 2138 h 19998"/>
                <a:gd name="connsiteX438" fmla="*/ 13784 w 19998"/>
                <a:gd name="connsiteY438" fmla="*/ 2155 h 19998"/>
                <a:gd name="connsiteX439" fmla="*/ 13825 w 19998"/>
                <a:gd name="connsiteY439" fmla="*/ 2301 h 19998"/>
                <a:gd name="connsiteX440" fmla="*/ 13703 w 19998"/>
                <a:gd name="connsiteY440" fmla="*/ 2420 h 19998"/>
                <a:gd name="connsiteX441" fmla="*/ 13741 w 19998"/>
                <a:gd name="connsiteY441" fmla="*/ 2463 h 19998"/>
                <a:gd name="connsiteX442" fmla="*/ 13703 w 19998"/>
                <a:gd name="connsiteY442" fmla="*/ 2503 h 19998"/>
                <a:gd name="connsiteX443" fmla="*/ 13784 w 19998"/>
                <a:gd name="connsiteY443" fmla="*/ 2519 h 19998"/>
                <a:gd name="connsiteX444" fmla="*/ 13784 w 19998"/>
                <a:gd name="connsiteY444" fmla="*/ 2540 h 19998"/>
                <a:gd name="connsiteX445" fmla="*/ 13849 w 19998"/>
                <a:gd name="connsiteY445" fmla="*/ 2540 h 19998"/>
                <a:gd name="connsiteX446" fmla="*/ 14280 w 19998"/>
                <a:gd name="connsiteY446" fmla="*/ 2540 h 19998"/>
                <a:gd name="connsiteX447" fmla="*/ 14527 w 19998"/>
                <a:gd name="connsiteY447" fmla="*/ 2437 h 19998"/>
                <a:gd name="connsiteX448" fmla="*/ 14527 w 19998"/>
                <a:gd name="connsiteY448" fmla="*/ 2218 h 19998"/>
                <a:gd name="connsiteX449" fmla="*/ 14715 w 19998"/>
                <a:gd name="connsiteY449" fmla="*/ 2051 h 19998"/>
                <a:gd name="connsiteX450" fmla="*/ 14815 w 19998"/>
                <a:gd name="connsiteY450" fmla="*/ 2115 h 19998"/>
                <a:gd name="connsiteX451" fmla="*/ 14775 w 19998"/>
                <a:gd name="connsiteY451" fmla="*/ 2138 h 19998"/>
                <a:gd name="connsiteX452" fmla="*/ 14796 w 19998"/>
                <a:gd name="connsiteY452" fmla="*/ 2218 h 19998"/>
                <a:gd name="connsiteX453" fmla="*/ 14756 w 19998"/>
                <a:gd name="connsiteY453" fmla="*/ 2195 h 19998"/>
                <a:gd name="connsiteX454" fmla="*/ 14732 w 19998"/>
                <a:gd name="connsiteY454" fmla="*/ 2218 h 19998"/>
                <a:gd name="connsiteX455" fmla="*/ 14756 w 19998"/>
                <a:gd name="connsiteY455" fmla="*/ 2237 h 19998"/>
                <a:gd name="connsiteX456" fmla="*/ 14732 w 19998"/>
                <a:gd name="connsiteY456" fmla="*/ 2275 h 19998"/>
                <a:gd name="connsiteX457" fmla="*/ 14756 w 19998"/>
                <a:gd name="connsiteY457" fmla="*/ 2341 h 19998"/>
                <a:gd name="connsiteX458" fmla="*/ 14675 w 19998"/>
                <a:gd name="connsiteY458" fmla="*/ 2519 h 19998"/>
                <a:gd name="connsiteX459" fmla="*/ 14815 w 19998"/>
                <a:gd name="connsiteY459" fmla="*/ 2622 h 19998"/>
                <a:gd name="connsiteX460" fmla="*/ 14796 w 19998"/>
                <a:gd name="connsiteY460" fmla="*/ 2904 h 19998"/>
                <a:gd name="connsiteX461" fmla="*/ 14918 w 19998"/>
                <a:gd name="connsiteY461" fmla="*/ 2904 h 19998"/>
                <a:gd name="connsiteX462" fmla="*/ 14918 w 19998"/>
                <a:gd name="connsiteY462" fmla="*/ 2867 h 19998"/>
                <a:gd name="connsiteX463" fmla="*/ 15001 w 19998"/>
                <a:gd name="connsiteY463" fmla="*/ 2888 h 19998"/>
                <a:gd name="connsiteX464" fmla="*/ 15230 w 19998"/>
                <a:gd name="connsiteY464" fmla="*/ 3074 h 19998"/>
                <a:gd name="connsiteX465" fmla="*/ 15249 w 19998"/>
                <a:gd name="connsiteY465" fmla="*/ 3050 h 19998"/>
                <a:gd name="connsiteX466" fmla="*/ 15249 w 19998"/>
                <a:gd name="connsiteY466" fmla="*/ 3114 h 19998"/>
                <a:gd name="connsiteX467" fmla="*/ 15330 w 19998"/>
                <a:gd name="connsiteY467" fmla="*/ 3114 h 19998"/>
                <a:gd name="connsiteX468" fmla="*/ 15418 w 19998"/>
                <a:gd name="connsiteY468" fmla="*/ 3114 h 19998"/>
                <a:gd name="connsiteX469" fmla="*/ 15499 w 19998"/>
                <a:gd name="connsiteY469" fmla="*/ 3196 h 19998"/>
                <a:gd name="connsiteX470" fmla="*/ 15475 w 19998"/>
                <a:gd name="connsiteY470" fmla="*/ 3252 h 19998"/>
                <a:gd name="connsiteX471" fmla="*/ 15499 w 19998"/>
                <a:gd name="connsiteY471" fmla="*/ 3295 h 19998"/>
                <a:gd name="connsiteX472" fmla="*/ 15499 w 19998"/>
                <a:gd name="connsiteY472" fmla="*/ 3276 h 19998"/>
                <a:gd name="connsiteX473" fmla="*/ 15599 w 19998"/>
                <a:gd name="connsiteY473" fmla="*/ 3276 h 19998"/>
                <a:gd name="connsiteX474" fmla="*/ 15704 w 19998"/>
                <a:gd name="connsiteY474" fmla="*/ 3374 h 19998"/>
                <a:gd name="connsiteX475" fmla="*/ 15682 w 19998"/>
                <a:gd name="connsiteY475" fmla="*/ 3414 h 19998"/>
                <a:gd name="connsiteX476" fmla="*/ 15723 w 19998"/>
                <a:gd name="connsiteY476" fmla="*/ 3478 h 19998"/>
                <a:gd name="connsiteX477" fmla="*/ 15704 w 19998"/>
                <a:gd name="connsiteY477" fmla="*/ 3497 h 19998"/>
                <a:gd name="connsiteX478" fmla="*/ 15747 w 19998"/>
                <a:gd name="connsiteY478" fmla="*/ 3534 h 19998"/>
                <a:gd name="connsiteX479" fmla="*/ 15747 w 19998"/>
                <a:gd name="connsiteY479" fmla="*/ 3518 h 19998"/>
                <a:gd name="connsiteX480" fmla="*/ 15935 w 19998"/>
                <a:gd name="connsiteY480" fmla="*/ 3478 h 19998"/>
                <a:gd name="connsiteX481" fmla="*/ 15935 w 19998"/>
                <a:gd name="connsiteY481" fmla="*/ 3518 h 19998"/>
                <a:gd name="connsiteX482" fmla="*/ 15951 w 19998"/>
                <a:gd name="connsiteY482" fmla="*/ 3518 h 19998"/>
                <a:gd name="connsiteX483" fmla="*/ 15992 w 19998"/>
                <a:gd name="connsiteY483" fmla="*/ 3414 h 19998"/>
                <a:gd name="connsiteX484" fmla="*/ 16156 w 19998"/>
                <a:gd name="connsiteY484" fmla="*/ 3414 h 19998"/>
                <a:gd name="connsiteX485" fmla="*/ 16156 w 19998"/>
                <a:gd name="connsiteY485" fmla="*/ 3374 h 19998"/>
                <a:gd name="connsiteX486" fmla="*/ 16302 w 19998"/>
                <a:gd name="connsiteY486" fmla="*/ 3436 h 19998"/>
                <a:gd name="connsiteX487" fmla="*/ 16285 w 19998"/>
                <a:gd name="connsiteY487" fmla="*/ 3454 h 19998"/>
                <a:gd name="connsiteX488" fmla="*/ 16366 w 19998"/>
                <a:gd name="connsiteY488" fmla="*/ 3518 h 19998"/>
                <a:gd name="connsiteX489" fmla="*/ 16490 w 19998"/>
                <a:gd name="connsiteY489" fmla="*/ 3518 h 19998"/>
                <a:gd name="connsiteX490" fmla="*/ 16506 w 19998"/>
                <a:gd name="connsiteY490" fmla="*/ 3600 h 19998"/>
                <a:gd name="connsiteX491" fmla="*/ 16590 w 19998"/>
                <a:gd name="connsiteY491" fmla="*/ 3624 h 19998"/>
                <a:gd name="connsiteX492" fmla="*/ 16611 w 19998"/>
                <a:gd name="connsiteY492" fmla="*/ 3581 h 19998"/>
                <a:gd name="connsiteX493" fmla="*/ 16694 w 19998"/>
                <a:gd name="connsiteY493" fmla="*/ 3600 h 19998"/>
                <a:gd name="connsiteX494" fmla="*/ 16694 w 19998"/>
                <a:gd name="connsiteY494" fmla="*/ 3560 h 19998"/>
                <a:gd name="connsiteX495" fmla="*/ 16716 w 19998"/>
                <a:gd name="connsiteY495" fmla="*/ 3560 h 19998"/>
                <a:gd name="connsiteX496" fmla="*/ 16716 w 19998"/>
                <a:gd name="connsiteY496" fmla="*/ 3518 h 19998"/>
                <a:gd name="connsiteX497" fmla="*/ 16759 w 19998"/>
                <a:gd name="connsiteY497" fmla="*/ 3497 h 19998"/>
                <a:gd name="connsiteX498" fmla="*/ 16759 w 19998"/>
                <a:gd name="connsiteY498" fmla="*/ 3478 h 19998"/>
                <a:gd name="connsiteX499" fmla="*/ 16940 w 19998"/>
                <a:gd name="connsiteY499" fmla="*/ 3478 h 19998"/>
                <a:gd name="connsiteX500" fmla="*/ 17085 w 19998"/>
                <a:gd name="connsiteY500" fmla="*/ 3560 h 19998"/>
                <a:gd name="connsiteX501" fmla="*/ 17085 w 19998"/>
                <a:gd name="connsiteY501" fmla="*/ 3534 h 19998"/>
                <a:gd name="connsiteX502" fmla="*/ 17192 w 19998"/>
                <a:gd name="connsiteY502" fmla="*/ 3518 h 19998"/>
                <a:gd name="connsiteX503" fmla="*/ 17192 w 19998"/>
                <a:gd name="connsiteY503" fmla="*/ 3534 h 19998"/>
                <a:gd name="connsiteX504" fmla="*/ 17373 w 19998"/>
                <a:gd name="connsiteY504" fmla="*/ 3640 h 19998"/>
                <a:gd name="connsiteX505" fmla="*/ 17354 w 19998"/>
                <a:gd name="connsiteY505" fmla="*/ 3663 h 19998"/>
                <a:gd name="connsiteX506" fmla="*/ 17437 w 19998"/>
                <a:gd name="connsiteY506" fmla="*/ 3783 h 19998"/>
                <a:gd name="connsiteX507" fmla="*/ 17397 w 19998"/>
                <a:gd name="connsiteY507" fmla="*/ 3783 h 19998"/>
                <a:gd name="connsiteX508" fmla="*/ 17414 w 19998"/>
                <a:gd name="connsiteY508" fmla="*/ 3826 h 19998"/>
                <a:gd name="connsiteX509" fmla="*/ 17437 w 19998"/>
                <a:gd name="connsiteY509" fmla="*/ 3826 h 19998"/>
                <a:gd name="connsiteX510" fmla="*/ 17602 w 19998"/>
                <a:gd name="connsiteY510" fmla="*/ 4028 h 19998"/>
                <a:gd name="connsiteX511" fmla="*/ 17623 w 19998"/>
                <a:gd name="connsiteY511" fmla="*/ 4091 h 19998"/>
                <a:gd name="connsiteX512" fmla="*/ 17642 w 19998"/>
                <a:gd name="connsiteY512" fmla="*/ 4091 h 19998"/>
                <a:gd name="connsiteX513" fmla="*/ 17683 w 19998"/>
                <a:gd name="connsiteY513" fmla="*/ 4211 h 19998"/>
                <a:gd name="connsiteX514" fmla="*/ 17849 w 19998"/>
                <a:gd name="connsiteY514" fmla="*/ 4211 h 19998"/>
                <a:gd name="connsiteX515" fmla="*/ 17849 w 19998"/>
                <a:gd name="connsiteY515" fmla="*/ 4171 h 19998"/>
                <a:gd name="connsiteX516" fmla="*/ 17871 w 19998"/>
                <a:gd name="connsiteY516" fmla="*/ 4171 h 19998"/>
                <a:gd name="connsiteX517" fmla="*/ 17830 w 19998"/>
                <a:gd name="connsiteY517" fmla="*/ 4091 h 19998"/>
                <a:gd name="connsiteX518" fmla="*/ 17871 w 19998"/>
                <a:gd name="connsiteY518" fmla="*/ 4065 h 19998"/>
                <a:gd name="connsiteX519" fmla="*/ 17935 w 19998"/>
                <a:gd name="connsiteY519" fmla="*/ 4091 h 19998"/>
                <a:gd name="connsiteX520" fmla="*/ 17976 w 19998"/>
                <a:gd name="connsiteY520" fmla="*/ 4065 h 19998"/>
                <a:gd name="connsiteX521" fmla="*/ 18019 w 19998"/>
                <a:gd name="connsiteY521" fmla="*/ 4091 h 19998"/>
                <a:gd name="connsiteX522" fmla="*/ 18140 w 19998"/>
                <a:gd name="connsiteY522" fmla="*/ 4131 h 19998"/>
                <a:gd name="connsiteX523" fmla="*/ 18183 w 19998"/>
                <a:gd name="connsiteY523" fmla="*/ 4293 h 19998"/>
                <a:gd name="connsiteX524" fmla="*/ 18200 w 19998"/>
                <a:gd name="connsiteY524" fmla="*/ 4293 h 19998"/>
                <a:gd name="connsiteX525" fmla="*/ 18223 w 19998"/>
                <a:gd name="connsiteY525" fmla="*/ 4211 h 19998"/>
                <a:gd name="connsiteX526" fmla="*/ 18240 w 19998"/>
                <a:gd name="connsiteY526" fmla="*/ 4211 h 19998"/>
                <a:gd name="connsiteX527" fmla="*/ 18240 w 19998"/>
                <a:gd name="connsiteY527" fmla="*/ 4230 h 19998"/>
                <a:gd name="connsiteX528" fmla="*/ 18281 w 19998"/>
                <a:gd name="connsiteY528" fmla="*/ 4230 h 19998"/>
                <a:gd name="connsiteX529" fmla="*/ 18328 w 19998"/>
                <a:gd name="connsiteY529" fmla="*/ 4270 h 19998"/>
                <a:gd name="connsiteX530" fmla="*/ 18369 w 19998"/>
                <a:gd name="connsiteY530" fmla="*/ 4253 h 19998"/>
                <a:gd name="connsiteX531" fmla="*/ 18388 w 19998"/>
                <a:gd name="connsiteY531" fmla="*/ 4270 h 19998"/>
                <a:gd name="connsiteX532" fmla="*/ 18531 w 19998"/>
                <a:gd name="connsiteY532" fmla="*/ 4253 h 19998"/>
                <a:gd name="connsiteX533" fmla="*/ 18531 w 19998"/>
                <a:gd name="connsiteY533" fmla="*/ 4270 h 19998"/>
                <a:gd name="connsiteX534" fmla="*/ 18631 w 19998"/>
                <a:gd name="connsiteY534" fmla="*/ 4211 h 19998"/>
                <a:gd name="connsiteX535" fmla="*/ 18631 w 19998"/>
                <a:gd name="connsiteY535" fmla="*/ 4131 h 19998"/>
                <a:gd name="connsiteX536" fmla="*/ 18762 w 19998"/>
                <a:gd name="connsiteY536" fmla="*/ 4108 h 19998"/>
                <a:gd name="connsiteX537" fmla="*/ 18778 w 19998"/>
                <a:gd name="connsiteY537" fmla="*/ 4148 h 19998"/>
                <a:gd name="connsiteX538" fmla="*/ 18821 w 19998"/>
                <a:gd name="connsiteY538" fmla="*/ 4131 h 19998"/>
                <a:gd name="connsiteX539" fmla="*/ 18943 w 19998"/>
                <a:gd name="connsiteY539" fmla="*/ 4333 h 19998"/>
                <a:gd name="connsiteX540" fmla="*/ 19047 w 19998"/>
                <a:gd name="connsiteY540" fmla="*/ 4333 h 19998"/>
                <a:gd name="connsiteX541" fmla="*/ 19064 w 19998"/>
                <a:gd name="connsiteY541" fmla="*/ 4392 h 19998"/>
                <a:gd name="connsiteX542" fmla="*/ 19152 w 19998"/>
                <a:gd name="connsiteY542" fmla="*/ 4392 h 19998"/>
                <a:gd name="connsiteX543" fmla="*/ 19152 w 19998"/>
                <a:gd name="connsiteY543" fmla="*/ 4373 h 19998"/>
                <a:gd name="connsiteX544" fmla="*/ 19212 w 19998"/>
                <a:gd name="connsiteY544" fmla="*/ 4373 h 19998"/>
                <a:gd name="connsiteX545" fmla="*/ 19212 w 19998"/>
                <a:gd name="connsiteY545" fmla="*/ 4392 h 19998"/>
                <a:gd name="connsiteX546" fmla="*/ 19317 w 19998"/>
                <a:gd name="connsiteY546" fmla="*/ 4333 h 19998"/>
                <a:gd name="connsiteX547" fmla="*/ 19417 w 19998"/>
                <a:gd name="connsiteY547" fmla="*/ 4392 h 19998"/>
                <a:gd name="connsiteX548" fmla="*/ 19443 w 19998"/>
                <a:gd name="connsiteY548" fmla="*/ 4373 h 19998"/>
                <a:gd name="connsiteX549" fmla="*/ 19500 w 19998"/>
                <a:gd name="connsiteY549" fmla="*/ 4373 h 19998"/>
                <a:gd name="connsiteX550" fmla="*/ 19521 w 19998"/>
                <a:gd name="connsiteY550" fmla="*/ 4352 h 19998"/>
                <a:gd name="connsiteX551" fmla="*/ 19998 w 19998"/>
                <a:gd name="connsiteY551" fmla="*/ 4512 h 19998"/>
                <a:gd name="connsiteX552" fmla="*/ 19750 w 19998"/>
                <a:gd name="connsiteY552" fmla="*/ 4939 h 19998"/>
                <a:gd name="connsiteX553" fmla="*/ 19712 w 19998"/>
                <a:gd name="connsiteY553" fmla="*/ 4939 h 19998"/>
                <a:gd name="connsiteX554" fmla="*/ 19686 w 19998"/>
                <a:gd name="connsiteY554" fmla="*/ 5003 h 19998"/>
                <a:gd name="connsiteX555" fmla="*/ 19645 w 19998"/>
                <a:gd name="connsiteY555" fmla="*/ 5003 h 19998"/>
                <a:gd name="connsiteX556" fmla="*/ 19131 w 19998"/>
                <a:gd name="connsiteY556" fmla="*/ 6512 h 19998"/>
                <a:gd name="connsiteX557" fmla="*/ 19236 w 19998"/>
                <a:gd name="connsiteY557" fmla="*/ 7750 h 19998"/>
                <a:gd name="connsiteX558" fmla="*/ 19212 w 19998"/>
                <a:gd name="connsiteY558" fmla="*/ 7750 h 19998"/>
                <a:gd name="connsiteX559" fmla="*/ 19090 w 19998"/>
                <a:gd name="connsiteY559" fmla="*/ 7870 h 19998"/>
                <a:gd name="connsiteX560" fmla="*/ 19152 w 19998"/>
                <a:gd name="connsiteY560" fmla="*/ 7853 h 19998"/>
                <a:gd name="connsiteX561" fmla="*/ 19064 w 19998"/>
                <a:gd name="connsiteY561" fmla="*/ 7973 h 19998"/>
                <a:gd name="connsiteX562" fmla="*/ 18983 w 19998"/>
                <a:gd name="connsiteY562" fmla="*/ 7973 h 19998"/>
                <a:gd name="connsiteX563" fmla="*/ 18714 w 19998"/>
                <a:gd name="connsiteY563" fmla="*/ 8135 h 19998"/>
                <a:gd name="connsiteX564" fmla="*/ 18695 w 19998"/>
                <a:gd name="connsiteY564" fmla="*/ 8093 h 19998"/>
                <a:gd name="connsiteX565" fmla="*/ 18614 w 19998"/>
                <a:gd name="connsiteY565" fmla="*/ 7997 h 19998"/>
                <a:gd name="connsiteX566" fmla="*/ 18304 w 19998"/>
                <a:gd name="connsiteY56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389 w 19998"/>
                <a:gd name="connsiteY145" fmla="*/ 17266 h 19998"/>
                <a:gd name="connsiteX146" fmla="*/ 15518 w 19998"/>
                <a:gd name="connsiteY146" fmla="*/ 17312 h 19998"/>
                <a:gd name="connsiteX147" fmla="*/ 15582 w 19998"/>
                <a:gd name="connsiteY147" fmla="*/ 17312 h 19998"/>
                <a:gd name="connsiteX148" fmla="*/ 15599 w 19998"/>
                <a:gd name="connsiteY148" fmla="*/ 17472 h 19998"/>
                <a:gd name="connsiteX149" fmla="*/ 15475 w 19998"/>
                <a:gd name="connsiteY149" fmla="*/ 17495 h 19998"/>
                <a:gd name="connsiteX150" fmla="*/ 15370 w 19998"/>
                <a:gd name="connsiteY150" fmla="*/ 17415 h 19998"/>
                <a:gd name="connsiteX151" fmla="*/ 15249 w 19998"/>
                <a:gd name="connsiteY151" fmla="*/ 17535 h 19998"/>
                <a:gd name="connsiteX152" fmla="*/ 15313 w 19998"/>
                <a:gd name="connsiteY152" fmla="*/ 17577 h 19998"/>
                <a:gd name="connsiteX153" fmla="*/ 15230 w 19998"/>
                <a:gd name="connsiteY153" fmla="*/ 17655 h 19998"/>
                <a:gd name="connsiteX154" fmla="*/ 14937 w 19998"/>
                <a:gd name="connsiteY154" fmla="*/ 17617 h 19998"/>
                <a:gd name="connsiteX155" fmla="*/ 14918 w 19998"/>
                <a:gd name="connsiteY155" fmla="*/ 17495 h 19998"/>
                <a:gd name="connsiteX156" fmla="*/ 14856 w 19998"/>
                <a:gd name="connsiteY156" fmla="*/ 17495 h 19998"/>
                <a:gd name="connsiteX157" fmla="*/ 14775 w 19998"/>
                <a:gd name="connsiteY157" fmla="*/ 17577 h 19998"/>
                <a:gd name="connsiteX158" fmla="*/ 14199 w 19998"/>
                <a:gd name="connsiteY158" fmla="*/ 17389 h 19998"/>
                <a:gd name="connsiteX159" fmla="*/ 14053 w 19998"/>
                <a:gd name="connsiteY159" fmla="*/ 17248 h 19998"/>
                <a:gd name="connsiteX160" fmla="*/ 12524 w 19998"/>
                <a:gd name="connsiteY160" fmla="*/ 17981 h 19998"/>
                <a:gd name="connsiteX161" fmla="*/ 12279 w 19998"/>
                <a:gd name="connsiteY161" fmla="*/ 18327 h 19998"/>
                <a:gd name="connsiteX162" fmla="*/ 12196 w 19998"/>
                <a:gd name="connsiteY162" fmla="*/ 18592 h 19998"/>
                <a:gd name="connsiteX163" fmla="*/ 12158 w 19998"/>
                <a:gd name="connsiteY163" fmla="*/ 18571 h 19998"/>
                <a:gd name="connsiteX164" fmla="*/ 12115 w 19998"/>
                <a:gd name="connsiteY164" fmla="*/ 18550 h 19998"/>
                <a:gd name="connsiteX165" fmla="*/ 12196 w 19998"/>
                <a:gd name="connsiteY165" fmla="*/ 18837 h 19998"/>
                <a:gd name="connsiteX166" fmla="*/ 12255 w 19998"/>
                <a:gd name="connsiteY166" fmla="*/ 19528 h 19998"/>
                <a:gd name="connsiteX167" fmla="*/ 12360 w 19998"/>
                <a:gd name="connsiteY167" fmla="*/ 19650 h 19998"/>
                <a:gd name="connsiteX168" fmla="*/ 12443 w 19998"/>
                <a:gd name="connsiteY168" fmla="*/ 19749 h 19998"/>
                <a:gd name="connsiteX169" fmla="*/ 12279 w 19998"/>
                <a:gd name="connsiteY169" fmla="*/ 19772 h 19998"/>
                <a:gd name="connsiteX170" fmla="*/ 12215 w 19998"/>
                <a:gd name="connsiteY170" fmla="*/ 19669 h 19998"/>
                <a:gd name="connsiteX171" fmla="*/ 12158 w 19998"/>
                <a:gd name="connsiteY171" fmla="*/ 19690 h 19998"/>
                <a:gd name="connsiteX172" fmla="*/ 12010 w 19998"/>
                <a:gd name="connsiteY172" fmla="*/ 19669 h 19998"/>
                <a:gd name="connsiteX173" fmla="*/ 12010 w 19998"/>
                <a:gd name="connsiteY173" fmla="*/ 19706 h 19998"/>
                <a:gd name="connsiteX174" fmla="*/ 11927 w 19998"/>
                <a:gd name="connsiteY174" fmla="*/ 19690 h 19998"/>
                <a:gd name="connsiteX175" fmla="*/ 11741 w 19998"/>
                <a:gd name="connsiteY175" fmla="*/ 19810 h 19998"/>
                <a:gd name="connsiteX176" fmla="*/ 11577 w 19998"/>
                <a:gd name="connsiteY176" fmla="*/ 19810 h 19998"/>
                <a:gd name="connsiteX177" fmla="*/ 11577 w 19998"/>
                <a:gd name="connsiteY177" fmla="*/ 19875 h 19998"/>
                <a:gd name="connsiteX178" fmla="*/ 11388 w 19998"/>
                <a:gd name="connsiteY178" fmla="*/ 19934 h 19998"/>
                <a:gd name="connsiteX179" fmla="*/ 11348 w 19998"/>
                <a:gd name="connsiteY179" fmla="*/ 19998 h 19998"/>
                <a:gd name="connsiteX180" fmla="*/ 10645 w 19998"/>
                <a:gd name="connsiteY180" fmla="*/ 19810 h 19998"/>
                <a:gd name="connsiteX181" fmla="*/ 10441 w 19998"/>
                <a:gd name="connsiteY181" fmla="*/ 19955 h 19998"/>
                <a:gd name="connsiteX182" fmla="*/ 10295 w 19998"/>
                <a:gd name="connsiteY182" fmla="*/ 19732 h 19998"/>
                <a:gd name="connsiteX183" fmla="*/ 9964 w 19998"/>
                <a:gd name="connsiteY183" fmla="*/ 19626 h 19998"/>
                <a:gd name="connsiteX184" fmla="*/ 9990 w 19998"/>
                <a:gd name="connsiteY184" fmla="*/ 19467 h 19998"/>
                <a:gd name="connsiteX185" fmla="*/ 9533 w 19998"/>
                <a:gd name="connsiteY185" fmla="*/ 19262 h 19998"/>
                <a:gd name="connsiteX186" fmla="*/ 9452 w 19998"/>
                <a:gd name="connsiteY186" fmla="*/ 19368 h 19998"/>
                <a:gd name="connsiteX187" fmla="*/ 9288 w 19998"/>
                <a:gd name="connsiteY187" fmla="*/ 19076 h 19998"/>
                <a:gd name="connsiteX188" fmla="*/ 8935 w 19998"/>
                <a:gd name="connsiteY188" fmla="*/ 19076 h 19998"/>
                <a:gd name="connsiteX189" fmla="*/ 8478 w 19998"/>
                <a:gd name="connsiteY189" fmla="*/ 18837 h 19998"/>
                <a:gd name="connsiteX190" fmla="*/ 8357 w 19998"/>
                <a:gd name="connsiteY190" fmla="*/ 18820 h 19998"/>
                <a:gd name="connsiteX191" fmla="*/ 8169 w 19998"/>
                <a:gd name="connsiteY191" fmla="*/ 18773 h 19998"/>
                <a:gd name="connsiteX192" fmla="*/ 8128 w 19998"/>
                <a:gd name="connsiteY192" fmla="*/ 18820 h 19998"/>
                <a:gd name="connsiteX193" fmla="*/ 8128 w 19998"/>
                <a:gd name="connsiteY193" fmla="*/ 18957 h 19998"/>
                <a:gd name="connsiteX194" fmla="*/ 8150 w 19998"/>
                <a:gd name="connsiteY194" fmla="*/ 19142 h 19998"/>
                <a:gd name="connsiteX195" fmla="*/ 8007 w 19998"/>
                <a:gd name="connsiteY195" fmla="*/ 19119 h 19998"/>
                <a:gd name="connsiteX196" fmla="*/ 7676 w 19998"/>
                <a:gd name="connsiteY196" fmla="*/ 19119 h 19998"/>
                <a:gd name="connsiteX197" fmla="*/ 7511 w 19998"/>
                <a:gd name="connsiteY197" fmla="*/ 19159 h 19998"/>
                <a:gd name="connsiteX198" fmla="*/ 6892 w 19998"/>
                <a:gd name="connsiteY198" fmla="*/ 19102 h 19998"/>
                <a:gd name="connsiteX199" fmla="*/ 6730 w 19998"/>
                <a:gd name="connsiteY199" fmla="*/ 18877 h 19998"/>
                <a:gd name="connsiteX200" fmla="*/ 6599 w 19998"/>
                <a:gd name="connsiteY200" fmla="*/ 18837 h 19998"/>
                <a:gd name="connsiteX201" fmla="*/ 6478 w 19998"/>
                <a:gd name="connsiteY201" fmla="*/ 18731 h 19998"/>
                <a:gd name="connsiteX202" fmla="*/ 6254 w 19998"/>
                <a:gd name="connsiteY202" fmla="*/ 18858 h 19998"/>
                <a:gd name="connsiteX203" fmla="*/ 6149 w 19998"/>
                <a:gd name="connsiteY203" fmla="*/ 18773 h 19998"/>
                <a:gd name="connsiteX204" fmla="*/ 6066 w 19998"/>
                <a:gd name="connsiteY204" fmla="*/ 18877 h 19998"/>
                <a:gd name="connsiteX205" fmla="*/ 5861 w 19998"/>
                <a:gd name="connsiteY205" fmla="*/ 18632 h 19998"/>
                <a:gd name="connsiteX206" fmla="*/ 5732 w 19998"/>
                <a:gd name="connsiteY206" fmla="*/ 18447 h 19998"/>
                <a:gd name="connsiteX207" fmla="*/ 5075 w 19998"/>
                <a:gd name="connsiteY207" fmla="*/ 18310 h 19998"/>
                <a:gd name="connsiteX208" fmla="*/ 4806 w 19998"/>
                <a:gd name="connsiteY208" fmla="*/ 18165 h 19998"/>
                <a:gd name="connsiteX209" fmla="*/ 4725 w 19998"/>
                <a:gd name="connsiteY209" fmla="*/ 18247 h 19998"/>
                <a:gd name="connsiteX210" fmla="*/ 4515 w 19998"/>
                <a:gd name="connsiteY210" fmla="*/ 18101 h 19998"/>
                <a:gd name="connsiteX211" fmla="*/ 4684 w 19998"/>
                <a:gd name="connsiteY211" fmla="*/ 17737 h 19998"/>
                <a:gd name="connsiteX212" fmla="*/ 4415 w 19998"/>
                <a:gd name="connsiteY212" fmla="*/ 17634 h 19998"/>
                <a:gd name="connsiteX213" fmla="*/ 4294 w 19998"/>
                <a:gd name="connsiteY213" fmla="*/ 17594 h 19998"/>
                <a:gd name="connsiteX214" fmla="*/ 4103 w 19998"/>
                <a:gd name="connsiteY214" fmla="*/ 17617 h 19998"/>
                <a:gd name="connsiteX215" fmla="*/ 4063 w 19998"/>
                <a:gd name="connsiteY215" fmla="*/ 17495 h 19998"/>
                <a:gd name="connsiteX216" fmla="*/ 4025 w 19998"/>
                <a:gd name="connsiteY216" fmla="*/ 17432 h 19998"/>
                <a:gd name="connsiteX217" fmla="*/ 4251 w 19998"/>
                <a:gd name="connsiteY217" fmla="*/ 17389 h 19998"/>
                <a:gd name="connsiteX218" fmla="*/ 4251 w 19998"/>
                <a:gd name="connsiteY218" fmla="*/ 17373 h 19998"/>
                <a:gd name="connsiteX219" fmla="*/ 4499 w 19998"/>
                <a:gd name="connsiteY219" fmla="*/ 17084 h 19998"/>
                <a:gd name="connsiteX220" fmla="*/ 5037 w 19998"/>
                <a:gd name="connsiteY220" fmla="*/ 14969 h 19998"/>
                <a:gd name="connsiteX221" fmla="*/ 5011 w 19998"/>
                <a:gd name="connsiteY221" fmla="*/ 14767 h 19998"/>
                <a:gd name="connsiteX222" fmla="*/ 5218 w 19998"/>
                <a:gd name="connsiteY222" fmla="*/ 14525 h 19998"/>
                <a:gd name="connsiteX223" fmla="*/ 5427 w 19998"/>
                <a:gd name="connsiteY223" fmla="*/ 14583 h 19998"/>
                <a:gd name="connsiteX224" fmla="*/ 5444 w 19998"/>
                <a:gd name="connsiteY224" fmla="*/ 14525 h 19998"/>
                <a:gd name="connsiteX225" fmla="*/ 5387 w 19998"/>
                <a:gd name="connsiteY225" fmla="*/ 14464 h 19998"/>
                <a:gd name="connsiteX226" fmla="*/ 5427 w 19998"/>
                <a:gd name="connsiteY226" fmla="*/ 14485 h 19998"/>
                <a:gd name="connsiteX227" fmla="*/ 5427 w 19998"/>
                <a:gd name="connsiteY227" fmla="*/ 14464 h 19998"/>
                <a:gd name="connsiteX228" fmla="*/ 5218 w 19998"/>
                <a:gd name="connsiteY228" fmla="*/ 14318 h 19998"/>
                <a:gd name="connsiteX229" fmla="*/ 5075 w 19998"/>
                <a:gd name="connsiteY229" fmla="*/ 14647 h 19998"/>
                <a:gd name="connsiteX230" fmla="*/ 5037 w 19998"/>
                <a:gd name="connsiteY230" fmla="*/ 14623 h 19998"/>
                <a:gd name="connsiteX231" fmla="*/ 5427 w 19998"/>
                <a:gd name="connsiteY231" fmla="*/ 12509 h 19998"/>
                <a:gd name="connsiteX232" fmla="*/ 5470 w 19998"/>
                <a:gd name="connsiteY232" fmla="*/ 12492 h 19998"/>
                <a:gd name="connsiteX233" fmla="*/ 5511 w 19998"/>
                <a:gd name="connsiteY233" fmla="*/ 12548 h 19998"/>
                <a:gd name="connsiteX234" fmla="*/ 5961 w 19998"/>
                <a:gd name="connsiteY234" fmla="*/ 13284 h 19998"/>
                <a:gd name="connsiteX235" fmla="*/ 6352 w 19998"/>
                <a:gd name="connsiteY235" fmla="*/ 14017 h 19998"/>
                <a:gd name="connsiteX236" fmla="*/ 6352 w 19998"/>
                <a:gd name="connsiteY236" fmla="*/ 13808 h 19998"/>
                <a:gd name="connsiteX237" fmla="*/ 6001 w 19998"/>
                <a:gd name="connsiteY237" fmla="*/ 13058 h 19998"/>
                <a:gd name="connsiteX238" fmla="*/ 5675 w 19998"/>
                <a:gd name="connsiteY238" fmla="*/ 12532 h 19998"/>
                <a:gd name="connsiteX239" fmla="*/ 5551 w 19998"/>
                <a:gd name="connsiteY239" fmla="*/ 12410 h 19998"/>
                <a:gd name="connsiteX240" fmla="*/ 5258 w 19998"/>
                <a:gd name="connsiteY240" fmla="*/ 12227 h 19998"/>
                <a:gd name="connsiteX241" fmla="*/ 5242 w 19998"/>
                <a:gd name="connsiteY241" fmla="*/ 12243 h 19998"/>
                <a:gd name="connsiteX242" fmla="*/ 5175 w 19998"/>
                <a:gd name="connsiteY242" fmla="*/ 11961 h 19998"/>
                <a:gd name="connsiteX243" fmla="*/ 5363 w 19998"/>
                <a:gd name="connsiteY243" fmla="*/ 11961 h 19998"/>
                <a:gd name="connsiteX244" fmla="*/ 5487 w 19998"/>
                <a:gd name="connsiteY244" fmla="*/ 11653 h 19998"/>
                <a:gd name="connsiteX245" fmla="*/ 5470 w 19998"/>
                <a:gd name="connsiteY245" fmla="*/ 11653 h 19998"/>
                <a:gd name="connsiteX246" fmla="*/ 5470 w 19998"/>
                <a:gd name="connsiteY246" fmla="*/ 11637 h 19998"/>
                <a:gd name="connsiteX247" fmla="*/ 5444 w 19998"/>
                <a:gd name="connsiteY247" fmla="*/ 11268 h 19998"/>
                <a:gd name="connsiteX248" fmla="*/ 5339 w 19998"/>
                <a:gd name="connsiteY248" fmla="*/ 11146 h 19998"/>
                <a:gd name="connsiteX249" fmla="*/ 5251 w 19998"/>
                <a:gd name="connsiteY249" fmla="*/ 10849 h 19998"/>
                <a:gd name="connsiteX250" fmla="*/ 4784 w 19998"/>
                <a:gd name="connsiteY250" fmla="*/ 10539 h 19998"/>
                <a:gd name="connsiteX251" fmla="*/ 4603 w 19998"/>
                <a:gd name="connsiteY251" fmla="*/ 10497 h 19998"/>
                <a:gd name="connsiteX252" fmla="*/ 4620 w 19998"/>
                <a:gd name="connsiteY252" fmla="*/ 10476 h 19998"/>
                <a:gd name="connsiteX253" fmla="*/ 3877 w 19998"/>
                <a:gd name="connsiteY253" fmla="*/ 9395 h 19998"/>
                <a:gd name="connsiteX254" fmla="*/ 3941 w 19998"/>
                <a:gd name="connsiteY254" fmla="*/ 9353 h 19998"/>
                <a:gd name="connsiteX255" fmla="*/ 3918 w 19998"/>
                <a:gd name="connsiteY255" fmla="*/ 9353 h 19998"/>
                <a:gd name="connsiteX256" fmla="*/ 4168 w 19998"/>
                <a:gd name="connsiteY256" fmla="*/ 9071 h 19998"/>
                <a:gd name="connsiteX257" fmla="*/ 3753 w 19998"/>
                <a:gd name="connsiteY257" fmla="*/ 8829 h 19998"/>
                <a:gd name="connsiteX258" fmla="*/ 3899 w 19998"/>
                <a:gd name="connsiteY258" fmla="*/ 8645 h 19998"/>
                <a:gd name="connsiteX259" fmla="*/ 3899 w 19998"/>
                <a:gd name="connsiteY259" fmla="*/ 8521 h 19998"/>
                <a:gd name="connsiteX260" fmla="*/ 4011 w 19998"/>
                <a:gd name="connsiteY260" fmla="*/ 8510 h 19998"/>
                <a:gd name="connsiteX261" fmla="*/ 3877 w 19998"/>
                <a:gd name="connsiteY261" fmla="*/ 8457 h 19998"/>
                <a:gd name="connsiteX262" fmla="*/ 3689 w 19998"/>
                <a:gd name="connsiteY262" fmla="*/ 8587 h 19998"/>
                <a:gd name="connsiteX263" fmla="*/ 3360 w 19998"/>
                <a:gd name="connsiteY263" fmla="*/ 8401 h 19998"/>
                <a:gd name="connsiteX264" fmla="*/ 3303 w 19998"/>
                <a:gd name="connsiteY264" fmla="*/ 8239 h 19998"/>
                <a:gd name="connsiteX265" fmla="*/ 3465 w 19998"/>
                <a:gd name="connsiteY265" fmla="*/ 8077 h 19998"/>
                <a:gd name="connsiteX266" fmla="*/ 3344 w 19998"/>
                <a:gd name="connsiteY266" fmla="*/ 7910 h 19998"/>
                <a:gd name="connsiteX267" fmla="*/ 2844 w 19998"/>
                <a:gd name="connsiteY267" fmla="*/ 7933 h 19998"/>
                <a:gd name="connsiteX268" fmla="*/ 3115 w 19998"/>
                <a:gd name="connsiteY268" fmla="*/ 7651 h 19998"/>
                <a:gd name="connsiteX269" fmla="*/ 2477 w 19998"/>
                <a:gd name="connsiteY269" fmla="*/ 7750 h 19998"/>
                <a:gd name="connsiteX270" fmla="*/ 2477 w 19998"/>
                <a:gd name="connsiteY270" fmla="*/ 7973 h 19998"/>
                <a:gd name="connsiteX271" fmla="*/ 2127 w 19998"/>
                <a:gd name="connsiteY271" fmla="*/ 7442 h 19998"/>
                <a:gd name="connsiteX272" fmla="*/ 1831 w 19998"/>
                <a:gd name="connsiteY272" fmla="*/ 7261 h 19998"/>
                <a:gd name="connsiteX273" fmla="*/ 1260 w 19998"/>
                <a:gd name="connsiteY273" fmla="*/ 6996 h 19998"/>
                <a:gd name="connsiteX274" fmla="*/ 1276 w 19998"/>
                <a:gd name="connsiteY274" fmla="*/ 6975 h 19998"/>
                <a:gd name="connsiteX275" fmla="*/ 1260 w 19998"/>
                <a:gd name="connsiteY275" fmla="*/ 6958 h 19998"/>
                <a:gd name="connsiteX276" fmla="*/ 1172 w 19998"/>
                <a:gd name="connsiteY276" fmla="*/ 6892 h 19998"/>
                <a:gd name="connsiteX277" fmla="*/ 886 w 19998"/>
                <a:gd name="connsiteY277" fmla="*/ 6975 h 19998"/>
                <a:gd name="connsiteX278" fmla="*/ 679 w 19998"/>
                <a:gd name="connsiteY278" fmla="*/ 7099 h 19998"/>
                <a:gd name="connsiteX279" fmla="*/ 533 w 19998"/>
                <a:gd name="connsiteY279" fmla="*/ 7078 h 19998"/>
                <a:gd name="connsiteX280" fmla="*/ 533 w 19998"/>
                <a:gd name="connsiteY280" fmla="*/ 7022 h 19998"/>
                <a:gd name="connsiteX281" fmla="*/ 574 w 19998"/>
                <a:gd name="connsiteY281" fmla="*/ 6996 h 19998"/>
                <a:gd name="connsiteX282" fmla="*/ 305 w 19998"/>
                <a:gd name="connsiteY282" fmla="*/ 6568 h 19998"/>
                <a:gd name="connsiteX283" fmla="*/ 264 w 19998"/>
                <a:gd name="connsiteY283" fmla="*/ 6594 h 19998"/>
                <a:gd name="connsiteX284" fmla="*/ 164 w 19998"/>
                <a:gd name="connsiteY284" fmla="*/ 6528 h 19998"/>
                <a:gd name="connsiteX285" fmla="*/ 0 w 19998"/>
                <a:gd name="connsiteY285" fmla="*/ 6490 h 19998"/>
                <a:gd name="connsiteX286" fmla="*/ 17 w 19998"/>
                <a:gd name="connsiteY286" fmla="*/ 6465 h 19998"/>
                <a:gd name="connsiteX287" fmla="*/ 57 w 19998"/>
                <a:gd name="connsiteY287" fmla="*/ 6465 h 19998"/>
                <a:gd name="connsiteX288" fmla="*/ 695 w 19998"/>
                <a:gd name="connsiteY288" fmla="*/ 6408 h 19998"/>
                <a:gd name="connsiteX289" fmla="*/ 760 w 19998"/>
                <a:gd name="connsiteY289" fmla="*/ 6262 h 19998"/>
                <a:gd name="connsiteX290" fmla="*/ 433 w 19998"/>
                <a:gd name="connsiteY290" fmla="*/ 6084 h 19998"/>
                <a:gd name="connsiteX291" fmla="*/ 348 w 19998"/>
                <a:gd name="connsiteY291" fmla="*/ 6204 h 19998"/>
                <a:gd name="connsiteX292" fmla="*/ 329 w 19998"/>
                <a:gd name="connsiteY292" fmla="*/ 6204 h 19998"/>
                <a:gd name="connsiteX293" fmla="*/ 305 w 19998"/>
                <a:gd name="connsiteY293" fmla="*/ 6060 h 19998"/>
                <a:gd name="connsiteX294" fmla="*/ 348 w 19998"/>
                <a:gd name="connsiteY294" fmla="*/ 6044 h 19998"/>
                <a:gd name="connsiteX295" fmla="*/ 348 w 19998"/>
                <a:gd name="connsiteY295" fmla="*/ 5997 h 19998"/>
                <a:gd name="connsiteX296" fmla="*/ 248 w 19998"/>
                <a:gd name="connsiteY296" fmla="*/ 5997 h 19998"/>
                <a:gd name="connsiteX297" fmla="*/ 221 w 19998"/>
                <a:gd name="connsiteY297" fmla="*/ 5938 h 19998"/>
                <a:gd name="connsiteX298" fmla="*/ 329 w 19998"/>
                <a:gd name="connsiteY298" fmla="*/ 5938 h 19998"/>
                <a:gd name="connsiteX299" fmla="*/ 348 w 19998"/>
                <a:gd name="connsiteY299" fmla="*/ 5818 h 19998"/>
                <a:gd name="connsiteX300" fmla="*/ 391 w 19998"/>
                <a:gd name="connsiteY300" fmla="*/ 5818 h 19998"/>
                <a:gd name="connsiteX301" fmla="*/ 369 w 19998"/>
                <a:gd name="connsiteY301" fmla="*/ 5917 h 19998"/>
                <a:gd name="connsiteX302" fmla="*/ 433 w 19998"/>
                <a:gd name="connsiteY302" fmla="*/ 5877 h 19998"/>
                <a:gd name="connsiteX303" fmla="*/ 433 w 19998"/>
                <a:gd name="connsiteY303" fmla="*/ 5898 h 19998"/>
                <a:gd name="connsiteX304" fmla="*/ 410 w 19998"/>
                <a:gd name="connsiteY304" fmla="*/ 5917 h 19998"/>
                <a:gd name="connsiteX305" fmla="*/ 555 w 19998"/>
                <a:gd name="connsiteY305" fmla="*/ 5938 h 19998"/>
                <a:gd name="connsiteX306" fmla="*/ 555 w 19998"/>
                <a:gd name="connsiteY306" fmla="*/ 5955 h 19998"/>
                <a:gd name="connsiteX307" fmla="*/ 738 w 19998"/>
                <a:gd name="connsiteY307" fmla="*/ 5938 h 19998"/>
                <a:gd name="connsiteX308" fmla="*/ 695 w 19998"/>
                <a:gd name="connsiteY308" fmla="*/ 5835 h 19998"/>
                <a:gd name="connsiteX309" fmla="*/ 655 w 19998"/>
                <a:gd name="connsiteY309" fmla="*/ 5835 h 19998"/>
                <a:gd name="connsiteX310" fmla="*/ 598 w 19998"/>
                <a:gd name="connsiteY310" fmla="*/ 5736 h 19998"/>
                <a:gd name="connsiteX311" fmla="*/ 141 w 19998"/>
                <a:gd name="connsiteY311" fmla="*/ 5778 h 19998"/>
                <a:gd name="connsiteX312" fmla="*/ 141 w 19998"/>
                <a:gd name="connsiteY312" fmla="*/ 5795 h 19998"/>
                <a:gd name="connsiteX313" fmla="*/ 17 w 19998"/>
                <a:gd name="connsiteY313" fmla="*/ 5818 h 19998"/>
                <a:gd name="connsiteX314" fmla="*/ 141 w 19998"/>
                <a:gd name="connsiteY314" fmla="*/ 5287 h 19998"/>
                <a:gd name="connsiteX315" fmla="*/ 181 w 19998"/>
                <a:gd name="connsiteY315" fmla="*/ 5268 h 19998"/>
                <a:gd name="connsiteX316" fmla="*/ 348 w 19998"/>
                <a:gd name="connsiteY316" fmla="*/ 5247 h 19998"/>
                <a:gd name="connsiteX317" fmla="*/ 450 w 19998"/>
                <a:gd name="connsiteY317" fmla="*/ 5149 h 19998"/>
                <a:gd name="connsiteX318" fmla="*/ 617 w 19998"/>
                <a:gd name="connsiteY318" fmla="*/ 5149 h 19998"/>
                <a:gd name="connsiteX319" fmla="*/ 803 w 19998"/>
                <a:gd name="connsiteY319" fmla="*/ 5085 h 19998"/>
                <a:gd name="connsiteX320" fmla="*/ 826 w 19998"/>
                <a:gd name="connsiteY320" fmla="*/ 5106 h 19998"/>
                <a:gd name="connsiteX321" fmla="*/ 803 w 19998"/>
                <a:gd name="connsiteY321" fmla="*/ 5149 h 19998"/>
                <a:gd name="connsiteX322" fmla="*/ 1276 w 19998"/>
                <a:gd name="connsiteY322" fmla="*/ 5022 h 19998"/>
                <a:gd name="connsiteX323" fmla="*/ 1276 w 19998"/>
                <a:gd name="connsiteY323" fmla="*/ 5003 h 19998"/>
                <a:gd name="connsiteX324" fmla="*/ 1276 w 19998"/>
                <a:gd name="connsiteY324" fmla="*/ 5022 h 19998"/>
                <a:gd name="connsiteX325" fmla="*/ 1298 w 19998"/>
                <a:gd name="connsiteY325" fmla="*/ 5022 h 19998"/>
                <a:gd name="connsiteX326" fmla="*/ 1341 w 19998"/>
                <a:gd name="connsiteY326" fmla="*/ 5165 h 19998"/>
                <a:gd name="connsiteX327" fmla="*/ 1524 w 19998"/>
                <a:gd name="connsiteY327" fmla="*/ 5069 h 19998"/>
                <a:gd name="connsiteX328" fmla="*/ 1562 w 19998"/>
                <a:gd name="connsiteY328" fmla="*/ 5069 h 19998"/>
                <a:gd name="connsiteX329" fmla="*/ 1815 w 19998"/>
                <a:gd name="connsiteY329" fmla="*/ 5125 h 19998"/>
                <a:gd name="connsiteX330" fmla="*/ 1936 w 19998"/>
                <a:gd name="connsiteY330" fmla="*/ 5165 h 19998"/>
                <a:gd name="connsiteX331" fmla="*/ 1936 w 19998"/>
                <a:gd name="connsiteY331" fmla="*/ 5149 h 19998"/>
                <a:gd name="connsiteX332" fmla="*/ 1979 w 19998"/>
                <a:gd name="connsiteY332" fmla="*/ 5003 h 19998"/>
                <a:gd name="connsiteX333" fmla="*/ 1936 w 19998"/>
                <a:gd name="connsiteY333" fmla="*/ 4939 h 19998"/>
                <a:gd name="connsiteX334" fmla="*/ 2103 w 19998"/>
                <a:gd name="connsiteY334" fmla="*/ 4820 h 19998"/>
                <a:gd name="connsiteX335" fmla="*/ 2496 w 19998"/>
                <a:gd name="connsiteY335" fmla="*/ 4777 h 19998"/>
                <a:gd name="connsiteX336" fmla="*/ 2536 w 19998"/>
                <a:gd name="connsiteY336" fmla="*/ 4860 h 19998"/>
                <a:gd name="connsiteX337" fmla="*/ 2722 w 19998"/>
                <a:gd name="connsiteY337" fmla="*/ 4761 h 19998"/>
                <a:gd name="connsiteX338" fmla="*/ 2722 w 19998"/>
                <a:gd name="connsiteY338" fmla="*/ 4900 h 19998"/>
                <a:gd name="connsiteX339" fmla="*/ 2805 w 19998"/>
                <a:gd name="connsiteY339" fmla="*/ 4923 h 19998"/>
                <a:gd name="connsiteX340" fmla="*/ 2970 w 19998"/>
                <a:gd name="connsiteY340" fmla="*/ 5189 h 19998"/>
                <a:gd name="connsiteX341" fmla="*/ 3256 w 19998"/>
                <a:gd name="connsiteY341" fmla="*/ 5673 h 19998"/>
                <a:gd name="connsiteX342" fmla="*/ 3608 w 19998"/>
                <a:gd name="connsiteY342" fmla="*/ 5391 h 19998"/>
                <a:gd name="connsiteX343" fmla="*/ 3860 w 19998"/>
                <a:gd name="connsiteY343" fmla="*/ 5268 h 19998"/>
                <a:gd name="connsiteX344" fmla="*/ 3999 w 19998"/>
                <a:gd name="connsiteY344" fmla="*/ 5534 h 19998"/>
                <a:gd name="connsiteX345" fmla="*/ 4351 w 19998"/>
                <a:gd name="connsiteY345" fmla="*/ 5351 h 19998"/>
                <a:gd name="connsiteX346" fmla="*/ 4580 w 19998"/>
                <a:gd name="connsiteY346" fmla="*/ 5268 h 19998"/>
                <a:gd name="connsiteX347" fmla="*/ 4580 w 19998"/>
                <a:gd name="connsiteY347" fmla="*/ 5471 h 19998"/>
                <a:gd name="connsiteX348" fmla="*/ 4994 w 19998"/>
                <a:gd name="connsiteY348" fmla="*/ 5449 h 19998"/>
                <a:gd name="connsiteX349" fmla="*/ 5323 w 19998"/>
                <a:gd name="connsiteY349" fmla="*/ 5471 h 19998"/>
                <a:gd name="connsiteX350" fmla="*/ 5242 w 19998"/>
                <a:gd name="connsiteY350" fmla="*/ 5407 h 19998"/>
                <a:gd name="connsiteX351" fmla="*/ 4994 w 19998"/>
                <a:gd name="connsiteY351" fmla="*/ 5003 h 19998"/>
                <a:gd name="connsiteX352" fmla="*/ 4970 w 19998"/>
                <a:gd name="connsiteY352" fmla="*/ 5003 h 19998"/>
                <a:gd name="connsiteX353" fmla="*/ 5054 w 19998"/>
                <a:gd name="connsiteY353" fmla="*/ 4618 h 19998"/>
                <a:gd name="connsiteX354" fmla="*/ 5054 w 19998"/>
                <a:gd name="connsiteY354" fmla="*/ 4601 h 19998"/>
                <a:gd name="connsiteX355" fmla="*/ 5037 w 19998"/>
                <a:gd name="connsiteY355" fmla="*/ 4618 h 19998"/>
                <a:gd name="connsiteX356" fmla="*/ 5011 w 19998"/>
                <a:gd name="connsiteY356" fmla="*/ 4131 h 19998"/>
                <a:gd name="connsiteX357" fmla="*/ 4642 w 19998"/>
                <a:gd name="connsiteY357" fmla="*/ 3335 h 19998"/>
                <a:gd name="connsiteX358" fmla="*/ 4663 w 19998"/>
                <a:gd name="connsiteY358" fmla="*/ 3092 h 19998"/>
                <a:gd name="connsiteX359" fmla="*/ 4563 w 19998"/>
                <a:gd name="connsiteY359" fmla="*/ 3050 h 19998"/>
                <a:gd name="connsiteX360" fmla="*/ 4684 w 19998"/>
                <a:gd name="connsiteY360" fmla="*/ 2947 h 19998"/>
                <a:gd name="connsiteX361" fmla="*/ 5242 w 19998"/>
                <a:gd name="connsiteY361" fmla="*/ 3092 h 19998"/>
                <a:gd name="connsiteX362" fmla="*/ 5258 w 19998"/>
                <a:gd name="connsiteY362" fmla="*/ 3029 h 19998"/>
                <a:gd name="connsiteX363" fmla="*/ 5570 w 19998"/>
                <a:gd name="connsiteY363" fmla="*/ 3050 h 19998"/>
                <a:gd name="connsiteX364" fmla="*/ 5632 w 19998"/>
                <a:gd name="connsiteY364" fmla="*/ 3252 h 19998"/>
                <a:gd name="connsiteX365" fmla="*/ 5592 w 19998"/>
                <a:gd name="connsiteY365" fmla="*/ 3252 h 19998"/>
                <a:gd name="connsiteX366" fmla="*/ 5570 w 19998"/>
                <a:gd name="connsiteY366" fmla="*/ 3316 h 19998"/>
                <a:gd name="connsiteX367" fmla="*/ 5511 w 19998"/>
                <a:gd name="connsiteY367" fmla="*/ 3316 h 19998"/>
                <a:gd name="connsiteX368" fmla="*/ 5675 w 19998"/>
                <a:gd name="connsiteY368" fmla="*/ 3800 h 19998"/>
                <a:gd name="connsiteX369" fmla="*/ 5649 w 19998"/>
                <a:gd name="connsiteY369" fmla="*/ 3826 h 19998"/>
                <a:gd name="connsiteX370" fmla="*/ 5732 w 19998"/>
                <a:gd name="connsiteY370" fmla="*/ 3842 h 19998"/>
                <a:gd name="connsiteX371" fmla="*/ 5713 w 19998"/>
                <a:gd name="connsiteY371" fmla="*/ 3842 h 19998"/>
                <a:gd name="connsiteX372" fmla="*/ 5732 w 19998"/>
                <a:gd name="connsiteY372" fmla="*/ 3882 h 19998"/>
                <a:gd name="connsiteX373" fmla="*/ 5775 w 19998"/>
                <a:gd name="connsiteY373" fmla="*/ 3882 h 19998"/>
                <a:gd name="connsiteX374" fmla="*/ 5861 w 19998"/>
                <a:gd name="connsiteY374" fmla="*/ 3762 h 19998"/>
                <a:gd name="connsiteX375" fmla="*/ 6499 w 19998"/>
                <a:gd name="connsiteY375" fmla="*/ 3906 h 19998"/>
                <a:gd name="connsiteX376" fmla="*/ 7611 w 19998"/>
                <a:gd name="connsiteY376" fmla="*/ 3826 h 19998"/>
                <a:gd name="connsiteX377" fmla="*/ 7923 w 19998"/>
                <a:gd name="connsiteY377" fmla="*/ 3722 h 19998"/>
                <a:gd name="connsiteX378" fmla="*/ 8045 w 19998"/>
                <a:gd name="connsiteY378" fmla="*/ 3703 h 19998"/>
                <a:gd name="connsiteX379" fmla="*/ 7611 w 19998"/>
                <a:gd name="connsiteY379" fmla="*/ 3600 h 19998"/>
                <a:gd name="connsiteX380" fmla="*/ 7611 w 19998"/>
                <a:gd name="connsiteY380" fmla="*/ 3581 h 19998"/>
                <a:gd name="connsiteX381" fmla="*/ 7799 w 19998"/>
                <a:gd name="connsiteY381" fmla="*/ 3092 h 19998"/>
                <a:gd name="connsiteX382" fmla="*/ 9574 w 19998"/>
                <a:gd name="connsiteY382" fmla="*/ 2317 h 19998"/>
                <a:gd name="connsiteX383" fmla="*/ 9843 w 19998"/>
                <a:gd name="connsiteY383" fmla="*/ 1993 h 19998"/>
                <a:gd name="connsiteX384" fmla="*/ 9902 w 19998"/>
                <a:gd name="connsiteY384" fmla="*/ 2051 h 19998"/>
                <a:gd name="connsiteX385" fmla="*/ 10031 w 19998"/>
                <a:gd name="connsiteY385" fmla="*/ 2051 h 19998"/>
                <a:gd name="connsiteX386" fmla="*/ 9964 w 19998"/>
                <a:gd name="connsiteY386" fmla="*/ 1972 h 19998"/>
                <a:gd name="connsiteX387" fmla="*/ 9943 w 19998"/>
                <a:gd name="connsiteY387" fmla="*/ 1993 h 19998"/>
                <a:gd name="connsiteX388" fmla="*/ 9843 w 19998"/>
                <a:gd name="connsiteY388" fmla="*/ 1645 h 19998"/>
                <a:gd name="connsiteX389" fmla="*/ 9902 w 19998"/>
                <a:gd name="connsiteY389" fmla="*/ 1645 h 19998"/>
                <a:gd name="connsiteX390" fmla="*/ 9902 w 19998"/>
                <a:gd name="connsiteY390" fmla="*/ 1628 h 19998"/>
                <a:gd name="connsiteX391" fmla="*/ 9902 w 19998"/>
                <a:gd name="connsiteY391" fmla="*/ 1607 h 19998"/>
                <a:gd name="connsiteX392" fmla="*/ 9843 w 19998"/>
                <a:gd name="connsiteY392" fmla="*/ 1542 h 19998"/>
                <a:gd name="connsiteX393" fmla="*/ 9886 w 19998"/>
                <a:gd name="connsiteY393" fmla="*/ 1260 h 19998"/>
                <a:gd name="connsiteX394" fmla="*/ 9926 w 19998"/>
                <a:gd name="connsiteY394" fmla="*/ 1243 h 19998"/>
                <a:gd name="connsiteX395" fmla="*/ 9886 w 19998"/>
                <a:gd name="connsiteY395" fmla="*/ 815 h 19998"/>
                <a:gd name="connsiteX396" fmla="*/ 9902 w 19998"/>
                <a:gd name="connsiteY396" fmla="*/ 815 h 19998"/>
                <a:gd name="connsiteX397" fmla="*/ 9886 w 19998"/>
                <a:gd name="connsiteY397" fmla="*/ 484 h 19998"/>
                <a:gd name="connsiteX398" fmla="*/ 10645 w 19998"/>
                <a:gd name="connsiteY398" fmla="*/ 186 h 19998"/>
                <a:gd name="connsiteX399" fmla="*/ 11307 w 19998"/>
                <a:gd name="connsiteY399" fmla="*/ 0 h 19998"/>
                <a:gd name="connsiteX400" fmla="*/ 11431 w 19998"/>
                <a:gd name="connsiteY400" fmla="*/ 324 h 19998"/>
                <a:gd name="connsiteX401" fmla="*/ 11431 w 19998"/>
                <a:gd name="connsiteY401" fmla="*/ 630 h 19998"/>
                <a:gd name="connsiteX402" fmla="*/ 11577 w 19998"/>
                <a:gd name="connsiteY402" fmla="*/ 630 h 19998"/>
                <a:gd name="connsiteX403" fmla="*/ 11700 w 19998"/>
                <a:gd name="connsiteY403" fmla="*/ 832 h 19998"/>
                <a:gd name="connsiteX404" fmla="*/ 11822 w 19998"/>
                <a:gd name="connsiteY404" fmla="*/ 895 h 19998"/>
                <a:gd name="connsiteX405" fmla="*/ 12158 w 19998"/>
                <a:gd name="connsiteY405" fmla="*/ 670 h 19998"/>
                <a:gd name="connsiteX406" fmla="*/ 12279 w 19998"/>
                <a:gd name="connsiteY406" fmla="*/ 792 h 19998"/>
                <a:gd name="connsiteX407" fmla="*/ 12255 w 19998"/>
                <a:gd name="connsiteY407" fmla="*/ 815 h 19998"/>
                <a:gd name="connsiteX408" fmla="*/ 12360 w 19998"/>
                <a:gd name="connsiteY408" fmla="*/ 895 h 19998"/>
                <a:gd name="connsiteX409" fmla="*/ 12360 w 19998"/>
                <a:gd name="connsiteY409" fmla="*/ 912 h 19998"/>
                <a:gd name="connsiteX410" fmla="*/ 12339 w 19998"/>
                <a:gd name="connsiteY410" fmla="*/ 935 h 19998"/>
                <a:gd name="connsiteX411" fmla="*/ 12548 w 19998"/>
                <a:gd name="connsiteY411" fmla="*/ 1342 h 19998"/>
                <a:gd name="connsiteX412" fmla="*/ 12753 w 19998"/>
                <a:gd name="connsiteY412" fmla="*/ 1260 h 19998"/>
                <a:gd name="connsiteX413" fmla="*/ 12729 w 19998"/>
                <a:gd name="connsiteY413" fmla="*/ 1363 h 19998"/>
                <a:gd name="connsiteX414" fmla="*/ 13039 w 19998"/>
                <a:gd name="connsiteY414" fmla="*/ 1769 h 19998"/>
                <a:gd name="connsiteX415" fmla="*/ 13039 w 19998"/>
                <a:gd name="connsiteY415" fmla="*/ 1751 h 19998"/>
                <a:gd name="connsiteX416" fmla="*/ 13065 w 19998"/>
                <a:gd name="connsiteY416" fmla="*/ 1751 h 19998"/>
                <a:gd name="connsiteX417" fmla="*/ 13082 w 19998"/>
                <a:gd name="connsiteY417" fmla="*/ 1671 h 19998"/>
                <a:gd name="connsiteX418" fmla="*/ 13186 w 19998"/>
                <a:gd name="connsiteY418" fmla="*/ 1645 h 19998"/>
                <a:gd name="connsiteX419" fmla="*/ 13203 w 19998"/>
                <a:gd name="connsiteY419" fmla="*/ 1671 h 19998"/>
                <a:gd name="connsiteX420" fmla="*/ 13203 w 19998"/>
                <a:gd name="connsiteY420" fmla="*/ 1645 h 19998"/>
                <a:gd name="connsiteX421" fmla="*/ 13267 w 19998"/>
                <a:gd name="connsiteY421" fmla="*/ 1645 h 19998"/>
                <a:gd name="connsiteX422" fmla="*/ 13267 w 19998"/>
                <a:gd name="connsiteY422" fmla="*/ 1671 h 19998"/>
                <a:gd name="connsiteX423" fmla="*/ 13308 w 19998"/>
                <a:gd name="connsiteY423" fmla="*/ 1687 h 19998"/>
                <a:gd name="connsiteX424" fmla="*/ 13308 w 19998"/>
                <a:gd name="connsiteY424" fmla="*/ 1711 h 19998"/>
                <a:gd name="connsiteX425" fmla="*/ 13515 w 19998"/>
                <a:gd name="connsiteY425" fmla="*/ 1628 h 19998"/>
                <a:gd name="connsiteX426" fmla="*/ 13598 w 19998"/>
                <a:gd name="connsiteY426" fmla="*/ 1751 h 19998"/>
                <a:gd name="connsiteX427" fmla="*/ 13660 w 19998"/>
                <a:gd name="connsiteY427" fmla="*/ 1769 h 19998"/>
                <a:gd name="connsiteX428" fmla="*/ 13660 w 19998"/>
                <a:gd name="connsiteY428" fmla="*/ 1833 h 19998"/>
                <a:gd name="connsiteX429" fmla="*/ 13677 w 19998"/>
                <a:gd name="connsiteY429" fmla="*/ 1833 h 19998"/>
                <a:gd name="connsiteX430" fmla="*/ 13677 w 19998"/>
                <a:gd name="connsiteY430" fmla="*/ 1849 h 19998"/>
                <a:gd name="connsiteX431" fmla="*/ 13725 w 19998"/>
                <a:gd name="connsiteY431" fmla="*/ 1849 h 19998"/>
                <a:gd name="connsiteX432" fmla="*/ 13703 w 19998"/>
                <a:gd name="connsiteY432" fmla="*/ 1833 h 19998"/>
                <a:gd name="connsiteX433" fmla="*/ 13725 w 19998"/>
                <a:gd name="connsiteY433" fmla="*/ 1791 h 19998"/>
                <a:gd name="connsiteX434" fmla="*/ 13808 w 19998"/>
                <a:gd name="connsiteY434" fmla="*/ 1873 h 19998"/>
                <a:gd name="connsiteX435" fmla="*/ 13725 w 19998"/>
                <a:gd name="connsiteY435" fmla="*/ 2155 h 19998"/>
                <a:gd name="connsiteX436" fmla="*/ 13725 w 19998"/>
                <a:gd name="connsiteY436" fmla="*/ 2138 h 19998"/>
                <a:gd name="connsiteX437" fmla="*/ 13784 w 19998"/>
                <a:gd name="connsiteY437" fmla="*/ 2155 h 19998"/>
                <a:gd name="connsiteX438" fmla="*/ 13825 w 19998"/>
                <a:gd name="connsiteY438" fmla="*/ 2301 h 19998"/>
                <a:gd name="connsiteX439" fmla="*/ 13703 w 19998"/>
                <a:gd name="connsiteY439" fmla="*/ 2420 h 19998"/>
                <a:gd name="connsiteX440" fmla="*/ 13741 w 19998"/>
                <a:gd name="connsiteY440" fmla="*/ 2463 h 19998"/>
                <a:gd name="connsiteX441" fmla="*/ 13703 w 19998"/>
                <a:gd name="connsiteY441" fmla="*/ 2503 h 19998"/>
                <a:gd name="connsiteX442" fmla="*/ 13784 w 19998"/>
                <a:gd name="connsiteY442" fmla="*/ 2519 h 19998"/>
                <a:gd name="connsiteX443" fmla="*/ 13784 w 19998"/>
                <a:gd name="connsiteY443" fmla="*/ 2540 h 19998"/>
                <a:gd name="connsiteX444" fmla="*/ 13849 w 19998"/>
                <a:gd name="connsiteY444" fmla="*/ 2540 h 19998"/>
                <a:gd name="connsiteX445" fmla="*/ 14280 w 19998"/>
                <a:gd name="connsiteY445" fmla="*/ 2540 h 19998"/>
                <a:gd name="connsiteX446" fmla="*/ 14527 w 19998"/>
                <a:gd name="connsiteY446" fmla="*/ 2437 h 19998"/>
                <a:gd name="connsiteX447" fmla="*/ 14527 w 19998"/>
                <a:gd name="connsiteY447" fmla="*/ 2218 h 19998"/>
                <a:gd name="connsiteX448" fmla="*/ 14715 w 19998"/>
                <a:gd name="connsiteY448" fmla="*/ 2051 h 19998"/>
                <a:gd name="connsiteX449" fmla="*/ 14815 w 19998"/>
                <a:gd name="connsiteY449" fmla="*/ 2115 h 19998"/>
                <a:gd name="connsiteX450" fmla="*/ 14775 w 19998"/>
                <a:gd name="connsiteY450" fmla="*/ 2138 h 19998"/>
                <a:gd name="connsiteX451" fmla="*/ 14796 w 19998"/>
                <a:gd name="connsiteY451" fmla="*/ 2218 h 19998"/>
                <a:gd name="connsiteX452" fmla="*/ 14756 w 19998"/>
                <a:gd name="connsiteY452" fmla="*/ 2195 h 19998"/>
                <a:gd name="connsiteX453" fmla="*/ 14732 w 19998"/>
                <a:gd name="connsiteY453" fmla="*/ 2218 h 19998"/>
                <a:gd name="connsiteX454" fmla="*/ 14756 w 19998"/>
                <a:gd name="connsiteY454" fmla="*/ 2237 h 19998"/>
                <a:gd name="connsiteX455" fmla="*/ 14732 w 19998"/>
                <a:gd name="connsiteY455" fmla="*/ 2275 h 19998"/>
                <a:gd name="connsiteX456" fmla="*/ 14756 w 19998"/>
                <a:gd name="connsiteY456" fmla="*/ 2341 h 19998"/>
                <a:gd name="connsiteX457" fmla="*/ 14675 w 19998"/>
                <a:gd name="connsiteY457" fmla="*/ 2519 h 19998"/>
                <a:gd name="connsiteX458" fmla="*/ 14815 w 19998"/>
                <a:gd name="connsiteY458" fmla="*/ 2622 h 19998"/>
                <a:gd name="connsiteX459" fmla="*/ 14796 w 19998"/>
                <a:gd name="connsiteY459" fmla="*/ 2904 h 19998"/>
                <a:gd name="connsiteX460" fmla="*/ 14918 w 19998"/>
                <a:gd name="connsiteY460" fmla="*/ 2904 h 19998"/>
                <a:gd name="connsiteX461" fmla="*/ 14918 w 19998"/>
                <a:gd name="connsiteY461" fmla="*/ 2867 h 19998"/>
                <a:gd name="connsiteX462" fmla="*/ 15001 w 19998"/>
                <a:gd name="connsiteY462" fmla="*/ 2888 h 19998"/>
                <a:gd name="connsiteX463" fmla="*/ 15230 w 19998"/>
                <a:gd name="connsiteY463" fmla="*/ 3074 h 19998"/>
                <a:gd name="connsiteX464" fmla="*/ 15249 w 19998"/>
                <a:gd name="connsiteY464" fmla="*/ 3050 h 19998"/>
                <a:gd name="connsiteX465" fmla="*/ 15249 w 19998"/>
                <a:gd name="connsiteY465" fmla="*/ 3114 h 19998"/>
                <a:gd name="connsiteX466" fmla="*/ 15330 w 19998"/>
                <a:gd name="connsiteY466" fmla="*/ 3114 h 19998"/>
                <a:gd name="connsiteX467" fmla="*/ 15418 w 19998"/>
                <a:gd name="connsiteY467" fmla="*/ 3114 h 19998"/>
                <a:gd name="connsiteX468" fmla="*/ 15499 w 19998"/>
                <a:gd name="connsiteY468" fmla="*/ 3196 h 19998"/>
                <a:gd name="connsiteX469" fmla="*/ 15475 w 19998"/>
                <a:gd name="connsiteY469" fmla="*/ 3252 h 19998"/>
                <a:gd name="connsiteX470" fmla="*/ 15499 w 19998"/>
                <a:gd name="connsiteY470" fmla="*/ 3295 h 19998"/>
                <a:gd name="connsiteX471" fmla="*/ 15499 w 19998"/>
                <a:gd name="connsiteY471" fmla="*/ 3276 h 19998"/>
                <a:gd name="connsiteX472" fmla="*/ 15599 w 19998"/>
                <a:gd name="connsiteY472" fmla="*/ 3276 h 19998"/>
                <a:gd name="connsiteX473" fmla="*/ 15704 w 19998"/>
                <a:gd name="connsiteY473" fmla="*/ 3374 h 19998"/>
                <a:gd name="connsiteX474" fmla="*/ 15682 w 19998"/>
                <a:gd name="connsiteY474" fmla="*/ 3414 h 19998"/>
                <a:gd name="connsiteX475" fmla="*/ 15723 w 19998"/>
                <a:gd name="connsiteY475" fmla="*/ 3478 h 19998"/>
                <a:gd name="connsiteX476" fmla="*/ 15704 w 19998"/>
                <a:gd name="connsiteY476" fmla="*/ 3497 h 19998"/>
                <a:gd name="connsiteX477" fmla="*/ 15747 w 19998"/>
                <a:gd name="connsiteY477" fmla="*/ 3534 h 19998"/>
                <a:gd name="connsiteX478" fmla="*/ 15747 w 19998"/>
                <a:gd name="connsiteY478" fmla="*/ 3518 h 19998"/>
                <a:gd name="connsiteX479" fmla="*/ 15935 w 19998"/>
                <a:gd name="connsiteY479" fmla="*/ 3478 h 19998"/>
                <a:gd name="connsiteX480" fmla="*/ 15935 w 19998"/>
                <a:gd name="connsiteY480" fmla="*/ 3518 h 19998"/>
                <a:gd name="connsiteX481" fmla="*/ 15951 w 19998"/>
                <a:gd name="connsiteY481" fmla="*/ 3518 h 19998"/>
                <a:gd name="connsiteX482" fmla="*/ 15992 w 19998"/>
                <a:gd name="connsiteY482" fmla="*/ 3414 h 19998"/>
                <a:gd name="connsiteX483" fmla="*/ 16156 w 19998"/>
                <a:gd name="connsiteY483" fmla="*/ 3414 h 19998"/>
                <a:gd name="connsiteX484" fmla="*/ 16156 w 19998"/>
                <a:gd name="connsiteY484" fmla="*/ 3374 h 19998"/>
                <a:gd name="connsiteX485" fmla="*/ 16302 w 19998"/>
                <a:gd name="connsiteY485" fmla="*/ 3436 h 19998"/>
                <a:gd name="connsiteX486" fmla="*/ 16285 w 19998"/>
                <a:gd name="connsiteY486" fmla="*/ 3454 h 19998"/>
                <a:gd name="connsiteX487" fmla="*/ 16366 w 19998"/>
                <a:gd name="connsiteY487" fmla="*/ 3518 h 19998"/>
                <a:gd name="connsiteX488" fmla="*/ 16490 w 19998"/>
                <a:gd name="connsiteY488" fmla="*/ 3518 h 19998"/>
                <a:gd name="connsiteX489" fmla="*/ 16506 w 19998"/>
                <a:gd name="connsiteY489" fmla="*/ 3600 h 19998"/>
                <a:gd name="connsiteX490" fmla="*/ 16590 w 19998"/>
                <a:gd name="connsiteY490" fmla="*/ 3624 h 19998"/>
                <a:gd name="connsiteX491" fmla="*/ 16611 w 19998"/>
                <a:gd name="connsiteY491" fmla="*/ 3581 h 19998"/>
                <a:gd name="connsiteX492" fmla="*/ 16694 w 19998"/>
                <a:gd name="connsiteY492" fmla="*/ 3600 h 19998"/>
                <a:gd name="connsiteX493" fmla="*/ 16694 w 19998"/>
                <a:gd name="connsiteY493" fmla="*/ 3560 h 19998"/>
                <a:gd name="connsiteX494" fmla="*/ 16716 w 19998"/>
                <a:gd name="connsiteY494" fmla="*/ 3560 h 19998"/>
                <a:gd name="connsiteX495" fmla="*/ 16716 w 19998"/>
                <a:gd name="connsiteY495" fmla="*/ 3518 h 19998"/>
                <a:gd name="connsiteX496" fmla="*/ 16759 w 19998"/>
                <a:gd name="connsiteY496" fmla="*/ 3497 h 19998"/>
                <a:gd name="connsiteX497" fmla="*/ 16759 w 19998"/>
                <a:gd name="connsiteY497" fmla="*/ 3478 h 19998"/>
                <a:gd name="connsiteX498" fmla="*/ 16940 w 19998"/>
                <a:gd name="connsiteY498" fmla="*/ 3478 h 19998"/>
                <a:gd name="connsiteX499" fmla="*/ 17085 w 19998"/>
                <a:gd name="connsiteY499" fmla="*/ 3560 h 19998"/>
                <a:gd name="connsiteX500" fmla="*/ 17085 w 19998"/>
                <a:gd name="connsiteY500" fmla="*/ 3534 h 19998"/>
                <a:gd name="connsiteX501" fmla="*/ 17192 w 19998"/>
                <a:gd name="connsiteY501" fmla="*/ 3518 h 19998"/>
                <a:gd name="connsiteX502" fmla="*/ 17192 w 19998"/>
                <a:gd name="connsiteY502" fmla="*/ 3534 h 19998"/>
                <a:gd name="connsiteX503" fmla="*/ 17373 w 19998"/>
                <a:gd name="connsiteY503" fmla="*/ 3640 h 19998"/>
                <a:gd name="connsiteX504" fmla="*/ 17354 w 19998"/>
                <a:gd name="connsiteY504" fmla="*/ 3663 h 19998"/>
                <a:gd name="connsiteX505" fmla="*/ 17437 w 19998"/>
                <a:gd name="connsiteY505" fmla="*/ 3783 h 19998"/>
                <a:gd name="connsiteX506" fmla="*/ 17397 w 19998"/>
                <a:gd name="connsiteY506" fmla="*/ 3783 h 19998"/>
                <a:gd name="connsiteX507" fmla="*/ 17414 w 19998"/>
                <a:gd name="connsiteY507" fmla="*/ 3826 h 19998"/>
                <a:gd name="connsiteX508" fmla="*/ 17437 w 19998"/>
                <a:gd name="connsiteY508" fmla="*/ 3826 h 19998"/>
                <a:gd name="connsiteX509" fmla="*/ 17602 w 19998"/>
                <a:gd name="connsiteY509" fmla="*/ 4028 h 19998"/>
                <a:gd name="connsiteX510" fmla="*/ 17623 w 19998"/>
                <a:gd name="connsiteY510" fmla="*/ 4091 h 19998"/>
                <a:gd name="connsiteX511" fmla="*/ 17642 w 19998"/>
                <a:gd name="connsiteY511" fmla="*/ 4091 h 19998"/>
                <a:gd name="connsiteX512" fmla="*/ 17683 w 19998"/>
                <a:gd name="connsiteY512" fmla="*/ 4211 h 19998"/>
                <a:gd name="connsiteX513" fmla="*/ 17849 w 19998"/>
                <a:gd name="connsiteY513" fmla="*/ 4211 h 19998"/>
                <a:gd name="connsiteX514" fmla="*/ 17849 w 19998"/>
                <a:gd name="connsiteY514" fmla="*/ 4171 h 19998"/>
                <a:gd name="connsiteX515" fmla="*/ 17871 w 19998"/>
                <a:gd name="connsiteY515" fmla="*/ 4171 h 19998"/>
                <a:gd name="connsiteX516" fmla="*/ 17830 w 19998"/>
                <a:gd name="connsiteY516" fmla="*/ 4091 h 19998"/>
                <a:gd name="connsiteX517" fmla="*/ 17871 w 19998"/>
                <a:gd name="connsiteY517" fmla="*/ 4065 h 19998"/>
                <a:gd name="connsiteX518" fmla="*/ 17935 w 19998"/>
                <a:gd name="connsiteY518" fmla="*/ 4091 h 19998"/>
                <a:gd name="connsiteX519" fmla="*/ 17976 w 19998"/>
                <a:gd name="connsiteY519" fmla="*/ 4065 h 19998"/>
                <a:gd name="connsiteX520" fmla="*/ 18019 w 19998"/>
                <a:gd name="connsiteY520" fmla="*/ 4091 h 19998"/>
                <a:gd name="connsiteX521" fmla="*/ 18140 w 19998"/>
                <a:gd name="connsiteY521" fmla="*/ 4131 h 19998"/>
                <a:gd name="connsiteX522" fmla="*/ 18183 w 19998"/>
                <a:gd name="connsiteY522" fmla="*/ 4293 h 19998"/>
                <a:gd name="connsiteX523" fmla="*/ 18200 w 19998"/>
                <a:gd name="connsiteY523" fmla="*/ 4293 h 19998"/>
                <a:gd name="connsiteX524" fmla="*/ 18223 w 19998"/>
                <a:gd name="connsiteY524" fmla="*/ 4211 h 19998"/>
                <a:gd name="connsiteX525" fmla="*/ 18240 w 19998"/>
                <a:gd name="connsiteY525" fmla="*/ 4211 h 19998"/>
                <a:gd name="connsiteX526" fmla="*/ 18240 w 19998"/>
                <a:gd name="connsiteY526" fmla="*/ 4230 h 19998"/>
                <a:gd name="connsiteX527" fmla="*/ 18281 w 19998"/>
                <a:gd name="connsiteY527" fmla="*/ 4230 h 19998"/>
                <a:gd name="connsiteX528" fmla="*/ 18328 w 19998"/>
                <a:gd name="connsiteY528" fmla="*/ 4270 h 19998"/>
                <a:gd name="connsiteX529" fmla="*/ 18369 w 19998"/>
                <a:gd name="connsiteY529" fmla="*/ 4253 h 19998"/>
                <a:gd name="connsiteX530" fmla="*/ 18388 w 19998"/>
                <a:gd name="connsiteY530" fmla="*/ 4270 h 19998"/>
                <a:gd name="connsiteX531" fmla="*/ 18531 w 19998"/>
                <a:gd name="connsiteY531" fmla="*/ 4253 h 19998"/>
                <a:gd name="connsiteX532" fmla="*/ 18531 w 19998"/>
                <a:gd name="connsiteY532" fmla="*/ 4270 h 19998"/>
                <a:gd name="connsiteX533" fmla="*/ 18631 w 19998"/>
                <a:gd name="connsiteY533" fmla="*/ 4211 h 19998"/>
                <a:gd name="connsiteX534" fmla="*/ 18631 w 19998"/>
                <a:gd name="connsiteY534" fmla="*/ 4131 h 19998"/>
                <a:gd name="connsiteX535" fmla="*/ 18762 w 19998"/>
                <a:gd name="connsiteY535" fmla="*/ 4108 h 19998"/>
                <a:gd name="connsiteX536" fmla="*/ 18778 w 19998"/>
                <a:gd name="connsiteY536" fmla="*/ 4148 h 19998"/>
                <a:gd name="connsiteX537" fmla="*/ 18821 w 19998"/>
                <a:gd name="connsiteY537" fmla="*/ 4131 h 19998"/>
                <a:gd name="connsiteX538" fmla="*/ 18943 w 19998"/>
                <a:gd name="connsiteY538" fmla="*/ 4333 h 19998"/>
                <a:gd name="connsiteX539" fmla="*/ 19047 w 19998"/>
                <a:gd name="connsiteY539" fmla="*/ 4333 h 19998"/>
                <a:gd name="connsiteX540" fmla="*/ 19064 w 19998"/>
                <a:gd name="connsiteY540" fmla="*/ 4392 h 19998"/>
                <a:gd name="connsiteX541" fmla="*/ 19152 w 19998"/>
                <a:gd name="connsiteY541" fmla="*/ 4392 h 19998"/>
                <a:gd name="connsiteX542" fmla="*/ 19152 w 19998"/>
                <a:gd name="connsiteY542" fmla="*/ 4373 h 19998"/>
                <a:gd name="connsiteX543" fmla="*/ 19212 w 19998"/>
                <a:gd name="connsiteY543" fmla="*/ 4373 h 19998"/>
                <a:gd name="connsiteX544" fmla="*/ 19212 w 19998"/>
                <a:gd name="connsiteY544" fmla="*/ 4392 h 19998"/>
                <a:gd name="connsiteX545" fmla="*/ 19317 w 19998"/>
                <a:gd name="connsiteY545" fmla="*/ 4333 h 19998"/>
                <a:gd name="connsiteX546" fmla="*/ 19417 w 19998"/>
                <a:gd name="connsiteY546" fmla="*/ 4392 h 19998"/>
                <a:gd name="connsiteX547" fmla="*/ 19443 w 19998"/>
                <a:gd name="connsiteY547" fmla="*/ 4373 h 19998"/>
                <a:gd name="connsiteX548" fmla="*/ 19500 w 19998"/>
                <a:gd name="connsiteY548" fmla="*/ 4373 h 19998"/>
                <a:gd name="connsiteX549" fmla="*/ 19521 w 19998"/>
                <a:gd name="connsiteY549" fmla="*/ 4352 h 19998"/>
                <a:gd name="connsiteX550" fmla="*/ 19998 w 19998"/>
                <a:gd name="connsiteY550" fmla="*/ 4512 h 19998"/>
                <a:gd name="connsiteX551" fmla="*/ 19750 w 19998"/>
                <a:gd name="connsiteY551" fmla="*/ 4939 h 19998"/>
                <a:gd name="connsiteX552" fmla="*/ 19712 w 19998"/>
                <a:gd name="connsiteY552" fmla="*/ 4939 h 19998"/>
                <a:gd name="connsiteX553" fmla="*/ 19686 w 19998"/>
                <a:gd name="connsiteY553" fmla="*/ 5003 h 19998"/>
                <a:gd name="connsiteX554" fmla="*/ 19645 w 19998"/>
                <a:gd name="connsiteY554" fmla="*/ 5003 h 19998"/>
                <a:gd name="connsiteX555" fmla="*/ 19131 w 19998"/>
                <a:gd name="connsiteY555" fmla="*/ 6512 h 19998"/>
                <a:gd name="connsiteX556" fmla="*/ 19236 w 19998"/>
                <a:gd name="connsiteY556" fmla="*/ 7750 h 19998"/>
                <a:gd name="connsiteX557" fmla="*/ 19212 w 19998"/>
                <a:gd name="connsiteY557" fmla="*/ 7750 h 19998"/>
                <a:gd name="connsiteX558" fmla="*/ 19090 w 19998"/>
                <a:gd name="connsiteY558" fmla="*/ 7870 h 19998"/>
                <a:gd name="connsiteX559" fmla="*/ 19152 w 19998"/>
                <a:gd name="connsiteY559" fmla="*/ 7853 h 19998"/>
                <a:gd name="connsiteX560" fmla="*/ 19064 w 19998"/>
                <a:gd name="connsiteY560" fmla="*/ 7973 h 19998"/>
                <a:gd name="connsiteX561" fmla="*/ 18983 w 19998"/>
                <a:gd name="connsiteY561" fmla="*/ 7973 h 19998"/>
                <a:gd name="connsiteX562" fmla="*/ 18714 w 19998"/>
                <a:gd name="connsiteY562" fmla="*/ 8135 h 19998"/>
                <a:gd name="connsiteX563" fmla="*/ 18695 w 19998"/>
                <a:gd name="connsiteY563" fmla="*/ 8093 h 19998"/>
                <a:gd name="connsiteX564" fmla="*/ 18614 w 19998"/>
                <a:gd name="connsiteY564" fmla="*/ 7997 h 19998"/>
                <a:gd name="connsiteX565" fmla="*/ 18304 w 19998"/>
                <a:gd name="connsiteY56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684 w 19998"/>
                <a:gd name="connsiteY210" fmla="*/ 17737 h 19998"/>
                <a:gd name="connsiteX211" fmla="*/ 4415 w 19998"/>
                <a:gd name="connsiteY211" fmla="*/ 17634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569 w 19998"/>
                <a:gd name="connsiteY210" fmla="*/ 17822 h 19998"/>
                <a:gd name="connsiteX211" fmla="*/ 4415 w 19998"/>
                <a:gd name="connsiteY211" fmla="*/ 17634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415 w 19998"/>
                <a:gd name="connsiteY211" fmla="*/ 17634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329 w 19998"/>
                <a:gd name="connsiteY211" fmla="*/ 17833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294 w 19998"/>
                <a:gd name="connsiteY211" fmla="*/ 17594 h 19998"/>
                <a:gd name="connsiteX212" fmla="*/ 4103 w 19998"/>
                <a:gd name="connsiteY212" fmla="*/ 17617 h 19998"/>
                <a:gd name="connsiteX213" fmla="*/ 4063 w 19998"/>
                <a:gd name="connsiteY213" fmla="*/ 17495 h 19998"/>
                <a:gd name="connsiteX214" fmla="*/ 4025 w 19998"/>
                <a:gd name="connsiteY214" fmla="*/ 17432 h 19998"/>
                <a:gd name="connsiteX215" fmla="*/ 4251 w 19998"/>
                <a:gd name="connsiteY215" fmla="*/ 17389 h 19998"/>
                <a:gd name="connsiteX216" fmla="*/ 4251 w 19998"/>
                <a:gd name="connsiteY216" fmla="*/ 17373 h 19998"/>
                <a:gd name="connsiteX217" fmla="*/ 4499 w 19998"/>
                <a:gd name="connsiteY217" fmla="*/ 17084 h 19998"/>
                <a:gd name="connsiteX218" fmla="*/ 5037 w 19998"/>
                <a:gd name="connsiteY218" fmla="*/ 14969 h 19998"/>
                <a:gd name="connsiteX219" fmla="*/ 5011 w 19998"/>
                <a:gd name="connsiteY219" fmla="*/ 14767 h 19998"/>
                <a:gd name="connsiteX220" fmla="*/ 5218 w 19998"/>
                <a:gd name="connsiteY220" fmla="*/ 14525 h 19998"/>
                <a:gd name="connsiteX221" fmla="*/ 5427 w 19998"/>
                <a:gd name="connsiteY221" fmla="*/ 14583 h 19998"/>
                <a:gd name="connsiteX222" fmla="*/ 5444 w 19998"/>
                <a:gd name="connsiteY222" fmla="*/ 14525 h 19998"/>
                <a:gd name="connsiteX223" fmla="*/ 5387 w 19998"/>
                <a:gd name="connsiteY223" fmla="*/ 14464 h 19998"/>
                <a:gd name="connsiteX224" fmla="*/ 5427 w 19998"/>
                <a:gd name="connsiteY224" fmla="*/ 14485 h 19998"/>
                <a:gd name="connsiteX225" fmla="*/ 5427 w 19998"/>
                <a:gd name="connsiteY225" fmla="*/ 14464 h 19998"/>
                <a:gd name="connsiteX226" fmla="*/ 5218 w 19998"/>
                <a:gd name="connsiteY226" fmla="*/ 14318 h 19998"/>
                <a:gd name="connsiteX227" fmla="*/ 5075 w 19998"/>
                <a:gd name="connsiteY227" fmla="*/ 14647 h 19998"/>
                <a:gd name="connsiteX228" fmla="*/ 5037 w 19998"/>
                <a:gd name="connsiteY228" fmla="*/ 14623 h 19998"/>
                <a:gd name="connsiteX229" fmla="*/ 5427 w 19998"/>
                <a:gd name="connsiteY229" fmla="*/ 12509 h 19998"/>
                <a:gd name="connsiteX230" fmla="*/ 5470 w 19998"/>
                <a:gd name="connsiteY230" fmla="*/ 12492 h 19998"/>
                <a:gd name="connsiteX231" fmla="*/ 5511 w 19998"/>
                <a:gd name="connsiteY231" fmla="*/ 12548 h 19998"/>
                <a:gd name="connsiteX232" fmla="*/ 5961 w 19998"/>
                <a:gd name="connsiteY232" fmla="*/ 13284 h 19998"/>
                <a:gd name="connsiteX233" fmla="*/ 6352 w 19998"/>
                <a:gd name="connsiteY233" fmla="*/ 14017 h 19998"/>
                <a:gd name="connsiteX234" fmla="*/ 6352 w 19998"/>
                <a:gd name="connsiteY234" fmla="*/ 13808 h 19998"/>
                <a:gd name="connsiteX235" fmla="*/ 6001 w 19998"/>
                <a:gd name="connsiteY235" fmla="*/ 13058 h 19998"/>
                <a:gd name="connsiteX236" fmla="*/ 5675 w 19998"/>
                <a:gd name="connsiteY236" fmla="*/ 12532 h 19998"/>
                <a:gd name="connsiteX237" fmla="*/ 5551 w 19998"/>
                <a:gd name="connsiteY237" fmla="*/ 12410 h 19998"/>
                <a:gd name="connsiteX238" fmla="*/ 5258 w 19998"/>
                <a:gd name="connsiteY238" fmla="*/ 12227 h 19998"/>
                <a:gd name="connsiteX239" fmla="*/ 5242 w 19998"/>
                <a:gd name="connsiteY239" fmla="*/ 12243 h 19998"/>
                <a:gd name="connsiteX240" fmla="*/ 5175 w 19998"/>
                <a:gd name="connsiteY240" fmla="*/ 11961 h 19998"/>
                <a:gd name="connsiteX241" fmla="*/ 5363 w 19998"/>
                <a:gd name="connsiteY241" fmla="*/ 11961 h 19998"/>
                <a:gd name="connsiteX242" fmla="*/ 5487 w 19998"/>
                <a:gd name="connsiteY242" fmla="*/ 11653 h 19998"/>
                <a:gd name="connsiteX243" fmla="*/ 5470 w 19998"/>
                <a:gd name="connsiteY243" fmla="*/ 11653 h 19998"/>
                <a:gd name="connsiteX244" fmla="*/ 5470 w 19998"/>
                <a:gd name="connsiteY244" fmla="*/ 11637 h 19998"/>
                <a:gd name="connsiteX245" fmla="*/ 5444 w 19998"/>
                <a:gd name="connsiteY245" fmla="*/ 11268 h 19998"/>
                <a:gd name="connsiteX246" fmla="*/ 5339 w 19998"/>
                <a:gd name="connsiteY246" fmla="*/ 11146 h 19998"/>
                <a:gd name="connsiteX247" fmla="*/ 5251 w 19998"/>
                <a:gd name="connsiteY247" fmla="*/ 10849 h 19998"/>
                <a:gd name="connsiteX248" fmla="*/ 4784 w 19998"/>
                <a:gd name="connsiteY248" fmla="*/ 10539 h 19998"/>
                <a:gd name="connsiteX249" fmla="*/ 4603 w 19998"/>
                <a:gd name="connsiteY249" fmla="*/ 10497 h 19998"/>
                <a:gd name="connsiteX250" fmla="*/ 4620 w 19998"/>
                <a:gd name="connsiteY250" fmla="*/ 10476 h 19998"/>
                <a:gd name="connsiteX251" fmla="*/ 3877 w 19998"/>
                <a:gd name="connsiteY251" fmla="*/ 9395 h 19998"/>
                <a:gd name="connsiteX252" fmla="*/ 3941 w 19998"/>
                <a:gd name="connsiteY252" fmla="*/ 9353 h 19998"/>
                <a:gd name="connsiteX253" fmla="*/ 3918 w 19998"/>
                <a:gd name="connsiteY253" fmla="*/ 9353 h 19998"/>
                <a:gd name="connsiteX254" fmla="*/ 4168 w 19998"/>
                <a:gd name="connsiteY254" fmla="*/ 9071 h 19998"/>
                <a:gd name="connsiteX255" fmla="*/ 3753 w 19998"/>
                <a:gd name="connsiteY255" fmla="*/ 8829 h 19998"/>
                <a:gd name="connsiteX256" fmla="*/ 3899 w 19998"/>
                <a:gd name="connsiteY256" fmla="*/ 8645 h 19998"/>
                <a:gd name="connsiteX257" fmla="*/ 3899 w 19998"/>
                <a:gd name="connsiteY257" fmla="*/ 8521 h 19998"/>
                <a:gd name="connsiteX258" fmla="*/ 4011 w 19998"/>
                <a:gd name="connsiteY258" fmla="*/ 8510 h 19998"/>
                <a:gd name="connsiteX259" fmla="*/ 3877 w 19998"/>
                <a:gd name="connsiteY259" fmla="*/ 8457 h 19998"/>
                <a:gd name="connsiteX260" fmla="*/ 3689 w 19998"/>
                <a:gd name="connsiteY260" fmla="*/ 8587 h 19998"/>
                <a:gd name="connsiteX261" fmla="*/ 3360 w 19998"/>
                <a:gd name="connsiteY261" fmla="*/ 8401 h 19998"/>
                <a:gd name="connsiteX262" fmla="*/ 3303 w 19998"/>
                <a:gd name="connsiteY262" fmla="*/ 8239 h 19998"/>
                <a:gd name="connsiteX263" fmla="*/ 3465 w 19998"/>
                <a:gd name="connsiteY263" fmla="*/ 8077 h 19998"/>
                <a:gd name="connsiteX264" fmla="*/ 3344 w 19998"/>
                <a:gd name="connsiteY264" fmla="*/ 7910 h 19998"/>
                <a:gd name="connsiteX265" fmla="*/ 2844 w 19998"/>
                <a:gd name="connsiteY265" fmla="*/ 7933 h 19998"/>
                <a:gd name="connsiteX266" fmla="*/ 3115 w 19998"/>
                <a:gd name="connsiteY266" fmla="*/ 7651 h 19998"/>
                <a:gd name="connsiteX267" fmla="*/ 2477 w 19998"/>
                <a:gd name="connsiteY267" fmla="*/ 7750 h 19998"/>
                <a:gd name="connsiteX268" fmla="*/ 2477 w 19998"/>
                <a:gd name="connsiteY268" fmla="*/ 7973 h 19998"/>
                <a:gd name="connsiteX269" fmla="*/ 2127 w 19998"/>
                <a:gd name="connsiteY269" fmla="*/ 7442 h 19998"/>
                <a:gd name="connsiteX270" fmla="*/ 1831 w 19998"/>
                <a:gd name="connsiteY270" fmla="*/ 7261 h 19998"/>
                <a:gd name="connsiteX271" fmla="*/ 1260 w 19998"/>
                <a:gd name="connsiteY271" fmla="*/ 6996 h 19998"/>
                <a:gd name="connsiteX272" fmla="*/ 1276 w 19998"/>
                <a:gd name="connsiteY272" fmla="*/ 6975 h 19998"/>
                <a:gd name="connsiteX273" fmla="*/ 1260 w 19998"/>
                <a:gd name="connsiteY273" fmla="*/ 6958 h 19998"/>
                <a:gd name="connsiteX274" fmla="*/ 1172 w 19998"/>
                <a:gd name="connsiteY274" fmla="*/ 6892 h 19998"/>
                <a:gd name="connsiteX275" fmla="*/ 886 w 19998"/>
                <a:gd name="connsiteY275" fmla="*/ 6975 h 19998"/>
                <a:gd name="connsiteX276" fmla="*/ 679 w 19998"/>
                <a:gd name="connsiteY276" fmla="*/ 7099 h 19998"/>
                <a:gd name="connsiteX277" fmla="*/ 533 w 19998"/>
                <a:gd name="connsiteY277" fmla="*/ 7078 h 19998"/>
                <a:gd name="connsiteX278" fmla="*/ 533 w 19998"/>
                <a:gd name="connsiteY278" fmla="*/ 7022 h 19998"/>
                <a:gd name="connsiteX279" fmla="*/ 574 w 19998"/>
                <a:gd name="connsiteY279" fmla="*/ 6996 h 19998"/>
                <a:gd name="connsiteX280" fmla="*/ 305 w 19998"/>
                <a:gd name="connsiteY280" fmla="*/ 6568 h 19998"/>
                <a:gd name="connsiteX281" fmla="*/ 264 w 19998"/>
                <a:gd name="connsiteY281" fmla="*/ 6594 h 19998"/>
                <a:gd name="connsiteX282" fmla="*/ 164 w 19998"/>
                <a:gd name="connsiteY282" fmla="*/ 6528 h 19998"/>
                <a:gd name="connsiteX283" fmla="*/ 0 w 19998"/>
                <a:gd name="connsiteY283" fmla="*/ 6490 h 19998"/>
                <a:gd name="connsiteX284" fmla="*/ 17 w 19998"/>
                <a:gd name="connsiteY284" fmla="*/ 6465 h 19998"/>
                <a:gd name="connsiteX285" fmla="*/ 57 w 19998"/>
                <a:gd name="connsiteY285" fmla="*/ 6465 h 19998"/>
                <a:gd name="connsiteX286" fmla="*/ 695 w 19998"/>
                <a:gd name="connsiteY286" fmla="*/ 6408 h 19998"/>
                <a:gd name="connsiteX287" fmla="*/ 760 w 19998"/>
                <a:gd name="connsiteY287" fmla="*/ 6262 h 19998"/>
                <a:gd name="connsiteX288" fmla="*/ 433 w 19998"/>
                <a:gd name="connsiteY288" fmla="*/ 6084 h 19998"/>
                <a:gd name="connsiteX289" fmla="*/ 348 w 19998"/>
                <a:gd name="connsiteY289" fmla="*/ 6204 h 19998"/>
                <a:gd name="connsiteX290" fmla="*/ 329 w 19998"/>
                <a:gd name="connsiteY290" fmla="*/ 6204 h 19998"/>
                <a:gd name="connsiteX291" fmla="*/ 305 w 19998"/>
                <a:gd name="connsiteY291" fmla="*/ 6060 h 19998"/>
                <a:gd name="connsiteX292" fmla="*/ 348 w 19998"/>
                <a:gd name="connsiteY292" fmla="*/ 6044 h 19998"/>
                <a:gd name="connsiteX293" fmla="*/ 348 w 19998"/>
                <a:gd name="connsiteY293" fmla="*/ 5997 h 19998"/>
                <a:gd name="connsiteX294" fmla="*/ 248 w 19998"/>
                <a:gd name="connsiteY294" fmla="*/ 5997 h 19998"/>
                <a:gd name="connsiteX295" fmla="*/ 221 w 19998"/>
                <a:gd name="connsiteY295" fmla="*/ 5938 h 19998"/>
                <a:gd name="connsiteX296" fmla="*/ 329 w 19998"/>
                <a:gd name="connsiteY296" fmla="*/ 5938 h 19998"/>
                <a:gd name="connsiteX297" fmla="*/ 348 w 19998"/>
                <a:gd name="connsiteY297" fmla="*/ 5818 h 19998"/>
                <a:gd name="connsiteX298" fmla="*/ 391 w 19998"/>
                <a:gd name="connsiteY298" fmla="*/ 5818 h 19998"/>
                <a:gd name="connsiteX299" fmla="*/ 369 w 19998"/>
                <a:gd name="connsiteY299" fmla="*/ 5917 h 19998"/>
                <a:gd name="connsiteX300" fmla="*/ 433 w 19998"/>
                <a:gd name="connsiteY300" fmla="*/ 5877 h 19998"/>
                <a:gd name="connsiteX301" fmla="*/ 433 w 19998"/>
                <a:gd name="connsiteY301" fmla="*/ 5898 h 19998"/>
                <a:gd name="connsiteX302" fmla="*/ 410 w 19998"/>
                <a:gd name="connsiteY302" fmla="*/ 5917 h 19998"/>
                <a:gd name="connsiteX303" fmla="*/ 555 w 19998"/>
                <a:gd name="connsiteY303" fmla="*/ 5938 h 19998"/>
                <a:gd name="connsiteX304" fmla="*/ 555 w 19998"/>
                <a:gd name="connsiteY304" fmla="*/ 5955 h 19998"/>
                <a:gd name="connsiteX305" fmla="*/ 738 w 19998"/>
                <a:gd name="connsiteY305" fmla="*/ 5938 h 19998"/>
                <a:gd name="connsiteX306" fmla="*/ 695 w 19998"/>
                <a:gd name="connsiteY306" fmla="*/ 5835 h 19998"/>
                <a:gd name="connsiteX307" fmla="*/ 655 w 19998"/>
                <a:gd name="connsiteY307" fmla="*/ 5835 h 19998"/>
                <a:gd name="connsiteX308" fmla="*/ 598 w 19998"/>
                <a:gd name="connsiteY308" fmla="*/ 5736 h 19998"/>
                <a:gd name="connsiteX309" fmla="*/ 141 w 19998"/>
                <a:gd name="connsiteY309" fmla="*/ 5778 h 19998"/>
                <a:gd name="connsiteX310" fmla="*/ 141 w 19998"/>
                <a:gd name="connsiteY310" fmla="*/ 5795 h 19998"/>
                <a:gd name="connsiteX311" fmla="*/ 17 w 19998"/>
                <a:gd name="connsiteY311" fmla="*/ 5818 h 19998"/>
                <a:gd name="connsiteX312" fmla="*/ 141 w 19998"/>
                <a:gd name="connsiteY312" fmla="*/ 5287 h 19998"/>
                <a:gd name="connsiteX313" fmla="*/ 181 w 19998"/>
                <a:gd name="connsiteY313" fmla="*/ 5268 h 19998"/>
                <a:gd name="connsiteX314" fmla="*/ 348 w 19998"/>
                <a:gd name="connsiteY314" fmla="*/ 5247 h 19998"/>
                <a:gd name="connsiteX315" fmla="*/ 450 w 19998"/>
                <a:gd name="connsiteY315" fmla="*/ 5149 h 19998"/>
                <a:gd name="connsiteX316" fmla="*/ 617 w 19998"/>
                <a:gd name="connsiteY316" fmla="*/ 5149 h 19998"/>
                <a:gd name="connsiteX317" fmla="*/ 803 w 19998"/>
                <a:gd name="connsiteY317" fmla="*/ 5085 h 19998"/>
                <a:gd name="connsiteX318" fmla="*/ 826 w 19998"/>
                <a:gd name="connsiteY318" fmla="*/ 5106 h 19998"/>
                <a:gd name="connsiteX319" fmla="*/ 803 w 19998"/>
                <a:gd name="connsiteY319" fmla="*/ 5149 h 19998"/>
                <a:gd name="connsiteX320" fmla="*/ 1276 w 19998"/>
                <a:gd name="connsiteY320" fmla="*/ 5022 h 19998"/>
                <a:gd name="connsiteX321" fmla="*/ 1276 w 19998"/>
                <a:gd name="connsiteY321" fmla="*/ 5003 h 19998"/>
                <a:gd name="connsiteX322" fmla="*/ 1276 w 19998"/>
                <a:gd name="connsiteY322" fmla="*/ 5022 h 19998"/>
                <a:gd name="connsiteX323" fmla="*/ 1298 w 19998"/>
                <a:gd name="connsiteY323" fmla="*/ 5022 h 19998"/>
                <a:gd name="connsiteX324" fmla="*/ 1341 w 19998"/>
                <a:gd name="connsiteY324" fmla="*/ 5165 h 19998"/>
                <a:gd name="connsiteX325" fmla="*/ 1524 w 19998"/>
                <a:gd name="connsiteY325" fmla="*/ 5069 h 19998"/>
                <a:gd name="connsiteX326" fmla="*/ 1562 w 19998"/>
                <a:gd name="connsiteY326" fmla="*/ 5069 h 19998"/>
                <a:gd name="connsiteX327" fmla="*/ 1815 w 19998"/>
                <a:gd name="connsiteY327" fmla="*/ 5125 h 19998"/>
                <a:gd name="connsiteX328" fmla="*/ 1936 w 19998"/>
                <a:gd name="connsiteY328" fmla="*/ 5165 h 19998"/>
                <a:gd name="connsiteX329" fmla="*/ 1936 w 19998"/>
                <a:gd name="connsiteY329" fmla="*/ 5149 h 19998"/>
                <a:gd name="connsiteX330" fmla="*/ 1979 w 19998"/>
                <a:gd name="connsiteY330" fmla="*/ 5003 h 19998"/>
                <a:gd name="connsiteX331" fmla="*/ 1936 w 19998"/>
                <a:gd name="connsiteY331" fmla="*/ 4939 h 19998"/>
                <a:gd name="connsiteX332" fmla="*/ 2103 w 19998"/>
                <a:gd name="connsiteY332" fmla="*/ 4820 h 19998"/>
                <a:gd name="connsiteX333" fmla="*/ 2496 w 19998"/>
                <a:gd name="connsiteY333" fmla="*/ 4777 h 19998"/>
                <a:gd name="connsiteX334" fmla="*/ 2536 w 19998"/>
                <a:gd name="connsiteY334" fmla="*/ 4860 h 19998"/>
                <a:gd name="connsiteX335" fmla="*/ 2722 w 19998"/>
                <a:gd name="connsiteY335" fmla="*/ 4761 h 19998"/>
                <a:gd name="connsiteX336" fmla="*/ 2722 w 19998"/>
                <a:gd name="connsiteY336" fmla="*/ 4900 h 19998"/>
                <a:gd name="connsiteX337" fmla="*/ 2805 w 19998"/>
                <a:gd name="connsiteY337" fmla="*/ 4923 h 19998"/>
                <a:gd name="connsiteX338" fmla="*/ 2970 w 19998"/>
                <a:gd name="connsiteY338" fmla="*/ 5189 h 19998"/>
                <a:gd name="connsiteX339" fmla="*/ 3256 w 19998"/>
                <a:gd name="connsiteY339" fmla="*/ 5673 h 19998"/>
                <a:gd name="connsiteX340" fmla="*/ 3608 w 19998"/>
                <a:gd name="connsiteY340" fmla="*/ 5391 h 19998"/>
                <a:gd name="connsiteX341" fmla="*/ 3860 w 19998"/>
                <a:gd name="connsiteY341" fmla="*/ 5268 h 19998"/>
                <a:gd name="connsiteX342" fmla="*/ 3999 w 19998"/>
                <a:gd name="connsiteY342" fmla="*/ 5534 h 19998"/>
                <a:gd name="connsiteX343" fmla="*/ 4351 w 19998"/>
                <a:gd name="connsiteY343" fmla="*/ 5351 h 19998"/>
                <a:gd name="connsiteX344" fmla="*/ 4580 w 19998"/>
                <a:gd name="connsiteY344" fmla="*/ 5268 h 19998"/>
                <a:gd name="connsiteX345" fmla="*/ 4580 w 19998"/>
                <a:gd name="connsiteY345" fmla="*/ 5471 h 19998"/>
                <a:gd name="connsiteX346" fmla="*/ 4994 w 19998"/>
                <a:gd name="connsiteY346" fmla="*/ 5449 h 19998"/>
                <a:gd name="connsiteX347" fmla="*/ 5323 w 19998"/>
                <a:gd name="connsiteY347" fmla="*/ 5471 h 19998"/>
                <a:gd name="connsiteX348" fmla="*/ 5242 w 19998"/>
                <a:gd name="connsiteY348" fmla="*/ 5407 h 19998"/>
                <a:gd name="connsiteX349" fmla="*/ 4994 w 19998"/>
                <a:gd name="connsiteY349" fmla="*/ 5003 h 19998"/>
                <a:gd name="connsiteX350" fmla="*/ 4970 w 19998"/>
                <a:gd name="connsiteY350" fmla="*/ 5003 h 19998"/>
                <a:gd name="connsiteX351" fmla="*/ 5054 w 19998"/>
                <a:gd name="connsiteY351" fmla="*/ 4618 h 19998"/>
                <a:gd name="connsiteX352" fmla="*/ 5054 w 19998"/>
                <a:gd name="connsiteY352" fmla="*/ 4601 h 19998"/>
                <a:gd name="connsiteX353" fmla="*/ 5037 w 19998"/>
                <a:gd name="connsiteY353" fmla="*/ 4618 h 19998"/>
                <a:gd name="connsiteX354" fmla="*/ 5011 w 19998"/>
                <a:gd name="connsiteY354" fmla="*/ 4131 h 19998"/>
                <a:gd name="connsiteX355" fmla="*/ 4642 w 19998"/>
                <a:gd name="connsiteY355" fmla="*/ 3335 h 19998"/>
                <a:gd name="connsiteX356" fmla="*/ 4663 w 19998"/>
                <a:gd name="connsiteY356" fmla="*/ 3092 h 19998"/>
                <a:gd name="connsiteX357" fmla="*/ 4563 w 19998"/>
                <a:gd name="connsiteY357" fmla="*/ 3050 h 19998"/>
                <a:gd name="connsiteX358" fmla="*/ 4684 w 19998"/>
                <a:gd name="connsiteY358" fmla="*/ 2947 h 19998"/>
                <a:gd name="connsiteX359" fmla="*/ 5242 w 19998"/>
                <a:gd name="connsiteY359" fmla="*/ 3092 h 19998"/>
                <a:gd name="connsiteX360" fmla="*/ 5258 w 19998"/>
                <a:gd name="connsiteY360" fmla="*/ 3029 h 19998"/>
                <a:gd name="connsiteX361" fmla="*/ 5570 w 19998"/>
                <a:gd name="connsiteY361" fmla="*/ 3050 h 19998"/>
                <a:gd name="connsiteX362" fmla="*/ 5632 w 19998"/>
                <a:gd name="connsiteY362" fmla="*/ 3252 h 19998"/>
                <a:gd name="connsiteX363" fmla="*/ 5592 w 19998"/>
                <a:gd name="connsiteY363" fmla="*/ 3252 h 19998"/>
                <a:gd name="connsiteX364" fmla="*/ 5570 w 19998"/>
                <a:gd name="connsiteY364" fmla="*/ 3316 h 19998"/>
                <a:gd name="connsiteX365" fmla="*/ 5511 w 19998"/>
                <a:gd name="connsiteY365" fmla="*/ 3316 h 19998"/>
                <a:gd name="connsiteX366" fmla="*/ 5675 w 19998"/>
                <a:gd name="connsiteY366" fmla="*/ 3800 h 19998"/>
                <a:gd name="connsiteX367" fmla="*/ 5649 w 19998"/>
                <a:gd name="connsiteY367" fmla="*/ 3826 h 19998"/>
                <a:gd name="connsiteX368" fmla="*/ 5732 w 19998"/>
                <a:gd name="connsiteY368" fmla="*/ 3842 h 19998"/>
                <a:gd name="connsiteX369" fmla="*/ 5713 w 19998"/>
                <a:gd name="connsiteY369" fmla="*/ 3842 h 19998"/>
                <a:gd name="connsiteX370" fmla="*/ 5732 w 19998"/>
                <a:gd name="connsiteY370" fmla="*/ 3882 h 19998"/>
                <a:gd name="connsiteX371" fmla="*/ 5775 w 19998"/>
                <a:gd name="connsiteY371" fmla="*/ 3882 h 19998"/>
                <a:gd name="connsiteX372" fmla="*/ 5861 w 19998"/>
                <a:gd name="connsiteY372" fmla="*/ 3762 h 19998"/>
                <a:gd name="connsiteX373" fmla="*/ 6499 w 19998"/>
                <a:gd name="connsiteY373" fmla="*/ 3906 h 19998"/>
                <a:gd name="connsiteX374" fmla="*/ 7611 w 19998"/>
                <a:gd name="connsiteY374" fmla="*/ 3826 h 19998"/>
                <a:gd name="connsiteX375" fmla="*/ 7923 w 19998"/>
                <a:gd name="connsiteY375" fmla="*/ 3722 h 19998"/>
                <a:gd name="connsiteX376" fmla="*/ 8045 w 19998"/>
                <a:gd name="connsiteY376" fmla="*/ 3703 h 19998"/>
                <a:gd name="connsiteX377" fmla="*/ 7611 w 19998"/>
                <a:gd name="connsiteY377" fmla="*/ 3600 h 19998"/>
                <a:gd name="connsiteX378" fmla="*/ 7611 w 19998"/>
                <a:gd name="connsiteY378" fmla="*/ 3581 h 19998"/>
                <a:gd name="connsiteX379" fmla="*/ 7799 w 19998"/>
                <a:gd name="connsiteY379" fmla="*/ 3092 h 19998"/>
                <a:gd name="connsiteX380" fmla="*/ 9574 w 19998"/>
                <a:gd name="connsiteY380" fmla="*/ 2317 h 19998"/>
                <a:gd name="connsiteX381" fmla="*/ 9843 w 19998"/>
                <a:gd name="connsiteY381" fmla="*/ 1993 h 19998"/>
                <a:gd name="connsiteX382" fmla="*/ 9902 w 19998"/>
                <a:gd name="connsiteY382" fmla="*/ 2051 h 19998"/>
                <a:gd name="connsiteX383" fmla="*/ 10031 w 19998"/>
                <a:gd name="connsiteY383" fmla="*/ 2051 h 19998"/>
                <a:gd name="connsiteX384" fmla="*/ 9964 w 19998"/>
                <a:gd name="connsiteY384" fmla="*/ 1972 h 19998"/>
                <a:gd name="connsiteX385" fmla="*/ 9943 w 19998"/>
                <a:gd name="connsiteY385" fmla="*/ 1993 h 19998"/>
                <a:gd name="connsiteX386" fmla="*/ 9843 w 19998"/>
                <a:gd name="connsiteY386" fmla="*/ 1645 h 19998"/>
                <a:gd name="connsiteX387" fmla="*/ 9902 w 19998"/>
                <a:gd name="connsiteY387" fmla="*/ 1645 h 19998"/>
                <a:gd name="connsiteX388" fmla="*/ 9902 w 19998"/>
                <a:gd name="connsiteY388" fmla="*/ 1628 h 19998"/>
                <a:gd name="connsiteX389" fmla="*/ 9902 w 19998"/>
                <a:gd name="connsiteY389" fmla="*/ 1607 h 19998"/>
                <a:gd name="connsiteX390" fmla="*/ 9843 w 19998"/>
                <a:gd name="connsiteY390" fmla="*/ 1542 h 19998"/>
                <a:gd name="connsiteX391" fmla="*/ 9886 w 19998"/>
                <a:gd name="connsiteY391" fmla="*/ 1260 h 19998"/>
                <a:gd name="connsiteX392" fmla="*/ 9926 w 19998"/>
                <a:gd name="connsiteY392" fmla="*/ 1243 h 19998"/>
                <a:gd name="connsiteX393" fmla="*/ 9886 w 19998"/>
                <a:gd name="connsiteY393" fmla="*/ 815 h 19998"/>
                <a:gd name="connsiteX394" fmla="*/ 9902 w 19998"/>
                <a:gd name="connsiteY394" fmla="*/ 815 h 19998"/>
                <a:gd name="connsiteX395" fmla="*/ 9886 w 19998"/>
                <a:gd name="connsiteY395" fmla="*/ 484 h 19998"/>
                <a:gd name="connsiteX396" fmla="*/ 10645 w 19998"/>
                <a:gd name="connsiteY396" fmla="*/ 186 h 19998"/>
                <a:gd name="connsiteX397" fmla="*/ 11307 w 19998"/>
                <a:gd name="connsiteY397" fmla="*/ 0 h 19998"/>
                <a:gd name="connsiteX398" fmla="*/ 11431 w 19998"/>
                <a:gd name="connsiteY398" fmla="*/ 324 h 19998"/>
                <a:gd name="connsiteX399" fmla="*/ 11431 w 19998"/>
                <a:gd name="connsiteY399" fmla="*/ 630 h 19998"/>
                <a:gd name="connsiteX400" fmla="*/ 11577 w 19998"/>
                <a:gd name="connsiteY400" fmla="*/ 630 h 19998"/>
                <a:gd name="connsiteX401" fmla="*/ 11700 w 19998"/>
                <a:gd name="connsiteY401" fmla="*/ 832 h 19998"/>
                <a:gd name="connsiteX402" fmla="*/ 11822 w 19998"/>
                <a:gd name="connsiteY402" fmla="*/ 895 h 19998"/>
                <a:gd name="connsiteX403" fmla="*/ 12158 w 19998"/>
                <a:gd name="connsiteY403" fmla="*/ 670 h 19998"/>
                <a:gd name="connsiteX404" fmla="*/ 12279 w 19998"/>
                <a:gd name="connsiteY404" fmla="*/ 792 h 19998"/>
                <a:gd name="connsiteX405" fmla="*/ 12255 w 19998"/>
                <a:gd name="connsiteY405" fmla="*/ 815 h 19998"/>
                <a:gd name="connsiteX406" fmla="*/ 12360 w 19998"/>
                <a:gd name="connsiteY406" fmla="*/ 895 h 19998"/>
                <a:gd name="connsiteX407" fmla="*/ 12360 w 19998"/>
                <a:gd name="connsiteY407" fmla="*/ 912 h 19998"/>
                <a:gd name="connsiteX408" fmla="*/ 12339 w 19998"/>
                <a:gd name="connsiteY408" fmla="*/ 935 h 19998"/>
                <a:gd name="connsiteX409" fmla="*/ 12548 w 19998"/>
                <a:gd name="connsiteY409" fmla="*/ 1342 h 19998"/>
                <a:gd name="connsiteX410" fmla="*/ 12753 w 19998"/>
                <a:gd name="connsiteY410" fmla="*/ 1260 h 19998"/>
                <a:gd name="connsiteX411" fmla="*/ 12729 w 19998"/>
                <a:gd name="connsiteY411" fmla="*/ 1363 h 19998"/>
                <a:gd name="connsiteX412" fmla="*/ 13039 w 19998"/>
                <a:gd name="connsiteY412" fmla="*/ 1769 h 19998"/>
                <a:gd name="connsiteX413" fmla="*/ 13039 w 19998"/>
                <a:gd name="connsiteY413" fmla="*/ 1751 h 19998"/>
                <a:gd name="connsiteX414" fmla="*/ 13065 w 19998"/>
                <a:gd name="connsiteY414" fmla="*/ 1751 h 19998"/>
                <a:gd name="connsiteX415" fmla="*/ 13082 w 19998"/>
                <a:gd name="connsiteY415" fmla="*/ 1671 h 19998"/>
                <a:gd name="connsiteX416" fmla="*/ 13186 w 19998"/>
                <a:gd name="connsiteY416" fmla="*/ 1645 h 19998"/>
                <a:gd name="connsiteX417" fmla="*/ 13203 w 19998"/>
                <a:gd name="connsiteY417" fmla="*/ 1671 h 19998"/>
                <a:gd name="connsiteX418" fmla="*/ 13203 w 19998"/>
                <a:gd name="connsiteY418" fmla="*/ 1645 h 19998"/>
                <a:gd name="connsiteX419" fmla="*/ 13267 w 19998"/>
                <a:gd name="connsiteY419" fmla="*/ 1645 h 19998"/>
                <a:gd name="connsiteX420" fmla="*/ 13267 w 19998"/>
                <a:gd name="connsiteY420" fmla="*/ 1671 h 19998"/>
                <a:gd name="connsiteX421" fmla="*/ 13308 w 19998"/>
                <a:gd name="connsiteY421" fmla="*/ 1687 h 19998"/>
                <a:gd name="connsiteX422" fmla="*/ 13308 w 19998"/>
                <a:gd name="connsiteY422" fmla="*/ 1711 h 19998"/>
                <a:gd name="connsiteX423" fmla="*/ 13515 w 19998"/>
                <a:gd name="connsiteY423" fmla="*/ 1628 h 19998"/>
                <a:gd name="connsiteX424" fmla="*/ 13598 w 19998"/>
                <a:gd name="connsiteY424" fmla="*/ 1751 h 19998"/>
                <a:gd name="connsiteX425" fmla="*/ 13660 w 19998"/>
                <a:gd name="connsiteY425" fmla="*/ 1769 h 19998"/>
                <a:gd name="connsiteX426" fmla="*/ 13660 w 19998"/>
                <a:gd name="connsiteY426" fmla="*/ 1833 h 19998"/>
                <a:gd name="connsiteX427" fmla="*/ 13677 w 19998"/>
                <a:gd name="connsiteY427" fmla="*/ 1833 h 19998"/>
                <a:gd name="connsiteX428" fmla="*/ 13677 w 19998"/>
                <a:gd name="connsiteY428" fmla="*/ 1849 h 19998"/>
                <a:gd name="connsiteX429" fmla="*/ 13725 w 19998"/>
                <a:gd name="connsiteY429" fmla="*/ 1849 h 19998"/>
                <a:gd name="connsiteX430" fmla="*/ 13703 w 19998"/>
                <a:gd name="connsiteY430" fmla="*/ 1833 h 19998"/>
                <a:gd name="connsiteX431" fmla="*/ 13725 w 19998"/>
                <a:gd name="connsiteY431" fmla="*/ 1791 h 19998"/>
                <a:gd name="connsiteX432" fmla="*/ 13808 w 19998"/>
                <a:gd name="connsiteY432" fmla="*/ 1873 h 19998"/>
                <a:gd name="connsiteX433" fmla="*/ 13725 w 19998"/>
                <a:gd name="connsiteY433" fmla="*/ 2155 h 19998"/>
                <a:gd name="connsiteX434" fmla="*/ 13725 w 19998"/>
                <a:gd name="connsiteY434" fmla="*/ 2138 h 19998"/>
                <a:gd name="connsiteX435" fmla="*/ 13784 w 19998"/>
                <a:gd name="connsiteY435" fmla="*/ 2155 h 19998"/>
                <a:gd name="connsiteX436" fmla="*/ 13825 w 19998"/>
                <a:gd name="connsiteY436" fmla="*/ 2301 h 19998"/>
                <a:gd name="connsiteX437" fmla="*/ 13703 w 19998"/>
                <a:gd name="connsiteY437" fmla="*/ 2420 h 19998"/>
                <a:gd name="connsiteX438" fmla="*/ 13741 w 19998"/>
                <a:gd name="connsiteY438" fmla="*/ 2463 h 19998"/>
                <a:gd name="connsiteX439" fmla="*/ 13703 w 19998"/>
                <a:gd name="connsiteY439" fmla="*/ 2503 h 19998"/>
                <a:gd name="connsiteX440" fmla="*/ 13784 w 19998"/>
                <a:gd name="connsiteY440" fmla="*/ 2519 h 19998"/>
                <a:gd name="connsiteX441" fmla="*/ 13784 w 19998"/>
                <a:gd name="connsiteY441" fmla="*/ 2540 h 19998"/>
                <a:gd name="connsiteX442" fmla="*/ 13849 w 19998"/>
                <a:gd name="connsiteY442" fmla="*/ 2540 h 19998"/>
                <a:gd name="connsiteX443" fmla="*/ 14280 w 19998"/>
                <a:gd name="connsiteY443" fmla="*/ 2540 h 19998"/>
                <a:gd name="connsiteX444" fmla="*/ 14527 w 19998"/>
                <a:gd name="connsiteY444" fmla="*/ 2437 h 19998"/>
                <a:gd name="connsiteX445" fmla="*/ 14527 w 19998"/>
                <a:gd name="connsiteY445" fmla="*/ 2218 h 19998"/>
                <a:gd name="connsiteX446" fmla="*/ 14715 w 19998"/>
                <a:gd name="connsiteY446" fmla="*/ 2051 h 19998"/>
                <a:gd name="connsiteX447" fmla="*/ 14815 w 19998"/>
                <a:gd name="connsiteY447" fmla="*/ 2115 h 19998"/>
                <a:gd name="connsiteX448" fmla="*/ 14775 w 19998"/>
                <a:gd name="connsiteY448" fmla="*/ 2138 h 19998"/>
                <a:gd name="connsiteX449" fmla="*/ 14796 w 19998"/>
                <a:gd name="connsiteY449" fmla="*/ 2218 h 19998"/>
                <a:gd name="connsiteX450" fmla="*/ 14756 w 19998"/>
                <a:gd name="connsiteY450" fmla="*/ 2195 h 19998"/>
                <a:gd name="connsiteX451" fmla="*/ 14732 w 19998"/>
                <a:gd name="connsiteY451" fmla="*/ 2218 h 19998"/>
                <a:gd name="connsiteX452" fmla="*/ 14756 w 19998"/>
                <a:gd name="connsiteY452" fmla="*/ 2237 h 19998"/>
                <a:gd name="connsiteX453" fmla="*/ 14732 w 19998"/>
                <a:gd name="connsiteY453" fmla="*/ 2275 h 19998"/>
                <a:gd name="connsiteX454" fmla="*/ 14756 w 19998"/>
                <a:gd name="connsiteY454" fmla="*/ 2341 h 19998"/>
                <a:gd name="connsiteX455" fmla="*/ 14675 w 19998"/>
                <a:gd name="connsiteY455" fmla="*/ 2519 h 19998"/>
                <a:gd name="connsiteX456" fmla="*/ 14815 w 19998"/>
                <a:gd name="connsiteY456" fmla="*/ 2622 h 19998"/>
                <a:gd name="connsiteX457" fmla="*/ 14796 w 19998"/>
                <a:gd name="connsiteY457" fmla="*/ 2904 h 19998"/>
                <a:gd name="connsiteX458" fmla="*/ 14918 w 19998"/>
                <a:gd name="connsiteY458" fmla="*/ 2904 h 19998"/>
                <a:gd name="connsiteX459" fmla="*/ 14918 w 19998"/>
                <a:gd name="connsiteY459" fmla="*/ 2867 h 19998"/>
                <a:gd name="connsiteX460" fmla="*/ 15001 w 19998"/>
                <a:gd name="connsiteY460" fmla="*/ 2888 h 19998"/>
                <a:gd name="connsiteX461" fmla="*/ 15230 w 19998"/>
                <a:gd name="connsiteY461" fmla="*/ 3074 h 19998"/>
                <a:gd name="connsiteX462" fmla="*/ 15249 w 19998"/>
                <a:gd name="connsiteY462" fmla="*/ 3050 h 19998"/>
                <a:gd name="connsiteX463" fmla="*/ 15249 w 19998"/>
                <a:gd name="connsiteY463" fmla="*/ 3114 h 19998"/>
                <a:gd name="connsiteX464" fmla="*/ 15330 w 19998"/>
                <a:gd name="connsiteY464" fmla="*/ 3114 h 19998"/>
                <a:gd name="connsiteX465" fmla="*/ 15418 w 19998"/>
                <a:gd name="connsiteY465" fmla="*/ 3114 h 19998"/>
                <a:gd name="connsiteX466" fmla="*/ 15499 w 19998"/>
                <a:gd name="connsiteY466" fmla="*/ 3196 h 19998"/>
                <a:gd name="connsiteX467" fmla="*/ 15475 w 19998"/>
                <a:gd name="connsiteY467" fmla="*/ 3252 h 19998"/>
                <a:gd name="connsiteX468" fmla="*/ 15499 w 19998"/>
                <a:gd name="connsiteY468" fmla="*/ 3295 h 19998"/>
                <a:gd name="connsiteX469" fmla="*/ 15499 w 19998"/>
                <a:gd name="connsiteY469" fmla="*/ 3276 h 19998"/>
                <a:gd name="connsiteX470" fmla="*/ 15599 w 19998"/>
                <a:gd name="connsiteY470" fmla="*/ 3276 h 19998"/>
                <a:gd name="connsiteX471" fmla="*/ 15704 w 19998"/>
                <a:gd name="connsiteY471" fmla="*/ 3374 h 19998"/>
                <a:gd name="connsiteX472" fmla="*/ 15682 w 19998"/>
                <a:gd name="connsiteY472" fmla="*/ 3414 h 19998"/>
                <a:gd name="connsiteX473" fmla="*/ 15723 w 19998"/>
                <a:gd name="connsiteY473" fmla="*/ 3478 h 19998"/>
                <a:gd name="connsiteX474" fmla="*/ 15704 w 19998"/>
                <a:gd name="connsiteY474" fmla="*/ 3497 h 19998"/>
                <a:gd name="connsiteX475" fmla="*/ 15747 w 19998"/>
                <a:gd name="connsiteY475" fmla="*/ 3534 h 19998"/>
                <a:gd name="connsiteX476" fmla="*/ 15747 w 19998"/>
                <a:gd name="connsiteY476" fmla="*/ 3518 h 19998"/>
                <a:gd name="connsiteX477" fmla="*/ 15935 w 19998"/>
                <a:gd name="connsiteY477" fmla="*/ 3478 h 19998"/>
                <a:gd name="connsiteX478" fmla="*/ 15935 w 19998"/>
                <a:gd name="connsiteY478" fmla="*/ 3518 h 19998"/>
                <a:gd name="connsiteX479" fmla="*/ 15951 w 19998"/>
                <a:gd name="connsiteY479" fmla="*/ 3518 h 19998"/>
                <a:gd name="connsiteX480" fmla="*/ 15992 w 19998"/>
                <a:gd name="connsiteY480" fmla="*/ 3414 h 19998"/>
                <a:gd name="connsiteX481" fmla="*/ 16156 w 19998"/>
                <a:gd name="connsiteY481" fmla="*/ 3414 h 19998"/>
                <a:gd name="connsiteX482" fmla="*/ 16156 w 19998"/>
                <a:gd name="connsiteY482" fmla="*/ 3374 h 19998"/>
                <a:gd name="connsiteX483" fmla="*/ 16302 w 19998"/>
                <a:gd name="connsiteY483" fmla="*/ 3436 h 19998"/>
                <a:gd name="connsiteX484" fmla="*/ 16285 w 19998"/>
                <a:gd name="connsiteY484" fmla="*/ 3454 h 19998"/>
                <a:gd name="connsiteX485" fmla="*/ 16366 w 19998"/>
                <a:gd name="connsiteY485" fmla="*/ 3518 h 19998"/>
                <a:gd name="connsiteX486" fmla="*/ 16490 w 19998"/>
                <a:gd name="connsiteY486" fmla="*/ 3518 h 19998"/>
                <a:gd name="connsiteX487" fmla="*/ 16506 w 19998"/>
                <a:gd name="connsiteY487" fmla="*/ 3600 h 19998"/>
                <a:gd name="connsiteX488" fmla="*/ 16590 w 19998"/>
                <a:gd name="connsiteY488" fmla="*/ 3624 h 19998"/>
                <a:gd name="connsiteX489" fmla="*/ 16611 w 19998"/>
                <a:gd name="connsiteY489" fmla="*/ 3581 h 19998"/>
                <a:gd name="connsiteX490" fmla="*/ 16694 w 19998"/>
                <a:gd name="connsiteY490" fmla="*/ 3600 h 19998"/>
                <a:gd name="connsiteX491" fmla="*/ 16694 w 19998"/>
                <a:gd name="connsiteY491" fmla="*/ 3560 h 19998"/>
                <a:gd name="connsiteX492" fmla="*/ 16716 w 19998"/>
                <a:gd name="connsiteY492" fmla="*/ 3560 h 19998"/>
                <a:gd name="connsiteX493" fmla="*/ 16716 w 19998"/>
                <a:gd name="connsiteY493" fmla="*/ 3518 h 19998"/>
                <a:gd name="connsiteX494" fmla="*/ 16759 w 19998"/>
                <a:gd name="connsiteY494" fmla="*/ 3497 h 19998"/>
                <a:gd name="connsiteX495" fmla="*/ 16759 w 19998"/>
                <a:gd name="connsiteY495" fmla="*/ 3478 h 19998"/>
                <a:gd name="connsiteX496" fmla="*/ 16940 w 19998"/>
                <a:gd name="connsiteY496" fmla="*/ 3478 h 19998"/>
                <a:gd name="connsiteX497" fmla="*/ 17085 w 19998"/>
                <a:gd name="connsiteY497" fmla="*/ 3560 h 19998"/>
                <a:gd name="connsiteX498" fmla="*/ 17085 w 19998"/>
                <a:gd name="connsiteY498" fmla="*/ 3534 h 19998"/>
                <a:gd name="connsiteX499" fmla="*/ 17192 w 19998"/>
                <a:gd name="connsiteY499" fmla="*/ 3518 h 19998"/>
                <a:gd name="connsiteX500" fmla="*/ 17192 w 19998"/>
                <a:gd name="connsiteY500" fmla="*/ 3534 h 19998"/>
                <a:gd name="connsiteX501" fmla="*/ 17373 w 19998"/>
                <a:gd name="connsiteY501" fmla="*/ 3640 h 19998"/>
                <a:gd name="connsiteX502" fmla="*/ 17354 w 19998"/>
                <a:gd name="connsiteY502" fmla="*/ 3663 h 19998"/>
                <a:gd name="connsiteX503" fmla="*/ 17437 w 19998"/>
                <a:gd name="connsiteY503" fmla="*/ 3783 h 19998"/>
                <a:gd name="connsiteX504" fmla="*/ 17397 w 19998"/>
                <a:gd name="connsiteY504" fmla="*/ 3783 h 19998"/>
                <a:gd name="connsiteX505" fmla="*/ 17414 w 19998"/>
                <a:gd name="connsiteY505" fmla="*/ 3826 h 19998"/>
                <a:gd name="connsiteX506" fmla="*/ 17437 w 19998"/>
                <a:gd name="connsiteY506" fmla="*/ 3826 h 19998"/>
                <a:gd name="connsiteX507" fmla="*/ 17602 w 19998"/>
                <a:gd name="connsiteY507" fmla="*/ 4028 h 19998"/>
                <a:gd name="connsiteX508" fmla="*/ 17623 w 19998"/>
                <a:gd name="connsiteY508" fmla="*/ 4091 h 19998"/>
                <a:gd name="connsiteX509" fmla="*/ 17642 w 19998"/>
                <a:gd name="connsiteY509" fmla="*/ 4091 h 19998"/>
                <a:gd name="connsiteX510" fmla="*/ 17683 w 19998"/>
                <a:gd name="connsiteY510" fmla="*/ 4211 h 19998"/>
                <a:gd name="connsiteX511" fmla="*/ 17849 w 19998"/>
                <a:gd name="connsiteY511" fmla="*/ 4211 h 19998"/>
                <a:gd name="connsiteX512" fmla="*/ 17849 w 19998"/>
                <a:gd name="connsiteY512" fmla="*/ 4171 h 19998"/>
                <a:gd name="connsiteX513" fmla="*/ 17871 w 19998"/>
                <a:gd name="connsiteY513" fmla="*/ 4171 h 19998"/>
                <a:gd name="connsiteX514" fmla="*/ 17830 w 19998"/>
                <a:gd name="connsiteY514" fmla="*/ 4091 h 19998"/>
                <a:gd name="connsiteX515" fmla="*/ 17871 w 19998"/>
                <a:gd name="connsiteY515" fmla="*/ 4065 h 19998"/>
                <a:gd name="connsiteX516" fmla="*/ 17935 w 19998"/>
                <a:gd name="connsiteY516" fmla="*/ 4091 h 19998"/>
                <a:gd name="connsiteX517" fmla="*/ 17976 w 19998"/>
                <a:gd name="connsiteY517" fmla="*/ 4065 h 19998"/>
                <a:gd name="connsiteX518" fmla="*/ 18019 w 19998"/>
                <a:gd name="connsiteY518" fmla="*/ 4091 h 19998"/>
                <a:gd name="connsiteX519" fmla="*/ 18140 w 19998"/>
                <a:gd name="connsiteY519" fmla="*/ 4131 h 19998"/>
                <a:gd name="connsiteX520" fmla="*/ 18183 w 19998"/>
                <a:gd name="connsiteY520" fmla="*/ 4293 h 19998"/>
                <a:gd name="connsiteX521" fmla="*/ 18200 w 19998"/>
                <a:gd name="connsiteY521" fmla="*/ 4293 h 19998"/>
                <a:gd name="connsiteX522" fmla="*/ 18223 w 19998"/>
                <a:gd name="connsiteY522" fmla="*/ 4211 h 19998"/>
                <a:gd name="connsiteX523" fmla="*/ 18240 w 19998"/>
                <a:gd name="connsiteY523" fmla="*/ 4211 h 19998"/>
                <a:gd name="connsiteX524" fmla="*/ 18240 w 19998"/>
                <a:gd name="connsiteY524" fmla="*/ 4230 h 19998"/>
                <a:gd name="connsiteX525" fmla="*/ 18281 w 19998"/>
                <a:gd name="connsiteY525" fmla="*/ 4230 h 19998"/>
                <a:gd name="connsiteX526" fmla="*/ 18328 w 19998"/>
                <a:gd name="connsiteY526" fmla="*/ 4270 h 19998"/>
                <a:gd name="connsiteX527" fmla="*/ 18369 w 19998"/>
                <a:gd name="connsiteY527" fmla="*/ 4253 h 19998"/>
                <a:gd name="connsiteX528" fmla="*/ 18388 w 19998"/>
                <a:gd name="connsiteY528" fmla="*/ 4270 h 19998"/>
                <a:gd name="connsiteX529" fmla="*/ 18531 w 19998"/>
                <a:gd name="connsiteY529" fmla="*/ 4253 h 19998"/>
                <a:gd name="connsiteX530" fmla="*/ 18531 w 19998"/>
                <a:gd name="connsiteY530" fmla="*/ 4270 h 19998"/>
                <a:gd name="connsiteX531" fmla="*/ 18631 w 19998"/>
                <a:gd name="connsiteY531" fmla="*/ 4211 h 19998"/>
                <a:gd name="connsiteX532" fmla="*/ 18631 w 19998"/>
                <a:gd name="connsiteY532" fmla="*/ 4131 h 19998"/>
                <a:gd name="connsiteX533" fmla="*/ 18762 w 19998"/>
                <a:gd name="connsiteY533" fmla="*/ 4108 h 19998"/>
                <a:gd name="connsiteX534" fmla="*/ 18778 w 19998"/>
                <a:gd name="connsiteY534" fmla="*/ 4148 h 19998"/>
                <a:gd name="connsiteX535" fmla="*/ 18821 w 19998"/>
                <a:gd name="connsiteY535" fmla="*/ 4131 h 19998"/>
                <a:gd name="connsiteX536" fmla="*/ 18943 w 19998"/>
                <a:gd name="connsiteY536" fmla="*/ 4333 h 19998"/>
                <a:gd name="connsiteX537" fmla="*/ 19047 w 19998"/>
                <a:gd name="connsiteY537" fmla="*/ 4333 h 19998"/>
                <a:gd name="connsiteX538" fmla="*/ 19064 w 19998"/>
                <a:gd name="connsiteY538" fmla="*/ 4392 h 19998"/>
                <a:gd name="connsiteX539" fmla="*/ 19152 w 19998"/>
                <a:gd name="connsiteY539" fmla="*/ 4392 h 19998"/>
                <a:gd name="connsiteX540" fmla="*/ 19152 w 19998"/>
                <a:gd name="connsiteY540" fmla="*/ 4373 h 19998"/>
                <a:gd name="connsiteX541" fmla="*/ 19212 w 19998"/>
                <a:gd name="connsiteY541" fmla="*/ 4373 h 19998"/>
                <a:gd name="connsiteX542" fmla="*/ 19212 w 19998"/>
                <a:gd name="connsiteY542" fmla="*/ 4392 h 19998"/>
                <a:gd name="connsiteX543" fmla="*/ 19317 w 19998"/>
                <a:gd name="connsiteY543" fmla="*/ 4333 h 19998"/>
                <a:gd name="connsiteX544" fmla="*/ 19417 w 19998"/>
                <a:gd name="connsiteY544" fmla="*/ 4392 h 19998"/>
                <a:gd name="connsiteX545" fmla="*/ 19443 w 19998"/>
                <a:gd name="connsiteY545" fmla="*/ 4373 h 19998"/>
                <a:gd name="connsiteX546" fmla="*/ 19500 w 19998"/>
                <a:gd name="connsiteY546" fmla="*/ 4373 h 19998"/>
                <a:gd name="connsiteX547" fmla="*/ 19521 w 19998"/>
                <a:gd name="connsiteY547" fmla="*/ 4352 h 19998"/>
                <a:gd name="connsiteX548" fmla="*/ 19998 w 19998"/>
                <a:gd name="connsiteY548" fmla="*/ 4512 h 19998"/>
                <a:gd name="connsiteX549" fmla="*/ 19750 w 19998"/>
                <a:gd name="connsiteY549" fmla="*/ 4939 h 19998"/>
                <a:gd name="connsiteX550" fmla="*/ 19712 w 19998"/>
                <a:gd name="connsiteY550" fmla="*/ 4939 h 19998"/>
                <a:gd name="connsiteX551" fmla="*/ 19686 w 19998"/>
                <a:gd name="connsiteY551" fmla="*/ 5003 h 19998"/>
                <a:gd name="connsiteX552" fmla="*/ 19645 w 19998"/>
                <a:gd name="connsiteY552" fmla="*/ 5003 h 19998"/>
                <a:gd name="connsiteX553" fmla="*/ 19131 w 19998"/>
                <a:gd name="connsiteY553" fmla="*/ 6512 h 19998"/>
                <a:gd name="connsiteX554" fmla="*/ 19236 w 19998"/>
                <a:gd name="connsiteY554" fmla="*/ 7750 h 19998"/>
                <a:gd name="connsiteX555" fmla="*/ 19212 w 19998"/>
                <a:gd name="connsiteY555" fmla="*/ 7750 h 19998"/>
                <a:gd name="connsiteX556" fmla="*/ 19090 w 19998"/>
                <a:gd name="connsiteY556" fmla="*/ 7870 h 19998"/>
                <a:gd name="connsiteX557" fmla="*/ 19152 w 19998"/>
                <a:gd name="connsiteY557" fmla="*/ 7853 h 19998"/>
                <a:gd name="connsiteX558" fmla="*/ 19064 w 19998"/>
                <a:gd name="connsiteY558" fmla="*/ 7973 h 19998"/>
                <a:gd name="connsiteX559" fmla="*/ 18983 w 19998"/>
                <a:gd name="connsiteY559" fmla="*/ 7973 h 19998"/>
                <a:gd name="connsiteX560" fmla="*/ 18714 w 19998"/>
                <a:gd name="connsiteY560" fmla="*/ 8135 h 19998"/>
                <a:gd name="connsiteX561" fmla="*/ 18695 w 19998"/>
                <a:gd name="connsiteY561" fmla="*/ 8093 h 19998"/>
                <a:gd name="connsiteX562" fmla="*/ 18614 w 19998"/>
                <a:gd name="connsiteY562" fmla="*/ 7997 h 19998"/>
                <a:gd name="connsiteX563" fmla="*/ 18304 w 19998"/>
                <a:gd name="connsiteY56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103 w 19998"/>
                <a:gd name="connsiteY211" fmla="*/ 17617 h 19998"/>
                <a:gd name="connsiteX212" fmla="*/ 4063 w 19998"/>
                <a:gd name="connsiteY212" fmla="*/ 17495 h 19998"/>
                <a:gd name="connsiteX213" fmla="*/ 4025 w 19998"/>
                <a:gd name="connsiteY213" fmla="*/ 17432 h 19998"/>
                <a:gd name="connsiteX214" fmla="*/ 4251 w 19998"/>
                <a:gd name="connsiteY214" fmla="*/ 17389 h 19998"/>
                <a:gd name="connsiteX215" fmla="*/ 4251 w 19998"/>
                <a:gd name="connsiteY215" fmla="*/ 17373 h 19998"/>
                <a:gd name="connsiteX216" fmla="*/ 4499 w 19998"/>
                <a:gd name="connsiteY216" fmla="*/ 17084 h 19998"/>
                <a:gd name="connsiteX217" fmla="*/ 5037 w 19998"/>
                <a:gd name="connsiteY217" fmla="*/ 14969 h 19998"/>
                <a:gd name="connsiteX218" fmla="*/ 5011 w 19998"/>
                <a:gd name="connsiteY218" fmla="*/ 14767 h 19998"/>
                <a:gd name="connsiteX219" fmla="*/ 5218 w 19998"/>
                <a:gd name="connsiteY219" fmla="*/ 14525 h 19998"/>
                <a:gd name="connsiteX220" fmla="*/ 5427 w 19998"/>
                <a:gd name="connsiteY220" fmla="*/ 14583 h 19998"/>
                <a:gd name="connsiteX221" fmla="*/ 5444 w 19998"/>
                <a:gd name="connsiteY221" fmla="*/ 14525 h 19998"/>
                <a:gd name="connsiteX222" fmla="*/ 5387 w 19998"/>
                <a:gd name="connsiteY222" fmla="*/ 14464 h 19998"/>
                <a:gd name="connsiteX223" fmla="*/ 5427 w 19998"/>
                <a:gd name="connsiteY223" fmla="*/ 14485 h 19998"/>
                <a:gd name="connsiteX224" fmla="*/ 5427 w 19998"/>
                <a:gd name="connsiteY224" fmla="*/ 14464 h 19998"/>
                <a:gd name="connsiteX225" fmla="*/ 5218 w 19998"/>
                <a:gd name="connsiteY225" fmla="*/ 14318 h 19998"/>
                <a:gd name="connsiteX226" fmla="*/ 5075 w 19998"/>
                <a:gd name="connsiteY226" fmla="*/ 14647 h 19998"/>
                <a:gd name="connsiteX227" fmla="*/ 5037 w 19998"/>
                <a:gd name="connsiteY227" fmla="*/ 14623 h 19998"/>
                <a:gd name="connsiteX228" fmla="*/ 5427 w 19998"/>
                <a:gd name="connsiteY228" fmla="*/ 12509 h 19998"/>
                <a:gd name="connsiteX229" fmla="*/ 5470 w 19998"/>
                <a:gd name="connsiteY229" fmla="*/ 12492 h 19998"/>
                <a:gd name="connsiteX230" fmla="*/ 5511 w 19998"/>
                <a:gd name="connsiteY230" fmla="*/ 12548 h 19998"/>
                <a:gd name="connsiteX231" fmla="*/ 5961 w 19998"/>
                <a:gd name="connsiteY231" fmla="*/ 13284 h 19998"/>
                <a:gd name="connsiteX232" fmla="*/ 6352 w 19998"/>
                <a:gd name="connsiteY232" fmla="*/ 14017 h 19998"/>
                <a:gd name="connsiteX233" fmla="*/ 6352 w 19998"/>
                <a:gd name="connsiteY233" fmla="*/ 13808 h 19998"/>
                <a:gd name="connsiteX234" fmla="*/ 6001 w 19998"/>
                <a:gd name="connsiteY234" fmla="*/ 13058 h 19998"/>
                <a:gd name="connsiteX235" fmla="*/ 5675 w 19998"/>
                <a:gd name="connsiteY235" fmla="*/ 12532 h 19998"/>
                <a:gd name="connsiteX236" fmla="*/ 5551 w 19998"/>
                <a:gd name="connsiteY236" fmla="*/ 12410 h 19998"/>
                <a:gd name="connsiteX237" fmla="*/ 5258 w 19998"/>
                <a:gd name="connsiteY237" fmla="*/ 12227 h 19998"/>
                <a:gd name="connsiteX238" fmla="*/ 5242 w 19998"/>
                <a:gd name="connsiteY238" fmla="*/ 12243 h 19998"/>
                <a:gd name="connsiteX239" fmla="*/ 5175 w 19998"/>
                <a:gd name="connsiteY239" fmla="*/ 11961 h 19998"/>
                <a:gd name="connsiteX240" fmla="*/ 5363 w 19998"/>
                <a:gd name="connsiteY240" fmla="*/ 11961 h 19998"/>
                <a:gd name="connsiteX241" fmla="*/ 5487 w 19998"/>
                <a:gd name="connsiteY241" fmla="*/ 11653 h 19998"/>
                <a:gd name="connsiteX242" fmla="*/ 5470 w 19998"/>
                <a:gd name="connsiteY242" fmla="*/ 11653 h 19998"/>
                <a:gd name="connsiteX243" fmla="*/ 5470 w 19998"/>
                <a:gd name="connsiteY243" fmla="*/ 11637 h 19998"/>
                <a:gd name="connsiteX244" fmla="*/ 5444 w 19998"/>
                <a:gd name="connsiteY244" fmla="*/ 11268 h 19998"/>
                <a:gd name="connsiteX245" fmla="*/ 5339 w 19998"/>
                <a:gd name="connsiteY245" fmla="*/ 11146 h 19998"/>
                <a:gd name="connsiteX246" fmla="*/ 5251 w 19998"/>
                <a:gd name="connsiteY246" fmla="*/ 10849 h 19998"/>
                <a:gd name="connsiteX247" fmla="*/ 4784 w 19998"/>
                <a:gd name="connsiteY247" fmla="*/ 10539 h 19998"/>
                <a:gd name="connsiteX248" fmla="*/ 4603 w 19998"/>
                <a:gd name="connsiteY248" fmla="*/ 10497 h 19998"/>
                <a:gd name="connsiteX249" fmla="*/ 4620 w 19998"/>
                <a:gd name="connsiteY249" fmla="*/ 10476 h 19998"/>
                <a:gd name="connsiteX250" fmla="*/ 3877 w 19998"/>
                <a:gd name="connsiteY250" fmla="*/ 9395 h 19998"/>
                <a:gd name="connsiteX251" fmla="*/ 3941 w 19998"/>
                <a:gd name="connsiteY251" fmla="*/ 9353 h 19998"/>
                <a:gd name="connsiteX252" fmla="*/ 3918 w 19998"/>
                <a:gd name="connsiteY252" fmla="*/ 9353 h 19998"/>
                <a:gd name="connsiteX253" fmla="*/ 4168 w 19998"/>
                <a:gd name="connsiteY253" fmla="*/ 9071 h 19998"/>
                <a:gd name="connsiteX254" fmla="*/ 3753 w 19998"/>
                <a:gd name="connsiteY254" fmla="*/ 8829 h 19998"/>
                <a:gd name="connsiteX255" fmla="*/ 3899 w 19998"/>
                <a:gd name="connsiteY255" fmla="*/ 8645 h 19998"/>
                <a:gd name="connsiteX256" fmla="*/ 3899 w 19998"/>
                <a:gd name="connsiteY256" fmla="*/ 8521 h 19998"/>
                <a:gd name="connsiteX257" fmla="*/ 4011 w 19998"/>
                <a:gd name="connsiteY257" fmla="*/ 8510 h 19998"/>
                <a:gd name="connsiteX258" fmla="*/ 3877 w 19998"/>
                <a:gd name="connsiteY258" fmla="*/ 8457 h 19998"/>
                <a:gd name="connsiteX259" fmla="*/ 3689 w 19998"/>
                <a:gd name="connsiteY259" fmla="*/ 8587 h 19998"/>
                <a:gd name="connsiteX260" fmla="*/ 3360 w 19998"/>
                <a:gd name="connsiteY260" fmla="*/ 8401 h 19998"/>
                <a:gd name="connsiteX261" fmla="*/ 3303 w 19998"/>
                <a:gd name="connsiteY261" fmla="*/ 8239 h 19998"/>
                <a:gd name="connsiteX262" fmla="*/ 3465 w 19998"/>
                <a:gd name="connsiteY262" fmla="*/ 8077 h 19998"/>
                <a:gd name="connsiteX263" fmla="*/ 3344 w 19998"/>
                <a:gd name="connsiteY263" fmla="*/ 7910 h 19998"/>
                <a:gd name="connsiteX264" fmla="*/ 2844 w 19998"/>
                <a:gd name="connsiteY264" fmla="*/ 7933 h 19998"/>
                <a:gd name="connsiteX265" fmla="*/ 3115 w 19998"/>
                <a:gd name="connsiteY265" fmla="*/ 7651 h 19998"/>
                <a:gd name="connsiteX266" fmla="*/ 2477 w 19998"/>
                <a:gd name="connsiteY266" fmla="*/ 7750 h 19998"/>
                <a:gd name="connsiteX267" fmla="*/ 2477 w 19998"/>
                <a:gd name="connsiteY267" fmla="*/ 7973 h 19998"/>
                <a:gd name="connsiteX268" fmla="*/ 2127 w 19998"/>
                <a:gd name="connsiteY268" fmla="*/ 7442 h 19998"/>
                <a:gd name="connsiteX269" fmla="*/ 1831 w 19998"/>
                <a:gd name="connsiteY269" fmla="*/ 7261 h 19998"/>
                <a:gd name="connsiteX270" fmla="*/ 1260 w 19998"/>
                <a:gd name="connsiteY270" fmla="*/ 6996 h 19998"/>
                <a:gd name="connsiteX271" fmla="*/ 1276 w 19998"/>
                <a:gd name="connsiteY271" fmla="*/ 6975 h 19998"/>
                <a:gd name="connsiteX272" fmla="*/ 1260 w 19998"/>
                <a:gd name="connsiteY272" fmla="*/ 6958 h 19998"/>
                <a:gd name="connsiteX273" fmla="*/ 1172 w 19998"/>
                <a:gd name="connsiteY273" fmla="*/ 6892 h 19998"/>
                <a:gd name="connsiteX274" fmla="*/ 886 w 19998"/>
                <a:gd name="connsiteY274" fmla="*/ 6975 h 19998"/>
                <a:gd name="connsiteX275" fmla="*/ 679 w 19998"/>
                <a:gd name="connsiteY275" fmla="*/ 7099 h 19998"/>
                <a:gd name="connsiteX276" fmla="*/ 533 w 19998"/>
                <a:gd name="connsiteY276" fmla="*/ 7078 h 19998"/>
                <a:gd name="connsiteX277" fmla="*/ 533 w 19998"/>
                <a:gd name="connsiteY277" fmla="*/ 7022 h 19998"/>
                <a:gd name="connsiteX278" fmla="*/ 574 w 19998"/>
                <a:gd name="connsiteY278" fmla="*/ 6996 h 19998"/>
                <a:gd name="connsiteX279" fmla="*/ 305 w 19998"/>
                <a:gd name="connsiteY279" fmla="*/ 6568 h 19998"/>
                <a:gd name="connsiteX280" fmla="*/ 264 w 19998"/>
                <a:gd name="connsiteY280" fmla="*/ 6594 h 19998"/>
                <a:gd name="connsiteX281" fmla="*/ 164 w 19998"/>
                <a:gd name="connsiteY281" fmla="*/ 6528 h 19998"/>
                <a:gd name="connsiteX282" fmla="*/ 0 w 19998"/>
                <a:gd name="connsiteY282" fmla="*/ 6490 h 19998"/>
                <a:gd name="connsiteX283" fmla="*/ 17 w 19998"/>
                <a:gd name="connsiteY283" fmla="*/ 6465 h 19998"/>
                <a:gd name="connsiteX284" fmla="*/ 57 w 19998"/>
                <a:gd name="connsiteY284" fmla="*/ 6465 h 19998"/>
                <a:gd name="connsiteX285" fmla="*/ 695 w 19998"/>
                <a:gd name="connsiteY285" fmla="*/ 6408 h 19998"/>
                <a:gd name="connsiteX286" fmla="*/ 760 w 19998"/>
                <a:gd name="connsiteY286" fmla="*/ 6262 h 19998"/>
                <a:gd name="connsiteX287" fmla="*/ 433 w 19998"/>
                <a:gd name="connsiteY287" fmla="*/ 6084 h 19998"/>
                <a:gd name="connsiteX288" fmla="*/ 348 w 19998"/>
                <a:gd name="connsiteY288" fmla="*/ 6204 h 19998"/>
                <a:gd name="connsiteX289" fmla="*/ 329 w 19998"/>
                <a:gd name="connsiteY289" fmla="*/ 6204 h 19998"/>
                <a:gd name="connsiteX290" fmla="*/ 305 w 19998"/>
                <a:gd name="connsiteY290" fmla="*/ 6060 h 19998"/>
                <a:gd name="connsiteX291" fmla="*/ 348 w 19998"/>
                <a:gd name="connsiteY291" fmla="*/ 6044 h 19998"/>
                <a:gd name="connsiteX292" fmla="*/ 348 w 19998"/>
                <a:gd name="connsiteY292" fmla="*/ 5997 h 19998"/>
                <a:gd name="connsiteX293" fmla="*/ 248 w 19998"/>
                <a:gd name="connsiteY293" fmla="*/ 5997 h 19998"/>
                <a:gd name="connsiteX294" fmla="*/ 221 w 19998"/>
                <a:gd name="connsiteY294" fmla="*/ 5938 h 19998"/>
                <a:gd name="connsiteX295" fmla="*/ 329 w 19998"/>
                <a:gd name="connsiteY295" fmla="*/ 5938 h 19998"/>
                <a:gd name="connsiteX296" fmla="*/ 348 w 19998"/>
                <a:gd name="connsiteY296" fmla="*/ 5818 h 19998"/>
                <a:gd name="connsiteX297" fmla="*/ 391 w 19998"/>
                <a:gd name="connsiteY297" fmla="*/ 5818 h 19998"/>
                <a:gd name="connsiteX298" fmla="*/ 369 w 19998"/>
                <a:gd name="connsiteY298" fmla="*/ 5917 h 19998"/>
                <a:gd name="connsiteX299" fmla="*/ 433 w 19998"/>
                <a:gd name="connsiteY299" fmla="*/ 5877 h 19998"/>
                <a:gd name="connsiteX300" fmla="*/ 433 w 19998"/>
                <a:gd name="connsiteY300" fmla="*/ 5898 h 19998"/>
                <a:gd name="connsiteX301" fmla="*/ 410 w 19998"/>
                <a:gd name="connsiteY301" fmla="*/ 5917 h 19998"/>
                <a:gd name="connsiteX302" fmla="*/ 555 w 19998"/>
                <a:gd name="connsiteY302" fmla="*/ 5938 h 19998"/>
                <a:gd name="connsiteX303" fmla="*/ 555 w 19998"/>
                <a:gd name="connsiteY303" fmla="*/ 5955 h 19998"/>
                <a:gd name="connsiteX304" fmla="*/ 738 w 19998"/>
                <a:gd name="connsiteY304" fmla="*/ 5938 h 19998"/>
                <a:gd name="connsiteX305" fmla="*/ 695 w 19998"/>
                <a:gd name="connsiteY305" fmla="*/ 5835 h 19998"/>
                <a:gd name="connsiteX306" fmla="*/ 655 w 19998"/>
                <a:gd name="connsiteY306" fmla="*/ 5835 h 19998"/>
                <a:gd name="connsiteX307" fmla="*/ 598 w 19998"/>
                <a:gd name="connsiteY307" fmla="*/ 5736 h 19998"/>
                <a:gd name="connsiteX308" fmla="*/ 141 w 19998"/>
                <a:gd name="connsiteY308" fmla="*/ 5778 h 19998"/>
                <a:gd name="connsiteX309" fmla="*/ 141 w 19998"/>
                <a:gd name="connsiteY309" fmla="*/ 5795 h 19998"/>
                <a:gd name="connsiteX310" fmla="*/ 17 w 19998"/>
                <a:gd name="connsiteY310" fmla="*/ 5818 h 19998"/>
                <a:gd name="connsiteX311" fmla="*/ 141 w 19998"/>
                <a:gd name="connsiteY311" fmla="*/ 5287 h 19998"/>
                <a:gd name="connsiteX312" fmla="*/ 181 w 19998"/>
                <a:gd name="connsiteY312" fmla="*/ 5268 h 19998"/>
                <a:gd name="connsiteX313" fmla="*/ 348 w 19998"/>
                <a:gd name="connsiteY313" fmla="*/ 5247 h 19998"/>
                <a:gd name="connsiteX314" fmla="*/ 450 w 19998"/>
                <a:gd name="connsiteY314" fmla="*/ 5149 h 19998"/>
                <a:gd name="connsiteX315" fmla="*/ 617 w 19998"/>
                <a:gd name="connsiteY315" fmla="*/ 5149 h 19998"/>
                <a:gd name="connsiteX316" fmla="*/ 803 w 19998"/>
                <a:gd name="connsiteY316" fmla="*/ 5085 h 19998"/>
                <a:gd name="connsiteX317" fmla="*/ 826 w 19998"/>
                <a:gd name="connsiteY317" fmla="*/ 5106 h 19998"/>
                <a:gd name="connsiteX318" fmla="*/ 803 w 19998"/>
                <a:gd name="connsiteY318" fmla="*/ 5149 h 19998"/>
                <a:gd name="connsiteX319" fmla="*/ 1276 w 19998"/>
                <a:gd name="connsiteY319" fmla="*/ 5022 h 19998"/>
                <a:gd name="connsiteX320" fmla="*/ 1276 w 19998"/>
                <a:gd name="connsiteY320" fmla="*/ 5003 h 19998"/>
                <a:gd name="connsiteX321" fmla="*/ 1276 w 19998"/>
                <a:gd name="connsiteY321" fmla="*/ 5022 h 19998"/>
                <a:gd name="connsiteX322" fmla="*/ 1298 w 19998"/>
                <a:gd name="connsiteY322" fmla="*/ 5022 h 19998"/>
                <a:gd name="connsiteX323" fmla="*/ 1341 w 19998"/>
                <a:gd name="connsiteY323" fmla="*/ 5165 h 19998"/>
                <a:gd name="connsiteX324" fmla="*/ 1524 w 19998"/>
                <a:gd name="connsiteY324" fmla="*/ 5069 h 19998"/>
                <a:gd name="connsiteX325" fmla="*/ 1562 w 19998"/>
                <a:gd name="connsiteY325" fmla="*/ 5069 h 19998"/>
                <a:gd name="connsiteX326" fmla="*/ 1815 w 19998"/>
                <a:gd name="connsiteY326" fmla="*/ 5125 h 19998"/>
                <a:gd name="connsiteX327" fmla="*/ 1936 w 19998"/>
                <a:gd name="connsiteY327" fmla="*/ 5165 h 19998"/>
                <a:gd name="connsiteX328" fmla="*/ 1936 w 19998"/>
                <a:gd name="connsiteY328" fmla="*/ 5149 h 19998"/>
                <a:gd name="connsiteX329" fmla="*/ 1979 w 19998"/>
                <a:gd name="connsiteY329" fmla="*/ 5003 h 19998"/>
                <a:gd name="connsiteX330" fmla="*/ 1936 w 19998"/>
                <a:gd name="connsiteY330" fmla="*/ 4939 h 19998"/>
                <a:gd name="connsiteX331" fmla="*/ 2103 w 19998"/>
                <a:gd name="connsiteY331" fmla="*/ 4820 h 19998"/>
                <a:gd name="connsiteX332" fmla="*/ 2496 w 19998"/>
                <a:gd name="connsiteY332" fmla="*/ 4777 h 19998"/>
                <a:gd name="connsiteX333" fmla="*/ 2536 w 19998"/>
                <a:gd name="connsiteY333" fmla="*/ 4860 h 19998"/>
                <a:gd name="connsiteX334" fmla="*/ 2722 w 19998"/>
                <a:gd name="connsiteY334" fmla="*/ 4761 h 19998"/>
                <a:gd name="connsiteX335" fmla="*/ 2722 w 19998"/>
                <a:gd name="connsiteY335" fmla="*/ 4900 h 19998"/>
                <a:gd name="connsiteX336" fmla="*/ 2805 w 19998"/>
                <a:gd name="connsiteY336" fmla="*/ 4923 h 19998"/>
                <a:gd name="connsiteX337" fmla="*/ 2970 w 19998"/>
                <a:gd name="connsiteY337" fmla="*/ 5189 h 19998"/>
                <a:gd name="connsiteX338" fmla="*/ 3256 w 19998"/>
                <a:gd name="connsiteY338" fmla="*/ 5673 h 19998"/>
                <a:gd name="connsiteX339" fmla="*/ 3608 w 19998"/>
                <a:gd name="connsiteY339" fmla="*/ 5391 h 19998"/>
                <a:gd name="connsiteX340" fmla="*/ 3860 w 19998"/>
                <a:gd name="connsiteY340" fmla="*/ 5268 h 19998"/>
                <a:gd name="connsiteX341" fmla="*/ 3999 w 19998"/>
                <a:gd name="connsiteY341" fmla="*/ 5534 h 19998"/>
                <a:gd name="connsiteX342" fmla="*/ 4351 w 19998"/>
                <a:gd name="connsiteY342" fmla="*/ 5351 h 19998"/>
                <a:gd name="connsiteX343" fmla="*/ 4580 w 19998"/>
                <a:gd name="connsiteY343" fmla="*/ 5268 h 19998"/>
                <a:gd name="connsiteX344" fmla="*/ 4580 w 19998"/>
                <a:gd name="connsiteY344" fmla="*/ 5471 h 19998"/>
                <a:gd name="connsiteX345" fmla="*/ 4994 w 19998"/>
                <a:gd name="connsiteY345" fmla="*/ 5449 h 19998"/>
                <a:gd name="connsiteX346" fmla="*/ 5323 w 19998"/>
                <a:gd name="connsiteY346" fmla="*/ 5471 h 19998"/>
                <a:gd name="connsiteX347" fmla="*/ 5242 w 19998"/>
                <a:gd name="connsiteY347" fmla="*/ 5407 h 19998"/>
                <a:gd name="connsiteX348" fmla="*/ 4994 w 19998"/>
                <a:gd name="connsiteY348" fmla="*/ 5003 h 19998"/>
                <a:gd name="connsiteX349" fmla="*/ 4970 w 19998"/>
                <a:gd name="connsiteY349" fmla="*/ 5003 h 19998"/>
                <a:gd name="connsiteX350" fmla="*/ 5054 w 19998"/>
                <a:gd name="connsiteY350" fmla="*/ 4618 h 19998"/>
                <a:gd name="connsiteX351" fmla="*/ 5054 w 19998"/>
                <a:gd name="connsiteY351" fmla="*/ 4601 h 19998"/>
                <a:gd name="connsiteX352" fmla="*/ 5037 w 19998"/>
                <a:gd name="connsiteY352" fmla="*/ 4618 h 19998"/>
                <a:gd name="connsiteX353" fmla="*/ 5011 w 19998"/>
                <a:gd name="connsiteY353" fmla="*/ 4131 h 19998"/>
                <a:gd name="connsiteX354" fmla="*/ 4642 w 19998"/>
                <a:gd name="connsiteY354" fmla="*/ 3335 h 19998"/>
                <a:gd name="connsiteX355" fmla="*/ 4663 w 19998"/>
                <a:gd name="connsiteY355" fmla="*/ 3092 h 19998"/>
                <a:gd name="connsiteX356" fmla="*/ 4563 w 19998"/>
                <a:gd name="connsiteY356" fmla="*/ 3050 h 19998"/>
                <a:gd name="connsiteX357" fmla="*/ 4684 w 19998"/>
                <a:gd name="connsiteY357" fmla="*/ 2947 h 19998"/>
                <a:gd name="connsiteX358" fmla="*/ 5242 w 19998"/>
                <a:gd name="connsiteY358" fmla="*/ 3092 h 19998"/>
                <a:gd name="connsiteX359" fmla="*/ 5258 w 19998"/>
                <a:gd name="connsiteY359" fmla="*/ 3029 h 19998"/>
                <a:gd name="connsiteX360" fmla="*/ 5570 w 19998"/>
                <a:gd name="connsiteY360" fmla="*/ 3050 h 19998"/>
                <a:gd name="connsiteX361" fmla="*/ 5632 w 19998"/>
                <a:gd name="connsiteY361" fmla="*/ 3252 h 19998"/>
                <a:gd name="connsiteX362" fmla="*/ 5592 w 19998"/>
                <a:gd name="connsiteY362" fmla="*/ 3252 h 19998"/>
                <a:gd name="connsiteX363" fmla="*/ 5570 w 19998"/>
                <a:gd name="connsiteY363" fmla="*/ 3316 h 19998"/>
                <a:gd name="connsiteX364" fmla="*/ 5511 w 19998"/>
                <a:gd name="connsiteY364" fmla="*/ 3316 h 19998"/>
                <a:gd name="connsiteX365" fmla="*/ 5675 w 19998"/>
                <a:gd name="connsiteY365" fmla="*/ 3800 h 19998"/>
                <a:gd name="connsiteX366" fmla="*/ 5649 w 19998"/>
                <a:gd name="connsiteY366" fmla="*/ 3826 h 19998"/>
                <a:gd name="connsiteX367" fmla="*/ 5732 w 19998"/>
                <a:gd name="connsiteY367" fmla="*/ 3842 h 19998"/>
                <a:gd name="connsiteX368" fmla="*/ 5713 w 19998"/>
                <a:gd name="connsiteY368" fmla="*/ 3842 h 19998"/>
                <a:gd name="connsiteX369" fmla="*/ 5732 w 19998"/>
                <a:gd name="connsiteY369" fmla="*/ 3882 h 19998"/>
                <a:gd name="connsiteX370" fmla="*/ 5775 w 19998"/>
                <a:gd name="connsiteY370" fmla="*/ 3882 h 19998"/>
                <a:gd name="connsiteX371" fmla="*/ 5861 w 19998"/>
                <a:gd name="connsiteY371" fmla="*/ 3762 h 19998"/>
                <a:gd name="connsiteX372" fmla="*/ 6499 w 19998"/>
                <a:gd name="connsiteY372" fmla="*/ 3906 h 19998"/>
                <a:gd name="connsiteX373" fmla="*/ 7611 w 19998"/>
                <a:gd name="connsiteY373" fmla="*/ 3826 h 19998"/>
                <a:gd name="connsiteX374" fmla="*/ 7923 w 19998"/>
                <a:gd name="connsiteY374" fmla="*/ 3722 h 19998"/>
                <a:gd name="connsiteX375" fmla="*/ 8045 w 19998"/>
                <a:gd name="connsiteY375" fmla="*/ 3703 h 19998"/>
                <a:gd name="connsiteX376" fmla="*/ 7611 w 19998"/>
                <a:gd name="connsiteY376" fmla="*/ 3600 h 19998"/>
                <a:gd name="connsiteX377" fmla="*/ 7611 w 19998"/>
                <a:gd name="connsiteY377" fmla="*/ 3581 h 19998"/>
                <a:gd name="connsiteX378" fmla="*/ 7799 w 19998"/>
                <a:gd name="connsiteY378" fmla="*/ 3092 h 19998"/>
                <a:gd name="connsiteX379" fmla="*/ 9574 w 19998"/>
                <a:gd name="connsiteY379" fmla="*/ 2317 h 19998"/>
                <a:gd name="connsiteX380" fmla="*/ 9843 w 19998"/>
                <a:gd name="connsiteY380" fmla="*/ 1993 h 19998"/>
                <a:gd name="connsiteX381" fmla="*/ 9902 w 19998"/>
                <a:gd name="connsiteY381" fmla="*/ 2051 h 19998"/>
                <a:gd name="connsiteX382" fmla="*/ 10031 w 19998"/>
                <a:gd name="connsiteY382" fmla="*/ 2051 h 19998"/>
                <a:gd name="connsiteX383" fmla="*/ 9964 w 19998"/>
                <a:gd name="connsiteY383" fmla="*/ 1972 h 19998"/>
                <a:gd name="connsiteX384" fmla="*/ 9943 w 19998"/>
                <a:gd name="connsiteY384" fmla="*/ 1993 h 19998"/>
                <a:gd name="connsiteX385" fmla="*/ 9843 w 19998"/>
                <a:gd name="connsiteY385" fmla="*/ 1645 h 19998"/>
                <a:gd name="connsiteX386" fmla="*/ 9902 w 19998"/>
                <a:gd name="connsiteY386" fmla="*/ 1645 h 19998"/>
                <a:gd name="connsiteX387" fmla="*/ 9902 w 19998"/>
                <a:gd name="connsiteY387" fmla="*/ 1628 h 19998"/>
                <a:gd name="connsiteX388" fmla="*/ 9902 w 19998"/>
                <a:gd name="connsiteY388" fmla="*/ 1607 h 19998"/>
                <a:gd name="connsiteX389" fmla="*/ 9843 w 19998"/>
                <a:gd name="connsiteY389" fmla="*/ 1542 h 19998"/>
                <a:gd name="connsiteX390" fmla="*/ 9886 w 19998"/>
                <a:gd name="connsiteY390" fmla="*/ 1260 h 19998"/>
                <a:gd name="connsiteX391" fmla="*/ 9926 w 19998"/>
                <a:gd name="connsiteY391" fmla="*/ 1243 h 19998"/>
                <a:gd name="connsiteX392" fmla="*/ 9886 w 19998"/>
                <a:gd name="connsiteY392" fmla="*/ 815 h 19998"/>
                <a:gd name="connsiteX393" fmla="*/ 9902 w 19998"/>
                <a:gd name="connsiteY393" fmla="*/ 815 h 19998"/>
                <a:gd name="connsiteX394" fmla="*/ 9886 w 19998"/>
                <a:gd name="connsiteY394" fmla="*/ 484 h 19998"/>
                <a:gd name="connsiteX395" fmla="*/ 10645 w 19998"/>
                <a:gd name="connsiteY395" fmla="*/ 186 h 19998"/>
                <a:gd name="connsiteX396" fmla="*/ 11307 w 19998"/>
                <a:gd name="connsiteY396" fmla="*/ 0 h 19998"/>
                <a:gd name="connsiteX397" fmla="*/ 11431 w 19998"/>
                <a:gd name="connsiteY397" fmla="*/ 324 h 19998"/>
                <a:gd name="connsiteX398" fmla="*/ 11431 w 19998"/>
                <a:gd name="connsiteY398" fmla="*/ 630 h 19998"/>
                <a:gd name="connsiteX399" fmla="*/ 11577 w 19998"/>
                <a:gd name="connsiteY399" fmla="*/ 630 h 19998"/>
                <a:gd name="connsiteX400" fmla="*/ 11700 w 19998"/>
                <a:gd name="connsiteY400" fmla="*/ 832 h 19998"/>
                <a:gd name="connsiteX401" fmla="*/ 11822 w 19998"/>
                <a:gd name="connsiteY401" fmla="*/ 895 h 19998"/>
                <a:gd name="connsiteX402" fmla="*/ 12158 w 19998"/>
                <a:gd name="connsiteY402" fmla="*/ 670 h 19998"/>
                <a:gd name="connsiteX403" fmla="*/ 12279 w 19998"/>
                <a:gd name="connsiteY403" fmla="*/ 792 h 19998"/>
                <a:gd name="connsiteX404" fmla="*/ 12255 w 19998"/>
                <a:gd name="connsiteY404" fmla="*/ 815 h 19998"/>
                <a:gd name="connsiteX405" fmla="*/ 12360 w 19998"/>
                <a:gd name="connsiteY405" fmla="*/ 895 h 19998"/>
                <a:gd name="connsiteX406" fmla="*/ 12360 w 19998"/>
                <a:gd name="connsiteY406" fmla="*/ 912 h 19998"/>
                <a:gd name="connsiteX407" fmla="*/ 12339 w 19998"/>
                <a:gd name="connsiteY407" fmla="*/ 935 h 19998"/>
                <a:gd name="connsiteX408" fmla="*/ 12548 w 19998"/>
                <a:gd name="connsiteY408" fmla="*/ 1342 h 19998"/>
                <a:gd name="connsiteX409" fmla="*/ 12753 w 19998"/>
                <a:gd name="connsiteY409" fmla="*/ 1260 h 19998"/>
                <a:gd name="connsiteX410" fmla="*/ 12729 w 19998"/>
                <a:gd name="connsiteY410" fmla="*/ 1363 h 19998"/>
                <a:gd name="connsiteX411" fmla="*/ 13039 w 19998"/>
                <a:gd name="connsiteY411" fmla="*/ 1769 h 19998"/>
                <a:gd name="connsiteX412" fmla="*/ 13039 w 19998"/>
                <a:gd name="connsiteY412" fmla="*/ 1751 h 19998"/>
                <a:gd name="connsiteX413" fmla="*/ 13065 w 19998"/>
                <a:gd name="connsiteY413" fmla="*/ 1751 h 19998"/>
                <a:gd name="connsiteX414" fmla="*/ 13082 w 19998"/>
                <a:gd name="connsiteY414" fmla="*/ 1671 h 19998"/>
                <a:gd name="connsiteX415" fmla="*/ 13186 w 19998"/>
                <a:gd name="connsiteY415" fmla="*/ 1645 h 19998"/>
                <a:gd name="connsiteX416" fmla="*/ 13203 w 19998"/>
                <a:gd name="connsiteY416" fmla="*/ 1671 h 19998"/>
                <a:gd name="connsiteX417" fmla="*/ 13203 w 19998"/>
                <a:gd name="connsiteY417" fmla="*/ 1645 h 19998"/>
                <a:gd name="connsiteX418" fmla="*/ 13267 w 19998"/>
                <a:gd name="connsiteY418" fmla="*/ 1645 h 19998"/>
                <a:gd name="connsiteX419" fmla="*/ 13267 w 19998"/>
                <a:gd name="connsiteY419" fmla="*/ 1671 h 19998"/>
                <a:gd name="connsiteX420" fmla="*/ 13308 w 19998"/>
                <a:gd name="connsiteY420" fmla="*/ 1687 h 19998"/>
                <a:gd name="connsiteX421" fmla="*/ 13308 w 19998"/>
                <a:gd name="connsiteY421" fmla="*/ 1711 h 19998"/>
                <a:gd name="connsiteX422" fmla="*/ 13515 w 19998"/>
                <a:gd name="connsiteY422" fmla="*/ 1628 h 19998"/>
                <a:gd name="connsiteX423" fmla="*/ 13598 w 19998"/>
                <a:gd name="connsiteY423" fmla="*/ 1751 h 19998"/>
                <a:gd name="connsiteX424" fmla="*/ 13660 w 19998"/>
                <a:gd name="connsiteY424" fmla="*/ 1769 h 19998"/>
                <a:gd name="connsiteX425" fmla="*/ 13660 w 19998"/>
                <a:gd name="connsiteY425" fmla="*/ 1833 h 19998"/>
                <a:gd name="connsiteX426" fmla="*/ 13677 w 19998"/>
                <a:gd name="connsiteY426" fmla="*/ 1833 h 19998"/>
                <a:gd name="connsiteX427" fmla="*/ 13677 w 19998"/>
                <a:gd name="connsiteY427" fmla="*/ 1849 h 19998"/>
                <a:gd name="connsiteX428" fmla="*/ 13725 w 19998"/>
                <a:gd name="connsiteY428" fmla="*/ 1849 h 19998"/>
                <a:gd name="connsiteX429" fmla="*/ 13703 w 19998"/>
                <a:gd name="connsiteY429" fmla="*/ 1833 h 19998"/>
                <a:gd name="connsiteX430" fmla="*/ 13725 w 19998"/>
                <a:gd name="connsiteY430" fmla="*/ 1791 h 19998"/>
                <a:gd name="connsiteX431" fmla="*/ 13808 w 19998"/>
                <a:gd name="connsiteY431" fmla="*/ 1873 h 19998"/>
                <a:gd name="connsiteX432" fmla="*/ 13725 w 19998"/>
                <a:gd name="connsiteY432" fmla="*/ 2155 h 19998"/>
                <a:gd name="connsiteX433" fmla="*/ 13725 w 19998"/>
                <a:gd name="connsiteY433" fmla="*/ 2138 h 19998"/>
                <a:gd name="connsiteX434" fmla="*/ 13784 w 19998"/>
                <a:gd name="connsiteY434" fmla="*/ 2155 h 19998"/>
                <a:gd name="connsiteX435" fmla="*/ 13825 w 19998"/>
                <a:gd name="connsiteY435" fmla="*/ 2301 h 19998"/>
                <a:gd name="connsiteX436" fmla="*/ 13703 w 19998"/>
                <a:gd name="connsiteY436" fmla="*/ 2420 h 19998"/>
                <a:gd name="connsiteX437" fmla="*/ 13741 w 19998"/>
                <a:gd name="connsiteY437" fmla="*/ 2463 h 19998"/>
                <a:gd name="connsiteX438" fmla="*/ 13703 w 19998"/>
                <a:gd name="connsiteY438" fmla="*/ 2503 h 19998"/>
                <a:gd name="connsiteX439" fmla="*/ 13784 w 19998"/>
                <a:gd name="connsiteY439" fmla="*/ 2519 h 19998"/>
                <a:gd name="connsiteX440" fmla="*/ 13784 w 19998"/>
                <a:gd name="connsiteY440" fmla="*/ 2540 h 19998"/>
                <a:gd name="connsiteX441" fmla="*/ 13849 w 19998"/>
                <a:gd name="connsiteY441" fmla="*/ 2540 h 19998"/>
                <a:gd name="connsiteX442" fmla="*/ 14280 w 19998"/>
                <a:gd name="connsiteY442" fmla="*/ 2540 h 19998"/>
                <a:gd name="connsiteX443" fmla="*/ 14527 w 19998"/>
                <a:gd name="connsiteY443" fmla="*/ 2437 h 19998"/>
                <a:gd name="connsiteX444" fmla="*/ 14527 w 19998"/>
                <a:gd name="connsiteY444" fmla="*/ 2218 h 19998"/>
                <a:gd name="connsiteX445" fmla="*/ 14715 w 19998"/>
                <a:gd name="connsiteY445" fmla="*/ 2051 h 19998"/>
                <a:gd name="connsiteX446" fmla="*/ 14815 w 19998"/>
                <a:gd name="connsiteY446" fmla="*/ 2115 h 19998"/>
                <a:gd name="connsiteX447" fmla="*/ 14775 w 19998"/>
                <a:gd name="connsiteY447" fmla="*/ 2138 h 19998"/>
                <a:gd name="connsiteX448" fmla="*/ 14796 w 19998"/>
                <a:gd name="connsiteY448" fmla="*/ 2218 h 19998"/>
                <a:gd name="connsiteX449" fmla="*/ 14756 w 19998"/>
                <a:gd name="connsiteY449" fmla="*/ 2195 h 19998"/>
                <a:gd name="connsiteX450" fmla="*/ 14732 w 19998"/>
                <a:gd name="connsiteY450" fmla="*/ 2218 h 19998"/>
                <a:gd name="connsiteX451" fmla="*/ 14756 w 19998"/>
                <a:gd name="connsiteY451" fmla="*/ 2237 h 19998"/>
                <a:gd name="connsiteX452" fmla="*/ 14732 w 19998"/>
                <a:gd name="connsiteY452" fmla="*/ 2275 h 19998"/>
                <a:gd name="connsiteX453" fmla="*/ 14756 w 19998"/>
                <a:gd name="connsiteY453" fmla="*/ 2341 h 19998"/>
                <a:gd name="connsiteX454" fmla="*/ 14675 w 19998"/>
                <a:gd name="connsiteY454" fmla="*/ 2519 h 19998"/>
                <a:gd name="connsiteX455" fmla="*/ 14815 w 19998"/>
                <a:gd name="connsiteY455" fmla="*/ 2622 h 19998"/>
                <a:gd name="connsiteX456" fmla="*/ 14796 w 19998"/>
                <a:gd name="connsiteY456" fmla="*/ 2904 h 19998"/>
                <a:gd name="connsiteX457" fmla="*/ 14918 w 19998"/>
                <a:gd name="connsiteY457" fmla="*/ 2904 h 19998"/>
                <a:gd name="connsiteX458" fmla="*/ 14918 w 19998"/>
                <a:gd name="connsiteY458" fmla="*/ 2867 h 19998"/>
                <a:gd name="connsiteX459" fmla="*/ 15001 w 19998"/>
                <a:gd name="connsiteY459" fmla="*/ 2888 h 19998"/>
                <a:gd name="connsiteX460" fmla="*/ 15230 w 19998"/>
                <a:gd name="connsiteY460" fmla="*/ 3074 h 19998"/>
                <a:gd name="connsiteX461" fmla="*/ 15249 w 19998"/>
                <a:gd name="connsiteY461" fmla="*/ 3050 h 19998"/>
                <a:gd name="connsiteX462" fmla="*/ 15249 w 19998"/>
                <a:gd name="connsiteY462" fmla="*/ 3114 h 19998"/>
                <a:gd name="connsiteX463" fmla="*/ 15330 w 19998"/>
                <a:gd name="connsiteY463" fmla="*/ 3114 h 19998"/>
                <a:gd name="connsiteX464" fmla="*/ 15418 w 19998"/>
                <a:gd name="connsiteY464" fmla="*/ 3114 h 19998"/>
                <a:gd name="connsiteX465" fmla="*/ 15499 w 19998"/>
                <a:gd name="connsiteY465" fmla="*/ 3196 h 19998"/>
                <a:gd name="connsiteX466" fmla="*/ 15475 w 19998"/>
                <a:gd name="connsiteY466" fmla="*/ 3252 h 19998"/>
                <a:gd name="connsiteX467" fmla="*/ 15499 w 19998"/>
                <a:gd name="connsiteY467" fmla="*/ 3295 h 19998"/>
                <a:gd name="connsiteX468" fmla="*/ 15499 w 19998"/>
                <a:gd name="connsiteY468" fmla="*/ 3276 h 19998"/>
                <a:gd name="connsiteX469" fmla="*/ 15599 w 19998"/>
                <a:gd name="connsiteY469" fmla="*/ 3276 h 19998"/>
                <a:gd name="connsiteX470" fmla="*/ 15704 w 19998"/>
                <a:gd name="connsiteY470" fmla="*/ 3374 h 19998"/>
                <a:gd name="connsiteX471" fmla="*/ 15682 w 19998"/>
                <a:gd name="connsiteY471" fmla="*/ 3414 h 19998"/>
                <a:gd name="connsiteX472" fmla="*/ 15723 w 19998"/>
                <a:gd name="connsiteY472" fmla="*/ 3478 h 19998"/>
                <a:gd name="connsiteX473" fmla="*/ 15704 w 19998"/>
                <a:gd name="connsiteY473" fmla="*/ 3497 h 19998"/>
                <a:gd name="connsiteX474" fmla="*/ 15747 w 19998"/>
                <a:gd name="connsiteY474" fmla="*/ 3534 h 19998"/>
                <a:gd name="connsiteX475" fmla="*/ 15747 w 19998"/>
                <a:gd name="connsiteY475" fmla="*/ 3518 h 19998"/>
                <a:gd name="connsiteX476" fmla="*/ 15935 w 19998"/>
                <a:gd name="connsiteY476" fmla="*/ 3478 h 19998"/>
                <a:gd name="connsiteX477" fmla="*/ 15935 w 19998"/>
                <a:gd name="connsiteY477" fmla="*/ 3518 h 19998"/>
                <a:gd name="connsiteX478" fmla="*/ 15951 w 19998"/>
                <a:gd name="connsiteY478" fmla="*/ 3518 h 19998"/>
                <a:gd name="connsiteX479" fmla="*/ 15992 w 19998"/>
                <a:gd name="connsiteY479" fmla="*/ 3414 h 19998"/>
                <a:gd name="connsiteX480" fmla="*/ 16156 w 19998"/>
                <a:gd name="connsiteY480" fmla="*/ 3414 h 19998"/>
                <a:gd name="connsiteX481" fmla="*/ 16156 w 19998"/>
                <a:gd name="connsiteY481" fmla="*/ 3374 h 19998"/>
                <a:gd name="connsiteX482" fmla="*/ 16302 w 19998"/>
                <a:gd name="connsiteY482" fmla="*/ 3436 h 19998"/>
                <a:gd name="connsiteX483" fmla="*/ 16285 w 19998"/>
                <a:gd name="connsiteY483" fmla="*/ 3454 h 19998"/>
                <a:gd name="connsiteX484" fmla="*/ 16366 w 19998"/>
                <a:gd name="connsiteY484" fmla="*/ 3518 h 19998"/>
                <a:gd name="connsiteX485" fmla="*/ 16490 w 19998"/>
                <a:gd name="connsiteY485" fmla="*/ 3518 h 19998"/>
                <a:gd name="connsiteX486" fmla="*/ 16506 w 19998"/>
                <a:gd name="connsiteY486" fmla="*/ 3600 h 19998"/>
                <a:gd name="connsiteX487" fmla="*/ 16590 w 19998"/>
                <a:gd name="connsiteY487" fmla="*/ 3624 h 19998"/>
                <a:gd name="connsiteX488" fmla="*/ 16611 w 19998"/>
                <a:gd name="connsiteY488" fmla="*/ 3581 h 19998"/>
                <a:gd name="connsiteX489" fmla="*/ 16694 w 19998"/>
                <a:gd name="connsiteY489" fmla="*/ 3600 h 19998"/>
                <a:gd name="connsiteX490" fmla="*/ 16694 w 19998"/>
                <a:gd name="connsiteY490" fmla="*/ 3560 h 19998"/>
                <a:gd name="connsiteX491" fmla="*/ 16716 w 19998"/>
                <a:gd name="connsiteY491" fmla="*/ 3560 h 19998"/>
                <a:gd name="connsiteX492" fmla="*/ 16716 w 19998"/>
                <a:gd name="connsiteY492" fmla="*/ 3518 h 19998"/>
                <a:gd name="connsiteX493" fmla="*/ 16759 w 19998"/>
                <a:gd name="connsiteY493" fmla="*/ 3497 h 19998"/>
                <a:gd name="connsiteX494" fmla="*/ 16759 w 19998"/>
                <a:gd name="connsiteY494" fmla="*/ 3478 h 19998"/>
                <a:gd name="connsiteX495" fmla="*/ 16940 w 19998"/>
                <a:gd name="connsiteY495" fmla="*/ 3478 h 19998"/>
                <a:gd name="connsiteX496" fmla="*/ 17085 w 19998"/>
                <a:gd name="connsiteY496" fmla="*/ 3560 h 19998"/>
                <a:gd name="connsiteX497" fmla="*/ 17085 w 19998"/>
                <a:gd name="connsiteY497" fmla="*/ 3534 h 19998"/>
                <a:gd name="connsiteX498" fmla="*/ 17192 w 19998"/>
                <a:gd name="connsiteY498" fmla="*/ 3518 h 19998"/>
                <a:gd name="connsiteX499" fmla="*/ 17192 w 19998"/>
                <a:gd name="connsiteY499" fmla="*/ 3534 h 19998"/>
                <a:gd name="connsiteX500" fmla="*/ 17373 w 19998"/>
                <a:gd name="connsiteY500" fmla="*/ 3640 h 19998"/>
                <a:gd name="connsiteX501" fmla="*/ 17354 w 19998"/>
                <a:gd name="connsiteY501" fmla="*/ 3663 h 19998"/>
                <a:gd name="connsiteX502" fmla="*/ 17437 w 19998"/>
                <a:gd name="connsiteY502" fmla="*/ 3783 h 19998"/>
                <a:gd name="connsiteX503" fmla="*/ 17397 w 19998"/>
                <a:gd name="connsiteY503" fmla="*/ 3783 h 19998"/>
                <a:gd name="connsiteX504" fmla="*/ 17414 w 19998"/>
                <a:gd name="connsiteY504" fmla="*/ 3826 h 19998"/>
                <a:gd name="connsiteX505" fmla="*/ 17437 w 19998"/>
                <a:gd name="connsiteY505" fmla="*/ 3826 h 19998"/>
                <a:gd name="connsiteX506" fmla="*/ 17602 w 19998"/>
                <a:gd name="connsiteY506" fmla="*/ 4028 h 19998"/>
                <a:gd name="connsiteX507" fmla="*/ 17623 w 19998"/>
                <a:gd name="connsiteY507" fmla="*/ 4091 h 19998"/>
                <a:gd name="connsiteX508" fmla="*/ 17642 w 19998"/>
                <a:gd name="connsiteY508" fmla="*/ 4091 h 19998"/>
                <a:gd name="connsiteX509" fmla="*/ 17683 w 19998"/>
                <a:gd name="connsiteY509" fmla="*/ 4211 h 19998"/>
                <a:gd name="connsiteX510" fmla="*/ 17849 w 19998"/>
                <a:gd name="connsiteY510" fmla="*/ 4211 h 19998"/>
                <a:gd name="connsiteX511" fmla="*/ 17849 w 19998"/>
                <a:gd name="connsiteY511" fmla="*/ 4171 h 19998"/>
                <a:gd name="connsiteX512" fmla="*/ 17871 w 19998"/>
                <a:gd name="connsiteY512" fmla="*/ 4171 h 19998"/>
                <a:gd name="connsiteX513" fmla="*/ 17830 w 19998"/>
                <a:gd name="connsiteY513" fmla="*/ 4091 h 19998"/>
                <a:gd name="connsiteX514" fmla="*/ 17871 w 19998"/>
                <a:gd name="connsiteY514" fmla="*/ 4065 h 19998"/>
                <a:gd name="connsiteX515" fmla="*/ 17935 w 19998"/>
                <a:gd name="connsiteY515" fmla="*/ 4091 h 19998"/>
                <a:gd name="connsiteX516" fmla="*/ 17976 w 19998"/>
                <a:gd name="connsiteY516" fmla="*/ 4065 h 19998"/>
                <a:gd name="connsiteX517" fmla="*/ 18019 w 19998"/>
                <a:gd name="connsiteY517" fmla="*/ 4091 h 19998"/>
                <a:gd name="connsiteX518" fmla="*/ 18140 w 19998"/>
                <a:gd name="connsiteY518" fmla="*/ 4131 h 19998"/>
                <a:gd name="connsiteX519" fmla="*/ 18183 w 19998"/>
                <a:gd name="connsiteY519" fmla="*/ 4293 h 19998"/>
                <a:gd name="connsiteX520" fmla="*/ 18200 w 19998"/>
                <a:gd name="connsiteY520" fmla="*/ 4293 h 19998"/>
                <a:gd name="connsiteX521" fmla="*/ 18223 w 19998"/>
                <a:gd name="connsiteY521" fmla="*/ 4211 h 19998"/>
                <a:gd name="connsiteX522" fmla="*/ 18240 w 19998"/>
                <a:gd name="connsiteY522" fmla="*/ 4211 h 19998"/>
                <a:gd name="connsiteX523" fmla="*/ 18240 w 19998"/>
                <a:gd name="connsiteY523" fmla="*/ 4230 h 19998"/>
                <a:gd name="connsiteX524" fmla="*/ 18281 w 19998"/>
                <a:gd name="connsiteY524" fmla="*/ 4230 h 19998"/>
                <a:gd name="connsiteX525" fmla="*/ 18328 w 19998"/>
                <a:gd name="connsiteY525" fmla="*/ 4270 h 19998"/>
                <a:gd name="connsiteX526" fmla="*/ 18369 w 19998"/>
                <a:gd name="connsiteY526" fmla="*/ 4253 h 19998"/>
                <a:gd name="connsiteX527" fmla="*/ 18388 w 19998"/>
                <a:gd name="connsiteY527" fmla="*/ 4270 h 19998"/>
                <a:gd name="connsiteX528" fmla="*/ 18531 w 19998"/>
                <a:gd name="connsiteY528" fmla="*/ 4253 h 19998"/>
                <a:gd name="connsiteX529" fmla="*/ 18531 w 19998"/>
                <a:gd name="connsiteY529" fmla="*/ 4270 h 19998"/>
                <a:gd name="connsiteX530" fmla="*/ 18631 w 19998"/>
                <a:gd name="connsiteY530" fmla="*/ 4211 h 19998"/>
                <a:gd name="connsiteX531" fmla="*/ 18631 w 19998"/>
                <a:gd name="connsiteY531" fmla="*/ 4131 h 19998"/>
                <a:gd name="connsiteX532" fmla="*/ 18762 w 19998"/>
                <a:gd name="connsiteY532" fmla="*/ 4108 h 19998"/>
                <a:gd name="connsiteX533" fmla="*/ 18778 w 19998"/>
                <a:gd name="connsiteY533" fmla="*/ 4148 h 19998"/>
                <a:gd name="connsiteX534" fmla="*/ 18821 w 19998"/>
                <a:gd name="connsiteY534" fmla="*/ 4131 h 19998"/>
                <a:gd name="connsiteX535" fmla="*/ 18943 w 19998"/>
                <a:gd name="connsiteY535" fmla="*/ 4333 h 19998"/>
                <a:gd name="connsiteX536" fmla="*/ 19047 w 19998"/>
                <a:gd name="connsiteY536" fmla="*/ 4333 h 19998"/>
                <a:gd name="connsiteX537" fmla="*/ 19064 w 19998"/>
                <a:gd name="connsiteY537" fmla="*/ 4392 h 19998"/>
                <a:gd name="connsiteX538" fmla="*/ 19152 w 19998"/>
                <a:gd name="connsiteY538" fmla="*/ 4392 h 19998"/>
                <a:gd name="connsiteX539" fmla="*/ 19152 w 19998"/>
                <a:gd name="connsiteY539" fmla="*/ 4373 h 19998"/>
                <a:gd name="connsiteX540" fmla="*/ 19212 w 19998"/>
                <a:gd name="connsiteY540" fmla="*/ 4373 h 19998"/>
                <a:gd name="connsiteX541" fmla="*/ 19212 w 19998"/>
                <a:gd name="connsiteY541" fmla="*/ 4392 h 19998"/>
                <a:gd name="connsiteX542" fmla="*/ 19317 w 19998"/>
                <a:gd name="connsiteY542" fmla="*/ 4333 h 19998"/>
                <a:gd name="connsiteX543" fmla="*/ 19417 w 19998"/>
                <a:gd name="connsiteY543" fmla="*/ 4392 h 19998"/>
                <a:gd name="connsiteX544" fmla="*/ 19443 w 19998"/>
                <a:gd name="connsiteY544" fmla="*/ 4373 h 19998"/>
                <a:gd name="connsiteX545" fmla="*/ 19500 w 19998"/>
                <a:gd name="connsiteY545" fmla="*/ 4373 h 19998"/>
                <a:gd name="connsiteX546" fmla="*/ 19521 w 19998"/>
                <a:gd name="connsiteY546" fmla="*/ 4352 h 19998"/>
                <a:gd name="connsiteX547" fmla="*/ 19998 w 19998"/>
                <a:gd name="connsiteY547" fmla="*/ 4512 h 19998"/>
                <a:gd name="connsiteX548" fmla="*/ 19750 w 19998"/>
                <a:gd name="connsiteY548" fmla="*/ 4939 h 19998"/>
                <a:gd name="connsiteX549" fmla="*/ 19712 w 19998"/>
                <a:gd name="connsiteY549" fmla="*/ 4939 h 19998"/>
                <a:gd name="connsiteX550" fmla="*/ 19686 w 19998"/>
                <a:gd name="connsiteY550" fmla="*/ 5003 h 19998"/>
                <a:gd name="connsiteX551" fmla="*/ 19645 w 19998"/>
                <a:gd name="connsiteY551" fmla="*/ 5003 h 19998"/>
                <a:gd name="connsiteX552" fmla="*/ 19131 w 19998"/>
                <a:gd name="connsiteY552" fmla="*/ 6512 h 19998"/>
                <a:gd name="connsiteX553" fmla="*/ 19236 w 19998"/>
                <a:gd name="connsiteY553" fmla="*/ 7750 h 19998"/>
                <a:gd name="connsiteX554" fmla="*/ 19212 w 19998"/>
                <a:gd name="connsiteY554" fmla="*/ 7750 h 19998"/>
                <a:gd name="connsiteX555" fmla="*/ 19090 w 19998"/>
                <a:gd name="connsiteY555" fmla="*/ 7870 h 19998"/>
                <a:gd name="connsiteX556" fmla="*/ 19152 w 19998"/>
                <a:gd name="connsiteY556" fmla="*/ 7853 h 19998"/>
                <a:gd name="connsiteX557" fmla="*/ 19064 w 19998"/>
                <a:gd name="connsiteY557" fmla="*/ 7973 h 19998"/>
                <a:gd name="connsiteX558" fmla="*/ 18983 w 19998"/>
                <a:gd name="connsiteY558" fmla="*/ 7973 h 19998"/>
                <a:gd name="connsiteX559" fmla="*/ 18714 w 19998"/>
                <a:gd name="connsiteY559" fmla="*/ 8135 h 19998"/>
                <a:gd name="connsiteX560" fmla="*/ 18695 w 19998"/>
                <a:gd name="connsiteY560" fmla="*/ 8093 h 19998"/>
                <a:gd name="connsiteX561" fmla="*/ 18614 w 19998"/>
                <a:gd name="connsiteY561" fmla="*/ 7997 h 19998"/>
                <a:gd name="connsiteX562" fmla="*/ 18304 w 19998"/>
                <a:gd name="connsiteY56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103 w 19998"/>
                <a:gd name="connsiteY211" fmla="*/ 17617 h 19998"/>
                <a:gd name="connsiteX212" fmla="*/ 4063 w 19998"/>
                <a:gd name="connsiteY212" fmla="*/ 17495 h 19998"/>
                <a:gd name="connsiteX213" fmla="*/ 4025 w 19998"/>
                <a:gd name="connsiteY213" fmla="*/ 17432 h 19998"/>
                <a:gd name="connsiteX214" fmla="*/ 4251 w 19998"/>
                <a:gd name="connsiteY214" fmla="*/ 17389 h 19998"/>
                <a:gd name="connsiteX215" fmla="*/ 4499 w 19998"/>
                <a:gd name="connsiteY215" fmla="*/ 17084 h 19998"/>
                <a:gd name="connsiteX216" fmla="*/ 5037 w 19998"/>
                <a:gd name="connsiteY216" fmla="*/ 14969 h 19998"/>
                <a:gd name="connsiteX217" fmla="*/ 5011 w 19998"/>
                <a:gd name="connsiteY217" fmla="*/ 14767 h 19998"/>
                <a:gd name="connsiteX218" fmla="*/ 5218 w 19998"/>
                <a:gd name="connsiteY218" fmla="*/ 14525 h 19998"/>
                <a:gd name="connsiteX219" fmla="*/ 5427 w 19998"/>
                <a:gd name="connsiteY219" fmla="*/ 14583 h 19998"/>
                <a:gd name="connsiteX220" fmla="*/ 5444 w 19998"/>
                <a:gd name="connsiteY220" fmla="*/ 14525 h 19998"/>
                <a:gd name="connsiteX221" fmla="*/ 5387 w 19998"/>
                <a:gd name="connsiteY221" fmla="*/ 14464 h 19998"/>
                <a:gd name="connsiteX222" fmla="*/ 5427 w 19998"/>
                <a:gd name="connsiteY222" fmla="*/ 14485 h 19998"/>
                <a:gd name="connsiteX223" fmla="*/ 5427 w 19998"/>
                <a:gd name="connsiteY223" fmla="*/ 14464 h 19998"/>
                <a:gd name="connsiteX224" fmla="*/ 5218 w 19998"/>
                <a:gd name="connsiteY224" fmla="*/ 14318 h 19998"/>
                <a:gd name="connsiteX225" fmla="*/ 5075 w 19998"/>
                <a:gd name="connsiteY225" fmla="*/ 14647 h 19998"/>
                <a:gd name="connsiteX226" fmla="*/ 5037 w 19998"/>
                <a:gd name="connsiteY226" fmla="*/ 14623 h 19998"/>
                <a:gd name="connsiteX227" fmla="*/ 5427 w 19998"/>
                <a:gd name="connsiteY227" fmla="*/ 12509 h 19998"/>
                <a:gd name="connsiteX228" fmla="*/ 5470 w 19998"/>
                <a:gd name="connsiteY228" fmla="*/ 12492 h 19998"/>
                <a:gd name="connsiteX229" fmla="*/ 5511 w 19998"/>
                <a:gd name="connsiteY229" fmla="*/ 12548 h 19998"/>
                <a:gd name="connsiteX230" fmla="*/ 5961 w 19998"/>
                <a:gd name="connsiteY230" fmla="*/ 13284 h 19998"/>
                <a:gd name="connsiteX231" fmla="*/ 6352 w 19998"/>
                <a:gd name="connsiteY231" fmla="*/ 14017 h 19998"/>
                <a:gd name="connsiteX232" fmla="*/ 6352 w 19998"/>
                <a:gd name="connsiteY232" fmla="*/ 13808 h 19998"/>
                <a:gd name="connsiteX233" fmla="*/ 6001 w 19998"/>
                <a:gd name="connsiteY233" fmla="*/ 13058 h 19998"/>
                <a:gd name="connsiteX234" fmla="*/ 5675 w 19998"/>
                <a:gd name="connsiteY234" fmla="*/ 12532 h 19998"/>
                <a:gd name="connsiteX235" fmla="*/ 5551 w 19998"/>
                <a:gd name="connsiteY235" fmla="*/ 12410 h 19998"/>
                <a:gd name="connsiteX236" fmla="*/ 5258 w 19998"/>
                <a:gd name="connsiteY236" fmla="*/ 12227 h 19998"/>
                <a:gd name="connsiteX237" fmla="*/ 5242 w 19998"/>
                <a:gd name="connsiteY237" fmla="*/ 12243 h 19998"/>
                <a:gd name="connsiteX238" fmla="*/ 5175 w 19998"/>
                <a:gd name="connsiteY238" fmla="*/ 11961 h 19998"/>
                <a:gd name="connsiteX239" fmla="*/ 5363 w 19998"/>
                <a:gd name="connsiteY239" fmla="*/ 11961 h 19998"/>
                <a:gd name="connsiteX240" fmla="*/ 5487 w 19998"/>
                <a:gd name="connsiteY240" fmla="*/ 11653 h 19998"/>
                <a:gd name="connsiteX241" fmla="*/ 5470 w 19998"/>
                <a:gd name="connsiteY241" fmla="*/ 11653 h 19998"/>
                <a:gd name="connsiteX242" fmla="*/ 5470 w 19998"/>
                <a:gd name="connsiteY242" fmla="*/ 11637 h 19998"/>
                <a:gd name="connsiteX243" fmla="*/ 5444 w 19998"/>
                <a:gd name="connsiteY243" fmla="*/ 11268 h 19998"/>
                <a:gd name="connsiteX244" fmla="*/ 5339 w 19998"/>
                <a:gd name="connsiteY244" fmla="*/ 11146 h 19998"/>
                <a:gd name="connsiteX245" fmla="*/ 5251 w 19998"/>
                <a:gd name="connsiteY245" fmla="*/ 10849 h 19998"/>
                <a:gd name="connsiteX246" fmla="*/ 4784 w 19998"/>
                <a:gd name="connsiteY246" fmla="*/ 10539 h 19998"/>
                <a:gd name="connsiteX247" fmla="*/ 4603 w 19998"/>
                <a:gd name="connsiteY247" fmla="*/ 10497 h 19998"/>
                <a:gd name="connsiteX248" fmla="*/ 4620 w 19998"/>
                <a:gd name="connsiteY248" fmla="*/ 10476 h 19998"/>
                <a:gd name="connsiteX249" fmla="*/ 3877 w 19998"/>
                <a:gd name="connsiteY249" fmla="*/ 9395 h 19998"/>
                <a:gd name="connsiteX250" fmla="*/ 3941 w 19998"/>
                <a:gd name="connsiteY250" fmla="*/ 9353 h 19998"/>
                <a:gd name="connsiteX251" fmla="*/ 3918 w 19998"/>
                <a:gd name="connsiteY251" fmla="*/ 9353 h 19998"/>
                <a:gd name="connsiteX252" fmla="*/ 4168 w 19998"/>
                <a:gd name="connsiteY252" fmla="*/ 9071 h 19998"/>
                <a:gd name="connsiteX253" fmla="*/ 3753 w 19998"/>
                <a:gd name="connsiteY253" fmla="*/ 8829 h 19998"/>
                <a:gd name="connsiteX254" fmla="*/ 3899 w 19998"/>
                <a:gd name="connsiteY254" fmla="*/ 8645 h 19998"/>
                <a:gd name="connsiteX255" fmla="*/ 3899 w 19998"/>
                <a:gd name="connsiteY255" fmla="*/ 8521 h 19998"/>
                <a:gd name="connsiteX256" fmla="*/ 4011 w 19998"/>
                <a:gd name="connsiteY256" fmla="*/ 8510 h 19998"/>
                <a:gd name="connsiteX257" fmla="*/ 3877 w 19998"/>
                <a:gd name="connsiteY257" fmla="*/ 8457 h 19998"/>
                <a:gd name="connsiteX258" fmla="*/ 3689 w 19998"/>
                <a:gd name="connsiteY258" fmla="*/ 8587 h 19998"/>
                <a:gd name="connsiteX259" fmla="*/ 3360 w 19998"/>
                <a:gd name="connsiteY259" fmla="*/ 8401 h 19998"/>
                <a:gd name="connsiteX260" fmla="*/ 3303 w 19998"/>
                <a:gd name="connsiteY260" fmla="*/ 8239 h 19998"/>
                <a:gd name="connsiteX261" fmla="*/ 3465 w 19998"/>
                <a:gd name="connsiteY261" fmla="*/ 8077 h 19998"/>
                <a:gd name="connsiteX262" fmla="*/ 3344 w 19998"/>
                <a:gd name="connsiteY262" fmla="*/ 7910 h 19998"/>
                <a:gd name="connsiteX263" fmla="*/ 2844 w 19998"/>
                <a:gd name="connsiteY263" fmla="*/ 7933 h 19998"/>
                <a:gd name="connsiteX264" fmla="*/ 3115 w 19998"/>
                <a:gd name="connsiteY264" fmla="*/ 7651 h 19998"/>
                <a:gd name="connsiteX265" fmla="*/ 2477 w 19998"/>
                <a:gd name="connsiteY265" fmla="*/ 7750 h 19998"/>
                <a:gd name="connsiteX266" fmla="*/ 2477 w 19998"/>
                <a:gd name="connsiteY266" fmla="*/ 7973 h 19998"/>
                <a:gd name="connsiteX267" fmla="*/ 2127 w 19998"/>
                <a:gd name="connsiteY267" fmla="*/ 7442 h 19998"/>
                <a:gd name="connsiteX268" fmla="*/ 1831 w 19998"/>
                <a:gd name="connsiteY268" fmla="*/ 7261 h 19998"/>
                <a:gd name="connsiteX269" fmla="*/ 1260 w 19998"/>
                <a:gd name="connsiteY269" fmla="*/ 6996 h 19998"/>
                <a:gd name="connsiteX270" fmla="*/ 1276 w 19998"/>
                <a:gd name="connsiteY270" fmla="*/ 6975 h 19998"/>
                <a:gd name="connsiteX271" fmla="*/ 1260 w 19998"/>
                <a:gd name="connsiteY271" fmla="*/ 6958 h 19998"/>
                <a:gd name="connsiteX272" fmla="*/ 1172 w 19998"/>
                <a:gd name="connsiteY272" fmla="*/ 6892 h 19998"/>
                <a:gd name="connsiteX273" fmla="*/ 886 w 19998"/>
                <a:gd name="connsiteY273" fmla="*/ 6975 h 19998"/>
                <a:gd name="connsiteX274" fmla="*/ 679 w 19998"/>
                <a:gd name="connsiteY274" fmla="*/ 7099 h 19998"/>
                <a:gd name="connsiteX275" fmla="*/ 533 w 19998"/>
                <a:gd name="connsiteY275" fmla="*/ 7078 h 19998"/>
                <a:gd name="connsiteX276" fmla="*/ 533 w 19998"/>
                <a:gd name="connsiteY276" fmla="*/ 7022 h 19998"/>
                <a:gd name="connsiteX277" fmla="*/ 574 w 19998"/>
                <a:gd name="connsiteY277" fmla="*/ 6996 h 19998"/>
                <a:gd name="connsiteX278" fmla="*/ 305 w 19998"/>
                <a:gd name="connsiteY278" fmla="*/ 6568 h 19998"/>
                <a:gd name="connsiteX279" fmla="*/ 264 w 19998"/>
                <a:gd name="connsiteY279" fmla="*/ 6594 h 19998"/>
                <a:gd name="connsiteX280" fmla="*/ 164 w 19998"/>
                <a:gd name="connsiteY280" fmla="*/ 6528 h 19998"/>
                <a:gd name="connsiteX281" fmla="*/ 0 w 19998"/>
                <a:gd name="connsiteY281" fmla="*/ 6490 h 19998"/>
                <a:gd name="connsiteX282" fmla="*/ 17 w 19998"/>
                <a:gd name="connsiteY282" fmla="*/ 6465 h 19998"/>
                <a:gd name="connsiteX283" fmla="*/ 57 w 19998"/>
                <a:gd name="connsiteY283" fmla="*/ 6465 h 19998"/>
                <a:gd name="connsiteX284" fmla="*/ 695 w 19998"/>
                <a:gd name="connsiteY284" fmla="*/ 6408 h 19998"/>
                <a:gd name="connsiteX285" fmla="*/ 760 w 19998"/>
                <a:gd name="connsiteY285" fmla="*/ 6262 h 19998"/>
                <a:gd name="connsiteX286" fmla="*/ 433 w 19998"/>
                <a:gd name="connsiteY286" fmla="*/ 6084 h 19998"/>
                <a:gd name="connsiteX287" fmla="*/ 348 w 19998"/>
                <a:gd name="connsiteY287" fmla="*/ 6204 h 19998"/>
                <a:gd name="connsiteX288" fmla="*/ 329 w 19998"/>
                <a:gd name="connsiteY288" fmla="*/ 6204 h 19998"/>
                <a:gd name="connsiteX289" fmla="*/ 305 w 19998"/>
                <a:gd name="connsiteY289" fmla="*/ 6060 h 19998"/>
                <a:gd name="connsiteX290" fmla="*/ 348 w 19998"/>
                <a:gd name="connsiteY290" fmla="*/ 6044 h 19998"/>
                <a:gd name="connsiteX291" fmla="*/ 348 w 19998"/>
                <a:gd name="connsiteY291" fmla="*/ 5997 h 19998"/>
                <a:gd name="connsiteX292" fmla="*/ 248 w 19998"/>
                <a:gd name="connsiteY292" fmla="*/ 5997 h 19998"/>
                <a:gd name="connsiteX293" fmla="*/ 221 w 19998"/>
                <a:gd name="connsiteY293" fmla="*/ 5938 h 19998"/>
                <a:gd name="connsiteX294" fmla="*/ 329 w 19998"/>
                <a:gd name="connsiteY294" fmla="*/ 5938 h 19998"/>
                <a:gd name="connsiteX295" fmla="*/ 348 w 19998"/>
                <a:gd name="connsiteY295" fmla="*/ 5818 h 19998"/>
                <a:gd name="connsiteX296" fmla="*/ 391 w 19998"/>
                <a:gd name="connsiteY296" fmla="*/ 5818 h 19998"/>
                <a:gd name="connsiteX297" fmla="*/ 369 w 19998"/>
                <a:gd name="connsiteY297" fmla="*/ 5917 h 19998"/>
                <a:gd name="connsiteX298" fmla="*/ 433 w 19998"/>
                <a:gd name="connsiteY298" fmla="*/ 5877 h 19998"/>
                <a:gd name="connsiteX299" fmla="*/ 433 w 19998"/>
                <a:gd name="connsiteY299" fmla="*/ 5898 h 19998"/>
                <a:gd name="connsiteX300" fmla="*/ 410 w 19998"/>
                <a:gd name="connsiteY300" fmla="*/ 5917 h 19998"/>
                <a:gd name="connsiteX301" fmla="*/ 555 w 19998"/>
                <a:gd name="connsiteY301" fmla="*/ 5938 h 19998"/>
                <a:gd name="connsiteX302" fmla="*/ 555 w 19998"/>
                <a:gd name="connsiteY302" fmla="*/ 5955 h 19998"/>
                <a:gd name="connsiteX303" fmla="*/ 738 w 19998"/>
                <a:gd name="connsiteY303" fmla="*/ 5938 h 19998"/>
                <a:gd name="connsiteX304" fmla="*/ 695 w 19998"/>
                <a:gd name="connsiteY304" fmla="*/ 5835 h 19998"/>
                <a:gd name="connsiteX305" fmla="*/ 655 w 19998"/>
                <a:gd name="connsiteY305" fmla="*/ 5835 h 19998"/>
                <a:gd name="connsiteX306" fmla="*/ 598 w 19998"/>
                <a:gd name="connsiteY306" fmla="*/ 5736 h 19998"/>
                <a:gd name="connsiteX307" fmla="*/ 141 w 19998"/>
                <a:gd name="connsiteY307" fmla="*/ 5778 h 19998"/>
                <a:gd name="connsiteX308" fmla="*/ 141 w 19998"/>
                <a:gd name="connsiteY308" fmla="*/ 5795 h 19998"/>
                <a:gd name="connsiteX309" fmla="*/ 17 w 19998"/>
                <a:gd name="connsiteY309" fmla="*/ 5818 h 19998"/>
                <a:gd name="connsiteX310" fmla="*/ 141 w 19998"/>
                <a:gd name="connsiteY310" fmla="*/ 5287 h 19998"/>
                <a:gd name="connsiteX311" fmla="*/ 181 w 19998"/>
                <a:gd name="connsiteY311" fmla="*/ 5268 h 19998"/>
                <a:gd name="connsiteX312" fmla="*/ 348 w 19998"/>
                <a:gd name="connsiteY312" fmla="*/ 5247 h 19998"/>
                <a:gd name="connsiteX313" fmla="*/ 450 w 19998"/>
                <a:gd name="connsiteY313" fmla="*/ 5149 h 19998"/>
                <a:gd name="connsiteX314" fmla="*/ 617 w 19998"/>
                <a:gd name="connsiteY314" fmla="*/ 5149 h 19998"/>
                <a:gd name="connsiteX315" fmla="*/ 803 w 19998"/>
                <a:gd name="connsiteY315" fmla="*/ 5085 h 19998"/>
                <a:gd name="connsiteX316" fmla="*/ 826 w 19998"/>
                <a:gd name="connsiteY316" fmla="*/ 5106 h 19998"/>
                <a:gd name="connsiteX317" fmla="*/ 803 w 19998"/>
                <a:gd name="connsiteY317" fmla="*/ 5149 h 19998"/>
                <a:gd name="connsiteX318" fmla="*/ 1276 w 19998"/>
                <a:gd name="connsiteY318" fmla="*/ 5022 h 19998"/>
                <a:gd name="connsiteX319" fmla="*/ 1276 w 19998"/>
                <a:gd name="connsiteY319" fmla="*/ 5003 h 19998"/>
                <a:gd name="connsiteX320" fmla="*/ 1276 w 19998"/>
                <a:gd name="connsiteY320" fmla="*/ 5022 h 19998"/>
                <a:gd name="connsiteX321" fmla="*/ 1298 w 19998"/>
                <a:gd name="connsiteY321" fmla="*/ 5022 h 19998"/>
                <a:gd name="connsiteX322" fmla="*/ 1341 w 19998"/>
                <a:gd name="connsiteY322" fmla="*/ 5165 h 19998"/>
                <a:gd name="connsiteX323" fmla="*/ 1524 w 19998"/>
                <a:gd name="connsiteY323" fmla="*/ 5069 h 19998"/>
                <a:gd name="connsiteX324" fmla="*/ 1562 w 19998"/>
                <a:gd name="connsiteY324" fmla="*/ 5069 h 19998"/>
                <a:gd name="connsiteX325" fmla="*/ 1815 w 19998"/>
                <a:gd name="connsiteY325" fmla="*/ 5125 h 19998"/>
                <a:gd name="connsiteX326" fmla="*/ 1936 w 19998"/>
                <a:gd name="connsiteY326" fmla="*/ 5165 h 19998"/>
                <a:gd name="connsiteX327" fmla="*/ 1936 w 19998"/>
                <a:gd name="connsiteY327" fmla="*/ 5149 h 19998"/>
                <a:gd name="connsiteX328" fmla="*/ 1979 w 19998"/>
                <a:gd name="connsiteY328" fmla="*/ 5003 h 19998"/>
                <a:gd name="connsiteX329" fmla="*/ 1936 w 19998"/>
                <a:gd name="connsiteY329" fmla="*/ 4939 h 19998"/>
                <a:gd name="connsiteX330" fmla="*/ 2103 w 19998"/>
                <a:gd name="connsiteY330" fmla="*/ 4820 h 19998"/>
                <a:gd name="connsiteX331" fmla="*/ 2496 w 19998"/>
                <a:gd name="connsiteY331" fmla="*/ 4777 h 19998"/>
                <a:gd name="connsiteX332" fmla="*/ 2536 w 19998"/>
                <a:gd name="connsiteY332" fmla="*/ 4860 h 19998"/>
                <a:gd name="connsiteX333" fmla="*/ 2722 w 19998"/>
                <a:gd name="connsiteY333" fmla="*/ 4761 h 19998"/>
                <a:gd name="connsiteX334" fmla="*/ 2722 w 19998"/>
                <a:gd name="connsiteY334" fmla="*/ 4900 h 19998"/>
                <a:gd name="connsiteX335" fmla="*/ 2805 w 19998"/>
                <a:gd name="connsiteY335" fmla="*/ 4923 h 19998"/>
                <a:gd name="connsiteX336" fmla="*/ 2970 w 19998"/>
                <a:gd name="connsiteY336" fmla="*/ 5189 h 19998"/>
                <a:gd name="connsiteX337" fmla="*/ 3256 w 19998"/>
                <a:gd name="connsiteY337" fmla="*/ 5673 h 19998"/>
                <a:gd name="connsiteX338" fmla="*/ 3608 w 19998"/>
                <a:gd name="connsiteY338" fmla="*/ 5391 h 19998"/>
                <a:gd name="connsiteX339" fmla="*/ 3860 w 19998"/>
                <a:gd name="connsiteY339" fmla="*/ 5268 h 19998"/>
                <a:gd name="connsiteX340" fmla="*/ 3999 w 19998"/>
                <a:gd name="connsiteY340" fmla="*/ 5534 h 19998"/>
                <a:gd name="connsiteX341" fmla="*/ 4351 w 19998"/>
                <a:gd name="connsiteY341" fmla="*/ 5351 h 19998"/>
                <a:gd name="connsiteX342" fmla="*/ 4580 w 19998"/>
                <a:gd name="connsiteY342" fmla="*/ 5268 h 19998"/>
                <a:gd name="connsiteX343" fmla="*/ 4580 w 19998"/>
                <a:gd name="connsiteY343" fmla="*/ 5471 h 19998"/>
                <a:gd name="connsiteX344" fmla="*/ 4994 w 19998"/>
                <a:gd name="connsiteY344" fmla="*/ 5449 h 19998"/>
                <a:gd name="connsiteX345" fmla="*/ 5323 w 19998"/>
                <a:gd name="connsiteY345" fmla="*/ 5471 h 19998"/>
                <a:gd name="connsiteX346" fmla="*/ 5242 w 19998"/>
                <a:gd name="connsiteY346" fmla="*/ 5407 h 19998"/>
                <a:gd name="connsiteX347" fmla="*/ 4994 w 19998"/>
                <a:gd name="connsiteY347" fmla="*/ 5003 h 19998"/>
                <a:gd name="connsiteX348" fmla="*/ 4970 w 19998"/>
                <a:gd name="connsiteY348" fmla="*/ 5003 h 19998"/>
                <a:gd name="connsiteX349" fmla="*/ 5054 w 19998"/>
                <a:gd name="connsiteY349" fmla="*/ 4618 h 19998"/>
                <a:gd name="connsiteX350" fmla="*/ 5054 w 19998"/>
                <a:gd name="connsiteY350" fmla="*/ 4601 h 19998"/>
                <a:gd name="connsiteX351" fmla="*/ 5037 w 19998"/>
                <a:gd name="connsiteY351" fmla="*/ 4618 h 19998"/>
                <a:gd name="connsiteX352" fmla="*/ 5011 w 19998"/>
                <a:gd name="connsiteY352" fmla="*/ 4131 h 19998"/>
                <a:gd name="connsiteX353" fmla="*/ 4642 w 19998"/>
                <a:gd name="connsiteY353" fmla="*/ 3335 h 19998"/>
                <a:gd name="connsiteX354" fmla="*/ 4663 w 19998"/>
                <a:gd name="connsiteY354" fmla="*/ 3092 h 19998"/>
                <a:gd name="connsiteX355" fmla="*/ 4563 w 19998"/>
                <a:gd name="connsiteY355" fmla="*/ 3050 h 19998"/>
                <a:gd name="connsiteX356" fmla="*/ 4684 w 19998"/>
                <a:gd name="connsiteY356" fmla="*/ 2947 h 19998"/>
                <a:gd name="connsiteX357" fmla="*/ 5242 w 19998"/>
                <a:gd name="connsiteY357" fmla="*/ 3092 h 19998"/>
                <a:gd name="connsiteX358" fmla="*/ 5258 w 19998"/>
                <a:gd name="connsiteY358" fmla="*/ 3029 h 19998"/>
                <a:gd name="connsiteX359" fmla="*/ 5570 w 19998"/>
                <a:gd name="connsiteY359" fmla="*/ 3050 h 19998"/>
                <a:gd name="connsiteX360" fmla="*/ 5632 w 19998"/>
                <a:gd name="connsiteY360" fmla="*/ 3252 h 19998"/>
                <a:gd name="connsiteX361" fmla="*/ 5592 w 19998"/>
                <a:gd name="connsiteY361" fmla="*/ 3252 h 19998"/>
                <a:gd name="connsiteX362" fmla="*/ 5570 w 19998"/>
                <a:gd name="connsiteY362" fmla="*/ 3316 h 19998"/>
                <a:gd name="connsiteX363" fmla="*/ 5511 w 19998"/>
                <a:gd name="connsiteY363" fmla="*/ 3316 h 19998"/>
                <a:gd name="connsiteX364" fmla="*/ 5675 w 19998"/>
                <a:gd name="connsiteY364" fmla="*/ 3800 h 19998"/>
                <a:gd name="connsiteX365" fmla="*/ 5649 w 19998"/>
                <a:gd name="connsiteY365" fmla="*/ 3826 h 19998"/>
                <a:gd name="connsiteX366" fmla="*/ 5732 w 19998"/>
                <a:gd name="connsiteY366" fmla="*/ 3842 h 19998"/>
                <a:gd name="connsiteX367" fmla="*/ 5713 w 19998"/>
                <a:gd name="connsiteY367" fmla="*/ 3842 h 19998"/>
                <a:gd name="connsiteX368" fmla="*/ 5732 w 19998"/>
                <a:gd name="connsiteY368" fmla="*/ 3882 h 19998"/>
                <a:gd name="connsiteX369" fmla="*/ 5775 w 19998"/>
                <a:gd name="connsiteY369" fmla="*/ 3882 h 19998"/>
                <a:gd name="connsiteX370" fmla="*/ 5861 w 19998"/>
                <a:gd name="connsiteY370" fmla="*/ 3762 h 19998"/>
                <a:gd name="connsiteX371" fmla="*/ 6499 w 19998"/>
                <a:gd name="connsiteY371" fmla="*/ 3906 h 19998"/>
                <a:gd name="connsiteX372" fmla="*/ 7611 w 19998"/>
                <a:gd name="connsiteY372" fmla="*/ 3826 h 19998"/>
                <a:gd name="connsiteX373" fmla="*/ 7923 w 19998"/>
                <a:gd name="connsiteY373" fmla="*/ 3722 h 19998"/>
                <a:gd name="connsiteX374" fmla="*/ 8045 w 19998"/>
                <a:gd name="connsiteY374" fmla="*/ 3703 h 19998"/>
                <a:gd name="connsiteX375" fmla="*/ 7611 w 19998"/>
                <a:gd name="connsiteY375" fmla="*/ 3600 h 19998"/>
                <a:gd name="connsiteX376" fmla="*/ 7611 w 19998"/>
                <a:gd name="connsiteY376" fmla="*/ 3581 h 19998"/>
                <a:gd name="connsiteX377" fmla="*/ 7799 w 19998"/>
                <a:gd name="connsiteY377" fmla="*/ 3092 h 19998"/>
                <a:gd name="connsiteX378" fmla="*/ 9574 w 19998"/>
                <a:gd name="connsiteY378" fmla="*/ 2317 h 19998"/>
                <a:gd name="connsiteX379" fmla="*/ 9843 w 19998"/>
                <a:gd name="connsiteY379" fmla="*/ 1993 h 19998"/>
                <a:gd name="connsiteX380" fmla="*/ 9902 w 19998"/>
                <a:gd name="connsiteY380" fmla="*/ 2051 h 19998"/>
                <a:gd name="connsiteX381" fmla="*/ 10031 w 19998"/>
                <a:gd name="connsiteY381" fmla="*/ 2051 h 19998"/>
                <a:gd name="connsiteX382" fmla="*/ 9964 w 19998"/>
                <a:gd name="connsiteY382" fmla="*/ 1972 h 19998"/>
                <a:gd name="connsiteX383" fmla="*/ 9943 w 19998"/>
                <a:gd name="connsiteY383" fmla="*/ 1993 h 19998"/>
                <a:gd name="connsiteX384" fmla="*/ 9843 w 19998"/>
                <a:gd name="connsiteY384" fmla="*/ 1645 h 19998"/>
                <a:gd name="connsiteX385" fmla="*/ 9902 w 19998"/>
                <a:gd name="connsiteY385" fmla="*/ 1645 h 19998"/>
                <a:gd name="connsiteX386" fmla="*/ 9902 w 19998"/>
                <a:gd name="connsiteY386" fmla="*/ 1628 h 19998"/>
                <a:gd name="connsiteX387" fmla="*/ 9902 w 19998"/>
                <a:gd name="connsiteY387" fmla="*/ 1607 h 19998"/>
                <a:gd name="connsiteX388" fmla="*/ 9843 w 19998"/>
                <a:gd name="connsiteY388" fmla="*/ 1542 h 19998"/>
                <a:gd name="connsiteX389" fmla="*/ 9886 w 19998"/>
                <a:gd name="connsiteY389" fmla="*/ 1260 h 19998"/>
                <a:gd name="connsiteX390" fmla="*/ 9926 w 19998"/>
                <a:gd name="connsiteY390" fmla="*/ 1243 h 19998"/>
                <a:gd name="connsiteX391" fmla="*/ 9886 w 19998"/>
                <a:gd name="connsiteY391" fmla="*/ 815 h 19998"/>
                <a:gd name="connsiteX392" fmla="*/ 9902 w 19998"/>
                <a:gd name="connsiteY392" fmla="*/ 815 h 19998"/>
                <a:gd name="connsiteX393" fmla="*/ 9886 w 19998"/>
                <a:gd name="connsiteY393" fmla="*/ 484 h 19998"/>
                <a:gd name="connsiteX394" fmla="*/ 10645 w 19998"/>
                <a:gd name="connsiteY394" fmla="*/ 186 h 19998"/>
                <a:gd name="connsiteX395" fmla="*/ 11307 w 19998"/>
                <a:gd name="connsiteY395" fmla="*/ 0 h 19998"/>
                <a:gd name="connsiteX396" fmla="*/ 11431 w 19998"/>
                <a:gd name="connsiteY396" fmla="*/ 324 h 19998"/>
                <a:gd name="connsiteX397" fmla="*/ 11431 w 19998"/>
                <a:gd name="connsiteY397" fmla="*/ 630 h 19998"/>
                <a:gd name="connsiteX398" fmla="*/ 11577 w 19998"/>
                <a:gd name="connsiteY398" fmla="*/ 630 h 19998"/>
                <a:gd name="connsiteX399" fmla="*/ 11700 w 19998"/>
                <a:gd name="connsiteY399" fmla="*/ 832 h 19998"/>
                <a:gd name="connsiteX400" fmla="*/ 11822 w 19998"/>
                <a:gd name="connsiteY400" fmla="*/ 895 h 19998"/>
                <a:gd name="connsiteX401" fmla="*/ 12158 w 19998"/>
                <a:gd name="connsiteY401" fmla="*/ 670 h 19998"/>
                <a:gd name="connsiteX402" fmla="*/ 12279 w 19998"/>
                <a:gd name="connsiteY402" fmla="*/ 792 h 19998"/>
                <a:gd name="connsiteX403" fmla="*/ 12255 w 19998"/>
                <a:gd name="connsiteY403" fmla="*/ 815 h 19998"/>
                <a:gd name="connsiteX404" fmla="*/ 12360 w 19998"/>
                <a:gd name="connsiteY404" fmla="*/ 895 h 19998"/>
                <a:gd name="connsiteX405" fmla="*/ 12360 w 19998"/>
                <a:gd name="connsiteY405" fmla="*/ 912 h 19998"/>
                <a:gd name="connsiteX406" fmla="*/ 12339 w 19998"/>
                <a:gd name="connsiteY406" fmla="*/ 935 h 19998"/>
                <a:gd name="connsiteX407" fmla="*/ 12548 w 19998"/>
                <a:gd name="connsiteY407" fmla="*/ 1342 h 19998"/>
                <a:gd name="connsiteX408" fmla="*/ 12753 w 19998"/>
                <a:gd name="connsiteY408" fmla="*/ 1260 h 19998"/>
                <a:gd name="connsiteX409" fmla="*/ 12729 w 19998"/>
                <a:gd name="connsiteY409" fmla="*/ 1363 h 19998"/>
                <a:gd name="connsiteX410" fmla="*/ 13039 w 19998"/>
                <a:gd name="connsiteY410" fmla="*/ 1769 h 19998"/>
                <a:gd name="connsiteX411" fmla="*/ 13039 w 19998"/>
                <a:gd name="connsiteY411" fmla="*/ 1751 h 19998"/>
                <a:gd name="connsiteX412" fmla="*/ 13065 w 19998"/>
                <a:gd name="connsiteY412" fmla="*/ 1751 h 19998"/>
                <a:gd name="connsiteX413" fmla="*/ 13082 w 19998"/>
                <a:gd name="connsiteY413" fmla="*/ 1671 h 19998"/>
                <a:gd name="connsiteX414" fmla="*/ 13186 w 19998"/>
                <a:gd name="connsiteY414" fmla="*/ 1645 h 19998"/>
                <a:gd name="connsiteX415" fmla="*/ 13203 w 19998"/>
                <a:gd name="connsiteY415" fmla="*/ 1671 h 19998"/>
                <a:gd name="connsiteX416" fmla="*/ 13203 w 19998"/>
                <a:gd name="connsiteY416" fmla="*/ 1645 h 19998"/>
                <a:gd name="connsiteX417" fmla="*/ 13267 w 19998"/>
                <a:gd name="connsiteY417" fmla="*/ 1645 h 19998"/>
                <a:gd name="connsiteX418" fmla="*/ 13267 w 19998"/>
                <a:gd name="connsiteY418" fmla="*/ 1671 h 19998"/>
                <a:gd name="connsiteX419" fmla="*/ 13308 w 19998"/>
                <a:gd name="connsiteY419" fmla="*/ 1687 h 19998"/>
                <a:gd name="connsiteX420" fmla="*/ 13308 w 19998"/>
                <a:gd name="connsiteY420" fmla="*/ 1711 h 19998"/>
                <a:gd name="connsiteX421" fmla="*/ 13515 w 19998"/>
                <a:gd name="connsiteY421" fmla="*/ 1628 h 19998"/>
                <a:gd name="connsiteX422" fmla="*/ 13598 w 19998"/>
                <a:gd name="connsiteY422" fmla="*/ 1751 h 19998"/>
                <a:gd name="connsiteX423" fmla="*/ 13660 w 19998"/>
                <a:gd name="connsiteY423" fmla="*/ 1769 h 19998"/>
                <a:gd name="connsiteX424" fmla="*/ 13660 w 19998"/>
                <a:gd name="connsiteY424" fmla="*/ 1833 h 19998"/>
                <a:gd name="connsiteX425" fmla="*/ 13677 w 19998"/>
                <a:gd name="connsiteY425" fmla="*/ 1833 h 19998"/>
                <a:gd name="connsiteX426" fmla="*/ 13677 w 19998"/>
                <a:gd name="connsiteY426" fmla="*/ 1849 h 19998"/>
                <a:gd name="connsiteX427" fmla="*/ 13725 w 19998"/>
                <a:gd name="connsiteY427" fmla="*/ 1849 h 19998"/>
                <a:gd name="connsiteX428" fmla="*/ 13703 w 19998"/>
                <a:gd name="connsiteY428" fmla="*/ 1833 h 19998"/>
                <a:gd name="connsiteX429" fmla="*/ 13725 w 19998"/>
                <a:gd name="connsiteY429" fmla="*/ 1791 h 19998"/>
                <a:gd name="connsiteX430" fmla="*/ 13808 w 19998"/>
                <a:gd name="connsiteY430" fmla="*/ 1873 h 19998"/>
                <a:gd name="connsiteX431" fmla="*/ 13725 w 19998"/>
                <a:gd name="connsiteY431" fmla="*/ 2155 h 19998"/>
                <a:gd name="connsiteX432" fmla="*/ 13725 w 19998"/>
                <a:gd name="connsiteY432" fmla="*/ 2138 h 19998"/>
                <a:gd name="connsiteX433" fmla="*/ 13784 w 19998"/>
                <a:gd name="connsiteY433" fmla="*/ 2155 h 19998"/>
                <a:gd name="connsiteX434" fmla="*/ 13825 w 19998"/>
                <a:gd name="connsiteY434" fmla="*/ 2301 h 19998"/>
                <a:gd name="connsiteX435" fmla="*/ 13703 w 19998"/>
                <a:gd name="connsiteY435" fmla="*/ 2420 h 19998"/>
                <a:gd name="connsiteX436" fmla="*/ 13741 w 19998"/>
                <a:gd name="connsiteY436" fmla="*/ 2463 h 19998"/>
                <a:gd name="connsiteX437" fmla="*/ 13703 w 19998"/>
                <a:gd name="connsiteY437" fmla="*/ 2503 h 19998"/>
                <a:gd name="connsiteX438" fmla="*/ 13784 w 19998"/>
                <a:gd name="connsiteY438" fmla="*/ 2519 h 19998"/>
                <a:gd name="connsiteX439" fmla="*/ 13784 w 19998"/>
                <a:gd name="connsiteY439" fmla="*/ 2540 h 19998"/>
                <a:gd name="connsiteX440" fmla="*/ 13849 w 19998"/>
                <a:gd name="connsiteY440" fmla="*/ 2540 h 19998"/>
                <a:gd name="connsiteX441" fmla="*/ 14280 w 19998"/>
                <a:gd name="connsiteY441" fmla="*/ 2540 h 19998"/>
                <a:gd name="connsiteX442" fmla="*/ 14527 w 19998"/>
                <a:gd name="connsiteY442" fmla="*/ 2437 h 19998"/>
                <a:gd name="connsiteX443" fmla="*/ 14527 w 19998"/>
                <a:gd name="connsiteY443" fmla="*/ 2218 h 19998"/>
                <a:gd name="connsiteX444" fmla="*/ 14715 w 19998"/>
                <a:gd name="connsiteY444" fmla="*/ 2051 h 19998"/>
                <a:gd name="connsiteX445" fmla="*/ 14815 w 19998"/>
                <a:gd name="connsiteY445" fmla="*/ 2115 h 19998"/>
                <a:gd name="connsiteX446" fmla="*/ 14775 w 19998"/>
                <a:gd name="connsiteY446" fmla="*/ 2138 h 19998"/>
                <a:gd name="connsiteX447" fmla="*/ 14796 w 19998"/>
                <a:gd name="connsiteY447" fmla="*/ 2218 h 19998"/>
                <a:gd name="connsiteX448" fmla="*/ 14756 w 19998"/>
                <a:gd name="connsiteY448" fmla="*/ 2195 h 19998"/>
                <a:gd name="connsiteX449" fmla="*/ 14732 w 19998"/>
                <a:gd name="connsiteY449" fmla="*/ 2218 h 19998"/>
                <a:gd name="connsiteX450" fmla="*/ 14756 w 19998"/>
                <a:gd name="connsiteY450" fmla="*/ 2237 h 19998"/>
                <a:gd name="connsiteX451" fmla="*/ 14732 w 19998"/>
                <a:gd name="connsiteY451" fmla="*/ 2275 h 19998"/>
                <a:gd name="connsiteX452" fmla="*/ 14756 w 19998"/>
                <a:gd name="connsiteY452" fmla="*/ 2341 h 19998"/>
                <a:gd name="connsiteX453" fmla="*/ 14675 w 19998"/>
                <a:gd name="connsiteY453" fmla="*/ 2519 h 19998"/>
                <a:gd name="connsiteX454" fmla="*/ 14815 w 19998"/>
                <a:gd name="connsiteY454" fmla="*/ 2622 h 19998"/>
                <a:gd name="connsiteX455" fmla="*/ 14796 w 19998"/>
                <a:gd name="connsiteY455" fmla="*/ 2904 h 19998"/>
                <a:gd name="connsiteX456" fmla="*/ 14918 w 19998"/>
                <a:gd name="connsiteY456" fmla="*/ 2904 h 19998"/>
                <a:gd name="connsiteX457" fmla="*/ 14918 w 19998"/>
                <a:gd name="connsiteY457" fmla="*/ 2867 h 19998"/>
                <a:gd name="connsiteX458" fmla="*/ 15001 w 19998"/>
                <a:gd name="connsiteY458" fmla="*/ 2888 h 19998"/>
                <a:gd name="connsiteX459" fmla="*/ 15230 w 19998"/>
                <a:gd name="connsiteY459" fmla="*/ 3074 h 19998"/>
                <a:gd name="connsiteX460" fmla="*/ 15249 w 19998"/>
                <a:gd name="connsiteY460" fmla="*/ 3050 h 19998"/>
                <a:gd name="connsiteX461" fmla="*/ 15249 w 19998"/>
                <a:gd name="connsiteY461" fmla="*/ 3114 h 19998"/>
                <a:gd name="connsiteX462" fmla="*/ 15330 w 19998"/>
                <a:gd name="connsiteY462" fmla="*/ 3114 h 19998"/>
                <a:gd name="connsiteX463" fmla="*/ 15418 w 19998"/>
                <a:gd name="connsiteY463" fmla="*/ 3114 h 19998"/>
                <a:gd name="connsiteX464" fmla="*/ 15499 w 19998"/>
                <a:gd name="connsiteY464" fmla="*/ 3196 h 19998"/>
                <a:gd name="connsiteX465" fmla="*/ 15475 w 19998"/>
                <a:gd name="connsiteY465" fmla="*/ 3252 h 19998"/>
                <a:gd name="connsiteX466" fmla="*/ 15499 w 19998"/>
                <a:gd name="connsiteY466" fmla="*/ 3295 h 19998"/>
                <a:gd name="connsiteX467" fmla="*/ 15499 w 19998"/>
                <a:gd name="connsiteY467" fmla="*/ 3276 h 19998"/>
                <a:gd name="connsiteX468" fmla="*/ 15599 w 19998"/>
                <a:gd name="connsiteY468" fmla="*/ 3276 h 19998"/>
                <a:gd name="connsiteX469" fmla="*/ 15704 w 19998"/>
                <a:gd name="connsiteY469" fmla="*/ 3374 h 19998"/>
                <a:gd name="connsiteX470" fmla="*/ 15682 w 19998"/>
                <a:gd name="connsiteY470" fmla="*/ 3414 h 19998"/>
                <a:gd name="connsiteX471" fmla="*/ 15723 w 19998"/>
                <a:gd name="connsiteY471" fmla="*/ 3478 h 19998"/>
                <a:gd name="connsiteX472" fmla="*/ 15704 w 19998"/>
                <a:gd name="connsiteY472" fmla="*/ 3497 h 19998"/>
                <a:gd name="connsiteX473" fmla="*/ 15747 w 19998"/>
                <a:gd name="connsiteY473" fmla="*/ 3534 h 19998"/>
                <a:gd name="connsiteX474" fmla="*/ 15747 w 19998"/>
                <a:gd name="connsiteY474" fmla="*/ 3518 h 19998"/>
                <a:gd name="connsiteX475" fmla="*/ 15935 w 19998"/>
                <a:gd name="connsiteY475" fmla="*/ 3478 h 19998"/>
                <a:gd name="connsiteX476" fmla="*/ 15935 w 19998"/>
                <a:gd name="connsiteY476" fmla="*/ 3518 h 19998"/>
                <a:gd name="connsiteX477" fmla="*/ 15951 w 19998"/>
                <a:gd name="connsiteY477" fmla="*/ 3518 h 19998"/>
                <a:gd name="connsiteX478" fmla="*/ 15992 w 19998"/>
                <a:gd name="connsiteY478" fmla="*/ 3414 h 19998"/>
                <a:gd name="connsiteX479" fmla="*/ 16156 w 19998"/>
                <a:gd name="connsiteY479" fmla="*/ 3414 h 19998"/>
                <a:gd name="connsiteX480" fmla="*/ 16156 w 19998"/>
                <a:gd name="connsiteY480" fmla="*/ 3374 h 19998"/>
                <a:gd name="connsiteX481" fmla="*/ 16302 w 19998"/>
                <a:gd name="connsiteY481" fmla="*/ 3436 h 19998"/>
                <a:gd name="connsiteX482" fmla="*/ 16285 w 19998"/>
                <a:gd name="connsiteY482" fmla="*/ 3454 h 19998"/>
                <a:gd name="connsiteX483" fmla="*/ 16366 w 19998"/>
                <a:gd name="connsiteY483" fmla="*/ 3518 h 19998"/>
                <a:gd name="connsiteX484" fmla="*/ 16490 w 19998"/>
                <a:gd name="connsiteY484" fmla="*/ 3518 h 19998"/>
                <a:gd name="connsiteX485" fmla="*/ 16506 w 19998"/>
                <a:gd name="connsiteY485" fmla="*/ 3600 h 19998"/>
                <a:gd name="connsiteX486" fmla="*/ 16590 w 19998"/>
                <a:gd name="connsiteY486" fmla="*/ 3624 h 19998"/>
                <a:gd name="connsiteX487" fmla="*/ 16611 w 19998"/>
                <a:gd name="connsiteY487" fmla="*/ 3581 h 19998"/>
                <a:gd name="connsiteX488" fmla="*/ 16694 w 19998"/>
                <a:gd name="connsiteY488" fmla="*/ 3600 h 19998"/>
                <a:gd name="connsiteX489" fmla="*/ 16694 w 19998"/>
                <a:gd name="connsiteY489" fmla="*/ 3560 h 19998"/>
                <a:gd name="connsiteX490" fmla="*/ 16716 w 19998"/>
                <a:gd name="connsiteY490" fmla="*/ 3560 h 19998"/>
                <a:gd name="connsiteX491" fmla="*/ 16716 w 19998"/>
                <a:gd name="connsiteY491" fmla="*/ 3518 h 19998"/>
                <a:gd name="connsiteX492" fmla="*/ 16759 w 19998"/>
                <a:gd name="connsiteY492" fmla="*/ 3497 h 19998"/>
                <a:gd name="connsiteX493" fmla="*/ 16759 w 19998"/>
                <a:gd name="connsiteY493" fmla="*/ 3478 h 19998"/>
                <a:gd name="connsiteX494" fmla="*/ 16940 w 19998"/>
                <a:gd name="connsiteY494" fmla="*/ 3478 h 19998"/>
                <a:gd name="connsiteX495" fmla="*/ 17085 w 19998"/>
                <a:gd name="connsiteY495" fmla="*/ 3560 h 19998"/>
                <a:gd name="connsiteX496" fmla="*/ 17085 w 19998"/>
                <a:gd name="connsiteY496" fmla="*/ 3534 h 19998"/>
                <a:gd name="connsiteX497" fmla="*/ 17192 w 19998"/>
                <a:gd name="connsiteY497" fmla="*/ 3518 h 19998"/>
                <a:gd name="connsiteX498" fmla="*/ 17192 w 19998"/>
                <a:gd name="connsiteY498" fmla="*/ 3534 h 19998"/>
                <a:gd name="connsiteX499" fmla="*/ 17373 w 19998"/>
                <a:gd name="connsiteY499" fmla="*/ 3640 h 19998"/>
                <a:gd name="connsiteX500" fmla="*/ 17354 w 19998"/>
                <a:gd name="connsiteY500" fmla="*/ 3663 h 19998"/>
                <a:gd name="connsiteX501" fmla="*/ 17437 w 19998"/>
                <a:gd name="connsiteY501" fmla="*/ 3783 h 19998"/>
                <a:gd name="connsiteX502" fmla="*/ 17397 w 19998"/>
                <a:gd name="connsiteY502" fmla="*/ 3783 h 19998"/>
                <a:gd name="connsiteX503" fmla="*/ 17414 w 19998"/>
                <a:gd name="connsiteY503" fmla="*/ 3826 h 19998"/>
                <a:gd name="connsiteX504" fmla="*/ 17437 w 19998"/>
                <a:gd name="connsiteY504" fmla="*/ 3826 h 19998"/>
                <a:gd name="connsiteX505" fmla="*/ 17602 w 19998"/>
                <a:gd name="connsiteY505" fmla="*/ 4028 h 19998"/>
                <a:gd name="connsiteX506" fmla="*/ 17623 w 19998"/>
                <a:gd name="connsiteY506" fmla="*/ 4091 h 19998"/>
                <a:gd name="connsiteX507" fmla="*/ 17642 w 19998"/>
                <a:gd name="connsiteY507" fmla="*/ 4091 h 19998"/>
                <a:gd name="connsiteX508" fmla="*/ 17683 w 19998"/>
                <a:gd name="connsiteY508" fmla="*/ 4211 h 19998"/>
                <a:gd name="connsiteX509" fmla="*/ 17849 w 19998"/>
                <a:gd name="connsiteY509" fmla="*/ 4211 h 19998"/>
                <a:gd name="connsiteX510" fmla="*/ 17849 w 19998"/>
                <a:gd name="connsiteY510" fmla="*/ 4171 h 19998"/>
                <a:gd name="connsiteX511" fmla="*/ 17871 w 19998"/>
                <a:gd name="connsiteY511" fmla="*/ 4171 h 19998"/>
                <a:gd name="connsiteX512" fmla="*/ 17830 w 19998"/>
                <a:gd name="connsiteY512" fmla="*/ 4091 h 19998"/>
                <a:gd name="connsiteX513" fmla="*/ 17871 w 19998"/>
                <a:gd name="connsiteY513" fmla="*/ 4065 h 19998"/>
                <a:gd name="connsiteX514" fmla="*/ 17935 w 19998"/>
                <a:gd name="connsiteY514" fmla="*/ 4091 h 19998"/>
                <a:gd name="connsiteX515" fmla="*/ 17976 w 19998"/>
                <a:gd name="connsiteY515" fmla="*/ 4065 h 19998"/>
                <a:gd name="connsiteX516" fmla="*/ 18019 w 19998"/>
                <a:gd name="connsiteY516" fmla="*/ 4091 h 19998"/>
                <a:gd name="connsiteX517" fmla="*/ 18140 w 19998"/>
                <a:gd name="connsiteY517" fmla="*/ 4131 h 19998"/>
                <a:gd name="connsiteX518" fmla="*/ 18183 w 19998"/>
                <a:gd name="connsiteY518" fmla="*/ 4293 h 19998"/>
                <a:gd name="connsiteX519" fmla="*/ 18200 w 19998"/>
                <a:gd name="connsiteY519" fmla="*/ 4293 h 19998"/>
                <a:gd name="connsiteX520" fmla="*/ 18223 w 19998"/>
                <a:gd name="connsiteY520" fmla="*/ 4211 h 19998"/>
                <a:gd name="connsiteX521" fmla="*/ 18240 w 19998"/>
                <a:gd name="connsiteY521" fmla="*/ 4211 h 19998"/>
                <a:gd name="connsiteX522" fmla="*/ 18240 w 19998"/>
                <a:gd name="connsiteY522" fmla="*/ 4230 h 19998"/>
                <a:gd name="connsiteX523" fmla="*/ 18281 w 19998"/>
                <a:gd name="connsiteY523" fmla="*/ 4230 h 19998"/>
                <a:gd name="connsiteX524" fmla="*/ 18328 w 19998"/>
                <a:gd name="connsiteY524" fmla="*/ 4270 h 19998"/>
                <a:gd name="connsiteX525" fmla="*/ 18369 w 19998"/>
                <a:gd name="connsiteY525" fmla="*/ 4253 h 19998"/>
                <a:gd name="connsiteX526" fmla="*/ 18388 w 19998"/>
                <a:gd name="connsiteY526" fmla="*/ 4270 h 19998"/>
                <a:gd name="connsiteX527" fmla="*/ 18531 w 19998"/>
                <a:gd name="connsiteY527" fmla="*/ 4253 h 19998"/>
                <a:gd name="connsiteX528" fmla="*/ 18531 w 19998"/>
                <a:gd name="connsiteY528" fmla="*/ 4270 h 19998"/>
                <a:gd name="connsiteX529" fmla="*/ 18631 w 19998"/>
                <a:gd name="connsiteY529" fmla="*/ 4211 h 19998"/>
                <a:gd name="connsiteX530" fmla="*/ 18631 w 19998"/>
                <a:gd name="connsiteY530" fmla="*/ 4131 h 19998"/>
                <a:gd name="connsiteX531" fmla="*/ 18762 w 19998"/>
                <a:gd name="connsiteY531" fmla="*/ 4108 h 19998"/>
                <a:gd name="connsiteX532" fmla="*/ 18778 w 19998"/>
                <a:gd name="connsiteY532" fmla="*/ 4148 h 19998"/>
                <a:gd name="connsiteX533" fmla="*/ 18821 w 19998"/>
                <a:gd name="connsiteY533" fmla="*/ 4131 h 19998"/>
                <a:gd name="connsiteX534" fmla="*/ 18943 w 19998"/>
                <a:gd name="connsiteY534" fmla="*/ 4333 h 19998"/>
                <a:gd name="connsiteX535" fmla="*/ 19047 w 19998"/>
                <a:gd name="connsiteY535" fmla="*/ 4333 h 19998"/>
                <a:gd name="connsiteX536" fmla="*/ 19064 w 19998"/>
                <a:gd name="connsiteY536" fmla="*/ 4392 h 19998"/>
                <a:gd name="connsiteX537" fmla="*/ 19152 w 19998"/>
                <a:gd name="connsiteY537" fmla="*/ 4392 h 19998"/>
                <a:gd name="connsiteX538" fmla="*/ 19152 w 19998"/>
                <a:gd name="connsiteY538" fmla="*/ 4373 h 19998"/>
                <a:gd name="connsiteX539" fmla="*/ 19212 w 19998"/>
                <a:gd name="connsiteY539" fmla="*/ 4373 h 19998"/>
                <a:gd name="connsiteX540" fmla="*/ 19212 w 19998"/>
                <a:gd name="connsiteY540" fmla="*/ 4392 h 19998"/>
                <a:gd name="connsiteX541" fmla="*/ 19317 w 19998"/>
                <a:gd name="connsiteY541" fmla="*/ 4333 h 19998"/>
                <a:gd name="connsiteX542" fmla="*/ 19417 w 19998"/>
                <a:gd name="connsiteY542" fmla="*/ 4392 h 19998"/>
                <a:gd name="connsiteX543" fmla="*/ 19443 w 19998"/>
                <a:gd name="connsiteY543" fmla="*/ 4373 h 19998"/>
                <a:gd name="connsiteX544" fmla="*/ 19500 w 19998"/>
                <a:gd name="connsiteY544" fmla="*/ 4373 h 19998"/>
                <a:gd name="connsiteX545" fmla="*/ 19521 w 19998"/>
                <a:gd name="connsiteY545" fmla="*/ 4352 h 19998"/>
                <a:gd name="connsiteX546" fmla="*/ 19998 w 19998"/>
                <a:gd name="connsiteY546" fmla="*/ 4512 h 19998"/>
                <a:gd name="connsiteX547" fmla="*/ 19750 w 19998"/>
                <a:gd name="connsiteY547" fmla="*/ 4939 h 19998"/>
                <a:gd name="connsiteX548" fmla="*/ 19712 w 19998"/>
                <a:gd name="connsiteY548" fmla="*/ 4939 h 19998"/>
                <a:gd name="connsiteX549" fmla="*/ 19686 w 19998"/>
                <a:gd name="connsiteY549" fmla="*/ 5003 h 19998"/>
                <a:gd name="connsiteX550" fmla="*/ 19645 w 19998"/>
                <a:gd name="connsiteY550" fmla="*/ 5003 h 19998"/>
                <a:gd name="connsiteX551" fmla="*/ 19131 w 19998"/>
                <a:gd name="connsiteY551" fmla="*/ 6512 h 19998"/>
                <a:gd name="connsiteX552" fmla="*/ 19236 w 19998"/>
                <a:gd name="connsiteY552" fmla="*/ 7750 h 19998"/>
                <a:gd name="connsiteX553" fmla="*/ 19212 w 19998"/>
                <a:gd name="connsiteY553" fmla="*/ 7750 h 19998"/>
                <a:gd name="connsiteX554" fmla="*/ 19090 w 19998"/>
                <a:gd name="connsiteY554" fmla="*/ 7870 h 19998"/>
                <a:gd name="connsiteX555" fmla="*/ 19152 w 19998"/>
                <a:gd name="connsiteY555" fmla="*/ 7853 h 19998"/>
                <a:gd name="connsiteX556" fmla="*/ 19064 w 19998"/>
                <a:gd name="connsiteY556" fmla="*/ 7973 h 19998"/>
                <a:gd name="connsiteX557" fmla="*/ 18983 w 19998"/>
                <a:gd name="connsiteY557" fmla="*/ 7973 h 19998"/>
                <a:gd name="connsiteX558" fmla="*/ 18714 w 19998"/>
                <a:gd name="connsiteY558" fmla="*/ 8135 h 19998"/>
                <a:gd name="connsiteX559" fmla="*/ 18695 w 19998"/>
                <a:gd name="connsiteY559" fmla="*/ 8093 h 19998"/>
                <a:gd name="connsiteX560" fmla="*/ 18614 w 19998"/>
                <a:gd name="connsiteY560" fmla="*/ 7997 h 19998"/>
                <a:gd name="connsiteX561" fmla="*/ 18304 w 19998"/>
                <a:gd name="connsiteY56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103 w 19998"/>
                <a:gd name="connsiteY211" fmla="*/ 17617 h 19998"/>
                <a:gd name="connsiteX212" fmla="*/ 4063 w 19998"/>
                <a:gd name="connsiteY212" fmla="*/ 17495 h 19998"/>
                <a:gd name="connsiteX213" fmla="*/ 4251 w 19998"/>
                <a:gd name="connsiteY213" fmla="*/ 17389 h 19998"/>
                <a:gd name="connsiteX214" fmla="*/ 4499 w 19998"/>
                <a:gd name="connsiteY214" fmla="*/ 17084 h 19998"/>
                <a:gd name="connsiteX215" fmla="*/ 5037 w 19998"/>
                <a:gd name="connsiteY215" fmla="*/ 14969 h 19998"/>
                <a:gd name="connsiteX216" fmla="*/ 5011 w 19998"/>
                <a:gd name="connsiteY216" fmla="*/ 14767 h 19998"/>
                <a:gd name="connsiteX217" fmla="*/ 5218 w 19998"/>
                <a:gd name="connsiteY217" fmla="*/ 14525 h 19998"/>
                <a:gd name="connsiteX218" fmla="*/ 5427 w 19998"/>
                <a:gd name="connsiteY218" fmla="*/ 14583 h 19998"/>
                <a:gd name="connsiteX219" fmla="*/ 5444 w 19998"/>
                <a:gd name="connsiteY219" fmla="*/ 14525 h 19998"/>
                <a:gd name="connsiteX220" fmla="*/ 5387 w 19998"/>
                <a:gd name="connsiteY220" fmla="*/ 14464 h 19998"/>
                <a:gd name="connsiteX221" fmla="*/ 5427 w 19998"/>
                <a:gd name="connsiteY221" fmla="*/ 14485 h 19998"/>
                <a:gd name="connsiteX222" fmla="*/ 5427 w 19998"/>
                <a:gd name="connsiteY222" fmla="*/ 14464 h 19998"/>
                <a:gd name="connsiteX223" fmla="*/ 5218 w 19998"/>
                <a:gd name="connsiteY223" fmla="*/ 14318 h 19998"/>
                <a:gd name="connsiteX224" fmla="*/ 5075 w 19998"/>
                <a:gd name="connsiteY224" fmla="*/ 14647 h 19998"/>
                <a:gd name="connsiteX225" fmla="*/ 5037 w 19998"/>
                <a:gd name="connsiteY225" fmla="*/ 14623 h 19998"/>
                <a:gd name="connsiteX226" fmla="*/ 5427 w 19998"/>
                <a:gd name="connsiteY226" fmla="*/ 12509 h 19998"/>
                <a:gd name="connsiteX227" fmla="*/ 5470 w 19998"/>
                <a:gd name="connsiteY227" fmla="*/ 12492 h 19998"/>
                <a:gd name="connsiteX228" fmla="*/ 5511 w 19998"/>
                <a:gd name="connsiteY228" fmla="*/ 12548 h 19998"/>
                <a:gd name="connsiteX229" fmla="*/ 5961 w 19998"/>
                <a:gd name="connsiteY229" fmla="*/ 13284 h 19998"/>
                <a:gd name="connsiteX230" fmla="*/ 6352 w 19998"/>
                <a:gd name="connsiteY230" fmla="*/ 14017 h 19998"/>
                <a:gd name="connsiteX231" fmla="*/ 6352 w 19998"/>
                <a:gd name="connsiteY231" fmla="*/ 13808 h 19998"/>
                <a:gd name="connsiteX232" fmla="*/ 6001 w 19998"/>
                <a:gd name="connsiteY232" fmla="*/ 13058 h 19998"/>
                <a:gd name="connsiteX233" fmla="*/ 5675 w 19998"/>
                <a:gd name="connsiteY233" fmla="*/ 12532 h 19998"/>
                <a:gd name="connsiteX234" fmla="*/ 5551 w 19998"/>
                <a:gd name="connsiteY234" fmla="*/ 12410 h 19998"/>
                <a:gd name="connsiteX235" fmla="*/ 5258 w 19998"/>
                <a:gd name="connsiteY235" fmla="*/ 12227 h 19998"/>
                <a:gd name="connsiteX236" fmla="*/ 5242 w 19998"/>
                <a:gd name="connsiteY236" fmla="*/ 12243 h 19998"/>
                <a:gd name="connsiteX237" fmla="*/ 5175 w 19998"/>
                <a:gd name="connsiteY237" fmla="*/ 11961 h 19998"/>
                <a:gd name="connsiteX238" fmla="*/ 5363 w 19998"/>
                <a:gd name="connsiteY238" fmla="*/ 11961 h 19998"/>
                <a:gd name="connsiteX239" fmla="*/ 5487 w 19998"/>
                <a:gd name="connsiteY239" fmla="*/ 11653 h 19998"/>
                <a:gd name="connsiteX240" fmla="*/ 5470 w 19998"/>
                <a:gd name="connsiteY240" fmla="*/ 11653 h 19998"/>
                <a:gd name="connsiteX241" fmla="*/ 5470 w 19998"/>
                <a:gd name="connsiteY241" fmla="*/ 11637 h 19998"/>
                <a:gd name="connsiteX242" fmla="*/ 5444 w 19998"/>
                <a:gd name="connsiteY242" fmla="*/ 11268 h 19998"/>
                <a:gd name="connsiteX243" fmla="*/ 5339 w 19998"/>
                <a:gd name="connsiteY243" fmla="*/ 11146 h 19998"/>
                <a:gd name="connsiteX244" fmla="*/ 5251 w 19998"/>
                <a:gd name="connsiteY244" fmla="*/ 10849 h 19998"/>
                <a:gd name="connsiteX245" fmla="*/ 4784 w 19998"/>
                <a:gd name="connsiteY245" fmla="*/ 10539 h 19998"/>
                <a:gd name="connsiteX246" fmla="*/ 4603 w 19998"/>
                <a:gd name="connsiteY246" fmla="*/ 10497 h 19998"/>
                <a:gd name="connsiteX247" fmla="*/ 4620 w 19998"/>
                <a:gd name="connsiteY247" fmla="*/ 10476 h 19998"/>
                <a:gd name="connsiteX248" fmla="*/ 3877 w 19998"/>
                <a:gd name="connsiteY248" fmla="*/ 9395 h 19998"/>
                <a:gd name="connsiteX249" fmla="*/ 3941 w 19998"/>
                <a:gd name="connsiteY249" fmla="*/ 9353 h 19998"/>
                <a:gd name="connsiteX250" fmla="*/ 3918 w 19998"/>
                <a:gd name="connsiteY250" fmla="*/ 9353 h 19998"/>
                <a:gd name="connsiteX251" fmla="*/ 4168 w 19998"/>
                <a:gd name="connsiteY251" fmla="*/ 9071 h 19998"/>
                <a:gd name="connsiteX252" fmla="*/ 3753 w 19998"/>
                <a:gd name="connsiteY252" fmla="*/ 8829 h 19998"/>
                <a:gd name="connsiteX253" fmla="*/ 3899 w 19998"/>
                <a:gd name="connsiteY253" fmla="*/ 8645 h 19998"/>
                <a:gd name="connsiteX254" fmla="*/ 3899 w 19998"/>
                <a:gd name="connsiteY254" fmla="*/ 8521 h 19998"/>
                <a:gd name="connsiteX255" fmla="*/ 4011 w 19998"/>
                <a:gd name="connsiteY255" fmla="*/ 8510 h 19998"/>
                <a:gd name="connsiteX256" fmla="*/ 3877 w 19998"/>
                <a:gd name="connsiteY256" fmla="*/ 8457 h 19998"/>
                <a:gd name="connsiteX257" fmla="*/ 3689 w 19998"/>
                <a:gd name="connsiteY257" fmla="*/ 8587 h 19998"/>
                <a:gd name="connsiteX258" fmla="*/ 3360 w 19998"/>
                <a:gd name="connsiteY258" fmla="*/ 8401 h 19998"/>
                <a:gd name="connsiteX259" fmla="*/ 3303 w 19998"/>
                <a:gd name="connsiteY259" fmla="*/ 8239 h 19998"/>
                <a:gd name="connsiteX260" fmla="*/ 3465 w 19998"/>
                <a:gd name="connsiteY260" fmla="*/ 8077 h 19998"/>
                <a:gd name="connsiteX261" fmla="*/ 3344 w 19998"/>
                <a:gd name="connsiteY261" fmla="*/ 7910 h 19998"/>
                <a:gd name="connsiteX262" fmla="*/ 2844 w 19998"/>
                <a:gd name="connsiteY262" fmla="*/ 7933 h 19998"/>
                <a:gd name="connsiteX263" fmla="*/ 3115 w 19998"/>
                <a:gd name="connsiteY263" fmla="*/ 7651 h 19998"/>
                <a:gd name="connsiteX264" fmla="*/ 2477 w 19998"/>
                <a:gd name="connsiteY264" fmla="*/ 7750 h 19998"/>
                <a:gd name="connsiteX265" fmla="*/ 2477 w 19998"/>
                <a:gd name="connsiteY265" fmla="*/ 7973 h 19998"/>
                <a:gd name="connsiteX266" fmla="*/ 2127 w 19998"/>
                <a:gd name="connsiteY266" fmla="*/ 7442 h 19998"/>
                <a:gd name="connsiteX267" fmla="*/ 1831 w 19998"/>
                <a:gd name="connsiteY267" fmla="*/ 7261 h 19998"/>
                <a:gd name="connsiteX268" fmla="*/ 1260 w 19998"/>
                <a:gd name="connsiteY268" fmla="*/ 6996 h 19998"/>
                <a:gd name="connsiteX269" fmla="*/ 1276 w 19998"/>
                <a:gd name="connsiteY269" fmla="*/ 6975 h 19998"/>
                <a:gd name="connsiteX270" fmla="*/ 1260 w 19998"/>
                <a:gd name="connsiteY270" fmla="*/ 6958 h 19998"/>
                <a:gd name="connsiteX271" fmla="*/ 1172 w 19998"/>
                <a:gd name="connsiteY271" fmla="*/ 6892 h 19998"/>
                <a:gd name="connsiteX272" fmla="*/ 886 w 19998"/>
                <a:gd name="connsiteY272" fmla="*/ 6975 h 19998"/>
                <a:gd name="connsiteX273" fmla="*/ 679 w 19998"/>
                <a:gd name="connsiteY273" fmla="*/ 7099 h 19998"/>
                <a:gd name="connsiteX274" fmla="*/ 533 w 19998"/>
                <a:gd name="connsiteY274" fmla="*/ 7078 h 19998"/>
                <a:gd name="connsiteX275" fmla="*/ 533 w 19998"/>
                <a:gd name="connsiteY275" fmla="*/ 7022 h 19998"/>
                <a:gd name="connsiteX276" fmla="*/ 574 w 19998"/>
                <a:gd name="connsiteY276" fmla="*/ 6996 h 19998"/>
                <a:gd name="connsiteX277" fmla="*/ 305 w 19998"/>
                <a:gd name="connsiteY277" fmla="*/ 6568 h 19998"/>
                <a:gd name="connsiteX278" fmla="*/ 264 w 19998"/>
                <a:gd name="connsiteY278" fmla="*/ 6594 h 19998"/>
                <a:gd name="connsiteX279" fmla="*/ 164 w 19998"/>
                <a:gd name="connsiteY279" fmla="*/ 6528 h 19998"/>
                <a:gd name="connsiteX280" fmla="*/ 0 w 19998"/>
                <a:gd name="connsiteY280" fmla="*/ 6490 h 19998"/>
                <a:gd name="connsiteX281" fmla="*/ 17 w 19998"/>
                <a:gd name="connsiteY281" fmla="*/ 6465 h 19998"/>
                <a:gd name="connsiteX282" fmla="*/ 57 w 19998"/>
                <a:gd name="connsiteY282" fmla="*/ 6465 h 19998"/>
                <a:gd name="connsiteX283" fmla="*/ 695 w 19998"/>
                <a:gd name="connsiteY283" fmla="*/ 6408 h 19998"/>
                <a:gd name="connsiteX284" fmla="*/ 760 w 19998"/>
                <a:gd name="connsiteY284" fmla="*/ 6262 h 19998"/>
                <a:gd name="connsiteX285" fmla="*/ 433 w 19998"/>
                <a:gd name="connsiteY285" fmla="*/ 6084 h 19998"/>
                <a:gd name="connsiteX286" fmla="*/ 348 w 19998"/>
                <a:gd name="connsiteY286" fmla="*/ 6204 h 19998"/>
                <a:gd name="connsiteX287" fmla="*/ 329 w 19998"/>
                <a:gd name="connsiteY287" fmla="*/ 6204 h 19998"/>
                <a:gd name="connsiteX288" fmla="*/ 305 w 19998"/>
                <a:gd name="connsiteY288" fmla="*/ 6060 h 19998"/>
                <a:gd name="connsiteX289" fmla="*/ 348 w 19998"/>
                <a:gd name="connsiteY289" fmla="*/ 6044 h 19998"/>
                <a:gd name="connsiteX290" fmla="*/ 348 w 19998"/>
                <a:gd name="connsiteY290" fmla="*/ 5997 h 19998"/>
                <a:gd name="connsiteX291" fmla="*/ 248 w 19998"/>
                <a:gd name="connsiteY291" fmla="*/ 5997 h 19998"/>
                <a:gd name="connsiteX292" fmla="*/ 221 w 19998"/>
                <a:gd name="connsiteY292" fmla="*/ 5938 h 19998"/>
                <a:gd name="connsiteX293" fmla="*/ 329 w 19998"/>
                <a:gd name="connsiteY293" fmla="*/ 5938 h 19998"/>
                <a:gd name="connsiteX294" fmla="*/ 348 w 19998"/>
                <a:gd name="connsiteY294" fmla="*/ 5818 h 19998"/>
                <a:gd name="connsiteX295" fmla="*/ 391 w 19998"/>
                <a:gd name="connsiteY295" fmla="*/ 5818 h 19998"/>
                <a:gd name="connsiteX296" fmla="*/ 369 w 19998"/>
                <a:gd name="connsiteY296" fmla="*/ 5917 h 19998"/>
                <a:gd name="connsiteX297" fmla="*/ 433 w 19998"/>
                <a:gd name="connsiteY297" fmla="*/ 5877 h 19998"/>
                <a:gd name="connsiteX298" fmla="*/ 433 w 19998"/>
                <a:gd name="connsiteY298" fmla="*/ 5898 h 19998"/>
                <a:gd name="connsiteX299" fmla="*/ 410 w 19998"/>
                <a:gd name="connsiteY299" fmla="*/ 5917 h 19998"/>
                <a:gd name="connsiteX300" fmla="*/ 555 w 19998"/>
                <a:gd name="connsiteY300" fmla="*/ 5938 h 19998"/>
                <a:gd name="connsiteX301" fmla="*/ 555 w 19998"/>
                <a:gd name="connsiteY301" fmla="*/ 5955 h 19998"/>
                <a:gd name="connsiteX302" fmla="*/ 738 w 19998"/>
                <a:gd name="connsiteY302" fmla="*/ 5938 h 19998"/>
                <a:gd name="connsiteX303" fmla="*/ 695 w 19998"/>
                <a:gd name="connsiteY303" fmla="*/ 5835 h 19998"/>
                <a:gd name="connsiteX304" fmla="*/ 655 w 19998"/>
                <a:gd name="connsiteY304" fmla="*/ 5835 h 19998"/>
                <a:gd name="connsiteX305" fmla="*/ 598 w 19998"/>
                <a:gd name="connsiteY305" fmla="*/ 5736 h 19998"/>
                <a:gd name="connsiteX306" fmla="*/ 141 w 19998"/>
                <a:gd name="connsiteY306" fmla="*/ 5778 h 19998"/>
                <a:gd name="connsiteX307" fmla="*/ 141 w 19998"/>
                <a:gd name="connsiteY307" fmla="*/ 5795 h 19998"/>
                <a:gd name="connsiteX308" fmla="*/ 17 w 19998"/>
                <a:gd name="connsiteY308" fmla="*/ 5818 h 19998"/>
                <a:gd name="connsiteX309" fmla="*/ 141 w 19998"/>
                <a:gd name="connsiteY309" fmla="*/ 5287 h 19998"/>
                <a:gd name="connsiteX310" fmla="*/ 181 w 19998"/>
                <a:gd name="connsiteY310" fmla="*/ 5268 h 19998"/>
                <a:gd name="connsiteX311" fmla="*/ 348 w 19998"/>
                <a:gd name="connsiteY311" fmla="*/ 5247 h 19998"/>
                <a:gd name="connsiteX312" fmla="*/ 450 w 19998"/>
                <a:gd name="connsiteY312" fmla="*/ 5149 h 19998"/>
                <a:gd name="connsiteX313" fmla="*/ 617 w 19998"/>
                <a:gd name="connsiteY313" fmla="*/ 5149 h 19998"/>
                <a:gd name="connsiteX314" fmla="*/ 803 w 19998"/>
                <a:gd name="connsiteY314" fmla="*/ 5085 h 19998"/>
                <a:gd name="connsiteX315" fmla="*/ 826 w 19998"/>
                <a:gd name="connsiteY315" fmla="*/ 5106 h 19998"/>
                <a:gd name="connsiteX316" fmla="*/ 803 w 19998"/>
                <a:gd name="connsiteY316" fmla="*/ 5149 h 19998"/>
                <a:gd name="connsiteX317" fmla="*/ 1276 w 19998"/>
                <a:gd name="connsiteY317" fmla="*/ 5022 h 19998"/>
                <a:gd name="connsiteX318" fmla="*/ 1276 w 19998"/>
                <a:gd name="connsiteY318" fmla="*/ 5003 h 19998"/>
                <a:gd name="connsiteX319" fmla="*/ 1276 w 19998"/>
                <a:gd name="connsiteY319" fmla="*/ 5022 h 19998"/>
                <a:gd name="connsiteX320" fmla="*/ 1298 w 19998"/>
                <a:gd name="connsiteY320" fmla="*/ 5022 h 19998"/>
                <a:gd name="connsiteX321" fmla="*/ 1341 w 19998"/>
                <a:gd name="connsiteY321" fmla="*/ 5165 h 19998"/>
                <a:gd name="connsiteX322" fmla="*/ 1524 w 19998"/>
                <a:gd name="connsiteY322" fmla="*/ 5069 h 19998"/>
                <a:gd name="connsiteX323" fmla="*/ 1562 w 19998"/>
                <a:gd name="connsiteY323" fmla="*/ 5069 h 19998"/>
                <a:gd name="connsiteX324" fmla="*/ 1815 w 19998"/>
                <a:gd name="connsiteY324" fmla="*/ 5125 h 19998"/>
                <a:gd name="connsiteX325" fmla="*/ 1936 w 19998"/>
                <a:gd name="connsiteY325" fmla="*/ 5165 h 19998"/>
                <a:gd name="connsiteX326" fmla="*/ 1936 w 19998"/>
                <a:gd name="connsiteY326" fmla="*/ 5149 h 19998"/>
                <a:gd name="connsiteX327" fmla="*/ 1979 w 19998"/>
                <a:gd name="connsiteY327" fmla="*/ 5003 h 19998"/>
                <a:gd name="connsiteX328" fmla="*/ 1936 w 19998"/>
                <a:gd name="connsiteY328" fmla="*/ 4939 h 19998"/>
                <a:gd name="connsiteX329" fmla="*/ 2103 w 19998"/>
                <a:gd name="connsiteY329" fmla="*/ 4820 h 19998"/>
                <a:gd name="connsiteX330" fmla="*/ 2496 w 19998"/>
                <a:gd name="connsiteY330" fmla="*/ 4777 h 19998"/>
                <a:gd name="connsiteX331" fmla="*/ 2536 w 19998"/>
                <a:gd name="connsiteY331" fmla="*/ 4860 h 19998"/>
                <a:gd name="connsiteX332" fmla="*/ 2722 w 19998"/>
                <a:gd name="connsiteY332" fmla="*/ 4761 h 19998"/>
                <a:gd name="connsiteX333" fmla="*/ 2722 w 19998"/>
                <a:gd name="connsiteY333" fmla="*/ 4900 h 19998"/>
                <a:gd name="connsiteX334" fmla="*/ 2805 w 19998"/>
                <a:gd name="connsiteY334" fmla="*/ 4923 h 19998"/>
                <a:gd name="connsiteX335" fmla="*/ 2970 w 19998"/>
                <a:gd name="connsiteY335" fmla="*/ 5189 h 19998"/>
                <a:gd name="connsiteX336" fmla="*/ 3256 w 19998"/>
                <a:gd name="connsiteY336" fmla="*/ 5673 h 19998"/>
                <a:gd name="connsiteX337" fmla="*/ 3608 w 19998"/>
                <a:gd name="connsiteY337" fmla="*/ 5391 h 19998"/>
                <a:gd name="connsiteX338" fmla="*/ 3860 w 19998"/>
                <a:gd name="connsiteY338" fmla="*/ 5268 h 19998"/>
                <a:gd name="connsiteX339" fmla="*/ 3999 w 19998"/>
                <a:gd name="connsiteY339" fmla="*/ 5534 h 19998"/>
                <a:gd name="connsiteX340" fmla="*/ 4351 w 19998"/>
                <a:gd name="connsiteY340" fmla="*/ 5351 h 19998"/>
                <a:gd name="connsiteX341" fmla="*/ 4580 w 19998"/>
                <a:gd name="connsiteY341" fmla="*/ 5268 h 19998"/>
                <a:gd name="connsiteX342" fmla="*/ 4580 w 19998"/>
                <a:gd name="connsiteY342" fmla="*/ 5471 h 19998"/>
                <a:gd name="connsiteX343" fmla="*/ 4994 w 19998"/>
                <a:gd name="connsiteY343" fmla="*/ 5449 h 19998"/>
                <a:gd name="connsiteX344" fmla="*/ 5323 w 19998"/>
                <a:gd name="connsiteY344" fmla="*/ 5471 h 19998"/>
                <a:gd name="connsiteX345" fmla="*/ 5242 w 19998"/>
                <a:gd name="connsiteY345" fmla="*/ 5407 h 19998"/>
                <a:gd name="connsiteX346" fmla="*/ 4994 w 19998"/>
                <a:gd name="connsiteY346" fmla="*/ 5003 h 19998"/>
                <a:gd name="connsiteX347" fmla="*/ 4970 w 19998"/>
                <a:gd name="connsiteY347" fmla="*/ 5003 h 19998"/>
                <a:gd name="connsiteX348" fmla="*/ 5054 w 19998"/>
                <a:gd name="connsiteY348" fmla="*/ 4618 h 19998"/>
                <a:gd name="connsiteX349" fmla="*/ 5054 w 19998"/>
                <a:gd name="connsiteY349" fmla="*/ 4601 h 19998"/>
                <a:gd name="connsiteX350" fmla="*/ 5037 w 19998"/>
                <a:gd name="connsiteY350" fmla="*/ 4618 h 19998"/>
                <a:gd name="connsiteX351" fmla="*/ 5011 w 19998"/>
                <a:gd name="connsiteY351" fmla="*/ 4131 h 19998"/>
                <a:gd name="connsiteX352" fmla="*/ 4642 w 19998"/>
                <a:gd name="connsiteY352" fmla="*/ 3335 h 19998"/>
                <a:gd name="connsiteX353" fmla="*/ 4663 w 19998"/>
                <a:gd name="connsiteY353" fmla="*/ 3092 h 19998"/>
                <a:gd name="connsiteX354" fmla="*/ 4563 w 19998"/>
                <a:gd name="connsiteY354" fmla="*/ 3050 h 19998"/>
                <a:gd name="connsiteX355" fmla="*/ 4684 w 19998"/>
                <a:gd name="connsiteY355" fmla="*/ 2947 h 19998"/>
                <a:gd name="connsiteX356" fmla="*/ 5242 w 19998"/>
                <a:gd name="connsiteY356" fmla="*/ 3092 h 19998"/>
                <a:gd name="connsiteX357" fmla="*/ 5258 w 19998"/>
                <a:gd name="connsiteY357" fmla="*/ 3029 h 19998"/>
                <a:gd name="connsiteX358" fmla="*/ 5570 w 19998"/>
                <a:gd name="connsiteY358" fmla="*/ 3050 h 19998"/>
                <a:gd name="connsiteX359" fmla="*/ 5632 w 19998"/>
                <a:gd name="connsiteY359" fmla="*/ 3252 h 19998"/>
                <a:gd name="connsiteX360" fmla="*/ 5592 w 19998"/>
                <a:gd name="connsiteY360" fmla="*/ 3252 h 19998"/>
                <a:gd name="connsiteX361" fmla="*/ 5570 w 19998"/>
                <a:gd name="connsiteY361" fmla="*/ 3316 h 19998"/>
                <a:gd name="connsiteX362" fmla="*/ 5511 w 19998"/>
                <a:gd name="connsiteY362" fmla="*/ 3316 h 19998"/>
                <a:gd name="connsiteX363" fmla="*/ 5675 w 19998"/>
                <a:gd name="connsiteY363" fmla="*/ 3800 h 19998"/>
                <a:gd name="connsiteX364" fmla="*/ 5649 w 19998"/>
                <a:gd name="connsiteY364" fmla="*/ 3826 h 19998"/>
                <a:gd name="connsiteX365" fmla="*/ 5732 w 19998"/>
                <a:gd name="connsiteY365" fmla="*/ 3842 h 19998"/>
                <a:gd name="connsiteX366" fmla="*/ 5713 w 19998"/>
                <a:gd name="connsiteY366" fmla="*/ 3842 h 19998"/>
                <a:gd name="connsiteX367" fmla="*/ 5732 w 19998"/>
                <a:gd name="connsiteY367" fmla="*/ 3882 h 19998"/>
                <a:gd name="connsiteX368" fmla="*/ 5775 w 19998"/>
                <a:gd name="connsiteY368" fmla="*/ 3882 h 19998"/>
                <a:gd name="connsiteX369" fmla="*/ 5861 w 19998"/>
                <a:gd name="connsiteY369" fmla="*/ 3762 h 19998"/>
                <a:gd name="connsiteX370" fmla="*/ 6499 w 19998"/>
                <a:gd name="connsiteY370" fmla="*/ 3906 h 19998"/>
                <a:gd name="connsiteX371" fmla="*/ 7611 w 19998"/>
                <a:gd name="connsiteY371" fmla="*/ 3826 h 19998"/>
                <a:gd name="connsiteX372" fmla="*/ 7923 w 19998"/>
                <a:gd name="connsiteY372" fmla="*/ 3722 h 19998"/>
                <a:gd name="connsiteX373" fmla="*/ 8045 w 19998"/>
                <a:gd name="connsiteY373" fmla="*/ 3703 h 19998"/>
                <a:gd name="connsiteX374" fmla="*/ 7611 w 19998"/>
                <a:gd name="connsiteY374" fmla="*/ 3600 h 19998"/>
                <a:gd name="connsiteX375" fmla="*/ 7611 w 19998"/>
                <a:gd name="connsiteY375" fmla="*/ 3581 h 19998"/>
                <a:gd name="connsiteX376" fmla="*/ 7799 w 19998"/>
                <a:gd name="connsiteY376" fmla="*/ 3092 h 19998"/>
                <a:gd name="connsiteX377" fmla="*/ 9574 w 19998"/>
                <a:gd name="connsiteY377" fmla="*/ 2317 h 19998"/>
                <a:gd name="connsiteX378" fmla="*/ 9843 w 19998"/>
                <a:gd name="connsiteY378" fmla="*/ 1993 h 19998"/>
                <a:gd name="connsiteX379" fmla="*/ 9902 w 19998"/>
                <a:gd name="connsiteY379" fmla="*/ 2051 h 19998"/>
                <a:gd name="connsiteX380" fmla="*/ 10031 w 19998"/>
                <a:gd name="connsiteY380" fmla="*/ 2051 h 19998"/>
                <a:gd name="connsiteX381" fmla="*/ 9964 w 19998"/>
                <a:gd name="connsiteY381" fmla="*/ 1972 h 19998"/>
                <a:gd name="connsiteX382" fmla="*/ 9943 w 19998"/>
                <a:gd name="connsiteY382" fmla="*/ 1993 h 19998"/>
                <a:gd name="connsiteX383" fmla="*/ 9843 w 19998"/>
                <a:gd name="connsiteY383" fmla="*/ 1645 h 19998"/>
                <a:gd name="connsiteX384" fmla="*/ 9902 w 19998"/>
                <a:gd name="connsiteY384" fmla="*/ 1645 h 19998"/>
                <a:gd name="connsiteX385" fmla="*/ 9902 w 19998"/>
                <a:gd name="connsiteY385" fmla="*/ 1628 h 19998"/>
                <a:gd name="connsiteX386" fmla="*/ 9902 w 19998"/>
                <a:gd name="connsiteY386" fmla="*/ 1607 h 19998"/>
                <a:gd name="connsiteX387" fmla="*/ 9843 w 19998"/>
                <a:gd name="connsiteY387" fmla="*/ 1542 h 19998"/>
                <a:gd name="connsiteX388" fmla="*/ 9886 w 19998"/>
                <a:gd name="connsiteY388" fmla="*/ 1260 h 19998"/>
                <a:gd name="connsiteX389" fmla="*/ 9926 w 19998"/>
                <a:gd name="connsiteY389" fmla="*/ 1243 h 19998"/>
                <a:gd name="connsiteX390" fmla="*/ 9886 w 19998"/>
                <a:gd name="connsiteY390" fmla="*/ 815 h 19998"/>
                <a:gd name="connsiteX391" fmla="*/ 9902 w 19998"/>
                <a:gd name="connsiteY391" fmla="*/ 815 h 19998"/>
                <a:gd name="connsiteX392" fmla="*/ 9886 w 19998"/>
                <a:gd name="connsiteY392" fmla="*/ 484 h 19998"/>
                <a:gd name="connsiteX393" fmla="*/ 10645 w 19998"/>
                <a:gd name="connsiteY393" fmla="*/ 186 h 19998"/>
                <a:gd name="connsiteX394" fmla="*/ 11307 w 19998"/>
                <a:gd name="connsiteY394" fmla="*/ 0 h 19998"/>
                <a:gd name="connsiteX395" fmla="*/ 11431 w 19998"/>
                <a:gd name="connsiteY395" fmla="*/ 324 h 19998"/>
                <a:gd name="connsiteX396" fmla="*/ 11431 w 19998"/>
                <a:gd name="connsiteY396" fmla="*/ 630 h 19998"/>
                <a:gd name="connsiteX397" fmla="*/ 11577 w 19998"/>
                <a:gd name="connsiteY397" fmla="*/ 630 h 19998"/>
                <a:gd name="connsiteX398" fmla="*/ 11700 w 19998"/>
                <a:gd name="connsiteY398" fmla="*/ 832 h 19998"/>
                <a:gd name="connsiteX399" fmla="*/ 11822 w 19998"/>
                <a:gd name="connsiteY399" fmla="*/ 895 h 19998"/>
                <a:gd name="connsiteX400" fmla="*/ 12158 w 19998"/>
                <a:gd name="connsiteY400" fmla="*/ 670 h 19998"/>
                <a:gd name="connsiteX401" fmla="*/ 12279 w 19998"/>
                <a:gd name="connsiteY401" fmla="*/ 792 h 19998"/>
                <a:gd name="connsiteX402" fmla="*/ 12255 w 19998"/>
                <a:gd name="connsiteY402" fmla="*/ 815 h 19998"/>
                <a:gd name="connsiteX403" fmla="*/ 12360 w 19998"/>
                <a:gd name="connsiteY403" fmla="*/ 895 h 19998"/>
                <a:gd name="connsiteX404" fmla="*/ 12360 w 19998"/>
                <a:gd name="connsiteY404" fmla="*/ 912 h 19998"/>
                <a:gd name="connsiteX405" fmla="*/ 12339 w 19998"/>
                <a:gd name="connsiteY405" fmla="*/ 935 h 19998"/>
                <a:gd name="connsiteX406" fmla="*/ 12548 w 19998"/>
                <a:gd name="connsiteY406" fmla="*/ 1342 h 19998"/>
                <a:gd name="connsiteX407" fmla="*/ 12753 w 19998"/>
                <a:gd name="connsiteY407" fmla="*/ 1260 h 19998"/>
                <a:gd name="connsiteX408" fmla="*/ 12729 w 19998"/>
                <a:gd name="connsiteY408" fmla="*/ 1363 h 19998"/>
                <a:gd name="connsiteX409" fmla="*/ 13039 w 19998"/>
                <a:gd name="connsiteY409" fmla="*/ 1769 h 19998"/>
                <a:gd name="connsiteX410" fmla="*/ 13039 w 19998"/>
                <a:gd name="connsiteY410" fmla="*/ 1751 h 19998"/>
                <a:gd name="connsiteX411" fmla="*/ 13065 w 19998"/>
                <a:gd name="connsiteY411" fmla="*/ 1751 h 19998"/>
                <a:gd name="connsiteX412" fmla="*/ 13082 w 19998"/>
                <a:gd name="connsiteY412" fmla="*/ 1671 h 19998"/>
                <a:gd name="connsiteX413" fmla="*/ 13186 w 19998"/>
                <a:gd name="connsiteY413" fmla="*/ 1645 h 19998"/>
                <a:gd name="connsiteX414" fmla="*/ 13203 w 19998"/>
                <a:gd name="connsiteY414" fmla="*/ 1671 h 19998"/>
                <a:gd name="connsiteX415" fmla="*/ 13203 w 19998"/>
                <a:gd name="connsiteY415" fmla="*/ 1645 h 19998"/>
                <a:gd name="connsiteX416" fmla="*/ 13267 w 19998"/>
                <a:gd name="connsiteY416" fmla="*/ 1645 h 19998"/>
                <a:gd name="connsiteX417" fmla="*/ 13267 w 19998"/>
                <a:gd name="connsiteY417" fmla="*/ 1671 h 19998"/>
                <a:gd name="connsiteX418" fmla="*/ 13308 w 19998"/>
                <a:gd name="connsiteY418" fmla="*/ 1687 h 19998"/>
                <a:gd name="connsiteX419" fmla="*/ 13308 w 19998"/>
                <a:gd name="connsiteY419" fmla="*/ 1711 h 19998"/>
                <a:gd name="connsiteX420" fmla="*/ 13515 w 19998"/>
                <a:gd name="connsiteY420" fmla="*/ 1628 h 19998"/>
                <a:gd name="connsiteX421" fmla="*/ 13598 w 19998"/>
                <a:gd name="connsiteY421" fmla="*/ 1751 h 19998"/>
                <a:gd name="connsiteX422" fmla="*/ 13660 w 19998"/>
                <a:gd name="connsiteY422" fmla="*/ 1769 h 19998"/>
                <a:gd name="connsiteX423" fmla="*/ 13660 w 19998"/>
                <a:gd name="connsiteY423" fmla="*/ 1833 h 19998"/>
                <a:gd name="connsiteX424" fmla="*/ 13677 w 19998"/>
                <a:gd name="connsiteY424" fmla="*/ 1833 h 19998"/>
                <a:gd name="connsiteX425" fmla="*/ 13677 w 19998"/>
                <a:gd name="connsiteY425" fmla="*/ 1849 h 19998"/>
                <a:gd name="connsiteX426" fmla="*/ 13725 w 19998"/>
                <a:gd name="connsiteY426" fmla="*/ 1849 h 19998"/>
                <a:gd name="connsiteX427" fmla="*/ 13703 w 19998"/>
                <a:gd name="connsiteY427" fmla="*/ 1833 h 19998"/>
                <a:gd name="connsiteX428" fmla="*/ 13725 w 19998"/>
                <a:gd name="connsiteY428" fmla="*/ 1791 h 19998"/>
                <a:gd name="connsiteX429" fmla="*/ 13808 w 19998"/>
                <a:gd name="connsiteY429" fmla="*/ 1873 h 19998"/>
                <a:gd name="connsiteX430" fmla="*/ 13725 w 19998"/>
                <a:gd name="connsiteY430" fmla="*/ 2155 h 19998"/>
                <a:gd name="connsiteX431" fmla="*/ 13725 w 19998"/>
                <a:gd name="connsiteY431" fmla="*/ 2138 h 19998"/>
                <a:gd name="connsiteX432" fmla="*/ 13784 w 19998"/>
                <a:gd name="connsiteY432" fmla="*/ 2155 h 19998"/>
                <a:gd name="connsiteX433" fmla="*/ 13825 w 19998"/>
                <a:gd name="connsiteY433" fmla="*/ 2301 h 19998"/>
                <a:gd name="connsiteX434" fmla="*/ 13703 w 19998"/>
                <a:gd name="connsiteY434" fmla="*/ 2420 h 19998"/>
                <a:gd name="connsiteX435" fmla="*/ 13741 w 19998"/>
                <a:gd name="connsiteY435" fmla="*/ 2463 h 19998"/>
                <a:gd name="connsiteX436" fmla="*/ 13703 w 19998"/>
                <a:gd name="connsiteY436" fmla="*/ 2503 h 19998"/>
                <a:gd name="connsiteX437" fmla="*/ 13784 w 19998"/>
                <a:gd name="connsiteY437" fmla="*/ 2519 h 19998"/>
                <a:gd name="connsiteX438" fmla="*/ 13784 w 19998"/>
                <a:gd name="connsiteY438" fmla="*/ 2540 h 19998"/>
                <a:gd name="connsiteX439" fmla="*/ 13849 w 19998"/>
                <a:gd name="connsiteY439" fmla="*/ 2540 h 19998"/>
                <a:gd name="connsiteX440" fmla="*/ 14280 w 19998"/>
                <a:gd name="connsiteY440" fmla="*/ 2540 h 19998"/>
                <a:gd name="connsiteX441" fmla="*/ 14527 w 19998"/>
                <a:gd name="connsiteY441" fmla="*/ 2437 h 19998"/>
                <a:gd name="connsiteX442" fmla="*/ 14527 w 19998"/>
                <a:gd name="connsiteY442" fmla="*/ 2218 h 19998"/>
                <a:gd name="connsiteX443" fmla="*/ 14715 w 19998"/>
                <a:gd name="connsiteY443" fmla="*/ 2051 h 19998"/>
                <a:gd name="connsiteX444" fmla="*/ 14815 w 19998"/>
                <a:gd name="connsiteY444" fmla="*/ 2115 h 19998"/>
                <a:gd name="connsiteX445" fmla="*/ 14775 w 19998"/>
                <a:gd name="connsiteY445" fmla="*/ 2138 h 19998"/>
                <a:gd name="connsiteX446" fmla="*/ 14796 w 19998"/>
                <a:gd name="connsiteY446" fmla="*/ 2218 h 19998"/>
                <a:gd name="connsiteX447" fmla="*/ 14756 w 19998"/>
                <a:gd name="connsiteY447" fmla="*/ 2195 h 19998"/>
                <a:gd name="connsiteX448" fmla="*/ 14732 w 19998"/>
                <a:gd name="connsiteY448" fmla="*/ 2218 h 19998"/>
                <a:gd name="connsiteX449" fmla="*/ 14756 w 19998"/>
                <a:gd name="connsiteY449" fmla="*/ 2237 h 19998"/>
                <a:gd name="connsiteX450" fmla="*/ 14732 w 19998"/>
                <a:gd name="connsiteY450" fmla="*/ 2275 h 19998"/>
                <a:gd name="connsiteX451" fmla="*/ 14756 w 19998"/>
                <a:gd name="connsiteY451" fmla="*/ 2341 h 19998"/>
                <a:gd name="connsiteX452" fmla="*/ 14675 w 19998"/>
                <a:gd name="connsiteY452" fmla="*/ 2519 h 19998"/>
                <a:gd name="connsiteX453" fmla="*/ 14815 w 19998"/>
                <a:gd name="connsiteY453" fmla="*/ 2622 h 19998"/>
                <a:gd name="connsiteX454" fmla="*/ 14796 w 19998"/>
                <a:gd name="connsiteY454" fmla="*/ 2904 h 19998"/>
                <a:gd name="connsiteX455" fmla="*/ 14918 w 19998"/>
                <a:gd name="connsiteY455" fmla="*/ 2904 h 19998"/>
                <a:gd name="connsiteX456" fmla="*/ 14918 w 19998"/>
                <a:gd name="connsiteY456" fmla="*/ 2867 h 19998"/>
                <a:gd name="connsiteX457" fmla="*/ 15001 w 19998"/>
                <a:gd name="connsiteY457" fmla="*/ 2888 h 19998"/>
                <a:gd name="connsiteX458" fmla="*/ 15230 w 19998"/>
                <a:gd name="connsiteY458" fmla="*/ 3074 h 19998"/>
                <a:gd name="connsiteX459" fmla="*/ 15249 w 19998"/>
                <a:gd name="connsiteY459" fmla="*/ 3050 h 19998"/>
                <a:gd name="connsiteX460" fmla="*/ 15249 w 19998"/>
                <a:gd name="connsiteY460" fmla="*/ 3114 h 19998"/>
                <a:gd name="connsiteX461" fmla="*/ 15330 w 19998"/>
                <a:gd name="connsiteY461" fmla="*/ 3114 h 19998"/>
                <a:gd name="connsiteX462" fmla="*/ 15418 w 19998"/>
                <a:gd name="connsiteY462" fmla="*/ 3114 h 19998"/>
                <a:gd name="connsiteX463" fmla="*/ 15499 w 19998"/>
                <a:gd name="connsiteY463" fmla="*/ 3196 h 19998"/>
                <a:gd name="connsiteX464" fmla="*/ 15475 w 19998"/>
                <a:gd name="connsiteY464" fmla="*/ 3252 h 19998"/>
                <a:gd name="connsiteX465" fmla="*/ 15499 w 19998"/>
                <a:gd name="connsiteY465" fmla="*/ 3295 h 19998"/>
                <a:gd name="connsiteX466" fmla="*/ 15499 w 19998"/>
                <a:gd name="connsiteY466" fmla="*/ 3276 h 19998"/>
                <a:gd name="connsiteX467" fmla="*/ 15599 w 19998"/>
                <a:gd name="connsiteY467" fmla="*/ 3276 h 19998"/>
                <a:gd name="connsiteX468" fmla="*/ 15704 w 19998"/>
                <a:gd name="connsiteY468" fmla="*/ 3374 h 19998"/>
                <a:gd name="connsiteX469" fmla="*/ 15682 w 19998"/>
                <a:gd name="connsiteY469" fmla="*/ 3414 h 19998"/>
                <a:gd name="connsiteX470" fmla="*/ 15723 w 19998"/>
                <a:gd name="connsiteY470" fmla="*/ 3478 h 19998"/>
                <a:gd name="connsiteX471" fmla="*/ 15704 w 19998"/>
                <a:gd name="connsiteY471" fmla="*/ 3497 h 19998"/>
                <a:gd name="connsiteX472" fmla="*/ 15747 w 19998"/>
                <a:gd name="connsiteY472" fmla="*/ 3534 h 19998"/>
                <a:gd name="connsiteX473" fmla="*/ 15747 w 19998"/>
                <a:gd name="connsiteY473" fmla="*/ 3518 h 19998"/>
                <a:gd name="connsiteX474" fmla="*/ 15935 w 19998"/>
                <a:gd name="connsiteY474" fmla="*/ 3478 h 19998"/>
                <a:gd name="connsiteX475" fmla="*/ 15935 w 19998"/>
                <a:gd name="connsiteY475" fmla="*/ 3518 h 19998"/>
                <a:gd name="connsiteX476" fmla="*/ 15951 w 19998"/>
                <a:gd name="connsiteY476" fmla="*/ 3518 h 19998"/>
                <a:gd name="connsiteX477" fmla="*/ 15992 w 19998"/>
                <a:gd name="connsiteY477" fmla="*/ 3414 h 19998"/>
                <a:gd name="connsiteX478" fmla="*/ 16156 w 19998"/>
                <a:gd name="connsiteY478" fmla="*/ 3414 h 19998"/>
                <a:gd name="connsiteX479" fmla="*/ 16156 w 19998"/>
                <a:gd name="connsiteY479" fmla="*/ 3374 h 19998"/>
                <a:gd name="connsiteX480" fmla="*/ 16302 w 19998"/>
                <a:gd name="connsiteY480" fmla="*/ 3436 h 19998"/>
                <a:gd name="connsiteX481" fmla="*/ 16285 w 19998"/>
                <a:gd name="connsiteY481" fmla="*/ 3454 h 19998"/>
                <a:gd name="connsiteX482" fmla="*/ 16366 w 19998"/>
                <a:gd name="connsiteY482" fmla="*/ 3518 h 19998"/>
                <a:gd name="connsiteX483" fmla="*/ 16490 w 19998"/>
                <a:gd name="connsiteY483" fmla="*/ 3518 h 19998"/>
                <a:gd name="connsiteX484" fmla="*/ 16506 w 19998"/>
                <a:gd name="connsiteY484" fmla="*/ 3600 h 19998"/>
                <a:gd name="connsiteX485" fmla="*/ 16590 w 19998"/>
                <a:gd name="connsiteY485" fmla="*/ 3624 h 19998"/>
                <a:gd name="connsiteX486" fmla="*/ 16611 w 19998"/>
                <a:gd name="connsiteY486" fmla="*/ 3581 h 19998"/>
                <a:gd name="connsiteX487" fmla="*/ 16694 w 19998"/>
                <a:gd name="connsiteY487" fmla="*/ 3600 h 19998"/>
                <a:gd name="connsiteX488" fmla="*/ 16694 w 19998"/>
                <a:gd name="connsiteY488" fmla="*/ 3560 h 19998"/>
                <a:gd name="connsiteX489" fmla="*/ 16716 w 19998"/>
                <a:gd name="connsiteY489" fmla="*/ 3560 h 19998"/>
                <a:gd name="connsiteX490" fmla="*/ 16716 w 19998"/>
                <a:gd name="connsiteY490" fmla="*/ 3518 h 19998"/>
                <a:gd name="connsiteX491" fmla="*/ 16759 w 19998"/>
                <a:gd name="connsiteY491" fmla="*/ 3497 h 19998"/>
                <a:gd name="connsiteX492" fmla="*/ 16759 w 19998"/>
                <a:gd name="connsiteY492" fmla="*/ 3478 h 19998"/>
                <a:gd name="connsiteX493" fmla="*/ 16940 w 19998"/>
                <a:gd name="connsiteY493" fmla="*/ 3478 h 19998"/>
                <a:gd name="connsiteX494" fmla="*/ 17085 w 19998"/>
                <a:gd name="connsiteY494" fmla="*/ 3560 h 19998"/>
                <a:gd name="connsiteX495" fmla="*/ 17085 w 19998"/>
                <a:gd name="connsiteY495" fmla="*/ 3534 h 19998"/>
                <a:gd name="connsiteX496" fmla="*/ 17192 w 19998"/>
                <a:gd name="connsiteY496" fmla="*/ 3518 h 19998"/>
                <a:gd name="connsiteX497" fmla="*/ 17192 w 19998"/>
                <a:gd name="connsiteY497" fmla="*/ 3534 h 19998"/>
                <a:gd name="connsiteX498" fmla="*/ 17373 w 19998"/>
                <a:gd name="connsiteY498" fmla="*/ 3640 h 19998"/>
                <a:gd name="connsiteX499" fmla="*/ 17354 w 19998"/>
                <a:gd name="connsiteY499" fmla="*/ 3663 h 19998"/>
                <a:gd name="connsiteX500" fmla="*/ 17437 w 19998"/>
                <a:gd name="connsiteY500" fmla="*/ 3783 h 19998"/>
                <a:gd name="connsiteX501" fmla="*/ 17397 w 19998"/>
                <a:gd name="connsiteY501" fmla="*/ 3783 h 19998"/>
                <a:gd name="connsiteX502" fmla="*/ 17414 w 19998"/>
                <a:gd name="connsiteY502" fmla="*/ 3826 h 19998"/>
                <a:gd name="connsiteX503" fmla="*/ 17437 w 19998"/>
                <a:gd name="connsiteY503" fmla="*/ 3826 h 19998"/>
                <a:gd name="connsiteX504" fmla="*/ 17602 w 19998"/>
                <a:gd name="connsiteY504" fmla="*/ 4028 h 19998"/>
                <a:gd name="connsiteX505" fmla="*/ 17623 w 19998"/>
                <a:gd name="connsiteY505" fmla="*/ 4091 h 19998"/>
                <a:gd name="connsiteX506" fmla="*/ 17642 w 19998"/>
                <a:gd name="connsiteY506" fmla="*/ 4091 h 19998"/>
                <a:gd name="connsiteX507" fmla="*/ 17683 w 19998"/>
                <a:gd name="connsiteY507" fmla="*/ 4211 h 19998"/>
                <a:gd name="connsiteX508" fmla="*/ 17849 w 19998"/>
                <a:gd name="connsiteY508" fmla="*/ 4211 h 19998"/>
                <a:gd name="connsiteX509" fmla="*/ 17849 w 19998"/>
                <a:gd name="connsiteY509" fmla="*/ 4171 h 19998"/>
                <a:gd name="connsiteX510" fmla="*/ 17871 w 19998"/>
                <a:gd name="connsiteY510" fmla="*/ 4171 h 19998"/>
                <a:gd name="connsiteX511" fmla="*/ 17830 w 19998"/>
                <a:gd name="connsiteY511" fmla="*/ 4091 h 19998"/>
                <a:gd name="connsiteX512" fmla="*/ 17871 w 19998"/>
                <a:gd name="connsiteY512" fmla="*/ 4065 h 19998"/>
                <a:gd name="connsiteX513" fmla="*/ 17935 w 19998"/>
                <a:gd name="connsiteY513" fmla="*/ 4091 h 19998"/>
                <a:gd name="connsiteX514" fmla="*/ 17976 w 19998"/>
                <a:gd name="connsiteY514" fmla="*/ 4065 h 19998"/>
                <a:gd name="connsiteX515" fmla="*/ 18019 w 19998"/>
                <a:gd name="connsiteY515" fmla="*/ 4091 h 19998"/>
                <a:gd name="connsiteX516" fmla="*/ 18140 w 19998"/>
                <a:gd name="connsiteY516" fmla="*/ 4131 h 19998"/>
                <a:gd name="connsiteX517" fmla="*/ 18183 w 19998"/>
                <a:gd name="connsiteY517" fmla="*/ 4293 h 19998"/>
                <a:gd name="connsiteX518" fmla="*/ 18200 w 19998"/>
                <a:gd name="connsiteY518" fmla="*/ 4293 h 19998"/>
                <a:gd name="connsiteX519" fmla="*/ 18223 w 19998"/>
                <a:gd name="connsiteY519" fmla="*/ 4211 h 19998"/>
                <a:gd name="connsiteX520" fmla="*/ 18240 w 19998"/>
                <a:gd name="connsiteY520" fmla="*/ 4211 h 19998"/>
                <a:gd name="connsiteX521" fmla="*/ 18240 w 19998"/>
                <a:gd name="connsiteY521" fmla="*/ 4230 h 19998"/>
                <a:gd name="connsiteX522" fmla="*/ 18281 w 19998"/>
                <a:gd name="connsiteY522" fmla="*/ 4230 h 19998"/>
                <a:gd name="connsiteX523" fmla="*/ 18328 w 19998"/>
                <a:gd name="connsiteY523" fmla="*/ 4270 h 19998"/>
                <a:gd name="connsiteX524" fmla="*/ 18369 w 19998"/>
                <a:gd name="connsiteY524" fmla="*/ 4253 h 19998"/>
                <a:gd name="connsiteX525" fmla="*/ 18388 w 19998"/>
                <a:gd name="connsiteY525" fmla="*/ 4270 h 19998"/>
                <a:gd name="connsiteX526" fmla="*/ 18531 w 19998"/>
                <a:gd name="connsiteY526" fmla="*/ 4253 h 19998"/>
                <a:gd name="connsiteX527" fmla="*/ 18531 w 19998"/>
                <a:gd name="connsiteY527" fmla="*/ 4270 h 19998"/>
                <a:gd name="connsiteX528" fmla="*/ 18631 w 19998"/>
                <a:gd name="connsiteY528" fmla="*/ 4211 h 19998"/>
                <a:gd name="connsiteX529" fmla="*/ 18631 w 19998"/>
                <a:gd name="connsiteY529" fmla="*/ 4131 h 19998"/>
                <a:gd name="connsiteX530" fmla="*/ 18762 w 19998"/>
                <a:gd name="connsiteY530" fmla="*/ 4108 h 19998"/>
                <a:gd name="connsiteX531" fmla="*/ 18778 w 19998"/>
                <a:gd name="connsiteY531" fmla="*/ 4148 h 19998"/>
                <a:gd name="connsiteX532" fmla="*/ 18821 w 19998"/>
                <a:gd name="connsiteY532" fmla="*/ 4131 h 19998"/>
                <a:gd name="connsiteX533" fmla="*/ 18943 w 19998"/>
                <a:gd name="connsiteY533" fmla="*/ 4333 h 19998"/>
                <a:gd name="connsiteX534" fmla="*/ 19047 w 19998"/>
                <a:gd name="connsiteY534" fmla="*/ 4333 h 19998"/>
                <a:gd name="connsiteX535" fmla="*/ 19064 w 19998"/>
                <a:gd name="connsiteY535" fmla="*/ 4392 h 19998"/>
                <a:gd name="connsiteX536" fmla="*/ 19152 w 19998"/>
                <a:gd name="connsiteY536" fmla="*/ 4392 h 19998"/>
                <a:gd name="connsiteX537" fmla="*/ 19152 w 19998"/>
                <a:gd name="connsiteY537" fmla="*/ 4373 h 19998"/>
                <a:gd name="connsiteX538" fmla="*/ 19212 w 19998"/>
                <a:gd name="connsiteY538" fmla="*/ 4373 h 19998"/>
                <a:gd name="connsiteX539" fmla="*/ 19212 w 19998"/>
                <a:gd name="connsiteY539" fmla="*/ 4392 h 19998"/>
                <a:gd name="connsiteX540" fmla="*/ 19317 w 19998"/>
                <a:gd name="connsiteY540" fmla="*/ 4333 h 19998"/>
                <a:gd name="connsiteX541" fmla="*/ 19417 w 19998"/>
                <a:gd name="connsiteY541" fmla="*/ 4392 h 19998"/>
                <a:gd name="connsiteX542" fmla="*/ 19443 w 19998"/>
                <a:gd name="connsiteY542" fmla="*/ 4373 h 19998"/>
                <a:gd name="connsiteX543" fmla="*/ 19500 w 19998"/>
                <a:gd name="connsiteY543" fmla="*/ 4373 h 19998"/>
                <a:gd name="connsiteX544" fmla="*/ 19521 w 19998"/>
                <a:gd name="connsiteY544" fmla="*/ 4352 h 19998"/>
                <a:gd name="connsiteX545" fmla="*/ 19998 w 19998"/>
                <a:gd name="connsiteY545" fmla="*/ 4512 h 19998"/>
                <a:gd name="connsiteX546" fmla="*/ 19750 w 19998"/>
                <a:gd name="connsiteY546" fmla="*/ 4939 h 19998"/>
                <a:gd name="connsiteX547" fmla="*/ 19712 w 19998"/>
                <a:gd name="connsiteY547" fmla="*/ 4939 h 19998"/>
                <a:gd name="connsiteX548" fmla="*/ 19686 w 19998"/>
                <a:gd name="connsiteY548" fmla="*/ 5003 h 19998"/>
                <a:gd name="connsiteX549" fmla="*/ 19645 w 19998"/>
                <a:gd name="connsiteY549" fmla="*/ 5003 h 19998"/>
                <a:gd name="connsiteX550" fmla="*/ 19131 w 19998"/>
                <a:gd name="connsiteY550" fmla="*/ 6512 h 19998"/>
                <a:gd name="connsiteX551" fmla="*/ 19236 w 19998"/>
                <a:gd name="connsiteY551" fmla="*/ 7750 h 19998"/>
                <a:gd name="connsiteX552" fmla="*/ 19212 w 19998"/>
                <a:gd name="connsiteY552" fmla="*/ 7750 h 19998"/>
                <a:gd name="connsiteX553" fmla="*/ 19090 w 19998"/>
                <a:gd name="connsiteY553" fmla="*/ 7870 h 19998"/>
                <a:gd name="connsiteX554" fmla="*/ 19152 w 19998"/>
                <a:gd name="connsiteY554" fmla="*/ 7853 h 19998"/>
                <a:gd name="connsiteX555" fmla="*/ 19064 w 19998"/>
                <a:gd name="connsiteY555" fmla="*/ 7973 h 19998"/>
                <a:gd name="connsiteX556" fmla="*/ 18983 w 19998"/>
                <a:gd name="connsiteY556" fmla="*/ 7973 h 19998"/>
                <a:gd name="connsiteX557" fmla="*/ 18714 w 19998"/>
                <a:gd name="connsiteY557" fmla="*/ 8135 h 19998"/>
                <a:gd name="connsiteX558" fmla="*/ 18695 w 19998"/>
                <a:gd name="connsiteY558" fmla="*/ 8093 h 19998"/>
                <a:gd name="connsiteX559" fmla="*/ 18614 w 19998"/>
                <a:gd name="connsiteY559" fmla="*/ 7997 h 19998"/>
                <a:gd name="connsiteX560" fmla="*/ 18304 w 19998"/>
                <a:gd name="connsiteY560" fmla="*/ 7997 h 1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</a:cxnLst>
              <a:rect l="l" t="t" r="r" b="b"/>
              <a:pathLst>
                <a:path w="19998" h="19998">
                  <a:moveTo>
                    <a:pt x="18304" y="7997"/>
                  </a:moveTo>
                  <a:cubicBezTo>
                    <a:pt x="18242" y="8059"/>
                    <a:pt x="18140" y="8272"/>
                    <a:pt x="18157" y="8319"/>
                  </a:cubicBezTo>
                  <a:lnTo>
                    <a:pt x="18409" y="8281"/>
                  </a:lnTo>
                  <a:cubicBezTo>
                    <a:pt x="18426" y="8304"/>
                    <a:pt x="18309" y="8379"/>
                    <a:pt x="18261" y="8457"/>
                  </a:cubicBezTo>
                  <a:lnTo>
                    <a:pt x="17954" y="8948"/>
                  </a:lnTo>
                  <a:cubicBezTo>
                    <a:pt x="17864" y="9026"/>
                    <a:pt x="17664" y="9186"/>
                    <a:pt x="17602" y="9233"/>
                  </a:cubicBezTo>
                  <a:lnTo>
                    <a:pt x="17502" y="9336"/>
                  </a:lnTo>
                  <a:cubicBezTo>
                    <a:pt x="17516" y="9439"/>
                    <a:pt x="17531" y="9541"/>
                    <a:pt x="17545" y="9644"/>
                  </a:cubicBezTo>
                  <a:lnTo>
                    <a:pt x="17561" y="9644"/>
                  </a:lnTo>
                  <a:lnTo>
                    <a:pt x="17023" y="10152"/>
                  </a:lnTo>
                  <a:cubicBezTo>
                    <a:pt x="16954" y="10314"/>
                    <a:pt x="17179" y="10477"/>
                    <a:pt x="17149" y="10619"/>
                  </a:cubicBezTo>
                  <a:cubicBezTo>
                    <a:pt x="17129" y="10697"/>
                    <a:pt x="16887" y="10929"/>
                    <a:pt x="16842" y="11007"/>
                  </a:cubicBezTo>
                  <a:cubicBezTo>
                    <a:pt x="16811" y="11099"/>
                    <a:pt x="16892" y="11200"/>
                    <a:pt x="16964" y="11169"/>
                  </a:cubicBezTo>
                  <a:cubicBezTo>
                    <a:pt x="17036" y="11104"/>
                    <a:pt x="17201" y="10913"/>
                    <a:pt x="17276" y="10821"/>
                  </a:cubicBezTo>
                  <a:lnTo>
                    <a:pt x="17414" y="10619"/>
                  </a:lnTo>
                  <a:lnTo>
                    <a:pt x="18157" y="10539"/>
                  </a:lnTo>
                  <a:lnTo>
                    <a:pt x="18157" y="10556"/>
                  </a:lnTo>
                  <a:cubicBezTo>
                    <a:pt x="18171" y="10592"/>
                    <a:pt x="18223" y="10727"/>
                    <a:pt x="18240" y="10758"/>
                  </a:cubicBezTo>
                  <a:cubicBezTo>
                    <a:pt x="18244" y="10850"/>
                    <a:pt x="18166" y="11045"/>
                    <a:pt x="18183" y="11106"/>
                  </a:cubicBezTo>
                  <a:lnTo>
                    <a:pt x="18345" y="11127"/>
                  </a:lnTo>
                  <a:cubicBezTo>
                    <a:pt x="18410" y="11185"/>
                    <a:pt x="18528" y="11377"/>
                    <a:pt x="18573" y="11451"/>
                  </a:cubicBezTo>
                  <a:cubicBezTo>
                    <a:pt x="18587" y="11491"/>
                    <a:pt x="18600" y="11531"/>
                    <a:pt x="18614" y="11571"/>
                  </a:cubicBezTo>
                  <a:lnTo>
                    <a:pt x="18240" y="11839"/>
                  </a:lnTo>
                  <a:cubicBezTo>
                    <a:pt x="18243" y="11903"/>
                    <a:pt x="18323" y="12026"/>
                    <a:pt x="18388" y="12144"/>
                  </a:cubicBezTo>
                  <a:lnTo>
                    <a:pt x="18631" y="12548"/>
                  </a:lnTo>
                  <a:lnTo>
                    <a:pt x="18673" y="12548"/>
                  </a:lnTo>
                  <a:cubicBezTo>
                    <a:pt x="18680" y="12557"/>
                    <a:pt x="18688" y="12565"/>
                    <a:pt x="18695" y="12574"/>
                  </a:cubicBezTo>
                  <a:cubicBezTo>
                    <a:pt x="18733" y="12605"/>
                    <a:pt x="18875" y="12676"/>
                    <a:pt x="18900" y="12734"/>
                  </a:cubicBezTo>
                  <a:lnTo>
                    <a:pt x="18843" y="12920"/>
                  </a:lnTo>
                  <a:lnTo>
                    <a:pt x="18804" y="12920"/>
                  </a:lnTo>
                  <a:cubicBezTo>
                    <a:pt x="18810" y="12979"/>
                    <a:pt x="18815" y="13039"/>
                    <a:pt x="18821" y="13098"/>
                  </a:cubicBezTo>
                  <a:lnTo>
                    <a:pt x="18804" y="13098"/>
                  </a:lnTo>
                  <a:cubicBezTo>
                    <a:pt x="18790" y="13125"/>
                    <a:pt x="18776" y="13151"/>
                    <a:pt x="18762" y="13178"/>
                  </a:cubicBezTo>
                  <a:cubicBezTo>
                    <a:pt x="18723" y="13199"/>
                    <a:pt x="18622" y="13201"/>
                    <a:pt x="18573" y="13221"/>
                  </a:cubicBezTo>
                  <a:cubicBezTo>
                    <a:pt x="18538" y="13247"/>
                    <a:pt x="18504" y="13274"/>
                    <a:pt x="18469" y="13300"/>
                  </a:cubicBezTo>
                  <a:lnTo>
                    <a:pt x="18469" y="13364"/>
                  </a:lnTo>
                  <a:lnTo>
                    <a:pt x="18119" y="13387"/>
                  </a:lnTo>
                  <a:lnTo>
                    <a:pt x="18035" y="13444"/>
                  </a:lnTo>
                  <a:cubicBezTo>
                    <a:pt x="18055" y="13491"/>
                    <a:pt x="18202" y="13591"/>
                    <a:pt x="18240" y="13669"/>
                  </a:cubicBezTo>
                  <a:cubicBezTo>
                    <a:pt x="18264" y="13714"/>
                    <a:pt x="18209" y="13853"/>
                    <a:pt x="18261" y="13914"/>
                  </a:cubicBezTo>
                  <a:lnTo>
                    <a:pt x="18552" y="14034"/>
                  </a:lnTo>
                  <a:cubicBezTo>
                    <a:pt x="18628" y="14061"/>
                    <a:pt x="18690" y="14054"/>
                    <a:pt x="18714" y="14074"/>
                  </a:cubicBezTo>
                  <a:cubicBezTo>
                    <a:pt x="18763" y="14136"/>
                    <a:pt x="18852" y="14345"/>
                    <a:pt x="18843" y="14403"/>
                  </a:cubicBezTo>
                  <a:lnTo>
                    <a:pt x="18657" y="14421"/>
                  </a:lnTo>
                  <a:cubicBezTo>
                    <a:pt x="18599" y="14489"/>
                    <a:pt x="18492" y="14713"/>
                    <a:pt x="18492" y="14809"/>
                  </a:cubicBezTo>
                  <a:lnTo>
                    <a:pt x="18657" y="14995"/>
                  </a:lnTo>
                  <a:cubicBezTo>
                    <a:pt x="18629" y="15000"/>
                    <a:pt x="18601" y="15006"/>
                    <a:pt x="18573" y="15011"/>
                  </a:cubicBezTo>
                  <a:lnTo>
                    <a:pt x="18573" y="15131"/>
                  </a:lnTo>
                  <a:lnTo>
                    <a:pt x="18804" y="15422"/>
                  </a:lnTo>
                  <a:lnTo>
                    <a:pt x="18821" y="15422"/>
                  </a:lnTo>
                  <a:cubicBezTo>
                    <a:pt x="18828" y="15428"/>
                    <a:pt x="18836" y="15433"/>
                    <a:pt x="18843" y="15439"/>
                  </a:cubicBezTo>
                  <a:lnTo>
                    <a:pt x="19090" y="15479"/>
                  </a:lnTo>
                  <a:cubicBezTo>
                    <a:pt x="19111" y="15500"/>
                    <a:pt x="19131" y="15521"/>
                    <a:pt x="19152" y="15542"/>
                  </a:cubicBezTo>
                  <a:lnTo>
                    <a:pt x="19169" y="15542"/>
                  </a:lnTo>
                  <a:lnTo>
                    <a:pt x="19500" y="15641"/>
                  </a:lnTo>
                  <a:lnTo>
                    <a:pt x="19500" y="15624"/>
                  </a:lnTo>
                  <a:lnTo>
                    <a:pt x="19833" y="15519"/>
                  </a:lnTo>
                  <a:lnTo>
                    <a:pt x="19833" y="15479"/>
                  </a:lnTo>
                  <a:lnTo>
                    <a:pt x="19914" y="15479"/>
                  </a:lnTo>
                  <a:cubicBezTo>
                    <a:pt x="19906" y="15527"/>
                    <a:pt x="19898" y="15576"/>
                    <a:pt x="19890" y="15624"/>
                  </a:cubicBezTo>
                  <a:cubicBezTo>
                    <a:pt x="19917" y="15677"/>
                    <a:pt x="19944" y="15731"/>
                    <a:pt x="19971" y="15784"/>
                  </a:cubicBezTo>
                  <a:cubicBezTo>
                    <a:pt x="19944" y="15797"/>
                    <a:pt x="19917" y="15811"/>
                    <a:pt x="19890" y="15824"/>
                  </a:cubicBezTo>
                  <a:lnTo>
                    <a:pt x="19686" y="16358"/>
                  </a:lnTo>
                  <a:cubicBezTo>
                    <a:pt x="19695" y="16370"/>
                    <a:pt x="19703" y="16383"/>
                    <a:pt x="19712" y="16395"/>
                  </a:cubicBezTo>
                  <a:lnTo>
                    <a:pt x="19645" y="16477"/>
                  </a:lnTo>
                  <a:cubicBezTo>
                    <a:pt x="19632" y="16469"/>
                    <a:pt x="19618" y="16462"/>
                    <a:pt x="19605" y="16454"/>
                  </a:cubicBezTo>
                  <a:cubicBezTo>
                    <a:pt x="19556" y="16488"/>
                    <a:pt x="19508" y="16523"/>
                    <a:pt x="19459" y="16557"/>
                  </a:cubicBezTo>
                  <a:lnTo>
                    <a:pt x="19443" y="16557"/>
                  </a:lnTo>
                  <a:lnTo>
                    <a:pt x="19400" y="16600"/>
                  </a:lnTo>
                  <a:cubicBezTo>
                    <a:pt x="19406" y="16613"/>
                    <a:pt x="19411" y="16627"/>
                    <a:pt x="19417" y="16640"/>
                  </a:cubicBezTo>
                  <a:cubicBezTo>
                    <a:pt x="19411" y="16645"/>
                    <a:pt x="19406" y="16651"/>
                    <a:pt x="19400" y="16656"/>
                  </a:cubicBezTo>
                  <a:cubicBezTo>
                    <a:pt x="19392" y="16637"/>
                    <a:pt x="19384" y="16619"/>
                    <a:pt x="19376" y="16600"/>
                  </a:cubicBezTo>
                  <a:lnTo>
                    <a:pt x="19333" y="16640"/>
                  </a:lnTo>
                  <a:cubicBezTo>
                    <a:pt x="19328" y="16633"/>
                    <a:pt x="19322" y="16625"/>
                    <a:pt x="19317" y="16618"/>
                  </a:cubicBezTo>
                  <a:lnTo>
                    <a:pt x="19064" y="16905"/>
                  </a:lnTo>
                  <a:cubicBezTo>
                    <a:pt x="19078" y="16925"/>
                    <a:pt x="19093" y="16944"/>
                    <a:pt x="19107" y="16964"/>
                  </a:cubicBezTo>
                  <a:cubicBezTo>
                    <a:pt x="19093" y="16972"/>
                    <a:pt x="19078" y="16979"/>
                    <a:pt x="19064" y="16987"/>
                  </a:cubicBezTo>
                  <a:cubicBezTo>
                    <a:pt x="19058" y="16965"/>
                    <a:pt x="19053" y="16944"/>
                    <a:pt x="19047" y="16922"/>
                  </a:cubicBezTo>
                  <a:lnTo>
                    <a:pt x="18926" y="17004"/>
                  </a:lnTo>
                  <a:cubicBezTo>
                    <a:pt x="18917" y="16998"/>
                    <a:pt x="18909" y="16993"/>
                    <a:pt x="18900" y="16987"/>
                  </a:cubicBezTo>
                  <a:lnTo>
                    <a:pt x="18762" y="17067"/>
                  </a:lnTo>
                  <a:cubicBezTo>
                    <a:pt x="18776" y="17073"/>
                    <a:pt x="18790" y="17078"/>
                    <a:pt x="18804" y="17084"/>
                  </a:cubicBezTo>
                  <a:cubicBezTo>
                    <a:pt x="18795" y="17106"/>
                    <a:pt x="18787" y="17128"/>
                    <a:pt x="18778" y="17150"/>
                  </a:cubicBezTo>
                  <a:lnTo>
                    <a:pt x="18738" y="17150"/>
                  </a:lnTo>
                  <a:cubicBezTo>
                    <a:pt x="18724" y="17190"/>
                    <a:pt x="18709" y="17229"/>
                    <a:pt x="18695" y="17269"/>
                  </a:cubicBezTo>
                  <a:lnTo>
                    <a:pt x="18657" y="17269"/>
                  </a:lnTo>
                  <a:lnTo>
                    <a:pt x="18631" y="17269"/>
                  </a:lnTo>
                  <a:lnTo>
                    <a:pt x="18631" y="17312"/>
                  </a:lnTo>
                  <a:lnTo>
                    <a:pt x="18452" y="17312"/>
                  </a:lnTo>
                  <a:lnTo>
                    <a:pt x="18200" y="17655"/>
                  </a:lnTo>
                  <a:lnTo>
                    <a:pt x="18200" y="17674"/>
                  </a:lnTo>
                  <a:lnTo>
                    <a:pt x="18345" y="17655"/>
                  </a:lnTo>
                  <a:lnTo>
                    <a:pt x="18345" y="17634"/>
                  </a:lnTo>
                  <a:cubicBezTo>
                    <a:pt x="18359" y="17641"/>
                    <a:pt x="18374" y="17648"/>
                    <a:pt x="18388" y="17655"/>
                  </a:cubicBezTo>
                  <a:cubicBezTo>
                    <a:pt x="18374" y="17696"/>
                    <a:pt x="18359" y="17738"/>
                    <a:pt x="18345" y="17779"/>
                  </a:cubicBezTo>
                  <a:cubicBezTo>
                    <a:pt x="18353" y="17785"/>
                    <a:pt x="18361" y="17790"/>
                    <a:pt x="18369" y="17796"/>
                  </a:cubicBezTo>
                  <a:lnTo>
                    <a:pt x="18369" y="17817"/>
                  </a:lnTo>
                  <a:lnTo>
                    <a:pt x="18304" y="17843"/>
                  </a:lnTo>
                  <a:lnTo>
                    <a:pt x="18304" y="17883"/>
                  </a:lnTo>
                  <a:cubicBezTo>
                    <a:pt x="18290" y="17888"/>
                    <a:pt x="18275" y="17894"/>
                    <a:pt x="18261" y="17899"/>
                  </a:cubicBezTo>
                  <a:cubicBezTo>
                    <a:pt x="18226" y="17886"/>
                    <a:pt x="18192" y="17872"/>
                    <a:pt x="18157" y="17859"/>
                  </a:cubicBezTo>
                  <a:lnTo>
                    <a:pt x="17830" y="18003"/>
                  </a:lnTo>
                  <a:lnTo>
                    <a:pt x="17830" y="18101"/>
                  </a:lnTo>
                  <a:lnTo>
                    <a:pt x="17561" y="18045"/>
                  </a:lnTo>
                  <a:cubicBezTo>
                    <a:pt x="17541" y="18104"/>
                    <a:pt x="17522" y="18164"/>
                    <a:pt x="17502" y="18223"/>
                  </a:cubicBezTo>
                  <a:lnTo>
                    <a:pt x="17518" y="18223"/>
                  </a:lnTo>
                  <a:cubicBezTo>
                    <a:pt x="17505" y="18231"/>
                    <a:pt x="17493" y="18239"/>
                    <a:pt x="17480" y="18247"/>
                  </a:cubicBezTo>
                  <a:lnTo>
                    <a:pt x="17397" y="18247"/>
                  </a:lnTo>
                  <a:lnTo>
                    <a:pt x="17373" y="18223"/>
                  </a:lnTo>
                  <a:cubicBezTo>
                    <a:pt x="17400" y="18218"/>
                    <a:pt x="17427" y="18212"/>
                    <a:pt x="17454" y="18207"/>
                  </a:cubicBezTo>
                  <a:cubicBezTo>
                    <a:pt x="17435" y="18180"/>
                    <a:pt x="17416" y="18152"/>
                    <a:pt x="17397" y="18125"/>
                  </a:cubicBezTo>
                  <a:lnTo>
                    <a:pt x="17249" y="18125"/>
                  </a:lnTo>
                  <a:lnTo>
                    <a:pt x="17249" y="18101"/>
                  </a:lnTo>
                  <a:lnTo>
                    <a:pt x="17111" y="18082"/>
                  </a:lnTo>
                  <a:lnTo>
                    <a:pt x="17111" y="18061"/>
                  </a:lnTo>
                  <a:lnTo>
                    <a:pt x="17023" y="18061"/>
                  </a:lnTo>
                  <a:lnTo>
                    <a:pt x="17023" y="18082"/>
                  </a:lnTo>
                  <a:cubicBezTo>
                    <a:pt x="17038" y="18088"/>
                    <a:pt x="17053" y="18095"/>
                    <a:pt x="17068" y="18101"/>
                  </a:cubicBezTo>
                  <a:lnTo>
                    <a:pt x="17068" y="18144"/>
                  </a:lnTo>
                  <a:cubicBezTo>
                    <a:pt x="17081" y="18155"/>
                    <a:pt x="17149" y="18159"/>
                    <a:pt x="17149" y="18165"/>
                  </a:cubicBezTo>
                  <a:cubicBezTo>
                    <a:pt x="17122" y="18170"/>
                    <a:pt x="17095" y="18176"/>
                    <a:pt x="17068" y="18181"/>
                  </a:cubicBezTo>
                  <a:cubicBezTo>
                    <a:pt x="17053" y="18176"/>
                    <a:pt x="17038" y="18170"/>
                    <a:pt x="17023" y="18165"/>
                  </a:cubicBezTo>
                  <a:lnTo>
                    <a:pt x="16980" y="18223"/>
                  </a:lnTo>
                  <a:lnTo>
                    <a:pt x="16880" y="18181"/>
                  </a:lnTo>
                  <a:cubicBezTo>
                    <a:pt x="16886" y="18148"/>
                    <a:pt x="16893" y="18115"/>
                    <a:pt x="16899" y="18082"/>
                  </a:cubicBezTo>
                  <a:lnTo>
                    <a:pt x="16842" y="18061"/>
                  </a:lnTo>
                  <a:lnTo>
                    <a:pt x="16842" y="18045"/>
                  </a:lnTo>
                  <a:lnTo>
                    <a:pt x="16678" y="17981"/>
                  </a:lnTo>
                  <a:cubicBezTo>
                    <a:pt x="16683" y="17975"/>
                    <a:pt x="16689" y="17969"/>
                    <a:pt x="16694" y="17963"/>
                  </a:cubicBezTo>
                  <a:lnTo>
                    <a:pt x="16694" y="17941"/>
                  </a:lnTo>
                  <a:lnTo>
                    <a:pt x="16654" y="17941"/>
                  </a:lnTo>
                  <a:lnTo>
                    <a:pt x="16573" y="17941"/>
                  </a:lnTo>
                  <a:cubicBezTo>
                    <a:pt x="16564" y="17954"/>
                    <a:pt x="16556" y="17968"/>
                    <a:pt x="16547" y="17981"/>
                  </a:cubicBezTo>
                  <a:lnTo>
                    <a:pt x="16425" y="17883"/>
                  </a:lnTo>
                  <a:lnTo>
                    <a:pt x="16073" y="17899"/>
                  </a:lnTo>
                  <a:lnTo>
                    <a:pt x="16073" y="17883"/>
                  </a:lnTo>
                  <a:cubicBezTo>
                    <a:pt x="16094" y="17840"/>
                    <a:pt x="16116" y="17796"/>
                    <a:pt x="16137" y="17753"/>
                  </a:cubicBezTo>
                  <a:cubicBezTo>
                    <a:pt x="16124" y="17740"/>
                    <a:pt x="16110" y="17727"/>
                    <a:pt x="16097" y="17714"/>
                  </a:cubicBezTo>
                  <a:cubicBezTo>
                    <a:pt x="16070" y="17660"/>
                    <a:pt x="16043" y="17605"/>
                    <a:pt x="16016" y="17551"/>
                  </a:cubicBezTo>
                  <a:lnTo>
                    <a:pt x="15539" y="17594"/>
                  </a:lnTo>
                  <a:cubicBezTo>
                    <a:pt x="15526" y="17567"/>
                    <a:pt x="15512" y="17541"/>
                    <a:pt x="15499" y="17514"/>
                  </a:cubicBezTo>
                  <a:lnTo>
                    <a:pt x="15704" y="17453"/>
                  </a:lnTo>
                  <a:lnTo>
                    <a:pt x="15704" y="17472"/>
                  </a:lnTo>
                  <a:lnTo>
                    <a:pt x="15868" y="17286"/>
                  </a:lnTo>
                  <a:cubicBezTo>
                    <a:pt x="15843" y="17238"/>
                    <a:pt x="15636" y="17190"/>
                    <a:pt x="15556" y="17187"/>
                  </a:cubicBezTo>
                  <a:cubicBezTo>
                    <a:pt x="15498" y="17191"/>
                    <a:pt x="15514" y="17291"/>
                    <a:pt x="15518" y="17312"/>
                  </a:cubicBezTo>
                  <a:lnTo>
                    <a:pt x="15582" y="17312"/>
                  </a:lnTo>
                  <a:cubicBezTo>
                    <a:pt x="15588" y="17365"/>
                    <a:pt x="15593" y="17419"/>
                    <a:pt x="15599" y="17472"/>
                  </a:cubicBezTo>
                  <a:lnTo>
                    <a:pt x="15475" y="17495"/>
                  </a:lnTo>
                  <a:lnTo>
                    <a:pt x="15370" y="17415"/>
                  </a:lnTo>
                  <a:lnTo>
                    <a:pt x="15249" y="17535"/>
                  </a:lnTo>
                  <a:cubicBezTo>
                    <a:pt x="15270" y="17549"/>
                    <a:pt x="15292" y="17563"/>
                    <a:pt x="15313" y="17577"/>
                  </a:cubicBezTo>
                  <a:cubicBezTo>
                    <a:pt x="15285" y="17603"/>
                    <a:pt x="15258" y="17629"/>
                    <a:pt x="15230" y="17655"/>
                  </a:cubicBezTo>
                  <a:lnTo>
                    <a:pt x="14937" y="17617"/>
                  </a:lnTo>
                  <a:cubicBezTo>
                    <a:pt x="14931" y="17576"/>
                    <a:pt x="14924" y="17536"/>
                    <a:pt x="14918" y="17495"/>
                  </a:cubicBezTo>
                  <a:lnTo>
                    <a:pt x="14856" y="17495"/>
                  </a:lnTo>
                  <a:cubicBezTo>
                    <a:pt x="14829" y="17522"/>
                    <a:pt x="14802" y="17550"/>
                    <a:pt x="14775" y="17577"/>
                  </a:cubicBezTo>
                  <a:cubicBezTo>
                    <a:pt x="14666" y="17559"/>
                    <a:pt x="14326" y="17437"/>
                    <a:pt x="14199" y="17389"/>
                  </a:cubicBezTo>
                  <a:lnTo>
                    <a:pt x="14053" y="17248"/>
                  </a:lnTo>
                  <a:cubicBezTo>
                    <a:pt x="13805" y="17364"/>
                    <a:pt x="12820" y="17801"/>
                    <a:pt x="12524" y="17981"/>
                  </a:cubicBezTo>
                  <a:lnTo>
                    <a:pt x="12279" y="18327"/>
                  </a:lnTo>
                  <a:cubicBezTo>
                    <a:pt x="12251" y="18415"/>
                    <a:pt x="12224" y="18504"/>
                    <a:pt x="12196" y="18592"/>
                  </a:cubicBezTo>
                  <a:cubicBezTo>
                    <a:pt x="12183" y="18585"/>
                    <a:pt x="12171" y="18578"/>
                    <a:pt x="12158" y="18571"/>
                  </a:cubicBezTo>
                  <a:cubicBezTo>
                    <a:pt x="12145" y="18564"/>
                    <a:pt x="12109" y="18506"/>
                    <a:pt x="12115" y="18550"/>
                  </a:cubicBezTo>
                  <a:cubicBezTo>
                    <a:pt x="12142" y="18646"/>
                    <a:pt x="12169" y="18741"/>
                    <a:pt x="12196" y="18837"/>
                  </a:cubicBezTo>
                  <a:cubicBezTo>
                    <a:pt x="12216" y="19067"/>
                    <a:pt x="12235" y="19298"/>
                    <a:pt x="12255" y="19528"/>
                  </a:cubicBezTo>
                  <a:lnTo>
                    <a:pt x="12360" y="19650"/>
                  </a:lnTo>
                  <a:cubicBezTo>
                    <a:pt x="12388" y="19683"/>
                    <a:pt x="12415" y="19716"/>
                    <a:pt x="12443" y="19749"/>
                  </a:cubicBezTo>
                  <a:lnTo>
                    <a:pt x="12279" y="19772"/>
                  </a:lnTo>
                  <a:lnTo>
                    <a:pt x="12215" y="19669"/>
                  </a:lnTo>
                  <a:lnTo>
                    <a:pt x="12158" y="19690"/>
                  </a:lnTo>
                  <a:lnTo>
                    <a:pt x="12010" y="19669"/>
                  </a:lnTo>
                  <a:lnTo>
                    <a:pt x="12010" y="19706"/>
                  </a:lnTo>
                  <a:cubicBezTo>
                    <a:pt x="11982" y="19701"/>
                    <a:pt x="11955" y="19695"/>
                    <a:pt x="11927" y="19690"/>
                  </a:cubicBezTo>
                  <a:cubicBezTo>
                    <a:pt x="11882" y="19707"/>
                    <a:pt x="11799" y="19790"/>
                    <a:pt x="11741" y="19810"/>
                  </a:cubicBezTo>
                  <a:lnTo>
                    <a:pt x="11577" y="19810"/>
                  </a:lnTo>
                  <a:lnTo>
                    <a:pt x="11577" y="19875"/>
                  </a:lnTo>
                  <a:lnTo>
                    <a:pt x="11388" y="19934"/>
                  </a:lnTo>
                  <a:cubicBezTo>
                    <a:pt x="11375" y="19955"/>
                    <a:pt x="11361" y="19977"/>
                    <a:pt x="11348" y="19998"/>
                  </a:cubicBezTo>
                  <a:lnTo>
                    <a:pt x="10645" y="19810"/>
                  </a:lnTo>
                  <a:lnTo>
                    <a:pt x="10441" y="19955"/>
                  </a:lnTo>
                  <a:cubicBezTo>
                    <a:pt x="10392" y="19881"/>
                    <a:pt x="10344" y="19806"/>
                    <a:pt x="10295" y="19732"/>
                  </a:cubicBezTo>
                  <a:lnTo>
                    <a:pt x="9964" y="19626"/>
                  </a:lnTo>
                  <a:cubicBezTo>
                    <a:pt x="9973" y="19573"/>
                    <a:pt x="9981" y="19520"/>
                    <a:pt x="9990" y="19467"/>
                  </a:cubicBezTo>
                  <a:cubicBezTo>
                    <a:pt x="9918" y="19406"/>
                    <a:pt x="9623" y="19278"/>
                    <a:pt x="9533" y="19262"/>
                  </a:cubicBezTo>
                  <a:cubicBezTo>
                    <a:pt x="9506" y="19297"/>
                    <a:pt x="9479" y="19333"/>
                    <a:pt x="9452" y="19368"/>
                  </a:cubicBezTo>
                  <a:cubicBezTo>
                    <a:pt x="9397" y="19271"/>
                    <a:pt x="9343" y="19173"/>
                    <a:pt x="9288" y="19076"/>
                  </a:cubicBezTo>
                  <a:lnTo>
                    <a:pt x="8935" y="19076"/>
                  </a:lnTo>
                  <a:lnTo>
                    <a:pt x="8478" y="18837"/>
                  </a:lnTo>
                  <a:lnTo>
                    <a:pt x="8357" y="18820"/>
                  </a:lnTo>
                  <a:lnTo>
                    <a:pt x="8169" y="18773"/>
                  </a:lnTo>
                  <a:lnTo>
                    <a:pt x="8128" y="18820"/>
                  </a:lnTo>
                  <a:cubicBezTo>
                    <a:pt x="8121" y="18851"/>
                    <a:pt x="8124" y="18904"/>
                    <a:pt x="8128" y="18957"/>
                  </a:cubicBezTo>
                  <a:cubicBezTo>
                    <a:pt x="8135" y="18991"/>
                    <a:pt x="8170" y="19115"/>
                    <a:pt x="8150" y="19142"/>
                  </a:cubicBezTo>
                  <a:lnTo>
                    <a:pt x="8007" y="19119"/>
                  </a:lnTo>
                  <a:lnTo>
                    <a:pt x="7676" y="19119"/>
                  </a:lnTo>
                  <a:lnTo>
                    <a:pt x="7511" y="19159"/>
                  </a:lnTo>
                  <a:lnTo>
                    <a:pt x="6892" y="19102"/>
                  </a:lnTo>
                  <a:lnTo>
                    <a:pt x="6730" y="18877"/>
                  </a:lnTo>
                  <a:lnTo>
                    <a:pt x="6599" y="18837"/>
                  </a:lnTo>
                  <a:cubicBezTo>
                    <a:pt x="6557" y="18813"/>
                    <a:pt x="6535" y="18728"/>
                    <a:pt x="6478" y="18731"/>
                  </a:cubicBezTo>
                  <a:lnTo>
                    <a:pt x="6254" y="18858"/>
                  </a:lnTo>
                  <a:lnTo>
                    <a:pt x="6149" y="18773"/>
                  </a:lnTo>
                  <a:lnTo>
                    <a:pt x="6066" y="18877"/>
                  </a:lnTo>
                  <a:cubicBezTo>
                    <a:pt x="6018" y="18853"/>
                    <a:pt x="5917" y="18704"/>
                    <a:pt x="5861" y="18632"/>
                  </a:cubicBezTo>
                  <a:lnTo>
                    <a:pt x="5732" y="18447"/>
                  </a:lnTo>
                  <a:lnTo>
                    <a:pt x="5075" y="18310"/>
                  </a:lnTo>
                  <a:lnTo>
                    <a:pt x="4806" y="18165"/>
                  </a:lnTo>
                  <a:cubicBezTo>
                    <a:pt x="4748" y="18155"/>
                    <a:pt x="4773" y="18258"/>
                    <a:pt x="4725" y="18247"/>
                  </a:cubicBezTo>
                  <a:lnTo>
                    <a:pt x="4515" y="18101"/>
                  </a:lnTo>
                  <a:lnTo>
                    <a:pt x="4281" y="17879"/>
                  </a:lnTo>
                  <a:cubicBezTo>
                    <a:pt x="4212" y="17798"/>
                    <a:pt x="4139" y="17681"/>
                    <a:pt x="4103" y="17617"/>
                  </a:cubicBezTo>
                  <a:cubicBezTo>
                    <a:pt x="4090" y="17576"/>
                    <a:pt x="4076" y="17536"/>
                    <a:pt x="4063" y="17495"/>
                  </a:cubicBezTo>
                  <a:cubicBezTo>
                    <a:pt x="4088" y="17457"/>
                    <a:pt x="4178" y="17457"/>
                    <a:pt x="4251" y="17389"/>
                  </a:cubicBezTo>
                  <a:lnTo>
                    <a:pt x="4499" y="17084"/>
                  </a:lnTo>
                  <a:lnTo>
                    <a:pt x="5037" y="14969"/>
                  </a:lnTo>
                  <a:cubicBezTo>
                    <a:pt x="5028" y="14902"/>
                    <a:pt x="5020" y="14834"/>
                    <a:pt x="5011" y="14767"/>
                  </a:cubicBezTo>
                  <a:lnTo>
                    <a:pt x="5218" y="14525"/>
                  </a:lnTo>
                  <a:lnTo>
                    <a:pt x="5427" y="14583"/>
                  </a:lnTo>
                  <a:cubicBezTo>
                    <a:pt x="5433" y="14564"/>
                    <a:pt x="5438" y="14544"/>
                    <a:pt x="5444" y="14525"/>
                  </a:cubicBezTo>
                  <a:cubicBezTo>
                    <a:pt x="5425" y="14505"/>
                    <a:pt x="5406" y="14484"/>
                    <a:pt x="5387" y="14464"/>
                  </a:cubicBezTo>
                  <a:cubicBezTo>
                    <a:pt x="5400" y="14471"/>
                    <a:pt x="5414" y="14478"/>
                    <a:pt x="5427" y="14485"/>
                  </a:cubicBezTo>
                  <a:lnTo>
                    <a:pt x="5427" y="14464"/>
                  </a:lnTo>
                  <a:lnTo>
                    <a:pt x="5218" y="14318"/>
                  </a:lnTo>
                  <a:lnTo>
                    <a:pt x="5075" y="14647"/>
                  </a:lnTo>
                  <a:cubicBezTo>
                    <a:pt x="5062" y="14639"/>
                    <a:pt x="5050" y="14631"/>
                    <a:pt x="5037" y="14623"/>
                  </a:cubicBezTo>
                  <a:lnTo>
                    <a:pt x="5427" y="12509"/>
                  </a:lnTo>
                  <a:cubicBezTo>
                    <a:pt x="5441" y="12503"/>
                    <a:pt x="5456" y="12498"/>
                    <a:pt x="5470" y="12492"/>
                  </a:cubicBezTo>
                  <a:lnTo>
                    <a:pt x="5511" y="12548"/>
                  </a:lnTo>
                  <a:lnTo>
                    <a:pt x="5961" y="13284"/>
                  </a:lnTo>
                  <a:lnTo>
                    <a:pt x="6352" y="14017"/>
                  </a:lnTo>
                  <a:lnTo>
                    <a:pt x="6352" y="13808"/>
                  </a:lnTo>
                  <a:lnTo>
                    <a:pt x="6001" y="13058"/>
                  </a:lnTo>
                  <a:lnTo>
                    <a:pt x="5675" y="12532"/>
                  </a:lnTo>
                  <a:cubicBezTo>
                    <a:pt x="5634" y="12491"/>
                    <a:pt x="5592" y="12451"/>
                    <a:pt x="5551" y="12410"/>
                  </a:cubicBezTo>
                  <a:cubicBezTo>
                    <a:pt x="5482" y="12359"/>
                    <a:pt x="5309" y="12255"/>
                    <a:pt x="5258" y="12227"/>
                  </a:cubicBezTo>
                  <a:lnTo>
                    <a:pt x="5242" y="12243"/>
                  </a:lnTo>
                  <a:cubicBezTo>
                    <a:pt x="5220" y="12149"/>
                    <a:pt x="5197" y="12055"/>
                    <a:pt x="5175" y="11961"/>
                  </a:cubicBezTo>
                  <a:lnTo>
                    <a:pt x="5363" y="11961"/>
                  </a:lnTo>
                  <a:cubicBezTo>
                    <a:pt x="5404" y="11858"/>
                    <a:pt x="5446" y="11756"/>
                    <a:pt x="5487" y="11653"/>
                  </a:cubicBezTo>
                  <a:lnTo>
                    <a:pt x="5470" y="11653"/>
                  </a:lnTo>
                  <a:lnTo>
                    <a:pt x="5470" y="11637"/>
                  </a:lnTo>
                  <a:cubicBezTo>
                    <a:pt x="5461" y="11514"/>
                    <a:pt x="5453" y="11391"/>
                    <a:pt x="5444" y="11268"/>
                  </a:cubicBezTo>
                  <a:lnTo>
                    <a:pt x="5339" y="11146"/>
                  </a:lnTo>
                  <a:cubicBezTo>
                    <a:pt x="5307" y="11076"/>
                    <a:pt x="5343" y="10950"/>
                    <a:pt x="5251" y="10849"/>
                  </a:cubicBezTo>
                  <a:cubicBezTo>
                    <a:pt x="5159" y="10802"/>
                    <a:pt x="4905" y="10588"/>
                    <a:pt x="4784" y="10539"/>
                  </a:cubicBezTo>
                  <a:lnTo>
                    <a:pt x="4603" y="10497"/>
                  </a:lnTo>
                  <a:cubicBezTo>
                    <a:pt x="4609" y="10490"/>
                    <a:pt x="4614" y="10483"/>
                    <a:pt x="4620" y="10476"/>
                  </a:cubicBezTo>
                  <a:lnTo>
                    <a:pt x="3877" y="9395"/>
                  </a:lnTo>
                  <a:cubicBezTo>
                    <a:pt x="3898" y="9381"/>
                    <a:pt x="3920" y="9367"/>
                    <a:pt x="3941" y="9353"/>
                  </a:cubicBezTo>
                  <a:lnTo>
                    <a:pt x="3918" y="9353"/>
                  </a:lnTo>
                  <a:lnTo>
                    <a:pt x="4168" y="9071"/>
                  </a:lnTo>
                  <a:lnTo>
                    <a:pt x="3753" y="8829"/>
                  </a:lnTo>
                  <a:cubicBezTo>
                    <a:pt x="3802" y="8768"/>
                    <a:pt x="3850" y="8706"/>
                    <a:pt x="3899" y="8645"/>
                  </a:cubicBezTo>
                  <a:lnTo>
                    <a:pt x="3899" y="8521"/>
                  </a:lnTo>
                  <a:lnTo>
                    <a:pt x="4011" y="8510"/>
                  </a:lnTo>
                  <a:lnTo>
                    <a:pt x="3877" y="8457"/>
                  </a:lnTo>
                  <a:lnTo>
                    <a:pt x="3689" y="8587"/>
                  </a:lnTo>
                  <a:lnTo>
                    <a:pt x="3360" y="8401"/>
                  </a:lnTo>
                  <a:lnTo>
                    <a:pt x="3303" y="8239"/>
                  </a:lnTo>
                  <a:lnTo>
                    <a:pt x="3465" y="8077"/>
                  </a:lnTo>
                  <a:cubicBezTo>
                    <a:pt x="3442" y="8033"/>
                    <a:pt x="3395" y="7938"/>
                    <a:pt x="3344" y="7910"/>
                  </a:cubicBezTo>
                  <a:cubicBezTo>
                    <a:pt x="3241" y="7886"/>
                    <a:pt x="2882" y="7976"/>
                    <a:pt x="2844" y="7933"/>
                  </a:cubicBezTo>
                  <a:cubicBezTo>
                    <a:pt x="2837" y="7890"/>
                    <a:pt x="3176" y="7681"/>
                    <a:pt x="3115" y="7651"/>
                  </a:cubicBezTo>
                  <a:lnTo>
                    <a:pt x="2477" y="7750"/>
                  </a:lnTo>
                  <a:cubicBezTo>
                    <a:pt x="2436" y="7781"/>
                    <a:pt x="2488" y="7940"/>
                    <a:pt x="2477" y="7973"/>
                  </a:cubicBezTo>
                  <a:lnTo>
                    <a:pt x="2127" y="7442"/>
                  </a:lnTo>
                  <a:lnTo>
                    <a:pt x="1831" y="7261"/>
                  </a:lnTo>
                  <a:lnTo>
                    <a:pt x="1260" y="6996"/>
                  </a:lnTo>
                  <a:cubicBezTo>
                    <a:pt x="1265" y="6989"/>
                    <a:pt x="1271" y="6982"/>
                    <a:pt x="1276" y="6975"/>
                  </a:cubicBezTo>
                  <a:cubicBezTo>
                    <a:pt x="1271" y="6969"/>
                    <a:pt x="1265" y="6964"/>
                    <a:pt x="1260" y="6958"/>
                  </a:cubicBezTo>
                  <a:lnTo>
                    <a:pt x="1172" y="6892"/>
                  </a:lnTo>
                  <a:cubicBezTo>
                    <a:pt x="1114" y="6895"/>
                    <a:pt x="968" y="6941"/>
                    <a:pt x="886" y="6975"/>
                  </a:cubicBezTo>
                  <a:lnTo>
                    <a:pt x="679" y="7099"/>
                  </a:lnTo>
                  <a:lnTo>
                    <a:pt x="533" y="7078"/>
                  </a:lnTo>
                  <a:lnTo>
                    <a:pt x="533" y="7022"/>
                  </a:lnTo>
                  <a:lnTo>
                    <a:pt x="574" y="6996"/>
                  </a:lnTo>
                  <a:lnTo>
                    <a:pt x="305" y="6568"/>
                  </a:lnTo>
                  <a:lnTo>
                    <a:pt x="264" y="6594"/>
                  </a:lnTo>
                  <a:lnTo>
                    <a:pt x="164" y="6528"/>
                  </a:lnTo>
                  <a:lnTo>
                    <a:pt x="0" y="6490"/>
                  </a:lnTo>
                  <a:cubicBezTo>
                    <a:pt x="6" y="6482"/>
                    <a:pt x="11" y="6473"/>
                    <a:pt x="17" y="6465"/>
                  </a:cubicBezTo>
                  <a:lnTo>
                    <a:pt x="57" y="6465"/>
                  </a:lnTo>
                  <a:lnTo>
                    <a:pt x="695" y="6408"/>
                  </a:lnTo>
                  <a:cubicBezTo>
                    <a:pt x="717" y="6359"/>
                    <a:pt x="738" y="6311"/>
                    <a:pt x="760" y="6262"/>
                  </a:cubicBezTo>
                  <a:lnTo>
                    <a:pt x="433" y="6084"/>
                  </a:lnTo>
                  <a:cubicBezTo>
                    <a:pt x="405" y="6124"/>
                    <a:pt x="376" y="6164"/>
                    <a:pt x="348" y="6204"/>
                  </a:cubicBezTo>
                  <a:lnTo>
                    <a:pt x="329" y="6204"/>
                  </a:lnTo>
                  <a:lnTo>
                    <a:pt x="305" y="6060"/>
                  </a:lnTo>
                  <a:cubicBezTo>
                    <a:pt x="319" y="6055"/>
                    <a:pt x="334" y="6049"/>
                    <a:pt x="348" y="6044"/>
                  </a:cubicBezTo>
                  <a:lnTo>
                    <a:pt x="348" y="5997"/>
                  </a:lnTo>
                  <a:lnTo>
                    <a:pt x="248" y="5997"/>
                  </a:lnTo>
                  <a:cubicBezTo>
                    <a:pt x="239" y="5977"/>
                    <a:pt x="230" y="5958"/>
                    <a:pt x="221" y="5938"/>
                  </a:cubicBezTo>
                  <a:lnTo>
                    <a:pt x="329" y="5938"/>
                  </a:lnTo>
                  <a:cubicBezTo>
                    <a:pt x="335" y="5898"/>
                    <a:pt x="342" y="5858"/>
                    <a:pt x="348" y="5818"/>
                  </a:cubicBezTo>
                  <a:lnTo>
                    <a:pt x="391" y="5818"/>
                  </a:lnTo>
                  <a:cubicBezTo>
                    <a:pt x="384" y="5851"/>
                    <a:pt x="376" y="5884"/>
                    <a:pt x="369" y="5917"/>
                  </a:cubicBezTo>
                  <a:lnTo>
                    <a:pt x="433" y="5877"/>
                  </a:lnTo>
                  <a:lnTo>
                    <a:pt x="433" y="5898"/>
                  </a:lnTo>
                  <a:cubicBezTo>
                    <a:pt x="425" y="5904"/>
                    <a:pt x="418" y="5911"/>
                    <a:pt x="410" y="5917"/>
                  </a:cubicBezTo>
                  <a:cubicBezTo>
                    <a:pt x="430" y="5924"/>
                    <a:pt x="531" y="5932"/>
                    <a:pt x="555" y="5938"/>
                  </a:cubicBezTo>
                  <a:lnTo>
                    <a:pt x="555" y="5955"/>
                  </a:lnTo>
                  <a:lnTo>
                    <a:pt x="738" y="5938"/>
                  </a:lnTo>
                  <a:cubicBezTo>
                    <a:pt x="724" y="5904"/>
                    <a:pt x="709" y="5869"/>
                    <a:pt x="695" y="5835"/>
                  </a:cubicBezTo>
                  <a:lnTo>
                    <a:pt x="655" y="5835"/>
                  </a:lnTo>
                  <a:cubicBezTo>
                    <a:pt x="639" y="5819"/>
                    <a:pt x="684" y="5745"/>
                    <a:pt x="598" y="5736"/>
                  </a:cubicBezTo>
                  <a:lnTo>
                    <a:pt x="141" y="5778"/>
                  </a:lnTo>
                  <a:lnTo>
                    <a:pt x="141" y="5795"/>
                  </a:lnTo>
                  <a:lnTo>
                    <a:pt x="17" y="5818"/>
                  </a:lnTo>
                  <a:cubicBezTo>
                    <a:pt x="58" y="5641"/>
                    <a:pt x="100" y="5464"/>
                    <a:pt x="141" y="5287"/>
                  </a:cubicBezTo>
                  <a:cubicBezTo>
                    <a:pt x="164" y="5213"/>
                    <a:pt x="147" y="5275"/>
                    <a:pt x="181" y="5268"/>
                  </a:cubicBezTo>
                  <a:lnTo>
                    <a:pt x="348" y="5247"/>
                  </a:lnTo>
                  <a:cubicBezTo>
                    <a:pt x="393" y="5227"/>
                    <a:pt x="405" y="5165"/>
                    <a:pt x="450" y="5149"/>
                  </a:cubicBezTo>
                  <a:lnTo>
                    <a:pt x="617" y="5149"/>
                  </a:lnTo>
                  <a:lnTo>
                    <a:pt x="803" y="5085"/>
                  </a:lnTo>
                  <a:cubicBezTo>
                    <a:pt x="811" y="5092"/>
                    <a:pt x="818" y="5099"/>
                    <a:pt x="826" y="5106"/>
                  </a:cubicBezTo>
                  <a:cubicBezTo>
                    <a:pt x="818" y="5120"/>
                    <a:pt x="811" y="5135"/>
                    <a:pt x="803" y="5149"/>
                  </a:cubicBezTo>
                  <a:lnTo>
                    <a:pt x="1276" y="5022"/>
                  </a:lnTo>
                  <a:lnTo>
                    <a:pt x="1276" y="5003"/>
                  </a:lnTo>
                  <a:lnTo>
                    <a:pt x="1276" y="5022"/>
                  </a:lnTo>
                  <a:lnTo>
                    <a:pt x="1298" y="5022"/>
                  </a:lnTo>
                  <a:cubicBezTo>
                    <a:pt x="1312" y="5070"/>
                    <a:pt x="1327" y="5117"/>
                    <a:pt x="1341" y="5165"/>
                  </a:cubicBezTo>
                  <a:lnTo>
                    <a:pt x="1524" y="5069"/>
                  </a:lnTo>
                  <a:lnTo>
                    <a:pt x="1562" y="5069"/>
                  </a:lnTo>
                  <a:lnTo>
                    <a:pt x="1815" y="5125"/>
                  </a:lnTo>
                  <a:lnTo>
                    <a:pt x="1936" y="5165"/>
                  </a:lnTo>
                  <a:lnTo>
                    <a:pt x="1936" y="5149"/>
                  </a:lnTo>
                  <a:cubicBezTo>
                    <a:pt x="1950" y="5100"/>
                    <a:pt x="1965" y="5052"/>
                    <a:pt x="1979" y="5003"/>
                  </a:cubicBezTo>
                  <a:cubicBezTo>
                    <a:pt x="1965" y="4982"/>
                    <a:pt x="1950" y="4960"/>
                    <a:pt x="1936" y="4939"/>
                  </a:cubicBezTo>
                  <a:lnTo>
                    <a:pt x="2103" y="4820"/>
                  </a:lnTo>
                  <a:lnTo>
                    <a:pt x="2496" y="4777"/>
                  </a:lnTo>
                  <a:cubicBezTo>
                    <a:pt x="2509" y="4805"/>
                    <a:pt x="2523" y="4832"/>
                    <a:pt x="2536" y="4860"/>
                  </a:cubicBezTo>
                  <a:lnTo>
                    <a:pt x="2722" y="4761"/>
                  </a:lnTo>
                  <a:lnTo>
                    <a:pt x="2722" y="4900"/>
                  </a:lnTo>
                  <a:lnTo>
                    <a:pt x="2805" y="4923"/>
                  </a:lnTo>
                  <a:cubicBezTo>
                    <a:pt x="2846" y="4971"/>
                    <a:pt x="2895" y="5064"/>
                    <a:pt x="2970" y="5189"/>
                  </a:cubicBezTo>
                  <a:lnTo>
                    <a:pt x="3256" y="5673"/>
                  </a:lnTo>
                  <a:cubicBezTo>
                    <a:pt x="3352" y="5697"/>
                    <a:pt x="3536" y="5445"/>
                    <a:pt x="3608" y="5391"/>
                  </a:cubicBezTo>
                  <a:cubicBezTo>
                    <a:pt x="3709" y="5324"/>
                    <a:pt x="3795" y="5244"/>
                    <a:pt x="3860" y="5268"/>
                  </a:cubicBezTo>
                  <a:cubicBezTo>
                    <a:pt x="3906" y="5357"/>
                    <a:pt x="3953" y="5445"/>
                    <a:pt x="3999" y="5534"/>
                  </a:cubicBezTo>
                  <a:lnTo>
                    <a:pt x="4351" y="5351"/>
                  </a:lnTo>
                  <a:cubicBezTo>
                    <a:pt x="4448" y="5307"/>
                    <a:pt x="4542" y="5248"/>
                    <a:pt x="4580" y="5268"/>
                  </a:cubicBezTo>
                  <a:lnTo>
                    <a:pt x="4580" y="5471"/>
                  </a:lnTo>
                  <a:lnTo>
                    <a:pt x="4994" y="5449"/>
                  </a:lnTo>
                  <a:cubicBezTo>
                    <a:pt x="5118" y="5449"/>
                    <a:pt x="5282" y="5478"/>
                    <a:pt x="5323" y="5471"/>
                  </a:cubicBezTo>
                  <a:cubicBezTo>
                    <a:pt x="5296" y="5450"/>
                    <a:pt x="5269" y="5428"/>
                    <a:pt x="5242" y="5407"/>
                  </a:cubicBezTo>
                  <a:lnTo>
                    <a:pt x="4994" y="5003"/>
                  </a:lnTo>
                  <a:lnTo>
                    <a:pt x="4970" y="5003"/>
                  </a:lnTo>
                  <a:cubicBezTo>
                    <a:pt x="4980" y="4939"/>
                    <a:pt x="5040" y="4685"/>
                    <a:pt x="5054" y="4618"/>
                  </a:cubicBezTo>
                  <a:lnTo>
                    <a:pt x="5054" y="4601"/>
                  </a:lnTo>
                  <a:lnTo>
                    <a:pt x="5037" y="4618"/>
                  </a:lnTo>
                  <a:cubicBezTo>
                    <a:pt x="5028" y="4456"/>
                    <a:pt x="5020" y="4293"/>
                    <a:pt x="5011" y="4131"/>
                  </a:cubicBezTo>
                  <a:lnTo>
                    <a:pt x="4642" y="3335"/>
                  </a:lnTo>
                  <a:lnTo>
                    <a:pt x="4663" y="3092"/>
                  </a:lnTo>
                  <a:lnTo>
                    <a:pt x="4563" y="3050"/>
                  </a:lnTo>
                  <a:lnTo>
                    <a:pt x="4684" y="2947"/>
                  </a:lnTo>
                  <a:lnTo>
                    <a:pt x="5242" y="3092"/>
                  </a:lnTo>
                  <a:cubicBezTo>
                    <a:pt x="5247" y="3071"/>
                    <a:pt x="5253" y="3050"/>
                    <a:pt x="5258" y="3029"/>
                  </a:cubicBezTo>
                  <a:lnTo>
                    <a:pt x="5570" y="3050"/>
                  </a:lnTo>
                  <a:cubicBezTo>
                    <a:pt x="5591" y="3117"/>
                    <a:pt x="5611" y="3185"/>
                    <a:pt x="5632" y="3252"/>
                  </a:cubicBezTo>
                  <a:lnTo>
                    <a:pt x="5592" y="3252"/>
                  </a:lnTo>
                  <a:cubicBezTo>
                    <a:pt x="5585" y="3273"/>
                    <a:pt x="5577" y="3295"/>
                    <a:pt x="5570" y="3316"/>
                  </a:cubicBezTo>
                  <a:lnTo>
                    <a:pt x="5511" y="3316"/>
                  </a:lnTo>
                  <a:cubicBezTo>
                    <a:pt x="5566" y="3477"/>
                    <a:pt x="5620" y="3639"/>
                    <a:pt x="5675" y="3800"/>
                  </a:cubicBezTo>
                  <a:lnTo>
                    <a:pt x="5649" y="3826"/>
                  </a:lnTo>
                  <a:cubicBezTo>
                    <a:pt x="5677" y="3831"/>
                    <a:pt x="5704" y="3837"/>
                    <a:pt x="5732" y="3842"/>
                  </a:cubicBezTo>
                  <a:lnTo>
                    <a:pt x="5713" y="3842"/>
                  </a:lnTo>
                  <a:cubicBezTo>
                    <a:pt x="5719" y="3855"/>
                    <a:pt x="5726" y="3869"/>
                    <a:pt x="5732" y="3882"/>
                  </a:cubicBezTo>
                  <a:lnTo>
                    <a:pt x="5775" y="3882"/>
                  </a:lnTo>
                  <a:cubicBezTo>
                    <a:pt x="5804" y="3842"/>
                    <a:pt x="5832" y="3802"/>
                    <a:pt x="5861" y="3762"/>
                  </a:cubicBezTo>
                  <a:lnTo>
                    <a:pt x="6499" y="3906"/>
                  </a:lnTo>
                  <a:lnTo>
                    <a:pt x="7611" y="3826"/>
                  </a:lnTo>
                  <a:lnTo>
                    <a:pt x="7923" y="3722"/>
                  </a:lnTo>
                  <a:lnTo>
                    <a:pt x="8045" y="3703"/>
                  </a:lnTo>
                  <a:lnTo>
                    <a:pt x="7611" y="3600"/>
                  </a:lnTo>
                  <a:lnTo>
                    <a:pt x="7611" y="3581"/>
                  </a:lnTo>
                  <a:cubicBezTo>
                    <a:pt x="7674" y="3418"/>
                    <a:pt x="7736" y="3255"/>
                    <a:pt x="7799" y="3092"/>
                  </a:cubicBezTo>
                  <a:lnTo>
                    <a:pt x="9574" y="2317"/>
                  </a:lnTo>
                  <a:lnTo>
                    <a:pt x="9843" y="1993"/>
                  </a:lnTo>
                  <a:cubicBezTo>
                    <a:pt x="9863" y="2012"/>
                    <a:pt x="9882" y="2032"/>
                    <a:pt x="9902" y="2051"/>
                  </a:cubicBezTo>
                  <a:lnTo>
                    <a:pt x="10031" y="2051"/>
                  </a:lnTo>
                  <a:lnTo>
                    <a:pt x="9964" y="1972"/>
                  </a:lnTo>
                  <a:lnTo>
                    <a:pt x="9943" y="1993"/>
                  </a:lnTo>
                  <a:cubicBezTo>
                    <a:pt x="9910" y="1877"/>
                    <a:pt x="9876" y="1761"/>
                    <a:pt x="9843" y="1645"/>
                  </a:cubicBezTo>
                  <a:lnTo>
                    <a:pt x="9902" y="1645"/>
                  </a:lnTo>
                  <a:lnTo>
                    <a:pt x="9902" y="1628"/>
                  </a:lnTo>
                  <a:lnTo>
                    <a:pt x="9902" y="1607"/>
                  </a:lnTo>
                  <a:lnTo>
                    <a:pt x="9843" y="1542"/>
                  </a:lnTo>
                  <a:cubicBezTo>
                    <a:pt x="9857" y="1448"/>
                    <a:pt x="9872" y="1354"/>
                    <a:pt x="9886" y="1260"/>
                  </a:cubicBezTo>
                  <a:cubicBezTo>
                    <a:pt x="9899" y="1254"/>
                    <a:pt x="9913" y="1249"/>
                    <a:pt x="9926" y="1243"/>
                  </a:cubicBezTo>
                  <a:cubicBezTo>
                    <a:pt x="9913" y="1100"/>
                    <a:pt x="9899" y="958"/>
                    <a:pt x="9886" y="815"/>
                  </a:cubicBezTo>
                  <a:lnTo>
                    <a:pt x="9902" y="815"/>
                  </a:lnTo>
                  <a:cubicBezTo>
                    <a:pt x="9897" y="705"/>
                    <a:pt x="9891" y="594"/>
                    <a:pt x="9886" y="484"/>
                  </a:cubicBezTo>
                  <a:lnTo>
                    <a:pt x="10645" y="186"/>
                  </a:lnTo>
                  <a:lnTo>
                    <a:pt x="11307" y="0"/>
                  </a:lnTo>
                  <a:cubicBezTo>
                    <a:pt x="11348" y="108"/>
                    <a:pt x="11390" y="216"/>
                    <a:pt x="11431" y="324"/>
                  </a:cubicBezTo>
                  <a:lnTo>
                    <a:pt x="11431" y="630"/>
                  </a:lnTo>
                  <a:lnTo>
                    <a:pt x="11577" y="630"/>
                  </a:lnTo>
                  <a:lnTo>
                    <a:pt x="11700" y="832"/>
                  </a:lnTo>
                  <a:lnTo>
                    <a:pt x="11822" y="895"/>
                  </a:lnTo>
                  <a:lnTo>
                    <a:pt x="12158" y="670"/>
                  </a:lnTo>
                  <a:cubicBezTo>
                    <a:pt x="12198" y="711"/>
                    <a:pt x="12239" y="751"/>
                    <a:pt x="12279" y="792"/>
                  </a:cubicBezTo>
                  <a:cubicBezTo>
                    <a:pt x="12271" y="800"/>
                    <a:pt x="12263" y="807"/>
                    <a:pt x="12255" y="815"/>
                  </a:cubicBezTo>
                  <a:lnTo>
                    <a:pt x="12360" y="895"/>
                  </a:lnTo>
                  <a:lnTo>
                    <a:pt x="12360" y="912"/>
                  </a:lnTo>
                  <a:cubicBezTo>
                    <a:pt x="12353" y="920"/>
                    <a:pt x="12346" y="927"/>
                    <a:pt x="12339" y="935"/>
                  </a:cubicBezTo>
                  <a:lnTo>
                    <a:pt x="12548" y="1342"/>
                  </a:lnTo>
                  <a:lnTo>
                    <a:pt x="12753" y="1260"/>
                  </a:lnTo>
                  <a:cubicBezTo>
                    <a:pt x="12745" y="1294"/>
                    <a:pt x="12737" y="1329"/>
                    <a:pt x="12729" y="1363"/>
                  </a:cubicBezTo>
                  <a:lnTo>
                    <a:pt x="13039" y="1769"/>
                  </a:lnTo>
                  <a:lnTo>
                    <a:pt x="13039" y="1751"/>
                  </a:lnTo>
                  <a:lnTo>
                    <a:pt x="13065" y="1751"/>
                  </a:lnTo>
                  <a:cubicBezTo>
                    <a:pt x="13071" y="1724"/>
                    <a:pt x="13076" y="1698"/>
                    <a:pt x="13082" y="1671"/>
                  </a:cubicBezTo>
                  <a:lnTo>
                    <a:pt x="13186" y="1645"/>
                  </a:lnTo>
                  <a:cubicBezTo>
                    <a:pt x="13192" y="1654"/>
                    <a:pt x="13197" y="1662"/>
                    <a:pt x="13203" y="1671"/>
                  </a:cubicBezTo>
                  <a:lnTo>
                    <a:pt x="13203" y="1645"/>
                  </a:lnTo>
                  <a:lnTo>
                    <a:pt x="13267" y="1645"/>
                  </a:lnTo>
                  <a:lnTo>
                    <a:pt x="13267" y="1671"/>
                  </a:lnTo>
                  <a:cubicBezTo>
                    <a:pt x="13281" y="1676"/>
                    <a:pt x="13294" y="1682"/>
                    <a:pt x="13308" y="1687"/>
                  </a:cubicBezTo>
                  <a:lnTo>
                    <a:pt x="13308" y="1711"/>
                  </a:lnTo>
                  <a:lnTo>
                    <a:pt x="13515" y="1628"/>
                  </a:lnTo>
                  <a:cubicBezTo>
                    <a:pt x="13543" y="1669"/>
                    <a:pt x="13570" y="1710"/>
                    <a:pt x="13598" y="1751"/>
                  </a:cubicBezTo>
                  <a:lnTo>
                    <a:pt x="13660" y="1769"/>
                  </a:lnTo>
                  <a:lnTo>
                    <a:pt x="13660" y="1833"/>
                  </a:lnTo>
                  <a:lnTo>
                    <a:pt x="13677" y="1833"/>
                  </a:lnTo>
                  <a:lnTo>
                    <a:pt x="13677" y="1849"/>
                  </a:lnTo>
                  <a:lnTo>
                    <a:pt x="13725" y="1849"/>
                  </a:lnTo>
                  <a:cubicBezTo>
                    <a:pt x="13718" y="1844"/>
                    <a:pt x="13710" y="1838"/>
                    <a:pt x="13703" y="1833"/>
                  </a:cubicBezTo>
                  <a:cubicBezTo>
                    <a:pt x="13710" y="1819"/>
                    <a:pt x="13718" y="1805"/>
                    <a:pt x="13725" y="1791"/>
                  </a:cubicBezTo>
                  <a:cubicBezTo>
                    <a:pt x="13753" y="1818"/>
                    <a:pt x="13780" y="1846"/>
                    <a:pt x="13808" y="1873"/>
                  </a:cubicBezTo>
                  <a:cubicBezTo>
                    <a:pt x="13808" y="1934"/>
                    <a:pt x="13739" y="2111"/>
                    <a:pt x="13725" y="2155"/>
                  </a:cubicBezTo>
                  <a:lnTo>
                    <a:pt x="13725" y="2138"/>
                  </a:lnTo>
                  <a:cubicBezTo>
                    <a:pt x="13745" y="2144"/>
                    <a:pt x="13764" y="2149"/>
                    <a:pt x="13784" y="2155"/>
                  </a:cubicBezTo>
                  <a:cubicBezTo>
                    <a:pt x="13798" y="2204"/>
                    <a:pt x="13811" y="2252"/>
                    <a:pt x="13825" y="2301"/>
                  </a:cubicBezTo>
                  <a:lnTo>
                    <a:pt x="13703" y="2420"/>
                  </a:lnTo>
                  <a:cubicBezTo>
                    <a:pt x="13716" y="2434"/>
                    <a:pt x="13728" y="2449"/>
                    <a:pt x="13741" y="2463"/>
                  </a:cubicBezTo>
                  <a:cubicBezTo>
                    <a:pt x="13728" y="2476"/>
                    <a:pt x="13716" y="2490"/>
                    <a:pt x="13703" y="2503"/>
                  </a:cubicBezTo>
                  <a:cubicBezTo>
                    <a:pt x="13730" y="2508"/>
                    <a:pt x="13757" y="2514"/>
                    <a:pt x="13784" y="2519"/>
                  </a:cubicBezTo>
                  <a:lnTo>
                    <a:pt x="13784" y="2540"/>
                  </a:lnTo>
                  <a:lnTo>
                    <a:pt x="13849" y="2540"/>
                  </a:lnTo>
                  <a:lnTo>
                    <a:pt x="14280" y="2540"/>
                  </a:lnTo>
                  <a:lnTo>
                    <a:pt x="14527" y="2437"/>
                  </a:lnTo>
                  <a:lnTo>
                    <a:pt x="14527" y="2218"/>
                  </a:lnTo>
                  <a:lnTo>
                    <a:pt x="14715" y="2051"/>
                  </a:lnTo>
                  <a:lnTo>
                    <a:pt x="14815" y="2115"/>
                  </a:lnTo>
                  <a:cubicBezTo>
                    <a:pt x="14802" y="2123"/>
                    <a:pt x="14788" y="2130"/>
                    <a:pt x="14775" y="2138"/>
                  </a:cubicBezTo>
                  <a:cubicBezTo>
                    <a:pt x="14782" y="2165"/>
                    <a:pt x="14789" y="2191"/>
                    <a:pt x="14796" y="2218"/>
                  </a:cubicBezTo>
                  <a:cubicBezTo>
                    <a:pt x="14783" y="2210"/>
                    <a:pt x="14769" y="2203"/>
                    <a:pt x="14756" y="2195"/>
                  </a:cubicBezTo>
                  <a:cubicBezTo>
                    <a:pt x="14748" y="2203"/>
                    <a:pt x="14740" y="2210"/>
                    <a:pt x="14732" y="2218"/>
                  </a:cubicBezTo>
                  <a:cubicBezTo>
                    <a:pt x="14740" y="2224"/>
                    <a:pt x="14748" y="2231"/>
                    <a:pt x="14756" y="2237"/>
                  </a:cubicBezTo>
                  <a:cubicBezTo>
                    <a:pt x="14748" y="2250"/>
                    <a:pt x="14740" y="2262"/>
                    <a:pt x="14732" y="2275"/>
                  </a:cubicBezTo>
                  <a:lnTo>
                    <a:pt x="14756" y="2341"/>
                  </a:lnTo>
                  <a:cubicBezTo>
                    <a:pt x="14729" y="2400"/>
                    <a:pt x="14702" y="2460"/>
                    <a:pt x="14675" y="2519"/>
                  </a:cubicBezTo>
                  <a:cubicBezTo>
                    <a:pt x="14722" y="2553"/>
                    <a:pt x="14768" y="2588"/>
                    <a:pt x="14815" y="2622"/>
                  </a:cubicBezTo>
                  <a:cubicBezTo>
                    <a:pt x="14809" y="2716"/>
                    <a:pt x="14802" y="2810"/>
                    <a:pt x="14796" y="2904"/>
                  </a:cubicBezTo>
                  <a:lnTo>
                    <a:pt x="14918" y="2904"/>
                  </a:lnTo>
                  <a:lnTo>
                    <a:pt x="14918" y="2867"/>
                  </a:lnTo>
                  <a:lnTo>
                    <a:pt x="15001" y="2888"/>
                  </a:lnTo>
                  <a:lnTo>
                    <a:pt x="15230" y="3074"/>
                  </a:lnTo>
                  <a:cubicBezTo>
                    <a:pt x="15236" y="3066"/>
                    <a:pt x="15243" y="3058"/>
                    <a:pt x="15249" y="3050"/>
                  </a:cubicBezTo>
                  <a:lnTo>
                    <a:pt x="15249" y="3114"/>
                  </a:lnTo>
                  <a:lnTo>
                    <a:pt x="15330" y="3114"/>
                  </a:lnTo>
                  <a:lnTo>
                    <a:pt x="15418" y="3114"/>
                  </a:lnTo>
                  <a:cubicBezTo>
                    <a:pt x="15445" y="3141"/>
                    <a:pt x="15472" y="3169"/>
                    <a:pt x="15499" y="3196"/>
                  </a:cubicBezTo>
                  <a:cubicBezTo>
                    <a:pt x="15491" y="3215"/>
                    <a:pt x="15483" y="3233"/>
                    <a:pt x="15475" y="3252"/>
                  </a:cubicBezTo>
                  <a:cubicBezTo>
                    <a:pt x="15483" y="3266"/>
                    <a:pt x="15491" y="3281"/>
                    <a:pt x="15499" y="3295"/>
                  </a:cubicBezTo>
                  <a:lnTo>
                    <a:pt x="15499" y="3276"/>
                  </a:lnTo>
                  <a:lnTo>
                    <a:pt x="15599" y="3276"/>
                  </a:lnTo>
                  <a:lnTo>
                    <a:pt x="15704" y="3374"/>
                  </a:lnTo>
                  <a:cubicBezTo>
                    <a:pt x="15697" y="3387"/>
                    <a:pt x="15689" y="3401"/>
                    <a:pt x="15682" y="3414"/>
                  </a:cubicBezTo>
                  <a:cubicBezTo>
                    <a:pt x="15696" y="3435"/>
                    <a:pt x="15709" y="3457"/>
                    <a:pt x="15723" y="3478"/>
                  </a:cubicBezTo>
                  <a:lnTo>
                    <a:pt x="15704" y="3497"/>
                  </a:lnTo>
                  <a:lnTo>
                    <a:pt x="15747" y="3534"/>
                  </a:lnTo>
                  <a:lnTo>
                    <a:pt x="15747" y="3518"/>
                  </a:lnTo>
                  <a:lnTo>
                    <a:pt x="15935" y="3478"/>
                  </a:lnTo>
                  <a:lnTo>
                    <a:pt x="15935" y="3518"/>
                  </a:lnTo>
                  <a:lnTo>
                    <a:pt x="15951" y="3518"/>
                  </a:lnTo>
                  <a:cubicBezTo>
                    <a:pt x="15965" y="3483"/>
                    <a:pt x="15978" y="3449"/>
                    <a:pt x="15992" y="3414"/>
                  </a:cubicBezTo>
                  <a:lnTo>
                    <a:pt x="16156" y="3414"/>
                  </a:lnTo>
                  <a:lnTo>
                    <a:pt x="16156" y="3374"/>
                  </a:lnTo>
                  <a:lnTo>
                    <a:pt x="16302" y="3436"/>
                  </a:lnTo>
                  <a:cubicBezTo>
                    <a:pt x="16296" y="3442"/>
                    <a:pt x="16291" y="3448"/>
                    <a:pt x="16285" y="3454"/>
                  </a:cubicBezTo>
                  <a:cubicBezTo>
                    <a:pt x="16312" y="3475"/>
                    <a:pt x="16339" y="3497"/>
                    <a:pt x="16366" y="3518"/>
                  </a:cubicBezTo>
                  <a:lnTo>
                    <a:pt x="16490" y="3518"/>
                  </a:lnTo>
                  <a:cubicBezTo>
                    <a:pt x="16495" y="3545"/>
                    <a:pt x="16501" y="3573"/>
                    <a:pt x="16506" y="3600"/>
                  </a:cubicBezTo>
                  <a:lnTo>
                    <a:pt x="16590" y="3624"/>
                  </a:lnTo>
                  <a:cubicBezTo>
                    <a:pt x="16597" y="3610"/>
                    <a:pt x="16604" y="3595"/>
                    <a:pt x="16611" y="3581"/>
                  </a:cubicBezTo>
                  <a:cubicBezTo>
                    <a:pt x="16639" y="3587"/>
                    <a:pt x="16666" y="3594"/>
                    <a:pt x="16694" y="3600"/>
                  </a:cubicBezTo>
                  <a:lnTo>
                    <a:pt x="16694" y="3560"/>
                  </a:lnTo>
                  <a:lnTo>
                    <a:pt x="16716" y="3560"/>
                  </a:lnTo>
                  <a:lnTo>
                    <a:pt x="16716" y="3518"/>
                  </a:lnTo>
                  <a:cubicBezTo>
                    <a:pt x="16730" y="3511"/>
                    <a:pt x="16745" y="3504"/>
                    <a:pt x="16759" y="3497"/>
                  </a:cubicBezTo>
                  <a:lnTo>
                    <a:pt x="16759" y="3478"/>
                  </a:lnTo>
                  <a:lnTo>
                    <a:pt x="16940" y="3478"/>
                  </a:lnTo>
                  <a:lnTo>
                    <a:pt x="17085" y="3560"/>
                  </a:lnTo>
                  <a:lnTo>
                    <a:pt x="17085" y="3534"/>
                  </a:lnTo>
                  <a:cubicBezTo>
                    <a:pt x="17121" y="3529"/>
                    <a:pt x="17156" y="3523"/>
                    <a:pt x="17192" y="3518"/>
                  </a:cubicBezTo>
                  <a:lnTo>
                    <a:pt x="17192" y="3534"/>
                  </a:lnTo>
                  <a:lnTo>
                    <a:pt x="17373" y="3640"/>
                  </a:lnTo>
                  <a:cubicBezTo>
                    <a:pt x="17367" y="3648"/>
                    <a:pt x="17360" y="3655"/>
                    <a:pt x="17354" y="3663"/>
                  </a:cubicBezTo>
                  <a:cubicBezTo>
                    <a:pt x="17382" y="3703"/>
                    <a:pt x="17409" y="3743"/>
                    <a:pt x="17437" y="3783"/>
                  </a:cubicBezTo>
                  <a:lnTo>
                    <a:pt x="17397" y="3783"/>
                  </a:lnTo>
                  <a:cubicBezTo>
                    <a:pt x="17403" y="3797"/>
                    <a:pt x="17408" y="3812"/>
                    <a:pt x="17414" y="3826"/>
                  </a:cubicBezTo>
                  <a:lnTo>
                    <a:pt x="17437" y="3826"/>
                  </a:lnTo>
                  <a:lnTo>
                    <a:pt x="17602" y="4028"/>
                  </a:lnTo>
                  <a:lnTo>
                    <a:pt x="17623" y="4091"/>
                  </a:lnTo>
                  <a:lnTo>
                    <a:pt x="17642" y="4091"/>
                  </a:lnTo>
                  <a:cubicBezTo>
                    <a:pt x="17656" y="4131"/>
                    <a:pt x="17669" y="4171"/>
                    <a:pt x="17683" y="4211"/>
                  </a:cubicBezTo>
                  <a:lnTo>
                    <a:pt x="17849" y="4211"/>
                  </a:lnTo>
                  <a:lnTo>
                    <a:pt x="17849" y="4171"/>
                  </a:lnTo>
                  <a:lnTo>
                    <a:pt x="17871" y="4171"/>
                  </a:lnTo>
                  <a:cubicBezTo>
                    <a:pt x="17857" y="4144"/>
                    <a:pt x="17844" y="4118"/>
                    <a:pt x="17830" y="4091"/>
                  </a:cubicBezTo>
                  <a:lnTo>
                    <a:pt x="17871" y="4065"/>
                  </a:lnTo>
                  <a:cubicBezTo>
                    <a:pt x="17892" y="4074"/>
                    <a:pt x="17914" y="4082"/>
                    <a:pt x="17935" y="4091"/>
                  </a:cubicBezTo>
                  <a:lnTo>
                    <a:pt x="17976" y="4065"/>
                  </a:lnTo>
                  <a:cubicBezTo>
                    <a:pt x="17990" y="4074"/>
                    <a:pt x="18005" y="4082"/>
                    <a:pt x="18019" y="4091"/>
                  </a:cubicBezTo>
                  <a:lnTo>
                    <a:pt x="18140" y="4131"/>
                  </a:lnTo>
                  <a:cubicBezTo>
                    <a:pt x="18154" y="4185"/>
                    <a:pt x="18169" y="4239"/>
                    <a:pt x="18183" y="4293"/>
                  </a:cubicBezTo>
                  <a:lnTo>
                    <a:pt x="18200" y="4293"/>
                  </a:lnTo>
                  <a:cubicBezTo>
                    <a:pt x="18208" y="4266"/>
                    <a:pt x="18215" y="4238"/>
                    <a:pt x="18223" y="4211"/>
                  </a:cubicBezTo>
                  <a:lnTo>
                    <a:pt x="18240" y="4211"/>
                  </a:lnTo>
                  <a:lnTo>
                    <a:pt x="18240" y="4230"/>
                  </a:lnTo>
                  <a:lnTo>
                    <a:pt x="18281" y="4230"/>
                  </a:lnTo>
                  <a:cubicBezTo>
                    <a:pt x="18297" y="4243"/>
                    <a:pt x="18312" y="4257"/>
                    <a:pt x="18328" y="4270"/>
                  </a:cubicBezTo>
                  <a:cubicBezTo>
                    <a:pt x="18342" y="4264"/>
                    <a:pt x="18355" y="4259"/>
                    <a:pt x="18369" y="4253"/>
                  </a:cubicBezTo>
                  <a:cubicBezTo>
                    <a:pt x="18375" y="4259"/>
                    <a:pt x="18382" y="4264"/>
                    <a:pt x="18388" y="4270"/>
                  </a:cubicBezTo>
                  <a:lnTo>
                    <a:pt x="18531" y="4253"/>
                  </a:lnTo>
                  <a:lnTo>
                    <a:pt x="18531" y="4270"/>
                  </a:lnTo>
                  <a:cubicBezTo>
                    <a:pt x="18564" y="4250"/>
                    <a:pt x="18598" y="4231"/>
                    <a:pt x="18631" y="4211"/>
                  </a:cubicBezTo>
                  <a:lnTo>
                    <a:pt x="18631" y="4131"/>
                  </a:lnTo>
                  <a:lnTo>
                    <a:pt x="18762" y="4108"/>
                  </a:lnTo>
                  <a:cubicBezTo>
                    <a:pt x="18767" y="4121"/>
                    <a:pt x="18773" y="4135"/>
                    <a:pt x="18778" y="4148"/>
                  </a:cubicBezTo>
                  <a:cubicBezTo>
                    <a:pt x="18792" y="4142"/>
                    <a:pt x="18807" y="4137"/>
                    <a:pt x="18821" y="4131"/>
                  </a:cubicBezTo>
                  <a:cubicBezTo>
                    <a:pt x="18862" y="4198"/>
                    <a:pt x="18902" y="4266"/>
                    <a:pt x="18943" y="4333"/>
                  </a:cubicBezTo>
                  <a:lnTo>
                    <a:pt x="19047" y="4333"/>
                  </a:lnTo>
                  <a:cubicBezTo>
                    <a:pt x="19053" y="4353"/>
                    <a:pt x="19058" y="4372"/>
                    <a:pt x="19064" y="4392"/>
                  </a:cubicBezTo>
                  <a:lnTo>
                    <a:pt x="19152" y="4392"/>
                  </a:lnTo>
                  <a:lnTo>
                    <a:pt x="19152" y="4373"/>
                  </a:lnTo>
                  <a:lnTo>
                    <a:pt x="19212" y="4373"/>
                  </a:lnTo>
                  <a:lnTo>
                    <a:pt x="19212" y="4392"/>
                  </a:lnTo>
                  <a:lnTo>
                    <a:pt x="19317" y="4333"/>
                  </a:lnTo>
                  <a:cubicBezTo>
                    <a:pt x="19350" y="4353"/>
                    <a:pt x="19384" y="4372"/>
                    <a:pt x="19417" y="4392"/>
                  </a:cubicBezTo>
                  <a:cubicBezTo>
                    <a:pt x="19426" y="4386"/>
                    <a:pt x="19434" y="4379"/>
                    <a:pt x="19443" y="4373"/>
                  </a:cubicBezTo>
                  <a:lnTo>
                    <a:pt x="19500" y="4373"/>
                  </a:lnTo>
                  <a:lnTo>
                    <a:pt x="19521" y="4352"/>
                  </a:lnTo>
                  <a:lnTo>
                    <a:pt x="19998" y="4512"/>
                  </a:lnTo>
                  <a:cubicBezTo>
                    <a:pt x="19915" y="4654"/>
                    <a:pt x="19833" y="4797"/>
                    <a:pt x="19750" y="4939"/>
                  </a:cubicBezTo>
                  <a:lnTo>
                    <a:pt x="19712" y="4939"/>
                  </a:lnTo>
                  <a:cubicBezTo>
                    <a:pt x="19703" y="4960"/>
                    <a:pt x="19695" y="4982"/>
                    <a:pt x="19686" y="5003"/>
                  </a:cubicBezTo>
                  <a:lnTo>
                    <a:pt x="19645" y="5003"/>
                  </a:lnTo>
                  <a:lnTo>
                    <a:pt x="19131" y="6512"/>
                  </a:lnTo>
                  <a:lnTo>
                    <a:pt x="19236" y="7750"/>
                  </a:lnTo>
                  <a:lnTo>
                    <a:pt x="19212" y="7750"/>
                  </a:lnTo>
                  <a:lnTo>
                    <a:pt x="19090" y="7870"/>
                  </a:lnTo>
                  <a:cubicBezTo>
                    <a:pt x="19111" y="7864"/>
                    <a:pt x="19131" y="7859"/>
                    <a:pt x="19152" y="7853"/>
                  </a:cubicBezTo>
                  <a:cubicBezTo>
                    <a:pt x="19148" y="7870"/>
                    <a:pt x="19092" y="7953"/>
                    <a:pt x="19064" y="7973"/>
                  </a:cubicBezTo>
                  <a:cubicBezTo>
                    <a:pt x="19043" y="7987"/>
                    <a:pt x="18989" y="7969"/>
                    <a:pt x="18983" y="7973"/>
                  </a:cubicBezTo>
                  <a:cubicBezTo>
                    <a:pt x="18925" y="8000"/>
                    <a:pt x="18762" y="8115"/>
                    <a:pt x="18714" y="8135"/>
                  </a:cubicBezTo>
                  <a:cubicBezTo>
                    <a:pt x="18708" y="8121"/>
                    <a:pt x="18701" y="8107"/>
                    <a:pt x="18695" y="8093"/>
                  </a:cubicBezTo>
                  <a:lnTo>
                    <a:pt x="18614" y="7997"/>
                  </a:lnTo>
                  <a:cubicBezTo>
                    <a:pt x="18549" y="7981"/>
                    <a:pt x="18380" y="7943"/>
                    <a:pt x="18304" y="799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>
              <a:noFill/>
              <a:round/>
              <a:headEnd/>
              <a:tailEnd/>
            </a:ln>
            <a:scene3d>
              <a:camera prst="orthographicFront">
                <a:rot lat="20580000" lon="0" rev="0"/>
              </a:camera>
              <a:lightRig rig="threePt" dir="t"/>
            </a:scene3d>
            <a:sp3d contourW="12700">
              <a:bevelT w="44450" h="44450"/>
              <a:bevelB w="0" h="0"/>
              <a:extrusionClr>
                <a:schemeClr val="accent1">
                  <a:lumMod val="50000"/>
                </a:schemeClr>
              </a:extrusionClr>
              <a:contourClr>
                <a:schemeClr val="bg1"/>
              </a:contourClr>
            </a:sp3d>
          </p:spPr>
          <p:txBody>
            <a:bodyPr/>
            <a:lstStyle/>
            <a:p>
              <a:pPr>
                <a:defRPr/>
              </a:pPr>
              <a:endParaRPr lang="fr-FR" sz="2000" dirty="0"/>
            </a:p>
          </p:txBody>
        </p:sp>
      </p:grpSp>
      <p:grpSp>
        <p:nvGrpSpPr>
          <p:cNvPr id="67" name="Group 2"/>
          <p:cNvGrpSpPr>
            <a:grpSpLocks noChangeAspect="1"/>
          </p:cNvGrpSpPr>
          <p:nvPr/>
        </p:nvGrpSpPr>
        <p:grpSpPr bwMode="auto">
          <a:xfrm>
            <a:off x="5261237" y="2469010"/>
            <a:ext cx="317902" cy="548564"/>
            <a:chOff x="374" y="298"/>
            <a:chExt cx="2151" cy="3721"/>
          </a:xfrm>
        </p:grpSpPr>
        <p:pic>
          <p:nvPicPr>
            <p:cNvPr id="72" name="Picture 3" descr="Bear qee_blanc 3quarts ombré_transparent 3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" y="298"/>
              <a:ext cx="2151" cy="3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" name="Freeform 4"/>
            <p:cNvSpPr>
              <a:spLocks/>
            </p:cNvSpPr>
            <p:nvPr/>
          </p:nvSpPr>
          <p:spPr bwMode="auto">
            <a:xfrm>
              <a:off x="1451" y="800"/>
              <a:ext cx="972" cy="3061"/>
            </a:xfrm>
            <a:custGeom>
              <a:avLst/>
              <a:gdLst>
                <a:gd name="T0" fmla="*/ 240 w 972"/>
                <a:gd name="T1" fmla="*/ 112 h 3061"/>
                <a:gd name="T2" fmla="*/ 307 w 972"/>
                <a:gd name="T3" fmla="*/ 49 h 3061"/>
                <a:gd name="T4" fmla="*/ 397 w 972"/>
                <a:gd name="T5" fmla="*/ 7 h 3061"/>
                <a:gd name="T6" fmla="*/ 511 w 972"/>
                <a:gd name="T7" fmla="*/ 7 h 3061"/>
                <a:gd name="T8" fmla="*/ 613 w 972"/>
                <a:gd name="T9" fmla="*/ 84 h 3061"/>
                <a:gd name="T10" fmla="*/ 682 w 972"/>
                <a:gd name="T11" fmla="*/ 184 h 3061"/>
                <a:gd name="T12" fmla="*/ 723 w 972"/>
                <a:gd name="T13" fmla="*/ 282 h 3061"/>
                <a:gd name="T14" fmla="*/ 733 w 972"/>
                <a:gd name="T15" fmla="*/ 418 h 3061"/>
                <a:gd name="T16" fmla="*/ 682 w 972"/>
                <a:gd name="T17" fmla="*/ 508 h 3061"/>
                <a:gd name="T18" fmla="*/ 571 w 972"/>
                <a:gd name="T19" fmla="*/ 559 h 3061"/>
                <a:gd name="T20" fmla="*/ 583 w 972"/>
                <a:gd name="T21" fmla="*/ 703 h 3061"/>
                <a:gd name="T22" fmla="*/ 577 w 972"/>
                <a:gd name="T23" fmla="*/ 871 h 3061"/>
                <a:gd name="T24" fmla="*/ 625 w 972"/>
                <a:gd name="T25" fmla="*/ 1045 h 3061"/>
                <a:gd name="T26" fmla="*/ 544 w 972"/>
                <a:gd name="T27" fmla="*/ 1248 h 3061"/>
                <a:gd name="T28" fmla="*/ 445 w 972"/>
                <a:gd name="T29" fmla="*/ 1321 h 3061"/>
                <a:gd name="T30" fmla="*/ 709 w 972"/>
                <a:gd name="T31" fmla="*/ 1561 h 3061"/>
                <a:gd name="T32" fmla="*/ 874 w 972"/>
                <a:gd name="T33" fmla="*/ 1809 h 3061"/>
                <a:gd name="T34" fmla="*/ 936 w 972"/>
                <a:gd name="T35" fmla="*/ 1987 h 3061"/>
                <a:gd name="T36" fmla="*/ 966 w 972"/>
                <a:gd name="T37" fmla="*/ 2154 h 3061"/>
                <a:gd name="T38" fmla="*/ 859 w 972"/>
                <a:gd name="T39" fmla="*/ 2317 h 3061"/>
                <a:gd name="T40" fmla="*/ 760 w 972"/>
                <a:gd name="T41" fmla="*/ 2278 h 3061"/>
                <a:gd name="T42" fmla="*/ 745 w 972"/>
                <a:gd name="T43" fmla="*/ 2155 h 3061"/>
                <a:gd name="T44" fmla="*/ 664 w 972"/>
                <a:gd name="T45" fmla="*/ 2182 h 3061"/>
                <a:gd name="T46" fmla="*/ 679 w 972"/>
                <a:gd name="T47" fmla="*/ 2263 h 3061"/>
                <a:gd name="T48" fmla="*/ 541 w 972"/>
                <a:gd name="T49" fmla="*/ 2215 h 3061"/>
                <a:gd name="T50" fmla="*/ 535 w 972"/>
                <a:gd name="T51" fmla="*/ 2077 h 3061"/>
                <a:gd name="T52" fmla="*/ 466 w 972"/>
                <a:gd name="T53" fmla="*/ 1995 h 3061"/>
                <a:gd name="T54" fmla="*/ 469 w 972"/>
                <a:gd name="T55" fmla="*/ 2179 h 3061"/>
                <a:gd name="T56" fmla="*/ 360 w 972"/>
                <a:gd name="T57" fmla="*/ 2199 h 3061"/>
                <a:gd name="T58" fmla="*/ 289 w 972"/>
                <a:gd name="T59" fmla="*/ 2257 h 3061"/>
                <a:gd name="T60" fmla="*/ 439 w 972"/>
                <a:gd name="T61" fmla="*/ 2257 h 3061"/>
                <a:gd name="T62" fmla="*/ 510 w 972"/>
                <a:gd name="T63" fmla="*/ 2406 h 3061"/>
                <a:gd name="T64" fmla="*/ 559 w 972"/>
                <a:gd name="T65" fmla="*/ 2623 h 3061"/>
                <a:gd name="T66" fmla="*/ 657 w 972"/>
                <a:gd name="T67" fmla="*/ 2830 h 3061"/>
                <a:gd name="T68" fmla="*/ 745 w 972"/>
                <a:gd name="T69" fmla="*/ 2931 h 3061"/>
                <a:gd name="T70" fmla="*/ 682 w 972"/>
                <a:gd name="T71" fmla="*/ 3037 h 3061"/>
                <a:gd name="T72" fmla="*/ 421 w 972"/>
                <a:gd name="T73" fmla="*/ 3061 h 3061"/>
                <a:gd name="T74" fmla="*/ 96 w 972"/>
                <a:gd name="T75" fmla="*/ 3009 h 3061"/>
                <a:gd name="T76" fmla="*/ 24 w 972"/>
                <a:gd name="T77" fmla="*/ 2826 h 3061"/>
                <a:gd name="T78" fmla="*/ 9 w 972"/>
                <a:gd name="T79" fmla="*/ 2695 h 3061"/>
                <a:gd name="T80" fmla="*/ 103 w 972"/>
                <a:gd name="T81" fmla="*/ 2575 h 3061"/>
                <a:gd name="T82" fmla="*/ 220 w 972"/>
                <a:gd name="T83" fmla="*/ 2350 h 3061"/>
                <a:gd name="T84" fmla="*/ 253 w 972"/>
                <a:gd name="T85" fmla="*/ 2137 h 3061"/>
                <a:gd name="T86" fmla="*/ 229 w 972"/>
                <a:gd name="T87" fmla="*/ 1741 h 3061"/>
                <a:gd name="T88" fmla="*/ 181 w 972"/>
                <a:gd name="T89" fmla="*/ 1525 h 3061"/>
                <a:gd name="T90" fmla="*/ 175 w 972"/>
                <a:gd name="T91" fmla="*/ 1375 h 3061"/>
                <a:gd name="T92" fmla="*/ 283 w 972"/>
                <a:gd name="T93" fmla="*/ 1351 h 3061"/>
                <a:gd name="T94" fmla="*/ 423 w 972"/>
                <a:gd name="T95" fmla="*/ 1251 h 3061"/>
                <a:gd name="T96" fmla="*/ 516 w 972"/>
                <a:gd name="T97" fmla="*/ 990 h 3061"/>
                <a:gd name="T98" fmla="*/ 457 w 972"/>
                <a:gd name="T99" fmla="*/ 883 h 3061"/>
                <a:gd name="T100" fmla="*/ 337 w 972"/>
                <a:gd name="T101" fmla="*/ 775 h 3061"/>
                <a:gd name="T102" fmla="*/ 349 w 972"/>
                <a:gd name="T103" fmla="*/ 523 h 3061"/>
                <a:gd name="T104" fmla="*/ 259 w 972"/>
                <a:gd name="T105" fmla="*/ 244 h 3061"/>
                <a:gd name="T106" fmla="*/ 205 w 972"/>
                <a:gd name="T107" fmla="*/ 108 h 30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72"/>
                <a:gd name="T163" fmla="*/ 0 h 3061"/>
                <a:gd name="T164" fmla="*/ 972 w 972"/>
                <a:gd name="T165" fmla="*/ 3061 h 30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72" h="3061">
                  <a:moveTo>
                    <a:pt x="205" y="108"/>
                  </a:moveTo>
                  <a:cubicBezTo>
                    <a:pt x="208" y="102"/>
                    <a:pt x="229" y="116"/>
                    <a:pt x="240" y="112"/>
                  </a:cubicBezTo>
                  <a:cubicBezTo>
                    <a:pt x="251" y="108"/>
                    <a:pt x="260" y="92"/>
                    <a:pt x="270" y="82"/>
                  </a:cubicBezTo>
                  <a:cubicBezTo>
                    <a:pt x="281" y="72"/>
                    <a:pt x="293" y="59"/>
                    <a:pt x="307" y="49"/>
                  </a:cubicBezTo>
                  <a:cubicBezTo>
                    <a:pt x="321" y="39"/>
                    <a:pt x="330" y="32"/>
                    <a:pt x="346" y="25"/>
                  </a:cubicBezTo>
                  <a:cubicBezTo>
                    <a:pt x="362" y="18"/>
                    <a:pt x="370" y="10"/>
                    <a:pt x="397" y="7"/>
                  </a:cubicBezTo>
                  <a:lnTo>
                    <a:pt x="445" y="0"/>
                  </a:lnTo>
                  <a:lnTo>
                    <a:pt x="511" y="7"/>
                  </a:lnTo>
                  <a:lnTo>
                    <a:pt x="561" y="37"/>
                  </a:lnTo>
                  <a:lnTo>
                    <a:pt x="613" y="84"/>
                  </a:lnTo>
                  <a:lnTo>
                    <a:pt x="658" y="145"/>
                  </a:lnTo>
                  <a:lnTo>
                    <a:pt x="682" y="184"/>
                  </a:lnTo>
                  <a:lnTo>
                    <a:pt x="703" y="229"/>
                  </a:lnTo>
                  <a:lnTo>
                    <a:pt x="723" y="282"/>
                  </a:lnTo>
                  <a:lnTo>
                    <a:pt x="739" y="355"/>
                  </a:lnTo>
                  <a:lnTo>
                    <a:pt x="733" y="418"/>
                  </a:lnTo>
                  <a:lnTo>
                    <a:pt x="715" y="475"/>
                  </a:lnTo>
                  <a:lnTo>
                    <a:pt x="682" y="508"/>
                  </a:lnTo>
                  <a:lnTo>
                    <a:pt x="637" y="538"/>
                  </a:lnTo>
                  <a:lnTo>
                    <a:pt x="571" y="559"/>
                  </a:lnTo>
                  <a:lnTo>
                    <a:pt x="579" y="627"/>
                  </a:lnTo>
                  <a:lnTo>
                    <a:pt x="583" y="703"/>
                  </a:lnTo>
                  <a:lnTo>
                    <a:pt x="582" y="786"/>
                  </a:lnTo>
                  <a:lnTo>
                    <a:pt x="577" y="871"/>
                  </a:lnTo>
                  <a:cubicBezTo>
                    <a:pt x="583" y="895"/>
                    <a:pt x="610" y="904"/>
                    <a:pt x="618" y="933"/>
                  </a:cubicBezTo>
                  <a:cubicBezTo>
                    <a:pt x="626" y="962"/>
                    <a:pt x="628" y="1007"/>
                    <a:pt x="625" y="1045"/>
                  </a:cubicBezTo>
                  <a:cubicBezTo>
                    <a:pt x="622" y="1083"/>
                    <a:pt x="622" y="1124"/>
                    <a:pt x="607" y="1158"/>
                  </a:cubicBezTo>
                  <a:cubicBezTo>
                    <a:pt x="592" y="1192"/>
                    <a:pt x="565" y="1226"/>
                    <a:pt x="544" y="1248"/>
                  </a:cubicBezTo>
                  <a:cubicBezTo>
                    <a:pt x="523" y="1270"/>
                    <a:pt x="505" y="1279"/>
                    <a:pt x="489" y="1291"/>
                  </a:cubicBezTo>
                  <a:lnTo>
                    <a:pt x="445" y="1321"/>
                  </a:lnTo>
                  <a:cubicBezTo>
                    <a:pt x="453" y="1337"/>
                    <a:pt x="494" y="1346"/>
                    <a:pt x="538" y="1386"/>
                  </a:cubicBezTo>
                  <a:cubicBezTo>
                    <a:pt x="582" y="1426"/>
                    <a:pt x="667" y="1513"/>
                    <a:pt x="709" y="1561"/>
                  </a:cubicBezTo>
                  <a:cubicBezTo>
                    <a:pt x="755" y="1610"/>
                    <a:pt x="786" y="1642"/>
                    <a:pt x="813" y="1683"/>
                  </a:cubicBezTo>
                  <a:cubicBezTo>
                    <a:pt x="840" y="1721"/>
                    <a:pt x="864" y="1779"/>
                    <a:pt x="874" y="1809"/>
                  </a:cubicBezTo>
                  <a:lnTo>
                    <a:pt x="871" y="1867"/>
                  </a:lnTo>
                  <a:lnTo>
                    <a:pt x="936" y="1987"/>
                  </a:lnTo>
                  <a:cubicBezTo>
                    <a:pt x="951" y="2018"/>
                    <a:pt x="956" y="2025"/>
                    <a:pt x="961" y="2053"/>
                  </a:cubicBezTo>
                  <a:cubicBezTo>
                    <a:pt x="966" y="2081"/>
                    <a:pt x="972" y="2123"/>
                    <a:pt x="966" y="2154"/>
                  </a:cubicBezTo>
                  <a:cubicBezTo>
                    <a:pt x="961" y="2185"/>
                    <a:pt x="949" y="2215"/>
                    <a:pt x="931" y="2242"/>
                  </a:cubicBezTo>
                  <a:cubicBezTo>
                    <a:pt x="913" y="2269"/>
                    <a:pt x="878" y="2303"/>
                    <a:pt x="859" y="2317"/>
                  </a:cubicBezTo>
                  <a:cubicBezTo>
                    <a:pt x="839" y="2332"/>
                    <a:pt x="826" y="2338"/>
                    <a:pt x="810" y="2332"/>
                  </a:cubicBezTo>
                  <a:cubicBezTo>
                    <a:pt x="793" y="2325"/>
                    <a:pt x="772" y="2301"/>
                    <a:pt x="760" y="2278"/>
                  </a:cubicBezTo>
                  <a:cubicBezTo>
                    <a:pt x="748" y="2255"/>
                    <a:pt x="747" y="2211"/>
                    <a:pt x="745" y="2191"/>
                  </a:cubicBezTo>
                  <a:lnTo>
                    <a:pt x="745" y="2155"/>
                  </a:lnTo>
                  <a:lnTo>
                    <a:pt x="679" y="2149"/>
                  </a:lnTo>
                  <a:lnTo>
                    <a:pt x="664" y="2182"/>
                  </a:lnTo>
                  <a:lnTo>
                    <a:pt x="670" y="2220"/>
                  </a:lnTo>
                  <a:lnTo>
                    <a:pt x="679" y="2263"/>
                  </a:lnTo>
                  <a:cubicBezTo>
                    <a:pt x="668" y="2271"/>
                    <a:pt x="629" y="2276"/>
                    <a:pt x="606" y="2268"/>
                  </a:cubicBezTo>
                  <a:cubicBezTo>
                    <a:pt x="583" y="2260"/>
                    <a:pt x="556" y="2239"/>
                    <a:pt x="541" y="2215"/>
                  </a:cubicBezTo>
                  <a:cubicBezTo>
                    <a:pt x="526" y="2191"/>
                    <a:pt x="517" y="2172"/>
                    <a:pt x="517" y="2139"/>
                  </a:cubicBezTo>
                  <a:cubicBezTo>
                    <a:pt x="517" y="2106"/>
                    <a:pt x="538" y="2096"/>
                    <a:pt x="535" y="2077"/>
                  </a:cubicBezTo>
                  <a:lnTo>
                    <a:pt x="499" y="2011"/>
                  </a:lnTo>
                  <a:lnTo>
                    <a:pt x="466" y="1995"/>
                  </a:lnTo>
                  <a:cubicBezTo>
                    <a:pt x="461" y="2008"/>
                    <a:pt x="469" y="2058"/>
                    <a:pt x="469" y="2089"/>
                  </a:cubicBezTo>
                  <a:cubicBezTo>
                    <a:pt x="469" y="2120"/>
                    <a:pt x="474" y="2159"/>
                    <a:pt x="469" y="2179"/>
                  </a:cubicBezTo>
                  <a:cubicBezTo>
                    <a:pt x="464" y="2199"/>
                    <a:pt x="460" y="2206"/>
                    <a:pt x="439" y="2209"/>
                  </a:cubicBezTo>
                  <a:cubicBezTo>
                    <a:pt x="421" y="2212"/>
                    <a:pt x="385" y="2199"/>
                    <a:pt x="360" y="2199"/>
                  </a:cubicBezTo>
                  <a:cubicBezTo>
                    <a:pt x="335" y="2199"/>
                    <a:pt x="301" y="2199"/>
                    <a:pt x="289" y="2209"/>
                  </a:cubicBezTo>
                  <a:lnTo>
                    <a:pt x="289" y="2257"/>
                  </a:lnTo>
                  <a:lnTo>
                    <a:pt x="373" y="2251"/>
                  </a:lnTo>
                  <a:lnTo>
                    <a:pt x="439" y="2257"/>
                  </a:lnTo>
                  <a:cubicBezTo>
                    <a:pt x="457" y="2267"/>
                    <a:pt x="468" y="2286"/>
                    <a:pt x="480" y="2311"/>
                  </a:cubicBezTo>
                  <a:cubicBezTo>
                    <a:pt x="492" y="2336"/>
                    <a:pt x="503" y="2375"/>
                    <a:pt x="510" y="2406"/>
                  </a:cubicBezTo>
                  <a:cubicBezTo>
                    <a:pt x="520" y="2442"/>
                    <a:pt x="532" y="2493"/>
                    <a:pt x="540" y="2529"/>
                  </a:cubicBezTo>
                  <a:cubicBezTo>
                    <a:pt x="548" y="2565"/>
                    <a:pt x="551" y="2585"/>
                    <a:pt x="559" y="2623"/>
                  </a:cubicBezTo>
                  <a:cubicBezTo>
                    <a:pt x="559" y="2623"/>
                    <a:pt x="573" y="2721"/>
                    <a:pt x="589" y="2755"/>
                  </a:cubicBezTo>
                  <a:cubicBezTo>
                    <a:pt x="603" y="2785"/>
                    <a:pt x="639" y="2813"/>
                    <a:pt x="657" y="2830"/>
                  </a:cubicBezTo>
                  <a:cubicBezTo>
                    <a:pt x="675" y="2847"/>
                    <a:pt x="682" y="2840"/>
                    <a:pt x="697" y="2857"/>
                  </a:cubicBezTo>
                  <a:cubicBezTo>
                    <a:pt x="723" y="2886"/>
                    <a:pt x="738" y="2909"/>
                    <a:pt x="745" y="2931"/>
                  </a:cubicBezTo>
                  <a:cubicBezTo>
                    <a:pt x="752" y="2953"/>
                    <a:pt x="753" y="2970"/>
                    <a:pt x="742" y="2988"/>
                  </a:cubicBezTo>
                  <a:cubicBezTo>
                    <a:pt x="748" y="3013"/>
                    <a:pt x="625" y="3054"/>
                    <a:pt x="682" y="3037"/>
                  </a:cubicBezTo>
                  <a:cubicBezTo>
                    <a:pt x="739" y="3020"/>
                    <a:pt x="595" y="3055"/>
                    <a:pt x="595" y="3055"/>
                  </a:cubicBezTo>
                  <a:cubicBezTo>
                    <a:pt x="595" y="3055"/>
                    <a:pt x="421" y="3061"/>
                    <a:pt x="421" y="3061"/>
                  </a:cubicBezTo>
                  <a:cubicBezTo>
                    <a:pt x="421" y="3061"/>
                    <a:pt x="250" y="3054"/>
                    <a:pt x="253" y="3049"/>
                  </a:cubicBezTo>
                  <a:cubicBezTo>
                    <a:pt x="256" y="3044"/>
                    <a:pt x="136" y="3026"/>
                    <a:pt x="96" y="3009"/>
                  </a:cubicBezTo>
                  <a:cubicBezTo>
                    <a:pt x="56" y="2992"/>
                    <a:pt x="25" y="2977"/>
                    <a:pt x="13" y="2947"/>
                  </a:cubicBezTo>
                  <a:cubicBezTo>
                    <a:pt x="0" y="2917"/>
                    <a:pt x="23" y="2867"/>
                    <a:pt x="24" y="2826"/>
                  </a:cubicBezTo>
                  <a:lnTo>
                    <a:pt x="22" y="2701"/>
                  </a:lnTo>
                  <a:lnTo>
                    <a:pt x="9" y="2695"/>
                  </a:lnTo>
                  <a:lnTo>
                    <a:pt x="7" y="2629"/>
                  </a:lnTo>
                  <a:cubicBezTo>
                    <a:pt x="23" y="2609"/>
                    <a:pt x="103" y="2575"/>
                    <a:pt x="103" y="2575"/>
                  </a:cubicBezTo>
                  <a:cubicBezTo>
                    <a:pt x="103" y="2575"/>
                    <a:pt x="163" y="2513"/>
                    <a:pt x="183" y="2476"/>
                  </a:cubicBezTo>
                  <a:cubicBezTo>
                    <a:pt x="203" y="2439"/>
                    <a:pt x="212" y="2384"/>
                    <a:pt x="220" y="2350"/>
                  </a:cubicBezTo>
                  <a:cubicBezTo>
                    <a:pt x="228" y="2316"/>
                    <a:pt x="226" y="2304"/>
                    <a:pt x="231" y="2269"/>
                  </a:cubicBezTo>
                  <a:cubicBezTo>
                    <a:pt x="243" y="2213"/>
                    <a:pt x="247" y="2190"/>
                    <a:pt x="253" y="2137"/>
                  </a:cubicBezTo>
                  <a:cubicBezTo>
                    <a:pt x="259" y="2084"/>
                    <a:pt x="274" y="2055"/>
                    <a:pt x="265" y="1951"/>
                  </a:cubicBezTo>
                  <a:cubicBezTo>
                    <a:pt x="256" y="1847"/>
                    <a:pt x="238" y="1796"/>
                    <a:pt x="229" y="1741"/>
                  </a:cubicBezTo>
                  <a:cubicBezTo>
                    <a:pt x="220" y="1686"/>
                    <a:pt x="216" y="1659"/>
                    <a:pt x="208" y="1623"/>
                  </a:cubicBezTo>
                  <a:cubicBezTo>
                    <a:pt x="200" y="1587"/>
                    <a:pt x="186" y="1553"/>
                    <a:pt x="181" y="1525"/>
                  </a:cubicBezTo>
                  <a:cubicBezTo>
                    <a:pt x="176" y="1497"/>
                    <a:pt x="176" y="1459"/>
                    <a:pt x="175" y="1435"/>
                  </a:cubicBezTo>
                  <a:cubicBezTo>
                    <a:pt x="174" y="1411"/>
                    <a:pt x="175" y="1391"/>
                    <a:pt x="175" y="1375"/>
                  </a:cubicBezTo>
                  <a:lnTo>
                    <a:pt x="175" y="1339"/>
                  </a:lnTo>
                  <a:lnTo>
                    <a:pt x="283" y="1351"/>
                  </a:lnTo>
                  <a:lnTo>
                    <a:pt x="325" y="1339"/>
                  </a:lnTo>
                  <a:cubicBezTo>
                    <a:pt x="348" y="1322"/>
                    <a:pt x="394" y="1286"/>
                    <a:pt x="423" y="1251"/>
                  </a:cubicBezTo>
                  <a:cubicBezTo>
                    <a:pt x="452" y="1216"/>
                    <a:pt x="484" y="1172"/>
                    <a:pt x="499" y="1129"/>
                  </a:cubicBezTo>
                  <a:cubicBezTo>
                    <a:pt x="514" y="1086"/>
                    <a:pt x="516" y="1015"/>
                    <a:pt x="516" y="990"/>
                  </a:cubicBezTo>
                  <a:cubicBezTo>
                    <a:pt x="516" y="965"/>
                    <a:pt x="511" y="937"/>
                    <a:pt x="511" y="937"/>
                  </a:cubicBezTo>
                  <a:cubicBezTo>
                    <a:pt x="511" y="937"/>
                    <a:pt x="462" y="879"/>
                    <a:pt x="457" y="883"/>
                  </a:cubicBezTo>
                  <a:cubicBezTo>
                    <a:pt x="452" y="887"/>
                    <a:pt x="403" y="840"/>
                    <a:pt x="403" y="840"/>
                  </a:cubicBezTo>
                  <a:cubicBezTo>
                    <a:pt x="403" y="840"/>
                    <a:pt x="351" y="807"/>
                    <a:pt x="337" y="775"/>
                  </a:cubicBezTo>
                  <a:cubicBezTo>
                    <a:pt x="323" y="743"/>
                    <a:pt x="323" y="685"/>
                    <a:pt x="325" y="643"/>
                  </a:cubicBezTo>
                  <a:cubicBezTo>
                    <a:pt x="327" y="601"/>
                    <a:pt x="351" y="568"/>
                    <a:pt x="349" y="523"/>
                  </a:cubicBezTo>
                  <a:cubicBezTo>
                    <a:pt x="347" y="478"/>
                    <a:pt x="327" y="420"/>
                    <a:pt x="312" y="373"/>
                  </a:cubicBezTo>
                  <a:cubicBezTo>
                    <a:pt x="297" y="326"/>
                    <a:pt x="277" y="288"/>
                    <a:pt x="259" y="244"/>
                  </a:cubicBezTo>
                  <a:cubicBezTo>
                    <a:pt x="241" y="200"/>
                    <a:pt x="231" y="174"/>
                    <a:pt x="223" y="151"/>
                  </a:cubicBezTo>
                  <a:cubicBezTo>
                    <a:pt x="215" y="128"/>
                    <a:pt x="209" y="117"/>
                    <a:pt x="205" y="108"/>
                  </a:cubicBezTo>
                  <a:close/>
                </a:path>
              </a:pathLst>
            </a:custGeom>
            <a:solidFill>
              <a:srgbClr val="FF000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 sz="900"/>
            </a:p>
          </p:txBody>
        </p:sp>
        <p:sp>
          <p:nvSpPr>
            <p:cNvPr id="74" name="Freeform 5"/>
            <p:cNvSpPr>
              <a:spLocks/>
            </p:cNvSpPr>
            <p:nvPr/>
          </p:nvSpPr>
          <p:spPr bwMode="auto">
            <a:xfrm>
              <a:off x="408" y="372"/>
              <a:ext cx="1103" cy="3647"/>
            </a:xfrm>
            <a:custGeom>
              <a:avLst/>
              <a:gdLst>
                <a:gd name="T0" fmla="*/ 137460 w 790"/>
                <a:gd name="T1" fmla="*/ 640913 h 2562"/>
                <a:gd name="T2" fmla="*/ 19134 w 790"/>
                <a:gd name="T3" fmla="*/ 478632 h 2562"/>
                <a:gd name="T4" fmla="*/ 7327 w 790"/>
                <a:gd name="T5" fmla="*/ 248459 h 2562"/>
                <a:gd name="T6" fmla="*/ 92645 w 790"/>
                <a:gd name="T7" fmla="*/ 66341 h 2562"/>
                <a:gd name="T8" fmla="*/ 192190 w 790"/>
                <a:gd name="T9" fmla="*/ 3752 h 2562"/>
                <a:gd name="T10" fmla="*/ 320952 w 790"/>
                <a:gd name="T11" fmla="*/ 17445 h 2562"/>
                <a:gd name="T12" fmla="*/ 425595 w 790"/>
                <a:gd name="T13" fmla="*/ 115606 h 2562"/>
                <a:gd name="T14" fmla="*/ 478086 w 790"/>
                <a:gd name="T15" fmla="*/ 283897 h 2562"/>
                <a:gd name="T16" fmla="*/ 495804 w 790"/>
                <a:gd name="T17" fmla="*/ 468281 h 2562"/>
                <a:gd name="T18" fmla="*/ 510091 w 790"/>
                <a:gd name="T19" fmla="*/ 681331 h 2562"/>
                <a:gd name="T20" fmla="*/ 517325 w 790"/>
                <a:gd name="T21" fmla="*/ 818901 h 2562"/>
                <a:gd name="T22" fmla="*/ 534466 w 790"/>
                <a:gd name="T23" fmla="*/ 931547 h 2562"/>
                <a:gd name="T24" fmla="*/ 574539 w 790"/>
                <a:gd name="T25" fmla="*/ 1043475 h 2562"/>
                <a:gd name="T26" fmla="*/ 604154 w 790"/>
                <a:gd name="T27" fmla="*/ 1246265 h 2562"/>
                <a:gd name="T28" fmla="*/ 568330 w 790"/>
                <a:gd name="T29" fmla="*/ 1418746 h 2562"/>
                <a:gd name="T30" fmla="*/ 532643 w 790"/>
                <a:gd name="T31" fmla="*/ 1455207 h 2562"/>
                <a:gd name="T32" fmla="*/ 574539 w 790"/>
                <a:gd name="T33" fmla="*/ 1637628 h 2562"/>
                <a:gd name="T34" fmla="*/ 600441 w 790"/>
                <a:gd name="T35" fmla="*/ 1814138 h 2562"/>
                <a:gd name="T36" fmla="*/ 621757 w 790"/>
                <a:gd name="T37" fmla="*/ 2067690 h 2562"/>
                <a:gd name="T38" fmla="*/ 591796 w 790"/>
                <a:gd name="T39" fmla="*/ 2422283 h 2562"/>
                <a:gd name="T40" fmla="*/ 520326 w 790"/>
                <a:gd name="T41" fmla="*/ 2499525 h 2562"/>
                <a:gd name="T42" fmla="*/ 522360 w 790"/>
                <a:gd name="T43" fmla="*/ 2733701 h 2562"/>
                <a:gd name="T44" fmla="*/ 571795 w 790"/>
                <a:gd name="T45" fmla="*/ 2836041 h 2562"/>
                <a:gd name="T46" fmla="*/ 558406 w 790"/>
                <a:gd name="T47" fmla="*/ 2951740 h 2562"/>
                <a:gd name="T48" fmla="*/ 379636 w 790"/>
                <a:gd name="T49" fmla="*/ 2989733 h 2562"/>
                <a:gd name="T50" fmla="*/ 216272 w 790"/>
                <a:gd name="T51" fmla="*/ 2951740 h 2562"/>
                <a:gd name="T52" fmla="*/ 165948 w 790"/>
                <a:gd name="T53" fmla="*/ 2859852 h 2562"/>
                <a:gd name="T54" fmla="*/ 199009 w 790"/>
                <a:gd name="T55" fmla="*/ 2276621 h 2562"/>
                <a:gd name="T56" fmla="*/ 165948 w 790"/>
                <a:gd name="T57" fmla="*/ 2127538 h 2562"/>
                <a:gd name="T58" fmla="*/ 117922 w 790"/>
                <a:gd name="T59" fmla="*/ 1897555 h 2562"/>
                <a:gd name="T60" fmla="*/ 135723 w 790"/>
                <a:gd name="T61" fmla="*/ 1684249 h 2562"/>
                <a:gd name="T62" fmla="*/ 177963 w 790"/>
                <a:gd name="T63" fmla="*/ 1502107 h 2562"/>
                <a:gd name="T64" fmla="*/ 240147 w 790"/>
                <a:gd name="T65" fmla="*/ 1361693 h 2562"/>
                <a:gd name="T66" fmla="*/ 232127 w 790"/>
                <a:gd name="T67" fmla="*/ 1298711 h 2562"/>
                <a:gd name="T68" fmla="*/ 196303 w 790"/>
                <a:gd name="T69" fmla="*/ 1102919 h 2562"/>
                <a:gd name="T70" fmla="*/ 227947 w 790"/>
                <a:gd name="T71" fmla="*/ 702903 h 25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0"/>
                <a:gd name="T109" fmla="*/ 0 h 2562"/>
                <a:gd name="T110" fmla="*/ 790 w 790"/>
                <a:gd name="T111" fmla="*/ 2562 h 256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0" h="2562">
                  <a:moveTo>
                    <a:pt x="288" y="602"/>
                  </a:moveTo>
                  <a:lnTo>
                    <a:pt x="173" y="549"/>
                  </a:lnTo>
                  <a:lnTo>
                    <a:pt x="84" y="485"/>
                  </a:lnTo>
                  <a:lnTo>
                    <a:pt x="24" y="410"/>
                  </a:lnTo>
                  <a:lnTo>
                    <a:pt x="0" y="312"/>
                  </a:lnTo>
                  <a:lnTo>
                    <a:pt x="9" y="213"/>
                  </a:lnTo>
                  <a:lnTo>
                    <a:pt x="62" y="125"/>
                  </a:lnTo>
                  <a:lnTo>
                    <a:pt x="117" y="57"/>
                  </a:lnTo>
                  <a:lnTo>
                    <a:pt x="180" y="26"/>
                  </a:lnTo>
                  <a:lnTo>
                    <a:pt x="243" y="3"/>
                  </a:lnTo>
                  <a:lnTo>
                    <a:pt x="333" y="0"/>
                  </a:lnTo>
                  <a:lnTo>
                    <a:pt x="405" y="15"/>
                  </a:lnTo>
                  <a:lnTo>
                    <a:pt x="471" y="47"/>
                  </a:lnTo>
                  <a:lnTo>
                    <a:pt x="537" y="99"/>
                  </a:lnTo>
                  <a:lnTo>
                    <a:pt x="573" y="168"/>
                  </a:lnTo>
                  <a:lnTo>
                    <a:pt x="603" y="243"/>
                  </a:lnTo>
                  <a:lnTo>
                    <a:pt x="618" y="344"/>
                  </a:lnTo>
                  <a:lnTo>
                    <a:pt x="626" y="401"/>
                  </a:lnTo>
                  <a:lnTo>
                    <a:pt x="639" y="516"/>
                  </a:lnTo>
                  <a:cubicBezTo>
                    <a:pt x="642" y="546"/>
                    <a:pt x="642" y="559"/>
                    <a:pt x="644" y="584"/>
                  </a:cubicBezTo>
                  <a:cubicBezTo>
                    <a:pt x="646" y="609"/>
                    <a:pt x="647" y="639"/>
                    <a:pt x="650" y="665"/>
                  </a:cubicBezTo>
                  <a:cubicBezTo>
                    <a:pt x="652" y="686"/>
                    <a:pt x="651" y="690"/>
                    <a:pt x="653" y="702"/>
                  </a:cubicBezTo>
                  <a:cubicBezTo>
                    <a:pt x="655" y="714"/>
                    <a:pt x="659" y="724"/>
                    <a:pt x="663" y="740"/>
                  </a:cubicBezTo>
                  <a:lnTo>
                    <a:pt x="675" y="798"/>
                  </a:lnTo>
                  <a:lnTo>
                    <a:pt x="687" y="843"/>
                  </a:lnTo>
                  <a:lnTo>
                    <a:pt x="725" y="894"/>
                  </a:lnTo>
                  <a:cubicBezTo>
                    <a:pt x="738" y="913"/>
                    <a:pt x="761" y="928"/>
                    <a:pt x="767" y="957"/>
                  </a:cubicBezTo>
                  <a:cubicBezTo>
                    <a:pt x="773" y="986"/>
                    <a:pt x="764" y="1037"/>
                    <a:pt x="762" y="1068"/>
                  </a:cubicBezTo>
                  <a:cubicBezTo>
                    <a:pt x="759" y="1100"/>
                    <a:pt x="753" y="1125"/>
                    <a:pt x="747" y="1149"/>
                  </a:cubicBezTo>
                  <a:cubicBezTo>
                    <a:pt x="741" y="1173"/>
                    <a:pt x="726" y="1200"/>
                    <a:pt x="717" y="1215"/>
                  </a:cubicBezTo>
                  <a:lnTo>
                    <a:pt x="678" y="1229"/>
                  </a:lnTo>
                  <a:lnTo>
                    <a:pt x="672" y="1247"/>
                  </a:lnTo>
                  <a:cubicBezTo>
                    <a:pt x="674" y="1260"/>
                    <a:pt x="684" y="1281"/>
                    <a:pt x="693" y="1307"/>
                  </a:cubicBezTo>
                  <a:cubicBezTo>
                    <a:pt x="703" y="1335"/>
                    <a:pt x="711" y="1353"/>
                    <a:pt x="725" y="1403"/>
                  </a:cubicBezTo>
                  <a:cubicBezTo>
                    <a:pt x="735" y="1436"/>
                    <a:pt x="736" y="1468"/>
                    <a:pt x="746" y="1503"/>
                  </a:cubicBezTo>
                  <a:cubicBezTo>
                    <a:pt x="756" y="1538"/>
                    <a:pt x="749" y="1519"/>
                    <a:pt x="758" y="1554"/>
                  </a:cubicBezTo>
                  <a:cubicBezTo>
                    <a:pt x="767" y="1589"/>
                    <a:pt x="772" y="1630"/>
                    <a:pt x="777" y="1676"/>
                  </a:cubicBezTo>
                  <a:cubicBezTo>
                    <a:pt x="783" y="1710"/>
                    <a:pt x="782" y="1743"/>
                    <a:pt x="785" y="1772"/>
                  </a:cubicBezTo>
                  <a:cubicBezTo>
                    <a:pt x="788" y="1801"/>
                    <a:pt x="790" y="1856"/>
                    <a:pt x="783" y="1901"/>
                  </a:cubicBezTo>
                  <a:cubicBezTo>
                    <a:pt x="777" y="1951"/>
                    <a:pt x="757" y="2040"/>
                    <a:pt x="747" y="2075"/>
                  </a:cubicBezTo>
                  <a:cubicBezTo>
                    <a:pt x="737" y="2109"/>
                    <a:pt x="738" y="2096"/>
                    <a:pt x="725" y="2109"/>
                  </a:cubicBezTo>
                  <a:cubicBezTo>
                    <a:pt x="712" y="2122"/>
                    <a:pt x="671" y="2102"/>
                    <a:pt x="657" y="2141"/>
                  </a:cubicBezTo>
                  <a:lnTo>
                    <a:pt x="656" y="2252"/>
                  </a:lnTo>
                  <a:lnTo>
                    <a:pt x="659" y="2342"/>
                  </a:lnTo>
                  <a:lnTo>
                    <a:pt x="693" y="2375"/>
                  </a:lnTo>
                  <a:lnTo>
                    <a:pt x="722" y="2430"/>
                  </a:lnTo>
                  <a:lnTo>
                    <a:pt x="723" y="2486"/>
                  </a:lnTo>
                  <a:cubicBezTo>
                    <a:pt x="723" y="2486"/>
                    <a:pt x="721" y="2518"/>
                    <a:pt x="705" y="2529"/>
                  </a:cubicBezTo>
                  <a:cubicBezTo>
                    <a:pt x="683" y="2539"/>
                    <a:pt x="663" y="2545"/>
                    <a:pt x="626" y="2550"/>
                  </a:cubicBezTo>
                  <a:cubicBezTo>
                    <a:pt x="588" y="2555"/>
                    <a:pt x="522" y="2562"/>
                    <a:pt x="479" y="2562"/>
                  </a:cubicBezTo>
                  <a:lnTo>
                    <a:pt x="369" y="2553"/>
                  </a:lnTo>
                  <a:lnTo>
                    <a:pt x="273" y="2529"/>
                  </a:lnTo>
                  <a:lnTo>
                    <a:pt x="225" y="2493"/>
                  </a:lnTo>
                  <a:lnTo>
                    <a:pt x="209" y="2450"/>
                  </a:lnTo>
                  <a:cubicBezTo>
                    <a:pt x="219" y="2365"/>
                    <a:pt x="278" y="2066"/>
                    <a:pt x="285" y="1983"/>
                  </a:cubicBezTo>
                  <a:cubicBezTo>
                    <a:pt x="243" y="1940"/>
                    <a:pt x="262" y="1965"/>
                    <a:pt x="251" y="1950"/>
                  </a:cubicBezTo>
                  <a:cubicBezTo>
                    <a:pt x="240" y="1935"/>
                    <a:pt x="227" y="1923"/>
                    <a:pt x="219" y="1893"/>
                  </a:cubicBezTo>
                  <a:cubicBezTo>
                    <a:pt x="219" y="1893"/>
                    <a:pt x="208" y="1865"/>
                    <a:pt x="209" y="1823"/>
                  </a:cubicBezTo>
                  <a:cubicBezTo>
                    <a:pt x="210" y="1781"/>
                    <a:pt x="220" y="1802"/>
                    <a:pt x="210" y="1769"/>
                  </a:cubicBezTo>
                  <a:cubicBezTo>
                    <a:pt x="167" y="1739"/>
                    <a:pt x="155" y="1680"/>
                    <a:pt x="149" y="1626"/>
                  </a:cubicBezTo>
                  <a:lnTo>
                    <a:pt x="153" y="1524"/>
                  </a:lnTo>
                  <a:lnTo>
                    <a:pt x="171" y="1443"/>
                  </a:lnTo>
                  <a:lnTo>
                    <a:pt x="194" y="1359"/>
                  </a:lnTo>
                  <a:lnTo>
                    <a:pt x="225" y="1287"/>
                  </a:lnTo>
                  <a:lnTo>
                    <a:pt x="276" y="1199"/>
                  </a:lnTo>
                  <a:lnTo>
                    <a:pt x="303" y="1167"/>
                  </a:lnTo>
                  <a:lnTo>
                    <a:pt x="333" y="1143"/>
                  </a:lnTo>
                  <a:lnTo>
                    <a:pt x="293" y="1113"/>
                  </a:lnTo>
                  <a:cubicBezTo>
                    <a:pt x="281" y="1095"/>
                    <a:pt x="269" y="1063"/>
                    <a:pt x="261" y="1035"/>
                  </a:cubicBezTo>
                  <a:cubicBezTo>
                    <a:pt x="253" y="1002"/>
                    <a:pt x="250" y="989"/>
                    <a:pt x="248" y="945"/>
                  </a:cubicBezTo>
                  <a:cubicBezTo>
                    <a:pt x="247" y="902"/>
                    <a:pt x="250" y="831"/>
                    <a:pt x="257" y="774"/>
                  </a:cubicBezTo>
                  <a:lnTo>
                    <a:pt x="288" y="602"/>
                  </a:lnTo>
                  <a:close/>
                </a:path>
              </a:pathLst>
            </a:custGeom>
            <a:solidFill>
              <a:srgbClr val="0033CC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 sz="900"/>
            </a:p>
          </p:txBody>
        </p:sp>
      </p:grpSp>
      <p:grpSp>
        <p:nvGrpSpPr>
          <p:cNvPr id="88" name="Group 41"/>
          <p:cNvGrpSpPr>
            <a:grpSpLocks/>
          </p:cNvGrpSpPr>
          <p:nvPr/>
        </p:nvGrpSpPr>
        <p:grpSpPr bwMode="auto">
          <a:xfrm flipH="1">
            <a:off x="8525617" y="2391804"/>
            <a:ext cx="314547" cy="543238"/>
            <a:chOff x="431" y="391"/>
            <a:chExt cx="2151" cy="3715"/>
          </a:xfrm>
        </p:grpSpPr>
        <p:pic>
          <p:nvPicPr>
            <p:cNvPr id="89" name="Picture 29" descr="Bear qee_blanc 3quarts ombré_transparent 3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" y="391"/>
              <a:ext cx="2151" cy="3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" name="Freeform 30"/>
            <p:cNvSpPr>
              <a:spLocks/>
            </p:cNvSpPr>
            <p:nvPr/>
          </p:nvSpPr>
          <p:spPr bwMode="auto">
            <a:xfrm>
              <a:off x="445" y="467"/>
              <a:ext cx="1788" cy="1776"/>
            </a:xfrm>
            <a:custGeom>
              <a:avLst/>
              <a:gdLst>
                <a:gd name="T0" fmla="*/ 465 w 1788"/>
                <a:gd name="T1" fmla="*/ 1627 h 1776"/>
                <a:gd name="T2" fmla="*/ 409 w 1788"/>
                <a:gd name="T3" fmla="*/ 1584 h 1776"/>
                <a:gd name="T4" fmla="*/ 364 w 1788"/>
                <a:gd name="T5" fmla="*/ 1473 h 1776"/>
                <a:gd name="T6" fmla="*/ 346 w 1788"/>
                <a:gd name="T7" fmla="*/ 1345 h 1776"/>
                <a:gd name="T8" fmla="*/ 359 w 1788"/>
                <a:gd name="T9" fmla="*/ 1102 h 1776"/>
                <a:gd name="T10" fmla="*/ 402 w 1788"/>
                <a:gd name="T11" fmla="*/ 857 h 1776"/>
                <a:gd name="T12" fmla="*/ 242 w 1788"/>
                <a:gd name="T13" fmla="*/ 782 h 1776"/>
                <a:gd name="T14" fmla="*/ 117 w 1788"/>
                <a:gd name="T15" fmla="*/ 690 h 1776"/>
                <a:gd name="T16" fmla="*/ 34 w 1788"/>
                <a:gd name="T17" fmla="*/ 584 h 1776"/>
                <a:gd name="T18" fmla="*/ 0 w 1788"/>
                <a:gd name="T19" fmla="*/ 444 h 1776"/>
                <a:gd name="T20" fmla="*/ 13 w 1788"/>
                <a:gd name="T21" fmla="*/ 303 h 1776"/>
                <a:gd name="T22" fmla="*/ 87 w 1788"/>
                <a:gd name="T23" fmla="*/ 178 h 1776"/>
                <a:gd name="T24" fmla="*/ 163 w 1788"/>
                <a:gd name="T25" fmla="*/ 81 h 1776"/>
                <a:gd name="T26" fmla="*/ 251 w 1788"/>
                <a:gd name="T27" fmla="*/ 37 h 1776"/>
                <a:gd name="T28" fmla="*/ 339 w 1788"/>
                <a:gd name="T29" fmla="*/ 4 h 1776"/>
                <a:gd name="T30" fmla="*/ 465 w 1788"/>
                <a:gd name="T31" fmla="*/ 0 h 1776"/>
                <a:gd name="T32" fmla="*/ 565 w 1788"/>
                <a:gd name="T33" fmla="*/ 21 h 1776"/>
                <a:gd name="T34" fmla="*/ 658 w 1788"/>
                <a:gd name="T35" fmla="*/ 67 h 1776"/>
                <a:gd name="T36" fmla="*/ 750 w 1788"/>
                <a:gd name="T37" fmla="*/ 141 h 1776"/>
                <a:gd name="T38" fmla="*/ 800 w 1788"/>
                <a:gd name="T39" fmla="*/ 239 h 1776"/>
                <a:gd name="T40" fmla="*/ 842 w 1788"/>
                <a:gd name="T41" fmla="*/ 346 h 1776"/>
                <a:gd name="T42" fmla="*/ 866 w 1788"/>
                <a:gd name="T43" fmla="*/ 500 h 1776"/>
                <a:gd name="T44" fmla="*/ 944 w 1788"/>
                <a:gd name="T45" fmla="*/ 497 h 1776"/>
                <a:gd name="T46" fmla="*/ 1028 w 1788"/>
                <a:gd name="T47" fmla="*/ 500 h 1776"/>
                <a:gd name="T48" fmla="*/ 1142 w 1788"/>
                <a:gd name="T49" fmla="*/ 514 h 1776"/>
                <a:gd name="T50" fmla="*/ 1224 w 1788"/>
                <a:gd name="T51" fmla="*/ 533 h 1776"/>
                <a:gd name="T52" fmla="*/ 1272 w 1788"/>
                <a:gd name="T53" fmla="*/ 542 h 1776"/>
                <a:gd name="T54" fmla="*/ 1344 w 1788"/>
                <a:gd name="T55" fmla="*/ 487 h 1776"/>
                <a:gd name="T56" fmla="*/ 1418 w 1788"/>
                <a:gd name="T57" fmla="*/ 442 h 1776"/>
                <a:gd name="T58" fmla="*/ 1541 w 1788"/>
                <a:gd name="T59" fmla="*/ 439 h 1776"/>
                <a:gd name="T60" fmla="*/ 1613 w 1788"/>
                <a:gd name="T61" fmla="*/ 478 h 1776"/>
                <a:gd name="T62" fmla="*/ 1688 w 1788"/>
                <a:gd name="T63" fmla="*/ 553 h 1776"/>
                <a:gd name="T64" fmla="*/ 1739 w 1788"/>
                <a:gd name="T65" fmla="*/ 640 h 1776"/>
                <a:gd name="T66" fmla="*/ 1764 w 1788"/>
                <a:gd name="T67" fmla="*/ 704 h 1776"/>
                <a:gd name="T68" fmla="*/ 1788 w 1788"/>
                <a:gd name="T69" fmla="*/ 835 h 1776"/>
                <a:gd name="T70" fmla="*/ 1713 w 1788"/>
                <a:gd name="T71" fmla="*/ 949 h 1776"/>
                <a:gd name="T72" fmla="*/ 1614 w 1788"/>
                <a:gd name="T73" fmla="*/ 995 h 1776"/>
                <a:gd name="T74" fmla="*/ 1616 w 1788"/>
                <a:gd name="T75" fmla="*/ 1085 h 1776"/>
                <a:gd name="T76" fmla="*/ 1629 w 1788"/>
                <a:gd name="T77" fmla="*/ 1289 h 1776"/>
                <a:gd name="T78" fmla="*/ 1668 w 1788"/>
                <a:gd name="T79" fmla="*/ 1391 h 1776"/>
                <a:gd name="T80" fmla="*/ 1673 w 1788"/>
                <a:gd name="T81" fmla="*/ 1489 h 1776"/>
                <a:gd name="T82" fmla="*/ 1647 w 1788"/>
                <a:gd name="T83" fmla="*/ 1592 h 1776"/>
                <a:gd name="T84" fmla="*/ 1488 w 1788"/>
                <a:gd name="T85" fmla="*/ 1750 h 1776"/>
                <a:gd name="T86" fmla="*/ 1392 w 1788"/>
                <a:gd name="T87" fmla="*/ 1769 h 1776"/>
                <a:gd name="T88" fmla="*/ 1286 w 1788"/>
                <a:gd name="T89" fmla="*/ 1775 h 1776"/>
                <a:gd name="T90" fmla="*/ 1154 w 1788"/>
                <a:gd name="T91" fmla="*/ 1766 h 1776"/>
                <a:gd name="T92" fmla="*/ 1040 w 1788"/>
                <a:gd name="T93" fmla="*/ 1756 h 1776"/>
                <a:gd name="T94" fmla="*/ 869 w 1788"/>
                <a:gd name="T95" fmla="*/ 1735 h 17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788"/>
                <a:gd name="T145" fmla="*/ 0 h 1776"/>
                <a:gd name="T146" fmla="*/ 1788 w 1788"/>
                <a:gd name="T147" fmla="*/ 1776 h 17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788" h="1776">
                  <a:moveTo>
                    <a:pt x="465" y="1627"/>
                  </a:moveTo>
                  <a:lnTo>
                    <a:pt x="409" y="1584"/>
                  </a:lnTo>
                  <a:cubicBezTo>
                    <a:pt x="392" y="1559"/>
                    <a:pt x="376" y="1513"/>
                    <a:pt x="364" y="1473"/>
                  </a:cubicBezTo>
                  <a:cubicBezTo>
                    <a:pt x="353" y="1426"/>
                    <a:pt x="349" y="1408"/>
                    <a:pt x="346" y="1345"/>
                  </a:cubicBezTo>
                  <a:cubicBezTo>
                    <a:pt x="345" y="1284"/>
                    <a:pt x="349" y="1183"/>
                    <a:pt x="359" y="1102"/>
                  </a:cubicBezTo>
                  <a:lnTo>
                    <a:pt x="402" y="857"/>
                  </a:lnTo>
                  <a:lnTo>
                    <a:pt x="242" y="782"/>
                  </a:lnTo>
                  <a:lnTo>
                    <a:pt x="117" y="690"/>
                  </a:lnTo>
                  <a:lnTo>
                    <a:pt x="34" y="584"/>
                  </a:lnTo>
                  <a:lnTo>
                    <a:pt x="0" y="444"/>
                  </a:lnTo>
                  <a:lnTo>
                    <a:pt x="13" y="303"/>
                  </a:lnTo>
                  <a:lnTo>
                    <a:pt x="87" y="178"/>
                  </a:lnTo>
                  <a:lnTo>
                    <a:pt x="163" y="81"/>
                  </a:lnTo>
                  <a:lnTo>
                    <a:pt x="251" y="37"/>
                  </a:lnTo>
                  <a:lnTo>
                    <a:pt x="339" y="4"/>
                  </a:lnTo>
                  <a:lnTo>
                    <a:pt x="465" y="0"/>
                  </a:lnTo>
                  <a:lnTo>
                    <a:pt x="565" y="21"/>
                  </a:lnTo>
                  <a:lnTo>
                    <a:pt x="658" y="67"/>
                  </a:lnTo>
                  <a:lnTo>
                    <a:pt x="750" y="141"/>
                  </a:lnTo>
                  <a:lnTo>
                    <a:pt x="800" y="239"/>
                  </a:lnTo>
                  <a:lnTo>
                    <a:pt x="842" y="346"/>
                  </a:lnTo>
                  <a:lnTo>
                    <a:pt x="866" y="500"/>
                  </a:lnTo>
                  <a:lnTo>
                    <a:pt x="944" y="497"/>
                  </a:lnTo>
                  <a:lnTo>
                    <a:pt x="1028" y="500"/>
                  </a:lnTo>
                  <a:cubicBezTo>
                    <a:pt x="1061" y="503"/>
                    <a:pt x="1109" y="509"/>
                    <a:pt x="1142" y="514"/>
                  </a:cubicBezTo>
                  <a:cubicBezTo>
                    <a:pt x="1196" y="523"/>
                    <a:pt x="1185" y="524"/>
                    <a:pt x="1224" y="533"/>
                  </a:cubicBezTo>
                  <a:cubicBezTo>
                    <a:pt x="1253" y="540"/>
                    <a:pt x="1245" y="542"/>
                    <a:pt x="1272" y="542"/>
                  </a:cubicBezTo>
                  <a:cubicBezTo>
                    <a:pt x="1278" y="561"/>
                    <a:pt x="1306" y="517"/>
                    <a:pt x="1344" y="487"/>
                  </a:cubicBezTo>
                  <a:cubicBezTo>
                    <a:pt x="1382" y="457"/>
                    <a:pt x="1374" y="458"/>
                    <a:pt x="1418" y="442"/>
                  </a:cubicBezTo>
                  <a:cubicBezTo>
                    <a:pt x="1462" y="426"/>
                    <a:pt x="1487" y="415"/>
                    <a:pt x="1541" y="439"/>
                  </a:cubicBezTo>
                  <a:cubicBezTo>
                    <a:pt x="1595" y="463"/>
                    <a:pt x="1550" y="433"/>
                    <a:pt x="1613" y="478"/>
                  </a:cubicBezTo>
                  <a:cubicBezTo>
                    <a:pt x="1676" y="523"/>
                    <a:pt x="1644" y="490"/>
                    <a:pt x="1688" y="553"/>
                  </a:cubicBezTo>
                  <a:cubicBezTo>
                    <a:pt x="1732" y="616"/>
                    <a:pt x="1718" y="583"/>
                    <a:pt x="1739" y="640"/>
                  </a:cubicBezTo>
                  <a:cubicBezTo>
                    <a:pt x="1760" y="697"/>
                    <a:pt x="1758" y="683"/>
                    <a:pt x="1764" y="704"/>
                  </a:cubicBezTo>
                  <a:cubicBezTo>
                    <a:pt x="1770" y="725"/>
                    <a:pt x="1788" y="764"/>
                    <a:pt x="1788" y="835"/>
                  </a:cubicBezTo>
                  <a:cubicBezTo>
                    <a:pt x="1788" y="906"/>
                    <a:pt x="1742" y="922"/>
                    <a:pt x="1713" y="949"/>
                  </a:cubicBezTo>
                  <a:cubicBezTo>
                    <a:pt x="1684" y="976"/>
                    <a:pt x="1680" y="965"/>
                    <a:pt x="1614" y="995"/>
                  </a:cubicBezTo>
                  <a:cubicBezTo>
                    <a:pt x="1614" y="1105"/>
                    <a:pt x="1614" y="1036"/>
                    <a:pt x="1616" y="1085"/>
                  </a:cubicBezTo>
                  <a:cubicBezTo>
                    <a:pt x="1618" y="1134"/>
                    <a:pt x="1620" y="1238"/>
                    <a:pt x="1629" y="1289"/>
                  </a:cubicBezTo>
                  <a:cubicBezTo>
                    <a:pt x="1634" y="1340"/>
                    <a:pt x="1661" y="1356"/>
                    <a:pt x="1668" y="1391"/>
                  </a:cubicBezTo>
                  <a:cubicBezTo>
                    <a:pt x="1675" y="1426"/>
                    <a:pt x="1673" y="1456"/>
                    <a:pt x="1673" y="1489"/>
                  </a:cubicBezTo>
                  <a:cubicBezTo>
                    <a:pt x="1676" y="1539"/>
                    <a:pt x="1680" y="1548"/>
                    <a:pt x="1647" y="1592"/>
                  </a:cubicBezTo>
                  <a:cubicBezTo>
                    <a:pt x="1618" y="1658"/>
                    <a:pt x="1530" y="1721"/>
                    <a:pt x="1488" y="1750"/>
                  </a:cubicBezTo>
                  <a:cubicBezTo>
                    <a:pt x="1488" y="1750"/>
                    <a:pt x="1426" y="1765"/>
                    <a:pt x="1392" y="1769"/>
                  </a:cubicBezTo>
                  <a:cubicBezTo>
                    <a:pt x="1358" y="1773"/>
                    <a:pt x="1326" y="1776"/>
                    <a:pt x="1286" y="1775"/>
                  </a:cubicBezTo>
                  <a:cubicBezTo>
                    <a:pt x="1246" y="1774"/>
                    <a:pt x="1195" y="1769"/>
                    <a:pt x="1154" y="1766"/>
                  </a:cubicBezTo>
                  <a:lnTo>
                    <a:pt x="1040" y="1756"/>
                  </a:lnTo>
                  <a:lnTo>
                    <a:pt x="869" y="1735"/>
                  </a:lnTo>
                </a:path>
              </a:pathLst>
            </a:custGeom>
            <a:solidFill>
              <a:schemeClr val="tx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1" name="Freeform 31"/>
            <p:cNvSpPr>
              <a:spLocks/>
            </p:cNvSpPr>
            <p:nvPr/>
          </p:nvSpPr>
          <p:spPr bwMode="auto">
            <a:xfrm>
              <a:off x="664" y="2107"/>
              <a:ext cx="1809" cy="1236"/>
            </a:xfrm>
            <a:custGeom>
              <a:avLst/>
              <a:gdLst>
                <a:gd name="T0" fmla="*/ 411 w 1809"/>
                <a:gd name="T1" fmla="*/ 30 h 1236"/>
                <a:gd name="T2" fmla="*/ 645 w 1809"/>
                <a:gd name="T3" fmla="*/ 90 h 1236"/>
                <a:gd name="T4" fmla="*/ 933 w 1809"/>
                <a:gd name="T5" fmla="*/ 129 h 1236"/>
                <a:gd name="T6" fmla="*/ 1185 w 1809"/>
                <a:gd name="T7" fmla="*/ 132 h 1236"/>
                <a:gd name="T8" fmla="*/ 1341 w 1809"/>
                <a:gd name="T9" fmla="*/ 147 h 1236"/>
                <a:gd name="T10" fmla="*/ 1566 w 1809"/>
                <a:gd name="T11" fmla="*/ 372 h 1236"/>
                <a:gd name="T12" fmla="*/ 1704 w 1809"/>
                <a:gd name="T13" fmla="*/ 573 h 1236"/>
                <a:gd name="T14" fmla="*/ 1782 w 1809"/>
                <a:gd name="T15" fmla="*/ 786 h 1236"/>
                <a:gd name="T16" fmla="*/ 1779 w 1809"/>
                <a:gd name="T17" fmla="*/ 1023 h 1236"/>
                <a:gd name="T18" fmla="*/ 1638 w 1809"/>
                <a:gd name="T19" fmla="*/ 1113 h 1236"/>
                <a:gd name="T20" fmla="*/ 1587 w 1809"/>
                <a:gd name="T21" fmla="*/ 1008 h 1236"/>
                <a:gd name="T22" fmla="*/ 1584 w 1809"/>
                <a:gd name="T23" fmla="*/ 936 h 1236"/>
                <a:gd name="T24" fmla="*/ 1500 w 1809"/>
                <a:gd name="T25" fmla="*/ 975 h 1236"/>
                <a:gd name="T26" fmla="*/ 1467 w 1809"/>
                <a:gd name="T27" fmla="*/ 1062 h 1236"/>
                <a:gd name="T28" fmla="*/ 1368 w 1809"/>
                <a:gd name="T29" fmla="*/ 978 h 1236"/>
                <a:gd name="T30" fmla="*/ 1377 w 1809"/>
                <a:gd name="T31" fmla="*/ 840 h 1236"/>
                <a:gd name="T32" fmla="*/ 1305 w 1809"/>
                <a:gd name="T33" fmla="*/ 876 h 1236"/>
                <a:gd name="T34" fmla="*/ 1293 w 1809"/>
                <a:gd name="T35" fmla="*/ 993 h 1236"/>
                <a:gd name="T36" fmla="*/ 1137 w 1809"/>
                <a:gd name="T37" fmla="*/ 990 h 1236"/>
                <a:gd name="T38" fmla="*/ 753 w 1809"/>
                <a:gd name="T39" fmla="*/ 990 h 1236"/>
                <a:gd name="T40" fmla="*/ 594 w 1809"/>
                <a:gd name="T41" fmla="*/ 1023 h 1236"/>
                <a:gd name="T42" fmla="*/ 501 w 1809"/>
                <a:gd name="T43" fmla="*/ 1098 h 1236"/>
                <a:gd name="T44" fmla="*/ 456 w 1809"/>
                <a:gd name="T45" fmla="*/ 1134 h 1236"/>
                <a:gd name="T46" fmla="*/ 423 w 1809"/>
                <a:gd name="T47" fmla="*/ 1212 h 1236"/>
                <a:gd name="T48" fmla="*/ 225 w 1809"/>
                <a:gd name="T49" fmla="*/ 1200 h 1236"/>
                <a:gd name="T50" fmla="*/ 93 w 1809"/>
                <a:gd name="T51" fmla="*/ 1014 h 1236"/>
                <a:gd name="T52" fmla="*/ 105 w 1809"/>
                <a:gd name="T53" fmla="*/ 870 h 1236"/>
                <a:gd name="T54" fmla="*/ 78 w 1809"/>
                <a:gd name="T55" fmla="*/ 870 h 1236"/>
                <a:gd name="T56" fmla="*/ 3 w 1809"/>
                <a:gd name="T57" fmla="*/ 714 h 1236"/>
                <a:gd name="T58" fmla="*/ 27 w 1809"/>
                <a:gd name="T59" fmla="*/ 417 h 1236"/>
                <a:gd name="T60" fmla="*/ 117 w 1809"/>
                <a:gd name="T61" fmla="*/ 177 h 1236"/>
                <a:gd name="T62" fmla="*/ 210 w 1809"/>
                <a:gd name="T63" fmla="*/ 30 h 1236"/>
                <a:gd name="T64" fmla="*/ 282 w 1809"/>
                <a:gd name="T65" fmla="*/ 3 h 1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9"/>
                <a:gd name="T100" fmla="*/ 0 h 1236"/>
                <a:gd name="T101" fmla="*/ 1809 w 1809"/>
                <a:gd name="T102" fmla="*/ 1236 h 1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9" h="1236">
                  <a:moveTo>
                    <a:pt x="269" y="17"/>
                  </a:moveTo>
                  <a:lnTo>
                    <a:pt x="411" y="30"/>
                  </a:lnTo>
                  <a:lnTo>
                    <a:pt x="531" y="66"/>
                  </a:lnTo>
                  <a:lnTo>
                    <a:pt x="645" y="90"/>
                  </a:lnTo>
                  <a:lnTo>
                    <a:pt x="750" y="102"/>
                  </a:lnTo>
                  <a:lnTo>
                    <a:pt x="933" y="129"/>
                  </a:lnTo>
                  <a:lnTo>
                    <a:pt x="1071" y="138"/>
                  </a:lnTo>
                  <a:lnTo>
                    <a:pt x="1185" y="132"/>
                  </a:lnTo>
                  <a:lnTo>
                    <a:pt x="1272" y="117"/>
                  </a:lnTo>
                  <a:lnTo>
                    <a:pt x="1341" y="147"/>
                  </a:lnTo>
                  <a:lnTo>
                    <a:pt x="1455" y="258"/>
                  </a:lnTo>
                  <a:lnTo>
                    <a:pt x="1566" y="372"/>
                  </a:lnTo>
                  <a:lnTo>
                    <a:pt x="1629" y="468"/>
                  </a:lnTo>
                  <a:lnTo>
                    <a:pt x="1704" y="573"/>
                  </a:lnTo>
                  <a:lnTo>
                    <a:pt x="1716" y="675"/>
                  </a:lnTo>
                  <a:lnTo>
                    <a:pt x="1782" y="786"/>
                  </a:lnTo>
                  <a:lnTo>
                    <a:pt x="1809" y="900"/>
                  </a:lnTo>
                  <a:lnTo>
                    <a:pt x="1779" y="1023"/>
                  </a:lnTo>
                  <a:lnTo>
                    <a:pt x="1698" y="1101"/>
                  </a:lnTo>
                  <a:lnTo>
                    <a:pt x="1638" y="1113"/>
                  </a:lnTo>
                  <a:lnTo>
                    <a:pt x="1611" y="1086"/>
                  </a:lnTo>
                  <a:lnTo>
                    <a:pt x="1587" y="1008"/>
                  </a:lnTo>
                  <a:lnTo>
                    <a:pt x="1587" y="957"/>
                  </a:lnTo>
                  <a:lnTo>
                    <a:pt x="1584" y="936"/>
                  </a:lnTo>
                  <a:lnTo>
                    <a:pt x="1536" y="927"/>
                  </a:lnTo>
                  <a:lnTo>
                    <a:pt x="1500" y="975"/>
                  </a:lnTo>
                  <a:lnTo>
                    <a:pt x="1509" y="1047"/>
                  </a:lnTo>
                  <a:lnTo>
                    <a:pt x="1467" y="1062"/>
                  </a:lnTo>
                  <a:lnTo>
                    <a:pt x="1386" y="1026"/>
                  </a:lnTo>
                  <a:lnTo>
                    <a:pt x="1368" y="978"/>
                  </a:lnTo>
                  <a:lnTo>
                    <a:pt x="1371" y="897"/>
                  </a:lnTo>
                  <a:lnTo>
                    <a:pt x="1377" y="840"/>
                  </a:lnTo>
                  <a:lnTo>
                    <a:pt x="1308" y="783"/>
                  </a:lnTo>
                  <a:lnTo>
                    <a:pt x="1305" y="876"/>
                  </a:lnTo>
                  <a:lnTo>
                    <a:pt x="1305" y="957"/>
                  </a:lnTo>
                  <a:lnTo>
                    <a:pt x="1293" y="993"/>
                  </a:lnTo>
                  <a:lnTo>
                    <a:pt x="1278" y="1008"/>
                  </a:lnTo>
                  <a:lnTo>
                    <a:pt x="1137" y="990"/>
                  </a:lnTo>
                  <a:lnTo>
                    <a:pt x="909" y="993"/>
                  </a:lnTo>
                  <a:lnTo>
                    <a:pt x="753" y="990"/>
                  </a:lnTo>
                  <a:lnTo>
                    <a:pt x="651" y="1002"/>
                  </a:lnTo>
                  <a:lnTo>
                    <a:pt x="594" y="1023"/>
                  </a:lnTo>
                  <a:lnTo>
                    <a:pt x="534" y="1080"/>
                  </a:lnTo>
                  <a:lnTo>
                    <a:pt x="501" y="1098"/>
                  </a:lnTo>
                  <a:lnTo>
                    <a:pt x="474" y="1089"/>
                  </a:lnTo>
                  <a:lnTo>
                    <a:pt x="456" y="1134"/>
                  </a:lnTo>
                  <a:lnTo>
                    <a:pt x="459" y="1179"/>
                  </a:lnTo>
                  <a:lnTo>
                    <a:pt x="423" y="1212"/>
                  </a:lnTo>
                  <a:lnTo>
                    <a:pt x="330" y="1236"/>
                  </a:lnTo>
                  <a:lnTo>
                    <a:pt x="225" y="1200"/>
                  </a:lnTo>
                  <a:lnTo>
                    <a:pt x="129" y="1113"/>
                  </a:lnTo>
                  <a:lnTo>
                    <a:pt x="93" y="1014"/>
                  </a:lnTo>
                  <a:lnTo>
                    <a:pt x="96" y="915"/>
                  </a:lnTo>
                  <a:lnTo>
                    <a:pt x="105" y="870"/>
                  </a:lnTo>
                  <a:lnTo>
                    <a:pt x="81" y="852"/>
                  </a:lnTo>
                  <a:lnTo>
                    <a:pt x="78" y="870"/>
                  </a:lnTo>
                  <a:lnTo>
                    <a:pt x="42" y="834"/>
                  </a:lnTo>
                  <a:lnTo>
                    <a:pt x="3" y="714"/>
                  </a:lnTo>
                  <a:lnTo>
                    <a:pt x="0" y="585"/>
                  </a:lnTo>
                  <a:lnTo>
                    <a:pt x="27" y="417"/>
                  </a:lnTo>
                  <a:lnTo>
                    <a:pt x="66" y="288"/>
                  </a:lnTo>
                  <a:lnTo>
                    <a:pt x="117" y="177"/>
                  </a:lnTo>
                  <a:lnTo>
                    <a:pt x="177" y="75"/>
                  </a:lnTo>
                  <a:lnTo>
                    <a:pt x="210" y="30"/>
                  </a:lnTo>
                  <a:lnTo>
                    <a:pt x="255" y="0"/>
                  </a:lnTo>
                  <a:lnTo>
                    <a:pt x="282" y="3"/>
                  </a:lnTo>
                  <a:lnTo>
                    <a:pt x="269" y="17"/>
                  </a:lnTo>
                  <a:close/>
                </a:path>
              </a:pathLst>
            </a:custGeom>
            <a:solidFill>
              <a:srgbClr val="FF000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" name="Freeform 32"/>
            <p:cNvSpPr>
              <a:spLocks/>
            </p:cNvSpPr>
            <p:nvPr/>
          </p:nvSpPr>
          <p:spPr bwMode="auto">
            <a:xfrm>
              <a:off x="748" y="3089"/>
              <a:ext cx="1501" cy="1017"/>
            </a:xfrm>
            <a:custGeom>
              <a:avLst/>
              <a:gdLst>
                <a:gd name="T0" fmla="*/ 94 w 1501"/>
                <a:gd name="T1" fmla="*/ 209 h 1017"/>
                <a:gd name="T2" fmla="*/ 114 w 1501"/>
                <a:gd name="T3" fmla="*/ 197 h 1017"/>
                <a:gd name="T4" fmla="*/ 141 w 1501"/>
                <a:gd name="T5" fmla="*/ 215 h 1017"/>
                <a:gd name="T6" fmla="*/ 237 w 1501"/>
                <a:gd name="T7" fmla="*/ 242 h 1017"/>
                <a:gd name="T8" fmla="*/ 312 w 1501"/>
                <a:gd name="T9" fmla="*/ 230 h 1017"/>
                <a:gd name="T10" fmla="*/ 348 w 1501"/>
                <a:gd name="T11" fmla="*/ 218 h 1017"/>
                <a:gd name="T12" fmla="*/ 381 w 1501"/>
                <a:gd name="T13" fmla="*/ 194 h 1017"/>
                <a:gd name="T14" fmla="*/ 372 w 1501"/>
                <a:gd name="T15" fmla="*/ 155 h 1017"/>
                <a:gd name="T16" fmla="*/ 396 w 1501"/>
                <a:gd name="T17" fmla="*/ 104 h 1017"/>
                <a:gd name="T18" fmla="*/ 417 w 1501"/>
                <a:gd name="T19" fmla="*/ 110 h 1017"/>
                <a:gd name="T20" fmla="*/ 480 w 1501"/>
                <a:gd name="T21" fmla="*/ 68 h 1017"/>
                <a:gd name="T22" fmla="*/ 525 w 1501"/>
                <a:gd name="T23" fmla="*/ 35 h 1017"/>
                <a:gd name="T24" fmla="*/ 642 w 1501"/>
                <a:gd name="T25" fmla="*/ 5 h 1017"/>
                <a:gd name="T26" fmla="*/ 849 w 1501"/>
                <a:gd name="T27" fmla="*/ 5 h 1017"/>
                <a:gd name="T28" fmla="*/ 954 w 1501"/>
                <a:gd name="T29" fmla="*/ 5 h 1017"/>
                <a:gd name="T30" fmla="*/ 1041 w 1501"/>
                <a:gd name="T31" fmla="*/ 5 h 1017"/>
                <a:gd name="T32" fmla="*/ 1035 w 1501"/>
                <a:gd name="T33" fmla="*/ 29 h 1017"/>
                <a:gd name="T34" fmla="*/ 1032 w 1501"/>
                <a:gd name="T35" fmla="*/ 53 h 1017"/>
                <a:gd name="T36" fmla="*/ 1077 w 1501"/>
                <a:gd name="T37" fmla="*/ 47 h 1017"/>
                <a:gd name="T38" fmla="*/ 1158 w 1501"/>
                <a:gd name="T39" fmla="*/ 41 h 1017"/>
                <a:gd name="T40" fmla="*/ 1227 w 1501"/>
                <a:gd name="T41" fmla="*/ 107 h 1017"/>
                <a:gd name="T42" fmla="*/ 1290 w 1501"/>
                <a:gd name="T43" fmla="*/ 302 h 1017"/>
                <a:gd name="T44" fmla="*/ 1323 w 1501"/>
                <a:gd name="T45" fmla="*/ 479 h 1017"/>
                <a:gd name="T46" fmla="*/ 1347 w 1501"/>
                <a:gd name="T47" fmla="*/ 578 h 1017"/>
                <a:gd name="T48" fmla="*/ 1419 w 1501"/>
                <a:gd name="T49" fmla="*/ 635 h 1017"/>
                <a:gd name="T50" fmla="*/ 1488 w 1501"/>
                <a:gd name="T51" fmla="*/ 719 h 1017"/>
                <a:gd name="T52" fmla="*/ 1494 w 1501"/>
                <a:gd name="T53" fmla="*/ 791 h 1017"/>
                <a:gd name="T54" fmla="*/ 1482 w 1501"/>
                <a:gd name="T55" fmla="*/ 815 h 1017"/>
                <a:gd name="T56" fmla="*/ 1389 w 1501"/>
                <a:gd name="T57" fmla="*/ 857 h 1017"/>
                <a:gd name="T58" fmla="*/ 1248 w 1501"/>
                <a:gd name="T59" fmla="*/ 863 h 1017"/>
                <a:gd name="T60" fmla="*/ 1068 w 1501"/>
                <a:gd name="T61" fmla="*/ 869 h 1017"/>
                <a:gd name="T62" fmla="*/ 945 w 1501"/>
                <a:gd name="T63" fmla="*/ 845 h 1017"/>
                <a:gd name="T64" fmla="*/ 831 w 1501"/>
                <a:gd name="T65" fmla="*/ 800 h 1017"/>
                <a:gd name="T66" fmla="*/ 762 w 1501"/>
                <a:gd name="T67" fmla="*/ 770 h 1017"/>
                <a:gd name="T68" fmla="*/ 777 w 1501"/>
                <a:gd name="T69" fmla="*/ 605 h 1017"/>
                <a:gd name="T70" fmla="*/ 762 w 1501"/>
                <a:gd name="T71" fmla="*/ 467 h 1017"/>
                <a:gd name="T72" fmla="*/ 762 w 1501"/>
                <a:gd name="T73" fmla="*/ 431 h 1017"/>
                <a:gd name="T74" fmla="*/ 675 w 1501"/>
                <a:gd name="T75" fmla="*/ 416 h 1017"/>
                <a:gd name="T76" fmla="*/ 627 w 1501"/>
                <a:gd name="T77" fmla="*/ 413 h 1017"/>
                <a:gd name="T78" fmla="*/ 624 w 1501"/>
                <a:gd name="T79" fmla="*/ 533 h 1017"/>
                <a:gd name="T80" fmla="*/ 636 w 1501"/>
                <a:gd name="T81" fmla="*/ 701 h 1017"/>
                <a:gd name="T82" fmla="*/ 696 w 1501"/>
                <a:gd name="T83" fmla="*/ 767 h 1017"/>
                <a:gd name="T84" fmla="*/ 714 w 1501"/>
                <a:gd name="T85" fmla="*/ 845 h 1017"/>
                <a:gd name="T86" fmla="*/ 711 w 1501"/>
                <a:gd name="T87" fmla="*/ 938 h 1017"/>
                <a:gd name="T88" fmla="*/ 612 w 1501"/>
                <a:gd name="T89" fmla="*/ 983 h 1017"/>
                <a:gd name="T90" fmla="*/ 411 w 1501"/>
                <a:gd name="T91" fmla="*/ 1013 h 1017"/>
                <a:gd name="T92" fmla="*/ 279 w 1501"/>
                <a:gd name="T93" fmla="*/ 1007 h 1017"/>
                <a:gd name="T94" fmla="*/ 132 w 1501"/>
                <a:gd name="T95" fmla="*/ 980 h 1017"/>
                <a:gd name="T96" fmla="*/ 39 w 1501"/>
                <a:gd name="T97" fmla="*/ 935 h 1017"/>
                <a:gd name="T98" fmla="*/ 3 w 1501"/>
                <a:gd name="T99" fmla="*/ 872 h 1017"/>
                <a:gd name="T100" fmla="*/ 18 w 1501"/>
                <a:gd name="T101" fmla="*/ 773 h 1017"/>
                <a:gd name="T102" fmla="*/ 54 w 1501"/>
                <a:gd name="T103" fmla="*/ 581 h 1017"/>
                <a:gd name="T104" fmla="*/ 84 w 1501"/>
                <a:gd name="T105" fmla="*/ 386 h 1017"/>
                <a:gd name="T106" fmla="*/ 102 w 1501"/>
                <a:gd name="T107" fmla="*/ 251 h 1017"/>
                <a:gd name="T108" fmla="*/ 108 w 1501"/>
                <a:gd name="T109" fmla="*/ 185 h 10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01"/>
                <a:gd name="T166" fmla="*/ 0 h 1017"/>
                <a:gd name="T167" fmla="*/ 1501 w 1501"/>
                <a:gd name="T168" fmla="*/ 1017 h 10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01" h="1017">
                  <a:moveTo>
                    <a:pt x="94" y="209"/>
                  </a:moveTo>
                  <a:lnTo>
                    <a:pt x="114" y="197"/>
                  </a:lnTo>
                  <a:cubicBezTo>
                    <a:pt x="122" y="198"/>
                    <a:pt x="121" y="208"/>
                    <a:pt x="141" y="215"/>
                  </a:cubicBezTo>
                  <a:cubicBezTo>
                    <a:pt x="161" y="222"/>
                    <a:pt x="209" y="240"/>
                    <a:pt x="237" y="242"/>
                  </a:cubicBezTo>
                  <a:cubicBezTo>
                    <a:pt x="265" y="244"/>
                    <a:pt x="294" y="234"/>
                    <a:pt x="312" y="230"/>
                  </a:cubicBezTo>
                  <a:cubicBezTo>
                    <a:pt x="330" y="226"/>
                    <a:pt x="337" y="224"/>
                    <a:pt x="348" y="218"/>
                  </a:cubicBezTo>
                  <a:cubicBezTo>
                    <a:pt x="359" y="212"/>
                    <a:pt x="377" y="204"/>
                    <a:pt x="381" y="194"/>
                  </a:cubicBezTo>
                  <a:cubicBezTo>
                    <a:pt x="385" y="184"/>
                    <a:pt x="370" y="170"/>
                    <a:pt x="372" y="155"/>
                  </a:cubicBezTo>
                  <a:cubicBezTo>
                    <a:pt x="374" y="140"/>
                    <a:pt x="389" y="111"/>
                    <a:pt x="396" y="104"/>
                  </a:cubicBezTo>
                  <a:cubicBezTo>
                    <a:pt x="403" y="97"/>
                    <a:pt x="403" y="116"/>
                    <a:pt x="417" y="110"/>
                  </a:cubicBezTo>
                  <a:cubicBezTo>
                    <a:pt x="431" y="104"/>
                    <a:pt x="462" y="80"/>
                    <a:pt x="480" y="68"/>
                  </a:cubicBezTo>
                  <a:cubicBezTo>
                    <a:pt x="498" y="56"/>
                    <a:pt x="498" y="45"/>
                    <a:pt x="525" y="35"/>
                  </a:cubicBezTo>
                  <a:cubicBezTo>
                    <a:pt x="552" y="25"/>
                    <a:pt x="588" y="10"/>
                    <a:pt x="642" y="5"/>
                  </a:cubicBezTo>
                  <a:cubicBezTo>
                    <a:pt x="696" y="0"/>
                    <a:pt x="797" y="5"/>
                    <a:pt x="849" y="5"/>
                  </a:cubicBezTo>
                  <a:cubicBezTo>
                    <a:pt x="901" y="5"/>
                    <a:pt x="922" y="5"/>
                    <a:pt x="954" y="5"/>
                  </a:cubicBezTo>
                  <a:cubicBezTo>
                    <a:pt x="986" y="5"/>
                    <a:pt x="1028" y="1"/>
                    <a:pt x="1041" y="5"/>
                  </a:cubicBezTo>
                  <a:cubicBezTo>
                    <a:pt x="1054" y="9"/>
                    <a:pt x="1037" y="21"/>
                    <a:pt x="1035" y="29"/>
                  </a:cubicBezTo>
                  <a:cubicBezTo>
                    <a:pt x="1033" y="37"/>
                    <a:pt x="1025" y="50"/>
                    <a:pt x="1032" y="53"/>
                  </a:cubicBezTo>
                  <a:cubicBezTo>
                    <a:pt x="1039" y="56"/>
                    <a:pt x="1056" y="49"/>
                    <a:pt x="1077" y="47"/>
                  </a:cubicBezTo>
                  <a:cubicBezTo>
                    <a:pt x="1098" y="45"/>
                    <a:pt x="1133" y="31"/>
                    <a:pt x="1158" y="41"/>
                  </a:cubicBezTo>
                  <a:cubicBezTo>
                    <a:pt x="1183" y="51"/>
                    <a:pt x="1205" y="64"/>
                    <a:pt x="1227" y="107"/>
                  </a:cubicBezTo>
                  <a:cubicBezTo>
                    <a:pt x="1249" y="150"/>
                    <a:pt x="1274" y="240"/>
                    <a:pt x="1290" y="302"/>
                  </a:cubicBezTo>
                  <a:cubicBezTo>
                    <a:pt x="1306" y="364"/>
                    <a:pt x="1313" y="433"/>
                    <a:pt x="1323" y="479"/>
                  </a:cubicBezTo>
                  <a:cubicBezTo>
                    <a:pt x="1333" y="525"/>
                    <a:pt x="1331" y="552"/>
                    <a:pt x="1347" y="578"/>
                  </a:cubicBezTo>
                  <a:cubicBezTo>
                    <a:pt x="1363" y="604"/>
                    <a:pt x="1396" y="612"/>
                    <a:pt x="1419" y="635"/>
                  </a:cubicBezTo>
                  <a:cubicBezTo>
                    <a:pt x="1442" y="658"/>
                    <a:pt x="1475" y="693"/>
                    <a:pt x="1488" y="719"/>
                  </a:cubicBezTo>
                  <a:cubicBezTo>
                    <a:pt x="1501" y="745"/>
                    <a:pt x="1495" y="775"/>
                    <a:pt x="1494" y="791"/>
                  </a:cubicBezTo>
                  <a:cubicBezTo>
                    <a:pt x="1493" y="807"/>
                    <a:pt x="1499" y="804"/>
                    <a:pt x="1482" y="815"/>
                  </a:cubicBezTo>
                  <a:cubicBezTo>
                    <a:pt x="1465" y="826"/>
                    <a:pt x="1428" y="849"/>
                    <a:pt x="1389" y="857"/>
                  </a:cubicBezTo>
                  <a:cubicBezTo>
                    <a:pt x="1350" y="865"/>
                    <a:pt x="1301" y="861"/>
                    <a:pt x="1248" y="863"/>
                  </a:cubicBezTo>
                  <a:cubicBezTo>
                    <a:pt x="1195" y="865"/>
                    <a:pt x="1118" y="872"/>
                    <a:pt x="1068" y="869"/>
                  </a:cubicBezTo>
                  <a:cubicBezTo>
                    <a:pt x="1018" y="866"/>
                    <a:pt x="984" y="856"/>
                    <a:pt x="945" y="845"/>
                  </a:cubicBezTo>
                  <a:cubicBezTo>
                    <a:pt x="906" y="834"/>
                    <a:pt x="861" y="812"/>
                    <a:pt x="831" y="800"/>
                  </a:cubicBezTo>
                  <a:cubicBezTo>
                    <a:pt x="801" y="788"/>
                    <a:pt x="771" y="802"/>
                    <a:pt x="762" y="770"/>
                  </a:cubicBezTo>
                  <a:cubicBezTo>
                    <a:pt x="753" y="738"/>
                    <a:pt x="777" y="655"/>
                    <a:pt x="777" y="605"/>
                  </a:cubicBezTo>
                  <a:cubicBezTo>
                    <a:pt x="777" y="555"/>
                    <a:pt x="765" y="496"/>
                    <a:pt x="762" y="467"/>
                  </a:cubicBezTo>
                  <a:cubicBezTo>
                    <a:pt x="759" y="438"/>
                    <a:pt x="776" y="439"/>
                    <a:pt x="762" y="431"/>
                  </a:cubicBezTo>
                  <a:cubicBezTo>
                    <a:pt x="748" y="423"/>
                    <a:pt x="697" y="419"/>
                    <a:pt x="675" y="416"/>
                  </a:cubicBezTo>
                  <a:cubicBezTo>
                    <a:pt x="653" y="413"/>
                    <a:pt x="635" y="394"/>
                    <a:pt x="627" y="413"/>
                  </a:cubicBezTo>
                  <a:cubicBezTo>
                    <a:pt x="619" y="432"/>
                    <a:pt x="623" y="485"/>
                    <a:pt x="624" y="533"/>
                  </a:cubicBezTo>
                  <a:cubicBezTo>
                    <a:pt x="625" y="581"/>
                    <a:pt x="624" y="662"/>
                    <a:pt x="636" y="701"/>
                  </a:cubicBezTo>
                  <a:cubicBezTo>
                    <a:pt x="648" y="740"/>
                    <a:pt x="683" y="743"/>
                    <a:pt x="696" y="767"/>
                  </a:cubicBezTo>
                  <a:cubicBezTo>
                    <a:pt x="709" y="791"/>
                    <a:pt x="712" y="817"/>
                    <a:pt x="714" y="845"/>
                  </a:cubicBezTo>
                  <a:cubicBezTo>
                    <a:pt x="716" y="873"/>
                    <a:pt x="728" y="915"/>
                    <a:pt x="711" y="938"/>
                  </a:cubicBezTo>
                  <a:cubicBezTo>
                    <a:pt x="694" y="961"/>
                    <a:pt x="662" y="971"/>
                    <a:pt x="612" y="983"/>
                  </a:cubicBezTo>
                  <a:cubicBezTo>
                    <a:pt x="562" y="995"/>
                    <a:pt x="467" y="1009"/>
                    <a:pt x="411" y="1013"/>
                  </a:cubicBezTo>
                  <a:cubicBezTo>
                    <a:pt x="355" y="1017"/>
                    <a:pt x="325" y="1012"/>
                    <a:pt x="279" y="1007"/>
                  </a:cubicBezTo>
                  <a:cubicBezTo>
                    <a:pt x="233" y="1002"/>
                    <a:pt x="172" y="992"/>
                    <a:pt x="132" y="980"/>
                  </a:cubicBezTo>
                  <a:cubicBezTo>
                    <a:pt x="92" y="968"/>
                    <a:pt x="60" y="953"/>
                    <a:pt x="39" y="935"/>
                  </a:cubicBezTo>
                  <a:cubicBezTo>
                    <a:pt x="18" y="917"/>
                    <a:pt x="6" y="899"/>
                    <a:pt x="3" y="872"/>
                  </a:cubicBezTo>
                  <a:cubicBezTo>
                    <a:pt x="0" y="845"/>
                    <a:pt x="10" y="821"/>
                    <a:pt x="18" y="773"/>
                  </a:cubicBezTo>
                  <a:cubicBezTo>
                    <a:pt x="26" y="725"/>
                    <a:pt x="43" y="645"/>
                    <a:pt x="54" y="581"/>
                  </a:cubicBezTo>
                  <a:cubicBezTo>
                    <a:pt x="65" y="517"/>
                    <a:pt x="76" y="441"/>
                    <a:pt x="84" y="386"/>
                  </a:cubicBezTo>
                  <a:cubicBezTo>
                    <a:pt x="92" y="331"/>
                    <a:pt x="98" y="284"/>
                    <a:pt x="102" y="251"/>
                  </a:cubicBezTo>
                  <a:cubicBezTo>
                    <a:pt x="106" y="218"/>
                    <a:pt x="107" y="201"/>
                    <a:pt x="108" y="185"/>
                  </a:cubicBezTo>
                </a:path>
              </a:pathLst>
            </a:custGeom>
            <a:solidFill>
              <a:srgbClr val="FFFF0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pic>
        <p:nvPicPr>
          <p:cNvPr id="30" name="Picture 6" descr="Résultat de recherche d'images pour &quot;leopard 2 a1&quot;"/>
          <p:cNvPicPr>
            <a:picLocks noChangeAspect="1" noChangeArrowheads="1"/>
          </p:cNvPicPr>
          <p:nvPr/>
        </p:nvPicPr>
        <p:blipFill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9022" y="4421090"/>
            <a:ext cx="1465341" cy="827386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8" descr="Résultat de recherche d'images pour &quot;leopard 1&quot;"/>
          <p:cNvPicPr>
            <a:picLocks noChangeAspect="1" noChangeArrowheads="1"/>
          </p:cNvPicPr>
          <p:nvPr/>
        </p:nvPicPr>
        <p:blipFill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3808" y="3119703"/>
            <a:ext cx="1395161" cy="808664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er 5"/>
          <p:cNvGrpSpPr/>
          <p:nvPr/>
        </p:nvGrpSpPr>
        <p:grpSpPr>
          <a:xfrm>
            <a:off x="9360735" y="4681369"/>
            <a:ext cx="1016177" cy="260277"/>
            <a:chOff x="7701290" y="3429000"/>
            <a:chExt cx="1124502" cy="288032"/>
          </a:xfrm>
        </p:grpSpPr>
        <p:sp>
          <p:nvSpPr>
            <p:cNvPr id="38" name="Bulle rectangulaire à coins arrondis 78"/>
            <p:cNvSpPr/>
            <p:nvPr/>
          </p:nvSpPr>
          <p:spPr>
            <a:xfrm>
              <a:off x="7701290" y="3429000"/>
              <a:ext cx="1124502" cy="288032"/>
            </a:xfrm>
            <a:prstGeom prst="wedgeRoundRectCallout">
              <a:avLst>
                <a:gd name="adj1" fmla="val 26600"/>
                <a:gd name="adj2" fmla="val 44074"/>
                <a:gd name="adj3" fmla="val 16667"/>
              </a:avLst>
            </a:prstGeom>
            <a:solidFill>
              <a:srgbClr val="FFFFCC"/>
            </a:solidFill>
            <a:ln w="3175">
              <a:noFill/>
              <a:prstDash val="dash"/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 anchorCtr="0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fr-FR" sz="900" b="1" dirty="0">
                <a:solidFill>
                  <a:srgbClr val="6E563D"/>
                </a:solidFill>
              </a:endParaRPr>
            </a:p>
          </p:txBody>
        </p:sp>
        <p:sp>
          <p:nvSpPr>
            <p:cNvPr id="39" name="ZoneTexte 38"/>
            <p:cNvSpPr txBox="1"/>
            <p:nvPr/>
          </p:nvSpPr>
          <p:spPr>
            <a:xfrm>
              <a:off x="7724287" y="3442211"/>
              <a:ext cx="1086883" cy="255447"/>
            </a:xfrm>
            <a:prstGeom prst="rect">
              <a:avLst/>
            </a:prstGeom>
            <a:solidFill>
              <a:srgbClr val="CCFF99"/>
            </a:solidFill>
          </p:spPr>
          <p:txBody>
            <a:bodyPr wrap="square" rtlCol="0">
              <a:spAutoFit/>
            </a:bodyPr>
            <a:lstStyle/>
            <a:p>
              <a:r>
                <a:rPr lang="fr-FR" sz="900" b="1" dirty="0">
                  <a:solidFill>
                    <a:srgbClr val="6E563D"/>
                  </a:solidFill>
                </a:rPr>
                <a:t>Octobre 1979</a:t>
              </a:r>
            </a:p>
          </p:txBody>
        </p:sp>
      </p:grpSp>
      <p:pic>
        <p:nvPicPr>
          <p:cNvPr id="42" name="Image 41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51" b="89974" l="98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35881" y="4290952"/>
            <a:ext cx="1431571" cy="1073644"/>
          </a:xfrm>
          <a:prstGeom prst="rect">
            <a:avLst/>
          </a:prstGeom>
        </p:spPr>
      </p:pic>
      <p:pic>
        <p:nvPicPr>
          <p:cNvPr id="43" name="Image 42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769" b="91077" l="1500" r="97917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35880" y="3119703"/>
            <a:ext cx="1431570" cy="775410"/>
          </a:xfrm>
          <a:prstGeom prst="rect">
            <a:avLst/>
          </a:prstGeom>
        </p:spPr>
      </p:pic>
      <p:grpSp>
        <p:nvGrpSpPr>
          <p:cNvPr id="44" name="Grouper 43"/>
          <p:cNvGrpSpPr/>
          <p:nvPr/>
        </p:nvGrpSpPr>
        <p:grpSpPr>
          <a:xfrm>
            <a:off x="3764596" y="4681369"/>
            <a:ext cx="1016177" cy="260277"/>
            <a:chOff x="7701290" y="3429000"/>
            <a:chExt cx="1124502" cy="288032"/>
          </a:xfrm>
        </p:grpSpPr>
        <p:sp>
          <p:nvSpPr>
            <p:cNvPr id="45" name="Bulle rectangulaire à coins arrondis 78"/>
            <p:cNvSpPr/>
            <p:nvPr/>
          </p:nvSpPr>
          <p:spPr>
            <a:xfrm>
              <a:off x="7701290" y="3429000"/>
              <a:ext cx="1124502" cy="288032"/>
            </a:xfrm>
            <a:prstGeom prst="wedgeRoundRectCallout">
              <a:avLst>
                <a:gd name="adj1" fmla="val 26600"/>
                <a:gd name="adj2" fmla="val 44074"/>
                <a:gd name="adj3" fmla="val 16667"/>
              </a:avLst>
            </a:prstGeom>
            <a:solidFill>
              <a:srgbClr val="CCFF99"/>
            </a:solidFill>
            <a:ln w="3175">
              <a:noFill/>
              <a:prstDash val="dash"/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 anchorCtr="0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endParaRPr lang="fr-FR" sz="900" b="1" dirty="0">
                <a:solidFill>
                  <a:srgbClr val="6E563D"/>
                </a:solidFill>
              </a:endParaRPr>
            </a:p>
          </p:txBody>
        </p:sp>
        <p:sp>
          <p:nvSpPr>
            <p:cNvPr id="46" name="ZoneTexte 45"/>
            <p:cNvSpPr txBox="1"/>
            <p:nvPr/>
          </p:nvSpPr>
          <p:spPr>
            <a:xfrm>
              <a:off x="7773298" y="3431557"/>
              <a:ext cx="866011" cy="25544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900" b="1" dirty="0">
                  <a:solidFill>
                    <a:srgbClr val="6E563D"/>
                  </a:solidFill>
                </a:rPr>
                <a:t>Janvier 1982</a:t>
              </a:r>
            </a:p>
          </p:txBody>
        </p:sp>
      </p:grpSp>
      <p:grpSp>
        <p:nvGrpSpPr>
          <p:cNvPr id="7" name="Grouper 6"/>
          <p:cNvGrpSpPr/>
          <p:nvPr/>
        </p:nvGrpSpPr>
        <p:grpSpPr>
          <a:xfrm>
            <a:off x="3829667" y="2664218"/>
            <a:ext cx="1022715" cy="1698844"/>
            <a:chOff x="1475656" y="2852936"/>
            <a:chExt cx="1131737" cy="1879999"/>
          </a:xfrm>
        </p:grpSpPr>
        <p:grpSp>
          <p:nvGrpSpPr>
            <p:cNvPr id="80" name="Groupe 19"/>
            <p:cNvGrpSpPr/>
            <p:nvPr/>
          </p:nvGrpSpPr>
          <p:grpSpPr>
            <a:xfrm>
              <a:off x="1475656" y="2852936"/>
              <a:ext cx="1131737" cy="871887"/>
              <a:chOff x="4456222" y="1962318"/>
              <a:chExt cx="1131737" cy="871887"/>
            </a:xfrm>
          </p:grpSpPr>
          <p:grpSp>
            <p:nvGrpSpPr>
              <p:cNvPr id="98" name="Groupe 4"/>
              <p:cNvGrpSpPr/>
              <p:nvPr/>
            </p:nvGrpSpPr>
            <p:grpSpPr>
              <a:xfrm>
                <a:off x="4456222" y="1962318"/>
                <a:ext cx="1124502" cy="288032"/>
                <a:chOff x="4461055" y="2546173"/>
                <a:chExt cx="1124502" cy="288032"/>
              </a:xfrm>
            </p:grpSpPr>
            <p:sp>
              <p:nvSpPr>
                <p:cNvPr id="113" name="Bulle rectangulaire à coins arrondis 78"/>
                <p:cNvSpPr/>
                <p:nvPr/>
              </p:nvSpPr>
              <p:spPr>
                <a:xfrm>
                  <a:off x="4461055" y="2546173"/>
                  <a:ext cx="1124502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9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14" name="ZoneTexte 113"/>
                <p:cNvSpPr txBox="1"/>
                <p:nvPr/>
              </p:nvSpPr>
              <p:spPr>
                <a:xfrm>
                  <a:off x="4554480" y="2559384"/>
                  <a:ext cx="811020" cy="2554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900" b="1" dirty="0">
                      <a:solidFill>
                        <a:srgbClr val="6E563D"/>
                      </a:solidFill>
                    </a:rPr>
                    <a:t>1966 - 1977</a:t>
                  </a:r>
                </a:p>
              </p:txBody>
            </p:sp>
          </p:grpSp>
          <p:grpSp>
            <p:nvGrpSpPr>
              <p:cNvPr id="99" name="Groupe 6"/>
              <p:cNvGrpSpPr/>
              <p:nvPr/>
            </p:nvGrpSpPr>
            <p:grpSpPr>
              <a:xfrm>
                <a:off x="4456222" y="2248810"/>
                <a:ext cx="1124502" cy="288032"/>
                <a:chOff x="4461055" y="2258141"/>
                <a:chExt cx="1124502" cy="288032"/>
              </a:xfrm>
            </p:grpSpPr>
            <p:sp>
              <p:nvSpPr>
                <p:cNvPr id="111" name="Bulle rectangulaire à coins arrondis 78"/>
                <p:cNvSpPr/>
                <p:nvPr/>
              </p:nvSpPr>
              <p:spPr>
                <a:xfrm>
                  <a:off x="4461055" y="2258141"/>
                  <a:ext cx="1124502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9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12" name="ZoneTexte 111"/>
                <p:cNvSpPr txBox="1"/>
                <p:nvPr/>
              </p:nvSpPr>
              <p:spPr>
                <a:xfrm>
                  <a:off x="4483983" y="2271352"/>
                  <a:ext cx="935191" cy="2554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900" b="1" dirty="0">
                      <a:solidFill>
                        <a:srgbClr val="6E563D"/>
                      </a:solidFill>
                    </a:rPr>
                    <a:t>France : 1189 </a:t>
                  </a:r>
                </a:p>
              </p:txBody>
            </p:sp>
          </p:grpSp>
          <p:grpSp>
            <p:nvGrpSpPr>
              <p:cNvPr id="100" name="Groupe 109"/>
              <p:cNvGrpSpPr/>
              <p:nvPr/>
            </p:nvGrpSpPr>
            <p:grpSpPr>
              <a:xfrm>
                <a:off x="4463457" y="2546173"/>
                <a:ext cx="1124502" cy="288032"/>
                <a:chOff x="4461055" y="2258141"/>
                <a:chExt cx="1124502" cy="288032"/>
              </a:xfrm>
            </p:grpSpPr>
            <p:sp>
              <p:nvSpPr>
                <p:cNvPr id="109" name="Bulle rectangulaire à coins arrondis 78"/>
                <p:cNvSpPr/>
                <p:nvPr/>
              </p:nvSpPr>
              <p:spPr>
                <a:xfrm>
                  <a:off x="4461055" y="2258141"/>
                  <a:ext cx="1124502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chemeClr val="accent1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9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10" name="ZoneTexte 109"/>
                <p:cNvSpPr txBox="1"/>
                <p:nvPr/>
              </p:nvSpPr>
              <p:spPr>
                <a:xfrm>
                  <a:off x="4483983" y="2271352"/>
                  <a:ext cx="986635" cy="2554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900" b="1" dirty="0">
                      <a:solidFill>
                        <a:srgbClr val="6E563D"/>
                      </a:solidFill>
                    </a:rPr>
                    <a:t>Export :   743* </a:t>
                  </a:r>
                </a:p>
              </p:txBody>
            </p:sp>
          </p:grpSp>
        </p:grpSp>
        <p:grpSp>
          <p:nvGrpSpPr>
            <p:cNvPr id="129" name="Groupe 130"/>
            <p:cNvGrpSpPr/>
            <p:nvPr/>
          </p:nvGrpSpPr>
          <p:grpSpPr>
            <a:xfrm>
              <a:off x="1475656" y="3861048"/>
              <a:ext cx="1131737" cy="871887"/>
              <a:chOff x="4456222" y="1962318"/>
              <a:chExt cx="1131737" cy="871887"/>
            </a:xfrm>
          </p:grpSpPr>
          <p:grpSp>
            <p:nvGrpSpPr>
              <p:cNvPr id="130" name="Groupe 131"/>
              <p:cNvGrpSpPr/>
              <p:nvPr/>
            </p:nvGrpSpPr>
            <p:grpSpPr>
              <a:xfrm>
                <a:off x="4456222" y="1962318"/>
                <a:ext cx="1124502" cy="288032"/>
                <a:chOff x="4461055" y="2546173"/>
                <a:chExt cx="1124502" cy="288032"/>
              </a:xfrm>
            </p:grpSpPr>
            <p:sp>
              <p:nvSpPr>
                <p:cNvPr id="137" name="Bulle rectangulaire à coins arrondis 78"/>
                <p:cNvSpPr/>
                <p:nvPr/>
              </p:nvSpPr>
              <p:spPr>
                <a:xfrm>
                  <a:off x="4461055" y="2546173"/>
                  <a:ext cx="1124502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9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38" name="ZoneTexte 137"/>
                <p:cNvSpPr txBox="1"/>
                <p:nvPr/>
              </p:nvSpPr>
              <p:spPr>
                <a:xfrm>
                  <a:off x="4554480" y="2559384"/>
                  <a:ext cx="601702" cy="2554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900" b="1" dirty="0">
                      <a:solidFill>
                        <a:srgbClr val="6E563D"/>
                      </a:solidFill>
                    </a:rPr>
                    <a:t>Dérivés</a:t>
                  </a:r>
                </a:p>
              </p:txBody>
            </p:sp>
          </p:grpSp>
          <p:grpSp>
            <p:nvGrpSpPr>
              <p:cNvPr id="131" name="Groupe 132"/>
              <p:cNvGrpSpPr/>
              <p:nvPr/>
            </p:nvGrpSpPr>
            <p:grpSpPr>
              <a:xfrm>
                <a:off x="4456222" y="2248810"/>
                <a:ext cx="1124502" cy="288032"/>
                <a:chOff x="4461055" y="2258141"/>
                <a:chExt cx="1124502" cy="288032"/>
              </a:xfrm>
            </p:grpSpPr>
            <p:sp>
              <p:nvSpPr>
                <p:cNvPr id="135" name="Bulle rectangulaire à coins arrondis 78"/>
                <p:cNvSpPr/>
                <p:nvPr/>
              </p:nvSpPr>
              <p:spPr>
                <a:xfrm>
                  <a:off x="4461055" y="2258141"/>
                  <a:ext cx="1124502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9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36" name="ZoneTexte 135"/>
                <p:cNvSpPr txBox="1"/>
                <p:nvPr/>
              </p:nvSpPr>
              <p:spPr>
                <a:xfrm>
                  <a:off x="4483983" y="2271352"/>
                  <a:ext cx="871332" cy="2554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900" b="1" dirty="0">
                      <a:solidFill>
                        <a:srgbClr val="6E563D"/>
                      </a:solidFill>
                    </a:rPr>
                    <a:t>France : 470 </a:t>
                  </a:r>
                </a:p>
              </p:txBody>
            </p:sp>
          </p:grpSp>
          <p:grpSp>
            <p:nvGrpSpPr>
              <p:cNvPr id="132" name="Groupe 133"/>
              <p:cNvGrpSpPr/>
              <p:nvPr/>
            </p:nvGrpSpPr>
            <p:grpSpPr>
              <a:xfrm>
                <a:off x="4463457" y="2546173"/>
                <a:ext cx="1124502" cy="288032"/>
                <a:chOff x="4461055" y="2258141"/>
                <a:chExt cx="1124502" cy="288032"/>
              </a:xfrm>
            </p:grpSpPr>
            <p:sp>
              <p:nvSpPr>
                <p:cNvPr id="133" name="Bulle rectangulaire à coins arrondis 78"/>
                <p:cNvSpPr/>
                <p:nvPr/>
              </p:nvSpPr>
              <p:spPr>
                <a:xfrm>
                  <a:off x="4461055" y="2258141"/>
                  <a:ext cx="1124502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chemeClr val="accent1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9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34" name="ZoneTexte 133"/>
                <p:cNvSpPr txBox="1"/>
                <p:nvPr/>
              </p:nvSpPr>
              <p:spPr>
                <a:xfrm>
                  <a:off x="4483983" y="2271352"/>
                  <a:ext cx="866011" cy="2554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900" b="1" dirty="0">
                      <a:solidFill>
                        <a:srgbClr val="6E563D"/>
                      </a:solidFill>
                    </a:rPr>
                    <a:t>Export : 357 </a:t>
                  </a:r>
                </a:p>
              </p:txBody>
            </p:sp>
          </p:grpSp>
        </p:grpSp>
      </p:grpSp>
      <p:grpSp>
        <p:nvGrpSpPr>
          <p:cNvPr id="140" name="Groupe 25"/>
          <p:cNvGrpSpPr/>
          <p:nvPr/>
        </p:nvGrpSpPr>
        <p:grpSpPr>
          <a:xfrm>
            <a:off x="9165520" y="2469011"/>
            <a:ext cx="1301428" cy="1811219"/>
            <a:chOff x="7218092" y="2096972"/>
            <a:chExt cx="1440160" cy="2004358"/>
          </a:xfrm>
        </p:grpSpPr>
        <p:grpSp>
          <p:nvGrpSpPr>
            <p:cNvPr id="141" name="Grouper 140"/>
            <p:cNvGrpSpPr/>
            <p:nvPr/>
          </p:nvGrpSpPr>
          <p:grpSpPr>
            <a:xfrm>
              <a:off x="7218092" y="2096972"/>
              <a:ext cx="1440160" cy="1728192"/>
              <a:chOff x="4211960" y="1988840"/>
              <a:chExt cx="1440160" cy="1728192"/>
            </a:xfrm>
          </p:grpSpPr>
          <p:grpSp>
            <p:nvGrpSpPr>
              <p:cNvPr id="145" name="Grouper 144"/>
              <p:cNvGrpSpPr/>
              <p:nvPr/>
            </p:nvGrpSpPr>
            <p:grpSpPr>
              <a:xfrm>
                <a:off x="4211960" y="1988840"/>
                <a:ext cx="1440160" cy="288032"/>
                <a:chOff x="4211960" y="1988840"/>
                <a:chExt cx="1440160" cy="288032"/>
              </a:xfrm>
            </p:grpSpPr>
            <p:grpSp>
              <p:nvGrpSpPr>
                <p:cNvPr id="176" name="Grouper 175"/>
                <p:cNvGrpSpPr/>
                <p:nvPr/>
              </p:nvGrpSpPr>
              <p:grpSpPr>
                <a:xfrm>
                  <a:off x="4211960" y="1988840"/>
                  <a:ext cx="720080" cy="288032"/>
                  <a:chOff x="4211960" y="1988840"/>
                  <a:chExt cx="720080" cy="288032"/>
                </a:xfrm>
              </p:grpSpPr>
              <p:sp>
                <p:nvSpPr>
                  <p:cNvPr id="180" name="Bulle rectangulaire à coins arrondis 78"/>
                  <p:cNvSpPr/>
                  <p:nvPr/>
                </p:nvSpPr>
                <p:spPr>
                  <a:xfrm>
                    <a:off x="4211960" y="1988840"/>
                    <a:ext cx="720080" cy="288032"/>
                  </a:xfrm>
                  <a:prstGeom prst="wedgeRoundRectCallout">
                    <a:avLst>
                      <a:gd name="adj1" fmla="val 26600"/>
                      <a:gd name="adj2" fmla="val 44074"/>
                      <a:gd name="adj3" fmla="val 16667"/>
                    </a:avLst>
                  </a:prstGeom>
                  <a:solidFill>
                    <a:srgbClr val="FFDFAA"/>
                  </a:solidFill>
                  <a:ln w="3175">
                    <a:noFill/>
                    <a:prstDash val="dash"/>
                  </a:ln>
                  <a:scene3d>
                    <a:camera prst="orthographicFront"/>
                    <a:lightRig rig="threePt" dir="t"/>
                  </a:scene3d>
                  <a:sp3d>
                    <a:bevelT w="50800" h="50800"/>
                  </a:sp3d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0" tIns="0" rIns="0" bIns="0" anchor="ctr" anchorCtr="0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eaLnBrk="1" hangingPunct="1"/>
                    <a:endParaRPr lang="fr-FR" sz="800" b="1" dirty="0">
                      <a:solidFill>
                        <a:srgbClr val="6E563D"/>
                      </a:solidFill>
                    </a:endParaRPr>
                  </a:p>
                </p:txBody>
              </p:sp>
              <p:sp>
                <p:nvSpPr>
                  <p:cNvPr id="181" name="ZoneTexte 180"/>
                  <p:cNvSpPr txBox="1"/>
                  <p:nvPr/>
                </p:nvSpPr>
                <p:spPr>
                  <a:xfrm>
                    <a:off x="4322761" y="2002051"/>
                    <a:ext cx="431408" cy="238418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800" b="1" dirty="0">
                        <a:solidFill>
                          <a:srgbClr val="6E563D"/>
                        </a:solidFill>
                      </a:rPr>
                      <a:t>2437</a:t>
                    </a:r>
                  </a:p>
                </p:txBody>
              </p:sp>
            </p:grpSp>
            <p:grpSp>
              <p:nvGrpSpPr>
                <p:cNvPr id="177" name="Grouper 176"/>
                <p:cNvGrpSpPr/>
                <p:nvPr/>
              </p:nvGrpSpPr>
              <p:grpSpPr>
                <a:xfrm>
                  <a:off x="4932037" y="1988840"/>
                  <a:ext cx="720083" cy="288032"/>
                  <a:chOff x="5005211" y="1988840"/>
                  <a:chExt cx="720083" cy="288032"/>
                </a:xfrm>
              </p:grpSpPr>
              <p:sp>
                <p:nvSpPr>
                  <p:cNvPr id="178" name="Bulle rectangulaire à coins arrondis 78"/>
                  <p:cNvSpPr/>
                  <p:nvPr/>
                </p:nvSpPr>
                <p:spPr>
                  <a:xfrm>
                    <a:off x="5005211" y="1988840"/>
                    <a:ext cx="720083" cy="288032"/>
                  </a:xfrm>
                  <a:prstGeom prst="wedgeRoundRectCallout">
                    <a:avLst>
                      <a:gd name="adj1" fmla="val 26600"/>
                      <a:gd name="adj2" fmla="val 44074"/>
                      <a:gd name="adj3" fmla="val 16667"/>
                    </a:avLst>
                  </a:prstGeom>
                  <a:solidFill>
                    <a:srgbClr val="FFDFAA"/>
                  </a:solidFill>
                  <a:ln w="3175">
                    <a:noFill/>
                    <a:prstDash val="dash"/>
                  </a:ln>
                  <a:scene3d>
                    <a:camera prst="orthographicFront"/>
                    <a:lightRig rig="threePt" dir="t"/>
                  </a:scene3d>
                  <a:sp3d>
                    <a:bevelT w="50800" h="50800"/>
                  </a:sp3d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0" tIns="0" rIns="0" bIns="0" anchor="ctr" anchorCtr="0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eaLnBrk="1" hangingPunct="1"/>
                    <a:endParaRPr lang="fr-FR" sz="800" b="1" dirty="0">
                      <a:solidFill>
                        <a:srgbClr val="6E563D"/>
                      </a:solidFill>
                    </a:endParaRPr>
                  </a:p>
                </p:txBody>
              </p:sp>
              <p:sp>
                <p:nvSpPr>
                  <p:cNvPr id="179" name="ZoneTexte 178"/>
                  <p:cNvSpPr txBox="1"/>
                  <p:nvPr/>
                </p:nvSpPr>
                <p:spPr>
                  <a:xfrm>
                    <a:off x="5022986" y="2002051"/>
                    <a:ext cx="539260" cy="238418"/>
                  </a:xfrm>
                  <a:prstGeom prst="rect">
                    <a:avLst/>
                  </a:prstGeom>
                  <a:noFill/>
                </p:spPr>
                <p:txBody>
                  <a:bodyPr wrap="none" lIns="0" rIns="0" rtlCol="0">
                    <a:spAutoFit/>
                  </a:bodyPr>
                  <a:lstStyle/>
                  <a:p>
                    <a:r>
                      <a:rPr lang="fr-FR" sz="800" b="1" dirty="0">
                        <a:solidFill>
                          <a:srgbClr val="6E563D"/>
                        </a:solidFill>
                      </a:rPr>
                      <a:t>1965 - 1976</a:t>
                    </a:r>
                  </a:p>
                </p:txBody>
              </p:sp>
            </p:grpSp>
          </p:grpSp>
          <p:grpSp>
            <p:nvGrpSpPr>
              <p:cNvPr id="146" name="Grouper 145"/>
              <p:cNvGrpSpPr/>
              <p:nvPr/>
            </p:nvGrpSpPr>
            <p:grpSpPr>
              <a:xfrm>
                <a:off x="4211960" y="2276872"/>
                <a:ext cx="720080" cy="288032"/>
                <a:chOff x="4211960" y="2276872"/>
                <a:chExt cx="720080" cy="288032"/>
              </a:xfrm>
            </p:grpSpPr>
            <p:sp>
              <p:nvSpPr>
                <p:cNvPr id="174" name="Bulle rectangulaire à coins arrondis 78"/>
                <p:cNvSpPr/>
                <p:nvPr/>
              </p:nvSpPr>
              <p:spPr>
                <a:xfrm>
                  <a:off x="4211960" y="2276872"/>
                  <a:ext cx="720080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8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75" name="ZoneTexte 174"/>
                <p:cNvSpPr txBox="1"/>
                <p:nvPr/>
              </p:nvSpPr>
              <p:spPr>
                <a:xfrm>
                  <a:off x="4255839" y="2290083"/>
                  <a:ext cx="530391" cy="238418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r>
                    <a:rPr lang="fr-FR" sz="800" b="1" dirty="0">
                      <a:solidFill>
                        <a:srgbClr val="6E563D"/>
                      </a:solidFill>
                    </a:rPr>
                    <a:t>Leo1 : 1600</a:t>
                  </a:r>
                </a:p>
              </p:txBody>
            </p:sp>
          </p:grpSp>
          <p:grpSp>
            <p:nvGrpSpPr>
              <p:cNvPr id="147" name="Grouper 146"/>
              <p:cNvGrpSpPr/>
              <p:nvPr/>
            </p:nvGrpSpPr>
            <p:grpSpPr>
              <a:xfrm>
                <a:off x="4211960" y="2564904"/>
                <a:ext cx="720080" cy="288032"/>
                <a:chOff x="4211960" y="2564904"/>
                <a:chExt cx="720080" cy="288032"/>
              </a:xfrm>
            </p:grpSpPr>
            <p:sp>
              <p:nvSpPr>
                <p:cNvPr id="172" name="Bulle rectangulaire à coins arrondis 78"/>
                <p:cNvSpPr/>
                <p:nvPr/>
              </p:nvSpPr>
              <p:spPr>
                <a:xfrm>
                  <a:off x="4211960" y="2564904"/>
                  <a:ext cx="720080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8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73" name="ZoneTexte 172"/>
                <p:cNvSpPr txBox="1"/>
                <p:nvPr/>
              </p:nvSpPr>
              <p:spPr>
                <a:xfrm>
                  <a:off x="4350665" y="2578115"/>
                  <a:ext cx="377837" cy="238418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r>
                    <a:rPr lang="fr-FR" sz="800" b="1" dirty="0">
                      <a:solidFill>
                        <a:srgbClr val="6E563D"/>
                      </a:solidFill>
                    </a:rPr>
                    <a:t>A1 : 245</a:t>
                  </a:r>
                </a:p>
              </p:txBody>
            </p:sp>
          </p:grpSp>
          <p:grpSp>
            <p:nvGrpSpPr>
              <p:cNvPr id="148" name="Grouper 147"/>
              <p:cNvGrpSpPr/>
              <p:nvPr/>
            </p:nvGrpSpPr>
            <p:grpSpPr>
              <a:xfrm>
                <a:off x="4211960" y="2852936"/>
                <a:ext cx="720080" cy="288032"/>
                <a:chOff x="4211960" y="2852936"/>
                <a:chExt cx="720080" cy="288032"/>
              </a:xfrm>
            </p:grpSpPr>
            <p:sp>
              <p:nvSpPr>
                <p:cNvPr id="170" name="Bulle rectangulaire à coins arrondis 78"/>
                <p:cNvSpPr/>
                <p:nvPr/>
              </p:nvSpPr>
              <p:spPr>
                <a:xfrm>
                  <a:off x="4211960" y="2852936"/>
                  <a:ext cx="720080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8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71" name="ZoneTexte 170"/>
                <p:cNvSpPr txBox="1"/>
                <p:nvPr/>
              </p:nvSpPr>
              <p:spPr>
                <a:xfrm>
                  <a:off x="4350665" y="2866147"/>
                  <a:ext cx="377837" cy="238418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r>
                    <a:rPr lang="fr-FR" sz="800" b="1" dirty="0">
                      <a:solidFill>
                        <a:srgbClr val="6E563D"/>
                      </a:solidFill>
                    </a:rPr>
                    <a:t>A2 : 232</a:t>
                  </a:r>
                </a:p>
              </p:txBody>
            </p:sp>
          </p:grpSp>
          <p:grpSp>
            <p:nvGrpSpPr>
              <p:cNvPr id="149" name="Grouper 148"/>
              <p:cNvGrpSpPr/>
              <p:nvPr/>
            </p:nvGrpSpPr>
            <p:grpSpPr>
              <a:xfrm>
                <a:off x="4211960" y="3140968"/>
                <a:ext cx="720080" cy="288032"/>
                <a:chOff x="4211960" y="3140968"/>
                <a:chExt cx="720080" cy="288032"/>
              </a:xfrm>
            </p:grpSpPr>
            <p:sp>
              <p:nvSpPr>
                <p:cNvPr id="168" name="Bulle rectangulaire à coins arrondis 78"/>
                <p:cNvSpPr/>
                <p:nvPr/>
              </p:nvSpPr>
              <p:spPr>
                <a:xfrm>
                  <a:off x="4211960" y="3140968"/>
                  <a:ext cx="720080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8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69" name="ZoneTexte 168"/>
                <p:cNvSpPr txBox="1"/>
                <p:nvPr/>
              </p:nvSpPr>
              <p:spPr>
                <a:xfrm>
                  <a:off x="4353848" y="3154179"/>
                  <a:ext cx="377837" cy="238418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r>
                    <a:rPr lang="fr-FR" sz="800" b="1" dirty="0">
                      <a:solidFill>
                        <a:srgbClr val="6E563D"/>
                      </a:solidFill>
                    </a:rPr>
                    <a:t>A3 : 110</a:t>
                  </a:r>
                </a:p>
              </p:txBody>
            </p:sp>
          </p:grpSp>
          <p:grpSp>
            <p:nvGrpSpPr>
              <p:cNvPr id="150" name="Grouper 149"/>
              <p:cNvGrpSpPr/>
              <p:nvPr/>
            </p:nvGrpSpPr>
            <p:grpSpPr>
              <a:xfrm>
                <a:off x="4932040" y="2276872"/>
                <a:ext cx="720080" cy="288032"/>
                <a:chOff x="4932040" y="2276872"/>
                <a:chExt cx="720080" cy="288032"/>
              </a:xfrm>
            </p:grpSpPr>
            <p:sp>
              <p:nvSpPr>
                <p:cNvPr id="166" name="Bulle rectangulaire à coins arrondis 78"/>
                <p:cNvSpPr/>
                <p:nvPr/>
              </p:nvSpPr>
              <p:spPr>
                <a:xfrm>
                  <a:off x="4932040" y="2276872"/>
                  <a:ext cx="720080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8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67" name="ZoneTexte 166"/>
                <p:cNvSpPr txBox="1"/>
                <p:nvPr/>
              </p:nvSpPr>
              <p:spPr>
                <a:xfrm>
                  <a:off x="5016107" y="2290083"/>
                  <a:ext cx="489592" cy="238418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r>
                    <a:rPr lang="fr-FR" sz="800" b="1" dirty="0">
                      <a:solidFill>
                        <a:srgbClr val="6E563D"/>
                      </a:solidFill>
                    </a:rPr>
                    <a:t>1965-1968</a:t>
                  </a:r>
                </a:p>
              </p:txBody>
            </p:sp>
          </p:grpSp>
          <p:grpSp>
            <p:nvGrpSpPr>
              <p:cNvPr id="151" name="Grouper 150"/>
              <p:cNvGrpSpPr/>
              <p:nvPr/>
            </p:nvGrpSpPr>
            <p:grpSpPr>
              <a:xfrm>
                <a:off x="4932040" y="2564904"/>
                <a:ext cx="720080" cy="288032"/>
                <a:chOff x="4932040" y="2564904"/>
                <a:chExt cx="720080" cy="288032"/>
              </a:xfrm>
            </p:grpSpPr>
            <p:sp>
              <p:nvSpPr>
                <p:cNvPr id="164" name="Bulle rectangulaire à coins arrondis 78"/>
                <p:cNvSpPr/>
                <p:nvPr/>
              </p:nvSpPr>
              <p:spPr>
                <a:xfrm>
                  <a:off x="4932040" y="2564904"/>
                  <a:ext cx="720080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8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65" name="ZoneTexte 164"/>
                <p:cNvSpPr txBox="1"/>
                <p:nvPr/>
              </p:nvSpPr>
              <p:spPr>
                <a:xfrm>
                  <a:off x="5016107" y="2578115"/>
                  <a:ext cx="489592" cy="238418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r>
                    <a:rPr lang="fr-FR" sz="800" b="1" dirty="0">
                      <a:solidFill>
                        <a:srgbClr val="6E563D"/>
                      </a:solidFill>
                    </a:rPr>
                    <a:t>1972-1973</a:t>
                  </a:r>
                </a:p>
              </p:txBody>
            </p:sp>
          </p:grpSp>
          <p:grpSp>
            <p:nvGrpSpPr>
              <p:cNvPr id="152" name="Grouper 151"/>
              <p:cNvGrpSpPr/>
              <p:nvPr/>
            </p:nvGrpSpPr>
            <p:grpSpPr>
              <a:xfrm>
                <a:off x="4932040" y="2852936"/>
                <a:ext cx="720080" cy="288032"/>
                <a:chOff x="4932040" y="2852936"/>
                <a:chExt cx="720080" cy="288032"/>
              </a:xfrm>
            </p:grpSpPr>
            <p:sp>
              <p:nvSpPr>
                <p:cNvPr id="162" name="Bulle rectangulaire à coins arrondis 78"/>
                <p:cNvSpPr/>
                <p:nvPr/>
              </p:nvSpPr>
              <p:spPr>
                <a:xfrm>
                  <a:off x="4932040" y="2852936"/>
                  <a:ext cx="720080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8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63" name="ZoneTexte 162"/>
                <p:cNvSpPr txBox="1"/>
                <p:nvPr/>
              </p:nvSpPr>
              <p:spPr>
                <a:xfrm>
                  <a:off x="5016107" y="2866147"/>
                  <a:ext cx="489592" cy="238418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r>
                    <a:rPr lang="fr-FR" sz="800" b="1" dirty="0">
                      <a:solidFill>
                        <a:srgbClr val="6E563D"/>
                      </a:solidFill>
                    </a:rPr>
                    <a:t>1972-1974</a:t>
                  </a:r>
                </a:p>
              </p:txBody>
            </p:sp>
          </p:grpSp>
          <p:grpSp>
            <p:nvGrpSpPr>
              <p:cNvPr id="153" name="Grouper 152"/>
              <p:cNvGrpSpPr/>
              <p:nvPr/>
            </p:nvGrpSpPr>
            <p:grpSpPr>
              <a:xfrm>
                <a:off x="4932040" y="3140968"/>
                <a:ext cx="720080" cy="288032"/>
                <a:chOff x="4932040" y="3140968"/>
                <a:chExt cx="720080" cy="288032"/>
              </a:xfrm>
            </p:grpSpPr>
            <p:sp>
              <p:nvSpPr>
                <p:cNvPr id="160" name="Bulle rectangulaire à coins arrondis 78"/>
                <p:cNvSpPr/>
                <p:nvPr/>
              </p:nvSpPr>
              <p:spPr>
                <a:xfrm>
                  <a:off x="4932040" y="3140968"/>
                  <a:ext cx="720080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8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61" name="ZoneTexte 160"/>
                <p:cNvSpPr txBox="1"/>
                <p:nvPr/>
              </p:nvSpPr>
              <p:spPr>
                <a:xfrm>
                  <a:off x="5016107" y="3154179"/>
                  <a:ext cx="489592" cy="238418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r>
                    <a:rPr lang="fr-FR" sz="800" b="1" dirty="0">
                      <a:solidFill>
                        <a:srgbClr val="6E563D"/>
                      </a:solidFill>
                    </a:rPr>
                    <a:t>1974-1974</a:t>
                  </a:r>
                </a:p>
              </p:txBody>
            </p:sp>
          </p:grpSp>
          <p:grpSp>
            <p:nvGrpSpPr>
              <p:cNvPr id="154" name="Grouper 153"/>
              <p:cNvGrpSpPr/>
              <p:nvPr/>
            </p:nvGrpSpPr>
            <p:grpSpPr>
              <a:xfrm>
                <a:off x="4211960" y="3429000"/>
                <a:ext cx="720080" cy="288032"/>
                <a:chOff x="4211960" y="3429000"/>
                <a:chExt cx="720080" cy="288032"/>
              </a:xfrm>
            </p:grpSpPr>
            <p:sp>
              <p:nvSpPr>
                <p:cNvPr id="158" name="Bulle rectangulaire à coins arrondis 78"/>
                <p:cNvSpPr/>
                <p:nvPr/>
              </p:nvSpPr>
              <p:spPr>
                <a:xfrm>
                  <a:off x="4211960" y="3429000"/>
                  <a:ext cx="720080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8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59" name="ZoneTexte 158"/>
                <p:cNvSpPr txBox="1"/>
                <p:nvPr/>
              </p:nvSpPr>
              <p:spPr>
                <a:xfrm>
                  <a:off x="4350665" y="3442211"/>
                  <a:ext cx="377837" cy="238418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r>
                    <a:rPr lang="fr-FR" sz="800" b="1" dirty="0">
                      <a:solidFill>
                        <a:srgbClr val="6E563D"/>
                      </a:solidFill>
                    </a:rPr>
                    <a:t>A4 : 250</a:t>
                  </a:r>
                </a:p>
              </p:txBody>
            </p:sp>
          </p:grpSp>
          <p:grpSp>
            <p:nvGrpSpPr>
              <p:cNvPr id="155" name="Grouper 154"/>
              <p:cNvGrpSpPr/>
              <p:nvPr/>
            </p:nvGrpSpPr>
            <p:grpSpPr>
              <a:xfrm>
                <a:off x="4932040" y="3429000"/>
                <a:ext cx="720080" cy="288032"/>
                <a:chOff x="4932040" y="3429000"/>
                <a:chExt cx="720080" cy="288032"/>
              </a:xfrm>
            </p:grpSpPr>
            <p:sp>
              <p:nvSpPr>
                <p:cNvPr id="156" name="Bulle rectangulaire à coins arrondis 78"/>
                <p:cNvSpPr/>
                <p:nvPr/>
              </p:nvSpPr>
              <p:spPr>
                <a:xfrm>
                  <a:off x="4932040" y="3429000"/>
                  <a:ext cx="720080" cy="288032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endParaRPr lang="fr-FR" sz="8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157" name="ZoneTexte 156"/>
                <p:cNvSpPr txBox="1"/>
                <p:nvPr/>
              </p:nvSpPr>
              <p:spPr>
                <a:xfrm>
                  <a:off x="5016107" y="3442211"/>
                  <a:ext cx="489592" cy="238418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r>
                    <a:rPr lang="fr-FR" sz="800" b="1" dirty="0">
                      <a:solidFill>
                        <a:srgbClr val="6E563D"/>
                      </a:solidFill>
                    </a:rPr>
                    <a:t>1975-1976</a:t>
                  </a:r>
                </a:p>
              </p:txBody>
            </p:sp>
          </p:grpSp>
        </p:grpSp>
        <p:grpSp>
          <p:nvGrpSpPr>
            <p:cNvPr id="142" name="Groupe 181"/>
            <p:cNvGrpSpPr/>
            <p:nvPr/>
          </p:nvGrpSpPr>
          <p:grpSpPr>
            <a:xfrm>
              <a:off x="7372710" y="3813298"/>
              <a:ext cx="1124502" cy="288032"/>
              <a:chOff x="4461055" y="2258141"/>
              <a:chExt cx="1124502" cy="288032"/>
            </a:xfrm>
            <a:solidFill>
              <a:schemeClr val="accent1"/>
            </a:solidFill>
          </p:grpSpPr>
          <p:sp>
            <p:nvSpPr>
              <p:cNvPr id="143" name="Bulle rectangulaire à coins arrondis 78"/>
              <p:cNvSpPr/>
              <p:nvPr/>
            </p:nvSpPr>
            <p:spPr>
              <a:xfrm>
                <a:off x="4461055" y="2258141"/>
                <a:ext cx="1124502" cy="288032"/>
              </a:xfrm>
              <a:prstGeom prst="wedgeRoundRectCallout">
                <a:avLst>
                  <a:gd name="adj1" fmla="val 26600"/>
                  <a:gd name="adj2" fmla="val 44074"/>
                  <a:gd name="adj3" fmla="val 16667"/>
                </a:avLst>
              </a:prstGeom>
              <a:grpFill/>
              <a:ln w="3175">
                <a:noFill/>
                <a:prstDash val="dash"/>
              </a:ln>
              <a:scene3d>
                <a:camera prst="orthographicFront"/>
                <a:lightRig rig="threePt" dir="t"/>
              </a:scene3d>
              <a:sp3d>
                <a:bevelT w="50800" h="508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 anchorCtr="0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endParaRPr lang="fr-FR" sz="8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144" name="ZoneTexte 143"/>
              <p:cNvSpPr txBox="1"/>
              <p:nvPr/>
            </p:nvSpPr>
            <p:spPr>
              <a:xfrm>
                <a:off x="4483983" y="2271352"/>
                <a:ext cx="844724" cy="23841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b="1" dirty="0">
                    <a:solidFill>
                      <a:srgbClr val="6E563D"/>
                    </a:solidFill>
                  </a:rPr>
                  <a:t>Export : 1587 </a:t>
                </a:r>
              </a:p>
            </p:txBody>
          </p:sp>
        </p:grpSp>
      </p:grpSp>
      <p:grpSp>
        <p:nvGrpSpPr>
          <p:cNvPr id="3" name="Groupe 61">
            <a:extLst>
              <a:ext uri="{FF2B5EF4-FFF2-40B4-BE49-F238E27FC236}">
                <a16:creationId xmlns:a16="http://schemas.microsoft.com/office/drawing/2014/main" id="{1205043F-E6F0-1DB1-FD1C-23AC06A41C2B}"/>
              </a:ext>
            </a:extLst>
          </p:cNvPr>
          <p:cNvGrpSpPr>
            <a:grpSpLocks noChangeAspect="1"/>
          </p:cNvGrpSpPr>
          <p:nvPr/>
        </p:nvGrpSpPr>
        <p:grpSpPr>
          <a:xfrm>
            <a:off x="9490241" y="581375"/>
            <a:ext cx="748570" cy="720000"/>
            <a:chOff x="7640010" y="404814"/>
            <a:chExt cx="1008089" cy="969616"/>
          </a:xfrm>
        </p:grpSpPr>
        <p:grpSp>
          <p:nvGrpSpPr>
            <p:cNvPr id="4" name="Group 2">
              <a:extLst>
                <a:ext uri="{FF2B5EF4-FFF2-40B4-BE49-F238E27FC236}">
                  <a16:creationId xmlns:a16="http://schemas.microsoft.com/office/drawing/2014/main" id="{96AEF71F-D758-FF14-8A93-EE62EA060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0010" y="404814"/>
              <a:ext cx="561890" cy="969616"/>
              <a:chOff x="374" y="298"/>
              <a:chExt cx="2151" cy="3721"/>
            </a:xfrm>
          </p:grpSpPr>
          <p:pic>
            <p:nvPicPr>
              <p:cNvPr id="12" name="Picture 3" descr="Bear qee_blanc 3quarts ombré_transparent 3">
                <a:extLst>
                  <a:ext uri="{FF2B5EF4-FFF2-40B4-BE49-F238E27FC236}">
                    <a16:creationId xmlns:a16="http://schemas.microsoft.com/office/drawing/2014/main" id="{A6695B64-1EA9-90A9-B077-6DF3C1E297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4" y="298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" name="Freeform 4">
                <a:extLst>
                  <a:ext uri="{FF2B5EF4-FFF2-40B4-BE49-F238E27FC236}">
                    <a16:creationId xmlns:a16="http://schemas.microsoft.com/office/drawing/2014/main" id="{161306B8-88A3-E642-B785-2CF1D34D6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800"/>
                <a:ext cx="972" cy="3061"/>
              </a:xfrm>
              <a:custGeom>
                <a:avLst/>
                <a:gdLst>
                  <a:gd name="T0" fmla="*/ 240 w 972"/>
                  <a:gd name="T1" fmla="*/ 112 h 3061"/>
                  <a:gd name="T2" fmla="*/ 307 w 972"/>
                  <a:gd name="T3" fmla="*/ 49 h 3061"/>
                  <a:gd name="T4" fmla="*/ 397 w 972"/>
                  <a:gd name="T5" fmla="*/ 7 h 3061"/>
                  <a:gd name="T6" fmla="*/ 511 w 972"/>
                  <a:gd name="T7" fmla="*/ 7 h 3061"/>
                  <a:gd name="T8" fmla="*/ 613 w 972"/>
                  <a:gd name="T9" fmla="*/ 84 h 3061"/>
                  <a:gd name="T10" fmla="*/ 682 w 972"/>
                  <a:gd name="T11" fmla="*/ 184 h 3061"/>
                  <a:gd name="T12" fmla="*/ 723 w 972"/>
                  <a:gd name="T13" fmla="*/ 282 h 3061"/>
                  <a:gd name="T14" fmla="*/ 733 w 972"/>
                  <a:gd name="T15" fmla="*/ 418 h 3061"/>
                  <a:gd name="T16" fmla="*/ 682 w 972"/>
                  <a:gd name="T17" fmla="*/ 508 h 3061"/>
                  <a:gd name="T18" fmla="*/ 571 w 972"/>
                  <a:gd name="T19" fmla="*/ 559 h 3061"/>
                  <a:gd name="T20" fmla="*/ 583 w 972"/>
                  <a:gd name="T21" fmla="*/ 703 h 3061"/>
                  <a:gd name="T22" fmla="*/ 577 w 972"/>
                  <a:gd name="T23" fmla="*/ 871 h 3061"/>
                  <a:gd name="T24" fmla="*/ 625 w 972"/>
                  <a:gd name="T25" fmla="*/ 1045 h 3061"/>
                  <a:gd name="T26" fmla="*/ 544 w 972"/>
                  <a:gd name="T27" fmla="*/ 1248 h 3061"/>
                  <a:gd name="T28" fmla="*/ 445 w 972"/>
                  <a:gd name="T29" fmla="*/ 1321 h 3061"/>
                  <a:gd name="T30" fmla="*/ 709 w 972"/>
                  <a:gd name="T31" fmla="*/ 1561 h 3061"/>
                  <a:gd name="T32" fmla="*/ 874 w 972"/>
                  <a:gd name="T33" fmla="*/ 1809 h 3061"/>
                  <a:gd name="T34" fmla="*/ 936 w 972"/>
                  <a:gd name="T35" fmla="*/ 1987 h 3061"/>
                  <a:gd name="T36" fmla="*/ 966 w 972"/>
                  <a:gd name="T37" fmla="*/ 2154 h 3061"/>
                  <a:gd name="T38" fmla="*/ 859 w 972"/>
                  <a:gd name="T39" fmla="*/ 2317 h 3061"/>
                  <a:gd name="T40" fmla="*/ 760 w 972"/>
                  <a:gd name="T41" fmla="*/ 2278 h 3061"/>
                  <a:gd name="T42" fmla="*/ 745 w 972"/>
                  <a:gd name="T43" fmla="*/ 2155 h 3061"/>
                  <a:gd name="T44" fmla="*/ 664 w 972"/>
                  <a:gd name="T45" fmla="*/ 2182 h 3061"/>
                  <a:gd name="T46" fmla="*/ 679 w 972"/>
                  <a:gd name="T47" fmla="*/ 2263 h 3061"/>
                  <a:gd name="T48" fmla="*/ 541 w 972"/>
                  <a:gd name="T49" fmla="*/ 2215 h 3061"/>
                  <a:gd name="T50" fmla="*/ 535 w 972"/>
                  <a:gd name="T51" fmla="*/ 2077 h 3061"/>
                  <a:gd name="T52" fmla="*/ 466 w 972"/>
                  <a:gd name="T53" fmla="*/ 1995 h 3061"/>
                  <a:gd name="T54" fmla="*/ 469 w 972"/>
                  <a:gd name="T55" fmla="*/ 2179 h 3061"/>
                  <a:gd name="T56" fmla="*/ 360 w 972"/>
                  <a:gd name="T57" fmla="*/ 2199 h 3061"/>
                  <a:gd name="T58" fmla="*/ 289 w 972"/>
                  <a:gd name="T59" fmla="*/ 2257 h 3061"/>
                  <a:gd name="T60" fmla="*/ 439 w 972"/>
                  <a:gd name="T61" fmla="*/ 2257 h 3061"/>
                  <a:gd name="T62" fmla="*/ 510 w 972"/>
                  <a:gd name="T63" fmla="*/ 2406 h 3061"/>
                  <a:gd name="T64" fmla="*/ 559 w 972"/>
                  <a:gd name="T65" fmla="*/ 2623 h 3061"/>
                  <a:gd name="T66" fmla="*/ 657 w 972"/>
                  <a:gd name="T67" fmla="*/ 2830 h 3061"/>
                  <a:gd name="T68" fmla="*/ 745 w 972"/>
                  <a:gd name="T69" fmla="*/ 2931 h 3061"/>
                  <a:gd name="T70" fmla="*/ 682 w 972"/>
                  <a:gd name="T71" fmla="*/ 3037 h 3061"/>
                  <a:gd name="T72" fmla="*/ 421 w 972"/>
                  <a:gd name="T73" fmla="*/ 3061 h 3061"/>
                  <a:gd name="T74" fmla="*/ 96 w 972"/>
                  <a:gd name="T75" fmla="*/ 3009 h 3061"/>
                  <a:gd name="T76" fmla="*/ 24 w 972"/>
                  <a:gd name="T77" fmla="*/ 2826 h 3061"/>
                  <a:gd name="T78" fmla="*/ 9 w 972"/>
                  <a:gd name="T79" fmla="*/ 2695 h 3061"/>
                  <a:gd name="T80" fmla="*/ 103 w 972"/>
                  <a:gd name="T81" fmla="*/ 2575 h 3061"/>
                  <a:gd name="T82" fmla="*/ 220 w 972"/>
                  <a:gd name="T83" fmla="*/ 2350 h 3061"/>
                  <a:gd name="T84" fmla="*/ 253 w 972"/>
                  <a:gd name="T85" fmla="*/ 2137 h 3061"/>
                  <a:gd name="T86" fmla="*/ 229 w 972"/>
                  <a:gd name="T87" fmla="*/ 1741 h 3061"/>
                  <a:gd name="T88" fmla="*/ 181 w 972"/>
                  <a:gd name="T89" fmla="*/ 1525 h 3061"/>
                  <a:gd name="T90" fmla="*/ 175 w 972"/>
                  <a:gd name="T91" fmla="*/ 1375 h 3061"/>
                  <a:gd name="T92" fmla="*/ 283 w 972"/>
                  <a:gd name="T93" fmla="*/ 1351 h 3061"/>
                  <a:gd name="T94" fmla="*/ 423 w 972"/>
                  <a:gd name="T95" fmla="*/ 1251 h 3061"/>
                  <a:gd name="T96" fmla="*/ 516 w 972"/>
                  <a:gd name="T97" fmla="*/ 990 h 3061"/>
                  <a:gd name="T98" fmla="*/ 457 w 972"/>
                  <a:gd name="T99" fmla="*/ 883 h 3061"/>
                  <a:gd name="T100" fmla="*/ 337 w 972"/>
                  <a:gd name="T101" fmla="*/ 775 h 3061"/>
                  <a:gd name="T102" fmla="*/ 349 w 972"/>
                  <a:gd name="T103" fmla="*/ 523 h 3061"/>
                  <a:gd name="T104" fmla="*/ 259 w 972"/>
                  <a:gd name="T105" fmla="*/ 244 h 3061"/>
                  <a:gd name="T106" fmla="*/ 205 w 972"/>
                  <a:gd name="T107" fmla="*/ 108 h 30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72"/>
                  <a:gd name="T163" fmla="*/ 0 h 3061"/>
                  <a:gd name="T164" fmla="*/ 972 w 972"/>
                  <a:gd name="T165" fmla="*/ 3061 h 30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72" h="3061">
                    <a:moveTo>
                      <a:pt x="205" y="108"/>
                    </a:moveTo>
                    <a:cubicBezTo>
                      <a:pt x="208" y="102"/>
                      <a:pt x="229" y="116"/>
                      <a:pt x="240" y="112"/>
                    </a:cubicBezTo>
                    <a:cubicBezTo>
                      <a:pt x="251" y="108"/>
                      <a:pt x="260" y="92"/>
                      <a:pt x="270" y="82"/>
                    </a:cubicBezTo>
                    <a:cubicBezTo>
                      <a:pt x="281" y="72"/>
                      <a:pt x="293" y="59"/>
                      <a:pt x="307" y="49"/>
                    </a:cubicBezTo>
                    <a:cubicBezTo>
                      <a:pt x="321" y="39"/>
                      <a:pt x="330" y="32"/>
                      <a:pt x="346" y="25"/>
                    </a:cubicBezTo>
                    <a:cubicBezTo>
                      <a:pt x="362" y="18"/>
                      <a:pt x="370" y="10"/>
                      <a:pt x="397" y="7"/>
                    </a:cubicBezTo>
                    <a:lnTo>
                      <a:pt x="445" y="0"/>
                    </a:lnTo>
                    <a:lnTo>
                      <a:pt x="511" y="7"/>
                    </a:lnTo>
                    <a:lnTo>
                      <a:pt x="561" y="37"/>
                    </a:lnTo>
                    <a:lnTo>
                      <a:pt x="613" y="84"/>
                    </a:lnTo>
                    <a:lnTo>
                      <a:pt x="658" y="145"/>
                    </a:lnTo>
                    <a:lnTo>
                      <a:pt x="682" y="184"/>
                    </a:lnTo>
                    <a:lnTo>
                      <a:pt x="703" y="229"/>
                    </a:lnTo>
                    <a:lnTo>
                      <a:pt x="723" y="282"/>
                    </a:lnTo>
                    <a:lnTo>
                      <a:pt x="739" y="355"/>
                    </a:lnTo>
                    <a:lnTo>
                      <a:pt x="733" y="418"/>
                    </a:lnTo>
                    <a:lnTo>
                      <a:pt x="715" y="475"/>
                    </a:lnTo>
                    <a:lnTo>
                      <a:pt x="682" y="508"/>
                    </a:lnTo>
                    <a:lnTo>
                      <a:pt x="637" y="538"/>
                    </a:lnTo>
                    <a:lnTo>
                      <a:pt x="571" y="559"/>
                    </a:lnTo>
                    <a:lnTo>
                      <a:pt x="579" y="627"/>
                    </a:lnTo>
                    <a:lnTo>
                      <a:pt x="583" y="703"/>
                    </a:lnTo>
                    <a:lnTo>
                      <a:pt x="582" y="786"/>
                    </a:lnTo>
                    <a:lnTo>
                      <a:pt x="577" y="871"/>
                    </a:lnTo>
                    <a:cubicBezTo>
                      <a:pt x="583" y="895"/>
                      <a:pt x="610" y="904"/>
                      <a:pt x="618" y="933"/>
                    </a:cubicBezTo>
                    <a:cubicBezTo>
                      <a:pt x="626" y="962"/>
                      <a:pt x="628" y="1007"/>
                      <a:pt x="625" y="1045"/>
                    </a:cubicBezTo>
                    <a:cubicBezTo>
                      <a:pt x="622" y="1083"/>
                      <a:pt x="622" y="1124"/>
                      <a:pt x="607" y="1158"/>
                    </a:cubicBezTo>
                    <a:cubicBezTo>
                      <a:pt x="592" y="1192"/>
                      <a:pt x="565" y="1226"/>
                      <a:pt x="544" y="1248"/>
                    </a:cubicBezTo>
                    <a:cubicBezTo>
                      <a:pt x="523" y="1270"/>
                      <a:pt x="505" y="1279"/>
                      <a:pt x="489" y="1291"/>
                    </a:cubicBezTo>
                    <a:lnTo>
                      <a:pt x="445" y="1321"/>
                    </a:lnTo>
                    <a:cubicBezTo>
                      <a:pt x="453" y="1337"/>
                      <a:pt x="494" y="1346"/>
                      <a:pt x="538" y="1386"/>
                    </a:cubicBezTo>
                    <a:cubicBezTo>
                      <a:pt x="582" y="1426"/>
                      <a:pt x="667" y="1513"/>
                      <a:pt x="709" y="1561"/>
                    </a:cubicBezTo>
                    <a:cubicBezTo>
                      <a:pt x="755" y="1610"/>
                      <a:pt x="786" y="1642"/>
                      <a:pt x="813" y="1683"/>
                    </a:cubicBezTo>
                    <a:cubicBezTo>
                      <a:pt x="840" y="1721"/>
                      <a:pt x="864" y="1779"/>
                      <a:pt x="874" y="1809"/>
                    </a:cubicBezTo>
                    <a:lnTo>
                      <a:pt x="871" y="1867"/>
                    </a:lnTo>
                    <a:lnTo>
                      <a:pt x="936" y="1987"/>
                    </a:lnTo>
                    <a:cubicBezTo>
                      <a:pt x="951" y="2018"/>
                      <a:pt x="956" y="2025"/>
                      <a:pt x="961" y="2053"/>
                    </a:cubicBezTo>
                    <a:cubicBezTo>
                      <a:pt x="966" y="2081"/>
                      <a:pt x="972" y="2123"/>
                      <a:pt x="966" y="2154"/>
                    </a:cubicBezTo>
                    <a:cubicBezTo>
                      <a:pt x="961" y="2185"/>
                      <a:pt x="949" y="2215"/>
                      <a:pt x="931" y="2242"/>
                    </a:cubicBezTo>
                    <a:cubicBezTo>
                      <a:pt x="913" y="2269"/>
                      <a:pt x="878" y="2303"/>
                      <a:pt x="859" y="2317"/>
                    </a:cubicBezTo>
                    <a:cubicBezTo>
                      <a:pt x="839" y="2332"/>
                      <a:pt x="826" y="2338"/>
                      <a:pt x="810" y="2332"/>
                    </a:cubicBezTo>
                    <a:cubicBezTo>
                      <a:pt x="793" y="2325"/>
                      <a:pt x="772" y="2301"/>
                      <a:pt x="760" y="2278"/>
                    </a:cubicBezTo>
                    <a:cubicBezTo>
                      <a:pt x="748" y="2255"/>
                      <a:pt x="747" y="2211"/>
                      <a:pt x="745" y="2191"/>
                    </a:cubicBezTo>
                    <a:lnTo>
                      <a:pt x="745" y="2155"/>
                    </a:lnTo>
                    <a:lnTo>
                      <a:pt x="679" y="2149"/>
                    </a:lnTo>
                    <a:lnTo>
                      <a:pt x="664" y="2182"/>
                    </a:lnTo>
                    <a:lnTo>
                      <a:pt x="670" y="2220"/>
                    </a:lnTo>
                    <a:lnTo>
                      <a:pt x="679" y="2263"/>
                    </a:lnTo>
                    <a:cubicBezTo>
                      <a:pt x="668" y="2271"/>
                      <a:pt x="629" y="2276"/>
                      <a:pt x="606" y="2268"/>
                    </a:cubicBezTo>
                    <a:cubicBezTo>
                      <a:pt x="583" y="2260"/>
                      <a:pt x="556" y="2239"/>
                      <a:pt x="541" y="2215"/>
                    </a:cubicBezTo>
                    <a:cubicBezTo>
                      <a:pt x="526" y="2191"/>
                      <a:pt x="517" y="2172"/>
                      <a:pt x="517" y="2139"/>
                    </a:cubicBezTo>
                    <a:cubicBezTo>
                      <a:pt x="517" y="2106"/>
                      <a:pt x="538" y="2096"/>
                      <a:pt x="535" y="2077"/>
                    </a:cubicBezTo>
                    <a:lnTo>
                      <a:pt x="499" y="2011"/>
                    </a:lnTo>
                    <a:lnTo>
                      <a:pt x="466" y="1995"/>
                    </a:lnTo>
                    <a:cubicBezTo>
                      <a:pt x="461" y="2008"/>
                      <a:pt x="469" y="2058"/>
                      <a:pt x="469" y="2089"/>
                    </a:cubicBezTo>
                    <a:cubicBezTo>
                      <a:pt x="469" y="2120"/>
                      <a:pt x="474" y="2159"/>
                      <a:pt x="469" y="2179"/>
                    </a:cubicBezTo>
                    <a:cubicBezTo>
                      <a:pt x="464" y="2199"/>
                      <a:pt x="460" y="2206"/>
                      <a:pt x="439" y="2209"/>
                    </a:cubicBezTo>
                    <a:cubicBezTo>
                      <a:pt x="421" y="2212"/>
                      <a:pt x="385" y="2199"/>
                      <a:pt x="360" y="2199"/>
                    </a:cubicBezTo>
                    <a:cubicBezTo>
                      <a:pt x="335" y="2199"/>
                      <a:pt x="301" y="2199"/>
                      <a:pt x="289" y="2209"/>
                    </a:cubicBezTo>
                    <a:lnTo>
                      <a:pt x="289" y="2257"/>
                    </a:lnTo>
                    <a:lnTo>
                      <a:pt x="373" y="2251"/>
                    </a:lnTo>
                    <a:lnTo>
                      <a:pt x="439" y="2257"/>
                    </a:lnTo>
                    <a:cubicBezTo>
                      <a:pt x="457" y="2267"/>
                      <a:pt x="468" y="2286"/>
                      <a:pt x="480" y="2311"/>
                    </a:cubicBezTo>
                    <a:cubicBezTo>
                      <a:pt x="492" y="2336"/>
                      <a:pt x="503" y="2375"/>
                      <a:pt x="510" y="2406"/>
                    </a:cubicBezTo>
                    <a:cubicBezTo>
                      <a:pt x="520" y="2442"/>
                      <a:pt x="532" y="2493"/>
                      <a:pt x="540" y="2529"/>
                    </a:cubicBezTo>
                    <a:cubicBezTo>
                      <a:pt x="548" y="2565"/>
                      <a:pt x="551" y="2585"/>
                      <a:pt x="559" y="2623"/>
                    </a:cubicBezTo>
                    <a:cubicBezTo>
                      <a:pt x="559" y="2623"/>
                      <a:pt x="573" y="2721"/>
                      <a:pt x="589" y="2755"/>
                    </a:cubicBezTo>
                    <a:cubicBezTo>
                      <a:pt x="603" y="2785"/>
                      <a:pt x="639" y="2813"/>
                      <a:pt x="657" y="2830"/>
                    </a:cubicBezTo>
                    <a:cubicBezTo>
                      <a:pt x="675" y="2847"/>
                      <a:pt x="682" y="2840"/>
                      <a:pt x="697" y="2857"/>
                    </a:cubicBezTo>
                    <a:cubicBezTo>
                      <a:pt x="723" y="2886"/>
                      <a:pt x="738" y="2909"/>
                      <a:pt x="745" y="2931"/>
                    </a:cubicBezTo>
                    <a:cubicBezTo>
                      <a:pt x="752" y="2953"/>
                      <a:pt x="753" y="2970"/>
                      <a:pt x="742" y="2988"/>
                    </a:cubicBezTo>
                    <a:cubicBezTo>
                      <a:pt x="748" y="3013"/>
                      <a:pt x="625" y="3054"/>
                      <a:pt x="682" y="3037"/>
                    </a:cubicBezTo>
                    <a:cubicBezTo>
                      <a:pt x="739" y="3020"/>
                      <a:pt x="595" y="3055"/>
                      <a:pt x="595" y="3055"/>
                    </a:cubicBezTo>
                    <a:cubicBezTo>
                      <a:pt x="595" y="3055"/>
                      <a:pt x="421" y="3061"/>
                      <a:pt x="421" y="3061"/>
                    </a:cubicBezTo>
                    <a:cubicBezTo>
                      <a:pt x="421" y="3061"/>
                      <a:pt x="250" y="3054"/>
                      <a:pt x="253" y="3049"/>
                    </a:cubicBezTo>
                    <a:cubicBezTo>
                      <a:pt x="256" y="3044"/>
                      <a:pt x="136" y="3026"/>
                      <a:pt x="96" y="3009"/>
                    </a:cubicBezTo>
                    <a:cubicBezTo>
                      <a:pt x="56" y="2992"/>
                      <a:pt x="25" y="2977"/>
                      <a:pt x="13" y="2947"/>
                    </a:cubicBezTo>
                    <a:cubicBezTo>
                      <a:pt x="0" y="2917"/>
                      <a:pt x="23" y="2867"/>
                      <a:pt x="24" y="2826"/>
                    </a:cubicBezTo>
                    <a:lnTo>
                      <a:pt x="22" y="2701"/>
                    </a:lnTo>
                    <a:lnTo>
                      <a:pt x="9" y="2695"/>
                    </a:lnTo>
                    <a:lnTo>
                      <a:pt x="7" y="2629"/>
                    </a:lnTo>
                    <a:cubicBezTo>
                      <a:pt x="23" y="2609"/>
                      <a:pt x="103" y="2575"/>
                      <a:pt x="103" y="2575"/>
                    </a:cubicBezTo>
                    <a:cubicBezTo>
                      <a:pt x="103" y="2575"/>
                      <a:pt x="163" y="2513"/>
                      <a:pt x="183" y="2476"/>
                    </a:cubicBezTo>
                    <a:cubicBezTo>
                      <a:pt x="203" y="2439"/>
                      <a:pt x="212" y="2384"/>
                      <a:pt x="220" y="2350"/>
                    </a:cubicBezTo>
                    <a:cubicBezTo>
                      <a:pt x="228" y="2316"/>
                      <a:pt x="226" y="2304"/>
                      <a:pt x="231" y="2269"/>
                    </a:cubicBezTo>
                    <a:cubicBezTo>
                      <a:pt x="243" y="2213"/>
                      <a:pt x="247" y="2190"/>
                      <a:pt x="253" y="2137"/>
                    </a:cubicBezTo>
                    <a:cubicBezTo>
                      <a:pt x="259" y="2084"/>
                      <a:pt x="274" y="2055"/>
                      <a:pt x="265" y="1951"/>
                    </a:cubicBezTo>
                    <a:cubicBezTo>
                      <a:pt x="256" y="1847"/>
                      <a:pt x="238" y="1796"/>
                      <a:pt x="229" y="1741"/>
                    </a:cubicBezTo>
                    <a:cubicBezTo>
                      <a:pt x="220" y="1686"/>
                      <a:pt x="216" y="1659"/>
                      <a:pt x="208" y="1623"/>
                    </a:cubicBezTo>
                    <a:cubicBezTo>
                      <a:pt x="200" y="1587"/>
                      <a:pt x="186" y="1553"/>
                      <a:pt x="181" y="1525"/>
                    </a:cubicBezTo>
                    <a:cubicBezTo>
                      <a:pt x="176" y="1497"/>
                      <a:pt x="176" y="1459"/>
                      <a:pt x="175" y="1435"/>
                    </a:cubicBezTo>
                    <a:cubicBezTo>
                      <a:pt x="174" y="1411"/>
                      <a:pt x="175" y="1391"/>
                      <a:pt x="175" y="1375"/>
                    </a:cubicBezTo>
                    <a:lnTo>
                      <a:pt x="175" y="1339"/>
                    </a:lnTo>
                    <a:lnTo>
                      <a:pt x="283" y="1351"/>
                    </a:lnTo>
                    <a:lnTo>
                      <a:pt x="325" y="1339"/>
                    </a:lnTo>
                    <a:cubicBezTo>
                      <a:pt x="348" y="1322"/>
                      <a:pt x="394" y="1286"/>
                      <a:pt x="423" y="1251"/>
                    </a:cubicBezTo>
                    <a:cubicBezTo>
                      <a:pt x="452" y="1216"/>
                      <a:pt x="484" y="1172"/>
                      <a:pt x="499" y="1129"/>
                    </a:cubicBezTo>
                    <a:cubicBezTo>
                      <a:pt x="514" y="1086"/>
                      <a:pt x="516" y="1015"/>
                      <a:pt x="516" y="990"/>
                    </a:cubicBezTo>
                    <a:cubicBezTo>
                      <a:pt x="516" y="965"/>
                      <a:pt x="511" y="937"/>
                      <a:pt x="511" y="937"/>
                    </a:cubicBezTo>
                    <a:cubicBezTo>
                      <a:pt x="511" y="937"/>
                      <a:pt x="462" y="879"/>
                      <a:pt x="457" y="883"/>
                    </a:cubicBezTo>
                    <a:cubicBezTo>
                      <a:pt x="452" y="887"/>
                      <a:pt x="403" y="840"/>
                      <a:pt x="403" y="840"/>
                    </a:cubicBezTo>
                    <a:cubicBezTo>
                      <a:pt x="403" y="840"/>
                      <a:pt x="351" y="807"/>
                      <a:pt x="337" y="775"/>
                    </a:cubicBezTo>
                    <a:cubicBezTo>
                      <a:pt x="323" y="743"/>
                      <a:pt x="323" y="685"/>
                      <a:pt x="325" y="643"/>
                    </a:cubicBezTo>
                    <a:cubicBezTo>
                      <a:pt x="327" y="601"/>
                      <a:pt x="351" y="568"/>
                      <a:pt x="349" y="523"/>
                    </a:cubicBezTo>
                    <a:cubicBezTo>
                      <a:pt x="347" y="478"/>
                      <a:pt x="327" y="420"/>
                      <a:pt x="312" y="373"/>
                    </a:cubicBezTo>
                    <a:cubicBezTo>
                      <a:pt x="297" y="326"/>
                      <a:pt x="277" y="288"/>
                      <a:pt x="259" y="244"/>
                    </a:cubicBezTo>
                    <a:cubicBezTo>
                      <a:pt x="241" y="200"/>
                      <a:pt x="231" y="174"/>
                      <a:pt x="223" y="151"/>
                    </a:cubicBezTo>
                    <a:cubicBezTo>
                      <a:pt x="215" y="128"/>
                      <a:pt x="209" y="117"/>
                      <a:pt x="205" y="108"/>
                    </a:cubicBez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CAC741C-7627-DADB-866B-C270FE9AD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" y="372"/>
                <a:ext cx="1103" cy="3647"/>
              </a:xfrm>
              <a:custGeom>
                <a:avLst/>
                <a:gdLst>
                  <a:gd name="T0" fmla="*/ 920 w 790"/>
                  <a:gd name="T1" fmla="*/ 3210 h 2562"/>
                  <a:gd name="T2" fmla="*/ 128 w 790"/>
                  <a:gd name="T3" fmla="*/ 2397 h 2562"/>
                  <a:gd name="T4" fmla="*/ 49 w 790"/>
                  <a:gd name="T5" fmla="*/ 1244 h 2562"/>
                  <a:gd name="T6" fmla="*/ 620 w 790"/>
                  <a:gd name="T7" fmla="*/ 332 h 2562"/>
                  <a:gd name="T8" fmla="*/ 1286 w 790"/>
                  <a:gd name="T9" fmla="*/ 19 h 2562"/>
                  <a:gd name="T10" fmla="*/ 2149 w 790"/>
                  <a:gd name="T11" fmla="*/ 87 h 2562"/>
                  <a:gd name="T12" fmla="*/ 2850 w 790"/>
                  <a:gd name="T13" fmla="*/ 579 h 2562"/>
                  <a:gd name="T14" fmla="*/ 3201 w 790"/>
                  <a:gd name="T15" fmla="*/ 1422 h 2562"/>
                  <a:gd name="T16" fmla="*/ 3320 w 790"/>
                  <a:gd name="T17" fmla="*/ 2345 h 2562"/>
                  <a:gd name="T18" fmla="*/ 3415 w 790"/>
                  <a:gd name="T19" fmla="*/ 3412 h 2562"/>
                  <a:gd name="T20" fmla="*/ 3464 w 790"/>
                  <a:gd name="T21" fmla="*/ 4101 h 2562"/>
                  <a:gd name="T22" fmla="*/ 3578 w 790"/>
                  <a:gd name="T23" fmla="*/ 4665 h 2562"/>
                  <a:gd name="T24" fmla="*/ 3847 w 790"/>
                  <a:gd name="T25" fmla="*/ 5226 h 2562"/>
                  <a:gd name="T26" fmla="*/ 4045 w 790"/>
                  <a:gd name="T27" fmla="*/ 6241 h 2562"/>
                  <a:gd name="T28" fmla="*/ 3805 w 790"/>
                  <a:gd name="T29" fmla="*/ 7105 h 2562"/>
                  <a:gd name="T30" fmla="*/ 3566 w 790"/>
                  <a:gd name="T31" fmla="*/ 7288 h 2562"/>
                  <a:gd name="T32" fmla="*/ 3847 w 790"/>
                  <a:gd name="T33" fmla="*/ 8201 h 2562"/>
                  <a:gd name="T34" fmla="*/ 4020 w 790"/>
                  <a:gd name="T35" fmla="*/ 9085 h 2562"/>
                  <a:gd name="T36" fmla="*/ 4163 w 790"/>
                  <a:gd name="T37" fmla="*/ 10355 h 2562"/>
                  <a:gd name="T38" fmla="*/ 3962 w 790"/>
                  <a:gd name="T39" fmla="*/ 12130 h 2562"/>
                  <a:gd name="T40" fmla="*/ 3484 w 790"/>
                  <a:gd name="T41" fmla="*/ 12517 h 2562"/>
                  <a:gd name="T42" fmla="*/ 3497 w 790"/>
                  <a:gd name="T43" fmla="*/ 13690 h 2562"/>
                  <a:gd name="T44" fmla="*/ 3828 w 790"/>
                  <a:gd name="T45" fmla="*/ 14202 h 2562"/>
                  <a:gd name="T46" fmla="*/ 3739 w 790"/>
                  <a:gd name="T47" fmla="*/ 14782 h 2562"/>
                  <a:gd name="T48" fmla="*/ 2542 w 790"/>
                  <a:gd name="T49" fmla="*/ 14972 h 2562"/>
                  <a:gd name="T50" fmla="*/ 1448 w 790"/>
                  <a:gd name="T51" fmla="*/ 14782 h 2562"/>
                  <a:gd name="T52" fmla="*/ 1111 w 790"/>
                  <a:gd name="T53" fmla="*/ 14322 h 2562"/>
                  <a:gd name="T54" fmla="*/ 1332 w 790"/>
                  <a:gd name="T55" fmla="*/ 11401 h 2562"/>
                  <a:gd name="T56" fmla="*/ 1111 w 790"/>
                  <a:gd name="T57" fmla="*/ 10655 h 2562"/>
                  <a:gd name="T58" fmla="*/ 789 w 790"/>
                  <a:gd name="T59" fmla="*/ 9503 h 2562"/>
                  <a:gd name="T60" fmla="*/ 909 w 790"/>
                  <a:gd name="T61" fmla="*/ 8434 h 2562"/>
                  <a:gd name="T62" fmla="*/ 1192 w 790"/>
                  <a:gd name="T63" fmla="*/ 7522 h 2562"/>
                  <a:gd name="T64" fmla="*/ 1608 w 790"/>
                  <a:gd name="T65" fmla="*/ 6819 h 2562"/>
                  <a:gd name="T66" fmla="*/ 1554 w 790"/>
                  <a:gd name="T67" fmla="*/ 6504 h 2562"/>
                  <a:gd name="T68" fmla="*/ 1314 w 790"/>
                  <a:gd name="T69" fmla="*/ 5523 h 2562"/>
                  <a:gd name="T70" fmla="*/ 1526 w 790"/>
                  <a:gd name="T71" fmla="*/ 3520 h 256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0"/>
                  <a:gd name="T109" fmla="*/ 0 h 2562"/>
                  <a:gd name="T110" fmla="*/ 790 w 790"/>
                  <a:gd name="T111" fmla="*/ 2562 h 256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0" h="2562">
                    <a:moveTo>
                      <a:pt x="288" y="602"/>
                    </a:moveTo>
                    <a:lnTo>
                      <a:pt x="173" y="549"/>
                    </a:lnTo>
                    <a:lnTo>
                      <a:pt x="84" y="485"/>
                    </a:lnTo>
                    <a:lnTo>
                      <a:pt x="24" y="410"/>
                    </a:lnTo>
                    <a:lnTo>
                      <a:pt x="0" y="312"/>
                    </a:lnTo>
                    <a:lnTo>
                      <a:pt x="9" y="213"/>
                    </a:lnTo>
                    <a:lnTo>
                      <a:pt x="62" y="125"/>
                    </a:lnTo>
                    <a:lnTo>
                      <a:pt x="117" y="57"/>
                    </a:lnTo>
                    <a:lnTo>
                      <a:pt x="180" y="26"/>
                    </a:lnTo>
                    <a:lnTo>
                      <a:pt x="243" y="3"/>
                    </a:lnTo>
                    <a:lnTo>
                      <a:pt x="333" y="0"/>
                    </a:lnTo>
                    <a:lnTo>
                      <a:pt x="405" y="15"/>
                    </a:lnTo>
                    <a:lnTo>
                      <a:pt x="471" y="47"/>
                    </a:lnTo>
                    <a:lnTo>
                      <a:pt x="537" y="99"/>
                    </a:lnTo>
                    <a:lnTo>
                      <a:pt x="573" y="168"/>
                    </a:lnTo>
                    <a:lnTo>
                      <a:pt x="603" y="243"/>
                    </a:lnTo>
                    <a:lnTo>
                      <a:pt x="618" y="344"/>
                    </a:lnTo>
                    <a:lnTo>
                      <a:pt x="626" y="401"/>
                    </a:lnTo>
                    <a:lnTo>
                      <a:pt x="639" y="516"/>
                    </a:lnTo>
                    <a:cubicBezTo>
                      <a:pt x="642" y="546"/>
                      <a:pt x="642" y="559"/>
                      <a:pt x="644" y="584"/>
                    </a:cubicBezTo>
                    <a:cubicBezTo>
                      <a:pt x="646" y="609"/>
                      <a:pt x="647" y="639"/>
                      <a:pt x="650" y="665"/>
                    </a:cubicBezTo>
                    <a:cubicBezTo>
                      <a:pt x="652" y="686"/>
                      <a:pt x="651" y="690"/>
                      <a:pt x="653" y="702"/>
                    </a:cubicBezTo>
                    <a:cubicBezTo>
                      <a:pt x="655" y="714"/>
                      <a:pt x="659" y="724"/>
                      <a:pt x="663" y="740"/>
                    </a:cubicBezTo>
                    <a:lnTo>
                      <a:pt x="675" y="798"/>
                    </a:lnTo>
                    <a:lnTo>
                      <a:pt x="687" y="843"/>
                    </a:lnTo>
                    <a:lnTo>
                      <a:pt x="725" y="894"/>
                    </a:lnTo>
                    <a:cubicBezTo>
                      <a:pt x="738" y="913"/>
                      <a:pt x="761" y="928"/>
                      <a:pt x="767" y="957"/>
                    </a:cubicBezTo>
                    <a:cubicBezTo>
                      <a:pt x="773" y="986"/>
                      <a:pt x="764" y="1037"/>
                      <a:pt x="762" y="1068"/>
                    </a:cubicBezTo>
                    <a:cubicBezTo>
                      <a:pt x="759" y="1100"/>
                      <a:pt x="753" y="1125"/>
                      <a:pt x="747" y="1149"/>
                    </a:cubicBezTo>
                    <a:cubicBezTo>
                      <a:pt x="741" y="1173"/>
                      <a:pt x="726" y="1200"/>
                      <a:pt x="717" y="1215"/>
                    </a:cubicBezTo>
                    <a:lnTo>
                      <a:pt x="678" y="1229"/>
                    </a:lnTo>
                    <a:lnTo>
                      <a:pt x="672" y="1247"/>
                    </a:lnTo>
                    <a:cubicBezTo>
                      <a:pt x="674" y="1260"/>
                      <a:pt x="684" y="1281"/>
                      <a:pt x="693" y="1307"/>
                    </a:cubicBezTo>
                    <a:cubicBezTo>
                      <a:pt x="703" y="1335"/>
                      <a:pt x="711" y="1353"/>
                      <a:pt x="725" y="1403"/>
                    </a:cubicBezTo>
                    <a:cubicBezTo>
                      <a:pt x="735" y="1436"/>
                      <a:pt x="736" y="1468"/>
                      <a:pt x="746" y="1503"/>
                    </a:cubicBezTo>
                    <a:cubicBezTo>
                      <a:pt x="756" y="1538"/>
                      <a:pt x="749" y="1519"/>
                      <a:pt x="758" y="1554"/>
                    </a:cubicBezTo>
                    <a:cubicBezTo>
                      <a:pt x="767" y="1589"/>
                      <a:pt x="772" y="1630"/>
                      <a:pt x="777" y="1676"/>
                    </a:cubicBezTo>
                    <a:cubicBezTo>
                      <a:pt x="783" y="1710"/>
                      <a:pt x="782" y="1743"/>
                      <a:pt x="785" y="1772"/>
                    </a:cubicBezTo>
                    <a:cubicBezTo>
                      <a:pt x="788" y="1801"/>
                      <a:pt x="790" y="1856"/>
                      <a:pt x="783" y="1901"/>
                    </a:cubicBezTo>
                    <a:cubicBezTo>
                      <a:pt x="777" y="1951"/>
                      <a:pt x="757" y="2040"/>
                      <a:pt x="747" y="2075"/>
                    </a:cubicBezTo>
                    <a:cubicBezTo>
                      <a:pt x="737" y="2109"/>
                      <a:pt x="738" y="2096"/>
                      <a:pt x="725" y="2109"/>
                    </a:cubicBezTo>
                    <a:cubicBezTo>
                      <a:pt x="712" y="2122"/>
                      <a:pt x="671" y="2102"/>
                      <a:pt x="657" y="2141"/>
                    </a:cubicBezTo>
                    <a:lnTo>
                      <a:pt x="656" y="2252"/>
                    </a:lnTo>
                    <a:lnTo>
                      <a:pt x="659" y="2342"/>
                    </a:lnTo>
                    <a:lnTo>
                      <a:pt x="693" y="2375"/>
                    </a:lnTo>
                    <a:lnTo>
                      <a:pt x="722" y="2430"/>
                    </a:lnTo>
                    <a:lnTo>
                      <a:pt x="723" y="2486"/>
                    </a:lnTo>
                    <a:cubicBezTo>
                      <a:pt x="723" y="2486"/>
                      <a:pt x="721" y="2518"/>
                      <a:pt x="705" y="2529"/>
                    </a:cubicBezTo>
                    <a:cubicBezTo>
                      <a:pt x="683" y="2539"/>
                      <a:pt x="663" y="2545"/>
                      <a:pt x="626" y="2550"/>
                    </a:cubicBezTo>
                    <a:cubicBezTo>
                      <a:pt x="588" y="2555"/>
                      <a:pt x="522" y="2562"/>
                      <a:pt x="479" y="2562"/>
                    </a:cubicBezTo>
                    <a:lnTo>
                      <a:pt x="369" y="2553"/>
                    </a:lnTo>
                    <a:lnTo>
                      <a:pt x="273" y="2529"/>
                    </a:lnTo>
                    <a:lnTo>
                      <a:pt x="225" y="2493"/>
                    </a:lnTo>
                    <a:lnTo>
                      <a:pt x="209" y="2450"/>
                    </a:lnTo>
                    <a:cubicBezTo>
                      <a:pt x="219" y="2365"/>
                      <a:pt x="278" y="2066"/>
                      <a:pt x="285" y="1983"/>
                    </a:cubicBezTo>
                    <a:cubicBezTo>
                      <a:pt x="243" y="1940"/>
                      <a:pt x="262" y="1965"/>
                      <a:pt x="251" y="1950"/>
                    </a:cubicBezTo>
                    <a:cubicBezTo>
                      <a:pt x="240" y="1935"/>
                      <a:pt x="227" y="1923"/>
                      <a:pt x="219" y="1893"/>
                    </a:cubicBezTo>
                    <a:cubicBezTo>
                      <a:pt x="219" y="1893"/>
                      <a:pt x="208" y="1865"/>
                      <a:pt x="209" y="1823"/>
                    </a:cubicBezTo>
                    <a:cubicBezTo>
                      <a:pt x="210" y="1781"/>
                      <a:pt x="220" y="1802"/>
                      <a:pt x="210" y="1769"/>
                    </a:cubicBezTo>
                    <a:cubicBezTo>
                      <a:pt x="167" y="1739"/>
                      <a:pt x="155" y="1680"/>
                      <a:pt x="149" y="1626"/>
                    </a:cubicBezTo>
                    <a:lnTo>
                      <a:pt x="153" y="1524"/>
                    </a:lnTo>
                    <a:lnTo>
                      <a:pt x="171" y="1443"/>
                    </a:lnTo>
                    <a:lnTo>
                      <a:pt x="194" y="1359"/>
                    </a:lnTo>
                    <a:lnTo>
                      <a:pt x="225" y="1287"/>
                    </a:lnTo>
                    <a:lnTo>
                      <a:pt x="276" y="1199"/>
                    </a:lnTo>
                    <a:lnTo>
                      <a:pt x="303" y="1167"/>
                    </a:lnTo>
                    <a:lnTo>
                      <a:pt x="333" y="1143"/>
                    </a:lnTo>
                    <a:lnTo>
                      <a:pt x="293" y="1113"/>
                    </a:lnTo>
                    <a:cubicBezTo>
                      <a:pt x="281" y="1095"/>
                      <a:pt x="269" y="1063"/>
                      <a:pt x="261" y="1035"/>
                    </a:cubicBezTo>
                    <a:cubicBezTo>
                      <a:pt x="253" y="1002"/>
                      <a:pt x="250" y="989"/>
                      <a:pt x="248" y="945"/>
                    </a:cubicBezTo>
                    <a:cubicBezTo>
                      <a:pt x="247" y="902"/>
                      <a:pt x="250" y="831"/>
                      <a:pt x="257" y="774"/>
                    </a:cubicBezTo>
                    <a:lnTo>
                      <a:pt x="288" y="602"/>
                    </a:lnTo>
                    <a:close/>
                  </a:path>
                </a:pathLst>
              </a:custGeom>
              <a:solidFill>
                <a:srgbClr val="0033CC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5" name="Group 41">
              <a:extLst>
                <a:ext uri="{FF2B5EF4-FFF2-40B4-BE49-F238E27FC236}">
                  <a16:creationId xmlns:a16="http://schemas.microsoft.com/office/drawing/2014/main" id="{26A37790-949C-E429-E5F7-9E9B0E40C02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97852" y="424097"/>
              <a:ext cx="550247" cy="950333"/>
              <a:chOff x="431" y="391"/>
              <a:chExt cx="2151" cy="3715"/>
            </a:xfrm>
          </p:grpSpPr>
          <p:pic>
            <p:nvPicPr>
              <p:cNvPr id="8" name="Picture 29" descr="Bear qee_blanc 3quarts ombré_transparent 3">
                <a:extLst>
                  <a:ext uri="{FF2B5EF4-FFF2-40B4-BE49-F238E27FC236}">
                    <a16:creationId xmlns:a16="http://schemas.microsoft.com/office/drawing/2014/main" id="{9F03BE8D-ECE7-1274-FC48-797A20DB1F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Freeform 30">
                <a:extLst>
                  <a:ext uri="{FF2B5EF4-FFF2-40B4-BE49-F238E27FC236}">
                    <a16:creationId xmlns:a16="http://schemas.microsoft.com/office/drawing/2014/main" id="{9874F4C3-A6BA-F982-0536-2060C8743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0" name="Freeform 31">
                <a:extLst>
                  <a:ext uri="{FF2B5EF4-FFF2-40B4-BE49-F238E27FC236}">
                    <a16:creationId xmlns:a16="http://schemas.microsoft.com/office/drawing/2014/main" id="{3D568E5F-573B-5B30-DE91-24A20F3FF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1" name="Freeform 32">
                <a:extLst>
                  <a:ext uri="{FF2B5EF4-FFF2-40B4-BE49-F238E27FC236}">
                    <a16:creationId xmlns:a16="http://schemas.microsoft.com/office/drawing/2014/main" id="{6D634478-A5C4-80F9-0ED4-509315E7D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57" name="Groupe 56">
            <a:extLst>
              <a:ext uri="{FF2B5EF4-FFF2-40B4-BE49-F238E27FC236}">
                <a16:creationId xmlns:a16="http://schemas.microsoft.com/office/drawing/2014/main" id="{A5025D4B-8D28-930D-9675-C1D7031B7926}"/>
              </a:ext>
            </a:extLst>
          </p:cNvPr>
          <p:cNvGrpSpPr/>
          <p:nvPr/>
        </p:nvGrpSpPr>
        <p:grpSpPr>
          <a:xfrm>
            <a:off x="1690300" y="1656006"/>
            <a:ext cx="1093333" cy="720000"/>
            <a:chOff x="238307" y="1988838"/>
            <a:chExt cx="1093333" cy="720000"/>
          </a:xfrm>
        </p:grpSpPr>
        <p:sp>
          <p:nvSpPr>
            <p:cNvPr id="58" name="Rectangle : coins arrondis 57">
              <a:extLst>
                <a:ext uri="{FF2B5EF4-FFF2-40B4-BE49-F238E27FC236}">
                  <a16:creationId xmlns:a16="http://schemas.microsoft.com/office/drawing/2014/main" id="{1188F82A-972A-76FE-203B-6AB7AF692C6D}"/>
                </a:ext>
              </a:extLst>
            </p:cNvPr>
            <p:cNvSpPr/>
            <p:nvPr/>
          </p:nvSpPr>
          <p:spPr>
            <a:xfrm>
              <a:off x="251520" y="1988838"/>
              <a:ext cx="1080120" cy="720000"/>
            </a:xfrm>
            <a:prstGeom prst="roundRect">
              <a:avLst/>
            </a:prstGeom>
            <a:solidFill>
              <a:schemeClr val="accent1"/>
            </a:solidFill>
            <a:ln w="6350">
              <a:solidFill>
                <a:srgbClr val="FBFFC8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800"/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F1B468B1-22DF-F039-646A-6C66189846EE}"/>
                </a:ext>
              </a:extLst>
            </p:cNvPr>
            <p:cNvSpPr txBox="1"/>
            <p:nvPr/>
          </p:nvSpPr>
          <p:spPr>
            <a:xfrm>
              <a:off x="238307" y="2074536"/>
              <a:ext cx="1077399" cy="430887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b="1" dirty="0">
                  <a:solidFill>
                    <a:srgbClr val="644628"/>
                  </a:solidFill>
                </a:rPr>
                <a:t>La Situation  des 2 pays en 1980</a:t>
              </a:r>
            </a:p>
          </p:txBody>
        </p:sp>
      </p:grpSp>
      <p:grpSp>
        <p:nvGrpSpPr>
          <p:cNvPr id="60" name="Groupe 59">
            <a:extLst>
              <a:ext uri="{FF2B5EF4-FFF2-40B4-BE49-F238E27FC236}">
                <a16:creationId xmlns:a16="http://schemas.microsoft.com/office/drawing/2014/main" id="{60C46867-89F9-AF93-8EB2-AAC3C592545C}"/>
              </a:ext>
            </a:extLst>
          </p:cNvPr>
          <p:cNvGrpSpPr/>
          <p:nvPr/>
        </p:nvGrpSpPr>
        <p:grpSpPr>
          <a:xfrm>
            <a:off x="1703512" y="2378559"/>
            <a:ext cx="1080120" cy="720000"/>
            <a:chOff x="251520" y="1988840"/>
            <a:chExt cx="1080120" cy="720000"/>
          </a:xfrm>
        </p:grpSpPr>
        <p:sp>
          <p:nvSpPr>
            <p:cNvPr id="61" name="Rectangle : coins arrondis 60">
              <a:extLst>
                <a:ext uri="{FF2B5EF4-FFF2-40B4-BE49-F238E27FC236}">
                  <a16:creationId xmlns:a16="http://schemas.microsoft.com/office/drawing/2014/main" id="{0EDD3328-0167-ACAC-09C1-012674E05718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2" name="ZoneTexte 61">
              <a:extLst>
                <a:ext uri="{FF2B5EF4-FFF2-40B4-BE49-F238E27FC236}">
                  <a16:creationId xmlns:a16="http://schemas.microsoft.com/office/drawing/2014/main" id="{2A8F7B7B-01A7-7984-332B-E694A7C4CEF5}"/>
                </a:ext>
              </a:extLst>
            </p:cNvPr>
            <p:cNvSpPr txBox="1"/>
            <p:nvPr/>
          </p:nvSpPr>
          <p:spPr>
            <a:xfrm>
              <a:off x="265689" y="2034545"/>
              <a:ext cx="1042646" cy="600164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dirty="0">
                  <a:solidFill>
                    <a:srgbClr val="644628"/>
                  </a:solidFill>
                </a:rPr>
                <a:t>Les Coopérations bilatérales</a:t>
              </a:r>
            </a:p>
          </p:txBody>
        </p:sp>
      </p:grpSp>
      <p:grpSp>
        <p:nvGrpSpPr>
          <p:cNvPr id="70" name="Groupe 69">
            <a:extLst>
              <a:ext uri="{FF2B5EF4-FFF2-40B4-BE49-F238E27FC236}">
                <a16:creationId xmlns:a16="http://schemas.microsoft.com/office/drawing/2014/main" id="{40F58A0F-1E99-DAF9-2CD7-E972CB88CF6B}"/>
              </a:ext>
            </a:extLst>
          </p:cNvPr>
          <p:cNvGrpSpPr/>
          <p:nvPr/>
        </p:nvGrpSpPr>
        <p:grpSpPr>
          <a:xfrm>
            <a:off x="1703512" y="3097810"/>
            <a:ext cx="1080120" cy="720000"/>
            <a:chOff x="251520" y="1988840"/>
            <a:chExt cx="1080120" cy="720000"/>
          </a:xfrm>
        </p:grpSpPr>
        <p:sp>
          <p:nvSpPr>
            <p:cNvPr id="71" name="Rectangle : coins arrondis 70">
              <a:extLst>
                <a:ext uri="{FF2B5EF4-FFF2-40B4-BE49-F238E27FC236}">
                  <a16:creationId xmlns:a16="http://schemas.microsoft.com/office/drawing/2014/main" id="{3400B639-9F37-B70E-AD9F-357DCC4337E5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5" name="ZoneTexte 74">
              <a:extLst>
                <a:ext uri="{FF2B5EF4-FFF2-40B4-BE49-F238E27FC236}">
                  <a16:creationId xmlns:a16="http://schemas.microsoft.com/office/drawing/2014/main" id="{F2EDA4DF-C1AF-8A56-76F1-6016316352C3}"/>
                </a:ext>
              </a:extLst>
            </p:cNvPr>
            <p:cNvSpPr txBox="1"/>
            <p:nvPr/>
          </p:nvSpPr>
          <p:spPr>
            <a:xfrm>
              <a:off x="273060" y="2019530"/>
              <a:ext cx="1037039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La Coopération et le Programme </a:t>
              </a:r>
              <a:r>
                <a:rPr lang="fr-FR" sz="1000" i="1" dirty="0">
                  <a:solidFill>
                    <a:srgbClr val="644628"/>
                  </a:solidFill>
                </a:rPr>
                <a:t>L</a:t>
              </a:r>
              <a:r>
                <a:rPr lang="fr-FR" sz="1000" i="1" cap="small" dirty="0">
                  <a:solidFill>
                    <a:srgbClr val="644628"/>
                  </a:solidFill>
                </a:rPr>
                <a:t>eclerc</a:t>
              </a:r>
            </a:p>
          </p:txBody>
        </p:sp>
      </p:grpSp>
      <p:grpSp>
        <p:nvGrpSpPr>
          <p:cNvPr id="76" name="Groupe 75">
            <a:extLst>
              <a:ext uri="{FF2B5EF4-FFF2-40B4-BE49-F238E27FC236}">
                <a16:creationId xmlns:a16="http://schemas.microsoft.com/office/drawing/2014/main" id="{F11EEFAB-2FCF-1C56-445B-A889951CF9EA}"/>
              </a:ext>
            </a:extLst>
          </p:cNvPr>
          <p:cNvGrpSpPr/>
          <p:nvPr/>
        </p:nvGrpSpPr>
        <p:grpSpPr>
          <a:xfrm>
            <a:off x="1703512" y="3815394"/>
            <a:ext cx="1080120" cy="720000"/>
            <a:chOff x="251520" y="1988840"/>
            <a:chExt cx="1080120" cy="720000"/>
          </a:xfrm>
        </p:grpSpPr>
        <p:sp>
          <p:nvSpPr>
            <p:cNvPr id="77" name="Rectangle : coins arrondis 76">
              <a:extLst>
                <a:ext uri="{FF2B5EF4-FFF2-40B4-BE49-F238E27FC236}">
                  <a16:creationId xmlns:a16="http://schemas.microsoft.com/office/drawing/2014/main" id="{2DA1E35A-D9E8-1A5F-1425-3A147C119212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8" name="ZoneTexte 77">
              <a:extLst>
                <a:ext uri="{FF2B5EF4-FFF2-40B4-BE49-F238E27FC236}">
                  <a16:creationId xmlns:a16="http://schemas.microsoft.com/office/drawing/2014/main" id="{7B4E5D68-4D9A-2449-95A5-CED4B795E450}"/>
                </a:ext>
              </a:extLst>
            </p:cNvPr>
            <p:cNvSpPr txBox="1"/>
            <p:nvPr/>
          </p:nvSpPr>
          <p:spPr>
            <a:xfrm>
              <a:off x="251520" y="2082337"/>
              <a:ext cx="1071064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L’Organisation étatique de la Coopération </a:t>
              </a:r>
            </a:p>
          </p:txBody>
        </p:sp>
      </p:grpSp>
      <p:grpSp>
        <p:nvGrpSpPr>
          <p:cNvPr id="79" name="Groupe 78">
            <a:extLst>
              <a:ext uri="{FF2B5EF4-FFF2-40B4-BE49-F238E27FC236}">
                <a16:creationId xmlns:a16="http://schemas.microsoft.com/office/drawing/2014/main" id="{B91B57EA-2217-DB26-C85E-9985759C0B35}"/>
              </a:ext>
            </a:extLst>
          </p:cNvPr>
          <p:cNvGrpSpPr/>
          <p:nvPr/>
        </p:nvGrpSpPr>
        <p:grpSpPr>
          <a:xfrm>
            <a:off x="1690298" y="4543088"/>
            <a:ext cx="1093334" cy="720000"/>
            <a:chOff x="238306" y="1988840"/>
            <a:chExt cx="1093334" cy="720000"/>
          </a:xfrm>
        </p:grpSpPr>
        <p:sp>
          <p:nvSpPr>
            <p:cNvPr id="82" name="Rectangle : coins arrondis 81">
              <a:extLst>
                <a:ext uri="{FF2B5EF4-FFF2-40B4-BE49-F238E27FC236}">
                  <a16:creationId xmlns:a16="http://schemas.microsoft.com/office/drawing/2014/main" id="{F0404EAB-F397-1E9A-2EF9-ABF75C8AE7CD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" name="ZoneTexte 83">
              <a:extLst>
                <a:ext uri="{FF2B5EF4-FFF2-40B4-BE49-F238E27FC236}">
                  <a16:creationId xmlns:a16="http://schemas.microsoft.com/office/drawing/2014/main" id="{16AAE342-E716-FB62-3905-73A9EE879070}"/>
                </a:ext>
              </a:extLst>
            </p:cNvPr>
            <p:cNvSpPr txBox="1"/>
            <p:nvPr/>
          </p:nvSpPr>
          <p:spPr>
            <a:xfrm>
              <a:off x="238306" y="2037098"/>
              <a:ext cx="1084277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L’Organisation industrielle de la Coopération</a:t>
              </a:r>
            </a:p>
          </p:txBody>
        </p:sp>
      </p:grpSp>
      <p:grpSp>
        <p:nvGrpSpPr>
          <p:cNvPr id="85" name="Groupe 84">
            <a:extLst>
              <a:ext uri="{FF2B5EF4-FFF2-40B4-BE49-F238E27FC236}">
                <a16:creationId xmlns:a16="http://schemas.microsoft.com/office/drawing/2014/main" id="{5969D433-FF13-7F72-B5E3-A1357BA481F0}"/>
              </a:ext>
            </a:extLst>
          </p:cNvPr>
          <p:cNvGrpSpPr/>
          <p:nvPr/>
        </p:nvGrpSpPr>
        <p:grpSpPr>
          <a:xfrm>
            <a:off x="1676050" y="5270782"/>
            <a:ext cx="1107582" cy="720000"/>
            <a:chOff x="152050" y="5270782"/>
            <a:chExt cx="1107582" cy="720000"/>
          </a:xfrm>
        </p:grpSpPr>
        <p:sp>
          <p:nvSpPr>
            <p:cNvPr id="94" name="Rectangle : coins arrondis 93">
              <a:extLst>
                <a:ext uri="{FF2B5EF4-FFF2-40B4-BE49-F238E27FC236}">
                  <a16:creationId xmlns:a16="http://schemas.microsoft.com/office/drawing/2014/main" id="{E2498139-465A-C364-A20F-12957293F49F}"/>
                </a:ext>
              </a:extLst>
            </p:cNvPr>
            <p:cNvSpPr/>
            <p:nvPr/>
          </p:nvSpPr>
          <p:spPr>
            <a:xfrm>
              <a:off x="179512" y="5270782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5" name="ZoneTexte 94">
              <a:extLst>
                <a:ext uri="{FF2B5EF4-FFF2-40B4-BE49-F238E27FC236}">
                  <a16:creationId xmlns:a16="http://schemas.microsoft.com/office/drawing/2014/main" id="{21431390-BF0F-AAA9-7AE3-9C706C17F9DC}"/>
                </a:ext>
              </a:extLst>
            </p:cNvPr>
            <p:cNvSpPr txBox="1"/>
            <p:nvPr/>
          </p:nvSpPr>
          <p:spPr>
            <a:xfrm>
              <a:off x="152050" y="5430727"/>
              <a:ext cx="1084277" cy="40011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Les Concepts étudiés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61865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8374D64-6C27-4296-84C2-AA62907B5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2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Les Coopérations de l’Allemagne de 1955 à 1982 </a:t>
            </a:r>
            <a:endParaRPr lang="fr-FR" sz="2200" dirty="0"/>
          </a:p>
        </p:txBody>
      </p:sp>
      <p:sp>
        <p:nvSpPr>
          <p:cNvPr id="524" name="Forme libre 523">
            <a:extLst>
              <a:ext uri="{FF2B5EF4-FFF2-40B4-BE49-F238E27FC236}">
                <a16:creationId xmlns:a16="http://schemas.microsoft.com/office/drawing/2014/main" id="{DBCB1A73-3432-9537-C412-CBF5E9D464F8}"/>
              </a:ext>
            </a:extLst>
          </p:cNvPr>
          <p:cNvSpPr/>
          <p:nvPr/>
        </p:nvSpPr>
        <p:spPr>
          <a:xfrm>
            <a:off x="5323567" y="2525489"/>
            <a:ext cx="2256530" cy="3373430"/>
          </a:xfrm>
          <a:custGeom>
            <a:avLst/>
            <a:gdLst>
              <a:gd name="connsiteX0" fmla="*/ 1464733 w 4241800"/>
              <a:gd name="connsiteY0" fmla="*/ 25400 h 6341534"/>
              <a:gd name="connsiteX1" fmla="*/ 1659467 w 4241800"/>
              <a:gd name="connsiteY1" fmla="*/ 0 h 6341534"/>
              <a:gd name="connsiteX2" fmla="*/ 1786467 w 4241800"/>
              <a:gd name="connsiteY2" fmla="*/ 67734 h 6341534"/>
              <a:gd name="connsiteX3" fmla="*/ 1905000 w 4241800"/>
              <a:gd name="connsiteY3" fmla="*/ 59267 h 6341534"/>
              <a:gd name="connsiteX4" fmla="*/ 2032000 w 4241800"/>
              <a:gd name="connsiteY4" fmla="*/ 135467 h 6341534"/>
              <a:gd name="connsiteX5" fmla="*/ 2133600 w 4241800"/>
              <a:gd name="connsiteY5" fmla="*/ 245534 h 6341534"/>
              <a:gd name="connsiteX6" fmla="*/ 2108200 w 4241800"/>
              <a:gd name="connsiteY6" fmla="*/ 355600 h 6341534"/>
              <a:gd name="connsiteX7" fmla="*/ 2218267 w 4241800"/>
              <a:gd name="connsiteY7" fmla="*/ 423334 h 6341534"/>
              <a:gd name="connsiteX8" fmla="*/ 2192867 w 4241800"/>
              <a:gd name="connsiteY8" fmla="*/ 465667 h 6341534"/>
              <a:gd name="connsiteX9" fmla="*/ 2294467 w 4241800"/>
              <a:gd name="connsiteY9" fmla="*/ 414867 h 6341534"/>
              <a:gd name="connsiteX10" fmla="*/ 2514600 w 4241800"/>
              <a:gd name="connsiteY10" fmla="*/ 524934 h 6341534"/>
              <a:gd name="connsiteX11" fmla="*/ 2624667 w 4241800"/>
              <a:gd name="connsiteY11" fmla="*/ 448734 h 6341534"/>
              <a:gd name="connsiteX12" fmla="*/ 2650067 w 4241800"/>
              <a:gd name="connsiteY12" fmla="*/ 601134 h 6341534"/>
              <a:gd name="connsiteX13" fmla="*/ 2523067 w 4241800"/>
              <a:gd name="connsiteY13" fmla="*/ 728134 h 6341534"/>
              <a:gd name="connsiteX14" fmla="*/ 2607733 w 4241800"/>
              <a:gd name="connsiteY14" fmla="*/ 795867 h 6341534"/>
              <a:gd name="connsiteX15" fmla="*/ 2472267 w 4241800"/>
              <a:gd name="connsiteY15" fmla="*/ 905934 h 6341534"/>
              <a:gd name="connsiteX16" fmla="*/ 2497667 w 4241800"/>
              <a:gd name="connsiteY16" fmla="*/ 973667 h 6341534"/>
              <a:gd name="connsiteX17" fmla="*/ 2565400 w 4241800"/>
              <a:gd name="connsiteY17" fmla="*/ 1049867 h 6341534"/>
              <a:gd name="connsiteX18" fmla="*/ 2565400 w 4241800"/>
              <a:gd name="connsiteY18" fmla="*/ 1100667 h 6341534"/>
              <a:gd name="connsiteX19" fmla="*/ 2446867 w 4241800"/>
              <a:gd name="connsiteY19" fmla="*/ 1295400 h 6341534"/>
              <a:gd name="connsiteX20" fmla="*/ 2582333 w 4241800"/>
              <a:gd name="connsiteY20" fmla="*/ 1430867 h 6341534"/>
              <a:gd name="connsiteX21" fmla="*/ 2658533 w 4241800"/>
              <a:gd name="connsiteY21" fmla="*/ 1413934 h 6341534"/>
              <a:gd name="connsiteX22" fmla="*/ 2827867 w 4241800"/>
              <a:gd name="connsiteY22" fmla="*/ 1540934 h 6341534"/>
              <a:gd name="connsiteX23" fmla="*/ 2853267 w 4241800"/>
              <a:gd name="connsiteY23" fmla="*/ 1515534 h 6341534"/>
              <a:gd name="connsiteX24" fmla="*/ 2912533 w 4241800"/>
              <a:gd name="connsiteY24" fmla="*/ 1591734 h 6341534"/>
              <a:gd name="connsiteX25" fmla="*/ 2836333 w 4241800"/>
              <a:gd name="connsiteY25" fmla="*/ 1676400 h 6341534"/>
              <a:gd name="connsiteX26" fmla="*/ 2768600 w 4241800"/>
              <a:gd name="connsiteY26" fmla="*/ 1710267 h 6341534"/>
              <a:gd name="connsiteX27" fmla="*/ 2683933 w 4241800"/>
              <a:gd name="connsiteY27" fmla="*/ 1676400 h 6341534"/>
              <a:gd name="connsiteX28" fmla="*/ 2514600 w 4241800"/>
              <a:gd name="connsiteY28" fmla="*/ 1769534 h 6341534"/>
              <a:gd name="connsiteX29" fmla="*/ 2514600 w 4241800"/>
              <a:gd name="connsiteY29" fmla="*/ 1769534 h 6341534"/>
              <a:gd name="connsiteX30" fmla="*/ 2607733 w 4241800"/>
              <a:gd name="connsiteY30" fmla="*/ 1947334 h 6341534"/>
              <a:gd name="connsiteX31" fmla="*/ 2658533 w 4241800"/>
              <a:gd name="connsiteY31" fmla="*/ 2142067 h 6341534"/>
              <a:gd name="connsiteX32" fmla="*/ 2650067 w 4241800"/>
              <a:gd name="connsiteY32" fmla="*/ 2286000 h 6341534"/>
              <a:gd name="connsiteX33" fmla="*/ 2616200 w 4241800"/>
              <a:gd name="connsiteY33" fmla="*/ 2387600 h 6341534"/>
              <a:gd name="connsiteX34" fmla="*/ 2421467 w 4241800"/>
              <a:gd name="connsiteY34" fmla="*/ 2421467 h 6341534"/>
              <a:gd name="connsiteX35" fmla="*/ 2455333 w 4241800"/>
              <a:gd name="connsiteY35" fmla="*/ 2531534 h 6341534"/>
              <a:gd name="connsiteX36" fmla="*/ 2404533 w 4241800"/>
              <a:gd name="connsiteY36" fmla="*/ 2582334 h 6341534"/>
              <a:gd name="connsiteX37" fmla="*/ 2472267 w 4241800"/>
              <a:gd name="connsiteY37" fmla="*/ 2683934 h 6341534"/>
              <a:gd name="connsiteX38" fmla="*/ 2463800 w 4241800"/>
              <a:gd name="connsiteY38" fmla="*/ 2785534 h 6341534"/>
              <a:gd name="connsiteX39" fmla="*/ 2396067 w 4241800"/>
              <a:gd name="connsiteY39" fmla="*/ 2794000 h 6341534"/>
              <a:gd name="connsiteX40" fmla="*/ 2353733 w 4241800"/>
              <a:gd name="connsiteY40" fmla="*/ 2768600 h 6341534"/>
              <a:gd name="connsiteX41" fmla="*/ 2260600 w 4241800"/>
              <a:gd name="connsiteY41" fmla="*/ 2870200 h 6341534"/>
              <a:gd name="connsiteX42" fmla="*/ 2260600 w 4241800"/>
              <a:gd name="connsiteY42" fmla="*/ 2870200 h 6341534"/>
              <a:gd name="connsiteX43" fmla="*/ 2065867 w 4241800"/>
              <a:gd name="connsiteY43" fmla="*/ 2929467 h 6341534"/>
              <a:gd name="connsiteX44" fmla="*/ 2218267 w 4241800"/>
              <a:gd name="connsiteY44" fmla="*/ 3141134 h 6341534"/>
              <a:gd name="connsiteX45" fmla="*/ 2175933 w 4241800"/>
              <a:gd name="connsiteY45" fmla="*/ 3310467 h 6341534"/>
              <a:gd name="connsiteX46" fmla="*/ 2142067 w 4241800"/>
              <a:gd name="connsiteY46" fmla="*/ 3412067 h 6341534"/>
              <a:gd name="connsiteX47" fmla="*/ 2108200 w 4241800"/>
              <a:gd name="connsiteY47" fmla="*/ 3547534 h 6341534"/>
              <a:gd name="connsiteX48" fmla="*/ 2175933 w 4241800"/>
              <a:gd name="connsiteY48" fmla="*/ 3606800 h 6341534"/>
              <a:gd name="connsiteX49" fmla="*/ 2489200 w 4241800"/>
              <a:gd name="connsiteY49" fmla="*/ 3860800 h 6341534"/>
              <a:gd name="connsiteX50" fmla="*/ 2582333 w 4241800"/>
              <a:gd name="connsiteY50" fmla="*/ 3869267 h 6341534"/>
              <a:gd name="connsiteX51" fmla="*/ 2565400 w 4241800"/>
              <a:gd name="connsiteY51" fmla="*/ 3776134 h 6341534"/>
              <a:gd name="connsiteX52" fmla="*/ 2675467 w 4241800"/>
              <a:gd name="connsiteY52" fmla="*/ 3801534 h 6341534"/>
              <a:gd name="connsiteX53" fmla="*/ 2717800 w 4241800"/>
              <a:gd name="connsiteY53" fmla="*/ 3860800 h 6341534"/>
              <a:gd name="connsiteX54" fmla="*/ 2819400 w 4241800"/>
              <a:gd name="connsiteY54" fmla="*/ 3843867 h 6341534"/>
              <a:gd name="connsiteX55" fmla="*/ 2802467 w 4241800"/>
              <a:gd name="connsiteY55" fmla="*/ 3683000 h 6341534"/>
              <a:gd name="connsiteX56" fmla="*/ 2895600 w 4241800"/>
              <a:gd name="connsiteY56" fmla="*/ 3657600 h 6341534"/>
              <a:gd name="connsiteX57" fmla="*/ 2895600 w 4241800"/>
              <a:gd name="connsiteY57" fmla="*/ 3742267 h 6341534"/>
              <a:gd name="connsiteX58" fmla="*/ 3149600 w 4241800"/>
              <a:gd name="connsiteY58" fmla="*/ 3742267 h 6341534"/>
              <a:gd name="connsiteX59" fmla="*/ 3285067 w 4241800"/>
              <a:gd name="connsiteY59" fmla="*/ 3843867 h 6341534"/>
              <a:gd name="connsiteX60" fmla="*/ 3318933 w 4241800"/>
              <a:gd name="connsiteY60" fmla="*/ 3962400 h 6341534"/>
              <a:gd name="connsiteX61" fmla="*/ 3479800 w 4241800"/>
              <a:gd name="connsiteY61" fmla="*/ 4148667 h 6341534"/>
              <a:gd name="connsiteX62" fmla="*/ 3429000 w 4241800"/>
              <a:gd name="connsiteY62" fmla="*/ 4241800 h 6341534"/>
              <a:gd name="connsiteX63" fmla="*/ 3623733 w 4241800"/>
              <a:gd name="connsiteY63" fmla="*/ 4580467 h 6341534"/>
              <a:gd name="connsiteX64" fmla="*/ 3683000 w 4241800"/>
              <a:gd name="connsiteY64" fmla="*/ 4580467 h 6341534"/>
              <a:gd name="connsiteX65" fmla="*/ 4030133 w 4241800"/>
              <a:gd name="connsiteY65" fmla="*/ 4910667 h 6341534"/>
              <a:gd name="connsiteX66" fmla="*/ 4055533 w 4241800"/>
              <a:gd name="connsiteY66" fmla="*/ 4910667 h 6341534"/>
              <a:gd name="connsiteX67" fmla="*/ 4241800 w 4241800"/>
              <a:gd name="connsiteY67" fmla="*/ 5046134 h 6341534"/>
              <a:gd name="connsiteX68" fmla="*/ 4224867 w 4241800"/>
              <a:gd name="connsiteY68" fmla="*/ 5156200 h 6341534"/>
              <a:gd name="connsiteX69" fmla="*/ 4114800 w 4241800"/>
              <a:gd name="connsiteY69" fmla="*/ 5283200 h 6341534"/>
              <a:gd name="connsiteX70" fmla="*/ 4021667 w 4241800"/>
              <a:gd name="connsiteY70" fmla="*/ 5240867 h 6341534"/>
              <a:gd name="connsiteX71" fmla="*/ 4021667 w 4241800"/>
              <a:gd name="connsiteY71" fmla="*/ 5350934 h 6341534"/>
              <a:gd name="connsiteX72" fmla="*/ 3928533 w 4241800"/>
              <a:gd name="connsiteY72" fmla="*/ 5452534 h 6341534"/>
              <a:gd name="connsiteX73" fmla="*/ 3699933 w 4241800"/>
              <a:gd name="connsiteY73" fmla="*/ 5554134 h 6341534"/>
              <a:gd name="connsiteX74" fmla="*/ 3776133 w 4241800"/>
              <a:gd name="connsiteY74" fmla="*/ 5867400 h 6341534"/>
              <a:gd name="connsiteX75" fmla="*/ 3776133 w 4241800"/>
              <a:gd name="connsiteY75" fmla="*/ 5867400 h 6341534"/>
              <a:gd name="connsiteX76" fmla="*/ 3835400 w 4241800"/>
              <a:gd name="connsiteY76" fmla="*/ 5977467 h 6341534"/>
              <a:gd name="connsiteX77" fmla="*/ 3810000 w 4241800"/>
              <a:gd name="connsiteY77" fmla="*/ 6146800 h 6341534"/>
              <a:gd name="connsiteX78" fmla="*/ 3708400 w 4241800"/>
              <a:gd name="connsiteY78" fmla="*/ 6112934 h 6341534"/>
              <a:gd name="connsiteX79" fmla="*/ 3640667 w 4241800"/>
              <a:gd name="connsiteY79" fmla="*/ 5969000 h 6341534"/>
              <a:gd name="connsiteX80" fmla="*/ 3539067 w 4241800"/>
              <a:gd name="connsiteY80" fmla="*/ 6028267 h 6341534"/>
              <a:gd name="connsiteX81" fmla="*/ 3361267 w 4241800"/>
              <a:gd name="connsiteY81" fmla="*/ 5960534 h 6341534"/>
              <a:gd name="connsiteX82" fmla="*/ 3318933 w 4241800"/>
              <a:gd name="connsiteY82" fmla="*/ 5977467 h 6341534"/>
              <a:gd name="connsiteX83" fmla="*/ 3344333 w 4241800"/>
              <a:gd name="connsiteY83" fmla="*/ 6062134 h 6341534"/>
              <a:gd name="connsiteX84" fmla="*/ 2988733 w 4241800"/>
              <a:gd name="connsiteY84" fmla="*/ 6087534 h 6341534"/>
              <a:gd name="connsiteX85" fmla="*/ 2870200 w 4241800"/>
              <a:gd name="connsiteY85" fmla="*/ 6248400 h 6341534"/>
              <a:gd name="connsiteX86" fmla="*/ 2667000 w 4241800"/>
              <a:gd name="connsiteY86" fmla="*/ 6256867 h 6341534"/>
              <a:gd name="connsiteX87" fmla="*/ 2641600 w 4241800"/>
              <a:gd name="connsiteY87" fmla="*/ 6112934 h 6341534"/>
              <a:gd name="connsiteX88" fmla="*/ 2404533 w 4241800"/>
              <a:gd name="connsiteY88" fmla="*/ 6121400 h 6341534"/>
              <a:gd name="connsiteX89" fmla="*/ 2404533 w 4241800"/>
              <a:gd name="connsiteY89" fmla="*/ 6231467 h 6341534"/>
              <a:gd name="connsiteX90" fmla="*/ 2260600 w 4241800"/>
              <a:gd name="connsiteY90" fmla="*/ 6341534 h 6341534"/>
              <a:gd name="connsiteX91" fmla="*/ 2209800 w 4241800"/>
              <a:gd name="connsiteY91" fmla="*/ 6256867 h 6341534"/>
              <a:gd name="connsiteX92" fmla="*/ 2175933 w 4241800"/>
              <a:gd name="connsiteY92" fmla="*/ 6197600 h 6341534"/>
              <a:gd name="connsiteX93" fmla="*/ 2006600 w 4241800"/>
              <a:gd name="connsiteY93" fmla="*/ 6070600 h 6341534"/>
              <a:gd name="connsiteX94" fmla="*/ 1888067 w 4241800"/>
              <a:gd name="connsiteY94" fmla="*/ 6146800 h 6341534"/>
              <a:gd name="connsiteX95" fmla="*/ 1617133 w 4241800"/>
              <a:gd name="connsiteY95" fmla="*/ 6011334 h 6341534"/>
              <a:gd name="connsiteX96" fmla="*/ 1583267 w 4241800"/>
              <a:gd name="connsiteY96" fmla="*/ 6045200 h 6341534"/>
              <a:gd name="connsiteX97" fmla="*/ 1380067 w 4241800"/>
              <a:gd name="connsiteY97" fmla="*/ 5926667 h 6341534"/>
              <a:gd name="connsiteX98" fmla="*/ 1253067 w 4241800"/>
              <a:gd name="connsiteY98" fmla="*/ 6019800 h 6341534"/>
              <a:gd name="connsiteX99" fmla="*/ 1312333 w 4241800"/>
              <a:gd name="connsiteY99" fmla="*/ 6028267 h 6341534"/>
              <a:gd name="connsiteX100" fmla="*/ 1388533 w 4241800"/>
              <a:gd name="connsiteY100" fmla="*/ 6087534 h 6341534"/>
              <a:gd name="connsiteX101" fmla="*/ 1210733 w 4241800"/>
              <a:gd name="connsiteY101" fmla="*/ 6129867 h 6341534"/>
              <a:gd name="connsiteX102" fmla="*/ 1151467 w 4241800"/>
              <a:gd name="connsiteY102" fmla="*/ 6062134 h 6341534"/>
              <a:gd name="connsiteX103" fmla="*/ 1066800 w 4241800"/>
              <a:gd name="connsiteY103" fmla="*/ 6121400 h 6341534"/>
              <a:gd name="connsiteX104" fmla="*/ 846667 w 4241800"/>
              <a:gd name="connsiteY104" fmla="*/ 6104467 h 6341534"/>
              <a:gd name="connsiteX105" fmla="*/ 753533 w 4241800"/>
              <a:gd name="connsiteY105" fmla="*/ 6002867 h 6341534"/>
              <a:gd name="connsiteX106" fmla="*/ 770467 w 4241800"/>
              <a:gd name="connsiteY106" fmla="*/ 5833534 h 6341534"/>
              <a:gd name="connsiteX107" fmla="*/ 821267 w 4241800"/>
              <a:gd name="connsiteY107" fmla="*/ 5740400 h 6341534"/>
              <a:gd name="connsiteX108" fmla="*/ 804333 w 4241800"/>
              <a:gd name="connsiteY108" fmla="*/ 5664200 h 6341534"/>
              <a:gd name="connsiteX109" fmla="*/ 965200 w 4241800"/>
              <a:gd name="connsiteY109" fmla="*/ 5190067 h 6341534"/>
              <a:gd name="connsiteX110" fmla="*/ 1109133 w 4241800"/>
              <a:gd name="connsiteY110" fmla="*/ 5054600 h 6341534"/>
              <a:gd name="connsiteX111" fmla="*/ 1151467 w 4241800"/>
              <a:gd name="connsiteY111" fmla="*/ 4961467 h 6341534"/>
              <a:gd name="connsiteX112" fmla="*/ 990600 w 4241800"/>
              <a:gd name="connsiteY112" fmla="*/ 4876800 h 6341534"/>
              <a:gd name="connsiteX113" fmla="*/ 948267 w 4241800"/>
              <a:gd name="connsiteY113" fmla="*/ 4893734 h 6341534"/>
              <a:gd name="connsiteX114" fmla="*/ 702733 w 4241800"/>
              <a:gd name="connsiteY114" fmla="*/ 4783667 h 6341534"/>
              <a:gd name="connsiteX115" fmla="*/ 702733 w 4241800"/>
              <a:gd name="connsiteY115" fmla="*/ 4783667 h 6341534"/>
              <a:gd name="connsiteX116" fmla="*/ 508000 w 4241800"/>
              <a:gd name="connsiteY116" fmla="*/ 4775200 h 6341534"/>
              <a:gd name="connsiteX117" fmla="*/ 474133 w 4241800"/>
              <a:gd name="connsiteY117" fmla="*/ 4715934 h 6341534"/>
              <a:gd name="connsiteX118" fmla="*/ 474133 w 4241800"/>
              <a:gd name="connsiteY118" fmla="*/ 4715934 h 6341534"/>
              <a:gd name="connsiteX119" fmla="*/ 431800 w 4241800"/>
              <a:gd name="connsiteY119" fmla="*/ 4783667 h 6341534"/>
              <a:gd name="connsiteX120" fmla="*/ 338667 w 4241800"/>
              <a:gd name="connsiteY120" fmla="*/ 4749800 h 6341534"/>
              <a:gd name="connsiteX121" fmla="*/ 270933 w 4241800"/>
              <a:gd name="connsiteY121" fmla="*/ 4521200 h 6341534"/>
              <a:gd name="connsiteX122" fmla="*/ 160867 w 4241800"/>
              <a:gd name="connsiteY122" fmla="*/ 4445000 h 6341534"/>
              <a:gd name="connsiteX123" fmla="*/ 245533 w 4241800"/>
              <a:gd name="connsiteY123" fmla="*/ 4326467 h 6341534"/>
              <a:gd name="connsiteX124" fmla="*/ 254000 w 4241800"/>
              <a:gd name="connsiteY124" fmla="*/ 4233334 h 6341534"/>
              <a:gd name="connsiteX125" fmla="*/ 93133 w 4241800"/>
              <a:gd name="connsiteY125" fmla="*/ 4064000 h 6341534"/>
              <a:gd name="connsiteX126" fmla="*/ 93133 w 4241800"/>
              <a:gd name="connsiteY126" fmla="*/ 3894667 h 6341534"/>
              <a:gd name="connsiteX127" fmla="*/ 160867 w 4241800"/>
              <a:gd name="connsiteY127" fmla="*/ 3793067 h 6341534"/>
              <a:gd name="connsiteX128" fmla="*/ 262467 w 4241800"/>
              <a:gd name="connsiteY128" fmla="*/ 3776134 h 6341534"/>
              <a:gd name="connsiteX129" fmla="*/ 203200 w 4241800"/>
              <a:gd name="connsiteY129" fmla="*/ 3691467 h 6341534"/>
              <a:gd name="connsiteX130" fmla="*/ 169333 w 4241800"/>
              <a:gd name="connsiteY130" fmla="*/ 3666067 h 6341534"/>
              <a:gd name="connsiteX131" fmla="*/ 135467 w 4241800"/>
              <a:gd name="connsiteY131" fmla="*/ 3589867 h 6341534"/>
              <a:gd name="connsiteX132" fmla="*/ 160867 w 4241800"/>
              <a:gd name="connsiteY132" fmla="*/ 3522134 h 6341534"/>
              <a:gd name="connsiteX133" fmla="*/ 42333 w 4241800"/>
              <a:gd name="connsiteY133" fmla="*/ 3386667 h 6341534"/>
              <a:gd name="connsiteX134" fmla="*/ 59267 w 4241800"/>
              <a:gd name="connsiteY134" fmla="*/ 3310467 h 6341534"/>
              <a:gd name="connsiteX135" fmla="*/ 0 w 4241800"/>
              <a:gd name="connsiteY135" fmla="*/ 3200400 h 6341534"/>
              <a:gd name="connsiteX136" fmla="*/ 177800 w 4241800"/>
              <a:gd name="connsiteY136" fmla="*/ 2878667 h 6341534"/>
              <a:gd name="connsiteX137" fmla="*/ 127000 w 4241800"/>
              <a:gd name="connsiteY137" fmla="*/ 2683934 h 6341534"/>
              <a:gd name="connsiteX138" fmla="*/ 50800 w 4241800"/>
              <a:gd name="connsiteY138" fmla="*/ 2531534 h 6341534"/>
              <a:gd name="connsiteX139" fmla="*/ 186267 w 4241800"/>
              <a:gd name="connsiteY139" fmla="*/ 2480734 h 6341534"/>
              <a:gd name="connsiteX140" fmla="*/ 279400 w 4241800"/>
              <a:gd name="connsiteY140" fmla="*/ 2497667 h 6341534"/>
              <a:gd name="connsiteX141" fmla="*/ 423333 w 4241800"/>
              <a:gd name="connsiteY141" fmla="*/ 2446867 h 6341534"/>
              <a:gd name="connsiteX142" fmla="*/ 482600 w 4241800"/>
              <a:gd name="connsiteY142" fmla="*/ 2472267 h 6341534"/>
              <a:gd name="connsiteX143" fmla="*/ 516467 w 4241800"/>
              <a:gd name="connsiteY143" fmla="*/ 2396067 h 6341534"/>
              <a:gd name="connsiteX144" fmla="*/ 431800 w 4241800"/>
              <a:gd name="connsiteY144" fmla="*/ 2345267 h 6341534"/>
              <a:gd name="connsiteX145" fmla="*/ 635000 w 4241800"/>
              <a:gd name="connsiteY145" fmla="*/ 2192867 h 6341534"/>
              <a:gd name="connsiteX146" fmla="*/ 651933 w 4241800"/>
              <a:gd name="connsiteY146" fmla="*/ 2082800 h 6341534"/>
              <a:gd name="connsiteX147" fmla="*/ 651933 w 4241800"/>
              <a:gd name="connsiteY147" fmla="*/ 2082800 h 6341534"/>
              <a:gd name="connsiteX148" fmla="*/ 533400 w 4241800"/>
              <a:gd name="connsiteY148" fmla="*/ 2074334 h 6341534"/>
              <a:gd name="connsiteX149" fmla="*/ 457200 w 4241800"/>
              <a:gd name="connsiteY149" fmla="*/ 1981200 h 6341534"/>
              <a:gd name="connsiteX150" fmla="*/ 457200 w 4241800"/>
              <a:gd name="connsiteY150" fmla="*/ 1871134 h 6341534"/>
              <a:gd name="connsiteX151" fmla="*/ 609600 w 4241800"/>
              <a:gd name="connsiteY151" fmla="*/ 1862667 h 6341534"/>
              <a:gd name="connsiteX152" fmla="*/ 668867 w 4241800"/>
              <a:gd name="connsiteY152" fmla="*/ 1701800 h 6341534"/>
              <a:gd name="connsiteX153" fmla="*/ 745067 w 4241800"/>
              <a:gd name="connsiteY153" fmla="*/ 1591734 h 6341534"/>
              <a:gd name="connsiteX154" fmla="*/ 736600 w 4241800"/>
              <a:gd name="connsiteY154" fmla="*/ 1320800 h 6341534"/>
              <a:gd name="connsiteX155" fmla="*/ 660400 w 4241800"/>
              <a:gd name="connsiteY155" fmla="*/ 1303867 h 6341534"/>
              <a:gd name="connsiteX156" fmla="*/ 660400 w 4241800"/>
              <a:gd name="connsiteY156" fmla="*/ 1193800 h 6341534"/>
              <a:gd name="connsiteX157" fmla="*/ 719667 w 4241800"/>
              <a:gd name="connsiteY157" fmla="*/ 1075267 h 6341534"/>
              <a:gd name="connsiteX158" fmla="*/ 838200 w 4241800"/>
              <a:gd name="connsiteY158" fmla="*/ 1016000 h 6341534"/>
              <a:gd name="connsiteX159" fmla="*/ 1143000 w 4241800"/>
              <a:gd name="connsiteY159" fmla="*/ 1007534 h 6341534"/>
              <a:gd name="connsiteX160" fmla="*/ 1185333 w 4241800"/>
              <a:gd name="connsiteY160" fmla="*/ 1126067 h 6341534"/>
              <a:gd name="connsiteX161" fmla="*/ 1176867 w 4241800"/>
              <a:gd name="connsiteY161" fmla="*/ 1193800 h 6341534"/>
              <a:gd name="connsiteX162" fmla="*/ 1253067 w 4241800"/>
              <a:gd name="connsiteY162" fmla="*/ 1253067 h 6341534"/>
              <a:gd name="connsiteX163" fmla="*/ 1270000 w 4241800"/>
              <a:gd name="connsiteY163" fmla="*/ 1219200 h 6341534"/>
              <a:gd name="connsiteX164" fmla="*/ 1253067 w 4241800"/>
              <a:gd name="connsiteY164" fmla="*/ 1109134 h 6341534"/>
              <a:gd name="connsiteX165" fmla="*/ 1405467 w 4241800"/>
              <a:gd name="connsiteY165" fmla="*/ 1159934 h 6341534"/>
              <a:gd name="connsiteX166" fmla="*/ 1422400 w 4241800"/>
              <a:gd name="connsiteY166" fmla="*/ 1193800 h 6341534"/>
              <a:gd name="connsiteX167" fmla="*/ 1430867 w 4241800"/>
              <a:gd name="connsiteY167" fmla="*/ 1176867 h 6341534"/>
              <a:gd name="connsiteX168" fmla="*/ 1447800 w 4241800"/>
              <a:gd name="connsiteY168" fmla="*/ 1117600 h 6341534"/>
              <a:gd name="connsiteX169" fmla="*/ 1371600 w 4241800"/>
              <a:gd name="connsiteY169" fmla="*/ 1032934 h 6341534"/>
              <a:gd name="connsiteX170" fmla="*/ 1405467 w 4241800"/>
              <a:gd name="connsiteY170" fmla="*/ 872067 h 6341534"/>
              <a:gd name="connsiteX171" fmla="*/ 1405467 w 4241800"/>
              <a:gd name="connsiteY171" fmla="*/ 872067 h 6341534"/>
              <a:gd name="connsiteX172" fmla="*/ 1566333 w 4241800"/>
              <a:gd name="connsiteY172" fmla="*/ 905934 h 6341534"/>
              <a:gd name="connsiteX173" fmla="*/ 1701800 w 4241800"/>
              <a:gd name="connsiteY173" fmla="*/ 880534 h 6341534"/>
              <a:gd name="connsiteX174" fmla="*/ 1676400 w 4241800"/>
              <a:gd name="connsiteY174" fmla="*/ 838200 h 6341534"/>
              <a:gd name="connsiteX175" fmla="*/ 1600200 w 4241800"/>
              <a:gd name="connsiteY175" fmla="*/ 838200 h 6341534"/>
              <a:gd name="connsiteX176" fmla="*/ 1549400 w 4241800"/>
              <a:gd name="connsiteY176" fmla="*/ 770467 h 6341534"/>
              <a:gd name="connsiteX177" fmla="*/ 1642533 w 4241800"/>
              <a:gd name="connsiteY177" fmla="*/ 745067 h 6341534"/>
              <a:gd name="connsiteX178" fmla="*/ 1625600 w 4241800"/>
              <a:gd name="connsiteY178" fmla="*/ 618067 h 6341534"/>
              <a:gd name="connsiteX179" fmla="*/ 1549400 w 4241800"/>
              <a:gd name="connsiteY179" fmla="*/ 651934 h 6341534"/>
              <a:gd name="connsiteX180" fmla="*/ 1515533 w 4241800"/>
              <a:gd name="connsiteY180" fmla="*/ 584200 h 6341534"/>
              <a:gd name="connsiteX181" fmla="*/ 1608667 w 4241800"/>
              <a:gd name="connsiteY181" fmla="*/ 524934 h 6341534"/>
              <a:gd name="connsiteX182" fmla="*/ 1473200 w 4241800"/>
              <a:gd name="connsiteY182" fmla="*/ 558800 h 6341534"/>
              <a:gd name="connsiteX183" fmla="*/ 1447800 w 4241800"/>
              <a:gd name="connsiteY183" fmla="*/ 482600 h 6341534"/>
              <a:gd name="connsiteX184" fmla="*/ 1583267 w 4241800"/>
              <a:gd name="connsiteY184" fmla="*/ 355600 h 6341534"/>
              <a:gd name="connsiteX185" fmla="*/ 1600200 w 4241800"/>
              <a:gd name="connsiteY185" fmla="*/ 304800 h 6341534"/>
              <a:gd name="connsiteX186" fmla="*/ 1464733 w 4241800"/>
              <a:gd name="connsiteY186" fmla="*/ 143934 h 6341534"/>
              <a:gd name="connsiteX187" fmla="*/ 1464733 w 4241800"/>
              <a:gd name="connsiteY187" fmla="*/ 25400 h 634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4241800" h="6341534">
                <a:moveTo>
                  <a:pt x="1464733" y="25400"/>
                </a:moveTo>
                <a:lnTo>
                  <a:pt x="1659467" y="0"/>
                </a:lnTo>
                <a:lnTo>
                  <a:pt x="1786467" y="67734"/>
                </a:lnTo>
                <a:lnTo>
                  <a:pt x="1905000" y="59267"/>
                </a:lnTo>
                <a:lnTo>
                  <a:pt x="2032000" y="135467"/>
                </a:lnTo>
                <a:lnTo>
                  <a:pt x="2133600" y="245534"/>
                </a:lnTo>
                <a:lnTo>
                  <a:pt x="2108200" y="355600"/>
                </a:lnTo>
                <a:lnTo>
                  <a:pt x="2218267" y="423334"/>
                </a:lnTo>
                <a:lnTo>
                  <a:pt x="2192867" y="465667"/>
                </a:lnTo>
                <a:lnTo>
                  <a:pt x="2294467" y="414867"/>
                </a:lnTo>
                <a:lnTo>
                  <a:pt x="2514600" y="524934"/>
                </a:lnTo>
                <a:lnTo>
                  <a:pt x="2624667" y="448734"/>
                </a:lnTo>
                <a:lnTo>
                  <a:pt x="2650067" y="601134"/>
                </a:lnTo>
                <a:lnTo>
                  <a:pt x="2523067" y="728134"/>
                </a:lnTo>
                <a:lnTo>
                  <a:pt x="2607733" y="795867"/>
                </a:lnTo>
                <a:lnTo>
                  <a:pt x="2472267" y="905934"/>
                </a:lnTo>
                <a:lnTo>
                  <a:pt x="2497667" y="973667"/>
                </a:lnTo>
                <a:lnTo>
                  <a:pt x="2565400" y="1049867"/>
                </a:lnTo>
                <a:lnTo>
                  <a:pt x="2565400" y="1100667"/>
                </a:lnTo>
                <a:lnTo>
                  <a:pt x="2446867" y="1295400"/>
                </a:lnTo>
                <a:lnTo>
                  <a:pt x="2582333" y="1430867"/>
                </a:lnTo>
                <a:lnTo>
                  <a:pt x="2658533" y="1413934"/>
                </a:lnTo>
                <a:lnTo>
                  <a:pt x="2827867" y="1540934"/>
                </a:lnTo>
                <a:lnTo>
                  <a:pt x="2853267" y="1515534"/>
                </a:lnTo>
                <a:lnTo>
                  <a:pt x="2912533" y="1591734"/>
                </a:lnTo>
                <a:lnTo>
                  <a:pt x="2836333" y="1676400"/>
                </a:lnTo>
                <a:lnTo>
                  <a:pt x="2768600" y="1710267"/>
                </a:lnTo>
                <a:lnTo>
                  <a:pt x="2683933" y="1676400"/>
                </a:lnTo>
                <a:lnTo>
                  <a:pt x="2514600" y="1769534"/>
                </a:lnTo>
                <a:lnTo>
                  <a:pt x="2514600" y="1769534"/>
                </a:lnTo>
                <a:lnTo>
                  <a:pt x="2607733" y="1947334"/>
                </a:lnTo>
                <a:lnTo>
                  <a:pt x="2658533" y="2142067"/>
                </a:lnTo>
                <a:lnTo>
                  <a:pt x="2650067" y="2286000"/>
                </a:lnTo>
                <a:lnTo>
                  <a:pt x="2616200" y="2387600"/>
                </a:lnTo>
                <a:lnTo>
                  <a:pt x="2421467" y="2421467"/>
                </a:lnTo>
                <a:lnTo>
                  <a:pt x="2455333" y="2531534"/>
                </a:lnTo>
                <a:lnTo>
                  <a:pt x="2404533" y="2582334"/>
                </a:lnTo>
                <a:lnTo>
                  <a:pt x="2472267" y="2683934"/>
                </a:lnTo>
                <a:lnTo>
                  <a:pt x="2463800" y="2785534"/>
                </a:lnTo>
                <a:lnTo>
                  <a:pt x="2396067" y="2794000"/>
                </a:lnTo>
                <a:lnTo>
                  <a:pt x="2353733" y="2768600"/>
                </a:lnTo>
                <a:lnTo>
                  <a:pt x="2260600" y="2870200"/>
                </a:lnTo>
                <a:lnTo>
                  <a:pt x="2260600" y="2870200"/>
                </a:lnTo>
                <a:lnTo>
                  <a:pt x="2065867" y="2929467"/>
                </a:lnTo>
                <a:lnTo>
                  <a:pt x="2218267" y="3141134"/>
                </a:lnTo>
                <a:lnTo>
                  <a:pt x="2175933" y="3310467"/>
                </a:lnTo>
                <a:lnTo>
                  <a:pt x="2142067" y="3412067"/>
                </a:lnTo>
                <a:lnTo>
                  <a:pt x="2108200" y="3547534"/>
                </a:lnTo>
                <a:lnTo>
                  <a:pt x="2175933" y="3606800"/>
                </a:lnTo>
                <a:lnTo>
                  <a:pt x="2489200" y="3860800"/>
                </a:lnTo>
                <a:lnTo>
                  <a:pt x="2582333" y="3869267"/>
                </a:lnTo>
                <a:lnTo>
                  <a:pt x="2565400" y="3776134"/>
                </a:lnTo>
                <a:lnTo>
                  <a:pt x="2675467" y="3801534"/>
                </a:lnTo>
                <a:lnTo>
                  <a:pt x="2717800" y="3860800"/>
                </a:lnTo>
                <a:lnTo>
                  <a:pt x="2819400" y="3843867"/>
                </a:lnTo>
                <a:lnTo>
                  <a:pt x="2802467" y="3683000"/>
                </a:lnTo>
                <a:lnTo>
                  <a:pt x="2895600" y="3657600"/>
                </a:lnTo>
                <a:lnTo>
                  <a:pt x="2895600" y="3742267"/>
                </a:lnTo>
                <a:lnTo>
                  <a:pt x="3149600" y="3742267"/>
                </a:lnTo>
                <a:lnTo>
                  <a:pt x="3285067" y="3843867"/>
                </a:lnTo>
                <a:lnTo>
                  <a:pt x="3318933" y="3962400"/>
                </a:lnTo>
                <a:lnTo>
                  <a:pt x="3479800" y="4148667"/>
                </a:lnTo>
                <a:lnTo>
                  <a:pt x="3429000" y="4241800"/>
                </a:lnTo>
                <a:lnTo>
                  <a:pt x="3623733" y="4580467"/>
                </a:lnTo>
                <a:lnTo>
                  <a:pt x="3683000" y="4580467"/>
                </a:lnTo>
                <a:lnTo>
                  <a:pt x="4030133" y="4910667"/>
                </a:lnTo>
                <a:lnTo>
                  <a:pt x="4055533" y="4910667"/>
                </a:lnTo>
                <a:lnTo>
                  <a:pt x="4241800" y="5046134"/>
                </a:lnTo>
                <a:lnTo>
                  <a:pt x="4224867" y="5156200"/>
                </a:lnTo>
                <a:lnTo>
                  <a:pt x="4114800" y="5283200"/>
                </a:lnTo>
                <a:lnTo>
                  <a:pt x="4021667" y="5240867"/>
                </a:lnTo>
                <a:lnTo>
                  <a:pt x="4021667" y="5350934"/>
                </a:lnTo>
                <a:lnTo>
                  <a:pt x="3928533" y="5452534"/>
                </a:lnTo>
                <a:lnTo>
                  <a:pt x="3699933" y="5554134"/>
                </a:lnTo>
                <a:lnTo>
                  <a:pt x="3776133" y="5867400"/>
                </a:lnTo>
                <a:lnTo>
                  <a:pt x="3776133" y="5867400"/>
                </a:lnTo>
                <a:lnTo>
                  <a:pt x="3835400" y="5977467"/>
                </a:lnTo>
                <a:lnTo>
                  <a:pt x="3810000" y="6146800"/>
                </a:lnTo>
                <a:lnTo>
                  <a:pt x="3708400" y="6112934"/>
                </a:lnTo>
                <a:lnTo>
                  <a:pt x="3640667" y="5969000"/>
                </a:lnTo>
                <a:lnTo>
                  <a:pt x="3539067" y="6028267"/>
                </a:lnTo>
                <a:lnTo>
                  <a:pt x="3361267" y="5960534"/>
                </a:lnTo>
                <a:lnTo>
                  <a:pt x="3318933" y="5977467"/>
                </a:lnTo>
                <a:lnTo>
                  <a:pt x="3344333" y="6062134"/>
                </a:lnTo>
                <a:lnTo>
                  <a:pt x="2988733" y="6087534"/>
                </a:lnTo>
                <a:lnTo>
                  <a:pt x="2870200" y="6248400"/>
                </a:lnTo>
                <a:lnTo>
                  <a:pt x="2667000" y="6256867"/>
                </a:lnTo>
                <a:lnTo>
                  <a:pt x="2641600" y="6112934"/>
                </a:lnTo>
                <a:lnTo>
                  <a:pt x="2404533" y="6121400"/>
                </a:lnTo>
                <a:lnTo>
                  <a:pt x="2404533" y="6231467"/>
                </a:lnTo>
                <a:lnTo>
                  <a:pt x="2260600" y="6341534"/>
                </a:lnTo>
                <a:lnTo>
                  <a:pt x="2209800" y="6256867"/>
                </a:lnTo>
                <a:lnTo>
                  <a:pt x="2175933" y="6197600"/>
                </a:lnTo>
                <a:lnTo>
                  <a:pt x="2006600" y="6070600"/>
                </a:lnTo>
                <a:lnTo>
                  <a:pt x="1888067" y="6146800"/>
                </a:lnTo>
                <a:lnTo>
                  <a:pt x="1617133" y="6011334"/>
                </a:lnTo>
                <a:lnTo>
                  <a:pt x="1583267" y="6045200"/>
                </a:lnTo>
                <a:lnTo>
                  <a:pt x="1380067" y="5926667"/>
                </a:lnTo>
                <a:lnTo>
                  <a:pt x="1253067" y="6019800"/>
                </a:lnTo>
                <a:lnTo>
                  <a:pt x="1312333" y="6028267"/>
                </a:lnTo>
                <a:lnTo>
                  <a:pt x="1388533" y="6087534"/>
                </a:lnTo>
                <a:lnTo>
                  <a:pt x="1210733" y="6129867"/>
                </a:lnTo>
                <a:lnTo>
                  <a:pt x="1151467" y="6062134"/>
                </a:lnTo>
                <a:lnTo>
                  <a:pt x="1066800" y="6121400"/>
                </a:lnTo>
                <a:lnTo>
                  <a:pt x="846667" y="6104467"/>
                </a:lnTo>
                <a:lnTo>
                  <a:pt x="753533" y="6002867"/>
                </a:lnTo>
                <a:lnTo>
                  <a:pt x="770467" y="5833534"/>
                </a:lnTo>
                <a:lnTo>
                  <a:pt x="821267" y="5740400"/>
                </a:lnTo>
                <a:lnTo>
                  <a:pt x="804333" y="5664200"/>
                </a:lnTo>
                <a:lnTo>
                  <a:pt x="965200" y="5190067"/>
                </a:lnTo>
                <a:lnTo>
                  <a:pt x="1109133" y="5054600"/>
                </a:lnTo>
                <a:lnTo>
                  <a:pt x="1151467" y="4961467"/>
                </a:lnTo>
                <a:lnTo>
                  <a:pt x="990600" y="4876800"/>
                </a:lnTo>
                <a:lnTo>
                  <a:pt x="948267" y="4893734"/>
                </a:lnTo>
                <a:lnTo>
                  <a:pt x="702733" y="4783667"/>
                </a:lnTo>
                <a:lnTo>
                  <a:pt x="702733" y="4783667"/>
                </a:lnTo>
                <a:lnTo>
                  <a:pt x="508000" y="4775200"/>
                </a:lnTo>
                <a:lnTo>
                  <a:pt x="474133" y="4715934"/>
                </a:lnTo>
                <a:lnTo>
                  <a:pt x="474133" y="4715934"/>
                </a:lnTo>
                <a:lnTo>
                  <a:pt x="431800" y="4783667"/>
                </a:lnTo>
                <a:lnTo>
                  <a:pt x="338667" y="4749800"/>
                </a:lnTo>
                <a:lnTo>
                  <a:pt x="270933" y="4521200"/>
                </a:lnTo>
                <a:lnTo>
                  <a:pt x="160867" y="4445000"/>
                </a:lnTo>
                <a:lnTo>
                  <a:pt x="245533" y="4326467"/>
                </a:lnTo>
                <a:lnTo>
                  <a:pt x="254000" y="4233334"/>
                </a:lnTo>
                <a:lnTo>
                  <a:pt x="93133" y="4064000"/>
                </a:lnTo>
                <a:lnTo>
                  <a:pt x="93133" y="3894667"/>
                </a:lnTo>
                <a:lnTo>
                  <a:pt x="160867" y="3793067"/>
                </a:lnTo>
                <a:lnTo>
                  <a:pt x="262467" y="3776134"/>
                </a:lnTo>
                <a:lnTo>
                  <a:pt x="203200" y="3691467"/>
                </a:lnTo>
                <a:lnTo>
                  <a:pt x="169333" y="3666067"/>
                </a:lnTo>
                <a:lnTo>
                  <a:pt x="135467" y="3589867"/>
                </a:lnTo>
                <a:lnTo>
                  <a:pt x="160867" y="3522134"/>
                </a:lnTo>
                <a:lnTo>
                  <a:pt x="42333" y="3386667"/>
                </a:lnTo>
                <a:lnTo>
                  <a:pt x="59267" y="3310467"/>
                </a:lnTo>
                <a:lnTo>
                  <a:pt x="0" y="3200400"/>
                </a:lnTo>
                <a:lnTo>
                  <a:pt x="177800" y="2878667"/>
                </a:lnTo>
                <a:lnTo>
                  <a:pt x="127000" y="2683934"/>
                </a:lnTo>
                <a:lnTo>
                  <a:pt x="50800" y="2531534"/>
                </a:lnTo>
                <a:lnTo>
                  <a:pt x="186267" y="2480734"/>
                </a:lnTo>
                <a:lnTo>
                  <a:pt x="279400" y="2497667"/>
                </a:lnTo>
                <a:lnTo>
                  <a:pt x="423333" y="2446867"/>
                </a:lnTo>
                <a:lnTo>
                  <a:pt x="482600" y="2472267"/>
                </a:lnTo>
                <a:lnTo>
                  <a:pt x="516467" y="2396067"/>
                </a:lnTo>
                <a:lnTo>
                  <a:pt x="431800" y="2345267"/>
                </a:lnTo>
                <a:lnTo>
                  <a:pt x="635000" y="2192867"/>
                </a:lnTo>
                <a:lnTo>
                  <a:pt x="651933" y="2082800"/>
                </a:lnTo>
                <a:lnTo>
                  <a:pt x="651933" y="2082800"/>
                </a:lnTo>
                <a:lnTo>
                  <a:pt x="533400" y="2074334"/>
                </a:lnTo>
                <a:lnTo>
                  <a:pt x="457200" y="1981200"/>
                </a:lnTo>
                <a:lnTo>
                  <a:pt x="457200" y="1871134"/>
                </a:lnTo>
                <a:lnTo>
                  <a:pt x="609600" y="1862667"/>
                </a:lnTo>
                <a:lnTo>
                  <a:pt x="668867" y="1701800"/>
                </a:lnTo>
                <a:lnTo>
                  <a:pt x="745067" y="1591734"/>
                </a:lnTo>
                <a:lnTo>
                  <a:pt x="736600" y="1320800"/>
                </a:lnTo>
                <a:lnTo>
                  <a:pt x="660400" y="1303867"/>
                </a:lnTo>
                <a:lnTo>
                  <a:pt x="660400" y="1193800"/>
                </a:lnTo>
                <a:lnTo>
                  <a:pt x="719667" y="1075267"/>
                </a:lnTo>
                <a:lnTo>
                  <a:pt x="838200" y="1016000"/>
                </a:lnTo>
                <a:lnTo>
                  <a:pt x="1143000" y="1007534"/>
                </a:lnTo>
                <a:lnTo>
                  <a:pt x="1185333" y="1126067"/>
                </a:lnTo>
                <a:lnTo>
                  <a:pt x="1176867" y="1193800"/>
                </a:lnTo>
                <a:lnTo>
                  <a:pt x="1253067" y="1253067"/>
                </a:lnTo>
                <a:lnTo>
                  <a:pt x="1270000" y="1219200"/>
                </a:lnTo>
                <a:lnTo>
                  <a:pt x="1253067" y="1109134"/>
                </a:lnTo>
                <a:lnTo>
                  <a:pt x="1405467" y="1159934"/>
                </a:lnTo>
                <a:lnTo>
                  <a:pt x="1422400" y="1193800"/>
                </a:lnTo>
                <a:lnTo>
                  <a:pt x="1430867" y="1176867"/>
                </a:lnTo>
                <a:lnTo>
                  <a:pt x="1447800" y="1117600"/>
                </a:lnTo>
                <a:lnTo>
                  <a:pt x="1371600" y="1032934"/>
                </a:lnTo>
                <a:lnTo>
                  <a:pt x="1405467" y="872067"/>
                </a:lnTo>
                <a:lnTo>
                  <a:pt x="1405467" y="872067"/>
                </a:lnTo>
                <a:lnTo>
                  <a:pt x="1566333" y="905934"/>
                </a:lnTo>
                <a:lnTo>
                  <a:pt x="1701800" y="880534"/>
                </a:lnTo>
                <a:lnTo>
                  <a:pt x="1676400" y="838200"/>
                </a:lnTo>
                <a:lnTo>
                  <a:pt x="1600200" y="838200"/>
                </a:lnTo>
                <a:lnTo>
                  <a:pt x="1549400" y="770467"/>
                </a:lnTo>
                <a:lnTo>
                  <a:pt x="1642533" y="745067"/>
                </a:lnTo>
                <a:lnTo>
                  <a:pt x="1625600" y="618067"/>
                </a:lnTo>
                <a:lnTo>
                  <a:pt x="1549400" y="651934"/>
                </a:lnTo>
                <a:lnTo>
                  <a:pt x="1515533" y="584200"/>
                </a:lnTo>
                <a:lnTo>
                  <a:pt x="1608667" y="524934"/>
                </a:lnTo>
                <a:lnTo>
                  <a:pt x="1473200" y="558800"/>
                </a:lnTo>
                <a:lnTo>
                  <a:pt x="1447800" y="482600"/>
                </a:lnTo>
                <a:lnTo>
                  <a:pt x="1583267" y="355600"/>
                </a:lnTo>
                <a:lnTo>
                  <a:pt x="1600200" y="304800"/>
                </a:lnTo>
                <a:lnTo>
                  <a:pt x="1464733" y="143934"/>
                </a:lnTo>
                <a:lnTo>
                  <a:pt x="1464733" y="25400"/>
                </a:lnTo>
                <a:close/>
              </a:path>
            </a:pathLst>
          </a:custGeom>
          <a:solidFill>
            <a:srgbClr val="68AA47"/>
          </a:solidFill>
          <a:scene3d>
            <a:camera prst="orthographicFront"/>
            <a:lightRig rig="threePt" dir="t"/>
          </a:scene3d>
          <a:sp3d>
            <a:bevelT w="38100" h="38100"/>
            <a:bevelB w="25400" h="2540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 sz="900"/>
          </a:p>
        </p:txBody>
      </p:sp>
      <p:grpSp>
        <p:nvGrpSpPr>
          <p:cNvPr id="5" name="Groupe 61">
            <a:extLst>
              <a:ext uri="{FF2B5EF4-FFF2-40B4-BE49-F238E27FC236}">
                <a16:creationId xmlns:a16="http://schemas.microsoft.com/office/drawing/2014/main" id="{63E98CEB-708F-8425-4128-946E1939385B}"/>
              </a:ext>
            </a:extLst>
          </p:cNvPr>
          <p:cNvGrpSpPr>
            <a:grpSpLocks noChangeAspect="1"/>
          </p:cNvGrpSpPr>
          <p:nvPr/>
        </p:nvGrpSpPr>
        <p:grpSpPr>
          <a:xfrm>
            <a:off x="9490241" y="581375"/>
            <a:ext cx="748570" cy="720000"/>
            <a:chOff x="7640010" y="404814"/>
            <a:chExt cx="1008089" cy="969616"/>
          </a:xfrm>
        </p:grpSpPr>
        <p:grpSp>
          <p:nvGrpSpPr>
            <p:cNvPr id="6" name="Group 2">
              <a:extLst>
                <a:ext uri="{FF2B5EF4-FFF2-40B4-BE49-F238E27FC236}">
                  <a16:creationId xmlns:a16="http://schemas.microsoft.com/office/drawing/2014/main" id="{A5BCA3C0-87C5-CA98-AE35-F8F080A169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0010" y="404814"/>
              <a:ext cx="561890" cy="969616"/>
              <a:chOff x="374" y="298"/>
              <a:chExt cx="2151" cy="3721"/>
            </a:xfrm>
          </p:grpSpPr>
          <p:pic>
            <p:nvPicPr>
              <p:cNvPr id="62" name="Picture 3" descr="Bear qee_blanc 3quarts ombré_transparent 3">
                <a:extLst>
                  <a:ext uri="{FF2B5EF4-FFF2-40B4-BE49-F238E27FC236}">
                    <a16:creationId xmlns:a16="http://schemas.microsoft.com/office/drawing/2014/main" id="{4C801F8F-450D-54C1-0291-E5646AEC95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4" y="298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3" name="Freeform 4">
                <a:extLst>
                  <a:ext uri="{FF2B5EF4-FFF2-40B4-BE49-F238E27FC236}">
                    <a16:creationId xmlns:a16="http://schemas.microsoft.com/office/drawing/2014/main" id="{D7455CF7-10D8-6116-42BC-861F0007C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800"/>
                <a:ext cx="972" cy="3061"/>
              </a:xfrm>
              <a:custGeom>
                <a:avLst/>
                <a:gdLst>
                  <a:gd name="T0" fmla="*/ 240 w 972"/>
                  <a:gd name="T1" fmla="*/ 112 h 3061"/>
                  <a:gd name="T2" fmla="*/ 307 w 972"/>
                  <a:gd name="T3" fmla="*/ 49 h 3061"/>
                  <a:gd name="T4" fmla="*/ 397 w 972"/>
                  <a:gd name="T5" fmla="*/ 7 h 3061"/>
                  <a:gd name="T6" fmla="*/ 511 w 972"/>
                  <a:gd name="T7" fmla="*/ 7 h 3061"/>
                  <a:gd name="T8" fmla="*/ 613 w 972"/>
                  <a:gd name="T9" fmla="*/ 84 h 3061"/>
                  <a:gd name="T10" fmla="*/ 682 w 972"/>
                  <a:gd name="T11" fmla="*/ 184 h 3061"/>
                  <a:gd name="T12" fmla="*/ 723 w 972"/>
                  <a:gd name="T13" fmla="*/ 282 h 3061"/>
                  <a:gd name="T14" fmla="*/ 733 w 972"/>
                  <a:gd name="T15" fmla="*/ 418 h 3061"/>
                  <a:gd name="T16" fmla="*/ 682 w 972"/>
                  <a:gd name="T17" fmla="*/ 508 h 3061"/>
                  <a:gd name="T18" fmla="*/ 571 w 972"/>
                  <a:gd name="T19" fmla="*/ 559 h 3061"/>
                  <a:gd name="T20" fmla="*/ 583 w 972"/>
                  <a:gd name="T21" fmla="*/ 703 h 3061"/>
                  <a:gd name="T22" fmla="*/ 577 w 972"/>
                  <a:gd name="T23" fmla="*/ 871 h 3061"/>
                  <a:gd name="T24" fmla="*/ 625 w 972"/>
                  <a:gd name="T25" fmla="*/ 1045 h 3061"/>
                  <a:gd name="T26" fmla="*/ 544 w 972"/>
                  <a:gd name="T27" fmla="*/ 1248 h 3061"/>
                  <a:gd name="T28" fmla="*/ 445 w 972"/>
                  <a:gd name="T29" fmla="*/ 1321 h 3061"/>
                  <a:gd name="T30" fmla="*/ 709 w 972"/>
                  <a:gd name="T31" fmla="*/ 1561 h 3061"/>
                  <a:gd name="T32" fmla="*/ 874 w 972"/>
                  <a:gd name="T33" fmla="*/ 1809 h 3061"/>
                  <a:gd name="T34" fmla="*/ 936 w 972"/>
                  <a:gd name="T35" fmla="*/ 1987 h 3061"/>
                  <a:gd name="T36" fmla="*/ 966 w 972"/>
                  <a:gd name="T37" fmla="*/ 2154 h 3061"/>
                  <a:gd name="T38" fmla="*/ 859 w 972"/>
                  <a:gd name="T39" fmla="*/ 2317 h 3061"/>
                  <a:gd name="T40" fmla="*/ 760 w 972"/>
                  <a:gd name="T41" fmla="*/ 2278 h 3061"/>
                  <a:gd name="T42" fmla="*/ 745 w 972"/>
                  <a:gd name="T43" fmla="*/ 2155 h 3061"/>
                  <a:gd name="T44" fmla="*/ 664 w 972"/>
                  <a:gd name="T45" fmla="*/ 2182 h 3061"/>
                  <a:gd name="T46" fmla="*/ 679 w 972"/>
                  <a:gd name="T47" fmla="*/ 2263 h 3061"/>
                  <a:gd name="T48" fmla="*/ 541 w 972"/>
                  <a:gd name="T49" fmla="*/ 2215 h 3061"/>
                  <a:gd name="T50" fmla="*/ 535 w 972"/>
                  <a:gd name="T51" fmla="*/ 2077 h 3061"/>
                  <a:gd name="T52" fmla="*/ 466 w 972"/>
                  <a:gd name="T53" fmla="*/ 1995 h 3061"/>
                  <a:gd name="T54" fmla="*/ 469 w 972"/>
                  <a:gd name="T55" fmla="*/ 2179 h 3061"/>
                  <a:gd name="T56" fmla="*/ 360 w 972"/>
                  <a:gd name="T57" fmla="*/ 2199 h 3061"/>
                  <a:gd name="T58" fmla="*/ 289 w 972"/>
                  <a:gd name="T59" fmla="*/ 2257 h 3061"/>
                  <a:gd name="T60" fmla="*/ 439 w 972"/>
                  <a:gd name="T61" fmla="*/ 2257 h 3061"/>
                  <a:gd name="T62" fmla="*/ 510 w 972"/>
                  <a:gd name="T63" fmla="*/ 2406 h 3061"/>
                  <a:gd name="T64" fmla="*/ 559 w 972"/>
                  <a:gd name="T65" fmla="*/ 2623 h 3061"/>
                  <a:gd name="T66" fmla="*/ 657 w 972"/>
                  <a:gd name="T67" fmla="*/ 2830 h 3061"/>
                  <a:gd name="T68" fmla="*/ 745 w 972"/>
                  <a:gd name="T69" fmla="*/ 2931 h 3061"/>
                  <a:gd name="T70" fmla="*/ 682 w 972"/>
                  <a:gd name="T71" fmla="*/ 3037 h 3061"/>
                  <a:gd name="T72" fmla="*/ 421 w 972"/>
                  <a:gd name="T73" fmla="*/ 3061 h 3061"/>
                  <a:gd name="T74" fmla="*/ 96 w 972"/>
                  <a:gd name="T75" fmla="*/ 3009 h 3061"/>
                  <a:gd name="T76" fmla="*/ 24 w 972"/>
                  <a:gd name="T77" fmla="*/ 2826 h 3061"/>
                  <a:gd name="T78" fmla="*/ 9 w 972"/>
                  <a:gd name="T79" fmla="*/ 2695 h 3061"/>
                  <a:gd name="T80" fmla="*/ 103 w 972"/>
                  <a:gd name="T81" fmla="*/ 2575 h 3061"/>
                  <a:gd name="T82" fmla="*/ 220 w 972"/>
                  <a:gd name="T83" fmla="*/ 2350 h 3061"/>
                  <a:gd name="T84" fmla="*/ 253 w 972"/>
                  <a:gd name="T85" fmla="*/ 2137 h 3061"/>
                  <a:gd name="T86" fmla="*/ 229 w 972"/>
                  <a:gd name="T87" fmla="*/ 1741 h 3061"/>
                  <a:gd name="T88" fmla="*/ 181 w 972"/>
                  <a:gd name="T89" fmla="*/ 1525 h 3061"/>
                  <a:gd name="T90" fmla="*/ 175 w 972"/>
                  <a:gd name="T91" fmla="*/ 1375 h 3061"/>
                  <a:gd name="T92" fmla="*/ 283 w 972"/>
                  <a:gd name="T93" fmla="*/ 1351 h 3061"/>
                  <a:gd name="T94" fmla="*/ 423 w 972"/>
                  <a:gd name="T95" fmla="*/ 1251 h 3061"/>
                  <a:gd name="T96" fmla="*/ 516 w 972"/>
                  <a:gd name="T97" fmla="*/ 990 h 3061"/>
                  <a:gd name="T98" fmla="*/ 457 w 972"/>
                  <a:gd name="T99" fmla="*/ 883 h 3061"/>
                  <a:gd name="T100" fmla="*/ 337 w 972"/>
                  <a:gd name="T101" fmla="*/ 775 h 3061"/>
                  <a:gd name="T102" fmla="*/ 349 w 972"/>
                  <a:gd name="T103" fmla="*/ 523 h 3061"/>
                  <a:gd name="T104" fmla="*/ 259 w 972"/>
                  <a:gd name="T105" fmla="*/ 244 h 3061"/>
                  <a:gd name="T106" fmla="*/ 205 w 972"/>
                  <a:gd name="T107" fmla="*/ 108 h 30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72"/>
                  <a:gd name="T163" fmla="*/ 0 h 3061"/>
                  <a:gd name="T164" fmla="*/ 972 w 972"/>
                  <a:gd name="T165" fmla="*/ 3061 h 30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72" h="3061">
                    <a:moveTo>
                      <a:pt x="205" y="108"/>
                    </a:moveTo>
                    <a:cubicBezTo>
                      <a:pt x="208" y="102"/>
                      <a:pt x="229" y="116"/>
                      <a:pt x="240" y="112"/>
                    </a:cubicBezTo>
                    <a:cubicBezTo>
                      <a:pt x="251" y="108"/>
                      <a:pt x="260" y="92"/>
                      <a:pt x="270" y="82"/>
                    </a:cubicBezTo>
                    <a:cubicBezTo>
                      <a:pt x="281" y="72"/>
                      <a:pt x="293" y="59"/>
                      <a:pt x="307" y="49"/>
                    </a:cubicBezTo>
                    <a:cubicBezTo>
                      <a:pt x="321" y="39"/>
                      <a:pt x="330" y="32"/>
                      <a:pt x="346" y="25"/>
                    </a:cubicBezTo>
                    <a:cubicBezTo>
                      <a:pt x="362" y="18"/>
                      <a:pt x="370" y="10"/>
                      <a:pt x="397" y="7"/>
                    </a:cubicBezTo>
                    <a:lnTo>
                      <a:pt x="445" y="0"/>
                    </a:lnTo>
                    <a:lnTo>
                      <a:pt x="511" y="7"/>
                    </a:lnTo>
                    <a:lnTo>
                      <a:pt x="561" y="37"/>
                    </a:lnTo>
                    <a:lnTo>
                      <a:pt x="613" y="84"/>
                    </a:lnTo>
                    <a:lnTo>
                      <a:pt x="658" y="145"/>
                    </a:lnTo>
                    <a:lnTo>
                      <a:pt x="682" y="184"/>
                    </a:lnTo>
                    <a:lnTo>
                      <a:pt x="703" y="229"/>
                    </a:lnTo>
                    <a:lnTo>
                      <a:pt x="723" y="282"/>
                    </a:lnTo>
                    <a:lnTo>
                      <a:pt x="739" y="355"/>
                    </a:lnTo>
                    <a:lnTo>
                      <a:pt x="733" y="418"/>
                    </a:lnTo>
                    <a:lnTo>
                      <a:pt x="715" y="475"/>
                    </a:lnTo>
                    <a:lnTo>
                      <a:pt x="682" y="508"/>
                    </a:lnTo>
                    <a:lnTo>
                      <a:pt x="637" y="538"/>
                    </a:lnTo>
                    <a:lnTo>
                      <a:pt x="571" y="559"/>
                    </a:lnTo>
                    <a:lnTo>
                      <a:pt x="579" y="627"/>
                    </a:lnTo>
                    <a:lnTo>
                      <a:pt x="583" y="703"/>
                    </a:lnTo>
                    <a:lnTo>
                      <a:pt x="582" y="786"/>
                    </a:lnTo>
                    <a:lnTo>
                      <a:pt x="577" y="871"/>
                    </a:lnTo>
                    <a:cubicBezTo>
                      <a:pt x="583" y="895"/>
                      <a:pt x="610" y="904"/>
                      <a:pt x="618" y="933"/>
                    </a:cubicBezTo>
                    <a:cubicBezTo>
                      <a:pt x="626" y="962"/>
                      <a:pt x="628" y="1007"/>
                      <a:pt x="625" y="1045"/>
                    </a:cubicBezTo>
                    <a:cubicBezTo>
                      <a:pt x="622" y="1083"/>
                      <a:pt x="622" y="1124"/>
                      <a:pt x="607" y="1158"/>
                    </a:cubicBezTo>
                    <a:cubicBezTo>
                      <a:pt x="592" y="1192"/>
                      <a:pt x="565" y="1226"/>
                      <a:pt x="544" y="1248"/>
                    </a:cubicBezTo>
                    <a:cubicBezTo>
                      <a:pt x="523" y="1270"/>
                      <a:pt x="505" y="1279"/>
                      <a:pt x="489" y="1291"/>
                    </a:cubicBezTo>
                    <a:lnTo>
                      <a:pt x="445" y="1321"/>
                    </a:lnTo>
                    <a:cubicBezTo>
                      <a:pt x="453" y="1337"/>
                      <a:pt x="494" y="1346"/>
                      <a:pt x="538" y="1386"/>
                    </a:cubicBezTo>
                    <a:cubicBezTo>
                      <a:pt x="582" y="1426"/>
                      <a:pt x="667" y="1513"/>
                      <a:pt x="709" y="1561"/>
                    </a:cubicBezTo>
                    <a:cubicBezTo>
                      <a:pt x="755" y="1610"/>
                      <a:pt x="786" y="1642"/>
                      <a:pt x="813" y="1683"/>
                    </a:cubicBezTo>
                    <a:cubicBezTo>
                      <a:pt x="840" y="1721"/>
                      <a:pt x="864" y="1779"/>
                      <a:pt x="874" y="1809"/>
                    </a:cubicBezTo>
                    <a:lnTo>
                      <a:pt x="871" y="1867"/>
                    </a:lnTo>
                    <a:lnTo>
                      <a:pt x="936" y="1987"/>
                    </a:lnTo>
                    <a:cubicBezTo>
                      <a:pt x="951" y="2018"/>
                      <a:pt x="956" y="2025"/>
                      <a:pt x="961" y="2053"/>
                    </a:cubicBezTo>
                    <a:cubicBezTo>
                      <a:pt x="966" y="2081"/>
                      <a:pt x="972" y="2123"/>
                      <a:pt x="966" y="2154"/>
                    </a:cubicBezTo>
                    <a:cubicBezTo>
                      <a:pt x="961" y="2185"/>
                      <a:pt x="949" y="2215"/>
                      <a:pt x="931" y="2242"/>
                    </a:cubicBezTo>
                    <a:cubicBezTo>
                      <a:pt x="913" y="2269"/>
                      <a:pt x="878" y="2303"/>
                      <a:pt x="859" y="2317"/>
                    </a:cubicBezTo>
                    <a:cubicBezTo>
                      <a:pt x="839" y="2332"/>
                      <a:pt x="826" y="2338"/>
                      <a:pt x="810" y="2332"/>
                    </a:cubicBezTo>
                    <a:cubicBezTo>
                      <a:pt x="793" y="2325"/>
                      <a:pt x="772" y="2301"/>
                      <a:pt x="760" y="2278"/>
                    </a:cubicBezTo>
                    <a:cubicBezTo>
                      <a:pt x="748" y="2255"/>
                      <a:pt x="747" y="2211"/>
                      <a:pt x="745" y="2191"/>
                    </a:cubicBezTo>
                    <a:lnTo>
                      <a:pt x="745" y="2155"/>
                    </a:lnTo>
                    <a:lnTo>
                      <a:pt x="679" y="2149"/>
                    </a:lnTo>
                    <a:lnTo>
                      <a:pt x="664" y="2182"/>
                    </a:lnTo>
                    <a:lnTo>
                      <a:pt x="670" y="2220"/>
                    </a:lnTo>
                    <a:lnTo>
                      <a:pt x="679" y="2263"/>
                    </a:lnTo>
                    <a:cubicBezTo>
                      <a:pt x="668" y="2271"/>
                      <a:pt x="629" y="2276"/>
                      <a:pt x="606" y="2268"/>
                    </a:cubicBezTo>
                    <a:cubicBezTo>
                      <a:pt x="583" y="2260"/>
                      <a:pt x="556" y="2239"/>
                      <a:pt x="541" y="2215"/>
                    </a:cubicBezTo>
                    <a:cubicBezTo>
                      <a:pt x="526" y="2191"/>
                      <a:pt x="517" y="2172"/>
                      <a:pt x="517" y="2139"/>
                    </a:cubicBezTo>
                    <a:cubicBezTo>
                      <a:pt x="517" y="2106"/>
                      <a:pt x="538" y="2096"/>
                      <a:pt x="535" y="2077"/>
                    </a:cubicBezTo>
                    <a:lnTo>
                      <a:pt x="499" y="2011"/>
                    </a:lnTo>
                    <a:lnTo>
                      <a:pt x="466" y="1995"/>
                    </a:lnTo>
                    <a:cubicBezTo>
                      <a:pt x="461" y="2008"/>
                      <a:pt x="469" y="2058"/>
                      <a:pt x="469" y="2089"/>
                    </a:cubicBezTo>
                    <a:cubicBezTo>
                      <a:pt x="469" y="2120"/>
                      <a:pt x="474" y="2159"/>
                      <a:pt x="469" y="2179"/>
                    </a:cubicBezTo>
                    <a:cubicBezTo>
                      <a:pt x="464" y="2199"/>
                      <a:pt x="460" y="2206"/>
                      <a:pt x="439" y="2209"/>
                    </a:cubicBezTo>
                    <a:cubicBezTo>
                      <a:pt x="421" y="2212"/>
                      <a:pt x="385" y="2199"/>
                      <a:pt x="360" y="2199"/>
                    </a:cubicBezTo>
                    <a:cubicBezTo>
                      <a:pt x="335" y="2199"/>
                      <a:pt x="301" y="2199"/>
                      <a:pt x="289" y="2209"/>
                    </a:cubicBezTo>
                    <a:lnTo>
                      <a:pt x="289" y="2257"/>
                    </a:lnTo>
                    <a:lnTo>
                      <a:pt x="373" y="2251"/>
                    </a:lnTo>
                    <a:lnTo>
                      <a:pt x="439" y="2257"/>
                    </a:lnTo>
                    <a:cubicBezTo>
                      <a:pt x="457" y="2267"/>
                      <a:pt x="468" y="2286"/>
                      <a:pt x="480" y="2311"/>
                    </a:cubicBezTo>
                    <a:cubicBezTo>
                      <a:pt x="492" y="2336"/>
                      <a:pt x="503" y="2375"/>
                      <a:pt x="510" y="2406"/>
                    </a:cubicBezTo>
                    <a:cubicBezTo>
                      <a:pt x="520" y="2442"/>
                      <a:pt x="532" y="2493"/>
                      <a:pt x="540" y="2529"/>
                    </a:cubicBezTo>
                    <a:cubicBezTo>
                      <a:pt x="548" y="2565"/>
                      <a:pt x="551" y="2585"/>
                      <a:pt x="559" y="2623"/>
                    </a:cubicBezTo>
                    <a:cubicBezTo>
                      <a:pt x="559" y="2623"/>
                      <a:pt x="573" y="2721"/>
                      <a:pt x="589" y="2755"/>
                    </a:cubicBezTo>
                    <a:cubicBezTo>
                      <a:pt x="603" y="2785"/>
                      <a:pt x="639" y="2813"/>
                      <a:pt x="657" y="2830"/>
                    </a:cubicBezTo>
                    <a:cubicBezTo>
                      <a:pt x="675" y="2847"/>
                      <a:pt x="682" y="2840"/>
                      <a:pt x="697" y="2857"/>
                    </a:cubicBezTo>
                    <a:cubicBezTo>
                      <a:pt x="723" y="2886"/>
                      <a:pt x="738" y="2909"/>
                      <a:pt x="745" y="2931"/>
                    </a:cubicBezTo>
                    <a:cubicBezTo>
                      <a:pt x="752" y="2953"/>
                      <a:pt x="753" y="2970"/>
                      <a:pt x="742" y="2988"/>
                    </a:cubicBezTo>
                    <a:cubicBezTo>
                      <a:pt x="748" y="3013"/>
                      <a:pt x="625" y="3054"/>
                      <a:pt x="682" y="3037"/>
                    </a:cubicBezTo>
                    <a:cubicBezTo>
                      <a:pt x="739" y="3020"/>
                      <a:pt x="595" y="3055"/>
                      <a:pt x="595" y="3055"/>
                    </a:cubicBezTo>
                    <a:cubicBezTo>
                      <a:pt x="595" y="3055"/>
                      <a:pt x="421" y="3061"/>
                      <a:pt x="421" y="3061"/>
                    </a:cubicBezTo>
                    <a:cubicBezTo>
                      <a:pt x="421" y="3061"/>
                      <a:pt x="250" y="3054"/>
                      <a:pt x="253" y="3049"/>
                    </a:cubicBezTo>
                    <a:cubicBezTo>
                      <a:pt x="256" y="3044"/>
                      <a:pt x="136" y="3026"/>
                      <a:pt x="96" y="3009"/>
                    </a:cubicBezTo>
                    <a:cubicBezTo>
                      <a:pt x="56" y="2992"/>
                      <a:pt x="25" y="2977"/>
                      <a:pt x="13" y="2947"/>
                    </a:cubicBezTo>
                    <a:cubicBezTo>
                      <a:pt x="0" y="2917"/>
                      <a:pt x="23" y="2867"/>
                      <a:pt x="24" y="2826"/>
                    </a:cubicBezTo>
                    <a:lnTo>
                      <a:pt x="22" y="2701"/>
                    </a:lnTo>
                    <a:lnTo>
                      <a:pt x="9" y="2695"/>
                    </a:lnTo>
                    <a:lnTo>
                      <a:pt x="7" y="2629"/>
                    </a:lnTo>
                    <a:cubicBezTo>
                      <a:pt x="23" y="2609"/>
                      <a:pt x="103" y="2575"/>
                      <a:pt x="103" y="2575"/>
                    </a:cubicBezTo>
                    <a:cubicBezTo>
                      <a:pt x="103" y="2575"/>
                      <a:pt x="163" y="2513"/>
                      <a:pt x="183" y="2476"/>
                    </a:cubicBezTo>
                    <a:cubicBezTo>
                      <a:pt x="203" y="2439"/>
                      <a:pt x="212" y="2384"/>
                      <a:pt x="220" y="2350"/>
                    </a:cubicBezTo>
                    <a:cubicBezTo>
                      <a:pt x="228" y="2316"/>
                      <a:pt x="226" y="2304"/>
                      <a:pt x="231" y="2269"/>
                    </a:cubicBezTo>
                    <a:cubicBezTo>
                      <a:pt x="243" y="2213"/>
                      <a:pt x="247" y="2190"/>
                      <a:pt x="253" y="2137"/>
                    </a:cubicBezTo>
                    <a:cubicBezTo>
                      <a:pt x="259" y="2084"/>
                      <a:pt x="274" y="2055"/>
                      <a:pt x="265" y="1951"/>
                    </a:cubicBezTo>
                    <a:cubicBezTo>
                      <a:pt x="256" y="1847"/>
                      <a:pt x="238" y="1796"/>
                      <a:pt x="229" y="1741"/>
                    </a:cubicBezTo>
                    <a:cubicBezTo>
                      <a:pt x="220" y="1686"/>
                      <a:pt x="216" y="1659"/>
                      <a:pt x="208" y="1623"/>
                    </a:cubicBezTo>
                    <a:cubicBezTo>
                      <a:pt x="200" y="1587"/>
                      <a:pt x="186" y="1553"/>
                      <a:pt x="181" y="1525"/>
                    </a:cubicBezTo>
                    <a:cubicBezTo>
                      <a:pt x="176" y="1497"/>
                      <a:pt x="176" y="1459"/>
                      <a:pt x="175" y="1435"/>
                    </a:cubicBezTo>
                    <a:cubicBezTo>
                      <a:pt x="174" y="1411"/>
                      <a:pt x="175" y="1391"/>
                      <a:pt x="175" y="1375"/>
                    </a:cubicBezTo>
                    <a:lnTo>
                      <a:pt x="175" y="1339"/>
                    </a:lnTo>
                    <a:lnTo>
                      <a:pt x="283" y="1351"/>
                    </a:lnTo>
                    <a:lnTo>
                      <a:pt x="325" y="1339"/>
                    </a:lnTo>
                    <a:cubicBezTo>
                      <a:pt x="348" y="1322"/>
                      <a:pt x="394" y="1286"/>
                      <a:pt x="423" y="1251"/>
                    </a:cubicBezTo>
                    <a:cubicBezTo>
                      <a:pt x="452" y="1216"/>
                      <a:pt x="484" y="1172"/>
                      <a:pt x="499" y="1129"/>
                    </a:cubicBezTo>
                    <a:cubicBezTo>
                      <a:pt x="514" y="1086"/>
                      <a:pt x="516" y="1015"/>
                      <a:pt x="516" y="990"/>
                    </a:cubicBezTo>
                    <a:cubicBezTo>
                      <a:pt x="516" y="965"/>
                      <a:pt x="511" y="937"/>
                      <a:pt x="511" y="937"/>
                    </a:cubicBezTo>
                    <a:cubicBezTo>
                      <a:pt x="511" y="937"/>
                      <a:pt x="462" y="879"/>
                      <a:pt x="457" y="883"/>
                    </a:cubicBezTo>
                    <a:cubicBezTo>
                      <a:pt x="452" y="887"/>
                      <a:pt x="403" y="840"/>
                      <a:pt x="403" y="840"/>
                    </a:cubicBezTo>
                    <a:cubicBezTo>
                      <a:pt x="403" y="840"/>
                      <a:pt x="351" y="807"/>
                      <a:pt x="337" y="775"/>
                    </a:cubicBezTo>
                    <a:cubicBezTo>
                      <a:pt x="323" y="743"/>
                      <a:pt x="323" y="685"/>
                      <a:pt x="325" y="643"/>
                    </a:cubicBezTo>
                    <a:cubicBezTo>
                      <a:pt x="327" y="601"/>
                      <a:pt x="351" y="568"/>
                      <a:pt x="349" y="523"/>
                    </a:cubicBezTo>
                    <a:cubicBezTo>
                      <a:pt x="347" y="478"/>
                      <a:pt x="327" y="420"/>
                      <a:pt x="312" y="373"/>
                    </a:cubicBezTo>
                    <a:cubicBezTo>
                      <a:pt x="297" y="326"/>
                      <a:pt x="277" y="288"/>
                      <a:pt x="259" y="244"/>
                    </a:cubicBezTo>
                    <a:cubicBezTo>
                      <a:pt x="241" y="200"/>
                      <a:pt x="231" y="174"/>
                      <a:pt x="223" y="151"/>
                    </a:cubicBezTo>
                    <a:cubicBezTo>
                      <a:pt x="215" y="128"/>
                      <a:pt x="209" y="117"/>
                      <a:pt x="205" y="108"/>
                    </a:cubicBez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28" name="Freeform 5">
                <a:extLst>
                  <a:ext uri="{FF2B5EF4-FFF2-40B4-BE49-F238E27FC236}">
                    <a16:creationId xmlns:a16="http://schemas.microsoft.com/office/drawing/2014/main" id="{62D5F503-F70E-2AFB-F03F-2F12CEAE8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" y="372"/>
                <a:ext cx="1103" cy="3647"/>
              </a:xfrm>
              <a:custGeom>
                <a:avLst/>
                <a:gdLst>
                  <a:gd name="T0" fmla="*/ 920 w 790"/>
                  <a:gd name="T1" fmla="*/ 3210 h 2562"/>
                  <a:gd name="T2" fmla="*/ 128 w 790"/>
                  <a:gd name="T3" fmla="*/ 2397 h 2562"/>
                  <a:gd name="T4" fmla="*/ 49 w 790"/>
                  <a:gd name="T5" fmla="*/ 1244 h 2562"/>
                  <a:gd name="T6" fmla="*/ 620 w 790"/>
                  <a:gd name="T7" fmla="*/ 332 h 2562"/>
                  <a:gd name="T8" fmla="*/ 1286 w 790"/>
                  <a:gd name="T9" fmla="*/ 19 h 2562"/>
                  <a:gd name="T10" fmla="*/ 2149 w 790"/>
                  <a:gd name="T11" fmla="*/ 87 h 2562"/>
                  <a:gd name="T12" fmla="*/ 2850 w 790"/>
                  <a:gd name="T13" fmla="*/ 579 h 2562"/>
                  <a:gd name="T14" fmla="*/ 3201 w 790"/>
                  <a:gd name="T15" fmla="*/ 1422 h 2562"/>
                  <a:gd name="T16" fmla="*/ 3320 w 790"/>
                  <a:gd name="T17" fmla="*/ 2345 h 2562"/>
                  <a:gd name="T18" fmla="*/ 3415 w 790"/>
                  <a:gd name="T19" fmla="*/ 3412 h 2562"/>
                  <a:gd name="T20" fmla="*/ 3464 w 790"/>
                  <a:gd name="T21" fmla="*/ 4101 h 2562"/>
                  <a:gd name="T22" fmla="*/ 3578 w 790"/>
                  <a:gd name="T23" fmla="*/ 4665 h 2562"/>
                  <a:gd name="T24" fmla="*/ 3847 w 790"/>
                  <a:gd name="T25" fmla="*/ 5226 h 2562"/>
                  <a:gd name="T26" fmla="*/ 4045 w 790"/>
                  <a:gd name="T27" fmla="*/ 6241 h 2562"/>
                  <a:gd name="T28" fmla="*/ 3805 w 790"/>
                  <a:gd name="T29" fmla="*/ 7105 h 2562"/>
                  <a:gd name="T30" fmla="*/ 3566 w 790"/>
                  <a:gd name="T31" fmla="*/ 7288 h 2562"/>
                  <a:gd name="T32" fmla="*/ 3847 w 790"/>
                  <a:gd name="T33" fmla="*/ 8201 h 2562"/>
                  <a:gd name="T34" fmla="*/ 4020 w 790"/>
                  <a:gd name="T35" fmla="*/ 9085 h 2562"/>
                  <a:gd name="T36" fmla="*/ 4163 w 790"/>
                  <a:gd name="T37" fmla="*/ 10355 h 2562"/>
                  <a:gd name="T38" fmla="*/ 3962 w 790"/>
                  <a:gd name="T39" fmla="*/ 12130 h 2562"/>
                  <a:gd name="T40" fmla="*/ 3484 w 790"/>
                  <a:gd name="T41" fmla="*/ 12517 h 2562"/>
                  <a:gd name="T42" fmla="*/ 3497 w 790"/>
                  <a:gd name="T43" fmla="*/ 13690 h 2562"/>
                  <a:gd name="T44" fmla="*/ 3828 w 790"/>
                  <a:gd name="T45" fmla="*/ 14202 h 2562"/>
                  <a:gd name="T46" fmla="*/ 3739 w 790"/>
                  <a:gd name="T47" fmla="*/ 14782 h 2562"/>
                  <a:gd name="T48" fmla="*/ 2542 w 790"/>
                  <a:gd name="T49" fmla="*/ 14972 h 2562"/>
                  <a:gd name="T50" fmla="*/ 1448 w 790"/>
                  <a:gd name="T51" fmla="*/ 14782 h 2562"/>
                  <a:gd name="T52" fmla="*/ 1111 w 790"/>
                  <a:gd name="T53" fmla="*/ 14322 h 2562"/>
                  <a:gd name="T54" fmla="*/ 1332 w 790"/>
                  <a:gd name="T55" fmla="*/ 11401 h 2562"/>
                  <a:gd name="T56" fmla="*/ 1111 w 790"/>
                  <a:gd name="T57" fmla="*/ 10655 h 2562"/>
                  <a:gd name="T58" fmla="*/ 789 w 790"/>
                  <a:gd name="T59" fmla="*/ 9503 h 2562"/>
                  <a:gd name="T60" fmla="*/ 909 w 790"/>
                  <a:gd name="T61" fmla="*/ 8434 h 2562"/>
                  <a:gd name="T62" fmla="*/ 1192 w 790"/>
                  <a:gd name="T63" fmla="*/ 7522 h 2562"/>
                  <a:gd name="T64" fmla="*/ 1608 w 790"/>
                  <a:gd name="T65" fmla="*/ 6819 h 2562"/>
                  <a:gd name="T66" fmla="*/ 1554 w 790"/>
                  <a:gd name="T67" fmla="*/ 6504 h 2562"/>
                  <a:gd name="T68" fmla="*/ 1314 w 790"/>
                  <a:gd name="T69" fmla="*/ 5523 h 2562"/>
                  <a:gd name="T70" fmla="*/ 1526 w 790"/>
                  <a:gd name="T71" fmla="*/ 3520 h 256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0"/>
                  <a:gd name="T109" fmla="*/ 0 h 2562"/>
                  <a:gd name="T110" fmla="*/ 790 w 790"/>
                  <a:gd name="T111" fmla="*/ 2562 h 256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0" h="2562">
                    <a:moveTo>
                      <a:pt x="288" y="602"/>
                    </a:moveTo>
                    <a:lnTo>
                      <a:pt x="173" y="549"/>
                    </a:lnTo>
                    <a:lnTo>
                      <a:pt x="84" y="485"/>
                    </a:lnTo>
                    <a:lnTo>
                      <a:pt x="24" y="410"/>
                    </a:lnTo>
                    <a:lnTo>
                      <a:pt x="0" y="312"/>
                    </a:lnTo>
                    <a:lnTo>
                      <a:pt x="9" y="213"/>
                    </a:lnTo>
                    <a:lnTo>
                      <a:pt x="62" y="125"/>
                    </a:lnTo>
                    <a:lnTo>
                      <a:pt x="117" y="57"/>
                    </a:lnTo>
                    <a:lnTo>
                      <a:pt x="180" y="26"/>
                    </a:lnTo>
                    <a:lnTo>
                      <a:pt x="243" y="3"/>
                    </a:lnTo>
                    <a:lnTo>
                      <a:pt x="333" y="0"/>
                    </a:lnTo>
                    <a:lnTo>
                      <a:pt x="405" y="15"/>
                    </a:lnTo>
                    <a:lnTo>
                      <a:pt x="471" y="47"/>
                    </a:lnTo>
                    <a:lnTo>
                      <a:pt x="537" y="99"/>
                    </a:lnTo>
                    <a:lnTo>
                      <a:pt x="573" y="168"/>
                    </a:lnTo>
                    <a:lnTo>
                      <a:pt x="603" y="243"/>
                    </a:lnTo>
                    <a:lnTo>
                      <a:pt x="618" y="344"/>
                    </a:lnTo>
                    <a:lnTo>
                      <a:pt x="626" y="401"/>
                    </a:lnTo>
                    <a:lnTo>
                      <a:pt x="639" y="516"/>
                    </a:lnTo>
                    <a:cubicBezTo>
                      <a:pt x="642" y="546"/>
                      <a:pt x="642" y="559"/>
                      <a:pt x="644" y="584"/>
                    </a:cubicBezTo>
                    <a:cubicBezTo>
                      <a:pt x="646" y="609"/>
                      <a:pt x="647" y="639"/>
                      <a:pt x="650" y="665"/>
                    </a:cubicBezTo>
                    <a:cubicBezTo>
                      <a:pt x="652" y="686"/>
                      <a:pt x="651" y="690"/>
                      <a:pt x="653" y="702"/>
                    </a:cubicBezTo>
                    <a:cubicBezTo>
                      <a:pt x="655" y="714"/>
                      <a:pt x="659" y="724"/>
                      <a:pt x="663" y="740"/>
                    </a:cubicBezTo>
                    <a:lnTo>
                      <a:pt x="675" y="798"/>
                    </a:lnTo>
                    <a:lnTo>
                      <a:pt x="687" y="843"/>
                    </a:lnTo>
                    <a:lnTo>
                      <a:pt x="725" y="894"/>
                    </a:lnTo>
                    <a:cubicBezTo>
                      <a:pt x="738" y="913"/>
                      <a:pt x="761" y="928"/>
                      <a:pt x="767" y="957"/>
                    </a:cubicBezTo>
                    <a:cubicBezTo>
                      <a:pt x="773" y="986"/>
                      <a:pt x="764" y="1037"/>
                      <a:pt x="762" y="1068"/>
                    </a:cubicBezTo>
                    <a:cubicBezTo>
                      <a:pt x="759" y="1100"/>
                      <a:pt x="753" y="1125"/>
                      <a:pt x="747" y="1149"/>
                    </a:cubicBezTo>
                    <a:cubicBezTo>
                      <a:pt x="741" y="1173"/>
                      <a:pt x="726" y="1200"/>
                      <a:pt x="717" y="1215"/>
                    </a:cubicBezTo>
                    <a:lnTo>
                      <a:pt x="678" y="1229"/>
                    </a:lnTo>
                    <a:lnTo>
                      <a:pt x="672" y="1247"/>
                    </a:lnTo>
                    <a:cubicBezTo>
                      <a:pt x="674" y="1260"/>
                      <a:pt x="684" y="1281"/>
                      <a:pt x="693" y="1307"/>
                    </a:cubicBezTo>
                    <a:cubicBezTo>
                      <a:pt x="703" y="1335"/>
                      <a:pt x="711" y="1353"/>
                      <a:pt x="725" y="1403"/>
                    </a:cubicBezTo>
                    <a:cubicBezTo>
                      <a:pt x="735" y="1436"/>
                      <a:pt x="736" y="1468"/>
                      <a:pt x="746" y="1503"/>
                    </a:cubicBezTo>
                    <a:cubicBezTo>
                      <a:pt x="756" y="1538"/>
                      <a:pt x="749" y="1519"/>
                      <a:pt x="758" y="1554"/>
                    </a:cubicBezTo>
                    <a:cubicBezTo>
                      <a:pt x="767" y="1589"/>
                      <a:pt x="772" y="1630"/>
                      <a:pt x="777" y="1676"/>
                    </a:cubicBezTo>
                    <a:cubicBezTo>
                      <a:pt x="783" y="1710"/>
                      <a:pt x="782" y="1743"/>
                      <a:pt x="785" y="1772"/>
                    </a:cubicBezTo>
                    <a:cubicBezTo>
                      <a:pt x="788" y="1801"/>
                      <a:pt x="790" y="1856"/>
                      <a:pt x="783" y="1901"/>
                    </a:cubicBezTo>
                    <a:cubicBezTo>
                      <a:pt x="777" y="1951"/>
                      <a:pt x="757" y="2040"/>
                      <a:pt x="747" y="2075"/>
                    </a:cubicBezTo>
                    <a:cubicBezTo>
                      <a:pt x="737" y="2109"/>
                      <a:pt x="738" y="2096"/>
                      <a:pt x="725" y="2109"/>
                    </a:cubicBezTo>
                    <a:cubicBezTo>
                      <a:pt x="712" y="2122"/>
                      <a:pt x="671" y="2102"/>
                      <a:pt x="657" y="2141"/>
                    </a:cubicBezTo>
                    <a:lnTo>
                      <a:pt x="656" y="2252"/>
                    </a:lnTo>
                    <a:lnTo>
                      <a:pt x="659" y="2342"/>
                    </a:lnTo>
                    <a:lnTo>
                      <a:pt x="693" y="2375"/>
                    </a:lnTo>
                    <a:lnTo>
                      <a:pt x="722" y="2430"/>
                    </a:lnTo>
                    <a:lnTo>
                      <a:pt x="723" y="2486"/>
                    </a:lnTo>
                    <a:cubicBezTo>
                      <a:pt x="723" y="2486"/>
                      <a:pt x="721" y="2518"/>
                      <a:pt x="705" y="2529"/>
                    </a:cubicBezTo>
                    <a:cubicBezTo>
                      <a:pt x="683" y="2539"/>
                      <a:pt x="663" y="2545"/>
                      <a:pt x="626" y="2550"/>
                    </a:cubicBezTo>
                    <a:cubicBezTo>
                      <a:pt x="588" y="2555"/>
                      <a:pt x="522" y="2562"/>
                      <a:pt x="479" y="2562"/>
                    </a:cubicBezTo>
                    <a:lnTo>
                      <a:pt x="369" y="2553"/>
                    </a:lnTo>
                    <a:lnTo>
                      <a:pt x="273" y="2529"/>
                    </a:lnTo>
                    <a:lnTo>
                      <a:pt x="225" y="2493"/>
                    </a:lnTo>
                    <a:lnTo>
                      <a:pt x="209" y="2450"/>
                    </a:lnTo>
                    <a:cubicBezTo>
                      <a:pt x="219" y="2365"/>
                      <a:pt x="278" y="2066"/>
                      <a:pt x="285" y="1983"/>
                    </a:cubicBezTo>
                    <a:cubicBezTo>
                      <a:pt x="243" y="1940"/>
                      <a:pt x="262" y="1965"/>
                      <a:pt x="251" y="1950"/>
                    </a:cubicBezTo>
                    <a:cubicBezTo>
                      <a:pt x="240" y="1935"/>
                      <a:pt x="227" y="1923"/>
                      <a:pt x="219" y="1893"/>
                    </a:cubicBezTo>
                    <a:cubicBezTo>
                      <a:pt x="219" y="1893"/>
                      <a:pt x="208" y="1865"/>
                      <a:pt x="209" y="1823"/>
                    </a:cubicBezTo>
                    <a:cubicBezTo>
                      <a:pt x="210" y="1781"/>
                      <a:pt x="220" y="1802"/>
                      <a:pt x="210" y="1769"/>
                    </a:cubicBezTo>
                    <a:cubicBezTo>
                      <a:pt x="167" y="1739"/>
                      <a:pt x="155" y="1680"/>
                      <a:pt x="149" y="1626"/>
                    </a:cubicBezTo>
                    <a:lnTo>
                      <a:pt x="153" y="1524"/>
                    </a:lnTo>
                    <a:lnTo>
                      <a:pt x="171" y="1443"/>
                    </a:lnTo>
                    <a:lnTo>
                      <a:pt x="194" y="1359"/>
                    </a:lnTo>
                    <a:lnTo>
                      <a:pt x="225" y="1287"/>
                    </a:lnTo>
                    <a:lnTo>
                      <a:pt x="276" y="1199"/>
                    </a:lnTo>
                    <a:lnTo>
                      <a:pt x="303" y="1167"/>
                    </a:lnTo>
                    <a:lnTo>
                      <a:pt x="333" y="1143"/>
                    </a:lnTo>
                    <a:lnTo>
                      <a:pt x="293" y="1113"/>
                    </a:lnTo>
                    <a:cubicBezTo>
                      <a:pt x="281" y="1095"/>
                      <a:pt x="269" y="1063"/>
                      <a:pt x="261" y="1035"/>
                    </a:cubicBezTo>
                    <a:cubicBezTo>
                      <a:pt x="253" y="1002"/>
                      <a:pt x="250" y="989"/>
                      <a:pt x="248" y="945"/>
                    </a:cubicBezTo>
                    <a:cubicBezTo>
                      <a:pt x="247" y="902"/>
                      <a:pt x="250" y="831"/>
                      <a:pt x="257" y="774"/>
                    </a:cubicBezTo>
                    <a:lnTo>
                      <a:pt x="288" y="602"/>
                    </a:lnTo>
                    <a:close/>
                  </a:path>
                </a:pathLst>
              </a:custGeom>
              <a:solidFill>
                <a:srgbClr val="0033CC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57" name="Group 41">
              <a:extLst>
                <a:ext uri="{FF2B5EF4-FFF2-40B4-BE49-F238E27FC236}">
                  <a16:creationId xmlns:a16="http://schemas.microsoft.com/office/drawing/2014/main" id="{5FD77F19-6CD2-9B32-8071-4F308D8CB12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97852" y="424097"/>
              <a:ext cx="550247" cy="950333"/>
              <a:chOff x="431" y="391"/>
              <a:chExt cx="2151" cy="3715"/>
            </a:xfrm>
          </p:grpSpPr>
          <p:pic>
            <p:nvPicPr>
              <p:cNvPr id="58" name="Picture 29" descr="Bear qee_blanc 3quarts ombré_transparent 3">
                <a:extLst>
                  <a:ext uri="{FF2B5EF4-FFF2-40B4-BE49-F238E27FC236}">
                    <a16:creationId xmlns:a16="http://schemas.microsoft.com/office/drawing/2014/main" id="{27D07D52-7A74-6513-A162-53A1FBB2AB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" name="Freeform 30">
                <a:extLst>
                  <a:ext uri="{FF2B5EF4-FFF2-40B4-BE49-F238E27FC236}">
                    <a16:creationId xmlns:a16="http://schemas.microsoft.com/office/drawing/2014/main" id="{16A433ED-F355-2E91-96FA-B8DD4A9B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60" name="Freeform 31">
                <a:extLst>
                  <a:ext uri="{FF2B5EF4-FFF2-40B4-BE49-F238E27FC236}">
                    <a16:creationId xmlns:a16="http://schemas.microsoft.com/office/drawing/2014/main" id="{644A6151-E189-70D3-5F1E-3C3CF3E5D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61" name="Freeform 32">
                <a:extLst>
                  <a:ext uri="{FF2B5EF4-FFF2-40B4-BE49-F238E27FC236}">
                    <a16:creationId xmlns:a16="http://schemas.microsoft.com/office/drawing/2014/main" id="{84F95F47-A979-2D1A-642B-2A9821847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4" name="Groupe 3">
            <a:extLst>
              <a:ext uri="{FF2B5EF4-FFF2-40B4-BE49-F238E27FC236}">
                <a16:creationId xmlns:a16="http://schemas.microsoft.com/office/drawing/2014/main" id="{15425DE2-A8DF-AD33-3E8F-B675EADAEBD7}"/>
              </a:ext>
            </a:extLst>
          </p:cNvPr>
          <p:cNvGrpSpPr/>
          <p:nvPr/>
        </p:nvGrpSpPr>
        <p:grpSpPr>
          <a:xfrm>
            <a:off x="2855641" y="1308832"/>
            <a:ext cx="7703999" cy="4951675"/>
            <a:chOff x="467544" y="1292732"/>
            <a:chExt cx="8668531" cy="4951675"/>
          </a:xfrm>
        </p:grpSpPr>
        <p:sp>
          <p:nvSpPr>
            <p:cNvPr id="449" name="Signalisation droite 448">
              <a:extLst>
                <a:ext uri="{FF2B5EF4-FFF2-40B4-BE49-F238E27FC236}">
                  <a16:creationId xmlns:a16="http://schemas.microsoft.com/office/drawing/2014/main" id="{EA314CE4-C767-2577-D837-103012216BC3}"/>
                </a:ext>
              </a:extLst>
            </p:cNvPr>
            <p:cNvSpPr>
              <a:spLocks/>
            </p:cNvSpPr>
            <p:nvPr/>
          </p:nvSpPr>
          <p:spPr>
            <a:xfrm rot="5400000">
              <a:off x="4283349" y="4077691"/>
              <a:ext cx="1009350" cy="288032"/>
            </a:xfrm>
            <a:prstGeom prst="homePlate">
              <a:avLst/>
            </a:prstGeom>
            <a:solidFill>
              <a:srgbClr val="FF99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7" name="Groupe 16">
              <a:extLst>
                <a:ext uri="{FF2B5EF4-FFF2-40B4-BE49-F238E27FC236}">
                  <a16:creationId xmlns:a16="http://schemas.microsoft.com/office/drawing/2014/main" id="{3EAAD9BE-CDC3-8EEC-C831-63E89E95CE54}"/>
                </a:ext>
              </a:extLst>
            </p:cNvPr>
            <p:cNvGrpSpPr>
              <a:grpSpLocks/>
            </p:cNvGrpSpPr>
            <p:nvPr/>
          </p:nvGrpSpPr>
          <p:grpSpPr>
            <a:xfrm>
              <a:off x="467544" y="1484784"/>
              <a:ext cx="8263423" cy="4759623"/>
              <a:chOff x="467544" y="1484784"/>
              <a:chExt cx="8263423" cy="4759623"/>
            </a:xfrm>
          </p:grpSpPr>
          <p:grpSp>
            <p:nvGrpSpPr>
              <p:cNvPr id="18" name="Grouper 15">
                <a:extLst>
                  <a:ext uri="{FF2B5EF4-FFF2-40B4-BE49-F238E27FC236}">
                    <a16:creationId xmlns:a16="http://schemas.microsoft.com/office/drawing/2014/main" id="{072B53E6-EC92-F229-09C1-46ADC3F66FAB}"/>
                  </a:ext>
                </a:extLst>
              </p:cNvPr>
              <p:cNvGrpSpPr/>
              <p:nvPr/>
            </p:nvGrpSpPr>
            <p:grpSpPr>
              <a:xfrm>
                <a:off x="467544" y="1484784"/>
                <a:ext cx="8263423" cy="439143"/>
                <a:chOff x="467543" y="1981745"/>
                <a:chExt cx="8263423" cy="439143"/>
              </a:xfrm>
            </p:grpSpPr>
            <p:grpSp>
              <p:nvGrpSpPr>
                <p:cNvPr id="268" name="Grouper 242">
                  <a:extLst>
                    <a:ext uri="{FF2B5EF4-FFF2-40B4-BE49-F238E27FC236}">
                      <a16:creationId xmlns:a16="http://schemas.microsoft.com/office/drawing/2014/main" id="{9F591F0A-509E-3051-9C72-3F53BEEA02C1}"/>
                    </a:ext>
                  </a:extLst>
                </p:cNvPr>
                <p:cNvGrpSpPr/>
                <p:nvPr/>
              </p:nvGrpSpPr>
              <p:grpSpPr>
                <a:xfrm>
                  <a:off x="521142" y="1981745"/>
                  <a:ext cx="8134071" cy="439143"/>
                  <a:chOff x="611561" y="3501008"/>
                  <a:chExt cx="8134071" cy="720727"/>
                </a:xfrm>
              </p:grpSpPr>
              <p:sp>
                <p:nvSpPr>
                  <p:cNvPr id="277" name="Rectangle 276">
                    <a:extLst>
                      <a:ext uri="{FF2B5EF4-FFF2-40B4-BE49-F238E27FC236}">
                        <a16:creationId xmlns:a16="http://schemas.microsoft.com/office/drawing/2014/main" id="{E71E974F-CBF8-CA42-7DF3-7EFDBFC9A1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561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78" name="Rectangle 277">
                    <a:extLst>
                      <a:ext uri="{FF2B5EF4-FFF2-40B4-BE49-F238E27FC236}">
                        <a16:creationId xmlns:a16="http://schemas.microsoft.com/office/drawing/2014/main" id="{609E0B8C-8E12-DDE7-2477-94FE93820C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0712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79" name="Rectangle 278">
                    <a:extLst>
                      <a:ext uri="{FF2B5EF4-FFF2-40B4-BE49-F238E27FC236}">
                        <a16:creationId xmlns:a16="http://schemas.microsoft.com/office/drawing/2014/main" id="{17F90CCF-47CA-2F9E-CF58-1A5E63C11B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861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80" name="Rectangle 279">
                    <a:extLst>
                      <a:ext uri="{FF2B5EF4-FFF2-40B4-BE49-F238E27FC236}">
                        <a16:creationId xmlns:a16="http://schemas.microsoft.com/office/drawing/2014/main" id="{55011B91-5EED-02A9-7B37-82CEFF73F7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1982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81" name="Rectangle 280">
                    <a:extLst>
                      <a:ext uri="{FF2B5EF4-FFF2-40B4-BE49-F238E27FC236}">
                        <a16:creationId xmlns:a16="http://schemas.microsoft.com/office/drawing/2014/main" id="{50A2D633-D2C3-676D-10D3-B2245CDEF9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31133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82" name="Rectangle 281">
                    <a:extLst>
                      <a:ext uri="{FF2B5EF4-FFF2-40B4-BE49-F238E27FC236}">
                        <a16:creationId xmlns:a16="http://schemas.microsoft.com/office/drawing/2014/main" id="{7260C4E5-4C69-9C88-AB38-5A003A4CC2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10282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83" name="Rectangle 282">
                    <a:extLst>
                      <a:ext uri="{FF2B5EF4-FFF2-40B4-BE49-F238E27FC236}">
                        <a16:creationId xmlns:a16="http://schemas.microsoft.com/office/drawing/2014/main" id="{F0597AB6-BD37-3D22-FB8E-35E1C6AFF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2403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84" name="Rectangle 283">
                    <a:extLst>
                      <a:ext uri="{FF2B5EF4-FFF2-40B4-BE49-F238E27FC236}">
                        <a16:creationId xmlns:a16="http://schemas.microsoft.com/office/drawing/2014/main" id="{4FB180C5-2E68-375C-6E87-7973FCD3D1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71554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85" name="Rectangle 284">
                    <a:extLst>
                      <a:ext uri="{FF2B5EF4-FFF2-40B4-BE49-F238E27FC236}">
                        <a16:creationId xmlns:a16="http://schemas.microsoft.com/office/drawing/2014/main" id="{1735DEE5-8688-2B53-C0E1-0E458090EC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50703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86" name="Rectangle 285">
                    <a:extLst>
                      <a:ext uri="{FF2B5EF4-FFF2-40B4-BE49-F238E27FC236}">
                        <a16:creationId xmlns:a16="http://schemas.microsoft.com/office/drawing/2014/main" id="{D4714BDB-7380-AC62-5FD2-42BFAC7321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29854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87" name="Rectangle 286">
                    <a:extLst>
                      <a:ext uri="{FF2B5EF4-FFF2-40B4-BE49-F238E27FC236}">
                        <a16:creationId xmlns:a16="http://schemas.microsoft.com/office/drawing/2014/main" id="{309DAF52-9E3F-70DD-10B0-08B5B57CFA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1975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88" name="Rectangle 287">
                    <a:extLst>
                      <a:ext uri="{FF2B5EF4-FFF2-40B4-BE49-F238E27FC236}">
                        <a16:creationId xmlns:a16="http://schemas.microsoft.com/office/drawing/2014/main" id="{49111803-FAA8-45D1-97EA-EEBA7E2CA6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1124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89" name="Rectangle 288">
                    <a:extLst>
                      <a:ext uri="{FF2B5EF4-FFF2-40B4-BE49-F238E27FC236}">
                        <a16:creationId xmlns:a16="http://schemas.microsoft.com/office/drawing/2014/main" id="{1BEE7146-96E4-86C8-A859-E649E76BE9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70275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90" name="Rectangle 289">
                    <a:extLst>
                      <a:ext uri="{FF2B5EF4-FFF2-40B4-BE49-F238E27FC236}">
                        <a16:creationId xmlns:a16="http://schemas.microsoft.com/office/drawing/2014/main" id="{C806A213-721A-65EB-8282-598BA57E89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49424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91" name="Rectangle 290">
                    <a:extLst>
                      <a:ext uri="{FF2B5EF4-FFF2-40B4-BE49-F238E27FC236}">
                        <a16:creationId xmlns:a16="http://schemas.microsoft.com/office/drawing/2014/main" id="{A8A10C46-3611-1CD3-8002-E4E2E1EF17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8575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92" name="Rectangle 291">
                    <a:extLst>
                      <a:ext uri="{FF2B5EF4-FFF2-40B4-BE49-F238E27FC236}">
                        <a16:creationId xmlns:a16="http://schemas.microsoft.com/office/drawing/2014/main" id="{2B66E39A-58A0-6F2E-FAA2-8D97016520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10696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93" name="Rectangle 292">
                    <a:extLst>
                      <a:ext uri="{FF2B5EF4-FFF2-40B4-BE49-F238E27FC236}">
                        <a16:creationId xmlns:a16="http://schemas.microsoft.com/office/drawing/2014/main" id="{3090EB70-EC7D-2F02-DB9B-91EA22F840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89845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94" name="Rectangle 293">
                    <a:extLst>
                      <a:ext uri="{FF2B5EF4-FFF2-40B4-BE49-F238E27FC236}">
                        <a16:creationId xmlns:a16="http://schemas.microsoft.com/office/drawing/2014/main" id="{071AEE74-E9EC-DE19-C134-CAB5C09DB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68996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95" name="Rectangle 294">
                    <a:extLst>
                      <a:ext uri="{FF2B5EF4-FFF2-40B4-BE49-F238E27FC236}">
                        <a16:creationId xmlns:a16="http://schemas.microsoft.com/office/drawing/2014/main" id="{2465CEE5-413E-46EC-BA42-756A9245B0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51117" y="3501580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96" name="Rectangle 295">
                    <a:extLst>
                      <a:ext uri="{FF2B5EF4-FFF2-40B4-BE49-F238E27FC236}">
                        <a16:creationId xmlns:a16="http://schemas.microsoft.com/office/drawing/2014/main" id="{099CDD9A-C1BC-F682-4405-FC11CAA61A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0268" y="3501580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97" name="Rectangle 296">
                    <a:extLst>
                      <a:ext uri="{FF2B5EF4-FFF2-40B4-BE49-F238E27FC236}">
                        <a16:creationId xmlns:a16="http://schemas.microsoft.com/office/drawing/2014/main" id="{54C36F34-905A-1026-BE8D-7A52B28274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09417" y="3501580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98" name="Rectangle 297">
                    <a:extLst>
                      <a:ext uri="{FF2B5EF4-FFF2-40B4-BE49-F238E27FC236}">
                        <a16:creationId xmlns:a16="http://schemas.microsoft.com/office/drawing/2014/main" id="{CB506837-BD44-710D-F4C5-A894A3BE9A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1538" y="3501580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99" name="Rectangle 298">
                    <a:extLst>
                      <a:ext uri="{FF2B5EF4-FFF2-40B4-BE49-F238E27FC236}">
                        <a16:creationId xmlns:a16="http://schemas.microsoft.com/office/drawing/2014/main" id="{5A00F0AB-2D72-CF5B-FD3D-B99B28B6AB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0689" y="3501580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00" name="Rectangle 299">
                    <a:extLst>
                      <a:ext uri="{FF2B5EF4-FFF2-40B4-BE49-F238E27FC236}">
                        <a16:creationId xmlns:a16="http://schemas.microsoft.com/office/drawing/2014/main" id="{307D148D-69C6-4CEB-C292-968A7FC398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49838" y="3501580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01" name="Rectangle 300">
                    <a:extLst>
                      <a:ext uri="{FF2B5EF4-FFF2-40B4-BE49-F238E27FC236}">
                        <a16:creationId xmlns:a16="http://schemas.microsoft.com/office/drawing/2014/main" id="{80C74040-B6EA-0318-467F-625B859686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31959" y="3501580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02" name="Rectangle 301">
                    <a:extLst>
                      <a:ext uri="{FF2B5EF4-FFF2-40B4-BE49-F238E27FC236}">
                        <a16:creationId xmlns:a16="http://schemas.microsoft.com/office/drawing/2014/main" id="{B33BC2E9-CC60-BAAE-ABA9-2B846A10A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4080" y="3501580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03" name="Rectangle 302">
                    <a:extLst>
                      <a:ext uri="{FF2B5EF4-FFF2-40B4-BE49-F238E27FC236}">
                        <a16:creationId xmlns:a16="http://schemas.microsoft.com/office/drawing/2014/main" id="{54EAE19A-F363-843F-64E5-ED1916E6CB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6201" y="3501580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04" name="Rectangle 303">
                    <a:extLst>
                      <a:ext uri="{FF2B5EF4-FFF2-40B4-BE49-F238E27FC236}">
                        <a16:creationId xmlns:a16="http://schemas.microsoft.com/office/drawing/2014/main" id="{C0825635-C4FF-8700-5D2C-87C75EEC12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8322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05" name="Rectangle 304">
                    <a:extLst>
                      <a:ext uri="{FF2B5EF4-FFF2-40B4-BE49-F238E27FC236}">
                        <a16:creationId xmlns:a16="http://schemas.microsoft.com/office/drawing/2014/main" id="{7DB23001-BC19-9EC7-51D0-4A4CA96DA2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0432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269" name="Grouper 243">
                  <a:extLst>
                    <a:ext uri="{FF2B5EF4-FFF2-40B4-BE49-F238E27FC236}">
                      <a16:creationId xmlns:a16="http://schemas.microsoft.com/office/drawing/2014/main" id="{7958A793-9295-48A3-880B-A1F8395094DB}"/>
                    </a:ext>
                  </a:extLst>
                </p:cNvPr>
                <p:cNvGrpSpPr/>
                <p:nvPr/>
              </p:nvGrpSpPr>
              <p:grpSpPr>
                <a:xfrm>
                  <a:off x="467543" y="2069934"/>
                  <a:ext cx="8263423" cy="200055"/>
                  <a:chOff x="448836" y="3589197"/>
                  <a:chExt cx="8263423" cy="200055"/>
                </a:xfrm>
              </p:grpSpPr>
              <p:sp>
                <p:nvSpPr>
                  <p:cNvPr id="270" name="ZoneTexte 269">
                    <a:extLst>
                      <a:ext uri="{FF2B5EF4-FFF2-40B4-BE49-F238E27FC236}">
                        <a16:creationId xmlns:a16="http://schemas.microsoft.com/office/drawing/2014/main" id="{490F985B-A3ED-59C2-0391-EE8048B1FAD7}"/>
                      </a:ext>
                    </a:extLst>
                  </p:cNvPr>
                  <p:cNvSpPr txBox="1"/>
                  <p:nvPr/>
                </p:nvSpPr>
                <p:spPr>
                  <a:xfrm>
                    <a:off x="448836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1955</a:t>
                    </a:r>
                  </a:p>
                </p:txBody>
              </p:sp>
              <p:sp>
                <p:nvSpPr>
                  <p:cNvPr id="271" name="ZoneTexte 270">
                    <a:extLst>
                      <a:ext uri="{FF2B5EF4-FFF2-40B4-BE49-F238E27FC236}">
                        <a16:creationId xmlns:a16="http://schemas.microsoft.com/office/drawing/2014/main" id="{D1A214E7-0577-54B2-D55B-11BEB580FDCE}"/>
                      </a:ext>
                    </a:extLst>
                  </p:cNvPr>
                  <p:cNvSpPr txBox="1"/>
                  <p:nvPr/>
                </p:nvSpPr>
                <p:spPr>
                  <a:xfrm>
                    <a:off x="1849533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1960</a:t>
                    </a:r>
                  </a:p>
                </p:txBody>
              </p:sp>
              <p:sp>
                <p:nvSpPr>
                  <p:cNvPr id="272" name="ZoneTexte 271">
                    <a:extLst>
                      <a:ext uri="{FF2B5EF4-FFF2-40B4-BE49-F238E27FC236}">
                        <a16:creationId xmlns:a16="http://schemas.microsoft.com/office/drawing/2014/main" id="{B8792B2B-9E01-24AC-B6AD-4812C3E61274}"/>
                      </a:ext>
                    </a:extLst>
                  </p:cNvPr>
                  <p:cNvSpPr txBox="1"/>
                  <p:nvPr/>
                </p:nvSpPr>
                <p:spPr>
                  <a:xfrm>
                    <a:off x="3250230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1965</a:t>
                    </a:r>
                  </a:p>
                </p:txBody>
              </p:sp>
              <p:sp>
                <p:nvSpPr>
                  <p:cNvPr id="273" name="ZoneTexte 272">
                    <a:extLst>
                      <a:ext uri="{FF2B5EF4-FFF2-40B4-BE49-F238E27FC236}">
                        <a16:creationId xmlns:a16="http://schemas.microsoft.com/office/drawing/2014/main" id="{D7CD90E9-155C-0B15-1AC6-8FF7F07AC32A}"/>
                      </a:ext>
                    </a:extLst>
                  </p:cNvPr>
                  <p:cNvSpPr txBox="1"/>
                  <p:nvPr/>
                </p:nvSpPr>
                <p:spPr>
                  <a:xfrm>
                    <a:off x="4650927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1970</a:t>
                    </a:r>
                  </a:p>
                </p:txBody>
              </p:sp>
              <p:sp>
                <p:nvSpPr>
                  <p:cNvPr id="274" name="ZoneTexte 273">
                    <a:extLst>
                      <a:ext uri="{FF2B5EF4-FFF2-40B4-BE49-F238E27FC236}">
                        <a16:creationId xmlns:a16="http://schemas.microsoft.com/office/drawing/2014/main" id="{691949DB-14C5-80D1-166F-C0C3B1DDA839}"/>
                      </a:ext>
                    </a:extLst>
                  </p:cNvPr>
                  <p:cNvSpPr txBox="1"/>
                  <p:nvPr/>
                </p:nvSpPr>
                <p:spPr>
                  <a:xfrm>
                    <a:off x="7452320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1980</a:t>
                    </a:r>
                  </a:p>
                </p:txBody>
              </p:sp>
              <p:sp>
                <p:nvSpPr>
                  <p:cNvPr id="275" name="ZoneTexte 274">
                    <a:extLst>
                      <a:ext uri="{FF2B5EF4-FFF2-40B4-BE49-F238E27FC236}">
                        <a16:creationId xmlns:a16="http://schemas.microsoft.com/office/drawing/2014/main" id="{7191227D-E57D-CAD1-6458-30EBF7CC181F}"/>
                      </a:ext>
                    </a:extLst>
                  </p:cNvPr>
                  <p:cNvSpPr txBox="1"/>
                  <p:nvPr/>
                </p:nvSpPr>
                <p:spPr>
                  <a:xfrm>
                    <a:off x="6051623" y="3589197"/>
                    <a:ext cx="831865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1975                  </a:t>
                    </a:r>
                  </a:p>
                </p:txBody>
              </p:sp>
              <p:sp>
                <p:nvSpPr>
                  <p:cNvPr id="276" name="ZoneTexte 275">
                    <a:extLst>
                      <a:ext uri="{FF2B5EF4-FFF2-40B4-BE49-F238E27FC236}">
                        <a16:creationId xmlns:a16="http://schemas.microsoft.com/office/drawing/2014/main" id="{0021285D-0EA1-836E-1392-C06F011405D1}"/>
                      </a:ext>
                    </a:extLst>
                  </p:cNvPr>
                  <p:cNvSpPr txBox="1"/>
                  <p:nvPr/>
                </p:nvSpPr>
                <p:spPr>
                  <a:xfrm>
                    <a:off x="8302459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1982</a:t>
                    </a:r>
                  </a:p>
                </p:txBody>
              </p:sp>
            </p:grpSp>
          </p:grpSp>
          <p:grpSp>
            <p:nvGrpSpPr>
              <p:cNvPr id="19" name="Grouper 370">
                <a:extLst>
                  <a:ext uri="{FF2B5EF4-FFF2-40B4-BE49-F238E27FC236}">
                    <a16:creationId xmlns:a16="http://schemas.microsoft.com/office/drawing/2014/main" id="{BD5EF703-DEA1-C930-A466-A4A0FEB3135A}"/>
                  </a:ext>
                </a:extLst>
              </p:cNvPr>
              <p:cNvGrpSpPr/>
              <p:nvPr/>
            </p:nvGrpSpPr>
            <p:grpSpPr>
              <a:xfrm>
                <a:off x="467544" y="5805264"/>
                <a:ext cx="8263423" cy="439143"/>
                <a:chOff x="467543" y="1981745"/>
                <a:chExt cx="8263423" cy="439143"/>
              </a:xfrm>
            </p:grpSpPr>
            <p:grpSp>
              <p:nvGrpSpPr>
                <p:cNvPr id="20" name="Grouper 371">
                  <a:extLst>
                    <a:ext uri="{FF2B5EF4-FFF2-40B4-BE49-F238E27FC236}">
                      <a16:creationId xmlns:a16="http://schemas.microsoft.com/office/drawing/2014/main" id="{F20B4D06-4019-E610-E3B1-B42B8AC69B0A}"/>
                    </a:ext>
                  </a:extLst>
                </p:cNvPr>
                <p:cNvGrpSpPr/>
                <p:nvPr/>
              </p:nvGrpSpPr>
              <p:grpSpPr>
                <a:xfrm>
                  <a:off x="521142" y="1981745"/>
                  <a:ext cx="8134071" cy="439143"/>
                  <a:chOff x="611561" y="3501008"/>
                  <a:chExt cx="8134071" cy="720727"/>
                </a:xfrm>
              </p:grpSpPr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A6EF33DB-8A58-1557-CB6E-5BDDC40172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561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868EE0F6-D1A8-350E-603D-040E0C4583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0712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1" name="Rectangle 30">
                    <a:extLst>
                      <a:ext uri="{FF2B5EF4-FFF2-40B4-BE49-F238E27FC236}">
                        <a16:creationId xmlns:a16="http://schemas.microsoft.com/office/drawing/2014/main" id="{812C65AA-59BB-BBBC-D8CA-7F93DA385D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69861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2" name="Rectangle 31">
                    <a:extLst>
                      <a:ext uri="{FF2B5EF4-FFF2-40B4-BE49-F238E27FC236}">
                        <a16:creationId xmlns:a16="http://schemas.microsoft.com/office/drawing/2014/main" id="{99CE80C8-5A36-5F5C-53CC-A6EDE43276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1982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3" name="Rectangle 32">
                    <a:extLst>
                      <a:ext uri="{FF2B5EF4-FFF2-40B4-BE49-F238E27FC236}">
                        <a16:creationId xmlns:a16="http://schemas.microsoft.com/office/drawing/2014/main" id="{12F3C88B-959C-B592-1B2B-56C1717807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31133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4" name="Rectangle 33">
                    <a:extLst>
                      <a:ext uri="{FF2B5EF4-FFF2-40B4-BE49-F238E27FC236}">
                        <a16:creationId xmlns:a16="http://schemas.microsoft.com/office/drawing/2014/main" id="{0C3477C1-FC6C-F719-5F0D-3A23ED41EA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10282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5" name="Rectangle 34">
                    <a:extLst>
                      <a:ext uri="{FF2B5EF4-FFF2-40B4-BE49-F238E27FC236}">
                        <a16:creationId xmlns:a16="http://schemas.microsoft.com/office/drawing/2014/main" id="{AC445C2F-8488-BE36-FF0D-EE9932DB23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2403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6" name="Rectangle 35">
                    <a:extLst>
                      <a:ext uri="{FF2B5EF4-FFF2-40B4-BE49-F238E27FC236}">
                        <a16:creationId xmlns:a16="http://schemas.microsoft.com/office/drawing/2014/main" id="{85EE5DCA-94B9-6F3E-D8D4-2D35CC0C27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71554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7" name="Rectangle 36">
                    <a:extLst>
                      <a:ext uri="{FF2B5EF4-FFF2-40B4-BE49-F238E27FC236}">
                        <a16:creationId xmlns:a16="http://schemas.microsoft.com/office/drawing/2014/main" id="{73152E5E-9B1D-1313-9782-D664A888A3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50703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8" name="Rectangle 37">
                    <a:extLst>
                      <a:ext uri="{FF2B5EF4-FFF2-40B4-BE49-F238E27FC236}">
                        <a16:creationId xmlns:a16="http://schemas.microsoft.com/office/drawing/2014/main" id="{81D684DD-9F1D-88CB-6590-3BC1BA211E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29854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39" name="Rectangle 38">
                    <a:extLst>
                      <a:ext uri="{FF2B5EF4-FFF2-40B4-BE49-F238E27FC236}">
                        <a16:creationId xmlns:a16="http://schemas.microsoft.com/office/drawing/2014/main" id="{2714A9D4-0AD9-DE52-F43F-0736C1D0A4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11975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40" name="Rectangle 39">
                    <a:extLst>
                      <a:ext uri="{FF2B5EF4-FFF2-40B4-BE49-F238E27FC236}">
                        <a16:creationId xmlns:a16="http://schemas.microsoft.com/office/drawing/2014/main" id="{FEE23A1D-E56C-3D85-A4AB-1A2019FB6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91124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33537220-2EC6-2D23-060C-965376800E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70275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42" name="Rectangle 41">
                    <a:extLst>
                      <a:ext uri="{FF2B5EF4-FFF2-40B4-BE49-F238E27FC236}">
                        <a16:creationId xmlns:a16="http://schemas.microsoft.com/office/drawing/2014/main" id="{76C2EF6F-3DC2-5AAB-5B28-DA532900E5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49424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43" name="Rectangle 42">
                    <a:extLst>
                      <a:ext uri="{FF2B5EF4-FFF2-40B4-BE49-F238E27FC236}">
                        <a16:creationId xmlns:a16="http://schemas.microsoft.com/office/drawing/2014/main" id="{537D4C0B-AF91-A379-8789-E9F58A8B72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28575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44" name="Rectangle 43">
                    <a:extLst>
                      <a:ext uri="{FF2B5EF4-FFF2-40B4-BE49-F238E27FC236}">
                        <a16:creationId xmlns:a16="http://schemas.microsoft.com/office/drawing/2014/main" id="{51933197-1E01-6818-E074-1F6EA692CC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10696" y="3501008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45" name="Rectangle 44">
                    <a:extLst>
                      <a:ext uri="{FF2B5EF4-FFF2-40B4-BE49-F238E27FC236}">
                        <a16:creationId xmlns:a16="http://schemas.microsoft.com/office/drawing/2014/main" id="{E730ACEE-CFE9-0DBC-9617-431ED6305A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89845" y="3501008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46" name="Rectangle 45">
                    <a:extLst>
                      <a:ext uri="{FF2B5EF4-FFF2-40B4-BE49-F238E27FC236}">
                        <a16:creationId xmlns:a16="http://schemas.microsoft.com/office/drawing/2014/main" id="{DB6DA899-CBE9-B534-C14D-4DC7B8232B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68996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47" name="Rectangle 46">
                    <a:extLst>
                      <a:ext uri="{FF2B5EF4-FFF2-40B4-BE49-F238E27FC236}">
                        <a16:creationId xmlns:a16="http://schemas.microsoft.com/office/drawing/2014/main" id="{302C9453-6E47-F318-2678-A867333544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51117" y="3501580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48" name="Rectangle 47">
                    <a:extLst>
                      <a:ext uri="{FF2B5EF4-FFF2-40B4-BE49-F238E27FC236}">
                        <a16:creationId xmlns:a16="http://schemas.microsoft.com/office/drawing/2014/main" id="{9BDBF368-4DD3-5EF6-9911-55CBC30241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0268" y="3501580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49" name="Rectangle 48">
                    <a:extLst>
                      <a:ext uri="{FF2B5EF4-FFF2-40B4-BE49-F238E27FC236}">
                        <a16:creationId xmlns:a16="http://schemas.microsoft.com/office/drawing/2014/main" id="{DBACF428-B01D-7BD8-309D-B0A9FB8A0A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09417" y="3501580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50" name="Rectangle 49">
                    <a:extLst>
                      <a:ext uri="{FF2B5EF4-FFF2-40B4-BE49-F238E27FC236}">
                        <a16:creationId xmlns:a16="http://schemas.microsoft.com/office/drawing/2014/main" id="{B42294D2-E578-0862-CCC7-2AF4D260B4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1538" y="3501580"/>
                    <a:ext cx="28223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51" name="Rectangle 50">
                    <a:extLst>
                      <a:ext uri="{FF2B5EF4-FFF2-40B4-BE49-F238E27FC236}">
                        <a16:creationId xmlns:a16="http://schemas.microsoft.com/office/drawing/2014/main" id="{527303FC-C82E-425E-2278-B5671CA782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0689" y="3501580"/>
                    <a:ext cx="282228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52" name="Rectangle 51">
                    <a:extLst>
                      <a:ext uri="{FF2B5EF4-FFF2-40B4-BE49-F238E27FC236}">
                        <a16:creationId xmlns:a16="http://schemas.microsoft.com/office/drawing/2014/main" id="{AAA0F13A-09A7-424A-A8B1-6514138119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49838" y="3501580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53" name="Rectangle 52">
                    <a:extLst>
                      <a:ext uri="{FF2B5EF4-FFF2-40B4-BE49-F238E27FC236}">
                        <a16:creationId xmlns:a16="http://schemas.microsoft.com/office/drawing/2014/main" id="{D7634FD0-6611-19F4-9DFA-EE18153CDF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31959" y="3501580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523BC989-2246-8029-A443-18D51184A1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4080" y="3501580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55" name="Rectangle 54">
                    <a:extLst>
                      <a:ext uri="{FF2B5EF4-FFF2-40B4-BE49-F238E27FC236}">
                        <a16:creationId xmlns:a16="http://schemas.microsoft.com/office/drawing/2014/main" id="{83D60F64-FA89-D813-B975-04EFAD4DEA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6201" y="3501580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56" name="Rectangle 55">
                    <a:extLst>
                      <a:ext uri="{FF2B5EF4-FFF2-40B4-BE49-F238E27FC236}">
                        <a16:creationId xmlns:a16="http://schemas.microsoft.com/office/drawing/2014/main" id="{D55F7945-EE6C-887E-736C-DE2A2E6B0F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8322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  <p:sp>
                <p:nvSpPr>
                  <p:cNvPr id="267" name="Rectangle 266">
                    <a:extLst>
                      <a:ext uri="{FF2B5EF4-FFF2-40B4-BE49-F238E27FC236}">
                        <a16:creationId xmlns:a16="http://schemas.microsoft.com/office/drawing/2014/main" id="{976EF08C-6CEF-FE17-25B4-D09BA42DA8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0432" y="3501008"/>
                    <a:ext cx="285200" cy="7201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AFE0E4"/>
                      </a:gs>
                      <a:gs pos="20000">
                        <a:srgbClr val="AFDEE2"/>
                      </a:gs>
                      <a:gs pos="100000">
                        <a:srgbClr val="85AAAD"/>
                      </a:gs>
                    </a:gsLst>
                    <a:lin ang="5400000"/>
                  </a:gradFill>
                  <a:ln w="9525">
                    <a:solidFill>
                      <a:srgbClr val="B6DCDF"/>
                    </a:solidFill>
                    <a:miter lim="800000"/>
                    <a:headEnd/>
                    <a:tailEnd/>
                  </a:ln>
                  <a:effectLst>
                    <a:outerShdw blurRad="40000" dist="23000" dir="5400000" rotWithShape="0">
                      <a:srgbClr val="000000">
                        <a:alpha val="34998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algn="ctr"/>
                    <a:endParaRPr lang="fr-FR">
                      <a:solidFill>
                        <a:srgbClr val="FFFFFF"/>
                      </a:solidFill>
                    </a:endParaRPr>
                  </a:p>
                </p:txBody>
              </p:sp>
            </p:grpSp>
            <p:grpSp>
              <p:nvGrpSpPr>
                <p:cNvPr id="21" name="Grouper 372">
                  <a:extLst>
                    <a:ext uri="{FF2B5EF4-FFF2-40B4-BE49-F238E27FC236}">
                      <a16:creationId xmlns:a16="http://schemas.microsoft.com/office/drawing/2014/main" id="{8494E130-46A1-68C2-C973-66E71CE3416F}"/>
                    </a:ext>
                  </a:extLst>
                </p:cNvPr>
                <p:cNvGrpSpPr/>
                <p:nvPr/>
              </p:nvGrpSpPr>
              <p:grpSpPr>
                <a:xfrm>
                  <a:off x="467543" y="2069934"/>
                  <a:ext cx="8263423" cy="200055"/>
                  <a:chOff x="448836" y="3589197"/>
                  <a:chExt cx="8263423" cy="200055"/>
                </a:xfrm>
              </p:grpSpPr>
              <p:sp>
                <p:nvSpPr>
                  <p:cNvPr id="22" name="ZoneTexte 21">
                    <a:extLst>
                      <a:ext uri="{FF2B5EF4-FFF2-40B4-BE49-F238E27FC236}">
                        <a16:creationId xmlns:a16="http://schemas.microsoft.com/office/drawing/2014/main" id="{37D151AD-5E96-7940-90C5-596DD57618A4}"/>
                      </a:ext>
                    </a:extLst>
                  </p:cNvPr>
                  <p:cNvSpPr txBox="1"/>
                  <p:nvPr/>
                </p:nvSpPr>
                <p:spPr>
                  <a:xfrm>
                    <a:off x="448836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1955</a:t>
                    </a:r>
                  </a:p>
                </p:txBody>
              </p:sp>
              <p:sp>
                <p:nvSpPr>
                  <p:cNvPr id="23" name="ZoneTexte 22">
                    <a:extLst>
                      <a:ext uri="{FF2B5EF4-FFF2-40B4-BE49-F238E27FC236}">
                        <a16:creationId xmlns:a16="http://schemas.microsoft.com/office/drawing/2014/main" id="{A1E94787-E1E1-EDB2-E43B-65327D5A6D2F}"/>
                      </a:ext>
                    </a:extLst>
                  </p:cNvPr>
                  <p:cNvSpPr txBox="1"/>
                  <p:nvPr/>
                </p:nvSpPr>
                <p:spPr>
                  <a:xfrm>
                    <a:off x="1849533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1960</a:t>
                    </a:r>
                  </a:p>
                </p:txBody>
              </p:sp>
              <p:sp>
                <p:nvSpPr>
                  <p:cNvPr id="24" name="ZoneTexte 23">
                    <a:extLst>
                      <a:ext uri="{FF2B5EF4-FFF2-40B4-BE49-F238E27FC236}">
                        <a16:creationId xmlns:a16="http://schemas.microsoft.com/office/drawing/2014/main" id="{1F6333F2-23CE-0496-B2E0-C7F2A837552D}"/>
                      </a:ext>
                    </a:extLst>
                  </p:cNvPr>
                  <p:cNvSpPr txBox="1"/>
                  <p:nvPr/>
                </p:nvSpPr>
                <p:spPr>
                  <a:xfrm>
                    <a:off x="3250230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1965</a:t>
                    </a:r>
                  </a:p>
                </p:txBody>
              </p:sp>
              <p:sp>
                <p:nvSpPr>
                  <p:cNvPr id="25" name="ZoneTexte 24">
                    <a:extLst>
                      <a:ext uri="{FF2B5EF4-FFF2-40B4-BE49-F238E27FC236}">
                        <a16:creationId xmlns:a16="http://schemas.microsoft.com/office/drawing/2014/main" id="{5F4065ED-0D3A-BE65-8F2D-5006428E734F}"/>
                      </a:ext>
                    </a:extLst>
                  </p:cNvPr>
                  <p:cNvSpPr txBox="1"/>
                  <p:nvPr/>
                </p:nvSpPr>
                <p:spPr>
                  <a:xfrm>
                    <a:off x="4650927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1970</a:t>
                    </a:r>
                  </a:p>
                </p:txBody>
              </p:sp>
              <p:sp>
                <p:nvSpPr>
                  <p:cNvPr id="26" name="ZoneTexte 25">
                    <a:extLst>
                      <a:ext uri="{FF2B5EF4-FFF2-40B4-BE49-F238E27FC236}">
                        <a16:creationId xmlns:a16="http://schemas.microsoft.com/office/drawing/2014/main" id="{ED976249-A283-5351-0ACC-E98BED62941D}"/>
                      </a:ext>
                    </a:extLst>
                  </p:cNvPr>
                  <p:cNvSpPr txBox="1"/>
                  <p:nvPr/>
                </p:nvSpPr>
                <p:spPr>
                  <a:xfrm>
                    <a:off x="7452320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1980</a:t>
                    </a:r>
                  </a:p>
                </p:txBody>
              </p:sp>
              <p:sp>
                <p:nvSpPr>
                  <p:cNvPr id="27" name="ZoneTexte 26">
                    <a:extLst>
                      <a:ext uri="{FF2B5EF4-FFF2-40B4-BE49-F238E27FC236}">
                        <a16:creationId xmlns:a16="http://schemas.microsoft.com/office/drawing/2014/main" id="{90CFFE8A-65B2-32BD-68B8-353084A7A719}"/>
                      </a:ext>
                    </a:extLst>
                  </p:cNvPr>
                  <p:cNvSpPr txBox="1"/>
                  <p:nvPr/>
                </p:nvSpPr>
                <p:spPr>
                  <a:xfrm>
                    <a:off x="6051624" y="3589197"/>
                    <a:ext cx="831865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1975                  </a:t>
                    </a:r>
                  </a:p>
                </p:txBody>
              </p:sp>
              <p:sp>
                <p:nvSpPr>
                  <p:cNvPr id="28" name="ZoneTexte 27">
                    <a:extLst>
                      <a:ext uri="{FF2B5EF4-FFF2-40B4-BE49-F238E27FC236}">
                        <a16:creationId xmlns:a16="http://schemas.microsoft.com/office/drawing/2014/main" id="{925D2D6B-40BB-522A-F297-1CBA9D4F414A}"/>
                      </a:ext>
                    </a:extLst>
                  </p:cNvPr>
                  <p:cNvSpPr txBox="1"/>
                  <p:nvPr/>
                </p:nvSpPr>
                <p:spPr>
                  <a:xfrm>
                    <a:off x="8302459" y="3589197"/>
                    <a:ext cx="409800" cy="20005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fr-FR" sz="700" b="1" dirty="0">
                        <a:solidFill>
                          <a:srgbClr val="644628"/>
                        </a:solidFill>
                      </a:rPr>
                      <a:t>1982</a:t>
                    </a:r>
                  </a:p>
                </p:txBody>
              </p:sp>
            </p:grpSp>
          </p:grpSp>
        </p:grpSp>
        <p:grpSp>
          <p:nvGrpSpPr>
            <p:cNvPr id="306" name="Groupe 305">
              <a:extLst>
                <a:ext uri="{FF2B5EF4-FFF2-40B4-BE49-F238E27FC236}">
                  <a16:creationId xmlns:a16="http://schemas.microsoft.com/office/drawing/2014/main" id="{15772FC8-1584-2AA0-CD1E-C8C048187CC0}"/>
                </a:ext>
              </a:extLst>
            </p:cNvPr>
            <p:cNvGrpSpPr>
              <a:grpSpLocks/>
            </p:cNvGrpSpPr>
            <p:nvPr/>
          </p:nvGrpSpPr>
          <p:grpSpPr>
            <a:xfrm>
              <a:off x="1115616" y="2104476"/>
              <a:ext cx="5547733" cy="180000"/>
              <a:chOff x="1115616" y="2104476"/>
              <a:chExt cx="5547733" cy="180000"/>
            </a:xfrm>
          </p:grpSpPr>
          <p:sp>
            <p:nvSpPr>
              <p:cNvPr id="307" name="Bulle rectangulaire à coins arrondis 148">
                <a:extLst>
                  <a:ext uri="{FF2B5EF4-FFF2-40B4-BE49-F238E27FC236}">
                    <a16:creationId xmlns:a16="http://schemas.microsoft.com/office/drawing/2014/main" id="{4B7A355B-EB12-9560-F86E-1864424347CF}"/>
                  </a:ext>
                </a:extLst>
              </p:cNvPr>
              <p:cNvSpPr/>
              <p:nvPr/>
            </p:nvSpPr>
            <p:spPr>
              <a:xfrm>
                <a:off x="1115616" y="2104476"/>
                <a:ext cx="5547733" cy="180000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solidFill>
                <a:srgbClr val="FFF7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endParaRPr lang="fr-FR" sz="10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308" name="ZoneTexte 307">
                <a:extLst>
                  <a:ext uri="{FF2B5EF4-FFF2-40B4-BE49-F238E27FC236}">
                    <a16:creationId xmlns:a16="http://schemas.microsoft.com/office/drawing/2014/main" id="{617B1CC2-86A7-520A-BBED-08B59ADBF540}"/>
                  </a:ext>
                </a:extLst>
              </p:cNvPr>
              <p:cNvSpPr txBox="1"/>
              <p:nvPr/>
            </p:nvSpPr>
            <p:spPr>
              <a:xfrm>
                <a:off x="4750664" y="2112170"/>
                <a:ext cx="913790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1">
                <a:spAutoFit/>
              </a:bodyPr>
              <a:lstStyle/>
              <a:p>
                <a:pPr algn="ctr"/>
                <a:r>
                  <a:rPr lang="fr-FR" sz="900" b="1" dirty="0">
                    <a:solidFill>
                      <a:srgbClr val="6E563D"/>
                    </a:solidFill>
                  </a:rPr>
                  <a:t>Léopard I - RFA</a:t>
                </a:r>
              </a:p>
            </p:txBody>
          </p:sp>
        </p:grpSp>
        <p:sp>
          <p:nvSpPr>
            <p:cNvPr id="309" name="Étoile à 5 branches 308">
              <a:extLst>
                <a:ext uri="{FF2B5EF4-FFF2-40B4-BE49-F238E27FC236}">
                  <a16:creationId xmlns:a16="http://schemas.microsoft.com/office/drawing/2014/main" id="{E7EBFFE7-DAC8-570E-B4F9-2F47071A1B94}"/>
                </a:ext>
              </a:extLst>
            </p:cNvPr>
            <p:cNvSpPr>
              <a:spLocks/>
            </p:cNvSpPr>
            <p:nvPr/>
          </p:nvSpPr>
          <p:spPr>
            <a:xfrm>
              <a:off x="2771800" y="4005064"/>
              <a:ext cx="216024" cy="216024"/>
            </a:xfrm>
            <a:prstGeom prst="star5">
              <a:avLst/>
            </a:prstGeom>
            <a:solidFill>
              <a:srgbClr val="FFCF37"/>
            </a:solidFill>
            <a:ln>
              <a:solidFill>
                <a:srgbClr val="BC8B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0" name="Bulle rectangulaire à coins arrondis 140">
              <a:extLst>
                <a:ext uri="{FF2B5EF4-FFF2-40B4-BE49-F238E27FC236}">
                  <a16:creationId xmlns:a16="http://schemas.microsoft.com/office/drawing/2014/main" id="{4806072B-B9FE-854E-5C8F-FCBE2D94FDE1}"/>
                </a:ext>
              </a:extLst>
            </p:cNvPr>
            <p:cNvSpPr>
              <a:spLocks/>
            </p:cNvSpPr>
            <p:nvPr/>
          </p:nvSpPr>
          <p:spPr>
            <a:xfrm>
              <a:off x="3541840" y="3738317"/>
              <a:ext cx="339626" cy="144016"/>
            </a:xfrm>
            <a:prstGeom prst="wedgeRoundRectCallout">
              <a:avLst>
                <a:gd name="adj1" fmla="val 12837"/>
                <a:gd name="adj2" fmla="val -78704"/>
                <a:gd name="adj3" fmla="val 16667"/>
              </a:avLst>
            </a:prstGeom>
            <a:solidFill>
              <a:srgbClr val="FFDFAA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5400" h="254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09/66</a:t>
              </a:r>
            </a:p>
          </p:txBody>
        </p:sp>
        <p:sp>
          <p:nvSpPr>
            <p:cNvPr id="311" name="Bulle rectangulaire à coins arrondis 140">
              <a:extLst>
                <a:ext uri="{FF2B5EF4-FFF2-40B4-BE49-F238E27FC236}">
                  <a16:creationId xmlns:a16="http://schemas.microsoft.com/office/drawing/2014/main" id="{0B108A05-8FEE-9CD7-0E85-896C32D664F2}"/>
                </a:ext>
              </a:extLst>
            </p:cNvPr>
            <p:cNvSpPr>
              <a:spLocks/>
            </p:cNvSpPr>
            <p:nvPr/>
          </p:nvSpPr>
          <p:spPr>
            <a:xfrm>
              <a:off x="3424621" y="3316040"/>
              <a:ext cx="339626" cy="144016"/>
            </a:xfrm>
            <a:prstGeom prst="wedgeRoundRectCallout">
              <a:avLst>
                <a:gd name="adj1" fmla="val 17015"/>
                <a:gd name="adj2" fmla="val 78941"/>
                <a:gd name="adj3" fmla="val 16667"/>
              </a:avLst>
            </a:prstGeom>
            <a:solidFill>
              <a:srgbClr val="FFDFAA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5400" h="254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06/66</a:t>
              </a:r>
            </a:p>
          </p:txBody>
        </p:sp>
        <p:grpSp>
          <p:nvGrpSpPr>
            <p:cNvPr id="312" name="Group 41">
              <a:extLst>
                <a:ext uri="{FF2B5EF4-FFF2-40B4-BE49-F238E27FC236}">
                  <a16:creationId xmlns:a16="http://schemas.microsoft.com/office/drawing/2014/main" id="{C70EB87D-5B02-F2BE-C7ED-13843384B5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872" y="3717032"/>
              <a:ext cx="127223" cy="219727"/>
              <a:chOff x="431" y="391"/>
              <a:chExt cx="2151" cy="3715"/>
            </a:xfrm>
          </p:grpSpPr>
          <p:pic>
            <p:nvPicPr>
              <p:cNvPr id="313" name="Picture 29" descr="Bear qee_blanc 3quarts ombré_transparent 3">
                <a:extLst>
                  <a:ext uri="{FF2B5EF4-FFF2-40B4-BE49-F238E27FC236}">
                    <a16:creationId xmlns:a16="http://schemas.microsoft.com/office/drawing/2014/main" id="{5C33EB75-E861-94C1-0513-99EB316A48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4" name="Freeform 30">
                <a:extLst>
                  <a:ext uri="{FF2B5EF4-FFF2-40B4-BE49-F238E27FC236}">
                    <a16:creationId xmlns:a16="http://schemas.microsoft.com/office/drawing/2014/main" id="{69655E0B-23A4-D3DC-1242-BA0273B5C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15" name="Freeform 31">
                <a:extLst>
                  <a:ext uri="{FF2B5EF4-FFF2-40B4-BE49-F238E27FC236}">
                    <a16:creationId xmlns:a16="http://schemas.microsoft.com/office/drawing/2014/main" id="{84770E22-573B-B775-97BE-05A9B96DD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16" name="Freeform 32">
                <a:extLst>
                  <a:ext uri="{FF2B5EF4-FFF2-40B4-BE49-F238E27FC236}">
                    <a16:creationId xmlns:a16="http://schemas.microsoft.com/office/drawing/2014/main" id="{FAE7B7E1-CDC5-C25B-1181-89B3A51E1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sp>
          <p:nvSpPr>
            <p:cNvPr id="317" name="Bulle rectangulaire à coins arrondis 140">
              <a:extLst>
                <a:ext uri="{FF2B5EF4-FFF2-40B4-BE49-F238E27FC236}">
                  <a16:creationId xmlns:a16="http://schemas.microsoft.com/office/drawing/2014/main" id="{796BA44E-4581-C1BD-BA11-2C07BA3E0CB1}"/>
                </a:ext>
              </a:extLst>
            </p:cNvPr>
            <p:cNvSpPr>
              <a:spLocks/>
            </p:cNvSpPr>
            <p:nvPr/>
          </p:nvSpPr>
          <p:spPr>
            <a:xfrm>
              <a:off x="4427984" y="3717032"/>
              <a:ext cx="339626" cy="144016"/>
            </a:xfrm>
            <a:prstGeom prst="wedgeRoundRectCallout">
              <a:avLst>
                <a:gd name="adj1" fmla="val 12837"/>
                <a:gd name="adj2" fmla="val -78704"/>
                <a:gd name="adj3" fmla="val 16667"/>
              </a:avLst>
            </a:prstGeom>
            <a:solidFill>
              <a:srgbClr val="FFDFAA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5400" h="254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01/70</a:t>
              </a:r>
            </a:p>
          </p:txBody>
        </p:sp>
        <p:sp>
          <p:nvSpPr>
            <p:cNvPr id="318" name="Signalisation droite 317">
              <a:extLst>
                <a:ext uri="{FF2B5EF4-FFF2-40B4-BE49-F238E27FC236}">
                  <a16:creationId xmlns:a16="http://schemas.microsoft.com/office/drawing/2014/main" id="{AB6C2C2C-9588-C7BB-3ACA-97D6676D62DE}"/>
                </a:ext>
              </a:extLst>
            </p:cNvPr>
            <p:cNvSpPr>
              <a:spLocks/>
            </p:cNvSpPr>
            <p:nvPr/>
          </p:nvSpPr>
          <p:spPr>
            <a:xfrm rot="5400000">
              <a:off x="3995934" y="3789040"/>
              <a:ext cx="338758" cy="93293"/>
            </a:xfrm>
            <a:prstGeom prst="homePlate">
              <a:avLst/>
            </a:prstGeom>
            <a:solidFill>
              <a:srgbClr val="FFFF99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2700" h="127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9" name="Bulle rectangulaire à coins arrondis 148">
              <a:extLst>
                <a:ext uri="{FF2B5EF4-FFF2-40B4-BE49-F238E27FC236}">
                  <a16:creationId xmlns:a16="http://schemas.microsoft.com/office/drawing/2014/main" id="{54759255-A7A2-F934-A80A-02F0EFF1883C}"/>
                </a:ext>
              </a:extLst>
            </p:cNvPr>
            <p:cNvSpPr>
              <a:spLocks/>
            </p:cNvSpPr>
            <p:nvPr/>
          </p:nvSpPr>
          <p:spPr>
            <a:xfrm>
              <a:off x="5336419" y="4005064"/>
              <a:ext cx="3459459" cy="180000"/>
            </a:xfrm>
            <a:custGeom>
              <a:avLst/>
              <a:gdLst>
                <a:gd name="connsiteX0" fmla="*/ 0 w 3387493"/>
                <a:gd name="connsiteY0" fmla="*/ 30001 h 180000"/>
                <a:gd name="connsiteX1" fmla="*/ 30001 w 3387493"/>
                <a:gd name="connsiteY1" fmla="*/ 0 h 180000"/>
                <a:gd name="connsiteX2" fmla="*/ 1976038 w 3387493"/>
                <a:gd name="connsiteY2" fmla="*/ 0 h 180000"/>
                <a:gd name="connsiteX3" fmla="*/ 2252039 w 3387493"/>
                <a:gd name="connsiteY3" fmla="*/ 0 h 180000"/>
                <a:gd name="connsiteX4" fmla="*/ 2822911 w 3387493"/>
                <a:gd name="connsiteY4" fmla="*/ 0 h 180000"/>
                <a:gd name="connsiteX5" fmla="*/ 3357492 w 3387493"/>
                <a:gd name="connsiteY5" fmla="*/ 0 h 180000"/>
                <a:gd name="connsiteX6" fmla="*/ 3387493 w 3387493"/>
                <a:gd name="connsiteY6" fmla="*/ 30001 h 180000"/>
                <a:gd name="connsiteX7" fmla="*/ 3387493 w 3387493"/>
                <a:gd name="connsiteY7" fmla="*/ 30000 h 180000"/>
                <a:gd name="connsiteX8" fmla="*/ 3387493 w 3387493"/>
                <a:gd name="connsiteY8" fmla="*/ 30000 h 180000"/>
                <a:gd name="connsiteX9" fmla="*/ 3387493 w 3387493"/>
                <a:gd name="connsiteY9" fmla="*/ 75000 h 180000"/>
                <a:gd name="connsiteX10" fmla="*/ 3387493 w 3387493"/>
                <a:gd name="connsiteY10" fmla="*/ 149999 h 180000"/>
                <a:gd name="connsiteX11" fmla="*/ 3357492 w 3387493"/>
                <a:gd name="connsiteY11" fmla="*/ 180000 h 180000"/>
                <a:gd name="connsiteX12" fmla="*/ 2822911 w 3387493"/>
                <a:gd name="connsiteY12" fmla="*/ 180000 h 180000"/>
                <a:gd name="connsiteX13" fmla="*/ 1976038 w 3387493"/>
                <a:gd name="connsiteY13" fmla="*/ 180000 h 180000"/>
                <a:gd name="connsiteX14" fmla="*/ 1976038 w 3387493"/>
                <a:gd name="connsiteY14" fmla="*/ 180000 h 180000"/>
                <a:gd name="connsiteX15" fmla="*/ 30001 w 3387493"/>
                <a:gd name="connsiteY15" fmla="*/ 180000 h 180000"/>
                <a:gd name="connsiteX16" fmla="*/ 0 w 3387493"/>
                <a:gd name="connsiteY16" fmla="*/ 149999 h 180000"/>
                <a:gd name="connsiteX17" fmla="*/ 0 w 3387493"/>
                <a:gd name="connsiteY17" fmla="*/ 75000 h 180000"/>
                <a:gd name="connsiteX18" fmla="*/ 0 w 3387493"/>
                <a:gd name="connsiteY18" fmla="*/ 30000 h 180000"/>
                <a:gd name="connsiteX19" fmla="*/ 0 w 3387493"/>
                <a:gd name="connsiteY19" fmla="*/ 30000 h 180000"/>
                <a:gd name="connsiteX20" fmla="*/ 0 w 3387493"/>
                <a:gd name="connsiteY20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387493 w 3531426"/>
                <a:gd name="connsiteY8" fmla="*/ 30000 h 180000"/>
                <a:gd name="connsiteX9" fmla="*/ 3531426 w 3531426"/>
                <a:gd name="connsiteY9" fmla="*/ 83466 h 180000"/>
                <a:gd name="connsiteX10" fmla="*/ 3387493 w 3531426"/>
                <a:gd name="connsiteY10" fmla="*/ 149999 h 180000"/>
                <a:gd name="connsiteX11" fmla="*/ 3357492 w 3531426"/>
                <a:gd name="connsiteY11" fmla="*/ 180000 h 180000"/>
                <a:gd name="connsiteX12" fmla="*/ 2822911 w 3531426"/>
                <a:gd name="connsiteY12" fmla="*/ 180000 h 180000"/>
                <a:gd name="connsiteX13" fmla="*/ 1976038 w 3531426"/>
                <a:gd name="connsiteY13" fmla="*/ 180000 h 180000"/>
                <a:gd name="connsiteX14" fmla="*/ 1976038 w 3531426"/>
                <a:gd name="connsiteY14" fmla="*/ 180000 h 180000"/>
                <a:gd name="connsiteX15" fmla="*/ 30001 w 3531426"/>
                <a:gd name="connsiteY15" fmla="*/ 180000 h 180000"/>
                <a:gd name="connsiteX16" fmla="*/ 0 w 3531426"/>
                <a:gd name="connsiteY16" fmla="*/ 149999 h 180000"/>
                <a:gd name="connsiteX17" fmla="*/ 0 w 3531426"/>
                <a:gd name="connsiteY17" fmla="*/ 75000 h 180000"/>
                <a:gd name="connsiteX18" fmla="*/ 0 w 3531426"/>
                <a:gd name="connsiteY18" fmla="*/ 30000 h 180000"/>
                <a:gd name="connsiteX19" fmla="*/ 0 w 3531426"/>
                <a:gd name="connsiteY19" fmla="*/ 30000 h 180000"/>
                <a:gd name="connsiteX20" fmla="*/ 0 w 3531426"/>
                <a:gd name="connsiteY20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531426 w 3531426"/>
                <a:gd name="connsiteY8" fmla="*/ 83466 h 180000"/>
                <a:gd name="connsiteX9" fmla="*/ 3387493 w 3531426"/>
                <a:gd name="connsiteY9" fmla="*/ 149999 h 180000"/>
                <a:gd name="connsiteX10" fmla="*/ 3357492 w 3531426"/>
                <a:gd name="connsiteY10" fmla="*/ 180000 h 180000"/>
                <a:gd name="connsiteX11" fmla="*/ 2822911 w 3531426"/>
                <a:gd name="connsiteY11" fmla="*/ 180000 h 180000"/>
                <a:gd name="connsiteX12" fmla="*/ 1976038 w 3531426"/>
                <a:gd name="connsiteY12" fmla="*/ 180000 h 180000"/>
                <a:gd name="connsiteX13" fmla="*/ 1976038 w 3531426"/>
                <a:gd name="connsiteY13" fmla="*/ 180000 h 180000"/>
                <a:gd name="connsiteX14" fmla="*/ 30001 w 3531426"/>
                <a:gd name="connsiteY14" fmla="*/ 180000 h 180000"/>
                <a:gd name="connsiteX15" fmla="*/ 0 w 3531426"/>
                <a:gd name="connsiteY15" fmla="*/ 149999 h 180000"/>
                <a:gd name="connsiteX16" fmla="*/ 0 w 3531426"/>
                <a:gd name="connsiteY16" fmla="*/ 75000 h 180000"/>
                <a:gd name="connsiteX17" fmla="*/ 0 w 3531426"/>
                <a:gd name="connsiteY17" fmla="*/ 30000 h 180000"/>
                <a:gd name="connsiteX18" fmla="*/ 0 w 3531426"/>
                <a:gd name="connsiteY18" fmla="*/ 30000 h 180000"/>
                <a:gd name="connsiteX19" fmla="*/ 0 w 3531426"/>
                <a:gd name="connsiteY19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531426 w 3531426"/>
                <a:gd name="connsiteY8" fmla="*/ 83466 h 180000"/>
                <a:gd name="connsiteX9" fmla="*/ 3357492 w 3531426"/>
                <a:gd name="connsiteY9" fmla="*/ 180000 h 180000"/>
                <a:gd name="connsiteX10" fmla="*/ 2822911 w 3531426"/>
                <a:gd name="connsiteY10" fmla="*/ 180000 h 180000"/>
                <a:gd name="connsiteX11" fmla="*/ 1976038 w 3531426"/>
                <a:gd name="connsiteY11" fmla="*/ 180000 h 180000"/>
                <a:gd name="connsiteX12" fmla="*/ 1976038 w 3531426"/>
                <a:gd name="connsiteY12" fmla="*/ 180000 h 180000"/>
                <a:gd name="connsiteX13" fmla="*/ 30001 w 3531426"/>
                <a:gd name="connsiteY13" fmla="*/ 180000 h 180000"/>
                <a:gd name="connsiteX14" fmla="*/ 0 w 3531426"/>
                <a:gd name="connsiteY14" fmla="*/ 149999 h 180000"/>
                <a:gd name="connsiteX15" fmla="*/ 0 w 3531426"/>
                <a:gd name="connsiteY15" fmla="*/ 75000 h 180000"/>
                <a:gd name="connsiteX16" fmla="*/ 0 w 3531426"/>
                <a:gd name="connsiteY16" fmla="*/ 30000 h 180000"/>
                <a:gd name="connsiteX17" fmla="*/ 0 w 3531426"/>
                <a:gd name="connsiteY17" fmla="*/ 30000 h 180000"/>
                <a:gd name="connsiteX18" fmla="*/ 0 w 3531426"/>
                <a:gd name="connsiteY18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531426 w 3531426"/>
                <a:gd name="connsiteY7" fmla="*/ 83466 h 180000"/>
                <a:gd name="connsiteX8" fmla="*/ 3357492 w 3531426"/>
                <a:gd name="connsiteY8" fmla="*/ 180000 h 180000"/>
                <a:gd name="connsiteX9" fmla="*/ 2822911 w 3531426"/>
                <a:gd name="connsiteY9" fmla="*/ 180000 h 180000"/>
                <a:gd name="connsiteX10" fmla="*/ 1976038 w 3531426"/>
                <a:gd name="connsiteY10" fmla="*/ 180000 h 180000"/>
                <a:gd name="connsiteX11" fmla="*/ 1976038 w 3531426"/>
                <a:gd name="connsiteY11" fmla="*/ 180000 h 180000"/>
                <a:gd name="connsiteX12" fmla="*/ 30001 w 3531426"/>
                <a:gd name="connsiteY12" fmla="*/ 180000 h 180000"/>
                <a:gd name="connsiteX13" fmla="*/ 0 w 3531426"/>
                <a:gd name="connsiteY13" fmla="*/ 149999 h 180000"/>
                <a:gd name="connsiteX14" fmla="*/ 0 w 3531426"/>
                <a:gd name="connsiteY14" fmla="*/ 75000 h 180000"/>
                <a:gd name="connsiteX15" fmla="*/ 0 w 3531426"/>
                <a:gd name="connsiteY15" fmla="*/ 30000 h 180000"/>
                <a:gd name="connsiteX16" fmla="*/ 0 w 3531426"/>
                <a:gd name="connsiteY16" fmla="*/ 30000 h 180000"/>
                <a:gd name="connsiteX17" fmla="*/ 0 w 3531426"/>
                <a:gd name="connsiteY17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531426 w 3531426"/>
                <a:gd name="connsiteY6" fmla="*/ 83466 h 180000"/>
                <a:gd name="connsiteX7" fmla="*/ 3357492 w 3531426"/>
                <a:gd name="connsiteY7" fmla="*/ 180000 h 180000"/>
                <a:gd name="connsiteX8" fmla="*/ 2822911 w 3531426"/>
                <a:gd name="connsiteY8" fmla="*/ 180000 h 180000"/>
                <a:gd name="connsiteX9" fmla="*/ 1976038 w 3531426"/>
                <a:gd name="connsiteY9" fmla="*/ 180000 h 180000"/>
                <a:gd name="connsiteX10" fmla="*/ 1976038 w 3531426"/>
                <a:gd name="connsiteY10" fmla="*/ 180000 h 180000"/>
                <a:gd name="connsiteX11" fmla="*/ 30001 w 3531426"/>
                <a:gd name="connsiteY11" fmla="*/ 180000 h 180000"/>
                <a:gd name="connsiteX12" fmla="*/ 0 w 3531426"/>
                <a:gd name="connsiteY12" fmla="*/ 149999 h 180000"/>
                <a:gd name="connsiteX13" fmla="*/ 0 w 3531426"/>
                <a:gd name="connsiteY13" fmla="*/ 75000 h 180000"/>
                <a:gd name="connsiteX14" fmla="*/ 0 w 3531426"/>
                <a:gd name="connsiteY14" fmla="*/ 30000 h 180000"/>
                <a:gd name="connsiteX15" fmla="*/ 0 w 3531426"/>
                <a:gd name="connsiteY15" fmla="*/ 30000 h 180000"/>
                <a:gd name="connsiteX16" fmla="*/ 0 w 3531426"/>
                <a:gd name="connsiteY16" fmla="*/ 30001 h 180000"/>
                <a:gd name="connsiteX0" fmla="*/ 0 w 3460200"/>
                <a:gd name="connsiteY0" fmla="*/ 30001 h 180000"/>
                <a:gd name="connsiteX1" fmla="*/ 30001 w 3460200"/>
                <a:gd name="connsiteY1" fmla="*/ 0 h 180000"/>
                <a:gd name="connsiteX2" fmla="*/ 1976038 w 3460200"/>
                <a:gd name="connsiteY2" fmla="*/ 0 h 180000"/>
                <a:gd name="connsiteX3" fmla="*/ 2252039 w 3460200"/>
                <a:gd name="connsiteY3" fmla="*/ 0 h 180000"/>
                <a:gd name="connsiteX4" fmla="*/ 2822911 w 3460200"/>
                <a:gd name="connsiteY4" fmla="*/ 0 h 180000"/>
                <a:gd name="connsiteX5" fmla="*/ 3357492 w 3460200"/>
                <a:gd name="connsiteY5" fmla="*/ 0 h 180000"/>
                <a:gd name="connsiteX6" fmla="*/ 3459459 w 3460200"/>
                <a:gd name="connsiteY6" fmla="*/ 87700 h 180000"/>
                <a:gd name="connsiteX7" fmla="*/ 3357492 w 3460200"/>
                <a:gd name="connsiteY7" fmla="*/ 180000 h 180000"/>
                <a:gd name="connsiteX8" fmla="*/ 2822911 w 3460200"/>
                <a:gd name="connsiteY8" fmla="*/ 180000 h 180000"/>
                <a:gd name="connsiteX9" fmla="*/ 1976038 w 3460200"/>
                <a:gd name="connsiteY9" fmla="*/ 180000 h 180000"/>
                <a:gd name="connsiteX10" fmla="*/ 1976038 w 3460200"/>
                <a:gd name="connsiteY10" fmla="*/ 180000 h 180000"/>
                <a:gd name="connsiteX11" fmla="*/ 30001 w 3460200"/>
                <a:gd name="connsiteY11" fmla="*/ 180000 h 180000"/>
                <a:gd name="connsiteX12" fmla="*/ 0 w 3460200"/>
                <a:gd name="connsiteY12" fmla="*/ 149999 h 180000"/>
                <a:gd name="connsiteX13" fmla="*/ 0 w 3460200"/>
                <a:gd name="connsiteY13" fmla="*/ 75000 h 180000"/>
                <a:gd name="connsiteX14" fmla="*/ 0 w 3460200"/>
                <a:gd name="connsiteY14" fmla="*/ 30000 h 180000"/>
                <a:gd name="connsiteX15" fmla="*/ 0 w 3460200"/>
                <a:gd name="connsiteY15" fmla="*/ 30000 h 180000"/>
                <a:gd name="connsiteX16" fmla="*/ 0 w 3460200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59459" h="180000">
                  <a:moveTo>
                    <a:pt x="0" y="30001"/>
                  </a:moveTo>
                  <a:cubicBezTo>
                    <a:pt x="0" y="13432"/>
                    <a:pt x="13432" y="0"/>
                    <a:pt x="30001" y="0"/>
                  </a:cubicBezTo>
                  <a:lnTo>
                    <a:pt x="1976038" y="0"/>
                  </a:lnTo>
                  <a:lnTo>
                    <a:pt x="2252039" y="0"/>
                  </a:lnTo>
                  <a:lnTo>
                    <a:pt x="2822911" y="0"/>
                  </a:lnTo>
                  <a:lnTo>
                    <a:pt x="3357492" y="0"/>
                  </a:lnTo>
                  <a:lnTo>
                    <a:pt x="3459459" y="87700"/>
                  </a:lnTo>
                  <a:cubicBezTo>
                    <a:pt x="3390959" y="133867"/>
                    <a:pt x="3429012" y="117344"/>
                    <a:pt x="3357492" y="180000"/>
                  </a:cubicBezTo>
                  <a:lnTo>
                    <a:pt x="2822911" y="180000"/>
                  </a:lnTo>
                  <a:lnTo>
                    <a:pt x="1976038" y="180000"/>
                  </a:lnTo>
                  <a:lnTo>
                    <a:pt x="1976038" y="180000"/>
                  </a:lnTo>
                  <a:lnTo>
                    <a:pt x="30001" y="180000"/>
                  </a:lnTo>
                  <a:cubicBezTo>
                    <a:pt x="13432" y="180000"/>
                    <a:pt x="0" y="166568"/>
                    <a:pt x="0" y="149999"/>
                  </a:cubicBezTo>
                  <a:lnTo>
                    <a:pt x="0" y="75000"/>
                  </a:lnTo>
                  <a:lnTo>
                    <a:pt x="0" y="30000"/>
                  </a:lnTo>
                  <a:lnTo>
                    <a:pt x="0" y="30000"/>
                  </a:lnTo>
                  <a:lnTo>
                    <a:pt x="0" y="30001"/>
                  </a:lnTo>
                  <a:close/>
                </a:path>
              </a:pathLst>
            </a:custGeom>
            <a:solidFill>
              <a:srgbClr val="FFF79E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endParaRPr lang="fr-FR" sz="1000" b="1" dirty="0">
                <a:solidFill>
                  <a:srgbClr val="6E563D"/>
                </a:solidFill>
              </a:endParaRPr>
            </a:p>
          </p:txBody>
        </p:sp>
        <p:sp>
          <p:nvSpPr>
            <p:cNvPr id="320" name="Bulle rectangulaire à coins arrondis 140">
              <a:extLst>
                <a:ext uri="{FF2B5EF4-FFF2-40B4-BE49-F238E27FC236}">
                  <a16:creationId xmlns:a16="http://schemas.microsoft.com/office/drawing/2014/main" id="{4D98DA32-C0A4-98F0-BCD6-9D230C6A83AA}"/>
                </a:ext>
              </a:extLst>
            </p:cNvPr>
            <p:cNvSpPr>
              <a:spLocks/>
            </p:cNvSpPr>
            <p:nvPr/>
          </p:nvSpPr>
          <p:spPr>
            <a:xfrm>
              <a:off x="7242081" y="4407355"/>
              <a:ext cx="339626" cy="144016"/>
            </a:xfrm>
            <a:prstGeom prst="wedgeRoundRectCallout">
              <a:avLst>
                <a:gd name="adj1" fmla="val 21562"/>
                <a:gd name="adj2" fmla="val -81644"/>
                <a:gd name="adj3" fmla="val 16667"/>
              </a:avLst>
            </a:prstGeom>
            <a:solidFill>
              <a:srgbClr val="FFDFAA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5400" h="254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10/79</a:t>
              </a:r>
            </a:p>
          </p:txBody>
        </p:sp>
        <p:sp>
          <p:nvSpPr>
            <p:cNvPr id="321" name="ZoneTexte 320">
              <a:extLst>
                <a:ext uri="{FF2B5EF4-FFF2-40B4-BE49-F238E27FC236}">
                  <a16:creationId xmlns:a16="http://schemas.microsoft.com/office/drawing/2014/main" id="{9EC49B34-A761-177D-DF2F-0DC6C3F19640}"/>
                </a:ext>
              </a:extLst>
            </p:cNvPr>
            <p:cNvSpPr txBox="1">
              <a:spLocks/>
            </p:cNvSpPr>
            <p:nvPr/>
          </p:nvSpPr>
          <p:spPr>
            <a:xfrm>
              <a:off x="7780548" y="4021269"/>
              <a:ext cx="639688" cy="138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algn="ctr"/>
              <a:r>
                <a:rPr lang="fr-FR" sz="900" b="1" dirty="0">
                  <a:solidFill>
                    <a:srgbClr val="6E563D"/>
                  </a:solidFill>
                </a:rPr>
                <a:t>Léopard 2</a:t>
              </a:r>
            </a:p>
          </p:txBody>
        </p:sp>
        <p:sp>
          <p:nvSpPr>
            <p:cNvPr id="322" name="ZoneTexte 321">
              <a:extLst>
                <a:ext uri="{FF2B5EF4-FFF2-40B4-BE49-F238E27FC236}">
                  <a16:creationId xmlns:a16="http://schemas.microsoft.com/office/drawing/2014/main" id="{1DAD3C89-85A2-7FE9-E3B7-801556F54A85}"/>
                </a:ext>
              </a:extLst>
            </p:cNvPr>
            <p:cNvSpPr txBox="1">
              <a:spLocks/>
            </p:cNvSpPr>
            <p:nvPr/>
          </p:nvSpPr>
          <p:spPr>
            <a:xfrm>
              <a:off x="5508104" y="4022770"/>
              <a:ext cx="1484499" cy="138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algn="ctr"/>
              <a:r>
                <a:rPr lang="fr-FR" sz="900" b="1" dirty="0">
                  <a:solidFill>
                    <a:srgbClr val="6E563D"/>
                  </a:solidFill>
                </a:rPr>
                <a:t>Léopard 2K (16C+17T)</a:t>
              </a:r>
            </a:p>
          </p:txBody>
        </p:sp>
        <p:grpSp>
          <p:nvGrpSpPr>
            <p:cNvPr id="323" name="Grouper 431">
              <a:extLst>
                <a:ext uri="{FF2B5EF4-FFF2-40B4-BE49-F238E27FC236}">
                  <a16:creationId xmlns:a16="http://schemas.microsoft.com/office/drawing/2014/main" id="{E87C105B-6F41-F328-5685-B293CE8BC912}"/>
                </a:ext>
              </a:extLst>
            </p:cNvPr>
            <p:cNvGrpSpPr>
              <a:grpSpLocks/>
            </p:cNvGrpSpPr>
            <p:nvPr/>
          </p:nvGrpSpPr>
          <p:grpSpPr>
            <a:xfrm>
              <a:off x="7496659" y="4208347"/>
              <a:ext cx="1080120" cy="144016"/>
              <a:chOff x="3491570" y="4581128"/>
              <a:chExt cx="216028" cy="144016"/>
            </a:xfrm>
          </p:grpSpPr>
          <p:sp>
            <p:nvSpPr>
              <p:cNvPr id="324" name="Bulle rectangulaire à coins arrondis 148">
                <a:extLst>
                  <a:ext uri="{FF2B5EF4-FFF2-40B4-BE49-F238E27FC236}">
                    <a16:creationId xmlns:a16="http://schemas.microsoft.com/office/drawing/2014/main" id="{7FF58997-93ED-B3AC-750C-DE048698C5C1}"/>
                  </a:ext>
                </a:extLst>
              </p:cNvPr>
              <p:cNvSpPr/>
              <p:nvPr/>
            </p:nvSpPr>
            <p:spPr>
              <a:xfrm>
                <a:off x="3491570" y="4581128"/>
                <a:ext cx="216024" cy="144016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solidFill>
                <a:srgbClr val="FFF7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anchor="t" anchorCtr="1">
                <a:norm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endParaRPr lang="fr-FR" sz="5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325" name="ZoneTexte 324">
                <a:extLst>
                  <a:ext uri="{FF2B5EF4-FFF2-40B4-BE49-F238E27FC236}">
                    <a16:creationId xmlns:a16="http://schemas.microsoft.com/office/drawing/2014/main" id="{8A1963A8-CEEE-5F03-1B06-B2FDF8A4CF57}"/>
                  </a:ext>
                </a:extLst>
              </p:cNvPr>
              <p:cNvSpPr txBox="1"/>
              <p:nvPr/>
            </p:nvSpPr>
            <p:spPr>
              <a:xfrm>
                <a:off x="3491574" y="4614664"/>
                <a:ext cx="216024" cy="769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1">
                <a:spAutoFit/>
              </a:bodyPr>
              <a:lstStyle/>
              <a:p>
                <a:pPr algn="ctr"/>
                <a:r>
                  <a:rPr lang="fr-FR" sz="500" dirty="0">
                    <a:solidFill>
                      <a:srgbClr val="6E563D"/>
                    </a:solidFill>
                  </a:rPr>
                  <a:t>380</a:t>
                </a:r>
              </a:p>
            </p:txBody>
          </p:sp>
        </p:grpSp>
        <p:grpSp>
          <p:nvGrpSpPr>
            <p:cNvPr id="326" name="Grouper 432">
              <a:extLst>
                <a:ext uri="{FF2B5EF4-FFF2-40B4-BE49-F238E27FC236}">
                  <a16:creationId xmlns:a16="http://schemas.microsoft.com/office/drawing/2014/main" id="{0E2E4010-4B64-4653-972B-AC4F72584DB0}"/>
                </a:ext>
              </a:extLst>
            </p:cNvPr>
            <p:cNvGrpSpPr>
              <a:grpSpLocks/>
            </p:cNvGrpSpPr>
            <p:nvPr/>
          </p:nvGrpSpPr>
          <p:grpSpPr>
            <a:xfrm>
              <a:off x="8576779" y="4208347"/>
              <a:ext cx="301063" cy="144016"/>
              <a:chOff x="3491570" y="4581128"/>
              <a:chExt cx="216024" cy="144016"/>
            </a:xfrm>
          </p:grpSpPr>
          <p:sp>
            <p:nvSpPr>
              <p:cNvPr id="327" name="Bulle rectangulaire à coins arrondis 148">
                <a:extLst>
                  <a:ext uri="{FF2B5EF4-FFF2-40B4-BE49-F238E27FC236}">
                    <a16:creationId xmlns:a16="http://schemas.microsoft.com/office/drawing/2014/main" id="{F676E23D-6FC4-068B-11AE-DF661668EB7A}"/>
                  </a:ext>
                </a:extLst>
              </p:cNvPr>
              <p:cNvSpPr/>
              <p:nvPr/>
            </p:nvSpPr>
            <p:spPr>
              <a:xfrm>
                <a:off x="3491570" y="4581128"/>
                <a:ext cx="216024" cy="144016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solidFill>
                <a:srgbClr val="FFF7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anchor="t" anchorCtr="1">
                <a:norm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endParaRPr lang="fr-FR" sz="5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328" name="ZoneTexte 327">
                <a:extLst>
                  <a:ext uri="{FF2B5EF4-FFF2-40B4-BE49-F238E27FC236}">
                    <a16:creationId xmlns:a16="http://schemas.microsoft.com/office/drawing/2014/main" id="{2922218F-7FBC-153B-6614-92C9BD1A56A8}"/>
                  </a:ext>
                </a:extLst>
              </p:cNvPr>
              <p:cNvSpPr txBox="1"/>
              <p:nvPr/>
            </p:nvSpPr>
            <p:spPr>
              <a:xfrm>
                <a:off x="3491570" y="4614664"/>
                <a:ext cx="216024" cy="769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1">
                <a:spAutoFit/>
              </a:bodyPr>
              <a:lstStyle/>
              <a:p>
                <a:pPr algn="ctr"/>
                <a:r>
                  <a:rPr lang="fr-FR" sz="500" dirty="0">
                    <a:solidFill>
                      <a:srgbClr val="6E563D"/>
                    </a:solidFill>
                  </a:rPr>
                  <a:t>450</a:t>
                </a:r>
              </a:p>
            </p:txBody>
          </p:sp>
        </p:grpSp>
        <p:grpSp>
          <p:nvGrpSpPr>
            <p:cNvPr id="329" name="Grouper 24">
              <a:extLst>
                <a:ext uri="{FF2B5EF4-FFF2-40B4-BE49-F238E27FC236}">
                  <a16:creationId xmlns:a16="http://schemas.microsoft.com/office/drawing/2014/main" id="{225D56EF-B218-96F4-5297-F8532D2664AA}"/>
                </a:ext>
              </a:extLst>
            </p:cNvPr>
            <p:cNvGrpSpPr>
              <a:grpSpLocks/>
            </p:cNvGrpSpPr>
            <p:nvPr/>
          </p:nvGrpSpPr>
          <p:grpSpPr>
            <a:xfrm>
              <a:off x="8835012" y="4208347"/>
              <a:ext cx="301063" cy="144016"/>
              <a:chOff x="8790673" y="4712403"/>
              <a:chExt cx="301063" cy="144016"/>
            </a:xfrm>
          </p:grpSpPr>
          <p:sp>
            <p:nvSpPr>
              <p:cNvPr id="330" name="Signalisation droite 329">
                <a:extLst>
                  <a:ext uri="{FF2B5EF4-FFF2-40B4-BE49-F238E27FC236}">
                    <a16:creationId xmlns:a16="http://schemas.microsoft.com/office/drawing/2014/main" id="{0E1B9C21-0EF0-8EAF-F252-AF17E57FF5FB}"/>
                  </a:ext>
                </a:extLst>
              </p:cNvPr>
              <p:cNvSpPr/>
              <p:nvPr/>
            </p:nvSpPr>
            <p:spPr>
              <a:xfrm>
                <a:off x="8820472" y="4712403"/>
                <a:ext cx="258328" cy="144016"/>
              </a:xfrm>
              <a:prstGeom prst="homePlate">
                <a:avLst/>
              </a:prstGeom>
              <a:solidFill>
                <a:srgbClr val="FFDFA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25400" h="254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31" name="ZoneTexte 330">
                <a:extLst>
                  <a:ext uri="{FF2B5EF4-FFF2-40B4-BE49-F238E27FC236}">
                    <a16:creationId xmlns:a16="http://schemas.microsoft.com/office/drawing/2014/main" id="{A8BFD539-D973-C440-35FE-22DD64068CA6}"/>
                  </a:ext>
                </a:extLst>
              </p:cNvPr>
              <p:cNvSpPr txBox="1"/>
              <p:nvPr/>
            </p:nvSpPr>
            <p:spPr>
              <a:xfrm>
                <a:off x="8790673" y="4758639"/>
                <a:ext cx="301063" cy="769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1">
                <a:spAutoFit/>
              </a:bodyPr>
              <a:lstStyle/>
              <a:p>
                <a:pPr algn="ctr"/>
                <a:r>
                  <a:rPr lang="fr-FR" sz="500" dirty="0">
                    <a:solidFill>
                      <a:srgbClr val="6E563D"/>
                    </a:solidFill>
                  </a:rPr>
                  <a:t>2120</a:t>
                </a:r>
              </a:p>
            </p:txBody>
          </p:sp>
        </p:grpSp>
        <p:sp>
          <p:nvSpPr>
            <p:cNvPr id="332" name="Bulle rectangulaire à coins arrondis 148">
              <a:extLst>
                <a:ext uri="{FF2B5EF4-FFF2-40B4-BE49-F238E27FC236}">
                  <a16:creationId xmlns:a16="http://schemas.microsoft.com/office/drawing/2014/main" id="{860A4C78-D356-03C8-21B6-92BCBF512C6F}"/>
                </a:ext>
              </a:extLst>
            </p:cNvPr>
            <p:cNvSpPr>
              <a:spLocks/>
            </p:cNvSpPr>
            <p:nvPr/>
          </p:nvSpPr>
          <p:spPr>
            <a:xfrm>
              <a:off x="4184290" y="4005064"/>
              <a:ext cx="1129787" cy="18000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FFF79E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endParaRPr lang="fr-FR" sz="1000" b="1" dirty="0">
                <a:solidFill>
                  <a:srgbClr val="6E563D"/>
                </a:solidFill>
              </a:endParaRPr>
            </a:p>
          </p:txBody>
        </p:sp>
        <p:sp>
          <p:nvSpPr>
            <p:cNvPr id="333" name="ZoneTexte 332">
              <a:extLst>
                <a:ext uri="{FF2B5EF4-FFF2-40B4-BE49-F238E27FC236}">
                  <a16:creationId xmlns:a16="http://schemas.microsoft.com/office/drawing/2014/main" id="{15403BC3-703D-23D1-4CF6-ADEF4F94314D}"/>
                </a:ext>
              </a:extLst>
            </p:cNvPr>
            <p:cNvSpPr txBox="1">
              <a:spLocks/>
            </p:cNvSpPr>
            <p:nvPr/>
          </p:nvSpPr>
          <p:spPr>
            <a:xfrm>
              <a:off x="4304901" y="4024328"/>
              <a:ext cx="987179" cy="138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algn="ctr"/>
              <a:r>
                <a:rPr lang="fr-FR" sz="900" b="1" dirty="0" err="1">
                  <a:solidFill>
                    <a:srgbClr val="6E563D"/>
                  </a:solidFill>
                </a:rPr>
                <a:t>Keiler</a:t>
              </a:r>
              <a:r>
                <a:rPr lang="fr-FR" sz="900" b="1" dirty="0">
                  <a:solidFill>
                    <a:srgbClr val="6E563D"/>
                  </a:solidFill>
                </a:rPr>
                <a:t> (ET1 + ET2)</a:t>
              </a:r>
            </a:p>
          </p:txBody>
        </p:sp>
        <p:sp>
          <p:nvSpPr>
            <p:cNvPr id="334" name="Bulle rectangulaire à coins arrondis 148">
              <a:extLst>
                <a:ext uri="{FF2B5EF4-FFF2-40B4-BE49-F238E27FC236}">
                  <a16:creationId xmlns:a16="http://schemas.microsoft.com/office/drawing/2014/main" id="{19B5DA2F-F62C-47BD-3B9B-1E0A650CEA41}"/>
                </a:ext>
              </a:extLst>
            </p:cNvPr>
            <p:cNvSpPr>
              <a:spLocks/>
            </p:cNvSpPr>
            <p:nvPr/>
          </p:nvSpPr>
          <p:spPr>
            <a:xfrm>
              <a:off x="2960155" y="4005064"/>
              <a:ext cx="1182712" cy="18000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FFFF99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endParaRPr lang="fr-FR" sz="800" b="1" dirty="0">
                <a:solidFill>
                  <a:srgbClr val="6E563D"/>
                </a:solidFill>
              </a:endParaRPr>
            </a:p>
          </p:txBody>
        </p:sp>
        <p:grpSp>
          <p:nvGrpSpPr>
            <p:cNvPr id="335" name="Group 41">
              <a:extLst>
                <a:ext uri="{FF2B5EF4-FFF2-40B4-BE49-F238E27FC236}">
                  <a16:creationId xmlns:a16="http://schemas.microsoft.com/office/drawing/2014/main" id="{8EEE9787-C2FC-64DE-413C-0A16F1769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23928" y="3861048"/>
              <a:ext cx="208442" cy="360000"/>
              <a:chOff x="431" y="391"/>
              <a:chExt cx="2151" cy="3715"/>
            </a:xfrm>
          </p:grpSpPr>
          <p:pic>
            <p:nvPicPr>
              <p:cNvPr id="336" name="Picture 29" descr="Bear qee_blanc 3quarts ombré_transparent 3">
                <a:extLst>
                  <a:ext uri="{FF2B5EF4-FFF2-40B4-BE49-F238E27FC236}">
                    <a16:creationId xmlns:a16="http://schemas.microsoft.com/office/drawing/2014/main" id="{39BDA62F-6CA8-E01A-6642-05BD9D58C3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37" name="Freeform 30">
                <a:extLst>
                  <a:ext uri="{FF2B5EF4-FFF2-40B4-BE49-F238E27FC236}">
                    <a16:creationId xmlns:a16="http://schemas.microsoft.com/office/drawing/2014/main" id="{A6F391EA-C0A9-AE58-AD3D-9B57C62A4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38" name="Freeform 31">
                <a:extLst>
                  <a:ext uri="{FF2B5EF4-FFF2-40B4-BE49-F238E27FC236}">
                    <a16:creationId xmlns:a16="http://schemas.microsoft.com/office/drawing/2014/main" id="{391EFE12-09C4-4482-C082-F8194A04D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39" name="Freeform 32">
                <a:extLst>
                  <a:ext uri="{FF2B5EF4-FFF2-40B4-BE49-F238E27FC236}">
                    <a16:creationId xmlns:a16="http://schemas.microsoft.com/office/drawing/2014/main" id="{18BF779E-88CF-2FA5-7D50-91191918B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sp>
          <p:nvSpPr>
            <p:cNvPr id="340" name="ZoneTexte 339">
              <a:extLst>
                <a:ext uri="{FF2B5EF4-FFF2-40B4-BE49-F238E27FC236}">
                  <a16:creationId xmlns:a16="http://schemas.microsoft.com/office/drawing/2014/main" id="{36189CCB-4798-994A-66B6-26458EBE4964}"/>
                </a:ext>
              </a:extLst>
            </p:cNvPr>
            <p:cNvSpPr txBox="1">
              <a:spLocks/>
            </p:cNvSpPr>
            <p:nvPr/>
          </p:nvSpPr>
          <p:spPr>
            <a:xfrm>
              <a:off x="2922795" y="4019022"/>
              <a:ext cx="1224136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algn="ctr"/>
              <a:r>
                <a:rPr lang="fr-FR" sz="800" b="1" dirty="0">
                  <a:solidFill>
                    <a:srgbClr val="6E563D"/>
                  </a:solidFill>
                </a:rPr>
                <a:t>Léopard « doré » (</a:t>
              </a:r>
            </a:p>
          </p:txBody>
        </p:sp>
        <p:sp>
          <p:nvSpPr>
            <p:cNvPr id="341" name="Bulle rectangulaire à coins arrondis 140">
              <a:extLst>
                <a:ext uri="{FF2B5EF4-FFF2-40B4-BE49-F238E27FC236}">
                  <a16:creationId xmlns:a16="http://schemas.microsoft.com/office/drawing/2014/main" id="{EC6E4524-EA6A-9F7B-61D2-8BE59F70BF05}"/>
                </a:ext>
              </a:extLst>
            </p:cNvPr>
            <p:cNvSpPr>
              <a:spLocks/>
            </p:cNvSpPr>
            <p:nvPr/>
          </p:nvSpPr>
          <p:spPr>
            <a:xfrm>
              <a:off x="5796136" y="4437112"/>
              <a:ext cx="339626" cy="144016"/>
            </a:xfrm>
            <a:prstGeom prst="wedgeRoundRectCallout">
              <a:avLst>
                <a:gd name="adj1" fmla="val 21562"/>
                <a:gd name="adj2" fmla="val -81644"/>
                <a:gd name="adj3" fmla="val 16667"/>
              </a:avLst>
            </a:prstGeom>
            <a:solidFill>
              <a:srgbClr val="FFDFAA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5400" h="254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11/12/74</a:t>
              </a:r>
            </a:p>
          </p:txBody>
        </p:sp>
        <p:sp>
          <p:nvSpPr>
            <p:cNvPr id="342" name="Étoile à 5 branches 341">
              <a:extLst>
                <a:ext uri="{FF2B5EF4-FFF2-40B4-BE49-F238E27FC236}">
                  <a16:creationId xmlns:a16="http://schemas.microsoft.com/office/drawing/2014/main" id="{2FEDA393-BA72-E6EB-947D-C9E0E127A05E}"/>
                </a:ext>
              </a:extLst>
            </p:cNvPr>
            <p:cNvSpPr>
              <a:spLocks/>
            </p:cNvSpPr>
            <p:nvPr/>
          </p:nvSpPr>
          <p:spPr>
            <a:xfrm>
              <a:off x="4047683" y="3962069"/>
              <a:ext cx="216024" cy="216024"/>
            </a:xfrm>
            <a:prstGeom prst="star5">
              <a:avLst/>
            </a:prstGeom>
            <a:solidFill>
              <a:srgbClr val="FFCF37"/>
            </a:solidFill>
            <a:ln>
              <a:solidFill>
                <a:srgbClr val="BC8B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343" name="Group 41">
              <a:extLst>
                <a:ext uri="{FF2B5EF4-FFF2-40B4-BE49-F238E27FC236}">
                  <a16:creationId xmlns:a16="http://schemas.microsoft.com/office/drawing/2014/main" id="{1289A99C-392F-1A9A-AB3B-1189FA889A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5576" y="2032468"/>
              <a:ext cx="208442" cy="360000"/>
              <a:chOff x="431" y="391"/>
              <a:chExt cx="2151" cy="3715"/>
            </a:xfrm>
          </p:grpSpPr>
          <p:pic>
            <p:nvPicPr>
              <p:cNvPr id="344" name="Picture 29" descr="Bear qee_blanc 3quarts ombré_transparent 3">
                <a:extLst>
                  <a:ext uri="{FF2B5EF4-FFF2-40B4-BE49-F238E27FC236}">
                    <a16:creationId xmlns:a16="http://schemas.microsoft.com/office/drawing/2014/main" id="{812122E0-8567-E8C4-AF6C-6990BA2598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5" name="Freeform 30">
                <a:extLst>
                  <a:ext uri="{FF2B5EF4-FFF2-40B4-BE49-F238E27FC236}">
                    <a16:creationId xmlns:a16="http://schemas.microsoft.com/office/drawing/2014/main" id="{6D38F1FC-D9A7-1EB2-311F-8C9F7D022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46" name="Freeform 31">
                <a:extLst>
                  <a:ext uri="{FF2B5EF4-FFF2-40B4-BE49-F238E27FC236}">
                    <a16:creationId xmlns:a16="http://schemas.microsoft.com/office/drawing/2014/main" id="{0F5FC283-8D8C-E0B2-319D-115929D55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47" name="Freeform 32">
                <a:extLst>
                  <a:ext uri="{FF2B5EF4-FFF2-40B4-BE49-F238E27FC236}">
                    <a16:creationId xmlns:a16="http://schemas.microsoft.com/office/drawing/2014/main" id="{2962F59F-543F-7B2D-D748-24DEA1E24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sp>
          <p:nvSpPr>
            <p:cNvPr id="348" name="Bulle rectangulaire à coins arrondis 140">
              <a:extLst>
                <a:ext uri="{FF2B5EF4-FFF2-40B4-BE49-F238E27FC236}">
                  <a16:creationId xmlns:a16="http://schemas.microsoft.com/office/drawing/2014/main" id="{6B153BAC-17E1-4529-26AE-91B20D5685D8}"/>
                </a:ext>
              </a:extLst>
            </p:cNvPr>
            <p:cNvSpPr>
              <a:spLocks/>
            </p:cNvSpPr>
            <p:nvPr/>
          </p:nvSpPr>
          <p:spPr>
            <a:xfrm>
              <a:off x="6660232" y="2276872"/>
              <a:ext cx="339626" cy="144016"/>
            </a:xfrm>
            <a:prstGeom prst="wedgeRoundRectCallout">
              <a:avLst>
                <a:gd name="adj1" fmla="val -22310"/>
                <a:gd name="adj2" fmla="val -42233"/>
                <a:gd name="adj3" fmla="val 16667"/>
              </a:avLst>
            </a:prstGeom>
            <a:solidFill>
              <a:srgbClr val="FFDFAA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5400" h="254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03/76</a:t>
              </a:r>
            </a:p>
          </p:txBody>
        </p:sp>
        <p:sp>
          <p:nvSpPr>
            <p:cNvPr id="349" name="Bulle rectangulaire à coins arrondis 140">
              <a:extLst>
                <a:ext uri="{FF2B5EF4-FFF2-40B4-BE49-F238E27FC236}">
                  <a16:creationId xmlns:a16="http://schemas.microsoft.com/office/drawing/2014/main" id="{A2098753-6FC9-414D-F444-F08E7284EBE6}"/>
                </a:ext>
              </a:extLst>
            </p:cNvPr>
            <p:cNvSpPr>
              <a:spLocks/>
            </p:cNvSpPr>
            <p:nvPr/>
          </p:nvSpPr>
          <p:spPr>
            <a:xfrm>
              <a:off x="3445272" y="2485682"/>
              <a:ext cx="339626" cy="144016"/>
            </a:xfrm>
            <a:prstGeom prst="wedgeRoundRectCallout">
              <a:avLst>
                <a:gd name="adj1" fmla="val 12837"/>
                <a:gd name="adj2" fmla="val -78704"/>
                <a:gd name="adj3" fmla="val 16667"/>
              </a:avLst>
            </a:prstGeom>
            <a:solidFill>
              <a:srgbClr val="FFDFAA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5400" h="254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09/09/65</a:t>
              </a:r>
            </a:p>
          </p:txBody>
        </p:sp>
        <p:grpSp>
          <p:nvGrpSpPr>
            <p:cNvPr id="350" name="Groupe 349">
              <a:extLst>
                <a:ext uri="{FF2B5EF4-FFF2-40B4-BE49-F238E27FC236}">
                  <a16:creationId xmlns:a16="http://schemas.microsoft.com/office/drawing/2014/main" id="{BB560FB7-6462-8254-2829-268F331E734F}"/>
                </a:ext>
              </a:extLst>
            </p:cNvPr>
            <p:cNvGrpSpPr>
              <a:grpSpLocks/>
            </p:cNvGrpSpPr>
            <p:nvPr/>
          </p:nvGrpSpPr>
          <p:grpSpPr>
            <a:xfrm>
              <a:off x="675625" y="4863064"/>
              <a:ext cx="3033134" cy="144016"/>
              <a:chOff x="3640129" y="2295100"/>
              <a:chExt cx="3033134" cy="144016"/>
            </a:xfrm>
          </p:grpSpPr>
          <p:grpSp>
            <p:nvGrpSpPr>
              <p:cNvPr id="351" name="Grouper 11">
                <a:extLst>
                  <a:ext uri="{FF2B5EF4-FFF2-40B4-BE49-F238E27FC236}">
                    <a16:creationId xmlns:a16="http://schemas.microsoft.com/office/drawing/2014/main" id="{E7ED8231-CC38-2167-BB26-B107A12528B6}"/>
                  </a:ext>
                </a:extLst>
              </p:cNvPr>
              <p:cNvGrpSpPr/>
              <p:nvPr/>
            </p:nvGrpSpPr>
            <p:grpSpPr>
              <a:xfrm>
                <a:off x="3640129" y="2295100"/>
                <a:ext cx="1283321" cy="144016"/>
                <a:chOff x="3491879" y="4581128"/>
                <a:chExt cx="1283321" cy="144016"/>
              </a:xfrm>
            </p:grpSpPr>
            <p:grpSp>
              <p:nvGrpSpPr>
                <p:cNvPr id="358" name="Grouper 10">
                  <a:extLst>
                    <a:ext uri="{FF2B5EF4-FFF2-40B4-BE49-F238E27FC236}">
                      <a16:creationId xmlns:a16="http://schemas.microsoft.com/office/drawing/2014/main" id="{B0DF7F5B-5311-A79F-53BC-22E7C9B3EAEA}"/>
                    </a:ext>
                  </a:extLst>
                </p:cNvPr>
                <p:cNvGrpSpPr/>
                <p:nvPr/>
              </p:nvGrpSpPr>
              <p:grpSpPr>
                <a:xfrm>
                  <a:off x="3491879" y="4581128"/>
                  <a:ext cx="250387" cy="144016"/>
                  <a:chOff x="3491570" y="4581128"/>
                  <a:chExt cx="216024" cy="144016"/>
                </a:xfrm>
              </p:grpSpPr>
              <p:sp>
                <p:nvSpPr>
                  <p:cNvPr id="368" name="Bulle rectangulaire à coins arrondis 148">
                    <a:extLst>
                      <a:ext uri="{FF2B5EF4-FFF2-40B4-BE49-F238E27FC236}">
                        <a16:creationId xmlns:a16="http://schemas.microsoft.com/office/drawing/2014/main" id="{23AA9CF1-11EC-C652-B020-E06C041F591E}"/>
                      </a:ext>
                    </a:extLst>
                  </p:cNvPr>
                  <p:cNvSpPr/>
                  <p:nvPr/>
                </p:nvSpPr>
                <p:spPr>
                  <a:xfrm>
                    <a:off x="3491570" y="4581128"/>
                    <a:ext cx="216024" cy="144016"/>
                  </a:xfrm>
                  <a:prstGeom prst="wedgeRoundRectCallout">
                    <a:avLst>
                      <a:gd name="adj1" fmla="val 16481"/>
                      <a:gd name="adj2" fmla="val -43612"/>
                      <a:gd name="adj3" fmla="val 16667"/>
                    </a:avLst>
                  </a:prstGeom>
                  <a:solidFill>
                    <a:srgbClr val="FFF79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38100"/>
                  </a:sp3d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none" lIns="0" tIns="0" rIns="0" bIns="0" anchor="t" anchorCtr="1">
                    <a:norm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 eaLnBrk="1" hangingPunct="1">
                      <a:lnSpc>
                        <a:spcPts val="900"/>
                      </a:lnSpc>
                    </a:pPr>
                    <a:endParaRPr lang="fr-FR" sz="500" b="1" dirty="0">
                      <a:solidFill>
                        <a:srgbClr val="6E563D"/>
                      </a:solidFill>
                    </a:endParaRPr>
                  </a:p>
                </p:txBody>
              </p:sp>
              <p:sp>
                <p:nvSpPr>
                  <p:cNvPr id="369" name="ZoneTexte 368">
                    <a:extLst>
                      <a:ext uri="{FF2B5EF4-FFF2-40B4-BE49-F238E27FC236}">
                        <a16:creationId xmlns:a16="http://schemas.microsoft.com/office/drawing/2014/main" id="{5FEB6DF1-E372-1636-3591-CA70B7963A3D}"/>
                      </a:ext>
                    </a:extLst>
                  </p:cNvPr>
                  <p:cNvSpPr txBox="1"/>
                  <p:nvPr/>
                </p:nvSpPr>
                <p:spPr>
                  <a:xfrm>
                    <a:off x="3491570" y="4614664"/>
                    <a:ext cx="216024" cy="76944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1">
                    <a:spAutoFit/>
                  </a:bodyPr>
                  <a:lstStyle/>
                  <a:p>
                    <a:pPr algn="ctr"/>
                    <a:r>
                      <a:rPr lang="fr-FR" sz="500" dirty="0">
                        <a:solidFill>
                          <a:srgbClr val="6E563D"/>
                        </a:solidFill>
                      </a:rPr>
                      <a:t>500</a:t>
                    </a:r>
                  </a:p>
                </p:txBody>
              </p:sp>
            </p:grpSp>
            <p:grpSp>
              <p:nvGrpSpPr>
                <p:cNvPr id="359" name="Grouper 207">
                  <a:extLst>
                    <a:ext uri="{FF2B5EF4-FFF2-40B4-BE49-F238E27FC236}">
                      <a16:creationId xmlns:a16="http://schemas.microsoft.com/office/drawing/2014/main" id="{2FAECD83-577D-9D12-4692-D194D306CE04}"/>
                    </a:ext>
                  </a:extLst>
                </p:cNvPr>
                <p:cNvGrpSpPr/>
                <p:nvPr/>
              </p:nvGrpSpPr>
              <p:grpSpPr>
                <a:xfrm>
                  <a:off x="3746003" y="4581128"/>
                  <a:ext cx="301063" cy="144016"/>
                  <a:chOff x="3491570" y="4581128"/>
                  <a:chExt cx="216024" cy="144016"/>
                </a:xfrm>
              </p:grpSpPr>
              <p:sp>
                <p:nvSpPr>
                  <p:cNvPr id="366" name="Bulle rectangulaire à coins arrondis 148">
                    <a:extLst>
                      <a:ext uri="{FF2B5EF4-FFF2-40B4-BE49-F238E27FC236}">
                        <a16:creationId xmlns:a16="http://schemas.microsoft.com/office/drawing/2014/main" id="{B85F54E9-0621-BD92-583D-C9E7259A6777}"/>
                      </a:ext>
                    </a:extLst>
                  </p:cNvPr>
                  <p:cNvSpPr/>
                  <p:nvPr/>
                </p:nvSpPr>
                <p:spPr>
                  <a:xfrm>
                    <a:off x="3491570" y="4581128"/>
                    <a:ext cx="216024" cy="144016"/>
                  </a:xfrm>
                  <a:prstGeom prst="wedgeRoundRectCallout">
                    <a:avLst>
                      <a:gd name="adj1" fmla="val 16481"/>
                      <a:gd name="adj2" fmla="val -43612"/>
                      <a:gd name="adj3" fmla="val 16667"/>
                    </a:avLst>
                  </a:prstGeom>
                  <a:solidFill>
                    <a:srgbClr val="FFF79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38100"/>
                  </a:sp3d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none" lIns="0" tIns="0" rIns="0" bIns="0" anchor="t" anchorCtr="1">
                    <a:norm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 eaLnBrk="1" hangingPunct="1">
                      <a:lnSpc>
                        <a:spcPts val="900"/>
                      </a:lnSpc>
                    </a:pPr>
                    <a:endParaRPr lang="fr-FR" sz="500" b="1" dirty="0">
                      <a:solidFill>
                        <a:srgbClr val="6E563D"/>
                      </a:solidFill>
                    </a:endParaRPr>
                  </a:p>
                </p:txBody>
              </p:sp>
              <p:sp>
                <p:nvSpPr>
                  <p:cNvPr id="367" name="ZoneTexte 366">
                    <a:extLst>
                      <a:ext uri="{FF2B5EF4-FFF2-40B4-BE49-F238E27FC236}">
                        <a16:creationId xmlns:a16="http://schemas.microsoft.com/office/drawing/2014/main" id="{9890BBA3-85C8-3FEF-7E1C-5321F00E3DC5}"/>
                      </a:ext>
                    </a:extLst>
                  </p:cNvPr>
                  <p:cNvSpPr txBox="1"/>
                  <p:nvPr/>
                </p:nvSpPr>
                <p:spPr>
                  <a:xfrm>
                    <a:off x="3491570" y="4614664"/>
                    <a:ext cx="216024" cy="76944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1">
                    <a:spAutoFit/>
                  </a:bodyPr>
                  <a:lstStyle/>
                  <a:p>
                    <a:pPr algn="ctr"/>
                    <a:r>
                      <a:rPr lang="fr-FR" sz="500" dirty="0">
                        <a:solidFill>
                          <a:srgbClr val="6E563D"/>
                        </a:solidFill>
                      </a:rPr>
                      <a:t>600</a:t>
                    </a:r>
                  </a:p>
                </p:txBody>
              </p:sp>
            </p:grpSp>
            <p:grpSp>
              <p:nvGrpSpPr>
                <p:cNvPr id="360" name="Grouper 213">
                  <a:extLst>
                    <a:ext uri="{FF2B5EF4-FFF2-40B4-BE49-F238E27FC236}">
                      <a16:creationId xmlns:a16="http://schemas.microsoft.com/office/drawing/2014/main" id="{B622E873-DC2B-31EF-271D-CE9A19F5D4A2}"/>
                    </a:ext>
                  </a:extLst>
                </p:cNvPr>
                <p:cNvGrpSpPr/>
                <p:nvPr/>
              </p:nvGrpSpPr>
              <p:grpSpPr>
                <a:xfrm>
                  <a:off x="4355976" y="4581128"/>
                  <a:ext cx="419224" cy="144016"/>
                  <a:chOff x="3491570" y="4581128"/>
                  <a:chExt cx="216024" cy="144016"/>
                </a:xfrm>
              </p:grpSpPr>
              <p:sp>
                <p:nvSpPr>
                  <p:cNvPr id="364" name="Bulle rectangulaire à coins arrondis 148">
                    <a:extLst>
                      <a:ext uri="{FF2B5EF4-FFF2-40B4-BE49-F238E27FC236}">
                        <a16:creationId xmlns:a16="http://schemas.microsoft.com/office/drawing/2014/main" id="{6271608E-82B4-4208-B2FE-1C1DB011527F}"/>
                      </a:ext>
                    </a:extLst>
                  </p:cNvPr>
                  <p:cNvSpPr/>
                  <p:nvPr/>
                </p:nvSpPr>
                <p:spPr>
                  <a:xfrm>
                    <a:off x="3491570" y="4581128"/>
                    <a:ext cx="216024" cy="144016"/>
                  </a:xfrm>
                  <a:prstGeom prst="wedgeRoundRectCallout">
                    <a:avLst>
                      <a:gd name="adj1" fmla="val 16481"/>
                      <a:gd name="adj2" fmla="val -43612"/>
                      <a:gd name="adj3" fmla="val 16667"/>
                    </a:avLst>
                  </a:prstGeom>
                  <a:solidFill>
                    <a:srgbClr val="FFF79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38100"/>
                  </a:sp3d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none" lIns="0" tIns="0" rIns="0" bIns="0" anchor="t" anchorCtr="1">
                    <a:norm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 eaLnBrk="1" hangingPunct="1">
                      <a:lnSpc>
                        <a:spcPts val="900"/>
                      </a:lnSpc>
                    </a:pPr>
                    <a:endParaRPr lang="fr-FR" sz="500" b="1" dirty="0">
                      <a:solidFill>
                        <a:srgbClr val="6E563D"/>
                      </a:solidFill>
                    </a:endParaRPr>
                  </a:p>
                </p:txBody>
              </p:sp>
              <p:sp>
                <p:nvSpPr>
                  <p:cNvPr id="365" name="ZoneTexte 364">
                    <a:extLst>
                      <a:ext uri="{FF2B5EF4-FFF2-40B4-BE49-F238E27FC236}">
                        <a16:creationId xmlns:a16="http://schemas.microsoft.com/office/drawing/2014/main" id="{B08DE2E0-C516-0111-2933-C542B36EA776}"/>
                      </a:ext>
                    </a:extLst>
                  </p:cNvPr>
                  <p:cNvSpPr txBox="1"/>
                  <p:nvPr/>
                </p:nvSpPr>
                <p:spPr>
                  <a:xfrm>
                    <a:off x="3491570" y="4614664"/>
                    <a:ext cx="216024" cy="76944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1">
                    <a:spAutoFit/>
                  </a:bodyPr>
                  <a:lstStyle/>
                  <a:p>
                    <a:pPr algn="ctr"/>
                    <a:r>
                      <a:rPr lang="fr-FR" sz="500" dirty="0">
                        <a:solidFill>
                          <a:srgbClr val="FF0000"/>
                        </a:solidFill>
                      </a:rPr>
                      <a:t>500</a:t>
                    </a:r>
                  </a:p>
                </p:txBody>
              </p:sp>
            </p:grpSp>
            <p:grpSp>
              <p:nvGrpSpPr>
                <p:cNvPr id="361" name="Grouper 216">
                  <a:extLst>
                    <a:ext uri="{FF2B5EF4-FFF2-40B4-BE49-F238E27FC236}">
                      <a16:creationId xmlns:a16="http://schemas.microsoft.com/office/drawing/2014/main" id="{7129B91E-6BDE-BA7D-7D7C-FF13ABC93C9F}"/>
                    </a:ext>
                  </a:extLst>
                </p:cNvPr>
                <p:cNvGrpSpPr/>
                <p:nvPr/>
              </p:nvGrpSpPr>
              <p:grpSpPr>
                <a:xfrm>
                  <a:off x="4050804" y="4581128"/>
                  <a:ext cx="301063" cy="144016"/>
                  <a:chOff x="3491570" y="4581128"/>
                  <a:chExt cx="216024" cy="144016"/>
                </a:xfrm>
              </p:grpSpPr>
              <p:sp>
                <p:nvSpPr>
                  <p:cNvPr id="362" name="Bulle rectangulaire à coins arrondis 148">
                    <a:extLst>
                      <a:ext uri="{FF2B5EF4-FFF2-40B4-BE49-F238E27FC236}">
                        <a16:creationId xmlns:a16="http://schemas.microsoft.com/office/drawing/2014/main" id="{C380B997-B1A9-FD10-DBF6-9DF3F75443E7}"/>
                      </a:ext>
                    </a:extLst>
                  </p:cNvPr>
                  <p:cNvSpPr/>
                  <p:nvPr/>
                </p:nvSpPr>
                <p:spPr>
                  <a:xfrm>
                    <a:off x="3491570" y="4581128"/>
                    <a:ext cx="216024" cy="144016"/>
                  </a:xfrm>
                  <a:prstGeom prst="wedgeRoundRectCallout">
                    <a:avLst>
                      <a:gd name="adj1" fmla="val 16481"/>
                      <a:gd name="adj2" fmla="val -43612"/>
                      <a:gd name="adj3" fmla="val 16667"/>
                    </a:avLst>
                  </a:prstGeom>
                  <a:solidFill>
                    <a:srgbClr val="FFF79E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>
                    <a:bevelT w="38100" h="38100"/>
                  </a:sp3d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none" lIns="0" tIns="0" rIns="0" bIns="0" anchor="t" anchorCtr="1">
                    <a:norm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algn="ctr" eaLnBrk="1" hangingPunct="1">
                      <a:lnSpc>
                        <a:spcPts val="900"/>
                      </a:lnSpc>
                    </a:pPr>
                    <a:endParaRPr lang="fr-FR" sz="500" b="1" dirty="0">
                      <a:solidFill>
                        <a:srgbClr val="6E563D"/>
                      </a:solidFill>
                    </a:endParaRPr>
                  </a:p>
                </p:txBody>
              </p:sp>
              <p:sp>
                <p:nvSpPr>
                  <p:cNvPr id="363" name="ZoneTexte 362">
                    <a:extLst>
                      <a:ext uri="{FF2B5EF4-FFF2-40B4-BE49-F238E27FC236}">
                        <a16:creationId xmlns:a16="http://schemas.microsoft.com/office/drawing/2014/main" id="{B4BE106D-4365-C0AF-42B0-514D00A104CB}"/>
                      </a:ext>
                    </a:extLst>
                  </p:cNvPr>
                  <p:cNvSpPr txBox="1"/>
                  <p:nvPr/>
                </p:nvSpPr>
                <p:spPr>
                  <a:xfrm>
                    <a:off x="3491570" y="4614664"/>
                    <a:ext cx="216024" cy="76944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 anchorCtr="1">
                    <a:spAutoFit/>
                  </a:bodyPr>
                  <a:lstStyle/>
                  <a:p>
                    <a:pPr algn="ctr"/>
                    <a:r>
                      <a:rPr lang="fr-FR" sz="500" dirty="0">
                        <a:solidFill>
                          <a:srgbClr val="6E563D"/>
                        </a:solidFill>
                      </a:rPr>
                      <a:t>500</a:t>
                    </a:r>
                  </a:p>
                </p:txBody>
              </p:sp>
            </p:grpSp>
          </p:grpSp>
          <p:grpSp>
            <p:nvGrpSpPr>
              <p:cNvPr id="352" name="Grouper 219">
                <a:extLst>
                  <a:ext uri="{FF2B5EF4-FFF2-40B4-BE49-F238E27FC236}">
                    <a16:creationId xmlns:a16="http://schemas.microsoft.com/office/drawing/2014/main" id="{E9768E59-7EFC-DE72-4653-ED7E7E851EE0}"/>
                  </a:ext>
                </a:extLst>
              </p:cNvPr>
              <p:cNvGrpSpPr/>
              <p:nvPr/>
            </p:nvGrpSpPr>
            <p:grpSpPr>
              <a:xfrm>
                <a:off x="5541020" y="2295100"/>
                <a:ext cx="327124" cy="144016"/>
                <a:chOff x="3491570" y="4581128"/>
                <a:chExt cx="216024" cy="144016"/>
              </a:xfrm>
            </p:grpSpPr>
            <p:sp>
              <p:nvSpPr>
                <p:cNvPr id="356" name="Bulle rectangulaire à coins arrondis 148">
                  <a:extLst>
                    <a:ext uri="{FF2B5EF4-FFF2-40B4-BE49-F238E27FC236}">
                      <a16:creationId xmlns:a16="http://schemas.microsoft.com/office/drawing/2014/main" id="{22C40234-A97E-84D5-B80C-45E44793EE18}"/>
                    </a:ext>
                  </a:extLst>
                </p:cNvPr>
                <p:cNvSpPr/>
                <p:nvPr/>
              </p:nvSpPr>
              <p:spPr>
                <a:xfrm>
                  <a:off x="3491570" y="4581128"/>
                  <a:ext cx="216024" cy="144016"/>
                </a:xfrm>
                <a:prstGeom prst="wedgeRoundRectCallout">
                  <a:avLst>
                    <a:gd name="adj1" fmla="val 16481"/>
                    <a:gd name="adj2" fmla="val -43612"/>
                    <a:gd name="adj3" fmla="val 16667"/>
                  </a:avLst>
                </a:prstGeom>
                <a:solidFill>
                  <a:srgbClr val="FFF7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381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anchor="t" anchorCtr="1">
                  <a:norm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>
                    <a:lnSpc>
                      <a:spcPts val="900"/>
                    </a:lnSpc>
                  </a:pPr>
                  <a:endParaRPr lang="fr-FR" sz="5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357" name="ZoneTexte 356">
                  <a:extLst>
                    <a:ext uri="{FF2B5EF4-FFF2-40B4-BE49-F238E27FC236}">
                      <a16:creationId xmlns:a16="http://schemas.microsoft.com/office/drawing/2014/main" id="{F7A1050E-46EC-CF2E-6444-01DC07E09181}"/>
                    </a:ext>
                  </a:extLst>
                </p:cNvPr>
                <p:cNvSpPr txBox="1"/>
                <p:nvPr/>
              </p:nvSpPr>
              <p:spPr>
                <a:xfrm>
                  <a:off x="3491570" y="4614664"/>
                  <a:ext cx="216024" cy="7694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 anchorCtr="1">
                  <a:spAutoFit/>
                </a:bodyPr>
                <a:lstStyle/>
                <a:p>
                  <a:pPr algn="ctr"/>
                  <a:r>
                    <a:rPr lang="fr-FR" sz="500" dirty="0">
                      <a:solidFill>
                        <a:srgbClr val="6E563D"/>
                      </a:solidFill>
                    </a:rPr>
                    <a:t>A2/3 : 232</a:t>
                  </a:r>
                </a:p>
              </p:txBody>
            </p:sp>
          </p:grpSp>
          <p:grpSp>
            <p:nvGrpSpPr>
              <p:cNvPr id="353" name="Grouper 222">
                <a:extLst>
                  <a:ext uri="{FF2B5EF4-FFF2-40B4-BE49-F238E27FC236}">
                    <a16:creationId xmlns:a16="http://schemas.microsoft.com/office/drawing/2014/main" id="{514C4F49-BC82-A779-6AFD-8B93B0903345}"/>
                  </a:ext>
                </a:extLst>
              </p:cNvPr>
              <p:cNvGrpSpPr/>
              <p:nvPr/>
            </p:nvGrpSpPr>
            <p:grpSpPr>
              <a:xfrm>
                <a:off x="6156176" y="2295100"/>
                <a:ext cx="517087" cy="144016"/>
                <a:chOff x="3491570" y="4581128"/>
                <a:chExt cx="216024" cy="144016"/>
              </a:xfrm>
            </p:grpSpPr>
            <p:sp>
              <p:nvSpPr>
                <p:cNvPr id="354" name="Bulle rectangulaire à coins arrondis 148">
                  <a:extLst>
                    <a:ext uri="{FF2B5EF4-FFF2-40B4-BE49-F238E27FC236}">
                      <a16:creationId xmlns:a16="http://schemas.microsoft.com/office/drawing/2014/main" id="{B0B8E186-8E84-1011-1DF9-D31887B81A95}"/>
                    </a:ext>
                  </a:extLst>
                </p:cNvPr>
                <p:cNvSpPr/>
                <p:nvPr/>
              </p:nvSpPr>
              <p:spPr>
                <a:xfrm>
                  <a:off x="3491570" y="4581128"/>
                  <a:ext cx="216024" cy="144016"/>
                </a:xfrm>
                <a:prstGeom prst="wedgeRoundRectCallout">
                  <a:avLst>
                    <a:gd name="adj1" fmla="val 16481"/>
                    <a:gd name="adj2" fmla="val -43612"/>
                    <a:gd name="adj3" fmla="val 16667"/>
                  </a:avLst>
                </a:prstGeom>
                <a:solidFill>
                  <a:srgbClr val="FFF79E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381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anchor="t" anchorCtr="1">
                  <a:norm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>
                    <a:lnSpc>
                      <a:spcPts val="900"/>
                    </a:lnSpc>
                  </a:pPr>
                  <a:endParaRPr lang="fr-FR" sz="5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355" name="ZoneTexte 354">
                  <a:extLst>
                    <a:ext uri="{FF2B5EF4-FFF2-40B4-BE49-F238E27FC236}">
                      <a16:creationId xmlns:a16="http://schemas.microsoft.com/office/drawing/2014/main" id="{5AB332EB-1797-31C0-C620-B9B081EC3964}"/>
                    </a:ext>
                  </a:extLst>
                </p:cNvPr>
                <p:cNvSpPr txBox="1"/>
                <p:nvPr/>
              </p:nvSpPr>
              <p:spPr>
                <a:xfrm>
                  <a:off x="3491570" y="4614664"/>
                  <a:ext cx="216024" cy="7694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 anchorCtr="1">
                  <a:spAutoFit/>
                </a:bodyPr>
                <a:lstStyle/>
                <a:p>
                  <a:pPr algn="ctr"/>
                  <a:r>
                    <a:rPr lang="fr-FR" sz="500" dirty="0">
                      <a:solidFill>
                        <a:srgbClr val="6E563D"/>
                      </a:solidFill>
                    </a:rPr>
                    <a:t>A4 : 254</a:t>
                  </a:r>
                </a:p>
              </p:txBody>
            </p:sp>
          </p:grpSp>
        </p:grpSp>
        <p:grpSp>
          <p:nvGrpSpPr>
            <p:cNvPr id="370" name="Grouper 28">
              <a:extLst>
                <a:ext uri="{FF2B5EF4-FFF2-40B4-BE49-F238E27FC236}">
                  <a16:creationId xmlns:a16="http://schemas.microsoft.com/office/drawing/2014/main" id="{5951FDE5-A572-17A0-5AB6-59BA9AC3BABA}"/>
                </a:ext>
              </a:extLst>
            </p:cNvPr>
            <p:cNvGrpSpPr>
              <a:grpSpLocks/>
            </p:cNvGrpSpPr>
            <p:nvPr/>
          </p:nvGrpSpPr>
          <p:grpSpPr>
            <a:xfrm>
              <a:off x="2987824" y="2536524"/>
              <a:ext cx="144016" cy="196072"/>
              <a:chOff x="2987824" y="2636912"/>
              <a:chExt cx="144016" cy="196072"/>
            </a:xfrm>
          </p:grpSpPr>
          <p:sp>
            <p:nvSpPr>
              <p:cNvPr id="371" name="Forme libre 370">
                <a:extLst>
                  <a:ext uri="{FF2B5EF4-FFF2-40B4-BE49-F238E27FC236}">
                    <a16:creationId xmlns:a16="http://schemas.microsoft.com/office/drawing/2014/main" id="{0E18099A-2F2B-53F8-45C7-1CBB8541737E}"/>
                  </a:ext>
                </a:extLst>
              </p:cNvPr>
              <p:cNvSpPr/>
              <p:nvPr/>
            </p:nvSpPr>
            <p:spPr>
              <a:xfrm>
                <a:off x="2987824" y="2636912"/>
                <a:ext cx="144016" cy="196072"/>
              </a:xfrm>
              <a:custGeom>
                <a:avLst/>
                <a:gdLst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88966"/>
                  <a:gd name="connsiteX1" fmla="*/ 2246966 w 3223908"/>
                  <a:gd name="connsiteY1" fmla="*/ 7827 h 4388966"/>
                  <a:gd name="connsiteX2" fmla="*/ 2519114 w 3223908"/>
                  <a:gd name="connsiteY2" fmla="*/ 98546 h 4388966"/>
                  <a:gd name="connsiteX3" fmla="*/ 2728459 w 3223908"/>
                  <a:gd name="connsiteY3" fmla="*/ 321854 h 4388966"/>
                  <a:gd name="connsiteX4" fmla="*/ 2861044 w 3223908"/>
                  <a:gd name="connsiteY4" fmla="*/ 705665 h 4388966"/>
                  <a:gd name="connsiteX5" fmla="*/ 2881979 w 3223908"/>
                  <a:gd name="connsiteY5" fmla="*/ 1305806 h 4388966"/>
                  <a:gd name="connsiteX6" fmla="*/ 2819175 w 3223908"/>
                  <a:gd name="connsiteY6" fmla="*/ 2101341 h 4388966"/>
                  <a:gd name="connsiteX7" fmla="*/ 2770328 w 3223908"/>
                  <a:gd name="connsiteY7" fmla="*/ 2875940 h 4388966"/>
                  <a:gd name="connsiteX8" fmla="*/ 2806647 w 3223908"/>
                  <a:gd name="connsiteY8" fmla="*/ 3252773 h 4388966"/>
                  <a:gd name="connsiteX9" fmla="*/ 2881979 w 3223908"/>
                  <a:gd name="connsiteY9" fmla="*/ 3441189 h 4388966"/>
                  <a:gd name="connsiteX10" fmla="*/ 2993629 w 3223908"/>
                  <a:gd name="connsiteY10" fmla="*/ 3699389 h 4388966"/>
                  <a:gd name="connsiteX11" fmla="*/ 3133192 w 3223908"/>
                  <a:gd name="connsiteY11" fmla="*/ 3922697 h 4388966"/>
                  <a:gd name="connsiteX12" fmla="*/ 3223908 w 3223908"/>
                  <a:gd name="connsiteY12" fmla="*/ 3992481 h 4388966"/>
                  <a:gd name="connsiteX13" fmla="*/ 2791263 w 3223908"/>
                  <a:gd name="connsiteY13" fmla="*/ 3999459 h 4388966"/>
                  <a:gd name="connsiteX14" fmla="*/ 2337682 w 3223908"/>
                  <a:gd name="connsiteY14" fmla="*/ 4013416 h 4388966"/>
                  <a:gd name="connsiteX15" fmla="*/ 1918993 w 3223908"/>
                  <a:gd name="connsiteY15" fmla="*/ 4076221 h 4388966"/>
                  <a:gd name="connsiteX16" fmla="*/ 1367719 w 3223908"/>
                  <a:gd name="connsiteY16" fmla="*/ 4264637 h 4388966"/>
                  <a:gd name="connsiteX17" fmla="*/ 1011833 w 3223908"/>
                  <a:gd name="connsiteY17" fmla="*/ 4369313 h 4388966"/>
                  <a:gd name="connsiteX18" fmla="*/ 795510 w 3223908"/>
                  <a:gd name="connsiteY18" fmla="*/ 4369313 h 4388966"/>
                  <a:gd name="connsiteX19" fmla="*/ 530340 w 3223908"/>
                  <a:gd name="connsiteY19" fmla="*/ 4166940 h 4388966"/>
                  <a:gd name="connsiteX20" fmla="*/ 327974 w 3223908"/>
                  <a:gd name="connsiteY20" fmla="*/ 3727302 h 4388966"/>
                  <a:gd name="connsiteX21" fmla="*/ 307039 w 3223908"/>
                  <a:gd name="connsiteY21" fmla="*/ 3427232 h 4388966"/>
                  <a:gd name="connsiteX22" fmla="*/ 307039 w 3223908"/>
                  <a:gd name="connsiteY22" fmla="*/ 2966659 h 4388966"/>
                  <a:gd name="connsiteX23" fmla="*/ 362865 w 3223908"/>
                  <a:gd name="connsiteY23" fmla="*/ 2457238 h 4388966"/>
                  <a:gd name="connsiteX24" fmla="*/ 390777 w 3223908"/>
                  <a:gd name="connsiteY24" fmla="*/ 1891989 h 4388966"/>
                  <a:gd name="connsiteX25" fmla="*/ 369843 w 3223908"/>
                  <a:gd name="connsiteY25" fmla="*/ 1340697 h 4388966"/>
                  <a:gd name="connsiteX26" fmla="*/ 307039 w 3223908"/>
                  <a:gd name="connsiteY26" fmla="*/ 705665 h 4388966"/>
                  <a:gd name="connsiteX27" fmla="*/ 195389 w 3223908"/>
                  <a:gd name="connsiteY27" fmla="*/ 384660 h 4388966"/>
                  <a:gd name="connsiteX28" fmla="*/ 111651 w 3223908"/>
                  <a:gd name="connsiteY28" fmla="*/ 321854 h 4388966"/>
                  <a:gd name="connsiteX29" fmla="*/ 0 w 3223908"/>
                  <a:gd name="connsiteY29" fmla="*/ 286963 h 4388966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43930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8416 w 3223908"/>
                  <a:gd name="connsiteY20" fmla="*/ 384054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403 h 4388407"/>
                  <a:gd name="connsiteX1" fmla="*/ 2246966 w 3223908"/>
                  <a:gd name="connsiteY1" fmla="*/ 7267 h 4388407"/>
                  <a:gd name="connsiteX2" fmla="*/ 2519114 w 3223908"/>
                  <a:gd name="connsiteY2" fmla="*/ 97986 h 4388407"/>
                  <a:gd name="connsiteX3" fmla="*/ 2728459 w 3223908"/>
                  <a:gd name="connsiteY3" fmla="*/ 321294 h 4388407"/>
                  <a:gd name="connsiteX4" fmla="*/ 2861044 w 3223908"/>
                  <a:gd name="connsiteY4" fmla="*/ 705105 h 4388407"/>
                  <a:gd name="connsiteX5" fmla="*/ 2881979 w 3223908"/>
                  <a:gd name="connsiteY5" fmla="*/ 1305246 h 4388407"/>
                  <a:gd name="connsiteX6" fmla="*/ 2819175 w 3223908"/>
                  <a:gd name="connsiteY6" fmla="*/ 2100781 h 4388407"/>
                  <a:gd name="connsiteX7" fmla="*/ 2770328 w 3223908"/>
                  <a:gd name="connsiteY7" fmla="*/ 2875380 h 4388407"/>
                  <a:gd name="connsiteX8" fmla="*/ 2806647 w 3223908"/>
                  <a:gd name="connsiteY8" fmla="*/ 3252213 h 4388407"/>
                  <a:gd name="connsiteX9" fmla="*/ 2881979 w 3223908"/>
                  <a:gd name="connsiteY9" fmla="*/ 3440629 h 4388407"/>
                  <a:gd name="connsiteX10" fmla="*/ 2993629 w 3223908"/>
                  <a:gd name="connsiteY10" fmla="*/ 3698829 h 4388407"/>
                  <a:gd name="connsiteX11" fmla="*/ 3133192 w 3223908"/>
                  <a:gd name="connsiteY11" fmla="*/ 3922137 h 4388407"/>
                  <a:gd name="connsiteX12" fmla="*/ 3223908 w 3223908"/>
                  <a:gd name="connsiteY12" fmla="*/ 3991921 h 4388407"/>
                  <a:gd name="connsiteX13" fmla="*/ 2791263 w 3223908"/>
                  <a:gd name="connsiteY13" fmla="*/ 3998899 h 4388407"/>
                  <a:gd name="connsiteX14" fmla="*/ 2337682 w 3223908"/>
                  <a:gd name="connsiteY14" fmla="*/ 4012856 h 4388407"/>
                  <a:gd name="connsiteX15" fmla="*/ 1918993 w 3223908"/>
                  <a:gd name="connsiteY15" fmla="*/ 4075661 h 4388407"/>
                  <a:gd name="connsiteX16" fmla="*/ 1367719 w 3223908"/>
                  <a:gd name="connsiteY16" fmla="*/ 4264077 h 4388407"/>
                  <a:gd name="connsiteX17" fmla="*/ 1011833 w 3223908"/>
                  <a:gd name="connsiteY17" fmla="*/ 4368753 h 4388407"/>
                  <a:gd name="connsiteX18" fmla="*/ 795510 w 3223908"/>
                  <a:gd name="connsiteY18" fmla="*/ 4368753 h 4388407"/>
                  <a:gd name="connsiteX19" fmla="*/ 570782 w 3223908"/>
                  <a:gd name="connsiteY19" fmla="*/ 4166380 h 4388407"/>
                  <a:gd name="connsiteX20" fmla="*/ 368416 w 3223908"/>
                  <a:gd name="connsiteY20" fmla="*/ 3839982 h 4388407"/>
                  <a:gd name="connsiteX21" fmla="*/ 307039 w 3223908"/>
                  <a:gd name="connsiteY21" fmla="*/ 3426672 h 4388407"/>
                  <a:gd name="connsiteX22" fmla="*/ 331303 w 3223908"/>
                  <a:gd name="connsiteY22" fmla="*/ 2941834 h 4388407"/>
                  <a:gd name="connsiteX23" fmla="*/ 362865 w 3223908"/>
                  <a:gd name="connsiteY23" fmla="*/ 2456678 h 4388407"/>
                  <a:gd name="connsiteX24" fmla="*/ 398865 w 3223908"/>
                  <a:gd name="connsiteY24" fmla="*/ 1891429 h 4388407"/>
                  <a:gd name="connsiteX25" fmla="*/ 410285 w 3223908"/>
                  <a:gd name="connsiteY25" fmla="*/ 1332047 h 4388407"/>
                  <a:gd name="connsiteX26" fmla="*/ 307039 w 3223908"/>
                  <a:gd name="connsiteY26" fmla="*/ 705105 h 4388407"/>
                  <a:gd name="connsiteX27" fmla="*/ 195389 w 3223908"/>
                  <a:gd name="connsiteY27" fmla="*/ 384100 h 4388407"/>
                  <a:gd name="connsiteX28" fmla="*/ 111651 w 3223908"/>
                  <a:gd name="connsiteY28" fmla="*/ 321294 h 4388407"/>
                  <a:gd name="connsiteX29" fmla="*/ 0 w 3223908"/>
                  <a:gd name="connsiteY29" fmla="*/ 286403 h 4388407"/>
                  <a:gd name="connsiteX0" fmla="*/ 0 w 3223908"/>
                  <a:gd name="connsiteY0" fmla="*/ 279136 h 4381140"/>
                  <a:gd name="connsiteX1" fmla="*/ 2246966 w 3223908"/>
                  <a:gd name="connsiteY1" fmla="*/ 0 h 4381140"/>
                  <a:gd name="connsiteX2" fmla="*/ 2519114 w 3223908"/>
                  <a:gd name="connsiteY2" fmla="*/ 90719 h 4381140"/>
                  <a:gd name="connsiteX3" fmla="*/ 2728459 w 3223908"/>
                  <a:gd name="connsiteY3" fmla="*/ 314027 h 4381140"/>
                  <a:gd name="connsiteX4" fmla="*/ 2861044 w 3223908"/>
                  <a:gd name="connsiteY4" fmla="*/ 697838 h 4381140"/>
                  <a:gd name="connsiteX5" fmla="*/ 2881979 w 3223908"/>
                  <a:gd name="connsiteY5" fmla="*/ 1297979 h 4381140"/>
                  <a:gd name="connsiteX6" fmla="*/ 2819175 w 3223908"/>
                  <a:gd name="connsiteY6" fmla="*/ 2093514 h 4381140"/>
                  <a:gd name="connsiteX7" fmla="*/ 2770328 w 3223908"/>
                  <a:gd name="connsiteY7" fmla="*/ 2868113 h 4381140"/>
                  <a:gd name="connsiteX8" fmla="*/ 2806647 w 3223908"/>
                  <a:gd name="connsiteY8" fmla="*/ 3244946 h 4381140"/>
                  <a:gd name="connsiteX9" fmla="*/ 2881979 w 3223908"/>
                  <a:gd name="connsiteY9" fmla="*/ 3433362 h 4381140"/>
                  <a:gd name="connsiteX10" fmla="*/ 2993629 w 3223908"/>
                  <a:gd name="connsiteY10" fmla="*/ 3691562 h 4381140"/>
                  <a:gd name="connsiteX11" fmla="*/ 3133192 w 3223908"/>
                  <a:gd name="connsiteY11" fmla="*/ 3914870 h 4381140"/>
                  <a:gd name="connsiteX12" fmla="*/ 3223908 w 3223908"/>
                  <a:gd name="connsiteY12" fmla="*/ 3984654 h 4381140"/>
                  <a:gd name="connsiteX13" fmla="*/ 2791263 w 3223908"/>
                  <a:gd name="connsiteY13" fmla="*/ 3991632 h 4381140"/>
                  <a:gd name="connsiteX14" fmla="*/ 2337682 w 3223908"/>
                  <a:gd name="connsiteY14" fmla="*/ 4005589 h 4381140"/>
                  <a:gd name="connsiteX15" fmla="*/ 1918993 w 3223908"/>
                  <a:gd name="connsiteY15" fmla="*/ 4068394 h 4381140"/>
                  <a:gd name="connsiteX16" fmla="*/ 1367719 w 3223908"/>
                  <a:gd name="connsiteY16" fmla="*/ 4256810 h 4381140"/>
                  <a:gd name="connsiteX17" fmla="*/ 1011833 w 3223908"/>
                  <a:gd name="connsiteY17" fmla="*/ 4361486 h 4381140"/>
                  <a:gd name="connsiteX18" fmla="*/ 795510 w 3223908"/>
                  <a:gd name="connsiteY18" fmla="*/ 4361486 h 4381140"/>
                  <a:gd name="connsiteX19" fmla="*/ 570782 w 3223908"/>
                  <a:gd name="connsiteY19" fmla="*/ 4159113 h 4381140"/>
                  <a:gd name="connsiteX20" fmla="*/ 368416 w 3223908"/>
                  <a:gd name="connsiteY20" fmla="*/ 3832715 h 4381140"/>
                  <a:gd name="connsiteX21" fmla="*/ 307039 w 3223908"/>
                  <a:gd name="connsiteY21" fmla="*/ 3419405 h 4381140"/>
                  <a:gd name="connsiteX22" fmla="*/ 331303 w 3223908"/>
                  <a:gd name="connsiteY22" fmla="*/ 2934567 h 4381140"/>
                  <a:gd name="connsiteX23" fmla="*/ 362865 w 3223908"/>
                  <a:gd name="connsiteY23" fmla="*/ 2449411 h 4381140"/>
                  <a:gd name="connsiteX24" fmla="*/ 398865 w 3223908"/>
                  <a:gd name="connsiteY24" fmla="*/ 1884162 h 4381140"/>
                  <a:gd name="connsiteX25" fmla="*/ 410285 w 3223908"/>
                  <a:gd name="connsiteY25" fmla="*/ 1324780 h 4381140"/>
                  <a:gd name="connsiteX26" fmla="*/ 307039 w 3223908"/>
                  <a:gd name="connsiteY26" fmla="*/ 697838 h 4381140"/>
                  <a:gd name="connsiteX27" fmla="*/ 195389 w 3223908"/>
                  <a:gd name="connsiteY27" fmla="*/ 376833 h 4381140"/>
                  <a:gd name="connsiteX28" fmla="*/ 111651 w 3223908"/>
                  <a:gd name="connsiteY28" fmla="*/ 314027 h 4381140"/>
                  <a:gd name="connsiteX29" fmla="*/ 0 w 3223908"/>
                  <a:gd name="connsiteY29" fmla="*/ 279136 h 4381140"/>
                  <a:gd name="connsiteX0" fmla="*/ 0 w 3223908"/>
                  <a:gd name="connsiteY0" fmla="*/ 287225 h 4389229"/>
                  <a:gd name="connsiteX1" fmla="*/ 2295496 w 3223908"/>
                  <a:gd name="connsiteY1" fmla="*/ 0 h 4389229"/>
                  <a:gd name="connsiteX2" fmla="*/ 2519114 w 3223908"/>
                  <a:gd name="connsiteY2" fmla="*/ 98808 h 4389229"/>
                  <a:gd name="connsiteX3" fmla="*/ 2728459 w 3223908"/>
                  <a:gd name="connsiteY3" fmla="*/ 322116 h 4389229"/>
                  <a:gd name="connsiteX4" fmla="*/ 2861044 w 3223908"/>
                  <a:gd name="connsiteY4" fmla="*/ 705927 h 4389229"/>
                  <a:gd name="connsiteX5" fmla="*/ 2881979 w 3223908"/>
                  <a:gd name="connsiteY5" fmla="*/ 1306068 h 4389229"/>
                  <a:gd name="connsiteX6" fmla="*/ 2819175 w 3223908"/>
                  <a:gd name="connsiteY6" fmla="*/ 2101603 h 4389229"/>
                  <a:gd name="connsiteX7" fmla="*/ 2770328 w 3223908"/>
                  <a:gd name="connsiteY7" fmla="*/ 2876202 h 4389229"/>
                  <a:gd name="connsiteX8" fmla="*/ 2806647 w 3223908"/>
                  <a:gd name="connsiteY8" fmla="*/ 3253035 h 4389229"/>
                  <a:gd name="connsiteX9" fmla="*/ 2881979 w 3223908"/>
                  <a:gd name="connsiteY9" fmla="*/ 3441451 h 4389229"/>
                  <a:gd name="connsiteX10" fmla="*/ 2993629 w 3223908"/>
                  <a:gd name="connsiteY10" fmla="*/ 3699651 h 4389229"/>
                  <a:gd name="connsiteX11" fmla="*/ 3133192 w 3223908"/>
                  <a:gd name="connsiteY11" fmla="*/ 3922959 h 4389229"/>
                  <a:gd name="connsiteX12" fmla="*/ 3223908 w 3223908"/>
                  <a:gd name="connsiteY12" fmla="*/ 3992743 h 4389229"/>
                  <a:gd name="connsiteX13" fmla="*/ 2791263 w 3223908"/>
                  <a:gd name="connsiteY13" fmla="*/ 3999721 h 4389229"/>
                  <a:gd name="connsiteX14" fmla="*/ 2337682 w 3223908"/>
                  <a:gd name="connsiteY14" fmla="*/ 4013678 h 4389229"/>
                  <a:gd name="connsiteX15" fmla="*/ 1918993 w 3223908"/>
                  <a:gd name="connsiteY15" fmla="*/ 4076483 h 4389229"/>
                  <a:gd name="connsiteX16" fmla="*/ 1367719 w 3223908"/>
                  <a:gd name="connsiteY16" fmla="*/ 4264899 h 4389229"/>
                  <a:gd name="connsiteX17" fmla="*/ 1011833 w 3223908"/>
                  <a:gd name="connsiteY17" fmla="*/ 4369575 h 4389229"/>
                  <a:gd name="connsiteX18" fmla="*/ 795510 w 3223908"/>
                  <a:gd name="connsiteY18" fmla="*/ 4369575 h 4389229"/>
                  <a:gd name="connsiteX19" fmla="*/ 570782 w 3223908"/>
                  <a:gd name="connsiteY19" fmla="*/ 4167202 h 4389229"/>
                  <a:gd name="connsiteX20" fmla="*/ 368416 w 3223908"/>
                  <a:gd name="connsiteY20" fmla="*/ 3840804 h 4389229"/>
                  <a:gd name="connsiteX21" fmla="*/ 307039 w 3223908"/>
                  <a:gd name="connsiteY21" fmla="*/ 3427494 h 4389229"/>
                  <a:gd name="connsiteX22" fmla="*/ 331303 w 3223908"/>
                  <a:gd name="connsiteY22" fmla="*/ 2942656 h 4389229"/>
                  <a:gd name="connsiteX23" fmla="*/ 362865 w 3223908"/>
                  <a:gd name="connsiteY23" fmla="*/ 2457500 h 4389229"/>
                  <a:gd name="connsiteX24" fmla="*/ 398865 w 3223908"/>
                  <a:gd name="connsiteY24" fmla="*/ 1892251 h 4389229"/>
                  <a:gd name="connsiteX25" fmla="*/ 410285 w 3223908"/>
                  <a:gd name="connsiteY25" fmla="*/ 1332869 h 4389229"/>
                  <a:gd name="connsiteX26" fmla="*/ 307039 w 3223908"/>
                  <a:gd name="connsiteY26" fmla="*/ 705927 h 4389229"/>
                  <a:gd name="connsiteX27" fmla="*/ 195389 w 3223908"/>
                  <a:gd name="connsiteY27" fmla="*/ 384922 h 4389229"/>
                  <a:gd name="connsiteX28" fmla="*/ 111651 w 3223908"/>
                  <a:gd name="connsiteY28" fmla="*/ 322116 h 4389229"/>
                  <a:gd name="connsiteX29" fmla="*/ 0 w 3223908"/>
                  <a:gd name="connsiteY29" fmla="*/ 287225 h 438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223908" h="4389229">
                    <a:moveTo>
                      <a:pt x="0" y="287225"/>
                    </a:moveTo>
                    <a:lnTo>
                      <a:pt x="2295496" y="0"/>
                    </a:lnTo>
                    <a:cubicBezTo>
                      <a:pt x="2431570" y="45359"/>
                      <a:pt x="2446954" y="45122"/>
                      <a:pt x="2519114" y="98808"/>
                    </a:cubicBezTo>
                    <a:cubicBezTo>
                      <a:pt x="2591274" y="152494"/>
                      <a:pt x="2671471" y="220930"/>
                      <a:pt x="2728459" y="322116"/>
                    </a:cubicBezTo>
                    <a:cubicBezTo>
                      <a:pt x="2785447" y="423302"/>
                      <a:pt x="2835457" y="541935"/>
                      <a:pt x="2861044" y="705927"/>
                    </a:cubicBezTo>
                    <a:cubicBezTo>
                      <a:pt x="2886631" y="869919"/>
                      <a:pt x="2902914" y="1040890"/>
                      <a:pt x="2881979" y="1306068"/>
                    </a:cubicBezTo>
                    <a:lnTo>
                      <a:pt x="2819175" y="2101603"/>
                    </a:lnTo>
                    <a:cubicBezTo>
                      <a:pt x="2800567" y="2363292"/>
                      <a:pt x="2772416" y="2684297"/>
                      <a:pt x="2770328" y="2876202"/>
                    </a:cubicBezTo>
                    <a:cubicBezTo>
                      <a:pt x="2768240" y="3068107"/>
                      <a:pt x="2781536" y="3190230"/>
                      <a:pt x="2806647" y="3253035"/>
                    </a:cubicBezTo>
                    <a:lnTo>
                      <a:pt x="2881979" y="3441451"/>
                    </a:lnTo>
                    <a:cubicBezTo>
                      <a:pt x="2913143" y="3515887"/>
                      <a:pt x="2947108" y="3625215"/>
                      <a:pt x="2993629" y="3699651"/>
                    </a:cubicBezTo>
                    <a:lnTo>
                      <a:pt x="3133192" y="3922959"/>
                    </a:lnTo>
                    <a:lnTo>
                      <a:pt x="3223908" y="3992743"/>
                    </a:lnTo>
                    <a:lnTo>
                      <a:pt x="2791263" y="3999721"/>
                    </a:lnTo>
                    <a:lnTo>
                      <a:pt x="2337682" y="4013678"/>
                    </a:lnTo>
                    <a:lnTo>
                      <a:pt x="1918993" y="4076483"/>
                    </a:lnTo>
                    <a:lnTo>
                      <a:pt x="1367719" y="4264899"/>
                    </a:lnTo>
                    <a:lnTo>
                      <a:pt x="1011833" y="4369575"/>
                    </a:lnTo>
                    <a:cubicBezTo>
                      <a:pt x="916465" y="4387021"/>
                      <a:pt x="869019" y="4403304"/>
                      <a:pt x="795510" y="4369575"/>
                    </a:cubicBezTo>
                    <a:cubicBezTo>
                      <a:pt x="722001" y="4335846"/>
                      <a:pt x="641964" y="4255330"/>
                      <a:pt x="570782" y="4167202"/>
                    </a:cubicBezTo>
                    <a:cubicBezTo>
                      <a:pt x="499600" y="4079074"/>
                      <a:pt x="412373" y="3964089"/>
                      <a:pt x="368416" y="3840804"/>
                    </a:cubicBezTo>
                    <a:cubicBezTo>
                      <a:pt x="324459" y="3717519"/>
                      <a:pt x="313225" y="3577185"/>
                      <a:pt x="307039" y="3427494"/>
                    </a:cubicBezTo>
                    <a:cubicBezTo>
                      <a:pt x="300854" y="3277803"/>
                      <a:pt x="323215" y="3104269"/>
                      <a:pt x="331303" y="2942656"/>
                    </a:cubicBezTo>
                    <a:cubicBezTo>
                      <a:pt x="331303" y="2789132"/>
                      <a:pt x="348909" y="2636612"/>
                      <a:pt x="362865" y="2457500"/>
                    </a:cubicBezTo>
                    <a:cubicBezTo>
                      <a:pt x="372169" y="2269084"/>
                      <a:pt x="390962" y="2079690"/>
                      <a:pt x="398865" y="1892251"/>
                    </a:cubicBezTo>
                    <a:cubicBezTo>
                      <a:pt x="406768" y="1704812"/>
                      <a:pt x="425589" y="1530590"/>
                      <a:pt x="410285" y="1332869"/>
                    </a:cubicBezTo>
                    <a:cubicBezTo>
                      <a:pt x="394981" y="1135148"/>
                      <a:pt x="342855" y="863918"/>
                      <a:pt x="307039" y="705927"/>
                    </a:cubicBezTo>
                    <a:cubicBezTo>
                      <a:pt x="271223" y="547936"/>
                      <a:pt x="227954" y="448891"/>
                      <a:pt x="195389" y="384922"/>
                    </a:cubicBezTo>
                    <a:lnTo>
                      <a:pt x="111651" y="322116"/>
                    </a:lnTo>
                    <a:lnTo>
                      <a:pt x="0" y="287225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solidFill>
                  <a:srgbClr val="FFCF37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72" name="Forme libre 371">
                <a:extLst>
                  <a:ext uri="{FF2B5EF4-FFF2-40B4-BE49-F238E27FC236}">
                    <a16:creationId xmlns:a16="http://schemas.microsoft.com/office/drawing/2014/main" id="{70A5FB0D-D5DA-9981-A6C4-FC6825D3EAC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03845" y="2685850"/>
                <a:ext cx="115225" cy="111121"/>
              </a:xfrm>
              <a:custGeom>
                <a:avLst/>
                <a:gdLst>
                  <a:gd name="connsiteX0" fmla="*/ 589661 w 1213341"/>
                  <a:gd name="connsiteY0" fmla="*/ 419588 h 1168043"/>
                  <a:gd name="connsiteX1" fmla="*/ 703057 w 1213341"/>
                  <a:gd name="connsiteY1" fmla="*/ 283505 h 1168043"/>
                  <a:gd name="connsiteX2" fmla="*/ 805114 w 1213341"/>
                  <a:gd name="connsiteY2" fmla="*/ 170103 h 1168043"/>
                  <a:gd name="connsiteX3" fmla="*/ 895831 w 1213341"/>
                  <a:gd name="connsiteY3" fmla="*/ 113402 h 1168043"/>
                  <a:gd name="connsiteX4" fmla="*/ 1020567 w 1213341"/>
                  <a:gd name="connsiteY4" fmla="*/ 113402 h 1168043"/>
                  <a:gd name="connsiteX5" fmla="*/ 1099945 w 1213341"/>
                  <a:gd name="connsiteY5" fmla="*/ 170103 h 1168043"/>
                  <a:gd name="connsiteX6" fmla="*/ 1099945 w 1213341"/>
                  <a:gd name="connsiteY6" fmla="*/ 170103 h 1168043"/>
                  <a:gd name="connsiteX7" fmla="*/ 1179322 w 1213341"/>
                  <a:gd name="connsiteY7" fmla="*/ 328866 h 1168043"/>
                  <a:gd name="connsiteX8" fmla="*/ 1179322 w 1213341"/>
                  <a:gd name="connsiteY8" fmla="*/ 328866 h 1168043"/>
                  <a:gd name="connsiteX9" fmla="*/ 963869 w 1213341"/>
                  <a:gd name="connsiteY9" fmla="*/ 396907 h 1168043"/>
                  <a:gd name="connsiteX10" fmla="*/ 793775 w 1213341"/>
                  <a:gd name="connsiteY10" fmla="*/ 578351 h 1168043"/>
                  <a:gd name="connsiteX11" fmla="*/ 793775 w 1213341"/>
                  <a:gd name="connsiteY11" fmla="*/ 578351 h 1168043"/>
                  <a:gd name="connsiteX12" fmla="*/ 907171 w 1213341"/>
                  <a:gd name="connsiteY12" fmla="*/ 748454 h 1168043"/>
                  <a:gd name="connsiteX13" fmla="*/ 1077265 w 1213341"/>
                  <a:gd name="connsiteY13" fmla="*/ 827836 h 1168043"/>
                  <a:gd name="connsiteX14" fmla="*/ 1213341 w 1213341"/>
                  <a:gd name="connsiteY14" fmla="*/ 861857 h 1168043"/>
                  <a:gd name="connsiteX15" fmla="*/ 1088605 w 1213341"/>
                  <a:gd name="connsiteY15" fmla="*/ 1043300 h 1168043"/>
                  <a:gd name="connsiteX16" fmla="*/ 1088605 w 1213341"/>
                  <a:gd name="connsiteY16" fmla="*/ 1043300 h 1168043"/>
                  <a:gd name="connsiteX17" fmla="*/ 941190 w 1213341"/>
                  <a:gd name="connsiteY17" fmla="*/ 1088661 h 1168043"/>
                  <a:gd name="connsiteX18" fmla="*/ 827793 w 1213341"/>
                  <a:gd name="connsiteY18" fmla="*/ 1043300 h 1168043"/>
                  <a:gd name="connsiteX19" fmla="*/ 589661 w 1213341"/>
                  <a:gd name="connsiteY19" fmla="*/ 895877 h 1168043"/>
                  <a:gd name="connsiteX20" fmla="*/ 476265 w 1213341"/>
                  <a:gd name="connsiteY20" fmla="*/ 1043300 h 1168043"/>
                  <a:gd name="connsiteX21" fmla="*/ 374208 w 1213341"/>
                  <a:gd name="connsiteY21" fmla="*/ 1134022 h 1168043"/>
                  <a:gd name="connsiteX22" fmla="*/ 204113 w 1213341"/>
                  <a:gd name="connsiteY22" fmla="*/ 1168043 h 1168043"/>
                  <a:gd name="connsiteX23" fmla="*/ 90717 w 1213341"/>
                  <a:gd name="connsiteY23" fmla="*/ 1077321 h 1168043"/>
                  <a:gd name="connsiteX24" fmla="*/ 0 w 1213341"/>
                  <a:gd name="connsiteY24" fmla="*/ 952578 h 1168043"/>
                  <a:gd name="connsiteX25" fmla="*/ 0 w 1213341"/>
                  <a:gd name="connsiteY25" fmla="*/ 952578 h 1168043"/>
                  <a:gd name="connsiteX26" fmla="*/ 147415 w 1213341"/>
                  <a:gd name="connsiteY26" fmla="*/ 873197 h 1168043"/>
                  <a:gd name="connsiteX27" fmla="*/ 283491 w 1213341"/>
                  <a:gd name="connsiteY27" fmla="*/ 771135 h 1168043"/>
                  <a:gd name="connsiteX28" fmla="*/ 385548 w 1213341"/>
                  <a:gd name="connsiteY28" fmla="*/ 646392 h 1168043"/>
                  <a:gd name="connsiteX29" fmla="*/ 238132 w 1213341"/>
                  <a:gd name="connsiteY29" fmla="*/ 487629 h 1168043"/>
                  <a:gd name="connsiteX30" fmla="*/ 158755 w 1213341"/>
                  <a:gd name="connsiteY30" fmla="*/ 272165 h 1168043"/>
                  <a:gd name="connsiteX31" fmla="*/ 238132 w 1213341"/>
                  <a:gd name="connsiteY31" fmla="*/ 113402 h 1168043"/>
                  <a:gd name="connsiteX32" fmla="*/ 351529 w 1213341"/>
                  <a:gd name="connsiteY32" fmla="*/ 0 h 1168043"/>
                  <a:gd name="connsiteX33" fmla="*/ 385548 w 1213341"/>
                  <a:gd name="connsiteY33" fmla="*/ 90721 h 1168043"/>
                  <a:gd name="connsiteX34" fmla="*/ 442246 w 1213341"/>
                  <a:gd name="connsiteY34" fmla="*/ 226804 h 1168043"/>
                  <a:gd name="connsiteX35" fmla="*/ 521623 w 1213341"/>
                  <a:gd name="connsiteY35" fmla="*/ 362887 h 1168043"/>
                  <a:gd name="connsiteX36" fmla="*/ 589661 w 1213341"/>
                  <a:gd name="connsiteY36" fmla="*/ 419588 h 1168043"/>
                  <a:gd name="connsiteX0" fmla="*/ 589661 w 1213341"/>
                  <a:gd name="connsiteY0" fmla="*/ 419588 h 1168043"/>
                  <a:gd name="connsiteX1" fmla="*/ 703057 w 1213341"/>
                  <a:gd name="connsiteY1" fmla="*/ 283505 h 1168043"/>
                  <a:gd name="connsiteX2" fmla="*/ 805114 w 1213341"/>
                  <a:gd name="connsiteY2" fmla="*/ 170103 h 1168043"/>
                  <a:gd name="connsiteX3" fmla="*/ 895831 w 1213341"/>
                  <a:gd name="connsiteY3" fmla="*/ 113402 h 1168043"/>
                  <a:gd name="connsiteX4" fmla="*/ 1020567 w 1213341"/>
                  <a:gd name="connsiteY4" fmla="*/ 113402 h 1168043"/>
                  <a:gd name="connsiteX5" fmla="*/ 1099945 w 1213341"/>
                  <a:gd name="connsiteY5" fmla="*/ 170103 h 1168043"/>
                  <a:gd name="connsiteX6" fmla="*/ 1099945 w 1213341"/>
                  <a:gd name="connsiteY6" fmla="*/ 170103 h 1168043"/>
                  <a:gd name="connsiteX7" fmla="*/ 1179322 w 1213341"/>
                  <a:gd name="connsiteY7" fmla="*/ 328866 h 1168043"/>
                  <a:gd name="connsiteX8" fmla="*/ 1179322 w 1213341"/>
                  <a:gd name="connsiteY8" fmla="*/ 328866 h 1168043"/>
                  <a:gd name="connsiteX9" fmla="*/ 963869 w 1213341"/>
                  <a:gd name="connsiteY9" fmla="*/ 396907 h 1168043"/>
                  <a:gd name="connsiteX10" fmla="*/ 793775 w 1213341"/>
                  <a:gd name="connsiteY10" fmla="*/ 578351 h 1168043"/>
                  <a:gd name="connsiteX11" fmla="*/ 793775 w 1213341"/>
                  <a:gd name="connsiteY11" fmla="*/ 578351 h 1168043"/>
                  <a:gd name="connsiteX12" fmla="*/ 907171 w 1213341"/>
                  <a:gd name="connsiteY12" fmla="*/ 748454 h 1168043"/>
                  <a:gd name="connsiteX13" fmla="*/ 1077265 w 1213341"/>
                  <a:gd name="connsiteY13" fmla="*/ 827836 h 1168043"/>
                  <a:gd name="connsiteX14" fmla="*/ 1213341 w 1213341"/>
                  <a:gd name="connsiteY14" fmla="*/ 861857 h 1168043"/>
                  <a:gd name="connsiteX15" fmla="*/ 1088605 w 1213341"/>
                  <a:gd name="connsiteY15" fmla="*/ 1043300 h 1168043"/>
                  <a:gd name="connsiteX16" fmla="*/ 1088605 w 1213341"/>
                  <a:gd name="connsiteY16" fmla="*/ 1043300 h 1168043"/>
                  <a:gd name="connsiteX17" fmla="*/ 941190 w 1213341"/>
                  <a:gd name="connsiteY17" fmla="*/ 1088661 h 1168043"/>
                  <a:gd name="connsiteX18" fmla="*/ 827793 w 1213341"/>
                  <a:gd name="connsiteY18" fmla="*/ 1043300 h 1168043"/>
                  <a:gd name="connsiteX19" fmla="*/ 589661 w 1213341"/>
                  <a:gd name="connsiteY19" fmla="*/ 895877 h 1168043"/>
                  <a:gd name="connsiteX20" fmla="*/ 476265 w 1213341"/>
                  <a:gd name="connsiteY20" fmla="*/ 1043300 h 1168043"/>
                  <a:gd name="connsiteX21" fmla="*/ 374208 w 1213341"/>
                  <a:gd name="connsiteY21" fmla="*/ 1134022 h 1168043"/>
                  <a:gd name="connsiteX22" fmla="*/ 204113 w 1213341"/>
                  <a:gd name="connsiteY22" fmla="*/ 1168043 h 1168043"/>
                  <a:gd name="connsiteX23" fmla="*/ 90717 w 1213341"/>
                  <a:gd name="connsiteY23" fmla="*/ 1077321 h 1168043"/>
                  <a:gd name="connsiteX24" fmla="*/ 0 w 1213341"/>
                  <a:gd name="connsiteY24" fmla="*/ 952578 h 1168043"/>
                  <a:gd name="connsiteX25" fmla="*/ 0 w 1213341"/>
                  <a:gd name="connsiteY25" fmla="*/ 952578 h 1168043"/>
                  <a:gd name="connsiteX26" fmla="*/ 147415 w 1213341"/>
                  <a:gd name="connsiteY26" fmla="*/ 873197 h 1168043"/>
                  <a:gd name="connsiteX27" fmla="*/ 283491 w 1213341"/>
                  <a:gd name="connsiteY27" fmla="*/ 771135 h 1168043"/>
                  <a:gd name="connsiteX28" fmla="*/ 385548 w 1213341"/>
                  <a:gd name="connsiteY28" fmla="*/ 646392 h 1168043"/>
                  <a:gd name="connsiteX29" fmla="*/ 238132 w 1213341"/>
                  <a:gd name="connsiteY29" fmla="*/ 487629 h 1168043"/>
                  <a:gd name="connsiteX30" fmla="*/ 158755 w 1213341"/>
                  <a:gd name="connsiteY30" fmla="*/ 272165 h 1168043"/>
                  <a:gd name="connsiteX31" fmla="*/ 238132 w 1213341"/>
                  <a:gd name="connsiteY31" fmla="*/ 113402 h 1168043"/>
                  <a:gd name="connsiteX32" fmla="*/ 351529 w 1213341"/>
                  <a:gd name="connsiteY32" fmla="*/ 0 h 1168043"/>
                  <a:gd name="connsiteX33" fmla="*/ 385548 w 1213341"/>
                  <a:gd name="connsiteY33" fmla="*/ 90721 h 1168043"/>
                  <a:gd name="connsiteX34" fmla="*/ 442246 w 1213341"/>
                  <a:gd name="connsiteY34" fmla="*/ 226804 h 1168043"/>
                  <a:gd name="connsiteX35" fmla="*/ 521623 w 1213341"/>
                  <a:gd name="connsiteY35" fmla="*/ 362887 h 1168043"/>
                  <a:gd name="connsiteX36" fmla="*/ 589661 w 1213341"/>
                  <a:gd name="connsiteY36" fmla="*/ 419588 h 1168043"/>
                  <a:gd name="connsiteX0" fmla="*/ 589661 w 1213341"/>
                  <a:gd name="connsiteY0" fmla="*/ 419588 h 1168043"/>
                  <a:gd name="connsiteX1" fmla="*/ 703057 w 1213341"/>
                  <a:gd name="connsiteY1" fmla="*/ 283505 h 1168043"/>
                  <a:gd name="connsiteX2" fmla="*/ 805114 w 1213341"/>
                  <a:gd name="connsiteY2" fmla="*/ 170103 h 1168043"/>
                  <a:gd name="connsiteX3" fmla="*/ 895831 w 1213341"/>
                  <a:gd name="connsiteY3" fmla="*/ 113402 h 1168043"/>
                  <a:gd name="connsiteX4" fmla="*/ 1020567 w 1213341"/>
                  <a:gd name="connsiteY4" fmla="*/ 113402 h 1168043"/>
                  <a:gd name="connsiteX5" fmla="*/ 1099945 w 1213341"/>
                  <a:gd name="connsiteY5" fmla="*/ 170103 h 1168043"/>
                  <a:gd name="connsiteX6" fmla="*/ 1099945 w 1213341"/>
                  <a:gd name="connsiteY6" fmla="*/ 170103 h 1168043"/>
                  <a:gd name="connsiteX7" fmla="*/ 1179322 w 1213341"/>
                  <a:gd name="connsiteY7" fmla="*/ 328866 h 1168043"/>
                  <a:gd name="connsiteX8" fmla="*/ 1179322 w 1213341"/>
                  <a:gd name="connsiteY8" fmla="*/ 328866 h 1168043"/>
                  <a:gd name="connsiteX9" fmla="*/ 963869 w 1213341"/>
                  <a:gd name="connsiteY9" fmla="*/ 396907 h 1168043"/>
                  <a:gd name="connsiteX10" fmla="*/ 793775 w 1213341"/>
                  <a:gd name="connsiteY10" fmla="*/ 578351 h 1168043"/>
                  <a:gd name="connsiteX11" fmla="*/ 793775 w 1213341"/>
                  <a:gd name="connsiteY11" fmla="*/ 578351 h 1168043"/>
                  <a:gd name="connsiteX12" fmla="*/ 907171 w 1213341"/>
                  <a:gd name="connsiteY12" fmla="*/ 748454 h 1168043"/>
                  <a:gd name="connsiteX13" fmla="*/ 1077265 w 1213341"/>
                  <a:gd name="connsiteY13" fmla="*/ 827836 h 1168043"/>
                  <a:gd name="connsiteX14" fmla="*/ 1213341 w 1213341"/>
                  <a:gd name="connsiteY14" fmla="*/ 861857 h 1168043"/>
                  <a:gd name="connsiteX15" fmla="*/ 1088605 w 1213341"/>
                  <a:gd name="connsiteY15" fmla="*/ 1043300 h 1168043"/>
                  <a:gd name="connsiteX16" fmla="*/ 1088605 w 1213341"/>
                  <a:gd name="connsiteY16" fmla="*/ 1043300 h 1168043"/>
                  <a:gd name="connsiteX17" fmla="*/ 941190 w 1213341"/>
                  <a:gd name="connsiteY17" fmla="*/ 1088661 h 1168043"/>
                  <a:gd name="connsiteX18" fmla="*/ 827793 w 1213341"/>
                  <a:gd name="connsiteY18" fmla="*/ 1043300 h 1168043"/>
                  <a:gd name="connsiteX19" fmla="*/ 589661 w 1213341"/>
                  <a:gd name="connsiteY19" fmla="*/ 895877 h 1168043"/>
                  <a:gd name="connsiteX20" fmla="*/ 476265 w 1213341"/>
                  <a:gd name="connsiteY20" fmla="*/ 1043300 h 1168043"/>
                  <a:gd name="connsiteX21" fmla="*/ 374208 w 1213341"/>
                  <a:gd name="connsiteY21" fmla="*/ 1134022 h 1168043"/>
                  <a:gd name="connsiteX22" fmla="*/ 204113 w 1213341"/>
                  <a:gd name="connsiteY22" fmla="*/ 1168043 h 1168043"/>
                  <a:gd name="connsiteX23" fmla="*/ 90717 w 1213341"/>
                  <a:gd name="connsiteY23" fmla="*/ 1077321 h 1168043"/>
                  <a:gd name="connsiteX24" fmla="*/ 0 w 1213341"/>
                  <a:gd name="connsiteY24" fmla="*/ 952578 h 1168043"/>
                  <a:gd name="connsiteX25" fmla="*/ 0 w 1213341"/>
                  <a:gd name="connsiteY25" fmla="*/ 952578 h 1168043"/>
                  <a:gd name="connsiteX26" fmla="*/ 147415 w 1213341"/>
                  <a:gd name="connsiteY26" fmla="*/ 873197 h 1168043"/>
                  <a:gd name="connsiteX27" fmla="*/ 283491 w 1213341"/>
                  <a:gd name="connsiteY27" fmla="*/ 771135 h 1168043"/>
                  <a:gd name="connsiteX28" fmla="*/ 385548 w 1213341"/>
                  <a:gd name="connsiteY28" fmla="*/ 646392 h 1168043"/>
                  <a:gd name="connsiteX29" fmla="*/ 238132 w 1213341"/>
                  <a:gd name="connsiteY29" fmla="*/ 487629 h 1168043"/>
                  <a:gd name="connsiteX30" fmla="*/ 158755 w 1213341"/>
                  <a:gd name="connsiteY30" fmla="*/ 272165 h 1168043"/>
                  <a:gd name="connsiteX31" fmla="*/ 238132 w 1213341"/>
                  <a:gd name="connsiteY31" fmla="*/ 113402 h 1168043"/>
                  <a:gd name="connsiteX32" fmla="*/ 351529 w 1213341"/>
                  <a:gd name="connsiteY32" fmla="*/ 0 h 1168043"/>
                  <a:gd name="connsiteX33" fmla="*/ 385548 w 1213341"/>
                  <a:gd name="connsiteY33" fmla="*/ 90721 h 1168043"/>
                  <a:gd name="connsiteX34" fmla="*/ 442246 w 1213341"/>
                  <a:gd name="connsiteY34" fmla="*/ 226804 h 1168043"/>
                  <a:gd name="connsiteX35" fmla="*/ 521623 w 1213341"/>
                  <a:gd name="connsiteY35" fmla="*/ 362887 h 1168043"/>
                  <a:gd name="connsiteX36" fmla="*/ 589661 w 1213341"/>
                  <a:gd name="connsiteY36" fmla="*/ 419588 h 1168043"/>
                  <a:gd name="connsiteX0" fmla="*/ 589661 w 1213341"/>
                  <a:gd name="connsiteY0" fmla="*/ 419588 h 1170250"/>
                  <a:gd name="connsiteX1" fmla="*/ 703057 w 1213341"/>
                  <a:gd name="connsiteY1" fmla="*/ 283505 h 1170250"/>
                  <a:gd name="connsiteX2" fmla="*/ 805114 w 1213341"/>
                  <a:gd name="connsiteY2" fmla="*/ 170103 h 1170250"/>
                  <a:gd name="connsiteX3" fmla="*/ 895831 w 1213341"/>
                  <a:gd name="connsiteY3" fmla="*/ 113402 h 1170250"/>
                  <a:gd name="connsiteX4" fmla="*/ 1020567 w 1213341"/>
                  <a:gd name="connsiteY4" fmla="*/ 113402 h 1170250"/>
                  <a:gd name="connsiteX5" fmla="*/ 1099945 w 1213341"/>
                  <a:gd name="connsiteY5" fmla="*/ 170103 h 1170250"/>
                  <a:gd name="connsiteX6" fmla="*/ 1099945 w 1213341"/>
                  <a:gd name="connsiteY6" fmla="*/ 170103 h 1170250"/>
                  <a:gd name="connsiteX7" fmla="*/ 1179322 w 1213341"/>
                  <a:gd name="connsiteY7" fmla="*/ 328866 h 1170250"/>
                  <a:gd name="connsiteX8" fmla="*/ 1179322 w 1213341"/>
                  <a:gd name="connsiteY8" fmla="*/ 328866 h 1170250"/>
                  <a:gd name="connsiteX9" fmla="*/ 963869 w 1213341"/>
                  <a:gd name="connsiteY9" fmla="*/ 396907 h 1170250"/>
                  <a:gd name="connsiteX10" fmla="*/ 793775 w 1213341"/>
                  <a:gd name="connsiteY10" fmla="*/ 578351 h 1170250"/>
                  <a:gd name="connsiteX11" fmla="*/ 793775 w 1213341"/>
                  <a:gd name="connsiteY11" fmla="*/ 578351 h 1170250"/>
                  <a:gd name="connsiteX12" fmla="*/ 907171 w 1213341"/>
                  <a:gd name="connsiteY12" fmla="*/ 748454 h 1170250"/>
                  <a:gd name="connsiteX13" fmla="*/ 1077265 w 1213341"/>
                  <a:gd name="connsiteY13" fmla="*/ 827836 h 1170250"/>
                  <a:gd name="connsiteX14" fmla="*/ 1213341 w 1213341"/>
                  <a:gd name="connsiteY14" fmla="*/ 861857 h 1170250"/>
                  <a:gd name="connsiteX15" fmla="*/ 1088605 w 1213341"/>
                  <a:gd name="connsiteY15" fmla="*/ 1043300 h 1170250"/>
                  <a:gd name="connsiteX16" fmla="*/ 1088605 w 1213341"/>
                  <a:gd name="connsiteY16" fmla="*/ 1043300 h 1170250"/>
                  <a:gd name="connsiteX17" fmla="*/ 941190 w 1213341"/>
                  <a:gd name="connsiteY17" fmla="*/ 1088661 h 1170250"/>
                  <a:gd name="connsiteX18" fmla="*/ 827793 w 1213341"/>
                  <a:gd name="connsiteY18" fmla="*/ 1043300 h 1170250"/>
                  <a:gd name="connsiteX19" fmla="*/ 589661 w 1213341"/>
                  <a:gd name="connsiteY19" fmla="*/ 895877 h 1170250"/>
                  <a:gd name="connsiteX20" fmla="*/ 476265 w 1213341"/>
                  <a:gd name="connsiteY20" fmla="*/ 1043300 h 1170250"/>
                  <a:gd name="connsiteX21" fmla="*/ 374208 w 1213341"/>
                  <a:gd name="connsiteY21" fmla="*/ 1134022 h 1170250"/>
                  <a:gd name="connsiteX22" fmla="*/ 204113 w 1213341"/>
                  <a:gd name="connsiteY22" fmla="*/ 1168043 h 1170250"/>
                  <a:gd name="connsiteX23" fmla="*/ 90717 w 1213341"/>
                  <a:gd name="connsiteY23" fmla="*/ 1077321 h 1170250"/>
                  <a:gd name="connsiteX24" fmla="*/ 0 w 1213341"/>
                  <a:gd name="connsiteY24" fmla="*/ 952578 h 1170250"/>
                  <a:gd name="connsiteX25" fmla="*/ 0 w 1213341"/>
                  <a:gd name="connsiteY25" fmla="*/ 952578 h 1170250"/>
                  <a:gd name="connsiteX26" fmla="*/ 147415 w 1213341"/>
                  <a:gd name="connsiteY26" fmla="*/ 873197 h 1170250"/>
                  <a:gd name="connsiteX27" fmla="*/ 283491 w 1213341"/>
                  <a:gd name="connsiteY27" fmla="*/ 771135 h 1170250"/>
                  <a:gd name="connsiteX28" fmla="*/ 385548 w 1213341"/>
                  <a:gd name="connsiteY28" fmla="*/ 646392 h 1170250"/>
                  <a:gd name="connsiteX29" fmla="*/ 238132 w 1213341"/>
                  <a:gd name="connsiteY29" fmla="*/ 487629 h 1170250"/>
                  <a:gd name="connsiteX30" fmla="*/ 158755 w 1213341"/>
                  <a:gd name="connsiteY30" fmla="*/ 272165 h 1170250"/>
                  <a:gd name="connsiteX31" fmla="*/ 238132 w 1213341"/>
                  <a:gd name="connsiteY31" fmla="*/ 113402 h 1170250"/>
                  <a:gd name="connsiteX32" fmla="*/ 351529 w 1213341"/>
                  <a:gd name="connsiteY32" fmla="*/ 0 h 1170250"/>
                  <a:gd name="connsiteX33" fmla="*/ 385548 w 1213341"/>
                  <a:gd name="connsiteY33" fmla="*/ 90721 h 1170250"/>
                  <a:gd name="connsiteX34" fmla="*/ 442246 w 1213341"/>
                  <a:gd name="connsiteY34" fmla="*/ 226804 h 1170250"/>
                  <a:gd name="connsiteX35" fmla="*/ 521623 w 1213341"/>
                  <a:gd name="connsiteY35" fmla="*/ 362887 h 1170250"/>
                  <a:gd name="connsiteX36" fmla="*/ 589661 w 1213341"/>
                  <a:gd name="connsiteY36" fmla="*/ 419588 h 1170250"/>
                  <a:gd name="connsiteX0" fmla="*/ 589661 w 1213341"/>
                  <a:gd name="connsiteY0" fmla="*/ 419588 h 1170250"/>
                  <a:gd name="connsiteX1" fmla="*/ 703057 w 1213341"/>
                  <a:gd name="connsiteY1" fmla="*/ 283505 h 1170250"/>
                  <a:gd name="connsiteX2" fmla="*/ 805114 w 1213341"/>
                  <a:gd name="connsiteY2" fmla="*/ 170103 h 1170250"/>
                  <a:gd name="connsiteX3" fmla="*/ 895831 w 1213341"/>
                  <a:gd name="connsiteY3" fmla="*/ 113402 h 1170250"/>
                  <a:gd name="connsiteX4" fmla="*/ 1020567 w 1213341"/>
                  <a:gd name="connsiteY4" fmla="*/ 113402 h 1170250"/>
                  <a:gd name="connsiteX5" fmla="*/ 1099945 w 1213341"/>
                  <a:gd name="connsiteY5" fmla="*/ 170103 h 1170250"/>
                  <a:gd name="connsiteX6" fmla="*/ 1099945 w 1213341"/>
                  <a:gd name="connsiteY6" fmla="*/ 170103 h 1170250"/>
                  <a:gd name="connsiteX7" fmla="*/ 1179322 w 1213341"/>
                  <a:gd name="connsiteY7" fmla="*/ 328866 h 1170250"/>
                  <a:gd name="connsiteX8" fmla="*/ 1179322 w 1213341"/>
                  <a:gd name="connsiteY8" fmla="*/ 328866 h 1170250"/>
                  <a:gd name="connsiteX9" fmla="*/ 963869 w 1213341"/>
                  <a:gd name="connsiteY9" fmla="*/ 396907 h 1170250"/>
                  <a:gd name="connsiteX10" fmla="*/ 793775 w 1213341"/>
                  <a:gd name="connsiteY10" fmla="*/ 578351 h 1170250"/>
                  <a:gd name="connsiteX11" fmla="*/ 793775 w 1213341"/>
                  <a:gd name="connsiteY11" fmla="*/ 578351 h 1170250"/>
                  <a:gd name="connsiteX12" fmla="*/ 907171 w 1213341"/>
                  <a:gd name="connsiteY12" fmla="*/ 748454 h 1170250"/>
                  <a:gd name="connsiteX13" fmla="*/ 1077265 w 1213341"/>
                  <a:gd name="connsiteY13" fmla="*/ 827836 h 1170250"/>
                  <a:gd name="connsiteX14" fmla="*/ 1213341 w 1213341"/>
                  <a:gd name="connsiteY14" fmla="*/ 861857 h 1170250"/>
                  <a:gd name="connsiteX15" fmla="*/ 1088605 w 1213341"/>
                  <a:gd name="connsiteY15" fmla="*/ 1043300 h 1170250"/>
                  <a:gd name="connsiteX16" fmla="*/ 1088605 w 1213341"/>
                  <a:gd name="connsiteY16" fmla="*/ 1043300 h 1170250"/>
                  <a:gd name="connsiteX17" fmla="*/ 941190 w 1213341"/>
                  <a:gd name="connsiteY17" fmla="*/ 1088661 h 1170250"/>
                  <a:gd name="connsiteX18" fmla="*/ 827793 w 1213341"/>
                  <a:gd name="connsiteY18" fmla="*/ 1043300 h 1170250"/>
                  <a:gd name="connsiteX19" fmla="*/ 589661 w 1213341"/>
                  <a:gd name="connsiteY19" fmla="*/ 895877 h 1170250"/>
                  <a:gd name="connsiteX20" fmla="*/ 476265 w 1213341"/>
                  <a:gd name="connsiteY20" fmla="*/ 1043300 h 1170250"/>
                  <a:gd name="connsiteX21" fmla="*/ 374208 w 1213341"/>
                  <a:gd name="connsiteY21" fmla="*/ 1134022 h 1170250"/>
                  <a:gd name="connsiteX22" fmla="*/ 204113 w 1213341"/>
                  <a:gd name="connsiteY22" fmla="*/ 1168043 h 1170250"/>
                  <a:gd name="connsiteX23" fmla="*/ 90717 w 1213341"/>
                  <a:gd name="connsiteY23" fmla="*/ 1077321 h 1170250"/>
                  <a:gd name="connsiteX24" fmla="*/ 0 w 1213341"/>
                  <a:gd name="connsiteY24" fmla="*/ 952578 h 1170250"/>
                  <a:gd name="connsiteX25" fmla="*/ 0 w 1213341"/>
                  <a:gd name="connsiteY25" fmla="*/ 952578 h 1170250"/>
                  <a:gd name="connsiteX26" fmla="*/ 147415 w 1213341"/>
                  <a:gd name="connsiteY26" fmla="*/ 873197 h 1170250"/>
                  <a:gd name="connsiteX27" fmla="*/ 283491 w 1213341"/>
                  <a:gd name="connsiteY27" fmla="*/ 771135 h 1170250"/>
                  <a:gd name="connsiteX28" fmla="*/ 385548 w 1213341"/>
                  <a:gd name="connsiteY28" fmla="*/ 646392 h 1170250"/>
                  <a:gd name="connsiteX29" fmla="*/ 238132 w 1213341"/>
                  <a:gd name="connsiteY29" fmla="*/ 487629 h 1170250"/>
                  <a:gd name="connsiteX30" fmla="*/ 158755 w 1213341"/>
                  <a:gd name="connsiteY30" fmla="*/ 272165 h 1170250"/>
                  <a:gd name="connsiteX31" fmla="*/ 238132 w 1213341"/>
                  <a:gd name="connsiteY31" fmla="*/ 113402 h 1170250"/>
                  <a:gd name="connsiteX32" fmla="*/ 351529 w 1213341"/>
                  <a:gd name="connsiteY32" fmla="*/ 0 h 1170250"/>
                  <a:gd name="connsiteX33" fmla="*/ 385548 w 1213341"/>
                  <a:gd name="connsiteY33" fmla="*/ 90721 h 1170250"/>
                  <a:gd name="connsiteX34" fmla="*/ 442246 w 1213341"/>
                  <a:gd name="connsiteY34" fmla="*/ 226804 h 1170250"/>
                  <a:gd name="connsiteX35" fmla="*/ 521623 w 1213341"/>
                  <a:gd name="connsiteY35" fmla="*/ 362887 h 1170250"/>
                  <a:gd name="connsiteX36" fmla="*/ 589661 w 1213341"/>
                  <a:gd name="connsiteY36" fmla="*/ 419588 h 1170250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07171 w 1213341"/>
                  <a:gd name="connsiteY12" fmla="*/ 748454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589661 w 1213341"/>
                  <a:gd name="connsiteY19" fmla="*/ 895877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07171 w 1213341"/>
                  <a:gd name="connsiteY12" fmla="*/ 748454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07171 w 1213341"/>
                  <a:gd name="connsiteY12" fmla="*/ 748454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15137 w 1213341"/>
                  <a:gd name="connsiteY19" fmla="*/ 908616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15137 w 1213341"/>
                  <a:gd name="connsiteY19" fmla="*/ 908616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71493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15137 w 1213341"/>
                  <a:gd name="connsiteY19" fmla="*/ 908616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71493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13341" h="1170119">
                    <a:moveTo>
                      <a:pt x="589661" y="419588"/>
                    </a:moveTo>
                    <a:lnTo>
                      <a:pt x="703057" y="283505"/>
                    </a:lnTo>
                    <a:lnTo>
                      <a:pt x="805114" y="170103"/>
                    </a:lnTo>
                    <a:lnTo>
                      <a:pt x="895831" y="113402"/>
                    </a:lnTo>
                    <a:lnTo>
                      <a:pt x="1020567" y="113402"/>
                    </a:lnTo>
                    <a:lnTo>
                      <a:pt x="1099945" y="170103"/>
                    </a:lnTo>
                    <a:lnTo>
                      <a:pt x="1099945" y="170103"/>
                    </a:lnTo>
                    <a:lnTo>
                      <a:pt x="1179322" y="328866"/>
                    </a:lnTo>
                    <a:lnTo>
                      <a:pt x="1179322" y="328866"/>
                    </a:lnTo>
                    <a:cubicBezTo>
                      <a:pt x="1143413" y="340206"/>
                      <a:pt x="1028127" y="355326"/>
                      <a:pt x="963869" y="396907"/>
                    </a:cubicBezTo>
                    <a:cubicBezTo>
                      <a:pt x="899611" y="438488"/>
                      <a:pt x="822124" y="548110"/>
                      <a:pt x="793775" y="578351"/>
                    </a:cubicBezTo>
                    <a:lnTo>
                      <a:pt x="793775" y="578351"/>
                    </a:lnTo>
                    <a:cubicBezTo>
                      <a:pt x="814797" y="604578"/>
                      <a:pt x="872661" y="694134"/>
                      <a:pt x="919909" y="735715"/>
                    </a:cubicBezTo>
                    <a:cubicBezTo>
                      <a:pt x="967157" y="777296"/>
                      <a:pt x="1031906" y="816496"/>
                      <a:pt x="1077265" y="827836"/>
                    </a:cubicBezTo>
                    <a:lnTo>
                      <a:pt x="1213341" y="861857"/>
                    </a:lnTo>
                    <a:lnTo>
                      <a:pt x="1088605" y="1043300"/>
                    </a:lnTo>
                    <a:lnTo>
                      <a:pt x="1088605" y="1043300"/>
                    </a:lnTo>
                    <a:cubicBezTo>
                      <a:pt x="1064036" y="1050860"/>
                      <a:pt x="984659" y="1088661"/>
                      <a:pt x="941190" y="1088661"/>
                    </a:cubicBezTo>
                    <a:lnTo>
                      <a:pt x="827793" y="1043300"/>
                    </a:lnTo>
                    <a:lnTo>
                      <a:pt x="615137" y="908616"/>
                    </a:lnTo>
                    <a:lnTo>
                      <a:pt x="493249" y="1056039"/>
                    </a:lnTo>
                    <a:cubicBezTo>
                      <a:pt x="457340" y="1095730"/>
                      <a:pt x="422397" y="1115355"/>
                      <a:pt x="374208" y="1134022"/>
                    </a:cubicBezTo>
                    <a:cubicBezTo>
                      <a:pt x="326019" y="1152689"/>
                      <a:pt x="251362" y="1177493"/>
                      <a:pt x="204113" y="1168043"/>
                    </a:cubicBezTo>
                    <a:cubicBezTo>
                      <a:pt x="156865" y="1158593"/>
                      <a:pt x="124736" y="1113232"/>
                      <a:pt x="90717" y="1077321"/>
                    </a:cubicBezTo>
                    <a:lnTo>
                      <a:pt x="0" y="952578"/>
                    </a:lnTo>
                    <a:lnTo>
                      <a:pt x="0" y="952578"/>
                    </a:lnTo>
                    <a:lnTo>
                      <a:pt x="147415" y="873197"/>
                    </a:lnTo>
                    <a:lnTo>
                      <a:pt x="283491" y="771135"/>
                    </a:lnTo>
                    <a:lnTo>
                      <a:pt x="385548" y="646392"/>
                    </a:lnTo>
                    <a:lnTo>
                      <a:pt x="238132" y="487629"/>
                    </a:lnTo>
                    <a:cubicBezTo>
                      <a:pt x="200333" y="425258"/>
                      <a:pt x="171493" y="334536"/>
                      <a:pt x="171493" y="272165"/>
                    </a:cubicBezTo>
                    <a:cubicBezTo>
                      <a:pt x="171493" y="209794"/>
                      <a:pt x="208126" y="158763"/>
                      <a:pt x="238132" y="113402"/>
                    </a:cubicBezTo>
                    <a:cubicBezTo>
                      <a:pt x="268138" y="68041"/>
                      <a:pt x="326960" y="3780"/>
                      <a:pt x="351529" y="0"/>
                    </a:cubicBezTo>
                    <a:lnTo>
                      <a:pt x="385548" y="90721"/>
                    </a:lnTo>
                    <a:lnTo>
                      <a:pt x="442246" y="226804"/>
                    </a:lnTo>
                    <a:lnTo>
                      <a:pt x="521623" y="362887"/>
                    </a:lnTo>
                    <a:lnTo>
                      <a:pt x="589661" y="4195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373" name="ZoneTexte 372">
              <a:extLst>
                <a:ext uri="{FF2B5EF4-FFF2-40B4-BE49-F238E27FC236}">
                  <a16:creationId xmlns:a16="http://schemas.microsoft.com/office/drawing/2014/main" id="{A93D186A-6385-5C9B-28E1-32DE1FC64231}"/>
                </a:ext>
              </a:extLst>
            </p:cNvPr>
            <p:cNvSpPr txBox="1">
              <a:spLocks/>
            </p:cNvSpPr>
            <p:nvPr/>
          </p:nvSpPr>
          <p:spPr>
            <a:xfrm>
              <a:off x="1482459" y="2132335"/>
              <a:ext cx="1224136" cy="107722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algn="ctr"/>
              <a:r>
                <a:rPr lang="fr-FR" sz="700" b="1" dirty="0" err="1">
                  <a:solidFill>
                    <a:srgbClr val="6E563D"/>
                  </a:solidFill>
                </a:rPr>
                <a:t>Protos</a:t>
              </a:r>
              <a:r>
                <a:rPr lang="fr-FR" sz="700" b="1" dirty="0">
                  <a:solidFill>
                    <a:srgbClr val="6E563D"/>
                  </a:solidFill>
                </a:rPr>
                <a:t> Léopard ( 26)</a:t>
              </a:r>
            </a:p>
          </p:txBody>
        </p:sp>
        <p:grpSp>
          <p:nvGrpSpPr>
            <p:cNvPr id="374" name="Grouper 31">
              <a:extLst>
                <a:ext uri="{FF2B5EF4-FFF2-40B4-BE49-F238E27FC236}">
                  <a16:creationId xmlns:a16="http://schemas.microsoft.com/office/drawing/2014/main" id="{E76F27DA-8C71-7F04-E41A-FE7BC25F7A99}"/>
                </a:ext>
              </a:extLst>
            </p:cNvPr>
            <p:cNvGrpSpPr>
              <a:grpSpLocks/>
            </p:cNvGrpSpPr>
            <p:nvPr/>
          </p:nvGrpSpPr>
          <p:grpSpPr>
            <a:xfrm>
              <a:off x="1763689" y="2320500"/>
              <a:ext cx="1224136" cy="180000"/>
              <a:chOff x="1565902" y="2420888"/>
              <a:chExt cx="1296143" cy="180000"/>
            </a:xfrm>
          </p:grpSpPr>
          <p:sp>
            <p:nvSpPr>
              <p:cNvPr id="375" name="Bulle rectangulaire à coins arrondis 148">
                <a:extLst>
                  <a:ext uri="{FF2B5EF4-FFF2-40B4-BE49-F238E27FC236}">
                    <a16:creationId xmlns:a16="http://schemas.microsoft.com/office/drawing/2014/main" id="{DA81C159-A643-8A11-ADD1-C0DCCDBF5A6E}"/>
                  </a:ext>
                </a:extLst>
              </p:cNvPr>
              <p:cNvSpPr/>
              <p:nvPr/>
            </p:nvSpPr>
            <p:spPr>
              <a:xfrm>
                <a:off x="1565902" y="2420888"/>
                <a:ext cx="1296143" cy="180000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solidFill>
                <a:srgbClr val="FFF7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endParaRPr lang="fr-FR" sz="10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376" name="ZoneTexte 375">
                <a:extLst>
                  <a:ext uri="{FF2B5EF4-FFF2-40B4-BE49-F238E27FC236}">
                    <a16:creationId xmlns:a16="http://schemas.microsoft.com/office/drawing/2014/main" id="{CD1C62BA-9F22-D88E-6D0A-A582588F6AF2}"/>
                  </a:ext>
                </a:extLst>
              </p:cNvPr>
              <p:cNvSpPr txBox="1"/>
              <p:nvPr/>
            </p:nvSpPr>
            <p:spPr>
              <a:xfrm>
                <a:off x="1601905" y="2441881"/>
                <a:ext cx="1224136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1">
                <a:spAutoFit/>
              </a:bodyPr>
              <a:lstStyle/>
              <a:p>
                <a:pPr algn="ctr"/>
                <a:r>
                  <a:rPr lang="fr-FR" sz="700" b="1" dirty="0" err="1">
                    <a:solidFill>
                      <a:srgbClr val="6E563D"/>
                    </a:solidFill>
                  </a:rPr>
                  <a:t>Protos</a:t>
                </a:r>
                <a:r>
                  <a:rPr lang="fr-FR" sz="700" b="1" dirty="0">
                    <a:solidFill>
                      <a:srgbClr val="6E563D"/>
                    </a:solidFill>
                  </a:rPr>
                  <a:t> AMX (3)</a:t>
                </a:r>
              </a:p>
            </p:txBody>
          </p:sp>
        </p:grpSp>
        <p:sp>
          <p:nvSpPr>
            <p:cNvPr id="377" name="Étoile à 5 branches 376">
              <a:extLst>
                <a:ext uri="{FF2B5EF4-FFF2-40B4-BE49-F238E27FC236}">
                  <a16:creationId xmlns:a16="http://schemas.microsoft.com/office/drawing/2014/main" id="{3768BB6E-CCEA-576E-E4EE-E4F03E48DCEC}"/>
                </a:ext>
              </a:extLst>
            </p:cNvPr>
            <p:cNvSpPr>
              <a:spLocks/>
            </p:cNvSpPr>
            <p:nvPr/>
          </p:nvSpPr>
          <p:spPr>
            <a:xfrm>
              <a:off x="935426" y="2075217"/>
              <a:ext cx="216024" cy="216024"/>
            </a:xfrm>
            <a:prstGeom prst="star5">
              <a:avLst/>
            </a:prstGeom>
            <a:solidFill>
              <a:srgbClr val="FFCF37"/>
            </a:solidFill>
            <a:ln>
              <a:solidFill>
                <a:srgbClr val="BC8B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8" name="Bulle rectangulaire à coins arrondis 148">
              <a:extLst>
                <a:ext uri="{FF2B5EF4-FFF2-40B4-BE49-F238E27FC236}">
                  <a16:creationId xmlns:a16="http://schemas.microsoft.com/office/drawing/2014/main" id="{6316DFC7-6452-F81C-BEF9-C919C2467076}"/>
                </a:ext>
              </a:extLst>
            </p:cNvPr>
            <p:cNvSpPr>
              <a:spLocks/>
            </p:cNvSpPr>
            <p:nvPr/>
          </p:nvSpPr>
          <p:spPr>
            <a:xfrm>
              <a:off x="4788024" y="3501008"/>
              <a:ext cx="3960440" cy="180000"/>
            </a:xfrm>
            <a:custGeom>
              <a:avLst/>
              <a:gdLst>
                <a:gd name="connsiteX0" fmla="*/ 0 w 3387493"/>
                <a:gd name="connsiteY0" fmla="*/ 30001 h 180000"/>
                <a:gd name="connsiteX1" fmla="*/ 30001 w 3387493"/>
                <a:gd name="connsiteY1" fmla="*/ 0 h 180000"/>
                <a:gd name="connsiteX2" fmla="*/ 1976038 w 3387493"/>
                <a:gd name="connsiteY2" fmla="*/ 0 h 180000"/>
                <a:gd name="connsiteX3" fmla="*/ 2252039 w 3387493"/>
                <a:gd name="connsiteY3" fmla="*/ 0 h 180000"/>
                <a:gd name="connsiteX4" fmla="*/ 2822911 w 3387493"/>
                <a:gd name="connsiteY4" fmla="*/ 0 h 180000"/>
                <a:gd name="connsiteX5" fmla="*/ 3357492 w 3387493"/>
                <a:gd name="connsiteY5" fmla="*/ 0 h 180000"/>
                <a:gd name="connsiteX6" fmla="*/ 3387493 w 3387493"/>
                <a:gd name="connsiteY6" fmla="*/ 30001 h 180000"/>
                <a:gd name="connsiteX7" fmla="*/ 3387493 w 3387493"/>
                <a:gd name="connsiteY7" fmla="*/ 30000 h 180000"/>
                <a:gd name="connsiteX8" fmla="*/ 3387493 w 3387493"/>
                <a:gd name="connsiteY8" fmla="*/ 30000 h 180000"/>
                <a:gd name="connsiteX9" fmla="*/ 3387493 w 3387493"/>
                <a:gd name="connsiteY9" fmla="*/ 75000 h 180000"/>
                <a:gd name="connsiteX10" fmla="*/ 3387493 w 3387493"/>
                <a:gd name="connsiteY10" fmla="*/ 149999 h 180000"/>
                <a:gd name="connsiteX11" fmla="*/ 3357492 w 3387493"/>
                <a:gd name="connsiteY11" fmla="*/ 180000 h 180000"/>
                <a:gd name="connsiteX12" fmla="*/ 2822911 w 3387493"/>
                <a:gd name="connsiteY12" fmla="*/ 180000 h 180000"/>
                <a:gd name="connsiteX13" fmla="*/ 1976038 w 3387493"/>
                <a:gd name="connsiteY13" fmla="*/ 180000 h 180000"/>
                <a:gd name="connsiteX14" fmla="*/ 1976038 w 3387493"/>
                <a:gd name="connsiteY14" fmla="*/ 180000 h 180000"/>
                <a:gd name="connsiteX15" fmla="*/ 30001 w 3387493"/>
                <a:gd name="connsiteY15" fmla="*/ 180000 h 180000"/>
                <a:gd name="connsiteX16" fmla="*/ 0 w 3387493"/>
                <a:gd name="connsiteY16" fmla="*/ 149999 h 180000"/>
                <a:gd name="connsiteX17" fmla="*/ 0 w 3387493"/>
                <a:gd name="connsiteY17" fmla="*/ 75000 h 180000"/>
                <a:gd name="connsiteX18" fmla="*/ 0 w 3387493"/>
                <a:gd name="connsiteY18" fmla="*/ 30000 h 180000"/>
                <a:gd name="connsiteX19" fmla="*/ 0 w 3387493"/>
                <a:gd name="connsiteY19" fmla="*/ 30000 h 180000"/>
                <a:gd name="connsiteX20" fmla="*/ 0 w 3387493"/>
                <a:gd name="connsiteY20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387493 w 3531426"/>
                <a:gd name="connsiteY8" fmla="*/ 30000 h 180000"/>
                <a:gd name="connsiteX9" fmla="*/ 3531426 w 3531426"/>
                <a:gd name="connsiteY9" fmla="*/ 83466 h 180000"/>
                <a:gd name="connsiteX10" fmla="*/ 3387493 w 3531426"/>
                <a:gd name="connsiteY10" fmla="*/ 149999 h 180000"/>
                <a:gd name="connsiteX11" fmla="*/ 3357492 w 3531426"/>
                <a:gd name="connsiteY11" fmla="*/ 180000 h 180000"/>
                <a:gd name="connsiteX12" fmla="*/ 2822911 w 3531426"/>
                <a:gd name="connsiteY12" fmla="*/ 180000 h 180000"/>
                <a:gd name="connsiteX13" fmla="*/ 1976038 w 3531426"/>
                <a:gd name="connsiteY13" fmla="*/ 180000 h 180000"/>
                <a:gd name="connsiteX14" fmla="*/ 1976038 w 3531426"/>
                <a:gd name="connsiteY14" fmla="*/ 180000 h 180000"/>
                <a:gd name="connsiteX15" fmla="*/ 30001 w 3531426"/>
                <a:gd name="connsiteY15" fmla="*/ 180000 h 180000"/>
                <a:gd name="connsiteX16" fmla="*/ 0 w 3531426"/>
                <a:gd name="connsiteY16" fmla="*/ 149999 h 180000"/>
                <a:gd name="connsiteX17" fmla="*/ 0 w 3531426"/>
                <a:gd name="connsiteY17" fmla="*/ 75000 h 180000"/>
                <a:gd name="connsiteX18" fmla="*/ 0 w 3531426"/>
                <a:gd name="connsiteY18" fmla="*/ 30000 h 180000"/>
                <a:gd name="connsiteX19" fmla="*/ 0 w 3531426"/>
                <a:gd name="connsiteY19" fmla="*/ 30000 h 180000"/>
                <a:gd name="connsiteX20" fmla="*/ 0 w 3531426"/>
                <a:gd name="connsiteY20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531426 w 3531426"/>
                <a:gd name="connsiteY8" fmla="*/ 83466 h 180000"/>
                <a:gd name="connsiteX9" fmla="*/ 3387493 w 3531426"/>
                <a:gd name="connsiteY9" fmla="*/ 149999 h 180000"/>
                <a:gd name="connsiteX10" fmla="*/ 3357492 w 3531426"/>
                <a:gd name="connsiteY10" fmla="*/ 180000 h 180000"/>
                <a:gd name="connsiteX11" fmla="*/ 2822911 w 3531426"/>
                <a:gd name="connsiteY11" fmla="*/ 180000 h 180000"/>
                <a:gd name="connsiteX12" fmla="*/ 1976038 w 3531426"/>
                <a:gd name="connsiteY12" fmla="*/ 180000 h 180000"/>
                <a:gd name="connsiteX13" fmla="*/ 1976038 w 3531426"/>
                <a:gd name="connsiteY13" fmla="*/ 180000 h 180000"/>
                <a:gd name="connsiteX14" fmla="*/ 30001 w 3531426"/>
                <a:gd name="connsiteY14" fmla="*/ 180000 h 180000"/>
                <a:gd name="connsiteX15" fmla="*/ 0 w 3531426"/>
                <a:gd name="connsiteY15" fmla="*/ 149999 h 180000"/>
                <a:gd name="connsiteX16" fmla="*/ 0 w 3531426"/>
                <a:gd name="connsiteY16" fmla="*/ 75000 h 180000"/>
                <a:gd name="connsiteX17" fmla="*/ 0 w 3531426"/>
                <a:gd name="connsiteY17" fmla="*/ 30000 h 180000"/>
                <a:gd name="connsiteX18" fmla="*/ 0 w 3531426"/>
                <a:gd name="connsiteY18" fmla="*/ 30000 h 180000"/>
                <a:gd name="connsiteX19" fmla="*/ 0 w 3531426"/>
                <a:gd name="connsiteY19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531426 w 3531426"/>
                <a:gd name="connsiteY8" fmla="*/ 83466 h 180000"/>
                <a:gd name="connsiteX9" fmla="*/ 3357492 w 3531426"/>
                <a:gd name="connsiteY9" fmla="*/ 180000 h 180000"/>
                <a:gd name="connsiteX10" fmla="*/ 2822911 w 3531426"/>
                <a:gd name="connsiteY10" fmla="*/ 180000 h 180000"/>
                <a:gd name="connsiteX11" fmla="*/ 1976038 w 3531426"/>
                <a:gd name="connsiteY11" fmla="*/ 180000 h 180000"/>
                <a:gd name="connsiteX12" fmla="*/ 1976038 w 3531426"/>
                <a:gd name="connsiteY12" fmla="*/ 180000 h 180000"/>
                <a:gd name="connsiteX13" fmla="*/ 30001 w 3531426"/>
                <a:gd name="connsiteY13" fmla="*/ 180000 h 180000"/>
                <a:gd name="connsiteX14" fmla="*/ 0 w 3531426"/>
                <a:gd name="connsiteY14" fmla="*/ 149999 h 180000"/>
                <a:gd name="connsiteX15" fmla="*/ 0 w 3531426"/>
                <a:gd name="connsiteY15" fmla="*/ 75000 h 180000"/>
                <a:gd name="connsiteX16" fmla="*/ 0 w 3531426"/>
                <a:gd name="connsiteY16" fmla="*/ 30000 h 180000"/>
                <a:gd name="connsiteX17" fmla="*/ 0 w 3531426"/>
                <a:gd name="connsiteY17" fmla="*/ 30000 h 180000"/>
                <a:gd name="connsiteX18" fmla="*/ 0 w 3531426"/>
                <a:gd name="connsiteY18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531426 w 3531426"/>
                <a:gd name="connsiteY7" fmla="*/ 83466 h 180000"/>
                <a:gd name="connsiteX8" fmla="*/ 3357492 w 3531426"/>
                <a:gd name="connsiteY8" fmla="*/ 180000 h 180000"/>
                <a:gd name="connsiteX9" fmla="*/ 2822911 w 3531426"/>
                <a:gd name="connsiteY9" fmla="*/ 180000 h 180000"/>
                <a:gd name="connsiteX10" fmla="*/ 1976038 w 3531426"/>
                <a:gd name="connsiteY10" fmla="*/ 180000 h 180000"/>
                <a:gd name="connsiteX11" fmla="*/ 1976038 w 3531426"/>
                <a:gd name="connsiteY11" fmla="*/ 180000 h 180000"/>
                <a:gd name="connsiteX12" fmla="*/ 30001 w 3531426"/>
                <a:gd name="connsiteY12" fmla="*/ 180000 h 180000"/>
                <a:gd name="connsiteX13" fmla="*/ 0 w 3531426"/>
                <a:gd name="connsiteY13" fmla="*/ 149999 h 180000"/>
                <a:gd name="connsiteX14" fmla="*/ 0 w 3531426"/>
                <a:gd name="connsiteY14" fmla="*/ 75000 h 180000"/>
                <a:gd name="connsiteX15" fmla="*/ 0 w 3531426"/>
                <a:gd name="connsiteY15" fmla="*/ 30000 h 180000"/>
                <a:gd name="connsiteX16" fmla="*/ 0 w 3531426"/>
                <a:gd name="connsiteY16" fmla="*/ 30000 h 180000"/>
                <a:gd name="connsiteX17" fmla="*/ 0 w 3531426"/>
                <a:gd name="connsiteY17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531426 w 3531426"/>
                <a:gd name="connsiteY6" fmla="*/ 83466 h 180000"/>
                <a:gd name="connsiteX7" fmla="*/ 3357492 w 3531426"/>
                <a:gd name="connsiteY7" fmla="*/ 180000 h 180000"/>
                <a:gd name="connsiteX8" fmla="*/ 2822911 w 3531426"/>
                <a:gd name="connsiteY8" fmla="*/ 180000 h 180000"/>
                <a:gd name="connsiteX9" fmla="*/ 1976038 w 3531426"/>
                <a:gd name="connsiteY9" fmla="*/ 180000 h 180000"/>
                <a:gd name="connsiteX10" fmla="*/ 1976038 w 3531426"/>
                <a:gd name="connsiteY10" fmla="*/ 180000 h 180000"/>
                <a:gd name="connsiteX11" fmla="*/ 30001 w 3531426"/>
                <a:gd name="connsiteY11" fmla="*/ 180000 h 180000"/>
                <a:gd name="connsiteX12" fmla="*/ 0 w 3531426"/>
                <a:gd name="connsiteY12" fmla="*/ 149999 h 180000"/>
                <a:gd name="connsiteX13" fmla="*/ 0 w 3531426"/>
                <a:gd name="connsiteY13" fmla="*/ 75000 h 180000"/>
                <a:gd name="connsiteX14" fmla="*/ 0 w 3531426"/>
                <a:gd name="connsiteY14" fmla="*/ 30000 h 180000"/>
                <a:gd name="connsiteX15" fmla="*/ 0 w 3531426"/>
                <a:gd name="connsiteY15" fmla="*/ 30000 h 180000"/>
                <a:gd name="connsiteX16" fmla="*/ 0 w 3531426"/>
                <a:gd name="connsiteY16" fmla="*/ 30001 h 180000"/>
                <a:gd name="connsiteX0" fmla="*/ 0 w 3460200"/>
                <a:gd name="connsiteY0" fmla="*/ 30001 h 180000"/>
                <a:gd name="connsiteX1" fmla="*/ 30001 w 3460200"/>
                <a:gd name="connsiteY1" fmla="*/ 0 h 180000"/>
                <a:gd name="connsiteX2" fmla="*/ 1976038 w 3460200"/>
                <a:gd name="connsiteY2" fmla="*/ 0 h 180000"/>
                <a:gd name="connsiteX3" fmla="*/ 2252039 w 3460200"/>
                <a:gd name="connsiteY3" fmla="*/ 0 h 180000"/>
                <a:gd name="connsiteX4" fmla="*/ 2822911 w 3460200"/>
                <a:gd name="connsiteY4" fmla="*/ 0 h 180000"/>
                <a:gd name="connsiteX5" fmla="*/ 3357492 w 3460200"/>
                <a:gd name="connsiteY5" fmla="*/ 0 h 180000"/>
                <a:gd name="connsiteX6" fmla="*/ 3459459 w 3460200"/>
                <a:gd name="connsiteY6" fmla="*/ 87700 h 180000"/>
                <a:gd name="connsiteX7" fmla="*/ 3357492 w 3460200"/>
                <a:gd name="connsiteY7" fmla="*/ 180000 h 180000"/>
                <a:gd name="connsiteX8" fmla="*/ 2822911 w 3460200"/>
                <a:gd name="connsiteY8" fmla="*/ 180000 h 180000"/>
                <a:gd name="connsiteX9" fmla="*/ 1976038 w 3460200"/>
                <a:gd name="connsiteY9" fmla="*/ 180000 h 180000"/>
                <a:gd name="connsiteX10" fmla="*/ 1976038 w 3460200"/>
                <a:gd name="connsiteY10" fmla="*/ 180000 h 180000"/>
                <a:gd name="connsiteX11" fmla="*/ 30001 w 3460200"/>
                <a:gd name="connsiteY11" fmla="*/ 180000 h 180000"/>
                <a:gd name="connsiteX12" fmla="*/ 0 w 3460200"/>
                <a:gd name="connsiteY12" fmla="*/ 149999 h 180000"/>
                <a:gd name="connsiteX13" fmla="*/ 0 w 3460200"/>
                <a:gd name="connsiteY13" fmla="*/ 75000 h 180000"/>
                <a:gd name="connsiteX14" fmla="*/ 0 w 3460200"/>
                <a:gd name="connsiteY14" fmla="*/ 30000 h 180000"/>
                <a:gd name="connsiteX15" fmla="*/ 0 w 3460200"/>
                <a:gd name="connsiteY15" fmla="*/ 30000 h 180000"/>
                <a:gd name="connsiteX16" fmla="*/ 0 w 3460200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59459" h="180000">
                  <a:moveTo>
                    <a:pt x="0" y="30001"/>
                  </a:moveTo>
                  <a:cubicBezTo>
                    <a:pt x="0" y="13432"/>
                    <a:pt x="13432" y="0"/>
                    <a:pt x="30001" y="0"/>
                  </a:cubicBezTo>
                  <a:lnTo>
                    <a:pt x="1976038" y="0"/>
                  </a:lnTo>
                  <a:lnTo>
                    <a:pt x="2252039" y="0"/>
                  </a:lnTo>
                  <a:lnTo>
                    <a:pt x="2822911" y="0"/>
                  </a:lnTo>
                  <a:lnTo>
                    <a:pt x="3357492" y="0"/>
                  </a:lnTo>
                  <a:lnTo>
                    <a:pt x="3459459" y="87700"/>
                  </a:lnTo>
                  <a:cubicBezTo>
                    <a:pt x="3390959" y="133867"/>
                    <a:pt x="3429012" y="117344"/>
                    <a:pt x="3357492" y="180000"/>
                  </a:cubicBezTo>
                  <a:lnTo>
                    <a:pt x="2822911" y="180000"/>
                  </a:lnTo>
                  <a:lnTo>
                    <a:pt x="1976038" y="180000"/>
                  </a:lnTo>
                  <a:lnTo>
                    <a:pt x="1976038" y="180000"/>
                  </a:lnTo>
                  <a:lnTo>
                    <a:pt x="30001" y="180000"/>
                  </a:lnTo>
                  <a:cubicBezTo>
                    <a:pt x="13432" y="180000"/>
                    <a:pt x="0" y="166568"/>
                    <a:pt x="0" y="149999"/>
                  </a:cubicBezTo>
                  <a:lnTo>
                    <a:pt x="0" y="75000"/>
                  </a:lnTo>
                  <a:lnTo>
                    <a:pt x="0" y="30000"/>
                  </a:lnTo>
                  <a:lnTo>
                    <a:pt x="0" y="30000"/>
                  </a:lnTo>
                  <a:lnTo>
                    <a:pt x="0" y="30001"/>
                  </a:lnTo>
                  <a:close/>
                </a:path>
              </a:pathLst>
            </a:custGeom>
            <a:solidFill>
              <a:srgbClr val="CCFF99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endParaRPr lang="fr-FR" sz="1000" b="1" dirty="0">
                <a:solidFill>
                  <a:srgbClr val="6E563D"/>
                </a:solidFill>
              </a:endParaRPr>
            </a:p>
          </p:txBody>
        </p:sp>
        <p:sp>
          <p:nvSpPr>
            <p:cNvPr id="379" name="ZoneTexte 378">
              <a:extLst>
                <a:ext uri="{FF2B5EF4-FFF2-40B4-BE49-F238E27FC236}">
                  <a16:creationId xmlns:a16="http://schemas.microsoft.com/office/drawing/2014/main" id="{A2B895FA-0DAA-3C21-F8F9-7DAB7DE45D07}"/>
                </a:ext>
              </a:extLst>
            </p:cNvPr>
            <p:cNvSpPr txBox="1">
              <a:spLocks/>
            </p:cNvSpPr>
            <p:nvPr/>
          </p:nvSpPr>
          <p:spPr>
            <a:xfrm>
              <a:off x="5458141" y="3511670"/>
              <a:ext cx="1484499" cy="138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algn="ctr"/>
              <a:r>
                <a:rPr lang="fr-FR" sz="900" b="1" dirty="0">
                  <a:solidFill>
                    <a:srgbClr val="6E563D"/>
                  </a:solidFill>
                </a:rPr>
                <a:t>M1</a:t>
              </a:r>
            </a:p>
          </p:txBody>
        </p:sp>
        <p:pic>
          <p:nvPicPr>
            <p:cNvPr id="380" name="Picture 3" descr="C:\Users\Jean\HAMIOT consulting\Iconographie HAMIOT consulting\Bear Qees\us_flag_qee_1_transp.gif">
              <a:extLst>
                <a:ext uri="{FF2B5EF4-FFF2-40B4-BE49-F238E27FC236}">
                  <a16:creationId xmlns:a16="http://schemas.microsoft.com/office/drawing/2014/main" id="{D9A98599-36A7-5CAA-EBD2-DF29ECA4F33D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6056" y="3356992"/>
              <a:ext cx="221099" cy="368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1" name="Group 41">
              <a:extLst>
                <a:ext uri="{FF2B5EF4-FFF2-40B4-BE49-F238E27FC236}">
                  <a16:creationId xmlns:a16="http://schemas.microsoft.com/office/drawing/2014/main" id="{76792E1A-44C5-1EF4-F442-94522FE91B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7784" y="3861048"/>
              <a:ext cx="208442" cy="360000"/>
              <a:chOff x="431" y="391"/>
              <a:chExt cx="2151" cy="3715"/>
            </a:xfrm>
          </p:grpSpPr>
          <p:pic>
            <p:nvPicPr>
              <p:cNvPr id="382" name="Picture 29" descr="Bear qee_blanc 3quarts ombré_transparent 3">
                <a:extLst>
                  <a:ext uri="{FF2B5EF4-FFF2-40B4-BE49-F238E27FC236}">
                    <a16:creationId xmlns:a16="http://schemas.microsoft.com/office/drawing/2014/main" id="{2C0EDB0B-6889-85C0-3D17-05857161F2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" name="Freeform 30">
                <a:extLst>
                  <a:ext uri="{FF2B5EF4-FFF2-40B4-BE49-F238E27FC236}">
                    <a16:creationId xmlns:a16="http://schemas.microsoft.com/office/drawing/2014/main" id="{FEE5ED0A-86F6-F573-25D5-8294702C3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84" name="Freeform 31">
                <a:extLst>
                  <a:ext uri="{FF2B5EF4-FFF2-40B4-BE49-F238E27FC236}">
                    <a16:creationId xmlns:a16="http://schemas.microsoft.com/office/drawing/2014/main" id="{A6F36BAC-B32E-D136-A182-A435A9318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85" name="Freeform 32">
                <a:extLst>
                  <a:ext uri="{FF2B5EF4-FFF2-40B4-BE49-F238E27FC236}">
                    <a16:creationId xmlns:a16="http://schemas.microsoft.com/office/drawing/2014/main" id="{7027BBF3-725D-A3EA-847A-33BC42758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sp>
          <p:nvSpPr>
            <p:cNvPr id="386" name="Bulle rectangulaire à coins arrondis 148">
              <a:extLst>
                <a:ext uri="{FF2B5EF4-FFF2-40B4-BE49-F238E27FC236}">
                  <a16:creationId xmlns:a16="http://schemas.microsoft.com/office/drawing/2014/main" id="{9D0CDB8E-7760-A01D-0595-6632D4C6E2CC}"/>
                </a:ext>
              </a:extLst>
            </p:cNvPr>
            <p:cNvSpPr>
              <a:spLocks/>
            </p:cNvSpPr>
            <p:nvPr/>
          </p:nvSpPr>
          <p:spPr>
            <a:xfrm>
              <a:off x="6516215" y="4725144"/>
              <a:ext cx="1080121" cy="180000"/>
            </a:xfrm>
            <a:custGeom>
              <a:avLst/>
              <a:gdLst>
                <a:gd name="connsiteX0" fmla="*/ 0 w 3387493"/>
                <a:gd name="connsiteY0" fmla="*/ 30001 h 180000"/>
                <a:gd name="connsiteX1" fmla="*/ 30001 w 3387493"/>
                <a:gd name="connsiteY1" fmla="*/ 0 h 180000"/>
                <a:gd name="connsiteX2" fmla="*/ 1976038 w 3387493"/>
                <a:gd name="connsiteY2" fmla="*/ 0 h 180000"/>
                <a:gd name="connsiteX3" fmla="*/ 2252039 w 3387493"/>
                <a:gd name="connsiteY3" fmla="*/ 0 h 180000"/>
                <a:gd name="connsiteX4" fmla="*/ 2822911 w 3387493"/>
                <a:gd name="connsiteY4" fmla="*/ 0 h 180000"/>
                <a:gd name="connsiteX5" fmla="*/ 3357492 w 3387493"/>
                <a:gd name="connsiteY5" fmla="*/ 0 h 180000"/>
                <a:gd name="connsiteX6" fmla="*/ 3387493 w 3387493"/>
                <a:gd name="connsiteY6" fmla="*/ 30001 h 180000"/>
                <a:gd name="connsiteX7" fmla="*/ 3387493 w 3387493"/>
                <a:gd name="connsiteY7" fmla="*/ 30000 h 180000"/>
                <a:gd name="connsiteX8" fmla="*/ 3387493 w 3387493"/>
                <a:gd name="connsiteY8" fmla="*/ 30000 h 180000"/>
                <a:gd name="connsiteX9" fmla="*/ 3387493 w 3387493"/>
                <a:gd name="connsiteY9" fmla="*/ 75000 h 180000"/>
                <a:gd name="connsiteX10" fmla="*/ 3387493 w 3387493"/>
                <a:gd name="connsiteY10" fmla="*/ 149999 h 180000"/>
                <a:gd name="connsiteX11" fmla="*/ 3357492 w 3387493"/>
                <a:gd name="connsiteY11" fmla="*/ 180000 h 180000"/>
                <a:gd name="connsiteX12" fmla="*/ 2822911 w 3387493"/>
                <a:gd name="connsiteY12" fmla="*/ 180000 h 180000"/>
                <a:gd name="connsiteX13" fmla="*/ 1976038 w 3387493"/>
                <a:gd name="connsiteY13" fmla="*/ 180000 h 180000"/>
                <a:gd name="connsiteX14" fmla="*/ 1976038 w 3387493"/>
                <a:gd name="connsiteY14" fmla="*/ 180000 h 180000"/>
                <a:gd name="connsiteX15" fmla="*/ 30001 w 3387493"/>
                <a:gd name="connsiteY15" fmla="*/ 180000 h 180000"/>
                <a:gd name="connsiteX16" fmla="*/ 0 w 3387493"/>
                <a:gd name="connsiteY16" fmla="*/ 149999 h 180000"/>
                <a:gd name="connsiteX17" fmla="*/ 0 w 3387493"/>
                <a:gd name="connsiteY17" fmla="*/ 75000 h 180000"/>
                <a:gd name="connsiteX18" fmla="*/ 0 w 3387493"/>
                <a:gd name="connsiteY18" fmla="*/ 30000 h 180000"/>
                <a:gd name="connsiteX19" fmla="*/ 0 w 3387493"/>
                <a:gd name="connsiteY19" fmla="*/ 30000 h 180000"/>
                <a:gd name="connsiteX20" fmla="*/ 0 w 3387493"/>
                <a:gd name="connsiteY20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387493 w 3531426"/>
                <a:gd name="connsiteY8" fmla="*/ 30000 h 180000"/>
                <a:gd name="connsiteX9" fmla="*/ 3531426 w 3531426"/>
                <a:gd name="connsiteY9" fmla="*/ 83466 h 180000"/>
                <a:gd name="connsiteX10" fmla="*/ 3387493 w 3531426"/>
                <a:gd name="connsiteY10" fmla="*/ 149999 h 180000"/>
                <a:gd name="connsiteX11" fmla="*/ 3357492 w 3531426"/>
                <a:gd name="connsiteY11" fmla="*/ 180000 h 180000"/>
                <a:gd name="connsiteX12" fmla="*/ 2822911 w 3531426"/>
                <a:gd name="connsiteY12" fmla="*/ 180000 h 180000"/>
                <a:gd name="connsiteX13" fmla="*/ 1976038 w 3531426"/>
                <a:gd name="connsiteY13" fmla="*/ 180000 h 180000"/>
                <a:gd name="connsiteX14" fmla="*/ 1976038 w 3531426"/>
                <a:gd name="connsiteY14" fmla="*/ 180000 h 180000"/>
                <a:gd name="connsiteX15" fmla="*/ 30001 w 3531426"/>
                <a:gd name="connsiteY15" fmla="*/ 180000 h 180000"/>
                <a:gd name="connsiteX16" fmla="*/ 0 w 3531426"/>
                <a:gd name="connsiteY16" fmla="*/ 149999 h 180000"/>
                <a:gd name="connsiteX17" fmla="*/ 0 w 3531426"/>
                <a:gd name="connsiteY17" fmla="*/ 75000 h 180000"/>
                <a:gd name="connsiteX18" fmla="*/ 0 w 3531426"/>
                <a:gd name="connsiteY18" fmla="*/ 30000 h 180000"/>
                <a:gd name="connsiteX19" fmla="*/ 0 w 3531426"/>
                <a:gd name="connsiteY19" fmla="*/ 30000 h 180000"/>
                <a:gd name="connsiteX20" fmla="*/ 0 w 3531426"/>
                <a:gd name="connsiteY20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531426 w 3531426"/>
                <a:gd name="connsiteY8" fmla="*/ 83466 h 180000"/>
                <a:gd name="connsiteX9" fmla="*/ 3387493 w 3531426"/>
                <a:gd name="connsiteY9" fmla="*/ 149999 h 180000"/>
                <a:gd name="connsiteX10" fmla="*/ 3357492 w 3531426"/>
                <a:gd name="connsiteY10" fmla="*/ 180000 h 180000"/>
                <a:gd name="connsiteX11" fmla="*/ 2822911 w 3531426"/>
                <a:gd name="connsiteY11" fmla="*/ 180000 h 180000"/>
                <a:gd name="connsiteX12" fmla="*/ 1976038 w 3531426"/>
                <a:gd name="connsiteY12" fmla="*/ 180000 h 180000"/>
                <a:gd name="connsiteX13" fmla="*/ 1976038 w 3531426"/>
                <a:gd name="connsiteY13" fmla="*/ 180000 h 180000"/>
                <a:gd name="connsiteX14" fmla="*/ 30001 w 3531426"/>
                <a:gd name="connsiteY14" fmla="*/ 180000 h 180000"/>
                <a:gd name="connsiteX15" fmla="*/ 0 w 3531426"/>
                <a:gd name="connsiteY15" fmla="*/ 149999 h 180000"/>
                <a:gd name="connsiteX16" fmla="*/ 0 w 3531426"/>
                <a:gd name="connsiteY16" fmla="*/ 75000 h 180000"/>
                <a:gd name="connsiteX17" fmla="*/ 0 w 3531426"/>
                <a:gd name="connsiteY17" fmla="*/ 30000 h 180000"/>
                <a:gd name="connsiteX18" fmla="*/ 0 w 3531426"/>
                <a:gd name="connsiteY18" fmla="*/ 30000 h 180000"/>
                <a:gd name="connsiteX19" fmla="*/ 0 w 3531426"/>
                <a:gd name="connsiteY19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531426 w 3531426"/>
                <a:gd name="connsiteY8" fmla="*/ 83466 h 180000"/>
                <a:gd name="connsiteX9" fmla="*/ 3357492 w 3531426"/>
                <a:gd name="connsiteY9" fmla="*/ 180000 h 180000"/>
                <a:gd name="connsiteX10" fmla="*/ 2822911 w 3531426"/>
                <a:gd name="connsiteY10" fmla="*/ 180000 h 180000"/>
                <a:gd name="connsiteX11" fmla="*/ 1976038 w 3531426"/>
                <a:gd name="connsiteY11" fmla="*/ 180000 h 180000"/>
                <a:gd name="connsiteX12" fmla="*/ 1976038 w 3531426"/>
                <a:gd name="connsiteY12" fmla="*/ 180000 h 180000"/>
                <a:gd name="connsiteX13" fmla="*/ 30001 w 3531426"/>
                <a:gd name="connsiteY13" fmla="*/ 180000 h 180000"/>
                <a:gd name="connsiteX14" fmla="*/ 0 w 3531426"/>
                <a:gd name="connsiteY14" fmla="*/ 149999 h 180000"/>
                <a:gd name="connsiteX15" fmla="*/ 0 w 3531426"/>
                <a:gd name="connsiteY15" fmla="*/ 75000 h 180000"/>
                <a:gd name="connsiteX16" fmla="*/ 0 w 3531426"/>
                <a:gd name="connsiteY16" fmla="*/ 30000 h 180000"/>
                <a:gd name="connsiteX17" fmla="*/ 0 w 3531426"/>
                <a:gd name="connsiteY17" fmla="*/ 30000 h 180000"/>
                <a:gd name="connsiteX18" fmla="*/ 0 w 3531426"/>
                <a:gd name="connsiteY18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531426 w 3531426"/>
                <a:gd name="connsiteY7" fmla="*/ 83466 h 180000"/>
                <a:gd name="connsiteX8" fmla="*/ 3357492 w 3531426"/>
                <a:gd name="connsiteY8" fmla="*/ 180000 h 180000"/>
                <a:gd name="connsiteX9" fmla="*/ 2822911 w 3531426"/>
                <a:gd name="connsiteY9" fmla="*/ 180000 h 180000"/>
                <a:gd name="connsiteX10" fmla="*/ 1976038 w 3531426"/>
                <a:gd name="connsiteY10" fmla="*/ 180000 h 180000"/>
                <a:gd name="connsiteX11" fmla="*/ 1976038 w 3531426"/>
                <a:gd name="connsiteY11" fmla="*/ 180000 h 180000"/>
                <a:gd name="connsiteX12" fmla="*/ 30001 w 3531426"/>
                <a:gd name="connsiteY12" fmla="*/ 180000 h 180000"/>
                <a:gd name="connsiteX13" fmla="*/ 0 w 3531426"/>
                <a:gd name="connsiteY13" fmla="*/ 149999 h 180000"/>
                <a:gd name="connsiteX14" fmla="*/ 0 w 3531426"/>
                <a:gd name="connsiteY14" fmla="*/ 75000 h 180000"/>
                <a:gd name="connsiteX15" fmla="*/ 0 w 3531426"/>
                <a:gd name="connsiteY15" fmla="*/ 30000 h 180000"/>
                <a:gd name="connsiteX16" fmla="*/ 0 w 3531426"/>
                <a:gd name="connsiteY16" fmla="*/ 30000 h 180000"/>
                <a:gd name="connsiteX17" fmla="*/ 0 w 3531426"/>
                <a:gd name="connsiteY17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531426 w 3531426"/>
                <a:gd name="connsiteY6" fmla="*/ 83466 h 180000"/>
                <a:gd name="connsiteX7" fmla="*/ 3357492 w 3531426"/>
                <a:gd name="connsiteY7" fmla="*/ 180000 h 180000"/>
                <a:gd name="connsiteX8" fmla="*/ 2822911 w 3531426"/>
                <a:gd name="connsiteY8" fmla="*/ 180000 h 180000"/>
                <a:gd name="connsiteX9" fmla="*/ 1976038 w 3531426"/>
                <a:gd name="connsiteY9" fmla="*/ 180000 h 180000"/>
                <a:gd name="connsiteX10" fmla="*/ 1976038 w 3531426"/>
                <a:gd name="connsiteY10" fmla="*/ 180000 h 180000"/>
                <a:gd name="connsiteX11" fmla="*/ 30001 w 3531426"/>
                <a:gd name="connsiteY11" fmla="*/ 180000 h 180000"/>
                <a:gd name="connsiteX12" fmla="*/ 0 w 3531426"/>
                <a:gd name="connsiteY12" fmla="*/ 149999 h 180000"/>
                <a:gd name="connsiteX13" fmla="*/ 0 w 3531426"/>
                <a:gd name="connsiteY13" fmla="*/ 75000 h 180000"/>
                <a:gd name="connsiteX14" fmla="*/ 0 w 3531426"/>
                <a:gd name="connsiteY14" fmla="*/ 30000 h 180000"/>
                <a:gd name="connsiteX15" fmla="*/ 0 w 3531426"/>
                <a:gd name="connsiteY15" fmla="*/ 30000 h 180000"/>
                <a:gd name="connsiteX16" fmla="*/ 0 w 3531426"/>
                <a:gd name="connsiteY16" fmla="*/ 30001 h 180000"/>
                <a:gd name="connsiteX0" fmla="*/ 0 w 3460200"/>
                <a:gd name="connsiteY0" fmla="*/ 30001 h 180000"/>
                <a:gd name="connsiteX1" fmla="*/ 30001 w 3460200"/>
                <a:gd name="connsiteY1" fmla="*/ 0 h 180000"/>
                <a:gd name="connsiteX2" fmla="*/ 1976038 w 3460200"/>
                <a:gd name="connsiteY2" fmla="*/ 0 h 180000"/>
                <a:gd name="connsiteX3" fmla="*/ 2252039 w 3460200"/>
                <a:gd name="connsiteY3" fmla="*/ 0 h 180000"/>
                <a:gd name="connsiteX4" fmla="*/ 2822911 w 3460200"/>
                <a:gd name="connsiteY4" fmla="*/ 0 h 180000"/>
                <a:gd name="connsiteX5" fmla="*/ 3357492 w 3460200"/>
                <a:gd name="connsiteY5" fmla="*/ 0 h 180000"/>
                <a:gd name="connsiteX6" fmla="*/ 3459459 w 3460200"/>
                <a:gd name="connsiteY6" fmla="*/ 87700 h 180000"/>
                <a:gd name="connsiteX7" fmla="*/ 3357492 w 3460200"/>
                <a:gd name="connsiteY7" fmla="*/ 180000 h 180000"/>
                <a:gd name="connsiteX8" fmla="*/ 2822911 w 3460200"/>
                <a:gd name="connsiteY8" fmla="*/ 180000 h 180000"/>
                <a:gd name="connsiteX9" fmla="*/ 1976038 w 3460200"/>
                <a:gd name="connsiteY9" fmla="*/ 180000 h 180000"/>
                <a:gd name="connsiteX10" fmla="*/ 1976038 w 3460200"/>
                <a:gd name="connsiteY10" fmla="*/ 180000 h 180000"/>
                <a:gd name="connsiteX11" fmla="*/ 30001 w 3460200"/>
                <a:gd name="connsiteY11" fmla="*/ 180000 h 180000"/>
                <a:gd name="connsiteX12" fmla="*/ 0 w 3460200"/>
                <a:gd name="connsiteY12" fmla="*/ 149999 h 180000"/>
                <a:gd name="connsiteX13" fmla="*/ 0 w 3460200"/>
                <a:gd name="connsiteY13" fmla="*/ 75000 h 180000"/>
                <a:gd name="connsiteX14" fmla="*/ 0 w 3460200"/>
                <a:gd name="connsiteY14" fmla="*/ 30000 h 180000"/>
                <a:gd name="connsiteX15" fmla="*/ 0 w 3460200"/>
                <a:gd name="connsiteY15" fmla="*/ 30000 h 180000"/>
                <a:gd name="connsiteX16" fmla="*/ 0 w 3460200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357492"/>
                <a:gd name="connsiteY0" fmla="*/ 30001 h 180000"/>
                <a:gd name="connsiteX1" fmla="*/ 30001 w 3357492"/>
                <a:gd name="connsiteY1" fmla="*/ 0 h 180000"/>
                <a:gd name="connsiteX2" fmla="*/ 1976038 w 3357492"/>
                <a:gd name="connsiteY2" fmla="*/ 0 h 180000"/>
                <a:gd name="connsiteX3" fmla="*/ 2252039 w 3357492"/>
                <a:gd name="connsiteY3" fmla="*/ 0 h 180000"/>
                <a:gd name="connsiteX4" fmla="*/ 2822911 w 3357492"/>
                <a:gd name="connsiteY4" fmla="*/ 0 h 180000"/>
                <a:gd name="connsiteX5" fmla="*/ 3357492 w 3357492"/>
                <a:gd name="connsiteY5" fmla="*/ 0 h 180000"/>
                <a:gd name="connsiteX6" fmla="*/ 3357492 w 3357492"/>
                <a:gd name="connsiteY6" fmla="*/ 180000 h 180000"/>
                <a:gd name="connsiteX7" fmla="*/ 2822911 w 3357492"/>
                <a:gd name="connsiteY7" fmla="*/ 180000 h 180000"/>
                <a:gd name="connsiteX8" fmla="*/ 1976038 w 3357492"/>
                <a:gd name="connsiteY8" fmla="*/ 180000 h 180000"/>
                <a:gd name="connsiteX9" fmla="*/ 1976038 w 3357492"/>
                <a:gd name="connsiteY9" fmla="*/ 180000 h 180000"/>
                <a:gd name="connsiteX10" fmla="*/ 30001 w 3357492"/>
                <a:gd name="connsiteY10" fmla="*/ 180000 h 180000"/>
                <a:gd name="connsiteX11" fmla="*/ 0 w 3357492"/>
                <a:gd name="connsiteY11" fmla="*/ 149999 h 180000"/>
                <a:gd name="connsiteX12" fmla="*/ 0 w 3357492"/>
                <a:gd name="connsiteY12" fmla="*/ 75000 h 180000"/>
                <a:gd name="connsiteX13" fmla="*/ 0 w 3357492"/>
                <a:gd name="connsiteY13" fmla="*/ 30000 h 180000"/>
                <a:gd name="connsiteX14" fmla="*/ 0 w 3357492"/>
                <a:gd name="connsiteY14" fmla="*/ 30000 h 180000"/>
                <a:gd name="connsiteX15" fmla="*/ 0 w 3357492"/>
                <a:gd name="connsiteY15" fmla="*/ 30001 h 1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7492" h="180000">
                  <a:moveTo>
                    <a:pt x="0" y="30001"/>
                  </a:moveTo>
                  <a:cubicBezTo>
                    <a:pt x="0" y="13432"/>
                    <a:pt x="13432" y="0"/>
                    <a:pt x="30001" y="0"/>
                  </a:cubicBezTo>
                  <a:lnTo>
                    <a:pt x="1976038" y="0"/>
                  </a:lnTo>
                  <a:lnTo>
                    <a:pt x="2252039" y="0"/>
                  </a:lnTo>
                  <a:lnTo>
                    <a:pt x="2822911" y="0"/>
                  </a:lnTo>
                  <a:lnTo>
                    <a:pt x="3357492" y="0"/>
                  </a:lnTo>
                  <a:lnTo>
                    <a:pt x="3357492" y="180000"/>
                  </a:lnTo>
                  <a:lnTo>
                    <a:pt x="2822911" y="180000"/>
                  </a:lnTo>
                  <a:lnTo>
                    <a:pt x="1976038" y="180000"/>
                  </a:lnTo>
                  <a:lnTo>
                    <a:pt x="1976038" y="180000"/>
                  </a:lnTo>
                  <a:lnTo>
                    <a:pt x="30001" y="180000"/>
                  </a:lnTo>
                  <a:cubicBezTo>
                    <a:pt x="13432" y="180000"/>
                    <a:pt x="0" y="166568"/>
                    <a:pt x="0" y="149999"/>
                  </a:cubicBezTo>
                  <a:lnTo>
                    <a:pt x="0" y="75000"/>
                  </a:lnTo>
                  <a:lnTo>
                    <a:pt x="0" y="30000"/>
                  </a:lnTo>
                  <a:lnTo>
                    <a:pt x="0" y="30000"/>
                  </a:lnTo>
                  <a:lnTo>
                    <a:pt x="0" y="30001"/>
                  </a:lnTo>
                  <a:close/>
                </a:path>
              </a:pathLst>
            </a:custGeom>
            <a:solidFill>
              <a:srgbClr val="CCFF99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endParaRPr lang="fr-FR" sz="1000" b="1" dirty="0">
                <a:solidFill>
                  <a:srgbClr val="6E563D"/>
                </a:solidFill>
              </a:endParaRPr>
            </a:p>
          </p:txBody>
        </p:sp>
        <p:sp>
          <p:nvSpPr>
            <p:cNvPr id="387" name="ZoneTexte 386">
              <a:extLst>
                <a:ext uri="{FF2B5EF4-FFF2-40B4-BE49-F238E27FC236}">
                  <a16:creationId xmlns:a16="http://schemas.microsoft.com/office/drawing/2014/main" id="{FE2519A4-F278-8756-23D0-9E8F791B52E0}"/>
                </a:ext>
              </a:extLst>
            </p:cNvPr>
            <p:cNvSpPr txBox="1">
              <a:spLocks/>
            </p:cNvSpPr>
            <p:nvPr/>
          </p:nvSpPr>
          <p:spPr>
            <a:xfrm>
              <a:off x="6561305" y="4733290"/>
              <a:ext cx="1035031" cy="138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algn="ctr"/>
              <a:r>
                <a:rPr lang="fr-FR" sz="900" b="1" dirty="0">
                  <a:solidFill>
                    <a:srgbClr val="6E563D"/>
                  </a:solidFill>
                </a:rPr>
                <a:t>MBT80 / FV4601 </a:t>
              </a:r>
            </a:p>
          </p:txBody>
        </p:sp>
        <p:sp>
          <p:nvSpPr>
            <p:cNvPr id="388" name="Bulle rectangulaire à coins arrondis 140">
              <a:extLst>
                <a:ext uri="{FF2B5EF4-FFF2-40B4-BE49-F238E27FC236}">
                  <a16:creationId xmlns:a16="http://schemas.microsoft.com/office/drawing/2014/main" id="{9DE3366E-05D3-1FCB-A555-55D6E29A9AB3}"/>
                </a:ext>
              </a:extLst>
            </p:cNvPr>
            <p:cNvSpPr>
              <a:spLocks/>
            </p:cNvSpPr>
            <p:nvPr/>
          </p:nvSpPr>
          <p:spPr>
            <a:xfrm>
              <a:off x="7524328" y="3717032"/>
              <a:ext cx="339626" cy="144016"/>
            </a:xfrm>
            <a:prstGeom prst="wedgeRoundRectCallout">
              <a:avLst>
                <a:gd name="adj1" fmla="val 21562"/>
                <a:gd name="adj2" fmla="val -81644"/>
                <a:gd name="adj3" fmla="val 16667"/>
              </a:avLst>
            </a:prstGeom>
            <a:solidFill>
              <a:srgbClr val="FFDFAA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5400" h="254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02/80</a:t>
              </a:r>
            </a:p>
          </p:txBody>
        </p:sp>
        <p:sp>
          <p:nvSpPr>
            <p:cNvPr id="389" name="Étoile à 5 branches 388">
              <a:extLst>
                <a:ext uri="{FF2B5EF4-FFF2-40B4-BE49-F238E27FC236}">
                  <a16:creationId xmlns:a16="http://schemas.microsoft.com/office/drawing/2014/main" id="{F1920BA3-8FD9-DD37-A173-27C90C1AC948}"/>
                </a:ext>
              </a:extLst>
            </p:cNvPr>
            <p:cNvSpPr>
              <a:spLocks/>
            </p:cNvSpPr>
            <p:nvPr/>
          </p:nvSpPr>
          <p:spPr>
            <a:xfrm>
              <a:off x="5292080" y="3429000"/>
              <a:ext cx="216024" cy="216024"/>
            </a:xfrm>
            <a:prstGeom prst="star5">
              <a:avLst/>
            </a:prstGeom>
            <a:solidFill>
              <a:srgbClr val="FFCF37"/>
            </a:solidFill>
            <a:ln>
              <a:solidFill>
                <a:srgbClr val="BC8B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0" name="ZoneTexte 389">
              <a:extLst>
                <a:ext uri="{FF2B5EF4-FFF2-40B4-BE49-F238E27FC236}">
                  <a16:creationId xmlns:a16="http://schemas.microsoft.com/office/drawing/2014/main" id="{32CEBCCD-FB44-8D5F-A20D-253B8F843461}"/>
                </a:ext>
              </a:extLst>
            </p:cNvPr>
            <p:cNvSpPr txBox="1">
              <a:spLocks/>
            </p:cNvSpPr>
            <p:nvPr/>
          </p:nvSpPr>
          <p:spPr>
            <a:xfrm>
              <a:off x="4572000" y="3529387"/>
              <a:ext cx="761659" cy="123111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algn="ctr"/>
              <a:r>
                <a:rPr lang="fr-FR" sz="800" b="1" dirty="0">
                  <a:solidFill>
                    <a:srgbClr val="6E563D"/>
                  </a:solidFill>
                </a:rPr>
                <a:t>XM803</a:t>
              </a:r>
            </a:p>
          </p:txBody>
        </p:sp>
        <p:sp>
          <p:nvSpPr>
            <p:cNvPr id="391" name="Bulle rectangulaire à coins arrondis 148">
              <a:extLst>
                <a:ext uri="{FF2B5EF4-FFF2-40B4-BE49-F238E27FC236}">
                  <a16:creationId xmlns:a16="http://schemas.microsoft.com/office/drawing/2014/main" id="{297AA871-DAA0-32C7-732D-AE9D0E20C169}"/>
                </a:ext>
              </a:extLst>
            </p:cNvPr>
            <p:cNvSpPr>
              <a:spLocks/>
            </p:cNvSpPr>
            <p:nvPr/>
          </p:nvSpPr>
          <p:spPr>
            <a:xfrm>
              <a:off x="7596336" y="4725144"/>
              <a:ext cx="1223080" cy="180000"/>
            </a:xfrm>
            <a:custGeom>
              <a:avLst/>
              <a:gdLst>
                <a:gd name="connsiteX0" fmla="*/ 0 w 3387493"/>
                <a:gd name="connsiteY0" fmla="*/ 30001 h 180000"/>
                <a:gd name="connsiteX1" fmla="*/ 30001 w 3387493"/>
                <a:gd name="connsiteY1" fmla="*/ 0 h 180000"/>
                <a:gd name="connsiteX2" fmla="*/ 1976038 w 3387493"/>
                <a:gd name="connsiteY2" fmla="*/ 0 h 180000"/>
                <a:gd name="connsiteX3" fmla="*/ 2252039 w 3387493"/>
                <a:gd name="connsiteY3" fmla="*/ 0 h 180000"/>
                <a:gd name="connsiteX4" fmla="*/ 2822911 w 3387493"/>
                <a:gd name="connsiteY4" fmla="*/ 0 h 180000"/>
                <a:gd name="connsiteX5" fmla="*/ 3357492 w 3387493"/>
                <a:gd name="connsiteY5" fmla="*/ 0 h 180000"/>
                <a:gd name="connsiteX6" fmla="*/ 3387493 w 3387493"/>
                <a:gd name="connsiteY6" fmla="*/ 30001 h 180000"/>
                <a:gd name="connsiteX7" fmla="*/ 3387493 w 3387493"/>
                <a:gd name="connsiteY7" fmla="*/ 30000 h 180000"/>
                <a:gd name="connsiteX8" fmla="*/ 3387493 w 3387493"/>
                <a:gd name="connsiteY8" fmla="*/ 30000 h 180000"/>
                <a:gd name="connsiteX9" fmla="*/ 3387493 w 3387493"/>
                <a:gd name="connsiteY9" fmla="*/ 75000 h 180000"/>
                <a:gd name="connsiteX10" fmla="*/ 3387493 w 3387493"/>
                <a:gd name="connsiteY10" fmla="*/ 149999 h 180000"/>
                <a:gd name="connsiteX11" fmla="*/ 3357492 w 3387493"/>
                <a:gd name="connsiteY11" fmla="*/ 180000 h 180000"/>
                <a:gd name="connsiteX12" fmla="*/ 2822911 w 3387493"/>
                <a:gd name="connsiteY12" fmla="*/ 180000 h 180000"/>
                <a:gd name="connsiteX13" fmla="*/ 1976038 w 3387493"/>
                <a:gd name="connsiteY13" fmla="*/ 180000 h 180000"/>
                <a:gd name="connsiteX14" fmla="*/ 1976038 w 3387493"/>
                <a:gd name="connsiteY14" fmla="*/ 180000 h 180000"/>
                <a:gd name="connsiteX15" fmla="*/ 30001 w 3387493"/>
                <a:gd name="connsiteY15" fmla="*/ 180000 h 180000"/>
                <a:gd name="connsiteX16" fmla="*/ 0 w 3387493"/>
                <a:gd name="connsiteY16" fmla="*/ 149999 h 180000"/>
                <a:gd name="connsiteX17" fmla="*/ 0 w 3387493"/>
                <a:gd name="connsiteY17" fmla="*/ 75000 h 180000"/>
                <a:gd name="connsiteX18" fmla="*/ 0 w 3387493"/>
                <a:gd name="connsiteY18" fmla="*/ 30000 h 180000"/>
                <a:gd name="connsiteX19" fmla="*/ 0 w 3387493"/>
                <a:gd name="connsiteY19" fmla="*/ 30000 h 180000"/>
                <a:gd name="connsiteX20" fmla="*/ 0 w 3387493"/>
                <a:gd name="connsiteY20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387493 w 3531426"/>
                <a:gd name="connsiteY8" fmla="*/ 30000 h 180000"/>
                <a:gd name="connsiteX9" fmla="*/ 3531426 w 3531426"/>
                <a:gd name="connsiteY9" fmla="*/ 83466 h 180000"/>
                <a:gd name="connsiteX10" fmla="*/ 3387493 w 3531426"/>
                <a:gd name="connsiteY10" fmla="*/ 149999 h 180000"/>
                <a:gd name="connsiteX11" fmla="*/ 3357492 w 3531426"/>
                <a:gd name="connsiteY11" fmla="*/ 180000 h 180000"/>
                <a:gd name="connsiteX12" fmla="*/ 2822911 w 3531426"/>
                <a:gd name="connsiteY12" fmla="*/ 180000 h 180000"/>
                <a:gd name="connsiteX13" fmla="*/ 1976038 w 3531426"/>
                <a:gd name="connsiteY13" fmla="*/ 180000 h 180000"/>
                <a:gd name="connsiteX14" fmla="*/ 1976038 w 3531426"/>
                <a:gd name="connsiteY14" fmla="*/ 180000 h 180000"/>
                <a:gd name="connsiteX15" fmla="*/ 30001 w 3531426"/>
                <a:gd name="connsiteY15" fmla="*/ 180000 h 180000"/>
                <a:gd name="connsiteX16" fmla="*/ 0 w 3531426"/>
                <a:gd name="connsiteY16" fmla="*/ 149999 h 180000"/>
                <a:gd name="connsiteX17" fmla="*/ 0 w 3531426"/>
                <a:gd name="connsiteY17" fmla="*/ 75000 h 180000"/>
                <a:gd name="connsiteX18" fmla="*/ 0 w 3531426"/>
                <a:gd name="connsiteY18" fmla="*/ 30000 h 180000"/>
                <a:gd name="connsiteX19" fmla="*/ 0 w 3531426"/>
                <a:gd name="connsiteY19" fmla="*/ 30000 h 180000"/>
                <a:gd name="connsiteX20" fmla="*/ 0 w 3531426"/>
                <a:gd name="connsiteY20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531426 w 3531426"/>
                <a:gd name="connsiteY8" fmla="*/ 83466 h 180000"/>
                <a:gd name="connsiteX9" fmla="*/ 3387493 w 3531426"/>
                <a:gd name="connsiteY9" fmla="*/ 149999 h 180000"/>
                <a:gd name="connsiteX10" fmla="*/ 3357492 w 3531426"/>
                <a:gd name="connsiteY10" fmla="*/ 180000 h 180000"/>
                <a:gd name="connsiteX11" fmla="*/ 2822911 w 3531426"/>
                <a:gd name="connsiteY11" fmla="*/ 180000 h 180000"/>
                <a:gd name="connsiteX12" fmla="*/ 1976038 w 3531426"/>
                <a:gd name="connsiteY12" fmla="*/ 180000 h 180000"/>
                <a:gd name="connsiteX13" fmla="*/ 1976038 w 3531426"/>
                <a:gd name="connsiteY13" fmla="*/ 180000 h 180000"/>
                <a:gd name="connsiteX14" fmla="*/ 30001 w 3531426"/>
                <a:gd name="connsiteY14" fmla="*/ 180000 h 180000"/>
                <a:gd name="connsiteX15" fmla="*/ 0 w 3531426"/>
                <a:gd name="connsiteY15" fmla="*/ 149999 h 180000"/>
                <a:gd name="connsiteX16" fmla="*/ 0 w 3531426"/>
                <a:gd name="connsiteY16" fmla="*/ 75000 h 180000"/>
                <a:gd name="connsiteX17" fmla="*/ 0 w 3531426"/>
                <a:gd name="connsiteY17" fmla="*/ 30000 h 180000"/>
                <a:gd name="connsiteX18" fmla="*/ 0 w 3531426"/>
                <a:gd name="connsiteY18" fmla="*/ 30000 h 180000"/>
                <a:gd name="connsiteX19" fmla="*/ 0 w 3531426"/>
                <a:gd name="connsiteY19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387493 w 3531426"/>
                <a:gd name="connsiteY7" fmla="*/ 30000 h 180000"/>
                <a:gd name="connsiteX8" fmla="*/ 3531426 w 3531426"/>
                <a:gd name="connsiteY8" fmla="*/ 83466 h 180000"/>
                <a:gd name="connsiteX9" fmla="*/ 3357492 w 3531426"/>
                <a:gd name="connsiteY9" fmla="*/ 180000 h 180000"/>
                <a:gd name="connsiteX10" fmla="*/ 2822911 w 3531426"/>
                <a:gd name="connsiteY10" fmla="*/ 180000 h 180000"/>
                <a:gd name="connsiteX11" fmla="*/ 1976038 w 3531426"/>
                <a:gd name="connsiteY11" fmla="*/ 180000 h 180000"/>
                <a:gd name="connsiteX12" fmla="*/ 1976038 w 3531426"/>
                <a:gd name="connsiteY12" fmla="*/ 180000 h 180000"/>
                <a:gd name="connsiteX13" fmla="*/ 30001 w 3531426"/>
                <a:gd name="connsiteY13" fmla="*/ 180000 h 180000"/>
                <a:gd name="connsiteX14" fmla="*/ 0 w 3531426"/>
                <a:gd name="connsiteY14" fmla="*/ 149999 h 180000"/>
                <a:gd name="connsiteX15" fmla="*/ 0 w 3531426"/>
                <a:gd name="connsiteY15" fmla="*/ 75000 h 180000"/>
                <a:gd name="connsiteX16" fmla="*/ 0 w 3531426"/>
                <a:gd name="connsiteY16" fmla="*/ 30000 h 180000"/>
                <a:gd name="connsiteX17" fmla="*/ 0 w 3531426"/>
                <a:gd name="connsiteY17" fmla="*/ 30000 h 180000"/>
                <a:gd name="connsiteX18" fmla="*/ 0 w 3531426"/>
                <a:gd name="connsiteY18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387493 w 3531426"/>
                <a:gd name="connsiteY6" fmla="*/ 30001 h 180000"/>
                <a:gd name="connsiteX7" fmla="*/ 3531426 w 3531426"/>
                <a:gd name="connsiteY7" fmla="*/ 83466 h 180000"/>
                <a:gd name="connsiteX8" fmla="*/ 3357492 w 3531426"/>
                <a:gd name="connsiteY8" fmla="*/ 180000 h 180000"/>
                <a:gd name="connsiteX9" fmla="*/ 2822911 w 3531426"/>
                <a:gd name="connsiteY9" fmla="*/ 180000 h 180000"/>
                <a:gd name="connsiteX10" fmla="*/ 1976038 w 3531426"/>
                <a:gd name="connsiteY10" fmla="*/ 180000 h 180000"/>
                <a:gd name="connsiteX11" fmla="*/ 1976038 w 3531426"/>
                <a:gd name="connsiteY11" fmla="*/ 180000 h 180000"/>
                <a:gd name="connsiteX12" fmla="*/ 30001 w 3531426"/>
                <a:gd name="connsiteY12" fmla="*/ 180000 h 180000"/>
                <a:gd name="connsiteX13" fmla="*/ 0 w 3531426"/>
                <a:gd name="connsiteY13" fmla="*/ 149999 h 180000"/>
                <a:gd name="connsiteX14" fmla="*/ 0 w 3531426"/>
                <a:gd name="connsiteY14" fmla="*/ 75000 h 180000"/>
                <a:gd name="connsiteX15" fmla="*/ 0 w 3531426"/>
                <a:gd name="connsiteY15" fmla="*/ 30000 h 180000"/>
                <a:gd name="connsiteX16" fmla="*/ 0 w 3531426"/>
                <a:gd name="connsiteY16" fmla="*/ 30000 h 180000"/>
                <a:gd name="connsiteX17" fmla="*/ 0 w 3531426"/>
                <a:gd name="connsiteY17" fmla="*/ 30001 h 180000"/>
                <a:gd name="connsiteX0" fmla="*/ 0 w 3531426"/>
                <a:gd name="connsiteY0" fmla="*/ 30001 h 180000"/>
                <a:gd name="connsiteX1" fmla="*/ 30001 w 3531426"/>
                <a:gd name="connsiteY1" fmla="*/ 0 h 180000"/>
                <a:gd name="connsiteX2" fmla="*/ 1976038 w 3531426"/>
                <a:gd name="connsiteY2" fmla="*/ 0 h 180000"/>
                <a:gd name="connsiteX3" fmla="*/ 2252039 w 3531426"/>
                <a:gd name="connsiteY3" fmla="*/ 0 h 180000"/>
                <a:gd name="connsiteX4" fmla="*/ 2822911 w 3531426"/>
                <a:gd name="connsiteY4" fmla="*/ 0 h 180000"/>
                <a:gd name="connsiteX5" fmla="*/ 3357492 w 3531426"/>
                <a:gd name="connsiteY5" fmla="*/ 0 h 180000"/>
                <a:gd name="connsiteX6" fmla="*/ 3531426 w 3531426"/>
                <a:gd name="connsiteY6" fmla="*/ 83466 h 180000"/>
                <a:gd name="connsiteX7" fmla="*/ 3357492 w 3531426"/>
                <a:gd name="connsiteY7" fmla="*/ 180000 h 180000"/>
                <a:gd name="connsiteX8" fmla="*/ 2822911 w 3531426"/>
                <a:gd name="connsiteY8" fmla="*/ 180000 h 180000"/>
                <a:gd name="connsiteX9" fmla="*/ 1976038 w 3531426"/>
                <a:gd name="connsiteY9" fmla="*/ 180000 h 180000"/>
                <a:gd name="connsiteX10" fmla="*/ 1976038 w 3531426"/>
                <a:gd name="connsiteY10" fmla="*/ 180000 h 180000"/>
                <a:gd name="connsiteX11" fmla="*/ 30001 w 3531426"/>
                <a:gd name="connsiteY11" fmla="*/ 180000 h 180000"/>
                <a:gd name="connsiteX12" fmla="*/ 0 w 3531426"/>
                <a:gd name="connsiteY12" fmla="*/ 149999 h 180000"/>
                <a:gd name="connsiteX13" fmla="*/ 0 w 3531426"/>
                <a:gd name="connsiteY13" fmla="*/ 75000 h 180000"/>
                <a:gd name="connsiteX14" fmla="*/ 0 w 3531426"/>
                <a:gd name="connsiteY14" fmla="*/ 30000 h 180000"/>
                <a:gd name="connsiteX15" fmla="*/ 0 w 3531426"/>
                <a:gd name="connsiteY15" fmla="*/ 30000 h 180000"/>
                <a:gd name="connsiteX16" fmla="*/ 0 w 3531426"/>
                <a:gd name="connsiteY16" fmla="*/ 30001 h 180000"/>
                <a:gd name="connsiteX0" fmla="*/ 0 w 3460200"/>
                <a:gd name="connsiteY0" fmla="*/ 30001 h 180000"/>
                <a:gd name="connsiteX1" fmla="*/ 30001 w 3460200"/>
                <a:gd name="connsiteY1" fmla="*/ 0 h 180000"/>
                <a:gd name="connsiteX2" fmla="*/ 1976038 w 3460200"/>
                <a:gd name="connsiteY2" fmla="*/ 0 h 180000"/>
                <a:gd name="connsiteX3" fmla="*/ 2252039 w 3460200"/>
                <a:gd name="connsiteY3" fmla="*/ 0 h 180000"/>
                <a:gd name="connsiteX4" fmla="*/ 2822911 w 3460200"/>
                <a:gd name="connsiteY4" fmla="*/ 0 h 180000"/>
                <a:gd name="connsiteX5" fmla="*/ 3357492 w 3460200"/>
                <a:gd name="connsiteY5" fmla="*/ 0 h 180000"/>
                <a:gd name="connsiteX6" fmla="*/ 3459459 w 3460200"/>
                <a:gd name="connsiteY6" fmla="*/ 87700 h 180000"/>
                <a:gd name="connsiteX7" fmla="*/ 3357492 w 3460200"/>
                <a:gd name="connsiteY7" fmla="*/ 180000 h 180000"/>
                <a:gd name="connsiteX8" fmla="*/ 2822911 w 3460200"/>
                <a:gd name="connsiteY8" fmla="*/ 180000 h 180000"/>
                <a:gd name="connsiteX9" fmla="*/ 1976038 w 3460200"/>
                <a:gd name="connsiteY9" fmla="*/ 180000 h 180000"/>
                <a:gd name="connsiteX10" fmla="*/ 1976038 w 3460200"/>
                <a:gd name="connsiteY10" fmla="*/ 180000 h 180000"/>
                <a:gd name="connsiteX11" fmla="*/ 30001 w 3460200"/>
                <a:gd name="connsiteY11" fmla="*/ 180000 h 180000"/>
                <a:gd name="connsiteX12" fmla="*/ 0 w 3460200"/>
                <a:gd name="connsiteY12" fmla="*/ 149999 h 180000"/>
                <a:gd name="connsiteX13" fmla="*/ 0 w 3460200"/>
                <a:gd name="connsiteY13" fmla="*/ 75000 h 180000"/>
                <a:gd name="connsiteX14" fmla="*/ 0 w 3460200"/>
                <a:gd name="connsiteY14" fmla="*/ 30000 h 180000"/>
                <a:gd name="connsiteX15" fmla="*/ 0 w 3460200"/>
                <a:gd name="connsiteY15" fmla="*/ 30000 h 180000"/>
                <a:gd name="connsiteX16" fmla="*/ 0 w 3460200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459459"/>
                <a:gd name="connsiteY0" fmla="*/ 30001 h 180000"/>
                <a:gd name="connsiteX1" fmla="*/ 30001 w 3459459"/>
                <a:gd name="connsiteY1" fmla="*/ 0 h 180000"/>
                <a:gd name="connsiteX2" fmla="*/ 1976038 w 3459459"/>
                <a:gd name="connsiteY2" fmla="*/ 0 h 180000"/>
                <a:gd name="connsiteX3" fmla="*/ 2252039 w 3459459"/>
                <a:gd name="connsiteY3" fmla="*/ 0 h 180000"/>
                <a:gd name="connsiteX4" fmla="*/ 2822911 w 3459459"/>
                <a:gd name="connsiteY4" fmla="*/ 0 h 180000"/>
                <a:gd name="connsiteX5" fmla="*/ 3357492 w 3459459"/>
                <a:gd name="connsiteY5" fmla="*/ 0 h 180000"/>
                <a:gd name="connsiteX6" fmla="*/ 3459459 w 3459459"/>
                <a:gd name="connsiteY6" fmla="*/ 87700 h 180000"/>
                <a:gd name="connsiteX7" fmla="*/ 3357492 w 3459459"/>
                <a:gd name="connsiteY7" fmla="*/ 180000 h 180000"/>
                <a:gd name="connsiteX8" fmla="*/ 2822911 w 3459459"/>
                <a:gd name="connsiteY8" fmla="*/ 180000 h 180000"/>
                <a:gd name="connsiteX9" fmla="*/ 1976038 w 3459459"/>
                <a:gd name="connsiteY9" fmla="*/ 180000 h 180000"/>
                <a:gd name="connsiteX10" fmla="*/ 1976038 w 3459459"/>
                <a:gd name="connsiteY10" fmla="*/ 180000 h 180000"/>
                <a:gd name="connsiteX11" fmla="*/ 30001 w 3459459"/>
                <a:gd name="connsiteY11" fmla="*/ 180000 h 180000"/>
                <a:gd name="connsiteX12" fmla="*/ 0 w 3459459"/>
                <a:gd name="connsiteY12" fmla="*/ 149999 h 180000"/>
                <a:gd name="connsiteX13" fmla="*/ 0 w 3459459"/>
                <a:gd name="connsiteY13" fmla="*/ 75000 h 180000"/>
                <a:gd name="connsiteX14" fmla="*/ 0 w 3459459"/>
                <a:gd name="connsiteY14" fmla="*/ 30000 h 180000"/>
                <a:gd name="connsiteX15" fmla="*/ 0 w 3459459"/>
                <a:gd name="connsiteY15" fmla="*/ 30000 h 180000"/>
                <a:gd name="connsiteX16" fmla="*/ 0 w 3459459"/>
                <a:gd name="connsiteY16" fmla="*/ 30001 h 180000"/>
                <a:gd name="connsiteX0" fmla="*/ 0 w 3672504"/>
                <a:gd name="connsiteY0" fmla="*/ 30001 h 180000"/>
                <a:gd name="connsiteX1" fmla="*/ 30001 w 3672504"/>
                <a:gd name="connsiteY1" fmla="*/ 0 h 180000"/>
                <a:gd name="connsiteX2" fmla="*/ 1976038 w 3672504"/>
                <a:gd name="connsiteY2" fmla="*/ 0 h 180000"/>
                <a:gd name="connsiteX3" fmla="*/ 2252039 w 3672504"/>
                <a:gd name="connsiteY3" fmla="*/ 0 h 180000"/>
                <a:gd name="connsiteX4" fmla="*/ 2822911 w 3672504"/>
                <a:gd name="connsiteY4" fmla="*/ 0 h 180000"/>
                <a:gd name="connsiteX5" fmla="*/ 3357492 w 3672504"/>
                <a:gd name="connsiteY5" fmla="*/ 0 h 180000"/>
                <a:gd name="connsiteX6" fmla="*/ 3672504 w 3672504"/>
                <a:gd name="connsiteY6" fmla="*/ 87700 h 180000"/>
                <a:gd name="connsiteX7" fmla="*/ 3357492 w 3672504"/>
                <a:gd name="connsiteY7" fmla="*/ 180000 h 180000"/>
                <a:gd name="connsiteX8" fmla="*/ 2822911 w 3672504"/>
                <a:gd name="connsiteY8" fmla="*/ 180000 h 180000"/>
                <a:gd name="connsiteX9" fmla="*/ 1976038 w 3672504"/>
                <a:gd name="connsiteY9" fmla="*/ 180000 h 180000"/>
                <a:gd name="connsiteX10" fmla="*/ 1976038 w 3672504"/>
                <a:gd name="connsiteY10" fmla="*/ 180000 h 180000"/>
                <a:gd name="connsiteX11" fmla="*/ 30001 w 3672504"/>
                <a:gd name="connsiteY11" fmla="*/ 180000 h 180000"/>
                <a:gd name="connsiteX12" fmla="*/ 0 w 3672504"/>
                <a:gd name="connsiteY12" fmla="*/ 149999 h 180000"/>
                <a:gd name="connsiteX13" fmla="*/ 0 w 3672504"/>
                <a:gd name="connsiteY13" fmla="*/ 75000 h 180000"/>
                <a:gd name="connsiteX14" fmla="*/ 0 w 3672504"/>
                <a:gd name="connsiteY14" fmla="*/ 30000 h 180000"/>
                <a:gd name="connsiteX15" fmla="*/ 0 w 3672504"/>
                <a:gd name="connsiteY15" fmla="*/ 30000 h 180000"/>
                <a:gd name="connsiteX16" fmla="*/ 0 w 3672504"/>
                <a:gd name="connsiteY16" fmla="*/ 30001 h 18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72504" h="180000">
                  <a:moveTo>
                    <a:pt x="0" y="30001"/>
                  </a:moveTo>
                  <a:cubicBezTo>
                    <a:pt x="0" y="13432"/>
                    <a:pt x="13432" y="0"/>
                    <a:pt x="30001" y="0"/>
                  </a:cubicBezTo>
                  <a:lnTo>
                    <a:pt x="1976038" y="0"/>
                  </a:lnTo>
                  <a:lnTo>
                    <a:pt x="2252039" y="0"/>
                  </a:lnTo>
                  <a:lnTo>
                    <a:pt x="2822911" y="0"/>
                  </a:lnTo>
                  <a:lnTo>
                    <a:pt x="3357492" y="0"/>
                  </a:lnTo>
                  <a:cubicBezTo>
                    <a:pt x="3391481" y="29233"/>
                    <a:pt x="3638515" y="58467"/>
                    <a:pt x="3672504" y="87700"/>
                  </a:cubicBezTo>
                  <a:cubicBezTo>
                    <a:pt x="3604004" y="133867"/>
                    <a:pt x="3429012" y="117344"/>
                    <a:pt x="3357492" y="180000"/>
                  </a:cubicBezTo>
                  <a:lnTo>
                    <a:pt x="2822911" y="180000"/>
                  </a:lnTo>
                  <a:lnTo>
                    <a:pt x="1976038" y="180000"/>
                  </a:lnTo>
                  <a:lnTo>
                    <a:pt x="1976038" y="180000"/>
                  </a:lnTo>
                  <a:lnTo>
                    <a:pt x="30001" y="180000"/>
                  </a:lnTo>
                  <a:cubicBezTo>
                    <a:pt x="13432" y="180000"/>
                    <a:pt x="0" y="166568"/>
                    <a:pt x="0" y="149999"/>
                  </a:cubicBezTo>
                  <a:lnTo>
                    <a:pt x="0" y="75000"/>
                  </a:lnTo>
                  <a:lnTo>
                    <a:pt x="0" y="30000"/>
                  </a:lnTo>
                  <a:lnTo>
                    <a:pt x="0" y="30000"/>
                  </a:lnTo>
                  <a:lnTo>
                    <a:pt x="0" y="30001"/>
                  </a:lnTo>
                  <a:close/>
                </a:path>
              </a:pathLst>
            </a:custGeom>
            <a:solidFill>
              <a:srgbClr val="CCFF99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endParaRPr lang="fr-FR" sz="1000" b="1" dirty="0">
                <a:solidFill>
                  <a:srgbClr val="6E563D"/>
                </a:solidFill>
              </a:endParaRPr>
            </a:p>
          </p:txBody>
        </p:sp>
        <p:sp>
          <p:nvSpPr>
            <p:cNvPr id="392" name="ZoneTexte 391">
              <a:extLst>
                <a:ext uri="{FF2B5EF4-FFF2-40B4-BE49-F238E27FC236}">
                  <a16:creationId xmlns:a16="http://schemas.microsoft.com/office/drawing/2014/main" id="{6B460671-0667-4BCB-3C2D-D072D73FA14C}"/>
                </a:ext>
              </a:extLst>
            </p:cNvPr>
            <p:cNvSpPr txBox="1">
              <a:spLocks/>
            </p:cNvSpPr>
            <p:nvPr/>
          </p:nvSpPr>
          <p:spPr>
            <a:xfrm>
              <a:off x="7559804" y="4725144"/>
              <a:ext cx="1240084" cy="138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algn="ctr"/>
              <a:r>
                <a:rPr lang="fr-FR" sz="900" b="1" dirty="0">
                  <a:solidFill>
                    <a:srgbClr val="6E563D"/>
                  </a:solidFill>
                </a:rPr>
                <a:t>Challenger/ FV4030/4 </a:t>
              </a:r>
            </a:p>
          </p:txBody>
        </p:sp>
        <p:sp>
          <p:nvSpPr>
            <p:cNvPr id="393" name="Bulle rectangulaire à coins arrondis 148">
              <a:extLst>
                <a:ext uri="{FF2B5EF4-FFF2-40B4-BE49-F238E27FC236}">
                  <a16:creationId xmlns:a16="http://schemas.microsoft.com/office/drawing/2014/main" id="{B9025881-E843-8577-453B-0C28E9E68A85}"/>
                </a:ext>
              </a:extLst>
            </p:cNvPr>
            <p:cNvSpPr>
              <a:spLocks/>
            </p:cNvSpPr>
            <p:nvPr/>
          </p:nvSpPr>
          <p:spPr>
            <a:xfrm>
              <a:off x="4283968" y="2276872"/>
              <a:ext cx="3276000" cy="18000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FFF79E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endParaRPr lang="fr-FR" sz="1000" b="1" dirty="0">
                <a:solidFill>
                  <a:srgbClr val="6E563D"/>
                </a:solidFill>
              </a:endParaRPr>
            </a:p>
          </p:txBody>
        </p:sp>
        <p:sp>
          <p:nvSpPr>
            <p:cNvPr id="394" name="ZoneTexte 393">
              <a:extLst>
                <a:ext uri="{FF2B5EF4-FFF2-40B4-BE49-F238E27FC236}">
                  <a16:creationId xmlns:a16="http://schemas.microsoft.com/office/drawing/2014/main" id="{B0BBC5EF-84B2-D21D-FC17-9788A07D0A98}"/>
                </a:ext>
              </a:extLst>
            </p:cNvPr>
            <p:cNvSpPr txBox="1">
              <a:spLocks/>
            </p:cNvSpPr>
            <p:nvPr/>
          </p:nvSpPr>
          <p:spPr>
            <a:xfrm>
              <a:off x="4750664" y="2316448"/>
              <a:ext cx="1369508" cy="138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1">
              <a:spAutoFit/>
            </a:bodyPr>
            <a:lstStyle/>
            <a:p>
              <a:pPr algn="ctr"/>
              <a:r>
                <a:rPr lang="fr-FR" sz="900" b="1" dirty="0">
                  <a:solidFill>
                    <a:srgbClr val="6E563D"/>
                  </a:solidFill>
                </a:rPr>
                <a:t>Léopard I - Exportation</a:t>
              </a:r>
            </a:p>
          </p:txBody>
        </p:sp>
        <p:grpSp>
          <p:nvGrpSpPr>
            <p:cNvPr id="395" name="Groupe 394">
              <a:extLst>
                <a:ext uri="{FF2B5EF4-FFF2-40B4-BE49-F238E27FC236}">
                  <a16:creationId xmlns:a16="http://schemas.microsoft.com/office/drawing/2014/main" id="{745E5FA4-2E0B-FC40-CFEC-6609DCC57445}"/>
                </a:ext>
              </a:extLst>
            </p:cNvPr>
            <p:cNvGrpSpPr>
              <a:grpSpLocks/>
            </p:cNvGrpSpPr>
            <p:nvPr/>
          </p:nvGrpSpPr>
          <p:grpSpPr>
            <a:xfrm>
              <a:off x="5986717" y="2484509"/>
              <a:ext cx="2772000" cy="180000"/>
              <a:chOff x="5980964" y="2457320"/>
              <a:chExt cx="2772000" cy="180000"/>
            </a:xfrm>
          </p:grpSpPr>
          <p:sp>
            <p:nvSpPr>
              <p:cNvPr id="396" name="Bulle rectangulaire à coins arrondis 148">
                <a:extLst>
                  <a:ext uri="{FF2B5EF4-FFF2-40B4-BE49-F238E27FC236}">
                    <a16:creationId xmlns:a16="http://schemas.microsoft.com/office/drawing/2014/main" id="{F15E9B82-B08F-F498-9FE0-0A89EB6EF512}"/>
                  </a:ext>
                </a:extLst>
              </p:cNvPr>
              <p:cNvSpPr/>
              <p:nvPr/>
            </p:nvSpPr>
            <p:spPr>
              <a:xfrm>
                <a:off x="5980964" y="2457320"/>
                <a:ext cx="2772000" cy="180000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solidFill>
                <a:srgbClr val="FFF7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endParaRPr lang="fr-FR" sz="10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397" name="ZoneTexte 396">
                <a:extLst>
                  <a:ext uri="{FF2B5EF4-FFF2-40B4-BE49-F238E27FC236}">
                    <a16:creationId xmlns:a16="http://schemas.microsoft.com/office/drawing/2014/main" id="{901B5AA3-7406-BA7A-8305-D256BC36DC91}"/>
                  </a:ext>
                </a:extLst>
              </p:cNvPr>
              <p:cNvSpPr txBox="1"/>
              <p:nvPr/>
            </p:nvSpPr>
            <p:spPr>
              <a:xfrm>
                <a:off x="6122079" y="2468848"/>
                <a:ext cx="2466416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1">
                <a:spAutoFit/>
              </a:bodyPr>
              <a:lstStyle/>
              <a:p>
                <a:pPr algn="ctr"/>
                <a:r>
                  <a:rPr lang="fr-FR" sz="900" b="1" dirty="0">
                    <a:solidFill>
                      <a:srgbClr val="6E563D"/>
                    </a:solidFill>
                  </a:rPr>
                  <a:t>Léopard I – Fabrication sous licence</a:t>
                </a:r>
              </a:p>
            </p:txBody>
          </p:sp>
        </p:grpSp>
        <p:grpSp>
          <p:nvGrpSpPr>
            <p:cNvPr id="398" name="Group 2">
              <a:extLst>
                <a:ext uri="{FF2B5EF4-FFF2-40B4-BE49-F238E27FC236}">
                  <a16:creationId xmlns:a16="http://schemas.microsoft.com/office/drawing/2014/main" id="{698C75DA-D1B4-550E-BECF-413CDE4C69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27143" y="2462348"/>
              <a:ext cx="208619" cy="360000"/>
              <a:chOff x="374" y="298"/>
              <a:chExt cx="2151" cy="3721"/>
            </a:xfrm>
          </p:grpSpPr>
          <p:pic>
            <p:nvPicPr>
              <p:cNvPr id="399" name="Picture 3" descr="Bear qee_blanc 3quarts ombré_transparent 3">
                <a:extLst>
                  <a:ext uri="{FF2B5EF4-FFF2-40B4-BE49-F238E27FC236}">
                    <a16:creationId xmlns:a16="http://schemas.microsoft.com/office/drawing/2014/main" id="{1A174E08-28C8-BD07-32ED-CBCFAB5EF3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4" y="298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" name="Freeform 4">
                <a:extLst>
                  <a:ext uri="{FF2B5EF4-FFF2-40B4-BE49-F238E27FC236}">
                    <a16:creationId xmlns:a16="http://schemas.microsoft.com/office/drawing/2014/main" id="{CC6DA2BB-2A3F-5D49-D1F3-5A8C60C70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800"/>
                <a:ext cx="972" cy="3061"/>
              </a:xfrm>
              <a:custGeom>
                <a:avLst/>
                <a:gdLst>
                  <a:gd name="T0" fmla="*/ 240 w 972"/>
                  <a:gd name="T1" fmla="*/ 112 h 3061"/>
                  <a:gd name="T2" fmla="*/ 307 w 972"/>
                  <a:gd name="T3" fmla="*/ 49 h 3061"/>
                  <a:gd name="T4" fmla="*/ 397 w 972"/>
                  <a:gd name="T5" fmla="*/ 7 h 3061"/>
                  <a:gd name="T6" fmla="*/ 511 w 972"/>
                  <a:gd name="T7" fmla="*/ 7 h 3061"/>
                  <a:gd name="T8" fmla="*/ 613 w 972"/>
                  <a:gd name="T9" fmla="*/ 84 h 3061"/>
                  <a:gd name="T10" fmla="*/ 682 w 972"/>
                  <a:gd name="T11" fmla="*/ 184 h 3061"/>
                  <a:gd name="T12" fmla="*/ 723 w 972"/>
                  <a:gd name="T13" fmla="*/ 282 h 3061"/>
                  <a:gd name="T14" fmla="*/ 733 w 972"/>
                  <a:gd name="T15" fmla="*/ 418 h 3061"/>
                  <a:gd name="T16" fmla="*/ 682 w 972"/>
                  <a:gd name="T17" fmla="*/ 508 h 3061"/>
                  <a:gd name="T18" fmla="*/ 571 w 972"/>
                  <a:gd name="T19" fmla="*/ 559 h 3061"/>
                  <a:gd name="T20" fmla="*/ 583 w 972"/>
                  <a:gd name="T21" fmla="*/ 703 h 3061"/>
                  <a:gd name="T22" fmla="*/ 577 w 972"/>
                  <a:gd name="T23" fmla="*/ 871 h 3061"/>
                  <a:gd name="T24" fmla="*/ 625 w 972"/>
                  <a:gd name="T25" fmla="*/ 1045 h 3061"/>
                  <a:gd name="T26" fmla="*/ 544 w 972"/>
                  <a:gd name="T27" fmla="*/ 1248 h 3061"/>
                  <a:gd name="T28" fmla="*/ 445 w 972"/>
                  <a:gd name="T29" fmla="*/ 1321 h 3061"/>
                  <a:gd name="T30" fmla="*/ 709 w 972"/>
                  <a:gd name="T31" fmla="*/ 1561 h 3061"/>
                  <a:gd name="T32" fmla="*/ 874 w 972"/>
                  <a:gd name="T33" fmla="*/ 1809 h 3061"/>
                  <a:gd name="T34" fmla="*/ 936 w 972"/>
                  <a:gd name="T35" fmla="*/ 1987 h 3061"/>
                  <a:gd name="T36" fmla="*/ 966 w 972"/>
                  <a:gd name="T37" fmla="*/ 2154 h 3061"/>
                  <a:gd name="T38" fmla="*/ 859 w 972"/>
                  <a:gd name="T39" fmla="*/ 2317 h 3061"/>
                  <a:gd name="T40" fmla="*/ 760 w 972"/>
                  <a:gd name="T41" fmla="*/ 2278 h 3061"/>
                  <a:gd name="T42" fmla="*/ 745 w 972"/>
                  <a:gd name="T43" fmla="*/ 2155 h 3061"/>
                  <a:gd name="T44" fmla="*/ 664 w 972"/>
                  <a:gd name="T45" fmla="*/ 2182 h 3061"/>
                  <a:gd name="T46" fmla="*/ 679 w 972"/>
                  <a:gd name="T47" fmla="*/ 2263 h 3061"/>
                  <a:gd name="T48" fmla="*/ 541 w 972"/>
                  <a:gd name="T49" fmla="*/ 2215 h 3061"/>
                  <a:gd name="T50" fmla="*/ 535 w 972"/>
                  <a:gd name="T51" fmla="*/ 2077 h 3061"/>
                  <a:gd name="T52" fmla="*/ 466 w 972"/>
                  <a:gd name="T53" fmla="*/ 1995 h 3061"/>
                  <a:gd name="T54" fmla="*/ 469 w 972"/>
                  <a:gd name="T55" fmla="*/ 2179 h 3061"/>
                  <a:gd name="T56" fmla="*/ 360 w 972"/>
                  <a:gd name="T57" fmla="*/ 2199 h 3061"/>
                  <a:gd name="T58" fmla="*/ 289 w 972"/>
                  <a:gd name="T59" fmla="*/ 2257 h 3061"/>
                  <a:gd name="T60" fmla="*/ 439 w 972"/>
                  <a:gd name="T61" fmla="*/ 2257 h 3061"/>
                  <a:gd name="T62" fmla="*/ 510 w 972"/>
                  <a:gd name="T63" fmla="*/ 2406 h 3061"/>
                  <a:gd name="T64" fmla="*/ 559 w 972"/>
                  <a:gd name="T65" fmla="*/ 2623 h 3061"/>
                  <a:gd name="T66" fmla="*/ 657 w 972"/>
                  <a:gd name="T67" fmla="*/ 2830 h 3061"/>
                  <a:gd name="T68" fmla="*/ 745 w 972"/>
                  <a:gd name="T69" fmla="*/ 2931 h 3061"/>
                  <a:gd name="T70" fmla="*/ 682 w 972"/>
                  <a:gd name="T71" fmla="*/ 3037 h 3061"/>
                  <a:gd name="T72" fmla="*/ 421 w 972"/>
                  <a:gd name="T73" fmla="*/ 3061 h 3061"/>
                  <a:gd name="T74" fmla="*/ 96 w 972"/>
                  <a:gd name="T75" fmla="*/ 3009 h 3061"/>
                  <a:gd name="T76" fmla="*/ 24 w 972"/>
                  <a:gd name="T77" fmla="*/ 2826 h 3061"/>
                  <a:gd name="T78" fmla="*/ 9 w 972"/>
                  <a:gd name="T79" fmla="*/ 2695 h 3061"/>
                  <a:gd name="T80" fmla="*/ 103 w 972"/>
                  <a:gd name="T81" fmla="*/ 2575 h 3061"/>
                  <a:gd name="T82" fmla="*/ 220 w 972"/>
                  <a:gd name="T83" fmla="*/ 2350 h 3061"/>
                  <a:gd name="T84" fmla="*/ 253 w 972"/>
                  <a:gd name="T85" fmla="*/ 2137 h 3061"/>
                  <a:gd name="T86" fmla="*/ 229 w 972"/>
                  <a:gd name="T87" fmla="*/ 1741 h 3061"/>
                  <a:gd name="T88" fmla="*/ 181 w 972"/>
                  <a:gd name="T89" fmla="*/ 1525 h 3061"/>
                  <a:gd name="T90" fmla="*/ 175 w 972"/>
                  <a:gd name="T91" fmla="*/ 1375 h 3061"/>
                  <a:gd name="T92" fmla="*/ 283 w 972"/>
                  <a:gd name="T93" fmla="*/ 1351 h 3061"/>
                  <a:gd name="T94" fmla="*/ 423 w 972"/>
                  <a:gd name="T95" fmla="*/ 1251 h 3061"/>
                  <a:gd name="T96" fmla="*/ 516 w 972"/>
                  <a:gd name="T97" fmla="*/ 990 h 3061"/>
                  <a:gd name="T98" fmla="*/ 457 w 972"/>
                  <a:gd name="T99" fmla="*/ 883 h 3061"/>
                  <a:gd name="T100" fmla="*/ 337 w 972"/>
                  <a:gd name="T101" fmla="*/ 775 h 3061"/>
                  <a:gd name="T102" fmla="*/ 349 w 972"/>
                  <a:gd name="T103" fmla="*/ 523 h 3061"/>
                  <a:gd name="T104" fmla="*/ 259 w 972"/>
                  <a:gd name="T105" fmla="*/ 244 h 3061"/>
                  <a:gd name="T106" fmla="*/ 205 w 972"/>
                  <a:gd name="T107" fmla="*/ 108 h 30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72"/>
                  <a:gd name="T163" fmla="*/ 0 h 3061"/>
                  <a:gd name="T164" fmla="*/ 972 w 972"/>
                  <a:gd name="T165" fmla="*/ 3061 h 30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72" h="3061">
                    <a:moveTo>
                      <a:pt x="205" y="108"/>
                    </a:moveTo>
                    <a:cubicBezTo>
                      <a:pt x="208" y="102"/>
                      <a:pt x="229" y="116"/>
                      <a:pt x="240" y="112"/>
                    </a:cubicBezTo>
                    <a:cubicBezTo>
                      <a:pt x="251" y="108"/>
                      <a:pt x="260" y="92"/>
                      <a:pt x="270" y="82"/>
                    </a:cubicBezTo>
                    <a:cubicBezTo>
                      <a:pt x="281" y="72"/>
                      <a:pt x="293" y="59"/>
                      <a:pt x="307" y="49"/>
                    </a:cubicBezTo>
                    <a:cubicBezTo>
                      <a:pt x="321" y="39"/>
                      <a:pt x="330" y="32"/>
                      <a:pt x="346" y="25"/>
                    </a:cubicBezTo>
                    <a:cubicBezTo>
                      <a:pt x="362" y="18"/>
                      <a:pt x="370" y="10"/>
                      <a:pt x="397" y="7"/>
                    </a:cubicBezTo>
                    <a:lnTo>
                      <a:pt x="445" y="0"/>
                    </a:lnTo>
                    <a:lnTo>
                      <a:pt x="511" y="7"/>
                    </a:lnTo>
                    <a:lnTo>
                      <a:pt x="561" y="37"/>
                    </a:lnTo>
                    <a:lnTo>
                      <a:pt x="613" y="84"/>
                    </a:lnTo>
                    <a:lnTo>
                      <a:pt x="658" y="145"/>
                    </a:lnTo>
                    <a:lnTo>
                      <a:pt x="682" y="184"/>
                    </a:lnTo>
                    <a:lnTo>
                      <a:pt x="703" y="229"/>
                    </a:lnTo>
                    <a:lnTo>
                      <a:pt x="723" y="282"/>
                    </a:lnTo>
                    <a:lnTo>
                      <a:pt x="739" y="355"/>
                    </a:lnTo>
                    <a:lnTo>
                      <a:pt x="733" y="418"/>
                    </a:lnTo>
                    <a:lnTo>
                      <a:pt x="715" y="475"/>
                    </a:lnTo>
                    <a:lnTo>
                      <a:pt x="682" y="508"/>
                    </a:lnTo>
                    <a:lnTo>
                      <a:pt x="637" y="538"/>
                    </a:lnTo>
                    <a:lnTo>
                      <a:pt x="571" y="559"/>
                    </a:lnTo>
                    <a:lnTo>
                      <a:pt x="579" y="627"/>
                    </a:lnTo>
                    <a:lnTo>
                      <a:pt x="583" y="703"/>
                    </a:lnTo>
                    <a:lnTo>
                      <a:pt x="582" y="786"/>
                    </a:lnTo>
                    <a:lnTo>
                      <a:pt x="577" y="871"/>
                    </a:lnTo>
                    <a:cubicBezTo>
                      <a:pt x="583" y="895"/>
                      <a:pt x="610" y="904"/>
                      <a:pt x="618" y="933"/>
                    </a:cubicBezTo>
                    <a:cubicBezTo>
                      <a:pt x="626" y="962"/>
                      <a:pt x="628" y="1007"/>
                      <a:pt x="625" y="1045"/>
                    </a:cubicBezTo>
                    <a:cubicBezTo>
                      <a:pt x="622" y="1083"/>
                      <a:pt x="622" y="1124"/>
                      <a:pt x="607" y="1158"/>
                    </a:cubicBezTo>
                    <a:cubicBezTo>
                      <a:pt x="592" y="1192"/>
                      <a:pt x="565" y="1226"/>
                      <a:pt x="544" y="1248"/>
                    </a:cubicBezTo>
                    <a:cubicBezTo>
                      <a:pt x="523" y="1270"/>
                      <a:pt x="505" y="1279"/>
                      <a:pt x="489" y="1291"/>
                    </a:cubicBezTo>
                    <a:lnTo>
                      <a:pt x="445" y="1321"/>
                    </a:lnTo>
                    <a:cubicBezTo>
                      <a:pt x="453" y="1337"/>
                      <a:pt x="494" y="1346"/>
                      <a:pt x="538" y="1386"/>
                    </a:cubicBezTo>
                    <a:cubicBezTo>
                      <a:pt x="582" y="1426"/>
                      <a:pt x="667" y="1513"/>
                      <a:pt x="709" y="1561"/>
                    </a:cubicBezTo>
                    <a:cubicBezTo>
                      <a:pt x="755" y="1610"/>
                      <a:pt x="786" y="1642"/>
                      <a:pt x="813" y="1683"/>
                    </a:cubicBezTo>
                    <a:cubicBezTo>
                      <a:pt x="840" y="1721"/>
                      <a:pt x="864" y="1779"/>
                      <a:pt x="874" y="1809"/>
                    </a:cubicBezTo>
                    <a:lnTo>
                      <a:pt x="871" y="1867"/>
                    </a:lnTo>
                    <a:lnTo>
                      <a:pt x="936" y="1987"/>
                    </a:lnTo>
                    <a:cubicBezTo>
                      <a:pt x="951" y="2018"/>
                      <a:pt x="956" y="2025"/>
                      <a:pt x="961" y="2053"/>
                    </a:cubicBezTo>
                    <a:cubicBezTo>
                      <a:pt x="966" y="2081"/>
                      <a:pt x="972" y="2123"/>
                      <a:pt x="966" y="2154"/>
                    </a:cubicBezTo>
                    <a:cubicBezTo>
                      <a:pt x="961" y="2185"/>
                      <a:pt x="949" y="2215"/>
                      <a:pt x="931" y="2242"/>
                    </a:cubicBezTo>
                    <a:cubicBezTo>
                      <a:pt x="913" y="2269"/>
                      <a:pt x="878" y="2303"/>
                      <a:pt x="859" y="2317"/>
                    </a:cubicBezTo>
                    <a:cubicBezTo>
                      <a:pt x="839" y="2332"/>
                      <a:pt x="826" y="2338"/>
                      <a:pt x="810" y="2332"/>
                    </a:cubicBezTo>
                    <a:cubicBezTo>
                      <a:pt x="793" y="2325"/>
                      <a:pt x="772" y="2301"/>
                      <a:pt x="760" y="2278"/>
                    </a:cubicBezTo>
                    <a:cubicBezTo>
                      <a:pt x="748" y="2255"/>
                      <a:pt x="747" y="2211"/>
                      <a:pt x="745" y="2191"/>
                    </a:cubicBezTo>
                    <a:lnTo>
                      <a:pt x="745" y="2155"/>
                    </a:lnTo>
                    <a:lnTo>
                      <a:pt x="679" y="2149"/>
                    </a:lnTo>
                    <a:lnTo>
                      <a:pt x="664" y="2182"/>
                    </a:lnTo>
                    <a:lnTo>
                      <a:pt x="670" y="2220"/>
                    </a:lnTo>
                    <a:lnTo>
                      <a:pt x="679" y="2263"/>
                    </a:lnTo>
                    <a:cubicBezTo>
                      <a:pt x="668" y="2271"/>
                      <a:pt x="629" y="2276"/>
                      <a:pt x="606" y="2268"/>
                    </a:cubicBezTo>
                    <a:cubicBezTo>
                      <a:pt x="583" y="2260"/>
                      <a:pt x="556" y="2239"/>
                      <a:pt x="541" y="2215"/>
                    </a:cubicBezTo>
                    <a:cubicBezTo>
                      <a:pt x="526" y="2191"/>
                      <a:pt x="517" y="2172"/>
                      <a:pt x="517" y="2139"/>
                    </a:cubicBezTo>
                    <a:cubicBezTo>
                      <a:pt x="517" y="2106"/>
                      <a:pt x="538" y="2096"/>
                      <a:pt x="535" y="2077"/>
                    </a:cubicBezTo>
                    <a:lnTo>
                      <a:pt x="499" y="2011"/>
                    </a:lnTo>
                    <a:lnTo>
                      <a:pt x="466" y="1995"/>
                    </a:lnTo>
                    <a:cubicBezTo>
                      <a:pt x="461" y="2008"/>
                      <a:pt x="469" y="2058"/>
                      <a:pt x="469" y="2089"/>
                    </a:cubicBezTo>
                    <a:cubicBezTo>
                      <a:pt x="469" y="2120"/>
                      <a:pt x="474" y="2159"/>
                      <a:pt x="469" y="2179"/>
                    </a:cubicBezTo>
                    <a:cubicBezTo>
                      <a:pt x="464" y="2199"/>
                      <a:pt x="460" y="2206"/>
                      <a:pt x="439" y="2209"/>
                    </a:cubicBezTo>
                    <a:cubicBezTo>
                      <a:pt x="421" y="2212"/>
                      <a:pt x="385" y="2199"/>
                      <a:pt x="360" y="2199"/>
                    </a:cubicBezTo>
                    <a:cubicBezTo>
                      <a:pt x="335" y="2199"/>
                      <a:pt x="301" y="2199"/>
                      <a:pt x="289" y="2209"/>
                    </a:cubicBezTo>
                    <a:lnTo>
                      <a:pt x="289" y="2257"/>
                    </a:lnTo>
                    <a:lnTo>
                      <a:pt x="373" y="2251"/>
                    </a:lnTo>
                    <a:lnTo>
                      <a:pt x="439" y="2257"/>
                    </a:lnTo>
                    <a:cubicBezTo>
                      <a:pt x="457" y="2267"/>
                      <a:pt x="468" y="2286"/>
                      <a:pt x="480" y="2311"/>
                    </a:cubicBezTo>
                    <a:cubicBezTo>
                      <a:pt x="492" y="2336"/>
                      <a:pt x="503" y="2375"/>
                      <a:pt x="510" y="2406"/>
                    </a:cubicBezTo>
                    <a:cubicBezTo>
                      <a:pt x="520" y="2442"/>
                      <a:pt x="532" y="2493"/>
                      <a:pt x="540" y="2529"/>
                    </a:cubicBezTo>
                    <a:cubicBezTo>
                      <a:pt x="548" y="2565"/>
                      <a:pt x="551" y="2585"/>
                      <a:pt x="559" y="2623"/>
                    </a:cubicBezTo>
                    <a:cubicBezTo>
                      <a:pt x="559" y="2623"/>
                      <a:pt x="573" y="2721"/>
                      <a:pt x="589" y="2755"/>
                    </a:cubicBezTo>
                    <a:cubicBezTo>
                      <a:pt x="603" y="2785"/>
                      <a:pt x="639" y="2813"/>
                      <a:pt x="657" y="2830"/>
                    </a:cubicBezTo>
                    <a:cubicBezTo>
                      <a:pt x="675" y="2847"/>
                      <a:pt x="682" y="2840"/>
                      <a:pt x="697" y="2857"/>
                    </a:cubicBezTo>
                    <a:cubicBezTo>
                      <a:pt x="723" y="2886"/>
                      <a:pt x="738" y="2909"/>
                      <a:pt x="745" y="2931"/>
                    </a:cubicBezTo>
                    <a:cubicBezTo>
                      <a:pt x="752" y="2953"/>
                      <a:pt x="753" y="2970"/>
                      <a:pt x="742" y="2988"/>
                    </a:cubicBezTo>
                    <a:cubicBezTo>
                      <a:pt x="748" y="3013"/>
                      <a:pt x="625" y="3054"/>
                      <a:pt x="682" y="3037"/>
                    </a:cubicBezTo>
                    <a:cubicBezTo>
                      <a:pt x="739" y="3020"/>
                      <a:pt x="595" y="3055"/>
                      <a:pt x="595" y="3055"/>
                    </a:cubicBezTo>
                    <a:cubicBezTo>
                      <a:pt x="595" y="3055"/>
                      <a:pt x="421" y="3061"/>
                      <a:pt x="421" y="3061"/>
                    </a:cubicBezTo>
                    <a:cubicBezTo>
                      <a:pt x="421" y="3061"/>
                      <a:pt x="250" y="3054"/>
                      <a:pt x="253" y="3049"/>
                    </a:cubicBezTo>
                    <a:cubicBezTo>
                      <a:pt x="256" y="3044"/>
                      <a:pt x="136" y="3026"/>
                      <a:pt x="96" y="3009"/>
                    </a:cubicBezTo>
                    <a:cubicBezTo>
                      <a:pt x="56" y="2992"/>
                      <a:pt x="25" y="2977"/>
                      <a:pt x="13" y="2947"/>
                    </a:cubicBezTo>
                    <a:cubicBezTo>
                      <a:pt x="0" y="2917"/>
                      <a:pt x="23" y="2867"/>
                      <a:pt x="24" y="2826"/>
                    </a:cubicBezTo>
                    <a:lnTo>
                      <a:pt x="22" y="2701"/>
                    </a:lnTo>
                    <a:lnTo>
                      <a:pt x="9" y="2695"/>
                    </a:lnTo>
                    <a:lnTo>
                      <a:pt x="7" y="2629"/>
                    </a:lnTo>
                    <a:cubicBezTo>
                      <a:pt x="23" y="2609"/>
                      <a:pt x="103" y="2575"/>
                      <a:pt x="103" y="2575"/>
                    </a:cubicBezTo>
                    <a:cubicBezTo>
                      <a:pt x="103" y="2575"/>
                      <a:pt x="163" y="2513"/>
                      <a:pt x="183" y="2476"/>
                    </a:cubicBezTo>
                    <a:cubicBezTo>
                      <a:pt x="203" y="2439"/>
                      <a:pt x="212" y="2384"/>
                      <a:pt x="220" y="2350"/>
                    </a:cubicBezTo>
                    <a:cubicBezTo>
                      <a:pt x="228" y="2316"/>
                      <a:pt x="226" y="2304"/>
                      <a:pt x="231" y="2269"/>
                    </a:cubicBezTo>
                    <a:cubicBezTo>
                      <a:pt x="243" y="2213"/>
                      <a:pt x="247" y="2190"/>
                      <a:pt x="253" y="2137"/>
                    </a:cubicBezTo>
                    <a:cubicBezTo>
                      <a:pt x="259" y="2084"/>
                      <a:pt x="274" y="2055"/>
                      <a:pt x="265" y="1951"/>
                    </a:cubicBezTo>
                    <a:cubicBezTo>
                      <a:pt x="256" y="1847"/>
                      <a:pt x="238" y="1796"/>
                      <a:pt x="229" y="1741"/>
                    </a:cubicBezTo>
                    <a:cubicBezTo>
                      <a:pt x="220" y="1686"/>
                      <a:pt x="216" y="1659"/>
                      <a:pt x="208" y="1623"/>
                    </a:cubicBezTo>
                    <a:cubicBezTo>
                      <a:pt x="200" y="1587"/>
                      <a:pt x="186" y="1553"/>
                      <a:pt x="181" y="1525"/>
                    </a:cubicBezTo>
                    <a:cubicBezTo>
                      <a:pt x="176" y="1497"/>
                      <a:pt x="176" y="1459"/>
                      <a:pt x="175" y="1435"/>
                    </a:cubicBezTo>
                    <a:cubicBezTo>
                      <a:pt x="174" y="1411"/>
                      <a:pt x="175" y="1391"/>
                      <a:pt x="175" y="1375"/>
                    </a:cubicBezTo>
                    <a:lnTo>
                      <a:pt x="175" y="1339"/>
                    </a:lnTo>
                    <a:lnTo>
                      <a:pt x="283" y="1351"/>
                    </a:lnTo>
                    <a:lnTo>
                      <a:pt x="325" y="1339"/>
                    </a:lnTo>
                    <a:cubicBezTo>
                      <a:pt x="348" y="1322"/>
                      <a:pt x="394" y="1286"/>
                      <a:pt x="423" y="1251"/>
                    </a:cubicBezTo>
                    <a:cubicBezTo>
                      <a:pt x="452" y="1216"/>
                      <a:pt x="484" y="1172"/>
                      <a:pt x="499" y="1129"/>
                    </a:cubicBezTo>
                    <a:cubicBezTo>
                      <a:pt x="514" y="1086"/>
                      <a:pt x="516" y="1015"/>
                      <a:pt x="516" y="990"/>
                    </a:cubicBezTo>
                    <a:cubicBezTo>
                      <a:pt x="516" y="965"/>
                      <a:pt x="511" y="937"/>
                      <a:pt x="511" y="937"/>
                    </a:cubicBezTo>
                    <a:cubicBezTo>
                      <a:pt x="511" y="937"/>
                      <a:pt x="462" y="879"/>
                      <a:pt x="457" y="883"/>
                    </a:cubicBezTo>
                    <a:cubicBezTo>
                      <a:pt x="452" y="887"/>
                      <a:pt x="403" y="840"/>
                      <a:pt x="403" y="840"/>
                    </a:cubicBezTo>
                    <a:cubicBezTo>
                      <a:pt x="403" y="840"/>
                      <a:pt x="351" y="807"/>
                      <a:pt x="337" y="775"/>
                    </a:cubicBezTo>
                    <a:cubicBezTo>
                      <a:pt x="323" y="743"/>
                      <a:pt x="323" y="685"/>
                      <a:pt x="325" y="643"/>
                    </a:cubicBezTo>
                    <a:cubicBezTo>
                      <a:pt x="327" y="601"/>
                      <a:pt x="351" y="568"/>
                      <a:pt x="349" y="523"/>
                    </a:cubicBezTo>
                    <a:cubicBezTo>
                      <a:pt x="347" y="478"/>
                      <a:pt x="327" y="420"/>
                      <a:pt x="312" y="373"/>
                    </a:cubicBezTo>
                    <a:cubicBezTo>
                      <a:pt x="297" y="326"/>
                      <a:pt x="277" y="288"/>
                      <a:pt x="259" y="244"/>
                    </a:cubicBezTo>
                    <a:cubicBezTo>
                      <a:pt x="241" y="200"/>
                      <a:pt x="231" y="174"/>
                      <a:pt x="223" y="151"/>
                    </a:cubicBezTo>
                    <a:cubicBezTo>
                      <a:pt x="215" y="128"/>
                      <a:pt x="209" y="117"/>
                      <a:pt x="205" y="108"/>
                    </a:cubicBez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01" name="Freeform 5">
                <a:extLst>
                  <a:ext uri="{FF2B5EF4-FFF2-40B4-BE49-F238E27FC236}">
                    <a16:creationId xmlns:a16="http://schemas.microsoft.com/office/drawing/2014/main" id="{07F2DB6B-10D4-D2A6-F40A-B769FE6FF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" y="372"/>
                <a:ext cx="1103" cy="3647"/>
              </a:xfrm>
              <a:custGeom>
                <a:avLst/>
                <a:gdLst>
                  <a:gd name="T0" fmla="*/ 920 w 790"/>
                  <a:gd name="T1" fmla="*/ 3210 h 2562"/>
                  <a:gd name="T2" fmla="*/ 128 w 790"/>
                  <a:gd name="T3" fmla="*/ 2397 h 2562"/>
                  <a:gd name="T4" fmla="*/ 49 w 790"/>
                  <a:gd name="T5" fmla="*/ 1244 h 2562"/>
                  <a:gd name="T6" fmla="*/ 620 w 790"/>
                  <a:gd name="T7" fmla="*/ 332 h 2562"/>
                  <a:gd name="T8" fmla="*/ 1286 w 790"/>
                  <a:gd name="T9" fmla="*/ 19 h 2562"/>
                  <a:gd name="T10" fmla="*/ 2149 w 790"/>
                  <a:gd name="T11" fmla="*/ 87 h 2562"/>
                  <a:gd name="T12" fmla="*/ 2850 w 790"/>
                  <a:gd name="T13" fmla="*/ 579 h 2562"/>
                  <a:gd name="T14" fmla="*/ 3201 w 790"/>
                  <a:gd name="T15" fmla="*/ 1422 h 2562"/>
                  <a:gd name="T16" fmla="*/ 3320 w 790"/>
                  <a:gd name="T17" fmla="*/ 2345 h 2562"/>
                  <a:gd name="T18" fmla="*/ 3415 w 790"/>
                  <a:gd name="T19" fmla="*/ 3412 h 2562"/>
                  <a:gd name="T20" fmla="*/ 3464 w 790"/>
                  <a:gd name="T21" fmla="*/ 4101 h 2562"/>
                  <a:gd name="T22" fmla="*/ 3578 w 790"/>
                  <a:gd name="T23" fmla="*/ 4665 h 2562"/>
                  <a:gd name="T24" fmla="*/ 3847 w 790"/>
                  <a:gd name="T25" fmla="*/ 5226 h 2562"/>
                  <a:gd name="T26" fmla="*/ 4045 w 790"/>
                  <a:gd name="T27" fmla="*/ 6241 h 2562"/>
                  <a:gd name="T28" fmla="*/ 3805 w 790"/>
                  <a:gd name="T29" fmla="*/ 7105 h 2562"/>
                  <a:gd name="T30" fmla="*/ 3566 w 790"/>
                  <a:gd name="T31" fmla="*/ 7288 h 2562"/>
                  <a:gd name="T32" fmla="*/ 3847 w 790"/>
                  <a:gd name="T33" fmla="*/ 8201 h 2562"/>
                  <a:gd name="T34" fmla="*/ 4020 w 790"/>
                  <a:gd name="T35" fmla="*/ 9085 h 2562"/>
                  <a:gd name="T36" fmla="*/ 4163 w 790"/>
                  <a:gd name="T37" fmla="*/ 10355 h 2562"/>
                  <a:gd name="T38" fmla="*/ 3962 w 790"/>
                  <a:gd name="T39" fmla="*/ 12130 h 2562"/>
                  <a:gd name="T40" fmla="*/ 3484 w 790"/>
                  <a:gd name="T41" fmla="*/ 12517 h 2562"/>
                  <a:gd name="T42" fmla="*/ 3497 w 790"/>
                  <a:gd name="T43" fmla="*/ 13690 h 2562"/>
                  <a:gd name="T44" fmla="*/ 3828 w 790"/>
                  <a:gd name="T45" fmla="*/ 14202 h 2562"/>
                  <a:gd name="T46" fmla="*/ 3739 w 790"/>
                  <a:gd name="T47" fmla="*/ 14782 h 2562"/>
                  <a:gd name="T48" fmla="*/ 2542 w 790"/>
                  <a:gd name="T49" fmla="*/ 14972 h 2562"/>
                  <a:gd name="T50" fmla="*/ 1448 w 790"/>
                  <a:gd name="T51" fmla="*/ 14782 h 2562"/>
                  <a:gd name="T52" fmla="*/ 1111 w 790"/>
                  <a:gd name="T53" fmla="*/ 14322 h 2562"/>
                  <a:gd name="T54" fmla="*/ 1332 w 790"/>
                  <a:gd name="T55" fmla="*/ 11401 h 2562"/>
                  <a:gd name="T56" fmla="*/ 1111 w 790"/>
                  <a:gd name="T57" fmla="*/ 10655 h 2562"/>
                  <a:gd name="T58" fmla="*/ 789 w 790"/>
                  <a:gd name="T59" fmla="*/ 9503 h 2562"/>
                  <a:gd name="T60" fmla="*/ 909 w 790"/>
                  <a:gd name="T61" fmla="*/ 8434 h 2562"/>
                  <a:gd name="T62" fmla="*/ 1192 w 790"/>
                  <a:gd name="T63" fmla="*/ 7522 h 2562"/>
                  <a:gd name="T64" fmla="*/ 1608 w 790"/>
                  <a:gd name="T65" fmla="*/ 6819 h 2562"/>
                  <a:gd name="T66" fmla="*/ 1554 w 790"/>
                  <a:gd name="T67" fmla="*/ 6504 h 2562"/>
                  <a:gd name="T68" fmla="*/ 1314 w 790"/>
                  <a:gd name="T69" fmla="*/ 5523 h 2562"/>
                  <a:gd name="T70" fmla="*/ 1526 w 790"/>
                  <a:gd name="T71" fmla="*/ 3520 h 256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0"/>
                  <a:gd name="T109" fmla="*/ 0 h 2562"/>
                  <a:gd name="T110" fmla="*/ 790 w 790"/>
                  <a:gd name="T111" fmla="*/ 2562 h 256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0" h="2562">
                    <a:moveTo>
                      <a:pt x="288" y="602"/>
                    </a:moveTo>
                    <a:lnTo>
                      <a:pt x="173" y="549"/>
                    </a:lnTo>
                    <a:lnTo>
                      <a:pt x="84" y="485"/>
                    </a:lnTo>
                    <a:lnTo>
                      <a:pt x="24" y="410"/>
                    </a:lnTo>
                    <a:lnTo>
                      <a:pt x="0" y="312"/>
                    </a:lnTo>
                    <a:lnTo>
                      <a:pt x="9" y="213"/>
                    </a:lnTo>
                    <a:lnTo>
                      <a:pt x="62" y="125"/>
                    </a:lnTo>
                    <a:lnTo>
                      <a:pt x="117" y="57"/>
                    </a:lnTo>
                    <a:lnTo>
                      <a:pt x="180" y="26"/>
                    </a:lnTo>
                    <a:lnTo>
                      <a:pt x="243" y="3"/>
                    </a:lnTo>
                    <a:lnTo>
                      <a:pt x="333" y="0"/>
                    </a:lnTo>
                    <a:lnTo>
                      <a:pt x="405" y="15"/>
                    </a:lnTo>
                    <a:lnTo>
                      <a:pt x="471" y="47"/>
                    </a:lnTo>
                    <a:lnTo>
                      <a:pt x="537" y="99"/>
                    </a:lnTo>
                    <a:lnTo>
                      <a:pt x="573" y="168"/>
                    </a:lnTo>
                    <a:lnTo>
                      <a:pt x="603" y="243"/>
                    </a:lnTo>
                    <a:lnTo>
                      <a:pt x="618" y="344"/>
                    </a:lnTo>
                    <a:lnTo>
                      <a:pt x="626" y="401"/>
                    </a:lnTo>
                    <a:lnTo>
                      <a:pt x="639" y="516"/>
                    </a:lnTo>
                    <a:cubicBezTo>
                      <a:pt x="642" y="546"/>
                      <a:pt x="642" y="559"/>
                      <a:pt x="644" y="584"/>
                    </a:cubicBezTo>
                    <a:cubicBezTo>
                      <a:pt x="646" y="609"/>
                      <a:pt x="647" y="639"/>
                      <a:pt x="650" y="665"/>
                    </a:cubicBezTo>
                    <a:cubicBezTo>
                      <a:pt x="652" y="686"/>
                      <a:pt x="651" y="690"/>
                      <a:pt x="653" y="702"/>
                    </a:cubicBezTo>
                    <a:cubicBezTo>
                      <a:pt x="655" y="714"/>
                      <a:pt x="659" y="724"/>
                      <a:pt x="663" y="740"/>
                    </a:cubicBezTo>
                    <a:lnTo>
                      <a:pt x="675" y="798"/>
                    </a:lnTo>
                    <a:lnTo>
                      <a:pt x="687" y="843"/>
                    </a:lnTo>
                    <a:lnTo>
                      <a:pt x="725" y="894"/>
                    </a:lnTo>
                    <a:cubicBezTo>
                      <a:pt x="738" y="913"/>
                      <a:pt x="761" y="928"/>
                      <a:pt x="767" y="957"/>
                    </a:cubicBezTo>
                    <a:cubicBezTo>
                      <a:pt x="773" y="986"/>
                      <a:pt x="764" y="1037"/>
                      <a:pt x="762" y="1068"/>
                    </a:cubicBezTo>
                    <a:cubicBezTo>
                      <a:pt x="759" y="1100"/>
                      <a:pt x="753" y="1125"/>
                      <a:pt x="747" y="1149"/>
                    </a:cubicBezTo>
                    <a:cubicBezTo>
                      <a:pt x="741" y="1173"/>
                      <a:pt x="726" y="1200"/>
                      <a:pt x="717" y="1215"/>
                    </a:cubicBezTo>
                    <a:lnTo>
                      <a:pt x="678" y="1229"/>
                    </a:lnTo>
                    <a:lnTo>
                      <a:pt x="672" y="1247"/>
                    </a:lnTo>
                    <a:cubicBezTo>
                      <a:pt x="674" y="1260"/>
                      <a:pt x="684" y="1281"/>
                      <a:pt x="693" y="1307"/>
                    </a:cubicBezTo>
                    <a:cubicBezTo>
                      <a:pt x="703" y="1335"/>
                      <a:pt x="711" y="1353"/>
                      <a:pt x="725" y="1403"/>
                    </a:cubicBezTo>
                    <a:cubicBezTo>
                      <a:pt x="735" y="1436"/>
                      <a:pt x="736" y="1468"/>
                      <a:pt x="746" y="1503"/>
                    </a:cubicBezTo>
                    <a:cubicBezTo>
                      <a:pt x="756" y="1538"/>
                      <a:pt x="749" y="1519"/>
                      <a:pt x="758" y="1554"/>
                    </a:cubicBezTo>
                    <a:cubicBezTo>
                      <a:pt x="767" y="1589"/>
                      <a:pt x="772" y="1630"/>
                      <a:pt x="777" y="1676"/>
                    </a:cubicBezTo>
                    <a:cubicBezTo>
                      <a:pt x="783" y="1710"/>
                      <a:pt x="782" y="1743"/>
                      <a:pt x="785" y="1772"/>
                    </a:cubicBezTo>
                    <a:cubicBezTo>
                      <a:pt x="788" y="1801"/>
                      <a:pt x="790" y="1856"/>
                      <a:pt x="783" y="1901"/>
                    </a:cubicBezTo>
                    <a:cubicBezTo>
                      <a:pt x="777" y="1951"/>
                      <a:pt x="757" y="2040"/>
                      <a:pt x="747" y="2075"/>
                    </a:cubicBezTo>
                    <a:cubicBezTo>
                      <a:pt x="737" y="2109"/>
                      <a:pt x="738" y="2096"/>
                      <a:pt x="725" y="2109"/>
                    </a:cubicBezTo>
                    <a:cubicBezTo>
                      <a:pt x="712" y="2122"/>
                      <a:pt x="671" y="2102"/>
                      <a:pt x="657" y="2141"/>
                    </a:cubicBezTo>
                    <a:lnTo>
                      <a:pt x="656" y="2252"/>
                    </a:lnTo>
                    <a:lnTo>
                      <a:pt x="659" y="2342"/>
                    </a:lnTo>
                    <a:lnTo>
                      <a:pt x="693" y="2375"/>
                    </a:lnTo>
                    <a:lnTo>
                      <a:pt x="722" y="2430"/>
                    </a:lnTo>
                    <a:lnTo>
                      <a:pt x="723" y="2486"/>
                    </a:lnTo>
                    <a:cubicBezTo>
                      <a:pt x="723" y="2486"/>
                      <a:pt x="721" y="2518"/>
                      <a:pt x="705" y="2529"/>
                    </a:cubicBezTo>
                    <a:cubicBezTo>
                      <a:pt x="683" y="2539"/>
                      <a:pt x="663" y="2545"/>
                      <a:pt x="626" y="2550"/>
                    </a:cubicBezTo>
                    <a:cubicBezTo>
                      <a:pt x="588" y="2555"/>
                      <a:pt x="522" y="2562"/>
                      <a:pt x="479" y="2562"/>
                    </a:cubicBezTo>
                    <a:lnTo>
                      <a:pt x="369" y="2553"/>
                    </a:lnTo>
                    <a:lnTo>
                      <a:pt x="273" y="2529"/>
                    </a:lnTo>
                    <a:lnTo>
                      <a:pt x="225" y="2493"/>
                    </a:lnTo>
                    <a:lnTo>
                      <a:pt x="209" y="2450"/>
                    </a:lnTo>
                    <a:cubicBezTo>
                      <a:pt x="219" y="2365"/>
                      <a:pt x="278" y="2066"/>
                      <a:pt x="285" y="1983"/>
                    </a:cubicBezTo>
                    <a:cubicBezTo>
                      <a:pt x="243" y="1940"/>
                      <a:pt x="262" y="1965"/>
                      <a:pt x="251" y="1950"/>
                    </a:cubicBezTo>
                    <a:cubicBezTo>
                      <a:pt x="240" y="1935"/>
                      <a:pt x="227" y="1923"/>
                      <a:pt x="219" y="1893"/>
                    </a:cubicBezTo>
                    <a:cubicBezTo>
                      <a:pt x="219" y="1893"/>
                      <a:pt x="208" y="1865"/>
                      <a:pt x="209" y="1823"/>
                    </a:cubicBezTo>
                    <a:cubicBezTo>
                      <a:pt x="210" y="1781"/>
                      <a:pt x="220" y="1802"/>
                      <a:pt x="210" y="1769"/>
                    </a:cubicBezTo>
                    <a:cubicBezTo>
                      <a:pt x="167" y="1739"/>
                      <a:pt x="155" y="1680"/>
                      <a:pt x="149" y="1626"/>
                    </a:cubicBezTo>
                    <a:lnTo>
                      <a:pt x="153" y="1524"/>
                    </a:lnTo>
                    <a:lnTo>
                      <a:pt x="171" y="1443"/>
                    </a:lnTo>
                    <a:lnTo>
                      <a:pt x="194" y="1359"/>
                    </a:lnTo>
                    <a:lnTo>
                      <a:pt x="225" y="1287"/>
                    </a:lnTo>
                    <a:lnTo>
                      <a:pt x="276" y="1199"/>
                    </a:lnTo>
                    <a:lnTo>
                      <a:pt x="303" y="1167"/>
                    </a:lnTo>
                    <a:lnTo>
                      <a:pt x="333" y="1143"/>
                    </a:lnTo>
                    <a:lnTo>
                      <a:pt x="293" y="1113"/>
                    </a:lnTo>
                    <a:cubicBezTo>
                      <a:pt x="281" y="1095"/>
                      <a:pt x="269" y="1063"/>
                      <a:pt x="261" y="1035"/>
                    </a:cubicBezTo>
                    <a:cubicBezTo>
                      <a:pt x="253" y="1002"/>
                      <a:pt x="250" y="989"/>
                      <a:pt x="248" y="945"/>
                    </a:cubicBezTo>
                    <a:cubicBezTo>
                      <a:pt x="247" y="902"/>
                      <a:pt x="250" y="831"/>
                      <a:pt x="257" y="774"/>
                    </a:cubicBezTo>
                    <a:lnTo>
                      <a:pt x="288" y="602"/>
                    </a:lnTo>
                    <a:close/>
                  </a:path>
                </a:pathLst>
              </a:custGeom>
              <a:solidFill>
                <a:srgbClr val="00A249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02" name="Grouper 19">
              <a:extLst>
                <a:ext uri="{FF2B5EF4-FFF2-40B4-BE49-F238E27FC236}">
                  <a16:creationId xmlns:a16="http://schemas.microsoft.com/office/drawing/2014/main" id="{03D2346C-784B-5862-9669-D5CD0DA44899}"/>
                </a:ext>
              </a:extLst>
            </p:cNvPr>
            <p:cNvGrpSpPr>
              <a:grpSpLocks/>
            </p:cNvGrpSpPr>
            <p:nvPr/>
          </p:nvGrpSpPr>
          <p:grpSpPr>
            <a:xfrm>
              <a:off x="5148064" y="4149080"/>
              <a:ext cx="1808351" cy="369607"/>
              <a:chOff x="5148064" y="4149080"/>
              <a:chExt cx="1808351" cy="369607"/>
            </a:xfrm>
          </p:grpSpPr>
          <p:grpSp>
            <p:nvGrpSpPr>
              <p:cNvPr id="403" name="Grouper 517">
                <a:extLst>
                  <a:ext uri="{FF2B5EF4-FFF2-40B4-BE49-F238E27FC236}">
                    <a16:creationId xmlns:a16="http://schemas.microsoft.com/office/drawing/2014/main" id="{0C5D56E3-23C1-1B46-4845-785CCC584E17}"/>
                  </a:ext>
                </a:extLst>
              </p:cNvPr>
              <p:cNvGrpSpPr/>
              <p:nvPr/>
            </p:nvGrpSpPr>
            <p:grpSpPr>
              <a:xfrm>
                <a:off x="5148064" y="4149080"/>
                <a:ext cx="389396" cy="369607"/>
                <a:chOff x="803303" y="3140968"/>
                <a:chExt cx="389396" cy="369607"/>
              </a:xfrm>
            </p:grpSpPr>
            <p:pic>
              <p:nvPicPr>
                <p:cNvPr id="412" name="Picture 3" descr="C:\Users\Jean\HAMIOT consulting\Iconographie HAMIOT consulting\Bear Qees\us_flag_qee_1_transp.gif">
                  <a:extLst>
                    <a:ext uri="{FF2B5EF4-FFF2-40B4-BE49-F238E27FC236}">
                      <a16:creationId xmlns:a16="http://schemas.microsoft.com/office/drawing/2014/main" id="{9E6A58D4-496A-A2C7-0709-D9BC8B1E25F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email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71600" y="3140968"/>
                  <a:ext cx="221099" cy="3684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3" name="Group 41">
                  <a:extLst>
                    <a:ext uri="{FF2B5EF4-FFF2-40B4-BE49-F238E27FC236}">
                      <a16:creationId xmlns:a16="http://schemas.microsoft.com/office/drawing/2014/main" id="{BCDF78E8-5F67-2E80-5929-F5932561BD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03303" y="3150575"/>
                  <a:ext cx="208442" cy="360000"/>
                  <a:chOff x="431" y="391"/>
                  <a:chExt cx="2151" cy="3715"/>
                </a:xfrm>
              </p:grpSpPr>
              <p:pic>
                <p:nvPicPr>
                  <p:cNvPr id="414" name="Picture 29" descr="Bear qee_blanc 3quarts ombré_transparent 3">
                    <a:extLst>
                      <a:ext uri="{FF2B5EF4-FFF2-40B4-BE49-F238E27FC236}">
                        <a16:creationId xmlns:a16="http://schemas.microsoft.com/office/drawing/2014/main" id="{52AB9681-B97A-9774-691C-BD5AE16B0AC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 cstate="email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1" y="391"/>
                    <a:ext cx="2151" cy="37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15" name="Freeform 30">
                    <a:extLst>
                      <a:ext uri="{FF2B5EF4-FFF2-40B4-BE49-F238E27FC236}">
                        <a16:creationId xmlns:a16="http://schemas.microsoft.com/office/drawing/2014/main" id="{962370EA-1DE0-3AFD-22A3-110796A96D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" y="467"/>
                    <a:ext cx="1788" cy="1776"/>
                  </a:xfrm>
                  <a:custGeom>
                    <a:avLst/>
                    <a:gdLst>
                      <a:gd name="T0" fmla="*/ 465 w 1788"/>
                      <a:gd name="T1" fmla="*/ 1627 h 1776"/>
                      <a:gd name="T2" fmla="*/ 409 w 1788"/>
                      <a:gd name="T3" fmla="*/ 1584 h 1776"/>
                      <a:gd name="T4" fmla="*/ 364 w 1788"/>
                      <a:gd name="T5" fmla="*/ 1473 h 1776"/>
                      <a:gd name="T6" fmla="*/ 346 w 1788"/>
                      <a:gd name="T7" fmla="*/ 1345 h 1776"/>
                      <a:gd name="T8" fmla="*/ 359 w 1788"/>
                      <a:gd name="T9" fmla="*/ 1102 h 1776"/>
                      <a:gd name="T10" fmla="*/ 402 w 1788"/>
                      <a:gd name="T11" fmla="*/ 857 h 1776"/>
                      <a:gd name="T12" fmla="*/ 242 w 1788"/>
                      <a:gd name="T13" fmla="*/ 782 h 1776"/>
                      <a:gd name="T14" fmla="*/ 117 w 1788"/>
                      <a:gd name="T15" fmla="*/ 690 h 1776"/>
                      <a:gd name="T16" fmla="*/ 34 w 1788"/>
                      <a:gd name="T17" fmla="*/ 584 h 1776"/>
                      <a:gd name="T18" fmla="*/ 0 w 1788"/>
                      <a:gd name="T19" fmla="*/ 444 h 1776"/>
                      <a:gd name="T20" fmla="*/ 13 w 1788"/>
                      <a:gd name="T21" fmla="*/ 303 h 1776"/>
                      <a:gd name="T22" fmla="*/ 87 w 1788"/>
                      <a:gd name="T23" fmla="*/ 178 h 1776"/>
                      <a:gd name="T24" fmla="*/ 163 w 1788"/>
                      <a:gd name="T25" fmla="*/ 81 h 1776"/>
                      <a:gd name="T26" fmla="*/ 251 w 1788"/>
                      <a:gd name="T27" fmla="*/ 37 h 1776"/>
                      <a:gd name="T28" fmla="*/ 339 w 1788"/>
                      <a:gd name="T29" fmla="*/ 4 h 1776"/>
                      <a:gd name="T30" fmla="*/ 465 w 1788"/>
                      <a:gd name="T31" fmla="*/ 0 h 1776"/>
                      <a:gd name="T32" fmla="*/ 565 w 1788"/>
                      <a:gd name="T33" fmla="*/ 21 h 1776"/>
                      <a:gd name="T34" fmla="*/ 658 w 1788"/>
                      <a:gd name="T35" fmla="*/ 67 h 1776"/>
                      <a:gd name="T36" fmla="*/ 750 w 1788"/>
                      <a:gd name="T37" fmla="*/ 141 h 1776"/>
                      <a:gd name="T38" fmla="*/ 800 w 1788"/>
                      <a:gd name="T39" fmla="*/ 239 h 1776"/>
                      <a:gd name="T40" fmla="*/ 842 w 1788"/>
                      <a:gd name="T41" fmla="*/ 346 h 1776"/>
                      <a:gd name="T42" fmla="*/ 866 w 1788"/>
                      <a:gd name="T43" fmla="*/ 500 h 1776"/>
                      <a:gd name="T44" fmla="*/ 944 w 1788"/>
                      <a:gd name="T45" fmla="*/ 497 h 1776"/>
                      <a:gd name="T46" fmla="*/ 1028 w 1788"/>
                      <a:gd name="T47" fmla="*/ 500 h 1776"/>
                      <a:gd name="T48" fmla="*/ 1142 w 1788"/>
                      <a:gd name="T49" fmla="*/ 514 h 1776"/>
                      <a:gd name="T50" fmla="*/ 1224 w 1788"/>
                      <a:gd name="T51" fmla="*/ 533 h 1776"/>
                      <a:gd name="T52" fmla="*/ 1272 w 1788"/>
                      <a:gd name="T53" fmla="*/ 542 h 1776"/>
                      <a:gd name="T54" fmla="*/ 1344 w 1788"/>
                      <a:gd name="T55" fmla="*/ 487 h 1776"/>
                      <a:gd name="T56" fmla="*/ 1418 w 1788"/>
                      <a:gd name="T57" fmla="*/ 442 h 1776"/>
                      <a:gd name="T58" fmla="*/ 1541 w 1788"/>
                      <a:gd name="T59" fmla="*/ 439 h 1776"/>
                      <a:gd name="T60" fmla="*/ 1613 w 1788"/>
                      <a:gd name="T61" fmla="*/ 478 h 1776"/>
                      <a:gd name="T62" fmla="*/ 1688 w 1788"/>
                      <a:gd name="T63" fmla="*/ 553 h 1776"/>
                      <a:gd name="T64" fmla="*/ 1739 w 1788"/>
                      <a:gd name="T65" fmla="*/ 640 h 1776"/>
                      <a:gd name="T66" fmla="*/ 1764 w 1788"/>
                      <a:gd name="T67" fmla="*/ 704 h 1776"/>
                      <a:gd name="T68" fmla="*/ 1788 w 1788"/>
                      <a:gd name="T69" fmla="*/ 835 h 1776"/>
                      <a:gd name="T70" fmla="*/ 1713 w 1788"/>
                      <a:gd name="T71" fmla="*/ 949 h 1776"/>
                      <a:gd name="T72" fmla="*/ 1614 w 1788"/>
                      <a:gd name="T73" fmla="*/ 995 h 1776"/>
                      <a:gd name="T74" fmla="*/ 1616 w 1788"/>
                      <a:gd name="T75" fmla="*/ 1085 h 1776"/>
                      <a:gd name="T76" fmla="*/ 1629 w 1788"/>
                      <a:gd name="T77" fmla="*/ 1289 h 1776"/>
                      <a:gd name="T78" fmla="*/ 1668 w 1788"/>
                      <a:gd name="T79" fmla="*/ 1391 h 1776"/>
                      <a:gd name="T80" fmla="*/ 1673 w 1788"/>
                      <a:gd name="T81" fmla="*/ 1489 h 1776"/>
                      <a:gd name="T82" fmla="*/ 1647 w 1788"/>
                      <a:gd name="T83" fmla="*/ 1592 h 1776"/>
                      <a:gd name="T84" fmla="*/ 1488 w 1788"/>
                      <a:gd name="T85" fmla="*/ 1750 h 1776"/>
                      <a:gd name="T86" fmla="*/ 1392 w 1788"/>
                      <a:gd name="T87" fmla="*/ 1769 h 1776"/>
                      <a:gd name="T88" fmla="*/ 1286 w 1788"/>
                      <a:gd name="T89" fmla="*/ 1775 h 1776"/>
                      <a:gd name="T90" fmla="*/ 1154 w 1788"/>
                      <a:gd name="T91" fmla="*/ 1766 h 1776"/>
                      <a:gd name="T92" fmla="*/ 1040 w 1788"/>
                      <a:gd name="T93" fmla="*/ 1756 h 1776"/>
                      <a:gd name="T94" fmla="*/ 869 w 1788"/>
                      <a:gd name="T95" fmla="*/ 1735 h 177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1788"/>
                      <a:gd name="T145" fmla="*/ 0 h 1776"/>
                      <a:gd name="T146" fmla="*/ 1788 w 1788"/>
                      <a:gd name="T147" fmla="*/ 1776 h 1776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1788" h="1776">
                        <a:moveTo>
                          <a:pt x="465" y="1627"/>
                        </a:moveTo>
                        <a:lnTo>
                          <a:pt x="409" y="1584"/>
                        </a:lnTo>
                        <a:cubicBezTo>
                          <a:pt x="392" y="1559"/>
                          <a:pt x="376" y="1513"/>
                          <a:pt x="364" y="1473"/>
                        </a:cubicBezTo>
                        <a:cubicBezTo>
                          <a:pt x="353" y="1426"/>
                          <a:pt x="349" y="1408"/>
                          <a:pt x="346" y="1345"/>
                        </a:cubicBezTo>
                        <a:cubicBezTo>
                          <a:pt x="345" y="1284"/>
                          <a:pt x="349" y="1183"/>
                          <a:pt x="359" y="1102"/>
                        </a:cubicBezTo>
                        <a:lnTo>
                          <a:pt x="402" y="857"/>
                        </a:lnTo>
                        <a:lnTo>
                          <a:pt x="242" y="782"/>
                        </a:lnTo>
                        <a:lnTo>
                          <a:pt x="117" y="690"/>
                        </a:lnTo>
                        <a:lnTo>
                          <a:pt x="34" y="584"/>
                        </a:lnTo>
                        <a:lnTo>
                          <a:pt x="0" y="444"/>
                        </a:lnTo>
                        <a:lnTo>
                          <a:pt x="13" y="303"/>
                        </a:lnTo>
                        <a:lnTo>
                          <a:pt x="87" y="178"/>
                        </a:lnTo>
                        <a:lnTo>
                          <a:pt x="163" y="81"/>
                        </a:lnTo>
                        <a:lnTo>
                          <a:pt x="251" y="37"/>
                        </a:lnTo>
                        <a:lnTo>
                          <a:pt x="339" y="4"/>
                        </a:lnTo>
                        <a:lnTo>
                          <a:pt x="465" y="0"/>
                        </a:lnTo>
                        <a:lnTo>
                          <a:pt x="565" y="21"/>
                        </a:lnTo>
                        <a:lnTo>
                          <a:pt x="658" y="67"/>
                        </a:lnTo>
                        <a:lnTo>
                          <a:pt x="750" y="141"/>
                        </a:lnTo>
                        <a:lnTo>
                          <a:pt x="800" y="239"/>
                        </a:lnTo>
                        <a:lnTo>
                          <a:pt x="842" y="346"/>
                        </a:lnTo>
                        <a:lnTo>
                          <a:pt x="866" y="500"/>
                        </a:lnTo>
                        <a:lnTo>
                          <a:pt x="944" y="497"/>
                        </a:lnTo>
                        <a:lnTo>
                          <a:pt x="1028" y="500"/>
                        </a:lnTo>
                        <a:cubicBezTo>
                          <a:pt x="1061" y="503"/>
                          <a:pt x="1109" y="509"/>
                          <a:pt x="1142" y="514"/>
                        </a:cubicBezTo>
                        <a:cubicBezTo>
                          <a:pt x="1196" y="523"/>
                          <a:pt x="1185" y="524"/>
                          <a:pt x="1224" y="533"/>
                        </a:cubicBezTo>
                        <a:cubicBezTo>
                          <a:pt x="1253" y="540"/>
                          <a:pt x="1245" y="542"/>
                          <a:pt x="1272" y="542"/>
                        </a:cubicBezTo>
                        <a:cubicBezTo>
                          <a:pt x="1278" y="561"/>
                          <a:pt x="1306" y="517"/>
                          <a:pt x="1344" y="487"/>
                        </a:cubicBezTo>
                        <a:cubicBezTo>
                          <a:pt x="1382" y="457"/>
                          <a:pt x="1374" y="458"/>
                          <a:pt x="1418" y="442"/>
                        </a:cubicBezTo>
                        <a:cubicBezTo>
                          <a:pt x="1462" y="426"/>
                          <a:pt x="1487" y="415"/>
                          <a:pt x="1541" y="439"/>
                        </a:cubicBezTo>
                        <a:cubicBezTo>
                          <a:pt x="1595" y="463"/>
                          <a:pt x="1550" y="433"/>
                          <a:pt x="1613" y="478"/>
                        </a:cubicBezTo>
                        <a:cubicBezTo>
                          <a:pt x="1676" y="523"/>
                          <a:pt x="1644" y="490"/>
                          <a:pt x="1688" y="553"/>
                        </a:cubicBezTo>
                        <a:cubicBezTo>
                          <a:pt x="1732" y="616"/>
                          <a:pt x="1718" y="583"/>
                          <a:pt x="1739" y="640"/>
                        </a:cubicBezTo>
                        <a:cubicBezTo>
                          <a:pt x="1760" y="697"/>
                          <a:pt x="1758" y="683"/>
                          <a:pt x="1764" y="704"/>
                        </a:cubicBezTo>
                        <a:cubicBezTo>
                          <a:pt x="1770" y="725"/>
                          <a:pt x="1788" y="764"/>
                          <a:pt x="1788" y="835"/>
                        </a:cubicBezTo>
                        <a:cubicBezTo>
                          <a:pt x="1788" y="906"/>
                          <a:pt x="1742" y="922"/>
                          <a:pt x="1713" y="949"/>
                        </a:cubicBezTo>
                        <a:cubicBezTo>
                          <a:pt x="1684" y="976"/>
                          <a:pt x="1680" y="965"/>
                          <a:pt x="1614" y="995"/>
                        </a:cubicBezTo>
                        <a:cubicBezTo>
                          <a:pt x="1614" y="1105"/>
                          <a:pt x="1614" y="1036"/>
                          <a:pt x="1616" y="1085"/>
                        </a:cubicBezTo>
                        <a:cubicBezTo>
                          <a:pt x="1618" y="1134"/>
                          <a:pt x="1620" y="1238"/>
                          <a:pt x="1629" y="1289"/>
                        </a:cubicBezTo>
                        <a:cubicBezTo>
                          <a:pt x="1634" y="1340"/>
                          <a:pt x="1661" y="1356"/>
                          <a:pt x="1668" y="1391"/>
                        </a:cubicBezTo>
                        <a:cubicBezTo>
                          <a:pt x="1675" y="1426"/>
                          <a:pt x="1673" y="1456"/>
                          <a:pt x="1673" y="1489"/>
                        </a:cubicBezTo>
                        <a:cubicBezTo>
                          <a:pt x="1676" y="1539"/>
                          <a:pt x="1680" y="1548"/>
                          <a:pt x="1647" y="1592"/>
                        </a:cubicBezTo>
                        <a:cubicBezTo>
                          <a:pt x="1618" y="1658"/>
                          <a:pt x="1530" y="1721"/>
                          <a:pt x="1488" y="1750"/>
                        </a:cubicBezTo>
                        <a:cubicBezTo>
                          <a:pt x="1488" y="1750"/>
                          <a:pt x="1426" y="1765"/>
                          <a:pt x="1392" y="1769"/>
                        </a:cubicBezTo>
                        <a:cubicBezTo>
                          <a:pt x="1358" y="1773"/>
                          <a:pt x="1326" y="1776"/>
                          <a:pt x="1286" y="1775"/>
                        </a:cubicBezTo>
                        <a:cubicBezTo>
                          <a:pt x="1246" y="1774"/>
                          <a:pt x="1195" y="1769"/>
                          <a:pt x="1154" y="1766"/>
                        </a:cubicBezTo>
                        <a:lnTo>
                          <a:pt x="1040" y="1756"/>
                        </a:lnTo>
                        <a:lnTo>
                          <a:pt x="869" y="1735"/>
                        </a:lnTo>
                      </a:path>
                    </a:pathLst>
                  </a:custGeom>
                  <a:solidFill>
                    <a:schemeClr val="tx1">
                      <a:alpha val="59999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16" name="Freeform 31">
                    <a:extLst>
                      <a:ext uri="{FF2B5EF4-FFF2-40B4-BE49-F238E27FC236}">
                        <a16:creationId xmlns:a16="http://schemas.microsoft.com/office/drawing/2014/main" id="{D5759E58-62D8-62B5-7B7B-1CEACF47FB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4" y="2107"/>
                    <a:ext cx="1809" cy="1236"/>
                  </a:xfrm>
                  <a:custGeom>
                    <a:avLst/>
                    <a:gdLst>
                      <a:gd name="T0" fmla="*/ 411 w 1809"/>
                      <a:gd name="T1" fmla="*/ 30 h 1236"/>
                      <a:gd name="T2" fmla="*/ 645 w 1809"/>
                      <a:gd name="T3" fmla="*/ 90 h 1236"/>
                      <a:gd name="T4" fmla="*/ 933 w 1809"/>
                      <a:gd name="T5" fmla="*/ 129 h 1236"/>
                      <a:gd name="T6" fmla="*/ 1185 w 1809"/>
                      <a:gd name="T7" fmla="*/ 132 h 1236"/>
                      <a:gd name="T8" fmla="*/ 1341 w 1809"/>
                      <a:gd name="T9" fmla="*/ 147 h 1236"/>
                      <a:gd name="T10" fmla="*/ 1566 w 1809"/>
                      <a:gd name="T11" fmla="*/ 372 h 1236"/>
                      <a:gd name="T12" fmla="*/ 1704 w 1809"/>
                      <a:gd name="T13" fmla="*/ 573 h 1236"/>
                      <a:gd name="T14" fmla="*/ 1782 w 1809"/>
                      <a:gd name="T15" fmla="*/ 786 h 1236"/>
                      <a:gd name="T16" fmla="*/ 1779 w 1809"/>
                      <a:gd name="T17" fmla="*/ 1023 h 1236"/>
                      <a:gd name="T18" fmla="*/ 1638 w 1809"/>
                      <a:gd name="T19" fmla="*/ 1113 h 1236"/>
                      <a:gd name="T20" fmla="*/ 1587 w 1809"/>
                      <a:gd name="T21" fmla="*/ 1008 h 1236"/>
                      <a:gd name="T22" fmla="*/ 1584 w 1809"/>
                      <a:gd name="T23" fmla="*/ 936 h 1236"/>
                      <a:gd name="T24" fmla="*/ 1500 w 1809"/>
                      <a:gd name="T25" fmla="*/ 975 h 1236"/>
                      <a:gd name="T26" fmla="*/ 1467 w 1809"/>
                      <a:gd name="T27" fmla="*/ 1062 h 1236"/>
                      <a:gd name="T28" fmla="*/ 1368 w 1809"/>
                      <a:gd name="T29" fmla="*/ 978 h 1236"/>
                      <a:gd name="T30" fmla="*/ 1377 w 1809"/>
                      <a:gd name="T31" fmla="*/ 840 h 1236"/>
                      <a:gd name="T32" fmla="*/ 1305 w 1809"/>
                      <a:gd name="T33" fmla="*/ 876 h 1236"/>
                      <a:gd name="T34" fmla="*/ 1293 w 1809"/>
                      <a:gd name="T35" fmla="*/ 993 h 1236"/>
                      <a:gd name="T36" fmla="*/ 1137 w 1809"/>
                      <a:gd name="T37" fmla="*/ 990 h 1236"/>
                      <a:gd name="T38" fmla="*/ 753 w 1809"/>
                      <a:gd name="T39" fmla="*/ 990 h 1236"/>
                      <a:gd name="T40" fmla="*/ 594 w 1809"/>
                      <a:gd name="T41" fmla="*/ 1023 h 1236"/>
                      <a:gd name="T42" fmla="*/ 501 w 1809"/>
                      <a:gd name="T43" fmla="*/ 1098 h 1236"/>
                      <a:gd name="T44" fmla="*/ 456 w 1809"/>
                      <a:gd name="T45" fmla="*/ 1134 h 1236"/>
                      <a:gd name="T46" fmla="*/ 423 w 1809"/>
                      <a:gd name="T47" fmla="*/ 1212 h 1236"/>
                      <a:gd name="T48" fmla="*/ 225 w 1809"/>
                      <a:gd name="T49" fmla="*/ 1200 h 1236"/>
                      <a:gd name="T50" fmla="*/ 93 w 1809"/>
                      <a:gd name="T51" fmla="*/ 1014 h 1236"/>
                      <a:gd name="T52" fmla="*/ 105 w 1809"/>
                      <a:gd name="T53" fmla="*/ 870 h 1236"/>
                      <a:gd name="T54" fmla="*/ 78 w 1809"/>
                      <a:gd name="T55" fmla="*/ 870 h 1236"/>
                      <a:gd name="T56" fmla="*/ 3 w 1809"/>
                      <a:gd name="T57" fmla="*/ 714 h 1236"/>
                      <a:gd name="T58" fmla="*/ 27 w 1809"/>
                      <a:gd name="T59" fmla="*/ 417 h 1236"/>
                      <a:gd name="T60" fmla="*/ 117 w 1809"/>
                      <a:gd name="T61" fmla="*/ 177 h 1236"/>
                      <a:gd name="T62" fmla="*/ 210 w 1809"/>
                      <a:gd name="T63" fmla="*/ 30 h 1236"/>
                      <a:gd name="T64" fmla="*/ 282 w 1809"/>
                      <a:gd name="T65" fmla="*/ 3 h 12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809"/>
                      <a:gd name="T100" fmla="*/ 0 h 1236"/>
                      <a:gd name="T101" fmla="*/ 1809 w 1809"/>
                      <a:gd name="T102" fmla="*/ 1236 h 123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809" h="1236">
                        <a:moveTo>
                          <a:pt x="269" y="17"/>
                        </a:moveTo>
                        <a:lnTo>
                          <a:pt x="411" y="30"/>
                        </a:lnTo>
                        <a:lnTo>
                          <a:pt x="531" y="66"/>
                        </a:lnTo>
                        <a:lnTo>
                          <a:pt x="645" y="90"/>
                        </a:lnTo>
                        <a:lnTo>
                          <a:pt x="750" y="102"/>
                        </a:lnTo>
                        <a:lnTo>
                          <a:pt x="933" y="129"/>
                        </a:lnTo>
                        <a:lnTo>
                          <a:pt x="1071" y="138"/>
                        </a:lnTo>
                        <a:lnTo>
                          <a:pt x="1185" y="132"/>
                        </a:lnTo>
                        <a:lnTo>
                          <a:pt x="1272" y="117"/>
                        </a:lnTo>
                        <a:lnTo>
                          <a:pt x="1341" y="147"/>
                        </a:lnTo>
                        <a:lnTo>
                          <a:pt x="1455" y="258"/>
                        </a:lnTo>
                        <a:lnTo>
                          <a:pt x="1566" y="372"/>
                        </a:lnTo>
                        <a:lnTo>
                          <a:pt x="1629" y="468"/>
                        </a:lnTo>
                        <a:lnTo>
                          <a:pt x="1704" y="573"/>
                        </a:lnTo>
                        <a:lnTo>
                          <a:pt x="1716" y="675"/>
                        </a:lnTo>
                        <a:lnTo>
                          <a:pt x="1782" y="786"/>
                        </a:lnTo>
                        <a:lnTo>
                          <a:pt x="1809" y="900"/>
                        </a:lnTo>
                        <a:lnTo>
                          <a:pt x="1779" y="1023"/>
                        </a:lnTo>
                        <a:lnTo>
                          <a:pt x="1698" y="1101"/>
                        </a:lnTo>
                        <a:lnTo>
                          <a:pt x="1638" y="1113"/>
                        </a:lnTo>
                        <a:lnTo>
                          <a:pt x="1611" y="1086"/>
                        </a:lnTo>
                        <a:lnTo>
                          <a:pt x="1587" y="1008"/>
                        </a:lnTo>
                        <a:lnTo>
                          <a:pt x="1587" y="957"/>
                        </a:lnTo>
                        <a:lnTo>
                          <a:pt x="1584" y="936"/>
                        </a:lnTo>
                        <a:lnTo>
                          <a:pt x="1536" y="927"/>
                        </a:lnTo>
                        <a:lnTo>
                          <a:pt x="1500" y="975"/>
                        </a:lnTo>
                        <a:lnTo>
                          <a:pt x="1509" y="1047"/>
                        </a:lnTo>
                        <a:lnTo>
                          <a:pt x="1467" y="1062"/>
                        </a:lnTo>
                        <a:lnTo>
                          <a:pt x="1386" y="1026"/>
                        </a:lnTo>
                        <a:lnTo>
                          <a:pt x="1368" y="978"/>
                        </a:lnTo>
                        <a:lnTo>
                          <a:pt x="1371" y="897"/>
                        </a:lnTo>
                        <a:lnTo>
                          <a:pt x="1377" y="840"/>
                        </a:lnTo>
                        <a:lnTo>
                          <a:pt x="1308" y="783"/>
                        </a:lnTo>
                        <a:lnTo>
                          <a:pt x="1305" y="876"/>
                        </a:lnTo>
                        <a:lnTo>
                          <a:pt x="1305" y="957"/>
                        </a:lnTo>
                        <a:lnTo>
                          <a:pt x="1293" y="993"/>
                        </a:lnTo>
                        <a:lnTo>
                          <a:pt x="1278" y="1008"/>
                        </a:lnTo>
                        <a:lnTo>
                          <a:pt x="1137" y="990"/>
                        </a:lnTo>
                        <a:lnTo>
                          <a:pt x="909" y="993"/>
                        </a:lnTo>
                        <a:lnTo>
                          <a:pt x="753" y="990"/>
                        </a:lnTo>
                        <a:lnTo>
                          <a:pt x="651" y="1002"/>
                        </a:lnTo>
                        <a:lnTo>
                          <a:pt x="594" y="1023"/>
                        </a:lnTo>
                        <a:lnTo>
                          <a:pt x="534" y="1080"/>
                        </a:lnTo>
                        <a:lnTo>
                          <a:pt x="501" y="1098"/>
                        </a:lnTo>
                        <a:lnTo>
                          <a:pt x="474" y="1089"/>
                        </a:lnTo>
                        <a:lnTo>
                          <a:pt x="456" y="1134"/>
                        </a:lnTo>
                        <a:lnTo>
                          <a:pt x="459" y="1179"/>
                        </a:lnTo>
                        <a:lnTo>
                          <a:pt x="423" y="1212"/>
                        </a:lnTo>
                        <a:lnTo>
                          <a:pt x="330" y="1236"/>
                        </a:lnTo>
                        <a:lnTo>
                          <a:pt x="225" y="1200"/>
                        </a:lnTo>
                        <a:lnTo>
                          <a:pt x="129" y="1113"/>
                        </a:lnTo>
                        <a:lnTo>
                          <a:pt x="93" y="1014"/>
                        </a:lnTo>
                        <a:lnTo>
                          <a:pt x="96" y="915"/>
                        </a:lnTo>
                        <a:lnTo>
                          <a:pt x="105" y="870"/>
                        </a:lnTo>
                        <a:lnTo>
                          <a:pt x="81" y="852"/>
                        </a:lnTo>
                        <a:lnTo>
                          <a:pt x="78" y="870"/>
                        </a:lnTo>
                        <a:lnTo>
                          <a:pt x="42" y="834"/>
                        </a:lnTo>
                        <a:lnTo>
                          <a:pt x="3" y="714"/>
                        </a:lnTo>
                        <a:lnTo>
                          <a:pt x="0" y="585"/>
                        </a:lnTo>
                        <a:lnTo>
                          <a:pt x="27" y="417"/>
                        </a:lnTo>
                        <a:lnTo>
                          <a:pt x="66" y="288"/>
                        </a:lnTo>
                        <a:lnTo>
                          <a:pt x="117" y="177"/>
                        </a:lnTo>
                        <a:lnTo>
                          <a:pt x="177" y="75"/>
                        </a:lnTo>
                        <a:lnTo>
                          <a:pt x="210" y="30"/>
                        </a:lnTo>
                        <a:lnTo>
                          <a:pt x="255" y="0"/>
                        </a:lnTo>
                        <a:lnTo>
                          <a:pt x="282" y="3"/>
                        </a:lnTo>
                        <a:lnTo>
                          <a:pt x="269" y="17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17" name="Freeform 32">
                    <a:extLst>
                      <a:ext uri="{FF2B5EF4-FFF2-40B4-BE49-F238E27FC236}">
                        <a16:creationId xmlns:a16="http://schemas.microsoft.com/office/drawing/2014/main" id="{8BA31C49-075C-6959-CFBB-78006A3E61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8" y="3089"/>
                    <a:ext cx="1501" cy="1017"/>
                  </a:xfrm>
                  <a:custGeom>
                    <a:avLst/>
                    <a:gdLst>
                      <a:gd name="T0" fmla="*/ 94 w 1501"/>
                      <a:gd name="T1" fmla="*/ 209 h 1017"/>
                      <a:gd name="T2" fmla="*/ 114 w 1501"/>
                      <a:gd name="T3" fmla="*/ 197 h 1017"/>
                      <a:gd name="T4" fmla="*/ 141 w 1501"/>
                      <a:gd name="T5" fmla="*/ 215 h 1017"/>
                      <a:gd name="T6" fmla="*/ 237 w 1501"/>
                      <a:gd name="T7" fmla="*/ 242 h 1017"/>
                      <a:gd name="T8" fmla="*/ 312 w 1501"/>
                      <a:gd name="T9" fmla="*/ 230 h 1017"/>
                      <a:gd name="T10" fmla="*/ 348 w 1501"/>
                      <a:gd name="T11" fmla="*/ 218 h 1017"/>
                      <a:gd name="T12" fmla="*/ 381 w 1501"/>
                      <a:gd name="T13" fmla="*/ 194 h 1017"/>
                      <a:gd name="T14" fmla="*/ 372 w 1501"/>
                      <a:gd name="T15" fmla="*/ 155 h 1017"/>
                      <a:gd name="T16" fmla="*/ 396 w 1501"/>
                      <a:gd name="T17" fmla="*/ 104 h 1017"/>
                      <a:gd name="T18" fmla="*/ 417 w 1501"/>
                      <a:gd name="T19" fmla="*/ 110 h 1017"/>
                      <a:gd name="T20" fmla="*/ 480 w 1501"/>
                      <a:gd name="T21" fmla="*/ 68 h 1017"/>
                      <a:gd name="T22" fmla="*/ 525 w 1501"/>
                      <a:gd name="T23" fmla="*/ 35 h 1017"/>
                      <a:gd name="T24" fmla="*/ 642 w 1501"/>
                      <a:gd name="T25" fmla="*/ 5 h 1017"/>
                      <a:gd name="T26" fmla="*/ 849 w 1501"/>
                      <a:gd name="T27" fmla="*/ 5 h 1017"/>
                      <a:gd name="T28" fmla="*/ 954 w 1501"/>
                      <a:gd name="T29" fmla="*/ 5 h 1017"/>
                      <a:gd name="T30" fmla="*/ 1041 w 1501"/>
                      <a:gd name="T31" fmla="*/ 5 h 1017"/>
                      <a:gd name="T32" fmla="*/ 1035 w 1501"/>
                      <a:gd name="T33" fmla="*/ 29 h 1017"/>
                      <a:gd name="T34" fmla="*/ 1032 w 1501"/>
                      <a:gd name="T35" fmla="*/ 53 h 1017"/>
                      <a:gd name="T36" fmla="*/ 1077 w 1501"/>
                      <a:gd name="T37" fmla="*/ 47 h 1017"/>
                      <a:gd name="T38" fmla="*/ 1158 w 1501"/>
                      <a:gd name="T39" fmla="*/ 41 h 1017"/>
                      <a:gd name="T40" fmla="*/ 1227 w 1501"/>
                      <a:gd name="T41" fmla="*/ 107 h 1017"/>
                      <a:gd name="T42" fmla="*/ 1290 w 1501"/>
                      <a:gd name="T43" fmla="*/ 302 h 1017"/>
                      <a:gd name="T44" fmla="*/ 1323 w 1501"/>
                      <a:gd name="T45" fmla="*/ 479 h 1017"/>
                      <a:gd name="T46" fmla="*/ 1347 w 1501"/>
                      <a:gd name="T47" fmla="*/ 578 h 1017"/>
                      <a:gd name="T48" fmla="*/ 1419 w 1501"/>
                      <a:gd name="T49" fmla="*/ 635 h 1017"/>
                      <a:gd name="T50" fmla="*/ 1488 w 1501"/>
                      <a:gd name="T51" fmla="*/ 719 h 1017"/>
                      <a:gd name="T52" fmla="*/ 1494 w 1501"/>
                      <a:gd name="T53" fmla="*/ 791 h 1017"/>
                      <a:gd name="T54" fmla="*/ 1482 w 1501"/>
                      <a:gd name="T55" fmla="*/ 815 h 1017"/>
                      <a:gd name="T56" fmla="*/ 1389 w 1501"/>
                      <a:gd name="T57" fmla="*/ 857 h 1017"/>
                      <a:gd name="T58" fmla="*/ 1248 w 1501"/>
                      <a:gd name="T59" fmla="*/ 863 h 1017"/>
                      <a:gd name="T60" fmla="*/ 1068 w 1501"/>
                      <a:gd name="T61" fmla="*/ 869 h 1017"/>
                      <a:gd name="T62" fmla="*/ 945 w 1501"/>
                      <a:gd name="T63" fmla="*/ 845 h 1017"/>
                      <a:gd name="T64" fmla="*/ 831 w 1501"/>
                      <a:gd name="T65" fmla="*/ 800 h 1017"/>
                      <a:gd name="T66" fmla="*/ 762 w 1501"/>
                      <a:gd name="T67" fmla="*/ 770 h 1017"/>
                      <a:gd name="T68" fmla="*/ 777 w 1501"/>
                      <a:gd name="T69" fmla="*/ 605 h 1017"/>
                      <a:gd name="T70" fmla="*/ 762 w 1501"/>
                      <a:gd name="T71" fmla="*/ 467 h 1017"/>
                      <a:gd name="T72" fmla="*/ 762 w 1501"/>
                      <a:gd name="T73" fmla="*/ 431 h 1017"/>
                      <a:gd name="T74" fmla="*/ 675 w 1501"/>
                      <a:gd name="T75" fmla="*/ 416 h 1017"/>
                      <a:gd name="T76" fmla="*/ 627 w 1501"/>
                      <a:gd name="T77" fmla="*/ 413 h 1017"/>
                      <a:gd name="T78" fmla="*/ 624 w 1501"/>
                      <a:gd name="T79" fmla="*/ 533 h 1017"/>
                      <a:gd name="T80" fmla="*/ 636 w 1501"/>
                      <a:gd name="T81" fmla="*/ 701 h 1017"/>
                      <a:gd name="T82" fmla="*/ 696 w 1501"/>
                      <a:gd name="T83" fmla="*/ 767 h 1017"/>
                      <a:gd name="T84" fmla="*/ 714 w 1501"/>
                      <a:gd name="T85" fmla="*/ 845 h 1017"/>
                      <a:gd name="T86" fmla="*/ 711 w 1501"/>
                      <a:gd name="T87" fmla="*/ 938 h 1017"/>
                      <a:gd name="T88" fmla="*/ 612 w 1501"/>
                      <a:gd name="T89" fmla="*/ 983 h 1017"/>
                      <a:gd name="T90" fmla="*/ 411 w 1501"/>
                      <a:gd name="T91" fmla="*/ 1013 h 1017"/>
                      <a:gd name="T92" fmla="*/ 279 w 1501"/>
                      <a:gd name="T93" fmla="*/ 1007 h 1017"/>
                      <a:gd name="T94" fmla="*/ 132 w 1501"/>
                      <a:gd name="T95" fmla="*/ 980 h 1017"/>
                      <a:gd name="T96" fmla="*/ 39 w 1501"/>
                      <a:gd name="T97" fmla="*/ 935 h 1017"/>
                      <a:gd name="T98" fmla="*/ 3 w 1501"/>
                      <a:gd name="T99" fmla="*/ 872 h 1017"/>
                      <a:gd name="T100" fmla="*/ 18 w 1501"/>
                      <a:gd name="T101" fmla="*/ 773 h 1017"/>
                      <a:gd name="T102" fmla="*/ 54 w 1501"/>
                      <a:gd name="T103" fmla="*/ 581 h 1017"/>
                      <a:gd name="T104" fmla="*/ 84 w 1501"/>
                      <a:gd name="T105" fmla="*/ 386 h 1017"/>
                      <a:gd name="T106" fmla="*/ 102 w 1501"/>
                      <a:gd name="T107" fmla="*/ 251 h 1017"/>
                      <a:gd name="T108" fmla="*/ 108 w 1501"/>
                      <a:gd name="T109" fmla="*/ 185 h 1017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01"/>
                      <a:gd name="T166" fmla="*/ 0 h 1017"/>
                      <a:gd name="T167" fmla="*/ 1501 w 1501"/>
                      <a:gd name="T168" fmla="*/ 1017 h 1017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01" h="1017">
                        <a:moveTo>
                          <a:pt x="94" y="209"/>
                        </a:moveTo>
                        <a:lnTo>
                          <a:pt x="114" y="197"/>
                        </a:lnTo>
                        <a:cubicBezTo>
                          <a:pt x="122" y="198"/>
                          <a:pt x="121" y="208"/>
                          <a:pt x="141" y="215"/>
                        </a:cubicBezTo>
                        <a:cubicBezTo>
                          <a:pt x="161" y="222"/>
                          <a:pt x="209" y="240"/>
                          <a:pt x="237" y="242"/>
                        </a:cubicBezTo>
                        <a:cubicBezTo>
                          <a:pt x="265" y="244"/>
                          <a:pt x="294" y="234"/>
                          <a:pt x="312" y="230"/>
                        </a:cubicBezTo>
                        <a:cubicBezTo>
                          <a:pt x="330" y="226"/>
                          <a:pt x="337" y="224"/>
                          <a:pt x="348" y="218"/>
                        </a:cubicBezTo>
                        <a:cubicBezTo>
                          <a:pt x="359" y="212"/>
                          <a:pt x="377" y="204"/>
                          <a:pt x="381" y="194"/>
                        </a:cubicBezTo>
                        <a:cubicBezTo>
                          <a:pt x="385" y="184"/>
                          <a:pt x="370" y="170"/>
                          <a:pt x="372" y="155"/>
                        </a:cubicBezTo>
                        <a:cubicBezTo>
                          <a:pt x="374" y="140"/>
                          <a:pt x="389" y="111"/>
                          <a:pt x="396" y="104"/>
                        </a:cubicBezTo>
                        <a:cubicBezTo>
                          <a:pt x="403" y="97"/>
                          <a:pt x="403" y="116"/>
                          <a:pt x="417" y="110"/>
                        </a:cubicBezTo>
                        <a:cubicBezTo>
                          <a:pt x="431" y="104"/>
                          <a:pt x="462" y="80"/>
                          <a:pt x="480" y="68"/>
                        </a:cubicBezTo>
                        <a:cubicBezTo>
                          <a:pt x="498" y="56"/>
                          <a:pt x="498" y="45"/>
                          <a:pt x="525" y="35"/>
                        </a:cubicBezTo>
                        <a:cubicBezTo>
                          <a:pt x="552" y="25"/>
                          <a:pt x="588" y="10"/>
                          <a:pt x="642" y="5"/>
                        </a:cubicBezTo>
                        <a:cubicBezTo>
                          <a:pt x="696" y="0"/>
                          <a:pt x="797" y="5"/>
                          <a:pt x="849" y="5"/>
                        </a:cubicBezTo>
                        <a:cubicBezTo>
                          <a:pt x="901" y="5"/>
                          <a:pt x="922" y="5"/>
                          <a:pt x="954" y="5"/>
                        </a:cubicBezTo>
                        <a:cubicBezTo>
                          <a:pt x="986" y="5"/>
                          <a:pt x="1028" y="1"/>
                          <a:pt x="1041" y="5"/>
                        </a:cubicBezTo>
                        <a:cubicBezTo>
                          <a:pt x="1054" y="9"/>
                          <a:pt x="1037" y="21"/>
                          <a:pt x="1035" y="29"/>
                        </a:cubicBezTo>
                        <a:cubicBezTo>
                          <a:pt x="1033" y="37"/>
                          <a:pt x="1025" y="50"/>
                          <a:pt x="1032" y="53"/>
                        </a:cubicBezTo>
                        <a:cubicBezTo>
                          <a:pt x="1039" y="56"/>
                          <a:pt x="1056" y="49"/>
                          <a:pt x="1077" y="47"/>
                        </a:cubicBezTo>
                        <a:cubicBezTo>
                          <a:pt x="1098" y="45"/>
                          <a:pt x="1133" y="31"/>
                          <a:pt x="1158" y="41"/>
                        </a:cubicBezTo>
                        <a:cubicBezTo>
                          <a:pt x="1183" y="51"/>
                          <a:pt x="1205" y="64"/>
                          <a:pt x="1227" y="107"/>
                        </a:cubicBezTo>
                        <a:cubicBezTo>
                          <a:pt x="1249" y="150"/>
                          <a:pt x="1274" y="240"/>
                          <a:pt x="1290" y="302"/>
                        </a:cubicBezTo>
                        <a:cubicBezTo>
                          <a:pt x="1306" y="364"/>
                          <a:pt x="1313" y="433"/>
                          <a:pt x="1323" y="479"/>
                        </a:cubicBezTo>
                        <a:cubicBezTo>
                          <a:pt x="1333" y="525"/>
                          <a:pt x="1331" y="552"/>
                          <a:pt x="1347" y="578"/>
                        </a:cubicBezTo>
                        <a:cubicBezTo>
                          <a:pt x="1363" y="604"/>
                          <a:pt x="1396" y="612"/>
                          <a:pt x="1419" y="635"/>
                        </a:cubicBezTo>
                        <a:cubicBezTo>
                          <a:pt x="1442" y="658"/>
                          <a:pt x="1475" y="693"/>
                          <a:pt x="1488" y="719"/>
                        </a:cubicBezTo>
                        <a:cubicBezTo>
                          <a:pt x="1501" y="745"/>
                          <a:pt x="1495" y="775"/>
                          <a:pt x="1494" y="791"/>
                        </a:cubicBezTo>
                        <a:cubicBezTo>
                          <a:pt x="1493" y="807"/>
                          <a:pt x="1499" y="804"/>
                          <a:pt x="1482" y="815"/>
                        </a:cubicBezTo>
                        <a:cubicBezTo>
                          <a:pt x="1465" y="826"/>
                          <a:pt x="1428" y="849"/>
                          <a:pt x="1389" y="857"/>
                        </a:cubicBezTo>
                        <a:cubicBezTo>
                          <a:pt x="1350" y="865"/>
                          <a:pt x="1301" y="861"/>
                          <a:pt x="1248" y="863"/>
                        </a:cubicBezTo>
                        <a:cubicBezTo>
                          <a:pt x="1195" y="865"/>
                          <a:pt x="1118" y="872"/>
                          <a:pt x="1068" y="869"/>
                        </a:cubicBezTo>
                        <a:cubicBezTo>
                          <a:pt x="1018" y="866"/>
                          <a:pt x="984" y="856"/>
                          <a:pt x="945" y="845"/>
                        </a:cubicBezTo>
                        <a:cubicBezTo>
                          <a:pt x="906" y="834"/>
                          <a:pt x="861" y="812"/>
                          <a:pt x="831" y="800"/>
                        </a:cubicBezTo>
                        <a:cubicBezTo>
                          <a:pt x="801" y="788"/>
                          <a:pt x="771" y="802"/>
                          <a:pt x="762" y="770"/>
                        </a:cubicBezTo>
                        <a:cubicBezTo>
                          <a:pt x="753" y="738"/>
                          <a:pt x="777" y="655"/>
                          <a:pt x="777" y="605"/>
                        </a:cubicBezTo>
                        <a:cubicBezTo>
                          <a:pt x="777" y="555"/>
                          <a:pt x="765" y="496"/>
                          <a:pt x="762" y="467"/>
                        </a:cubicBezTo>
                        <a:cubicBezTo>
                          <a:pt x="759" y="438"/>
                          <a:pt x="776" y="439"/>
                          <a:pt x="762" y="431"/>
                        </a:cubicBezTo>
                        <a:cubicBezTo>
                          <a:pt x="748" y="423"/>
                          <a:pt x="697" y="419"/>
                          <a:pt x="675" y="416"/>
                        </a:cubicBezTo>
                        <a:cubicBezTo>
                          <a:pt x="653" y="413"/>
                          <a:pt x="635" y="394"/>
                          <a:pt x="627" y="413"/>
                        </a:cubicBezTo>
                        <a:cubicBezTo>
                          <a:pt x="619" y="432"/>
                          <a:pt x="623" y="485"/>
                          <a:pt x="624" y="533"/>
                        </a:cubicBezTo>
                        <a:cubicBezTo>
                          <a:pt x="625" y="581"/>
                          <a:pt x="624" y="662"/>
                          <a:pt x="636" y="701"/>
                        </a:cubicBezTo>
                        <a:cubicBezTo>
                          <a:pt x="648" y="740"/>
                          <a:pt x="683" y="743"/>
                          <a:pt x="696" y="767"/>
                        </a:cubicBezTo>
                        <a:cubicBezTo>
                          <a:pt x="709" y="791"/>
                          <a:pt x="712" y="817"/>
                          <a:pt x="714" y="845"/>
                        </a:cubicBezTo>
                        <a:cubicBezTo>
                          <a:pt x="716" y="873"/>
                          <a:pt x="728" y="915"/>
                          <a:pt x="711" y="938"/>
                        </a:cubicBezTo>
                        <a:cubicBezTo>
                          <a:pt x="694" y="961"/>
                          <a:pt x="662" y="971"/>
                          <a:pt x="612" y="983"/>
                        </a:cubicBezTo>
                        <a:cubicBezTo>
                          <a:pt x="562" y="995"/>
                          <a:pt x="467" y="1009"/>
                          <a:pt x="411" y="1013"/>
                        </a:cubicBezTo>
                        <a:cubicBezTo>
                          <a:pt x="355" y="1017"/>
                          <a:pt x="325" y="1012"/>
                          <a:pt x="279" y="1007"/>
                        </a:cubicBezTo>
                        <a:cubicBezTo>
                          <a:pt x="233" y="1002"/>
                          <a:pt x="172" y="992"/>
                          <a:pt x="132" y="980"/>
                        </a:cubicBezTo>
                        <a:cubicBezTo>
                          <a:pt x="92" y="968"/>
                          <a:pt x="60" y="953"/>
                          <a:pt x="39" y="935"/>
                        </a:cubicBezTo>
                        <a:cubicBezTo>
                          <a:pt x="18" y="917"/>
                          <a:pt x="6" y="899"/>
                          <a:pt x="3" y="872"/>
                        </a:cubicBezTo>
                        <a:cubicBezTo>
                          <a:pt x="0" y="845"/>
                          <a:pt x="10" y="821"/>
                          <a:pt x="18" y="773"/>
                        </a:cubicBezTo>
                        <a:cubicBezTo>
                          <a:pt x="26" y="725"/>
                          <a:pt x="43" y="645"/>
                          <a:pt x="54" y="581"/>
                        </a:cubicBezTo>
                        <a:cubicBezTo>
                          <a:pt x="65" y="517"/>
                          <a:pt x="76" y="441"/>
                          <a:pt x="84" y="386"/>
                        </a:cubicBezTo>
                        <a:cubicBezTo>
                          <a:pt x="92" y="331"/>
                          <a:pt x="98" y="284"/>
                          <a:pt x="102" y="251"/>
                        </a:cubicBezTo>
                        <a:cubicBezTo>
                          <a:pt x="106" y="218"/>
                          <a:pt x="107" y="201"/>
                          <a:pt x="108" y="185"/>
                        </a:cubicBezTo>
                      </a:path>
                    </a:pathLst>
                  </a:custGeom>
                  <a:solidFill>
                    <a:srgbClr val="FFFF00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404" name="Grouper 43">
                <a:extLst>
                  <a:ext uri="{FF2B5EF4-FFF2-40B4-BE49-F238E27FC236}">
                    <a16:creationId xmlns:a16="http://schemas.microsoft.com/office/drawing/2014/main" id="{2813F447-261D-0849-48E4-B1C0F0B3ED12}"/>
                  </a:ext>
                </a:extLst>
              </p:cNvPr>
              <p:cNvGrpSpPr/>
              <p:nvPr/>
            </p:nvGrpSpPr>
            <p:grpSpPr>
              <a:xfrm>
                <a:off x="5580109" y="4220372"/>
                <a:ext cx="1330438" cy="180716"/>
                <a:chOff x="5652120" y="4580412"/>
                <a:chExt cx="1159680" cy="180716"/>
              </a:xfrm>
            </p:grpSpPr>
            <p:sp>
              <p:nvSpPr>
                <p:cNvPr id="410" name="Bulle rectangulaire à coins arrondis 148">
                  <a:extLst>
                    <a:ext uri="{FF2B5EF4-FFF2-40B4-BE49-F238E27FC236}">
                      <a16:creationId xmlns:a16="http://schemas.microsoft.com/office/drawing/2014/main" id="{5FE5D564-856E-4122-E025-ED5EECF7D9B7}"/>
                    </a:ext>
                  </a:extLst>
                </p:cNvPr>
                <p:cNvSpPr/>
                <p:nvPr/>
              </p:nvSpPr>
              <p:spPr>
                <a:xfrm>
                  <a:off x="5652120" y="4581128"/>
                  <a:ext cx="1129787" cy="180000"/>
                </a:xfrm>
                <a:prstGeom prst="wedgeRoundRectCallout">
                  <a:avLst>
                    <a:gd name="adj1" fmla="val 16481"/>
                    <a:gd name="adj2" fmla="val -43612"/>
                    <a:gd name="adj3" fmla="val 16667"/>
                  </a:avLst>
                </a:prstGeom>
                <a:solidFill>
                  <a:schemeClr val="accent5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381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>
                    <a:lnSpc>
                      <a:spcPts val="900"/>
                    </a:lnSpc>
                  </a:pPr>
                  <a:endParaRPr lang="fr-FR" sz="1000" b="1" dirty="0">
                    <a:solidFill>
                      <a:srgbClr val="6E563D"/>
                    </a:solidFill>
                  </a:endParaRPr>
                </a:p>
              </p:txBody>
            </p:sp>
            <p:sp>
              <p:nvSpPr>
                <p:cNvPr id="411" name="ZoneTexte 410">
                  <a:extLst>
                    <a:ext uri="{FF2B5EF4-FFF2-40B4-BE49-F238E27FC236}">
                      <a16:creationId xmlns:a16="http://schemas.microsoft.com/office/drawing/2014/main" id="{7249A617-2F87-D307-DEDC-604C180B9F8F}"/>
                    </a:ext>
                  </a:extLst>
                </p:cNvPr>
                <p:cNvSpPr txBox="1"/>
                <p:nvPr/>
              </p:nvSpPr>
              <p:spPr>
                <a:xfrm>
                  <a:off x="6073235" y="4580412"/>
                  <a:ext cx="738565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 anchorCtr="1">
                  <a:spAutoFit/>
                </a:bodyPr>
                <a:lstStyle/>
                <a:p>
                  <a:pPr algn="ctr"/>
                  <a:r>
                    <a:rPr lang="fr-FR" sz="900" b="1" dirty="0">
                      <a:solidFill>
                        <a:srgbClr val="6E563D"/>
                      </a:solidFill>
                    </a:rPr>
                    <a:t>Léo 2AV (2)</a:t>
                  </a:r>
                </a:p>
              </p:txBody>
            </p:sp>
          </p:grpSp>
          <p:sp>
            <p:nvSpPr>
              <p:cNvPr id="405" name="Forme libre 404">
                <a:extLst>
                  <a:ext uri="{FF2B5EF4-FFF2-40B4-BE49-F238E27FC236}">
                    <a16:creationId xmlns:a16="http://schemas.microsoft.com/office/drawing/2014/main" id="{D3B3E549-CD0A-C5B9-55FA-A4776D0DA973}"/>
                  </a:ext>
                </a:extLst>
              </p:cNvPr>
              <p:cNvSpPr/>
              <p:nvPr/>
            </p:nvSpPr>
            <p:spPr>
              <a:xfrm>
                <a:off x="5508104" y="4221088"/>
                <a:ext cx="144016" cy="196072"/>
              </a:xfrm>
              <a:custGeom>
                <a:avLst/>
                <a:gdLst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88966"/>
                  <a:gd name="connsiteX1" fmla="*/ 2246966 w 3223908"/>
                  <a:gd name="connsiteY1" fmla="*/ 7827 h 4388966"/>
                  <a:gd name="connsiteX2" fmla="*/ 2519114 w 3223908"/>
                  <a:gd name="connsiteY2" fmla="*/ 98546 h 4388966"/>
                  <a:gd name="connsiteX3" fmla="*/ 2728459 w 3223908"/>
                  <a:gd name="connsiteY3" fmla="*/ 321854 h 4388966"/>
                  <a:gd name="connsiteX4" fmla="*/ 2861044 w 3223908"/>
                  <a:gd name="connsiteY4" fmla="*/ 705665 h 4388966"/>
                  <a:gd name="connsiteX5" fmla="*/ 2881979 w 3223908"/>
                  <a:gd name="connsiteY5" fmla="*/ 1305806 h 4388966"/>
                  <a:gd name="connsiteX6" fmla="*/ 2819175 w 3223908"/>
                  <a:gd name="connsiteY6" fmla="*/ 2101341 h 4388966"/>
                  <a:gd name="connsiteX7" fmla="*/ 2770328 w 3223908"/>
                  <a:gd name="connsiteY7" fmla="*/ 2875940 h 4388966"/>
                  <a:gd name="connsiteX8" fmla="*/ 2806647 w 3223908"/>
                  <a:gd name="connsiteY8" fmla="*/ 3252773 h 4388966"/>
                  <a:gd name="connsiteX9" fmla="*/ 2881979 w 3223908"/>
                  <a:gd name="connsiteY9" fmla="*/ 3441189 h 4388966"/>
                  <a:gd name="connsiteX10" fmla="*/ 2993629 w 3223908"/>
                  <a:gd name="connsiteY10" fmla="*/ 3699389 h 4388966"/>
                  <a:gd name="connsiteX11" fmla="*/ 3133192 w 3223908"/>
                  <a:gd name="connsiteY11" fmla="*/ 3922697 h 4388966"/>
                  <a:gd name="connsiteX12" fmla="*/ 3223908 w 3223908"/>
                  <a:gd name="connsiteY12" fmla="*/ 3992481 h 4388966"/>
                  <a:gd name="connsiteX13" fmla="*/ 2791263 w 3223908"/>
                  <a:gd name="connsiteY13" fmla="*/ 3999459 h 4388966"/>
                  <a:gd name="connsiteX14" fmla="*/ 2337682 w 3223908"/>
                  <a:gd name="connsiteY14" fmla="*/ 4013416 h 4388966"/>
                  <a:gd name="connsiteX15" fmla="*/ 1918993 w 3223908"/>
                  <a:gd name="connsiteY15" fmla="*/ 4076221 h 4388966"/>
                  <a:gd name="connsiteX16" fmla="*/ 1367719 w 3223908"/>
                  <a:gd name="connsiteY16" fmla="*/ 4264637 h 4388966"/>
                  <a:gd name="connsiteX17" fmla="*/ 1011833 w 3223908"/>
                  <a:gd name="connsiteY17" fmla="*/ 4369313 h 4388966"/>
                  <a:gd name="connsiteX18" fmla="*/ 795510 w 3223908"/>
                  <a:gd name="connsiteY18" fmla="*/ 4369313 h 4388966"/>
                  <a:gd name="connsiteX19" fmla="*/ 530340 w 3223908"/>
                  <a:gd name="connsiteY19" fmla="*/ 4166940 h 4388966"/>
                  <a:gd name="connsiteX20" fmla="*/ 327974 w 3223908"/>
                  <a:gd name="connsiteY20" fmla="*/ 3727302 h 4388966"/>
                  <a:gd name="connsiteX21" fmla="*/ 307039 w 3223908"/>
                  <a:gd name="connsiteY21" fmla="*/ 3427232 h 4388966"/>
                  <a:gd name="connsiteX22" fmla="*/ 307039 w 3223908"/>
                  <a:gd name="connsiteY22" fmla="*/ 2966659 h 4388966"/>
                  <a:gd name="connsiteX23" fmla="*/ 362865 w 3223908"/>
                  <a:gd name="connsiteY23" fmla="*/ 2457238 h 4388966"/>
                  <a:gd name="connsiteX24" fmla="*/ 390777 w 3223908"/>
                  <a:gd name="connsiteY24" fmla="*/ 1891989 h 4388966"/>
                  <a:gd name="connsiteX25" fmla="*/ 369843 w 3223908"/>
                  <a:gd name="connsiteY25" fmla="*/ 1340697 h 4388966"/>
                  <a:gd name="connsiteX26" fmla="*/ 307039 w 3223908"/>
                  <a:gd name="connsiteY26" fmla="*/ 705665 h 4388966"/>
                  <a:gd name="connsiteX27" fmla="*/ 195389 w 3223908"/>
                  <a:gd name="connsiteY27" fmla="*/ 384660 h 4388966"/>
                  <a:gd name="connsiteX28" fmla="*/ 111651 w 3223908"/>
                  <a:gd name="connsiteY28" fmla="*/ 321854 h 4388966"/>
                  <a:gd name="connsiteX29" fmla="*/ 0 w 3223908"/>
                  <a:gd name="connsiteY29" fmla="*/ 286963 h 4388966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43930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8416 w 3223908"/>
                  <a:gd name="connsiteY20" fmla="*/ 384054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403 h 4388407"/>
                  <a:gd name="connsiteX1" fmla="*/ 2246966 w 3223908"/>
                  <a:gd name="connsiteY1" fmla="*/ 7267 h 4388407"/>
                  <a:gd name="connsiteX2" fmla="*/ 2519114 w 3223908"/>
                  <a:gd name="connsiteY2" fmla="*/ 97986 h 4388407"/>
                  <a:gd name="connsiteX3" fmla="*/ 2728459 w 3223908"/>
                  <a:gd name="connsiteY3" fmla="*/ 321294 h 4388407"/>
                  <a:gd name="connsiteX4" fmla="*/ 2861044 w 3223908"/>
                  <a:gd name="connsiteY4" fmla="*/ 705105 h 4388407"/>
                  <a:gd name="connsiteX5" fmla="*/ 2881979 w 3223908"/>
                  <a:gd name="connsiteY5" fmla="*/ 1305246 h 4388407"/>
                  <a:gd name="connsiteX6" fmla="*/ 2819175 w 3223908"/>
                  <a:gd name="connsiteY6" fmla="*/ 2100781 h 4388407"/>
                  <a:gd name="connsiteX7" fmla="*/ 2770328 w 3223908"/>
                  <a:gd name="connsiteY7" fmla="*/ 2875380 h 4388407"/>
                  <a:gd name="connsiteX8" fmla="*/ 2806647 w 3223908"/>
                  <a:gd name="connsiteY8" fmla="*/ 3252213 h 4388407"/>
                  <a:gd name="connsiteX9" fmla="*/ 2881979 w 3223908"/>
                  <a:gd name="connsiteY9" fmla="*/ 3440629 h 4388407"/>
                  <a:gd name="connsiteX10" fmla="*/ 2993629 w 3223908"/>
                  <a:gd name="connsiteY10" fmla="*/ 3698829 h 4388407"/>
                  <a:gd name="connsiteX11" fmla="*/ 3133192 w 3223908"/>
                  <a:gd name="connsiteY11" fmla="*/ 3922137 h 4388407"/>
                  <a:gd name="connsiteX12" fmla="*/ 3223908 w 3223908"/>
                  <a:gd name="connsiteY12" fmla="*/ 3991921 h 4388407"/>
                  <a:gd name="connsiteX13" fmla="*/ 2791263 w 3223908"/>
                  <a:gd name="connsiteY13" fmla="*/ 3998899 h 4388407"/>
                  <a:gd name="connsiteX14" fmla="*/ 2337682 w 3223908"/>
                  <a:gd name="connsiteY14" fmla="*/ 4012856 h 4388407"/>
                  <a:gd name="connsiteX15" fmla="*/ 1918993 w 3223908"/>
                  <a:gd name="connsiteY15" fmla="*/ 4075661 h 4388407"/>
                  <a:gd name="connsiteX16" fmla="*/ 1367719 w 3223908"/>
                  <a:gd name="connsiteY16" fmla="*/ 4264077 h 4388407"/>
                  <a:gd name="connsiteX17" fmla="*/ 1011833 w 3223908"/>
                  <a:gd name="connsiteY17" fmla="*/ 4368753 h 4388407"/>
                  <a:gd name="connsiteX18" fmla="*/ 795510 w 3223908"/>
                  <a:gd name="connsiteY18" fmla="*/ 4368753 h 4388407"/>
                  <a:gd name="connsiteX19" fmla="*/ 570782 w 3223908"/>
                  <a:gd name="connsiteY19" fmla="*/ 4166380 h 4388407"/>
                  <a:gd name="connsiteX20" fmla="*/ 368416 w 3223908"/>
                  <a:gd name="connsiteY20" fmla="*/ 3839982 h 4388407"/>
                  <a:gd name="connsiteX21" fmla="*/ 307039 w 3223908"/>
                  <a:gd name="connsiteY21" fmla="*/ 3426672 h 4388407"/>
                  <a:gd name="connsiteX22" fmla="*/ 331303 w 3223908"/>
                  <a:gd name="connsiteY22" fmla="*/ 2941834 h 4388407"/>
                  <a:gd name="connsiteX23" fmla="*/ 362865 w 3223908"/>
                  <a:gd name="connsiteY23" fmla="*/ 2456678 h 4388407"/>
                  <a:gd name="connsiteX24" fmla="*/ 398865 w 3223908"/>
                  <a:gd name="connsiteY24" fmla="*/ 1891429 h 4388407"/>
                  <a:gd name="connsiteX25" fmla="*/ 410285 w 3223908"/>
                  <a:gd name="connsiteY25" fmla="*/ 1332047 h 4388407"/>
                  <a:gd name="connsiteX26" fmla="*/ 307039 w 3223908"/>
                  <a:gd name="connsiteY26" fmla="*/ 705105 h 4388407"/>
                  <a:gd name="connsiteX27" fmla="*/ 195389 w 3223908"/>
                  <a:gd name="connsiteY27" fmla="*/ 384100 h 4388407"/>
                  <a:gd name="connsiteX28" fmla="*/ 111651 w 3223908"/>
                  <a:gd name="connsiteY28" fmla="*/ 321294 h 4388407"/>
                  <a:gd name="connsiteX29" fmla="*/ 0 w 3223908"/>
                  <a:gd name="connsiteY29" fmla="*/ 286403 h 4388407"/>
                  <a:gd name="connsiteX0" fmla="*/ 0 w 3223908"/>
                  <a:gd name="connsiteY0" fmla="*/ 279136 h 4381140"/>
                  <a:gd name="connsiteX1" fmla="*/ 2246966 w 3223908"/>
                  <a:gd name="connsiteY1" fmla="*/ 0 h 4381140"/>
                  <a:gd name="connsiteX2" fmla="*/ 2519114 w 3223908"/>
                  <a:gd name="connsiteY2" fmla="*/ 90719 h 4381140"/>
                  <a:gd name="connsiteX3" fmla="*/ 2728459 w 3223908"/>
                  <a:gd name="connsiteY3" fmla="*/ 314027 h 4381140"/>
                  <a:gd name="connsiteX4" fmla="*/ 2861044 w 3223908"/>
                  <a:gd name="connsiteY4" fmla="*/ 697838 h 4381140"/>
                  <a:gd name="connsiteX5" fmla="*/ 2881979 w 3223908"/>
                  <a:gd name="connsiteY5" fmla="*/ 1297979 h 4381140"/>
                  <a:gd name="connsiteX6" fmla="*/ 2819175 w 3223908"/>
                  <a:gd name="connsiteY6" fmla="*/ 2093514 h 4381140"/>
                  <a:gd name="connsiteX7" fmla="*/ 2770328 w 3223908"/>
                  <a:gd name="connsiteY7" fmla="*/ 2868113 h 4381140"/>
                  <a:gd name="connsiteX8" fmla="*/ 2806647 w 3223908"/>
                  <a:gd name="connsiteY8" fmla="*/ 3244946 h 4381140"/>
                  <a:gd name="connsiteX9" fmla="*/ 2881979 w 3223908"/>
                  <a:gd name="connsiteY9" fmla="*/ 3433362 h 4381140"/>
                  <a:gd name="connsiteX10" fmla="*/ 2993629 w 3223908"/>
                  <a:gd name="connsiteY10" fmla="*/ 3691562 h 4381140"/>
                  <a:gd name="connsiteX11" fmla="*/ 3133192 w 3223908"/>
                  <a:gd name="connsiteY11" fmla="*/ 3914870 h 4381140"/>
                  <a:gd name="connsiteX12" fmla="*/ 3223908 w 3223908"/>
                  <a:gd name="connsiteY12" fmla="*/ 3984654 h 4381140"/>
                  <a:gd name="connsiteX13" fmla="*/ 2791263 w 3223908"/>
                  <a:gd name="connsiteY13" fmla="*/ 3991632 h 4381140"/>
                  <a:gd name="connsiteX14" fmla="*/ 2337682 w 3223908"/>
                  <a:gd name="connsiteY14" fmla="*/ 4005589 h 4381140"/>
                  <a:gd name="connsiteX15" fmla="*/ 1918993 w 3223908"/>
                  <a:gd name="connsiteY15" fmla="*/ 4068394 h 4381140"/>
                  <a:gd name="connsiteX16" fmla="*/ 1367719 w 3223908"/>
                  <a:gd name="connsiteY16" fmla="*/ 4256810 h 4381140"/>
                  <a:gd name="connsiteX17" fmla="*/ 1011833 w 3223908"/>
                  <a:gd name="connsiteY17" fmla="*/ 4361486 h 4381140"/>
                  <a:gd name="connsiteX18" fmla="*/ 795510 w 3223908"/>
                  <a:gd name="connsiteY18" fmla="*/ 4361486 h 4381140"/>
                  <a:gd name="connsiteX19" fmla="*/ 570782 w 3223908"/>
                  <a:gd name="connsiteY19" fmla="*/ 4159113 h 4381140"/>
                  <a:gd name="connsiteX20" fmla="*/ 368416 w 3223908"/>
                  <a:gd name="connsiteY20" fmla="*/ 3832715 h 4381140"/>
                  <a:gd name="connsiteX21" fmla="*/ 307039 w 3223908"/>
                  <a:gd name="connsiteY21" fmla="*/ 3419405 h 4381140"/>
                  <a:gd name="connsiteX22" fmla="*/ 331303 w 3223908"/>
                  <a:gd name="connsiteY22" fmla="*/ 2934567 h 4381140"/>
                  <a:gd name="connsiteX23" fmla="*/ 362865 w 3223908"/>
                  <a:gd name="connsiteY23" fmla="*/ 2449411 h 4381140"/>
                  <a:gd name="connsiteX24" fmla="*/ 398865 w 3223908"/>
                  <a:gd name="connsiteY24" fmla="*/ 1884162 h 4381140"/>
                  <a:gd name="connsiteX25" fmla="*/ 410285 w 3223908"/>
                  <a:gd name="connsiteY25" fmla="*/ 1324780 h 4381140"/>
                  <a:gd name="connsiteX26" fmla="*/ 307039 w 3223908"/>
                  <a:gd name="connsiteY26" fmla="*/ 697838 h 4381140"/>
                  <a:gd name="connsiteX27" fmla="*/ 195389 w 3223908"/>
                  <a:gd name="connsiteY27" fmla="*/ 376833 h 4381140"/>
                  <a:gd name="connsiteX28" fmla="*/ 111651 w 3223908"/>
                  <a:gd name="connsiteY28" fmla="*/ 314027 h 4381140"/>
                  <a:gd name="connsiteX29" fmla="*/ 0 w 3223908"/>
                  <a:gd name="connsiteY29" fmla="*/ 279136 h 4381140"/>
                  <a:gd name="connsiteX0" fmla="*/ 0 w 3223908"/>
                  <a:gd name="connsiteY0" fmla="*/ 287225 h 4389229"/>
                  <a:gd name="connsiteX1" fmla="*/ 2295496 w 3223908"/>
                  <a:gd name="connsiteY1" fmla="*/ 0 h 4389229"/>
                  <a:gd name="connsiteX2" fmla="*/ 2519114 w 3223908"/>
                  <a:gd name="connsiteY2" fmla="*/ 98808 h 4389229"/>
                  <a:gd name="connsiteX3" fmla="*/ 2728459 w 3223908"/>
                  <a:gd name="connsiteY3" fmla="*/ 322116 h 4389229"/>
                  <a:gd name="connsiteX4" fmla="*/ 2861044 w 3223908"/>
                  <a:gd name="connsiteY4" fmla="*/ 705927 h 4389229"/>
                  <a:gd name="connsiteX5" fmla="*/ 2881979 w 3223908"/>
                  <a:gd name="connsiteY5" fmla="*/ 1306068 h 4389229"/>
                  <a:gd name="connsiteX6" fmla="*/ 2819175 w 3223908"/>
                  <a:gd name="connsiteY6" fmla="*/ 2101603 h 4389229"/>
                  <a:gd name="connsiteX7" fmla="*/ 2770328 w 3223908"/>
                  <a:gd name="connsiteY7" fmla="*/ 2876202 h 4389229"/>
                  <a:gd name="connsiteX8" fmla="*/ 2806647 w 3223908"/>
                  <a:gd name="connsiteY8" fmla="*/ 3253035 h 4389229"/>
                  <a:gd name="connsiteX9" fmla="*/ 2881979 w 3223908"/>
                  <a:gd name="connsiteY9" fmla="*/ 3441451 h 4389229"/>
                  <a:gd name="connsiteX10" fmla="*/ 2993629 w 3223908"/>
                  <a:gd name="connsiteY10" fmla="*/ 3699651 h 4389229"/>
                  <a:gd name="connsiteX11" fmla="*/ 3133192 w 3223908"/>
                  <a:gd name="connsiteY11" fmla="*/ 3922959 h 4389229"/>
                  <a:gd name="connsiteX12" fmla="*/ 3223908 w 3223908"/>
                  <a:gd name="connsiteY12" fmla="*/ 3992743 h 4389229"/>
                  <a:gd name="connsiteX13" fmla="*/ 2791263 w 3223908"/>
                  <a:gd name="connsiteY13" fmla="*/ 3999721 h 4389229"/>
                  <a:gd name="connsiteX14" fmla="*/ 2337682 w 3223908"/>
                  <a:gd name="connsiteY14" fmla="*/ 4013678 h 4389229"/>
                  <a:gd name="connsiteX15" fmla="*/ 1918993 w 3223908"/>
                  <a:gd name="connsiteY15" fmla="*/ 4076483 h 4389229"/>
                  <a:gd name="connsiteX16" fmla="*/ 1367719 w 3223908"/>
                  <a:gd name="connsiteY16" fmla="*/ 4264899 h 4389229"/>
                  <a:gd name="connsiteX17" fmla="*/ 1011833 w 3223908"/>
                  <a:gd name="connsiteY17" fmla="*/ 4369575 h 4389229"/>
                  <a:gd name="connsiteX18" fmla="*/ 795510 w 3223908"/>
                  <a:gd name="connsiteY18" fmla="*/ 4369575 h 4389229"/>
                  <a:gd name="connsiteX19" fmla="*/ 570782 w 3223908"/>
                  <a:gd name="connsiteY19" fmla="*/ 4167202 h 4389229"/>
                  <a:gd name="connsiteX20" fmla="*/ 368416 w 3223908"/>
                  <a:gd name="connsiteY20" fmla="*/ 3840804 h 4389229"/>
                  <a:gd name="connsiteX21" fmla="*/ 307039 w 3223908"/>
                  <a:gd name="connsiteY21" fmla="*/ 3427494 h 4389229"/>
                  <a:gd name="connsiteX22" fmla="*/ 331303 w 3223908"/>
                  <a:gd name="connsiteY22" fmla="*/ 2942656 h 4389229"/>
                  <a:gd name="connsiteX23" fmla="*/ 362865 w 3223908"/>
                  <a:gd name="connsiteY23" fmla="*/ 2457500 h 4389229"/>
                  <a:gd name="connsiteX24" fmla="*/ 398865 w 3223908"/>
                  <a:gd name="connsiteY24" fmla="*/ 1892251 h 4389229"/>
                  <a:gd name="connsiteX25" fmla="*/ 410285 w 3223908"/>
                  <a:gd name="connsiteY25" fmla="*/ 1332869 h 4389229"/>
                  <a:gd name="connsiteX26" fmla="*/ 307039 w 3223908"/>
                  <a:gd name="connsiteY26" fmla="*/ 705927 h 4389229"/>
                  <a:gd name="connsiteX27" fmla="*/ 195389 w 3223908"/>
                  <a:gd name="connsiteY27" fmla="*/ 384922 h 4389229"/>
                  <a:gd name="connsiteX28" fmla="*/ 111651 w 3223908"/>
                  <a:gd name="connsiteY28" fmla="*/ 322116 h 4389229"/>
                  <a:gd name="connsiteX29" fmla="*/ 0 w 3223908"/>
                  <a:gd name="connsiteY29" fmla="*/ 287225 h 438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223908" h="4389229">
                    <a:moveTo>
                      <a:pt x="0" y="287225"/>
                    </a:moveTo>
                    <a:lnTo>
                      <a:pt x="2295496" y="0"/>
                    </a:lnTo>
                    <a:cubicBezTo>
                      <a:pt x="2431570" y="45359"/>
                      <a:pt x="2446954" y="45122"/>
                      <a:pt x="2519114" y="98808"/>
                    </a:cubicBezTo>
                    <a:cubicBezTo>
                      <a:pt x="2591274" y="152494"/>
                      <a:pt x="2671471" y="220930"/>
                      <a:pt x="2728459" y="322116"/>
                    </a:cubicBezTo>
                    <a:cubicBezTo>
                      <a:pt x="2785447" y="423302"/>
                      <a:pt x="2835457" y="541935"/>
                      <a:pt x="2861044" y="705927"/>
                    </a:cubicBezTo>
                    <a:cubicBezTo>
                      <a:pt x="2886631" y="869919"/>
                      <a:pt x="2902914" y="1040890"/>
                      <a:pt x="2881979" y="1306068"/>
                    </a:cubicBezTo>
                    <a:lnTo>
                      <a:pt x="2819175" y="2101603"/>
                    </a:lnTo>
                    <a:cubicBezTo>
                      <a:pt x="2800567" y="2363292"/>
                      <a:pt x="2772416" y="2684297"/>
                      <a:pt x="2770328" y="2876202"/>
                    </a:cubicBezTo>
                    <a:cubicBezTo>
                      <a:pt x="2768240" y="3068107"/>
                      <a:pt x="2781536" y="3190230"/>
                      <a:pt x="2806647" y="3253035"/>
                    </a:cubicBezTo>
                    <a:lnTo>
                      <a:pt x="2881979" y="3441451"/>
                    </a:lnTo>
                    <a:cubicBezTo>
                      <a:pt x="2913143" y="3515887"/>
                      <a:pt x="2947108" y="3625215"/>
                      <a:pt x="2993629" y="3699651"/>
                    </a:cubicBezTo>
                    <a:lnTo>
                      <a:pt x="3133192" y="3922959"/>
                    </a:lnTo>
                    <a:lnTo>
                      <a:pt x="3223908" y="3992743"/>
                    </a:lnTo>
                    <a:lnTo>
                      <a:pt x="2791263" y="3999721"/>
                    </a:lnTo>
                    <a:lnTo>
                      <a:pt x="2337682" y="4013678"/>
                    </a:lnTo>
                    <a:lnTo>
                      <a:pt x="1918993" y="4076483"/>
                    </a:lnTo>
                    <a:lnTo>
                      <a:pt x="1367719" y="4264899"/>
                    </a:lnTo>
                    <a:lnTo>
                      <a:pt x="1011833" y="4369575"/>
                    </a:lnTo>
                    <a:cubicBezTo>
                      <a:pt x="916465" y="4387021"/>
                      <a:pt x="869019" y="4403304"/>
                      <a:pt x="795510" y="4369575"/>
                    </a:cubicBezTo>
                    <a:cubicBezTo>
                      <a:pt x="722001" y="4335846"/>
                      <a:pt x="641964" y="4255330"/>
                      <a:pt x="570782" y="4167202"/>
                    </a:cubicBezTo>
                    <a:cubicBezTo>
                      <a:pt x="499600" y="4079074"/>
                      <a:pt x="412373" y="3964089"/>
                      <a:pt x="368416" y="3840804"/>
                    </a:cubicBezTo>
                    <a:cubicBezTo>
                      <a:pt x="324459" y="3717519"/>
                      <a:pt x="313225" y="3577185"/>
                      <a:pt x="307039" y="3427494"/>
                    </a:cubicBezTo>
                    <a:cubicBezTo>
                      <a:pt x="300854" y="3277803"/>
                      <a:pt x="323215" y="3104269"/>
                      <a:pt x="331303" y="2942656"/>
                    </a:cubicBezTo>
                    <a:cubicBezTo>
                      <a:pt x="331303" y="2789132"/>
                      <a:pt x="348909" y="2636612"/>
                      <a:pt x="362865" y="2457500"/>
                    </a:cubicBezTo>
                    <a:cubicBezTo>
                      <a:pt x="372169" y="2269084"/>
                      <a:pt x="390962" y="2079690"/>
                      <a:pt x="398865" y="1892251"/>
                    </a:cubicBezTo>
                    <a:cubicBezTo>
                      <a:pt x="406768" y="1704812"/>
                      <a:pt x="425589" y="1530590"/>
                      <a:pt x="410285" y="1332869"/>
                    </a:cubicBezTo>
                    <a:cubicBezTo>
                      <a:pt x="394981" y="1135148"/>
                      <a:pt x="342855" y="863918"/>
                      <a:pt x="307039" y="705927"/>
                    </a:cubicBezTo>
                    <a:cubicBezTo>
                      <a:pt x="271223" y="547936"/>
                      <a:pt x="227954" y="448891"/>
                      <a:pt x="195389" y="384922"/>
                    </a:cubicBezTo>
                    <a:lnTo>
                      <a:pt x="111651" y="322116"/>
                    </a:lnTo>
                    <a:lnTo>
                      <a:pt x="0" y="287225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solidFill>
                  <a:srgbClr val="FFCF37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06" name="Forme libre 405">
                <a:extLst>
                  <a:ext uri="{FF2B5EF4-FFF2-40B4-BE49-F238E27FC236}">
                    <a16:creationId xmlns:a16="http://schemas.microsoft.com/office/drawing/2014/main" id="{B70EEAD8-F59C-9D3C-C62F-5AB0B3063700}"/>
                  </a:ext>
                </a:extLst>
              </p:cNvPr>
              <p:cNvSpPr/>
              <p:nvPr/>
            </p:nvSpPr>
            <p:spPr>
              <a:xfrm>
                <a:off x="5940152" y="4221088"/>
                <a:ext cx="144016" cy="196072"/>
              </a:xfrm>
              <a:custGeom>
                <a:avLst/>
                <a:gdLst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88966"/>
                  <a:gd name="connsiteX1" fmla="*/ 2246966 w 3223908"/>
                  <a:gd name="connsiteY1" fmla="*/ 7827 h 4388966"/>
                  <a:gd name="connsiteX2" fmla="*/ 2519114 w 3223908"/>
                  <a:gd name="connsiteY2" fmla="*/ 98546 h 4388966"/>
                  <a:gd name="connsiteX3" fmla="*/ 2728459 w 3223908"/>
                  <a:gd name="connsiteY3" fmla="*/ 321854 h 4388966"/>
                  <a:gd name="connsiteX4" fmla="*/ 2861044 w 3223908"/>
                  <a:gd name="connsiteY4" fmla="*/ 705665 h 4388966"/>
                  <a:gd name="connsiteX5" fmla="*/ 2881979 w 3223908"/>
                  <a:gd name="connsiteY5" fmla="*/ 1305806 h 4388966"/>
                  <a:gd name="connsiteX6" fmla="*/ 2819175 w 3223908"/>
                  <a:gd name="connsiteY6" fmla="*/ 2101341 h 4388966"/>
                  <a:gd name="connsiteX7" fmla="*/ 2770328 w 3223908"/>
                  <a:gd name="connsiteY7" fmla="*/ 2875940 h 4388966"/>
                  <a:gd name="connsiteX8" fmla="*/ 2806647 w 3223908"/>
                  <a:gd name="connsiteY8" fmla="*/ 3252773 h 4388966"/>
                  <a:gd name="connsiteX9" fmla="*/ 2881979 w 3223908"/>
                  <a:gd name="connsiteY9" fmla="*/ 3441189 h 4388966"/>
                  <a:gd name="connsiteX10" fmla="*/ 2993629 w 3223908"/>
                  <a:gd name="connsiteY10" fmla="*/ 3699389 h 4388966"/>
                  <a:gd name="connsiteX11" fmla="*/ 3133192 w 3223908"/>
                  <a:gd name="connsiteY11" fmla="*/ 3922697 h 4388966"/>
                  <a:gd name="connsiteX12" fmla="*/ 3223908 w 3223908"/>
                  <a:gd name="connsiteY12" fmla="*/ 3992481 h 4388966"/>
                  <a:gd name="connsiteX13" fmla="*/ 2791263 w 3223908"/>
                  <a:gd name="connsiteY13" fmla="*/ 3999459 h 4388966"/>
                  <a:gd name="connsiteX14" fmla="*/ 2337682 w 3223908"/>
                  <a:gd name="connsiteY14" fmla="*/ 4013416 h 4388966"/>
                  <a:gd name="connsiteX15" fmla="*/ 1918993 w 3223908"/>
                  <a:gd name="connsiteY15" fmla="*/ 4076221 h 4388966"/>
                  <a:gd name="connsiteX16" fmla="*/ 1367719 w 3223908"/>
                  <a:gd name="connsiteY16" fmla="*/ 4264637 h 4388966"/>
                  <a:gd name="connsiteX17" fmla="*/ 1011833 w 3223908"/>
                  <a:gd name="connsiteY17" fmla="*/ 4369313 h 4388966"/>
                  <a:gd name="connsiteX18" fmla="*/ 795510 w 3223908"/>
                  <a:gd name="connsiteY18" fmla="*/ 4369313 h 4388966"/>
                  <a:gd name="connsiteX19" fmla="*/ 530340 w 3223908"/>
                  <a:gd name="connsiteY19" fmla="*/ 4166940 h 4388966"/>
                  <a:gd name="connsiteX20" fmla="*/ 327974 w 3223908"/>
                  <a:gd name="connsiteY20" fmla="*/ 3727302 h 4388966"/>
                  <a:gd name="connsiteX21" fmla="*/ 307039 w 3223908"/>
                  <a:gd name="connsiteY21" fmla="*/ 3427232 h 4388966"/>
                  <a:gd name="connsiteX22" fmla="*/ 307039 w 3223908"/>
                  <a:gd name="connsiteY22" fmla="*/ 2966659 h 4388966"/>
                  <a:gd name="connsiteX23" fmla="*/ 362865 w 3223908"/>
                  <a:gd name="connsiteY23" fmla="*/ 2457238 h 4388966"/>
                  <a:gd name="connsiteX24" fmla="*/ 390777 w 3223908"/>
                  <a:gd name="connsiteY24" fmla="*/ 1891989 h 4388966"/>
                  <a:gd name="connsiteX25" fmla="*/ 369843 w 3223908"/>
                  <a:gd name="connsiteY25" fmla="*/ 1340697 h 4388966"/>
                  <a:gd name="connsiteX26" fmla="*/ 307039 w 3223908"/>
                  <a:gd name="connsiteY26" fmla="*/ 705665 h 4388966"/>
                  <a:gd name="connsiteX27" fmla="*/ 195389 w 3223908"/>
                  <a:gd name="connsiteY27" fmla="*/ 384660 h 4388966"/>
                  <a:gd name="connsiteX28" fmla="*/ 111651 w 3223908"/>
                  <a:gd name="connsiteY28" fmla="*/ 321854 h 4388966"/>
                  <a:gd name="connsiteX29" fmla="*/ 0 w 3223908"/>
                  <a:gd name="connsiteY29" fmla="*/ 286963 h 4388966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43930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8416 w 3223908"/>
                  <a:gd name="connsiteY20" fmla="*/ 384054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403 h 4388407"/>
                  <a:gd name="connsiteX1" fmla="*/ 2246966 w 3223908"/>
                  <a:gd name="connsiteY1" fmla="*/ 7267 h 4388407"/>
                  <a:gd name="connsiteX2" fmla="*/ 2519114 w 3223908"/>
                  <a:gd name="connsiteY2" fmla="*/ 97986 h 4388407"/>
                  <a:gd name="connsiteX3" fmla="*/ 2728459 w 3223908"/>
                  <a:gd name="connsiteY3" fmla="*/ 321294 h 4388407"/>
                  <a:gd name="connsiteX4" fmla="*/ 2861044 w 3223908"/>
                  <a:gd name="connsiteY4" fmla="*/ 705105 h 4388407"/>
                  <a:gd name="connsiteX5" fmla="*/ 2881979 w 3223908"/>
                  <a:gd name="connsiteY5" fmla="*/ 1305246 h 4388407"/>
                  <a:gd name="connsiteX6" fmla="*/ 2819175 w 3223908"/>
                  <a:gd name="connsiteY6" fmla="*/ 2100781 h 4388407"/>
                  <a:gd name="connsiteX7" fmla="*/ 2770328 w 3223908"/>
                  <a:gd name="connsiteY7" fmla="*/ 2875380 h 4388407"/>
                  <a:gd name="connsiteX8" fmla="*/ 2806647 w 3223908"/>
                  <a:gd name="connsiteY8" fmla="*/ 3252213 h 4388407"/>
                  <a:gd name="connsiteX9" fmla="*/ 2881979 w 3223908"/>
                  <a:gd name="connsiteY9" fmla="*/ 3440629 h 4388407"/>
                  <a:gd name="connsiteX10" fmla="*/ 2993629 w 3223908"/>
                  <a:gd name="connsiteY10" fmla="*/ 3698829 h 4388407"/>
                  <a:gd name="connsiteX11" fmla="*/ 3133192 w 3223908"/>
                  <a:gd name="connsiteY11" fmla="*/ 3922137 h 4388407"/>
                  <a:gd name="connsiteX12" fmla="*/ 3223908 w 3223908"/>
                  <a:gd name="connsiteY12" fmla="*/ 3991921 h 4388407"/>
                  <a:gd name="connsiteX13" fmla="*/ 2791263 w 3223908"/>
                  <a:gd name="connsiteY13" fmla="*/ 3998899 h 4388407"/>
                  <a:gd name="connsiteX14" fmla="*/ 2337682 w 3223908"/>
                  <a:gd name="connsiteY14" fmla="*/ 4012856 h 4388407"/>
                  <a:gd name="connsiteX15" fmla="*/ 1918993 w 3223908"/>
                  <a:gd name="connsiteY15" fmla="*/ 4075661 h 4388407"/>
                  <a:gd name="connsiteX16" fmla="*/ 1367719 w 3223908"/>
                  <a:gd name="connsiteY16" fmla="*/ 4264077 h 4388407"/>
                  <a:gd name="connsiteX17" fmla="*/ 1011833 w 3223908"/>
                  <a:gd name="connsiteY17" fmla="*/ 4368753 h 4388407"/>
                  <a:gd name="connsiteX18" fmla="*/ 795510 w 3223908"/>
                  <a:gd name="connsiteY18" fmla="*/ 4368753 h 4388407"/>
                  <a:gd name="connsiteX19" fmla="*/ 570782 w 3223908"/>
                  <a:gd name="connsiteY19" fmla="*/ 4166380 h 4388407"/>
                  <a:gd name="connsiteX20" fmla="*/ 368416 w 3223908"/>
                  <a:gd name="connsiteY20" fmla="*/ 3839982 h 4388407"/>
                  <a:gd name="connsiteX21" fmla="*/ 307039 w 3223908"/>
                  <a:gd name="connsiteY21" fmla="*/ 3426672 h 4388407"/>
                  <a:gd name="connsiteX22" fmla="*/ 331303 w 3223908"/>
                  <a:gd name="connsiteY22" fmla="*/ 2941834 h 4388407"/>
                  <a:gd name="connsiteX23" fmla="*/ 362865 w 3223908"/>
                  <a:gd name="connsiteY23" fmla="*/ 2456678 h 4388407"/>
                  <a:gd name="connsiteX24" fmla="*/ 398865 w 3223908"/>
                  <a:gd name="connsiteY24" fmla="*/ 1891429 h 4388407"/>
                  <a:gd name="connsiteX25" fmla="*/ 410285 w 3223908"/>
                  <a:gd name="connsiteY25" fmla="*/ 1332047 h 4388407"/>
                  <a:gd name="connsiteX26" fmla="*/ 307039 w 3223908"/>
                  <a:gd name="connsiteY26" fmla="*/ 705105 h 4388407"/>
                  <a:gd name="connsiteX27" fmla="*/ 195389 w 3223908"/>
                  <a:gd name="connsiteY27" fmla="*/ 384100 h 4388407"/>
                  <a:gd name="connsiteX28" fmla="*/ 111651 w 3223908"/>
                  <a:gd name="connsiteY28" fmla="*/ 321294 h 4388407"/>
                  <a:gd name="connsiteX29" fmla="*/ 0 w 3223908"/>
                  <a:gd name="connsiteY29" fmla="*/ 286403 h 4388407"/>
                  <a:gd name="connsiteX0" fmla="*/ 0 w 3223908"/>
                  <a:gd name="connsiteY0" fmla="*/ 279136 h 4381140"/>
                  <a:gd name="connsiteX1" fmla="*/ 2246966 w 3223908"/>
                  <a:gd name="connsiteY1" fmla="*/ 0 h 4381140"/>
                  <a:gd name="connsiteX2" fmla="*/ 2519114 w 3223908"/>
                  <a:gd name="connsiteY2" fmla="*/ 90719 h 4381140"/>
                  <a:gd name="connsiteX3" fmla="*/ 2728459 w 3223908"/>
                  <a:gd name="connsiteY3" fmla="*/ 314027 h 4381140"/>
                  <a:gd name="connsiteX4" fmla="*/ 2861044 w 3223908"/>
                  <a:gd name="connsiteY4" fmla="*/ 697838 h 4381140"/>
                  <a:gd name="connsiteX5" fmla="*/ 2881979 w 3223908"/>
                  <a:gd name="connsiteY5" fmla="*/ 1297979 h 4381140"/>
                  <a:gd name="connsiteX6" fmla="*/ 2819175 w 3223908"/>
                  <a:gd name="connsiteY6" fmla="*/ 2093514 h 4381140"/>
                  <a:gd name="connsiteX7" fmla="*/ 2770328 w 3223908"/>
                  <a:gd name="connsiteY7" fmla="*/ 2868113 h 4381140"/>
                  <a:gd name="connsiteX8" fmla="*/ 2806647 w 3223908"/>
                  <a:gd name="connsiteY8" fmla="*/ 3244946 h 4381140"/>
                  <a:gd name="connsiteX9" fmla="*/ 2881979 w 3223908"/>
                  <a:gd name="connsiteY9" fmla="*/ 3433362 h 4381140"/>
                  <a:gd name="connsiteX10" fmla="*/ 2993629 w 3223908"/>
                  <a:gd name="connsiteY10" fmla="*/ 3691562 h 4381140"/>
                  <a:gd name="connsiteX11" fmla="*/ 3133192 w 3223908"/>
                  <a:gd name="connsiteY11" fmla="*/ 3914870 h 4381140"/>
                  <a:gd name="connsiteX12" fmla="*/ 3223908 w 3223908"/>
                  <a:gd name="connsiteY12" fmla="*/ 3984654 h 4381140"/>
                  <a:gd name="connsiteX13" fmla="*/ 2791263 w 3223908"/>
                  <a:gd name="connsiteY13" fmla="*/ 3991632 h 4381140"/>
                  <a:gd name="connsiteX14" fmla="*/ 2337682 w 3223908"/>
                  <a:gd name="connsiteY14" fmla="*/ 4005589 h 4381140"/>
                  <a:gd name="connsiteX15" fmla="*/ 1918993 w 3223908"/>
                  <a:gd name="connsiteY15" fmla="*/ 4068394 h 4381140"/>
                  <a:gd name="connsiteX16" fmla="*/ 1367719 w 3223908"/>
                  <a:gd name="connsiteY16" fmla="*/ 4256810 h 4381140"/>
                  <a:gd name="connsiteX17" fmla="*/ 1011833 w 3223908"/>
                  <a:gd name="connsiteY17" fmla="*/ 4361486 h 4381140"/>
                  <a:gd name="connsiteX18" fmla="*/ 795510 w 3223908"/>
                  <a:gd name="connsiteY18" fmla="*/ 4361486 h 4381140"/>
                  <a:gd name="connsiteX19" fmla="*/ 570782 w 3223908"/>
                  <a:gd name="connsiteY19" fmla="*/ 4159113 h 4381140"/>
                  <a:gd name="connsiteX20" fmla="*/ 368416 w 3223908"/>
                  <a:gd name="connsiteY20" fmla="*/ 3832715 h 4381140"/>
                  <a:gd name="connsiteX21" fmla="*/ 307039 w 3223908"/>
                  <a:gd name="connsiteY21" fmla="*/ 3419405 h 4381140"/>
                  <a:gd name="connsiteX22" fmla="*/ 331303 w 3223908"/>
                  <a:gd name="connsiteY22" fmla="*/ 2934567 h 4381140"/>
                  <a:gd name="connsiteX23" fmla="*/ 362865 w 3223908"/>
                  <a:gd name="connsiteY23" fmla="*/ 2449411 h 4381140"/>
                  <a:gd name="connsiteX24" fmla="*/ 398865 w 3223908"/>
                  <a:gd name="connsiteY24" fmla="*/ 1884162 h 4381140"/>
                  <a:gd name="connsiteX25" fmla="*/ 410285 w 3223908"/>
                  <a:gd name="connsiteY25" fmla="*/ 1324780 h 4381140"/>
                  <a:gd name="connsiteX26" fmla="*/ 307039 w 3223908"/>
                  <a:gd name="connsiteY26" fmla="*/ 697838 h 4381140"/>
                  <a:gd name="connsiteX27" fmla="*/ 195389 w 3223908"/>
                  <a:gd name="connsiteY27" fmla="*/ 376833 h 4381140"/>
                  <a:gd name="connsiteX28" fmla="*/ 111651 w 3223908"/>
                  <a:gd name="connsiteY28" fmla="*/ 314027 h 4381140"/>
                  <a:gd name="connsiteX29" fmla="*/ 0 w 3223908"/>
                  <a:gd name="connsiteY29" fmla="*/ 279136 h 4381140"/>
                  <a:gd name="connsiteX0" fmla="*/ 0 w 3223908"/>
                  <a:gd name="connsiteY0" fmla="*/ 287225 h 4389229"/>
                  <a:gd name="connsiteX1" fmla="*/ 2295496 w 3223908"/>
                  <a:gd name="connsiteY1" fmla="*/ 0 h 4389229"/>
                  <a:gd name="connsiteX2" fmla="*/ 2519114 w 3223908"/>
                  <a:gd name="connsiteY2" fmla="*/ 98808 h 4389229"/>
                  <a:gd name="connsiteX3" fmla="*/ 2728459 w 3223908"/>
                  <a:gd name="connsiteY3" fmla="*/ 322116 h 4389229"/>
                  <a:gd name="connsiteX4" fmla="*/ 2861044 w 3223908"/>
                  <a:gd name="connsiteY4" fmla="*/ 705927 h 4389229"/>
                  <a:gd name="connsiteX5" fmla="*/ 2881979 w 3223908"/>
                  <a:gd name="connsiteY5" fmla="*/ 1306068 h 4389229"/>
                  <a:gd name="connsiteX6" fmla="*/ 2819175 w 3223908"/>
                  <a:gd name="connsiteY6" fmla="*/ 2101603 h 4389229"/>
                  <a:gd name="connsiteX7" fmla="*/ 2770328 w 3223908"/>
                  <a:gd name="connsiteY7" fmla="*/ 2876202 h 4389229"/>
                  <a:gd name="connsiteX8" fmla="*/ 2806647 w 3223908"/>
                  <a:gd name="connsiteY8" fmla="*/ 3253035 h 4389229"/>
                  <a:gd name="connsiteX9" fmla="*/ 2881979 w 3223908"/>
                  <a:gd name="connsiteY9" fmla="*/ 3441451 h 4389229"/>
                  <a:gd name="connsiteX10" fmla="*/ 2993629 w 3223908"/>
                  <a:gd name="connsiteY10" fmla="*/ 3699651 h 4389229"/>
                  <a:gd name="connsiteX11" fmla="*/ 3133192 w 3223908"/>
                  <a:gd name="connsiteY11" fmla="*/ 3922959 h 4389229"/>
                  <a:gd name="connsiteX12" fmla="*/ 3223908 w 3223908"/>
                  <a:gd name="connsiteY12" fmla="*/ 3992743 h 4389229"/>
                  <a:gd name="connsiteX13" fmla="*/ 2791263 w 3223908"/>
                  <a:gd name="connsiteY13" fmla="*/ 3999721 h 4389229"/>
                  <a:gd name="connsiteX14" fmla="*/ 2337682 w 3223908"/>
                  <a:gd name="connsiteY14" fmla="*/ 4013678 h 4389229"/>
                  <a:gd name="connsiteX15" fmla="*/ 1918993 w 3223908"/>
                  <a:gd name="connsiteY15" fmla="*/ 4076483 h 4389229"/>
                  <a:gd name="connsiteX16" fmla="*/ 1367719 w 3223908"/>
                  <a:gd name="connsiteY16" fmla="*/ 4264899 h 4389229"/>
                  <a:gd name="connsiteX17" fmla="*/ 1011833 w 3223908"/>
                  <a:gd name="connsiteY17" fmla="*/ 4369575 h 4389229"/>
                  <a:gd name="connsiteX18" fmla="*/ 795510 w 3223908"/>
                  <a:gd name="connsiteY18" fmla="*/ 4369575 h 4389229"/>
                  <a:gd name="connsiteX19" fmla="*/ 570782 w 3223908"/>
                  <a:gd name="connsiteY19" fmla="*/ 4167202 h 4389229"/>
                  <a:gd name="connsiteX20" fmla="*/ 368416 w 3223908"/>
                  <a:gd name="connsiteY20" fmla="*/ 3840804 h 4389229"/>
                  <a:gd name="connsiteX21" fmla="*/ 307039 w 3223908"/>
                  <a:gd name="connsiteY21" fmla="*/ 3427494 h 4389229"/>
                  <a:gd name="connsiteX22" fmla="*/ 331303 w 3223908"/>
                  <a:gd name="connsiteY22" fmla="*/ 2942656 h 4389229"/>
                  <a:gd name="connsiteX23" fmla="*/ 362865 w 3223908"/>
                  <a:gd name="connsiteY23" fmla="*/ 2457500 h 4389229"/>
                  <a:gd name="connsiteX24" fmla="*/ 398865 w 3223908"/>
                  <a:gd name="connsiteY24" fmla="*/ 1892251 h 4389229"/>
                  <a:gd name="connsiteX25" fmla="*/ 410285 w 3223908"/>
                  <a:gd name="connsiteY25" fmla="*/ 1332869 h 4389229"/>
                  <a:gd name="connsiteX26" fmla="*/ 307039 w 3223908"/>
                  <a:gd name="connsiteY26" fmla="*/ 705927 h 4389229"/>
                  <a:gd name="connsiteX27" fmla="*/ 195389 w 3223908"/>
                  <a:gd name="connsiteY27" fmla="*/ 384922 h 4389229"/>
                  <a:gd name="connsiteX28" fmla="*/ 111651 w 3223908"/>
                  <a:gd name="connsiteY28" fmla="*/ 322116 h 4389229"/>
                  <a:gd name="connsiteX29" fmla="*/ 0 w 3223908"/>
                  <a:gd name="connsiteY29" fmla="*/ 287225 h 438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223908" h="4389229">
                    <a:moveTo>
                      <a:pt x="0" y="287225"/>
                    </a:moveTo>
                    <a:lnTo>
                      <a:pt x="2295496" y="0"/>
                    </a:lnTo>
                    <a:cubicBezTo>
                      <a:pt x="2431570" y="45359"/>
                      <a:pt x="2446954" y="45122"/>
                      <a:pt x="2519114" y="98808"/>
                    </a:cubicBezTo>
                    <a:cubicBezTo>
                      <a:pt x="2591274" y="152494"/>
                      <a:pt x="2671471" y="220930"/>
                      <a:pt x="2728459" y="322116"/>
                    </a:cubicBezTo>
                    <a:cubicBezTo>
                      <a:pt x="2785447" y="423302"/>
                      <a:pt x="2835457" y="541935"/>
                      <a:pt x="2861044" y="705927"/>
                    </a:cubicBezTo>
                    <a:cubicBezTo>
                      <a:pt x="2886631" y="869919"/>
                      <a:pt x="2902914" y="1040890"/>
                      <a:pt x="2881979" y="1306068"/>
                    </a:cubicBezTo>
                    <a:lnTo>
                      <a:pt x="2819175" y="2101603"/>
                    </a:lnTo>
                    <a:cubicBezTo>
                      <a:pt x="2800567" y="2363292"/>
                      <a:pt x="2772416" y="2684297"/>
                      <a:pt x="2770328" y="2876202"/>
                    </a:cubicBezTo>
                    <a:cubicBezTo>
                      <a:pt x="2768240" y="3068107"/>
                      <a:pt x="2781536" y="3190230"/>
                      <a:pt x="2806647" y="3253035"/>
                    </a:cubicBezTo>
                    <a:lnTo>
                      <a:pt x="2881979" y="3441451"/>
                    </a:lnTo>
                    <a:cubicBezTo>
                      <a:pt x="2913143" y="3515887"/>
                      <a:pt x="2947108" y="3625215"/>
                      <a:pt x="2993629" y="3699651"/>
                    </a:cubicBezTo>
                    <a:lnTo>
                      <a:pt x="3133192" y="3922959"/>
                    </a:lnTo>
                    <a:lnTo>
                      <a:pt x="3223908" y="3992743"/>
                    </a:lnTo>
                    <a:lnTo>
                      <a:pt x="2791263" y="3999721"/>
                    </a:lnTo>
                    <a:lnTo>
                      <a:pt x="2337682" y="4013678"/>
                    </a:lnTo>
                    <a:lnTo>
                      <a:pt x="1918993" y="4076483"/>
                    </a:lnTo>
                    <a:lnTo>
                      <a:pt x="1367719" y="4264899"/>
                    </a:lnTo>
                    <a:lnTo>
                      <a:pt x="1011833" y="4369575"/>
                    </a:lnTo>
                    <a:cubicBezTo>
                      <a:pt x="916465" y="4387021"/>
                      <a:pt x="869019" y="4403304"/>
                      <a:pt x="795510" y="4369575"/>
                    </a:cubicBezTo>
                    <a:cubicBezTo>
                      <a:pt x="722001" y="4335846"/>
                      <a:pt x="641964" y="4255330"/>
                      <a:pt x="570782" y="4167202"/>
                    </a:cubicBezTo>
                    <a:cubicBezTo>
                      <a:pt x="499600" y="4079074"/>
                      <a:pt x="412373" y="3964089"/>
                      <a:pt x="368416" y="3840804"/>
                    </a:cubicBezTo>
                    <a:cubicBezTo>
                      <a:pt x="324459" y="3717519"/>
                      <a:pt x="313225" y="3577185"/>
                      <a:pt x="307039" y="3427494"/>
                    </a:cubicBezTo>
                    <a:cubicBezTo>
                      <a:pt x="300854" y="3277803"/>
                      <a:pt x="323215" y="3104269"/>
                      <a:pt x="331303" y="2942656"/>
                    </a:cubicBezTo>
                    <a:cubicBezTo>
                      <a:pt x="331303" y="2789132"/>
                      <a:pt x="348909" y="2636612"/>
                      <a:pt x="362865" y="2457500"/>
                    </a:cubicBezTo>
                    <a:cubicBezTo>
                      <a:pt x="372169" y="2269084"/>
                      <a:pt x="390962" y="2079690"/>
                      <a:pt x="398865" y="1892251"/>
                    </a:cubicBezTo>
                    <a:cubicBezTo>
                      <a:pt x="406768" y="1704812"/>
                      <a:pt x="425589" y="1530590"/>
                      <a:pt x="410285" y="1332869"/>
                    </a:cubicBezTo>
                    <a:cubicBezTo>
                      <a:pt x="394981" y="1135148"/>
                      <a:pt x="342855" y="863918"/>
                      <a:pt x="307039" y="705927"/>
                    </a:cubicBezTo>
                    <a:cubicBezTo>
                      <a:pt x="271223" y="547936"/>
                      <a:pt x="227954" y="448891"/>
                      <a:pt x="195389" y="384922"/>
                    </a:cubicBezTo>
                    <a:lnTo>
                      <a:pt x="111651" y="322116"/>
                    </a:lnTo>
                    <a:lnTo>
                      <a:pt x="0" y="287225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solidFill>
                  <a:srgbClr val="FFCF37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407" name="Grouper 45">
                <a:extLst>
                  <a:ext uri="{FF2B5EF4-FFF2-40B4-BE49-F238E27FC236}">
                    <a16:creationId xmlns:a16="http://schemas.microsoft.com/office/drawing/2014/main" id="{E1C775F7-4FF5-596C-51B9-32008D898A69}"/>
                  </a:ext>
                </a:extLst>
              </p:cNvPr>
              <p:cNvGrpSpPr/>
              <p:nvPr/>
            </p:nvGrpSpPr>
            <p:grpSpPr>
              <a:xfrm>
                <a:off x="6812399" y="4229243"/>
                <a:ext cx="144016" cy="196072"/>
                <a:chOff x="1835696" y="3501008"/>
                <a:chExt cx="144016" cy="196072"/>
              </a:xfrm>
            </p:grpSpPr>
            <p:sp>
              <p:nvSpPr>
                <p:cNvPr id="408" name="Forme libre 407">
                  <a:extLst>
                    <a:ext uri="{FF2B5EF4-FFF2-40B4-BE49-F238E27FC236}">
                      <a16:creationId xmlns:a16="http://schemas.microsoft.com/office/drawing/2014/main" id="{73AFA5DF-371F-1F4E-C528-6A95277F0F11}"/>
                    </a:ext>
                  </a:extLst>
                </p:cNvPr>
                <p:cNvSpPr/>
                <p:nvPr/>
              </p:nvSpPr>
              <p:spPr>
                <a:xfrm>
                  <a:off x="1835696" y="3501008"/>
                  <a:ext cx="144016" cy="196072"/>
                </a:xfrm>
                <a:custGeom>
                  <a:avLst/>
                  <a:gdLst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88966"/>
                    <a:gd name="connsiteX1" fmla="*/ 2246966 w 3223908"/>
                    <a:gd name="connsiteY1" fmla="*/ 7827 h 4388966"/>
                    <a:gd name="connsiteX2" fmla="*/ 2519114 w 3223908"/>
                    <a:gd name="connsiteY2" fmla="*/ 98546 h 4388966"/>
                    <a:gd name="connsiteX3" fmla="*/ 2728459 w 3223908"/>
                    <a:gd name="connsiteY3" fmla="*/ 321854 h 4388966"/>
                    <a:gd name="connsiteX4" fmla="*/ 2861044 w 3223908"/>
                    <a:gd name="connsiteY4" fmla="*/ 705665 h 4388966"/>
                    <a:gd name="connsiteX5" fmla="*/ 2881979 w 3223908"/>
                    <a:gd name="connsiteY5" fmla="*/ 1305806 h 4388966"/>
                    <a:gd name="connsiteX6" fmla="*/ 2819175 w 3223908"/>
                    <a:gd name="connsiteY6" fmla="*/ 2101341 h 4388966"/>
                    <a:gd name="connsiteX7" fmla="*/ 2770328 w 3223908"/>
                    <a:gd name="connsiteY7" fmla="*/ 2875940 h 4388966"/>
                    <a:gd name="connsiteX8" fmla="*/ 2806647 w 3223908"/>
                    <a:gd name="connsiteY8" fmla="*/ 3252773 h 4388966"/>
                    <a:gd name="connsiteX9" fmla="*/ 2881979 w 3223908"/>
                    <a:gd name="connsiteY9" fmla="*/ 3441189 h 4388966"/>
                    <a:gd name="connsiteX10" fmla="*/ 2993629 w 3223908"/>
                    <a:gd name="connsiteY10" fmla="*/ 3699389 h 4388966"/>
                    <a:gd name="connsiteX11" fmla="*/ 3133192 w 3223908"/>
                    <a:gd name="connsiteY11" fmla="*/ 3922697 h 4388966"/>
                    <a:gd name="connsiteX12" fmla="*/ 3223908 w 3223908"/>
                    <a:gd name="connsiteY12" fmla="*/ 3992481 h 4388966"/>
                    <a:gd name="connsiteX13" fmla="*/ 2791263 w 3223908"/>
                    <a:gd name="connsiteY13" fmla="*/ 3999459 h 4388966"/>
                    <a:gd name="connsiteX14" fmla="*/ 2337682 w 3223908"/>
                    <a:gd name="connsiteY14" fmla="*/ 4013416 h 4388966"/>
                    <a:gd name="connsiteX15" fmla="*/ 1918993 w 3223908"/>
                    <a:gd name="connsiteY15" fmla="*/ 4076221 h 4388966"/>
                    <a:gd name="connsiteX16" fmla="*/ 1367719 w 3223908"/>
                    <a:gd name="connsiteY16" fmla="*/ 4264637 h 4388966"/>
                    <a:gd name="connsiteX17" fmla="*/ 1011833 w 3223908"/>
                    <a:gd name="connsiteY17" fmla="*/ 4369313 h 4388966"/>
                    <a:gd name="connsiteX18" fmla="*/ 795510 w 3223908"/>
                    <a:gd name="connsiteY18" fmla="*/ 4369313 h 4388966"/>
                    <a:gd name="connsiteX19" fmla="*/ 530340 w 3223908"/>
                    <a:gd name="connsiteY19" fmla="*/ 4166940 h 4388966"/>
                    <a:gd name="connsiteX20" fmla="*/ 327974 w 3223908"/>
                    <a:gd name="connsiteY20" fmla="*/ 3727302 h 4388966"/>
                    <a:gd name="connsiteX21" fmla="*/ 307039 w 3223908"/>
                    <a:gd name="connsiteY21" fmla="*/ 3427232 h 4388966"/>
                    <a:gd name="connsiteX22" fmla="*/ 307039 w 3223908"/>
                    <a:gd name="connsiteY22" fmla="*/ 2966659 h 4388966"/>
                    <a:gd name="connsiteX23" fmla="*/ 362865 w 3223908"/>
                    <a:gd name="connsiteY23" fmla="*/ 2457238 h 4388966"/>
                    <a:gd name="connsiteX24" fmla="*/ 390777 w 3223908"/>
                    <a:gd name="connsiteY24" fmla="*/ 1891989 h 4388966"/>
                    <a:gd name="connsiteX25" fmla="*/ 369843 w 3223908"/>
                    <a:gd name="connsiteY25" fmla="*/ 1340697 h 4388966"/>
                    <a:gd name="connsiteX26" fmla="*/ 307039 w 3223908"/>
                    <a:gd name="connsiteY26" fmla="*/ 705665 h 4388966"/>
                    <a:gd name="connsiteX27" fmla="*/ 195389 w 3223908"/>
                    <a:gd name="connsiteY27" fmla="*/ 384660 h 4388966"/>
                    <a:gd name="connsiteX28" fmla="*/ 111651 w 3223908"/>
                    <a:gd name="connsiteY28" fmla="*/ 321854 h 4388966"/>
                    <a:gd name="connsiteX29" fmla="*/ 0 w 3223908"/>
                    <a:gd name="connsiteY29" fmla="*/ 286963 h 4388966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43930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8865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8416 w 3223908"/>
                    <a:gd name="connsiteY20" fmla="*/ 3840542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8865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403 h 4388407"/>
                    <a:gd name="connsiteX1" fmla="*/ 2246966 w 3223908"/>
                    <a:gd name="connsiteY1" fmla="*/ 7267 h 4388407"/>
                    <a:gd name="connsiteX2" fmla="*/ 2519114 w 3223908"/>
                    <a:gd name="connsiteY2" fmla="*/ 97986 h 4388407"/>
                    <a:gd name="connsiteX3" fmla="*/ 2728459 w 3223908"/>
                    <a:gd name="connsiteY3" fmla="*/ 321294 h 4388407"/>
                    <a:gd name="connsiteX4" fmla="*/ 2861044 w 3223908"/>
                    <a:gd name="connsiteY4" fmla="*/ 705105 h 4388407"/>
                    <a:gd name="connsiteX5" fmla="*/ 2881979 w 3223908"/>
                    <a:gd name="connsiteY5" fmla="*/ 1305246 h 4388407"/>
                    <a:gd name="connsiteX6" fmla="*/ 2819175 w 3223908"/>
                    <a:gd name="connsiteY6" fmla="*/ 2100781 h 4388407"/>
                    <a:gd name="connsiteX7" fmla="*/ 2770328 w 3223908"/>
                    <a:gd name="connsiteY7" fmla="*/ 2875380 h 4388407"/>
                    <a:gd name="connsiteX8" fmla="*/ 2806647 w 3223908"/>
                    <a:gd name="connsiteY8" fmla="*/ 3252213 h 4388407"/>
                    <a:gd name="connsiteX9" fmla="*/ 2881979 w 3223908"/>
                    <a:gd name="connsiteY9" fmla="*/ 3440629 h 4388407"/>
                    <a:gd name="connsiteX10" fmla="*/ 2993629 w 3223908"/>
                    <a:gd name="connsiteY10" fmla="*/ 3698829 h 4388407"/>
                    <a:gd name="connsiteX11" fmla="*/ 3133192 w 3223908"/>
                    <a:gd name="connsiteY11" fmla="*/ 3922137 h 4388407"/>
                    <a:gd name="connsiteX12" fmla="*/ 3223908 w 3223908"/>
                    <a:gd name="connsiteY12" fmla="*/ 3991921 h 4388407"/>
                    <a:gd name="connsiteX13" fmla="*/ 2791263 w 3223908"/>
                    <a:gd name="connsiteY13" fmla="*/ 3998899 h 4388407"/>
                    <a:gd name="connsiteX14" fmla="*/ 2337682 w 3223908"/>
                    <a:gd name="connsiteY14" fmla="*/ 4012856 h 4388407"/>
                    <a:gd name="connsiteX15" fmla="*/ 1918993 w 3223908"/>
                    <a:gd name="connsiteY15" fmla="*/ 4075661 h 4388407"/>
                    <a:gd name="connsiteX16" fmla="*/ 1367719 w 3223908"/>
                    <a:gd name="connsiteY16" fmla="*/ 4264077 h 4388407"/>
                    <a:gd name="connsiteX17" fmla="*/ 1011833 w 3223908"/>
                    <a:gd name="connsiteY17" fmla="*/ 4368753 h 4388407"/>
                    <a:gd name="connsiteX18" fmla="*/ 795510 w 3223908"/>
                    <a:gd name="connsiteY18" fmla="*/ 4368753 h 4388407"/>
                    <a:gd name="connsiteX19" fmla="*/ 570782 w 3223908"/>
                    <a:gd name="connsiteY19" fmla="*/ 4166380 h 4388407"/>
                    <a:gd name="connsiteX20" fmla="*/ 368416 w 3223908"/>
                    <a:gd name="connsiteY20" fmla="*/ 3839982 h 4388407"/>
                    <a:gd name="connsiteX21" fmla="*/ 307039 w 3223908"/>
                    <a:gd name="connsiteY21" fmla="*/ 3426672 h 4388407"/>
                    <a:gd name="connsiteX22" fmla="*/ 331303 w 3223908"/>
                    <a:gd name="connsiteY22" fmla="*/ 2941834 h 4388407"/>
                    <a:gd name="connsiteX23" fmla="*/ 362865 w 3223908"/>
                    <a:gd name="connsiteY23" fmla="*/ 2456678 h 4388407"/>
                    <a:gd name="connsiteX24" fmla="*/ 398865 w 3223908"/>
                    <a:gd name="connsiteY24" fmla="*/ 1891429 h 4388407"/>
                    <a:gd name="connsiteX25" fmla="*/ 410285 w 3223908"/>
                    <a:gd name="connsiteY25" fmla="*/ 1332047 h 4388407"/>
                    <a:gd name="connsiteX26" fmla="*/ 307039 w 3223908"/>
                    <a:gd name="connsiteY26" fmla="*/ 705105 h 4388407"/>
                    <a:gd name="connsiteX27" fmla="*/ 195389 w 3223908"/>
                    <a:gd name="connsiteY27" fmla="*/ 384100 h 4388407"/>
                    <a:gd name="connsiteX28" fmla="*/ 111651 w 3223908"/>
                    <a:gd name="connsiteY28" fmla="*/ 321294 h 4388407"/>
                    <a:gd name="connsiteX29" fmla="*/ 0 w 3223908"/>
                    <a:gd name="connsiteY29" fmla="*/ 286403 h 4388407"/>
                    <a:gd name="connsiteX0" fmla="*/ 0 w 3223908"/>
                    <a:gd name="connsiteY0" fmla="*/ 279136 h 4381140"/>
                    <a:gd name="connsiteX1" fmla="*/ 2246966 w 3223908"/>
                    <a:gd name="connsiteY1" fmla="*/ 0 h 4381140"/>
                    <a:gd name="connsiteX2" fmla="*/ 2519114 w 3223908"/>
                    <a:gd name="connsiteY2" fmla="*/ 90719 h 4381140"/>
                    <a:gd name="connsiteX3" fmla="*/ 2728459 w 3223908"/>
                    <a:gd name="connsiteY3" fmla="*/ 314027 h 4381140"/>
                    <a:gd name="connsiteX4" fmla="*/ 2861044 w 3223908"/>
                    <a:gd name="connsiteY4" fmla="*/ 697838 h 4381140"/>
                    <a:gd name="connsiteX5" fmla="*/ 2881979 w 3223908"/>
                    <a:gd name="connsiteY5" fmla="*/ 1297979 h 4381140"/>
                    <a:gd name="connsiteX6" fmla="*/ 2819175 w 3223908"/>
                    <a:gd name="connsiteY6" fmla="*/ 2093514 h 4381140"/>
                    <a:gd name="connsiteX7" fmla="*/ 2770328 w 3223908"/>
                    <a:gd name="connsiteY7" fmla="*/ 2868113 h 4381140"/>
                    <a:gd name="connsiteX8" fmla="*/ 2806647 w 3223908"/>
                    <a:gd name="connsiteY8" fmla="*/ 3244946 h 4381140"/>
                    <a:gd name="connsiteX9" fmla="*/ 2881979 w 3223908"/>
                    <a:gd name="connsiteY9" fmla="*/ 3433362 h 4381140"/>
                    <a:gd name="connsiteX10" fmla="*/ 2993629 w 3223908"/>
                    <a:gd name="connsiteY10" fmla="*/ 3691562 h 4381140"/>
                    <a:gd name="connsiteX11" fmla="*/ 3133192 w 3223908"/>
                    <a:gd name="connsiteY11" fmla="*/ 3914870 h 4381140"/>
                    <a:gd name="connsiteX12" fmla="*/ 3223908 w 3223908"/>
                    <a:gd name="connsiteY12" fmla="*/ 3984654 h 4381140"/>
                    <a:gd name="connsiteX13" fmla="*/ 2791263 w 3223908"/>
                    <a:gd name="connsiteY13" fmla="*/ 3991632 h 4381140"/>
                    <a:gd name="connsiteX14" fmla="*/ 2337682 w 3223908"/>
                    <a:gd name="connsiteY14" fmla="*/ 4005589 h 4381140"/>
                    <a:gd name="connsiteX15" fmla="*/ 1918993 w 3223908"/>
                    <a:gd name="connsiteY15" fmla="*/ 4068394 h 4381140"/>
                    <a:gd name="connsiteX16" fmla="*/ 1367719 w 3223908"/>
                    <a:gd name="connsiteY16" fmla="*/ 4256810 h 4381140"/>
                    <a:gd name="connsiteX17" fmla="*/ 1011833 w 3223908"/>
                    <a:gd name="connsiteY17" fmla="*/ 4361486 h 4381140"/>
                    <a:gd name="connsiteX18" fmla="*/ 795510 w 3223908"/>
                    <a:gd name="connsiteY18" fmla="*/ 4361486 h 4381140"/>
                    <a:gd name="connsiteX19" fmla="*/ 570782 w 3223908"/>
                    <a:gd name="connsiteY19" fmla="*/ 4159113 h 4381140"/>
                    <a:gd name="connsiteX20" fmla="*/ 368416 w 3223908"/>
                    <a:gd name="connsiteY20" fmla="*/ 3832715 h 4381140"/>
                    <a:gd name="connsiteX21" fmla="*/ 307039 w 3223908"/>
                    <a:gd name="connsiteY21" fmla="*/ 3419405 h 4381140"/>
                    <a:gd name="connsiteX22" fmla="*/ 331303 w 3223908"/>
                    <a:gd name="connsiteY22" fmla="*/ 2934567 h 4381140"/>
                    <a:gd name="connsiteX23" fmla="*/ 362865 w 3223908"/>
                    <a:gd name="connsiteY23" fmla="*/ 2449411 h 4381140"/>
                    <a:gd name="connsiteX24" fmla="*/ 398865 w 3223908"/>
                    <a:gd name="connsiteY24" fmla="*/ 1884162 h 4381140"/>
                    <a:gd name="connsiteX25" fmla="*/ 410285 w 3223908"/>
                    <a:gd name="connsiteY25" fmla="*/ 1324780 h 4381140"/>
                    <a:gd name="connsiteX26" fmla="*/ 307039 w 3223908"/>
                    <a:gd name="connsiteY26" fmla="*/ 697838 h 4381140"/>
                    <a:gd name="connsiteX27" fmla="*/ 195389 w 3223908"/>
                    <a:gd name="connsiteY27" fmla="*/ 376833 h 4381140"/>
                    <a:gd name="connsiteX28" fmla="*/ 111651 w 3223908"/>
                    <a:gd name="connsiteY28" fmla="*/ 314027 h 4381140"/>
                    <a:gd name="connsiteX29" fmla="*/ 0 w 3223908"/>
                    <a:gd name="connsiteY29" fmla="*/ 279136 h 4381140"/>
                    <a:gd name="connsiteX0" fmla="*/ 0 w 3223908"/>
                    <a:gd name="connsiteY0" fmla="*/ 287225 h 4389229"/>
                    <a:gd name="connsiteX1" fmla="*/ 2295496 w 3223908"/>
                    <a:gd name="connsiteY1" fmla="*/ 0 h 4389229"/>
                    <a:gd name="connsiteX2" fmla="*/ 2519114 w 3223908"/>
                    <a:gd name="connsiteY2" fmla="*/ 98808 h 4389229"/>
                    <a:gd name="connsiteX3" fmla="*/ 2728459 w 3223908"/>
                    <a:gd name="connsiteY3" fmla="*/ 322116 h 4389229"/>
                    <a:gd name="connsiteX4" fmla="*/ 2861044 w 3223908"/>
                    <a:gd name="connsiteY4" fmla="*/ 705927 h 4389229"/>
                    <a:gd name="connsiteX5" fmla="*/ 2881979 w 3223908"/>
                    <a:gd name="connsiteY5" fmla="*/ 1306068 h 4389229"/>
                    <a:gd name="connsiteX6" fmla="*/ 2819175 w 3223908"/>
                    <a:gd name="connsiteY6" fmla="*/ 2101603 h 4389229"/>
                    <a:gd name="connsiteX7" fmla="*/ 2770328 w 3223908"/>
                    <a:gd name="connsiteY7" fmla="*/ 2876202 h 4389229"/>
                    <a:gd name="connsiteX8" fmla="*/ 2806647 w 3223908"/>
                    <a:gd name="connsiteY8" fmla="*/ 3253035 h 4389229"/>
                    <a:gd name="connsiteX9" fmla="*/ 2881979 w 3223908"/>
                    <a:gd name="connsiteY9" fmla="*/ 3441451 h 4389229"/>
                    <a:gd name="connsiteX10" fmla="*/ 2993629 w 3223908"/>
                    <a:gd name="connsiteY10" fmla="*/ 3699651 h 4389229"/>
                    <a:gd name="connsiteX11" fmla="*/ 3133192 w 3223908"/>
                    <a:gd name="connsiteY11" fmla="*/ 3922959 h 4389229"/>
                    <a:gd name="connsiteX12" fmla="*/ 3223908 w 3223908"/>
                    <a:gd name="connsiteY12" fmla="*/ 3992743 h 4389229"/>
                    <a:gd name="connsiteX13" fmla="*/ 2791263 w 3223908"/>
                    <a:gd name="connsiteY13" fmla="*/ 3999721 h 4389229"/>
                    <a:gd name="connsiteX14" fmla="*/ 2337682 w 3223908"/>
                    <a:gd name="connsiteY14" fmla="*/ 4013678 h 4389229"/>
                    <a:gd name="connsiteX15" fmla="*/ 1918993 w 3223908"/>
                    <a:gd name="connsiteY15" fmla="*/ 4076483 h 4389229"/>
                    <a:gd name="connsiteX16" fmla="*/ 1367719 w 3223908"/>
                    <a:gd name="connsiteY16" fmla="*/ 4264899 h 4389229"/>
                    <a:gd name="connsiteX17" fmla="*/ 1011833 w 3223908"/>
                    <a:gd name="connsiteY17" fmla="*/ 4369575 h 4389229"/>
                    <a:gd name="connsiteX18" fmla="*/ 795510 w 3223908"/>
                    <a:gd name="connsiteY18" fmla="*/ 4369575 h 4389229"/>
                    <a:gd name="connsiteX19" fmla="*/ 570782 w 3223908"/>
                    <a:gd name="connsiteY19" fmla="*/ 4167202 h 4389229"/>
                    <a:gd name="connsiteX20" fmla="*/ 368416 w 3223908"/>
                    <a:gd name="connsiteY20" fmla="*/ 3840804 h 4389229"/>
                    <a:gd name="connsiteX21" fmla="*/ 307039 w 3223908"/>
                    <a:gd name="connsiteY21" fmla="*/ 3427494 h 4389229"/>
                    <a:gd name="connsiteX22" fmla="*/ 331303 w 3223908"/>
                    <a:gd name="connsiteY22" fmla="*/ 2942656 h 4389229"/>
                    <a:gd name="connsiteX23" fmla="*/ 362865 w 3223908"/>
                    <a:gd name="connsiteY23" fmla="*/ 2457500 h 4389229"/>
                    <a:gd name="connsiteX24" fmla="*/ 398865 w 3223908"/>
                    <a:gd name="connsiteY24" fmla="*/ 1892251 h 4389229"/>
                    <a:gd name="connsiteX25" fmla="*/ 410285 w 3223908"/>
                    <a:gd name="connsiteY25" fmla="*/ 1332869 h 4389229"/>
                    <a:gd name="connsiteX26" fmla="*/ 307039 w 3223908"/>
                    <a:gd name="connsiteY26" fmla="*/ 705927 h 4389229"/>
                    <a:gd name="connsiteX27" fmla="*/ 195389 w 3223908"/>
                    <a:gd name="connsiteY27" fmla="*/ 384922 h 4389229"/>
                    <a:gd name="connsiteX28" fmla="*/ 111651 w 3223908"/>
                    <a:gd name="connsiteY28" fmla="*/ 322116 h 4389229"/>
                    <a:gd name="connsiteX29" fmla="*/ 0 w 3223908"/>
                    <a:gd name="connsiteY29" fmla="*/ 287225 h 438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223908" h="4389229">
                      <a:moveTo>
                        <a:pt x="0" y="287225"/>
                      </a:moveTo>
                      <a:lnTo>
                        <a:pt x="2295496" y="0"/>
                      </a:lnTo>
                      <a:cubicBezTo>
                        <a:pt x="2431570" y="45359"/>
                        <a:pt x="2446954" y="45122"/>
                        <a:pt x="2519114" y="98808"/>
                      </a:cubicBezTo>
                      <a:cubicBezTo>
                        <a:pt x="2591274" y="152494"/>
                        <a:pt x="2671471" y="220930"/>
                        <a:pt x="2728459" y="322116"/>
                      </a:cubicBezTo>
                      <a:cubicBezTo>
                        <a:pt x="2785447" y="423302"/>
                        <a:pt x="2835457" y="541935"/>
                        <a:pt x="2861044" y="705927"/>
                      </a:cubicBezTo>
                      <a:cubicBezTo>
                        <a:pt x="2886631" y="869919"/>
                        <a:pt x="2902914" y="1040890"/>
                        <a:pt x="2881979" y="1306068"/>
                      </a:cubicBezTo>
                      <a:lnTo>
                        <a:pt x="2819175" y="2101603"/>
                      </a:lnTo>
                      <a:cubicBezTo>
                        <a:pt x="2800567" y="2363292"/>
                        <a:pt x="2772416" y="2684297"/>
                        <a:pt x="2770328" y="2876202"/>
                      </a:cubicBezTo>
                      <a:cubicBezTo>
                        <a:pt x="2768240" y="3068107"/>
                        <a:pt x="2781536" y="3190230"/>
                        <a:pt x="2806647" y="3253035"/>
                      </a:cubicBezTo>
                      <a:lnTo>
                        <a:pt x="2881979" y="3441451"/>
                      </a:lnTo>
                      <a:cubicBezTo>
                        <a:pt x="2913143" y="3515887"/>
                        <a:pt x="2947108" y="3625215"/>
                        <a:pt x="2993629" y="3699651"/>
                      </a:cubicBezTo>
                      <a:lnTo>
                        <a:pt x="3133192" y="3922959"/>
                      </a:lnTo>
                      <a:lnTo>
                        <a:pt x="3223908" y="3992743"/>
                      </a:lnTo>
                      <a:lnTo>
                        <a:pt x="2791263" y="3999721"/>
                      </a:lnTo>
                      <a:lnTo>
                        <a:pt x="2337682" y="4013678"/>
                      </a:lnTo>
                      <a:lnTo>
                        <a:pt x="1918993" y="4076483"/>
                      </a:lnTo>
                      <a:lnTo>
                        <a:pt x="1367719" y="4264899"/>
                      </a:lnTo>
                      <a:lnTo>
                        <a:pt x="1011833" y="4369575"/>
                      </a:lnTo>
                      <a:cubicBezTo>
                        <a:pt x="916465" y="4387021"/>
                        <a:pt x="869019" y="4403304"/>
                        <a:pt x="795510" y="4369575"/>
                      </a:cubicBezTo>
                      <a:cubicBezTo>
                        <a:pt x="722001" y="4335846"/>
                        <a:pt x="641964" y="4255330"/>
                        <a:pt x="570782" y="4167202"/>
                      </a:cubicBezTo>
                      <a:cubicBezTo>
                        <a:pt x="499600" y="4079074"/>
                        <a:pt x="412373" y="3964089"/>
                        <a:pt x="368416" y="3840804"/>
                      </a:cubicBezTo>
                      <a:cubicBezTo>
                        <a:pt x="324459" y="3717519"/>
                        <a:pt x="313225" y="3577185"/>
                        <a:pt x="307039" y="3427494"/>
                      </a:cubicBezTo>
                      <a:cubicBezTo>
                        <a:pt x="300854" y="3277803"/>
                        <a:pt x="323215" y="3104269"/>
                        <a:pt x="331303" y="2942656"/>
                      </a:cubicBezTo>
                      <a:cubicBezTo>
                        <a:pt x="331303" y="2789132"/>
                        <a:pt x="348909" y="2636612"/>
                        <a:pt x="362865" y="2457500"/>
                      </a:cubicBezTo>
                      <a:cubicBezTo>
                        <a:pt x="372169" y="2269084"/>
                        <a:pt x="390962" y="2079690"/>
                        <a:pt x="398865" y="1892251"/>
                      </a:cubicBezTo>
                      <a:cubicBezTo>
                        <a:pt x="406768" y="1704812"/>
                        <a:pt x="425589" y="1530590"/>
                        <a:pt x="410285" y="1332869"/>
                      </a:cubicBezTo>
                      <a:cubicBezTo>
                        <a:pt x="394981" y="1135148"/>
                        <a:pt x="342855" y="863918"/>
                        <a:pt x="307039" y="705927"/>
                      </a:cubicBezTo>
                      <a:cubicBezTo>
                        <a:pt x="271223" y="547936"/>
                        <a:pt x="227954" y="448891"/>
                        <a:pt x="195389" y="384922"/>
                      </a:cubicBezTo>
                      <a:lnTo>
                        <a:pt x="111651" y="322116"/>
                      </a:lnTo>
                      <a:lnTo>
                        <a:pt x="0" y="287225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solidFill>
                    <a:srgbClr val="FFCF37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900"/>
                </a:p>
              </p:txBody>
            </p:sp>
            <p:sp>
              <p:nvSpPr>
                <p:cNvPr id="409" name="Forme libre 408">
                  <a:extLst>
                    <a:ext uri="{FF2B5EF4-FFF2-40B4-BE49-F238E27FC236}">
                      <a16:creationId xmlns:a16="http://schemas.microsoft.com/office/drawing/2014/main" id="{76DC3DD1-3F7E-AFC5-6028-593863B7203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55320" y="3544257"/>
                  <a:ext cx="115225" cy="111121"/>
                </a:xfrm>
                <a:custGeom>
                  <a:avLst/>
                  <a:gdLst>
                    <a:gd name="connsiteX0" fmla="*/ 589661 w 1213341"/>
                    <a:gd name="connsiteY0" fmla="*/ 419588 h 1168043"/>
                    <a:gd name="connsiteX1" fmla="*/ 703057 w 1213341"/>
                    <a:gd name="connsiteY1" fmla="*/ 283505 h 1168043"/>
                    <a:gd name="connsiteX2" fmla="*/ 805114 w 1213341"/>
                    <a:gd name="connsiteY2" fmla="*/ 170103 h 1168043"/>
                    <a:gd name="connsiteX3" fmla="*/ 895831 w 1213341"/>
                    <a:gd name="connsiteY3" fmla="*/ 113402 h 1168043"/>
                    <a:gd name="connsiteX4" fmla="*/ 1020567 w 1213341"/>
                    <a:gd name="connsiteY4" fmla="*/ 113402 h 1168043"/>
                    <a:gd name="connsiteX5" fmla="*/ 1099945 w 1213341"/>
                    <a:gd name="connsiteY5" fmla="*/ 170103 h 1168043"/>
                    <a:gd name="connsiteX6" fmla="*/ 1099945 w 1213341"/>
                    <a:gd name="connsiteY6" fmla="*/ 170103 h 1168043"/>
                    <a:gd name="connsiteX7" fmla="*/ 1179322 w 1213341"/>
                    <a:gd name="connsiteY7" fmla="*/ 328866 h 1168043"/>
                    <a:gd name="connsiteX8" fmla="*/ 1179322 w 1213341"/>
                    <a:gd name="connsiteY8" fmla="*/ 328866 h 1168043"/>
                    <a:gd name="connsiteX9" fmla="*/ 963869 w 1213341"/>
                    <a:gd name="connsiteY9" fmla="*/ 396907 h 1168043"/>
                    <a:gd name="connsiteX10" fmla="*/ 793775 w 1213341"/>
                    <a:gd name="connsiteY10" fmla="*/ 578351 h 1168043"/>
                    <a:gd name="connsiteX11" fmla="*/ 793775 w 1213341"/>
                    <a:gd name="connsiteY11" fmla="*/ 578351 h 1168043"/>
                    <a:gd name="connsiteX12" fmla="*/ 907171 w 1213341"/>
                    <a:gd name="connsiteY12" fmla="*/ 748454 h 1168043"/>
                    <a:gd name="connsiteX13" fmla="*/ 1077265 w 1213341"/>
                    <a:gd name="connsiteY13" fmla="*/ 827836 h 1168043"/>
                    <a:gd name="connsiteX14" fmla="*/ 1213341 w 1213341"/>
                    <a:gd name="connsiteY14" fmla="*/ 861857 h 1168043"/>
                    <a:gd name="connsiteX15" fmla="*/ 1088605 w 1213341"/>
                    <a:gd name="connsiteY15" fmla="*/ 1043300 h 1168043"/>
                    <a:gd name="connsiteX16" fmla="*/ 1088605 w 1213341"/>
                    <a:gd name="connsiteY16" fmla="*/ 1043300 h 1168043"/>
                    <a:gd name="connsiteX17" fmla="*/ 941190 w 1213341"/>
                    <a:gd name="connsiteY17" fmla="*/ 1088661 h 1168043"/>
                    <a:gd name="connsiteX18" fmla="*/ 827793 w 1213341"/>
                    <a:gd name="connsiteY18" fmla="*/ 1043300 h 1168043"/>
                    <a:gd name="connsiteX19" fmla="*/ 589661 w 1213341"/>
                    <a:gd name="connsiteY19" fmla="*/ 895877 h 1168043"/>
                    <a:gd name="connsiteX20" fmla="*/ 476265 w 1213341"/>
                    <a:gd name="connsiteY20" fmla="*/ 1043300 h 1168043"/>
                    <a:gd name="connsiteX21" fmla="*/ 374208 w 1213341"/>
                    <a:gd name="connsiteY21" fmla="*/ 1134022 h 1168043"/>
                    <a:gd name="connsiteX22" fmla="*/ 204113 w 1213341"/>
                    <a:gd name="connsiteY22" fmla="*/ 1168043 h 1168043"/>
                    <a:gd name="connsiteX23" fmla="*/ 90717 w 1213341"/>
                    <a:gd name="connsiteY23" fmla="*/ 1077321 h 1168043"/>
                    <a:gd name="connsiteX24" fmla="*/ 0 w 1213341"/>
                    <a:gd name="connsiteY24" fmla="*/ 952578 h 1168043"/>
                    <a:gd name="connsiteX25" fmla="*/ 0 w 1213341"/>
                    <a:gd name="connsiteY25" fmla="*/ 952578 h 1168043"/>
                    <a:gd name="connsiteX26" fmla="*/ 147415 w 1213341"/>
                    <a:gd name="connsiteY26" fmla="*/ 873197 h 1168043"/>
                    <a:gd name="connsiteX27" fmla="*/ 283491 w 1213341"/>
                    <a:gd name="connsiteY27" fmla="*/ 771135 h 1168043"/>
                    <a:gd name="connsiteX28" fmla="*/ 385548 w 1213341"/>
                    <a:gd name="connsiteY28" fmla="*/ 646392 h 1168043"/>
                    <a:gd name="connsiteX29" fmla="*/ 238132 w 1213341"/>
                    <a:gd name="connsiteY29" fmla="*/ 487629 h 1168043"/>
                    <a:gd name="connsiteX30" fmla="*/ 158755 w 1213341"/>
                    <a:gd name="connsiteY30" fmla="*/ 272165 h 1168043"/>
                    <a:gd name="connsiteX31" fmla="*/ 238132 w 1213341"/>
                    <a:gd name="connsiteY31" fmla="*/ 113402 h 1168043"/>
                    <a:gd name="connsiteX32" fmla="*/ 351529 w 1213341"/>
                    <a:gd name="connsiteY32" fmla="*/ 0 h 1168043"/>
                    <a:gd name="connsiteX33" fmla="*/ 385548 w 1213341"/>
                    <a:gd name="connsiteY33" fmla="*/ 90721 h 1168043"/>
                    <a:gd name="connsiteX34" fmla="*/ 442246 w 1213341"/>
                    <a:gd name="connsiteY34" fmla="*/ 226804 h 1168043"/>
                    <a:gd name="connsiteX35" fmla="*/ 521623 w 1213341"/>
                    <a:gd name="connsiteY35" fmla="*/ 362887 h 1168043"/>
                    <a:gd name="connsiteX36" fmla="*/ 589661 w 1213341"/>
                    <a:gd name="connsiteY36" fmla="*/ 419588 h 1168043"/>
                    <a:gd name="connsiteX0" fmla="*/ 589661 w 1213341"/>
                    <a:gd name="connsiteY0" fmla="*/ 419588 h 1168043"/>
                    <a:gd name="connsiteX1" fmla="*/ 703057 w 1213341"/>
                    <a:gd name="connsiteY1" fmla="*/ 283505 h 1168043"/>
                    <a:gd name="connsiteX2" fmla="*/ 805114 w 1213341"/>
                    <a:gd name="connsiteY2" fmla="*/ 170103 h 1168043"/>
                    <a:gd name="connsiteX3" fmla="*/ 895831 w 1213341"/>
                    <a:gd name="connsiteY3" fmla="*/ 113402 h 1168043"/>
                    <a:gd name="connsiteX4" fmla="*/ 1020567 w 1213341"/>
                    <a:gd name="connsiteY4" fmla="*/ 113402 h 1168043"/>
                    <a:gd name="connsiteX5" fmla="*/ 1099945 w 1213341"/>
                    <a:gd name="connsiteY5" fmla="*/ 170103 h 1168043"/>
                    <a:gd name="connsiteX6" fmla="*/ 1099945 w 1213341"/>
                    <a:gd name="connsiteY6" fmla="*/ 170103 h 1168043"/>
                    <a:gd name="connsiteX7" fmla="*/ 1179322 w 1213341"/>
                    <a:gd name="connsiteY7" fmla="*/ 328866 h 1168043"/>
                    <a:gd name="connsiteX8" fmla="*/ 1179322 w 1213341"/>
                    <a:gd name="connsiteY8" fmla="*/ 328866 h 1168043"/>
                    <a:gd name="connsiteX9" fmla="*/ 963869 w 1213341"/>
                    <a:gd name="connsiteY9" fmla="*/ 396907 h 1168043"/>
                    <a:gd name="connsiteX10" fmla="*/ 793775 w 1213341"/>
                    <a:gd name="connsiteY10" fmla="*/ 578351 h 1168043"/>
                    <a:gd name="connsiteX11" fmla="*/ 793775 w 1213341"/>
                    <a:gd name="connsiteY11" fmla="*/ 578351 h 1168043"/>
                    <a:gd name="connsiteX12" fmla="*/ 907171 w 1213341"/>
                    <a:gd name="connsiteY12" fmla="*/ 748454 h 1168043"/>
                    <a:gd name="connsiteX13" fmla="*/ 1077265 w 1213341"/>
                    <a:gd name="connsiteY13" fmla="*/ 827836 h 1168043"/>
                    <a:gd name="connsiteX14" fmla="*/ 1213341 w 1213341"/>
                    <a:gd name="connsiteY14" fmla="*/ 861857 h 1168043"/>
                    <a:gd name="connsiteX15" fmla="*/ 1088605 w 1213341"/>
                    <a:gd name="connsiteY15" fmla="*/ 1043300 h 1168043"/>
                    <a:gd name="connsiteX16" fmla="*/ 1088605 w 1213341"/>
                    <a:gd name="connsiteY16" fmla="*/ 1043300 h 1168043"/>
                    <a:gd name="connsiteX17" fmla="*/ 941190 w 1213341"/>
                    <a:gd name="connsiteY17" fmla="*/ 1088661 h 1168043"/>
                    <a:gd name="connsiteX18" fmla="*/ 827793 w 1213341"/>
                    <a:gd name="connsiteY18" fmla="*/ 1043300 h 1168043"/>
                    <a:gd name="connsiteX19" fmla="*/ 589661 w 1213341"/>
                    <a:gd name="connsiteY19" fmla="*/ 895877 h 1168043"/>
                    <a:gd name="connsiteX20" fmla="*/ 476265 w 1213341"/>
                    <a:gd name="connsiteY20" fmla="*/ 1043300 h 1168043"/>
                    <a:gd name="connsiteX21" fmla="*/ 374208 w 1213341"/>
                    <a:gd name="connsiteY21" fmla="*/ 1134022 h 1168043"/>
                    <a:gd name="connsiteX22" fmla="*/ 204113 w 1213341"/>
                    <a:gd name="connsiteY22" fmla="*/ 1168043 h 1168043"/>
                    <a:gd name="connsiteX23" fmla="*/ 90717 w 1213341"/>
                    <a:gd name="connsiteY23" fmla="*/ 1077321 h 1168043"/>
                    <a:gd name="connsiteX24" fmla="*/ 0 w 1213341"/>
                    <a:gd name="connsiteY24" fmla="*/ 952578 h 1168043"/>
                    <a:gd name="connsiteX25" fmla="*/ 0 w 1213341"/>
                    <a:gd name="connsiteY25" fmla="*/ 952578 h 1168043"/>
                    <a:gd name="connsiteX26" fmla="*/ 147415 w 1213341"/>
                    <a:gd name="connsiteY26" fmla="*/ 873197 h 1168043"/>
                    <a:gd name="connsiteX27" fmla="*/ 283491 w 1213341"/>
                    <a:gd name="connsiteY27" fmla="*/ 771135 h 1168043"/>
                    <a:gd name="connsiteX28" fmla="*/ 385548 w 1213341"/>
                    <a:gd name="connsiteY28" fmla="*/ 646392 h 1168043"/>
                    <a:gd name="connsiteX29" fmla="*/ 238132 w 1213341"/>
                    <a:gd name="connsiteY29" fmla="*/ 487629 h 1168043"/>
                    <a:gd name="connsiteX30" fmla="*/ 158755 w 1213341"/>
                    <a:gd name="connsiteY30" fmla="*/ 272165 h 1168043"/>
                    <a:gd name="connsiteX31" fmla="*/ 238132 w 1213341"/>
                    <a:gd name="connsiteY31" fmla="*/ 113402 h 1168043"/>
                    <a:gd name="connsiteX32" fmla="*/ 351529 w 1213341"/>
                    <a:gd name="connsiteY32" fmla="*/ 0 h 1168043"/>
                    <a:gd name="connsiteX33" fmla="*/ 385548 w 1213341"/>
                    <a:gd name="connsiteY33" fmla="*/ 90721 h 1168043"/>
                    <a:gd name="connsiteX34" fmla="*/ 442246 w 1213341"/>
                    <a:gd name="connsiteY34" fmla="*/ 226804 h 1168043"/>
                    <a:gd name="connsiteX35" fmla="*/ 521623 w 1213341"/>
                    <a:gd name="connsiteY35" fmla="*/ 362887 h 1168043"/>
                    <a:gd name="connsiteX36" fmla="*/ 589661 w 1213341"/>
                    <a:gd name="connsiteY36" fmla="*/ 419588 h 1168043"/>
                    <a:gd name="connsiteX0" fmla="*/ 589661 w 1213341"/>
                    <a:gd name="connsiteY0" fmla="*/ 419588 h 1168043"/>
                    <a:gd name="connsiteX1" fmla="*/ 703057 w 1213341"/>
                    <a:gd name="connsiteY1" fmla="*/ 283505 h 1168043"/>
                    <a:gd name="connsiteX2" fmla="*/ 805114 w 1213341"/>
                    <a:gd name="connsiteY2" fmla="*/ 170103 h 1168043"/>
                    <a:gd name="connsiteX3" fmla="*/ 895831 w 1213341"/>
                    <a:gd name="connsiteY3" fmla="*/ 113402 h 1168043"/>
                    <a:gd name="connsiteX4" fmla="*/ 1020567 w 1213341"/>
                    <a:gd name="connsiteY4" fmla="*/ 113402 h 1168043"/>
                    <a:gd name="connsiteX5" fmla="*/ 1099945 w 1213341"/>
                    <a:gd name="connsiteY5" fmla="*/ 170103 h 1168043"/>
                    <a:gd name="connsiteX6" fmla="*/ 1099945 w 1213341"/>
                    <a:gd name="connsiteY6" fmla="*/ 170103 h 1168043"/>
                    <a:gd name="connsiteX7" fmla="*/ 1179322 w 1213341"/>
                    <a:gd name="connsiteY7" fmla="*/ 328866 h 1168043"/>
                    <a:gd name="connsiteX8" fmla="*/ 1179322 w 1213341"/>
                    <a:gd name="connsiteY8" fmla="*/ 328866 h 1168043"/>
                    <a:gd name="connsiteX9" fmla="*/ 963869 w 1213341"/>
                    <a:gd name="connsiteY9" fmla="*/ 396907 h 1168043"/>
                    <a:gd name="connsiteX10" fmla="*/ 793775 w 1213341"/>
                    <a:gd name="connsiteY10" fmla="*/ 578351 h 1168043"/>
                    <a:gd name="connsiteX11" fmla="*/ 793775 w 1213341"/>
                    <a:gd name="connsiteY11" fmla="*/ 578351 h 1168043"/>
                    <a:gd name="connsiteX12" fmla="*/ 907171 w 1213341"/>
                    <a:gd name="connsiteY12" fmla="*/ 748454 h 1168043"/>
                    <a:gd name="connsiteX13" fmla="*/ 1077265 w 1213341"/>
                    <a:gd name="connsiteY13" fmla="*/ 827836 h 1168043"/>
                    <a:gd name="connsiteX14" fmla="*/ 1213341 w 1213341"/>
                    <a:gd name="connsiteY14" fmla="*/ 861857 h 1168043"/>
                    <a:gd name="connsiteX15" fmla="*/ 1088605 w 1213341"/>
                    <a:gd name="connsiteY15" fmla="*/ 1043300 h 1168043"/>
                    <a:gd name="connsiteX16" fmla="*/ 1088605 w 1213341"/>
                    <a:gd name="connsiteY16" fmla="*/ 1043300 h 1168043"/>
                    <a:gd name="connsiteX17" fmla="*/ 941190 w 1213341"/>
                    <a:gd name="connsiteY17" fmla="*/ 1088661 h 1168043"/>
                    <a:gd name="connsiteX18" fmla="*/ 827793 w 1213341"/>
                    <a:gd name="connsiteY18" fmla="*/ 1043300 h 1168043"/>
                    <a:gd name="connsiteX19" fmla="*/ 589661 w 1213341"/>
                    <a:gd name="connsiteY19" fmla="*/ 895877 h 1168043"/>
                    <a:gd name="connsiteX20" fmla="*/ 476265 w 1213341"/>
                    <a:gd name="connsiteY20" fmla="*/ 1043300 h 1168043"/>
                    <a:gd name="connsiteX21" fmla="*/ 374208 w 1213341"/>
                    <a:gd name="connsiteY21" fmla="*/ 1134022 h 1168043"/>
                    <a:gd name="connsiteX22" fmla="*/ 204113 w 1213341"/>
                    <a:gd name="connsiteY22" fmla="*/ 1168043 h 1168043"/>
                    <a:gd name="connsiteX23" fmla="*/ 90717 w 1213341"/>
                    <a:gd name="connsiteY23" fmla="*/ 1077321 h 1168043"/>
                    <a:gd name="connsiteX24" fmla="*/ 0 w 1213341"/>
                    <a:gd name="connsiteY24" fmla="*/ 952578 h 1168043"/>
                    <a:gd name="connsiteX25" fmla="*/ 0 w 1213341"/>
                    <a:gd name="connsiteY25" fmla="*/ 952578 h 1168043"/>
                    <a:gd name="connsiteX26" fmla="*/ 147415 w 1213341"/>
                    <a:gd name="connsiteY26" fmla="*/ 873197 h 1168043"/>
                    <a:gd name="connsiteX27" fmla="*/ 283491 w 1213341"/>
                    <a:gd name="connsiteY27" fmla="*/ 771135 h 1168043"/>
                    <a:gd name="connsiteX28" fmla="*/ 385548 w 1213341"/>
                    <a:gd name="connsiteY28" fmla="*/ 646392 h 1168043"/>
                    <a:gd name="connsiteX29" fmla="*/ 238132 w 1213341"/>
                    <a:gd name="connsiteY29" fmla="*/ 487629 h 1168043"/>
                    <a:gd name="connsiteX30" fmla="*/ 158755 w 1213341"/>
                    <a:gd name="connsiteY30" fmla="*/ 272165 h 1168043"/>
                    <a:gd name="connsiteX31" fmla="*/ 238132 w 1213341"/>
                    <a:gd name="connsiteY31" fmla="*/ 113402 h 1168043"/>
                    <a:gd name="connsiteX32" fmla="*/ 351529 w 1213341"/>
                    <a:gd name="connsiteY32" fmla="*/ 0 h 1168043"/>
                    <a:gd name="connsiteX33" fmla="*/ 385548 w 1213341"/>
                    <a:gd name="connsiteY33" fmla="*/ 90721 h 1168043"/>
                    <a:gd name="connsiteX34" fmla="*/ 442246 w 1213341"/>
                    <a:gd name="connsiteY34" fmla="*/ 226804 h 1168043"/>
                    <a:gd name="connsiteX35" fmla="*/ 521623 w 1213341"/>
                    <a:gd name="connsiteY35" fmla="*/ 362887 h 1168043"/>
                    <a:gd name="connsiteX36" fmla="*/ 589661 w 1213341"/>
                    <a:gd name="connsiteY36" fmla="*/ 419588 h 1168043"/>
                    <a:gd name="connsiteX0" fmla="*/ 589661 w 1213341"/>
                    <a:gd name="connsiteY0" fmla="*/ 419588 h 1170250"/>
                    <a:gd name="connsiteX1" fmla="*/ 703057 w 1213341"/>
                    <a:gd name="connsiteY1" fmla="*/ 283505 h 1170250"/>
                    <a:gd name="connsiteX2" fmla="*/ 805114 w 1213341"/>
                    <a:gd name="connsiteY2" fmla="*/ 170103 h 1170250"/>
                    <a:gd name="connsiteX3" fmla="*/ 895831 w 1213341"/>
                    <a:gd name="connsiteY3" fmla="*/ 113402 h 1170250"/>
                    <a:gd name="connsiteX4" fmla="*/ 1020567 w 1213341"/>
                    <a:gd name="connsiteY4" fmla="*/ 113402 h 1170250"/>
                    <a:gd name="connsiteX5" fmla="*/ 1099945 w 1213341"/>
                    <a:gd name="connsiteY5" fmla="*/ 170103 h 1170250"/>
                    <a:gd name="connsiteX6" fmla="*/ 1099945 w 1213341"/>
                    <a:gd name="connsiteY6" fmla="*/ 170103 h 1170250"/>
                    <a:gd name="connsiteX7" fmla="*/ 1179322 w 1213341"/>
                    <a:gd name="connsiteY7" fmla="*/ 328866 h 1170250"/>
                    <a:gd name="connsiteX8" fmla="*/ 1179322 w 1213341"/>
                    <a:gd name="connsiteY8" fmla="*/ 328866 h 1170250"/>
                    <a:gd name="connsiteX9" fmla="*/ 963869 w 1213341"/>
                    <a:gd name="connsiteY9" fmla="*/ 396907 h 1170250"/>
                    <a:gd name="connsiteX10" fmla="*/ 793775 w 1213341"/>
                    <a:gd name="connsiteY10" fmla="*/ 578351 h 1170250"/>
                    <a:gd name="connsiteX11" fmla="*/ 793775 w 1213341"/>
                    <a:gd name="connsiteY11" fmla="*/ 578351 h 1170250"/>
                    <a:gd name="connsiteX12" fmla="*/ 907171 w 1213341"/>
                    <a:gd name="connsiteY12" fmla="*/ 748454 h 1170250"/>
                    <a:gd name="connsiteX13" fmla="*/ 1077265 w 1213341"/>
                    <a:gd name="connsiteY13" fmla="*/ 827836 h 1170250"/>
                    <a:gd name="connsiteX14" fmla="*/ 1213341 w 1213341"/>
                    <a:gd name="connsiteY14" fmla="*/ 861857 h 1170250"/>
                    <a:gd name="connsiteX15" fmla="*/ 1088605 w 1213341"/>
                    <a:gd name="connsiteY15" fmla="*/ 1043300 h 1170250"/>
                    <a:gd name="connsiteX16" fmla="*/ 1088605 w 1213341"/>
                    <a:gd name="connsiteY16" fmla="*/ 1043300 h 1170250"/>
                    <a:gd name="connsiteX17" fmla="*/ 941190 w 1213341"/>
                    <a:gd name="connsiteY17" fmla="*/ 1088661 h 1170250"/>
                    <a:gd name="connsiteX18" fmla="*/ 827793 w 1213341"/>
                    <a:gd name="connsiteY18" fmla="*/ 1043300 h 1170250"/>
                    <a:gd name="connsiteX19" fmla="*/ 589661 w 1213341"/>
                    <a:gd name="connsiteY19" fmla="*/ 895877 h 1170250"/>
                    <a:gd name="connsiteX20" fmla="*/ 476265 w 1213341"/>
                    <a:gd name="connsiteY20" fmla="*/ 1043300 h 1170250"/>
                    <a:gd name="connsiteX21" fmla="*/ 374208 w 1213341"/>
                    <a:gd name="connsiteY21" fmla="*/ 1134022 h 1170250"/>
                    <a:gd name="connsiteX22" fmla="*/ 204113 w 1213341"/>
                    <a:gd name="connsiteY22" fmla="*/ 1168043 h 1170250"/>
                    <a:gd name="connsiteX23" fmla="*/ 90717 w 1213341"/>
                    <a:gd name="connsiteY23" fmla="*/ 1077321 h 1170250"/>
                    <a:gd name="connsiteX24" fmla="*/ 0 w 1213341"/>
                    <a:gd name="connsiteY24" fmla="*/ 952578 h 1170250"/>
                    <a:gd name="connsiteX25" fmla="*/ 0 w 1213341"/>
                    <a:gd name="connsiteY25" fmla="*/ 952578 h 1170250"/>
                    <a:gd name="connsiteX26" fmla="*/ 147415 w 1213341"/>
                    <a:gd name="connsiteY26" fmla="*/ 873197 h 1170250"/>
                    <a:gd name="connsiteX27" fmla="*/ 283491 w 1213341"/>
                    <a:gd name="connsiteY27" fmla="*/ 771135 h 1170250"/>
                    <a:gd name="connsiteX28" fmla="*/ 385548 w 1213341"/>
                    <a:gd name="connsiteY28" fmla="*/ 646392 h 1170250"/>
                    <a:gd name="connsiteX29" fmla="*/ 238132 w 1213341"/>
                    <a:gd name="connsiteY29" fmla="*/ 487629 h 1170250"/>
                    <a:gd name="connsiteX30" fmla="*/ 158755 w 1213341"/>
                    <a:gd name="connsiteY30" fmla="*/ 272165 h 1170250"/>
                    <a:gd name="connsiteX31" fmla="*/ 238132 w 1213341"/>
                    <a:gd name="connsiteY31" fmla="*/ 113402 h 1170250"/>
                    <a:gd name="connsiteX32" fmla="*/ 351529 w 1213341"/>
                    <a:gd name="connsiteY32" fmla="*/ 0 h 1170250"/>
                    <a:gd name="connsiteX33" fmla="*/ 385548 w 1213341"/>
                    <a:gd name="connsiteY33" fmla="*/ 90721 h 1170250"/>
                    <a:gd name="connsiteX34" fmla="*/ 442246 w 1213341"/>
                    <a:gd name="connsiteY34" fmla="*/ 226804 h 1170250"/>
                    <a:gd name="connsiteX35" fmla="*/ 521623 w 1213341"/>
                    <a:gd name="connsiteY35" fmla="*/ 362887 h 1170250"/>
                    <a:gd name="connsiteX36" fmla="*/ 589661 w 1213341"/>
                    <a:gd name="connsiteY36" fmla="*/ 419588 h 1170250"/>
                    <a:gd name="connsiteX0" fmla="*/ 589661 w 1213341"/>
                    <a:gd name="connsiteY0" fmla="*/ 419588 h 1170250"/>
                    <a:gd name="connsiteX1" fmla="*/ 703057 w 1213341"/>
                    <a:gd name="connsiteY1" fmla="*/ 283505 h 1170250"/>
                    <a:gd name="connsiteX2" fmla="*/ 805114 w 1213341"/>
                    <a:gd name="connsiteY2" fmla="*/ 170103 h 1170250"/>
                    <a:gd name="connsiteX3" fmla="*/ 895831 w 1213341"/>
                    <a:gd name="connsiteY3" fmla="*/ 113402 h 1170250"/>
                    <a:gd name="connsiteX4" fmla="*/ 1020567 w 1213341"/>
                    <a:gd name="connsiteY4" fmla="*/ 113402 h 1170250"/>
                    <a:gd name="connsiteX5" fmla="*/ 1099945 w 1213341"/>
                    <a:gd name="connsiteY5" fmla="*/ 170103 h 1170250"/>
                    <a:gd name="connsiteX6" fmla="*/ 1099945 w 1213341"/>
                    <a:gd name="connsiteY6" fmla="*/ 170103 h 1170250"/>
                    <a:gd name="connsiteX7" fmla="*/ 1179322 w 1213341"/>
                    <a:gd name="connsiteY7" fmla="*/ 328866 h 1170250"/>
                    <a:gd name="connsiteX8" fmla="*/ 1179322 w 1213341"/>
                    <a:gd name="connsiteY8" fmla="*/ 328866 h 1170250"/>
                    <a:gd name="connsiteX9" fmla="*/ 963869 w 1213341"/>
                    <a:gd name="connsiteY9" fmla="*/ 396907 h 1170250"/>
                    <a:gd name="connsiteX10" fmla="*/ 793775 w 1213341"/>
                    <a:gd name="connsiteY10" fmla="*/ 578351 h 1170250"/>
                    <a:gd name="connsiteX11" fmla="*/ 793775 w 1213341"/>
                    <a:gd name="connsiteY11" fmla="*/ 578351 h 1170250"/>
                    <a:gd name="connsiteX12" fmla="*/ 907171 w 1213341"/>
                    <a:gd name="connsiteY12" fmla="*/ 748454 h 1170250"/>
                    <a:gd name="connsiteX13" fmla="*/ 1077265 w 1213341"/>
                    <a:gd name="connsiteY13" fmla="*/ 827836 h 1170250"/>
                    <a:gd name="connsiteX14" fmla="*/ 1213341 w 1213341"/>
                    <a:gd name="connsiteY14" fmla="*/ 861857 h 1170250"/>
                    <a:gd name="connsiteX15" fmla="*/ 1088605 w 1213341"/>
                    <a:gd name="connsiteY15" fmla="*/ 1043300 h 1170250"/>
                    <a:gd name="connsiteX16" fmla="*/ 1088605 w 1213341"/>
                    <a:gd name="connsiteY16" fmla="*/ 1043300 h 1170250"/>
                    <a:gd name="connsiteX17" fmla="*/ 941190 w 1213341"/>
                    <a:gd name="connsiteY17" fmla="*/ 1088661 h 1170250"/>
                    <a:gd name="connsiteX18" fmla="*/ 827793 w 1213341"/>
                    <a:gd name="connsiteY18" fmla="*/ 1043300 h 1170250"/>
                    <a:gd name="connsiteX19" fmla="*/ 589661 w 1213341"/>
                    <a:gd name="connsiteY19" fmla="*/ 895877 h 1170250"/>
                    <a:gd name="connsiteX20" fmla="*/ 476265 w 1213341"/>
                    <a:gd name="connsiteY20" fmla="*/ 1043300 h 1170250"/>
                    <a:gd name="connsiteX21" fmla="*/ 374208 w 1213341"/>
                    <a:gd name="connsiteY21" fmla="*/ 1134022 h 1170250"/>
                    <a:gd name="connsiteX22" fmla="*/ 204113 w 1213341"/>
                    <a:gd name="connsiteY22" fmla="*/ 1168043 h 1170250"/>
                    <a:gd name="connsiteX23" fmla="*/ 90717 w 1213341"/>
                    <a:gd name="connsiteY23" fmla="*/ 1077321 h 1170250"/>
                    <a:gd name="connsiteX24" fmla="*/ 0 w 1213341"/>
                    <a:gd name="connsiteY24" fmla="*/ 952578 h 1170250"/>
                    <a:gd name="connsiteX25" fmla="*/ 0 w 1213341"/>
                    <a:gd name="connsiteY25" fmla="*/ 952578 h 1170250"/>
                    <a:gd name="connsiteX26" fmla="*/ 147415 w 1213341"/>
                    <a:gd name="connsiteY26" fmla="*/ 873197 h 1170250"/>
                    <a:gd name="connsiteX27" fmla="*/ 283491 w 1213341"/>
                    <a:gd name="connsiteY27" fmla="*/ 771135 h 1170250"/>
                    <a:gd name="connsiteX28" fmla="*/ 385548 w 1213341"/>
                    <a:gd name="connsiteY28" fmla="*/ 646392 h 1170250"/>
                    <a:gd name="connsiteX29" fmla="*/ 238132 w 1213341"/>
                    <a:gd name="connsiteY29" fmla="*/ 487629 h 1170250"/>
                    <a:gd name="connsiteX30" fmla="*/ 158755 w 1213341"/>
                    <a:gd name="connsiteY30" fmla="*/ 272165 h 1170250"/>
                    <a:gd name="connsiteX31" fmla="*/ 238132 w 1213341"/>
                    <a:gd name="connsiteY31" fmla="*/ 113402 h 1170250"/>
                    <a:gd name="connsiteX32" fmla="*/ 351529 w 1213341"/>
                    <a:gd name="connsiteY32" fmla="*/ 0 h 1170250"/>
                    <a:gd name="connsiteX33" fmla="*/ 385548 w 1213341"/>
                    <a:gd name="connsiteY33" fmla="*/ 90721 h 1170250"/>
                    <a:gd name="connsiteX34" fmla="*/ 442246 w 1213341"/>
                    <a:gd name="connsiteY34" fmla="*/ 226804 h 1170250"/>
                    <a:gd name="connsiteX35" fmla="*/ 521623 w 1213341"/>
                    <a:gd name="connsiteY35" fmla="*/ 362887 h 1170250"/>
                    <a:gd name="connsiteX36" fmla="*/ 589661 w 1213341"/>
                    <a:gd name="connsiteY36" fmla="*/ 419588 h 1170250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07171 w 1213341"/>
                    <a:gd name="connsiteY12" fmla="*/ 748454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589661 w 1213341"/>
                    <a:gd name="connsiteY19" fmla="*/ 895877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07171 w 1213341"/>
                    <a:gd name="connsiteY12" fmla="*/ 748454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07171 w 1213341"/>
                    <a:gd name="connsiteY12" fmla="*/ 748454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15137 w 1213341"/>
                    <a:gd name="connsiteY19" fmla="*/ 908616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15137 w 1213341"/>
                    <a:gd name="connsiteY19" fmla="*/ 908616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71493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15137 w 1213341"/>
                    <a:gd name="connsiteY19" fmla="*/ 908616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71493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213341" h="1170119">
                      <a:moveTo>
                        <a:pt x="589661" y="419588"/>
                      </a:moveTo>
                      <a:lnTo>
                        <a:pt x="703057" y="283505"/>
                      </a:lnTo>
                      <a:lnTo>
                        <a:pt x="805114" y="170103"/>
                      </a:lnTo>
                      <a:lnTo>
                        <a:pt x="895831" y="113402"/>
                      </a:lnTo>
                      <a:lnTo>
                        <a:pt x="1020567" y="113402"/>
                      </a:lnTo>
                      <a:lnTo>
                        <a:pt x="1099945" y="170103"/>
                      </a:lnTo>
                      <a:lnTo>
                        <a:pt x="1099945" y="170103"/>
                      </a:lnTo>
                      <a:lnTo>
                        <a:pt x="1179322" y="328866"/>
                      </a:lnTo>
                      <a:lnTo>
                        <a:pt x="1179322" y="328866"/>
                      </a:lnTo>
                      <a:cubicBezTo>
                        <a:pt x="1143413" y="340206"/>
                        <a:pt x="1028127" y="355326"/>
                        <a:pt x="963869" y="396907"/>
                      </a:cubicBezTo>
                      <a:cubicBezTo>
                        <a:pt x="899611" y="438488"/>
                        <a:pt x="822124" y="548110"/>
                        <a:pt x="793775" y="578351"/>
                      </a:cubicBezTo>
                      <a:lnTo>
                        <a:pt x="793775" y="578351"/>
                      </a:lnTo>
                      <a:cubicBezTo>
                        <a:pt x="814797" y="604578"/>
                        <a:pt x="872661" y="694134"/>
                        <a:pt x="919909" y="735715"/>
                      </a:cubicBezTo>
                      <a:cubicBezTo>
                        <a:pt x="967157" y="777296"/>
                        <a:pt x="1031906" y="816496"/>
                        <a:pt x="1077265" y="827836"/>
                      </a:cubicBezTo>
                      <a:lnTo>
                        <a:pt x="1213341" y="861857"/>
                      </a:lnTo>
                      <a:lnTo>
                        <a:pt x="1088605" y="1043300"/>
                      </a:lnTo>
                      <a:lnTo>
                        <a:pt x="1088605" y="1043300"/>
                      </a:lnTo>
                      <a:cubicBezTo>
                        <a:pt x="1064036" y="1050860"/>
                        <a:pt x="984659" y="1088661"/>
                        <a:pt x="941190" y="1088661"/>
                      </a:cubicBezTo>
                      <a:lnTo>
                        <a:pt x="827793" y="1043300"/>
                      </a:lnTo>
                      <a:lnTo>
                        <a:pt x="615137" y="908616"/>
                      </a:lnTo>
                      <a:lnTo>
                        <a:pt x="493249" y="1056039"/>
                      </a:lnTo>
                      <a:cubicBezTo>
                        <a:pt x="457340" y="1095730"/>
                        <a:pt x="422397" y="1115355"/>
                        <a:pt x="374208" y="1134022"/>
                      </a:cubicBezTo>
                      <a:cubicBezTo>
                        <a:pt x="326019" y="1152689"/>
                        <a:pt x="251362" y="1177493"/>
                        <a:pt x="204113" y="1168043"/>
                      </a:cubicBezTo>
                      <a:cubicBezTo>
                        <a:pt x="156865" y="1158593"/>
                        <a:pt x="124736" y="1113232"/>
                        <a:pt x="90717" y="1077321"/>
                      </a:cubicBezTo>
                      <a:lnTo>
                        <a:pt x="0" y="952578"/>
                      </a:lnTo>
                      <a:lnTo>
                        <a:pt x="0" y="952578"/>
                      </a:lnTo>
                      <a:lnTo>
                        <a:pt x="147415" y="873197"/>
                      </a:lnTo>
                      <a:lnTo>
                        <a:pt x="283491" y="771135"/>
                      </a:lnTo>
                      <a:lnTo>
                        <a:pt x="385548" y="646392"/>
                      </a:lnTo>
                      <a:lnTo>
                        <a:pt x="238132" y="487629"/>
                      </a:lnTo>
                      <a:cubicBezTo>
                        <a:pt x="200333" y="425258"/>
                        <a:pt x="171493" y="334536"/>
                        <a:pt x="171493" y="272165"/>
                      </a:cubicBezTo>
                      <a:cubicBezTo>
                        <a:pt x="171493" y="209794"/>
                        <a:pt x="208126" y="158763"/>
                        <a:pt x="238132" y="113402"/>
                      </a:cubicBezTo>
                      <a:cubicBezTo>
                        <a:pt x="268138" y="68041"/>
                        <a:pt x="326960" y="3780"/>
                        <a:pt x="351529" y="0"/>
                      </a:cubicBezTo>
                      <a:lnTo>
                        <a:pt x="385548" y="90721"/>
                      </a:lnTo>
                      <a:lnTo>
                        <a:pt x="442246" y="226804"/>
                      </a:lnTo>
                      <a:lnTo>
                        <a:pt x="521623" y="362887"/>
                      </a:lnTo>
                      <a:lnTo>
                        <a:pt x="589661" y="41958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  <p:grpSp>
          <p:nvGrpSpPr>
            <p:cNvPr id="418" name="Groupe 417">
              <a:extLst>
                <a:ext uri="{FF2B5EF4-FFF2-40B4-BE49-F238E27FC236}">
                  <a16:creationId xmlns:a16="http://schemas.microsoft.com/office/drawing/2014/main" id="{6342153E-C378-EEC3-E0AB-BE7C80F2CEB5}"/>
                </a:ext>
              </a:extLst>
            </p:cNvPr>
            <p:cNvGrpSpPr>
              <a:grpSpLocks/>
            </p:cNvGrpSpPr>
            <p:nvPr/>
          </p:nvGrpSpPr>
          <p:grpSpPr>
            <a:xfrm>
              <a:off x="3431525" y="2014392"/>
              <a:ext cx="3461441" cy="278956"/>
              <a:chOff x="3431525" y="2047498"/>
              <a:chExt cx="3461441" cy="278956"/>
            </a:xfrm>
          </p:grpSpPr>
          <p:grpSp>
            <p:nvGrpSpPr>
              <p:cNvPr id="419" name="Groupe 418">
                <a:extLst>
                  <a:ext uri="{FF2B5EF4-FFF2-40B4-BE49-F238E27FC236}">
                    <a16:creationId xmlns:a16="http://schemas.microsoft.com/office/drawing/2014/main" id="{583FE622-4287-9849-C3E4-3C7DA6B7E3AD}"/>
                  </a:ext>
                </a:extLst>
              </p:cNvPr>
              <p:cNvGrpSpPr/>
              <p:nvPr/>
            </p:nvGrpSpPr>
            <p:grpSpPr>
              <a:xfrm>
                <a:off x="6303520" y="2057169"/>
                <a:ext cx="589446" cy="269285"/>
                <a:chOff x="167021" y="3290234"/>
                <a:chExt cx="589446" cy="269285"/>
              </a:xfrm>
            </p:grpSpPr>
            <p:sp>
              <p:nvSpPr>
                <p:cNvPr id="423" name="Forme libre 422">
                  <a:extLst>
                    <a:ext uri="{FF2B5EF4-FFF2-40B4-BE49-F238E27FC236}">
                      <a16:creationId xmlns:a16="http://schemas.microsoft.com/office/drawing/2014/main" id="{18C3F13B-5B29-7554-74C9-2DBD45E49D29}"/>
                    </a:ext>
                  </a:extLst>
                </p:cNvPr>
                <p:cNvSpPr/>
                <p:nvPr/>
              </p:nvSpPr>
              <p:spPr>
                <a:xfrm flipH="1">
                  <a:off x="167021" y="3290234"/>
                  <a:ext cx="589446" cy="212744"/>
                </a:xfrm>
                <a:custGeom>
                  <a:avLst/>
                  <a:gdLst>
                    <a:gd name="connsiteX0" fmla="*/ 0 w 6239933"/>
                    <a:gd name="connsiteY0" fmla="*/ 948266 h 2252133"/>
                    <a:gd name="connsiteX1" fmla="*/ 186267 w 6239933"/>
                    <a:gd name="connsiteY1" fmla="*/ 956733 h 2252133"/>
                    <a:gd name="connsiteX2" fmla="*/ 177800 w 6239933"/>
                    <a:gd name="connsiteY2" fmla="*/ 922866 h 2252133"/>
                    <a:gd name="connsiteX3" fmla="*/ 2438400 w 6239933"/>
                    <a:gd name="connsiteY3" fmla="*/ 956733 h 2252133"/>
                    <a:gd name="connsiteX4" fmla="*/ 2675467 w 6239933"/>
                    <a:gd name="connsiteY4" fmla="*/ 829733 h 2252133"/>
                    <a:gd name="connsiteX5" fmla="*/ 2683933 w 6239933"/>
                    <a:gd name="connsiteY5" fmla="*/ 795866 h 2252133"/>
                    <a:gd name="connsiteX6" fmla="*/ 2455333 w 6239933"/>
                    <a:gd name="connsiteY6" fmla="*/ 778933 h 2252133"/>
                    <a:gd name="connsiteX7" fmla="*/ 2438400 w 6239933"/>
                    <a:gd name="connsiteY7" fmla="*/ 643466 h 2252133"/>
                    <a:gd name="connsiteX8" fmla="*/ 2717800 w 6239933"/>
                    <a:gd name="connsiteY8" fmla="*/ 677333 h 2252133"/>
                    <a:gd name="connsiteX9" fmla="*/ 2726267 w 6239933"/>
                    <a:gd name="connsiteY9" fmla="*/ 787400 h 2252133"/>
                    <a:gd name="connsiteX10" fmla="*/ 3200400 w 6239933"/>
                    <a:gd name="connsiteY10" fmla="*/ 762000 h 2252133"/>
                    <a:gd name="connsiteX11" fmla="*/ 3488267 w 6239933"/>
                    <a:gd name="connsiteY11" fmla="*/ 745066 h 2252133"/>
                    <a:gd name="connsiteX12" fmla="*/ 3683000 w 6239933"/>
                    <a:gd name="connsiteY12" fmla="*/ 677333 h 2252133"/>
                    <a:gd name="connsiteX13" fmla="*/ 3683000 w 6239933"/>
                    <a:gd name="connsiteY13" fmla="*/ 677333 h 2252133"/>
                    <a:gd name="connsiteX14" fmla="*/ 4123267 w 6239933"/>
                    <a:gd name="connsiteY14" fmla="*/ 660400 h 2252133"/>
                    <a:gd name="connsiteX15" fmla="*/ 4207933 w 6239933"/>
                    <a:gd name="connsiteY15" fmla="*/ 711200 h 2252133"/>
                    <a:gd name="connsiteX16" fmla="*/ 4360333 w 6239933"/>
                    <a:gd name="connsiteY16" fmla="*/ 694266 h 2252133"/>
                    <a:gd name="connsiteX17" fmla="*/ 4334933 w 6239933"/>
                    <a:gd name="connsiteY17" fmla="*/ 0 h 2252133"/>
                    <a:gd name="connsiteX18" fmla="*/ 4368800 w 6239933"/>
                    <a:gd name="connsiteY18" fmla="*/ 0 h 2252133"/>
                    <a:gd name="connsiteX19" fmla="*/ 4411133 w 6239933"/>
                    <a:gd name="connsiteY19" fmla="*/ 745066 h 2252133"/>
                    <a:gd name="connsiteX20" fmla="*/ 4529667 w 6239933"/>
                    <a:gd name="connsiteY20" fmla="*/ 745066 h 2252133"/>
                    <a:gd name="connsiteX21" fmla="*/ 5139267 w 6239933"/>
                    <a:gd name="connsiteY21" fmla="*/ 584200 h 2252133"/>
                    <a:gd name="connsiteX22" fmla="*/ 5215467 w 6239933"/>
                    <a:gd name="connsiteY22" fmla="*/ 897466 h 2252133"/>
                    <a:gd name="connsiteX23" fmla="*/ 5071533 w 6239933"/>
                    <a:gd name="connsiteY23" fmla="*/ 965200 h 2252133"/>
                    <a:gd name="connsiteX24" fmla="*/ 5063067 w 6239933"/>
                    <a:gd name="connsiteY24" fmla="*/ 1007533 h 2252133"/>
                    <a:gd name="connsiteX25" fmla="*/ 4631267 w 6239933"/>
                    <a:gd name="connsiteY25" fmla="*/ 1066800 h 2252133"/>
                    <a:gd name="connsiteX26" fmla="*/ 4504267 w 6239933"/>
                    <a:gd name="connsiteY26" fmla="*/ 1151466 h 2252133"/>
                    <a:gd name="connsiteX27" fmla="*/ 4614333 w 6239933"/>
                    <a:gd name="connsiteY27" fmla="*/ 1168400 h 2252133"/>
                    <a:gd name="connsiteX28" fmla="*/ 5604933 w 6239933"/>
                    <a:gd name="connsiteY28" fmla="*/ 1176866 h 2252133"/>
                    <a:gd name="connsiteX29" fmla="*/ 6019800 w 6239933"/>
                    <a:gd name="connsiteY29" fmla="*/ 1126066 h 2252133"/>
                    <a:gd name="connsiteX30" fmla="*/ 6239933 w 6239933"/>
                    <a:gd name="connsiteY30" fmla="*/ 1185333 h 2252133"/>
                    <a:gd name="connsiteX31" fmla="*/ 6096000 w 6239933"/>
                    <a:gd name="connsiteY31" fmla="*/ 1837266 h 2252133"/>
                    <a:gd name="connsiteX32" fmla="*/ 5985933 w 6239933"/>
                    <a:gd name="connsiteY32" fmla="*/ 1803400 h 2252133"/>
                    <a:gd name="connsiteX33" fmla="*/ 5782733 w 6239933"/>
                    <a:gd name="connsiteY33" fmla="*/ 1972733 h 2252133"/>
                    <a:gd name="connsiteX34" fmla="*/ 5494867 w 6239933"/>
                    <a:gd name="connsiteY34" fmla="*/ 2159000 h 2252133"/>
                    <a:gd name="connsiteX35" fmla="*/ 5367867 w 6239933"/>
                    <a:gd name="connsiteY35" fmla="*/ 2235200 h 2252133"/>
                    <a:gd name="connsiteX36" fmla="*/ 5190067 w 6239933"/>
                    <a:gd name="connsiteY36" fmla="*/ 2252133 h 2252133"/>
                    <a:gd name="connsiteX37" fmla="*/ 2548467 w 6239933"/>
                    <a:gd name="connsiteY37" fmla="*/ 2243666 h 2252133"/>
                    <a:gd name="connsiteX38" fmla="*/ 2345267 w 6239933"/>
                    <a:gd name="connsiteY38" fmla="*/ 2226733 h 2252133"/>
                    <a:gd name="connsiteX39" fmla="*/ 2091267 w 6239933"/>
                    <a:gd name="connsiteY39" fmla="*/ 2065866 h 2252133"/>
                    <a:gd name="connsiteX40" fmla="*/ 1778000 w 6239933"/>
                    <a:gd name="connsiteY40" fmla="*/ 1888066 h 2252133"/>
                    <a:gd name="connsiteX41" fmla="*/ 1752600 w 6239933"/>
                    <a:gd name="connsiteY41" fmla="*/ 1794933 h 2252133"/>
                    <a:gd name="connsiteX42" fmla="*/ 1786467 w 6239933"/>
                    <a:gd name="connsiteY42" fmla="*/ 1761066 h 2252133"/>
                    <a:gd name="connsiteX43" fmla="*/ 1744133 w 6239933"/>
                    <a:gd name="connsiteY43" fmla="*/ 1676400 h 2252133"/>
                    <a:gd name="connsiteX44" fmla="*/ 1600200 w 6239933"/>
                    <a:gd name="connsiteY44" fmla="*/ 1642533 h 2252133"/>
                    <a:gd name="connsiteX45" fmla="*/ 1828800 w 6239933"/>
                    <a:gd name="connsiteY45" fmla="*/ 1405466 h 2252133"/>
                    <a:gd name="connsiteX46" fmla="*/ 2192867 w 6239933"/>
                    <a:gd name="connsiteY46" fmla="*/ 1380066 h 2252133"/>
                    <a:gd name="connsiteX47" fmla="*/ 2302933 w 6239933"/>
                    <a:gd name="connsiteY47" fmla="*/ 1278466 h 2252133"/>
                    <a:gd name="connsiteX48" fmla="*/ 2751667 w 6239933"/>
                    <a:gd name="connsiteY48" fmla="*/ 1210733 h 2252133"/>
                    <a:gd name="connsiteX49" fmla="*/ 2455333 w 6239933"/>
                    <a:gd name="connsiteY49" fmla="*/ 1092200 h 2252133"/>
                    <a:gd name="connsiteX50" fmla="*/ 186267 w 6239933"/>
                    <a:gd name="connsiteY50" fmla="*/ 1058333 h 2252133"/>
                    <a:gd name="connsiteX51" fmla="*/ 186267 w 6239933"/>
                    <a:gd name="connsiteY51" fmla="*/ 1041400 h 2252133"/>
                    <a:gd name="connsiteX52" fmla="*/ 25400 w 6239933"/>
                    <a:gd name="connsiteY52" fmla="*/ 1041400 h 2252133"/>
                    <a:gd name="connsiteX53" fmla="*/ 0 w 6239933"/>
                    <a:gd name="connsiteY53" fmla="*/ 948266 h 2252133"/>
                    <a:gd name="connsiteX0" fmla="*/ 16563 w 6256496"/>
                    <a:gd name="connsiteY0" fmla="*/ 948266 h 2252133"/>
                    <a:gd name="connsiteX1" fmla="*/ 202830 w 6256496"/>
                    <a:gd name="connsiteY1" fmla="*/ 956733 h 2252133"/>
                    <a:gd name="connsiteX2" fmla="*/ 194363 w 6256496"/>
                    <a:gd name="connsiteY2" fmla="*/ 922866 h 2252133"/>
                    <a:gd name="connsiteX3" fmla="*/ 2454963 w 6256496"/>
                    <a:gd name="connsiteY3" fmla="*/ 956733 h 2252133"/>
                    <a:gd name="connsiteX4" fmla="*/ 2692030 w 6256496"/>
                    <a:gd name="connsiteY4" fmla="*/ 829733 h 2252133"/>
                    <a:gd name="connsiteX5" fmla="*/ 2700496 w 6256496"/>
                    <a:gd name="connsiteY5" fmla="*/ 795866 h 2252133"/>
                    <a:gd name="connsiteX6" fmla="*/ 2471896 w 6256496"/>
                    <a:gd name="connsiteY6" fmla="*/ 778933 h 2252133"/>
                    <a:gd name="connsiteX7" fmla="*/ 2454963 w 6256496"/>
                    <a:gd name="connsiteY7" fmla="*/ 643466 h 2252133"/>
                    <a:gd name="connsiteX8" fmla="*/ 2734363 w 6256496"/>
                    <a:gd name="connsiteY8" fmla="*/ 677333 h 2252133"/>
                    <a:gd name="connsiteX9" fmla="*/ 2742830 w 6256496"/>
                    <a:gd name="connsiteY9" fmla="*/ 787400 h 2252133"/>
                    <a:gd name="connsiteX10" fmla="*/ 3216963 w 6256496"/>
                    <a:gd name="connsiteY10" fmla="*/ 762000 h 2252133"/>
                    <a:gd name="connsiteX11" fmla="*/ 3504830 w 6256496"/>
                    <a:gd name="connsiteY11" fmla="*/ 745066 h 2252133"/>
                    <a:gd name="connsiteX12" fmla="*/ 3699563 w 6256496"/>
                    <a:gd name="connsiteY12" fmla="*/ 677333 h 2252133"/>
                    <a:gd name="connsiteX13" fmla="*/ 3699563 w 6256496"/>
                    <a:gd name="connsiteY13" fmla="*/ 677333 h 2252133"/>
                    <a:gd name="connsiteX14" fmla="*/ 4139830 w 6256496"/>
                    <a:gd name="connsiteY14" fmla="*/ 660400 h 2252133"/>
                    <a:gd name="connsiteX15" fmla="*/ 4224496 w 6256496"/>
                    <a:gd name="connsiteY15" fmla="*/ 711200 h 2252133"/>
                    <a:gd name="connsiteX16" fmla="*/ 4376896 w 6256496"/>
                    <a:gd name="connsiteY16" fmla="*/ 694266 h 2252133"/>
                    <a:gd name="connsiteX17" fmla="*/ 4351496 w 6256496"/>
                    <a:gd name="connsiteY17" fmla="*/ 0 h 2252133"/>
                    <a:gd name="connsiteX18" fmla="*/ 4385363 w 6256496"/>
                    <a:gd name="connsiteY18" fmla="*/ 0 h 2252133"/>
                    <a:gd name="connsiteX19" fmla="*/ 4427696 w 6256496"/>
                    <a:gd name="connsiteY19" fmla="*/ 745066 h 2252133"/>
                    <a:gd name="connsiteX20" fmla="*/ 4546230 w 6256496"/>
                    <a:gd name="connsiteY20" fmla="*/ 745066 h 2252133"/>
                    <a:gd name="connsiteX21" fmla="*/ 5155830 w 6256496"/>
                    <a:gd name="connsiteY21" fmla="*/ 584200 h 2252133"/>
                    <a:gd name="connsiteX22" fmla="*/ 5232030 w 6256496"/>
                    <a:gd name="connsiteY22" fmla="*/ 897466 h 2252133"/>
                    <a:gd name="connsiteX23" fmla="*/ 5088096 w 6256496"/>
                    <a:gd name="connsiteY23" fmla="*/ 965200 h 2252133"/>
                    <a:gd name="connsiteX24" fmla="*/ 5079630 w 6256496"/>
                    <a:gd name="connsiteY24" fmla="*/ 1007533 h 2252133"/>
                    <a:gd name="connsiteX25" fmla="*/ 4647830 w 6256496"/>
                    <a:gd name="connsiteY25" fmla="*/ 1066800 h 2252133"/>
                    <a:gd name="connsiteX26" fmla="*/ 4520830 w 6256496"/>
                    <a:gd name="connsiteY26" fmla="*/ 1151466 h 2252133"/>
                    <a:gd name="connsiteX27" fmla="*/ 4630896 w 6256496"/>
                    <a:gd name="connsiteY27" fmla="*/ 1168400 h 2252133"/>
                    <a:gd name="connsiteX28" fmla="*/ 5621496 w 6256496"/>
                    <a:gd name="connsiteY28" fmla="*/ 1176866 h 2252133"/>
                    <a:gd name="connsiteX29" fmla="*/ 6036363 w 6256496"/>
                    <a:gd name="connsiteY29" fmla="*/ 1126066 h 2252133"/>
                    <a:gd name="connsiteX30" fmla="*/ 6256496 w 6256496"/>
                    <a:gd name="connsiteY30" fmla="*/ 1185333 h 2252133"/>
                    <a:gd name="connsiteX31" fmla="*/ 6112563 w 6256496"/>
                    <a:gd name="connsiteY31" fmla="*/ 1837266 h 2252133"/>
                    <a:gd name="connsiteX32" fmla="*/ 6002496 w 6256496"/>
                    <a:gd name="connsiteY32" fmla="*/ 1803400 h 2252133"/>
                    <a:gd name="connsiteX33" fmla="*/ 5799296 w 6256496"/>
                    <a:gd name="connsiteY33" fmla="*/ 1972733 h 2252133"/>
                    <a:gd name="connsiteX34" fmla="*/ 5511430 w 6256496"/>
                    <a:gd name="connsiteY34" fmla="*/ 2159000 h 2252133"/>
                    <a:gd name="connsiteX35" fmla="*/ 5384430 w 6256496"/>
                    <a:gd name="connsiteY35" fmla="*/ 2235200 h 2252133"/>
                    <a:gd name="connsiteX36" fmla="*/ 5206630 w 6256496"/>
                    <a:gd name="connsiteY36" fmla="*/ 2252133 h 2252133"/>
                    <a:gd name="connsiteX37" fmla="*/ 2565030 w 6256496"/>
                    <a:gd name="connsiteY37" fmla="*/ 2243666 h 2252133"/>
                    <a:gd name="connsiteX38" fmla="*/ 2361830 w 6256496"/>
                    <a:gd name="connsiteY38" fmla="*/ 2226733 h 2252133"/>
                    <a:gd name="connsiteX39" fmla="*/ 2107830 w 6256496"/>
                    <a:gd name="connsiteY39" fmla="*/ 2065866 h 2252133"/>
                    <a:gd name="connsiteX40" fmla="*/ 1794563 w 6256496"/>
                    <a:gd name="connsiteY40" fmla="*/ 1888066 h 2252133"/>
                    <a:gd name="connsiteX41" fmla="*/ 1769163 w 6256496"/>
                    <a:gd name="connsiteY41" fmla="*/ 1794933 h 2252133"/>
                    <a:gd name="connsiteX42" fmla="*/ 1803030 w 6256496"/>
                    <a:gd name="connsiteY42" fmla="*/ 1761066 h 2252133"/>
                    <a:gd name="connsiteX43" fmla="*/ 1760696 w 6256496"/>
                    <a:gd name="connsiteY43" fmla="*/ 1676400 h 2252133"/>
                    <a:gd name="connsiteX44" fmla="*/ 1616763 w 6256496"/>
                    <a:gd name="connsiteY44" fmla="*/ 1642533 h 2252133"/>
                    <a:gd name="connsiteX45" fmla="*/ 1845363 w 6256496"/>
                    <a:gd name="connsiteY45" fmla="*/ 1405466 h 2252133"/>
                    <a:gd name="connsiteX46" fmla="*/ 2209430 w 6256496"/>
                    <a:gd name="connsiteY46" fmla="*/ 1380066 h 2252133"/>
                    <a:gd name="connsiteX47" fmla="*/ 2319496 w 6256496"/>
                    <a:gd name="connsiteY47" fmla="*/ 1278466 h 2252133"/>
                    <a:gd name="connsiteX48" fmla="*/ 2768230 w 6256496"/>
                    <a:gd name="connsiteY48" fmla="*/ 1210733 h 2252133"/>
                    <a:gd name="connsiteX49" fmla="*/ 2471896 w 6256496"/>
                    <a:gd name="connsiteY49" fmla="*/ 1092200 h 2252133"/>
                    <a:gd name="connsiteX50" fmla="*/ 202830 w 6256496"/>
                    <a:gd name="connsiteY50" fmla="*/ 1058333 h 2252133"/>
                    <a:gd name="connsiteX51" fmla="*/ 202830 w 6256496"/>
                    <a:gd name="connsiteY51" fmla="*/ 1041400 h 2252133"/>
                    <a:gd name="connsiteX52" fmla="*/ 0 w 6256496"/>
                    <a:gd name="connsiteY52" fmla="*/ 1048393 h 2252133"/>
                    <a:gd name="connsiteX53" fmla="*/ 16563 w 6256496"/>
                    <a:gd name="connsiteY53" fmla="*/ 948266 h 2252133"/>
                    <a:gd name="connsiteX0" fmla="*/ 16563 w 6256496"/>
                    <a:gd name="connsiteY0" fmla="*/ 948266 h 2252133"/>
                    <a:gd name="connsiteX1" fmla="*/ 202830 w 6256496"/>
                    <a:gd name="connsiteY1" fmla="*/ 956733 h 2252133"/>
                    <a:gd name="connsiteX2" fmla="*/ 194363 w 6256496"/>
                    <a:gd name="connsiteY2" fmla="*/ 922866 h 2252133"/>
                    <a:gd name="connsiteX3" fmla="*/ 2454963 w 6256496"/>
                    <a:gd name="connsiteY3" fmla="*/ 956733 h 2252133"/>
                    <a:gd name="connsiteX4" fmla="*/ 2692030 w 6256496"/>
                    <a:gd name="connsiteY4" fmla="*/ 829733 h 2252133"/>
                    <a:gd name="connsiteX5" fmla="*/ 2700496 w 6256496"/>
                    <a:gd name="connsiteY5" fmla="*/ 795866 h 2252133"/>
                    <a:gd name="connsiteX6" fmla="*/ 2471896 w 6256496"/>
                    <a:gd name="connsiteY6" fmla="*/ 778933 h 2252133"/>
                    <a:gd name="connsiteX7" fmla="*/ 2454963 w 6256496"/>
                    <a:gd name="connsiteY7" fmla="*/ 643466 h 2252133"/>
                    <a:gd name="connsiteX8" fmla="*/ 2734363 w 6256496"/>
                    <a:gd name="connsiteY8" fmla="*/ 677333 h 2252133"/>
                    <a:gd name="connsiteX9" fmla="*/ 2742830 w 6256496"/>
                    <a:gd name="connsiteY9" fmla="*/ 787400 h 2252133"/>
                    <a:gd name="connsiteX10" fmla="*/ 3216963 w 6256496"/>
                    <a:gd name="connsiteY10" fmla="*/ 762000 h 2252133"/>
                    <a:gd name="connsiteX11" fmla="*/ 3504830 w 6256496"/>
                    <a:gd name="connsiteY11" fmla="*/ 745066 h 2252133"/>
                    <a:gd name="connsiteX12" fmla="*/ 3699563 w 6256496"/>
                    <a:gd name="connsiteY12" fmla="*/ 677333 h 2252133"/>
                    <a:gd name="connsiteX13" fmla="*/ 3699563 w 6256496"/>
                    <a:gd name="connsiteY13" fmla="*/ 677333 h 2252133"/>
                    <a:gd name="connsiteX14" fmla="*/ 4139830 w 6256496"/>
                    <a:gd name="connsiteY14" fmla="*/ 660400 h 2252133"/>
                    <a:gd name="connsiteX15" fmla="*/ 4224496 w 6256496"/>
                    <a:gd name="connsiteY15" fmla="*/ 711200 h 2252133"/>
                    <a:gd name="connsiteX16" fmla="*/ 4376896 w 6256496"/>
                    <a:gd name="connsiteY16" fmla="*/ 694266 h 2252133"/>
                    <a:gd name="connsiteX17" fmla="*/ 4351496 w 6256496"/>
                    <a:gd name="connsiteY17" fmla="*/ 0 h 2252133"/>
                    <a:gd name="connsiteX18" fmla="*/ 4385363 w 6256496"/>
                    <a:gd name="connsiteY18" fmla="*/ 0 h 2252133"/>
                    <a:gd name="connsiteX19" fmla="*/ 4427696 w 6256496"/>
                    <a:gd name="connsiteY19" fmla="*/ 745066 h 2252133"/>
                    <a:gd name="connsiteX20" fmla="*/ 4546230 w 6256496"/>
                    <a:gd name="connsiteY20" fmla="*/ 745066 h 2252133"/>
                    <a:gd name="connsiteX21" fmla="*/ 5155830 w 6256496"/>
                    <a:gd name="connsiteY21" fmla="*/ 584200 h 2252133"/>
                    <a:gd name="connsiteX22" fmla="*/ 5232030 w 6256496"/>
                    <a:gd name="connsiteY22" fmla="*/ 897466 h 2252133"/>
                    <a:gd name="connsiteX23" fmla="*/ 5088096 w 6256496"/>
                    <a:gd name="connsiteY23" fmla="*/ 965200 h 2252133"/>
                    <a:gd name="connsiteX24" fmla="*/ 5079630 w 6256496"/>
                    <a:gd name="connsiteY24" fmla="*/ 1007533 h 2252133"/>
                    <a:gd name="connsiteX25" fmla="*/ 4647830 w 6256496"/>
                    <a:gd name="connsiteY25" fmla="*/ 1066800 h 2252133"/>
                    <a:gd name="connsiteX26" fmla="*/ 4520830 w 6256496"/>
                    <a:gd name="connsiteY26" fmla="*/ 1151466 h 2252133"/>
                    <a:gd name="connsiteX27" fmla="*/ 4630896 w 6256496"/>
                    <a:gd name="connsiteY27" fmla="*/ 1168400 h 2252133"/>
                    <a:gd name="connsiteX28" fmla="*/ 5621496 w 6256496"/>
                    <a:gd name="connsiteY28" fmla="*/ 1176866 h 2252133"/>
                    <a:gd name="connsiteX29" fmla="*/ 6036363 w 6256496"/>
                    <a:gd name="connsiteY29" fmla="*/ 1126066 h 2252133"/>
                    <a:gd name="connsiteX30" fmla="*/ 6256496 w 6256496"/>
                    <a:gd name="connsiteY30" fmla="*/ 1185333 h 2252133"/>
                    <a:gd name="connsiteX31" fmla="*/ 6112563 w 6256496"/>
                    <a:gd name="connsiteY31" fmla="*/ 1837266 h 2252133"/>
                    <a:gd name="connsiteX32" fmla="*/ 6002496 w 6256496"/>
                    <a:gd name="connsiteY32" fmla="*/ 1803400 h 2252133"/>
                    <a:gd name="connsiteX33" fmla="*/ 5799296 w 6256496"/>
                    <a:gd name="connsiteY33" fmla="*/ 1972733 h 2252133"/>
                    <a:gd name="connsiteX34" fmla="*/ 5511430 w 6256496"/>
                    <a:gd name="connsiteY34" fmla="*/ 2159000 h 2252133"/>
                    <a:gd name="connsiteX35" fmla="*/ 5384430 w 6256496"/>
                    <a:gd name="connsiteY35" fmla="*/ 2235200 h 2252133"/>
                    <a:gd name="connsiteX36" fmla="*/ 5206630 w 6256496"/>
                    <a:gd name="connsiteY36" fmla="*/ 2252133 h 2252133"/>
                    <a:gd name="connsiteX37" fmla="*/ 2565030 w 6256496"/>
                    <a:gd name="connsiteY37" fmla="*/ 2243666 h 2252133"/>
                    <a:gd name="connsiteX38" fmla="*/ 2361830 w 6256496"/>
                    <a:gd name="connsiteY38" fmla="*/ 2226733 h 2252133"/>
                    <a:gd name="connsiteX39" fmla="*/ 2107830 w 6256496"/>
                    <a:gd name="connsiteY39" fmla="*/ 2065866 h 2252133"/>
                    <a:gd name="connsiteX40" fmla="*/ 1794563 w 6256496"/>
                    <a:gd name="connsiteY40" fmla="*/ 1888066 h 2252133"/>
                    <a:gd name="connsiteX41" fmla="*/ 1769163 w 6256496"/>
                    <a:gd name="connsiteY41" fmla="*/ 1794933 h 2252133"/>
                    <a:gd name="connsiteX42" fmla="*/ 1803030 w 6256496"/>
                    <a:gd name="connsiteY42" fmla="*/ 1761066 h 2252133"/>
                    <a:gd name="connsiteX43" fmla="*/ 1760696 w 6256496"/>
                    <a:gd name="connsiteY43" fmla="*/ 1676400 h 2252133"/>
                    <a:gd name="connsiteX44" fmla="*/ 1616763 w 6256496"/>
                    <a:gd name="connsiteY44" fmla="*/ 1642533 h 2252133"/>
                    <a:gd name="connsiteX45" fmla="*/ 1845363 w 6256496"/>
                    <a:gd name="connsiteY45" fmla="*/ 1405466 h 2252133"/>
                    <a:gd name="connsiteX46" fmla="*/ 2209430 w 6256496"/>
                    <a:gd name="connsiteY46" fmla="*/ 1380066 h 2252133"/>
                    <a:gd name="connsiteX47" fmla="*/ 2319496 w 6256496"/>
                    <a:gd name="connsiteY47" fmla="*/ 1278466 h 2252133"/>
                    <a:gd name="connsiteX48" fmla="*/ 2768230 w 6256496"/>
                    <a:gd name="connsiteY48" fmla="*/ 1210733 h 2252133"/>
                    <a:gd name="connsiteX49" fmla="*/ 2471896 w 6256496"/>
                    <a:gd name="connsiteY49" fmla="*/ 1092200 h 2252133"/>
                    <a:gd name="connsiteX50" fmla="*/ 202830 w 6256496"/>
                    <a:gd name="connsiteY50" fmla="*/ 1058333 h 2252133"/>
                    <a:gd name="connsiteX51" fmla="*/ 202830 w 6256496"/>
                    <a:gd name="connsiteY51" fmla="*/ 1041400 h 2252133"/>
                    <a:gd name="connsiteX52" fmla="*/ 0 w 6256496"/>
                    <a:gd name="connsiteY52" fmla="*/ 1048393 h 2252133"/>
                    <a:gd name="connsiteX53" fmla="*/ 16563 w 6256496"/>
                    <a:gd name="connsiteY53" fmla="*/ 948266 h 2252133"/>
                    <a:gd name="connsiteX0" fmla="*/ 16563 w 6256496"/>
                    <a:gd name="connsiteY0" fmla="*/ 948266 h 2252133"/>
                    <a:gd name="connsiteX1" fmla="*/ 202830 w 6256496"/>
                    <a:gd name="connsiteY1" fmla="*/ 956733 h 2252133"/>
                    <a:gd name="connsiteX2" fmla="*/ 194363 w 6256496"/>
                    <a:gd name="connsiteY2" fmla="*/ 922866 h 2252133"/>
                    <a:gd name="connsiteX3" fmla="*/ 2454963 w 6256496"/>
                    <a:gd name="connsiteY3" fmla="*/ 956733 h 2252133"/>
                    <a:gd name="connsiteX4" fmla="*/ 2692030 w 6256496"/>
                    <a:gd name="connsiteY4" fmla="*/ 829733 h 2252133"/>
                    <a:gd name="connsiteX5" fmla="*/ 2700496 w 6256496"/>
                    <a:gd name="connsiteY5" fmla="*/ 795866 h 2252133"/>
                    <a:gd name="connsiteX6" fmla="*/ 2471896 w 6256496"/>
                    <a:gd name="connsiteY6" fmla="*/ 778933 h 2252133"/>
                    <a:gd name="connsiteX7" fmla="*/ 2454963 w 6256496"/>
                    <a:gd name="connsiteY7" fmla="*/ 643466 h 2252133"/>
                    <a:gd name="connsiteX8" fmla="*/ 2734363 w 6256496"/>
                    <a:gd name="connsiteY8" fmla="*/ 677333 h 2252133"/>
                    <a:gd name="connsiteX9" fmla="*/ 2742830 w 6256496"/>
                    <a:gd name="connsiteY9" fmla="*/ 787400 h 2252133"/>
                    <a:gd name="connsiteX10" fmla="*/ 3216963 w 6256496"/>
                    <a:gd name="connsiteY10" fmla="*/ 762000 h 2252133"/>
                    <a:gd name="connsiteX11" fmla="*/ 3504830 w 6256496"/>
                    <a:gd name="connsiteY11" fmla="*/ 745066 h 2252133"/>
                    <a:gd name="connsiteX12" fmla="*/ 3699563 w 6256496"/>
                    <a:gd name="connsiteY12" fmla="*/ 677333 h 2252133"/>
                    <a:gd name="connsiteX13" fmla="*/ 3699563 w 6256496"/>
                    <a:gd name="connsiteY13" fmla="*/ 677333 h 2252133"/>
                    <a:gd name="connsiteX14" fmla="*/ 4139830 w 6256496"/>
                    <a:gd name="connsiteY14" fmla="*/ 660400 h 2252133"/>
                    <a:gd name="connsiteX15" fmla="*/ 4224496 w 6256496"/>
                    <a:gd name="connsiteY15" fmla="*/ 711200 h 2252133"/>
                    <a:gd name="connsiteX16" fmla="*/ 4376896 w 6256496"/>
                    <a:gd name="connsiteY16" fmla="*/ 694266 h 2252133"/>
                    <a:gd name="connsiteX17" fmla="*/ 4351496 w 6256496"/>
                    <a:gd name="connsiteY17" fmla="*/ 0 h 2252133"/>
                    <a:gd name="connsiteX18" fmla="*/ 4385363 w 6256496"/>
                    <a:gd name="connsiteY18" fmla="*/ 0 h 2252133"/>
                    <a:gd name="connsiteX19" fmla="*/ 4427696 w 6256496"/>
                    <a:gd name="connsiteY19" fmla="*/ 745066 h 2252133"/>
                    <a:gd name="connsiteX20" fmla="*/ 4546230 w 6256496"/>
                    <a:gd name="connsiteY20" fmla="*/ 745066 h 2252133"/>
                    <a:gd name="connsiteX21" fmla="*/ 5155830 w 6256496"/>
                    <a:gd name="connsiteY21" fmla="*/ 584200 h 2252133"/>
                    <a:gd name="connsiteX22" fmla="*/ 5232030 w 6256496"/>
                    <a:gd name="connsiteY22" fmla="*/ 897466 h 2252133"/>
                    <a:gd name="connsiteX23" fmla="*/ 5088096 w 6256496"/>
                    <a:gd name="connsiteY23" fmla="*/ 965200 h 2252133"/>
                    <a:gd name="connsiteX24" fmla="*/ 5079630 w 6256496"/>
                    <a:gd name="connsiteY24" fmla="*/ 1007533 h 2252133"/>
                    <a:gd name="connsiteX25" fmla="*/ 4647830 w 6256496"/>
                    <a:gd name="connsiteY25" fmla="*/ 1066800 h 2252133"/>
                    <a:gd name="connsiteX26" fmla="*/ 4520830 w 6256496"/>
                    <a:gd name="connsiteY26" fmla="*/ 1151466 h 2252133"/>
                    <a:gd name="connsiteX27" fmla="*/ 4630896 w 6256496"/>
                    <a:gd name="connsiteY27" fmla="*/ 1168400 h 2252133"/>
                    <a:gd name="connsiteX28" fmla="*/ 5621496 w 6256496"/>
                    <a:gd name="connsiteY28" fmla="*/ 1176866 h 2252133"/>
                    <a:gd name="connsiteX29" fmla="*/ 6036363 w 6256496"/>
                    <a:gd name="connsiteY29" fmla="*/ 1126066 h 2252133"/>
                    <a:gd name="connsiteX30" fmla="*/ 6256496 w 6256496"/>
                    <a:gd name="connsiteY30" fmla="*/ 1185333 h 2252133"/>
                    <a:gd name="connsiteX31" fmla="*/ 6112563 w 6256496"/>
                    <a:gd name="connsiteY31" fmla="*/ 1837266 h 2252133"/>
                    <a:gd name="connsiteX32" fmla="*/ 6002496 w 6256496"/>
                    <a:gd name="connsiteY32" fmla="*/ 1803400 h 2252133"/>
                    <a:gd name="connsiteX33" fmla="*/ 5799296 w 6256496"/>
                    <a:gd name="connsiteY33" fmla="*/ 1972733 h 2252133"/>
                    <a:gd name="connsiteX34" fmla="*/ 5511430 w 6256496"/>
                    <a:gd name="connsiteY34" fmla="*/ 2159000 h 2252133"/>
                    <a:gd name="connsiteX35" fmla="*/ 5384430 w 6256496"/>
                    <a:gd name="connsiteY35" fmla="*/ 2235200 h 2252133"/>
                    <a:gd name="connsiteX36" fmla="*/ 5206630 w 6256496"/>
                    <a:gd name="connsiteY36" fmla="*/ 2252133 h 2252133"/>
                    <a:gd name="connsiteX37" fmla="*/ 2565030 w 6256496"/>
                    <a:gd name="connsiteY37" fmla="*/ 2243666 h 2252133"/>
                    <a:gd name="connsiteX38" fmla="*/ 2361830 w 6256496"/>
                    <a:gd name="connsiteY38" fmla="*/ 2226733 h 2252133"/>
                    <a:gd name="connsiteX39" fmla="*/ 2107830 w 6256496"/>
                    <a:gd name="connsiteY39" fmla="*/ 2065866 h 2252133"/>
                    <a:gd name="connsiteX40" fmla="*/ 1794563 w 6256496"/>
                    <a:gd name="connsiteY40" fmla="*/ 1888066 h 2252133"/>
                    <a:gd name="connsiteX41" fmla="*/ 1769163 w 6256496"/>
                    <a:gd name="connsiteY41" fmla="*/ 1794933 h 2252133"/>
                    <a:gd name="connsiteX42" fmla="*/ 1803030 w 6256496"/>
                    <a:gd name="connsiteY42" fmla="*/ 1761066 h 2252133"/>
                    <a:gd name="connsiteX43" fmla="*/ 1760696 w 6256496"/>
                    <a:gd name="connsiteY43" fmla="*/ 1676400 h 2252133"/>
                    <a:gd name="connsiteX44" fmla="*/ 1616763 w 6256496"/>
                    <a:gd name="connsiteY44" fmla="*/ 1642533 h 2252133"/>
                    <a:gd name="connsiteX45" fmla="*/ 1845363 w 6256496"/>
                    <a:gd name="connsiteY45" fmla="*/ 1405466 h 2252133"/>
                    <a:gd name="connsiteX46" fmla="*/ 2209430 w 6256496"/>
                    <a:gd name="connsiteY46" fmla="*/ 1380066 h 2252133"/>
                    <a:gd name="connsiteX47" fmla="*/ 2319496 w 6256496"/>
                    <a:gd name="connsiteY47" fmla="*/ 1278466 h 2252133"/>
                    <a:gd name="connsiteX48" fmla="*/ 2768230 w 6256496"/>
                    <a:gd name="connsiteY48" fmla="*/ 1210733 h 2252133"/>
                    <a:gd name="connsiteX49" fmla="*/ 2471896 w 6256496"/>
                    <a:gd name="connsiteY49" fmla="*/ 1092200 h 2252133"/>
                    <a:gd name="connsiteX50" fmla="*/ 202830 w 6256496"/>
                    <a:gd name="connsiteY50" fmla="*/ 1058333 h 2252133"/>
                    <a:gd name="connsiteX51" fmla="*/ 202830 w 6256496"/>
                    <a:gd name="connsiteY51" fmla="*/ 1041400 h 2252133"/>
                    <a:gd name="connsiteX52" fmla="*/ 0 w 6256496"/>
                    <a:gd name="connsiteY52" fmla="*/ 1048393 h 2252133"/>
                    <a:gd name="connsiteX53" fmla="*/ 16563 w 6256496"/>
                    <a:gd name="connsiteY53" fmla="*/ 948266 h 2252133"/>
                    <a:gd name="connsiteX0" fmla="*/ 16563 w 6256496"/>
                    <a:gd name="connsiteY0" fmla="*/ 948266 h 2252133"/>
                    <a:gd name="connsiteX1" fmla="*/ 174854 w 6256496"/>
                    <a:gd name="connsiteY1" fmla="*/ 956733 h 2252133"/>
                    <a:gd name="connsiteX2" fmla="*/ 194363 w 6256496"/>
                    <a:gd name="connsiteY2" fmla="*/ 922866 h 2252133"/>
                    <a:gd name="connsiteX3" fmla="*/ 2454963 w 6256496"/>
                    <a:gd name="connsiteY3" fmla="*/ 956733 h 2252133"/>
                    <a:gd name="connsiteX4" fmla="*/ 2692030 w 6256496"/>
                    <a:gd name="connsiteY4" fmla="*/ 829733 h 2252133"/>
                    <a:gd name="connsiteX5" fmla="*/ 2700496 w 6256496"/>
                    <a:gd name="connsiteY5" fmla="*/ 795866 h 2252133"/>
                    <a:gd name="connsiteX6" fmla="*/ 2471896 w 6256496"/>
                    <a:gd name="connsiteY6" fmla="*/ 778933 h 2252133"/>
                    <a:gd name="connsiteX7" fmla="*/ 2454963 w 6256496"/>
                    <a:gd name="connsiteY7" fmla="*/ 643466 h 2252133"/>
                    <a:gd name="connsiteX8" fmla="*/ 2734363 w 6256496"/>
                    <a:gd name="connsiteY8" fmla="*/ 677333 h 2252133"/>
                    <a:gd name="connsiteX9" fmla="*/ 2742830 w 6256496"/>
                    <a:gd name="connsiteY9" fmla="*/ 787400 h 2252133"/>
                    <a:gd name="connsiteX10" fmla="*/ 3216963 w 6256496"/>
                    <a:gd name="connsiteY10" fmla="*/ 762000 h 2252133"/>
                    <a:gd name="connsiteX11" fmla="*/ 3504830 w 6256496"/>
                    <a:gd name="connsiteY11" fmla="*/ 745066 h 2252133"/>
                    <a:gd name="connsiteX12" fmla="*/ 3699563 w 6256496"/>
                    <a:gd name="connsiteY12" fmla="*/ 677333 h 2252133"/>
                    <a:gd name="connsiteX13" fmla="*/ 3699563 w 6256496"/>
                    <a:gd name="connsiteY13" fmla="*/ 677333 h 2252133"/>
                    <a:gd name="connsiteX14" fmla="*/ 4139830 w 6256496"/>
                    <a:gd name="connsiteY14" fmla="*/ 660400 h 2252133"/>
                    <a:gd name="connsiteX15" fmla="*/ 4224496 w 6256496"/>
                    <a:gd name="connsiteY15" fmla="*/ 711200 h 2252133"/>
                    <a:gd name="connsiteX16" fmla="*/ 4376896 w 6256496"/>
                    <a:gd name="connsiteY16" fmla="*/ 694266 h 2252133"/>
                    <a:gd name="connsiteX17" fmla="*/ 4351496 w 6256496"/>
                    <a:gd name="connsiteY17" fmla="*/ 0 h 2252133"/>
                    <a:gd name="connsiteX18" fmla="*/ 4385363 w 6256496"/>
                    <a:gd name="connsiteY18" fmla="*/ 0 h 2252133"/>
                    <a:gd name="connsiteX19" fmla="*/ 4427696 w 6256496"/>
                    <a:gd name="connsiteY19" fmla="*/ 745066 h 2252133"/>
                    <a:gd name="connsiteX20" fmla="*/ 4546230 w 6256496"/>
                    <a:gd name="connsiteY20" fmla="*/ 745066 h 2252133"/>
                    <a:gd name="connsiteX21" fmla="*/ 5155830 w 6256496"/>
                    <a:gd name="connsiteY21" fmla="*/ 584200 h 2252133"/>
                    <a:gd name="connsiteX22" fmla="*/ 5232030 w 6256496"/>
                    <a:gd name="connsiteY22" fmla="*/ 897466 h 2252133"/>
                    <a:gd name="connsiteX23" fmla="*/ 5088096 w 6256496"/>
                    <a:gd name="connsiteY23" fmla="*/ 965200 h 2252133"/>
                    <a:gd name="connsiteX24" fmla="*/ 5079630 w 6256496"/>
                    <a:gd name="connsiteY24" fmla="*/ 1007533 h 2252133"/>
                    <a:gd name="connsiteX25" fmla="*/ 4647830 w 6256496"/>
                    <a:gd name="connsiteY25" fmla="*/ 1066800 h 2252133"/>
                    <a:gd name="connsiteX26" fmla="*/ 4520830 w 6256496"/>
                    <a:gd name="connsiteY26" fmla="*/ 1151466 h 2252133"/>
                    <a:gd name="connsiteX27" fmla="*/ 4630896 w 6256496"/>
                    <a:gd name="connsiteY27" fmla="*/ 1168400 h 2252133"/>
                    <a:gd name="connsiteX28" fmla="*/ 5621496 w 6256496"/>
                    <a:gd name="connsiteY28" fmla="*/ 1176866 h 2252133"/>
                    <a:gd name="connsiteX29" fmla="*/ 6036363 w 6256496"/>
                    <a:gd name="connsiteY29" fmla="*/ 1126066 h 2252133"/>
                    <a:gd name="connsiteX30" fmla="*/ 6256496 w 6256496"/>
                    <a:gd name="connsiteY30" fmla="*/ 1185333 h 2252133"/>
                    <a:gd name="connsiteX31" fmla="*/ 6112563 w 6256496"/>
                    <a:gd name="connsiteY31" fmla="*/ 1837266 h 2252133"/>
                    <a:gd name="connsiteX32" fmla="*/ 6002496 w 6256496"/>
                    <a:gd name="connsiteY32" fmla="*/ 1803400 h 2252133"/>
                    <a:gd name="connsiteX33" fmla="*/ 5799296 w 6256496"/>
                    <a:gd name="connsiteY33" fmla="*/ 1972733 h 2252133"/>
                    <a:gd name="connsiteX34" fmla="*/ 5511430 w 6256496"/>
                    <a:gd name="connsiteY34" fmla="*/ 2159000 h 2252133"/>
                    <a:gd name="connsiteX35" fmla="*/ 5384430 w 6256496"/>
                    <a:gd name="connsiteY35" fmla="*/ 2235200 h 2252133"/>
                    <a:gd name="connsiteX36" fmla="*/ 5206630 w 6256496"/>
                    <a:gd name="connsiteY36" fmla="*/ 2252133 h 2252133"/>
                    <a:gd name="connsiteX37" fmla="*/ 2565030 w 6256496"/>
                    <a:gd name="connsiteY37" fmla="*/ 2243666 h 2252133"/>
                    <a:gd name="connsiteX38" fmla="*/ 2361830 w 6256496"/>
                    <a:gd name="connsiteY38" fmla="*/ 2226733 h 2252133"/>
                    <a:gd name="connsiteX39" fmla="*/ 2107830 w 6256496"/>
                    <a:gd name="connsiteY39" fmla="*/ 2065866 h 2252133"/>
                    <a:gd name="connsiteX40" fmla="*/ 1794563 w 6256496"/>
                    <a:gd name="connsiteY40" fmla="*/ 1888066 h 2252133"/>
                    <a:gd name="connsiteX41" fmla="*/ 1769163 w 6256496"/>
                    <a:gd name="connsiteY41" fmla="*/ 1794933 h 2252133"/>
                    <a:gd name="connsiteX42" fmla="*/ 1803030 w 6256496"/>
                    <a:gd name="connsiteY42" fmla="*/ 1761066 h 2252133"/>
                    <a:gd name="connsiteX43" fmla="*/ 1760696 w 6256496"/>
                    <a:gd name="connsiteY43" fmla="*/ 1676400 h 2252133"/>
                    <a:gd name="connsiteX44" fmla="*/ 1616763 w 6256496"/>
                    <a:gd name="connsiteY44" fmla="*/ 1642533 h 2252133"/>
                    <a:gd name="connsiteX45" fmla="*/ 1845363 w 6256496"/>
                    <a:gd name="connsiteY45" fmla="*/ 1405466 h 2252133"/>
                    <a:gd name="connsiteX46" fmla="*/ 2209430 w 6256496"/>
                    <a:gd name="connsiteY46" fmla="*/ 1380066 h 2252133"/>
                    <a:gd name="connsiteX47" fmla="*/ 2319496 w 6256496"/>
                    <a:gd name="connsiteY47" fmla="*/ 1278466 h 2252133"/>
                    <a:gd name="connsiteX48" fmla="*/ 2768230 w 6256496"/>
                    <a:gd name="connsiteY48" fmla="*/ 1210733 h 2252133"/>
                    <a:gd name="connsiteX49" fmla="*/ 2471896 w 6256496"/>
                    <a:gd name="connsiteY49" fmla="*/ 1092200 h 2252133"/>
                    <a:gd name="connsiteX50" fmla="*/ 202830 w 6256496"/>
                    <a:gd name="connsiteY50" fmla="*/ 1058333 h 2252133"/>
                    <a:gd name="connsiteX51" fmla="*/ 202830 w 6256496"/>
                    <a:gd name="connsiteY51" fmla="*/ 1041400 h 2252133"/>
                    <a:gd name="connsiteX52" fmla="*/ 0 w 6256496"/>
                    <a:gd name="connsiteY52" fmla="*/ 1048393 h 2252133"/>
                    <a:gd name="connsiteX53" fmla="*/ 16563 w 6256496"/>
                    <a:gd name="connsiteY53" fmla="*/ 948266 h 2252133"/>
                    <a:gd name="connsiteX0" fmla="*/ 0 w 6239933"/>
                    <a:gd name="connsiteY0" fmla="*/ 948266 h 2252133"/>
                    <a:gd name="connsiteX1" fmla="*/ 158291 w 6239933"/>
                    <a:gd name="connsiteY1" fmla="*/ 956733 h 2252133"/>
                    <a:gd name="connsiteX2" fmla="*/ 177800 w 6239933"/>
                    <a:gd name="connsiteY2" fmla="*/ 922866 h 2252133"/>
                    <a:gd name="connsiteX3" fmla="*/ 2438400 w 6239933"/>
                    <a:gd name="connsiteY3" fmla="*/ 956733 h 2252133"/>
                    <a:gd name="connsiteX4" fmla="*/ 2675467 w 6239933"/>
                    <a:gd name="connsiteY4" fmla="*/ 829733 h 2252133"/>
                    <a:gd name="connsiteX5" fmla="*/ 2683933 w 6239933"/>
                    <a:gd name="connsiteY5" fmla="*/ 795866 h 2252133"/>
                    <a:gd name="connsiteX6" fmla="*/ 2455333 w 6239933"/>
                    <a:gd name="connsiteY6" fmla="*/ 778933 h 2252133"/>
                    <a:gd name="connsiteX7" fmla="*/ 2438400 w 6239933"/>
                    <a:gd name="connsiteY7" fmla="*/ 643466 h 2252133"/>
                    <a:gd name="connsiteX8" fmla="*/ 2717800 w 6239933"/>
                    <a:gd name="connsiteY8" fmla="*/ 677333 h 2252133"/>
                    <a:gd name="connsiteX9" fmla="*/ 2726267 w 6239933"/>
                    <a:gd name="connsiteY9" fmla="*/ 787400 h 2252133"/>
                    <a:gd name="connsiteX10" fmla="*/ 3200400 w 6239933"/>
                    <a:gd name="connsiteY10" fmla="*/ 762000 h 2252133"/>
                    <a:gd name="connsiteX11" fmla="*/ 3488267 w 6239933"/>
                    <a:gd name="connsiteY11" fmla="*/ 745066 h 2252133"/>
                    <a:gd name="connsiteX12" fmla="*/ 3683000 w 6239933"/>
                    <a:gd name="connsiteY12" fmla="*/ 677333 h 2252133"/>
                    <a:gd name="connsiteX13" fmla="*/ 3683000 w 6239933"/>
                    <a:gd name="connsiteY13" fmla="*/ 677333 h 2252133"/>
                    <a:gd name="connsiteX14" fmla="*/ 4123267 w 6239933"/>
                    <a:gd name="connsiteY14" fmla="*/ 660400 h 2252133"/>
                    <a:gd name="connsiteX15" fmla="*/ 4207933 w 6239933"/>
                    <a:gd name="connsiteY15" fmla="*/ 711200 h 2252133"/>
                    <a:gd name="connsiteX16" fmla="*/ 4360333 w 6239933"/>
                    <a:gd name="connsiteY16" fmla="*/ 694266 h 2252133"/>
                    <a:gd name="connsiteX17" fmla="*/ 4334933 w 6239933"/>
                    <a:gd name="connsiteY17" fmla="*/ 0 h 2252133"/>
                    <a:gd name="connsiteX18" fmla="*/ 4368800 w 6239933"/>
                    <a:gd name="connsiteY18" fmla="*/ 0 h 2252133"/>
                    <a:gd name="connsiteX19" fmla="*/ 4411133 w 6239933"/>
                    <a:gd name="connsiteY19" fmla="*/ 745066 h 2252133"/>
                    <a:gd name="connsiteX20" fmla="*/ 4529667 w 6239933"/>
                    <a:gd name="connsiteY20" fmla="*/ 745066 h 2252133"/>
                    <a:gd name="connsiteX21" fmla="*/ 5139267 w 6239933"/>
                    <a:gd name="connsiteY21" fmla="*/ 584200 h 2252133"/>
                    <a:gd name="connsiteX22" fmla="*/ 5215467 w 6239933"/>
                    <a:gd name="connsiteY22" fmla="*/ 897466 h 2252133"/>
                    <a:gd name="connsiteX23" fmla="*/ 5071533 w 6239933"/>
                    <a:gd name="connsiteY23" fmla="*/ 965200 h 2252133"/>
                    <a:gd name="connsiteX24" fmla="*/ 5063067 w 6239933"/>
                    <a:gd name="connsiteY24" fmla="*/ 1007533 h 2252133"/>
                    <a:gd name="connsiteX25" fmla="*/ 4631267 w 6239933"/>
                    <a:gd name="connsiteY25" fmla="*/ 1066800 h 2252133"/>
                    <a:gd name="connsiteX26" fmla="*/ 4504267 w 6239933"/>
                    <a:gd name="connsiteY26" fmla="*/ 1151466 h 2252133"/>
                    <a:gd name="connsiteX27" fmla="*/ 4614333 w 6239933"/>
                    <a:gd name="connsiteY27" fmla="*/ 1168400 h 2252133"/>
                    <a:gd name="connsiteX28" fmla="*/ 5604933 w 6239933"/>
                    <a:gd name="connsiteY28" fmla="*/ 1176866 h 2252133"/>
                    <a:gd name="connsiteX29" fmla="*/ 6019800 w 6239933"/>
                    <a:gd name="connsiteY29" fmla="*/ 1126066 h 2252133"/>
                    <a:gd name="connsiteX30" fmla="*/ 6239933 w 6239933"/>
                    <a:gd name="connsiteY30" fmla="*/ 1185333 h 2252133"/>
                    <a:gd name="connsiteX31" fmla="*/ 6096000 w 6239933"/>
                    <a:gd name="connsiteY31" fmla="*/ 1837266 h 2252133"/>
                    <a:gd name="connsiteX32" fmla="*/ 5985933 w 6239933"/>
                    <a:gd name="connsiteY32" fmla="*/ 1803400 h 2252133"/>
                    <a:gd name="connsiteX33" fmla="*/ 5782733 w 6239933"/>
                    <a:gd name="connsiteY33" fmla="*/ 1972733 h 2252133"/>
                    <a:gd name="connsiteX34" fmla="*/ 5494867 w 6239933"/>
                    <a:gd name="connsiteY34" fmla="*/ 2159000 h 2252133"/>
                    <a:gd name="connsiteX35" fmla="*/ 5367867 w 6239933"/>
                    <a:gd name="connsiteY35" fmla="*/ 2235200 h 2252133"/>
                    <a:gd name="connsiteX36" fmla="*/ 5190067 w 6239933"/>
                    <a:gd name="connsiteY36" fmla="*/ 2252133 h 2252133"/>
                    <a:gd name="connsiteX37" fmla="*/ 2548467 w 6239933"/>
                    <a:gd name="connsiteY37" fmla="*/ 2243666 h 2252133"/>
                    <a:gd name="connsiteX38" fmla="*/ 2345267 w 6239933"/>
                    <a:gd name="connsiteY38" fmla="*/ 2226733 h 2252133"/>
                    <a:gd name="connsiteX39" fmla="*/ 2091267 w 6239933"/>
                    <a:gd name="connsiteY39" fmla="*/ 2065866 h 2252133"/>
                    <a:gd name="connsiteX40" fmla="*/ 1778000 w 6239933"/>
                    <a:gd name="connsiteY40" fmla="*/ 1888066 h 2252133"/>
                    <a:gd name="connsiteX41" fmla="*/ 1752600 w 6239933"/>
                    <a:gd name="connsiteY41" fmla="*/ 1794933 h 2252133"/>
                    <a:gd name="connsiteX42" fmla="*/ 1786467 w 6239933"/>
                    <a:gd name="connsiteY42" fmla="*/ 1761066 h 2252133"/>
                    <a:gd name="connsiteX43" fmla="*/ 1744133 w 6239933"/>
                    <a:gd name="connsiteY43" fmla="*/ 1676400 h 2252133"/>
                    <a:gd name="connsiteX44" fmla="*/ 1600200 w 6239933"/>
                    <a:gd name="connsiteY44" fmla="*/ 1642533 h 2252133"/>
                    <a:gd name="connsiteX45" fmla="*/ 1828800 w 6239933"/>
                    <a:gd name="connsiteY45" fmla="*/ 1405466 h 2252133"/>
                    <a:gd name="connsiteX46" fmla="*/ 2192867 w 6239933"/>
                    <a:gd name="connsiteY46" fmla="*/ 1380066 h 2252133"/>
                    <a:gd name="connsiteX47" fmla="*/ 2302933 w 6239933"/>
                    <a:gd name="connsiteY47" fmla="*/ 1278466 h 2252133"/>
                    <a:gd name="connsiteX48" fmla="*/ 2751667 w 6239933"/>
                    <a:gd name="connsiteY48" fmla="*/ 1210733 h 2252133"/>
                    <a:gd name="connsiteX49" fmla="*/ 2455333 w 6239933"/>
                    <a:gd name="connsiteY49" fmla="*/ 1092200 h 2252133"/>
                    <a:gd name="connsiteX50" fmla="*/ 186267 w 6239933"/>
                    <a:gd name="connsiteY50" fmla="*/ 1058333 h 2252133"/>
                    <a:gd name="connsiteX51" fmla="*/ 186267 w 6239933"/>
                    <a:gd name="connsiteY51" fmla="*/ 1041400 h 2252133"/>
                    <a:gd name="connsiteX52" fmla="*/ 4419 w 6239933"/>
                    <a:gd name="connsiteY52" fmla="*/ 1048393 h 2252133"/>
                    <a:gd name="connsiteX53" fmla="*/ 0 w 6239933"/>
                    <a:gd name="connsiteY53" fmla="*/ 948266 h 2252133"/>
                    <a:gd name="connsiteX0" fmla="*/ 0 w 6239933"/>
                    <a:gd name="connsiteY0" fmla="*/ 948266 h 2252133"/>
                    <a:gd name="connsiteX1" fmla="*/ 158291 w 6239933"/>
                    <a:gd name="connsiteY1" fmla="*/ 956733 h 2252133"/>
                    <a:gd name="connsiteX2" fmla="*/ 177800 w 6239933"/>
                    <a:gd name="connsiteY2" fmla="*/ 922866 h 2252133"/>
                    <a:gd name="connsiteX3" fmla="*/ 2438400 w 6239933"/>
                    <a:gd name="connsiteY3" fmla="*/ 956733 h 2252133"/>
                    <a:gd name="connsiteX4" fmla="*/ 2675467 w 6239933"/>
                    <a:gd name="connsiteY4" fmla="*/ 829733 h 2252133"/>
                    <a:gd name="connsiteX5" fmla="*/ 2683933 w 6239933"/>
                    <a:gd name="connsiteY5" fmla="*/ 795866 h 2252133"/>
                    <a:gd name="connsiteX6" fmla="*/ 2455333 w 6239933"/>
                    <a:gd name="connsiteY6" fmla="*/ 778933 h 2252133"/>
                    <a:gd name="connsiteX7" fmla="*/ 2438400 w 6239933"/>
                    <a:gd name="connsiteY7" fmla="*/ 643466 h 2252133"/>
                    <a:gd name="connsiteX8" fmla="*/ 2717800 w 6239933"/>
                    <a:gd name="connsiteY8" fmla="*/ 677333 h 2252133"/>
                    <a:gd name="connsiteX9" fmla="*/ 2726267 w 6239933"/>
                    <a:gd name="connsiteY9" fmla="*/ 787400 h 2252133"/>
                    <a:gd name="connsiteX10" fmla="*/ 3200400 w 6239933"/>
                    <a:gd name="connsiteY10" fmla="*/ 762000 h 2252133"/>
                    <a:gd name="connsiteX11" fmla="*/ 3488267 w 6239933"/>
                    <a:gd name="connsiteY11" fmla="*/ 745066 h 2252133"/>
                    <a:gd name="connsiteX12" fmla="*/ 3683000 w 6239933"/>
                    <a:gd name="connsiteY12" fmla="*/ 677333 h 2252133"/>
                    <a:gd name="connsiteX13" fmla="*/ 3683000 w 6239933"/>
                    <a:gd name="connsiteY13" fmla="*/ 677333 h 2252133"/>
                    <a:gd name="connsiteX14" fmla="*/ 4123267 w 6239933"/>
                    <a:gd name="connsiteY14" fmla="*/ 660400 h 2252133"/>
                    <a:gd name="connsiteX15" fmla="*/ 4207933 w 6239933"/>
                    <a:gd name="connsiteY15" fmla="*/ 711200 h 2252133"/>
                    <a:gd name="connsiteX16" fmla="*/ 4360333 w 6239933"/>
                    <a:gd name="connsiteY16" fmla="*/ 694266 h 2252133"/>
                    <a:gd name="connsiteX17" fmla="*/ 4334933 w 6239933"/>
                    <a:gd name="connsiteY17" fmla="*/ 0 h 2252133"/>
                    <a:gd name="connsiteX18" fmla="*/ 4368800 w 6239933"/>
                    <a:gd name="connsiteY18" fmla="*/ 0 h 2252133"/>
                    <a:gd name="connsiteX19" fmla="*/ 4411133 w 6239933"/>
                    <a:gd name="connsiteY19" fmla="*/ 745066 h 2252133"/>
                    <a:gd name="connsiteX20" fmla="*/ 4529667 w 6239933"/>
                    <a:gd name="connsiteY20" fmla="*/ 745066 h 2252133"/>
                    <a:gd name="connsiteX21" fmla="*/ 5139267 w 6239933"/>
                    <a:gd name="connsiteY21" fmla="*/ 584200 h 2252133"/>
                    <a:gd name="connsiteX22" fmla="*/ 5215467 w 6239933"/>
                    <a:gd name="connsiteY22" fmla="*/ 897466 h 2252133"/>
                    <a:gd name="connsiteX23" fmla="*/ 5071533 w 6239933"/>
                    <a:gd name="connsiteY23" fmla="*/ 965200 h 2252133"/>
                    <a:gd name="connsiteX24" fmla="*/ 5063067 w 6239933"/>
                    <a:gd name="connsiteY24" fmla="*/ 1007533 h 2252133"/>
                    <a:gd name="connsiteX25" fmla="*/ 4631267 w 6239933"/>
                    <a:gd name="connsiteY25" fmla="*/ 1066800 h 2252133"/>
                    <a:gd name="connsiteX26" fmla="*/ 4504267 w 6239933"/>
                    <a:gd name="connsiteY26" fmla="*/ 1151466 h 2252133"/>
                    <a:gd name="connsiteX27" fmla="*/ 4614333 w 6239933"/>
                    <a:gd name="connsiteY27" fmla="*/ 1168400 h 2252133"/>
                    <a:gd name="connsiteX28" fmla="*/ 5604933 w 6239933"/>
                    <a:gd name="connsiteY28" fmla="*/ 1176866 h 2252133"/>
                    <a:gd name="connsiteX29" fmla="*/ 6019800 w 6239933"/>
                    <a:gd name="connsiteY29" fmla="*/ 1126066 h 2252133"/>
                    <a:gd name="connsiteX30" fmla="*/ 6239933 w 6239933"/>
                    <a:gd name="connsiteY30" fmla="*/ 1185333 h 2252133"/>
                    <a:gd name="connsiteX31" fmla="*/ 6096000 w 6239933"/>
                    <a:gd name="connsiteY31" fmla="*/ 1837266 h 2252133"/>
                    <a:gd name="connsiteX32" fmla="*/ 5985933 w 6239933"/>
                    <a:gd name="connsiteY32" fmla="*/ 1803400 h 2252133"/>
                    <a:gd name="connsiteX33" fmla="*/ 5782733 w 6239933"/>
                    <a:gd name="connsiteY33" fmla="*/ 1972733 h 2252133"/>
                    <a:gd name="connsiteX34" fmla="*/ 5494867 w 6239933"/>
                    <a:gd name="connsiteY34" fmla="*/ 2159000 h 2252133"/>
                    <a:gd name="connsiteX35" fmla="*/ 5367867 w 6239933"/>
                    <a:gd name="connsiteY35" fmla="*/ 2235200 h 2252133"/>
                    <a:gd name="connsiteX36" fmla="*/ 5190067 w 6239933"/>
                    <a:gd name="connsiteY36" fmla="*/ 2252133 h 2252133"/>
                    <a:gd name="connsiteX37" fmla="*/ 2548467 w 6239933"/>
                    <a:gd name="connsiteY37" fmla="*/ 2243666 h 2252133"/>
                    <a:gd name="connsiteX38" fmla="*/ 2345267 w 6239933"/>
                    <a:gd name="connsiteY38" fmla="*/ 2226733 h 2252133"/>
                    <a:gd name="connsiteX39" fmla="*/ 2091267 w 6239933"/>
                    <a:gd name="connsiteY39" fmla="*/ 2065866 h 2252133"/>
                    <a:gd name="connsiteX40" fmla="*/ 1778000 w 6239933"/>
                    <a:gd name="connsiteY40" fmla="*/ 1888066 h 2252133"/>
                    <a:gd name="connsiteX41" fmla="*/ 1752600 w 6239933"/>
                    <a:gd name="connsiteY41" fmla="*/ 1794933 h 2252133"/>
                    <a:gd name="connsiteX42" fmla="*/ 1786467 w 6239933"/>
                    <a:gd name="connsiteY42" fmla="*/ 1761066 h 2252133"/>
                    <a:gd name="connsiteX43" fmla="*/ 1744133 w 6239933"/>
                    <a:gd name="connsiteY43" fmla="*/ 1676400 h 2252133"/>
                    <a:gd name="connsiteX44" fmla="*/ 1600200 w 6239933"/>
                    <a:gd name="connsiteY44" fmla="*/ 1642533 h 2252133"/>
                    <a:gd name="connsiteX45" fmla="*/ 1828800 w 6239933"/>
                    <a:gd name="connsiteY45" fmla="*/ 1405466 h 2252133"/>
                    <a:gd name="connsiteX46" fmla="*/ 2192867 w 6239933"/>
                    <a:gd name="connsiteY46" fmla="*/ 1380066 h 2252133"/>
                    <a:gd name="connsiteX47" fmla="*/ 2302933 w 6239933"/>
                    <a:gd name="connsiteY47" fmla="*/ 1278466 h 2252133"/>
                    <a:gd name="connsiteX48" fmla="*/ 2751667 w 6239933"/>
                    <a:gd name="connsiteY48" fmla="*/ 1210733 h 2252133"/>
                    <a:gd name="connsiteX49" fmla="*/ 2455333 w 6239933"/>
                    <a:gd name="connsiteY49" fmla="*/ 1092200 h 2252133"/>
                    <a:gd name="connsiteX50" fmla="*/ 186267 w 6239933"/>
                    <a:gd name="connsiteY50" fmla="*/ 1058333 h 2252133"/>
                    <a:gd name="connsiteX51" fmla="*/ 186267 w 6239933"/>
                    <a:gd name="connsiteY51" fmla="*/ 1041400 h 2252133"/>
                    <a:gd name="connsiteX52" fmla="*/ 4419 w 6239933"/>
                    <a:gd name="connsiteY52" fmla="*/ 1048393 h 2252133"/>
                    <a:gd name="connsiteX53" fmla="*/ 0 w 6239933"/>
                    <a:gd name="connsiteY53" fmla="*/ 948266 h 2252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6239933" h="2252133">
                      <a:moveTo>
                        <a:pt x="0" y="948266"/>
                      </a:moveTo>
                      <a:lnTo>
                        <a:pt x="158291" y="956733"/>
                      </a:lnTo>
                      <a:lnTo>
                        <a:pt x="177800" y="922866"/>
                      </a:lnTo>
                      <a:lnTo>
                        <a:pt x="2438400" y="956733"/>
                      </a:lnTo>
                      <a:lnTo>
                        <a:pt x="2675467" y="829733"/>
                      </a:lnTo>
                      <a:lnTo>
                        <a:pt x="2683933" y="795866"/>
                      </a:lnTo>
                      <a:lnTo>
                        <a:pt x="2455333" y="778933"/>
                      </a:lnTo>
                      <a:lnTo>
                        <a:pt x="2438400" y="643466"/>
                      </a:lnTo>
                      <a:lnTo>
                        <a:pt x="2717800" y="677333"/>
                      </a:lnTo>
                      <a:lnTo>
                        <a:pt x="2726267" y="787400"/>
                      </a:lnTo>
                      <a:lnTo>
                        <a:pt x="3200400" y="762000"/>
                      </a:lnTo>
                      <a:lnTo>
                        <a:pt x="3488267" y="745066"/>
                      </a:lnTo>
                      <a:lnTo>
                        <a:pt x="3683000" y="677333"/>
                      </a:lnTo>
                      <a:lnTo>
                        <a:pt x="3683000" y="677333"/>
                      </a:lnTo>
                      <a:lnTo>
                        <a:pt x="4123267" y="660400"/>
                      </a:lnTo>
                      <a:lnTo>
                        <a:pt x="4207933" y="711200"/>
                      </a:lnTo>
                      <a:lnTo>
                        <a:pt x="4360333" y="694266"/>
                      </a:lnTo>
                      <a:lnTo>
                        <a:pt x="4334933" y="0"/>
                      </a:lnTo>
                      <a:lnTo>
                        <a:pt x="4368800" y="0"/>
                      </a:lnTo>
                      <a:lnTo>
                        <a:pt x="4411133" y="745066"/>
                      </a:lnTo>
                      <a:lnTo>
                        <a:pt x="4529667" y="745066"/>
                      </a:lnTo>
                      <a:lnTo>
                        <a:pt x="5139267" y="584200"/>
                      </a:lnTo>
                      <a:lnTo>
                        <a:pt x="5215467" y="897466"/>
                      </a:lnTo>
                      <a:lnTo>
                        <a:pt x="5071533" y="965200"/>
                      </a:lnTo>
                      <a:lnTo>
                        <a:pt x="5063067" y="1007533"/>
                      </a:lnTo>
                      <a:lnTo>
                        <a:pt x="4631267" y="1066800"/>
                      </a:lnTo>
                      <a:lnTo>
                        <a:pt x="4504267" y="1151466"/>
                      </a:lnTo>
                      <a:lnTo>
                        <a:pt x="4614333" y="1168400"/>
                      </a:lnTo>
                      <a:lnTo>
                        <a:pt x="5604933" y="1176866"/>
                      </a:lnTo>
                      <a:lnTo>
                        <a:pt x="6019800" y="1126066"/>
                      </a:lnTo>
                      <a:lnTo>
                        <a:pt x="6239933" y="1185333"/>
                      </a:lnTo>
                      <a:lnTo>
                        <a:pt x="6096000" y="1837266"/>
                      </a:lnTo>
                      <a:lnTo>
                        <a:pt x="5985933" y="1803400"/>
                      </a:lnTo>
                      <a:lnTo>
                        <a:pt x="5782733" y="1972733"/>
                      </a:lnTo>
                      <a:lnTo>
                        <a:pt x="5494867" y="2159000"/>
                      </a:lnTo>
                      <a:lnTo>
                        <a:pt x="5367867" y="2235200"/>
                      </a:lnTo>
                      <a:lnTo>
                        <a:pt x="5190067" y="2252133"/>
                      </a:lnTo>
                      <a:lnTo>
                        <a:pt x="2548467" y="2243666"/>
                      </a:lnTo>
                      <a:cubicBezTo>
                        <a:pt x="2417036" y="2239433"/>
                        <a:pt x="2421467" y="2256366"/>
                        <a:pt x="2345267" y="2226733"/>
                      </a:cubicBezTo>
                      <a:cubicBezTo>
                        <a:pt x="2269067" y="2197100"/>
                        <a:pt x="2185811" y="2122310"/>
                        <a:pt x="2091267" y="2065866"/>
                      </a:cubicBezTo>
                      <a:cubicBezTo>
                        <a:pt x="1996723" y="2009422"/>
                        <a:pt x="1834444" y="1933221"/>
                        <a:pt x="1778000" y="1888066"/>
                      </a:cubicBezTo>
                      <a:cubicBezTo>
                        <a:pt x="1721556" y="1842911"/>
                        <a:pt x="1751189" y="1816100"/>
                        <a:pt x="1752600" y="1794933"/>
                      </a:cubicBezTo>
                      <a:lnTo>
                        <a:pt x="1786467" y="1761066"/>
                      </a:lnTo>
                      <a:lnTo>
                        <a:pt x="1744133" y="1676400"/>
                      </a:lnTo>
                      <a:lnTo>
                        <a:pt x="1600200" y="1642533"/>
                      </a:lnTo>
                      <a:lnTo>
                        <a:pt x="1828800" y="1405466"/>
                      </a:lnTo>
                      <a:lnTo>
                        <a:pt x="2192867" y="1380066"/>
                      </a:lnTo>
                      <a:lnTo>
                        <a:pt x="2302933" y="1278466"/>
                      </a:lnTo>
                      <a:lnTo>
                        <a:pt x="2751667" y="1210733"/>
                      </a:lnTo>
                      <a:lnTo>
                        <a:pt x="2455333" y="1092200"/>
                      </a:lnTo>
                      <a:lnTo>
                        <a:pt x="186267" y="1058333"/>
                      </a:lnTo>
                      <a:lnTo>
                        <a:pt x="186267" y="1041400"/>
                      </a:lnTo>
                      <a:lnTo>
                        <a:pt x="4419" y="1048393"/>
                      </a:lnTo>
                      <a:lnTo>
                        <a:pt x="0" y="948266"/>
                      </a:lnTo>
                      <a:close/>
                    </a:path>
                  </a:pathLst>
                </a:custGeom>
                <a:solidFill>
                  <a:srgbClr val="5FB356"/>
                </a:solidFill>
                <a:ln>
                  <a:solidFill>
                    <a:srgbClr val="5FB35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424" name="ZoneTexte 423">
                  <a:extLst>
                    <a:ext uri="{FF2B5EF4-FFF2-40B4-BE49-F238E27FC236}">
                      <a16:creationId xmlns:a16="http://schemas.microsoft.com/office/drawing/2014/main" id="{61718AE5-5831-DAC9-955B-97BB0C72BA2F}"/>
                    </a:ext>
                  </a:extLst>
                </p:cNvPr>
                <p:cNvSpPr txBox="1"/>
                <p:nvPr/>
              </p:nvSpPr>
              <p:spPr>
                <a:xfrm>
                  <a:off x="188539" y="3313298"/>
                  <a:ext cx="503592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1000" b="1" dirty="0">
                      <a:solidFill>
                        <a:srgbClr val="6E563D"/>
                      </a:solidFill>
                    </a:rPr>
                    <a:t>2437</a:t>
                  </a:r>
                </a:p>
              </p:txBody>
            </p:sp>
          </p:grpSp>
          <p:grpSp>
            <p:nvGrpSpPr>
              <p:cNvPr id="420" name="Groupe 419">
                <a:extLst>
                  <a:ext uri="{FF2B5EF4-FFF2-40B4-BE49-F238E27FC236}">
                    <a16:creationId xmlns:a16="http://schemas.microsoft.com/office/drawing/2014/main" id="{55D73952-06C9-5A3D-F8DE-36E61CE46312}"/>
                  </a:ext>
                </a:extLst>
              </p:cNvPr>
              <p:cNvGrpSpPr/>
              <p:nvPr/>
            </p:nvGrpSpPr>
            <p:grpSpPr>
              <a:xfrm>
                <a:off x="3431525" y="2047498"/>
                <a:ext cx="589446" cy="261097"/>
                <a:chOff x="167021" y="3290234"/>
                <a:chExt cx="589446" cy="261097"/>
              </a:xfrm>
            </p:grpSpPr>
            <p:sp>
              <p:nvSpPr>
                <p:cNvPr id="421" name="Forme libre 420">
                  <a:extLst>
                    <a:ext uri="{FF2B5EF4-FFF2-40B4-BE49-F238E27FC236}">
                      <a16:creationId xmlns:a16="http://schemas.microsoft.com/office/drawing/2014/main" id="{D6F92A06-07D1-AE54-26FE-12A8E48D1F19}"/>
                    </a:ext>
                  </a:extLst>
                </p:cNvPr>
                <p:cNvSpPr/>
                <p:nvPr/>
              </p:nvSpPr>
              <p:spPr>
                <a:xfrm flipH="1">
                  <a:off x="167021" y="3290234"/>
                  <a:ext cx="589446" cy="212744"/>
                </a:xfrm>
                <a:custGeom>
                  <a:avLst/>
                  <a:gdLst>
                    <a:gd name="connsiteX0" fmla="*/ 0 w 6239933"/>
                    <a:gd name="connsiteY0" fmla="*/ 948266 h 2252133"/>
                    <a:gd name="connsiteX1" fmla="*/ 186267 w 6239933"/>
                    <a:gd name="connsiteY1" fmla="*/ 956733 h 2252133"/>
                    <a:gd name="connsiteX2" fmla="*/ 177800 w 6239933"/>
                    <a:gd name="connsiteY2" fmla="*/ 922866 h 2252133"/>
                    <a:gd name="connsiteX3" fmla="*/ 2438400 w 6239933"/>
                    <a:gd name="connsiteY3" fmla="*/ 956733 h 2252133"/>
                    <a:gd name="connsiteX4" fmla="*/ 2675467 w 6239933"/>
                    <a:gd name="connsiteY4" fmla="*/ 829733 h 2252133"/>
                    <a:gd name="connsiteX5" fmla="*/ 2683933 w 6239933"/>
                    <a:gd name="connsiteY5" fmla="*/ 795866 h 2252133"/>
                    <a:gd name="connsiteX6" fmla="*/ 2455333 w 6239933"/>
                    <a:gd name="connsiteY6" fmla="*/ 778933 h 2252133"/>
                    <a:gd name="connsiteX7" fmla="*/ 2438400 w 6239933"/>
                    <a:gd name="connsiteY7" fmla="*/ 643466 h 2252133"/>
                    <a:gd name="connsiteX8" fmla="*/ 2717800 w 6239933"/>
                    <a:gd name="connsiteY8" fmla="*/ 677333 h 2252133"/>
                    <a:gd name="connsiteX9" fmla="*/ 2726267 w 6239933"/>
                    <a:gd name="connsiteY9" fmla="*/ 787400 h 2252133"/>
                    <a:gd name="connsiteX10" fmla="*/ 3200400 w 6239933"/>
                    <a:gd name="connsiteY10" fmla="*/ 762000 h 2252133"/>
                    <a:gd name="connsiteX11" fmla="*/ 3488267 w 6239933"/>
                    <a:gd name="connsiteY11" fmla="*/ 745066 h 2252133"/>
                    <a:gd name="connsiteX12" fmla="*/ 3683000 w 6239933"/>
                    <a:gd name="connsiteY12" fmla="*/ 677333 h 2252133"/>
                    <a:gd name="connsiteX13" fmla="*/ 3683000 w 6239933"/>
                    <a:gd name="connsiteY13" fmla="*/ 677333 h 2252133"/>
                    <a:gd name="connsiteX14" fmla="*/ 4123267 w 6239933"/>
                    <a:gd name="connsiteY14" fmla="*/ 660400 h 2252133"/>
                    <a:gd name="connsiteX15" fmla="*/ 4207933 w 6239933"/>
                    <a:gd name="connsiteY15" fmla="*/ 711200 h 2252133"/>
                    <a:gd name="connsiteX16" fmla="*/ 4360333 w 6239933"/>
                    <a:gd name="connsiteY16" fmla="*/ 694266 h 2252133"/>
                    <a:gd name="connsiteX17" fmla="*/ 4334933 w 6239933"/>
                    <a:gd name="connsiteY17" fmla="*/ 0 h 2252133"/>
                    <a:gd name="connsiteX18" fmla="*/ 4368800 w 6239933"/>
                    <a:gd name="connsiteY18" fmla="*/ 0 h 2252133"/>
                    <a:gd name="connsiteX19" fmla="*/ 4411133 w 6239933"/>
                    <a:gd name="connsiteY19" fmla="*/ 745066 h 2252133"/>
                    <a:gd name="connsiteX20" fmla="*/ 4529667 w 6239933"/>
                    <a:gd name="connsiteY20" fmla="*/ 745066 h 2252133"/>
                    <a:gd name="connsiteX21" fmla="*/ 5139267 w 6239933"/>
                    <a:gd name="connsiteY21" fmla="*/ 584200 h 2252133"/>
                    <a:gd name="connsiteX22" fmla="*/ 5215467 w 6239933"/>
                    <a:gd name="connsiteY22" fmla="*/ 897466 h 2252133"/>
                    <a:gd name="connsiteX23" fmla="*/ 5071533 w 6239933"/>
                    <a:gd name="connsiteY23" fmla="*/ 965200 h 2252133"/>
                    <a:gd name="connsiteX24" fmla="*/ 5063067 w 6239933"/>
                    <a:gd name="connsiteY24" fmla="*/ 1007533 h 2252133"/>
                    <a:gd name="connsiteX25" fmla="*/ 4631267 w 6239933"/>
                    <a:gd name="connsiteY25" fmla="*/ 1066800 h 2252133"/>
                    <a:gd name="connsiteX26" fmla="*/ 4504267 w 6239933"/>
                    <a:gd name="connsiteY26" fmla="*/ 1151466 h 2252133"/>
                    <a:gd name="connsiteX27" fmla="*/ 4614333 w 6239933"/>
                    <a:gd name="connsiteY27" fmla="*/ 1168400 h 2252133"/>
                    <a:gd name="connsiteX28" fmla="*/ 5604933 w 6239933"/>
                    <a:gd name="connsiteY28" fmla="*/ 1176866 h 2252133"/>
                    <a:gd name="connsiteX29" fmla="*/ 6019800 w 6239933"/>
                    <a:gd name="connsiteY29" fmla="*/ 1126066 h 2252133"/>
                    <a:gd name="connsiteX30" fmla="*/ 6239933 w 6239933"/>
                    <a:gd name="connsiteY30" fmla="*/ 1185333 h 2252133"/>
                    <a:gd name="connsiteX31" fmla="*/ 6096000 w 6239933"/>
                    <a:gd name="connsiteY31" fmla="*/ 1837266 h 2252133"/>
                    <a:gd name="connsiteX32" fmla="*/ 5985933 w 6239933"/>
                    <a:gd name="connsiteY32" fmla="*/ 1803400 h 2252133"/>
                    <a:gd name="connsiteX33" fmla="*/ 5782733 w 6239933"/>
                    <a:gd name="connsiteY33" fmla="*/ 1972733 h 2252133"/>
                    <a:gd name="connsiteX34" fmla="*/ 5494867 w 6239933"/>
                    <a:gd name="connsiteY34" fmla="*/ 2159000 h 2252133"/>
                    <a:gd name="connsiteX35" fmla="*/ 5367867 w 6239933"/>
                    <a:gd name="connsiteY35" fmla="*/ 2235200 h 2252133"/>
                    <a:gd name="connsiteX36" fmla="*/ 5190067 w 6239933"/>
                    <a:gd name="connsiteY36" fmla="*/ 2252133 h 2252133"/>
                    <a:gd name="connsiteX37" fmla="*/ 2548467 w 6239933"/>
                    <a:gd name="connsiteY37" fmla="*/ 2243666 h 2252133"/>
                    <a:gd name="connsiteX38" fmla="*/ 2345267 w 6239933"/>
                    <a:gd name="connsiteY38" fmla="*/ 2226733 h 2252133"/>
                    <a:gd name="connsiteX39" fmla="*/ 2091267 w 6239933"/>
                    <a:gd name="connsiteY39" fmla="*/ 2065866 h 2252133"/>
                    <a:gd name="connsiteX40" fmla="*/ 1778000 w 6239933"/>
                    <a:gd name="connsiteY40" fmla="*/ 1888066 h 2252133"/>
                    <a:gd name="connsiteX41" fmla="*/ 1752600 w 6239933"/>
                    <a:gd name="connsiteY41" fmla="*/ 1794933 h 2252133"/>
                    <a:gd name="connsiteX42" fmla="*/ 1786467 w 6239933"/>
                    <a:gd name="connsiteY42" fmla="*/ 1761066 h 2252133"/>
                    <a:gd name="connsiteX43" fmla="*/ 1744133 w 6239933"/>
                    <a:gd name="connsiteY43" fmla="*/ 1676400 h 2252133"/>
                    <a:gd name="connsiteX44" fmla="*/ 1600200 w 6239933"/>
                    <a:gd name="connsiteY44" fmla="*/ 1642533 h 2252133"/>
                    <a:gd name="connsiteX45" fmla="*/ 1828800 w 6239933"/>
                    <a:gd name="connsiteY45" fmla="*/ 1405466 h 2252133"/>
                    <a:gd name="connsiteX46" fmla="*/ 2192867 w 6239933"/>
                    <a:gd name="connsiteY46" fmla="*/ 1380066 h 2252133"/>
                    <a:gd name="connsiteX47" fmla="*/ 2302933 w 6239933"/>
                    <a:gd name="connsiteY47" fmla="*/ 1278466 h 2252133"/>
                    <a:gd name="connsiteX48" fmla="*/ 2751667 w 6239933"/>
                    <a:gd name="connsiteY48" fmla="*/ 1210733 h 2252133"/>
                    <a:gd name="connsiteX49" fmla="*/ 2455333 w 6239933"/>
                    <a:gd name="connsiteY49" fmla="*/ 1092200 h 2252133"/>
                    <a:gd name="connsiteX50" fmla="*/ 186267 w 6239933"/>
                    <a:gd name="connsiteY50" fmla="*/ 1058333 h 2252133"/>
                    <a:gd name="connsiteX51" fmla="*/ 186267 w 6239933"/>
                    <a:gd name="connsiteY51" fmla="*/ 1041400 h 2252133"/>
                    <a:gd name="connsiteX52" fmla="*/ 25400 w 6239933"/>
                    <a:gd name="connsiteY52" fmla="*/ 1041400 h 2252133"/>
                    <a:gd name="connsiteX53" fmla="*/ 0 w 6239933"/>
                    <a:gd name="connsiteY53" fmla="*/ 948266 h 2252133"/>
                    <a:gd name="connsiteX0" fmla="*/ 16563 w 6256496"/>
                    <a:gd name="connsiteY0" fmla="*/ 948266 h 2252133"/>
                    <a:gd name="connsiteX1" fmla="*/ 202830 w 6256496"/>
                    <a:gd name="connsiteY1" fmla="*/ 956733 h 2252133"/>
                    <a:gd name="connsiteX2" fmla="*/ 194363 w 6256496"/>
                    <a:gd name="connsiteY2" fmla="*/ 922866 h 2252133"/>
                    <a:gd name="connsiteX3" fmla="*/ 2454963 w 6256496"/>
                    <a:gd name="connsiteY3" fmla="*/ 956733 h 2252133"/>
                    <a:gd name="connsiteX4" fmla="*/ 2692030 w 6256496"/>
                    <a:gd name="connsiteY4" fmla="*/ 829733 h 2252133"/>
                    <a:gd name="connsiteX5" fmla="*/ 2700496 w 6256496"/>
                    <a:gd name="connsiteY5" fmla="*/ 795866 h 2252133"/>
                    <a:gd name="connsiteX6" fmla="*/ 2471896 w 6256496"/>
                    <a:gd name="connsiteY6" fmla="*/ 778933 h 2252133"/>
                    <a:gd name="connsiteX7" fmla="*/ 2454963 w 6256496"/>
                    <a:gd name="connsiteY7" fmla="*/ 643466 h 2252133"/>
                    <a:gd name="connsiteX8" fmla="*/ 2734363 w 6256496"/>
                    <a:gd name="connsiteY8" fmla="*/ 677333 h 2252133"/>
                    <a:gd name="connsiteX9" fmla="*/ 2742830 w 6256496"/>
                    <a:gd name="connsiteY9" fmla="*/ 787400 h 2252133"/>
                    <a:gd name="connsiteX10" fmla="*/ 3216963 w 6256496"/>
                    <a:gd name="connsiteY10" fmla="*/ 762000 h 2252133"/>
                    <a:gd name="connsiteX11" fmla="*/ 3504830 w 6256496"/>
                    <a:gd name="connsiteY11" fmla="*/ 745066 h 2252133"/>
                    <a:gd name="connsiteX12" fmla="*/ 3699563 w 6256496"/>
                    <a:gd name="connsiteY12" fmla="*/ 677333 h 2252133"/>
                    <a:gd name="connsiteX13" fmla="*/ 3699563 w 6256496"/>
                    <a:gd name="connsiteY13" fmla="*/ 677333 h 2252133"/>
                    <a:gd name="connsiteX14" fmla="*/ 4139830 w 6256496"/>
                    <a:gd name="connsiteY14" fmla="*/ 660400 h 2252133"/>
                    <a:gd name="connsiteX15" fmla="*/ 4224496 w 6256496"/>
                    <a:gd name="connsiteY15" fmla="*/ 711200 h 2252133"/>
                    <a:gd name="connsiteX16" fmla="*/ 4376896 w 6256496"/>
                    <a:gd name="connsiteY16" fmla="*/ 694266 h 2252133"/>
                    <a:gd name="connsiteX17" fmla="*/ 4351496 w 6256496"/>
                    <a:gd name="connsiteY17" fmla="*/ 0 h 2252133"/>
                    <a:gd name="connsiteX18" fmla="*/ 4385363 w 6256496"/>
                    <a:gd name="connsiteY18" fmla="*/ 0 h 2252133"/>
                    <a:gd name="connsiteX19" fmla="*/ 4427696 w 6256496"/>
                    <a:gd name="connsiteY19" fmla="*/ 745066 h 2252133"/>
                    <a:gd name="connsiteX20" fmla="*/ 4546230 w 6256496"/>
                    <a:gd name="connsiteY20" fmla="*/ 745066 h 2252133"/>
                    <a:gd name="connsiteX21" fmla="*/ 5155830 w 6256496"/>
                    <a:gd name="connsiteY21" fmla="*/ 584200 h 2252133"/>
                    <a:gd name="connsiteX22" fmla="*/ 5232030 w 6256496"/>
                    <a:gd name="connsiteY22" fmla="*/ 897466 h 2252133"/>
                    <a:gd name="connsiteX23" fmla="*/ 5088096 w 6256496"/>
                    <a:gd name="connsiteY23" fmla="*/ 965200 h 2252133"/>
                    <a:gd name="connsiteX24" fmla="*/ 5079630 w 6256496"/>
                    <a:gd name="connsiteY24" fmla="*/ 1007533 h 2252133"/>
                    <a:gd name="connsiteX25" fmla="*/ 4647830 w 6256496"/>
                    <a:gd name="connsiteY25" fmla="*/ 1066800 h 2252133"/>
                    <a:gd name="connsiteX26" fmla="*/ 4520830 w 6256496"/>
                    <a:gd name="connsiteY26" fmla="*/ 1151466 h 2252133"/>
                    <a:gd name="connsiteX27" fmla="*/ 4630896 w 6256496"/>
                    <a:gd name="connsiteY27" fmla="*/ 1168400 h 2252133"/>
                    <a:gd name="connsiteX28" fmla="*/ 5621496 w 6256496"/>
                    <a:gd name="connsiteY28" fmla="*/ 1176866 h 2252133"/>
                    <a:gd name="connsiteX29" fmla="*/ 6036363 w 6256496"/>
                    <a:gd name="connsiteY29" fmla="*/ 1126066 h 2252133"/>
                    <a:gd name="connsiteX30" fmla="*/ 6256496 w 6256496"/>
                    <a:gd name="connsiteY30" fmla="*/ 1185333 h 2252133"/>
                    <a:gd name="connsiteX31" fmla="*/ 6112563 w 6256496"/>
                    <a:gd name="connsiteY31" fmla="*/ 1837266 h 2252133"/>
                    <a:gd name="connsiteX32" fmla="*/ 6002496 w 6256496"/>
                    <a:gd name="connsiteY32" fmla="*/ 1803400 h 2252133"/>
                    <a:gd name="connsiteX33" fmla="*/ 5799296 w 6256496"/>
                    <a:gd name="connsiteY33" fmla="*/ 1972733 h 2252133"/>
                    <a:gd name="connsiteX34" fmla="*/ 5511430 w 6256496"/>
                    <a:gd name="connsiteY34" fmla="*/ 2159000 h 2252133"/>
                    <a:gd name="connsiteX35" fmla="*/ 5384430 w 6256496"/>
                    <a:gd name="connsiteY35" fmla="*/ 2235200 h 2252133"/>
                    <a:gd name="connsiteX36" fmla="*/ 5206630 w 6256496"/>
                    <a:gd name="connsiteY36" fmla="*/ 2252133 h 2252133"/>
                    <a:gd name="connsiteX37" fmla="*/ 2565030 w 6256496"/>
                    <a:gd name="connsiteY37" fmla="*/ 2243666 h 2252133"/>
                    <a:gd name="connsiteX38" fmla="*/ 2361830 w 6256496"/>
                    <a:gd name="connsiteY38" fmla="*/ 2226733 h 2252133"/>
                    <a:gd name="connsiteX39" fmla="*/ 2107830 w 6256496"/>
                    <a:gd name="connsiteY39" fmla="*/ 2065866 h 2252133"/>
                    <a:gd name="connsiteX40" fmla="*/ 1794563 w 6256496"/>
                    <a:gd name="connsiteY40" fmla="*/ 1888066 h 2252133"/>
                    <a:gd name="connsiteX41" fmla="*/ 1769163 w 6256496"/>
                    <a:gd name="connsiteY41" fmla="*/ 1794933 h 2252133"/>
                    <a:gd name="connsiteX42" fmla="*/ 1803030 w 6256496"/>
                    <a:gd name="connsiteY42" fmla="*/ 1761066 h 2252133"/>
                    <a:gd name="connsiteX43" fmla="*/ 1760696 w 6256496"/>
                    <a:gd name="connsiteY43" fmla="*/ 1676400 h 2252133"/>
                    <a:gd name="connsiteX44" fmla="*/ 1616763 w 6256496"/>
                    <a:gd name="connsiteY44" fmla="*/ 1642533 h 2252133"/>
                    <a:gd name="connsiteX45" fmla="*/ 1845363 w 6256496"/>
                    <a:gd name="connsiteY45" fmla="*/ 1405466 h 2252133"/>
                    <a:gd name="connsiteX46" fmla="*/ 2209430 w 6256496"/>
                    <a:gd name="connsiteY46" fmla="*/ 1380066 h 2252133"/>
                    <a:gd name="connsiteX47" fmla="*/ 2319496 w 6256496"/>
                    <a:gd name="connsiteY47" fmla="*/ 1278466 h 2252133"/>
                    <a:gd name="connsiteX48" fmla="*/ 2768230 w 6256496"/>
                    <a:gd name="connsiteY48" fmla="*/ 1210733 h 2252133"/>
                    <a:gd name="connsiteX49" fmla="*/ 2471896 w 6256496"/>
                    <a:gd name="connsiteY49" fmla="*/ 1092200 h 2252133"/>
                    <a:gd name="connsiteX50" fmla="*/ 202830 w 6256496"/>
                    <a:gd name="connsiteY50" fmla="*/ 1058333 h 2252133"/>
                    <a:gd name="connsiteX51" fmla="*/ 202830 w 6256496"/>
                    <a:gd name="connsiteY51" fmla="*/ 1041400 h 2252133"/>
                    <a:gd name="connsiteX52" fmla="*/ 0 w 6256496"/>
                    <a:gd name="connsiteY52" fmla="*/ 1048393 h 2252133"/>
                    <a:gd name="connsiteX53" fmla="*/ 16563 w 6256496"/>
                    <a:gd name="connsiteY53" fmla="*/ 948266 h 2252133"/>
                    <a:gd name="connsiteX0" fmla="*/ 16563 w 6256496"/>
                    <a:gd name="connsiteY0" fmla="*/ 948266 h 2252133"/>
                    <a:gd name="connsiteX1" fmla="*/ 202830 w 6256496"/>
                    <a:gd name="connsiteY1" fmla="*/ 956733 h 2252133"/>
                    <a:gd name="connsiteX2" fmla="*/ 194363 w 6256496"/>
                    <a:gd name="connsiteY2" fmla="*/ 922866 h 2252133"/>
                    <a:gd name="connsiteX3" fmla="*/ 2454963 w 6256496"/>
                    <a:gd name="connsiteY3" fmla="*/ 956733 h 2252133"/>
                    <a:gd name="connsiteX4" fmla="*/ 2692030 w 6256496"/>
                    <a:gd name="connsiteY4" fmla="*/ 829733 h 2252133"/>
                    <a:gd name="connsiteX5" fmla="*/ 2700496 w 6256496"/>
                    <a:gd name="connsiteY5" fmla="*/ 795866 h 2252133"/>
                    <a:gd name="connsiteX6" fmla="*/ 2471896 w 6256496"/>
                    <a:gd name="connsiteY6" fmla="*/ 778933 h 2252133"/>
                    <a:gd name="connsiteX7" fmla="*/ 2454963 w 6256496"/>
                    <a:gd name="connsiteY7" fmla="*/ 643466 h 2252133"/>
                    <a:gd name="connsiteX8" fmla="*/ 2734363 w 6256496"/>
                    <a:gd name="connsiteY8" fmla="*/ 677333 h 2252133"/>
                    <a:gd name="connsiteX9" fmla="*/ 2742830 w 6256496"/>
                    <a:gd name="connsiteY9" fmla="*/ 787400 h 2252133"/>
                    <a:gd name="connsiteX10" fmla="*/ 3216963 w 6256496"/>
                    <a:gd name="connsiteY10" fmla="*/ 762000 h 2252133"/>
                    <a:gd name="connsiteX11" fmla="*/ 3504830 w 6256496"/>
                    <a:gd name="connsiteY11" fmla="*/ 745066 h 2252133"/>
                    <a:gd name="connsiteX12" fmla="*/ 3699563 w 6256496"/>
                    <a:gd name="connsiteY12" fmla="*/ 677333 h 2252133"/>
                    <a:gd name="connsiteX13" fmla="*/ 3699563 w 6256496"/>
                    <a:gd name="connsiteY13" fmla="*/ 677333 h 2252133"/>
                    <a:gd name="connsiteX14" fmla="*/ 4139830 w 6256496"/>
                    <a:gd name="connsiteY14" fmla="*/ 660400 h 2252133"/>
                    <a:gd name="connsiteX15" fmla="*/ 4224496 w 6256496"/>
                    <a:gd name="connsiteY15" fmla="*/ 711200 h 2252133"/>
                    <a:gd name="connsiteX16" fmla="*/ 4376896 w 6256496"/>
                    <a:gd name="connsiteY16" fmla="*/ 694266 h 2252133"/>
                    <a:gd name="connsiteX17" fmla="*/ 4351496 w 6256496"/>
                    <a:gd name="connsiteY17" fmla="*/ 0 h 2252133"/>
                    <a:gd name="connsiteX18" fmla="*/ 4385363 w 6256496"/>
                    <a:gd name="connsiteY18" fmla="*/ 0 h 2252133"/>
                    <a:gd name="connsiteX19" fmla="*/ 4427696 w 6256496"/>
                    <a:gd name="connsiteY19" fmla="*/ 745066 h 2252133"/>
                    <a:gd name="connsiteX20" fmla="*/ 4546230 w 6256496"/>
                    <a:gd name="connsiteY20" fmla="*/ 745066 h 2252133"/>
                    <a:gd name="connsiteX21" fmla="*/ 5155830 w 6256496"/>
                    <a:gd name="connsiteY21" fmla="*/ 584200 h 2252133"/>
                    <a:gd name="connsiteX22" fmla="*/ 5232030 w 6256496"/>
                    <a:gd name="connsiteY22" fmla="*/ 897466 h 2252133"/>
                    <a:gd name="connsiteX23" fmla="*/ 5088096 w 6256496"/>
                    <a:gd name="connsiteY23" fmla="*/ 965200 h 2252133"/>
                    <a:gd name="connsiteX24" fmla="*/ 5079630 w 6256496"/>
                    <a:gd name="connsiteY24" fmla="*/ 1007533 h 2252133"/>
                    <a:gd name="connsiteX25" fmla="*/ 4647830 w 6256496"/>
                    <a:gd name="connsiteY25" fmla="*/ 1066800 h 2252133"/>
                    <a:gd name="connsiteX26" fmla="*/ 4520830 w 6256496"/>
                    <a:gd name="connsiteY26" fmla="*/ 1151466 h 2252133"/>
                    <a:gd name="connsiteX27" fmla="*/ 4630896 w 6256496"/>
                    <a:gd name="connsiteY27" fmla="*/ 1168400 h 2252133"/>
                    <a:gd name="connsiteX28" fmla="*/ 5621496 w 6256496"/>
                    <a:gd name="connsiteY28" fmla="*/ 1176866 h 2252133"/>
                    <a:gd name="connsiteX29" fmla="*/ 6036363 w 6256496"/>
                    <a:gd name="connsiteY29" fmla="*/ 1126066 h 2252133"/>
                    <a:gd name="connsiteX30" fmla="*/ 6256496 w 6256496"/>
                    <a:gd name="connsiteY30" fmla="*/ 1185333 h 2252133"/>
                    <a:gd name="connsiteX31" fmla="*/ 6112563 w 6256496"/>
                    <a:gd name="connsiteY31" fmla="*/ 1837266 h 2252133"/>
                    <a:gd name="connsiteX32" fmla="*/ 6002496 w 6256496"/>
                    <a:gd name="connsiteY32" fmla="*/ 1803400 h 2252133"/>
                    <a:gd name="connsiteX33" fmla="*/ 5799296 w 6256496"/>
                    <a:gd name="connsiteY33" fmla="*/ 1972733 h 2252133"/>
                    <a:gd name="connsiteX34" fmla="*/ 5511430 w 6256496"/>
                    <a:gd name="connsiteY34" fmla="*/ 2159000 h 2252133"/>
                    <a:gd name="connsiteX35" fmla="*/ 5384430 w 6256496"/>
                    <a:gd name="connsiteY35" fmla="*/ 2235200 h 2252133"/>
                    <a:gd name="connsiteX36" fmla="*/ 5206630 w 6256496"/>
                    <a:gd name="connsiteY36" fmla="*/ 2252133 h 2252133"/>
                    <a:gd name="connsiteX37" fmla="*/ 2565030 w 6256496"/>
                    <a:gd name="connsiteY37" fmla="*/ 2243666 h 2252133"/>
                    <a:gd name="connsiteX38" fmla="*/ 2361830 w 6256496"/>
                    <a:gd name="connsiteY38" fmla="*/ 2226733 h 2252133"/>
                    <a:gd name="connsiteX39" fmla="*/ 2107830 w 6256496"/>
                    <a:gd name="connsiteY39" fmla="*/ 2065866 h 2252133"/>
                    <a:gd name="connsiteX40" fmla="*/ 1794563 w 6256496"/>
                    <a:gd name="connsiteY40" fmla="*/ 1888066 h 2252133"/>
                    <a:gd name="connsiteX41" fmla="*/ 1769163 w 6256496"/>
                    <a:gd name="connsiteY41" fmla="*/ 1794933 h 2252133"/>
                    <a:gd name="connsiteX42" fmla="*/ 1803030 w 6256496"/>
                    <a:gd name="connsiteY42" fmla="*/ 1761066 h 2252133"/>
                    <a:gd name="connsiteX43" fmla="*/ 1760696 w 6256496"/>
                    <a:gd name="connsiteY43" fmla="*/ 1676400 h 2252133"/>
                    <a:gd name="connsiteX44" fmla="*/ 1616763 w 6256496"/>
                    <a:gd name="connsiteY44" fmla="*/ 1642533 h 2252133"/>
                    <a:gd name="connsiteX45" fmla="*/ 1845363 w 6256496"/>
                    <a:gd name="connsiteY45" fmla="*/ 1405466 h 2252133"/>
                    <a:gd name="connsiteX46" fmla="*/ 2209430 w 6256496"/>
                    <a:gd name="connsiteY46" fmla="*/ 1380066 h 2252133"/>
                    <a:gd name="connsiteX47" fmla="*/ 2319496 w 6256496"/>
                    <a:gd name="connsiteY47" fmla="*/ 1278466 h 2252133"/>
                    <a:gd name="connsiteX48" fmla="*/ 2768230 w 6256496"/>
                    <a:gd name="connsiteY48" fmla="*/ 1210733 h 2252133"/>
                    <a:gd name="connsiteX49" fmla="*/ 2471896 w 6256496"/>
                    <a:gd name="connsiteY49" fmla="*/ 1092200 h 2252133"/>
                    <a:gd name="connsiteX50" fmla="*/ 202830 w 6256496"/>
                    <a:gd name="connsiteY50" fmla="*/ 1058333 h 2252133"/>
                    <a:gd name="connsiteX51" fmla="*/ 202830 w 6256496"/>
                    <a:gd name="connsiteY51" fmla="*/ 1041400 h 2252133"/>
                    <a:gd name="connsiteX52" fmla="*/ 0 w 6256496"/>
                    <a:gd name="connsiteY52" fmla="*/ 1048393 h 2252133"/>
                    <a:gd name="connsiteX53" fmla="*/ 16563 w 6256496"/>
                    <a:gd name="connsiteY53" fmla="*/ 948266 h 2252133"/>
                    <a:gd name="connsiteX0" fmla="*/ 16563 w 6256496"/>
                    <a:gd name="connsiteY0" fmla="*/ 948266 h 2252133"/>
                    <a:gd name="connsiteX1" fmla="*/ 202830 w 6256496"/>
                    <a:gd name="connsiteY1" fmla="*/ 956733 h 2252133"/>
                    <a:gd name="connsiteX2" fmla="*/ 194363 w 6256496"/>
                    <a:gd name="connsiteY2" fmla="*/ 922866 h 2252133"/>
                    <a:gd name="connsiteX3" fmla="*/ 2454963 w 6256496"/>
                    <a:gd name="connsiteY3" fmla="*/ 956733 h 2252133"/>
                    <a:gd name="connsiteX4" fmla="*/ 2692030 w 6256496"/>
                    <a:gd name="connsiteY4" fmla="*/ 829733 h 2252133"/>
                    <a:gd name="connsiteX5" fmla="*/ 2700496 w 6256496"/>
                    <a:gd name="connsiteY5" fmla="*/ 795866 h 2252133"/>
                    <a:gd name="connsiteX6" fmla="*/ 2471896 w 6256496"/>
                    <a:gd name="connsiteY6" fmla="*/ 778933 h 2252133"/>
                    <a:gd name="connsiteX7" fmla="*/ 2454963 w 6256496"/>
                    <a:gd name="connsiteY7" fmla="*/ 643466 h 2252133"/>
                    <a:gd name="connsiteX8" fmla="*/ 2734363 w 6256496"/>
                    <a:gd name="connsiteY8" fmla="*/ 677333 h 2252133"/>
                    <a:gd name="connsiteX9" fmla="*/ 2742830 w 6256496"/>
                    <a:gd name="connsiteY9" fmla="*/ 787400 h 2252133"/>
                    <a:gd name="connsiteX10" fmla="*/ 3216963 w 6256496"/>
                    <a:gd name="connsiteY10" fmla="*/ 762000 h 2252133"/>
                    <a:gd name="connsiteX11" fmla="*/ 3504830 w 6256496"/>
                    <a:gd name="connsiteY11" fmla="*/ 745066 h 2252133"/>
                    <a:gd name="connsiteX12" fmla="*/ 3699563 w 6256496"/>
                    <a:gd name="connsiteY12" fmla="*/ 677333 h 2252133"/>
                    <a:gd name="connsiteX13" fmla="*/ 3699563 w 6256496"/>
                    <a:gd name="connsiteY13" fmla="*/ 677333 h 2252133"/>
                    <a:gd name="connsiteX14" fmla="*/ 4139830 w 6256496"/>
                    <a:gd name="connsiteY14" fmla="*/ 660400 h 2252133"/>
                    <a:gd name="connsiteX15" fmla="*/ 4224496 w 6256496"/>
                    <a:gd name="connsiteY15" fmla="*/ 711200 h 2252133"/>
                    <a:gd name="connsiteX16" fmla="*/ 4376896 w 6256496"/>
                    <a:gd name="connsiteY16" fmla="*/ 694266 h 2252133"/>
                    <a:gd name="connsiteX17" fmla="*/ 4351496 w 6256496"/>
                    <a:gd name="connsiteY17" fmla="*/ 0 h 2252133"/>
                    <a:gd name="connsiteX18" fmla="*/ 4385363 w 6256496"/>
                    <a:gd name="connsiteY18" fmla="*/ 0 h 2252133"/>
                    <a:gd name="connsiteX19" fmla="*/ 4427696 w 6256496"/>
                    <a:gd name="connsiteY19" fmla="*/ 745066 h 2252133"/>
                    <a:gd name="connsiteX20" fmla="*/ 4546230 w 6256496"/>
                    <a:gd name="connsiteY20" fmla="*/ 745066 h 2252133"/>
                    <a:gd name="connsiteX21" fmla="*/ 5155830 w 6256496"/>
                    <a:gd name="connsiteY21" fmla="*/ 584200 h 2252133"/>
                    <a:gd name="connsiteX22" fmla="*/ 5232030 w 6256496"/>
                    <a:gd name="connsiteY22" fmla="*/ 897466 h 2252133"/>
                    <a:gd name="connsiteX23" fmla="*/ 5088096 w 6256496"/>
                    <a:gd name="connsiteY23" fmla="*/ 965200 h 2252133"/>
                    <a:gd name="connsiteX24" fmla="*/ 5079630 w 6256496"/>
                    <a:gd name="connsiteY24" fmla="*/ 1007533 h 2252133"/>
                    <a:gd name="connsiteX25" fmla="*/ 4647830 w 6256496"/>
                    <a:gd name="connsiteY25" fmla="*/ 1066800 h 2252133"/>
                    <a:gd name="connsiteX26" fmla="*/ 4520830 w 6256496"/>
                    <a:gd name="connsiteY26" fmla="*/ 1151466 h 2252133"/>
                    <a:gd name="connsiteX27" fmla="*/ 4630896 w 6256496"/>
                    <a:gd name="connsiteY27" fmla="*/ 1168400 h 2252133"/>
                    <a:gd name="connsiteX28" fmla="*/ 5621496 w 6256496"/>
                    <a:gd name="connsiteY28" fmla="*/ 1176866 h 2252133"/>
                    <a:gd name="connsiteX29" fmla="*/ 6036363 w 6256496"/>
                    <a:gd name="connsiteY29" fmla="*/ 1126066 h 2252133"/>
                    <a:gd name="connsiteX30" fmla="*/ 6256496 w 6256496"/>
                    <a:gd name="connsiteY30" fmla="*/ 1185333 h 2252133"/>
                    <a:gd name="connsiteX31" fmla="*/ 6112563 w 6256496"/>
                    <a:gd name="connsiteY31" fmla="*/ 1837266 h 2252133"/>
                    <a:gd name="connsiteX32" fmla="*/ 6002496 w 6256496"/>
                    <a:gd name="connsiteY32" fmla="*/ 1803400 h 2252133"/>
                    <a:gd name="connsiteX33" fmla="*/ 5799296 w 6256496"/>
                    <a:gd name="connsiteY33" fmla="*/ 1972733 h 2252133"/>
                    <a:gd name="connsiteX34" fmla="*/ 5511430 w 6256496"/>
                    <a:gd name="connsiteY34" fmla="*/ 2159000 h 2252133"/>
                    <a:gd name="connsiteX35" fmla="*/ 5384430 w 6256496"/>
                    <a:gd name="connsiteY35" fmla="*/ 2235200 h 2252133"/>
                    <a:gd name="connsiteX36" fmla="*/ 5206630 w 6256496"/>
                    <a:gd name="connsiteY36" fmla="*/ 2252133 h 2252133"/>
                    <a:gd name="connsiteX37" fmla="*/ 2565030 w 6256496"/>
                    <a:gd name="connsiteY37" fmla="*/ 2243666 h 2252133"/>
                    <a:gd name="connsiteX38" fmla="*/ 2361830 w 6256496"/>
                    <a:gd name="connsiteY38" fmla="*/ 2226733 h 2252133"/>
                    <a:gd name="connsiteX39" fmla="*/ 2107830 w 6256496"/>
                    <a:gd name="connsiteY39" fmla="*/ 2065866 h 2252133"/>
                    <a:gd name="connsiteX40" fmla="*/ 1794563 w 6256496"/>
                    <a:gd name="connsiteY40" fmla="*/ 1888066 h 2252133"/>
                    <a:gd name="connsiteX41" fmla="*/ 1769163 w 6256496"/>
                    <a:gd name="connsiteY41" fmla="*/ 1794933 h 2252133"/>
                    <a:gd name="connsiteX42" fmla="*/ 1803030 w 6256496"/>
                    <a:gd name="connsiteY42" fmla="*/ 1761066 h 2252133"/>
                    <a:gd name="connsiteX43" fmla="*/ 1760696 w 6256496"/>
                    <a:gd name="connsiteY43" fmla="*/ 1676400 h 2252133"/>
                    <a:gd name="connsiteX44" fmla="*/ 1616763 w 6256496"/>
                    <a:gd name="connsiteY44" fmla="*/ 1642533 h 2252133"/>
                    <a:gd name="connsiteX45" fmla="*/ 1845363 w 6256496"/>
                    <a:gd name="connsiteY45" fmla="*/ 1405466 h 2252133"/>
                    <a:gd name="connsiteX46" fmla="*/ 2209430 w 6256496"/>
                    <a:gd name="connsiteY46" fmla="*/ 1380066 h 2252133"/>
                    <a:gd name="connsiteX47" fmla="*/ 2319496 w 6256496"/>
                    <a:gd name="connsiteY47" fmla="*/ 1278466 h 2252133"/>
                    <a:gd name="connsiteX48" fmla="*/ 2768230 w 6256496"/>
                    <a:gd name="connsiteY48" fmla="*/ 1210733 h 2252133"/>
                    <a:gd name="connsiteX49" fmla="*/ 2471896 w 6256496"/>
                    <a:gd name="connsiteY49" fmla="*/ 1092200 h 2252133"/>
                    <a:gd name="connsiteX50" fmla="*/ 202830 w 6256496"/>
                    <a:gd name="connsiteY50" fmla="*/ 1058333 h 2252133"/>
                    <a:gd name="connsiteX51" fmla="*/ 202830 w 6256496"/>
                    <a:gd name="connsiteY51" fmla="*/ 1041400 h 2252133"/>
                    <a:gd name="connsiteX52" fmla="*/ 0 w 6256496"/>
                    <a:gd name="connsiteY52" fmla="*/ 1048393 h 2252133"/>
                    <a:gd name="connsiteX53" fmla="*/ 16563 w 6256496"/>
                    <a:gd name="connsiteY53" fmla="*/ 948266 h 2252133"/>
                    <a:gd name="connsiteX0" fmla="*/ 16563 w 6256496"/>
                    <a:gd name="connsiteY0" fmla="*/ 948266 h 2252133"/>
                    <a:gd name="connsiteX1" fmla="*/ 174854 w 6256496"/>
                    <a:gd name="connsiteY1" fmla="*/ 956733 h 2252133"/>
                    <a:gd name="connsiteX2" fmla="*/ 194363 w 6256496"/>
                    <a:gd name="connsiteY2" fmla="*/ 922866 h 2252133"/>
                    <a:gd name="connsiteX3" fmla="*/ 2454963 w 6256496"/>
                    <a:gd name="connsiteY3" fmla="*/ 956733 h 2252133"/>
                    <a:gd name="connsiteX4" fmla="*/ 2692030 w 6256496"/>
                    <a:gd name="connsiteY4" fmla="*/ 829733 h 2252133"/>
                    <a:gd name="connsiteX5" fmla="*/ 2700496 w 6256496"/>
                    <a:gd name="connsiteY5" fmla="*/ 795866 h 2252133"/>
                    <a:gd name="connsiteX6" fmla="*/ 2471896 w 6256496"/>
                    <a:gd name="connsiteY6" fmla="*/ 778933 h 2252133"/>
                    <a:gd name="connsiteX7" fmla="*/ 2454963 w 6256496"/>
                    <a:gd name="connsiteY7" fmla="*/ 643466 h 2252133"/>
                    <a:gd name="connsiteX8" fmla="*/ 2734363 w 6256496"/>
                    <a:gd name="connsiteY8" fmla="*/ 677333 h 2252133"/>
                    <a:gd name="connsiteX9" fmla="*/ 2742830 w 6256496"/>
                    <a:gd name="connsiteY9" fmla="*/ 787400 h 2252133"/>
                    <a:gd name="connsiteX10" fmla="*/ 3216963 w 6256496"/>
                    <a:gd name="connsiteY10" fmla="*/ 762000 h 2252133"/>
                    <a:gd name="connsiteX11" fmla="*/ 3504830 w 6256496"/>
                    <a:gd name="connsiteY11" fmla="*/ 745066 h 2252133"/>
                    <a:gd name="connsiteX12" fmla="*/ 3699563 w 6256496"/>
                    <a:gd name="connsiteY12" fmla="*/ 677333 h 2252133"/>
                    <a:gd name="connsiteX13" fmla="*/ 3699563 w 6256496"/>
                    <a:gd name="connsiteY13" fmla="*/ 677333 h 2252133"/>
                    <a:gd name="connsiteX14" fmla="*/ 4139830 w 6256496"/>
                    <a:gd name="connsiteY14" fmla="*/ 660400 h 2252133"/>
                    <a:gd name="connsiteX15" fmla="*/ 4224496 w 6256496"/>
                    <a:gd name="connsiteY15" fmla="*/ 711200 h 2252133"/>
                    <a:gd name="connsiteX16" fmla="*/ 4376896 w 6256496"/>
                    <a:gd name="connsiteY16" fmla="*/ 694266 h 2252133"/>
                    <a:gd name="connsiteX17" fmla="*/ 4351496 w 6256496"/>
                    <a:gd name="connsiteY17" fmla="*/ 0 h 2252133"/>
                    <a:gd name="connsiteX18" fmla="*/ 4385363 w 6256496"/>
                    <a:gd name="connsiteY18" fmla="*/ 0 h 2252133"/>
                    <a:gd name="connsiteX19" fmla="*/ 4427696 w 6256496"/>
                    <a:gd name="connsiteY19" fmla="*/ 745066 h 2252133"/>
                    <a:gd name="connsiteX20" fmla="*/ 4546230 w 6256496"/>
                    <a:gd name="connsiteY20" fmla="*/ 745066 h 2252133"/>
                    <a:gd name="connsiteX21" fmla="*/ 5155830 w 6256496"/>
                    <a:gd name="connsiteY21" fmla="*/ 584200 h 2252133"/>
                    <a:gd name="connsiteX22" fmla="*/ 5232030 w 6256496"/>
                    <a:gd name="connsiteY22" fmla="*/ 897466 h 2252133"/>
                    <a:gd name="connsiteX23" fmla="*/ 5088096 w 6256496"/>
                    <a:gd name="connsiteY23" fmla="*/ 965200 h 2252133"/>
                    <a:gd name="connsiteX24" fmla="*/ 5079630 w 6256496"/>
                    <a:gd name="connsiteY24" fmla="*/ 1007533 h 2252133"/>
                    <a:gd name="connsiteX25" fmla="*/ 4647830 w 6256496"/>
                    <a:gd name="connsiteY25" fmla="*/ 1066800 h 2252133"/>
                    <a:gd name="connsiteX26" fmla="*/ 4520830 w 6256496"/>
                    <a:gd name="connsiteY26" fmla="*/ 1151466 h 2252133"/>
                    <a:gd name="connsiteX27" fmla="*/ 4630896 w 6256496"/>
                    <a:gd name="connsiteY27" fmla="*/ 1168400 h 2252133"/>
                    <a:gd name="connsiteX28" fmla="*/ 5621496 w 6256496"/>
                    <a:gd name="connsiteY28" fmla="*/ 1176866 h 2252133"/>
                    <a:gd name="connsiteX29" fmla="*/ 6036363 w 6256496"/>
                    <a:gd name="connsiteY29" fmla="*/ 1126066 h 2252133"/>
                    <a:gd name="connsiteX30" fmla="*/ 6256496 w 6256496"/>
                    <a:gd name="connsiteY30" fmla="*/ 1185333 h 2252133"/>
                    <a:gd name="connsiteX31" fmla="*/ 6112563 w 6256496"/>
                    <a:gd name="connsiteY31" fmla="*/ 1837266 h 2252133"/>
                    <a:gd name="connsiteX32" fmla="*/ 6002496 w 6256496"/>
                    <a:gd name="connsiteY32" fmla="*/ 1803400 h 2252133"/>
                    <a:gd name="connsiteX33" fmla="*/ 5799296 w 6256496"/>
                    <a:gd name="connsiteY33" fmla="*/ 1972733 h 2252133"/>
                    <a:gd name="connsiteX34" fmla="*/ 5511430 w 6256496"/>
                    <a:gd name="connsiteY34" fmla="*/ 2159000 h 2252133"/>
                    <a:gd name="connsiteX35" fmla="*/ 5384430 w 6256496"/>
                    <a:gd name="connsiteY35" fmla="*/ 2235200 h 2252133"/>
                    <a:gd name="connsiteX36" fmla="*/ 5206630 w 6256496"/>
                    <a:gd name="connsiteY36" fmla="*/ 2252133 h 2252133"/>
                    <a:gd name="connsiteX37" fmla="*/ 2565030 w 6256496"/>
                    <a:gd name="connsiteY37" fmla="*/ 2243666 h 2252133"/>
                    <a:gd name="connsiteX38" fmla="*/ 2361830 w 6256496"/>
                    <a:gd name="connsiteY38" fmla="*/ 2226733 h 2252133"/>
                    <a:gd name="connsiteX39" fmla="*/ 2107830 w 6256496"/>
                    <a:gd name="connsiteY39" fmla="*/ 2065866 h 2252133"/>
                    <a:gd name="connsiteX40" fmla="*/ 1794563 w 6256496"/>
                    <a:gd name="connsiteY40" fmla="*/ 1888066 h 2252133"/>
                    <a:gd name="connsiteX41" fmla="*/ 1769163 w 6256496"/>
                    <a:gd name="connsiteY41" fmla="*/ 1794933 h 2252133"/>
                    <a:gd name="connsiteX42" fmla="*/ 1803030 w 6256496"/>
                    <a:gd name="connsiteY42" fmla="*/ 1761066 h 2252133"/>
                    <a:gd name="connsiteX43" fmla="*/ 1760696 w 6256496"/>
                    <a:gd name="connsiteY43" fmla="*/ 1676400 h 2252133"/>
                    <a:gd name="connsiteX44" fmla="*/ 1616763 w 6256496"/>
                    <a:gd name="connsiteY44" fmla="*/ 1642533 h 2252133"/>
                    <a:gd name="connsiteX45" fmla="*/ 1845363 w 6256496"/>
                    <a:gd name="connsiteY45" fmla="*/ 1405466 h 2252133"/>
                    <a:gd name="connsiteX46" fmla="*/ 2209430 w 6256496"/>
                    <a:gd name="connsiteY46" fmla="*/ 1380066 h 2252133"/>
                    <a:gd name="connsiteX47" fmla="*/ 2319496 w 6256496"/>
                    <a:gd name="connsiteY47" fmla="*/ 1278466 h 2252133"/>
                    <a:gd name="connsiteX48" fmla="*/ 2768230 w 6256496"/>
                    <a:gd name="connsiteY48" fmla="*/ 1210733 h 2252133"/>
                    <a:gd name="connsiteX49" fmla="*/ 2471896 w 6256496"/>
                    <a:gd name="connsiteY49" fmla="*/ 1092200 h 2252133"/>
                    <a:gd name="connsiteX50" fmla="*/ 202830 w 6256496"/>
                    <a:gd name="connsiteY50" fmla="*/ 1058333 h 2252133"/>
                    <a:gd name="connsiteX51" fmla="*/ 202830 w 6256496"/>
                    <a:gd name="connsiteY51" fmla="*/ 1041400 h 2252133"/>
                    <a:gd name="connsiteX52" fmla="*/ 0 w 6256496"/>
                    <a:gd name="connsiteY52" fmla="*/ 1048393 h 2252133"/>
                    <a:gd name="connsiteX53" fmla="*/ 16563 w 6256496"/>
                    <a:gd name="connsiteY53" fmla="*/ 948266 h 2252133"/>
                    <a:gd name="connsiteX0" fmla="*/ 0 w 6239933"/>
                    <a:gd name="connsiteY0" fmla="*/ 948266 h 2252133"/>
                    <a:gd name="connsiteX1" fmla="*/ 158291 w 6239933"/>
                    <a:gd name="connsiteY1" fmla="*/ 956733 h 2252133"/>
                    <a:gd name="connsiteX2" fmla="*/ 177800 w 6239933"/>
                    <a:gd name="connsiteY2" fmla="*/ 922866 h 2252133"/>
                    <a:gd name="connsiteX3" fmla="*/ 2438400 w 6239933"/>
                    <a:gd name="connsiteY3" fmla="*/ 956733 h 2252133"/>
                    <a:gd name="connsiteX4" fmla="*/ 2675467 w 6239933"/>
                    <a:gd name="connsiteY4" fmla="*/ 829733 h 2252133"/>
                    <a:gd name="connsiteX5" fmla="*/ 2683933 w 6239933"/>
                    <a:gd name="connsiteY5" fmla="*/ 795866 h 2252133"/>
                    <a:gd name="connsiteX6" fmla="*/ 2455333 w 6239933"/>
                    <a:gd name="connsiteY6" fmla="*/ 778933 h 2252133"/>
                    <a:gd name="connsiteX7" fmla="*/ 2438400 w 6239933"/>
                    <a:gd name="connsiteY7" fmla="*/ 643466 h 2252133"/>
                    <a:gd name="connsiteX8" fmla="*/ 2717800 w 6239933"/>
                    <a:gd name="connsiteY8" fmla="*/ 677333 h 2252133"/>
                    <a:gd name="connsiteX9" fmla="*/ 2726267 w 6239933"/>
                    <a:gd name="connsiteY9" fmla="*/ 787400 h 2252133"/>
                    <a:gd name="connsiteX10" fmla="*/ 3200400 w 6239933"/>
                    <a:gd name="connsiteY10" fmla="*/ 762000 h 2252133"/>
                    <a:gd name="connsiteX11" fmla="*/ 3488267 w 6239933"/>
                    <a:gd name="connsiteY11" fmla="*/ 745066 h 2252133"/>
                    <a:gd name="connsiteX12" fmla="*/ 3683000 w 6239933"/>
                    <a:gd name="connsiteY12" fmla="*/ 677333 h 2252133"/>
                    <a:gd name="connsiteX13" fmla="*/ 3683000 w 6239933"/>
                    <a:gd name="connsiteY13" fmla="*/ 677333 h 2252133"/>
                    <a:gd name="connsiteX14" fmla="*/ 4123267 w 6239933"/>
                    <a:gd name="connsiteY14" fmla="*/ 660400 h 2252133"/>
                    <a:gd name="connsiteX15" fmla="*/ 4207933 w 6239933"/>
                    <a:gd name="connsiteY15" fmla="*/ 711200 h 2252133"/>
                    <a:gd name="connsiteX16" fmla="*/ 4360333 w 6239933"/>
                    <a:gd name="connsiteY16" fmla="*/ 694266 h 2252133"/>
                    <a:gd name="connsiteX17" fmla="*/ 4334933 w 6239933"/>
                    <a:gd name="connsiteY17" fmla="*/ 0 h 2252133"/>
                    <a:gd name="connsiteX18" fmla="*/ 4368800 w 6239933"/>
                    <a:gd name="connsiteY18" fmla="*/ 0 h 2252133"/>
                    <a:gd name="connsiteX19" fmla="*/ 4411133 w 6239933"/>
                    <a:gd name="connsiteY19" fmla="*/ 745066 h 2252133"/>
                    <a:gd name="connsiteX20" fmla="*/ 4529667 w 6239933"/>
                    <a:gd name="connsiteY20" fmla="*/ 745066 h 2252133"/>
                    <a:gd name="connsiteX21" fmla="*/ 5139267 w 6239933"/>
                    <a:gd name="connsiteY21" fmla="*/ 584200 h 2252133"/>
                    <a:gd name="connsiteX22" fmla="*/ 5215467 w 6239933"/>
                    <a:gd name="connsiteY22" fmla="*/ 897466 h 2252133"/>
                    <a:gd name="connsiteX23" fmla="*/ 5071533 w 6239933"/>
                    <a:gd name="connsiteY23" fmla="*/ 965200 h 2252133"/>
                    <a:gd name="connsiteX24" fmla="*/ 5063067 w 6239933"/>
                    <a:gd name="connsiteY24" fmla="*/ 1007533 h 2252133"/>
                    <a:gd name="connsiteX25" fmla="*/ 4631267 w 6239933"/>
                    <a:gd name="connsiteY25" fmla="*/ 1066800 h 2252133"/>
                    <a:gd name="connsiteX26" fmla="*/ 4504267 w 6239933"/>
                    <a:gd name="connsiteY26" fmla="*/ 1151466 h 2252133"/>
                    <a:gd name="connsiteX27" fmla="*/ 4614333 w 6239933"/>
                    <a:gd name="connsiteY27" fmla="*/ 1168400 h 2252133"/>
                    <a:gd name="connsiteX28" fmla="*/ 5604933 w 6239933"/>
                    <a:gd name="connsiteY28" fmla="*/ 1176866 h 2252133"/>
                    <a:gd name="connsiteX29" fmla="*/ 6019800 w 6239933"/>
                    <a:gd name="connsiteY29" fmla="*/ 1126066 h 2252133"/>
                    <a:gd name="connsiteX30" fmla="*/ 6239933 w 6239933"/>
                    <a:gd name="connsiteY30" fmla="*/ 1185333 h 2252133"/>
                    <a:gd name="connsiteX31" fmla="*/ 6096000 w 6239933"/>
                    <a:gd name="connsiteY31" fmla="*/ 1837266 h 2252133"/>
                    <a:gd name="connsiteX32" fmla="*/ 5985933 w 6239933"/>
                    <a:gd name="connsiteY32" fmla="*/ 1803400 h 2252133"/>
                    <a:gd name="connsiteX33" fmla="*/ 5782733 w 6239933"/>
                    <a:gd name="connsiteY33" fmla="*/ 1972733 h 2252133"/>
                    <a:gd name="connsiteX34" fmla="*/ 5494867 w 6239933"/>
                    <a:gd name="connsiteY34" fmla="*/ 2159000 h 2252133"/>
                    <a:gd name="connsiteX35" fmla="*/ 5367867 w 6239933"/>
                    <a:gd name="connsiteY35" fmla="*/ 2235200 h 2252133"/>
                    <a:gd name="connsiteX36" fmla="*/ 5190067 w 6239933"/>
                    <a:gd name="connsiteY36" fmla="*/ 2252133 h 2252133"/>
                    <a:gd name="connsiteX37" fmla="*/ 2548467 w 6239933"/>
                    <a:gd name="connsiteY37" fmla="*/ 2243666 h 2252133"/>
                    <a:gd name="connsiteX38" fmla="*/ 2345267 w 6239933"/>
                    <a:gd name="connsiteY38" fmla="*/ 2226733 h 2252133"/>
                    <a:gd name="connsiteX39" fmla="*/ 2091267 w 6239933"/>
                    <a:gd name="connsiteY39" fmla="*/ 2065866 h 2252133"/>
                    <a:gd name="connsiteX40" fmla="*/ 1778000 w 6239933"/>
                    <a:gd name="connsiteY40" fmla="*/ 1888066 h 2252133"/>
                    <a:gd name="connsiteX41" fmla="*/ 1752600 w 6239933"/>
                    <a:gd name="connsiteY41" fmla="*/ 1794933 h 2252133"/>
                    <a:gd name="connsiteX42" fmla="*/ 1786467 w 6239933"/>
                    <a:gd name="connsiteY42" fmla="*/ 1761066 h 2252133"/>
                    <a:gd name="connsiteX43" fmla="*/ 1744133 w 6239933"/>
                    <a:gd name="connsiteY43" fmla="*/ 1676400 h 2252133"/>
                    <a:gd name="connsiteX44" fmla="*/ 1600200 w 6239933"/>
                    <a:gd name="connsiteY44" fmla="*/ 1642533 h 2252133"/>
                    <a:gd name="connsiteX45" fmla="*/ 1828800 w 6239933"/>
                    <a:gd name="connsiteY45" fmla="*/ 1405466 h 2252133"/>
                    <a:gd name="connsiteX46" fmla="*/ 2192867 w 6239933"/>
                    <a:gd name="connsiteY46" fmla="*/ 1380066 h 2252133"/>
                    <a:gd name="connsiteX47" fmla="*/ 2302933 w 6239933"/>
                    <a:gd name="connsiteY47" fmla="*/ 1278466 h 2252133"/>
                    <a:gd name="connsiteX48" fmla="*/ 2751667 w 6239933"/>
                    <a:gd name="connsiteY48" fmla="*/ 1210733 h 2252133"/>
                    <a:gd name="connsiteX49" fmla="*/ 2455333 w 6239933"/>
                    <a:gd name="connsiteY49" fmla="*/ 1092200 h 2252133"/>
                    <a:gd name="connsiteX50" fmla="*/ 186267 w 6239933"/>
                    <a:gd name="connsiteY50" fmla="*/ 1058333 h 2252133"/>
                    <a:gd name="connsiteX51" fmla="*/ 186267 w 6239933"/>
                    <a:gd name="connsiteY51" fmla="*/ 1041400 h 2252133"/>
                    <a:gd name="connsiteX52" fmla="*/ 4419 w 6239933"/>
                    <a:gd name="connsiteY52" fmla="*/ 1048393 h 2252133"/>
                    <a:gd name="connsiteX53" fmla="*/ 0 w 6239933"/>
                    <a:gd name="connsiteY53" fmla="*/ 948266 h 2252133"/>
                    <a:gd name="connsiteX0" fmla="*/ 0 w 6239933"/>
                    <a:gd name="connsiteY0" fmla="*/ 948266 h 2252133"/>
                    <a:gd name="connsiteX1" fmla="*/ 158291 w 6239933"/>
                    <a:gd name="connsiteY1" fmla="*/ 956733 h 2252133"/>
                    <a:gd name="connsiteX2" fmla="*/ 177800 w 6239933"/>
                    <a:gd name="connsiteY2" fmla="*/ 922866 h 2252133"/>
                    <a:gd name="connsiteX3" fmla="*/ 2438400 w 6239933"/>
                    <a:gd name="connsiteY3" fmla="*/ 956733 h 2252133"/>
                    <a:gd name="connsiteX4" fmla="*/ 2675467 w 6239933"/>
                    <a:gd name="connsiteY4" fmla="*/ 829733 h 2252133"/>
                    <a:gd name="connsiteX5" fmla="*/ 2683933 w 6239933"/>
                    <a:gd name="connsiteY5" fmla="*/ 795866 h 2252133"/>
                    <a:gd name="connsiteX6" fmla="*/ 2455333 w 6239933"/>
                    <a:gd name="connsiteY6" fmla="*/ 778933 h 2252133"/>
                    <a:gd name="connsiteX7" fmla="*/ 2438400 w 6239933"/>
                    <a:gd name="connsiteY7" fmla="*/ 643466 h 2252133"/>
                    <a:gd name="connsiteX8" fmla="*/ 2717800 w 6239933"/>
                    <a:gd name="connsiteY8" fmla="*/ 677333 h 2252133"/>
                    <a:gd name="connsiteX9" fmla="*/ 2726267 w 6239933"/>
                    <a:gd name="connsiteY9" fmla="*/ 787400 h 2252133"/>
                    <a:gd name="connsiteX10" fmla="*/ 3200400 w 6239933"/>
                    <a:gd name="connsiteY10" fmla="*/ 762000 h 2252133"/>
                    <a:gd name="connsiteX11" fmla="*/ 3488267 w 6239933"/>
                    <a:gd name="connsiteY11" fmla="*/ 745066 h 2252133"/>
                    <a:gd name="connsiteX12" fmla="*/ 3683000 w 6239933"/>
                    <a:gd name="connsiteY12" fmla="*/ 677333 h 2252133"/>
                    <a:gd name="connsiteX13" fmla="*/ 3683000 w 6239933"/>
                    <a:gd name="connsiteY13" fmla="*/ 677333 h 2252133"/>
                    <a:gd name="connsiteX14" fmla="*/ 4123267 w 6239933"/>
                    <a:gd name="connsiteY14" fmla="*/ 660400 h 2252133"/>
                    <a:gd name="connsiteX15" fmla="*/ 4207933 w 6239933"/>
                    <a:gd name="connsiteY15" fmla="*/ 711200 h 2252133"/>
                    <a:gd name="connsiteX16" fmla="*/ 4360333 w 6239933"/>
                    <a:gd name="connsiteY16" fmla="*/ 694266 h 2252133"/>
                    <a:gd name="connsiteX17" fmla="*/ 4334933 w 6239933"/>
                    <a:gd name="connsiteY17" fmla="*/ 0 h 2252133"/>
                    <a:gd name="connsiteX18" fmla="*/ 4368800 w 6239933"/>
                    <a:gd name="connsiteY18" fmla="*/ 0 h 2252133"/>
                    <a:gd name="connsiteX19" fmla="*/ 4411133 w 6239933"/>
                    <a:gd name="connsiteY19" fmla="*/ 745066 h 2252133"/>
                    <a:gd name="connsiteX20" fmla="*/ 4529667 w 6239933"/>
                    <a:gd name="connsiteY20" fmla="*/ 745066 h 2252133"/>
                    <a:gd name="connsiteX21" fmla="*/ 5139267 w 6239933"/>
                    <a:gd name="connsiteY21" fmla="*/ 584200 h 2252133"/>
                    <a:gd name="connsiteX22" fmla="*/ 5215467 w 6239933"/>
                    <a:gd name="connsiteY22" fmla="*/ 897466 h 2252133"/>
                    <a:gd name="connsiteX23" fmla="*/ 5071533 w 6239933"/>
                    <a:gd name="connsiteY23" fmla="*/ 965200 h 2252133"/>
                    <a:gd name="connsiteX24" fmla="*/ 5063067 w 6239933"/>
                    <a:gd name="connsiteY24" fmla="*/ 1007533 h 2252133"/>
                    <a:gd name="connsiteX25" fmla="*/ 4631267 w 6239933"/>
                    <a:gd name="connsiteY25" fmla="*/ 1066800 h 2252133"/>
                    <a:gd name="connsiteX26" fmla="*/ 4504267 w 6239933"/>
                    <a:gd name="connsiteY26" fmla="*/ 1151466 h 2252133"/>
                    <a:gd name="connsiteX27" fmla="*/ 4614333 w 6239933"/>
                    <a:gd name="connsiteY27" fmla="*/ 1168400 h 2252133"/>
                    <a:gd name="connsiteX28" fmla="*/ 5604933 w 6239933"/>
                    <a:gd name="connsiteY28" fmla="*/ 1176866 h 2252133"/>
                    <a:gd name="connsiteX29" fmla="*/ 6019800 w 6239933"/>
                    <a:gd name="connsiteY29" fmla="*/ 1126066 h 2252133"/>
                    <a:gd name="connsiteX30" fmla="*/ 6239933 w 6239933"/>
                    <a:gd name="connsiteY30" fmla="*/ 1185333 h 2252133"/>
                    <a:gd name="connsiteX31" fmla="*/ 6096000 w 6239933"/>
                    <a:gd name="connsiteY31" fmla="*/ 1837266 h 2252133"/>
                    <a:gd name="connsiteX32" fmla="*/ 5985933 w 6239933"/>
                    <a:gd name="connsiteY32" fmla="*/ 1803400 h 2252133"/>
                    <a:gd name="connsiteX33" fmla="*/ 5782733 w 6239933"/>
                    <a:gd name="connsiteY33" fmla="*/ 1972733 h 2252133"/>
                    <a:gd name="connsiteX34" fmla="*/ 5494867 w 6239933"/>
                    <a:gd name="connsiteY34" fmla="*/ 2159000 h 2252133"/>
                    <a:gd name="connsiteX35" fmla="*/ 5367867 w 6239933"/>
                    <a:gd name="connsiteY35" fmla="*/ 2235200 h 2252133"/>
                    <a:gd name="connsiteX36" fmla="*/ 5190067 w 6239933"/>
                    <a:gd name="connsiteY36" fmla="*/ 2252133 h 2252133"/>
                    <a:gd name="connsiteX37" fmla="*/ 2548467 w 6239933"/>
                    <a:gd name="connsiteY37" fmla="*/ 2243666 h 2252133"/>
                    <a:gd name="connsiteX38" fmla="*/ 2345267 w 6239933"/>
                    <a:gd name="connsiteY38" fmla="*/ 2226733 h 2252133"/>
                    <a:gd name="connsiteX39" fmla="*/ 2091267 w 6239933"/>
                    <a:gd name="connsiteY39" fmla="*/ 2065866 h 2252133"/>
                    <a:gd name="connsiteX40" fmla="*/ 1778000 w 6239933"/>
                    <a:gd name="connsiteY40" fmla="*/ 1888066 h 2252133"/>
                    <a:gd name="connsiteX41" fmla="*/ 1752600 w 6239933"/>
                    <a:gd name="connsiteY41" fmla="*/ 1794933 h 2252133"/>
                    <a:gd name="connsiteX42" fmla="*/ 1786467 w 6239933"/>
                    <a:gd name="connsiteY42" fmla="*/ 1761066 h 2252133"/>
                    <a:gd name="connsiteX43" fmla="*/ 1744133 w 6239933"/>
                    <a:gd name="connsiteY43" fmla="*/ 1676400 h 2252133"/>
                    <a:gd name="connsiteX44" fmla="*/ 1600200 w 6239933"/>
                    <a:gd name="connsiteY44" fmla="*/ 1642533 h 2252133"/>
                    <a:gd name="connsiteX45" fmla="*/ 1828800 w 6239933"/>
                    <a:gd name="connsiteY45" fmla="*/ 1405466 h 2252133"/>
                    <a:gd name="connsiteX46" fmla="*/ 2192867 w 6239933"/>
                    <a:gd name="connsiteY46" fmla="*/ 1380066 h 2252133"/>
                    <a:gd name="connsiteX47" fmla="*/ 2302933 w 6239933"/>
                    <a:gd name="connsiteY47" fmla="*/ 1278466 h 2252133"/>
                    <a:gd name="connsiteX48" fmla="*/ 2751667 w 6239933"/>
                    <a:gd name="connsiteY48" fmla="*/ 1210733 h 2252133"/>
                    <a:gd name="connsiteX49" fmla="*/ 2455333 w 6239933"/>
                    <a:gd name="connsiteY49" fmla="*/ 1092200 h 2252133"/>
                    <a:gd name="connsiteX50" fmla="*/ 186267 w 6239933"/>
                    <a:gd name="connsiteY50" fmla="*/ 1058333 h 2252133"/>
                    <a:gd name="connsiteX51" fmla="*/ 186267 w 6239933"/>
                    <a:gd name="connsiteY51" fmla="*/ 1041400 h 2252133"/>
                    <a:gd name="connsiteX52" fmla="*/ 4419 w 6239933"/>
                    <a:gd name="connsiteY52" fmla="*/ 1048393 h 2252133"/>
                    <a:gd name="connsiteX53" fmla="*/ 0 w 6239933"/>
                    <a:gd name="connsiteY53" fmla="*/ 948266 h 2252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6239933" h="2252133">
                      <a:moveTo>
                        <a:pt x="0" y="948266"/>
                      </a:moveTo>
                      <a:lnTo>
                        <a:pt x="158291" y="956733"/>
                      </a:lnTo>
                      <a:lnTo>
                        <a:pt x="177800" y="922866"/>
                      </a:lnTo>
                      <a:lnTo>
                        <a:pt x="2438400" y="956733"/>
                      </a:lnTo>
                      <a:lnTo>
                        <a:pt x="2675467" y="829733"/>
                      </a:lnTo>
                      <a:lnTo>
                        <a:pt x="2683933" y="795866"/>
                      </a:lnTo>
                      <a:lnTo>
                        <a:pt x="2455333" y="778933"/>
                      </a:lnTo>
                      <a:lnTo>
                        <a:pt x="2438400" y="643466"/>
                      </a:lnTo>
                      <a:lnTo>
                        <a:pt x="2717800" y="677333"/>
                      </a:lnTo>
                      <a:lnTo>
                        <a:pt x="2726267" y="787400"/>
                      </a:lnTo>
                      <a:lnTo>
                        <a:pt x="3200400" y="762000"/>
                      </a:lnTo>
                      <a:lnTo>
                        <a:pt x="3488267" y="745066"/>
                      </a:lnTo>
                      <a:lnTo>
                        <a:pt x="3683000" y="677333"/>
                      </a:lnTo>
                      <a:lnTo>
                        <a:pt x="3683000" y="677333"/>
                      </a:lnTo>
                      <a:lnTo>
                        <a:pt x="4123267" y="660400"/>
                      </a:lnTo>
                      <a:lnTo>
                        <a:pt x="4207933" y="711200"/>
                      </a:lnTo>
                      <a:lnTo>
                        <a:pt x="4360333" y="694266"/>
                      </a:lnTo>
                      <a:lnTo>
                        <a:pt x="4334933" y="0"/>
                      </a:lnTo>
                      <a:lnTo>
                        <a:pt x="4368800" y="0"/>
                      </a:lnTo>
                      <a:lnTo>
                        <a:pt x="4411133" y="745066"/>
                      </a:lnTo>
                      <a:lnTo>
                        <a:pt x="4529667" y="745066"/>
                      </a:lnTo>
                      <a:lnTo>
                        <a:pt x="5139267" y="584200"/>
                      </a:lnTo>
                      <a:lnTo>
                        <a:pt x="5215467" y="897466"/>
                      </a:lnTo>
                      <a:lnTo>
                        <a:pt x="5071533" y="965200"/>
                      </a:lnTo>
                      <a:lnTo>
                        <a:pt x="5063067" y="1007533"/>
                      </a:lnTo>
                      <a:lnTo>
                        <a:pt x="4631267" y="1066800"/>
                      </a:lnTo>
                      <a:lnTo>
                        <a:pt x="4504267" y="1151466"/>
                      </a:lnTo>
                      <a:lnTo>
                        <a:pt x="4614333" y="1168400"/>
                      </a:lnTo>
                      <a:lnTo>
                        <a:pt x="5604933" y="1176866"/>
                      </a:lnTo>
                      <a:lnTo>
                        <a:pt x="6019800" y="1126066"/>
                      </a:lnTo>
                      <a:lnTo>
                        <a:pt x="6239933" y="1185333"/>
                      </a:lnTo>
                      <a:lnTo>
                        <a:pt x="6096000" y="1837266"/>
                      </a:lnTo>
                      <a:lnTo>
                        <a:pt x="5985933" y="1803400"/>
                      </a:lnTo>
                      <a:lnTo>
                        <a:pt x="5782733" y="1972733"/>
                      </a:lnTo>
                      <a:lnTo>
                        <a:pt x="5494867" y="2159000"/>
                      </a:lnTo>
                      <a:lnTo>
                        <a:pt x="5367867" y="2235200"/>
                      </a:lnTo>
                      <a:lnTo>
                        <a:pt x="5190067" y="2252133"/>
                      </a:lnTo>
                      <a:lnTo>
                        <a:pt x="2548467" y="2243666"/>
                      </a:lnTo>
                      <a:cubicBezTo>
                        <a:pt x="2417036" y="2239433"/>
                        <a:pt x="2421467" y="2256366"/>
                        <a:pt x="2345267" y="2226733"/>
                      </a:cubicBezTo>
                      <a:cubicBezTo>
                        <a:pt x="2269067" y="2197100"/>
                        <a:pt x="2185811" y="2122310"/>
                        <a:pt x="2091267" y="2065866"/>
                      </a:cubicBezTo>
                      <a:cubicBezTo>
                        <a:pt x="1996723" y="2009422"/>
                        <a:pt x="1834444" y="1933221"/>
                        <a:pt x="1778000" y="1888066"/>
                      </a:cubicBezTo>
                      <a:cubicBezTo>
                        <a:pt x="1721556" y="1842911"/>
                        <a:pt x="1751189" y="1816100"/>
                        <a:pt x="1752600" y="1794933"/>
                      </a:cubicBezTo>
                      <a:lnTo>
                        <a:pt x="1786467" y="1761066"/>
                      </a:lnTo>
                      <a:lnTo>
                        <a:pt x="1744133" y="1676400"/>
                      </a:lnTo>
                      <a:lnTo>
                        <a:pt x="1600200" y="1642533"/>
                      </a:lnTo>
                      <a:lnTo>
                        <a:pt x="1828800" y="1405466"/>
                      </a:lnTo>
                      <a:lnTo>
                        <a:pt x="2192867" y="1380066"/>
                      </a:lnTo>
                      <a:lnTo>
                        <a:pt x="2302933" y="1278466"/>
                      </a:lnTo>
                      <a:lnTo>
                        <a:pt x="2751667" y="1210733"/>
                      </a:lnTo>
                      <a:lnTo>
                        <a:pt x="2455333" y="1092200"/>
                      </a:lnTo>
                      <a:lnTo>
                        <a:pt x="186267" y="1058333"/>
                      </a:lnTo>
                      <a:lnTo>
                        <a:pt x="186267" y="1041400"/>
                      </a:lnTo>
                      <a:lnTo>
                        <a:pt x="4419" y="1048393"/>
                      </a:lnTo>
                      <a:lnTo>
                        <a:pt x="0" y="948266"/>
                      </a:lnTo>
                      <a:close/>
                    </a:path>
                  </a:pathLst>
                </a:custGeom>
                <a:solidFill>
                  <a:srgbClr val="5FB356"/>
                </a:solidFill>
                <a:ln>
                  <a:solidFill>
                    <a:srgbClr val="5FB35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422" name="ZoneTexte 421">
                  <a:extLst>
                    <a:ext uri="{FF2B5EF4-FFF2-40B4-BE49-F238E27FC236}">
                      <a16:creationId xmlns:a16="http://schemas.microsoft.com/office/drawing/2014/main" id="{B3168F98-9B1C-EF58-865F-3AC5625DCCA2}"/>
                    </a:ext>
                  </a:extLst>
                </p:cNvPr>
                <p:cNvSpPr txBox="1"/>
                <p:nvPr/>
              </p:nvSpPr>
              <p:spPr>
                <a:xfrm>
                  <a:off x="255594" y="3305110"/>
                  <a:ext cx="281739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1000" b="1" dirty="0">
                      <a:solidFill>
                        <a:srgbClr val="6E563D"/>
                      </a:solidFill>
                    </a:rPr>
                    <a:t>1</a:t>
                  </a:r>
                </a:p>
              </p:txBody>
            </p:sp>
          </p:grpSp>
        </p:grpSp>
        <p:grpSp>
          <p:nvGrpSpPr>
            <p:cNvPr id="425" name="Groupe 424">
              <a:extLst>
                <a:ext uri="{FF2B5EF4-FFF2-40B4-BE49-F238E27FC236}">
                  <a16:creationId xmlns:a16="http://schemas.microsoft.com/office/drawing/2014/main" id="{A8FFD6A3-6C8F-29F2-1607-80100530724C}"/>
                </a:ext>
              </a:extLst>
            </p:cNvPr>
            <p:cNvGrpSpPr>
              <a:grpSpLocks/>
            </p:cNvGrpSpPr>
            <p:nvPr/>
          </p:nvGrpSpPr>
          <p:grpSpPr>
            <a:xfrm>
              <a:off x="8380436" y="3901981"/>
              <a:ext cx="707125" cy="299553"/>
              <a:chOff x="7689985" y="4341944"/>
              <a:chExt cx="707125" cy="299553"/>
            </a:xfrm>
          </p:grpSpPr>
          <p:sp>
            <p:nvSpPr>
              <p:cNvPr id="426" name="Forme libre 425">
                <a:extLst>
                  <a:ext uri="{FF2B5EF4-FFF2-40B4-BE49-F238E27FC236}">
                    <a16:creationId xmlns:a16="http://schemas.microsoft.com/office/drawing/2014/main" id="{22D6586B-1E70-1A19-89B0-119D5D6C20F2}"/>
                  </a:ext>
                </a:extLst>
              </p:cNvPr>
              <p:cNvSpPr/>
              <p:nvPr/>
            </p:nvSpPr>
            <p:spPr>
              <a:xfrm flipH="1">
                <a:off x="7689985" y="4341944"/>
                <a:ext cx="707125" cy="238856"/>
              </a:xfrm>
              <a:custGeom>
                <a:avLst/>
                <a:gdLst>
                  <a:gd name="connsiteX0" fmla="*/ 0 w 6866467"/>
                  <a:gd name="connsiteY0" fmla="*/ 965200 h 2311400"/>
                  <a:gd name="connsiteX1" fmla="*/ 0 w 6866467"/>
                  <a:gd name="connsiteY1" fmla="*/ 889000 h 2311400"/>
                  <a:gd name="connsiteX2" fmla="*/ 169333 w 6866467"/>
                  <a:gd name="connsiteY2" fmla="*/ 889000 h 2311400"/>
                  <a:gd name="connsiteX3" fmla="*/ 169333 w 6866467"/>
                  <a:gd name="connsiteY3" fmla="*/ 863600 h 2311400"/>
                  <a:gd name="connsiteX4" fmla="*/ 1329267 w 6866467"/>
                  <a:gd name="connsiteY4" fmla="*/ 855134 h 2311400"/>
                  <a:gd name="connsiteX5" fmla="*/ 1447800 w 6866467"/>
                  <a:gd name="connsiteY5" fmla="*/ 778934 h 2311400"/>
                  <a:gd name="connsiteX6" fmla="*/ 1693333 w 6866467"/>
                  <a:gd name="connsiteY6" fmla="*/ 804334 h 2311400"/>
                  <a:gd name="connsiteX7" fmla="*/ 1744133 w 6866467"/>
                  <a:gd name="connsiteY7" fmla="*/ 855134 h 2311400"/>
                  <a:gd name="connsiteX8" fmla="*/ 2057400 w 6866467"/>
                  <a:gd name="connsiteY8" fmla="*/ 846667 h 2311400"/>
                  <a:gd name="connsiteX9" fmla="*/ 2091267 w 6866467"/>
                  <a:gd name="connsiteY9" fmla="*/ 829734 h 2311400"/>
                  <a:gd name="connsiteX10" fmla="*/ 2260600 w 6866467"/>
                  <a:gd name="connsiteY10" fmla="*/ 829734 h 2311400"/>
                  <a:gd name="connsiteX11" fmla="*/ 2269067 w 6866467"/>
                  <a:gd name="connsiteY11" fmla="*/ 846667 h 2311400"/>
                  <a:gd name="connsiteX12" fmla="*/ 2387600 w 6866467"/>
                  <a:gd name="connsiteY12" fmla="*/ 846667 h 2311400"/>
                  <a:gd name="connsiteX13" fmla="*/ 2506133 w 6866467"/>
                  <a:gd name="connsiteY13" fmla="*/ 795867 h 2311400"/>
                  <a:gd name="connsiteX14" fmla="*/ 2633133 w 6866467"/>
                  <a:gd name="connsiteY14" fmla="*/ 812800 h 2311400"/>
                  <a:gd name="connsiteX15" fmla="*/ 2633133 w 6866467"/>
                  <a:gd name="connsiteY15" fmla="*/ 736600 h 2311400"/>
                  <a:gd name="connsiteX16" fmla="*/ 3860800 w 6866467"/>
                  <a:gd name="connsiteY16" fmla="*/ 575734 h 2311400"/>
                  <a:gd name="connsiteX17" fmla="*/ 3860800 w 6866467"/>
                  <a:gd name="connsiteY17" fmla="*/ 499534 h 2311400"/>
                  <a:gd name="connsiteX18" fmla="*/ 3784600 w 6866467"/>
                  <a:gd name="connsiteY18" fmla="*/ 406400 h 2311400"/>
                  <a:gd name="connsiteX19" fmla="*/ 3801533 w 6866467"/>
                  <a:gd name="connsiteY19" fmla="*/ 389467 h 2311400"/>
                  <a:gd name="connsiteX20" fmla="*/ 3395133 w 6866467"/>
                  <a:gd name="connsiteY20" fmla="*/ 389467 h 2311400"/>
                  <a:gd name="connsiteX21" fmla="*/ 3386667 w 6866467"/>
                  <a:gd name="connsiteY21" fmla="*/ 330200 h 2311400"/>
                  <a:gd name="connsiteX22" fmla="*/ 4030133 w 6866467"/>
                  <a:gd name="connsiteY22" fmla="*/ 313267 h 2311400"/>
                  <a:gd name="connsiteX23" fmla="*/ 4106333 w 6866467"/>
                  <a:gd name="connsiteY23" fmla="*/ 330200 h 2311400"/>
                  <a:gd name="connsiteX24" fmla="*/ 4174067 w 6866467"/>
                  <a:gd name="connsiteY24" fmla="*/ 313267 h 2311400"/>
                  <a:gd name="connsiteX25" fmla="*/ 4191000 w 6866467"/>
                  <a:gd name="connsiteY25" fmla="*/ 389467 h 2311400"/>
                  <a:gd name="connsiteX26" fmla="*/ 4123267 w 6866467"/>
                  <a:gd name="connsiteY26" fmla="*/ 364067 h 2311400"/>
                  <a:gd name="connsiteX27" fmla="*/ 3970867 w 6866467"/>
                  <a:gd name="connsiteY27" fmla="*/ 364067 h 2311400"/>
                  <a:gd name="connsiteX28" fmla="*/ 3979333 w 6866467"/>
                  <a:gd name="connsiteY28" fmla="*/ 448734 h 2311400"/>
                  <a:gd name="connsiteX29" fmla="*/ 4512733 w 6866467"/>
                  <a:gd name="connsiteY29" fmla="*/ 465667 h 2311400"/>
                  <a:gd name="connsiteX30" fmla="*/ 4546600 w 6866467"/>
                  <a:gd name="connsiteY30" fmla="*/ 575734 h 2311400"/>
                  <a:gd name="connsiteX31" fmla="*/ 5223933 w 6866467"/>
                  <a:gd name="connsiteY31" fmla="*/ 584200 h 2311400"/>
                  <a:gd name="connsiteX32" fmla="*/ 5223933 w 6866467"/>
                  <a:gd name="connsiteY32" fmla="*/ 584200 h 2311400"/>
                  <a:gd name="connsiteX33" fmla="*/ 5223933 w 6866467"/>
                  <a:gd name="connsiteY33" fmla="*/ 101600 h 2311400"/>
                  <a:gd name="connsiteX34" fmla="*/ 5198533 w 6866467"/>
                  <a:gd name="connsiteY34" fmla="*/ 42334 h 2311400"/>
                  <a:gd name="connsiteX35" fmla="*/ 5198533 w 6866467"/>
                  <a:gd name="connsiteY35" fmla="*/ 42334 h 2311400"/>
                  <a:gd name="connsiteX36" fmla="*/ 5291667 w 6866467"/>
                  <a:gd name="connsiteY36" fmla="*/ 42334 h 2311400"/>
                  <a:gd name="connsiteX37" fmla="*/ 5300133 w 6866467"/>
                  <a:gd name="connsiteY37" fmla="*/ 101600 h 2311400"/>
                  <a:gd name="connsiteX38" fmla="*/ 5249333 w 6866467"/>
                  <a:gd name="connsiteY38" fmla="*/ 118534 h 2311400"/>
                  <a:gd name="connsiteX39" fmla="*/ 5283200 w 6866467"/>
                  <a:gd name="connsiteY39" fmla="*/ 541867 h 2311400"/>
                  <a:gd name="connsiteX40" fmla="*/ 5342467 w 6866467"/>
                  <a:gd name="connsiteY40" fmla="*/ 584200 h 2311400"/>
                  <a:gd name="connsiteX41" fmla="*/ 5528733 w 6866467"/>
                  <a:gd name="connsiteY41" fmla="*/ 575734 h 2311400"/>
                  <a:gd name="connsiteX42" fmla="*/ 5562600 w 6866467"/>
                  <a:gd name="connsiteY42" fmla="*/ 0 h 2311400"/>
                  <a:gd name="connsiteX43" fmla="*/ 5604933 w 6866467"/>
                  <a:gd name="connsiteY43" fmla="*/ 8467 h 2311400"/>
                  <a:gd name="connsiteX44" fmla="*/ 5571067 w 6866467"/>
                  <a:gd name="connsiteY44" fmla="*/ 575734 h 2311400"/>
                  <a:gd name="connsiteX45" fmla="*/ 5698067 w 6866467"/>
                  <a:gd name="connsiteY45" fmla="*/ 584200 h 2311400"/>
                  <a:gd name="connsiteX46" fmla="*/ 5943600 w 6866467"/>
                  <a:gd name="connsiteY46" fmla="*/ 626534 h 2311400"/>
                  <a:gd name="connsiteX47" fmla="*/ 5960533 w 6866467"/>
                  <a:gd name="connsiteY47" fmla="*/ 685800 h 2311400"/>
                  <a:gd name="connsiteX48" fmla="*/ 6070600 w 6866467"/>
                  <a:gd name="connsiteY48" fmla="*/ 719667 h 2311400"/>
                  <a:gd name="connsiteX49" fmla="*/ 6062133 w 6866467"/>
                  <a:gd name="connsiteY49" fmla="*/ 804334 h 2311400"/>
                  <a:gd name="connsiteX50" fmla="*/ 6028267 w 6866467"/>
                  <a:gd name="connsiteY50" fmla="*/ 838200 h 2311400"/>
                  <a:gd name="connsiteX51" fmla="*/ 5985933 w 6866467"/>
                  <a:gd name="connsiteY51" fmla="*/ 838200 h 2311400"/>
                  <a:gd name="connsiteX52" fmla="*/ 6053667 w 6866467"/>
                  <a:gd name="connsiteY52" fmla="*/ 855134 h 2311400"/>
                  <a:gd name="connsiteX53" fmla="*/ 6028267 w 6866467"/>
                  <a:gd name="connsiteY53" fmla="*/ 990600 h 2311400"/>
                  <a:gd name="connsiteX54" fmla="*/ 5875867 w 6866467"/>
                  <a:gd name="connsiteY54" fmla="*/ 1016000 h 2311400"/>
                  <a:gd name="connsiteX55" fmla="*/ 5071533 w 6866467"/>
                  <a:gd name="connsiteY55" fmla="*/ 1024467 h 2311400"/>
                  <a:gd name="connsiteX56" fmla="*/ 4800600 w 6866467"/>
                  <a:gd name="connsiteY56" fmla="*/ 1159934 h 2311400"/>
                  <a:gd name="connsiteX57" fmla="*/ 5046133 w 6866467"/>
                  <a:gd name="connsiteY57" fmla="*/ 1151467 h 2311400"/>
                  <a:gd name="connsiteX58" fmla="*/ 5063067 w 6866467"/>
                  <a:gd name="connsiteY58" fmla="*/ 1083734 h 2311400"/>
                  <a:gd name="connsiteX59" fmla="*/ 5461000 w 6866467"/>
                  <a:gd name="connsiteY59" fmla="*/ 1075267 h 2311400"/>
                  <a:gd name="connsiteX60" fmla="*/ 5486400 w 6866467"/>
                  <a:gd name="connsiteY60" fmla="*/ 1143000 h 2311400"/>
                  <a:gd name="connsiteX61" fmla="*/ 5554133 w 6866467"/>
                  <a:gd name="connsiteY61" fmla="*/ 1083734 h 2311400"/>
                  <a:gd name="connsiteX62" fmla="*/ 5664200 w 6866467"/>
                  <a:gd name="connsiteY62" fmla="*/ 1083734 h 2311400"/>
                  <a:gd name="connsiteX63" fmla="*/ 5681133 w 6866467"/>
                  <a:gd name="connsiteY63" fmla="*/ 1109134 h 2311400"/>
                  <a:gd name="connsiteX64" fmla="*/ 5969000 w 6866467"/>
                  <a:gd name="connsiteY64" fmla="*/ 1083734 h 2311400"/>
                  <a:gd name="connsiteX65" fmla="*/ 5985933 w 6866467"/>
                  <a:gd name="connsiteY65" fmla="*/ 1041400 h 2311400"/>
                  <a:gd name="connsiteX66" fmla="*/ 6866467 w 6866467"/>
                  <a:gd name="connsiteY66" fmla="*/ 1075267 h 2311400"/>
                  <a:gd name="connsiteX67" fmla="*/ 6790267 w 6866467"/>
                  <a:gd name="connsiteY67" fmla="*/ 1481667 h 2311400"/>
                  <a:gd name="connsiteX68" fmla="*/ 6773333 w 6866467"/>
                  <a:gd name="connsiteY68" fmla="*/ 1718734 h 2311400"/>
                  <a:gd name="connsiteX69" fmla="*/ 6714067 w 6866467"/>
                  <a:gd name="connsiteY69" fmla="*/ 1727200 h 2311400"/>
                  <a:gd name="connsiteX70" fmla="*/ 6587067 w 6866467"/>
                  <a:gd name="connsiteY70" fmla="*/ 1854200 h 2311400"/>
                  <a:gd name="connsiteX71" fmla="*/ 6197600 w 6866467"/>
                  <a:gd name="connsiteY71" fmla="*/ 2201334 h 2311400"/>
                  <a:gd name="connsiteX72" fmla="*/ 6053667 w 6866467"/>
                  <a:gd name="connsiteY72" fmla="*/ 2269067 h 2311400"/>
                  <a:gd name="connsiteX73" fmla="*/ 5985933 w 6866467"/>
                  <a:gd name="connsiteY73" fmla="*/ 2302934 h 2311400"/>
                  <a:gd name="connsiteX74" fmla="*/ 2379133 w 6866467"/>
                  <a:gd name="connsiteY74" fmla="*/ 2311400 h 2311400"/>
                  <a:gd name="connsiteX75" fmla="*/ 2125133 w 6866467"/>
                  <a:gd name="connsiteY75" fmla="*/ 2260600 h 2311400"/>
                  <a:gd name="connsiteX76" fmla="*/ 1617133 w 6866467"/>
                  <a:gd name="connsiteY76" fmla="*/ 1862667 h 2311400"/>
                  <a:gd name="connsiteX77" fmla="*/ 1549400 w 6866467"/>
                  <a:gd name="connsiteY77" fmla="*/ 1761067 h 2311400"/>
                  <a:gd name="connsiteX78" fmla="*/ 1566333 w 6866467"/>
                  <a:gd name="connsiteY78" fmla="*/ 1617134 h 2311400"/>
                  <a:gd name="connsiteX79" fmla="*/ 1540933 w 6866467"/>
                  <a:gd name="connsiteY79" fmla="*/ 1591734 h 2311400"/>
                  <a:gd name="connsiteX80" fmla="*/ 1405467 w 6866467"/>
                  <a:gd name="connsiteY80" fmla="*/ 1549400 h 2311400"/>
                  <a:gd name="connsiteX81" fmla="*/ 1549400 w 6866467"/>
                  <a:gd name="connsiteY81" fmla="*/ 1405467 h 2311400"/>
                  <a:gd name="connsiteX82" fmla="*/ 1820333 w 6866467"/>
                  <a:gd name="connsiteY82" fmla="*/ 1329267 h 2311400"/>
                  <a:gd name="connsiteX83" fmla="*/ 1828800 w 6866467"/>
                  <a:gd name="connsiteY83" fmla="*/ 1320800 h 2311400"/>
                  <a:gd name="connsiteX84" fmla="*/ 1820333 w 6866467"/>
                  <a:gd name="connsiteY84" fmla="*/ 1117600 h 2311400"/>
                  <a:gd name="connsiteX85" fmla="*/ 1921933 w 6866467"/>
                  <a:gd name="connsiteY85" fmla="*/ 1117600 h 2311400"/>
                  <a:gd name="connsiteX86" fmla="*/ 1930400 w 6866467"/>
                  <a:gd name="connsiteY86" fmla="*/ 1253067 h 2311400"/>
                  <a:gd name="connsiteX87" fmla="*/ 1871133 w 6866467"/>
                  <a:gd name="connsiteY87" fmla="*/ 1270000 h 2311400"/>
                  <a:gd name="connsiteX88" fmla="*/ 1871133 w 6866467"/>
                  <a:gd name="connsiteY88" fmla="*/ 1363134 h 2311400"/>
                  <a:gd name="connsiteX89" fmla="*/ 2404533 w 6866467"/>
                  <a:gd name="connsiteY89" fmla="*/ 1253067 h 2311400"/>
                  <a:gd name="connsiteX90" fmla="*/ 2404533 w 6866467"/>
                  <a:gd name="connsiteY90" fmla="*/ 1253067 h 2311400"/>
                  <a:gd name="connsiteX91" fmla="*/ 2599267 w 6866467"/>
                  <a:gd name="connsiteY91" fmla="*/ 1202267 h 2311400"/>
                  <a:gd name="connsiteX92" fmla="*/ 2590800 w 6866467"/>
                  <a:gd name="connsiteY92" fmla="*/ 1227667 h 2311400"/>
                  <a:gd name="connsiteX93" fmla="*/ 2921000 w 6866467"/>
                  <a:gd name="connsiteY93" fmla="*/ 1143000 h 2311400"/>
                  <a:gd name="connsiteX94" fmla="*/ 2709333 w 6866467"/>
                  <a:gd name="connsiteY94" fmla="*/ 1143000 h 2311400"/>
                  <a:gd name="connsiteX95" fmla="*/ 2650067 w 6866467"/>
                  <a:gd name="connsiteY95" fmla="*/ 1126067 h 2311400"/>
                  <a:gd name="connsiteX96" fmla="*/ 2641600 w 6866467"/>
                  <a:gd name="connsiteY96" fmla="*/ 1041400 h 2311400"/>
                  <a:gd name="connsiteX97" fmla="*/ 2463800 w 6866467"/>
                  <a:gd name="connsiteY97" fmla="*/ 1032934 h 2311400"/>
                  <a:gd name="connsiteX98" fmla="*/ 2463800 w 6866467"/>
                  <a:gd name="connsiteY98" fmla="*/ 1032934 h 2311400"/>
                  <a:gd name="connsiteX99" fmla="*/ 2286000 w 6866467"/>
                  <a:gd name="connsiteY99" fmla="*/ 1016000 h 2311400"/>
                  <a:gd name="connsiteX100" fmla="*/ 2252133 w 6866467"/>
                  <a:gd name="connsiteY100" fmla="*/ 1058334 h 2311400"/>
                  <a:gd name="connsiteX101" fmla="*/ 2091267 w 6866467"/>
                  <a:gd name="connsiteY101" fmla="*/ 1058334 h 2311400"/>
                  <a:gd name="connsiteX102" fmla="*/ 2074333 w 6866467"/>
                  <a:gd name="connsiteY102" fmla="*/ 1007534 h 2311400"/>
                  <a:gd name="connsiteX103" fmla="*/ 194733 w 6866467"/>
                  <a:gd name="connsiteY103" fmla="*/ 973667 h 2311400"/>
                  <a:gd name="connsiteX104" fmla="*/ 194733 w 6866467"/>
                  <a:gd name="connsiteY104" fmla="*/ 956734 h 2311400"/>
                  <a:gd name="connsiteX105" fmla="*/ 0 w 6866467"/>
                  <a:gd name="connsiteY105" fmla="*/ 965200 h 2311400"/>
                  <a:gd name="connsiteX0" fmla="*/ 0 w 6866467"/>
                  <a:gd name="connsiteY0" fmla="*/ 965200 h 2311400"/>
                  <a:gd name="connsiteX1" fmla="*/ 0 w 6866467"/>
                  <a:gd name="connsiteY1" fmla="*/ 889000 h 2311400"/>
                  <a:gd name="connsiteX2" fmla="*/ 169333 w 6866467"/>
                  <a:gd name="connsiteY2" fmla="*/ 889000 h 2311400"/>
                  <a:gd name="connsiteX3" fmla="*/ 169333 w 6866467"/>
                  <a:gd name="connsiteY3" fmla="*/ 863600 h 2311400"/>
                  <a:gd name="connsiteX4" fmla="*/ 1329267 w 6866467"/>
                  <a:gd name="connsiteY4" fmla="*/ 855134 h 2311400"/>
                  <a:gd name="connsiteX5" fmla="*/ 1447800 w 6866467"/>
                  <a:gd name="connsiteY5" fmla="*/ 778934 h 2311400"/>
                  <a:gd name="connsiteX6" fmla="*/ 1693333 w 6866467"/>
                  <a:gd name="connsiteY6" fmla="*/ 804334 h 2311400"/>
                  <a:gd name="connsiteX7" fmla="*/ 1744133 w 6866467"/>
                  <a:gd name="connsiteY7" fmla="*/ 855134 h 2311400"/>
                  <a:gd name="connsiteX8" fmla="*/ 2057400 w 6866467"/>
                  <a:gd name="connsiteY8" fmla="*/ 846667 h 2311400"/>
                  <a:gd name="connsiteX9" fmla="*/ 2091267 w 6866467"/>
                  <a:gd name="connsiteY9" fmla="*/ 829734 h 2311400"/>
                  <a:gd name="connsiteX10" fmla="*/ 2260600 w 6866467"/>
                  <a:gd name="connsiteY10" fmla="*/ 829734 h 2311400"/>
                  <a:gd name="connsiteX11" fmla="*/ 2269067 w 6866467"/>
                  <a:gd name="connsiteY11" fmla="*/ 846667 h 2311400"/>
                  <a:gd name="connsiteX12" fmla="*/ 2387600 w 6866467"/>
                  <a:gd name="connsiteY12" fmla="*/ 846667 h 2311400"/>
                  <a:gd name="connsiteX13" fmla="*/ 2506133 w 6866467"/>
                  <a:gd name="connsiteY13" fmla="*/ 795867 h 2311400"/>
                  <a:gd name="connsiteX14" fmla="*/ 2633133 w 6866467"/>
                  <a:gd name="connsiteY14" fmla="*/ 812800 h 2311400"/>
                  <a:gd name="connsiteX15" fmla="*/ 2633133 w 6866467"/>
                  <a:gd name="connsiteY15" fmla="*/ 736600 h 2311400"/>
                  <a:gd name="connsiteX16" fmla="*/ 3860800 w 6866467"/>
                  <a:gd name="connsiteY16" fmla="*/ 575734 h 2311400"/>
                  <a:gd name="connsiteX17" fmla="*/ 3860800 w 6866467"/>
                  <a:gd name="connsiteY17" fmla="*/ 499534 h 2311400"/>
                  <a:gd name="connsiteX18" fmla="*/ 3784600 w 6866467"/>
                  <a:gd name="connsiteY18" fmla="*/ 406400 h 2311400"/>
                  <a:gd name="connsiteX19" fmla="*/ 3801533 w 6866467"/>
                  <a:gd name="connsiteY19" fmla="*/ 389467 h 2311400"/>
                  <a:gd name="connsiteX20" fmla="*/ 3395133 w 6866467"/>
                  <a:gd name="connsiteY20" fmla="*/ 389467 h 2311400"/>
                  <a:gd name="connsiteX21" fmla="*/ 3386667 w 6866467"/>
                  <a:gd name="connsiteY21" fmla="*/ 330200 h 2311400"/>
                  <a:gd name="connsiteX22" fmla="*/ 4030133 w 6866467"/>
                  <a:gd name="connsiteY22" fmla="*/ 313267 h 2311400"/>
                  <a:gd name="connsiteX23" fmla="*/ 4106333 w 6866467"/>
                  <a:gd name="connsiteY23" fmla="*/ 330200 h 2311400"/>
                  <a:gd name="connsiteX24" fmla="*/ 4174067 w 6866467"/>
                  <a:gd name="connsiteY24" fmla="*/ 313267 h 2311400"/>
                  <a:gd name="connsiteX25" fmla="*/ 4191000 w 6866467"/>
                  <a:gd name="connsiteY25" fmla="*/ 389467 h 2311400"/>
                  <a:gd name="connsiteX26" fmla="*/ 4123267 w 6866467"/>
                  <a:gd name="connsiteY26" fmla="*/ 364067 h 2311400"/>
                  <a:gd name="connsiteX27" fmla="*/ 3970867 w 6866467"/>
                  <a:gd name="connsiteY27" fmla="*/ 364067 h 2311400"/>
                  <a:gd name="connsiteX28" fmla="*/ 3979333 w 6866467"/>
                  <a:gd name="connsiteY28" fmla="*/ 448734 h 2311400"/>
                  <a:gd name="connsiteX29" fmla="*/ 4512733 w 6866467"/>
                  <a:gd name="connsiteY29" fmla="*/ 465667 h 2311400"/>
                  <a:gd name="connsiteX30" fmla="*/ 4546600 w 6866467"/>
                  <a:gd name="connsiteY30" fmla="*/ 575734 h 2311400"/>
                  <a:gd name="connsiteX31" fmla="*/ 5223933 w 6866467"/>
                  <a:gd name="connsiteY31" fmla="*/ 584200 h 2311400"/>
                  <a:gd name="connsiteX32" fmla="*/ 5223933 w 6866467"/>
                  <a:gd name="connsiteY32" fmla="*/ 584200 h 2311400"/>
                  <a:gd name="connsiteX33" fmla="*/ 5223933 w 6866467"/>
                  <a:gd name="connsiteY33" fmla="*/ 101600 h 2311400"/>
                  <a:gd name="connsiteX34" fmla="*/ 5198533 w 6866467"/>
                  <a:gd name="connsiteY34" fmla="*/ 42334 h 2311400"/>
                  <a:gd name="connsiteX35" fmla="*/ 5198533 w 6866467"/>
                  <a:gd name="connsiteY35" fmla="*/ 42334 h 2311400"/>
                  <a:gd name="connsiteX36" fmla="*/ 5291667 w 6866467"/>
                  <a:gd name="connsiteY36" fmla="*/ 42334 h 2311400"/>
                  <a:gd name="connsiteX37" fmla="*/ 5300133 w 6866467"/>
                  <a:gd name="connsiteY37" fmla="*/ 101600 h 2311400"/>
                  <a:gd name="connsiteX38" fmla="*/ 5249333 w 6866467"/>
                  <a:gd name="connsiteY38" fmla="*/ 118534 h 2311400"/>
                  <a:gd name="connsiteX39" fmla="*/ 5283200 w 6866467"/>
                  <a:gd name="connsiteY39" fmla="*/ 541867 h 2311400"/>
                  <a:gd name="connsiteX40" fmla="*/ 5342467 w 6866467"/>
                  <a:gd name="connsiteY40" fmla="*/ 584200 h 2311400"/>
                  <a:gd name="connsiteX41" fmla="*/ 5528733 w 6866467"/>
                  <a:gd name="connsiteY41" fmla="*/ 575734 h 2311400"/>
                  <a:gd name="connsiteX42" fmla="*/ 5562600 w 6866467"/>
                  <a:gd name="connsiteY42" fmla="*/ 0 h 2311400"/>
                  <a:gd name="connsiteX43" fmla="*/ 5604933 w 6866467"/>
                  <a:gd name="connsiteY43" fmla="*/ 8467 h 2311400"/>
                  <a:gd name="connsiteX44" fmla="*/ 5571067 w 6866467"/>
                  <a:gd name="connsiteY44" fmla="*/ 575734 h 2311400"/>
                  <a:gd name="connsiteX45" fmla="*/ 5698067 w 6866467"/>
                  <a:gd name="connsiteY45" fmla="*/ 584200 h 2311400"/>
                  <a:gd name="connsiteX46" fmla="*/ 5943600 w 6866467"/>
                  <a:gd name="connsiteY46" fmla="*/ 626534 h 2311400"/>
                  <a:gd name="connsiteX47" fmla="*/ 5960533 w 6866467"/>
                  <a:gd name="connsiteY47" fmla="*/ 685800 h 2311400"/>
                  <a:gd name="connsiteX48" fmla="*/ 6070600 w 6866467"/>
                  <a:gd name="connsiteY48" fmla="*/ 719667 h 2311400"/>
                  <a:gd name="connsiteX49" fmla="*/ 6062133 w 6866467"/>
                  <a:gd name="connsiteY49" fmla="*/ 804334 h 2311400"/>
                  <a:gd name="connsiteX50" fmla="*/ 6028267 w 6866467"/>
                  <a:gd name="connsiteY50" fmla="*/ 838200 h 2311400"/>
                  <a:gd name="connsiteX51" fmla="*/ 5985933 w 6866467"/>
                  <a:gd name="connsiteY51" fmla="*/ 838200 h 2311400"/>
                  <a:gd name="connsiteX52" fmla="*/ 6053667 w 6866467"/>
                  <a:gd name="connsiteY52" fmla="*/ 855134 h 2311400"/>
                  <a:gd name="connsiteX53" fmla="*/ 6028267 w 6866467"/>
                  <a:gd name="connsiteY53" fmla="*/ 990600 h 2311400"/>
                  <a:gd name="connsiteX54" fmla="*/ 5875867 w 6866467"/>
                  <a:gd name="connsiteY54" fmla="*/ 1016000 h 2311400"/>
                  <a:gd name="connsiteX55" fmla="*/ 5071533 w 6866467"/>
                  <a:gd name="connsiteY55" fmla="*/ 1024467 h 2311400"/>
                  <a:gd name="connsiteX56" fmla="*/ 4800600 w 6866467"/>
                  <a:gd name="connsiteY56" fmla="*/ 1159934 h 2311400"/>
                  <a:gd name="connsiteX57" fmla="*/ 5046133 w 6866467"/>
                  <a:gd name="connsiteY57" fmla="*/ 1151467 h 2311400"/>
                  <a:gd name="connsiteX58" fmla="*/ 5063067 w 6866467"/>
                  <a:gd name="connsiteY58" fmla="*/ 1083734 h 2311400"/>
                  <a:gd name="connsiteX59" fmla="*/ 5461000 w 6866467"/>
                  <a:gd name="connsiteY59" fmla="*/ 1075267 h 2311400"/>
                  <a:gd name="connsiteX60" fmla="*/ 5486400 w 6866467"/>
                  <a:gd name="connsiteY60" fmla="*/ 1143000 h 2311400"/>
                  <a:gd name="connsiteX61" fmla="*/ 5554133 w 6866467"/>
                  <a:gd name="connsiteY61" fmla="*/ 1083734 h 2311400"/>
                  <a:gd name="connsiteX62" fmla="*/ 5664200 w 6866467"/>
                  <a:gd name="connsiteY62" fmla="*/ 1083734 h 2311400"/>
                  <a:gd name="connsiteX63" fmla="*/ 5681133 w 6866467"/>
                  <a:gd name="connsiteY63" fmla="*/ 1109134 h 2311400"/>
                  <a:gd name="connsiteX64" fmla="*/ 5969000 w 6866467"/>
                  <a:gd name="connsiteY64" fmla="*/ 1083734 h 2311400"/>
                  <a:gd name="connsiteX65" fmla="*/ 5985933 w 6866467"/>
                  <a:gd name="connsiteY65" fmla="*/ 1041400 h 2311400"/>
                  <a:gd name="connsiteX66" fmla="*/ 6866467 w 6866467"/>
                  <a:gd name="connsiteY66" fmla="*/ 1075267 h 2311400"/>
                  <a:gd name="connsiteX67" fmla="*/ 6790267 w 6866467"/>
                  <a:gd name="connsiteY67" fmla="*/ 1481667 h 2311400"/>
                  <a:gd name="connsiteX68" fmla="*/ 6773333 w 6866467"/>
                  <a:gd name="connsiteY68" fmla="*/ 1718734 h 2311400"/>
                  <a:gd name="connsiteX69" fmla="*/ 6714067 w 6866467"/>
                  <a:gd name="connsiteY69" fmla="*/ 1727200 h 2311400"/>
                  <a:gd name="connsiteX70" fmla="*/ 6587067 w 6866467"/>
                  <a:gd name="connsiteY70" fmla="*/ 1854200 h 2311400"/>
                  <a:gd name="connsiteX71" fmla="*/ 6197600 w 6866467"/>
                  <a:gd name="connsiteY71" fmla="*/ 2201334 h 2311400"/>
                  <a:gd name="connsiteX72" fmla="*/ 6053667 w 6866467"/>
                  <a:gd name="connsiteY72" fmla="*/ 2269067 h 2311400"/>
                  <a:gd name="connsiteX73" fmla="*/ 5985933 w 6866467"/>
                  <a:gd name="connsiteY73" fmla="*/ 2302934 h 2311400"/>
                  <a:gd name="connsiteX74" fmla="*/ 2379133 w 6866467"/>
                  <a:gd name="connsiteY74" fmla="*/ 2311400 h 2311400"/>
                  <a:gd name="connsiteX75" fmla="*/ 2125133 w 6866467"/>
                  <a:gd name="connsiteY75" fmla="*/ 2260600 h 2311400"/>
                  <a:gd name="connsiteX76" fmla="*/ 1617133 w 6866467"/>
                  <a:gd name="connsiteY76" fmla="*/ 1862667 h 2311400"/>
                  <a:gd name="connsiteX77" fmla="*/ 1549400 w 6866467"/>
                  <a:gd name="connsiteY77" fmla="*/ 1761067 h 2311400"/>
                  <a:gd name="connsiteX78" fmla="*/ 1566333 w 6866467"/>
                  <a:gd name="connsiteY78" fmla="*/ 1617134 h 2311400"/>
                  <a:gd name="connsiteX79" fmla="*/ 1540933 w 6866467"/>
                  <a:gd name="connsiteY79" fmla="*/ 1591734 h 2311400"/>
                  <a:gd name="connsiteX80" fmla="*/ 1405467 w 6866467"/>
                  <a:gd name="connsiteY80" fmla="*/ 1549400 h 2311400"/>
                  <a:gd name="connsiteX81" fmla="*/ 1549400 w 6866467"/>
                  <a:gd name="connsiteY81" fmla="*/ 1405467 h 2311400"/>
                  <a:gd name="connsiteX82" fmla="*/ 1820333 w 6866467"/>
                  <a:gd name="connsiteY82" fmla="*/ 1329267 h 2311400"/>
                  <a:gd name="connsiteX83" fmla="*/ 1828800 w 6866467"/>
                  <a:gd name="connsiteY83" fmla="*/ 1320800 h 2311400"/>
                  <a:gd name="connsiteX84" fmla="*/ 1820333 w 6866467"/>
                  <a:gd name="connsiteY84" fmla="*/ 1117600 h 2311400"/>
                  <a:gd name="connsiteX85" fmla="*/ 1921933 w 6866467"/>
                  <a:gd name="connsiteY85" fmla="*/ 1117600 h 2311400"/>
                  <a:gd name="connsiteX86" fmla="*/ 1930400 w 6866467"/>
                  <a:gd name="connsiteY86" fmla="*/ 1253067 h 2311400"/>
                  <a:gd name="connsiteX87" fmla="*/ 1871133 w 6866467"/>
                  <a:gd name="connsiteY87" fmla="*/ 1270000 h 2311400"/>
                  <a:gd name="connsiteX88" fmla="*/ 1871133 w 6866467"/>
                  <a:gd name="connsiteY88" fmla="*/ 1363134 h 2311400"/>
                  <a:gd name="connsiteX89" fmla="*/ 2404533 w 6866467"/>
                  <a:gd name="connsiteY89" fmla="*/ 1253067 h 2311400"/>
                  <a:gd name="connsiteX90" fmla="*/ 2404533 w 6866467"/>
                  <a:gd name="connsiteY90" fmla="*/ 1253067 h 2311400"/>
                  <a:gd name="connsiteX91" fmla="*/ 2599267 w 6866467"/>
                  <a:gd name="connsiteY91" fmla="*/ 1202267 h 2311400"/>
                  <a:gd name="connsiteX92" fmla="*/ 2590800 w 6866467"/>
                  <a:gd name="connsiteY92" fmla="*/ 1227667 h 2311400"/>
                  <a:gd name="connsiteX93" fmla="*/ 2921000 w 6866467"/>
                  <a:gd name="connsiteY93" fmla="*/ 1143000 h 2311400"/>
                  <a:gd name="connsiteX94" fmla="*/ 2709333 w 6866467"/>
                  <a:gd name="connsiteY94" fmla="*/ 1143000 h 2311400"/>
                  <a:gd name="connsiteX95" fmla="*/ 2650067 w 6866467"/>
                  <a:gd name="connsiteY95" fmla="*/ 1126067 h 2311400"/>
                  <a:gd name="connsiteX96" fmla="*/ 2641600 w 6866467"/>
                  <a:gd name="connsiteY96" fmla="*/ 1041400 h 2311400"/>
                  <a:gd name="connsiteX97" fmla="*/ 2463800 w 6866467"/>
                  <a:gd name="connsiteY97" fmla="*/ 1032934 h 2311400"/>
                  <a:gd name="connsiteX98" fmla="*/ 2463800 w 6866467"/>
                  <a:gd name="connsiteY98" fmla="*/ 1032934 h 2311400"/>
                  <a:gd name="connsiteX99" fmla="*/ 2286000 w 6866467"/>
                  <a:gd name="connsiteY99" fmla="*/ 1016000 h 2311400"/>
                  <a:gd name="connsiteX100" fmla="*/ 2252133 w 6866467"/>
                  <a:gd name="connsiteY100" fmla="*/ 1058334 h 2311400"/>
                  <a:gd name="connsiteX101" fmla="*/ 2091267 w 6866467"/>
                  <a:gd name="connsiteY101" fmla="*/ 1058334 h 2311400"/>
                  <a:gd name="connsiteX102" fmla="*/ 2074333 w 6866467"/>
                  <a:gd name="connsiteY102" fmla="*/ 1007534 h 2311400"/>
                  <a:gd name="connsiteX103" fmla="*/ 194733 w 6866467"/>
                  <a:gd name="connsiteY103" fmla="*/ 973667 h 2311400"/>
                  <a:gd name="connsiteX104" fmla="*/ 194733 w 6866467"/>
                  <a:gd name="connsiteY104" fmla="*/ 956734 h 2311400"/>
                  <a:gd name="connsiteX105" fmla="*/ 0 w 6866467"/>
                  <a:gd name="connsiteY105" fmla="*/ 965200 h 2311400"/>
                  <a:gd name="connsiteX0" fmla="*/ 0 w 6866467"/>
                  <a:gd name="connsiteY0" fmla="*/ 965200 h 2311400"/>
                  <a:gd name="connsiteX1" fmla="*/ 0 w 6866467"/>
                  <a:gd name="connsiteY1" fmla="*/ 889000 h 2311400"/>
                  <a:gd name="connsiteX2" fmla="*/ 169333 w 6866467"/>
                  <a:gd name="connsiteY2" fmla="*/ 889000 h 2311400"/>
                  <a:gd name="connsiteX3" fmla="*/ 169333 w 6866467"/>
                  <a:gd name="connsiteY3" fmla="*/ 863600 h 2311400"/>
                  <a:gd name="connsiteX4" fmla="*/ 1329267 w 6866467"/>
                  <a:gd name="connsiteY4" fmla="*/ 855134 h 2311400"/>
                  <a:gd name="connsiteX5" fmla="*/ 1447800 w 6866467"/>
                  <a:gd name="connsiteY5" fmla="*/ 778934 h 2311400"/>
                  <a:gd name="connsiteX6" fmla="*/ 1693333 w 6866467"/>
                  <a:gd name="connsiteY6" fmla="*/ 804334 h 2311400"/>
                  <a:gd name="connsiteX7" fmla="*/ 1744133 w 6866467"/>
                  <a:gd name="connsiteY7" fmla="*/ 855134 h 2311400"/>
                  <a:gd name="connsiteX8" fmla="*/ 2057400 w 6866467"/>
                  <a:gd name="connsiteY8" fmla="*/ 846667 h 2311400"/>
                  <a:gd name="connsiteX9" fmla="*/ 2091267 w 6866467"/>
                  <a:gd name="connsiteY9" fmla="*/ 829734 h 2311400"/>
                  <a:gd name="connsiteX10" fmla="*/ 2260600 w 6866467"/>
                  <a:gd name="connsiteY10" fmla="*/ 829734 h 2311400"/>
                  <a:gd name="connsiteX11" fmla="*/ 2269067 w 6866467"/>
                  <a:gd name="connsiteY11" fmla="*/ 846667 h 2311400"/>
                  <a:gd name="connsiteX12" fmla="*/ 2387600 w 6866467"/>
                  <a:gd name="connsiteY12" fmla="*/ 846667 h 2311400"/>
                  <a:gd name="connsiteX13" fmla="*/ 2506133 w 6866467"/>
                  <a:gd name="connsiteY13" fmla="*/ 795867 h 2311400"/>
                  <a:gd name="connsiteX14" fmla="*/ 2633133 w 6866467"/>
                  <a:gd name="connsiteY14" fmla="*/ 812800 h 2311400"/>
                  <a:gd name="connsiteX15" fmla="*/ 2633133 w 6866467"/>
                  <a:gd name="connsiteY15" fmla="*/ 736600 h 2311400"/>
                  <a:gd name="connsiteX16" fmla="*/ 3860800 w 6866467"/>
                  <a:gd name="connsiteY16" fmla="*/ 575734 h 2311400"/>
                  <a:gd name="connsiteX17" fmla="*/ 3860800 w 6866467"/>
                  <a:gd name="connsiteY17" fmla="*/ 499534 h 2311400"/>
                  <a:gd name="connsiteX18" fmla="*/ 3784600 w 6866467"/>
                  <a:gd name="connsiteY18" fmla="*/ 406400 h 2311400"/>
                  <a:gd name="connsiteX19" fmla="*/ 3801533 w 6866467"/>
                  <a:gd name="connsiteY19" fmla="*/ 389467 h 2311400"/>
                  <a:gd name="connsiteX20" fmla="*/ 3395133 w 6866467"/>
                  <a:gd name="connsiteY20" fmla="*/ 389467 h 2311400"/>
                  <a:gd name="connsiteX21" fmla="*/ 3386667 w 6866467"/>
                  <a:gd name="connsiteY21" fmla="*/ 330200 h 2311400"/>
                  <a:gd name="connsiteX22" fmla="*/ 4030133 w 6866467"/>
                  <a:gd name="connsiteY22" fmla="*/ 313267 h 2311400"/>
                  <a:gd name="connsiteX23" fmla="*/ 4106333 w 6866467"/>
                  <a:gd name="connsiteY23" fmla="*/ 330200 h 2311400"/>
                  <a:gd name="connsiteX24" fmla="*/ 4174067 w 6866467"/>
                  <a:gd name="connsiteY24" fmla="*/ 313267 h 2311400"/>
                  <a:gd name="connsiteX25" fmla="*/ 4191000 w 6866467"/>
                  <a:gd name="connsiteY25" fmla="*/ 389467 h 2311400"/>
                  <a:gd name="connsiteX26" fmla="*/ 4123267 w 6866467"/>
                  <a:gd name="connsiteY26" fmla="*/ 364067 h 2311400"/>
                  <a:gd name="connsiteX27" fmla="*/ 3970867 w 6866467"/>
                  <a:gd name="connsiteY27" fmla="*/ 364067 h 2311400"/>
                  <a:gd name="connsiteX28" fmla="*/ 3979333 w 6866467"/>
                  <a:gd name="connsiteY28" fmla="*/ 448734 h 2311400"/>
                  <a:gd name="connsiteX29" fmla="*/ 4512733 w 6866467"/>
                  <a:gd name="connsiteY29" fmla="*/ 465667 h 2311400"/>
                  <a:gd name="connsiteX30" fmla="*/ 4546600 w 6866467"/>
                  <a:gd name="connsiteY30" fmla="*/ 575734 h 2311400"/>
                  <a:gd name="connsiteX31" fmla="*/ 5223933 w 6866467"/>
                  <a:gd name="connsiteY31" fmla="*/ 584200 h 2311400"/>
                  <a:gd name="connsiteX32" fmla="*/ 5223933 w 6866467"/>
                  <a:gd name="connsiteY32" fmla="*/ 584200 h 2311400"/>
                  <a:gd name="connsiteX33" fmla="*/ 5223933 w 6866467"/>
                  <a:gd name="connsiteY33" fmla="*/ 101600 h 2311400"/>
                  <a:gd name="connsiteX34" fmla="*/ 5198533 w 6866467"/>
                  <a:gd name="connsiteY34" fmla="*/ 42334 h 2311400"/>
                  <a:gd name="connsiteX35" fmla="*/ 5198533 w 6866467"/>
                  <a:gd name="connsiteY35" fmla="*/ 42334 h 2311400"/>
                  <a:gd name="connsiteX36" fmla="*/ 5291667 w 6866467"/>
                  <a:gd name="connsiteY36" fmla="*/ 42334 h 2311400"/>
                  <a:gd name="connsiteX37" fmla="*/ 5300133 w 6866467"/>
                  <a:gd name="connsiteY37" fmla="*/ 101600 h 2311400"/>
                  <a:gd name="connsiteX38" fmla="*/ 5249333 w 6866467"/>
                  <a:gd name="connsiteY38" fmla="*/ 118534 h 2311400"/>
                  <a:gd name="connsiteX39" fmla="*/ 5283200 w 6866467"/>
                  <a:gd name="connsiteY39" fmla="*/ 541867 h 2311400"/>
                  <a:gd name="connsiteX40" fmla="*/ 5342467 w 6866467"/>
                  <a:gd name="connsiteY40" fmla="*/ 584200 h 2311400"/>
                  <a:gd name="connsiteX41" fmla="*/ 5528733 w 6866467"/>
                  <a:gd name="connsiteY41" fmla="*/ 575734 h 2311400"/>
                  <a:gd name="connsiteX42" fmla="*/ 5562600 w 6866467"/>
                  <a:gd name="connsiteY42" fmla="*/ 0 h 2311400"/>
                  <a:gd name="connsiteX43" fmla="*/ 5604933 w 6866467"/>
                  <a:gd name="connsiteY43" fmla="*/ 8467 h 2311400"/>
                  <a:gd name="connsiteX44" fmla="*/ 5571067 w 6866467"/>
                  <a:gd name="connsiteY44" fmla="*/ 575734 h 2311400"/>
                  <a:gd name="connsiteX45" fmla="*/ 5698067 w 6866467"/>
                  <a:gd name="connsiteY45" fmla="*/ 584200 h 2311400"/>
                  <a:gd name="connsiteX46" fmla="*/ 5943600 w 6866467"/>
                  <a:gd name="connsiteY46" fmla="*/ 626534 h 2311400"/>
                  <a:gd name="connsiteX47" fmla="*/ 5960533 w 6866467"/>
                  <a:gd name="connsiteY47" fmla="*/ 685800 h 2311400"/>
                  <a:gd name="connsiteX48" fmla="*/ 6070600 w 6866467"/>
                  <a:gd name="connsiteY48" fmla="*/ 719667 h 2311400"/>
                  <a:gd name="connsiteX49" fmla="*/ 6062133 w 6866467"/>
                  <a:gd name="connsiteY49" fmla="*/ 804334 h 2311400"/>
                  <a:gd name="connsiteX50" fmla="*/ 6028267 w 6866467"/>
                  <a:gd name="connsiteY50" fmla="*/ 838200 h 2311400"/>
                  <a:gd name="connsiteX51" fmla="*/ 5985933 w 6866467"/>
                  <a:gd name="connsiteY51" fmla="*/ 838200 h 2311400"/>
                  <a:gd name="connsiteX52" fmla="*/ 6053667 w 6866467"/>
                  <a:gd name="connsiteY52" fmla="*/ 855134 h 2311400"/>
                  <a:gd name="connsiteX53" fmla="*/ 6028267 w 6866467"/>
                  <a:gd name="connsiteY53" fmla="*/ 990600 h 2311400"/>
                  <a:gd name="connsiteX54" fmla="*/ 5875867 w 6866467"/>
                  <a:gd name="connsiteY54" fmla="*/ 1016000 h 2311400"/>
                  <a:gd name="connsiteX55" fmla="*/ 5071533 w 6866467"/>
                  <a:gd name="connsiteY55" fmla="*/ 1024467 h 2311400"/>
                  <a:gd name="connsiteX56" fmla="*/ 4800600 w 6866467"/>
                  <a:gd name="connsiteY56" fmla="*/ 1159934 h 2311400"/>
                  <a:gd name="connsiteX57" fmla="*/ 5046133 w 6866467"/>
                  <a:gd name="connsiteY57" fmla="*/ 1151467 h 2311400"/>
                  <a:gd name="connsiteX58" fmla="*/ 5063067 w 6866467"/>
                  <a:gd name="connsiteY58" fmla="*/ 1083734 h 2311400"/>
                  <a:gd name="connsiteX59" fmla="*/ 5461000 w 6866467"/>
                  <a:gd name="connsiteY59" fmla="*/ 1075267 h 2311400"/>
                  <a:gd name="connsiteX60" fmla="*/ 5486400 w 6866467"/>
                  <a:gd name="connsiteY60" fmla="*/ 1143000 h 2311400"/>
                  <a:gd name="connsiteX61" fmla="*/ 5554133 w 6866467"/>
                  <a:gd name="connsiteY61" fmla="*/ 1083734 h 2311400"/>
                  <a:gd name="connsiteX62" fmla="*/ 5664200 w 6866467"/>
                  <a:gd name="connsiteY62" fmla="*/ 1083734 h 2311400"/>
                  <a:gd name="connsiteX63" fmla="*/ 5681133 w 6866467"/>
                  <a:gd name="connsiteY63" fmla="*/ 1109134 h 2311400"/>
                  <a:gd name="connsiteX64" fmla="*/ 5969000 w 6866467"/>
                  <a:gd name="connsiteY64" fmla="*/ 1083734 h 2311400"/>
                  <a:gd name="connsiteX65" fmla="*/ 5985933 w 6866467"/>
                  <a:gd name="connsiteY65" fmla="*/ 1041400 h 2311400"/>
                  <a:gd name="connsiteX66" fmla="*/ 6866467 w 6866467"/>
                  <a:gd name="connsiteY66" fmla="*/ 1075267 h 2311400"/>
                  <a:gd name="connsiteX67" fmla="*/ 6790267 w 6866467"/>
                  <a:gd name="connsiteY67" fmla="*/ 1481667 h 2311400"/>
                  <a:gd name="connsiteX68" fmla="*/ 6773333 w 6866467"/>
                  <a:gd name="connsiteY68" fmla="*/ 1718734 h 2311400"/>
                  <a:gd name="connsiteX69" fmla="*/ 6714067 w 6866467"/>
                  <a:gd name="connsiteY69" fmla="*/ 1727200 h 2311400"/>
                  <a:gd name="connsiteX70" fmla="*/ 6587067 w 6866467"/>
                  <a:gd name="connsiteY70" fmla="*/ 1854200 h 2311400"/>
                  <a:gd name="connsiteX71" fmla="*/ 6197600 w 6866467"/>
                  <a:gd name="connsiteY71" fmla="*/ 2201334 h 2311400"/>
                  <a:gd name="connsiteX72" fmla="*/ 6053667 w 6866467"/>
                  <a:gd name="connsiteY72" fmla="*/ 2269067 h 2311400"/>
                  <a:gd name="connsiteX73" fmla="*/ 5985933 w 6866467"/>
                  <a:gd name="connsiteY73" fmla="*/ 2302934 h 2311400"/>
                  <a:gd name="connsiteX74" fmla="*/ 2379133 w 6866467"/>
                  <a:gd name="connsiteY74" fmla="*/ 2311400 h 2311400"/>
                  <a:gd name="connsiteX75" fmla="*/ 2125133 w 6866467"/>
                  <a:gd name="connsiteY75" fmla="*/ 2260600 h 2311400"/>
                  <a:gd name="connsiteX76" fmla="*/ 1617133 w 6866467"/>
                  <a:gd name="connsiteY76" fmla="*/ 1862667 h 2311400"/>
                  <a:gd name="connsiteX77" fmla="*/ 1549400 w 6866467"/>
                  <a:gd name="connsiteY77" fmla="*/ 1761067 h 2311400"/>
                  <a:gd name="connsiteX78" fmla="*/ 1566333 w 6866467"/>
                  <a:gd name="connsiteY78" fmla="*/ 1617134 h 2311400"/>
                  <a:gd name="connsiteX79" fmla="*/ 1540933 w 6866467"/>
                  <a:gd name="connsiteY79" fmla="*/ 1591734 h 2311400"/>
                  <a:gd name="connsiteX80" fmla="*/ 1405467 w 6866467"/>
                  <a:gd name="connsiteY80" fmla="*/ 1549400 h 2311400"/>
                  <a:gd name="connsiteX81" fmla="*/ 1549400 w 6866467"/>
                  <a:gd name="connsiteY81" fmla="*/ 1405467 h 2311400"/>
                  <a:gd name="connsiteX82" fmla="*/ 1820333 w 6866467"/>
                  <a:gd name="connsiteY82" fmla="*/ 1329267 h 2311400"/>
                  <a:gd name="connsiteX83" fmla="*/ 1828800 w 6866467"/>
                  <a:gd name="connsiteY83" fmla="*/ 1320800 h 2311400"/>
                  <a:gd name="connsiteX84" fmla="*/ 1820333 w 6866467"/>
                  <a:gd name="connsiteY84" fmla="*/ 1117600 h 2311400"/>
                  <a:gd name="connsiteX85" fmla="*/ 1921933 w 6866467"/>
                  <a:gd name="connsiteY85" fmla="*/ 1117600 h 2311400"/>
                  <a:gd name="connsiteX86" fmla="*/ 1930400 w 6866467"/>
                  <a:gd name="connsiteY86" fmla="*/ 1253067 h 2311400"/>
                  <a:gd name="connsiteX87" fmla="*/ 1871133 w 6866467"/>
                  <a:gd name="connsiteY87" fmla="*/ 1270000 h 2311400"/>
                  <a:gd name="connsiteX88" fmla="*/ 1871133 w 6866467"/>
                  <a:gd name="connsiteY88" fmla="*/ 1363134 h 2311400"/>
                  <a:gd name="connsiteX89" fmla="*/ 2404533 w 6866467"/>
                  <a:gd name="connsiteY89" fmla="*/ 1253067 h 2311400"/>
                  <a:gd name="connsiteX90" fmla="*/ 2404533 w 6866467"/>
                  <a:gd name="connsiteY90" fmla="*/ 1253067 h 2311400"/>
                  <a:gd name="connsiteX91" fmla="*/ 2599267 w 6866467"/>
                  <a:gd name="connsiteY91" fmla="*/ 1202267 h 2311400"/>
                  <a:gd name="connsiteX92" fmla="*/ 2590800 w 6866467"/>
                  <a:gd name="connsiteY92" fmla="*/ 1227667 h 2311400"/>
                  <a:gd name="connsiteX93" fmla="*/ 2921000 w 6866467"/>
                  <a:gd name="connsiteY93" fmla="*/ 1143000 h 2311400"/>
                  <a:gd name="connsiteX94" fmla="*/ 2709333 w 6866467"/>
                  <a:gd name="connsiteY94" fmla="*/ 1143000 h 2311400"/>
                  <a:gd name="connsiteX95" fmla="*/ 2650067 w 6866467"/>
                  <a:gd name="connsiteY95" fmla="*/ 1126067 h 2311400"/>
                  <a:gd name="connsiteX96" fmla="*/ 2641600 w 6866467"/>
                  <a:gd name="connsiteY96" fmla="*/ 1041400 h 2311400"/>
                  <a:gd name="connsiteX97" fmla="*/ 2463800 w 6866467"/>
                  <a:gd name="connsiteY97" fmla="*/ 1032934 h 2311400"/>
                  <a:gd name="connsiteX98" fmla="*/ 2463800 w 6866467"/>
                  <a:gd name="connsiteY98" fmla="*/ 1032934 h 2311400"/>
                  <a:gd name="connsiteX99" fmla="*/ 2286000 w 6866467"/>
                  <a:gd name="connsiteY99" fmla="*/ 1016000 h 2311400"/>
                  <a:gd name="connsiteX100" fmla="*/ 2252133 w 6866467"/>
                  <a:gd name="connsiteY100" fmla="*/ 1058334 h 2311400"/>
                  <a:gd name="connsiteX101" fmla="*/ 2091267 w 6866467"/>
                  <a:gd name="connsiteY101" fmla="*/ 1058334 h 2311400"/>
                  <a:gd name="connsiteX102" fmla="*/ 2074333 w 6866467"/>
                  <a:gd name="connsiteY102" fmla="*/ 1007534 h 2311400"/>
                  <a:gd name="connsiteX103" fmla="*/ 194733 w 6866467"/>
                  <a:gd name="connsiteY103" fmla="*/ 973667 h 2311400"/>
                  <a:gd name="connsiteX104" fmla="*/ 194733 w 6866467"/>
                  <a:gd name="connsiteY104" fmla="*/ 956734 h 2311400"/>
                  <a:gd name="connsiteX105" fmla="*/ 0 w 6866467"/>
                  <a:gd name="connsiteY105" fmla="*/ 965200 h 2311400"/>
                  <a:gd name="connsiteX0" fmla="*/ 0 w 6866467"/>
                  <a:gd name="connsiteY0" fmla="*/ 965200 h 2312015"/>
                  <a:gd name="connsiteX1" fmla="*/ 0 w 6866467"/>
                  <a:gd name="connsiteY1" fmla="*/ 889000 h 2312015"/>
                  <a:gd name="connsiteX2" fmla="*/ 169333 w 6866467"/>
                  <a:gd name="connsiteY2" fmla="*/ 889000 h 2312015"/>
                  <a:gd name="connsiteX3" fmla="*/ 169333 w 6866467"/>
                  <a:gd name="connsiteY3" fmla="*/ 863600 h 2312015"/>
                  <a:gd name="connsiteX4" fmla="*/ 1329267 w 6866467"/>
                  <a:gd name="connsiteY4" fmla="*/ 855134 h 2312015"/>
                  <a:gd name="connsiteX5" fmla="*/ 1447800 w 6866467"/>
                  <a:gd name="connsiteY5" fmla="*/ 778934 h 2312015"/>
                  <a:gd name="connsiteX6" fmla="*/ 1693333 w 6866467"/>
                  <a:gd name="connsiteY6" fmla="*/ 804334 h 2312015"/>
                  <a:gd name="connsiteX7" fmla="*/ 1744133 w 6866467"/>
                  <a:gd name="connsiteY7" fmla="*/ 855134 h 2312015"/>
                  <a:gd name="connsiteX8" fmla="*/ 2057400 w 6866467"/>
                  <a:gd name="connsiteY8" fmla="*/ 846667 h 2312015"/>
                  <a:gd name="connsiteX9" fmla="*/ 2091267 w 6866467"/>
                  <a:gd name="connsiteY9" fmla="*/ 829734 h 2312015"/>
                  <a:gd name="connsiteX10" fmla="*/ 2260600 w 6866467"/>
                  <a:gd name="connsiteY10" fmla="*/ 829734 h 2312015"/>
                  <a:gd name="connsiteX11" fmla="*/ 2269067 w 6866467"/>
                  <a:gd name="connsiteY11" fmla="*/ 846667 h 2312015"/>
                  <a:gd name="connsiteX12" fmla="*/ 2387600 w 6866467"/>
                  <a:gd name="connsiteY12" fmla="*/ 846667 h 2312015"/>
                  <a:gd name="connsiteX13" fmla="*/ 2506133 w 6866467"/>
                  <a:gd name="connsiteY13" fmla="*/ 795867 h 2312015"/>
                  <a:gd name="connsiteX14" fmla="*/ 2633133 w 6866467"/>
                  <a:gd name="connsiteY14" fmla="*/ 812800 h 2312015"/>
                  <a:gd name="connsiteX15" fmla="*/ 2633133 w 6866467"/>
                  <a:gd name="connsiteY15" fmla="*/ 736600 h 2312015"/>
                  <a:gd name="connsiteX16" fmla="*/ 3860800 w 6866467"/>
                  <a:gd name="connsiteY16" fmla="*/ 575734 h 2312015"/>
                  <a:gd name="connsiteX17" fmla="*/ 3860800 w 6866467"/>
                  <a:gd name="connsiteY17" fmla="*/ 499534 h 2312015"/>
                  <a:gd name="connsiteX18" fmla="*/ 3784600 w 6866467"/>
                  <a:gd name="connsiteY18" fmla="*/ 406400 h 2312015"/>
                  <a:gd name="connsiteX19" fmla="*/ 3801533 w 6866467"/>
                  <a:gd name="connsiteY19" fmla="*/ 389467 h 2312015"/>
                  <a:gd name="connsiteX20" fmla="*/ 3395133 w 6866467"/>
                  <a:gd name="connsiteY20" fmla="*/ 389467 h 2312015"/>
                  <a:gd name="connsiteX21" fmla="*/ 3386667 w 6866467"/>
                  <a:gd name="connsiteY21" fmla="*/ 330200 h 2312015"/>
                  <a:gd name="connsiteX22" fmla="*/ 4030133 w 6866467"/>
                  <a:gd name="connsiteY22" fmla="*/ 313267 h 2312015"/>
                  <a:gd name="connsiteX23" fmla="*/ 4106333 w 6866467"/>
                  <a:gd name="connsiteY23" fmla="*/ 330200 h 2312015"/>
                  <a:gd name="connsiteX24" fmla="*/ 4174067 w 6866467"/>
                  <a:gd name="connsiteY24" fmla="*/ 313267 h 2312015"/>
                  <a:gd name="connsiteX25" fmla="*/ 4191000 w 6866467"/>
                  <a:gd name="connsiteY25" fmla="*/ 389467 h 2312015"/>
                  <a:gd name="connsiteX26" fmla="*/ 4123267 w 6866467"/>
                  <a:gd name="connsiteY26" fmla="*/ 364067 h 2312015"/>
                  <a:gd name="connsiteX27" fmla="*/ 3970867 w 6866467"/>
                  <a:gd name="connsiteY27" fmla="*/ 364067 h 2312015"/>
                  <a:gd name="connsiteX28" fmla="*/ 3979333 w 6866467"/>
                  <a:gd name="connsiteY28" fmla="*/ 448734 h 2312015"/>
                  <a:gd name="connsiteX29" fmla="*/ 4512733 w 6866467"/>
                  <a:gd name="connsiteY29" fmla="*/ 465667 h 2312015"/>
                  <a:gd name="connsiteX30" fmla="*/ 4546600 w 6866467"/>
                  <a:gd name="connsiteY30" fmla="*/ 575734 h 2312015"/>
                  <a:gd name="connsiteX31" fmla="*/ 5223933 w 6866467"/>
                  <a:gd name="connsiteY31" fmla="*/ 584200 h 2312015"/>
                  <a:gd name="connsiteX32" fmla="*/ 5223933 w 6866467"/>
                  <a:gd name="connsiteY32" fmla="*/ 584200 h 2312015"/>
                  <a:gd name="connsiteX33" fmla="*/ 5223933 w 6866467"/>
                  <a:gd name="connsiteY33" fmla="*/ 101600 h 2312015"/>
                  <a:gd name="connsiteX34" fmla="*/ 5198533 w 6866467"/>
                  <a:gd name="connsiteY34" fmla="*/ 42334 h 2312015"/>
                  <a:gd name="connsiteX35" fmla="*/ 5198533 w 6866467"/>
                  <a:gd name="connsiteY35" fmla="*/ 42334 h 2312015"/>
                  <a:gd name="connsiteX36" fmla="*/ 5291667 w 6866467"/>
                  <a:gd name="connsiteY36" fmla="*/ 42334 h 2312015"/>
                  <a:gd name="connsiteX37" fmla="*/ 5300133 w 6866467"/>
                  <a:gd name="connsiteY37" fmla="*/ 101600 h 2312015"/>
                  <a:gd name="connsiteX38" fmla="*/ 5249333 w 6866467"/>
                  <a:gd name="connsiteY38" fmla="*/ 118534 h 2312015"/>
                  <a:gd name="connsiteX39" fmla="*/ 5283200 w 6866467"/>
                  <a:gd name="connsiteY39" fmla="*/ 541867 h 2312015"/>
                  <a:gd name="connsiteX40" fmla="*/ 5342467 w 6866467"/>
                  <a:gd name="connsiteY40" fmla="*/ 584200 h 2312015"/>
                  <a:gd name="connsiteX41" fmla="*/ 5528733 w 6866467"/>
                  <a:gd name="connsiteY41" fmla="*/ 575734 h 2312015"/>
                  <a:gd name="connsiteX42" fmla="*/ 5562600 w 6866467"/>
                  <a:gd name="connsiteY42" fmla="*/ 0 h 2312015"/>
                  <a:gd name="connsiteX43" fmla="*/ 5604933 w 6866467"/>
                  <a:gd name="connsiteY43" fmla="*/ 8467 h 2312015"/>
                  <a:gd name="connsiteX44" fmla="*/ 5571067 w 6866467"/>
                  <a:gd name="connsiteY44" fmla="*/ 575734 h 2312015"/>
                  <a:gd name="connsiteX45" fmla="*/ 5698067 w 6866467"/>
                  <a:gd name="connsiteY45" fmla="*/ 584200 h 2312015"/>
                  <a:gd name="connsiteX46" fmla="*/ 5943600 w 6866467"/>
                  <a:gd name="connsiteY46" fmla="*/ 626534 h 2312015"/>
                  <a:gd name="connsiteX47" fmla="*/ 5960533 w 6866467"/>
                  <a:gd name="connsiteY47" fmla="*/ 685800 h 2312015"/>
                  <a:gd name="connsiteX48" fmla="*/ 6070600 w 6866467"/>
                  <a:gd name="connsiteY48" fmla="*/ 719667 h 2312015"/>
                  <a:gd name="connsiteX49" fmla="*/ 6062133 w 6866467"/>
                  <a:gd name="connsiteY49" fmla="*/ 804334 h 2312015"/>
                  <a:gd name="connsiteX50" fmla="*/ 6028267 w 6866467"/>
                  <a:gd name="connsiteY50" fmla="*/ 838200 h 2312015"/>
                  <a:gd name="connsiteX51" fmla="*/ 5985933 w 6866467"/>
                  <a:gd name="connsiteY51" fmla="*/ 838200 h 2312015"/>
                  <a:gd name="connsiteX52" fmla="*/ 6053667 w 6866467"/>
                  <a:gd name="connsiteY52" fmla="*/ 855134 h 2312015"/>
                  <a:gd name="connsiteX53" fmla="*/ 6028267 w 6866467"/>
                  <a:gd name="connsiteY53" fmla="*/ 990600 h 2312015"/>
                  <a:gd name="connsiteX54" fmla="*/ 5875867 w 6866467"/>
                  <a:gd name="connsiteY54" fmla="*/ 1016000 h 2312015"/>
                  <a:gd name="connsiteX55" fmla="*/ 5071533 w 6866467"/>
                  <a:gd name="connsiteY55" fmla="*/ 1024467 h 2312015"/>
                  <a:gd name="connsiteX56" fmla="*/ 4800600 w 6866467"/>
                  <a:gd name="connsiteY56" fmla="*/ 1159934 h 2312015"/>
                  <a:gd name="connsiteX57" fmla="*/ 5046133 w 6866467"/>
                  <a:gd name="connsiteY57" fmla="*/ 1151467 h 2312015"/>
                  <a:gd name="connsiteX58" fmla="*/ 5063067 w 6866467"/>
                  <a:gd name="connsiteY58" fmla="*/ 1083734 h 2312015"/>
                  <a:gd name="connsiteX59" fmla="*/ 5461000 w 6866467"/>
                  <a:gd name="connsiteY59" fmla="*/ 1075267 h 2312015"/>
                  <a:gd name="connsiteX60" fmla="*/ 5486400 w 6866467"/>
                  <a:gd name="connsiteY60" fmla="*/ 1143000 h 2312015"/>
                  <a:gd name="connsiteX61" fmla="*/ 5554133 w 6866467"/>
                  <a:gd name="connsiteY61" fmla="*/ 1083734 h 2312015"/>
                  <a:gd name="connsiteX62" fmla="*/ 5664200 w 6866467"/>
                  <a:gd name="connsiteY62" fmla="*/ 1083734 h 2312015"/>
                  <a:gd name="connsiteX63" fmla="*/ 5681133 w 6866467"/>
                  <a:gd name="connsiteY63" fmla="*/ 1109134 h 2312015"/>
                  <a:gd name="connsiteX64" fmla="*/ 5969000 w 6866467"/>
                  <a:gd name="connsiteY64" fmla="*/ 1083734 h 2312015"/>
                  <a:gd name="connsiteX65" fmla="*/ 5985933 w 6866467"/>
                  <a:gd name="connsiteY65" fmla="*/ 1041400 h 2312015"/>
                  <a:gd name="connsiteX66" fmla="*/ 6866467 w 6866467"/>
                  <a:gd name="connsiteY66" fmla="*/ 1075267 h 2312015"/>
                  <a:gd name="connsiteX67" fmla="*/ 6790267 w 6866467"/>
                  <a:gd name="connsiteY67" fmla="*/ 1481667 h 2312015"/>
                  <a:gd name="connsiteX68" fmla="*/ 6773333 w 6866467"/>
                  <a:gd name="connsiteY68" fmla="*/ 1718734 h 2312015"/>
                  <a:gd name="connsiteX69" fmla="*/ 6714067 w 6866467"/>
                  <a:gd name="connsiteY69" fmla="*/ 1727200 h 2312015"/>
                  <a:gd name="connsiteX70" fmla="*/ 6587067 w 6866467"/>
                  <a:gd name="connsiteY70" fmla="*/ 1854200 h 2312015"/>
                  <a:gd name="connsiteX71" fmla="*/ 6197600 w 6866467"/>
                  <a:gd name="connsiteY71" fmla="*/ 2201334 h 2312015"/>
                  <a:gd name="connsiteX72" fmla="*/ 6053667 w 6866467"/>
                  <a:gd name="connsiteY72" fmla="*/ 2269067 h 2312015"/>
                  <a:gd name="connsiteX73" fmla="*/ 5985933 w 6866467"/>
                  <a:gd name="connsiteY73" fmla="*/ 2302934 h 2312015"/>
                  <a:gd name="connsiteX74" fmla="*/ 2379133 w 6866467"/>
                  <a:gd name="connsiteY74" fmla="*/ 2311400 h 2312015"/>
                  <a:gd name="connsiteX75" fmla="*/ 2125133 w 6866467"/>
                  <a:gd name="connsiteY75" fmla="*/ 2260600 h 2312015"/>
                  <a:gd name="connsiteX76" fmla="*/ 1617133 w 6866467"/>
                  <a:gd name="connsiteY76" fmla="*/ 1862667 h 2312015"/>
                  <a:gd name="connsiteX77" fmla="*/ 1549400 w 6866467"/>
                  <a:gd name="connsiteY77" fmla="*/ 1761067 h 2312015"/>
                  <a:gd name="connsiteX78" fmla="*/ 1566333 w 6866467"/>
                  <a:gd name="connsiteY78" fmla="*/ 1617134 h 2312015"/>
                  <a:gd name="connsiteX79" fmla="*/ 1540933 w 6866467"/>
                  <a:gd name="connsiteY79" fmla="*/ 1591734 h 2312015"/>
                  <a:gd name="connsiteX80" fmla="*/ 1405467 w 6866467"/>
                  <a:gd name="connsiteY80" fmla="*/ 1549400 h 2312015"/>
                  <a:gd name="connsiteX81" fmla="*/ 1549400 w 6866467"/>
                  <a:gd name="connsiteY81" fmla="*/ 1405467 h 2312015"/>
                  <a:gd name="connsiteX82" fmla="*/ 1820333 w 6866467"/>
                  <a:gd name="connsiteY82" fmla="*/ 1329267 h 2312015"/>
                  <a:gd name="connsiteX83" fmla="*/ 1828800 w 6866467"/>
                  <a:gd name="connsiteY83" fmla="*/ 1320800 h 2312015"/>
                  <a:gd name="connsiteX84" fmla="*/ 1820333 w 6866467"/>
                  <a:gd name="connsiteY84" fmla="*/ 1117600 h 2312015"/>
                  <a:gd name="connsiteX85" fmla="*/ 1921933 w 6866467"/>
                  <a:gd name="connsiteY85" fmla="*/ 1117600 h 2312015"/>
                  <a:gd name="connsiteX86" fmla="*/ 1930400 w 6866467"/>
                  <a:gd name="connsiteY86" fmla="*/ 1253067 h 2312015"/>
                  <a:gd name="connsiteX87" fmla="*/ 1871133 w 6866467"/>
                  <a:gd name="connsiteY87" fmla="*/ 1270000 h 2312015"/>
                  <a:gd name="connsiteX88" fmla="*/ 1871133 w 6866467"/>
                  <a:gd name="connsiteY88" fmla="*/ 1363134 h 2312015"/>
                  <a:gd name="connsiteX89" fmla="*/ 2404533 w 6866467"/>
                  <a:gd name="connsiteY89" fmla="*/ 1253067 h 2312015"/>
                  <a:gd name="connsiteX90" fmla="*/ 2404533 w 6866467"/>
                  <a:gd name="connsiteY90" fmla="*/ 1253067 h 2312015"/>
                  <a:gd name="connsiteX91" fmla="*/ 2599267 w 6866467"/>
                  <a:gd name="connsiteY91" fmla="*/ 1202267 h 2312015"/>
                  <a:gd name="connsiteX92" fmla="*/ 2590800 w 6866467"/>
                  <a:gd name="connsiteY92" fmla="*/ 1227667 h 2312015"/>
                  <a:gd name="connsiteX93" fmla="*/ 2921000 w 6866467"/>
                  <a:gd name="connsiteY93" fmla="*/ 1143000 h 2312015"/>
                  <a:gd name="connsiteX94" fmla="*/ 2709333 w 6866467"/>
                  <a:gd name="connsiteY94" fmla="*/ 1143000 h 2312015"/>
                  <a:gd name="connsiteX95" fmla="*/ 2650067 w 6866467"/>
                  <a:gd name="connsiteY95" fmla="*/ 1126067 h 2312015"/>
                  <a:gd name="connsiteX96" fmla="*/ 2641600 w 6866467"/>
                  <a:gd name="connsiteY96" fmla="*/ 1041400 h 2312015"/>
                  <a:gd name="connsiteX97" fmla="*/ 2463800 w 6866467"/>
                  <a:gd name="connsiteY97" fmla="*/ 1032934 h 2312015"/>
                  <a:gd name="connsiteX98" fmla="*/ 2463800 w 6866467"/>
                  <a:gd name="connsiteY98" fmla="*/ 1032934 h 2312015"/>
                  <a:gd name="connsiteX99" fmla="*/ 2286000 w 6866467"/>
                  <a:gd name="connsiteY99" fmla="*/ 1016000 h 2312015"/>
                  <a:gd name="connsiteX100" fmla="*/ 2252133 w 6866467"/>
                  <a:gd name="connsiteY100" fmla="*/ 1058334 h 2312015"/>
                  <a:gd name="connsiteX101" fmla="*/ 2091267 w 6866467"/>
                  <a:gd name="connsiteY101" fmla="*/ 1058334 h 2312015"/>
                  <a:gd name="connsiteX102" fmla="*/ 2074333 w 6866467"/>
                  <a:gd name="connsiteY102" fmla="*/ 1007534 h 2312015"/>
                  <a:gd name="connsiteX103" fmla="*/ 194733 w 6866467"/>
                  <a:gd name="connsiteY103" fmla="*/ 973667 h 2312015"/>
                  <a:gd name="connsiteX104" fmla="*/ 194733 w 6866467"/>
                  <a:gd name="connsiteY104" fmla="*/ 956734 h 2312015"/>
                  <a:gd name="connsiteX105" fmla="*/ 0 w 6866467"/>
                  <a:gd name="connsiteY105" fmla="*/ 965200 h 2312015"/>
                  <a:gd name="connsiteX0" fmla="*/ 0 w 6866467"/>
                  <a:gd name="connsiteY0" fmla="*/ 965200 h 2319386"/>
                  <a:gd name="connsiteX1" fmla="*/ 0 w 6866467"/>
                  <a:gd name="connsiteY1" fmla="*/ 889000 h 2319386"/>
                  <a:gd name="connsiteX2" fmla="*/ 169333 w 6866467"/>
                  <a:gd name="connsiteY2" fmla="*/ 889000 h 2319386"/>
                  <a:gd name="connsiteX3" fmla="*/ 169333 w 6866467"/>
                  <a:gd name="connsiteY3" fmla="*/ 863600 h 2319386"/>
                  <a:gd name="connsiteX4" fmla="*/ 1329267 w 6866467"/>
                  <a:gd name="connsiteY4" fmla="*/ 855134 h 2319386"/>
                  <a:gd name="connsiteX5" fmla="*/ 1447800 w 6866467"/>
                  <a:gd name="connsiteY5" fmla="*/ 778934 h 2319386"/>
                  <a:gd name="connsiteX6" fmla="*/ 1693333 w 6866467"/>
                  <a:gd name="connsiteY6" fmla="*/ 804334 h 2319386"/>
                  <a:gd name="connsiteX7" fmla="*/ 1744133 w 6866467"/>
                  <a:gd name="connsiteY7" fmla="*/ 855134 h 2319386"/>
                  <a:gd name="connsiteX8" fmla="*/ 2057400 w 6866467"/>
                  <a:gd name="connsiteY8" fmla="*/ 846667 h 2319386"/>
                  <a:gd name="connsiteX9" fmla="*/ 2091267 w 6866467"/>
                  <a:gd name="connsiteY9" fmla="*/ 829734 h 2319386"/>
                  <a:gd name="connsiteX10" fmla="*/ 2260600 w 6866467"/>
                  <a:gd name="connsiteY10" fmla="*/ 829734 h 2319386"/>
                  <a:gd name="connsiteX11" fmla="*/ 2269067 w 6866467"/>
                  <a:gd name="connsiteY11" fmla="*/ 846667 h 2319386"/>
                  <a:gd name="connsiteX12" fmla="*/ 2387600 w 6866467"/>
                  <a:gd name="connsiteY12" fmla="*/ 846667 h 2319386"/>
                  <a:gd name="connsiteX13" fmla="*/ 2506133 w 6866467"/>
                  <a:gd name="connsiteY13" fmla="*/ 795867 h 2319386"/>
                  <a:gd name="connsiteX14" fmla="*/ 2633133 w 6866467"/>
                  <a:gd name="connsiteY14" fmla="*/ 812800 h 2319386"/>
                  <a:gd name="connsiteX15" fmla="*/ 2633133 w 6866467"/>
                  <a:gd name="connsiteY15" fmla="*/ 736600 h 2319386"/>
                  <a:gd name="connsiteX16" fmla="*/ 3860800 w 6866467"/>
                  <a:gd name="connsiteY16" fmla="*/ 575734 h 2319386"/>
                  <a:gd name="connsiteX17" fmla="*/ 3860800 w 6866467"/>
                  <a:gd name="connsiteY17" fmla="*/ 499534 h 2319386"/>
                  <a:gd name="connsiteX18" fmla="*/ 3784600 w 6866467"/>
                  <a:gd name="connsiteY18" fmla="*/ 406400 h 2319386"/>
                  <a:gd name="connsiteX19" fmla="*/ 3801533 w 6866467"/>
                  <a:gd name="connsiteY19" fmla="*/ 389467 h 2319386"/>
                  <a:gd name="connsiteX20" fmla="*/ 3395133 w 6866467"/>
                  <a:gd name="connsiteY20" fmla="*/ 389467 h 2319386"/>
                  <a:gd name="connsiteX21" fmla="*/ 3386667 w 6866467"/>
                  <a:gd name="connsiteY21" fmla="*/ 330200 h 2319386"/>
                  <a:gd name="connsiteX22" fmla="*/ 4030133 w 6866467"/>
                  <a:gd name="connsiteY22" fmla="*/ 313267 h 2319386"/>
                  <a:gd name="connsiteX23" fmla="*/ 4106333 w 6866467"/>
                  <a:gd name="connsiteY23" fmla="*/ 330200 h 2319386"/>
                  <a:gd name="connsiteX24" fmla="*/ 4174067 w 6866467"/>
                  <a:gd name="connsiteY24" fmla="*/ 313267 h 2319386"/>
                  <a:gd name="connsiteX25" fmla="*/ 4191000 w 6866467"/>
                  <a:gd name="connsiteY25" fmla="*/ 389467 h 2319386"/>
                  <a:gd name="connsiteX26" fmla="*/ 4123267 w 6866467"/>
                  <a:gd name="connsiteY26" fmla="*/ 364067 h 2319386"/>
                  <a:gd name="connsiteX27" fmla="*/ 3970867 w 6866467"/>
                  <a:gd name="connsiteY27" fmla="*/ 364067 h 2319386"/>
                  <a:gd name="connsiteX28" fmla="*/ 3979333 w 6866467"/>
                  <a:gd name="connsiteY28" fmla="*/ 448734 h 2319386"/>
                  <a:gd name="connsiteX29" fmla="*/ 4512733 w 6866467"/>
                  <a:gd name="connsiteY29" fmla="*/ 465667 h 2319386"/>
                  <a:gd name="connsiteX30" fmla="*/ 4546600 w 6866467"/>
                  <a:gd name="connsiteY30" fmla="*/ 575734 h 2319386"/>
                  <a:gd name="connsiteX31" fmla="*/ 5223933 w 6866467"/>
                  <a:gd name="connsiteY31" fmla="*/ 584200 h 2319386"/>
                  <a:gd name="connsiteX32" fmla="*/ 5223933 w 6866467"/>
                  <a:gd name="connsiteY32" fmla="*/ 584200 h 2319386"/>
                  <a:gd name="connsiteX33" fmla="*/ 5223933 w 6866467"/>
                  <a:gd name="connsiteY33" fmla="*/ 101600 h 2319386"/>
                  <a:gd name="connsiteX34" fmla="*/ 5198533 w 6866467"/>
                  <a:gd name="connsiteY34" fmla="*/ 42334 h 2319386"/>
                  <a:gd name="connsiteX35" fmla="*/ 5198533 w 6866467"/>
                  <a:gd name="connsiteY35" fmla="*/ 42334 h 2319386"/>
                  <a:gd name="connsiteX36" fmla="*/ 5291667 w 6866467"/>
                  <a:gd name="connsiteY36" fmla="*/ 42334 h 2319386"/>
                  <a:gd name="connsiteX37" fmla="*/ 5300133 w 6866467"/>
                  <a:gd name="connsiteY37" fmla="*/ 101600 h 2319386"/>
                  <a:gd name="connsiteX38" fmla="*/ 5249333 w 6866467"/>
                  <a:gd name="connsiteY38" fmla="*/ 118534 h 2319386"/>
                  <a:gd name="connsiteX39" fmla="*/ 5283200 w 6866467"/>
                  <a:gd name="connsiteY39" fmla="*/ 541867 h 2319386"/>
                  <a:gd name="connsiteX40" fmla="*/ 5342467 w 6866467"/>
                  <a:gd name="connsiteY40" fmla="*/ 584200 h 2319386"/>
                  <a:gd name="connsiteX41" fmla="*/ 5528733 w 6866467"/>
                  <a:gd name="connsiteY41" fmla="*/ 575734 h 2319386"/>
                  <a:gd name="connsiteX42" fmla="*/ 5562600 w 6866467"/>
                  <a:gd name="connsiteY42" fmla="*/ 0 h 2319386"/>
                  <a:gd name="connsiteX43" fmla="*/ 5604933 w 6866467"/>
                  <a:gd name="connsiteY43" fmla="*/ 8467 h 2319386"/>
                  <a:gd name="connsiteX44" fmla="*/ 5571067 w 6866467"/>
                  <a:gd name="connsiteY44" fmla="*/ 575734 h 2319386"/>
                  <a:gd name="connsiteX45" fmla="*/ 5698067 w 6866467"/>
                  <a:gd name="connsiteY45" fmla="*/ 584200 h 2319386"/>
                  <a:gd name="connsiteX46" fmla="*/ 5943600 w 6866467"/>
                  <a:gd name="connsiteY46" fmla="*/ 626534 h 2319386"/>
                  <a:gd name="connsiteX47" fmla="*/ 5960533 w 6866467"/>
                  <a:gd name="connsiteY47" fmla="*/ 685800 h 2319386"/>
                  <a:gd name="connsiteX48" fmla="*/ 6070600 w 6866467"/>
                  <a:gd name="connsiteY48" fmla="*/ 719667 h 2319386"/>
                  <a:gd name="connsiteX49" fmla="*/ 6062133 w 6866467"/>
                  <a:gd name="connsiteY49" fmla="*/ 804334 h 2319386"/>
                  <a:gd name="connsiteX50" fmla="*/ 6028267 w 6866467"/>
                  <a:gd name="connsiteY50" fmla="*/ 838200 h 2319386"/>
                  <a:gd name="connsiteX51" fmla="*/ 5985933 w 6866467"/>
                  <a:gd name="connsiteY51" fmla="*/ 838200 h 2319386"/>
                  <a:gd name="connsiteX52" fmla="*/ 6053667 w 6866467"/>
                  <a:gd name="connsiteY52" fmla="*/ 855134 h 2319386"/>
                  <a:gd name="connsiteX53" fmla="*/ 6028267 w 6866467"/>
                  <a:gd name="connsiteY53" fmla="*/ 990600 h 2319386"/>
                  <a:gd name="connsiteX54" fmla="*/ 5875867 w 6866467"/>
                  <a:gd name="connsiteY54" fmla="*/ 1016000 h 2319386"/>
                  <a:gd name="connsiteX55" fmla="*/ 5071533 w 6866467"/>
                  <a:gd name="connsiteY55" fmla="*/ 1024467 h 2319386"/>
                  <a:gd name="connsiteX56" fmla="*/ 4800600 w 6866467"/>
                  <a:gd name="connsiteY56" fmla="*/ 1159934 h 2319386"/>
                  <a:gd name="connsiteX57" fmla="*/ 5046133 w 6866467"/>
                  <a:gd name="connsiteY57" fmla="*/ 1151467 h 2319386"/>
                  <a:gd name="connsiteX58" fmla="*/ 5063067 w 6866467"/>
                  <a:gd name="connsiteY58" fmla="*/ 1083734 h 2319386"/>
                  <a:gd name="connsiteX59" fmla="*/ 5461000 w 6866467"/>
                  <a:gd name="connsiteY59" fmla="*/ 1075267 h 2319386"/>
                  <a:gd name="connsiteX60" fmla="*/ 5486400 w 6866467"/>
                  <a:gd name="connsiteY60" fmla="*/ 1143000 h 2319386"/>
                  <a:gd name="connsiteX61" fmla="*/ 5554133 w 6866467"/>
                  <a:gd name="connsiteY61" fmla="*/ 1083734 h 2319386"/>
                  <a:gd name="connsiteX62" fmla="*/ 5664200 w 6866467"/>
                  <a:gd name="connsiteY62" fmla="*/ 1083734 h 2319386"/>
                  <a:gd name="connsiteX63" fmla="*/ 5681133 w 6866467"/>
                  <a:gd name="connsiteY63" fmla="*/ 1109134 h 2319386"/>
                  <a:gd name="connsiteX64" fmla="*/ 5969000 w 6866467"/>
                  <a:gd name="connsiteY64" fmla="*/ 1083734 h 2319386"/>
                  <a:gd name="connsiteX65" fmla="*/ 5985933 w 6866467"/>
                  <a:gd name="connsiteY65" fmla="*/ 1041400 h 2319386"/>
                  <a:gd name="connsiteX66" fmla="*/ 6866467 w 6866467"/>
                  <a:gd name="connsiteY66" fmla="*/ 1075267 h 2319386"/>
                  <a:gd name="connsiteX67" fmla="*/ 6790267 w 6866467"/>
                  <a:gd name="connsiteY67" fmla="*/ 1481667 h 2319386"/>
                  <a:gd name="connsiteX68" fmla="*/ 6773333 w 6866467"/>
                  <a:gd name="connsiteY68" fmla="*/ 1718734 h 2319386"/>
                  <a:gd name="connsiteX69" fmla="*/ 6714067 w 6866467"/>
                  <a:gd name="connsiteY69" fmla="*/ 1727200 h 2319386"/>
                  <a:gd name="connsiteX70" fmla="*/ 6587067 w 6866467"/>
                  <a:gd name="connsiteY70" fmla="*/ 1854200 h 2319386"/>
                  <a:gd name="connsiteX71" fmla="*/ 6197600 w 6866467"/>
                  <a:gd name="connsiteY71" fmla="*/ 2201334 h 2319386"/>
                  <a:gd name="connsiteX72" fmla="*/ 6053667 w 6866467"/>
                  <a:gd name="connsiteY72" fmla="*/ 2269067 h 2319386"/>
                  <a:gd name="connsiteX73" fmla="*/ 5985933 w 6866467"/>
                  <a:gd name="connsiteY73" fmla="*/ 2302934 h 2319386"/>
                  <a:gd name="connsiteX74" fmla="*/ 2379133 w 6866467"/>
                  <a:gd name="connsiteY74" fmla="*/ 2311400 h 2319386"/>
                  <a:gd name="connsiteX75" fmla="*/ 2125133 w 6866467"/>
                  <a:gd name="connsiteY75" fmla="*/ 2260600 h 2319386"/>
                  <a:gd name="connsiteX76" fmla="*/ 1617133 w 6866467"/>
                  <a:gd name="connsiteY76" fmla="*/ 1862667 h 2319386"/>
                  <a:gd name="connsiteX77" fmla="*/ 1549400 w 6866467"/>
                  <a:gd name="connsiteY77" fmla="*/ 1761067 h 2319386"/>
                  <a:gd name="connsiteX78" fmla="*/ 1566333 w 6866467"/>
                  <a:gd name="connsiteY78" fmla="*/ 1617134 h 2319386"/>
                  <a:gd name="connsiteX79" fmla="*/ 1540933 w 6866467"/>
                  <a:gd name="connsiteY79" fmla="*/ 1591734 h 2319386"/>
                  <a:gd name="connsiteX80" fmla="*/ 1405467 w 6866467"/>
                  <a:gd name="connsiteY80" fmla="*/ 1549400 h 2319386"/>
                  <a:gd name="connsiteX81" fmla="*/ 1549400 w 6866467"/>
                  <a:gd name="connsiteY81" fmla="*/ 1405467 h 2319386"/>
                  <a:gd name="connsiteX82" fmla="*/ 1820333 w 6866467"/>
                  <a:gd name="connsiteY82" fmla="*/ 1329267 h 2319386"/>
                  <a:gd name="connsiteX83" fmla="*/ 1828800 w 6866467"/>
                  <a:gd name="connsiteY83" fmla="*/ 1320800 h 2319386"/>
                  <a:gd name="connsiteX84" fmla="*/ 1820333 w 6866467"/>
                  <a:gd name="connsiteY84" fmla="*/ 1117600 h 2319386"/>
                  <a:gd name="connsiteX85" fmla="*/ 1921933 w 6866467"/>
                  <a:gd name="connsiteY85" fmla="*/ 1117600 h 2319386"/>
                  <a:gd name="connsiteX86" fmla="*/ 1930400 w 6866467"/>
                  <a:gd name="connsiteY86" fmla="*/ 1253067 h 2319386"/>
                  <a:gd name="connsiteX87" fmla="*/ 1871133 w 6866467"/>
                  <a:gd name="connsiteY87" fmla="*/ 1270000 h 2319386"/>
                  <a:gd name="connsiteX88" fmla="*/ 1871133 w 6866467"/>
                  <a:gd name="connsiteY88" fmla="*/ 1363134 h 2319386"/>
                  <a:gd name="connsiteX89" fmla="*/ 2404533 w 6866467"/>
                  <a:gd name="connsiteY89" fmla="*/ 1253067 h 2319386"/>
                  <a:gd name="connsiteX90" fmla="*/ 2404533 w 6866467"/>
                  <a:gd name="connsiteY90" fmla="*/ 1253067 h 2319386"/>
                  <a:gd name="connsiteX91" fmla="*/ 2599267 w 6866467"/>
                  <a:gd name="connsiteY91" fmla="*/ 1202267 h 2319386"/>
                  <a:gd name="connsiteX92" fmla="*/ 2590800 w 6866467"/>
                  <a:gd name="connsiteY92" fmla="*/ 1227667 h 2319386"/>
                  <a:gd name="connsiteX93" fmla="*/ 2921000 w 6866467"/>
                  <a:gd name="connsiteY93" fmla="*/ 1143000 h 2319386"/>
                  <a:gd name="connsiteX94" fmla="*/ 2709333 w 6866467"/>
                  <a:gd name="connsiteY94" fmla="*/ 1143000 h 2319386"/>
                  <a:gd name="connsiteX95" fmla="*/ 2650067 w 6866467"/>
                  <a:gd name="connsiteY95" fmla="*/ 1126067 h 2319386"/>
                  <a:gd name="connsiteX96" fmla="*/ 2641600 w 6866467"/>
                  <a:gd name="connsiteY96" fmla="*/ 1041400 h 2319386"/>
                  <a:gd name="connsiteX97" fmla="*/ 2463800 w 6866467"/>
                  <a:gd name="connsiteY97" fmla="*/ 1032934 h 2319386"/>
                  <a:gd name="connsiteX98" fmla="*/ 2463800 w 6866467"/>
                  <a:gd name="connsiteY98" fmla="*/ 1032934 h 2319386"/>
                  <a:gd name="connsiteX99" fmla="*/ 2286000 w 6866467"/>
                  <a:gd name="connsiteY99" fmla="*/ 1016000 h 2319386"/>
                  <a:gd name="connsiteX100" fmla="*/ 2252133 w 6866467"/>
                  <a:gd name="connsiteY100" fmla="*/ 1058334 h 2319386"/>
                  <a:gd name="connsiteX101" fmla="*/ 2091267 w 6866467"/>
                  <a:gd name="connsiteY101" fmla="*/ 1058334 h 2319386"/>
                  <a:gd name="connsiteX102" fmla="*/ 2074333 w 6866467"/>
                  <a:gd name="connsiteY102" fmla="*/ 1007534 h 2319386"/>
                  <a:gd name="connsiteX103" fmla="*/ 194733 w 6866467"/>
                  <a:gd name="connsiteY103" fmla="*/ 973667 h 2319386"/>
                  <a:gd name="connsiteX104" fmla="*/ 194733 w 6866467"/>
                  <a:gd name="connsiteY104" fmla="*/ 956734 h 2319386"/>
                  <a:gd name="connsiteX105" fmla="*/ 0 w 6866467"/>
                  <a:gd name="connsiteY105" fmla="*/ 965200 h 231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6866467" h="2319386">
                    <a:moveTo>
                      <a:pt x="0" y="965200"/>
                    </a:moveTo>
                    <a:lnTo>
                      <a:pt x="0" y="889000"/>
                    </a:lnTo>
                    <a:lnTo>
                      <a:pt x="169333" y="889000"/>
                    </a:lnTo>
                    <a:lnTo>
                      <a:pt x="169333" y="863600"/>
                    </a:lnTo>
                    <a:lnTo>
                      <a:pt x="1329267" y="855134"/>
                    </a:lnTo>
                    <a:lnTo>
                      <a:pt x="1447800" y="778934"/>
                    </a:lnTo>
                    <a:lnTo>
                      <a:pt x="1693333" y="804334"/>
                    </a:lnTo>
                    <a:lnTo>
                      <a:pt x="1744133" y="855134"/>
                    </a:lnTo>
                    <a:lnTo>
                      <a:pt x="2057400" y="846667"/>
                    </a:lnTo>
                    <a:lnTo>
                      <a:pt x="2091267" y="829734"/>
                    </a:lnTo>
                    <a:lnTo>
                      <a:pt x="2260600" y="829734"/>
                    </a:lnTo>
                    <a:lnTo>
                      <a:pt x="2269067" y="846667"/>
                    </a:lnTo>
                    <a:lnTo>
                      <a:pt x="2387600" y="846667"/>
                    </a:lnTo>
                    <a:lnTo>
                      <a:pt x="2506133" y="795867"/>
                    </a:lnTo>
                    <a:lnTo>
                      <a:pt x="2633133" y="812800"/>
                    </a:lnTo>
                    <a:lnTo>
                      <a:pt x="2633133" y="736600"/>
                    </a:lnTo>
                    <a:lnTo>
                      <a:pt x="3860800" y="575734"/>
                    </a:lnTo>
                    <a:lnTo>
                      <a:pt x="3860800" y="499534"/>
                    </a:lnTo>
                    <a:lnTo>
                      <a:pt x="3784600" y="406400"/>
                    </a:lnTo>
                    <a:lnTo>
                      <a:pt x="3801533" y="389467"/>
                    </a:lnTo>
                    <a:lnTo>
                      <a:pt x="3395133" y="389467"/>
                    </a:lnTo>
                    <a:lnTo>
                      <a:pt x="3386667" y="330200"/>
                    </a:lnTo>
                    <a:lnTo>
                      <a:pt x="4030133" y="313267"/>
                    </a:lnTo>
                    <a:lnTo>
                      <a:pt x="4106333" y="330200"/>
                    </a:lnTo>
                    <a:lnTo>
                      <a:pt x="4174067" y="313267"/>
                    </a:lnTo>
                    <a:lnTo>
                      <a:pt x="4191000" y="389467"/>
                    </a:lnTo>
                    <a:lnTo>
                      <a:pt x="4123267" y="364067"/>
                    </a:lnTo>
                    <a:lnTo>
                      <a:pt x="3970867" y="364067"/>
                    </a:lnTo>
                    <a:lnTo>
                      <a:pt x="3979333" y="448734"/>
                    </a:lnTo>
                    <a:lnTo>
                      <a:pt x="4512733" y="465667"/>
                    </a:lnTo>
                    <a:lnTo>
                      <a:pt x="4546600" y="575734"/>
                    </a:lnTo>
                    <a:lnTo>
                      <a:pt x="5223933" y="584200"/>
                    </a:lnTo>
                    <a:lnTo>
                      <a:pt x="5223933" y="584200"/>
                    </a:lnTo>
                    <a:lnTo>
                      <a:pt x="5223933" y="101600"/>
                    </a:lnTo>
                    <a:lnTo>
                      <a:pt x="5198533" y="42334"/>
                    </a:lnTo>
                    <a:lnTo>
                      <a:pt x="5198533" y="42334"/>
                    </a:lnTo>
                    <a:lnTo>
                      <a:pt x="5291667" y="42334"/>
                    </a:lnTo>
                    <a:lnTo>
                      <a:pt x="5300133" y="101600"/>
                    </a:lnTo>
                    <a:lnTo>
                      <a:pt x="5249333" y="118534"/>
                    </a:lnTo>
                    <a:lnTo>
                      <a:pt x="5283200" y="541867"/>
                    </a:lnTo>
                    <a:lnTo>
                      <a:pt x="5342467" y="584200"/>
                    </a:lnTo>
                    <a:lnTo>
                      <a:pt x="5528733" y="575734"/>
                    </a:lnTo>
                    <a:lnTo>
                      <a:pt x="5562600" y="0"/>
                    </a:lnTo>
                    <a:lnTo>
                      <a:pt x="5604933" y="8467"/>
                    </a:lnTo>
                    <a:lnTo>
                      <a:pt x="5571067" y="575734"/>
                    </a:lnTo>
                    <a:lnTo>
                      <a:pt x="5698067" y="584200"/>
                    </a:lnTo>
                    <a:lnTo>
                      <a:pt x="5943600" y="626534"/>
                    </a:lnTo>
                    <a:lnTo>
                      <a:pt x="5960533" y="685800"/>
                    </a:lnTo>
                    <a:lnTo>
                      <a:pt x="6070600" y="719667"/>
                    </a:lnTo>
                    <a:lnTo>
                      <a:pt x="6062133" y="804334"/>
                    </a:lnTo>
                    <a:lnTo>
                      <a:pt x="6028267" y="838200"/>
                    </a:lnTo>
                    <a:lnTo>
                      <a:pt x="5985933" y="838200"/>
                    </a:lnTo>
                    <a:lnTo>
                      <a:pt x="6053667" y="855134"/>
                    </a:lnTo>
                    <a:lnTo>
                      <a:pt x="6028267" y="990600"/>
                    </a:lnTo>
                    <a:lnTo>
                      <a:pt x="5875867" y="1016000"/>
                    </a:lnTo>
                    <a:lnTo>
                      <a:pt x="5071533" y="1024467"/>
                    </a:lnTo>
                    <a:lnTo>
                      <a:pt x="4800600" y="1159934"/>
                    </a:lnTo>
                    <a:lnTo>
                      <a:pt x="5046133" y="1151467"/>
                    </a:lnTo>
                    <a:lnTo>
                      <a:pt x="5063067" y="1083734"/>
                    </a:lnTo>
                    <a:lnTo>
                      <a:pt x="5461000" y="1075267"/>
                    </a:lnTo>
                    <a:lnTo>
                      <a:pt x="5486400" y="1143000"/>
                    </a:lnTo>
                    <a:lnTo>
                      <a:pt x="5554133" y="1083734"/>
                    </a:lnTo>
                    <a:lnTo>
                      <a:pt x="5664200" y="1083734"/>
                    </a:lnTo>
                    <a:lnTo>
                      <a:pt x="5681133" y="1109134"/>
                    </a:lnTo>
                    <a:lnTo>
                      <a:pt x="5969000" y="1083734"/>
                    </a:lnTo>
                    <a:lnTo>
                      <a:pt x="5985933" y="1041400"/>
                    </a:lnTo>
                    <a:lnTo>
                      <a:pt x="6866467" y="1075267"/>
                    </a:lnTo>
                    <a:lnTo>
                      <a:pt x="6790267" y="1481667"/>
                    </a:lnTo>
                    <a:lnTo>
                      <a:pt x="6773333" y="1718734"/>
                    </a:lnTo>
                    <a:lnTo>
                      <a:pt x="6714067" y="1727200"/>
                    </a:lnTo>
                    <a:lnTo>
                      <a:pt x="6587067" y="1854200"/>
                    </a:lnTo>
                    <a:cubicBezTo>
                      <a:pt x="6500989" y="1933222"/>
                      <a:pt x="6286500" y="2132190"/>
                      <a:pt x="6197600" y="2201334"/>
                    </a:cubicBezTo>
                    <a:cubicBezTo>
                      <a:pt x="6108700" y="2270478"/>
                      <a:pt x="6076245" y="2257778"/>
                      <a:pt x="6053667" y="2269067"/>
                    </a:cubicBezTo>
                    <a:lnTo>
                      <a:pt x="5985933" y="2302934"/>
                    </a:lnTo>
                    <a:lnTo>
                      <a:pt x="2379133" y="2311400"/>
                    </a:lnTo>
                    <a:cubicBezTo>
                      <a:pt x="2286000" y="2321277"/>
                      <a:pt x="2252133" y="2335389"/>
                      <a:pt x="2125133" y="2260600"/>
                    </a:cubicBezTo>
                    <a:cubicBezTo>
                      <a:pt x="1998133" y="2185811"/>
                      <a:pt x="1713089" y="1945923"/>
                      <a:pt x="1617133" y="1862667"/>
                    </a:cubicBezTo>
                    <a:lnTo>
                      <a:pt x="1549400" y="1761067"/>
                    </a:lnTo>
                    <a:lnTo>
                      <a:pt x="1566333" y="1617134"/>
                    </a:lnTo>
                    <a:lnTo>
                      <a:pt x="1540933" y="1591734"/>
                    </a:lnTo>
                    <a:lnTo>
                      <a:pt x="1405467" y="1549400"/>
                    </a:lnTo>
                    <a:lnTo>
                      <a:pt x="1549400" y="1405467"/>
                    </a:lnTo>
                    <a:lnTo>
                      <a:pt x="1820333" y="1329267"/>
                    </a:lnTo>
                    <a:lnTo>
                      <a:pt x="1828800" y="1320800"/>
                    </a:lnTo>
                    <a:lnTo>
                      <a:pt x="1820333" y="1117600"/>
                    </a:lnTo>
                    <a:lnTo>
                      <a:pt x="1921933" y="1117600"/>
                    </a:lnTo>
                    <a:lnTo>
                      <a:pt x="1930400" y="1253067"/>
                    </a:lnTo>
                    <a:lnTo>
                      <a:pt x="1871133" y="1270000"/>
                    </a:lnTo>
                    <a:lnTo>
                      <a:pt x="1871133" y="1363134"/>
                    </a:lnTo>
                    <a:lnTo>
                      <a:pt x="2404533" y="1253067"/>
                    </a:lnTo>
                    <a:lnTo>
                      <a:pt x="2404533" y="1253067"/>
                    </a:lnTo>
                    <a:lnTo>
                      <a:pt x="2599267" y="1202267"/>
                    </a:lnTo>
                    <a:lnTo>
                      <a:pt x="2590800" y="1227667"/>
                    </a:lnTo>
                    <a:lnTo>
                      <a:pt x="2921000" y="1143000"/>
                    </a:lnTo>
                    <a:lnTo>
                      <a:pt x="2709333" y="1143000"/>
                    </a:lnTo>
                    <a:lnTo>
                      <a:pt x="2650067" y="1126067"/>
                    </a:lnTo>
                    <a:lnTo>
                      <a:pt x="2641600" y="1041400"/>
                    </a:lnTo>
                    <a:lnTo>
                      <a:pt x="2463800" y="1032934"/>
                    </a:lnTo>
                    <a:lnTo>
                      <a:pt x="2463800" y="1032934"/>
                    </a:lnTo>
                    <a:lnTo>
                      <a:pt x="2286000" y="1016000"/>
                    </a:lnTo>
                    <a:lnTo>
                      <a:pt x="2252133" y="1058334"/>
                    </a:lnTo>
                    <a:lnTo>
                      <a:pt x="2091267" y="1058334"/>
                    </a:lnTo>
                    <a:lnTo>
                      <a:pt x="2074333" y="1007534"/>
                    </a:lnTo>
                    <a:lnTo>
                      <a:pt x="194733" y="973667"/>
                    </a:lnTo>
                    <a:lnTo>
                      <a:pt x="194733" y="956734"/>
                    </a:lnTo>
                    <a:lnTo>
                      <a:pt x="0" y="965200"/>
                    </a:lnTo>
                    <a:close/>
                  </a:path>
                </a:pathLst>
              </a:custGeom>
              <a:solidFill>
                <a:srgbClr val="5FB356"/>
              </a:solidFill>
              <a:ln w="3175">
                <a:solidFill>
                  <a:srgbClr val="5FB3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27" name="ZoneTexte 426">
                <a:extLst>
                  <a:ext uri="{FF2B5EF4-FFF2-40B4-BE49-F238E27FC236}">
                    <a16:creationId xmlns:a16="http://schemas.microsoft.com/office/drawing/2014/main" id="{5A500CD3-70DB-02CF-0A16-05D82BAEC2D6}"/>
                  </a:ext>
                </a:extLst>
              </p:cNvPr>
              <p:cNvSpPr txBox="1"/>
              <p:nvPr/>
            </p:nvSpPr>
            <p:spPr>
              <a:xfrm>
                <a:off x="7708581" y="4395276"/>
                <a:ext cx="50359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 b="1" dirty="0">
                    <a:solidFill>
                      <a:srgbClr val="6E563D"/>
                    </a:solidFill>
                  </a:rPr>
                  <a:t>2125</a:t>
                </a:r>
              </a:p>
            </p:txBody>
          </p:sp>
        </p:grpSp>
        <p:grpSp>
          <p:nvGrpSpPr>
            <p:cNvPr id="429" name="Groupe 428">
              <a:extLst>
                <a:ext uri="{FF2B5EF4-FFF2-40B4-BE49-F238E27FC236}">
                  <a16:creationId xmlns:a16="http://schemas.microsoft.com/office/drawing/2014/main" id="{2295FDA3-9F19-EF12-90AF-6832F70345A2}"/>
                </a:ext>
              </a:extLst>
            </p:cNvPr>
            <p:cNvGrpSpPr>
              <a:grpSpLocks/>
            </p:cNvGrpSpPr>
            <p:nvPr/>
          </p:nvGrpSpPr>
          <p:grpSpPr>
            <a:xfrm>
              <a:off x="7213830" y="3905181"/>
              <a:ext cx="707125" cy="299553"/>
              <a:chOff x="7689985" y="4341944"/>
              <a:chExt cx="707125" cy="299553"/>
            </a:xfrm>
          </p:grpSpPr>
          <p:sp>
            <p:nvSpPr>
              <p:cNvPr id="430" name="Forme libre 429">
                <a:extLst>
                  <a:ext uri="{FF2B5EF4-FFF2-40B4-BE49-F238E27FC236}">
                    <a16:creationId xmlns:a16="http://schemas.microsoft.com/office/drawing/2014/main" id="{489A4144-B641-E355-7639-AFA153E0603F}"/>
                  </a:ext>
                </a:extLst>
              </p:cNvPr>
              <p:cNvSpPr/>
              <p:nvPr/>
            </p:nvSpPr>
            <p:spPr>
              <a:xfrm flipH="1">
                <a:off x="7689985" y="4341944"/>
                <a:ext cx="707125" cy="238856"/>
              </a:xfrm>
              <a:custGeom>
                <a:avLst/>
                <a:gdLst>
                  <a:gd name="connsiteX0" fmla="*/ 0 w 6866467"/>
                  <a:gd name="connsiteY0" fmla="*/ 965200 h 2311400"/>
                  <a:gd name="connsiteX1" fmla="*/ 0 w 6866467"/>
                  <a:gd name="connsiteY1" fmla="*/ 889000 h 2311400"/>
                  <a:gd name="connsiteX2" fmla="*/ 169333 w 6866467"/>
                  <a:gd name="connsiteY2" fmla="*/ 889000 h 2311400"/>
                  <a:gd name="connsiteX3" fmla="*/ 169333 w 6866467"/>
                  <a:gd name="connsiteY3" fmla="*/ 863600 h 2311400"/>
                  <a:gd name="connsiteX4" fmla="*/ 1329267 w 6866467"/>
                  <a:gd name="connsiteY4" fmla="*/ 855134 h 2311400"/>
                  <a:gd name="connsiteX5" fmla="*/ 1447800 w 6866467"/>
                  <a:gd name="connsiteY5" fmla="*/ 778934 h 2311400"/>
                  <a:gd name="connsiteX6" fmla="*/ 1693333 w 6866467"/>
                  <a:gd name="connsiteY6" fmla="*/ 804334 h 2311400"/>
                  <a:gd name="connsiteX7" fmla="*/ 1744133 w 6866467"/>
                  <a:gd name="connsiteY7" fmla="*/ 855134 h 2311400"/>
                  <a:gd name="connsiteX8" fmla="*/ 2057400 w 6866467"/>
                  <a:gd name="connsiteY8" fmla="*/ 846667 h 2311400"/>
                  <a:gd name="connsiteX9" fmla="*/ 2091267 w 6866467"/>
                  <a:gd name="connsiteY9" fmla="*/ 829734 h 2311400"/>
                  <a:gd name="connsiteX10" fmla="*/ 2260600 w 6866467"/>
                  <a:gd name="connsiteY10" fmla="*/ 829734 h 2311400"/>
                  <a:gd name="connsiteX11" fmla="*/ 2269067 w 6866467"/>
                  <a:gd name="connsiteY11" fmla="*/ 846667 h 2311400"/>
                  <a:gd name="connsiteX12" fmla="*/ 2387600 w 6866467"/>
                  <a:gd name="connsiteY12" fmla="*/ 846667 h 2311400"/>
                  <a:gd name="connsiteX13" fmla="*/ 2506133 w 6866467"/>
                  <a:gd name="connsiteY13" fmla="*/ 795867 h 2311400"/>
                  <a:gd name="connsiteX14" fmla="*/ 2633133 w 6866467"/>
                  <a:gd name="connsiteY14" fmla="*/ 812800 h 2311400"/>
                  <a:gd name="connsiteX15" fmla="*/ 2633133 w 6866467"/>
                  <a:gd name="connsiteY15" fmla="*/ 736600 h 2311400"/>
                  <a:gd name="connsiteX16" fmla="*/ 3860800 w 6866467"/>
                  <a:gd name="connsiteY16" fmla="*/ 575734 h 2311400"/>
                  <a:gd name="connsiteX17" fmla="*/ 3860800 w 6866467"/>
                  <a:gd name="connsiteY17" fmla="*/ 499534 h 2311400"/>
                  <a:gd name="connsiteX18" fmla="*/ 3784600 w 6866467"/>
                  <a:gd name="connsiteY18" fmla="*/ 406400 h 2311400"/>
                  <a:gd name="connsiteX19" fmla="*/ 3801533 w 6866467"/>
                  <a:gd name="connsiteY19" fmla="*/ 389467 h 2311400"/>
                  <a:gd name="connsiteX20" fmla="*/ 3395133 w 6866467"/>
                  <a:gd name="connsiteY20" fmla="*/ 389467 h 2311400"/>
                  <a:gd name="connsiteX21" fmla="*/ 3386667 w 6866467"/>
                  <a:gd name="connsiteY21" fmla="*/ 330200 h 2311400"/>
                  <a:gd name="connsiteX22" fmla="*/ 4030133 w 6866467"/>
                  <a:gd name="connsiteY22" fmla="*/ 313267 h 2311400"/>
                  <a:gd name="connsiteX23" fmla="*/ 4106333 w 6866467"/>
                  <a:gd name="connsiteY23" fmla="*/ 330200 h 2311400"/>
                  <a:gd name="connsiteX24" fmla="*/ 4174067 w 6866467"/>
                  <a:gd name="connsiteY24" fmla="*/ 313267 h 2311400"/>
                  <a:gd name="connsiteX25" fmla="*/ 4191000 w 6866467"/>
                  <a:gd name="connsiteY25" fmla="*/ 389467 h 2311400"/>
                  <a:gd name="connsiteX26" fmla="*/ 4123267 w 6866467"/>
                  <a:gd name="connsiteY26" fmla="*/ 364067 h 2311400"/>
                  <a:gd name="connsiteX27" fmla="*/ 3970867 w 6866467"/>
                  <a:gd name="connsiteY27" fmla="*/ 364067 h 2311400"/>
                  <a:gd name="connsiteX28" fmla="*/ 3979333 w 6866467"/>
                  <a:gd name="connsiteY28" fmla="*/ 448734 h 2311400"/>
                  <a:gd name="connsiteX29" fmla="*/ 4512733 w 6866467"/>
                  <a:gd name="connsiteY29" fmla="*/ 465667 h 2311400"/>
                  <a:gd name="connsiteX30" fmla="*/ 4546600 w 6866467"/>
                  <a:gd name="connsiteY30" fmla="*/ 575734 h 2311400"/>
                  <a:gd name="connsiteX31" fmla="*/ 5223933 w 6866467"/>
                  <a:gd name="connsiteY31" fmla="*/ 584200 h 2311400"/>
                  <a:gd name="connsiteX32" fmla="*/ 5223933 w 6866467"/>
                  <a:gd name="connsiteY32" fmla="*/ 584200 h 2311400"/>
                  <a:gd name="connsiteX33" fmla="*/ 5223933 w 6866467"/>
                  <a:gd name="connsiteY33" fmla="*/ 101600 h 2311400"/>
                  <a:gd name="connsiteX34" fmla="*/ 5198533 w 6866467"/>
                  <a:gd name="connsiteY34" fmla="*/ 42334 h 2311400"/>
                  <a:gd name="connsiteX35" fmla="*/ 5198533 w 6866467"/>
                  <a:gd name="connsiteY35" fmla="*/ 42334 h 2311400"/>
                  <a:gd name="connsiteX36" fmla="*/ 5291667 w 6866467"/>
                  <a:gd name="connsiteY36" fmla="*/ 42334 h 2311400"/>
                  <a:gd name="connsiteX37" fmla="*/ 5300133 w 6866467"/>
                  <a:gd name="connsiteY37" fmla="*/ 101600 h 2311400"/>
                  <a:gd name="connsiteX38" fmla="*/ 5249333 w 6866467"/>
                  <a:gd name="connsiteY38" fmla="*/ 118534 h 2311400"/>
                  <a:gd name="connsiteX39" fmla="*/ 5283200 w 6866467"/>
                  <a:gd name="connsiteY39" fmla="*/ 541867 h 2311400"/>
                  <a:gd name="connsiteX40" fmla="*/ 5342467 w 6866467"/>
                  <a:gd name="connsiteY40" fmla="*/ 584200 h 2311400"/>
                  <a:gd name="connsiteX41" fmla="*/ 5528733 w 6866467"/>
                  <a:gd name="connsiteY41" fmla="*/ 575734 h 2311400"/>
                  <a:gd name="connsiteX42" fmla="*/ 5562600 w 6866467"/>
                  <a:gd name="connsiteY42" fmla="*/ 0 h 2311400"/>
                  <a:gd name="connsiteX43" fmla="*/ 5604933 w 6866467"/>
                  <a:gd name="connsiteY43" fmla="*/ 8467 h 2311400"/>
                  <a:gd name="connsiteX44" fmla="*/ 5571067 w 6866467"/>
                  <a:gd name="connsiteY44" fmla="*/ 575734 h 2311400"/>
                  <a:gd name="connsiteX45" fmla="*/ 5698067 w 6866467"/>
                  <a:gd name="connsiteY45" fmla="*/ 584200 h 2311400"/>
                  <a:gd name="connsiteX46" fmla="*/ 5943600 w 6866467"/>
                  <a:gd name="connsiteY46" fmla="*/ 626534 h 2311400"/>
                  <a:gd name="connsiteX47" fmla="*/ 5960533 w 6866467"/>
                  <a:gd name="connsiteY47" fmla="*/ 685800 h 2311400"/>
                  <a:gd name="connsiteX48" fmla="*/ 6070600 w 6866467"/>
                  <a:gd name="connsiteY48" fmla="*/ 719667 h 2311400"/>
                  <a:gd name="connsiteX49" fmla="*/ 6062133 w 6866467"/>
                  <a:gd name="connsiteY49" fmla="*/ 804334 h 2311400"/>
                  <a:gd name="connsiteX50" fmla="*/ 6028267 w 6866467"/>
                  <a:gd name="connsiteY50" fmla="*/ 838200 h 2311400"/>
                  <a:gd name="connsiteX51" fmla="*/ 5985933 w 6866467"/>
                  <a:gd name="connsiteY51" fmla="*/ 838200 h 2311400"/>
                  <a:gd name="connsiteX52" fmla="*/ 6053667 w 6866467"/>
                  <a:gd name="connsiteY52" fmla="*/ 855134 h 2311400"/>
                  <a:gd name="connsiteX53" fmla="*/ 6028267 w 6866467"/>
                  <a:gd name="connsiteY53" fmla="*/ 990600 h 2311400"/>
                  <a:gd name="connsiteX54" fmla="*/ 5875867 w 6866467"/>
                  <a:gd name="connsiteY54" fmla="*/ 1016000 h 2311400"/>
                  <a:gd name="connsiteX55" fmla="*/ 5071533 w 6866467"/>
                  <a:gd name="connsiteY55" fmla="*/ 1024467 h 2311400"/>
                  <a:gd name="connsiteX56" fmla="*/ 4800600 w 6866467"/>
                  <a:gd name="connsiteY56" fmla="*/ 1159934 h 2311400"/>
                  <a:gd name="connsiteX57" fmla="*/ 5046133 w 6866467"/>
                  <a:gd name="connsiteY57" fmla="*/ 1151467 h 2311400"/>
                  <a:gd name="connsiteX58" fmla="*/ 5063067 w 6866467"/>
                  <a:gd name="connsiteY58" fmla="*/ 1083734 h 2311400"/>
                  <a:gd name="connsiteX59" fmla="*/ 5461000 w 6866467"/>
                  <a:gd name="connsiteY59" fmla="*/ 1075267 h 2311400"/>
                  <a:gd name="connsiteX60" fmla="*/ 5486400 w 6866467"/>
                  <a:gd name="connsiteY60" fmla="*/ 1143000 h 2311400"/>
                  <a:gd name="connsiteX61" fmla="*/ 5554133 w 6866467"/>
                  <a:gd name="connsiteY61" fmla="*/ 1083734 h 2311400"/>
                  <a:gd name="connsiteX62" fmla="*/ 5664200 w 6866467"/>
                  <a:gd name="connsiteY62" fmla="*/ 1083734 h 2311400"/>
                  <a:gd name="connsiteX63" fmla="*/ 5681133 w 6866467"/>
                  <a:gd name="connsiteY63" fmla="*/ 1109134 h 2311400"/>
                  <a:gd name="connsiteX64" fmla="*/ 5969000 w 6866467"/>
                  <a:gd name="connsiteY64" fmla="*/ 1083734 h 2311400"/>
                  <a:gd name="connsiteX65" fmla="*/ 5985933 w 6866467"/>
                  <a:gd name="connsiteY65" fmla="*/ 1041400 h 2311400"/>
                  <a:gd name="connsiteX66" fmla="*/ 6866467 w 6866467"/>
                  <a:gd name="connsiteY66" fmla="*/ 1075267 h 2311400"/>
                  <a:gd name="connsiteX67" fmla="*/ 6790267 w 6866467"/>
                  <a:gd name="connsiteY67" fmla="*/ 1481667 h 2311400"/>
                  <a:gd name="connsiteX68" fmla="*/ 6773333 w 6866467"/>
                  <a:gd name="connsiteY68" fmla="*/ 1718734 h 2311400"/>
                  <a:gd name="connsiteX69" fmla="*/ 6714067 w 6866467"/>
                  <a:gd name="connsiteY69" fmla="*/ 1727200 h 2311400"/>
                  <a:gd name="connsiteX70" fmla="*/ 6587067 w 6866467"/>
                  <a:gd name="connsiteY70" fmla="*/ 1854200 h 2311400"/>
                  <a:gd name="connsiteX71" fmla="*/ 6197600 w 6866467"/>
                  <a:gd name="connsiteY71" fmla="*/ 2201334 h 2311400"/>
                  <a:gd name="connsiteX72" fmla="*/ 6053667 w 6866467"/>
                  <a:gd name="connsiteY72" fmla="*/ 2269067 h 2311400"/>
                  <a:gd name="connsiteX73" fmla="*/ 5985933 w 6866467"/>
                  <a:gd name="connsiteY73" fmla="*/ 2302934 h 2311400"/>
                  <a:gd name="connsiteX74" fmla="*/ 2379133 w 6866467"/>
                  <a:gd name="connsiteY74" fmla="*/ 2311400 h 2311400"/>
                  <a:gd name="connsiteX75" fmla="*/ 2125133 w 6866467"/>
                  <a:gd name="connsiteY75" fmla="*/ 2260600 h 2311400"/>
                  <a:gd name="connsiteX76" fmla="*/ 1617133 w 6866467"/>
                  <a:gd name="connsiteY76" fmla="*/ 1862667 h 2311400"/>
                  <a:gd name="connsiteX77" fmla="*/ 1549400 w 6866467"/>
                  <a:gd name="connsiteY77" fmla="*/ 1761067 h 2311400"/>
                  <a:gd name="connsiteX78" fmla="*/ 1566333 w 6866467"/>
                  <a:gd name="connsiteY78" fmla="*/ 1617134 h 2311400"/>
                  <a:gd name="connsiteX79" fmla="*/ 1540933 w 6866467"/>
                  <a:gd name="connsiteY79" fmla="*/ 1591734 h 2311400"/>
                  <a:gd name="connsiteX80" fmla="*/ 1405467 w 6866467"/>
                  <a:gd name="connsiteY80" fmla="*/ 1549400 h 2311400"/>
                  <a:gd name="connsiteX81" fmla="*/ 1549400 w 6866467"/>
                  <a:gd name="connsiteY81" fmla="*/ 1405467 h 2311400"/>
                  <a:gd name="connsiteX82" fmla="*/ 1820333 w 6866467"/>
                  <a:gd name="connsiteY82" fmla="*/ 1329267 h 2311400"/>
                  <a:gd name="connsiteX83" fmla="*/ 1828800 w 6866467"/>
                  <a:gd name="connsiteY83" fmla="*/ 1320800 h 2311400"/>
                  <a:gd name="connsiteX84" fmla="*/ 1820333 w 6866467"/>
                  <a:gd name="connsiteY84" fmla="*/ 1117600 h 2311400"/>
                  <a:gd name="connsiteX85" fmla="*/ 1921933 w 6866467"/>
                  <a:gd name="connsiteY85" fmla="*/ 1117600 h 2311400"/>
                  <a:gd name="connsiteX86" fmla="*/ 1930400 w 6866467"/>
                  <a:gd name="connsiteY86" fmla="*/ 1253067 h 2311400"/>
                  <a:gd name="connsiteX87" fmla="*/ 1871133 w 6866467"/>
                  <a:gd name="connsiteY87" fmla="*/ 1270000 h 2311400"/>
                  <a:gd name="connsiteX88" fmla="*/ 1871133 w 6866467"/>
                  <a:gd name="connsiteY88" fmla="*/ 1363134 h 2311400"/>
                  <a:gd name="connsiteX89" fmla="*/ 2404533 w 6866467"/>
                  <a:gd name="connsiteY89" fmla="*/ 1253067 h 2311400"/>
                  <a:gd name="connsiteX90" fmla="*/ 2404533 w 6866467"/>
                  <a:gd name="connsiteY90" fmla="*/ 1253067 h 2311400"/>
                  <a:gd name="connsiteX91" fmla="*/ 2599267 w 6866467"/>
                  <a:gd name="connsiteY91" fmla="*/ 1202267 h 2311400"/>
                  <a:gd name="connsiteX92" fmla="*/ 2590800 w 6866467"/>
                  <a:gd name="connsiteY92" fmla="*/ 1227667 h 2311400"/>
                  <a:gd name="connsiteX93" fmla="*/ 2921000 w 6866467"/>
                  <a:gd name="connsiteY93" fmla="*/ 1143000 h 2311400"/>
                  <a:gd name="connsiteX94" fmla="*/ 2709333 w 6866467"/>
                  <a:gd name="connsiteY94" fmla="*/ 1143000 h 2311400"/>
                  <a:gd name="connsiteX95" fmla="*/ 2650067 w 6866467"/>
                  <a:gd name="connsiteY95" fmla="*/ 1126067 h 2311400"/>
                  <a:gd name="connsiteX96" fmla="*/ 2641600 w 6866467"/>
                  <a:gd name="connsiteY96" fmla="*/ 1041400 h 2311400"/>
                  <a:gd name="connsiteX97" fmla="*/ 2463800 w 6866467"/>
                  <a:gd name="connsiteY97" fmla="*/ 1032934 h 2311400"/>
                  <a:gd name="connsiteX98" fmla="*/ 2463800 w 6866467"/>
                  <a:gd name="connsiteY98" fmla="*/ 1032934 h 2311400"/>
                  <a:gd name="connsiteX99" fmla="*/ 2286000 w 6866467"/>
                  <a:gd name="connsiteY99" fmla="*/ 1016000 h 2311400"/>
                  <a:gd name="connsiteX100" fmla="*/ 2252133 w 6866467"/>
                  <a:gd name="connsiteY100" fmla="*/ 1058334 h 2311400"/>
                  <a:gd name="connsiteX101" fmla="*/ 2091267 w 6866467"/>
                  <a:gd name="connsiteY101" fmla="*/ 1058334 h 2311400"/>
                  <a:gd name="connsiteX102" fmla="*/ 2074333 w 6866467"/>
                  <a:gd name="connsiteY102" fmla="*/ 1007534 h 2311400"/>
                  <a:gd name="connsiteX103" fmla="*/ 194733 w 6866467"/>
                  <a:gd name="connsiteY103" fmla="*/ 973667 h 2311400"/>
                  <a:gd name="connsiteX104" fmla="*/ 194733 w 6866467"/>
                  <a:gd name="connsiteY104" fmla="*/ 956734 h 2311400"/>
                  <a:gd name="connsiteX105" fmla="*/ 0 w 6866467"/>
                  <a:gd name="connsiteY105" fmla="*/ 965200 h 2311400"/>
                  <a:gd name="connsiteX0" fmla="*/ 0 w 6866467"/>
                  <a:gd name="connsiteY0" fmla="*/ 965200 h 2311400"/>
                  <a:gd name="connsiteX1" fmla="*/ 0 w 6866467"/>
                  <a:gd name="connsiteY1" fmla="*/ 889000 h 2311400"/>
                  <a:gd name="connsiteX2" fmla="*/ 169333 w 6866467"/>
                  <a:gd name="connsiteY2" fmla="*/ 889000 h 2311400"/>
                  <a:gd name="connsiteX3" fmla="*/ 169333 w 6866467"/>
                  <a:gd name="connsiteY3" fmla="*/ 863600 h 2311400"/>
                  <a:gd name="connsiteX4" fmla="*/ 1329267 w 6866467"/>
                  <a:gd name="connsiteY4" fmla="*/ 855134 h 2311400"/>
                  <a:gd name="connsiteX5" fmla="*/ 1447800 w 6866467"/>
                  <a:gd name="connsiteY5" fmla="*/ 778934 h 2311400"/>
                  <a:gd name="connsiteX6" fmla="*/ 1693333 w 6866467"/>
                  <a:gd name="connsiteY6" fmla="*/ 804334 h 2311400"/>
                  <a:gd name="connsiteX7" fmla="*/ 1744133 w 6866467"/>
                  <a:gd name="connsiteY7" fmla="*/ 855134 h 2311400"/>
                  <a:gd name="connsiteX8" fmla="*/ 2057400 w 6866467"/>
                  <a:gd name="connsiteY8" fmla="*/ 846667 h 2311400"/>
                  <a:gd name="connsiteX9" fmla="*/ 2091267 w 6866467"/>
                  <a:gd name="connsiteY9" fmla="*/ 829734 h 2311400"/>
                  <a:gd name="connsiteX10" fmla="*/ 2260600 w 6866467"/>
                  <a:gd name="connsiteY10" fmla="*/ 829734 h 2311400"/>
                  <a:gd name="connsiteX11" fmla="*/ 2269067 w 6866467"/>
                  <a:gd name="connsiteY11" fmla="*/ 846667 h 2311400"/>
                  <a:gd name="connsiteX12" fmla="*/ 2387600 w 6866467"/>
                  <a:gd name="connsiteY12" fmla="*/ 846667 h 2311400"/>
                  <a:gd name="connsiteX13" fmla="*/ 2506133 w 6866467"/>
                  <a:gd name="connsiteY13" fmla="*/ 795867 h 2311400"/>
                  <a:gd name="connsiteX14" fmla="*/ 2633133 w 6866467"/>
                  <a:gd name="connsiteY14" fmla="*/ 812800 h 2311400"/>
                  <a:gd name="connsiteX15" fmla="*/ 2633133 w 6866467"/>
                  <a:gd name="connsiteY15" fmla="*/ 736600 h 2311400"/>
                  <a:gd name="connsiteX16" fmla="*/ 3860800 w 6866467"/>
                  <a:gd name="connsiteY16" fmla="*/ 575734 h 2311400"/>
                  <a:gd name="connsiteX17" fmla="*/ 3860800 w 6866467"/>
                  <a:gd name="connsiteY17" fmla="*/ 499534 h 2311400"/>
                  <a:gd name="connsiteX18" fmla="*/ 3784600 w 6866467"/>
                  <a:gd name="connsiteY18" fmla="*/ 406400 h 2311400"/>
                  <a:gd name="connsiteX19" fmla="*/ 3801533 w 6866467"/>
                  <a:gd name="connsiteY19" fmla="*/ 389467 h 2311400"/>
                  <a:gd name="connsiteX20" fmla="*/ 3395133 w 6866467"/>
                  <a:gd name="connsiteY20" fmla="*/ 389467 h 2311400"/>
                  <a:gd name="connsiteX21" fmla="*/ 3386667 w 6866467"/>
                  <a:gd name="connsiteY21" fmla="*/ 330200 h 2311400"/>
                  <a:gd name="connsiteX22" fmla="*/ 4030133 w 6866467"/>
                  <a:gd name="connsiteY22" fmla="*/ 313267 h 2311400"/>
                  <a:gd name="connsiteX23" fmla="*/ 4106333 w 6866467"/>
                  <a:gd name="connsiteY23" fmla="*/ 330200 h 2311400"/>
                  <a:gd name="connsiteX24" fmla="*/ 4174067 w 6866467"/>
                  <a:gd name="connsiteY24" fmla="*/ 313267 h 2311400"/>
                  <a:gd name="connsiteX25" fmla="*/ 4191000 w 6866467"/>
                  <a:gd name="connsiteY25" fmla="*/ 389467 h 2311400"/>
                  <a:gd name="connsiteX26" fmla="*/ 4123267 w 6866467"/>
                  <a:gd name="connsiteY26" fmla="*/ 364067 h 2311400"/>
                  <a:gd name="connsiteX27" fmla="*/ 3970867 w 6866467"/>
                  <a:gd name="connsiteY27" fmla="*/ 364067 h 2311400"/>
                  <a:gd name="connsiteX28" fmla="*/ 3979333 w 6866467"/>
                  <a:gd name="connsiteY28" fmla="*/ 448734 h 2311400"/>
                  <a:gd name="connsiteX29" fmla="*/ 4512733 w 6866467"/>
                  <a:gd name="connsiteY29" fmla="*/ 465667 h 2311400"/>
                  <a:gd name="connsiteX30" fmla="*/ 4546600 w 6866467"/>
                  <a:gd name="connsiteY30" fmla="*/ 575734 h 2311400"/>
                  <a:gd name="connsiteX31" fmla="*/ 5223933 w 6866467"/>
                  <a:gd name="connsiteY31" fmla="*/ 584200 h 2311400"/>
                  <a:gd name="connsiteX32" fmla="*/ 5223933 w 6866467"/>
                  <a:gd name="connsiteY32" fmla="*/ 584200 h 2311400"/>
                  <a:gd name="connsiteX33" fmla="*/ 5223933 w 6866467"/>
                  <a:gd name="connsiteY33" fmla="*/ 101600 h 2311400"/>
                  <a:gd name="connsiteX34" fmla="*/ 5198533 w 6866467"/>
                  <a:gd name="connsiteY34" fmla="*/ 42334 h 2311400"/>
                  <a:gd name="connsiteX35" fmla="*/ 5198533 w 6866467"/>
                  <a:gd name="connsiteY35" fmla="*/ 42334 h 2311400"/>
                  <a:gd name="connsiteX36" fmla="*/ 5291667 w 6866467"/>
                  <a:gd name="connsiteY36" fmla="*/ 42334 h 2311400"/>
                  <a:gd name="connsiteX37" fmla="*/ 5300133 w 6866467"/>
                  <a:gd name="connsiteY37" fmla="*/ 101600 h 2311400"/>
                  <a:gd name="connsiteX38" fmla="*/ 5249333 w 6866467"/>
                  <a:gd name="connsiteY38" fmla="*/ 118534 h 2311400"/>
                  <a:gd name="connsiteX39" fmla="*/ 5283200 w 6866467"/>
                  <a:gd name="connsiteY39" fmla="*/ 541867 h 2311400"/>
                  <a:gd name="connsiteX40" fmla="*/ 5342467 w 6866467"/>
                  <a:gd name="connsiteY40" fmla="*/ 584200 h 2311400"/>
                  <a:gd name="connsiteX41" fmla="*/ 5528733 w 6866467"/>
                  <a:gd name="connsiteY41" fmla="*/ 575734 h 2311400"/>
                  <a:gd name="connsiteX42" fmla="*/ 5562600 w 6866467"/>
                  <a:gd name="connsiteY42" fmla="*/ 0 h 2311400"/>
                  <a:gd name="connsiteX43" fmla="*/ 5604933 w 6866467"/>
                  <a:gd name="connsiteY43" fmla="*/ 8467 h 2311400"/>
                  <a:gd name="connsiteX44" fmla="*/ 5571067 w 6866467"/>
                  <a:gd name="connsiteY44" fmla="*/ 575734 h 2311400"/>
                  <a:gd name="connsiteX45" fmla="*/ 5698067 w 6866467"/>
                  <a:gd name="connsiteY45" fmla="*/ 584200 h 2311400"/>
                  <a:gd name="connsiteX46" fmla="*/ 5943600 w 6866467"/>
                  <a:gd name="connsiteY46" fmla="*/ 626534 h 2311400"/>
                  <a:gd name="connsiteX47" fmla="*/ 5960533 w 6866467"/>
                  <a:gd name="connsiteY47" fmla="*/ 685800 h 2311400"/>
                  <a:gd name="connsiteX48" fmla="*/ 6070600 w 6866467"/>
                  <a:gd name="connsiteY48" fmla="*/ 719667 h 2311400"/>
                  <a:gd name="connsiteX49" fmla="*/ 6062133 w 6866467"/>
                  <a:gd name="connsiteY49" fmla="*/ 804334 h 2311400"/>
                  <a:gd name="connsiteX50" fmla="*/ 6028267 w 6866467"/>
                  <a:gd name="connsiteY50" fmla="*/ 838200 h 2311400"/>
                  <a:gd name="connsiteX51" fmla="*/ 5985933 w 6866467"/>
                  <a:gd name="connsiteY51" fmla="*/ 838200 h 2311400"/>
                  <a:gd name="connsiteX52" fmla="*/ 6053667 w 6866467"/>
                  <a:gd name="connsiteY52" fmla="*/ 855134 h 2311400"/>
                  <a:gd name="connsiteX53" fmla="*/ 6028267 w 6866467"/>
                  <a:gd name="connsiteY53" fmla="*/ 990600 h 2311400"/>
                  <a:gd name="connsiteX54" fmla="*/ 5875867 w 6866467"/>
                  <a:gd name="connsiteY54" fmla="*/ 1016000 h 2311400"/>
                  <a:gd name="connsiteX55" fmla="*/ 5071533 w 6866467"/>
                  <a:gd name="connsiteY55" fmla="*/ 1024467 h 2311400"/>
                  <a:gd name="connsiteX56" fmla="*/ 4800600 w 6866467"/>
                  <a:gd name="connsiteY56" fmla="*/ 1159934 h 2311400"/>
                  <a:gd name="connsiteX57" fmla="*/ 5046133 w 6866467"/>
                  <a:gd name="connsiteY57" fmla="*/ 1151467 h 2311400"/>
                  <a:gd name="connsiteX58" fmla="*/ 5063067 w 6866467"/>
                  <a:gd name="connsiteY58" fmla="*/ 1083734 h 2311400"/>
                  <a:gd name="connsiteX59" fmla="*/ 5461000 w 6866467"/>
                  <a:gd name="connsiteY59" fmla="*/ 1075267 h 2311400"/>
                  <a:gd name="connsiteX60" fmla="*/ 5486400 w 6866467"/>
                  <a:gd name="connsiteY60" fmla="*/ 1143000 h 2311400"/>
                  <a:gd name="connsiteX61" fmla="*/ 5554133 w 6866467"/>
                  <a:gd name="connsiteY61" fmla="*/ 1083734 h 2311400"/>
                  <a:gd name="connsiteX62" fmla="*/ 5664200 w 6866467"/>
                  <a:gd name="connsiteY62" fmla="*/ 1083734 h 2311400"/>
                  <a:gd name="connsiteX63" fmla="*/ 5681133 w 6866467"/>
                  <a:gd name="connsiteY63" fmla="*/ 1109134 h 2311400"/>
                  <a:gd name="connsiteX64" fmla="*/ 5969000 w 6866467"/>
                  <a:gd name="connsiteY64" fmla="*/ 1083734 h 2311400"/>
                  <a:gd name="connsiteX65" fmla="*/ 5985933 w 6866467"/>
                  <a:gd name="connsiteY65" fmla="*/ 1041400 h 2311400"/>
                  <a:gd name="connsiteX66" fmla="*/ 6866467 w 6866467"/>
                  <a:gd name="connsiteY66" fmla="*/ 1075267 h 2311400"/>
                  <a:gd name="connsiteX67" fmla="*/ 6790267 w 6866467"/>
                  <a:gd name="connsiteY67" fmla="*/ 1481667 h 2311400"/>
                  <a:gd name="connsiteX68" fmla="*/ 6773333 w 6866467"/>
                  <a:gd name="connsiteY68" fmla="*/ 1718734 h 2311400"/>
                  <a:gd name="connsiteX69" fmla="*/ 6714067 w 6866467"/>
                  <a:gd name="connsiteY69" fmla="*/ 1727200 h 2311400"/>
                  <a:gd name="connsiteX70" fmla="*/ 6587067 w 6866467"/>
                  <a:gd name="connsiteY70" fmla="*/ 1854200 h 2311400"/>
                  <a:gd name="connsiteX71" fmla="*/ 6197600 w 6866467"/>
                  <a:gd name="connsiteY71" fmla="*/ 2201334 h 2311400"/>
                  <a:gd name="connsiteX72" fmla="*/ 6053667 w 6866467"/>
                  <a:gd name="connsiteY72" fmla="*/ 2269067 h 2311400"/>
                  <a:gd name="connsiteX73" fmla="*/ 5985933 w 6866467"/>
                  <a:gd name="connsiteY73" fmla="*/ 2302934 h 2311400"/>
                  <a:gd name="connsiteX74" fmla="*/ 2379133 w 6866467"/>
                  <a:gd name="connsiteY74" fmla="*/ 2311400 h 2311400"/>
                  <a:gd name="connsiteX75" fmla="*/ 2125133 w 6866467"/>
                  <a:gd name="connsiteY75" fmla="*/ 2260600 h 2311400"/>
                  <a:gd name="connsiteX76" fmla="*/ 1617133 w 6866467"/>
                  <a:gd name="connsiteY76" fmla="*/ 1862667 h 2311400"/>
                  <a:gd name="connsiteX77" fmla="*/ 1549400 w 6866467"/>
                  <a:gd name="connsiteY77" fmla="*/ 1761067 h 2311400"/>
                  <a:gd name="connsiteX78" fmla="*/ 1566333 w 6866467"/>
                  <a:gd name="connsiteY78" fmla="*/ 1617134 h 2311400"/>
                  <a:gd name="connsiteX79" fmla="*/ 1540933 w 6866467"/>
                  <a:gd name="connsiteY79" fmla="*/ 1591734 h 2311400"/>
                  <a:gd name="connsiteX80" fmla="*/ 1405467 w 6866467"/>
                  <a:gd name="connsiteY80" fmla="*/ 1549400 h 2311400"/>
                  <a:gd name="connsiteX81" fmla="*/ 1549400 w 6866467"/>
                  <a:gd name="connsiteY81" fmla="*/ 1405467 h 2311400"/>
                  <a:gd name="connsiteX82" fmla="*/ 1820333 w 6866467"/>
                  <a:gd name="connsiteY82" fmla="*/ 1329267 h 2311400"/>
                  <a:gd name="connsiteX83" fmla="*/ 1828800 w 6866467"/>
                  <a:gd name="connsiteY83" fmla="*/ 1320800 h 2311400"/>
                  <a:gd name="connsiteX84" fmla="*/ 1820333 w 6866467"/>
                  <a:gd name="connsiteY84" fmla="*/ 1117600 h 2311400"/>
                  <a:gd name="connsiteX85" fmla="*/ 1921933 w 6866467"/>
                  <a:gd name="connsiteY85" fmla="*/ 1117600 h 2311400"/>
                  <a:gd name="connsiteX86" fmla="*/ 1930400 w 6866467"/>
                  <a:gd name="connsiteY86" fmla="*/ 1253067 h 2311400"/>
                  <a:gd name="connsiteX87" fmla="*/ 1871133 w 6866467"/>
                  <a:gd name="connsiteY87" fmla="*/ 1270000 h 2311400"/>
                  <a:gd name="connsiteX88" fmla="*/ 1871133 w 6866467"/>
                  <a:gd name="connsiteY88" fmla="*/ 1363134 h 2311400"/>
                  <a:gd name="connsiteX89" fmla="*/ 2404533 w 6866467"/>
                  <a:gd name="connsiteY89" fmla="*/ 1253067 h 2311400"/>
                  <a:gd name="connsiteX90" fmla="*/ 2404533 w 6866467"/>
                  <a:gd name="connsiteY90" fmla="*/ 1253067 h 2311400"/>
                  <a:gd name="connsiteX91" fmla="*/ 2599267 w 6866467"/>
                  <a:gd name="connsiteY91" fmla="*/ 1202267 h 2311400"/>
                  <a:gd name="connsiteX92" fmla="*/ 2590800 w 6866467"/>
                  <a:gd name="connsiteY92" fmla="*/ 1227667 h 2311400"/>
                  <a:gd name="connsiteX93" fmla="*/ 2921000 w 6866467"/>
                  <a:gd name="connsiteY93" fmla="*/ 1143000 h 2311400"/>
                  <a:gd name="connsiteX94" fmla="*/ 2709333 w 6866467"/>
                  <a:gd name="connsiteY94" fmla="*/ 1143000 h 2311400"/>
                  <a:gd name="connsiteX95" fmla="*/ 2650067 w 6866467"/>
                  <a:gd name="connsiteY95" fmla="*/ 1126067 h 2311400"/>
                  <a:gd name="connsiteX96" fmla="*/ 2641600 w 6866467"/>
                  <a:gd name="connsiteY96" fmla="*/ 1041400 h 2311400"/>
                  <a:gd name="connsiteX97" fmla="*/ 2463800 w 6866467"/>
                  <a:gd name="connsiteY97" fmla="*/ 1032934 h 2311400"/>
                  <a:gd name="connsiteX98" fmla="*/ 2463800 w 6866467"/>
                  <a:gd name="connsiteY98" fmla="*/ 1032934 h 2311400"/>
                  <a:gd name="connsiteX99" fmla="*/ 2286000 w 6866467"/>
                  <a:gd name="connsiteY99" fmla="*/ 1016000 h 2311400"/>
                  <a:gd name="connsiteX100" fmla="*/ 2252133 w 6866467"/>
                  <a:gd name="connsiteY100" fmla="*/ 1058334 h 2311400"/>
                  <a:gd name="connsiteX101" fmla="*/ 2091267 w 6866467"/>
                  <a:gd name="connsiteY101" fmla="*/ 1058334 h 2311400"/>
                  <a:gd name="connsiteX102" fmla="*/ 2074333 w 6866467"/>
                  <a:gd name="connsiteY102" fmla="*/ 1007534 h 2311400"/>
                  <a:gd name="connsiteX103" fmla="*/ 194733 w 6866467"/>
                  <a:gd name="connsiteY103" fmla="*/ 973667 h 2311400"/>
                  <a:gd name="connsiteX104" fmla="*/ 194733 w 6866467"/>
                  <a:gd name="connsiteY104" fmla="*/ 956734 h 2311400"/>
                  <a:gd name="connsiteX105" fmla="*/ 0 w 6866467"/>
                  <a:gd name="connsiteY105" fmla="*/ 965200 h 2311400"/>
                  <a:gd name="connsiteX0" fmla="*/ 0 w 6866467"/>
                  <a:gd name="connsiteY0" fmla="*/ 965200 h 2311400"/>
                  <a:gd name="connsiteX1" fmla="*/ 0 w 6866467"/>
                  <a:gd name="connsiteY1" fmla="*/ 889000 h 2311400"/>
                  <a:gd name="connsiteX2" fmla="*/ 169333 w 6866467"/>
                  <a:gd name="connsiteY2" fmla="*/ 889000 h 2311400"/>
                  <a:gd name="connsiteX3" fmla="*/ 169333 w 6866467"/>
                  <a:gd name="connsiteY3" fmla="*/ 863600 h 2311400"/>
                  <a:gd name="connsiteX4" fmla="*/ 1329267 w 6866467"/>
                  <a:gd name="connsiteY4" fmla="*/ 855134 h 2311400"/>
                  <a:gd name="connsiteX5" fmla="*/ 1447800 w 6866467"/>
                  <a:gd name="connsiteY5" fmla="*/ 778934 h 2311400"/>
                  <a:gd name="connsiteX6" fmla="*/ 1693333 w 6866467"/>
                  <a:gd name="connsiteY6" fmla="*/ 804334 h 2311400"/>
                  <a:gd name="connsiteX7" fmla="*/ 1744133 w 6866467"/>
                  <a:gd name="connsiteY7" fmla="*/ 855134 h 2311400"/>
                  <a:gd name="connsiteX8" fmla="*/ 2057400 w 6866467"/>
                  <a:gd name="connsiteY8" fmla="*/ 846667 h 2311400"/>
                  <a:gd name="connsiteX9" fmla="*/ 2091267 w 6866467"/>
                  <a:gd name="connsiteY9" fmla="*/ 829734 h 2311400"/>
                  <a:gd name="connsiteX10" fmla="*/ 2260600 w 6866467"/>
                  <a:gd name="connsiteY10" fmla="*/ 829734 h 2311400"/>
                  <a:gd name="connsiteX11" fmla="*/ 2269067 w 6866467"/>
                  <a:gd name="connsiteY11" fmla="*/ 846667 h 2311400"/>
                  <a:gd name="connsiteX12" fmla="*/ 2387600 w 6866467"/>
                  <a:gd name="connsiteY12" fmla="*/ 846667 h 2311400"/>
                  <a:gd name="connsiteX13" fmla="*/ 2506133 w 6866467"/>
                  <a:gd name="connsiteY13" fmla="*/ 795867 h 2311400"/>
                  <a:gd name="connsiteX14" fmla="*/ 2633133 w 6866467"/>
                  <a:gd name="connsiteY14" fmla="*/ 812800 h 2311400"/>
                  <a:gd name="connsiteX15" fmla="*/ 2633133 w 6866467"/>
                  <a:gd name="connsiteY15" fmla="*/ 736600 h 2311400"/>
                  <a:gd name="connsiteX16" fmla="*/ 3860800 w 6866467"/>
                  <a:gd name="connsiteY16" fmla="*/ 575734 h 2311400"/>
                  <a:gd name="connsiteX17" fmla="*/ 3860800 w 6866467"/>
                  <a:gd name="connsiteY17" fmla="*/ 499534 h 2311400"/>
                  <a:gd name="connsiteX18" fmla="*/ 3784600 w 6866467"/>
                  <a:gd name="connsiteY18" fmla="*/ 406400 h 2311400"/>
                  <a:gd name="connsiteX19" fmla="*/ 3801533 w 6866467"/>
                  <a:gd name="connsiteY19" fmla="*/ 389467 h 2311400"/>
                  <a:gd name="connsiteX20" fmla="*/ 3395133 w 6866467"/>
                  <a:gd name="connsiteY20" fmla="*/ 389467 h 2311400"/>
                  <a:gd name="connsiteX21" fmla="*/ 3386667 w 6866467"/>
                  <a:gd name="connsiteY21" fmla="*/ 330200 h 2311400"/>
                  <a:gd name="connsiteX22" fmla="*/ 4030133 w 6866467"/>
                  <a:gd name="connsiteY22" fmla="*/ 313267 h 2311400"/>
                  <a:gd name="connsiteX23" fmla="*/ 4106333 w 6866467"/>
                  <a:gd name="connsiteY23" fmla="*/ 330200 h 2311400"/>
                  <a:gd name="connsiteX24" fmla="*/ 4174067 w 6866467"/>
                  <a:gd name="connsiteY24" fmla="*/ 313267 h 2311400"/>
                  <a:gd name="connsiteX25" fmla="*/ 4191000 w 6866467"/>
                  <a:gd name="connsiteY25" fmla="*/ 389467 h 2311400"/>
                  <a:gd name="connsiteX26" fmla="*/ 4123267 w 6866467"/>
                  <a:gd name="connsiteY26" fmla="*/ 364067 h 2311400"/>
                  <a:gd name="connsiteX27" fmla="*/ 3970867 w 6866467"/>
                  <a:gd name="connsiteY27" fmla="*/ 364067 h 2311400"/>
                  <a:gd name="connsiteX28" fmla="*/ 3979333 w 6866467"/>
                  <a:gd name="connsiteY28" fmla="*/ 448734 h 2311400"/>
                  <a:gd name="connsiteX29" fmla="*/ 4512733 w 6866467"/>
                  <a:gd name="connsiteY29" fmla="*/ 465667 h 2311400"/>
                  <a:gd name="connsiteX30" fmla="*/ 4546600 w 6866467"/>
                  <a:gd name="connsiteY30" fmla="*/ 575734 h 2311400"/>
                  <a:gd name="connsiteX31" fmla="*/ 5223933 w 6866467"/>
                  <a:gd name="connsiteY31" fmla="*/ 584200 h 2311400"/>
                  <a:gd name="connsiteX32" fmla="*/ 5223933 w 6866467"/>
                  <a:gd name="connsiteY32" fmla="*/ 584200 h 2311400"/>
                  <a:gd name="connsiteX33" fmla="*/ 5223933 w 6866467"/>
                  <a:gd name="connsiteY33" fmla="*/ 101600 h 2311400"/>
                  <a:gd name="connsiteX34" fmla="*/ 5198533 w 6866467"/>
                  <a:gd name="connsiteY34" fmla="*/ 42334 h 2311400"/>
                  <a:gd name="connsiteX35" fmla="*/ 5198533 w 6866467"/>
                  <a:gd name="connsiteY35" fmla="*/ 42334 h 2311400"/>
                  <a:gd name="connsiteX36" fmla="*/ 5291667 w 6866467"/>
                  <a:gd name="connsiteY36" fmla="*/ 42334 h 2311400"/>
                  <a:gd name="connsiteX37" fmla="*/ 5300133 w 6866467"/>
                  <a:gd name="connsiteY37" fmla="*/ 101600 h 2311400"/>
                  <a:gd name="connsiteX38" fmla="*/ 5249333 w 6866467"/>
                  <a:gd name="connsiteY38" fmla="*/ 118534 h 2311400"/>
                  <a:gd name="connsiteX39" fmla="*/ 5283200 w 6866467"/>
                  <a:gd name="connsiteY39" fmla="*/ 541867 h 2311400"/>
                  <a:gd name="connsiteX40" fmla="*/ 5342467 w 6866467"/>
                  <a:gd name="connsiteY40" fmla="*/ 584200 h 2311400"/>
                  <a:gd name="connsiteX41" fmla="*/ 5528733 w 6866467"/>
                  <a:gd name="connsiteY41" fmla="*/ 575734 h 2311400"/>
                  <a:gd name="connsiteX42" fmla="*/ 5562600 w 6866467"/>
                  <a:gd name="connsiteY42" fmla="*/ 0 h 2311400"/>
                  <a:gd name="connsiteX43" fmla="*/ 5604933 w 6866467"/>
                  <a:gd name="connsiteY43" fmla="*/ 8467 h 2311400"/>
                  <a:gd name="connsiteX44" fmla="*/ 5571067 w 6866467"/>
                  <a:gd name="connsiteY44" fmla="*/ 575734 h 2311400"/>
                  <a:gd name="connsiteX45" fmla="*/ 5698067 w 6866467"/>
                  <a:gd name="connsiteY45" fmla="*/ 584200 h 2311400"/>
                  <a:gd name="connsiteX46" fmla="*/ 5943600 w 6866467"/>
                  <a:gd name="connsiteY46" fmla="*/ 626534 h 2311400"/>
                  <a:gd name="connsiteX47" fmla="*/ 5960533 w 6866467"/>
                  <a:gd name="connsiteY47" fmla="*/ 685800 h 2311400"/>
                  <a:gd name="connsiteX48" fmla="*/ 6070600 w 6866467"/>
                  <a:gd name="connsiteY48" fmla="*/ 719667 h 2311400"/>
                  <a:gd name="connsiteX49" fmla="*/ 6062133 w 6866467"/>
                  <a:gd name="connsiteY49" fmla="*/ 804334 h 2311400"/>
                  <a:gd name="connsiteX50" fmla="*/ 6028267 w 6866467"/>
                  <a:gd name="connsiteY50" fmla="*/ 838200 h 2311400"/>
                  <a:gd name="connsiteX51" fmla="*/ 5985933 w 6866467"/>
                  <a:gd name="connsiteY51" fmla="*/ 838200 h 2311400"/>
                  <a:gd name="connsiteX52" fmla="*/ 6053667 w 6866467"/>
                  <a:gd name="connsiteY52" fmla="*/ 855134 h 2311400"/>
                  <a:gd name="connsiteX53" fmla="*/ 6028267 w 6866467"/>
                  <a:gd name="connsiteY53" fmla="*/ 990600 h 2311400"/>
                  <a:gd name="connsiteX54" fmla="*/ 5875867 w 6866467"/>
                  <a:gd name="connsiteY54" fmla="*/ 1016000 h 2311400"/>
                  <a:gd name="connsiteX55" fmla="*/ 5071533 w 6866467"/>
                  <a:gd name="connsiteY55" fmla="*/ 1024467 h 2311400"/>
                  <a:gd name="connsiteX56" fmla="*/ 4800600 w 6866467"/>
                  <a:gd name="connsiteY56" fmla="*/ 1159934 h 2311400"/>
                  <a:gd name="connsiteX57" fmla="*/ 5046133 w 6866467"/>
                  <a:gd name="connsiteY57" fmla="*/ 1151467 h 2311400"/>
                  <a:gd name="connsiteX58" fmla="*/ 5063067 w 6866467"/>
                  <a:gd name="connsiteY58" fmla="*/ 1083734 h 2311400"/>
                  <a:gd name="connsiteX59" fmla="*/ 5461000 w 6866467"/>
                  <a:gd name="connsiteY59" fmla="*/ 1075267 h 2311400"/>
                  <a:gd name="connsiteX60" fmla="*/ 5486400 w 6866467"/>
                  <a:gd name="connsiteY60" fmla="*/ 1143000 h 2311400"/>
                  <a:gd name="connsiteX61" fmla="*/ 5554133 w 6866467"/>
                  <a:gd name="connsiteY61" fmla="*/ 1083734 h 2311400"/>
                  <a:gd name="connsiteX62" fmla="*/ 5664200 w 6866467"/>
                  <a:gd name="connsiteY62" fmla="*/ 1083734 h 2311400"/>
                  <a:gd name="connsiteX63" fmla="*/ 5681133 w 6866467"/>
                  <a:gd name="connsiteY63" fmla="*/ 1109134 h 2311400"/>
                  <a:gd name="connsiteX64" fmla="*/ 5969000 w 6866467"/>
                  <a:gd name="connsiteY64" fmla="*/ 1083734 h 2311400"/>
                  <a:gd name="connsiteX65" fmla="*/ 5985933 w 6866467"/>
                  <a:gd name="connsiteY65" fmla="*/ 1041400 h 2311400"/>
                  <a:gd name="connsiteX66" fmla="*/ 6866467 w 6866467"/>
                  <a:gd name="connsiteY66" fmla="*/ 1075267 h 2311400"/>
                  <a:gd name="connsiteX67" fmla="*/ 6790267 w 6866467"/>
                  <a:gd name="connsiteY67" fmla="*/ 1481667 h 2311400"/>
                  <a:gd name="connsiteX68" fmla="*/ 6773333 w 6866467"/>
                  <a:gd name="connsiteY68" fmla="*/ 1718734 h 2311400"/>
                  <a:gd name="connsiteX69" fmla="*/ 6714067 w 6866467"/>
                  <a:gd name="connsiteY69" fmla="*/ 1727200 h 2311400"/>
                  <a:gd name="connsiteX70" fmla="*/ 6587067 w 6866467"/>
                  <a:gd name="connsiteY70" fmla="*/ 1854200 h 2311400"/>
                  <a:gd name="connsiteX71" fmla="*/ 6197600 w 6866467"/>
                  <a:gd name="connsiteY71" fmla="*/ 2201334 h 2311400"/>
                  <a:gd name="connsiteX72" fmla="*/ 6053667 w 6866467"/>
                  <a:gd name="connsiteY72" fmla="*/ 2269067 h 2311400"/>
                  <a:gd name="connsiteX73" fmla="*/ 5985933 w 6866467"/>
                  <a:gd name="connsiteY73" fmla="*/ 2302934 h 2311400"/>
                  <a:gd name="connsiteX74" fmla="*/ 2379133 w 6866467"/>
                  <a:gd name="connsiteY74" fmla="*/ 2311400 h 2311400"/>
                  <a:gd name="connsiteX75" fmla="*/ 2125133 w 6866467"/>
                  <a:gd name="connsiteY75" fmla="*/ 2260600 h 2311400"/>
                  <a:gd name="connsiteX76" fmla="*/ 1617133 w 6866467"/>
                  <a:gd name="connsiteY76" fmla="*/ 1862667 h 2311400"/>
                  <a:gd name="connsiteX77" fmla="*/ 1549400 w 6866467"/>
                  <a:gd name="connsiteY77" fmla="*/ 1761067 h 2311400"/>
                  <a:gd name="connsiteX78" fmla="*/ 1566333 w 6866467"/>
                  <a:gd name="connsiteY78" fmla="*/ 1617134 h 2311400"/>
                  <a:gd name="connsiteX79" fmla="*/ 1540933 w 6866467"/>
                  <a:gd name="connsiteY79" fmla="*/ 1591734 h 2311400"/>
                  <a:gd name="connsiteX80" fmla="*/ 1405467 w 6866467"/>
                  <a:gd name="connsiteY80" fmla="*/ 1549400 h 2311400"/>
                  <a:gd name="connsiteX81" fmla="*/ 1549400 w 6866467"/>
                  <a:gd name="connsiteY81" fmla="*/ 1405467 h 2311400"/>
                  <a:gd name="connsiteX82" fmla="*/ 1820333 w 6866467"/>
                  <a:gd name="connsiteY82" fmla="*/ 1329267 h 2311400"/>
                  <a:gd name="connsiteX83" fmla="*/ 1828800 w 6866467"/>
                  <a:gd name="connsiteY83" fmla="*/ 1320800 h 2311400"/>
                  <a:gd name="connsiteX84" fmla="*/ 1820333 w 6866467"/>
                  <a:gd name="connsiteY84" fmla="*/ 1117600 h 2311400"/>
                  <a:gd name="connsiteX85" fmla="*/ 1921933 w 6866467"/>
                  <a:gd name="connsiteY85" fmla="*/ 1117600 h 2311400"/>
                  <a:gd name="connsiteX86" fmla="*/ 1930400 w 6866467"/>
                  <a:gd name="connsiteY86" fmla="*/ 1253067 h 2311400"/>
                  <a:gd name="connsiteX87" fmla="*/ 1871133 w 6866467"/>
                  <a:gd name="connsiteY87" fmla="*/ 1270000 h 2311400"/>
                  <a:gd name="connsiteX88" fmla="*/ 1871133 w 6866467"/>
                  <a:gd name="connsiteY88" fmla="*/ 1363134 h 2311400"/>
                  <a:gd name="connsiteX89" fmla="*/ 2404533 w 6866467"/>
                  <a:gd name="connsiteY89" fmla="*/ 1253067 h 2311400"/>
                  <a:gd name="connsiteX90" fmla="*/ 2404533 w 6866467"/>
                  <a:gd name="connsiteY90" fmla="*/ 1253067 h 2311400"/>
                  <a:gd name="connsiteX91" fmla="*/ 2599267 w 6866467"/>
                  <a:gd name="connsiteY91" fmla="*/ 1202267 h 2311400"/>
                  <a:gd name="connsiteX92" fmla="*/ 2590800 w 6866467"/>
                  <a:gd name="connsiteY92" fmla="*/ 1227667 h 2311400"/>
                  <a:gd name="connsiteX93" fmla="*/ 2921000 w 6866467"/>
                  <a:gd name="connsiteY93" fmla="*/ 1143000 h 2311400"/>
                  <a:gd name="connsiteX94" fmla="*/ 2709333 w 6866467"/>
                  <a:gd name="connsiteY94" fmla="*/ 1143000 h 2311400"/>
                  <a:gd name="connsiteX95" fmla="*/ 2650067 w 6866467"/>
                  <a:gd name="connsiteY95" fmla="*/ 1126067 h 2311400"/>
                  <a:gd name="connsiteX96" fmla="*/ 2641600 w 6866467"/>
                  <a:gd name="connsiteY96" fmla="*/ 1041400 h 2311400"/>
                  <a:gd name="connsiteX97" fmla="*/ 2463800 w 6866467"/>
                  <a:gd name="connsiteY97" fmla="*/ 1032934 h 2311400"/>
                  <a:gd name="connsiteX98" fmla="*/ 2463800 w 6866467"/>
                  <a:gd name="connsiteY98" fmla="*/ 1032934 h 2311400"/>
                  <a:gd name="connsiteX99" fmla="*/ 2286000 w 6866467"/>
                  <a:gd name="connsiteY99" fmla="*/ 1016000 h 2311400"/>
                  <a:gd name="connsiteX100" fmla="*/ 2252133 w 6866467"/>
                  <a:gd name="connsiteY100" fmla="*/ 1058334 h 2311400"/>
                  <a:gd name="connsiteX101" fmla="*/ 2091267 w 6866467"/>
                  <a:gd name="connsiteY101" fmla="*/ 1058334 h 2311400"/>
                  <a:gd name="connsiteX102" fmla="*/ 2074333 w 6866467"/>
                  <a:gd name="connsiteY102" fmla="*/ 1007534 h 2311400"/>
                  <a:gd name="connsiteX103" fmla="*/ 194733 w 6866467"/>
                  <a:gd name="connsiteY103" fmla="*/ 973667 h 2311400"/>
                  <a:gd name="connsiteX104" fmla="*/ 194733 w 6866467"/>
                  <a:gd name="connsiteY104" fmla="*/ 956734 h 2311400"/>
                  <a:gd name="connsiteX105" fmla="*/ 0 w 6866467"/>
                  <a:gd name="connsiteY105" fmla="*/ 965200 h 2311400"/>
                  <a:gd name="connsiteX0" fmla="*/ 0 w 6866467"/>
                  <a:gd name="connsiteY0" fmla="*/ 965200 h 2312015"/>
                  <a:gd name="connsiteX1" fmla="*/ 0 w 6866467"/>
                  <a:gd name="connsiteY1" fmla="*/ 889000 h 2312015"/>
                  <a:gd name="connsiteX2" fmla="*/ 169333 w 6866467"/>
                  <a:gd name="connsiteY2" fmla="*/ 889000 h 2312015"/>
                  <a:gd name="connsiteX3" fmla="*/ 169333 w 6866467"/>
                  <a:gd name="connsiteY3" fmla="*/ 863600 h 2312015"/>
                  <a:gd name="connsiteX4" fmla="*/ 1329267 w 6866467"/>
                  <a:gd name="connsiteY4" fmla="*/ 855134 h 2312015"/>
                  <a:gd name="connsiteX5" fmla="*/ 1447800 w 6866467"/>
                  <a:gd name="connsiteY5" fmla="*/ 778934 h 2312015"/>
                  <a:gd name="connsiteX6" fmla="*/ 1693333 w 6866467"/>
                  <a:gd name="connsiteY6" fmla="*/ 804334 h 2312015"/>
                  <a:gd name="connsiteX7" fmla="*/ 1744133 w 6866467"/>
                  <a:gd name="connsiteY7" fmla="*/ 855134 h 2312015"/>
                  <a:gd name="connsiteX8" fmla="*/ 2057400 w 6866467"/>
                  <a:gd name="connsiteY8" fmla="*/ 846667 h 2312015"/>
                  <a:gd name="connsiteX9" fmla="*/ 2091267 w 6866467"/>
                  <a:gd name="connsiteY9" fmla="*/ 829734 h 2312015"/>
                  <a:gd name="connsiteX10" fmla="*/ 2260600 w 6866467"/>
                  <a:gd name="connsiteY10" fmla="*/ 829734 h 2312015"/>
                  <a:gd name="connsiteX11" fmla="*/ 2269067 w 6866467"/>
                  <a:gd name="connsiteY11" fmla="*/ 846667 h 2312015"/>
                  <a:gd name="connsiteX12" fmla="*/ 2387600 w 6866467"/>
                  <a:gd name="connsiteY12" fmla="*/ 846667 h 2312015"/>
                  <a:gd name="connsiteX13" fmla="*/ 2506133 w 6866467"/>
                  <a:gd name="connsiteY13" fmla="*/ 795867 h 2312015"/>
                  <a:gd name="connsiteX14" fmla="*/ 2633133 w 6866467"/>
                  <a:gd name="connsiteY14" fmla="*/ 812800 h 2312015"/>
                  <a:gd name="connsiteX15" fmla="*/ 2633133 w 6866467"/>
                  <a:gd name="connsiteY15" fmla="*/ 736600 h 2312015"/>
                  <a:gd name="connsiteX16" fmla="*/ 3860800 w 6866467"/>
                  <a:gd name="connsiteY16" fmla="*/ 575734 h 2312015"/>
                  <a:gd name="connsiteX17" fmla="*/ 3860800 w 6866467"/>
                  <a:gd name="connsiteY17" fmla="*/ 499534 h 2312015"/>
                  <a:gd name="connsiteX18" fmla="*/ 3784600 w 6866467"/>
                  <a:gd name="connsiteY18" fmla="*/ 406400 h 2312015"/>
                  <a:gd name="connsiteX19" fmla="*/ 3801533 w 6866467"/>
                  <a:gd name="connsiteY19" fmla="*/ 389467 h 2312015"/>
                  <a:gd name="connsiteX20" fmla="*/ 3395133 w 6866467"/>
                  <a:gd name="connsiteY20" fmla="*/ 389467 h 2312015"/>
                  <a:gd name="connsiteX21" fmla="*/ 3386667 w 6866467"/>
                  <a:gd name="connsiteY21" fmla="*/ 330200 h 2312015"/>
                  <a:gd name="connsiteX22" fmla="*/ 4030133 w 6866467"/>
                  <a:gd name="connsiteY22" fmla="*/ 313267 h 2312015"/>
                  <a:gd name="connsiteX23" fmla="*/ 4106333 w 6866467"/>
                  <a:gd name="connsiteY23" fmla="*/ 330200 h 2312015"/>
                  <a:gd name="connsiteX24" fmla="*/ 4174067 w 6866467"/>
                  <a:gd name="connsiteY24" fmla="*/ 313267 h 2312015"/>
                  <a:gd name="connsiteX25" fmla="*/ 4191000 w 6866467"/>
                  <a:gd name="connsiteY25" fmla="*/ 389467 h 2312015"/>
                  <a:gd name="connsiteX26" fmla="*/ 4123267 w 6866467"/>
                  <a:gd name="connsiteY26" fmla="*/ 364067 h 2312015"/>
                  <a:gd name="connsiteX27" fmla="*/ 3970867 w 6866467"/>
                  <a:gd name="connsiteY27" fmla="*/ 364067 h 2312015"/>
                  <a:gd name="connsiteX28" fmla="*/ 3979333 w 6866467"/>
                  <a:gd name="connsiteY28" fmla="*/ 448734 h 2312015"/>
                  <a:gd name="connsiteX29" fmla="*/ 4512733 w 6866467"/>
                  <a:gd name="connsiteY29" fmla="*/ 465667 h 2312015"/>
                  <a:gd name="connsiteX30" fmla="*/ 4546600 w 6866467"/>
                  <a:gd name="connsiteY30" fmla="*/ 575734 h 2312015"/>
                  <a:gd name="connsiteX31" fmla="*/ 5223933 w 6866467"/>
                  <a:gd name="connsiteY31" fmla="*/ 584200 h 2312015"/>
                  <a:gd name="connsiteX32" fmla="*/ 5223933 w 6866467"/>
                  <a:gd name="connsiteY32" fmla="*/ 584200 h 2312015"/>
                  <a:gd name="connsiteX33" fmla="*/ 5223933 w 6866467"/>
                  <a:gd name="connsiteY33" fmla="*/ 101600 h 2312015"/>
                  <a:gd name="connsiteX34" fmla="*/ 5198533 w 6866467"/>
                  <a:gd name="connsiteY34" fmla="*/ 42334 h 2312015"/>
                  <a:gd name="connsiteX35" fmla="*/ 5198533 w 6866467"/>
                  <a:gd name="connsiteY35" fmla="*/ 42334 h 2312015"/>
                  <a:gd name="connsiteX36" fmla="*/ 5291667 w 6866467"/>
                  <a:gd name="connsiteY36" fmla="*/ 42334 h 2312015"/>
                  <a:gd name="connsiteX37" fmla="*/ 5300133 w 6866467"/>
                  <a:gd name="connsiteY37" fmla="*/ 101600 h 2312015"/>
                  <a:gd name="connsiteX38" fmla="*/ 5249333 w 6866467"/>
                  <a:gd name="connsiteY38" fmla="*/ 118534 h 2312015"/>
                  <a:gd name="connsiteX39" fmla="*/ 5283200 w 6866467"/>
                  <a:gd name="connsiteY39" fmla="*/ 541867 h 2312015"/>
                  <a:gd name="connsiteX40" fmla="*/ 5342467 w 6866467"/>
                  <a:gd name="connsiteY40" fmla="*/ 584200 h 2312015"/>
                  <a:gd name="connsiteX41" fmla="*/ 5528733 w 6866467"/>
                  <a:gd name="connsiteY41" fmla="*/ 575734 h 2312015"/>
                  <a:gd name="connsiteX42" fmla="*/ 5562600 w 6866467"/>
                  <a:gd name="connsiteY42" fmla="*/ 0 h 2312015"/>
                  <a:gd name="connsiteX43" fmla="*/ 5604933 w 6866467"/>
                  <a:gd name="connsiteY43" fmla="*/ 8467 h 2312015"/>
                  <a:gd name="connsiteX44" fmla="*/ 5571067 w 6866467"/>
                  <a:gd name="connsiteY44" fmla="*/ 575734 h 2312015"/>
                  <a:gd name="connsiteX45" fmla="*/ 5698067 w 6866467"/>
                  <a:gd name="connsiteY45" fmla="*/ 584200 h 2312015"/>
                  <a:gd name="connsiteX46" fmla="*/ 5943600 w 6866467"/>
                  <a:gd name="connsiteY46" fmla="*/ 626534 h 2312015"/>
                  <a:gd name="connsiteX47" fmla="*/ 5960533 w 6866467"/>
                  <a:gd name="connsiteY47" fmla="*/ 685800 h 2312015"/>
                  <a:gd name="connsiteX48" fmla="*/ 6070600 w 6866467"/>
                  <a:gd name="connsiteY48" fmla="*/ 719667 h 2312015"/>
                  <a:gd name="connsiteX49" fmla="*/ 6062133 w 6866467"/>
                  <a:gd name="connsiteY49" fmla="*/ 804334 h 2312015"/>
                  <a:gd name="connsiteX50" fmla="*/ 6028267 w 6866467"/>
                  <a:gd name="connsiteY50" fmla="*/ 838200 h 2312015"/>
                  <a:gd name="connsiteX51" fmla="*/ 5985933 w 6866467"/>
                  <a:gd name="connsiteY51" fmla="*/ 838200 h 2312015"/>
                  <a:gd name="connsiteX52" fmla="*/ 6053667 w 6866467"/>
                  <a:gd name="connsiteY52" fmla="*/ 855134 h 2312015"/>
                  <a:gd name="connsiteX53" fmla="*/ 6028267 w 6866467"/>
                  <a:gd name="connsiteY53" fmla="*/ 990600 h 2312015"/>
                  <a:gd name="connsiteX54" fmla="*/ 5875867 w 6866467"/>
                  <a:gd name="connsiteY54" fmla="*/ 1016000 h 2312015"/>
                  <a:gd name="connsiteX55" fmla="*/ 5071533 w 6866467"/>
                  <a:gd name="connsiteY55" fmla="*/ 1024467 h 2312015"/>
                  <a:gd name="connsiteX56" fmla="*/ 4800600 w 6866467"/>
                  <a:gd name="connsiteY56" fmla="*/ 1159934 h 2312015"/>
                  <a:gd name="connsiteX57" fmla="*/ 5046133 w 6866467"/>
                  <a:gd name="connsiteY57" fmla="*/ 1151467 h 2312015"/>
                  <a:gd name="connsiteX58" fmla="*/ 5063067 w 6866467"/>
                  <a:gd name="connsiteY58" fmla="*/ 1083734 h 2312015"/>
                  <a:gd name="connsiteX59" fmla="*/ 5461000 w 6866467"/>
                  <a:gd name="connsiteY59" fmla="*/ 1075267 h 2312015"/>
                  <a:gd name="connsiteX60" fmla="*/ 5486400 w 6866467"/>
                  <a:gd name="connsiteY60" fmla="*/ 1143000 h 2312015"/>
                  <a:gd name="connsiteX61" fmla="*/ 5554133 w 6866467"/>
                  <a:gd name="connsiteY61" fmla="*/ 1083734 h 2312015"/>
                  <a:gd name="connsiteX62" fmla="*/ 5664200 w 6866467"/>
                  <a:gd name="connsiteY62" fmla="*/ 1083734 h 2312015"/>
                  <a:gd name="connsiteX63" fmla="*/ 5681133 w 6866467"/>
                  <a:gd name="connsiteY63" fmla="*/ 1109134 h 2312015"/>
                  <a:gd name="connsiteX64" fmla="*/ 5969000 w 6866467"/>
                  <a:gd name="connsiteY64" fmla="*/ 1083734 h 2312015"/>
                  <a:gd name="connsiteX65" fmla="*/ 5985933 w 6866467"/>
                  <a:gd name="connsiteY65" fmla="*/ 1041400 h 2312015"/>
                  <a:gd name="connsiteX66" fmla="*/ 6866467 w 6866467"/>
                  <a:gd name="connsiteY66" fmla="*/ 1075267 h 2312015"/>
                  <a:gd name="connsiteX67" fmla="*/ 6790267 w 6866467"/>
                  <a:gd name="connsiteY67" fmla="*/ 1481667 h 2312015"/>
                  <a:gd name="connsiteX68" fmla="*/ 6773333 w 6866467"/>
                  <a:gd name="connsiteY68" fmla="*/ 1718734 h 2312015"/>
                  <a:gd name="connsiteX69" fmla="*/ 6714067 w 6866467"/>
                  <a:gd name="connsiteY69" fmla="*/ 1727200 h 2312015"/>
                  <a:gd name="connsiteX70" fmla="*/ 6587067 w 6866467"/>
                  <a:gd name="connsiteY70" fmla="*/ 1854200 h 2312015"/>
                  <a:gd name="connsiteX71" fmla="*/ 6197600 w 6866467"/>
                  <a:gd name="connsiteY71" fmla="*/ 2201334 h 2312015"/>
                  <a:gd name="connsiteX72" fmla="*/ 6053667 w 6866467"/>
                  <a:gd name="connsiteY72" fmla="*/ 2269067 h 2312015"/>
                  <a:gd name="connsiteX73" fmla="*/ 5985933 w 6866467"/>
                  <a:gd name="connsiteY73" fmla="*/ 2302934 h 2312015"/>
                  <a:gd name="connsiteX74" fmla="*/ 2379133 w 6866467"/>
                  <a:gd name="connsiteY74" fmla="*/ 2311400 h 2312015"/>
                  <a:gd name="connsiteX75" fmla="*/ 2125133 w 6866467"/>
                  <a:gd name="connsiteY75" fmla="*/ 2260600 h 2312015"/>
                  <a:gd name="connsiteX76" fmla="*/ 1617133 w 6866467"/>
                  <a:gd name="connsiteY76" fmla="*/ 1862667 h 2312015"/>
                  <a:gd name="connsiteX77" fmla="*/ 1549400 w 6866467"/>
                  <a:gd name="connsiteY77" fmla="*/ 1761067 h 2312015"/>
                  <a:gd name="connsiteX78" fmla="*/ 1566333 w 6866467"/>
                  <a:gd name="connsiteY78" fmla="*/ 1617134 h 2312015"/>
                  <a:gd name="connsiteX79" fmla="*/ 1540933 w 6866467"/>
                  <a:gd name="connsiteY79" fmla="*/ 1591734 h 2312015"/>
                  <a:gd name="connsiteX80" fmla="*/ 1405467 w 6866467"/>
                  <a:gd name="connsiteY80" fmla="*/ 1549400 h 2312015"/>
                  <a:gd name="connsiteX81" fmla="*/ 1549400 w 6866467"/>
                  <a:gd name="connsiteY81" fmla="*/ 1405467 h 2312015"/>
                  <a:gd name="connsiteX82" fmla="*/ 1820333 w 6866467"/>
                  <a:gd name="connsiteY82" fmla="*/ 1329267 h 2312015"/>
                  <a:gd name="connsiteX83" fmla="*/ 1828800 w 6866467"/>
                  <a:gd name="connsiteY83" fmla="*/ 1320800 h 2312015"/>
                  <a:gd name="connsiteX84" fmla="*/ 1820333 w 6866467"/>
                  <a:gd name="connsiteY84" fmla="*/ 1117600 h 2312015"/>
                  <a:gd name="connsiteX85" fmla="*/ 1921933 w 6866467"/>
                  <a:gd name="connsiteY85" fmla="*/ 1117600 h 2312015"/>
                  <a:gd name="connsiteX86" fmla="*/ 1930400 w 6866467"/>
                  <a:gd name="connsiteY86" fmla="*/ 1253067 h 2312015"/>
                  <a:gd name="connsiteX87" fmla="*/ 1871133 w 6866467"/>
                  <a:gd name="connsiteY87" fmla="*/ 1270000 h 2312015"/>
                  <a:gd name="connsiteX88" fmla="*/ 1871133 w 6866467"/>
                  <a:gd name="connsiteY88" fmla="*/ 1363134 h 2312015"/>
                  <a:gd name="connsiteX89" fmla="*/ 2404533 w 6866467"/>
                  <a:gd name="connsiteY89" fmla="*/ 1253067 h 2312015"/>
                  <a:gd name="connsiteX90" fmla="*/ 2404533 w 6866467"/>
                  <a:gd name="connsiteY90" fmla="*/ 1253067 h 2312015"/>
                  <a:gd name="connsiteX91" fmla="*/ 2599267 w 6866467"/>
                  <a:gd name="connsiteY91" fmla="*/ 1202267 h 2312015"/>
                  <a:gd name="connsiteX92" fmla="*/ 2590800 w 6866467"/>
                  <a:gd name="connsiteY92" fmla="*/ 1227667 h 2312015"/>
                  <a:gd name="connsiteX93" fmla="*/ 2921000 w 6866467"/>
                  <a:gd name="connsiteY93" fmla="*/ 1143000 h 2312015"/>
                  <a:gd name="connsiteX94" fmla="*/ 2709333 w 6866467"/>
                  <a:gd name="connsiteY94" fmla="*/ 1143000 h 2312015"/>
                  <a:gd name="connsiteX95" fmla="*/ 2650067 w 6866467"/>
                  <a:gd name="connsiteY95" fmla="*/ 1126067 h 2312015"/>
                  <a:gd name="connsiteX96" fmla="*/ 2641600 w 6866467"/>
                  <a:gd name="connsiteY96" fmla="*/ 1041400 h 2312015"/>
                  <a:gd name="connsiteX97" fmla="*/ 2463800 w 6866467"/>
                  <a:gd name="connsiteY97" fmla="*/ 1032934 h 2312015"/>
                  <a:gd name="connsiteX98" fmla="*/ 2463800 w 6866467"/>
                  <a:gd name="connsiteY98" fmla="*/ 1032934 h 2312015"/>
                  <a:gd name="connsiteX99" fmla="*/ 2286000 w 6866467"/>
                  <a:gd name="connsiteY99" fmla="*/ 1016000 h 2312015"/>
                  <a:gd name="connsiteX100" fmla="*/ 2252133 w 6866467"/>
                  <a:gd name="connsiteY100" fmla="*/ 1058334 h 2312015"/>
                  <a:gd name="connsiteX101" fmla="*/ 2091267 w 6866467"/>
                  <a:gd name="connsiteY101" fmla="*/ 1058334 h 2312015"/>
                  <a:gd name="connsiteX102" fmla="*/ 2074333 w 6866467"/>
                  <a:gd name="connsiteY102" fmla="*/ 1007534 h 2312015"/>
                  <a:gd name="connsiteX103" fmla="*/ 194733 w 6866467"/>
                  <a:gd name="connsiteY103" fmla="*/ 973667 h 2312015"/>
                  <a:gd name="connsiteX104" fmla="*/ 194733 w 6866467"/>
                  <a:gd name="connsiteY104" fmla="*/ 956734 h 2312015"/>
                  <a:gd name="connsiteX105" fmla="*/ 0 w 6866467"/>
                  <a:gd name="connsiteY105" fmla="*/ 965200 h 2312015"/>
                  <a:gd name="connsiteX0" fmla="*/ 0 w 6866467"/>
                  <a:gd name="connsiteY0" fmla="*/ 965200 h 2319386"/>
                  <a:gd name="connsiteX1" fmla="*/ 0 w 6866467"/>
                  <a:gd name="connsiteY1" fmla="*/ 889000 h 2319386"/>
                  <a:gd name="connsiteX2" fmla="*/ 169333 w 6866467"/>
                  <a:gd name="connsiteY2" fmla="*/ 889000 h 2319386"/>
                  <a:gd name="connsiteX3" fmla="*/ 169333 w 6866467"/>
                  <a:gd name="connsiteY3" fmla="*/ 863600 h 2319386"/>
                  <a:gd name="connsiteX4" fmla="*/ 1329267 w 6866467"/>
                  <a:gd name="connsiteY4" fmla="*/ 855134 h 2319386"/>
                  <a:gd name="connsiteX5" fmla="*/ 1447800 w 6866467"/>
                  <a:gd name="connsiteY5" fmla="*/ 778934 h 2319386"/>
                  <a:gd name="connsiteX6" fmla="*/ 1693333 w 6866467"/>
                  <a:gd name="connsiteY6" fmla="*/ 804334 h 2319386"/>
                  <a:gd name="connsiteX7" fmla="*/ 1744133 w 6866467"/>
                  <a:gd name="connsiteY7" fmla="*/ 855134 h 2319386"/>
                  <a:gd name="connsiteX8" fmla="*/ 2057400 w 6866467"/>
                  <a:gd name="connsiteY8" fmla="*/ 846667 h 2319386"/>
                  <a:gd name="connsiteX9" fmla="*/ 2091267 w 6866467"/>
                  <a:gd name="connsiteY9" fmla="*/ 829734 h 2319386"/>
                  <a:gd name="connsiteX10" fmla="*/ 2260600 w 6866467"/>
                  <a:gd name="connsiteY10" fmla="*/ 829734 h 2319386"/>
                  <a:gd name="connsiteX11" fmla="*/ 2269067 w 6866467"/>
                  <a:gd name="connsiteY11" fmla="*/ 846667 h 2319386"/>
                  <a:gd name="connsiteX12" fmla="*/ 2387600 w 6866467"/>
                  <a:gd name="connsiteY12" fmla="*/ 846667 h 2319386"/>
                  <a:gd name="connsiteX13" fmla="*/ 2506133 w 6866467"/>
                  <a:gd name="connsiteY13" fmla="*/ 795867 h 2319386"/>
                  <a:gd name="connsiteX14" fmla="*/ 2633133 w 6866467"/>
                  <a:gd name="connsiteY14" fmla="*/ 812800 h 2319386"/>
                  <a:gd name="connsiteX15" fmla="*/ 2633133 w 6866467"/>
                  <a:gd name="connsiteY15" fmla="*/ 736600 h 2319386"/>
                  <a:gd name="connsiteX16" fmla="*/ 3860800 w 6866467"/>
                  <a:gd name="connsiteY16" fmla="*/ 575734 h 2319386"/>
                  <a:gd name="connsiteX17" fmla="*/ 3860800 w 6866467"/>
                  <a:gd name="connsiteY17" fmla="*/ 499534 h 2319386"/>
                  <a:gd name="connsiteX18" fmla="*/ 3784600 w 6866467"/>
                  <a:gd name="connsiteY18" fmla="*/ 406400 h 2319386"/>
                  <a:gd name="connsiteX19" fmla="*/ 3801533 w 6866467"/>
                  <a:gd name="connsiteY19" fmla="*/ 389467 h 2319386"/>
                  <a:gd name="connsiteX20" fmla="*/ 3395133 w 6866467"/>
                  <a:gd name="connsiteY20" fmla="*/ 389467 h 2319386"/>
                  <a:gd name="connsiteX21" fmla="*/ 3386667 w 6866467"/>
                  <a:gd name="connsiteY21" fmla="*/ 330200 h 2319386"/>
                  <a:gd name="connsiteX22" fmla="*/ 4030133 w 6866467"/>
                  <a:gd name="connsiteY22" fmla="*/ 313267 h 2319386"/>
                  <a:gd name="connsiteX23" fmla="*/ 4106333 w 6866467"/>
                  <a:gd name="connsiteY23" fmla="*/ 330200 h 2319386"/>
                  <a:gd name="connsiteX24" fmla="*/ 4174067 w 6866467"/>
                  <a:gd name="connsiteY24" fmla="*/ 313267 h 2319386"/>
                  <a:gd name="connsiteX25" fmla="*/ 4191000 w 6866467"/>
                  <a:gd name="connsiteY25" fmla="*/ 389467 h 2319386"/>
                  <a:gd name="connsiteX26" fmla="*/ 4123267 w 6866467"/>
                  <a:gd name="connsiteY26" fmla="*/ 364067 h 2319386"/>
                  <a:gd name="connsiteX27" fmla="*/ 3970867 w 6866467"/>
                  <a:gd name="connsiteY27" fmla="*/ 364067 h 2319386"/>
                  <a:gd name="connsiteX28" fmla="*/ 3979333 w 6866467"/>
                  <a:gd name="connsiteY28" fmla="*/ 448734 h 2319386"/>
                  <a:gd name="connsiteX29" fmla="*/ 4512733 w 6866467"/>
                  <a:gd name="connsiteY29" fmla="*/ 465667 h 2319386"/>
                  <a:gd name="connsiteX30" fmla="*/ 4546600 w 6866467"/>
                  <a:gd name="connsiteY30" fmla="*/ 575734 h 2319386"/>
                  <a:gd name="connsiteX31" fmla="*/ 5223933 w 6866467"/>
                  <a:gd name="connsiteY31" fmla="*/ 584200 h 2319386"/>
                  <a:gd name="connsiteX32" fmla="*/ 5223933 w 6866467"/>
                  <a:gd name="connsiteY32" fmla="*/ 584200 h 2319386"/>
                  <a:gd name="connsiteX33" fmla="*/ 5223933 w 6866467"/>
                  <a:gd name="connsiteY33" fmla="*/ 101600 h 2319386"/>
                  <a:gd name="connsiteX34" fmla="*/ 5198533 w 6866467"/>
                  <a:gd name="connsiteY34" fmla="*/ 42334 h 2319386"/>
                  <a:gd name="connsiteX35" fmla="*/ 5198533 w 6866467"/>
                  <a:gd name="connsiteY35" fmla="*/ 42334 h 2319386"/>
                  <a:gd name="connsiteX36" fmla="*/ 5291667 w 6866467"/>
                  <a:gd name="connsiteY36" fmla="*/ 42334 h 2319386"/>
                  <a:gd name="connsiteX37" fmla="*/ 5300133 w 6866467"/>
                  <a:gd name="connsiteY37" fmla="*/ 101600 h 2319386"/>
                  <a:gd name="connsiteX38" fmla="*/ 5249333 w 6866467"/>
                  <a:gd name="connsiteY38" fmla="*/ 118534 h 2319386"/>
                  <a:gd name="connsiteX39" fmla="*/ 5283200 w 6866467"/>
                  <a:gd name="connsiteY39" fmla="*/ 541867 h 2319386"/>
                  <a:gd name="connsiteX40" fmla="*/ 5342467 w 6866467"/>
                  <a:gd name="connsiteY40" fmla="*/ 584200 h 2319386"/>
                  <a:gd name="connsiteX41" fmla="*/ 5528733 w 6866467"/>
                  <a:gd name="connsiteY41" fmla="*/ 575734 h 2319386"/>
                  <a:gd name="connsiteX42" fmla="*/ 5562600 w 6866467"/>
                  <a:gd name="connsiteY42" fmla="*/ 0 h 2319386"/>
                  <a:gd name="connsiteX43" fmla="*/ 5604933 w 6866467"/>
                  <a:gd name="connsiteY43" fmla="*/ 8467 h 2319386"/>
                  <a:gd name="connsiteX44" fmla="*/ 5571067 w 6866467"/>
                  <a:gd name="connsiteY44" fmla="*/ 575734 h 2319386"/>
                  <a:gd name="connsiteX45" fmla="*/ 5698067 w 6866467"/>
                  <a:gd name="connsiteY45" fmla="*/ 584200 h 2319386"/>
                  <a:gd name="connsiteX46" fmla="*/ 5943600 w 6866467"/>
                  <a:gd name="connsiteY46" fmla="*/ 626534 h 2319386"/>
                  <a:gd name="connsiteX47" fmla="*/ 5960533 w 6866467"/>
                  <a:gd name="connsiteY47" fmla="*/ 685800 h 2319386"/>
                  <a:gd name="connsiteX48" fmla="*/ 6070600 w 6866467"/>
                  <a:gd name="connsiteY48" fmla="*/ 719667 h 2319386"/>
                  <a:gd name="connsiteX49" fmla="*/ 6062133 w 6866467"/>
                  <a:gd name="connsiteY49" fmla="*/ 804334 h 2319386"/>
                  <a:gd name="connsiteX50" fmla="*/ 6028267 w 6866467"/>
                  <a:gd name="connsiteY50" fmla="*/ 838200 h 2319386"/>
                  <a:gd name="connsiteX51" fmla="*/ 5985933 w 6866467"/>
                  <a:gd name="connsiteY51" fmla="*/ 838200 h 2319386"/>
                  <a:gd name="connsiteX52" fmla="*/ 6053667 w 6866467"/>
                  <a:gd name="connsiteY52" fmla="*/ 855134 h 2319386"/>
                  <a:gd name="connsiteX53" fmla="*/ 6028267 w 6866467"/>
                  <a:gd name="connsiteY53" fmla="*/ 990600 h 2319386"/>
                  <a:gd name="connsiteX54" fmla="*/ 5875867 w 6866467"/>
                  <a:gd name="connsiteY54" fmla="*/ 1016000 h 2319386"/>
                  <a:gd name="connsiteX55" fmla="*/ 5071533 w 6866467"/>
                  <a:gd name="connsiteY55" fmla="*/ 1024467 h 2319386"/>
                  <a:gd name="connsiteX56" fmla="*/ 4800600 w 6866467"/>
                  <a:gd name="connsiteY56" fmla="*/ 1159934 h 2319386"/>
                  <a:gd name="connsiteX57" fmla="*/ 5046133 w 6866467"/>
                  <a:gd name="connsiteY57" fmla="*/ 1151467 h 2319386"/>
                  <a:gd name="connsiteX58" fmla="*/ 5063067 w 6866467"/>
                  <a:gd name="connsiteY58" fmla="*/ 1083734 h 2319386"/>
                  <a:gd name="connsiteX59" fmla="*/ 5461000 w 6866467"/>
                  <a:gd name="connsiteY59" fmla="*/ 1075267 h 2319386"/>
                  <a:gd name="connsiteX60" fmla="*/ 5486400 w 6866467"/>
                  <a:gd name="connsiteY60" fmla="*/ 1143000 h 2319386"/>
                  <a:gd name="connsiteX61" fmla="*/ 5554133 w 6866467"/>
                  <a:gd name="connsiteY61" fmla="*/ 1083734 h 2319386"/>
                  <a:gd name="connsiteX62" fmla="*/ 5664200 w 6866467"/>
                  <a:gd name="connsiteY62" fmla="*/ 1083734 h 2319386"/>
                  <a:gd name="connsiteX63" fmla="*/ 5681133 w 6866467"/>
                  <a:gd name="connsiteY63" fmla="*/ 1109134 h 2319386"/>
                  <a:gd name="connsiteX64" fmla="*/ 5969000 w 6866467"/>
                  <a:gd name="connsiteY64" fmla="*/ 1083734 h 2319386"/>
                  <a:gd name="connsiteX65" fmla="*/ 5985933 w 6866467"/>
                  <a:gd name="connsiteY65" fmla="*/ 1041400 h 2319386"/>
                  <a:gd name="connsiteX66" fmla="*/ 6866467 w 6866467"/>
                  <a:gd name="connsiteY66" fmla="*/ 1075267 h 2319386"/>
                  <a:gd name="connsiteX67" fmla="*/ 6790267 w 6866467"/>
                  <a:gd name="connsiteY67" fmla="*/ 1481667 h 2319386"/>
                  <a:gd name="connsiteX68" fmla="*/ 6773333 w 6866467"/>
                  <a:gd name="connsiteY68" fmla="*/ 1718734 h 2319386"/>
                  <a:gd name="connsiteX69" fmla="*/ 6714067 w 6866467"/>
                  <a:gd name="connsiteY69" fmla="*/ 1727200 h 2319386"/>
                  <a:gd name="connsiteX70" fmla="*/ 6587067 w 6866467"/>
                  <a:gd name="connsiteY70" fmla="*/ 1854200 h 2319386"/>
                  <a:gd name="connsiteX71" fmla="*/ 6197600 w 6866467"/>
                  <a:gd name="connsiteY71" fmla="*/ 2201334 h 2319386"/>
                  <a:gd name="connsiteX72" fmla="*/ 6053667 w 6866467"/>
                  <a:gd name="connsiteY72" fmla="*/ 2269067 h 2319386"/>
                  <a:gd name="connsiteX73" fmla="*/ 5985933 w 6866467"/>
                  <a:gd name="connsiteY73" fmla="*/ 2302934 h 2319386"/>
                  <a:gd name="connsiteX74" fmla="*/ 2379133 w 6866467"/>
                  <a:gd name="connsiteY74" fmla="*/ 2311400 h 2319386"/>
                  <a:gd name="connsiteX75" fmla="*/ 2125133 w 6866467"/>
                  <a:gd name="connsiteY75" fmla="*/ 2260600 h 2319386"/>
                  <a:gd name="connsiteX76" fmla="*/ 1617133 w 6866467"/>
                  <a:gd name="connsiteY76" fmla="*/ 1862667 h 2319386"/>
                  <a:gd name="connsiteX77" fmla="*/ 1549400 w 6866467"/>
                  <a:gd name="connsiteY77" fmla="*/ 1761067 h 2319386"/>
                  <a:gd name="connsiteX78" fmla="*/ 1566333 w 6866467"/>
                  <a:gd name="connsiteY78" fmla="*/ 1617134 h 2319386"/>
                  <a:gd name="connsiteX79" fmla="*/ 1540933 w 6866467"/>
                  <a:gd name="connsiteY79" fmla="*/ 1591734 h 2319386"/>
                  <a:gd name="connsiteX80" fmla="*/ 1405467 w 6866467"/>
                  <a:gd name="connsiteY80" fmla="*/ 1549400 h 2319386"/>
                  <a:gd name="connsiteX81" fmla="*/ 1549400 w 6866467"/>
                  <a:gd name="connsiteY81" fmla="*/ 1405467 h 2319386"/>
                  <a:gd name="connsiteX82" fmla="*/ 1820333 w 6866467"/>
                  <a:gd name="connsiteY82" fmla="*/ 1329267 h 2319386"/>
                  <a:gd name="connsiteX83" fmla="*/ 1828800 w 6866467"/>
                  <a:gd name="connsiteY83" fmla="*/ 1320800 h 2319386"/>
                  <a:gd name="connsiteX84" fmla="*/ 1820333 w 6866467"/>
                  <a:gd name="connsiteY84" fmla="*/ 1117600 h 2319386"/>
                  <a:gd name="connsiteX85" fmla="*/ 1921933 w 6866467"/>
                  <a:gd name="connsiteY85" fmla="*/ 1117600 h 2319386"/>
                  <a:gd name="connsiteX86" fmla="*/ 1930400 w 6866467"/>
                  <a:gd name="connsiteY86" fmla="*/ 1253067 h 2319386"/>
                  <a:gd name="connsiteX87" fmla="*/ 1871133 w 6866467"/>
                  <a:gd name="connsiteY87" fmla="*/ 1270000 h 2319386"/>
                  <a:gd name="connsiteX88" fmla="*/ 1871133 w 6866467"/>
                  <a:gd name="connsiteY88" fmla="*/ 1363134 h 2319386"/>
                  <a:gd name="connsiteX89" fmla="*/ 2404533 w 6866467"/>
                  <a:gd name="connsiteY89" fmla="*/ 1253067 h 2319386"/>
                  <a:gd name="connsiteX90" fmla="*/ 2404533 w 6866467"/>
                  <a:gd name="connsiteY90" fmla="*/ 1253067 h 2319386"/>
                  <a:gd name="connsiteX91" fmla="*/ 2599267 w 6866467"/>
                  <a:gd name="connsiteY91" fmla="*/ 1202267 h 2319386"/>
                  <a:gd name="connsiteX92" fmla="*/ 2590800 w 6866467"/>
                  <a:gd name="connsiteY92" fmla="*/ 1227667 h 2319386"/>
                  <a:gd name="connsiteX93" fmla="*/ 2921000 w 6866467"/>
                  <a:gd name="connsiteY93" fmla="*/ 1143000 h 2319386"/>
                  <a:gd name="connsiteX94" fmla="*/ 2709333 w 6866467"/>
                  <a:gd name="connsiteY94" fmla="*/ 1143000 h 2319386"/>
                  <a:gd name="connsiteX95" fmla="*/ 2650067 w 6866467"/>
                  <a:gd name="connsiteY95" fmla="*/ 1126067 h 2319386"/>
                  <a:gd name="connsiteX96" fmla="*/ 2641600 w 6866467"/>
                  <a:gd name="connsiteY96" fmla="*/ 1041400 h 2319386"/>
                  <a:gd name="connsiteX97" fmla="*/ 2463800 w 6866467"/>
                  <a:gd name="connsiteY97" fmla="*/ 1032934 h 2319386"/>
                  <a:gd name="connsiteX98" fmla="*/ 2463800 w 6866467"/>
                  <a:gd name="connsiteY98" fmla="*/ 1032934 h 2319386"/>
                  <a:gd name="connsiteX99" fmla="*/ 2286000 w 6866467"/>
                  <a:gd name="connsiteY99" fmla="*/ 1016000 h 2319386"/>
                  <a:gd name="connsiteX100" fmla="*/ 2252133 w 6866467"/>
                  <a:gd name="connsiteY100" fmla="*/ 1058334 h 2319386"/>
                  <a:gd name="connsiteX101" fmla="*/ 2091267 w 6866467"/>
                  <a:gd name="connsiteY101" fmla="*/ 1058334 h 2319386"/>
                  <a:gd name="connsiteX102" fmla="*/ 2074333 w 6866467"/>
                  <a:gd name="connsiteY102" fmla="*/ 1007534 h 2319386"/>
                  <a:gd name="connsiteX103" fmla="*/ 194733 w 6866467"/>
                  <a:gd name="connsiteY103" fmla="*/ 973667 h 2319386"/>
                  <a:gd name="connsiteX104" fmla="*/ 194733 w 6866467"/>
                  <a:gd name="connsiteY104" fmla="*/ 956734 h 2319386"/>
                  <a:gd name="connsiteX105" fmla="*/ 0 w 6866467"/>
                  <a:gd name="connsiteY105" fmla="*/ 965200 h 231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6866467" h="2319386">
                    <a:moveTo>
                      <a:pt x="0" y="965200"/>
                    </a:moveTo>
                    <a:lnTo>
                      <a:pt x="0" y="889000"/>
                    </a:lnTo>
                    <a:lnTo>
                      <a:pt x="169333" y="889000"/>
                    </a:lnTo>
                    <a:lnTo>
                      <a:pt x="169333" y="863600"/>
                    </a:lnTo>
                    <a:lnTo>
                      <a:pt x="1329267" y="855134"/>
                    </a:lnTo>
                    <a:lnTo>
                      <a:pt x="1447800" y="778934"/>
                    </a:lnTo>
                    <a:lnTo>
                      <a:pt x="1693333" y="804334"/>
                    </a:lnTo>
                    <a:lnTo>
                      <a:pt x="1744133" y="855134"/>
                    </a:lnTo>
                    <a:lnTo>
                      <a:pt x="2057400" y="846667"/>
                    </a:lnTo>
                    <a:lnTo>
                      <a:pt x="2091267" y="829734"/>
                    </a:lnTo>
                    <a:lnTo>
                      <a:pt x="2260600" y="829734"/>
                    </a:lnTo>
                    <a:lnTo>
                      <a:pt x="2269067" y="846667"/>
                    </a:lnTo>
                    <a:lnTo>
                      <a:pt x="2387600" y="846667"/>
                    </a:lnTo>
                    <a:lnTo>
                      <a:pt x="2506133" y="795867"/>
                    </a:lnTo>
                    <a:lnTo>
                      <a:pt x="2633133" y="812800"/>
                    </a:lnTo>
                    <a:lnTo>
                      <a:pt x="2633133" y="736600"/>
                    </a:lnTo>
                    <a:lnTo>
                      <a:pt x="3860800" y="575734"/>
                    </a:lnTo>
                    <a:lnTo>
                      <a:pt x="3860800" y="499534"/>
                    </a:lnTo>
                    <a:lnTo>
                      <a:pt x="3784600" y="406400"/>
                    </a:lnTo>
                    <a:lnTo>
                      <a:pt x="3801533" y="389467"/>
                    </a:lnTo>
                    <a:lnTo>
                      <a:pt x="3395133" y="389467"/>
                    </a:lnTo>
                    <a:lnTo>
                      <a:pt x="3386667" y="330200"/>
                    </a:lnTo>
                    <a:lnTo>
                      <a:pt x="4030133" y="313267"/>
                    </a:lnTo>
                    <a:lnTo>
                      <a:pt x="4106333" y="330200"/>
                    </a:lnTo>
                    <a:lnTo>
                      <a:pt x="4174067" y="313267"/>
                    </a:lnTo>
                    <a:lnTo>
                      <a:pt x="4191000" y="389467"/>
                    </a:lnTo>
                    <a:lnTo>
                      <a:pt x="4123267" y="364067"/>
                    </a:lnTo>
                    <a:lnTo>
                      <a:pt x="3970867" y="364067"/>
                    </a:lnTo>
                    <a:lnTo>
                      <a:pt x="3979333" y="448734"/>
                    </a:lnTo>
                    <a:lnTo>
                      <a:pt x="4512733" y="465667"/>
                    </a:lnTo>
                    <a:lnTo>
                      <a:pt x="4546600" y="575734"/>
                    </a:lnTo>
                    <a:lnTo>
                      <a:pt x="5223933" y="584200"/>
                    </a:lnTo>
                    <a:lnTo>
                      <a:pt x="5223933" y="584200"/>
                    </a:lnTo>
                    <a:lnTo>
                      <a:pt x="5223933" y="101600"/>
                    </a:lnTo>
                    <a:lnTo>
                      <a:pt x="5198533" y="42334"/>
                    </a:lnTo>
                    <a:lnTo>
                      <a:pt x="5198533" y="42334"/>
                    </a:lnTo>
                    <a:lnTo>
                      <a:pt x="5291667" y="42334"/>
                    </a:lnTo>
                    <a:lnTo>
                      <a:pt x="5300133" y="101600"/>
                    </a:lnTo>
                    <a:lnTo>
                      <a:pt x="5249333" y="118534"/>
                    </a:lnTo>
                    <a:lnTo>
                      <a:pt x="5283200" y="541867"/>
                    </a:lnTo>
                    <a:lnTo>
                      <a:pt x="5342467" y="584200"/>
                    </a:lnTo>
                    <a:lnTo>
                      <a:pt x="5528733" y="575734"/>
                    </a:lnTo>
                    <a:lnTo>
                      <a:pt x="5562600" y="0"/>
                    </a:lnTo>
                    <a:lnTo>
                      <a:pt x="5604933" y="8467"/>
                    </a:lnTo>
                    <a:lnTo>
                      <a:pt x="5571067" y="575734"/>
                    </a:lnTo>
                    <a:lnTo>
                      <a:pt x="5698067" y="584200"/>
                    </a:lnTo>
                    <a:lnTo>
                      <a:pt x="5943600" y="626534"/>
                    </a:lnTo>
                    <a:lnTo>
                      <a:pt x="5960533" y="685800"/>
                    </a:lnTo>
                    <a:lnTo>
                      <a:pt x="6070600" y="719667"/>
                    </a:lnTo>
                    <a:lnTo>
                      <a:pt x="6062133" y="804334"/>
                    </a:lnTo>
                    <a:lnTo>
                      <a:pt x="6028267" y="838200"/>
                    </a:lnTo>
                    <a:lnTo>
                      <a:pt x="5985933" y="838200"/>
                    </a:lnTo>
                    <a:lnTo>
                      <a:pt x="6053667" y="855134"/>
                    </a:lnTo>
                    <a:lnTo>
                      <a:pt x="6028267" y="990600"/>
                    </a:lnTo>
                    <a:lnTo>
                      <a:pt x="5875867" y="1016000"/>
                    </a:lnTo>
                    <a:lnTo>
                      <a:pt x="5071533" y="1024467"/>
                    </a:lnTo>
                    <a:lnTo>
                      <a:pt x="4800600" y="1159934"/>
                    </a:lnTo>
                    <a:lnTo>
                      <a:pt x="5046133" y="1151467"/>
                    </a:lnTo>
                    <a:lnTo>
                      <a:pt x="5063067" y="1083734"/>
                    </a:lnTo>
                    <a:lnTo>
                      <a:pt x="5461000" y="1075267"/>
                    </a:lnTo>
                    <a:lnTo>
                      <a:pt x="5486400" y="1143000"/>
                    </a:lnTo>
                    <a:lnTo>
                      <a:pt x="5554133" y="1083734"/>
                    </a:lnTo>
                    <a:lnTo>
                      <a:pt x="5664200" y="1083734"/>
                    </a:lnTo>
                    <a:lnTo>
                      <a:pt x="5681133" y="1109134"/>
                    </a:lnTo>
                    <a:lnTo>
                      <a:pt x="5969000" y="1083734"/>
                    </a:lnTo>
                    <a:lnTo>
                      <a:pt x="5985933" y="1041400"/>
                    </a:lnTo>
                    <a:lnTo>
                      <a:pt x="6866467" y="1075267"/>
                    </a:lnTo>
                    <a:lnTo>
                      <a:pt x="6790267" y="1481667"/>
                    </a:lnTo>
                    <a:lnTo>
                      <a:pt x="6773333" y="1718734"/>
                    </a:lnTo>
                    <a:lnTo>
                      <a:pt x="6714067" y="1727200"/>
                    </a:lnTo>
                    <a:lnTo>
                      <a:pt x="6587067" y="1854200"/>
                    </a:lnTo>
                    <a:cubicBezTo>
                      <a:pt x="6500989" y="1933222"/>
                      <a:pt x="6286500" y="2132190"/>
                      <a:pt x="6197600" y="2201334"/>
                    </a:cubicBezTo>
                    <a:cubicBezTo>
                      <a:pt x="6108700" y="2270478"/>
                      <a:pt x="6076245" y="2257778"/>
                      <a:pt x="6053667" y="2269067"/>
                    </a:cubicBezTo>
                    <a:lnTo>
                      <a:pt x="5985933" y="2302934"/>
                    </a:lnTo>
                    <a:lnTo>
                      <a:pt x="2379133" y="2311400"/>
                    </a:lnTo>
                    <a:cubicBezTo>
                      <a:pt x="2286000" y="2321277"/>
                      <a:pt x="2252133" y="2335389"/>
                      <a:pt x="2125133" y="2260600"/>
                    </a:cubicBezTo>
                    <a:cubicBezTo>
                      <a:pt x="1998133" y="2185811"/>
                      <a:pt x="1713089" y="1945923"/>
                      <a:pt x="1617133" y="1862667"/>
                    </a:cubicBezTo>
                    <a:lnTo>
                      <a:pt x="1549400" y="1761067"/>
                    </a:lnTo>
                    <a:lnTo>
                      <a:pt x="1566333" y="1617134"/>
                    </a:lnTo>
                    <a:lnTo>
                      <a:pt x="1540933" y="1591734"/>
                    </a:lnTo>
                    <a:lnTo>
                      <a:pt x="1405467" y="1549400"/>
                    </a:lnTo>
                    <a:lnTo>
                      <a:pt x="1549400" y="1405467"/>
                    </a:lnTo>
                    <a:lnTo>
                      <a:pt x="1820333" y="1329267"/>
                    </a:lnTo>
                    <a:lnTo>
                      <a:pt x="1828800" y="1320800"/>
                    </a:lnTo>
                    <a:lnTo>
                      <a:pt x="1820333" y="1117600"/>
                    </a:lnTo>
                    <a:lnTo>
                      <a:pt x="1921933" y="1117600"/>
                    </a:lnTo>
                    <a:lnTo>
                      <a:pt x="1930400" y="1253067"/>
                    </a:lnTo>
                    <a:lnTo>
                      <a:pt x="1871133" y="1270000"/>
                    </a:lnTo>
                    <a:lnTo>
                      <a:pt x="1871133" y="1363134"/>
                    </a:lnTo>
                    <a:lnTo>
                      <a:pt x="2404533" y="1253067"/>
                    </a:lnTo>
                    <a:lnTo>
                      <a:pt x="2404533" y="1253067"/>
                    </a:lnTo>
                    <a:lnTo>
                      <a:pt x="2599267" y="1202267"/>
                    </a:lnTo>
                    <a:lnTo>
                      <a:pt x="2590800" y="1227667"/>
                    </a:lnTo>
                    <a:lnTo>
                      <a:pt x="2921000" y="1143000"/>
                    </a:lnTo>
                    <a:lnTo>
                      <a:pt x="2709333" y="1143000"/>
                    </a:lnTo>
                    <a:lnTo>
                      <a:pt x="2650067" y="1126067"/>
                    </a:lnTo>
                    <a:lnTo>
                      <a:pt x="2641600" y="1041400"/>
                    </a:lnTo>
                    <a:lnTo>
                      <a:pt x="2463800" y="1032934"/>
                    </a:lnTo>
                    <a:lnTo>
                      <a:pt x="2463800" y="1032934"/>
                    </a:lnTo>
                    <a:lnTo>
                      <a:pt x="2286000" y="1016000"/>
                    </a:lnTo>
                    <a:lnTo>
                      <a:pt x="2252133" y="1058334"/>
                    </a:lnTo>
                    <a:lnTo>
                      <a:pt x="2091267" y="1058334"/>
                    </a:lnTo>
                    <a:lnTo>
                      <a:pt x="2074333" y="1007534"/>
                    </a:lnTo>
                    <a:lnTo>
                      <a:pt x="194733" y="973667"/>
                    </a:lnTo>
                    <a:lnTo>
                      <a:pt x="194733" y="956734"/>
                    </a:lnTo>
                    <a:lnTo>
                      <a:pt x="0" y="965200"/>
                    </a:lnTo>
                    <a:close/>
                  </a:path>
                </a:pathLst>
              </a:custGeom>
              <a:solidFill>
                <a:srgbClr val="5FB356"/>
              </a:solidFill>
              <a:ln w="3175">
                <a:solidFill>
                  <a:srgbClr val="5FB35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31" name="ZoneTexte 430">
                <a:extLst>
                  <a:ext uri="{FF2B5EF4-FFF2-40B4-BE49-F238E27FC236}">
                    <a16:creationId xmlns:a16="http://schemas.microsoft.com/office/drawing/2014/main" id="{276B9190-D736-0BBB-F9F5-AE4B99695506}"/>
                  </a:ext>
                </a:extLst>
              </p:cNvPr>
              <p:cNvSpPr txBox="1"/>
              <p:nvPr/>
            </p:nvSpPr>
            <p:spPr>
              <a:xfrm>
                <a:off x="7819508" y="4395276"/>
                <a:ext cx="281739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fr-FR" sz="1000" b="1" dirty="0">
                    <a:solidFill>
                      <a:srgbClr val="6E563D"/>
                    </a:solidFill>
                  </a:rPr>
                  <a:t>1</a:t>
                </a:r>
              </a:p>
            </p:txBody>
          </p:sp>
        </p:grpSp>
        <p:grpSp>
          <p:nvGrpSpPr>
            <p:cNvPr id="432" name="Groupe 431">
              <a:extLst>
                <a:ext uri="{FF2B5EF4-FFF2-40B4-BE49-F238E27FC236}">
                  <a16:creationId xmlns:a16="http://schemas.microsoft.com/office/drawing/2014/main" id="{D5996111-5A3C-142D-F430-4C94B2112287}"/>
                </a:ext>
              </a:extLst>
            </p:cNvPr>
            <p:cNvGrpSpPr>
              <a:grpSpLocks/>
            </p:cNvGrpSpPr>
            <p:nvPr/>
          </p:nvGrpSpPr>
          <p:grpSpPr>
            <a:xfrm>
              <a:off x="2903195" y="2293348"/>
              <a:ext cx="594414" cy="234038"/>
              <a:chOff x="5282335" y="5502177"/>
              <a:chExt cx="594414" cy="234038"/>
            </a:xfrm>
          </p:grpSpPr>
          <p:sp>
            <p:nvSpPr>
              <p:cNvPr id="433" name="Forme libre 432">
                <a:extLst>
                  <a:ext uri="{FF2B5EF4-FFF2-40B4-BE49-F238E27FC236}">
                    <a16:creationId xmlns:a16="http://schemas.microsoft.com/office/drawing/2014/main" id="{C5D8BF35-16E2-F6FB-86A7-474760424838}"/>
                  </a:ext>
                </a:extLst>
              </p:cNvPr>
              <p:cNvSpPr/>
              <p:nvPr/>
            </p:nvSpPr>
            <p:spPr>
              <a:xfrm flipH="1">
                <a:off x="5309279" y="5502177"/>
                <a:ext cx="567470" cy="183599"/>
              </a:xfrm>
              <a:custGeom>
                <a:avLst/>
                <a:gdLst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916168 w 6793992"/>
                  <a:gd name="connsiteY41" fmla="*/ 758952 h 2194560"/>
                  <a:gd name="connsiteX42" fmla="*/ 5998464 w 6793992"/>
                  <a:gd name="connsiteY42" fmla="*/ 960120 h 2194560"/>
                  <a:gd name="connsiteX43" fmla="*/ 5650992 w 6793992"/>
                  <a:gd name="connsiteY43" fmla="*/ 987552 h 2194560"/>
                  <a:gd name="connsiteX44" fmla="*/ 5129784 w 6793992"/>
                  <a:gd name="connsiteY44" fmla="*/ 1033272 h 2194560"/>
                  <a:gd name="connsiteX45" fmla="*/ 5020056 w 6793992"/>
                  <a:gd name="connsiteY45" fmla="*/ 1124712 h 2194560"/>
                  <a:gd name="connsiteX46" fmla="*/ 5468112 w 6793992"/>
                  <a:gd name="connsiteY46" fmla="*/ 1115568 h 2194560"/>
                  <a:gd name="connsiteX47" fmla="*/ 5696712 w 6793992"/>
                  <a:gd name="connsiteY47" fmla="*/ 1051560 h 2194560"/>
                  <a:gd name="connsiteX48" fmla="*/ 6592824 w 6793992"/>
                  <a:gd name="connsiteY48" fmla="*/ 1097280 h 2194560"/>
                  <a:gd name="connsiteX49" fmla="*/ 6693408 w 6793992"/>
                  <a:gd name="connsiteY49" fmla="*/ 1161288 h 2194560"/>
                  <a:gd name="connsiteX50" fmla="*/ 6729984 w 6793992"/>
                  <a:gd name="connsiteY50" fmla="*/ 1444752 h 2194560"/>
                  <a:gd name="connsiteX51" fmla="*/ 6793992 w 6793992"/>
                  <a:gd name="connsiteY51" fmla="*/ 1527048 h 2194560"/>
                  <a:gd name="connsiteX52" fmla="*/ 6748272 w 6793992"/>
                  <a:gd name="connsiteY52" fmla="*/ 1591056 h 2194560"/>
                  <a:gd name="connsiteX53" fmla="*/ 6693408 w 6793992"/>
                  <a:gd name="connsiteY53" fmla="*/ 1499616 h 2194560"/>
                  <a:gd name="connsiteX54" fmla="*/ 6729984 w 6793992"/>
                  <a:gd name="connsiteY54" fmla="*/ 1581912 h 2194560"/>
                  <a:gd name="connsiteX55" fmla="*/ 6665976 w 6793992"/>
                  <a:gd name="connsiteY55" fmla="*/ 1819656 h 2194560"/>
                  <a:gd name="connsiteX56" fmla="*/ 6437376 w 6793992"/>
                  <a:gd name="connsiteY56" fmla="*/ 1975104 h 2194560"/>
                  <a:gd name="connsiteX57" fmla="*/ 5998464 w 6793992"/>
                  <a:gd name="connsiteY57" fmla="*/ 2148840 h 2194560"/>
                  <a:gd name="connsiteX58" fmla="*/ 5852160 w 6793992"/>
                  <a:gd name="connsiteY58" fmla="*/ 2176272 h 2194560"/>
                  <a:gd name="connsiteX59" fmla="*/ 2871216 w 6793992"/>
                  <a:gd name="connsiteY59" fmla="*/ 2194560 h 2194560"/>
                  <a:gd name="connsiteX60" fmla="*/ 2688336 w 6793992"/>
                  <a:gd name="connsiteY60" fmla="*/ 2139696 h 2194560"/>
                  <a:gd name="connsiteX61" fmla="*/ 2267712 w 6793992"/>
                  <a:gd name="connsiteY61" fmla="*/ 1947672 h 2194560"/>
                  <a:gd name="connsiteX62" fmla="*/ 2075688 w 6793992"/>
                  <a:gd name="connsiteY62" fmla="*/ 1764792 h 2194560"/>
                  <a:gd name="connsiteX63" fmla="*/ 2029968 w 6793992"/>
                  <a:gd name="connsiteY63" fmla="*/ 1581912 h 2194560"/>
                  <a:gd name="connsiteX64" fmla="*/ 2029968 w 6793992"/>
                  <a:gd name="connsiteY64" fmla="*/ 1581912 h 2194560"/>
                  <a:gd name="connsiteX65" fmla="*/ 2112264 w 6793992"/>
                  <a:gd name="connsiteY65" fmla="*/ 1408176 h 2194560"/>
                  <a:gd name="connsiteX66" fmla="*/ 2286000 w 6793992"/>
                  <a:gd name="connsiteY66" fmla="*/ 1362456 h 2194560"/>
                  <a:gd name="connsiteX67" fmla="*/ 2532888 w 6793992"/>
                  <a:gd name="connsiteY67" fmla="*/ 1353312 h 2194560"/>
                  <a:gd name="connsiteX68" fmla="*/ 2606040 w 6793992"/>
                  <a:gd name="connsiteY68" fmla="*/ 1353312 h 2194560"/>
                  <a:gd name="connsiteX69" fmla="*/ 2871216 w 6793992"/>
                  <a:gd name="connsiteY69" fmla="*/ 1161288 h 2194560"/>
                  <a:gd name="connsiteX70" fmla="*/ 3017520 w 6793992"/>
                  <a:gd name="connsiteY70" fmla="*/ 1161288 h 2194560"/>
                  <a:gd name="connsiteX71" fmla="*/ 3255264 w 6793992"/>
                  <a:gd name="connsiteY71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6044184 w 6793992"/>
                  <a:gd name="connsiteY41" fmla="*/ 758952 h 2194560"/>
                  <a:gd name="connsiteX42" fmla="*/ 5998464 w 6793992"/>
                  <a:gd name="connsiteY42" fmla="*/ 960120 h 2194560"/>
                  <a:gd name="connsiteX43" fmla="*/ 5650992 w 6793992"/>
                  <a:gd name="connsiteY43" fmla="*/ 987552 h 2194560"/>
                  <a:gd name="connsiteX44" fmla="*/ 5129784 w 6793992"/>
                  <a:gd name="connsiteY44" fmla="*/ 1033272 h 2194560"/>
                  <a:gd name="connsiteX45" fmla="*/ 5020056 w 6793992"/>
                  <a:gd name="connsiteY45" fmla="*/ 1124712 h 2194560"/>
                  <a:gd name="connsiteX46" fmla="*/ 5468112 w 6793992"/>
                  <a:gd name="connsiteY46" fmla="*/ 1115568 h 2194560"/>
                  <a:gd name="connsiteX47" fmla="*/ 5696712 w 6793992"/>
                  <a:gd name="connsiteY47" fmla="*/ 1051560 h 2194560"/>
                  <a:gd name="connsiteX48" fmla="*/ 6592824 w 6793992"/>
                  <a:gd name="connsiteY48" fmla="*/ 1097280 h 2194560"/>
                  <a:gd name="connsiteX49" fmla="*/ 6693408 w 6793992"/>
                  <a:gd name="connsiteY49" fmla="*/ 1161288 h 2194560"/>
                  <a:gd name="connsiteX50" fmla="*/ 6729984 w 6793992"/>
                  <a:gd name="connsiteY50" fmla="*/ 1444752 h 2194560"/>
                  <a:gd name="connsiteX51" fmla="*/ 6793992 w 6793992"/>
                  <a:gd name="connsiteY51" fmla="*/ 1527048 h 2194560"/>
                  <a:gd name="connsiteX52" fmla="*/ 6748272 w 6793992"/>
                  <a:gd name="connsiteY52" fmla="*/ 1591056 h 2194560"/>
                  <a:gd name="connsiteX53" fmla="*/ 6693408 w 6793992"/>
                  <a:gd name="connsiteY53" fmla="*/ 1499616 h 2194560"/>
                  <a:gd name="connsiteX54" fmla="*/ 6729984 w 6793992"/>
                  <a:gd name="connsiteY54" fmla="*/ 1581912 h 2194560"/>
                  <a:gd name="connsiteX55" fmla="*/ 6665976 w 6793992"/>
                  <a:gd name="connsiteY55" fmla="*/ 1819656 h 2194560"/>
                  <a:gd name="connsiteX56" fmla="*/ 6437376 w 6793992"/>
                  <a:gd name="connsiteY56" fmla="*/ 1975104 h 2194560"/>
                  <a:gd name="connsiteX57" fmla="*/ 5998464 w 6793992"/>
                  <a:gd name="connsiteY57" fmla="*/ 2148840 h 2194560"/>
                  <a:gd name="connsiteX58" fmla="*/ 5852160 w 6793992"/>
                  <a:gd name="connsiteY58" fmla="*/ 2176272 h 2194560"/>
                  <a:gd name="connsiteX59" fmla="*/ 2871216 w 6793992"/>
                  <a:gd name="connsiteY59" fmla="*/ 2194560 h 2194560"/>
                  <a:gd name="connsiteX60" fmla="*/ 2688336 w 6793992"/>
                  <a:gd name="connsiteY60" fmla="*/ 2139696 h 2194560"/>
                  <a:gd name="connsiteX61" fmla="*/ 2267712 w 6793992"/>
                  <a:gd name="connsiteY61" fmla="*/ 1947672 h 2194560"/>
                  <a:gd name="connsiteX62" fmla="*/ 2075688 w 6793992"/>
                  <a:gd name="connsiteY62" fmla="*/ 1764792 h 2194560"/>
                  <a:gd name="connsiteX63" fmla="*/ 2029968 w 6793992"/>
                  <a:gd name="connsiteY63" fmla="*/ 1581912 h 2194560"/>
                  <a:gd name="connsiteX64" fmla="*/ 2029968 w 6793992"/>
                  <a:gd name="connsiteY64" fmla="*/ 1581912 h 2194560"/>
                  <a:gd name="connsiteX65" fmla="*/ 2112264 w 6793992"/>
                  <a:gd name="connsiteY65" fmla="*/ 1408176 h 2194560"/>
                  <a:gd name="connsiteX66" fmla="*/ 2286000 w 6793992"/>
                  <a:gd name="connsiteY66" fmla="*/ 1362456 h 2194560"/>
                  <a:gd name="connsiteX67" fmla="*/ 2532888 w 6793992"/>
                  <a:gd name="connsiteY67" fmla="*/ 1353312 h 2194560"/>
                  <a:gd name="connsiteX68" fmla="*/ 2606040 w 6793992"/>
                  <a:gd name="connsiteY68" fmla="*/ 1353312 h 2194560"/>
                  <a:gd name="connsiteX69" fmla="*/ 2871216 w 6793992"/>
                  <a:gd name="connsiteY69" fmla="*/ 1161288 h 2194560"/>
                  <a:gd name="connsiteX70" fmla="*/ 3017520 w 6793992"/>
                  <a:gd name="connsiteY70" fmla="*/ 1161288 h 2194560"/>
                  <a:gd name="connsiteX71" fmla="*/ 3255264 w 6793992"/>
                  <a:gd name="connsiteY71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77840 w 6793992"/>
                  <a:gd name="connsiteY41" fmla="*/ 649224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581912 h 2194560"/>
                  <a:gd name="connsiteX65" fmla="*/ 2029968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581912 h 2194560"/>
                  <a:gd name="connsiteX65" fmla="*/ 2029968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581912 h 2194560"/>
                  <a:gd name="connsiteX65" fmla="*/ 2029968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581912 h 2194560"/>
                  <a:gd name="connsiteX65" fmla="*/ 2029968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581912 h 2194560"/>
                  <a:gd name="connsiteX65" fmla="*/ 2029968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581912 h 2194560"/>
                  <a:gd name="connsiteX65" fmla="*/ 2029968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581912 h 2194560"/>
                  <a:gd name="connsiteX65" fmla="*/ 2029968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581912 h 2194560"/>
                  <a:gd name="connsiteX65" fmla="*/ 2029968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581912 h 2194560"/>
                  <a:gd name="connsiteX65" fmla="*/ 2029968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581912 h 2194560"/>
                  <a:gd name="connsiteX65" fmla="*/ 2029968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581912 h 2194560"/>
                  <a:gd name="connsiteX65" fmla="*/ 2002536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5998464 w 6793992"/>
                  <a:gd name="connsiteY43" fmla="*/ 960120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682496 h 2194560"/>
                  <a:gd name="connsiteX65" fmla="*/ 2002536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6062472 w 6793992"/>
                  <a:gd name="connsiteY43" fmla="*/ 950976 h 2194560"/>
                  <a:gd name="connsiteX44" fmla="*/ 5650992 w 6793992"/>
                  <a:gd name="connsiteY44" fmla="*/ 987552 h 2194560"/>
                  <a:gd name="connsiteX45" fmla="*/ 5129784 w 6793992"/>
                  <a:gd name="connsiteY45" fmla="*/ 1033272 h 2194560"/>
                  <a:gd name="connsiteX46" fmla="*/ 5020056 w 6793992"/>
                  <a:gd name="connsiteY46" fmla="*/ 1124712 h 2194560"/>
                  <a:gd name="connsiteX47" fmla="*/ 5468112 w 6793992"/>
                  <a:gd name="connsiteY47" fmla="*/ 1115568 h 2194560"/>
                  <a:gd name="connsiteX48" fmla="*/ 5696712 w 6793992"/>
                  <a:gd name="connsiteY48" fmla="*/ 1051560 h 2194560"/>
                  <a:gd name="connsiteX49" fmla="*/ 6592824 w 6793992"/>
                  <a:gd name="connsiteY49" fmla="*/ 1097280 h 2194560"/>
                  <a:gd name="connsiteX50" fmla="*/ 6693408 w 6793992"/>
                  <a:gd name="connsiteY50" fmla="*/ 1161288 h 2194560"/>
                  <a:gd name="connsiteX51" fmla="*/ 6729984 w 6793992"/>
                  <a:gd name="connsiteY51" fmla="*/ 1444752 h 2194560"/>
                  <a:gd name="connsiteX52" fmla="*/ 6793992 w 6793992"/>
                  <a:gd name="connsiteY52" fmla="*/ 1527048 h 2194560"/>
                  <a:gd name="connsiteX53" fmla="*/ 6748272 w 6793992"/>
                  <a:gd name="connsiteY53" fmla="*/ 1591056 h 2194560"/>
                  <a:gd name="connsiteX54" fmla="*/ 6693408 w 6793992"/>
                  <a:gd name="connsiteY54" fmla="*/ 1499616 h 2194560"/>
                  <a:gd name="connsiteX55" fmla="*/ 6729984 w 6793992"/>
                  <a:gd name="connsiteY55" fmla="*/ 1581912 h 2194560"/>
                  <a:gd name="connsiteX56" fmla="*/ 6665976 w 6793992"/>
                  <a:gd name="connsiteY56" fmla="*/ 1819656 h 2194560"/>
                  <a:gd name="connsiteX57" fmla="*/ 6437376 w 6793992"/>
                  <a:gd name="connsiteY57" fmla="*/ 1975104 h 2194560"/>
                  <a:gd name="connsiteX58" fmla="*/ 5998464 w 6793992"/>
                  <a:gd name="connsiteY58" fmla="*/ 2148840 h 2194560"/>
                  <a:gd name="connsiteX59" fmla="*/ 5852160 w 6793992"/>
                  <a:gd name="connsiteY59" fmla="*/ 2176272 h 2194560"/>
                  <a:gd name="connsiteX60" fmla="*/ 2871216 w 6793992"/>
                  <a:gd name="connsiteY60" fmla="*/ 2194560 h 2194560"/>
                  <a:gd name="connsiteX61" fmla="*/ 2688336 w 6793992"/>
                  <a:gd name="connsiteY61" fmla="*/ 2139696 h 2194560"/>
                  <a:gd name="connsiteX62" fmla="*/ 2267712 w 6793992"/>
                  <a:gd name="connsiteY62" fmla="*/ 1947672 h 2194560"/>
                  <a:gd name="connsiteX63" fmla="*/ 2075688 w 6793992"/>
                  <a:gd name="connsiteY63" fmla="*/ 1764792 h 2194560"/>
                  <a:gd name="connsiteX64" fmla="*/ 2029968 w 6793992"/>
                  <a:gd name="connsiteY64" fmla="*/ 1682496 h 2194560"/>
                  <a:gd name="connsiteX65" fmla="*/ 2002536 w 6793992"/>
                  <a:gd name="connsiteY65" fmla="*/ 1581912 h 2194560"/>
                  <a:gd name="connsiteX66" fmla="*/ 2112264 w 6793992"/>
                  <a:gd name="connsiteY66" fmla="*/ 1408176 h 2194560"/>
                  <a:gd name="connsiteX67" fmla="*/ 2286000 w 6793992"/>
                  <a:gd name="connsiteY67" fmla="*/ 1362456 h 2194560"/>
                  <a:gd name="connsiteX68" fmla="*/ 2532888 w 6793992"/>
                  <a:gd name="connsiteY68" fmla="*/ 1353312 h 2194560"/>
                  <a:gd name="connsiteX69" fmla="*/ 2606040 w 6793992"/>
                  <a:gd name="connsiteY69" fmla="*/ 1353312 h 2194560"/>
                  <a:gd name="connsiteX70" fmla="*/ 2871216 w 6793992"/>
                  <a:gd name="connsiteY70" fmla="*/ 1161288 h 2194560"/>
                  <a:gd name="connsiteX71" fmla="*/ 3017520 w 6793992"/>
                  <a:gd name="connsiteY71" fmla="*/ 1161288 h 2194560"/>
                  <a:gd name="connsiteX72" fmla="*/ 3255264 w 6793992"/>
                  <a:gd name="connsiteY72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6062472 w 6793992"/>
                  <a:gd name="connsiteY43" fmla="*/ 950976 h 2194560"/>
                  <a:gd name="connsiteX44" fmla="*/ 5650992 w 6793992"/>
                  <a:gd name="connsiteY44" fmla="*/ 987552 h 2194560"/>
                  <a:gd name="connsiteX45" fmla="*/ 5458968 w 6793992"/>
                  <a:gd name="connsiteY45" fmla="*/ 996696 h 2194560"/>
                  <a:gd name="connsiteX46" fmla="*/ 5129784 w 6793992"/>
                  <a:gd name="connsiteY46" fmla="*/ 1033272 h 2194560"/>
                  <a:gd name="connsiteX47" fmla="*/ 5020056 w 6793992"/>
                  <a:gd name="connsiteY47" fmla="*/ 1124712 h 2194560"/>
                  <a:gd name="connsiteX48" fmla="*/ 5468112 w 6793992"/>
                  <a:gd name="connsiteY48" fmla="*/ 1115568 h 2194560"/>
                  <a:gd name="connsiteX49" fmla="*/ 5696712 w 6793992"/>
                  <a:gd name="connsiteY49" fmla="*/ 1051560 h 2194560"/>
                  <a:gd name="connsiteX50" fmla="*/ 6592824 w 6793992"/>
                  <a:gd name="connsiteY50" fmla="*/ 1097280 h 2194560"/>
                  <a:gd name="connsiteX51" fmla="*/ 6693408 w 6793992"/>
                  <a:gd name="connsiteY51" fmla="*/ 1161288 h 2194560"/>
                  <a:gd name="connsiteX52" fmla="*/ 6729984 w 6793992"/>
                  <a:gd name="connsiteY52" fmla="*/ 1444752 h 2194560"/>
                  <a:gd name="connsiteX53" fmla="*/ 6793992 w 6793992"/>
                  <a:gd name="connsiteY53" fmla="*/ 1527048 h 2194560"/>
                  <a:gd name="connsiteX54" fmla="*/ 6748272 w 6793992"/>
                  <a:gd name="connsiteY54" fmla="*/ 1591056 h 2194560"/>
                  <a:gd name="connsiteX55" fmla="*/ 6693408 w 6793992"/>
                  <a:gd name="connsiteY55" fmla="*/ 1499616 h 2194560"/>
                  <a:gd name="connsiteX56" fmla="*/ 6729984 w 6793992"/>
                  <a:gd name="connsiteY56" fmla="*/ 1581912 h 2194560"/>
                  <a:gd name="connsiteX57" fmla="*/ 6665976 w 6793992"/>
                  <a:gd name="connsiteY57" fmla="*/ 1819656 h 2194560"/>
                  <a:gd name="connsiteX58" fmla="*/ 6437376 w 6793992"/>
                  <a:gd name="connsiteY58" fmla="*/ 1975104 h 2194560"/>
                  <a:gd name="connsiteX59" fmla="*/ 5998464 w 6793992"/>
                  <a:gd name="connsiteY59" fmla="*/ 2148840 h 2194560"/>
                  <a:gd name="connsiteX60" fmla="*/ 5852160 w 6793992"/>
                  <a:gd name="connsiteY60" fmla="*/ 2176272 h 2194560"/>
                  <a:gd name="connsiteX61" fmla="*/ 2871216 w 6793992"/>
                  <a:gd name="connsiteY61" fmla="*/ 2194560 h 2194560"/>
                  <a:gd name="connsiteX62" fmla="*/ 2688336 w 6793992"/>
                  <a:gd name="connsiteY62" fmla="*/ 2139696 h 2194560"/>
                  <a:gd name="connsiteX63" fmla="*/ 2267712 w 6793992"/>
                  <a:gd name="connsiteY63" fmla="*/ 1947672 h 2194560"/>
                  <a:gd name="connsiteX64" fmla="*/ 2075688 w 6793992"/>
                  <a:gd name="connsiteY64" fmla="*/ 1764792 h 2194560"/>
                  <a:gd name="connsiteX65" fmla="*/ 2029968 w 6793992"/>
                  <a:gd name="connsiteY65" fmla="*/ 1682496 h 2194560"/>
                  <a:gd name="connsiteX66" fmla="*/ 2002536 w 6793992"/>
                  <a:gd name="connsiteY66" fmla="*/ 1581912 h 2194560"/>
                  <a:gd name="connsiteX67" fmla="*/ 2112264 w 6793992"/>
                  <a:gd name="connsiteY67" fmla="*/ 1408176 h 2194560"/>
                  <a:gd name="connsiteX68" fmla="*/ 2286000 w 6793992"/>
                  <a:gd name="connsiteY68" fmla="*/ 1362456 h 2194560"/>
                  <a:gd name="connsiteX69" fmla="*/ 2532888 w 6793992"/>
                  <a:gd name="connsiteY69" fmla="*/ 1353312 h 2194560"/>
                  <a:gd name="connsiteX70" fmla="*/ 2606040 w 6793992"/>
                  <a:gd name="connsiteY70" fmla="*/ 1353312 h 2194560"/>
                  <a:gd name="connsiteX71" fmla="*/ 2871216 w 6793992"/>
                  <a:gd name="connsiteY71" fmla="*/ 1161288 h 2194560"/>
                  <a:gd name="connsiteX72" fmla="*/ 3017520 w 6793992"/>
                  <a:gd name="connsiteY72" fmla="*/ 1161288 h 2194560"/>
                  <a:gd name="connsiteX73" fmla="*/ 3255264 w 6793992"/>
                  <a:gd name="connsiteY73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50592 w 6793992"/>
                  <a:gd name="connsiteY11" fmla="*/ 859536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6062472 w 6793992"/>
                  <a:gd name="connsiteY43" fmla="*/ 950976 h 2194560"/>
                  <a:gd name="connsiteX44" fmla="*/ 5650992 w 6793992"/>
                  <a:gd name="connsiteY44" fmla="*/ 987552 h 2194560"/>
                  <a:gd name="connsiteX45" fmla="*/ 5559552 w 6793992"/>
                  <a:gd name="connsiteY45" fmla="*/ 1033272 h 2194560"/>
                  <a:gd name="connsiteX46" fmla="*/ 5129784 w 6793992"/>
                  <a:gd name="connsiteY46" fmla="*/ 1033272 h 2194560"/>
                  <a:gd name="connsiteX47" fmla="*/ 5020056 w 6793992"/>
                  <a:gd name="connsiteY47" fmla="*/ 1124712 h 2194560"/>
                  <a:gd name="connsiteX48" fmla="*/ 5468112 w 6793992"/>
                  <a:gd name="connsiteY48" fmla="*/ 1115568 h 2194560"/>
                  <a:gd name="connsiteX49" fmla="*/ 5696712 w 6793992"/>
                  <a:gd name="connsiteY49" fmla="*/ 1051560 h 2194560"/>
                  <a:gd name="connsiteX50" fmla="*/ 6592824 w 6793992"/>
                  <a:gd name="connsiteY50" fmla="*/ 1097280 h 2194560"/>
                  <a:gd name="connsiteX51" fmla="*/ 6693408 w 6793992"/>
                  <a:gd name="connsiteY51" fmla="*/ 1161288 h 2194560"/>
                  <a:gd name="connsiteX52" fmla="*/ 6729984 w 6793992"/>
                  <a:gd name="connsiteY52" fmla="*/ 1444752 h 2194560"/>
                  <a:gd name="connsiteX53" fmla="*/ 6793992 w 6793992"/>
                  <a:gd name="connsiteY53" fmla="*/ 1527048 h 2194560"/>
                  <a:gd name="connsiteX54" fmla="*/ 6748272 w 6793992"/>
                  <a:gd name="connsiteY54" fmla="*/ 1591056 h 2194560"/>
                  <a:gd name="connsiteX55" fmla="*/ 6693408 w 6793992"/>
                  <a:gd name="connsiteY55" fmla="*/ 1499616 h 2194560"/>
                  <a:gd name="connsiteX56" fmla="*/ 6729984 w 6793992"/>
                  <a:gd name="connsiteY56" fmla="*/ 1581912 h 2194560"/>
                  <a:gd name="connsiteX57" fmla="*/ 6665976 w 6793992"/>
                  <a:gd name="connsiteY57" fmla="*/ 1819656 h 2194560"/>
                  <a:gd name="connsiteX58" fmla="*/ 6437376 w 6793992"/>
                  <a:gd name="connsiteY58" fmla="*/ 1975104 h 2194560"/>
                  <a:gd name="connsiteX59" fmla="*/ 5998464 w 6793992"/>
                  <a:gd name="connsiteY59" fmla="*/ 2148840 h 2194560"/>
                  <a:gd name="connsiteX60" fmla="*/ 5852160 w 6793992"/>
                  <a:gd name="connsiteY60" fmla="*/ 2176272 h 2194560"/>
                  <a:gd name="connsiteX61" fmla="*/ 2871216 w 6793992"/>
                  <a:gd name="connsiteY61" fmla="*/ 2194560 h 2194560"/>
                  <a:gd name="connsiteX62" fmla="*/ 2688336 w 6793992"/>
                  <a:gd name="connsiteY62" fmla="*/ 2139696 h 2194560"/>
                  <a:gd name="connsiteX63" fmla="*/ 2267712 w 6793992"/>
                  <a:gd name="connsiteY63" fmla="*/ 1947672 h 2194560"/>
                  <a:gd name="connsiteX64" fmla="*/ 2075688 w 6793992"/>
                  <a:gd name="connsiteY64" fmla="*/ 1764792 h 2194560"/>
                  <a:gd name="connsiteX65" fmla="*/ 2029968 w 6793992"/>
                  <a:gd name="connsiteY65" fmla="*/ 1682496 h 2194560"/>
                  <a:gd name="connsiteX66" fmla="*/ 2002536 w 6793992"/>
                  <a:gd name="connsiteY66" fmla="*/ 1581912 h 2194560"/>
                  <a:gd name="connsiteX67" fmla="*/ 2112264 w 6793992"/>
                  <a:gd name="connsiteY67" fmla="*/ 1408176 h 2194560"/>
                  <a:gd name="connsiteX68" fmla="*/ 2286000 w 6793992"/>
                  <a:gd name="connsiteY68" fmla="*/ 1362456 h 2194560"/>
                  <a:gd name="connsiteX69" fmla="*/ 2532888 w 6793992"/>
                  <a:gd name="connsiteY69" fmla="*/ 1353312 h 2194560"/>
                  <a:gd name="connsiteX70" fmla="*/ 2606040 w 6793992"/>
                  <a:gd name="connsiteY70" fmla="*/ 1353312 h 2194560"/>
                  <a:gd name="connsiteX71" fmla="*/ 2871216 w 6793992"/>
                  <a:gd name="connsiteY71" fmla="*/ 1161288 h 2194560"/>
                  <a:gd name="connsiteX72" fmla="*/ 3017520 w 6793992"/>
                  <a:gd name="connsiteY72" fmla="*/ 1161288 h 2194560"/>
                  <a:gd name="connsiteX73" fmla="*/ 3255264 w 6793992"/>
                  <a:gd name="connsiteY73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32304 w 6793992"/>
                  <a:gd name="connsiteY4" fmla="*/ 99669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64694 w 6793992"/>
                  <a:gd name="connsiteY11" fmla="*/ 838384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6062472 w 6793992"/>
                  <a:gd name="connsiteY43" fmla="*/ 950976 h 2194560"/>
                  <a:gd name="connsiteX44" fmla="*/ 5650992 w 6793992"/>
                  <a:gd name="connsiteY44" fmla="*/ 987552 h 2194560"/>
                  <a:gd name="connsiteX45" fmla="*/ 5559552 w 6793992"/>
                  <a:gd name="connsiteY45" fmla="*/ 1033272 h 2194560"/>
                  <a:gd name="connsiteX46" fmla="*/ 5129784 w 6793992"/>
                  <a:gd name="connsiteY46" fmla="*/ 1033272 h 2194560"/>
                  <a:gd name="connsiteX47" fmla="*/ 5020056 w 6793992"/>
                  <a:gd name="connsiteY47" fmla="*/ 1124712 h 2194560"/>
                  <a:gd name="connsiteX48" fmla="*/ 5468112 w 6793992"/>
                  <a:gd name="connsiteY48" fmla="*/ 1115568 h 2194560"/>
                  <a:gd name="connsiteX49" fmla="*/ 5696712 w 6793992"/>
                  <a:gd name="connsiteY49" fmla="*/ 1051560 h 2194560"/>
                  <a:gd name="connsiteX50" fmla="*/ 6592824 w 6793992"/>
                  <a:gd name="connsiteY50" fmla="*/ 1097280 h 2194560"/>
                  <a:gd name="connsiteX51" fmla="*/ 6693408 w 6793992"/>
                  <a:gd name="connsiteY51" fmla="*/ 1161288 h 2194560"/>
                  <a:gd name="connsiteX52" fmla="*/ 6729984 w 6793992"/>
                  <a:gd name="connsiteY52" fmla="*/ 1444752 h 2194560"/>
                  <a:gd name="connsiteX53" fmla="*/ 6793992 w 6793992"/>
                  <a:gd name="connsiteY53" fmla="*/ 1527048 h 2194560"/>
                  <a:gd name="connsiteX54" fmla="*/ 6748272 w 6793992"/>
                  <a:gd name="connsiteY54" fmla="*/ 1591056 h 2194560"/>
                  <a:gd name="connsiteX55" fmla="*/ 6693408 w 6793992"/>
                  <a:gd name="connsiteY55" fmla="*/ 1499616 h 2194560"/>
                  <a:gd name="connsiteX56" fmla="*/ 6729984 w 6793992"/>
                  <a:gd name="connsiteY56" fmla="*/ 1581912 h 2194560"/>
                  <a:gd name="connsiteX57" fmla="*/ 6665976 w 6793992"/>
                  <a:gd name="connsiteY57" fmla="*/ 1819656 h 2194560"/>
                  <a:gd name="connsiteX58" fmla="*/ 6437376 w 6793992"/>
                  <a:gd name="connsiteY58" fmla="*/ 1975104 h 2194560"/>
                  <a:gd name="connsiteX59" fmla="*/ 5998464 w 6793992"/>
                  <a:gd name="connsiteY59" fmla="*/ 2148840 h 2194560"/>
                  <a:gd name="connsiteX60" fmla="*/ 5852160 w 6793992"/>
                  <a:gd name="connsiteY60" fmla="*/ 2176272 h 2194560"/>
                  <a:gd name="connsiteX61" fmla="*/ 2871216 w 6793992"/>
                  <a:gd name="connsiteY61" fmla="*/ 2194560 h 2194560"/>
                  <a:gd name="connsiteX62" fmla="*/ 2688336 w 6793992"/>
                  <a:gd name="connsiteY62" fmla="*/ 2139696 h 2194560"/>
                  <a:gd name="connsiteX63" fmla="*/ 2267712 w 6793992"/>
                  <a:gd name="connsiteY63" fmla="*/ 1947672 h 2194560"/>
                  <a:gd name="connsiteX64" fmla="*/ 2075688 w 6793992"/>
                  <a:gd name="connsiteY64" fmla="*/ 1764792 h 2194560"/>
                  <a:gd name="connsiteX65" fmla="*/ 2029968 w 6793992"/>
                  <a:gd name="connsiteY65" fmla="*/ 1682496 h 2194560"/>
                  <a:gd name="connsiteX66" fmla="*/ 2002536 w 6793992"/>
                  <a:gd name="connsiteY66" fmla="*/ 1581912 h 2194560"/>
                  <a:gd name="connsiteX67" fmla="*/ 2112264 w 6793992"/>
                  <a:gd name="connsiteY67" fmla="*/ 1408176 h 2194560"/>
                  <a:gd name="connsiteX68" fmla="*/ 2286000 w 6793992"/>
                  <a:gd name="connsiteY68" fmla="*/ 1362456 h 2194560"/>
                  <a:gd name="connsiteX69" fmla="*/ 2532888 w 6793992"/>
                  <a:gd name="connsiteY69" fmla="*/ 1353312 h 2194560"/>
                  <a:gd name="connsiteX70" fmla="*/ 2606040 w 6793992"/>
                  <a:gd name="connsiteY70" fmla="*/ 1353312 h 2194560"/>
                  <a:gd name="connsiteX71" fmla="*/ 2871216 w 6793992"/>
                  <a:gd name="connsiteY71" fmla="*/ 1161288 h 2194560"/>
                  <a:gd name="connsiteX72" fmla="*/ 3017520 w 6793992"/>
                  <a:gd name="connsiteY72" fmla="*/ 1161288 h 2194560"/>
                  <a:gd name="connsiteX73" fmla="*/ 3255264 w 6793992"/>
                  <a:gd name="connsiteY73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74609 w 6793992"/>
                  <a:gd name="connsiteY4" fmla="*/ 989646 h 2194560"/>
                  <a:gd name="connsiteX5" fmla="*/ 91440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64694 w 6793992"/>
                  <a:gd name="connsiteY11" fmla="*/ 838384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6062472 w 6793992"/>
                  <a:gd name="connsiteY43" fmla="*/ 950976 h 2194560"/>
                  <a:gd name="connsiteX44" fmla="*/ 5650992 w 6793992"/>
                  <a:gd name="connsiteY44" fmla="*/ 987552 h 2194560"/>
                  <a:gd name="connsiteX45" fmla="*/ 5559552 w 6793992"/>
                  <a:gd name="connsiteY45" fmla="*/ 1033272 h 2194560"/>
                  <a:gd name="connsiteX46" fmla="*/ 5129784 w 6793992"/>
                  <a:gd name="connsiteY46" fmla="*/ 1033272 h 2194560"/>
                  <a:gd name="connsiteX47" fmla="*/ 5020056 w 6793992"/>
                  <a:gd name="connsiteY47" fmla="*/ 1124712 h 2194560"/>
                  <a:gd name="connsiteX48" fmla="*/ 5468112 w 6793992"/>
                  <a:gd name="connsiteY48" fmla="*/ 1115568 h 2194560"/>
                  <a:gd name="connsiteX49" fmla="*/ 5696712 w 6793992"/>
                  <a:gd name="connsiteY49" fmla="*/ 1051560 h 2194560"/>
                  <a:gd name="connsiteX50" fmla="*/ 6592824 w 6793992"/>
                  <a:gd name="connsiteY50" fmla="*/ 1097280 h 2194560"/>
                  <a:gd name="connsiteX51" fmla="*/ 6693408 w 6793992"/>
                  <a:gd name="connsiteY51" fmla="*/ 1161288 h 2194560"/>
                  <a:gd name="connsiteX52" fmla="*/ 6729984 w 6793992"/>
                  <a:gd name="connsiteY52" fmla="*/ 1444752 h 2194560"/>
                  <a:gd name="connsiteX53" fmla="*/ 6793992 w 6793992"/>
                  <a:gd name="connsiteY53" fmla="*/ 1527048 h 2194560"/>
                  <a:gd name="connsiteX54" fmla="*/ 6748272 w 6793992"/>
                  <a:gd name="connsiteY54" fmla="*/ 1591056 h 2194560"/>
                  <a:gd name="connsiteX55" fmla="*/ 6693408 w 6793992"/>
                  <a:gd name="connsiteY55" fmla="*/ 1499616 h 2194560"/>
                  <a:gd name="connsiteX56" fmla="*/ 6729984 w 6793992"/>
                  <a:gd name="connsiteY56" fmla="*/ 1581912 h 2194560"/>
                  <a:gd name="connsiteX57" fmla="*/ 6665976 w 6793992"/>
                  <a:gd name="connsiteY57" fmla="*/ 1819656 h 2194560"/>
                  <a:gd name="connsiteX58" fmla="*/ 6437376 w 6793992"/>
                  <a:gd name="connsiteY58" fmla="*/ 1975104 h 2194560"/>
                  <a:gd name="connsiteX59" fmla="*/ 5998464 w 6793992"/>
                  <a:gd name="connsiteY59" fmla="*/ 2148840 h 2194560"/>
                  <a:gd name="connsiteX60" fmla="*/ 5852160 w 6793992"/>
                  <a:gd name="connsiteY60" fmla="*/ 2176272 h 2194560"/>
                  <a:gd name="connsiteX61" fmla="*/ 2871216 w 6793992"/>
                  <a:gd name="connsiteY61" fmla="*/ 2194560 h 2194560"/>
                  <a:gd name="connsiteX62" fmla="*/ 2688336 w 6793992"/>
                  <a:gd name="connsiteY62" fmla="*/ 2139696 h 2194560"/>
                  <a:gd name="connsiteX63" fmla="*/ 2267712 w 6793992"/>
                  <a:gd name="connsiteY63" fmla="*/ 1947672 h 2194560"/>
                  <a:gd name="connsiteX64" fmla="*/ 2075688 w 6793992"/>
                  <a:gd name="connsiteY64" fmla="*/ 1764792 h 2194560"/>
                  <a:gd name="connsiteX65" fmla="*/ 2029968 w 6793992"/>
                  <a:gd name="connsiteY65" fmla="*/ 1682496 h 2194560"/>
                  <a:gd name="connsiteX66" fmla="*/ 2002536 w 6793992"/>
                  <a:gd name="connsiteY66" fmla="*/ 1581912 h 2194560"/>
                  <a:gd name="connsiteX67" fmla="*/ 2112264 w 6793992"/>
                  <a:gd name="connsiteY67" fmla="*/ 1408176 h 2194560"/>
                  <a:gd name="connsiteX68" fmla="*/ 2286000 w 6793992"/>
                  <a:gd name="connsiteY68" fmla="*/ 1362456 h 2194560"/>
                  <a:gd name="connsiteX69" fmla="*/ 2532888 w 6793992"/>
                  <a:gd name="connsiteY69" fmla="*/ 1353312 h 2194560"/>
                  <a:gd name="connsiteX70" fmla="*/ 2606040 w 6793992"/>
                  <a:gd name="connsiteY70" fmla="*/ 1353312 h 2194560"/>
                  <a:gd name="connsiteX71" fmla="*/ 2871216 w 6793992"/>
                  <a:gd name="connsiteY71" fmla="*/ 1161288 h 2194560"/>
                  <a:gd name="connsiteX72" fmla="*/ 3017520 w 6793992"/>
                  <a:gd name="connsiteY72" fmla="*/ 1161288 h 2194560"/>
                  <a:gd name="connsiteX73" fmla="*/ 3255264 w 6793992"/>
                  <a:gd name="connsiteY73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74609 w 6793992"/>
                  <a:gd name="connsiteY4" fmla="*/ 989646 h 2194560"/>
                  <a:gd name="connsiteX5" fmla="*/ 113473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9144 w 6793992"/>
                  <a:gd name="connsiteY8" fmla="*/ 877824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64694 w 6793992"/>
                  <a:gd name="connsiteY11" fmla="*/ 838384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6062472 w 6793992"/>
                  <a:gd name="connsiteY43" fmla="*/ 950976 h 2194560"/>
                  <a:gd name="connsiteX44" fmla="*/ 5650992 w 6793992"/>
                  <a:gd name="connsiteY44" fmla="*/ 987552 h 2194560"/>
                  <a:gd name="connsiteX45" fmla="*/ 5559552 w 6793992"/>
                  <a:gd name="connsiteY45" fmla="*/ 1033272 h 2194560"/>
                  <a:gd name="connsiteX46" fmla="*/ 5129784 w 6793992"/>
                  <a:gd name="connsiteY46" fmla="*/ 1033272 h 2194560"/>
                  <a:gd name="connsiteX47" fmla="*/ 5020056 w 6793992"/>
                  <a:gd name="connsiteY47" fmla="*/ 1124712 h 2194560"/>
                  <a:gd name="connsiteX48" fmla="*/ 5468112 w 6793992"/>
                  <a:gd name="connsiteY48" fmla="*/ 1115568 h 2194560"/>
                  <a:gd name="connsiteX49" fmla="*/ 5696712 w 6793992"/>
                  <a:gd name="connsiteY49" fmla="*/ 1051560 h 2194560"/>
                  <a:gd name="connsiteX50" fmla="*/ 6592824 w 6793992"/>
                  <a:gd name="connsiteY50" fmla="*/ 1097280 h 2194560"/>
                  <a:gd name="connsiteX51" fmla="*/ 6693408 w 6793992"/>
                  <a:gd name="connsiteY51" fmla="*/ 1161288 h 2194560"/>
                  <a:gd name="connsiteX52" fmla="*/ 6729984 w 6793992"/>
                  <a:gd name="connsiteY52" fmla="*/ 1444752 h 2194560"/>
                  <a:gd name="connsiteX53" fmla="*/ 6793992 w 6793992"/>
                  <a:gd name="connsiteY53" fmla="*/ 1527048 h 2194560"/>
                  <a:gd name="connsiteX54" fmla="*/ 6748272 w 6793992"/>
                  <a:gd name="connsiteY54" fmla="*/ 1591056 h 2194560"/>
                  <a:gd name="connsiteX55" fmla="*/ 6693408 w 6793992"/>
                  <a:gd name="connsiteY55" fmla="*/ 1499616 h 2194560"/>
                  <a:gd name="connsiteX56" fmla="*/ 6729984 w 6793992"/>
                  <a:gd name="connsiteY56" fmla="*/ 1581912 h 2194560"/>
                  <a:gd name="connsiteX57" fmla="*/ 6665976 w 6793992"/>
                  <a:gd name="connsiteY57" fmla="*/ 1819656 h 2194560"/>
                  <a:gd name="connsiteX58" fmla="*/ 6437376 w 6793992"/>
                  <a:gd name="connsiteY58" fmla="*/ 1975104 h 2194560"/>
                  <a:gd name="connsiteX59" fmla="*/ 5998464 w 6793992"/>
                  <a:gd name="connsiteY59" fmla="*/ 2148840 h 2194560"/>
                  <a:gd name="connsiteX60" fmla="*/ 5852160 w 6793992"/>
                  <a:gd name="connsiteY60" fmla="*/ 2176272 h 2194560"/>
                  <a:gd name="connsiteX61" fmla="*/ 2871216 w 6793992"/>
                  <a:gd name="connsiteY61" fmla="*/ 2194560 h 2194560"/>
                  <a:gd name="connsiteX62" fmla="*/ 2688336 w 6793992"/>
                  <a:gd name="connsiteY62" fmla="*/ 2139696 h 2194560"/>
                  <a:gd name="connsiteX63" fmla="*/ 2267712 w 6793992"/>
                  <a:gd name="connsiteY63" fmla="*/ 1947672 h 2194560"/>
                  <a:gd name="connsiteX64" fmla="*/ 2075688 w 6793992"/>
                  <a:gd name="connsiteY64" fmla="*/ 1764792 h 2194560"/>
                  <a:gd name="connsiteX65" fmla="*/ 2029968 w 6793992"/>
                  <a:gd name="connsiteY65" fmla="*/ 1682496 h 2194560"/>
                  <a:gd name="connsiteX66" fmla="*/ 2002536 w 6793992"/>
                  <a:gd name="connsiteY66" fmla="*/ 1581912 h 2194560"/>
                  <a:gd name="connsiteX67" fmla="*/ 2112264 w 6793992"/>
                  <a:gd name="connsiteY67" fmla="*/ 1408176 h 2194560"/>
                  <a:gd name="connsiteX68" fmla="*/ 2286000 w 6793992"/>
                  <a:gd name="connsiteY68" fmla="*/ 1362456 h 2194560"/>
                  <a:gd name="connsiteX69" fmla="*/ 2532888 w 6793992"/>
                  <a:gd name="connsiteY69" fmla="*/ 1353312 h 2194560"/>
                  <a:gd name="connsiteX70" fmla="*/ 2606040 w 6793992"/>
                  <a:gd name="connsiteY70" fmla="*/ 1353312 h 2194560"/>
                  <a:gd name="connsiteX71" fmla="*/ 2871216 w 6793992"/>
                  <a:gd name="connsiteY71" fmla="*/ 1161288 h 2194560"/>
                  <a:gd name="connsiteX72" fmla="*/ 3017520 w 6793992"/>
                  <a:gd name="connsiteY72" fmla="*/ 1161288 h 2194560"/>
                  <a:gd name="connsiteX73" fmla="*/ 3255264 w 6793992"/>
                  <a:gd name="connsiteY73" fmla="*/ 1115568 h 2194560"/>
                  <a:gd name="connsiteX0" fmla="*/ 3255264 w 6793992"/>
                  <a:gd name="connsiteY0" fmla="*/ 1115568 h 2194560"/>
                  <a:gd name="connsiteX1" fmla="*/ 3172968 w 6793992"/>
                  <a:gd name="connsiteY1" fmla="*/ 1088136 h 2194560"/>
                  <a:gd name="connsiteX2" fmla="*/ 3008376 w 6793992"/>
                  <a:gd name="connsiteY2" fmla="*/ 1060704 h 2194560"/>
                  <a:gd name="connsiteX3" fmla="*/ 2990088 w 6793992"/>
                  <a:gd name="connsiteY3" fmla="*/ 1042416 h 2194560"/>
                  <a:gd name="connsiteX4" fmla="*/ 2474609 w 6793992"/>
                  <a:gd name="connsiteY4" fmla="*/ 989646 h 2194560"/>
                  <a:gd name="connsiteX5" fmla="*/ 113473 w 6793992"/>
                  <a:gd name="connsiteY5" fmla="*/ 1024128 h 2194560"/>
                  <a:gd name="connsiteX6" fmla="*/ 109728 w 6793992"/>
                  <a:gd name="connsiteY6" fmla="*/ 960120 h 2194560"/>
                  <a:gd name="connsiteX7" fmla="*/ 0 w 6793992"/>
                  <a:gd name="connsiteY7" fmla="*/ 960120 h 2194560"/>
                  <a:gd name="connsiteX8" fmla="*/ 12816 w 6793992"/>
                  <a:gd name="connsiteY8" fmla="*/ 892513 h 2194560"/>
                  <a:gd name="connsiteX9" fmla="*/ 91440 w 6793992"/>
                  <a:gd name="connsiteY9" fmla="*/ 896112 h 2194560"/>
                  <a:gd name="connsiteX10" fmla="*/ 100584 w 6793992"/>
                  <a:gd name="connsiteY10" fmla="*/ 859536 h 2194560"/>
                  <a:gd name="connsiteX11" fmla="*/ 2464694 w 6793992"/>
                  <a:gd name="connsiteY11" fmla="*/ 838384 h 2194560"/>
                  <a:gd name="connsiteX12" fmla="*/ 2999232 w 6793992"/>
                  <a:gd name="connsiteY12" fmla="*/ 795528 h 2194560"/>
                  <a:gd name="connsiteX13" fmla="*/ 3127248 w 6793992"/>
                  <a:gd name="connsiteY13" fmla="*/ 740664 h 2194560"/>
                  <a:gd name="connsiteX14" fmla="*/ 3300984 w 6793992"/>
                  <a:gd name="connsiteY14" fmla="*/ 740664 h 2194560"/>
                  <a:gd name="connsiteX15" fmla="*/ 3621024 w 6793992"/>
                  <a:gd name="connsiteY15" fmla="*/ 640080 h 2194560"/>
                  <a:gd name="connsiteX16" fmla="*/ 3794760 w 6793992"/>
                  <a:gd name="connsiteY16" fmla="*/ 603504 h 2194560"/>
                  <a:gd name="connsiteX17" fmla="*/ 3995928 w 6793992"/>
                  <a:gd name="connsiteY17" fmla="*/ 576072 h 2194560"/>
                  <a:gd name="connsiteX18" fmla="*/ 4151376 w 6793992"/>
                  <a:gd name="connsiteY18" fmla="*/ 576072 h 2194560"/>
                  <a:gd name="connsiteX19" fmla="*/ 4197096 w 6793992"/>
                  <a:gd name="connsiteY19" fmla="*/ 347472 h 2194560"/>
                  <a:gd name="connsiteX20" fmla="*/ 3913632 w 6793992"/>
                  <a:gd name="connsiteY20" fmla="*/ 329184 h 2194560"/>
                  <a:gd name="connsiteX21" fmla="*/ 3730752 w 6793992"/>
                  <a:gd name="connsiteY21" fmla="*/ 329184 h 2194560"/>
                  <a:gd name="connsiteX22" fmla="*/ 3730752 w 6793992"/>
                  <a:gd name="connsiteY22" fmla="*/ 265176 h 2194560"/>
                  <a:gd name="connsiteX23" fmla="*/ 3310128 w 6793992"/>
                  <a:gd name="connsiteY23" fmla="*/ 256032 h 2194560"/>
                  <a:gd name="connsiteX24" fmla="*/ 3319272 w 6793992"/>
                  <a:gd name="connsiteY24" fmla="*/ 210312 h 2194560"/>
                  <a:gd name="connsiteX25" fmla="*/ 3941064 w 6793992"/>
                  <a:gd name="connsiteY25" fmla="*/ 219456 h 2194560"/>
                  <a:gd name="connsiteX26" fmla="*/ 3941064 w 6793992"/>
                  <a:gd name="connsiteY26" fmla="*/ 109728 h 2194560"/>
                  <a:gd name="connsiteX27" fmla="*/ 4105656 w 6793992"/>
                  <a:gd name="connsiteY27" fmla="*/ 100584 h 2194560"/>
                  <a:gd name="connsiteX28" fmla="*/ 4251960 w 6793992"/>
                  <a:gd name="connsiteY28" fmla="*/ 237744 h 2194560"/>
                  <a:gd name="connsiteX29" fmla="*/ 4288536 w 6793992"/>
                  <a:gd name="connsiteY29" fmla="*/ 173736 h 2194560"/>
                  <a:gd name="connsiteX30" fmla="*/ 4379976 w 6793992"/>
                  <a:gd name="connsiteY30" fmla="*/ 164592 h 2194560"/>
                  <a:gd name="connsiteX31" fmla="*/ 4425696 w 6793992"/>
                  <a:gd name="connsiteY31" fmla="*/ 274320 h 2194560"/>
                  <a:gd name="connsiteX32" fmla="*/ 4846320 w 6793992"/>
                  <a:gd name="connsiteY32" fmla="*/ 265176 h 2194560"/>
                  <a:gd name="connsiteX33" fmla="*/ 4855464 w 6793992"/>
                  <a:gd name="connsiteY33" fmla="*/ 310896 h 2194560"/>
                  <a:gd name="connsiteX34" fmla="*/ 4937760 w 6793992"/>
                  <a:gd name="connsiteY34" fmla="*/ 566928 h 2194560"/>
                  <a:gd name="connsiteX35" fmla="*/ 5239512 w 6793992"/>
                  <a:gd name="connsiteY35" fmla="*/ 576072 h 2194560"/>
                  <a:gd name="connsiteX36" fmla="*/ 5276088 w 6793992"/>
                  <a:gd name="connsiteY36" fmla="*/ 539496 h 2194560"/>
                  <a:gd name="connsiteX37" fmla="*/ 5257800 w 6793992"/>
                  <a:gd name="connsiteY37" fmla="*/ 0 h 2194560"/>
                  <a:gd name="connsiteX38" fmla="*/ 5294376 w 6793992"/>
                  <a:gd name="connsiteY38" fmla="*/ 0 h 2194560"/>
                  <a:gd name="connsiteX39" fmla="*/ 5303520 w 6793992"/>
                  <a:gd name="connsiteY39" fmla="*/ 566928 h 2194560"/>
                  <a:gd name="connsiteX40" fmla="*/ 5340096 w 6793992"/>
                  <a:gd name="connsiteY40" fmla="*/ 667512 h 2194560"/>
                  <a:gd name="connsiteX41" fmla="*/ 5596128 w 6793992"/>
                  <a:gd name="connsiteY41" fmla="*/ 676656 h 2194560"/>
                  <a:gd name="connsiteX42" fmla="*/ 6044184 w 6793992"/>
                  <a:gd name="connsiteY42" fmla="*/ 758952 h 2194560"/>
                  <a:gd name="connsiteX43" fmla="*/ 6062472 w 6793992"/>
                  <a:gd name="connsiteY43" fmla="*/ 950976 h 2194560"/>
                  <a:gd name="connsiteX44" fmla="*/ 5650992 w 6793992"/>
                  <a:gd name="connsiteY44" fmla="*/ 987552 h 2194560"/>
                  <a:gd name="connsiteX45" fmla="*/ 5559552 w 6793992"/>
                  <a:gd name="connsiteY45" fmla="*/ 1033272 h 2194560"/>
                  <a:gd name="connsiteX46" fmla="*/ 5129784 w 6793992"/>
                  <a:gd name="connsiteY46" fmla="*/ 1033272 h 2194560"/>
                  <a:gd name="connsiteX47" fmla="*/ 5020056 w 6793992"/>
                  <a:gd name="connsiteY47" fmla="*/ 1124712 h 2194560"/>
                  <a:gd name="connsiteX48" fmla="*/ 5468112 w 6793992"/>
                  <a:gd name="connsiteY48" fmla="*/ 1115568 h 2194560"/>
                  <a:gd name="connsiteX49" fmla="*/ 5696712 w 6793992"/>
                  <a:gd name="connsiteY49" fmla="*/ 1051560 h 2194560"/>
                  <a:gd name="connsiteX50" fmla="*/ 6592824 w 6793992"/>
                  <a:gd name="connsiteY50" fmla="*/ 1097280 h 2194560"/>
                  <a:gd name="connsiteX51" fmla="*/ 6693408 w 6793992"/>
                  <a:gd name="connsiteY51" fmla="*/ 1161288 h 2194560"/>
                  <a:gd name="connsiteX52" fmla="*/ 6729984 w 6793992"/>
                  <a:gd name="connsiteY52" fmla="*/ 1444752 h 2194560"/>
                  <a:gd name="connsiteX53" fmla="*/ 6793992 w 6793992"/>
                  <a:gd name="connsiteY53" fmla="*/ 1527048 h 2194560"/>
                  <a:gd name="connsiteX54" fmla="*/ 6748272 w 6793992"/>
                  <a:gd name="connsiteY54" fmla="*/ 1591056 h 2194560"/>
                  <a:gd name="connsiteX55" fmla="*/ 6693408 w 6793992"/>
                  <a:gd name="connsiteY55" fmla="*/ 1499616 h 2194560"/>
                  <a:gd name="connsiteX56" fmla="*/ 6729984 w 6793992"/>
                  <a:gd name="connsiteY56" fmla="*/ 1581912 h 2194560"/>
                  <a:gd name="connsiteX57" fmla="*/ 6665976 w 6793992"/>
                  <a:gd name="connsiteY57" fmla="*/ 1819656 h 2194560"/>
                  <a:gd name="connsiteX58" fmla="*/ 6437376 w 6793992"/>
                  <a:gd name="connsiteY58" fmla="*/ 1975104 h 2194560"/>
                  <a:gd name="connsiteX59" fmla="*/ 5998464 w 6793992"/>
                  <a:gd name="connsiteY59" fmla="*/ 2148840 h 2194560"/>
                  <a:gd name="connsiteX60" fmla="*/ 5852160 w 6793992"/>
                  <a:gd name="connsiteY60" fmla="*/ 2176272 h 2194560"/>
                  <a:gd name="connsiteX61" fmla="*/ 2871216 w 6793992"/>
                  <a:gd name="connsiteY61" fmla="*/ 2194560 h 2194560"/>
                  <a:gd name="connsiteX62" fmla="*/ 2688336 w 6793992"/>
                  <a:gd name="connsiteY62" fmla="*/ 2139696 h 2194560"/>
                  <a:gd name="connsiteX63" fmla="*/ 2267712 w 6793992"/>
                  <a:gd name="connsiteY63" fmla="*/ 1947672 h 2194560"/>
                  <a:gd name="connsiteX64" fmla="*/ 2075688 w 6793992"/>
                  <a:gd name="connsiteY64" fmla="*/ 1764792 h 2194560"/>
                  <a:gd name="connsiteX65" fmla="*/ 2029968 w 6793992"/>
                  <a:gd name="connsiteY65" fmla="*/ 1682496 h 2194560"/>
                  <a:gd name="connsiteX66" fmla="*/ 2002536 w 6793992"/>
                  <a:gd name="connsiteY66" fmla="*/ 1581912 h 2194560"/>
                  <a:gd name="connsiteX67" fmla="*/ 2112264 w 6793992"/>
                  <a:gd name="connsiteY67" fmla="*/ 1408176 h 2194560"/>
                  <a:gd name="connsiteX68" fmla="*/ 2286000 w 6793992"/>
                  <a:gd name="connsiteY68" fmla="*/ 1362456 h 2194560"/>
                  <a:gd name="connsiteX69" fmla="*/ 2532888 w 6793992"/>
                  <a:gd name="connsiteY69" fmla="*/ 1353312 h 2194560"/>
                  <a:gd name="connsiteX70" fmla="*/ 2606040 w 6793992"/>
                  <a:gd name="connsiteY70" fmla="*/ 1353312 h 2194560"/>
                  <a:gd name="connsiteX71" fmla="*/ 2871216 w 6793992"/>
                  <a:gd name="connsiteY71" fmla="*/ 1161288 h 2194560"/>
                  <a:gd name="connsiteX72" fmla="*/ 3017520 w 6793992"/>
                  <a:gd name="connsiteY72" fmla="*/ 1161288 h 2194560"/>
                  <a:gd name="connsiteX73" fmla="*/ 3255264 w 6793992"/>
                  <a:gd name="connsiteY73" fmla="*/ 1115568 h 2194560"/>
                  <a:gd name="connsiteX0" fmla="*/ 3244248 w 6782976"/>
                  <a:gd name="connsiteY0" fmla="*/ 1115568 h 2194560"/>
                  <a:gd name="connsiteX1" fmla="*/ 3161952 w 6782976"/>
                  <a:gd name="connsiteY1" fmla="*/ 1088136 h 2194560"/>
                  <a:gd name="connsiteX2" fmla="*/ 2997360 w 6782976"/>
                  <a:gd name="connsiteY2" fmla="*/ 1060704 h 2194560"/>
                  <a:gd name="connsiteX3" fmla="*/ 2979072 w 6782976"/>
                  <a:gd name="connsiteY3" fmla="*/ 1042416 h 2194560"/>
                  <a:gd name="connsiteX4" fmla="*/ 2463593 w 6782976"/>
                  <a:gd name="connsiteY4" fmla="*/ 989646 h 2194560"/>
                  <a:gd name="connsiteX5" fmla="*/ 102457 w 6782976"/>
                  <a:gd name="connsiteY5" fmla="*/ 1024128 h 2194560"/>
                  <a:gd name="connsiteX6" fmla="*/ 98712 w 6782976"/>
                  <a:gd name="connsiteY6" fmla="*/ 960120 h 2194560"/>
                  <a:gd name="connsiteX7" fmla="*/ 0 w 6782976"/>
                  <a:gd name="connsiteY7" fmla="*/ 956447 h 2194560"/>
                  <a:gd name="connsiteX8" fmla="*/ 1800 w 6782976"/>
                  <a:gd name="connsiteY8" fmla="*/ 892513 h 2194560"/>
                  <a:gd name="connsiteX9" fmla="*/ 80424 w 6782976"/>
                  <a:gd name="connsiteY9" fmla="*/ 896112 h 2194560"/>
                  <a:gd name="connsiteX10" fmla="*/ 89568 w 6782976"/>
                  <a:gd name="connsiteY10" fmla="*/ 859536 h 2194560"/>
                  <a:gd name="connsiteX11" fmla="*/ 2453678 w 6782976"/>
                  <a:gd name="connsiteY11" fmla="*/ 838384 h 2194560"/>
                  <a:gd name="connsiteX12" fmla="*/ 2988216 w 6782976"/>
                  <a:gd name="connsiteY12" fmla="*/ 795528 h 2194560"/>
                  <a:gd name="connsiteX13" fmla="*/ 3116232 w 6782976"/>
                  <a:gd name="connsiteY13" fmla="*/ 740664 h 2194560"/>
                  <a:gd name="connsiteX14" fmla="*/ 3289968 w 6782976"/>
                  <a:gd name="connsiteY14" fmla="*/ 740664 h 2194560"/>
                  <a:gd name="connsiteX15" fmla="*/ 3610008 w 6782976"/>
                  <a:gd name="connsiteY15" fmla="*/ 640080 h 2194560"/>
                  <a:gd name="connsiteX16" fmla="*/ 3783744 w 6782976"/>
                  <a:gd name="connsiteY16" fmla="*/ 603504 h 2194560"/>
                  <a:gd name="connsiteX17" fmla="*/ 3984912 w 6782976"/>
                  <a:gd name="connsiteY17" fmla="*/ 576072 h 2194560"/>
                  <a:gd name="connsiteX18" fmla="*/ 4140360 w 6782976"/>
                  <a:gd name="connsiteY18" fmla="*/ 576072 h 2194560"/>
                  <a:gd name="connsiteX19" fmla="*/ 4186080 w 6782976"/>
                  <a:gd name="connsiteY19" fmla="*/ 347472 h 2194560"/>
                  <a:gd name="connsiteX20" fmla="*/ 3902616 w 6782976"/>
                  <a:gd name="connsiteY20" fmla="*/ 329184 h 2194560"/>
                  <a:gd name="connsiteX21" fmla="*/ 3719736 w 6782976"/>
                  <a:gd name="connsiteY21" fmla="*/ 329184 h 2194560"/>
                  <a:gd name="connsiteX22" fmla="*/ 3719736 w 6782976"/>
                  <a:gd name="connsiteY22" fmla="*/ 265176 h 2194560"/>
                  <a:gd name="connsiteX23" fmla="*/ 3299112 w 6782976"/>
                  <a:gd name="connsiteY23" fmla="*/ 256032 h 2194560"/>
                  <a:gd name="connsiteX24" fmla="*/ 3308256 w 6782976"/>
                  <a:gd name="connsiteY24" fmla="*/ 210312 h 2194560"/>
                  <a:gd name="connsiteX25" fmla="*/ 3930048 w 6782976"/>
                  <a:gd name="connsiteY25" fmla="*/ 219456 h 2194560"/>
                  <a:gd name="connsiteX26" fmla="*/ 3930048 w 6782976"/>
                  <a:gd name="connsiteY26" fmla="*/ 109728 h 2194560"/>
                  <a:gd name="connsiteX27" fmla="*/ 4094640 w 6782976"/>
                  <a:gd name="connsiteY27" fmla="*/ 100584 h 2194560"/>
                  <a:gd name="connsiteX28" fmla="*/ 4240944 w 6782976"/>
                  <a:gd name="connsiteY28" fmla="*/ 237744 h 2194560"/>
                  <a:gd name="connsiteX29" fmla="*/ 4277520 w 6782976"/>
                  <a:gd name="connsiteY29" fmla="*/ 173736 h 2194560"/>
                  <a:gd name="connsiteX30" fmla="*/ 4368960 w 6782976"/>
                  <a:gd name="connsiteY30" fmla="*/ 164592 h 2194560"/>
                  <a:gd name="connsiteX31" fmla="*/ 4414680 w 6782976"/>
                  <a:gd name="connsiteY31" fmla="*/ 274320 h 2194560"/>
                  <a:gd name="connsiteX32" fmla="*/ 4835304 w 6782976"/>
                  <a:gd name="connsiteY32" fmla="*/ 265176 h 2194560"/>
                  <a:gd name="connsiteX33" fmla="*/ 4844448 w 6782976"/>
                  <a:gd name="connsiteY33" fmla="*/ 310896 h 2194560"/>
                  <a:gd name="connsiteX34" fmla="*/ 4926744 w 6782976"/>
                  <a:gd name="connsiteY34" fmla="*/ 566928 h 2194560"/>
                  <a:gd name="connsiteX35" fmla="*/ 5228496 w 6782976"/>
                  <a:gd name="connsiteY35" fmla="*/ 576072 h 2194560"/>
                  <a:gd name="connsiteX36" fmla="*/ 5265072 w 6782976"/>
                  <a:gd name="connsiteY36" fmla="*/ 539496 h 2194560"/>
                  <a:gd name="connsiteX37" fmla="*/ 5246784 w 6782976"/>
                  <a:gd name="connsiteY37" fmla="*/ 0 h 2194560"/>
                  <a:gd name="connsiteX38" fmla="*/ 5283360 w 6782976"/>
                  <a:gd name="connsiteY38" fmla="*/ 0 h 2194560"/>
                  <a:gd name="connsiteX39" fmla="*/ 5292504 w 6782976"/>
                  <a:gd name="connsiteY39" fmla="*/ 566928 h 2194560"/>
                  <a:gd name="connsiteX40" fmla="*/ 5329080 w 6782976"/>
                  <a:gd name="connsiteY40" fmla="*/ 667512 h 2194560"/>
                  <a:gd name="connsiteX41" fmla="*/ 5585112 w 6782976"/>
                  <a:gd name="connsiteY41" fmla="*/ 676656 h 2194560"/>
                  <a:gd name="connsiteX42" fmla="*/ 6033168 w 6782976"/>
                  <a:gd name="connsiteY42" fmla="*/ 758952 h 2194560"/>
                  <a:gd name="connsiteX43" fmla="*/ 6051456 w 6782976"/>
                  <a:gd name="connsiteY43" fmla="*/ 950976 h 2194560"/>
                  <a:gd name="connsiteX44" fmla="*/ 5639976 w 6782976"/>
                  <a:gd name="connsiteY44" fmla="*/ 987552 h 2194560"/>
                  <a:gd name="connsiteX45" fmla="*/ 5548536 w 6782976"/>
                  <a:gd name="connsiteY45" fmla="*/ 1033272 h 2194560"/>
                  <a:gd name="connsiteX46" fmla="*/ 5118768 w 6782976"/>
                  <a:gd name="connsiteY46" fmla="*/ 1033272 h 2194560"/>
                  <a:gd name="connsiteX47" fmla="*/ 5009040 w 6782976"/>
                  <a:gd name="connsiteY47" fmla="*/ 1124712 h 2194560"/>
                  <a:gd name="connsiteX48" fmla="*/ 5457096 w 6782976"/>
                  <a:gd name="connsiteY48" fmla="*/ 1115568 h 2194560"/>
                  <a:gd name="connsiteX49" fmla="*/ 5685696 w 6782976"/>
                  <a:gd name="connsiteY49" fmla="*/ 1051560 h 2194560"/>
                  <a:gd name="connsiteX50" fmla="*/ 6581808 w 6782976"/>
                  <a:gd name="connsiteY50" fmla="*/ 1097280 h 2194560"/>
                  <a:gd name="connsiteX51" fmla="*/ 6682392 w 6782976"/>
                  <a:gd name="connsiteY51" fmla="*/ 1161288 h 2194560"/>
                  <a:gd name="connsiteX52" fmla="*/ 6718968 w 6782976"/>
                  <a:gd name="connsiteY52" fmla="*/ 1444752 h 2194560"/>
                  <a:gd name="connsiteX53" fmla="*/ 6782976 w 6782976"/>
                  <a:gd name="connsiteY53" fmla="*/ 1527048 h 2194560"/>
                  <a:gd name="connsiteX54" fmla="*/ 6737256 w 6782976"/>
                  <a:gd name="connsiteY54" fmla="*/ 1591056 h 2194560"/>
                  <a:gd name="connsiteX55" fmla="*/ 6682392 w 6782976"/>
                  <a:gd name="connsiteY55" fmla="*/ 1499616 h 2194560"/>
                  <a:gd name="connsiteX56" fmla="*/ 6718968 w 6782976"/>
                  <a:gd name="connsiteY56" fmla="*/ 1581912 h 2194560"/>
                  <a:gd name="connsiteX57" fmla="*/ 6654960 w 6782976"/>
                  <a:gd name="connsiteY57" fmla="*/ 1819656 h 2194560"/>
                  <a:gd name="connsiteX58" fmla="*/ 6426360 w 6782976"/>
                  <a:gd name="connsiteY58" fmla="*/ 1975104 h 2194560"/>
                  <a:gd name="connsiteX59" fmla="*/ 5987448 w 6782976"/>
                  <a:gd name="connsiteY59" fmla="*/ 2148840 h 2194560"/>
                  <a:gd name="connsiteX60" fmla="*/ 5841144 w 6782976"/>
                  <a:gd name="connsiteY60" fmla="*/ 2176272 h 2194560"/>
                  <a:gd name="connsiteX61" fmla="*/ 2860200 w 6782976"/>
                  <a:gd name="connsiteY61" fmla="*/ 2194560 h 2194560"/>
                  <a:gd name="connsiteX62" fmla="*/ 2677320 w 6782976"/>
                  <a:gd name="connsiteY62" fmla="*/ 2139696 h 2194560"/>
                  <a:gd name="connsiteX63" fmla="*/ 2256696 w 6782976"/>
                  <a:gd name="connsiteY63" fmla="*/ 1947672 h 2194560"/>
                  <a:gd name="connsiteX64" fmla="*/ 2064672 w 6782976"/>
                  <a:gd name="connsiteY64" fmla="*/ 1764792 h 2194560"/>
                  <a:gd name="connsiteX65" fmla="*/ 2018952 w 6782976"/>
                  <a:gd name="connsiteY65" fmla="*/ 1682496 h 2194560"/>
                  <a:gd name="connsiteX66" fmla="*/ 1991520 w 6782976"/>
                  <a:gd name="connsiteY66" fmla="*/ 1581912 h 2194560"/>
                  <a:gd name="connsiteX67" fmla="*/ 2101248 w 6782976"/>
                  <a:gd name="connsiteY67" fmla="*/ 1408176 h 2194560"/>
                  <a:gd name="connsiteX68" fmla="*/ 2274984 w 6782976"/>
                  <a:gd name="connsiteY68" fmla="*/ 1362456 h 2194560"/>
                  <a:gd name="connsiteX69" fmla="*/ 2521872 w 6782976"/>
                  <a:gd name="connsiteY69" fmla="*/ 1353312 h 2194560"/>
                  <a:gd name="connsiteX70" fmla="*/ 2595024 w 6782976"/>
                  <a:gd name="connsiteY70" fmla="*/ 1353312 h 2194560"/>
                  <a:gd name="connsiteX71" fmla="*/ 2860200 w 6782976"/>
                  <a:gd name="connsiteY71" fmla="*/ 1161288 h 2194560"/>
                  <a:gd name="connsiteX72" fmla="*/ 3006504 w 6782976"/>
                  <a:gd name="connsiteY72" fmla="*/ 1161288 h 2194560"/>
                  <a:gd name="connsiteX73" fmla="*/ 3244248 w 6782976"/>
                  <a:gd name="connsiteY73" fmla="*/ 1115568 h 2194560"/>
                  <a:gd name="connsiteX0" fmla="*/ 3244248 w 6782976"/>
                  <a:gd name="connsiteY0" fmla="*/ 1115568 h 2194560"/>
                  <a:gd name="connsiteX1" fmla="*/ 3161952 w 6782976"/>
                  <a:gd name="connsiteY1" fmla="*/ 1088136 h 2194560"/>
                  <a:gd name="connsiteX2" fmla="*/ 2997360 w 6782976"/>
                  <a:gd name="connsiteY2" fmla="*/ 1060704 h 2194560"/>
                  <a:gd name="connsiteX3" fmla="*/ 2979072 w 6782976"/>
                  <a:gd name="connsiteY3" fmla="*/ 1042416 h 2194560"/>
                  <a:gd name="connsiteX4" fmla="*/ 2463593 w 6782976"/>
                  <a:gd name="connsiteY4" fmla="*/ 989646 h 2194560"/>
                  <a:gd name="connsiteX5" fmla="*/ 102457 w 6782976"/>
                  <a:gd name="connsiteY5" fmla="*/ 1024128 h 2194560"/>
                  <a:gd name="connsiteX6" fmla="*/ 95039 w 6782976"/>
                  <a:gd name="connsiteY6" fmla="*/ 963792 h 2194560"/>
                  <a:gd name="connsiteX7" fmla="*/ 0 w 6782976"/>
                  <a:gd name="connsiteY7" fmla="*/ 956447 h 2194560"/>
                  <a:gd name="connsiteX8" fmla="*/ 1800 w 6782976"/>
                  <a:gd name="connsiteY8" fmla="*/ 892513 h 2194560"/>
                  <a:gd name="connsiteX9" fmla="*/ 80424 w 6782976"/>
                  <a:gd name="connsiteY9" fmla="*/ 896112 h 2194560"/>
                  <a:gd name="connsiteX10" fmla="*/ 89568 w 6782976"/>
                  <a:gd name="connsiteY10" fmla="*/ 859536 h 2194560"/>
                  <a:gd name="connsiteX11" fmla="*/ 2453678 w 6782976"/>
                  <a:gd name="connsiteY11" fmla="*/ 838384 h 2194560"/>
                  <a:gd name="connsiteX12" fmla="*/ 2988216 w 6782976"/>
                  <a:gd name="connsiteY12" fmla="*/ 795528 h 2194560"/>
                  <a:gd name="connsiteX13" fmla="*/ 3116232 w 6782976"/>
                  <a:gd name="connsiteY13" fmla="*/ 740664 h 2194560"/>
                  <a:gd name="connsiteX14" fmla="*/ 3289968 w 6782976"/>
                  <a:gd name="connsiteY14" fmla="*/ 740664 h 2194560"/>
                  <a:gd name="connsiteX15" fmla="*/ 3610008 w 6782976"/>
                  <a:gd name="connsiteY15" fmla="*/ 640080 h 2194560"/>
                  <a:gd name="connsiteX16" fmla="*/ 3783744 w 6782976"/>
                  <a:gd name="connsiteY16" fmla="*/ 603504 h 2194560"/>
                  <a:gd name="connsiteX17" fmla="*/ 3984912 w 6782976"/>
                  <a:gd name="connsiteY17" fmla="*/ 576072 h 2194560"/>
                  <a:gd name="connsiteX18" fmla="*/ 4140360 w 6782976"/>
                  <a:gd name="connsiteY18" fmla="*/ 576072 h 2194560"/>
                  <a:gd name="connsiteX19" fmla="*/ 4186080 w 6782976"/>
                  <a:gd name="connsiteY19" fmla="*/ 347472 h 2194560"/>
                  <a:gd name="connsiteX20" fmla="*/ 3902616 w 6782976"/>
                  <a:gd name="connsiteY20" fmla="*/ 329184 h 2194560"/>
                  <a:gd name="connsiteX21" fmla="*/ 3719736 w 6782976"/>
                  <a:gd name="connsiteY21" fmla="*/ 329184 h 2194560"/>
                  <a:gd name="connsiteX22" fmla="*/ 3719736 w 6782976"/>
                  <a:gd name="connsiteY22" fmla="*/ 265176 h 2194560"/>
                  <a:gd name="connsiteX23" fmla="*/ 3299112 w 6782976"/>
                  <a:gd name="connsiteY23" fmla="*/ 256032 h 2194560"/>
                  <a:gd name="connsiteX24" fmla="*/ 3308256 w 6782976"/>
                  <a:gd name="connsiteY24" fmla="*/ 210312 h 2194560"/>
                  <a:gd name="connsiteX25" fmla="*/ 3930048 w 6782976"/>
                  <a:gd name="connsiteY25" fmla="*/ 219456 h 2194560"/>
                  <a:gd name="connsiteX26" fmla="*/ 3930048 w 6782976"/>
                  <a:gd name="connsiteY26" fmla="*/ 109728 h 2194560"/>
                  <a:gd name="connsiteX27" fmla="*/ 4094640 w 6782976"/>
                  <a:gd name="connsiteY27" fmla="*/ 100584 h 2194560"/>
                  <a:gd name="connsiteX28" fmla="*/ 4240944 w 6782976"/>
                  <a:gd name="connsiteY28" fmla="*/ 237744 h 2194560"/>
                  <a:gd name="connsiteX29" fmla="*/ 4277520 w 6782976"/>
                  <a:gd name="connsiteY29" fmla="*/ 173736 h 2194560"/>
                  <a:gd name="connsiteX30" fmla="*/ 4368960 w 6782976"/>
                  <a:gd name="connsiteY30" fmla="*/ 164592 h 2194560"/>
                  <a:gd name="connsiteX31" fmla="*/ 4414680 w 6782976"/>
                  <a:gd name="connsiteY31" fmla="*/ 274320 h 2194560"/>
                  <a:gd name="connsiteX32" fmla="*/ 4835304 w 6782976"/>
                  <a:gd name="connsiteY32" fmla="*/ 265176 h 2194560"/>
                  <a:gd name="connsiteX33" fmla="*/ 4844448 w 6782976"/>
                  <a:gd name="connsiteY33" fmla="*/ 310896 h 2194560"/>
                  <a:gd name="connsiteX34" fmla="*/ 4926744 w 6782976"/>
                  <a:gd name="connsiteY34" fmla="*/ 566928 h 2194560"/>
                  <a:gd name="connsiteX35" fmla="*/ 5228496 w 6782976"/>
                  <a:gd name="connsiteY35" fmla="*/ 576072 h 2194560"/>
                  <a:gd name="connsiteX36" fmla="*/ 5265072 w 6782976"/>
                  <a:gd name="connsiteY36" fmla="*/ 539496 h 2194560"/>
                  <a:gd name="connsiteX37" fmla="*/ 5246784 w 6782976"/>
                  <a:gd name="connsiteY37" fmla="*/ 0 h 2194560"/>
                  <a:gd name="connsiteX38" fmla="*/ 5283360 w 6782976"/>
                  <a:gd name="connsiteY38" fmla="*/ 0 h 2194560"/>
                  <a:gd name="connsiteX39" fmla="*/ 5292504 w 6782976"/>
                  <a:gd name="connsiteY39" fmla="*/ 566928 h 2194560"/>
                  <a:gd name="connsiteX40" fmla="*/ 5329080 w 6782976"/>
                  <a:gd name="connsiteY40" fmla="*/ 667512 h 2194560"/>
                  <a:gd name="connsiteX41" fmla="*/ 5585112 w 6782976"/>
                  <a:gd name="connsiteY41" fmla="*/ 676656 h 2194560"/>
                  <a:gd name="connsiteX42" fmla="*/ 6033168 w 6782976"/>
                  <a:gd name="connsiteY42" fmla="*/ 758952 h 2194560"/>
                  <a:gd name="connsiteX43" fmla="*/ 6051456 w 6782976"/>
                  <a:gd name="connsiteY43" fmla="*/ 950976 h 2194560"/>
                  <a:gd name="connsiteX44" fmla="*/ 5639976 w 6782976"/>
                  <a:gd name="connsiteY44" fmla="*/ 987552 h 2194560"/>
                  <a:gd name="connsiteX45" fmla="*/ 5548536 w 6782976"/>
                  <a:gd name="connsiteY45" fmla="*/ 1033272 h 2194560"/>
                  <a:gd name="connsiteX46" fmla="*/ 5118768 w 6782976"/>
                  <a:gd name="connsiteY46" fmla="*/ 1033272 h 2194560"/>
                  <a:gd name="connsiteX47" fmla="*/ 5009040 w 6782976"/>
                  <a:gd name="connsiteY47" fmla="*/ 1124712 h 2194560"/>
                  <a:gd name="connsiteX48" fmla="*/ 5457096 w 6782976"/>
                  <a:gd name="connsiteY48" fmla="*/ 1115568 h 2194560"/>
                  <a:gd name="connsiteX49" fmla="*/ 5685696 w 6782976"/>
                  <a:gd name="connsiteY49" fmla="*/ 1051560 h 2194560"/>
                  <a:gd name="connsiteX50" fmla="*/ 6581808 w 6782976"/>
                  <a:gd name="connsiteY50" fmla="*/ 1097280 h 2194560"/>
                  <a:gd name="connsiteX51" fmla="*/ 6682392 w 6782976"/>
                  <a:gd name="connsiteY51" fmla="*/ 1161288 h 2194560"/>
                  <a:gd name="connsiteX52" fmla="*/ 6718968 w 6782976"/>
                  <a:gd name="connsiteY52" fmla="*/ 1444752 h 2194560"/>
                  <a:gd name="connsiteX53" fmla="*/ 6782976 w 6782976"/>
                  <a:gd name="connsiteY53" fmla="*/ 1527048 h 2194560"/>
                  <a:gd name="connsiteX54" fmla="*/ 6737256 w 6782976"/>
                  <a:gd name="connsiteY54" fmla="*/ 1591056 h 2194560"/>
                  <a:gd name="connsiteX55" fmla="*/ 6682392 w 6782976"/>
                  <a:gd name="connsiteY55" fmla="*/ 1499616 h 2194560"/>
                  <a:gd name="connsiteX56" fmla="*/ 6718968 w 6782976"/>
                  <a:gd name="connsiteY56" fmla="*/ 1581912 h 2194560"/>
                  <a:gd name="connsiteX57" fmla="*/ 6654960 w 6782976"/>
                  <a:gd name="connsiteY57" fmla="*/ 1819656 h 2194560"/>
                  <a:gd name="connsiteX58" fmla="*/ 6426360 w 6782976"/>
                  <a:gd name="connsiteY58" fmla="*/ 1975104 h 2194560"/>
                  <a:gd name="connsiteX59" fmla="*/ 5987448 w 6782976"/>
                  <a:gd name="connsiteY59" fmla="*/ 2148840 h 2194560"/>
                  <a:gd name="connsiteX60" fmla="*/ 5841144 w 6782976"/>
                  <a:gd name="connsiteY60" fmla="*/ 2176272 h 2194560"/>
                  <a:gd name="connsiteX61" fmla="*/ 2860200 w 6782976"/>
                  <a:gd name="connsiteY61" fmla="*/ 2194560 h 2194560"/>
                  <a:gd name="connsiteX62" fmla="*/ 2677320 w 6782976"/>
                  <a:gd name="connsiteY62" fmla="*/ 2139696 h 2194560"/>
                  <a:gd name="connsiteX63" fmla="*/ 2256696 w 6782976"/>
                  <a:gd name="connsiteY63" fmla="*/ 1947672 h 2194560"/>
                  <a:gd name="connsiteX64" fmla="*/ 2064672 w 6782976"/>
                  <a:gd name="connsiteY64" fmla="*/ 1764792 h 2194560"/>
                  <a:gd name="connsiteX65" fmla="*/ 2018952 w 6782976"/>
                  <a:gd name="connsiteY65" fmla="*/ 1682496 h 2194560"/>
                  <a:gd name="connsiteX66" fmla="*/ 1991520 w 6782976"/>
                  <a:gd name="connsiteY66" fmla="*/ 1581912 h 2194560"/>
                  <a:gd name="connsiteX67" fmla="*/ 2101248 w 6782976"/>
                  <a:gd name="connsiteY67" fmla="*/ 1408176 h 2194560"/>
                  <a:gd name="connsiteX68" fmla="*/ 2274984 w 6782976"/>
                  <a:gd name="connsiteY68" fmla="*/ 1362456 h 2194560"/>
                  <a:gd name="connsiteX69" fmla="*/ 2521872 w 6782976"/>
                  <a:gd name="connsiteY69" fmla="*/ 1353312 h 2194560"/>
                  <a:gd name="connsiteX70" fmla="*/ 2595024 w 6782976"/>
                  <a:gd name="connsiteY70" fmla="*/ 1353312 h 2194560"/>
                  <a:gd name="connsiteX71" fmla="*/ 2860200 w 6782976"/>
                  <a:gd name="connsiteY71" fmla="*/ 1161288 h 2194560"/>
                  <a:gd name="connsiteX72" fmla="*/ 3006504 w 6782976"/>
                  <a:gd name="connsiteY72" fmla="*/ 1161288 h 2194560"/>
                  <a:gd name="connsiteX73" fmla="*/ 3244248 w 6782976"/>
                  <a:gd name="connsiteY73" fmla="*/ 1115568 h 2194560"/>
                  <a:gd name="connsiteX0" fmla="*/ 3244248 w 6782976"/>
                  <a:gd name="connsiteY0" fmla="*/ 1115568 h 2194560"/>
                  <a:gd name="connsiteX1" fmla="*/ 3161952 w 6782976"/>
                  <a:gd name="connsiteY1" fmla="*/ 1088136 h 2194560"/>
                  <a:gd name="connsiteX2" fmla="*/ 2997360 w 6782976"/>
                  <a:gd name="connsiteY2" fmla="*/ 1060704 h 2194560"/>
                  <a:gd name="connsiteX3" fmla="*/ 2979072 w 6782976"/>
                  <a:gd name="connsiteY3" fmla="*/ 1042416 h 2194560"/>
                  <a:gd name="connsiteX4" fmla="*/ 2463593 w 6782976"/>
                  <a:gd name="connsiteY4" fmla="*/ 989646 h 2194560"/>
                  <a:gd name="connsiteX5" fmla="*/ 102457 w 6782976"/>
                  <a:gd name="connsiteY5" fmla="*/ 1024128 h 2194560"/>
                  <a:gd name="connsiteX6" fmla="*/ 95039 w 6782976"/>
                  <a:gd name="connsiteY6" fmla="*/ 963792 h 2194560"/>
                  <a:gd name="connsiteX7" fmla="*/ 0 w 6782976"/>
                  <a:gd name="connsiteY7" fmla="*/ 967464 h 2194560"/>
                  <a:gd name="connsiteX8" fmla="*/ 1800 w 6782976"/>
                  <a:gd name="connsiteY8" fmla="*/ 892513 h 2194560"/>
                  <a:gd name="connsiteX9" fmla="*/ 80424 w 6782976"/>
                  <a:gd name="connsiteY9" fmla="*/ 896112 h 2194560"/>
                  <a:gd name="connsiteX10" fmla="*/ 89568 w 6782976"/>
                  <a:gd name="connsiteY10" fmla="*/ 859536 h 2194560"/>
                  <a:gd name="connsiteX11" fmla="*/ 2453678 w 6782976"/>
                  <a:gd name="connsiteY11" fmla="*/ 838384 h 2194560"/>
                  <a:gd name="connsiteX12" fmla="*/ 2988216 w 6782976"/>
                  <a:gd name="connsiteY12" fmla="*/ 795528 h 2194560"/>
                  <a:gd name="connsiteX13" fmla="*/ 3116232 w 6782976"/>
                  <a:gd name="connsiteY13" fmla="*/ 740664 h 2194560"/>
                  <a:gd name="connsiteX14" fmla="*/ 3289968 w 6782976"/>
                  <a:gd name="connsiteY14" fmla="*/ 740664 h 2194560"/>
                  <a:gd name="connsiteX15" fmla="*/ 3610008 w 6782976"/>
                  <a:gd name="connsiteY15" fmla="*/ 640080 h 2194560"/>
                  <a:gd name="connsiteX16" fmla="*/ 3783744 w 6782976"/>
                  <a:gd name="connsiteY16" fmla="*/ 603504 h 2194560"/>
                  <a:gd name="connsiteX17" fmla="*/ 3984912 w 6782976"/>
                  <a:gd name="connsiteY17" fmla="*/ 576072 h 2194560"/>
                  <a:gd name="connsiteX18" fmla="*/ 4140360 w 6782976"/>
                  <a:gd name="connsiteY18" fmla="*/ 576072 h 2194560"/>
                  <a:gd name="connsiteX19" fmla="*/ 4186080 w 6782976"/>
                  <a:gd name="connsiteY19" fmla="*/ 347472 h 2194560"/>
                  <a:gd name="connsiteX20" fmla="*/ 3902616 w 6782976"/>
                  <a:gd name="connsiteY20" fmla="*/ 329184 h 2194560"/>
                  <a:gd name="connsiteX21" fmla="*/ 3719736 w 6782976"/>
                  <a:gd name="connsiteY21" fmla="*/ 329184 h 2194560"/>
                  <a:gd name="connsiteX22" fmla="*/ 3719736 w 6782976"/>
                  <a:gd name="connsiteY22" fmla="*/ 265176 h 2194560"/>
                  <a:gd name="connsiteX23" fmla="*/ 3299112 w 6782976"/>
                  <a:gd name="connsiteY23" fmla="*/ 256032 h 2194560"/>
                  <a:gd name="connsiteX24" fmla="*/ 3308256 w 6782976"/>
                  <a:gd name="connsiteY24" fmla="*/ 210312 h 2194560"/>
                  <a:gd name="connsiteX25" fmla="*/ 3930048 w 6782976"/>
                  <a:gd name="connsiteY25" fmla="*/ 219456 h 2194560"/>
                  <a:gd name="connsiteX26" fmla="*/ 3930048 w 6782976"/>
                  <a:gd name="connsiteY26" fmla="*/ 109728 h 2194560"/>
                  <a:gd name="connsiteX27" fmla="*/ 4094640 w 6782976"/>
                  <a:gd name="connsiteY27" fmla="*/ 100584 h 2194560"/>
                  <a:gd name="connsiteX28" fmla="*/ 4240944 w 6782976"/>
                  <a:gd name="connsiteY28" fmla="*/ 237744 h 2194560"/>
                  <a:gd name="connsiteX29" fmla="*/ 4277520 w 6782976"/>
                  <a:gd name="connsiteY29" fmla="*/ 173736 h 2194560"/>
                  <a:gd name="connsiteX30" fmla="*/ 4368960 w 6782976"/>
                  <a:gd name="connsiteY30" fmla="*/ 164592 h 2194560"/>
                  <a:gd name="connsiteX31" fmla="*/ 4414680 w 6782976"/>
                  <a:gd name="connsiteY31" fmla="*/ 274320 h 2194560"/>
                  <a:gd name="connsiteX32" fmla="*/ 4835304 w 6782976"/>
                  <a:gd name="connsiteY32" fmla="*/ 265176 h 2194560"/>
                  <a:gd name="connsiteX33" fmla="*/ 4844448 w 6782976"/>
                  <a:gd name="connsiteY33" fmla="*/ 310896 h 2194560"/>
                  <a:gd name="connsiteX34" fmla="*/ 4926744 w 6782976"/>
                  <a:gd name="connsiteY34" fmla="*/ 566928 h 2194560"/>
                  <a:gd name="connsiteX35" fmla="*/ 5228496 w 6782976"/>
                  <a:gd name="connsiteY35" fmla="*/ 576072 h 2194560"/>
                  <a:gd name="connsiteX36" fmla="*/ 5265072 w 6782976"/>
                  <a:gd name="connsiteY36" fmla="*/ 539496 h 2194560"/>
                  <a:gd name="connsiteX37" fmla="*/ 5246784 w 6782976"/>
                  <a:gd name="connsiteY37" fmla="*/ 0 h 2194560"/>
                  <a:gd name="connsiteX38" fmla="*/ 5283360 w 6782976"/>
                  <a:gd name="connsiteY38" fmla="*/ 0 h 2194560"/>
                  <a:gd name="connsiteX39" fmla="*/ 5292504 w 6782976"/>
                  <a:gd name="connsiteY39" fmla="*/ 566928 h 2194560"/>
                  <a:gd name="connsiteX40" fmla="*/ 5329080 w 6782976"/>
                  <a:gd name="connsiteY40" fmla="*/ 667512 h 2194560"/>
                  <a:gd name="connsiteX41" fmla="*/ 5585112 w 6782976"/>
                  <a:gd name="connsiteY41" fmla="*/ 676656 h 2194560"/>
                  <a:gd name="connsiteX42" fmla="*/ 6033168 w 6782976"/>
                  <a:gd name="connsiteY42" fmla="*/ 758952 h 2194560"/>
                  <a:gd name="connsiteX43" fmla="*/ 6051456 w 6782976"/>
                  <a:gd name="connsiteY43" fmla="*/ 950976 h 2194560"/>
                  <a:gd name="connsiteX44" fmla="*/ 5639976 w 6782976"/>
                  <a:gd name="connsiteY44" fmla="*/ 987552 h 2194560"/>
                  <a:gd name="connsiteX45" fmla="*/ 5548536 w 6782976"/>
                  <a:gd name="connsiteY45" fmla="*/ 1033272 h 2194560"/>
                  <a:gd name="connsiteX46" fmla="*/ 5118768 w 6782976"/>
                  <a:gd name="connsiteY46" fmla="*/ 1033272 h 2194560"/>
                  <a:gd name="connsiteX47" fmla="*/ 5009040 w 6782976"/>
                  <a:gd name="connsiteY47" fmla="*/ 1124712 h 2194560"/>
                  <a:gd name="connsiteX48" fmla="*/ 5457096 w 6782976"/>
                  <a:gd name="connsiteY48" fmla="*/ 1115568 h 2194560"/>
                  <a:gd name="connsiteX49" fmla="*/ 5685696 w 6782976"/>
                  <a:gd name="connsiteY49" fmla="*/ 1051560 h 2194560"/>
                  <a:gd name="connsiteX50" fmla="*/ 6581808 w 6782976"/>
                  <a:gd name="connsiteY50" fmla="*/ 1097280 h 2194560"/>
                  <a:gd name="connsiteX51" fmla="*/ 6682392 w 6782976"/>
                  <a:gd name="connsiteY51" fmla="*/ 1161288 h 2194560"/>
                  <a:gd name="connsiteX52" fmla="*/ 6718968 w 6782976"/>
                  <a:gd name="connsiteY52" fmla="*/ 1444752 h 2194560"/>
                  <a:gd name="connsiteX53" fmla="*/ 6782976 w 6782976"/>
                  <a:gd name="connsiteY53" fmla="*/ 1527048 h 2194560"/>
                  <a:gd name="connsiteX54" fmla="*/ 6737256 w 6782976"/>
                  <a:gd name="connsiteY54" fmla="*/ 1591056 h 2194560"/>
                  <a:gd name="connsiteX55" fmla="*/ 6682392 w 6782976"/>
                  <a:gd name="connsiteY55" fmla="*/ 1499616 h 2194560"/>
                  <a:gd name="connsiteX56" fmla="*/ 6718968 w 6782976"/>
                  <a:gd name="connsiteY56" fmla="*/ 1581912 h 2194560"/>
                  <a:gd name="connsiteX57" fmla="*/ 6654960 w 6782976"/>
                  <a:gd name="connsiteY57" fmla="*/ 1819656 h 2194560"/>
                  <a:gd name="connsiteX58" fmla="*/ 6426360 w 6782976"/>
                  <a:gd name="connsiteY58" fmla="*/ 1975104 h 2194560"/>
                  <a:gd name="connsiteX59" fmla="*/ 5987448 w 6782976"/>
                  <a:gd name="connsiteY59" fmla="*/ 2148840 h 2194560"/>
                  <a:gd name="connsiteX60" fmla="*/ 5841144 w 6782976"/>
                  <a:gd name="connsiteY60" fmla="*/ 2176272 h 2194560"/>
                  <a:gd name="connsiteX61" fmla="*/ 2860200 w 6782976"/>
                  <a:gd name="connsiteY61" fmla="*/ 2194560 h 2194560"/>
                  <a:gd name="connsiteX62" fmla="*/ 2677320 w 6782976"/>
                  <a:gd name="connsiteY62" fmla="*/ 2139696 h 2194560"/>
                  <a:gd name="connsiteX63" fmla="*/ 2256696 w 6782976"/>
                  <a:gd name="connsiteY63" fmla="*/ 1947672 h 2194560"/>
                  <a:gd name="connsiteX64" fmla="*/ 2064672 w 6782976"/>
                  <a:gd name="connsiteY64" fmla="*/ 1764792 h 2194560"/>
                  <a:gd name="connsiteX65" fmla="*/ 2018952 w 6782976"/>
                  <a:gd name="connsiteY65" fmla="*/ 1682496 h 2194560"/>
                  <a:gd name="connsiteX66" fmla="*/ 1991520 w 6782976"/>
                  <a:gd name="connsiteY66" fmla="*/ 1581912 h 2194560"/>
                  <a:gd name="connsiteX67" fmla="*/ 2101248 w 6782976"/>
                  <a:gd name="connsiteY67" fmla="*/ 1408176 h 2194560"/>
                  <a:gd name="connsiteX68" fmla="*/ 2274984 w 6782976"/>
                  <a:gd name="connsiteY68" fmla="*/ 1362456 h 2194560"/>
                  <a:gd name="connsiteX69" fmla="*/ 2521872 w 6782976"/>
                  <a:gd name="connsiteY69" fmla="*/ 1353312 h 2194560"/>
                  <a:gd name="connsiteX70" fmla="*/ 2595024 w 6782976"/>
                  <a:gd name="connsiteY70" fmla="*/ 1353312 h 2194560"/>
                  <a:gd name="connsiteX71" fmla="*/ 2860200 w 6782976"/>
                  <a:gd name="connsiteY71" fmla="*/ 1161288 h 2194560"/>
                  <a:gd name="connsiteX72" fmla="*/ 3006504 w 6782976"/>
                  <a:gd name="connsiteY72" fmla="*/ 1161288 h 2194560"/>
                  <a:gd name="connsiteX73" fmla="*/ 3244248 w 6782976"/>
                  <a:gd name="connsiteY73" fmla="*/ 1115568 h 2194560"/>
                  <a:gd name="connsiteX0" fmla="*/ 3244248 w 6782976"/>
                  <a:gd name="connsiteY0" fmla="*/ 1115568 h 2194560"/>
                  <a:gd name="connsiteX1" fmla="*/ 3161952 w 6782976"/>
                  <a:gd name="connsiteY1" fmla="*/ 1088136 h 2194560"/>
                  <a:gd name="connsiteX2" fmla="*/ 2997360 w 6782976"/>
                  <a:gd name="connsiteY2" fmla="*/ 1060704 h 2194560"/>
                  <a:gd name="connsiteX3" fmla="*/ 2979072 w 6782976"/>
                  <a:gd name="connsiteY3" fmla="*/ 1042416 h 2194560"/>
                  <a:gd name="connsiteX4" fmla="*/ 2463593 w 6782976"/>
                  <a:gd name="connsiteY4" fmla="*/ 989646 h 2194560"/>
                  <a:gd name="connsiteX5" fmla="*/ 102457 w 6782976"/>
                  <a:gd name="connsiteY5" fmla="*/ 1024128 h 2194560"/>
                  <a:gd name="connsiteX6" fmla="*/ 95039 w 6782976"/>
                  <a:gd name="connsiteY6" fmla="*/ 963792 h 2194560"/>
                  <a:gd name="connsiteX7" fmla="*/ 0 w 6782976"/>
                  <a:gd name="connsiteY7" fmla="*/ 967464 h 2194560"/>
                  <a:gd name="connsiteX8" fmla="*/ 1800 w 6782976"/>
                  <a:gd name="connsiteY8" fmla="*/ 914546 h 2194560"/>
                  <a:gd name="connsiteX9" fmla="*/ 80424 w 6782976"/>
                  <a:gd name="connsiteY9" fmla="*/ 896112 h 2194560"/>
                  <a:gd name="connsiteX10" fmla="*/ 89568 w 6782976"/>
                  <a:gd name="connsiteY10" fmla="*/ 859536 h 2194560"/>
                  <a:gd name="connsiteX11" fmla="*/ 2453678 w 6782976"/>
                  <a:gd name="connsiteY11" fmla="*/ 838384 h 2194560"/>
                  <a:gd name="connsiteX12" fmla="*/ 2988216 w 6782976"/>
                  <a:gd name="connsiteY12" fmla="*/ 795528 h 2194560"/>
                  <a:gd name="connsiteX13" fmla="*/ 3116232 w 6782976"/>
                  <a:gd name="connsiteY13" fmla="*/ 740664 h 2194560"/>
                  <a:gd name="connsiteX14" fmla="*/ 3289968 w 6782976"/>
                  <a:gd name="connsiteY14" fmla="*/ 740664 h 2194560"/>
                  <a:gd name="connsiteX15" fmla="*/ 3610008 w 6782976"/>
                  <a:gd name="connsiteY15" fmla="*/ 640080 h 2194560"/>
                  <a:gd name="connsiteX16" fmla="*/ 3783744 w 6782976"/>
                  <a:gd name="connsiteY16" fmla="*/ 603504 h 2194560"/>
                  <a:gd name="connsiteX17" fmla="*/ 3984912 w 6782976"/>
                  <a:gd name="connsiteY17" fmla="*/ 576072 h 2194560"/>
                  <a:gd name="connsiteX18" fmla="*/ 4140360 w 6782976"/>
                  <a:gd name="connsiteY18" fmla="*/ 576072 h 2194560"/>
                  <a:gd name="connsiteX19" fmla="*/ 4186080 w 6782976"/>
                  <a:gd name="connsiteY19" fmla="*/ 347472 h 2194560"/>
                  <a:gd name="connsiteX20" fmla="*/ 3902616 w 6782976"/>
                  <a:gd name="connsiteY20" fmla="*/ 329184 h 2194560"/>
                  <a:gd name="connsiteX21" fmla="*/ 3719736 w 6782976"/>
                  <a:gd name="connsiteY21" fmla="*/ 329184 h 2194560"/>
                  <a:gd name="connsiteX22" fmla="*/ 3719736 w 6782976"/>
                  <a:gd name="connsiteY22" fmla="*/ 265176 h 2194560"/>
                  <a:gd name="connsiteX23" fmla="*/ 3299112 w 6782976"/>
                  <a:gd name="connsiteY23" fmla="*/ 256032 h 2194560"/>
                  <a:gd name="connsiteX24" fmla="*/ 3308256 w 6782976"/>
                  <a:gd name="connsiteY24" fmla="*/ 210312 h 2194560"/>
                  <a:gd name="connsiteX25" fmla="*/ 3930048 w 6782976"/>
                  <a:gd name="connsiteY25" fmla="*/ 219456 h 2194560"/>
                  <a:gd name="connsiteX26" fmla="*/ 3930048 w 6782976"/>
                  <a:gd name="connsiteY26" fmla="*/ 109728 h 2194560"/>
                  <a:gd name="connsiteX27" fmla="*/ 4094640 w 6782976"/>
                  <a:gd name="connsiteY27" fmla="*/ 100584 h 2194560"/>
                  <a:gd name="connsiteX28" fmla="*/ 4240944 w 6782976"/>
                  <a:gd name="connsiteY28" fmla="*/ 237744 h 2194560"/>
                  <a:gd name="connsiteX29" fmla="*/ 4277520 w 6782976"/>
                  <a:gd name="connsiteY29" fmla="*/ 173736 h 2194560"/>
                  <a:gd name="connsiteX30" fmla="*/ 4368960 w 6782976"/>
                  <a:gd name="connsiteY30" fmla="*/ 164592 h 2194560"/>
                  <a:gd name="connsiteX31" fmla="*/ 4414680 w 6782976"/>
                  <a:gd name="connsiteY31" fmla="*/ 274320 h 2194560"/>
                  <a:gd name="connsiteX32" fmla="*/ 4835304 w 6782976"/>
                  <a:gd name="connsiteY32" fmla="*/ 265176 h 2194560"/>
                  <a:gd name="connsiteX33" fmla="*/ 4844448 w 6782976"/>
                  <a:gd name="connsiteY33" fmla="*/ 310896 h 2194560"/>
                  <a:gd name="connsiteX34" fmla="*/ 4926744 w 6782976"/>
                  <a:gd name="connsiteY34" fmla="*/ 566928 h 2194560"/>
                  <a:gd name="connsiteX35" fmla="*/ 5228496 w 6782976"/>
                  <a:gd name="connsiteY35" fmla="*/ 576072 h 2194560"/>
                  <a:gd name="connsiteX36" fmla="*/ 5265072 w 6782976"/>
                  <a:gd name="connsiteY36" fmla="*/ 539496 h 2194560"/>
                  <a:gd name="connsiteX37" fmla="*/ 5246784 w 6782976"/>
                  <a:gd name="connsiteY37" fmla="*/ 0 h 2194560"/>
                  <a:gd name="connsiteX38" fmla="*/ 5283360 w 6782976"/>
                  <a:gd name="connsiteY38" fmla="*/ 0 h 2194560"/>
                  <a:gd name="connsiteX39" fmla="*/ 5292504 w 6782976"/>
                  <a:gd name="connsiteY39" fmla="*/ 566928 h 2194560"/>
                  <a:gd name="connsiteX40" fmla="*/ 5329080 w 6782976"/>
                  <a:gd name="connsiteY40" fmla="*/ 667512 h 2194560"/>
                  <a:gd name="connsiteX41" fmla="*/ 5585112 w 6782976"/>
                  <a:gd name="connsiteY41" fmla="*/ 676656 h 2194560"/>
                  <a:gd name="connsiteX42" fmla="*/ 6033168 w 6782976"/>
                  <a:gd name="connsiteY42" fmla="*/ 758952 h 2194560"/>
                  <a:gd name="connsiteX43" fmla="*/ 6051456 w 6782976"/>
                  <a:gd name="connsiteY43" fmla="*/ 950976 h 2194560"/>
                  <a:gd name="connsiteX44" fmla="*/ 5639976 w 6782976"/>
                  <a:gd name="connsiteY44" fmla="*/ 987552 h 2194560"/>
                  <a:gd name="connsiteX45" fmla="*/ 5548536 w 6782976"/>
                  <a:gd name="connsiteY45" fmla="*/ 1033272 h 2194560"/>
                  <a:gd name="connsiteX46" fmla="*/ 5118768 w 6782976"/>
                  <a:gd name="connsiteY46" fmla="*/ 1033272 h 2194560"/>
                  <a:gd name="connsiteX47" fmla="*/ 5009040 w 6782976"/>
                  <a:gd name="connsiteY47" fmla="*/ 1124712 h 2194560"/>
                  <a:gd name="connsiteX48" fmla="*/ 5457096 w 6782976"/>
                  <a:gd name="connsiteY48" fmla="*/ 1115568 h 2194560"/>
                  <a:gd name="connsiteX49" fmla="*/ 5685696 w 6782976"/>
                  <a:gd name="connsiteY49" fmla="*/ 1051560 h 2194560"/>
                  <a:gd name="connsiteX50" fmla="*/ 6581808 w 6782976"/>
                  <a:gd name="connsiteY50" fmla="*/ 1097280 h 2194560"/>
                  <a:gd name="connsiteX51" fmla="*/ 6682392 w 6782976"/>
                  <a:gd name="connsiteY51" fmla="*/ 1161288 h 2194560"/>
                  <a:gd name="connsiteX52" fmla="*/ 6718968 w 6782976"/>
                  <a:gd name="connsiteY52" fmla="*/ 1444752 h 2194560"/>
                  <a:gd name="connsiteX53" fmla="*/ 6782976 w 6782976"/>
                  <a:gd name="connsiteY53" fmla="*/ 1527048 h 2194560"/>
                  <a:gd name="connsiteX54" fmla="*/ 6737256 w 6782976"/>
                  <a:gd name="connsiteY54" fmla="*/ 1591056 h 2194560"/>
                  <a:gd name="connsiteX55" fmla="*/ 6682392 w 6782976"/>
                  <a:gd name="connsiteY55" fmla="*/ 1499616 h 2194560"/>
                  <a:gd name="connsiteX56" fmla="*/ 6718968 w 6782976"/>
                  <a:gd name="connsiteY56" fmla="*/ 1581912 h 2194560"/>
                  <a:gd name="connsiteX57" fmla="*/ 6654960 w 6782976"/>
                  <a:gd name="connsiteY57" fmla="*/ 1819656 h 2194560"/>
                  <a:gd name="connsiteX58" fmla="*/ 6426360 w 6782976"/>
                  <a:gd name="connsiteY58" fmla="*/ 1975104 h 2194560"/>
                  <a:gd name="connsiteX59" fmla="*/ 5987448 w 6782976"/>
                  <a:gd name="connsiteY59" fmla="*/ 2148840 h 2194560"/>
                  <a:gd name="connsiteX60" fmla="*/ 5841144 w 6782976"/>
                  <a:gd name="connsiteY60" fmla="*/ 2176272 h 2194560"/>
                  <a:gd name="connsiteX61" fmla="*/ 2860200 w 6782976"/>
                  <a:gd name="connsiteY61" fmla="*/ 2194560 h 2194560"/>
                  <a:gd name="connsiteX62" fmla="*/ 2677320 w 6782976"/>
                  <a:gd name="connsiteY62" fmla="*/ 2139696 h 2194560"/>
                  <a:gd name="connsiteX63" fmla="*/ 2256696 w 6782976"/>
                  <a:gd name="connsiteY63" fmla="*/ 1947672 h 2194560"/>
                  <a:gd name="connsiteX64" fmla="*/ 2064672 w 6782976"/>
                  <a:gd name="connsiteY64" fmla="*/ 1764792 h 2194560"/>
                  <a:gd name="connsiteX65" fmla="*/ 2018952 w 6782976"/>
                  <a:gd name="connsiteY65" fmla="*/ 1682496 h 2194560"/>
                  <a:gd name="connsiteX66" fmla="*/ 1991520 w 6782976"/>
                  <a:gd name="connsiteY66" fmla="*/ 1581912 h 2194560"/>
                  <a:gd name="connsiteX67" fmla="*/ 2101248 w 6782976"/>
                  <a:gd name="connsiteY67" fmla="*/ 1408176 h 2194560"/>
                  <a:gd name="connsiteX68" fmla="*/ 2274984 w 6782976"/>
                  <a:gd name="connsiteY68" fmla="*/ 1362456 h 2194560"/>
                  <a:gd name="connsiteX69" fmla="*/ 2521872 w 6782976"/>
                  <a:gd name="connsiteY69" fmla="*/ 1353312 h 2194560"/>
                  <a:gd name="connsiteX70" fmla="*/ 2595024 w 6782976"/>
                  <a:gd name="connsiteY70" fmla="*/ 1353312 h 2194560"/>
                  <a:gd name="connsiteX71" fmla="*/ 2860200 w 6782976"/>
                  <a:gd name="connsiteY71" fmla="*/ 1161288 h 2194560"/>
                  <a:gd name="connsiteX72" fmla="*/ 3006504 w 6782976"/>
                  <a:gd name="connsiteY72" fmla="*/ 1161288 h 2194560"/>
                  <a:gd name="connsiteX73" fmla="*/ 3244248 w 6782976"/>
                  <a:gd name="connsiteY73" fmla="*/ 1115568 h 2194560"/>
                  <a:gd name="connsiteX0" fmla="*/ 3244248 w 6782976"/>
                  <a:gd name="connsiteY0" fmla="*/ 1115568 h 2194560"/>
                  <a:gd name="connsiteX1" fmla="*/ 3161952 w 6782976"/>
                  <a:gd name="connsiteY1" fmla="*/ 1088136 h 2194560"/>
                  <a:gd name="connsiteX2" fmla="*/ 2997360 w 6782976"/>
                  <a:gd name="connsiteY2" fmla="*/ 1060704 h 2194560"/>
                  <a:gd name="connsiteX3" fmla="*/ 2979072 w 6782976"/>
                  <a:gd name="connsiteY3" fmla="*/ 1042416 h 2194560"/>
                  <a:gd name="connsiteX4" fmla="*/ 2463593 w 6782976"/>
                  <a:gd name="connsiteY4" fmla="*/ 989646 h 2194560"/>
                  <a:gd name="connsiteX5" fmla="*/ 102457 w 6782976"/>
                  <a:gd name="connsiteY5" fmla="*/ 1024128 h 2194560"/>
                  <a:gd name="connsiteX6" fmla="*/ 95039 w 6782976"/>
                  <a:gd name="connsiteY6" fmla="*/ 963792 h 2194560"/>
                  <a:gd name="connsiteX7" fmla="*/ 0 w 6782976"/>
                  <a:gd name="connsiteY7" fmla="*/ 967464 h 2194560"/>
                  <a:gd name="connsiteX8" fmla="*/ 1800 w 6782976"/>
                  <a:gd name="connsiteY8" fmla="*/ 914546 h 2194560"/>
                  <a:gd name="connsiteX9" fmla="*/ 84096 w 6782976"/>
                  <a:gd name="connsiteY9" fmla="*/ 921818 h 2194560"/>
                  <a:gd name="connsiteX10" fmla="*/ 89568 w 6782976"/>
                  <a:gd name="connsiteY10" fmla="*/ 859536 h 2194560"/>
                  <a:gd name="connsiteX11" fmla="*/ 2453678 w 6782976"/>
                  <a:gd name="connsiteY11" fmla="*/ 838384 h 2194560"/>
                  <a:gd name="connsiteX12" fmla="*/ 2988216 w 6782976"/>
                  <a:gd name="connsiteY12" fmla="*/ 795528 h 2194560"/>
                  <a:gd name="connsiteX13" fmla="*/ 3116232 w 6782976"/>
                  <a:gd name="connsiteY13" fmla="*/ 740664 h 2194560"/>
                  <a:gd name="connsiteX14" fmla="*/ 3289968 w 6782976"/>
                  <a:gd name="connsiteY14" fmla="*/ 740664 h 2194560"/>
                  <a:gd name="connsiteX15" fmla="*/ 3610008 w 6782976"/>
                  <a:gd name="connsiteY15" fmla="*/ 640080 h 2194560"/>
                  <a:gd name="connsiteX16" fmla="*/ 3783744 w 6782976"/>
                  <a:gd name="connsiteY16" fmla="*/ 603504 h 2194560"/>
                  <a:gd name="connsiteX17" fmla="*/ 3984912 w 6782976"/>
                  <a:gd name="connsiteY17" fmla="*/ 576072 h 2194560"/>
                  <a:gd name="connsiteX18" fmla="*/ 4140360 w 6782976"/>
                  <a:gd name="connsiteY18" fmla="*/ 576072 h 2194560"/>
                  <a:gd name="connsiteX19" fmla="*/ 4186080 w 6782976"/>
                  <a:gd name="connsiteY19" fmla="*/ 347472 h 2194560"/>
                  <a:gd name="connsiteX20" fmla="*/ 3902616 w 6782976"/>
                  <a:gd name="connsiteY20" fmla="*/ 329184 h 2194560"/>
                  <a:gd name="connsiteX21" fmla="*/ 3719736 w 6782976"/>
                  <a:gd name="connsiteY21" fmla="*/ 329184 h 2194560"/>
                  <a:gd name="connsiteX22" fmla="*/ 3719736 w 6782976"/>
                  <a:gd name="connsiteY22" fmla="*/ 265176 h 2194560"/>
                  <a:gd name="connsiteX23" fmla="*/ 3299112 w 6782976"/>
                  <a:gd name="connsiteY23" fmla="*/ 256032 h 2194560"/>
                  <a:gd name="connsiteX24" fmla="*/ 3308256 w 6782976"/>
                  <a:gd name="connsiteY24" fmla="*/ 210312 h 2194560"/>
                  <a:gd name="connsiteX25" fmla="*/ 3930048 w 6782976"/>
                  <a:gd name="connsiteY25" fmla="*/ 219456 h 2194560"/>
                  <a:gd name="connsiteX26" fmla="*/ 3930048 w 6782976"/>
                  <a:gd name="connsiteY26" fmla="*/ 109728 h 2194560"/>
                  <a:gd name="connsiteX27" fmla="*/ 4094640 w 6782976"/>
                  <a:gd name="connsiteY27" fmla="*/ 100584 h 2194560"/>
                  <a:gd name="connsiteX28" fmla="*/ 4240944 w 6782976"/>
                  <a:gd name="connsiteY28" fmla="*/ 237744 h 2194560"/>
                  <a:gd name="connsiteX29" fmla="*/ 4277520 w 6782976"/>
                  <a:gd name="connsiteY29" fmla="*/ 173736 h 2194560"/>
                  <a:gd name="connsiteX30" fmla="*/ 4368960 w 6782976"/>
                  <a:gd name="connsiteY30" fmla="*/ 164592 h 2194560"/>
                  <a:gd name="connsiteX31" fmla="*/ 4414680 w 6782976"/>
                  <a:gd name="connsiteY31" fmla="*/ 274320 h 2194560"/>
                  <a:gd name="connsiteX32" fmla="*/ 4835304 w 6782976"/>
                  <a:gd name="connsiteY32" fmla="*/ 265176 h 2194560"/>
                  <a:gd name="connsiteX33" fmla="*/ 4844448 w 6782976"/>
                  <a:gd name="connsiteY33" fmla="*/ 310896 h 2194560"/>
                  <a:gd name="connsiteX34" fmla="*/ 4926744 w 6782976"/>
                  <a:gd name="connsiteY34" fmla="*/ 566928 h 2194560"/>
                  <a:gd name="connsiteX35" fmla="*/ 5228496 w 6782976"/>
                  <a:gd name="connsiteY35" fmla="*/ 576072 h 2194560"/>
                  <a:gd name="connsiteX36" fmla="*/ 5265072 w 6782976"/>
                  <a:gd name="connsiteY36" fmla="*/ 539496 h 2194560"/>
                  <a:gd name="connsiteX37" fmla="*/ 5246784 w 6782976"/>
                  <a:gd name="connsiteY37" fmla="*/ 0 h 2194560"/>
                  <a:gd name="connsiteX38" fmla="*/ 5283360 w 6782976"/>
                  <a:gd name="connsiteY38" fmla="*/ 0 h 2194560"/>
                  <a:gd name="connsiteX39" fmla="*/ 5292504 w 6782976"/>
                  <a:gd name="connsiteY39" fmla="*/ 566928 h 2194560"/>
                  <a:gd name="connsiteX40" fmla="*/ 5329080 w 6782976"/>
                  <a:gd name="connsiteY40" fmla="*/ 667512 h 2194560"/>
                  <a:gd name="connsiteX41" fmla="*/ 5585112 w 6782976"/>
                  <a:gd name="connsiteY41" fmla="*/ 676656 h 2194560"/>
                  <a:gd name="connsiteX42" fmla="*/ 6033168 w 6782976"/>
                  <a:gd name="connsiteY42" fmla="*/ 758952 h 2194560"/>
                  <a:gd name="connsiteX43" fmla="*/ 6051456 w 6782976"/>
                  <a:gd name="connsiteY43" fmla="*/ 950976 h 2194560"/>
                  <a:gd name="connsiteX44" fmla="*/ 5639976 w 6782976"/>
                  <a:gd name="connsiteY44" fmla="*/ 987552 h 2194560"/>
                  <a:gd name="connsiteX45" fmla="*/ 5548536 w 6782976"/>
                  <a:gd name="connsiteY45" fmla="*/ 1033272 h 2194560"/>
                  <a:gd name="connsiteX46" fmla="*/ 5118768 w 6782976"/>
                  <a:gd name="connsiteY46" fmla="*/ 1033272 h 2194560"/>
                  <a:gd name="connsiteX47" fmla="*/ 5009040 w 6782976"/>
                  <a:gd name="connsiteY47" fmla="*/ 1124712 h 2194560"/>
                  <a:gd name="connsiteX48" fmla="*/ 5457096 w 6782976"/>
                  <a:gd name="connsiteY48" fmla="*/ 1115568 h 2194560"/>
                  <a:gd name="connsiteX49" fmla="*/ 5685696 w 6782976"/>
                  <a:gd name="connsiteY49" fmla="*/ 1051560 h 2194560"/>
                  <a:gd name="connsiteX50" fmla="*/ 6581808 w 6782976"/>
                  <a:gd name="connsiteY50" fmla="*/ 1097280 h 2194560"/>
                  <a:gd name="connsiteX51" fmla="*/ 6682392 w 6782976"/>
                  <a:gd name="connsiteY51" fmla="*/ 1161288 h 2194560"/>
                  <a:gd name="connsiteX52" fmla="*/ 6718968 w 6782976"/>
                  <a:gd name="connsiteY52" fmla="*/ 1444752 h 2194560"/>
                  <a:gd name="connsiteX53" fmla="*/ 6782976 w 6782976"/>
                  <a:gd name="connsiteY53" fmla="*/ 1527048 h 2194560"/>
                  <a:gd name="connsiteX54" fmla="*/ 6737256 w 6782976"/>
                  <a:gd name="connsiteY54" fmla="*/ 1591056 h 2194560"/>
                  <a:gd name="connsiteX55" fmla="*/ 6682392 w 6782976"/>
                  <a:gd name="connsiteY55" fmla="*/ 1499616 h 2194560"/>
                  <a:gd name="connsiteX56" fmla="*/ 6718968 w 6782976"/>
                  <a:gd name="connsiteY56" fmla="*/ 1581912 h 2194560"/>
                  <a:gd name="connsiteX57" fmla="*/ 6654960 w 6782976"/>
                  <a:gd name="connsiteY57" fmla="*/ 1819656 h 2194560"/>
                  <a:gd name="connsiteX58" fmla="*/ 6426360 w 6782976"/>
                  <a:gd name="connsiteY58" fmla="*/ 1975104 h 2194560"/>
                  <a:gd name="connsiteX59" fmla="*/ 5987448 w 6782976"/>
                  <a:gd name="connsiteY59" fmla="*/ 2148840 h 2194560"/>
                  <a:gd name="connsiteX60" fmla="*/ 5841144 w 6782976"/>
                  <a:gd name="connsiteY60" fmla="*/ 2176272 h 2194560"/>
                  <a:gd name="connsiteX61" fmla="*/ 2860200 w 6782976"/>
                  <a:gd name="connsiteY61" fmla="*/ 2194560 h 2194560"/>
                  <a:gd name="connsiteX62" fmla="*/ 2677320 w 6782976"/>
                  <a:gd name="connsiteY62" fmla="*/ 2139696 h 2194560"/>
                  <a:gd name="connsiteX63" fmla="*/ 2256696 w 6782976"/>
                  <a:gd name="connsiteY63" fmla="*/ 1947672 h 2194560"/>
                  <a:gd name="connsiteX64" fmla="*/ 2064672 w 6782976"/>
                  <a:gd name="connsiteY64" fmla="*/ 1764792 h 2194560"/>
                  <a:gd name="connsiteX65" fmla="*/ 2018952 w 6782976"/>
                  <a:gd name="connsiteY65" fmla="*/ 1682496 h 2194560"/>
                  <a:gd name="connsiteX66" fmla="*/ 1991520 w 6782976"/>
                  <a:gd name="connsiteY66" fmla="*/ 1581912 h 2194560"/>
                  <a:gd name="connsiteX67" fmla="*/ 2101248 w 6782976"/>
                  <a:gd name="connsiteY67" fmla="*/ 1408176 h 2194560"/>
                  <a:gd name="connsiteX68" fmla="*/ 2274984 w 6782976"/>
                  <a:gd name="connsiteY68" fmla="*/ 1362456 h 2194560"/>
                  <a:gd name="connsiteX69" fmla="*/ 2521872 w 6782976"/>
                  <a:gd name="connsiteY69" fmla="*/ 1353312 h 2194560"/>
                  <a:gd name="connsiteX70" fmla="*/ 2595024 w 6782976"/>
                  <a:gd name="connsiteY70" fmla="*/ 1353312 h 2194560"/>
                  <a:gd name="connsiteX71" fmla="*/ 2860200 w 6782976"/>
                  <a:gd name="connsiteY71" fmla="*/ 1161288 h 2194560"/>
                  <a:gd name="connsiteX72" fmla="*/ 3006504 w 6782976"/>
                  <a:gd name="connsiteY72" fmla="*/ 1161288 h 2194560"/>
                  <a:gd name="connsiteX73" fmla="*/ 3244248 w 6782976"/>
                  <a:gd name="connsiteY73" fmla="*/ 1115568 h 2194560"/>
                  <a:gd name="connsiteX0" fmla="*/ 3244248 w 6782976"/>
                  <a:gd name="connsiteY0" fmla="*/ 1115568 h 2194560"/>
                  <a:gd name="connsiteX1" fmla="*/ 3161952 w 6782976"/>
                  <a:gd name="connsiteY1" fmla="*/ 1088136 h 2194560"/>
                  <a:gd name="connsiteX2" fmla="*/ 2997360 w 6782976"/>
                  <a:gd name="connsiteY2" fmla="*/ 1060704 h 2194560"/>
                  <a:gd name="connsiteX3" fmla="*/ 2979072 w 6782976"/>
                  <a:gd name="connsiteY3" fmla="*/ 1042416 h 2194560"/>
                  <a:gd name="connsiteX4" fmla="*/ 2463593 w 6782976"/>
                  <a:gd name="connsiteY4" fmla="*/ 989646 h 2194560"/>
                  <a:gd name="connsiteX5" fmla="*/ 102457 w 6782976"/>
                  <a:gd name="connsiteY5" fmla="*/ 1024128 h 2194560"/>
                  <a:gd name="connsiteX6" fmla="*/ 95039 w 6782976"/>
                  <a:gd name="connsiteY6" fmla="*/ 963792 h 2194560"/>
                  <a:gd name="connsiteX7" fmla="*/ 0 w 6782976"/>
                  <a:gd name="connsiteY7" fmla="*/ 967464 h 2194560"/>
                  <a:gd name="connsiteX8" fmla="*/ 5472 w 6782976"/>
                  <a:gd name="connsiteY8" fmla="*/ 903529 h 2194560"/>
                  <a:gd name="connsiteX9" fmla="*/ 84096 w 6782976"/>
                  <a:gd name="connsiteY9" fmla="*/ 921818 h 2194560"/>
                  <a:gd name="connsiteX10" fmla="*/ 89568 w 6782976"/>
                  <a:gd name="connsiteY10" fmla="*/ 859536 h 2194560"/>
                  <a:gd name="connsiteX11" fmla="*/ 2453678 w 6782976"/>
                  <a:gd name="connsiteY11" fmla="*/ 838384 h 2194560"/>
                  <a:gd name="connsiteX12" fmla="*/ 2988216 w 6782976"/>
                  <a:gd name="connsiteY12" fmla="*/ 795528 h 2194560"/>
                  <a:gd name="connsiteX13" fmla="*/ 3116232 w 6782976"/>
                  <a:gd name="connsiteY13" fmla="*/ 740664 h 2194560"/>
                  <a:gd name="connsiteX14" fmla="*/ 3289968 w 6782976"/>
                  <a:gd name="connsiteY14" fmla="*/ 740664 h 2194560"/>
                  <a:gd name="connsiteX15" fmla="*/ 3610008 w 6782976"/>
                  <a:gd name="connsiteY15" fmla="*/ 640080 h 2194560"/>
                  <a:gd name="connsiteX16" fmla="*/ 3783744 w 6782976"/>
                  <a:gd name="connsiteY16" fmla="*/ 603504 h 2194560"/>
                  <a:gd name="connsiteX17" fmla="*/ 3984912 w 6782976"/>
                  <a:gd name="connsiteY17" fmla="*/ 576072 h 2194560"/>
                  <a:gd name="connsiteX18" fmla="*/ 4140360 w 6782976"/>
                  <a:gd name="connsiteY18" fmla="*/ 576072 h 2194560"/>
                  <a:gd name="connsiteX19" fmla="*/ 4186080 w 6782976"/>
                  <a:gd name="connsiteY19" fmla="*/ 347472 h 2194560"/>
                  <a:gd name="connsiteX20" fmla="*/ 3902616 w 6782976"/>
                  <a:gd name="connsiteY20" fmla="*/ 329184 h 2194560"/>
                  <a:gd name="connsiteX21" fmla="*/ 3719736 w 6782976"/>
                  <a:gd name="connsiteY21" fmla="*/ 329184 h 2194560"/>
                  <a:gd name="connsiteX22" fmla="*/ 3719736 w 6782976"/>
                  <a:gd name="connsiteY22" fmla="*/ 265176 h 2194560"/>
                  <a:gd name="connsiteX23" fmla="*/ 3299112 w 6782976"/>
                  <a:gd name="connsiteY23" fmla="*/ 256032 h 2194560"/>
                  <a:gd name="connsiteX24" fmla="*/ 3308256 w 6782976"/>
                  <a:gd name="connsiteY24" fmla="*/ 210312 h 2194560"/>
                  <a:gd name="connsiteX25" fmla="*/ 3930048 w 6782976"/>
                  <a:gd name="connsiteY25" fmla="*/ 219456 h 2194560"/>
                  <a:gd name="connsiteX26" fmla="*/ 3930048 w 6782976"/>
                  <a:gd name="connsiteY26" fmla="*/ 109728 h 2194560"/>
                  <a:gd name="connsiteX27" fmla="*/ 4094640 w 6782976"/>
                  <a:gd name="connsiteY27" fmla="*/ 100584 h 2194560"/>
                  <a:gd name="connsiteX28" fmla="*/ 4240944 w 6782976"/>
                  <a:gd name="connsiteY28" fmla="*/ 237744 h 2194560"/>
                  <a:gd name="connsiteX29" fmla="*/ 4277520 w 6782976"/>
                  <a:gd name="connsiteY29" fmla="*/ 173736 h 2194560"/>
                  <a:gd name="connsiteX30" fmla="*/ 4368960 w 6782976"/>
                  <a:gd name="connsiteY30" fmla="*/ 164592 h 2194560"/>
                  <a:gd name="connsiteX31" fmla="*/ 4414680 w 6782976"/>
                  <a:gd name="connsiteY31" fmla="*/ 274320 h 2194560"/>
                  <a:gd name="connsiteX32" fmla="*/ 4835304 w 6782976"/>
                  <a:gd name="connsiteY32" fmla="*/ 265176 h 2194560"/>
                  <a:gd name="connsiteX33" fmla="*/ 4844448 w 6782976"/>
                  <a:gd name="connsiteY33" fmla="*/ 310896 h 2194560"/>
                  <a:gd name="connsiteX34" fmla="*/ 4926744 w 6782976"/>
                  <a:gd name="connsiteY34" fmla="*/ 566928 h 2194560"/>
                  <a:gd name="connsiteX35" fmla="*/ 5228496 w 6782976"/>
                  <a:gd name="connsiteY35" fmla="*/ 576072 h 2194560"/>
                  <a:gd name="connsiteX36" fmla="*/ 5265072 w 6782976"/>
                  <a:gd name="connsiteY36" fmla="*/ 539496 h 2194560"/>
                  <a:gd name="connsiteX37" fmla="*/ 5246784 w 6782976"/>
                  <a:gd name="connsiteY37" fmla="*/ 0 h 2194560"/>
                  <a:gd name="connsiteX38" fmla="*/ 5283360 w 6782976"/>
                  <a:gd name="connsiteY38" fmla="*/ 0 h 2194560"/>
                  <a:gd name="connsiteX39" fmla="*/ 5292504 w 6782976"/>
                  <a:gd name="connsiteY39" fmla="*/ 566928 h 2194560"/>
                  <a:gd name="connsiteX40" fmla="*/ 5329080 w 6782976"/>
                  <a:gd name="connsiteY40" fmla="*/ 667512 h 2194560"/>
                  <a:gd name="connsiteX41" fmla="*/ 5585112 w 6782976"/>
                  <a:gd name="connsiteY41" fmla="*/ 676656 h 2194560"/>
                  <a:gd name="connsiteX42" fmla="*/ 6033168 w 6782976"/>
                  <a:gd name="connsiteY42" fmla="*/ 758952 h 2194560"/>
                  <a:gd name="connsiteX43" fmla="*/ 6051456 w 6782976"/>
                  <a:gd name="connsiteY43" fmla="*/ 950976 h 2194560"/>
                  <a:gd name="connsiteX44" fmla="*/ 5639976 w 6782976"/>
                  <a:gd name="connsiteY44" fmla="*/ 987552 h 2194560"/>
                  <a:gd name="connsiteX45" fmla="*/ 5548536 w 6782976"/>
                  <a:gd name="connsiteY45" fmla="*/ 1033272 h 2194560"/>
                  <a:gd name="connsiteX46" fmla="*/ 5118768 w 6782976"/>
                  <a:gd name="connsiteY46" fmla="*/ 1033272 h 2194560"/>
                  <a:gd name="connsiteX47" fmla="*/ 5009040 w 6782976"/>
                  <a:gd name="connsiteY47" fmla="*/ 1124712 h 2194560"/>
                  <a:gd name="connsiteX48" fmla="*/ 5457096 w 6782976"/>
                  <a:gd name="connsiteY48" fmla="*/ 1115568 h 2194560"/>
                  <a:gd name="connsiteX49" fmla="*/ 5685696 w 6782976"/>
                  <a:gd name="connsiteY49" fmla="*/ 1051560 h 2194560"/>
                  <a:gd name="connsiteX50" fmla="*/ 6581808 w 6782976"/>
                  <a:gd name="connsiteY50" fmla="*/ 1097280 h 2194560"/>
                  <a:gd name="connsiteX51" fmla="*/ 6682392 w 6782976"/>
                  <a:gd name="connsiteY51" fmla="*/ 1161288 h 2194560"/>
                  <a:gd name="connsiteX52" fmla="*/ 6718968 w 6782976"/>
                  <a:gd name="connsiteY52" fmla="*/ 1444752 h 2194560"/>
                  <a:gd name="connsiteX53" fmla="*/ 6782976 w 6782976"/>
                  <a:gd name="connsiteY53" fmla="*/ 1527048 h 2194560"/>
                  <a:gd name="connsiteX54" fmla="*/ 6737256 w 6782976"/>
                  <a:gd name="connsiteY54" fmla="*/ 1591056 h 2194560"/>
                  <a:gd name="connsiteX55" fmla="*/ 6682392 w 6782976"/>
                  <a:gd name="connsiteY55" fmla="*/ 1499616 h 2194560"/>
                  <a:gd name="connsiteX56" fmla="*/ 6718968 w 6782976"/>
                  <a:gd name="connsiteY56" fmla="*/ 1581912 h 2194560"/>
                  <a:gd name="connsiteX57" fmla="*/ 6654960 w 6782976"/>
                  <a:gd name="connsiteY57" fmla="*/ 1819656 h 2194560"/>
                  <a:gd name="connsiteX58" fmla="*/ 6426360 w 6782976"/>
                  <a:gd name="connsiteY58" fmla="*/ 1975104 h 2194560"/>
                  <a:gd name="connsiteX59" fmla="*/ 5987448 w 6782976"/>
                  <a:gd name="connsiteY59" fmla="*/ 2148840 h 2194560"/>
                  <a:gd name="connsiteX60" fmla="*/ 5841144 w 6782976"/>
                  <a:gd name="connsiteY60" fmla="*/ 2176272 h 2194560"/>
                  <a:gd name="connsiteX61" fmla="*/ 2860200 w 6782976"/>
                  <a:gd name="connsiteY61" fmla="*/ 2194560 h 2194560"/>
                  <a:gd name="connsiteX62" fmla="*/ 2677320 w 6782976"/>
                  <a:gd name="connsiteY62" fmla="*/ 2139696 h 2194560"/>
                  <a:gd name="connsiteX63" fmla="*/ 2256696 w 6782976"/>
                  <a:gd name="connsiteY63" fmla="*/ 1947672 h 2194560"/>
                  <a:gd name="connsiteX64" fmla="*/ 2064672 w 6782976"/>
                  <a:gd name="connsiteY64" fmla="*/ 1764792 h 2194560"/>
                  <a:gd name="connsiteX65" fmla="*/ 2018952 w 6782976"/>
                  <a:gd name="connsiteY65" fmla="*/ 1682496 h 2194560"/>
                  <a:gd name="connsiteX66" fmla="*/ 1991520 w 6782976"/>
                  <a:gd name="connsiteY66" fmla="*/ 1581912 h 2194560"/>
                  <a:gd name="connsiteX67" fmla="*/ 2101248 w 6782976"/>
                  <a:gd name="connsiteY67" fmla="*/ 1408176 h 2194560"/>
                  <a:gd name="connsiteX68" fmla="*/ 2274984 w 6782976"/>
                  <a:gd name="connsiteY68" fmla="*/ 1362456 h 2194560"/>
                  <a:gd name="connsiteX69" fmla="*/ 2521872 w 6782976"/>
                  <a:gd name="connsiteY69" fmla="*/ 1353312 h 2194560"/>
                  <a:gd name="connsiteX70" fmla="*/ 2595024 w 6782976"/>
                  <a:gd name="connsiteY70" fmla="*/ 1353312 h 2194560"/>
                  <a:gd name="connsiteX71" fmla="*/ 2860200 w 6782976"/>
                  <a:gd name="connsiteY71" fmla="*/ 1161288 h 2194560"/>
                  <a:gd name="connsiteX72" fmla="*/ 3006504 w 6782976"/>
                  <a:gd name="connsiteY72" fmla="*/ 1161288 h 2194560"/>
                  <a:gd name="connsiteX73" fmla="*/ 3244248 w 6782976"/>
                  <a:gd name="connsiteY73" fmla="*/ 1115568 h 2194560"/>
                  <a:gd name="connsiteX0" fmla="*/ 3244248 w 6782976"/>
                  <a:gd name="connsiteY0" fmla="*/ 1115568 h 2194560"/>
                  <a:gd name="connsiteX1" fmla="*/ 3161952 w 6782976"/>
                  <a:gd name="connsiteY1" fmla="*/ 1088136 h 2194560"/>
                  <a:gd name="connsiteX2" fmla="*/ 2997360 w 6782976"/>
                  <a:gd name="connsiteY2" fmla="*/ 1060704 h 2194560"/>
                  <a:gd name="connsiteX3" fmla="*/ 2979072 w 6782976"/>
                  <a:gd name="connsiteY3" fmla="*/ 1042416 h 2194560"/>
                  <a:gd name="connsiteX4" fmla="*/ 2463593 w 6782976"/>
                  <a:gd name="connsiteY4" fmla="*/ 989646 h 2194560"/>
                  <a:gd name="connsiteX5" fmla="*/ 102457 w 6782976"/>
                  <a:gd name="connsiteY5" fmla="*/ 1024128 h 2194560"/>
                  <a:gd name="connsiteX6" fmla="*/ 95039 w 6782976"/>
                  <a:gd name="connsiteY6" fmla="*/ 963792 h 2194560"/>
                  <a:gd name="connsiteX7" fmla="*/ 0 w 6782976"/>
                  <a:gd name="connsiteY7" fmla="*/ 967464 h 2194560"/>
                  <a:gd name="connsiteX8" fmla="*/ 5472 w 6782976"/>
                  <a:gd name="connsiteY8" fmla="*/ 903529 h 2194560"/>
                  <a:gd name="connsiteX9" fmla="*/ 84096 w 6782976"/>
                  <a:gd name="connsiteY9" fmla="*/ 903457 h 2194560"/>
                  <a:gd name="connsiteX10" fmla="*/ 89568 w 6782976"/>
                  <a:gd name="connsiteY10" fmla="*/ 859536 h 2194560"/>
                  <a:gd name="connsiteX11" fmla="*/ 2453678 w 6782976"/>
                  <a:gd name="connsiteY11" fmla="*/ 838384 h 2194560"/>
                  <a:gd name="connsiteX12" fmla="*/ 2988216 w 6782976"/>
                  <a:gd name="connsiteY12" fmla="*/ 795528 h 2194560"/>
                  <a:gd name="connsiteX13" fmla="*/ 3116232 w 6782976"/>
                  <a:gd name="connsiteY13" fmla="*/ 740664 h 2194560"/>
                  <a:gd name="connsiteX14" fmla="*/ 3289968 w 6782976"/>
                  <a:gd name="connsiteY14" fmla="*/ 740664 h 2194560"/>
                  <a:gd name="connsiteX15" fmla="*/ 3610008 w 6782976"/>
                  <a:gd name="connsiteY15" fmla="*/ 640080 h 2194560"/>
                  <a:gd name="connsiteX16" fmla="*/ 3783744 w 6782976"/>
                  <a:gd name="connsiteY16" fmla="*/ 603504 h 2194560"/>
                  <a:gd name="connsiteX17" fmla="*/ 3984912 w 6782976"/>
                  <a:gd name="connsiteY17" fmla="*/ 576072 h 2194560"/>
                  <a:gd name="connsiteX18" fmla="*/ 4140360 w 6782976"/>
                  <a:gd name="connsiteY18" fmla="*/ 576072 h 2194560"/>
                  <a:gd name="connsiteX19" fmla="*/ 4186080 w 6782976"/>
                  <a:gd name="connsiteY19" fmla="*/ 347472 h 2194560"/>
                  <a:gd name="connsiteX20" fmla="*/ 3902616 w 6782976"/>
                  <a:gd name="connsiteY20" fmla="*/ 329184 h 2194560"/>
                  <a:gd name="connsiteX21" fmla="*/ 3719736 w 6782976"/>
                  <a:gd name="connsiteY21" fmla="*/ 329184 h 2194560"/>
                  <a:gd name="connsiteX22" fmla="*/ 3719736 w 6782976"/>
                  <a:gd name="connsiteY22" fmla="*/ 265176 h 2194560"/>
                  <a:gd name="connsiteX23" fmla="*/ 3299112 w 6782976"/>
                  <a:gd name="connsiteY23" fmla="*/ 256032 h 2194560"/>
                  <a:gd name="connsiteX24" fmla="*/ 3308256 w 6782976"/>
                  <a:gd name="connsiteY24" fmla="*/ 210312 h 2194560"/>
                  <a:gd name="connsiteX25" fmla="*/ 3930048 w 6782976"/>
                  <a:gd name="connsiteY25" fmla="*/ 219456 h 2194560"/>
                  <a:gd name="connsiteX26" fmla="*/ 3930048 w 6782976"/>
                  <a:gd name="connsiteY26" fmla="*/ 109728 h 2194560"/>
                  <a:gd name="connsiteX27" fmla="*/ 4094640 w 6782976"/>
                  <a:gd name="connsiteY27" fmla="*/ 100584 h 2194560"/>
                  <a:gd name="connsiteX28" fmla="*/ 4240944 w 6782976"/>
                  <a:gd name="connsiteY28" fmla="*/ 237744 h 2194560"/>
                  <a:gd name="connsiteX29" fmla="*/ 4277520 w 6782976"/>
                  <a:gd name="connsiteY29" fmla="*/ 173736 h 2194560"/>
                  <a:gd name="connsiteX30" fmla="*/ 4368960 w 6782976"/>
                  <a:gd name="connsiteY30" fmla="*/ 164592 h 2194560"/>
                  <a:gd name="connsiteX31" fmla="*/ 4414680 w 6782976"/>
                  <a:gd name="connsiteY31" fmla="*/ 274320 h 2194560"/>
                  <a:gd name="connsiteX32" fmla="*/ 4835304 w 6782976"/>
                  <a:gd name="connsiteY32" fmla="*/ 265176 h 2194560"/>
                  <a:gd name="connsiteX33" fmla="*/ 4844448 w 6782976"/>
                  <a:gd name="connsiteY33" fmla="*/ 310896 h 2194560"/>
                  <a:gd name="connsiteX34" fmla="*/ 4926744 w 6782976"/>
                  <a:gd name="connsiteY34" fmla="*/ 566928 h 2194560"/>
                  <a:gd name="connsiteX35" fmla="*/ 5228496 w 6782976"/>
                  <a:gd name="connsiteY35" fmla="*/ 576072 h 2194560"/>
                  <a:gd name="connsiteX36" fmla="*/ 5265072 w 6782976"/>
                  <a:gd name="connsiteY36" fmla="*/ 539496 h 2194560"/>
                  <a:gd name="connsiteX37" fmla="*/ 5246784 w 6782976"/>
                  <a:gd name="connsiteY37" fmla="*/ 0 h 2194560"/>
                  <a:gd name="connsiteX38" fmla="*/ 5283360 w 6782976"/>
                  <a:gd name="connsiteY38" fmla="*/ 0 h 2194560"/>
                  <a:gd name="connsiteX39" fmla="*/ 5292504 w 6782976"/>
                  <a:gd name="connsiteY39" fmla="*/ 566928 h 2194560"/>
                  <a:gd name="connsiteX40" fmla="*/ 5329080 w 6782976"/>
                  <a:gd name="connsiteY40" fmla="*/ 667512 h 2194560"/>
                  <a:gd name="connsiteX41" fmla="*/ 5585112 w 6782976"/>
                  <a:gd name="connsiteY41" fmla="*/ 676656 h 2194560"/>
                  <a:gd name="connsiteX42" fmla="*/ 6033168 w 6782976"/>
                  <a:gd name="connsiteY42" fmla="*/ 758952 h 2194560"/>
                  <a:gd name="connsiteX43" fmla="*/ 6051456 w 6782976"/>
                  <a:gd name="connsiteY43" fmla="*/ 950976 h 2194560"/>
                  <a:gd name="connsiteX44" fmla="*/ 5639976 w 6782976"/>
                  <a:gd name="connsiteY44" fmla="*/ 987552 h 2194560"/>
                  <a:gd name="connsiteX45" fmla="*/ 5548536 w 6782976"/>
                  <a:gd name="connsiteY45" fmla="*/ 1033272 h 2194560"/>
                  <a:gd name="connsiteX46" fmla="*/ 5118768 w 6782976"/>
                  <a:gd name="connsiteY46" fmla="*/ 1033272 h 2194560"/>
                  <a:gd name="connsiteX47" fmla="*/ 5009040 w 6782976"/>
                  <a:gd name="connsiteY47" fmla="*/ 1124712 h 2194560"/>
                  <a:gd name="connsiteX48" fmla="*/ 5457096 w 6782976"/>
                  <a:gd name="connsiteY48" fmla="*/ 1115568 h 2194560"/>
                  <a:gd name="connsiteX49" fmla="*/ 5685696 w 6782976"/>
                  <a:gd name="connsiteY49" fmla="*/ 1051560 h 2194560"/>
                  <a:gd name="connsiteX50" fmla="*/ 6581808 w 6782976"/>
                  <a:gd name="connsiteY50" fmla="*/ 1097280 h 2194560"/>
                  <a:gd name="connsiteX51" fmla="*/ 6682392 w 6782976"/>
                  <a:gd name="connsiteY51" fmla="*/ 1161288 h 2194560"/>
                  <a:gd name="connsiteX52" fmla="*/ 6718968 w 6782976"/>
                  <a:gd name="connsiteY52" fmla="*/ 1444752 h 2194560"/>
                  <a:gd name="connsiteX53" fmla="*/ 6782976 w 6782976"/>
                  <a:gd name="connsiteY53" fmla="*/ 1527048 h 2194560"/>
                  <a:gd name="connsiteX54" fmla="*/ 6737256 w 6782976"/>
                  <a:gd name="connsiteY54" fmla="*/ 1591056 h 2194560"/>
                  <a:gd name="connsiteX55" fmla="*/ 6682392 w 6782976"/>
                  <a:gd name="connsiteY55" fmla="*/ 1499616 h 2194560"/>
                  <a:gd name="connsiteX56" fmla="*/ 6718968 w 6782976"/>
                  <a:gd name="connsiteY56" fmla="*/ 1581912 h 2194560"/>
                  <a:gd name="connsiteX57" fmla="*/ 6654960 w 6782976"/>
                  <a:gd name="connsiteY57" fmla="*/ 1819656 h 2194560"/>
                  <a:gd name="connsiteX58" fmla="*/ 6426360 w 6782976"/>
                  <a:gd name="connsiteY58" fmla="*/ 1975104 h 2194560"/>
                  <a:gd name="connsiteX59" fmla="*/ 5987448 w 6782976"/>
                  <a:gd name="connsiteY59" fmla="*/ 2148840 h 2194560"/>
                  <a:gd name="connsiteX60" fmla="*/ 5841144 w 6782976"/>
                  <a:gd name="connsiteY60" fmla="*/ 2176272 h 2194560"/>
                  <a:gd name="connsiteX61" fmla="*/ 2860200 w 6782976"/>
                  <a:gd name="connsiteY61" fmla="*/ 2194560 h 2194560"/>
                  <a:gd name="connsiteX62" fmla="*/ 2677320 w 6782976"/>
                  <a:gd name="connsiteY62" fmla="*/ 2139696 h 2194560"/>
                  <a:gd name="connsiteX63" fmla="*/ 2256696 w 6782976"/>
                  <a:gd name="connsiteY63" fmla="*/ 1947672 h 2194560"/>
                  <a:gd name="connsiteX64" fmla="*/ 2064672 w 6782976"/>
                  <a:gd name="connsiteY64" fmla="*/ 1764792 h 2194560"/>
                  <a:gd name="connsiteX65" fmla="*/ 2018952 w 6782976"/>
                  <a:gd name="connsiteY65" fmla="*/ 1682496 h 2194560"/>
                  <a:gd name="connsiteX66" fmla="*/ 1991520 w 6782976"/>
                  <a:gd name="connsiteY66" fmla="*/ 1581912 h 2194560"/>
                  <a:gd name="connsiteX67" fmla="*/ 2101248 w 6782976"/>
                  <a:gd name="connsiteY67" fmla="*/ 1408176 h 2194560"/>
                  <a:gd name="connsiteX68" fmla="*/ 2274984 w 6782976"/>
                  <a:gd name="connsiteY68" fmla="*/ 1362456 h 2194560"/>
                  <a:gd name="connsiteX69" fmla="*/ 2521872 w 6782976"/>
                  <a:gd name="connsiteY69" fmla="*/ 1353312 h 2194560"/>
                  <a:gd name="connsiteX70" fmla="*/ 2595024 w 6782976"/>
                  <a:gd name="connsiteY70" fmla="*/ 1353312 h 2194560"/>
                  <a:gd name="connsiteX71" fmla="*/ 2860200 w 6782976"/>
                  <a:gd name="connsiteY71" fmla="*/ 1161288 h 2194560"/>
                  <a:gd name="connsiteX72" fmla="*/ 3006504 w 6782976"/>
                  <a:gd name="connsiteY72" fmla="*/ 1161288 h 2194560"/>
                  <a:gd name="connsiteX73" fmla="*/ 3244248 w 6782976"/>
                  <a:gd name="connsiteY73" fmla="*/ 1115568 h 2194560"/>
                  <a:gd name="connsiteX0" fmla="*/ 3244248 w 6782976"/>
                  <a:gd name="connsiteY0" fmla="*/ 1115568 h 2194560"/>
                  <a:gd name="connsiteX1" fmla="*/ 3161952 w 6782976"/>
                  <a:gd name="connsiteY1" fmla="*/ 1088136 h 2194560"/>
                  <a:gd name="connsiteX2" fmla="*/ 2997360 w 6782976"/>
                  <a:gd name="connsiteY2" fmla="*/ 1060704 h 2194560"/>
                  <a:gd name="connsiteX3" fmla="*/ 2979072 w 6782976"/>
                  <a:gd name="connsiteY3" fmla="*/ 1042416 h 2194560"/>
                  <a:gd name="connsiteX4" fmla="*/ 2463593 w 6782976"/>
                  <a:gd name="connsiteY4" fmla="*/ 989646 h 2194560"/>
                  <a:gd name="connsiteX5" fmla="*/ 102457 w 6782976"/>
                  <a:gd name="connsiteY5" fmla="*/ 1024128 h 2194560"/>
                  <a:gd name="connsiteX6" fmla="*/ 95039 w 6782976"/>
                  <a:gd name="connsiteY6" fmla="*/ 982153 h 2194560"/>
                  <a:gd name="connsiteX7" fmla="*/ 0 w 6782976"/>
                  <a:gd name="connsiteY7" fmla="*/ 967464 h 2194560"/>
                  <a:gd name="connsiteX8" fmla="*/ 5472 w 6782976"/>
                  <a:gd name="connsiteY8" fmla="*/ 903529 h 2194560"/>
                  <a:gd name="connsiteX9" fmla="*/ 84096 w 6782976"/>
                  <a:gd name="connsiteY9" fmla="*/ 903457 h 2194560"/>
                  <a:gd name="connsiteX10" fmla="*/ 89568 w 6782976"/>
                  <a:gd name="connsiteY10" fmla="*/ 859536 h 2194560"/>
                  <a:gd name="connsiteX11" fmla="*/ 2453678 w 6782976"/>
                  <a:gd name="connsiteY11" fmla="*/ 838384 h 2194560"/>
                  <a:gd name="connsiteX12" fmla="*/ 2988216 w 6782976"/>
                  <a:gd name="connsiteY12" fmla="*/ 795528 h 2194560"/>
                  <a:gd name="connsiteX13" fmla="*/ 3116232 w 6782976"/>
                  <a:gd name="connsiteY13" fmla="*/ 740664 h 2194560"/>
                  <a:gd name="connsiteX14" fmla="*/ 3289968 w 6782976"/>
                  <a:gd name="connsiteY14" fmla="*/ 740664 h 2194560"/>
                  <a:gd name="connsiteX15" fmla="*/ 3610008 w 6782976"/>
                  <a:gd name="connsiteY15" fmla="*/ 640080 h 2194560"/>
                  <a:gd name="connsiteX16" fmla="*/ 3783744 w 6782976"/>
                  <a:gd name="connsiteY16" fmla="*/ 603504 h 2194560"/>
                  <a:gd name="connsiteX17" fmla="*/ 3984912 w 6782976"/>
                  <a:gd name="connsiteY17" fmla="*/ 576072 h 2194560"/>
                  <a:gd name="connsiteX18" fmla="*/ 4140360 w 6782976"/>
                  <a:gd name="connsiteY18" fmla="*/ 576072 h 2194560"/>
                  <a:gd name="connsiteX19" fmla="*/ 4186080 w 6782976"/>
                  <a:gd name="connsiteY19" fmla="*/ 347472 h 2194560"/>
                  <a:gd name="connsiteX20" fmla="*/ 3902616 w 6782976"/>
                  <a:gd name="connsiteY20" fmla="*/ 329184 h 2194560"/>
                  <a:gd name="connsiteX21" fmla="*/ 3719736 w 6782976"/>
                  <a:gd name="connsiteY21" fmla="*/ 329184 h 2194560"/>
                  <a:gd name="connsiteX22" fmla="*/ 3719736 w 6782976"/>
                  <a:gd name="connsiteY22" fmla="*/ 265176 h 2194560"/>
                  <a:gd name="connsiteX23" fmla="*/ 3299112 w 6782976"/>
                  <a:gd name="connsiteY23" fmla="*/ 256032 h 2194560"/>
                  <a:gd name="connsiteX24" fmla="*/ 3308256 w 6782976"/>
                  <a:gd name="connsiteY24" fmla="*/ 210312 h 2194560"/>
                  <a:gd name="connsiteX25" fmla="*/ 3930048 w 6782976"/>
                  <a:gd name="connsiteY25" fmla="*/ 219456 h 2194560"/>
                  <a:gd name="connsiteX26" fmla="*/ 3930048 w 6782976"/>
                  <a:gd name="connsiteY26" fmla="*/ 109728 h 2194560"/>
                  <a:gd name="connsiteX27" fmla="*/ 4094640 w 6782976"/>
                  <a:gd name="connsiteY27" fmla="*/ 100584 h 2194560"/>
                  <a:gd name="connsiteX28" fmla="*/ 4240944 w 6782976"/>
                  <a:gd name="connsiteY28" fmla="*/ 237744 h 2194560"/>
                  <a:gd name="connsiteX29" fmla="*/ 4277520 w 6782976"/>
                  <a:gd name="connsiteY29" fmla="*/ 173736 h 2194560"/>
                  <a:gd name="connsiteX30" fmla="*/ 4368960 w 6782976"/>
                  <a:gd name="connsiteY30" fmla="*/ 164592 h 2194560"/>
                  <a:gd name="connsiteX31" fmla="*/ 4414680 w 6782976"/>
                  <a:gd name="connsiteY31" fmla="*/ 274320 h 2194560"/>
                  <a:gd name="connsiteX32" fmla="*/ 4835304 w 6782976"/>
                  <a:gd name="connsiteY32" fmla="*/ 265176 h 2194560"/>
                  <a:gd name="connsiteX33" fmla="*/ 4844448 w 6782976"/>
                  <a:gd name="connsiteY33" fmla="*/ 310896 h 2194560"/>
                  <a:gd name="connsiteX34" fmla="*/ 4926744 w 6782976"/>
                  <a:gd name="connsiteY34" fmla="*/ 566928 h 2194560"/>
                  <a:gd name="connsiteX35" fmla="*/ 5228496 w 6782976"/>
                  <a:gd name="connsiteY35" fmla="*/ 576072 h 2194560"/>
                  <a:gd name="connsiteX36" fmla="*/ 5265072 w 6782976"/>
                  <a:gd name="connsiteY36" fmla="*/ 539496 h 2194560"/>
                  <a:gd name="connsiteX37" fmla="*/ 5246784 w 6782976"/>
                  <a:gd name="connsiteY37" fmla="*/ 0 h 2194560"/>
                  <a:gd name="connsiteX38" fmla="*/ 5283360 w 6782976"/>
                  <a:gd name="connsiteY38" fmla="*/ 0 h 2194560"/>
                  <a:gd name="connsiteX39" fmla="*/ 5292504 w 6782976"/>
                  <a:gd name="connsiteY39" fmla="*/ 566928 h 2194560"/>
                  <a:gd name="connsiteX40" fmla="*/ 5329080 w 6782976"/>
                  <a:gd name="connsiteY40" fmla="*/ 667512 h 2194560"/>
                  <a:gd name="connsiteX41" fmla="*/ 5585112 w 6782976"/>
                  <a:gd name="connsiteY41" fmla="*/ 676656 h 2194560"/>
                  <a:gd name="connsiteX42" fmla="*/ 6033168 w 6782976"/>
                  <a:gd name="connsiteY42" fmla="*/ 758952 h 2194560"/>
                  <a:gd name="connsiteX43" fmla="*/ 6051456 w 6782976"/>
                  <a:gd name="connsiteY43" fmla="*/ 950976 h 2194560"/>
                  <a:gd name="connsiteX44" fmla="*/ 5639976 w 6782976"/>
                  <a:gd name="connsiteY44" fmla="*/ 987552 h 2194560"/>
                  <a:gd name="connsiteX45" fmla="*/ 5548536 w 6782976"/>
                  <a:gd name="connsiteY45" fmla="*/ 1033272 h 2194560"/>
                  <a:gd name="connsiteX46" fmla="*/ 5118768 w 6782976"/>
                  <a:gd name="connsiteY46" fmla="*/ 1033272 h 2194560"/>
                  <a:gd name="connsiteX47" fmla="*/ 5009040 w 6782976"/>
                  <a:gd name="connsiteY47" fmla="*/ 1124712 h 2194560"/>
                  <a:gd name="connsiteX48" fmla="*/ 5457096 w 6782976"/>
                  <a:gd name="connsiteY48" fmla="*/ 1115568 h 2194560"/>
                  <a:gd name="connsiteX49" fmla="*/ 5685696 w 6782976"/>
                  <a:gd name="connsiteY49" fmla="*/ 1051560 h 2194560"/>
                  <a:gd name="connsiteX50" fmla="*/ 6581808 w 6782976"/>
                  <a:gd name="connsiteY50" fmla="*/ 1097280 h 2194560"/>
                  <a:gd name="connsiteX51" fmla="*/ 6682392 w 6782976"/>
                  <a:gd name="connsiteY51" fmla="*/ 1161288 h 2194560"/>
                  <a:gd name="connsiteX52" fmla="*/ 6718968 w 6782976"/>
                  <a:gd name="connsiteY52" fmla="*/ 1444752 h 2194560"/>
                  <a:gd name="connsiteX53" fmla="*/ 6782976 w 6782976"/>
                  <a:gd name="connsiteY53" fmla="*/ 1527048 h 2194560"/>
                  <a:gd name="connsiteX54" fmla="*/ 6737256 w 6782976"/>
                  <a:gd name="connsiteY54" fmla="*/ 1591056 h 2194560"/>
                  <a:gd name="connsiteX55" fmla="*/ 6682392 w 6782976"/>
                  <a:gd name="connsiteY55" fmla="*/ 1499616 h 2194560"/>
                  <a:gd name="connsiteX56" fmla="*/ 6718968 w 6782976"/>
                  <a:gd name="connsiteY56" fmla="*/ 1581912 h 2194560"/>
                  <a:gd name="connsiteX57" fmla="*/ 6654960 w 6782976"/>
                  <a:gd name="connsiteY57" fmla="*/ 1819656 h 2194560"/>
                  <a:gd name="connsiteX58" fmla="*/ 6426360 w 6782976"/>
                  <a:gd name="connsiteY58" fmla="*/ 1975104 h 2194560"/>
                  <a:gd name="connsiteX59" fmla="*/ 5987448 w 6782976"/>
                  <a:gd name="connsiteY59" fmla="*/ 2148840 h 2194560"/>
                  <a:gd name="connsiteX60" fmla="*/ 5841144 w 6782976"/>
                  <a:gd name="connsiteY60" fmla="*/ 2176272 h 2194560"/>
                  <a:gd name="connsiteX61" fmla="*/ 2860200 w 6782976"/>
                  <a:gd name="connsiteY61" fmla="*/ 2194560 h 2194560"/>
                  <a:gd name="connsiteX62" fmla="*/ 2677320 w 6782976"/>
                  <a:gd name="connsiteY62" fmla="*/ 2139696 h 2194560"/>
                  <a:gd name="connsiteX63" fmla="*/ 2256696 w 6782976"/>
                  <a:gd name="connsiteY63" fmla="*/ 1947672 h 2194560"/>
                  <a:gd name="connsiteX64" fmla="*/ 2064672 w 6782976"/>
                  <a:gd name="connsiteY64" fmla="*/ 1764792 h 2194560"/>
                  <a:gd name="connsiteX65" fmla="*/ 2018952 w 6782976"/>
                  <a:gd name="connsiteY65" fmla="*/ 1682496 h 2194560"/>
                  <a:gd name="connsiteX66" fmla="*/ 1991520 w 6782976"/>
                  <a:gd name="connsiteY66" fmla="*/ 1581912 h 2194560"/>
                  <a:gd name="connsiteX67" fmla="*/ 2101248 w 6782976"/>
                  <a:gd name="connsiteY67" fmla="*/ 1408176 h 2194560"/>
                  <a:gd name="connsiteX68" fmla="*/ 2274984 w 6782976"/>
                  <a:gd name="connsiteY68" fmla="*/ 1362456 h 2194560"/>
                  <a:gd name="connsiteX69" fmla="*/ 2521872 w 6782976"/>
                  <a:gd name="connsiteY69" fmla="*/ 1353312 h 2194560"/>
                  <a:gd name="connsiteX70" fmla="*/ 2595024 w 6782976"/>
                  <a:gd name="connsiteY70" fmla="*/ 1353312 h 2194560"/>
                  <a:gd name="connsiteX71" fmla="*/ 2860200 w 6782976"/>
                  <a:gd name="connsiteY71" fmla="*/ 1161288 h 2194560"/>
                  <a:gd name="connsiteX72" fmla="*/ 3006504 w 6782976"/>
                  <a:gd name="connsiteY72" fmla="*/ 1161288 h 2194560"/>
                  <a:gd name="connsiteX73" fmla="*/ 3244248 w 6782976"/>
                  <a:gd name="connsiteY73" fmla="*/ 1115568 h 2194560"/>
                  <a:gd name="connsiteX0" fmla="*/ 3244248 w 6782976"/>
                  <a:gd name="connsiteY0" fmla="*/ 1115568 h 2194560"/>
                  <a:gd name="connsiteX1" fmla="*/ 3161952 w 6782976"/>
                  <a:gd name="connsiteY1" fmla="*/ 1088136 h 2194560"/>
                  <a:gd name="connsiteX2" fmla="*/ 2997360 w 6782976"/>
                  <a:gd name="connsiteY2" fmla="*/ 1060704 h 2194560"/>
                  <a:gd name="connsiteX3" fmla="*/ 2979072 w 6782976"/>
                  <a:gd name="connsiteY3" fmla="*/ 1042416 h 2194560"/>
                  <a:gd name="connsiteX4" fmla="*/ 2463593 w 6782976"/>
                  <a:gd name="connsiteY4" fmla="*/ 989646 h 2194560"/>
                  <a:gd name="connsiteX5" fmla="*/ 102457 w 6782976"/>
                  <a:gd name="connsiteY5" fmla="*/ 1024128 h 2194560"/>
                  <a:gd name="connsiteX6" fmla="*/ 95039 w 6782976"/>
                  <a:gd name="connsiteY6" fmla="*/ 982153 h 2194560"/>
                  <a:gd name="connsiteX7" fmla="*/ 0 w 6782976"/>
                  <a:gd name="connsiteY7" fmla="*/ 974808 h 2194560"/>
                  <a:gd name="connsiteX8" fmla="*/ 5472 w 6782976"/>
                  <a:gd name="connsiteY8" fmla="*/ 903529 h 2194560"/>
                  <a:gd name="connsiteX9" fmla="*/ 84096 w 6782976"/>
                  <a:gd name="connsiteY9" fmla="*/ 903457 h 2194560"/>
                  <a:gd name="connsiteX10" fmla="*/ 89568 w 6782976"/>
                  <a:gd name="connsiteY10" fmla="*/ 859536 h 2194560"/>
                  <a:gd name="connsiteX11" fmla="*/ 2453678 w 6782976"/>
                  <a:gd name="connsiteY11" fmla="*/ 838384 h 2194560"/>
                  <a:gd name="connsiteX12" fmla="*/ 2988216 w 6782976"/>
                  <a:gd name="connsiteY12" fmla="*/ 795528 h 2194560"/>
                  <a:gd name="connsiteX13" fmla="*/ 3116232 w 6782976"/>
                  <a:gd name="connsiteY13" fmla="*/ 740664 h 2194560"/>
                  <a:gd name="connsiteX14" fmla="*/ 3289968 w 6782976"/>
                  <a:gd name="connsiteY14" fmla="*/ 740664 h 2194560"/>
                  <a:gd name="connsiteX15" fmla="*/ 3610008 w 6782976"/>
                  <a:gd name="connsiteY15" fmla="*/ 640080 h 2194560"/>
                  <a:gd name="connsiteX16" fmla="*/ 3783744 w 6782976"/>
                  <a:gd name="connsiteY16" fmla="*/ 603504 h 2194560"/>
                  <a:gd name="connsiteX17" fmla="*/ 3984912 w 6782976"/>
                  <a:gd name="connsiteY17" fmla="*/ 576072 h 2194560"/>
                  <a:gd name="connsiteX18" fmla="*/ 4140360 w 6782976"/>
                  <a:gd name="connsiteY18" fmla="*/ 576072 h 2194560"/>
                  <a:gd name="connsiteX19" fmla="*/ 4186080 w 6782976"/>
                  <a:gd name="connsiteY19" fmla="*/ 347472 h 2194560"/>
                  <a:gd name="connsiteX20" fmla="*/ 3902616 w 6782976"/>
                  <a:gd name="connsiteY20" fmla="*/ 329184 h 2194560"/>
                  <a:gd name="connsiteX21" fmla="*/ 3719736 w 6782976"/>
                  <a:gd name="connsiteY21" fmla="*/ 329184 h 2194560"/>
                  <a:gd name="connsiteX22" fmla="*/ 3719736 w 6782976"/>
                  <a:gd name="connsiteY22" fmla="*/ 265176 h 2194560"/>
                  <a:gd name="connsiteX23" fmla="*/ 3299112 w 6782976"/>
                  <a:gd name="connsiteY23" fmla="*/ 256032 h 2194560"/>
                  <a:gd name="connsiteX24" fmla="*/ 3308256 w 6782976"/>
                  <a:gd name="connsiteY24" fmla="*/ 210312 h 2194560"/>
                  <a:gd name="connsiteX25" fmla="*/ 3930048 w 6782976"/>
                  <a:gd name="connsiteY25" fmla="*/ 219456 h 2194560"/>
                  <a:gd name="connsiteX26" fmla="*/ 3930048 w 6782976"/>
                  <a:gd name="connsiteY26" fmla="*/ 109728 h 2194560"/>
                  <a:gd name="connsiteX27" fmla="*/ 4094640 w 6782976"/>
                  <a:gd name="connsiteY27" fmla="*/ 100584 h 2194560"/>
                  <a:gd name="connsiteX28" fmla="*/ 4240944 w 6782976"/>
                  <a:gd name="connsiteY28" fmla="*/ 237744 h 2194560"/>
                  <a:gd name="connsiteX29" fmla="*/ 4277520 w 6782976"/>
                  <a:gd name="connsiteY29" fmla="*/ 173736 h 2194560"/>
                  <a:gd name="connsiteX30" fmla="*/ 4368960 w 6782976"/>
                  <a:gd name="connsiteY30" fmla="*/ 164592 h 2194560"/>
                  <a:gd name="connsiteX31" fmla="*/ 4414680 w 6782976"/>
                  <a:gd name="connsiteY31" fmla="*/ 274320 h 2194560"/>
                  <a:gd name="connsiteX32" fmla="*/ 4835304 w 6782976"/>
                  <a:gd name="connsiteY32" fmla="*/ 265176 h 2194560"/>
                  <a:gd name="connsiteX33" fmla="*/ 4844448 w 6782976"/>
                  <a:gd name="connsiteY33" fmla="*/ 310896 h 2194560"/>
                  <a:gd name="connsiteX34" fmla="*/ 4926744 w 6782976"/>
                  <a:gd name="connsiteY34" fmla="*/ 566928 h 2194560"/>
                  <a:gd name="connsiteX35" fmla="*/ 5228496 w 6782976"/>
                  <a:gd name="connsiteY35" fmla="*/ 576072 h 2194560"/>
                  <a:gd name="connsiteX36" fmla="*/ 5265072 w 6782976"/>
                  <a:gd name="connsiteY36" fmla="*/ 539496 h 2194560"/>
                  <a:gd name="connsiteX37" fmla="*/ 5246784 w 6782976"/>
                  <a:gd name="connsiteY37" fmla="*/ 0 h 2194560"/>
                  <a:gd name="connsiteX38" fmla="*/ 5283360 w 6782976"/>
                  <a:gd name="connsiteY38" fmla="*/ 0 h 2194560"/>
                  <a:gd name="connsiteX39" fmla="*/ 5292504 w 6782976"/>
                  <a:gd name="connsiteY39" fmla="*/ 566928 h 2194560"/>
                  <a:gd name="connsiteX40" fmla="*/ 5329080 w 6782976"/>
                  <a:gd name="connsiteY40" fmla="*/ 667512 h 2194560"/>
                  <a:gd name="connsiteX41" fmla="*/ 5585112 w 6782976"/>
                  <a:gd name="connsiteY41" fmla="*/ 676656 h 2194560"/>
                  <a:gd name="connsiteX42" fmla="*/ 6033168 w 6782976"/>
                  <a:gd name="connsiteY42" fmla="*/ 758952 h 2194560"/>
                  <a:gd name="connsiteX43" fmla="*/ 6051456 w 6782976"/>
                  <a:gd name="connsiteY43" fmla="*/ 950976 h 2194560"/>
                  <a:gd name="connsiteX44" fmla="*/ 5639976 w 6782976"/>
                  <a:gd name="connsiteY44" fmla="*/ 987552 h 2194560"/>
                  <a:gd name="connsiteX45" fmla="*/ 5548536 w 6782976"/>
                  <a:gd name="connsiteY45" fmla="*/ 1033272 h 2194560"/>
                  <a:gd name="connsiteX46" fmla="*/ 5118768 w 6782976"/>
                  <a:gd name="connsiteY46" fmla="*/ 1033272 h 2194560"/>
                  <a:gd name="connsiteX47" fmla="*/ 5009040 w 6782976"/>
                  <a:gd name="connsiteY47" fmla="*/ 1124712 h 2194560"/>
                  <a:gd name="connsiteX48" fmla="*/ 5457096 w 6782976"/>
                  <a:gd name="connsiteY48" fmla="*/ 1115568 h 2194560"/>
                  <a:gd name="connsiteX49" fmla="*/ 5685696 w 6782976"/>
                  <a:gd name="connsiteY49" fmla="*/ 1051560 h 2194560"/>
                  <a:gd name="connsiteX50" fmla="*/ 6581808 w 6782976"/>
                  <a:gd name="connsiteY50" fmla="*/ 1097280 h 2194560"/>
                  <a:gd name="connsiteX51" fmla="*/ 6682392 w 6782976"/>
                  <a:gd name="connsiteY51" fmla="*/ 1161288 h 2194560"/>
                  <a:gd name="connsiteX52" fmla="*/ 6718968 w 6782976"/>
                  <a:gd name="connsiteY52" fmla="*/ 1444752 h 2194560"/>
                  <a:gd name="connsiteX53" fmla="*/ 6782976 w 6782976"/>
                  <a:gd name="connsiteY53" fmla="*/ 1527048 h 2194560"/>
                  <a:gd name="connsiteX54" fmla="*/ 6737256 w 6782976"/>
                  <a:gd name="connsiteY54" fmla="*/ 1591056 h 2194560"/>
                  <a:gd name="connsiteX55" fmla="*/ 6682392 w 6782976"/>
                  <a:gd name="connsiteY55" fmla="*/ 1499616 h 2194560"/>
                  <a:gd name="connsiteX56" fmla="*/ 6718968 w 6782976"/>
                  <a:gd name="connsiteY56" fmla="*/ 1581912 h 2194560"/>
                  <a:gd name="connsiteX57" fmla="*/ 6654960 w 6782976"/>
                  <a:gd name="connsiteY57" fmla="*/ 1819656 h 2194560"/>
                  <a:gd name="connsiteX58" fmla="*/ 6426360 w 6782976"/>
                  <a:gd name="connsiteY58" fmla="*/ 1975104 h 2194560"/>
                  <a:gd name="connsiteX59" fmla="*/ 5987448 w 6782976"/>
                  <a:gd name="connsiteY59" fmla="*/ 2148840 h 2194560"/>
                  <a:gd name="connsiteX60" fmla="*/ 5841144 w 6782976"/>
                  <a:gd name="connsiteY60" fmla="*/ 2176272 h 2194560"/>
                  <a:gd name="connsiteX61" fmla="*/ 2860200 w 6782976"/>
                  <a:gd name="connsiteY61" fmla="*/ 2194560 h 2194560"/>
                  <a:gd name="connsiteX62" fmla="*/ 2677320 w 6782976"/>
                  <a:gd name="connsiteY62" fmla="*/ 2139696 h 2194560"/>
                  <a:gd name="connsiteX63" fmla="*/ 2256696 w 6782976"/>
                  <a:gd name="connsiteY63" fmla="*/ 1947672 h 2194560"/>
                  <a:gd name="connsiteX64" fmla="*/ 2064672 w 6782976"/>
                  <a:gd name="connsiteY64" fmla="*/ 1764792 h 2194560"/>
                  <a:gd name="connsiteX65" fmla="*/ 2018952 w 6782976"/>
                  <a:gd name="connsiteY65" fmla="*/ 1682496 h 2194560"/>
                  <a:gd name="connsiteX66" fmla="*/ 1991520 w 6782976"/>
                  <a:gd name="connsiteY66" fmla="*/ 1581912 h 2194560"/>
                  <a:gd name="connsiteX67" fmla="*/ 2101248 w 6782976"/>
                  <a:gd name="connsiteY67" fmla="*/ 1408176 h 2194560"/>
                  <a:gd name="connsiteX68" fmla="*/ 2274984 w 6782976"/>
                  <a:gd name="connsiteY68" fmla="*/ 1362456 h 2194560"/>
                  <a:gd name="connsiteX69" fmla="*/ 2521872 w 6782976"/>
                  <a:gd name="connsiteY69" fmla="*/ 1353312 h 2194560"/>
                  <a:gd name="connsiteX70" fmla="*/ 2595024 w 6782976"/>
                  <a:gd name="connsiteY70" fmla="*/ 1353312 h 2194560"/>
                  <a:gd name="connsiteX71" fmla="*/ 2860200 w 6782976"/>
                  <a:gd name="connsiteY71" fmla="*/ 1161288 h 2194560"/>
                  <a:gd name="connsiteX72" fmla="*/ 3006504 w 6782976"/>
                  <a:gd name="connsiteY72" fmla="*/ 1161288 h 2194560"/>
                  <a:gd name="connsiteX73" fmla="*/ 3244248 w 6782976"/>
                  <a:gd name="connsiteY73" fmla="*/ 1115568 h 219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6782976" h="2194560">
                    <a:moveTo>
                      <a:pt x="3244248" y="1115568"/>
                    </a:moveTo>
                    <a:lnTo>
                      <a:pt x="3161952" y="1088136"/>
                    </a:lnTo>
                    <a:lnTo>
                      <a:pt x="2997360" y="1060704"/>
                    </a:lnTo>
                    <a:lnTo>
                      <a:pt x="2979072" y="1042416"/>
                    </a:lnTo>
                    <a:cubicBezTo>
                      <a:pt x="2807246" y="1024826"/>
                      <a:pt x="2943029" y="992694"/>
                      <a:pt x="2463593" y="989646"/>
                    </a:cubicBezTo>
                    <a:lnTo>
                      <a:pt x="102457" y="1024128"/>
                    </a:lnTo>
                    <a:lnTo>
                      <a:pt x="95039" y="982153"/>
                    </a:lnTo>
                    <a:lnTo>
                      <a:pt x="0" y="974808"/>
                    </a:lnTo>
                    <a:lnTo>
                      <a:pt x="5472" y="903529"/>
                    </a:lnTo>
                    <a:lnTo>
                      <a:pt x="84096" y="903457"/>
                    </a:lnTo>
                    <a:lnTo>
                      <a:pt x="89568" y="859536"/>
                    </a:lnTo>
                    <a:lnTo>
                      <a:pt x="2453678" y="838384"/>
                    </a:lnTo>
                    <a:lnTo>
                      <a:pt x="2988216" y="795528"/>
                    </a:lnTo>
                    <a:lnTo>
                      <a:pt x="3116232" y="740664"/>
                    </a:lnTo>
                    <a:lnTo>
                      <a:pt x="3289968" y="740664"/>
                    </a:lnTo>
                    <a:lnTo>
                      <a:pt x="3610008" y="640080"/>
                    </a:lnTo>
                    <a:lnTo>
                      <a:pt x="3783744" y="603504"/>
                    </a:lnTo>
                    <a:lnTo>
                      <a:pt x="3984912" y="576072"/>
                    </a:lnTo>
                    <a:lnTo>
                      <a:pt x="4140360" y="576072"/>
                    </a:lnTo>
                    <a:lnTo>
                      <a:pt x="4186080" y="347472"/>
                    </a:lnTo>
                    <a:lnTo>
                      <a:pt x="3902616" y="329184"/>
                    </a:lnTo>
                    <a:lnTo>
                      <a:pt x="3719736" y="329184"/>
                    </a:lnTo>
                    <a:lnTo>
                      <a:pt x="3719736" y="265176"/>
                    </a:lnTo>
                    <a:lnTo>
                      <a:pt x="3299112" y="256032"/>
                    </a:lnTo>
                    <a:lnTo>
                      <a:pt x="3308256" y="210312"/>
                    </a:lnTo>
                    <a:lnTo>
                      <a:pt x="3930048" y="219456"/>
                    </a:lnTo>
                    <a:lnTo>
                      <a:pt x="3930048" y="109728"/>
                    </a:lnTo>
                    <a:lnTo>
                      <a:pt x="4094640" y="100584"/>
                    </a:lnTo>
                    <a:lnTo>
                      <a:pt x="4240944" y="237744"/>
                    </a:lnTo>
                    <a:lnTo>
                      <a:pt x="4277520" y="173736"/>
                    </a:lnTo>
                    <a:lnTo>
                      <a:pt x="4368960" y="164592"/>
                    </a:lnTo>
                    <a:lnTo>
                      <a:pt x="4414680" y="274320"/>
                    </a:lnTo>
                    <a:lnTo>
                      <a:pt x="4835304" y="265176"/>
                    </a:lnTo>
                    <a:lnTo>
                      <a:pt x="4844448" y="310896"/>
                    </a:lnTo>
                    <a:lnTo>
                      <a:pt x="4926744" y="566928"/>
                    </a:lnTo>
                    <a:lnTo>
                      <a:pt x="5228496" y="576072"/>
                    </a:lnTo>
                    <a:lnTo>
                      <a:pt x="5265072" y="539496"/>
                    </a:lnTo>
                    <a:lnTo>
                      <a:pt x="5246784" y="0"/>
                    </a:lnTo>
                    <a:lnTo>
                      <a:pt x="5283360" y="0"/>
                    </a:lnTo>
                    <a:lnTo>
                      <a:pt x="5292504" y="566928"/>
                    </a:lnTo>
                    <a:lnTo>
                      <a:pt x="5329080" y="667512"/>
                    </a:lnTo>
                    <a:cubicBezTo>
                      <a:pt x="5408328" y="673608"/>
                      <a:pt x="5505864" y="670560"/>
                      <a:pt x="5585112" y="676656"/>
                    </a:cubicBezTo>
                    <a:lnTo>
                      <a:pt x="6033168" y="758952"/>
                    </a:lnTo>
                    <a:lnTo>
                      <a:pt x="6051456" y="950976"/>
                    </a:lnTo>
                    <a:cubicBezTo>
                      <a:pt x="5914296" y="963168"/>
                      <a:pt x="5723796" y="973836"/>
                      <a:pt x="5639976" y="987552"/>
                    </a:cubicBezTo>
                    <a:cubicBezTo>
                      <a:pt x="5556156" y="1001268"/>
                      <a:pt x="5579016" y="1018032"/>
                      <a:pt x="5548536" y="1033272"/>
                    </a:cubicBezTo>
                    <a:lnTo>
                      <a:pt x="5118768" y="1033272"/>
                    </a:lnTo>
                    <a:lnTo>
                      <a:pt x="5009040" y="1124712"/>
                    </a:lnTo>
                    <a:lnTo>
                      <a:pt x="5457096" y="1115568"/>
                    </a:lnTo>
                    <a:lnTo>
                      <a:pt x="5685696" y="1051560"/>
                    </a:lnTo>
                    <a:lnTo>
                      <a:pt x="6581808" y="1097280"/>
                    </a:lnTo>
                    <a:lnTo>
                      <a:pt x="6682392" y="1161288"/>
                    </a:lnTo>
                    <a:lnTo>
                      <a:pt x="6718968" y="1444752"/>
                    </a:lnTo>
                    <a:lnTo>
                      <a:pt x="6782976" y="1527048"/>
                    </a:lnTo>
                    <a:lnTo>
                      <a:pt x="6737256" y="1591056"/>
                    </a:lnTo>
                    <a:lnTo>
                      <a:pt x="6682392" y="1499616"/>
                    </a:lnTo>
                    <a:lnTo>
                      <a:pt x="6718968" y="1581912"/>
                    </a:lnTo>
                    <a:cubicBezTo>
                      <a:pt x="6714396" y="1635252"/>
                      <a:pt x="6703728" y="1754124"/>
                      <a:pt x="6654960" y="1819656"/>
                    </a:cubicBezTo>
                    <a:cubicBezTo>
                      <a:pt x="6606192" y="1885188"/>
                      <a:pt x="6572664" y="1917192"/>
                      <a:pt x="6426360" y="1975104"/>
                    </a:cubicBezTo>
                    <a:lnTo>
                      <a:pt x="5987448" y="2148840"/>
                    </a:lnTo>
                    <a:lnTo>
                      <a:pt x="5841144" y="2176272"/>
                    </a:lnTo>
                    <a:lnTo>
                      <a:pt x="2860200" y="2194560"/>
                    </a:lnTo>
                    <a:lnTo>
                      <a:pt x="2677320" y="2139696"/>
                    </a:lnTo>
                    <a:cubicBezTo>
                      <a:pt x="2576736" y="2098548"/>
                      <a:pt x="2358804" y="2010156"/>
                      <a:pt x="2256696" y="1947672"/>
                    </a:cubicBezTo>
                    <a:cubicBezTo>
                      <a:pt x="2154588" y="1885188"/>
                      <a:pt x="2104296" y="1808988"/>
                      <a:pt x="2064672" y="1764792"/>
                    </a:cubicBezTo>
                    <a:cubicBezTo>
                      <a:pt x="2025048" y="1720596"/>
                      <a:pt x="2031144" y="1712976"/>
                      <a:pt x="2018952" y="1682496"/>
                    </a:cubicBezTo>
                    <a:cubicBezTo>
                      <a:pt x="2006760" y="1652016"/>
                      <a:pt x="1977804" y="1627632"/>
                      <a:pt x="1991520" y="1581912"/>
                    </a:cubicBezTo>
                    <a:cubicBezTo>
                      <a:pt x="2005236" y="1536192"/>
                      <a:pt x="2058576" y="1444752"/>
                      <a:pt x="2101248" y="1408176"/>
                    </a:cubicBezTo>
                    <a:lnTo>
                      <a:pt x="2274984" y="1362456"/>
                    </a:lnTo>
                    <a:lnTo>
                      <a:pt x="2521872" y="1353312"/>
                    </a:lnTo>
                    <a:lnTo>
                      <a:pt x="2595024" y="1353312"/>
                    </a:lnTo>
                    <a:lnTo>
                      <a:pt x="2860200" y="1161288"/>
                    </a:lnTo>
                    <a:lnTo>
                      <a:pt x="3006504" y="1161288"/>
                    </a:lnTo>
                    <a:lnTo>
                      <a:pt x="3244248" y="1115568"/>
                    </a:lnTo>
                    <a:close/>
                  </a:path>
                </a:pathLst>
              </a:custGeom>
              <a:solidFill>
                <a:srgbClr val="6E563D"/>
              </a:solidFill>
              <a:ln>
                <a:solidFill>
                  <a:srgbClr val="6E563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434" name="ZoneTexte 433">
                <a:extLst>
                  <a:ext uri="{FF2B5EF4-FFF2-40B4-BE49-F238E27FC236}">
                    <a16:creationId xmlns:a16="http://schemas.microsoft.com/office/drawing/2014/main" id="{17F27A4E-7E94-E3B5-9A37-B84C6CA94A3B}"/>
                  </a:ext>
                </a:extLst>
              </p:cNvPr>
              <p:cNvSpPr txBox="1"/>
              <p:nvPr/>
            </p:nvSpPr>
            <p:spPr>
              <a:xfrm>
                <a:off x="5282335" y="5536160"/>
                <a:ext cx="207859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fr-FR" sz="700" b="1" dirty="0">
                  <a:solidFill>
                    <a:srgbClr val="FFFF00"/>
                  </a:solidFill>
                </a:endParaRPr>
              </a:p>
            </p:txBody>
          </p:sp>
        </p:grpSp>
        <p:sp>
          <p:nvSpPr>
            <p:cNvPr id="435" name="Éclair 434">
              <a:extLst>
                <a:ext uri="{FF2B5EF4-FFF2-40B4-BE49-F238E27FC236}">
                  <a16:creationId xmlns:a16="http://schemas.microsoft.com/office/drawing/2014/main" id="{5CBA8103-E2FD-EF57-3401-97BC1BE691B4}"/>
                </a:ext>
              </a:extLst>
            </p:cNvPr>
            <p:cNvSpPr>
              <a:spLocks/>
            </p:cNvSpPr>
            <p:nvPr/>
          </p:nvSpPr>
          <p:spPr>
            <a:xfrm rot="20846015">
              <a:off x="4099164" y="3441882"/>
              <a:ext cx="151850" cy="303699"/>
            </a:xfrm>
            <a:prstGeom prst="lightningBolt">
              <a:avLst/>
            </a:prstGeom>
            <a:solidFill>
              <a:srgbClr val="FF0000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6" name="Forme libre 435">
              <a:extLst>
                <a:ext uri="{FF2B5EF4-FFF2-40B4-BE49-F238E27FC236}">
                  <a16:creationId xmlns:a16="http://schemas.microsoft.com/office/drawing/2014/main" id="{D8B5E40C-F06A-DF74-C893-7C305258C752}"/>
                </a:ext>
              </a:extLst>
            </p:cNvPr>
            <p:cNvSpPr>
              <a:spLocks/>
            </p:cNvSpPr>
            <p:nvPr/>
          </p:nvSpPr>
          <p:spPr>
            <a:xfrm flipH="1">
              <a:off x="7410661" y="3388048"/>
              <a:ext cx="808907" cy="260233"/>
            </a:xfrm>
            <a:custGeom>
              <a:avLst/>
              <a:gdLst>
                <a:gd name="connsiteX0" fmla="*/ 1388534 w 7526867"/>
                <a:gd name="connsiteY0" fmla="*/ 1498600 h 2421467"/>
                <a:gd name="connsiteX1" fmla="*/ 1388534 w 7526867"/>
                <a:gd name="connsiteY1" fmla="*/ 1498600 h 2421467"/>
                <a:gd name="connsiteX2" fmla="*/ 1591734 w 7526867"/>
                <a:gd name="connsiteY2" fmla="*/ 1413934 h 2421467"/>
                <a:gd name="connsiteX3" fmla="*/ 1684867 w 7526867"/>
                <a:gd name="connsiteY3" fmla="*/ 1363134 h 2421467"/>
                <a:gd name="connsiteX4" fmla="*/ 2590800 w 7526867"/>
                <a:gd name="connsiteY4" fmla="*/ 1346200 h 2421467"/>
                <a:gd name="connsiteX5" fmla="*/ 2607734 w 7526867"/>
                <a:gd name="connsiteY5" fmla="*/ 1312334 h 2421467"/>
                <a:gd name="connsiteX6" fmla="*/ 2717800 w 7526867"/>
                <a:gd name="connsiteY6" fmla="*/ 1303867 h 2421467"/>
                <a:gd name="connsiteX7" fmla="*/ 2717800 w 7526867"/>
                <a:gd name="connsiteY7" fmla="*/ 1253067 h 2421467"/>
                <a:gd name="connsiteX8" fmla="*/ 2895600 w 7526867"/>
                <a:gd name="connsiteY8" fmla="*/ 1312334 h 2421467"/>
                <a:gd name="connsiteX9" fmla="*/ 3039534 w 7526867"/>
                <a:gd name="connsiteY9" fmla="*/ 1261534 h 2421467"/>
                <a:gd name="connsiteX10" fmla="*/ 2929467 w 7526867"/>
                <a:gd name="connsiteY10" fmla="*/ 1227667 h 2421467"/>
                <a:gd name="connsiteX11" fmla="*/ 2734734 w 7526867"/>
                <a:gd name="connsiteY11" fmla="*/ 1024467 h 2421467"/>
                <a:gd name="connsiteX12" fmla="*/ 2023534 w 7526867"/>
                <a:gd name="connsiteY12" fmla="*/ 1016000 h 2421467"/>
                <a:gd name="connsiteX13" fmla="*/ 2023534 w 7526867"/>
                <a:gd name="connsiteY13" fmla="*/ 1058334 h 2421467"/>
                <a:gd name="connsiteX14" fmla="*/ 1591734 w 7526867"/>
                <a:gd name="connsiteY14" fmla="*/ 1066800 h 2421467"/>
                <a:gd name="connsiteX15" fmla="*/ 1608667 w 7526867"/>
                <a:gd name="connsiteY15" fmla="*/ 1024467 h 2421467"/>
                <a:gd name="connsiteX16" fmla="*/ 8467 w 7526867"/>
                <a:gd name="connsiteY16" fmla="*/ 1007534 h 2421467"/>
                <a:gd name="connsiteX17" fmla="*/ 0 w 7526867"/>
                <a:gd name="connsiteY17" fmla="*/ 914400 h 2421467"/>
                <a:gd name="connsiteX18" fmla="*/ 76200 w 7526867"/>
                <a:gd name="connsiteY18" fmla="*/ 914400 h 2421467"/>
                <a:gd name="connsiteX19" fmla="*/ 76200 w 7526867"/>
                <a:gd name="connsiteY19" fmla="*/ 889000 h 2421467"/>
                <a:gd name="connsiteX20" fmla="*/ 203200 w 7526867"/>
                <a:gd name="connsiteY20" fmla="*/ 889000 h 2421467"/>
                <a:gd name="connsiteX21" fmla="*/ 203200 w 7526867"/>
                <a:gd name="connsiteY21" fmla="*/ 905934 h 2421467"/>
                <a:gd name="connsiteX22" fmla="*/ 1591734 w 7526867"/>
                <a:gd name="connsiteY22" fmla="*/ 897467 h 2421467"/>
                <a:gd name="connsiteX23" fmla="*/ 1600200 w 7526867"/>
                <a:gd name="connsiteY23" fmla="*/ 872067 h 2421467"/>
                <a:gd name="connsiteX24" fmla="*/ 1972734 w 7526867"/>
                <a:gd name="connsiteY24" fmla="*/ 872067 h 2421467"/>
                <a:gd name="connsiteX25" fmla="*/ 1989667 w 7526867"/>
                <a:gd name="connsiteY25" fmla="*/ 897467 h 2421467"/>
                <a:gd name="connsiteX26" fmla="*/ 2302934 w 7526867"/>
                <a:gd name="connsiteY26" fmla="*/ 889000 h 2421467"/>
                <a:gd name="connsiteX27" fmla="*/ 2302934 w 7526867"/>
                <a:gd name="connsiteY27" fmla="*/ 846667 h 2421467"/>
                <a:gd name="connsiteX28" fmla="*/ 2751667 w 7526867"/>
                <a:gd name="connsiteY28" fmla="*/ 812800 h 2421467"/>
                <a:gd name="connsiteX29" fmla="*/ 2836334 w 7526867"/>
                <a:gd name="connsiteY29" fmla="*/ 736600 h 2421467"/>
                <a:gd name="connsiteX30" fmla="*/ 3649134 w 7526867"/>
                <a:gd name="connsiteY30" fmla="*/ 651934 h 2421467"/>
                <a:gd name="connsiteX31" fmla="*/ 3640667 w 7526867"/>
                <a:gd name="connsiteY31" fmla="*/ 482600 h 2421467"/>
                <a:gd name="connsiteX32" fmla="*/ 3894667 w 7526867"/>
                <a:gd name="connsiteY32" fmla="*/ 491067 h 2421467"/>
                <a:gd name="connsiteX33" fmla="*/ 3962400 w 7526867"/>
                <a:gd name="connsiteY33" fmla="*/ 550334 h 2421467"/>
                <a:gd name="connsiteX34" fmla="*/ 4072467 w 7526867"/>
                <a:gd name="connsiteY34" fmla="*/ 550334 h 2421467"/>
                <a:gd name="connsiteX35" fmla="*/ 4250267 w 7526867"/>
                <a:gd name="connsiteY35" fmla="*/ 601134 h 2421467"/>
                <a:gd name="connsiteX36" fmla="*/ 4309534 w 7526867"/>
                <a:gd name="connsiteY36" fmla="*/ 592667 h 2421467"/>
                <a:gd name="connsiteX37" fmla="*/ 4309534 w 7526867"/>
                <a:gd name="connsiteY37" fmla="*/ 474134 h 2421467"/>
                <a:gd name="connsiteX38" fmla="*/ 4241800 w 7526867"/>
                <a:gd name="connsiteY38" fmla="*/ 491067 h 2421467"/>
                <a:gd name="connsiteX39" fmla="*/ 4199467 w 7526867"/>
                <a:gd name="connsiteY39" fmla="*/ 372534 h 2421467"/>
                <a:gd name="connsiteX40" fmla="*/ 4055534 w 7526867"/>
                <a:gd name="connsiteY40" fmla="*/ 347134 h 2421467"/>
                <a:gd name="connsiteX41" fmla="*/ 4055534 w 7526867"/>
                <a:gd name="connsiteY41" fmla="*/ 347134 h 2421467"/>
                <a:gd name="connsiteX42" fmla="*/ 3970867 w 7526867"/>
                <a:gd name="connsiteY42" fmla="*/ 389467 h 2421467"/>
                <a:gd name="connsiteX43" fmla="*/ 3962400 w 7526867"/>
                <a:gd name="connsiteY43" fmla="*/ 338667 h 2421467"/>
                <a:gd name="connsiteX44" fmla="*/ 3801534 w 7526867"/>
                <a:gd name="connsiteY44" fmla="*/ 347134 h 2421467"/>
                <a:gd name="connsiteX45" fmla="*/ 3759200 w 7526867"/>
                <a:gd name="connsiteY45" fmla="*/ 296334 h 2421467"/>
                <a:gd name="connsiteX46" fmla="*/ 3191934 w 7526867"/>
                <a:gd name="connsiteY46" fmla="*/ 270934 h 2421467"/>
                <a:gd name="connsiteX47" fmla="*/ 3183467 w 7526867"/>
                <a:gd name="connsiteY47" fmla="*/ 228600 h 2421467"/>
                <a:gd name="connsiteX48" fmla="*/ 3953934 w 7526867"/>
                <a:gd name="connsiteY48" fmla="*/ 203200 h 2421467"/>
                <a:gd name="connsiteX49" fmla="*/ 3962400 w 7526867"/>
                <a:gd name="connsiteY49" fmla="*/ 194734 h 2421467"/>
                <a:gd name="connsiteX50" fmla="*/ 4055534 w 7526867"/>
                <a:gd name="connsiteY50" fmla="*/ 194734 h 2421467"/>
                <a:gd name="connsiteX51" fmla="*/ 4055534 w 7526867"/>
                <a:gd name="connsiteY51" fmla="*/ 220134 h 2421467"/>
                <a:gd name="connsiteX52" fmla="*/ 4453467 w 7526867"/>
                <a:gd name="connsiteY52" fmla="*/ 211667 h 2421467"/>
                <a:gd name="connsiteX53" fmla="*/ 4453467 w 7526867"/>
                <a:gd name="connsiteY53" fmla="*/ 211667 h 2421467"/>
                <a:gd name="connsiteX54" fmla="*/ 4546600 w 7526867"/>
                <a:gd name="connsiteY54" fmla="*/ 313267 h 2421467"/>
                <a:gd name="connsiteX55" fmla="*/ 4521200 w 7526867"/>
                <a:gd name="connsiteY55" fmla="*/ 372534 h 2421467"/>
                <a:gd name="connsiteX56" fmla="*/ 4419600 w 7526867"/>
                <a:gd name="connsiteY56" fmla="*/ 338667 h 2421467"/>
                <a:gd name="connsiteX57" fmla="*/ 4436534 w 7526867"/>
                <a:gd name="connsiteY57" fmla="*/ 423334 h 2421467"/>
                <a:gd name="connsiteX58" fmla="*/ 4902200 w 7526867"/>
                <a:gd name="connsiteY58" fmla="*/ 414867 h 2421467"/>
                <a:gd name="connsiteX59" fmla="*/ 4953000 w 7526867"/>
                <a:gd name="connsiteY59" fmla="*/ 474134 h 2421467"/>
                <a:gd name="connsiteX60" fmla="*/ 5105400 w 7526867"/>
                <a:gd name="connsiteY60" fmla="*/ 584200 h 2421467"/>
                <a:gd name="connsiteX61" fmla="*/ 5935134 w 7526867"/>
                <a:gd name="connsiteY61" fmla="*/ 584200 h 2421467"/>
                <a:gd name="connsiteX62" fmla="*/ 5952067 w 7526867"/>
                <a:gd name="connsiteY62" fmla="*/ 558800 h 2421467"/>
                <a:gd name="connsiteX63" fmla="*/ 5952067 w 7526867"/>
                <a:gd name="connsiteY63" fmla="*/ 8467 h 2421467"/>
                <a:gd name="connsiteX64" fmla="*/ 5985934 w 7526867"/>
                <a:gd name="connsiteY64" fmla="*/ 0 h 2421467"/>
                <a:gd name="connsiteX65" fmla="*/ 6002867 w 7526867"/>
                <a:gd name="connsiteY65" fmla="*/ 584200 h 2421467"/>
                <a:gd name="connsiteX66" fmla="*/ 6002867 w 7526867"/>
                <a:gd name="connsiteY66" fmla="*/ 584200 h 2421467"/>
                <a:gd name="connsiteX67" fmla="*/ 6036734 w 7526867"/>
                <a:gd name="connsiteY67" fmla="*/ 59267 h 2421467"/>
                <a:gd name="connsiteX68" fmla="*/ 6104467 w 7526867"/>
                <a:gd name="connsiteY68" fmla="*/ 59267 h 2421467"/>
                <a:gd name="connsiteX69" fmla="*/ 6146800 w 7526867"/>
                <a:gd name="connsiteY69" fmla="*/ 770467 h 2421467"/>
                <a:gd name="connsiteX70" fmla="*/ 5994400 w 7526867"/>
                <a:gd name="connsiteY70" fmla="*/ 982134 h 2421467"/>
                <a:gd name="connsiteX71" fmla="*/ 5376334 w 7526867"/>
                <a:gd name="connsiteY71" fmla="*/ 1126067 h 2421467"/>
                <a:gd name="connsiteX72" fmla="*/ 5274734 w 7526867"/>
                <a:gd name="connsiteY72" fmla="*/ 1261534 h 2421467"/>
                <a:gd name="connsiteX73" fmla="*/ 5427134 w 7526867"/>
                <a:gd name="connsiteY73" fmla="*/ 1270000 h 2421467"/>
                <a:gd name="connsiteX74" fmla="*/ 5511800 w 7526867"/>
                <a:gd name="connsiteY74" fmla="*/ 1168400 h 2421467"/>
                <a:gd name="connsiteX75" fmla="*/ 6214534 w 7526867"/>
                <a:gd name="connsiteY75" fmla="*/ 1092200 h 2421467"/>
                <a:gd name="connsiteX76" fmla="*/ 6197600 w 7526867"/>
                <a:gd name="connsiteY76" fmla="*/ 1024467 h 2421467"/>
                <a:gd name="connsiteX77" fmla="*/ 6705600 w 7526867"/>
                <a:gd name="connsiteY77" fmla="*/ 1007534 h 2421467"/>
                <a:gd name="connsiteX78" fmla="*/ 6858000 w 7526867"/>
                <a:gd name="connsiteY78" fmla="*/ 1066800 h 2421467"/>
                <a:gd name="connsiteX79" fmla="*/ 7467600 w 7526867"/>
                <a:gd name="connsiteY79" fmla="*/ 1100667 h 2421467"/>
                <a:gd name="connsiteX80" fmla="*/ 7467600 w 7526867"/>
                <a:gd name="connsiteY80" fmla="*/ 1193800 h 2421467"/>
                <a:gd name="connsiteX81" fmla="*/ 7518400 w 7526867"/>
                <a:gd name="connsiteY81" fmla="*/ 1337734 h 2421467"/>
                <a:gd name="connsiteX82" fmla="*/ 7459134 w 7526867"/>
                <a:gd name="connsiteY82" fmla="*/ 1329267 h 2421467"/>
                <a:gd name="connsiteX83" fmla="*/ 7467600 w 7526867"/>
                <a:gd name="connsiteY83" fmla="*/ 1515534 h 2421467"/>
                <a:gd name="connsiteX84" fmla="*/ 7526867 w 7526867"/>
                <a:gd name="connsiteY84" fmla="*/ 1625600 h 2421467"/>
                <a:gd name="connsiteX85" fmla="*/ 7332134 w 7526867"/>
                <a:gd name="connsiteY85" fmla="*/ 1625600 h 2421467"/>
                <a:gd name="connsiteX86" fmla="*/ 7357534 w 7526867"/>
                <a:gd name="connsiteY86" fmla="*/ 1828800 h 2421467"/>
                <a:gd name="connsiteX87" fmla="*/ 7179734 w 7526867"/>
                <a:gd name="connsiteY87" fmla="*/ 1845734 h 2421467"/>
                <a:gd name="connsiteX88" fmla="*/ 7103534 w 7526867"/>
                <a:gd name="connsiteY88" fmla="*/ 1964267 h 2421467"/>
                <a:gd name="connsiteX89" fmla="*/ 6527800 w 7526867"/>
                <a:gd name="connsiteY89" fmla="*/ 2328334 h 2421467"/>
                <a:gd name="connsiteX90" fmla="*/ 6451600 w 7526867"/>
                <a:gd name="connsiteY90" fmla="*/ 2379134 h 2421467"/>
                <a:gd name="connsiteX91" fmla="*/ 2802467 w 7526867"/>
                <a:gd name="connsiteY91" fmla="*/ 2421467 h 2421467"/>
                <a:gd name="connsiteX92" fmla="*/ 2607734 w 7526867"/>
                <a:gd name="connsiteY92" fmla="*/ 2421467 h 2421467"/>
                <a:gd name="connsiteX93" fmla="*/ 1905000 w 7526867"/>
                <a:gd name="connsiteY93" fmla="*/ 2057400 h 2421467"/>
                <a:gd name="connsiteX94" fmla="*/ 1693334 w 7526867"/>
                <a:gd name="connsiteY94" fmla="*/ 1905000 h 2421467"/>
                <a:gd name="connsiteX95" fmla="*/ 1718734 w 7526867"/>
                <a:gd name="connsiteY95" fmla="*/ 1879600 h 2421467"/>
                <a:gd name="connsiteX96" fmla="*/ 1388534 w 7526867"/>
                <a:gd name="connsiteY96" fmla="*/ 1498600 h 242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7526867" h="2421467">
                  <a:moveTo>
                    <a:pt x="1388534" y="1498600"/>
                  </a:moveTo>
                  <a:lnTo>
                    <a:pt x="1388534" y="1498600"/>
                  </a:lnTo>
                  <a:lnTo>
                    <a:pt x="1591734" y="1413934"/>
                  </a:lnTo>
                  <a:lnTo>
                    <a:pt x="1684867" y="1363134"/>
                  </a:lnTo>
                  <a:lnTo>
                    <a:pt x="2590800" y="1346200"/>
                  </a:lnTo>
                  <a:lnTo>
                    <a:pt x="2607734" y="1312334"/>
                  </a:lnTo>
                  <a:lnTo>
                    <a:pt x="2717800" y="1303867"/>
                  </a:lnTo>
                  <a:lnTo>
                    <a:pt x="2717800" y="1253067"/>
                  </a:lnTo>
                  <a:lnTo>
                    <a:pt x="2895600" y="1312334"/>
                  </a:lnTo>
                  <a:lnTo>
                    <a:pt x="3039534" y="1261534"/>
                  </a:lnTo>
                  <a:lnTo>
                    <a:pt x="2929467" y="1227667"/>
                  </a:lnTo>
                  <a:lnTo>
                    <a:pt x="2734734" y="1024467"/>
                  </a:lnTo>
                  <a:lnTo>
                    <a:pt x="2023534" y="1016000"/>
                  </a:lnTo>
                  <a:lnTo>
                    <a:pt x="2023534" y="1058334"/>
                  </a:lnTo>
                  <a:lnTo>
                    <a:pt x="1591734" y="1066800"/>
                  </a:lnTo>
                  <a:lnTo>
                    <a:pt x="1608667" y="1024467"/>
                  </a:lnTo>
                  <a:lnTo>
                    <a:pt x="8467" y="1007534"/>
                  </a:lnTo>
                  <a:lnTo>
                    <a:pt x="0" y="914400"/>
                  </a:lnTo>
                  <a:lnTo>
                    <a:pt x="76200" y="914400"/>
                  </a:lnTo>
                  <a:lnTo>
                    <a:pt x="76200" y="889000"/>
                  </a:lnTo>
                  <a:lnTo>
                    <a:pt x="203200" y="889000"/>
                  </a:lnTo>
                  <a:lnTo>
                    <a:pt x="203200" y="905934"/>
                  </a:lnTo>
                  <a:lnTo>
                    <a:pt x="1591734" y="897467"/>
                  </a:lnTo>
                  <a:lnTo>
                    <a:pt x="1600200" y="872067"/>
                  </a:lnTo>
                  <a:lnTo>
                    <a:pt x="1972734" y="872067"/>
                  </a:lnTo>
                  <a:lnTo>
                    <a:pt x="1989667" y="897467"/>
                  </a:lnTo>
                  <a:lnTo>
                    <a:pt x="2302934" y="889000"/>
                  </a:lnTo>
                  <a:lnTo>
                    <a:pt x="2302934" y="846667"/>
                  </a:lnTo>
                  <a:lnTo>
                    <a:pt x="2751667" y="812800"/>
                  </a:lnTo>
                  <a:lnTo>
                    <a:pt x="2836334" y="736600"/>
                  </a:lnTo>
                  <a:lnTo>
                    <a:pt x="3649134" y="651934"/>
                  </a:lnTo>
                  <a:lnTo>
                    <a:pt x="3640667" y="482600"/>
                  </a:lnTo>
                  <a:lnTo>
                    <a:pt x="3894667" y="491067"/>
                  </a:lnTo>
                  <a:lnTo>
                    <a:pt x="3962400" y="550334"/>
                  </a:lnTo>
                  <a:lnTo>
                    <a:pt x="4072467" y="550334"/>
                  </a:lnTo>
                  <a:lnTo>
                    <a:pt x="4250267" y="601134"/>
                  </a:lnTo>
                  <a:lnTo>
                    <a:pt x="4309534" y="592667"/>
                  </a:lnTo>
                  <a:lnTo>
                    <a:pt x="4309534" y="474134"/>
                  </a:lnTo>
                  <a:lnTo>
                    <a:pt x="4241800" y="491067"/>
                  </a:lnTo>
                  <a:lnTo>
                    <a:pt x="4199467" y="372534"/>
                  </a:lnTo>
                  <a:lnTo>
                    <a:pt x="4055534" y="347134"/>
                  </a:lnTo>
                  <a:lnTo>
                    <a:pt x="4055534" y="347134"/>
                  </a:lnTo>
                  <a:lnTo>
                    <a:pt x="3970867" y="389467"/>
                  </a:lnTo>
                  <a:lnTo>
                    <a:pt x="3962400" y="338667"/>
                  </a:lnTo>
                  <a:lnTo>
                    <a:pt x="3801534" y="347134"/>
                  </a:lnTo>
                  <a:lnTo>
                    <a:pt x="3759200" y="296334"/>
                  </a:lnTo>
                  <a:lnTo>
                    <a:pt x="3191934" y="270934"/>
                  </a:lnTo>
                  <a:lnTo>
                    <a:pt x="3183467" y="228600"/>
                  </a:lnTo>
                  <a:lnTo>
                    <a:pt x="3953934" y="203200"/>
                  </a:lnTo>
                  <a:lnTo>
                    <a:pt x="3962400" y="194734"/>
                  </a:lnTo>
                  <a:lnTo>
                    <a:pt x="4055534" y="194734"/>
                  </a:lnTo>
                  <a:lnTo>
                    <a:pt x="4055534" y="220134"/>
                  </a:lnTo>
                  <a:lnTo>
                    <a:pt x="4453467" y="211667"/>
                  </a:lnTo>
                  <a:lnTo>
                    <a:pt x="4453467" y="211667"/>
                  </a:lnTo>
                  <a:lnTo>
                    <a:pt x="4546600" y="313267"/>
                  </a:lnTo>
                  <a:lnTo>
                    <a:pt x="4521200" y="372534"/>
                  </a:lnTo>
                  <a:lnTo>
                    <a:pt x="4419600" y="338667"/>
                  </a:lnTo>
                  <a:lnTo>
                    <a:pt x="4436534" y="423334"/>
                  </a:lnTo>
                  <a:lnTo>
                    <a:pt x="4902200" y="414867"/>
                  </a:lnTo>
                  <a:lnTo>
                    <a:pt x="4953000" y="474134"/>
                  </a:lnTo>
                  <a:lnTo>
                    <a:pt x="5105400" y="584200"/>
                  </a:lnTo>
                  <a:lnTo>
                    <a:pt x="5935134" y="584200"/>
                  </a:lnTo>
                  <a:lnTo>
                    <a:pt x="5952067" y="558800"/>
                  </a:lnTo>
                  <a:lnTo>
                    <a:pt x="5952067" y="8467"/>
                  </a:lnTo>
                  <a:lnTo>
                    <a:pt x="5985934" y="0"/>
                  </a:lnTo>
                  <a:lnTo>
                    <a:pt x="6002867" y="584200"/>
                  </a:lnTo>
                  <a:lnTo>
                    <a:pt x="6002867" y="584200"/>
                  </a:lnTo>
                  <a:lnTo>
                    <a:pt x="6036734" y="59267"/>
                  </a:lnTo>
                  <a:lnTo>
                    <a:pt x="6104467" y="59267"/>
                  </a:lnTo>
                  <a:lnTo>
                    <a:pt x="6146800" y="770467"/>
                  </a:lnTo>
                  <a:lnTo>
                    <a:pt x="5994400" y="982134"/>
                  </a:lnTo>
                  <a:lnTo>
                    <a:pt x="5376334" y="1126067"/>
                  </a:lnTo>
                  <a:lnTo>
                    <a:pt x="5274734" y="1261534"/>
                  </a:lnTo>
                  <a:lnTo>
                    <a:pt x="5427134" y="1270000"/>
                  </a:lnTo>
                  <a:lnTo>
                    <a:pt x="5511800" y="1168400"/>
                  </a:lnTo>
                  <a:lnTo>
                    <a:pt x="6214534" y="1092200"/>
                  </a:lnTo>
                  <a:lnTo>
                    <a:pt x="6197600" y="1024467"/>
                  </a:lnTo>
                  <a:lnTo>
                    <a:pt x="6705600" y="1007534"/>
                  </a:lnTo>
                  <a:lnTo>
                    <a:pt x="6858000" y="1066800"/>
                  </a:lnTo>
                  <a:lnTo>
                    <a:pt x="7467600" y="1100667"/>
                  </a:lnTo>
                  <a:lnTo>
                    <a:pt x="7467600" y="1193800"/>
                  </a:lnTo>
                  <a:lnTo>
                    <a:pt x="7518400" y="1337734"/>
                  </a:lnTo>
                  <a:lnTo>
                    <a:pt x="7459134" y="1329267"/>
                  </a:lnTo>
                  <a:lnTo>
                    <a:pt x="7467600" y="1515534"/>
                  </a:lnTo>
                  <a:lnTo>
                    <a:pt x="7526867" y="1625600"/>
                  </a:lnTo>
                  <a:lnTo>
                    <a:pt x="7332134" y="1625600"/>
                  </a:lnTo>
                  <a:lnTo>
                    <a:pt x="7357534" y="1828800"/>
                  </a:lnTo>
                  <a:lnTo>
                    <a:pt x="7179734" y="1845734"/>
                  </a:lnTo>
                  <a:lnTo>
                    <a:pt x="7103534" y="1964267"/>
                  </a:lnTo>
                  <a:lnTo>
                    <a:pt x="6527800" y="2328334"/>
                  </a:lnTo>
                  <a:lnTo>
                    <a:pt x="6451600" y="2379134"/>
                  </a:lnTo>
                  <a:lnTo>
                    <a:pt x="2802467" y="2421467"/>
                  </a:lnTo>
                  <a:lnTo>
                    <a:pt x="2607734" y="2421467"/>
                  </a:lnTo>
                  <a:lnTo>
                    <a:pt x="1905000" y="2057400"/>
                  </a:lnTo>
                  <a:lnTo>
                    <a:pt x="1693334" y="1905000"/>
                  </a:lnTo>
                  <a:lnTo>
                    <a:pt x="1718734" y="1879600"/>
                  </a:lnTo>
                  <a:lnTo>
                    <a:pt x="1388534" y="1498600"/>
                  </a:lnTo>
                  <a:close/>
                </a:path>
              </a:pathLst>
            </a:custGeom>
            <a:solidFill>
              <a:srgbClr val="6E563D"/>
            </a:solidFill>
            <a:ln w="3175">
              <a:solidFill>
                <a:srgbClr val="6E563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8" name="Signalisation droite 437">
              <a:extLst>
                <a:ext uri="{FF2B5EF4-FFF2-40B4-BE49-F238E27FC236}">
                  <a16:creationId xmlns:a16="http://schemas.microsoft.com/office/drawing/2014/main" id="{2993460C-1067-1262-C2EE-68FBE49405E6}"/>
                </a:ext>
              </a:extLst>
            </p:cNvPr>
            <p:cNvSpPr>
              <a:spLocks/>
            </p:cNvSpPr>
            <p:nvPr/>
          </p:nvSpPr>
          <p:spPr>
            <a:xfrm rot="5400000">
              <a:off x="2591780" y="2960948"/>
              <a:ext cx="792088" cy="288032"/>
            </a:xfrm>
            <a:prstGeom prst="homePlate">
              <a:avLst/>
            </a:prstGeom>
            <a:solidFill>
              <a:srgbClr val="FF99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440" name="Grouper 12">
              <a:extLst>
                <a:ext uri="{FF2B5EF4-FFF2-40B4-BE49-F238E27FC236}">
                  <a16:creationId xmlns:a16="http://schemas.microsoft.com/office/drawing/2014/main" id="{26386DEC-DC09-216A-3611-D977561BDD33}"/>
                </a:ext>
              </a:extLst>
            </p:cNvPr>
            <p:cNvGrpSpPr>
              <a:grpSpLocks/>
            </p:cNvGrpSpPr>
            <p:nvPr/>
          </p:nvGrpSpPr>
          <p:grpSpPr>
            <a:xfrm>
              <a:off x="896417" y="2435941"/>
              <a:ext cx="2193999" cy="607774"/>
              <a:chOff x="896417" y="2435941"/>
              <a:chExt cx="2193999" cy="607774"/>
            </a:xfrm>
          </p:grpSpPr>
          <p:grpSp>
            <p:nvGrpSpPr>
              <p:cNvPr id="502" name="Grouper 8">
                <a:extLst>
                  <a:ext uri="{FF2B5EF4-FFF2-40B4-BE49-F238E27FC236}">
                    <a16:creationId xmlns:a16="http://schemas.microsoft.com/office/drawing/2014/main" id="{E7F294E4-ADC7-8268-8E20-F3274AFE5027}"/>
                  </a:ext>
                </a:extLst>
              </p:cNvPr>
              <p:cNvGrpSpPr/>
              <p:nvPr/>
            </p:nvGrpSpPr>
            <p:grpSpPr>
              <a:xfrm>
                <a:off x="896417" y="2435941"/>
                <a:ext cx="374977" cy="360000"/>
                <a:chOff x="971600" y="4869160"/>
                <a:chExt cx="374977" cy="360000"/>
              </a:xfrm>
            </p:grpSpPr>
            <p:grpSp>
              <p:nvGrpSpPr>
                <p:cNvPr id="511" name="Group 41">
                  <a:extLst>
                    <a:ext uri="{FF2B5EF4-FFF2-40B4-BE49-F238E27FC236}">
                      <a16:creationId xmlns:a16="http://schemas.microsoft.com/office/drawing/2014/main" id="{B1A0D8B4-6E23-EA65-1736-DB0E3BAE51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971600" y="4869160"/>
                  <a:ext cx="208442" cy="360000"/>
                  <a:chOff x="431" y="391"/>
                  <a:chExt cx="2151" cy="3715"/>
                </a:xfrm>
              </p:grpSpPr>
              <p:pic>
                <p:nvPicPr>
                  <p:cNvPr id="516" name="Picture 29" descr="Bear qee_blanc 3quarts ombré_transparent 3">
                    <a:extLst>
                      <a:ext uri="{FF2B5EF4-FFF2-40B4-BE49-F238E27FC236}">
                        <a16:creationId xmlns:a16="http://schemas.microsoft.com/office/drawing/2014/main" id="{30093B36-6A0D-4D56-A43C-E1EC229B69D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 cstate="email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1" y="391"/>
                    <a:ext cx="2151" cy="37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17" name="Freeform 30">
                    <a:extLst>
                      <a:ext uri="{FF2B5EF4-FFF2-40B4-BE49-F238E27FC236}">
                        <a16:creationId xmlns:a16="http://schemas.microsoft.com/office/drawing/2014/main" id="{C55AC876-95CE-3CD6-42E4-52502025C4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" y="467"/>
                    <a:ext cx="1788" cy="1776"/>
                  </a:xfrm>
                  <a:custGeom>
                    <a:avLst/>
                    <a:gdLst>
                      <a:gd name="T0" fmla="*/ 465 w 1788"/>
                      <a:gd name="T1" fmla="*/ 1627 h 1776"/>
                      <a:gd name="T2" fmla="*/ 409 w 1788"/>
                      <a:gd name="T3" fmla="*/ 1584 h 1776"/>
                      <a:gd name="T4" fmla="*/ 364 w 1788"/>
                      <a:gd name="T5" fmla="*/ 1473 h 1776"/>
                      <a:gd name="T6" fmla="*/ 346 w 1788"/>
                      <a:gd name="T7" fmla="*/ 1345 h 1776"/>
                      <a:gd name="T8" fmla="*/ 359 w 1788"/>
                      <a:gd name="T9" fmla="*/ 1102 h 1776"/>
                      <a:gd name="T10" fmla="*/ 402 w 1788"/>
                      <a:gd name="T11" fmla="*/ 857 h 1776"/>
                      <a:gd name="T12" fmla="*/ 242 w 1788"/>
                      <a:gd name="T13" fmla="*/ 782 h 1776"/>
                      <a:gd name="T14" fmla="*/ 117 w 1788"/>
                      <a:gd name="T15" fmla="*/ 690 h 1776"/>
                      <a:gd name="T16" fmla="*/ 34 w 1788"/>
                      <a:gd name="T17" fmla="*/ 584 h 1776"/>
                      <a:gd name="T18" fmla="*/ 0 w 1788"/>
                      <a:gd name="T19" fmla="*/ 444 h 1776"/>
                      <a:gd name="T20" fmla="*/ 13 w 1788"/>
                      <a:gd name="T21" fmla="*/ 303 h 1776"/>
                      <a:gd name="T22" fmla="*/ 87 w 1788"/>
                      <a:gd name="T23" fmla="*/ 178 h 1776"/>
                      <a:gd name="T24" fmla="*/ 163 w 1788"/>
                      <a:gd name="T25" fmla="*/ 81 h 1776"/>
                      <a:gd name="T26" fmla="*/ 251 w 1788"/>
                      <a:gd name="T27" fmla="*/ 37 h 1776"/>
                      <a:gd name="T28" fmla="*/ 339 w 1788"/>
                      <a:gd name="T29" fmla="*/ 4 h 1776"/>
                      <a:gd name="T30" fmla="*/ 465 w 1788"/>
                      <a:gd name="T31" fmla="*/ 0 h 1776"/>
                      <a:gd name="T32" fmla="*/ 565 w 1788"/>
                      <a:gd name="T33" fmla="*/ 21 h 1776"/>
                      <a:gd name="T34" fmla="*/ 658 w 1788"/>
                      <a:gd name="T35" fmla="*/ 67 h 1776"/>
                      <a:gd name="T36" fmla="*/ 750 w 1788"/>
                      <a:gd name="T37" fmla="*/ 141 h 1776"/>
                      <a:gd name="T38" fmla="*/ 800 w 1788"/>
                      <a:gd name="T39" fmla="*/ 239 h 1776"/>
                      <a:gd name="T40" fmla="*/ 842 w 1788"/>
                      <a:gd name="T41" fmla="*/ 346 h 1776"/>
                      <a:gd name="T42" fmla="*/ 866 w 1788"/>
                      <a:gd name="T43" fmla="*/ 500 h 1776"/>
                      <a:gd name="T44" fmla="*/ 944 w 1788"/>
                      <a:gd name="T45" fmla="*/ 497 h 1776"/>
                      <a:gd name="T46" fmla="*/ 1028 w 1788"/>
                      <a:gd name="T47" fmla="*/ 500 h 1776"/>
                      <a:gd name="T48" fmla="*/ 1142 w 1788"/>
                      <a:gd name="T49" fmla="*/ 514 h 1776"/>
                      <a:gd name="T50" fmla="*/ 1224 w 1788"/>
                      <a:gd name="T51" fmla="*/ 533 h 1776"/>
                      <a:gd name="T52" fmla="*/ 1272 w 1788"/>
                      <a:gd name="T53" fmla="*/ 542 h 1776"/>
                      <a:gd name="T54" fmla="*/ 1344 w 1788"/>
                      <a:gd name="T55" fmla="*/ 487 h 1776"/>
                      <a:gd name="T56" fmla="*/ 1418 w 1788"/>
                      <a:gd name="T57" fmla="*/ 442 h 1776"/>
                      <a:gd name="T58" fmla="*/ 1541 w 1788"/>
                      <a:gd name="T59" fmla="*/ 439 h 1776"/>
                      <a:gd name="T60" fmla="*/ 1613 w 1788"/>
                      <a:gd name="T61" fmla="*/ 478 h 1776"/>
                      <a:gd name="T62" fmla="*/ 1688 w 1788"/>
                      <a:gd name="T63" fmla="*/ 553 h 1776"/>
                      <a:gd name="T64" fmla="*/ 1739 w 1788"/>
                      <a:gd name="T65" fmla="*/ 640 h 1776"/>
                      <a:gd name="T66" fmla="*/ 1764 w 1788"/>
                      <a:gd name="T67" fmla="*/ 704 h 1776"/>
                      <a:gd name="T68" fmla="*/ 1788 w 1788"/>
                      <a:gd name="T69" fmla="*/ 835 h 1776"/>
                      <a:gd name="T70" fmla="*/ 1713 w 1788"/>
                      <a:gd name="T71" fmla="*/ 949 h 1776"/>
                      <a:gd name="T72" fmla="*/ 1614 w 1788"/>
                      <a:gd name="T73" fmla="*/ 995 h 1776"/>
                      <a:gd name="T74" fmla="*/ 1616 w 1788"/>
                      <a:gd name="T75" fmla="*/ 1085 h 1776"/>
                      <a:gd name="T76" fmla="*/ 1629 w 1788"/>
                      <a:gd name="T77" fmla="*/ 1289 h 1776"/>
                      <a:gd name="T78" fmla="*/ 1668 w 1788"/>
                      <a:gd name="T79" fmla="*/ 1391 h 1776"/>
                      <a:gd name="T80" fmla="*/ 1673 w 1788"/>
                      <a:gd name="T81" fmla="*/ 1489 h 1776"/>
                      <a:gd name="T82" fmla="*/ 1647 w 1788"/>
                      <a:gd name="T83" fmla="*/ 1592 h 1776"/>
                      <a:gd name="T84" fmla="*/ 1488 w 1788"/>
                      <a:gd name="T85" fmla="*/ 1750 h 1776"/>
                      <a:gd name="T86" fmla="*/ 1392 w 1788"/>
                      <a:gd name="T87" fmla="*/ 1769 h 1776"/>
                      <a:gd name="T88" fmla="*/ 1286 w 1788"/>
                      <a:gd name="T89" fmla="*/ 1775 h 1776"/>
                      <a:gd name="T90" fmla="*/ 1154 w 1788"/>
                      <a:gd name="T91" fmla="*/ 1766 h 1776"/>
                      <a:gd name="T92" fmla="*/ 1040 w 1788"/>
                      <a:gd name="T93" fmla="*/ 1756 h 1776"/>
                      <a:gd name="T94" fmla="*/ 869 w 1788"/>
                      <a:gd name="T95" fmla="*/ 1735 h 177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1788"/>
                      <a:gd name="T145" fmla="*/ 0 h 1776"/>
                      <a:gd name="T146" fmla="*/ 1788 w 1788"/>
                      <a:gd name="T147" fmla="*/ 1776 h 1776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1788" h="1776">
                        <a:moveTo>
                          <a:pt x="465" y="1627"/>
                        </a:moveTo>
                        <a:lnTo>
                          <a:pt x="409" y="1584"/>
                        </a:lnTo>
                        <a:cubicBezTo>
                          <a:pt x="392" y="1559"/>
                          <a:pt x="376" y="1513"/>
                          <a:pt x="364" y="1473"/>
                        </a:cubicBezTo>
                        <a:cubicBezTo>
                          <a:pt x="353" y="1426"/>
                          <a:pt x="349" y="1408"/>
                          <a:pt x="346" y="1345"/>
                        </a:cubicBezTo>
                        <a:cubicBezTo>
                          <a:pt x="345" y="1284"/>
                          <a:pt x="349" y="1183"/>
                          <a:pt x="359" y="1102"/>
                        </a:cubicBezTo>
                        <a:lnTo>
                          <a:pt x="402" y="857"/>
                        </a:lnTo>
                        <a:lnTo>
                          <a:pt x="242" y="782"/>
                        </a:lnTo>
                        <a:lnTo>
                          <a:pt x="117" y="690"/>
                        </a:lnTo>
                        <a:lnTo>
                          <a:pt x="34" y="584"/>
                        </a:lnTo>
                        <a:lnTo>
                          <a:pt x="0" y="444"/>
                        </a:lnTo>
                        <a:lnTo>
                          <a:pt x="13" y="303"/>
                        </a:lnTo>
                        <a:lnTo>
                          <a:pt x="87" y="178"/>
                        </a:lnTo>
                        <a:lnTo>
                          <a:pt x="163" y="81"/>
                        </a:lnTo>
                        <a:lnTo>
                          <a:pt x="251" y="37"/>
                        </a:lnTo>
                        <a:lnTo>
                          <a:pt x="339" y="4"/>
                        </a:lnTo>
                        <a:lnTo>
                          <a:pt x="465" y="0"/>
                        </a:lnTo>
                        <a:lnTo>
                          <a:pt x="565" y="21"/>
                        </a:lnTo>
                        <a:lnTo>
                          <a:pt x="658" y="67"/>
                        </a:lnTo>
                        <a:lnTo>
                          <a:pt x="750" y="141"/>
                        </a:lnTo>
                        <a:lnTo>
                          <a:pt x="800" y="239"/>
                        </a:lnTo>
                        <a:lnTo>
                          <a:pt x="842" y="346"/>
                        </a:lnTo>
                        <a:lnTo>
                          <a:pt x="866" y="500"/>
                        </a:lnTo>
                        <a:lnTo>
                          <a:pt x="944" y="497"/>
                        </a:lnTo>
                        <a:lnTo>
                          <a:pt x="1028" y="500"/>
                        </a:lnTo>
                        <a:cubicBezTo>
                          <a:pt x="1061" y="503"/>
                          <a:pt x="1109" y="509"/>
                          <a:pt x="1142" y="514"/>
                        </a:cubicBezTo>
                        <a:cubicBezTo>
                          <a:pt x="1196" y="523"/>
                          <a:pt x="1185" y="524"/>
                          <a:pt x="1224" y="533"/>
                        </a:cubicBezTo>
                        <a:cubicBezTo>
                          <a:pt x="1253" y="540"/>
                          <a:pt x="1245" y="542"/>
                          <a:pt x="1272" y="542"/>
                        </a:cubicBezTo>
                        <a:cubicBezTo>
                          <a:pt x="1278" y="561"/>
                          <a:pt x="1306" y="517"/>
                          <a:pt x="1344" y="487"/>
                        </a:cubicBezTo>
                        <a:cubicBezTo>
                          <a:pt x="1382" y="457"/>
                          <a:pt x="1374" y="458"/>
                          <a:pt x="1418" y="442"/>
                        </a:cubicBezTo>
                        <a:cubicBezTo>
                          <a:pt x="1462" y="426"/>
                          <a:pt x="1487" y="415"/>
                          <a:pt x="1541" y="439"/>
                        </a:cubicBezTo>
                        <a:cubicBezTo>
                          <a:pt x="1595" y="463"/>
                          <a:pt x="1550" y="433"/>
                          <a:pt x="1613" y="478"/>
                        </a:cubicBezTo>
                        <a:cubicBezTo>
                          <a:pt x="1676" y="523"/>
                          <a:pt x="1644" y="490"/>
                          <a:pt x="1688" y="553"/>
                        </a:cubicBezTo>
                        <a:cubicBezTo>
                          <a:pt x="1732" y="616"/>
                          <a:pt x="1718" y="583"/>
                          <a:pt x="1739" y="640"/>
                        </a:cubicBezTo>
                        <a:cubicBezTo>
                          <a:pt x="1760" y="697"/>
                          <a:pt x="1758" y="683"/>
                          <a:pt x="1764" y="704"/>
                        </a:cubicBezTo>
                        <a:cubicBezTo>
                          <a:pt x="1770" y="725"/>
                          <a:pt x="1788" y="764"/>
                          <a:pt x="1788" y="835"/>
                        </a:cubicBezTo>
                        <a:cubicBezTo>
                          <a:pt x="1788" y="906"/>
                          <a:pt x="1742" y="922"/>
                          <a:pt x="1713" y="949"/>
                        </a:cubicBezTo>
                        <a:cubicBezTo>
                          <a:pt x="1684" y="976"/>
                          <a:pt x="1680" y="965"/>
                          <a:pt x="1614" y="995"/>
                        </a:cubicBezTo>
                        <a:cubicBezTo>
                          <a:pt x="1614" y="1105"/>
                          <a:pt x="1614" y="1036"/>
                          <a:pt x="1616" y="1085"/>
                        </a:cubicBezTo>
                        <a:cubicBezTo>
                          <a:pt x="1618" y="1134"/>
                          <a:pt x="1620" y="1238"/>
                          <a:pt x="1629" y="1289"/>
                        </a:cubicBezTo>
                        <a:cubicBezTo>
                          <a:pt x="1634" y="1340"/>
                          <a:pt x="1661" y="1356"/>
                          <a:pt x="1668" y="1391"/>
                        </a:cubicBezTo>
                        <a:cubicBezTo>
                          <a:pt x="1675" y="1426"/>
                          <a:pt x="1673" y="1456"/>
                          <a:pt x="1673" y="1489"/>
                        </a:cubicBezTo>
                        <a:cubicBezTo>
                          <a:pt x="1676" y="1539"/>
                          <a:pt x="1680" y="1548"/>
                          <a:pt x="1647" y="1592"/>
                        </a:cubicBezTo>
                        <a:cubicBezTo>
                          <a:pt x="1618" y="1658"/>
                          <a:pt x="1530" y="1721"/>
                          <a:pt x="1488" y="1750"/>
                        </a:cubicBezTo>
                        <a:cubicBezTo>
                          <a:pt x="1488" y="1750"/>
                          <a:pt x="1426" y="1765"/>
                          <a:pt x="1392" y="1769"/>
                        </a:cubicBezTo>
                        <a:cubicBezTo>
                          <a:pt x="1358" y="1773"/>
                          <a:pt x="1326" y="1776"/>
                          <a:pt x="1286" y="1775"/>
                        </a:cubicBezTo>
                        <a:cubicBezTo>
                          <a:pt x="1246" y="1774"/>
                          <a:pt x="1195" y="1769"/>
                          <a:pt x="1154" y="1766"/>
                        </a:cubicBezTo>
                        <a:lnTo>
                          <a:pt x="1040" y="1756"/>
                        </a:lnTo>
                        <a:lnTo>
                          <a:pt x="869" y="1735"/>
                        </a:lnTo>
                      </a:path>
                    </a:pathLst>
                  </a:custGeom>
                  <a:solidFill>
                    <a:schemeClr val="tx1">
                      <a:alpha val="59999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518" name="Freeform 31">
                    <a:extLst>
                      <a:ext uri="{FF2B5EF4-FFF2-40B4-BE49-F238E27FC236}">
                        <a16:creationId xmlns:a16="http://schemas.microsoft.com/office/drawing/2014/main" id="{A61F4794-D316-E87A-4473-EB9BCDCE32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4" y="2107"/>
                    <a:ext cx="1809" cy="1236"/>
                  </a:xfrm>
                  <a:custGeom>
                    <a:avLst/>
                    <a:gdLst>
                      <a:gd name="T0" fmla="*/ 411 w 1809"/>
                      <a:gd name="T1" fmla="*/ 30 h 1236"/>
                      <a:gd name="T2" fmla="*/ 645 w 1809"/>
                      <a:gd name="T3" fmla="*/ 90 h 1236"/>
                      <a:gd name="T4" fmla="*/ 933 w 1809"/>
                      <a:gd name="T5" fmla="*/ 129 h 1236"/>
                      <a:gd name="T6" fmla="*/ 1185 w 1809"/>
                      <a:gd name="T7" fmla="*/ 132 h 1236"/>
                      <a:gd name="T8" fmla="*/ 1341 w 1809"/>
                      <a:gd name="T9" fmla="*/ 147 h 1236"/>
                      <a:gd name="T10" fmla="*/ 1566 w 1809"/>
                      <a:gd name="T11" fmla="*/ 372 h 1236"/>
                      <a:gd name="T12" fmla="*/ 1704 w 1809"/>
                      <a:gd name="T13" fmla="*/ 573 h 1236"/>
                      <a:gd name="T14" fmla="*/ 1782 w 1809"/>
                      <a:gd name="T15" fmla="*/ 786 h 1236"/>
                      <a:gd name="T16" fmla="*/ 1779 w 1809"/>
                      <a:gd name="T17" fmla="*/ 1023 h 1236"/>
                      <a:gd name="T18" fmla="*/ 1638 w 1809"/>
                      <a:gd name="T19" fmla="*/ 1113 h 1236"/>
                      <a:gd name="T20" fmla="*/ 1587 w 1809"/>
                      <a:gd name="T21" fmla="*/ 1008 h 1236"/>
                      <a:gd name="T22" fmla="*/ 1584 w 1809"/>
                      <a:gd name="T23" fmla="*/ 936 h 1236"/>
                      <a:gd name="T24" fmla="*/ 1500 w 1809"/>
                      <a:gd name="T25" fmla="*/ 975 h 1236"/>
                      <a:gd name="T26" fmla="*/ 1467 w 1809"/>
                      <a:gd name="T27" fmla="*/ 1062 h 1236"/>
                      <a:gd name="T28" fmla="*/ 1368 w 1809"/>
                      <a:gd name="T29" fmla="*/ 978 h 1236"/>
                      <a:gd name="T30" fmla="*/ 1377 w 1809"/>
                      <a:gd name="T31" fmla="*/ 840 h 1236"/>
                      <a:gd name="T32" fmla="*/ 1305 w 1809"/>
                      <a:gd name="T33" fmla="*/ 876 h 1236"/>
                      <a:gd name="T34" fmla="*/ 1293 w 1809"/>
                      <a:gd name="T35" fmla="*/ 993 h 1236"/>
                      <a:gd name="T36" fmla="*/ 1137 w 1809"/>
                      <a:gd name="T37" fmla="*/ 990 h 1236"/>
                      <a:gd name="T38" fmla="*/ 753 w 1809"/>
                      <a:gd name="T39" fmla="*/ 990 h 1236"/>
                      <a:gd name="T40" fmla="*/ 594 w 1809"/>
                      <a:gd name="T41" fmla="*/ 1023 h 1236"/>
                      <a:gd name="T42" fmla="*/ 501 w 1809"/>
                      <a:gd name="T43" fmla="*/ 1098 h 1236"/>
                      <a:gd name="T44" fmla="*/ 456 w 1809"/>
                      <a:gd name="T45" fmla="*/ 1134 h 1236"/>
                      <a:gd name="T46" fmla="*/ 423 w 1809"/>
                      <a:gd name="T47" fmla="*/ 1212 h 1236"/>
                      <a:gd name="T48" fmla="*/ 225 w 1809"/>
                      <a:gd name="T49" fmla="*/ 1200 h 1236"/>
                      <a:gd name="T50" fmla="*/ 93 w 1809"/>
                      <a:gd name="T51" fmla="*/ 1014 h 1236"/>
                      <a:gd name="T52" fmla="*/ 105 w 1809"/>
                      <a:gd name="T53" fmla="*/ 870 h 1236"/>
                      <a:gd name="T54" fmla="*/ 78 w 1809"/>
                      <a:gd name="T55" fmla="*/ 870 h 1236"/>
                      <a:gd name="T56" fmla="*/ 3 w 1809"/>
                      <a:gd name="T57" fmla="*/ 714 h 1236"/>
                      <a:gd name="T58" fmla="*/ 27 w 1809"/>
                      <a:gd name="T59" fmla="*/ 417 h 1236"/>
                      <a:gd name="T60" fmla="*/ 117 w 1809"/>
                      <a:gd name="T61" fmla="*/ 177 h 1236"/>
                      <a:gd name="T62" fmla="*/ 210 w 1809"/>
                      <a:gd name="T63" fmla="*/ 30 h 1236"/>
                      <a:gd name="T64" fmla="*/ 282 w 1809"/>
                      <a:gd name="T65" fmla="*/ 3 h 12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809"/>
                      <a:gd name="T100" fmla="*/ 0 h 1236"/>
                      <a:gd name="T101" fmla="*/ 1809 w 1809"/>
                      <a:gd name="T102" fmla="*/ 1236 h 123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809" h="1236">
                        <a:moveTo>
                          <a:pt x="269" y="17"/>
                        </a:moveTo>
                        <a:lnTo>
                          <a:pt x="411" y="30"/>
                        </a:lnTo>
                        <a:lnTo>
                          <a:pt x="531" y="66"/>
                        </a:lnTo>
                        <a:lnTo>
                          <a:pt x="645" y="90"/>
                        </a:lnTo>
                        <a:lnTo>
                          <a:pt x="750" y="102"/>
                        </a:lnTo>
                        <a:lnTo>
                          <a:pt x="933" y="129"/>
                        </a:lnTo>
                        <a:lnTo>
                          <a:pt x="1071" y="138"/>
                        </a:lnTo>
                        <a:lnTo>
                          <a:pt x="1185" y="132"/>
                        </a:lnTo>
                        <a:lnTo>
                          <a:pt x="1272" y="117"/>
                        </a:lnTo>
                        <a:lnTo>
                          <a:pt x="1341" y="147"/>
                        </a:lnTo>
                        <a:lnTo>
                          <a:pt x="1455" y="258"/>
                        </a:lnTo>
                        <a:lnTo>
                          <a:pt x="1566" y="372"/>
                        </a:lnTo>
                        <a:lnTo>
                          <a:pt x="1629" y="468"/>
                        </a:lnTo>
                        <a:lnTo>
                          <a:pt x="1704" y="573"/>
                        </a:lnTo>
                        <a:lnTo>
                          <a:pt x="1716" y="675"/>
                        </a:lnTo>
                        <a:lnTo>
                          <a:pt x="1782" y="786"/>
                        </a:lnTo>
                        <a:lnTo>
                          <a:pt x="1809" y="900"/>
                        </a:lnTo>
                        <a:lnTo>
                          <a:pt x="1779" y="1023"/>
                        </a:lnTo>
                        <a:lnTo>
                          <a:pt x="1698" y="1101"/>
                        </a:lnTo>
                        <a:lnTo>
                          <a:pt x="1638" y="1113"/>
                        </a:lnTo>
                        <a:lnTo>
                          <a:pt x="1611" y="1086"/>
                        </a:lnTo>
                        <a:lnTo>
                          <a:pt x="1587" y="1008"/>
                        </a:lnTo>
                        <a:lnTo>
                          <a:pt x="1587" y="957"/>
                        </a:lnTo>
                        <a:lnTo>
                          <a:pt x="1584" y="936"/>
                        </a:lnTo>
                        <a:lnTo>
                          <a:pt x="1536" y="927"/>
                        </a:lnTo>
                        <a:lnTo>
                          <a:pt x="1500" y="975"/>
                        </a:lnTo>
                        <a:lnTo>
                          <a:pt x="1509" y="1047"/>
                        </a:lnTo>
                        <a:lnTo>
                          <a:pt x="1467" y="1062"/>
                        </a:lnTo>
                        <a:lnTo>
                          <a:pt x="1386" y="1026"/>
                        </a:lnTo>
                        <a:lnTo>
                          <a:pt x="1368" y="978"/>
                        </a:lnTo>
                        <a:lnTo>
                          <a:pt x="1371" y="897"/>
                        </a:lnTo>
                        <a:lnTo>
                          <a:pt x="1377" y="840"/>
                        </a:lnTo>
                        <a:lnTo>
                          <a:pt x="1308" y="783"/>
                        </a:lnTo>
                        <a:lnTo>
                          <a:pt x="1305" y="876"/>
                        </a:lnTo>
                        <a:lnTo>
                          <a:pt x="1305" y="957"/>
                        </a:lnTo>
                        <a:lnTo>
                          <a:pt x="1293" y="993"/>
                        </a:lnTo>
                        <a:lnTo>
                          <a:pt x="1278" y="1008"/>
                        </a:lnTo>
                        <a:lnTo>
                          <a:pt x="1137" y="990"/>
                        </a:lnTo>
                        <a:lnTo>
                          <a:pt x="909" y="993"/>
                        </a:lnTo>
                        <a:lnTo>
                          <a:pt x="753" y="990"/>
                        </a:lnTo>
                        <a:lnTo>
                          <a:pt x="651" y="1002"/>
                        </a:lnTo>
                        <a:lnTo>
                          <a:pt x="594" y="1023"/>
                        </a:lnTo>
                        <a:lnTo>
                          <a:pt x="534" y="1080"/>
                        </a:lnTo>
                        <a:lnTo>
                          <a:pt x="501" y="1098"/>
                        </a:lnTo>
                        <a:lnTo>
                          <a:pt x="474" y="1089"/>
                        </a:lnTo>
                        <a:lnTo>
                          <a:pt x="456" y="1134"/>
                        </a:lnTo>
                        <a:lnTo>
                          <a:pt x="459" y="1179"/>
                        </a:lnTo>
                        <a:lnTo>
                          <a:pt x="423" y="1212"/>
                        </a:lnTo>
                        <a:lnTo>
                          <a:pt x="330" y="1236"/>
                        </a:lnTo>
                        <a:lnTo>
                          <a:pt x="225" y="1200"/>
                        </a:lnTo>
                        <a:lnTo>
                          <a:pt x="129" y="1113"/>
                        </a:lnTo>
                        <a:lnTo>
                          <a:pt x="93" y="1014"/>
                        </a:lnTo>
                        <a:lnTo>
                          <a:pt x="96" y="915"/>
                        </a:lnTo>
                        <a:lnTo>
                          <a:pt x="105" y="870"/>
                        </a:lnTo>
                        <a:lnTo>
                          <a:pt x="81" y="852"/>
                        </a:lnTo>
                        <a:lnTo>
                          <a:pt x="78" y="870"/>
                        </a:lnTo>
                        <a:lnTo>
                          <a:pt x="42" y="834"/>
                        </a:lnTo>
                        <a:lnTo>
                          <a:pt x="3" y="714"/>
                        </a:lnTo>
                        <a:lnTo>
                          <a:pt x="0" y="585"/>
                        </a:lnTo>
                        <a:lnTo>
                          <a:pt x="27" y="417"/>
                        </a:lnTo>
                        <a:lnTo>
                          <a:pt x="66" y="288"/>
                        </a:lnTo>
                        <a:lnTo>
                          <a:pt x="117" y="177"/>
                        </a:lnTo>
                        <a:lnTo>
                          <a:pt x="177" y="75"/>
                        </a:lnTo>
                        <a:lnTo>
                          <a:pt x="210" y="30"/>
                        </a:lnTo>
                        <a:lnTo>
                          <a:pt x="255" y="0"/>
                        </a:lnTo>
                        <a:lnTo>
                          <a:pt x="282" y="3"/>
                        </a:lnTo>
                        <a:lnTo>
                          <a:pt x="269" y="17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519" name="Freeform 32">
                    <a:extLst>
                      <a:ext uri="{FF2B5EF4-FFF2-40B4-BE49-F238E27FC236}">
                        <a16:creationId xmlns:a16="http://schemas.microsoft.com/office/drawing/2014/main" id="{5BFA6859-8C0C-5BD5-915A-109054DE0E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8" y="3089"/>
                    <a:ext cx="1501" cy="1017"/>
                  </a:xfrm>
                  <a:custGeom>
                    <a:avLst/>
                    <a:gdLst>
                      <a:gd name="T0" fmla="*/ 94 w 1501"/>
                      <a:gd name="T1" fmla="*/ 209 h 1017"/>
                      <a:gd name="T2" fmla="*/ 114 w 1501"/>
                      <a:gd name="T3" fmla="*/ 197 h 1017"/>
                      <a:gd name="T4" fmla="*/ 141 w 1501"/>
                      <a:gd name="T5" fmla="*/ 215 h 1017"/>
                      <a:gd name="T6" fmla="*/ 237 w 1501"/>
                      <a:gd name="T7" fmla="*/ 242 h 1017"/>
                      <a:gd name="T8" fmla="*/ 312 w 1501"/>
                      <a:gd name="T9" fmla="*/ 230 h 1017"/>
                      <a:gd name="T10" fmla="*/ 348 w 1501"/>
                      <a:gd name="T11" fmla="*/ 218 h 1017"/>
                      <a:gd name="T12" fmla="*/ 381 w 1501"/>
                      <a:gd name="T13" fmla="*/ 194 h 1017"/>
                      <a:gd name="T14" fmla="*/ 372 w 1501"/>
                      <a:gd name="T15" fmla="*/ 155 h 1017"/>
                      <a:gd name="T16" fmla="*/ 396 w 1501"/>
                      <a:gd name="T17" fmla="*/ 104 h 1017"/>
                      <a:gd name="T18" fmla="*/ 417 w 1501"/>
                      <a:gd name="T19" fmla="*/ 110 h 1017"/>
                      <a:gd name="T20" fmla="*/ 480 w 1501"/>
                      <a:gd name="T21" fmla="*/ 68 h 1017"/>
                      <a:gd name="T22" fmla="*/ 525 w 1501"/>
                      <a:gd name="T23" fmla="*/ 35 h 1017"/>
                      <a:gd name="T24" fmla="*/ 642 w 1501"/>
                      <a:gd name="T25" fmla="*/ 5 h 1017"/>
                      <a:gd name="T26" fmla="*/ 849 w 1501"/>
                      <a:gd name="T27" fmla="*/ 5 h 1017"/>
                      <a:gd name="T28" fmla="*/ 954 w 1501"/>
                      <a:gd name="T29" fmla="*/ 5 h 1017"/>
                      <a:gd name="T30" fmla="*/ 1041 w 1501"/>
                      <a:gd name="T31" fmla="*/ 5 h 1017"/>
                      <a:gd name="T32" fmla="*/ 1035 w 1501"/>
                      <a:gd name="T33" fmla="*/ 29 h 1017"/>
                      <a:gd name="T34" fmla="*/ 1032 w 1501"/>
                      <a:gd name="T35" fmla="*/ 53 h 1017"/>
                      <a:gd name="T36" fmla="*/ 1077 w 1501"/>
                      <a:gd name="T37" fmla="*/ 47 h 1017"/>
                      <a:gd name="T38" fmla="*/ 1158 w 1501"/>
                      <a:gd name="T39" fmla="*/ 41 h 1017"/>
                      <a:gd name="T40" fmla="*/ 1227 w 1501"/>
                      <a:gd name="T41" fmla="*/ 107 h 1017"/>
                      <a:gd name="T42" fmla="*/ 1290 w 1501"/>
                      <a:gd name="T43" fmla="*/ 302 h 1017"/>
                      <a:gd name="T44" fmla="*/ 1323 w 1501"/>
                      <a:gd name="T45" fmla="*/ 479 h 1017"/>
                      <a:gd name="T46" fmla="*/ 1347 w 1501"/>
                      <a:gd name="T47" fmla="*/ 578 h 1017"/>
                      <a:gd name="T48" fmla="*/ 1419 w 1501"/>
                      <a:gd name="T49" fmla="*/ 635 h 1017"/>
                      <a:gd name="T50" fmla="*/ 1488 w 1501"/>
                      <a:gd name="T51" fmla="*/ 719 h 1017"/>
                      <a:gd name="T52" fmla="*/ 1494 w 1501"/>
                      <a:gd name="T53" fmla="*/ 791 h 1017"/>
                      <a:gd name="T54" fmla="*/ 1482 w 1501"/>
                      <a:gd name="T55" fmla="*/ 815 h 1017"/>
                      <a:gd name="T56" fmla="*/ 1389 w 1501"/>
                      <a:gd name="T57" fmla="*/ 857 h 1017"/>
                      <a:gd name="T58" fmla="*/ 1248 w 1501"/>
                      <a:gd name="T59" fmla="*/ 863 h 1017"/>
                      <a:gd name="T60" fmla="*/ 1068 w 1501"/>
                      <a:gd name="T61" fmla="*/ 869 h 1017"/>
                      <a:gd name="T62" fmla="*/ 945 w 1501"/>
                      <a:gd name="T63" fmla="*/ 845 h 1017"/>
                      <a:gd name="T64" fmla="*/ 831 w 1501"/>
                      <a:gd name="T65" fmla="*/ 800 h 1017"/>
                      <a:gd name="T66" fmla="*/ 762 w 1501"/>
                      <a:gd name="T67" fmla="*/ 770 h 1017"/>
                      <a:gd name="T68" fmla="*/ 777 w 1501"/>
                      <a:gd name="T69" fmla="*/ 605 h 1017"/>
                      <a:gd name="T70" fmla="*/ 762 w 1501"/>
                      <a:gd name="T71" fmla="*/ 467 h 1017"/>
                      <a:gd name="T72" fmla="*/ 762 w 1501"/>
                      <a:gd name="T73" fmla="*/ 431 h 1017"/>
                      <a:gd name="T74" fmla="*/ 675 w 1501"/>
                      <a:gd name="T75" fmla="*/ 416 h 1017"/>
                      <a:gd name="T76" fmla="*/ 627 w 1501"/>
                      <a:gd name="T77" fmla="*/ 413 h 1017"/>
                      <a:gd name="T78" fmla="*/ 624 w 1501"/>
                      <a:gd name="T79" fmla="*/ 533 h 1017"/>
                      <a:gd name="T80" fmla="*/ 636 w 1501"/>
                      <a:gd name="T81" fmla="*/ 701 h 1017"/>
                      <a:gd name="T82" fmla="*/ 696 w 1501"/>
                      <a:gd name="T83" fmla="*/ 767 h 1017"/>
                      <a:gd name="T84" fmla="*/ 714 w 1501"/>
                      <a:gd name="T85" fmla="*/ 845 h 1017"/>
                      <a:gd name="T86" fmla="*/ 711 w 1501"/>
                      <a:gd name="T87" fmla="*/ 938 h 1017"/>
                      <a:gd name="T88" fmla="*/ 612 w 1501"/>
                      <a:gd name="T89" fmla="*/ 983 h 1017"/>
                      <a:gd name="T90" fmla="*/ 411 w 1501"/>
                      <a:gd name="T91" fmla="*/ 1013 h 1017"/>
                      <a:gd name="T92" fmla="*/ 279 w 1501"/>
                      <a:gd name="T93" fmla="*/ 1007 h 1017"/>
                      <a:gd name="T94" fmla="*/ 132 w 1501"/>
                      <a:gd name="T95" fmla="*/ 980 h 1017"/>
                      <a:gd name="T96" fmla="*/ 39 w 1501"/>
                      <a:gd name="T97" fmla="*/ 935 h 1017"/>
                      <a:gd name="T98" fmla="*/ 3 w 1501"/>
                      <a:gd name="T99" fmla="*/ 872 h 1017"/>
                      <a:gd name="T100" fmla="*/ 18 w 1501"/>
                      <a:gd name="T101" fmla="*/ 773 h 1017"/>
                      <a:gd name="T102" fmla="*/ 54 w 1501"/>
                      <a:gd name="T103" fmla="*/ 581 h 1017"/>
                      <a:gd name="T104" fmla="*/ 84 w 1501"/>
                      <a:gd name="T105" fmla="*/ 386 h 1017"/>
                      <a:gd name="T106" fmla="*/ 102 w 1501"/>
                      <a:gd name="T107" fmla="*/ 251 h 1017"/>
                      <a:gd name="T108" fmla="*/ 108 w 1501"/>
                      <a:gd name="T109" fmla="*/ 185 h 1017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01"/>
                      <a:gd name="T166" fmla="*/ 0 h 1017"/>
                      <a:gd name="T167" fmla="*/ 1501 w 1501"/>
                      <a:gd name="T168" fmla="*/ 1017 h 1017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01" h="1017">
                        <a:moveTo>
                          <a:pt x="94" y="209"/>
                        </a:moveTo>
                        <a:lnTo>
                          <a:pt x="114" y="197"/>
                        </a:lnTo>
                        <a:cubicBezTo>
                          <a:pt x="122" y="198"/>
                          <a:pt x="121" y="208"/>
                          <a:pt x="141" y="215"/>
                        </a:cubicBezTo>
                        <a:cubicBezTo>
                          <a:pt x="161" y="222"/>
                          <a:pt x="209" y="240"/>
                          <a:pt x="237" y="242"/>
                        </a:cubicBezTo>
                        <a:cubicBezTo>
                          <a:pt x="265" y="244"/>
                          <a:pt x="294" y="234"/>
                          <a:pt x="312" y="230"/>
                        </a:cubicBezTo>
                        <a:cubicBezTo>
                          <a:pt x="330" y="226"/>
                          <a:pt x="337" y="224"/>
                          <a:pt x="348" y="218"/>
                        </a:cubicBezTo>
                        <a:cubicBezTo>
                          <a:pt x="359" y="212"/>
                          <a:pt x="377" y="204"/>
                          <a:pt x="381" y="194"/>
                        </a:cubicBezTo>
                        <a:cubicBezTo>
                          <a:pt x="385" y="184"/>
                          <a:pt x="370" y="170"/>
                          <a:pt x="372" y="155"/>
                        </a:cubicBezTo>
                        <a:cubicBezTo>
                          <a:pt x="374" y="140"/>
                          <a:pt x="389" y="111"/>
                          <a:pt x="396" y="104"/>
                        </a:cubicBezTo>
                        <a:cubicBezTo>
                          <a:pt x="403" y="97"/>
                          <a:pt x="403" y="116"/>
                          <a:pt x="417" y="110"/>
                        </a:cubicBezTo>
                        <a:cubicBezTo>
                          <a:pt x="431" y="104"/>
                          <a:pt x="462" y="80"/>
                          <a:pt x="480" y="68"/>
                        </a:cubicBezTo>
                        <a:cubicBezTo>
                          <a:pt x="498" y="56"/>
                          <a:pt x="498" y="45"/>
                          <a:pt x="525" y="35"/>
                        </a:cubicBezTo>
                        <a:cubicBezTo>
                          <a:pt x="552" y="25"/>
                          <a:pt x="588" y="10"/>
                          <a:pt x="642" y="5"/>
                        </a:cubicBezTo>
                        <a:cubicBezTo>
                          <a:pt x="696" y="0"/>
                          <a:pt x="797" y="5"/>
                          <a:pt x="849" y="5"/>
                        </a:cubicBezTo>
                        <a:cubicBezTo>
                          <a:pt x="901" y="5"/>
                          <a:pt x="922" y="5"/>
                          <a:pt x="954" y="5"/>
                        </a:cubicBezTo>
                        <a:cubicBezTo>
                          <a:pt x="986" y="5"/>
                          <a:pt x="1028" y="1"/>
                          <a:pt x="1041" y="5"/>
                        </a:cubicBezTo>
                        <a:cubicBezTo>
                          <a:pt x="1054" y="9"/>
                          <a:pt x="1037" y="21"/>
                          <a:pt x="1035" y="29"/>
                        </a:cubicBezTo>
                        <a:cubicBezTo>
                          <a:pt x="1033" y="37"/>
                          <a:pt x="1025" y="50"/>
                          <a:pt x="1032" y="53"/>
                        </a:cubicBezTo>
                        <a:cubicBezTo>
                          <a:pt x="1039" y="56"/>
                          <a:pt x="1056" y="49"/>
                          <a:pt x="1077" y="47"/>
                        </a:cubicBezTo>
                        <a:cubicBezTo>
                          <a:pt x="1098" y="45"/>
                          <a:pt x="1133" y="31"/>
                          <a:pt x="1158" y="41"/>
                        </a:cubicBezTo>
                        <a:cubicBezTo>
                          <a:pt x="1183" y="51"/>
                          <a:pt x="1205" y="64"/>
                          <a:pt x="1227" y="107"/>
                        </a:cubicBezTo>
                        <a:cubicBezTo>
                          <a:pt x="1249" y="150"/>
                          <a:pt x="1274" y="240"/>
                          <a:pt x="1290" y="302"/>
                        </a:cubicBezTo>
                        <a:cubicBezTo>
                          <a:pt x="1306" y="364"/>
                          <a:pt x="1313" y="433"/>
                          <a:pt x="1323" y="479"/>
                        </a:cubicBezTo>
                        <a:cubicBezTo>
                          <a:pt x="1333" y="525"/>
                          <a:pt x="1331" y="552"/>
                          <a:pt x="1347" y="578"/>
                        </a:cubicBezTo>
                        <a:cubicBezTo>
                          <a:pt x="1363" y="604"/>
                          <a:pt x="1396" y="612"/>
                          <a:pt x="1419" y="635"/>
                        </a:cubicBezTo>
                        <a:cubicBezTo>
                          <a:pt x="1442" y="658"/>
                          <a:pt x="1475" y="693"/>
                          <a:pt x="1488" y="719"/>
                        </a:cubicBezTo>
                        <a:cubicBezTo>
                          <a:pt x="1501" y="745"/>
                          <a:pt x="1495" y="775"/>
                          <a:pt x="1494" y="791"/>
                        </a:cubicBezTo>
                        <a:cubicBezTo>
                          <a:pt x="1493" y="807"/>
                          <a:pt x="1499" y="804"/>
                          <a:pt x="1482" y="815"/>
                        </a:cubicBezTo>
                        <a:cubicBezTo>
                          <a:pt x="1465" y="826"/>
                          <a:pt x="1428" y="849"/>
                          <a:pt x="1389" y="857"/>
                        </a:cubicBezTo>
                        <a:cubicBezTo>
                          <a:pt x="1350" y="865"/>
                          <a:pt x="1301" y="861"/>
                          <a:pt x="1248" y="863"/>
                        </a:cubicBezTo>
                        <a:cubicBezTo>
                          <a:pt x="1195" y="865"/>
                          <a:pt x="1118" y="872"/>
                          <a:pt x="1068" y="869"/>
                        </a:cubicBezTo>
                        <a:cubicBezTo>
                          <a:pt x="1018" y="866"/>
                          <a:pt x="984" y="856"/>
                          <a:pt x="945" y="845"/>
                        </a:cubicBezTo>
                        <a:cubicBezTo>
                          <a:pt x="906" y="834"/>
                          <a:pt x="861" y="812"/>
                          <a:pt x="831" y="800"/>
                        </a:cubicBezTo>
                        <a:cubicBezTo>
                          <a:pt x="801" y="788"/>
                          <a:pt x="771" y="802"/>
                          <a:pt x="762" y="770"/>
                        </a:cubicBezTo>
                        <a:cubicBezTo>
                          <a:pt x="753" y="738"/>
                          <a:pt x="777" y="655"/>
                          <a:pt x="777" y="605"/>
                        </a:cubicBezTo>
                        <a:cubicBezTo>
                          <a:pt x="777" y="555"/>
                          <a:pt x="765" y="496"/>
                          <a:pt x="762" y="467"/>
                        </a:cubicBezTo>
                        <a:cubicBezTo>
                          <a:pt x="759" y="438"/>
                          <a:pt x="776" y="439"/>
                          <a:pt x="762" y="431"/>
                        </a:cubicBezTo>
                        <a:cubicBezTo>
                          <a:pt x="748" y="423"/>
                          <a:pt x="697" y="419"/>
                          <a:pt x="675" y="416"/>
                        </a:cubicBezTo>
                        <a:cubicBezTo>
                          <a:pt x="653" y="413"/>
                          <a:pt x="635" y="394"/>
                          <a:pt x="627" y="413"/>
                        </a:cubicBezTo>
                        <a:cubicBezTo>
                          <a:pt x="619" y="432"/>
                          <a:pt x="623" y="485"/>
                          <a:pt x="624" y="533"/>
                        </a:cubicBezTo>
                        <a:cubicBezTo>
                          <a:pt x="625" y="581"/>
                          <a:pt x="624" y="662"/>
                          <a:pt x="636" y="701"/>
                        </a:cubicBezTo>
                        <a:cubicBezTo>
                          <a:pt x="648" y="740"/>
                          <a:pt x="683" y="743"/>
                          <a:pt x="696" y="767"/>
                        </a:cubicBezTo>
                        <a:cubicBezTo>
                          <a:pt x="709" y="791"/>
                          <a:pt x="712" y="817"/>
                          <a:pt x="714" y="845"/>
                        </a:cubicBezTo>
                        <a:cubicBezTo>
                          <a:pt x="716" y="873"/>
                          <a:pt x="728" y="915"/>
                          <a:pt x="711" y="938"/>
                        </a:cubicBezTo>
                        <a:cubicBezTo>
                          <a:pt x="694" y="961"/>
                          <a:pt x="662" y="971"/>
                          <a:pt x="612" y="983"/>
                        </a:cubicBezTo>
                        <a:cubicBezTo>
                          <a:pt x="562" y="995"/>
                          <a:pt x="467" y="1009"/>
                          <a:pt x="411" y="1013"/>
                        </a:cubicBezTo>
                        <a:cubicBezTo>
                          <a:pt x="355" y="1017"/>
                          <a:pt x="325" y="1012"/>
                          <a:pt x="279" y="1007"/>
                        </a:cubicBezTo>
                        <a:cubicBezTo>
                          <a:pt x="233" y="1002"/>
                          <a:pt x="172" y="992"/>
                          <a:pt x="132" y="980"/>
                        </a:cubicBezTo>
                        <a:cubicBezTo>
                          <a:pt x="92" y="968"/>
                          <a:pt x="60" y="953"/>
                          <a:pt x="39" y="935"/>
                        </a:cubicBezTo>
                        <a:cubicBezTo>
                          <a:pt x="18" y="917"/>
                          <a:pt x="6" y="899"/>
                          <a:pt x="3" y="872"/>
                        </a:cubicBezTo>
                        <a:cubicBezTo>
                          <a:pt x="0" y="845"/>
                          <a:pt x="10" y="821"/>
                          <a:pt x="18" y="773"/>
                        </a:cubicBezTo>
                        <a:cubicBezTo>
                          <a:pt x="26" y="725"/>
                          <a:pt x="43" y="645"/>
                          <a:pt x="54" y="581"/>
                        </a:cubicBezTo>
                        <a:cubicBezTo>
                          <a:pt x="65" y="517"/>
                          <a:pt x="76" y="441"/>
                          <a:pt x="84" y="386"/>
                        </a:cubicBezTo>
                        <a:cubicBezTo>
                          <a:pt x="92" y="331"/>
                          <a:pt x="98" y="284"/>
                          <a:pt x="102" y="251"/>
                        </a:cubicBezTo>
                        <a:cubicBezTo>
                          <a:pt x="106" y="218"/>
                          <a:pt x="107" y="201"/>
                          <a:pt x="108" y="185"/>
                        </a:cubicBezTo>
                      </a:path>
                    </a:pathLst>
                  </a:custGeom>
                  <a:solidFill>
                    <a:srgbClr val="FFFF00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512" name="Group 2">
                  <a:extLst>
                    <a:ext uri="{FF2B5EF4-FFF2-40B4-BE49-F238E27FC236}">
                      <a16:creationId xmlns:a16="http://schemas.microsoft.com/office/drawing/2014/main" id="{E1E1B603-F55B-7881-A2D9-082E547D02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37958" y="4869160"/>
                  <a:ext cx="208619" cy="360000"/>
                  <a:chOff x="374" y="298"/>
                  <a:chExt cx="2151" cy="3721"/>
                </a:xfrm>
              </p:grpSpPr>
              <p:pic>
                <p:nvPicPr>
                  <p:cNvPr id="513" name="Picture 3" descr="Bear qee_blanc 3quarts ombré_transparent 3">
                    <a:extLst>
                      <a:ext uri="{FF2B5EF4-FFF2-40B4-BE49-F238E27FC236}">
                        <a16:creationId xmlns:a16="http://schemas.microsoft.com/office/drawing/2014/main" id="{9CD95860-D355-F3E8-96B7-869DA719D9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 cstate="email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74" y="298"/>
                    <a:ext cx="2151" cy="37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14" name="Freeform 4">
                    <a:extLst>
                      <a:ext uri="{FF2B5EF4-FFF2-40B4-BE49-F238E27FC236}">
                        <a16:creationId xmlns:a16="http://schemas.microsoft.com/office/drawing/2014/main" id="{FF3197EF-A002-F170-F03B-CBFD749C5B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1" y="800"/>
                    <a:ext cx="972" cy="3061"/>
                  </a:xfrm>
                  <a:custGeom>
                    <a:avLst/>
                    <a:gdLst>
                      <a:gd name="T0" fmla="*/ 240 w 972"/>
                      <a:gd name="T1" fmla="*/ 112 h 3061"/>
                      <a:gd name="T2" fmla="*/ 307 w 972"/>
                      <a:gd name="T3" fmla="*/ 49 h 3061"/>
                      <a:gd name="T4" fmla="*/ 397 w 972"/>
                      <a:gd name="T5" fmla="*/ 7 h 3061"/>
                      <a:gd name="T6" fmla="*/ 511 w 972"/>
                      <a:gd name="T7" fmla="*/ 7 h 3061"/>
                      <a:gd name="T8" fmla="*/ 613 w 972"/>
                      <a:gd name="T9" fmla="*/ 84 h 3061"/>
                      <a:gd name="T10" fmla="*/ 682 w 972"/>
                      <a:gd name="T11" fmla="*/ 184 h 3061"/>
                      <a:gd name="T12" fmla="*/ 723 w 972"/>
                      <a:gd name="T13" fmla="*/ 282 h 3061"/>
                      <a:gd name="T14" fmla="*/ 733 w 972"/>
                      <a:gd name="T15" fmla="*/ 418 h 3061"/>
                      <a:gd name="T16" fmla="*/ 682 w 972"/>
                      <a:gd name="T17" fmla="*/ 508 h 3061"/>
                      <a:gd name="T18" fmla="*/ 571 w 972"/>
                      <a:gd name="T19" fmla="*/ 559 h 3061"/>
                      <a:gd name="T20" fmla="*/ 583 w 972"/>
                      <a:gd name="T21" fmla="*/ 703 h 3061"/>
                      <a:gd name="T22" fmla="*/ 577 w 972"/>
                      <a:gd name="T23" fmla="*/ 871 h 3061"/>
                      <a:gd name="T24" fmla="*/ 625 w 972"/>
                      <a:gd name="T25" fmla="*/ 1045 h 3061"/>
                      <a:gd name="T26" fmla="*/ 544 w 972"/>
                      <a:gd name="T27" fmla="*/ 1248 h 3061"/>
                      <a:gd name="T28" fmla="*/ 445 w 972"/>
                      <a:gd name="T29" fmla="*/ 1321 h 3061"/>
                      <a:gd name="T30" fmla="*/ 709 w 972"/>
                      <a:gd name="T31" fmla="*/ 1561 h 3061"/>
                      <a:gd name="T32" fmla="*/ 874 w 972"/>
                      <a:gd name="T33" fmla="*/ 1809 h 3061"/>
                      <a:gd name="T34" fmla="*/ 936 w 972"/>
                      <a:gd name="T35" fmla="*/ 1987 h 3061"/>
                      <a:gd name="T36" fmla="*/ 966 w 972"/>
                      <a:gd name="T37" fmla="*/ 2154 h 3061"/>
                      <a:gd name="T38" fmla="*/ 859 w 972"/>
                      <a:gd name="T39" fmla="*/ 2317 h 3061"/>
                      <a:gd name="T40" fmla="*/ 760 w 972"/>
                      <a:gd name="T41" fmla="*/ 2278 h 3061"/>
                      <a:gd name="T42" fmla="*/ 745 w 972"/>
                      <a:gd name="T43" fmla="*/ 2155 h 3061"/>
                      <a:gd name="T44" fmla="*/ 664 w 972"/>
                      <a:gd name="T45" fmla="*/ 2182 h 3061"/>
                      <a:gd name="T46" fmla="*/ 679 w 972"/>
                      <a:gd name="T47" fmla="*/ 2263 h 3061"/>
                      <a:gd name="T48" fmla="*/ 541 w 972"/>
                      <a:gd name="T49" fmla="*/ 2215 h 3061"/>
                      <a:gd name="T50" fmla="*/ 535 w 972"/>
                      <a:gd name="T51" fmla="*/ 2077 h 3061"/>
                      <a:gd name="T52" fmla="*/ 466 w 972"/>
                      <a:gd name="T53" fmla="*/ 1995 h 3061"/>
                      <a:gd name="T54" fmla="*/ 469 w 972"/>
                      <a:gd name="T55" fmla="*/ 2179 h 3061"/>
                      <a:gd name="T56" fmla="*/ 360 w 972"/>
                      <a:gd name="T57" fmla="*/ 2199 h 3061"/>
                      <a:gd name="T58" fmla="*/ 289 w 972"/>
                      <a:gd name="T59" fmla="*/ 2257 h 3061"/>
                      <a:gd name="T60" fmla="*/ 439 w 972"/>
                      <a:gd name="T61" fmla="*/ 2257 h 3061"/>
                      <a:gd name="T62" fmla="*/ 510 w 972"/>
                      <a:gd name="T63" fmla="*/ 2406 h 3061"/>
                      <a:gd name="T64" fmla="*/ 559 w 972"/>
                      <a:gd name="T65" fmla="*/ 2623 h 3061"/>
                      <a:gd name="T66" fmla="*/ 657 w 972"/>
                      <a:gd name="T67" fmla="*/ 2830 h 3061"/>
                      <a:gd name="T68" fmla="*/ 745 w 972"/>
                      <a:gd name="T69" fmla="*/ 2931 h 3061"/>
                      <a:gd name="T70" fmla="*/ 682 w 972"/>
                      <a:gd name="T71" fmla="*/ 3037 h 3061"/>
                      <a:gd name="T72" fmla="*/ 421 w 972"/>
                      <a:gd name="T73" fmla="*/ 3061 h 3061"/>
                      <a:gd name="T74" fmla="*/ 96 w 972"/>
                      <a:gd name="T75" fmla="*/ 3009 h 3061"/>
                      <a:gd name="T76" fmla="*/ 24 w 972"/>
                      <a:gd name="T77" fmla="*/ 2826 h 3061"/>
                      <a:gd name="T78" fmla="*/ 9 w 972"/>
                      <a:gd name="T79" fmla="*/ 2695 h 3061"/>
                      <a:gd name="T80" fmla="*/ 103 w 972"/>
                      <a:gd name="T81" fmla="*/ 2575 h 3061"/>
                      <a:gd name="T82" fmla="*/ 220 w 972"/>
                      <a:gd name="T83" fmla="*/ 2350 h 3061"/>
                      <a:gd name="T84" fmla="*/ 253 w 972"/>
                      <a:gd name="T85" fmla="*/ 2137 h 3061"/>
                      <a:gd name="T86" fmla="*/ 229 w 972"/>
                      <a:gd name="T87" fmla="*/ 1741 h 3061"/>
                      <a:gd name="T88" fmla="*/ 181 w 972"/>
                      <a:gd name="T89" fmla="*/ 1525 h 3061"/>
                      <a:gd name="T90" fmla="*/ 175 w 972"/>
                      <a:gd name="T91" fmla="*/ 1375 h 3061"/>
                      <a:gd name="T92" fmla="*/ 283 w 972"/>
                      <a:gd name="T93" fmla="*/ 1351 h 3061"/>
                      <a:gd name="T94" fmla="*/ 423 w 972"/>
                      <a:gd name="T95" fmla="*/ 1251 h 3061"/>
                      <a:gd name="T96" fmla="*/ 516 w 972"/>
                      <a:gd name="T97" fmla="*/ 990 h 3061"/>
                      <a:gd name="T98" fmla="*/ 457 w 972"/>
                      <a:gd name="T99" fmla="*/ 883 h 3061"/>
                      <a:gd name="T100" fmla="*/ 337 w 972"/>
                      <a:gd name="T101" fmla="*/ 775 h 3061"/>
                      <a:gd name="T102" fmla="*/ 349 w 972"/>
                      <a:gd name="T103" fmla="*/ 523 h 3061"/>
                      <a:gd name="T104" fmla="*/ 259 w 972"/>
                      <a:gd name="T105" fmla="*/ 244 h 3061"/>
                      <a:gd name="T106" fmla="*/ 205 w 972"/>
                      <a:gd name="T107" fmla="*/ 108 h 306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972"/>
                      <a:gd name="T163" fmla="*/ 0 h 3061"/>
                      <a:gd name="T164" fmla="*/ 972 w 972"/>
                      <a:gd name="T165" fmla="*/ 3061 h 306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972" h="3061">
                        <a:moveTo>
                          <a:pt x="205" y="108"/>
                        </a:moveTo>
                        <a:cubicBezTo>
                          <a:pt x="208" y="102"/>
                          <a:pt x="229" y="116"/>
                          <a:pt x="240" y="112"/>
                        </a:cubicBezTo>
                        <a:cubicBezTo>
                          <a:pt x="251" y="108"/>
                          <a:pt x="260" y="92"/>
                          <a:pt x="270" y="82"/>
                        </a:cubicBezTo>
                        <a:cubicBezTo>
                          <a:pt x="281" y="72"/>
                          <a:pt x="293" y="59"/>
                          <a:pt x="307" y="49"/>
                        </a:cubicBezTo>
                        <a:cubicBezTo>
                          <a:pt x="321" y="39"/>
                          <a:pt x="330" y="32"/>
                          <a:pt x="346" y="25"/>
                        </a:cubicBezTo>
                        <a:cubicBezTo>
                          <a:pt x="362" y="18"/>
                          <a:pt x="370" y="10"/>
                          <a:pt x="397" y="7"/>
                        </a:cubicBezTo>
                        <a:lnTo>
                          <a:pt x="445" y="0"/>
                        </a:lnTo>
                        <a:lnTo>
                          <a:pt x="511" y="7"/>
                        </a:lnTo>
                        <a:lnTo>
                          <a:pt x="561" y="37"/>
                        </a:lnTo>
                        <a:lnTo>
                          <a:pt x="613" y="84"/>
                        </a:lnTo>
                        <a:lnTo>
                          <a:pt x="658" y="145"/>
                        </a:lnTo>
                        <a:lnTo>
                          <a:pt x="682" y="184"/>
                        </a:lnTo>
                        <a:lnTo>
                          <a:pt x="703" y="229"/>
                        </a:lnTo>
                        <a:lnTo>
                          <a:pt x="723" y="282"/>
                        </a:lnTo>
                        <a:lnTo>
                          <a:pt x="739" y="355"/>
                        </a:lnTo>
                        <a:lnTo>
                          <a:pt x="733" y="418"/>
                        </a:lnTo>
                        <a:lnTo>
                          <a:pt x="715" y="475"/>
                        </a:lnTo>
                        <a:lnTo>
                          <a:pt x="682" y="508"/>
                        </a:lnTo>
                        <a:lnTo>
                          <a:pt x="637" y="538"/>
                        </a:lnTo>
                        <a:lnTo>
                          <a:pt x="571" y="559"/>
                        </a:lnTo>
                        <a:lnTo>
                          <a:pt x="579" y="627"/>
                        </a:lnTo>
                        <a:lnTo>
                          <a:pt x="583" y="703"/>
                        </a:lnTo>
                        <a:lnTo>
                          <a:pt x="582" y="786"/>
                        </a:lnTo>
                        <a:lnTo>
                          <a:pt x="577" y="871"/>
                        </a:lnTo>
                        <a:cubicBezTo>
                          <a:pt x="583" y="895"/>
                          <a:pt x="610" y="904"/>
                          <a:pt x="618" y="933"/>
                        </a:cubicBezTo>
                        <a:cubicBezTo>
                          <a:pt x="626" y="962"/>
                          <a:pt x="628" y="1007"/>
                          <a:pt x="625" y="1045"/>
                        </a:cubicBezTo>
                        <a:cubicBezTo>
                          <a:pt x="622" y="1083"/>
                          <a:pt x="622" y="1124"/>
                          <a:pt x="607" y="1158"/>
                        </a:cubicBezTo>
                        <a:cubicBezTo>
                          <a:pt x="592" y="1192"/>
                          <a:pt x="565" y="1226"/>
                          <a:pt x="544" y="1248"/>
                        </a:cubicBezTo>
                        <a:cubicBezTo>
                          <a:pt x="523" y="1270"/>
                          <a:pt x="505" y="1279"/>
                          <a:pt x="489" y="1291"/>
                        </a:cubicBezTo>
                        <a:lnTo>
                          <a:pt x="445" y="1321"/>
                        </a:lnTo>
                        <a:cubicBezTo>
                          <a:pt x="453" y="1337"/>
                          <a:pt x="494" y="1346"/>
                          <a:pt x="538" y="1386"/>
                        </a:cubicBezTo>
                        <a:cubicBezTo>
                          <a:pt x="582" y="1426"/>
                          <a:pt x="667" y="1513"/>
                          <a:pt x="709" y="1561"/>
                        </a:cubicBezTo>
                        <a:cubicBezTo>
                          <a:pt x="755" y="1610"/>
                          <a:pt x="786" y="1642"/>
                          <a:pt x="813" y="1683"/>
                        </a:cubicBezTo>
                        <a:cubicBezTo>
                          <a:pt x="840" y="1721"/>
                          <a:pt x="864" y="1779"/>
                          <a:pt x="874" y="1809"/>
                        </a:cubicBezTo>
                        <a:lnTo>
                          <a:pt x="871" y="1867"/>
                        </a:lnTo>
                        <a:lnTo>
                          <a:pt x="936" y="1987"/>
                        </a:lnTo>
                        <a:cubicBezTo>
                          <a:pt x="951" y="2018"/>
                          <a:pt x="956" y="2025"/>
                          <a:pt x="961" y="2053"/>
                        </a:cubicBezTo>
                        <a:cubicBezTo>
                          <a:pt x="966" y="2081"/>
                          <a:pt x="972" y="2123"/>
                          <a:pt x="966" y="2154"/>
                        </a:cubicBezTo>
                        <a:cubicBezTo>
                          <a:pt x="961" y="2185"/>
                          <a:pt x="949" y="2215"/>
                          <a:pt x="931" y="2242"/>
                        </a:cubicBezTo>
                        <a:cubicBezTo>
                          <a:pt x="913" y="2269"/>
                          <a:pt x="878" y="2303"/>
                          <a:pt x="859" y="2317"/>
                        </a:cubicBezTo>
                        <a:cubicBezTo>
                          <a:pt x="839" y="2332"/>
                          <a:pt x="826" y="2338"/>
                          <a:pt x="810" y="2332"/>
                        </a:cubicBezTo>
                        <a:cubicBezTo>
                          <a:pt x="793" y="2325"/>
                          <a:pt x="772" y="2301"/>
                          <a:pt x="760" y="2278"/>
                        </a:cubicBezTo>
                        <a:cubicBezTo>
                          <a:pt x="748" y="2255"/>
                          <a:pt x="747" y="2211"/>
                          <a:pt x="745" y="2191"/>
                        </a:cubicBezTo>
                        <a:lnTo>
                          <a:pt x="745" y="2155"/>
                        </a:lnTo>
                        <a:lnTo>
                          <a:pt x="679" y="2149"/>
                        </a:lnTo>
                        <a:lnTo>
                          <a:pt x="664" y="2182"/>
                        </a:lnTo>
                        <a:lnTo>
                          <a:pt x="670" y="2220"/>
                        </a:lnTo>
                        <a:lnTo>
                          <a:pt x="679" y="2263"/>
                        </a:lnTo>
                        <a:cubicBezTo>
                          <a:pt x="668" y="2271"/>
                          <a:pt x="629" y="2276"/>
                          <a:pt x="606" y="2268"/>
                        </a:cubicBezTo>
                        <a:cubicBezTo>
                          <a:pt x="583" y="2260"/>
                          <a:pt x="556" y="2239"/>
                          <a:pt x="541" y="2215"/>
                        </a:cubicBezTo>
                        <a:cubicBezTo>
                          <a:pt x="526" y="2191"/>
                          <a:pt x="517" y="2172"/>
                          <a:pt x="517" y="2139"/>
                        </a:cubicBezTo>
                        <a:cubicBezTo>
                          <a:pt x="517" y="2106"/>
                          <a:pt x="538" y="2096"/>
                          <a:pt x="535" y="2077"/>
                        </a:cubicBezTo>
                        <a:lnTo>
                          <a:pt x="499" y="2011"/>
                        </a:lnTo>
                        <a:lnTo>
                          <a:pt x="466" y="1995"/>
                        </a:lnTo>
                        <a:cubicBezTo>
                          <a:pt x="461" y="2008"/>
                          <a:pt x="469" y="2058"/>
                          <a:pt x="469" y="2089"/>
                        </a:cubicBezTo>
                        <a:cubicBezTo>
                          <a:pt x="469" y="2120"/>
                          <a:pt x="474" y="2159"/>
                          <a:pt x="469" y="2179"/>
                        </a:cubicBezTo>
                        <a:cubicBezTo>
                          <a:pt x="464" y="2199"/>
                          <a:pt x="460" y="2206"/>
                          <a:pt x="439" y="2209"/>
                        </a:cubicBezTo>
                        <a:cubicBezTo>
                          <a:pt x="421" y="2212"/>
                          <a:pt x="385" y="2199"/>
                          <a:pt x="360" y="2199"/>
                        </a:cubicBezTo>
                        <a:cubicBezTo>
                          <a:pt x="335" y="2199"/>
                          <a:pt x="301" y="2199"/>
                          <a:pt x="289" y="2209"/>
                        </a:cubicBezTo>
                        <a:lnTo>
                          <a:pt x="289" y="2257"/>
                        </a:lnTo>
                        <a:lnTo>
                          <a:pt x="373" y="2251"/>
                        </a:lnTo>
                        <a:lnTo>
                          <a:pt x="439" y="2257"/>
                        </a:lnTo>
                        <a:cubicBezTo>
                          <a:pt x="457" y="2267"/>
                          <a:pt x="468" y="2286"/>
                          <a:pt x="480" y="2311"/>
                        </a:cubicBezTo>
                        <a:cubicBezTo>
                          <a:pt x="492" y="2336"/>
                          <a:pt x="503" y="2375"/>
                          <a:pt x="510" y="2406"/>
                        </a:cubicBezTo>
                        <a:cubicBezTo>
                          <a:pt x="520" y="2442"/>
                          <a:pt x="532" y="2493"/>
                          <a:pt x="540" y="2529"/>
                        </a:cubicBezTo>
                        <a:cubicBezTo>
                          <a:pt x="548" y="2565"/>
                          <a:pt x="551" y="2585"/>
                          <a:pt x="559" y="2623"/>
                        </a:cubicBezTo>
                        <a:cubicBezTo>
                          <a:pt x="559" y="2623"/>
                          <a:pt x="573" y="2721"/>
                          <a:pt x="589" y="2755"/>
                        </a:cubicBezTo>
                        <a:cubicBezTo>
                          <a:pt x="603" y="2785"/>
                          <a:pt x="639" y="2813"/>
                          <a:pt x="657" y="2830"/>
                        </a:cubicBezTo>
                        <a:cubicBezTo>
                          <a:pt x="675" y="2847"/>
                          <a:pt x="682" y="2840"/>
                          <a:pt x="697" y="2857"/>
                        </a:cubicBezTo>
                        <a:cubicBezTo>
                          <a:pt x="723" y="2886"/>
                          <a:pt x="738" y="2909"/>
                          <a:pt x="745" y="2931"/>
                        </a:cubicBezTo>
                        <a:cubicBezTo>
                          <a:pt x="752" y="2953"/>
                          <a:pt x="753" y="2970"/>
                          <a:pt x="742" y="2988"/>
                        </a:cubicBezTo>
                        <a:cubicBezTo>
                          <a:pt x="748" y="3013"/>
                          <a:pt x="625" y="3054"/>
                          <a:pt x="682" y="3037"/>
                        </a:cubicBezTo>
                        <a:cubicBezTo>
                          <a:pt x="739" y="3020"/>
                          <a:pt x="595" y="3055"/>
                          <a:pt x="595" y="3055"/>
                        </a:cubicBezTo>
                        <a:cubicBezTo>
                          <a:pt x="595" y="3055"/>
                          <a:pt x="421" y="3061"/>
                          <a:pt x="421" y="3061"/>
                        </a:cubicBezTo>
                        <a:cubicBezTo>
                          <a:pt x="421" y="3061"/>
                          <a:pt x="250" y="3054"/>
                          <a:pt x="253" y="3049"/>
                        </a:cubicBezTo>
                        <a:cubicBezTo>
                          <a:pt x="256" y="3044"/>
                          <a:pt x="136" y="3026"/>
                          <a:pt x="96" y="3009"/>
                        </a:cubicBezTo>
                        <a:cubicBezTo>
                          <a:pt x="56" y="2992"/>
                          <a:pt x="25" y="2977"/>
                          <a:pt x="13" y="2947"/>
                        </a:cubicBezTo>
                        <a:cubicBezTo>
                          <a:pt x="0" y="2917"/>
                          <a:pt x="23" y="2867"/>
                          <a:pt x="24" y="2826"/>
                        </a:cubicBezTo>
                        <a:lnTo>
                          <a:pt x="22" y="2701"/>
                        </a:lnTo>
                        <a:lnTo>
                          <a:pt x="9" y="2695"/>
                        </a:lnTo>
                        <a:lnTo>
                          <a:pt x="7" y="2629"/>
                        </a:lnTo>
                        <a:cubicBezTo>
                          <a:pt x="23" y="2609"/>
                          <a:pt x="103" y="2575"/>
                          <a:pt x="103" y="2575"/>
                        </a:cubicBezTo>
                        <a:cubicBezTo>
                          <a:pt x="103" y="2575"/>
                          <a:pt x="163" y="2513"/>
                          <a:pt x="183" y="2476"/>
                        </a:cubicBezTo>
                        <a:cubicBezTo>
                          <a:pt x="203" y="2439"/>
                          <a:pt x="212" y="2384"/>
                          <a:pt x="220" y="2350"/>
                        </a:cubicBezTo>
                        <a:cubicBezTo>
                          <a:pt x="228" y="2316"/>
                          <a:pt x="226" y="2304"/>
                          <a:pt x="231" y="2269"/>
                        </a:cubicBezTo>
                        <a:cubicBezTo>
                          <a:pt x="243" y="2213"/>
                          <a:pt x="247" y="2190"/>
                          <a:pt x="253" y="2137"/>
                        </a:cubicBezTo>
                        <a:cubicBezTo>
                          <a:pt x="259" y="2084"/>
                          <a:pt x="274" y="2055"/>
                          <a:pt x="265" y="1951"/>
                        </a:cubicBezTo>
                        <a:cubicBezTo>
                          <a:pt x="256" y="1847"/>
                          <a:pt x="238" y="1796"/>
                          <a:pt x="229" y="1741"/>
                        </a:cubicBezTo>
                        <a:cubicBezTo>
                          <a:pt x="220" y="1686"/>
                          <a:pt x="216" y="1659"/>
                          <a:pt x="208" y="1623"/>
                        </a:cubicBezTo>
                        <a:cubicBezTo>
                          <a:pt x="200" y="1587"/>
                          <a:pt x="186" y="1553"/>
                          <a:pt x="181" y="1525"/>
                        </a:cubicBezTo>
                        <a:cubicBezTo>
                          <a:pt x="176" y="1497"/>
                          <a:pt x="176" y="1459"/>
                          <a:pt x="175" y="1435"/>
                        </a:cubicBezTo>
                        <a:cubicBezTo>
                          <a:pt x="174" y="1411"/>
                          <a:pt x="175" y="1391"/>
                          <a:pt x="175" y="1375"/>
                        </a:cubicBezTo>
                        <a:lnTo>
                          <a:pt x="175" y="1339"/>
                        </a:lnTo>
                        <a:lnTo>
                          <a:pt x="283" y="1351"/>
                        </a:lnTo>
                        <a:lnTo>
                          <a:pt x="325" y="1339"/>
                        </a:lnTo>
                        <a:cubicBezTo>
                          <a:pt x="348" y="1322"/>
                          <a:pt x="394" y="1286"/>
                          <a:pt x="423" y="1251"/>
                        </a:cubicBezTo>
                        <a:cubicBezTo>
                          <a:pt x="452" y="1216"/>
                          <a:pt x="484" y="1172"/>
                          <a:pt x="499" y="1129"/>
                        </a:cubicBezTo>
                        <a:cubicBezTo>
                          <a:pt x="514" y="1086"/>
                          <a:pt x="516" y="1015"/>
                          <a:pt x="516" y="990"/>
                        </a:cubicBezTo>
                        <a:cubicBezTo>
                          <a:pt x="516" y="965"/>
                          <a:pt x="511" y="937"/>
                          <a:pt x="511" y="937"/>
                        </a:cubicBezTo>
                        <a:cubicBezTo>
                          <a:pt x="511" y="937"/>
                          <a:pt x="462" y="879"/>
                          <a:pt x="457" y="883"/>
                        </a:cubicBezTo>
                        <a:cubicBezTo>
                          <a:pt x="452" y="887"/>
                          <a:pt x="403" y="840"/>
                          <a:pt x="403" y="840"/>
                        </a:cubicBezTo>
                        <a:cubicBezTo>
                          <a:pt x="403" y="840"/>
                          <a:pt x="351" y="807"/>
                          <a:pt x="337" y="775"/>
                        </a:cubicBezTo>
                        <a:cubicBezTo>
                          <a:pt x="323" y="743"/>
                          <a:pt x="323" y="685"/>
                          <a:pt x="325" y="643"/>
                        </a:cubicBezTo>
                        <a:cubicBezTo>
                          <a:pt x="327" y="601"/>
                          <a:pt x="351" y="568"/>
                          <a:pt x="349" y="523"/>
                        </a:cubicBezTo>
                        <a:cubicBezTo>
                          <a:pt x="347" y="478"/>
                          <a:pt x="327" y="420"/>
                          <a:pt x="312" y="373"/>
                        </a:cubicBezTo>
                        <a:cubicBezTo>
                          <a:pt x="297" y="326"/>
                          <a:pt x="277" y="288"/>
                          <a:pt x="259" y="244"/>
                        </a:cubicBezTo>
                        <a:cubicBezTo>
                          <a:pt x="241" y="200"/>
                          <a:pt x="231" y="174"/>
                          <a:pt x="223" y="151"/>
                        </a:cubicBezTo>
                        <a:cubicBezTo>
                          <a:pt x="215" y="128"/>
                          <a:pt x="209" y="117"/>
                          <a:pt x="205" y="108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515" name="Freeform 5">
                    <a:extLst>
                      <a:ext uri="{FF2B5EF4-FFF2-40B4-BE49-F238E27FC236}">
                        <a16:creationId xmlns:a16="http://schemas.microsoft.com/office/drawing/2014/main" id="{A06CE11A-C81E-B82F-B7E2-A8F12451D3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8" y="372"/>
                    <a:ext cx="1103" cy="3647"/>
                  </a:xfrm>
                  <a:custGeom>
                    <a:avLst/>
                    <a:gdLst>
                      <a:gd name="T0" fmla="*/ 920 w 790"/>
                      <a:gd name="T1" fmla="*/ 3210 h 2562"/>
                      <a:gd name="T2" fmla="*/ 128 w 790"/>
                      <a:gd name="T3" fmla="*/ 2397 h 2562"/>
                      <a:gd name="T4" fmla="*/ 49 w 790"/>
                      <a:gd name="T5" fmla="*/ 1244 h 2562"/>
                      <a:gd name="T6" fmla="*/ 620 w 790"/>
                      <a:gd name="T7" fmla="*/ 332 h 2562"/>
                      <a:gd name="T8" fmla="*/ 1286 w 790"/>
                      <a:gd name="T9" fmla="*/ 19 h 2562"/>
                      <a:gd name="T10" fmla="*/ 2149 w 790"/>
                      <a:gd name="T11" fmla="*/ 87 h 2562"/>
                      <a:gd name="T12" fmla="*/ 2850 w 790"/>
                      <a:gd name="T13" fmla="*/ 579 h 2562"/>
                      <a:gd name="T14" fmla="*/ 3201 w 790"/>
                      <a:gd name="T15" fmla="*/ 1422 h 2562"/>
                      <a:gd name="T16" fmla="*/ 3320 w 790"/>
                      <a:gd name="T17" fmla="*/ 2345 h 2562"/>
                      <a:gd name="T18" fmla="*/ 3415 w 790"/>
                      <a:gd name="T19" fmla="*/ 3412 h 2562"/>
                      <a:gd name="T20" fmla="*/ 3464 w 790"/>
                      <a:gd name="T21" fmla="*/ 4101 h 2562"/>
                      <a:gd name="T22" fmla="*/ 3578 w 790"/>
                      <a:gd name="T23" fmla="*/ 4665 h 2562"/>
                      <a:gd name="T24" fmla="*/ 3847 w 790"/>
                      <a:gd name="T25" fmla="*/ 5226 h 2562"/>
                      <a:gd name="T26" fmla="*/ 4045 w 790"/>
                      <a:gd name="T27" fmla="*/ 6241 h 2562"/>
                      <a:gd name="T28" fmla="*/ 3805 w 790"/>
                      <a:gd name="T29" fmla="*/ 7105 h 2562"/>
                      <a:gd name="T30" fmla="*/ 3566 w 790"/>
                      <a:gd name="T31" fmla="*/ 7288 h 2562"/>
                      <a:gd name="T32" fmla="*/ 3847 w 790"/>
                      <a:gd name="T33" fmla="*/ 8201 h 2562"/>
                      <a:gd name="T34" fmla="*/ 4020 w 790"/>
                      <a:gd name="T35" fmla="*/ 9085 h 2562"/>
                      <a:gd name="T36" fmla="*/ 4163 w 790"/>
                      <a:gd name="T37" fmla="*/ 10355 h 2562"/>
                      <a:gd name="T38" fmla="*/ 3962 w 790"/>
                      <a:gd name="T39" fmla="*/ 12130 h 2562"/>
                      <a:gd name="T40" fmla="*/ 3484 w 790"/>
                      <a:gd name="T41" fmla="*/ 12517 h 2562"/>
                      <a:gd name="T42" fmla="*/ 3497 w 790"/>
                      <a:gd name="T43" fmla="*/ 13690 h 2562"/>
                      <a:gd name="T44" fmla="*/ 3828 w 790"/>
                      <a:gd name="T45" fmla="*/ 14202 h 2562"/>
                      <a:gd name="T46" fmla="*/ 3739 w 790"/>
                      <a:gd name="T47" fmla="*/ 14782 h 2562"/>
                      <a:gd name="T48" fmla="*/ 2542 w 790"/>
                      <a:gd name="T49" fmla="*/ 14972 h 2562"/>
                      <a:gd name="T50" fmla="*/ 1448 w 790"/>
                      <a:gd name="T51" fmla="*/ 14782 h 2562"/>
                      <a:gd name="T52" fmla="*/ 1111 w 790"/>
                      <a:gd name="T53" fmla="*/ 14322 h 2562"/>
                      <a:gd name="T54" fmla="*/ 1332 w 790"/>
                      <a:gd name="T55" fmla="*/ 11401 h 2562"/>
                      <a:gd name="T56" fmla="*/ 1111 w 790"/>
                      <a:gd name="T57" fmla="*/ 10655 h 2562"/>
                      <a:gd name="T58" fmla="*/ 789 w 790"/>
                      <a:gd name="T59" fmla="*/ 9503 h 2562"/>
                      <a:gd name="T60" fmla="*/ 909 w 790"/>
                      <a:gd name="T61" fmla="*/ 8434 h 2562"/>
                      <a:gd name="T62" fmla="*/ 1192 w 790"/>
                      <a:gd name="T63" fmla="*/ 7522 h 2562"/>
                      <a:gd name="T64" fmla="*/ 1608 w 790"/>
                      <a:gd name="T65" fmla="*/ 6819 h 2562"/>
                      <a:gd name="T66" fmla="*/ 1554 w 790"/>
                      <a:gd name="T67" fmla="*/ 6504 h 2562"/>
                      <a:gd name="T68" fmla="*/ 1314 w 790"/>
                      <a:gd name="T69" fmla="*/ 5523 h 2562"/>
                      <a:gd name="T70" fmla="*/ 1526 w 790"/>
                      <a:gd name="T71" fmla="*/ 3520 h 256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790"/>
                      <a:gd name="T109" fmla="*/ 0 h 2562"/>
                      <a:gd name="T110" fmla="*/ 790 w 790"/>
                      <a:gd name="T111" fmla="*/ 2562 h 256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790" h="2562">
                        <a:moveTo>
                          <a:pt x="288" y="602"/>
                        </a:moveTo>
                        <a:lnTo>
                          <a:pt x="173" y="549"/>
                        </a:lnTo>
                        <a:lnTo>
                          <a:pt x="84" y="485"/>
                        </a:lnTo>
                        <a:lnTo>
                          <a:pt x="24" y="410"/>
                        </a:lnTo>
                        <a:lnTo>
                          <a:pt x="0" y="312"/>
                        </a:lnTo>
                        <a:lnTo>
                          <a:pt x="9" y="213"/>
                        </a:lnTo>
                        <a:lnTo>
                          <a:pt x="62" y="125"/>
                        </a:lnTo>
                        <a:lnTo>
                          <a:pt x="117" y="57"/>
                        </a:lnTo>
                        <a:lnTo>
                          <a:pt x="180" y="26"/>
                        </a:lnTo>
                        <a:lnTo>
                          <a:pt x="243" y="3"/>
                        </a:lnTo>
                        <a:lnTo>
                          <a:pt x="333" y="0"/>
                        </a:lnTo>
                        <a:lnTo>
                          <a:pt x="405" y="15"/>
                        </a:lnTo>
                        <a:lnTo>
                          <a:pt x="471" y="47"/>
                        </a:lnTo>
                        <a:lnTo>
                          <a:pt x="537" y="99"/>
                        </a:lnTo>
                        <a:lnTo>
                          <a:pt x="573" y="168"/>
                        </a:lnTo>
                        <a:lnTo>
                          <a:pt x="603" y="243"/>
                        </a:lnTo>
                        <a:lnTo>
                          <a:pt x="618" y="344"/>
                        </a:lnTo>
                        <a:lnTo>
                          <a:pt x="626" y="401"/>
                        </a:lnTo>
                        <a:lnTo>
                          <a:pt x="639" y="516"/>
                        </a:lnTo>
                        <a:cubicBezTo>
                          <a:pt x="642" y="546"/>
                          <a:pt x="642" y="559"/>
                          <a:pt x="644" y="584"/>
                        </a:cubicBezTo>
                        <a:cubicBezTo>
                          <a:pt x="646" y="609"/>
                          <a:pt x="647" y="639"/>
                          <a:pt x="650" y="665"/>
                        </a:cubicBezTo>
                        <a:cubicBezTo>
                          <a:pt x="652" y="686"/>
                          <a:pt x="651" y="690"/>
                          <a:pt x="653" y="702"/>
                        </a:cubicBezTo>
                        <a:cubicBezTo>
                          <a:pt x="655" y="714"/>
                          <a:pt x="659" y="724"/>
                          <a:pt x="663" y="740"/>
                        </a:cubicBezTo>
                        <a:lnTo>
                          <a:pt x="675" y="798"/>
                        </a:lnTo>
                        <a:lnTo>
                          <a:pt x="687" y="843"/>
                        </a:lnTo>
                        <a:lnTo>
                          <a:pt x="725" y="894"/>
                        </a:lnTo>
                        <a:cubicBezTo>
                          <a:pt x="738" y="913"/>
                          <a:pt x="761" y="928"/>
                          <a:pt x="767" y="957"/>
                        </a:cubicBezTo>
                        <a:cubicBezTo>
                          <a:pt x="773" y="986"/>
                          <a:pt x="764" y="1037"/>
                          <a:pt x="762" y="1068"/>
                        </a:cubicBezTo>
                        <a:cubicBezTo>
                          <a:pt x="759" y="1100"/>
                          <a:pt x="753" y="1125"/>
                          <a:pt x="747" y="1149"/>
                        </a:cubicBezTo>
                        <a:cubicBezTo>
                          <a:pt x="741" y="1173"/>
                          <a:pt x="726" y="1200"/>
                          <a:pt x="717" y="1215"/>
                        </a:cubicBezTo>
                        <a:lnTo>
                          <a:pt x="678" y="1229"/>
                        </a:lnTo>
                        <a:lnTo>
                          <a:pt x="672" y="1247"/>
                        </a:lnTo>
                        <a:cubicBezTo>
                          <a:pt x="674" y="1260"/>
                          <a:pt x="684" y="1281"/>
                          <a:pt x="693" y="1307"/>
                        </a:cubicBezTo>
                        <a:cubicBezTo>
                          <a:pt x="703" y="1335"/>
                          <a:pt x="711" y="1353"/>
                          <a:pt x="725" y="1403"/>
                        </a:cubicBezTo>
                        <a:cubicBezTo>
                          <a:pt x="735" y="1436"/>
                          <a:pt x="736" y="1468"/>
                          <a:pt x="746" y="1503"/>
                        </a:cubicBezTo>
                        <a:cubicBezTo>
                          <a:pt x="756" y="1538"/>
                          <a:pt x="749" y="1519"/>
                          <a:pt x="758" y="1554"/>
                        </a:cubicBezTo>
                        <a:cubicBezTo>
                          <a:pt x="767" y="1589"/>
                          <a:pt x="772" y="1630"/>
                          <a:pt x="777" y="1676"/>
                        </a:cubicBezTo>
                        <a:cubicBezTo>
                          <a:pt x="783" y="1710"/>
                          <a:pt x="782" y="1743"/>
                          <a:pt x="785" y="1772"/>
                        </a:cubicBezTo>
                        <a:cubicBezTo>
                          <a:pt x="788" y="1801"/>
                          <a:pt x="790" y="1856"/>
                          <a:pt x="783" y="1901"/>
                        </a:cubicBezTo>
                        <a:cubicBezTo>
                          <a:pt x="777" y="1951"/>
                          <a:pt x="757" y="2040"/>
                          <a:pt x="747" y="2075"/>
                        </a:cubicBezTo>
                        <a:cubicBezTo>
                          <a:pt x="737" y="2109"/>
                          <a:pt x="738" y="2096"/>
                          <a:pt x="725" y="2109"/>
                        </a:cubicBezTo>
                        <a:cubicBezTo>
                          <a:pt x="712" y="2122"/>
                          <a:pt x="671" y="2102"/>
                          <a:pt x="657" y="2141"/>
                        </a:cubicBezTo>
                        <a:lnTo>
                          <a:pt x="656" y="2252"/>
                        </a:lnTo>
                        <a:lnTo>
                          <a:pt x="659" y="2342"/>
                        </a:lnTo>
                        <a:lnTo>
                          <a:pt x="693" y="2375"/>
                        </a:lnTo>
                        <a:lnTo>
                          <a:pt x="722" y="2430"/>
                        </a:lnTo>
                        <a:lnTo>
                          <a:pt x="723" y="2486"/>
                        </a:lnTo>
                        <a:cubicBezTo>
                          <a:pt x="723" y="2486"/>
                          <a:pt x="721" y="2518"/>
                          <a:pt x="705" y="2529"/>
                        </a:cubicBezTo>
                        <a:cubicBezTo>
                          <a:pt x="683" y="2539"/>
                          <a:pt x="663" y="2545"/>
                          <a:pt x="626" y="2550"/>
                        </a:cubicBezTo>
                        <a:cubicBezTo>
                          <a:pt x="588" y="2555"/>
                          <a:pt x="522" y="2562"/>
                          <a:pt x="479" y="2562"/>
                        </a:cubicBezTo>
                        <a:lnTo>
                          <a:pt x="369" y="2553"/>
                        </a:lnTo>
                        <a:lnTo>
                          <a:pt x="273" y="2529"/>
                        </a:lnTo>
                        <a:lnTo>
                          <a:pt x="225" y="2493"/>
                        </a:lnTo>
                        <a:lnTo>
                          <a:pt x="209" y="2450"/>
                        </a:lnTo>
                        <a:cubicBezTo>
                          <a:pt x="219" y="2365"/>
                          <a:pt x="278" y="2066"/>
                          <a:pt x="285" y="1983"/>
                        </a:cubicBezTo>
                        <a:cubicBezTo>
                          <a:pt x="243" y="1940"/>
                          <a:pt x="262" y="1965"/>
                          <a:pt x="251" y="1950"/>
                        </a:cubicBezTo>
                        <a:cubicBezTo>
                          <a:pt x="240" y="1935"/>
                          <a:pt x="227" y="1923"/>
                          <a:pt x="219" y="1893"/>
                        </a:cubicBezTo>
                        <a:cubicBezTo>
                          <a:pt x="219" y="1893"/>
                          <a:pt x="208" y="1865"/>
                          <a:pt x="209" y="1823"/>
                        </a:cubicBezTo>
                        <a:cubicBezTo>
                          <a:pt x="210" y="1781"/>
                          <a:pt x="220" y="1802"/>
                          <a:pt x="210" y="1769"/>
                        </a:cubicBezTo>
                        <a:cubicBezTo>
                          <a:pt x="167" y="1739"/>
                          <a:pt x="155" y="1680"/>
                          <a:pt x="149" y="1626"/>
                        </a:cubicBezTo>
                        <a:lnTo>
                          <a:pt x="153" y="1524"/>
                        </a:lnTo>
                        <a:lnTo>
                          <a:pt x="171" y="1443"/>
                        </a:lnTo>
                        <a:lnTo>
                          <a:pt x="194" y="1359"/>
                        </a:lnTo>
                        <a:lnTo>
                          <a:pt x="225" y="1287"/>
                        </a:lnTo>
                        <a:lnTo>
                          <a:pt x="276" y="1199"/>
                        </a:lnTo>
                        <a:lnTo>
                          <a:pt x="303" y="1167"/>
                        </a:lnTo>
                        <a:lnTo>
                          <a:pt x="333" y="1143"/>
                        </a:lnTo>
                        <a:lnTo>
                          <a:pt x="293" y="1113"/>
                        </a:lnTo>
                        <a:cubicBezTo>
                          <a:pt x="281" y="1095"/>
                          <a:pt x="269" y="1063"/>
                          <a:pt x="261" y="1035"/>
                        </a:cubicBezTo>
                        <a:cubicBezTo>
                          <a:pt x="253" y="1002"/>
                          <a:pt x="250" y="989"/>
                          <a:pt x="248" y="945"/>
                        </a:cubicBezTo>
                        <a:cubicBezTo>
                          <a:pt x="247" y="902"/>
                          <a:pt x="250" y="831"/>
                          <a:pt x="257" y="774"/>
                        </a:cubicBezTo>
                        <a:lnTo>
                          <a:pt x="288" y="602"/>
                        </a:lnTo>
                        <a:close/>
                      </a:path>
                    </a:pathLst>
                  </a:custGeom>
                  <a:solidFill>
                    <a:srgbClr val="0033CC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503" name="Grouper 29">
                <a:extLst>
                  <a:ext uri="{FF2B5EF4-FFF2-40B4-BE49-F238E27FC236}">
                    <a16:creationId xmlns:a16="http://schemas.microsoft.com/office/drawing/2014/main" id="{8B0F2B10-2519-FF4C-9CBA-E7DD58D3A7BD}"/>
                  </a:ext>
                </a:extLst>
              </p:cNvPr>
              <p:cNvGrpSpPr/>
              <p:nvPr/>
            </p:nvGrpSpPr>
            <p:grpSpPr>
              <a:xfrm>
                <a:off x="1259632" y="2536524"/>
                <a:ext cx="1830784" cy="196072"/>
                <a:chOff x="1259632" y="2636912"/>
                <a:chExt cx="1830784" cy="196072"/>
              </a:xfrm>
            </p:grpSpPr>
            <p:sp>
              <p:nvSpPr>
                <p:cNvPr id="508" name="Forme libre 507">
                  <a:extLst>
                    <a:ext uri="{FF2B5EF4-FFF2-40B4-BE49-F238E27FC236}">
                      <a16:creationId xmlns:a16="http://schemas.microsoft.com/office/drawing/2014/main" id="{06B498C5-F70F-2112-7F30-D70C347BDC9E}"/>
                    </a:ext>
                  </a:extLst>
                </p:cNvPr>
                <p:cNvSpPr/>
                <p:nvPr/>
              </p:nvSpPr>
              <p:spPr>
                <a:xfrm>
                  <a:off x="1259632" y="2636912"/>
                  <a:ext cx="144016" cy="196072"/>
                </a:xfrm>
                <a:custGeom>
                  <a:avLst/>
                  <a:gdLst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88966"/>
                    <a:gd name="connsiteX1" fmla="*/ 2246966 w 3223908"/>
                    <a:gd name="connsiteY1" fmla="*/ 7827 h 4388966"/>
                    <a:gd name="connsiteX2" fmla="*/ 2519114 w 3223908"/>
                    <a:gd name="connsiteY2" fmla="*/ 98546 h 4388966"/>
                    <a:gd name="connsiteX3" fmla="*/ 2728459 w 3223908"/>
                    <a:gd name="connsiteY3" fmla="*/ 321854 h 4388966"/>
                    <a:gd name="connsiteX4" fmla="*/ 2861044 w 3223908"/>
                    <a:gd name="connsiteY4" fmla="*/ 705665 h 4388966"/>
                    <a:gd name="connsiteX5" fmla="*/ 2881979 w 3223908"/>
                    <a:gd name="connsiteY5" fmla="*/ 1305806 h 4388966"/>
                    <a:gd name="connsiteX6" fmla="*/ 2819175 w 3223908"/>
                    <a:gd name="connsiteY6" fmla="*/ 2101341 h 4388966"/>
                    <a:gd name="connsiteX7" fmla="*/ 2770328 w 3223908"/>
                    <a:gd name="connsiteY7" fmla="*/ 2875940 h 4388966"/>
                    <a:gd name="connsiteX8" fmla="*/ 2806647 w 3223908"/>
                    <a:gd name="connsiteY8" fmla="*/ 3252773 h 4388966"/>
                    <a:gd name="connsiteX9" fmla="*/ 2881979 w 3223908"/>
                    <a:gd name="connsiteY9" fmla="*/ 3441189 h 4388966"/>
                    <a:gd name="connsiteX10" fmla="*/ 2993629 w 3223908"/>
                    <a:gd name="connsiteY10" fmla="*/ 3699389 h 4388966"/>
                    <a:gd name="connsiteX11" fmla="*/ 3133192 w 3223908"/>
                    <a:gd name="connsiteY11" fmla="*/ 3922697 h 4388966"/>
                    <a:gd name="connsiteX12" fmla="*/ 3223908 w 3223908"/>
                    <a:gd name="connsiteY12" fmla="*/ 3992481 h 4388966"/>
                    <a:gd name="connsiteX13" fmla="*/ 2791263 w 3223908"/>
                    <a:gd name="connsiteY13" fmla="*/ 3999459 h 4388966"/>
                    <a:gd name="connsiteX14" fmla="*/ 2337682 w 3223908"/>
                    <a:gd name="connsiteY14" fmla="*/ 4013416 h 4388966"/>
                    <a:gd name="connsiteX15" fmla="*/ 1918993 w 3223908"/>
                    <a:gd name="connsiteY15" fmla="*/ 4076221 h 4388966"/>
                    <a:gd name="connsiteX16" fmla="*/ 1367719 w 3223908"/>
                    <a:gd name="connsiteY16" fmla="*/ 4264637 h 4388966"/>
                    <a:gd name="connsiteX17" fmla="*/ 1011833 w 3223908"/>
                    <a:gd name="connsiteY17" fmla="*/ 4369313 h 4388966"/>
                    <a:gd name="connsiteX18" fmla="*/ 795510 w 3223908"/>
                    <a:gd name="connsiteY18" fmla="*/ 4369313 h 4388966"/>
                    <a:gd name="connsiteX19" fmla="*/ 530340 w 3223908"/>
                    <a:gd name="connsiteY19" fmla="*/ 4166940 h 4388966"/>
                    <a:gd name="connsiteX20" fmla="*/ 327974 w 3223908"/>
                    <a:gd name="connsiteY20" fmla="*/ 3727302 h 4388966"/>
                    <a:gd name="connsiteX21" fmla="*/ 307039 w 3223908"/>
                    <a:gd name="connsiteY21" fmla="*/ 3427232 h 4388966"/>
                    <a:gd name="connsiteX22" fmla="*/ 307039 w 3223908"/>
                    <a:gd name="connsiteY22" fmla="*/ 2966659 h 4388966"/>
                    <a:gd name="connsiteX23" fmla="*/ 362865 w 3223908"/>
                    <a:gd name="connsiteY23" fmla="*/ 2457238 h 4388966"/>
                    <a:gd name="connsiteX24" fmla="*/ 390777 w 3223908"/>
                    <a:gd name="connsiteY24" fmla="*/ 1891989 h 4388966"/>
                    <a:gd name="connsiteX25" fmla="*/ 369843 w 3223908"/>
                    <a:gd name="connsiteY25" fmla="*/ 1340697 h 4388966"/>
                    <a:gd name="connsiteX26" fmla="*/ 307039 w 3223908"/>
                    <a:gd name="connsiteY26" fmla="*/ 705665 h 4388966"/>
                    <a:gd name="connsiteX27" fmla="*/ 195389 w 3223908"/>
                    <a:gd name="connsiteY27" fmla="*/ 384660 h 4388966"/>
                    <a:gd name="connsiteX28" fmla="*/ 111651 w 3223908"/>
                    <a:gd name="connsiteY28" fmla="*/ 321854 h 4388966"/>
                    <a:gd name="connsiteX29" fmla="*/ 0 w 3223908"/>
                    <a:gd name="connsiteY29" fmla="*/ 286963 h 4388966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43930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8865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8416 w 3223908"/>
                    <a:gd name="connsiteY20" fmla="*/ 3840542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8865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403 h 4388407"/>
                    <a:gd name="connsiteX1" fmla="*/ 2246966 w 3223908"/>
                    <a:gd name="connsiteY1" fmla="*/ 7267 h 4388407"/>
                    <a:gd name="connsiteX2" fmla="*/ 2519114 w 3223908"/>
                    <a:gd name="connsiteY2" fmla="*/ 97986 h 4388407"/>
                    <a:gd name="connsiteX3" fmla="*/ 2728459 w 3223908"/>
                    <a:gd name="connsiteY3" fmla="*/ 321294 h 4388407"/>
                    <a:gd name="connsiteX4" fmla="*/ 2861044 w 3223908"/>
                    <a:gd name="connsiteY4" fmla="*/ 705105 h 4388407"/>
                    <a:gd name="connsiteX5" fmla="*/ 2881979 w 3223908"/>
                    <a:gd name="connsiteY5" fmla="*/ 1305246 h 4388407"/>
                    <a:gd name="connsiteX6" fmla="*/ 2819175 w 3223908"/>
                    <a:gd name="connsiteY6" fmla="*/ 2100781 h 4388407"/>
                    <a:gd name="connsiteX7" fmla="*/ 2770328 w 3223908"/>
                    <a:gd name="connsiteY7" fmla="*/ 2875380 h 4388407"/>
                    <a:gd name="connsiteX8" fmla="*/ 2806647 w 3223908"/>
                    <a:gd name="connsiteY8" fmla="*/ 3252213 h 4388407"/>
                    <a:gd name="connsiteX9" fmla="*/ 2881979 w 3223908"/>
                    <a:gd name="connsiteY9" fmla="*/ 3440629 h 4388407"/>
                    <a:gd name="connsiteX10" fmla="*/ 2993629 w 3223908"/>
                    <a:gd name="connsiteY10" fmla="*/ 3698829 h 4388407"/>
                    <a:gd name="connsiteX11" fmla="*/ 3133192 w 3223908"/>
                    <a:gd name="connsiteY11" fmla="*/ 3922137 h 4388407"/>
                    <a:gd name="connsiteX12" fmla="*/ 3223908 w 3223908"/>
                    <a:gd name="connsiteY12" fmla="*/ 3991921 h 4388407"/>
                    <a:gd name="connsiteX13" fmla="*/ 2791263 w 3223908"/>
                    <a:gd name="connsiteY13" fmla="*/ 3998899 h 4388407"/>
                    <a:gd name="connsiteX14" fmla="*/ 2337682 w 3223908"/>
                    <a:gd name="connsiteY14" fmla="*/ 4012856 h 4388407"/>
                    <a:gd name="connsiteX15" fmla="*/ 1918993 w 3223908"/>
                    <a:gd name="connsiteY15" fmla="*/ 4075661 h 4388407"/>
                    <a:gd name="connsiteX16" fmla="*/ 1367719 w 3223908"/>
                    <a:gd name="connsiteY16" fmla="*/ 4264077 h 4388407"/>
                    <a:gd name="connsiteX17" fmla="*/ 1011833 w 3223908"/>
                    <a:gd name="connsiteY17" fmla="*/ 4368753 h 4388407"/>
                    <a:gd name="connsiteX18" fmla="*/ 795510 w 3223908"/>
                    <a:gd name="connsiteY18" fmla="*/ 4368753 h 4388407"/>
                    <a:gd name="connsiteX19" fmla="*/ 570782 w 3223908"/>
                    <a:gd name="connsiteY19" fmla="*/ 4166380 h 4388407"/>
                    <a:gd name="connsiteX20" fmla="*/ 368416 w 3223908"/>
                    <a:gd name="connsiteY20" fmla="*/ 3839982 h 4388407"/>
                    <a:gd name="connsiteX21" fmla="*/ 307039 w 3223908"/>
                    <a:gd name="connsiteY21" fmla="*/ 3426672 h 4388407"/>
                    <a:gd name="connsiteX22" fmla="*/ 331303 w 3223908"/>
                    <a:gd name="connsiteY22" fmla="*/ 2941834 h 4388407"/>
                    <a:gd name="connsiteX23" fmla="*/ 362865 w 3223908"/>
                    <a:gd name="connsiteY23" fmla="*/ 2456678 h 4388407"/>
                    <a:gd name="connsiteX24" fmla="*/ 398865 w 3223908"/>
                    <a:gd name="connsiteY24" fmla="*/ 1891429 h 4388407"/>
                    <a:gd name="connsiteX25" fmla="*/ 410285 w 3223908"/>
                    <a:gd name="connsiteY25" fmla="*/ 1332047 h 4388407"/>
                    <a:gd name="connsiteX26" fmla="*/ 307039 w 3223908"/>
                    <a:gd name="connsiteY26" fmla="*/ 705105 h 4388407"/>
                    <a:gd name="connsiteX27" fmla="*/ 195389 w 3223908"/>
                    <a:gd name="connsiteY27" fmla="*/ 384100 h 4388407"/>
                    <a:gd name="connsiteX28" fmla="*/ 111651 w 3223908"/>
                    <a:gd name="connsiteY28" fmla="*/ 321294 h 4388407"/>
                    <a:gd name="connsiteX29" fmla="*/ 0 w 3223908"/>
                    <a:gd name="connsiteY29" fmla="*/ 286403 h 4388407"/>
                    <a:gd name="connsiteX0" fmla="*/ 0 w 3223908"/>
                    <a:gd name="connsiteY0" fmla="*/ 279136 h 4381140"/>
                    <a:gd name="connsiteX1" fmla="*/ 2246966 w 3223908"/>
                    <a:gd name="connsiteY1" fmla="*/ 0 h 4381140"/>
                    <a:gd name="connsiteX2" fmla="*/ 2519114 w 3223908"/>
                    <a:gd name="connsiteY2" fmla="*/ 90719 h 4381140"/>
                    <a:gd name="connsiteX3" fmla="*/ 2728459 w 3223908"/>
                    <a:gd name="connsiteY3" fmla="*/ 314027 h 4381140"/>
                    <a:gd name="connsiteX4" fmla="*/ 2861044 w 3223908"/>
                    <a:gd name="connsiteY4" fmla="*/ 697838 h 4381140"/>
                    <a:gd name="connsiteX5" fmla="*/ 2881979 w 3223908"/>
                    <a:gd name="connsiteY5" fmla="*/ 1297979 h 4381140"/>
                    <a:gd name="connsiteX6" fmla="*/ 2819175 w 3223908"/>
                    <a:gd name="connsiteY6" fmla="*/ 2093514 h 4381140"/>
                    <a:gd name="connsiteX7" fmla="*/ 2770328 w 3223908"/>
                    <a:gd name="connsiteY7" fmla="*/ 2868113 h 4381140"/>
                    <a:gd name="connsiteX8" fmla="*/ 2806647 w 3223908"/>
                    <a:gd name="connsiteY8" fmla="*/ 3244946 h 4381140"/>
                    <a:gd name="connsiteX9" fmla="*/ 2881979 w 3223908"/>
                    <a:gd name="connsiteY9" fmla="*/ 3433362 h 4381140"/>
                    <a:gd name="connsiteX10" fmla="*/ 2993629 w 3223908"/>
                    <a:gd name="connsiteY10" fmla="*/ 3691562 h 4381140"/>
                    <a:gd name="connsiteX11" fmla="*/ 3133192 w 3223908"/>
                    <a:gd name="connsiteY11" fmla="*/ 3914870 h 4381140"/>
                    <a:gd name="connsiteX12" fmla="*/ 3223908 w 3223908"/>
                    <a:gd name="connsiteY12" fmla="*/ 3984654 h 4381140"/>
                    <a:gd name="connsiteX13" fmla="*/ 2791263 w 3223908"/>
                    <a:gd name="connsiteY13" fmla="*/ 3991632 h 4381140"/>
                    <a:gd name="connsiteX14" fmla="*/ 2337682 w 3223908"/>
                    <a:gd name="connsiteY14" fmla="*/ 4005589 h 4381140"/>
                    <a:gd name="connsiteX15" fmla="*/ 1918993 w 3223908"/>
                    <a:gd name="connsiteY15" fmla="*/ 4068394 h 4381140"/>
                    <a:gd name="connsiteX16" fmla="*/ 1367719 w 3223908"/>
                    <a:gd name="connsiteY16" fmla="*/ 4256810 h 4381140"/>
                    <a:gd name="connsiteX17" fmla="*/ 1011833 w 3223908"/>
                    <a:gd name="connsiteY17" fmla="*/ 4361486 h 4381140"/>
                    <a:gd name="connsiteX18" fmla="*/ 795510 w 3223908"/>
                    <a:gd name="connsiteY18" fmla="*/ 4361486 h 4381140"/>
                    <a:gd name="connsiteX19" fmla="*/ 570782 w 3223908"/>
                    <a:gd name="connsiteY19" fmla="*/ 4159113 h 4381140"/>
                    <a:gd name="connsiteX20" fmla="*/ 368416 w 3223908"/>
                    <a:gd name="connsiteY20" fmla="*/ 3832715 h 4381140"/>
                    <a:gd name="connsiteX21" fmla="*/ 307039 w 3223908"/>
                    <a:gd name="connsiteY21" fmla="*/ 3419405 h 4381140"/>
                    <a:gd name="connsiteX22" fmla="*/ 331303 w 3223908"/>
                    <a:gd name="connsiteY22" fmla="*/ 2934567 h 4381140"/>
                    <a:gd name="connsiteX23" fmla="*/ 362865 w 3223908"/>
                    <a:gd name="connsiteY23" fmla="*/ 2449411 h 4381140"/>
                    <a:gd name="connsiteX24" fmla="*/ 398865 w 3223908"/>
                    <a:gd name="connsiteY24" fmla="*/ 1884162 h 4381140"/>
                    <a:gd name="connsiteX25" fmla="*/ 410285 w 3223908"/>
                    <a:gd name="connsiteY25" fmla="*/ 1324780 h 4381140"/>
                    <a:gd name="connsiteX26" fmla="*/ 307039 w 3223908"/>
                    <a:gd name="connsiteY26" fmla="*/ 697838 h 4381140"/>
                    <a:gd name="connsiteX27" fmla="*/ 195389 w 3223908"/>
                    <a:gd name="connsiteY27" fmla="*/ 376833 h 4381140"/>
                    <a:gd name="connsiteX28" fmla="*/ 111651 w 3223908"/>
                    <a:gd name="connsiteY28" fmla="*/ 314027 h 4381140"/>
                    <a:gd name="connsiteX29" fmla="*/ 0 w 3223908"/>
                    <a:gd name="connsiteY29" fmla="*/ 279136 h 4381140"/>
                    <a:gd name="connsiteX0" fmla="*/ 0 w 3223908"/>
                    <a:gd name="connsiteY0" fmla="*/ 287225 h 4389229"/>
                    <a:gd name="connsiteX1" fmla="*/ 2295496 w 3223908"/>
                    <a:gd name="connsiteY1" fmla="*/ 0 h 4389229"/>
                    <a:gd name="connsiteX2" fmla="*/ 2519114 w 3223908"/>
                    <a:gd name="connsiteY2" fmla="*/ 98808 h 4389229"/>
                    <a:gd name="connsiteX3" fmla="*/ 2728459 w 3223908"/>
                    <a:gd name="connsiteY3" fmla="*/ 322116 h 4389229"/>
                    <a:gd name="connsiteX4" fmla="*/ 2861044 w 3223908"/>
                    <a:gd name="connsiteY4" fmla="*/ 705927 h 4389229"/>
                    <a:gd name="connsiteX5" fmla="*/ 2881979 w 3223908"/>
                    <a:gd name="connsiteY5" fmla="*/ 1306068 h 4389229"/>
                    <a:gd name="connsiteX6" fmla="*/ 2819175 w 3223908"/>
                    <a:gd name="connsiteY6" fmla="*/ 2101603 h 4389229"/>
                    <a:gd name="connsiteX7" fmla="*/ 2770328 w 3223908"/>
                    <a:gd name="connsiteY7" fmla="*/ 2876202 h 4389229"/>
                    <a:gd name="connsiteX8" fmla="*/ 2806647 w 3223908"/>
                    <a:gd name="connsiteY8" fmla="*/ 3253035 h 4389229"/>
                    <a:gd name="connsiteX9" fmla="*/ 2881979 w 3223908"/>
                    <a:gd name="connsiteY9" fmla="*/ 3441451 h 4389229"/>
                    <a:gd name="connsiteX10" fmla="*/ 2993629 w 3223908"/>
                    <a:gd name="connsiteY10" fmla="*/ 3699651 h 4389229"/>
                    <a:gd name="connsiteX11" fmla="*/ 3133192 w 3223908"/>
                    <a:gd name="connsiteY11" fmla="*/ 3922959 h 4389229"/>
                    <a:gd name="connsiteX12" fmla="*/ 3223908 w 3223908"/>
                    <a:gd name="connsiteY12" fmla="*/ 3992743 h 4389229"/>
                    <a:gd name="connsiteX13" fmla="*/ 2791263 w 3223908"/>
                    <a:gd name="connsiteY13" fmla="*/ 3999721 h 4389229"/>
                    <a:gd name="connsiteX14" fmla="*/ 2337682 w 3223908"/>
                    <a:gd name="connsiteY14" fmla="*/ 4013678 h 4389229"/>
                    <a:gd name="connsiteX15" fmla="*/ 1918993 w 3223908"/>
                    <a:gd name="connsiteY15" fmla="*/ 4076483 h 4389229"/>
                    <a:gd name="connsiteX16" fmla="*/ 1367719 w 3223908"/>
                    <a:gd name="connsiteY16" fmla="*/ 4264899 h 4389229"/>
                    <a:gd name="connsiteX17" fmla="*/ 1011833 w 3223908"/>
                    <a:gd name="connsiteY17" fmla="*/ 4369575 h 4389229"/>
                    <a:gd name="connsiteX18" fmla="*/ 795510 w 3223908"/>
                    <a:gd name="connsiteY18" fmla="*/ 4369575 h 4389229"/>
                    <a:gd name="connsiteX19" fmla="*/ 570782 w 3223908"/>
                    <a:gd name="connsiteY19" fmla="*/ 4167202 h 4389229"/>
                    <a:gd name="connsiteX20" fmla="*/ 368416 w 3223908"/>
                    <a:gd name="connsiteY20" fmla="*/ 3840804 h 4389229"/>
                    <a:gd name="connsiteX21" fmla="*/ 307039 w 3223908"/>
                    <a:gd name="connsiteY21" fmla="*/ 3427494 h 4389229"/>
                    <a:gd name="connsiteX22" fmla="*/ 331303 w 3223908"/>
                    <a:gd name="connsiteY22" fmla="*/ 2942656 h 4389229"/>
                    <a:gd name="connsiteX23" fmla="*/ 362865 w 3223908"/>
                    <a:gd name="connsiteY23" fmla="*/ 2457500 h 4389229"/>
                    <a:gd name="connsiteX24" fmla="*/ 398865 w 3223908"/>
                    <a:gd name="connsiteY24" fmla="*/ 1892251 h 4389229"/>
                    <a:gd name="connsiteX25" fmla="*/ 410285 w 3223908"/>
                    <a:gd name="connsiteY25" fmla="*/ 1332869 h 4389229"/>
                    <a:gd name="connsiteX26" fmla="*/ 307039 w 3223908"/>
                    <a:gd name="connsiteY26" fmla="*/ 705927 h 4389229"/>
                    <a:gd name="connsiteX27" fmla="*/ 195389 w 3223908"/>
                    <a:gd name="connsiteY27" fmla="*/ 384922 h 4389229"/>
                    <a:gd name="connsiteX28" fmla="*/ 111651 w 3223908"/>
                    <a:gd name="connsiteY28" fmla="*/ 322116 h 4389229"/>
                    <a:gd name="connsiteX29" fmla="*/ 0 w 3223908"/>
                    <a:gd name="connsiteY29" fmla="*/ 287225 h 438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223908" h="4389229">
                      <a:moveTo>
                        <a:pt x="0" y="287225"/>
                      </a:moveTo>
                      <a:lnTo>
                        <a:pt x="2295496" y="0"/>
                      </a:lnTo>
                      <a:cubicBezTo>
                        <a:pt x="2431570" y="45359"/>
                        <a:pt x="2446954" y="45122"/>
                        <a:pt x="2519114" y="98808"/>
                      </a:cubicBezTo>
                      <a:cubicBezTo>
                        <a:pt x="2591274" y="152494"/>
                        <a:pt x="2671471" y="220930"/>
                        <a:pt x="2728459" y="322116"/>
                      </a:cubicBezTo>
                      <a:cubicBezTo>
                        <a:pt x="2785447" y="423302"/>
                        <a:pt x="2835457" y="541935"/>
                        <a:pt x="2861044" y="705927"/>
                      </a:cubicBezTo>
                      <a:cubicBezTo>
                        <a:pt x="2886631" y="869919"/>
                        <a:pt x="2902914" y="1040890"/>
                        <a:pt x="2881979" y="1306068"/>
                      </a:cubicBezTo>
                      <a:lnTo>
                        <a:pt x="2819175" y="2101603"/>
                      </a:lnTo>
                      <a:cubicBezTo>
                        <a:pt x="2800567" y="2363292"/>
                        <a:pt x="2772416" y="2684297"/>
                        <a:pt x="2770328" y="2876202"/>
                      </a:cubicBezTo>
                      <a:cubicBezTo>
                        <a:pt x="2768240" y="3068107"/>
                        <a:pt x="2781536" y="3190230"/>
                        <a:pt x="2806647" y="3253035"/>
                      </a:cubicBezTo>
                      <a:lnTo>
                        <a:pt x="2881979" y="3441451"/>
                      </a:lnTo>
                      <a:cubicBezTo>
                        <a:pt x="2913143" y="3515887"/>
                        <a:pt x="2947108" y="3625215"/>
                        <a:pt x="2993629" y="3699651"/>
                      </a:cubicBezTo>
                      <a:lnTo>
                        <a:pt x="3133192" y="3922959"/>
                      </a:lnTo>
                      <a:lnTo>
                        <a:pt x="3223908" y="3992743"/>
                      </a:lnTo>
                      <a:lnTo>
                        <a:pt x="2791263" y="3999721"/>
                      </a:lnTo>
                      <a:lnTo>
                        <a:pt x="2337682" y="4013678"/>
                      </a:lnTo>
                      <a:lnTo>
                        <a:pt x="1918993" y="4076483"/>
                      </a:lnTo>
                      <a:lnTo>
                        <a:pt x="1367719" y="4264899"/>
                      </a:lnTo>
                      <a:lnTo>
                        <a:pt x="1011833" y="4369575"/>
                      </a:lnTo>
                      <a:cubicBezTo>
                        <a:pt x="916465" y="4387021"/>
                        <a:pt x="869019" y="4403304"/>
                        <a:pt x="795510" y="4369575"/>
                      </a:cubicBezTo>
                      <a:cubicBezTo>
                        <a:pt x="722001" y="4335846"/>
                        <a:pt x="641964" y="4255330"/>
                        <a:pt x="570782" y="4167202"/>
                      </a:cubicBezTo>
                      <a:cubicBezTo>
                        <a:pt x="499600" y="4079074"/>
                        <a:pt x="412373" y="3964089"/>
                        <a:pt x="368416" y="3840804"/>
                      </a:cubicBezTo>
                      <a:cubicBezTo>
                        <a:pt x="324459" y="3717519"/>
                        <a:pt x="313225" y="3577185"/>
                        <a:pt x="307039" y="3427494"/>
                      </a:cubicBezTo>
                      <a:cubicBezTo>
                        <a:pt x="300854" y="3277803"/>
                        <a:pt x="323215" y="3104269"/>
                        <a:pt x="331303" y="2942656"/>
                      </a:cubicBezTo>
                      <a:cubicBezTo>
                        <a:pt x="331303" y="2789132"/>
                        <a:pt x="348909" y="2636612"/>
                        <a:pt x="362865" y="2457500"/>
                      </a:cubicBezTo>
                      <a:cubicBezTo>
                        <a:pt x="372169" y="2269084"/>
                        <a:pt x="390962" y="2079690"/>
                        <a:pt x="398865" y="1892251"/>
                      </a:cubicBezTo>
                      <a:cubicBezTo>
                        <a:pt x="406768" y="1704812"/>
                        <a:pt x="425589" y="1530590"/>
                        <a:pt x="410285" y="1332869"/>
                      </a:cubicBezTo>
                      <a:cubicBezTo>
                        <a:pt x="394981" y="1135148"/>
                        <a:pt x="342855" y="863918"/>
                        <a:pt x="307039" y="705927"/>
                      </a:cubicBezTo>
                      <a:cubicBezTo>
                        <a:pt x="271223" y="547936"/>
                        <a:pt x="227954" y="448891"/>
                        <a:pt x="195389" y="384922"/>
                      </a:cubicBezTo>
                      <a:lnTo>
                        <a:pt x="111651" y="322116"/>
                      </a:lnTo>
                      <a:lnTo>
                        <a:pt x="0" y="287225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solidFill>
                    <a:srgbClr val="FFCF37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900"/>
                </a:p>
              </p:txBody>
            </p:sp>
            <p:sp>
              <p:nvSpPr>
                <p:cNvPr id="509" name="Forme libre 508">
                  <a:extLst>
                    <a:ext uri="{FF2B5EF4-FFF2-40B4-BE49-F238E27FC236}">
                      <a16:creationId xmlns:a16="http://schemas.microsoft.com/office/drawing/2014/main" id="{3DC37BBD-E0BB-4EEC-14E0-74C6BD9EBEF4}"/>
                    </a:ext>
                  </a:extLst>
                </p:cNvPr>
                <p:cNvSpPr/>
                <p:nvPr/>
              </p:nvSpPr>
              <p:spPr>
                <a:xfrm>
                  <a:off x="1547664" y="2636912"/>
                  <a:ext cx="144016" cy="196072"/>
                </a:xfrm>
                <a:custGeom>
                  <a:avLst/>
                  <a:gdLst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88966"/>
                    <a:gd name="connsiteX1" fmla="*/ 2246966 w 3223908"/>
                    <a:gd name="connsiteY1" fmla="*/ 7827 h 4388966"/>
                    <a:gd name="connsiteX2" fmla="*/ 2519114 w 3223908"/>
                    <a:gd name="connsiteY2" fmla="*/ 98546 h 4388966"/>
                    <a:gd name="connsiteX3" fmla="*/ 2728459 w 3223908"/>
                    <a:gd name="connsiteY3" fmla="*/ 321854 h 4388966"/>
                    <a:gd name="connsiteX4" fmla="*/ 2861044 w 3223908"/>
                    <a:gd name="connsiteY4" fmla="*/ 705665 h 4388966"/>
                    <a:gd name="connsiteX5" fmla="*/ 2881979 w 3223908"/>
                    <a:gd name="connsiteY5" fmla="*/ 1305806 h 4388966"/>
                    <a:gd name="connsiteX6" fmla="*/ 2819175 w 3223908"/>
                    <a:gd name="connsiteY6" fmla="*/ 2101341 h 4388966"/>
                    <a:gd name="connsiteX7" fmla="*/ 2770328 w 3223908"/>
                    <a:gd name="connsiteY7" fmla="*/ 2875940 h 4388966"/>
                    <a:gd name="connsiteX8" fmla="*/ 2806647 w 3223908"/>
                    <a:gd name="connsiteY8" fmla="*/ 3252773 h 4388966"/>
                    <a:gd name="connsiteX9" fmla="*/ 2881979 w 3223908"/>
                    <a:gd name="connsiteY9" fmla="*/ 3441189 h 4388966"/>
                    <a:gd name="connsiteX10" fmla="*/ 2993629 w 3223908"/>
                    <a:gd name="connsiteY10" fmla="*/ 3699389 h 4388966"/>
                    <a:gd name="connsiteX11" fmla="*/ 3133192 w 3223908"/>
                    <a:gd name="connsiteY11" fmla="*/ 3922697 h 4388966"/>
                    <a:gd name="connsiteX12" fmla="*/ 3223908 w 3223908"/>
                    <a:gd name="connsiteY12" fmla="*/ 3992481 h 4388966"/>
                    <a:gd name="connsiteX13" fmla="*/ 2791263 w 3223908"/>
                    <a:gd name="connsiteY13" fmla="*/ 3999459 h 4388966"/>
                    <a:gd name="connsiteX14" fmla="*/ 2337682 w 3223908"/>
                    <a:gd name="connsiteY14" fmla="*/ 4013416 h 4388966"/>
                    <a:gd name="connsiteX15" fmla="*/ 1918993 w 3223908"/>
                    <a:gd name="connsiteY15" fmla="*/ 4076221 h 4388966"/>
                    <a:gd name="connsiteX16" fmla="*/ 1367719 w 3223908"/>
                    <a:gd name="connsiteY16" fmla="*/ 4264637 h 4388966"/>
                    <a:gd name="connsiteX17" fmla="*/ 1011833 w 3223908"/>
                    <a:gd name="connsiteY17" fmla="*/ 4369313 h 4388966"/>
                    <a:gd name="connsiteX18" fmla="*/ 795510 w 3223908"/>
                    <a:gd name="connsiteY18" fmla="*/ 4369313 h 4388966"/>
                    <a:gd name="connsiteX19" fmla="*/ 530340 w 3223908"/>
                    <a:gd name="connsiteY19" fmla="*/ 4166940 h 4388966"/>
                    <a:gd name="connsiteX20" fmla="*/ 327974 w 3223908"/>
                    <a:gd name="connsiteY20" fmla="*/ 3727302 h 4388966"/>
                    <a:gd name="connsiteX21" fmla="*/ 307039 w 3223908"/>
                    <a:gd name="connsiteY21" fmla="*/ 3427232 h 4388966"/>
                    <a:gd name="connsiteX22" fmla="*/ 307039 w 3223908"/>
                    <a:gd name="connsiteY22" fmla="*/ 2966659 h 4388966"/>
                    <a:gd name="connsiteX23" fmla="*/ 362865 w 3223908"/>
                    <a:gd name="connsiteY23" fmla="*/ 2457238 h 4388966"/>
                    <a:gd name="connsiteX24" fmla="*/ 390777 w 3223908"/>
                    <a:gd name="connsiteY24" fmla="*/ 1891989 h 4388966"/>
                    <a:gd name="connsiteX25" fmla="*/ 369843 w 3223908"/>
                    <a:gd name="connsiteY25" fmla="*/ 1340697 h 4388966"/>
                    <a:gd name="connsiteX26" fmla="*/ 307039 w 3223908"/>
                    <a:gd name="connsiteY26" fmla="*/ 705665 h 4388966"/>
                    <a:gd name="connsiteX27" fmla="*/ 195389 w 3223908"/>
                    <a:gd name="connsiteY27" fmla="*/ 384660 h 4388966"/>
                    <a:gd name="connsiteX28" fmla="*/ 111651 w 3223908"/>
                    <a:gd name="connsiteY28" fmla="*/ 321854 h 4388966"/>
                    <a:gd name="connsiteX29" fmla="*/ 0 w 3223908"/>
                    <a:gd name="connsiteY29" fmla="*/ 286963 h 4388966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43930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8865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8416 w 3223908"/>
                    <a:gd name="connsiteY20" fmla="*/ 3840542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8865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403 h 4388407"/>
                    <a:gd name="connsiteX1" fmla="*/ 2246966 w 3223908"/>
                    <a:gd name="connsiteY1" fmla="*/ 7267 h 4388407"/>
                    <a:gd name="connsiteX2" fmla="*/ 2519114 w 3223908"/>
                    <a:gd name="connsiteY2" fmla="*/ 97986 h 4388407"/>
                    <a:gd name="connsiteX3" fmla="*/ 2728459 w 3223908"/>
                    <a:gd name="connsiteY3" fmla="*/ 321294 h 4388407"/>
                    <a:gd name="connsiteX4" fmla="*/ 2861044 w 3223908"/>
                    <a:gd name="connsiteY4" fmla="*/ 705105 h 4388407"/>
                    <a:gd name="connsiteX5" fmla="*/ 2881979 w 3223908"/>
                    <a:gd name="connsiteY5" fmla="*/ 1305246 h 4388407"/>
                    <a:gd name="connsiteX6" fmla="*/ 2819175 w 3223908"/>
                    <a:gd name="connsiteY6" fmla="*/ 2100781 h 4388407"/>
                    <a:gd name="connsiteX7" fmla="*/ 2770328 w 3223908"/>
                    <a:gd name="connsiteY7" fmla="*/ 2875380 h 4388407"/>
                    <a:gd name="connsiteX8" fmla="*/ 2806647 w 3223908"/>
                    <a:gd name="connsiteY8" fmla="*/ 3252213 h 4388407"/>
                    <a:gd name="connsiteX9" fmla="*/ 2881979 w 3223908"/>
                    <a:gd name="connsiteY9" fmla="*/ 3440629 h 4388407"/>
                    <a:gd name="connsiteX10" fmla="*/ 2993629 w 3223908"/>
                    <a:gd name="connsiteY10" fmla="*/ 3698829 h 4388407"/>
                    <a:gd name="connsiteX11" fmla="*/ 3133192 w 3223908"/>
                    <a:gd name="connsiteY11" fmla="*/ 3922137 h 4388407"/>
                    <a:gd name="connsiteX12" fmla="*/ 3223908 w 3223908"/>
                    <a:gd name="connsiteY12" fmla="*/ 3991921 h 4388407"/>
                    <a:gd name="connsiteX13" fmla="*/ 2791263 w 3223908"/>
                    <a:gd name="connsiteY13" fmla="*/ 3998899 h 4388407"/>
                    <a:gd name="connsiteX14" fmla="*/ 2337682 w 3223908"/>
                    <a:gd name="connsiteY14" fmla="*/ 4012856 h 4388407"/>
                    <a:gd name="connsiteX15" fmla="*/ 1918993 w 3223908"/>
                    <a:gd name="connsiteY15" fmla="*/ 4075661 h 4388407"/>
                    <a:gd name="connsiteX16" fmla="*/ 1367719 w 3223908"/>
                    <a:gd name="connsiteY16" fmla="*/ 4264077 h 4388407"/>
                    <a:gd name="connsiteX17" fmla="*/ 1011833 w 3223908"/>
                    <a:gd name="connsiteY17" fmla="*/ 4368753 h 4388407"/>
                    <a:gd name="connsiteX18" fmla="*/ 795510 w 3223908"/>
                    <a:gd name="connsiteY18" fmla="*/ 4368753 h 4388407"/>
                    <a:gd name="connsiteX19" fmla="*/ 570782 w 3223908"/>
                    <a:gd name="connsiteY19" fmla="*/ 4166380 h 4388407"/>
                    <a:gd name="connsiteX20" fmla="*/ 368416 w 3223908"/>
                    <a:gd name="connsiteY20" fmla="*/ 3839982 h 4388407"/>
                    <a:gd name="connsiteX21" fmla="*/ 307039 w 3223908"/>
                    <a:gd name="connsiteY21" fmla="*/ 3426672 h 4388407"/>
                    <a:gd name="connsiteX22" fmla="*/ 331303 w 3223908"/>
                    <a:gd name="connsiteY22" fmla="*/ 2941834 h 4388407"/>
                    <a:gd name="connsiteX23" fmla="*/ 362865 w 3223908"/>
                    <a:gd name="connsiteY23" fmla="*/ 2456678 h 4388407"/>
                    <a:gd name="connsiteX24" fmla="*/ 398865 w 3223908"/>
                    <a:gd name="connsiteY24" fmla="*/ 1891429 h 4388407"/>
                    <a:gd name="connsiteX25" fmla="*/ 410285 w 3223908"/>
                    <a:gd name="connsiteY25" fmla="*/ 1332047 h 4388407"/>
                    <a:gd name="connsiteX26" fmla="*/ 307039 w 3223908"/>
                    <a:gd name="connsiteY26" fmla="*/ 705105 h 4388407"/>
                    <a:gd name="connsiteX27" fmla="*/ 195389 w 3223908"/>
                    <a:gd name="connsiteY27" fmla="*/ 384100 h 4388407"/>
                    <a:gd name="connsiteX28" fmla="*/ 111651 w 3223908"/>
                    <a:gd name="connsiteY28" fmla="*/ 321294 h 4388407"/>
                    <a:gd name="connsiteX29" fmla="*/ 0 w 3223908"/>
                    <a:gd name="connsiteY29" fmla="*/ 286403 h 4388407"/>
                    <a:gd name="connsiteX0" fmla="*/ 0 w 3223908"/>
                    <a:gd name="connsiteY0" fmla="*/ 279136 h 4381140"/>
                    <a:gd name="connsiteX1" fmla="*/ 2246966 w 3223908"/>
                    <a:gd name="connsiteY1" fmla="*/ 0 h 4381140"/>
                    <a:gd name="connsiteX2" fmla="*/ 2519114 w 3223908"/>
                    <a:gd name="connsiteY2" fmla="*/ 90719 h 4381140"/>
                    <a:gd name="connsiteX3" fmla="*/ 2728459 w 3223908"/>
                    <a:gd name="connsiteY3" fmla="*/ 314027 h 4381140"/>
                    <a:gd name="connsiteX4" fmla="*/ 2861044 w 3223908"/>
                    <a:gd name="connsiteY4" fmla="*/ 697838 h 4381140"/>
                    <a:gd name="connsiteX5" fmla="*/ 2881979 w 3223908"/>
                    <a:gd name="connsiteY5" fmla="*/ 1297979 h 4381140"/>
                    <a:gd name="connsiteX6" fmla="*/ 2819175 w 3223908"/>
                    <a:gd name="connsiteY6" fmla="*/ 2093514 h 4381140"/>
                    <a:gd name="connsiteX7" fmla="*/ 2770328 w 3223908"/>
                    <a:gd name="connsiteY7" fmla="*/ 2868113 h 4381140"/>
                    <a:gd name="connsiteX8" fmla="*/ 2806647 w 3223908"/>
                    <a:gd name="connsiteY8" fmla="*/ 3244946 h 4381140"/>
                    <a:gd name="connsiteX9" fmla="*/ 2881979 w 3223908"/>
                    <a:gd name="connsiteY9" fmla="*/ 3433362 h 4381140"/>
                    <a:gd name="connsiteX10" fmla="*/ 2993629 w 3223908"/>
                    <a:gd name="connsiteY10" fmla="*/ 3691562 h 4381140"/>
                    <a:gd name="connsiteX11" fmla="*/ 3133192 w 3223908"/>
                    <a:gd name="connsiteY11" fmla="*/ 3914870 h 4381140"/>
                    <a:gd name="connsiteX12" fmla="*/ 3223908 w 3223908"/>
                    <a:gd name="connsiteY12" fmla="*/ 3984654 h 4381140"/>
                    <a:gd name="connsiteX13" fmla="*/ 2791263 w 3223908"/>
                    <a:gd name="connsiteY13" fmla="*/ 3991632 h 4381140"/>
                    <a:gd name="connsiteX14" fmla="*/ 2337682 w 3223908"/>
                    <a:gd name="connsiteY14" fmla="*/ 4005589 h 4381140"/>
                    <a:gd name="connsiteX15" fmla="*/ 1918993 w 3223908"/>
                    <a:gd name="connsiteY15" fmla="*/ 4068394 h 4381140"/>
                    <a:gd name="connsiteX16" fmla="*/ 1367719 w 3223908"/>
                    <a:gd name="connsiteY16" fmla="*/ 4256810 h 4381140"/>
                    <a:gd name="connsiteX17" fmla="*/ 1011833 w 3223908"/>
                    <a:gd name="connsiteY17" fmla="*/ 4361486 h 4381140"/>
                    <a:gd name="connsiteX18" fmla="*/ 795510 w 3223908"/>
                    <a:gd name="connsiteY18" fmla="*/ 4361486 h 4381140"/>
                    <a:gd name="connsiteX19" fmla="*/ 570782 w 3223908"/>
                    <a:gd name="connsiteY19" fmla="*/ 4159113 h 4381140"/>
                    <a:gd name="connsiteX20" fmla="*/ 368416 w 3223908"/>
                    <a:gd name="connsiteY20" fmla="*/ 3832715 h 4381140"/>
                    <a:gd name="connsiteX21" fmla="*/ 307039 w 3223908"/>
                    <a:gd name="connsiteY21" fmla="*/ 3419405 h 4381140"/>
                    <a:gd name="connsiteX22" fmla="*/ 331303 w 3223908"/>
                    <a:gd name="connsiteY22" fmla="*/ 2934567 h 4381140"/>
                    <a:gd name="connsiteX23" fmla="*/ 362865 w 3223908"/>
                    <a:gd name="connsiteY23" fmla="*/ 2449411 h 4381140"/>
                    <a:gd name="connsiteX24" fmla="*/ 398865 w 3223908"/>
                    <a:gd name="connsiteY24" fmla="*/ 1884162 h 4381140"/>
                    <a:gd name="connsiteX25" fmla="*/ 410285 w 3223908"/>
                    <a:gd name="connsiteY25" fmla="*/ 1324780 h 4381140"/>
                    <a:gd name="connsiteX26" fmla="*/ 307039 w 3223908"/>
                    <a:gd name="connsiteY26" fmla="*/ 697838 h 4381140"/>
                    <a:gd name="connsiteX27" fmla="*/ 195389 w 3223908"/>
                    <a:gd name="connsiteY27" fmla="*/ 376833 h 4381140"/>
                    <a:gd name="connsiteX28" fmla="*/ 111651 w 3223908"/>
                    <a:gd name="connsiteY28" fmla="*/ 314027 h 4381140"/>
                    <a:gd name="connsiteX29" fmla="*/ 0 w 3223908"/>
                    <a:gd name="connsiteY29" fmla="*/ 279136 h 4381140"/>
                    <a:gd name="connsiteX0" fmla="*/ 0 w 3223908"/>
                    <a:gd name="connsiteY0" fmla="*/ 287225 h 4389229"/>
                    <a:gd name="connsiteX1" fmla="*/ 2295496 w 3223908"/>
                    <a:gd name="connsiteY1" fmla="*/ 0 h 4389229"/>
                    <a:gd name="connsiteX2" fmla="*/ 2519114 w 3223908"/>
                    <a:gd name="connsiteY2" fmla="*/ 98808 h 4389229"/>
                    <a:gd name="connsiteX3" fmla="*/ 2728459 w 3223908"/>
                    <a:gd name="connsiteY3" fmla="*/ 322116 h 4389229"/>
                    <a:gd name="connsiteX4" fmla="*/ 2861044 w 3223908"/>
                    <a:gd name="connsiteY4" fmla="*/ 705927 h 4389229"/>
                    <a:gd name="connsiteX5" fmla="*/ 2881979 w 3223908"/>
                    <a:gd name="connsiteY5" fmla="*/ 1306068 h 4389229"/>
                    <a:gd name="connsiteX6" fmla="*/ 2819175 w 3223908"/>
                    <a:gd name="connsiteY6" fmla="*/ 2101603 h 4389229"/>
                    <a:gd name="connsiteX7" fmla="*/ 2770328 w 3223908"/>
                    <a:gd name="connsiteY7" fmla="*/ 2876202 h 4389229"/>
                    <a:gd name="connsiteX8" fmla="*/ 2806647 w 3223908"/>
                    <a:gd name="connsiteY8" fmla="*/ 3253035 h 4389229"/>
                    <a:gd name="connsiteX9" fmla="*/ 2881979 w 3223908"/>
                    <a:gd name="connsiteY9" fmla="*/ 3441451 h 4389229"/>
                    <a:gd name="connsiteX10" fmla="*/ 2993629 w 3223908"/>
                    <a:gd name="connsiteY10" fmla="*/ 3699651 h 4389229"/>
                    <a:gd name="connsiteX11" fmla="*/ 3133192 w 3223908"/>
                    <a:gd name="connsiteY11" fmla="*/ 3922959 h 4389229"/>
                    <a:gd name="connsiteX12" fmla="*/ 3223908 w 3223908"/>
                    <a:gd name="connsiteY12" fmla="*/ 3992743 h 4389229"/>
                    <a:gd name="connsiteX13" fmla="*/ 2791263 w 3223908"/>
                    <a:gd name="connsiteY13" fmla="*/ 3999721 h 4389229"/>
                    <a:gd name="connsiteX14" fmla="*/ 2337682 w 3223908"/>
                    <a:gd name="connsiteY14" fmla="*/ 4013678 h 4389229"/>
                    <a:gd name="connsiteX15" fmla="*/ 1918993 w 3223908"/>
                    <a:gd name="connsiteY15" fmla="*/ 4076483 h 4389229"/>
                    <a:gd name="connsiteX16" fmla="*/ 1367719 w 3223908"/>
                    <a:gd name="connsiteY16" fmla="*/ 4264899 h 4389229"/>
                    <a:gd name="connsiteX17" fmla="*/ 1011833 w 3223908"/>
                    <a:gd name="connsiteY17" fmla="*/ 4369575 h 4389229"/>
                    <a:gd name="connsiteX18" fmla="*/ 795510 w 3223908"/>
                    <a:gd name="connsiteY18" fmla="*/ 4369575 h 4389229"/>
                    <a:gd name="connsiteX19" fmla="*/ 570782 w 3223908"/>
                    <a:gd name="connsiteY19" fmla="*/ 4167202 h 4389229"/>
                    <a:gd name="connsiteX20" fmla="*/ 368416 w 3223908"/>
                    <a:gd name="connsiteY20" fmla="*/ 3840804 h 4389229"/>
                    <a:gd name="connsiteX21" fmla="*/ 307039 w 3223908"/>
                    <a:gd name="connsiteY21" fmla="*/ 3427494 h 4389229"/>
                    <a:gd name="connsiteX22" fmla="*/ 331303 w 3223908"/>
                    <a:gd name="connsiteY22" fmla="*/ 2942656 h 4389229"/>
                    <a:gd name="connsiteX23" fmla="*/ 362865 w 3223908"/>
                    <a:gd name="connsiteY23" fmla="*/ 2457500 h 4389229"/>
                    <a:gd name="connsiteX24" fmla="*/ 398865 w 3223908"/>
                    <a:gd name="connsiteY24" fmla="*/ 1892251 h 4389229"/>
                    <a:gd name="connsiteX25" fmla="*/ 410285 w 3223908"/>
                    <a:gd name="connsiteY25" fmla="*/ 1332869 h 4389229"/>
                    <a:gd name="connsiteX26" fmla="*/ 307039 w 3223908"/>
                    <a:gd name="connsiteY26" fmla="*/ 705927 h 4389229"/>
                    <a:gd name="connsiteX27" fmla="*/ 195389 w 3223908"/>
                    <a:gd name="connsiteY27" fmla="*/ 384922 h 4389229"/>
                    <a:gd name="connsiteX28" fmla="*/ 111651 w 3223908"/>
                    <a:gd name="connsiteY28" fmla="*/ 322116 h 4389229"/>
                    <a:gd name="connsiteX29" fmla="*/ 0 w 3223908"/>
                    <a:gd name="connsiteY29" fmla="*/ 287225 h 438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223908" h="4389229">
                      <a:moveTo>
                        <a:pt x="0" y="287225"/>
                      </a:moveTo>
                      <a:lnTo>
                        <a:pt x="2295496" y="0"/>
                      </a:lnTo>
                      <a:cubicBezTo>
                        <a:pt x="2431570" y="45359"/>
                        <a:pt x="2446954" y="45122"/>
                        <a:pt x="2519114" y="98808"/>
                      </a:cubicBezTo>
                      <a:cubicBezTo>
                        <a:pt x="2591274" y="152494"/>
                        <a:pt x="2671471" y="220930"/>
                        <a:pt x="2728459" y="322116"/>
                      </a:cubicBezTo>
                      <a:cubicBezTo>
                        <a:pt x="2785447" y="423302"/>
                        <a:pt x="2835457" y="541935"/>
                        <a:pt x="2861044" y="705927"/>
                      </a:cubicBezTo>
                      <a:cubicBezTo>
                        <a:pt x="2886631" y="869919"/>
                        <a:pt x="2902914" y="1040890"/>
                        <a:pt x="2881979" y="1306068"/>
                      </a:cubicBezTo>
                      <a:lnTo>
                        <a:pt x="2819175" y="2101603"/>
                      </a:lnTo>
                      <a:cubicBezTo>
                        <a:pt x="2800567" y="2363292"/>
                        <a:pt x="2772416" y="2684297"/>
                        <a:pt x="2770328" y="2876202"/>
                      </a:cubicBezTo>
                      <a:cubicBezTo>
                        <a:pt x="2768240" y="3068107"/>
                        <a:pt x="2781536" y="3190230"/>
                        <a:pt x="2806647" y="3253035"/>
                      </a:cubicBezTo>
                      <a:lnTo>
                        <a:pt x="2881979" y="3441451"/>
                      </a:lnTo>
                      <a:cubicBezTo>
                        <a:pt x="2913143" y="3515887"/>
                        <a:pt x="2947108" y="3625215"/>
                        <a:pt x="2993629" y="3699651"/>
                      </a:cubicBezTo>
                      <a:lnTo>
                        <a:pt x="3133192" y="3922959"/>
                      </a:lnTo>
                      <a:lnTo>
                        <a:pt x="3223908" y="3992743"/>
                      </a:lnTo>
                      <a:lnTo>
                        <a:pt x="2791263" y="3999721"/>
                      </a:lnTo>
                      <a:lnTo>
                        <a:pt x="2337682" y="4013678"/>
                      </a:lnTo>
                      <a:lnTo>
                        <a:pt x="1918993" y="4076483"/>
                      </a:lnTo>
                      <a:lnTo>
                        <a:pt x="1367719" y="4264899"/>
                      </a:lnTo>
                      <a:lnTo>
                        <a:pt x="1011833" y="4369575"/>
                      </a:lnTo>
                      <a:cubicBezTo>
                        <a:pt x="916465" y="4387021"/>
                        <a:pt x="869019" y="4403304"/>
                        <a:pt x="795510" y="4369575"/>
                      </a:cubicBezTo>
                      <a:cubicBezTo>
                        <a:pt x="722001" y="4335846"/>
                        <a:pt x="641964" y="4255330"/>
                        <a:pt x="570782" y="4167202"/>
                      </a:cubicBezTo>
                      <a:cubicBezTo>
                        <a:pt x="499600" y="4079074"/>
                        <a:pt x="412373" y="3964089"/>
                        <a:pt x="368416" y="3840804"/>
                      </a:cubicBezTo>
                      <a:cubicBezTo>
                        <a:pt x="324459" y="3717519"/>
                        <a:pt x="313225" y="3577185"/>
                        <a:pt x="307039" y="3427494"/>
                      </a:cubicBezTo>
                      <a:cubicBezTo>
                        <a:pt x="300854" y="3277803"/>
                        <a:pt x="323215" y="3104269"/>
                        <a:pt x="331303" y="2942656"/>
                      </a:cubicBezTo>
                      <a:cubicBezTo>
                        <a:pt x="331303" y="2789132"/>
                        <a:pt x="348909" y="2636612"/>
                        <a:pt x="362865" y="2457500"/>
                      </a:cubicBezTo>
                      <a:cubicBezTo>
                        <a:pt x="372169" y="2269084"/>
                        <a:pt x="390962" y="2079690"/>
                        <a:pt x="398865" y="1892251"/>
                      </a:cubicBezTo>
                      <a:cubicBezTo>
                        <a:pt x="406768" y="1704812"/>
                        <a:pt x="425589" y="1530590"/>
                        <a:pt x="410285" y="1332869"/>
                      </a:cubicBezTo>
                      <a:cubicBezTo>
                        <a:pt x="394981" y="1135148"/>
                        <a:pt x="342855" y="863918"/>
                        <a:pt x="307039" y="705927"/>
                      </a:cubicBezTo>
                      <a:cubicBezTo>
                        <a:pt x="271223" y="547936"/>
                        <a:pt x="227954" y="448891"/>
                        <a:pt x="195389" y="384922"/>
                      </a:cubicBezTo>
                      <a:lnTo>
                        <a:pt x="111651" y="322116"/>
                      </a:lnTo>
                      <a:lnTo>
                        <a:pt x="0" y="287225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solidFill>
                    <a:srgbClr val="FFCF37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900"/>
                </a:p>
              </p:txBody>
            </p:sp>
            <p:sp>
              <p:nvSpPr>
                <p:cNvPr id="510" name="Bulle rectangulaire à coins arrondis 148">
                  <a:extLst>
                    <a:ext uri="{FF2B5EF4-FFF2-40B4-BE49-F238E27FC236}">
                      <a16:creationId xmlns:a16="http://schemas.microsoft.com/office/drawing/2014/main" id="{29485DF3-9FB3-8448-6CAE-8069ED6F8699}"/>
                    </a:ext>
                  </a:extLst>
                </p:cNvPr>
                <p:cNvSpPr/>
                <p:nvPr/>
              </p:nvSpPr>
              <p:spPr>
                <a:xfrm>
                  <a:off x="1259632" y="2636912"/>
                  <a:ext cx="1830784" cy="180000"/>
                </a:xfrm>
                <a:prstGeom prst="wedgeRoundRectCallout">
                  <a:avLst>
                    <a:gd name="adj1" fmla="val 16481"/>
                    <a:gd name="adj2" fmla="val -43612"/>
                    <a:gd name="adj3" fmla="val 16667"/>
                  </a:avLst>
                </a:prstGeom>
                <a:solidFill>
                  <a:schemeClr val="accent1"/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w="38100" h="381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>
                    <a:lnSpc>
                      <a:spcPts val="900"/>
                    </a:lnSpc>
                  </a:pPr>
                  <a:r>
                    <a:rPr lang="fr-FR" sz="900" b="1" dirty="0">
                      <a:solidFill>
                        <a:srgbClr val="6E563D"/>
                      </a:solidFill>
                    </a:rPr>
                    <a:t>          Char standard OTAN</a:t>
                  </a:r>
                </a:p>
              </p:txBody>
            </p:sp>
          </p:grpSp>
          <p:grpSp>
            <p:nvGrpSpPr>
              <p:cNvPr id="504" name="Group 2">
                <a:extLst>
                  <a:ext uri="{FF2B5EF4-FFF2-40B4-BE49-F238E27FC236}">
                    <a16:creationId xmlns:a16="http://schemas.microsoft.com/office/drawing/2014/main" id="{364BD37D-034B-0F0A-D506-E22953C893F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23281" y="2683715"/>
                <a:ext cx="208619" cy="360000"/>
                <a:chOff x="374" y="298"/>
                <a:chExt cx="2151" cy="3721"/>
              </a:xfrm>
            </p:grpSpPr>
            <p:pic>
              <p:nvPicPr>
                <p:cNvPr id="505" name="Picture 3" descr="Bear qee_blanc 3quarts ombré_transparent 3">
                  <a:extLst>
                    <a:ext uri="{FF2B5EF4-FFF2-40B4-BE49-F238E27FC236}">
                      <a16:creationId xmlns:a16="http://schemas.microsoft.com/office/drawing/2014/main" id="{3102730A-B3F2-62CD-B431-F9F86BE627F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email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74" y="298"/>
                  <a:ext cx="2151" cy="37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06" name="Freeform 4">
                  <a:extLst>
                    <a:ext uri="{FF2B5EF4-FFF2-40B4-BE49-F238E27FC236}">
                      <a16:creationId xmlns:a16="http://schemas.microsoft.com/office/drawing/2014/main" id="{1CB39450-D5A0-6BFD-8EC9-371B07B40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1" y="800"/>
                  <a:ext cx="972" cy="3061"/>
                </a:xfrm>
                <a:custGeom>
                  <a:avLst/>
                  <a:gdLst>
                    <a:gd name="T0" fmla="*/ 240 w 972"/>
                    <a:gd name="T1" fmla="*/ 112 h 3061"/>
                    <a:gd name="T2" fmla="*/ 307 w 972"/>
                    <a:gd name="T3" fmla="*/ 49 h 3061"/>
                    <a:gd name="T4" fmla="*/ 397 w 972"/>
                    <a:gd name="T5" fmla="*/ 7 h 3061"/>
                    <a:gd name="T6" fmla="*/ 511 w 972"/>
                    <a:gd name="T7" fmla="*/ 7 h 3061"/>
                    <a:gd name="T8" fmla="*/ 613 w 972"/>
                    <a:gd name="T9" fmla="*/ 84 h 3061"/>
                    <a:gd name="T10" fmla="*/ 682 w 972"/>
                    <a:gd name="T11" fmla="*/ 184 h 3061"/>
                    <a:gd name="T12" fmla="*/ 723 w 972"/>
                    <a:gd name="T13" fmla="*/ 282 h 3061"/>
                    <a:gd name="T14" fmla="*/ 733 w 972"/>
                    <a:gd name="T15" fmla="*/ 418 h 3061"/>
                    <a:gd name="T16" fmla="*/ 682 w 972"/>
                    <a:gd name="T17" fmla="*/ 508 h 3061"/>
                    <a:gd name="T18" fmla="*/ 571 w 972"/>
                    <a:gd name="T19" fmla="*/ 559 h 3061"/>
                    <a:gd name="T20" fmla="*/ 583 w 972"/>
                    <a:gd name="T21" fmla="*/ 703 h 3061"/>
                    <a:gd name="T22" fmla="*/ 577 w 972"/>
                    <a:gd name="T23" fmla="*/ 871 h 3061"/>
                    <a:gd name="T24" fmla="*/ 625 w 972"/>
                    <a:gd name="T25" fmla="*/ 1045 h 3061"/>
                    <a:gd name="T26" fmla="*/ 544 w 972"/>
                    <a:gd name="T27" fmla="*/ 1248 h 3061"/>
                    <a:gd name="T28" fmla="*/ 445 w 972"/>
                    <a:gd name="T29" fmla="*/ 1321 h 3061"/>
                    <a:gd name="T30" fmla="*/ 709 w 972"/>
                    <a:gd name="T31" fmla="*/ 1561 h 3061"/>
                    <a:gd name="T32" fmla="*/ 874 w 972"/>
                    <a:gd name="T33" fmla="*/ 1809 h 3061"/>
                    <a:gd name="T34" fmla="*/ 936 w 972"/>
                    <a:gd name="T35" fmla="*/ 1987 h 3061"/>
                    <a:gd name="T36" fmla="*/ 966 w 972"/>
                    <a:gd name="T37" fmla="*/ 2154 h 3061"/>
                    <a:gd name="T38" fmla="*/ 859 w 972"/>
                    <a:gd name="T39" fmla="*/ 2317 h 3061"/>
                    <a:gd name="T40" fmla="*/ 760 w 972"/>
                    <a:gd name="T41" fmla="*/ 2278 h 3061"/>
                    <a:gd name="T42" fmla="*/ 745 w 972"/>
                    <a:gd name="T43" fmla="*/ 2155 h 3061"/>
                    <a:gd name="T44" fmla="*/ 664 w 972"/>
                    <a:gd name="T45" fmla="*/ 2182 h 3061"/>
                    <a:gd name="T46" fmla="*/ 679 w 972"/>
                    <a:gd name="T47" fmla="*/ 2263 h 3061"/>
                    <a:gd name="T48" fmla="*/ 541 w 972"/>
                    <a:gd name="T49" fmla="*/ 2215 h 3061"/>
                    <a:gd name="T50" fmla="*/ 535 w 972"/>
                    <a:gd name="T51" fmla="*/ 2077 h 3061"/>
                    <a:gd name="T52" fmla="*/ 466 w 972"/>
                    <a:gd name="T53" fmla="*/ 1995 h 3061"/>
                    <a:gd name="T54" fmla="*/ 469 w 972"/>
                    <a:gd name="T55" fmla="*/ 2179 h 3061"/>
                    <a:gd name="T56" fmla="*/ 360 w 972"/>
                    <a:gd name="T57" fmla="*/ 2199 h 3061"/>
                    <a:gd name="T58" fmla="*/ 289 w 972"/>
                    <a:gd name="T59" fmla="*/ 2257 h 3061"/>
                    <a:gd name="T60" fmla="*/ 439 w 972"/>
                    <a:gd name="T61" fmla="*/ 2257 h 3061"/>
                    <a:gd name="T62" fmla="*/ 510 w 972"/>
                    <a:gd name="T63" fmla="*/ 2406 h 3061"/>
                    <a:gd name="T64" fmla="*/ 559 w 972"/>
                    <a:gd name="T65" fmla="*/ 2623 h 3061"/>
                    <a:gd name="T66" fmla="*/ 657 w 972"/>
                    <a:gd name="T67" fmla="*/ 2830 h 3061"/>
                    <a:gd name="T68" fmla="*/ 745 w 972"/>
                    <a:gd name="T69" fmla="*/ 2931 h 3061"/>
                    <a:gd name="T70" fmla="*/ 682 w 972"/>
                    <a:gd name="T71" fmla="*/ 3037 h 3061"/>
                    <a:gd name="T72" fmla="*/ 421 w 972"/>
                    <a:gd name="T73" fmla="*/ 3061 h 3061"/>
                    <a:gd name="T74" fmla="*/ 96 w 972"/>
                    <a:gd name="T75" fmla="*/ 3009 h 3061"/>
                    <a:gd name="T76" fmla="*/ 24 w 972"/>
                    <a:gd name="T77" fmla="*/ 2826 h 3061"/>
                    <a:gd name="T78" fmla="*/ 9 w 972"/>
                    <a:gd name="T79" fmla="*/ 2695 h 3061"/>
                    <a:gd name="T80" fmla="*/ 103 w 972"/>
                    <a:gd name="T81" fmla="*/ 2575 h 3061"/>
                    <a:gd name="T82" fmla="*/ 220 w 972"/>
                    <a:gd name="T83" fmla="*/ 2350 h 3061"/>
                    <a:gd name="T84" fmla="*/ 253 w 972"/>
                    <a:gd name="T85" fmla="*/ 2137 h 3061"/>
                    <a:gd name="T86" fmla="*/ 229 w 972"/>
                    <a:gd name="T87" fmla="*/ 1741 h 3061"/>
                    <a:gd name="T88" fmla="*/ 181 w 972"/>
                    <a:gd name="T89" fmla="*/ 1525 h 3061"/>
                    <a:gd name="T90" fmla="*/ 175 w 972"/>
                    <a:gd name="T91" fmla="*/ 1375 h 3061"/>
                    <a:gd name="T92" fmla="*/ 283 w 972"/>
                    <a:gd name="T93" fmla="*/ 1351 h 3061"/>
                    <a:gd name="T94" fmla="*/ 423 w 972"/>
                    <a:gd name="T95" fmla="*/ 1251 h 3061"/>
                    <a:gd name="T96" fmla="*/ 516 w 972"/>
                    <a:gd name="T97" fmla="*/ 990 h 3061"/>
                    <a:gd name="T98" fmla="*/ 457 w 972"/>
                    <a:gd name="T99" fmla="*/ 883 h 3061"/>
                    <a:gd name="T100" fmla="*/ 337 w 972"/>
                    <a:gd name="T101" fmla="*/ 775 h 3061"/>
                    <a:gd name="T102" fmla="*/ 349 w 972"/>
                    <a:gd name="T103" fmla="*/ 523 h 3061"/>
                    <a:gd name="T104" fmla="*/ 259 w 972"/>
                    <a:gd name="T105" fmla="*/ 244 h 3061"/>
                    <a:gd name="T106" fmla="*/ 205 w 972"/>
                    <a:gd name="T107" fmla="*/ 108 h 306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72"/>
                    <a:gd name="T163" fmla="*/ 0 h 3061"/>
                    <a:gd name="T164" fmla="*/ 972 w 972"/>
                    <a:gd name="T165" fmla="*/ 3061 h 306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72" h="3061">
                      <a:moveTo>
                        <a:pt x="205" y="108"/>
                      </a:moveTo>
                      <a:cubicBezTo>
                        <a:pt x="208" y="102"/>
                        <a:pt x="229" y="116"/>
                        <a:pt x="240" y="112"/>
                      </a:cubicBezTo>
                      <a:cubicBezTo>
                        <a:pt x="251" y="108"/>
                        <a:pt x="260" y="92"/>
                        <a:pt x="270" y="82"/>
                      </a:cubicBezTo>
                      <a:cubicBezTo>
                        <a:pt x="281" y="72"/>
                        <a:pt x="293" y="59"/>
                        <a:pt x="307" y="49"/>
                      </a:cubicBezTo>
                      <a:cubicBezTo>
                        <a:pt x="321" y="39"/>
                        <a:pt x="330" y="32"/>
                        <a:pt x="346" y="25"/>
                      </a:cubicBezTo>
                      <a:cubicBezTo>
                        <a:pt x="362" y="18"/>
                        <a:pt x="370" y="10"/>
                        <a:pt x="397" y="7"/>
                      </a:cubicBezTo>
                      <a:lnTo>
                        <a:pt x="445" y="0"/>
                      </a:lnTo>
                      <a:lnTo>
                        <a:pt x="511" y="7"/>
                      </a:lnTo>
                      <a:lnTo>
                        <a:pt x="561" y="37"/>
                      </a:lnTo>
                      <a:lnTo>
                        <a:pt x="613" y="84"/>
                      </a:lnTo>
                      <a:lnTo>
                        <a:pt x="658" y="145"/>
                      </a:lnTo>
                      <a:lnTo>
                        <a:pt x="682" y="184"/>
                      </a:lnTo>
                      <a:lnTo>
                        <a:pt x="703" y="229"/>
                      </a:lnTo>
                      <a:lnTo>
                        <a:pt x="723" y="282"/>
                      </a:lnTo>
                      <a:lnTo>
                        <a:pt x="739" y="355"/>
                      </a:lnTo>
                      <a:lnTo>
                        <a:pt x="733" y="418"/>
                      </a:lnTo>
                      <a:lnTo>
                        <a:pt x="715" y="475"/>
                      </a:lnTo>
                      <a:lnTo>
                        <a:pt x="682" y="508"/>
                      </a:lnTo>
                      <a:lnTo>
                        <a:pt x="637" y="538"/>
                      </a:lnTo>
                      <a:lnTo>
                        <a:pt x="571" y="559"/>
                      </a:lnTo>
                      <a:lnTo>
                        <a:pt x="579" y="627"/>
                      </a:lnTo>
                      <a:lnTo>
                        <a:pt x="583" y="703"/>
                      </a:lnTo>
                      <a:lnTo>
                        <a:pt x="582" y="786"/>
                      </a:lnTo>
                      <a:lnTo>
                        <a:pt x="577" y="871"/>
                      </a:lnTo>
                      <a:cubicBezTo>
                        <a:pt x="583" y="895"/>
                        <a:pt x="610" y="904"/>
                        <a:pt x="618" y="933"/>
                      </a:cubicBezTo>
                      <a:cubicBezTo>
                        <a:pt x="626" y="962"/>
                        <a:pt x="628" y="1007"/>
                        <a:pt x="625" y="1045"/>
                      </a:cubicBezTo>
                      <a:cubicBezTo>
                        <a:pt x="622" y="1083"/>
                        <a:pt x="622" y="1124"/>
                        <a:pt x="607" y="1158"/>
                      </a:cubicBezTo>
                      <a:cubicBezTo>
                        <a:pt x="592" y="1192"/>
                        <a:pt x="565" y="1226"/>
                        <a:pt x="544" y="1248"/>
                      </a:cubicBezTo>
                      <a:cubicBezTo>
                        <a:pt x="523" y="1270"/>
                        <a:pt x="505" y="1279"/>
                        <a:pt x="489" y="1291"/>
                      </a:cubicBezTo>
                      <a:lnTo>
                        <a:pt x="445" y="1321"/>
                      </a:lnTo>
                      <a:cubicBezTo>
                        <a:pt x="453" y="1337"/>
                        <a:pt x="494" y="1346"/>
                        <a:pt x="538" y="1386"/>
                      </a:cubicBezTo>
                      <a:cubicBezTo>
                        <a:pt x="582" y="1426"/>
                        <a:pt x="667" y="1513"/>
                        <a:pt x="709" y="1561"/>
                      </a:cubicBezTo>
                      <a:cubicBezTo>
                        <a:pt x="755" y="1610"/>
                        <a:pt x="786" y="1642"/>
                        <a:pt x="813" y="1683"/>
                      </a:cubicBezTo>
                      <a:cubicBezTo>
                        <a:pt x="840" y="1721"/>
                        <a:pt x="864" y="1779"/>
                        <a:pt x="874" y="1809"/>
                      </a:cubicBezTo>
                      <a:lnTo>
                        <a:pt x="871" y="1867"/>
                      </a:lnTo>
                      <a:lnTo>
                        <a:pt x="936" y="1987"/>
                      </a:lnTo>
                      <a:cubicBezTo>
                        <a:pt x="951" y="2018"/>
                        <a:pt x="956" y="2025"/>
                        <a:pt x="961" y="2053"/>
                      </a:cubicBezTo>
                      <a:cubicBezTo>
                        <a:pt x="966" y="2081"/>
                        <a:pt x="972" y="2123"/>
                        <a:pt x="966" y="2154"/>
                      </a:cubicBezTo>
                      <a:cubicBezTo>
                        <a:pt x="961" y="2185"/>
                        <a:pt x="949" y="2215"/>
                        <a:pt x="931" y="2242"/>
                      </a:cubicBezTo>
                      <a:cubicBezTo>
                        <a:pt x="913" y="2269"/>
                        <a:pt x="878" y="2303"/>
                        <a:pt x="859" y="2317"/>
                      </a:cubicBezTo>
                      <a:cubicBezTo>
                        <a:pt x="839" y="2332"/>
                        <a:pt x="826" y="2338"/>
                        <a:pt x="810" y="2332"/>
                      </a:cubicBezTo>
                      <a:cubicBezTo>
                        <a:pt x="793" y="2325"/>
                        <a:pt x="772" y="2301"/>
                        <a:pt x="760" y="2278"/>
                      </a:cubicBezTo>
                      <a:cubicBezTo>
                        <a:pt x="748" y="2255"/>
                        <a:pt x="747" y="2211"/>
                        <a:pt x="745" y="2191"/>
                      </a:cubicBezTo>
                      <a:lnTo>
                        <a:pt x="745" y="2155"/>
                      </a:lnTo>
                      <a:lnTo>
                        <a:pt x="679" y="2149"/>
                      </a:lnTo>
                      <a:lnTo>
                        <a:pt x="664" y="2182"/>
                      </a:lnTo>
                      <a:lnTo>
                        <a:pt x="670" y="2220"/>
                      </a:lnTo>
                      <a:lnTo>
                        <a:pt x="679" y="2263"/>
                      </a:lnTo>
                      <a:cubicBezTo>
                        <a:pt x="668" y="2271"/>
                        <a:pt x="629" y="2276"/>
                        <a:pt x="606" y="2268"/>
                      </a:cubicBezTo>
                      <a:cubicBezTo>
                        <a:pt x="583" y="2260"/>
                        <a:pt x="556" y="2239"/>
                        <a:pt x="541" y="2215"/>
                      </a:cubicBezTo>
                      <a:cubicBezTo>
                        <a:pt x="526" y="2191"/>
                        <a:pt x="517" y="2172"/>
                        <a:pt x="517" y="2139"/>
                      </a:cubicBezTo>
                      <a:cubicBezTo>
                        <a:pt x="517" y="2106"/>
                        <a:pt x="538" y="2096"/>
                        <a:pt x="535" y="2077"/>
                      </a:cubicBezTo>
                      <a:lnTo>
                        <a:pt x="499" y="2011"/>
                      </a:lnTo>
                      <a:lnTo>
                        <a:pt x="466" y="1995"/>
                      </a:lnTo>
                      <a:cubicBezTo>
                        <a:pt x="461" y="2008"/>
                        <a:pt x="469" y="2058"/>
                        <a:pt x="469" y="2089"/>
                      </a:cubicBezTo>
                      <a:cubicBezTo>
                        <a:pt x="469" y="2120"/>
                        <a:pt x="474" y="2159"/>
                        <a:pt x="469" y="2179"/>
                      </a:cubicBezTo>
                      <a:cubicBezTo>
                        <a:pt x="464" y="2199"/>
                        <a:pt x="460" y="2206"/>
                        <a:pt x="439" y="2209"/>
                      </a:cubicBezTo>
                      <a:cubicBezTo>
                        <a:pt x="421" y="2212"/>
                        <a:pt x="385" y="2199"/>
                        <a:pt x="360" y="2199"/>
                      </a:cubicBezTo>
                      <a:cubicBezTo>
                        <a:pt x="335" y="2199"/>
                        <a:pt x="301" y="2199"/>
                        <a:pt x="289" y="2209"/>
                      </a:cubicBezTo>
                      <a:lnTo>
                        <a:pt x="289" y="2257"/>
                      </a:lnTo>
                      <a:lnTo>
                        <a:pt x="373" y="2251"/>
                      </a:lnTo>
                      <a:lnTo>
                        <a:pt x="439" y="2257"/>
                      </a:lnTo>
                      <a:cubicBezTo>
                        <a:pt x="457" y="2267"/>
                        <a:pt x="468" y="2286"/>
                        <a:pt x="480" y="2311"/>
                      </a:cubicBezTo>
                      <a:cubicBezTo>
                        <a:pt x="492" y="2336"/>
                        <a:pt x="503" y="2375"/>
                        <a:pt x="510" y="2406"/>
                      </a:cubicBezTo>
                      <a:cubicBezTo>
                        <a:pt x="520" y="2442"/>
                        <a:pt x="532" y="2493"/>
                        <a:pt x="540" y="2529"/>
                      </a:cubicBezTo>
                      <a:cubicBezTo>
                        <a:pt x="548" y="2565"/>
                        <a:pt x="551" y="2585"/>
                        <a:pt x="559" y="2623"/>
                      </a:cubicBezTo>
                      <a:cubicBezTo>
                        <a:pt x="559" y="2623"/>
                        <a:pt x="573" y="2721"/>
                        <a:pt x="589" y="2755"/>
                      </a:cubicBezTo>
                      <a:cubicBezTo>
                        <a:pt x="603" y="2785"/>
                        <a:pt x="639" y="2813"/>
                        <a:pt x="657" y="2830"/>
                      </a:cubicBezTo>
                      <a:cubicBezTo>
                        <a:pt x="675" y="2847"/>
                        <a:pt x="682" y="2840"/>
                        <a:pt x="697" y="2857"/>
                      </a:cubicBezTo>
                      <a:cubicBezTo>
                        <a:pt x="723" y="2886"/>
                        <a:pt x="738" y="2909"/>
                        <a:pt x="745" y="2931"/>
                      </a:cubicBezTo>
                      <a:cubicBezTo>
                        <a:pt x="752" y="2953"/>
                        <a:pt x="753" y="2970"/>
                        <a:pt x="742" y="2988"/>
                      </a:cubicBezTo>
                      <a:cubicBezTo>
                        <a:pt x="748" y="3013"/>
                        <a:pt x="625" y="3054"/>
                        <a:pt x="682" y="3037"/>
                      </a:cubicBezTo>
                      <a:cubicBezTo>
                        <a:pt x="739" y="3020"/>
                        <a:pt x="595" y="3055"/>
                        <a:pt x="595" y="3055"/>
                      </a:cubicBezTo>
                      <a:cubicBezTo>
                        <a:pt x="595" y="3055"/>
                        <a:pt x="421" y="3061"/>
                        <a:pt x="421" y="3061"/>
                      </a:cubicBezTo>
                      <a:cubicBezTo>
                        <a:pt x="421" y="3061"/>
                        <a:pt x="250" y="3054"/>
                        <a:pt x="253" y="3049"/>
                      </a:cubicBezTo>
                      <a:cubicBezTo>
                        <a:pt x="256" y="3044"/>
                        <a:pt x="136" y="3026"/>
                        <a:pt x="96" y="3009"/>
                      </a:cubicBezTo>
                      <a:cubicBezTo>
                        <a:pt x="56" y="2992"/>
                        <a:pt x="25" y="2977"/>
                        <a:pt x="13" y="2947"/>
                      </a:cubicBezTo>
                      <a:cubicBezTo>
                        <a:pt x="0" y="2917"/>
                        <a:pt x="23" y="2867"/>
                        <a:pt x="24" y="2826"/>
                      </a:cubicBezTo>
                      <a:lnTo>
                        <a:pt x="22" y="2701"/>
                      </a:lnTo>
                      <a:lnTo>
                        <a:pt x="9" y="2695"/>
                      </a:lnTo>
                      <a:lnTo>
                        <a:pt x="7" y="2629"/>
                      </a:lnTo>
                      <a:cubicBezTo>
                        <a:pt x="23" y="2609"/>
                        <a:pt x="103" y="2575"/>
                        <a:pt x="103" y="2575"/>
                      </a:cubicBezTo>
                      <a:cubicBezTo>
                        <a:pt x="103" y="2575"/>
                        <a:pt x="163" y="2513"/>
                        <a:pt x="183" y="2476"/>
                      </a:cubicBezTo>
                      <a:cubicBezTo>
                        <a:pt x="203" y="2439"/>
                        <a:pt x="212" y="2384"/>
                        <a:pt x="220" y="2350"/>
                      </a:cubicBezTo>
                      <a:cubicBezTo>
                        <a:pt x="228" y="2316"/>
                        <a:pt x="226" y="2304"/>
                        <a:pt x="231" y="2269"/>
                      </a:cubicBezTo>
                      <a:cubicBezTo>
                        <a:pt x="243" y="2213"/>
                        <a:pt x="247" y="2190"/>
                        <a:pt x="253" y="2137"/>
                      </a:cubicBezTo>
                      <a:cubicBezTo>
                        <a:pt x="259" y="2084"/>
                        <a:pt x="274" y="2055"/>
                        <a:pt x="265" y="1951"/>
                      </a:cubicBezTo>
                      <a:cubicBezTo>
                        <a:pt x="256" y="1847"/>
                        <a:pt x="238" y="1796"/>
                        <a:pt x="229" y="1741"/>
                      </a:cubicBezTo>
                      <a:cubicBezTo>
                        <a:pt x="220" y="1686"/>
                        <a:pt x="216" y="1659"/>
                        <a:pt x="208" y="1623"/>
                      </a:cubicBezTo>
                      <a:cubicBezTo>
                        <a:pt x="200" y="1587"/>
                        <a:pt x="186" y="1553"/>
                        <a:pt x="181" y="1525"/>
                      </a:cubicBezTo>
                      <a:cubicBezTo>
                        <a:pt x="176" y="1497"/>
                        <a:pt x="176" y="1459"/>
                        <a:pt x="175" y="1435"/>
                      </a:cubicBezTo>
                      <a:cubicBezTo>
                        <a:pt x="174" y="1411"/>
                        <a:pt x="175" y="1391"/>
                        <a:pt x="175" y="1375"/>
                      </a:cubicBezTo>
                      <a:lnTo>
                        <a:pt x="175" y="1339"/>
                      </a:lnTo>
                      <a:lnTo>
                        <a:pt x="283" y="1351"/>
                      </a:lnTo>
                      <a:lnTo>
                        <a:pt x="325" y="1339"/>
                      </a:lnTo>
                      <a:cubicBezTo>
                        <a:pt x="348" y="1322"/>
                        <a:pt x="394" y="1286"/>
                        <a:pt x="423" y="1251"/>
                      </a:cubicBezTo>
                      <a:cubicBezTo>
                        <a:pt x="452" y="1216"/>
                        <a:pt x="484" y="1172"/>
                        <a:pt x="499" y="1129"/>
                      </a:cubicBezTo>
                      <a:cubicBezTo>
                        <a:pt x="514" y="1086"/>
                        <a:pt x="516" y="1015"/>
                        <a:pt x="516" y="990"/>
                      </a:cubicBezTo>
                      <a:cubicBezTo>
                        <a:pt x="516" y="965"/>
                        <a:pt x="511" y="937"/>
                        <a:pt x="511" y="937"/>
                      </a:cubicBezTo>
                      <a:cubicBezTo>
                        <a:pt x="511" y="937"/>
                        <a:pt x="462" y="879"/>
                        <a:pt x="457" y="883"/>
                      </a:cubicBezTo>
                      <a:cubicBezTo>
                        <a:pt x="452" y="887"/>
                        <a:pt x="403" y="840"/>
                        <a:pt x="403" y="840"/>
                      </a:cubicBezTo>
                      <a:cubicBezTo>
                        <a:pt x="403" y="840"/>
                        <a:pt x="351" y="807"/>
                        <a:pt x="337" y="775"/>
                      </a:cubicBezTo>
                      <a:cubicBezTo>
                        <a:pt x="323" y="743"/>
                        <a:pt x="323" y="685"/>
                        <a:pt x="325" y="643"/>
                      </a:cubicBezTo>
                      <a:cubicBezTo>
                        <a:pt x="327" y="601"/>
                        <a:pt x="351" y="568"/>
                        <a:pt x="349" y="523"/>
                      </a:cubicBezTo>
                      <a:cubicBezTo>
                        <a:pt x="347" y="478"/>
                        <a:pt x="327" y="420"/>
                        <a:pt x="312" y="373"/>
                      </a:cubicBezTo>
                      <a:cubicBezTo>
                        <a:pt x="297" y="326"/>
                        <a:pt x="277" y="288"/>
                        <a:pt x="259" y="244"/>
                      </a:cubicBezTo>
                      <a:cubicBezTo>
                        <a:pt x="241" y="200"/>
                        <a:pt x="231" y="174"/>
                        <a:pt x="223" y="151"/>
                      </a:cubicBezTo>
                      <a:cubicBezTo>
                        <a:pt x="215" y="128"/>
                        <a:pt x="209" y="117"/>
                        <a:pt x="205" y="108"/>
                      </a:cubicBezTo>
                      <a:close/>
                    </a:path>
                  </a:pathLst>
                </a:custGeom>
                <a:solidFill>
                  <a:srgbClr val="FF0000">
                    <a:alpha val="5999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07" name="Freeform 5">
                  <a:extLst>
                    <a:ext uri="{FF2B5EF4-FFF2-40B4-BE49-F238E27FC236}">
                      <a16:creationId xmlns:a16="http://schemas.microsoft.com/office/drawing/2014/main" id="{F4EC04BA-C4B9-3696-32F8-6FD6222035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" y="372"/>
                  <a:ext cx="1103" cy="3647"/>
                </a:xfrm>
                <a:custGeom>
                  <a:avLst/>
                  <a:gdLst>
                    <a:gd name="T0" fmla="*/ 920 w 790"/>
                    <a:gd name="T1" fmla="*/ 3210 h 2562"/>
                    <a:gd name="T2" fmla="*/ 128 w 790"/>
                    <a:gd name="T3" fmla="*/ 2397 h 2562"/>
                    <a:gd name="T4" fmla="*/ 49 w 790"/>
                    <a:gd name="T5" fmla="*/ 1244 h 2562"/>
                    <a:gd name="T6" fmla="*/ 620 w 790"/>
                    <a:gd name="T7" fmla="*/ 332 h 2562"/>
                    <a:gd name="T8" fmla="*/ 1286 w 790"/>
                    <a:gd name="T9" fmla="*/ 19 h 2562"/>
                    <a:gd name="T10" fmla="*/ 2149 w 790"/>
                    <a:gd name="T11" fmla="*/ 87 h 2562"/>
                    <a:gd name="T12" fmla="*/ 2850 w 790"/>
                    <a:gd name="T13" fmla="*/ 579 h 2562"/>
                    <a:gd name="T14" fmla="*/ 3201 w 790"/>
                    <a:gd name="T15" fmla="*/ 1422 h 2562"/>
                    <a:gd name="T16" fmla="*/ 3320 w 790"/>
                    <a:gd name="T17" fmla="*/ 2345 h 2562"/>
                    <a:gd name="T18" fmla="*/ 3415 w 790"/>
                    <a:gd name="T19" fmla="*/ 3412 h 2562"/>
                    <a:gd name="T20" fmla="*/ 3464 w 790"/>
                    <a:gd name="T21" fmla="*/ 4101 h 2562"/>
                    <a:gd name="T22" fmla="*/ 3578 w 790"/>
                    <a:gd name="T23" fmla="*/ 4665 h 2562"/>
                    <a:gd name="T24" fmla="*/ 3847 w 790"/>
                    <a:gd name="T25" fmla="*/ 5226 h 2562"/>
                    <a:gd name="T26" fmla="*/ 4045 w 790"/>
                    <a:gd name="T27" fmla="*/ 6241 h 2562"/>
                    <a:gd name="T28" fmla="*/ 3805 w 790"/>
                    <a:gd name="T29" fmla="*/ 7105 h 2562"/>
                    <a:gd name="T30" fmla="*/ 3566 w 790"/>
                    <a:gd name="T31" fmla="*/ 7288 h 2562"/>
                    <a:gd name="T32" fmla="*/ 3847 w 790"/>
                    <a:gd name="T33" fmla="*/ 8201 h 2562"/>
                    <a:gd name="T34" fmla="*/ 4020 w 790"/>
                    <a:gd name="T35" fmla="*/ 9085 h 2562"/>
                    <a:gd name="T36" fmla="*/ 4163 w 790"/>
                    <a:gd name="T37" fmla="*/ 10355 h 2562"/>
                    <a:gd name="T38" fmla="*/ 3962 w 790"/>
                    <a:gd name="T39" fmla="*/ 12130 h 2562"/>
                    <a:gd name="T40" fmla="*/ 3484 w 790"/>
                    <a:gd name="T41" fmla="*/ 12517 h 2562"/>
                    <a:gd name="T42" fmla="*/ 3497 w 790"/>
                    <a:gd name="T43" fmla="*/ 13690 h 2562"/>
                    <a:gd name="T44" fmla="*/ 3828 w 790"/>
                    <a:gd name="T45" fmla="*/ 14202 h 2562"/>
                    <a:gd name="T46" fmla="*/ 3739 w 790"/>
                    <a:gd name="T47" fmla="*/ 14782 h 2562"/>
                    <a:gd name="T48" fmla="*/ 2542 w 790"/>
                    <a:gd name="T49" fmla="*/ 14972 h 2562"/>
                    <a:gd name="T50" fmla="*/ 1448 w 790"/>
                    <a:gd name="T51" fmla="*/ 14782 h 2562"/>
                    <a:gd name="T52" fmla="*/ 1111 w 790"/>
                    <a:gd name="T53" fmla="*/ 14322 h 2562"/>
                    <a:gd name="T54" fmla="*/ 1332 w 790"/>
                    <a:gd name="T55" fmla="*/ 11401 h 2562"/>
                    <a:gd name="T56" fmla="*/ 1111 w 790"/>
                    <a:gd name="T57" fmla="*/ 10655 h 2562"/>
                    <a:gd name="T58" fmla="*/ 789 w 790"/>
                    <a:gd name="T59" fmla="*/ 9503 h 2562"/>
                    <a:gd name="T60" fmla="*/ 909 w 790"/>
                    <a:gd name="T61" fmla="*/ 8434 h 2562"/>
                    <a:gd name="T62" fmla="*/ 1192 w 790"/>
                    <a:gd name="T63" fmla="*/ 7522 h 2562"/>
                    <a:gd name="T64" fmla="*/ 1608 w 790"/>
                    <a:gd name="T65" fmla="*/ 6819 h 2562"/>
                    <a:gd name="T66" fmla="*/ 1554 w 790"/>
                    <a:gd name="T67" fmla="*/ 6504 h 2562"/>
                    <a:gd name="T68" fmla="*/ 1314 w 790"/>
                    <a:gd name="T69" fmla="*/ 5523 h 2562"/>
                    <a:gd name="T70" fmla="*/ 1526 w 790"/>
                    <a:gd name="T71" fmla="*/ 3520 h 256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90"/>
                    <a:gd name="T109" fmla="*/ 0 h 2562"/>
                    <a:gd name="T110" fmla="*/ 790 w 790"/>
                    <a:gd name="T111" fmla="*/ 2562 h 256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90" h="2562">
                      <a:moveTo>
                        <a:pt x="288" y="602"/>
                      </a:moveTo>
                      <a:lnTo>
                        <a:pt x="173" y="549"/>
                      </a:lnTo>
                      <a:lnTo>
                        <a:pt x="84" y="485"/>
                      </a:lnTo>
                      <a:lnTo>
                        <a:pt x="24" y="410"/>
                      </a:lnTo>
                      <a:lnTo>
                        <a:pt x="0" y="312"/>
                      </a:lnTo>
                      <a:lnTo>
                        <a:pt x="9" y="213"/>
                      </a:lnTo>
                      <a:lnTo>
                        <a:pt x="62" y="125"/>
                      </a:lnTo>
                      <a:lnTo>
                        <a:pt x="117" y="57"/>
                      </a:lnTo>
                      <a:lnTo>
                        <a:pt x="180" y="26"/>
                      </a:lnTo>
                      <a:lnTo>
                        <a:pt x="243" y="3"/>
                      </a:lnTo>
                      <a:lnTo>
                        <a:pt x="333" y="0"/>
                      </a:lnTo>
                      <a:lnTo>
                        <a:pt x="405" y="15"/>
                      </a:lnTo>
                      <a:lnTo>
                        <a:pt x="471" y="47"/>
                      </a:lnTo>
                      <a:lnTo>
                        <a:pt x="537" y="99"/>
                      </a:lnTo>
                      <a:lnTo>
                        <a:pt x="573" y="168"/>
                      </a:lnTo>
                      <a:lnTo>
                        <a:pt x="603" y="243"/>
                      </a:lnTo>
                      <a:lnTo>
                        <a:pt x="618" y="344"/>
                      </a:lnTo>
                      <a:lnTo>
                        <a:pt x="626" y="401"/>
                      </a:lnTo>
                      <a:lnTo>
                        <a:pt x="639" y="516"/>
                      </a:lnTo>
                      <a:cubicBezTo>
                        <a:pt x="642" y="546"/>
                        <a:pt x="642" y="559"/>
                        <a:pt x="644" y="584"/>
                      </a:cubicBezTo>
                      <a:cubicBezTo>
                        <a:pt x="646" y="609"/>
                        <a:pt x="647" y="639"/>
                        <a:pt x="650" y="665"/>
                      </a:cubicBezTo>
                      <a:cubicBezTo>
                        <a:pt x="652" y="686"/>
                        <a:pt x="651" y="690"/>
                        <a:pt x="653" y="702"/>
                      </a:cubicBezTo>
                      <a:cubicBezTo>
                        <a:pt x="655" y="714"/>
                        <a:pt x="659" y="724"/>
                        <a:pt x="663" y="740"/>
                      </a:cubicBezTo>
                      <a:lnTo>
                        <a:pt x="675" y="798"/>
                      </a:lnTo>
                      <a:lnTo>
                        <a:pt x="687" y="843"/>
                      </a:lnTo>
                      <a:lnTo>
                        <a:pt x="725" y="894"/>
                      </a:lnTo>
                      <a:cubicBezTo>
                        <a:pt x="738" y="913"/>
                        <a:pt x="761" y="928"/>
                        <a:pt x="767" y="957"/>
                      </a:cubicBezTo>
                      <a:cubicBezTo>
                        <a:pt x="773" y="986"/>
                        <a:pt x="764" y="1037"/>
                        <a:pt x="762" y="1068"/>
                      </a:cubicBezTo>
                      <a:cubicBezTo>
                        <a:pt x="759" y="1100"/>
                        <a:pt x="753" y="1125"/>
                        <a:pt x="747" y="1149"/>
                      </a:cubicBezTo>
                      <a:cubicBezTo>
                        <a:pt x="741" y="1173"/>
                        <a:pt x="726" y="1200"/>
                        <a:pt x="717" y="1215"/>
                      </a:cubicBezTo>
                      <a:lnTo>
                        <a:pt x="678" y="1229"/>
                      </a:lnTo>
                      <a:lnTo>
                        <a:pt x="672" y="1247"/>
                      </a:lnTo>
                      <a:cubicBezTo>
                        <a:pt x="674" y="1260"/>
                        <a:pt x="684" y="1281"/>
                        <a:pt x="693" y="1307"/>
                      </a:cubicBezTo>
                      <a:cubicBezTo>
                        <a:pt x="703" y="1335"/>
                        <a:pt x="711" y="1353"/>
                        <a:pt x="725" y="1403"/>
                      </a:cubicBezTo>
                      <a:cubicBezTo>
                        <a:pt x="735" y="1436"/>
                        <a:pt x="736" y="1468"/>
                        <a:pt x="746" y="1503"/>
                      </a:cubicBezTo>
                      <a:cubicBezTo>
                        <a:pt x="756" y="1538"/>
                        <a:pt x="749" y="1519"/>
                        <a:pt x="758" y="1554"/>
                      </a:cubicBezTo>
                      <a:cubicBezTo>
                        <a:pt x="767" y="1589"/>
                        <a:pt x="772" y="1630"/>
                        <a:pt x="777" y="1676"/>
                      </a:cubicBezTo>
                      <a:cubicBezTo>
                        <a:pt x="783" y="1710"/>
                        <a:pt x="782" y="1743"/>
                        <a:pt x="785" y="1772"/>
                      </a:cubicBezTo>
                      <a:cubicBezTo>
                        <a:pt x="788" y="1801"/>
                        <a:pt x="790" y="1856"/>
                        <a:pt x="783" y="1901"/>
                      </a:cubicBezTo>
                      <a:cubicBezTo>
                        <a:pt x="777" y="1951"/>
                        <a:pt x="757" y="2040"/>
                        <a:pt x="747" y="2075"/>
                      </a:cubicBezTo>
                      <a:cubicBezTo>
                        <a:pt x="737" y="2109"/>
                        <a:pt x="738" y="2096"/>
                        <a:pt x="725" y="2109"/>
                      </a:cubicBezTo>
                      <a:cubicBezTo>
                        <a:pt x="712" y="2122"/>
                        <a:pt x="671" y="2102"/>
                        <a:pt x="657" y="2141"/>
                      </a:cubicBezTo>
                      <a:lnTo>
                        <a:pt x="656" y="2252"/>
                      </a:lnTo>
                      <a:lnTo>
                        <a:pt x="659" y="2342"/>
                      </a:lnTo>
                      <a:lnTo>
                        <a:pt x="693" y="2375"/>
                      </a:lnTo>
                      <a:lnTo>
                        <a:pt x="722" y="2430"/>
                      </a:lnTo>
                      <a:lnTo>
                        <a:pt x="723" y="2486"/>
                      </a:lnTo>
                      <a:cubicBezTo>
                        <a:pt x="723" y="2486"/>
                        <a:pt x="721" y="2518"/>
                        <a:pt x="705" y="2529"/>
                      </a:cubicBezTo>
                      <a:cubicBezTo>
                        <a:pt x="683" y="2539"/>
                        <a:pt x="663" y="2545"/>
                        <a:pt x="626" y="2550"/>
                      </a:cubicBezTo>
                      <a:cubicBezTo>
                        <a:pt x="588" y="2555"/>
                        <a:pt x="522" y="2562"/>
                        <a:pt x="479" y="2562"/>
                      </a:cubicBezTo>
                      <a:lnTo>
                        <a:pt x="369" y="2553"/>
                      </a:lnTo>
                      <a:lnTo>
                        <a:pt x="273" y="2529"/>
                      </a:lnTo>
                      <a:lnTo>
                        <a:pt x="225" y="2493"/>
                      </a:lnTo>
                      <a:lnTo>
                        <a:pt x="209" y="2450"/>
                      </a:lnTo>
                      <a:cubicBezTo>
                        <a:pt x="219" y="2365"/>
                        <a:pt x="278" y="2066"/>
                        <a:pt x="285" y="1983"/>
                      </a:cubicBezTo>
                      <a:cubicBezTo>
                        <a:pt x="243" y="1940"/>
                        <a:pt x="262" y="1965"/>
                        <a:pt x="251" y="1950"/>
                      </a:cubicBezTo>
                      <a:cubicBezTo>
                        <a:pt x="240" y="1935"/>
                        <a:pt x="227" y="1923"/>
                        <a:pt x="219" y="1893"/>
                      </a:cubicBezTo>
                      <a:cubicBezTo>
                        <a:pt x="219" y="1893"/>
                        <a:pt x="208" y="1865"/>
                        <a:pt x="209" y="1823"/>
                      </a:cubicBezTo>
                      <a:cubicBezTo>
                        <a:pt x="210" y="1781"/>
                        <a:pt x="220" y="1802"/>
                        <a:pt x="210" y="1769"/>
                      </a:cubicBezTo>
                      <a:cubicBezTo>
                        <a:pt x="167" y="1739"/>
                        <a:pt x="155" y="1680"/>
                        <a:pt x="149" y="1626"/>
                      </a:cubicBezTo>
                      <a:lnTo>
                        <a:pt x="153" y="1524"/>
                      </a:lnTo>
                      <a:lnTo>
                        <a:pt x="171" y="1443"/>
                      </a:lnTo>
                      <a:lnTo>
                        <a:pt x="194" y="1359"/>
                      </a:lnTo>
                      <a:lnTo>
                        <a:pt x="225" y="1287"/>
                      </a:lnTo>
                      <a:lnTo>
                        <a:pt x="276" y="1199"/>
                      </a:lnTo>
                      <a:lnTo>
                        <a:pt x="303" y="1167"/>
                      </a:lnTo>
                      <a:lnTo>
                        <a:pt x="333" y="1143"/>
                      </a:lnTo>
                      <a:lnTo>
                        <a:pt x="293" y="1113"/>
                      </a:lnTo>
                      <a:cubicBezTo>
                        <a:pt x="281" y="1095"/>
                        <a:pt x="269" y="1063"/>
                        <a:pt x="261" y="1035"/>
                      </a:cubicBezTo>
                      <a:cubicBezTo>
                        <a:pt x="253" y="1002"/>
                        <a:pt x="250" y="989"/>
                        <a:pt x="248" y="945"/>
                      </a:cubicBezTo>
                      <a:cubicBezTo>
                        <a:pt x="247" y="902"/>
                        <a:pt x="250" y="831"/>
                        <a:pt x="257" y="774"/>
                      </a:cubicBezTo>
                      <a:lnTo>
                        <a:pt x="288" y="602"/>
                      </a:lnTo>
                      <a:close/>
                    </a:path>
                  </a:pathLst>
                </a:custGeom>
                <a:solidFill>
                  <a:srgbClr val="00A249">
                    <a:alpha val="59999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pic>
          <p:nvPicPr>
            <p:cNvPr id="441" name="Picture 3" descr="C:\Users\Jean\HAMIOT consulting\Iconographie HAMIOT consulting\Bear Qees\us_flag_qee_1_transp.gif">
              <a:extLst>
                <a:ext uri="{FF2B5EF4-FFF2-40B4-BE49-F238E27FC236}">
                  <a16:creationId xmlns:a16="http://schemas.microsoft.com/office/drawing/2014/main" id="{568EE876-A4E0-D446-328E-5EA7F907A252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7864" y="3284984"/>
              <a:ext cx="134948" cy="2249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42" name="Grouper 18">
              <a:extLst>
                <a:ext uri="{FF2B5EF4-FFF2-40B4-BE49-F238E27FC236}">
                  <a16:creationId xmlns:a16="http://schemas.microsoft.com/office/drawing/2014/main" id="{EAAFFA0E-6CE5-1E33-B4E4-0D1FA4794A8C}"/>
                </a:ext>
              </a:extLst>
            </p:cNvPr>
            <p:cNvGrpSpPr>
              <a:grpSpLocks/>
            </p:cNvGrpSpPr>
            <p:nvPr/>
          </p:nvGrpSpPr>
          <p:grpSpPr>
            <a:xfrm>
              <a:off x="6084168" y="5085184"/>
              <a:ext cx="2448272" cy="360000"/>
              <a:chOff x="6084168" y="5085184"/>
              <a:chExt cx="2448272" cy="360000"/>
            </a:xfrm>
          </p:grpSpPr>
          <p:grpSp>
            <p:nvGrpSpPr>
              <p:cNvPr id="489" name="Grouper 325">
                <a:extLst>
                  <a:ext uri="{FF2B5EF4-FFF2-40B4-BE49-F238E27FC236}">
                    <a16:creationId xmlns:a16="http://schemas.microsoft.com/office/drawing/2014/main" id="{077ECC20-C821-B542-B911-BF020F273FAE}"/>
                  </a:ext>
                </a:extLst>
              </p:cNvPr>
              <p:cNvGrpSpPr/>
              <p:nvPr/>
            </p:nvGrpSpPr>
            <p:grpSpPr>
              <a:xfrm>
                <a:off x="6084168" y="5085184"/>
                <a:ext cx="374977" cy="360000"/>
                <a:chOff x="971600" y="4869160"/>
                <a:chExt cx="374977" cy="360000"/>
              </a:xfrm>
            </p:grpSpPr>
            <p:grpSp>
              <p:nvGrpSpPr>
                <p:cNvPr id="493" name="Group 41">
                  <a:extLst>
                    <a:ext uri="{FF2B5EF4-FFF2-40B4-BE49-F238E27FC236}">
                      <a16:creationId xmlns:a16="http://schemas.microsoft.com/office/drawing/2014/main" id="{D57B7439-FE1D-2708-45F7-448EBC5832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971600" y="4869160"/>
                  <a:ext cx="208442" cy="360000"/>
                  <a:chOff x="431" y="391"/>
                  <a:chExt cx="2151" cy="3715"/>
                </a:xfrm>
              </p:grpSpPr>
              <p:pic>
                <p:nvPicPr>
                  <p:cNvPr id="498" name="Picture 29" descr="Bear qee_blanc 3quarts ombré_transparent 3">
                    <a:extLst>
                      <a:ext uri="{FF2B5EF4-FFF2-40B4-BE49-F238E27FC236}">
                        <a16:creationId xmlns:a16="http://schemas.microsoft.com/office/drawing/2014/main" id="{51734E5D-9352-3F0B-7AB8-94E0B6935AE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 cstate="email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1" y="391"/>
                    <a:ext cx="2151" cy="37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30">
                    <a:extLst>
                      <a:ext uri="{FF2B5EF4-FFF2-40B4-BE49-F238E27FC236}">
                        <a16:creationId xmlns:a16="http://schemas.microsoft.com/office/drawing/2014/main" id="{3B8E8E3C-C090-5844-2E31-F444D7A4AD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" y="467"/>
                    <a:ext cx="1788" cy="1776"/>
                  </a:xfrm>
                  <a:custGeom>
                    <a:avLst/>
                    <a:gdLst>
                      <a:gd name="T0" fmla="*/ 465 w 1788"/>
                      <a:gd name="T1" fmla="*/ 1627 h 1776"/>
                      <a:gd name="T2" fmla="*/ 409 w 1788"/>
                      <a:gd name="T3" fmla="*/ 1584 h 1776"/>
                      <a:gd name="T4" fmla="*/ 364 w 1788"/>
                      <a:gd name="T5" fmla="*/ 1473 h 1776"/>
                      <a:gd name="T6" fmla="*/ 346 w 1788"/>
                      <a:gd name="T7" fmla="*/ 1345 h 1776"/>
                      <a:gd name="T8" fmla="*/ 359 w 1788"/>
                      <a:gd name="T9" fmla="*/ 1102 h 1776"/>
                      <a:gd name="T10" fmla="*/ 402 w 1788"/>
                      <a:gd name="T11" fmla="*/ 857 h 1776"/>
                      <a:gd name="T12" fmla="*/ 242 w 1788"/>
                      <a:gd name="T13" fmla="*/ 782 h 1776"/>
                      <a:gd name="T14" fmla="*/ 117 w 1788"/>
                      <a:gd name="T15" fmla="*/ 690 h 1776"/>
                      <a:gd name="T16" fmla="*/ 34 w 1788"/>
                      <a:gd name="T17" fmla="*/ 584 h 1776"/>
                      <a:gd name="T18" fmla="*/ 0 w 1788"/>
                      <a:gd name="T19" fmla="*/ 444 h 1776"/>
                      <a:gd name="T20" fmla="*/ 13 w 1788"/>
                      <a:gd name="T21" fmla="*/ 303 h 1776"/>
                      <a:gd name="T22" fmla="*/ 87 w 1788"/>
                      <a:gd name="T23" fmla="*/ 178 h 1776"/>
                      <a:gd name="T24" fmla="*/ 163 w 1788"/>
                      <a:gd name="T25" fmla="*/ 81 h 1776"/>
                      <a:gd name="T26" fmla="*/ 251 w 1788"/>
                      <a:gd name="T27" fmla="*/ 37 h 1776"/>
                      <a:gd name="T28" fmla="*/ 339 w 1788"/>
                      <a:gd name="T29" fmla="*/ 4 h 1776"/>
                      <a:gd name="T30" fmla="*/ 465 w 1788"/>
                      <a:gd name="T31" fmla="*/ 0 h 1776"/>
                      <a:gd name="T32" fmla="*/ 565 w 1788"/>
                      <a:gd name="T33" fmla="*/ 21 h 1776"/>
                      <a:gd name="T34" fmla="*/ 658 w 1788"/>
                      <a:gd name="T35" fmla="*/ 67 h 1776"/>
                      <a:gd name="T36" fmla="*/ 750 w 1788"/>
                      <a:gd name="T37" fmla="*/ 141 h 1776"/>
                      <a:gd name="T38" fmla="*/ 800 w 1788"/>
                      <a:gd name="T39" fmla="*/ 239 h 1776"/>
                      <a:gd name="T40" fmla="*/ 842 w 1788"/>
                      <a:gd name="T41" fmla="*/ 346 h 1776"/>
                      <a:gd name="T42" fmla="*/ 866 w 1788"/>
                      <a:gd name="T43" fmla="*/ 500 h 1776"/>
                      <a:gd name="T44" fmla="*/ 944 w 1788"/>
                      <a:gd name="T45" fmla="*/ 497 h 1776"/>
                      <a:gd name="T46" fmla="*/ 1028 w 1788"/>
                      <a:gd name="T47" fmla="*/ 500 h 1776"/>
                      <a:gd name="T48" fmla="*/ 1142 w 1788"/>
                      <a:gd name="T49" fmla="*/ 514 h 1776"/>
                      <a:gd name="T50" fmla="*/ 1224 w 1788"/>
                      <a:gd name="T51" fmla="*/ 533 h 1776"/>
                      <a:gd name="T52" fmla="*/ 1272 w 1788"/>
                      <a:gd name="T53" fmla="*/ 542 h 1776"/>
                      <a:gd name="T54" fmla="*/ 1344 w 1788"/>
                      <a:gd name="T55" fmla="*/ 487 h 1776"/>
                      <a:gd name="T56" fmla="*/ 1418 w 1788"/>
                      <a:gd name="T57" fmla="*/ 442 h 1776"/>
                      <a:gd name="T58" fmla="*/ 1541 w 1788"/>
                      <a:gd name="T59" fmla="*/ 439 h 1776"/>
                      <a:gd name="T60" fmla="*/ 1613 w 1788"/>
                      <a:gd name="T61" fmla="*/ 478 h 1776"/>
                      <a:gd name="T62" fmla="*/ 1688 w 1788"/>
                      <a:gd name="T63" fmla="*/ 553 h 1776"/>
                      <a:gd name="T64" fmla="*/ 1739 w 1788"/>
                      <a:gd name="T65" fmla="*/ 640 h 1776"/>
                      <a:gd name="T66" fmla="*/ 1764 w 1788"/>
                      <a:gd name="T67" fmla="*/ 704 h 1776"/>
                      <a:gd name="T68" fmla="*/ 1788 w 1788"/>
                      <a:gd name="T69" fmla="*/ 835 h 1776"/>
                      <a:gd name="T70" fmla="*/ 1713 w 1788"/>
                      <a:gd name="T71" fmla="*/ 949 h 1776"/>
                      <a:gd name="T72" fmla="*/ 1614 w 1788"/>
                      <a:gd name="T73" fmla="*/ 995 h 1776"/>
                      <a:gd name="T74" fmla="*/ 1616 w 1788"/>
                      <a:gd name="T75" fmla="*/ 1085 h 1776"/>
                      <a:gd name="T76" fmla="*/ 1629 w 1788"/>
                      <a:gd name="T77" fmla="*/ 1289 h 1776"/>
                      <a:gd name="T78" fmla="*/ 1668 w 1788"/>
                      <a:gd name="T79" fmla="*/ 1391 h 1776"/>
                      <a:gd name="T80" fmla="*/ 1673 w 1788"/>
                      <a:gd name="T81" fmla="*/ 1489 h 1776"/>
                      <a:gd name="T82" fmla="*/ 1647 w 1788"/>
                      <a:gd name="T83" fmla="*/ 1592 h 1776"/>
                      <a:gd name="T84" fmla="*/ 1488 w 1788"/>
                      <a:gd name="T85" fmla="*/ 1750 h 1776"/>
                      <a:gd name="T86" fmla="*/ 1392 w 1788"/>
                      <a:gd name="T87" fmla="*/ 1769 h 1776"/>
                      <a:gd name="T88" fmla="*/ 1286 w 1788"/>
                      <a:gd name="T89" fmla="*/ 1775 h 1776"/>
                      <a:gd name="T90" fmla="*/ 1154 w 1788"/>
                      <a:gd name="T91" fmla="*/ 1766 h 1776"/>
                      <a:gd name="T92" fmla="*/ 1040 w 1788"/>
                      <a:gd name="T93" fmla="*/ 1756 h 1776"/>
                      <a:gd name="T94" fmla="*/ 869 w 1788"/>
                      <a:gd name="T95" fmla="*/ 1735 h 177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1788"/>
                      <a:gd name="T145" fmla="*/ 0 h 1776"/>
                      <a:gd name="T146" fmla="*/ 1788 w 1788"/>
                      <a:gd name="T147" fmla="*/ 1776 h 1776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1788" h="1776">
                        <a:moveTo>
                          <a:pt x="465" y="1627"/>
                        </a:moveTo>
                        <a:lnTo>
                          <a:pt x="409" y="1584"/>
                        </a:lnTo>
                        <a:cubicBezTo>
                          <a:pt x="392" y="1559"/>
                          <a:pt x="376" y="1513"/>
                          <a:pt x="364" y="1473"/>
                        </a:cubicBezTo>
                        <a:cubicBezTo>
                          <a:pt x="353" y="1426"/>
                          <a:pt x="349" y="1408"/>
                          <a:pt x="346" y="1345"/>
                        </a:cubicBezTo>
                        <a:cubicBezTo>
                          <a:pt x="345" y="1284"/>
                          <a:pt x="349" y="1183"/>
                          <a:pt x="359" y="1102"/>
                        </a:cubicBezTo>
                        <a:lnTo>
                          <a:pt x="402" y="857"/>
                        </a:lnTo>
                        <a:lnTo>
                          <a:pt x="242" y="782"/>
                        </a:lnTo>
                        <a:lnTo>
                          <a:pt x="117" y="690"/>
                        </a:lnTo>
                        <a:lnTo>
                          <a:pt x="34" y="584"/>
                        </a:lnTo>
                        <a:lnTo>
                          <a:pt x="0" y="444"/>
                        </a:lnTo>
                        <a:lnTo>
                          <a:pt x="13" y="303"/>
                        </a:lnTo>
                        <a:lnTo>
                          <a:pt x="87" y="178"/>
                        </a:lnTo>
                        <a:lnTo>
                          <a:pt x="163" y="81"/>
                        </a:lnTo>
                        <a:lnTo>
                          <a:pt x="251" y="37"/>
                        </a:lnTo>
                        <a:lnTo>
                          <a:pt x="339" y="4"/>
                        </a:lnTo>
                        <a:lnTo>
                          <a:pt x="465" y="0"/>
                        </a:lnTo>
                        <a:lnTo>
                          <a:pt x="565" y="21"/>
                        </a:lnTo>
                        <a:lnTo>
                          <a:pt x="658" y="67"/>
                        </a:lnTo>
                        <a:lnTo>
                          <a:pt x="750" y="141"/>
                        </a:lnTo>
                        <a:lnTo>
                          <a:pt x="800" y="239"/>
                        </a:lnTo>
                        <a:lnTo>
                          <a:pt x="842" y="346"/>
                        </a:lnTo>
                        <a:lnTo>
                          <a:pt x="866" y="500"/>
                        </a:lnTo>
                        <a:lnTo>
                          <a:pt x="944" y="497"/>
                        </a:lnTo>
                        <a:lnTo>
                          <a:pt x="1028" y="500"/>
                        </a:lnTo>
                        <a:cubicBezTo>
                          <a:pt x="1061" y="503"/>
                          <a:pt x="1109" y="509"/>
                          <a:pt x="1142" y="514"/>
                        </a:cubicBezTo>
                        <a:cubicBezTo>
                          <a:pt x="1196" y="523"/>
                          <a:pt x="1185" y="524"/>
                          <a:pt x="1224" y="533"/>
                        </a:cubicBezTo>
                        <a:cubicBezTo>
                          <a:pt x="1253" y="540"/>
                          <a:pt x="1245" y="542"/>
                          <a:pt x="1272" y="542"/>
                        </a:cubicBezTo>
                        <a:cubicBezTo>
                          <a:pt x="1278" y="561"/>
                          <a:pt x="1306" y="517"/>
                          <a:pt x="1344" y="487"/>
                        </a:cubicBezTo>
                        <a:cubicBezTo>
                          <a:pt x="1382" y="457"/>
                          <a:pt x="1374" y="458"/>
                          <a:pt x="1418" y="442"/>
                        </a:cubicBezTo>
                        <a:cubicBezTo>
                          <a:pt x="1462" y="426"/>
                          <a:pt x="1487" y="415"/>
                          <a:pt x="1541" y="439"/>
                        </a:cubicBezTo>
                        <a:cubicBezTo>
                          <a:pt x="1595" y="463"/>
                          <a:pt x="1550" y="433"/>
                          <a:pt x="1613" y="478"/>
                        </a:cubicBezTo>
                        <a:cubicBezTo>
                          <a:pt x="1676" y="523"/>
                          <a:pt x="1644" y="490"/>
                          <a:pt x="1688" y="553"/>
                        </a:cubicBezTo>
                        <a:cubicBezTo>
                          <a:pt x="1732" y="616"/>
                          <a:pt x="1718" y="583"/>
                          <a:pt x="1739" y="640"/>
                        </a:cubicBezTo>
                        <a:cubicBezTo>
                          <a:pt x="1760" y="697"/>
                          <a:pt x="1758" y="683"/>
                          <a:pt x="1764" y="704"/>
                        </a:cubicBezTo>
                        <a:cubicBezTo>
                          <a:pt x="1770" y="725"/>
                          <a:pt x="1788" y="764"/>
                          <a:pt x="1788" y="835"/>
                        </a:cubicBezTo>
                        <a:cubicBezTo>
                          <a:pt x="1788" y="906"/>
                          <a:pt x="1742" y="922"/>
                          <a:pt x="1713" y="949"/>
                        </a:cubicBezTo>
                        <a:cubicBezTo>
                          <a:pt x="1684" y="976"/>
                          <a:pt x="1680" y="965"/>
                          <a:pt x="1614" y="995"/>
                        </a:cubicBezTo>
                        <a:cubicBezTo>
                          <a:pt x="1614" y="1105"/>
                          <a:pt x="1614" y="1036"/>
                          <a:pt x="1616" y="1085"/>
                        </a:cubicBezTo>
                        <a:cubicBezTo>
                          <a:pt x="1618" y="1134"/>
                          <a:pt x="1620" y="1238"/>
                          <a:pt x="1629" y="1289"/>
                        </a:cubicBezTo>
                        <a:cubicBezTo>
                          <a:pt x="1634" y="1340"/>
                          <a:pt x="1661" y="1356"/>
                          <a:pt x="1668" y="1391"/>
                        </a:cubicBezTo>
                        <a:cubicBezTo>
                          <a:pt x="1675" y="1426"/>
                          <a:pt x="1673" y="1456"/>
                          <a:pt x="1673" y="1489"/>
                        </a:cubicBezTo>
                        <a:cubicBezTo>
                          <a:pt x="1676" y="1539"/>
                          <a:pt x="1680" y="1548"/>
                          <a:pt x="1647" y="1592"/>
                        </a:cubicBezTo>
                        <a:cubicBezTo>
                          <a:pt x="1618" y="1658"/>
                          <a:pt x="1530" y="1721"/>
                          <a:pt x="1488" y="1750"/>
                        </a:cubicBezTo>
                        <a:cubicBezTo>
                          <a:pt x="1488" y="1750"/>
                          <a:pt x="1426" y="1765"/>
                          <a:pt x="1392" y="1769"/>
                        </a:cubicBezTo>
                        <a:cubicBezTo>
                          <a:pt x="1358" y="1773"/>
                          <a:pt x="1326" y="1776"/>
                          <a:pt x="1286" y="1775"/>
                        </a:cubicBezTo>
                        <a:cubicBezTo>
                          <a:pt x="1246" y="1774"/>
                          <a:pt x="1195" y="1769"/>
                          <a:pt x="1154" y="1766"/>
                        </a:cubicBezTo>
                        <a:lnTo>
                          <a:pt x="1040" y="1756"/>
                        </a:lnTo>
                        <a:lnTo>
                          <a:pt x="869" y="1735"/>
                        </a:lnTo>
                      </a:path>
                    </a:pathLst>
                  </a:custGeom>
                  <a:solidFill>
                    <a:schemeClr val="tx1">
                      <a:alpha val="59999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500" name="Freeform 31">
                    <a:extLst>
                      <a:ext uri="{FF2B5EF4-FFF2-40B4-BE49-F238E27FC236}">
                        <a16:creationId xmlns:a16="http://schemas.microsoft.com/office/drawing/2014/main" id="{D9D26BED-C966-D53E-A59B-D8818E28D8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4" y="2107"/>
                    <a:ext cx="1809" cy="1236"/>
                  </a:xfrm>
                  <a:custGeom>
                    <a:avLst/>
                    <a:gdLst>
                      <a:gd name="T0" fmla="*/ 411 w 1809"/>
                      <a:gd name="T1" fmla="*/ 30 h 1236"/>
                      <a:gd name="T2" fmla="*/ 645 w 1809"/>
                      <a:gd name="T3" fmla="*/ 90 h 1236"/>
                      <a:gd name="T4" fmla="*/ 933 w 1809"/>
                      <a:gd name="T5" fmla="*/ 129 h 1236"/>
                      <a:gd name="T6" fmla="*/ 1185 w 1809"/>
                      <a:gd name="T7" fmla="*/ 132 h 1236"/>
                      <a:gd name="T8" fmla="*/ 1341 w 1809"/>
                      <a:gd name="T9" fmla="*/ 147 h 1236"/>
                      <a:gd name="T10" fmla="*/ 1566 w 1809"/>
                      <a:gd name="T11" fmla="*/ 372 h 1236"/>
                      <a:gd name="T12" fmla="*/ 1704 w 1809"/>
                      <a:gd name="T13" fmla="*/ 573 h 1236"/>
                      <a:gd name="T14" fmla="*/ 1782 w 1809"/>
                      <a:gd name="T15" fmla="*/ 786 h 1236"/>
                      <a:gd name="T16" fmla="*/ 1779 w 1809"/>
                      <a:gd name="T17" fmla="*/ 1023 h 1236"/>
                      <a:gd name="T18" fmla="*/ 1638 w 1809"/>
                      <a:gd name="T19" fmla="*/ 1113 h 1236"/>
                      <a:gd name="T20" fmla="*/ 1587 w 1809"/>
                      <a:gd name="T21" fmla="*/ 1008 h 1236"/>
                      <a:gd name="T22" fmla="*/ 1584 w 1809"/>
                      <a:gd name="T23" fmla="*/ 936 h 1236"/>
                      <a:gd name="T24" fmla="*/ 1500 w 1809"/>
                      <a:gd name="T25" fmla="*/ 975 h 1236"/>
                      <a:gd name="T26" fmla="*/ 1467 w 1809"/>
                      <a:gd name="T27" fmla="*/ 1062 h 1236"/>
                      <a:gd name="T28" fmla="*/ 1368 w 1809"/>
                      <a:gd name="T29" fmla="*/ 978 h 1236"/>
                      <a:gd name="T30" fmla="*/ 1377 w 1809"/>
                      <a:gd name="T31" fmla="*/ 840 h 1236"/>
                      <a:gd name="T32" fmla="*/ 1305 w 1809"/>
                      <a:gd name="T33" fmla="*/ 876 h 1236"/>
                      <a:gd name="T34" fmla="*/ 1293 w 1809"/>
                      <a:gd name="T35" fmla="*/ 993 h 1236"/>
                      <a:gd name="T36" fmla="*/ 1137 w 1809"/>
                      <a:gd name="T37" fmla="*/ 990 h 1236"/>
                      <a:gd name="T38" fmla="*/ 753 w 1809"/>
                      <a:gd name="T39" fmla="*/ 990 h 1236"/>
                      <a:gd name="T40" fmla="*/ 594 w 1809"/>
                      <a:gd name="T41" fmla="*/ 1023 h 1236"/>
                      <a:gd name="T42" fmla="*/ 501 w 1809"/>
                      <a:gd name="T43" fmla="*/ 1098 h 1236"/>
                      <a:gd name="T44" fmla="*/ 456 w 1809"/>
                      <a:gd name="T45" fmla="*/ 1134 h 1236"/>
                      <a:gd name="T46" fmla="*/ 423 w 1809"/>
                      <a:gd name="T47" fmla="*/ 1212 h 1236"/>
                      <a:gd name="T48" fmla="*/ 225 w 1809"/>
                      <a:gd name="T49" fmla="*/ 1200 h 1236"/>
                      <a:gd name="T50" fmla="*/ 93 w 1809"/>
                      <a:gd name="T51" fmla="*/ 1014 h 1236"/>
                      <a:gd name="T52" fmla="*/ 105 w 1809"/>
                      <a:gd name="T53" fmla="*/ 870 h 1236"/>
                      <a:gd name="T54" fmla="*/ 78 w 1809"/>
                      <a:gd name="T55" fmla="*/ 870 h 1236"/>
                      <a:gd name="T56" fmla="*/ 3 w 1809"/>
                      <a:gd name="T57" fmla="*/ 714 h 1236"/>
                      <a:gd name="T58" fmla="*/ 27 w 1809"/>
                      <a:gd name="T59" fmla="*/ 417 h 1236"/>
                      <a:gd name="T60" fmla="*/ 117 w 1809"/>
                      <a:gd name="T61" fmla="*/ 177 h 1236"/>
                      <a:gd name="T62" fmla="*/ 210 w 1809"/>
                      <a:gd name="T63" fmla="*/ 30 h 1236"/>
                      <a:gd name="T64" fmla="*/ 282 w 1809"/>
                      <a:gd name="T65" fmla="*/ 3 h 12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809"/>
                      <a:gd name="T100" fmla="*/ 0 h 1236"/>
                      <a:gd name="T101" fmla="*/ 1809 w 1809"/>
                      <a:gd name="T102" fmla="*/ 1236 h 123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809" h="1236">
                        <a:moveTo>
                          <a:pt x="269" y="17"/>
                        </a:moveTo>
                        <a:lnTo>
                          <a:pt x="411" y="30"/>
                        </a:lnTo>
                        <a:lnTo>
                          <a:pt x="531" y="66"/>
                        </a:lnTo>
                        <a:lnTo>
                          <a:pt x="645" y="90"/>
                        </a:lnTo>
                        <a:lnTo>
                          <a:pt x="750" y="102"/>
                        </a:lnTo>
                        <a:lnTo>
                          <a:pt x="933" y="129"/>
                        </a:lnTo>
                        <a:lnTo>
                          <a:pt x="1071" y="138"/>
                        </a:lnTo>
                        <a:lnTo>
                          <a:pt x="1185" y="132"/>
                        </a:lnTo>
                        <a:lnTo>
                          <a:pt x="1272" y="117"/>
                        </a:lnTo>
                        <a:lnTo>
                          <a:pt x="1341" y="147"/>
                        </a:lnTo>
                        <a:lnTo>
                          <a:pt x="1455" y="258"/>
                        </a:lnTo>
                        <a:lnTo>
                          <a:pt x="1566" y="372"/>
                        </a:lnTo>
                        <a:lnTo>
                          <a:pt x="1629" y="468"/>
                        </a:lnTo>
                        <a:lnTo>
                          <a:pt x="1704" y="573"/>
                        </a:lnTo>
                        <a:lnTo>
                          <a:pt x="1716" y="675"/>
                        </a:lnTo>
                        <a:lnTo>
                          <a:pt x="1782" y="786"/>
                        </a:lnTo>
                        <a:lnTo>
                          <a:pt x="1809" y="900"/>
                        </a:lnTo>
                        <a:lnTo>
                          <a:pt x="1779" y="1023"/>
                        </a:lnTo>
                        <a:lnTo>
                          <a:pt x="1698" y="1101"/>
                        </a:lnTo>
                        <a:lnTo>
                          <a:pt x="1638" y="1113"/>
                        </a:lnTo>
                        <a:lnTo>
                          <a:pt x="1611" y="1086"/>
                        </a:lnTo>
                        <a:lnTo>
                          <a:pt x="1587" y="1008"/>
                        </a:lnTo>
                        <a:lnTo>
                          <a:pt x="1587" y="957"/>
                        </a:lnTo>
                        <a:lnTo>
                          <a:pt x="1584" y="936"/>
                        </a:lnTo>
                        <a:lnTo>
                          <a:pt x="1536" y="927"/>
                        </a:lnTo>
                        <a:lnTo>
                          <a:pt x="1500" y="975"/>
                        </a:lnTo>
                        <a:lnTo>
                          <a:pt x="1509" y="1047"/>
                        </a:lnTo>
                        <a:lnTo>
                          <a:pt x="1467" y="1062"/>
                        </a:lnTo>
                        <a:lnTo>
                          <a:pt x="1386" y="1026"/>
                        </a:lnTo>
                        <a:lnTo>
                          <a:pt x="1368" y="978"/>
                        </a:lnTo>
                        <a:lnTo>
                          <a:pt x="1371" y="897"/>
                        </a:lnTo>
                        <a:lnTo>
                          <a:pt x="1377" y="840"/>
                        </a:lnTo>
                        <a:lnTo>
                          <a:pt x="1308" y="783"/>
                        </a:lnTo>
                        <a:lnTo>
                          <a:pt x="1305" y="876"/>
                        </a:lnTo>
                        <a:lnTo>
                          <a:pt x="1305" y="957"/>
                        </a:lnTo>
                        <a:lnTo>
                          <a:pt x="1293" y="993"/>
                        </a:lnTo>
                        <a:lnTo>
                          <a:pt x="1278" y="1008"/>
                        </a:lnTo>
                        <a:lnTo>
                          <a:pt x="1137" y="990"/>
                        </a:lnTo>
                        <a:lnTo>
                          <a:pt x="909" y="993"/>
                        </a:lnTo>
                        <a:lnTo>
                          <a:pt x="753" y="990"/>
                        </a:lnTo>
                        <a:lnTo>
                          <a:pt x="651" y="1002"/>
                        </a:lnTo>
                        <a:lnTo>
                          <a:pt x="594" y="1023"/>
                        </a:lnTo>
                        <a:lnTo>
                          <a:pt x="534" y="1080"/>
                        </a:lnTo>
                        <a:lnTo>
                          <a:pt x="501" y="1098"/>
                        </a:lnTo>
                        <a:lnTo>
                          <a:pt x="474" y="1089"/>
                        </a:lnTo>
                        <a:lnTo>
                          <a:pt x="456" y="1134"/>
                        </a:lnTo>
                        <a:lnTo>
                          <a:pt x="459" y="1179"/>
                        </a:lnTo>
                        <a:lnTo>
                          <a:pt x="423" y="1212"/>
                        </a:lnTo>
                        <a:lnTo>
                          <a:pt x="330" y="1236"/>
                        </a:lnTo>
                        <a:lnTo>
                          <a:pt x="225" y="1200"/>
                        </a:lnTo>
                        <a:lnTo>
                          <a:pt x="129" y="1113"/>
                        </a:lnTo>
                        <a:lnTo>
                          <a:pt x="93" y="1014"/>
                        </a:lnTo>
                        <a:lnTo>
                          <a:pt x="96" y="915"/>
                        </a:lnTo>
                        <a:lnTo>
                          <a:pt x="105" y="870"/>
                        </a:lnTo>
                        <a:lnTo>
                          <a:pt x="81" y="852"/>
                        </a:lnTo>
                        <a:lnTo>
                          <a:pt x="78" y="870"/>
                        </a:lnTo>
                        <a:lnTo>
                          <a:pt x="42" y="834"/>
                        </a:lnTo>
                        <a:lnTo>
                          <a:pt x="3" y="714"/>
                        </a:lnTo>
                        <a:lnTo>
                          <a:pt x="0" y="585"/>
                        </a:lnTo>
                        <a:lnTo>
                          <a:pt x="27" y="417"/>
                        </a:lnTo>
                        <a:lnTo>
                          <a:pt x="66" y="288"/>
                        </a:lnTo>
                        <a:lnTo>
                          <a:pt x="117" y="177"/>
                        </a:lnTo>
                        <a:lnTo>
                          <a:pt x="177" y="75"/>
                        </a:lnTo>
                        <a:lnTo>
                          <a:pt x="210" y="30"/>
                        </a:lnTo>
                        <a:lnTo>
                          <a:pt x="255" y="0"/>
                        </a:lnTo>
                        <a:lnTo>
                          <a:pt x="282" y="3"/>
                        </a:lnTo>
                        <a:lnTo>
                          <a:pt x="269" y="17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501" name="Freeform 32">
                    <a:extLst>
                      <a:ext uri="{FF2B5EF4-FFF2-40B4-BE49-F238E27FC236}">
                        <a16:creationId xmlns:a16="http://schemas.microsoft.com/office/drawing/2014/main" id="{F33FB1E0-46BB-DD68-F0D0-A9F977BFC1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8" y="3089"/>
                    <a:ext cx="1501" cy="1017"/>
                  </a:xfrm>
                  <a:custGeom>
                    <a:avLst/>
                    <a:gdLst>
                      <a:gd name="T0" fmla="*/ 94 w 1501"/>
                      <a:gd name="T1" fmla="*/ 209 h 1017"/>
                      <a:gd name="T2" fmla="*/ 114 w 1501"/>
                      <a:gd name="T3" fmla="*/ 197 h 1017"/>
                      <a:gd name="T4" fmla="*/ 141 w 1501"/>
                      <a:gd name="T5" fmla="*/ 215 h 1017"/>
                      <a:gd name="T6" fmla="*/ 237 w 1501"/>
                      <a:gd name="T7" fmla="*/ 242 h 1017"/>
                      <a:gd name="T8" fmla="*/ 312 w 1501"/>
                      <a:gd name="T9" fmla="*/ 230 h 1017"/>
                      <a:gd name="T10" fmla="*/ 348 w 1501"/>
                      <a:gd name="T11" fmla="*/ 218 h 1017"/>
                      <a:gd name="T12" fmla="*/ 381 w 1501"/>
                      <a:gd name="T13" fmla="*/ 194 h 1017"/>
                      <a:gd name="T14" fmla="*/ 372 w 1501"/>
                      <a:gd name="T15" fmla="*/ 155 h 1017"/>
                      <a:gd name="T16" fmla="*/ 396 w 1501"/>
                      <a:gd name="T17" fmla="*/ 104 h 1017"/>
                      <a:gd name="T18" fmla="*/ 417 w 1501"/>
                      <a:gd name="T19" fmla="*/ 110 h 1017"/>
                      <a:gd name="T20" fmla="*/ 480 w 1501"/>
                      <a:gd name="T21" fmla="*/ 68 h 1017"/>
                      <a:gd name="T22" fmla="*/ 525 w 1501"/>
                      <a:gd name="T23" fmla="*/ 35 h 1017"/>
                      <a:gd name="T24" fmla="*/ 642 w 1501"/>
                      <a:gd name="T25" fmla="*/ 5 h 1017"/>
                      <a:gd name="T26" fmla="*/ 849 w 1501"/>
                      <a:gd name="T27" fmla="*/ 5 h 1017"/>
                      <a:gd name="T28" fmla="*/ 954 w 1501"/>
                      <a:gd name="T29" fmla="*/ 5 h 1017"/>
                      <a:gd name="T30" fmla="*/ 1041 w 1501"/>
                      <a:gd name="T31" fmla="*/ 5 h 1017"/>
                      <a:gd name="T32" fmla="*/ 1035 w 1501"/>
                      <a:gd name="T33" fmla="*/ 29 h 1017"/>
                      <a:gd name="T34" fmla="*/ 1032 w 1501"/>
                      <a:gd name="T35" fmla="*/ 53 h 1017"/>
                      <a:gd name="T36" fmla="*/ 1077 w 1501"/>
                      <a:gd name="T37" fmla="*/ 47 h 1017"/>
                      <a:gd name="T38" fmla="*/ 1158 w 1501"/>
                      <a:gd name="T39" fmla="*/ 41 h 1017"/>
                      <a:gd name="T40" fmla="*/ 1227 w 1501"/>
                      <a:gd name="T41" fmla="*/ 107 h 1017"/>
                      <a:gd name="T42" fmla="*/ 1290 w 1501"/>
                      <a:gd name="T43" fmla="*/ 302 h 1017"/>
                      <a:gd name="T44" fmla="*/ 1323 w 1501"/>
                      <a:gd name="T45" fmla="*/ 479 h 1017"/>
                      <a:gd name="T46" fmla="*/ 1347 w 1501"/>
                      <a:gd name="T47" fmla="*/ 578 h 1017"/>
                      <a:gd name="T48" fmla="*/ 1419 w 1501"/>
                      <a:gd name="T49" fmla="*/ 635 h 1017"/>
                      <a:gd name="T50" fmla="*/ 1488 w 1501"/>
                      <a:gd name="T51" fmla="*/ 719 h 1017"/>
                      <a:gd name="T52" fmla="*/ 1494 w 1501"/>
                      <a:gd name="T53" fmla="*/ 791 h 1017"/>
                      <a:gd name="T54" fmla="*/ 1482 w 1501"/>
                      <a:gd name="T55" fmla="*/ 815 h 1017"/>
                      <a:gd name="T56" fmla="*/ 1389 w 1501"/>
                      <a:gd name="T57" fmla="*/ 857 h 1017"/>
                      <a:gd name="T58" fmla="*/ 1248 w 1501"/>
                      <a:gd name="T59" fmla="*/ 863 h 1017"/>
                      <a:gd name="T60" fmla="*/ 1068 w 1501"/>
                      <a:gd name="T61" fmla="*/ 869 h 1017"/>
                      <a:gd name="T62" fmla="*/ 945 w 1501"/>
                      <a:gd name="T63" fmla="*/ 845 h 1017"/>
                      <a:gd name="T64" fmla="*/ 831 w 1501"/>
                      <a:gd name="T65" fmla="*/ 800 h 1017"/>
                      <a:gd name="T66" fmla="*/ 762 w 1501"/>
                      <a:gd name="T67" fmla="*/ 770 h 1017"/>
                      <a:gd name="T68" fmla="*/ 777 w 1501"/>
                      <a:gd name="T69" fmla="*/ 605 h 1017"/>
                      <a:gd name="T70" fmla="*/ 762 w 1501"/>
                      <a:gd name="T71" fmla="*/ 467 h 1017"/>
                      <a:gd name="T72" fmla="*/ 762 w 1501"/>
                      <a:gd name="T73" fmla="*/ 431 h 1017"/>
                      <a:gd name="T74" fmla="*/ 675 w 1501"/>
                      <a:gd name="T75" fmla="*/ 416 h 1017"/>
                      <a:gd name="T76" fmla="*/ 627 w 1501"/>
                      <a:gd name="T77" fmla="*/ 413 h 1017"/>
                      <a:gd name="T78" fmla="*/ 624 w 1501"/>
                      <a:gd name="T79" fmla="*/ 533 h 1017"/>
                      <a:gd name="T80" fmla="*/ 636 w 1501"/>
                      <a:gd name="T81" fmla="*/ 701 h 1017"/>
                      <a:gd name="T82" fmla="*/ 696 w 1501"/>
                      <a:gd name="T83" fmla="*/ 767 h 1017"/>
                      <a:gd name="T84" fmla="*/ 714 w 1501"/>
                      <a:gd name="T85" fmla="*/ 845 h 1017"/>
                      <a:gd name="T86" fmla="*/ 711 w 1501"/>
                      <a:gd name="T87" fmla="*/ 938 h 1017"/>
                      <a:gd name="T88" fmla="*/ 612 w 1501"/>
                      <a:gd name="T89" fmla="*/ 983 h 1017"/>
                      <a:gd name="T90" fmla="*/ 411 w 1501"/>
                      <a:gd name="T91" fmla="*/ 1013 h 1017"/>
                      <a:gd name="T92" fmla="*/ 279 w 1501"/>
                      <a:gd name="T93" fmla="*/ 1007 h 1017"/>
                      <a:gd name="T94" fmla="*/ 132 w 1501"/>
                      <a:gd name="T95" fmla="*/ 980 h 1017"/>
                      <a:gd name="T96" fmla="*/ 39 w 1501"/>
                      <a:gd name="T97" fmla="*/ 935 h 1017"/>
                      <a:gd name="T98" fmla="*/ 3 w 1501"/>
                      <a:gd name="T99" fmla="*/ 872 h 1017"/>
                      <a:gd name="T100" fmla="*/ 18 w 1501"/>
                      <a:gd name="T101" fmla="*/ 773 h 1017"/>
                      <a:gd name="T102" fmla="*/ 54 w 1501"/>
                      <a:gd name="T103" fmla="*/ 581 h 1017"/>
                      <a:gd name="T104" fmla="*/ 84 w 1501"/>
                      <a:gd name="T105" fmla="*/ 386 h 1017"/>
                      <a:gd name="T106" fmla="*/ 102 w 1501"/>
                      <a:gd name="T107" fmla="*/ 251 h 1017"/>
                      <a:gd name="T108" fmla="*/ 108 w 1501"/>
                      <a:gd name="T109" fmla="*/ 185 h 1017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01"/>
                      <a:gd name="T166" fmla="*/ 0 h 1017"/>
                      <a:gd name="T167" fmla="*/ 1501 w 1501"/>
                      <a:gd name="T168" fmla="*/ 1017 h 1017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01" h="1017">
                        <a:moveTo>
                          <a:pt x="94" y="209"/>
                        </a:moveTo>
                        <a:lnTo>
                          <a:pt x="114" y="197"/>
                        </a:lnTo>
                        <a:cubicBezTo>
                          <a:pt x="122" y="198"/>
                          <a:pt x="121" y="208"/>
                          <a:pt x="141" y="215"/>
                        </a:cubicBezTo>
                        <a:cubicBezTo>
                          <a:pt x="161" y="222"/>
                          <a:pt x="209" y="240"/>
                          <a:pt x="237" y="242"/>
                        </a:cubicBezTo>
                        <a:cubicBezTo>
                          <a:pt x="265" y="244"/>
                          <a:pt x="294" y="234"/>
                          <a:pt x="312" y="230"/>
                        </a:cubicBezTo>
                        <a:cubicBezTo>
                          <a:pt x="330" y="226"/>
                          <a:pt x="337" y="224"/>
                          <a:pt x="348" y="218"/>
                        </a:cubicBezTo>
                        <a:cubicBezTo>
                          <a:pt x="359" y="212"/>
                          <a:pt x="377" y="204"/>
                          <a:pt x="381" y="194"/>
                        </a:cubicBezTo>
                        <a:cubicBezTo>
                          <a:pt x="385" y="184"/>
                          <a:pt x="370" y="170"/>
                          <a:pt x="372" y="155"/>
                        </a:cubicBezTo>
                        <a:cubicBezTo>
                          <a:pt x="374" y="140"/>
                          <a:pt x="389" y="111"/>
                          <a:pt x="396" y="104"/>
                        </a:cubicBezTo>
                        <a:cubicBezTo>
                          <a:pt x="403" y="97"/>
                          <a:pt x="403" y="116"/>
                          <a:pt x="417" y="110"/>
                        </a:cubicBezTo>
                        <a:cubicBezTo>
                          <a:pt x="431" y="104"/>
                          <a:pt x="462" y="80"/>
                          <a:pt x="480" y="68"/>
                        </a:cubicBezTo>
                        <a:cubicBezTo>
                          <a:pt x="498" y="56"/>
                          <a:pt x="498" y="45"/>
                          <a:pt x="525" y="35"/>
                        </a:cubicBezTo>
                        <a:cubicBezTo>
                          <a:pt x="552" y="25"/>
                          <a:pt x="588" y="10"/>
                          <a:pt x="642" y="5"/>
                        </a:cubicBezTo>
                        <a:cubicBezTo>
                          <a:pt x="696" y="0"/>
                          <a:pt x="797" y="5"/>
                          <a:pt x="849" y="5"/>
                        </a:cubicBezTo>
                        <a:cubicBezTo>
                          <a:pt x="901" y="5"/>
                          <a:pt x="922" y="5"/>
                          <a:pt x="954" y="5"/>
                        </a:cubicBezTo>
                        <a:cubicBezTo>
                          <a:pt x="986" y="5"/>
                          <a:pt x="1028" y="1"/>
                          <a:pt x="1041" y="5"/>
                        </a:cubicBezTo>
                        <a:cubicBezTo>
                          <a:pt x="1054" y="9"/>
                          <a:pt x="1037" y="21"/>
                          <a:pt x="1035" y="29"/>
                        </a:cubicBezTo>
                        <a:cubicBezTo>
                          <a:pt x="1033" y="37"/>
                          <a:pt x="1025" y="50"/>
                          <a:pt x="1032" y="53"/>
                        </a:cubicBezTo>
                        <a:cubicBezTo>
                          <a:pt x="1039" y="56"/>
                          <a:pt x="1056" y="49"/>
                          <a:pt x="1077" y="47"/>
                        </a:cubicBezTo>
                        <a:cubicBezTo>
                          <a:pt x="1098" y="45"/>
                          <a:pt x="1133" y="31"/>
                          <a:pt x="1158" y="41"/>
                        </a:cubicBezTo>
                        <a:cubicBezTo>
                          <a:pt x="1183" y="51"/>
                          <a:pt x="1205" y="64"/>
                          <a:pt x="1227" y="107"/>
                        </a:cubicBezTo>
                        <a:cubicBezTo>
                          <a:pt x="1249" y="150"/>
                          <a:pt x="1274" y="240"/>
                          <a:pt x="1290" y="302"/>
                        </a:cubicBezTo>
                        <a:cubicBezTo>
                          <a:pt x="1306" y="364"/>
                          <a:pt x="1313" y="433"/>
                          <a:pt x="1323" y="479"/>
                        </a:cubicBezTo>
                        <a:cubicBezTo>
                          <a:pt x="1333" y="525"/>
                          <a:pt x="1331" y="552"/>
                          <a:pt x="1347" y="578"/>
                        </a:cubicBezTo>
                        <a:cubicBezTo>
                          <a:pt x="1363" y="604"/>
                          <a:pt x="1396" y="612"/>
                          <a:pt x="1419" y="635"/>
                        </a:cubicBezTo>
                        <a:cubicBezTo>
                          <a:pt x="1442" y="658"/>
                          <a:pt x="1475" y="693"/>
                          <a:pt x="1488" y="719"/>
                        </a:cubicBezTo>
                        <a:cubicBezTo>
                          <a:pt x="1501" y="745"/>
                          <a:pt x="1495" y="775"/>
                          <a:pt x="1494" y="791"/>
                        </a:cubicBezTo>
                        <a:cubicBezTo>
                          <a:pt x="1493" y="807"/>
                          <a:pt x="1499" y="804"/>
                          <a:pt x="1482" y="815"/>
                        </a:cubicBezTo>
                        <a:cubicBezTo>
                          <a:pt x="1465" y="826"/>
                          <a:pt x="1428" y="849"/>
                          <a:pt x="1389" y="857"/>
                        </a:cubicBezTo>
                        <a:cubicBezTo>
                          <a:pt x="1350" y="865"/>
                          <a:pt x="1301" y="861"/>
                          <a:pt x="1248" y="863"/>
                        </a:cubicBezTo>
                        <a:cubicBezTo>
                          <a:pt x="1195" y="865"/>
                          <a:pt x="1118" y="872"/>
                          <a:pt x="1068" y="869"/>
                        </a:cubicBezTo>
                        <a:cubicBezTo>
                          <a:pt x="1018" y="866"/>
                          <a:pt x="984" y="856"/>
                          <a:pt x="945" y="845"/>
                        </a:cubicBezTo>
                        <a:cubicBezTo>
                          <a:pt x="906" y="834"/>
                          <a:pt x="861" y="812"/>
                          <a:pt x="831" y="800"/>
                        </a:cubicBezTo>
                        <a:cubicBezTo>
                          <a:pt x="801" y="788"/>
                          <a:pt x="771" y="802"/>
                          <a:pt x="762" y="770"/>
                        </a:cubicBezTo>
                        <a:cubicBezTo>
                          <a:pt x="753" y="738"/>
                          <a:pt x="777" y="655"/>
                          <a:pt x="777" y="605"/>
                        </a:cubicBezTo>
                        <a:cubicBezTo>
                          <a:pt x="777" y="555"/>
                          <a:pt x="765" y="496"/>
                          <a:pt x="762" y="467"/>
                        </a:cubicBezTo>
                        <a:cubicBezTo>
                          <a:pt x="759" y="438"/>
                          <a:pt x="776" y="439"/>
                          <a:pt x="762" y="431"/>
                        </a:cubicBezTo>
                        <a:cubicBezTo>
                          <a:pt x="748" y="423"/>
                          <a:pt x="697" y="419"/>
                          <a:pt x="675" y="416"/>
                        </a:cubicBezTo>
                        <a:cubicBezTo>
                          <a:pt x="653" y="413"/>
                          <a:pt x="635" y="394"/>
                          <a:pt x="627" y="413"/>
                        </a:cubicBezTo>
                        <a:cubicBezTo>
                          <a:pt x="619" y="432"/>
                          <a:pt x="623" y="485"/>
                          <a:pt x="624" y="533"/>
                        </a:cubicBezTo>
                        <a:cubicBezTo>
                          <a:pt x="625" y="581"/>
                          <a:pt x="624" y="662"/>
                          <a:pt x="636" y="701"/>
                        </a:cubicBezTo>
                        <a:cubicBezTo>
                          <a:pt x="648" y="740"/>
                          <a:pt x="683" y="743"/>
                          <a:pt x="696" y="767"/>
                        </a:cubicBezTo>
                        <a:cubicBezTo>
                          <a:pt x="709" y="791"/>
                          <a:pt x="712" y="817"/>
                          <a:pt x="714" y="845"/>
                        </a:cubicBezTo>
                        <a:cubicBezTo>
                          <a:pt x="716" y="873"/>
                          <a:pt x="728" y="915"/>
                          <a:pt x="711" y="938"/>
                        </a:cubicBezTo>
                        <a:cubicBezTo>
                          <a:pt x="694" y="961"/>
                          <a:pt x="662" y="971"/>
                          <a:pt x="612" y="983"/>
                        </a:cubicBezTo>
                        <a:cubicBezTo>
                          <a:pt x="562" y="995"/>
                          <a:pt x="467" y="1009"/>
                          <a:pt x="411" y="1013"/>
                        </a:cubicBezTo>
                        <a:cubicBezTo>
                          <a:pt x="355" y="1017"/>
                          <a:pt x="325" y="1012"/>
                          <a:pt x="279" y="1007"/>
                        </a:cubicBezTo>
                        <a:cubicBezTo>
                          <a:pt x="233" y="1002"/>
                          <a:pt x="172" y="992"/>
                          <a:pt x="132" y="980"/>
                        </a:cubicBezTo>
                        <a:cubicBezTo>
                          <a:pt x="92" y="968"/>
                          <a:pt x="60" y="953"/>
                          <a:pt x="39" y="935"/>
                        </a:cubicBezTo>
                        <a:cubicBezTo>
                          <a:pt x="18" y="917"/>
                          <a:pt x="6" y="899"/>
                          <a:pt x="3" y="872"/>
                        </a:cubicBezTo>
                        <a:cubicBezTo>
                          <a:pt x="0" y="845"/>
                          <a:pt x="10" y="821"/>
                          <a:pt x="18" y="773"/>
                        </a:cubicBezTo>
                        <a:cubicBezTo>
                          <a:pt x="26" y="725"/>
                          <a:pt x="43" y="645"/>
                          <a:pt x="54" y="581"/>
                        </a:cubicBezTo>
                        <a:cubicBezTo>
                          <a:pt x="65" y="517"/>
                          <a:pt x="76" y="441"/>
                          <a:pt x="84" y="386"/>
                        </a:cubicBezTo>
                        <a:cubicBezTo>
                          <a:pt x="92" y="331"/>
                          <a:pt x="98" y="284"/>
                          <a:pt x="102" y="251"/>
                        </a:cubicBezTo>
                        <a:cubicBezTo>
                          <a:pt x="106" y="218"/>
                          <a:pt x="107" y="201"/>
                          <a:pt x="108" y="185"/>
                        </a:cubicBezTo>
                      </a:path>
                    </a:pathLst>
                  </a:custGeom>
                  <a:solidFill>
                    <a:srgbClr val="FFFF00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494" name="Group 2">
                  <a:extLst>
                    <a:ext uri="{FF2B5EF4-FFF2-40B4-BE49-F238E27FC236}">
                      <a16:creationId xmlns:a16="http://schemas.microsoft.com/office/drawing/2014/main" id="{64AFD962-8CAF-74EB-A15D-A594FC211D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37958" y="4869160"/>
                  <a:ext cx="208619" cy="360000"/>
                  <a:chOff x="374" y="298"/>
                  <a:chExt cx="2151" cy="3721"/>
                </a:xfrm>
              </p:grpSpPr>
              <p:pic>
                <p:nvPicPr>
                  <p:cNvPr id="495" name="Picture 3" descr="Bear qee_blanc 3quarts ombré_transparent 3">
                    <a:extLst>
                      <a:ext uri="{FF2B5EF4-FFF2-40B4-BE49-F238E27FC236}">
                        <a16:creationId xmlns:a16="http://schemas.microsoft.com/office/drawing/2014/main" id="{79C6E8FE-60B6-5160-752E-103EFDCAB0F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 cstate="email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74" y="298"/>
                    <a:ext cx="2151" cy="37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6" name="Freeform 4">
                    <a:extLst>
                      <a:ext uri="{FF2B5EF4-FFF2-40B4-BE49-F238E27FC236}">
                        <a16:creationId xmlns:a16="http://schemas.microsoft.com/office/drawing/2014/main" id="{3E282FE6-2DA6-7E35-9671-DF704773D8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1" y="800"/>
                    <a:ext cx="972" cy="3061"/>
                  </a:xfrm>
                  <a:custGeom>
                    <a:avLst/>
                    <a:gdLst>
                      <a:gd name="T0" fmla="*/ 240 w 972"/>
                      <a:gd name="T1" fmla="*/ 112 h 3061"/>
                      <a:gd name="T2" fmla="*/ 307 w 972"/>
                      <a:gd name="T3" fmla="*/ 49 h 3061"/>
                      <a:gd name="T4" fmla="*/ 397 w 972"/>
                      <a:gd name="T5" fmla="*/ 7 h 3061"/>
                      <a:gd name="T6" fmla="*/ 511 w 972"/>
                      <a:gd name="T7" fmla="*/ 7 h 3061"/>
                      <a:gd name="T8" fmla="*/ 613 w 972"/>
                      <a:gd name="T9" fmla="*/ 84 h 3061"/>
                      <a:gd name="T10" fmla="*/ 682 w 972"/>
                      <a:gd name="T11" fmla="*/ 184 h 3061"/>
                      <a:gd name="T12" fmla="*/ 723 w 972"/>
                      <a:gd name="T13" fmla="*/ 282 h 3061"/>
                      <a:gd name="T14" fmla="*/ 733 w 972"/>
                      <a:gd name="T15" fmla="*/ 418 h 3061"/>
                      <a:gd name="T16" fmla="*/ 682 w 972"/>
                      <a:gd name="T17" fmla="*/ 508 h 3061"/>
                      <a:gd name="T18" fmla="*/ 571 w 972"/>
                      <a:gd name="T19" fmla="*/ 559 h 3061"/>
                      <a:gd name="T20" fmla="*/ 583 w 972"/>
                      <a:gd name="T21" fmla="*/ 703 h 3061"/>
                      <a:gd name="T22" fmla="*/ 577 w 972"/>
                      <a:gd name="T23" fmla="*/ 871 h 3061"/>
                      <a:gd name="T24" fmla="*/ 625 w 972"/>
                      <a:gd name="T25" fmla="*/ 1045 h 3061"/>
                      <a:gd name="T26" fmla="*/ 544 w 972"/>
                      <a:gd name="T27" fmla="*/ 1248 h 3061"/>
                      <a:gd name="T28" fmla="*/ 445 w 972"/>
                      <a:gd name="T29" fmla="*/ 1321 h 3061"/>
                      <a:gd name="T30" fmla="*/ 709 w 972"/>
                      <a:gd name="T31" fmla="*/ 1561 h 3061"/>
                      <a:gd name="T32" fmla="*/ 874 w 972"/>
                      <a:gd name="T33" fmla="*/ 1809 h 3061"/>
                      <a:gd name="T34" fmla="*/ 936 w 972"/>
                      <a:gd name="T35" fmla="*/ 1987 h 3061"/>
                      <a:gd name="T36" fmla="*/ 966 w 972"/>
                      <a:gd name="T37" fmla="*/ 2154 h 3061"/>
                      <a:gd name="T38" fmla="*/ 859 w 972"/>
                      <a:gd name="T39" fmla="*/ 2317 h 3061"/>
                      <a:gd name="T40" fmla="*/ 760 w 972"/>
                      <a:gd name="T41" fmla="*/ 2278 h 3061"/>
                      <a:gd name="T42" fmla="*/ 745 w 972"/>
                      <a:gd name="T43" fmla="*/ 2155 h 3061"/>
                      <a:gd name="T44" fmla="*/ 664 w 972"/>
                      <a:gd name="T45" fmla="*/ 2182 h 3061"/>
                      <a:gd name="T46" fmla="*/ 679 w 972"/>
                      <a:gd name="T47" fmla="*/ 2263 h 3061"/>
                      <a:gd name="T48" fmla="*/ 541 w 972"/>
                      <a:gd name="T49" fmla="*/ 2215 h 3061"/>
                      <a:gd name="T50" fmla="*/ 535 w 972"/>
                      <a:gd name="T51" fmla="*/ 2077 h 3061"/>
                      <a:gd name="T52" fmla="*/ 466 w 972"/>
                      <a:gd name="T53" fmla="*/ 1995 h 3061"/>
                      <a:gd name="T54" fmla="*/ 469 w 972"/>
                      <a:gd name="T55" fmla="*/ 2179 h 3061"/>
                      <a:gd name="T56" fmla="*/ 360 w 972"/>
                      <a:gd name="T57" fmla="*/ 2199 h 3061"/>
                      <a:gd name="T58" fmla="*/ 289 w 972"/>
                      <a:gd name="T59" fmla="*/ 2257 h 3061"/>
                      <a:gd name="T60" fmla="*/ 439 w 972"/>
                      <a:gd name="T61" fmla="*/ 2257 h 3061"/>
                      <a:gd name="T62" fmla="*/ 510 w 972"/>
                      <a:gd name="T63" fmla="*/ 2406 h 3061"/>
                      <a:gd name="T64" fmla="*/ 559 w 972"/>
                      <a:gd name="T65" fmla="*/ 2623 h 3061"/>
                      <a:gd name="T66" fmla="*/ 657 w 972"/>
                      <a:gd name="T67" fmla="*/ 2830 h 3061"/>
                      <a:gd name="T68" fmla="*/ 745 w 972"/>
                      <a:gd name="T69" fmla="*/ 2931 h 3061"/>
                      <a:gd name="T70" fmla="*/ 682 w 972"/>
                      <a:gd name="T71" fmla="*/ 3037 h 3061"/>
                      <a:gd name="T72" fmla="*/ 421 w 972"/>
                      <a:gd name="T73" fmla="*/ 3061 h 3061"/>
                      <a:gd name="T74" fmla="*/ 96 w 972"/>
                      <a:gd name="T75" fmla="*/ 3009 h 3061"/>
                      <a:gd name="T76" fmla="*/ 24 w 972"/>
                      <a:gd name="T77" fmla="*/ 2826 h 3061"/>
                      <a:gd name="T78" fmla="*/ 9 w 972"/>
                      <a:gd name="T79" fmla="*/ 2695 h 3061"/>
                      <a:gd name="T80" fmla="*/ 103 w 972"/>
                      <a:gd name="T81" fmla="*/ 2575 h 3061"/>
                      <a:gd name="T82" fmla="*/ 220 w 972"/>
                      <a:gd name="T83" fmla="*/ 2350 h 3061"/>
                      <a:gd name="T84" fmla="*/ 253 w 972"/>
                      <a:gd name="T85" fmla="*/ 2137 h 3061"/>
                      <a:gd name="T86" fmla="*/ 229 w 972"/>
                      <a:gd name="T87" fmla="*/ 1741 h 3061"/>
                      <a:gd name="T88" fmla="*/ 181 w 972"/>
                      <a:gd name="T89" fmla="*/ 1525 h 3061"/>
                      <a:gd name="T90" fmla="*/ 175 w 972"/>
                      <a:gd name="T91" fmla="*/ 1375 h 3061"/>
                      <a:gd name="T92" fmla="*/ 283 w 972"/>
                      <a:gd name="T93" fmla="*/ 1351 h 3061"/>
                      <a:gd name="T94" fmla="*/ 423 w 972"/>
                      <a:gd name="T95" fmla="*/ 1251 h 3061"/>
                      <a:gd name="T96" fmla="*/ 516 w 972"/>
                      <a:gd name="T97" fmla="*/ 990 h 3061"/>
                      <a:gd name="T98" fmla="*/ 457 w 972"/>
                      <a:gd name="T99" fmla="*/ 883 h 3061"/>
                      <a:gd name="T100" fmla="*/ 337 w 972"/>
                      <a:gd name="T101" fmla="*/ 775 h 3061"/>
                      <a:gd name="T102" fmla="*/ 349 w 972"/>
                      <a:gd name="T103" fmla="*/ 523 h 3061"/>
                      <a:gd name="T104" fmla="*/ 259 w 972"/>
                      <a:gd name="T105" fmla="*/ 244 h 3061"/>
                      <a:gd name="T106" fmla="*/ 205 w 972"/>
                      <a:gd name="T107" fmla="*/ 108 h 306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972"/>
                      <a:gd name="T163" fmla="*/ 0 h 3061"/>
                      <a:gd name="T164" fmla="*/ 972 w 972"/>
                      <a:gd name="T165" fmla="*/ 3061 h 306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972" h="3061">
                        <a:moveTo>
                          <a:pt x="205" y="108"/>
                        </a:moveTo>
                        <a:cubicBezTo>
                          <a:pt x="208" y="102"/>
                          <a:pt x="229" y="116"/>
                          <a:pt x="240" y="112"/>
                        </a:cubicBezTo>
                        <a:cubicBezTo>
                          <a:pt x="251" y="108"/>
                          <a:pt x="260" y="92"/>
                          <a:pt x="270" y="82"/>
                        </a:cubicBezTo>
                        <a:cubicBezTo>
                          <a:pt x="281" y="72"/>
                          <a:pt x="293" y="59"/>
                          <a:pt x="307" y="49"/>
                        </a:cubicBezTo>
                        <a:cubicBezTo>
                          <a:pt x="321" y="39"/>
                          <a:pt x="330" y="32"/>
                          <a:pt x="346" y="25"/>
                        </a:cubicBezTo>
                        <a:cubicBezTo>
                          <a:pt x="362" y="18"/>
                          <a:pt x="370" y="10"/>
                          <a:pt x="397" y="7"/>
                        </a:cubicBezTo>
                        <a:lnTo>
                          <a:pt x="445" y="0"/>
                        </a:lnTo>
                        <a:lnTo>
                          <a:pt x="511" y="7"/>
                        </a:lnTo>
                        <a:lnTo>
                          <a:pt x="561" y="37"/>
                        </a:lnTo>
                        <a:lnTo>
                          <a:pt x="613" y="84"/>
                        </a:lnTo>
                        <a:lnTo>
                          <a:pt x="658" y="145"/>
                        </a:lnTo>
                        <a:lnTo>
                          <a:pt x="682" y="184"/>
                        </a:lnTo>
                        <a:lnTo>
                          <a:pt x="703" y="229"/>
                        </a:lnTo>
                        <a:lnTo>
                          <a:pt x="723" y="282"/>
                        </a:lnTo>
                        <a:lnTo>
                          <a:pt x="739" y="355"/>
                        </a:lnTo>
                        <a:lnTo>
                          <a:pt x="733" y="418"/>
                        </a:lnTo>
                        <a:lnTo>
                          <a:pt x="715" y="475"/>
                        </a:lnTo>
                        <a:lnTo>
                          <a:pt x="682" y="508"/>
                        </a:lnTo>
                        <a:lnTo>
                          <a:pt x="637" y="538"/>
                        </a:lnTo>
                        <a:lnTo>
                          <a:pt x="571" y="559"/>
                        </a:lnTo>
                        <a:lnTo>
                          <a:pt x="579" y="627"/>
                        </a:lnTo>
                        <a:lnTo>
                          <a:pt x="583" y="703"/>
                        </a:lnTo>
                        <a:lnTo>
                          <a:pt x="582" y="786"/>
                        </a:lnTo>
                        <a:lnTo>
                          <a:pt x="577" y="871"/>
                        </a:lnTo>
                        <a:cubicBezTo>
                          <a:pt x="583" y="895"/>
                          <a:pt x="610" y="904"/>
                          <a:pt x="618" y="933"/>
                        </a:cubicBezTo>
                        <a:cubicBezTo>
                          <a:pt x="626" y="962"/>
                          <a:pt x="628" y="1007"/>
                          <a:pt x="625" y="1045"/>
                        </a:cubicBezTo>
                        <a:cubicBezTo>
                          <a:pt x="622" y="1083"/>
                          <a:pt x="622" y="1124"/>
                          <a:pt x="607" y="1158"/>
                        </a:cubicBezTo>
                        <a:cubicBezTo>
                          <a:pt x="592" y="1192"/>
                          <a:pt x="565" y="1226"/>
                          <a:pt x="544" y="1248"/>
                        </a:cubicBezTo>
                        <a:cubicBezTo>
                          <a:pt x="523" y="1270"/>
                          <a:pt x="505" y="1279"/>
                          <a:pt x="489" y="1291"/>
                        </a:cubicBezTo>
                        <a:lnTo>
                          <a:pt x="445" y="1321"/>
                        </a:lnTo>
                        <a:cubicBezTo>
                          <a:pt x="453" y="1337"/>
                          <a:pt x="494" y="1346"/>
                          <a:pt x="538" y="1386"/>
                        </a:cubicBezTo>
                        <a:cubicBezTo>
                          <a:pt x="582" y="1426"/>
                          <a:pt x="667" y="1513"/>
                          <a:pt x="709" y="1561"/>
                        </a:cubicBezTo>
                        <a:cubicBezTo>
                          <a:pt x="755" y="1610"/>
                          <a:pt x="786" y="1642"/>
                          <a:pt x="813" y="1683"/>
                        </a:cubicBezTo>
                        <a:cubicBezTo>
                          <a:pt x="840" y="1721"/>
                          <a:pt x="864" y="1779"/>
                          <a:pt x="874" y="1809"/>
                        </a:cubicBezTo>
                        <a:lnTo>
                          <a:pt x="871" y="1867"/>
                        </a:lnTo>
                        <a:lnTo>
                          <a:pt x="936" y="1987"/>
                        </a:lnTo>
                        <a:cubicBezTo>
                          <a:pt x="951" y="2018"/>
                          <a:pt x="956" y="2025"/>
                          <a:pt x="961" y="2053"/>
                        </a:cubicBezTo>
                        <a:cubicBezTo>
                          <a:pt x="966" y="2081"/>
                          <a:pt x="972" y="2123"/>
                          <a:pt x="966" y="2154"/>
                        </a:cubicBezTo>
                        <a:cubicBezTo>
                          <a:pt x="961" y="2185"/>
                          <a:pt x="949" y="2215"/>
                          <a:pt x="931" y="2242"/>
                        </a:cubicBezTo>
                        <a:cubicBezTo>
                          <a:pt x="913" y="2269"/>
                          <a:pt x="878" y="2303"/>
                          <a:pt x="859" y="2317"/>
                        </a:cubicBezTo>
                        <a:cubicBezTo>
                          <a:pt x="839" y="2332"/>
                          <a:pt x="826" y="2338"/>
                          <a:pt x="810" y="2332"/>
                        </a:cubicBezTo>
                        <a:cubicBezTo>
                          <a:pt x="793" y="2325"/>
                          <a:pt x="772" y="2301"/>
                          <a:pt x="760" y="2278"/>
                        </a:cubicBezTo>
                        <a:cubicBezTo>
                          <a:pt x="748" y="2255"/>
                          <a:pt x="747" y="2211"/>
                          <a:pt x="745" y="2191"/>
                        </a:cubicBezTo>
                        <a:lnTo>
                          <a:pt x="745" y="2155"/>
                        </a:lnTo>
                        <a:lnTo>
                          <a:pt x="679" y="2149"/>
                        </a:lnTo>
                        <a:lnTo>
                          <a:pt x="664" y="2182"/>
                        </a:lnTo>
                        <a:lnTo>
                          <a:pt x="670" y="2220"/>
                        </a:lnTo>
                        <a:lnTo>
                          <a:pt x="679" y="2263"/>
                        </a:lnTo>
                        <a:cubicBezTo>
                          <a:pt x="668" y="2271"/>
                          <a:pt x="629" y="2276"/>
                          <a:pt x="606" y="2268"/>
                        </a:cubicBezTo>
                        <a:cubicBezTo>
                          <a:pt x="583" y="2260"/>
                          <a:pt x="556" y="2239"/>
                          <a:pt x="541" y="2215"/>
                        </a:cubicBezTo>
                        <a:cubicBezTo>
                          <a:pt x="526" y="2191"/>
                          <a:pt x="517" y="2172"/>
                          <a:pt x="517" y="2139"/>
                        </a:cubicBezTo>
                        <a:cubicBezTo>
                          <a:pt x="517" y="2106"/>
                          <a:pt x="538" y="2096"/>
                          <a:pt x="535" y="2077"/>
                        </a:cubicBezTo>
                        <a:lnTo>
                          <a:pt x="499" y="2011"/>
                        </a:lnTo>
                        <a:lnTo>
                          <a:pt x="466" y="1995"/>
                        </a:lnTo>
                        <a:cubicBezTo>
                          <a:pt x="461" y="2008"/>
                          <a:pt x="469" y="2058"/>
                          <a:pt x="469" y="2089"/>
                        </a:cubicBezTo>
                        <a:cubicBezTo>
                          <a:pt x="469" y="2120"/>
                          <a:pt x="474" y="2159"/>
                          <a:pt x="469" y="2179"/>
                        </a:cubicBezTo>
                        <a:cubicBezTo>
                          <a:pt x="464" y="2199"/>
                          <a:pt x="460" y="2206"/>
                          <a:pt x="439" y="2209"/>
                        </a:cubicBezTo>
                        <a:cubicBezTo>
                          <a:pt x="421" y="2212"/>
                          <a:pt x="385" y="2199"/>
                          <a:pt x="360" y="2199"/>
                        </a:cubicBezTo>
                        <a:cubicBezTo>
                          <a:pt x="335" y="2199"/>
                          <a:pt x="301" y="2199"/>
                          <a:pt x="289" y="2209"/>
                        </a:cubicBezTo>
                        <a:lnTo>
                          <a:pt x="289" y="2257"/>
                        </a:lnTo>
                        <a:lnTo>
                          <a:pt x="373" y="2251"/>
                        </a:lnTo>
                        <a:lnTo>
                          <a:pt x="439" y="2257"/>
                        </a:lnTo>
                        <a:cubicBezTo>
                          <a:pt x="457" y="2267"/>
                          <a:pt x="468" y="2286"/>
                          <a:pt x="480" y="2311"/>
                        </a:cubicBezTo>
                        <a:cubicBezTo>
                          <a:pt x="492" y="2336"/>
                          <a:pt x="503" y="2375"/>
                          <a:pt x="510" y="2406"/>
                        </a:cubicBezTo>
                        <a:cubicBezTo>
                          <a:pt x="520" y="2442"/>
                          <a:pt x="532" y="2493"/>
                          <a:pt x="540" y="2529"/>
                        </a:cubicBezTo>
                        <a:cubicBezTo>
                          <a:pt x="548" y="2565"/>
                          <a:pt x="551" y="2585"/>
                          <a:pt x="559" y="2623"/>
                        </a:cubicBezTo>
                        <a:cubicBezTo>
                          <a:pt x="559" y="2623"/>
                          <a:pt x="573" y="2721"/>
                          <a:pt x="589" y="2755"/>
                        </a:cubicBezTo>
                        <a:cubicBezTo>
                          <a:pt x="603" y="2785"/>
                          <a:pt x="639" y="2813"/>
                          <a:pt x="657" y="2830"/>
                        </a:cubicBezTo>
                        <a:cubicBezTo>
                          <a:pt x="675" y="2847"/>
                          <a:pt x="682" y="2840"/>
                          <a:pt x="697" y="2857"/>
                        </a:cubicBezTo>
                        <a:cubicBezTo>
                          <a:pt x="723" y="2886"/>
                          <a:pt x="738" y="2909"/>
                          <a:pt x="745" y="2931"/>
                        </a:cubicBezTo>
                        <a:cubicBezTo>
                          <a:pt x="752" y="2953"/>
                          <a:pt x="753" y="2970"/>
                          <a:pt x="742" y="2988"/>
                        </a:cubicBezTo>
                        <a:cubicBezTo>
                          <a:pt x="748" y="3013"/>
                          <a:pt x="625" y="3054"/>
                          <a:pt x="682" y="3037"/>
                        </a:cubicBezTo>
                        <a:cubicBezTo>
                          <a:pt x="739" y="3020"/>
                          <a:pt x="595" y="3055"/>
                          <a:pt x="595" y="3055"/>
                        </a:cubicBezTo>
                        <a:cubicBezTo>
                          <a:pt x="595" y="3055"/>
                          <a:pt x="421" y="3061"/>
                          <a:pt x="421" y="3061"/>
                        </a:cubicBezTo>
                        <a:cubicBezTo>
                          <a:pt x="421" y="3061"/>
                          <a:pt x="250" y="3054"/>
                          <a:pt x="253" y="3049"/>
                        </a:cubicBezTo>
                        <a:cubicBezTo>
                          <a:pt x="256" y="3044"/>
                          <a:pt x="136" y="3026"/>
                          <a:pt x="96" y="3009"/>
                        </a:cubicBezTo>
                        <a:cubicBezTo>
                          <a:pt x="56" y="2992"/>
                          <a:pt x="25" y="2977"/>
                          <a:pt x="13" y="2947"/>
                        </a:cubicBezTo>
                        <a:cubicBezTo>
                          <a:pt x="0" y="2917"/>
                          <a:pt x="23" y="2867"/>
                          <a:pt x="24" y="2826"/>
                        </a:cubicBezTo>
                        <a:lnTo>
                          <a:pt x="22" y="2701"/>
                        </a:lnTo>
                        <a:lnTo>
                          <a:pt x="9" y="2695"/>
                        </a:lnTo>
                        <a:lnTo>
                          <a:pt x="7" y="2629"/>
                        </a:lnTo>
                        <a:cubicBezTo>
                          <a:pt x="23" y="2609"/>
                          <a:pt x="103" y="2575"/>
                          <a:pt x="103" y="2575"/>
                        </a:cubicBezTo>
                        <a:cubicBezTo>
                          <a:pt x="103" y="2575"/>
                          <a:pt x="163" y="2513"/>
                          <a:pt x="183" y="2476"/>
                        </a:cubicBezTo>
                        <a:cubicBezTo>
                          <a:pt x="203" y="2439"/>
                          <a:pt x="212" y="2384"/>
                          <a:pt x="220" y="2350"/>
                        </a:cubicBezTo>
                        <a:cubicBezTo>
                          <a:pt x="228" y="2316"/>
                          <a:pt x="226" y="2304"/>
                          <a:pt x="231" y="2269"/>
                        </a:cubicBezTo>
                        <a:cubicBezTo>
                          <a:pt x="243" y="2213"/>
                          <a:pt x="247" y="2190"/>
                          <a:pt x="253" y="2137"/>
                        </a:cubicBezTo>
                        <a:cubicBezTo>
                          <a:pt x="259" y="2084"/>
                          <a:pt x="274" y="2055"/>
                          <a:pt x="265" y="1951"/>
                        </a:cubicBezTo>
                        <a:cubicBezTo>
                          <a:pt x="256" y="1847"/>
                          <a:pt x="238" y="1796"/>
                          <a:pt x="229" y="1741"/>
                        </a:cubicBezTo>
                        <a:cubicBezTo>
                          <a:pt x="220" y="1686"/>
                          <a:pt x="216" y="1659"/>
                          <a:pt x="208" y="1623"/>
                        </a:cubicBezTo>
                        <a:cubicBezTo>
                          <a:pt x="200" y="1587"/>
                          <a:pt x="186" y="1553"/>
                          <a:pt x="181" y="1525"/>
                        </a:cubicBezTo>
                        <a:cubicBezTo>
                          <a:pt x="176" y="1497"/>
                          <a:pt x="176" y="1459"/>
                          <a:pt x="175" y="1435"/>
                        </a:cubicBezTo>
                        <a:cubicBezTo>
                          <a:pt x="174" y="1411"/>
                          <a:pt x="175" y="1391"/>
                          <a:pt x="175" y="1375"/>
                        </a:cubicBezTo>
                        <a:lnTo>
                          <a:pt x="175" y="1339"/>
                        </a:lnTo>
                        <a:lnTo>
                          <a:pt x="283" y="1351"/>
                        </a:lnTo>
                        <a:lnTo>
                          <a:pt x="325" y="1339"/>
                        </a:lnTo>
                        <a:cubicBezTo>
                          <a:pt x="348" y="1322"/>
                          <a:pt x="394" y="1286"/>
                          <a:pt x="423" y="1251"/>
                        </a:cubicBezTo>
                        <a:cubicBezTo>
                          <a:pt x="452" y="1216"/>
                          <a:pt x="484" y="1172"/>
                          <a:pt x="499" y="1129"/>
                        </a:cubicBezTo>
                        <a:cubicBezTo>
                          <a:pt x="514" y="1086"/>
                          <a:pt x="516" y="1015"/>
                          <a:pt x="516" y="990"/>
                        </a:cubicBezTo>
                        <a:cubicBezTo>
                          <a:pt x="516" y="965"/>
                          <a:pt x="511" y="937"/>
                          <a:pt x="511" y="937"/>
                        </a:cubicBezTo>
                        <a:cubicBezTo>
                          <a:pt x="511" y="937"/>
                          <a:pt x="462" y="879"/>
                          <a:pt x="457" y="883"/>
                        </a:cubicBezTo>
                        <a:cubicBezTo>
                          <a:pt x="452" y="887"/>
                          <a:pt x="403" y="840"/>
                          <a:pt x="403" y="840"/>
                        </a:cubicBezTo>
                        <a:cubicBezTo>
                          <a:pt x="403" y="840"/>
                          <a:pt x="351" y="807"/>
                          <a:pt x="337" y="775"/>
                        </a:cubicBezTo>
                        <a:cubicBezTo>
                          <a:pt x="323" y="743"/>
                          <a:pt x="323" y="685"/>
                          <a:pt x="325" y="643"/>
                        </a:cubicBezTo>
                        <a:cubicBezTo>
                          <a:pt x="327" y="601"/>
                          <a:pt x="351" y="568"/>
                          <a:pt x="349" y="523"/>
                        </a:cubicBezTo>
                        <a:cubicBezTo>
                          <a:pt x="347" y="478"/>
                          <a:pt x="327" y="420"/>
                          <a:pt x="312" y="373"/>
                        </a:cubicBezTo>
                        <a:cubicBezTo>
                          <a:pt x="297" y="326"/>
                          <a:pt x="277" y="288"/>
                          <a:pt x="259" y="244"/>
                        </a:cubicBezTo>
                        <a:cubicBezTo>
                          <a:pt x="241" y="200"/>
                          <a:pt x="231" y="174"/>
                          <a:pt x="223" y="151"/>
                        </a:cubicBezTo>
                        <a:cubicBezTo>
                          <a:pt x="215" y="128"/>
                          <a:pt x="209" y="117"/>
                          <a:pt x="205" y="108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97" name="Freeform 5">
                    <a:extLst>
                      <a:ext uri="{FF2B5EF4-FFF2-40B4-BE49-F238E27FC236}">
                        <a16:creationId xmlns:a16="http://schemas.microsoft.com/office/drawing/2014/main" id="{42D5C38D-3A90-E70F-C3E3-2723700633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8" y="372"/>
                    <a:ext cx="1103" cy="3647"/>
                  </a:xfrm>
                  <a:custGeom>
                    <a:avLst/>
                    <a:gdLst>
                      <a:gd name="T0" fmla="*/ 920 w 790"/>
                      <a:gd name="T1" fmla="*/ 3210 h 2562"/>
                      <a:gd name="T2" fmla="*/ 128 w 790"/>
                      <a:gd name="T3" fmla="*/ 2397 h 2562"/>
                      <a:gd name="T4" fmla="*/ 49 w 790"/>
                      <a:gd name="T5" fmla="*/ 1244 h 2562"/>
                      <a:gd name="T6" fmla="*/ 620 w 790"/>
                      <a:gd name="T7" fmla="*/ 332 h 2562"/>
                      <a:gd name="T8" fmla="*/ 1286 w 790"/>
                      <a:gd name="T9" fmla="*/ 19 h 2562"/>
                      <a:gd name="T10" fmla="*/ 2149 w 790"/>
                      <a:gd name="T11" fmla="*/ 87 h 2562"/>
                      <a:gd name="T12" fmla="*/ 2850 w 790"/>
                      <a:gd name="T13" fmla="*/ 579 h 2562"/>
                      <a:gd name="T14" fmla="*/ 3201 w 790"/>
                      <a:gd name="T15" fmla="*/ 1422 h 2562"/>
                      <a:gd name="T16" fmla="*/ 3320 w 790"/>
                      <a:gd name="T17" fmla="*/ 2345 h 2562"/>
                      <a:gd name="T18" fmla="*/ 3415 w 790"/>
                      <a:gd name="T19" fmla="*/ 3412 h 2562"/>
                      <a:gd name="T20" fmla="*/ 3464 w 790"/>
                      <a:gd name="T21" fmla="*/ 4101 h 2562"/>
                      <a:gd name="T22" fmla="*/ 3578 w 790"/>
                      <a:gd name="T23" fmla="*/ 4665 h 2562"/>
                      <a:gd name="T24" fmla="*/ 3847 w 790"/>
                      <a:gd name="T25" fmla="*/ 5226 h 2562"/>
                      <a:gd name="T26" fmla="*/ 4045 w 790"/>
                      <a:gd name="T27" fmla="*/ 6241 h 2562"/>
                      <a:gd name="T28" fmla="*/ 3805 w 790"/>
                      <a:gd name="T29" fmla="*/ 7105 h 2562"/>
                      <a:gd name="T30" fmla="*/ 3566 w 790"/>
                      <a:gd name="T31" fmla="*/ 7288 h 2562"/>
                      <a:gd name="T32" fmla="*/ 3847 w 790"/>
                      <a:gd name="T33" fmla="*/ 8201 h 2562"/>
                      <a:gd name="T34" fmla="*/ 4020 w 790"/>
                      <a:gd name="T35" fmla="*/ 9085 h 2562"/>
                      <a:gd name="T36" fmla="*/ 4163 w 790"/>
                      <a:gd name="T37" fmla="*/ 10355 h 2562"/>
                      <a:gd name="T38" fmla="*/ 3962 w 790"/>
                      <a:gd name="T39" fmla="*/ 12130 h 2562"/>
                      <a:gd name="T40" fmla="*/ 3484 w 790"/>
                      <a:gd name="T41" fmla="*/ 12517 h 2562"/>
                      <a:gd name="T42" fmla="*/ 3497 w 790"/>
                      <a:gd name="T43" fmla="*/ 13690 h 2562"/>
                      <a:gd name="T44" fmla="*/ 3828 w 790"/>
                      <a:gd name="T45" fmla="*/ 14202 h 2562"/>
                      <a:gd name="T46" fmla="*/ 3739 w 790"/>
                      <a:gd name="T47" fmla="*/ 14782 h 2562"/>
                      <a:gd name="T48" fmla="*/ 2542 w 790"/>
                      <a:gd name="T49" fmla="*/ 14972 h 2562"/>
                      <a:gd name="T50" fmla="*/ 1448 w 790"/>
                      <a:gd name="T51" fmla="*/ 14782 h 2562"/>
                      <a:gd name="T52" fmla="*/ 1111 w 790"/>
                      <a:gd name="T53" fmla="*/ 14322 h 2562"/>
                      <a:gd name="T54" fmla="*/ 1332 w 790"/>
                      <a:gd name="T55" fmla="*/ 11401 h 2562"/>
                      <a:gd name="T56" fmla="*/ 1111 w 790"/>
                      <a:gd name="T57" fmla="*/ 10655 h 2562"/>
                      <a:gd name="T58" fmla="*/ 789 w 790"/>
                      <a:gd name="T59" fmla="*/ 9503 h 2562"/>
                      <a:gd name="T60" fmla="*/ 909 w 790"/>
                      <a:gd name="T61" fmla="*/ 8434 h 2562"/>
                      <a:gd name="T62" fmla="*/ 1192 w 790"/>
                      <a:gd name="T63" fmla="*/ 7522 h 2562"/>
                      <a:gd name="T64" fmla="*/ 1608 w 790"/>
                      <a:gd name="T65" fmla="*/ 6819 h 2562"/>
                      <a:gd name="T66" fmla="*/ 1554 w 790"/>
                      <a:gd name="T67" fmla="*/ 6504 h 2562"/>
                      <a:gd name="T68" fmla="*/ 1314 w 790"/>
                      <a:gd name="T69" fmla="*/ 5523 h 2562"/>
                      <a:gd name="T70" fmla="*/ 1526 w 790"/>
                      <a:gd name="T71" fmla="*/ 3520 h 256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790"/>
                      <a:gd name="T109" fmla="*/ 0 h 2562"/>
                      <a:gd name="T110" fmla="*/ 790 w 790"/>
                      <a:gd name="T111" fmla="*/ 2562 h 256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790" h="2562">
                        <a:moveTo>
                          <a:pt x="288" y="602"/>
                        </a:moveTo>
                        <a:lnTo>
                          <a:pt x="173" y="549"/>
                        </a:lnTo>
                        <a:lnTo>
                          <a:pt x="84" y="485"/>
                        </a:lnTo>
                        <a:lnTo>
                          <a:pt x="24" y="410"/>
                        </a:lnTo>
                        <a:lnTo>
                          <a:pt x="0" y="312"/>
                        </a:lnTo>
                        <a:lnTo>
                          <a:pt x="9" y="213"/>
                        </a:lnTo>
                        <a:lnTo>
                          <a:pt x="62" y="125"/>
                        </a:lnTo>
                        <a:lnTo>
                          <a:pt x="117" y="57"/>
                        </a:lnTo>
                        <a:lnTo>
                          <a:pt x="180" y="26"/>
                        </a:lnTo>
                        <a:lnTo>
                          <a:pt x="243" y="3"/>
                        </a:lnTo>
                        <a:lnTo>
                          <a:pt x="333" y="0"/>
                        </a:lnTo>
                        <a:lnTo>
                          <a:pt x="405" y="15"/>
                        </a:lnTo>
                        <a:lnTo>
                          <a:pt x="471" y="47"/>
                        </a:lnTo>
                        <a:lnTo>
                          <a:pt x="537" y="99"/>
                        </a:lnTo>
                        <a:lnTo>
                          <a:pt x="573" y="168"/>
                        </a:lnTo>
                        <a:lnTo>
                          <a:pt x="603" y="243"/>
                        </a:lnTo>
                        <a:lnTo>
                          <a:pt x="618" y="344"/>
                        </a:lnTo>
                        <a:lnTo>
                          <a:pt x="626" y="401"/>
                        </a:lnTo>
                        <a:lnTo>
                          <a:pt x="639" y="516"/>
                        </a:lnTo>
                        <a:cubicBezTo>
                          <a:pt x="642" y="546"/>
                          <a:pt x="642" y="559"/>
                          <a:pt x="644" y="584"/>
                        </a:cubicBezTo>
                        <a:cubicBezTo>
                          <a:pt x="646" y="609"/>
                          <a:pt x="647" y="639"/>
                          <a:pt x="650" y="665"/>
                        </a:cubicBezTo>
                        <a:cubicBezTo>
                          <a:pt x="652" y="686"/>
                          <a:pt x="651" y="690"/>
                          <a:pt x="653" y="702"/>
                        </a:cubicBezTo>
                        <a:cubicBezTo>
                          <a:pt x="655" y="714"/>
                          <a:pt x="659" y="724"/>
                          <a:pt x="663" y="740"/>
                        </a:cubicBezTo>
                        <a:lnTo>
                          <a:pt x="675" y="798"/>
                        </a:lnTo>
                        <a:lnTo>
                          <a:pt x="687" y="843"/>
                        </a:lnTo>
                        <a:lnTo>
                          <a:pt x="725" y="894"/>
                        </a:lnTo>
                        <a:cubicBezTo>
                          <a:pt x="738" y="913"/>
                          <a:pt x="761" y="928"/>
                          <a:pt x="767" y="957"/>
                        </a:cubicBezTo>
                        <a:cubicBezTo>
                          <a:pt x="773" y="986"/>
                          <a:pt x="764" y="1037"/>
                          <a:pt x="762" y="1068"/>
                        </a:cubicBezTo>
                        <a:cubicBezTo>
                          <a:pt x="759" y="1100"/>
                          <a:pt x="753" y="1125"/>
                          <a:pt x="747" y="1149"/>
                        </a:cubicBezTo>
                        <a:cubicBezTo>
                          <a:pt x="741" y="1173"/>
                          <a:pt x="726" y="1200"/>
                          <a:pt x="717" y="1215"/>
                        </a:cubicBezTo>
                        <a:lnTo>
                          <a:pt x="678" y="1229"/>
                        </a:lnTo>
                        <a:lnTo>
                          <a:pt x="672" y="1247"/>
                        </a:lnTo>
                        <a:cubicBezTo>
                          <a:pt x="674" y="1260"/>
                          <a:pt x="684" y="1281"/>
                          <a:pt x="693" y="1307"/>
                        </a:cubicBezTo>
                        <a:cubicBezTo>
                          <a:pt x="703" y="1335"/>
                          <a:pt x="711" y="1353"/>
                          <a:pt x="725" y="1403"/>
                        </a:cubicBezTo>
                        <a:cubicBezTo>
                          <a:pt x="735" y="1436"/>
                          <a:pt x="736" y="1468"/>
                          <a:pt x="746" y="1503"/>
                        </a:cubicBezTo>
                        <a:cubicBezTo>
                          <a:pt x="756" y="1538"/>
                          <a:pt x="749" y="1519"/>
                          <a:pt x="758" y="1554"/>
                        </a:cubicBezTo>
                        <a:cubicBezTo>
                          <a:pt x="767" y="1589"/>
                          <a:pt x="772" y="1630"/>
                          <a:pt x="777" y="1676"/>
                        </a:cubicBezTo>
                        <a:cubicBezTo>
                          <a:pt x="783" y="1710"/>
                          <a:pt x="782" y="1743"/>
                          <a:pt x="785" y="1772"/>
                        </a:cubicBezTo>
                        <a:cubicBezTo>
                          <a:pt x="788" y="1801"/>
                          <a:pt x="790" y="1856"/>
                          <a:pt x="783" y="1901"/>
                        </a:cubicBezTo>
                        <a:cubicBezTo>
                          <a:pt x="777" y="1951"/>
                          <a:pt x="757" y="2040"/>
                          <a:pt x="747" y="2075"/>
                        </a:cubicBezTo>
                        <a:cubicBezTo>
                          <a:pt x="737" y="2109"/>
                          <a:pt x="738" y="2096"/>
                          <a:pt x="725" y="2109"/>
                        </a:cubicBezTo>
                        <a:cubicBezTo>
                          <a:pt x="712" y="2122"/>
                          <a:pt x="671" y="2102"/>
                          <a:pt x="657" y="2141"/>
                        </a:cubicBezTo>
                        <a:lnTo>
                          <a:pt x="656" y="2252"/>
                        </a:lnTo>
                        <a:lnTo>
                          <a:pt x="659" y="2342"/>
                        </a:lnTo>
                        <a:lnTo>
                          <a:pt x="693" y="2375"/>
                        </a:lnTo>
                        <a:lnTo>
                          <a:pt x="722" y="2430"/>
                        </a:lnTo>
                        <a:lnTo>
                          <a:pt x="723" y="2486"/>
                        </a:lnTo>
                        <a:cubicBezTo>
                          <a:pt x="723" y="2486"/>
                          <a:pt x="721" y="2518"/>
                          <a:pt x="705" y="2529"/>
                        </a:cubicBezTo>
                        <a:cubicBezTo>
                          <a:pt x="683" y="2539"/>
                          <a:pt x="663" y="2545"/>
                          <a:pt x="626" y="2550"/>
                        </a:cubicBezTo>
                        <a:cubicBezTo>
                          <a:pt x="588" y="2555"/>
                          <a:pt x="522" y="2562"/>
                          <a:pt x="479" y="2562"/>
                        </a:cubicBezTo>
                        <a:lnTo>
                          <a:pt x="369" y="2553"/>
                        </a:lnTo>
                        <a:lnTo>
                          <a:pt x="273" y="2529"/>
                        </a:lnTo>
                        <a:lnTo>
                          <a:pt x="225" y="2493"/>
                        </a:lnTo>
                        <a:lnTo>
                          <a:pt x="209" y="2450"/>
                        </a:lnTo>
                        <a:cubicBezTo>
                          <a:pt x="219" y="2365"/>
                          <a:pt x="278" y="2066"/>
                          <a:pt x="285" y="1983"/>
                        </a:cubicBezTo>
                        <a:cubicBezTo>
                          <a:pt x="243" y="1940"/>
                          <a:pt x="262" y="1965"/>
                          <a:pt x="251" y="1950"/>
                        </a:cubicBezTo>
                        <a:cubicBezTo>
                          <a:pt x="240" y="1935"/>
                          <a:pt x="227" y="1923"/>
                          <a:pt x="219" y="1893"/>
                        </a:cubicBezTo>
                        <a:cubicBezTo>
                          <a:pt x="219" y="1893"/>
                          <a:pt x="208" y="1865"/>
                          <a:pt x="209" y="1823"/>
                        </a:cubicBezTo>
                        <a:cubicBezTo>
                          <a:pt x="210" y="1781"/>
                          <a:pt x="220" y="1802"/>
                          <a:pt x="210" y="1769"/>
                        </a:cubicBezTo>
                        <a:cubicBezTo>
                          <a:pt x="167" y="1739"/>
                          <a:pt x="155" y="1680"/>
                          <a:pt x="149" y="1626"/>
                        </a:cubicBezTo>
                        <a:lnTo>
                          <a:pt x="153" y="1524"/>
                        </a:lnTo>
                        <a:lnTo>
                          <a:pt x="171" y="1443"/>
                        </a:lnTo>
                        <a:lnTo>
                          <a:pt x="194" y="1359"/>
                        </a:lnTo>
                        <a:lnTo>
                          <a:pt x="225" y="1287"/>
                        </a:lnTo>
                        <a:lnTo>
                          <a:pt x="276" y="1199"/>
                        </a:lnTo>
                        <a:lnTo>
                          <a:pt x="303" y="1167"/>
                        </a:lnTo>
                        <a:lnTo>
                          <a:pt x="333" y="1143"/>
                        </a:lnTo>
                        <a:lnTo>
                          <a:pt x="293" y="1113"/>
                        </a:lnTo>
                        <a:cubicBezTo>
                          <a:pt x="281" y="1095"/>
                          <a:pt x="269" y="1063"/>
                          <a:pt x="261" y="1035"/>
                        </a:cubicBezTo>
                        <a:cubicBezTo>
                          <a:pt x="253" y="1002"/>
                          <a:pt x="250" y="989"/>
                          <a:pt x="248" y="945"/>
                        </a:cubicBezTo>
                        <a:cubicBezTo>
                          <a:pt x="247" y="902"/>
                          <a:pt x="250" y="831"/>
                          <a:pt x="257" y="774"/>
                        </a:cubicBezTo>
                        <a:lnTo>
                          <a:pt x="288" y="602"/>
                        </a:lnTo>
                        <a:close/>
                      </a:path>
                    </a:pathLst>
                  </a:custGeom>
                  <a:solidFill>
                    <a:srgbClr val="0033CC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</p:grpSp>
          </p:grpSp>
          <p:sp>
            <p:nvSpPr>
              <p:cNvPr id="490" name="Bulle rectangulaire à coins arrondis 148">
                <a:extLst>
                  <a:ext uri="{FF2B5EF4-FFF2-40B4-BE49-F238E27FC236}">
                    <a16:creationId xmlns:a16="http://schemas.microsoft.com/office/drawing/2014/main" id="{CBA919E7-6A1E-08DB-A29B-027FE0D6910B}"/>
                  </a:ext>
                </a:extLst>
              </p:cNvPr>
              <p:cNvSpPr/>
              <p:nvPr/>
            </p:nvSpPr>
            <p:spPr>
              <a:xfrm>
                <a:off x="7092280" y="5229200"/>
                <a:ext cx="1440160" cy="180000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solidFill>
                <a:schemeClr val="accent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900" b="1" dirty="0">
                    <a:solidFill>
                      <a:srgbClr val="6E563D"/>
                    </a:solidFill>
                  </a:rPr>
                  <a:t>CHAR 90                   </a:t>
                </a:r>
              </a:p>
            </p:txBody>
          </p:sp>
          <p:sp>
            <p:nvSpPr>
              <p:cNvPr id="491" name="Forme libre 490">
                <a:extLst>
                  <a:ext uri="{FF2B5EF4-FFF2-40B4-BE49-F238E27FC236}">
                    <a16:creationId xmlns:a16="http://schemas.microsoft.com/office/drawing/2014/main" id="{002C32E3-3DA3-671C-B965-0644BC5ABDAD}"/>
                  </a:ext>
                </a:extLst>
              </p:cNvPr>
              <p:cNvSpPr/>
              <p:nvPr/>
            </p:nvSpPr>
            <p:spPr>
              <a:xfrm>
                <a:off x="7956376" y="5157192"/>
                <a:ext cx="144016" cy="196072"/>
              </a:xfrm>
              <a:custGeom>
                <a:avLst/>
                <a:gdLst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88966"/>
                  <a:gd name="connsiteX1" fmla="*/ 2246966 w 3223908"/>
                  <a:gd name="connsiteY1" fmla="*/ 7827 h 4388966"/>
                  <a:gd name="connsiteX2" fmla="*/ 2519114 w 3223908"/>
                  <a:gd name="connsiteY2" fmla="*/ 98546 h 4388966"/>
                  <a:gd name="connsiteX3" fmla="*/ 2728459 w 3223908"/>
                  <a:gd name="connsiteY3" fmla="*/ 321854 h 4388966"/>
                  <a:gd name="connsiteX4" fmla="*/ 2861044 w 3223908"/>
                  <a:gd name="connsiteY4" fmla="*/ 705665 h 4388966"/>
                  <a:gd name="connsiteX5" fmla="*/ 2881979 w 3223908"/>
                  <a:gd name="connsiteY5" fmla="*/ 1305806 h 4388966"/>
                  <a:gd name="connsiteX6" fmla="*/ 2819175 w 3223908"/>
                  <a:gd name="connsiteY6" fmla="*/ 2101341 h 4388966"/>
                  <a:gd name="connsiteX7" fmla="*/ 2770328 w 3223908"/>
                  <a:gd name="connsiteY7" fmla="*/ 2875940 h 4388966"/>
                  <a:gd name="connsiteX8" fmla="*/ 2806647 w 3223908"/>
                  <a:gd name="connsiteY8" fmla="*/ 3252773 h 4388966"/>
                  <a:gd name="connsiteX9" fmla="*/ 2881979 w 3223908"/>
                  <a:gd name="connsiteY9" fmla="*/ 3441189 h 4388966"/>
                  <a:gd name="connsiteX10" fmla="*/ 2993629 w 3223908"/>
                  <a:gd name="connsiteY10" fmla="*/ 3699389 h 4388966"/>
                  <a:gd name="connsiteX11" fmla="*/ 3133192 w 3223908"/>
                  <a:gd name="connsiteY11" fmla="*/ 3922697 h 4388966"/>
                  <a:gd name="connsiteX12" fmla="*/ 3223908 w 3223908"/>
                  <a:gd name="connsiteY12" fmla="*/ 3992481 h 4388966"/>
                  <a:gd name="connsiteX13" fmla="*/ 2791263 w 3223908"/>
                  <a:gd name="connsiteY13" fmla="*/ 3999459 h 4388966"/>
                  <a:gd name="connsiteX14" fmla="*/ 2337682 w 3223908"/>
                  <a:gd name="connsiteY14" fmla="*/ 4013416 h 4388966"/>
                  <a:gd name="connsiteX15" fmla="*/ 1918993 w 3223908"/>
                  <a:gd name="connsiteY15" fmla="*/ 4076221 h 4388966"/>
                  <a:gd name="connsiteX16" fmla="*/ 1367719 w 3223908"/>
                  <a:gd name="connsiteY16" fmla="*/ 4264637 h 4388966"/>
                  <a:gd name="connsiteX17" fmla="*/ 1011833 w 3223908"/>
                  <a:gd name="connsiteY17" fmla="*/ 4369313 h 4388966"/>
                  <a:gd name="connsiteX18" fmla="*/ 795510 w 3223908"/>
                  <a:gd name="connsiteY18" fmla="*/ 4369313 h 4388966"/>
                  <a:gd name="connsiteX19" fmla="*/ 530340 w 3223908"/>
                  <a:gd name="connsiteY19" fmla="*/ 4166940 h 4388966"/>
                  <a:gd name="connsiteX20" fmla="*/ 327974 w 3223908"/>
                  <a:gd name="connsiteY20" fmla="*/ 3727302 h 4388966"/>
                  <a:gd name="connsiteX21" fmla="*/ 307039 w 3223908"/>
                  <a:gd name="connsiteY21" fmla="*/ 3427232 h 4388966"/>
                  <a:gd name="connsiteX22" fmla="*/ 307039 w 3223908"/>
                  <a:gd name="connsiteY22" fmla="*/ 2966659 h 4388966"/>
                  <a:gd name="connsiteX23" fmla="*/ 362865 w 3223908"/>
                  <a:gd name="connsiteY23" fmla="*/ 2457238 h 4388966"/>
                  <a:gd name="connsiteX24" fmla="*/ 390777 w 3223908"/>
                  <a:gd name="connsiteY24" fmla="*/ 1891989 h 4388966"/>
                  <a:gd name="connsiteX25" fmla="*/ 369843 w 3223908"/>
                  <a:gd name="connsiteY25" fmla="*/ 1340697 h 4388966"/>
                  <a:gd name="connsiteX26" fmla="*/ 307039 w 3223908"/>
                  <a:gd name="connsiteY26" fmla="*/ 705665 h 4388966"/>
                  <a:gd name="connsiteX27" fmla="*/ 195389 w 3223908"/>
                  <a:gd name="connsiteY27" fmla="*/ 384660 h 4388966"/>
                  <a:gd name="connsiteX28" fmla="*/ 111651 w 3223908"/>
                  <a:gd name="connsiteY28" fmla="*/ 321854 h 4388966"/>
                  <a:gd name="connsiteX29" fmla="*/ 0 w 3223908"/>
                  <a:gd name="connsiteY29" fmla="*/ 286963 h 4388966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43930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8416 w 3223908"/>
                  <a:gd name="connsiteY20" fmla="*/ 384054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403 h 4388407"/>
                  <a:gd name="connsiteX1" fmla="*/ 2246966 w 3223908"/>
                  <a:gd name="connsiteY1" fmla="*/ 7267 h 4388407"/>
                  <a:gd name="connsiteX2" fmla="*/ 2519114 w 3223908"/>
                  <a:gd name="connsiteY2" fmla="*/ 97986 h 4388407"/>
                  <a:gd name="connsiteX3" fmla="*/ 2728459 w 3223908"/>
                  <a:gd name="connsiteY3" fmla="*/ 321294 h 4388407"/>
                  <a:gd name="connsiteX4" fmla="*/ 2861044 w 3223908"/>
                  <a:gd name="connsiteY4" fmla="*/ 705105 h 4388407"/>
                  <a:gd name="connsiteX5" fmla="*/ 2881979 w 3223908"/>
                  <a:gd name="connsiteY5" fmla="*/ 1305246 h 4388407"/>
                  <a:gd name="connsiteX6" fmla="*/ 2819175 w 3223908"/>
                  <a:gd name="connsiteY6" fmla="*/ 2100781 h 4388407"/>
                  <a:gd name="connsiteX7" fmla="*/ 2770328 w 3223908"/>
                  <a:gd name="connsiteY7" fmla="*/ 2875380 h 4388407"/>
                  <a:gd name="connsiteX8" fmla="*/ 2806647 w 3223908"/>
                  <a:gd name="connsiteY8" fmla="*/ 3252213 h 4388407"/>
                  <a:gd name="connsiteX9" fmla="*/ 2881979 w 3223908"/>
                  <a:gd name="connsiteY9" fmla="*/ 3440629 h 4388407"/>
                  <a:gd name="connsiteX10" fmla="*/ 2993629 w 3223908"/>
                  <a:gd name="connsiteY10" fmla="*/ 3698829 h 4388407"/>
                  <a:gd name="connsiteX11" fmla="*/ 3133192 w 3223908"/>
                  <a:gd name="connsiteY11" fmla="*/ 3922137 h 4388407"/>
                  <a:gd name="connsiteX12" fmla="*/ 3223908 w 3223908"/>
                  <a:gd name="connsiteY12" fmla="*/ 3991921 h 4388407"/>
                  <a:gd name="connsiteX13" fmla="*/ 2791263 w 3223908"/>
                  <a:gd name="connsiteY13" fmla="*/ 3998899 h 4388407"/>
                  <a:gd name="connsiteX14" fmla="*/ 2337682 w 3223908"/>
                  <a:gd name="connsiteY14" fmla="*/ 4012856 h 4388407"/>
                  <a:gd name="connsiteX15" fmla="*/ 1918993 w 3223908"/>
                  <a:gd name="connsiteY15" fmla="*/ 4075661 h 4388407"/>
                  <a:gd name="connsiteX16" fmla="*/ 1367719 w 3223908"/>
                  <a:gd name="connsiteY16" fmla="*/ 4264077 h 4388407"/>
                  <a:gd name="connsiteX17" fmla="*/ 1011833 w 3223908"/>
                  <a:gd name="connsiteY17" fmla="*/ 4368753 h 4388407"/>
                  <a:gd name="connsiteX18" fmla="*/ 795510 w 3223908"/>
                  <a:gd name="connsiteY18" fmla="*/ 4368753 h 4388407"/>
                  <a:gd name="connsiteX19" fmla="*/ 570782 w 3223908"/>
                  <a:gd name="connsiteY19" fmla="*/ 4166380 h 4388407"/>
                  <a:gd name="connsiteX20" fmla="*/ 368416 w 3223908"/>
                  <a:gd name="connsiteY20" fmla="*/ 3839982 h 4388407"/>
                  <a:gd name="connsiteX21" fmla="*/ 307039 w 3223908"/>
                  <a:gd name="connsiteY21" fmla="*/ 3426672 h 4388407"/>
                  <a:gd name="connsiteX22" fmla="*/ 331303 w 3223908"/>
                  <a:gd name="connsiteY22" fmla="*/ 2941834 h 4388407"/>
                  <a:gd name="connsiteX23" fmla="*/ 362865 w 3223908"/>
                  <a:gd name="connsiteY23" fmla="*/ 2456678 h 4388407"/>
                  <a:gd name="connsiteX24" fmla="*/ 398865 w 3223908"/>
                  <a:gd name="connsiteY24" fmla="*/ 1891429 h 4388407"/>
                  <a:gd name="connsiteX25" fmla="*/ 410285 w 3223908"/>
                  <a:gd name="connsiteY25" fmla="*/ 1332047 h 4388407"/>
                  <a:gd name="connsiteX26" fmla="*/ 307039 w 3223908"/>
                  <a:gd name="connsiteY26" fmla="*/ 705105 h 4388407"/>
                  <a:gd name="connsiteX27" fmla="*/ 195389 w 3223908"/>
                  <a:gd name="connsiteY27" fmla="*/ 384100 h 4388407"/>
                  <a:gd name="connsiteX28" fmla="*/ 111651 w 3223908"/>
                  <a:gd name="connsiteY28" fmla="*/ 321294 h 4388407"/>
                  <a:gd name="connsiteX29" fmla="*/ 0 w 3223908"/>
                  <a:gd name="connsiteY29" fmla="*/ 286403 h 4388407"/>
                  <a:gd name="connsiteX0" fmla="*/ 0 w 3223908"/>
                  <a:gd name="connsiteY0" fmla="*/ 279136 h 4381140"/>
                  <a:gd name="connsiteX1" fmla="*/ 2246966 w 3223908"/>
                  <a:gd name="connsiteY1" fmla="*/ 0 h 4381140"/>
                  <a:gd name="connsiteX2" fmla="*/ 2519114 w 3223908"/>
                  <a:gd name="connsiteY2" fmla="*/ 90719 h 4381140"/>
                  <a:gd name="connsiteX3" fmla="*/ 2728459 w 3223908"/>
                  <a:gd name="connsiteY3" fmla="*/ 314027 h 4381140"/>
                  <a:gd name="connsiteX4" fmla="*/ 2861044 w 3223908"/>
                  <a:gd name="connsiteY4" fmla="*/ 697838 h 4381140"/>
                  <a:gd name="connsiteX5" fmla="*/ 2881979 w 3223908"/>
                  <a:gd name="connsiteY5" fmla="*/ 1297979 h 4381140"/>
                  <a:gd name="connsiteX6" fmla="*/ 2819175 w 3223908"/>
                  <a:gd name="connsiteY6" fmla="*/ 2093514 h 4381140"/>
                  <a:gd name="connsiteX7" fmla="*/ 2770328 w 3223908"/>
                  <a:gd name="connsiteY7" fmla="*/ 2868113 h 4381140"/>
                  <a:gd name="connsiteX8" fmla="*/ 2806647 w 3223908"/>
                  <a:gd name="connsiteY8" fmla="*/ 3244946 h 4381140"/>
                  <a:gd name="connsiteX9" fmla="*/ 2881979 w 3223908"/>
                  <a:gd name="connsiteY9" fmla="*/ 3433362 h 4381140"/>
                  <a:gd name="connsiteX10" fmla="*/ 2993629 w 3223908"/>
                  <a:gd name="connsiteY10" fmla="*/ 3691562 h 4381140"/>
                  <a:gd name="connsiteX11" fmla="*/ 3133192 w 3223908"/>
                  <a:gd name="connsiteY11" fmla="*/ 3914870 h 4381140"/>
                  <a:gd name="connsiteX12" fmla="*/ 3223908 w 3223908"/>
                  <a:gd name="connsiteY12" fmla="*/ 3984654 h 4381140"/>
                  <a:gd name="connsiteX13" fmla="*/ 2791263 w 3223908"/>
                  <a:gd name="connsiteY13" fmla="*/ 3991632 h 4381140"/>
                  <a:gd name="connsiteX14" fmla="*/ 2337682 w 3223908"/>
                  <a:gd name="connsiteY14" fmla="*/ 4005589 h 4381140"/>
                  <a:gd name="connsiteX15" fmla="*/ 1918993 w 3223908"/>
                  <a:gd name="connsiteY15" fmla="*/ 4068394 h 4381140"/>
                  <a:gd name="connsiteX16" fmla="*/ 1367719 w 3223908"/>
                  <a:gd name="connsiteY16" fmla="*/ 4256810 h 4381140"/>
                  <a:gd name="connsiteX17" fmla="*/ 1011833 w 3223908"/>
                  <a:gd name="connsiteY17" fmla="*/ 4361486 h 4381140"/>
                  <a:gd name="connsiteX18" fmla="*/ 795510 w 3223908"/>
                  <a:gd name="connsiteY18" fmla="*/ 4361486 h 4381140"/>
                  <a:gd name="connsiteX19" fmla="*/ 570782 w 3223908"/>
                  <a:gd name="connsiteY19" fmla="*/ 4159113 h 4381140"/>
                  <a:gd name="connsiteX20" fmla="*/ 368416 w 3223908"/>
                  <a:gd name="connsiteY20" fmla="*/ 3832715 h 4381140"/>
                  <a:gd name="connsiteX21" fmla="*/ 307039 w 3223908"/>
                  <a:gd name="connsiteY21" fmla="*/ 3419405 h 4381140"/>
                  <a:gd name="connsiteX22" fmla="*/ 331303 w 3223908"/>
                  <a:gd name="connsiteY22" fmla="*/ 2934567 h 4381140"/>
                  <a:gd name="connsiteX23" fmla="*/ 362865 w 3223908"/>
                  <a:gd name="connsiteY23" fmla="*/ 2449411 h 4381140"/>
                  <a:gd name="connsiteX24" fmla="*/ 398865 w 3223908"/>
                  <a:gd name="connsiteY24" fmla="*/ 1884162 h 4381140"/>
                  <a:gd name="connsiteX25" fmla="*/ 410285 w 3223908"/>
                  <a:gd name="connsiteY25" fmla="*/ 1324780 h 4381140"/>
                  <a:gd name="connsiteX26" fmla="*/ 307039 w 3223908"/>
                  <a:gd name="connsiteY26" fmla="*/ 697838 h 4381140"/>
                  <a:gd name="connsiteX27" fmla="*/ 195389 w 3223908"/>
                  <a:gd name="connsiteY27" fmla="*/ 376833 h 4381140"/>
                  <a:gd name="connsiteX28" fmla="*/ 111651 w 3223908"/>
                  <a:gd name="connsiteY28" fmla="*/ 314027 h 4381140"/>
                  <a:gd name="connsiteX29" fmla="*/ 0 w 3223908"/>
                  <a:gd name="connsiteY29" fmla="*/ 279136 h 4381140"/>
                  <a:gd name="connsiteX0" fmla="*/ 0 w 3223908"/>
                  <a:gd name="connsiteY0" fmla="*/ 287225 h 4389229"/>
                  <a:gd name="connsiteX1" fmla="*/ 2295496 w 3223908"/>
                  <a:gd name="connsiteY1" fmla="*/ 0 h 4389229"/>
                  <a:gd name="connsiteX2" fmla="*/ 2519114 w 3223908"/>
                  <a:gd name="connsiteY2" fmla="*/ 98808 h 4389229"/>
                  <a:gd name="connsiteX3" fmla="*/ 2728459 w 3223908"/>
                  <a:gd name="connsiteY3" fmla="*/ 322116 h 4389229"/>
                  <a:gd name="connsiteX4" fmla="*/ 2861044 w 3223908"/>
                  <a:gd name="connsiteY4" fmla="*/ 705927 h 4389229"/>
                  <a:gd name="connsiteX5" fmla="*/ 2881979 w 3223908"/>
                  <a:gd name="connsiteY5" fmla="*/ 1306068 h 4389229"/>
                  <a:gd name="connsiteX6" fmla="*/ 2819175 w 3223908"/>
                  <a:gd name="connsiteY6" fmla="*/ 2101603 h 4389229"/>
                  <a:gd name="connsiteX7" fmla="*/ 2770328 w 3223908"/>
                  <a:gd name="connsiteY7" fmla="*/ 2876202 h 4389229"/>
                  <a:gd name="connsiteX8" fmla="*/ 2806647 w 3223908"/>
                  <a:gd name="connsiteY8" fmla="*/ 3253035 h 4389229"/>
                  <a:gd name="connsiteX9" fmla="*/ 2881979 w 3223908"/>
                  <a:gd name="connsiteY9" fmla="*/ 3441451 h 4389229"/>
                  <a:gd name="connsiteX10" fmla="*/ 2993629 w 3223908"/>
                  <a:gd name="connsiteY10" fmla="*/ 3699651 h 4389229"/>
                  <a:gd name="connsiteX11" fmla="*/ 3133192 w 3223908"/>
                  <a:gd name="connsiteY11" fmla="*/ 3922959 h 4389229"/>
                  <a:gd name="connsiteX12" fmla="*/ 3223908 w 3223908"/>
                  <a:gd name="connsiteY12" fmla="*/ 3992743 h 4389229"/>
                  <a:gd name="connsiteX13" fmla="*/ 2791263 w 3223908"/>
                  <a:gd name="connsiteY13" fmla="*/ 3999721 h 4389229"/>
                  <a:gd name="connsiteX14" fmla="*/ 2337682 w 3223908"/>
                  <a:gd name="connsiteY14" fmla="*/ 4013678 h 4389229"/>
                  <a:gd name="connsiteX15" fmla="*/ 1918993 w 3223908"/>
                  <a:gd name="connsiteY15" fmla="*/ 4076483 h 4389229"/>
                  <a:gd name="connsiteX16" fmla="*/ 1367719 w 3223908"/>
                  <a:gd name="connsiteY16" fmla="*/ 4264899 h 4389229"/>
                  <a:gd name="connsiteX17" fmla="*/ 1011833 w 3223908"/>
                  <a:gd name="connsiteY17" fmla="*/ 4369575 h 4389229"/>
                  <a:gd name="connsiteX18" fmla="*/ 795510 w 3223908"/>
                  <a:gd name="connsiteY18" fmla="*/ 4369575 h 4389229"/>
                  <a:gd name="connsiteX19" fmla="*/ 570782 w 3223908"/>
                  <a:gd name="connsiteY19" fmla="*/ 4167202 h 4389229"/>
                  <a:gd name="connsiteX20" fmla="*/ 368416 w 3223908"/>
                  <a:gd name="connsiteY20" fmla="*/ 3840804 h 4389229"/>
                  <a:gd name="connsiteX21" fmla="*/ 307039 w 3223908"/>
                  <a:gd name="connsiteY21" fmla="*/ 3427494 h 4389229"/>
                  <a:gd name="connsiteX22" fmla="*/ 331303 w 3223908"/>
                  <a:gd name="connsiteY22" fmla="*/ 2942656 h 4389229"/>
                  <a:gd name="connsiteX23" fmla="*/ 362865 w 3223908"/>
                  <a:gd name="connsiteY23" fmla="*/ 2457500 h 4389229"/>
                  <a:gd name="connsiteX24" fmla="*/ 398865 w 3223908"/>
                  <a:gd name="connsiteY24" fmla="*/ 1892251 h 4389229"/>
                  <a:gd name="connsiteX25" fmla="*/ 410285 w 3223908"/>
                  <a:gd name="connsiteY25" fmla="*/ 1332869 h 4389229"/>
                  <a:gd name="connsiteX26" fmla="*/ 307039 w 3223908"/>
                  <a:gd name="connsiteY26" fmla="*/ 705927 h 4389229"/>
                  <a:gd name="connsiteX27" fmla="*/ 195389 w 3223908"/>
                  <a:gd name="connsiteY27" fmla="*/ 384922 h 4389229"/>
                  <a:gd name="connsiteX28" fmla="*/ 111651 w 3223908"/>
                  <a:gd name="connsiteY28" fmla="*/ 322116 h 4389229"/>
                  <a:gd name="connsiteX29" fmla="*/ 0 w 3223908"/>
                  <a:gd name="connsiteY29" fmla="*/ 287225 h 438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223908" h="4389229">
                    <a:moveTo>
                      <a:pt x="0" y="287225"/>
                    </a:moveTo>
                    <a:lnTo>
                      <a:pt x="2295496" y="0"/>
                    </a:lnTo>
                    <a:cubicBezTo>
                      <a:pt x="2431570" y="45359"/>
                      <a:pt x="2446954" y="45122"/>
                      <a:pt x="2519114" y="98808"/>
                    </a:cubicBezTo>
                    <a:cubicBezTo>
                      <a:pt x="2591274" y="152494"/>
                      <a:pt x="2671471" y="220930"/>
                      <a:pt x="2728459" y="322116"/>
                    </a:cubicBezTo>
                    <a:cubicBezTo>
                      <a:pt x="2785447" y="423302"/>
                      <a:pt x="2835457" y="541935"/>
                      <a:pt x="2861044" y="705927"/>
                    </a:cubicBezTo>
                    <a:cubicBezTo>
                      <a:pt x="2886631" y="869919"/>
                      <a:pt x="2902914" y="1040890"/>
                      <a:pt x="2881979" y="1306068"/>
                    </a:cubicBezTo>
                    <a:lnTo>
                      <a:pt x="2819175" y="2101603"/>
                    </a:lnTo>
                    <a:cubicBezTo>
                      <a:pt x="2800567" y="2363292"/>
                      <a:pt x="2772416" y="2684297"/>
                      <a:pt x="2770328" y="2876202"/>
                    </a:cubicBezTo>
                    <a:cubicBezTo>
                      <a:pt x="2768240" y="3068107"/>
                      <a:pt x="2781536" y="3190230"/>
                      <a:pt x="2806647" y="3253035"/>
                    </a:cubicBezTo>
                    <a:lnTo>
                      <a:pt x="2881979" y="3441451"/>
                    </a:lnTo>
                    <a:cubicBezTo>
                      <a:pt x="2913143" y="3515887"/>
                      <a:pt x="2947108" y="3625215"/>
                      <a:pt x="2993629" y="3699651"/>
                    </a:cubicBezTo>
                    <a:lnTo>
                      <a:pt x="3133192" y="3922959"/>
                    </a:lnTo>
                    <a:lnTo>
                      <a:pt x="3223908" y="3992743"/>
                    </a:lnTo>
                    <a:lnTo>
                      <a:pt x="2791263" y="3999721"/>
                    </a:lnTo>
                    <a:lnTo>
                      <a:pt x="2337682" y="4013678"/>
                    </a:lnTo>
                    <a:lnTo>
                      <a:pt x="1918993" y="4076483"/>
                    </a:lnTo>
                    <a:lnTo>
                      <a:pt x="1367719" y="4264899"/>
                    </a:lnTo>
                    <a:lnTo>
                      <a:pt x="1011833" y="4369575"/>
                    </a:lnTo>
                    <a:cubicBezTo>
                      <a:pt x="916465" y="4387021"/>
                      <a:pt x="869019" y="4403304"/>
                      <a:pt x="795510" y="4369575"/>
                    </a:cubicBezTo>
                    <a:cubicBezTo>
                      <a:pt x="722001" y="4335846"/>
                      <a:pt x="641964" y="4255330"/>
                      <a:pt x="570782" y="4167202"/>
                    </a:cubicBezTo>
                    <a:cubicBezTo>
                      <a:pt x="499600" y="4079074"/>
                      <a:pt x="412373" y="3964089"/>
                      <a:pt x="368416" y="3840804"/>
                    </a:cubicBezTo>
                    <a:cubicBezTo>
                      <a:pt x="324459" y="3717519"/>
                      <a:pt x="313225" y="3577185"/>
                      <a:pt x="307039" y="3427494"/>
                    </a:cubicBezTo>
                    <a:cubicBezTo>
                      <a:pt x="300854" y="3277803"/>
                      <a:pt x="323215" y="3104269"/>
                      <a:pt x="331303" y="2942656"/>
                    </a:cubicBezTo>
                    <a:cubicBezTo>
                      <a:pt x="331303" y="2789132"/>
                      <a:pt x="348909" y="2636612"/>
                      <a:pt x="362865" y="2457500"/>
                    </a:cubicBezTo>
                    <a:cubicBezTo>
                      <a:pt x="372169" y="2269084"/>
                      <a:pt x="390962" y="2079690"/>
                      <a:pt x="398865" y="1892251"/>
                    </a:cubicBezTo>
                    <a:cubicBezTo>
                      <a:pt x="406768" y="1704812"/>
                      <a:pt x="425589" y="1530590"/>
                      <a:pt x="410285" y="1332869"/>
                    </a:cubicBezTo>
                    <a:cubicBezTo>
                      <a:pt x="394981" y="1135148"/>
                      <a:pt x="342855" y="863918"/>
                      <a:pt x="307039" y="705927"/>
                    </a:cubicBezTo>
                    <a:cubicBezTo>
                      <a:pt x="271223" y="547936"/>
                      <a:pt x="227954" y="448891"/>
                      <a:pt x="195389" y="384922"/>
                    </a:cubicBezTo>
                    <a:lnTo>
                      <a:pt x="111651" y="322116"/>
                    </a:lnTo>
                    <a:lnTo>
                      <a:pt x="0" y="287225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solidFill>
                  <a:srgbClr val="FFCF37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92" name="Bulle rectangulaire à coins arrondis 148">
                <a:extLst>
                  <a:ext uri="{FF2B5EF4-FFF2-40B4-BE49-F238E27FC236}">
                    <a16:creationId xmlns:a16="http://schemas.microsoft.com/office/drawing/2014/main" id="{6DB3A735-0D79-98EB-1A66-65ACB0249E0A}"/>
                  </a:ext>
                </a:extLst>
              </p:cNvPr>
              <p:cNvSpPr/>
              <p:nvPr/>
            </p:nvSpPr>
            <p:spPr>
              <a:xfrm>
                <a:off x="6516216" y="5229200"/>
                <a:ext cx="567680" cy="180000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solidFill>
                <a:schemeClr val="accent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900" b="1" dirty="0">
                    <a:solidFill>
                      <a:srgbClr val="6E563D"/>
                    </a:solidFill>
                  </a:rPr>
                  <a:t>Concepts</a:t>
                </a:r>
              </a:p>
            </p:txBody>
          </p:sp>
        </p:grpSp>
        <p:pic>
          <p:nvPicPr>
            <p:cNvPr id="443" name="Picture 3" descr="C:\Users\Jean\HAMIOT consulting\Iconographie HAMIOT consulting\Bear Qees\us_flag_qee_1_transp.gif">
              <a:extLst>
                <a:ext uri="{FF2B5EF4-FFF2-40B4-BE49-F238E27FC236}">
                  <a16:creationId xmlns:a16="http://schemas.microsoft.com/office/drawing/2014/main" id="{4C553DA8-4208-54E9-7912-FC2EA1B67E44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0057" y="3356992"/>
              <a:ext cx="221099" cy="368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44" name="Group 41">
              <a:extLst>
                <a:ext uri="{FF2B5EF4-FFF2-40B4-BE49-F238E27FC236}">
                  <a16:creationId xmlns:a16="http://schemas.microsoft.com/office/drawing/2014/main" id="{0A719070-D0FB-ED3E-D0D1-3A651AFC3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11760" y="3366599"/>
              <a:ext cx="208442" cy="360000"/>
              <a:chOff x="431" y="391"/>
              <a:chExt cx="2151" cy="3715"/>
            </a:xfrm>
          </p:grpSpPr>
          <p:pic>
            <p:nvPicPr>
              <p:cNvPr id="485" name="Picture 29" descr="Bear qee_blanc 3quarts ombré_transparent 3">
                <a:extLst>
                  <a:ext uri="{FF2B5EF4-FFF2-40B4-BE49-F238E27FC236}">
                    <a16:creationId xmlns:a16="http://schemas.microsoft.com/office/drawing/2014/main" id="{2A909520-C204-5CD5-013E-A8BB31C560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6" name="Freeform 30">
                <a:extLst>
                  <a:ext uri="{FF2B5EF4-FFF2-40B4-BE49-F238E27FC236}">
                    <a16:creationId xmlns:a16="http://schemas.microsoft.com/office/drawing/2014/main" id="{58A8C5DF-F88B-DC64-3CF0-D45C377F6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7" name="Freeform 31">
                <a:extLst>
                  <a:ext uri="{FF2B5EF4-FFF2-40B4-BE49-F238E27FC236}">
                    <a16:creationId xmlns:a16="http://schemas.microsoft.com/office/drawing/2014/main" id="{A61A48C4-4512-B186-4915-A8FF2982F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8" name="Freeform 32">
                <a:extLst>
                  <a:ext uri="{FF2B5EF4-FFF2-40B4-BE49-F238E27FC236}">
                    <a16:creationId xmlns:a16="http://schemas.microsoft.com/office/drawing/2014/main" id="{E940BCD6-F0E0-4B45-9F28-C44A37FB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45" name="Grouper 5">
              <a:extLst>
                <a:ext uri="{FF2B5EF4-FFF2-40B4-BE49-F238E27FC236}">
                  <a16:creationId xmlns:a16="http://schemas.microsoft.com/office/drawing/2014/main" id="{38056758-B2C3-F191-F1DF-20750F4DCB98}"/>
                </a:ext>
              </a:extLst>
            </p:cNvPr>
            <p:cNvGrpSpPr>
              <a:grpSpLocks/>
            </p:cNvGrpSpPr>
            <p:nvPr/>
          </p:nvGrpSpPr>
          <p:grpSpPr>
            <a:xfrm>
              <a:off x="2915816" y="3501008"/>
              <a:ext cx="1872208" cy="180000"/>
              <a:chOff x="2915816" y="3501008"/>
              <a:chExt cx="1872208" cy="180000"/>
            </a:xfrm>
          </p:grpSpPr>
          <p:sp>
            <p:nvSpPr>
              <p:cNvPr id="483" name="Bulle rectangulaire à coins arrondis 148">
                <a:extLst>
                  <a:ext uri="{FF2B5EF4-FFF2-40B4-BE49-F238E27FC236}">
                    <a16:creationId xmlns:a16="http://schemas.microsoft.com/office/drawing/2014/main" id="{4669DD53-13FF-CD34-181A-9A58772B7734}"/>
                  </a:ext>
                </a:extLst>
              </p:cNvPr>
              <p:cNvSpPr/>
              <p:nvPr/>
            </p:nvSpPr>
            <p:spPr>
              <a:xfrm>
                <a:off x="2915816" y="3501008"/>
                <a:ext cx="1872208" cy="180000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solidFill>
                <a:schemeClr val="accent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endParaRPr lang="fr-FR" sz="8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484" name="ZoneTexte 483">
                <a:extLst>
                  <a:ext uri="{FF2B5EF4-FFF2-40B4-BE49-F238E27FC236}">
                    <a16:creationId xmlns:a16="http://schemas.microsoft.com/office/drawing/2014/main" id="{2D7418CD-97E3-484D-C9D1-5BDFCB1A8497}"/>
                  </a:ext>
                </a:extLst>
              </p:cNvPr>
              <p:cNvSpPr txBox="1"/>
              <p:nvPr/>
            </p:nvSpPr>
            <p:spPr>
              <a:xfrm>
                <a:off x="2938158" y="3515658"/>
                <a:ext cx="913762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1">
                <a:spAutoFit/>
              </a:bodyPr>
              <a:lstStyle/>
              <a:p>
                <a:pPr algn="ctr"/>
                <a:r>
                  <a:rPr lang="fr-FR" sz="900" b="1" dirty="0">
                    <a:solidFill>
                      <a:srgbClr val="6E563D"/>
                    </a:solidFill>
                  </a:rPr>
                  <a:t>MBT70-Kpz70</a:t>
                </a:r>
              </a:p>
            </p:txBody>
          </p:sp>
        </p:grpSp>
        <p:grpSp>
          <p:nvGrpSpPr>
            <p:cNvPr id="446" name="Grouper 507">
              <a:extLst>
                <a:ext uri="{FF2B5EF4-FFF2-40B4-BE49-F238E27FC236}">
                  <a16:creationId xmlns:a16="http://schemas.microsoft.com/office/drawing/2014/main" id="{F72D9902-F5E3-FB11-D87A-B3D587CDA1E1}"/>
                </a:ext>
              </a:extLst>
            </p:cNvPr>
            <p:cNvGrpSpPr>
              <a:grpSpLocks/>
            </p:cNvGrpSpPr>
            <p:nvPr/>
          </p:nvGrpSpPr>
          <p:grpSpPr>
            <a:xfrm>
              <a:off x="4644008" y="3501008"/>
              <a:ext cx="144016" cy="196072"/>
              <a:chOff x="2987824" y="2636912"/>
              <a:chExt cx="144016" cy="196072"/>
            </a:xfrm>
          </p:grpSpPr>
          <p:sp>
            <p:nvSpPr>
              <p:cNvPr id="481" name="Forme libre 480">
                <a:extLst>
                  <a:ext uri="{FF2B5EF4-FFF2-40B4-BE49-F238E27FC236}">
                    <a16:creationId xmlns:a16="http://schemas.microsoft.com/office/drawing/2014/main" id="{D0B42CBE-FED4-C6CC-5B97-3B7062D8383D}"/>
                  </a:ext>
                </a:extLst>
              </p:cNvPr>
              <p:cNvSpPr/>
              <p:nvPr/>
            </p:nvSpPr>
            <p:spPr>
              <a:xfrm>
                <a:off x="2987824" y="2636912"/>
                <a:ext cx="144016" cy="196072"/>
              </a:xfrm>
              <a:custGeom>
                <a:avLst/>
                <a:gdLst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88966"/>
                  <a:gd name="connsiteX1" fmla="*/ 2246966 w 3223908"/>
                  <a:gd name="connsiteY1" fmla="*/ 7827 h 4388966"/>
                  <a:gd name="connsiteX2" fmla="*/ 2519114 w 3223908"/>
                  <a:gd name="connsiteY2" fmla="*/ 98546 h 4388966"/>
                  <a:gd name="connsiteX3" fmla="*/ 2728459 w 3223908"/>
                  <a:gd name="connsiteY3" fmla="*/ 321854 h 4388966"/>
                  <a:gd name="connsiteX4" fmla="*/ 2861044 w 3223908"/>
                  <a:gd name="connsiteY4" fmla="*/ 705665 h 4388966"/>
                  <a:gd name="connsiteX5" fmla="*/ 2881979 w 3223908"/>
                  <a:gd name="connsiteY5" fmla="*/ 1305806 h 4388966"/>
                  <a:gd name="connsiteX6" fmla="*/ 2819175 w 3223908"/>
                  <a:gd name="connsiteY6" fmla="*/ 2101341 h 4388966"/>
                  <a:gd name="connsiteX7" fmla="*/ 2770328 w 3223908"/>
                  <a:gd name="connsiteY7" fmla="*/ 2875940 h 4388966"/>
                  <a:gd name="connsiteX8" fmla="*/ 2806647 w 3223908"/>
                  <a:gd name="connsiteY8" fmla="*/ 3252773 h 4388966"/>
                  <a:gd name="connsiteX9" fmla="*/ 2881979 w 3223908"/>
                  <a:gd name="connsiteY9" fmla="*/ 3441189 h 4388966"/>
                  <a:gd name="connsiteX10" fmla="*/ 2993629 w 3223908"/>
                  <a:gd name="connsiteY10" fmla="*/ 3699389 h 4388966"/>
                  <a:gd name="connsiteX11" fmla="*/ 3133192 w 3223908"/>
                  <a:gd name="connsiteY11" fmla="*/ 3922697 h 4388966"/>
                  <a:gd name="connsiteX12" fmla="*/ 3223908 w 3223908"/>
                  <a:gd name="connsiteY12" fmla="*/ 3992481 h 4388966"/>
                  <a:gd name="connsiteX13" fmla="*/ 2791263 w 3223908"/>
                  <a:gd name="connsiteY13" fmla="*/ 3999459 h 4388966"/>
                  <a:gd name="connsiteX14" fmla="*/ 2337682 w 3223908"/>
                  <a:gd name="connsiteY14" fmla="*/ 4013416 h 4388966"/>
                  <a:gd name="connsiteX15" fmla="*/ 1918993 w 3223908"/>
                  <a:gd name="connsiteY15" fmla="*/ 4076221 h 4388966"/>
                  <a:gd name="connsiteX16" fmla="*/ 1367719 w 3223908"/>
                  <a:gd name="connsiteY16" fmla="*/ 4264637 h 4388966"/>
                  <a:gd name="connsiteX17" fmla="*/ 1011833 w 3223908"/>
                  <a:gd name="connsiteY17" fmla="*/ 4369313 h 4388966"/>
                  <a:gd name="connsiteX18" fmla="*/ 795510 w 3223908"/>
                  <a:gd name="connsiteY18" fmla="*/ 4369313 h 4388966"/>
                  <a:gd name="connsiteX19" fmla="*/ 530340 w 3223908"/>
                  <a:gd name="connsiteY19" fmla="*/ 4166940 h 4388966"/>
                  <a:gd name="connsiteX20" fmla="*/ 327974 w 3223908"/>
                  <a:gd name="connsiteY20" fmla="*/ 3727302 h 4388966"/>
                  <a:gd name="connsiteX21" fmla="*/ 307039 w 3223908"/>
                  <a:gd name="connsiteY21" fmla="*/ 3427232 h 4388966"/>
                  <a:gd name="connsiteX22" fmla="*/ 307039 w 3223908"/>
                  <a:gd name="connsiteY22" fmla="*/ 2966659 h 4388966"/>
                  <a:gd name="connsiteX23" fmla="*/ 362865 w 3223908"/>
                  <a:gd name="connsiteY23" fmla="*/ 2457238 h 4388966"/>
                  <a:gd name="connsiteX24" fmla="*/ 390777 w 3223908"/>
                  <a:gd name="connsiteY24" fmla="*/ 1891989 h 4388966"/>
                  <a:gd name="connsiteX25" fmla="*/ 369843 w 3223908"/>
                  <a:gd name="connsiteY25" fmla="*/ 1340697 h 4388966"/>
                  <a:gd name="connsiteX26" fmla="*/ 307039 w 3223908"/>
                  <a:gd name="connsiteY26" fmla="*/ 705665 h 4388966"/>
                  <a:gd name="connsiteX27" fmla="*/ 195389 w 3223908"/>
                  <a:gd name="connsiteY27" fmla="*/ 384660 h 4388966"/>
                  <a:gd name="connsiteX28" fmla="*/ 111651 w 3223908"/>
                  <a:gd name="connsiteY28" fmla="*/ 321854 h 4388966"/>
                  <a:gd name="connsiteX29" fmla="*/ 0 w 3223908"/>
                  <a:gd name="connsiteY29" fmla="*/ 286963 h 4388966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43930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8416 w 3223908"/>
                  <a:gd name="connsiteY20" fmla="*/ 384054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403 h 4388407"/>
                  <a:gd name="connsiteX1" fmla="*/ 2246966 w 3223908"/>
                  <a:gd name="connsiteY1" fmla="*/ 7267 h 4388407"/>
                  <a:gd name="connsiteX2" fmla="*/ 2519114 w 3223908"/>
                  <a:gd name="connsiteY2" fmla="*/ 97986 h 4388407"/>
                  <a:gd name="connsiteX3" fmla="*/ 2728459 w 3223908"/>
                  <a:gd name="connsiteY3" fmla="*/ 321294 h 4388407"/>
                  <a:gd name="connsiteX4" fmla="*/ 2861044 w 3223908"/>
                  <a:gd name="connsiteY4" fmla="*/ 705105 h 4388407"/>
                  <a:gd name="connsiteX5" fmla="*/ 2881979 w 3223908"/>
                  <a:gd name="connsiteY5" fmla="*/ 1305246 h 4388407"/>
                  <a:gd name="connsiteX6" fmla="*/ 2819175 w 3223908"/>
                  <a:gd name="connsiteY6" fmla="*/ 2100781 h 4388407"/>
                  <a:gd name="connsiteX7" fmla="*/ 2770328 w 3223908"/>
                  <a:gd name="connsiteY7" fmla="*/ 2875380 h 4388407"/>
                  <a:gd name="connsiteX8" fmla="*/ 2806647 w 3223908"/>
                  <a:gd name="connsiteY8" fmla="*/ 3252213 h 4388407"/>
                  <a:gd name="connsiteX9" fmla="*/ 2881979 w 3223908"/>
                  <a:gd name="connsiteY9" fmla="*/ 3440629 h 4388407"/>
                  <a:gd name="connsiteX10" fmla="*/ 2993629 w 3223908"/>
                  <a:gd name="connsiteY10" fmla="*/ 3698829 h 4388407"/>
                  <a:gd name="connsiteX11" fmla="*/ 3133192 w 3223908"/>
                  <a:gd name="connsiteY11" fmla="*/ 3922137 h 4388407"/>
                  <a:gd name="connsiteX12" fmla="*/ 3223908 w 3223908"/>
                  <a:gd name="connsiteY12" fmla="*/ 3991921 h 4388407"/>
                  <a:gd name="connsiteX13" fmla="*/ 2791263 w 3223908"/>
                  <a:gd name="connsiteY13" fmla="*/ 3998899 h 4388407"/>
                  <a:gd name="connsiteX14" fmla="*/ 2337682 w 3223908"/>
                  <a:gd name="connsiteY14" fmla="*/ 4012856 h 4388407"/>
                  <a:gd name="connsiteX15" fmla="*/ 1918993 w 3223908"/>
                  <a:gd name="connsiteY15" fmla="*/ 4075661 h 4388407"/>
                  <a:gd name="connsiteX16" fmla="*/ 1367719 w 3223908"/>
                  <a:gd name="connsiteY16" fmla="*/ 4264077 h 4388407"/>
                  <a:gd name="connsiteX17" fmla="*/ 1011833 w 3223908"/>
                  <a:gd name="connsiteY17" fmla="*/ 4368753 h 4388407"/>
                  <a:gd name="connsiteX18" fmla="*/ 795510 w 3223908"/>
                  <a:gd name="connsiteY18" fmla="*/ 4368753 h 4388407"/>
                  <a:gd name="connsiteX19" fmla="*/ 570782 w 3223908"/>
                  <a:gd name="connsiteY19" fmla="*/ 4166380 h 4388407"/>
                  <a:gd name="connsiteX20" fmla="*/ 368416 w 3223908"/>
                  <a:gd name="connsiteY20" fmla="*/ 3839982 h 4388407"/>
                  <a:gd name="connsiteX21" fmla="*/ 307039 w 3223908"/>
                  <a:gd name="connsiteY21" fmla="*/ 3426672 h 4388407"/>
                  <a:gd name="connsiteX22" fmla="*/ 331303 w 3223908"/>
                  <a:gd name="connsiteY22" fmla="*/ 2941834 h 4388407"/>
                  <a:gd name="connsiteX23" fmla="*/ 362865 w 3223908"/>
                  <a:gd name="connsiteY23" fmla="*/ 2456678 h 4388407"/>
                  <a:gd name="connsiteX24" fmla="*/ 398865 w 3223908"/>
                  <a:gd name="connsiteY24" fmla="*/ 1891429 h 4388407"/>
                  <a:gd name="connsiteX25" fmla="*/ 410285 w 3223908"/>
                  <a:gd name="connsiteY25" fmla="*/ 1332047 h 4388407"/>
                  <a:gd name="connsiteX26" fmla="*/ 307039 w 3223908"/>
                  <a:gd name="connsiteY26" fmla="*/ 705105 h 4388407"/>
                  <a:gd name="connsiteX27" fmla="*/ 195389 w 3223908"/>
                  <a:gd name="connsiteY27" fmla="*/ 384100 h 4388407"/>
                  <a:gd name="connsiteX28" fmla="*/ 111651 w 3223908"/>
                  <a:gd name="connsiteY28" fmla="*/ 321294 h 4388407"/>
                  <a:gd name="connsiteX29" fmla="*/ 0 w 3223908"/>
                  <a:gd name="connsiteY29" fmla="*/ 286403 h 4388407"/>
                  <a:gd name="connsiteX0" fmla="*/ 0 w 3223908"/>
                  <a:gd name="connsiteY0" fmla="*/ 279136 h 4381140"/>
                  <a:gd name="connsiteX1" fmla="*/ 2246966 w 3223908"/>
                  <a:gd name="connsiteY1" fmla="*/ 0 h 4381140"/>
                  <a:gd name="connsiteX2" fmla="*/ 2519114 w 3223908"/>
                  <a:gd name="connsiteY2" fmla="*/ 90719 h 4381140"/>
                  <a:gd name="connsiteX3" fmla="*/ 2728459 w 3223908"/>
                  <a:gd name="connsiteY3" fmla="*/ 314027 h 4381140"/>
                  <a:gd name="connsiteX4" fmla="*/ 2861044 w 3223908"/>
                  <a:gd name="connsiteY4" fmla="*/ 697838 h 4381140"/>
                  <a:gd name="connsiteX5" fmla="*/ 2881979 w 3223908"/>
                  <a:gd name="connsiteY5" fmla="*/ 1297979 h 4381140"/>
                  <a:gd name="connsiteX6" fmla="*/ 2819175 w 3223908"/>
                  <a:gd name="connsiteY6" fmla="*/ 2093514 h 4381140"/>
                  <a:gd name="connsiteX7" fmla="*/ 2770328 w 3223908"/>
                  <a:gd name="connsiteY7" fmla="*/ 2868113 h 4381140"/>
                  <a:gd name="connsiteX8" fmla="*/ 2806647 w 3223908"/>
                  <a:gd name="connsiteY8" fmla="*/ 3244946 h 4381140"/>
                  <a:gd name="connsiteX9" fmla="*/ 2881979 w 3223908"/>
                  <a:gd name="connsiteY9" fmla="*/ 3433362 h 4381140"/>
                  <a:gd name="connsiteX10" fmla="*/ 2993629 w 3223908"/>
                  <a:gd name="connsiteY10" fmla="*/ 3691562 h 4381140"/>
                  <a:gd name="connsiteX11" fmla="*/ 3133192 w 3223908"/>
                  <a:gd name="connsiteY11" fmla="*/ 3914870 h 4381140"/>
                  <a:gd name="connsiteX12" fmla="*/ 3223908 w 3223908"/>
                  <a:gd name="connsiteY12" fmla="*/ 3984654 h 4381140"/>
                  <a:gd name="connsiteX13" fmla="*/ 2791263 w 3223908"/>
                  <a:gd name="connsiteY13" fmla="*/ 3991632 h 4381140"/>
                  <a:gd name="connsiteX14" fmla="*/ 2337682 w 3223908"/>
                  <a:gd name="connsiteY14" fmla="*/ 4005589 h 4381140"/>
                  <a:gd name="connsiteX15" fmla="*/ 1918993 w 3223908"/>
                  <a:gd name="connsiteY15" fmla="*/ 4068394 h 4381140"/>
                  <a:gd name="connsiteX16" fmla="*/ 1367719 w 3223908"/>
                  <a:gd name="connsiteY16" fmla="*/ 4256810 h 4381140"/>
                  <a:gd name="connsiteX17" fmla="*/ 1011833 w 3223908"/>
                  <a:gd name="connsiteY17" fmla="*/ 4361486 h 4381140"/>
                  <a:gd name="connsiteX18" fmla="*/ 795510 w 3223908"/>
                  <a:gd name="connsiteY18" fmla="*/ 4361486 h 4381140"/>
                  <a:gd name="connsiteX19" fmla="*/ 570782 w 3223908"/>
                  <a:gd name="connsiteY19" fmla="*/ 4159113 h 4381140"/>
                  <a:gd name="connsiteX20" fmla="*/ 368416 w 3223908"/>
                  <a:gd name="connsiteY20" fmla="*/ 3832715 h 4381140"/>
                  <a:gd name="connsiteX21" fmla="*/ 307039 w 3223908"/>
                  <a:gd name="connsiteY21" fmla="*/ 3419405 h 4381140"/>
                  <a:gd name="connsiteX22" fmla="*/ 331303 w 3223908"/>
                  <a:gd name="connsiteY22" fmla="*/ 2934567 h 4381140"/>
                  <a:gd name="connsiteX23" fmla="*/ 362865 w 3223908"/>
                  <a:gd name="connsiteY23" fmla="*/ 2449411 h 4381140"/>
                  <a:gd name="connsiteX24" fmla="*/ 398865 w 3223908"/>
                  <a:gd name="connsiteY24" fmla="*/ 1884162 h 4381140"/>
                  <a:gd name="connsiteX25" fmla="*/ 410285 w 3223908"/>
                  <a:gd name="connsiteY25" fmla="*/ 1324780 h 4381140"/>
                  <a:gd name="connsiteX26" fmla="*/ 307039 w 3223908"/>
                  <a:gd name="connsiteY26" fmla="*/ 697838 h 4381140"/>
                  <a:gd name="connsiteX27" fmla="*/ 195389 w 3223908"/>
                  <a:gd name="connsiteY27" fmla="*/ 376833 h 4381140"/>
                  <a:gd name="connsiteX28" fmla="*/ 111651 w 3223908"/>
                  <a:gd name="connsiteY28" fmla="*/ 314027 h 4381140"/>
                  <a:gd name="connsiteX29" fmla="*/ 0 w 3223908"/>
                  <a:gd name="connsiteY29" fmla="*/ 279136 h 4381140"/>
                  <a:gd name="connsiteX0" fmla="*/ 0 w 3223908"/>
                  <a:gd name="connsiteY0" fmla="*/ 287225 h 4389229"/>
                  <a:gd name="connsiteX1" fmla="*/ 2295496 w 3223908"/>
                  <a:gd name="connsiteY1" fmla="*/ 0 h 4389229"/>
                  <a:gd name="connsiteX2" fmla="*/ 2519114 w 3223908"/>
                  <a:gd name="connsiteY2" fmla="*/ 98808 h 4389229"/>
                  <a:gd name="connsiteX3" fmla="*/ 2728459 w 3223908"/>
                  <a:gd name="connsiteY3" fmla="*/ 322116 h 4389229"/>
                  <a:gd name="connsiteX4" fmla="*/ 2861044 w 3223908"/>
                  <a:gd name="connsiteY4" fmla="*/ 705927 h 4389229"/>
                  <a:gd name="connsiteX5" fmla="*/ 2881979 w 3223908"/>
                  <a:gd name="connsiteY5" fmla="*/ 1306068 h 4389229"/>
                  <a:gd name="connsiteX6" fmla="*/ 2819175 w 3223908"/>
                  <a:gd name="connsiteY6" fmla="*/ 2101603 h 4389229"/>
                  <a:gd name="connsiteX7" fmla="*/ 2770328 w 3223908"/>
                  <a:gd name="connsiteY7" fmla="*/ 2876202 h 4389229"/>
                  <a:gd name="connsiteX8" fmla="*/ 2806647 w 3223908"/>
                  <a:gd name="connsiteY8" fmla="*/ 3253035 h 4389229"/>
                  <a:gd name="connsiteX9" fmla="*/ 2881979 w 3223908"/>
                  <a:gd name="connsiteY9" fmla="*/ 3441451 h 4389229"/>
                  <a:gd name="connsiteX10" fmla="*/ 2993629 w 3223908"/>
                  <a:gd name="connsiteY10" fmla="*/ 3699651 h 4389229"/>
                  <a:gd name="connsiteX11" fmla="*/ 3133192 w 3223908"/>
                  <a:gd name="connsiteY11" fmla="*/ 3922959 h 4389229"/>
                  <a:gd name="connsiteX12" fmla="*/ 3223908 w 3223908"/>
                  <a:gd name="connsiteY12" fmla="*/ 3992743 h 4389229"/>
                  <a:gd name="connsiteX13" fmla="*/ 2791263 w 3223908"/>
                  <a:gd name="connsiteY13" fmla="*/ 3999721 h 4389229"/>
                  <a:gd name="connsiteX14" fmla="*/ 2337682 w 3223908"/>
                  <a:gd name="connsiteY14" fmla="*/ 4013678 h 4389229"/>
                  <a:gd name="connsiteX15" fmla="*/ 1918993 w 3223908"/>
                  <a:gd name="connsiteY15" fmla="*/ 4076483 h 4389229"/>
                  <a:gd name="connsiteX16" fmla="*/ 1367719 w 3223908"/>
                  <a:gd name="connsiteY16" fmla="*/ 4264899 h 4389229"/>
                  <a:gd name="connsiteX17" fmla="*/ 1011833 w 3223908"/>
                  <a:gd name="connsiteY17" fmla="*/ 4369575 h 4389229"/>
                  <a:gd name="connsiteX18" fmla="*/ 795510 w 3223908"/>
                  <a:gd name="connsiteY18" fmla="*/ 4369575 h 4389229"/>
                  <a:gd name="connsiteX19" fmla="*/ 570782 w 3223908"/>
                  <a:gd name="connsiteY19" fmla="*/ 4167202 h 4389229"/>
                  <a:gd name="connsiteX20" fmla="*/ 368416 w 3223908"/>
                  <a:gd name="connsiteY20" fmla="*/ 3840804 h 4389229"/>
                  <a:gd name="connsiteX21" fmla="*/ 307039 w 3223908"/>
                  <a:gd name="connsiteY21" fmla="*/ 3427494 h 4389229"/>
                  <a:gd name="connsiteX22" fmla="*/ 331303 w 3223908"/>
                  <a:gd name="connsiteY22" fmla="*/ 2942656 h 4389229"/>
                  <a:gd name="connsiteX23" fmla="*/ 362865 w 3223908"/>
                  <a:gd name="connsiteY23" fmla="*/ 2457500 h 4389229"/>
                  <a:gd name="connsiteX24" fmla="*/ 398865 w 3223908"/>
                  <a:gd name="connsiteY24" fmla="*/ 1892251 h 4389229"/>
                  <a:gd name="connsiteX25" fmla="*/ 410285 w 3223908"/>
                  <a:gd name="connsiteY25" fmla="*/ 1332869 h 4389229"/>
                  <a:gd name="connsiteX26" fmla="*/ 307039 w 3223908"/>
                  <a:gd name="connsiteY26" fmla="*/ 705927 h 4389229"/>
                  <a:gd name="connsiteX27" fmla="*/ 195389 w 3223908"/>
                  <a:gd name="connsiteY27" fmla="*/ 384922 h 4389229"/>
                  <a:gd name="connsiteX28" fmla="*/ 111651 w 3223908"/>
                  <a:gd name="connsiteY28" fmla="*/ 322116 h 4389229"/>
                  <a:gd name="connsiteX29" fmla="*/ 0 w 3223908"/>
                  <a:gd name="connsiteY29" fmla="*/ 287225 h 438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223908" h="4389229">
                    <a:moveTo>
                      <a:pt x="0" y="287225"/>
                    </a:moveTo>
                    <a:lnTo>
                      <a:pt x="2295496" y="0"/>
                    </a:lnTo>
                    <a:cubicBezTo>
                      <a:pt x="2431570" y="45359"/>
                      <a:pt x="2446954" y="45122"/>
                      <a:pt x="2519114" y="98808"/>
                    </a:cubicBezTo>
                    <a:cubicBezTo>
                      <a:pt x="2591274" y="152494"/>
                      <a:pt x="2671471" y="220930"/>
                      <a:pt x="2728459" y="322116"/>
                    </a:cubicBezTo>
                    <a:cubicBezTo>
                      <a:pt x="2785447" y="423302"/>
                      <a:pt x="2835457" y="541935"/>
                      <a:pt x="2861044" y="705927"/>
                    </a:cubicBezTo>
                    <a:cubicBezTo>
                      <a:pt x="2886631" y="869919"/>
                      <a:pt x="2902914" y="1040890"/>
                      <a:pt x="2881979" y="1306068"/>
                    </a:cubicBezTo>
                    <a:lnTo>
                      <a:pt x="2819175" y="2101603"/>
                    </a:lnTo>
                    <a:cubicBezTo>
                      <a:pt x="2800567" y="2363292"/>
                      <a:pt x="2772416" y="2684297"/>
                      <a:pt x="2770328" y="2876202"/>
                    </a:cubicBezTo>
                    <a:cubicBezTo>
                      <a:pt x="2768240" y="3068107"/>
                      <a:pt x="2781536" y="3190230"/>
                      <a:pt x="2806647" y="3253035"/>
                    </a:cubicBezTo>
                    <a:lnTo>
                      <a:pt x="2881979" y="3441451"/>
                    </a:lnTo>
                    <a:cubicBezTo>
                      <a:pt x="2913143" y="3515887"/>
                      <a:pt x="2947108" y="3625215"/>
                      <a:pt x="2993629" y="3699651"/>
                    </a:cubicBezTo>
                    <a:lnTo>
                      <a:pt x="3133192" y="3922959"/>
                    </a:lnTo>
                    <a:lnTo>
                      <a:pt x="3223908" y="3992743"/>
                    </a:lnTo>
                    <a:lnTo>
                      <a:pt x="2791263" y="3999721"/>
                    </a:lnTo>
                    <a:lnTo>
                      <a:pt x="2337682" y="4013678"/>
                    </a:lnTo>
                    <a:lnTo>
                      <a:pt x="1918993" y="4076483"/>
                    </a:lnTo>
                    <a:lnTo>
                      <a:pt x="1367719" y="4264899"/>
                    </a:lnTo>
                    <a:lnTo>
                      <a:pt x="1011833" y="4369575"/>
                    </a:lnTo>
                    <a:cubicBezTo>
                      <a:pt x="916465" y="4387021"/>
                      <a:pt x="869019" y="4403304"/>
                      <a:pt x="795510" y="4369575"/>
                    </a:cubicBezTo>
                    <a:cubicBezTo>
                      <a:pt x="722001" y="4335846"/>
                      <a:pt x="641964" y="4255330"/>
                      <a:pt x="570782" y="4167202"/>
                    </a:cubicBezTo>
                    <a:cubicBezTo>
                      <a:pt x="499600" y="4079074"/>
                      <a:pt x="412373" y="3964089"/>
                      <a:pt x="368416" y="3840804"/>
                    </a:cubicBezTo>
                    <a:cubicBezTo>
                      <a:pt x="324459" y="3717519"/>
                      <a:pt x="313225" y="3577185"/>
                      <a:pt x="307039" y="3427494"/>
                    </a:cubicBezTo>
                    <a:cubicBezTo>
                      <a:pt x="300854" y="3277803"/>
                      <a:pt x="323215" y="3104269"/>
                      <a:pt x="331303" y="2942656"/>
                    </a:cubicBezTo>
                    <a:cubicBezTo>
                      <a:pt x="331303" y="2789132"/>
                      <a:pt x="348909" y="2636612"/>
                      <a:pt x="362865" y="2457500"/>
                    </a:cubicBezTo>
                    <a:cubicBezTo>
                      <a:pt x="372169" y="2269084"/>
                      <a:pt x="390962" y="2079690"/>
                      <a:pt x="398865" y="1892251"/>
                    </a:cubicBezTo>
                    <a:cubicBezTo>
                      <a:pt x="406768" y="1704812"/>
                      <a:pt x="425589" y="1530590"/>
                      <a:pt x="410285" y="1332869"/>
                    </a:cubicBezTo>
                    <a:cubicBezTo>
                      <a:pt x="394981" y="1135148"/>
                      <a:pt x="342855" y="863918"/>
                      <a:pt x="307039" y="705927"/>
                    </a:cubicBezTo>
                    <a:cubicBezTo>
                      <a:pt x="271223" y="547936"/>
                      <a:pt x="227954" y="448891"/>
                      <a:pt x="195389" y="384922"/>
                    </a:cubicBezTo>
                    <a:lnTo>
                      <a:pt x="111651" y="322116"/>
                    </a:lnTo>
                    <a:lnTo>
                      <a:pt x="0" y="287225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solidFill>
                  <a:srgbClr val="FFCF37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82" name="Forme libre 481">
                <a:extLst>
                  <a:ext uri="{FF2B5EF4-FFF2-40B4-BE49-F238E27FC236}">
                    <a16:creationId xmlns:a16="http://schemas.microsoft.com/office/drawing/2014/main" id="{17E6BC29-1F12-7AE9-981E-50C5ABBF07B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03845" y="2685850"/>
                <a:ext cx="115225" cy="111121"/>
              </a:xfrm>
              <a:custGeom>
                <a:avLst/>
                <a:gdLst>
                  <a:gd name="connsiteX0" fmla="*/ 589661 w 1213341"/>
                  <a:gd name="connsiteY0" fmla="*/ 419588 h 1168043"/>
                  <a:gd name="connsiteX1" fmla="*/ 703057 w 1213341"/>
                  <a:gd name="connsiteY1" fmla="*/ 283505 h 1168043"/>
                  <a:gd name="connsiteX2" fmla="*/ 805114 w 1213341"/>
                  <a:gd name="connsiteY2" fmla="*/ 170103 h 1168043"/>
                  <a:gd name="connsiteX3" fmla="*/ 895831 w 1213341"/>
                  <a:gd name="connsiteY3" fmla="*/ 113402 h 1168043"/>
                  <a:gd name="connsiteX4" fmla="*/ 1020567 w 1213341"/>
                  <a:gd name="connsiteY4" fmla="*/ 113402 h 1168043"/>
                  <a:gd name="connsiteX5" fmla="*/ 1099945 w 1213341"/>
                  <a:gd name="connsiteY5" fmla="*/ 170103 h 1168043"/>
                  <a:gd name="connsiteX6" fmla="*/ 1099945 w 1213341"/>
                  <a:gd name="connsiteY6" fmla="*/ 170103 h 1168043"/>
                  <a:gd name="connsiteX7" fmla="*/ 1179322 w 1213341"/>
                  <a:gd name="connsiteY7" fmla="*/ 328866 h 1168043"/>
                  <a:gd name="connsiteX8" fmla="*/ 1179322 w 1213341"/>
                  <a:gd name="connsiteY8" fmla="*/ 328866 h 1168043"/>
                  <a:gd name="connsiteX9" fmla="*/ 963869 w 1213341"/>
                  <a:gd name="connsiteY9" fmla="*/ 396907 h 1168043"/>
                  <a:gd name="connsiteX10" fmla="*/ 793775 w 1213341"/>
                  <a:gd name="connsiteY10" fmla="*/ 578351 h 1168043"/>
                  <a:gd name="connsiteX11" fmla="*/ 793775 w 1213341"/>
                  <a:gd name="connsiteY11" fmla="*/ 578351 h 1168043"/>
                  <a:gd name="connsiteX12" fmla="*/ 907171 w 1213341"/>
                  <a:gd name="connsiteY12" fmla="*/ 748454 h 1168043"/>
                  <a:gd name="connsiteX13" fmla="*/ 1077265 w 1213341"/>
                  <a:gd name="connsiteY13" fmla="*/ 827836 h 1168043"/>
                  <a:gd name="connsiteX14" fmla="*/ 1213341 w 1213341"/>
                  <a:gd name="connsiteY14" fmla="*/ 861857 h 1168043"/>
                  <a:gd name="connsiteX15" fmla="*/ 1088605 w 1213341"/>
                  <a:gd name="connsiteY15" fmla="*/ 1043300 h 1168043"/>
                  <a:gd name="connsiteX16" fmla="*/ 1088605 w 1213341"/>
                  <a:gd name="connsiteY16" fmla="*/ 1043300 h 1168043"/>
                  <a:gd name="connsiteX17" fmla="*/ 941190 w 1213341"/>
                  <a:gd name="connsiteY17" fmla="*/ 1088661 h 1168043"/>
                  <a:gd name="connsiteX18" fmla="*/ 827793 w 1213341"/>
                  <a:gd name="connsiteY18" fmla="*/ 1043300 h 1168043"/>
                  <a:gd name="connsiteX19" fmla="*/ 589661 w 1213341"/>
                  <a:gd name="connsiteY19" fmla="*/ 895877 h 1168043"/>
                  <a:gd name="connsiteX20" fmla="*/ 476265 w 1213341"/>
                  <a:gd name="connsiteY20" fmla="*/ 1043300 h 1168043"/>
                  <a:gd name="connsiteX21" fmla="*/ 374208 w 1213341"/>
                  <a:gd name="connsiteY21" fmla="*/ 1134022 h 1168043"/>
                  <a:gd name="connsiteX22" fmla="*/ 204113 w 1213341"/>
                  <a:gd name="connsiteY22" fmla="*/ 1168043 h 1168043"/>
                  <a:gd name="connsiteX23" fmla="*/ 90717 w 1213341"/>
                  <a:gd name="connsiteY23" fmla="*/ 1077321 h 1168043"/>
                  <a:gd name="connsiteX24" fmla="*/ 0 w 1213341"/>
                  <a:gd name="connsiteY24" fmla="*/ 952578 h 1168043"/>
                  <a:gd name="connsiteX25" fmla="*/ 0 w 1213341"/>
                  <a:gd name="connsiteY25" fmla="*/ 952578 h 1168043"/>
                  <a:gd name="connsiteX26" fmla="*/ 147415 w 1213341"/>
                  <a:gd name="connsiteY26" fmla="*/ 873197 h 1168043"/>
                  <a:gd name="connsiteX27" fmla="*/ 283491 w 1213341"/>
                  <a:gd name="connsiteY27" fmla="*/ 771135 h 1168043"/>
                  <a:gd name="connsiteX28" fmla="*/ 385548 w 1213341"/>
                  <a:gd name="connsiteY28" fmla="*/ 646392 h 1168043"/>
                  <a:gd name="connsiteX29" fmla="*/ 238132 w 1213341"/>
                  <a:gd name="connsiteY29" fmla="*/ 487629 h 1168043"/>
                  <a:gd name="connsiteX30" fmla="*/ 158755 w 1213341"/>
                  <a:gd name="connsiteY30" fmla="*/ 272165 h 1168043"/>
                  <a:gd name="connsiteX31" fmla="*/ 238132 w 1213341"/>
                  <a:gd name="connsiteY31" fmla="*/ 113402 h 1168043"/>
                  <a:gd name="connsiteX32" fmla="*/ 351529 w 1213341"/>
                  <a:gd name="connsiteY32" fmla="*/ 0 h 1168043"/>
                  <a:gd name="connsiteX33" fmla="*/ 385548 w 1213341"/>
                  <a:gd name="connsiteY33" fmla="*/ 90721 h 1168043"/>
                  <a:gd name="connsiteX34" fmla="*/ 442246 w 1213341"/>
                  <a:gd name="connsiteY34" fmla="*/ 226804 h 1168043"/>
                  <a:gd name="connsiteX35" fmla="*/ 521623 w 1213341"/>
                  <a:gd name="connsiteY35" fmla="*/ 362887 h 1168043"/>
                  <a:gd name="connsiteX36" fmla="*/ 589661 w 1213341"/>
                  <a:gd name="connsiteY36" fmla="*/ 419588 h 1168043"/>
                  <a:gd name="connsiteX0" fmla="*/ 589661 w 1213341"/>
                  <a:gd name="connsiteY0" fmla="*/ 419588 h 1168043"/>
                  <a:gd name="connsiteX1" fmla="*/ 703057 w 1213341"/>
                  <a:gd name="connsiteY1" fmla="*/ 283505 h 1168043"/>
                  <a:gd name="connsiteX2" fmla="*/ 805114 w 1213341"/>
                  <a:gd name="connsiteY2" fmla="*/ 170103 h 1168043"/>
                  <a:gd name="connsiteX3" fmla="*/ 895831 w 1213341"/>
                  <a:gd name="connsiteY3" fmla="*/ 113402 h 1168043"/>
                  <a:gd name="connsiteX4" fmla="*/ 1020567 w 1213341"/>
                  <a:gd name="connsiteY4" fmla="*/ 113402 h 1168043"/>
                  <a:gd name="connsiteX5" fmla="*/ 1099945 w 1213341"/>
                  <a:gd name="connsiteY5" fmla="*/ 170103 h 1168043"/>
                  <a:gd name="connsiteX6" fmla="*/ 1099945 w 1213341"/>
                  <a:gd name="connsiteY6" fmla="*/ 170103 h 1168043"/>
                  <a:gd name="connsiteX7" fmla="*/ 1179322 w 1213341"/>
                  <a:gd name="connsiteY7" fmla="*/ 328866 h 1168043"/>
                  <a:gd name="connsiteX8" fmla="*/ 1179322 w 1213341"/>
                  <a:gd name="connsiteY8" fmla="*/ 328866 h 1168043"/>
                  <a:gd name="connsiteX9" fmla="*/ 963869 w 1213341"/>
                  <a:gd name="connsiteY9" fmla="*/ 396907 h 1168043"/>
                  <a:gd name="connsiteX10" fmla="*/ 793775 w 1213341"/>
                  <a:gd name="connsiteY10" fmla="*/ 578351 h 1168043"/>
                  <a:gd name="connsiteX11" fmla="*/ 793775 w 1213341"/>
                  <a:gd name="connsiteY11" fmla="*/ 578351 h 1168043"/>
                  <a:gd name="connsiteX12" fmla="*/ 907171 w 1213341"/>
                  <a:gd name="connsiteY12" fmla="*/ 748454 h 1168043"/>
                  <a:gd name="connsiteX13" fmla="*/ 1077265 w 1213341"/>
                  <a:gd name="connsiteY13" fmla="*/ 827836 h 1168043"/>
                  <a:gd name="connsiteX14" fmla="*/ 1213341 w 1213341"/>
                  <a:gd name="connsiteY14" fmla="*/ 861857 h 1168043"/>
                  <a:gd name="connsiteX15" fmla="*/ 1088605 w 1213341"/>
                  <a:gd name="connsiteY15" fmla="*/ 1043300 h 1168043"/>
                  <a:gd name="connsiteX16" fmla="*/ 1088605 w 1213341"/>
                  <a:gd name="connsiteY16" fmla="*/ 1043300 h 1168043"/>
                  <a:gd name="connsiteX17" fmla="*/ 941190 w 1213341"/>
                  <a:gd name="connsiteY17" fmla="*/ 1088661 h 1168043"/>
                  <a:gd name="connsiteX18" fmla="*/ 827793 w 1213341"/>
                  <a:gd name="connsiteY18" fmla="*/ 1043300 h 1168043"/>
                  <a:gd name="connsiteX19" fmla="*/ 589661 w 1213341"/>
                  <a:gd name="connsiteY19" fmla="*/ 895877 h 1168043"/>
                  <a:gd name="connsiteX20" fmla="*/ 476265 w 1213341"/>
                  <a:gd name="connsiteY20" fmla="*/ 1043300 h 1168043"/>
                  <a:gd name="connsiteX21" fmla="*/ 374208 w 1213341"/>
                  <a:gd name="connsiteY21" fmla="*/ 1134022 h 1168043"/>
                  <a:gd name="connsiteX22" fmla="*/ 204113 w 1213341"/>
                  <a:gd name="connsiteY22" fmla="*/ 1168043 h 1168043"/>
                  <a:gd name="connsiteX23" fmla="*/ 90717 w 1213341"/>
                  <a:gd name="connsiteY23" fmla="*/ 1077321 h 1168043"/>
                  <a:gd name="connsiteX24" fmla="*/ 0 w 1213341"/>
                  <a:gd name="connsiteY24" fmla="*/ 952578 h 1168043"/>
                  <a:gd name="connsiteX25" fmla="*/ 0 w 1213341"/>
                  <a:gd name="connsiteY25" fmla="*/ 952578 h 1168043"/>
                  <a:gd name="connsiteX26" fmla="*/ 147415 w 1213341"/>
                  <a:gd name="connsiteY26" fmla="*/ 873197 h 1168043"/>
                  <a:gd name="connsiteX27" fmla="*/ 283491 w 1213341"/>
                  <a:gd name="connsiteY27" fmla="*/ 771135 h 1168043"/>
                  <a:gd name="connsiteX28" fmla="*/ 385548 w 1213341"/>
                  <a:gd name="connsiteY28" fmla="*/ 646392 h 1168043"/>
                  <a:gd name="connsiteX29" fmla="*/ 238132 w 1213341"/>
                  <a:gd name="connsiteY29" fmla="*/ 487629 h 1168043"/>
                  <a:gd name="connsiteX30" fmla="*/ 158755 w 1213341"/>
                  <a:gd name="connsiteY30" fmla="*/ 272165 h 1168043"/>
                  <a:gd name="connsiteX31" fmla="*/ 238132 w 1213341"/>
                  <a:gd name="connsiteY31" fmla="*/ 113402 h 1168043"/>
                  <a:gd name="connsiteX32" fmla="*/ 351529 w 1213341"/>
                  <a:gd name="connsiteY32" fmla="*/ 0 h 1168043"/>
                  <a:gd name="connsiteX33" fmla="*/ 385548 w 1213341"/>
                  <a:gd name="connsiteY33" fmla="*/ 90721 h 1168043"/>
                  <a:gd name="connsiteX34" fmla="*/ 442246 w 1213341"/>
                  <a:gd name="connsiteY34" fmla="*/ 226804 h 1168043"/>
                  <a:gd name="connsiteX35" fmla="*/ 521623 w 1213341"/>
                  <a:gd name="connsiteY35" fmla="*/ 362887 h 1168043"/>
                  <a:gd name="connsiteX36" fmla="*/ 589661 w 1213341"/>
                  <a:gd name="connsiteY36" fmla="*/ 419588 h 1168043"/>
                  <a:gd name="connsiteX0" fmla="*/ 589661 w 1213341"/>
                  <a:gd name="connsiteY0" fmla="*/ 419588 h 1168043"/>
                  <a:gd name="connsiteX1" fmla="*/ 703057 w 1213341"/>
                  <a:gd name="connsiteY1" fmla="*/ 283505 h 1168043"/>
                  <a:gd name="connsiteX2" fmla="*/ 805114 w 1213341"/>
                  <a:gd name="connsiteY2" fmla="*/ 170103 h 1168043"/>
                  <a:gd name="connsiteX3" fmla="*/ 895831 w 1213341"/>
                  <a:gd name="connsiteY3" fmla="*/ 113402 h 1168043"/>
                  <a:gd name="connsiteX4" fmla="*/ 1020567 w 1213341"/>
                  <a:gd name="connsiteY4" fmla="*/ 113402 h 1168043"/>
                  <a:gd name="connsiteX5" fmla="*/ 1099945 w 1213341"/>
                  <a:gd name="connsiteY5" fmla="*/ 170103 h 1168043"/>
                  <a:gd name="connsiteX6" fmla="*/ 1099945 w 1213341"/>
                  <a:gd name="connsiteY6" fmla="*/ 170103 h 1168043"/>
                  <a:gd name="connsiteX7" fmla="*/ 1179322 w 1213341"/>
                  <a:gd name="connsiteY7" fmla="*/ 328866 h 1168043"/>
                  <a:gd name="connsiteX8" fmla="*/ 1179322 w 1213341"/>
                  <a:gd name="connsiteY8" fmla="*/ 328866 h 1168043"/>
                  <a:gd name="connsiteX9" fmla="*/ 963869 w 1213341"/>
                  <a:gd name="connsiteY9" fmla="*/ 396907 h 1168043"/>
                  <a:gd name="connsiteX10" fmla="*/ 793775 w 1213341"/>
                  <a:gd name="connsiteY10" fmla="*/ 578351 h 1168043"/>
                  <a:gd name="connsiteX11" fmla="*/ 793775 w 1213341"/>
                  <a:gd name="connsiteY11" fmla="*/ 578351 h 1168043"/>
                  <a:gd name="connsiteX12" fmla="*/ 907171 w 1213341"/>
                  <a:gd name="connsiteY12" fmla="*/ 748454 h 1168043"/>
                  <a:gd name="connsiteX13" fmla="*/ 1077265 w 1213341"/>
                  <a:gd name="connsiteY13" fmla="*/ 827836 h 1168043"/>
                  <a:gd name="connsiteX14" fmla="*/ 1213341 w 1213341"/>
                  <a:gd name="connsiteY14" fmla="*/ 861857 h 1168043"/>
                  <a:gd name="connsiteX15" fmla="*/ 1088605 w 1213341"/>
                  <a:gd name="connsiteY15" fmla="*/ 1043300 h 1168043"/>
                  <a:gd name="connsiteX16" fmla="*/ 1088605 w 1213341"/>
                  <a:gd name="connsiteY16" fmla="*/ 1043300 h 1168043"/>
                  <a:gd name="connsiteX17" fmla="*/ 941190 w 1213341"/>
                  <a:gd name="connsiteY17" fmla="*/ 1088661 h 1168043"/>
                  <a:gd name="connsiteX18" fmla="*/ 827793 w 1213341"/>
                  <a:gd name="connsiteY18" fmla="*/ 1043300 h 1168043"/>
                  <a:gd name="connsiteX19" fmla="*/ 589661 w 1213341"/>
                  <a:gd name="connsiteY19" fmla="*/ 895877 h 1168043"/>
                  <a:gd name="connsiteX20" fmla="*/ 476265 w 1213341"/>
                  <a:gd name="connsiteY20" fmla="*/ 1043300 h 1168043"/>
                  <a:gd name="connsiteX21" fmla="*/ 374208 w 1213341"/>
                  <a:gd name="connsiteY21" fmla="*/ 1134022 h 1168043"/>
                  <a:gd name="connsiteX22" fmla="*/ 204113 w 1213341"/>
                  <a:gd name="connsiteY22" fmla="*/ 1168043 h 1168043"/>
                  <a:gd name="connsiteX23" fmla="*/ 90717 w 1213341"/>
                  <a:gd name="connsiteY23" fmla="*/ 1077321 h 1168043"/>
                  <a:gd name="connsiteX24" fmla="*/ 0 w 1213341"/>
                  <a:gd name="connsiteY24" fmla="*/ 952578 h 1168043"/>
                  <a:gd name="connsiteX25" fmla="*/ 0 w 1213341"/>
                  <a:gd name="connsiteY25" fmla="*/ 952578 h 1168043"/>
                  <a:gd name="connsiteX26" fmla="*/ 147415 w 1213341"/>
                  <a:gd name="connsiteY26" fmla="*/ 873197 h 1168043"/>
                  <a:gd name="connsiteX27" fmla="*/ 283491 w 1213341"/>
                  <a:gd name="connsiteY27" fmla="*/ 771135 h 1168043"/>
                  <a:gd name="connsiteX28" fmla="*/ 385548 w 1213341"/>
                  <a:gd name="connsiteY28" fmla="*/ 646392 h 1168043"/>
                  <a:gd name="connsiteX29" fmla="*/ 238132 w 1213341"/>
                  <a:gd name="connsiteY29" fmla="*/ 487629 h 1168043"/>
                  <a:gd name="connsiteX30" fmla="*/ 158755 w 1213341"/>
                  <a:gd name="connsiteY30" fmla="*/ 272165 h 1168043"/>
                  <a:gd name="connsiteX31" fmla="*/ 238132 w 1213341"/>
                  <a:gd name="connsiteY31" fmla="*/ 113402 h 1168043"/>
                  <a:gd name="connsiteX32" fmla="*/ 351529 w 1213341"/>
                  <a:gd name="connsiteY32" fmla="*/ 0 h 1168043"/>
                  <a:gd name="connsiteX33" fmla="*/ 385548 w 1213341"/>
                  <a:gd name="connsiteY33" fmla="*/ 90721 h 1168043"/>
                  <a:gd name="connsiteX34" fmla="*/ 442246 w 1213341"/>
                  <a:gd name="connsiteY34" fmla="*/ 226804 h 1168043"/>
                  <a:gd name="connsiteX35" fmla="*/ 521623 w 1213341"/>
                  <a:gd name="connsiteY35" fmla="*/ 362887 h 1168043"/>
                  <a:gd name="connsiteX36" fmla="*/ 589661 w 1213341"/>
                  <a:gd name="connsiteY36" fmla="*/ 419588 h 1168043"/>
                  <a:gd name="connsiteX0" fmla="*/ 589661 w 1213341"/>
                  <a:gd name="connsiteY0" fmla="*/ 419588 h 1170250"/>
                  <a:gd name="connsiteX1" fmla="*/ 703057 w 1213341"/>
                  <a:gd name="connsiteY1" fmla="*/ 283505 h 1170250"/>
                  <a:gd name="connsiteX2" fmla="*/ 805114 w 1213341"/>
                  <a:gd name="connsiteY2" fmla="*/ 170103 h 1170250"/>
                  <a:gd name="connsiteX3" fmla="*/ 895831 w 1213341"/>
                  <a:gd name="connsiteY3" fmla="*/ 113402 h 1170250"/>
                  <a:gd name="connsiteX4" fmla="*/ 1020567 w 1213341"/>
                  <a:gd name="connsiteY4" fmla="*/ 113402 h 1170250"/>
                  <a:gd name="connsiteX5" fmla="*/ 1099945 w 1213341"/>
                  <a:gd name="connsiteY5" fmla="*/ 170103 h 1170250"/>
                  <a:gd name="connsiteX6" fmla="*/ 1099945 w 1213341"/>
                  <a:gd name="connsiteY6" fmla="*/ 170103 h 1170250"/>
                  <a:gd name="connsiteX7" fmla="*/ 1179322 w 1213341"/>
                  <a:gd name="connsiteY7" fmla="*/ 328866 h 1170250"/>
                  <a:gd name="connsiteX8" fmla="*/ 1179322 w 1213341"/>
                  <a:gd name="connsiteY8" fmla="*/ 328866 h 1170250"/>
                  <a:gd name="connsiteX9" fmla="*/ 963869 w 1213341"/>
                  <a:gd name="connsiteY9" fmla="*/ 396907 h 1170250"/>
                  <a:gd name="connsiteX10" fmla="*/ 793775 w 1213341"/>
                  <a:gd name="connsiteY10" fmla="*/ 578351 h 1170250"/>
                  <a:gd name="connsiteX11" fmla="*/ 793775 w 1213341"/>
                  <a:gd name="connsiteY11" fmla="*/ 578351 h 1170250"/>
                  <a:gd name="connsiteX12" fmla="*/ 907171 w 1213341"/>
                  <a:gd name="connsiteY12" fmla="*/ 748454 h 1170250"/>
                  <a:gd name="connsiteX13" fmla="*/ 1077265 w 1213341"/>
                  <a:gd name="connsiteY13" fmla="*/ 827836 h 1170250"/>
                  <a:gd name="connsiteX14" fmla="*/ 1213341 w 1213341"/>
                  <a:gd name="connsiteY14" fmla="*/ 861857 h 1170250"/>
                  <a:gd name="connsiteX15" fmla="*/ 1088605 w 1213341"/>
                  <a:gd name="connsiteY15" fmla="*/ 1043300 h 1170250"/>
                  <a:gd name="connsiteX16" fmla="*/ 1088605 w 1213341"/>
                  <a:gd name="connsiteY16" fmla="*/ 1043300 h 1170250"/>
                  <a:gd name="connsiteX17" fmla="*/ 941190 w 1213341"/>
                  <a:gd name="connsiteY17" fmla="*/ 1088661 h 1170250"/>
                  <a:gd name="connsiteX18" fmla="*/ 827793 w 1213341"/>
                  <a:gd name="connsiteY18" fmla="*/ 1043300 h 1170250"/>
                  <a:gd name="connsiteX19" fmla="*/ 589661 w 1213341"/>
                  <a:gd name="connsiteY19" fmla="*/ 895877 h 1170250"/>
                  <a:gd name="connsiteX20" fmla="*/ 476265 w 1213341"/>
                  <a:gd name="connsiteY20" fmla="*/ 1043300 h 1170250"/>
                  <a:gd name="connsiteX21" fmla="*/ 374208 w 1213341"/>
                  <a:gd name="connsiteY21" fmla="*/ 1134022 h 1170250"/>
                  <a:gd name="connsiteX22" fmla="*/ 204113 w 1213341"/>
                  <a:gd name="connsiteY22" fmla="*/ 1168043 h 1170250"/>
                  <a:gd name="connsiteX23" fmla="*/ 90717 w 1213341"/>
                  <a:gd name="connsiteY23" fmla="*/ 1077321 h 1170250"/>
                  <a:gd name="connsiteX24" fmla="*/ 0 w 1213341"/>
                  <a:gd name="connsiteY24" fmla="*/ 952578 h 1170250"/>
                  <a:gd name="connsiteX25" fmla="*/ 0 w 1213341"/>
                  <a:gd name="connsiteY25" fmla="*/ 952578 h 1170250"/>
                  <a:gd name="connsiteX26" fmla="*/ 147415 w 1213341"/>
                  <a:gd name="connsiteY26" fmla="*/ 873197 h 1170250"/>
                  <a:gd name="connsiteX27" fmla="*/ 283491 w 1213341"/>
                  <a:gd name="connsiteY27" fmla="*/ 771135 h 1170250"/>
                  <a:gd name="connsiteX28" fmla="*/ 385548 w 1213341"/>
                  <a:gd name="connsiteY28" fmla="*/ 646392 h 1170250"/>
                  <a:gd name="connsiteX29" fmla="*/ 238132 w 1213341"/>
                  <a:gd name="connsiteY29" fmla="*/ 487629 h 1170250"/>
                  <a:gd name="connsiteX30" fmla="*/ 158755 w 1213341"/>
                  <a:gd name="connsiteY30" fmla="*/ 272165 h 1170250"/>
                  <a:gd name="connsiteX31" fmla="*/ 238132 w 1213341"/>
                  <a:gd name="connsiteY31" fmla="*/ 113402 h 1170250"/>
                  <a:gd name="connsiteX32" fmla="*/ 351529 w 1213341"/>
                  <a:gd name="connsiteY32" fmla="*/ 0 h 1170250"/>
                  <a:gd name="connsiteX33" fmla="*/ 385548 w 1213341"/>
                  <a:gd name="connsiteY33" fmla="*/ 90721 h 1170250"/>
                  <a:gd name="connsiteX34" fmla="*/ 442246 w 1213341"/>
                  <a:gd name="connsiteY34" fmla="*/ 226804 h 1170250"/>
                  <a:gd name="connsiteX35" fmla="*/ 521623 w 1213341"/>
                  <a:gd name="connsiteY35" fmla="*/ 362887 h 1170250"/>
                  <a:gd name="connsiteX36" fmla="*/ 589661 w 1213341"/>
                  <a:gd name="connsiteY36" fmla="*/ 419588 h 1170250"/>
                  <a:gd name="connsiteX0" fmla="*/ 589661 w 1213341"/>
                  <a:gd name="connsiteY0" fmla="*/ 419588 h 1170250"/>
                  <a:gd name="connsiteX1" fmla="*/ 703057 w 1213341"/>
                  <a:gd name="connsiteY1" fmla="*/ 283505 h 1170250"/>
                  <a:gd name="connsiteX2" fmla="*/ 805114 w 1213341"/>
                  <a:gd name="connsiteY2" fmla="*/ 170103 h 1170250"/>
                  <a:gd name="connsiteX3" fmla="*/ 895831 w 1213341"/>
                  <a:gd name="connsiteY3" fmla="*/ 113402 h 1170250"/>
                  <a:gd name="connsiteX4" fmla="*/ 1020567 w 1213341"/>
                  <a:gd name="connsiteY4" fmla="*/ 113402 h 1170250"/>
                  <a:gd name="connsiteX5" fmla="*/ 1099945 w 1213341"/>
                  <a:gd name="connsiteY5" fmla="*/ 170103 h 1170250"/>
                  <a:gd name="connsiteX6" fmla="*/ 1099945 w 1213341"/>
                  <a:gd name="connsiteY6" fmla="*/ 170103 h 1170250"/>
                  <a:gd name="connsiteX7" fmla="*/ 1179322 w 1213341"/>
                  <a:gd name="connsiteY7" fmla="*/ 328866 h 1170250"/>
                  <a:gd name="connsiteX8" fmla="*/ 1179322 w 1213341"/>
                  <a:gd name="connsiteY8" fmla="*/ 328866 h 1170250"/>
                  <a:gd name="connsiteX9" fmla="*/ 963869 w 1213341"/>
                  <a:gd name="connsiteY9" fmla="*/ 396907 h 1170250"/>
                  <a:gd name="connsiteX10" fmla="*/ 793775 w 1213341"/>
                  <a:gd name="connsiteY10" fmla="*/ 578351 h 1170250"/>
                  <a:gd name="connsiteX11" fmla="*/ 793775 w 1213341"/>
                  <a:gd name="connsiteY11" fmla="*/ 578351 h 1170250"/>
                  <a:gd name="connsiteX12" fmla="*/ 907171 w 1213341"/>
                  <a:gd name="connsiteY12" fmla="*/ 748454 h 1170250"/>
                  <a:gd name="connsiteX13" fmla="*/ 1077265 w 1213341"/>
                  <a:gd name="connsiteY13" fmla="*/ 827836 h 1170250"/>
                  <a:gd name="connsiteX14" fmla="*/ 1213341 w 1213341"/>
                  <a:gd name="connsiteY14" fmla="*/ 861857 h 1170250"/>
                  <a:gd name="connsiteX15" fmla="*/ 1088605 w 1213341"/>
                  <a:gd name="connsiteY15" fmla="*/ 1043300 h 1170250"/>
                  <a:gd name="connsiteX16" fmla="*/ 1088605 w 1213341"/>
                  <a:gd name="connsiteY16" fmla="*/ 1043300 h 1170250"/>
                  <a:gd name="connsiteX17" fmla="*/ 941190 w 1213341"/>
                  <a:gd name="connsiteY17" fmla="*/ 1088661 h 1170250"/>
                  <a:gd name="connsiteX18" fmla="*/ 827793 w 1213341"/>
                  <a:gd name="connsiteY18" fmla="*/ 1043300 h 1170250"/>
                  <a:gd name="connsiteX19" fmla="*/ 589661 w 1213341"/>
                  <a:gd name="connsiteY19" fmla="*/ 895877 h 1170250"/>
                  <a:gd name="connsiteX20" fmla="*/ 476265 w 1213341"/>
                  <a:gd name="connsiteY20" fmla="*/ 1043300 h 1170250"/>
                  <a:gd name="connsiteX21" fmla="*/ 374208 w 1213341"/>
                  <a:gd name="connsiteY21" fmla="*/ 1134022 h 1170250"/>
                  <a:gd name="connsiteX22" fmla="*/ 204113 w 1213341"/>
                  <a:gd name="connsiteY22" fmla="*/ 1168043 h 1170250"/>
                  <a:gd name="connsiteX23" fmla="*/ 90717 w 1213341"/>
                  <a:gd name="connsiteY23" fmla="*/ 1077321 h 1170250"/>
                  <a:gd name="connsiteX24" fmla="*/ 0 w 1213341"/>
                  <a:gd name="connsiteY24" fmla="*/ 952578 h 1170250"/>
                  <a:gd name="connsiteX25" fmla="*/ 0 w 1213341"/>
                  <a:gd name="connsiteY25" fmla="*/ 952578 h 1170250"/>
                  <a:gd name="connsiteX26" fmla="*/ 147415 w 1213341"/>
                  <a:gd name="connsiteY26" fmla="*/ 873197 h 1170250"/>
                  <a:gd name="connsiteX27" fmla="*/ 283491 w 1213341"/>
                  <a:gd name="connsiteY27" fmla="*/ 771135 h 1170250"/>
                  <a:gd name="connsiteX28" fmla="*/ 385548 w 1213341"/>
                  <a:gd name="connsiteY28" fmla="*/ 646392 h 1170250"/>
                  <a:gd name="connsiteX29" fmla="*/ 238132 w 1213341"/>
                  <a:gd name="connsiteY29" fmla="*/ 487629 h 1170250"/>
                  <a:gd name="connsiteX30" fmla="*/ 158755 w 1213341"/>
                  <a:gd name="connsiteY30" fmla="*/ 272165 h 1170250"/>
                  <a:gd name="connsiteX31" fmla="*/ 238132 w 1213341"/>
                  <a:gd name="connsiteY31" fmla="*/ 113402 h 1170250"/>
                  <a:gd name="connsiteX32" fmla="*/ 351529 w 1213341"/>
                  <a:gd name="connsiteY32" fmla="*/ 0 h 1170250"/>
                  <a:gd name="connsiteX33" fmla="*/ 385548 w 1213341"/>
                  <a:gd name="connsiteY33" fmla="*/ 90721 h 1170250"/>
                  <a:gd name="connsiteX34" fmla="*/ 442246 w 1213341"/>
                  <a:gd name="connsiteY34" fmla="*/ 226804 h 1170250"/>
                  <a:gd name="connsiteX35" fmla="*/ 521623 w 1213341"/>
                  <a:gd name="connsiteY35" fmla="*/ 362887 h 1170250"/>
                  <a:gd name="connsiteX36" fmla="*/ 589661 w 1213341"/>
                  <a:gd name="connsiteY36" fmla="*/ 419588 h 1170250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07171 w 1213341"/>
                  <a:gd name="connsiteY12" fmla="*/ 748454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589661 w 1213341"/>
                  <a:gd name="connsiteY19" fmla="*/ 895877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07171 w 1213341"/>
                  <a:gd name="connsiteY12" fmla="*/ 748454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07171 w 1213341"/>
                  <a:gd name="connsiteY12" fmla="*/ 748454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02399 w 1213341"/>
                  <a:gd name="connsiteY19" fmla="*/ 904370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15137 w 1213341"/>
                  <a:gd name="connsiteY19" fmla="*/ 908616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58755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15137 w 1213341"/>
                  <a:gd name="connsiteY19" fmla="*/ 908616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71493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  <a:gd name="connsiteX0" fmla="*/ 589661 w 1213341"/>
                  <a:gd name="connsiteY0" fmla="*/ 419588 h 1170119"/>
                  <a:gd name="connsiteX1" fmla="*/ 703057 w 1213341"/>
                  <a:gd name="connsiteY1" fmla="*/ 283505 h 1170119"/>
                  <a:gd name="connsiteX2" fmla="*/ 805114 w 1213341"/>
                  <a:gd name="connsiteY2" fmla="*/ 170103 h 1170119"/>
                  <a:gd name="connsiteX3" fmla="*/ 895831 w 1213341"/>
                  <a:gd name="connsiteY3" fmla="*/ 113402 h 1170119"/>
                  <a:gd name="connsiteX4" fmla="*/ 1020567 w 1213341"/>
                  <a:gd name="connsiteY4" fmla="*/ 113402 h 1170119"/>
                  <a:gd name="connsiteX5" fmla="*/ 1099945 w 1213341"/>
                  <a:gd name="connsiteY5" fmla="*/ 170103 h 1170119"/>
                  <a:gd name="connsiteX6" fmla="*/ 1099945 w 1213341"/>
                  <a:gd name="connsiteY6" fmla="*/ 170103 h 1170119"/>
                  <a:gd name="connsiteX7" fmla="*/ 1179322 w 1213341"/>
                  <a:gd name="connsiteY7" fmla="*/ 328866 h 1170119"/>
                  <a:gd name="connsiteX8" fmla="*/ 1179322 w 1213341"/>
                  <a:gd name="connsiteY8" fmla="*/ 328866 h 1170119"/>
                  <a:gd name="connsiteX9" fmla="*/ 963869 w 1213341"/>
                  <a:gd name="connsiteY9" fmla="*/ 396907 h 1170119"/>
                  <a:gd name="connsiteX10" fmla="*/ 793775 w 1213341"/>
                  <a:gd name="connsiteY10" fmla="*/ 578351 h 1170119"/>
                  <a:gd name="connsiteX11" fmla="*/ 793775 w 1213341"/>
                  <a:gd name="connsiteY11" fmla="*/ 578351 h 1170119"/>
                  <a:gd name="connsiteX12" fmla="*/ 919909 w 1213341"/>
                  <a:gd name="connsiteY12" fmla="*/ 735715 h 1170119"/>
                  <a:gd name="connsiteX13" fmla="*/ 1077265 w 1213341"/>
                  <a:gd name="connsiteY13" fmla="*/ 827836 h 1170119"/>
                  <a:gd name="connsiteX14" fmla="*/ 1213341 w 1213341"/>
                  <a:gd name="connsiteY14" fmla="*/ 861857 h 1170119"/>
                  <a:gd name="connsiteX15" fmla="*/ 1088605 w 1213341"/>
                  <a:gd name="connsiteY15" fmla="*/ 1043300 h 1170119"/>
                  <a:gd name="connsiteX16" fmla="*/ 1088605 w 1213341"/>
                  <a:gd name="connsiteY16" fmla="*/ 1043300 h 1170119"/>
                  <a:gd name="connsiteX17" fmla="*/ 941190 w 1213341"/>
                  <a:gd name="connsiteY17" fmla="*/ 1088661 h 1170119"/>
                  <a:gd name="connsiteX18" fmla="*/ 827793 w 1213341"/>
                  <a:gd name="connsiteY18" fmla="*/ 1043300 h 1170119"/>
                  <a:gd name="connsiteX19" fmla="*/ 615137 w 1213341"/>
                  <a:gd name="connsiteY19" fmla="*/ 908616 h 1170119"/>
                  <a:gd name="connsiteX20" fmla="*/ 493249 w 1213341"/>
                  <a:gd name="connsiteY20" fmla="*/ 1056039 h 1170119"/>
                  <a:gd name="connsiteX21" fmla="*/ 374208 w 1213341"/>
                  <a:gd name="connsiteY21" fmla="*/ 1134022 h 1170119"/>
                  <a:gd name="connsiteX22" fmla="*/ 204113 w 1213341"/>
                  <a:gd name="connsiteY22" fmla="*/ 1168043 h 1170119"/>
                  <a:gd name="connsiteX23" fmla="*/ 90717 w 1213341"/>
                  <a:gd name="connsiteY23" fmla="*/ 1077321 h 1170119"/>
                  <a:gd name="connsiteX24" fmla="*/ 0 w 1213341"/>
                  <a:gd name="connsiteY24" fmla="*/ 952578 h 1170119"/>
                  <a:gd name="connsiteX25" fmla="*/ 0 w 1213341"/>
                  <a:gd name="connsiteY25" fmla="*/ 952578 h 1170119"/>
                  <a:gd name="connsiteX26" fmla="*/ 147415 w 1213341"/>
                  <a:gd name="connsiteY26" fmla="*/ 873197 h 1170119"/>
                  <a:gd name="connsiteX27" fmla="*/ 283491 w 1213341"/>
                  <a:gd name="connsiteY27" fmla="*/ 771135 h 1170119"/>
                  <a:gd name="connsiteX28" fmla="*/ 385548 w 1213341"/>
                  <a:gd name="connsiteY28" fmla="*/ 646392 h 1170119"/>
                  <a:gd name="connsiteX29" fmla="*/ 238132 w 1213341"/>
                  <a:gd name="connsiteY29" fmla="*/ 487629 h 1170119"/>
                  <a:gd name="connsiteX30" fmla="*/ 171493 w 1213341"/>
                  <a:gd name="connsiteY30" fmla="*/ 272165 h 1170119"/>
                  <a:gd name="connsiteX31" fmla="*/ 238132 w 1213341"/>
                  <a:gd name="connsiteY31" fmla="*/ 113402 h 1170119"/>
                  <a:gd name="connsiteX32" fmla="*/ 351529 w 1213341"/>
                  <a:gd name="connsiteY32" fmla="*/ 0 h 1170119"/>
                  <a:gd name="connsiteX33" fmla="*/ 385548 w 1213341"/>
                  <a:gd name="connsiteY33" fmla="*/ 90721 h 1170119"/>
                  <a:gd name="connsiteX34" fmla="*/ 442246 w 1213341"/>
                  <a:gd name="connsiteY34" fmla="*/ 226804 h 1170119"/>
                  <a:gd name="connsiteX35" fmla="*/ 521623 w 1213341"/>
                  <a:gd name="connsiteY35" fmla="*/ 362887 h 1170119"/>
                  <a:gd name="connsiteX36" fmla="*/ 589661 w 1213341"/>
                  <a:gd name="connsiteY36" fmla="*/ 419588 h 117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13341" h="1170119">
                    <a:moveTo>
                      <a:pt x="589661" y="419588"/>
                    </a:moveTo>
                    <a:lnTo>
                      <a:pt x="703057" y="283505"/>
                    </a:lnTo>
                    <a:lnTo>
                      <a:pt x="805114" y="170103"/>
                    </a:lnTo>
                    <a:lnTo>
                      <a:pt x="895831" y="113402"/>
                    </a:lnTo>
                    <a:lnTo>
                      <a:pt x="1020567" y="113402"/>
                    </a:lnTo>
                    <a:lnTo>
                      <a:pt x="1099945" y="170103"/>
                    </a:lnTo>
                    <a:lnTo>
                      <a:pt x="1099945" y="170103"/>
                    </a:lnTo>
                    <a:lnTo>
                      <a:pt x="1179322" y="328866"/>
                    </a:lnTo>
                    <a:lnTo>
                      <a:pt x="1179322" y="328866"/>
                    </a:lnTo>
                    <a:cubicBezTo>
                      <a:pt x="1143413" y="340206"/>
                      <a:pt x="1028127" y="355326"/>
                      <a:pt x="963869" y="396907"/>
                    </a:cubicBezTo>
                    <a:cubicBezTo>
                      <a:pt x="899611" y="438488"/>
                      <a:pt x="822124" y="548110"/>
                      <a:pt x="793775" y="578351"/>
                    </a:cubicBezTo>
                    <a:lnTo>
                      <a:pt x="793775" y="578351"/>
                    </a:lnTo>
                    <a:cubicBezTo>
                      <a:pt x="814797" y="604578"/>
                      <a:pt x="872661" y="694134"/>
                      <a:pt x="919909" y="735715"/>
                    </a:cubicBezTo>
                    <a:cubicBezTo>
                      <a:pt x="967157" y="777296"/>
                      <a:pt x="1031906" y="816496"/>
                      <a:pt x="1077265" y="827836"/>
                    </a:cubicBezTo>
                    <a:lnTo>
                      <a:pt x="1213341" y="861857"/>
                    </a:lnTo>
                    <a:lnTo>
                      <a:pt x="1088605" y="1043300"/>
                    </a:lnTo>
                    <a:lnTo>
                      <a:pt x="1088605" y="1043300"/>
                    </a:lnTo>
                    <a:cubicBezTo>
                      <a:pt x="1064036" y="1050860"/>
                      <a:pt x="984659" y="1088661"/>
                      <a:pt x="941190" y="1088661"/>
                    </a:cubicBezTo>
                    <a:lnTo>
                      <a:pt x="827793" y="1043300"/>
                    </a:lnTo>
                    <a:lnTo>
                      <a:pt x="615137" y="908616"/>
                    </a:lnTo>
                    <a:lnTo>
                      <a:pt x="493249" y="1056039"/>
                    </a:lnTo>
                    <a:cubicBezTo>
                      <a:pt x="457340" y="1095730"/>
                      <a:pt x="422397" y="1115355"/>
                      <a:pt x="374208" y="1134022"/>
                    </a:cubicBezTo>
                    <a:cubicBezTo>
                      <a:pt x="326019" y="1152689"/>
                      <a:pt x="251362" y="1177493"/>
                      <a:pt x="204113" y="1168043"/>
                    </a:cubicBezTo>
                    <a:cubicBezTo>
                      <a:pt x="156865" y="1158593"/>
                      <a:pt x="124736" y="1113232"/>
                      <a:pt x="90717" y="1077321"/>
                    </a:cubicBezTo>
                    <a:lnTo>
                      <a:pt x="0" y="952578"/>
                    </a:lnTo>
                    <a:lnTo>
                      <a:pt x="0" y="952578"/>
                    </a:lnTo>
                    <a:lnTo>
                      <a:pt x="147415" y="873197"/>
                    </a:lnTo>
                    <a:lnTo>
                      <a:pt x="283491" y="771135"/>
                    </a:lnTo>
                    <a:lnTo>
                      <a:pt x="385548" y="646392"/>
                    </a:lnTo>
                    <a:lnTo>
                      <a:pt x="238132" y="487629"/>
                    </a:lnTo>
                    <a:cubicBezTo>
                      <a:pt x="200333" y="425258"/>
                      <a:pt x="171493" y="334536"/>
                      <a:pt x="171493" y="272165"/>
                    </a:cubicBezTo>
                    <a:cubicBezTo>
                      <a:pt x="171493" y="209794"/>
                      <a:pt x="208126" y="158763"/>
                      <a:pt x="238132" y="113402"/>
                    </a:cubicBezTo>
                    <a:cubicBezTo>
                      <a:pt x="268138" y="68041"/>
                      <a:pt x="326960" y="3780"/>
                      <a:pt x="351529" y="0"/>
                    </a:cubicBezTo>
                    <a:lnTo>
                      <a:pt x="385548" y="90721"/>
                    </a:lnTo>
                    <a:lnTo>
                      <a:pt x="442246" y="226804"/>
                    </a:lnTo>
                    <a:lnTo>
                      <a:pt x="521623" y="362887"/>
                    </a:lnTo>
                    <a:lnTo>
                      <a:pt x="589661" y="4195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447" name="Forme libre 446">
              <a:extLst>
                <a:ext uri="{FF2B5EF4-FFF2-40B4-BE49-F238E27FC236}">
                  <a16:creationId xmlns:a16="http://schemas.microsoft.com/office/drawing/2014/main" id="{5FE7C551-8107-E004-D246-CCEC94A33857}"/>
                </a:ext>
              </a:extLst>
            </p:cNvPr>
            <p:cNvSpPr>
              <a:spLocks/>
            </p:cNvSpPr>
            <p:nvPr/>
          </p:nvSpPr>
          <p:spPr>
            <a:xfrm>
              <a:off x="2795605" y="3491696"/>
              <a:ext cx="144016" cy="196072"/>
            </a:xfrm>
            <a:custGeom>
              <a:avLst/>
              <a:gdLst>
                <a:gd name="connsiteX0" fmla="*/ 0 w 3223908"/>
                <a:gd name="connsiteY0" fmla="*/ 279136 h 4361486"/>
                <a:gd name="connsiteX1" fmla="*/ 2246966 w 3223908"/>
                <a:gd name="connsiteY1" fmla="*/ 0 h 4361486"/>
                <a:gd name="connsiteX2" fmla="*/ 2519114 w 3223908"/>
                <a:gd name="connsiteY2" fmla="*/ 90719 h 4361486"/>
                <a:gd name="connsiteX3" fmla="*/ 2728459 w 3223908"/>
                <a:gd name="connsiteY3" fmla="*/ 314027 h 4361486"/>
                <a:gd name="connsiteX4" fmla="*/ 2861044 w 3223908"/>
                <a:gd name="connsiteY4" fmla="*/ 697838 h 4361486"/>
                <a:gd name="connsiteX5" fmla="*/ 2881979 w 3223908"/>
                <a:gd name="connsiteY5" fmla="*/ 1297979 h 4361486"/>
                <a:gd name="connsiteX6" fmla="*/ 2819175 w 3223908"/>
                <a:gd name="connsiteY6" fmla="*/ 2093514 h 4361486"/>
                <a:gd name="connsiteX7" fmla="*/ 2770328 w 3223908"/>
                <a:gd name="connsiteY7" fmla="*/ 2868113 h 4361486"/>
                <a:gd name="connsiteX8" fmla="*/ 2847088 w 3223908"/>
                <a:gd name="connsiteY8" fmla="*/ 3244946 h 4361486"/>
                <a:gd name="connsiteX9" fmla="*/ 2881979 w 3223908"/>
                <a:gd name="connsiteY9" fmla="*/ 3433362 h 4361486"/>
                <a:gd name="connsiteX10" fmla="*/ 2993629 w 3223908"/>
                <a:gd name="connsiteY10" fmla="*/ 3691562 h 4361486"/>
                <a:gd name="connsiteX11" fmla="*/ 3133192 w 3223908"/>
                <a:gd name="connsiteY11" fmla="*/ 3914870 h 4361486"/>
                <a:gd name="connsiteX12" fmla="*/ 3223908 w 3223908"/>
                <a:gd name="connsiteY12" fmla="*/ 3984654 h 4361486"/>
                <a:gd name="connsiteX13" fmla="*/ 2791263 w 3223908"/>
                <a:gd name="connsiteY13" fmla="*/ 3991632 h 4361486"/>
                <a:gd name="connsiteX14" fmla="*/ 2337682 w 3223908"/>
                <a:gd name="connsiteY14" fmla="*/ 4005589 h 4361486"/>
                <a:gd name="connsiteX15" fmla="*/ 1918993 w 3223908"/>
                <a:gd name="connsiteY15" fmla="*/ 4068394 h 4361486"/>
                <a:gd name="connsiteX16" fmla="*/ 1367719 w 3223908"/>
                <a:gd name="connsiteY16" fmla="*/ 4256810 h 4361486"/>
                <a:gd name="connsiteX17" fmla="*/ 1011833 w 3223908"/>
                <a:gd name="connsiteY17" fmla="*/ 4361486 h 4361486"/>
                <a:gd name="connsiteX18" fmla="*/ 795510 w 3223908"/>
                <a:gd name="connsiteY18" fmla="*/ 4361486 h 4361486"/>
                <a:gd name="connsiteX19" fmla="*/ 530340 w 3223908"/>
                <a:gd name="connsiteY19" fmla="*/ 4159113 h 4361486"/>
                <a:gd name="connsiteX20" fmla="*/ 327974 w 3223908"/>
                <a:gd name="connsiteY20" fmla="*/ 3719475 h 4361486"/>
                <a:gd name="connsiteX21" fmla="*/ 307039 w 3223908"/>
                <a:gd name="connsiteY21" fmla="*/ 3419405 h 4361486"/>
                <a:gd name="connsiteX22" fmla="*/ 307039 w 3223908"/>
                <a:gd name="connsiteY22" fmla="*/ 2958832 h 4361486"/>
                <a:gd name="connsiteX23" fmla="*/ 362865 w 3223908"/>
                <a:gd name="connsiteY23" fmla="*/ 2449411 h 4361486"/>
                <a:gd name="connsiteX24" fmla="*/ 390777 w 3223908"/>
                <a:gd name="connsiteY24" fmla="*/ 1884162 h 4361486"/>
                <a:gd name="connsiteX25" fmla="*/ 369843 w 3223908"/>
                <a:gd name="connsiteY25" fmla="*/ 1332870 h 4361486"/>
                <a:gd name="connsiteX26" fmla="*/ 307039 w 3223908"/>
                <a:gd name="connsiteY26" fmla="*/ 697838 h 4361486"/>
                <a:gd name="connsiteX27" fmla="*/ 195389 w 3223908"/>
                <a:gd name="connsiteY27" fmla="*/ 376833 h 4361486"/>
                <a:gd name="connsiteX28" fmla="*/ 111651 w 3223908"/>
                <a:gd name="connsiteY28" fmla="*/ 314027 h 4361486"/>
                <a:gd name="connsiteX29" fmla="*/ 0 w 3223908"/>
                <a:gd name="connsiteY29" fmla="*/ 279136 h 4361486"/>
                <a:gd name="connsiteX0" fmla="*/ 0 w 3223908"/>
                <a:gd name="connsiteY0" fmla="*/ 279136 h 4361486"/>
                <a:gd name="connsiteX1" fmla="*/ 2246966 w 3223908"/>
                <a:gd name="connsiteY1" fmla="*/ 0 h 4361486"/>
                <a:gd name="connsiteX2" fmla="*/ 2519114 w 3223908"/>
                <a:gd name="connsiteY2" fmla="*/ 90719 h 4361486"/>
                <a:gd name="connsiteX3" fmla="*/ 2728459 w 3223908"/>
                <a:gd name="connsiteY3" fmla="*/ 314027 h 4361486"/>
                <a:gd name="connsiteX4" fmla="*/ 2861044 w 3223908"/>
                <a:gd name="connsiteY4" fmla="*/ 697838 h 4361486"/>
                <a:gd name="connsiteX5" fmla="*/ 2881979 w 3223908"/>
                <a:gd name="connsiteY5" fmla="*/ 1297979 h 4361486"/>
                <a:gd name="connsiteX6" fmla="*/ 2819175 w 3223908"/>
                <a:gd name="connsiteY6" fmla="*/ 2093514 h 4361486"/>
                <a:gd name="connsiteX7" fmla="*/ 2770328 w 3223908"/>
                <a:gd name="connsiteY7" fmla="*/ 2868113 h 4361486"/>
                <a:gd name="connsiteX8" fmla="*/ 2847088 w 3223908"/>
                <a:gd name="connsiteY8" fmla="*/ 3244946 h 4361486"/>
                <a:gd name="connsiteX9" fmla="*/ 2881979 w 3223908"/>
                <a:gd name="connsiteY9" fmla="*/ 3433362 h 4361486"/>
                <a:gd name="connsiteX10" fmla="*/ 2993629 w 3223908"/>
                <a:gd name="connsiteY10" fmla="*/ 3691562 h 4361486"/>
                <a:gd name="connsiteX11" fmla="*/ 3133192 w 3223908"/>
                <a:gd name="connsiteY11" fmla="*/ 3914870 h 4361486"/>
                <a:gd name="connsiteX12" fmla="*/ 3223908 w 3223908"/>
                <a:gd name="connsiteY12" fmla="*/ 3984654 h 4361486"/>
                <a:gd name="connsiteX13" fmla="*/ 2791263 w 3223908"/>
                <a:gd name="connsiteY13" fmla="*/ 3991632 h 4361486"/>
                <a:gd name="connsiteX14" fmla="*/ 2337682 w 3223908"/>
                <a:gd name="connsiteY14" fmla="*/ 4005589 h 4361486"/>
                <a:gd name="connsiteX15" fmla="*/ 1918993 w 3223908"/>
                <a:gd name="connsiteY15" fmla="*/ 4068394 h 4361486"/>
                <a:gd name="connsiteX16" fmla="*/ 1367719 w 3223908"/>
                <a:gd name="connsiteY16" fmla="*/ 4256810 h 4361486"/>
                <a:gd name="connsiteX17" fmla="*/ 1011833 w 3223908"/>
                <a:gd name="connsiteY17" fmla="*/ 4361486 h 4361486"/>
                <a:gd name="connsiteX18" fmla="*/ 795510 w 3223908"/>
                <a:gd name="connsiteY18" fmla="*/ 4361486 h 4361486"/>
                <a:gd name="connsiteX19" fmla="*/ 530340 w 3223908"/>
                <a:gd name="connsiteY19" fmla="*/ 4159113 h 4361486"/>
                <a:gd name="connsiteX20" fmla="*/ 327974 w 3223908"/>
                <a:gd name="connsiteY20" fmla="*/ 3719475 h 4361486"/>
                <a:gd name="connsiteX21" fmla="*/ 307039 w 3223908"/>
                <a:gd name="connsiteY21" fmla="*/ 3419405 h 4361486"/>
                <a:gd name="connsiteX22" fmla="*/ 307039 w 3223908"/>
                <a:gd name="connsiteY22" fmla="*/ 2958832 h 4361486"/>
                <a:gd name="connsiteX23" fmla="*/ 362865 w 3223908"/>
                <a:gd name="connsiteY23" fmla="*/ 2449411 h 4361486"/>
                <a:gd name="connsiteX24" fmla="*/ 390777 w 3223908"/>
                <a:gd name="connsiteY24" fmla="*/ 1884162 h 4361486"/>
                <a:gd name="connsiteX25" fmla="*/ 369843 w 3223908"/>
                <a:gd name="connsiteY25" fmla="*/ 1332870 h 4361486"/>
                <a:gd name="connsiteX26" fmla="*/ 307039 w 3223908"/>
                <a:gd name="connsiteY26" fmla="*/ 697838 h 4361486"/>
                <a:gd name="connsiteX27" fmla="*/ 195389 w 3223908"/>
                <a:gd name="connsiteY27" fmla="*/ 376833 h 4361486"/>
                <a:gd name="connsiteX28" fmla="*/ 111651 w 3223908"/>
                <a:gd name="connsiteY28" fmla="*/ 314027 h 4361486"/>
                <a:gd name="connsiteX29" fmla="*/ 0 w 3223908"/>
                <a:gd name="connsiteY29" fmla="*/ 279136 h 4361486"/>
                <a:gd name="connsiteX0" fmla="*/ 0 w 3223908"/>
                <a:gd name="connsiteY0" fmla="*/ 279136 h 4361486"/>
                <a:gd name="connsiteX1" fmla="*/ 2246966 w 3223908"/>
                <a:gd name="connsiteY1" fmla="*/ 0 h 4361486"/>
                <a:gd name="connsiteX2" fmla="*/ 2519114 w 3223908"/>
                <a:gd name="connsiteY2" fmla="*/ 90719 h 4361486"/>
                <a:gd name="connsiteX3" fmla="*/ 2728459 w 3223908"/>
                <a:gd name="connsiteY3" fmla="*/ 314027 h 4361486"/>
                <a:gd name="connsiteX4" fmla="*/ 2861044 w 3223908"/>
                <a:gd name="connsiteY4" fmla="*/ 697838 h 4361486"/>
                <a:gd name="connsiteX5" fmla="*/ 2881979 w 3223908"/>
                <a:gd name="connsiteY5" fmla="*/ 1297979 h 4361486"/>
                <a:gd name="connsiteX6" fmla="*/ 2819175 w 3223908"/>
                <a:gd name="connsiteY6" fmla="*/ 2093514 h 4361486"/>
                <a:gd name="connsiteX7" fmla="*/ 2770328 w 3223908"/>
                <a:gd name="connsiteY7" fmla="*/ 2868113 h 4361486"/>
                <a:gd name="connsiteX8" fmla="*/ 2847088 w 3223908"/>
                <a:gd name="connsiteY8" fmla="*/ 3244946 h 4361486"/>
                <a:gd name="connsiteX9" fmla="*/ 2881979 w 3223908"/>
                <a:gd name="connsiteY9" fmla="*/ 3433362 h 4361486"/>
                <a:gd name="connsiteX10" fmla="*/ 2993629 w 3223908"/>
                <a:gd name="connsiteY10" fmla="*/ 3691562 h 4361486"/>
                <a:gd name="connsiteX11" fmla="*/ 3133192 w 3223908"/>
                <a:gd name="connsiteY11" fmla="*/ 3914870 h 4361486"/>
                <a:gd name="connsiteX12" fmla="*/ 3223908 w 3223908"/>
                <a:gd name="connsiteY12" fmla="*/ 3984654 h 4361486"/>
                <a:gd name="connsiteX13" fmla="*/ 2791263 w 3223908"/>
                <a:gd name="connsiteY13" fmla="*/ 3991632 h 4361486"/>
                <a:gd name="connsiteX14" fmla="*/ 2337682 w 3223908"/>
                <a:gd name="connsiteY14" fmla="*/ 4005589 h 4361486"/>
                <a:gd name="connsiteX15" fmla="*/ 1918993 w 3223908"/>
                <a:gd name="connsiteY15" fmla="*/ 4068394 h 4361486"/>
                <a:gd name="connsiteX16" fmla="*/ 1367719 w 3223908"/>
                <a:gd name="connsiteY16" fmla="*/ 4256810 h 4361486"/>
                <a:gd name="connsiteX17" fmla="*/ 1011833 w 3223908"/>
                <a:gd name="connsiteY17" fmla="*/ 4361486 h 4361486"/>
                <a:gd name="connsiteX18" fmla="*/ 795510 w 3223908"/>
                <a:gd name="connsiteY18" fmla="*/ 4361486 h 4361486"/>
                <a:gd name="connsiteX19" fmla="*/ 530340 w 3223908"/>
                <a:gd name="connsiteY19" fmla="*/ 4159113 h 4361486"/>
                <a:gd name="connsiteX20" fmla="*/ 327974 w 3223908"/>
                <a:gd name="connsiteY20" fmla="*/ 3719475 h 4361486"/>
                <a:gd name="connsiteX21" fmla="*/ 307039 w 3223908"/>
                <a:gd name="connsiteY21" fmla="*/ 3419405 h 4361486"/>
                <a:gd name="connsiteX22" fmla="*/ 307039 w 3223908"/>
                <a:gd name="connsiteY22" fmla="*/ 2958832 h 4361486"/>
                <a:gd name="connsiteX23" fmla="*/ 362865 w 3223908"/>
                <a:gd name="connsiteY23" fmla="*/ 2449411 h 4361486"/>
                <a:gd name="connsiteX24" fmla="*/ 390777 w 3223908"/>
                <a:gd name="connsiteY24" fmla="*/ 1884162 h 4361486"/>
                <a:gd name="connsiteX25" fmla="*/ 369843 w 3223908"/>
                <a:gd name="connsiteY25" fmla="*/ 1332870 h 4361486"/>
                <a:gd name="connsiteX26" fmla="*/ 307039 w 3223908"/>
                <a:gd name="connsiteY26" fmla="*/ 697838 h 4361486"/>
                <a:gd name="connsiteX27" fmla="*/ 195389 w 3223908"/>
                <a:gd name="connsiteY27" fmla="*/ 376833 h 4361486"/>
                <a:gd name="connsiteX28" fmla="*/ 111651 w 3223908"/>
                <a:gd name="connsiteY28" fmla="*/ 314027 h 4361486"/>
                <a:gd name="connsiteX29" fmla="*/ 0 w 3223908"/>
                <a:gd name="connsiteY29" fmla="*/ 279136 h 4361486"/>
                <a:gd name="connsiteX0" fmla="*/ 0 w 3223908"/>
                <a:gd name="connsiteY0" fmla="*/ 286963 h 4369313"/>
                <a:gd name="connsiteX1" fmla="*/ 2246966 w 3223908"/>
                <a:gd name="connsiteY1" fmla="*/ 7827 h 4369313"/>
                <a:gd name="connsiteX2" fmla="*/ 2519114 w 3223908"/>
                <a:gd name="connsiteY2" fmla="*/ 98546 h 4369313"/>
                <a:gd name="connsiteX3" fmla="*/ 2728459 w 3223908"/>
                <a:gd name="connsiteY3" fmla="*/ 321854 h 4369313"/>
                <a:gd name="connsiteX4" fmla="*/ 2861044 w 3223908"/>
                <a:gd name="connsiteY4" fmla="*/ 705665 h 4369313"/>
                <a:gd name="connsiteX5" fmla="*/ 2881979 w 3223908"/>
                <a:gd name="connsiteY5" fmla="*/ 1305806 h 4369313"/>
                <a:gd name="connsiteX6" fmla="*/ 2819175 w 3223908"/>
                <a:gd name="connsiteY6" fmla="*/ 2101341 h 4369313"/>
                <a:gd name="connsiteX7" fmla="*/ 2770328 w 3223908"/>
                <a:gd name="connsiteY7" fmla="*/ 2875940 h 4369313"/>
                <a:gd name="connsiteX8" fmla="*/ 2847088 w 3223908"/>
                <a:gd name="connsiteY8" fmla="*/ 3252773 h 4369313"/>
                <a:gd name="connsiteX9" fmla="*/ 2881979 w 3223908"/>
                <a:gd name="connsiteY9" fmla="*/ 3441189 h 4369313"/>
                <a:gd name="connsiteX10" fmla="*/ 2993629 w 3223908"/>
                <a:gd name="connsiteY10" fmla="*/ 3699389 h 4369313"/>
                <a:gd name="connsiteX11" fmla="*/ 3133192 w 3223908"/>
                <a:gd name="connsiteY11" fmla="*/ 3922697 h 4369313"/>
                <a:gd name="connsiteX12" fmla="*/ 3223908 w 3223908"/>
                <a:gd name="connsiteY12" fmla="*/ 3992481 h 4369313"/>
                <a:gd name="connsiteX13" fmla="*/ 2791263 w 3223908"/>
                <a:gd name="connsiteY13" fmla="*/ 3999459 h 4369313"/>
                <a:gd name="connsiteX14" fmla="*/ 2337682 w 3223908"/>
                <a:gd name="connsiteY14" fmla="*/ 4013416 h 4369313"/>
                <a:gd name="connsiteX15" fmla="*/ 1918993 w 3223908"/>
                <a:gd name="connsiteY15" fmla="*/ 4076221 h 4369313"/>
                <a:gd name="connsiteX16" fmla="*/ 1367719 w 3223908"/>
                <a:gd name="connsiteY16" fmla="*/ 4264637 h 4369313"/>
                <a:gd name="connsiteX17" fmla="*/ 1011833 w 3223908"/>
                <a:gd name="connsiteY17" fmla="*/ 4369313 h 4369313"/>
                <a:gd name="connsiteX18" fmla="*/ 795510 w 3223908"/>
                <a:gd name="connsiteY18" fmla="*/ 4369313 h 4369313"/>
                <a:gd name="connsiteX19" fmla="*/ 530340 w 3223908"/>
                <a:gd name="connsiteY19" fmla="*/ 4166940 h 4369313"/>
                <a:gd name="connsiteX20" fmla="*/ 327974 w 3223908"/>
                <a:gd name="connsiteY20" fmla="*/ 3727302 h 4369313"/>
                <a:gd name="connsiteX21" fmla="*/ 307039 w 3223908"/>
                <a:gd name="connsiteY21" fmla="*/ 3427232 h 4369313"/>
                <a:gd name="connsiteX22" fmla="*/ 307039 w 3223908"/>
                <a:gd name="connsiteY22" fmla="*/ 2966659 h 4369313"/>
                <a:gd name="connsiteX23" fmla="*/ 362865 w 3223908"/>
                <a:gd name="connsiteY23" fmla="*/ 2457238 h 4369313"/>
                <a:gd name="connsiteX24" fmla="*/ 390777 w 3223908"/>
                <a:gd name="connsiteY24" fmla="*/ 1891989 h 4369313"/>
                <a:gd name="connsiteX25" fmla="*/ 369843 w 3223908"/>
                <a:gd name="connsiteY25" fmla="*/ 1340697 h 4369313"/>
                <a:gd name="connsiteX26" fmla="*/ 307039 w 3223908"/>
                <a:gd name="connsiteY26" fmla="*/ 705665 h 4369313"/>
                <a:gd name="connsiteX27" fmla="*/ 195389 w 3223908"/>
                <a:gd name="connsiteY27" fmla="*/ 384660 h 4369313"/>
                <a:gd name="connsiteX28" fmla="*/ 111651 w 3223908"/>
                <a:gd name="connsiteY28" fmla="*/ 321854 h 4369313"/>
                <a:gd name="connsiteX29" fmla="*/ 0 w 3223908"/>
                <a:gd name="connsiteY29" fmla="*/ 286963 h 4369313"/>
                <a:gd name="connsiteX0" fmla="*/ 0 w 3223908"/>
                <a:gd name="connsiteY0" fmla="*/ 286963 h 4369313"/>
                <a:gd name="connsiteX1" fmla="*/ 2246966 w 3223908"/>
                <a:gd name="connsiteY1" fmla="*/ 7827 h 4369313"/>
                <a:gd name="connsiteX2" fmla="*/ 2519114 w 3223908"/>
                <a:gd name="connsiteY2" fmla="*/ 98546 h 4369313"/>
                <a:gd name="connsiteX3" fmla="*/ 2728459 w 3223908"/>
                <a:gd name="connsiteY3" fmla="*/ 321854 h 4369313"/>
                <a:gd name="connsiteX4" fmla="*/ 2861044 w 3223908"/>
                <a:gd name="connsiteY4" fmla="*/ 705665 h 4369313"/>
                <a:gd name="connsiteX5" fmla="*/ 2881979 w 3223908"/>
                <a:gd name="connsiteY5" fmla="*/ 1305806 h 4369313"/>
                <a:gd name="connsiteX6" fmla="*/ 2819175 w 3223908"/>
                <a:gd name="connsiteY6" fmla="*/ 2101341 h 4369313"/>
                <a:gd name="connsiteX7" fmla="*/ 2770328 w 3223908"/>
                <a:gd name="connsiteY7" fmla="*/ 2875940 h 4369313"/>
                <a:gd name="connsiteX8" fmla="*/ 2847088 w 3223908"/>
                <a:gd name="connsiteY8" fmla="*/ 3252773 h 4369313"/>
                <a:gd name="connsiteX9" fmla="*/ 2881979 w 3223908"/>
                <a:gd name="connsiteY9" fmla="*/ 3441189 h 4369313"/>
                <a:gd name="connsiteX10" fmla="*/ 2993629 w 3223908"/>
                <a:gd name="connsiteY10" fmla="*/ 3699389 h 4369313"/>
                <a:gd name="connsiteX11" fmla="*/ 3133192 w 3223908"/>
                <a:gd name="connsiteY11" fmla="*/ 3922697 h 4369313"/>
                <a:gd name="connsiteX12" fmla="*/ 3223908 w 3223908"/>
                <a:gd name="connsiteY12" fmla="*/ 3992481 h 4369313"/>
                <a:gd name="connsiteX13" fmla="*/ 2791263 w 3223908"/>
                <a:gd name="connsiteY13" fmla="*/ 3999459 h 4369313"/>
                <a:gd name="connsiteX14" fmla="*/ 2337682 w 3223908"/>
                <a:gd name="connsiteY14" fmla="*/ 4013416 h 4369313"/>
                <a:gd name="connsiteX15" fmla="*/ 1918993 w 3223908"/>
                <a:gd name="connsiteY15" fmla="*/ 4076221 h 4369313"/>
                <a:gd name="connsiteX16" fmla="*/ 1367719 w 3223908"/>
                <a:gd name="connsiteY16" fmla="*/ 4264637 h 4369313"/>
                <a:gd name="connsiteX17" fmla="*/ 1011833 w 3223908"/>
                <a:gd name="connsiteY17" fmla="*/ 4369313 h 4369313"/>
                <a:gd name="connsiteX18" fmla="*/ 795510 w 3223908"/>
                <a:gd name="connsiteY18" fmla="*/ 4369313 h 4369313"/>
                <a:gd name="connsiteX19" fmla="*/ 530340 w 3223908"/>
                <a:gd name="connsiteY19" fmla="*/ 4166940 h 4369313"/>
                <a:gd name="connsiteX20" fmla="*/ 327974 w 3223908"/>
                <a:gd name="connsiteY20" fmla="*/ 3727302 h 4369313"/>
                <a:gd name="connsiteX21" fmla="*/ 307039 w 3223908"/>
                <a:gd name="connsiteY21" fmla="*/ 3427232 h 4369313"/>
                <a:gd name="connsiteX22" fmla="*/ 307039 w 3223908"/>
                <a:gd name="connsiteY22" fmla="*/ 2966659 h 4369313"/>
                <a:gd name="connsiteX23" fmla="*/ 362865 w 3223908"/>
                <a:gd name="connsiteY23" fmla="*/ 2457238 h 4369313"/>
                <a:gd name="connsiteX24" fmla="*/ 390777 w 3223908"/>
                <a:gd name="connsiteY24" fmla="*/ 1891989 h 4369313"/>
                <a:gd name="connsiteX25" fmla="*/ 369843 w 3223908"/>
                <a:gd name="connsiteY25" fmla="*/ 1340697 h 4369313"/>
                <a:gd name="connsiteX26" fmla="*/ 307039 w 3223908"/>
                <a:gd name="connsiteY26" fmla="*/ 705665 h 4369313"/>
                <a:gd name="connsiteX27" fmla="*/ 195389 w 3223908"/>
                <a:gd name="connsiteY27" fmla="*/ 384660 h 4369313"/>
                <a:gd name="connsiteX28" fmla="*/ 111651 w 3223908"/>
                <a:gd name="connsiteY28" fmla="*/ 321854 h 4369313"/>
                <a:gd name="connsiteX29" fmla="*/ 0 w 3223908"/>
                <a:gd name="connsiteY29" fmla="*/ 286963 h 4369313"/>
                <a:gd name="connsiteX0" fmla="*/ 0 w 3223908"/>
                <a:gd name="connsiteY0" fmla="*/ 286963 h 4369313"/>
                <a:gd name="connsiteX1" fmla="*/ 2246966 w 3223908"/>
                <a:gd name="connsiteY1" fmla="*/ 7827 h 4369313"/>
                <a:gd name="connsiteX2" fmla="*/ 2519114 w 3223908"/>
                <a:gd name="connsiteY2" fmla="*/ 98546 h 4369313"/>
                <a:gd name="connsiteX3" fmla="*/ 2728459 w 3223908"/>
                <a:gd name="connsiteY3" fmla="*/ 321854 h 4369313"/>
                <a:gd name="connsiteX4" fmla="*/ 2861044 w 3223908"/>
                <a:gd name="connsiteY4" fmla="*/ 705665 h 4369313"/>
                <a:gd name="connsiteX5" fmla="*/ 2881979 w 3223908"/>
                <a:gd name="connsiteY5" fmla="*/ 1305806 h 4369313"/>
                <a:gd name="connsiteX6" fmla="*/ 2819175 w 3223908"/>
                <a:gd name="connsiteY6" fmla="*/ 2101341 h 4369313"/>
                <a:gd name="connsiteX7" fmla="*/ 2770328 w 3223908"/>
                <a:gd name="connsiteY7" fmla="*/ 2875940 h 4369313"/>
                <a:gd name="connsiteX8" fmla="*/ 2847088 w 3223908"/>
                <a:gd name="connsiteY8" fmla="*/ 3252773 h 4369313"/>
                <a:gd name="connsiteX9" fmla="*/ 2881979 w 3223908"/>
                <a:gd name="connsiteY9" fmla="*/ 3441189 h 4369313"/>
                <a:gd name="connsiteX10" fmla="*/ 2993629 w 3223908"/>
                <a:gd name="connsiteY10" fmla="*/ 3699389 h 4369313"/>
                <a:gd name="connsiteX11" fmla="*/ 3133192 w 3223908"/>
                <a:gd name="connsiteY11" fmla="*/ 3922697 h 4369313"/>
                <a:gd name="connsiteX12" fmla="*/ 3223908 w 3223908"/>
                <a:gd name="connsiteY12" fmla="*/ 3992481 h 4369313"/>
                <a:gd name="connsiteX13" fmla="*/ 2791263 w 3223908"/>
                <a:gd name="connsiteY13" fmla="*/ 3999459 h 4369313"/>
                <a:gd name="connsiteX14" fmla="*/ 2337682 w 3223908"/>
                <a:gd name="connsiteY14" fmla="*/ 4013416 h 4369313"/>
                <a:gd name="connsiteX15" fmla="*/ 1918993 w 3223908"/>
                <a:gd name="connsiteY15" fmla="*/ 4076221 h 4369313"/>
                <a:gd name="connsiteX16" fmla="*/ 1367719 w 3223908"/>
                <a:gd name="connsiteY16" fmla="*/ 4264637 h 4369313"/>
                <a:gd name="connsiteX17" fmla="*/ 1011833 w 3223908"/>
                <a:gd name="connsiteY17" fmla="*/ 4369313 h 4369313"/>
                <a:gd name="connsiteX18" fmla="*/ 795510 w 3223908"/>
                <a:gd name="connsiteY18" fmla="*/ 4369313 h 4369313"/>
                <a:gd name="connsiteX19" fmla="*/ 530340 w 3223908"/>
                <a:gd name="connsiteY19" fmla="*/ 4166940 h 4369313"/>
                <a:gd name="connsiteX20" fmla="*/ 327974 w 3223908"/>
                <a:gd name="connsiteY20" fmla="*/ 3727302 h 4369313"/>
                <a:gd name="connsiteX21" fmla="*/ 307039 w 3223908"/>
                <a:gd name="connsiteY21" fmla="*/ 3427232 h 4369313"/>
                <a:gd name="connsiteX22" fmla="*/ 307039 w 3223908"/>
                <a:gd name="connsiteY22" fmla="*/ 2966659 h 4369313"/>
                <a:gd name="connsiteX23" fmla="*/ 362865 w 3223908"/>
                <a:gd name="connsiteY23" fmla="*/ 2457238 h 4369313"/>
                <a:gd name="connsiteX24" fmla="*/ 390777 w 3223908"/>
                <a:gd name="connsiteY24" fmla="*/ 1891989 h 4369313"/>
                <a:gd name="connsiteX25" fmla="*/ 369843 w 3223908"/>
                <a:gd name="connsiteY25" fmla="*/ 1340697 h 4369313"/>
                <a:gd name="connsiteX26" fmla="*/ 307039 w 3223908"/>
                <a:gd name="connsiteY26" fmla="*/ 705665 h 4369313"/>
                <a:gd name="connsiteX27" fmla="*/ 195389 w 3223908"/>
                <a:gd name="connsiteY27" fmla="*/ 384660 h 4369313"/>
                <a:gd name="connsiteX28" fmla="*/ 111651 w 3223908"/>
                <a:gd name="connsiteY28" fmla="*/ 321854 h 4369313"/>
                <a:gd name="connsiteX29" fmla="*/ 0 w 3223908"/>
                <a:gd name="connsiteY29" fmla="*/ 286963 h 4369313"/>
                <a:gd name="connsiteX0" fmla="*/ 0 w 3223908"/>
                <a:gd name="connsiteY0" fmla="*/ 286963 h 4369313"/>
                <a:gd name="connsiteX1" fmla="*/ 2246966 w 3223908"/>
                <a:gd name="connsiteY1" fmla="*/ 7827 h 4369313"/>
                <a:gd name="connsiteX2" fmla="*/ 2519114 w 3223908"/>
                <a:gd name="connsiteY2" fmla="*/ 98546 h 4369313"/>
                <a:gd name="connsiteX3" fmla="*/ 2728459 w 3223908"/>
                <a:gd name="connsiteY3" fmla="*/ 321854 h 4369313"/>
                <a:gd name="connsiteX4" fmla="*/ 2861044 w 3223908"/>
                <a:gd name="connsiteY4" fmla="*/ 705665 h 4369313"/>
                <a:gd name="connsiteX5" fmla="*/ 2881979 w 3223908"/>
                <a:gd name="connsiteY5" fmla="*/ 1305806 h 4369313"/>
                <a:gd name="connsiteX6" fmla="*/ 2819175 w 3223908"/>
                <a:gd name="connsiteY6" fmla="*/ 2101341 h 4369313"/>
                <a:gd name="connsiteX7" fmla="*/ 2770328 w 3223908"/>
                <a:gd name="connsiteY7" fmla="*/ 2875940 h 4369313"/>
                <a:gd name="connsiteX8" fmla="*/ 2847088 w 3223908"/>
                <a:gd name="connsiteY8" fmla="*/ 3252773 h 4369313"/>
                <a:gd name="connsiteX9" fmla="*/ 2881979 w 3223908"/>
                <a:gd name="connsiteY9" fmla="*/ 3441189 h 4369313"/>
                <a:gd name="connsiteX10" fmla="*/ 2993629 w 3223908"/>
                <a:gd name="connsiteY10" fmla="*/ 3699389 h 4369313"/>
                <a:gd name="connsiteX11" fmla="*/ 3133192 w 3223908"/>
                <a:gd name="connsiteY11" fmla="*/ 3922697 h 4369313"/>
                <a:gd name="connsiteX12" fmla="*/ 3223908 w 3223908"/>
                <a:gd name="connsiteY12" fmla="*/ 3992481 h 4369313"/>
                <a:gd name="connsiteX13" fmla="*/ 2791263 w 3223908"/>
                <a:gd name="connsiteY13" fmla="*/ 3999459 h 4369313"/>
                <a:gd name="connsiteX14" fmla="*/ 2337682 w 3223908"/>
                <a:gd name="connsiteY14" fmla="*/ 4013416 h 4369313"/>
                <a:gd name="connsiteX15" fmla="*/ 1918993 w 3223908"/>
                <a:gd name="connsiteY15" fmla="*/ 4076221 h 4369313"/>
                <a:gd name="connsiteX16" fmla="*/ 1367719 w 3223908"/>
                <a:gd name="connsiteY16" fmla="*/ 4264637 h 4369313"/>
                <a:gd name="connsiteX17" fmla="*/ 1011833 w 3223908"/>
                <a:gd name="connsiteY17" fmla="*/ 4369313 h 4369313"/>
                <a:gd name="connsiteX18" fmla="*/ 795510 w 3223908"/>
                <a:gd name="connsiteY18" fmla="*/ 4369313 h 4369313"/>
                <a:gd name="connsiteX19" fmla="*/ 530340 w 3223908"/>
                <a:gd name="connsiteY19" fmla="*/ 4166940 h 4369313"/>
                <a:gd name="connsiteX20" fmla="*/ 327974 w 3223908"/>
                <a:gd name="connsiteY20" fmla="*/ 3727302 h 4369313"/>
                <a:gd name="connsiteX21" fmla="*/ 307039 w 3223908"/>
                <a:gd name="connsiteY21" fmla="*/ 3427232 h 4369313"/>
                <a:gd name="connsiteX22" fmla="*/ 307039 w 3223908"/>
                <a:gd name="connsiteY22" fmla="*/ 2966659 h 4369313"/>
                <a:gd name="connsiteX23" fmla="*/ 362865 w 3223908"/>
                <a:gd name="connsiteY23" fmla="*/ 2457238 h 4369313"/>
                <a:gd name="connsiteX24" fmla="*/ 390777 w 3223908"/>
                <a:gd name="connsiteY24" fmla="*/ 1891989 h 4369313"/>
                <a:gd name="connsiteX25" fmla="*/ 369843 w 3223908"/>
                <a:gd name="connsiteY25" fmla="*/ 1340697 h 4369313"/>
                <a:gd name="connsiteX26" fmla="*/ 307039 w 3223908"/>
                <a:gd name="connsiteY26" fmla="*/ 705665 h 4369313"/>
                <a:gd name="connsiteX27" fmla="*/ 195389 w 3223908"/>
                <a:gd name="connsiteY27" fmla="*/ 384660 h 4369313"/>
                <a:gd name="connsiteX28" fmla="*/ 111651 w 3223908"/>
                <a:gd name="connsiteY28" fmla="*/ 321854 h 4369313"/>
                <a:gd name="connsiteX29" fmla="*/ 0 w 3223908"/>
                <a:gd name="connsiteY29" fmla="*/ 286963 h 4369313"/>
                <a:gd name="connsiteX0" fmla="*/ 0 w 3223908"/>
                <a:gd name="connsiteY0" fmla="*/ 286963 h 4369313"/>
                <a:gd name="connsiteX1" fmla="*/ 2246966 w 3223908"/>
                <a:gd name="connsiteY1" fmla="*/ 7827 h 4369313"/>
                <a:gd name="connsiteX2" fmla="*/ 2519114 w 3223908"/>
                <a:gd name="connsiteY2" fmla="*/ 98546 h 4369313"/>
                <a:gd name="connsiteX3" fmla="*/ 2728459 w 3223908"/>
                <a:gd name="connsiteY3" fmla="*/ 321854 h 4369313"/>
                <a:gd name="connsiteX4" fmla="*/ 2861044 w 3223908"/>
                <a:gd name="connsiteY4" fmla="*/ 705665 h 4369313"/>
                <a:gd name="connsiteX5" fmla="*/ 2881979 w 3223908"/>
                <a:gd name="connsiteY5" fmla="*/ 1305806 h 4369313"/>
                <a:gd name="connsiteX6" fmla="*/ 2819175 w 3223908"/>
                <a:gd name="connsiteY6" fmla="*/ 2101341 h 4369313"/>
                <a:gd name="connsiteX7" fmla="*/ 2770328 w 3223908"/>
                <a:gd name="connsiteY7" fmla="*/ 2875940 h 4369313"/>
                <a:gd name="connsiteX8" fmla="*/ 2806647 w 3223908"/>
                <a:gd name="connsiteY8" fmla="*/ 3252773 h 4369313"/>
                <a:gd name="connsiteX9" fmla="*/ 2881979 w 3223908"/>
                <a:gd name="connsiteY9" fmla="*/ 3441189 h 4369313"/>
                <a:gd name="connsiteX10" fmla="*/ 2993629 w 3223908"/>
                <a:gd name="connsiteY10" fmla="*/ 3699389 h 4369313"/>
                <a:gd name="connsiteX11" fmla="*/ 3133192 w 3223908"/>
                <a:gd name="connsiteY11" fmla="*/ 3922697 h 4369313"/>
                <a:gd name="connsiteX12" fmla="*/ 3223908 w 3223908"/>
                <a:gd name="connsiteY12" fmla="*/ 3992481 h 4369313"/>
                <a:gd name="connsiteX13" fmla="*/ 2791263 w 3223908"/>
                <a:gd name="connsiteY13" fmla="*/ 3999459 h 4369313"/>
                <a:gd name="connsiteX14" fmla="*/ 2337682 w 3223908"/>
                <a:gd name="connsiteY14" fmla="*/ 4013416 h 4369313"/>
                <a:gd name="connsiteX15" fmla="*/ 1918993 w 3223908"/>
                <a:gd name="connsiteY15" fmla="*/ 4076221 h 4369313"/>
                <a:gd name="connsiteX16" fmla="*/ 1367719 w 3223908"/>
                <a:gd name="connsiteY16" fmla="*/ 4264637 h 4369313"/>
                <a:gd name="connsiteX17" fmla="*/ 1011833 w 3223908"/>
                <a:gd name="connsiteY17" fmla="*/ 4369313 h 4369313"/>
                <a:gd name="connsiteX18" fmla="*/ 795510 w 3223908"/>
                <a:gd name="connsiteY18" fmla="*/ 4369313 h 4369313"/>
                <a:gd name="connsiteX19" fmla="*/ 530340 w 3223908"/>
                <a:gd name="connsiteY19" fmla="*/ 4166940 h 4369313"/>
                <a:gd name="connsiteX20" fmla="*/ 327974 w 3223908"/>
                <a:gd name="connsiteY20" fmla="*/ 3727302 h 4369313"/>
                <a:gd name="connsiteX21" fmla="*/ 307039 w 3223908"/>
                <a:gd name="connsiteY21" fmla="*/ 3427232 h 4369313"/>
                <a:gd name="connsiteX22" fmla="*/ 307039 w 3223908"/>
                <a:gd name="connsiteY22" fmla="*/ 2966659 h 4369313"/>
                <a:gd name="connsiteX23" fmla="*/ 362865 w 3223908"/>
                <a:gd name="connsiteY23" fmla="*/ 2457238 h 4369313"/>
                <a:gd name="connsiteX24" fmla="*/ 390777 w 3223908"/>
                <a:gd name="connsiteY24" fmla="*/ 1891989 h 4369313"/>
                <a:gd name="connsiteX25" fmla="*/ 369843 w 3223908"/>
                <a:gd name="connsiteY25" fmla="*/ 1340697 h 4369313"/>
                <a:gd name="connsiteX26" fmla="*/ 307039 w 3223908"/>
                <a:gd name="connsiteY26" fmla="*/ 705665 h 4369313"/>
                <a:gd name="connsiteX27" fmla="*/ 195389 w 3223908"/>
                <a:gd name="connsiteY27" fmla="*/ 384660 h 4369313"/>
                <a:gd name="connsiteX28" fmla="*/ 111651 w 3223908"/>
                <a:gd name="connsiteY28" fmla="*/ 321854 h 4369313"/>
                <a:gd name="connsiteX29" fmla="*/ 0 w 3223908"/>
                <a:gd name="connsiteY29" fmla="*/ 286963 h 4369313"/>
                <a:gd name="connsiteX0" fmla="*/ 0 w 3223908"/>
                <a:gd name="connsiteY0" fmla="*/ 286963 h 4369313"/>
                <a:gd name="connsiteX1" fmla="*/ 2246966 w 3223908"/>
                <a:gd name="connsiteY1" fmla="*/ 7827 h 4369313"/>
                <a:gd name="connsiteX2" fmla="*/ 2519114 w 3223908"/>
                <a:gd name="connsiteY2" fmla="*/ 98546 h 4369313"/>
                <a:gd name="connsiteX3" fmla="*/ 2728459 w 3223908"/>
                <a:gd name="connsiteY3" fmla="*/ 321854 h 4369313"/>
                <a:gd name="connsiteX4" fmla="*/ 2861044 w 3223908"/>
                <a:gd name="connsiteY4" fmla="*/ 705665 h 4369313"/>
                <a:gd name="connsiteX5" fmla="*/ 2881979 w 3223908"/>
                <a:gd name="connsiteY5" fmla="*/ 1305806 h 4369313"/>
                <a:gd name="connsiteX6" fmla="*/ 2819175 w 3223908"/>
                <a:gd name="connsiteY6" fmla="*/ 2101341 h 4369313"/>
                <a:gd name="connsiteX7" fmla="*/ 2770328 w 3223908"/>
                <a:gd name="connsiteY7" fmla="*/ 2875940 h 4369313"/>
                <a:gd name="connsiteX8" fmla="*/ 2806647 w 3223908"/>
                <a:gd name="connsiteY8" fmla="*/ 3252773 h 4369313"/>
                <a:gd name="connsiteX9" fmla="*/ 2881979 w 3223908"/>
                <a:gd name="connsiteY9" fmla="*/ 3441189 h 4369313"/>
                <a:gd name="connsiteX10" fmla="*/ 2993629 w 3223908"/>
                <a:gd name="connsiteY10" fmla="*/ 3699389 h 4369313"/>
                <a:gd name="connsiteX11" fmla="*/ 3133192 w 3223908"/>
                <a:gd name="connsiteY11" fmla="*/ 3922697 h 4369313"/>
                <a:gd name="connsiteX12" fmla="*/ 3223908 w 3223908"/>
                <a:gd name="connsiteY12" fmla="*/ 3992481 h 4369313"/>
                <a:gd name="connsiteX13" fmla="*/ 2791263 w 3223908"/>
                <a:gd name="connsiteY13" fmla="*/ 3999459 h 4369313"/>
                <a:gd name="connsiteX14" fmla="*/ 2337682 w 3223908"/>
                <a:gd name="connsiteY14" fmla="*/ 4013416 h 4369313"/>
                <a:gd name="connsiteX15" fmla="*/ 1918993 w 3223908"/>
                <a:gd name="connsiteY15" fmla="*/ 4076221 h 4369313"/>
                <a:gd name="connsiteX16" fmla="*/ 1367719 w 3223908"/>
                <a:gd name="connsiteY16" fmla="*/ 4264637 h 4369313"/>
                <a:gd name="connsiteX17" fmla="*/ 1011833 w 3223908"/>
                <a:gd name="connsiteY17" fmla="*/ 4369313 h 4369313"/>
                <a:gd name="connsiteX18" fmla="*/ 795510 w 3223908"/>
                <a:gd name="connsiteY18" fmla="*/ 4369313 h 4369313"/>
                <a:gd name="connsiteX19" fmla="*/ 530340 w 3223908"/>
                <a:gd name="connsiteY19" fmla="*/ 4166940 h 4369313"/>
                <a:gd name="connsiteX20" fmla="*/ 327974 w 3223908"/>
                <a:gd name="connsiteY20" fmla="*/ 3727302 h 4369313"/>
                <a:gd name="connsiteX21" fmla="*/ 307039 w 3223908"/>
                <a:gd name="connsiteY21" fmla="*/ 3427232 h 4369313"/>
                <a:gd name="connsiteX22" fmla="*/ 307039 w 3223908"/>
                <a:gd name="connsiteY22" fmla="*/ 2966659 h 4369313"/>
                <a:gd name="connsiteX23" fmla="*/ 362865 w 3223908"/>
                <a:gd name="connsiteY23" fmla="*/ 2457238 h 4369313"/>
                <a:gd name="connsiteX24" fmla="*/ 390777 w 3223908"/>
                <a:gd name="connsiteY24" fmla="*/ 1891989 h 4369313"/>
                <a:gd name="connsiteX25" fmla="*/ 369843 w 3223908"/>
                <a:gd name="connsiteY25" fmla="*/ 1340697 h 4369313"/>
                <a:gd name="connsiteX26" fmla="*/ 307039 w 3223908"/>
                <a:gd name="connsiteY26" fmla="*/ 705665 h 4369313"/>
                <a:gd name="connsiteX27" fmla="*/ 195389 w 3223908"/>
                <a:gd name="connsiteY27" fmla="*/ 384660 h 4369313"/>
                <a:gd name="connsiteX28" fmla="*/ 111651 w 3223908"/>
                <a:gd name="connsiteY28" fmla="*/ 321854 h 4369313"/>
                <a:gd name="connsiteX29" fmla="*/ 0 w 3223908"/>
                <a:gd name="connsiteY29" fmla="*/ 286963 h 4369313"/>
                <a:gd name="connsiteX0" fmla="*/ 0 w 3223908"/>
                <a:gd name="connsiteY0" fmla="*/ 286963 h 4369313"/>
                <a:gd name="connsiteX1" fmla="*/ 2246966 w 3223908"/>
                <a:gd name="connsiteY1" fmla="*/ 7827 h 4369313"/>
                <a:gd name="connsiteX2" fmla="*/ 2519114 w 3223908"/>
                <a:gd name="connsiteY2" fmla="*/ 98546 h 4369313"/>
                <a:gd name="connsiteX3" fmla="*/ 2728459 w 3223908"/>
                <a:gd name="connsiteY3" fmla="*/ 321854 h 4369313"/>
                <a:gd name="connsiteX4" fmla="*/ 2861044 w 3223908"/>
                <a:gd name="connsiteY4" fmla="*/ 705665 h 4369313"/>
                <a:gd name="connsiteX5" fmla="*/ 2881979 w 3223908"/>
                <a:gd name="connsiteY5" fmla="*/ 1305806 h 4369313"/>
                <a:gd name="connsiteX6" fmla="*/ 2819175 w 3223908"/>
                <a:gd name="connsiteY6" fmla="*/ 2101341 h 4369313"/>
                <a:gd name="connsiteX7" fmla="*/ 2770328 w 3223908"/>
                <a:gd name="connsiteY7" fmla="*/ 2875940 h 4369313"/>
                <a:gd name="connsiteX8" fmla="*/ 2806647 w 3223908"/>
                <a:gd name="connsiteY8" fmla="*/ 3252773 h 4369313"/>
                <a:gd name="connsiteX9" fmla="*/ 2881979 w 3223908"/>
                <a:gd name="connsiteY9" fmla="*/ 3441189 h 4369313"/>
                <a:gd name="connsiteX10" fmla="*/ 2993629 w 3223908"/>
                <a:gd name="connsiteY10" fmla="*/ 3699389 h 4369313"/>
                <a:gd name="connsiteX11" fmla="*/ 3133192 w 3223908"/>
                <a:gd name="connsiteY11" fmla="*/ 3922697 h 4369313"/>
                <a:gd name="connsiteX12" fmla="*/ 3223908 w 3223908"/>
                <a:gd name="connsiteY12" fmla="*/ 3992481 h 4369313"/>
                <a:gd name="connsiteX13" fmla="*/ 2791263 w 3223908"/>
                <a:gd name="connsiteY13" fmla="*/ 3999459 h 4369313"/>
                <a:gd name="connsiteX14" fmla="*/ 2337682 w 3223908"/>
                <a:gd name="connsiteY14" fmla="*/ 4013416 h 4369313"/>
                <a:gd name="connsiteX15" fmla="*/ 1918993 w 3223908"/>
                <a:gd name="connsiteY15" fmla="*/ 4076221 h 4369313"/>
                <a:gd name="connsiteX16" fmla="*/ 1367719 w 3223908"/>
                <a:gd name="connsiteY16" fmla="*/ 4264637 h 4369313"/>
                <a:gd name="connsiteX17" fmla="*/ 1011833 w 3223908"/>
                <a:gd name="connsiteY17" fmla="*/ 4369313 h 4369313"/>
                <a:gd name="connsiteX18" fmla="*/ 795510 w 3223908"/>
                <a:gd name="connsiteY18" fmla="*/ 4369313 h 4369313"/>
                <a:gd name="connsiteX19" fmla="*/ 530340 w 3223908"/>
                <a:gd name="connsiteY19" fmla="*/ 4166940 h 4369313"/>
                <a:gd name="connsiteX20" fmla="*/ 327974 w 3223908"/>
                <a:gd name="connsiteY20" fmla="*/ 3727302 h 4369313"/>
                <a:gd name="connsiteX21" fmla="*/ 307039 w 3223908"/>
                <a:gd name="connsiteY21" fmla="*/ 3427232 h 4369313"/>
                <a:gd name="connsiteX22" fmla="*/ 307039 w 3223908"/>
                <a:gd name="connsiteY22" fmla="*/ 2966659 h 4369313"/>
                <a:gd name="connsiteX23" fmla="*/ 362865 w 3223908"/>
                <a:gd name="connsiteY23" fmla="*/ 2457238 h 4369313"/>
                <a:gd name="connsiteX24" fmla="*/ 390777 w 3223908"/>
                <a:gd name="connsiteY24" fmla="*/ 1891989 h 4369313"/>
                <a:gd name="connsiteX25" fmla="*/ 369843 w 3223908"/>
                <a:gd name="connsiteY25" fmla="*/ 1340697 h 4369313"/>
                <a:gd name="connsiteX26" fmla="*/ 307039 w 3223908"/>
                <a:gd name="connsiteY26" fmla="*/ 705665 h 4369313"/>
                <a:gd name="connsiteX27" fmla="*/ 195389 w 3223908"/>
                <a:gd name="connsiteY27" fmla="*/ 384660 h 4369313"/>
                <a:gd name="connsiteX28" fmla="*/ 111651 w 3223908"/>
                <a:gd name="connsiteY28" fmla="*/ 321854 h 4369313"/>
                <a:gd name="connsiteX29" fmla="*/ 0 w 3223908"/>
                <a:gd name="connsiteY29" fmla="*/ 286963 h 4369313"/>
                <a:gd name="connsiteX0" fmla="*/ 0 w 3223908"/>
                <a:gd name="connsiteY0" fmla="*/ 286963 h 4369313"/>
                <a:gd name="connsiteX1" fmla="*/ 2246966 w 3223908"/>
                <a:gd name="connsiteY1" fmla="*/ 7827 h 4369313"/>
                <a:gd name="connsiteX2" fmla="*/ 2519114 w 3223908"/>
                <a:gd name="connsiteY2" fmla="*/ 98546 h 4369313"/>
                <a:gd name="connsiteX3" fmla="*/ 2728459 w 3223908"/>
                <a:gd name="connsiteY3" fmla="*/ 321854 h 4369313"/>
                <a:gd name="connsiteX4" fmla="*/ 2861044 w 3223908"/>
                <a:gd name="connsiteY4" fmla="*/ 705665 h 4369313"/>
                <a:gd name="connsiteX5" fmla="*/ 2881979 w 3223908"/>
                <a:gd name="connsiteY5" fmla="*/ 1305806 h 4369313"/>
                <a:gd name="connsiteX6" fmla="*/ 2819175 w 3223908"/>
                <a:gd name="connsiteY6" fmla="*/ 2101341 h 4369313"/>
                <a:gd name="connsiteX7" fmla="*/ 2770328 w 3223908"/>
                <a:gd name="connsiteY7" fmla="*/ 2875940 h 4369313"/>
                <a:gd name="connsiteX8" fmla="*/ 2806647 w 3223908"/>
                <a:gd name="connsiteY8" fmla="*/ 3252773 h 4369313"/>
                <a:gd name="connsiteX9" fmla="*/ 2881979 w 3223908"/>
                <a:gd name="connsiteY9" fmla="*/ 3441189 h 4369313"/>
                <a:gd name="connsiteX10" fmla="*/ 2993629 w 3223908"/>
                <a:gd name="connsiteY10" fmla="*/ 3699389 h 4369313"/>
                <a:gd name="connsiteX11" fmla="*/ 3133192 w 3223908"/>
                <a:gd name="connsiteY11" fmla="*/ 3922697 h 4369313"/>
                <a:gd name="connsiteX12" fmla="*/ 3223908 w 3223908"/>
                <a:gd name="connsiteY12" fmla="*/ 3992481 h 4369313"/>
                <a:gd name="connsiteX13" fmla="*/ 2791263 w 3223908"/>
                <a:gd name="connsiteY13" fmla="*/ 3999459 h 4369313"/>
                <a:gd name="connsiteX14" fmla="*/ 2337682 w 3223908"/>
                <a:gd name="connsiteY14" fmla="*/ 4013416 h 4369313"/>
                <a:gd name="connsiteX15" fmla="*/ 1918993 w 3223908"/>
                <a:gd name="connsiteY15" fmla="*/ 4076221 h 4369313"/>
                <a:gd name="connsiteX16" fmla="*/ 1367719 w 3223908"/>
                <a:gd name="connsiteY16" fmla="*/ 4264637 h 4369313"/>
                <a:gd name="connsiteX17" fmla="*/ 1011833 w 3223908"/>
                <a:gd name="connsiteY17" fmla="*/ 4369313 h 4369313"/>
                <a:gd name="connsiteX18" fmla="*/ 795510 w 3223908"/>
                <a:gd name="connsiteY18" fmla="*/ 4369313 h 4369313"/>
                <a:gd name="connsiteX19" fmla="*/ 530340 w 3223908"/>
                <a:gd name="connsiteY19" fmla="*/ 4166940 h 4369313"/>
                <a:gd name="connsiteX20" fmla="*/ 327974 w 3223908"/>
                <a:gd name="connsiteY20" fmla="*/ 3727302 h 4369313"/>
                <a:gd name="connsiteX21" fmla="*/ 307039 w 3223908"/>
                <a:gd name="connsiteY21" fmla="*/ 3427232 h 4369313"/>
                <a:gd name="connsiteX22" fmla="*/ 307039 w 3223908"/>
                <a:gd name="connsiteY22" fmla="*/ 2966659 h 4369313"/>
                <a:gd name="connsiteX23" fmla="*/ 362865 w 3223908"/>
                <a:gd name="connsiteY23" fmla="*/ 2457238 h 4369313"/>
                <a:gd name="connsiteX24" fmla="*/ 390777 w 3223908"/>
                <a:gd name="connsiteY24" fmla="*/ 1891989 h 4369313"/>
                <a:gd name="connsiteX25" fmla="*/ 369843 w 3223908"/>
                <a:gd name="connsiteY25" fmla="*/ 1340697 h 4369313"/>
                <a:gd name="connsiteX26" fmla="*/ 307039 w 3223908"/>
                <a:gd name="connsiteY26" fmla="*/ 705665 h 4369313"/>
                <a:gd name="connsiteX27" fmla="*/ 195389 w 3223908"/>
                <a:gd name="connsiteY27" fmla="*/ 384660 h 4369313"/>
                <a:gd name="connsiteX28" fmla="*/ 111651 w 3223908"/>
                <a:gd name="connsiteY28" fmla="*/ 321854 h 4369313"/>
                <a:gd name="connsiteX29" fmla="*/ 0 w 3223908"/>
                <a:gd name="connsiteY29" fmla="*/ 286963 h 4369313"/>
                <a:gd name="connsiteX0" fmla="*/ 0 w 3223908"/>
                <a:gd name="connsiteY0" fmla="*/ 286963 h 4388966"/>
                <a:gd name="connsiteX1" fmla="*/ 2246966 w 3223908"/>
                <a:gd name="connsiteY1" fmla="*/ 7827 h 4388966"/>
                <a:gd name="connsiteX2" fmla="*/ 2519114 w 3223908"/>
                <a:gd name="connsiteY2" fmla="*/ 98546 h 4388966"/>
                <a:gd name="connsiteX3" fmla="*/ 2728459 w 3223908"/>
                <a:gd name="connsiteY3" fmla="*/ 321854 h 4388966"/>
                <a:gd name="connsiteX4" fmla="*/ 2861044 w 3223908"/>
                <a:gd name="connsiteY4" fmla="*/ 705665 h 4388966"/>
                <a:gd name="connsiteX5" fmla="*/ 2881979 w 3223908"/>
                <a:gd name="connsiteY5" fmla="*/ 1305806 h 4388966"/>
                <a:gd name="connsiteX6" fmla="*/ 2819175 w 3223908"/>
                <a:gd name="connsiteY6" fmla="*/ 2101341 h 4388966"/>
                <a:gd name="connsiteX7" fmla="*/ 2770328 w 3223908"/>
                <a:gd name="connsiteY7" fmla="*/ 2875940 h 4388966"/>
                <a:gd name="connsiteX8" fmla="*/ 2806647 w 3223908"/>
                <a:gd name="connsiteY8" fmla="*/ 3252773 h 4388966"/>
                <a:gd name="connsiteX9" fmla="*/ 2881979 w 3223908"/>
                <a:gd name="connsiteY9" fmla="*/ 3441189 h 4388966"/>
                <a:gd name="connsiteX10" fmla="*/ 2993629 w 3223908"/>
                <a:gd name="connsiteY10" fmla="*/ 3699389 h 4388966"/>
                <a:gd name="connsiteX11" fmla="*/ 3133192 w 3223908"/>
                <a:gd name="connsiteY11" fmla="*/ 3922697 h 4388966"/>
                <a:gd name="connsiteX12" fmla="*/ 3223908 w 3223908"/>
                <a:gd name="connsiteY12" fmla="*/ 3992481 h 4388966"/>
                <a:gd name="connsiteX13" fmla="*/ 2791263 w 3223908"/>
                <a:gd name="connsiteY13" fmla="*/ 3999459 h 4388966"/>
                <a:gd name="connsiteX14" fmla="*/ 2337682 w 3223908"/>
                <a:gd name="connsiteY14" fmla="*/ 4013416 h 4388966"/>
                <a:gd name="connsiteX15" fmla="*/ 1918993 w 3223908"/>
                <a:gd name="connsiteY15" fmla="*/ 4076221 h 4388966"/>
                <a:gd name="connsiteX16" fmla="*/ 1367719 w 3223908"/>
                <a:gd name="connsiteY16" fmla="*/ 4264637 h 4388966"/>
                <a:gd name="connsiteX17" fmla="*/ 1011833 w 3223908"/>
                <a:gd name="connsiteY17" fmla="*/ 4369313 h 4388966"/>
                <a:gd name="connsiteX18" fmla="*/ 795510 w 3223908"/>
                <a:gd name="connsiteY18" fmla="*/ 4369313 h 4388966"/>
                <a:gd name="connsiteX19" fmla="*/ 530340 w 3223908"/>
                <a:gd name="connsiteY19" fmla="*/ 4166940 h 4388966"/>
                <a:gd name="connsiteX20" fmla="*/ 327974 w 3223908"/>
                <a:gd name="connsiteY20" fmla="*/ 3727302 h 4388966"/>
                <a:gd name="connsiteX21" fmla="*/ 307039 w 3223908"/>
                <a:gd name="connsiteY21" fmla="*/ 3427232 h 4388966"/>
                <a:gd name="connsiteX22" fmla="*/ 307039 w 3223908"/>
                <a:gd name="connsiteY22" fmla="*/ 2966659 h 4388966"/>
                <a:gd name="connsiteX23" fmla="*/ 362865 w 3223908"/>
                <a:gd name="connsiteY23" fmla="*/ 2457238 h 4388966"/>
                <a:gd name="connsiteX24" fmla="*/ 390777 w 3223908"/>
                <a:gd name="connsiteY24" fmla="*/ 1891989 h 4388966"/>
                <a:gd name="connsiteX25" fmla="*/ 369843 w 3223908"/>
                <a:gd name="connsiteY25" fmla="*/ 1340697 h 4388966"/>
                <a:gd name="connsiteX26" fmla="*/ 307039 w 3223908"/>
                <a:gd name="connsiteY26" fmla="*/ 705665 h 4388966"/>
                <a:gd name="connsiteX27" fmla="*/ 195389 w 3223908"/>
                <a:gd name="connsiteY27" fmla="*/ 384660 h 4388966"/>
                <a:gd name="connsiteX28" fmla="*/ 111651 w 3223908"/>
                <a:gd name="connsiteY28" fmla="*/ 321854 h 4388966"/>
                <a:gd name="connsiteX29" fmla="*/ 0 w 3223908"/>
                <a:gd name="connsiteY29" fmla="*/ 286963 h 4388966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30340 w 3223908"/>
                <a:gd name="connsiteY19" fmla="*/ 4166940 h 4388967"/>
                <a:gd name="connsiteX20" fmla="*/ 327974 w 3223908"/>
                <a:gd name="connsiteY20" fmla="*/ 3727302 h 4388967"/>
                <a:gd name="connsiteX21" fmla="*/ 307039 w 3223908"/>
                <a:gd name="connsiteY21" fmla="*/ 3427232 h 4388967"/>
                <a:gd name="connsiteX22" fmla="*/ 307039 w 3223908"/>
                <a:gd name="connsiteY22" fmla="*/ 2966659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369843 w 3223908"/>
                <a:gd name="connsiteY25" fmla="*/ 134069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30340 w 3223908"/>
                <a:gd name="connsiteY19" fmla="*/ 4166940 h 4388967"/>
                <a:gd name="connsiteX20" fmla="*/ 327974 w 3223908"/>
                <a:gd name="connsiteY20" fmla="*/ 3727302 h 4388967"/>
                <a:gd name="connsiteX21" fmla="*/ 307039 w 3223908"/>
                <a:gd name="connsiteY21" fmla="*/ 3427232 h 4388967"/>
                <a:gd name="connsiteX22" fmla="*/ 307039 w 3223908"/>
                <a:gd name="connsiteY22" fmla="*/ 2966659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369843 w 3223908"/>
                <a:gd name="connsiteY25" fmla="*/ 134069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30340 w 3223908"/>
                <a:gd name="connsiteY19" fmla="*/ 4166940 h 4388967"/>
                <a:gd name="connsiteX20" fmla="*/ 327974 w 3223908"/>
                <a:gd name="connsiteY20" fmla="*/ 3727302 h 4388967"/>
                <a:gd name="connsiteX21" fmla="*/ 307039 w 3223908"/>
                <a:gd name="connsiteY21" fmla="*/ 3427232 h 4388967"/>
                <a:gd name="connsiteX22" fmla="*/ 307039 w 3223908"/>
                <a:gd name="connsiteY22" fmla="*/ 2966659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369843 w 3223908"/>
                <a:gd name="connsiteY25" fmla="*/ 134069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30340 w 3223908"/>
                <a:gd name="connsiteY19" fmla="*/ 4166940 h 4388967"/>
                <a:gd name="connsiteX20" fmla="*/ 327974 w 3223908"/>
                <a:gd name="connsiteY20" fmla="*/ 3727302 h 4388967"/>
                <a:gd name="connsiteX21" fmla="*/ 307039 w 3223908"/>
                <a:gd name="connsiteY21" fmla="*/ 3427232 h 4388967"/>
                <a:gd name="connsiteX22" fmla="*/ 307039 w 3223908"/>
                <a:gd name="connsiteY22" fmla="*/ 2966659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369843 w 3223908"/>
                <a:gd name="connsiteY25" fmla="*/ 134069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30340 w 3223908"/>
                <a:gd name="connsiteY19" fmla="*/ 4166940 h 4388967"/>
                <a:gd name="connsiteX20" fmla="*/ 327974 w 3223908"/>
                <a:gd name="connsiteY20" fmla="*/ 3727302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369843 w 3223908"/>
                <a:gd name="connsiteY25" fmla="*/ 134069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30340 w 3223908"/>
                <a:gd name="connsiteY19" fmla="*/ 4166940 h 4388967"/>
                <a:gd name="connsiteX20" fmla="*/ 360328 w 3223908"/>
                <a:gd name="connsiteY20" fmla="*/ 3872896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369843 w 3223908"/>
                <a:gd name="connsiteY25" fmla="*/ 134069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70782 w 3223908"/>
                <a:gd name="connsiteY19" fmla="*/ 4166940 h 4388967"/>
                <a:gd name="connsiteX20" fmla="*/ 360328 w 3223908"/>
                <a:gd name="connsiteY20" fmla="*/ 3872896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369843 w 3223908"/>
                <a:gd name="connsiteY25" fmla="*/ 134069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70782 w 3223908"/>
                <a:gd name="connsiteY19" fmla="*/ 4166940 h 4388967"/>
                <a:gd name="connsiteX20" fmla="*/ 360328 w 3223908"/>
                <a:gd name="connsiteY20" fmla="*/ 3872896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369843 w 3223908"/>
                <a:gd name="connsiteY25" fmla="*/ 134069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70782 w 3223908"/>
                <a:gd name="connsiteY19" fmla="*/ 4166940 h 4388967"/>
                <a:gd name="connsiteX20" fmla="*/ 360328 w 3223908"/>
                <a:gd name="connsiteY20" fmla="*/ 3872896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369843 w 3223908"/>
                <a:gd name="connsiteY25" fmla="*/ 134069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70782 w 3223908"/>
                <a:gd name="connsiteY19" fmla="*/ 4166940 h 4388967"/>
                <a:gd name="connsiteX20" fmla="*/ 360328 w 3223908"/>
                <a:gd name="connsiteY20" fmla="*/ 3872896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369843 w 3223908"/>
                <a:gd name="connsiteY25" fmla="*/ 134069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70782 w 3223908"/>
                <a:gd name="connsiteY19" fmla="*/ 4166940 h 4388967"/>
                <a:gd name="connsiteX20" fmla="*/ 360328 w 3223908"/>
                <a:gd name="connsiteY20" fmla="*/ 3872896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410285 w 3223908"/>
                <a:gd name="connsiteY25" fmla="*/ 133260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70782 w 3223908"/>
                <a:gd name="connsiteY19" fmla="*/ 4166940 h 4388967"/>
                <a:gd name="connsiteX20" fmla="*/ 360328 w 3223908"/>
                <a:gd name="connsiteY20" fmla="*/ 3872896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410285 w 3223908"/>
                <a:gd name="connsiteY25" fmla="*/ 133260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70782 w 3223908"/>
                <a:gd name="connsiteY19" fmla="*/ 4166940 h 4388967"/>
                <a:gd name="connsiteX20" fmla="*/ 360328 w 3223908"/>
                <a:gd name="connsiteY20" fmla="*/ 3872896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390777 w 3223908"/>
                <a:gd name="connsiteY24" fmla="*/ 1891989 h 4388967"/>
                <a:gd name="connsiteX25" fmla="*/ 410285 w 3223908"/>
                <a:gd name="connsiteY25" fmla="*/ 133260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70782 w 3223908"/>
                <a:gd name="connsiteY19" fmla="*/ 4166940 h 4388967"/>
                <a:gd name="connsiteX20" fmla="*/ 360328 w 3223908"/>
                <a:gd name="connsiteY20" fmla="*/ 3872896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439307 w 3223908"/>
                <a:gd name="connsiteY24" fmla="*/ 1891989 h 4388967"/>
                <a:gd name="connsiteX25" fmla="*/ 410285 w 3223908"/>
                <a:gd name="connsiteY25" fmla="*/ 133260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70782 w 3223908"/>
                <a:gd name="connsiteY19" fmla="*/ 4166940 h 4388967"/>
                <a:gd name="connsiteX20" fmla="*/ 360328 w 3223908"/>
                <a:gd name="connsiteY20" fmla="*/ 3872896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398865 w 3223908"/>
                <a:gd name="connsiteY24" fmla="*/ 1891989 h 4388967"/>
                <a:gd name="connsiteX25" fmla="*/ 410285 w 3223908"/>
                <a:gd name="connsiteY25" fmla="*/ 133260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963 h 4388967"/>
                <a:gd name="connsiteX1" fmla="*/ 2246966 w 3223908"/>
                <a:gd name="connsiteY1" fmla="*/ 7827 h 4388967"/>
                <a:gd name="connsiteX2" fmla="*/ 2519114 w 3223908"/>
                <a:gd name="connsiteY2" fmla="*/ 98546 h 4388967"/>
                <a:gd name="connsiteX3" fmla="*/ 2728459 w 3223908"/>
                <a:gd name="connsiteY3" fmla="*/ 321854 h 4388967"/>
                <a:gd name="connsiteX4" fmla="*/ 2861044 w 3223908"/>
                <a:gd name="connsiteY4" fmla="*/ 705665 h 4388967"/>
                <a:gd name="connsiteX5" fmla="*/ 2881979 w 3223908"/>
                <a:gd name="connsiteY5" fmla="*/ 1305806 h 4388967"/>
                <a:gd name="connsiteX6" fmla="*/ 2819175 w 3223908"/>
                <a:gd name="connsiteY6" fmla="*/ 2101341 h 4388967"/>
                <a:gd name="connsiteX7" fmla="*/ 2770328 w 3223908"/>
                <a:gd name="connsiteY7" fmla="*/ 2875940 h 4388967"/>
                <a:gd name="connsiteX8" fmla="*/ 2806647 w 3223908"/>
                <a:gd name="connsiteY8" fmla="*/ 3252773 h 4388967"/>
                <a:gd name="connsiteX9" fmla="*/ 2881979 w 3223908"/>
                <a:gd name="connsiteY9" fmla="*/ 3441189 h 4388967"/>
                <a:gd name="connsiteX10" fmla="*/ 2993629 w 3223908"/>
                <a:gd name="connsiteY10" fmla="*/ 3699389 h 4388967"/>
                <a:gd name="connsiteX11" fmla="*/ 3133192 w 3223908"/>
                <a:gd name="connsiteY11" fmla="*/ 3922697 h 4388967"/>
                <a:gd name="connsiteX12" fmla="*/ 3223908 w 3223908"/>
                <a:gd name="connsiteY12" fmla="*/ 3992481 h 4388967"/>
                <a:gd name="connsiteX13" fmla="*/ 2791263 w 3223908"/>
                <a:gd name="connsiteY13" fmla="*/ 3999459 h 4388967"/>
                <a:gd name="connsiteX14" fmla="*/ 2337682 w 3223908"/>
                <a:gd name="connsiteY14" fmla="*/ 4013416 h 4388967"/>
                <a:gd name="connsiteX15" fmla="*/ 1918993 w 3223908"/>
                <a:gd name="connsiteY15" fmla="*/ 4076221 h 4388967"/>
                <a:gd name="connsiteX16" fmla="*/ 1367719 w 3223908"/>
                <a:gd name="connsiteY16" fmla="*/ 4264637 h 4388967"/>
                <a:gd name="connsiteX17" fmla="*/ 1011833 w 3223908"/>
                <a:gd name="connsiteY17" fmla="*/ 4369313 h 4388967"/>
                <a:gd name="connsiteX18" fmla="*/ 795510 w 3223908"/>
                <a:gd name="connsiteY18" fmla="*/ 4369313 h 4388967"/>
                <a:gd name="connsiteX19" fmla="*/ 570782 w 3223908"/>
                <a:gd name="connsiteY19" fmla="*/ 4166940 h 4388967"/>
                <a:gd name="connsiteX20" fmla="*/ 368416 w 3223908"/>
                <a:gd name="connsiteY20" fmla="*/ 3840542 h 4388967"/>
                <a:gd name="connsiteX21" fmla="*/ 307039 w 3223908"/>
                <a:gd name="connsiteY21" fmla="*/ 3427232 h 4388967"/>
                <a:gd name="connsiteX22" fmla="*/ 331303 w 3223908"/>
                <a:gd name="connsiteY22" fmla="*/ 2942394 h 4388967"/>
                <a:gd name="connsiteX23" fmla="*/ 362865 w 3223908"/>
                <a:gd name="connsiteY23" fmla="*/ 2457238 h 4388967"/>
                <a:gd name="connsiteX24" fmla="*/ 398865 w 3223908"/>
                <a:gd name="connsiteY24" fmla="*/ 1891989 h 4388967"/>
                <a:gd name="connsiteX25" fmla="*/ 410285 w 3223908"/>
                <a:gd name="connsiteY25" fmla="*/ 1332607 h 4388967"/>
                <a:gd name="connsiteX26" fmla="*/ 307039 w 3223908"/>
                <a:gd name="connsiteY26" fmla="*/ 705665 h 4388967"/>
                <a:gd name="connsiteX27" fmla="*/ 195389 w 3223908"/>
                <a:gd name="connsiteY27" fmla="*/ 384660 h 4388967"/>
                <a:gd name="connsiteX28" fmla="*/ 111651 w 3223908"/>
                <a:gd name="connsiteY28" fmla="*/ 321854 h 4388967"/>
                <a:gd name="connsiteX29" fmla="*/ 0 w 3223908"/>
                <a:gd name="connsiteY29" fmla="*/ 286963 h 4388967"/>
                <a:gd name="connsiteX0" fmla="*/ 0 w 3223908"/>
                <a:gd name="connsiteY0" fmla="*/ 286403 h 4388407"/>
                <a:gd name="connsiteX1" fmla="*/ 2246966 w 3223908"/>
                <a:gd name="connsiteY1" fmla="*/ 7267 h 4388407"/>
                <a:gd name="connsiteX2" fmla="*/ 2519114 w 3223908"/>
                <a:gd name="connsiteY2" fmla="*/ 97986 h 4388407"/>
                <a:gd name="connsiteX3" fmla="*/ 2728459 w 3223908"/>
                <a:gd name="connsiteY3" fmla="*/ 321294 h 4388407"/>
                <a:gd name="connsiteX4" fmla="*/ 2861044 w 3223908"/>
                <a:gd name="connsiteY4" fmla="*/ 705105 h 4388407"/>
                <a:gd name="connsiteX5" fmla="*/ 2881979 w 3223908"/>
                <a:gd name="connsiteY5" fmla="*/ 1305246 h 4388407"/>
                <a:gd name="connsiteX6" fmla="*/ 2819175 w 3223908"/>
                <a:gd name="connsiteY6" fmla="*/ 2100781 h 4388407"/>
                <a:gd name="connsiteX7" fmla="*/ 2770328 w 3223908"/>
                <a:gd name="connsiteY7" fmla="*/ 2875380 h 4388407"/>
                <a:gd name="connsiteX8" fmla="*/ 2806647 w 3223908"/>
                <a:gd name="connsiteY8" fmla="*/ 3252213 h 4388407"/>
                <a:gd name="connsiteX9" fmla="*/ 2881979 w 3223908"/>
                <a:gd name="connsiteY9" fmla="*/ 3440629 h 4388407"/>
                <a:gd name="connsiteX10" fmla="*/ 2993629 w 3223908"/>
                <a:gd name="connsiteY10" fmla="*/ 3698829 h 4388407"/>
                <a:gd name="connsiteX11" fmla="*/ 3133192 w 3223908"/>
                <a:gd name="connsiteY11" fmla="*/ 3922137 h 4388407"/>
                <a:gd name="connsiteX12" fmla="*/ 3223908 w 3223908"/>
                <a:gd name="connsiteY12" fmla="*/ 3991921 h 4388407"/>
                <a:gd name="connsiteX13" fmla="*/ 2791263 w 3223908"/>
                <a:gd name="connsiteY13" fmla="*/ 3998899 h 4388407"/>
                <a:gd name="connsiteX14" fmla="*/ 2337682 w 3223908"/>
                <a:gd name="connsiteY14" fmla="*/ 4012856 h 4388407"/>
                <a:gd name="connsiteX15" fmla="*/ 1918993 w 3223908"/>
                <a:gd name="connsiteY15" fmla="*/ 4075661 h 4388407"/>
                <a:gd name="connsiteX16" fmla="*/ 1367719 w 3223908"/>
                <a:gd name="connsiteY16" fmla="*/ 4264077 h 4388407"/>
                <a:gd name="connsiteX17" fmla="*/ 1011833 w 3223908"/>
                <a:gd name="connsiteY17" fmla="*/ 4368753 h 4388407"/>
                <a:gd name="connsiteX18" fmla="*/ 795510 w 3223908"/>
                <a:gd name="connsiteY18" fmla="*/ 4368753 h 4388407"/>
                <a:gd name="connsiteX19" fmla="*/ 570782 w 3223908"/>
                <a:gd name="connsiteY19" fmla="*/ 4166380 h 4388407"/>
                <a:gd name="connsiteX20" fmla="*/ 368416 w 3223908"/>
                <a:gd name="connsiteY20" fmla="*/ 3839982 h 4388407"/>
                <a:gd name="connsiteX21" fmla="*/ 307039 w 3223908"/>
                <a:gd name="connsiteY21" fmla="*/ 3426672 h 4388407"/>
                <a:gd name="connsiteX22" fmla="*/ 331303 w 3223908"/>
                <a:gd name="connsiteY22" fmla="*/ 2941834 h 4388407"/>
                <a:gd name="connsiteX23" fmla="*/ 362865 w 3223908"/>
                <a:gd name="connsiteY23" fmla="*/ 2456678 h 4388407"/>
                <a:gd name="connsiteX24" fmla="*/ 398865 w 3223908"/>
                <a:gd name="connsiteY24" fmla="*/ 1891429 h 4388407"/>
                <a:gd name="connsiteX25" fmla="*/ 410285 w 3223908"/>
                <a:gd name="connsiteY25" fmla="*/ 1332047 h 4388407"/>
                <a:gd name="connsiteX26" fmla="*/ 307039 w 3223908"/>
                <a:gd name="connsiteY26" fmla="*/ 705105 h 4388407"/>
                <a:gd name="connsiteX27" fmla="*/ 195389 w 3223908"/>
                <a:gd name="connsiteY27" fmla="*/ 384100 h 4388407"/>
                <a:gd name="connsiteX28" fmla="*/ 111651 w 3223908"/>
                <a:gd name="connsiteY28" fmla="*/ 321294 h 4388407"/>
                <a:gd name="connsiteX29" fmla="*/ 0 w 3223908"/>
                <a:gd name="connsiteY29" fmla="*/ 286403 h 4388407"/>
                <a:gd name="connsiteX0" fmla="*/ 0 w 3223908"/>
                <a:gd name="connsiteY0" fmla="*/ 279136 h 4381140"/>
                <a:gd name="connsiteX1" fmla="*/ 2246966 w 3223908"/>
                <a:gd name="connsiteY1" fmla="*/ 0 h 4381140"/>
                <a:gd name="connsiteX2" fmla="*/ 2519114 w 3223908"/>
                <a:gd name="connsiteY2" fmla="*/ 90719 h 4381140"/>
                <a:gd name="connsiteX3" fmla="*/ 2728459 w 3223908"/>
                <a:gd name="connsiteY3" fmla="*/ 314027 h 4381140"/>
                <a:gd name="connsiteX4" fmla="*/ 2861044 w 3223908"/>
                <a:gd name="connsiteY4" fmla="*/ 697838 h 4381140"/>
                <a:gd name="connsiteX5" fmla="*/ 2881979 w 3223908"/>
                <a:gd name="connsiteY5" fmla="*/ 1297979 h 4381140"/>
                <a:gd name="connsiteX6" fmla="*/ 2819175 w 3223908"/>
                <a:gd name="connsiteY6" fmla="*/ 2093514 h 4381140"/>
                <a:gd name="connsiteX7" fmla="*/ 2770328 w 3223908"/>
                <a:gd name="connsiteY7" fmla="*/ 2868113 h 4381140"/>
                <a:gd name="connsiteX8" fmla="*/ 2806647 w 3223908"/>
                <a:gd name="connsiteY8" fmla="*/ 3244946 h 4381140"/>
                <a:gd name="connsiteX9" fmla="*/ 2881979 w 3223908"/>
                <a:gd name="connsiteY9" fmla="*/ 3433362 h 4381140"/>
                <a:gd name="connsiteX10" fmla="*/ 2993629 w 3223908"/>
                <a:gd name="connsiteY10" fmla="*/ 3691562 h 4381140"/>
                <a:gd name="connsiteX11" fmla="*/ 3133192 w 3223908"/>
                <a:gd name="connsiteY11" fmla="*/ 3914870 h 4381140"/>
                <a:gd name="connsiteX12" fmla="*/ 3223908 w 3223908"/>
                <a:gd name="connsiteY12" fmla="*/ 3984654 h 4381140"/>
                <a:gd name="connsiteX13" fmla="*/ 2791263 w 3223908"/>
                <a:gd name="connsiteY13" fmla="*/ 3991632 h 4381140"/>
                <a:gd name="connsiteX14" fmla="*/ 2337682 w 3223908"/>
                <a:gd name="connsiteY14" fmla="*/ 4005589 h 4381140"/>
                <a:gd name="connsiteX15" fmla="*/ 1918993 w 3223908"/>
                <a:gd name="connsiteY15" fmla="*/ 4068394 h 4381140"/>
                <a:gd name="connsiteX16" fmla="*/ 1367719 w 3223908"/>
                <a:gd name="connsiteY16" fmla="*/ 4256810 h 4381140"/>
                <a:gd name="connsiteX17" fmla="*/ 1011833 w 3223908"/>
                <a:gd name="connsiteY17" fmla="*/ 4361486 h 4381140"/>
                <a:gd name="connsiteX18" fmla="*/ 795510 w 3223908"/>
                <a:gd name="connsiteY18" fmla="*/ 4361486 h 4381140"/>
                <a:gd name="connsiteX19" fmla="*/ 570782 w 3223908"/>
                <a:gd name="connsiteY19" fmla="*/ 4159113 h 4381140"/>
                <a:gd name="connsiteX20" fmla="*/ 368416 w 3223908"/>
                <a:gd name="connsiteY20" fmla="*/ 3832715 h 4381140"/>
                <a:gd name="connsiteX21" fmla="*/ 307039 w 3223908"/>
                <a:gd name="connsiteY21" fmla="*/ 3419405 h 4381140"/>
                <a:gd name="connsiteX22" fmla="*/ 331303 w 3223908"/>
                <a:gd name="connsiteY22" fmla="*/ 2934567 h 4381140"/>
                <a:gd name="connsiteX23" fmla="*/ 362865 w 3223908"/>
                <a:gd name="connsiteY23" fmla="*/ 2449411 h 4381140"/>
                <a:gd name="connsiteX24" fmla="*/ 398865 w 3223908"/>
                <a:gd name="connsiteY24" fmla="*/ 1884162 h 4381140"/>
                <a:gd name="connsiteX25" fmla="*/ 410285 w 3223908"/>
                <a:gd name="connsiteY25" fmla="*/ 1324780 h 4381140"/>
                <a:gd name="connsiteX26" fmla="*/ 307039 w 3223908"/>
                <a:gd name="connsiteY26" fmla="*/ 697838 h 4381140"/>
                <a:gd name="connsiteX27" fmla="*/ 195389 w 3223908"/>
                <a:gd name="connsiteY27" fmla="*/ 376833 h 4381140"/>
                <a:gd name="connsiteX28" fmla="*/ 111651 w 3223908"/>
                <a:gd name="connsiteY28" fmla="*/ 314027 h 4381140"/>
                <a:gd name="connsiteX29" fmla="*/ 0 w 3223908"/>
                <a:gd name="connsiteY29" fmla="*/ 279136 h 4381140"/>
                <a:gd name="connsiteX0" fmla="*/ 0 w 3223908"/>
                <a:gd name="connsiteY0" fmla="*/ 287225 h 4389229"/>
                <a:gd name="connsiteX1" fmla="*/ 2295496 w 3223908"/>
                <a:gd name="connsiteY1" fmla="*/ 0 h 4389229"/>
                <a:gd name="connsiteX2" fmla="*/ 2519114 w 3223908"/>
                <a:gd name="connsiteY2" fmla="*/ 98808 h 4389229"/>
                <a:gd name="connsiteX3" fmla="*/ 2728459 w 3223908"/>
                <a:gd name="connsiteY3" fmla="*/ 322116 h 4389229"/>
                <a:gd name="connsiteX4" fmla="*/ 2861044 w 3223908"/>
                <a:gd name="connsiteY4" fmla="*/ 705927 h 4389229"/>
                <a:gd name="connsiteX5" fmla="*/ 2881979 w 3223908"/>
                <a:gd name="connsiteY5" fmla="*/ 1306068 h 4389229"/>
                <a:gd name="connsiteX6" fmla="*/ 2819175 w 3223908"/>
                <a:gd name="connsiteY6" fmla="*/ 2101603 h 4389229"/>
                <a:gd name="connsiteX7" fmla="*/ 2770328 w 3223908"/>
                <a:gd name="connsiteY7" fmla="*/ 2876202 h 4389229"/>
                <a:gd name="connsiteX8" fmla="*/ 2806647 w 3223908"/>
                <a:gd name="connsiteY8" fmla="*/ 3253035 h 4389229"/>
                <a:gd name="connsiteX9" fmla="*/ 2881979 w 3223908"/>
                <a:gd name="connsiteY9" fmla="*/ 3441451 h 4389229"/>
                <a:gd name="connsiteX10" fmla="*/ 2993629 w 3223908"/>
                <a:gd name="connsiteY10" fmla="*/ 3699651 h 4389229"/>
                <a:gd name="connsiteX11" fmla="*/ 3133192 w 3223908"/>
                <a:gd name="connsiteY11" fmla="*/ 3922959 h 4389229"/>
                <a:gd name="connsiteX12" fmla="*/ 3223908 w 3223908"/>
                <a:gd name="connsiteY12" fmla="*/ 3992743 h 4389229"/>
                <a:gd name="connsiteX13" fmla="*/ 2791263 w 3223908"/>
                <a:gd name="connsiteY13" fmla="*/ 3999721 h 4389229"/>
                <a:gd name="connsiteX14" fmla="*/ 2337682 w 3223908"/>
                <a:gd name="connsiteY14" fmla="*/ 4013678 h 4389229"/>
                <a:gd name="connsiteX15" fmla="*/ 1918993 w 3223908"/>
                <a:gd name="connsiteY15" fmla="*/ 4076483 h 4389229"/>
                <a:gd name="connsiteX16" fmla="*/ 1367719 w 3223908"/>
                <a:gd name="connsiteY16" fmla="*/ 4264899 h 4389229"/>
                <a:gd name="connsiteX17" fmla="*/ 1011833 w 3223908"/>
                <a:gd name="connsiteY17" fmla="*/ 4369575 h 4389229"/>
                <a:gd name="connsiteX18" fmla="*/ 795510 w 3223908"/>
                <a:gd name="connsiteY18" fmla="*/ 4369575 h 4389229"/>
                <a:gd name="connsiteX19" fmla="*/ 570782 w 3223908"/>
                <a:gd name="connsiteY19" fmla="*/ 4167202 h 4389229"/>
                <a:gd name="connsiteX20" fmla="*/ 368416 w 3223908"/>
                <a:gd name="connsiteY20" fmla="*/ 3840804 h 4389229"/>
                <a:gd name="connsiteX21" fmla="*/ 307039 w 3223908"/>
                <a:gd name="connsiteY21" fmla="*/ 3427494 h 4389229"/>
                <a:gd name="connsiteX22" fmla="*/ 331303 w 3223908"/>
                <a:gd name="connsiteY22" fmla="*/ 2942656 h 4389229"/>
                <a:gd name="connsiteX23" fmla="*/ 362865 w 3223908"/>
                <a:gd name="connsiteY23" fmla="*/ 2457500 h 4389229"/>
                <a:gd name="connsiteX24" fmla="*/ 398865 w 3223908"/>
                <a:gd name="connsiteY24" fmla="*/ 1892251 h 4389229"/>
                <a:gd name="connsiteX25" fmla="*/ 410285 w 3223908"/>
                <a:gd name="connsiteY25" fmla="*/ 1332869 h 4389229"/>
                <a:gd name="connsiteX26" fmla="*/ 307039 w 3223908"/>
                <a:gd name="connsiteY26" fmla="*/ 705927 h 4389229"/>
                <a:gd name="connsiteX27" fmla="*/ 195389 w 3223908"/>
                <a:gd name="connsiteY27" fmla="*/ 384922 h 4389229"/>
                <a:gd name="connsiteX28" fmla="*/ 111651 w 3223908"/>
                <a:gd name="connsiteY28" fmla="*/ 322116 h 4389229"/>
                <a:gd name="connsiteX29" fmla="*/ 0 w 3223908"/>
                <a:gd name="connsiteY29" fmla="*/ 287225 h 4389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23908" h="4389229">
                  <a:moveTo>
                    <a:pt x="0" y="287225"/>
                  </a:moveTo>
                  <a:lnTo>
                    <a:pt x="2295496" y="0"/>
                  </a:lnTo>
                  <a:cubicBezTo>
                    <a:pt x="2431570" y="45359"/>
                    <a:pt x="2446954" y="45122"/>
                    <a:pt x="2519114" y="98808"/>
                  </a:cubicBezTo>
                  <a:cubicBezTo>
                    <a:pt x="2591274" y="152494"/>
                    <a:pt x="2671471" y="220930"/>
                    <a:pt x="2728459" y="322116"/>
                  </a:cubicBezTo>
                  <a:cubicBezTo>
                    <a:pt x="2785447" y="423302"/>
                    <a:pt x="2835457" y="541935"/>
                    <a:pt x="2861044" y="705927"/>
                  </a:cubicBezTo>
                  <a:cubicBezTo>
                    <a:pt x="2886631" y="869919"/>
                    <a:pt x="2902914" y="1040890"/>
                    <a:pt x="2881979" y="1306068"/>
                  </a:cubicBezTo>
                  <a:lnTo>
                    <a:pt x="2819175" y="2101603"/>
                  </a:lnTo>
                  <a:cubicBezTo>
                    <a:pt x="2800567" y="2363292"/>
                    <a:pt x="2772416" y="2684297"/>
                    <a:pt x="2770328" y="2876202"/>
                  </a:cubicBezTo>
                  <a:cubicBezTo>
                    <a:pt x="2768240" y="3068107"/>
                    <a:pt x="2781536" y="3190230"/>
                    <a:pt x="2806647" y="3253035"/>
                  </a:cubicBezTo>
                  <a:lnTo>
                    <a:pt x="2881979" y="3441451"/>
                  </a:lnTo>
                  <a:cubicBezTo>
                    <a:pt x="2913143" y="3515887"/>
                    <a:pt x="2947108" y="3625215"/>
                    <a:pt x="2993629" y="3699651"/>
                  </a:cubicBezTo>
                  <a:lnTo>
                    <a:pt x="3133192" y="3922959"/>
                  </a:lnTo>
                  <a:lnTo>
                    <a:pt x="3223908" y="3992743"/>
                  </a:lnTo>
                  <a:lnTo>
                    <a:pt x="2791263" y="3999721"/>
                  </a:lnTo>
                  <a:lnTo>
                    <a:pt x="2337682" y="4013678"/>
                  </a:lnTo>
                  <a:lnTo>
                    <a:pt x="1918993" y="4076483"/>
                  </a:lnTo>
                  <a:lnTo>
                    <a:pt x="1367719" y="4264899"/>
                  </a:lnTo>
                  <a:lnTo>
                    <a:pt x="1011833" y="4369575"/>
                  </a:lnTo>
                  <a:cubicBezTo>
                    <a:pt x="916465" y="4387021"/>
                    <a:pt x="869019" y="4403304"/>
                    <a:pt x="795510" y="4369575"/>
                  </a:cubicBezTo>
                  <a:cubicBezTo>
                    <a:pt x="722001" y="4335846"/>
                    <a:pt x="641964" y="4255330"/>
                    <a:pt x="570782" y="4167202"/>
                  </a:cubicBezTo>
                  <a:cubicBezTo>
                    <a:pt x="499600" y="4079074"/>
                    <a:pt x="412373" y="3964089"/>
                    <a:pt x="368416" y="3840804"/>
                  </a:cubicBezTo>
                  <a:cubicBezTo>
                    <a:pt x="324459" y="3717519"/>
                    <a:pt x="313225" y="3577185"/>
                    <a:pt x="307039" y="3427494"/>
                  </a:cubicBezTo>
                  <a:cubicBezTo>
                    <a:pt x="300854" y="3277803"/>
                    <a:pt x="323215" y="3104269"/>
                    <a:pt x="331303" y="2942656"/>
                  </a:cubicBezTo>
                  <a:cubicBezTo>
                    <a:pt x="331303" y="2789132"/>
                    <a:pt x="348909" y="2636612"/>
                    <a:pt x="362865" y="2457500"/>
                  </a:cubicBezTo>
                  <a:cubicBezTo>
                    <a:pt x="372169" y="2269084"/>
                    <a:pt x="390962" y="2079690"/>
                    <a:pt x="398865" y="1892251"/>
                  </a:cubicBezTo>
                  <a:cubicBezTo>
                    <a:pt x="406768" y="1704812"/>
                    <a:pt x="425589" y="1530590"/>
                    <a:pt x="410285" y="1332869"/>
                  </a:cubicBezTo>
                  <a:cubicBezTo>
                    <a:pt x="394981" y="1135148"/>
                    <a:pt x="342855" y="863918"/>
                    <a:pt x="307039" y="705927"/>
                  </a:cubicBezTo>
                  <a:cubicBezTo>
                    <a:pt x="271223" y="547936"/>
                    <a:pt x="227954" y="448891"/>
                    <a:pt x="195389" y="384922"/>
                  </a:cubicBezTo>
                  <a:lnTo>
                    <a:pt x="111651" y="322116"/>
                  </a:lnTo>
                  <a:lnTo>
                    <a:pt x="0" y="287225"/>
                  </a:lnTo>
                  <a:close/>
                </a:path>
              </a:pathLst>
            </a:custGeom>
            <a:solidFill>
              <a:srgbClr val="FFFFCC"/>
            </a:solidFill>
            <a:ln>
              <a:solidFill>
                <a:srgbClr val="FFCF37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452" name="Grouper 17">
              <a:extLst>
                <a:ext uri="{FF2B5EF4-FFF2-40B4-BE49-F238E27FC236}">
                  <a16:creationId xmlns:a16="http://schemas.microsoft.com/office/drawing/2014/main" id="{67D38C9D-A1AE-D177-E454-2B54948B7C4A}"/>
                </a:ext>
              </a:extLst>
            </p:cNvPr>
            <p:cNvGrpSpPr>
              <a:grpSpLocks/>
            </p:cNvGrpSpPr>
            <p:nvPr/>
          </p:nvGrpSpPr>
          <p:grpSpPr>
            <a:xfrm>
              <a:off x="4283968" y="4581128"/>
              <a:ext cx="2292466" cy="369912"/>
              <a:chOff x="4283968" y="4581128"/>
              <a:chExt cx="2292466" cy="369912"/>
            </a:xfrm>
          </p:grpSpPr>
          <p:grpSp>
            <p:nvGrpSpPr>
              <p:cNvPr id="453" name="Grouper 27">
                <a:extLst>
                  <a:ext uri="{FF2B5EF4-FFF2-40B4-BE49-F238E27FC236}">
                    <a16:creationId xmlns:a16="http://schemas.microsoft.com/office/drawing/2014/main" id="{24CEF574-FCF2-3208-A8DB-E417C056B846}"/>
                  </a:ext>
                </a:extLst>
              </p:cNvPr>
              <p:cNvGrpSpPr/>
              <p:nvPr/>
            </p:nvGrpSpPr>
            <p:grpSpPr>
              <a:xfrm>
                <a:off x="4283968" y="4581128"/>
                <a:ext cx="363868" cy="369912"/>
                <a:chOff x="1752333" y="3356992"/>
                <a:chExt cx="363868" cy="369912"/>
              </a:xfrm>
            </p:grpSpPr>
            <p:grpSp>
              <p:nvGrpSpPr>
                <p:cNvPr id="460" name="Grouper 445">
                  <a:extLst>
                    <a:ext uri="{FF2B5EF4-FFF2-40B4-BE49-F238E27FC236}">
                      <a16:creationId xmlns:a16="http://schemas.microsoft.com/office/drawing/2014/main" id="{62BC1D00-CD77-F1FB-B3B4-5679FEEEFC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907704" y="3356992"/>
                  <a:ext cx="208497" cy="360000"/>
                  <a:chOff x="7716961" y="2348880"/>
                  <a:chExt cx="458788" cy="792163"/>
                </a:xfrm>
              </p:grpSpPr>
              <p:pic>
                <p:nvPicPr>
                  <p:cNvPr id="466" name="Picture 3" descr="Bear qee_blanc 3quarts ombré_transparent 3">
                    <a:extLst>
                      <a:ext uri="{FF2B5EF4-FFF2-40B4-BE49-F238E27FC236}">
                        <a16:creationId xmlns:a16="http://schemas.microsoft.com/office/drawing/2014/main" id="{5C188F30-8312-46F8-231C-E8F3A4C58C7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 cstate="email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716961" y="2348880"/>
                    <a:ext cx="458788" cy="792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67" name="Freeform 5">
                    <a:extLst>
                      <a:ext uri="{FF2B5EF4-FFF2-40B4-BE49-F238E27FC236}">
                        <a16:creationId xmlns:a16="http://schemas.microsoft.com/office/drawing/2014/main" id="{454DAAC1-987C-CEEB-124C-3E95B9F5D9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23569" y="2371699"/>
                    <a:ext cx="230183" cy="324278"/>
                  </a:xfrm>
                  <a:custGeom>
                    <a:avLst/>
                    <a:gdLst>
                      <a:gd name="T0" fmla="*/ 2147483647 w 10000"/>
                      <a:gd name="T1" fmla="*/ 2147483647 h 9294"/>
                      <a:gd name="T2" fmla="*/ 2147483647 w 10000"/>
                      <a:gd name="T3" fmla="*/ 2147483647 h 9294"/>
                      <a:gd name="T4" fmla="*/ 2147483647 w 10000"/>
                      <a:gd name="T5" fmla="*/ 2147483647 h 9294"/>
                      <a:gd name="T6" fmla="*/ 2147483647 w 10000"/>
                      <a:gd name="T7" fmla="*/ 2147483647 h 9294"/>
                      <a:gd name="T8" fmla="*/ 0 w 10000"/>
                      <a:gd name="T9" fmla="*/ 2147483647 h 9294"/>
                      <a:gd name="T10" fmla="*/ 2147483647 w 10000"/>
                      <a:gd name="T11" fmla="*/ 2147483647 h 9294"/>
                      <a:gd name="T12" fmla="*/ 2147483647 w 10000"/>
                      <a:gd name="T13" fmla="*/ 2147483647 h 9294"/>
                      <a:gd name="T14" fmla="*/ 2147483647 w 10000"/>
                      <a:gd name="T15" fmla="*/ 2147483647 h 9294"/>
                      <a:gd name="T16" fmla="*/ 2147483647 w 10000"/>
                      <a:gd name="T17" fmla="*/ 2147483647 h 9294"/>
                      <a:gd name="T18" fmla="*/ 2147483647 w 10000"/>
                      <a:gd name="T19" fmla="*/ 2147483647 h 9294"/>
                      <a:gd name="T20" fmla="*/ 2147483647 w 10000"/>
                      <a:gd name="T21" fmla="*/ 0 h 9294"/>
                      <a:gd name="T22" fmla="*/ 2147483647 w 10000"/>
                      <a:gd name="T23" fmla="*/ 2147483647 h 9294"/>
                      <a:gd name="T24" fmla="*/ 2147483647 w 10000"/>
                      <a:gd name="T25" fmla="*/ 2147483647 h 9294"/>
                      <a:gd name="T26" fmla="*/ 2147483647 w 10000"/>
                      <a:gd name="T27" fmla="*/ 2147483647 h 9294"/>
                      <a:gd name="T28" fmla="*/ 2147483647 w 10000"/>
                      <a:gd name="T29" fmla="*/ 2147483647 h 9294"/>
                      <a:gd name="T30" fmla="*/ 2147483647 w 10000"/>
                      <a:gd name="T31" fmla="*/ 2147483647 h 9294"/>
                      <a:gd name="T32" fmla="*/ 2147483647 w 10000"/>
                      <a:gd name="T33" fmla="*/ 2147483647 h 9294"/>
                      <a:gd name="T34" fmla="*/ 2147483647 w 10000"/>
                      <a:gd name="T35" fmla="*/ 2147483647 h 9294"/>
                      <a:gd name="T36" fmla="*/ 2147483647 w 10000"/>
                      <a:gd name="T37" fmla="*/ 2147483647 h 9294"/>
                      <a:gd name="T38" fmla="*/ 2147483647 w 10000"/>
                      <a:gd name="T39" fmla="*/ 2147483647 h 9294"/>
                      <a:gd name="T40" fmla="*/ 2147483647 w 10000"/>
                      <a:gd name="T41" fmla="*/ 2147483647 h 9294"/>
                      <a:gd name="T42" fmla="*/ 2147483647 w 10000"/>
                      <a:gd name="T43" fmla="*/ 2147483647 h 9294"/>
                      <a:gd name="T44" fmla="*/ 2147483647 w 10000"/>
                      <a:gd name="T45" fmla="*/ 2147483647 h 9294"/>
                      <a:gd name="T46" fmla="*/ 2147483647 w 10000"/>
                      <a:gd name="T47" fmla="*/ 2147483647 h 9294"/>
                      <a:gd name="T48" fmla="*/ 2147483647 w 10000"/>
                      <a:gd name="T49" fmla="*/ 2147483647 h 9294"/>
                      <a:gd name="T50" fmla="*/ 2147483647 w 10000"/>
                      <a:gd name="T51" fmla="*/ 2147483647 h 9294"/>
                      <a:gd name="T52" fmla="*/ 2147483647 w 10000"/>
                      <a:gd name="T53" fmla="*/ 2147483647 h 9294"/>
                      <a:gd name="T54" fmla="*/ 2147483647 w 10000"/>
                      <a:gd name="T55" fmla="*/ 2147483647 h 9294"/>
                      <a:gd name="T56" fmla="*/ 2147483647 w 10000"/>
                      <a:gd name="T57" fmla="*/ 2147483647 h 9294"/>
                      <a:gd name="T58" fmla="*/ 2147483647 w 10000"/>
                      <a:gd name="T59" fmla="*/ 2147483647 h 9294"/>
                      <a:gd name="T60" fmla="*/ 2147483647 w 10000"/>
                      <a:gd name="T61" fmla="*/ 2147483647 h 9294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10000" h="9294">
                        <a:moveTo>
                          <a:pt x="3726" y="5236"/>
                        </a:moveTo>
                        <a:lnTo>
                          <a:pt x="2239" y="4781"/>
                        </a:lnTo>
                        <a:lnTo>
                          <a:pt x="1087" y="4223"/>
                        </a:lnTo>
                        <a:lnTo>
                          <a:pt x="311" y="3566"/>
                        </a:lnTo>
                        <a:cubicBezTo>
                          <a:pt x="207" y="3284"/>
                          <a:pt x="104" y="3000"/>
                          <a:pt x="0" y="2716"/>
                        </a:cubicBezTo>
                        <a:cubicBezTo>
                          <a:pt x="38" y="2428"/>
                          <a:pt x="78" y="2137"/>
                          <a:pt x="117" y="1853"/>
                        </a:cubicBezTo>
                        <a:lnTo>
                          <a:pt x="802" y="1090"/>
                        </a:lnTo>
                        <a:lnTo>
                          <a:pt x="1513" y="494"/>
                        </a:lnTo>
                        <a:lnTo>
                          <a:pt x="2328" y="225"/>
                        </a:lnTo>
                        <a:lnTo>
                          <a:pt x="3144" y="22"/>
                        </a:lnTo>
                        <a:lnTo>
                          <a:pt x="4308" y="0"/>
                        </a:lnTo>
                        <a:lnTo>
                          <a:pt x="5240" y="128"/>
                        </a:lnTo>
                        <a:lnTo>
                          <a:pt x="6094" y="407"/>
                        </a:lnTo>
                        <a:lnTo>
                          <a:pt x="6946" y="861"/>
                        </a:lnTo>
                        <a:lnTo>
                          <a:pt x="7413" y="1465"/>
                        </a:lnTo>
                        <a:lnTo>
                          <a:pt x="7802" y="2115"/>
                        </a:lnTo>
                        <a:cubicBezTo>
                          <a:pt x="7866" y="2412"/>
                          <a:pt x="7931" y="2704"/>
                          <a:pt x="7996" y="3000"/>
                        </a:cubicBezTo>
                        <a:cubicBezTo>
                          <a:pt x="8030" y="3158"/>
                          <a:pt x="8064" y="3325"/>
                          <a:pt x="8098" y="3486"/>
                        </a:cubicBezTo>
                        <a:cubicBezTo>
                          <a:pt x="8155" y="3820"/>
                          <a:pt x="8212" y="4153"/>
                          <a:pt x="8267" y="4488"/>
                        </a:cubicBezTo>
                        <a:cubicBezTo>
                          <a:pt x="8306" y="4749"/>
                          <a:pt x="8306" y="4866"/>
                          <a:pt x="8332" y="5079"/>
                        </a:cubicBezTo>
                        <a:cubicBezTo>
                          <a:pt x="8358" y="5302"/>
                          <a:pt x="8371" y="5560"/>
                          <a:pt x="8409" y="5787"/>
                        </a:cubicBezTo>
                        <a:cubicBezTo>
                          <a:pt x="8435" y="5968"/>
                          <a:pt x="8423" y="5999"/>
                          <a:pt x="8448" y="6107"/>
                        </a:cubicBezTo>
                        <a:cubicBezTo>
                          <a:pt x="8474" y="6211"/>
                          <a:pt x="8526" y="6303"/>
                          <a:pt x="8577" y="6436"/>
                        </a:cubicBezTo>
                        <a:cubicBezTo>
                          <a:pt x="8631" y="6607"/>
                          <a:pt x="8680" y="6774"/>
                          <a:pt x="8732" y="6945"/>
                        </a:cubicBezTo>
                        <a:cubicBezTo>
                          <a:pt x="8784" y="7075"/>
                          <a:pt x="8836" y="7203"/>
                          <a:pt x="8887" y="7335"/>
                        </a:cubicBezTo>
                        <a:lnTo>
                          <a:pt x="9380" y="7774"/>
                        </a:lnTo>
                        <a:cubicBezTo>
                          <a:pt x="9548" y="7948"/>
                          <a:pt x="9846" y="8075"/>
                          <a:pt x="9925" y="8325"/>
                        </a:cubicBezTo>
                        <a:cubicBezTo>
                          <a:pt x="10000" y="8581"/>
                          <a:pt x="9883" y="9019"/>
                          <a:pt x="9859" y="9294"/>
                        </a:cubicBezTo>
                        <a:cubicBezTo>
                          <a:pt x="9108" y="9145"/>
                          <a:pt x="6439" y="7968"/>
                          <a:pt x="5421" y="7428"/>
                        </a:cubicBezTo>
                        <a:cubicBezTo>
                          <a:pt x="4513" y="6769"/>
                          <a:pt x="4581" y="6988"/>
                          <a:pt x="3753" y="6052"/>
                        </a:cubicBezTo>
                        <a:lnTo>
                          <a:pt x="3726" y="5236"/>
                        </a:lnTo>
                        <a:close/>
                      </a:path>
                    </a:pathLst>
                  </a:custGeom>
                  <a:solidFill>
                    <a:srgbClr val="0033CC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68" name="Freeform 4">
                    <a:extLst>
                      <a:ext uri="{FF2B5EF4-FFF2-40B4-BE49-F238E27FC236}">
                        <a16:creationId xmlns:a16="http://schemas.microsoft.com/office/drawing/2014/main" id="{41C9BCD5-1610-FEA2-62C0-8C0745BE7A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86383" y="2925308"/>
                    <a:ext cx="80163" cy="89810"/>
                  </a:xfrm>
                  <a:custGeom>
                    <a:avLst/>
                    <a:gdLst>
                      <a:gd name="T0" fmla="*/ 2147483647 w 10000"/>
                      <a:gd name="T1" fmla="*/ 2147483647 h 10176"/>
                      <a:gd name="T2" fmla="*/ 2147483647 w 10000"/>
                      <a:gd name="T3" fmla="*/ 2147483647 h 10176"/>
                      <a:gd name="T4" fmla="*/ 2147483647 w 10000"/>
                      <a:gd name="T5" fmla="*/ 2147483647 h 10176"/>
                      <a:gd name="T6" fmla="*/ 2147483647 w 10000"/>
                      <a:gd name="T7" fmla="*/ 2147483647 h 10176"/>
                      <a:gd name="T8" fmla="*/ 2147483647 w 10000"/>
                      <a:gd name="T9" fmla="*/ 2147483647 h 10176"/>
                      <a:gd name="T10" fmla="*/ 2147483647 w 10000"/>
                      <a:gd name="T11" fmla="*/ 2147483647 h 10176"/>
                      <a:gd name="T12" fmla="*/ 2147483647 w 10000"/>
                      <a:gd name="T13" fmla="*/ 2147483647 h 10176"/>
                      <a:gd name="T14" fmla="*/ 2147483647 w 10000"/>
                      <a:gd name="T15" fmla="*/ 2147483647 h 10176"/>
                      <a:gd name="T16" fmla="*/ 2147483647 w 10000"/>
                      <a:gd name="T17" fmla="*/ 2147483647 h 10176"/>
                      <a:gd name="T18" fmla="*/ 2147483647 w 10000"/>
                      <a:gd name="T19" fmla="*/ 2147483647 h 10176"/>
                      <a:gd name="T20" fmla="*/ 0 w 10000"/>
                      <a:gd name="T21" fmla="*/ 2147483647 h 10176"/>
                      <a:gd name="T22" fmla="*/ 2147483647 w 10000"/>
                      <a:gd name="T23" fmla="*/ 2147483647 h 10176"/>
                      <a:gd name="T24" fmla="*/ 2147483647 w 10000"/>
                      <a:gd name="T25" fmla="*/ 2147483647 h 1017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10000" h="10176">
                        <a:moveTo>
                          <a:pt x="1276" y="1622"/>
                        </a:moveTo>
                        <a:cubicBezTo>
                          <a:pt x="1409" y="1181"/>
                          <a:pt x="1363" y="917"/>
                          <a:pt x="1499" y="205"/>
                        </a:cubicBezTo>
                        <a:cubicBezTo>
                          <a:pt x="2872" y="0"/>
                          <a:pt x="2641" y="109"/>
                          <a:pt x="2814" y="176"/>
                        </a:cubicBezTo>
                        <a:lnTo>
                          <a:pt x="2814" y="1329"/>
                        </a:lnTo>
                        <a:lnTo>
                          <a:pt x="5048" y="1173"/>
                        </a:lnTo>
                        <a:lnTo>
                          <a:pt x="6810" y="1329"/>
                        </a:lnTo>
                        <a:cubicBezTo>
                          <a:pt x="7286" y="1569"/>
                          <a:pt x="7579" y="2031"/>
                          <a:pt x="7901" y="2624"/>
                        </a:cubicBezTo>
                        <a:cubicBezTo>
                          <a:pt x="8215" y="3233"/>
                          <a:pt x="8511" y="4179"/>
                          <a:pt x="8696" y="4926"/>
                        </a:cubicBezTo>
                        <a:cubicBezTo>
                          <a:pt x="8959" y="5798"/>
                          <a:pt x="9277" y="7027"/>
                          <a:pt x="9497" y="7910"/>
                        </a:cubicBezTo>
                        <a:cubicBezTo>
                          <a:pt x="9706" y="8773"/>
                          <a:pt x="9785" y="9260"/>
                          <a:pt x="10000" y="10176"/>
                        </a:cubicBezTo>
                        <a:cubicBezTo>
                          <a:pt x="8417" y="9961"/>
                          <a:pt x="1503" y="7720"/>
                          <a:pt x="0" y="6621"/>
                        </a:cubicBezTo>
                        <a:cubicBezTo>
                          <a:pt x="529" y="5715"/>
                          <a:pt x="769" y="4391"/>
                          <a:pt x="981" y="3573"/>
                        </a:cubicBezTo>
                        <a:cubicBezTo>
                          <a:pt x="1198" y="2759"/>
                          <a:pt x="1141" y="2452"/>
                          <a:pt x="1276" y="1622"/>
                        </a:cubicBezTo>
                        <a:close/>
                      </a:path>
                    </a:pathLst>
                  </a:custGeom>
                  <a:solidFill>
                    <a:srgbClr val="0033CC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69" name="Freeform 5">
                    <a:extLst>
                      <a:ext uri="{FF2B5EF4-FFF2-40B4-BE49-F238E27FC236}">
                        <a16:creationId xmlns:a16="http://schemas.microsoft.com/office/drawing/2014/main" id="{DEAB73CA-3C86-35A3-2FB0-17CD4CD999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98835" y="2920584"/>
                    <a:ext cx="147036" cy="147626"/>
                  </a:xfrm>
                  <a:custGeom>
                    <a:avLst/>
                    <a:gdLst>
                      <a:gd name="T0" fmla="*/ 2147483647 w 10000"/>
                      <a:gd name="T1" fmla="*/ 2147483647 h 10000"/>
                      <a:gd name="T2" fmla="*/ 2147483647 w 10000"/>
                      <a:gd name="T3" fmla="*/ 2147483647 h 10000"/>
                      <a:gd name="T4" fmla="*/ 2147483647 w 10000"/>
                      <a:gd name="T5" fmla="*/ 2147483647 h 10000"/>
                      <a:gd name="T6" fmla="*/ 2147483647 w 10000"/>
                      <a:gd name="T7" fmla="*/ 2147483647 h 10000"/>
                      <a:gd name="T8" fmla="*/ 2147483647 w 10000"/>
                      <a:gd name="T9" fmla="*/ 2147483647 h 10000"/>
                      <a:gd name="T10" fmla="*/ 2147483647 w 10000"/>
                      <a:gd name="T11" fmla="*/ 2147483647 h 10000"/>
                      <a:gd name="T12" fmla="*/ 2147483647 w 10000"/>
                      <a:gd name="T13" fmla="*/ 2147483647 h 10000"/>
                      <a:gd name="T14" fmla="*/ 2147483647 w 10000"/>
                      <a:gd name="T15" fmla="*/ 2147483647 h 10000"/>
                      <a:gd name="T16" fmla="*/ 2147483647 w 10000"/>
                      <a:gd name="T17" fmla="*/ 2147483647 h 10000"/>
                      <a:gd name="T18" fmla="*/ 2147483647 w 10000"/>
                      <a:gd name="T19" fmla="*/ 2147483647 h 10000"/>
                      <a:gd name="T20" fmla="*/ 2147483647 w 10000"/>
                      <a:gd name="T21" fmla="*/ 2147483647 h 10000"/>
                      <a:gd name="T22" fmla="*/ 2147483647 w 10000"/>
                      <a:gd name="T23" fmla="*/ 2147483647 h 10000"/>
                      <a:gd name="T24" fmla="*/ 2147483647 w 10000"/>
                      <a:gd name="T25" fmla="*/ 2147483647 h 10000"/>
                      <a:gd name="T26" fmla="*/ 2147483647 w 10000"/>
                      <a:gd name="T27" fmla="*/ 2147483647 h 10000"/>
                      <a:gd name="T28" fmla="*/ 2147483647 w 10000"/>
                      <a:gd name="T29" fmla="*/ 2147483647 h 10000"/>
                      <a:gd name="T30" fmla="*/ 2147483647 w 10000"/>
                      <a:gd name="T31" fmla="*/ 2147483647 h 10000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0" t="0" r="r" b="b"/>
                    <a:pathLst>
                      <a:path w="10000" h="10000">
                        <a:moveTo>
                          <a:pt x="4672" y="1828"/>
                        </a:moveTo>
                        <a:cubicBezTo>
                          <a:pt x="6490" y="668"/>
                          <a:pt x="7098" y="1752"/>
                          <a:pt x="7284" y="2478"/>
                        </a:cubicBezTo>
                        <a:cubicBezTo>
                          <a:pt x="7469" y="3203"/>
                          <a:pt x="7833" y="2185"/>
                          <a:pt x="7936" y="3133"/>
                        </a:cubicBezTo>
                        <a:cubicBezTo>
                          <a:pt x="8058" y="3825"/>
                          <a:pt x="7874" y="1229"/>
                          <a:pt x="7936" y="1828"/>
                        </a:cubicBezTo>
                        <a:cubicBezTo>
                          <a:pt x="8272" y="1568"/>
                          <a:pt x="6957" y="746"/>
                          <a:pt x="7285" y="528"/>
                        </a:cubicBezTo>
                        <a:cubicBezTo>
                          <a:pt x="7610" y="313"/>
                          <a:pt x="9826" y="0"/>
                          <a:pt x="9895" y="529"/>
                        </a:cubicBezTo>
                        <a:cubicBezTo>
                          <a:pt x="9774" y="1559"/>
                          <a:pt x="10000" y="1657"/>
                          <a:pt x="9895" y="2479"/>
                        </a:cubicBezTo>
                        <a:cubicBezTo>
                          <a:pt x="9791" y="3295"/>
                          <a:pt x="9504" y="4146"/>
                          <a:pt x="9242" y="4430"/>
                        </a:cubicBezTo>
                        <a:cubicBezTo>
                          <a:pt x="8978" y="4701"/>
                          <a:pt x="8224" y="4290"/>
                          <a:pt x="7937" y="5080"/>
                        </a:cubicBezTo>
                        <a:cubicBezTo>
                          <a:pt x="7393" y="5405"/>
                          <a:pt x="6949" y="6115"/>
                          <a:pt x="5978" y="6381"/>
                        </a:cubicBezTo>
                        <a:cubicBezTo>
                          <a:pt x="5108" y="6814"/>
                          <a:pt x="4472" y="6561"/>
                          <a:pt x="2714" y="7679"/>
                        </a:cubicBezTo>
                        <a:cubicBezTo>
                          <a:pt x="956" y="8797"/>
                          <a:pt x="0" y="10000"/>
                          <a:pt x="103" y="8331"/>
                        </a:cubicBezTo>
                        <a:cubicBezTo>
                          <a:pt x="306" y="6581"/>
                          <a:pt x="869" y="4558"/>
                          <a:pt x="1008" y="2851"/>
                        </a:cubicBezTo>
                        <a:cubicBezTo>
                          <a:pt x="158" y="1960"/>
                          <a:pt x="1560" y="3625"/>
                          <a:pt x="2063" y="3777"/>
                        </a:cubicBezTo>
                        <a:cubicBezTo>
                          <a:pt x="2562" y="3933"/>
                          <a:pt x="4184" y="4400"/>
                          <a:pt x="4020" y="3777"/>
                        </a:cubicBezTo>
                        <a:cubicBezTo>
                          <a:pt x="4020" y="3777"/>
                          <a:pt x="4651" y="2686"/>
                          <a:pt x="4672" y="1828"/>
                        </a:cubicBezTo>
                        <a:close/>
                      </a:path>
                    </a:pathLst>
                  </a:custGeom>
                  <a:solidFill>
                    <a:srgbClr val="0033CC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70" name="Freeform 5">
                    <a:extLst>
                      <a:ext uri="{FF2B5EF4-FFF2-40B4-BE49-F238E27FC236}">
                        <a16:creationId xmlns:a16="http://schemas.microsoft.com/office/drawing/2014/main" id="{4CEB8049-4B9B-F471-D0B8-1E87039E77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85887" y="3069802"/>
                    <a:ext cx="148313" cy="66797"/>
                  </a:xfrm>
                  <a:custGeom>
                    <a:avLst/>
                    <a:gdLst>
                      <a:gd name="T0" fmla="*/ 0 w 9691"/>
                      <a:gd name="T1" fmla="*/ 2147483647 h 10000"/>
                      <a:gd name="T2" fmla="*/ 2147483647 w 9691"/>
                      <a:gd name="T3" fmla="*/ 0 h 10000"/>
                      <a:gd name="T4" fmla="*/ 2147483647 w 9691"/>
                      <a:gd name="T5" fmla="*/ 2147483647 h 10000"/>
                      <a:gd name="T6" fmla="*/ 2147483647 w 9691"/>
                      <a:gd name="T7" fmla="*/ 2147483647 h 10000"/>
                      <a:gd name="T8" fmla="*/ 2147483647 w 9691"/>
                      <a:gd name="T9" fmla="*/ 2147483647 h 10000"/>
                      <a:gd name="T10" fmla="*/ 2147483647 w 9691"/>
                      <a:gd name="T11" fmla="*/ 2147483647 h 10000"/>
                      <a:gd name="T12" fmla="*/ 2147483647 w 9691"/>
                      <a:gd name="T13" fmla="*/ 2147483647 h 10000"/>
                      <a:gd name="T14" fmla="*/ 2147483647 w 9691"/>
                      <a:gd name="T15" fmla="*/ 2147483647 h 10000"/>
                      <a:gd name="T16" fmla="*/ 2147483647 w 9691"/>
                      <a:gd name="T17" fmla="*/ 2147483647 h 10000"/>
                      <a:gd name="T18" fmla="*/ 2147483647 w 9691"/>
                      <a:gd name="T19" fmla="*/ 2147483647 h 10000"/>
                      <a:gd name="T20" fmla="*/ 0 w 9691"/>
                      <a:gd name="T21" fmla="*/ 2147483647 h 1000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9691" h="10000">
                        <a:moveTo>
                          <a:pt x="0" y="6874"/>
                        </a:moveTo>
                        <a:lnTo>
                          <a:pt x="8446" y="0"/>
                        </a:lnTo>
                        <a:lnTo>
                          <a:pt x="9107" y="1487"/>
                        </a:lnTo>
                        <a:lnTo>
                          <a:pt x="9672" y="4018"/>
                        </a:lnTo>
                        <a:cubicBezTo>
                          <a:pt x="9680" y="4853"/>
                          <a:pt x="9685" y="5690"/>
                          <a:pt x="9691" y="6558"/>
                        </a:cubicBezTo>
                        <a:cubicBezTo>
                          <a:pt x="9691" y="6558"/>
                          <a:pt x="9655" y="8011"/>
                          <a:pt x="9343" y="8489"/>
                        </a:cubicBezTo>
                        <a:cubicBezTo>
                          <a:pt x="8915" y="8936"/>
                          <a:pt x="8525" y="9232"/>
                          <a:pt x="7803" y="9450"/>
                        </a:cubicBezTo>
                        <a:cubicBezTo>
                          <a:pt x="7067" y="9697"/>
                          <a:pt x="5782" y="10000"/>
                          <a:pt x="4944" y="10000"/>
                        </a:cubicBezTo>
                        <a:lnTo>
                          <a:pt x="2804" y="9604"/>
                        </a:lnTo>
                        <a:lnTo>
                          <a:pt x="938" y="8489"/>
                        </a:lnTo>
                        <a:lnTo>
                          <a:pt x="0" y="6874"/>
                        </a:lnTo>
                        <a:close/>
                      </a:path>
                    </a:pathLst>
                  </a:custGeom>
                  <a:solidFill>
                    <a:srgbClr val="0033CC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71" name="Freeform 30">
                    <a:extLst>
                      <a:ext uri="{FF2B5EF4-FFF2-40B4-BE49-F238E27FC236}">
                        <a16:creationId xmlns:a16="http://schemas.microsoft.com/office/drawing/2014/main" id="{333475A7-9061-5D6F-16F5-FC9EC86CF1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797307" y="2652869"/>
                    <a:ext cx="111587" cy="83101"/>
                  </a:xfrm>
                  <a:custGeom>
                    <a:avLst/>
                    <a:gdLst>
                      <a:gd name="T0" fmla="*/ 2147483647 w 9984"/>
                      <a:gd name="T1" fmla="*/ 2147483647 h 6160"/>
                      <a:gd name="T2" fmla="*/ 2147483647 w 9984"/>
                      <a:gd name="T3" fmla="*/ 2147483647 h 6160"/>
                      <a:gd name="T4" fmla="*/ 2147483647 w 9984"/>
                      <a:gd name="T5" fmla="*/ 2147483647 h 6160"/>
                      <a:gd name="T6" fmla="*/ 0 w 9984"/>
                      <a:gd name="T7" fmla="*/ 0 h 6160"/>
                      <a:gd name="T8" fmla="*/ 2147483647 w 9984"/>
                      <a:gd name="T9" fmla="*/ 2147483647 h 616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9984" h="6160">
                        <a:moveTo>
                          <a:pt x="2278" y="4459"/>
                        </a:moveTo>
                        <a:lnTo>
                          <a:pt x="1206" y="3780"/>
                        </a:lnTo>
                        <a:cubicBezTo>
                          <a:pt x="882" y="3383"/>
                          <a:pt x="581" y="2653"/>
                          <a:pt x="348" y="2026"/>
                        </a:cubicBezTo>
                        <a:cubicBezTo>
                          <a:pt x="135" y="1281"/>
                          <a:pt x="60" y="995"/>
                          <a:pt x="0" y="0"/>
                        </a:cubicBezTo>
                        <a:cubicBezTo>
                          <a:pt x="1606" y="689"/>
                          <a:pt x="7904" y="4877"/>
                          <a:pt x="9984" y="6160"/>
                        </a:cubicBezTo>
                      </a:path>
                    </a:pathLst>
                  </a:custGeom>
                  <a:solidFill>
                    <a:srgbClr val="0033CC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72" name="Forme libre 471">
                    <a:extLst>
                      <a:ext uri="{FF2B5EF4-FFF2-40B4-BE49-F238E27FC236}">
                        <a16:creationId xmlns:a16="http://schemas.microsoft.com/office/drawing/2014/main" id="{C05854FC-2647-4A7C-9C83-2E89658A8B8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788399" y="3034680"/>
                    <a:ext cx="127000" cy="68262"/>
                  </a:xfrm>
                  <a:custGeom>
                    <a:avLst/>
                    <a:gdLst>
                      <a:gd name="connsiteX0" fmla="*/ 38669 w 991738"/>
                      <a:gd name="connsiteY0" fmla="*/ 404883 h 523163"/>
                      <a:gd name="connsiteX1" fmla="*/ 257033 w 991738"/>
                      <a:gd name="connsiteY1" fmla="*/ 322996 h 523163"/>
                      <a:gd name="connsiteX2" fmla="*/ 461750 w 991738"/>
                      <a:gd name="connsiteY2" fmla="*/ 227462 h 523163"/>
                      <a:gd name="connsiteX3" fmla="*/ 598227 w 991738"/>
                      <a:gd name="connsiteY3" fmla="*/ 159223 h 523163"/>
                      <a:gd name="connsiteX4" fmla="*/ 652818 w 991738"/>
                      <a:gd name="connsiteY4" fmla="*/ 90984 h 523163"/>
                      <a:gd name="connsiteX5" fmla="*/ 830239 w 991738"/>
                      <a:gd name="connsiteY5" fmla="*/ 50041 h 523163"/>
                      <a:gd name="connsiteX6" fmla="*/ 966717 w 991738"/>
                      <a:gd name="connsiteY6" fmla="*/ 9098 h 523163"/>
                      <a:gd name="connsiteX7" fmla="*/ 953069 w 991738"/>
                      <a:gd name="connsiteY7" fmla="*/ 104632 h 523163"/>
                      <a:gd name="connsiteX8" fmla="*/ 953069 w 991738"/>
                      <a:gd name="connsiteY8" fmla="*/ 186519 h 523163"/>
                      <a:gd name="connsiteX9" fmla="*/ 721057 w 991738"/>
                      <a:gd name="connsiteY9" fmla="*/ 254757 h 523163"/>
                      <a:gd name="connsiteX10" fmla="*/ 475397 w 991738"/>
                      <a:gd name="connsiteY10" fmla="*/ 336644 h 523163"/>
                      <a:gd name="connsiteX11" fmla="*/ 202442 w 991738"/>
                      <a:gd name="connsiteY11" fmla="*/ 445826 h 523163"/>
                      <a:gd name="connsiteX12" fmla="*/ 79612 w 991738"/>
                      <a:gd name="connsiteY12" fmla="*/ 514065 h 523163"/>
                      <a:gd name="connsiteX13" fmla="*/ 25021 w 991738"/>
                      <a:gd name="connsiteY13" fmla="*/ 500417 h 523163"/>
                      <a:gd name="connsiteX14" fmla="*/ 38669 w 991738"/>
                      <a:gd name="connsiteY14" fmla="*/ 404883 h 523163"/>
                      <a:gd name="connsiteX0" fmla="*/ 38669 w 991738"/>
                      <a:gd name="connsiteY0" fmla="*/ 404883 h 523163"/>
                      <a:gd name="connsiteX1" fmla="*/ 257033 w 991738"/>
                      <a:gd name="connsiteY1" fmla="*/ 322996 h 523163"/>
                      <a:gd name="connsiteX2" fmla="*/ 461750 w 991738"/>
                      <a:gd name="connsiteY2" fmla="*/ 227462 h 523163"/>
                      <a:gd name="connsiteX3" fmla="*/ 598227 w 991738"/>
                      <a:gd name="connsiteY3" fmla="*/ 159223 h 523163"/>
                      <a:gd name="connsiteX4" fmla="*/ 652818 w 991738"/>
                      <a:gd name="connsiteY4" fmla="*/ 90984 h 523163"/>
                      <a:gd name="connsiteX5" fmla="*/ 830239 w 991738"/>
                      <a:gd name="connsiteY5" fmla="*/ 50041 h 523163"/>
                      <a:gd name="connsiteX6" fmla="*/ 966717 w 991738"/>
                      <a:gd name="connsiteY6" fmla="*/ 9098 h 523163"/>
                      <a:gd name="connsiteX7" fmla="*/ 953069 w 991738"/>
                      <a:gd name="connsiteY7" fmla="*/ 104632 h 523163"/>
                      <a:gd name="connsiteX8" fmla="*/ 953069 w 991738"/>
                      <a:gd name="connsiteY8" fmla="*/ 186519 h 523163"/>
                      <a:gd name="connsiteX9" fmla="*/ 721057 w 991738"/>
                      <a:gd name="connsiteY9" fmla="*/ 254757 h 523163"/>
                      <a:gd name="connsiteX10" fmla="*/ 475397 w 991738"/>
                      <a:gd name="connsiteY10" fmla="*/ 336644 h 523163"/>
                      <a:gd name="connsiteX11" fmla="*/ 202442 w 991738"/>
                      <a:gd name="connsiteY11" fmla="*/ 445826 h 523163"/>
                      <a:gd name="connsiteX12" fmla="*/ 79612 w 991738"/>
                      <a:gd name="connsiteY12" fmla="*/ 514065 h 523163"/>
                      <a:gd name="connsiteX13" fmla="*/ 25021 w 991738"/>
                      <a:gd name="connsiteY13" fmla="*/ 500417 h 523163"/>
                      <a:gd name="connsiteX14" fmla="*/ 38669 w 991738"/>
                      <a:gd name="connsiteY14" fmla="*/ 404883 h 523163"/>
                      <a:gd name="connsiteX0" fmla="*/ 38669 w 991738"/>
                      <a:gd name="connsiteY0" fmla="*/ 404883 h 523163"/>
                      <a:gd name="connsiteX1" fmla="*/ 257033 w 991738"/>
                      <a:gd name="connsiteY1" fmla="*/ 322996 h 523163"/>
                      <a:gd name="connsiteX2" fmla="*/ 461750 w 991738"/>
                      <a:gd name="connsiteY2" fmla="*/ 227462 h 523163"/>
                      <a:gd name="connsiteX3" fmla="*/ 598227 w 991738"/>
                      <a:gd name="connsiteY3" fmla="*/ 159223 h 523163"/>
                      <a:gd name="connsiteX4" fmla="*/ 652818 w 991738"/>
                      <a:gd name="connsiteY4" fmla="*/ 90984 h 523163"/>
                      <a:gd name="connsiteX5" fmla="*/ 830239 w 991738"/>
                      <a:gd name="connsiteY5" fmla="*/ 50041 h 523163"/>
                      <a:gd name="connsiteX6" fmla="*/ 966717 w 991738"/>
                      <a:gd name="connsiteY6" fmla="*/ 9098 h 523163"/>
                      <a:gd name="connsiteX7" fmla="*/ 953069 w 991738"/>
                      <a:gd name="connsiteY7" fmla="*/ 104632 h 523163"/>
                      <a:gd name="connsiteX8" fmla="*/ 953069 w 991738"/>
                      <a:gd name="connsiteY8" fmla="*/ 186519 h 523163"/>
                      <a:gd name="connsiteX9" fmla="*/ 721057 w 991738"/>
                      <a:gd name="connsiteY9" fmla="*/ 254757 h 523163"/>
                      <a:gd name="connsiteX10" fmla="*/ 475397 w 991738"/>
                      <a:gd name="connsiteY10" fmla="*/ 336644 h 523163"/>
                      <a:gd name="connsiteX11" fmla="*/ 202442 w 991738"/>
                      <a:gd name="connsiteY11" fmla="*/ 445826 h 523163"/>
                      <a:gd name="connsiteX12" fmla="*/ 79612 w 991738"/>
                      <a:gd name="connsiteY12" fmla="*/ 514065 h 523163"/>
                      <a:gd name="connsiteX13" fmla="*/ 25021 w 991738"/>
                      <a:gd name="connsiteY13" fmla="*/ 500417 h 523163"/>
                      <a:gd name="connsiteX14" fmla="*/ 38669 w 991738"/>
                      <a:gd name="connsiteY14" fmla="*/ 404883 h 523163"/>
                      <a:gd name="connsiteX0" fmla="*/ 38669 w 991738"/>
                      <a:gd name="connsiteY0" fmla="*/ 395785 h 514065"/>
                      <a:gd name="connsiteX1" fmla="*/ 257033 w 991738"/>
                      <a:gd name="connsiteY1" fmla="*/ 313898 h 514065"/>
                      <a:gd name="connsiteX2" fmla="*/ 461750 w 991738"/>
                      <a:gd name="connsiteY2" fmla="*/ 218364 h 514065"/>
                      <a:gd name="connsiteX3" fmla="*/ 598227 w 991738"/>
                      <a:gd name="connsiteY3" fmla="*/ 150125 h 514065"/>
                      <a:gd name="connsiteX4" fmla="*/ 652818 w 991738"/>
                      <a:gd name="connsiteY4" fmla="*/ 81886 h 514065"/>
                      <a:gd name="connsiteX5" fmla="*/ 830239 w 991738"/>
                      <a:gd name="connsiteY5" fmla="*/ 40943 h 514065"/>
                      <a:gd name="connsiteX6" fmla="*/ 966717 w 991738"/>
                      <a:gd name="connsiteY6" fmla="*/ 0 h 514065"/>
                      <a:gd name="connsiteX7" fmla="*/ 953069 w 991738"/>
                      <a:gd name="connsiteY7" fmla="*/ 95534 h 514065"/>
                      <a:gd name="connsiteX8" fmla="*/ 953069 w 991738"/>
                      <a:gd name="connsiteY8" fmla="*/ 177421 h 514065"/>
                      <a:gd name="connsiteX9" fmla="*/ 721057 w 991738"/>
                      <a:gd name="connsiteY9" fmla="*/ 245659 h 514065"/>
                      <a:gd name="connsiteX10" fmla="*/ 475397 w 991738"/>
                      <a:gd name="connsiteY10" fmla="*/ 327546 h 514065"/>
                      <a:gd name="connsiteX11" fmla="*/ 202442 w 991738"/>
                      <a:gd name="connsiteY11" fmla="*/ 436728 h 514065"/>
                      <a:gd name="connsiteX12" fmla="*/ 79612 w 991738"/>
                      <a:gd name="connsiteY12" fmla="*/ 504967 h 514065"/>
                      <a:gd name="connsiteX13" fmla="*/ 25021 w 991738"/>
                      <a:gd name="connsiteY13" fmla="*/ 491319 h 514065"/>
                      <a:gd name="connsiteX14" fmla="*/ 38669 w 991738"/>
                      <a:gd name="connsiteY14" fmla="*/ 395785 h 514065"/>
                      <a:gd name="connsiteX0" fmla="*/ 38669 w 991738"/>
                      <a:gd name="connsiteY0" fmla="*/ 395785 h 514065"/>
                      <a:gd name="connsiteX1" fmla="*/ 257033 w 991738"/>
                      <a:gd name="connsiteY1" fmla="*/ 313898 h 514065"/>
                      <a:gd name="connsiteX2" fmla="*/ 461750 w 991738"/>
                      <a:gd name="connsiteY2" fmla="*/ 218364 h 514065"/>
                      <a:gd name="connsiteX3" fmla="*/ 598227 w 991738"/>
                      <a:gd name="connsiteY3" fmla="*/ 150125 h 514065"/>
                      <a:gd name="connsiteX4" fmla="*/ 695700 w 991738"/>
                      <a:gd name="connsiteY4" fmla="*/ 108064 h 514065"/>
                      <a:gd name="connsiteX5" fmla="*/ 830239 w 991738"/>
                      <a:gd name="connsiteY5" fmla="*/ 40943 h 514065"/>
                      <a:gd name="connsiteX6" fmla="*/ 966717 w 991738"/>
                      <a:gd name="connsiteY6" fmla="*/ 0 h 514065"/>
                      <a:gd name="connsiteX7" fmla="*/ 953069 w 991738"/>
                      <a:gd name="connsiteY7" fmla="*/ 95534 h 514065"/>
                      <a:gd name="connsiteX8" fmla="*/ 953069 w 991738"/>
                      <a:gd name="connsiteY8" fmla="*/ 177421 h 514065"/>
                      <a:gd name="connsiteX9" fmla="*/ 721057 w 991738"/>
                      <a:gd name="connsiteY9" fmla="*/ 245659 h 514065"/>
                      <a:gd name="connsiteX10" fmla="*/ 475397 w 991738"/>
                      <a:gd name="connsiteY10" fmla="*/ 327546 h 514065"/>
                      <a:gd name="connsiteX11" fmla="*/ 202442 w 991738"/>
                      <a:gd name="connsiteY11" fmla="*/ 436728 h 514065"/>
                      <a:gd name="connsiteX12" fmla="*/ 79612 w 991738"/>
                      <a:gd name="connsiteY12" fmla="*/ 504967 h 514065"/>
                      <a:gd name="connsiteX13" fmla="*/ 25021 w 991738"/>
                      <a:gd name="connsiteY13" fmla="*/ 491319 h 514065"/>
                      <a:gd name="connsiteX14" fmla="*/ 38669 w 991738"/>
                      <a:gd name="connsiteY14" fmla="*/ 395785 h 514065"/>
                      <a:gd name="connsiteX0" fmla="*/ 38669 w 991738"/>
                      <a:gd name="connsiteY0" fmla="*/ 395785 h 514065"/>
                      <a:gd name="connsiteX1" fmla="*/ 257033 w 991738"/>
                      <a:gd name="connsiteY1" fmla="*/ 313898 h 514065"/>
                      <a:gd name="connsiteX2" fmla="*/ 461750 w 991738"/>
                      <a:gd name="connsiteY2" fmla="*/ 218364 h 514065"/>
                      <a:gd name="connsiteX3" fmla="*/ 598227 w 991738"/>
                      <a:gd name="connsiteY3" fmla="*/ 150125 h 514065"/>
                      <a:gd name="connsiteX4" fmla="*/ 695700 w 991738"/>
                      <a:gd name="connsiteY4" fmla="*/ 108064 h 514065"/>
                      <a:gd name="connsiteX5" fmla="*/ 846908 w 991738"/>
                      <a:gd name="connsiteY5" fmla="*/ 55230 h 514065"/>
                      <a:gd name="connsiteX6" fmla="*/ 966717 w 991738"/>
                      <a:gd name="connsiteY6" fmla="*/ 0 h 514065"/>
                      <a:gd name="connsiteX7" fmla="*/ 953069 w 991738"/>
                      <a:gd name="connsiteY7" fmla="*/ 95534 h 514065"/>
                      <a:gd name="connsiteX8" fmla="*/ 953069 w 991738"/>
                      <a:gd name="connsiteY8" fmla="*/ 177421 h 514065"/>
                      <a:gd name="connsiteX9" fmla="*/ 721057 w 991738"/>
                      <a:gd name="connsiteY9" fmla="*/ 245659 h 514065"/>
                      <a:gd name="connsiteX10" fmla="*/ 475397 w 991738"/>
                      <a:gd name="connsiteY10" fmla="*/ 327546 h 514065"/>
                      <a:gd name="connsiteX11" fmla="*/ 202442 w 991738"/>
                      <a:gd name="connsiteY11" fmla="*/ 436728 h 514065"/>
                      <a:gd name="connsiteX12" fmla="*/ 79612 w 991738"/>
                      <a:gd name="connsiteY12" fmla="*/ 504967 h 514065"/>
                      <a:gd name="connsiteX13" fmla="*/ 25021 w 991738"/>
                      <a:gd name="connsiteY13" fmla="*/ 491319 h 514065"/>
                      <a:gd name="connsiteX14" fmla="*/ 38669 w 991738"/>
                      <a:gd name="connsiteY14" fmla="*/ 395785 h 514065"/>
                      <a:gd name="connsiteX0" fmla="*/ 38669 w 991738"/>
                      <a:gd name="connsiteY0" fmla="*/ 395785 h 514065"/>
                      <a:gd name="connsiteX1" fmla="*/ 257033 w 991738"/>
                      <a:gd name="connsiteY1" fmla="*/ 313898 h 514065"/>
                      <a:gd name="connsiteX2" fmla="*/ 461750 w 991738"/>
                      <a:gd name="connsiteY2" fmla="*/ 218364 h 514065"/>
                      <a:gd name="connsiteX3" fmla="*/ 598227 w 991738"/>
                      <a:gd name="connsiteY3" fmla="*/ 150125 h 514065"/>
                      <a:gd name="connsiteX4" fmla="*/ 738563 w 991738"/>
                      <a:gd name="connsiteY4" fmla="*/ 108064 h 514065"/>
                      <a:gd name="connsiteX5" fmla="*/ 846908 w 991738"/>
                      <a:gd name="connsiteY5" fmla="*/ 55230 h 514065"/>
                      <a:gd name="connsiteX6" fmla="*/ 966717 w 991738"/>
                      <a:gd name="connsiteY6" fmla="*/ 0 h 514065"/>
                      <a:gd name="connsiteX7" fmla="*/ 953069 w 991738"/>
                      <a:gd name="connsiteY7" fmla="*/ 95534 h 514065"/>
                      <a:gd name="connsiteX8" fmla="*/ 953069 w 991738"/>
                      <a:gd name="connsiteY8" fmla="*/ 177421 h 514065"/>
                      <a:gd name="connsiteX9" fmla="*/ 721057 w 991738"/>
                      <a:gd name="connsiteY9" fmla="*/ 245659 h 514065"/>
                      <a:gd name="connsiteX10" fmla="*/ 475397 w 991738"/>
                      <a:gd name="connsiteY10" fmla="*/ 327546 h 514065"/>
                      <a:gd name="connsiteX11" fmla="*/ 202442 w 991738"/>
                      <a:gd name="connsiteY11" fmla="*/ 436728 h 514065"/>
                      <a:gd name="connsiteX12" fmla="*/ 79612 w 991738"/>
                      <a:gd name="connsiteY12" fmla="*/ 504967 h 514065"/>
                      <a:gd name="connsiteX13" fmla="*/ 25021 w 991738"/>
                      <a:gd name="connsiteY13" fmla="*/ 491319 h 514065"/>
                      <a:gd name="connsiteX14" fmla="*/ 38669 w 991738"/>
                      <a:gd name="connsiteY14" fmla="*/ 395785 h 514065"/>
                      <a:gd name="connsiteX0" fmla="*/ 38669 w 991738"/>
                      <a:gd name="connsiteY0" fmla="*/ 383879 h 502159"/>
                      <a:gd name="connsiteX1" fmla="*/ 257033 w 991738"/>
                      <a:gd name="connsiteY1" fmla="*/ 301992 h 502159"/>
                      <a:gd name="connsiteX2" fmla="*/ 461750 w 991738"/>
                      <a:gd name="connsiteY2" fmla="*/ 206458 h 502159"/>
                      <a:gd name="connsiteX3" fmla="*/ 598227 w 991738"/>
                      <a:gd name="connsiteY3" fmla="*/ 138219 h 502159"/>
                      <a:gd name="connsiteX4" fmla="*/ 738563 w 991738"/>
                      <a:gd name="connsiteY4" fmla="*/ 96158 h 502159"/>
                      <a:gd name="connsiteX5" fmla="*/ 846908 w 991738"/>
                      <a:gd name="connsiteY5" fmla="*/ 43324 h 502159"/>
                      <a:gd name="connsiteX6" fmla="*/ 969098 w 991738"/>
                      <a:gd name="connsiteY6" fmla="*/ 0 h 502159"/>
                      <a:gd name="connsiteX7" fmla="*/ 953069 w 991738"/>
                      <a:gd name="connsiteY7" fmla="*/ 83628 h 502159"/>
                      <a:gd name="connsiteX8" fmla="*/ 953069 w 991738"/>
                      <a:gd name="connsiteY8" fmla="*/ 165515 h 502159"/>
                      <a:gd name="connsiteX9" fmla="*/ 721057 w 991738"/>
                      <a:gd name="connsiteY9" fmla="*/ 233753 h 502159"/>
                      <a:gd name="connsiteX10" fmla="*/ 475397 w 991738"/>
                      <a:gd name="connsiteY10" fmla="*/ 315640 h 502159"/>
                      <a:gd name="connsiteX11" fmla="*/ 202442 w 991738"/>
                      <a:gd name="connsiteY11" fmla="*/ 424822 h 502159"/>
                      <a:gd name="connsiteX12" fmla="*/ 79612 w 991738"/>
                      <a:gd name="connsiteY12" fmla="*/ 493061 h 502159"/>
                      <a:gd name="connsiteX13" fmla="*/ 25021 w 991738"/>
                      <a:gd name="connsiteY13" fmla="*/ 479413 h 502159"/>
                      <a:gd name="connsiteX14" fmla="*/ 38669 w 991738"/>
                      <a:gd name="connsiteY14" fmla="*/ 383879 h 502159"/>
                      <a:gd name="connsiteX0" fmla="*/ 38669 w 991738"/>
                      <a:gd name="connsiteY0" fmla="*/ 383879 h 502159"/>
                      <a:gd name="connsiteX1" fmla="*/ 257033 w 991738"/>
                      <a:gd name="connsiteY1" fmla="*/ 301992 h 502159"/>
                      <a:gd name="connsiteX2" fmla="*/ 461750 w 991738"/>
                      <a:gd name="connsiteY2" fmla="*/ 206458 h 502159"/>
                      <a:gd name="connsiteX3" fmla="*/ 598227 w 991738"/>
                      <a:gd name="connsiteY3" fmla="*/ 138219 h 502159"/>
                      <a:gd name="connsiteX4" fmla="*/ 738563 w 991738"/>
                      <a:gd name="connsiteY4" fmla="*/ 96158 h 502159"/>
                      <a:gd name="connsiteX5" fmla="*/ 846908 w 991738"/>
                      <a:gd name="connsiteY5" fmla="*/ 43324 h 502159"/>
                      <a:gd name="connsiteX6" fmla="*/ 969098 w 991738"/>
                      <a:gd name="connsiteY6" fmla="*/ 0 h 502159"/>
                      <a:gd name="connsiteX7" fmla="*/ 953069 w 991738"/>
                      <a:gd name="connsiteY7" fmla="*/ 83628 h 502159"/>
                      <a:gd name="connsiteX8" fmla="*/ 953069 w 991738"/>
                      <a:gd name="connsiteY8" fmla="*/ 165515 h 502159"/>
                      <a:gd name="connsiteX9" fmla="*/ 721057 w 991738"/>
                      <a:gd name="connsiteY9" fmla="*/ 233753 h 502159"/>
                      <a:gd name="connsiteX10" fmla="*/ 475397 w 991738"/>
                      <a:gd name="connsiteY10" fmla="*/ 315640 h 502159"/>
                      <a:gd name="connsiteX11" fmla="*/ 202442 w 991738"/>
                      <a:gd name="connsiteY11" fmla="*/ 424822 h 502159"/>
                      <a:gd name="connsiteX12" fmla="*/ 79612 w 991738"/>
                      <a:gd name="connsiteY12" fmla="*/ 493061 h 502159"/>
                      <a:gd name="connsiteX13" fmla="*/ 25021 w 991738"/>
                      <a:gd name="connsiteY13" fmla="*/ 479413 h 502159"/>
                      <a:gd name="connsiteX14" fmla="*/ 38669 w 991738"/>
                      <a:gd name="connsiteY14" fmla="*/ 383879 h 502159"/>
                      <a:gd name="connsiteX0" fmla="*/ 38669 w 998899"/>
                      <a:gd name="connsiteY0" fmla="*/ 383879 h 502159"/>
                      <a:gd name="connsiteX1" fmla="*/ 257033 w 998899"/>
                      <a:gd name="connsiteY1" fmla="*/ 301992 h 502159"/>
                      <a:gd name="connsiteX2" fmla="*/ 461750 w 998899"/>
                      <a:gd name="connsiteY2" fmla="*/ 206458 h 502159"/>
                      <a:gd name="connsiteX3" fmla="*/ 598227 w 998899"/>
                      <a:gd name="connsiteY3" fmla="*/ 138219 h 502159"/>
                      <a:gd name="connsiteX4" fmla="*/ 738563 w 998899"/>
                      <a:gd name="connsiteY4" fmla="*/ 96158 h 502159"/>
                      <a:gd name="connsiteX5" fmla="*/ 846908 w 998899"/>
                      <a:gd name="connsiteY5" fmla="*/ 43324 h 502159"/>
                      <a:gd name="connsiteX6" fmla="*/ 969098 w 998899"/>
                      <a:gd name="connsiteY6" fmla="*/ 0 h 502159"/>
                      <a:gd name="connsiteX7" fmla="*/ 953069 w 998899"/>
                      <a:gd name="connsiteY7" fmla="*/ 83628 h 502159"/>
                      <a:gd name="connsiteX8" fmla="*/ 953069 w 998899"/>
                      <a:gd name="connsiteY8" fmla="*/ 165515 h 502159"/>
                      <a:gd name="connsiteX9" fmla="*/ 721057 w 998899"/>
                      <a:gd name="connsiteY9" fmla="*/ 233753 h 502159"/>
                      <a:gd name="connsiteX10" fmla="*/ 475397 w 998899"/>
                      <a:gd name="connsiteY10" fmla="*/ 315640 h 502159"/>
                      <a:gd name="connsiteX11" fmla="*/ 202442 w 998899"/>
                      <a:gd name="connsiteY11" fmla="*/ 424822 h 502159"/>
                      <a:gd name="connsiteX12" fmla="*/ 79612 w 998899"/>
                      <a:gd name="connsiteY12" fmla="*/ 493061 h 502159"/>
                      <a:gd name="connsiteX13" fmla="*/ 25021 w 998899"/>
                      <a:gd name="connsiteY13" fmla="*/ 479413 h 502159"/>
                      <a:gd name="connsiteX14" fmla="*/ 38669 w 998899"/>
                      <a:gd name="connsiteY14" fmla="*/ 383879 h 502159"/>
                      <a:gd name="connsiteX0" fmla="*/ 38669 w 998899"/>
                      <a:gd name="connsiteY0" fmla="*/ 383879 h 502159"/>
                      <a:gd name="connsiteX1" fmla="*/ 257033 w 998899"/>
                      <a:gd name="connsiteY1" fmla="*/ 301992 h 502159"/>
                      <a:gd name="connsiteX2" fmla="*/ 461750 w 998899"/>
                      <a:gd name="connsiteY2" fmla="*/ 206458 h 502159"/>
                      <a:gd name="connsiteX3" fmla="*/ 598227 w 998899"/>
                      <a:gd name="connsiteY3" fmla="*/ 138219 h 502159"/>
                      <a:gd name="connsiteX4" fmla="*/ 738563 w 998899"/>
                      <a:gd name="connsiteY4" fmla="*/ 96158 h 502159"/>
                      <a:gd name="connsiteX5" fmla="*/ 846908 w 998899"/>
                      <a:gd name="connsiteY5" fmla="*/ 43324 h 502159"/>
                      <a:gd name="connsiteX6" fmla="*/ 969098 w 998899"/>
                      <a:gd name="connsiteY6" fmla="*/ 0 h 502159"/>
                      <a:gd name="connsiteX7" fmla="*/ 953069 w 998899"/>
                      <a:gd name="connsiteY7" fmla="*/ 83628 h 502159"/>
                      <a:gd name="connsiteX8" fmla="*/ 953069 w 998899"/>
                      <a:gd name="connsiteY8" fmla="*/ 165515 h 502159"/>
                      <a:gd name="connsiteX9" fmla="*/ 721057 w 998899"/>
                      <a:gd name="connsiteY9" fmla="*/ 233753 h 502159"/>
                      <a:gd name="connsiteX10" fmla="*/ 475397 w 998899"/>
                      <a:gd name="connsiteY10" fmla="*/ 315640 h 502159"/>
                      <a:gd name="connsiteX11" fmla="*/ 202442 w 998899"/>
                      <a:gd name="connsiteY11" fmla="*/ 424822 h 502159"/>
                      <a:gd name="connsiteX12" fmla="*/ 79612 w 998899"/>
                      <a:gd name="connsiteY12" fmla="*/ 493061 h 502159"/>
                      <a:gd name="connsiteX13" fmla="*/ 25021 w 998899"/>
                      <a:gd name="connsiteY13" fmla="*/ 479413 h 502159"/>
                      <a:gd name="connsiteX14" fmla="*/ 38669 w 998899"/>
                      <a:gd name="connsiteY14" fmla="*/ 383879 h 502159"/>
                      <a:gd name="connsiteX0" fmla="*/ 38669 w 998899"/>
                      <a:gd name="connsiteY0" fmla="*/ 383879 h 502159"/>
                      <a:gd name="connsiteX1" fmla="*/ 257033 w 998899"/>
                      <a:gd name="connsiteY1" fmla="*/ 301992 h 502159"/>
                      <a:gd name="connsiteX2" fmla="*/ 461750 w 998899"/>
                      <a:gd name="connsiteY2" fmla="*/ 206458 h 502159"/>
                      <a:gd name="connsiteX3" fmla="*/ 598227 w 998899"/>
                      <a:gd name="connsiteY3" fmla="*/ 138219 h 502159"/>
                      <a:gd name="connsiteX4" fmla="*/ 738563 w 998899"/>
                      <a:gd name="connsiteY4" fmla="*/ 96158 h 502159"/>
                      <a:gd name="connsiteX5" fmla="*/ 846908 w 998899"/>
                      <a:gd name="connsiteY5" fmla="*/ 43324 h 502159"/>
                      <a:gd name="connsiteX6" fmla="*/ 969098 w 998899"/>
                      <a:gd name="connsiteY6" fmla="*/ 0 h 502159"/>
                      <a:gd name="connsiteX7" fmla="*/ 953069 w 998899"/>
                      <a:gd name="connsiteY7" fmla="*/ 83628 h 502159"/>
                      <a:gd name="connsiteX8" fmla="*/ 953069 w 998899"/>
                      <a:gd name="connsiteY8" fmla="*/ 165515 h 502159"/>
                      <a:gd name="connsiteX9" fmla="*/ 721057 w 998899"/>
                      <a:gd name="connsiteY9" fmla="*/ 233753 h 502159"/>
                      <a:gd name="connsiteX10" fmla="*/ 475397 w 998899"/>
                      <a:gd name="connsiteY10" fmla="*/ 315640 h 502159"/>
                      <a:gd name="connsiteX11" fmla="*/ 202442 w 998899"/>
                      <a:gd name="connsiteY11" fmla="*/ 424822 h 502159"/>
                      <a:gd name="connsiteX12" fmla="*/ 79612 w 998899"/>
                      <a:gd name="connsiteY12" fmla="*/ 493061 h 502159"/>
                      <a:gd name="connsiteX13" fmla="*/ 25021 w 998899"/>
                      <a:gd name="connsiteY13" fmla="*/ 479413 h 502159"/>
                      <a:gd name="connsiteX14" fmla="*/ 38669 w 998899"/>
                      <a:gd name="connsiteY14" fmla="*/ 383879 h 502159"/>
                      <a:gd name="connsiteX0" fmla="*/ 38669 w 994409"/>
                      <a:gd name="connsiteY0" fmla="*/ 383879 h 502159"/>
                      <a:gd name="connsiteX1" fmla="*/ 257033 w 994409"/>
                      <a:gd name="connsiteY1" fmla="*/ 301992 h 502159"/>
                      <a:gd name="connsiteX2" fmla="*/ 461750 w 994409"/>
                      <a:gd name="connsiteY2" fmla="*/ 206458 h 502159"/>
                      <a:gd name="connsiteX3" fmla="*/ 598227 w 994409"/>
                      <a:gd name="connsiteY3" fmla="*/ 138219 h 502159"/>
                      <a:gd name="connsiteX4" fmla="*/ 738563 w 994409"/>
                      <a:gd name="connsiteY4" fmla="*/ 96158 h 502159"/>
                      <a:gd name="connsiteX5" fmla="*/ 846908 w 994409"/>
                      <a:gd name="connsiteY5" fmla="*/ 43324 h 502159"/>
                      <a:gd name="connsiteX6" fmla="*/ 969098 w 994409"/>
                      <a:gd name="connsiteY6" fmla="*/ 0 h 502159"/>
                      <a:gd name="connsiteX7" fmla="*/ 953069 w 994409"/>
                      <a:gd name="connsiteY7" fmla="*/ 165515 h 502159"/>
                      <a:gd name="connsiteX8" fmla="*/ 721057 w 994409"/>
                      <a:gd name="connsiteY8" fmla="*/ 233753 h 502159"/>
                      <a:gd name="connsiteX9" fmla="*/ 475397 w 994409"/>
                      <a:gd name="connsiteY9" fmla="*/ 315640 h 502159"/>
                      <a:gd name="connsiteX10" fmla="*/ 202442 w 994409"/>
                      <a:gd name="connsiteY10" fmla="*/ 424822 h 502159"/>
                      <a:gd name="connsiteX11" fmla="*/ 79612 w 994409"/>
                      <a:gd name="connsiteY11" fmla="*/ 493061 h 502159"/>
                      <a:gd name="connsiteX12" fmla="*/ 25021 w 994409"/>
                      <a:gd name="connsiteY12" fmla="*/ 479413 h 502159"/>
                      <a:gd name="connsiteX13" fmla="*/ 38669 w 994409"/>
                      <a:gd name="connsiteY13" fmla="*/ 383879 h 502159"/>
                      <a:gd name="connsiteX0" fmla="*/ 38669 w 986791"/>
                      <a:gd name="connsiteY0" fmla="*/ 383879 h 502159"/>
                      <a:gd name="connsiteX1" fmla="*/ 257033 w 986791"/>
                      <a:gd name="connsiteY1" fmla="*/ 301992 h 502159"/>
                      <a:gd name="connsiteX2" fmla="*/ 461750 w 986791"/>
                      <a:gd name="connsiteY2" fmla="*/ 206458 h 502159"/>
                      <a:gd name="connsiteX3" fmla="*/ 598227 w 986791"/>
                      <a:gd name="connsiteY3" fmla="*/ 138219 h 502159"/>
                      <a:gd name="connsiteX4" fmla="*/ 738563 w 986791"/>
                      <a:gd name="connsiteY4" fmla="*/ 96158 h 502159"/>
                      <a:gd name="connsiteX5" fmla="*/ 846908 w 986791"/>
                      <a:gd name="connsiteY5" fmla="*/ 43324 h 502159"/>
                      <a:gd name="connsiteX6" fmla="*/ 969098 w 986791"/>
                      <a:gd name="connsiteY6" fmla="*/ 0 h 502159"/>
                      <a:gd name="connsiteX7" fmla="*/ 953069 w 986791"/>
                      <a:gd name="connsiteY7" fmla="*/ 165515 h 502159"/>
                      <a:gd name="connsiteX8" fmla="*/ 721057 w 986791"/>
                      <a:gd name="connsiteY8" fmla="*/ 233753 h 502159"/>
                      <a:gd name="connsiteX9" fmla="*/ 475397 w 986791"/>
                      <a:gd name="connsiteY9" fmla="*/ 315640 h 502159"/>
                      <a:gd name="connsiteX10" fmla="*/ 202442 w 986791"/>
                      <a:gd name="connsiteY10" fmla="*/ 424822 h 502159"/>
                      <a:gd name="connsiteX11" fmla="*/ 79612 w 986791"/>
                      <a:gd name="connsiteY11" fmla="*/ 493061 h 502159"/>
                      <a:gd name="connsiteX12" fmla="*/ 25021 w 986791"/>
                      <a:gd name="connsiteY12" fmla="*/ 479413 h 502159"/>
                      <a:gd name="connsiteX13" fmla="*/ 38669 w 986791"/>
                      <a:gd name="connsiteY13" fmla="*/ 383879 h 502159"/>
                      <a:gd name="connsiteX0" fmla="*/ 38669 w 986791"/>
                      <a:gd name="connsiteY0" fmla="*/ 383879 h 502159"/>
                      <a:gd name="connsiteX1" fmla="*/ 257033 w 986791"/>
                      <a:gd name="connsiteY1" fmla="*/ 301992 h 502159"/>
                      <a:gd name="connsiteX2" fmla="*/ 461750 w 986791"/>
                      <a:gd name="connsiteY2" fmla="*/ 206458 h 502159"/>
                      <a:gd name="connsiteX3" fmla="*/ 598227 w 986791"/>
                      <a:gd name="connsiteY3" fmla="*/ 138219 h 502159"/>
                      <a:gd name="connsiteX4" fmla="*/ 738563 w 986791"/>
                      <a:gd name="connsiteY4" fmla="*/ 96158 h 502159"/>
                      <a:gd name="connsiteX5" fmla="*/ 846908 w 986791"/>
                      <a:gd name="connsiteY5" fmla="*/ 43324 h 502159"/>
                      <a:gd name="connsiteX6" fmla="*/ 969098 w 986791"/>
                      <a:gd name="connsiteY6" fmla="*/ 0 h 502159"/>
                      <a:gd name="connsiteX7" fmla="*/ 964975 w 986791"/>
                      <a:gd name="connsiteY7" fmla="*/ 165515 h 502159"/>
                      <a:gd name="connsiteX8" fmla="*/ 721057 w 986791"/>
                      <a:gd name="connsiteY8" fmla="*/ 233753 h 502159"/>
                      <a:gd name="connsiteX9" fmla="*/ 475397 w 986791"/>
                      <a:gd name="connsiteY9" fmla="*/ 315640 h 502159"/>
                      <a:gd name="connsiteX10" fmla="*/ 202442 w 986791"/>
                      <a:gd name="connsiteY10" fmla="*/ 424822 h 502159"/>
                      <a:gd name="connsiteX11" fmla="*/ 79612 w 986791"/>
                      <a:gd name="connsiteY11" fmla="*/ 493061 h 502159"/>
                      <a:gd name="connsiteX12" fmla="*/ 25021 w 986791"/>
                      <a:gd name="connsiteY12" fmla="*/ 479413 h 502159"/>
                      <a:gd name="connsiteX13" fmla="*/ 38669 w 986791"/>
                      <a:gd name="connsiteY13" fmla="*/ 383879 h 502159"/>
                      <a:gd name="connsiteX0" fmla="*/ 38669 w 986791"/>
                      <a:gd name="connsiteY0" fmla="*/ 383879 h 502159"/>
                      <a:gd name="connsiteX1" fmla="*/ 257033 w 986791"/>
                      <a:gd name="connsiteY1" fmla="*/ 301992 h 502159"/>
                      <a:gd name="connsiteX2" fmla="*/ 461750 w 986791"/>
                      <a:gd name="connsiteY2" fmla="*/ 206458 h 502159"/>
                      <a:gd name="connsiteX3" fmla="*/ 598227 w 986791"/>
                      <a:gd name="connsiteY3" fmla="*/ 138219 h 502159"/>
                      <a:gd name="connsiteX4" fmla="*/ 738563 w 986791"/>
                      <a:gd name="connsiteY4" fmla="*/ 96158 h 502159"/>
                      <a:gd name="connsiteX5" fmla="*/ 846908 w 986791"/>
                      <a:gd name="connsiteY5" fmla="*/ 43324 h 502159"/>
                      <a:gd name="connsiteX6" fmla="*/ 969098 w 986791"/>
                      <a:gd name="connsiteY6" fmla="*/ 0 h 502159"/>
                      <a:gd name="connsiteX7" fmla="*/ 964975 w 986791"/>
                      <a:gd name="connsiteY7" fmla="*/ 165515 h 502159"/>
                      <a:gd name="connsiteX8" fmla="*/ 721057 w 986791"/>
                      <a:gd name="connsiteY8" fmla="*/ 233753 h 502159"/>
                      <a:gd name="connsiteX9" fmla="*/ 475397 w 986791"/>
                      <a:gd name="connsiteY9" fmla="*/ 315640 h 502159"/>
                      <a:gd name="connsiteX10" fmla="*/ 202442 w 986791"/>
                      <a:gd name="connsiteY10" fmla="*/ 424822 h 502159"/>
                      <a:gd name="connsiteX11" fmla="*/ 79612 w 986791"/>
                      <a:gd name="connsiteY11" fmla="*/ 493061 h 502159"/>
                      <a:gd name="connsiteX12" fmla="*/ 25021 w 986791"/>
                      <a:gd name="connsiteY12" fmla="*/ 479413 h 502159"/>
                      <a:gd name="connsiteX13" fmla="*/ 38669 w 986791"/>
                      <a:gd name="connsiteY13" fmla="*/ 383879 h 502159"/>
                      <a:gd name="connsiteX0" fmla="*/ 38669 w 986791"/>
                      <a:gd name="connsiteY0" fmla="*/ 383879 h 502159"/>
                      <a:gd name="connsiteX1" fmla="*/ 257033 w 986791"/>
                      <a:gd name="connsiteY1" fmla="*/ 301992 h 502159"/>
                      <a:gd name="connsiteX2" fmla="*/ 461750 w 986791"/>
                      <a:gd name="connsiteY2" fmla="*/ 206458 h 502159"/>
                      <a:gd name="connsiteX3" fmla="*/ 598227 w 986791"/>
                      <a:gd name="connsiteY3" fmla="*/ 138219 h 502159"/>
                      <a:gd name="connsiteX4" fmla="*/ 738563 w 986791"/>
                      <a:gd name="connsiteY4" fmla="*/ 96158 h 502159"/>
                      <a:gd name="connsiteX5" fmla="*/ 846908 w 986791"/>
                      <a:gd name="connsiteY5" fmla="*/ 43324 h 502159"/>
                      <a:gd name="connsiteX6" fmla="*/ 969098 w 986791"/>
                      <a:gd name="connsiteY6" fmla="*/ 0 h 502159"/>
                      <a:gd name="connsiteX7" fmla="*/ 964975 w 986791"/>
                      <a:gd name="connsiteY7" fmla="*/ 165515 h 502159"/>
                      <a:gd name="connsiteX8" fmla="*/ 721057 w 986791"/>
                      <a:gd name="connsiteY8" fmla="*/ 233753 h 502159"/>
                      <a:gd name="connsiteX9" fmla="*/ 475397 w 986791"/>
                      <a:gd name="connsiteY9" fmla="*/ 315640 h 502159"/>
                      <a:gd name="connsiteX10" fmla="*/ 202442 w 986791"/>
                      <a:gd name="connsiteY10" fmla="*/ 424822 h 502159"/>
                      <a:gd name="connsiteX11" fmla="*/ 79612 w 986791"/>
                      <a:gd name="connsiteY11" fmla="*/ 493061 h 502159"/>
                      <a:gd name="connsiteX12" fmla="*/ 25021 w 986791"/>
                      <a:gd name="connsiteY12" fmla="*/ 479413 h 502159"/>
                      <a:gd name="connsiteX13" fmla="*/ 38669 w 986791"/>
                      <a:gd name="connsiteY13" fmla="*/ 383879 h 502159"/>
                      <a:gd name="connsiteX0" fmla="*/ 38669 w 986791"/>
                      <a:gd name="connsiteY0" fmla="*/ 383879 h 502159"/>
                      <a:gd name="connsiteX1" fmla="*/ 257033 w 986791"/>
                      <a:gd name="connsiteY1" fmla="*/ 301992 h 502159"/>
                      <a:gd name="connsiteX2" fmla="*/ 461750 w 986791"/>
                      <a:gd name="connsiteY2" fmla="*/ 206458 h 502159"/>
                      <a:gd name="connsiteX3" fmla="*/ 598227 w 986791"/>
                      <a:gd name="connsiteY3" fmla="*/ 138219 h 502159"/>
                      <a:gd name="connsiteX4" fmla="*/ 738563 w 986791"/>
                      <a:gd name="connsiteY4" fmla="*/ 96158 h 502159"/>
                      <a:gd name="connsiteX5" fmla="*/ 846908 w 986791"/>
                      <a:gd name="connsiteY5" fmla="*/ 43324 h 502159"/>
                      <a:gd name="connsiteX6" fmla="*/ 969098 w 986791"/>
                      <a:gd name="connsiteY6" fmla="*/ 0 h 502159"/>
                      <a:gd name="connsiteX7" fmla="*/ 964975 w 986791"/>
                      <a:gd name="connsiteY7" fmla="*/ 165515 h 502159"/>
                      <a:gd name="connsiteX8" fmla="*/ 721057 w 986791"/>
                      <a:gd name="connsiteY8" fmla="*/ 233753 h 502159"/>
                      <a:gd name="connsiteX9" fmla="*/ 475397 w 986791"/>
                      <a:gd name="connsiteY9" fmla="*/ 315640 h 502159"/>
                      <a:gd name="connsiteX10" fmla="*/ 202442 w 986791"/>
                      <a:gd name="connsiteY10" fmla="*/ 424822 h 502159"/>
                      <a:gd name="connsiteX11" fmla="*/ 79612 w 986791"/>
                      <a:gd name="connsiteY11" fmla="*/ 493061 h 502159"/>
                      <a:gd name="connsiteX12" fmla="*/ 25021 w 986791"/>
                      <a:gd name="connsiteY12" fmla="*/ 479413 h 502159"/>
                      <a:gd name="connsiteX13" fmla="*/ 38669 w 986791"/>
                      <a:gd name="connsiteY13" fmla="*/ 383879 h 502159"/>
                      <a:gd name="connsiteX0" fmla="*/ 38669 w 969098"/>
                      <a:gd name="connsiteY0" fmla="*/ 383879 h 502159"/>
                      <a:gd name="connsiteX1" fmla="*/ 257033 w 969098"/>
                      <a:gd name="connsiteY1" fmla="*/ 301992 h 502159"/>
                      <a:gd name="connsiteX2" fmla="*/ 461750 w 969098"/>
                      <a:gd name="connsiteY2" fmla="*/ 206458 h 502159"/>
                      <a:gd name="connsiteX3" fmla="*/ 598227 w 969098"/>
                      <a:gd name="connsiteY3" fmla="*/ 138219 h 502159"/>
                      <a:gd name="connsiteX4" fmla="*/ 738563 w 969098"/>
                      <a:gd name="connsiteY4" fmla="*/ 96158 h 502159"/>
                      <a:gd name="connsiteX5" fmla="*/ 846908 w 969098"/>
                      <a:gd name="connsiteY5" fmla="*/ 43324 h 502159"/>
                      <a:gd name="connsiteX6" fmla="*/ 969098 w 969098"/>
                      <a:gd name="connsiteY6" fmla="*/ 0 h 502159"/>
                      <a:gd name="connsiteX7" fmla="*/ 964975 w 969098"/>
                      <a:gd name="connsiteY7" fmla="*/ 165515 h 502159"/>
                      <a:gd name="connsiteX8" fmla="*/ 721057 w 969098"/>
                      <a:gd name="connsiteY8" fmla="*/ 233753 h 502159"/>
                      <a:gd name="connsiteX9" fmla="*/ 475397 w 969098"/>
                      <a:gd name="connsiteY9" fmla="*/ 315640 h 502159"/>
                      <a:gd name="connsiteX10" fmla="*/ 202442 w 969098"/>
                      <a:gd name="connsiteY10" fmla="*/ 424822 h 502159"/>
                      <a:gd name="connsiteX11" fmla="*/ 79612 w 969098"/>
                      <a:gd name="connsiteY11" fmla="*/ 493061 h 502159"/>
                      <a:gd name="connsiteX12" fmla="*/ 25021 w 969098"/>
                      <a:gd name="connsiteY12" fmla="*/ 479413 h 502159"/>
                      <a:gd name="connsiteX13" fmla="*/ 38669 w 969098"/>
                      <a:gd name="connsiteY13" fmla="*/ 383879 h 502159"/>
                      <a:gd name="connsiteX0" fmla="*/ 38669 w 969098"/>
                      <a:gd name="connsiteY0" fmla="*/ 383879 h 502159"/>
                      <a:gd name="connsiteX1" fmla="*/ 257033 w 969098"/>
                      <a:gd name="connsiteY1" fmla="*/ 301992 h 502159"/>
                      <a:gd name="connsiteX2" fmla="*/ 461750 w 969098"/>
                      <a:gd name="connsiteY2" fmla="*/ 206458 h 502159"/>
                      <a:gd name="connsiteX3" fmla="*/ 598227 w 969098"/>
                      <a:gd name="connsiteY3" fmla="*/ 138219 h 502159"/>
                      <a:gd name="connsiteX4" fmla="*/ 738563 w 969098"/>
                      <a:gd name="connsiteY4" fmla="*/ 96158 h 502159"/>
                      <a:gd name="connsiteX5" fmla="*/ 846908 w 969098"/>
                      <a:gd name="connsiteY5" fmla="*/ 43324 h 502159"/>
                      <a:gd name="connsiteX6" fmla="*/ 969098 w 969098"/>
                      <a:gd name="connsiteY6" fmla="*/ 0 h 502159"/>
                      <a:gd name="connsiteX7" fmla="*/ 964975 w 969098"/>
                      <a:gd name="connsiteY7" fmla="*/ 165515 h 502159"/>
                      <a:gd name="connsiteX8" fmla="*/ 721057 w 969098"/>
                      <a:gd name="connsiteY8" fmla="*/ 233753 h 502159"/>
                      <a:gd name="connsiteX9" fmla="*/ 475397 w 969098"/>
                      <a:gd name="connsiteY9" fmla="*/ 315640 h 502159"/>
                      <a:gd name="connsiteX10" fmla="*/ 202442 w 969098"/>
                      <a:gd name="connsiteY10" fmla="*/ 424822 h 502159"/>
                      <a:gd name="connsiteX11" fmla="*/ 79612 w 969098"/>
                      <a:gd name="connsiteY11" fmla="*/ 493061 h 502159"/>
                      <a:gd name="connsiteX12" fmla="*/ 25021 w 969098"/>
                      <a:gd name="connsiteY12" fmla="*/ 479413 h 502159"/>
                      <a:gd name="connsiteX13" fmla="*/ 38669 w 969098"/>
                      <a:gd name="connsiteY13" fmla="*/ 383879 h 502159"/>
                      <a:gd name="connsiteX0" fmla="*/ 38669 w 969098"/>
                      <a:gd name="connsiteY0" fmla="*/ 383879 h 502159"/>
                      <a:gd name="connsiteX1" fmla="*/ 257033 w 969098"/>
                      <a:gd name="connsiteY1" fmla="*/ 301992 h 502159"/>
                      <a:gd name="connsiteX2" fmla="*/ 461750 w 969098"/>
                      <a:gd name="connsiteY2" fmla="*/ 206458 h 502159"/>
                      <a:gd name="connsiteX3" fmla="*/ 614916 w 969098"/>
                      <a:gd name="connsiteY3" fmla="*/ 145347 h 502159"/>
                      <a:gd name="connsiteX4" fmla="*/ 738563 w 969098"/>
                      <a:gd name="connsiteY4" fmla="*/ 96158 h 502159"/>
                      <a:gd name="connsiteX5" fmla="*/ 846908 w 969098"/>
                      <a:gd name="connsiteY5" fmla="*/ 43324 h 502159"/>
                      <a:gd name="connsiteX6" fmla="*/ 969098 w 969098"/>
                      <a:gd name="connsiteY6" fmla="*/ 0 h 502159"/>
                      <a:gd name="connsiteX7" fmla="*/ 964975 w 969098"/>
                      <a:gd name="connsiteY7" fmla="*/ 165515 h 502159"/>
                      <a:gd name="connsiteX8" fmla="*/ 721057 w 969098"/>
                      <a:gd name="connsiteY8" fmla="*/ 233753 h 502159"/>
                      <a:gd name="connsiteX9" fmla="*/ 475397 w 969098"/>
                      <a:gd name="connsiteY9" fmla="*/ 315640 h 502159"/>
                      <a:gd name="connsiteX10" fmla="*/ 202442 w 969098"/>
                      <a:gd name="connsiteY10" fmla="*/ 424822 h 502159"/>
                      <a:gd name="connsiteX11" fmla="*/ 79612 w 969098"/>
                      <a:gd name="connsiteY11" fmla="*/ 493061 h 502159"/>
                      <a:gd name="connsiteX12" fmla="*/ 25021 w 969098"/>
                      <a:gd name="connsiteY12" fmla="*/ 479413 h 502159"/>
                      <a:gd name="connsiteX13" fmla="*/ 38669 w 969098"/>
                      <a:gd name="connsiteY13" fmla="*/ 383879 h 502159"/>
                      <a:gd name="connsiteX0" fmla="*/ 38669 w 969098"/>
                      <a:gd name="connsiteY0" fmla="*/ 383879 h 502159"/>
                      <a:gd name="connsiteX1" fmla="*/ 257033 w 969098"/>
                      <a:gd name="connsiteY1" fmla="*/ 292467 h 502159"/>
                      <a:gd name="connsiteX2" fmla="*/ 461750 w 969098"/>
                      <a:gd name="connsiteY2" fmla="*/ 206458 h 502159"/>
                      <a:gd name="connsiteX3" fmla="*/ 614916 w 969098"/>
                      <a:gd name="connsiteY3" fmla="*/ 145347 h 502159"/>
                      <a:gd name="connsiteX4" fmla="*/ 738563 w 969098"/>
                      <a:gd name="connsiteY4" fmla="*/ 96158 h 502159"/>
                      <a:gd name="connsiteX5" fmla="*/ 846908 w 969098"/>
                      <a:gd name="connsiteY5" fmla="*/ 43324 h 502159"/>
                      <a:gd name="connsiteX6" fmla="*/ 969098 w 969098"/>
                      <a:gd name="connsiteY6" fmla="*/ 0 h 502159"/>
                      <a:gd name="connsiteX7" fmla="*/ 964975 w 969098"/>
                      <a:gd name="connsiteY7" fmla="*/ 165515 h 502159"/>
                      <a:gd name="connsiteX8" fmla="*/ 721057 w 969098"/>
                      <a:gd name="connsiteY8" fmla="*/ 233753 h 502159"/>
                      <a:gd name="connsiteX9" fmla="*/ 475397 w 969098"/>
                      <a:gd name="connsiteY9" fmla="*/ 315640 h 502159"/>
                      <a:gd name="connsiteX10" fmla="*/ 202442 w 969098"/>
                      <a:gd name="connsiteY10" fmla="*/ 424822 h 502159"/>
                      <a:gd name="connsiteX11" fmla="*/ 79612 w 969098"/>
                      <a:gd name="connsiteY11" fmla="*/ 493061 h 502159"/>
                      <a:gd name="connsiteX12" fmla="*/ 25021 w 969098"/>
                      <a:gd name="connsiteY12" fmla="*/ 479413 h 502159"/>
                      <a:gd name="connsiteX13" fmla="*/ 38669 w 969098"/>
                      <a:gd name="connsiteY13" fmla="*/ 383879 h 502159"/>
                      <a:gd name="connsiteX0" fmla="*/ 38669 w 969098"/>
                      <a:gd name="connsiteY0" fmla="*/ 383879 h 502159"/>
                      <a:gd name="connsiteX1" fmla="*/ 257033 w 969098"/>
                      <a:gd name="connsiteY1" fmla="*/ 292467 h 502159"/>
                      <a:gd name="connsiteX2" fmla="*/ 461750 w 969098"/>
                      <a:gd name="connsiteY2" fmla="*/ 206458 h 502159"/>
                      <a:gd name="connsiteX3" fmla="*/ 614916 w 969098"/>
                      <a:gd name="connsiteY3" fmla="*/ 145347 h 502159"/>
                      <a:gd name="connsiteX4" fmla="*/ 738563 w 969098"/>
                      <a:gd name="connsiteY4" fmla="*/ 96158 h 502159"/>
                      <a:gd name="connsiteX5" fmla="*/ 846908 w 969098"/>
                      <a:gd name="connsiteY5" fmla="*/ 43324 h 502159"/>
                      <a:gd name="connsiteX6" fmla="*/ 969098 w 969098"/>
                      <a:gd name="connsiteY6" fmla="*/ 0 h 502159"/>
                      <a:gd name="connsiteX7" fmla="*/ 964975 w 969098"/>
                      <a:gd name="connsiteY7" fmla="*/ 165515 h 502159"/>
                      <a:gd name="connsiteX8" fmla="*/ 721057 w 969098"/>
                      <a:gd name="connsiteY8" fmla="*/ 233753 h 502159"/>
                      <a:gd name="connsiteX9" fmla="*/ 475397 w 969098"/>
                      <a:gd name="connsiteY9" fmla="*/ 315640 h 502159"/>
                      <a:gd name="connsiteX10" fmla="*/ 202442 w 969098"/>
                      <a:gd name="connsiteY10" fmla="*/ 424822 h 502159"/>
                      <a:gd name="connsiteX11" fmla="*/ 79612 w 969098"/>
                      <a:gd name="connsiteY11" fmla="*/ 493061 h 502159"/>
                      <a:gd name="connsiteX12" fmla="*/ 25021 w 969098"/>
                      <a:gd name="connsiteY12" fmla="*/ 479413 h 502159"/>
                      <a:gd name="connsiteX13" fmla="*/ 38669 w 969098"/>
                      <a:gd name="connsiteY13" fmla="*/ 383879 h 502159"/>
                      <a:gd name="connsiteX0" fmla="*/ 22000 w 952429"/>
                      <a:gd name="connsiteY0" fmla="*/ 383879 h 502159"/>
                      <a:gd name="connsiteX1" fmla="*/ 240364 w 952429"/>
                      <a:gd name="connsiteY1" fmla="*/ 292467 h 502159"/>
                      <a:gd name="connsiteX2" fmla="*/ 445081 w 952429"/>
                      <a:gd name="connsiteY2" fmla="*/ 206458 h 502159"/>
                      <a:gd name="connsiteX3" fmla="*/ 598247 w 952429"/>
                      <a:gd name="connsiteY3" fmla="*/ 145347 h 502159"/>
                      <a:gd name="connsiteX4" fmla="*/ 721894 w 952429"/>
                      <a:gd name="connsiteY4" fmla="*/ 96158 h 502159"/>
                      <a:gd name="connsiteX5" fmla="*/ 830239 w 952429"/>
                      <a:gd name="connsiteY5" fmla="*/ 43324 h 502159"/>
                      <a:gd name="connsiteX6" fmla="*/ 952429 w 952429"/>
                      <a:gd name="connsiteY6" fmla="*/ 0 h 502159"/>
                      <a:gd name="connsiteX7" fmla="*/ 948306 w 952429"/>
                      <a:gd name="connsiteY7" fmla="*/ 165515 h 502159"/>
                      <a:gd name="connsiteX8" fmla="*/ 704388 w 952429"/>
                      <a:gd name="connsiteY8" fmla="*/ 233753 h 502159"/>
                      <a:gd name="connsiteX9" fmla="*/ 458728 w 952429"/>
                      <a:gd name="connsiteY9" fmla="*/ 315640 h 502159"/>
                      <a:gd name="connsiteX10" fmla="*/ 185773 w 952429"/>
                      <a:gd name="connsiteY10" fmla="*/ 424822 h 502159"/>
                      <a:gd name="connsiteX11" fmla="*/ 62943 w 952429"/>
                      <a:gd name="connsiteY11" fmla="*/ 493061 h 502159"/>
                      <a:gd name="connsiteX12" fmla="*/ 8352 w 952429"/>
                      <a:gd name="connsiteY12" fmla="*/ 479413 h 502159"/>
                      <a:gd name="connsiteX13" fmla="*/ 22000 w 952429"/>
                      <a:gd name="connsiteY13" fmla="*/ 383879 h 502159"/>
                      <a:gd name="connsiteX0" fmla="*/ 22000 w 961954"/>
                      <a:gd name="connsiteY0" fmla="*/ 383879 h 502159"/>
                      <a:gd name="connsiteX1" fmla="*/ 249889 w 961954"/>
                      <a:gd name="connsiteY1" fmla="*/ 292467 h 502159"/>
                      <a:gd name="connsiteX2" fmla="*/ 454606 w 961954"/>
                      <a:gd name="connsiteY2" fmla="*/ 206458 h 502159"/>
                      <a:gd name="connsiteX3" fmla="*/ 607772 w 961954"/>
                      <a:gd name="connsiteY3" fmla="*/ 145347 h 502159"/>
                      <a:gd name="connsiteX4" fmla="*/ 731419 w 961954"/>
                      <a:gd name="connsiteY4" fmla="*/ 96158 h 502159"/>
                      <a:gd name="connsiteX5" fmla="*/ 839764 w 961954"/>
                      <a:gd name="connsiteY5" fmla="*/ 43324 h 502159"/>
                      <a:gd name="connsiteX6" fmla="*/ 961954 w 961954"/>
                      <a:gd name="connsiteY6" fmla="*/ 0 h 502159"/>
                      <a:gd name="connsiteX7" fmla="*/ 957831 w 961954"/>
                      <a:gd name="connsiteY7" fmla="*/ 165515 h 502159"/>
                      <a:gd name="connsiteX8" fmla="*/ 713913 w 961954"/>
                      <a:gd name="connsiteY8" fmla="*/ 233753 h 502159"/>
                      <a:gd name="connsiteX9" fmla="*/ 468253 w 961954"/>
                      <a:gd name="connsiteY9" fmla="*/ 315640 h 502159"/>
                      <a:gd name="connsiteX10" fmla="*/ 195298 w 961954"/>
                      <a:gd name="connsiteY10" fmla="*/ 424822 h 502159"/>
                      <a:gd name="connsiteX11" fmla="*/ 72468 w 961954"/>
                      <a:gd name="connsiteY11" fmla="*/ 493061 h 502159"/>
                      <a:gd name="connsiteX12" fmla="*/ 17877 w 961954"/>
                      <a:gd name="connsiteY12" fmla="*/ 479413 h 502159"/>
                      <a:gd name="connsiteX13" fmla="*/ 22000 w 961954"/>
                      <a:gd name="connsiteY13" fmla="*/ 383879 h 502159"/>
                      <a:gd name="connsiteX0" fmla="*/ 22000 w 961954"/>
                      <a:gd name="connsiteY0" fmla="*/ 383879 h 502159"/>
                      <a:gd name="connsiteX1" fmla="*/ 249889 w 961954"/>
                      <a:gd name="connsiteY1" fmla="*/ 292467 h 502159"/>
                      <a:gd name="connsiteX2" fmla="*/ 454606 w 961954"/>
                      <a:gd name="connsiteY2" fmla="*/ 206458 h 502159"/>
                      <a:gd name="connsiteX3" fmla="*/ 607772 w 961954"/>
                      <a:gd name="connsiteY3" fmla="*/ 145347 h 502159"/>
                      <a:gd name="connsiteX4" fmla="*/ 731419 w 961954"/>
                      <a:gd name="connsiteY4" fmla="*/ 96158 h 502159"/>
                      <a:gd name="connsiteX5" fmla="*/ 839764 w 961954"/>
                      <a:gd name="connsiteY5" fmla="*/ 43324 h 502159"/>
                      <a:gd name="connsiteX6" fmla="*/ 961954 w 961954"/>
                      <a:gd name="connsiteY6" fmla="*/ 0 h 502159"/>
                      <a:gd name="connsiteX7" fmla="*/ 957831 w 961954"/>
                      <a:gd name="connsiteY7" fmla="*/ 165515 h 502159"/>
                      <a:gd name="connsiteX8" fmla="*/ 713913 w 961954"/>
                      <a:gd name="connsiteY8" fmla="*/ 233753 h 502159"/>
                      <a:gd name="connsiteX9" fmla="*/ 468253 w 961954"/>
                      <a:gd name="connsiteY9" fmla="*/ 315640 h 502159"/>
                      <a:gd name="connsiteX10" fmla="*/ 195298 w 961954"/>
                      <a:gd name="connsiteY10" fmla="*/ 424822 h 502159"/>
                      <a:gd name="connsiteX11" fmla="*/ 72468 w 961954"/>
                      <a:gd name="connsiteY11" fmla="*/ 493061 h 502159"/>
                      <a:gd name="connsiteX12" fmla="*/ 17877 w 961954"/>
                      <a:gd name="connsiteY12" fmla="*/ 479413 h 502159"/>
                      <a:gd name="connsiteX13" fmla="*/ 22000 w 961954"/>
                      <a:gd name="connsiteY13" fmla="*/ 383879 h 502159"/>
                      <a:gd name="connsiteX0" fmla="*/ 12534 w 952488"/>
                      <a:gd name="connsiteY0" fmla="*/ 383879 h 502159"/>
                      <a:gd name="connsiteX1" fmla="*/ 240423 w 952488"/>
                      <a:gd name="connsiteY1" fmla="*/ 292467 h 502159"/>
                      <a:gd name="connsiteX2" fmla="*/ 445140 w 952488"/>
                      <a:gd name="connsiteY2" fmla="*/ 206458 h 502159"/>
                      <a:gd name="connsiteX3" fmla="*/ 598306 w 952488"/>
                      <a:gd name="connsiteY3" fmla="*/ 145347 h 502159"/>
                      <a:gd name="connsiteX4" fmla="*/ 721953 w 952488"/>
                      <a:gd name="connsiteY4" fmla="*/ 96158 h 502159"/>
                      <a:gd name="connsiteX5" fmla="*/ 830298 w 952488"/>
                      <a:gd name="connsiteY5" fmla="*/ 43324 h 502159"/>
                      <a:gd name="connsiteX6" fmla="*/ 952488 w 952488"/>
                      <a:gd name="connsiteY6" fmla="*/ 0 h 502159"/>
                      <a:gd name="connsiteX7" fmla="*/ 948365 w 952488"/>
                      <a:gd name="connsiteY7" fmla="*/ 165515 h 502159"/>
                      <a:gd name="connsiteX8" fmla="*/ 704447 w 952488"/>
                      <a:gd name="connsiteY8" fmla="*/ 233753 h 502159"/>
                      <a:gd name="connsiteX9" fmla="*/ 458787 w 952488"/>
                      <a:gd name="connsiteY9" fmla="*/ 315640 h 502159"/>
                      <a:gd name="connsiteX10" fmla="*/ 185832 w 952488"/>
                      <a:gd name="connsiteY10" fmla="*/ 424822 h 502159"/>
                      <a:gd name="connsiteX11" fmla="*/ 63002 w 952488"/>
                      <a:gd name="connsiteY11" fmla="*/ 493061 h 502159"/>
                      <a:gd name="connsiteX12" fmla="*/ 8411 w 952488"/>
                      <a:gd name="connsiteY12" fmla="*/ 479413 h 502159"/>
                      <a:gd name="connsiteX13" fmla="*/ 12534 w 952488"/>
                      <a:gd name="connsiteY13" fmla="*/ 383879 h 502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52488" h="502159">
                        <a:moveTo>
                          <a:pt x="12534" y="383879"/>
                        </a:moveTo>
                        <a:cubicBezTo>
                          <a:pt x="53585" y="369390"/>
                          <a:pt x="169910" y="322037"/>
                          <a:pt x="240423" y="292467"/>
                        </a:cubicBezTo>
                        <a:lnTo>
                          <a:pt x="445140" y="206458"/>
                        </a:lnTo>
                        <a:cubicBezTo>
                          <a:pt x="504787" y="181938"/>
                          <a:pt x="552171" y="163730"/>
                          <a:pt x="598306" y="145347"/>
                        </a:cubicBezTo>
                        <a:cubicBezTo>
                          <a:pt x="644441" y="126964"/>
                          <a:pt x="683288" y="113162"/>
                          <a:pt x="721953" y="96158"/>
                        </a:cubicBezTo>
                        <a:cubicBezTo>
                          <a:pt x="760618" y="79154"/>
                          <a:pt x="791876" y="59350"/>
                          <a:pt x="830298" y="43324"/>
                        </a:cubicBezTo>
                        <a:cubicBezTo>
                          <a:pt x="868720" y="27298"/>
                          <a:pt x="872502" y="26606"/>
                          <a:pt x="952488" y="0"/>
                        </a:cubicBezTo>
                        <a:cubicBezTo>
                          <a:pt x="948750" y="56084"/>
                          <a:pt x="951623" y="95584"/>
                          <a:pt x="948365" y="165515"/>
                        </a:cubicBezTo>
                        <a:cubicBezTo>
                          <a:pt x="890356" y="166374"/>
                          <a:pt x="786043" y="208732"/>
                          <a:pt x="704447" y="233753"/>
                        </a:cubicBezTo>
                        <a:cubicBezTo>
                          <a:pt x="622851" y="258774"/>
                          <a:pt x="545223" y="283795"/>
                          <a:pt x="458787" y="315640"/>
                        </a:cubicBezTo>
                        <a:cubicBezTo>
                          <a:pt x="372351" y="347485"/>
                          <a:pt x="251796" y="395252"/>
                          <a:pt x="185832" y="424822"/>
                        </a:cubicBezTo>
                        <a:cubicBezTo>
                          <a:pt x="119868" y="454392"/>
                          <a:pt x="92572" y="483963"/>
                          <a:pt x="63002" y="493061"/>
                        </a:cubicBezTo>
                        <a:cubicBezTo>
                          <a:pt x="33432" y="502159"/>
                          <a:pt x="16822" y="497610"/>
                          <a:pt x="8411" y="479413"/>
                        </a:cubicBezTo>
                        <a:cubicBezTo>
                          <a:pt x="0" y="461216"/>
                          <a:pt x="7203" y="453138"/>
                          <a:pt x="12534" y="383879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6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fr-FR"/>
                  </a:p>
                </p:txBody>
              </p:sp>
              <p:sp>
                <p:nvSpPr>
                  <p:cNvPr id="473" name="Forme libre 472">
                    <a:extLst>
                      <a:ext uri="{FF2B5EF4-FFF2-40B4-BE49-F238E27FC236}">
                        <a16:creationId xmlns:a16="http://schemas.microsoft.com/office/drawing/2014/main" id="{C848A203-9BA6-3B27-1AD6-72F0AAE36E7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796336" y="2613992"/>
                    <a:ext cx="144463" cy="120650"/>
                  </a:xfrm>
                  <a:custGeom>
                    <a:avLst/>
                    <a:gdLst>
                      <a:gd name="connsiteX0" fmla="*/ 36394 w 1080448"/>
                      <a:gd name="connsiteY0" fmla="*/ 2275 h 893929"/>
                      <a:gd name="connsiteX1" fmla="*/ 131928 w 1080448"/>
                      <a:gd name="connsiteY1" fmla="*/ 125105 h 893929"/>
                      <a:gd name="connsiteX2" fmla="*/ 241110 w 1080448"/>
                      <a:gd name="connsiteY2" fmla="*/ 247935 h 893929"/>
                      <a:gd name="connsiteX3" fmla="*/ 432179 w 1080448"/>
                      <a:gd name="connsiteY3" fmla="*/ 384413 h 893929"/>
                      <a:gd name="connsiteX4" fmla="*/ 664191 w 1080448"/>
                      <a:gd name="connsiteY4" fmla="*/ 534538 h 893929"/>
                      <a:gd name="connsiteX5" fmla="*/ 827964 w 1080448"/>
                      <a:gd name="connsiteY5" fmla="*/ 602777 h 893929"/>
                      <a:gd name="connsiteX6" fmla="*/ 991737 w 1080448"/>
                      <a:gd name="connsiteY6" fmla="*/ 725607 h 893929"/>
                      <a:gd name="connsiteX7" fmla="*/ 1073624 w 1080448"/>
                      <a:gd name="connsiteY7" fmla="*/ 780198 h 893929"/>
                      <a:gd name="connsiteX8" fmla="*/ 1032680 w 1080448"/>
                      <a:gd name="connsiteY8" fmla="*/ 848436 h 893929"/>
                      <a:gd name="connsiteX9" fmla="*/ 978089 w 1080448"/>
                      <a:gd name="connsiteY9" fmla="*/ 875732 h 893929"/>
                      <a:gd name="connsiteX10" fmla="*/ 759725 w 1080448"/>
                      <a:gd name="connsiteY10" fmla="*/ 739254 h 893929"/>
                      <a:gd name="connsiteX11" fmla="*/ 432179 w 1080448"/>
                      <a:gd name="connsiteY11" fmla="*/ 534538 h 893929"/>
                      <a:gd name="connsiteX12" fmla="*/ 295701 w 1080448"/>
                      <a:gd name="connsiteY12" fmla="*/ 452651 h 893929"/>
                      <a:gd name="connsiteX13" fmla="*/ 77337 w 1080448"/>
                      <a:gd name="connsiteY13" fmla="*/ 275230 h 893929"/>
                      <a:gd name="connsiteX14" fmla="*/ 9098 w 1080448"/>
                      <a:gd name="connsiteY14" fmla="*/ 206992 h 893929"/>
                      <a:gd name="connsiteX15" fmla="*/ 22746 w 1080448"/>
                      <a:gd name="connsiteY15" fmla="*/ 111457 h 893929"/>
                      <a:gd name="connsiteX16" fmla="*/ 36394 w 1080448"/>
                      <a:gd name="connsiteY16" fmla="*/ 2275 h 893929"/>
                      <a:gd name="connsiteX0" fmla="*/ 36394 w 1080448"/>
                      <a:gd name="connsiteY0" fmla="*/ 2275 h 893929"/>
                      <a:gd name="connsiteX1" fmla="*/ 131928 w 1080448"/>
                      <a:gd name="connsiteY1" fmla="*/ 125105 h 893929"/>
                      <a:gd name="connsiteX2" fmla="*/ 241110 w 1080448"/>
                      <a:gd name="connsiteY2" fmla="*/ 247935 h 893929"/>
                      <a:gd name="connsiteX3" fmla="*/ 432179 w 1080448"/>
                      <a:gd name="connsiteY3" fmla="*/ 384413 h 893929"/>
                      <a:gd name="connsiteX4" fmla="*/ 664191 w 1080448"/>
                      <a:gd name="connsiteY4" fmla="*/ 534538 h 893929"/>
                      <a:gd name="connsiteX5" fmla="*/ 808932 w 1080448"/>
                      <a:gd name="connsiteY5" fmla="*/ 607542 h 893929"/>
                      <a:gd name="connsiteX6" fmla="*/ 991737 w 1080448"/>
                      <a:gd name="connsiteY6" fmla="*/ 725607 h 893929"/>
                      <a:gd name="connsiteX7" fmla="*/ 1073624 w 1080448"/>
                      <a:gd name="connsiteY7" fmla="*/ 780198 h 893929"/>
                      <a:gd name="connsiteX8" fmla="*/ 1032680 w 1080448"/>
                      <a:gd name="connsiteY8" fmla="*/ 848436 h 893929"/>
                      <a:gd name="connsiteX9" fmla="*/ 978089 w 1080448"/>
                      <a:gd name="connsiteY9" fmla="*/ 875732 h 893929"/>
                      <a:gd name="connsiteX10" fmla="*/ 759725 w 1080448"/>
                      <a:gd name="connsiteY10" fmla="*/ 739254 h 893929"/>
                      <a:gd name="connsiteX11" fmla="*/ 432179 w 1080448"/>
                      <a:gd name="connsiteY11" fmla="*/ 534538 h 893929"/>
                      <a:gd name="connsiteX12" fmla="*/ 295701 w 1080448"/>
                      <a:gd name="connsiteY12" fmla="*/ 452651 h 893929"/>
                      <a:gd name="connsiteX13" fmla="*/ 77337 w 1080448"/>
                      <a:gd name="connsiteY13" fmla="*/ 275230 h 893929"/>
                      <a:gd name="connsiteX14" fmla="*/ 9098 w 1080448"/>
                      <a:gd name="connsiteY14" fmla="*/ 206992 h 893929"/>
                      <a:gd name="connsiteX15" fmla="*/ 22746 w 1080448"/>
                      <a:gd name="connsiteY15" fmla="*/ 111457 h 893929"/>
                      <a:gd name="connsiteX16" fmla="*/ 36394 w 1080448"/>
                      <a:gd name="connsiteY16" fmla="*/ 2275 h 893929"/>
                      <a:gd name="connsiteX0" fmla="*/ 36394 w 1080448"/>
                      <a:gd name="connsiteY0" fmla="*/ 2275 h 893929"/>
                      <a:gd name="connsiteX1" fmla="*/ 131928 w 1080448"/>
                      <a:gd name="connsiteY1" fmla="*/ 125105 h 893929"/>
                      <a:gd name="connsiteX2" fmla="*/ 241110 w 1080448"/>
                      <a:gd name="connsiteY2" fmla="*/ 247935 h 893929"/>
                      <a:gd name="connsiteX3" fmla="*/ 432179 w 1080448"/>
                      <a:gd name="connsiteY3" fmla="*/ 384413 h 893929"/>
                      <a:gd name="connsiteX4" fmla="*/ 664191 w 1080448"/>
                      <a:gd name="connsiteY4" fmla="*/ 534538 h 893929"/>
                      <a:gd name="connsiteX5" fmla="*/ 808932 w 1080448"/>
                      <a:gd name="connsiteY5" fmla="*/ 636117 h 893929"/>
                      <a:gd name="connsiteX6" fmla="*/ 991737 w 1080448"/>
                      <a:gd name="connsiteY6" fmla="*/ 725607 h 893929"/>
                      <a:gd name="connsiteX7" fmla="*/ 1073624 w 1080448"/>
                      <a:gd name="connsiteY7" fmla="*/ 780198 h 893929"/>
                      <a:gd name="connsiteX8" fmla="*/ 1032680 w 1080448"/>
                      <a:gd name="connsiteY8" fmla="*/ 848436 h 893929"/>
                      <a:gd name="connsiteX9" fmla="*/ 978089 w 1080448"/>
                      <a:gd name="connsiteY9" fmla="*/ 875732 h 893929"/>
                      <a:gd name="connsiteX10" fmla="*/ 759725 w 1080448"/>
                      <a:gd name="connsiteY10" fmla="*/ 739254 h 893929"/>
                      <a:gd name="connsiteX11" fmla="*/ 432179 w 1080448"/>
                      <a:gd name="connsiteY11" fmla="*/ 534538 h 893929"/>
                      <a:gd name="connsiteX12" fmla="*/ 295701 w 1080448"/>
                      <a:gd name="connsiteY12" fmla="*/ 452651 h 893929"/>
                      <a:gd name="connsiteX13" fmla="*/ 77337 w 1080448"/>
                      <a:gd name="connsiteY13" fmla="*/ 275230 h 893929"/>
                      <a:gd name="connsiteX14" fmla="*/ 9098 w 1080448"/>
                      <a:gd name="connsiteY14" fmla="*/ 206992 h 893929"/>
                      <a:gd name="connsiteX15" fmla="*/ 22746 w 1080448"/>
                      <a:gd name="connsiteY15" fmla="*/ 111457 h 893929"/>
                      <a:gd name="connsiteX16" fmla="*/ 36394 w 1080448"/>
                      <a:gd name="connsiteY16" fmla="*/ 2275 h 893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080448" h="893929">
                        <a:moveTo>
                          <a:pt x="36394" y="2275"/>
                        </a:moveTo>
                        <a:cubicBezTo>
                          <a:pt x="54591" y="4550"/>
                          <a:pt x="97809" y="84162"/>
                          <a:pt x="131928" y="125105"/>
                        </a:cubicBezTo>
                        <a:cubicBezTo>
                          <a:pt x="166047" y="166048"/>
                          <a:pt x="191068" y="204717"/>
                          <a:pt x="241110" y="247935"/>
                        </a:cubicBezTo>
                        <a:cubicBezTo>
                          <a:pt x="291152" y="291153"/>
                          <a:pt x="361666" y="336646"/>
                          <a:pt x="432179" y="384413"/>
                        </a:cubicBezTo>
                        <a:cubicBezTo>
                          <a:pt x="502692" y="432180"/>
                          <a:pt x="601399" y="492587"/>
                          <a:pt x="664191" y="534538"/>
                        </a:cubicBezTo>
                        <a:cubicBezTo>
                          <a:pt x="726983" y="576489"/>
                          <a:pt x="754341" y="604272"/>
                          <a:pt x="808932" y="636117"/>
                        </a:cubicBezTo>
                        <a:cubicBezTo>
                          <a:pt x="863523" y="667962"/>
                          <a:pt x="947622" y="701594"/>
                          <a:pt x="991737" y="725607"/>
                        </a:cubicBezTo>
                        <a:cubicBezTo>
                          <a:pt x="1035852" y="749621"/>
                          <a:pt x="1066800" y="759727"/>
                          <a:pt x="1073624" y="780198"/>
                        </a:cubicBezTo>
                        <a:cubicBezTo>
                          <a:pt x="1080448" y="800669"/>
                          <a:pt x="1048603" y="832514"/>
                          <a:pt x="1032680" y="848436"/>
                        </a:cubicBezTo>
                        <a:cubicBezTo>
                          <a:pt x="1016758" y="864358"/>
                          <a:pt x="1023581" y="893929"/>
                          <a:pt x="978089" y="875732"/>
                        </a:cubicBezTo>
                        <a:cubicBezTo>
                          <a:pt x="932597" y="857535"/>
                          <a:pt x="759725" y="739254"/>
                          <a:pt x="759725" y="739254"/>
                        </a:cubicBezTo>
                        <a:lnTo>
                          <a:pt x="432179" y="534538"/>
                        </a:lnTo>
                        <a:cubicBezTo>
                          <a:pt x="354842" y="486771"/>
                          <a:pt x="354841" y="495869"/>
                          <a:pt x="295701" y="452651"/>
                        </a:cubicBezTo>
                        <a:cubicBezTo>
                          <a:pt x="236561" y="409433"/>
                          <a:pt x="125104" y="316173"/>
                          <a:pt x="77337" y="275230"/>
                        </a:cubicBezTo>
                        <a:cubicBezTo>
                          <a:pt x="29570" y="234287"/>
                          <a:pt x="18196" y="234287"/>
                          <a:pt x="9098" y="206992"/>
                        </a:cubicBezTo>
                        <a:cubicBezTo>
                          <a:pt x="0" y="179697"/>
                          <a:pt x="18197" y="141027"/>
                          <a:pt x="22746" y="111457"/>
                        </a:cubicBezTo>
                        <a:cubicBezTo>
                          <a:pt x="27295" y="81887"/>
                          <a:pt x="18197" y="0"/>
                          <a:pt x="36394" y="2275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6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fr-FR"/>
                  </a:p>
                </p:txBody>
              </p:sp>
              <p:sp>
                <p:nvSpPr>
                  <p:cNvPr id="474" name="Freeform 30">
                    <a:extLst>
                      <a:ext uri="{FF2B5EF4-FFF2-40B4-BE49-F238E27FC236}">
                        <a16:creationId xmlns:a16="http://schemas.microsoft.com/office/drawing/2014/main" id="{2E181EA1-7A2C-34AC-3387-F4C685A13D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90609" y="2452647"/>
                    <a:ext cx="114012" cy="219686"/>
                  </a:xfrm>
                  <a:custGeom>
                    <a:avLst/>
                    <a:gdLst>
                      <a:gd name="T0" fmla="*/ 2147483647 w 10357"/>
                      <a:gd name="T1" fmla="*/ 2147483647 h 10000"/>
                      <a:gd name="T2" fmla="*/ 2147483647 w 10357"/>
                      <a:gd name="T3" fmla="*/ 2147483647 h 10000"/>
                      <a:gd name="T4" fmla="*/ 2147483647 w 10357"/>
                      <a:gd name="T5" fmla="*/ 2147483647 h 10000"/>
                      <a:gd name="T6" fmla="*/ 2147483647 w 10357"/>
                      <a:gd name="T7" fmla="*/ 2147483647 h 10000"/>
                      <a:gd name="T8" fmla="*/ 2147483647 w 10357"/>
                      <a:gd name="T9" fmla="*/ 2147483647 h 10000"/>
                      <a:gd name="T10" fmla="*/ 2147483647 w 10357"/>
                      <a:gd name="T11" fmla="*/ 2147483647 h 10000"/>
                      <a:gd name="T12" fmla="*/ 2147483647 w 10357"/>
                      <a:gd name="T13" fmla="*/ 2147483647 h 10000"/>
                      <a:gd name="T14" fmla="*/ 2147483647 w 10357"/>
                      <a:gd name="T15" fmla="*/ 2147483647 h 10000"/>
                      <a:gd name="T16" fmla="*/ 2147483647 w 10357"/>
                      <a:gd name="T17" fmla="*/ 2147483647 h 10000"/>
                      <a:gd name="T18" fmla="*/ 2147483647 w 10357"/>
                      <a:gd name="T19" fmla="*/ 2147483647 h 10000"/>
                      <a:gd name="T20" fmla="*/ 2147483647 w 10357"/>
                      <a:gd name="T21" fmla="*/ 2147483647 h 10000"/>
                      <a:gd name="T22" fmla="*/ 2147483647 w 10357"/>
                      <a:gd name="T23" fmla="*/ 2147483647 h 10000"/>
                      <a:gd name="T24" fmla="*/ 2147483647 w 10357"/>
                      <a:gd name="T25" fmla="*/ 2147483647 h 10000"/>
                      <a:gd name="T26" fmla="*/ 2147483647 w 10357"/>
                      <a:gd name="T27" fmla="*/ 2147483647 h 10000"/>
                      <a:gd name="T28" fmla="*/ 2147483647 w 10357"/>
                      <a:gd name="T29" fmla="*/ 2147483647 h 10000"/>
                      <a:gd name="T30" fmla="*/ 2147483647 w 10357"/>
                      <a:gd name="T31" fmla="*/ 2147483647 h 10000"/>
                      <a:gd name="T32" fmla="*/ 2147483647 w 10357"/>
                      <a:gd name="T33" fmla="*/ 2147483647 h 10000"/>
                      <a:gd name="T34" fmla="*/ 2147483647 w 10357"/>
                      <a:gd name="T35" fmla="*/ 2147483647 h 10000"/>
                      <a:gd name="T36" fmla="*/ 2147483647 w 10357"/>
                      <a:gd name="T37" fmla="*/ 2147483647 h 10000"/>
                      <a:gd name="T38" fmla="*/ 2147483647 w 10357"/>
                      <a:gd name="T39" fmla="*/ 2147483647 h 10000"/>
                      <a:gd name="T40" fmla="*/ 2147483647 w 10357"/>
                      <a:gd name="T41" fmla="*/ 2147483647 h 10000"/>
                      <a:gd name="T42" fmla="*/ 2147483647 w 10357"/>
                      <a:gd name="T43" fmla="*/ 2147483647 h 10000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0" t="0" r="r" b="b"/>
                    <a:pathLst>
                      <a:path w="10357" h="10000">
                        <a:moveTo>
                          <a:pt x="1463" y="2927"/>
                        </a:moveTo>
                        <a:cubicBezTo>
                          <a:pt x="765" y="2370"/>
                          <a:pt x="1240" y="2657"/>
                          <a:pt x="39" y="1223"/>
                        </a:cubicBezTo>
                        <a:cubicBezTo>
                          <a:pt x="0" y="1242"/>
                          <a:pt x="601" y="1248"/>
                          <a:pt x="562" y="1267"/>
                        </a:cubicBezTo>
                        <a:cubicBezTo>
                          <a:pt x="707" y="1267"/>
                          <a:pt x="829" y="1215"/>
                          <a:pt x="1027" y="1121"/>
                        </a:cubicBezTo>
                        <a:cubicBezTo>
                          <a:pt x="1225" y="1027"/>
                          <a:pt x="1386" y="845"/>
                          <a:pt x="1751" y="700"/>
                        </a:cubicBezTo>
                        <a:cubicBezTo>
                          <a:pt x="2491" y="410"/>
                          <a:pt x="2338" y="421"/>
                          <a:pt x="3189" y="264"/>
                        </a:cubicBezTo>
                        <a:cubicBezTo>
                          <a:pt x="4041" y="105"/>
                          <a:pt x="4525" y="0"/>
                          <a:pt x="5572" y="233"/>
                        </a:cubicBezTo>
                        <a:cubicBezTo>
                          <a:pt x="6620" y="467"/>
                          <a:pt x="5748" y="176"/>
                          <a:pt x="6963" y="611"/>
                        </a:cubicBezTo>
                        <a:cubicBezTo>
                          <a:pt x="8190" y="1050"/>
                          <a:pt x="7566" y="730"/>
                          <a:pt x="8423" y="1340"/>
                        </a:cubicBezTo>
                        <a:cubicBezTo>
                          <a:pt x="9272" y="1953"/>
                          <a:pt x="9002" y="1634"/>
                          <a:pt x="9407" y="2185"/>
                        </a:cubicBezTo>
                        <a:cubicBezTo>
                          <a:pt x="9814" y="2741"/>
                          <a:pt x="9779" y="2604"/>
                          <a:pt x="9891" y="2804"/>
                        </a:cubicBezTo>
                        <a:cubicBezTo>
                          <a:pt x="10006" y="3009"/>
                          <a:pt x="10357" y="3390"/>
                          <a:pt x="10357" y="4080"/>
                        </a:cubicBezTo>
                        <a:cubicBezTo>
                          <a:pt x="10357" y="4766"/>
                          <a:pt x="9467" y="4922"/>
                          <a:pt x="8907" y="5185"/>
                        </a:cubicBezTo>
                        <a:cubicBezTo>
                          <a:pt x="8345" y="5448"/>
                          <a:pt x="8263" y="5341"/>
                          <a:pt x="6985" y="5631"/>
                        </a:cubicBezTo>
                        <a:cubicBezTo>
                          <a:pt x="7159" y="6234"/>
                          <a:pt x="7210" y="5962"/>
                          <a:pt x="7247" y="6437"/>
                        </a:cubicBezTo>
                        <a:cubicBezTo>
                          <a:pt x="7190" y="6780"/>
                          <a:pt x="7383" y="7112"/>
                          <a:pt x="7218" y="7631"/>
                        </a:cubicBezTo>
                        <a:cubicBezTo>
                          <a:pt x="6356" y="9432"/>
                          <a:pt x="6492" y="9573"/>
                          <a:pt x="6172" y="9787"/>
                        </a:cubicBezTo>
                        <a:cubicBezTo>
                          <a:pt x="5852" y="10000"/>
                          <a:pt x="5838" y="9229"/>
                          <a:pt x="5300" y="8913"/>
                        </a:cubicBezTo>
                        <a:cubicBezTo>
                          <a:pt x="4762" y="8598"/>
                          <a:pt x="4202" y="8544"/>
                          <a:pt x="2946" y="7894"/>
                        </a:cubicBezTo>
                        <a:cubicBezTo>
                          <a:pt x="1981" y="7536"/>
                          <a:pt x="2343" y="6617"/>
                          <a:pt x="2363" y="6292"/>
                        </a:cubicBezTo>
                        <a:cubicBezTo>
                          <a:pt x="2537" y="5922"/>
                          <a:pt x="2793" y="5868"/>
                          <a:pt x="2684" y="4981"/>
                        </a:cubicBezTo>
                        <a:cubicBezTo>
                          <a:pt x="2470" y="4393"/>
                          <a:pt x="1850" y="3551"/>
                          <a:pt x="1463" y="2927"/>
                        </a:cubicBezTo>
                        <a:close/>
                      </a:path>
                    </a:pathLst>
                  </a:custGeom>
                  <a:solidFill>
                    <a:srgbClr val="0033CC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75" name="Forme libre 474">
                    <a:extLst>
                      <a:ext uri="{FF2B5EF4-FFF2-40B4-BE49-F238E27FC236}">
                        <a16:creationId xmlns:a16="http://schemas.microsoft.com/office/drawing/2014/main" id="{2E240436-9052-9321-A600-97BAB313A7B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012236" y="2702892"/>
                    <a:ext cx="63500" cy="41275"/>
                  </a:xfrm>
                  <a:custGeom>
                    <a:avLst/>
                    <a:gdLst>
                      <a:gd name="connsiteX0" fmla="*/ 66675 w 605632"/>
                      <a:gd name="connsiteY0" fmla="*/ 334168 h 383777"/>
                      <a:gd name="connsiteX1" fmla="*/ 140494 w 605632"/>
                      <a:gd name="connsiteY1" fmla="*/ 331787 h 383777"/>
                      <a:gd name="connsiteX2" fmla="*/ 209550 w 605632"/>
                      <a:gd name="connsiteY2" fmla="*/ 319881 h 383777"/>
                      <a:gd name="connsiteX3" fmla="*/ 271463 w 605632"/>
                      <a:gd name="connsiteY3" fmla="*/ 307975 h 383777"/>
                      <a:gd name="connsiteX4" fmla="*/ 285750 w 605632"/>
                      <a:gd name="connsiteY4" fmla="*/ 284162 h 383777"/>
                      <a:gd name="connsiteX5" fmla="*/ 385763 w 605632"/>
                      <a:gd name="connsiteY5" fmla="*/ 219868 h 383777"/>
                      <a:gd name="connsiteX6" fmla="*/ 442913 w 605632"/>
                      <a:gd name="connsiteY6" fmla="*/ 169862 h 383777"/>
                      <a:gd name="connsiteX7" fmla="*/ 495300 w 605632"/>
                      <a:gd name="connsiteY7" fmla="*/ 103187 h 383777"/>
                      <a:gd name="connsiteX8" fmla="*/ 540544 w 605632"/>
                      <a:gd name="connsiteY8" fmla="*/ 34131 h 383777"/>
                      <a:gd name="connsiteX9" fmla="*/ 66675 w 605632"/>
                      <a:gd name="connsiteY9" fmla="*/ 334168 h 383777"/>
                      <a:gd name="connsiteX0" fmla="*/ 66675 w 605632"/>
                      <a:gd name="connsiteY0" fmla="*/ 334168 h 383777"/>
                      <a:gd name="connsiteX1" fmla="*/ 140494 w 605632"/>
                      <a:gd name="connsiteY1" fmla="*/ 331787 h 383777"/>
                      <a:gd name="connsiteX2" fmla="*/ 209550 w 605632"/>
                      <a:gd name="connsiteY2" fmla="*/ 319881 h 383777"/>
                      <a:gd name="connsiteX3" fmla="*/ 271463 w 605632"/>
                      <a:gd name="connsiteY3" fmla="*/ 307975 h 383777"/>
                      <a:gd name="connsiteX4" fmla="*/ 285750 w 605632"/>
                      <a:gd name="connsiteY4" fmla="*/ 284162 h 383777"/>
                      <a:gd name="connsiteX5" fmla="*/ 385763 w 605632"/>
                      <a:gd name="connsiteY5" fmla="*/ 219868 h 383777"/>
                      <a:gd name="connsiteX6" fmla="*/ 442913 w 605632"/>
                      <a:gd name="connsiteY6" fmla="*/ 169862 h 383777"/>
                      <a:gd name="connsiteX7" fmla="*/ 495300 w 605632"/>
                      <a:gd name="connsiteY7" fmla="*/ 103187 h 383777"/>
                      <a:gd name="connsiteX8" fmla="*/ 540544 w 605632"/>
                      <a:gd name="connsiteY8" fmla="*/ 34131 h 383777"/>
                      <a:gd name="connsiteX9" fmla="*/ 66675 w 605632"/>
                      <a:gd name="connsiteY9" fmla="*/ 334168 h 383777"/>
                      <a:gd name="connsiteX0" fmla="*/ 66675 w 540544"/>
                      <a:gd name="connsiteY0" fmla="*/ 300037 h 349646"/>
                      <a:gd name="connsiteX1" fmla="*/ 140494 w 540544"/>
                      <a:gd name="connsiteY1" fmla="*/ 297656 h 349646"/>
                      <a:gd name="connsiteX2" fmla="*/ 209550 w 540544"/>
                      <a:gd name="connsiteY2" fmla="*/ 285750 h 349646"/>
                      <a:gd name="connsiteX3" fmla="*/ 271463 w 540544"/>
                      <a:gd name="connsiteY3" fmla="*/ 273844 h 349646"/>
                      <a:gd name="connsiteX4" fmla="*/ 285750 w 540544"/>
                      <a:gd name="connsiteY4" fmla="*/ 250031 h 349646"/>
                      <a:gd name="connsiteX5" fmla="*/ 385763 w 540544"/>
                      <a:gd name="connsiteY5" fmla="*/ 185737 h 349646"/>
                      <a:gd name="connsiteX6" fmla="*/ 442913 w 540544"/>
                      <a:gd name="connsiteY6" fmla="*/ 135731 h 349646"/>
                      <a:gd name="connsiteX7" fmla="*/ 495300 w 540544"/>
                      <a:gd name="connsiteY7" fmla="*/ 69056 h 349646"/>
                      <a:gd name="connsiteX8" fmla="*/ 540544 w 540544"/>
                      <a:gd name="connsiteY8" fmla="*/ 0 h 349646"/>
                      <a:gd name="connsiteX9" fmla="*/ 66675 w 540544"/>
                      <a:gd name="connsiteY9" fmla="*/ 300037 h 349646"/>
                      <a:gd name="connsiteX0" fmla="*/ 66675 w 540544"/>
                      <a:gd name="connsiteY0" fmla="*/ 300037 h 349646"/>
                      <a:gd name="connsiteX1" fmla="*/ 140494 w 540544"/>
                      <a:gd name="connsiteY1" fmla="*/ 297656 h 349646"/>
                      <a:gd name="connsiteX2" fmla="*/ 209550 w 540544"/>
                      <a:gd name="connsiteY2" fmla="*/ 285750 h 349646"/>
                      <a:gd name="connsiteX3" fmla="*/ 271463 w 540544"/>
                      <a:gd name="connsiteY3" fmla="*/ 273844 h 349646"/>
                      <a:gd name="connsiteX4" fmla="*/ 285750 w 540544"/>
                      <a:gd name="connsiteY4" fmla="*/ 250031 h 349646"/>
                      <a:gd name="connsiteX5" fmla="*/ 385763 w 540544"/>
                      <a:gd name="connsiteY5" fmla="*/ 185737 h 349646"/>
                      <a:gd name="connsiteX6" fmla="*/ 442913 w 540544"/>
                      <a:gd name="connsiteY6" fmla="*/ 135731 h 349646"/>
                      <a:gd name="connsiteX7" fmla="*/ 495300 w 540544"/>
                      <a:gd name="connsiteY7" fmla="*/ 69056 h 349646"/>
                      <a:gd name="connsiteX8" fmla="*/ 540544 w 540544"/>
                      <a:gd name="connsiteY8" fmla="*/ 0 h 349646"/>
                      <a:gd name="connsiteX9" fmla="*/ 66675 w 540544"/>
                      <a:gd name="connsiteY9" fmla="*/ 300037 h 349646"/>
                      <a:gd name="connsiteX0" fmla="*/ 0 w 473869"/>
                      <a:gd name="connsiteY0" fmla="*/ 300037 h 313927"/>
                      <a:gd name="connsiteX1" fmla="*/ 73819 w 473869"/>
                      <a:gd name="connsiteY1" fmla="*/ 297656 h 313927"/>
                      <a:gd name="connsiteX2" fmla="*/ 142875 w 473869"/>
                      <a:gd name="connsiteY2" fmla="*/ 285750 h 313927"/>
                      <a:gd name="connsiteX3" fmla="*/ 204788 w 473869"/>
                      <a:gd name="connsiteY3" fmla="*/ 273844 h 313927"/>
                      <a:gd name="connsiteX4" fmla="*/ 219075 w 473869"/>
                      <a:gd name="connsiteY4" fmla="*/ 250031 h 313927"/>
                      <a:gd name="connsiteX5" fmla="*/ 319088 w 473869"/>
                      <a:gd name="connsiteY5" fmla="*/ 185737 h 313927"/>
                      <a:gd name="connsiteX6" fmla="*/ 376238 w 473869"/>
                      <a:gd name="connsiteY6" fmla="*/ 135731 h 313927"/>
                      <a:gd name="connsiteX7" fmla="*/ 428625 w 473869"/>
                      <a:gd name="connsiteY7" fmla="*/ 69056 h 313927"/>
                      <a:gd name="connsiteX8" fmla="*/ 473869 w 473869"/>
                      <a:gd name="connsiteY8" fmla="*/ 0 h 313927"/>
                      <a:gd name="connsiteX9" fmla="*/ 0 w 473869"/>
                      <a:gd name="connsiteY9" fmla="*/ 300037 h 313927"/>
                      <a:gd name="connsiteX0" fmla="*/ 0 w 473869"/>
                      <a:gd name="connsiteY0" fmla="*/ 300037 h 300037"/>
                      <a:gd name="connsiteX1" fmla="*/ 73819 w 473869"/>
                      <a:gd name="connsiteY1" fmla="*/ 297656 h 300037"/>
                      <a:gd name="connsiteX2" fmla="*/ 142875 w 473869"/>
                      <a:gd name="connsiteY2" fmla="*/ 285750 h 300037"/>
                      <a:gd name="connsiteX3" fmla="*/ 204788 w 473869"/>
                      <a:gd name="connsiteY3" fmla="*/ 273844 h 300037"/>
                      <a:gd name="connsiteX4" fmla="*/ 219075 w 473869"/>
                      <a:gd name="connsiteY4" fmla="*/ 250031 h 300037"/>
                      <a:gd name="connsiteX5" fmla="*/ 319088 w 473869"/>
                      <a:gd name="connsiteY5" fmla="*/ 185737 h 300037"/>
                      <a:gd name="connsiteX6" fmla="*/ 376238 w 473869"/>
                      <a:gd name="connsiteY6" fmla="*/ 135731 h 300037"/>
                      <a:gd name="connsiteX7" fmla="*/ 428625 w 473869"/>
                      <a:gd name="connsiteY7" fmla="*/ 69056 h 300037"/>
                      <a:gd name="connsiteX8" fmla="*/ 473869 w 473869"/>
                      <a:gd name="connsiteY8" fmla="*/ 0 h 300037"/>
                      <a:gd name="connsiteX9" fmla="*/ 0 w 473869"/>
                      <a:gd name="connsiteY9" fmla="*/ 300037 h 300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73869" h="300037">
                        <a:moveTo>
                          <a:pt x="0" y="300037"/>
                        </a:moveTo>
                        <a:cubicBezTo>
                          <a:pt x="35744" y="297258"/>
                          <a:pt x="50006" y="300037"/>
                          <a:pt x="73819" y="297656"/>
                        </a:cubicBezTo>
                        <a:cubicBezTo>
                          <a:pt x="97632" y="295275"/>
                          <a:pt x="121047" y="289719"/>
                          <a:pt x="142875" y="285750"/>
                        </a:cubicBezTo>
                        <a:cubicBezTo>
                          <a:pt x="164703" y="281781"/>
                          <a:pt x="192088" y="279797"/>
                          <a:pt x="204788" y="273844"/>
                        </a:cubicBezTo>
                        <a:cubicBezTo>
                          <a:pt x="217488" y="267891"/>
                          <a:pt x="200025" y="264716"/>
                          <a:pt x="219075" y="250031"/>
                        </a:cubicBezTo>
                        <a:cubicBezTo>
                          <a:pt x="238125" y="235347"/>
                          <a:pt x="292894" y="204787"/>
                          <a:pt x="319088" y="185737"/>
                        </a:cubicBezTo>
                        <a:cubicBezTo>
                          <a:pt x="345282" y="166687"/>
                          <a:pt x="357982" y="155178"/>
                          <a:pt x="376238" y="135731"/>
                        </a:cubicBezTo>
                        <a:cubicBezTo>
                          <a:pt x="394494" y="116284"/>
                          <a:pt x="412353" y="91678"/>
                          <a:pt x="428625" y="69056"/>
                        </a:cubicBezTo>
                        <a:cubicBezTo>
                          <a:pt x="444897" y="46434"/>
                          <a:pt x="434191" y="51597"/>
                          <a:pt x="473869" y="0"/>
                        </a:cubicBezTo>
                        <a:cubicBezTo>
                          <a:pt x="408782" y="34131"/>
                          <a:pt x="66675" y="250428"/>
                          <a:pt x="0" y="300037"/>
                        </a:cubicBezTo>
                        <a:close/>
                      </a:path>
                    </a:pathLst>
                  </a:custGeom>
                  <a:solidFill>
                    <a:srgbClr val="0033CC">
                      <a:alpha val="6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fr-FR"/>
                  </a:p>
                </p:txBody>
              </p:sp>
              <p:sp>
                <p:nvSpPr>
                  <p:cNvPr id="476" name="Forme libre 475">
                    <a:extLst>
                      <a:ext uri="{FF2B5EF4-FFF2-40B4-BE49-F238E27FC236}">
                        <a16:creationId xmlns:a16="http://schemas.microsoft.com/office/drawing/2014/main" id="{386A66A1-730D-4EFF-B3D1-99F3EF8E14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8055099" y="2645742"/>
                    <a:ext cx="23812" cy="46038"/>
                  </a:xfrm>
                  <a:custGeom>
                    <a:avLst/>
                    <a:gdLst>
                      <a:gd name="connsiteX0" fmla="*/ 14684 w 186134"/>
                      <a:gd name="connsiteY0" fmla="*/ 249634 h 343296"/>
                      <a:gd name="connsiteX1" fmla="*/ 90884 w 186134"/>
                      <a:gd name="connsiteY1" fmla="*/ 166290 h 343296"/>
                      <a:gd name="connsiteX2" fmla="*/ 119459 w 186134"/>
                      <a:gd name="connsiteY2" fmla="*/ 97234 h 343296"/>
                      <a:gd name="connsiteX3" fmla="*/ 126602 w 186134"/>
                      <a:gd name="connsiteY3" fmla="*/ 40084 h 343296"/>
                      <a:gd name="connsiteX4" fmla="*/ 128984 w 186134"/>
                      <a:gd name="connsiteY4" fmla="*/ 1984 h 343296"/>
                      <a:gd name="connsiteX5" fmla="*/ 150415 w 186134"/>
                      <a:gd name="connsiteY5" fmla="*/ 28178 h 343296"/>
                      <a:gd name="connsiteX6" fmla="*/ 167084 w 186134"/>
                      <a:gd name="connsiteY6" fmla="*/ 44847 h 343296"/>
                      <a:gd name="connsiteX7" fmla="*/ 178990 w 186134"/>
                      <a:gd name="connsiteY7" fmla="*/ 71040 h 343296"/>
                      <a:gd name="connsiteX8" fmla="*/ 186134 w 186134"/>
                      <a:gd name="connsiteY8" fmla="*/ 94853 h 343296"/>
                      <a:gd name="connsiteX9" fmla="*/ 178990 w 186134"/>
                      <a:gd name="connsiteY9" fmla="*/ 144859 h 343296"/>
                      <a:gd name="connsiteX10" fmla="*/ 157559 w 186134"/>
                      <a:gd name="connsiteY10" fmla="*/ 190103 h 343296"/>
                      <a:gd name="connsiteX11" fmla="*/ 105171 w 186134"/>
                      <a:gd name="connsiteY11" fmla="*/ 263922 h 343296"/>
                      <a:gd name="connsiteX12" fmla="*/ 57546 w 186134"/>
                      <a:gd name="connsiteY12" fmla="*/ 297259 h 343296"/>
                      <a:gd name="connsiteX13" fmla="*/ 19446 w 186134"/>
                      <a:gd name="connsiteY13" fmla="*/ 328215 h 343296"/>
                      <a:gd name="connsiteX14" fmla="*/ 2777 w 186134"/>
                      <a:gd name="connsiteY14" fmla="*/ 337740 h 343296"/>
                      <a:gd name="connsiteX15" fmla="*/ 14684 w 186134"/>
                      <a:gd name="connsiteY15" fmla="*/ 249634 h 343296"/>
                      <a:gd name="connsiteX0" fmla="*/ 14684 w 186134"/>
                      <a:gd name="connsiteY0" fmla="*/ 249634 h 343296"/>
                      <a:gd name="connsiteX1" fmla="*/ 90884 w 186134"/>
                      <a:gd name="connsiteY1" fmla="*/ 166290 h 343296"/>
                      <a:gd name="connsiteX2" fmla="*/ 119459 w 186134"/>
                      <a:gd name="connsiteY2" fmla="*/ 97234 h 343296"/>
                      <a:gd name="connsiteX3" fmla="*/ 126602 w 186134"/>
                      <a:gd name="connsiteY3" fmla="*/ 40084 h 343296"/>
                      <a:gd name="connsiteX4" fmla="*/ 128984 w 186134"/>
                      <a:gd name="connsiteY4" fmla="*/ 1984 h 343296"/>
                      <a:gd name="connsiteX5" fmla="*/ 150415 w 186134"/>
                      <a:gd name="connsiteY5" fmla="*/ 28178 h 343296"/>
                      <a:gd name="connsiteX6" fmla="*/ 167084 w 186134"/>
                      <a:gd name="connsiteY6" fmla="*/ 44847 h 343296"/>
                      <a:gd name="connsiteX7" fmla="*/ 178990 w 186134"/>
                      <a:gd name="connsiteY7" fmla="*/ 71040 h 343296"/>
                      <a:gd name="connsiteX8" fmla="*/ 186134 w 186134"/>
                      <a:gd name="connsiteY8" fmla="*/ 94853 h 343296"/>
                      <a:gd name="connsiteX9" fmla="*/ 178990 w 186134"/>
                      <a:gd name="connsiteY9" fmla="*/ 144859 h 343296"/>
                      <a:gd name="connsiteX10" fmla="*/ 157559 w 186134"/>
                      <a:gd name="connsiteY10" fmla="*/ 190103 h 343296"/>
                      <a:gd name="connsiteX11" fmla="*/ 105171 w 186134"/>
                      <a:gd name="connsiteY11" fmla="*/ 263922 h 343296"/>
                      <a:gd name="connsiteX12" fmla="*/ 57546 w 186134"/>
                      <a:gd name="connsiteY12" fmla="*/ 297259 h 343296"/>
                      <a:gd name="connsiteX13" fmla="*/ 19446 w 186134"/>
                      <a:gd name="connsiteY13" fmla="*/ 328215 h 343296"/>
                      <a:gd name="connsiteX14" fmla="*/ 2777 w 186134"/>
                      <a:gd name="connsiteY14" fmla="*/ 337740 h 343296"/>
                      <a:gd name="connsiteX15" fmla="*/ 14684 w 186134"/>
                      <a:gd name="connsiteY15" fmla="*/ 249634 h 343296"/>
                      <a:gd name="connsiteX0" fmla="*/ 12701 w 184151"/>
                      <a:gd name="connsiteY0" fmla="*/ 249634 h 343296"/>
                      <a:gd name="connsiteX1" fmla="*/ 88901 w 184151"/>
                      <a:gd name="connsiteY1" fmla="*/ 166290 h 343296"/>
                      <a:gd name="connsiteX2" fmla="*/ 117476 w 184151"/>
                      <a:gd name="connsiteY2" fmla="*/ 97234 h 343296"/>
                      <a:gd name="connsiteX3" fmla="*/ 124619 w 184151"/>
                      <a:gd name="connsiteY3" fmla="*/ 40084 h 343296"/>
                      <a:gd name="connsiteX4" fmla="*/ 127001 w 184151"/>
                      <a:gd name="connsiteY4" fmla="*/ 1984 h 343296"/>
                      <a:gd name="connsiteX5" fmla="*/ 148432 w 184151"/>
                      <a:gd name="connsiteY5" fmla="*/ 28178 h 343296"/>
                      <a:gd name="connsiteX6" fmla="*/ 165101 w 184151"/>
                      <a:gd name="connsiteY6" fmla="*/ 44847 h 343296"/>
                      <a:gd name="connsiteX7" fmla="*/ 177007 w 184151"/>
                      <a:gd name="connsiteY7" fmla="*/ 71040 h 343296"/>
                      <a:gd name="connsiteX8" fmla="*/ 184151 w 184151"/>
                      <a:gd name="connsiteY8" fmla="*/ 94853 h 343296"/>
                      <a:gd name="connsiteX9" fmla="*/ 177007 w 184151"/>
                      <a:gd name="connsiteY9" fmla="*/ 144859 h 343296"/>
                      <a:gd name="connsiteX10" fmla="*/ 155576 w 184151"/>
                      <a:gd name="connsiteY10" fmla="*/ 190103 h 343296"/>
                      <a:gd name="connsiteX11" fmla="*/ 103188 w 184151"/>
                      <a:gd name="connsiteY11" fmla="*/ 263922 h 343296"/>
                      <a:gd name="connsiteX12" fmla="*/ 55563 w 184151"/>
                      <a:gd name="connsiteY12" fmla="*/ 297259 h 343296"/>
                      <a:gd name="connsiteX13" fmla="*/ 17463 w 184151"/>
                      <a:gd name="connsiteY13" fmla="*/ 328215 h 343296"/>
                      <a:gd name="connsiteX14" fmla="*/ 794 w 184151"/>
                      <a:gd name="connsiteY14" fmla="*/ 337740 h 343296"/>
                      <a:gd name="connsiteX15" fmla="*/ 12701 w 184151"/>
                      <a:gd name="connsiteY15" fmla="*/ 249634 h 343296"/>
                      <a:gd name="connsiteX0" fmla="*/ 12701 w 184151"/>
                      <a:gd name="connsiteY0" fmla="*/ 249634 h 343296"/>
                      <a:gd name="connsiteX1" fmla="*/ 88901 w 184151"/>
                      <a:gd name="connsiteY1" fmla="*/ 166290 h 343296"/>
                      <a:gd name="connsiteX2" fmla="*/ 117476 w 184151"/>
                      <a:gd name="connsiteY2" fmla="*/ 97234 h 343296"/>
                      <a:gd name="connsiteX3" fmla="*/ 124619 w 184151"/>
                      <a:gd name="connsiteY3" fmla="*/ 40084 h 343296"/>
                      <a:gd name="connsiteX4" fmla="*/ 127001 w 184151"/>
                      <a:gd name="connsiteY4" fmla="*/ 1984 h 343296"/>
                      <a:gd name="connsiteX5" fmla="*/ 148432 w 184151"/>
                      <a:gd name="connsiteY5" fmla="*/ 28178 h 343296"/>
                      <a:gd name="connsiteX6" fmla="*/ 165101 w 184151"/>
                      <a:gd name="connsiteY6" fmla="*/ 44847 h 343296"/>
                      <a:gd name="connsiteX7" fmla="*/ 177007 w 184151"/>
                      <a:gd name="connsiteY7" fmla="*/ 71040 h 343296"/>
                      <a:gd name="connsiteX8" fmla="*/ 184151 w 184151"/>
                      <a:gd name="connsiteY8" fmla="*/ 94853 h 343296"/>
                      <a:gd name="connsiteX9" fmla="*/ 177007 w 184151"/>
                      <a:gd name="connsiteY9" fmla="*/ 144859 h 343296"/>
                      <a:gd name="connsiteX10" fmla="*/ 155576 w 184151"/>
                      <a:gd name="connsiteY10" fmla="*/ 190103 h 343296"/>
                      <a:gd name="connsiteX11" fmla="*/ 103188 w 184151"/>
                      <a:gd name="connsiteY11" fmla="*/ 263922 h 343296"/>
                      <a:gd name="connsiteX12" fmla="*/ 55563 w 184151"/>
                      <a:gd name="connsiteY12" fmla="*/ 297259 h 343296"/>
                      <a:gd name="connsiteX13" fmla="*/ 17463 w 184151"/>
                      <a:gd name="connsiteY13" fmla="*/ 328215 h 343296"/>
                      <a:gd name="connsiteX14" fmla="*/ 794 w 184151"/>
                      <a:gd name="connsiteY14" fmla="*/ 337740 h 343296"/>
                      <a:gd name="connsiteX15" fmla="*/ 12701 w 184151"/>
                      <a:gd name="connsiteY15" fmla="*/ 249634 h 343296"/>
                      <a:gd name="connsiteX0" fmla="*/ 12701 w 184151"/>
                      <a:gd name="connsiteY0" fmla="*/ 249634 h 343296"/>
                      <a:gd name="connsiteX1" fmla="*/ 88901 w 184151"/>
                      <a:gd name="connsiteY1" fmla="*/ 166290 h 343296"/>
                      <a:gd name="connsiteX2" fmla="*/ 117476 w 184151"/>
                      <a:gd name="connsiteY2" fmla="*/ 97234 h 343296"/>
                      <a:gd name="connsiteX3" fmla="*/ 124619 w 184151"/>
                      <a:gd name="connsiteY3" fmla="*/ 40084 h 343296"/>
                      <a:gd name="connsiteX4" fmla="*/ 127001 w 184151"/>
                      <a:gd name="connsiteY4" fmla="*/ 1984 h 343296"/>
                      <a:gd name="connsiteX5" fmla="*/ 148432 w 184151"/>
                      <a:gd name="connsiteY5" fmla="*/ 28178 h 343296"/>
                      <a:gd name="connsiteX6" fmla="*/ 165101 w 184151"/>
                      <a:gd name="connsiteY6" fmla="*/ 44847 h 343296"/>
                      <a:gd name="connsiteX7" fmla="*/ 177007 w 184151"/>
                      <a:gd name="connsiteY7" fmla="*/ 71040 h 343296"/>
                      <a:gd name="connsiteX8" fmla="*/ 184151 w 184151"/>
                      <a:gd name="connsiteY8" fmla="*/ 94853 h 343296"/>
                      <a:gd name="connsiteX9" fmla="*/ 177007 w 184151"/>
                      <a:gd name="connsiteY9" fmla="*/ 144859 h 343296"/>
                      <a:gd name="connsiteX10" fmla="*/ 155576 w 184151"/>
                      <a:gd name="connsiteY10" fmla="*/ 190103 h 343296"/>
                      <a:gd name="connsiteX11" fmla="*/ 103188 w 184151"/>
                      <a:gd name="connsiteY11" fmla="*/ 263922 h 343296"/>
                      <a:gd name="connsiteX12" fmla="*/ 55563 w 184151"/>
                      <a:gd name="connsiteY12" fmla="*/ 297259 h 343296"/>
                      <a:gd name="connsiteX13" fmla="*/ 17463 w 184151"/>
                      <a:gd name="connsiteY13" fmla="*/ 328215 h 343296"/>
                      <a:gd name="connsiteX14" fmla="*/ 794 w 184151"/>
                      <a:gd name="connsiteY14" fmla="*/ 337740 h 343296"/>
                      <a:gd name="connsiteX15" fmla="*/ 12701 w 184151"/>
                      <a:gd name="connsiteY15" fmla="*/ 249634 h 343296"/>
                      <a:gd name="connsiteX0" fmla="*/ 12701 w 184151"/>
                      <a:gd name="connsiteY0" fmla="*/ 249634 h 343296"/>
                      <a:gd name="connsiteX1" fmla="*/ 88901 w 184151"/>
                      <a:gd name="connsiteY1" fmla="*/ 166290 h 343296"/>
                      <a:gd name="connsiteX2" fmla="*/ 117476 w 184151"/>
                      <a:gd name="connsiteY2" fmla="*/ 97234 h 343296"/>
                      <a:gd name="connsiteX3" fmla="*/ 124619 w 184151"/>
                      <a:gd name="connsiteY3" fmla="*/ 40084 h 343296"/>
                      <a:gd name="connsiteX4" fmla="*/ 127001 w 184151"/>
                      <a:gd name="connsiteY4" fmla="*/ 1984 h 343296"/>
                      <a:gd name="connsiteX5" fmla="*/ 148432 w 184151"/>
                      <a:gd name="connsiteY5" fmla="*/ 28178 h 343296"/>
                      <a:gd name="connsiteX6" fmla="*/ 165101 w 184151"/>
                      <a:gd name="connsiteY6" fmla="*/ 44847 h 343296"/>
                      <a:gd name="connsiteX7" fmla="*/ 177007 w 184151"/>
                      <a:gd name="connsiteY7" fmla="*/ 71040 h 343296"/>
                      <a:gd name="connsiteX8" fmla="*/ 184151 w 184151"/>
                      <a:gd name="connsiteY8" fmla="*/ 94853 h 343296"/>
                      <a:gd name="connsiteX9" fmla="*/ 177007 w 184151"/>
                      <a:gd name="connsiteY9" fmla="*/ 144859 h 343296"/>
                      <a:gd name="connsiteX10" fmla="*/ 155576 w 184151"/>
                      <a:gd name="connsiteY10" fmla="*/ 190103 h 343296"/>
                      <a:gd name="connsiteX11" fmla="*/ 103188 w 184151"/>
                      <a:gd name="connsiteY11" fmla="*/ 263922 h 343296"/>
                      <a:gd name="connsiteX12" fmla="*/ 55563 w 184151"/>
                      <a:gd name="connsiteY12" fmla="*/ 297259 h 343296"/>
                      <a:gd name="connsiteX13" fmla="*/ 17463 w 184151"/>
                      <a:gd name="connsiteY13" fmla="*/ 328215 h 343296"/>
                      <a:gd name="connsiteX14" fmla="*/ 794 w 184151"/>
                      <a:gd name="connsiteY14" fmla="*/ 337740 h 343296"/>
                      <a:gd name="connsiteX15" fmla="*/ 12701 w 184151"/>
                      <a:gd name="connsiteY15" fmla="*/ 249634 h 343296"/>
                      <a:gd name="connsiteX0" fmla="*/ 12701 w 184151"/>
                      <a:gd name="connsiteY0" fmla="*/ 249634 h 343296"/>
                      <a:gd name="connsiteX1" fmla="*/ 88901 w 184151"/>
                      <a:gd name="connsiteY1" fmla="*/ 166290 h 343296"/>
                      <a:gd name="connsiteX2" fmla="*/ 117476 w 184151"/>
                      <a:gd name="connsiteY2" fmla="*/ 97234 h 343296"/>
                      <a:gd name="connsiteX3" fmla="*/ 124619 w 184151"/>
                      <a:gd name="connsiteY3" fmla="*/ 40084 h 343296"/>
                      <a:gd name="connsiteX4" fmla="*/ 127001 w 184151"/>
                      <a:gd name="connsiteY4" fmla="*/ 1984 h 343296"/>
                      <a:gd name="connsiteX5" fmla="*/ 148432 w 184151"/>
                      <a:gd name="connsiteY5" fmla="*/ 28178 h 343296"/>
                      <a:gd name="connsiteX6" fmla="*/ 165101 w 184151"/>
                      <a:gd name="connsiteY6" fmla="*/ 44847 h 343296"/>
                      <a:gd name="connsiteX7" fmla="*/ 177007 w 184151"/>
                      <a:gd name="connsiteY7" fmla="*/ 71040 h 343296"/>
                      <a:gd name="connsiteX8" fmla="*/ 184151 w 184151"/>
                      <a:gd name="connsiteY8" fmla="*/ 94853 h 343296"/>
                      <a:gd name="connsiteX9" fmla="*/ 177007 w 184151"/>
                      <a:gd name="connsiteY9" fmla="*/ 144859 h 343296"/>
                      <a:gd name="connsiteX10" fmla="*/ 155576 w 184151"/>
                      <a:gd name="connsiteY10" fmla="*/ 190103 h 343296"/>
                      <a:gd name="connsiteX11" fmla="*/ 103188 w 184151"/>
                      <a:gd name="connsiteY11" fmla="*/ 263922 h 343296"/>
                      <a:gd name="connsiteX12" fmla="*/ 55563 w 184151"/>
                      <a:gd name="connsiteY12" fmla="*/ 297259 h 343296"/>
                      <a:gd name="connsiteX13" fmla="*/ 17463 w 184151"/>
                      <a:gd name="connsiteY13" fmla="*/ 328215 h 343296"/>
                      <a:gd name="connsiteX14" fmla="*/ 794 w 184151"/>
                      <a:gd name="connsiteY14" fmla="*/ 337740 h 343296"/>
                      <a:gd name="connsiteX15" fmla="*/ 12701 w 184151"/>
                      <a:gd name="connsiteY15" fmla="*/ 249634 h 343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84151" h="343296">
                        <a:moveTo>
                          <a:pt x="12701" y="249634"/>
                        </a:moveTo>
                        <a:cubicBezTo>
                          <a:pt x="27386" y="221059"/>
                          <a:pt x="71438" y="191690"/>
                          <a:pt x="88901" y="166290"/>
                        </a:cubicBezTo>
                        <a:cubicBezTo>
                          <a:pt x="106364" y="140890"/>
                          <a:pt x="111523" y="118268"/>
                          <a:pt x="117476" y="97234"/>
                        </a:cubicBezTo>
                        <a:cubicBezTo>
                          <a:pt x="123429" y="76200"/>
                          <a:pt x="123032" y="55959"/>
                          <a:pt x="124619" y="40084"/>
                        </a:cubicBezTo>
                        <a:cubicBezTo>
                          <a:pt x="126207" y="24209"/>
                          <a:pt x="123032" y="3968"/>
                          <a:pt x="127001" y="1984"/>
                        </a:cubicBezTo>
                        <a:cubicBezTo>
                          <a:pt x="130970" y="0"/>
                          <a:pt x="142082" y="21034"/>
                          <a:pt x="148432" y="28178"/>
                        </a:cubicBezTo>
                        <a:cubicBezTo>
                          <a:pt x="154782" y="35322"/>
                          <a:pt x="160339" y="37703"/>
                          <a:pt x="165101" y="44847"/>
                        </a:cubicBezTo>
                        <a:cubicBezTo>
                          <a:pt x="169863" y="51991"/>
                          <a:pt x="173832" y="62706"/>
                          <a:pt x="177007" y="71040"/>
                        </a:cubicBezTo>
                        <a:cubicBezTo>
                          <a:pt x="180182" y="79374"/>
                          <a:pt x="184151" y="82550"/>
                          <a:pt x="184151" y="94853"/>
                        </a:cubicBezTo>
                        <a:cubicBezTo>
                          <a:pt x="181779" y="123829"/>
                          <a:pt x="181769" y="128984"/>
                          <a:pt x="177007" y="144859"/>
                        </a:cubicBezTo>
                        <a:cubicBezTo>
                          <a:pt x="172245" y="160734"/>
                          <a:pt x="167879" y="170259"/>
                          <a:pt x="155576" y="190103"/>
                        </a:cubicBezTo>
                        <a:cubicBezTo>
                          <a:pt x="143273" y="209947"/>
                          <a:pt x="119857" y="246063"/>
                          <a:pt x="103188" y="263922"/>
                        </a:cubicBezTo>
                        <a:cubicBezTo>
                          <a:pt x="86519" y="281781"/>
                          <a:pt x="69850" y="286544"/>
                          <a:pt x="55563" y="297259"/>
                        </a:cubicBezTo>
                        <a:cubicBezTo>
                          <a:pt x="41276" y="307974"/>
                          <a:pt x="26591" y="321468"/>
                          <a:pt x="17463" y="328215"/>
                        </a:cubicBezTo>
                        <a:cubicBezTo>
                          <a:pt x="8335" y="334962"/>
                          <a:pt x="1588" y="343296"/>
                          <a:pt x="794" y="337740"/>
                        </a:cubicBezTo>
                        <a:cubicBezTo>
                          <a:pt x="0" y="332184"/>
                          <a:pt x="12325" y="273453"/>
                          <a:pt x="12701" y="249634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6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fr-FR"/>
                  </a:p>
                </p:txBody>
              </p:sp>
              <p:sp>
                <p:nvSpPr>
                  <p:cNvPr id="477" name="Freeform 4">
                    <a:extLst>
                      <a:ext uri="{FF2B5EF4-FFF2-40B4-BE49-F238E27FC236}">
                        <a16:creationId xmlns:a16="http://schemas.microsoft.com/office/drawing/2014/main" id="{D9346E96-EB0E-EA56-8B7A-AECE86B294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46888" y="3031062"/>
                    <a:ext cx="160612" cy="78716"/>
                  </a:xfrm>
                  <a:custGeom>
                    <a:avLst/>
                    <a:gdLst>
                      <a:gd name="T0" fmla="*/ 2147483647 w 10000"/>
                      <a:gd name="T1" fmla="*/ 2147483647 h 10250"/>
                      <a:gd name="T2" fmla="*/ 2147483647 w 10000"/>
                      <a:gd name="T3" fmla="*/ 2147483647 h 10250"/>
                      <a:gd name="T4" fmla="*/ 2147483647 w 10000"/>
                      <a:gd name="T5" fmla="*/ 2147483647 h 10250"/>
                      <a:gd name="T6" fmla="*/ 2147483647 w 10000"/>
                      <a:gd name="T7" fmla="*/ 2147483647 h 10250"/>
                      <a:gd name="T8" fmla="*/ 2147483647 w 10000"/>
                      <a:gd name="T9" fmla="*/ 2147483647 h 10250"/>
                      <a:gd name="T10" fmla="*/ 2147483647 w 10000"/>
                      <a:gd name="T11" fmla="*/ 2147483647 h 10250"/>
                      <a:gd name="T12" fmla="*/ 2147483647 w 10000"/>
                      <a:gd name="T13" fmla="*/ 2147483647 h 10250"/>
                      <a:gd name="T14" fmla="*/ 2147483647 w 10000"/>
                      <a:gd name="T15" fmla="*/ 2147483647 h 10250"/>
                      <a:gd name="T16" fmla="*/ 2147483647 w 10000"/>
                      <a:gd name="T17" fmla="*/ 2147483647 h 10250"/>
                      <a:gd name="T18" fmla="*/ 2147483647 w 10000"/>
                      <a:gd name="T19" fmla="*/ 2147483647 h 10250"/>
                      <a:gd name="T20" fmla="*/ 2147483647 w 10000"/>
                      <a:gd name="T21" fmla="*/ 2147483647 h 10250"/>
                      <a:gd name="T22" fmla="*/ 2147483647 w 10000"/>
                      <a:gd name="T23" fmla="*/ 2147483647 h 10250"/>
                      <a:gd name="T24" fmla="*/ 2147483647 w 10000"/>
                      <a:gd name="T25" fmla="*/ 2147483647 h 10250"/>
                      <a:gd name="T26" fmla="*/ 2147483647 w 10000"/>
                      <a:gd name="T27" fmla="*/ 2147483647 h 10250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10000" h="10250">
                        <a:moveTo>
                          <a:pt x="292" y="250"/>
                        </a:moveTo>
                        <a:cubicBezTo>
                          <a:pt x="604" y="0"/>
                          <a:pt x="1045" y="2162"/>
                          <a:pt x="1793" y="3045"/>
                        </a:cubicBezTo>
                        <a:cubicBezTo>
                          <a:pt x="2541" y="3928"/>
                          <a:pt x="3785" y="4920"/>
                          <a:pt x="4781" y="5545"/>
                        </a:cubicBezTo>
                        <a:cubicBezTo>
                          <a:pt x="5777" y="6170"/>
                          <a:pt x="6917" y="6610"/>
                          <a:pt x="7769" y="6794"/>
                        </a:cubicBezTo>
                        <a:cubicBezTo>
                          <a:pt x="8621" y="6978"/>
                          <a:pt x="9560" y="6088"/>
                          <a:pt x="9894" y="6647"/>
                        </a:cubicBezTo>
                        <a:cubicBezTo>
                          <a:pt x="9986" y="7233"/>
                          <a:pt x="10000" y="7714"/>
                          <a:pt x="9855" y="8234"/>
                        </a:cubicBezTo>
                        <a:cubicBezTo>
                          <a:pt x="9932" y="8918"/>
                          <a:pt x="8300" y="10064"/>
                          <a:pt x="9057" y="9593"/>
                        </a:cubicBezTo>
                        <a:cubicBezTo>
                          <a:pt x="9813" y="9112"/>
                          <a:pt x="7900" y="10103"/>
                          <a:pt x="7900" y="10103"/>
                        </a:cubicBezTo>
                        <a:lnTo>
                          <a:pt x="5590" y="10250"/>
                        </a:lnTo>
                        <a:lnTo>
                          <a:pt x="3359" y="9900"/>
                        </a:lnTo>
                        <a:cubicBezTo>
                          <a:pt x="3400" y="9762"/>
                          <a:pt x="1807" y="9276"/>
                          <a:pt x="1275" y="8805"/>
                        </a:cubicBezTo>
                        <a:cubicBezTo>
                          <a:pt x="744" y="8331"/>
                          <a:pt x="333" y="7917"/>
                          <a:pt x="174" y="7086"/>
                        </a:cubicBezTo>
                        <a:cubicBezTo>
                          <a:pt x="0" y="6243"/>
                          <a:pt x="306" y="4853"/>
                          <a:pt x="319" y="3710"/>
                        </a:cubicBezTo>
                        <a:cubicBezTo>
                          <a:pt x="309" y="2554"/>
                          <a:pt x="300" y="1411"/>
                          <a:pt x="292" y="250"/>
                        </a:cubicBezTo>
                        <a:close/>
                      </a:path>
                    </a:pathLst>
                  </a:custGeom>
                  <a:solidFill>
                    <a:srgbClr val="0033CC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78" name="Forme libre 477">
                    <a:extLst>
                      <a:ext uri="{FF2B5EF4-FFF2-40B4-BE49-F238E27FC236}">
                        <a16:creationId xmlns:a16="http://schemas.microsoft.com/office/drawing/2014/main" id="{F4D84B79-DDA4-DBED-CCD1-54E69CCAA78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967786" y="2994992"/>
                    <a:ext cx="104775" cy="41275"/>
                  </a:xfrm>
                  <a:custGeom>
                    <a:avLst/>
                    <a:gdLst>
                      <a:gd name="connsiteX0" fmla="*/ 69850 w 773906"/>
                      <a:gd name="connsiteY0" fmla="*/ 6350 h 309166"/>
                      <a:gd name="connsiteX1" fmla="*/ 134144 w 773906"/>
                      <a:gd name="connsiteY1" fmla="*/ 42069 h 309166"/>
                      <a:gd name="connsiteX2" fmla="*/ 200819 w 773906"/>
                      <a:gd name="connsiteY2" fmla="*/ 75406 h 309166"/>
                      <a:gd name="connsiteX3" fmla="*/ 300831 w 773906"/>
                      <a:gd name="connsiteY3" fmla="*/ 113506 h 309166"/>
                      <a:gd name="connsiteX4" fmla="*/ 386556 w 773906"/>
                      <a:gd name="connsiteY4" fmla="*/ 139700 h 309166"/>
                      <a:gd name="connsiteX5" fmla="*/ 498475 w 773906"/>
                      <a:gd name="connsiteY5" fmla="*/ 153988 h 309166"/>
                      <a:gd name="connsiteX6" fmla="*/ 567531 w 773906"/>
                      <a:gd name="connsiteY6" fmla="*/ 170656 h 309166"/>
                      <a:gd name="connsiteX7" fmla="*/ 650875 w 773906"/>
                      <a:gd name="connsiteY7" fmla="*/ 199231 h 309166"/>
                      <a:gd name="connsiteX8" fmla="*/ 736600 w 773906"/>
                      <a:gd name="connsiteY8" fmla="*/ 213519 h 309166"/>
                      <a:gd name="connsiteX9" fmla="*/ 746125 w 773906"/>
                      <a:gd name="connsiteY9" fmla="*/ 254000 h 309166"/>
                      <a:gd name="connsiteX10" fmla="*/ 758031 w 773906"/>
                      <a:gd name="connsiteY10" fmla="*/ 301625 h 309166"/>
                      <a:gd name="connsiteX11" fmla="*/ 650875 w 773906"/>
                      <a:gd name="connsiteY11" fmla="*/ 299244 h 309166"/>
                      <a:gd name="connsiteX12" fmla="*/ 472281 w 773906"/>
                      <a:gd name="connsiteY12" fmla="*/ 270669 h 309166"/>
                      <a:gd name="connsiteX13" fmla="*/ 286544 w 773906"/>
                      <a:gd name="connsiteY13" fmla="*/ 234950 h 309166"/>
                      <a:gd name="connsiteX14" fmla="*/ 157956 w 773906"/>
                      <a:gd name="connsiteY14" fmla="*/ 182563 h 309166"/>
                      <a:gd name="connsiteX15" fmla="*/ 60325 w 773906"/>
                      <a:gd name="connsiteY15" fmla="*/ 127794 h 309166"/>
                      <a:gd name="connsiteX16" fmla="*/ 10319 w 773906"/>
                      <a:gd name="connsiteY16" fmla="*/ 87313 h 309166"/>
                      <a:gd name="connsiteX17" fmla="*/ 5556 w 773906"/>
                      <a:gd name="connsiteY17" fmla="*/ 80169 h 309166"/>
                      <a:gd name="connsiteX18" fmla="*/ 69850 w 773906"/>
                      <a:gd name="connsiteY18" fmla="*/ 6350 h 309166"/>
                      <a:gd name="connsiteX0" fmla="*/ 69850 w 773906"/>
                      <a:gd name="connsiteY0" fmla="*/ 6350 h 309166"/>
                      <a:gd name="connsiteX1" fmla="*/ 134144 w 773906"/>
                      <a:gd name="connsiteY1" fmla="*/ 42069 h 309166"/>
                      <a:gd name="connsiteX2" fmla="*/ 200819 w 773906"/>
                      <a:gd name="connsiteY2" fmla="*/ 75406 h 309166"/>
                      <a:gd name="connsiteX3" fmla="*/ 300831 w 773906"/>
                      <a:gd name="connsiteY3" fmla="*/ 113506 h 309166"/>
                      <a:gd name="connsiteX4" fmla="*/ 386556 w 773906"/>
                      <a:gd name="connsiteY4" fmla="*/ 139700 h 309166"/>
                      <a:gd name="connsiteX5" fmla="*/ 538945 w 773906"/>
                      <a:gd name="connsiteY5" fmla="*/ 149239 h 309166"/>
                      <a:gd name="connsiteX6" fmla="*/ 567531 w 773906"/>
                      <a:gd name="connsiteY6" fmla="*/ 170656 h 309166"/>
                      <a:gd name="connsiteX7" fmla="*/ 650875 w 773906"/>
                      <a:gd name="connsiteY7" fmla="*/ 199231 h 309166"/>
                      <a:gd name="connsiteX8" fmla="*/ 736600 w 773906"/>
                      <a:gd name="connsiteY8" fmla="*/ 213519 h 309166"/>
                      <a:gd name="connsiteX9" fmla="*/ 746125 w 773906"/>
                      <a:gd name="connsiteY9" fmla="*/ 254000 h 309166"/>
                      <a:gd name="connsiteX10" fmla="*/ 758031 w 773906"/>
                      <a:gd name="connsiteY10" fmla="*/ 301625 h 309166"/>
                      <a:gd name="connsiteX11" fmla="*/ 650875 w 773906"/>
                      <a:gd name="connsiteY11" fmla="*/ 299244 h 309166"/>
                      <a:gd name="connsiteX12" fmla="*/ 472281 w 773906"/>
                      <a:gd name="connsiteY12" fmla="*/ 270669 h 309166"/>
                      <a:gd name="connsiteX13" fmla="*/ 286544 w 773906"/>
                      <a:gd name="connsiteY13" fmla="*/ 234950 h 309166"/>
                      <a:gd name="connsiteX14" fmla="*/ 157956 w 773906"/>
                      <a:gd name="connsiteY14" fmla="*/ 182563 h 309166"/>
                      <a:gd name="connsiteX15" fmla="*/ 60325 w 773906"/>
                      <a:gd name="connsiteY15" fmla="*/ 127794 h 309166"/>
                      <a:gd name="connsiteX16" fmla="*/ 10319 w 773906"/>
                      <a:gd name="connsiteY16" fmla="*/ 87313 h 309166"/>
                      <a:gd name="connsiteX17" fmla="*/ 5556 w 773906"/>
                      <a:gd name="connsiteY17" fmla="*/ 80169 h 309166"/>
                      <a:gd name="connsiteX18" fmla="*/ 69850 w 773906"/>
                      <a:gd name="connsiteY18" fmla="*/ 6350 h 309166"/>
                      <a:gd name="connsiteX0" fmla="*/ 69850 w 773906"/>
                      <a:gd name="connsiteY0" fmla="*/ 6350 h 309166"/>
                      <a:gd name="connsiteX1" fmla="*/ 134144 w 773906"/>
                      <a:gd name="connsiteY1" fmla="*/ 42069 h 309166"/>
                      <a:gd name="connsiteX2" fmla="*/ 200819 w 773906"/>
                      <a:gd name="connsiteY2" fmla="*/ 75406 h 309166"/>
                      <a:gd name="connsiteX3" fmla="*/ 300831 w 773906"/>
                      <a:gd name="connsiteY3" fmla="*/ 113506 h 309166"/>
                      <a:gd name="connsiteX4" fmla="*/ 386556 w 773906"/>
                      <a:gd name="connsiteY4" fmla="*/ 139700 h 309166"/>
                      <a:gd name="connsiteX5" fmla="*/ 538945 w 773906"/>
                      <a:gd name="connsiteY5" fmla="*/ 149239 h 309166"/>
                      <a:gd name="connsiteX6" fmla="*/ 567531 w 773906"/>
                      <a:gd name="connsiteY6" fmla="*/ 170656 h 309166"/>
                      <a:gd name="connsiteX7" fmla="*/ 650875 w 773906"/>
                      <a:gd name="connsiteY7" fmla="*/ 199231 h 309166"/>
                      <a:gd name="connsiteX8" fmla="*/ 736600 w 773906"/>
                      <a:gd name="connsiteY8" fmla="*/ 213519 h 309166"/>
                      <a:gd name="connsiteX9" fmla="*/ 746125 w 773906"/>
                      <a:gd name="connsiteY9" fmla="*/ 254000 h 309166"/>
                      <a:gd name="connsiteX10" fmla="*/ 758031 w 773906"/>
                      <a:gd name="connsiteY10" fmla="*/ 301625 h 309166"/>
                      <a:gd name="connsiteX11" fmla="*/ 650875 w 773906"/>
                      <a:gd name="connsiteY11" fmla="*/ 299244 h 309166"/>
                      <a:gd name="connsiteX12" fmla="*/ 472281 w 773906"/>
                      <a:gd name="connsiteY12" fmla="*/ 270669 h 309166"/>
                      <a:gd name="connsiteX13" fmla="*/ 286544 w 773906"/>
                      <a:gd name="connsiteY13" fmla="*/ 234950 h 309166"/>
                      <a:gd name="connsiteX14" fmla="*/ 157956 w 773906"/>
                      <a:gd name="connsiteY14" fmla="*/ 182563 h 309166"/>
                      <a:gd name="connsiteX15" fmla="*/ 60325 w 773906"/>
                      <a:gd name="connsiteY15" fmla="*/ 127794 h 309166"/>
                      <a:gd name="connsiteX16" fmla="*/ 10319 w 773906"/>
                      <a:gd name="connsiteY16" fmla="*/ 87313 h 309166"/>
                      <a:gd name="connsiteX17" fmla="*/ 5556 w 773906"/>
                      <a:gd name="connsiteY17" fmla="*/ 80169 h 309166"/>
                      <a:gd name="connsiteX18" fmla="*/ 69850 w 773906"/>
                      <a:gd name="connsiteY18" fmla="*/ 6350 h 309166"/>
                      <a:gd name="connsiteX0" fmla="*/ 69850 w 773906"/>
                      <a:gd name="connsiteY0" fmla="*/ 6350 h 309166"/>
                      <a:gd name="connsiteX1" fmla="*/ 134144 w 773906"/>
                      <a:gd name="connsiteY1" fmla="*/ 42069 h 309166"/>
                      <a:gd name="connsiteX2" fmla="*/ 200819 w 773906"/>
                      <a:gd name="connsiteY2" fmla="*/ 75406 h 309166"/>
                      <a:gd name="connsiteX3" fmla="*/ 300831 w 773906"/>
                      <a:gd name="connsiteY3" fmla="*/ 113506 h 309166"/>
                      <a:gd name="connsiteX4" fmla="*/ 386556 w 773906"/>
                      <a:gd name="connsiteY4" fmla="*/ 139700 h 309166"/>
                      <a:gd name="connsiteX5" fmla="*/ 500856 w 773906"/>
                      <a:gd name="connsiteY5" fmla="*/ 161131 h 309166"/>
                      <a:gd name="connsiteX6" fmla="*/ 567531 w 773906"/>
                      <a:gd name="connsiteY6" fmla="*/ 170656 h 309166"/>
                      <a:gd name="connsiteX7" fmla="*/ 650875 w 773906"/>
                      <a:gd name="connsiteY7" fmla="*/ 199231 h 309166"/>
                      <a:gd name="connsiteX8" fmla="*/ 736600 w 773906"/>
                      <a:gd name="connsiteY8" fmla="*/ 213519 h 309166"/>
                      <a:gd name="connsiteX9" fmla="*/ 746125 w 773906"/>
                      <a:gd name="connsiteY9" fmla="*/ 254000 h 309166"/>
                      <a:gd name="connsiteX10" fmla="*/ 758031 w 773906"/>
                      <a:gd name="connsiteY10" fmla="*/ 301625 h 309166"/>
                      <a:gd name="connsiteX11" fmla="*/ 650875 w 773906"/>
                      <a:gd name="connsiteY11" fmla="*/ 299244 h 309166"/>
                      <a:gd name="connsiteX12" fmla="*/ 472281 w 773906"/>
                      <a:gd name="connsiteY12" fmla="*/ 270669 h 309166"/>
                      <a:gd name="connsiteX13" fmla="*/ 286544 w 773906"/>
                      <a:gd name="connsiteY13" fmla="*/ 234950 h 309166"/>
                      <a:gd name="connsiteX14" fmla="*/ 157956 w 773906"/>
                      <a:gd name="connsiteY14" fmla="*/ 182563 h 309166"/>
                      <a:gd name="connsiteX15" fmla="*/ 60325 w 773906"/>
                      <a:gd name="connsiteY15" fmla="*/ 127794 h 309166"/>
                      <a:gd name="connsiteX16" fmla="*/ 10319 w 773906"/>
                      <a:gd name="connsiteY16" fmla="*/ 87313 h 309166"/>
                      <a:gd name="connsiteX17" fmla="*/ 5556 w 773906"/>
                      <a:gd name="connsiteY17" fmla="*/ 80169 h 309166"/>
                      <a:gd name="connsiteX18" fmla="*/ 69850 w 773906"/>
                      <a:gd name="connsiteY18" fmla="*/ 6350 h 309166"/>
                      <a:gd name="connsiteX0" fmla="*/ 69850 w 773906"/>
                      <a:gd name="connsiteY0" fmla="*/ 6350 h 309166"/>
                      <a:gd name="connsiteX1" fmla="*/ 134144 w 773906"/>
                      <a:gd name="connsiteY1" fmla="*/ 42069 h 309166"/>
                      <a:gd name="connsiteX2" fmla="*/ 200819 w 773906"/>
                      <a:gd name="connsiteY2" fmla="*/ 75406 h 309166"/>
                      <a:gd name="connsiteX3" fmla="*/ 300831 w 773906"/>
                      <a:gd name="connsiteY3" fmla="*/ 113506 h 309166"/>
                      <a:gd name="connsiteX4" fmla="*/ 386556 w 773906"/>
                      <a:gd name="connsiteY4" fmla="*/ 139700 h 309166"/>
                      <a:gd name="connsiteX5" fmla="*/ 500856 w 773906"/>
                      <a:gd name="connsiteY5" fmla="*/ 161131 h 309166"/>
                      <a:gd name="connsiteX6" fmla="*/ 567531 w 773906"/>
                      <a:gd name="connsiteY6" fmla="*/ 170656 h 309166"/>
                      <a:gd name="connsiteX7" fmla="*/ 650875 w 773906"/>
                      <a:gd name="connsiteY7" fmla="*/ 199231 h 309166"/>
                      <a:gd name="connsiteX8" fmla="*/ 736600 w 773906"/>
                      <a:gd name="connsiteY8" fmla="*/ 213519 h 309166"/>
                      <a:gd name="connsiteX9" fmla="*/ 746125 w 773906"/>
                      <a:gd name="connsiteY9" fmla="*/ 254000 h 309166"/>
                      <a:gd name="connsiteX10" fmla="*/ 758031 w 773906"/>
                      <a:gd name="connsiteY10" fmla="*/ 301625 h 309166"/>
                      <a:gd name="connsiteX11" fmla="*/ 650875 w 773906"/>
                      <a:gd name="connsiteY11" fmla="*/ 299244 h 309166"/>
                      <a:gd name="connsiteX12" fmla="*/ 472281 w 773906"/>
                      <a:gd name="connsiteY12" fmla="*/ 270669 h 309166"/>
                      <a:gd name="connsiteX13" fmla="*/ 286544 w 773906"/>
                      <a:gd name="connsiteY13" fmla="*/ 234950 h 309166"/>
                      <a:gd name="connsiteX14" fmla="*/ 157956 w 773906"/>
                      <a:gd name="connsiteY14" fmla="*/ 182563 h 309166"/>
                      <a:gd name="connsiteX15" fmla="*/ 60325 w 773906"/>
                      <a:gd name="connsiteY15" fmla="*/ 127794 h 309166"/>
                      <a:gd name="connsiteX16" fmla="*/ 10319 w 773906"/>
                      <a:gd name="connsiteY16" fmla="*/ 87313 h 309166"/>
                      <a:gd name="connsiteX17" fmla="*/ 5556 w 773906"/>
                      <a:gd name="connsiteY17" fmla="*/ 80169 h 309166"/>
                      <a:gd name="connsiteX18" fmla="*/ 69850 w 773906"/>
                      <a:gd name="connsiteY18" fmla="*/ 6350 h 309166"/>
                      <a:gd name="connsiteX0" fmla="*/ 69850 w 773906"/>
                      <a:gd name="connsiteY0" fmla="*/ 6350 h 309166"/>
                      <a:gd name="connsiteX1" fmla="*/ 134144 w 773906"/>
                      <a:gd name="connsiteY1" fmla="*/ 42069 h 309166"/>
                      <a:gd name="connsiteX2" fmla="*/ 200819 w 773906"/>
                      <a:gd name="connsiteY2" fmla="*/ 75406 h 309166"/>
                      <a:gd name="connsiteX3" fmla="*/ 300831 w 773906"/>
                      <a:gd name="connsiteY3" fmla="*/ 113506 h 309166"/>
                      <a:gd name="connsiteX4" fmla="*/ 386556 w 773906"/>
                      <a:gd name="connsiteY4" fmla="*/ 139700 h 309166"/>
                      <a:gd name="connsiteX5" fmla="*/ 500856 w 773906"/>
                      <a:gd name="connsiteY5" fmla="*/ 161131 h 309166"/>
                      <a:gd name="connsiteX6" fmla="*/ 567531 w 773906"/>
                      <a:gd name="connsiteY6" fmla="*/ 170656 h 309166"/>
                      <a:gd name="connsiteX7" fmla="*/ 650875 w 773906"/>
                      <a:gd name="connsiteY7" fmla="*/ 199231 h 309166"/>
                      <a:gd name="connsiteX8" fmla="*/ 736600 w 773906"/>
                      <a:gd name="connsiteY8" fmla="*/ 213519 h 309166"/>
                      <a:gd name="connsiteX9" fmla="*/ 746125 w 773906"/>
                      <a:gd name="connsiteY9" fmla="*/ 254000 h 309166"/>
                      <a:gd name="connsiteX10" fmla="*/ 758031 w 773906"/>
                      <a:gd name="connsiteY10" fmla="*/ 301625 h 309166"/>
                      <a:gd name="connsiteX11" fmla="*/ 650875 w 773906"/>
                      <a:gd name="connsiteY11" fmla="*/ 299244 h 309166"/>
                      <a:gd name="connsiteX12" fmla="*/ 472281 w 773906"/>
                      <a:gd name="connsiteY12" fmla="*/ 270669 h 309166"/>
                      <a:gd name="connsiteX13" fmla="*/ 286544 w 773906"/>
                      <a:gd name="connsiteY13" fmla="*/ 234950 h 309166"/>
                      <a:gd name="connsiteX14" fmla="*/ 157956 w 773906"/>
                      <a:gd name="connsiteY14" fmla="*/ 182563 h 309166"/>
                      <a:gd name="connsiteX15" fmla="*/ 60325 w 773906"/>
                      <a:gd name="connsiteY15" fmla="*/ 127794 h 309166"/>
                      <a:gd name="connsiteX16" fmla="*/ 10319 w 773906"/>
                      <a:gd name="connsiteY16" fmla="*/ 87313 h 309166"/>
                      <a:gd name="connsiteX17" fmla="*/ 5556 w 773906"/>
                      <a:gd name="connsiteY17" fmla="*/ 80169 h 309166"/>
                      <a:gd name="connsiteX18" fmla="*/ 69850 w 773906"/>
                      <a:gd name="connsiteY18" fmla="*/ 6350 h 309166"/>
                      <a:gd name="connsiteX0" fmla="*/ 69850 w 773906"/>
                      <a:gd name="connsiteY0" fmla="*/ 6350 h 309166"/>
                      <a:gd name="connsiteX1" fmla="*/ 134144 w 773906"/>
                      <a:gd name="connsiteY1" fmla="*/ 42069 h 309166"/>
                      <a:gd name="connsiteX2" fmla="*/ 200819 w 773906"/>
                      <a:gd name="connsiteY2" fmla="*/ 75406 h 309166"/>
                      <a:gd name="connsiteX3" fmla="*/ 300831 w 773906"/>
                      <a:gd name="connsiteY3" fmla="*/ 113506 h 309166"/>
                      <a:gd name="connsiteX4" fmla="*/ 386556 w 773906"/>
                      <a:gd name="connsiteY4" fmla="*/ 139700 h 309166"/>
                      <a:gd name="connsiteX5" fmla="*/ 500856 w 773906"/>
                      <a:gd name="connsiteY5" fmla="*/ 161131 h 309166"/>
                      <a:gd name="connsiteX6" fmla="*/ 565150 w 773906"/>
                      <a:gd name="connsiteY6" fmla="*/ 182562 h 309166"/>
                      <a:gd name="connsiteX7" fmla="*/ 650875 w 773906"/>
                      <a:gd name="connsiteY7" fmla="*/ 199231 h 309166"/>
                      <a:gd name="connsiteX8" fmla="*/ 736600 w 773906"/>
                      <a:gd name="connsiteY8" fmla="*/ 213519 h 309166"/>
                      <a:gd name="connsiteX9" fmla="*/ 746125 w 773906"/>
                      <a:gd name="connsiteY9" fmla="*/ 254000 h 309166"/>
                      <a:gd name="connsiteX10" fmla="*/ 758031 w 773906"/>
                      <a:gd name="connsiteY10" fmla="*/ 301625 h 309166"/>
                      <a:gd name="connsiteX11" fmla="*/ 650875 w 773906"/>
                      <a:gd name="connsiteY11" fmla="*/ 299244 h 309166"/>
                      <a:gd name="connsiteX12" fmla="*/ 472281 w 773906"/>
                      <a:gd name="connsiteY12" fmla="*/ 270669 h 309166"/>
                      <a:gd name="connsiteX13" fmla="*/ 286544 w 773906"/>
                      <a:gd name="connsiteY13" fmla="*/ 234950 h 309166"/>
                      <a:gd name="connsiteX14" fmla="*/ 157956 w 773906"/>
                      <a:gd name="connsiteY14" fmla="*/ 182563 h 309166"/>
                      <a:gd name="connsiteX15" fmla="*/ 60325 w 773906"/>
                      <a:gd name="connsiteY15" fmla="*/ 127794 h 309166"/>
                      <a:gd name="connsiteX16" fmla="*/ 10319 w 773906"/>
                      <a:gd name="connsiteY16" fmla="*/ 87313 h 309166"/>
                      <a:gd name="connsiteX17" fmla="*/ 5556 w 773906"/>
                      <a:gd name="connsiteY17" fmla="*/ 80169 h 309166"/>
                      <a:gd name="connsiteX18" fmla="*/ 69850 w 773906"/>
                      <a:gd name="connsiteY18" fmla="*/ 6350 h 309166"/>
                      <a:gd name="connsiteX0" fmla="*/ 69850 w 773906"/>
                      <a:gd name="connsiteY0" fmla="*/ 6350 h 309166"/>
                      <a:gd name="connsiteX1" fmla="*/ 134144 w 773906"/>
                      <a:gd name="connsiteY1" fmla="*/ 42069 h 309166"/>
                      <a:gd name="connsiteX2" fmla="*/ 200819 w 773906"/>
                      <a:gd name="connsiteY2" fmla="*/ 75406 h 309166"/>
                      <a:gd name="connsiteX3" fmla="*/ 300831 w 773906"/>
                      <a:gd name="connsiteY3" fmla="*/ 113506 h 309166"/>
                      <a:gd name="connsiteX4" fmla="*/ 386556 w 773906"/>
                      <a:gd name="connsiteY4" fmla="*/ 139700 h 309166"/>
                      <a:gd name="connsiteX5" fmla="*/ 484199 w 773906"/>
                      <a:gd name="connsiteY5" fmla="*/ 165880 h 309166"/>
                      <a:gd name="connsiteX6" fmla="*/ 565150 w 773906"/>
                      <a:gd name="connsiteY6" fmla="*/ 182562 h 309166"/>
                      <a:gd name="connsiteX7" fmla="*/ 650875 w 773906"/>
                      <a:gd name="connsiteY7" fmla="*/ 199231 h 309166"/>
                      <a:gd name="connsiteX8" fmla="*/ 736600 w 773906"/>
                      <a:gd name="connsiteY8" fmla="*/ 213519 h 309166"/>
                      <a:gd name="connsiteX9" fmla="*/ 746125 w 773906"/>
                      <a:gd name="connsiteY9" fmla="*/ 254000 h 309166"/>
                      <a:gd name="connsiteX10" fmla="*/ 758031 w 773906"/>
                      <a:gd name="connsiteY10" fmla="*/ 301625 h 309166"/>
                      <a:gd name="connsiteX11" fmla="*/ 650875 w 773906"/>
                      <a:gd name="connsiteY11" fmla="*/ 299244 h 309166"/>
                      <a:gd name="connsiteX12" fmla="*/ 472281 w 773906"/>
                      <a:gd name="connsiteY12" fmla="*/ 270669 h 309166"/>
                      <a:gd name="connsiteX13" fmla="*/ 286544 w 773906"/>
                      <a:gd name="connsiteY13" fmla="*/ 234950 h 309166"/>
                      <a:gd name="connsiteX14" fmla="*/ 157956 w 773906"/>
                      <a:gd name="connsiteY14" fmla="*/ 182563 h 309166"/>
                      <a:gd name="connsiteX15" fmla="*/ 60325 w 773906"/>
                      <a:gd name="connsiteY15" fmla="*/ 127794 h 309166"/>
                      <a:gd name="connsiteX16" fmla="*/ 10319 w 773906"/>
                      <a:gd name="connsiteY16" fmla="*/ 87313 h 309166"/>
                      <a:gd name="connsiteX17" fmla="*/ 5556 w 773906"/>
                      <a:gd name="connsiteY17" fmla="*/ 80169 h 309166"/>
                      <a:gd name="connsiteX18" fmla="*/ 69850 w 773906"/>
                      <a:gd name="connsiteY18" fmla="*/ 6350 h 309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773906" h="309166">
                        <a:moveTo>
                          <a:pt x="69850" y="6350"/>
                        </a:moveTo>
                        <a:cubicBezTo>
                          <a:pt x="91281" y="0"/>
                          <a:pt x="112316" y="30560"/>
                          <a:pt x="134144" y="42069"/>
                        </a:cubicBezTo>
                        <a:cubicBezTo>
                          <a:pt x="155972" y="53578"/>
                          <a:pt x="173038" y="63500"/>
                          <a:pt x="200819" y="75406"/>
                        </a:cubicBezTo>
                        <a:cubicBezTo>
                          <a:pt x="228600" y="87312"/>
                          <a:pt x="269875" y="102790"/>
                          <a:pt x="300831" y="113506"/>
                        </a:cubicBezTo>
                        <a:cubicBezTo>
                          <a:pt x="331787" y="124222"/>
                          <a:pt x="355995" y="130971"/>
                          <a:pt x="386556" y="139700"/>
                        </a:cubicBezTo>
                        <a:cubicBezTo>
                          <a:pt x="417117" y="148429"/>
                          <a:pt x="454434" y="158736"/>
                          <a:pt x="484199" y="165880"/>
                        </a:cubicBezTo>
                        <a:cubicBezTo>
                          <a:pt x="513964" y="173024"/>
                          <a:pt x="537371" y="177004"/>
                          <a:pt x="565150" y="182562"/>
                        </a:cubicBezTo>
                        <a:lnTo>
                          <a:pt x="650875" y="199231"/>
                        </a:lnTo>
                        <a:cubicBezTo>
                          <a:pt x="679450" y="204391"/>
                          <a:pt x="720725" y="204391"/>
                          <a:pt x="736600" y="213519"/>
                        </a:cubicBezTo>
                        <a:cubicBezTo>
                          <a:pt x="752475" y="222647"/>
                          <a:pt x="742553" y="239316"/>
                          <a:pt x="746125" y="254000"/>
                        </a:cubicBezTo>
                        <a:cubicBezTo>
                          <a:pt x="749697" y="268684"/>
                          <a:pt x="773906" y="294084"/>
                          <a:pt x="758031" y="301625"/>
                        </a:cubicBezTo>
                        <a:cubicBezTo>
                          <a:pt x="742156" y="309166"/>
                          <a:pt x="698500" y="304403"/>
                          <a:pt x="650875" y="299244"/>
                        </a:cubicBezTo>
                        <a:cubicBezTo>
                          <a:pt x="603250" y="294085"/>
                          <a:pt x="533003" y="281385"/>
                          <a:pt x="472281" y="270669"/>
                        </a:cubicBezTo>
                        <a:cubicBezTo>
                          <a:pt x="411559" y="259953"/>
                          <a:pt x="338931" y="249634"/>
                          <a:pt x="286544" y="234950"/>
                        </a:cubicBezTo>
                        <a:cubicBezTo>
                          <a:pt x="234157" y="220266"/>
                          <a:pt x="195659" y="200422"/>
                          <a:pt x="157956" y="182563"/>
                        </a:cubicBezTo>
                        <a:cubicBezTo>
                          <a:pt x="120253" y="164704"/>
                          <a:pt x="84931" y="143669"/>
                          <a:pt x="60325" y="127794"/>
                        </a:cubicBezTo>
                        <a:cubicBezTo>
                          <a:pt x="35719" y="111919"/>
                          <a:pt x="19447" y="95251"/>
                          <a:pt x="10319" y="87313"/>
                        </a:cubicBezTo>
                        <a:cubicBezTo>
                          <a:pt x="1191" y="79375"/>
                          <a:pt x="0" y="86916"/>
                          <a:pt x="5556" y="80169"/>
                        </a:cubicBezTo>
                        <a:cubicBezTo>
                          <a:pt x="11112" y="73422"/>
                          <a:pt x="48419" y="12700"/>
                          <a:pt x="69850" y="6350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6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fr-FR"/>
                  </a:p>
                </p:txBody>
              </p:sp>
              <p:sp>
                <p:nvSpPr>
                  <p:cNvPr id="479" name="Freeform 20">
                    <a:extLst>
                      <a:ext uri="{FF2B5EF4-FFF2-40B4-BE49-F238E27FC236}">
                        <a16:creationId xmlns:a16="http://schemas.microsoft.com/office/drawing/2014/main" id="{050BDBBC-410E-9C21-CE28-0644484DC4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933432" y="2473671"/>
                    <a:ext cx="99864" cy="541124"/>
                  </a:xfrm>
                  <a:custGeom>
                    <a:avLst/>
                    <a:gdLst>
                      <a:gd name="T0" fmla="*/ 2147483647 w 10000"/>
                      <a:gd name="T1" fmla="*/ 2147483647 h 10000"/>
                      <a:gd name="T2" fmla="*/ 0 w 10000"/>
                      <a:gd name="T3" fmla="*/ 0 h 10000"/>
                      <a:gd name="T4" fmla="*/ 2147483647 w 10000"/>
                      <a:gd name="T5" fmla="*/ 2147483647 h 10000"/>
                      <a:gd name="T6" fmla="*/ 2147483647 w 10000"/>
                      <a:gd name="T7" fmla="*/ 2147483647 h 10000"/>
                      <a:gd name="T8" fmla="*/ 2147483647 w 10000"/>
                      <a:gd name="T9" fmla="*/ 2147483647 h 10000"/>
                      <a:gd name="T10" fmla="*/ 2147483647 w 10000"/>
                      <a:gd name="T11" fmla="*/ 2147483647 h 10000"/>
                      <a:gd name="T12" fmla="*/ 2147483647 w 10000"/>
                      <a:gd name="T13" fmla="*/ 2147483647 h 10000"/>
                      <a:gd name="T14" fmla="*/ 2147483647 w 10000"/>
                      <a:gd name="T15" fmla="*/ 2147483647 h 10000"/>
                      <a:gd name="T16" fmla="*/ 2147483647 w 10000"/>
                      <a:gd name="T17" fmla="*/ 2147483647 h 10000"/>
                      <a:gd name="T18" fmla="*/ 2147483647 w 10000"/>
                      <a:gd name="T19" fmla="*/ 2147483647 h 10000"/>
                      <a:gd name="T20" fmla="*/ 2147483647 w 10000"/>
                      <a:gd name="T21" fmla="*/ 2147483647 h 10000"/>
                      <a:gd name="T22" fmla="*/ 2147483647 w 10000"/>
                      <a:gd name="T23" fmla="*/ 2147483647 h 10000"/>
                      <a:gd name="T24" fmla="*/ 2147483647 w 10000"/>
                      <a:gd name="T25" fmla="*/ 2147483647 h 10000"/>
                      <a:gd name="T26" fmla="*/ 2147483647 w 10000"/>
                      <a:gd name="T27" fmla="*/ 2147483647 h 10000"/>
                      <a:gd name="T28" fmla="*/ 2147483647 w 10000"/>
                      <a:gd name="T29" fmla="*/ 2147483647 h 10000"/>
                      <a:gd name="T30" fmla="*/ 2147483647 w 10000"/>
                      <a:gd name="T31" fmla="*/ 2147483647 h 10000"/>
                      <a:gd name="T32" fmla="*/ 2147483647 w 10000"/>
                      <a:gd name="T33" fmla="*/ 2147483647 h 10000"/>
                      <a:gd name="T34" fmla="*/ 2147483647 w 10000"/>
                      <a:gd name="T35" fmla="*/ 2147483647 h 10000"/>
                      <a:gd name="T36" fmla="*/ 2147483647 w 10000"/>
                      <a:gd name="T37" fmla="*/ 2147483647 h 10000"/>
                      <a:gd name="T38" fmla="*/ 2147483647 w 10000"/>
                      <a:gd name="T39" fmla="*/ 2147483647 h 10000"/>
                      <a:gd name="T40" fmla="*/ 2147483647 w 10000"/>
                      <a:gd name="T41" fmla="*/ 2147483647 h 10000"/>
                      <a:gd name="T42" fmla="*/ 2147483647 w 10000"/>
                      <a:gd name="T43" fmla="*/ 2147483647 h 10000"/>
                      <a:gd name="T44" fmla="*/ 2147483647 w 10000"/>
                      <a:gd name="T45" fmla="*/ 2147483647 h 10000"/>
                      <a:gd name="T46" fmla="*/ 2147483647 w 10000"/>
                      <a:gd name="T47" fmla="*/ 2147483647 h 10000"/>
                      <a:gd name="T48" fmla="*/ 2147483647 w 10000"/>
                      <a:gd name="T49" fmla="*/ 2147483647 h 10000"/>
                      <a:gd name="T50" fmla="*/ 2147483647 w 10000"/>
                      <a:gd name="T51" fmla="*/ 2147483647 h 10000"/>
                      <a:gd name="T52" fmla="*/ 2147483647 w 10000"/>
                      <a:gd name="T53" fmla="*/ 2147483647 h 10000"/>
                      <a:gd name="T54" fmla="*/ 2147483647 w 10000"/>
                      <a:gd name="T55" fmla="*/ 2147483647 h 10000"/>
                      <a:gd name="T56" fmla="*/ 2147483647 w 10000"/>
                      <a:gd name="T57" fmla="*/ 2147483647 h 10000"/>
                      <a:gd name="T58" fmla="*/ 2147483647 w 10000"/>
                      <a:gd name="T59" fmla="*/ 2147483647 h 10000"/>
                      <a:gd name="T60" fmla="*/ 2147483647 w 10000"/>
                      <a:gd name="T61" fmla="*/ 2147483647 h 10000"/>
                      <a:gd name="T62" fmla="*/ 2147483647 w 10000"/>
                      <a:gd name="T63" fmla="*/ 2147483647 h 10000"/>
                      <a:gd name="T64" fmla="*/ 2147483647 w 10000"/>
                      <a:gd name="T65" fmla="*/ 2147483647 h 10000"/>
                      <a:gd name="T66" fmla="*/ 2147483647 w 10000"/>
                      <a:gd name="T67" fmla="*/ 2147483647 h 10000"/>
                      <a:gd name="T68" fmla="*/ 2147483647 w 10000"/>
                      <a:gd name="T69" fmla="*/ 2147483647 h 10000"/>
                      <a:gd name="T70" fmla="*/ 2147483647 w 10000"/>
                      <a:gd name="T71" fmla="*/ 2147483647 h 10000"/>
                      <a:gd name="T72" fmla="*/ 2147483647 w 10000"/>
                      <a:gd name="T73" fmla="*/ 2147483647 h 10000"/>
                      <a:gd name="T74" fmla="*/ 2147483647 w 10000"/>
                      <a:gd name="T75" fmla="*/ 2147483647 h 10000"/>
                      <a:gd name="T76" fmla="*/ 2147483647 w 10000"/>
                      <a:gd name="T77" fmla="*/ 2147483647 h 10000"/>
                      <a:gd name="T78" fmla="*/ 2147483647 w 10000"/>
                      <a:gd name="T79" fmla="*/ 2147483647 h 10000"/>
                      <a:gd name="T80" fmla="*/ 2147483647 w 10000"/>
                      <a:gd name="T81" fmla="*/ 2147483647 h 10000"/>
                      <a:gd name="T82" fmla="*/ 2147483647 w 10000"/>
                      <a:gd name="T83" fmla="*/ 2147483647 h 10000"/>
                      <a:gd name="T84" fmla="*/ 2147483647 w 10000"/>
                      <a:gd name="T85" fmla="*/ 2147483647 h 10000"/>
                      <a:gd name="T86" fmla="*/ 2147483647 w 10000"/>
                      <a:gd name="T87" fmla="*/ 2147483647 h 10000"/>
                      <a:gd name="T88" fmla="*/ 2147483647 w 10000"/>
                      <a:gd name="T89" fmla="*/ 2147483647 h 10000"/>
                      <a:gd name="T90" fmla="*/ 2147483647 w 10000"/>
                      <a:gd name="T91" fmla="*/ 2147483647 h 10000"/>
                      <a:gd name="T92" fmla="*/ 2147483647 w 10000"/>
                      <a:gd name="T93" fmla="*/ 2147483647 h 10000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10000" h="10000">
                        <a:moveTo>
                          <a:pt x="514" y="600"/>
                        </a:moveTo>
                        <a:cubicBezTo>
                          <a:pt x="472" y="432"/>
                          <a:pt x="44" y="168"/>
                          <a:pt x="0" y="0"/>
                        </a:cubicBezTo>
                        <a:lnTo>
                          <a:pt x="3398" y="71"/>
                        </a:lnTo>
                        <a:cubicBezTo>
                          <a:pt x="3985" y="150"/>
                          <a:pt x="3931" y="427"/>
                          <a:pt x="4101" y="600"/>
                        </a:cubicBezTo>
                        <a:cubicBezTo>
                          <a:pt x="4271" y="772"/>
                          <a:pt x="4391" y="955"/>
                          <a:pt x="4422" y="1107"/>
                        </a:cubicBezTo>
                        <a:cubicBezTo>
                          <a:pt x="4454" y="1261"/>
                          <a:pt x="4167" y="1406"/>
                          <a:pt x="4296" y="1508"/>
                        </a:cubicBezTo>
                        <a:cubicBezTo>
                          <a:pt x="4404" y="1607"/>
                          <a:pt x="4734" y="1867"/>
                          <a:pt x="5000" y="2040"/>
                        </a:cubicBezTo>
                        <a:cubicBezTo>
                          <a:pt x="5268" y="2215"/>
                          <a:pt x="5588" y="2376"/>
                          <a:pt x="5897" y="2550"/>
                        </a:cubicBezTo>
                        <a:cubicBezTo>
                          <a:pt x="6207" y="2724"/>
                          <a:pt x="6377" y="2933"/>
                          <a:pt x="6858" y="3081"/>
                        </a:cubicBezTo>
                        <a:cubicBezTo>
                          <a:pt x="7337" y="3231"/>
                          <a:pt x="8225" y="3341"/>
                          <a:pt x="8780" y="3437"/>
                        </a:cubicBezTo>
                        <a:lnTo>
                          <a:pt x="9547" y="3591"/>
                        </a:lnTo>
                        <a:cubicBezTo>
                          <a:pt x="10000" y="3676"/>
                          <a:pt x="9293" y="3816"/>
                          <a:pt x="9100" y="3922"/>
                        </a:cubicBezTo>
                        <a:cubicBezTo>
                          <a:pt x="8908" y="4029"/>
                          <a:pt x="8449" y="4063"/>
                          <a:pt x="8396" y="4229"/>
                        </a:cubicBezTo>
                        <a:cubicBezTo>
                          <a:pt x="8342" y="4395"/>
                          <a:pt x="8235" y="4396"/>
                          <a:pt x="7818" y="4500"/>
                        </a:cubicBezTo>
                        <a:cubicBezTo>
                          <a:pt x="7402" y="4605"/>
                          <a:pt x="6430" y="4767"/>
                          <a:pt x="5896" y="4855"/>
                        </a:cubicBezTo>
                        <a:cubicBezTo>
                          <a:pt x="5362" y="4945"/>
                          <a:pt x="7329" y="5029"/>
                          <a:pt x="4616" y="5033"/>
                        </a:cubicBezTo>
                        <a:cubicBezTo>
                          <a:pt x="4592" y="5319"/>
                          <a:pt x="3975" y="5744"/>
                          <a:pt x="3975" y="5744"/>
                        </a:cubicBezTo>
                        <a:lnTo>
                          <a:pt x="4552" y="6344"/>
                        </a:lnTo>
                        <a:cubicBezTo>
                          <a:pt x="4763" y="6534"/>
                          <a:pt x="4754" y="6770"/>
                          <a:pt x="4871" y="6984"/>
                        </a:cubicBezTo>
                        <a:cubicBezTo>
                          <a:pt x="4987" y="7197"/>
                          <a:pt x="5215" y="7370"/>
                          <a:pt x="5255" y="7623"/>
                        </a:cubicBezTo>
                        <a:cubicBezTo>
                          <a:pt x="5342" y="7821"/>
                          <a:pt x="5426" y="7903"/>
                          <a:pt x="5383" y="8202"/>
                        </a:cubicBezTo>
                        <a:cubicBezTo>
                          <a:pt x="5299" y="8419"/>
                          <a:pt x="5087" y="8710"/>
                          <a:pt x="4936" y="8937"/>
                        </a:cubicBezTo>
                        <a:cubicBezTo>
                          <a:pt x="4724" y="9162"/>
                          <a:pt x="4442" y="9266"/>
                          <a:pt x="4006" y="9415"/>
                        </a:cubicBezTo>
                        <a:cubicBezTo>
                          <a:pt x="3749" y="9515"/>
                          <a:pt x="3488" y="9563"/>
                          <a:pt x="3077" y="9698"/>
                        </a:cubicBezTo>
                        <a:cubicBezTo>
                          <a:pt x="2474" y="9898"/>
                          <a:pt x="2059" y="9881"/>
                          <a:pt x="2031" y="9992"/>
                        </a:cubicBezTo>
                        <a:lnTo>
                          <a:pt x="130" y="10000"/>
                        </a:lnTo>
                        <a:cubicBezTo>
                          <a:pt x="453" y="9978"/>
                          <a:pt x="708" y="9894"/>
                          <a:pt x="940" y="9811"/>
                        </a:cubicBezTo>
                        <a:cubicBezTo>
                          <a:pt x="1262" y="9712"/>
                          <a:pt x="1223" y="9721"/>
                          <a:pt x="1412" y="9646"/>
                        </a:cubicBezTo>
                        <a:cubicBezTo>
                          <a:pt x="1670" y="9537"/>
                          <a:pt x="2140" y="9370"/>
                          <a:pt x="2244" y="9220"/>
                        </a:cubicBezTo>
                        <a:cubicBezTo>
                          <a:pt x="2351" y="9071"/>
                          <a:pt x="2734" y="8744"/>
                          <a:pt x="2757" y="8616"/>
                        </a:cubicBezTo>
                        <a:cubicBezTo>
                          <a:pt x="2798" y="8489"/>
                          <a:pt x="3054" y="8407"/>
                          <a:pt x="3014" y="8227"/>
                        </a:cubicBezTo>
                        <a:cubicBezTo>
                          <a:pt x="3036" y="7982"/>
                          <a:pt x="2589" y="7731"/>
                          <a:pt x="2501" y="7541"/>
                        </a:cubicBezTo>
                        <a:cubicBezTo>
                          <a:pt x="2418" y="7352"/>
                          <a:pt x="2244" y="7161"/>
                          <a:pt x="2117" y="7031"/>
                        </a:cubicBezTo>
                        <a:cubicBezTo>
                          <a:pt x="2074" y="6851"/>
                          <a:pt x="1263" y="6550"/>
                          <a:pt x="1219" y="6369"/>
                        </a:cubicBezTo>
                        <a:cubicBezTo>
                          <a:pt x="1241" y="6211"/>
                          <a:pt x="1262" y="6054"/>
                          <a:pt x="1283" y="5896"/>
                        </a:cubicBezTo>
                        <a:cubicBezTo>
                          <a:pt x="1219" y="5727"/>
                          <a:pt x="1155" y="5558"/>
                          <a:pt x="1092" y="5388"/>
                        </a:cubicBezTo>
                        <a:cubicBezTo>
                          <a:pt x="855" y="5255"/>
                          <a:pt x="1155" y="5274"/>
                          <a:pt x="1092" y="5211"/>
                        </a:cubicBezTo>
                        <a:cubicBezTo>
                          <a:pt x="985" y="5142"/>
                          <a:pt x="1672" y="4964"/>
                          <a:pt x="2053" y="4855"/>
                        </a:cubicBezTo>
                        <a:lnTo>
                          <a:pt x="3014" y="4500"/>
                        </a:lnTo>
                        <a:cubicBezTo>
                          <a:pt x="3268" y="4317"/>
                          <a:pt x="3931" y="4152"/>
                          <a:pt x="3975" y="3969"/>
                        </a:cubicBezTo>
                        <a:cubicBezTo>
                          <a:pt x="4037" y="3787"/>
                          <a:pt x="4231" y="3625"/>
                          <a:pt x="3975" y="3437"/>
                        </a:cubicBezTo>
                        <a:cubicBezTo>
                          <a:pt x="3718" y="3251"/>
                          <a:pt x="2905" y="3008"/>
                          <a:pt x="2437" y="2845"/>
                        </a:cubicBezTo>
                        <a:cubicBezTo>
                          <a:pt x="1924" y="2609"/>
                          <a:pt x="1829" y="2558"/>
                          <a:pt x="1603" y="2420"/>
                        </a:cubicBezTo>
                        <a:cubicBezTo>
                          <a:pt x="1379" y="2282"/>
                          <a:pt x="1200" y="2167"/>
                          <a:pt x="1092" y="2018"/>
                        </a:cubicBezTo>
                        <a:cubicBezTo>
                          <a:pt x="879" y="1798"/>
                          <a:pt x="641" y="1706"/>
                          <a:pt x="580" y="1533"/>
                        </a:cubicBezTo>
                        <a:cubicBezTo>
                          <a:pt x="513" y="1360"/>
                          <a:pt x="619" y="1248"/>
                          <a:pt x="514" y="1059"/>
                        </a:cubicBezTo>
                        <a:cubicBezTo>
                          <a:pt x="385" y="794"/>
                          <a:pt x="620" y="744"/>
                          <a:pt x="514" y="600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80" name="Forme libre 479">
                    <a:extLst>
                      <a:ext uri="{FF2B5EF4-FFF2-40B4-BE49-F238E27FC236}">
                        <a16:creationId xmlns:a16="http://schemas.microsoft.com/office/drawing/2014/main" id="{ED3794E6-DD62-6433-A450-7173D1E725F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767761" y="2755280"/>
                    <a:ext cx="352425" cy="92075"/>
                  </a:xfrm>
                  <a:custGeom>
                    <a:avLst/>
                    <a:gdLst>
                      <a:gd name="connsiteX0" fmla="*/ 151606 w 2614612"/>
                      <a:gd name="connsiteY0" fmla="*/ 16669 h 684213"/>
                      <a:gd name="connsiteX1" fmla="*/ 242093 w 2614612"/>
                      <a:gd name="connsiteY1" fmla="*/ 2382 h 684213"/>
                      <a:gd name="connsiteX2" fmla="*/ 346868 w 2614612"/>
                      <a:gd name="connsiteY2" fmla="*/ 2382 h 684213"/>
                      <a:gd name="connsiteX3" fmla="*/ 465931 w 2614612"/>
                      <a:gd name="connsiteY3" fmla="*/ 11907 h 684213"/>
                      <a:gd name="connsiteX4" fmla="*/ 551656 w 2614612"/>
                      <a:gd name="connsiteY4" fmla="*/ 40482 h 684213"/>
                      <a:gd name="connsiteX5" fmla="*/ 618331 w 2614612"/>
                      <a:gd name="connsiteY5" fmla="*/ 69057 h 684213"/>
                      <a:gd name="connsiteX6" fmla="*/ 675481 w 2614612"/>
                      <a:gd name="connsiteY6" fmla="*/ 111919 h 684213"/>
                      <a:gd name="connsiteX7" fmla="*/ 704056 w 2614612"/>
                      <a:gd name="connsiteY7" fmla="*/ 135732 h 684213"/>
                      <a:gd name="connsiteX8" fmla="*/ 723106 w 2614612"/>
                      <a:gd name="connsiteY8" fmla="*/ 145257 h 684213"/>
                      <a:gd name="connsiteX9" fmla="*/ 818356 w 2614612"/>
                      <a:gd name="connsiteY9" fmla="*/ 169069 h 684213"/>
                      <a:gd name="connsiteX10" fmla="*/ 985043 w 2614612"/>
                      <a:gd name="connsiteY10" fmla="*/ 188119 h 684213"/>
                      <a:gd name="connsiteX11" fmla="*/ 1170781 w 2614612"/>
                      <a:gd name="connsiteY11" fmla="*/ 211932 h 684213"/>
                      <a:gd name="connsiteX12" fmla="*/ 1394618 w 2614612"/>
                      <a:gd name="connsiteY12" fmla="*/ 226219 h 684213"/>
                      <a:gd name="connsiteX13" fmla="*/ 1570831 w 2614612"/>
                      <a:gd name="connsiteY13" fmla="*/ 221457 h 684213"/>
                      <a:gd name="connsiteX14" fmla="*/ 1699418 w 2614612"/>
                      <a:gd name="connsiteY14" fmla="*/ 235744 h 684213"/>
                      <a:gd name="connsiteX15" fmla="*/ 1794668 w 2614612"/>
                      <a:gd name="connsiteY15" fmla="*/ 216694 h 684213"/>
                      <a:gd name="connsiteX16" fmla="*/ 1942306 w 2614612"/>
                      <a:gd name="connsiteY16" fmla="*/ 197644 h 684213"/>
                      <a:gd name="connsiteX17" fmla="*/ 2056606 w 2614612"/>
                      <a:gd name="connsiteY17" fmla="*/ 169069 h 684213"/>
                      <a:gd name="connsiteX18" fmla="*/ 2147093 w 2614612"/>
                      <a:gd name="connsiteY18" fmla="*/ 154782 h 684213"/>
                      <a:gd name="connsiteX19" fmla="*/ 2275681 w 2614612"/>
                      <a:gd name="connsiteY19" fmla="*/ 135732 h 684213"/>
                      <a:gd name="connsiteX20" fmla="*/ 2328068 w 2614612"/>
                      <a:gd name="connsiteY20" fmla="*/ 130969 h 684213"/>
                      <a:gd name="connsiteX21" fmla="*/ 2413793 w 2614612"/>
                      <a:gd name="connsiteY21" fmla="*/ 230982 h 684213"/>
                      <a:gd name="connsiteX22" fmla="*/ 2504281 w 2614612"/>
                      <a:gd name="connsiteY22" fmla="*/ 316707 h 684213"/>
                      <a:gd name="connsiteX23" fmla="*/ 2556668 w 2614612"/>
                      <a:gd name="connsiteY23" fmla="*/ 392907 h 684213"/>
                      <a:gd name="connsiteX24" fmla="*/ 2594768 w 2614612"/>
                      <a:gd name="connsiteY24" fmla="*/ 464344 h 684213"/>
                      <a:gd name="connsiteX25" fmla="*/ 2437606 w 2614612"/>
                      <a:gd name="connsiteY25" fmla="*/ 473869 h 684213"/>
                      <a:gd name="connsiteX26" fmla="*/ 2270918 w 2614612"/>
                      <a:gd name="connsiteY26" fmla="*/ 497682 h 684213"/>
                      <a:gd name="connsiteX27" fmla="*/ 2137568 w 2614612"/>
                      <a:gd name="connsiteY27" fmla="*/ 559594 h 684213"/>
                      <a:gd name="connsiteX28" fmla="*/ 2018506 w 2614612"/>
                      <a:gd name="connsiteY28" fmla="*/ 626269 h 684213"/>
                      <a:gd name="connsiteX29" fmla="*/ 1966118 w 2614612"/>
                      <a:gd name="connsiteY29" fmla="*/ 659607 h 684213"/>
                      <a:gd name="connsiteX30" fmla="*/ 1847056 w 2614612"/>
                      <a:gd name="connsiteY30" fmla="*/ 673894 h 684213"/>
                      <a:gd name="connsiteX31" fmla="*/ 1627981 w 2614612"/>
                      <a:gd name="connsiteY31" fmla="*/ 683419 h 684213"/>
                      <a:gd name="connsiteX32" fmla="*/ 1399381 w 2614612"/>
                      <a:gd name="connsiteY32" fmla="*/ 678657 h 684213"/>
                      <a:gd name="connsiteX33" fmla="*/ 1204118 w 2614612"/>
                      <a:gd name="connsiteY33" fmla="*/ 678657 h 684213"/>
                      <a:gd name="connsiteX34" fmla="*/ 985043 w 2614612"/>
                      <a:gd name="connsiteY34" fmla="*/ 669132 h 684213"/>
                      <a:gd name="connsiteX35" fmla="*/ 875506 w 2614612"/>
                      <a:gd name="connsiteY35" fmla="*/ 664369 h 684213"/>
                      <a:gd name="connsiteX36" fmla="*/ 780256 w 2614612"/>
                      <a:gd name="connsiteY36" fmla="*/ 645319 h 684213"/>
                      <a:gd name="connsiteX37" fmla="*/ 699293 w 2614612"/>
                      <a:gd name="connsiteY37" fmla="*/ 592932 h 684213"/>
                      <a:gd name="connsiteX38" fmla="*/ 589756 w 2614612"/>
                      <a:gd name="connsiteY38" fmla="*/ 554832 h 684213"/>
                      <a:gd name="connsiteX39" fmla="*/ 432593 w 2614612"/>
                      <a:gd name="connsiteY39" fmla="*/ 516732 h 684213"/>
                      <a:gd name="connsiteX40" fmla="*/ 294481 w 2614612"/>
                      <a:gd name="connsiteY40" fmla="*/ 507207 h 684213"/>
                      <a:gd name="connsiteX41" fmla="*/ 194468 w 2614612"/>
                      <a:gd name="connsiteY41" fmla="*/ 492919 h 684213"/>
                      <a:gd name="connsiteX42" fmla="*/ 89693 w 2614612"/>
                      <a:gd name="connsiteY42" fmla="*/ 473869 h 684213"/>
                      <a:gd name="connsiteX43" fmla="*/ 8731 w 2614612"/>
                      <a:gd name="connsiteY43" fmla="*/ 473869 h 684213"/>
                      <a:gd name="connsiteX44" fmla="*/ 37306 w 2614612"/>
                      <a:gd name="connsiteY44" fmla="*/ 364332 h 684213"/>
                      <a:gd name="connsiteX45" fmla="*/ 84931 w 2614612"/>
                      <a:gd name="connsiteY45" fmla="*/ 226219 h 684213"/>
                      <a:gd name="connsiteX46" fmla="*/ 127793 w 2614612"/>
                      <a:gd name="connsiteY46" fmla="*/ 102394 h 684213"/>
                      <a:gd name="connsiteX47" fmla="*/ 151606 w 2614612"/>
                      <a:gd name="connsiteY47" fmla="*/ 16669 h 684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2614612" h="684213">
                        <a:moveTo>
                          <a:pt x="151606" y="16669"/>
                        </a:moveTo>
                        <a:cubicBezTo>
                          <a:pt x="170656" y="0"/>
                          <a:pt x="209549" y="4763"/>
                          <a:pt x="242093" y="2382"/>
                        </a:cubicBezTo>
                        <a:cubicBezTo>
                          <a:pt x="274637" y="1"/>
                          <a:pt x="309562" y="795"/>
                          <a:pt x="346868" y="2382"/>
                        </a:cubicBezTo>
                        <a:cubicBezTo>
                          <a:pt x="384174" y="3970"/>
                          <a:pt x="431800" y="5557"/>
                          <a:pt x="465931" y="11907"/>
                        </a:cubicBezTo>
                        <a:cubicBezTo>
                          <a:pt x="500062" y="18257"/>
                          <a:pt x="526256" y="30957"/>
                          <a:pt x="551656" y="40482"/>
                        </a:cubicBezTo>
                        <a:cubicBezTo>
                          <a:pt x="577056" y="50007"/>
                          <a:pt x="597693" y="57151"/>
                          <a:pt x="618331" y="69057"/>
                        </a:cubicBezTo>
                        <a:cubicBezTo>
                          <a:pt x="638969" y="80963"/>
                          <a:pt x="661194" y="100807"/>
                          <a:pt x="675481" y="111919"/>
                        </a:cubicBezTo>
                        <a:cubicBezTo>
                          <a:pt x="689769" y="123032"/>
                          <a:pt x="696119" y="130176"/>
                          <a:pt x="704056" y="135732"/>
                        </a:cubicBezTo>
                        <a:cubicBezTo>
                          <a:pt x="711994" y="141288"/>
                          <a:pt x="704056" y="139701"/>
                          <a:pt x="723106" y="145257"/>
                        </a:cubicBezTo>
                        <a:cubicBezTo>
                          <a:pt x="742156" y="150813"/>
                          <a:pt x="774700" y="161925"/>
                          <a:pt x="818356" y="169069"/>
                        </a:cubicBezTo>
                        <a:cubicBezTo>
                          <a:pt x="862012" y="176213"/>
                          <a:pt x="985043" y="188119"/>
                          <a:pt x="985043" y="188119"/>
                        </a:cubicBezTo>
                        <a:cubicBezTo>
                          <a:pt x="1043780" y="195263"/>
                          <a:pt x="1102519" y="205582"/>
                          <a:pt x="1170781" y="211932"/>
                        </a:cubicBezTo>
                        <a:cubicBezTo>
                          <a:pt x="1239044" y="218282"/>
                          <a:pt x="1327943" y="224632"/>
                          <a:pt x="1394618" y="226219"/>
                        </a:cubicBezTo>
                        <a:cubicBezTo>
                          <a:pt x="1461293" y="227806"/>
                          <a:pt x="1520031" y="219870"/>
                          <a:pt x="1570831" y="221457"/>
                        </a:cubicBezTo>
                        <a:cubicBezTo>
                          <a:pt x="1621631" y="223045"/>
                          <a:pt x="1662112" y="236538"/>
                          <a:pt x="1699418" y="235744"/>
                        </a:cubicBezTo>
                        <a:cubicBezTo>
                          <a:pt x="1736724" y="234950"/>
                          <a:pt x="1754187" y="223044"/>
                          <a:pt x="1794668" y="216694"/>
                        </a:cubicBezTo>
                        <a:cubicBezTo>
                          <a:pt x="1835149" y="210344"/>
                          <a:pt x="1898650" y="205581"/>
                          <a:pt x="1942306" y="197644"/>
                        </a:cubicBezTo>
                        <a:cubicBezTo>
                          <a:pt x="1985962" y="189707"/>
                          <a:pt x="2022475" y="176213"/>
                          <a:pt x="2056606" y="169069"/>
                        </a:cubicBezTo>
                        <a:cubicBezTo>
                          <a:pt x="2090737" y="161925"/>
                          <a:pt x="2147093" y="154782"/>
                          <a:pt x="2147093" y="154782"/>
                        </a:cubicBezTo>
                        <a:lnTo>
                          <a:pt x="2275681" y="135732"/>
                        </a:lnTo>
                        <a:cubicBezTo>
                          <a:pt x="2305843" y="131763"/>
                          <a:pt x="2305050" y="115094"/>
                          <a:pt x="2328068" y="130969"/>
                        </a:cubicBezTo>
                        <a:cubicBezTo>
                          <a:pt x="2351086" y="146844"/>
                          <a:pt x="2384424" y="200026"/>
                          <a:pt x="2413793" y="230982"/>
                        </a:cubicBezTo>
                        <a:cubicBezTo>
                          <a:pt x="2443162" y="261938"/>
                          <a:pt x="2480469" y="289720"/>
                          <a:pt x="2504281" y="316707"/>
                        </a:cubicBezTo>
                        <a:cubicBezTo>
                          <a:pt x="2528093" y="343694"/>
                          <a:pt x="2541587" y="368301"/>
                          <a:pt x="2556668" y="392907"/>
                        </a:cubicBezTo>
                        <a:cubicBezTo>
                          <a:pt x="2571749" y="417513"/>
                          <a:pt x="2614612" y="450850"/>
                          <a:pt x="2594768" y="464344"/>
                        </a:cubicBezTo>
                        <a:cubicBezTo>
                          <a:pt x="2574924" y="477838"/>
                          <a:pt x="2491581" y="468313"/>
                          <a:pt x="2437606" y="473869"/>
                        </a:cubicBezTo>
                        <a:cubicBezTo>
                          <a:pt x="2383631" y="479425"/>
                          <a:pt x="2320924" y="483395"/>
                          <a:pt x="2270918" y="497682"/>
                        </a:cubicBezTo>
                        <a:cubicBezTo>
                          <a:pt x="2220912" y="511970"/>
                          <a:pt x="2179637" y="538163"/>
                          <a:pt x="2137568" y="559594"/>
                        </a:cubicBezTo>
                        <a:cubicBezTo>
                          <a:pt x="2095499" y="581025"/>
                          <a:pt x="2047081" y="609600"/>
                          <a:pt x="2018506" y="626269"/>
                        </a:cubicBezTo>
                        <a:cubicBezTo>
                          <a:pt x="1989931" y="642938"/>
                          <a:pt x="1994693" y="651669"/>
                          <a:pt x="1966118" y="659607"/>
                        </a:cubicBezTo>
                        <a:cubicBezTo>
                          <a:pt x="1937543" y="667545"/>
                          <a:pt x="1903412" y="669925"/>
                          <a:pt x="1847056" y="673894"/>
                        </a:cubicBezTo>
                        <a:cubicBezTo>
                          <a:pt x="1790700" y="677863"/>
                          <a:pt x="1702593" y="682625"/>
                          <a:pt x="1627981" y="683419"/>
                        </a:cubicBezTo>
                        <a:cubicBezTo>
                          <a:pt x="1553369" y="684213"/>
                          <a:pt x="1470025" y="679451"/>
                          <a:pt x="1399381" y="678657"/>
                        </a:cubicBezTo>
                        <a:cubicBezTo>
                          <a:pt x="1328737" y="677863"/>
                          <a:pt x="1273174" y="680244"/>
                          <a:pt x="1204118" y="678657"/>
                        </a:cubicBezTo>
                        <a:cubicBezTo>
                          <a:pt x="1135062" y="677070"/>
                          <a:pt x="985043" y="669132"/>
                          <a:pt x="985043" y="669132"/>
                        </a:cubicBezTo>
                        <a:cubicBezTo>
                          <a:pt x="930274" y="666751"/>
                          <a:pt x="909637" y="668338"/>
                          <a:pt x="875506" y="664369"/>
                        </a:cubicBezTo>
                        <a:cubicBezTo>
                          <a:pt x="841375" y="660400"/>
                          <a:pt x="809625" y="657225"/>
                          <a:pt x="780256" y="645319"/>
                        </a:cubicBezTo>
                        <a:cubicBezTo>
                          <a:pt x="750887" y="633413"/>
                          <a:pt x="731043" y="608013"/>
                          <a:pt x="699293" y="592932"/>
                        </a:cubicBezTo>
                        <a:cubicBezTo>
                          <a:pt x="667543" y="577851"/>
                          <a:pt x="634206" y="567532"/>
                          <a:pt x="589756" y="554832"/>
                        </a:cubicBezTo>
                        <a:cubicBezTo>
                          <a:pt x="545306" y="542132"/>
                          <a:pt x="481805" y="524669"/>
                          <a:pt x="432593" y="516732"/>
                        </a:cubicBezTo>
                        <a:cubicBezTo>
                          <a:pt x="383381" y="508795"/>
                          <a:pt x="334169" y="511176"/>
                          <a:pt x="294481" y="507207"/>
                        </a:cubicBezTo>
                        <a:cubicBezTo>
                          <a:pt x="254793" y="503238"/>
                          <a:pt x="228599" y="498475"/>
                          <a:pt x="194468" y="492919"/>
                        </a:cubicBezTo>
                        <a:cubicBezTo>
                          <a:pt x="160337" y="487363"/>
                          <a:pt x="120649" y="477044"/>
                          <a:pt x="89693" y="473869"/>
                        </a:cubicBezTo>
                        <a:cubicBezTo>
                          <a:pt x="58737" y="470694"/>
                          <a:pt x="17462" y="492125"/>
                          <a:pt x="8731" y="473869"/>
                        </a:cubicBezTo>
                        <a:cubicBezTo>
                          <a:pt x="0" y="455613"/>
                          <a:pt x="24606" y="405607"/>
                          <a:pt x="37306" y="364332"/>
                        </a:cubicBezTo>
                        <a:cubicBezTo>
                          <a:pt x="50006" y="323057"/>
                          <a:pt x="84931" y="226219"/>
                          <a:pt x="84931" y="226219"/>
                        </a:cubicBezTo>
                        <a:cubicBezTo>
                          <a:pt x="100012" y="182563"/>
                          <a:pt x="116681" y="137319"/>
                          <a:pt x="127793" y="102394"/>
                        </a:cubicBezTo>
                        <a:cubicBezTo>
                          <a:pt x="138906" y="67469"/>
                          <a:pt x="132556" y="33338"/>
                          <a:pt x="151606" y="16669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6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fr-FR"/>
                  </a:p>
                </p:txBody>
              </p:sp>
            </p:grpSp>
            <p:grpSp>
              <p:nvGrpSpPr>
                <p:cNvPr id="461" name="Group 41">
                  <a:extLst>
                    <a:ext uri="{FF2B5EF4-FFF2-40B4-BE49-F238E27FC236}">
                      <a16:creationId xmlns:a16="http://schemas.microsoft.com/office/drawing/2014/main" id="{D14E1A0A-8A73-7844-A41B-D7994D0BBB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752333" y="3366904"/>
                  <a:ext cx="208442" cy="360000"/>
                  <a:chOff x="431" y="391"/>
                  <a:chExt cx="2151" cy="3715"/>
                </a:xfrm>
              </p:grpSpPr>
              <p:pic>
                <p:nvPicPr>
                  <p:cNvPr id="462" name="Picture 29" descr="Bear qee_blanc 3quarts ombré_transparent 3">
                    <a:extLst>
                      <a:ext uri="{FF2B5EF4-FFF2-40B4-BE49-F238E27FC236}">
                        <a16:creationId xmlns:a16="http://schemas.microsoft.com/office/drawing/2014/main" id="{6CA2F5B3-F0BD-19C6-6E2C-53C10F06FE8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 cstate="email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1" y="391"/>
                    <a:ext cx="2151" cy="371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63" name="Freeform 30">
                    <a:extLst>
                      <a:ext uri="{FF2B5EF4-FFF2-40B4-BE49-F238E27FC236}">
                        <a16:creationId xmlns:a16="http://schemas.microsoft.com/office/drawing/2014/main" id="{A9B21973-9C41-0FE4-0690-7231515D04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" y="467"/>
                    <a:ext cx="1788" cy="1776"/>
                  </a:xfrm>
                  <a:custGeom>
                    <a:avLst/>
                    <a:gdLst>
                      <a:gd name="T0" fmla="*/ 465 w 1788"/>
                      <a:gd name="T1" fmla="*/ 1627 h 1776"/>
                      <a:gd name="T2" fmla="*/ 409 w 1788"/>
                      <a:gd name="T3" fmla="*/ 1584 h 1776"/>
                      <a:gd name="T4" fmla="*/ 364 w 1788"/>
                      <a:gd name="T5" fmla="*/ 1473 h 1776"/>
                      <a:gd name="T6" fmla="*/ 346 w 1788"/>
                      <a:gd name="T7" fmla="*/ 1345 h 1776"/>
                      <a:gd name="T8" fmla="*/ 359 w 1788"/>
                      <a:gd name="T9" fmla="*/ 1102 h 1776"/>
                      <a:gd name="T10" fmla="*/ 402 w 1788"/>
                      <a:gd name="T11" fmla="*/ 857 h 1776"/>
                      <a:gd name="T12" fmla="*/ 242 w 1788"/>
                      <a:gd name="T13" fmla="*/ 782 h 1776"/>
                      <a:gd name="T14" fmla="*/ 117 w 1788"/>
                      <a:gd name="T15" fmla="*/ 690 h 1776"/>
                      <a:gd name="T16" fmla="*/ 34 w 1788"/>
                      <a:gd name="T17" fmla="*/ 584 h 1776"/>
                      <a:gd name="T18" fmla="*/ 0 w 1788"/>
                      <a:gd name="T19" fmla="*/ 444 h 1776"/>
                      <a:gd name="T20" fmla="*/ 13 w 1788"/>
                      <a:gd name="T21" fmla="*/ 303 h 1776"/>
                      <a:gd name="T22" fmla="*/ 87 w 1788"/>
                      <a:gd name="T23" fmla="*/ 178 h 1776"/>
                      <a:gd name="T24" fmla="*/ 163 w 1788"/>
                      <a:gd name="T25" fmla="*/ 81 h 1776"/>
                      <a:gd name="T26" fmla="*/ 251 w 1788"/>
                      <a:gd name="T27" fmla="*/ 37 h 1776"/>
                      <a:gd name="T28" fmla="*/ 339 w 1788"/>
                      <a:gd name="T29" fmla="*/ 4 h 1776"/>
                      <a:gd name="T30" fmla="*/ 465 w 1788"/>
                      <a:gd name="T31" fmla="*/ 0 h 1776"/>
                      <a:gd name="T32" fmla="*/ 565 w 1788"/>
                      <a:gd name="T33" fmla="*/ 21 h 1776"/>
                      <a:gd name="T34" fmla="*/ 658 w 1788"/>
                      <a:gd name="T35" fmla="*/ 67 h 1776"/>
                      <a:gd name="T36" fmla="*/ 750 w 1788"/>
                      <a:gd name="T37" fmla="*/ 141 h 1776"/>
                      <a:gd name="T38" fmla="*/ 800 w 1788"/>
                      <a:gd name="T39" fmla="*/ 239 h 1776"/>
                      <a:gd name="T40" fmla="*/ 842 w 1788"/>
                      <a:gd name="T41" fmla="*/ 346 h 1776"/>
                      <a:gd name="T42" fmla="*/ 866 w 1788"/>
                      <a:gd name="T43" fmla="*/ 500 h 1776"/>
                      <a:gd name="T44" fmla="*/ 944 w 1788"/>
                      <a:gd name="T45" fmla="*/ 497 h 1776"/>
                      <a:gd name="T46" fmla="*/ 1028 w 1788"/>
                      <a:gd name="T47" fmla="*/ 500 h 1776"/>
                      <a:gd name="T48" fmla="*/ 1142 w 1788"/>
                      <a:gd name="T49" fmla="*/ 514 h 1776"/>
                      <a:gd name="T50" fmla="*/ 1224 w 1788"/>
                      <a:gd name="T51" fmla="*/ 533 h 1776"/>
                      <a:gd name="T52" fmla="*/ 1272 w 1788"/>
                      <a:gd name="T53" fmla="*/ 542 h 1776"/>
                      <a:gd name="T54" fmla="*/ 1344 w 1788"/>
                      <a:gd name="T55" fmla="*/ 487 h 1776"/>
                      <a:gd name="T56" fmla="*/ 1418 w 1788"/>
                      <a:gd name="T57" fmla="*/ 442 h 1776"/>
                      <a:gd name="T58" fmla="*/ 1541 w 1788"/>
                      <a:gd name="T59" fmla="*/ 439 h 1776"/>
                      <a:gd name="T60" fmla="*/ 1613 w 1788"/>
                      <a:gd name="T61" fmla="*/ 478 h 1776"/>
                      <a:gd name="T62" fmla="*/ 1688 w 1788"/>
                      <a:gd name="T63" fmla="*/ 553 h 1776"/>
                      <a:gd name="T64" fmla="*/ 1739 w 1788"/>
                      <a:gd name="T65" fmla="*/ 640 h 1776"/>
                      <a:gd name="T66" fmla="*/ 1764 w 1788"/>
                      <a:gd name="T67" fmla="*/ 704 h 1776"/>
                      <a:gd name="T68" fmla="*/ 1788 w 1788"/>
                      <a:gd name="T69" fmla="*/ 835 h 1776"/>
                      <a:gd name="T70" fmla="*/ 1713 w 1788"/>
                      <a:gd name="T71" fmla="*/ 949 h 1776"/>
                      <a:gd name="T72" fmla="*/ 1614 w 1788"/>
                      <a:gd name="T73" fmla="*/ 995 h 1776"/>
                      <a:gd name="T74" fmla="*/ 1616 w 1788"/>
                      <a:gd name="T75" fmla="*/ 1085 h 1776"/>
                      <a:gd name="T76" fmla="*/ 1629 w 1788"/>
                      <a:gd name="T77" fmla="*/ 1289 h 1776"/>
                      <a:gd name="T78" fmla="*/ 1668 w 1788"/>
                      <a:gd name="T79" fmla="*/ 1391 h 1776"/>
                      <a:gd name="T80" fmla="*/ 1673 w 1788"/>
                      <a:gd name="T81" fmla="*/ 1489 h 1776"/>
                      <a:gd name="T82" fmla="*/ 1647 w 1788"/>
                      <a:gd name="T83" fmla="*/ 1592 h 1776"/>
                      <a:gd name="T84" fmla="*/ 1488 w 1788"/>
                      <a:gd name="T85" fmla="*/ 1750 h 1776"/>
                      <a:gd name="T86" fmla="*/ 1392 w 1788"/>
                      <a:gd name="T87" fmla="*/ 1769 h 1776"/>
                      <a:gd name="T88" fmla="*/ 1286 w 1788"/>
                      <a:gd name="T89" fmla="*/ 1775 h 1776"/>
                      <a:gd name="T90" fmla="*/ 1154 w 1788"/>
                      <a:gd name="T91" fmla="*/ 1766 h 1776"/>
                      <a:gd name="T92" fmla="*/ 1040 w 1788"/>
                      <a:gd name="T93" fmla="*/ 1756 h 1776"/>
                      <a:gd name="T94" fmla="*/ 869 w 1788"/>
                      <a:gd name="T95" fmla="*/ 1735 h 177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1788"/>
                      <a:gd name="T145" fmla="*/ 0 h 1776"/>
                      <a:gd name="T146" fmla="*/ 1788 w 1788"/>
                      <a:gd name="T147" fmla="*/ 1776 h 1776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1788" h="1776">
                        <a:moveTo>
                          <a:pt x="465" y="1627"/>
                        </a:moveTo>
                        <a:lnTo>
                          <a:pt x="409" y="1584"/>
                        </a:lnTo>
                        <a:cubicBezTo>
                          <a:pt x="392" y="1559"/>
                          <a:pt x="376" y="1513"/>
                          <a:pt x="364" y="1473"/>
                        </a:cubicBezTo>
                        <a:cubicBezTo>
                          <a:pt x="353" y="1426"/>
                          <a:pt x="349" y="1408"/>
                          <a:pt x="346" y="1345"/>
                        </a:cubicBezTo>
                        <a:cubicBezTo>
                          <a:pt x="345" y="1284"/>
                          <a:pt x="349" y="1183"/>
                          <a:pt x="359" y="1102"/>
                        </a:cubicBezTo>
                        <a:lnTo>
                          <a:pt x="402" y="857"/>
                        </a:lnTo>
                        <a:lnTo>
                          <a:pt x="242" y="782"/>
                        </a:lnTo>
                        <a:lnTo>
                          <a:pt x="117" y="690"/>
                        </a:lnTo>
                        <a:lnTo>
                          <a:pt x="34" y="584"/>
                        </a:lnTo>
                        <a:lnTo>
                          <a:pt x="0" y="444"/>
                        </a:lnTo>
                        <a:lnTo>
                          <a:pt x="13" y="303"/>
                        </a:lnTo>
                        <a:lnTo>
                          <a:pt x="87" y="178"/>
                        </a:lnTo>
                        <a:lnTo>
                          <a:pt x="163" y="81"/>
                        </a:lnTo>
                        <a:lnTo>
                          <a:pt x="251" y="37"/>
                        </a:lnTo>
                        <a:lnTo>
                          <a:pt x="339" y="4"/>
                        </a:lnTo>
                        <a:lnTo>
                          <a:pt x="465" y="0"/>
                        </a:lnTo>
                        <a:lnTo>
                          <a:pt x="565" y="21"/>
                        </a:lnTo>
                        <a:lnTo>
                          <a:pt x="658" y="67"/>
                        </a:lnTo>
                        <a:lnTo>
                          <a:pt x="750" y="141"/>
                        </a:lnTo>
                        <a:lnTo>
                          <a:pt x="800" y="239"/>
                        </a:lnTo>
                        <a:lnTo>
                          <a:pt x="842" y="346"/>
                        </a:lnTo>
                        <a:lnTo>
                          <a:pt x="866" y="500"/>
                        </a:lnTo>
                        <a:lnTo>
                          <a:pt x="944" y="497"/>
                        </a:lnTo>
                        <a:lnTo>
                          <a:pt x="1028" y="500"/>
                        </a:lnTo>
                        <a:cubicBezTo>
                          <a:pt x="1061" y="503"/>
                          <a:pt x="1109" y="509"/>
                          <a:pt x="1142" y="514"/>
                        </a:cubicBezTo>
                        <a:cubicBezTo>
                          <a:pt x="1196" y="523"/>
                          <a:pt x="1185" y="524"/>
                          <a:pt x="1224" y="533"/>
                        </a:cubicBezTo>
                        <a:cubicBezTo>
                          <a:pt x="1253" y="540"/>
                          <a:pt x="1245" y="542"/>
                          <a:pt x="1272" y="542"/>
                        </a:cubicBezTo>
                        <a:cubicBezTo>
                          <a:pt x="1278" y="561"/>
                          <a:pt x="1306" y="517"/>
                          <a:pt x="1344" y="487"/>
                        </a:cubicBezTo>
                        <a:cubicBezTo>
                          <a:pt x="1382" y="457"/>
                          <a:pt x="1374" y="458"/>
                          <a:pt x="1418" y="442"/>
                        </a:cubicBezTo>
                        <a:cubicBezTo>
                          <a:pt x="1462" y="426"/>
                          <a:pt x="1487" y="415"/>
                          <a:pt x="1541" y="439"/>
                        </a:cubicBezTo>
                        <a:cubicBezTo>
                          <a:pt x="1595" y="463"/>
                          <a:pt x="1550" y="433"/>
                          <a:pt x="1613" y="478"/>
                        </a:cubicBezTo>
                        <a:cubicBezTo>
                          <a:pt x="1676" y="523"/>
                          <a:pt x="1644" y="490"/>
                          <a:pt x="1688" y="553"/>
                        </a:cubicBezTo>
                        <a:cubicBezTo>
                          <a:pt x="1732" y="616"/>
                          <a:pt x="1718" y="583"/>
                          <a:pt x="1739" y="640"/>
                        </a:cubicBezTo>
                        <a:cubicBezTo>
                          <a:pt x="1760" y="697"/>
                          <a:pt x="1758" y="683"/>
                          <a:pt x="1764" y="704"/>
                        </a:cubicBezTo>
                        <a:cubicBezTo>
                          <a:pt x="1770" y="725"/>
                          <a:pt x="1788" y="764"/>
                          <a:pt x="1788" y="835"/>
                        </a:cubicBezTo>
                        <a:cubicBezTo>
                          <a:pt x="1788" y="906"/>
                          <a:pt x="1742" y="922"/>
                          <a:pt x="1713" y="949"/>
                        </a:cubicBezTo>
                        <a:cubicBezTo>
                          <a:pt x="1684" y="976"/>
                          <a:pt x="1680" y="965"/>
                          <a:pt x="1614" y="995"/>
                        </a:cubicBezTo>
                        <a:cubicBezTo>
                          <a:pt x="1614" y="1105"/>
                          <a:pt x="1614" y="1036"/>
                          <a:pt x="1616" y="1085"/>
                        </a:cubicBezTo>
                        <a:cubicBezTo>
                          <a:pt x="1618" y="1134"/>
                          <a:pt x="1620" y="1238"/>
                          <a:pt x="1629" y="1289"/>
                        </a:cubicBezTo>
                        <a:cubicBezTo>
                          <a:pt x="1634" y="1340"/>
                          <a:pt x="1661" y="1356"/>
                          <a:pt x="1668" y="1391"/>
                        </a:cubicBezTo>
                        <a:cubicBezTo>
                          <a:pt x="1675" y="1426"/>
                          <a:pt x="1673" y="1456"/>
                          <a:pt x="1673" y="1489"/>
                        </a:cubicBezTo>
                        <a:cubicBezTo>
                          <a:pt x="1676" y="1539"/>
                          <a:pt x="1680" y="1548"/>
                          <a:pt x="1647" y="1592"/>
                        </a:cubicBezTo>
                        <a:cubicBezTo>
                          <a:pt x="1618" y="1658"/>
                          <a:pt x="1530" y="1721"/>
                          <a:pt x="1488" y="1750"/>
                        </a:cubicBezTo>
                        <a:cubicBezTo>
                          <a:pt x="1488" y="1750"/>
                          <a:pt x="1426" y="1765"/>
                          <a:pt x="1392" y="1769"/>
                        </a:cubicBezTo>
                        <a:cubicBezTo>
                          <a:pt x="1358" y="1773"/>
                          <a:pt x="1326" y="1776"/>
                          <a:pt x="1286" y="1775"/>
                        </a:cubicBezTo>
                        <a:cubicBezTo>
                          <a:pt x="1246" y="1774"/>
                          <a:pt x="1195" y="1769"/>
                          <a:pt x="1154" y="1766"/>
                        </a:cubicBezTo>
                        <a:lnTo>
                          <a:pt x="1040" y="1756"/>
                        </a:lnTo>
                        <a:lnTo>
                          <a:pt x="869" y="1735"/>
                        </a:lnTo>
                      </a:path>
                    </a:pathLst>
                  </a:custGeom>
                  <a:solidFill>
                    <a:schemeClr val="tx1">
                      <a:alpha val="59999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64" name="Freeform 31">
                    <a:extLst>
                      <a:ext uri="{FF2B5EF4-FFF2-40B4-BE49-F238E27FC236}">
                        <a16:creationId xmlns:a16="http://schemas.microsoft.com/office/drawing/2014/main" id="{3FF0EA46-8072-98ED-DC7A-C5F4B9396E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4" y="2107"/>
                    <a:ext cx="1809" cy="1236"/>
                  </a:xfrm>
                  <a:custGeom>
                    <a:avLst/>
                    <a:gdLst>
                      <a:gd name="T0" fmla="*/ 411 w 1809"/>
                      <a:gd name="T1" fmla="*/ 30 h 1236"/>
                      <a:gd name="T2" fmla="*/ 645 w 1809"/>
                      <a:gd name="T3" fmla="*/ 90 h 1236"/>
                      <a:gd name="T4" fmla="*/ 933 w 1809"/>
                      <a:gd name="T5" fmla="*/ 129 h 1236"/>
                      <a:gd name="T6" fmla="*/ 1185 w 1809"/>
                      <a:gd name="T7" fmla="*/ 132 h 1236"/>
                      <a:gd name="T8" fmla="*/ 1341 w 1809"/>
                      <a:gd name="T9" fmla="*/ 147 h 1236"/>
                      <a:gd name="T10" fmla="*/ 1566 w 1809"/>
                      <a:gd name="T11" fmla="*/ 372 h 1236"/>
                      <a:gd name="T12" fmla="*/ 1704 w 1809"/>
                      <a:gd name="T13" fmla="*/ 573 h 1236"/>
                      <a:gd name="T14" fmla="*/ 1782 w 1809"/>
                      <a:gd name="T15" fmla="*/ 786 h 1236"/>
                      <a:gd name="T16" fmla="*/ 1779 w 1809"/>
                      <a:gd name="T17" fmla="*/ 1023 h 1236"/>
                      <a:gd name="T18" fmla="*/ 1638 w 1809"/>
                      <a:gd name="T19" fmla="*/ 1113 h 1236"/>
                      <a:gd name="T20" fmla="*/ 1587 w 1809"/>
                      <a:gd name="T21" fmla="*/ 1008 h 1236"/>
                      <a:gd name="T22" fmla="*/ 1584 w 1809"/>
                      <a:gd name="T23" fmla="*/ 936 h 1236"/>
                      <a:gd name="T24" fmla="*/ 1500 w 1809"/>
                      <a:gd name="T25" fmla="*/ 975 h 1236"/>
                      <a:gd name="T26" fmla="*/ 1467 w 1809"/>
                      <a:gd name="T27" fmla="*/ 1062 h 1236"/>
                      <a:gd name="T28" fmla="*/ 1368 w 1809"/>
                      <a:gd name="T29" fmla="*/ 978 h 1236"/>
                      <a:gd name="T30" fmla="*/ 1377 w 1809"/>
                      <a:gd name="T31" fmla="*/ 840 h 1236"/>
                      <a:gd name="T32" fmla="*/ 1305 w 1809"/>
                      <a:gd name="T33" fmla="*/ 876 h 1236"/>
                      <a:gd name="T34" fmla="*/ 1293 w 1809"/>
                      <a:gd name="T35" fmla="*/ 993 h 1236"/>
                      <a:gd name="T36" fmla="*/ 1137 w 1809"/>
                      <a:gd name="T37" fmla="*/ 990 h 1236"/>
                      <a:gd name="T38" fmla="*/ 753 w 1809"/>
                      <a:gd name="T39" fmla="*/ 990 h 1236"/>
                      <a:gd name="T40" fmla="*/ 594 w 1809"/>
                      <a:gd name="T41" fmla="*/ 1023 h 1236"/>
                      <a:gd name="T42" fmla="*/ 501 w 1809"/>
                      <a:gd name="T43" fmla="*/ 1098 h 1236"/>
                      <a:gd name="T44" fmla="*/ 456 w 1809"/>
                      <a:gd name="T45" fmla="*/ 1134 h 1236"/>
                      <a:gd name="T46" fmla="*/ 423 w 1809"/>
                      <a:gd name="T47" fmla="*/ 1212 h 1236"/>
                      <a:gd name="T48" fmla="*/ 225 w 1809"/>
                      <a:gd name="T49" fmla="*/ 1200 h 1236"/>
                      <a:gd name="T50" fmla="*/ 93 w 1809"/>
                      <a:gd name="T51" fmla="*/ 1014 h 1236"/>
                      <a:gd name="T52" fmla="*/ 105 w 1809"/>
                      <a:gd name="T53" fmla="*/ 870 h 1236"/>
                      <a:gd name="T54" fmla="*/ 78 w 1809"/>
                      <a:gd name="T55" fmla="*/ 870 h 1236"/>
                      <a:gd name="T56" fmla="*/ 3 w 1809"/>
                      <a:gd name="T57" fmla="*/ 714 h 1236"/>
                      <a:gd name="T58" fmla="*/ 27 w 1809"/>
                      <a:gd name="T59" fmla="*/ 417 h 1236"/>
                      <a:gd name="T60" fmla="*/ 117 w 1809"/>
                      <a:gd name="T61" fmla="*/ 177 h 1236"/>
                      <a:gd name="T62" fmla="*/ 210 w 1809"/>
                      <a:gd name="T63" fmla="*/ 30 h 1236"/>
                      <a:gd name="T64" fmla="*/ 282 w 1809"/>
                      <a:gd name="T65" fmla="*/ 3 h 12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809"/>
                      <a:gd name="T100" fmla="*/ 0 h 1236"/>
                      <a:gd name="T101" fmla="*/ 1809 w 1809"/>
                      <a:gd name="T102" fmla="*/ 1236 h 123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809" h="1236">
                        <a:moveTo>
                          <a:pt x="269" y="17"/>
                        </a:moveTo>
                        <a:lnTo>
                          <a:pt x="411" y="30"/>
                        </a:lnTo>
                        <a:lnTo>
                          <a:pt x="531" y="66"/>
                        </a:lnTo>
                        <a:lnTo>
                          <a:pt x="645" y="90"/>
                        </a:lnTo>
                        <a:lnTo>
                          <a:pt x="750" y="102"/>
                        </a:lnTo>
                        <a:lnTo>
                          <a:pt x="933" y="129"/>
                        </a:lnTo>
                        <a:lnTo>
                          <a:pt x="1071" y="138"/>
                        </a:lnTo>
                        <a:lnTo>
                          <a:pt x="1185" y="132"/>
                        </a:lnTo>
                        <a:lnTo>
                          <a:pt x="1272" y="117"/>
                        </a:lnTo>
                        <a:lnTo>
                          <a:pt x="1341" y="147"/>
                        </a:lnTo>
                        <a:lnTo>
                          <a:pt x="1455" y="258"/>
                        </a:lnTo>
                        <a:lnTo>
                          <a:pt x="1566" y="372"/>
                        </a:lnTo>
                        <a:lnTo>
                          <a:pt x="1629" y="468"/>
                        </a:lnTo>
                        <a:lnTo>
                          <a:pt x="1704" y="573"/>
                        </a:lnTo>
                        <a:lnTo>
                          <a:pt x="1716" y="675"/>
                        </a:lnTo>
                        <a:lnTo>
                          <a:pt x="1782" y="786"/>
                        </a:lnTo>
                        <a:lnTo>
                          <a:pt x="1809" y="900"/>
                        </a:lnTo>
                        <a:lnTo>
                          <a:pt x="1779" y="1023"/>
                        </a:lnTo>
                        <a:lnTo>
                          <a:pt x="1698" y="1101"/>
                        </a:lnTo>
                        <a:lnTo>
                          <a:pt x="1638" y="1113"/>
                        </a:lnTo>
                        <a:lnTo>
                          <a:pt x="1611" y="1086"/>
                        </a:lnTo>
                        <a:lnTo>
                          <a:pt x="1587" y="1008"/>
                        </a:lnTo>
                        <a:lnTo>
                          <a:pt x="1587" y="957"/>
                        </a:lnTo>
                        <a:lnTo>
                          <a:pt x="1584" y="936"/>
                        </a:lnTo>
                        <a:lnTo>
                          <a:pt x="1536" y="927"/>
                        </a:lnTo>
                        <a:lnTo>
                          <a:pt x="1500" y="975"/>
                        </a:lnTo>
                        <a:lnTo>
                          <a:pt x="1509" y="1047"/>
                        </a:lnTo>
                        <a:lnTo>
                          <a:pt x="1467" y="1062"/>
                        </a:lnTo>
                        <a:lnTo>
                          <a:pt x="1386" y="1026"/>
                        </a:lnTo>
                        <a:lnTo>
                          <a:pt x="1368" y="978"/>
                        </a:lnTo>
                        <a:lnTo>
                          <a:pt x="1371" y="897"/>
                        </a:lnTo>
                        <a:lnTo>
                          <a:pt x="1377" y="840"/>
                        </a:lnTo>
                        <a:lnTo>
                          <a:pt x="1308" y="783"/>
                        </a:lnTo>
                        <a:lnTo>
                          <a:pt x="1305" y="876"/>
                        </a:lnTo>
                        <a:lnTo>
                          <a:pt x="1305" y="957"/>
                        </a:lnTo>
                        <a:lnTo>
                          <a:pt x="1293" y="993"/>
                        </a:lnTo>
                        <a:lnTo>
                          <a:pt x="1278" y="1008"/>
                        </a:lnTo>
                        <a:lnTo>
                          <a:pt x="1137" y="990"/>
                        </a:lnTo>
                        <a:lnTo>
                          <a:pt x="909" y="993"/>
                        </a:lnTo>
                        <a:lnTo>
                          <a:pt x="753" y="990"/>
                        </a:lnTo>
                        <a:lnTo>
                          <a:pt x="651" y="1002"/>
                        </a:lnTo>
                        <a:lnTo>
                          <a:pt x="594" y="1023"/>
                        </a:lnTo>
                        <a:lnTo>
                          <a:pt x="534" y="1080"/>
                        </a:lnTo>
                        <a:lnTo>
                          <a:pt x="501" y="1098"/>
                        </a:lnTo>
                        <a:lnTo>
                          <a:pt x="474" y="1089"/>
                        </a:lnTo>
                        <a:lnTo>
                          <a:pt x="456" y="1134"/>
                        </a:lnTo>
                        <a:lnTo>
                          <a:pt x="459" y="1179"/>
                        </a:lnTo>
                        <a:lnTo>
                          <a:pt x="423" y="1212"/>
                        </a:lnTo>
                        <a:lnTo>
                          <a:pt x="330" y="1236"/>
                        </a:lnTo>
                        <a:lnTo>
                          <a:pt x="225" y="1200"/>
                        </a:lnTo>
                        <a:lnTo>
                          <a:pt x="129" y="1113"/>
                        </a:lnTo>
                        <a:lnTo>
                          <a:pt x="93" y="1014"/>
                        </a:lnTo>
                        <a:lnTo>
                          <a:pt x="96" y="915"/>
                        </a:lnTo>
                        <a:lnTo>
                          <a:pt x="105" y="870"/>
                        </a:lnTo>
                        <a:lnTo>
                          <a:pt x="81" y="852"/>
                        </a:lnTo>
                        <a:lnTo>
                          <a:pt x="78" y="870"/>
                        </a:lnTo>
                        <a:lnTo>
                          <a:pt x="42" y="834"/>
                        </a:lnTo>
                        <a:lnTo>
                          <a:pt x="3" y="714"/>
                        </a:lnTo>
                        <a:lnTo>
                          <a:pt x="0" y="585"/>
                        </a:lnTo>
                        <a:lnTo>
                          <a:pt x="27" y="417"/>
                        </a:lnTo>
                        <a:lnTo>
                          <a:pt x="66" y="288"/>
                        </a:lnTo>
                        <a:lnTo>
                          <a:pt x="117" y="177"/>
                        </a:lnTo>
                        <a:lnTo>
                          <a:pt x="177" y="75"/>
                        </a:lnTo>
                        <a:lnTo>
                          <a:pt x="210" y="30"/>
                        </a:lnTo>
                        <a:lnTo>
                          <a:pt x="255" y="0"/>
                        </a:lnTo>
                        <a:lnTo>
                          <a:pt x="282" y="3"/>
                        </a:lnTo>
                        <a:lnTo>
                          <a:pt x="269" y="17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  <p:sp>
                <p:nvSpPr>
                  <p:cNvPr id="465" name="Freeform 32">
                    <a:extLst>
                      <a:ext uri="{FF2B5EF4-FFF2-40B4-BE49-F238E27FC236}">
                        <a16:creationId xmlns:a16="http://schemas.microsoft.com/office/drawing/2014/main" id="{32053A91-0CBC-28D4-B050-A3BF2A7801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8" y="3089"/>
                    <a:ext cx="1501" cy="1017"/>
                  </a:xfrm>
                  <a:custGeom>
                    <a:avLst/>
                    <a:gdLst>
                      <a:gd name="T0" fmla="*/ 94 w 1501"/>
                      <a:gd name="T1" fmla="*/ 209 h 1017"/>
                      <a:gd name="T2" fmla="*/ 114 w 1501"/>
                      <a:gd name="T3" fmla="*/ 197 h 1017"/>
                      <a:gd name="T4" fmla="*/ 141 w 1501"/>
                      <a:gd name="T5" fmla="*/ 215 h 1017"/>
                      <a:gd name="T6" fmla="*/ 237 w 1501"/>
                      <a:gd name="T7" fmla="*/ 242 h 1017"/>
                      <a:gd name="T8" fmla="*/ 312 w 1501"/>
                      <a:gd name="T9" fmla="*/ 230 h 1017"/>
                      <a:gd name="T10" fmla="*/ 348 w 1501"/>
                      <a:gd name="T11" fmla="*/ 218 h 1017"/>
                      <a:gd name="T12" fmla="*/ 381 w 1501"/>
                      <a:gd name="T13" fmla="*/ 194 h 1017"/>
                      <a:gd name="T14" fmla="*/ 372 w 1501"/>
                      <a:gd name="T15" fmla="*/ 155 h 1017"/>
                      <a:gd name="T16" fmla="*/ 396 w 1501"/>
                      <a:gd name="T17" fmla="*/ 104 h 1017"/>
                      <a:gd name="T18" fmla="*/ 417 w 1501"/>
                      <a:gd name="T19" fmla="*/ 110 h 1017"/>
                      <a:gd name="T20" fmla="*/ 480 w 1501"/>
                      <a:gd name="T21" fmla="*/ 68 h 1017"/>
                      <a:gd name="T22" fmla="*/ 525 w 1501"/>
                      <a:gd name="T23" fmla="*/ 35 h 1017"/>
                      <a:gd name="T24" fmla="*/ 642 w 1501"/>
                      <a:gd name="T25" fmla="*/ 5 h 1017"/>
                      <a:gd name="T26" fmla="*/ 849 w 1501"/>
                      <a:gd name="T27" fmla="*/ 5 h 1017"/>
                      <a:gd name="T28" fmla="*/ 954 w 1501"/>
                      <a:gd name="T29" fmla="*/ 5 h 1017"/>
                      <a:gd name="T30" fmla="*/ 1041 w 1501"/>
                      <a:gd name="T31" fmla="*/ 5 h 1017"/>
                      <a:gd name="T32" fmla="*/ 1035 w 1501"/>
                      <a:gd name="T33" fmla="*/ 29 h 1017"/>
                      <a:gd name="T34" fmla="*/ 1032 w 1501"/>
                      <a:gd name="T35" fmla="*/ 53 h 1017"/>
                      <a:gd name="T36" fmla="*/ 1077 w 1501"/>
                      <a:gd name="T37" fmla="*/ 47 h 1017"/>
                      <a:gd name="T38" fmla="*/ 1158 w 1501"/>
                      <a:gd name="T39" fmla="*/ 41 h 1017"/>
                      <a:gd name="T40" fmla="*/ 1227 w 1501"/>
                      <a:gd name="T41" fmla="*/ 107 h 1017"/>
                      <a:gd name="T42" fmla="*/ 1290 w 1501"/>
                      <a:gd name="T43" fmla="*/ 302 h 1017"/>
                      <a:gd name="T44" fmla="*/ 1323 w 1501"/>
                      <a:gd name="T45" fmla="*/ 479 h 1017"/>
                      <a:gd name="T46" fmla="*/ 1347 w 1501"/>
                      <a:gd name="T47" fmla="*/ 578 h 1017"/>
                      <a:gd name="T48" fmla="*/ 1419 w 1501"/>
                      <a:gd name="T49" fmla="*/ 635 h 1017"/>
                      <a:gd name="T50" fmla="*/ 1488 w 1501"/>
                      <a:gd name="T51" fmla="*/ 719 h 1017"/>
                      <a:gd name="T52" fmla="*/ 1494 w 1501"/>
                      <a:gd name="T53" fmla="*/ 791 h 1017"/>
                      <a:gd name="T54" fmla="*/ 1482 w 1501"/>
                      <a:gd name="T55" fmla="*/ 815 h 1017"/>
                      <a:gd name="T56" fmla="*/ 1389 w 1501"/>
                      <a:gd name="T57" fmla="*/ 857 h 1017"/>
                      <a:gd name="T58" fmla="*/ 1248 w 1501"/>
                      <a:gd name="T59" fmla="*/ 863 h 1017"/>
                      <a:gd name="T60" fmla="*/ 1068 w 1501"/>
                      <a:gd name="T61" fmla="*/ 869 h 1017"/>
                      <a:gd name="T62" fmla="*/ 945 w 1501"/>
                      <a:gd name="T63" fmla="*/ 845 h 1017"/>
                      <a:gd name="T64" fmla="*/ 831 w 1501"/>
                      <a:gd name="T65" fmla="*/ 800 h 1017"/>
                      <a:gd name="T66" fmla="*/ 762 w 1501"/>
                      <a:gd name="T67" fmla="*/ 770 h 1017"/>
                      <a:gd name="T68" fmla="*/ 777 w 1501"/>
                      <a:gd name="T69" fmla="*/ 605 h 1017"/>
                      <a:gd name="T70" fmla="*/ 762 w 1501"/>
                      <a:gd name="T71" fmla="*/ 467 h 1017"/>
                      <a:gd name="T72" fmla="*/ 762 w 1501"/>
                      <a:gd name="T73" fmla="*/ 431 h 1017"/>
                      <a:gd name="T74" fmla="*/ 675 w 1501"/>
                      <a:gd name="T75" fmla="*/ 416 h 1017"/>
                      <a:gd name="T76" fmla="*/ 627 w 1501"/>
                      <a:gd name="T77" fmla="*/ 413 h 1017"/>
                      <a:gd name="T78" fmla="*/ 624 w 1501"/>
                      <a:gd name="T79" fmla="*/ 533 h 1017"/>
                      <a:gd name="T80" fmla="*/ 636 w 1501"/>
                      <a:gd name="T81" fmla="*/ 701 h 1017"/>
                      <a:gd name="T82" fmla="*/ 696 w 1501"/>
                      <a:gd name="T83" fmla="*/ 767 h 1017"/>
                      <a:gd name="T84" fmla="*/ 714 w 1501"/>
                      <a:gd name="T85" fmla="*/ 845 h 1017"/>
                      <a:gd name="T86" fmla="*/ 711 w 1501"/>
                      <a:gd name="T87" fmla="*/ 938 h 1017"/>
                      <a:gd name="T88" fmla="*/ 612 w 1501"/>
                      <a:gd name="T89" fmla="*/ 983 h 1017"/>
                      <a:gd name="T90" fmla="*/ 411 w 1501"/>
                      <a:gd name="T91" fmla="*/ 1013 h 1017"/>
                      <a:gd name="T92" fmla="*/ 279 w 1501"/>
                      <a:gd name="T93" fmla="*/ 1007 h 1017"/>
                      <a:gd name="T94" fmla="*/ 132 w 1501"/>
                      <a:gd name="T95" fmla="*/ 980 h 1017"/>
                      <a:gd name="T96" fmla="*/ 39 w 1501"/>
                      <a:gd name="T97" fmla="*/ 935 h 1017"/>
                      <a:gd name="T98" fmla="*/ 3 w 1501"/>
                      <a:gd name="T99" fmla="*/ 872 h 1017"/>
                      <a:gd name="T100" fmla="*/ 18 w 1501"/>
                      <a:gd name="T101" fmla="*/ 773 h 1017"/>
                      <a:gd name="T102" fmla="*/ 54 w 1501"/>
                      <a:gd name="T103" fmla="*/ 581 h 1017"/>
                      <a:gd name="T104" fmla="*/ 84 w 1501"/>
                      <a:gd name="T105" fmla="*/ 386 h 1017"/>
                      <a:gd name="T106" fmla="*/ 102 w 1501"/>
                      <a:gd name="T107" fmla="*/ 251 h 1017"/>
                      <a:gd name="T108" fmla="*/ 108 w 1501"/>
                      <a:gd name="T109" fmla="*/ 185 h 1017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01"/>
                      <a:gd name="T166" fmla="*/ 0 h 1017"/>
                      <a:gd name="T167" fmla="*/ 1501 w 1501"/>
                      <a:gd name="T168" fmla="*/ 1017 h 1017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01" h="1017">
                        <a:moveTo>
                          <a:pt x="94" y="209"/>
                        </a:moveTo>
                        <a:lnTo>
                          <a:pt x="114" y="197"/>
                        </a:lnTo>
                        <a:cubicBezTo>
                          <a:pt x="122" y="198"/>
                          <a:pt x="121" y="208"/>
                          <a:pt x="141" y="215"/>
                        </a:cubicBezTo>
                        <a:cubicBezTo>
                          <a:pt x="161" y="222"/>
                          <a:pt x="209" y="240"/>
                          <a:pt x="237" y="242"/>
                        </a:cubicBezTo>
                        <a:cubicBezTo>
                          <a:pt x="265" y="244"/>
                          <a:pt x="294" y="234"/>
                          <a:pt x="312" y="230"/>
                        </a:cubicBezTo>
                        <a:cubicBezTo>
                          <a:pt x="330" y="226"/>
                          <a:pt x="337" y="224"/>
                          <a:pt x="348" y="218"/>
                        </a:cubicBezTo>
                        <a:cubicBezTo>
                          <a:pt x="359" y="212"/>
                          <a:pt x="377" y="204"/>
                          <a:pt x="381" y="194"/>
                        </a:cubicBezTo>
                        <a:cubicBezTo>
                          <a:pt x="385" y="184"/>
                          <a:pt x="370" y="170"/>
                          <a:pt x="372" y="155"/>
                        </a:cubicBezTo>
                        <a:cubicBezTo>
                          <a:pt x="374" y="140"/>
                          <a:pt x="389" y="111"/>
                          <a:pt x="396" y="104"/>
                        </a:cubicBezTo>
                        <a:cubicBezTo>
                          <a:pt x="403" y="97"/>
                          <a:pt x="403" y="116"/>
                          <a:pt x="417" y="110"/>
                        </a:cubicBezTo>
                        <a:cubicBezTo>
                          <a:pt x="431" y="104"/>
                          <a:pt x="462" y="80"/>
                          <a:pt x="480" y="68"/>
                        </a:cubicBezTo>
                        <a:cubicBezTo>
                          <a:pt x="498" y="56"/>
                          <a:pt x="498" y="45"/>
                          <a:pt x="525" y="35"/>
                        </a:cubicBezTo>
                        <a:cubicBezTo>
                          <a:pt x="552" y="25"/>
                          <a:pt x="588" y="10"/>
                          <a:pt x="642" y="5"/>
                        </a:cubicBezTo>
                        <a:cubicBezTo>
                          <a:pt x="696" y="0"/>
                          <a:pt x="797" y="5"/>
                          <a:pt x="849" y="5"/>
                        </a:cubicBezTo>
                        <a:cubicBezTo>
                          <a:pt x="901" y="5"/>
                          <a:pt x="922" y="5"/>
                          <a:pt x="954" y="5"/>
                        </a:cubicBezTo>
                        <a:cubicBezTo>
                          <a:pt x="986" y="5"/>
                          <a:pt x="1028" y="1"/>
                          <a:pt x="1041" y="5"/>
                        </a:cubicBezTo>
                        <a:cubicBezTo>
                          <a:pt x="1054" y="9"/>
                          <a:pt x="1037" y="21"/>
                          <a:pt x="1035" y="29"/>
                        </a:cubicBezTo>
                        <a:cubicBezTo>
                          <a:pt x="1033" y="37"/>
                          <a:pt x="1025" y="50"/>
                          <a:pt x="1032" y="53"/>
                        </a:cubicBezTo>
                        <a:cubicBezTo>
                          <a:pt x="1039" y="56"/>
                          <a:pt x="1056" y="49"/>
                          <a:pt x="1077" y="47"/>
                        </a:cubicBezTo>
                        <a:cubicBezTo>
                          <a:pt x="1098" y="45"/>
                          <a:pt x="1133" y="31"/>
                          <a:pt x="1158" y="41"/>
                        </a:cubicBezTo>
                        <a:cubicBezTo>
                          <a:pt x="1183" y="51"/>
                          <a:pt x="1205" y="64"/>
                          <a:pt x="1227" y="107"/>
                        </a:cubicBezTo>
                        <a:cubicBezTo>
                          <a:pt x="1249" y="150"/>
                          <a:pt x="1274" y="240"/>
                          <a:pt x="1290" y="302"/>
                        </a:cubicBezTo>
                        <a:cubicBezTo>
                          <a:pt x="1306" y="364"/>
                          <a:pt x="1313" y="433"/>
                          <a:pt x="1323" y="479"/>
                        </a:cubicBezTo>
                        <a:cubicBezTo>
                          <a:pt x="1333" y="525"/>
                          <a:pt x="1331" y="552"/>
                          <a:pt x="1347" y="578"/>
                        </a:cubicBezTo>
                        <a:cubicBezTo>
                          <a:pt x="1363" y="604"/>
                          <a:pt x="1396" y="612"/>
                          <a:pt x="1419" y="635"/>
                        </a:cubicBezTo>
                        <a:cubicBezTo>
                          <a:pt x="1442" y="658"/>
                          <a:pt x="1475" y="693"/>
                          <a:pt x="1488" y="719"/>
                        </a:cubicBezTo>
                        <a:cubicBezTo>
                          <a:pt x="1501" y="745"/>
                          <a:pt x="1495" y="775"/>
                          <a:pt x="1494" y="791"/>
                        </a:cubicBezTo>
                        <a:cubicBezTo>
                          <a:pt x="1493" y="807"/>
                          <a:pt x="1499" y="804"/>
                          <a:pt x="1482" y="815"/>
                        </a:cubicBezTo>
                        <a:cubicBezTo>
                          <a:pt x="1465" y="826"/>
                          <a:pt x="1428" y="849"/>
                          <a:pt x="1389" y="857"/>
                        </a:cubicBezTo>
                        <a:cubicBezTo>
                          <a:pt x="1350" y="865"/>
                          <a:pt x="1301" y="861"/>
                          <a:pt x="1248" y="863"/>
                        </a:cubicBezTo>
                        <a:cubicBezTo>
                          <a:pt x="1195" y="865"/>
                          <a:pt x="1118" y="872"/>
                          <a:pt x="1068" y="869"/>
                        </a:cubicBezTo>
                        <a:cubicBezTo>
                          <a:pt x="1018" y="866"/>
                          <a:pt x="984" y="856"/>
                          <a:pt x="945" y="845"/>
                        </a:cubicBezTo>
                        <a:cubicBezTo>
                          <a:pt x="906" y="834"/>
                          <a:pt x="861" y="812"/>
                          <a:pt x="831" y="800"/>
                        </a:cubicBezTo>
                        <a:cubicBezTo>
                          <a:pt x="801" y="788"/>
                          <a:pt x="771" y="802"/>
                          <a:pt x="762" y="770"/>
                        </a:cubicBezTo>
                        <a:cubicBezTo>
                          <a:pt x="753" y="738"/>
                          <a:pt x="777" y="655"/>
                          <a:pt x="777" y="605"/>
                        </a:cubicBezTo>
                        <a:cubicBezTo>
                          <a:pt x="777" y="555"/>
                          <a:pt x="765" y="496"/>
                          <a:pt x="762" y="467"/>
                        </a:cubicBezTo>
                        <a:cubicBezTo>
                          <a:pt x="759" y="438"/>
                          <a:pt x="776" y="439"/>
                          <a:pt x="762" y="431"/>
                        </a:cubicBezTo>
                        <a:cubicBezTo>
                          <a:pt x="748" y="423"/>
                          <a:pt x="697" y="419"/>
                          <a:pt x="675" y="416"/>
                        </a:cubicBezTo>
                        <a:cubicBezTo>
                          <a:pt x="653" y="413"/>
                          <a:pt x="635" y="394"/>
                          <a:pt x="627" y="413"/>
                        </a:cubicBezTo>
                        <a:cubicBezTo>
                          <a:pt x="619" y="432"/>
                          <a:pt x="623" y="485"/>
                          <a:pt x="624" y="533"/>
                        </a:cubicBezTo>
                        <a:cubicBezTo>
                          <a:pt x="625" y="581"/>
                          <a:pt x="624" y="662"/>
                          <a:pt x="636" y="701"/>
                        </a:cubicBezTo>
                        <a:cubicBezTo>
                          <a:pt x="648" y="740"/>
                          <a:pt x="683" y="743"/>
                          <a:pt x="696" y="767"/>
                        </a:cubicBezTo>
                        <a:cubicBezTo>
                          <a:pt x="709" y="791"/>
                          <a:pt x="712" y="817"/>
                          <a:pt x="714" y="845"/>
                        </a:cubicBezTo>
                        <a:cubicBezTo>
                          <a:pt x="716" y="873"/>
                          <a:pt x="728" y="915"/>
                          <a:pt x="711" y="938"/>
                        </a:cubicBezTo>
                        <a:cubicBezTo>
                          <a:pt x="694" y="961"/>
                          <a:pt x="662" y="971"/>
                          <a:pt x="612" y="983"/>
                        </a:cubicBezTo>
                        <a:cubicBezTo>
                          <a:pt x="562" y="995"/>
                          <a:pt x="467" y="1009"/>
                          <a:pt x="411" y="1013"/>
                        </a:cubicBezTo>
                        <a:cubicBezTo>
                          <a:pt x="355" y="1017"/>
                          <a:pt x="325" y="1012"/>
                          <a:pt x="279" y="1007"/>
                        </a:cubicBezTo>
                        <a:cubicBezTo>
                          <a:pt x="233" y="1002"/>
                          <a:pt x="172" y="992"/>
                          <a:pt x="132" y="980"/>
                        </a:cubicBezTo>
                        <a:cubicBezTo>
                          <a:pt x="92" y="968"/>
                          <a:pt x="60" y="953"/>
                          <a:pt x="39" y="935"/>
                        </a:cubicBezTo>
                        <a:cubicBezTo>
                          <a:pt x="18" y="917"/>
                          <a:pt x="6" y="899"/>
                          <a:pt x="3" y="872"/>
                        </a:cubicBezTo>
                        <a:cubicBezTo>
                          <a:pt x="0" y="845"/>
                          <a:pt x="10" y="821"/>
                          <a:pt x="18" y="773"/>
                        </a:cubicBezTo>
                        <a:cubicBezTo>
                          <a:pt x="26" y="725"/>
                          <a:pt x="43" y="645"/>
                          <a:pt x="54" y="581"/>
                        </a:cubicBezTo>
                        <a:cubicBezTo>
                          <a:pt x="65" y="517"/>
                          <a:pt x="76" y="441"/>
                          <a:pt x="84" y="386"/>
                        </a:cubicBezTo>
                        <a:cubicBezTo>
                          <a:pt x="92" y="331"/>
                          <a:pt x="98" y="284"/>
                          <a:pt x="102" y="251"/>
                        </a:cubicBezTo>
                        <a:cubicBezTo>
                          <a:pt x="106" y="218"/>
                          <a:pt x="107" y="201"/>
                          <a:pt x="108" y="185"/>
                        </a:cubicBezTo>
                      </a:path>
                    </a:pathLst>
                  </a:custGeom>
                  <a:solidFill>
                    <a:srgbClr val="FFFF00">
                      <a:alpha val="59999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FR"/>
                  </a:p>
                </p:txBody>
              </p:sp>
            </p:grpSp>
          </p:grpSp>
          <p:sp>
            <p:nvSpPr>
              <p:cNvPr id="454" name="Bulle rectangulaire à coins arrondis 148">
                <a:extLst>
                  <a:ext uri="{FF2B5EF4-FFF2-40B4-BE49-F238E27FC236}">
                    <a16:creationId xmlns:a16="http://schemas.microsoft.com/office/drawing/2014/main" id="{15A19C45-8AA7-78C3-8E26-A3349161FDF9}"/>
                  </a:ext>
                </a:extLst>
              </p:cNvPr>
              <p:cNvSpPr/>
              <p:nvPr/>
            </p:nvSpPr>
            <p:spPr>
              <a:xfrm>
                <a:off x="4788024" y="4725144"/>
                <a:ext cx="1728192" cy="180000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solidFill>
                <a:schemeClr val="accent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900" b="1" dirty="0">
                    <a:solidFill>
                      <a:srgbClr val="6E563D"/>
                    </a:solidFill>
                  </a:rPr>
                  <a:t>FMBT</a:t>
                </a:r>
              </a:p>
            </p:txBody>
          </p:sp>
          <p:sp>
            <p:nvSpPr>
              <p:cNvPr id="455" name="Forme libre 454">
                <a:extLst>
                  <a:ext uri="{FF2B5EF4-FFF2-40B4-BE49-F238E27FC236}">
                    <a16:creationId xmlns:a16="http://schemas.microsoft.com/office/drawing/2014/main" id="{9E64788B-2498-350E-4996-7AF35019432B}"/>
                  </a:ext>
                </a:extLst>
              </p:cNvPr>
              <p:cNvSpPr/>
              <p:nvPr/>
            </p:nvSpPr>
            <p:spPr>
              <a:xfrm>
                <a:off x="4716016" y="4725144"/>
                <a:ext cx="144016" cy="196072"/>
              </a:xfrm>
              <a:custGeom>
                <a:avLst/>
                <a:gdLst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79136 h 4361486"/>
                  <a:gd name="connsiteX1" fmla="*/ 2246966 w 3223908"/>
                  <a:gd name="connsiteY1" fmla="*/ 0 h 4361486"/>
                  <a:gd name="connsiteX2" fmla="*/ 2519114 w 3223908"/>
                  <a:gd name="connsiteY2" fmla="*/ 90719 h 4361486"/>
                  <a:gd name="connsiteX3" fmla="*/ 2728459 w 3223908"/>
                  <a:gd name="connsiteY3" fmla="*/ 314027 h 4361486"/>
                  <a:gd name="connsiteX4" fmla="*/ 2861044 w 3223908"/>
                  <a:gd name="connsiteY4" fmla="*/ 697838 h 4361486"/>
                  <a:gd name="connsiteX5" fmla="*/ 2881979 w 3223908"/>
                  <a:gd name="connsiteY5" fmla="*/ 1297979 h 4361486"/>
                  <a:gd name="connsiteX6" fmla="*/ 2819175 w 3223908"/>
                  <a:gd name="connsiteY6" fmla="*/ 2093514 h 4361486"/>
                  <a:gd name="connsiteX7" fmla="*/ 2770328 w 3223908"/>
                  <a:gd name="connsiteY7" fmla="*/ 2868113 h 4361486"/>
                  <a:gd name="connsiteX8" fmla="*/ 2847088 w 3223908"/>
                  <a:gd name="connsiteY8" fmla="*/ 3244946 h 4361486"/>
                  <a:gd name="connsiteX9" fmla="*/ 2881979 w 3223908"/>
                  <a:gd name="connsiteY9" fmla="*/ 3433362 h 4361486"/>
                  <a:gd name="connsiteX10" fmla="*/ 2993629 w 3223908"/>
                  <a:gd name="connsiteY10" fmla="*/ 3691562 h 4361486"/>
                  <a:gd name="connsiteX11" fmla="*/ 3133192 w 3223908"/>
                  <a:gd name="connsiteY11" fmla="*/ 3914870 h 4361486"/>
                  <a:gd name="connsiteX12" fmla="*/ 3223908 w 3223908"/>
                  <a:gd name="connsiteY12" fmla="*/ 3984654 h 4361486"/>
                  <a:gd name="connsiteX13" fmla="*/ 2791263 w 3223908"/>
                  <a:gd name="connsiteY13" fmla="*/ 3991632 h 4361486"/>
                  <a:gd name="connsiteX14" fmla="*/ 2337682 w 3223908"/>
                  <a:gd name="connsiteY14" fmla="*/ 4005589 h 4361486"/>
                  <a:gd name="connsiteX15" fmla="*/ 1918993 w 3223908"/>
                  <a:gd name="connsiteY15" fmla="*/ 4068394 h 4361486"/>
                  <a:gd name="connsiteX16" fmla="*/ 1367719 w 3223908"/>
                  <a:gd name="connsiteY16" fmla="*/ 4256810 h 4361486"/>
                  <a:gd name="connsiteX17" fmla="*/ 1011833 w 3223908"/>
                  <a:gd name="connsiteY17" fmla="*/ 4361486 h 4361486"/>
                  <a:gd name="connsiteX18" fmla="*/ 795510 w 3223908"/>
                  <a:gd name="connsiteY18" fmla="*/ 4361486 h 4361486"/>
                  <a:gd name="connsiteX19" fmla="*/ 530340 w 3223908"/>
                  <a:gd name="connsiteY19" fmla="*/ 4159113 h 4361486"/>
                  <a:gd name="connsiteX20" fmla="*/ 327974 w 3223908"/>
                  <a:gd name="connsiteY20" fmla="*/ 3719475 h 4361486"/>
                  <a:gd name="connsiteX21" fmla="*/ 307039 w 3223908"/>
                  <a:gd name="connsiteY21" fmla="*/ 3419405 h 4361486"/>
                  <a:gd name="connsiteX22" fmla="*/ 307039 w 3223908"/>
                  <a:gd name="connsiteY22" fmla="*/ 2958832 h 4361486"/>
                  <a:gd name="connsiteX23" fmla="*/ 362865 w 3223908"/>
                  <a:gd name="connsiteY23" fmla="*/ 2449411 h 4361486"/>
                  <a:gd name="connsiteX24" fmla="*/ 390777 w 3223908"/>
                  <a:gd name="connsiteY24" fmla="*/ 1884162 h 4361486"/>
                  <a:gd name="connsiteX25" fmla="*/ 369843 w 3223908"/>
                  <a:gd name="connsiteY25" fmla="*/ 1332870 h 4361486"/>
                  <a:gd name="connsiteX26" fmla="*/ 307039 w 3223908"/>
                  <a:gd name="connsiteY26" fmla="*/ 697838 h 4361486"/>
                  <a:gd name="connsiteX27" fmla="*/ 195389 w 3223908"/>
                  <a:gd name="connsiteY27" fmla="*/ 376833 h 4361486"/>
                  <a:gd name="connsiteX28" fmla="*/ 111651 w 3223908"/>
                  <a:gd name="connsiteY28" fmla="*/ 314027 h 4361486"/>
                  <a:gd name="connsiteX29" fmla="*/ 0 w 3223908"/>
                  <a:gd name="connsiteY29" fmla="*/ 279136 h 4361486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47088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69313"/>
                  <a:gd name="connsiteX1" fmla="*/ 2246966 w 3223908"/>
                  <a:gd name="connsiteY1" fmla="*/ 7827 h 4369313"/>
                  <a:gd name="connsiteX2" fmla="*/ 2519114 w 3223908"/>
                  <a:gd name="connsiteY2" fmla="*/ 98546 h 4369313"/>
                  <a:gd name="connsiteX3" fmla="*/ 2728459 w 3223908"/>
                  <a:gd name="connsiteY3" fmla="*/ 321854 h 4369313"/>
                  <a:gd name="connsiteX4" fmla="*/ 2861044 w 3223908"/>
                  <a:gd name="connsiteY4" fmla="*/ 705665 h 4369313"/>
                  <a:gd name="connsiteX5" fmla="*/ 2881979 w 3223908"/>
                  <a:gd name="connsiteY5" fmla="*/ 1305806 h 4369313"/>
                  <a:gd name="connsiteX6" fmla="*/ 2819175 w 3223908"/>
                  <a:gd name="connsiteY6" fmla="*/ 2101341 h 4369313"/>
                  <a:gd name="connsiteX7" fmla="*/ 2770328 w 3223908"/>
                  <a:gd name="connsiteY7" fmla="*/ 2875940 h 4369313"/>
                  <a:gd name="connsiteX8" fmla="*/ 2806647 w 3223908"/>
                  <a:gd name="connsiteY8" fmla="*/ 3252773 h 4369313"/>
                  <a:gd name="connsiteX9" fmla="*/ 2881979 w 3223908"/>
                  <a:gd name="connsiteY9" fmla="*/ 3441189 h 4369313"/>
                  <a:gd name="connsiteX10" fmla="*/ 2993629 w 3223908"/>
                  <a:gd name="connsiteY10" fmla="*/ 3699389 h 4369313"/>
                  <a:gd name="connsiteX11" fmla="*/ 3133192 w 3223908"/>
                  <a:gd name="connsiteY11" fmla="*/ 3922697 h 4369313"/>
                  <a:gd name="connsiteX12" fmla="*/ 3223908 w 3223908"/>
                  <a:gd name="connsiteY12" fmla="*/ 3992481 h 4369313"/>
                  <a:gd name="connsiteX13" fmla="*/ 2791263 w 3223908"/>
                  <a:gd name="connsiteY13" fmla="*/ 3999459 h 4369313"/>
                  <a:gd name="connsiteX14" fmla="*/ 2337682 w 3223908"/>
                  <a:gd name="connsiteY14" fmla="*/ 4013416 h 4369313"/>
                  <a:gd name="connsiteX15" fmla="*/ 1918993 w 3223908"/>
                  <a:gd name="connsiteY15" fmla="*/ 4076221 h 4369313"/>
                  <a:gd name="connsiteX16" fmla="*/ 1367719 w 3223908"/>
                  <a:gd name="connsiteY16" fmla="*/ 4264637 h 4369313"/>
                  <a:gd name="connsiteX17" fmla="*/ 1011833 w 3223908"/>
                  <a:gd name="connsiteY17" fmla="*/ 4369313 h 4369313"/>
                  <a:gd name="connsiteX18" fmla="*/ 795510 w 3223908"/>
                  <a:gd name="connsiteY18" fmla="*/ 4369313 h 4369313"/>
                  <a:gd name="connsiteX19" fmla="*/ 530340 w 3223908"/>
                  <a:gd name="connsiteY19" fmla="*/ 4166940 h 4369313"/>
                  <a:gd name="connsiteX20" fmla="*/ 327974 w 3223908"/>
                  <a:gd name="connsiteY20" fmla="*/ 3727302 h 4369313"/>
                  <a:gd name="connsiteX21" fmla="*/ 307039 w 3223908"/>
                  <a:gd name="connsiteY21" fmla="*/ 3427232 h 4369313"/>
                  <a:gd name="connsiteX22" fmla="*/ 307039 w 3223908"/>
                  <a:gd name="connsiteY22" fmla="*/ 2966659 h 4369313"/>
                  <a:gd name="connsiteX23" fmla="*/ 362865 w 3223908"/>
                  <a:gd name="connsiteY23" fmla="*/ 2457238 h 4369313"/>
                  <a:gd name="connsiteX24" fmla="*/ 390777 w 3223908"/>
                  <a:gd name="connsiteY24" fmla="*/ 1891989 h 4369313"/>
                  <a:gd name="connsiteX25" fmla="*/ 369843 w 3223908"/>
                  <a:gd name="connsiteY25" fmla="*/ 1340697 h 4369313"/>
                  <a:gd name="connsiteX26" fmla="*/ 307039 w 3223908"/>
                  <a:gd name="connsiteY26" fmla="*/ 705665 h 4369313"/>
                  <a:gd name="connsiteX27" fmla="*/ 195389 w 3223908"/>
                  <a:gd name="connsiteY27" fmla="*/ 384660 h 4369313"/>
                  <a:gd name="connsiteX28" fmla="*/ 111651 w 3223908"/>
                  <a:gd name="connsiteY28" fmla="*/ 321854 h 4369313"/>
                  <a:gd name="connsiteX29" fmla="*/ 0 w 3223908"/>
                  <a:gd name="connsiteY29" fmla="*/ 286963 h 4369313"/>
                  <a:gd name="connsiteX0" fmla="*/ 0 w 3223908"/>
                  <a:gd name="connsiteY0" fmla="*/ 286963 h 4388966"/>
                  <a:gd name="connsiteX1" fmla="*/ 2246966 w 3223908"/>
                  <a:gd name="connsiteY1" fmla="*/ 7827 h 4388966"/>
                  <a:gd name="connsiteX2" fmla="*/ 2519114 w 3223908"/>
                  <a:gd name="connsiteY2" fmla="*/ 98546 h 4388966"/>
                  <a:gd name="connsiteX3" fmla="*/ 2728459 w 3223908"/>
                  <a:gd name="connsiteY3" fmla="*/ 321854 h 4388966"/>
                  <a:gd name="connsiteX4" fmla="*/ 2861044 w 3223908"/>
                  <a:gd name="connsiteY4" fmla="*/ 705665 h 4388966"/>
                  <a:gd name="connsiteX5" fmla="*/ 2881979 w 3223908"/>
                  <a:gd name="connsiteY5" fmla="*/ 1305806 h 4388966"/>
                  <a:gd name="connsiteX6" fmla="*/ 2819175 w 3223908"/>
                  <a:gd name="connsiteY6" fmla="*/ 2101341 h 4388966"/>
                  <a:gd name="connsiteX7" fmla="*/ 2770328 w 3223908"/>
                  <a:gd name="connsiteY7" fmla="*/ 2875940 h 4388966"/>
                  <a:gd name="connsiteX8" fmla="*/ 2806647 w 3223908"/>
                  <a:gd name="connsiteY8" fmla="*/ 3252773 h 4388966"/>
                  <a:gd name="connsiteX9" fmla="*/ 2881979 w 3223908"/>
                  <a:gd name="connsiteY9" fmla="*/ 3441189 h 4388966"/>
                  <a:gd name="connsiteX10" fmla="*/ 2993629 w 3223908"/>
                  <a:gd name="connsiteY10" fmla="*/ 3699389 h 4388966"/>
                  <a:gd name="connsiteX11" fmla="*/ 3133192 w 3223908"/>
                  <a:gd name="connsiteY11" fmla="*/ 3922697 h 4388966"/>
                  <a:gd name="connsiteX12" fmla="*/ 3223908 w 3223908"/>
                  <a:gd name="connsiteY12" fmla="*/ 3992481 h 4388966"/>
                  <a:gd name="connsiteX13" fmla="*/ 2791263 w 3223908"/>
                  <a:gd name="connsiteY13" fmla="*/ 3999459 h 4388966"/>
                  <a:gd name="connsiteX14" fmla="*/ 2337682 w 3223908"/>
                  <a:gd name="connsiteY14" fmla="*/ 4013416 h 4388966"/>
                  <a:gd name="connsiteX15" fmla="*/ 1918993 w 3223908"/>
                  <a:gd name="connsiteY15" fmla="*/ 4076221 h 4388966"/>
                  <a:gd name="connsiteX16" fmla="*/ 1367719 w 3223908"/>
                  <a:gd name="connsiteY16" fmla="*/ 4264637 h 4388966"/>
                  <a:gd name="connsiteX17" fmla="*/ 1011833 w 3223908"/>
                  <a:gd name="connsiteY17" fmla="*/ 4369313 h 4388966"/>
                  <a:gd name="connsiteX18" fmla="*/ 795510 w 3223908"/>
                  <a:gd name="connsiteY18" fmla="*/ 4369313 h 4388966"/>
                  <a:gd name="connsiteX19" fmla="*/ 530340 w 3223908"/>
                  <a:gd name="connsiteY19" fmla="*/ 4166940 h 4388966"/>
                  <a:gd name="connsiteX20" fmla="*/ 327974 w 3223908"/>
                  <a:gd name="connsiteY20" fmla="*/ 3727302 h 4388966"/>
                  <a:gd name="connsiteX21" fmla="*/ 307039 w 3223908"/>
                  <a:gd name="connsiteY21" fmla="*/ 3427232 h 4388966"/>
                  <a:gd name="connsiteX22" fmla="*/ 307039 w 3223908"/>
                  <a:gd name="connsiteY22" fmla="*/ 2966659 h 4388966"/>
                  <a:gd name="connsiteX23" fmla="*/ 362865 w 3223908"/>
                  <a:gd name="connsiteY23" fmla="*/ 2457238 h 4388966"/>
                  <a:gd name="connsiteX24" fmla="*/ 390777 w 3223908"/>
                  <a:gd name="connsiteY24" fmla="*/ 1891989 h 4388966"/>
                  <a:gd name="connsiteX25" fmla="*/ 369843 w 3223908"/>
                  <a:gd name="connsiteY25" fmla="*/ 1340697 h 4388966"/>
                  <a:gd name="connsiteX26" fmla="*/ 307039 w 3223908"/>
                  <a:gd name="connsiteY26" fmla="*/ 705665 h 4388966"/>
                  <a:gd name="connsiteX27" fmla="*/ 195389 w 3223908"/>
                  <a:gd name="connsiteY27" fmla="*/ 384660 h 4388966"/>
                  <a:gd name="connsiteX28" fmla="*/ 111651 w 3223908"/>
                  <a:gd name="connsiteY28" fmla="*/ 321854 h 4388966"/>
                  <a:gd name="connsiteX29" fmla="*/ 0 w 3223908"/>
                  <a:gd name="connsiteY29" fmla="*/ 286963 h 4388966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07039 w 3223908"/>
                  <a:gd name="connsiteY22" fmla="*/ 2966659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27974 w 3223908"/>
                  <a:gd name="connsiteY20" fmla="*/ 372730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30340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369843 w 3223908"/>
                  <a:gd name="connsiteY25" fmla="*/ 134069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077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439307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0328 w 3223908"/>
                  <a:gd name="connsiteY20" fmla="*/ 3872896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963 h 4388967"/>
                  <a:gd name="connsiteX1" fmla="*/ 2246966 w 3223908"/>
                  <a:gd name="connsiteY1" fmla="*/ 7827 h 4388967"/>
                  <a:gd name="connsiteX2" fmla="*/ 2519114 w 3223908"/>
                  <a:gd name="connsiteY2" fmla="*/ 98546 h 4388967"/>
                  <a:gd name="connsiteX3" fmla="*/ 2728459 w 3223908"/>
                  <a:gd name="connsiteY3" fmla="*/ 321854 h 4388967"/>
                  <a:gd name="connsiteX4" fmla="*/ 2861044 w 3223908"/>
                  <a:gd name="connsiteY4" fmla="*/ 705665 h 4388967"/>
                  <a:gd name="connsiteX5" fmla="*/ 2881979 w 3223908"/>
                  <a:gd name="connsiteY5" fmla="*/ 1305806 h 4388967"/>
                  <a:gd name="connsiteX6" fmla="*/ 2819175 w 3223908"/>
                  <a:gd name="connsiteY6" fmla="*/ 2101341 h 4388967"/>
                  <a:gd name="connsiteX7" fmla="*/ 2770328 w 3223908"/>
                  <a:gd name="connsiteY7" fmla="*/ 2875940 h 4388967"/>
                  <a:gd name="connsiteX8" fmla="*/ 2806647 w 3223908"/>
                  <a:gd name="connsiteY8" fmla="*/ 3252773 h 4388967"/>
                  <a:gd name="connsiteX9" fmla="*/ 2881979 w 3223908"/>
                  <a:gd name="connsiteY9" fmla="*/ 3441189 h 4388967"/>
                  <a:gd name="connsiteX10" fmla="*/ 2993629 w 3223908"/>
                  <a:gd name="connsiteY10" fmla="*/ 3699389 h 4388967"/>
                  <a:gd name="connsiteX11" fmla="*/ 3133192 w 3223908"/>
                  <a:gd name="connsiteY11" fmla="*/ 3922697 h 4388967"/>
                  <a:gd name="connsiteX12" fmla="*/ 3223908 w 3223908"/>
                  <a:gd name="connsiteY12" fmla="*/ 3992481 h 4388967"/>
                  <a:gd name="connsiteX13" fmla="*/ 2791263 w 3223908"/>
                  <a:gd name="connsiteY13" fmla="*/ 3999459 h 4388967"/>
                  <a:gd name="connsiteX14" fmla="*/ 2337682 w 3223908"/>
                  <a:gd name="connsiteY14" fmla="*/ 4013416 h 4388967"/>
                  <a:gd name="connsiteX15" fmla="*/ 1918993 w 3223908"/>
                  <a:gd name="connsiteY15" fmla="*/ 4076221 h 4388967"/>
                  <a:gd name="connsiteX16" fmla="*/ 1367719 w 3223908"/>
                  <a:gd name="connsiteY16" fmla="*/ 4264637 h 4388967"/>
                  <a:gd name="connsiteX17" fmla="*/ 1011833 w 3223908"/>
                  <a:gd name="connsiteY17" fmla="*/ 4369313 h 4388967"/>
                  <a:gd name="connsiteX18" fmla="*/ 795510 w 3223908"/>
                  <a:gd name="connsiteY18" fmla="*/ 4369313 h 4388967"/>
                  <a:gd name="connsiteX19" fmla="*/ 570782 w 3223908"/>
                  <a:gd name="connsiteY19" fmla="*/ 4166940 h 4388967"/>
                  <a:gd name="connsiteX20" fmla="*/ 368416 w 3223908"/>
                  <a:gd name="connsiteY20" fmla="*/ 3840542 h 4388967"/>
                  <a:gd name="connsiteX21" fmla="*/ 307039 w 3223908"/>
                  <a:gd name="connsiteY21" fmla="*/ 3427232 h 4388967"/>
                  <a:gd name="connsiteX22" fmla="*/ 331303 w 3223908"/>
                  <a:gd name="connsiteY22" fmla="*/ 2942394 h 4388967"/>
                  <a:gd name="connsiteX23" fmla="*/ 362865 w 3223908"/>
                  <a:gd name="connsiteY23" fmla="*/ 2457238 h 4388967"/>
                  <a:gd name="connsiteX24" fmla="*/ 398865 w 3223908"/>
                  <a:gd name="connsiteY24" fmla="*/ 1891989 h 4388967"/>
                  <a:gd name="connsiteX25" fmla="*/ 410285 w 3223908"/>
                  <a:gd name="connsiteY25" fmla="*/ 1332607 h 4388967"/>
                  <a:gd name="connsiteX26" fmla="*/ 307039 w 3223908"/>
                  <a:gd name="connsiteY26" fmla="*/ 705665 h 4388967"/>
                  <a:gd name="connsiteX27" fmla="*/ 195389 w 3223908"/>
                  <a:gd name="connsiteY27" fmla="*/ 384660 h 4388967"/>
                  <a:gd name="connsiteX28" fmla="*/ 111651 w 3223908"/>
                  <a:gd name="connsiteY28" fmla="*/ 321854 h 4388967"/>
                  <a:gd name="connsiteX29" fmla="*/ 0 w 3223908"/>
                  <a:gd name="connsiteY29" fmla="*/ 286963 h 4388967"/>
                  <a:gd name="connsiteX0" fmla="*/ 0 w 3223908"/>
                  <a:gd name="connsiteY0" fmla="*/ 286403 h 4388407"/>
                  <a:gd name="connsiteX1" fmla="*/ 2246966 w 3223908"/>
                  <a:gd name="connsiteY1" fmla="*/ 7267 h 4388407"/>
                  <a:gd name="connsiteX2" fmla="*/ 2519114 w 3223908"/>
                  <a:gd name="connsiteY2" fmla="*/ 97986 h 4388407"/>
                  <a:gd name="connsiteX3" fmla="*/ 2728459 w 3223908"/>
                  <a:gd name="connsiteY3" fmla="*/ 321294 h 4388407"/>
                  <a:gd name="connsiteX4" fmla="*/ 2861044 w 3223908"/>
                  <a:gd name="connsiteY4" fmla="*/ 705105 h 4388407"/>
                  <a:gd name="connsiteX5" fmla="*/ 2881979 w 3223908"/>
                  <a:gd name="connsiteY5" fmla="*/ 1305246 h 4388407"/>
                  <a:gd name="connsiteX6" fmla="*/ 2819175 w 3223908"/>
                  <a:gd name="connsiteY6" fmla="*/ 2100781 h 4388407"/>
                  <a:gd name="connsiteX7" fmla="*/ 2770328 w 3223908"/>
                  <a:gd name="connsiteY7" fmla="*/ 2875380 h 4388407"/>
                  <a:gd name="connsiteX8" fmla="*/ 2806647 w 3223908"/>
                  <a:gd name="connsiteY8" fmla="*/ 3252213 h 4388407"/>
                  <a:gd name="connsiteX9" fmla="*/ 2881979 w 3223908"/>
                  <a:gd name="connsiteY9" fmla="*/ 3440629 h 4388407"/>
                  <a:gd name="connsiteX10" fmla="*/ 2993629 w 3223908"/>
                  <a:gd name="connsiteY10" fmla="*/ 3698829 h 4388407"/>
                  <a:gd name="connsiteX11" fmla="*/ 3133192 w 3223908"/>
                  <a:gd name="connsiteY11" fmla="*/ 3922137 h 4388407"/>
                  <a:gd name="connsiteX12" fmla="*/ 3223908 w 3223908"/>
                  <a:gd name="connsiteY12" fmla="*/ 3991921 h 4388407"/>
                  <a:gd name="connsiteX13" fmla="*/ 2791263 w 3223908"/>
                  <a:gd name="connsiteY13" fmla="*/ 3998899 h 4388407"/>
                  <a:gd name="connsiteX14" fmla="*/ 2337682 w 3223908"/>
                  <a:gd name="connsiteY14" fmla="*/ 4012856 h 4388407"/>
                  <a:gd name="connsiteX15" fmla="*/ 1918993 w 3223908"/>
                  <a:gd name="connsiteY15" fmla="*/ 4075661 h 4388407"/>
                  <a:gd name="connsiteX16" fmla="*/ 1367719 w 3223908"/>
                  <a:gd name="connsiteY16" fmla="*/ 4264077 h 4388407"/>
                  <a:gd name="connsiteX17" fmla="*/ 1011833 w 3223908"/>
                  <a:gd name="connsiteY17" fmla="*/ 4368753 h 4388407"/>
                  <a:gd name="connsiteX18" fmla="*/ 795510 w 3223908"/>
                  <a:gd name="connsiteY18" fmla="*/ 4368753 h 4388407"/>
                  <a:gd name="connsiteX19" fmla="*/ 570782 w 3223908"/>
                  <a:gd name="connsiteY19" fmla="*/ 4166380 h 4388407"/>
                  <a:gd name="connsiteX20" fmla="*/ 368416 w 3223908"/>
                  <a:gd name="connsiteY20" fmla="*/ 3839982 h 4388407"/>
                  <a:gd name="connsiteX21" fmla="*/ 307039 w 3223908"/>
                  <a:gd name="connsiteY21" fmla="*/ 3426672 h 4388407"/>
                  <a:gd name="connsiteX22" fmla="*/ 331303 w 3223908"/>
                  <a:gd name="connsiteY22" fmla="*/ 2941834 h 4388407"/>
                  <a:gd name="connsiteX23" fmla="*/ 362865 w 3223908"/>
                  <a:gd name="connsiteY23" fmla="*/ 2456678 h 4388407"/>
                  <a:gd name="connsiteX24" fmla="*/ 398865 w 3223908"/>
                  <a:gd name="connsiteY24" fmla="*/ 1891429 h 4388407"/>
                  <a:gd name="connsiteX25" fmla="*/ 410285 w 3223908"/>
                  <a:gd name="connsiteY25" fmla="*/ 1332047 h 4388407"/>
                  <a:gd name="connsiteX26" fmla="*/ 307039 w 3223908"/>
                  <a:gd name="connsiteY26" fmla="*/ 705105 h 4388407"/>
                  <a:gd name="connsiteX27" fmla="*/ 195389 w 3223908"/>
                  <a:gd name="connsiteY27" fmla="*/ 384100 h 4388407"/>
                  <a:gd name="connsiteX28" fmla="*/ 111651 w 3223908"/>
                  <a:gd name="connsiteY28" fmla="*/ 321294 h 4388407"/>
                  <a:gd name="connsiteX29" fmla="*/ 0 w 3223908"/>
                  <a:gd name="connsiteY29" fmla="*/ 286403 h 4388407"/>
                  <a:gd name="connsiteX0" fmla="*/ 0 w 3223908"/>
                  <a:gd name="connsiteY0" fmla="*/ 279136 h 4381140"/>
                  <a:gd name="connsiteX1" fmla="*/ 2246966 w 3223908"/>
                  <a:gd name="connsiteY1" fmla="*/ 0 h 4381140"/>
                  <a:gd name="connsiteX2" fmla="*/ 2519114 w 3223908"/>
                  <a:gd name="connsiteY2" fmla="*/ 90719 h 4381140"/>
                  <a:gd name="connsiteX3" fmla="*/ 2728459 w 3223908"/>
                  <a:gd name="connsiteY3" fmla="*/ 314027 h 4381140"/>
                  <a:gd name="connsiteX4" fmla="*/ 2861044 w 3223908"/>
                  <a:gd name="connsiteY4" fmla="*/ 697838 h 4381140"/>
                  <a:gd name="connsiteX5" fmla="*/ 2881979 w 3223908"/>
                  <a:gd name="connsiteY5" fmla="*/ 1297979 h 4381140"/>
                  <a:gd name="connsiteX6" fmla="*/ 2819175 w 3223908"/>
                  <a:gd name="connsiteY6" fmla="*/ 2093514 h 4381140"/>
                  <a:gd name="connsiteX7" fmla="*/ 2770328 w 3223908"/>
                  <a:gd name="connsiteY7" fmla="*/ 2868113 h 4381140"/>
                  <a:gd name="connsiteX8" fmla="*/ 2806647 w 3223908"/>
                  <a:gd name="connsiteY8" fmla="*/ 3244946 h 4381140"/>
                  <a:gd name="connsiteX9" fmla="*/ 2881979 w 3223908"/>
                  <a:gd name="connsiteY9" fmla="*/ 3433362 h 4381140"/>
                  <a:gd name="connsiteX10" fmla="*/ 2993629 w 3223908"/>
                  <a:gd name="connsiteY10" fmla="*/ 3691562 h 4381140"/>
                  <a:gd name="connsiteX11" fmla="*/ 3133192 w 3223908"/>
                  <a:gd name="connsiteY11" fmla="*/ 3914870 h 4381140"/>
                  <a:gd name="connsiteX12" fmla="*/ 3223908 w 3223908"/>
                  <a:gd name="connsiteY12" fmla="*/ 3984654 h 4381140"/>
                  <a:gd name="connsiteX13" fmla="*/ 2791263 w 3223908"/>
                  <a:gd name="connsiteY13" fmla="*/ 3991632 h 4381140"/>
                  <a:gd name="connsiteX14" fmla="*/ 2337682 w 3223908"/>
                  <a:gd name="connsiteY14" fmla="*/ 4005589 h 4381140"/>
                  <a:gd name="connsiteX15" fmla="*/ 1918993 w 3223908"/>
                  <a:gd name="connsiteY15" fmla="*/ 4068394 h 4381140"/>
                  <a:gd name="connsiteX16" fmla="*/ 1367719 w 3223908"/>
                  <a:gd name="connsiteY16" fmla="*/ 4256810 h 4381140"/>
                  <a:gd name="connsiteX17" fmla="*/ 1011833 w 3223908"/>
                  <a:gd name="connsiteY17" fmla="*/ 4361486 h 4381140"/>
                  <a:gd name="connsiteX18" fmla="*/ 795510 w 3223908"/>
                  <a:gd name="connsiteY18" fmla="*/ 4361486 h 4381140"/>
                  <a:gd name="connsiteX19" fmla="*/ 570782 w 3223908"/>
                  <a:gd name="connsiteY19" fmla="*/ 4159113 h 4381140"/>
                  <a:gd name="connsiteX20" fmla="*/ 368416 w 3223908"/>
                  <a:gd name="connsiteY20" fmla="*/ 3832715 h 4381140"/>
                  <a:gd name="connsiteX21" fmla="*/ 307039 w 3223908"/>
                  <a:gd name="connsiteY21" fmla="*/ 3419405 h 4381140"/>
                  <a:gd name="connsiteX22" fmla="*/ 331303 w 3223908"/>
                  <a:gd name="connsiteY22" fmla="*/ 2934567 h 4381140"/>
                  <a:gd name="connsiteX23" fmla="*/ 362865 w 3223908"/>
                  <a:gd name="connsiteY23" fmla="*/ 2449411 h 4381140"/>
                  <a:gd name="connsiteX24" fmla="*/ 398865 w 3223908"/>
                  <a:gd name="connsiteY24" fmla="*/ 1884162 h 4381140"/>
                  <a:gd name="connsiteX25" fmla="*/ 410285 w 3223908"/>
                  <a:gd name="connsiteY25" fmla="*/ 1324780 h 4381140"/>
                  <a:gd name="connsiteX26" fmla="*/ 307039 w 3223908"/>
                  <a:gd name="connsiteY26" fmla="*/ 697838 h 4381140"/>
                  <a:gd name="connsiteX27" fmla="*/ 195389 w 3223908"/>
                  <a:gd name="connsiteY27" fmla="*/ 376833 h 4381140"/>
                  <a:gd name="connsiteX28" fmla="*/ 111651 w 3223908"/>
                  <a:gd name="connsiteY28" fmla="*/ 314027 h 4381140"/>
                  <a:gd name="connsiteX29" fmla="*/ 0 w 3223908"/>
                  <a:gd name="connsiteY29" fmla="*/ 279136 h 4381140"/>
                  <a:gd name="connsiteX0" fmla="*/ 0 w 3223908"/>
                  <a:gd name="connsiteY0" fmla="*/ 287225 h 4389229"/>
                  <a:gd name="connsiteX1" fmla="*/ 2295496 w 3223908"/>
                  <a:gd name="connsiteY1" fmla="*/ 0 h 4389229"/>
                  <a:gd name="connsiteX2" fmla="*/ 2519114 w 3223908"/>
                  <a:gd name="connsiteY2" fmla="*/ 98808 h 4389229"/>
                  <a:gd name="connsiteX3" fmla="*/ 2728459 w 3223908"/>
                  <a:gd name="connsiteY3" fmla="*/ 322116 h 4389229"/>
                  <a:gd name="connsiteX4" fmla="*/ 2861044 w 3223908"/>
                  <a:gd name="connsiteY4" fmla="*/ 705927 h 4389229"/>
                  <a:gd name="connsiteX5" fmla="*/ 2881979 w 3223908"/>
                  <a:gd name="connsiteY5" fmla="*/ 1306068 h 4389229"/>
                  <a:gd name="connsiteX6" fmla="*/ 2819175 w 3223908"/>
                  <a:gd name="connsiteY6" fmla="*/ 2101603 h 4389229"/>
                  <a:gd name="connsiteX7" fmla="*/ 2770328 w 3223908"/>
                  <a:gd name="connsiteY7" fmla="*/ 2876202 h 4389229"/>
                  <a:gd name="connsiteX8" fmla="*/ 2806647 w 3223908"/>
                  <a:gd name="connsiteY8" fmla="*/ 3253035 h 4389229"/>
                  <a:gd name="connsiteX9" fmla="*/ 2881979 w 3223908"/>
                  <a:gd name="connsiteY9" fmla="*/ 3441451 h 4389229"/>
                  <a:gd name="connsiteX10" fmla="*/ 2993629 w 3223908"/>
                  <a:gd name="connsiteY10" fmla="*/ 3699651 h 4389229"/>
                  <a:gd name="connsiteX11" fmla="*/ 3133192 w 3223908"/>
                  <a:gd name="connsiteY11" fmla="*/ 3922959 h 4389229"/>
                  <a:gd name="connsiteX12" fmla="*/ 3223908 w 3223908"/>
                  <a:gd name="connsiteY12" fmla="*/ 3992743 h 4389229"/>
                  <a:gd name="connsiteX13" fmla="*/ 2791263 w 3223908"/>
                  <a:gd name="connsiteY13" fmla="*/ 3999721 h 4389229"/>
                  <a:gd name="connsiteX14" fmla="*/ 2337682 w 3223908"/>
                  <a:gd name="connsiteY14" fmla="*/ 4013678 h 4389229"/>
                  <a:gd name="connsiteX15" fmla="*/ 1918993 w 3223908"/>
                  <a:gd name="connsiteY15" fmla="*/ 4076483 h 4389229"/>
                  <a:gd name="connsiteX16" fmla="*/ 1367719 w 3223908"/>
                  <a:gd name="connsiteY16" fmla="*/ 4264899 h 4389229"/>
                  <a:gd name="connsiteX17" fmla="*/ 1011833 w 3223908"/>
                  <a:gd name="connsiteY17" fmla="*/ 4369575 h 4389229"/>
                  <a:gd name="connsiteX18" fmla="*/ 795510 w 3223908"/>
                  <a:gd name="connsiteY18" fmla="*/ 4369575 h 4389229"/>
                  <a:gd name="connsiteX19" fmla="*/ 570782 w 3223908"/>
                  <a:gd name="connsiteY19" fmla="*/ 4167202 h 4389229"/>
                  <a:gd name="connsiteX20" fmla="*/ 368416 w 3223908"/>
                  <a:gd name="connsiteY20" fmla="*/ 3840804 h 4389229"/>
                  <a:gd name="connsiteX21" fmla="*/ 307039 w 3223908"/>
                  <a:gd name="connsiteY21" fmla="*/ 3427494 h 4389229"/>
                  <a:gd name="connsiteX22" fmla="*/ 331303 w 3223908"/>
                  <a:gd name="connsiteY22" fmla="*/ 2942656 h 4389229"/>
                  <a:gd name="connsiteX23" fmla="*/ 362865 w 3223908"/>
                  <a:gd name="connsiteY23" fmla="*/ 2457500 h 4389229"/>
                  <a:gd name="connsiteX24" fmla="*/ 398865 w 3223908"/>
                  <a:gd name="connsiteY24" fmla="*/ 1892251 h 4389229"/>
                  <a:gd name="connsiteX25" fmla="*/ 410285 w 3223908"/>
                  <a:gd name="connsiteY25" fmla="*/ 1332869 h 4389229"/>
                  <a:gd name="connsiteX26" fmla="*/ 307039 w 3223908"/>
                  <a:gd name="connsiteY26" fmla="*/ 705927 h 4389229"/>
                  <a:gd name="connsiteX27" fmla="*/ 195389 w 3223908"/>
                  <a:gd name="connsiteY27" fmla="*/ 384922 h 4389229"/>
                  <a:gd name="connsiteX28" fmla="*/ 111651 w 3223908"/>
                  <a:gd name="connsiteY28" fmla="*/ 322116 h 4389229"/>
                  <a:gd name="connsiteX29" fmla="*/ 0 w 3223908"/>
                  <a:gd name="connsiteY29" fmla="*/ 287225 h 438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223908" h="4389229">
                    <a:moveTo>
                      <a:pt x="0" y="287225"/>
                    </a:moveTo>
                    <a:lnTo>
                      <a:pt x="2295496" y="0"/>
                    </a:lnTo>
                    <a:cubicBezTo>
                      <a:pt x="2431570" y="45359"/>
                      <a:pt x="2446954" y="45122"/>
                      <a:pt x="2519114" y="98808"/>
                    </a:cubicBezTo>
                    <a:cubicBezTo>
                      <a:pt x="2591274" y="152494"/>
                      <a:pt x="2671471" y="220930"/>
                      <a:pt x="2728459" y="322116"/>
                    </a:cubicBezTo>
                    <a:cubicBezTo>
                      <a:pt x="2785447" y="423302"/>
                      <a:pt x="2835457" y="541935"/>
                      <a:pt x="2861044" y="705927"/>
                    </a:cubicBezTo>
                    <a:cubicBezTo>
                      <a:pt x="2886631" y="869919"/>
                      <a:pt x="2902914" y="1040890"/>
                      <a:pt x="2881979" y="1306068"/>
                    </a:cubicBezTo>
                    <a:lnTo>
                      <a:pt x="2819175" y="2101603"/>
                    </a:lnTo>
                    <a:cubicBezTo>
                      <a:pt x="2800567" y="2363292"/>
                      <a:pt x="2772416" y="2684297"/>
                      <a:pt x="2770328" y="2876202"/>
                    </a:cubicBezTo>
                    <a:cubicBezTo>
                      <a:pt x="2768240" y="3068107"/>
                      <a:pt x="2781536" y="3190230"/>
                      <a:pt x="2806647" y="3253035"/>
                    </a:cubicBezTo>
                    <a:lnTo>
                      <a:pt x="2881979" y="3441451"/>
                    </a:lnTo>
                    <a:cubicBezTo>
                      <a:pt x="2913143" y="3515887"/>
                      <a:pt x="2947108" y="3625215"/>
                      <a:pt x="2993629" y="3699651"/>
                    </a:cubicBezTo>
                    <a:lnTo>
                      <a:pt x="3133192" y="3922959"/>
                    </a:lnTo>
                    <a:lnTo>
                      <a:pt x="3223908" y="3992743"/>
                    </a:lnTo>
                    <a:lnTo>
                      <a:pt x="2791263" y="3999721"/>
                    </a:lnTo>
                    <a:lnTo>
                      <a:pt x="2337682" y="4013678"/>
                    </a:lnTo>
                    <a:lnTo>
                      <a:pt x="1918993" y="4076483"/>
                    </a:lnTo>
                    <a:lnTo>
                      <a:pt x="1367719" y="4264899"/>
                    </a:lnTo>
                    <a:lnTo>
                      <a:pt x="1011833" y="4369575"/>
                    </a:lnTo>
                    <a:cubicBezTo>
                      <a:pt x="916465" y="4387021"/>
                      <a:pt x="869019" y="4403304"/>
                      <a:pt x="795510" y="4369575"/>
                    </a:cubicBezTo>
                    <a:cubicBezTo>
                      <a:pt x="722001" y="4335846"/>
                      <a:pt x="641964" y="4255330"/>
                      <a:pt x="570782" y="4167202"/>
                    </a:cubicBezTo>
                    <a:cubicBezTo>
                      <a:pt x="499600" y="4079074"/>
                      <a:pt x="412373" y="3964089"/>
                      <a:pt x="368416" y="3840804"/>
                    </a:cubicBezTo>
                    <a:cubicBezTo>
                      <a:pt x="324459" y="3717519"/>
                      <a:pt x="313225" y="3577185"/>
                      <a:pt x="307039" y="3427494"/>
                    </a:cubicBezTo>
                    <a:cubicBezTo>
                      <a:pt x="300854" y="3277803"/>
                      <a:pt x="323215" y="3104269"/>
                      <a:pt x="331303" y="2942656"/>
                    </a:cubicBezTo>
                    <a:cubicBezTo>
                      <a:pt x="331303" y="2789132"/>
                      <a:pt x="348909" y="2636612"/>
                      <a:pt x="362865" y="2457500"/>
                    </a:cubicBezTo>
                    <a:cubicBezTo>
                      <a:pt x="372169" y="2269084"/>
                      <a:pt x="390962" y="2079690"/>
                      <a:pt x="398865" y="1892251"/>
                    </a:cubicBezTo>
                    <a:cubicBezTo>
                      <a:pt x="406768" y="1704812"/>
                      <a:pt x="425589" y="1530590"/>
                      <a:pt x="410285" y="1332869"/>
                    </a:cubicBezTo>
                    <a:cubicBezTo>
                      <a:pt x="394981" y="1135148"/>
                      <a:pt x="342855" y="863918"/>
                      <a:pt x="307039" y="705927"/>
                    </a:cubicBezTo>
                    <a:cubicBezTo>
                      <a:pt x="271223" y="547936"/>
                      <a:pt x="227954" y="448891"/>
                      <a:pt x="195389" y="384922"/>
                    </a:cubicBezTo>
                    <a:lnTo>
                      <a:pt x="111651" y="322116"/>
                    </a:lnTo>
                    <a:lnTo>
                      <a:pt x="0" y="287225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solidFill>
                  <a:srgbClr val="FFCF37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fr-FR" sz="900" dirty="0"/>
                  <a:t>         </a:t>
                </a:r>
              </a:p>
            </p:txBody>
          </p:sp>
          <p:grpSp>
            <p:nvGrpSpPr>
              <p:cNvPr id="456" name="Grouper 545">
                <a:extLst>
                  <a:ext uri="{FF2B5EF4-FFF2-40B4-BE49-F238E27FC236}">
                    <a16:creationId xmlns:a16="http://schemas.microsoft.com/office/drawing/2014/main" id="{986E9F99-5FC3-81A0-EB3D-C9464B9B0CC9}"/>
                  </a:ext>
                </a:extLst>
              </p:cNvPr>
              <p:cNvGrpSpPr/>
              <p:nvPr/>
            </p:nvGrpSpPr>
            <p:grpSpPr>
              <a:xfrm>
                <a:off x="6432418" y="4711999"/>
                <a:ext cx="144016" cy="196072"/>
                <a:chOff x="2987824" y="2636912"/>
                <a:chExt cx="144016" cy="196072"/>
              </a:xfrm>
            </p:grpSpPr>
            <p:sp>
              <p:nvSpPr>
                <p:cNvPr id="458" name="Forme libre 457">
                  <a:extLst>
                    <a:ext uri="{FF2B5EF4-FFF2-40B4-BE49-F238E27FC236}">
                      <a16:creationId xmlns:a16="http://schemas.microsoft.com/office/drawing/2014/main" id="{9C1753E5-9D64-186D-721D-B17637F2F07A}"/>
                    </a:ext>
                  </a:extLst>
                </p:cNvPr>
                <p:cNvSpPr/>
                <p:nvPr/>
              </p:nvSpPr>
              <p:spPr>
                <a:xfrm>
                  <a:off x="2987824" y="2636912"/>
                  <a:ext cx="144016" cy="196072"/>
                </a:xfrm>
                <a:custGeom>
                  <a:avLst/>
                  <a:gdLst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79136 h 4361486"/>
                    <a:gd name="connsiteX1" fmla="*/ 2246966 w 3223908"/>
                    <a:gd name="connsiteY1" fmla="*/ 0 h 4361486"/>
                    <a:gd name="connsiteX2" fmla="*/ 2519114 w 3223908"/>
                    <a:gd name="connsiteY2" fmla="*/ 90719 h 4361486"/>
                    <a:gd name="connsiteX3" fmla="*/ 2728459 w 3223908"/>
                    <a:gd name="connsiteY3" fmla="*/ 314027 h 4361486"/>
                    <a:gd name="connsiteX4" fmla="*/ 2861044 w 3223908"/>
                    <a:gd name="connsiteY4" fmla="*/ 697838 h 4361486"/>
                    <a:gd name="connsiteX5" fmla="*/ 2881979 w 3223908"/>
                    <a:gd name="connsiteY5" fmla="*/ 1297979 h 4361486"/>
                    <a:gd name="connsiteX6" fmla="*/ 2819175 w 3223908"/>
                    <a:gd name="connsiteY6" fmla="*/ 2093514 h 4361486"/>
                    <a:gd name="connsiteX7" fmla="*/ 2770328 w 3223908"/>
                    <a:gd name="connsiteY7" fmla="*/ 2868113 h 4361486"/>
                    <a:gd name="connsiteX8" fmla="*/ 2847088 w 3223908"/>
                    <a:gd name="connsiteY8" fmla="*/ 3244946 h 4361486"/>
                    <a:gd name="connsiteX9" fmla="*/ 2881979 w 3223908"/>
                    <a:gd name="connsiteY9" fmla="*/ 3433362 h 4361486"/>
                    <a:gd name="connsiteX10" fmla="*/ 2993629 w 3223908"/>
                    <a:gd name="connsiteY10" fmla="*/ 3691562 h 4361486"/>
                    <a:gd name="connsiteX11" fmla="*/ 3133192 w 3223908"/>
                    <a:gd name="connsiteY11" fmla="*/ 3914870 h 4361486"/>
                    <a:gd name="connsiteX12" fmla="*/ 3223908 w 3223908"/>
                    <a:gd name="connsiteY12" fmla="*/ 3984654 h 4361486"/>
                    <a:gd name="connsiteX13" fmla="*/ 2791263 w 3223908"/>
                    <a:gd name="connsiteY13" fmla="*/ 3991632 h 4361486"/>
                    <a:gd name="connsiteX14" fmla="*/ 2337682 w 3223908"/>
                    <a:gd name="connsiteY14" fmla="*/ 4005589 h 4361486"/>
                    <a:gd name="connsiteX15" fmla="*/ 1918993 w 3223908"/>
                    <a:gd name="connsiteY15" fmla="*/ 4068394 h 4361486"/>
                    <a:gd name="connsiteX16" fmla="*/ 1367719 w 3223908"/>
                    <a:gd name="connsiteY16" fmla="*/ 4256810 h 4361486"/>
                    <a:gd name="connsiteX17" fmla="*/ 1011833 w 3223908"/>
                    <a:gd name="connsiteY17" fmla="*/ 4361486 h 4361486"/>
                    <a:gd name="connsiteX18" fmla="*/ 795510 w 3223908"/>
                    <a:gd name="connsiteY18" fmla="*/ 4361486 h 4361486"/>
                    <a:gd name="connsiteX19" fmla="*/ 530340 w 3223908"/>
                    <a:gd name="connsiteY19" fmla="*/ 4159113 h 4361486"/>
                    <a:gd name="connsiteX20" fmla="*/ 327974 w 3223908"/>
                    <a:gd name="connsiteY20" fmla="*/ 3719475 h 4361486"/>
                    <a:gd name="connsiteX21" fmla="*/ 307039 w 3223908"/>
                    <a:gd name="connsiteY21" fmla="*/ 3419405 h 4361486"/>
                    <a:gd name="connsiteX22" fmla="*/ 307039 w 3223908"/>
                    <a:gd name="connsiteY22" fmla="*/ 2958832 h 4361486"/>
                    <a:gd name="connsiteX23" fmla="*/ 362865 w 3223908"/>
                    <a:gd name="connsiteY23" fmla="*/ 2449411 h 4361486"/>
                    <a:gd name="connsiteX24" fmla="*/ 390777 w 3223908"/>
                    <a:gd name="connsiteY24" fmla="*/ 1884162 h 4361486"/>
                    <a:gd name="connsiteX25" fmla="*/ 369843 w 3223908"/>
                    <a:gd name="connsiteY25" fmla="*/ 1332870 h 4361486"/>
                    <a:gd name="connsiteX26" fmla="*/ 307039 w 3223908"/>
                    <a:gd name="connsiteY26" fmla="*/ 697838 h 4361486"/>
                    <a:gd name="connsiteX27" fmla="*/ 195389 w 3223908"/>
                    <a:gd name="connsiteY27" fmla="*/ 376833 h 4361486"/>
                    <a:gd name="connsiteX28" fmla="*/ 111651 w 3223908"/>
                    <a:gd name="connsiteY28" fmla="*/ 314027 h 4361486"/>
                    <a:gd name="connsiteX29" fmla="*/ 0 w 3223908"/>
                    <a:gd name="connsiteY29" fmla="*/ 279136 h 4361486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47088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69313"/>
                    <a:gd name="connsiteX1" fmla="*/ 2246966 w 3223908"/>
                    <a:gd name="connsiteY1" fmla="*/ 7827 h 4369313"/>
                    <a:gd name="connsiteX2" fmla="*/ 2519114 w 3223908"/>
                    <a:gd name="connsiteY2" fmla="*/ 98546 h 4369313"/>
                    <a:gd name="connsiteX3" fmla="*/ 2728459 w 3223908"/>
                    <a:gd name="connsiteY3" fmla="*/ 321854 h 4369313"/>
                    <a:gd name="connsiteX4" fmla="*/ 2861044 w 3223908"/>
                    <a:gd name="connsiteY4" fmla="*/ 705665 h 4369313"/>
                    <a:gd name="connsiteX5" fmla="*/ 2881979 w 3223908"/>
                    <a:gd name="connsiteY5" fmla="*/ 1305806 h 4369313"/>
                    <a:gd name="connsiteX6" fmla="*/ 2819175 w 3223908"/>
                    <a:gd name="connsiteY6" fmla="*/ 2101341 h 4369313"/>
                    <a:gd name="connsiteX7" fmla="*/ 2770328 w 3223908"/>
                    <a:gd name="connsiteY7" fmla="*/ 2875940 h 4369313"/>
                    <a:gd name="connsiteX8" fmla="*/ 2806647 w 3223908"/>
                    <a:gd name="connsiteY8" fmla="*/ 3252773 h 4369313"/>
                    <a:gd name="connsiteX9" fmla="*/ 2881979 w 3223908"/>
                    <a:gd name="connsiteY9" fmla="*/ 3441189 h 4369313"/>
                    <a:gd name="connsiteX10" fmla="*/ 2993629 w 3223908"/>
                    <a:gd name="connsiteY10" fmla="*/ 3699389 h 4369313"/>
                    <a:gd name="connsiteX11" fmla="*/ 3133192 w 3223908"/>
                    <a:gd name="connsiteY11" fmla="*/ 3922697 h 4369313"/>
                    <a:gd name="connsiteX12" fmla="*/ 3223908 w 3223908"/>
                    <a:gd name="connsiteY12" fmla="*/ 3992481 h 4369313"/>
                    <a:gd name="connsiteX13" fmla="*/ 2791263 w 3223908"/>
                    <a:gd name="connsiteY13" fmla="*/ 3999459 h 4369313"/>
                    <a:gd name="connsiteX14" fmla="*/ 2337682 w 3223908"/>
                    <a:gd name="connsiteY14" fmla="*/ 4013416 h 4369313"/>
                    <a:gd name="connsiteX15" fmla="*/ 1918993 w 3223908"/>
                    <a:gd name="connsiteY15" fmla="*/ 4076221 h 4369313"/>
                    <a:gd name="connsiteX16" fmla="*/ 1367719 w 3223908"/>
                    <a:gd name="connsiteY16" fmla="*/ 4264637 h 4369313"/>
                    <a:gd name="connsiteX17" fmla="*/ 1011833 w 3223908"/>
                    <a:gd name="connsiteY17" fmla="*/ 4369313 h 4369313"/>
                    <a:gd name="connsiteX18" fmla="*/ 795510 w 3223908"/>
                    <a:gd name="connsiteY18" fmla="*/ 4369313 h 4369313"/>
                    <a:gd name="connsiteX19" fmla="*/ 530340 w 3223908"/>
                    <a:gd name="connsiteY19" fmla="*/ 4166940 h 4369313"/>
                    <a:gd name="connsiteX20" fmla="*/ 327974 w 3223908"/>
                    <a:gd name="connsiteY20" fmla="*/ 3727302 h 4369313"/>
                    <a:gd name="connsiteX21" fmla="*/ 307039 w 3223908"/>
                    <a:gd name="connsiteY21" fmla="*/ 3427232 h 4369313"/>
                    <a:gd name="connsiteX22" fmla="*/ 307039 w 3223908"/>
                    <a:gd name="connsiteY22" fmla="*/ 2966659 h 4369313"/>
                    <a:gd name="connsiteX23" fmla="*/ 362865 w 3223908"/>
                    <a:gd name="connsiteY23" fmla="*/ 2457238 h 4369313"/>
                    <a:gd name="connsiteX24" fmla="*/ 390777 w 3223908"/>
                    <a:gd name="connsiteY24" fmla="*/ 1891989 h 4369313"/>
                    <a:gd name="connsiteX25" fmla="*/ 369843 w 3223908"/>
                    <a:gd name="connsiteY25" fmla="*/ 1340697 h 4369313"/>
                    <a:gd name="connsiteX26" fmla="*/ 307039 w 3223908"/>
                    <a:gd name="connsiteY26" fmla="*/ 705665 h 4369313"/>
                    <a:gd name="connsiteX27" fmla="*/ 195389 w 3223908"/>
                    <a:gd name="connsiteY27" fmla="*/ 384660 h 4369313"/>
                    <a:gd name="connsiteX28" fmla="*/ 111651 w 3223908"/>
                    <a:gd name="connsiteY28" fmla="*/ 321854 h 4369313"/>
                    <a:gd name="connsiteX29" fmla="*/ 0 w 3223908"/>
                    <a:gd name="connsiteY29" fmla="*/ 286963 h 4369313"/>
                    <a:gd name="connsiteX0" fmla="*/ 0 w 3223908"/>
                    <a:gd name="connsiteY0" fmla="*/ 286963 h 4388966"/>
                    <a:gd name="connsiteX1" fmla="*/ 2246966 w 3223908"/>
                    <a:gd name="connsiteY1" fmla="*/ 7827 h 4388966"/>
                    <a:gd name="connsiteX2" fmla="*/ 2519114 w 3223908"/>
                    <a:gd name="connsiteY2" fmla="*/ 98546 h 4388966"/>
                    <a:gd name="connsiteX3" fmla="*/ 2728459 w 3223908"/>
                    <a:gd name="connsiteY3" fmla="*/ 321854 h 4388966"/>
                    <a:gd name="connsiteX4" fmla="*/ 2861044 w 3223908"/>
                    <a:gd name="connsiteY4" fmla="*/ 705665 h 4388966"/>
                    <a:gd name="connsiteX5" fmla="*/ 2881979 w 3223908"/>
                    <a:gd name="connsiteY5" fmla="*/ 1305806 h 4388966"/>
                    <a:gd name="connsiteX6" fmla="*/ 2819175 w 3223908"/>
                    <a:gd name="connsiteY6" fmla="*/ 2101341 h 4388966"/>
                    <a:gd name="connsiteX7" fmla="*/ 2770328 w 3223908"/>
                    <a:gd name="connsiteY7" fmla="*/ 2875940 h 4388966"/>
                    <a:gd name="connsiteX8" fmla="*/ 2806647 w 3223908"/>
                    <a:gd name="connsiteY8" fmla="*/ 3252773 h 4388966"/>
                    <a:gd name="connsiteX9" fmla="*/ 2881979 w 3223908"/>
                    <a:gd name="connsiteY9" fmla="*/ 3441189 h 4388966"/>
                    <a:gd name="connsiteX10" fmla="*/ 2993629 w 3223908"/>
                    <a:gd name="connsiteY10" fmla="*/ 3699389 h 4388966"/>
                    <a:gd name="connsiteX11" fmla="*/ 3133192 w 3223908"/>
                    <a:gd name="connsiteY11" fmla="*/ 3922697 h 4388966"/>
                    <a:gd name="connsiteX12" fmla="*/ 3223908 w 3223908"/>
                    <a:gd name="connsiteY12" fmla="*/ 3992481 h 4388966"/>
                    <a:gd name="connsiteX13" fmla="*/ 2791263 w 3223908"/>
                    <a:gd name="connsiteY13" fmla="*/ 3999459 h 4388966"/>
                    <a:gd name="connsiteX14" fmla="*/ 2337682 w 3223908"/>
                    <a:gd name="connsiteY14" fmla="*/ 4013416 h 4388966"/>
                    <a:gd name="connsiteX15" fmla="*/ 1918993 w 3223908"/>
                    <a:gd name="connsiteY15" fmla="*/ 4076221 h 4388966"/>
                    <a:gd name="connsiteX16" fmla="*/ 1367719 w 3223908"/>
                    <a:gd name="connsiteY16" fmla="*/ 4264637 h 4388966"/>
                    <a:gd name="connsiteX17" fmla="*/ 1011833 w 3223908"/>
                    <a:gd name="connsiteY17" fmla="*/ 4369313 h 4388966"/>
                    <a:gd name="connsiteX18" fmla="*/ 795510 w 3223908"/>
                    <a:gd name="connsiteY18" fmla="*/ 4369313 h 4388966"/>
                    <a:gd name="connsiteX19" fmla="*/ 530340 w 3223908"/>
                    <a:gd name="connsiteY19" fmla="*/ 4166940 h 4388966"/>
                    <a:gd name="connsiteX20" fmla="*/ 327974 w 3223908"/>
                    <a:gd name="connsiteY20" fmla="*/ 3727302 h 4388966"/>
                    <a:gd name="connsiteX21" fmla="*/ 307039 w 3223908"/>
                    <a:gd name="connsiteY21" fmla="*/ 3427232 h 4388966"/>
                    <a:gd name="connsiteX22" fmla="*/ 307039 w 3223908"/>
                    <a:gd name="connsiteY22" fmla="*/ 2966659 h 4388966"/>
                    <a:gd name="connsiteX23" fmla="*/ 362865 w 3223908"/>
                    <a:gd name="connsiteY23" fmla="*/ 2457238 h 4388966"/>
                    <a:gd name="connsiteX24" fmla="*/ 390777 w 3223908"/>
                    <a:gd name="connsiteY24" fmla="*/ 1891989 h 4388966"/>
                    <a:gd name="connsiteX25" fmla="*/ 369843 w 3223908"/>
                    <a:gd name="connsiteY25" fmla="*/ 1340697 h 4388966"/>
                    <a:gd name="connsiteX26" fmla="*/ 307039 w 3223908"/>
                    <a:gd name="connsiteY26" fmla="*/ 705665 h 4388966"/>
                    <a:gd name="connsiteX27" fmla="*/ 195389 w 3223908"/>
                    <a:gd name="connsiteY27" fmla="*/ 384660 h 4388966"/>
                    <a:gd name="connsiteX28" fmla="*/ 111651 w 3223908"/>
                    <a:gd name="connsiteY28" fmla="*/ 321854 h 4388966"/>
                    <a:gd name="connsiteX29" fmla="*/ 0 w 3223908"/>
                    <a:gd name="connsiteY29" fmla="*/ 286963 h 4388966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07039 w 3223908"/>
                    <a:gd name="connsiteY22" fmla="*/ 2966659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27974 w 3223908"/>
                    <a:gd name="connsiteY20" fmla="*/ 3727302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30340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369843 w 3223908"/>
                    <a:gd name="connsiteY25" fmla="*/ 134069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077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439307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0328 w 3223908"/>
                    <a:gd name="connsiteY20" fmla="*/ 3872896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8865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963 h 4388967"/>
                    <a:gd name="connsiteX1" fmla="*/ 2246966 w 3223908"/>
                    <a:gd name="connsiteY1" fmla="*/ 7827 h 4388967"/>
                    <a:gd name="connsiteX2" fmla="*/ 2519114 w 3223908"/>
                    <a:gd name="connsiteY2" fmla="*/ 98546 h 4388967"/>
                    <a:gd name="connsiteX3" fmla="*/ 2728459 w 3223908"/>
                    <a:gd name="connsiteY3" fmla="*/ 321854 h 4388967"/>
                    <a:gd name="connsiteX4" fmla="*/ 2861044 w 3223908"/>
                    <a:gd name="connsiteY4" fmla="*/ 705665 h 4388967"/>
                    <a:gd name="connsiteX5" fmla="*/ 2881979 w 3223908"/>
                    <a:gd name="connsiteY5" fmla="*/ 1305806 h 4388967"/>
                    <a:gd name="connsiteX6" fmla="*/ 2819175 w 3223908"/>
                    <a:gd name="connsiteY6" fmla="*/ 2101341 h 4388967"/>
                    <a:gd name="connsiteX7" fmla="*/ 2770328 w 3223908"/>
                    <a:gd name="connsiteY7" fmla="*/ 2875940 h 4388967"/>
                    <a:gd name="connsiteX8" fmla="*/ 2806647 w 3223908"/>
                    <a:gd name="connsiteY8" fmla="*/ 3252773 h 4388967"/>
                    <a:gd name="connsiteX9" fmla="*/ 2881979 w 3223908"/>
                    <a:gd name="connsiteY9" fmla="*/ 3441189 h 4388967"/>
                    <a:gd name="connsiteX10" fmla="*/ 2993629 w 3223908"/>
                    <a:gd name="connsiteY10" fmla="*/ 3699389 h 4388967"/>
                    <a:gd name="connsiteX11" fmla="*/ 3133192 w 3223908"/>
                    <a:gd name="connsiteY11" fmla="*/ 3922697 h 4388967"/>
                    <a:gd name="connsiteX12" fmla="*/ 3223908 w 3223908"/>
                    <a:gd name="connsiteY12" fmla="*/ 3992481 h 4388967"/>
                    <a:gd name="connsiteX13" fmla="*/ 2791263 w 3223908"/>
                    <a:gd name="connsiteY13" fmla="*/ 3999459 h 4388967"/>
                    <a:gd name="connsiteX14" fmla="*/ 2337682 w 3223908"/>
                    <a:gd name="connsiteY14" fmla="*/ 4013416 h 4388967"/>
                    <a:gd name="connsiteX15" fmla="*/ 1918993 w 3223908"/>
                    <a:gd name="connsiteY15" fmla="*/ 4076221 h 4388967"/>
                    <a:gd name="connsiteX16" fmla="*/ 1367719 w 3223908"/>
                    <a:gd name="connsiteY16" fmla="*/ 4264637 h 4388967"/>
                    <a:gd name="connsiteX17" fmla="*/ 1011833 w 3223908"/>
                    <a:gd name="connsiteY17" fmla="*/ 4369313 h 4388967"/>
                    <a:gd name="connsiteX18" fmla="*/ 795510 w 3223908"/>
                    <a:gd name="connsiteY18" fmla="*/ 4369313 h 4388967"/>
                    <a:gd name="connsiteX19" fmla="*/ 570782 w 3223908"/>
                    <a:gd name="connsiteY19" fmla="*/ 4166940 h 4388967"/>
                    <a:gd name="connsiteX20" fmla="*/ 368416 w 3223908"/>
                    <a:gd name="connsiteY20" fmla="*/ 3840542 h 4388967"/>
                    <a:gd name="connsiteX21" fmla="*/ 307039 w 3223908"/>
                    <a:gd name="connsiteY21" fmla="*/ 3427232 h 4388967"/>
                    <a:gd name="connsiteX22" fmla="*/ 331303 w 3223908"/>
                    <a:gd name="connsiteY22" fmla="*/ 2942394 h 4388967"/>
                    <a:gd name="connsiteX23" fmla="*/ 362865 w 3223908"/>
                    <a:gd name="connsiteY23" fmla="*/ 2457238 h 4388967"/>
                    <a:gd name="connsiteX24" fmla="*/ 398865 w 3223908"/>
                    <a:gd name="connsiteY24" fmla="*/ 1891989 h 4388967"/>
                    <a:gd name="connsiteX25" fmla="*/ 410285 w 3223908"/>
                    <a:gd name="connsiteY25" fmla="*/ 1332607 h 4388967"/>
                    <a:gd name="connsiteX26" fmla="*/ 307039 w 3223908"/>
                    <a:gd name="connsiteY26" fmla="*/ 705665 h 4388967"/>
                    <a:gd name="connsiteX27" fmla="*/ 195389 w 3223908"/>
                    <a:gd name="connsiteY27" fmla="*/ 384660 h 4388967"/>
                    <a:gd name="connsiteX28" fmla="*/ 111651 w 3223908"/>
                    <a:gd name="connsiteY28" fmla="*/ 321854 h 4388967"/>
                    <a:gd name="connsiteX29" fmla="*/ 0 w 3223908"/>
                    <a:gd name="connsiteY29" fmla="*/ 286963 h 4388967"/>
                    <a:gd name="connsiteX0" fmla="*/ 0 w 3223908"/>
                    <a:gd name="connsiteY0" fmla="*/ 286403 h 4388407"/>
                    <a:gd name="connsiteX1" fmla="*/ 2246966 w 3223908"/>
                    <a:gd name="connsiteY1" fmla="*/ 7267 h 4388407"/>
                    <a:gd name="connsiteX2" fmla="*/ 2519114 w 3223908"/>
                    <a:gd name="connsiteY2" fmla="*/ 97986 h 4388407"/>
                    <a:gd name="connsiteX3" fmla="*/ 2728459 w 3223908"/>
                    <a:gd name="connsiteY3" fmla="*/ 321294 h 4388407"/>
                    <a:gd name="connsiteX4" fmla="*/ 2861044 w 3223908"/>
                    <a:gd name="connsiteY4" fmla="*/ 705105 h 4388407"/>
                    <a:gd name="connsiteX5" fmla="*/ 2881979 w 3223908"/>
                    <a:gd name="connsiteY5" fmla="*/ 1305246 h 4388407"/>
                    <a:gd name="connsiteX6" fmla="*/ 2819175 w 3223908"/>
                    <a:gd name="connsiteY6" fmla="*/ 2100781 h 4388407"/>
                    <a:gd name="connsiteX7" fmla="*/ 2770328 w 3223908"/>
                    <a:gd name="connsiteY7" fmla="*/ 2875380 h 4388407"/>
                    <a:gd name="connsiteX8" fmla="*/ 2806647 w 3223908"/>
                    <a:gd name="connsiteY8" fmla="*/ 3252213 h 4388407"/>
                    <a:gd name="connsiteX9" fmla="*/ 2881979 w 3223908"/>
                    <a:gd name="connsiteY9" fmla="*/ 3440629 h 4388407"/>
                    <a:gd name="connsiteX10" fmla="*/ 2993629 w 3223908"/>
                    <a:gd name="connsiteY10" fmla="*/ 3698829 h 4388407"/>
                    <a:gd name="connsiteX11" fmla="*/ 3133192 w 3223908"/>
                    <a:gd name="connsiteY11" fmla="*/ 3922137 h 4388407"/>
                    <a:gd name="connsiteX12" fmla="*/ 3223908 w 3223908"/>
                    <a:gd name="connsiteY12" fmla="*/ 3991921 h 4388407"/>
                    <a:gd name="connsiteX13" fmla="*/ 2791263 w 3223908"/>
                    <a:gd name="connsiteY13" fmla="*/ 3998899 h 4388407"/>
                    <a:gd name="connsiteX14" fmla="*/ 2337682 w 3223908"/>
                    <a:gd name="connsiteY14" fmla="*/ 4012856 h 4388407"/>
                    <a:gd name="connsiteX15" fmla="*/ 1918993 w 3223908"/>
                    <a:gd name="connsiteY15" fmla="*/ 4075661 h 4388407"/>
                    <a:gd name="connsiteX16" fmla="*/ 1367719 w 3223908"/>
                    <a:gd name="connsiteY16" fmla="*/ 4264077 h 4388407"/>
                    <a:gd name="connsiteX17" fmla="*/ 1011833 w 3223908"/>
                    <a:gd name="connsiteY17" fmla="*/ 4368753 h 4388407"/>
                    <a:gd name="connsiteX18" fmla="*/ 795510 w 3223908"/>
                    <a:gd name="connsiteY18" fmla="*/ 4368753 h 4388407"/>
                    <a:gd name="connsiteX19" fmla="*/ 570782 w 3223908"/>
                    <a:gd name="connsiteY19" fmla="*/ 4166380 h 4388407"/>
                    <a:gd name="connsiteX20" fmla="*/ 368416 w 3223908"/>
                    <a:gd name="connsiteY20" fmla="*/ 3839982 h 4388407"/>
                    <a:gd name="connsiteX21" fmla="*/ 307039 w 3223908"/>
                    <a:gd name="connsiteY21" fmla="*/ 3426672 h 4388407"/>
                    <a:gd name="connsiteX22" fmla="*/ 331303 w 3223908"/>
                    <a:gd name="connsiteY22" fmla="*/ 2941834 h 4388407"/>
                    <a:gd name="connsiteX23" fmla="*/ 362865 w 3223908"/>
                    <a:gd name="connsiteY23" fmla="*/ 2456678 h 4388407"/>
                    <a:gd name="connsiteX24" fmla="*/ 398865 w 3223908"/>
                    <a:gd name="connsiteY24" fmla="*/ 1891429 h 4388407"/>
                    <a:gd name="connsiteX25" fmla="*/ 410285 w 3223908"/>
                    <a:gd name="connsiteY25" fmla="*/ 1332047 h 4388407"/>
                    <a:gd name="connsiteX26" fmla="*/ 307039 w 3223908"/>
                    <a:gd name="connsiteY26" fmla="*/ 705105 h 4388407"/>
                    <a:gd name="connsiteX27" fmla="*/ 195389 w 3223908"/>
                    <a:gd name="connsiteY27" fmla="*/ 384100 h 4388407"/>
                    <a:gd name="connsiteX28" fmla="*/ 111651 w 3223908"/>
                    <a:gd name="connsiteY28" fmla="*/ 321294 h 4388407"/>
                    <a:gd name="connsiteX29" fmla="*/ 0 w 3223908"/>
                    <a:gd name="connsiteY29" fmla="*/ 286403 h 4388407"/>
                    <a:gd name="connsiteX0" fmla="*/ 0 w 3223908"/>
                    <a:gd name="connsiteY0" fmla="*/ 279136 h 4381140"/>
                    <a:gd name="connsiteX1" fmla="*/ 2246966 w 3223908"/>
                    <a:gd name="connsiteY1" fmla="*/ 0 h 4381140"/>
                    <a:gd name="connsiteX2" fmla="*/ 2519114 w 3223908"/>
                    <a:gd name="connsiteY2" fmla="*/ 90719 h 4381140"/>
                    <a:gd name="connsiteX3" fmla="*/ 2728459 w 3223908"/>
                    <a:gd name="connsiteY3" fmla="*/ 314027 h 4381140"/>
                    <a:gd name="connsiteX4" fmla="*/ 2861044 w 3223908"/>
                    <a:gd name="connsiteY4" fmla="*/ 697838 h 4381140"/>
                    <a:gd name="connsiteX5" fmla="*/ 2881979 w 3223908"/>
                    <a:gd name="connsiteY5" fmla="*/ 1297979 h 4381140"/>
                    <a:gd name="connsiteX6" fmla="*/ 2819175 w 3223908"/>
                    <a:gd name="connsiteY6" fmla="*/ 2093514 h 4381140"/>
                    <a:gd name="connsiteX7" fmla="*/ 2770328 w 3223908"/>
                    <a:gd name="connsiteY7" fmla="*/ 2868113 h 4381140"/>
                    <a:gd name="connsiteX8" fmla="*/ 2806647 w 3223908"/>
                    <a:gd name="connsiteY8" fmla="*/ 3244946 h 4381140"/>
                    <a:gd name="connsiteX9" fmla="*/ 2881979 w 3223908"/>
                    <a:gd name="connsiteY9" fmla="*/ 3433362 h 4381140"/>
                    <a:gd name="connsiteX10" fmla="*/ 2993629 w 3223908"/>
                    <a:gd name="connsiteY10" fmla="*/ 3691562 h 4381140"/>
                    <a:gd name="connsiteX11" fmla="*/ 3133192 w 3223908"/>
                    <a:gd name="connsiteY11" fmla="*/ 3914870 h 4381140"/>
                    <a:gd name="connsiteX12" fmla="*/ 3223908 w 3223908"/>
                    <a:gd name="connsiteY12" fmla="*/ 3984654 h 4381140"/>
                    <a:gd name="connsiteX13" fmla="*/ 2791263 w 3223908"/>
                    <a:gd name="connsiteY13" fmla="*/ 3991632 h 4381140"/>
                    <a:gd name="connsiteX14" fmla="*/ 2337682 w 3223908"/>
                    <a:gd name="connsiteY14" fmla="*/ 4005589 h 4381140"/>
                    <a:gd name="connsiteX15" fmla="*/ 1918993 w 3223908"/>
                    <a:gd name="connsiteY15" fmla="*/ 4068394 h 4381140"/>
                    <a:gd name="connsiteX16" fmla="*/ 1367719 w 3223908"/>
                    <a:gd name="connsiteY16" fmla="*/ 4256810 h 4381140"/>
                    <a:gd name="connsiteX17" fmla="*/ 1011833 w 3223908"/>
                    <a:gd name="connsiteY17" fmla="*/ 4361486 h 4381140"/>
                    <a:gd name="connsiteX18" fmla="*/ 795510 w 3223908"/>
                    <a:gd name="connsiteY18" fmla="*/ 4361486 h 4381140"/>
                    <a:gd name="connsiteX19" fmla="*/ 570782 w 3223908"/>
                    <a:gd name="connsiteY19" fmla="*/ 4159113 h 4381140"/>
                    <a:gd name="connsiteX20" fmla="*/ 368416 w 3223908"/>
                    <a:gd name="connsiteY20" fmla="*/ 3832715 h 4381140"/>
                    <a:gd name="connsiteX21" fmla="*/ 307039 w 3223908"/>
                    <a:gd name="connsiteY21" fmla="*/ 3419405 h 4381140"/>
                    <a:gd name="connsiteX22" fmla="*/ 331303 w 3223908"/>
                    <a:gd name="connsiteY22" fmla="*/ 2934567 h 4381140"/>
                    <a:gd name="connsiteX23" fmla="*/ 362865 w 3223908"/>
                    <a:gd name="connsiteY23" fmla="*/ 2449411 h 4381140"/>
                    <a:gd name="connsiteX24" fmla="*/ 398865 w 3223908"/>
                    <a:gd name="connsiteY24" fmla="*/ 1884162 h 4381140"/>
                    <a:gd name="connsiteX25" fmla="*/ 410285 w 3223908"/>
                    <a:gd name="connsiteY25" fmla="*/ 1324780 h 4381140"/>
                    <a:gd name="connsiteX26" fmla="*/ 307039 w 3223908"/>
                    <a:gd name="connsiteY26" fmla="*/ 697838 h 4381140"/>
                    <a:gd name="connsiteX27" fmla="*/ 195389 w 3223908"/>
                    <a:gd name="connsiteY27" fmla="*/ 376833 h 4381140"/>
                    <a:gd name="connsiteX28" fmla="*/ 111651 w 3223908"/>
                    <a:gd name="connsiteY28" fmla="*/ 314027 h 4381140"/>
                    <a:gd name="connsiteX29" fmla="*/ 0 w 3223908"/>
                    <a:gd name="connsiteY29" fmla="*/ 279136 h 4381140"/>
                    <a:gd name="connsiteX0" fmla="*/ 0 w 3223908"/>
                    <a:gd name="connsiteY0" fmla="*/ 287225 h 4389229"/>
                    <a:gd name="connsiteX1" fmla="*/ 2295496 w 3223908"/>
                    <a:gd name="connsiteY1" fmla="*/ 0 h 4389229"/>
                    <a:gd name="connsiteX2" fmla="*/ 2519114 w 3223908"/>
                    <a:gd name="connsiteY2" fmla="*/ 98808 h 4389229"/>
                    <a:gd name="connsiteX3" fmla="*/ 2728459 w 3223908"/>
                    <a:gd name="connsiteY3" fmla="*/ 322116 h 4389229"/>
                    <a:gd name="connsiteX4" fmla="*/ 2861044 w 3223908"/>
                    <a:gd name="connsiteY4" fmla="*/ 705927 h 4389229"/>
                    <a:gd name="connsiteX5" fmla="*/ 2881979 w 3223908"/>
                    <a:gd name="connsiteY5" fmla="*/ 1306068 h 4389229"/>
                    <a:gd name="connsiteX6" fmla="*/ 2819175 w 3223908"/>
                    <a:gd name="connsiteY6" fmla="*/ 2101603 h 4389229"/>
                    <a:gd name="connsiteX7" fmla="*/ 2770328 w 3223908"/>
                    <a:gd name="connsiteY7" fmla="*/ 2876202 h 4389229"/>
                    <a:gd name="connsiteX8" fmla="*/ 2806647 w 3223908"/>
                    <a:gd name="connsiteY8" fmla="*/ 3253035 h 4389229"/>
                    <a:gd name="connsiteX9" fmla="*/ 2881979 w 3223908"/>
                    <a:gd name="connsiteY9" fmla="*/ 3441451 h 4389229"/>
                    <a:gd name="connsiteX10" fmla="*/ 2993629 w 3223908"/>
                    <a:gd name="connsiteY10" fmla="*/ 3699651 h 4389229"/>
                    <a:gd name="connsiteX11" fmla="*/ 3133192 w 3223908"/>
                    <a:gd name="connsiteY11" fmla="*/ 3922959 h 4389229"/>
                    <a:gd name="connsiteX12" fmla="*/ 3223908 w 3223908"/>
                    <a:gd name="connsiteY12" fmla="*/ 3992743 h 4389229"/>
                    <a:gd name="connsiteX13" fmla="*/ 2791263 w 3223908"/>
                    <a:gd name="connsiteY13" fmla="*/ 3999721 h 4389229"/>
                    <a:gd name="connsiteX14" fmla="*/ 2337682 w 3223908"/>
                    <a:gd name="connsiteY14" fmla="*/ 4013678 h 4389229"/>
                    <a:gd name="connsiteX15" fmla="*/ 1918993 w 3223908"/>
                    <a:gd name="connsiteY15" fmla="*/ 4076483 h 4389229"/>
                    <a:gd name="connsiteX16" fmla="*/ 1367719 w 3223908"/>
                    <a:gd name="connsiteY16" fmla="*/ 4264899 h 4389229"/>
                    <a:gd name="connsiteX17" fmla="*/ 1011833 w 3223908"/>
                    <a:gd name="connsiteY17" fmla="*/ 4369575 h 4389229"/>
                    <a:gd name="connsiteX18" fmla="*/ 795510 w 3223908"/>
                    <a:gd name="connsiteY18" fmla="*/ 4369575 h 4389229"/>
                    <a:gd name="connsiteX19" fmla="*/ 570782 w 3223908"/>
                    <a:gd name="connsiteY19" fmla="*/ 4167202 h 4389229"/>
                    <a:gd name="connsiteX20" fmla="*/ 368416 w 3223908"/>
                    <a:gd name="connsiteY20" fmla="*/ 3840804 h 4389229"/>
                    <a:gd name="connsiteX21" fmla="*/ 307039 w 3223908"/>
                    <a:gd name="connsiteY21" fmla="*/ 3427494 h 4389229"/>
                    <a:gd name="connsiteX22" fmla="*/ 331303 w 3223908"/>
                    <a:gd name="connsiteY22" fmla="*/ 2942656 h 4389229"/>
                    <a:gd name="connsiteX23" fmla="*/ 362865 w 3223908"/>
                    <a:gd name="connsiteY23" fmla="*/ 2457500 h 4389229"/>
                    <a:gd name="connsiteX24" fmla="*/ 398865 w 3223908"/>
                    <a:gd name="connsiteY24" fmla="*/ 1892251 h 4389229"/>
                    <a:gd name="connsiteX25" fmla="*/ 410285 w 3223908"/>
                    <a:gd name="connsiteY25" fmla="*/ 1332869 h 4389229"/>
                    <a:gd name="connsiteX26" fmla="*/ 307039 w 3223908"/>
                    <a:gd name="connsiteY26" fmla="*/ 705927 h 4389229"/>
                    <a:gd name="connsiteX27" fmla="*/ 195389 w 3223908"/>
                    <a:gd name="connsiteY27" fmla="*/ 384922 h 4389229"/>
                    <a:gd name="connsiteX28" fmla="*/ 111651 w 3223908"/>
                    <a:gd name="connsiteY28" fmla="*/ 322116 h 4389229"/>
                    <a:gd name="connsiteX29" fmla="*/ 0 w 3223908"/>
                    <a:gd name="connsiteY29" fmla="*/ 287225 h 438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223908" h="4389229">
                      <a:moveTo>
                        <a:pt x="0" y="287225"/>
                      </a:moveTo>
                      <a:lnTo>
                        <a:pt x="2295496" y="0"/>
                      </a:lnTo>
                      <a:cubicBezTo>
                        <a:pt x="2431570" y="45359"/>
                        <a:pt x="2446954" y="45122"/>
                        <a:pt x="2519114" y="98808"/>
                      </a:cubicBezTo>
                      <a:cubicBezTo>
                        <a:pt x="2591274" y="152494"/>
                        <a:pt x="2671471" y="220930"/>
                        <a:pt x="2728459" y="322116"/>
                      </a:cubicBezTo>
                      <a:cubicBezTo>
                        <a:pt x="2785447" y="423302"/>
                        <a:pt x="2835457" y="541935"/>
                        <a:pt x="2861044" y="705927"/>
                      </a:cubicBezTo>
                      <a:cubicBezTo>
                        <a:pt x="2886631" y="869919"/>
                        <a:pt x="2902914" y="1040890"/>
                        <a:pt x="2881979" y="1306068"/>
                      </a:cubicBezTo>
                      <a:lnTo>
                        <a:pt x="2819175" y="2101603"/>
                      </a:lnTo>
                      <a:cubicBezTo>
                        <a:pt x="2800567" y="2363292"/>
                        <a:pt x="2772416" y="2684297"/>
                        <a:pt x="2770328" y="2876202"/>
                      </a:cubicBezTo>
                      <a:cubicBezTo>
                        <a:pt x="2768240" y="3068107"/>
                        <a:pt x="2781536" y="3190230"/>
                        <a:pt x="2806647" y="3253035"/>
                      </a:cubicBezTo>
                      <a:lnTo>
                        <a:pt x="2881979" y="3441451"/>
                      </a:lnTo>
                      <a:cubicBezTo>
                        <a:pt x="2913143" y="3515887"/>
                        <a:pt x="2947108" y="3625215"/>
                        <a:pt x="2993629" y="3699651"/>
                      </a:cubicBezTo>
                      <a:lnTo>
                        <a:pt x="3133192" y="3922959"/>
                      </a:lnTo>
                      <a:lnTo>
                        <a:pt x="3223908" y="3992743"/>
                      </a:lnTo>
                      <a:lnTo>
                        <a:pt x="2791263" y="3999721"/>
                      </a:lnTo>
                      <a:lnTo>
                        <a:pt x="2337682" y="4013678"/>
                      </a:lnTo>
                      <a:lnTo>
                        <a:pt x="1918993" y="4076483"/>
                      </a:lnTo>
                      <a:lnTo>
                        <a:pt x="1367719" y="4264899"/>
                      </a:lnTo>
                      <a:lnTo>
                        <a:pt x="1011833" y="4369575"/>
                      </a:lnTo>
                      <a:cubicBezTo>
                        <a:pt x="916465" y="4387021"/>
                        <a:pt x="869019" y="4403304"/>
                        <a:pt x="795510" y="4369575"/>
                      </a:cubicBezTo>
                      <a:cubicBezTo>
                        <a:pt x="722001" y="4335846"/>
                        <a:pt x="641964" y="4255330"/>
                        <a:pt x="570782" y="4167202"/>
                      </a:cubicBezTo>
                      <a:cubicBezTo>
                        <a:pt x="499600" y="4079074"/>
                        <a:pt x="412373" y="3964089"/>
                        <a:pt x="368416" y="3840804"/>
                      </a:cubicBezTo>
                      <a:cubicBezTo>
                        <a:pt x="324459" y="3717519"/>
                        <a:pt x="313225" y="3577185"/>
                        <a:pt x="307039" y="3427494"/>
                      </a:cubicBezTo>
                      <a:cubicBezTo>
                        <a:pt x="300854" y="3277803"/>
                        <a:pt x="323215" y="3104269"/>
                        <a:pt x="331303" y="2942656"/>
                      </a:cubicBezTo>
                      <a:cubicBezTo>
                        <a:pt x="331303" y="2789132"/>
                        <a:pt x="348909" y="2636612"/>
                        <a:pt x="362865" y="2457500"/>
                      </a:cubicBezTo>
                      <a:cubicBezTo>
                        <a:pt x="372169" y="2269084"/>
                        <a:pt x="390962" y="2079690"/>
                        <a:pt x="398865" y="1892251"/>
                      </a:cubicBezTo>
                      <a:cubicBezTo>
                        <a:pt x="406768" y="1704812"/>
                        <a:pt x="425589" y="1530590"/>
                        <a:pt x="410285" y="1332869"/>
                      </a:cubicBezTo>
                      <a:cubicBezTo>
                        <a:pt x="394981" y="1135148"/>
                        <a:pt x="342855" y="863918"/>
                        <a:pt x="307039" y="705927"/>
                      </a:cubicBezTo>
                      <a:cubicBezTo>
                        <a:pt x="271223" y="547936"/>
                        <a:pt x="227954" y="448891"/>
                        <a:pt x="195389" y="384922"/>
                      </a:cubicBezTo>
                      <a:lnTo>
                        <a:pt x="111651" y="322116"/>
                      </a:lnTo>
                      <a:lnTo>
                        <a:pt x="0" y="287225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solidFill>
                    <a:srgbClr val="FFCF37"/>
                  </a:solidFill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459" name="Forme libre 458">
                  <a:extLst>
                    <a:ext uri="{FF2B5EF4-FFF2-40B4-BE49-F238E27FC236}">
                      <a16:creationId xmlns:a16="http://schemas.microsoft.com/office/drawing/2014/main" id="{D49E84F8-BE62-D9C1-B226-ACA32CCD9D7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003845" y="2685850"/>
                  <a:ext cx="115225" cy="111121"/>
                </a:xfrm>
                <a:custGeom>
                  <a:avLst/>
                  <a:gdLst>
                    <a:gd name="connsiteX0" fmla="*/ 589661 w 1213341"/>
                    <a:gd name="connsiteY0" fmla="*/ 419588 h 1168043"/>
                    <a:gd name="connsiteX1" fmla="*/ 703057 w 1213341"/>
                    <a:gd name="connsiteY1" fmla="*/ 283505 h 1168043"/>
                    <a:gd name="connsiteX2" fmla="*/ 805114 w 1213341"/>
                    <a:gd name="connsiteY2" fmla="*/ 170103 h 1168043"/>
                    <a:gd name="connsiteX3" fmla="*/ 895831 w 1213341"/>
                    <a:gd name="connsiteY3" fmla="*/ 113402 h 1168043"/>
                    <a:gd name="connsiteX4" fmla="*/ 1020567 w 1213341"/>
                    <a:gd name="connsiteY4" fmla="*/ 113402 h 1168043"/>
                    <a:gd name="connsiteX5" fmla="*/ 1099945 w 1213341"/>
                    <a:gd name="connsiteY5" fmla="*/ 170103 h 1168043"/>
                    <a:gd name="connsiteX6" fmla="*/ 1099945 w 1213341"/>
                    <a:gd name="connsiteY6" fmla="*/ 170103 h 1168043"/>
                    <a:gd name="connsiteX7" fmla="*/ 1179322 w 1213341"/>
                    <a:gd name="connsiteY7" fmla="*/ 328866 h 1168043"/>
                    <a:gd name="connsiteX8" fmla="*/ 1179322 w 1213341"/>
                    <a:gd name="connsiteY8" fmla="*/ 328866 h 1168043"/>
                    <a:gd name="connsiteX9" fmla="*/ 963869 w 1213341"/>
                    <a:gd name="connsiteY9" fmla="*/ 396907 h 1168043"/>
                    <a:gd name="connsiteX10" fmla="*/ 793775 w 1213341"/>
                    <a:gd name="connsiteY10" fmla="*/ 578351 h 1168043"/>
                    <a:gd name="connsiteX11" fmla="*/ 793775 w 1213341"/>
                    <a:gd name="connsiteY11" fmla="*/ 578351 h 1168043"/>
                    <a:gd name="connsiteX12" fmla="*/ 907171 w 1213341"/>
                    <a:gd name="connsiteY12" fmla="*/ 748454 h 1168043"/>
                    <a:gd name="connsiteX13" fmla="*/ 1077265 w 1213341"/>
                    <a:gd name="connsiteY13" fmla="*/ 827836 h 1168043"/>
                    <a:gd name="connsiteX14" fmla="*/ 1213341 w 1213341"/>
                    <a:gd name="connsiteY14" fmla="*/ 861857 h 1168043"/>
                    <a:gd name="connsiteX15" fmla="*/ 1088605 w 1213341"/>
                    <a:gd name="connsiteY15" fmla="*/ 1043300 h 1168043"/>
                    <a:gd name="connsiteX16" fmla="*/ 1088605 w 1213341"/>
                    <a:gd name="connsiteY16" fmla="*/ 1043300 h 1168043"/>
                    <a:gd name="connsiteX17" fmla="*/ 941190 w 1213341"/>
                    <a:gd name="connsiteY17" fmla="*/ 1088661 h 1168043"/>
                    <a:gd name="connsiteX18" fmla="*/ 827793 w 1213341"/>
                    <a:gd name="connsiteY18" fmla="*/ 1043300 h 1168043"/>
                    <a:gd name="connsiteX19" fmla="*/ 589661 w 1213341"/>
                    <a:gd name="connsiteY19" fmla="*/ 895877 h 1168043"/>
                    <a:gd name="connsiteX20" fmla="*/ 476265 w 1213341"/>
                    <a:gd name="connsiteY20" fmla="*/ 1043300 h 1168043"/>
                    <a:gd name="connsiteX21" fmla="*/ 374208 w 1213341"/>
                    <a:gd name="connsiteY21" fmla="*/ 1134022 h 1168043"/>
                    <a:gd name="connsiteX22" fmla="*/ 204113 w 1213341"/>
                    <a:gd name="connsiteY22" fmla="*/ 1168043 h 1168043"/>
                    <a:gd name="connsiteX23" fmla="*/ 90717 w 1213341"/>
                    <a:gd name="connsiteY23" fmla="*/ 1077321 h 1168043"/>
                    <a:gd name="connsiteX24" fmla="*/ 0 w 1213341"/>
                    <a:gd name="connsiteY24" fmla="*/ 952578 h 1168043"/>
                    <a:gd name="connsiteX25" fmla="*/ 0 w 1213341"/>
                    <a:gd name="connsiteY25" fmla="*/ 952578 h 1168043"/>
                    <a:gd name="connsiteX26" fmla="*/ 147415 w 1213341"/>
                    <a:gd name="connsiteY26" fmla="*/ 873197 h 1168043"/>
                    <a:gd name="connsiteX27" fmla="*/ 283491 w 1213341"/>
                    <a:gd name="connsiteY27" fmla="*/ 771135 h 1168043"/>
                    <a:gd name="connsiteX28" fmla="*/ 385548 w 1213341"/>
                    <a:gd name="connsiteY28" fmla="*/ 646392 h 1168043"/>
                    <a:gd name="connsiteX29" fmla="*/ 238132 w 1213341"/>
                    <a:gd name="connsiteY29" fmla="*/ 487629 h 1168043"/>
                    <a:gd name="connsiteX30" fmla="*/ 158755 w 1213341"/>
                    <a:gd name="connsiteY30" fmla="*/ 272165 h 1168043"/>
                    <a:gd name="connsiteX31" fmla="*/ 238132 w 1213341"/>
                    <a:gd name="connsiteY31" fmla="*/ 113402 h 1168043"/>
                    <a:gd name="connsiteX32" fmla="*/ 351529 w 1213341"/>
                    <a:gd name="connsiteY32" fmla="*/ 0 h 1168043"/>
                    <a:gd name="connsiteX33" fmla="*/ 385548 w 1213341"/>
                    <a:gd name="connsiteY33" fmla="*/ 90721 h 1168043"/>
                    <a:gd name="connsiteX34" fmla="*/ 442246 w 1213341"/>
                    <a:gd name="connsiteY34" fmla="*/ 226804 h 1168043"/>
                    <a:gd name="connsiteX35" fmla="*/ 521623 w 1213341"/>
                    <a:gd name="connsiteY35" fmla="*/ 362887 h 1168043"/>
                    <a:gd name="connsiteX36" fmla="*/ 589661 w 1213341"/>
                    <a:gd name="connsiteY36" fmla="*/ 419588 h 1168043"/>
                    <a:gd name="connsiteX0" fmla="*/ 589661 w 1213341"/>
                    <a:gd name="connsiteY0" fmla="*/ 419588 h 1168043"/>
                    <a:gd name="connsiteX1" fmla="*/ 703057 w 1213341"/>
                    <a:gd name="connsiteY1" fmla="*/ 283505 h 1168043"/>
                    <a:gd name="connsiteX2" fmla="*/ 805114 w 1213341"/>
                    <a:gd name="connsiteY2" fmla="*/ 170103 h 1168043"/>
                    <a:gd name="connsiteX3" fmla="*/ 895831 w 1213341"/>
                    <a:gd name="connsiteY3" fmla="*/ 113402 h 1168043"/>
                    <a:gd name="connsiteX4" fmla="*/ 1020567 w 1213341"/>
                    <a:gd name="connsiteY4" fmla="*/ 113402 h 1168043"/>
                    <a:gd name="connsiteX5" fmla="*/ 1099945 w 1213341"/>
                    <a:gd name="connsiteY5" fmla="*/ 170103 h 1168043"/>
                    <a:gd name="connsiteX6" fmla="*/ 1099945 w 1213341"/>
                    <a:gd name="connsiteY6" fmla="*/ 170103 h 1168043"/>
                    <a:gd name="connsiteX7" fmla="*/ 1179322 w 1213341"/>
                    <a:gd name="connsiteY7" fmla="*/ 328866 h 1168043"/>
                    <a:gd name="connsiteX8" fmla="*/ 1179322 w 1213341"/>
                    <a:gd name="connsiteY8" fmla="*/ 328866 h 1168043"/>
                    <a:gd name="connsiteX9" fmla="*/ 963869 w 1213341"/>
                    <a:gd name="connsiteY9" fmla="*/ 396907 h 1168043"/>
                    <a:gd name="connsiteX10" fmla="*/ 793775 w 1213341"/>
                    <a:gd name="connsiteY10" fmla="*/ 578351 h 1168043"/>
                    <a:gd name="connsiteX11" fmla="*/ 793775 w 1213341"/>
                    <a:gd name="connsiteY11" fmla="*/ 578351 h 1168043"/>
                    <a:gd name="connsiteX12" fmla="*/ 907171 w 1213341"/>
                    <a:gd name="connsiteY12" fmla="*/ 748454 h 1168043"/>
                    <a:gd name="connsiteX13" fmla="*/ 1077265 w 1213341"/>
                    <a:gd name="connsiteY13" fmla="*/ 827836 h 1168043"/>
                    <a:gd name="connsiteX14" fmla="*/ 1213341 w 1213341"/>
                    <a:gd name="connsiteY14" fmla="*/ 861857 h 1168043"/>
                    <a:gd name="connsiteX15" fmla="*/ 1088605 w 1213341"/>
                    <a:gd name="connsiteY15" fmla="*/ 1043300 h 1168043"/>
                    <a:gd name="connsiteX16" fmla="*/ 1088605 w 1213341"/>
                    <a:gd name="connsiteY16" fmla="*/ 1043300 h 1168043"/>
                    <a:gd name="connsiteX17" fmla="*/ 941190 w 1213341"/>
                    <a:gd name="connsiteY17" fmla="*/ 1088661 h 1168043"/>
                    <a:gd name="connsiteX18" fmla="*/ 827793 w 1213341"/>
                    <a:gd name="connsiteY18" fmla="*/ 1043300 h 1168043"/>
                    <a:gd name="connsiteX19" fmla="*/ 589661 w 1213341"/>
                    <a:gd name="connsiteY19" fmla="*/ 895877 h 1168043"/>
                    <a:gd name="connsiteX20" fmla="*/ 476265 w 1213341"/>
                    <a:gd name="connsiteY20" fmla="*/ 1043300 h 1168043"/>
                    <a:gd name="connsiteX21" fmla="*/ 374208 w 1213341"/>
                    <a:gd name="connsiteY21" fmla="*/ 1134022 h 1168043"/>
                    <a:gd name="connsiteX22" fmla="*/ 204113 w 1213341"/>
                    <a:gd name="connsiteY22" fmla="*/ 1168043 h 1168043"/>
                    <a:gd name="connsiteX23" fmla="*/ 90717 w 1213341"/>
                    <a:gd name="connsiteY23" fmla="*/ 1077321 h 1168043"/>
                    <a:gd name="connsiteX24" fmla="*/ 0 w 1213341"/>
                    <a:gd name="connsiteY24" fmla="*/ 952578 h 1168043"/>
                    <a:gd name="connsiteX25" fmla="*/ 0 w 1213341"/>
                    <a:gd name="connsiteY25" fmla="*/ 952578 h 1168043"/>
                    <a:gd name="connsiteX26" fmla="*/ 147415 w 1213341"/>
                    <a:gd name="connsiteY26" fmla="*/ 873197 h 1168043"/>
                    <a:gd name="connsiteX27" fmla="*/ 283491 w 1213341"/>
                    <a:gd name="connsiteY27" fmla="*/ 771135 h 1168043"/>
                    <a:gd name="connsiteX28" fmla="*/ 385548 w 1213341"/>
                    <a:gd name="connsiteY28" fmla="*/ 646392 h 1168043"/>
                    <a:gd name="connsiteX29" fmla="*/ 238132 w 1213341"/>
                    <a:gd name="connsiteY29" fmla="*/ 487629 h 1168043"/>
                    <a:gd name="connsiteX30" fmla="*/ 158755 w 1213341"/>
                    <a:gd name="connsiteY30" fmla="*/ 272165 h 1168043"/>
                    <a:gd name="connsiteX31" fmla="*/ 238132 w 1213341"/>
                    <a:gd name="connsiteY31" fmla="*/ 113402 h 1168043"/>
                    <a:gd name="connsiteX32" fmla="*/ 351529 w 1213341"/>
                    <a:gd name="connsiteY32" fmla="*/ 0 h 1168043"/>
                    <a:gd name="connsiteX33" fmla="*/ 385548 w 1213341"/>
                    <a:gd name="connsiteY33" fmla="*/ 90721 h 1168043"/>
                    <a:gd name="connsiteX34" fmla="*/ 442246 w 1213341"/>
                    <a:gd name="connsiteY34" fmla="*/ 226804 h 1168043"/>
                    <a:gd name="connsiteX35" fmla="*/ 521623 w 1213341"/>
                    <a:gd name="connsiteY35" fmla="*/ 362887 h 1168043"/>
                    <a:gd name="connsiteX36" fmla="*/ 589661 w 1213341"/>
                    <a:gd name="connsiteY36" fmla="*/ 419588 h 1168043"/>
                    <a:gd name="connsiteX0" fmla="*/ 589661 w 1213341"/>
                    <a:gd name="connsiteY0" fmla="*/ 419588 h 1168043"/>
                    <a:gd name="connsiteX1" fmla="*/ 703057 w 1213341"/>
                    <a:gd name="connsiteY1" fmla="*/ 283505 h 1168043"/>
                    <a:gd name="connsiteX2" fmla="*/ 805114 w 1213341"/>
                    <a:gd name="connsiteY2" fmla="*/ 170103 h 1168043"/>
                    <a:gd name="connsiteX3" fmla="*/ 895831 w 1213341"/>
                    <a:gd name="connsiteY3" fmla="*/ 113402 h 1168043"/>
                    <a:gd name="connsiteX4" fmla="*/ 1020567 w 1213341"/>
                    <a:gd name="connsiteY4" fmla="*/ 113402 h 1168043"/>
                    <a:gd name="connsiteX5" fmla="*/ 1099945 w 1213341"/>
                    <a:gd name="connsiteY5" fmla="*/ 170103 h 1168043"/>
                    <a:gd name="connsiteX6" fmla="*/ 1099945 w 1213341"/>
                    <a:gd name="connsiteY6" fmla="*/ 170103 h 1168043"/>
                    <a:gd name="connsiteX7" fmla="*/ 1179322 w 1213341"/>
                    <a:gd name="connsiteY7" fmla="*/ 328866 h 1168043"/>
                    <a:gd name="connsiteX8" fmla="*/ 1179322 w 1213341"/>
                    <a:gd name="connsiteY8" fmla="*/ 328866 h 1168043"/>
                    <a:gd name="connsiteX9" fmla="*/ 963869 w 1213341"/>
                    <a:gd name="connsiteY9" fmla="*/ 396907 h 1168043"/>
                    <a:gd name="connsiteX10" fmla="*/ 793775 w 1213341"/>
                    <a:gd name="connsiteY10" fmla="*/ 578351 h 1168043"/>
                    <a:gd name="connsiteX11" fmla="*/ 793775 w 1213341"/>
                    <a:gd name="connsiteY11" fmla="*/ 578351 h 1168043"/>
                    <a:gd name="connsiteX12" fmla="*/ 907171 w 1213341"/>
                    <a:gd name="connsiteY12" fmla="*/ 748454 h 1168043"/>
                    <a:gd name="connsiteX13" fmla="*/ 1077265 w 1213341"/>
                    <a:gd name="connsiteY13" fmla="*/ 827836 h 1168043"/>
                    <a:gd name="connsiteX14" fmla="*/ 1213341 w 1213341"/>
                    <a:gd name="connsiteY14" fmla="*/ 861857 h 1168043"/>
                    <a:gd name="connsiteX15" fmla="*/ 1088605 w 1213341"/>
                    <a:gd name="connsiteY15" fmla="*/ 1043300 h 1168043"/>
                    <a:gd name="connsiteX16" fmla="*/ 1088605 w 1213341"/>
                    <a:gd name="connsiteY16" fmla="*/ 1043300 h 1168043"/>
                    <a:gd name="connsiteX17" fmla="*/ 941190 w 1213341"/>
                    <a:gd name="connsiteY17" fmla="*/ 1088661 h 1168043"/>
                    <a:gd name="connsiteX18" fmla="*/ 827793 w 1213341"/>
                    <a:gd name="connsiteY18" fmla="*/ 1043300 h 1168043"/>
                    <a:gd name="connsiteX19" fmla="*/ 589661 w 1213341"/>
                    <a:gd name="connsiteY19" fmla="*/ 895877 h 1168043"/>
                    <a:gd name="connsiteX20" fmla="*/ 476265 w 1213341"/>
                    <a:gd name="connsiteY20" fmla="*/ 1043300 h 1168043"/>
                    <a:gd name="connsiteX21" fmla="*/ 374208 w 1213341"/>
                    <a:gd name="connsiteY21" fmla="*/ 1134022 h 1168043"/>
                    <a:gd name="connsiteX22" fmla="*/ 204113 w 1213341"/>
                    <a:gd name="connsiteY22" fmla="*/ 1168043 h 1168043"/>
                    <a:gd name="connsiteX23" fmla="*/ 90717 w 1213341"/>
                    <a:gd name="connsiteY23" fmla="*/ 1077321 h 1168043"/>
                    <a:gd name="connsiteX24" fmla="*/ 0 w 1213341"/>
                    <a:gd name="connsiteY24" fmla="*/ 952578 h 1168043"/>
                    <a:gd name="connsiteX25" fmla="*/ 0 w 1213341"/>
                    <a:gd name="connsiteY25" fmla="*/ 952578 h 1168043"/>
                    <a:gd name="connsiteX26" fmla="*/ 147415 w 1213341"/>
                    <a:gd name="connsiteY26" fmla="*/ 873197 h 1168043"/>
                    <a:gd name="connsiteX27" fmla="*/ 283491 w 1213341"/>
                    <a:gd name="connsiteY27" fmla="*/ 771135 h 1168043"/>
                    <a:gd name="connsiteX28" fmla="*/ 385548 w 1213341"/>
                    <a:gd name="connsiteY28" fmla="*/ 646392 h 1168043"/>
                    <a:gd name="connsiteX29" fmla="*/ 238132 w 1213341"/>
                    <a:gd name="connsiteY29" fmla="*/ 487629 h 1168043"/>
                    <a:gd name="connsiteX30" fmla="*/ 158755 w 1213341"/>
                    <a:gd name="connsiteY30" fmla="*/ 272165 h 1168043"/>
                    <a:gd name="connsiteX31" fmla="*/ 238132 w 1213341"/>
                    <a:gd name="connsiteY31" fmla="*/ 113402 h 1168043"/>
                    <a:gd name="connsiteX32" fmla="*/ 351529 w 1213341"/>
                    <a:gd name="connsiteY32" fmla="*/ 0 h 1168043"/>
                    <a:gd name="connsiteX33" fmla="*/ 385548 w 1213341"/>
                    <a:gd name="connsiteY33" fmla="*/ 90721 h 1168043"/>
                    <a:gd name="connsiteX34" fmla="*/ 442246 w 1213341"/>
                    <a:gd name="connsiteY34" fmla="*/ 226804 h 1168043"/>
                    <a:gd name="connsiteX35" fmla="*/ 521623 w 1213341"/>
                    <a:gd name="connsiteY35" fmla="*/ 362887 h 1168043"/>
                    <a:gd name="connsiteX36" fmla="*/ 589661 w 1213341"/>
                    <a:gd name="connsiteY36" fmla="*/ 419588 h 1168043"/>
                    <a:gd name="connsiteX0" fmla="*/ 589661 w 1213341"/>
                    <a:gd name="connsiteY0" fmla="*/ 419588 h 1170250"/>
                    <a:gd name="connsiteX1" fmla="*/ 703057 w 1213341"/>
                    <a:gd name="connsiteY1" fmla="*/ 283505 h 1170250"/>
                    <a:gd name="connsiteX2" fmla="*/ 805114 w 1213341"/>
                    <a:gd name="connsiteY2" fmla="*/ 170103 h 1170250"/>
                    <a:gd name="connsiteX3" fmla="*/ 895831 w 1213341"/>
                    <a:gd name="connsiteY3" fmla="*/ 113402 h 1170250"/>
                    <a:gd name="connsiteX4" fmla="*/ 1020567 w 1213341"/>
                    <a:gd name="connsiteY4" fmla="*/ 113402 h 1170250"/>
                    <a:gd name="connsiteX5" fmla="*/ 1099945 w 1213341"/>
                    <a:gd name="connsiteY5" fmla="*/ 170103 h 1170250"/>
                    <a:gd name="connsiteX6" fmla="*/ 1099945 w 1213341"/>
                    <a:gd name="connsiteY6" fmla="*/ 170103 h 1170250"/>
                    <a:gd name="connsiteX7" fmla="*/ 1179322 w 1213341"/>
                    <a:gd name="connsiteY7" fmla="*/ 328866 h 1170250"/>
                    <a:gd name="connsiteX8" fmla="*/ 1179322 w 1213341"/>
                    <a:gd name="connsiteY8" fmla="*/ 328866 h 1170250"/>
                    <a:gd name="connsiteX9" fmla="*/ 963869 w 1213341"/>
                    <a:gd name="connsiteY9" fmla="*/ 396907 h 1170250"/>
                    <a:gd name="connsiteX10" fmla="*/ 793775 w 1213341"/>
                    <a:gd name="connsiteY10" fmla="*/ 578351 h 1170250"/>
                    <a:gd name="connsiteX11" fmla="*/ 793775 w 1213341"/>
                    <a:gd name="connsiteY11" fmla="*/ 578351 h 1170250"/>
                    <a:gd name="connsiteX12" fmla="*/ 907171 w 1213341"/>
                    <a:gd name="connsiteY12" fmla="*/ 748454 h 1170250"/>
                    <a:gd name="connsiteX13" fmla="*/ 1077265 w 1213341"/>
                    <a:gd name="connsiteY13" fmla="*/ 827836 h 1170250"/>
                    <a:gd name="connsiteX14" fmla="*/ 1213341 w 1213341"/>
                    <a:gd name="connsiteY14" fmla="*/ 861857 h 1170250"/>
                    <a:gd name="connsiteX15" fmla="*/ 1088605 w 1213341"/>
                    <a:gd name="connsiteY15" fmla="*/ 1043300 h 1170250"/>
                    <a:gd name="connsiteX16" fmla="*/ 1088605 w 1213341"/>
                    <a:gd name="connsiteY16" fmla="*/ 1043300 h 1170250"/>
                    <a:gd name="connsiteX17" fmla="*/ 941190 w 1213341"/>
                    <a:gd name="connsiteY17" fmla="*/ 1088661 h 1170250"/>
                    <a:gd name="connsiteX18" fmla="*/ 827793 w 1213341"/>
                    <a:gd name="connsiteY18" fmla="*/ 1043300 h 1170250"/>
                    <a:gd name="connsiteX19" fmla="*/ 589661 w 1213341"/>
                    <a:gd name="connsiteY19" fmla="*/ 895877 h 1170250"/>
                    <a:gd name="connsiteX20" fmla="*/ 476265 w 1213341"/>
                    <a:gd name="connsiteY20" fmla="*/ 1043300 h 1170250"/>
                    <a:gd name="connsiteX21" fmla="*/ 374208 w 1213341"/>
                    <a:gd name="connsiteY21" fmla="*/ 1134022 h 1170250"/>
                    <a:gd name="connsiteX22" fmla="*/ 204113 w 1213341"/>
                    <a:gd name="connsiteY22" fmla="*/ 1168043 h 1170250"/>
                    <a:gd name="connsiteX23" fmla="*/ 90717 w 1213341"/>
                    <a:gd name="connsiteY23" fmla="*/ 1077321 h 1170250"/>
                    <a:gd name="connsiteX24" fmla="*/ 0 w 1213341"/>
                    <a:gd name="connsiteY24" fmla="*/ 952578 h 1170250"/>
                    <a:gd name="connsiteX25" fmla="*/ 0 w 1213341"/>
                    <a:gd name="connsiteY25" fmla="*/ 952578 h 1170250"/>
                    <a:gd name="connsiteX26" fmla="*/ 147415 w 1213341"/>
                    <a:gd name="connsiteY26" fmla="*/ 873197 h 1170250"/>
                    <a:gd name="connsiteX27" fmla="*/ 283491 w 1213341"/>
                    <a:gd name="connsiteY27" fmla="*/ 771135 h 1170250"/>
                    <a:gd name="connsiteX28" fmla="*/ 385548 w 1213341"/>
                    <a:gd name="connsiteY28" fmla="*/ 646392 h 1170250"/>
                    <a:gd name="connsiteX29" fmla="*/ 238132 w 1213341"/>
                    <a:gd name="connsiteY29" fmla="*/ 487629 h 1170250"/>
                    <a:gd name="connsiteX30" fmla="*/ 158755 w 1213341"/>
                    <a:gd name="connsiteY30" fmla="*/ 272165 h 1170250"/>
                    <a:gd name="connsiteX31" fmla="*/ 238132 w 1213341"/>
                    <a:gd name="connsiteY31" fmla="*/ 113402 h 1170250"/>
                    <a:gd name="connsiteX32" fmla="*/ 351529 w 1213341"/>
                    <a:gd name="connsiteY32" fmla="*/ 0 h 1170250"/>
                    <a:gd name="connsiteX33" fmla="*/ 385548 w 1213341"/>
                    <a:gd name="connsiteY33" fmla="*/ 90721 h 1170250"/>
                    <a:gd name="connsiteX34" fmla="*/ 442246 w 1213341"/>
                    <a:gd name="connsiteY34" fmla="*/ 226804 h 1170250"/>
                    <a:gd name="connsiteX35" fmla="*/ 521623 w 1213341"/>
                    <a:gd name="connsiteY35" fmla="*/ 362887 h 1170250"/>
                    <a:gd name="connsiteX36" fmla="*/ 589661 w 1213341"/>
                    <a:gd name="connsiteY36" fmla="*/ 419588 h 1170250"/>
                    <a:gd name="connsiteX0" fmla="*/ 589661 w 1213341"/>
                    <a:gd name="connsiteY0" fmla="*/ 419588 h 1170250"/>
                    <a:gd name="connsiteX1" fmla="*/ 703057 w 1213341"/>
                    <a:gd name="connsiteY1" fmla="*/ 283505 h 1170250"/>
                    <a:gd name="connsiteX2" fmla="*/ 805114 w 1213341"/>
                    <a:gd name="connsiteY2" fmla="*/ 170103 h 1170250"/>
                    <a:gd name="connsiteX3" fmla="*/ 895831 w 1213341"/>
                    <a:gd name="connsiteY3" fmla="*/ 113402 h 1170250"/>
                    <a:gd name="connsiteX4" fmla="*/ 1020567 w 1213341"/>
                    <a:gd name="connsiteY4" fmla="*/ 113402 h 1170250"/>
                    <a:gd name="connsiteX5" fmla="*/ 1099945 w 1213341"/>
                    <a:gd name="connsiteY5" fmla="*/ 170103 h 1170250"/>
                    <a:gd name="connsiteX6" fmla="*/ 1099945 w 1213341"/>
                    <a:gd name="connsiteY6" fmla="*/ 170103 h 1170250"/>
                    <a:gd name="connsiteX7" fmla="*/ 1179322 w 1213341"/>
                    <a:gd name="connsiteY7" fmla="*/ 328866 h 1170250"/>
                    <a:gd name="connsiteX8" fmla="*/ 1179322 w 1213341"/>
                    <a:gd name="connsiteY8" fmla="*/ 328866 h 1170250"/>
                    <a:gd name="connsiteX9" fmla="*/ 963869 w 1213341"/>
                    <a:gd name="connsiteY9" fmla="*/ 396907 h 1170250"/>
                    <a:gd name="connsiteX10" fmla="*/ 793775 w 1213341"/>
                    <a:gd name="connsiteY10" fmla="*/ 578351 h 1170250"/>
                    <a:gd name="connsiteX11" fmla="*/ 793775 w 1213341"/>
                    <a:gd name="connsiteY11" fmla="*/ 578351 h 1170250"/>
                    <a:gd name="connsiteX12" fmla="*/ 907171 w 1213341"/>
                    <a:gd name="connsiteY12" fmla="*/ 748454 h 1170250"/>
                    <a:gd name="connsiteX13" fmla="*/ 1077265 w 1213341"/>
                    <a:gd name="connsiteY13" fmla="*/ 827836 h 1170250"/>
                    <a:gd name="connsiteX14" fmla="*/ 1213341 w 1213341"/>
                    <a:gd name="connsiteY14" fmla="*/ 861857 h 1170250"/>
                    <a:gd name="connsiteX15" fmla="*/ 1088605 w 1213341"/>
                    <a:gd name="connsiteY15" fmla="*/ 1043300 h 1170250"/>
                    <a:gd name="connsiteX16" fmla="*/ 1088605 w 1213341"/>
                    <a:gd name="connsiteY16" fmla="*/ 1043300 h 1170250"/>
                    <a:gd name="connsiteX17" fmla="*/ 941190 w 1213341"/>
                    <a:gd name="connsiteY17" fmla="*/ 1088661 h 1170250"/>
                    <a:gd name="connsiteX18" fmla="*/ 827793 w 1213341"/>
                    <a:gd name="connsiteY18" fmla="*/ 1043300 h 1170250"/>
                    <a:gd name="connsiteX19" fmla="*/ 589661 w 1213341"/>
                    <a:gd name="connsiteY19" fmla="*/ 895877 h 1170250"/>
                    <a:gd name="connsiteX20" fmla="*/ 476265 w 1213341"/>
                    <a:gd name="connsiteY20" fmla="*/ 1043300 h 1170250"/>
                    <a:gd name="connsiteX21" fmla="*/ 374208 w 1213341"/>
                    <a:gd name="connsiteY21" fmla="*/ 1134022 h 1170250"/>
                    <a:gd name="connsiteX22" fmla="*/ 204113 w 1213341"/>
                    <a:gd name="connsiteY22" fmla="*/ 1168043 h 1170250"/>
                    <a:gd name="connsiteX23" fmla="*/ 90717 w 1213341"/>
                    <a:gd name="connsiteY23" fmla="*/ 1077321 h 1170250"/>
                    <a:gd name="connsiteX24" fmla="*/ 0 w 1213341"/>
                    <a:gd name="connsiteY24" fmla="*/ 952578 h 1170250"/>
                    <a:gd name="connsiteX25" fmla="*/ 0 w 1213341"/>
                    <a:gd name="connsiteY25" fmla="*/ 952578 h 1170250"/>
                    <a:gd name="connsiteX26" fmla="*/ 147415 w 1213341"/>
                    <a:gd name="connsiteY26" fmla="*/ 873197 h 1170250"/>
                    <a:gd name="connsiteX27" fmla="*/ 283491 w 1213341"/>
                    <a:gd name="connsiteY27" fmla="*/ 771135 h 1170250"/>
                    <a:gd name="connsiteX28" fmla="*/ 385548 w 1213341"/>
                    <a:gd name="connsiteY28" fmla="*/ 646392 h 1170250"/>
                    <a:gd name="connsiteX29" fmla="*/ 238132 w 1213341"/>
                    <a:gd name="connsiteY29" fmla="*/ 487629 h 1170250"/>
                    <a:gd name="connsiteX30" fmla="*/ 158755 w 1213341"/>
                    <a:gd name="connsiteY30" fmla="*/ 272165 h 1170250"/>
                    <a:gd name="connsiteX31" fmla="*/ 238132 w 1213341"/>
                    <a:gd name="connsiteY31" fmla="*/ 113402 h 1170250"/>
                    <a:gd name="connsiteX32" fmla="*/ 351529 w 1213341"/>
                    <a:gd name="connsiteY32" fmla="*/ 0 h 1170250"/>
                    <a:gd name="connsiteX33" fmla="*/ 385548 w 1213341"/>
                    <a:gd name="connsiteY33" fmla="*/ 90721 h 1170250"/>
                    <a:gd name="connsiteX34" fmla="*/ 442246 w 1213341"/>
                    <a:gd name="connsiteY34" fmla="*/ 226804 h 1170250"/>
                    <a:gd name="connsiteX35" fmla="*/ 521623 w 1213341"/>
                    <a:gd name="connsiteY35" fmla="*/ 362887 h 1170250"/>
                    <a:gd name="connsiteX36" fmla="*/ 589661 w 1213341"/>
                    <a:gd name="connsiteY36" fmla="*/ 419588 h 1170250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07171 w 1213341"/>
                    <a:gd name="connsiteY12" fmla="*/ 748454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589661 w 1213341"/>
                    <a:gd name="connsiteY19" fmla="*/ 895877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07171 w 1213341"/>
                    <a:gd name="connsiteY12" fmla="*/ 748454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07171 w 1213341"/>
                    <a:gd name="connsiteY12" fmla="*/ 748454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02399 w 1213341"/>
                    <a:gd name="connsiteY19" fmla="*/ 904370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15137 w 1213341"/>
                    <a:gd name="connsiteY19" fmla="*/ 908616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58755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15137 w 1213341"/>
                    <a:gd name="connsiteY19" fmla="*/ 908616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71493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  <a:gd name="connsiteX0" fmla="*/ 589661 w 1213341"/>
                    <a:gd name="connsiteY0" fmla="*/ 419588 h 1170119"/>
                    <a:gd name="connsiteX1" fmla="*/ 703057 w 1213341"/>
                    <a:gd name="connsiteY1" fmla="*/ 283505 h 1170119"/>
                    <a:gd name="connsiteX2" fmla="*/ 805114 w 1213341"/>
                    <a:gd name="connsiteY2" fmla="*/ 170103 h 1170119"/>
                    <a:gd name="connsiteX3" fmla="*/ 895831 w 1213341"/>
                    <a:gd name="connsiteY3" fmla="*/ 113402 h 1170119"/>
                    <a:gd name="connsiteX4" fmla="*/ 1020567 w 1213341"/>
                    <a:gd name="connsiteY4" fmla="*/ 113402 h 1170119"/>
                    <a:gd name="connsiteX5" fmla="*/ 1099945 w 1213341"/>
                    <a:gd name="connsiteY5" fmla="*/ 170103 h 1170119"/>
                    <a:gd name="connsiteX6" fmla="*/ 1099945 w 1213341"/>
                    <a:gd name="connsiteY6" fmla="*/ 170103 h 1170119"/>
                    <a:gd name="connsiteX7" fmla="*/ 1179322 w 1213341"/>
                    <a:gd name="connsiteY7" fmla="*/ 328866 h 1170119"/>
                    <a:gd name="connsiteX8" fmla="*/ 1179322 w 1213341"/>
                    <a:gd name="connsiteY8" fmla="*/ 328866 h 1170119"/>
                    <a:gd name="connsiteX9" fmla="*/ 963869 w 1213341"/>
                    <a:gd name="connsiteY9" fmla="*/ 396907 h 1170119"/>
                    <a:gd name="connsiteX10" fmla="*/ 793775 w 1213341"/>
                    <a:gd name="connsiteY10" fmla="*/ 578351 h 1170119"/>
                    <a:gd name="connsiteX11" fmla="*/ 793775 w 1213341"/>
                    <a:gd name="connsiteY11" fmla="*/ 578351 h 1170119"/>
                    <a:gd name="connsiteX12" fmla="*/ 919909 w 1213341"/>
                    <a:gd name="connsiteY12" fmla="*/ 735715 h 1170119"/>
                    <a:gd name="connsiteX13" fmla="*/ 1077265 w 1213341"/>
                    <a:gd name="connsiteY13" fmla="*/ 827836 h 1170119"/>
                    <a:gd name="connsiteX14" fmla="*/ 1213341 w 1213341"/>
                    <a:gd name="connsiteY14" fmla="*/ 861857 h 1170119"/>
                    <a:gd name="connsiteX15" fmla="*/ 1088605 w 1213341"/>
                    <a:gd name="connsiteY15" fmla="*/ 1043300 h 1170119"/>
                    <a:gd name="connsiteX16" fmla="*/ 1088605 w 1213341"/>
                    <a:gd name="connsiteY16" fmla="*/ 1043300 h 1170119"/>
                    <a:gd name="connsiteX17" fmla="*/ 941190 w 1213341"/>
                    <a:gd name="connsiteY17" fmla="*/ 1088661 h 1170119"/>
                    <a:gd name="connsiteX18" fmla="*/ 827793 w 1213341"/>
                    <a:gd name="connsiteY18" fmla="*/ 1043300 h 1170119"/>
                    <a:gd name="connsiteX19" fmla="*/ 615137 w 1213341"/>
                    <a:gd name="connsiteY19" fmla="*/ 908616 h 1170119"/>
                    <a:gd name="connsiteX20" fmla="*/ 493249 w 1213341"/>
                    <a:gd name="connsiteY20" fmla="*/ 1056039 h 1170119"/>
                    <a:gd name="connsiteX21" fmla="*/ 374208 w 1213341"/>
                    <a:gd name="connsiteY21" fmla="*/ 1134022 h 1170119"/>
                    <a:gd name="connsiteX22" fmla="*/ 204113 w 1213341"/>
                    <a:gd name="connsiteY22" fmla="*/ 1168043 h 1170119"/>
                    <a:gd name="connsiteX23" fmla="*/ 90717 w 1213341"/>
                    <a:gd name="connsiteY23" fmla="*/ 1077321 h 1170119"/>
                    <a:gd name="connsiteX24" fmla="*/ 0 w 1213341"/>
                    <a:gd name="connsiteY24" fmla="*/ 952578 h 1170119"/>
                    <a:gd name="connsiteX25" fmla="*/ 0 w 1213341"/>
                    <a:gd name="connsiteY25" fmla="*/ 952578 h 1170119"/>
                    <a:gd name="connsiteX26" fmla="*/ 147415 w 1213341"/>
                    <a:gd name="connsiteY26" fmla="*/ 873197 h 1170119"/>
                    <a:gd name="connsiteX27" fmla="*/ 283491 w 1213341"/>
                    <a:gd name="connsiteY27" fmla="*/ 771135 h 1170119"/>
                    <a:gd name="connsiteX28" fmla="*/ 385548 w 1213341"/>
                    <a:gd name="connsiteY28" fmla="*/ 646392 h 1170119"/>
                    <a:gd name="connsiteX29" fmla="*/ 238132 w 1213341"/>
                    <a:gd name="connsiteY29" fmla="*/ 487629 h 1170119"/>
                    <a:gd name="connsiteX30" fmla="*/ 171493 w 1213341"/>
                    <a:gd name="connsiteY30" fmla="*/ 272165 h 1170119"/>
                    <a:gd name="connsiteX31" fmla="*/ 238132 w 1213341"/>
                    <a:gd name="connsiteY31" fmla="*/ 113402 h 1170119"/>
                    <a:gd name="connsiteX32" fmla="*/ 351529 w 1213341"/>
                    <a:gd name="connsiteY32" fmla="*/ 0 h 1170119"/>
                    <a:gd name="connsiteX33" fmla="*/ 385548 w 1213341"/>
                    <a:gd name="connsiteY33" fmla="*/ 90721 h 1170119"/>
                    <a:gd name="connsiteX34" fmla="*/ 442246 w 1213341"/>
                    <a:gd name="connsiteY34" fmla="*/ 226804 h 1170119"/>
                    <a:gd name="connsiteX35" fmla="*/ 521623 w 1213341"/>
                    <a:gd name="connsiteY35" fmla="*/ 362887 h 1170119"/>
                    <a:gd name="connsiteX36" fmla="*/ 589661 w 1213341"/>
                    <a:gd name="connsiteY36" fmla="*/ 419588 h 1170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213341" h="1170119">
                      <a:moveTo>
                        <a:pt x="589661" y="419588"/>
                      </a:moveTo>
                      <a:lnTo>
                        <a:pt x="703057" y="283505"/>
                      </a:lnTo>
                      <a:lnTo>
                        <a:pt x="805114" y="170103"/>
                      </a:lnTo>
                      <a:lnTo>
                        <a:pt x="895831" y="113402"/>
                      </a:lnTo>
                      <a:lnTo>
                        <a:pt x="1020567" y="113402"/>
                      </a:lnTo>
                      <a:lnTo>
                        <a:pt x="1099945" y="170103"/>
                      </a:lnTo>
                      <a:lnTo>
                        <a:pt x="1099945" y="170103"/>
                      </a:lnTo>
                      <a:lnTo>
                        <a:pt x="1179322" y="328866"/>
                      </a:lnTo>
                      <a:lnTo>
                        <a:pt x="1179322" y="328866"/>
                      </a:lnTo>
                      <a:cubicBezTo>
                        <a:pt x="1143413" y="340206"/>
                        <a:pt x="1028127" y="355326"/>
                        <a:pt x="963869" y="396907"/>
                      </a:cubicBezTo>
                      <a:cubicBezTo>
                        <a:pt x="899611" y="438488"/>
                        <a:pt x="822124" y="548110"/>
                        <a:pt x="793775" y="578351"/>
                      </a:cubicBezTo>
                      <a:lnTo>
                        <a:pt x="793775" y="578351"/>
                      </a:lnTo>
                      <a:cubicBezTo>
                        <a:pt x="814797" y="604578"/>
                        <a:pt x="872661" y="694134"/>
                        <a:pt x="919909" y="735715"/>
                      </a:cubicBezTo>
                      <a:cubicBezTo>
                        <a:pt x="967157" y="777296"/>
                        <a:pt x="1031906" y="816496"/>
                        <a:pt x="1077265" y="827836"/>
                      </a:cubicBezTo>
                      <a:lnTo>
                        <a:pt x="1213341" y="861857"/>
                      </a:lnTo>
                      <a:lnTo>
                        <a:pt x="1088605" y="1043300"/>
                      </a:lnTo>
                      <a:lnTo>
                        <a:pt x="1088605" y="1043300"/>
                      </a:lnTo>
                      <a:cubicBezTo>
                        <a:pt x="1064036" y="1050860"/>
                        <a:pt x="984659" y="1088661"/>
                        <a:pt x="941190" y="1088661"/>
                      </a:cubicBezTo>
                      <a:lnTo>
                        <a:pt x="827793" y="1043300"/>
                      </a:lnTo>
                      <a:lnTo>
                        <a:pt x="615137" y="908616"/>
                      </a:lnTo>
                      <a:lnTo>
                        <a:pt x="493249" y="1056039"/>
                      </a:lnTo>
                      <a:cubicBezTo>
                        <a:pt x="457340" y="1095730"/>
                        <a:pt x="422397" y="1115355"/>
                        <a:pt x="374208" y="1134022"/>
                      </a:cubicBezTo>
                      <a:cubicBezTo>
                        <a:pt x="326019" y="1152689"/>
                        <a:pt x="251362" y="1177493"/>
                        <a:pt x="204113" y="1168043"/>
                      </a:cubicBezTo>
                      <a:cubicBezTo>
                        <a:pt x="156865" y="1158593"/>
                        <a:pt x="124736" y="1113232"/>
                        <a:pt x="90717" y="1077321"/>
                      </a:cubicBezTo>
                      <a:lnTo>
                        <a:pt x="0" y="952578"/>
                      </a:lnTo>
                      <a:lnTo>
                        <a:pt x="0" y="952578"/>
                      </a:lnTo>
                      <a:lnTo>
                        <a:pt x="147415" y="873197"/>
                      </a:lnTo>
                      <a:lnTo>
                        <a:pt x="283491" y="771135"/>
                      </a:lnTo>
                      <a:lnTo>
                        <a:pt x="385548" y="646392"/>
                      </a:lnTo>
                      <a:lnTo>
                        <a:pt x="238132" y="487629"/>
                      </a:lnTo>
                      <a:cubicBezTo>
                        <a:pt x="200333" y="425258"/>
                        <a:pt x="171493" y="334536"/>
                        <a:pt x="171493" y="272165"/>
                      </a:cubicBezTo>
                      <a:cubicBezTo>
                        <a:pt x="171493" y="209794"/>
                        <a:pt x="208126" y="158763"/>
                        <a:pt x="238132" y="113402"/>
                      </a:cubicBezTo>
                      <a:cubicBezTo>
                        <a:pt x="268138" y="68041"/>
                        <a:pt x="326960" y="3780"/>
                        <a:pt x="351529" y="0"/>
                      </a:cubicBezTo>
                      <a:lnTo>
                        <a:pt x="385548" y="90721"/>
                      </a:lnTo>
                      <a:lnTo>
                        <a:pt x="442246" y="226804"/>
                      </a:lnTo>
                      <a:lnTo>
                        <a:pt x="521623" y="362887"/>
                      </a:lnTo>
                      <a:lnTo>
                        <a:pt x="589661" y="41958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pic>
            <p:nvPicPr>
              <p:cNvPr id="457" name="Image 456">
                <a:extLst>
                  <a:ext uri="{FF2B5EF4-FFF2-40B4-BE49-F238E27FC236}">
                    <a16:creationId xmlns:a16="http://schemas.microsoft.com/office/drawing/2014/main" id="{BDAAE9F8-F5C6-72BF-ADC3-73FCF5B422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868144" y="4653136"/>
                <a:ext cx="504056" cy="183148"/>
              </a:xfrm>
              <a:prstGeom prst="rect">
                <a:avLst/>
              </a:prstGeom>
            </p:spPr>
          </p:pic>
        </p:grpSp>
        <p:sp>
          <p:nvSpPr>
            <p:cNvPr id="450" name="Signalisation droite 449">
              <a:extLst>
                <a:ext uri="{FF2B5EF4-FFF2-40B4-BE49-F238E27FC236}">
                  <a16:creationId xmlns:a16="http://schemas.microsoft.com/office/drawing/2014/main" id="{085D6597-A6E9-ECC5-166F-063761F4A9E1}"/>
                </a:ext>
              </a:extLst>
            </p:cNvPr>
            <p:cNvSpPr>
              <a:spLocks/>
            </p:cNvSpPr>
            <p:nvPr/>
          </p:nvSpPr>
          <p:spPr>
            <a:xfrm rot="5400000">
              <a:off x="6336196" y="4905164"/>
              <a:ext cx="360040" cy="288032"/>
            </a:xfrm>
            <a:prstGeom prst="homePlate">
              <a:avLst/>
            </a:prstGeom>
            <a:solidFill>
              <a:srgbClr val="FF99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2" name="Oval 30">
              <a:hlinkClick r:id="" action="ppaction://noaction"/>
              <a:extLst>
                <a:ext uri="{FF2B5EF4-FFF2-40B4-BE49-F238E27FC236}">
                  <a16:creationId xmlns:a16="http://schemas.microsoft.com/office/drawing/2014/main" id="{72C356B7-1FF0-75B3-AA8D-8E36AFEA0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15" y="2469195"/>
              <a:ext cx="360363" cy="360363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663300"/>
              </a:solidFill>
              <a:round/>
              <a:headEnd/>
              <a:tailEnd/>
            </a:ln>
            <a:effectLst/>
            <a:scene3d>
              <a:camera prst="orthographicFront">
                <a:rot lat="19800000" lon="0" rev="0"/>
              </a:camera>
              <a:lightRig rig="threePt" dir="t"/>
            </a:scene3d>
            <a:sp3d extrusionH="63500" contourW="12700">
              <a:contourClr>
                <a:srgbClr val="663300"/>
              </a:contourClr>
            </a:sp3d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2400" b="1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20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FontTx/>
                <a:buNone/>
              </a:pPr>
              <a:r>
                <a:rPr lang="fr-FR" altLang="fr-FR" sz="1600" dirty="0">
                  <a:solidFill>
                    <a:srgbClr val="663300"/>
                  </a:solidFill>
                  <a:cs typeface="Arial" charset="0"/>
                </a:rPr>
                <a:t>1</a:t>
              </a:r>
            </a:p>
          </p:txBody>
        </p:sp>
        <p:sp>
          <p:nvSpPr>
            <p:cNvPr id="549" name="Oval 30">
              <a:hlinkClick r:id="" action="ppaction://noaction"/>
              <a:extLst>
                <a:ext uri="{FF2B5EF4-FFF2-40B4-BE49-F238E27FC236}">
                  <a16:creationId xmlns:a16="http://schemas.microsoft.com/office/drawing/2014/main" id="{D3148B15-4DE7-B169-6861-391220FF4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589" y="3366599"/>
              <a:ext cx="360363" cy="360363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663300"/>
              </a:solidFill>
              <a:round/>
              <a:headEnd/>
              <a:tailEnd/>
            </a:ln>
            <a:effectLst/>
            <a:scene3d>
              <a:camera prst="orthographicFront">
                <a:rot lat="19800000" lon="0" rev="0"/>
              </a:camera>
              <a:lightRig rig="threePt" dir="t"/>
            </a:scene3d>
            <a:sp3d extrusionH="63500" contourW="12700">
              <a:contourClr>
                <a:srgbClr val="663300"/>
              </a:contourClr>
            </a:sp3d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2400" b="1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20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FontTx/>
                <a:buNone/>
              </a:pPr>
              <a:r>
                <a:rPr lang="fr-FR" altLang="fr-FR" sz="1600" dirty="0">
                  <a:solidFill>
                    <a:srgbClr val="663300"/>
                  </a:solidFill>
                  <a:cs typeface="Arial" charset="0"/>
                </a:rPr>
                <a:t>2</a:t>
              </a:r>
            </a:p>
          </p:txBody>
        </p:sp>
        <p:sp>
          <p:nvSpPr>
            <p:cNvPr id="550" name="Oval 30">
              <a:hlinkClick r:id="" action="ppaction://noaction"/>
              <a:extLst>
                <a:ext uri="{FF2B5EF4-FFF2-40B4-BE49-F238E27FC236}">
                  <a16:creationId xmlns:a16="http://schemas.microsoft.com/office/drawing/2014/main" id="{E8AED29B-548D-0731-DDFD-0AE6539A2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597" y="4620169"/>
              <a:ext cx="360363" cy="360363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663300"/>
              </a:solidFill>
              <a:round/>
              <a:headEnd/>
              <a:tailEnd/>
            </a:ln>
            <a:effectLst/>
            <a:scene3d>
              <a:camera prst="orthographicFront">
                <a:rot lat="19800000" lon="0" rev="0"/>
              </a:camera>
              <a:lightRig rig="threePt" dir="t"/>
            </a:scene3d>
            <a:sp3d extrusionH="63500" contourW="12700">
              <a:contourClr>
                <a:srgbClr val="663300"/>
              </a:contourClr>
            </a:sp3d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2400" b="1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20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FontTx/>
                <a:buNone/>
              </a:pPr>
              <a:r>
                <a:rPr lang="fr-FR" altLang="fr-FR" sz="1600" dirty="0">
                  <a:solidFill>
                    <a:srgbClr val="663300"/>
                  </a:solidFill>
                  <a:cs typeface="Arial" charset="0"/>
                </a:rPr>
                <a:t>3</a:t>
              </a:r>
            </a:p>
          </p:txBody>
        </p:sp>
        <p:sp>
          <p:nvSpPr>
            <p:cNvPr id="551" name="Oval 30">
              <a:hlinkClick r:id="" action="ppaction://noaction"/>
              <a:extLst>
                <a:ext uri="{FF2B5EF4-FFF2-40B4-BE49-F238E27FC236}">
                  <a16:creationId xmlns:a16="http://schemas.microsoft.com/office/drawing/2014/main" id="{F76AEC9F-34FC-953B-F488-9969BCE7C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3216" y="5423248"/>
              <a:ext cx="360363" cy="360363"/>
            </a:xfrm>
            <a:prstGeom prst="ellipse">
              <a:avLst/>
            </a:prstGeom>
            <a:solidFill>
              <a:srgbClr val="FFFF99"/>
            </a:solidFill>
            <a:ln w="9525">
              <a:solidFill>
                <a:srgbClr val="663300"/>
              </a:solidFill>
              <a:round/>
              <a:headEnd/>
              <a:tailEnd/>
            </a:ln>
            <a:effectLst/>
            <a:scene3d>
              <a:camera prst="orthographicFront">
                <a:rot lat="19800000" lon="0" rev="0"/>
              </a:camera>
              <a:lightRig rig="threePt" dir="t"/>
            </a:scene3d>
            <a:sp3d extrusionH="63500" contourW="12700">
              <a:contourClr>
                <a:srgbClr val="663300"/>
              </a:contourClr>
            </a:sp3d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2400" b="1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20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A96C8"/>
                </a:buClr>
                <a:buFont typeface="Arial" charset="0"/>
                <a:buChar char="•"/>
                <a:defRPr sz="1600">
                  <a:solidFill>
                    <a:srgbClr val="644628"/>
                  </a:solidFill>
                  <a:latin typeface="Arial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FontTx/>
                <a:buNone/>
              </a:pPr>
              <a:r>
                <a:rPr lang="fr-FR" altLang="fr-FR" sz="1600" dirty="0">
                  <a:solidFill>
                    <a:srgbClr val="663300"/>
                  </a:solidFill>
                  <a:cs typeface="Arial" charset="0"/>
                </a:rPr>
                <a:t>4</a:t>
              </a:r>
            </a:p>
          </p:txBody>
        </p:sp>
        <p:pic>
          <p:nvPicPr>
            <p:cNvPr id="1026" name="Picture 2">
              <a:extLst>
                <a:ext uri="{FF2B5EF4-FFF2-40B4-BE49-F238E27FC236}">
                  <a16:creationId xmlns:a16="http://schemas.microsoft.com/office/drawing/2014/main" id="{909C8B57-EB91-B1AE-E7B4-0A0BE65808A2}"/>
                </a:ext>
              </a:extLst>
            </p:cNvPr>
            <p:cNvPicPr>
              <a:picLocks noChangeArrowheads="1"/>
            </p:cNvPicPr>
            <p:nvPr/>
          </p:nvPicPr>
          <p:blipFill rotWithShape="1">
            <a:blip r:embed="rId11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622" b="12141"/>
            <a:stretch/>
          </p:blipFill>
          <p:spPr bwMode="auto">
            <a:xfrm>
              <a:off x="7615190" y="4586161"/>
              <a:ext cx="650151" cy="3712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28" name="Picture 4">
              <a:extLst>
                <a:ext uri="{FF2B5EF4-FFF2-40B4-BE49-F238E27FC236}">
                  <a16:creationId xmlns:a16="http://schemas.microsoft.com/office/drawing/2014/main" id="{94F6B77B-A222-3D04-1BC5-C8ECDA8B5253}"/>
                </a:ext>
              </a:extLst>
            </p:cNvPr>
            <p:cNvPicPr>
              <a:picLocks noChangeArrowheads="1"/>
            </p:cNvPicPr>
            <p:nvPr/>
          </p:nvPicPr>
          <p:blipFill rotWithShape="1">
            <a:blip r:embed="rId1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915" t="4850" r="1116" b="1701"/>
            <a:stretch/>
          </p:blipFill>
          <p:spPr bwMode="auto">
            <a:xfrm>
              <a:off x="5523254" y="5018313"/>
              <a:ext cx="464601" cy="3579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2" name="Picture 8">
              <a:extLst>
                <a:ext uri="{FF2B5EF4-FFF2-40B4-BE49-F238E27FC236}">
                  <a16:creationId xmlns:a16="http://schemas.microsoft.com/office/drawing/2014/main" id="{0272AF3A-62F6-064E-4BF8-4017FACF63DF}"/>
                </a:ext>
              </a:extLst>
            </p:cNvPr>
            <p:cNvPicPr>
              <a:picLocks noChangeArrowheads="1"/>
            </p:cNvPicPr>
            <p:nvPr/>
          </p:nvPicPr>
          <p:blipFill rotWithShape="1">
            <a:blip r:embed="rId1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051" t="20091" r="10297" b="19954"/>
            <a:stretch/>
          </p:blipFill>
          <p:spPr bwMode="auto">
            <a:xfrm>
              <a:off x="3883928" y="3381987"/>
              <a:ext cx="755815" cy="3228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4" name="Picture 10">
              <a:extLst>
                <a:ext uri="{FF2B5EF4-FFF2-40B4-BE49-F238E27FC236}">
                  <a16:creationId xmlns:a16="http://schemas.microsoft.com/office/drawing/2014/main" id="{3F7D9A3A-6346-E3CA-2D2A-3014BA4E55D2}"/>
                </a:ext>
              </a:extLst>
            </p:cNvPr>
            <p:cNvPicPr>
              <a:picLocks noChangeArrowheads="1"/>
            </p:cNvPicPr>
            <p:nvPr/>
          </p:nvPicPr>
          <p:blipFill rotWithShape="1">
            <a:blip r:embed="rId1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93" t="15670" r="2841" b="13419"/>
            <a:stretch/>
          </p:blipFill>
          <p:spPr bwMode="auto">
            <a:xfrm flipH="1">
              <a:off x="3805741" y="2188336"/>
              <a:ext cx="648162" cy="37271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53" name="Picture 10">
              <a:extLst>
                <a:ext uri="{FF2B5EF4-FFF2-40B4-BE49-F238E27FC236}">
                  <a16:creationId xmlns:a16="http://schemas.microsoft.com/office/drawing/2014/main" id="{1856A207-36E8-F7F1-CB52-4DFC1F2F64A6}"/>
                </a:ext>
              </a:extLst>
            </p:cNvPr>
            <p:cNvPicPr>
              <a:picLocks noChangeArrowheads="1"/>
            </p:cNvPicPr>
            <p:nvPr/>
          </p:nvPicPr>
          <p:blipFill rotWithShape="1">
            <a:blip r:embed="rId1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93" t="15670" r="2841" b="13419"/>
            <a:stretch/>
          </p:blipFill>
          <p:spPr bwMode="auto">
            <a:xfrm>
              <a:off x="7925724" y="1292732"/>
              <a:ext cx="132900" cy="764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>
              <a:extLst>
                <a:ext uri="{FF2B5EF4-FFF2-40B4-BE49-F238E27FC236}">
                  <a16:creationId xmlns:a16="http://schemas.microsoft.com/office/drawing/2014/main" id="{0280CC63-06F6-C825-5C25-F0AD4169ABE8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1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42537" y="3197059"/>
              <a:ext cx="844869" cy="37717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0" name="Picture 16">
              <a:extLst>
                <a:ext uri="{FF2B5EF4-FFF2-40B4-BE49-F238E27FC236}">
                  <a16:creationId xmlns:a16="http://schemas.microsoft.com/office/drawing/2014/main" id="{5CB42E8A-16AB-2DF4-D741-FFB92A5A60A9}"/>
                </a:ext>
              </a:extLst>
            </p:cNvPr>
            <p:cNvPicPr>
              <a:picLocks noChangeArrowheads="1"/>
            </p:cNvPicPr>
            <p:nvPr/>
          </p:nvPicPr>
          <p:blipFill rotWithShape="1">
            <a:blip r:embed="rId1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4" t="33422" r="3807" b="10925"/>
            <a:stretch/>
          </p:blipFill>
          <p:spPr bwMode="auto">
            <a:xfrm flipH="1">
              <a:off x="6108431" y="3622269"/>
              <a:ext cx="1041800" cy="3580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2" name="Picture 18">
              <a:extLst>
                <a:ext uri="{FF2B5EF4-FFF2-40B4-BE49-F238E27FC236}">
                  <a16:creationId xmlns:a16="http://schemas.microsoft.com/office/drawing/2014/main" id="{7B3A419A-DB49-7F0F-33F0-319FFBFE3EBA}"/>
                </a:ext>
              </a:extLst>
            </p:cNvPr>
            <p:cNvPicPr>
              <a:picLocks noChangeArrowheads="1"/>
            </p:cNvPicPr>
            <p:nvPr/>
          </p:nvPicPr>
          <p:blipFill rotWithShape="1">
            <a:blip r:embed="rId17">
              <a:clrChange>
                <a:clrFrom>
                  <a:srgbClr val="FDFDFB"/>
                </a:clrFrom>
                <a:clrTo>
                  <a:srgbClr val="FDFDFB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633" t="16239" r="14067" b="14850"/>
            <a:stretch/>
          </p:blipFill>
          <p:spPr bwMode="auto">
            <a:xfrm>
              <a:off x="8250468" y="5378309"/>
              <a:ext cx="876068" cy="41659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25" name="Groupe 524">
            <a:extLst>
              <a:ext uri="{FF2B5EF4-FFF2-40B4-BE49-F238E27FC236}">
                <a16:creationId xmlns:a16="http://schemas.microsoft.com/office/drawing/2014/main" id="{46D7A734-5659-0C0A-6E94-03BAF084D69B}"/>
              </a:ext>
            </a:extLst>
          </p:cNvPr>
          <p:cNvGrpSpPr/>
          <p:nvPr/>
        </p:nvGrpSpPr>
        <p:grpSpPr>
          <a:xfrm>
            <a:off x="1690300" y="1656006"/>
            <a:ext cx="1093333" cy="720000"/>
            <a:chOff x="238307" y="1988838"/>
            <a:chExt cx="1093333" cy="720000"/>
          </a:xfrm>
        </p:grpSpPr>
        <p:sp>
          <p:nvSpPr>
            <p:cNvPr id="526" name="Rectangle : coins arrondis 525">
              <a:extLst>
                <a:ext uri="{FF2B5EF4-FFF2-40B4-BE49-F238E27FC236}">
                  <a16:creationId xmlns:a16="http://schemas.microsoft.com/office/drawing/2014/main" id="{96E2CC78-B7A3-55FF-368F-AB15DF956732}"/>
                </a:ext>
              </a:extLst>
            </p:cNvPr>
            <p:cNvSpPr/>
            <p:nvPr/>
          </p:nvSpPr>
          <p:spPr>
            <a:xfrm>
              <a:off x="251520" y="1988838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rgbClr val="FBFFC8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800"/>
            </a:p>
          </p:txBody>
        </p:sp>
        <p:sp>
          <p:nvSpPr>
            <p:cNvPr id="529" name="ZoneTexte 528">
              <a:extLst>
                <a:ext uri="{FF2B5EF4-FFF2-40B4-BE49-F238E27FC236}">
                  <a16:creationId xmlns:a16="http://schemas.microsoft.com/office/drawing/2014/main" id="{AC7EC446-3DA6-F320-41F5-A8C2CF862F2A}"/>
                </a:ext>
              </a:extLst>
            </p:cNvPr>
            <p:cNvSpPr txBox="1"/>
            <p:nvPr/>
          </p:nvSpPr>
          <p:spPr>
            <a:xfrm>
              <a:off x="238307" y="2074536"/>
              <a:ext cx="1077399" cy="430887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dirty="0">
                  <a:solidFill>
                    <a:srgbClr val="644628"/>
                  </a:solidFill>
                </a:rPr>
                <a:t>La Situation  des 2 pays en 1980</a:t>
              </a:r>
            </a:p>
          </p:txBody>
        </p:sp>
      </p:grpSp>
      <p:grpSp>
        <p:nvGrpSpPr>
          <p:cNvPr id="530" name="Groupe 529">
            <a:extLst>
              <a:ext uri="{FF2B5EF4-FFF2-40B4-BE49-F238E27FC236}">
                <a16:creationId xmlns:a16="http://schemas.microsoft.com/office/drawing/2014/main" id="{21D5AECA-7C21-AF8A-7419-0404ED3FC029}"/>
              </a:ext>
            </a:extLst>
          </p:cNvPr>
          <p:cNvGrpSpPr/>
          <p:nvPr/>
        </p:nvGrpSpPr>
        <p:grpSpPr>
          <a:xfrm>
            <a:off x="1703512" y="2378559"/>
            <a:ext cx="1080120" cy="720000"/>
            <a:chOff x="251520" y="1988840"/>
            <a:chExt cx="1080120" cy="720000"/>
          </a:xfrm>
        </p:grpSpPr>
        <p:sp>
          <p:nvSpPr>
            <p:cNvPr id="531" name="Rectangle : coins arrondis 530">
              <a:extLst>
                <a:ext uri="{FF2B5EF4-FFF2-40B4-BE49-F238E27FC236}">
                  <a16:creationId xmlns:a16="http://schemas.microsoft.com/office/drawing/2014/main" id="{2A38EC5C-D6A6-3428-E9A3-4161ABE3B554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chemeClr val="accent1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3" name="ZoneTexte 532">
              <a:extLst>
                <a:ext uri="{FF2B5EF4-FFF2-40B4-BE49-F238E27FC236}">
                  <a16:creationId xmlns:a16="http://schemas.microsoft.com/office/drawing/2014/main" id="{417E2B90-1219-B28D-491C-90E424F7371D}"/>
                </a:ext>
              </a:extLst>
            </p:cNvPr>
            <p:cNvSpPr txBox="1"/>
            <p:nvPr/>
          </p:nvSpPr>
          <p:spPr>
            <a:xfrm>
              <a:off x="265689" y="2034545"/>
              <a:ext cx="1042646" cy="600164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b="1" dirty="0">
                  <a:solidFill>
                    <a:srgbClr val="644628"/>
                  </a:solidFill>
                </a:rPr>
                <a:t>Les Coopérations bilatérales</a:t>
              </a:r>
            </a:p>
          </p:txBody>
        </p:sp>
      </p:grpSp>
      <p:grpSp>
        <p:nvGrpSpPr>
          <p:cNvPr id="534" name="Groupe 533">
            <a:extLst>
              <a:ext uri="{FF2B5EF4-FFF2-40B4-BE49-F238E27FC236}">
                <a16:creationId xmlns:a16="http://schemas.microsoft.com/office/drawing/2014/main" id="{4EB52756-E299-7718-887F-AFDED81439A8}"/>
              </a:ext>
            </a:extLst>
          </p:cNvPr>
          <p:cNvGrpSpPr/>
          <p:nvPr/>
        </p:nvGrpSpPr>
        <p:grpSpPr>
          <a:xfrm>
            <a:off x="1703512" y="3097810"/>
            <a:ext cx="1080120" cy="720000"/>
            <a:chOff x="251520" y="1988840"/>
            <a:chExt cx="1080120" cy="720000"/>
          </a:xfrm>
        </p:grpSpPr>
        <p:sp>
          <p:nvSpPr>
            <p:cNvPr id="535" name="Rectangle : coins arrondis 534">
              <a:extLst>
                <a:ext uri="{FF2B5EF4-FFF2-40B4-BE49-F238E27FC236}">
                  <a16:creationId xmlns:a16="http://schemas.microsoft.com/office/drawing/2014/main" id="{EBC59271-8474-4E43-C19F-71B035BC1FF6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6" name="ZoneTexte 535">
              <a:extLst>
                <a:ext uri="{FF2B5EF4-FFF2-40B4-BE49-F238E27FC236}">
                  <a16:creationId xmlns:a16="http://schemas.microsoft.com/office/drawing/2014/main" id="{BADF1443-979B-7156-0682-941B2C0A1D51}"/>
                </a:ext>
              </a:extLst>
            </p:cNvPr>
            <p:cNvSpPr txBox="1"/>
            <p:nvPr/>
          </p:nvSpPr>
          <p:spPr>
            <a:xfrm>
              <a:off x="273060" y="2019530"/>
              <a:ext cx="1037039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La Coopération et le Programme </a:t>
              </a:r>
              <a:r>
                <a:rPr lang="fr-FR" sz="1000" i="1" dirty="0">
                  <a:solidFill>
                    <a:srgbClr val="644628"/>
                  </a:solidFill>
                </a:rPr>
                <a:t>L</a:t>
              </a:r>
              <a:r>
                <a:rPr lang="fr-FR" sz="1000" i="1" cap="small" dirty="0">
                  <a:solidFill>
                    <a:srgbClr val="644628"/>
                  </a:solidFill>
                </a:rPr>
                <a:t>eclerc</a:t>
              </a:r>
            </a:p>
          </p:txBody>
        </p:sp>
      </p:grpSp>
      <p:grpSp>
        <p:nvGrpSpPr>
          <p:cNvPr id="537" name="Groupe 536">
            <a:extLst>
              <a:ext uri="{FF2B5EF4-FFF2-40B4-BE49-F238E27FC236}">
                <a16:creationId xmlns:a16="http://schemas.microsoft.com/office/drawing/2014/main" id="{38374E3C-FE67-F6DC-2E19-EAB2419F39C8}"/>
              </a:ext>
            </a:extLst>
          </p:cNvPr>
          <p:cNvGrpSpPr/>
          <p:nvPr/>
        </p:nvGrpSpPr>
        <p:grpSpPr>
          <a:xfrm>
            <a:off x="1703512" y="3815394"/>
            <a:ext cx="1080120" cy="720000"/>
            <a:chOff x="251520" y="1988840"/>
            <a:chExt cx="1080120" cy="720000"/>
          </a:xfrm>
        </p:grpSpPr>
        <p:sp>
          <p:nvSpPr>
            <p:cNvPr id="538" name="Rectangle : coins arrondis 537">
              <a:extLst>
                <a:ext uri="{FF2B5EF4-FFF2-40B4-BE49-F238E27FC236}">
                  <a16:creationId xmlns:a16="http://schemas.microsoft.com/office/drawing/2014/main" id="{670FE99D-C6AC-6D2E-1188-455EE6EF2B05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9" name="ZoneTexte 538">
              <a:extLst>
                <a:ext uri="{FF2B5EF4-FFF2-40B4-BE49-F238E27FC236}">
                  <a16:creationId xmlns:a16="http://schemas.microsoft.com/office/drawing/2014/main" id="{3458926F-330E-4E91-F01C-250CA5A64970}"/>
                </a:ext>
              </a:extLst>
            </p:cNvPr>
            <p:cNvSpPr txBox="1"/>
            <p:nvPr/>
          </p:nvSpPr>
          <p:spPr>
            <a:xfrm>
              <a:off x="251520" y="2082337"/>
              <a:ext cx="1071064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L’Organisation étatique de la Coopération </a:t>
              </a:r>
            </a:p>
          </p:txBody>
        </p:sp>
      </p:grpSp>
      <p:grpSp>
        <p:nvGrpSpPr>
          <p:cNvPr id="540" name="Groupe 539">
            <a:extLst>
              <a:ext uri="{FF2B5EF4-FFF2-40B4-BE49-F238E27FC236}">
                <a16:creationId xmlns:a16="http://schemas.microsoft.com/office/drawing/2014/main" id="{EA3DE756-266C-5421-7B07-836156EC5401}"/>
              </a:ext>
            </a:extLst>
          </p:cNvPr>
          <p:cNvGrpSpPr/>
          <p:nvPr/>
        </p:nvGrpSpPr>
        <p:grpSpPr>
          <a:xfrm>
            <a:off x="1690298" y="4543088"/>
            <a:ext cx="1093334" cy="720000"/>
            <a:chOff x="238306" y="1988840"/>
            <a:chExt cx="1093334" cy="720000"/>
          </a:xfrm>
        </p:grpSpPr>
        <p:sp>
          <p:nvSpPr>
            <p:cNvPr id="541" name="Rectangle : coins arrondis 540">
              <a:extLst>
                <a:ext uri="{FF2B5EF4-FFF2-40B4-BE49-F238E27FC236}">
                  <a16:creationId xmlns:a16="http://schemas.microsoft.com/office/drawing/2014/main" id="{41DC6661-D886-1F34-018D-7BE0881FB213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2" name="ZoneTexte 541">
              <a:extLst>
                <a:ext uri="{FF2B5EF4-FFF2-40B4-BE49-F238E27FC236}">
                  <a16:creationId xmlns:a16="http://schemas.microsoft.com/office/drawing/2014/main" id="{616A6201-3398-80AF-11C4-F9CD259537E6}"/>
                </a:ext>
              </a:extLst>
            </p:cNvPr>
            <p:cNvSpPr txBox="1"/>
            <p:nvPr/>
          </p:nvSpPr>
          <p:spPr>
            <a:xfrm>
              <a:off x="238306" y="2037098"/>
              <a:ext cx="1084277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L’Organisation industrielle de la Coopération</a:t>
              </a:r>
            </a:p>
          </p:txBody>
        </p:sp>
      </p:grpSp>
      <p:grpSp>
        <p:nvGrpSpPr>
          <p:cNvPr id="543" name="Groupe 542">
            <a:extLst>
              <a:ext uri="{FF2B5EF4-FFF2-40B4-BE49-F238E27FC236}">
                <a16:creationId xmlns:a16="http://schemas.microsoft.com/office/drawing/2014/main" id="{DCF04CB6-6EFC-F899-77C7-220AF074DDA0}"/>
              </a:ext>
            </a:extLst>
          </p:cNvPr>
          <p:cNvGrpSpPr/>
          <p:nvPr/>
        </p:nvGrpSpPr>
        <p:grpSpPr>
          <a:xfrm>
            <a:off x="1676050" y="5270782"/>
            <a:ext cx="1107582" cy="720000"/>
            <a:chOff x="152050" y="5270782"/>
            <a:chExt cx="1107582" cy="720000"/>
          </a:xfrm>
        </p:grpSpPr>
        <p:sp>
          <p:nvSpPr>
            <p:cNvPr id="544" name="Rectangle : coins arrondis 543">
              <a:extLst>
                <a:ext uri="{FF2B5EF4-FFF2-40B4-BE49-F238E27FC236}">
                  <a16:creationId xmlns:a16="http://schemas.microsoft.com/office/drawing/2014/main" id="{1396E72F-FDA8-A037-A843-D01271C2206A}"/>
                </a:ext>
              </a:extLst>
            </p:cNvPr>
            <p:cNvSpPr/>
            <p:nvPr/>
          </p:nvSpPr>
          <p:spPr>
            <a:xfrm>
              <a:off x="179512" y="5270782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5" name="ZoneTexte 544">
              <a:extLst>
                <a:ext uri="{FF2B5EF4-FFF2-40B4-BE49-F238E27FC236}">
                  <a16:creationId xmlns:a16="http://schemas.microsoft.com/office/drawing/2014/main" id="{A5348407-F426-FF7C-6C93-9918DB3BA345}"/>
                </a:ext>
              </a:extLst>
            </p:cNvPr>
            <p:cNvSpPr txBox="1"/>
            <p:nvPr/>
          </p:nvSpPr>
          <p:spPr>
            <a:xfrm>
              <a:off x="152050" y="5430727"/>
              <a:ext cx="1084277" cy="40011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Les Concepts étudiés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345536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8374D64-6C27-4296-84C2-AA62907B5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2400" dirty="0"/>
              <a:t>La Coopération FR/GE et le Programme </a:t>
            </a:r>
            <a:r>
              <a:rPr lang="fr-FR" sz="2400" i="1" cap="small" dirty="0"/>
              <a:t>Leclerc</a:t>
            </a:r>
            <a:endParaRPr lang="fr-FR" sz="2400" cap="small" dirty="0"/>
          </a:p>
        </p:txBody>
      </p:sp>
      <p:grpSp>
        <p:nvGrpSpPr>
          <p:cNvPr id="7" name="Groupe 61">
            <a:extLst>
              <a:ext uri="{FF2B5EF4-FFF2-40B4-BE49-F238E27FC236}">
                <a16:creationId xmlns:a16="http://schemas.microsoft.com/office/drawing/2014/main" id="{D7591CB0-6443-4FF3-26F6-FB36DC2AAB73}"/>
              </a:ext>
            </a:extLst>
          </p:cNvPr>
          <p:cNvGrpSpPr>
            <a:grpSpLocks noChangeAspect="1"/>
          </p:cNvGrpSpPr>
          <p:nvPr/>
        </p:nvGrpSpPr>
        <p:grpSpPr>
          <a:xfrm>
            <a:off x="9372364" y="128986"/>
            <a:ext cx="561428" cy="540000"/>
            <a:chOff x="7640010" y="404814"/>
            <a:chExt cx="1008089" cy="969616"/>
          </a:xfrm>
        </p:grpSpPr>
        <p:grpSp>
          <p:nvGrpSpPr>
            <p:cNvPr id="8" name="Group 2">
              <a:extLst>
                <a:ext uri="{FF2B5EF4-FFF2-40B4-BE49-F238E27FC236}">
                  <a16:creationId xmlns:a16="http://schemas.microsoft.com/office/drawing/2014/main" id="{DFB5D51C-CB84-B4C2-55A3-BE69D44607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0010" y="404814"/>
              <a:ext cx="561890" cy="969616"/>
              <a:chOff x="374" y="298"/>
              <a:chExt cx="2151" cy="3721"/>
            </a:xfrm>
          </p:grpSpPr>
          <p:pic>
            <p:nvPicPr>
              <p:cNvPr id="14" name="Picture 3" descr="Bear qee_blanc 3quarts ombré_transparent 3">
                <a:extLst>
                  <a:ext uri="{FF2B5EF4-FFF2-40B4-BE49-F238E27FC236}">
                    <a16:creationId xmlns:a16="http://schemas.microsoft.com/office/drawing/2014/main" id="{2827412F-285A-F6CC-5EE7-78B4D4D528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4" y="298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" name="Freeform 4">
                <a:extLst>
                  <a:ext uri="{FF2B5EF4-FFF2-40B4-BE49-F238E27FC236}">
                    <a16:creationId xmlns:a16="http://schemas.microsoft.com/office/drawing/2014/main" id="{FBA1D6D2-4E6F-58BB-9313-CF0432C20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800"/>
                <a:ext cx="972" cy="3061"/>
              </a:xfrm>
              <a:custGeom>
                <a:avLst/>
                <a:gdLst>
                  <a:gd name="T0" fmla="*/ 240 w 972"/>
                  <a:gd name="T1" fmla="*/ 112 h 3061"/>
                  <a:gd name="T2" fmla="*/ 307 w 972"/>
                  <a:gd name="T3" fmla="*/ 49 h 3061"/>
                  <a:gd name="T4" fmla="*/ 397 w 972"/>
                  <a:gd name="T5" fmla="*/ 7 h 3061"/>
                  <a:gd name="T6" fmla="*/ 511 w 972"/>
                  <a:gd name="T7" fmla="*/ 7 h 3061"/>
                  <a:gd name="T8" fmla="*/ 613 w 972"/>
                  <a:gd name="T9" fmla="*/ 84 h 3061"/>
                  <a:gd name="T10" fmla="*/ 682 w 972"/>
                  <a:gd name="T11" fmla="*/ 184 h 3061"/>
                  <a:gd name="T12" fmla="*/ 723 w 972"/>
                  <a:gd name="T13" fmla="*/ 282 h 3061"/>
                  <a:gd name="T14" fmla="*/ 733 w 972"/>
                  <a:gd name="T15" fmla="*/ 418 h 3061"/>
                  <a:gd name="T16" fmla="*/ 682 w 972"/>
                  <a:gd name="T17" fmla="*/ 508 h 3061"/>
                  <a:gd name="T18" fmla="*/ 571 w 972"/>
                  <a:gd name="T19" fmla="*/ 559 h 3061"/>
                  <a:gd name="T20" fmla="*/ 583 w 972"/>
                  <a:gd name="T21" fmla="*/ 703 h 3061"/>
                  <a:gd name="T22" fmla="*/ 577 w 972"/>
                  <a:gd name="T23" fmla="*/ 871 h 3061"/>
                  <a:gd name="T24" fmla="*/ 625 w 972"/>
                  <a:gd name="T25" fmla="*/ 1045 h 3061"/>
                  <a:gd name="T26" fmla="*/ 544 w 972"/>
                  <a:gd name="T27" fmla="*/ 1248 h 3061"/>
                  <a:gd name="T28" fmla="*/ 445 w 972"/>
                  <a:gd name="T29" fmla="*/ 1321 h 3061"/>
                  <a:gd name="T30" fmla="*/ 709 w 972"/>
                  <a:gd name="T31" fmla="*/ 1561 h 3061"/>
                  <a:gd name="T32" fmla="*/ 874 w 972"/>
                  <a:gd name="T33" fmla="*/ 1809 h 3061"/>
                  <a:gd name="T34" fmla="*/ 936 w 972"/>
                  <a:gd name="T35" fmla="*/ 1987 h 3061"/>
                  <a:gd name="T36" fmla="*/ 966 w 972"/>
                  <a:gd name="T37" fmla="*/ 2154 h 3061"/>
                  <a:gd name="T38" fmla="*/ 859 w 972"/>
                  <a:gd name="T39" fmla="*/ 2317 h 3061"/>
                  <a:gd name="T40" fmla="*/ 760 w 972"/>
                  <a:gd name="T41" fmla="*/ 2278 h 3061"/>
                  <a:gd name="T42" fmla="*/ 745 w 972"/>
                  <a:gd name="T43" fmla="*/ 2155 h 3061"/>
                  <a:gd name="T44" fmla="*/ 664 w 972"/>
                  <a:gd name="T45" fmla="*/ 2182 h 3061"/>
                  <a:gd name="T46" fmla="*/ 679 w 972"/>
                  <a:gd name="T47" fmla="*/ 2263 h 3061"/>
                  <a:gd name="T48" fmla="*/ 541 w 972"/>
                  <a:gd name="T49" fmla="*/ 2215 h 3061"/>
                  <a:gd name="T50" fmla="*/ 535 w 972"/>
                  <a:gd name="T51" fmla="*/ 2077 h 3061"/>
                  <a:gd name="T52" fmla="*/ 466 w 972"/>
                  <a:gd name="T53" fmla="*/ 1995 h 3061"/>
                  <a:gd name="T54" fmla="*/ 469 w 972"/>
                  <a:gd name="T55" fmla="*/ 2179 h 3061"/>
                  <a:gd name="T56" fmla="*/ 360 w 972"/>
                  <a:gd name="T57" fmla="*/ 2199 h 3061"/>
                  <a:gd name="T58" fmla="*/ 289 w 972"/>
                  <a:gd name="T59" fmla="*/ 2257 h 3061"/>
                  <a:gd name="T60" fmla="*/ 439 w 972"/>
                  <a:gd name="T61" fmla="*/ 2257 h 3061"/>
                  <a:gd name="T62" fmla="*/ 510 w 972"/>
                  <a:gd name="T63" fmla="*/ 2406 h 3061"/>
                  <a:gd name="T64" fmla="*/ 559 w 972"/>
                  <a:gd name="T65" fmla="*/ 2623 h 3061"/>
                  <a:gd name="T66" fmla="*/ 657 w 972"/>
                  <a:gd name="T67" fmla="*/ 2830 h 3061"/>
                  <a:gd name="T68" fmla="*/ 745 w 972"/>
                  <a:gd name="T69" fmla="*/ 2931 h 3061"/>
                  <a:gd name="T70" fmla="*/ 682 w 972"/>
                  <a:gd name="T71" fmla="*/ 3037 h 3061"/>
                  <a:gd name="T72" fmla="*/ 421 w 972"/>
                  <a:gd name="T73" fmla="*/ 3061 h 3061"/>
                  <a:gd name="T74" fmla="*/ 96 w 972"/>
                  <a:gd name="T75" fmla="*/ 3009 h 3061"/>
                  <a:gd name="T76" fmla="*/ 24 w 972"/>
                  <a:gd name="T77" fmla="*/ 2826 h 3061"/>
                  <a:gd name="T78" fmla="*/ 9 w 972"/>
                  <a:gd name="T79" fmla="*/ 2695 h 3061"/>
                  <a:gd name="T80" fmla="*/ 103 w 972"/>
                  <a:gd name="T81" fmla="*/ 2575 h 3061"/>
                  <a:gd name="T82" fmla="*/ 220 w 972"/>
                  <a:gd name="T83" fmla="*/ 2350 h 3061"/>
                  <a:gd name="T84" fmla="*/ 253 w 972"/>
                  <a:gd name="T85" fmla="*/ 2137 h 3061"/>
                  <a:gd name="T86" fmla="*/ 229 w 972"/>
                  <a:gd name="T87" fmla="*/ 1741 h 3061"/>
                  <a:gd name="T88" fmla="*/ 181 w 972"/>
                  <a:gd name="T89" fmla="*/ 1525 h 3061"/>
                  <a:gd name="T90" fmla="*/ 175 w 972"/>
                  <a:gd name="T91" fmla="*/ 1375 h 3061"/>
                  <a:gd name="T92" fmla="*/ 283 w 972"/>
                  <a:gd name="T93" fmla="*/ 1351 h 3061"/>
                  <a:gd name="T94" fmla="*/ 423 w 972"/>
                  <a:gd name="T95" fmla="*/ 1251 h 3061"/>
                  <a:gd name="T96" fmla="*/ 516 w 972"/>
                  <a:gd name="T97" fmla="*/ 990 h 3061"/>
                  <a:gd name="T98" fmla="*/ 457 w 972"/>
                  <a:gd name="T99" fmla="*/ 883 h 3061"/>
                  <a:gd name="T100" fmla="*/ 337 w 972"/>
                  <a:gd name="T101" fmla="*/ 775 h 3061"/>
                  <a:gd name="T102" fmla="*/ 349 w 972"/>
                  <a:gd name="T103" fmla="*/ 523 h 3061"/>
                  <a:gd name="T104" fmla="*/ 259 w 972"/>
                  <a:gd name="T105" fmla="*/ 244 h 3061"/>
                  <a:gd name="T106" fmla="*/ 205 w 972"/>
                  <a:gd name="T107" fmla="*/ 108 h 30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72"/>
                  <a:gd name="T163" fmla="*/ 0 h 3061"/>
                  <a:gd name="T164" fmla="*/ 972 w 972"/>
                  <a:gd name="T165" fmla="*/ 3061 h 30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72" h="3061">
                    <a:moveTo>
                      <a:pt x="205" y="108"/>
                    </a:moveTo>
                    <a:cubicBezTo>
                      <a:pt x="208" y="102"/>
                      <a:pt x="229" y="116"/>
                      <a:pt x="240" y="112"/>
                    </a:cubicBezTo>
                    <a:cubicBezTo>
                      <a:pt x="251" y="108"/>
                      <a:pt x="260" y="92"/>
                      <a:pt x="270" y="82"/>
                    </a:cubicBezTo>
                    <a:cubicBezTo>
                      <a:pt x="281" y="72"/>
                      <a:pt x="293" y="59"/>
                      <a:pt x="307" y="49"/>
                    </a:cubicBezTo>
                    <a:cubicBezTo>
                      <a:pt x="321" y="39"/>
                      <a:pt x="330" y="32"/>
                      <a:pt x="346" y="25"/>
                    </a:cubicBezTo>
                    <a:cubicBezTo>
                      <a:pt x="362" y="18"/>
                      <a:pt x="370" y="10"/>
                      <a:pt x="397" y="7"/>
                    </a:cubicBezTo>
                    <a:lnTo>
                      <a:pt x="445" y="0"/>
                    </a:lnTo>
                    <a:lnTo>
                      <a:pt x="511" y="7"/>
                    </a:lnTo>
                    <a:lnTo>
                      <a:pt x="561" y="37"/>
                    </a:lnTo>
                    <a:lnTo>
                      <a:pt x="613" y="84"/>
                    </a:lnTo>
                    <a:lnTo>
                      <a:pt x="658" y="145"/>
                    </a:lnTo>
                    <a:lnTo>
                      <a:pt x="682" y="184"/>
                    </a:lnTo>
                    <a:lnTo>
                      <a:pt x="703" y="229"/>
                    </a:lnTo>
                    <a:lnTo>
                      <a:pt x="723" y="282"/>
                    </a:lnTo>
                    <a:lnTo>
                      <a:pt x="739" y="355"/>
                    </a:lnTo>
                    <a:lnTo>
                      <a:pt x="733" y="418"/>
                    </a:lnTo>
                    <a:lnTo>
                      <a:pt x="715" y="475"/>
                    </a:lnTo>
                    <a:lnTo>
                      <a:pt x="682" y="508"/>
                    </a:lnTo>
                    <a:lnTo>
                      <a:pt x="637" y="538"/>
                    </a:lnTo>
                    <a:lnTo>
                      <a:pt x="571" y="559"/>
                    </a:lnTo>
                    <a:lnTo>
                      <a:pt x="579" y="627"/>
                    </a:lnTo>
                    <a:lnTo>
                      <a:pt x="583" y="703"/>
                    </a:lnTo>
                    <a:lnTo>
                      <a:pt x="582" y="786"/>
                    </a:lnTo>
                    <a:lnTo>
                      <a:pt x="577" y="871"/>
                    </a:lnTo>
                    <a:cubicBezTo>
                      <a:pt x="583" y="895"/>
                      <a:pt x="610" y="904"/>
                      <a:pt x="618" y="933"/>
                    </a:cubicBezTo>
                    <a:cubicBezTo>
                      <a:pt x="626" y="962"/>
                      <a:pt x="628" y="1007"/>
                      <a:pt x="625" y="1045"/>
                    </a:cubicBezTo>
                    <a:cubicBezTo>
                      <a:pt x="622" y="1083"/>
                      <a:pt x="622" y="1124"/>
                      <a:pt x="607" y="1158"/>
                    </a:cubicBezTo>
                    <a:cubicBezTo>
                      <a:pt x="592" y="1192"/>
                      <a:pt x="565" y="1226"/>
                      <a:pt x="544" y="1248"/>
                    </a:cubicBezTo>
                    <a:cubicBezTo>
                      <a:pt x="523" y="1270"/>
                      <a:pt x="505" y="1279"/>
                      <a:pt x="489" y="1291"/>
                    </a:cubicBezTo>
                    <a:lnTo>
                      <a:pt x="445" y="1321"/>
                    </a:lnTo>
                    <a:cubicBezTo>
                      <a:pt x="453" y="1337"/>
                      <a:pt x="494" y="1346"/>
                      <a:pt x="538" y="1386"/>
                    </a:cubicBezTo>
                    <a:cubicBezTo>
                      <a:pt x="582" y="1426"/>
                      <a:pt x="667" y="1513"/>
                      <a:pt x="709" y="1561"/>
                    </a:cubicBezTo>
                    <a:cubicBezTo>
                      <a:pt x="755" y="1610"/>
                      <a:pt x="786" y="1642"/>
                      <a:pt x="813" y="1683"/>
                    </a:cubicBezTo>
                    <a:cubicBezTo>
                      <a:pt x="840" y="1721"/>
                      <a:pt x="864" y="1779"/>
                      <a:pt x="874" y="1809"/>
                    </a:cubicBezTo>
                    <a:lnTo>
                      <a:pt x="871" y="1867"/>
                    </a:lnTo>
                    <a:lnTo>
                      <a:pt x="936" y="1987"/>
                    </a:lnTo>
                    <a:cubicBezTo>
                      <a:pt x="951" y="2018"/>
                      <a:pt x="956" y="2025"/>
                      <a:pt x="961" y="2053"/>
                    </a:cubicBezTo>
                    <a:cubicBezTo>
                      <a:pt x="966" y="2081"/>
                      <a:pt x="972" y="2123"/>
                      <a:pt x="966" y="2154"/>
                    </a:cubicBezTo>
                    <a:cubicBezTo>
                      <a:pt x="961" y="2185"/>
                      <a:pt x="949" y="2215"/>
                      <a:pt x="931" y="2242"/>
                    </a:cubicBezTo>
                    <a:cubicBezTo>
                      <a:pt x="913" y="2269"/>
                      <a:pt x="878" y="2303"/>
                      <a:pt x="859" y="2317"/>
                    </a:cubicBezTo>
                    <a:cubicBezTo>
                      <a:pt x="839" y="2332"/>
                      <a:pt x="826" y="2338"/>
                      <a:pt x="810" y="2332"/>
                    </a:cubicBezTo>
                    <a:cubicBezTo>
                      <a:pt x="793" y="2325"/>
                      <a:pt x="772" y="2301"/>
                      <a:pt x="760" y="2278"/>
                    </a:cubicBezTo>
                    <a:cubicBezTo>
                      <a:pt x="748" y="2255"/>
                      <a:pt x="747" y="2211"/>
                      <a:pt x="745" y="2191"/>
                    </a:cubicBezTo>
                    <a:lnTo>
                      <a:pt x="745" y="2155"/>
                    </a:lnTo>
                    <a:lnTo>
                      <a:pt x="679" y="2149"/>
                    </a:lnTo>
                    <a:lnTo>
                      <a:pt x="664" y="2182"/>
                    </a:lnTo>
                    <a:lnTo>
                      <a:pt x="670" y="2220"/>
                    </a:lnTo>
                    <a:lnTo>
                      <a:pt x="679" y="2263"/>
                    </a:lnTo>
                    <a:cubicBezTo>
                      <a:pt x="668" y="2271"/>
                      <a:pt x="629" y="2276"/>
                      <a:pt x="606" y="2268"/>
                    </a:cubicBezTo>
                    <a:cubicBezTo>
                      <a:pt x="583" y="2260"/>
                      <a:pt x="556" y="2239"/>
                      <a:pt x="541" y="2215"/>
                    </a:cubicBezTo>
                    <a:cubicBezTo>
                      <a:pt x="526" y="2191"/>
                      <a:pt x="517" y="2172"/>
                      <a:pt x="517" y="2139"/>
                    </a:cubicBezTo>
                    <a:cubicBezTo>
                      <a:pt x="517" y="2106"/>
                      <a:pt x="538" y="2096"/>
                      <a:pt x="535" y="2077"/>
                    </a:cubicBezTo>
                    <a:lnTo>
                      <a:pt x="499" y="2011"/>
                    </a:lnTo>
                    <a:lnTo>
                      <a:pt x="466" y="1995"/>
                    </a:lnTo>
                    <a:cubicBezTo>
                      <a:pt x="461" y="2008"/>
                      <a:pt x="469" y="2058"/>
                      <a:pt x="469" y="2089"/>
                    </a:cubicBezTo>
                    <a:cubicBezTo>
                      <a:pt x="469" y="2120"/>
                      <a:pt x="474" y="2159"/>
                      <a:pt x="469" y="2179"/>
                    </a:cubicBezTo>
                    <a:cubicBezTo>
                      <a:pt x="464" y="2199"/>
                      <a:pt x="460" y="2206"/>
                      <a:pt x="439" y="2209"/>
                    </a:cubicBezTo>
                    <a:cubicBezTo>
                      <a:pt x="421" y="2212"/>
                      <a:pt x="385" y="2199"/>
                      <a:pt x="360" y="2199"/>
                    </a:cubicBezTo>
                    <a:cubicBezTo>
                      <a:pt x="335" y="2199"/>
                      <a:pt x="301" y="2199"/>
                      <a:pt x="289" y="2209"/>
                    </a:cubicBezTo>
                    <a:lnTo>
                      <a:pt x="289" y="2257"/>
                    </a:lnTo>
                    <a:lnTo>
                      <a:pt x="373" y="2251"/>
                    </a:lnTo>
                    <a:lnTo>
                      <a:pt x="439" y="2257"/>
                    </a:lnTo>
                    <a:cubicBezTo>
                      <a:pt x="457" y="2267"/>
                      <a:pt x="468" y="2286"/>
                      <a:pt x="480" y="2311"/>
                    </a:cubicBezTo>
                    <a:cubicBezTo>
                      <a:pt x="492" y="2336"/>
                      <a:pt x="503" y="2375"/>
                      <a:pt x="510" y="2406"/>
                    </a:cubicBezTo>
                    <a:cubicBezTo>
                      <a:pt x="520" y="2442"/>
                      <a:pt x="532" y="2493"/>
                      <a:pt x="540" y="2529"/>
                    </a:cubicBezTo>
                    <a:cubicBezTo>
                      <a:pt x="548" y="2565"/>
                      <a:pt x="551" y="2585"/>
                      <a:pt x="559" y="2623"/>
                    </a:cubicBezTo>
                    <a:cubicBezTo>
                      <a:pt x="559" y="2623"/>
                      <a:pt x="573" y="2721"/>
                      <a:pt x="589" y="2755"/>
                    </a:cubicBezTo>
                    <a:cubicBezTo>
                      <a:pt x="603" y="2785"/>
                      <a:pt x="639" y="2813"/>
                      <a:pt x="657" y="2830"/>
                    </a:cubicBezTo>
                    <a:cubicBezTo>
                      <a:pt x="675" y="2847"/>
                      <a:pt x="682" y="2840"/>
                      <a:pt x="697" y="2857"/>
                    </a:cubicBezTo>
                    <a:cubicBezTo>
                      <a:pt x="723" y="2886"/>
                      <a:pt x="738" y="2909"/>
                      <a:pt x="745" y="2931"/>
                    </a:cubicBezTo>
                    <a:cubicBezTo>
                      <a:pt x="752" y="2953"/>
                      <a:pt x="753" y="2970"/>
                      <a:pt x="742" y="2988"/>
                    </a:cubicBezTo>
                    <a:cubicBezTo>
                      <a:pt x="748" y="3013"/>
                      <a:pt x="625" y="3054"/>
                      <a:pt x="682" y="3037"/>
                    </a:cubicBezTo>
                    <a:cubicBezTo>
                      <a:pt x="739" y="3020"/>
                      <a:pt x="595" y="3055"/>
                      <a:pt x="595" y="3055"/>
                    </a:cubicBezTo>
                    <a:cubicBezTo>
                      <a:pt x="595" y="3055"/>
                      <a:pt x="421" y="3061"/>
                      <a:pt x="421" y="3061"/>
                    </a:cubicBezTo>
                    <a:cubicBezTo>
                      <a:pt x="421" y="3061"/>
                      <a:pt x="250" y="3054"/>
                      <a:pt x="253" y="3049"/>
                    </a:cubicBezTo>
                    <a:cubicBezTo>
                      <a:pt x="256" y="3044"/>
                      <a:pt x="136" y="3026"/>
                      <a:pt x="96" y="3009"/>
                    </a:cubicBezTo>
                    <a:cubicBezTo>
                      <a:pt x="56" y="2992"/>
                      <a:pt x="25" y="2977"/>
                      <a:pt x="13" y="2947"/>
                    </a:cubicBezTo>
                    <a:cubicBezTo>
                      <a:pt x="0" y="2917"/>
                      <a:pt x="23" y="2867"/>
                      <a:pt x="24" y="2826"/>
                    </a:cubicBezTo>
                    <a:lnTo>
                      <a:pt x="22" y="2701"/>
                    </a:lnTo>
                    <a:lnTo>
                      <a:pt x="9" y="2695"/>
                    </a:lnTo>
                    <a:lnTo>
                      <a:pt x="7" y="2629"/>
                    </a:lnTo>
                    <a:cubicBezTo>
                      <a:pt x="23" y="2609"/>
                      <a:pt x="103" y="2575"/>
                      <a:pt x="103" y="2575"/>
                    </a:cubicBezTo>
                    <a:cubicBezTo>
                      <a:pt x="103" y="2575"/>
                      <a:pt x="163" y="2513"/>
                      <a:pt x="183" y="2476"/>
                    </a:cubicBezTo>
                    <a:cubicBezTo>
                      <a:pt x="203" y="2439"/>
                      <a:pt x="212" y="2384"/>
                      <a:pt x="220" y="2350"/>
                    </a:cubicBezTo>
                    <a:cubicBezTo>
                      <a:pt x="228" y="2316"/>
                      <a:pt x="226" y="2304"/>
                      <a:pt x="231" y="2269"/>
                    </a:cubicBezTo>
                    <a:cubicBezTo>
                      <a:pt x="243" y="2213"/>
                      <a:pt x="247" y="2190"/>
                      <a:pt x="253" y="2137"/>
                    </a:cubicBezTo>
                    <a:cubicBezTo>
                      <a:pt x="259" y="2084"/>
                      <a:pt x="274" y="2055"/>
                      <a:pt x="265" y="1951"/>
                    </a:cubicBezTo>
                    <a:cubicBezTo>
                      <a:pt x="256" y="1847"/>
                      <a:pt x="238" y="1796"/>
                      <a:pt x="229" y="1741"/>
                    </a:cubicBezTo>
                    <a:cubicBezTo>
                      <a:pt x="220" y="1686"/>
                      <a:pt x="216" y="1659"/>
                      <a:pt x="208" y="1623"/>
                    </a:cubicBezTo>
                    <a:cubicBezTo>
                      <a:pt x="200" y="1587"/>
                      <a:pt x="186" y="1553"/>
                      <a:pt x="181" y="1525"/>
                    </a:cubicBezTo>
                    <a:cubicBezTo>
                      <a:pt x="176" y="1497"/>
                      <a:pt x="176" y="1459"/>
                      <a:pt x="175" y="1435"/>
                    </a:cubicBezTo>
                    <a:cubicBezTo>
                      <a:pt x="174" y="1411"/>
                      <a:pt x="175" y="1391"/>
                      <a:pt x="175" y="1375"/>
                    </a:cubicBezTo>
                    <a:lnTo>
                      <a:pt x="175" y="1339"/>
                    </a:lnTo>
                    <a:lnTo>
                      <a:pt x="283" y="1351"/>
                    </a:lnTo>
                    <a:lnTo>
                      <a:pt x="325" y="1339"/>
                    </a:lnTo>
                    <a:cubicBezTo>
                      <a:pt x="348" y="1322"/>
                      <a:pt x="394" y="1286"/>
                      <a:pt x="423" y="1251"/>
                    </a:cubicBezTo>
                    <a:cubicBezTo>
                      <a:pt x="452" y="1216"/>
                      <a:pt x="484" y="1172"/>
                      <a:pt x="499" y="1129"/>
                    </a:cubicBezTo>
                    <a:cubicBezTo>
                      <a:pt x="514" y="1086"/>
                      <a:pt x="516" y="1015"/>
                      <a:pt x="516" y="990"/>
                    </a:cubicBezTo>
                    <a:cubicBezTo>
                      <a:pt x="516" y="965"/>
                      <a:pt x="511" y="937"/>
                      <a:pt x="511" y="937"/>
                    </a:cubicBezTo>
                    <a:cubicBezTo>
                      <a:pt x="511" y="937"/>
                      <a:pt x="462" y="879"/>
                      <a:pt x="457" y="883"/>
                    </a:cubicBezTo>
                    <a:cubicBezTo>
                      <a:pt x="452" y="887"/>
                      <a:pt x="403" y="840"/>
                      <a:pt x="403" y="840"/>
                    </a:cubicBezTo>
                    <a:cubicBezTo>
                      <a:pt x="403" y="840"/>
                      <a:pt x="351" y="807"/>
                      <a:pt x="337" y="775"/>
                    </a:cubicBezTo>
                    <a:cubicBezTo>
                      <a:pt x="323" y="743"/>
                      <a:pt x="323" y="685"/>
                      <a:pt x="325" y="643"/>
                    </a:cubicBezTo>
                    <a:cubicBezTo>
                      <a:pt x="327" y="601"/>
                      <a:pt x="351" y="568"/>
                      <a:pt x="349" y="523"/>
                    </a:cubicBezTo>
                    <a:cubicBezTo>
                      <a:pt x="347" y="478"/>
                      <a:pt x="327" y="420"/>
                      <a:pt x="312" y="373"/>
                    </a:cubicBezTo>
                    <a:cubicBezTo>
                      <a:pt x="297" y="326"/>
                      <a:pt x="277" y="288"/>
                      <a:pt x="259" y="244"/>
                    </a:cubicBezTo>
                    <a:cubicBezTo>
                      <a:pt x="241" y="200"/>
                      <a:pt x="231" y="174"/>
                      <a:pt x="223" y="151"/>
                    </a:cubicBezTo>
                    <a:cubicBezTo>
                      <a:pt x="215" y="128"/>
                      <a:pt x="209" y="117"/>
                      <a:pt x="205" y="108"/>
                    </a:cubicBez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6" name="Freeform 5">
                <a:extLst>
                  <a:ext uri="{FF2B5EF4-FFF2-40B4-BE49-F238E27FC236}">
                    <a16:creationId xmlns:a16="http://schemas.microsoft.com/office/drawing/2014/main" id="{8C0C2913-8901-94BB-98B8-0EB186EA6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" y="372"/>
                <a:ext cx="1103" cy="3647"/>
              </a:xfrm>
              <a:custGeom>
                <a:avLst/>
                <a:gdLst>
                  <a:gd name="T0" fmla="*/ 920 w 790"/>
                  <a:gd name="T1" fmla="*/ 3210 h 2562"/>
                  <a:gd name="T2" fmla="*/ 128 w 790"/>
                  <a:gd name="T3" fmla="*/ 2397 h 2562"/>
                  <a:gd name="T4" fmla="*/ 49 w 790"/>
                  <a:gd name="T5" fmla="*/ 1244 h 2562"/>
                  <a:gd name="T6" fmla="*/ 620 w 790"/>
                  <a:gd name="T7" fmla="*/ 332 h 2562"/>
                  <a:gd name="T8" fmla="*/ 1286 w 790"/>
                  <a:gd name="T9" fmla="*/ 19 h 2562"/>
                  <a:gd name="T10" fmla="*/ 2149 w 790"/>
                  <a:gd name="T11" fmla="*/ 87 h 2562"/>
                  <a:gd name="T12" fmla="*/ 2850 w 790"/>
                  <a:gd name="T13" fmla="*/ 579 h 2562"/>
                  <a:gd name="T14" fmla="*/ 3201 w 790"/>
                  <a:gd name="T15" fmla="*/ 1422 h 2562"/>
                  <a:gd name="T16" fmla="*/ 3320 w 790"/>
                  <a:gd name="T17" fmla="*/ 2345 h 2562"/>
                  <a:gd name="T18" fmla="*/ 3415 w 790"/>
                  <a:gd name="T19" fmla="*/ 3412 h 2562"/>
                  <a:gd name="T20" fmla="*/ 3464 w 790"/>
                  <a:gd name="T21" fmla="*/ 4101 h 2562"/>
                  <a:gd name="T22" fmla="*/ 3578 w 790"/>
                  <a:gd name="T23" fmla="*/ 4665 h 2562"/>
                  <a:gd name="T24" fmla="*/ 3847 w 790"/>
                  <a:gd name="T25" fmla="*/ 5226 h 2562"/>
                  <a:gd name="T26" fmla="*/ 4045 w 790"/>
                  <a:gd name="T27" fmla="*/ 6241 h 2562"/>
                  <a:gd name="T28" fmla="*/ 3805 w 790"/>
                  <a:gd name="T29" fmla="*/ 7105 h 2562"/>
                  <a:gd name="T30" fmla="*/ 3566 w 790"/>
                  <a:gd name="T31" fmla="*/ 7288 h 2562"/>
                  <a:gd name="T32" fmla="*/ 3847 w 790"/>
                  <a:gd name="T33" fmla="*/ 8201 h 2562"/>
                  <a:gd name="T34" fmla="*/ 4020 w 790"/>
                  <a:gd name="T35" fmla="*/ 9085 h 2562"/>
                  <a:gd name="T36" fmla="*/ 4163 w 790"/>
                  <a:gd name="T37" fmla="*/ 10355 h 2562"/>
                  <a:gd name="T38" fmla="*/ 3962 w 790"/>
                  <a:gd name="T39" fmla="*/ 12130 h 2562"/>
                  <a:gd name="T40" fmla="*/ 3484 w 790"/>
                  <a:gd name="T41" fmla="*/ 12517 h 2562"/>
                  <a:gd name="T42" fmla="*/ 3497 w 790"/>
                  <a:gd name="T43" fmla="*/ 13690 h 2562"/>
                  <a:gd name="T44" fmla="*/ 3828 w 790"/>
                  <a:gd name="T45" fmla="*/ 14202 h 2562"/>
                  <a:gd name="T46" fmla="*/ 3739 w 790"/>
                  <a:gd name="T47" fmla="*/ 14782 h 2562"/>
                  <a:gd name="T48" fmla="*/ 2542 w 790"/>
                  <a:gd name="T49" fmla="*/ 14972 h 2562"/>
                  <a:gd name="T50" fmla="*/ 1448 w 790"/>
                  <a:gd name="T51" fmla="*/ 14782 h 2562"/>
                  <a:gd name="T52" fmla="*/ 1111 w 790"/>
                  <a:gd name="T53" fmla="*/ 14322 h 2562"/>
                  <a:gd name="T54" fmla="*/ 1332 w 790"/>
                  <a:gd name="T55" fmla="*/ 11401 h 2562"/>
                  <a:gd name="T56" fmla="*/ 1111 w 790"/>
                  <a:gd name="T57" fmla="*/ 10655 h 2562"/>
                  <a:gd name="T58" fmla="*/ 789 w 790"/>
                  <a:gd name="T59" fmla="*/ 9503 h 2562"/>
                  <a:gd name="T60" fmla="*/ 909 w 790"/>
                  <a:gd name="T61" fmla="*/ 8434 h 2562"/>
                  <a:gd name="T62" fmla="*/ 1192 w 790"/>
                  <a:gd name="T63" fmla="*/ 7522 h 2562"/>
                  <a:gd name="T64" fmla="*/ 1608 w 790"/>
                  <a:gd name="T65" fmla="*/ 6819 h 2562"/>
                  <a:gd name="T66" fmla="*/ 1554 w 790"/>
                  <a:gd name="T67" fmla="*/ 6504 h 2562"/>
                  <a:gd name="T68" fmla="*/ 1314 w 790"/>
                  <a:gd name="T69" fmla="*/ 5523 h 2562"/>
                  <a:gd name="T70" fmla="*/ 1526 w 790"/>
                  <a:gd name="T71" fmla="*/ 3520 h 256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0"/>
                  <a:gd name="T109" fmla="*/ 0 h 2562"/>
                  <a:gd name="T110" fmla="*/ 790 w 790"/>
                  <a:gd name="T111" fmla="*/ 2562 h 256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0" h="2562">
                    <a:moveTo>
                      <a:pt x="288" y="602"/>
                    </a:moveTo>
                    <a:lnTo>
                      <a:pt x="173" y="549"/>
                    </a:lnTo>
                    <a:lnTo>
                      <a:pt x="84" y="485"/>
                    </a:lnTo>
                    <a:lnTo>
                      <a:pt x="24" y="410"/>
                    </a:lnTo>
                    <a:lnTo>
                      <a:pt x="0" y="312"/>
                    </a:lnTo>
                    <a:lnTo>
                      <a:pt x="9" y="213"/>
                    </a:lnTo>
                    <a:lnTo>
                      <a:pt x="62" y="125"/>
                    </a:lnTo>
                    <a:lnTo>
                      <a:pt x="117" y="57"/>
                    </a:lnTo>
                    <a:lnTo>
                      <a:pt x="180" y="26"/>
                    </a:lnTo>
                    <a:lnTo>
                      <a:pt x="243" y="3"/>
                    </a:lnTo>
                    <a:lnTo>
                      <a:pt x="333" y="0"/>
                    </a:lnTo>
                    <a:lnTo>
                      <a:pt x="405" y="15"/>
                    </a:lnTo>
                    <a:lnTo>
                      <a:pt x="471" y="47"/>
                    </a:lnTo>
                    <a:lnTo>
                      <a:pt x="537" y="99"/>
                    </a:lnTo>
                    <a:lnTo>
                      <a:pt x="573" y="168"/>
                    </a:lnTo>
                    <a:lnTo>
                      <a:pt x="603" y="243"/>
                    </a:lnTo>
                    <a:lnTo>
                      <a:pt x="618" y="344"/>
                    </a:lnTo>
                    <a:lnTo>
                      <a:pt x="626" y="401"/>
                    </a:lnTo>
                    <a:lnTo>
                      <a:pt x="639" y="516"/>
                    </a:lnTo>
                    <a:cubicBezTo>
                      <a:pt x="642" y="546"/>
                      <a:pt x="642" y="559"/>
                      <a:pt x="644" y="584"/>
                    </a:cubicBezTo>
                    <a:cubicBezTo>
                      <a:pt x="646" y="609"/>
                      <a:pt x="647" y="639"/>
                      <a:pt x="650" y="665"/>
                    </a:cubicBezTo>
                    <a:cubicBezTo>
                      <a:pt x="652" y="686"/>
                      <a:pt x="651" y="690"/>
                      <a:pt x="653" y="702"/>
                    </a:cubicBezTo>
                    <a:cubicBezTo>
                      <a:pt x="655" y="714"/>
                      <a:pt x="659" y="724"/>
                      <a:pt x="663" y="740"/>
                    </a:cubicBezTo>
                    <a:lnTo>
                      <a:pt x="675" y="798"/>
                    </a:lnTo>
                    <a:lnTo>
                      <a:pt x="687" y="843"/>
                    </a:lnTo>
                    <a:lnTo>
                      <a:pt x="725" y="894"/>
                    </a:lnTo>
                    <a:cubicBezTo>
                      <a:pt x="738" y="913"/>
                      <a:pt x="761" y="928"/>
                      <a:pt x="767" y="957"/>
                    </a:cubicBezTo>
                    <a:cubicBezTo>
                      <a:pt x="773" y="986"/>
                      <a:pt x="764" y="1037"/>
                      <a:pt x="762" y="1068"/>
                    </a:cubicBezTo>
                    <a:cubicBezTo>
                      <a:pt x="759" y="1100"/>
                      <a:pt x="753" y="1125"/>
                      <a:pt x="747" y="1149"/>
                    </a:cubicBezTo>
                    <a:cubicBezTo>
                      <a:pt x="741" y="1173"/>
                      <a:pt x="726" y="1200"/>
                      <a:pt x="717" y="1215"/>
                    </a:cubicBezTo>
                    <a:lnTo>
                      <a:pt x="678" y="1229"/>
                    </a:lnTo>
                    <a:lnTo>
                      <a:pt x="672" y="1247"/>
                    </a:lnTo>
                    <a:cubicBezTo>
                      <a:pt x="674" y="1260"/>
                      <a:pt x="684" y="1281"/>
                      <a:pt x="693" y="1307"/>
                    </a:cubicBezTo>
                    <a:cubicBezTo>
                      <a:pt x="703" y="1335"/>
                      <a:pt x="711" y="1353"/>
                      <a:pt x="725" y="1403"/>
                    </a:cubicBezTo>
                    <a:cubicBezTo>
                      <a:pt x="735" y="1436"/>
                      <a:pt x="736" y="1468"/>
                      <a:pt x="746" y="1503"/>
                    </a:cubicBezTo>
                    <a:cubicBezTo>
                      <a:pt x="756" y="1538"/>
                      <a:pt x="749" y="1519"/>
                      <a:pt x="758" y="1554"/>
                    </a:cubicBezTo>
                    <a:cubicBezTo>
                      <a:pt x="767" y="1589"/>
                      <a:pt x="772" y="1630"/>
                      <a:pt x="777" y="1676"/>
                    </a:cubicBezTo>
                    <a:cubicBezTo>
                      <a:pt x="783" y="1710"/>
                      <a:pt x="782" y="1743"/>
                      <a:pt x="785" y="1772"/>
                    </a:cubicBezTo>
                    <a:cubicBezTo>
                      <a:pt x="788" y="1801"/>
                      <a:pt x="790" y="1856"/>
                      <a:pt x="783" y="1901"/>
                    </a:cubicBezTo>
                    <a:cubicBezTo>
                      <a:pt x="777" y="1951"/>
                      <a:pt x="757" y="2040"/>
                      <a:pt x="747" y="2075"/>
                    </a:cubicBezTo>
                    <a:cubicBezTo>
                      <a:pt x="737" y="2109"/>
                      <a:pt x="738" y="2096"/>
                      <a:pt x="725" y="2109"/>
                    </a:cubicBezTo>
                    <a:cubicBezTo>
                      <a:pt x="712" y="2122"/>
                      <a:pt x="671" y="2102"/>
                      <a:pt x="657" y="2141"/>
                    </a:cubicBezTo>
                    <a:lnTo>
                      <a:pt x="656" y="2252"/>
                    </a:lnTo>
                    <a:lnTo>
                      <a:pt x="659" y="2342"/>
                    </a:lnTo>
                    <a:lnTo>
                      <a:pt x="693" y="2375"/>
                    </a:lnTo>
                    <a:lnTo>
                      <a:pt x="722" y="2430"/>
                    </a:lnTo>
                    <a:lnTo>
                      <a:pt x="723" y="2486"/>
                    </a:lnTo>
                    <a:cubicBezTo>
                      <a:pt x="723" y="2486"/>
                      <a:pt x="721" y="2518"/>
                      <a:pt x="705" y="2529"/>
                    </a:cubicBezTo>
                    <a:cubicBezTo>
                      <a:pt x="683" y="2539"/>
                      <a:pt x="663" y="2545"/>
                      <a:pt x="626" y="2550"/>
                    </a:cubicBezTo>
                    <a:cubicBezTo>
                      <a:pt x="588" y="2555"/>
                      <a:pt x="522" y="2562"/>
                      <a:pt x="479" y="2562"/>
                    </a:cubicBezTo>
                    <a:lnTo>
                      <a:pt x="369" y="2553"/>
                    </a:lnTo>
                    <a:lnTo>
                      <a:pt x="273" y="2529"/>
                    </a:lnTo>
                    <a:lnTo>
                      <a:pt x="225" y="2493"/>
                    </a:lnTo>
                    <a:lnTo>
                      <a:pt x="209" y="2450"/>
                    </a:lnTo>
                    <a:cubicBezTo>
                      <a:pt x="219" y="2365"/>
                      <a:pt x="278" y="2066"/>
                      <a:pt x="285" y="1983"/>
                    </a:cubicBezTo>
                    <a:cubicBezTo>
                      <a:pt x="243" y="1940"/>
                      <a:pt x="262" y="1965"/>
                      <a:pt x="251" y="1950"/>
                    </a:cubicBezTo>
                    <a:cubicBezTo>
                      <a:pt x="240" y="1935"/>
                      <a:pt x="227" y="1923"/>
                      <a:pt x="219" y="1893"/>
                    </a:cubicBezTo>
                    <a:cubicBezTo>
                      <a:pt x="219" y="1893"/>
                      <a:pt x="208" y="1865"/>
                      <a:pt x="209" y="1823"/>
                    </a:cubicBezTo>
                    <a:cubicBezTo>
                      <a:pt x="210" y="1781"/>
                      <a:pt x="220" y="1802"/>
                      <a:pt x="210" y="1769"/>
                    </a:cubicBezTo>
                    <a:cubicBezTo>
                      <a:pt x="167" y="1739"/>
                      <a:pt x="155" y="1680"/>
                      <a:pt x="149" y="1626"/>
                    </a:cubicBezTo>
                    <a:lnTo>
                      <a:pt x="153" y="1524"/>
                    </a:lnTo>
                    <a:lnTo>
                      <a:pt x="171" y="1443"/>
                    </a:lnTo>
                    <a:lnTo>
                      <a:pt x="194" y="1359"/>
                    </a:lnTo>
                    <a:lnTo>
                      <a:pt x="225" y="1287"/>
                    </a:lnTo>
                    <a:lnTo>
                      <a:pt x="276" y="1199"/>
                    </a:lnTo>
                    <a:lnTo>
                      <a:pt x="303" y="1167"/>
                    </a:lnTo>
                    <a:lnTo>
                      <a:pt x="333" y="1143"/>
                    </a:lnTo>
                    <a:lnTo>
                      <a:pt x="293" y="1113"/>
                    </a:lnTo>
                    <a:cubicBezTo>
                      <a:pt x="281" y="1095"/>
                      <a:pt x="269" y="1063"/>
                      <a:pt x="261" y="1035"/>
                    </a:cubicBezTo>
                    <a:cubicBezTo>
                      <a:pt x="253" y="1002"/>
                      <a:pt x="250" y="989"/>
                      <a:pt x="248" y="945"/>
                    </a:cubicBezTo>
                    <a:cubicBezTo>
                      <a:pt x="247" y="902"/>
                      <a:pt x="250" y="831"/>
                      <a:pt x="257" y="774"/>
                    </a:cubicBezTo>
                    <a:lnTo>
                      <a:pt x="288" y="602"/>
                    </a:lnTo>
                    <a:close/>
                  </a:path>
                </a:pathLst>
              </a:custGeom>
              <a:solidFill>
                <a:srgbClr val="0033CC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9" name="Group 41">
              <a:extLst>
                <a:ext uri="{FF2B5EF4-FFF2-40B4-BE49-F238E27FC236}">
                  <a16:creationId xmlns:a16="http://schemas.microsoft.com/office/drawing/2014/main" id="{0EDDE80C-ACEE-78E5-CA74-F24B0E8A6E9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97852" y="424097"/>
              <a:ext cx="550247" cy="950333"/>
              <a:chOff x="431" y="391"/>
              <a:chExt cx="2151" cy="3715"/>
            </a:xfrm>
          </p:grpSpPr>
          <p:pic>
            <p:nvPicPr>
              <p:cNvPr id="10" name="Picture 29" descr="Bear qee_blanc 3quarts ombré_transparent 3">
                <a:extLst>
                  <a:ext uri="{FF2B5EF4-FFF2-40B4-BE49-F238E27FC236}">
                    <a16:creationId xmlns:a16="http://schemas.microsoft.com/office/drawing/2014/main" id="{295026BE-47D0-DCF9-C992-4A8D49B299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" name="Freeform 30">
                <a:extLst>
                  <a:ext uri="{FF2B5EF4-FFF2-40B4-BE49-F238E27FC236}">
                    <a16:creationId xmlns:a16="http://schemas.microsoft.com/office/drawing/2014/main" id="{F6B8935C-4D95-4082-AD9E-51B054C31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2" name="Freeform 31">
                <a:extLst>
                  <a:ext uri="{FF2B5EF4-FFF2-40B4-BE49-F238E27FC236}">
                    <a16:creationId xmlns:a16="http://schemas.microsoft.com/office/drawing/2014/main" id="{71E72CC0-2577-77E3-BFBB-0F245EFE1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3" name="Freeform 32">
                <a:extLst>
                  <a:ext uri="{FF2B5EF4-FFF2-40B4-BE49-F238E27FC236}">
                    <a16:creationId xmlns:a16="http://schemas.microsoft.com/office/drawing/2014/main" id="{CBF028A6-0076-54E3-BB12-84E49780B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022C56DC-D32D-2343-74F7-E17D2C4955C4}"/>
              </a:ext>
            </a:extLst>
          </p:cNvPr>
          <p:cNvGrpSpPr/>
          <p:nvPr/>
        </p:nvGrpSpPr>
        <p:grpSpPr>
          <a:xfrm>
            <a:off x="2797247" y="1933716"/>
            <a:ext cx="7776000" cy="3960440"/>
            <a:chOff x="457200" y="2060848"/>
            <a:chExt cx="8219256" cy="3960440"/>
          </a:xfrm>
        </p:grpSpPr>
        <p:sp>
          <p:nvSpPr>
            <p:cNvPr id="6" name="Bulle rectangulaire à coins arrondis 5">
              <a:extLst>
                <a:ext uri="{FF2B5EF4-FFF2-40B4-BE49-F238E27FC236}">
                  <a16:creationId xmlns:a16="http://schemas.microsoft.com/office/drawing/2014/main" id="{774E0D4C-763B-3C65-6D05-3A1DEA42611E}"/>
                </a:ext>
              </a:extLst>
            </p:cNvPr>
            <p:cNvSpPr/>
            <p:nvPr/>
          </p:nvSpPr>
          <p:spPr>
            <a:xfrm>
              <a:off x="611560" y="2060848"/>
              <a:ext cx="1728192" cy="396044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FFF6CC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140400" rIns="0" bIns="0" anchor="t" anchorCtr="0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1400"/>
                </a:lnSpc>
              </a:pPr>
              <a:r>
                <a:rPr lang="fr-FR" sz="1400" b="1" dirty="0">
                  <a:solidFill>
                    <a:srgbClr val="6E563D"/>
                  </a:solidFill>
                </a:rPr>
                <a:t>L’Engin Principal de Combat</a:t>
              </a:r>
            </a:p>
          </p:txBody>
        </p:sp>
        <p:sp>
          <p:nvSpPr>
            <p:cNvPr id="58" name="Bulle rectangulaire à coins arrondis 57">
              <a:extLst>
                <a:ext uri="{FF2B5EF4-FFF2-40B4-BE49-F238E27FC236}">
                  <a16:creationId xmlns:a16="http://schemas.microsoft.com/office/drawing/2014/main" id="{1BCC8E95-650B-A8EC-0897-D00ED7BD8F68}"/>
                </a:ext>
              </a:extLst>
            </p:cNvPr>
            <p:cNvSpPr/>
            <p:nvPr/>
          </p:nvSpPr>
          <p:spPr>
            <a:xfrm>
              <a:off x="2339752" y="2060848"/>
              <a:ext cx="2376264" cy="396044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FFF6CC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140400" rIns="0" bIns="0" anchor="t" anchorCtr="0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1200"/>
                </a:lnSpc>
              </a:pPr>
              <a:r>
                <a:rPr lang="fr-FR" sz="1400" b="1" dirty="0">
                  <a:solidFill>
                    <a:srgbClr val="6E563D"/>
                  </a:solidFill>
                </a:rPr>
                <a:t>Le Char Futur</a:t>
              </a:r>
            </a:p>
          </p:txBody>
        </p:sp>
        <p:sp>
          <p:nvSpPr>
            <p:cNvPr id="59" name="Bulle rectangulaire à coins arrondis 58">
              <a:extLst>
                <a:ext uri="{FF2B5EF4-FFF2-40B4-BE49-F238E27FC236}">
                  <a16:creationId xmlns:a16="http://schemas.microsoft.com/office/drawing/2014/main" id="{671A265F-D132-D2C3-214E-8E563F6CB74C}"/>
                </a:ext>
              </a:extLst>
            </p:cNvPr>
            <p:cNvSpPr/>
            <p:nvPr/>
          </p:nvSpPr>
          <p:spPr>
            <a:xfrm>
              <a:off x="4716016" y="2060848"/>
              <a:ext cx="3888432" cy="396044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FFF6CC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t" anchorCtr="0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1200"/>
                </a:lnSpc>
              </a:pPr>
              <a:r>
                <a:rPr lang="fr-FR" sz="1400" b="1" dirty="0">
                  <a:solidFill>
                    <a:srgbClr val="6E563D"/>
                  </a:solidFill>
                </a:rPr>
                <a:t>Le </a:t>
              </a:r>
              <a:r>
                <a:rPr lang="fr-FR" sz="1400" b="1" i="1" cap="small" dirty="0">
                  <a:solidFill>
                    <a:srgbClr val="6E563D"/>
                  </a:solidFill>
                </a:rPr>
                <a:t>Leclerc</a:t>
              </a:r>
            </a:p>
          </p:txBody>
        </p:sp>
        <p:sp>
          <p:nvSpPr>
            <p:cNvPr id="60" name="Bulle rectangulaire à coins arrondis 59">
              <a:extLst>
                <a:ext uri="{FF2B5EF4-FFF2-40B4-BE49-F238E27FC236}">
                  <a16:creationId xmlns:a16="http://schemas.microsoft.com/office/drawing/2014/main" id="{8EF30043-0771-407F-84F9-1A49863DE0A2}"/>
                </a:ext>
              </a:extLst>
            </p:cNvPr>
            <p:cNvSpPr/>
            <p:nvPr/>
          </p:nvSpPr>
          <p:spPr>
            <a:xfrm>
              <a:off x="2339751" y="4509120"/>
              <a:ext cx="1035981" cy="288032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FFDFAA"/>
            </a:solidFill>
            <a:ln w="25400">
              <a:solidFill>
                <a:srgbClr val="FF0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Char 90</a:t>
              </a:r>
            </a:p>
          </p:txBody>
        </p:sp>
        <p:grpSp>
          <p:nvGrpSpPr>
            <p:cNvPr id="61" name="Grouper 4">
              <a:extLst>
                <a:ext uri="{FF2B5EF4-FFF2-40B4-BE49-F238E27FC236}">
                  <a16:creationId xmlns:a16="http://schemas.microsoft.com/office/drawing/2014/main" id="{D57261EA-3A6A-FC97-DAD0-6589609F3357}"/>
                </a:ext>
              </a:extLst>
            </p:cNvPr>
            <p:cNvGrpSpPr/>
            <p:nvPr/>
          </p:nvGrpSpPr>
          <p:grpSpPr>
            <a:xfrm>
              <a:off x="755651" y="3500436"/>
              <a:ext cx="7776790" cy="720727"/>
              <a:chOff x="755650" y="3500436"/>
              <a:chExt cx="8450071" cy="720727"/>
            </a:xfrm>
          </p:grpSpPr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82B3BF9C-092A-75A9-A604-20FB55953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650" y="3500436"/>
                <a:ext cx="351010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Rectangle 105">
                <a:extLst>
                  <a:ext uri="{FF2B5EF4-FFF2-40B4-BE49-F238E27FC236}">
                    <a16:creationId xmlns:a16="http://schemas.microsoft.com/office/drawing/2014/main" id="{0C61110A-A8CE-CFEA-6D72-45C93EB16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660" y="3500436"/>
                <a:ext cx="351008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2203F095-E000-3669-6DD3-96C62C7B0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667" y="3500436"/>
                <a:ext cx="354704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52AFD271-C02C-1EDC-C68F-E4D1EED98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371" y="3500436"/>
                <a:ext cx="351010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C66F0801-B14D-03A7-A1A1-C7C3AAB23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3381" y="3500436"/>
                <a:ext cx="351008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10" name="Rectangle 109">
                <a:extLst>
                  <a:ext uri="{FF2B5EF4-FFF2-40B4-BE49-F238E27FC236}">
                    <a16:creationId xmlns:a16="http://schemas.microsoft.com/office/drawing/2014/main" id="{823DFB7B-7C9E-A56F-892A-39188A6CD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4387" y="3500436"/>
                <a:ext cx="354704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926848D8-3D3E-A84C-7C60-58BA84FC6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9091" y="3500436"/>
                <a:ext cx="351010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12" name="Rectangle 111">
                <a:extLst>
                  <a:ext uri="{FF2B5EF4-FFF2-40B4-BE49-F238E27FC236}">
                    <a16:creationId xmlns:a16="http://schemas.microsoft.com/office/drawing/2014/main" id="{42321864-CD47-51DA-765A-3EC7D8F75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0100" y="3500436"/>
                <a:ext cx="351008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13" name="Rectangle 112">
                <a:extLst>
                  <a:ext uri="{FF2B5EF4-FFF2-40B4-BE49-F238E27FC236}">
                    <a16:creationId xmlns:a16="http://schemas.microsoft.com/office/drawing/2014/main" id="{2E109525-EB7A-8B59-8801-FB9DFCF70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1108" y="3500436"/>
                <a:ext cx="351010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Rectangle 113">
                <a:extLst>
                  <a:ext uri="{FF2B5EF4-FFF2-40B4-BE49-F238E27FC236}">
                    <a16:creationId xmlns:a16="http://schemas.microsoft.com/office/drawing/2014/main" id="{EB1AD58A-DB97-3732-22F8-4449C4CA7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2118" y="3500436"/>
                <a:ext cx="354704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197D7873-941B-3470-85CC-6673EE810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6821" y="3500436"/>
                <a:ext cx="351008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16" name="Rectangle 115">
                <a:extLst>
                  <a:ext uri="{FF2B5EF4-FFF2-40B4-BE49-F238E27FC236}">
                    <a16:creationId xmlns:a16="http://schemas.microsoft.com/office/drawing/2014/main" id="{D4BCD294-E294-E858-E1F7-BAFCB36B0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7829" y="3500436"/>
                <a:ext cx="351010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Rectangle 116">
                <a:extLst>
                  <a:ext uri="{FF2B5EF4-FFF2-40B4-BE49-F238E27FC236}">
                    <a16:creationId xmlns:a16="http://schemas.microsoft.com/office/drawing/2014/main" id="{00DB9957-0C57-B211-BD63-CA58512F5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8839" y="3500436"/>
                <a:ext cx="351008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18" name="Rectangle 117">
                <a:extLst>
                  <a:ext uri="{FF2B5EF4-FFF2-40B4-BE49-F238E27FC236}">
                    <a16:creationId xmlns:a16="http://schemas.microsoft.com/office/drawing/2014/main" id="{E8615A54-9F29-88E5-89F7-3352144CA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9845" y="3500436"/>
                <a:ext cx="351010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AD1EB430-8F98-F0BD-EC3C-35C2503A4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0855" y="3500436"/>
                <a:ext cx="354704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Rectangle 119">
                <a:extLst>
                  <a:ext uri="{FF2B5EF4-FFF2-40B4-BE49-F238E27FC236}">
                    <a16:creationId xmlns:a16="http://schemas.microsoft.com/office/drawing/2014/main" id="{43B2D482-9C5A-3B07-9948-3AE11C0D5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5559" y="3500436"/>
                <a:ext cx="351008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85810E89-0D42-AA0F-6367-5298CF38F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6566" y="3500436"/>
                <a:ext cx="351010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Rectangle 121">
                <a:extLst>
                  <a:ext uri="{FF2B5EF4-FFF2-40B4-BE49-F238E27FC236}">
                    <a16:creationId xmlns:a16="http://schemas.microsoft.com/office/drawing/2014/main" id="{50742568-41C1-5604-C688-2A8543569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7576" y="3500436"/>
                <a:ext cx="354704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FDFC6D40-64E3-864C-72A4-D07E0CA67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2280" y="3501008"/>
                <a:ext cx="351010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75D0D1E5-2C77-15E6-3E3C-E7B783631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3290" y="3501008"/>
                <a:ext cx="351008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25" name="Rectangle 124">
                <a:extLst>
                  <a:ext uri="{FF2B5EF4-FFF2-40B4-BE49-F238E27FC236}">
                    <a16:creationId xmlns:a16="http://schemas.microsoft.com/office/drawing/2014/main" id="{F2161F10-AFC6-69CF-56E9-B07CC4576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4296" y="3501008"/>
                <a:ext cx="354704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26" name="Rectangle 125">
                <a:extLst>
                  <a:ext uri="{FF2B5EF4-FFF2-40B4-BE49-F238E27FC236}">
                    <a16:creationId xmlns:a16="http://schemas.microsoft.com/office/drawing/2014/main" id="{D89CA4E0-C4D5-4480-D1D8-6EC986799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9001" y="3501008"/>
                <a:ext cx="351010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27" name="Rectangle 126">
                <a:extLst>
                  <a:ext uri="{FF2B5EF4-FFF2-40B4-BE49-F238E27FC236}">
                    <a16:creationId xmlns:a16="http://schemas.microsoft.com/office/drawing/2014/main" id="{B64D345A-3E14-AB60-D26A-0FABEBF12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0010" y="3501008"/>
                <a:ext cx="351008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  <p:sp>
            <p:nvSpPr>
              <p:cNvPr id="128" name="Rectangle 127">
                <a:extLst>
                  <a:ext uri="{FF2B5EF4-FFF2-40B4-BE49-F238E27FC236}">
                    <a16:creationId xmlns:a16="http://schemas.microsoft.com/office/drawing/2014/main" id="{28C2165E-62C3-30F6-9525-BA7FBC21C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1017" y="3501008"/>
                <a:ext cx="354704" cy="720155"/>
              </a:xfrm>
              <a:prstGeom prst="rect">
                <a:avLst/>
              </a:prstGeom>
              <a:gradFill rotWithShape="1">
                <a:gsLst>
                  <a:gs pos="0">
                    <a:srgbClr val="AFE0E4"/>
                  </a:gs>
                  <a:gs pos="20000">
                    <a:srgbClr val="AFDEE2"/>
                  </a:gs>
                  <a:gs pos="100000">
                    <a:srgbClr val="85AAAD"/>
                  </a:gs>
                </a:gsLst>
                <a:lin ang="5400000"/>
              </a:gradFill>
              <a:ln w="9525">
                <a:solidFill>
                  <a:srgbClr val="B6DCD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8"/>
                  </a:srgbClr>
                </a:outerShdw>
              </a:effectLst>
            </p:spPr>
            <p:txBody>
              <a:bodyPr anchor="ctr"/>
              <a:lstStyle/>
              <a:p>
                <a:pPr algn="ctr"/>
                <a:endParaRPr lang="fr-FR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2" name="Grouper 3">
              <a:extLst>
                <a:ext uri="{FF2B5EF4-FFF2-40B4-BE49-F238E27FC236}">
                  <a16:creationId xmlns:a16="http://schemas.microsoft.com/office/drawing/2014/main" id="{DF9CED8C-7B30-C7B2-44FE-158AD2266A05}"/>
                </a:ext>
              </a:extLst>
            </p:cNvPr>
            <p:cNvGrpSpPr/>
            <p:nvPr/>
          </p:nvGrpSpPr>
          <p:grpSpPr>
            <a:xfrm>
              <a:off x="1043608" y="3645024"/>
              <a:ext cx="5237429" cy="215444"/>
              <a:chOff x="755576" y="3573016"/>
              <a:chExt cx="5237429" cy="215444"/>
            </a:xfrm>
          </p:grpSpPr>
          <p:sp>
            <p:nvSpPr>
              <p:cNvPr id="101" name="ZoneTexte 100">
                <a:extLst>
                  <a:ext uri="{FF2B5EF4-FFF2-40B4-BE49-F238E27FC236}">
                    <a16:creationId xmlns:a16="http://schemas.microsoft.com/office/drawing/2014/main" id="{0E3D7FBB-C7C7-96C8-FB9F-7CA8F9825469}"/>
                  </a:ext>
                </a:extLst>
              </p:cNvPr>
              <p:cNvSpPr txBox="1"/>
              <p:nvPr/>
            </p:nvSpPr>
            <p:spPr>
              <a:xfrm>
                <a:off x="755576" y="3573016"/>
                <a:ext cx="41549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b="1" dirty="0">
                    <a:solidFill>
                      <a:srgbClr val="644628"/>
                    </a:solidFill>
                  </a:rPr>
                  <a:t>1975</a:t>
                </a:r>
              </a:p>
            </p:txBody>
          </p:sp>
          <p:sp>
            <p:nvSpPr>
              <p:cNvPr id="102" name="ZoneTexte 101">
                <a:extLst>
                  <a:ext uri="{FF2B5EF4-FFF2-40B4-BE49-F238E27FC236}">
                    <a16:creationId xmlns:a16="http://schemas.microsoft.com/office/drawing/2014/main" id="{8851442E-EC9C-850D-94D7-58D117B17E02}"/>
                  </a:ext>
                </a:extLst>
              </p:cNvPr>
              <p:cNvSpPr txBox="1"/>
              <p:nvPr/>
            </p:nvSpPr>
            <p:spPr>
              <a:xfrm>
                <a:off x="2339752" y="3573016"/>
                <a:ext cx="412893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b="1" dirty="0">
                    <a:solidFill>
                      <a:srgbClr val="644628"/>
                    </a:solidFill>
                  </a:rPr>
                  <a:t>1980</a:t>
                </a:r>
              </a:p>
            </p:txBody>
          </p:sp>
          <p:sp>
            <p:nvSpPr>
              <p:cNvPr id="103" name="ZoneTexte 102">
                <a:extLst>
                  <a:ext uri="{FF2B5EF4-FFF2-40B4-BE49-F238E27FC236}">
                    <a16:creationId xmlns:a16="http://schemas.microsoft.com/office/drawing/2014/main" id="{96946C02-B67D-5B14-D6D7-6F44E37ACC5C}"/>
                  </a:ext>
                </a:extLst>
              </p:cNvPr>
              <p:cNvSpPr txBox="1"/>
              <p:nvPr/>
            </p:nvSpPr>
            <p:spPr>
              <a:xfrm>
                <a:off x="3995936" y="3573016"/>
                <a:ext cx="415498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b="1" dirty="0">
                    <a:solidFill>
                      <a:srgbClr val="644628"/>
                    </a:solidFill>
                  </a:rPr>
                  <a:t>1985</a:t>
                </a:r>
              </a:p>
            </p:txBody>
          </p:sp>
          <p:sp>
            <p:nvSpPr>
              <p:cNvPr id="104" name="ZoneTexte 103">
                <a:extLst>
                  <a:ext uri="{FF2B5EF4-FFF2-40B4-BE49-F238E27FC236}">
                    <a16:creationId xmlns:a16="http://schemas.microsoft.com/office/drawing/2014/main" id="{B40CB9FA-96A5-7D09-AA4F-B527EE6FD5D6}"/>
                  </a:ext>
                </a:extLst>
              </p:cNvPr>
              <p:cNvSpPr txBox="1"/>
              <p:nvPr/>
            </p:nvSpPr>
            <p:spPr>
              <a:xfrm>
                <a:off x="5580112" y="3573016"/>
                <a:ext cx="412893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fr-FR" sz="800" b="1" dirty="0">
                    <a:solidFill>
                      <a:srgbClr val="644628"/>
                    </a:solidFill>
                  </a:rPr>
                  <a:t>1990</a:t>
                </a:r>
              </a:p>
            </p:txBody>
          </p:sp>
        </p:grp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287813B5-0429-4693-4F8E-068EFF18AA2D}"/>
                </a:ext>
              </a:extLst>
            </p:cNvPr>
            <p:cNvSpPr txBox="1"/>
            <p:nvPr/>
          </p:nvSpPr>
          <p:spPr>
            <a:xfrm>
              <a:off x="1691680" y="3645024"/>
              <a:ext cx="41289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b="1" dirty="0">
                  <a:solidFill>
                    <a:srgbClr val="644628"/>
                  </a:solidFill>
                </a:rPr>
                <a:t>1977</a:t>
              </a:r>
            </a:p>
          </p:txBody>
        </p:sp>
        <p:sp>
          <p:nvSpPr>
            <p:cNvPr id="64" name="ZoneTexte 63">
              <a:extLst>
                <a:ext uri="{FF2B5EF4-FFF2-40B4-BE49-F238E27FC236}">
                  <a16:creationId xmlns:a16="http://schemas.microsoft.com/office/drawing/2014/main" id="{E6F37689-0591-0FCC-D8E8-FEB4EB67F1EF}"/>
                </a:ext>
              </a:extLst>
            </p:cNvPr>
            <p:cNvSpPr txBox="1"/>
            <p:nvPr/>
          </p:nvSpPr>
          <p:spPr>
            <a:xfrm>
              <a:off x="2339752" y="3645024"/>
              <a:ext cx="41289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b="1" dirty="0">
                  <a:solidFill>
                    <a:srgbClr val="644628"/>
                  </a:solidFill>
                </a:rPr>
                <a:t>1979</a:t>
              </a:r>
            </a:p>
          </p:txBody>
        </p:sp>
        <p:sp>
          <p:nvSpPr>
            <p:cNvPr id="65" name="ZoneTexte 64">
              <a:extLst>
                <a:ext uri="{FF2B5EF4-FFF2-40B4-BE49-F238E27FC236}">
                  <a16:creationId xmlns:a16="http://schemas.microsoft.com/office/drawing/2014/main" id="{4B87C9EE-F9D9-A61C-E859-6B119C2D98D0}"/>
                </a:ext>
              </a:extLst>
            </p:cNvPr>
            <p:cNvSpPr txBox="1"/>
            <p:nvPr/>
          </p:nvSpPr>
          <p:spPr>
            <a:xfrm>
              <a:off x="3275856" y="3645024"/>
              <a:ext cx="41289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b="1" dirty="0">
                  <a:solidFill>
                    <a:srgbClr val="644628"/>
                  </a:solidFill>
                </a:rPr>
                <a:t>1982</a:t>
              </a:r>
            </a:p>
          </p:txBody>
        </p:sp>
        <p:sp>
          <p:nvSpPr>
            <p:cNvPr id="66" name="ZoneTexte 65">
              <a:extLst>
                <a:ext uri="{FF2B5EF4-FFF2-40B4-BE49-F238E27FC236}">
                  <a16:creationId xmlns:a16="http://schemas.microsoft.com/office/drawing/2014/main" id="{24EFFD17-D33D-AEEC-9784-566E96F8CEA5}"/>
                </a:ext>
              </a:extLst>
            </p:cNvPr>
            <p:cNvSpPr txBox="1"/>
            <p:nvPr/>
          </p:nvSpPr>
          <p:spPr>
            <a:xfrm>
              <a:off x="6228184" y="3645024"/>
              <a:ext cx="41289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b="1" dirty="0">
                  <a:solidFill>
                    <a:srgbClr val="644628"/>
                  </a:solidFill>
                </a:rPr>
                <a:t>1991</a:t>
              </a:r>
            </a:p>
          </p:txBody>
        </p:sp>
        <p:sp>
          <p:nvSpPr>
            <p:cNvPr id="67" name="Bulle rectangulaire à coins arrondis 66">
              <a:extLst>
                <a:ext uri="{FF2B5EF4-FFF2-40B4-BE49-F238E27FC236}">
                  <a16:creationId xmlns:a16="http://schemas.microsoft.com/office/drawing/2014/main" id="{F476D0FD-EDFF-1727-C4F9-342A2E4F509D}"/>
                </a:ext>
              </a:extLst>
            </p:cNvPr>
            <p:cNvSpPr/>
            <p:nvPr/>
          </p:nvSpPr>
          <p:spPr>
            <a:xfrm>
              <a:off x="1564954" y="4509120"/>
              <a:ext cx="774798" cy="288032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FFDFAA"/>
            </a:solidFill>
            <a:ln w="25400">
              <a:solidFill>
                <a:srgbClr val="FF0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700" b="1" dirty="0">
                  <a:solidFill>
                    <a:srgbClr val="6E563D"/>
                  </a:solidFill>
                </a:rPr>
                <a:t>Concepts Char</a:t>
              </a:r>
            </a:p>
          </p:txBody>
        </p:sp>
        <p:sp>
          <p:nvSpPr>
            <p:cNvPr id="68" name="Bulle rectangulaire à coins arrondis 67">
              <a:extLst>
                <a:ext uri="{FF2B5EF4-FFF2-40B4-BE49-F238E27FC236}">
                  <a16:creationId xmlns:a16="http://schemas.microsoft.com/office/drawing/2014/main" id="{492550DE-49D7-5434-6030-604A127FAEC1}"/>
                </a:ext>
              </a:extLst>
            </p:cNvPr>
            <p:cNvSpPr/>
            <p:nvPr/>
          </p:nvSpPr>
          <p:spPr>
            <a:xfrm>
              <a:off x="1564954" y="4221088"/>
              <a:ext cx="1810778" cy="288032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FFDFAA"/>
            </a:solidFill>
            <a:ln w="25400">
              <a:solidFill>
                <a:srgbClr val="FF0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Coopération Franco-Allemande</a:t>
              </a:r>
            </a:p>
          </p:txBody>
        </p:sp>
        <p:sp>
          <p:nvSpPr>
            <p:cNvPr id="69" name="Bulle rectangulaire à coins arrondis 68">
              <a:extLst>
                <a:ext uri="{FF2B5EF4-FFF2-40B4-BE49-F238E27FC236}">
                  <a16:creationId xmlns:a16="http://schemas.microsoft.com/office/drawing/2014/main" id="{F37F6CD4-43DE-4778-C168-CC9334BAA485}"/>
                </a:ext>
              </a:extLst>
            </p:cNvPr>
            <p:cNvSpPr/>
            <p:nvPr/>
          </p:nvSpPr>
          <p:spPr>
            <a:xfrm>
              <a:off x="1115616" y="4077071"/>
              <a:ext cx="1800200" cy="144016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Y. BOURGES</a:t>
              </a:r>
            </a:p>
          </p:txBody>
        </p:sp>
        <p:sp>
          <p:nvSpPr>
            <p:cNvPr id="70" name="Bulle rectangulaire à coins arrondis 69">
              <a:extLst>
                <a:ext uri="{FF2B5EF4-FFF2-40B4-BE49-F238E27FC236}">
                  <a16:creationId xmlns:a16="http://schemas.microsoft.com/office/drawing/2014/main" id="{08B04FF7-F417-5689-9E3E-818C8B073C66}"/>
                </a:ext>
              </a:extLst>
            </p:cNvPr>
            <p:cNvSpPr/>
            <p:nvPr/>
          </p:nvSpPr>
          <p:spPr>
            <a:xfrm>
              <a:off x="2907349" y="4077071"/>
              <a:ext cx="144016" cy="144016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500" b="1" dirty="0">
                  <a:solidFill>
                    <a:srgbClr val="6E563D"/>
                  </a:solidFill>
                </a:rPr>
                <a:t>J.LT</a:t>
              </a:r>
            </a:p>
          </p:txBody>
        </p:sp>
        <p:sp>
          <p:nvSpPr>
            <p:cNvPr id="71" name="Bulle rectangulaire à coins arrondis 70">
              <a:extLst>
                <a:ext uri="{FF2B5EF4-FFF2-40B4-BE49-F238E27FC236}">
                  <a16:creationId xmlns:a16="http://schemas.microsoft.com/office/drawing/2014/main" id="{7AA29FE5-ED12-D144-AE93-D9FB8D867D3C}"/>
                </a:ext>
              </a:extLst>
            </p:cNvPr>
            <p:cNvSpPr/>
            <p:nvPr/>
          </p:nvSpPr>
          <p:spPr>
            <a:xfrm>
              <a:off x="3039941" y="4077071"/>
              <a:ext cx="190653" cy="14400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500" b="1" dirty="0">
                  <a:solidFill>
                    <a:srgbClr val="6E563D"/>
                  </a:solidFill>
                </a:rPr>
                <a:t>R.G.</a:t>
              </a:r>
            </a:p>
          </p:txBody>
        </p:sp>
        <p:sp>
          <p:nvSpPr>
            <p:cNvPr id="72" name="Bulle rectangulaire à coins arrondis 71">
              <a:extLst>
                <a:ext uri="{FF2B5EF4-FFF2-40B4-BE49-F238E27FC236}">
                  <a16:creationId xmlns:a16="http://schemas.microsoft.com/office/drawing/2014/main" id="{9E2ECE06-92F1-BD84-6F69-9456E7894D28}"/>
                </a:ext>
              </a:extLst>
            </p:cNvPr>
            <p:cNvSpPr/>
            <p:nvPr/>
          </p:nvSpPr>
          <p:spPr>
            <a:xfrm>
              <a:off x="3225014" y="4077071"/>
              <a:ext cx="1338753" cy="143561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C. HERNU</a:t>
              </a:r>
            </a:p>
          </p:txBody>
        </p:sp>
        <p:sp>
          <p:nvSpPr>
            <p:cNvPr id="73" name="Bulle rectangulaire à coins arrondis 72">
              <a:extLst>
                <a:ext uri="{FF2B5EF4-FFF2-40B4-BE49-F238E27FC236}">
                  <a16:creationId xmlns:a16="http://schemas.microsoft.com/office/drawing/2014/main" id="{D039F75E-EE36-45F2-DE9E-A0F601AF6010}"/>
                </a:ext>
              </a:extLst>
            </p:cNvPr>
            <p:cNvSpPr/>
            <p:nvPr/>
          </p:nvSpPr>
          <p:spPr>
            <a:xfrm>
              <a:off x="4551102" y="4077071"/>
              <a:ext cx="288032" cy="14400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500" b="1" dirty="0">
                  <a:solidFill>
                    <a:srgbClr val="6E563D"/>
                  </a:solidFill>
                </a:rPr>
                <a:t>QUILES</a:t>
              </a:r>
            </a:p>
          </p:txBody>
        </p:sp>
        <p:sp>
          <p:nvSpPr>
            <p:cNvPr id="74" name="Bulle rectangulaire à coins arrondis 73">
              <a:extLst>
                <a:ext uri="{FF2B5EF4-FFF2-40B4-BE49-F238E27FC236}">
                  <a16:creationId xmlns:a16="http://schemas.microsoft.com/office/drawing/2014/main" id="{8DFB75FD-3BA8-CD0F-0684-168F6479C947}"/>
                </a:ext>
              </a:extLst>
            </p:cNvPr>
            <p:cNvSpPr/>
            <p:nvPr/>
          </p:nvSpPr>
          <p:spPr>
            <a:xfrm>
              <a:off x="4821623" y="4077071"/>
              <a:ext cx="648072" cy="14400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A. GIRAUD</a:t>
              </a:r>
            </a:p>
          </p:txBody>
        </p:sp>
        <p:sp>
          <p:nvSpPr>
            <p:cNvPr id="75" name="Bulle rectangulaire à coins arrondis 74">
              <a:extLst>
                <a:ext uri="{FF2B5EF4-FFF2-40B4-BE49-F238E27FC236}">
                  <a16:creationId xmlns:a16="http://schemas.microsoft.com/office/drawing/2014/main" id="{AA5A505F-EBA9-7D9F-D0BF-E7CD98FAAF1A}"/>
                </a:ext>
              </a:extLst>
            </p:cNvPr>
            <p:cNvSpPr/>
            <p:nvPr/>
          </p:nvSpPr>
          <p:spPr>
            <a:xfrm>
              <a:off x="5436096" y="4077072"/>
              <a:ext cx="864096" cy="14400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J-P. CHEVENEMENT</a:t>
              </a:r>
            </a:p>
          </p:txBody>
        </p:sp>
        <p:sp>
          <p:nvSpPr>
            <p:cNvPr id="76" name="Bulle rectangulaire à coins arrondis 75">
              <a:extLst>
                <a:ext uri="{FF2B5EF4-FFF2-40B4-BE49-F238E27FC236}">
                  <a16:creationId xmlns:a16="http://schemas.microsoft.com/office/drawing/2014/main" id="{12D80728-EBF8-234B-BAC5-098C8539B92B}"/>
                </a:ext>
              </a:extLst>
            </p:cNvPr>
            <p:cNvSpPr/>
            <p:nvPr/>
          </p:nvSpPr>
          <p:spPr>
            <a:xfrm>
              <a:off x="6300192" y="4077072"/>
              <a:ext cx="720080" cy="14400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P. JOXE</a:t>
              </a:r>
            </a:p>
          </p:txBody>
        </p:sp>
        <p:sp>
          <p:nvSpPr>
            <p:cNvPr id="77" name="Bulle rectangulaire à coins arrondis 76">
              <a:extLst>
                <a:ext uri="{FF2B5EF4-FFF2-40B4-BE49-F238E27FC236}">
                  <a16:creationId xmlns:a16="http://schemas.microsoft.com/office/drawing/2014/main" id="{E28090FC-0928-63B0-58BE-DDEAFE1F041C}"/>
                </a:ext>
              </a:extLst>
            </p:cNvPr>
            <p:cNvSpPr/>
            <p:nvPr/>
          </p:nvSpPr>
          <p:spPr>
            <a:xfrm>
              <a:off x="7020272" y="4077072"/>
              <a:ext cx="720080" cy="14400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F. LEOTARD</a:t>
              </a:r>
            </a:p>
          </p:txBody>
        </p:sp>
        <p:sp>
          <p:nvSpPr>
            <p:cNvPr id="78" name="ZoneTexte 77">
              <a:extLst>
                <a:ext uri="{FF2B5EF4-FFF2-40B4-BE49-F238E27FC236}">
                  <a16:creationId xmlns:a16="http://schemas.microsoft.com/office/drawing/2014/main" id="{443C800D-38A5-C0B9-83DE-806A603B0565}"/>
                </a:ext>
              </a:extLst>
            </p:cNvPr>
            <p:cNvSpPr txBox="1"/>
            <p:nvPr/>
          </p:nvSpPr>
          <p:spPr>
            <a:xfrm>
              <a:off x="6876256" y="3645024"/>
              <a:ext cx="41289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b="1" dirty="0">
                  <a:solidFill>
                    <a:srgbClr val="644628"/>
                  </a:solidFill>
                </a:rPr>
                <a:t>1993</a:t>
              </a:r>
            </a:p>
          </p:txBody>
        </p:sp>
        <p:sp>
          <p:nvSpPr>
            <p:cNvPr id="79" name="Bulle rectangulaire à coins arrondis 78">
              <a:extLst>
                <a:ext uri="{FF2B5EF4-FFF2-40B4-BE49-F238E27FC236}">
                  <a16:creationId xmlns:a16="http://schemas.microsoft.com/office/drawing/2014/main" id="{A7E474A4-B81A-B99B-36C5-279153CFC7D5}"/>
                </a:ext>
              </a:extLst>
            </p:cNvPr>
            <p:cNvSpPr/>
            <p:nvPr/>
          </p:nvSpPr>
          <p:spPr>
            <a:xfrm>
              <a:off x="7740351" y="4077072"/>
              <a:ext cx="612015" cy="14400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C. MILLON</a:t>
              </a:r>
            </a:p>
          </p:txBody>
        </p:sp>
        <p:sp>
          <p:nvSpPr>
            <p:cNvPr id="80" name="Bulle rectangulaire à coins arrondis 79">
              <a:extLst>
                <a:ext uri="{FF2B5EF4-FFF2-40B4-BE49-F238E27FC236}">
                  <a16:creationId xmlns:a16="http://schemas.microsoft.com/office/drawing/2014/main" id="{982FB5DD-BF40-7371-1968-6A364435B9C8}"/>
                </a:ext>
              </a:extLst>
            </p:cNvPr>
            <p:cNvSpPr/>
            <p:nvPr/>
          </p:nvSpPr>
          <p:spPr>
            <a:xfrm>
              <a:off x="8341817" y="4077072"/>
              <a:ext cx="331038" cy="144000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400" b="1" dirty="0">
                  <a:solidFill>
                    <a:srgbClr val="6E563D"/>
                  </a:solidFill>
                </a:rPr>
                <a:t>A. RICHARD</a:t>
              </a:r>
            </a:p>
          </p:txBody>
        </p:sp>
        <p:grpSp>
          <p:nvGrpSpPr>
            <p:cNvPr id="81" name="Grouper 5">
              <a:extLst>
                <a:ext uri="{FF2B5EF4-FFF2-40B4-BE49-F238E27FC236}">
                  <a16:creationId xmlns:a16="http://schemas.microsoft.com/office/drawing/2014/main" id="{8B5A82C9-9B0C-FA37-6D93-9F1284B70A3B}"/>
                </a:ext>
              </a:extLst>
            </p:cNvPr>
            <p:cNvGrpSpPr/>
            <p:nvPr/>
          </p:nvGrpSpPr>
          <p:grpSpPr>
            <a:xfrm>
              <a:off x="484477" y="4077072"/>
              <a:ext cx="635372" cy="144016"/>
              <a:chOff x="467544" y="4077072"/>
              <a:chExt cx="635372" cy="144016"/>
            </a:xfrm>
            <a:solidFill>
              <a:schemeClr val="accent1">
                <a:lumMod val="90000"/>
              </a:schemeClr>
            </a:solidFill>
          </p:grpSpPr>
          <p:sp>
            <p:nvSpPr>
              <p:cNvPr id="99" name="Bulle rectangulaire à coins arrondis 98">
                <a:extLst>
                  <a:ext uri="{FF2B5EF4-FFF2-40B4-BE49-F238E27FC236}">
                    <a16:creationId xmlns:a16="http://schemas.microsoft.com/office/drawing/2014/main" id="{BF8A0875-4EBC-8019-6E45-FCD17CB77071}"/>
                  </a:ext>
                </a:extLst>
              </p:cNvPr>
              <p:cNvSpPr/>
              <p:nvPr/>
            </p:nvSpPr>
            <p:spPr>
              <a:xfrm>
                <a:off x="467544" y="4077072"/>
                <a:ext cx="423664" cy="144016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grpFill/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500" b="1" dirty="0">
                    <a:solidFill>
                      <a:srgbClr val="6E563D"/>
                    </a:solidFill>
                  </a:rPr>
                  <a:t>R. GALLET</a:t>
                </a:r>
              </a:p>
            </p:txBody>
          </p:sp>
          <p:sp>
            <p:nvSpPr>
              <p:cNvPr id="100" name="Bulle rectangulaire à coins arrondis 99">
                <a:extLst>
                  <a:ext uri="{FF2B5EF4-FFF2-40B4-BE49-F238E27FC236}">
                    <a16:creationId xmlns:a16="http://schemas.microsoft.com/office/drawing/2014/main" id="{C9971668-3317-B0BA-9AF8-BC53E37A7A7A}"/>
                  </a:ext>
                </a:extLst>
              </p:cNvPr>
              <p:cNvSpPr/>
              <p:nvPr/>
            </p:nvSpPr>
            <p:spPr>
              <a:xfrm>
                <a:off x="886892" y="4077072"/>
                <a:ext cx="216024" cy="144000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grpFill/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600" b="1" dirty="0">
                    <a:solidFill>
                      <a:srgbClr val="6E563D"/>
                    </a:solidFill>
                  </a:rPr>
                  <a:t>J. S.</a:t>
                </a:r>
              </a:p>
            </p:txBody>
          </p:sp>
        </p:grpSp>
        <p:sp>
          <p:nvSpPr>
            <p:cNvPr id="82" name="Bulle rectangulaire à coins arrondis 81">
              <a:extLst>
                <a:ext uri="{FF2B5EF4-FFF2-40B4-BE49-F238E27FC236}">
                  <a16:creationId xmlns:a16="http://schemas.microsoft.com/office/drawing/2014/main" id="{D73A9ADB-B9FA-BD87-5884-51F0D6A53EC2}"/>
                </a:ext>
              </a:extLst>
            </p:cNvPr>
            <p:cNvSpPr/>
            <p:nvPr/>
          </p:nvSpPr>
          <p:spPr>
            <a:xfrm>
              <a:off x="6156176" y="4238471"/>
              <a:ext cx="720080" cy="288032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FFF79E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Suède</a:t>
              </a:r>
            </a:p>
          </p:txBody>
        </p:sp>
        <p:grpSp>
          <p:nvGrpSpPr>
            <p:cNvPr id="83" name="Grouper 132">
              <a:extLst>
                <a:ext uri="{FF2B5EF4-FFF2-40B4-BE49-F238E27FC236}">
                  <a16:creationId xmlns:a16="http://schemas.microsoft.com/office/drawing/2014/main" id="{0F06406E-3095-7447-90CE-0CE2400A1B19}"/>
                </a:ext>
              </a:extLst>
            </p:cNvPr>
            <p:cNvGrpSpPr/>
            <p:nvPr/>
          </p:nvGrpSpPr>
          <p:grpSpPr>
            <a:xfrm>
              <a:off x="6300192" y="4509120"/>
              <a:ext cx="2304256" cy="288032"/>
              <a:chOff x="6300192" y="4221088"/>
              <a:chExt cx="2304256" cy="288032"/>
            </a:xfrm>
          </p:grpSpPr>
          <p:sp>
            <p:nvSpPr>
              <p:cNvPr id="97" name="Bulle rectangulaire à coins arrondis 96">
                <a:extLst>
                  <a:ext uri="{FF2B5EF4-FFF2-40B4-BE49-F238E27FC236}">
                    <a16:creationId xmlns:a16="http://schemas.microsoft.com/office/drawing/2014/main" id="{51371EC3-8531-2521-B188-010B9D67F184}"/>
                  </a:ext>
                </a:extLst>
              </p:cNvPr>
              <p:cNvSpPr/>
              <p:nvPr/>
            </p:nvSpPr>
            <p:spPr>
              <a:xfrm>
                <a:off x="6300192" y="4221088"/>
                <a:ext cx="792088" cy="288032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solidFill>
                <a:srgbClr val="FFF7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900" b="1" dirty="0">
                    <a:solidFill>
                      <a:srgbClr val="6E563D"/>
                    </a:solidFill>
                  </a:rPr>
                  <a:t>E.A.U.</a:t>
                </a:r>
              </a:p>
            </p:txBody>
          </p:sp>
          <p:sp>
            <p:nvSpPr>
              <p:cNvPr id="98" name="Bulle rectangulaire à coins arrondis 97">
                <a:extLst>
                  <a:ext uri="{FF2B5EF4-FFF2-40B4-BE49-F238E27FC236}">
                    <a16:creationId xmlns:a16="http://schemas.microsoft.com/office/drawing/2014/main" id="{C18EB159-9638-E4AE-2D0B-935594A8670F}"/>
                  </a:ext>
                </a:extLst>
              </p:cNvPr>
              <p:cNvSpPr/>
              <p:nvPr/>
            </p:nvSpPr>
            <p:spPr>
              <a:xfrm>
                <a:off x="7092280" y="4221088"/>
                <a:ext cx="1512168" cy="288032"/>
              </a:xfrm>
              <a:prstGeom prst="wedgeRoundRectCallout">
                <a:avLst>
                  <a:gd name="adj1" fmla="val 16481"/>
                  <a:gd name="adj2" fmla="val -43612"/>
                  <a:gd name="adj3" fmla="val 16667"/>
                </a:avLst>
              </a:prstGeom>
              <a:solidFill>
                <a:srgbClr val="FFF79E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900" b="1" dirty="0">
                    <a:solidFill>
                      <a:srgbClr val="6E563D"/>
                    </a:solidFill>
                  </a:rPr>
                  <a:t>Emirats Arabes Unis</a:t>
                </a:r>
              </a:p>
            </p:txBody>
          </p:sp>
        </p:grpSp>
        <p:sp>
          <p:nvSpPr>
            <p:cNvPr id="84" name="Bulle rectangulaire à coins arrondis 83">
              <a:extLst>
                <a:ext uri="{FF2B5EF4-FFF2-40B4-BE49-F238E27FC236}">
                  <a16:creationId xmlns:a16="http://schemas.microsoft.com/office/drawing/2014/main" id="{955F73A6-291B-5772-D4E0-5CDC1F5FDC66}"/>
                </a:ext>
              </a:extLst>
            </p:cNvPr>
            <p:cNvSpPr/>
            <p:nvPr/>
          </p:nvSpPr>
          <p:spPr>
            <a:xfrm>
              <a:off x="4211960" y="4221088"/>
              <a:ext cx="648072" cy="288032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FFF79E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Espagne</a:t>
              </a:r>
            </a:p>
          </p:txBody>
        </p:sp>
        <p:sp>
          <p:nvSpPr>
            <p:cNvPr id="85" name="Bulle rectangulaire à coins arrondis 84">
              <a:extLst>
                <a:ext uri="{FF2B5EF4-FFF2-40B4-BE49-F238E27FC236}">
                  <a16:creationId xmlns:a16="http://schemas.microsoft.com/office/drawing/2014/main" id="{8E74C9D8-BE2E-54F2-79E8-11FF7B4BEEF9}"/>
                </a:ext>
              </a:extLst>
            </p:cNvPr>
            <p:cNvSpPr/>
            <p:nvPr/>
          </p:nvSpPr>
          <p:spPr>
            <a:xfrm>
              <a:off x="457200" y="5045779"/>
              <a:ext cx="4680520" cy="360040"/>
            </a:xfrm>
            <a:prstGeom prst="wedgeRoundRectCallout">
              <a:avLst>
                <a:gd name="adj1" fmla="val -25059"/>
                <a:gd name="adj2" fmla="val -51909"/>
                <a:gd name="adj3" fmla="val 16667"/>
              </a:avLst>
            </a:prstGeom>
            <a:solidFill>
              <a:srgbClr val="DDFFF4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1000" b="1" dirty="0">
                  <a:solidFill>
                    <a:srgbClr val="6E563D"/>
                  </a:solidFill>
                </a:rPr>
                <a:t>Etudes Amont</a:t>
              </a:r>
            </a:p>
          </p:txBody>
        </p:sp>
        <p:sp>
          <p:nvSpPr>
            <p:cNvPr id="86" name="Bulle rectangulaire à coins arrondis 85">
              <a:extLst>
                <a:ext uri="{FF2B5EF4-FFF2-40B4-BE49-F238E27FC236}">
                  <a16:creationId xmlns:a16="http://schemas.microsoft.com/office/drawing/2014/main" id="{C0A5EC8F-4786-D0B6-1063-A599DD36B1BB}"/>
                </a:ext>
              </a:extLst>
            </p:cNvPr>
            <p:cNvSpPr/>
            <p:nvPr/>
          </p:nvSpPr>
          <p:spPr>
            <a:xfrm>
              <a:off x="3375733" y="3861048"/>
              <a:ext cx="936104" cy="144016"/>
            </a:xfrm>
            <a:prstGeom prst="wedgeRoundRectCallout">
              <a:avLst>
                <a:gd name="adj1" fmla="val -23992"/>
                <a:gd name="adj2" fmla="val 108291"/>
                <a:gd name="adj3" fmla="val 16667"/>
              </a:avLst>
            </a:prstGeom>
            <a:solidFill>
              <a:srgbClr val="CCFFCC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Développement</a:t>
              </a:r>
            </a:p>
          </p:txBody>
        </p:sp>
        <p:sp>
          <p:nvSpPr>
            <p:cNvPr id="87" name="ZoneTexte 86">
              <a:extLst>
                <a:ext uri="{FF2B5EF4-FFF2-40B4-BE49-F238E27FC236}">
                  <a16:creationId xmlns:a16="http://schemas.microsoft.com/office/drawing/2014/main" id="{ACEBCBA7-6B18-9816-3DAF-D6E829545B31}"/>
                </a:ext>
              </a:extLst>
            </p:cNvPr>
            <p:cNvSpPr txBox="1"/>
            <p:nvPr/>
          </p:nvSpPr>
          <p:spPr>
            <a:xfrm>
              <a:off x="7866981" y="3645024"/>
              <a:ext cx="41549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b="1" dirty="0">
                  <a:solidFill>
                    <a:srgbClr val="644628"/>
                  </a:solidFill>
                </a:rPr>
                <a:t>1996</a:t>
              </a:r>
            </a:p>
          </p:txBody>
        </p:sp>
        <p:sp>
          <p:nvSpPr>
            <p:cNvPr id="88" name="Bulle rectangulaire à coins arrondis 87">
              <a:extLst>
                <a:ext uri="{FF2B5EF4-FFF2-40B4-BE49-F238E27FC236}">
                  <a16:creationId xmlns:a16="http://schemas.microsoft.com/office/drawing/2014/main" id="{22EA6A57-97B8-018B-EC86-5B36077DA7B9}"/>
                </a:ext>
              </a:extLst>
            </p:cNvPr>
            <p:cNvSpPr/>
            <p:nvPr/>
          </p:nvSpPr>
          <p:spPr>
            <a:xfrm>
              <a:off x="7524328" y="2636912"/>
              <a:ext cx="792088" cy="288032"/>
            </a:xfrm>
            <a:prstGeom prst="wedgeRoundRectCallout">
              <a:avLst>
                <a:gd name="adj1" fmla="val 22848"/>
                <a:gd name="adj2" fmla="val 146036"/>
                <a:gd name="adj3" fmla="val 16667"/>
              </a:avLst>
            </a:prstGeom>
            <a:solidFill>
              <a:srgbClr val="FFF79E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1</a:t>
              </a:r>
              <a:r>
                <a:rPr lang="fr-FR" sz="900" b="1" baseline="30000" dirty="0">
                  <a:solidFill>
                    <a:srgbClr val="6E563D"/>
                  </a:solidFill>
                </a:rPr>
                <a:t>er</a:t>
              </a:r>
              <a:r>
                <a:rPr lang="fr-FR" sz="900" b="1" dirty="0">
                  <a:solidFill>
                    <a:srgbClr val="6E563D"/>
                  </a:solidFill>
                </a:rPr>
                <a:t> GE40 opérationnel</a:t>
              </a:r>
            </a:p>
          </p:txBody>
        </p:sp>
        <p:sp>
          <p:nvSpPr>
            <p:cNvPr id="89" name="Bulle rectangulaire à coins arrondis 88">
              <a:extLst>
                <a:ext uri="{FF2B5EF4-FFF2-40B4-BE49-F238E27FC236}">
                  <a16:creationId xmlns:a16="http://schemas.microsoft.com/office/drawing/2014/main" id="{FD8371C6-07D9-00F9-AD56-2C6EA99E71B0}"/>
                </a:ext>
              </a:extLst>
            </p:cNvPr>
            <p:cNvSpPr/>
            <p:nvPr/>
          </p:nvSpPr>
          <p:spPr>
            <a:xfrm>
              <a:off x="467544" y="5517232"/>
              <a:ext cx="5688632" cy="360040"/>
            </a:xfrm>
            <a:prstGeom prst="wedgeRoundRectCallout">
              <a:avLst>
                <a:gd name="adj1" fmla="val -25059"/>
                <a:gd name="adj2" fmla="val -51909"/>
                <a:gd name="adj3" fmla="val 16667"/>
              </a:avLst>
            </a:prstGeom>
            <a:solidFill>
              <a:srgbClr val="DDFFF4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1000" b="1" dirty="0">
                  <a:solidFill>
                    <a:srgbClr val="6E563D"/>
                  </a:solidFill>
                </a:rPr>
                <a:t>GIAT</a:t>
              </a:r>
            </a:p>
          </p:txBody>
        </p:sp>
        <p:sp>
          <p:nvSpPr>
            <p:cNvPr id="90" name="Bulle rectangulaire à coins arrondis 89">
              <a:extLst>
                <a:ext uri="{FF2B5EF4-FFF2-40B4-BE49-F238E27FC236}">
                  <a16:creationId xmlns:a16="http://schemas.microsoft.com/office/drawing/2014/main" id="{0935E24F-5D47-BF4B-8661-B8C108453FE6}"/>
                </a:ext>
              </a:extLst>
            </p:cNvPr>
            <p:cNvSpPr/>
            <p:nvPr/>
          </p:nvSpPr>
          <p:spPr>
            <a:xfrm>
              <a:off x="6156176" y="5517232"/>
              <a:ext cx="2520280" cy="360040"/>
            </a:xfrm>
            <a:prstGeom prst="wedgeRoundRectCallout">
              <a:avLst>
                <a:gd name="adj1" fmla="val -25059"/>
                <a:gd name="adj2" fmla="val -51909"/>
                <a:gd name="adj3" fmla="val 16667"/>
              </a:avLst>
            </a:prstGeom>
            <a:solidFill>
              <a:srgbClr val="DDFFF4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1000" b="1" dirty="0">
                  <a:solidFill>
                    <a:srgbClr val="6E563D"/>
                  </a:solidFill>
                </a:rPr>
                <a:t>GIAT industries</a:t>
              </a:r>
            </a:p>
          </p:txBody>
        </p:sp>
        <p:sp>
          <p:nvSpPr>
            <p:cNvPr id="91" name="Bulle rectangulaire à coins arrondis 90">
              <a:extLst>
                <a:ext uri="{FF2B5EF4-FFF2-40B4-BE49-F238E27FC236}">
                  <a16:creationId xmlns:a16="http://schemas.microsoft.com/office/drawing/2014/main" id="{2AE6C612-C7ED-A4DD-26AF-45E9EF05D0BE}"/>
                </a:ext>
              </a:extLst>
            </p:cNvPr>
            <p:cNvSpPr/>
            <p:nvPr/>
          </p:nvSpPr>
          <p:spPr>
            <a:xfrm>
              <a:off x="1835696" y="2852936"/>
              <a:ext cx="1656184" cy="216024"/>
            </a:xfrm>
            <a:prstGeom prst="wedgeRoundRectCallout">
              <a:avLst>
                <a:gd name="adj1" fmla="val -24562"/>
                <a:gd name="adj2" fmla="val 39359"/>
                <a:gd name="adj3" fmla="val 16667"/>
              </a:avLst>
            </a:prstGeom>
            <a:solidFill>
              <a:srgbClr val="FFF79E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Faisabilité</a:t>
              </a:r>
            </a:p>
          </p:txBody>
        </p:sp>
        <p:sp>
          <p:nvSpPr>
            <p:cNvPr id="92" name="Bulle rectangulaire à coins arrondis 91">
              <a:extLst>
                <a:ext uri="{FF2B5EF4-FFF2-40B4-BE49-F238E27FC236}">
                  <a16:creationId xmlns:a16="http://schemas.microsoft.com/office/drawing/2014/main" id="{C824C967-7296-7319-C0F6-C448313CBCEF}"/>
                </a:ext>
              </a:extLst>
            </p:cNvPr>
            <p:cNvSpPr/>
            <p:nvPr/>
          </p:nvSpPr>
          <p:spPr>
            <a:xfrm>
              <a:off x="3491880" y="2852936"/>
              <a:ext cx="1656184" cy="216024"/>
            </a:xfrm>
            <a:prstGeom prst="wedgeRoundRectCallout">
              <a:avLst>
                <a:gd name="adj1" fmla="val -24562"/>
                <a:gd name="adj2" fmla="val 39359"/>
                <a:gd name="adj3" fmla="val 16667"/>
              </a:avLst>
            </a:prstGeom>
            <a:solidFill>
              <a:srgbClr val="FFF79E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Définition</a:t>
              </a:r>
            </a:p>
          </p:txBody>
        </p:sp>
        <p:sp>
          <p:nvSpPr>
            <p:cNvPr id="93" name="Bulle rectangulaire à coins arrondis 92">
              <a:extLst>
                <a:ext uri="{FF2B5EF4-FFF2-40B4-BE49-F238E27FC236}">
                  <a16:creationId xmlns:a16="http://schemas.microsoft.com/office/drawing/2014/main" id="{C548D45C-AC9B-36AF-713A-E19FAE465022}"/>
                </a:ext>
              </a:extLst>
            </p:cNvPr>
            <p:cNvSpPr/>
            <p:nvPr/>
          </p:nvSpPr>
          <p:spPr>
            <a:xfrm>
              <a:off x="4860032" y="3068960"/>
              <a:ext cx="2376264" cy="216024"/>
            </a:xfrm>
            <a:prstGeom prst="wedgeRoundRectCallout">
              <a:avLst>
                <a:gd name="adj1" fmla="val -24562"/>
                <a:gd name="adj2" fmla="val 39359"/>
                <a:gd name="adj3" fmla="val 16667"/>
              </a:avLst>
            </a:prstGeom>
            <a:solidFill>
              <a:srgbClr val="FFF79E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Développement</a:t>
              </a:r>
            </a:p>
          </p:txBody>
        </p:sp>
        <p:sp>
          <p:nvSpPr>
            <p:cNvPr id="94" name="Bulle rectangulaire à coins arrondis 93">
              <a:extLst>
                <a:ext uri="{FF2B5EF4-FFF2-40B4-BE49-F238E27FC236}">
                  <a16:creationId xmlns:a16="http://schemas.microsoft.com/office/drawing/2014/main" id="{655386BE-3955-80A7-8325-66A95E392FBD}"/>
                </a:ext>
              </a:extLst>
            </p:cNvPr>
            <p:cNvSpPr/>
            <p:nvPr/>
          </p:nvSpPr>
          <p:spPr>
            <a:xfrm>
              <a:off x="6516216" y="3284984"/>
              <a:ext cx="720080" cy="216024"/>
            </a:xfrm>
            <a:prstGeom prst="wedgeRoundRectCallout">
              <a:avLst>
                <a:gd name="adj1" fmla="val -24562"/>
                <a:gd name="adj2" fmla="val 39359"/>
                <a:gd name="adj3" fmla="val 16667"/>
              </a:avLst>
            </a:prstGeom>
            <a:solidFill>
              <a:srgbClr val="FFF79E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Présérie</a:t>
              </a:r>
            </a:p>
          </p:txBody>
        </p:sp>
        <p:sp>
          <p:nvSpPr>
            <p:cNvPr id="95" name="Bulle rectangulaire à coins arrondis 94">
              <a:extLst>
                <a:ext uri="{FF2B5EF4-FFF2-40B4-BE49-F238E27FC236}">
                  <a16:creationId xmlns:a16="http://schemas.microsoft.com/office/drawing/2014/main" id="{87D18F1A-3492-C630-5407-236CBE2A3B64}"/>
                </a:ext>
              </a:extLst>
            </p:cNvPr>
            <p:cNvSpPr/>
            <p:nvPr/>
          </p:nvSpPr>
          <p:spPr>
            <a:xfrm>
              <a:off x="7236296" y="3284984"/>
              <a:ext cx="1397714" cy="216024"/>
            </a:xfrm>
            <a:prstGeom prst="wedgeRoundRectCallout">
              <a:avLst>
                <a:gd name="adj1" fmla="val -11201"/>
                <a:gd name="adj2" fmla="val 39359"/>
                <a:gd name="adj3" fmla="val 16667"/>
              </a:avLst>
            </a:prstGeom>
            <a:solidFill>
              <a:srgbClr val="FFF79E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Série</a:t>
              </a:r>
            </a:p>
          </p:txBody>
        </p:sp>
        <p:sp>
          <p:nvSpPr>
            <p:cNvPr id="96" name="Bulle rectangulaire à coins arrondis 95">
              <a:extLst>
                <a:ext uri="{FF2B5EF4-FFF2-40B4-BE49-F238E27FC236}">
                  <a16:creationId xmlns:a16="http://schemas.microsoft.com/office/drawing/2014/main" id="{C77933A3-A849-D8BE-857A-8EEB2329942E}"/>
                </a:ext>
              </a:extLst>
            </p:cNvPr>
            <p:cNvSpPr/>
            <p:nvPr/>
          </p:nvSpPr>
          <p:spPr>
            <a:xfrm>
              <a:off x="6516216" y="3861048"/>
              <a:ext cx="720080" cy="144016"/>
            </a:xfrm>
            <a:prstGeom prst="wedgeRoundRectCallout">
              <a:avLst>
                <a:gd name="adj1" fmla="val -23992"/>
                <a:gd name="adj2" fmla="val 108291"/>
                <a:gd name="adj3" fmla="val 16667"/>
              </a:avLst>
            </a:prstGeom>
            <a:solidFill>
              <a:srgbClr val="CCFFCC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900" b="1" dirty="0">
                  <a:solidFill>
                    <a:srgbClr val="6E563D"/>
                  </a:solidFill>
                </a:rPr>
                <a:t>Production</a:t>
              </a:r>
            </a:p>
          </p:txBody>
        </p:sp>
      </p:grpSp>
      <p:grpSp>
        <p:nvGrpSpPr>
          <p:cNvPr id="33" name="Groupe 32">
            <a:extLst>
              <a:ext uri="{FF2B5EF4-FFF2-40B4-BE49-F238E27FC236}">
                <a16:creationId xmlns:a16="http://schemas.microsoft.com/office/drawing/2014/main" id="{D765DABA-B136-5F4B-2C46-7FB075672F45}"/>
              </a:ext>
            </a:extLst>
          </p:cNvPr>
          <p:cNvGrpSpPr/>
          <p:nvPr/>
        </p:nvGrpSpPr>
        <p:grpSpPr>
          <a:xfrm>
            <a:off x="2854035" y="4678412"/>
            <a:ext cx="2916000" cy="148094"/>
            <a:chOff x="481798" y="4783893"/>
            <a:chExt cx="2916000" cy="148094"/>
          </a:xfrm>
        </p:grpSpPr>
        <p:sp>
          <p:nvSpPr>
            <p:cNvPr id="132" name="Bulle rectangulaire à coins arrondis 131">
              <a:extLst>
                <a:ext uri="{FF2B5EF4-FFF2-40B4-BE49-F238E27FC236}">
                  <a16:creationId xmlns:a16="http://schemas.microsoft.com/office/drawing/2014/main" id="{640F818B-5D63-DBB3-5A91-D675E76642C3}"/>
                </a:ext>
              </a:extLst>
            </p:cNvPr>
            <p:cNvSpPr/>
            <p:nvPr/>
          </p:nvSpPr>
          <p:spPr>
            <a:xfrm>
              <a:off x="481798" y="4785546"/>
              <a:ext cx="1548000" cy="146441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92D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t" anchorCtr="0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Georg </a:t>
              </a:r>
              <a:r>
                <a:rPr lang="fr-FR" sz="600" b="1" cap="small" dirty="0">
                  <a:solidFill>
                    <a:srgbClr val="6E563D"/>
                  </a:solidFill>
                </a:rPr>
                <a:t>Leber</a:t>
              </a:r>
            </a:p>
          </p:txBody>
        </p:sp>
        <p:sp>
          <p:nvSpPr>
            <p:cNvPr id="134" name="Bulle rectangulaire à coins arrondis 133">
              <a:extLst>
                <a:ext uri="{FF2B5EF4-FFF2-40B4-BE49-F238E27FC236}">
                  <a16:creationId xmlns:a16="http://schemas.microsoft.com/office/drawing/2014/main" id="{6A00F69C-FFBB-EDA5-5915-01E7AA4E24C0}"/>
                </a:ext>
              </a:extLst>
            </p:cNvPr>
            <p:cNvSpPr/>
            <p:nvPr/>
          </p:nvSpPr>
          <p:spPr>
            <a:xfrm>
              <a:off x="2029798" y="4783893"/>
              <a:ext cx="1368000" cy="146441"/>
            </a:xfrm>
            <a:prstGeom prst="wedgeRoundRectCallout">
              <a:avLst>
                <a:gd name="adj1" fmla="val 16481"/>
                <a:gd name="adj2" fmla="val -43612"/>
                <a:gd name="adj3" fmla="val 16667"/>
              </a:avLst>
            </a:prstGeom>
            <a:solidFill>
              <a:srgbClr val="92D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t" anchorCtr="0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Hans </a:t>
              </a:r>
              <a:r>
                <a:rPr lang="fr-FR" sz="600" b="1" cap="small" dirty="0">
                  <a:solidFill>
                    <a:srgbClr val="6E563D"/>
                  </a:solidFill>
                </a:rPr>
                <a:t>Appel</a:t>
              </a:r>
            </a:p>
          </p:txBody>
        </p:sp>
      </p:grpSp>
      <p:pic>
        <p:nvPicPr>
          <p:cNvPr id="17" name="Picture 18">
            <a:extLst>
              <a:ext uri="{FF2B5EF4-FFF2-40B4-BE49-F238E27FC236}">
                <a16:creationId xmlns:a16="http://schemas.microsoft.com/office/drawing/2014/main" id="{6E564536-5637-17CC-5203-8372D027B4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DFDFB"/>
              </a:clrFrom>
              <a:clrTo>
                <a:srgbClr val="FDFDF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33" t="16239" r="14067" b="14850"/>
          <a:stretch/>
        </p:blipFill>
        <p:spPr bwMode="auto">
          <a:xfrm>
            <a:off x="8985185" y="670099"/>
            <a:ext cx="1492647" cy="709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4" name="Groupe 33">
            <a:extLst>
              <a:ext uri="{FF2B5EF4-FFF2-40B4-BE49-F238E27FC236}">
                <a16:creationId xmlns:a16="http://schemas.microsoft.com/office/drawing/2014/main" id="{B44C9C0F-4129-C7F7-7D64-E0AA25284B2E}"/>
              </a:ext>
            </a:extLst>
          </p:cNvPr>
          <p:cNvGrpSpPr/>
          <p:nvPr/>
        </p:nvGrpSpPr>
        <p:grpSpPr>
          <a:xfrm>
            <a:off x="1690300" y="1656006"/>
            <a:ext cx="1093333" cy="720000"/>
            <a:chOff x="238307" y="1988838"/>
            <a:chExt cx="1093333" cy="720000"/>
          </a:xfrm>
        </p:grpSpPr>
        <p:sp>
          <p:nvSpPr>
            <p:cNvPr id="35" name="Rectangle : coins arrondis 34">
              <a:extLst>
                <a:ext uri="{FF2B5EF4-FFF2-40B4-BE49-F238E27FC236}">
                  <a16:creationId xmlns:a16="http://schemas.microsoft.com/office/drawing/2014/main" id="{A4D0A510-7B13-FB96-9E52-8D0D02FFA37B}"/>
                </a:ext>
              </a:extLst>
            </p:cNvPr>
            <p:cNvSpPr/>
            <p:nvPr/>
          </p:nvSpPr>
          <p:spPr>
            <a:xfrm>
              <a:off x="251520" y="1988838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rgbClr val="FBFFC8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800"/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1BC45B20-9E52-7AED-228A-ADF40136C087}"/>
                </a:ext>
              </a:extLst>
            </p:cNvPr>
            <p:cNvSpPr txBox="1"/>
            <p:nvPr/>
          </p:nvSpPr>
          <p:spPr>
            <a:xfrm>
              <a:off x="238307" y="2074536"/>
              <a:ext cx="1077399" cy="430887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dirty="0">
                  <a:solidFill>
                    <a:srgbClr val="644628"/>
                  </a:solidFill>
                </a:rPr>
                <a:t>La Situation  des 2 pays en 1980</a:t>
              </a:r>
            </a:p>
          </p:txBody>
        </p:sp>
      </p:grp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7ED8D666-715E-F3FC-08C1-0D06D9B13EA2}"/>
              </a:ext>
            </a:extLst>
          </p:cNvPr>
          <p:cNvGrpSpPr/>
          <p:nvPr/>
        </p:nvGrpSpPr>
        <p:grpSpPr>
          <a:xfrm>
            <a:off x="1703512" y="2378559"/>
            <a:ext cx="1080120" cy="720000"/>
            <a:chOff x="251520" y="1988840"/>
            <a:chExt cx="1080120" cy="720000"/>
          </a:xfrm>
        </p:grpSpPr>
        <p:sp>
          <p:nvSpPr>
            <p:cNvPr id="38" name="Rectangle : coins arrondis 37">
              <a:extLst>
                <a:ext uri="{FF2B5EF4-FFF2-40B4-BE49-F238E27FC236}">
                  <a16:creationId xmlns:a16="http://schemas.microsoft.com/office/drawing/2014/main" id="{C5309338-2E08-ADF6-87A1-A8A6AEFACEFE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2A28BBD4-172D-9D09-CDE9-4C4A25341CFE}"/>
                </a:ext>
              </a:extLst>
            </p:cNvPr>
            <p:cNvSpPr txBox="1"/>
            <p:nvPr/>
          </p:nvSpPr>
          <p:spPr>
            <a:xfrm>
              <a:off x="265689" y="2034545"/>
              <a:ext cx="1042646" cy="600164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dirty="0">
                  <a:solidFill>
                    <a:srgbClr val="644628"/>
                  </a:solidFill>
                </a:rPr>
                <a:t>Les Coopérations bilatérales</a:t>
              </a:r>
            </a:p>
          </p:txBody>
        </p:sp>
      </p:grp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4DFCF99D-B241-05BC-8CCD-7F74CFE18DB1}"/>
              </a:ext>
            </a:extLst>
          </p:cNvPr>
          <p:cNvGrpSpPr/>
          <p:nvPr/>
        </p:nvGrpSpPr>
        <p:grpSpPr>
          <a:xfrm>
            <a:off x="1703512" y="3097810"/>
            <a:ext cx="1080120" cy="720000"/>
            <a:chOff x="251520" y="1988840"/>
            <a:chExt cx="1080120" cy="720000"/>
          </a:xfrm>
        </p:grpSpPr>
        <p:sp>
          <p:nvSpPr>
            <p:cNvPr id="41" name="Rectangle : coins arrondis 40">
              <a:extLst>
                <a:ext uri="{FF2B5EF4-FFF2-40B4-BE49-F238E27FC236}">
                  <a16:creationId xmlns:a16="http://schemas.microsoft.com/office/drawing/2014/main" id="{F58E6686-87D7-2D74-B837-312D0DCC0C53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chemeClr val="accent1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74BF7F55-26CD-A274-AF33-F72870CC889E}"/>
                </a:ext>
              </a:extLst>
            </p:cNvPr>
            <p:cNvSpPr txBox="1"/>
            <p:nvPr/>
          </p:nvSpPr>
          <p:spPr>
            <a:xfrm>
              <a:off x="273060" y="2019530"/>
              <a:ext cx="1037039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b="1" dirty="0">
                  <a:solidFill>
                    <a:srgbClr val="644628"/>
                  </a:solidFill>
                </a:rPr>
                <a:t>La Coopération et le Programme </a:t>
              </a:r>
              <a:r>
                <a:rPr lang="fr-FR" sz="1000" b="1" i="1" dirty="0">
                  <a:solidFill>
                    <a:srgbClr val="644628"/>
                  </a:solidFill>
                </a:rPr>
                <a:t>L</a:t>
              </a:r>
              <a:r>
                <a:rPr lang="fr-FR" sz="1000" b="1" i="1" cap="small" dirty="0">
                  <a:solidFill>
                    <a:srgbClr val="644628"/>
                  </a:solidFill>
                </a:rPr>
                <a:t>eclerc</a:t>
              </a:r>
            </a:p>
          </p:txBody>
        </p:sp>
      </p:grpSp>
      <p:grpSp>
        <p:nvGrpSpPr>
          <p:cNvPr id="43" name="Groupe 42">
            <a:extLst>
              <a:ext uri="{FF2B5EF4-FFF2-40B4-BE49-F238E27FC236}">
                <a16:creationId xmlns:a16="http://schemas.microsoft.com/office/drawing/2014/main" id="{12525BD7-6F51-C3BD-3287-D99ECB1CE44A}"/>
              </a:ext>
            </a:extLst>
          </p:cNvPr>
          <p:cNvGrpSpPr/>
          <p:nvPr/>
        </p:nvGrpSpPr>
        <p:grpSpPr>
          <a:xfrm>
            <a:off x="1703512" y="3815394"/>
            <a:ext cx="1080120" cy="720000"/>
            <a:chOff x="251520" y="1988840"/>
            <a:chExt cx="1080120" cy="720000"/>
          </a:xfrm>
        </p:grpSpPr>
        <p:sp>
          <p:nvSpPr>
            <p:cNvPr id="44" name="Rectangle : coins arrondis 43">
              <a:extLst>
                <a:ext uri="{FF2B5EF4-FFF2-40B4-BE49-F238E27FC236}">
                  <a16:creationId xmlns:a16="http://schemas.microsoft.com/office/drawing/2014/main" id="{81BE74E6-5238-11AA-67E9-CEEB3BCE1AAE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BA98AD76-6BFE-3000-89D7-DF239FD00A1C}"/>
                </a:ext>
              </a:extLst>
            </p:cNvPr>
            <p:cNvSpPr txBox="1"/>
            <p:nvPr/>
          </p:nvSpPr>
          <p:spPr>
            <a:xfrm>
              <a:off x="251520" y="2082337"/>
              <a:ext cx="1071064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L’Organisation étatique de la Coopération </a:t>
              </a:r>
            </a:p>
          </p:txBody>
        </p:sp>
      </p:grpSp>
      <p:grpSp>
        <p:nvGrpSpPr>
          <p:cNvPr id="46" name="Groupe 45">
            <a:extLst>
              <a:ext uri="{FF2B5EF4-FFF2-40B4-BE49-F238E27FC236}">
                <a16:creationId xmlns:a16="http://schemas.microsoft.com/office/drawing/2014/main" id="{627F5346-343D-533B-0BDC-347CC1E2DB3E}"/>
              </a:ext>
            </a:extLst>
          </p:cNvPr>
          <p:cNvGrpSpPr/>
          <p:nvPr/>
        </p:nvGrpSpPr>
        <p:grpSpPr>
          <a:xfrm>
            <a:off x="1690298" y="4543088"/>
            <a:ext cx="1093334" cy="720000"/>
            <a:chOff x="238306" y="1988840"/>
            <a:chExt cx="1093334" cy="720000"/>
          </a:xfrm>
        </p:grpSpPr>
        <p:sp>
          <p:nvSpPr>
            <p:cNvPr id="47" name="Rectangle : coins arrondis 46">
              <a:extLst>
                <a:ext uri="{FF2B5EF4-FFF2-40B4-BE49-F238E27FC236}">
                  <a16:creationId xmlns:a16="http://schemas.microsoft.com/office/drawing/2014/main" id="{ABAB20DB-4650-DE70-379F-B14022041FAA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813A85ED-F99A-1952-0D20-35D74A10C5DC}"/>
                </a:ext>
              </a:extLst>
            </p:cNvPr>
            <p:cNvSpPr txBox="1"/>
            <p:nvPr/>
          </p:nvSpPr>
          <p:spPr>
            <a:xfrm>
              <a:off x="238306" y="2037098"/>
              <a:ext cx="1084277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L’Organisation industrielle de la Coopération</a:t>
              </a:r>
            </a:p>
          </p:txBody>
        </p:sp>
      </p:grpSp>
      <p:grpSp>
        <p:nvGrpSpPr>
          <p:cNvPr id="49" name="Groupe 48">
            <a:extLst>
              <a:ext uri="{FF2B5EF4-FFF2-40B4-BE49-F238E27FC236}">
                <a16:creationId xmlns:a16="http://schemas.microsoft.com/office/drawing/2014/main" id="{F9680673-FB41-D54B-66F4-79A3D92E58CF}"/>
              </a:ext>
            </a:extLst>
          </p:cNvPr>
          <p:cNvGrpSpPr/>
          <p:nvPr/>
        </p:nvGrpSpPr>
        <p:grpSpPr>
          <a:xfrm>
            <a:off x="1676050" y="5270782"/>
            <a:ext cx="1107582" cy="720000"/>
            <a:chOff x="152050" y="5270782"/>
            <a:chExt cx="1107582" cy="720000"/>
          </a:xfrm>
        </p:grpSpPr>
        <p:sp>
          <p:nvSpPr>
            <p:cNvPr id="50" name="Rectangle : coins arrondis 49">
              <a:extLst>
                <a:ext uri="{FF2B5EF4-FFF2-40B4-BE49-F238E27FC236}">
                  <a16:creationId xmlns:a16="http://schemas.microsoft.com/office/drawing/2014/main" id="{AEBEB79A-E8C8-E375-30F4-3D0FD5168E24}"/>
                </a:ext>
              </a:extLst>
            </p:cNvPr>
            <p:cNvSpPr/>
            <p:nvPr/>
          </p:nvSpPr>
          <p:spPr>
            <a:xfrm>
              <a:off x="179512" y="5270782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" name="ZoneTexte 50">
              <a:extLst>
                <a:ext uri="{FF2B5EF4-FFF2-40B4-BE49-F238E27FC236}">
                  <a16:creationId xmlns:a16="http://schemas.microsoft.com/office/drawing/2014/main" id="{692AD574-AC54-FF0F-4BE8-8C51BDAFB41F}"/>
                </a:ext>
              </a:extLst>
            </p:cNvPr>
            <p:cNvSpPr txBox="1"/>
            <p:nvPr/>
          </p:nvSpPr>
          <p:spPr>
            <a:xfrm>
              <a:off x="152050" y="5430727"/>
              <a:ext cx="1084277" cy="40011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Les Concepts étudiés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9256654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algn="l"/>
            <a:r>
              <a:rPr lang="fr-FR" sz="2400" dirty="0"/>
              <a:t>L’Organisation étatique de la Coopération</a:t>
            </a:r>
            <a:endParaRPr lang="en-US" sz="2000" dirty="0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896B4E2A-349A-1C2F-F100-F7B94337CEA2}"/>
              </a:ext>
            </a:extLst>
          </p:cNvPr>
          <p:cNvGrpSpPr/>
          <p:nvPr/>
        </p:nvGrpSpPr>
        <p:grpSpPr>
          <a:xfrm>
            <a:off x="2917304" y="2204865"/>
            <a:ext cx="7416000" cy="3798377"/>
            <a:chOff x="652560" y="2222912"/>
            <a:chExt cx="8472951" cy="3798377"/>
          </a:xfrm>
        </p:grpSpPr>
        <p:sp>
          <p:nvSpPr>
            <p:cNvPr id="150" name="Bulle rectangulaire à coins arrondis 68"/>
            <p:cNvSpPr/>
            <p:nvPr/>
          </p:nvSpPr>
          <p:spPr>
            <a:xfrm>
              <a:off x="3551049" y="3893729"/>
              <a:ext cx="3810027" cy="1394081"/>
            </a:xfrm>
            <a:prstGeom prst="wedgeRoundRectCallout">
              <a:avLst>
                <a:gd name="adj1" fmla="val 24557"/>
                <a:gd name="adj2" fmla="val 44074"/>
                <a:gd name="adj3" fmla="val 16667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36000" rIns="0" bIns="0" anchor="t" anchorCtr="0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1000"/>
                </a:lnSpc>
              </a:pPr>
              <a:endParaRPr lang="fr-FR" sz="1400" b="1" dirty="0">
                <a:solidFill>
                  <a:srgbClr val="6E563D"/>
                </a:solidFill>
              </a:endParaRPr>
            </a:p>
          </p:txBody>
        </p:sp>
        <p:sp>
          <p:nvSpPr>
            <p:cNvPr id="79" name="Bulle rectangulaire à coins arrondis 78"/>
            <p:cNvSpPr/>
            <p:nvPr/>
          </p:nvSpPr>
          <p:spPr>
            <a:xfrm>
              <a:off x="3514057" y="3345635"/>
              <a:ext cx="4368159" cy="344404"/>
            </a:xfrm>
            <a:prstGeom prst="wedgeRoundRectCallout">
              <a:avLst>
                <a:gd name="adj1" fmla="val 24557"/>
                <a:gd name="adj2" fmla="val 44074"/>
                <a:gd name="adj3" fmla="val 16667"/>
              </a:avLst>
            </a:prstGeom>
            <a:gradFill>
              <a:gsLst>
                <a:gs pos="0">
                  <a:srgbClr val="92D050"/>
                </a:gs>
                <a:gs pos="43000">
                  <a:schemeClr val="bg1">
                    <a:lumMod val="95000"/>
                  </a:schemeClr>
                </a:gs>
                <a:gs pos="76243">
                  <a:schemeClr val="bg1">
                    <a:lumMod val="75000"/>
                  </a:schemeClr>
                </a:gs>
                <a:gs pos="69000">
                  <a:srgbClr val="FF5050"/>
                </a:gs>
                <a:gs pos="83000">
                  <a:schemeClr val="bg1">
                    <a:lumMod val="65000"/>
                  </a:schemeClr>
                </a:gs>
                <a:gs pos="62000">
                  <a:schemeClr val="bg1">
                    <a:lumMod val="85000"/>
                  </a:schemeClr>
                </a:gs>
                <a:gs pos="100000">
                  <a:srgbClr val="FF5050"/>
                </a:gs>
              </a:gsLst>
              <a:lin ang="0" scaled="0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fr-FR" sz="1400" b="1" dirty="0">
                  <a:solidFill>
                    <a:srgbClr val="6E563D"/>
                  </a:solidFill>
                </a:rPr>
                <a:t>Conception</a:t>
              </a:r>
            </a:p>
          </p:txBody>
        </p:sp>
        <p:sp>
          <p:nvSpPr>
            <p:cNvPr id="173" name="Bulle rectangulaire à coins arrondis 140"/>
            <p:cNvSpPr/>
            <p:nvPr/>
          </p:nvSpPr>
          <p:spPr>
            <a:xfrm>
              <a:off x="2682980" y="2222912"/>
              <a:ext cx="1047017" cy="504056"/>
            </a:xfrm>
            <a:prstGeom prst="wedgeRoundRectCallout">
              <a:avLst>
                <a:gd name="adj1" fmla="val 21324"/>
                <a:gd name="adj2" fmla="val 80541"/>
                <a:gd name="adj3" fmla="val 16667"/>
              </a:avLst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</a:pPr>
              <a:r>
                <a:rPr lang="fr-FR" sz="1000" b="1" dirty="0">
                  <a:solidFill>
                    <a:srgbClr val="6E563D"/>
                  </a:solidFill>
                </a:rPr>
                <a:t>Accord</a:t>
              </a:r>
            </a:p>
            <a:p>
              <a:pPr algn="ctr" eaLnBrk="1" hangingPunct="1">
                <a:lnSpc>
                  <a:spcPts val="1100"/>
                </a:lnSpc>
              </a:pPr>
              <a:r>
                <a:rPr lang="fr-FR" sz="1000" b="1" dirty="0">
                  <a:solidFill>
                    <a:srgbClr val="6E563D"/>
                  </a:solidFill>
                </a:rPr>
                <a:t>Martre-Eberhart</a:t>
              </a:r>
              <a:endParaRPr lang="fr-FR" sz="800" b="1" dirty="0">
                <a:solidFill>
                  <a:srgbClr val="6E563D"/>
                </a:solidFill>
              </a:endParaRPr>
            </a:p>
          </p:txBody>
        </p:sp>
        <p:sp>
          <p:nvSpPr>
            <p:cNvPr id="174" name="Bulle rectangulaire à coins arrondis 140"/>
            <p:cNvSpPr/>
            <p:nvPr/>
          </p:nvSpPr>
          <p:spPr>
            <a:xfrm>
              <a:off x="4030817" y="2222912"/>
              <a:ext cx="1047017" cy="504056"/>
            </a:xfrm>
            <a:prstGeom prst="wedgeRoundRectCallout">
              <a:avLst>
                <a:gd name="adj1" fmla="val 21324"/>
                <a:gd name="adj2" fmla="val 80541"/>
                <a:gd name="adj3" fmla="val 16667"/>
              </a:avLst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8100" h="381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</a:pPr>
              <a:r>
                <a:rPr lang="fr-FR" sz="1000" b="1" dirty="0">
                  <a:solidFill>
                    <a:srgbClr val="6E563D"/>
                  </a:solidFill>
                </a:rPr>
                <a:t>Convention</a:t>
              </a:r>
            </a:p>
            <a:p>
              <a:pPr algn="ctr" eaLnBrk="1" hangingPunct="1">
                <a:lnSpc>
                  <a:spcPts val="1100"/>
                </a:lnSpc>
              </a:pPr>
              <a:r>
                <a:rPr lang="fr-FR" sz="1000" b="1" dirty="0">
                  <a:solidFill>
                    <a:srgbClr val="6E563D"/>
                  </a:solidFill>
                </a:rPr>
                <a:t>Bourges-Appel</a:t>
              </a:r>
              <a:endParaRPr lang="fr-FR" sz="800" b="1" dirty="0">
                <a:solidFill>
                  <a:srgbClr val="6E563D"/>
                </a:solidFill>
              </a:endParaRPr>
            </a:p>
          </p:txBody>
        </p:sp>
        <p:sp>
          <p:nvSpPr>
            <p:cNvPr id="175" name="Bulle rectangulaire à coins arrondis 78"/>
            <p:cNvSpPr/>
            <p:nvPr/>
          </p:nvSpPr>
          <p:spPr>
            <a:xfrm>
              <a:off x="7882216" y="3354350"/>
              <a:ext cx="1243295" cy="344404"/>
            </a:xfrm>
            <a:prstGeom prst="wedgeRoundRectCallout">
              <a:avLst>
                <a:gd name="adj1" fmla="val 26600"/>
                <a:gd name="adj2" fmla="val 44074"/>
                <a:gd name="adj3" fmla="val 16667"/>
              </a:avLst>
            </a:prstGeom>
            <a:solidFill>
              <a:srgbClr val="FF5050"/>
            </a:solidFill>
            <a:ln w="3175">
              <a:noFill/>
              <a:prstDash val="dash"/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fr-FR" sz="900" b="1" dirty="0">
                  <a:solidFill>
                    <a:srgbClr val="6E563D"/>
                  </a:solidFill>
                </a:rPr>
                <a:t>Définition</a:t>
              </a:r>
            </a:p>
          </p:txBody>
        </p:sp>
        <p:grpSp>
          <p:nvGrpSpPr>
            <p:cNvPr id="24" name="Groupe 23"/>
            <p:cNvGrpSpPr/>
            <p:nvPr/>
          </p:nvGrpSpPr>
          <p:grpSpPr>
            <a:xfrm>
              <a:off x="761001" y="2873664"/>
              <a:ext cx="7795963" cy="452583"/>
              <a:chOff x="761001" y="3679150"/>
              <a:chExt cx="7795963" cy="452583"/>
            </a:xfrm>
          </p:grpSpPr>
          <p:grpSp>
            <p:nvGrpSpPr>
              <p:cNvPr id="22" name="Groupe 21"/>
              <p:cNvGrpSpPr/>
              <p:nvPr/>
            </p:nvGrpSpPr>
            <p:grpSpPr>
              <a:xfrm>
                <a:off x="761001" y="3679150"/>
                <a:ext cx="7793733" cy="441696"/>
                <a:chOff x="761001" y="3679150"/>
                <a:chExt cx="7793733" cy="441696"/>
              </a:xfrm>
            </p:grpSpPr>
            <p:sp>
              <p:nvSpPr>
                <p:cNvPr id="226" name="Rectangle 225"/>
                <p:cNvSpPr>
                  <a:spLocks noChangeArrowheads="1"/>
                </p:cNvSpPr>
                <p:nvPr/>
              </p:nvSpPr>
              <p:spPr bwMode="auto">
                <a:xfrm>
                  <a:off x="2062236" y="3679150"/>
                  <a:ext cx="323549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7" name="Rectangle 226"/>
                <p:cNvSpPr>
                  <a:spLocks noChangeArrowheads="1"/>
                </p:cNvSpPr>
                <p:nvPr/>
              </p:nvSpPr>
              <p:spPr bwMode="auto">
                <a:xfrm>
                  <a:off x="2385843" y="3679150"/>
                  <a:ext cx="323547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8" name="Rectangle 227"/>
                <p:cNvSpPr>
                  <a:spLocks noChangeArrowheads="1"/>
                </p:cNvSpPr>
                <p:nvPr/>
              </p:nvSpPr>
              <p:spPr bwMode="auto">
                <a:xfrm>
                  <a:off x="2709448" y="3679150"/>
                  <a:ext cx="326954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29" name="Rectangle 228"/>
                <p:cNvSpPr>
                  <a:spLocks noChangeArrowheads="1"/>
                </p:cNvSpPr>
                <p:nvPr/>
              </p:nvSpPr>
              <p:spPr bwMode="auto">
                <a:xfrm>
                  <a:off x="3036460" y="3679150"/>
                  <a:ext cx="323549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0" name="Rectangle 229"/>
                <p:cNvSpPr>
                  <a:spLocks noChangeArrowheads="1"/>
                </p:cNvSpPr>
                <p:nvPr/>
              </p:nvSpPr>
              <p:spPr bwMode="auto">
                <a:xfrm>
                  <a:off x="3360067" y="3679150"/>
                  <a:ext cx="323547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1" name="Rectangle 230"/>
                <p:cNvSpPr>
                  <a:spLocks noChangeArrowheads="1"/>
                </p:cNvSpPr>
                <p:nvPr/>
              </p:nvSpPr>
              <p:spPr bwMode="auto">
                <a:xfrm>
                  <a:off x="3683672" y="3679150"/>
                  <a:ext cx="323549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2" name="Rectangle 231"/>
                <p:cNvSpPr>
                  <a:spLocks noChangeArrowheads="1"/>
                </p:cNvSpPr>
                <p:nvPr/>
              </p:nvSpPr>
              <p:spPr bwMode="auto">
                <a:xfrm>
                  <a:off x="4007279" y="3679150"/>
                  <a:ext cx="323546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3" name="Rectangle 232"/>
                <p:cNvSpPr>
                  <a:spLocks noChangeArrowheads="1"/>
                </p:cNvSpPr>
                <p:nvPr/>
              </p:nvSpPr>
              <p:spPr bwMode="auto">
                <a:xfrm>
                  <a:off x="4330883" y="3679150"/>
                  <a:ext cx="326954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4" name="Rectangle 233"/>
                <p:cNvSpPr>
                  <a:spLocks noChangeArrowheads="1"/>
                </p:cNvSpPr>
                <p:nvPr/>
              </p:nvSpPr>
              <p:spPr bwMode="auto">
                <a:xfrm>
                  <a:off x="4657895" y="3679150"/>
                  <a:ext cx="323549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5" name="Rectangle 234"/>
                <p:cNvSpPr>
                  <a:spLocks noChangeArrowheads="1"/>
                </p:cNvSpPr>
                <p:nvPr/>
              </p:nvSpPr>
              <p:spPr bwMode="auto">
                <a:xfrm>
                  <a:off x="4981502" y="3679150"/>
                  <a:ext cx="323546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6" name="Rectangle 235"/>
                <p:cNvSpPr>
                  <a:spLocks noChangeArrowheads="1"/>
                </p:cNvSpPr>
                <p:nvPr/>
              </p:nvSpPr>
              <p:spPr bwMode="auto">
                <a:xfrm>
                  <a:off x="5305106" y="3679150"/>
                  <a:ext cx="326954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7" name="Rectangle 236"/>
                <p:cNvSpPr>
                  <a:spLocks noChangeArrowheads="1"/>
                </p:cNvSpPr>
                <p:nvPr/>
              </p:nvSpPr>
              <p:spPr bwMode="auto">
                <a:xfrm>
                  <a:off x="5632118" y="3679150"/>
                  <a:ext cx="323549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8" name="Rectangle 237"/>
                <p:cNvSpPr>
                  <a:spLocks noChangeArrowheads="1"/>
                </p:cNvSpPr>
                <p:nvPr/>
              </p:nvSpPr>
              <p:spPr bwMode="auto">
                <a:xfrm>
                  <a:off x="5955725" y="3679150"/>
                  <a:ext cx="323546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39" name="Rectangle 238"/>
                <p:cNvSpPr>
                  <a:spLocks noChangeArrowheads="1"/>
                </p:cNvSpPr>
                <p:nvPr/>
              </p:nvSpPr>
              <p:spPr bwMode="auto">
                <a:xfrm>
                  <a:off x="6279329" y="3679150"/>
                  <a:ext cx="323549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0" name="Rectangle 239"/>
                <p:cNvSpPr>
                  <a:spLocks noChangeArrowheads="1"/>
                </p:cNvSpPr>
                <p:nvPr/>
              </p:nvSpPr>
              <p:spPr bwMode="auto">
                <a:xfrm>
                  <a:off x="6602936" y="3679150"/>
                  <a:ext cx="323546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1" name="Rectangle 240"/>
                <p:cNvSpPr>
                  <a:spLocks noChangeArrowheads="1"/>
                </p:cNvSpPr>
                <p:nvPr/>
              </p:nvSpPr>
              <p:spPr bwMode="auto">
                <a:xfrm>
                  <a:off x="6926540" y="3679150"/>
                  <a:ext cx="326954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2" name="Rectangle 241"/>
                <p:cNvSpPr>
                  <a:spLocks noChangeArrowheads="1"/>
                </p:cNvSpPr>
                <p:nvPr/>
              </p:nvSpPr>
              <p:spPr bwMode="auto">
                <a:xfrm>
                  <a:off x="7253552" y="3679150"/>
                  <a:ext cx="323549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3" name="Rectangle 242"/>
                <p:cNvSpPr>
                  <a:spLocks noChangeArrowheads="1"/>
                </p:cNvSpPr>
                <p:nvPr/>
              </p:nvSpPr>
              <p:spPr bwMode="auto">
                <a:xfrm>
                  <a:off x="7577159" y="3679150"/>
                  <a:ext cx="323546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44" name="Rectangle 243"/>
                <p:cNvSpPr>
                  <a:spLocks noChangeArrowheads="1"/>
                </p:cNvSpPr>
                <p:nvPr/>
              </p:nvSpPr>
              <p:spPr bwMode="auto">
                <a:xfrm>
                  <a:off x="7900763" y="3679150"/>
                  <a:ext cx="326954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56" name="Rectangle 255"/>
                <p:cNvSpPr>
                  <a:spLocks noChangeArrowheads="1"/>
                </p:cNvSpPr>
                <p:nvPr/>
              </p:nvSpPr>
              <p:spPr bwMode="auto">
                <a:xfrm>
                  <a:off x="8227780" y="3679150"/>
                  <a:ext cx="326954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6" name="Rectangle 175"/>
                <p:cNvSpPr>
                  <a:spLocks noChangeArrowheads="1"/>
                </p:cNvSpPr>
                <p:nvPr/>
              </p:nvSpPr>
              <p:spPr bwMode="auto">
                <a:xfrm>
                  <a:off x="761001" y="3679150"/>
                  <a:ext cx="323549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7" name="Rectangle 176"/>
                <p:cNvSpPr>
                  <a:spLocks noChangeArrowheads="1"/>
                </p:cNvSpPr>
                <p:nvPr/>
              </p:nvSpPr>
              <p:spPr bwMode="auto">
                <a:xfrm>
                  <a:off x="1084608" y="3679150"/>
                  <a:ext cx="323546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8" name="Rectangle 177"/>
                <p:cNvSpPr>
                  <a:spLocks noChangeArrowheads="1"/>
                </p:cNvSpPr>
                <p:nvPr/>
              </p:nvSpPr>
              <p:spPr bwMode="auto">
                <a:xfrm>
                  <a:off x="1408212" y="3679150"/>
                  <a:ext cx="326954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79" name="Rectangle 178"/>
                <p:cNvSpPr>
                  <a:spLocks noChangeArrowheads="1"/>
                </p:cNvSpPr>
                <p:nvPr/>
              </p:nvSpPr>
              <p:spPr bwMode="auto">
                <a:xfrm>
                  <a:off x="1735224" y="3679150"/>
                  <a:ext cx="326954" cy="441696"/>
                </a:xfrm>
                <a:prstGeom prst="rect">
                  <a:avLst/>
                </a:prstGeom>
                <a:gradFill rotWithShape="1">
                  <a:gsLst>
                    <a:gs pos="0">
                      <a:srgbClr val="AFE0E4"/>
                    </a:gs>
                    <a:gs pos="20000">
                      <a:srgbClr val="AFDEE2"/>
                    </a:gs>
                    <a:gs pos="100000">
                      <a:srgbClr val="85AAAD"/>
                    </a:gs>
                  </a:gsLst>
                  <a:lin ang="5400000"/>
                </a:gradFill>
                <a:ln w="9525">
                  <a:solidFill>
                    <a:srgbClr val="B6DCDF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000000">
                      <a:alpha val="34998"/>
                    </a:srgbClr>
                  </a:outerShdw>
                </a:effectLst>
              </p:spPr>
              <p:txBody>
                <a:bodyPr anchor="ctr"/>
                <a:lstStyle/>
                <a:p>
                  <a:pPr algn="ctr"/>
                  <a:endParaRPr lang="fr-FR">
                    <a:solidFill>
                      <a:srgbClr val="FFFFFF"/>
                    </a:solidFill>
                  </a:endParaRPr>
                </a:p>
              </p:txBody>
            </p:sp>
          </p:grpSp>
          <p:grpSp>
            <p:nvGrpSpPr>
              <p:cNvPr id="23" name="Groupe 22"/>
              <p:cNvGrpSpPr/>
              <p:nvPr/>
            </p:nvGrpSpPr>
            <p:grpSpPr>
              <a:xfrm>
                <a:off x="761001" y="3679151"/>
                <a:ext cx="7795963" cy="452582"/>
                <a:chOff x="761001" y="3679150"/>
                <a:chExt cx="7795963" cy="451563"/>
              </a:xfrm>
            </p:grpSpPr>
            <p:cxnSp>
              <p:nvCxnSpPr>
                <p:cNvPr id="245" name="Connecteur droit 244"/>
                <p:cNvCxnSpPr>
                  <a:cxnSpLocks noChangeShapeType="1"/>
                </p:cNvCxnSpPr>
                <p:nvPr/>
              </p:nvCxnSpPr>
              <p:spPr bwMode="auto">
                <a:xfrm>
                  <a:off x="2060328" y="3679150"/>
                  <a:ext cx="0" cy="451563"/>
                </a:xfrm>
                <a:prstGeom prst="line">
                  <a:avLst/>
                </a:prstGeom>
                <a:noFill/>
                <a:ln w="25400">
                  <a:solidFill>
                    <a:srgbClr val="6E563D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6" name="Connecteur droit 245"/>
                <p:cNvCxnSpPr>
                  <a:cxnSpLocks noChangeShapeType="1"/>
                </p:cNvCxnSpPr>
                <p:nvPr/>
              </p:nvCxnSpPr>
              <p:spPr bwMode="auto">
                <a:xfrm>
                  <a:off x="3359655" y="3679150"/>
                  <a:ext cx="0" cy="451563"/>
                </a:xfrm>
                <a:prstGeom prst="line">
                  <a:avLst/>
                </a:prstGeom>
                <a:noFill/>
                <a:ln w="25400">
                  <a:solidFill>
                    <a:srgbClr val="6E563D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7" name="Connecteur droit 246"/>
                <p:cNvCxnSpPr>
                  <a:cxnSpLocks noChangeShapeType="1"/>
                </p:cNvCxnSpPr>
                <p:nvPr/>
              </p:nvCxnSpPr>
              <p:spPr bwMode="auto">
                <a:xfrm>
                  <a:off x="4658982" y="3679150"/>
                  <a:ext cx="0" cy="451563"/>
                </a:xfrm>
                <a:prstGeom prst="line">
                  <a:avLst/>
                </a:prstGeom>
                <a:noFill/>
                <a:ln w="25400">
                  <a:solidFill>
                    <a:srgbClr val="6E563D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8" name="Connecteur droit 247"/>
                <p:cNvCxnSpPr>
                  <a:cxnSpLocks noChangeShapeType="1"/>
                </p:cNvCxnSpPr>
                <p:nvPr/>
              </p:nvCxnSpPr>
              <p:spPr bwMode="auto">
                <a:xfrm>
                  <a:off x="5958309" y="3679150"/>
                  <a:ext cx="0" cy="451563"/>
                </a:xfrm>
                <a:prstGeom prst="line">
                  <a:avLst/>
                </a:prstGeom>
                <a:noFill/>
                <a:ln w="25400">
                  <a:solidFill>
                    <a:srgbClr val="6E563D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61" name="Connecteur droit 260"/>
                <p:cNvCxnSpPr>
                  <a:cxnSpLocks noChangeShapeType="1"/>
                </p:cNvCxnSpPr>
                <p:nvPr/>
              </p:nvCxnSpPr>
              <p:spPr bwMode="auto">
                <a:xfrm>
                  <a:off x="7257636" y="3679150"/>
                  <a:ext cx="0" cy="451563"/>
                </a:xfrm>
                <a:prstGeom prst="line">
                  <a:avLst/>
                </a:prstGeom>
                <a:noFill/>
                <a:ln w="25400">
                  <a:solidFill>
                    <a:srgbClr val="6E563D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64" name="Connecteur droit 263"/>
                <p:cNvCxnSpPr>
                  <a:cxnSpLocks noChangeShapeType="1"/>
                </p:cNvCxnSpPr>
                <p:nvPr/>
              </p:nvCxnSpPr>
              <p:spPr bwMode="auto">
                <a:xfrm>
                  <a:off x="8556964" y="3679150"/>
                  <a:ext cx="0" cy="451563"/>
                </a:xfrm>
                <a:prstGeom prst="line">
                  <a:avLst/>
                </a:prstGeom>
                <a:noFill/>
                <a:ln w="25400">
                  <a:solidFill>
                    <a:srgbClr val="6E563D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0" name="Connecteur droit 179"/>
                <p:cNvCxnSpPr>
                  <a:cxnSpLocks noChangeShapeType="1"/>
                </p:cNvCxnSpPr>
                <p:nvPr/>
              </p:nvCxnSpPr>
              <p:spPr bwMode="auto">
                <a:xfrm>
                  <a:off x="761001" y="3679150"/>
                  <a:ext cx="0" cy="451563"/>
                </a:xfrm>
                <a:prstGeom prst="line">
                  <a:avLst/>
                </a:prstGeom>
                <a:noFill/>
                <a:ln w="25400">
                  <a:solidFill>
                    <a:srgbClr val="6E563D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5" name="Groupe 24"/>
            <p:cNvGrpSpPr/>
            <p:nvPr/>
          </p:nvGrpSpPr>
          <p:grpSpPr>
            <a:xfrm>
              <a:off x="652560" y="2873665"/>
              <a:ext cx="6924541" cy="169197"/>
              <a:chOff x="652560" y="3679151"/>
              <a:chExt cx="6924541" cy="169197"/>
            </a:xfrm>
          </p:grpSpPr>
          <p:sp>
            <p:nvSpPr>
              <p:cNvPr id="217" name="Bulle rectangulaire à coins arrondis 140"/>
              <p:cNvSpPr/>
              <p:nvPr/>
            </p:nvSpPr>
            <p:spPr>
              <a:xfrm>
                <a:off x="652560" y="3679151"/>
                <a:ext cx="432048" cy="169197"/>
              </a:xfrm>
              <a:prstGeom prst="wedgeRoundRectCallout">
                <a:avLst>
                  <a:gd name="adj1" fmla="val -21607"/>
                  <a:gd name="adj2" fmla="val 75029"/>
                  <a:gd name="adj3" fmla="val 16667"/>
                </a:avLst>
              </a:prstGeom>
              <a:solidFill>
                <a:srgbClr val="FFDFA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1000" b="1" dirty="0">
                    <a:solidFill>
                      <a:srgbClr val="6E563D"/>
                    </a:solidFill>
                  </a:rPr>
                  <a:t>1977</a:t>
                </a:r>
                <a:endParaRPr lang="fr-FR" sz="8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252" name="Bulle rectangulaire à coins arrondis 140"/>
              <p:cNvSpPr/>
              <p:nvPr/>
            </p:nvSpPr>
            <p:spPr>
              <a:xfrm>
                <a:off x="1951059" y="3679151"/>
                <a:ext cx="432048" cy="169197"/>
              </a:xfrm>
              <a:prstGeom prst="wedgeRoundRectCallout">
                <a:avLst>
                  <a:gd name="adj1" fmla="val -21607"/>
                  <a:gd name="adj2" fmla="val 75029"/>
                  <a:gd name="adj3" fmla="val 16667"/>
                </a:avLst>
              </a:prstGeom>
              <a:solidFill>
                <a:srgbClr val="FFDFA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1000" b="1" dirty="0">
                    <a:solidFill>
                      <a:srgbClr val="6E563D"/>
                    </a:solidFill>
                  </a:rPr>
                  <a:t>1978</a:t>
                </a:r>
                <a:endParaRPr lang="fr-FR" sz="8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253" name="Bulle rectangulaire à coins arrondis 140"/>
              <p:cNvSpPr/>
              <p:nvPr/>
            </p:nvSpPr>
            <p:spPr>
              <a:xfrm>
                <a:off x="3249558" y="3679151"/>
                <a:ext cx="432048" cy="169197"/>
              </a:xfrm>
              <a:prstGeom prst="wedgeRoundRectCallout">
                <a:avLst>
                  <a:gd name="adj1" fmla="val -21607"/>
                  <a:gd name="adj2" fmla="val 75029"/>
                  <a:gd name="adj3" fmla="val 16667"/>
                </a:avLst>
              </a:prstGeom>
              <a:solidFill>
                <a:srgbClr val="FFDFA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1000" b="1" dirty="0">
                    <a:solidFill>
                      <a:srgbClr val="6E563D"/>
                    </a:solidFill>
                  </a:rPr>
                  <a:t>1979</a:t>
                </a:r>
                <a:endParaRPr lang="fr-FR" sz="8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254" name="Bulle rectangulaire à coins arrondis 140"/>
              <p:cNvSpPr/>
              <p:nvPr/>
            </p:nvSpPr>
            <p:spPr>
              <a:xfrm>
                <a:off x="4548057" y="3679151"/>
                <a:ext cx="432048" cy="169197"/>
              </a:xfrm>
              <a:prstGeom prst="wedgeRoundRectCallout">
                <a:avLst>
                  <a:gd name="adj1" fmla="val -21607"/>
                  <a:gd name="adj2" fmla="val 75029"/>
                  <a:gd name="adj3" fmla="val 16667"/>
                </a:avLst>
              </a:prstGeom>
              <a:solidFill>
                <a:srgbClr val="FFDFA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1000" b="1" dirty="0">
                    <a:solidFill>
                      <a:srgbClr val="6E563D"/>
                    </a:solidFill>
                  </a:rPr>
                  <a:t>1980</a:t>
                </a:r>
                <a:endParaRPr lang="fr-FR" sz="8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255" name="Bulle rectangulaire à coins arrondis 140"/>
              <p:cNvSpPr/>
              <p:nvPr/>
            </p:nvSpPr>
            <p:spPr>
              <a:xfrm>
                <a:off x="5846556" y="3679151"/>
                <a:ext cx="432048" cy="169197"/>
              </a:xfrm>
              <a:prstGeom prst="wedgeRoundRectCallout">
                <a:avLst>
                  <a:gd name="adj1" fmla="val -21607"/>
                  <a:gd name="adj2" fmla="val 75029"/>
                  <a:gd name="adj3" fmla="val 16667"/>
                </a:avLst>
              </a:prstGeom>
              <a:solidFill>
                <a:srgbClr val="FFDFA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1000" b="1" dirty="0">
                    <a:solidFill>
                      <a:srgbClr val="6E563D"/>
                    </a:solidFill>
                  </a:rPr>
                  <a:t>1981</a:t>
                </a:r>
                <a:endParaRPr lang="fr-FR" sz="800" b="1" dirty="0">
                  <a:solidFill>
                    <a:srgbClr val="6E563D"/>
                  </a:solidFill>
                </a:endParaRPr>
              </a:p>
            </p:txBody>
          </p:sp>
          <p:sp>
            <p:nvSpPr>
              <p:cNvPr id="265" name="Bulle rectangulaire à coins arrondis 140"/>
              <p:cNvSpPr/>
              <p:nvPr/>
            </p:nvSpPr>
            <p:spPr>
              <a:xfrm>
                <a:off x="7145053" y="3679151"/>
                <a:ext cx="432048" cy="169197"/>
              </a:xfrm>
              <a:prstGeom prst="wedgeRoundRectCallout">
                <a:avLst>
                  <a:gd name="adj1" fmla="val -21607"/>
                  <a:gd name="adj2" fmla="val 75029"/>
                  <a:gd name="adj3" fmla="val 16667"/>
                </a:avLst>
              </a:prstGeom>
              <a:solidFill>
                <a:srgbClr val="FFDFAA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38100" h="381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>
                  <a:lnSpc>
                    <a:spcPts val="900"/>
                  </a:lnSpc>
                </a:pPr>
                <a:r>
                  <a:rPr lang="fr-FR" sz="1000" b="1" dirty="0">
                    <a:solidFill>
                      <a:srgbClr val="6E563D"/>
                    </a:solidFill>
                  </a:rPr>
                  <a:t>1982</a:t>
                </a:r>
                <a:endParaRPr lang="fr-FR" sz="800" b="1" dirty="0">
                  <a:solidFill>
                    <a:srgbClr val="6E563D"/>
                  </a:solidFill>
                </a:endParaRPr>
              </a:p>
            </p:txBody>
          </p:sp>
        </p:grpSp>
        <p:grpSp>
          <p:nvGrpSpPr>
            <p:cNvPr id="27" name="Groupe 26"/>
            <p:cNvGrpSpPr/>
            <p:nvPr/>
          </p:nvGrpSpPr>
          <p:grpSpPr>
            <a:xfrm>
              <a:off x="785199" y="3884295"/>
              <a:ext cx="2763767" cy="1138064"/>
              <a:chOff x="741014" y="4653136"/>
              <a:chExt cx="2763767" cy="1138064"/>
            </a:xfrm>
          </p:grpSpPr>
          <p:sp>
            <p:nvSpPr>
              <p:cNvPr id="224" name="Bulle rectangulaire à coins arrondis 78"/>
              <p:cNvSpPr/>
              <p:nvPr/>
            </p:nvSpPr>
            <p:spPr>
              <a:xfrm>
                <a:off x="741014" y="4653136"/>
                <a:ext cx="2763767" cy="1138064"/>
              </a:xfrm>
              <a:prstGeom prst="wedgeRoundRectCallout">
                <a:avLst>
                  <a:gd name="adj1" fmla="val 26600"/>
                  <a:gd name="adj2" fmla="val 44074"/>
                  <a:gd name="adj3" fmla="val 16667"/>
                </a:avLst>
              </a:prstGeom>
              <a:solidFill>
                <a:srgbClr val="FFFF99"/>
              </a:solidFill>
              <a:ln w="3175">
                <a:noFill/>
                <a:prstDash val="dash"/>
              </a:ln>
              <a:scene3d>
                <a:camera prst="orthographicFront"/>
                <a:lightRig rig="threePt" dir="t"/>
              </a:scene3d>
              <a:sp3d>
                <a:bevelT w="50800" h="508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t" anchorCtr="0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fr-FR" sz="1400" b="1" dirty="0">
                    <a:solidFill>
                      <a:srgbClr val="6E563D"/>
                    </a:solidFill>
                  </a:rPr>
                  <a:t>Techniques Char Futur</a:t>
                </a:r>
              </a:p>
            </p:txBody>
          </p:sp>
          <p:grpSp>
            <p:nvGrpSpPr>
              <p:cNvPr id="26" name="Groupe 25"/>
              <p:cNvGrpSpPr/>
              <p:nvPr/>
            </p:nvGrpSpPr>
            <p:grpSpPr>
              <a:xfrm>
                <a:off x="883033" y="5025682"/>
                <a:ext cx="2507332" cy="689260"/>
                <a:chOff x="940512" y="4917670"/>
                <a:chExt cx="2507332" cy="689260"/>
              </a:xfrm>
            </p:grpSpPr>
            <p:sp>
              <p:nvSpPr>
                <p:cNvPr id="272" name="Bulle rectangulaire à coins arrondis 78"/>
                <p:cNvSpPr/>
                <p:nvPr/>
              </p:nvSpPr>
              <p:spPr>
                <a:xfrm>
                  <a:off x="940512" y="4917670"/>
                  <a:ext cx="2507332" cy="216024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fr-FR" sz="1100" b="1" dirty="0">
                      <a:solidFill>
                        <a:srgbClr val="6E563D"/>
                      </a:solidFill>
                    </a:rPr>
                    <a:t>Vulnérabilité-Blindages</a:t>
                  </a:r>
                </a:p>
              </p:txBody>
            </p:sp>
            <p:sp>
              <p:nvSpPr>
                <p:cNvPr id="273" name="Bulle rectangulaire à coins arrondis 78"/>
                <p:cNvSpPr/>
                <p:nvPr/>
              </p:nvSpPr>
              <p:spPr>
                <a:xfrm>
                  <a:off x="940512" y="5154288"/>
                  <a:ext cx="2507332" cy="216024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fr-FR" sz="1100" b="1" dirty="0">
                      <a:solidFill>
                        <a:srgbClr val="6E563D"/>
                      </a:solidFill>
                    </a:rPr>
                    <a:t>Mobilité</a:t>
                  </a:r>
                </a:p>
              </p:txBody>
            </p:sp>
            <p:sp>
              <p:nvSpPr>
                <p:cNvPr id="274" name="Bulle rectangulaire à coins arrondis 78"/>
                <p:cNvSpPr/>
                <p:nvPr/>
              </p:nvSpPr>
              <p:spPr>
                <a:xfrm>
                  <a:off x="940512" y="5390906"/>
                  <a:ext cx="2507332" cy="216024"/>
                </a:xfrm>
                <a:prstGeom prst="wedgeRoundRectCallout">
                  <a:avLst>
                    <a:gd name="adj1" fmla="val 26600"/>
                    <a:gd name="adj2" fmla="val 44074"/>
                    <a:gd name="adj3" fmla="val 16667"/>
                  </a:avLst>
                </a:prstGeom>
                <a:solidFill>
                  <a:srgbClr val="FFFFCC"/>
                </a:solidFill>
                <a:ln w="3175">
                  <a:noFill/>
                  <a:prstDash val="dash"/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fr-FR" sz="1100" b="1" dirty="0">
                      <a:solidFill>
                        <a:srgbClr val="6E563D"/>
                      </a:solidFill>
                    </a:rPr>
                    <a:t>Motorisation</a:t>
                  </a:r>
                </a:p>
              </p:txBody>
            </p:sp>
          </p:grpSp>
        </p:grpSp>
        <p:cxnSp>
          <p:nvCxnSpPr>
            <p:cNvPr id="32" name="Connecteur en angle 31"/>
            <p:cNvCxnSpPr>
              <a:stCxn id="275" idx="2"/>
              <a:endCxn id="277" idx="0"/>
            </p:cNvCxnSpPr>
            <p:nvPr/>
          </p:nvCxnSpPr>
          <p:spPr>
            <a:xfrm rot="16200000" flipH="1">
              <a:off x="5363649" y="4768290"/>
              <a:ext cx="145073" cy="1"/>
            </a:xfrm>
            <a:prstGeom prst="bentConnector3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8" name="Groupe 47"/>
            <p:cNvGrpSpPr/>
            <p:nvPr/>
          </p:nvGrpSpPr>
          <p:grpSpPr>
            <a:xfrm>
              <a:off x="3628724" y="3963000"/>
              <a:ext cx="3614923" cy="1171669"/>
              <a:chOff x="3628724" y="4768486"/>
              <a:chExt cx="3614923" cy="1171669"/>
            </a:xfrm>
          </p:grpSpPr>
          <p:sp>
            <p:nvSpPr>
              <p:cNvPr id="170" name="Bulle rectangulaire à coins arrondis 76"/>
              <p:cNvSpPr/>
              <p:nvPr/>
            </p:nvSpPr>
            <p:spPr>
              <a:xfrm>
                <a:off x="4735871" y="4768486"/>
                <a:ext cx="1400628" cy="293841"/>
              </a:xfrm>
              <a:prstGeom prst="wedgeRoundRectCallout">
                <a:avLst>
                  <a:gd name="adj1" fmla="val 24557"/>
                  <a:gd name="adj2" fmla="val 44074"/>
                  <a:gd name="adj3" fmla="val 16667"/>
                </a:avLst>
              </a:prstGeom>
              <a:solidFill>
                <a:schemeClr val="accent5"/>
              </a:solidFill>
              <a:ln w="15875">
                <a:solidFill>
                  <a:srgbClr val="FF0000"/>
                </a:solidFill>
              </a:ln>
              <a:scene3d>
                <a:camera prst="orthographicFront"/>
                <a:lightRig rig="threePt" dir="t"/>
              </a:scene3d>
              <a:sp3d>
                <a:bevelT w="50800" h="508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anchor="t" anchorCtr="0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fr-FR" sz="1000" b="1" dirty="0">
                    <a:solidFill>
                      <a:srgbClr val="6E563D"/>
                    </a:solidFill>
                  </a:rPr>
                  <a:t>Comité Directeur</a:t>
                </a:r>
              </a:p>
            </p:txBody>
          </p:sp>
          <p:sp>
            <p:nvSpPr>
              <p:cNvPr id="275" name="Bulle rectangulaire à coins arrondis 76"/>
              <p:cNvSpPr/>
              <p:nvPr/>
            </p:nvSpPr>
            <p:spPr>
              <a:xfrm>
                <a:off x="4570549" y="5207400"/>
                <a:ext cx="1731272" cy="293841"/>
              </a:xfrm>
              <a:prstGeom prst="wedgeRoundRectCallout">
                <a:avLst>
                  <a:gd name="adj1" fmla="val 24557"/>
                  <a:gd name="adj2" fmla="val 44074"/>
                  <a:gd name="adj3" fmla="val 16667"/>
                </a:avLst>
              </a:prstGeom>
              <a:solidFill>
                <a:schemeClr val="accent5"/>
              </a:solidFill>
              <a:ln w="15875">
                <a:solidFill>
                  <a:srgbClr val="FF0000"/>
                </a:solidFill>
              </a:ln>
              <a:scene3d>
                <a:camera prst="orthographicFront"/>
                <a:lightRig rig="threePt" dir="t"/>
              </a:scene3d>
              <a:sp3d>
                <a:bevelT w="50800" h="50800"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anchor="t" anchorCtr="0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eaLnBrk="1" hangingPunct="1"/>
                <a:r>
                  <a:rPr lang="fr-FR" sz="1000" b="1" dirty="0">
                    <a:solidFill>
                      <a:srgbClr val="6E563D"/>
                    </a:solidFill>
                  </a:rPr>
                  <a:t>Comité Coordination</a:t>
                </a:r>
              </a:p>
            </p:txBody>
          </p:sp>
          <p:grpSp>
            <p:nvGrpSpPr>
              <p:cNvPr id="28" name="Groupe 27"/>
              <p:cNvGrpSpPr/>
              <p:nvPr/>
            </p:nvGrpSpPr>
            <p:grpSpPr>
              <a:xfrm>
                <a:off x="3628724" y="5646314"/>
                <a:ext cx="3614923" cy="293841"/>
                <a:chOff x="3628724" y="5646314"/>
                <a:chExt cx="3614923" cy="293841"/>
              </a:xfrm>
            </p:grpSpPr>
            <p:sp>
              <p:nvSpPr>
                <p:cNvPr id="276" name="Bulle rectangulaire à coins arrondis 76"/>
                <p:cNvSpPr/>
                <p:nvPr/>
              </p:nvSpPr>
              <p:spPr>
                <a:xfrm>
                  <a:off x="3628724" y="5646314"/>
                  <a:ext cx="1135357" cy="293841"/>
                </a:xfrm>
                <a:prstGeom prst="wedgeRoundRectCallout">
                  <a:avLst>
                    <a:gd name="adj1" fmla="val 24557"/>
                    <a:gd name="adj2" fmla="val 44074"/>
                    <a:gd name="adj3" fmla="val 16667"/>
                  </a:avLst>
                </a:prstGeom>
                <a:solidFill>
                  <a:schemeClr val="accent5"/>
                </a:solidFill>
                <a:ln w="15875">
                  <a:solidFill>
                    <a:srgbClr val="FF0000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72000" rIns="0" bIns="0" anchor="t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fr-FR" sz="1000" b="1" dirty="0">
                      <a:solidFill>
                        <a:srgbClr val="6E563D"/>
                      </a:solidFill>
                    </a:rPr>
                    <a:t>G. Militaire</a:t>
                  </a:r>
                </a:p>
              </p:txBody>
            </p:sp>
            <p:sp>
              <p:nvSpPr>
                <p:cNvPr id="277" name="Bulle rectangulaire à coins arrondis 76"/>
                <p:cNvSpPr/>
                <p:nvPr/>
              </p:nvSpPr>
              <p:spPr>
                <a:xfrm>
                  <a:off x="4868507" y="5646314"/>
                  <a:ext cx="1135357" cy="293841"/>
                </a:xfrm>
                <a:prstGeom prst="wedgeRoundRectCallout">
                  <a:avLst>
                    <a:gd name="adj1" fmla="val 24557"/>
                    <a:gd name="adj2" fmla="val 44074"/>
                    <a:gd name="adj3" fmla="val 16667"/>
                  </a:avLst>
                </a:prstGeom>
                <a:solidFill>
                  <a:schemeClr val="accent5"/>
                </a:solidFill>
                <a:ln w="15875">
                  <a:solidFill>
                    <a:srgbClr val="FF0000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72000" rIns="0" bIns="0" anchor="t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fr-FR" sz="1000" b="1" dirty="0">
                      <a:solidFill>
                        <a:srgbClr val="6E563D"/>
                      </a:solidFill>
                    </a:rPr>
                    <a:t>G. Technique</a:t>
                  </a:r>
                </a:p>
              </p:txBody>
            </p:sp>
            <p:sp>
              <p:nvSpPr>
                <p:cNvPr id="278" name="Bulle rectangulaire à coins arrondis 76"/>
                <p:cNvSpPr/>
                <p:nvPr/>
              </p:nvSpPr>
              <p:spPr>
                <a:xfrm>
                  <a:off x="6108290" y="5646314"/>
                  <a:ext cx="1135357" cy="293841"/>
                </a:xfrm>
                <a:prstGeom prst="wedgeRoundRectCallout">
                  <a:avLst>
                    <a:gd name="adj1" fmla="val 24557"/>
                    <a:gd name="adj2" fmla="val 44074"/>
                    <a:gd name="adj3" fmla="val 16667"/>
                  </a:avLst>
                </a:prstGeom>
                <a:solidFill>
                  <a:schemeClr val="accent5"/>
                </a:solidFill>
                <a:ln w="15875">
                  <a:solidFill>
                    <a:srgbClr val="FF0000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50800" h="50800"/>
                </a:sp3d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72000" rIns="0" bIns="0" anchor="t" anchorCtr="0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eaLnBrk="1" hangingPunct="1"/>
                  <a:r>
                    <a:rPr lang="fr-FR" sz="1000" b="1" dirty="0">
                      <a:solidFill>
                        <a:srgbClr val="6E563D"/>
                      </a:solidFill>
                    </a:rPr>
                    <a:t>G. Juridique</a:t>
                  </a:r>
                </a:p>
              </p:txBody>
            </p:sp>
          </p:grpSp>
          <p:cxnSp>
            <p:nvCxnSpPr>
              <p:cNvPr id="30" name="Connecteur en angle 29"/>
              <p:cNvCxnSpPr>
                <a:endCxn id="275" idx="0"/>
              </p:cNvCxnSpPr>
              <p:nvPr/>
            </p:nvCxnSpPr>
            <p:spPr>
              <a:xfrm rot="16200000" flipH="1">
                <a:off x="5367431" y="5138645"/>
                <a:ext cx="135337" cy="2172"/>
              </a:xfrm>
              <a:prstGeom prst="bentConnector3">
                <a:avLst>
                  <a:gd name="adj1" fmla="val 50000"/>
                </a:avLst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Connecteur en angle 42"/>
              <p:cNvCxnSpPr>
                <a:stCxn id="276" idx="0"/>
                <a:endCxn id="275" idx="2"/>
              </p:cNvCxnSpPr>
              <p:nvPr/>
            </p:nvCxnSpPr>
            <p:spPr>
              <a:xfrm rot="5400000" flipH="1" flipV="1">
                <a:off x="4743758" y="4953887"/>
                <a:ext cx="145073" cy="1239782"/>
              </a:xfrm>
              <a:prstGeom prst="bentConnector3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Connecteur en angle 44"/>
              <p:cNvCxnSpPr>
                <a:stCxn id="278" idx="0"/>
                <a:endCxn id="275" idx="2"/>
              </p:cNvCxnSpPr>
              <p:nvPr/>
            </p:nvCxnSpPr>
            <p:spPr>
              <a:xfrm rot="16200000" flipV="1">
                <a:off x="5983541" y="4953886"/>
                <a:ext cx="145073" cy="1239784"/>
              </a:xfrm>
              <a:prstGeom prst="bentConnector3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3" name="Étoile à 5 branches 52"/>
            <p:cNvSpPr/>
            <p:nvPr/>
          </p:nvSpPr>
          <p:spPr>
            <a:xfrm>
              <a:off x="6062580" y="3602991"/>
              <a:ext cx="290738" cy="290738"/>
            </a:xfrm>
            <a:prstGeom prst="star5">
              <a:avLst/>
            </a:prstGeom>
            <a:solidFill>
              <a:srgbClr val="FFCF37"/>
            </a:solidFill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9" name="Étoile à 5 branches 278"/>
            <p:cNvSpPr/>
            <p:nvPr/>
          </p:nvSpPr>
          <p:spPr>
            <a:xfrm>
              <a:off x="5858495" y="5309239"/>
              <a:ext cx="329047" cy="288000"/>
            </a:xfrm>
            <a:prstGeom prst="star5">
              <a:avLst/>
            </a:prstGeom>
            <a:solidFill>
              <a:srgbClr val="FFCF37"/>
            </a:solidFill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0" name="Bulle rectangulaire à coins arrondis 68"/>
            <p:cNvSpPr/>
            <p:nvPr/>
          </p:nvSpPr>
          <p:spPr>
            <a:xfrm>
              <a:off x="3605299" y="5594545"/>
              <a:ext cx="3810027" cy="426744"/>
            </a:xfrm>
            <a:prstGeom prst="wedgeRoundRectCallout">
              <a:avLst>
                <a:gd name="adj1" fmla="val 24557"/>
                <a:gd name="adj2" fmla="val 44074"/>
                <a:gd name="adj3" fmla="val 16667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36000" rIns="0" bIns="0" anchor="t" anchorCtr="0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1000"/>
                </a:lnSpc>
              </a:pPr>
              <a:endParaRPr lang="fr-FR" sz="1400" b="1" dirty="0">
                <a:solidFill>
                  <a:srgbClr val="6E563D"/>
                </a:solidFill>
              </a:endParaRPr>
            </a:p>
          </p:txBody>
        </p:sp>
        <p:sp>
          <p:nvSpPr>
            <p:cNvPr id="70" name="Bulle rectangulaire à coins arrondis 140"/>
            <p:cNvSpPr/>
            <p:nvPr/>
          </p:nvSpPr>
          <p:spPr>
            <a:xfrm>
              <a:off x="4716015" y="2726968"/>
              <a:ext cx="361818" cy="125968"/>
            </a:xfrm>
            <a:prstGeom prst="wedgeRoundRectCallout">
              <a:avLst>
                <a:gd name="adj1" fmla="val -21331"/>
                <a:gd name="adj2" fmla="val 73502"/>
                <a:gd name="adj3" fmla="val 16667"/>
              </a:avLst>
            </a:prstGeom>
            <a:solidFill>
              <a:srgbClr val="FFDFAA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25400" h="25400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lnSpc>
                  <a:spcPts val="900"/>
                </a:lnSpc>
              </a:pPr>
              <a:r>
                <a:rPr lang="fr-FR" sz="600" b="1" dirty="0">
                  <a:solidFill>
                    <a:srgbClr val="6E563D"/>
                  </a:solidFill>
                </a:rPr>
                <a:t>05/02/80</a:t>
              </a:r>
            </a:p>
          </p:txBody>
        </p:sp>
      </p:grpSp>
      <p:grpSp>
        <p:nvGrpSpPr>
          <p:cNvPr id="2" name="Groupe 61">
            <a:extLst>
              <a:ext uri="{FF2B5EF4-FFF2-40B4-BE49-F238E27FC236}">
                <a16:creationId xmlns:a16="http://schemas.microsoft.com/office/drawing/2014/main" id="{51F998C6-5FB1-58F0-F984-67E5EEBC83F9}"/>
              </a:ext>
            </a:extLst>
          </p:cNvPr>
          <p:cNvGrpSpPr>
            <a:grpSpLocks noChangeAspect="1"/>
          </p:cNvGrpSpPr>
          <p:nvPr/>
        </p:nvGrpSpPr>
        <p:grpSpPr>
          <a:xfrm>
            <a:off x="9490241" y="581375"/>
            <a:ext cx="748570" cy="720000"/>
            <a:chOff x="7640010" y="404814"/>
            <a:chExt cx="1008089" cy="96961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528EA44-5260-C101-5E00-7265C7B7F4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0010" y="404814"/>
              <a:ext cx="561890" cy="969616"/>
              <a:chOff x="374" y="298"/>
              <a:chExt cx="2151" cy="3721"/>
            </a:xfrm>
          </p:grpSpPr>
          <p:pic>
            <p:nvPicPr>
              <p:cNvPr id="9" name="Picture 3" descr="Bear qee_blanc 3quarts ombré_transparent 3">
                <a:extLst>
                  <a:ext uri="{FF2B5EF4-FFF2-40B4-BE49-F238E27FC236}">
                    <a16:creationId xmlns:a16="http://schemas.microsoft.com/office/drawing/2014/main" id="{A0DC04B1-8D59-02D2-8CA0-4B360B7F59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4" y="298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4">
                <a:extLst>
                  <a:ext uri="{FF2B5EF4-FFF2-40B4-BE49-F238E27FC236}">
                    <a16:creationId xmlns:a16="http://schemas.microsoft.com/office/drawing/2014/main" id="{36557808-121C-8DF2-9586-27717F91D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800"/>
                <a:ext cx="972" cy="3061"/>
              </a:xfrm>
              <a:custGeom>
                <a:avLst/>
                <a:gdLst>
                  <a:gd name="T0" fmla="*/ 240 w 972"/>
                  <a:gd name="T1" fmla="*/ 112 h 3061"/>
                  <a:gd name="T2" fmla="*/ 307 w 972"/>
                  <a:gd name="T3" fmla="*/ 49 h 3061"/>
                  <a:gd name="T4" fmla="*/ 397 w 972"/>
                  <a:gd name="T5" fmla="*/ 7 h 3061"/>
                  <a:gd name="T6" fmla="*/ 511 w 972"/>
                  <a:gd name="T7" fmla="*/ 7 h 3061"/>
                  <a:gd name="T8" fmla="*/ 613 w 972"/>
                  <a:gd name="T9" fmla="*/ 84 h 3061"/>
                  <a:gd name="T10" fmla="*/ 682 w 972"/>
                  <a:gd name="T11" fmla="*/ 184 h 3061"/>
                  <a:gd name="T12" fmla="*/ 723 w 972"/>
                  <a:gd name="T13" fmla="*/ 282 h 3061"/>
                  <a:gd name="T14" fmla="*/ 733 w 972"/>
                  <a:gd name="T15" fmla="*/ 418 h 3061"/>
                  <a:gd name="T16" fmla="*/ 682 w 972"/>
                  <a:gd name="T17" fmla="*/ 508 h 3061"/>
                  <a:gd name="T18" fmla="*/ 571 w 972"/>
                  <a:gd name="T19" fmla="*/ 559 h 3061"/>
                  <a:gd name="T20" fmla="*/ 583 w 972"/>
                  <a:gd name="T21" fmla="*/ 703 h 3061"/>
                  <a:gd name="T22" fmla="*/ 577 w 972"/>
                  <a:gd name="T23" fmla="*/ 871 h 3061"/>
                  <a:gd name="T24" fmla="*/ 625 w 972"/>
                  <a:gd name="T25" fmla="*/ 1045 h 3061"/>
                  <a:gd name="T26" fmla="*/ 544 w 972"/>
                  <a:gd name="T27" fmla="*/ 1248 h 3061"/>
                  <a:gd name="T28" fmla="*/ 445 w 972"/>
                  <a:gd name="T29" fmla="*/ 1321 h 3061"/>
                  <a:gd name="T30" fmla="*/ 709 w 972"/>
                  <a:gd name="T31" fmla="*/ 1561 h 3061"/>
                  <a:gd name="T32" fmla="*/ 874 w 972"/>
                  <a:gd name="T33" fmla="*/ 1809 h 3061"/>
                  <a:gd name="T34" fmla="*/ 936 w 972"/>
                  <a:gd name="T35" fmla="*/ 1987 h 3061"/>
                  <a:gd name="T36" fmla="*/ 966 w 972"/>
                  <a:gd name="T37" fmla="*/ 2154 h 3061"/>
                  <a:gd name="T38" fmla="*/ 859 w 972"/>
                  <a:gd name="T39" fmla="*/ 2317 h 3061"/>
                  <a:gd name="T40" fmla="*/ 760 w 972"/>
                  <a:gd name="T41" fmla="*/ 2278 h 3061"/>
                  <a:gd name="T42" fmla="*/ 745 w 972"/>
                  <a:gd name="T43" fmla="*/ 2155 h 3061"/>
                  <a:gd name="T44" fmla="*/ 664 w 972"/>
                  <a:gd name="T45" fmla="*/ 2182 h 3061"/>
                  <a:gd name="T46" fmla="*/ 679 w 972"/>
                  <a:gd name="T47" fmla="*/ 2263 h 3061"/>
                  <a:gd name="T48" fmla="*/ 541 w 972"/>
                  <a:gd name="T49" fmla="*/ 2215 h 3061"/>
                  <a:gd name="T50" fmla="*/ 535 w 972"/>
                  <a:gd name="T51" fmla="*/ 2077 h 3061"/>
                  <a:gd name="T52" fmla="*/ 466 w 972"/>
                  <a:gd name="T53" fmla="*/ 1995 h 3061"/>
                  <a:gd name="T54" fmla="*/ 469 w 972"/>
                  <a:gd name="T55" fmla="*/ 2179 h 3061"/>
                  <a:gd name="T56" fmla="*/ 360 w 972"/>
                  <a:gd name="T57" fmla="*/ 2199 h 3061"/>
                  <a:gd name="T58" fmla="*/ 289 w 972"/>
                  <a:gd name="T59" fmla="*/ 2257 h 3061"/>
                  <a:gd name="T60" fmla="*/ 439 w 972"/>
                  <a:gd name="T61" fmla="*/ 2257 h 3061"/>
                  <a:gd name="T62" fmla="*/ 510 w 972"/>
                  <a:gd name="T63" fmla="*/ 2406 h 3061"/>
                  <a:gd name="T64" fmla="*/ 559 w 972"/>
                  <a:gd name="T65" fmla="*/ 2623 h 3061"/>
                  <a:gd name="T66" fmla="*/ 657 w 972"/>
                  <a:gd name="T67" fmla="*/ 2830 h 3061"/>
                  <a:gd name="T68" fmla="*/ 745 w 972"/>
                  <a:gd name="T69" fmla="*/ 2931 h 3061"/>
                  <a:gd name="T70" fmla="*/ 682 w 972"/>
                  <a:gd name="T71" fmla="*/ 3037 h 3061"/>
                  <a:gd name="T72" fmla="*/ 421 w 972"/>
                  <a:gd name="T73" fmla="*/ 3061 h 3061"/>
                  <a:gd name="T74" fmla="*/ 96 w 972"/>
                  <a:gd name="T75" fmla="*/ 3009 h 3061"/>
                  <a:gd name="T76" fmla="*/ 24 w 972"/>
                  <a:gd name="T77" fmla="*/ 2826 h 3061"/>
                  <a:gd name="T78" fmla="*/ 9 w 972"/>
                  <a:gd name="T79" fmla="*/ 2695 h 3061"/>
                  <a:gd name="T80" fmla="*/ 103 w 972"/>
                  <a:gd name="T81" fmla="*/ 2575 h 3061"/>
                  <a:gd name="T82" fmla="*/ 220 w 972"/>
                  <a:gd name="T83" fmla="*/ 2350 h 3061"/>
                  <a:gd name="T84" fmla="*/ 253 w 972"/>
                  <a:gd name="T85" fmla="*/ 2137 h 3061"/>
                  <a:gd name="T86" fmla="*/ 229 w 972"/>
                  <a:gd name="T87" fmla="*/ 1741 h 3061"/>
                  <a:gd name="T88" fmla="*/ 181 w 972"/>
                  <a:gd name="T89" fmla="*/ 1525 h 3061"/>
                  <a:gd name="T90" fmla="*/ 175 w 972"/>
                  <a:gd name="T91" fmla="*/ 1375 h 3061"/>
                  <a:gd name="T92" fmla="*/ 283 w 972"/>
                  <a:gd name="T93" fmla="*/ 1351 h 3061"/>
                  <a:gd name="T94" fmla="*/ 423 w 972"/>
                  <a:gd name="T95" fmla="*/ 1251 h 3061"/>
                  <a:gd name="T96" fmla="*/ 516 w 972"/>
                  <a:gd name="T97" fmla="*/ 990 h 3061"/>
                  <a:gd name="T98" fmla="*/ 457 w 972"/>
                  <a:gd name="T99" fmla="*/ 883 h 3061"/>
                  <a:gd name="T100" fmla="*/ 337 w 972"/>
                  <a:gd name="T101" fmla="*/ 775 h 3061"/>
                  <a:gd name="T102" fmla="*/ 349 w 972"/>
                  <a:gd name="T103" fmla="*/ 523 h 3061"/>
                  <a:gd name="T104" fmla="*/ 259 w 972"/>
                  <a:gd name="T105" fmla="*/ 244 h 3061"/>
                  <a:gd name="T106" fmla="*/ 205 w 972"/>
                  <a:gd name="T107" fmla="*/ 108 h 30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72"/>
                  <a:gd name="T163" fmla="*/ 0 h 3061"/>
                  <a:gd name="T164" fmla="*/ 972 w 972"/>
                  <a:gd name="T165" fmla="*/ 3061 h 30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72" h="3061">
                    <a:moveTo>
                      <a:pt x="205" y="108"/>
                    </a:moveTo>
                    <a:cubicBezTo>
                      <a:pt x="208" y="102"/>
                      <a:pt x="229" y="116"/>
                      <a:pt x="240" y="112"/>
                    </a:cubicBezTo>
                    <a:cubicBezTo>
                      <a:pt x="251" y="108"/>
                      <a:pt x="260" y="92"/>
                      <a:pt x="270" y="82"/>
                    </a:cubicBezTo>
                    <a:cubicBezTo>
                      <a:pt x="281" y="72"/>
                      <a:pt x="293" y="59"/>
                      <a:pt x="307" y="49"/>
                    </a:cubicBezTo>
                    <a:cubicBezTo>
                      <a:pt x="321" y="39"/>
                      <a:pt x="330" y="32"/>
                      <a:pt x="346" y="25"/>
                    </a:cubicBezTo>
                    <a:cubicBezTo>
                      <a:pt x="362" y="18"/>
                      <a:pt x="370" y="10"/>
                      <a:pt x="397" y="7"/>
                    </a:cubicBezTo>
                    <a:lnTo>
                      <a:pt x="445" y="0"/>
                    </a:lnTo>
                    <a:lnTo>
                      <a:pt x="511" y="7"/>
                    </a:lnTo>
                    <a:lnTo>
                      <a:pt x="561" y="37"/>
                    </a:lnTo>
                    <a:lnTo>
                      <a:pt x="613" y="84"/>
                    </a:lnTo>
                    <a:lnTo>
                      <a:pt x="658" y="145"/>
                    </a:lnTo>
                    <a:lnTo>
                      <a:pt x="682" y="184"/>
                    </a:lnTo>
                    <a:lnTo>
                      <a:pt x="703" y="229"/>
                    </a:lnTo>
                    <a:lnTo>
                      <a:pt x="723" y="282"/>
                    </a:lnTo>
                    <a:lnTo>
                      <a:pt x="739" y="355"/>
                    </a:lnTo>
                    <a:lnTo>
                      <a:pt x="733" y="418"/>
                    </a:lnTo>
                    <a:lnTo>
                      <a:pt x="715" y="475"/>
                    </a:lnTo>
                    <a:lnTo>
                      <a:pt x="682" y="508"/>
                    </a:lnTo>
                    <a:lnTo>
                      <a:pt x="637" y="538"/>
                    </a:lnTo>
                    <a:lnTo>
                      <a:pt x="571" y="559"/>
                    </a:lnTo>
                    <a:lnTo>
                      <a:pt x="579" y="627"/>
                    </a:lnTo>
                    <a:lnTo>
                      <a:pt x="583" y="703"/>
                    </a:lnTo>
                    <a:lnTo>
                      <a:pt x="582" y="786"/>
                    </a:lnTo>
                    <a:lnTo>
                      <a:pt x="577" y="871"/>
                    </a:lnTo>
                    <a:cubicBezTo>
                      <a:pt x="583" y="895"/>
                      <a:pt x="610" y="904"/>
                      <a:pt x="618" y="933"/>
                    </a:cubicBezTo>
                    <a:cubicBezTo>
                      <a:pt x="626" y="962"/>
                      <a:pt x="628" y="1007"/>
                      <a:pt x="625" y="1045"/>
                    </a:cubicBezTo>
                    <a:cubicBezTo>
                      <a:pt x="622" y="1083"/>
                      <a:pt x="622" y="1124"/>
                      <a:pt x="607" y="1158"/>
                    </a:cubicBezTo>
                    <a:cubicBezTo>
                      <a:pt x="592" y="1192"/>
                      <a:pt x="565" y="1226"/>
                      <a:pt x="544" y="1248"/>
                    </a:cubicBezTo>
                    <a:cubicBezTo>
                      <a:pt x="523" y="1270"/>
                      <a:pt x="505" y="1279"/>
                      <a:pt x="489" y="1291"/>
                    </a:cubicBezTo>
                    <a:lnTo>
                      <a:pt x="445" y="1321"/>
                    </a:lnTo>
                    <a:cubicBezTo>
                      <a:pt x="453" y="1337"/>
                      <a:pt x="494" y="1346"/>
                      <a:pt x="538" y="1386"/>
                    </a:cubicBezTo>
                    <a:cubicBezTo>
                      <a:pt x="582" y="1426"/>
                      <a:pt x="667" y="1513"/>
                      <a:pt x="709" y="1561"/>
                    </a:cubicBezTo>
                    <a:cubicBezTo>
                      <a:pt x="755" y="1610"/>
                      <a:pt x="786" y="1642"/>
                      <a:pt x="813" y="1683"/>
                    </a:cubicBezTo>
                    <a:cubicBezTo>
                      <a:pt x="840" y="1721"/>
                      <a:pt x="864" y="1779"/>
                      <a:pt x="874" y="1809"/>
                    </a:cubicBezTo>
                    <a:lnTo>
                      <a:pt x="871" y="1867"/>
                    </a:lnTo>
                    <a:lnTo>
                      <a:pt x="936" y="1987"/>
                    </a:lnTo>
                    <a:cubicBezTo>
                      <a:pt x="951" y="2018"/>
                      <a:pt x="956" y="2025"/>
                      <a:pt x="961" y="2053"/>
                    </a:cubicBezTo>
                    <a:cubicBezTo>
                      <a:pt x="966" y="2081"/>
                      <a:pt x="972" y="2123"/>
                      <a:pt x="966" y="2154"/>
                    </a:cubicBezTo>
                    <a:cubicBezTo>
                      <a:pt x="961" y="2185"/>
                      <a:pt x="949" y="2215"/>
                      <a:pt x="931" y="2242"/>
                    </a:cubicBezTo>
                    <a:cubicBezTo>
                      <a:pt x="913" y="2269"/>
                      <a:pt x="878" y="2303"/>
                      <a:pt x="859" y="2317"/>
                    </a:cubicBezTo>
                    <a:cubicBezTo>
                      <a:pt x="839" y="2332"/>
                      <a:pt x="826" y="2338"/>
                      <a:pt x="810" y="2332"/>
                    </a:cubicBezTo>
                    <a:cubicBezTo>
                      <a:pt x="793" y="2325"/>
                      <a:pt x="772" y="2301"/>
                      <a:pt x="760" y="2278"/>
                    </a:cubicBezTo>
                    <a:cubicBezTo>
                      <a:pt x="748" y="2255"/>
                      <a:pt x="747" y="2211"/>
                      <a:pt x="745" y="2191"/>
                    </a:cubicBezTo>
                    <a:lnTo>
                      <a:pt x="745" y="2155"/>
                    </a:lnTo>
                    <a:lnTo>
                      <a:pt x="679" y="2149"/>
                    </a:lnTo>
                    <a:lnTo>
                      <a:pt x="664" y="2182"/>
                    </a:lnTo>
                    <a:lnTo>
                      <a:pt x="670" y="2220"/>
                    </a:lnTo>
                    <a:lnTo>
                      <a:pt x="679" y="2263"/>
                    </a:lnTo>
                    <a:cubicBezTo>
                      <a:pt x="668" y="2271"/>
                      <a:pt x="629" y="2276"/>
                      <a:pt x="606" y="2268"/>
                    </a:cubicBezTo>
                    <a:cubicBezTo>
                      <a:pt x="583" y="2260"/>
                      <a:pt x="556" y="2239"/>
                      <a:pt x="541" y="2215"/>
                    </a:cubicBezTo>
                    <a:cubicBezTo>
                      <a:pt x="526" y="2191"/>
                      <a:pt x="517" y="2172"/>
                      <a:pt x="517" y="2139"/>
                    </a:cubicBezTo>
                    <a:cubicBezTo>
                      <a:pt x="517" y="2106"/>
                      <a:pt x="538" y="2096"/>
                      <a:pt x="535" y="2077"/>
                    </a:cubicBezTo>
                    <a:lnTo>
                      <a:pt x="499" y="2011"/>
                    </a:lnTo>
                    <a:lnTo>
                      <a:pt x="466" y="1995"/>
                    </a:lnTo>
                    <a:cubicBezTo>
                      <a:pt x="461" y="2008"/>
                      <a:pt x="469" y="2058"/>
                      <a:pt x="469" y="2089"/>
                    </a:cubicBezTo>
                    <a:cubicBezTo>
                      <a:pt x="469" y="2120"/>
                      <a:pt x="474" y="2159"/>
                      <a:pt x="469" y="2179"/>
                    </a:cubicBezTo>
                    <a:cubicBezTo>
                      <a:pt x="464" y="2199"/>
                      <a:pt x="460" y="2206"/>
                      <a:pt x="439" y="2209"/>
                    </a:cubicBezTo>
                    <a:cubicBezTo>
                      <a:pt x="421" y="2212"/>
                      <a:pt x="385" y="2199"/>
                      <a:pt x="360" y="2199"/>
                    </a:cubicBezTo>
                    <a:cubicBezTo>
                      <a:pt x="335" y="2199"/>
                      <a:pt x="301" y="2199"/>
                      <a:pt x="289" y="2209"/>
                    </a:cubicBezTo>
                    <a:lnTo>
                      <a:pt x="289" y="2257"/>
                    </a:lnTo>
                    <a:lnTo>
                      <a:pt x="373" y="2251"/>
                    </a:lnTo>
                    <a:lnTo>
                      <a:pt x="439" y="2257"/>
                    </a:lnTo>
                    <a:cubicBezTo>
                      <a:pt x="457" y="2267"/>
                      <a:pt x="468" y="2286"/>
                      <a:pt x="480" y="2311"/>
                    </a:cubicBezTo>
                    <a:cubicBezTo>
                      <a:pt x="492" y="2336"/>
                      <a:pt x="503" y="2375"/>
                      <a:pt x="510" y="2406"/>
                    </a:cubicBezTo>
                    <a:cubicBezTo>
                      <a:pt x="520" y="2442"/>
                      <a:pt x="532" y="2493"/>
                      <a:pt x="540" y="2529"/>
                    </a:cubicBezTo>
                    <a:cubicBezTo>
                      <a:pt x="548" y="2565"/>
                      <a:pt x="551" y="2585"/>
                      <a:pt x="559" y="2623"/>
                    </a:cubicBezTo>
                    <a:cubicBezTo>
                      <a:pt x="559" y="2623"/>
                      <a:pt x="573" y="2721"/>
                      <a:pt x="589" y="2755"/>
                    </a:cubicBezTo>
                    <a:cubicBezTo>
                      <a:pt x="603" y="2785"/>
                      <a:pt x="639" y="2813"/>
                      <a:pt x="657" y="2830"/>
                    </a:cubicBezTo>
                    <a:cubicBezTo>
                      <a:pt x="675" y="2847"/>
                      <a:pt x="682" y="2840"/>
                      <a:pt x="697" y="2857"/>
                    </a:cubicBezTo>
                    <a:cubicBezTo>
                      <a:pt x="723" y="2886"/>
                      <a:pt x="738" y="2909"/>
                      <a:pt x="745" y="2931"/>
                    </a:cubicBezTo>
                    <a:cubicBezTo>
                      <a:pt x="752" y="2953"/>
                      <a:pt x="753" y="2970"/>
                      <a:pt x="742" y="2988"/>
                    </a:cubicBezTo>
                    <a:cubicBezTo>
                      <a:pt x="748" y="3013"/>
                      <a:pt x="625" y="3054"/>
                      <a:pt x="682" y="3037"/>
                    </a:cubicBezTo>
                    <a:cubicBezTo>
                      <a:pt x="739" y="3020"/>
                      <a:pt x="595" y="3055"/>
                      <a:pt x="595" y="3055"/>
                    </a:cubicBezTo>
                    <a:cubicBezTo>
                      <a:pt x="595" y="3055"/>
                      <a:pt x="421" y="3061"/>
                      <a:pt x="421" y="3061"/>
                    </a:cubicBezTo>
                    <a:cubicBezTo>
                      <a:pt x="421" y="3061"/>
                      <a:pt x="250" y="3054"/>
                      <a:pt x="253" y="3049"/>
                    </a:cubicBezTo>
                    <a:cubicBezTo>
                      <a:pt x="256" y="3044"/>
                      <a:pt x="136" y="3026"/>
                      <a:pt x="96" y="3009"/>
                    </a:cubicBezTo>
                    <a:cubicBezTo>
                      <a:pt x="56" y="2992"/>
                      <a:pt x="25" y="2977"/>
                      <a:pt x="13" y="2947"/>
                    </a:cubicBezTo>
                    <a:cubicBezTo>
                      <a:pt x="0" y="2917"/>
                      <a:pt x="23" y="2867"/>
                      <a:pt x="24" y="2826"/>
                    </a:cubicBezTo>
                    <a:lnTo>
                      <a:pt x="22" y="2701"/>
                    </a:lnTo>
                    <a:lnTo>
                      <a:pt x="9" y="2695"/>
                    </a:lnTo>
                    <a:lnTo>
                      <a:pt x="7" y="2629"/>
                    </a:lnTo>
                    <a:cubicBezTo>
                      <a:pt x="23" y="2609"/>
                      <a:pt x="103" y="2575"/>
                      <a:pt x="103" y="2575"/>
                    </a:cubicBezTo>
                    <a:cubicBezTo>
                      <a:pt x="103" y="2575"/>
                      <a:pt x="163" y="2513"/>
                      <a:pt x="183" y="2476"/>
                    </a:cubicBezTo>
                    <a:cubicBezTo>
                      <a:pt x="203" y="2439"/>
                      <a:pt x="212" y="2384"/>
                      <a:pt x="220" y="2350"/>
                    </a:cubicBezTo>
                    <a:cubicBezTo>
                      <a:pt x="228" y="2316"/>
                      <a:pt x="226" y="2304"/>
                      <a:pt x="231" y="2269"/>
                    </a:cubicBezTo>
                    <a:cubicBezTo>
                      <a:pt x="243" y="2213"/>
                      <a:pt x="247" y="2190"/>
                      <a:pt x="253" y="2137"/>
                    </a:cubicBezTo>
                    <a:cubicBezTo>
                      <a:pt x="259" y="2084"/>
                      <a:pt x="274" y="2055"/>
                      <a:pt x="265" y="1951"/>
                    </a:cubicBezTo>
                    <a:cubicBezTo>
                      <a:pt x="256" y="1847"/>
                      <a:pt x="238" y="1796"/>
                      <a:pt x="229" y="1741"/>
                    </a:cubicBezTo>
                    <a:cubicBezTo>
                      <a:pt x="220" y="1686"/>
                      <a:pt x="216" y="1659"/>
                      <a:pt x="208" y="1623"/>
                    </a:cubicBezTo>
                    <a:cubicBezTo>
                      <a:pt x="200" y="1587"/>
                      <a:pt x="186" y="1553"/>
                      <a:pt x="181" y="1525"/>
                    </a:cubicBezTo>
                    <a:cubicBezTo>
                      <a:pt x="176" y="1497"/>
                      <a:pt x="176" y="1459"/>
                      <a:pt x="175" y="1435"/>
                    </a:cubicBezTo>
                    <a:cubicBezTo>
                      <a:pt x="174" y="1411"/>
                      <a:pt x="175" y="1391"/>
                      <a:pt x="175" y="1375"/>
                    </a:cubicBezTo>
                    <a:lnTo>
                      <a:pt x="175" y="1339"/>
                    </a:lnTo>
                    <a:lnTo>
                      <a:pt x="283" y="1351"/>
                    </a:lnTo>
                    <a:lnTo>
                      <a:pt x="325" y="1339"/>
                    </a:lnTo>
                    <a:cubicBezTo>
                      <a:pt x="348" y="1322"/>
                      <a:pt x="394" y="1286"/>
                      <a:pt x="423" y="1251"/>
                    </a:cubicBezTo>
                    <a:cubicBezTo>
                      <a:pt x="452" y="1216"/>
                      <a:pt x="484" y="1172"/>
                      <a:pt x="499" y="1129"/>
                    </a:cubicBezTo>
                    <a:cubicBezTo>
                      <a:pt x="514" y="1086"/>
                      <a:pt x="516" y="1015"/>
                      <a:pt x="516" y="990"/>
                    </a:cubicBezTo>
                    <a:cubicBezTo>
                      <a:pt x="516" y="965"/>
                      <a:pt x="511" y="937"/>
                      <a:pt x="511" y="937"/>
                    </a:cubicBezTo>
                    <a:cubicBezTo>
                      <a:pt x="511" y="937"/>
                      <a:pt x="462" y="879"/>
                      <a:pt x="457" y="883"/>
                    </a:cubicBezTo>
                    <a:cubicBezTo>
                      <a:pt x="452" y="887"/>
                      <a:pt x="403" y="840"/>
                      <a:pt x="403" y="840"/>
                    </a:cubicBezTo>
                    <a:cubicBezTo>
                      <a:pt x="403" y="840"/>
                      <a:pt x="351" y="807"/>
                      <a:pt x="337" y="775"/>
                    </a:cubicBezTo>
                    <a:cubicBezTo>
                      <a:pt x="323" y="743"/>
                      <a:pt x="323" y="685"/>
                      <a:pt x="325" y="643"/>
                    </a:cubicBezTo>
                    <a:cubicBezTo>
                      <a:pt x="327" y="601"/>
                      <a:pt x="351" y="568"/>
                      <a:pt x="349" y="523"/>
                    </a:cubicBezTo>
                    <a:cubicBezTo>
                      <a:pt x="347" y="478"/>
                      <a:pt x="327" y="420"/>
                      <a:pt x="312" y="373"/>
                    </a:cubicBezTo>
                    <a:cubicBezTo>
                      <a:pt x="297" y="326"/>
                      <a:pt x="277" y="288"/>
                      <a:pt x="259" y="244"/>
                    </a:cubicBezTo>
                    <a:cubicBezTo>
                      <a:pt x="241" y="200"/>
                      <a:pt x="231" y="174"/>
                      <a:pt x="223" y="151"/>
                    </a:cubicBezTo>
                    <a:cubicBezTo>
                      <a:pt x="215" y="128"/>
                      <a:pt x="209" y="117"/>
                      <a:pt x="205" y="108"/>
                    </a:cubicBez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1" name="Freeform 5">
                <a:extLst>
                  <a:ext uri="{FF2B5EF4-FFF2-40B4-BE49-F238E27FC236}">
                    <a16:creationId xmlns:a16="http://schemas.microsoft.com/office/drawing/2014/main" id="{3CC66642-CEA3-1D9C-5F1D-BE280DA1B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" y="372"/>
                <a:ext cx="1103" cy="3647"/>
              </a:xfrm>
              <a:custGeom>
                <a:avLst/>
                <a:gdLst>
                  <a:gd name="T0" fmla="*/ 920 w 790"/>
                  <a:gd name="T1" fmla="*/ 3210 h 2562"/>
                  <a:gd name="T2" fmla="*/ 128 w 790"/>
                  <a:gd name="T3" fmla="*/ 2397 h 2562"/>
                  <a:gd name="T4" fmla="*/ 49 w 790"/>
                  <a:gd name="T5" fmla="*/ 1244 h 2562"/>
                  <a:gd name="T6" fmla="*/ 620 w 790"/>
                  <a:gd name="T7" fmla="*/ 332 h 2562"/>
                  <a:gd name="T8" fmla="*/ 1286 w 790"/>
                  <a:gd name="T9" fmla="*/ 19 h 2562"/>
                  <a:gd name="T10" fmla="*/ 2149 w 790"/>
                  <a:gd name="T11" fmla="*/ 87 h 2562"/>
                  <a:gd name="T12" fmla="*/ 2850 w 790"/>
                  <a:gd name="T13" fmla="*/ 579 h 2562"/>
                  <a:gd name="T14" fmla="*/ 3201 w 790"/>
                  <a:gd name="T15" fmla="*/ 1422 h 2562"/>
                  <a:gd name="T16" fmla="*/ 3320 w 790"/>
                  <a:gd name="T17" fmla="*/ 2345 h 2562"/>
                  <a:gd name="T18" fmla="*/ 3415 w 790"/>
                  <a:gd name="T19" fmla="*/ 3412 h 2562"/>
                  <a:gd name="T20" fmla="*/ 3464 w 790"/>
                  <a:gd name="T21" fmla="*/ 4101 h 2562"/>
                  <a:gd name="T22" fmla="*/ 3578 w 790"/>
                  <a:gd name="T23" fmla="*/ 4665 h 2562"/>
                  <a:gd name="T24" fmla="*/ 3847 w 790"/>
                  <a:gd name="T25" fmla="*/ 5226 h 2562"/>
                  <a:gd name="T26" fmla="*/ 4045 w 790"/>
                  <a:gd name="T27" fmla="*/ 6241 h 2562"/>
                  <a:gd name="T28" fmla="*/ 3805 w 790"/>
                  <a:gd name="T29" fmla="*/ 7105 h 2562"/>
                  <a:gd name="T30" fmla="*/ 3566 w 790"/>
                  <a:gd name="T31" fmla="*/ 7288 h 2562"/>
                  <a:gd name="T32" fmla="*/ 3847 w 790"/>
                  <a:gd name="T33" fmla="*/ 8201 h 2562"/>
                  <a:gd name="T34" fmla="*/ 4020 w 790"/>
                  <a:gd name="T35" fmla="*/ 9085 h 2562"/>
                  <a:gd name="T36" fmla="*/ 4163 w 790"/>
                  <a:gd name="T37" fmla="*/ 10355 h 2562"/>
                  <a:gd name="T38" fmla="*/ 3962 w 790"/>
                  <a:gd name="T39" fmla="*/ 12130 h 2562"/>
                  <a:gd name="T40" fmla="*/ 3484 w 790"/>
                  <a:gd name="T41" fmla="*/ 12517 h 2562"/>
                  <a:gd name="T42" fmla="*/ 3497 w 790"/>
                  <a:gd name="T43" fmla="*/ 13690 h 2562"/>
                  <a:gd name="T44" fmla="*/ 3828 w 790"/>
                  <a:gd name="T45" fmla="*/ 14202 h 2562"/>
                  <a:gd name="T46" fmla="*/ 3739 w 790"/>
                  <a:gd name="T47" fmla="*/ 14782 h 2562"/>
                  <a:gd name="T48" fmla="*/ 2542 w 790"/>
                  <a:gd name="T49" fmla="*/ 14972 h 2562"/>
                  <a:gd name="T50" fmla="*/ 1448 w 790"/>
                  <a:gd name="T51" fmla="*/ 14782 h 2562"/>
                  <a:gd name="T52" fmla="*/ 1111 w 790"/>
                  <a:gd name="T53" fmla="*/ 14322 h 2562"/>
                  <a:gd name="T54" fmla="*/ 1332 w 790"/>
                  <a:gd name="T55" fmla="*/ 11401 h 2562"/>
                  <a:gd name="T56" fmla="*/ 1111 w 790"/>
                  <a:gd name="T57" fmla="*/ 10655 h 2562"/>
                  <a:gd name="T58" fmla="*/ 789 w 790"/>
                  <a:gd name="T59" fmla="*/ 9503 h 2562"/>
                  <a:gd name="T60" fmla="*/ 909 w 790"/>
                  <a:gd name="T61" fmla="*/ 8434 h 2562"/>
                  <a:gd name="T62" fmla="*/ 1192 w 790"/>
                  <a:gd name="T63" fmla="*/ 7522 h 2562"/>
                  <a:gd name="T64" fmla="*/ 1608 w 790"/>
                  <a:gd name="T65" fmla="*/ 6819 h 2562"/>
                  <a:gd name="T66" fmla="*/ 1554 w 790"/>
                  <a:gd name="T67" fmla="*/ 6504 h 2562"/>
                  <a:gd name="T68" fmla="*/ 1314 w 790"/>
                  <a:gd name="T69" fmla="*/ 5523 h 2562"/>
                  <a:gd name="T70" fmla="*/ 1526 w 790"/>
                  <a:gd name="T71" fmla="*/ 3520 h 256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0"/>
                  <a:gd name="T109" fmla="*/ 0 h 2562"/>
                  <a:gd name="T110" fmla="*/ 790 w 790"/>
                  <a:gd name="T111" fmla="*/ 2562 h 256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0" h="2562">
                    <a:moveTo>
                      <a:pt x="288" y="602"/>
                    </a:moveTo>
                    <a:lnTo>
                      <a:pt x="173" y="549"/>
                    </a:lnTo>
                    <a:lnTo>
                      <a:pt x="84" y="485"/>
                    </a:lnTo>
                    <a:lnTo>
                      <a:pt x="24" y="410"/>
                    </a:lnTo>
                    <a:lnTo>
                      <a:pt x="0" y="312"/>
                    </a:lnTo>
                    <a:lnTo>
                      <a:pt x="9" y="213"/>
                    </a:lnTo>
                    <a:lnTo>
                      <a:pt x="62" y="125"/>
                    </a:lnTo>
                    <a:lnTo>
                      <a:pt x="117" y="57"/>
                    </a:lnTo>
                    <a:lnTo>
                      <a:pt x="180" y="26"/>
                    </a:lnTo>
                    <a:lnTo>
                      <a:pt x="243" y="3"/>
                    </a:lnTo>
                    <a:lnTo>
                      <a:pt x="333" y="0"/>
                    </a:lnTo>
                    <a:lnTo>
                      <a:pt x="405" y="15"/>
                    </a:lnTo>
                    <a:lnTo>
                      <a:pt x="471" y="47"/>
                    </a:lnTo>
                    <a:lnTo>
                      <a:pt x="537" y="99"/>
                    </a:lnTo>
                    <a:lnTo>
                      <a:pt x="573" y="168"/>
                    </a:lnTo>
                    <a:lnTo>
                      <a:pt x="603" y="243"/>
                    </a:lnTo>
                    <a:lnTo>
                      <a:pt x="618" y="344"/>
                    </a:lnTo>
                    <a:lnTo>
                      <a:pt x="626" y="401"/>
                    </a:lnTo>
                    <a:lnTo>
                      <a:pt x="639" y="516"/>
                    </a:lnTo>
                    <a:cubicBezTo>
                      <a:pt x="642" y="546"/>
                      <a:pt x="642" y="559"/>
                      <a:pt x="644" y="584"/>
                    </a:cubicBezTo>
                    <a:cubicBezTo>
                      <a:pt x="646" y="609"/>
                      <a:pt x="647" y="639"/>
                      <a:pt x="650" y="665"/>
                    </a:cubicBezTo>
                    <a:cubicBezTo>
                      <a:pt x="652" y="686"/>
                      <a:pt x="651" y="690"/>
                      <a:pt x="653" y="702"/>
                    </a:cubicBezTo>
                    <a:cubicBezTo>
                      <a:pt x="655" y="714"/>
                      <a:pt x="659" y="724"/>
                      <a:pt x="663" y="740"/>
                    </a:cubicBezTo>
                    <a:lnTo>
                      <a:pt x="675" y="798"/>
                    </a:lnTo>
                    <a:lnTo>
                      <a:pt x="687" y="843"/>
                    </a:lnTo>
                    <a:lnTo>
                      <a:pt x="725" y="894"/>
                    </a:lnTo>
                    <a:cubicBezTo>
                      <a:pt x="738" y="913"/>
                      <a:pt x="761" y="928"/>
                      <a:pt x="767" y="957"/>
                    </a:cubicBezTo>
                    <a:cubicBezTo>
                      <a:pt x="773" y="986"/>
                      <a:pt x="764" y="1037"/>
                      <a:pt x="762" y="1068"/>
                    </a:cubicBezTo>
                    <a:cubicBezTo>
                      <a:pt x="759" y="1100"/>
                      <a:pt x="753" y="1125"/>
                      <a:pt x="747" y="1149"/>
                    </a:cubicBezTo>
                    <a:cubicBezTo>
                      <a:pt x="741" y="1173"/>
                      <a:pt x="726" y="1200"/>
                      <a:pt x="717" y="1215"/>
                    </a:cubicBezTo>
                    <a:lnTo>
                      <a:pt x="678" y="1229"/>
                    </a:lnTo>
                    <a:lnTo>
                      <a:pt x="672" y="1247"/>
                    </a:lnTo>
                    <a:cubicBezTo>
                      <a:pt x="674" y="1260"/>
                      <a:pt x="684" y="1281"/>
                      <a:pt x="693" y="1307"/>
                    </a:cubicBezTo>
                    <a:cubicBezTo>
                      <a:pt x="703" y="1335"/>
                      <a:pt x="711" y="1353"/>
                      <a:pt x="725" y="1403"/>
                    </a:cubicBezTo>
                    <a:cubicBezTo>
                      <a:pt x="735" y="1436"/>
                      <a:pt x="736" y="1468"/>
                      <a:pt x="746" y="1503"/>
                    </a:cubicBezTo>
                    <a:cubicBezTo>
                      <a:pt x="756" y="1538"/>
                      <a:pt x="749" y="1519"/>
                      <a:pt x="758" y="1554"/>
                    </a:cubicBezTo>
                    <a:cubicBezTo>
                      <a:pt x="767" y="1589"/>
                      <a:pt x="772" y="1630"/>
                      <a:pt x="777" y="1676"/>
                    </a:cubicBezTo>
                    <a:cubicBezTo>
                      <a:pt x="783" y="1710"/>
                      <a:pt x="782" y="1743"/>
                      <a:pt x="785" y="1772"/>
                    </a:cubicBezTo>
                    <a:cubicBezTo>
                      <a:pt x="788" y="1801"/>
                      <a:pt x="790" y="1856"/>
                      <a:pt x="783" y="1901"/>
                    </a:cubicBezTo>
                    <a:cubicBezTo>
                      <a:pt x="777" y="1951"/>
                      <a:pt x="757" y="2040"/>
                      <a:pt x="747" y="2075"/>
                    </a:cubicBezTo>
                    <a:cubicBezTo>
                      <a:pt x="737" y="2109"/>
                      <a:pt x="738" y="2096"/>
                      <a:pt x="725" y="2109"/>
                    </a:cubicBezTo>
                    <a:cubicBezTo>
                      <a:pt x="712" y="2122"/>
                      <a:pt x="671" y="2102"/>
                      <a:pt x="657" y="2141"/>
                    </a:cubicBezTo>
                    <a:lnTo>
                      <a:pt x="656" y="2252"/>
                    </a:lnTo>
                    <a:lnTo>
                      <a:pt x="659" y="2342"/>
                    </a:lnTo>
                    <a:lnTo>
                      <a:pt x="693" y="2375"/>
                    </a:lnTo>
                    <a:lnTo>
                      <a:pt x="722" y="2430"/>
                    </a:lnTo>
                    <a:lnTo>
                      <a:pt x="723" y="2486"/>
                    </a:lnTo>
                    <a:cubicBezTo>
                      <a:pt x="723" y="2486"/>
                      <a:pt x="721" y="2518"/>
                      <a:pt x="705" y="2529"/>
                    </a:cubicBezTo>
                    <a:cubicBezTo>
                      <a:pt x="683" y="2539"/>
                      <a:pt x="663" y="2545"/>
                      <a:pt x="626" y="2550"/>
                    </a:cubicBezTo>
                    <a:cubicBezTo>
                      <a:pt x="588" y="2555"/>
                      <a:pt x="522" y="2562"/>
                      <a:pt x="479" y="2562"/>
                    </a:cubicBezTo>
                    <a:lnTo>
                      <a:pt x="369" y="2553"/>
                    </a:lnTo>
                    <a:lnTo>
                      <a:pt x="273" y="2529"/>
                    </a:lnTo>
                    <a:lnTo>
                      <a:pt x="225" y="2493"/>
                    </a:lnTo>
                    <a:lnTo>
                      <a:pt x="209" y="2450"/>
                    </a:lnTo>
                    <a:cubicBezTo>
                      <a:pt x="219" y="2365"/>
                      <a:pt x="278" y="2066"/>
                      <a:pt x="285" y="1983"/>
                    </a:cubicBezTo>
                    <a:cubicBezTo>
                      <a:pt x="243" y="1940"/>
                      <a:pt x="262" y="1965"/>
                      <a:pt x="251" y="1950"/>
                    </a:cubicBezTo>
                    <a:cubicBezTo>
                      <a:pt x="240" y="1935"/>
                      <a:pt x="227" y="1923"/>
                      <a:pt x="219" y="1893"/>
                    </a:cubicBezTo>
                    <a:cubicBezTo>
                      <a:pt x="219" y="1893"/>
                      <a:pt x="208" y="1865"/>
                      <a:pt x="209" y="1823"/>
                    </a:cubicBezTo>
                    <a:cubicBezTo>
                      <a:pt x="210" y="1781"/>
                      <a:pt x="220" y="1802"/>
                      <a:pt x="210" y="1769"/>
                    </a:cubicBezTo>
                    <a:cubicBezTo>
                      <a:pt x="167" y="1739"/>
                      <a:pt x="155" y="1680"/>
                      <a:pt x="149" y="1626"/>
                    </a:cubicBezTo>
                    <a:lnTo>
                      <a:pt x="153" y="1524"/>
                    </a:lnTo>
                    <a:lnTo>
                      <a:pt x="171" y="1443"/>
                    </a:lnTo>
                    <a:lnTo>
                      <a:pt x="194" y="1359"/>
                    </a:lnTo>
                    <a:lnTo>
                      <a:pt x="225" y="1287"/>
                    </a:lnTo>
                    <a:lnTo>
                      <a:pt x="276" y="1199"/>
                    </a:lnTo>
                    <a:lnTo>
                      <a:pt x="303" y="1167"/>
                    </a:lnTo>
                    <a:lnTo>
                      <a:pt x="333" y="1143"/>
                    </a:lnTo>
                    <a:lnTo>
                      <a:pt x="293" y="1113"/>
                    </a:lnTo>
                    <a:cubicBezTo>
                      <a:pt x="281" y="1095"/>
                      <a:pt x="269" y="1063"/>
                      <a:pt x="261" y="1035"/>
                    </a:cubicBezTo>
                    <a:cubicBezTo>
                      <a:pt x="253" y="1002"/>
                      <a:pt x="250" y="989"/>
                      <a:pt x="248" y="945"/>
                    </a:cubicBezTo>
                    <a:cubicBezTo>
                      <a:pt x="247" y="902"/>
                      <a:pt x="250" y="831"/>
                      <a:pt x="257" y="774"/>
                    </a:cubicBezTo>
                    <a:lnTo>
                      <a:pt x="288" y="602"/>
                    </a:lnTo>
                    <a:close/>
                  </a:path>
                </a:pathLst>
              </a:custGeom>
              <a:solidFill>
                <a:srgbClr val="0033CC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" name="Group 41">
              <a:extLst>
                <a:ext uri="{FF2B5EF4-FFF2-40B4-BE49-F238E27FC236}">
                  <a16:creationId xmlns:a16="http://schemas.microsoft.com/office/drawing/2014/main" id="{B87D72C5-B8AA-1FFA-FC90-BE2F4D3474A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97852" y="424097"/>
              <a:ext cx="550247" cy="950333"/>
              <a:chOff x="431" y="391"/>
              <a:chExt cx="2151" cy="3715"/>
            </a:xfrm>
          </p:grpSpPr>
          <p:pic>
            <p:nvPicPr>
              <p:cNvPr id="5" name="Picture 29" descr="Bear qee_blanc 3quarts ombré_transparent 3">
                <a:extLst>
                  <a:ext uri="{FF2B5EF4-FFF2-40B4-BE49-F238E27FC236}">
                    <a16:creationId xmlns:a16="http://schemas.microsoft.com/office/drawing/2014/main" id="{10657586-5AA7-2A11-992E-D48E340198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" name="Freeform 30">
                <a:extLst>
                  <a:ext uri="{FF2B5EF4-FFF2-40B4-BE49-F238E27FC236}">
                    <a16:creationId xmlns:a16="http://schemas.microsoft.com/office/drawing/2014/main" id="{0DF5E833-8C51-8D0D-3161-B08035145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7" name="Freeform 31">
                <a:extLst>
                  <a:ext uri="{FF2B5EF4-FFF2-40B4-BE49-F238E27FC236}">
                    <a16:creationId xmlns:a16="http://schemas.microsoft.com/office/drawing/2014/main" id="{2CCFEE2C-5D81-4C92-20DA-E829E6F6D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8" name="Freeform 32">
                <a:extLst>
                  <a:ext uri="{FF2B5EF4-FFF2-40B4-BE49-F238E27FC236}">
                    <a16:creationId xmlns:a16="http://schemas.microsoft.com/office/drawing/2014/main" id="{4E1611B1-C1EB-7C8B-E15E-D6696A18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EF3E60FE-1873-955A-154C-1F1B91C1EBC3}"/>
              </a:ext>
            </a:extLst>
          </p:cNvPr>
          <p:cNvGrpSpPr/>
          <p:nvPr/>
        </p:nvGrpSpPr>
        <p:grpSpPr>
          <a:xfrm>
            <a:off x="1690300" y="1656006"/>
            <a:ext cx="1093333" cy="720000"/>
            <a:chOff x="238307" y="1988838"/>
            <a:chExt cx="1093333" cy="720000"/>
          </a:xfrm>
        </p:grpSpPr>
        <p:sp>
          <p:nvSpPr>
            <p:cNvPr id="39" name="Rectangle : coins arrondis 38">
              <a:extLst>
                <a:ext uri="{FF2B5EF4-FFF2-40B4-BE49-F238E27FC236}">
                  <a16:creationId xmlns:a16="http://schemas.microsoft.com/office/drawing/2014/main" id="{475F5CD4-674A-4E44-1BF6-78735A06637F}"/>
                </a:ext>
              </a:extLst>
            </p:cNvPr>
            <p:cNvSpPr/>
            <p:nvPr/>
          </p:nvSpPr>
          <p:spPr>
            <a:xfrm>
              <a:off x="251520" y="1988838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rgbClr val="FBFFC8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800"/>
            </a:p>
          </p:txBody>
        </p:sp>
        <p:sp>
          <p:nvSpPr>
            <p:cNvPr id="40" name="ZoneTexte 39">
              <a:extLst>
                <a:ext uri="{FF2B5EF4-FFF2-40B4-BE49-F238E27FC236}">
                  <a16:creationId xmlns:a16="http://schemas.microsoft.com/office/drawing/2014/main" id="{A3C647E4-DA26-9BF1-875D-AF002E3FBB6A}"/>
                </a:ext>
              </a:extLst>
            </p:cNvPr>
            <p:cNvSpPr txBox="1"/>
            <p:nvPr/>
          </p:nvSpPr>
          <p:spPr>
            <a:xfrm>
              <a:off x="238307" y="2074536"/>
              <a:ext cx="1077399" cy="430887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dirty="0">
                  <a:solidFill>
                    <a:srgbClr val="644628"/>
                  </a:solidFill>
                </a:rPr>
                <a:t>La Situation  des 2 pays en 1980</a:t>
              </a:r>
            </a:p>
          </p:txBody>
        </p:sp>
      </p:grp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489D3B5C-37CF-C8A4-7B02-B6ADCF1B18D5}"/>
              </a:ext>
            </a:extLst>
          </p:cNvPr>
          <p:cNvGrpSpPr/>
          <p:nvPr/>
        </p:nvGrpSpPr>
        <p:grpSpPr>
          <a:xfrm>
            <a:off x="1703512" y="2378559"/>
            <a:ext cx="1080120" cy="720000"/>
            <a:chOff x="251520" y="1988840"/>
            <a:chExt cx="1080120" cy="720000"/>
          </a:xfrm>
        </p:grpSpPr>
        <p:sp>
          <p:nvSpPr>
            <p:cNvPr id="42" name="Rectangle : coins arrondis 41">
              <a:extLst>
                <a:ext uri="{FF2B5EF4-FFF2-40B4-BE49-F238E27FC236}">
                  <a16:creationId xmlns:a16="http://schemas.microsoft.com/office/drawing/2014/main" id="{182AE8D8-8349-90FA-B22F-56DA5C9AC3E9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ZoneTexte 43">
              <a:extLst>
                <a:ext uri="{FF2B5EF4-FFF2-40B4-BE49-F238E27FC236}">
                  <a16:creationId xmlns:a16="http://schemas.microsoft.com/office/drawing/2014/main" id="{CD5EA457-C654-1482-0E31-BA4D88BF140D}"/>
                </a:ext>
              </a:extLst>
            </p:cNvPr>
            <p:cNvSpPr txBox="1"/>
            <p:nvPr/>
          </p:nvSpPr>
          <p:spPr>
            <a:xfrm>
              <a:off x="265689" y="2034545"/>
              <a:ext cx="1042646" cy="600164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dirty="0">
                  <a:solidFill>
                    <a:srgbClr val="644628"/>
                  </a:solidFill>
                </a:rPr>
                <a:t>Les Coopérations bilatérales</a:t>
              </a:r>
            </a:p>
          </p:txBody>
        </p:sp>
      </p:grpSp>
      <p:grpSp>
        <p:nvGrpSpPr>
          <p:cNvPr id="46" name="Groupe 45">
            <a:extLst>
              <a:ext uri="{FF2B5EF4-FFF2-40B4-BE49-F238E27FC236}">
                <a16:creationId xmlns:a16="http://schemas.microsoft.com/office/drawing/2014/main" id="{A2364A60-6127-642B-3760-5A2EE69D7728}"/>
              </a:ext>
            </a:extLst>
          </p:cNvPr>
          <p:cNvGrpSpPr/>
          <p:nvPr/>
        </p:nvGrpSpPr>
        <p:grpSpPr>
          <a:xfrm>
            <a:off x="1703512" y="3097810"/>
            <a:ext cx="1080120" cy="720000"/>
            <a:chOff x="251520" y="1988840"/>
            <a:chExt cx="1080120" cy="720000"/>
          </a:xfrm>
        </p:grpSpPr>
        <p:sp>
          <p:nvSpPr>
            <p:cNvPr id="47" name="Rectangle : coins arrondis 46">
              <a:extLst>
                <a:ext uri="{FF2B5EF4-FFF2-40B4-BE49-F238E27FC236}">
                  <a16:creationId xmlns:a16="http://schemas.microsoft.com/office/drawing/2014/main" id="{0FAB70C3-737B-D4FD-F66A-E39A9AB7D009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ZoneTexte 48">
              <a:extLst>
                <a:ext uri="{FF2B5EF4-FFF2-40B4-BE49-F238E27FC236}">
                  <a16:creationId xmlns:a16="http://schemas.microsoft.com/office/drawing/2014/main" id="{BCD824CF-08C0-A830-EB21-4D4FE3436288}"/>
                </a:ext>
              </a:extLst>
            </p:cNvPr>
            <p:cNvSpPr txBox="1"/>
            <p:nvPr/>
          </p:nvSpPr>
          <p:spPr>
            <a:xfrm>
              <a:off x="273060" y="2019530"/>
              <a:ext cx="1037039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La Coopération et le Programme </a:t>
              </a:r>
              <a:r>
                <a:rPr lang="fr-FR" sz="1000" i="1" dirty="0">
                  <a:solidFill>
                    <a:srgbClr val="644628"/>
                  </a:solidFill>
                </a:rPr>
                <a:t>L</a:t>
              </a:r>
              <a:r>
                <a:rPr lang="fr-FR" sz="1000" i="1" cap="small" dirty="0">
                  <a:solidFill>
                    <a:srgbClr val="644628"/>
                  </a:solidFill>
                </a:rPr>
                <a:t>eclerc</a:t>
              </a:r>
            </a:p>
          </p:txBody>
        </p:sp>
      </p:grp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76DFD36B-6D0C-25B2-8706-269F8048044F}"/>
              </a:ext>
            </a:extLst>
          </p:cNvPr>
          <p:cNvGrpSpPr/>
          <p:nvPr/>
        </p:nvGrpSpPr>
        <p:grpSpPr>
          <a:xfrm>
            <a:off x="1703512" y="3815394"/>
            <a:ext cx="1080120" cy="720000"/>
            <a:chOff x="251520" y="1988840"/>
            <a:chExt cx="1080120" cy="720000"/>
          </a:xfrm>
        </p:grpSpPr>
        <p:sp>
          <p:nvSpPr>
            <p:cNvPr id="51" name="Rectangle : coins arrondis 50">
              <a:extLst>
                <a:ext uri="{FF2B5EF4-FFF2-40B4-BE49-F238E27FC236}">
                  <a16:creationId xmlns:a16="http://schemas.microsoft.com/office/drawing/2014/main" id="{79C2234A-ED35-C75E-19FC-FBD3E69391DD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chemeClr val="accent1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8A443FA4-1EA9-FEC8-2113-22AD58A6C3C4}"/>
                </a:ext>
              </a:extLst>
            </p:cNvPr>
            <p:cNvSpPr txBox="1"/>
            <p:nvPr/>
          </p:nvSpPr>
          <p:spPr>
            <a:xfrm>
              <a:off x="251520" y="2082337"/>
              <a:ext cx="1071064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b="1" dirty="0">
                  <a:solidFill>
                    <a:srgbClr val="644628"/>
                  </a:solidFill>
                </a:rPr>
                <a:t>L’Organisation étatique de la Coopération </a:t>
              </a:r>
            </a:p>
          </p:txBody>
        </p:sp>
      </p:grpSp>
      <p:grpSp>
        <p:nvGrpSpPr>
          <p:cNvPr id="54" name="Groupe 53">
            <a:extLst>
              <a:ext uri="{FF2B5EF4-FFF2-40B4-BE49-F238E27FC236}">
                <a16:creationId xmlns:a16="http://schemas.microsoft.com/office/drawing/2014/main" id="{4B2E8434-60F9-C297-635A-0830D03B941E}"/>
              </a:ext>
            </a:extLst>
          </p:cNvPr>
          <p:cNvGrpSpPr/>
          <p:nvPr/>
        </p:nvGrpSpPr>
        <p:grpSpPr>
          <a:xfrm>
            <a:off x="1690298" y="4543088"/>
            <a:ext cx="1093334" cy="720000"/>
            <a:chOff x="238306" y="1988840"/>
            <a:chExt cx="1093334" cy="720000"/>
          </a:xfrm>
        </p:grpSpPr>
        <p:sp>
          <p:nvSpPr>
            <p:cNvPr id="55" name="Rectangle : coins arrondis 54">
              <a:extLst>
                <a:ext uri="{FF2B5EF4-FFF2-40B4-BE49-F238E27FC236}">
                  <a16:creationId xmlns:a16="http://schemas.microsoft.com/office/drawing/2014/main" id="{C5E9C1BD-74CA-128A-8F69-4AE3CEBE65D2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16A31E80-77C6-610E-415C-2260A6ECAAB4}"/>
                </a:ext>
              </a:extLst>
            </p:cNvPr>
            <p:cNvSpPr txBox="1"/>
            <p:nvPr/>
          </p:nvSpPr>
          <p:spPr>
            <a:xfrm>
              <a:off x="238306" y="2037098"/>
              <a:ext cx="1084277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L’Organisation industrielle de la Coopération</a:t>
              </a:r>
            </a:p>
          </p:txBody>
        </p:sp>
      </p:grpSp>
      <p:grpSp>
        <p:nvGrpSpPr>
          <p:cNvPr id="57" name="Groupe 56">
            <a:extLst>
              <a:ext uri="{FF2B5EF4-FFF2-40B4-BE49-F238E27FC236}">
                <a16:creationId xmlns:a16="http://schemas.microsoft.com/office/drawing/2014/main" id="{1A6052EE-1BE8-19EA-3D03-510B2400AE9C}"/>
              </a:ext>
            </a:extLst>
          </p:cNvPr>
          <p:cNvGrpSpPr/>
          <p:nvPr/>
        </p:nvGrpSpPr>
        <p:grpSpPr>
          <a:xfrm>
            <a:off x="1676050" y="5270782"/>
            <a:ext cx="1107582" cy="720000"/>
            <a:chOff x="152050" y="5270782"/>
            <a:chExt cx="1107582" cy="720000"/>
          </a:xfrm>
        </p:grpSpPr>
        <p:sp>
          <p:nvSpPr>
            <p:cNvPr id="58" name="Rectangle : coins arrondis 57">
              <a:extLst>
                <a:ext uri="{FF2B5EF4-FFF2-40B4-BE49-F238E27FC236}">
                  <a16:creationId xmlns:a16="http://schemas.microsoft.com/office/drawing/2014/main" id="{FC856FB8-50B1-346F-F289-BA3EA3FFADCF}"/>
                </a:ext>
              </a:extLst>
            </p:cNvPr>
            <p:cNvSpPr/>
            <p:nvPr/>
          </p:nvSpPr>
          <p:spPr>
            <a:xfrm>
              <a:off x="179512" y="5270782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7E87C0C9-21AC-DF3D-4589-6D51B69B9107}"/>
                </a:ext>
              </a:extLst>
            </p:cNvPr>
            <p:cNvSpPr txBox="1"/>
            <p:nvPr/>
          </p:nvSpPr>
          <p:spPr>
            <a:xfrm>
              <a:off x="152050" y="5430727"/>
              <a:ext cx="1084277" cy="40011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Les Concepts étudiés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3376425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fr-FR" sz="2400" dirty="0"/>
              <a:t>L’Organisation industrielle de la Coopération</a:t>
            </a:r>
          </a:p>
        </p:txBody>
      </p:sp>
      <p:sp>
        <p:nvSpPr>
          <p:cNvPr id="83" name="Forme libre 82"/>
          <p:cNvSpPr/>
          <p:nvPr/>
        </p:nvSpPr>
        <p:spPr>
          <a:xfrm>
            <a:off x="7603808" y="1623109"/>
            <a:ext cx="2759891" cy="4125937"/>
          </a:xfrm>
          <a:custGeom>
            <a:avLst/>
            <a:gdLst>
              <a:gd name="connsiteX0" fmla="*/ 1464733 w 4241800"/>
              <a:gd name="connsiteY0" fmla="*/ 25400 h 6341534"/>
              <a:gd name="connsiteX1" fmla="*/ 1659467 w 4241800"/>
              <a:gd name="connsiteY1" fmla="*/ 0 h 6341534"/>
              <a:gd name="connsiteX2" fmla="*/ 1786467 w 4241800"/>
              <a:gd name="connsiteY2" fmla="*/ 67734 h 6341534"/>
              <a:gd name="connsiteX3" fmla="*/ 1905000 w 4241800"/>
              <a:gd name="connsiteY3" fmla="*/ 59267 h 6341534"/>
              <a:gd name="connsiteX4" fmla="*/ 2032000 w 4241800"/>
              <a:gd name="connsiteY4" fmla="*/ 135467 h 6341534"/>
              <a:gd name="connsiteX5" fmla="*/ 2133600 w 4241800"/>
              <a:gd name="connsiteY5" fmla="*/ 245534 h 6341534"/>
              <a:gd name="connsiteX6" fmla="*/ 2108200 w 4241800"/>
              <a:gd name="connsiteY6" fmla="*/ 355600 h 6341534"/>
              <a:gd name="connsiteX7" fmla="*/ 2218267 w 4241800"/>
              <a:gd name="connsiteY7" fmla="*/ 423334 h 6341534"/>
              <a:gd name="connsiteX8" fmla="*/ 2192867 w 4241800"/>
              <a:gd name="connsiteY8" fmla="*/ 465667 h 6341534"/>
              <a:gd name="connsiteX9" fmla="*/ 2294467 w 4241800"/>
              <a:gd name="connsiteY9" fmla="*/ 414867 h 6341534"/>
              <a:gd name="connsiteX10" fmla="*/ 2514600 w 4241800"/>
              <a:gd name="connsiteY10" fmla="*/ 524934 h 6341534"/>
              <a:gd name="connsiteX11" fmla="*/ 2624667 w 4241800"/>
              <a:gd name="connsiteY11" fmla="*/ 448734 h 6341534"/>
              <a:gd name="connsiteX12" fmla="*/ 2650067 w 4241800"/>
              <a:gd name="connsiteY12" fmla="*/ 601134 h 6341534"/>
              <a:gd name="connsiteX13" fmla="*/ 2523067 w 4241800"/>
              <a:gd name="connsiteY13" fmla="*/ 728134 h 6341534"/>
              <a:gd name="connsiteX14" fmla="*/ 2607733 w 4241800"/>
              <a:gd name="connsiteY14" fmla="*/ 795867 h 6341534"/>
              <a:gd name="connsiteX15" fmla="*/ 2472267 w 4241800"/>
              <a:gd name="connsiteY15" fmla="*/ 905934 h 6341534"/>
              <a:gd name="connsiteX16" fmla="*/ 2497667 w 4241800"/>
              <a:gd name="connsiteY16" fmla="*/ 973667 h 6341534"/>
              <a:gd name="connsiteX17" fmla="*/ 2565400 w 4241800"/>
              <a:gd name="connsiteY17" fmla="*/ 1049867 h 6341534"/>
              <a:gd name="connsiteX18" fmla="*/ 2565400 w 4241800"/>
              <a:gd name="connsiteY18" fmla="*/ 1100667 h 6341534"/>
              <a:gd name="connsiteX19" fmla="*/ 2446867 w 4241800"/>
              <a:gd name="connsiteY19" fmla="*/ 1295400 h 6341534"/>
              <a:gd name="connsiteX20" fmla="*/ 2582333 w 4241800"/>
              <a:gd name="connsiteY20" fmla="*/ 1430867 h 6341534"/>
              <a:gd name="connsiteX21" fmla="*/ 2658533 w 4241800"/>
              <a:gd name="connsiteY21" fmla="*/ 1413934 h 6341534"/>
              <a:gd name="connsiteX22" fmla="*/ 2827867 w 4241800"/>
              <a:gd name="connsiteY22" fmla="*/ 1540934 h 6341534"/>
              <a:gd name="connsiteX23" fmla="*/ 2853267 w 4241800"/>
              <a:gd name="connsiteY23" fmla="*/ 1515534 h 6341534"/>
              <a:gd name="connsiteX24" fmla="*/ 2912533 w 4241800"/>
              <a:gd name="connsiteY24" fmla="*/ 1591734 h 6341534"/>
              <a:gd name="connsiteX25" fmla="*/ 2836333 w 4241800"/>
              <a:gd name="connsiteY25" fmla="*/ 1676400 h 6341534"/>
              <a:gd name="connsiteX26" fmla="*/ 2768600 w 4241800"/>
              <a:gd name="connsiteY26" fmla="*/ 1710267 h 6341534"/>
              <a:gd name="connsiteX27" fmla="*/ 2683933 w 4241800"/>
              <a:gd name="connsiteY27" fmla="*/ 1676400 h 6341534"/>
              <a:gd name="connsiteX28" fmla="*/ 2514600 w 4241800"/>
              <a:gd name="connsiteY28" fmla="*/ 1769534 h 6341534"/>
              <a:gd name="connsiteX29" fmla="*/ 2514600 w 4241800"/>
              <a:gd name="connsiteY29" fmla="*/ 1769534 h 6341534"/>
              <a:gd name="connsiteX30" fmla="*/ 2607733 w 4241800"/>
              <a:gd name="connsiteY30" fmla="*/ 1947334 h 6341534"/>
              <a:gd name="connsiteX31" fmla="*/ 2658533 w 4241800"/>
              <a:gd name="connsiteY31" fmla="*/ 2142067 h 6341534"/>
              <a:gd name="connsiteX32" fmla="*/ 2650067 w 4241800"/>
              <a:gd name="connsiteY32" fmla="*/ 2286000 h 6341534"/>
              <a:gd name="connsiteX33" fmla="*/ 2616200 w 4241800"/>
              <a:gd name="connsiteY33" fmla="*/ 2387600 h 6341534"/>
              <a:gd name="connsiteX34" fmla="*/ 2421467 w 4241800"/>
              <a:gd name="connsiteY34" fmla="*/ 2421467 h 6341534"/>
              <a:gd name="connsiteX35" fmla="*/ 2455333 w 4241800"/>
              <a:gd name="connsiteY35" fmla="*/ 2531534 h 6341534"/>
              <a:gd name="connsiteX36" fmla="*/ 2404533 w 4241800"/>
              <a:gd name="connsiteY36" fmla="*/ 2582334 h 6341534"/>
              <a:gd name="connsiteX37" fmla="*/ 2472267 w 4241800"/>
              <a:gd name="connsiteY37" fmla="*/ 2683934 h 6341534"/>
              <a:gd name="connsiteX38" fmla="*/ 2463800 w 4241800"/>
              <a:gd name="connsiteY38" fmla="*/ 2785534 h 6341534"/>
              <a:gd name="connsiteX39" fmla="*/ 2396067 w 4241800"/>
              <a:gd name="connsiteY39" fmla="*/ 2794000 h 6341534"/>
              <a:gd name="connsiteX40" fmla="*/ 2353733 w 4241800"/>
              <a:gd name="connsiteY40" fmla="*/ 2768600 h 6341534"/>
              <a:gd name="connsiteX41" fmla="*/ 2260600 w 4241800"/>
              <a:gd name="connsiteY41" fmla="*/ 2870200 h 6341534"/>
              <a:gd name="connsiteX42" fmla="*/ 2260600 w 4241800"/>
              <a:gd name="connsiteY42" fmla="*/ 2870200 h 6341534"/>
              <a:gd name="connsiteX43" fmla="*/ 2065867 w 4241800"/>
              <a:gd name="connsiteY43" fmla="*/ 2929467 h 6341534"/>
              <a:gd name="connsiteX44" fmla="*/ 2218267 w 4241800"/>
              <a:gd name="connsiteY44" fmla="*/ 3141134 h 6341534"/>
              <a:gd name="connsiteX45" fmla="*/ 2175933 w 4241800"/>
              <a:gd name="connsiteY45" fmla="*/ 3310467 h 6341534"/>
              <a:gd name="connsiteX46" fmla="*/ 2142067 w 4241800"/>
              <a:gd name="connsiteY46" fmla="*/ 3412067 h 6341534"/>
              <a:gd name="connsiteX47" fmla="*/ 2108200 w 4241800"/>
              <a:gd name="connsiteY47" fmla="*/ 3547534 h 6341534"/>
              <a:gd name="connsiteX48" fmla="*/ 2175933 w 4241800"/>
              <a:gd name="connsiteY48" fmla="*/ 3606800 h 6341534"/>
              <a:gd name="connsiteX49" fmla="*/ 2489200 w 4241800"/>
              <a:gd name="connsiteY49" fmla="*/ 3860800 h 6341534"/>
              <a:gd name="connsiteX50" fmla="*/ 2582333 w 4241800"/>
              <a:gd name="connsiteY50" fmla="*/ 3869267 h 6341534"/>
              <a:gd name="connsiteX51" fmla="*/ 2565400 w 4241800"/>
              <a:gd name="connsiteY51" fmla="*/ 3776134 h 6341534"/>
              <a:gd name="connsiteX52" fmla="*/ 2675467 w 4241800"/>
              <a:gd name="connsiteY52" fmla="*/ 3801534 h 6341534"/>
              <a:gd name="connsiteX53" fmla="*/ 2717800 w 4241800"/>
              <a:gd name="connsiteY53" fmla="*/ 3860800 h 6341534"/>
              <a:gd name="connsiteX54" fmla="*/ 2819400 w 4241800"/>
              <a:gd name="connsiteY54" fmla="*/ 3843867 h 6341534"/>
              <a:gd name="connsiteX55" fmla="*/ 2802467 w 4241800"/>
              <a:gd name="connsiteY55" fmla="*/ 3683000 h 6341534"/>
              <a:gd name="connsiteX56" fmla="*/ 2895600 w 4241800"/>
              <a:gd name="connsiteY56" fmla="*/ 3657600 h 6341534"/>
              <a:gd name="connsiteX57" fmla="*/ 2895600 w 4241800"/>
              <a:gd name="connsiteY57" fmla="*/ 3742267 h 6341534"/>
              <a:gd name="connsiteX58" fmla="*/ 3149600 w 4241800"/>
              <a:gd name="connsiteY58" fmla="*/ 3742267 h 6341534"/>
              <a:gd name="connsiteX59" fmla="*/ 3285067 w 4241800"/>
              <a:gd name="connsiteY59" fmla="*/ 3843867 h 6341534"/>
              <a:gd name="connsiteX60" fmla="*/ 3318933 w 4241800"/>
              <a:gd name="connsiteY60" fmla="*/ 3962400 h 6341534"/>
              <a:gd name="connsiteX61" fmla="*/ 3479800 w 4241800"/>
              <a:gd name="connsiteY61" fmla="*/ 4148667 h 6341534"/>
              <a:gd name="connsiteX62" fmla="*/ 3429000 w 4241800"/>
              <a:gd name="connsiteY62" fmla="*/ 4241800 h 6341534"/>
              <a:gd name="connsiteX63" fmla="*/ 3623733 w 4241800"/>
              <a:gd name="connsiteY63" fmla="*/ 4580467 h 6341534"/>
              <a:gd name="connsiteX64" fmla="*/ 3683000 w 4241800"/>
              <a:gd name="connsiteY64" fmla="*/ 4580467 h 6341534"/>
              <a:gd name="connsiteX65" fmla="*/ 4030133 w 4241800"/>
              <a:gd name="connsiteY65" fmla="*/ 4910667 h 6341534"/>
              <a:gd name="connsiteX66" fmla="*/ 4055533 w 4241800"/>
              <a:gd name="connsiteY66" fmla="*/ 4910667 h 6341534"/>
              <a:gd name="connsiteX67" fmla="*/ 4241800 w 4241800"/>
              <a:gd name="connsiteY67" fmla="*/ 5046134 h 6341534"/>
              <a:gd name="connsiteX68" fmla="*/ 4224867 w 4241800"/>
              <a:gd name="connsiteY68" fmla="*/ 5156200 h 6341534"/>
              <a:gd name="connsiteX69" fmla="*/ 4114800 w 4241800"/>
              <a:gd name="connsiteY69" fmla="*/ 5283200 h 6341534"/>
              <a:gd name="connsiteX70" fmla="*/ 4021667 w 4241800"/>
              <a:gd name="connsiteY70" fmla="*/ 5240867 h 6341534"/>
              <a:gd name="connsiteX71" fmla="*/ 4021667 w 4241800"/>
              <a:gd name="connsiteY71" fmla="*/ 5350934 h 6341534"/>
              <a:gd name="connsiteX72" fmla="*/ 3928533 w 4241800"/>
              <a:gd name="connsiteY72" fmla="*/ 5452534 h 6341534"/>
              <a:gd name="connsiteX73" fmla="*/ 3699933 w 4241800"/>
              <a:gd name="connsiteY73" fmla="*/ 5554134 h 6341534"/>
              <a:gd name="connsiteX74" fmla="*/ 3776133 w 4241800"/>
              <a:gd name="connsiteY74" fmla="*/ 5867400 h 6341534"/>
              <a:gd name="connsiteX75" fmla="*/ 3776133 w 4241800"/>
              <a:gd name="connsiteY75" fmla="*/ 5867400 h 6341534"/>
              <a:gd name="connsiteX76" fmla="*/ 3835400 w 4241800"/>
              <a:gd name="connsiteY76" fmla="*/ 5977467 h 6341534"/>
              <a:gd name="connsiteX77" fmla="*/ 3810000 w 4241800"/>
              <a:gd name="connsiteY77" fmla="*/ 6146800 h 6341534"/>
              <a:gd name="connsiteX78" fmla="*/ 3708400 w 4241800"/>
              <a:gd name="connsiteY78" fmla="*/ 6112934 h 6341534"/>
              <a:gd name="connsiteX79" fmla="*/ 3640667 w 4241800"/>
              <a:gd name="connsiteY79" fmla="*/ 5969000 h 6341534"/>
              <a:gd name="connsiteX80" fmla="*/ 3539067 w 4241800"/>
              <a:gd name="connsiteY80" fmla="*/ 6028267 h 6341534"/>
              <a:gd name="connsiteX81" fmla="*/ 3361267 w 4241800"/>
              <a:gd name="connsiteY81" fmla="*/ 5960534 h 6341534"/>
              <a:gd name="connsiteX82" fmla="*/ 3318933 w 4241800"/>
              <a:gd name="connsiteY82" fmla="*/ 5977467 h 6341534"/>
              <a:gd name="connsiteX83" fmla="*/ 3344333 w 4241800"/>
              <a:gd name="connsiteY83" fmla="*/ 6062134 h 6341534"/>
              <a:gd name="connsiteX84" fmla="*/ 2988733 w 4241800"/>
              <a:gd name="connsiteY84" fmla="*/ 6087534 h 6341534"/>
              <a:gd name="connsiteX85" fmla="*/ 2870200 w 4241800"/>
              <a:gd name="connsiteY85" fmla="*/ 6248400 h 6341534"/>
              <a:gd name="connsiteX86" fmla="*/ 2667000 w 4241800"/>
              <a:gd name="connsiteY86" fmla="*/ 6256867 h 6341534"/>
              <a:gd name="connsiteX87" fmla="*/ 2641600 w 4241800"/>
              <a:gd name="connsiteY87" fmla="*/ 6112934 h 6341534"/>
              <a:gd name="connsiteX88" fmla="*/ 2404533 w 4241800"/>
              <a:gd name="connsiteY88" fmla="*/ 6121400 h 6341534"/>
              <a:gd name="connsiteX89" fmla="*/ 2404533 w 4241800"/>
              <a:gd name="connsiteY89" fmla="*/ 6231467 h 6341534"/>
              <a:gd name="connsiteX90" fmla="*/ 2260600 w 4241800"/>
              <a:gd name="connsiteY90" fmla="*/ 6341534 h 6341534"/>
              <a:gd name="connsiteX91" fmla="*/ 2209800 w 4241800"/>
              <a:gd name="connsiteY91" fmla="*/ 6256867 h 6341534"/>
              <a:gd name="connsiteX92" fmla="*/ 2175933 w 4241800"/>
              <a:gd name="connsiteY92" fmla="*/ 6197600 h 6341534"/>
              <a:gd name="connsiteX93" fmla="*/ 2006600 w 4241800"/>
              <a:gd name="connsiteY93" fmla="*/ 6070600 h 6341534"/>
              <a:gd name="connsiteX94" fmla="*/ 1888067 w 4241800"/>
              <a:gd name="connsiteY94" fmla="*/ 6146800 h 6341534"/>
              <a:gd name="connsiteX95" fmla="*/ 1617133 w 4241800"/>
              <a:gd name="connsiteY95" fmla="*/ 6011334 h 6341534"/>
              <a:gd name="connsiteX96" fmla="*/ 1583267 w 4241800"/>
              <a:gd name="connsiteY96" fmla="*/ 6045200 h 6341534"/>
              <a:gd name="connsiteX97" fmla="*/ 1380067 w 4241800"/>
              <a:gd name="connsiteY97" fmla="*/ 5926667 h 6341534"/>
              <a:gd name="connsiteX98" fmla="*/ 1253067 w 4241800"/>
              <a:gd name="connsiteY98" fmla="*/ 6019800 h 6341534"/>
              <a:gd name="connsiteX99" fmla="*/ 1312333 w 4241800"/>
              <a:gd name="connsiteY99" fmla="*/ 6028267 h 6341534"/>
              <a:gd name="connsiteX100" fmla="*/ 1388533 w 4241800"/>
              <a:gd name="connsiteY100" fmla="*/ 6087534 h 6341534"/>
              <a:gd name="connsiteX101" fmla="*/ 1210733 w 4241800"/>
              <a:gd name="connsiteY101" fmla="*/ 6129867 h 6341534"/>
              <a:gd name="connsiteX102" fmla="*/ 1151467 w 4241800"/>
              <a:gd name="connsiteY102" fmla="*/ 6062134 h 6341534"/>
              <a:gd name="connsiteX103" fmla="*/ 1066800 w 4241800"/>
              <a:gd name="connsiteY103" fmla="*/ 6121400 h 6341534"/>
              <a:gd name="connsiteX104" fmla="*/ 846667 w 4241800"/>
              <a:gd name="connsiteY104" fmla="*/ 6104467 h 6341534"/>
              <a:gd name="connsiteX105" fmla="*/ 753533 w 4241800"/>
              <a:gd name="connsiteY105" fmla="*/ 6002867 h 6341534"/>
              <a:gd name="connsiteX106" fmla="*/ 770467 w 4241800"/>
              <a:gd name="connsiteY106" fmla="*/ 5833534 h 6341534"/>
              <a:gd name="connsiteX107" fmla="*/ 821267 w 4241800"/>
              <a:gd name="connsiteY107" fmla="*/ 5740400 h 6341534"/>
              <a:gd name="connsiteX108" fmla="*/ 804333 w 4241800"/>
              <a:gd name="connsiteY108" fmla="*/ 5664200 h 6341534"/>
              <a:gd name="connsiteX109" fmla="*/ 965200 w 4241800"/>
              <a:gd name="connsiteY109" fmla="*/ 5190067 h 6341534"/>
              <a:gd name="connsiteX110" fmla="*/ 1109133 w 4241800"/>
              <a:gd name="connsiteY110" fmla="*/ 5054600 h 6341534"/>
              <a:gd name="connsiteX111" fmla="*/ 1151467 w 4241800"/>
              <a:gd name="connsiteY111" fmla="*/ 4961467 h 6341534"/>
              <a:gd name="connsiteX112" fmla="*/ 990600 w 4241800"/>
              <a:gd name="connsiteY112" fmla="*/ 4876800 h 6341534"/>
              <a:gd name="connsiteX113" fmla="*/ 948267 w 4241800"/>
              <a:gd name="connsiteY113" fmla="*/ 4893734 h 6341534"/>
              <a:gd name="connsiteX114" fmla="*/ 702733 w 4241800"/>
              <a:gd name="connsiteY114" fmla="*/ 4783667 h 6341534"/>
              <a:gd name="connsiteX115" fmla="*/ 702733 w 4241800"/>
              <a:gd name="connsiteY115" fmla="*/ 4783667 h 6341534"/>
              <a:gd name="connsiteX116" fmla="*/ 508000 w 4241800"/>
              <a:gd name="connsiteY116" fmla="*/ 4775200 h 6341534"/>
              <a:gd name="connsiteX117" fmla="*/ 474133 w 4241800"/>
              <a:gd name="connsiteY117" fmla="*/ 4715934 h 6341534"/>
              <a:gd name="connsiteX118" fmla="*/ 474133 w 4241800"/>
              <a:gd name="connsiteY118" fmla="*/ 4715934 h 6341534"/>
              <a:gd name="connsiteX119" fmla="*/ 431800 w 4241800"/>
              <a:gd name="connsiteY119" fmla="*/ 4783667 h 6341534"/>
              <a:gd name="connsiteX120" fmla="*/ 338667 w 4241800"/>
              <a:gd name="connsiteY120" fmla="*/ 4749800 h 6341534"/>
              <a:gd name="connsiteX121" fmla="*/ 270933 w 4241800"/>
              <a:gd name="connsiteY121" fmla="*/ 4521200 h 6341534"/>
              <a:gd name="connsiteX122" fmla="*/ 160867 w 4241800"/>
              <a:gd name="connsiteY122" fmla="*/ 4445000 h 6341534"/>
              <a:gd name="connsiteX123" fmla="*/ 245533 w 4241800"/>
              <a:gd name="connsiteY123" fmla="*/ 4326467 h 6341534"/>
              <a:gd name="connsiteX124" fmla="*/ 254000 w 4241800"/>
              <a:gd name="connsiteY124" fmla="*/ 4233334 h 6341534"/>
              <a:gd name="connsiteX125" fmla="*/ 93133 w 4241800"/>
              <a:gd name="connsiteY125" fmla="*/ 4064000 h 6341534"/>
              <a:gd name="connsiteX126" fmla="*/ 93133 w 4241800"/>
              <a:gd name="connsiteY126" fmla="*/ 3894667 h 6341534"/>
              <a:gd name="connsiteX127" fmla="*/ 160867 w 4241800"/>
              <a:gd name="connsiteY127" fmla="*/ 3793067 h 6341534"/>
              <a:gd name="connsiteX128" fmla="*/ 262467 w 4241800"/>
              <a:gd name="connsiteY128" fmla="*/ 3776134 h 6341534"/>
              <a:gd name="connsiteX129" fmla="*/ 203200 w 4241800"/>
              <a:gd name="connsiteY129" fmla="*/ 3691467 h 6341534"/>
              <a:gd name="connsiteX130" fmla="*/ 169333 w 4241800"/>
              <a:gd name="connsiteY130" fmla="*/ 3666067 h 6341534"/>
              <a:gd name="connsiteX131" fmla="*/ 135467 w 4241800"/>
              <a:gd name="connsiteY131" fmla="*/ 3589867 h 6341534"/>
              <a:gd name="connsiteX132" fmla="*/ 160867 w 4241800"/>
              <a:gd name="connsiteY132" fmla="*/ 3522134 h 6341534"/>
              <a:gd name="connsiteX133" fmla="*/ 42333 w 4241800"/>
              <a:gd name="connsiteY133" fmla="*/ 3386667 h 6341534"/>
              <a:gd name="connsiteX134" fmla="*/ 59267 w 4241800"/>
              <a:gd name="connsiteY134" fmla="*/ 3310467 h 6341534"/>
              <a:gd name="connsiteX135" fmla="*/ 0 w 4241800"/>
              <a:gd name="connsiteY135" fmla="*/ 3200400 h 6341534"/>
              <a:gd name="connsiteX136" fmla="*/ 177800 w 4241800"/>
              <a:gd name="connsiteY136" fmla="*/ 2878667 h 6341534"/>
              <a:gd name="connsiteX137" fmla="*/ 127000 w 4241800"/>
              <a:gd name="connsiteY137" fmla="*/ 2683934 h 6341534"/>
              <a:gd name="connsiteX138" fmla="*/ 50800 w 4241800"/>
              <a:gd name="connsiteY138" fmla="*/ 2531534 h 6341534"/>
              <a:gd name="connsiteX139" fmla="*/ 186267 w 4241800"/>
              <a:gd name="connsiteY139" fmla="*/ 2480734 h 6341534"/>
              <a:gd name="connsiteX140" fmla="*/ 279400 w 4241800"/>
              <a:gd name="connsiteY140" fmla="*/ 2497667 h 6341534"/>
              <a:gd name="connsiteX141" fmla="*/ 423333 w 4241800"/>
              <a:gd name="connsiteY141" fmla="*/ 2446867 h 6341534"/>
              <a:gd name="connsiteX142" fmla="*/ 482600 w 4241800"/>
              <a:gd name="connsiteY142" fmla="*/ 2472267 h 6341534"/>
              <a:gd name="connsiteX143" fmla="*/ 516467 w 4241800"/>
              <a:gd name="connsiteY143" fmla="*/ 2396067 h 6341534"/>
              <a:gd name="connsiteX144" fmla="*/ 431800 w 4241800"/>
              <a:gd name="connsiteY144" fmla="*/ 2345267 h 6341534"/>
              <a:gd name="connsiteX145" fmla="*/ 635000 w 4241800"/>
              <a:gd name="connsiteY145" fmla="*/ 2192867 h 6341534"/>
              <a:gd name="connsiteX146" fmla="*/ 651933 w 4241800"/>
              <a:gd name="connsiteY146" fmla="*/ 2082800 h 6341534"/>
              <a:gd name="connsiteX147" fmla="*/ 651933 w 4241800"/>
              <a:gd name="connsiteY147" fmla="*/ 2082800 h 6341534"/>
              <a:gd name="connsiteX148" fmla="*/ 533400 w 4241800"/>
              <a:gd name="connsiteY148" fmla="*/ 2074334 h 6341534"/>
              <a:gd name="connsiteX149" fmla="*/ 457200 w 4241800"/>
              <a:gd name="connsiteY149" fmla="*/ 1981200 h 6341534"/>
              <a:gd name="connsiteX150" fmla="*/ 457200 w 4241800"/>
              <a:gd name="connsiteY150" fmla="*/ 1871134 h 6341534"/>
              <a:gd name="connsiteX151" fmla="*/ 609600 w 4241800"/>
              <a:gd name="connsiteY151" fmla="*/ 1862667 h 6341534"/>
              <a:gd name="connsiteX152" fmla="*/ 668867 w 4241800"/>
              <a:gd name="connsiteY152" fmla="*/ 1701800 h 6341534"/>
              <a:gd name="connsiteX153" fmla="*/ 745067 w 4241800"/>
              <a:gd name="connsiteY153" fmla="*/ 1591734 h 6341534"/>
              <a:gd name="connsiteX154" fmla="*/ 736600 w 4241800"/>
              <a:gd name="connsiteY154" fmla="*/ 1320800 h 6341534"/>
              <a:gd name="connsiteX155" fmla="*/ 660400 w 4241800"/>
              <a:gd name="connsiteY155" fmla="*/ 1303867 h 6341534"/>
              <a:gd name="connsiteX156" fmla="*/ 660400 w 4241800"/>
              <a:gd name="connsiteY156" fmla="*/ 1193800 h 6341534"/>
              <a:gd name="connsiteX157" fmla="*/ 719667 w 4241800"/>
              <a:gd name="connsiteY157" fmla="*/ 1075267 h 6341534"/>
              <a:gd name="connsiteX158" fmla="*/ 838200 w 4241800"/>
              <a:gd name="connsiteY158" fmla="*/ 1016000 h 6341534"/>
              <a:gd name="connsiteX159" fmla="*/ 1143000 w 4241800"/>
              <a:gd name="connsiteY159" fmla="*/ 1007534 h 6341534"/>
              <a:gd name="connsiteX160" fmla="*/ 1185333 w 4241800"/>
              <a:gd name="connsiteY160" fmla="*/ 1126067 h 6341534"/>
              <a:gd name="connsiteX161" fmla="*/ 1176867 w 4241800"/>
              <a:gd name="connsiteY161" fmla="*/ 1193800 h 6341534"/>
              <a:gd name="connsiteX162" fmla="*/ 1253067 w 4241800"/>
              <a:gd name="connsiteY162" fmla="*/ 1253067 h 6341534"/>
              <a:gd name="connsiteX163" fmla="*/ 1270000 w 4241800"/>
              <a:gd name="connsiteY163" fmla="*/ 1219200 h 6341534"/>
              <a:gd name="connsiteX164" fmla="*/ 1253067 w 4241800"/>
              <a:gd name="connsiteY164" fmla="*/ 1109134 h 6341534"/>
              <a:gd name="connsiteX165" fmla="*/ 1405467 w 4241800"/>
              <a:gd name="connsiteY165" fmla="*/ 1159934 h 6341534"/>
              <a:gd name="connsiteX166" fmla="*/ 1422400 w 4241800"/>
              <a:gd name="connsiteY166" fmla="*/ 1193800 h 6341534"/>
              <a:gd name="connsiteX167" fmla="*/ 1430867 w 4241800"/>
              <a:gd name="connsiteY167" fmla="*/ 1176867 h 6341534"/>
              <a:gd name="connsiteX168" fmla="*/ 1447800 w 4241800"/>
              <a:gd name="connsiteY168" fmla="*/ 1117600 h 6341534"/>
              <a:gd name="connsiteX169" fmla="*/ 1371600 w 4241800"/>
              <a:gd name="connsiteY169" fmla="*/ 1032934 h 6341534"/>
              <a:gd name="connsiteX170" fmla="*/ 1405467 w 4241800"/>
              <a:gd name="connsiteY170" fmla="*/ 872067 h 6341534"/>
              <a:gd name="connsiteX171" fmla="*/ 1405467 w 4241800"/>
              <a:gd name="connsiteY171" fmla="*/ 872067 h 6341534"/>
              <a:gd name="connsiteX172" fmla="*/ 1566333 w 4241800"/>
              <a:gd name="connsiteY172" fmla="*/ 905934 h 6341534"/>
              <a:gd name="connsiteX173" fmla="*/ 1701800 w 4241800"/>
              <a:gd name="connsiteY173" fmla="*/ 880534 h 6341534"/>
              <a:gd name="connsiteX174" fmla="*/ 1676400 w 4241800"/>
              <a:gd name="connsiteY174" fmla="*/ 838200 h 6341534"/>
              <a:gd name="connsiteX175" fmla="*/ 1600200 w 4241800"/>
              <a:gd name="connsiteY175" fmla="*/ 838200 h 6341534"/>
              <a:gd name="connsiteX176" fmla="*/ 1549400 w 4241800"/>
              <a:gd name="connsiteY176" fmla="*/ 770467 h 6341534"/>
              <a:gd name="connsiteX177" fmla="*/ 1642533 w 4241800"/>
              <a:gd name="connsiteY177" fmla="*/ 745067 h 6341534"/>
              <a:gd name="connsiteX178" fmla="*/ 1625600 w 4241800"/>
              <a:gd name="connsiteY178" fmla="*/ 618067 h 6341534"/>
              <a:gd name="connsiteX179" fmla="*/ 1549400 w 4241800"/>
              <a:gd name="connsiteY179" fmla="*/ 651934 h 6341534"/>
              <a:gd name="connsiteX180" fmla="*/ 1515533 w 4241800"/>
              <a:gd name="connsiteY180" fmla="*/ 584200 h 6341534"/>
              <a:gd name="connsiteX181" fmla="*/ 1608667 w 4241800"/>
              <a:gd name="connsiteY181" fmla="*/ 524934 h 6341534"/>
              <a:gd name="connsiteX182" fmla="*/ 1473200 w 4241800"/>
              <a:gd name="connsiteY182" fmla="*/ 558800 h 6341534"/>
              <a:gd name="connsiteX183" fmla="*/ 1447800 w 4241800"/>
              <a:gd name="connsiteY183" fmla="*/ 482600 h 6341534"/>
              <a:gd name="connsiteX184" fmla="*/ 1583267 w 4241800"/>
              <a:gd name="connsiteY184" fmla="*/ 355600 h 6341534"/>
              <a:gd name="connsiteX185" fmla="*/ 1600200 w 4241800"/>
              <a:gd name="connsiteY185" fmla="*/ 304800 h 6341534"/>
              <a:gd name="connsiteX186" fmla="*/ 1464733 w 4241800"/>
              <a:gd name="connsiteY186" fmla="*/ 143934 h 6341534"/>
              <a:gd name="connsiteX187" fmla="*/ 1464733 w 4241800"/>
              <a:gd name="connsiteY187" fmla="*/ 25400 h 634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4241800" h="6341534">
                <a:moveTo>
                  <a:pt x="1464733" y="25400"/>
                </a:moveTo>
                <a:lnTo>
                  <a:pt x="1659467" y="0"/>
                </a:lnTo>
                <a:lnTo>
                  <a:pt x="1786467" y="67734"/>
                </a:lnTo>
                <a:lnTo>
                  <a:pt x="1905000" y="59267"/>
                </a:lnTo>
                <a:lnTo>
                  <a:pt x="2032000" y="135467"/>
                </a:lnTo>
                <a:lnTo>
                  <a:pt x="2133600" y="245534"/>
                </a:lnTo>
                <a:lnTo>
                  <a:pt x="2108200" y="355600"/>
                </a:lnTo>
                <a:lnTo>
                  <a:pt x="2218267" y="423334"/>
                </a:lnTo>
                <a:lnTo>
                  <a:pt x="2192867" y="465667"/>
                </a:lnTo>
                <a:lnTo>
                  <a:pt x="2294467" y="414867"/>
                </a:lnTo>
                <a:lnTo>
                  <a:pt x="2514600" y="524934"/>
                </a:lnTo>
                <a:lnTo>
                  <a:pt x="2624667" y="448734"/>
                </a:lnTo>
                <a:lnTo>
                  <a:pt x="2650067" y="601134"/>
                </a:lnTo>
                <a:lnTo>
                  <a:pt x="2523067" y="728134"/>
                </a:lnTo>
                <a:lnTo>
                  <a:pt x="2607733" y="795867"/>
                </a:lnTo>
                <a:lnTo>
                  <a:pt x="2472267" y="905934"/>
                </a:lnTo>
                <a:lnTo>
                  <a:pt x="2497667" y="973667"/>
                </a:lnTo>
                <a:lnTo>
                  <a:pt x="2565400" y="1049867"/>
                </a:lnTo>
                <a:lnTo>
                  <a:pt x="2565400" y="1100667"/>
                </a:lnTo>
                <a:lnTo>
                  <a:pt x="2446867" y="1295400"/>
                </a:lnTo>
                <a:lnTo>
                  <a:pt x="2582333" y="1430867"/>
                </a:lnTo>
                <a:lnTo>
                  <a:pt x="2658533" y="1413934"/>
                </a:lnTo>
                <a:lnTo>
                  <a:pt x="2827867" y="1540934"/>
                </a:lnTo>
                <a:lnTo>
                  <a:pt x="2853267" y="1515534"/>
                </a:lnTo>
                <a:lnTo>
                  <a:pt x="2912533" y="1591734"/>
                </a:lnTo>
                <a:lnTo>
                  <a:pt x="2836333" y="1676400"/>
                </a:lnTo>
                <a:lnTo>
                  <a:pt x="2768600" y="1710267"/>
                </a:lnTo>
                <a:lnTo>
                  <a:pt x="2683933" y="1676400"/>
                </a:lnTo>
                <a:lnTo>
                  <a:pt x="2514600" y="1769534"/>
                </a:lnTo>
                <a:lnTo>
                  <a:pt x="2514600" y="1769534"/>
                </a:lnTo>
                <a:lnTo>
                  <a:pt x="2607733" y="1947334"/>
                </a:lnTo>
                <a:lnTo>
                  <a:pt x="2658533" y="2142067"/>
                </a:lnTo>
                <a:lnTo>
                  <a:pt x="2650067" y="2286000"/>
                </a:lnTo>
                <a:lnTo>
                  <a:pt x="2616200" y="2387600"/>
                </a:lnTo>
                <a:lnTo>
                  <a:pt x="2421467" y="2421467"/>
                </a:lnTo>
                <a:lnTo>
                  <a:pt x="2455333" y="2531534"/>
                </a:lnTo>
                <a:lnTo>
                  <a:pt x="2404533" y="2582334"/>
                </a:lnTo>
                <a:lnTo>
                  <a:pt x="2472267" y="2683934"/>
                </a:lnTo>
                <a:lnTo>
                  <a:pt x="2463800" y="2785534"/>
                </a:lnTo>
                <a:lnTo>
                  <a:pt x="2396067" y="2794000"/>
                </a:lnTo>
                <a:lnTo>
                  <a:pt x="2353733" y="2768600"/>
                </a:lnTo>
                <a:lnTo>
                  <a:pt x="2260600" y="2870200"/>
                </a:lnTo>
                <a:lnTo>
                  <a:pt x="2260600" y="2870200"/>
                </a:lnTo>
                <a:lnTo>
                  <a:pt x="2065867" y="2929467"/>
                </a:lnTo>
                <a:lnTo>
                  <a:pt x="2218267" y="3141134"/>
                </a:lnTo>
                <a:lnTo>
                  <a:pt x="2175933" y="3310467"/>
                </a:lnTo>
                <a:lnTo>
                  <a:pt x="2142067" y="3412067"/>
                </a:lnTo>
                <a:lnTo>
                  <a:pt x="2108200" y="3547534"/>
                </a:lnTo>
                <a:lnTo>
                  <a:pt x="2175933" y="3606800"/>
                </a:lnTo>
                <a:lnTo>
                  <a:pt x="2489200" y="3860800"/>
                </a:lnTo>
                <a:lnTo>
                  <a:pt x="2582333" y="3869267"/>
                </a:lnTo>
                <a:lnTo>
                  <a:pt x="2565400" y="3776134"/>
                </a:lnTo>
                <a:lnTo>
                  <a:pt x="2675467" y="3801534"/>
                </a:lnTo>
                <a:lnTo>
                  <a:pt x="2717800" y="3860800"/>
                </a:lnTo>
                <a:lnTo>
                  <a:pt x="2819400" y="3843867"/>
                </a:lnTo>
                <a:lnTo>
                  <a:pt x="2802467" y="3683000"/>
                </a:lnTo>
                <a:lnTo>
                  <a:pt x="2895600" y="3657600"/>
                </a:lnTo>
                <a:lnTo>
                  <a:pt x="2895600" y="3742267"/>
                </a:lnTo>
                <a:lnTo>
                  <a:pt x="3149600" y="3742267"/>
                </a:lnTo>
                <a:lnTo>
                  <a:pt x="3285067" y="3843867"/>
                </a:lnTo>
                <a:lnTo>
                  <a:pt x="3318933" y="3962400"/>
                </a:lnTo>
                <a:lnTo>
                  <a:pt x="3479800" y="4148667"/>
                </a:lnTo>
                <a:lnTo>
                  <a:pt x="3429000" y="4241800"/>
                </a:lnTo>
                <a:lnTo>
                  <a:pt x="3623733" y="4580467"/>
                </a:lnTo>
                <a:lnTo>
                  <a:pt x="3683000" y="4580467"/>
                </a:lnTo>
                <a:lnTo>
                  <a:pt x="4030133" y="4910667"/>
                </a:lnTo>
                <a:lnTo>
                  <a:pt x="4055533" y="4910667"/>
                </a:lnTo>
                <a:lnTo>
                  <a:pt x="4241800" y="5046134"/>
                </a:lnTo>
                <a:lnTo>
                  <a:pt x="4224867" y="5156200"/>
                </a:lnTo>
                <a:lnTo>
                  <a:pt x="4114800" y="5283200"/>
                </a:lnTo>
                <a:lnTo>
                  <a:pt x="4021667" y="5240867"/>
                </a:lnTo>
                <a:lnTo>
                  <a:pt x="4021667" y="5350934"/>
                </a:lnTo>
                <a:lnTo>
                  <a:pt x="3928533" y="5452534"/>
                </a:lnTo>
                <a:lnTo>
                  <a:pt x="3699933" y="5554134"/>
                </a:lnTo>
                <a:lnTo>
                  <a:pt x="3776133" y="5867400"/>
                </a:lnTo>
                <a:lnTo>
                  <a:pt x="3776133" y="5867400"/>
                </a:lnTo>
                <a:lnTo>
                  <a:pt x="3835400" y="5977467"/>
                </a:lnTo>
                <a:lnTo>
                  <a:pt x="3810000" y="6146800"/>
                </a:lnTo>
                <a:lnTo>
                  <a:pt x="3708400" y="6112934"/>
                </a:lnTo>
                <a:lnTo>
                  <a:pt x="3640667" y="5969000"/>
                </a:lnTo>
                <a:lnTo>
                  <a:pt x="3539067" y="6028267"/>
                </a:lnTo>
                <a:lnTo>
                  <a:pt x="3361267" y="5960534"/>
                </a:lnTo>
                <a:lnTo>
                  <a:pt x="3318933" y="5977467"/>
                </a:lnTo>
                <a:lnTo>
                  <a:pt x="3344333" y="6062134"/>
                </a:lnTo>
                <a:lnTo>
                  <a:pt x="2988733" y="6087534"/>
                </a:lnTo>
                <a:lnTo>
                  <a:pt x="2870200" y="6248400"/>
                </a:lnTo>
                <a:lnTo>
                  <a:pt x="2667000" y="6256867"/>
                </a:lnTo>
                <a:lnTo>
                  <a:pt x="2641600" y="6112934"/>
                </a:lnTo>
                <a:lnTo>
                  <a:pt x="2404533" y="6121400"/>
                </a:lnTo>
                <a:lnTo>
                  <a:pt x="2404533" y="6231467"/>
                </a:lnTo>
                <a:lnTo>
                  <a:pt x="2260600" y="6341534"/>
                </a:lnTo>
                <a:lnTo>
                  <a:pt x="2209800" y="6256867"/>
                </a:lnTo>
                <a:lnTo>
                  <a:pt x="2175933" y="6197600"/>
                </a:lnTo>
                <a:lnTo>
                  <a:pt x="2006600" y="6070600"/>
                </a:lnTo>
                <a:lnTo>
                  <a:pt x="1888067" y="6146800"/>
                </a:lnTo>
                <a:lnTo>
                  <a:pt x="1617133" y="6011334"/>
                </a:lnTo>
                <a:lnTo>
                  <a:pt x="1583267" y="6045200"/>
                </a:lnTo>
                <a:lnTo>
                  <a:pt x="1380067" y="5926667"/>
                </a:lnTo>
                <a:lnTo>
                  <a:pt x="1253067" y="6019800"/>
                </a:lnTo>
                <a:lnTo>
                  <a:pt x="1312333" y="6028267"/>
                </a:lnTo>
                <a:lnTo>
                  <a:pt x="1388533" y="6087534"/>
                </a:lnTo>
                <a:lnTo>
                  <a:pt x="1210733" y="6129867"/>
                </a:lnTo>
                <a:lnTo>
                  <a:pt x="1151467" y="6062134"/>
                </a:lnTo>
                <a:lnTo>
                  <a:pt x="1066800" y="6121400"/>
                </a:lnTo>
                <a:lnTo>
                  <a:pt x="846667" y="6104467"/>
                </a:lnTo>
                <a:lnTo>
                  <a:pt x="753533" y="6002867"/>
                </a:lnTo>
                <a:lnTo>
                  <a:pt x="770467" y="5833534"/>
                </a:lnTo>
                <a:lnTo>
                  <a:pt x="821267" y="5740400"/>
                </a:lnTo>
                <a:lnTo>
                  <a:pt x="804333" y="5664200"/>
                </a:lnTo>
                <a:lnTo>
                  <a:pt x="965200" y="5190067"/>
                </a:lnTo>
                <a:lnTo>
                  <a:pt x="1109133" y="5054600"/>
                </a:lnTo>
                <a:lnTo>
                  <a:pt x="1151467" y="4961467"/>
                </a:lnTo>
                <a:lnTo>
                  <a:pt x="990600" y="4876800"/>
                </a:lnTo>
                <a:lnTo>
                  <a:pt x="948267" y="4893734"/>
                </a:lnTo>
                <a:lnTo>
                  <a:pt x="702733" y="4783667"/>
                </a:lnTo>
                <a:lnTo>
                  <a:pt x="702733" y="4783667"/>
                </a:lnTo>
                <a:lnTo>
                  <a:pt x="508000" y="4775200"/>
                </a:lnTo>
                <a:lnTo>
                  <a:pt x="474133" y="4715934"/>
                </a:lnTo>
                <a:lnTo>
                  <a:pt x="474133" y="4715934"/>
                </a:lnTo>
                <a:lnTo>
                  <a:pt x="431800" y="4783667"/>
                </a:lnTo>
                <a:lnTo>
                  <a:pt x="338667" y="4749800"/>
                </a:lnTo>
                <a:lnTo>
                  <a:pt x="270933" y="4521200"/>
                </a:lnTo>
                <a:lnTo>
                  <a:pt x="160867" y="4445000"/>
                </a:lnTo>
                <a:lnTo>
                  <a:pt x="245533" y="4326467"/>
                </a:lnTo>
                <a:lnTo>
                  <a:pt x="254000" y="4233334"/>
                </a:lnTo>
                <a:lnTo>
                  <a:pt x="93133" y="4064000"/>
                </a:lnTo>
                <a:lnTo>
                  <a:pt x="93133" y="3894667"/>
                </a:lnTo>
                <a:lnTo>
                  <a:pt x="160867" y="3793067"/>
                </a:lnTo>
                <a:lnTo>
                  <a:pt x="262467" y="3776134"/>
                </a:lnTo>
                <a:lnTo>
                  <a:pt x="203200" y="3691467"/>
                </a:lnTo>
                <a:lnTo>
                  <a:pt x="169333" y="3666067"/>
                </a:lnTo>
                <a:lnTo>
                  <a:pt x="135467" y="3589867"/>
                </a:lnTo>
                <a:lnTo>
                  <a:pt x="160867" y="3522134"/>
                </a:lnTo>
                <a:lnTo>
                  <a:pt x="42333" y="3386667"/>
                </a:lnTo>
                <a:lnTo>
                  <a:pt x="59267" y="3310467"/>
                </a:lnTo>
                <a:lnTo>
                  <a:pt x="0" y="3200400"/>
                </a:lnTo>
                <a:lnTo>
                  <a:pt x="177800" y="2878667"/>
                </a:lnTo>
                <a:lnTo>
                  <a:pt x="127000" y="2683934"/>
                </a:lnTo>
                <a:lnTo>
                  <a:pt x="50800" y="2531534"/>
                </a:lnTo>
                <a:lnTo>
                  <a:pt x="186267" y="2480734"/>
                </a:lnTo>
                <a:lnTo>
                  <a:pt x="279400" y="2497667"/>
                </a:lnTo>
                <a:lnTo>
                  <a:pt x="423333" y="2446867"/>
                </a:lnTo>
                <a:lnTo>
                  <a:pt x="482600" y="2472267"/>
                </a:lnTo>
                <a:lnTo>
                  <a:pt x="516467" y="2396067"/>
                </a:lnTo>
                <a:lnTo>
                  <a:pt x="431800" y="2345267"/>
                </a:lnTo>
                <a:lnTo>
                  <a:pt x="635000" y="2192867"/>
                </a:lnTo>
                <a:lnTo>
                  <a:pt x="651933" y="2082800"/>
                </a:lnTo>
                <a:lnTo>
                  <a:pt x="651933" y="2082800"/>
                </a:lnTo>
                <a:lnTo>
                  <a:pt x="533400" y="2074334"/>
                </a:lnTo>
                <a:lnTo>
                  <a:pt x="457200" y="1981200"/>
                </a:lnTo>
                <a:lnTo>
                  <a:pt x="457200" y="1871134"/>
                </a:lnTo>
                <a:lnTo>
                  <a:pt x="609600" y="1862667"/>
                </a:lnTo>
                <a:lnTo>
                  <a:pt x="668867" y="1701800"/>
                </a:lnTo>
                <a:lnTo>
                  <a:pt x="745067" y="1591734"/>
                </a:lnTo>
                <a:lnTo>
                  <a:pt x="736600" y="1320800"/>
                </a:lnTo>
                <a:lnTo>
                  <a:pt x="660400" y="1303867"/>
                </a:lnTo>
                <a:lnTo>
                  <a:pt x="660400" y="1193800"/>
                </a:lnTo>
                <a:lnTo>
                  <a:pt x="719667" y="1075267"/>
                </a:lnTo>
                <a:lnTo>
                  <a:pt x="838200" y="1016000"/>
                </a:lnTo>
                <a:lnTo>
                  <a:pt x="1143000" y="1007534"/>
                </a:lnTo>
                <a:lnTo>
                  <a:pt x="1185333" y="1126067"/>
                </a:lnTo>
                <a:lnTo>
                  <a:pt x="1176867" y="1193800"/>
                </a:lnTo>
                <a:lnTo>
                  <a:pt x="1253067" y="1253067"/>
                </a:lnTo>
                <a:lnTo>
                  <a:pt x="1270000" y="1219200"/>
                </a:lnTo>
                <a:lnTo>
                  <a:pt x="1253067" y="1109134"/>
                </a:lnTo>
                <a:lnTo>
                  <a:pt x="1405467" y="1159934"/>
                </a:lnTo>
                <a:lnTo>
                  <a:pt x="1422400" y="1193800"/>
                </a:lnTo>
                <a:lnTo>
                  <a:pt x="1430867" y="1176867"/>
                </a:lnTo>
                <a:lnTo>
                  <a:pt x="1447800" y="1117600"/>
                </a:lnTo>
                <a:lnTo>
                  <a:pt x="1371600" y="1032934"/>
                </a:lnTo>
                <a:lnTo>
                  <a:pt x="1405467" y="872067"/>
                </a:lnTo>
                <a:lnTo>
                  <a:pt x="1405467" y="872067"/>
                </a:lnTo>
                <a:lnTo>
                  <a:pt x="1566333" y="905934"/>
                </a:lnTo>
                <a:lnTo>
                  <a:pt x="1701800" y="880534"/>
                </a:lnTo>
                <a:lnTo>
                  <a:pt x="1676400" y="838200"/>
                </a:lnTo>
                <a:lnTo>
                  <a:pt x="1600200" y="838200"/>
                </a:lnTo>
                <a:lnTo>
                  <a:pt x="1549400" y="770467"/>
                </a:lnTo>
                <a:lnTo>
                  <a:pt x="1642533" y="745067"/>
                </a:lnTo>
                <a:lnTo>
                  <a:pt x="1625600" y="618067"/>
                </a:lnTo>
                <a:lnTo>
                  <a:pt x="1549400" y="651934"/>
                </a:lnTo>
                <a:lnTo>
                  <a:pt x="1515533" y="584200"/>
                </a:lnTo>
                <a:lnTo>
                  <a:pt x="1608667" y="524934"/>
                </a:lnTo>
                <a:lnTo>
                  <a:pt x="1473200" y="558800"/>
                </a:lnTo>
                <a:lnTo>
                  <a:pt x="1447800" y="482600"/>
                </a:lnTo>
                <a:lnTo>
                  <a:pt x="1583267" y="355600"/>
                </a:lnTo>
                <a:lnTo>
                  <a:pt x="1600200" y="304800"/>
                </a:lnTo>
                <a:lnTo>
                  <a:pt x="1464733" y="143934"/>
                </a:lnTo>
                <a:lnTo>
                  <a:pt x="1464733" y="25400"/>
                </a:lnTo>
                <a:close/>
              </a:path>
            </a:pathLst>
          </a:custGeom>
          <a:solidFill>
            <a:srgbClr val="68AA47"/>
          </a:solidFill>
          <a:scene3d>
            <a:camera prst="orthographicFront"/>
            <a:lightRig rig="threePt" dir="t"/>
          </a:scene3d>
          <a:sp3d>
            <a:bevelT w="38100" h="38100"/>
            <a:bevelB w="25400" h="2540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 sz="900"/>
          </a:p>
        </p:txBody>
      </p:sp>
      <p:grpSp>
        <p:nvGrpSpPr>
          <p:cNvPr id="93" name="Grouper 92"/>
          <p:cNvGrpSpPr/>
          <p:nvPr/>
        </p:nvGrpSpPr>
        <p:grpSpPr>
          <a:xfrm>
            <a:off x="2870948" y="1860812"/>
            <a:ext cx="4482414" cy="3941195"/>
            <a:chOff x="486746" y="1819842"/>
            <a:chExt cx="4960240" cy="4361463"/>
          </a:xfrm>
        </p:grpSpPr>
        <p:sp>
          <p:nvSpPr>
            <p:cNvPr id="96" name="Freeform 3"/>
            <p:cNvSpPr>
              <a:spLocks/>
            </p:cNvSpPr>
            <p:nvPr/>
          </p:nvSpPr>
          <p:spPr bwMode="auto">
            <a:xfrm>
              <a:off x="5108213" y="5361042"/>
              <a:ext cx="338773" cy="774927"/>
            </a:xfrm>
            <a:custGeom>
              <a:avLst/>
              <a:gdLst>
                <a:gd name="T0" fmla="*/ 7712484 w 20000"/>
                <a:gd name="T1" fmla="*/ 34013379 h 20000"/>
                <a:gd name="T2" fmla="*/ 7712484 w 20000"/>
                <a:gd name="T3" fmla="*/ 36110406 h 20000"/>
                <a:gd name="T4" fmla="*/ 6913756 w 20000"/>
                <a:gd name="T5" fmla="*/ 40491556 h 20000"/>
                <a:gd name="T6" fmla="*/ 5489042 w 20000"/>
                <a:gd name="T7" fmla="*/ 41580468 h 20000"/>
                <a:gd name="T8" fmla="*/ 5211420 w 20000"/>
                <a:gd name="T9" fmla="*/ 40198068 h 20000"/>
                <a:gd name="T10" fmla="*/ 2698180 w 20000"/>
                <a:gd name="T11" fmla="*/ 37916021 h 20000"/>
                <a:gd name="T12" fmla="*/ 2906708 w 20000"/>
                <a:gd name="T13" fmla="*/ 35844543 h 20000"/>
                <a:gd name="T14" fmla="*/ 3694045 w 20000"/>
                <a:gd name="T15" fmla="*/ 34464264 h 20000"/>
                <a:gd name="T16" fmla="*/ 2594127 w 20000"/>
                <a:gd name="T17" fmla="*/ 34464264 h 20000"/>
                <a:gd name="T18" fmla="*/ 1875883 w 20000"/>
                <a:gd name="T19" fmla="*/ 33560419 h 20000"/>
                <a:gd name="T20" fmla="*/ 2107576 w 20000"/>
                <a:gd name="T21" fmla="*/ 32445959 h 20000"/>
                <a:gd name="T22" fmla="*/ 2512837 w 20000"/>
                <a:gd name="T23" fmla="*/ 30984884 h 20000"/>
                <a:gd name="T24" fmla="*/ 2512837 w 20000"/>
                <a:gd name="T25" fmla="*/ 30561669 h 20000"/>
                <a:gd name="T26" fmla="*/ 2107576 w 20000"/>
                <a:gd name="T27" fmla="*/ 28515694 h 20000"/>
                <a:gd name="T28" fmla="*/ 1389735 w 20000"/>
                <a:gd name="T29" fmla="*/ 27348107 h 20000"/>
                <a:gd name="T30" fmla="*/ 1991730 w 20000"/>
                <a:gd name="T31" fmla="*/ 25276628 h 20000"/>
                <a:gd name="T32" fmla="*/ 1204393 w 20000"/>
                <a:gd name="T33" fmla="*/ 24162208 h 20000"/>
                <a:gd name="T34" fmla="*/ 278024 w 20000"/>
                <a:gd name="T35" fmla="*/ 23445506 h 20000"/>
                <a:gd name="T36" fmla="*/ 486551 w 20000"/>
                <a:gd name="T37" fmla="*/ 22328924 h 20000"/>
                <a:gd name="T38" fmla="*/ 80887 w 20000"/>
                <a:gd name="T39" fmla="*/ 20948646 h 20000"/>
                <a:gd name="T40" fmla="*/ 683285 w 20000"/>
                <a:gd name="T41" fmla="*/ 18400780 h 20000"/>
                <a:gd name="T42" fmla="*/ 0 w 20000"/>
                <a:gd name="T43" fmla="*/ 17496935 h 20000"/>
                <a:gd name="T44" fmla="*/ 278024 w 20000"/>
                <a:gd name="T45" fmla="*/ 17231071 h 20000"/>
                <a:gd name="T46" fmla="*/ 880018 w 20000"/>
                <a:gd name="T47" fmla="*/ 16329348 h 20000"/>
                <a:gd name="T48" fmla="*/ 799131 w 20000"/>
                <a:gd name="T49" fmla="*/ 15399908 h 20000"/>
                <a:gd name="T50" fmla="*/ 799131 w 20000"/>
                <a:gd name="T51" fmla="*/ 14683206 h 20000"/>
                <a:gd name="T52" fmla="*/ 1285280 w 20000"/>
                <a:gd name="T53" fmla="*/ 12664901 h 20000"/>
                <a:gd name="T54" fmla="*/ 1389735 w 20000"/>
                <a:gd name="T55" fmla="*/ 12214016 h 20000"/>
                <a:gd name="T56" fmla="*/ 2304713 w 20000"/>
                <a:gd name="T57" fmla="*/ 10833735 h 20000"/>
                <a:gd name="T58" fmla="*/ 2790862 w 20000"/>
                <a:gd name="T59" fmla="*/ 10380775 h 20000"/>
                <a:gd name="T60" fmla="*/ 4805756 w 20000"/>
                <a:gd name="T61" fmla="*/ 7116161 h 20000"/>
                <a:gd name="T62" fmla="*/ 5882932 w 20000"/>
                <a:gd name="T63" fmla="*/ 8470936 h 20000"/>
                <a:gd name="T64" fmla="*/ 6207286 w 20000"/>
                <a:gd name="T65" fmla="*/ 0 h 20000"/>
                <a:gd name="T66" fmla="*/ 7006014 w 20000"/>
                <a:gd name="T67" fmla="*/ 3185894 h 20000"/>
                <a:gd name="T68" fmla="*/ 7110490 w 20000"/>
                <a:gd name="T69" fmla="*/ 3930267 h 20000"/>
                <a:gd name="T70" fmla="*/ 7191376 w 20000"/>
                <a:gd name="T71" fmla="*/ 6665276 h 20000"/>
                <a:gd name="T72" fmla="*/ 7399904 w 20000"/>
                <a:gd name="T73" fmla="*/ 8470936 h 20000"/>
                <a:gd name="T74" fmla="*/ 8118128 w 20000"/>
                <a:gd name="T75" fmla="*/ 11469640 h 20000"/>
                <a:gd name="T76" fmla="*/ 8036838 w 20000"/>
                <a:gd name="T77" fmla="*/ 14683206 h 20000"/>
                <a:gd name="T78" fmla="*/ 7909621 w 20000"/>
                <a:gd name="T79" fmla="*/ 17231071 h 20000"/>
                <a:gd name="T80" fmla="*/ 7909621 w 20000"/>
                <a:gd name="T81" fmla="*/ 21878085 h 20000"/>
                <a:gd name="T82" fmla="*/ 7712484 w 20000"/>
                <a:gd name="T83" fmla="*/ 25993377 h 20000"/>
                <a:gd name="T84" fmla="*/ 7805145 w 20000"/>
                <a:gd name="T85" fmla="*/ 33800735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000"/>
                <a:gd name="T130" fmla="*/ 0 h 20000"/>
                <a:gd name="T131" fmla="*/ 20000 w 20000"/>
                <a:gd name="T132" fmla="*/ 20000 h 2000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000" h="20000">
                  <a:moveTo>
                    <a:pt x="19202" y="15893"/>
                  </a:moveTo>
                  <a:lnTo>
                    <a:pt x="18974" y="15893"/>
                  </a:lnTo>
                  <a:lnTo>
                    <a:pt x="18974" y="15993"/>
                  </a:lnTo>
                  <a:lnTo>
                    <a:pt x="19202" y="16117"/>
                  </a:lnTo>
                  <a:lnTo>
                    <a:pt x="18205" y="16979"/>
                  </a:lnTo>
                  <a:lnTo>
                    <a:pt x="18974" y="16979"/>
                  </a:lnTo>
                  <a:lnTo>
                    <a:pt x="16239" y="19039"/>
                  </a:lnTo>
                  <a:lnTo>
                    <a:pt x="16553" y="19126"/>
                  </a:lnTo>
                  <a:lnTo>
                    <a:pt x="17009" y="19039"/>
                  </a:lnTo>
                  <a:lnTo>
                    <a:pt x="17236" y="19126"/>
                  </a:lnTo>
                  <a:lnTo>
                    <a:pt x="15271" y="19988"/>
                  </a:lnTo>
                  <a:lnTo>
                    <a:pt x="13504" y="19551"/>
                  </a:lnTo>
                  <a:lnTo>
                    <a:pt x="13789" y="19126"/>
                  </a:lnTo>
                  <a:lnTo>
                    <a:pt x="13020" y="19126"/>
                  </a:lnTo>
                  <a:lnTo>
                    <a:pt x="12821" y="18901"/>
                  </a:lnTo>
                  <a:lnTo>
                    <a:pt x="11368" y="18689"/>
                  </a:lnTo>
                  <a:lnTo>
                    <a:pt x="11054" y="18814"/>
                  </a:lnTo>
                  <a:lnTo>
                    <a:pt x="6638" y="17828"/>
                  </a:lnTo>
                  <a:lnTo>
                    <a:pt x="6866" y="17740"/>
                  </a:lnTo>
                  <a:lnTo>
                    <a:pt x="6866" y="16854"/>
                  </a:lnTo>
                  <a:lnTo>
                    <a:pt x="7151" y="16854"/>
                  </a:lnTo>
                  <a:lnTo>
                    <a:pt x="7350" y="16979"/>
                  </a:lnTo>
                  <a:lnTo>
                    <a:pt x="9088" y="16330"/>
                  </a:lnTo>
                  <a:lnTo>
                    <a:pt x="9088" y="16205"/>
                  </a:lnTo>
                  <a:lnTo>
                    <a:pt x="6866" y="15993"/>
                  </a:lnTo>
                  <a:lnTo>
                    <a:pt x="6638" y="16205"/>
                  </a:lnTo>
                  <a:lnTo>
                    <a:pt x="6382" y="16205"/>
                  </a:lnTo>
                  <a:lnTo>
                    <a:pt x="6382" y="15780"/>
                  </a:lnTo>
                  <a:lnTo>
                    <a:pt x="4615" y="15993"/>
                  </a:lnTo>
                  <a:lnTo>
                    <a:pt x="4615" y="15780"/>
                  </a:lnTo>
                  <a:lnTo>
                    <a:pt x="3932" y="15780"/>
                  </a:lnTo>
                  <a:lnTo>
                    <a:pt x="3647" y="15680"/>
                  </a:lnTo>
                  <a:lnTo>
                    <a:pt x="5185" y="15256"/>
                  </a:lnTo>
                  <a:lnTo>
                    <a:pt x="4615" y="15131"/>
                  </a:lnTo>
                  <a:lnTo>
                    <a:pt x="4900" y="14919"/>
                  </a:lnTo>
                  <a:lnTo>
                    <a:pt x="6182" y="14569"/>
                  </a:lnTo>
                  <a:lnTo>
                    <a:pt x="5385" y="14482"/>
                  </a:lnTo>
                  <a:lnTo>
                    <a:pt x="5385" y="14370"/>
                  </a:lnTo>
                  <a:lnTo>
                    <a:pt x="6182" y="14370"/>
                  </a:lnTo>
                  <a:lnTo>
                    <a:pt x="5869" y="13933"/>
                  </a:lnTo>
                  <a:lnTo>
                    <a:pt x="6382" y="13845"/>
                  </a:lnTo>
                  <a:lnTo>
                    <a:pt x="5185" y="13408"/>
                  </a:lnTo>
                  <a:lnTo>
                    <a:pt x="2450" y="13933"/>
                  </a:lnTo>
                  <a:lnTo>
                    <a:pt x="1966" y="13071"/>
                  </a:lnTo>
                  <a:lnTo>
                    <a:pt x="3419" y="12859"/>
                  </a:lnTo>
                  <a:lnTo>
                    <a:pt x="3162" y="12434"/>
                  </a:lnTo>
                  <a:lnTo>
                    <a:pt x="4900" y="11885"/>
                  </a:lnTo>
                  <a:lnTo>
                    <a:pt x="4416" y="11785"/>
                  </a:lnTo>
                  <a:lnTo>
                    <a:pt x="3932" y="11223"/>
                  </a:lnTo>
                  <a:lnTo>
                    <a:pt x="2963" y="11361"/>
                  </a:lnTo>
                  <a:lnTo>
                    <a:pt x="1453" y="11136"/>
                  </a:lnTo>
                  <a:lnTo>
                    <a:pt x="1197" y="10924"/>
                  </a:lnTo>
                  <a:lnTo>
                    <a:pt x="684" y="11024"/>
                  </a:lnTo>
                  <a:lnTo>
                    <a:pt x="1453" y="10724"/>
                  </a:lnTo>
                  <a:lnTo>
                    <a:pt x="684" y="10587"/>
                  </a:lnTo>
                  <a:lnTo>
                    <a:pt x="1197" y="10499"/>
                  </a:lnTo>
                  <a:lnTo>
                    <a:pt x="997" y="9950"/>
                  </a:lnTo>
                  <a:lnTo>
                    <a:pt x="484" y="9950"/>
                  </a:lnTo>
                  <a:lnTo>
                    <a:pt x="199" y="9850"/>
                  </a:lnTo>
                  <a:lnTo>
                    <a:pt x="3162" y="9288"/>
                  </a:lnTo>
                  <a:lnTo>
                    <a:pt x="1197" y="8876"/>
                  </a:lnTo>
                  <a:lnTo>
                    <a:pt x="1681" y="8652"/>
                  </a:lnTo>
                  <a:lnTo>
                    <a:pt x="1197" y="8439"/>
                  </a:lnTo>
                  <a:lnTo>
                    <a:pt x="199" y="8652"/>
                  </a:lnTo>
                  <a:lnTo>
                    <a:pt x="0" y="8227"/>
                  </a:lnTo>
                  <a:lnTo>
                    <a:pt x="484" y="8227"/>
                  </a:lnTo>
                  <a:lnTo>
                    <a:pt x="684" y="8102"/>
                  </a:lnTo>
                  <a:lnTo>
                    <a:pt x="1197" y="8015"/>
                  </a:lnTo>
                  <a:lnTo>
                    <a:pt x="1197" y="7678"/>
                  </a:lnTo>
                  <a:lnTo>
                    <a:pt x="2165" y="7678"/>
                  </a:lnTo>
                  <a:lnTo>
                    <a:pt x="2450" y="7378"/>
                  </a:lnTo>
                  <a:lnTo>
                    <a:pt x="1966" y="7378"/>
                  </a:lnTo>
                  <a:lnTo>
                    <a:pt x="1966" y="7241"/>
                  </a:lnTo>
                  <a:lnTo>
                    <a:pt x="2450" y="7241"/>
                  </a:lnTo>
                  <a:lnTo>
                    <a:pt x="2650" y="6904"/>
                  </a:lnTo>
                  <a:lnTo>
                    <a:pt x="1966" y="6904"/>
                  </a:lnTo>
                  <a:lnTo>
                    <a:pt x="3162" y="6267"/>
                  </a:lnTo>
                  <a:lnTo>
                    <a:pt x="2963" y="6055"/>
                  </a:lnTo>
                  <a:lnTo>
                    <a:pt x="3162" y="5955"/>
                  </a:lnTo>
                  <a:lnTo>
                    <a:pt x="2963" y="5743"/>
                  </a:lnTo>
                  <a:lnTo>
                    <a:pt x="3162" y="5618"/>
                  </a:lnTo>
                  <a:lnTo>
                    <a:pt x="3419" y="5743"/>
                  </a:lnTo>
                  <a:lnTo>
                    <a:pt x="3932" y="5743"/>
                  </a:lnTo>
                  <a:lnTo>
                    <a:pt x="4131" y="5830"/>
                  </a:lnTo>
                  <a:lnTo>
                    <a:pt x="5670" y="5094"/>
                  </a:lnTo>
                  <a:lnTo>
                    <a:pt x="6182" y="5094"/>
                  </a:lnTo>
                  <a:lnTo>
                    <a:pt x="6382" y="4881"/>
                  </a:lnTo>
                  <a:lnTo>
                    <a:pt x="6866" y="4881"/>
                  </a:lnTo>
                  <a:lnTo>
                    <a:pt x="6866" y="4757"/>
                  </a:lnTo>
                  <a:lnTo>
                    <a:pt x="9858" y="4332"/>
                  </a:lnTo>
                  <a:lnTo>
                    <a:pt x="11823" y="3346"/>
                  </a:lnTo>
                  <a:lnTo>
                    <a:pt x="12536" y="3458"/>
                  </a:lnTo>
                  <a:lnTo>
                    <a:pt x="13020" y="3346"/>
                  </a:lnTo>
                  <a:lnTo>
                    <a:pt x="14473" y="3983"/>
                  </a:lnTo>
                  <a:lnTo>
                    <a:pt x="15271" y="3134"/>
                  </a:lnTo>
                  <a:lnTo>
                    <a:pt x="14786" y="1848"/>
                  </a:lnTo>
                  <a:lnTo>
                    <a:pt x="15271" y="0"/>
                  </a:lnTo>
                  <a:lnTo>
                    <a:pt x="18006" y="774"/>
                  </a:lnTo>
                  <a:lnTo>
                    <a:pt x="17692" y="986"/>
                  </a:lnTo>
                  <a:lnTo>
                    <a:pt x="17236" y="1498"/>
                  </a:lnTo>
                  <a:lnTo>
                    <a:pt x="18006" y="1411"/>
                  </a:lnTo>
                  <a:lnTo>
                    <a:pt x="17692" y="1623"/>
                  </a:lnTo>
                  <a:lnTo>
                    <a:pt x="17493" y="1848"/>
                  </a:lnTo>
                  <a:lnTo>
                    <a:pt x="18490" y="2272"/>
                  </a:lnTo>
                  <a:lnTo>
                    <a:pt x="18490" y="3034"/>
                  </a:lnTo>
                  <a:lnTo>
                    <a:pt x="17692" y="3134"/>
                  </a:lnTo>
                  <a:lnTo>
                    <a:pt x="17692" y="3458"/>
                  </a:lnTo>
                  <a:lnTo>
                    <a:pt x="18205" y="3458"/>
                  </a:lnTo>
                  <a:lnTo>
                    <a:pt x="18205" y="3983"/>
                  </a:lnTo>
                  <a:lnTo>
                    <a:pt x="18689" y="5094"/>
                  </a:lnTo>
                  <a:lnTo>
                    <a:pt x="18689" y="5306"/>
                  </a:lnTo>
                  <a:lnTo>
                    <a:pt x="19972" y="5393"/>
                  </a:lnTo>
                  <a:lnTo>
                    <a:pt x="19202" y="6167"/>
                  </a:lnTo>
                  <a:lnTo>
                    <a:pt x="19459" y="6604"/>
                  </a:lnTo>
                  <a:lnTo>
                    <a:pt x="19772" y="6904"/>
                  </a:lnTo>
                  <a:lnTo>
                    <a:pt x="18974" y="7378"/>
                  </a:lnTo>
                  <a:lnTo>
                    <a:pt x="19772" y="7378"/>
                  </a:lnTo>
                  <a:lnTo>
                    <a:pt x="19459" y="8102"/>
                  </a:lnTo>
                  <a:lnTo>
                    <a:pt x="19459" y="8876"/>
                  </a:lnTo>
                  <a:lnTo>
                    <a:pt x="19459" y="9401"/>
                  </a:lnTo>
                  <a:lnTo>
                    <a:pt x="19459" y="10287"/>
                  </a:lnTo>
                  <a:lnTo>
                    <a:pt x="19202" y="10924"/>
                  </a:lnTo>
                  <a:lnTo>
                    <a:pt x="18974" y="11361"/>
                  </a:lnTo>
                  <a:lnTo>
                    <a:pt x="18974" y="12222"/>
                  </a:lnTo>
                  <a:lnTo>
                    <a:pt x="18689" y="13071"/>
                  </a:lnTo>
                  <a:lnTo>
                    <a:pt x="18689" y="13720"/>
                  </a:lnTo>
                  <a:lnTo>
                    <a:pt x="19202" y="1589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>
              <a:noFill/>
              <a:round/>
              <a:headEnd/>
              <a:tailEnd/>
            </a:ln>
            <a:scene3d>
              <a:camera prst="orthographicFront">
                <a:rot lat="20580000" lon="0" rev="0"/>
              </a:camera>
              <a:lightRig rig="threePt" dir="t"/>
            </a:scene3d>
            <a:sp3d>
              <a:bevelT w="25400" h="25400"/>
              <a:bevelB w="0" h="0"/>
              <a:extrusionClr>
                <a:schemeClr val="accent1">
                  <a:lumMod val="50000"/>
                </a:schemeClr>
              </a:extrusionClr>
              <a:contourClr>
                <a:schemeClr val="bg1"/>
              </a:contourClr>
            </a:sp3d>
          </p:spPr>
          <p:txBody>
            <a:bodyPr/>
            <a:lstStyle/>
            <a:p>
              <a:pPr>
                <a:defRPr/>
              </a:pPr>
              <a:endParaRPr lang="fr-FR" sz="2000"/>
            </a:p>
          </p:txBody>
        </p:sp>
        <p:sp>
          <p:nvSpPr>
            <p:cNvPr id="97" name="Freeform 2"/>
            <p:cNvSpPr>
              <a:spLocks/>
            </p:cNvSpPr>
            <p:nvPr/>
          </p:nvSpPr>
          <p:spPr bwMode="auto">
            <a:xfrm>
              <a:off x="486746" y="1819842"/>
              <a:ext cx="4302687" cy="4361463"/>
            </a:xfrm>
            <a:custGeom>
              <a:avLst/>
              <a:gdLst>
                <a:gd name="T0" fmla="*/ 0 w 19998"/>
                <a:gd name="T1" fmla="*/ 0 h 19998"/>
                <a:gd name="T2" fmla="*/ 19998 w 19998"/>
                <a:gd name="T3" fmla="*/ 19998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470 w 19998"/>
                <a:gd name="connsiteY297" fmla="*/ 12548 h 19998"/>
                <a:gd name="connsiteX298" fmla="*/ 5961 w 19998"/>
                <a:gd name="connsiteY298" fmla="*/ 13284 h 19998"/>
                <a:gd name="connsiteX299" fmla="*/ 6271 w 19998"/>
                <a:gd name="connsiteY299" fmla="*/ 13871 h 19998"/>
                <a:gd name="connsiteX300" fmla="*/ 6352 w 19998"/>
                <a:gd name="connsiteY300" fmla="*/ 14017 h 19998"/>
                <a:gd name="connsiteX301" fmla="*/ 6352 w 19998"/>
                <a:gd name="connsiteY301" fmla="*/ 13808 h 19998"/>
                <a:gd name="connsiteX302" fmla="*/ 6001 w 19998"/>
                <a:gd name="connsiteY302" fmla="*/ 13058 h 19998"/>
                <a:gd name="connsiteX303" fmla="*/ 5675 w 19998"/>
                <a:gd name="connsiteY303" fmla="*/ 12532 h 19998"/>
                <a:gd name="connsiteX304" fmla="*/ 5551 w 19998"/>
                <a:gd name="connsiteY304" fmla="*/ 12410 h 19998"/>
                <a:gd name="connsiteX305" fmla="*/ 5528 w 19998"/>
                <a:gd name="connsiteY305" fmla="*/ 12365 h 19998"/>
                <a:gd name="connsiteX306" fmla="*/ 5511 w 19998"/>
                <a:gd name="connsiteY306" fmla="*/ 12365 h 19998"/>
                <a:gd name="connsiteX307" fmla="*/ 5258 w 19998"/>
                <a:gd name="connsiteY307" fmla="*/ 12227 h 19998"/>
                <a:gd name="connsiteX308" fmla="*/ 5242 w 19998"/>
                <a:gd name="connsiteY308" fmla="*/ 12243 h 19998"/>
                <a:gd name="connsiteX309" fmla="*/ 5218 w 19998"/>
                <a:gd name="connsiteY309" fmla="*/ 12243 h 19998"/>
                <a:gd name="connsiteX310" fmla="*/ 5175 w 19998"/>
                <a:gd name="connsiteY310" fmla="*/ 11961 h 19998"/>
                <a:gd name="connsiteX311" fmla="*/ 5363 w 19998"/>
                <a:gd name="connsiteY311" fmla="*/ 11961 h 19998"/>
                <a:gd name="connsiteX312" fmla="*/ 5339 w 19998"/>
                <a:gd name="connsiteY312" fmla="*/ 11982 h 19998"/>
                <a:gd name="connsiteX313" fmla="*/ 5487 w 19998"/>
                <a:gd name="connsiteY313" fmla="*/ 11653 h 19998"/>
                <a:gd name="connsiteX314" fmla="*/ 5470 w 19998"/>
                <a:gd name="connsiteY314" fmla="*/ 11653 h 19998"/>
                <a:gd name="connsiteX315" fmla="*/ 5470 w 19998"/>
                <a:gd name="connsiteY315" fmla="*/ 11637 h 19998"/>
                <a:gd name="connsiteX316" fmla="*/ 5487 w 19998"/>
                <a:gd name="connsiteY316" fmla="*/ 11637 h 19998"/>
                <a:gd name="connsiteX317" fmla="*/ 5444 w 19998"/>
                <a:gd name="connsiteY317" fmla="*/ 11268 h 19998"/>
                <a:gd name="connsiteX318" fmla="*/ 5339 w 19998"/>
                <a:gd name="connsiteY318" fmla="*/ 11146 h 19998"/>
                <a:gd name="connsiteX319" fmla="*/ 5251 w 19998"/>
                <a:gd name="connsiteY319" fmla="*/ 10849 h 19998"/>
                <a:gd name="connsiteX320" fmla="*/ 4784 w 19998"/>
                <a:gd name="connsiteY320" fmla="*/ 10539 h 19998"/>
                <a:gd name="connsiteX321" fmla="*/ 4603 w 19998"/>
                <a:gd name="connsiteY321" fmla="*/ 10497 h 19998"/>
                <a:gd name="connsiteX322" fmla="*/ 4620 w 19998"/>
                <a:gd name="connsiteY322" fmla="*/ 10476 h 19998"/>
                <a:gd name="connsiteX323" fmla="*/ 3877 w 19998"/>
                <a:gd name="connsiteY323" fmla="*/ 9395 h 19998"/>
                <a:gd name="connsiteX324" fmla="*/ 3941 w 19998"/>
                <a:gd name="connsiteY324" fmla="*/ 9353 h 19998"/>
                <a:gd name="connsiteX325" fmla="*/ 3918 w 19998"/>
                <a:gd name="connsiteY325" fmla="*/ 9353 h 19998"/>
                <a:gd name="connsiteX326" fmla="*/ 4168 w 19998"/>
                <a:gd name="connsiteY326" fmla="*/ 9071 h 19998"/>
                <a:gd name="connsiteX327" fmla="*/ 3753 w 19998"/>
                <a:gd name="connsiteY327" fmla="*/ 8829 h 19998"/>
                <a:gd name="connsiteX328" fmla="*/ 3899 w 19998"/>
                <a:gd name="connsiteY328" fmla="*/ 8645 h 19998"/>
                <a:gd name="connsiteX329" fmla="*/ 3899 w 19998"/>
                <a:gd name="connsiteY329" fmla="*/ 8521 h 19998"/>
                <a:gd name="connsiteX330" fmla="*/ 4472 w 19998"/>
                <a:gd name="connsiteY330" fmla="*/ 8666 h 19998"/>
                <a:gd name="connsiteX331" fmla="*/ 3877 w 19998"/>
                <a:gd name="connsiteY331" fmla="*/ 8457 h 19998"/>
                <a:gd name="connsiteX332" fmla="*/ 3689 w 19998"/>
                <a:gd name="connsiteY332" fmla="*/ 8587 h 19998"/>
                <a:gd name="connsiteX333" fmla="*/ 3508 w 19998"/>
                <a:gd name="connsiteY333" fmla="*/ 8483 h 19998"/>
                <a:gd name="connsiteX334" fmla="*/ 3360 w 19998"/>
                <a:gd name="connsiteY334" fmla="*/ 8401 h 19998"/>
                <a:gd name="connsiteX335" fmla="*/ 3303 w 19998"/>
                <a:gd name="connsiteY335" fmla="*/ 8239 h 19998"/>
                <a:gd name="connsiteX336" fmla="*/ 3482 w 19998"/>
                <a:gd name="connsiteY336" fmla="*/ 8175 h 19998"/>
                <a:gd name="connsiteX337" fmla="*/ 3465 w 19998"/>
                <a:gd name="connsiteY337" fmla="*/ 8077 h 19998"/>
                <a:gd name="connsiteX338" fmla="*/ 3403 w 19998"/>
                <a:gd name="connsiteY338" fmla="*/ 7997 h 19998"/>
                <a:gd name="connsiteX339" fmla="*/ 3444 w 19998"/>
                <a:gd name="connsiteY339" fmla="*/ 7973 h 19998"/>
                <a:gd name="connsiteX340" fmla="*/ 3444 w 19998"/>
                <a:gd name="connsiteY340" fmla="*/ 7997 h 19998"/>
                <a:gd name="connsiteX341" fmla="*/ 3344 w 19998"/>
                <a:gd name="connsiteY341" fmla="*/ 7910 h 19998"/>
                <a:gd name="connsiteX342" fmla="*/ 3320 w 19998"/>
                <a:gd name="connsiteY342" fmla="*/ 7933 h 19998"/>
                <a:gd name="connsiteX343" fmla="*/ 3239 w 19998"/>
                <a:gd name="connsiteY343" fmla="*/ 7910 h 19998"/>
                <a:gd name="connsiteX344" fmla="*/ 3239 w 19998"/>
                <a:gd name="connsiteY344" fmla="*/ 7950 h 19998"/>
                <a:gd name="connsiteX345" fmla="*/ 3196 w 19998"/>
                <a:gd name="connsiteY345" fmla="*/ 7933 h 19998"/>
                <a:gd name="connsiteX346" fmla="*/ 3156 w 19998"/>
                <a:gd name="connsiteY346" fmla="*/ 7910 h 19998"/>
                <a:gd name="connsiteX347" fmla="*/ 3115 w 19998"/>
                <a:gd name="connsiteY347" fmla="*/ 7950 h 19998"/>
                <a:gd name="connsiteX348" fmla="*/ 2844 w 19998"/>
                <a:gd name="connsiteY348" fmla="*/ 7933 h 19998"/>
                <a:gd name="connsiteX349" fmla="*/ 2822 w 19998"/>
                <a:gd name="connsiteY349" fmla="*/ 7853 h 19998"/>
                <a:gd name="connsiteX350" fmla="*/ 2765 w 19998"/>
                <a:gd name="connsiteY350" fmla="*/ 7811 h 19998"/>
                <a:gd name="connsiteX351" fmla="*/ 2765 w 19998"/>
                <a:gd name="connsiteY351" fmla="*/ 7788 h 19998"/>
                <a:gd name="connsiteX352" fmla="*/ 3051 w 19998"/>
                <a:gd name="connsiteY352" fmla="*/ 7853 h 19998"/>
                <a:gd name="connsiteX353" fmla="*/ 3115 w 19998"/>
                <a:gd name="connsiteY353" fmla="*/ 7651 h 19998"/>
                <a:gd name="connsiteX354" fmla="*/ 3115 w 19998"/>
                <a:gd name="connsiteY354" fmla="*/ 7625 h 19998"/>
                <a:gd name="connsiteX355" fmla="*/ 2765 w 19998"/>
                <a:gd name="connsiteY355" fmla="*/ 7729 h 19998"/>
                <a:gd name="connsiteX356" fmla="*/ 2722 w 19998"/>
                <a:gd name="connsiteY356" fmla="*/ 7625 h 19998"/>
                <a:gd name="connsiteX357" fmla="*/ 2701 w 19998"/>
                <a:gd name="connsiteY357" fmla="*/ 7625 h 19998"/>
                <a:gd name="connsiteX358" fmla="*/ 2722 w 19998"/>
                <a:gd name="connsiteY358" fmla="*/ 7788 h 19998"/>
                <a:gd name="connsiteX359" fmla="*/ 2477 w 19998"/>
                <a:gd name="connsiteY359" fmla="*/ 7750 h 19998"/>
                <a:gd name="connsiteX360" fmla="*/ 2453 w 19998"/>
                <a:gd name="connsiteY360" fmla="*/ 7689 h 19998"/>
                <a:gd name="connsiteX361" fmla="*/ 2477 w 19998"/>
                <a:gd name="connsiteY361" fmla="*/ 7973 h 19998"/>
                <a:gd name="connsiteX362" fmla="*/ 2412 w 19998"/>
                <a:gd name="connsiteY362" fmla="*/ 7950 h 19998"/>
                <a:gd name="connsiteX363" fmla="*/ 2372 w 19998"/>
                <a:gd name="connsiteY363" fmla="*/ 7828 h 19998"/>
                <a:gd name="connsiteX364" fmla="*/ 2127 w 19998"/>
                <a:gd name="connsiteY364" fmla="*/ 7442 h 19998"/>
                <a:gd name="connsiteX365" fmla="*/ 2127 w 19998"/>
                <a:gd name="connsiteY365" fmla="*/ 7463 h 19998"/>
                <a:gd name="connsiteX366" fmla="*/ 2103 w 19998"/>
                <a:gd name="connsiteY366" fmla="*/ 7442 h 19998"/>
                <a:gd name="connsiteX367" fmla="*/ 2205 w 19998"/>
                <a:gd name="connsiteY367" fmla="*/ 7442 h 19998"/>
                <a:gd name="connsiteX368" fmla="*/ 1831 w 19998"/>
                <a:gd name="connsiteY368" fmla="*/ 7261 h 19998"/>
                <a:gd name="connsiteX369" fmla="*/ 1260 w 19998"/>
                <a:gd name="connsiteY369" fmla="*/ 6996 h 19998"/>
                <a:gd name="connsiteX370" fmla="*/ 1276 w 19998"/>
                <a:gd name="connsiteY370" fmla="*/ 6975 h 19998"/>
                <a:gd name="connsiteX371" fmla="*/ 1260 w 19998"/>
                <a:gd name="connsiteY371" fmla="*/ 6958 h 19998"/>
                <a:gd name="connsiteX372" fmla="*/ 1236 w 19998"/>
                <a:gd name="connsiteY372" fmla="*/ 6958 h 19998"/>
                <a:gd name="connsiteX373" fmla="*/ 1172 w 19998"/>
                <a:gd name="connsiteY373" fmla="*/ 6892 h 19998"/>
                <a:gd name="connsiteX374" fmla="*/ 1155 w 19998"/>
                <a:gd name="connsiteY374" fmla="*/ 6996 h 19998"/>
                <a:gd name="connsiteX375" fmla="*/ 886 w 19998"/>
                <a:gd name="connsiteY375" fmla="*/ 6975 h 19998"/>
                <a:gd name="connsiteX376" fmla="*/ 679 w 19998"/>
                <a:gd name="connsiteY376" fmla="*/ 7099 h 19998"/>
                <a:gd name="connsiteX377" fmla="*/ 533 w 19998"/>
                <a:gd name="connsiteY377" fmla="*/ 7078 h 19998"/>
                <a:gd name="connsiteX378" fmla="*/ 533 w 19998"/>
                <a:gd name="connsiteY378" fmla="*/ 7022 h 19998"/>
                <a:gd name="connsiteX379" fmla="*/ 574 w 19998"/>
                <a:gd name="connsiteY379" fmla="*/ 6996 h 19998"/>
                <a:gd name="connsiteX380" fmla="*/ 305 w 19998"/>
                <a:gd name="connsiteY380" fmla="*/ 6568 h 19998"/>
                <a:gd name="connsiteX381" fmla="*/ 264 w 19998"/>
                <a:gd name="connsiteY381" fmla="*/ 6594 h 19998"/>
                <a:gd name="connsiteX382" fmla="*/ 164 w 19998"/>
                <a:gd name="connsiteY382" fmla="*/ 6528 h 19998"/>
                <a:gd name="connsiteX383" fmla="*/ 141 w 19998"/>
                <a:gd name="connsiteY383" fmla="*/ 6528 h 19998"/>
                <a:gd name="connsiteX384" fmla="*/ 0 w 19998"/>
                <a:gd name="connsiteY384" fmla="*/ 6490 h 19998"/>
                <a:gd name="connsiteX385" fmla="*/ 17 w 19998"/>
                <a:gd name="connsiteY385" fmla="*/ 6465 h 19998"/>
                <a:gd name="connsiteX386" fmla="*/ 57 w 19998"/>
                <a:gd name="connsiteY386" fmla="*/ 6465 h 19998"/>
                <a:gd name="connsiteX387" fmla="*/ 57 w 19998"/>
                <a:gd name="connsiteY387" fmla="*/ 6425 h 19998"/>
                <a:gd name="connsiteX388" fmla="*/ 695 w 19998"/>
                <a:gd name="connsiteY388" fmla="*/ 6408 h 19998"/>
                <a:gd name="connsiteX389" fmla="*/ 760 w 19998"/>
                <a:gd name="connsiteY389" fmla="*/ 6262 h 19998"/>
                <a:gd name="connsiteX390" fmla="*/ 722 w 19998"/>
                <a:gd name="connsiteY390" fmla="*/ 6262 h 19998"/>
                <a:gd name="connsiteX391" fmla="*/ 695 w 19998"/>
                <a:gd name="connsiteY391" fmla="*/ 6164 h 19998"/>
                <a:gd name="connsiteX392" fmla="*/ 433 w 19998"/>
                <a:gd name="connsiteY392" fmla="*/ 6084 h 19998"/>
                <a:gd name="connsiteX393" fmla="*/ 348 w 19998"/>
                <a:gd name="connsiteY393" fmla="*/ 6204 h 19998"/>
                <a:gd name="connsiteX394" fmla="*/ 329 w 19998"/>
                <a:gd name="connsiteY394" fmla="*/ 6204 h 19998"/>
                <a:gd name="connsiteX395" fmla="*/ 305 w 19998"/>
                <a:gd name="connsiteY395" fmla="*/ 6060 h 19998"/>
                <a:gd name="connsiteX396" fmla="*/ 348 w 19998"/>
                <a:gd name="connsiteY396" fmla="*/ 6044 h 19998"/>
                <a:gd name="connsiteX397" fmla="*/ 348 w 19998"/>
                <a:gd name="connsiteY397" fmla="*/ 5997 h 19998"/>
                <a:gd name="connsiteX398" fmla="*/ 248 w 19998"/>
                <a:gd name="connsiteY398" fmla="*/ 5997 h 19998"/>
                <a:gd name="connsiteX399" fmla="*/ 221 w 19998"/>
                <a:gd name="connsiteY399" fmla="*/ 5938 h 19998"/>
                <a:gd name="connsiteX400" fmla="*/ 329 w 19998"/>
                <a:gd name="connsiteY400" fmla="*/ 5938 h 19998"/>
                <a:gd name="connsiteX401" fmla="*/ 348 w 19998"/>
                <a:gd name="connsiteY401" fmla="*/ 5818 h 19998"/>
                <a:gd name="connsiteX402" fmla="*/ 391 w 19998"/>
                <a:gd name="connsiteY402" fmla="*/ 5818 h 19998"/>
                <a:gd name="connsiteX403" fmla="*/ 369 w 19998"/>
                <a:gd name="connsiteY403" fmla="*/ 5917 h 19998"/>
                <a:gd name="connsiteX404" fmla="*/ 433 w 19998"/>
                <a:gd name="connsiteY404" fmla="*/ 5877 h 19998"/>
                <a:gd name="connsiteX405" fmla="*/ 433 w 19998"/>
                <a:gd name="connsiteY405" fmla="*/ 5898 h 19998"/>
                <a:gd name="connsiteX406" fmla="*/ 410 w 19998"/>
                <a:gd name="connsiteY406" fmla="*/ 5917 h 19998"/>
                <a:gd name="connsiteX407" fmla="*/ 433 w 19998"/>
                <a:gd name="connsiteY407" fmla="*/ 5938 h 19998"/>
                <a:gd name="connsiteX408" fmla="*/ 555 w 19998"/>
                <a:gd name="connsiteY408" fmla="*/ 5938 h 19998"/>
                <a:gd name="connsiteX409" fmla="*/ 555 w 19998"/>
                <a:gd name="connsiteY409" fmla="*/ 5955 h 19998"/>
                <a:gd name="connsiteX410" fmla="*/ 738 w 19998"/>
                <a:gd name="connsiteY410" fmla="*/ 5938 h 19998"/>
                <a:gd name="connsiteX411" fmla="*/ 695 w 19998"/>
                <a:gd name="connsiteY411" fmla="*/ 5835 h 19998"/>
                <a:gd name="connsiteX412" fmla="*/ 655 w 19998"/>
                <a:gd name="connsiteY412" fmla="*/ 5835 h 19998"/>
                <a:gd name="connsiteX413" fmla="*/ 638 w 19998"/>
                <a:gd name="connsiteY413" fmla="*/ 5877 h 19998"/>
                <a:gd name="connsiteX414" fmla="*/ 574 w 19998"/>
                <a:gd name="connsiteY414" fmla="*/ 5861 h 19998"/>
                <a:gd name="connsiteX415" fmla="*/ 517 w 19998"/>
                <a:gd name="connsiteY415" fmla="*/ 5861 h 19998"/>
                <a:gd name="connsiteX416" fmla="*/ 598 w 19998"/>
                <a:gd name="connsiteY416" fmla="*/ 5736 h 19998"/>
                <a:gd name="connsiteX417" fmla="*/ 141 w 19998"/>
                <a:gd name="connsiteY417" fmla="*/ 5778 h 19998"/>
                <a:gd name="connsiteX418" fmla="*/ 141 w 19998"/>
                <a:gd name="connsiteY418" fmla="*/ 5795 h 19998"/>
                <a:gd name="connsiteX419" fmla="*/ 17 w 19998"/>
                <a:gd name="connsiteY419" fmla="*/ 5818 h 19998"/>
                <a:gd name="connsiteX420" fmla="*/ 17 w 19998"/>
                <a:gd name="connsiteY420" fmla="*/ 5715 h 19998"/>
                <a:gd name="connsiteX421" fmla="*/ 40 w 19998"/>
                <a:gd name="connsiteY421" fmla="*/ 5715 h 19998"/>
                <a:gd name="connsiteX422" fmla="*/ 141 w 19998"/>
                <a:gd name="connsiteY422" fmla="*/ 5287 h 19998"/>
                <a:gd name="connsiteX423" fmla="*/ 181 w 19998"/>
                <a:gd name="connsiteY423" fmla="*/ 5268 h 19998"/>
                <a:gd name="connsiteX424" fmla="*/ 348 w 19998"/>
                <a:gd name="connsiteY424" fmla="*/ 5247 h 19998"/>
                <a:gd name="connsiteX425" fmla="*/ 329 w 19998"/>
                <a:gd name="connsiteY425" fmla="*/ 5205 h 19998"/>
                <a:gd name="connsiteX426" fmla="*/ 450 w 19998"/>
                <a:gd name="connsiteY426" fmla="*/ 5149 h 19998"/>
                <a:gd name="connsiteX427" fmla="*/ 617 w 19998"/>
                <a:gd name="connsiteY427" fmla="*/ 5149 h 19998"/>
                <a:gd name="connsiteX428" fmla="*/ 617 w 19998"/>
                <a:gd name="connsiteY428" fmla="*/ 5106 h 19998"/>
                <a:gd name="connsiteX429" fmla="*/ 803 w 19998"/>
                <a:gd name="connsiteY429" fmla="*/ 5085 h 19998"/>
                <a:gd name="connsiteX430" fmla="*/ 826 w 19998"/>
                <a:gd name="connsiteY430" fmla="*/ 5106 h 19998"/>
                <a:gd name="connsiteX431" fmla="*/ 803 w 19998"/>
                <a:gd name="connsiteY431" fmla="*/ 5149 h 19998"/>
                <a:gd name="connsiteX432" fmla="*/ 803 w 19998"/>
                <a:gd name="connsiteY432" fmla="*/ 5165 h 19998"/>
                <a:gd name="connsiteX433" fmla="*/ 1276 w 19998"/>
                <a:gd name="connsiteY433" fmla="*/ 5022 h 19998"/>
                <a:gd name="connsiteX434" fmla="*/ 1276 w 19998"/>
                <a:gd name="connsiteY434" fmla="*/ 5003 h 19998"/>
                <a:gd name="connsiteX435" fmla="*/ 1276 w 19998"/>
                <a:gd name="connsiteY435" fmla="*/ 5022 h 19998"/>
                <a:gd name="connsiteX436" fmla="*/ 1298 w 19998"/>
                <a:gd name="connsiteY436" fmla="*/ 5022 h 19998"/>
                <a:gd name="connsiteX437" fmla="*/ 1298 w 19998"/>
                <a:gd name="connsiteY437" fmla="*/ 5003 h 19998"/>
                <a:gd name="connsiteX438" fmla="*/ 1341 w 19998"/>
                <a:gd name="connsiteY438" fmla="*/ 5003 h 19998"/>
                <a:gd name="connsiteX439" fmla="*/ 1341 w 19998"/>
                <a:gd name="connsiteY439" fmla="*/ 5165 h 19998"/>
                <a:gd name="connsiteX440" fmla="*/ 1381 w 19998"/>
                <a:gd name="connsiteY440" fmla="*/ 5165 h 19998"/>
                <a:gd name="connsiteX441" fmla="*/ 1441 w 19998"/>
                <a:gd name="connsiteY441" fmla="*/ 5149 h 19998"/>
                <a:gd name="connsiteX442" fmla="*/ 1441 w 19998"/>
                <a:gd name="connsiteY442" fmla="*/ 5205 h 19998"/>
                <a:gd name="connsiteX443" fmla="*/ 1505 w 19998"/>
                <a:gd name="connsiteY443" fmla="*/ 5231 h 19998"/>
                <a:gd name="connsiteX444" fmla="*/ 1524 w 19998"/>
                <a:gd name="connsiteY444" fmla="*/ 5069 h 19998"/>
                <a:gd name="connsiteX445" fmla="*/ 1562 w 19998"/>
                <a:gd name="connsiteY445" fmla="*/ 5069 h 19998"/>
                <a:gd name="connsiteX446" fmla="*/ 1562 w 19998"/>
                <a:gd name="connsiteY446" fmla="*/ 5043 h 19998"/>
                <a:gd name="connsiteX447" fmla="*/ 1815 w 19998"/>
                <a:gd name="connsiteY447" fmla="*/ 5125 h 19998"/>
                <a:gd name="connsiteX448" fmla="*/ 1815 w 19998"/>
                <a:gd name="connsiteY448" fmla="*/ 5149 h 19998"/>
                <a:gd name="connsiteX449" fmla="*/ 1831 w 19998"/>
                <a:gd name="connsiteY449" fmla="*/ 5149 h 19998"/>
                <a:gd name="connsiteX450" fmla="*/ 1874 w 19998"/>
                <a:gd name="connsiteY450" fmla="*/ 5149 h 19998"/>
                <a:gd name="connsiteX451" fmla="*/ 1874 w 19998"/>
                <a:gd name="connsiteY451" fmla="*/ 5189 h 19998"/>
                <a:gd name="connsiteX452" fmla="*/ 1936 w 19998"/>
                <a:gd name="connsiteY452" fmla="*/ 5165 h 19998"/>
                <a:gd name="connsiteX453" fmla="*/ 1936 w 19998"/>
                <a:gd name="connsiteY453" fmla="*/ 5149 h 19998"/>
                <a:gd name="connsiteX454" fmla="*/ 1915 w 19998"/>
                <a:gd name="connsiteY454" fmla="*/ 5125 h 19998"/>
                <a:gd name="connsiteX455" fmla="*/ 1915 w 19998"/>
                <a:gd name="connsiteY455" fmla="*/ 5069 h 19998"/>
                <a:gd name="connsiteX456" fmla="*/ 1979 w 19998"/>
                <a:gd name="connsiteY456" fmla="*/ 5003 h 19998"/>
                <a:gd name="connsiteX457" fmla="*/ 1936 w 19998"/>
                <a:gd name="connsiteY457" fmla="*/ 4939 h 19998"/>
                <a:gd name="connsiteX458" fmla="*/ 2103 w 19998"/>
                <a:gd name="connsiteY458" fmla="*/ 4820 h 19998"/>
                <a:gd name="connsiteX459" fmla="*/ 2496 w 19998"/>
                <a:gd name="connsiteY459" fmla="*/ 4777 h 19998"/>
                <a:gd name="connsiteX460" fmla="*/ 2536 w 19998"/>
                <a:gd name="connsiteY460" fmla="*/ 4860 h 19998"/>
                <a:gd name="connsiteX461" fmla="*/ 2722 w 19998"/>
                <a:gd name="connsiteY461" fmla="*/ 4761 h 19998"/>
                <a:gd name="connsiteX462" fmla="*/ 2722 w 19998"/>
                <a:gd name="connsiteY462" fmla="*/ 4900 h 19998"/>
                <a:gd name="connsiteX463" fmla="*/ 2805 w 19998"/>
                <a:gd name="connsiteY463" fmla="*/ 4923 h 19998"/>
                <a:gd name="connsiteX464" fmla="*/ 2782 w 19998"/>
                <a:gd name="connsiteY464" fmla="*/ 4982 h 19998"/>
                <a:gd name="connsiteX465" fmla="*/ 2886 w 19998"/>
                <a:gd name="connsiteY465" fmla="*/ 5022 h 19998"/>
                <a:gd name="connsiteX466" fmla="*/ 2910 w 19998"/>
                <a:gd name="connsiteY466" fmla="*/ 5022 h 19998"/>
                <a:gd name="connsiteX467" fmla="*/ 2970 w 19998"/>
                <a:gd name="connsiteY467" fmla="*/ 5189 h 19998"/>
                <a:gd name="connsiteX468" fmla="*/ 3010 w 19998"/>
                <a:gd name="connsiteY468" fmla="*/ 5189 h 19998"/>
                <a:gd name="connsiteX469" fmla="*/ 3034 w 19998"/>
                <a:gd name="connsiteY469" fmla="*/ 5247 h 19998"/>
                <a:gd name="connsiteX470" fmla="*/ 3256 w 19998"/>
                <a:gd name="connsiteY470" fmla="*/ 5673 h 19998"/>
                <a:gd name="connsiteX471" fmla="*/ 3279 w 19998"/>
                <a:gd name="connsiteY471" fmla="*/ 5593 h 19998"/>
                <a:gd name="connsiteX472" fmla="*/ 3303 w 19998"/>
                <a:gd name="connsiteY472" fmla="*/ 5593 h 19998"/>
                <a:gd name="connsiteX473" fmla="*/ 3320 w 19998"/>
                <a:gd name="connsiteY473" fmla="*/ 5616 h 19998"/>
                <a:gd name="connsiteX474" fmla="*/ 3608 w 19998"/>
                <a:gd name="connsiteY474" fmla="*/ 5391 h 19998"/>
                <a:gd name="connsiteX475" fmla="*/ 3589 w 19998"/>
                <a:gd name="connsiteY475" fmla="*/ 5351 h 19998"/>
                <a:gd name="connsiteX476" fmla="*/ 3689 w 19998"/>
                <a:gd name="connsiteY476" fmla="*/ 5351 h 19998"/>
                <a:gd name="connsiteX477" fmla="*/ 3689 w 19998"/>
                <a:gd name="connsiteY477" fmla="*/ 5391 h 19998"/>
                <a:gd name="connsiteX478" fmla="*/ 3713 w 19998"/>
                <a:gd name="connsiteY478" fmla="*/ 5391 h 19998"/>
                <a:gd name="connsiteX479" fmla="*/ 3860 w 19998"/>
                <a:gd name="connsiteY479" fmla="*/ 5268 h 19998"/>
                <a:gd name="connsiteX480" fmla="*/ 3860 w 19998"/>
                <a:gd name="connsiteY480" fmla="*/ 5308 h 19998"/>
                <a:gd name="connsiteX481" fmla="*/ 3899 w 19998"/>
                <a:gd name="connsiteY481" fmla="*/ 5325 h 19998"/>
                <a:gd name="connsiteX482" fmla="*/ 3818 w 19998"/>
                <a:gd name="connsiteY482" fmla="*/ 5431 h 19998"/>
                <a:gd name="connsiteX483" fmla="*/ 3860 w 19998"/>
                <a:gd name="connsiteY483" fmla="*/ 5431 h 19998"/>
                <a:gd name="connsiteX484" fmla="*/ 3941 w 19998"/>
                <a:gd name="connsiteY484" fmla="*/ 5367 h 19998"/>
                <a:gd name="connsiteX485" fmla="*/ 3958 w 19998"/>
                <a:gd name="connsiteY485" fmla="*/ 5391 h 19998"/>
                <a:gd name="connsiteX486" fmla="*/ 3999 w 19998"/>
                <a:gd name="connsiteY486" fmla="*/ 5534 h 19998"/>
                <a:gd name="connsiteX487" fmla="*/ 4041 w 19998"/>
                <a:gd name="connsiteY487" fmla="*/ 5471 h 19998"/>
                <a:gd name="connsiteX488" fmla="*/ 4041 w 19998"/>
                <a:gd name="connsiteY488" fmla="*/ 5534 h 19998"/>
                <a:gd name="connsiteX489" fmla="*/ 4063 w 19998"/>
                <a:gd name="connsiteY489" fmla="*/ 5534 h 19998"/>
                <a:gd name="connsiteX490" fmla="*/ 4103 w 19998"/>
                <a:gd name="connsiteY490" fmla="*/ 5449 h 19998"/>
                <a:gd name="connsiteX491" fmla="*/ 4146 w 19998"/>
                <a:gd name="connsiteY491" fmla="*/ 5489 h 19998"/>
                <a:gd name="connsiteX492" fmla="*/ 4146 w 19998"/>
                <a:gd name="connsiteY492" fmla="*/ 5471 h 19998"/>
                <a:gd name="connsiteX493" fmla="*/ 4103 w 19998"/>
                <a:gd name="connsiteY493" fmla="*/ 5407 h 19998"/>
                <a:gd name="connsiteX494" fmla="*/ 4351 w 19998"/>
                <a:gd name="connsiteY494" fmla="*/ 5351 h 19998"/>
                <a:gd name="connsiteX495" fmla="*/ 4372 w 19998"/>
                <a:gd name="connsiteY495" fmla="*/ 5308 h 19998"/>
                <a:gd name="connsiteX496" fmla="*/ 4392 w 19998"/>
                <a:gd name="connsiteY496" fmla="*/ 5308 h 19998"/>
                <a:gd name="connsiteX497" fmla="*/ 4415 w 19998"/>
                <a:gd name="connsiteY497" fmla="*/ 5308 h 19998"/>
                <a:gd name="connsiteX498" fmla="*/ 4415 w 19998"/>
                <a:gd name="connsiteY498" fmla="*/ 5287 h 19998"/>
                <a:gd name="connsiteX499" fmla="*/ 4580 w 19998"/>
                <a:gd name="connsiteY499" fmla="*/ 5268 h 19998"/>
                <a:gd name="connsiteX500" fmla="*/ 4580 w 19998"/>
                <a:gd name="connsiteY500" fmla="*/ 5471 h 19998"/>
                <a:gd name="connsiteX501" fmla="*/ 4994 w 19998"/>
                <a:gd name="connsiteY501" fmla="*/ 5449 h 19998"/>
                <a:gd name="connsiteX502" fmla="*/ 5075 w 19998"/>
                <a:gd name="connsiteY502" fmla="*/ 5471 h 19998"/>
                <a:gd name="connsiteX503" fmla="*/ 5075 w 19998"/>
                <a:gd name="connsiteY503" fmla="*/ 5449 h 19998"/>
                <a:gd name="connsiteX504" fmla="*/ 5094 w 19998"/>
                <a:gd name="connsiteY504" fmla="*/ 5449 h 19998"/>
                <a:gd name="connsiteX505" fmla="*/ 5175 w 19998"/>
                <a:gd name="connsiteY505" fmla="*/ 5471 h 19998"/>
                <a:gd name="connsiteX506" fmla="*/ 5323 w 19998"/>
                <a:gd name="connsiteY506" fmla="*/ 5471 h 19998"/>
                <a:gd name="connsiteX507" fmla="*/ 5242 w 19998"/>
                <a:gd name="connsiteY507" fmla="*/ 5407 h 19998"/>
                <a:gd name="connsiteX508" fmla="*/ 5258 w 19998"/>
                <a:gd name="connsiteY508" fmla="*/ 5391 h 19998"/>
                <a:gd name="connsiteX509" fmla="*/ 4994 w 19998"/>
                <a:gd name="connsiteY509" fmla="*/ 5003 h 19998"/>
                <a:gd name="connsiteX510" fmla="*/ 4970 w 19998"/>
                <a:gd name="connsiteY510" fmla="*/ 5003 h 19998"/>
                <a:gd name="connsiteX511" fmla="*/ 4954 w 19998"/>
                <a:gd name="connsiteY511" fmla="*/ 4982 h 19998"/>
                <a:gd name="connsiteX512" fmla="*/ 5054 w 19998"/>
                <a:gd name="connsiteY512" fmla="*/ 4618 h 19998"/>
                <a:gd name="connsiteX513" fmla="*/ 5054 w 19998"/>
                <a:gd name="connsiteY513" fmla="*/ 4601 h 19998"/>
                <a:gd name="connsiteX514" fmla="*/ 5037 w 19998"/>
                <a:gd name="connsiteY514" fmla="*/ 4618 h 19998"/>
                <a:gd name="connsiteX515" fmla="*/ 5011 w 19998"/>
                <a:gd name="connsiteY515" fmla="*/ 4131 h 19998"/>
                <a:gd name="connsiteX516" fmla="*/ 4970 w 19998"/>
                <a:gd name="connsiteY516" fmla="*/ 4131 h 19998"/>
                <a:gd name="connsiteX517" fmla="*/ 4642 w 19998"/>
                <a:gd name="connsiteY517" fmla="*/ 3335 h 19998"/>
                <a:gd name="connsiteX518" fmla="*/ 4663 w 19998"/>
                <a:gd name="connsiteY518" fmla="*/ 3092 h 19998"/>
                <a:gd name="connsiteX519" fmla="*/ 4563 w 19998"/>
                <a:gd name="connsiteY519" fmla="*/ 3050 h 19998"/>
                <a:gd name="connsiteX520" fmla="*/ 4563 w 19998"/>
                <a:gd name="connsiteY520" fmla="*/ 2930 h 19998"/>
                <a:gd name="connsiteX521" fmla="*/ 4663 w 19998"/>
                <a:gd name="connsiteY521" fmla="*/ 2987 h 19998"/>
                <a:gd name="connsiteX522" fmla="*/ 4684 w 19998"/>
                <a:gd name="connsiteY522" fmla="*/ 2947 h 19998"/>
                <a:gd name="connsiteX523" fmla="*/ 5242 w 19998"/>
                <a:gd name="connsiteY523" fmla="*/ 3092 h 19998"/>
                <a:gd name="connsiteX524" fmla="*/ 5258 w 19998"/>
                <a:gd name="connsiteY524" fmla="*/ 3029 h 19998"/>
                <a:gd name="connsiteX525" fmla="*/ 5570 w 19998"/>
                <a:gd name="connsiteY525" fmla="*/ 3050 h 19998"/>
                <a:gd name="connsiteX526" fmla="*/ 5632 w 19998"/>
                <a:gd name="connsiteY526" fmla="*/ 3252 h 19998"/>
                <a:gd name="connsiteX527" fmla="*/ 5592 w 19998"/>
                <a:gd name="connsiteY527" fmla="*/ 3252 h 19998"/>
                <a:gd name="connsiteX528" fmla="*/ 5570 w 19998"/>
                <a:gd name="connsiteY528" fmla="*/ 3316 h 19998"/>
                <a:gd name="connsiteX529" fmla="*/ 5511 w 19998"/>
                <a:gd name="connsiteY529" fmla="*/ 3316 h 19998"/>
                <a:gd name="connsiteX530" fmla="*/ 5675 w 19998"/>
                <a:gd name="connsiteY530" fmla="*/ 3800 h 19998"/>
                <a:gd name="connsiteX531" fmla="*/ 5649 w 19998"/>
                <a:gd name="connsiteY531" fmla="*/ 3826 h 19998"/>
                <a:gd name="connsiteX532" fmla="*/ 5732 w 19998"/>
                <a:gd name="connsiteY532" fmla="*/ 3842 h 19998"/>
                <a:gd name="connsiteX533" fmla="*/ 5713 w 19998"/>
                <a:gd name="connsiteY533" fmla="*/ 3842 h 19998"/>
                <a:gd name="connsiteX534" fmla="*/ 5732 w 19998"/>
                <a:gd name="connsiteY534" fmla="*/ 3882 h 19998"/>
                <a:gd name="connsiteX535" fmla="*/ 5756 w 19998"/>
                <a:gd name="connsiteY535" fmla="*/ 3882 h 19998"/>
                <a:gd name="connsiteX536" fmla="*/ 5775 w 19998"/>
                <a:gd name="connsiteY536" fmla="*/ 3882 h 19998"/>
                <a:gd name="connsiteX537" fmla="*/ 5861 w 19998"/>
                <a:gd name="connsiteY537" fmla="*/ 3762 h 19998"/>
                <a:gd name="connsiteX538" fmla="*/ 6499 w 19998"/>
                <a:gd name="connsiteY538" fmla="*/ 3906 h 19998"/>
                <a:gd name="connsiteX539" fmla="*/ 7611 w 19998"/>
                <a:gd name="connsiteY539" fmla="*/ 3826 h 19998"/>
                <a:gd name="connsiteX540" fmla="*/ 7923 w 19998"/>
                <a:gd name="connsiteY540" fmla="*/ 3722 h 19998"/>
                <a:gd name="connsiteX541" fmla="*/ 8045 w 19998"/>
                <a:gd name="connsiteY541" fmla="*/ 3703 h 19998"/>
                <a:gd name="connsiteX542" fmla="*/ 7611 w 19998"/>
                <a:gd name="connsiteY542" fmla="*/ 3600 h 19998"/>
                <a:gd name="connsiteX543" fmla="*/ 7611 w 19998"/>
                <a:gd name="connsiteY543" fmla="*/ 3581 h 19998"/>
                <a:gd name="connsiteX544" fmla="*/ 7799 w 19998"/>
                <a:gd name="connsiteY544" fmla="*/ 3092 h 19998"/>
                <a:gd name="connsiteX545" fmla="*/ 9574 w 19998"/>
                <a:gd name="connsiteY545" fmla="*/ 2317 h 19998"/>
                <a:gd name="connsiteX546" fmla="*/ 9843 w 19998"/>
                <a:gd name="connsiteY546" fmla="*/ 1993 h 19998"/>
                <a:gd name="connsiteX547" fmla="*/ 9902 w 19998"/>
                <a:gd name="connsiteY547" fmla="*/ 2051 h 19998"/>
                <a:gd name="connsiteX548" fmla="*/ 10031 w 19998"/>
                <a:gd name="connsiteY548" fmla="*/ 2051 h 19998"/>
                <a:gd name="connsiteX549" fmla="*/ 9964 w 19998"/>
                <a:gd name="connsiteY549" fmla="*/ 1972 h 19998"/>
                <a:gd name="connsiteX550" fmla="*/ 9943 w 19998"/>
                <a:gd name="connsiteY550" fmla="*/ 1993 h 19998"/>
                <a:gd name="connsiteX551" fmla="*/ 9843 w 19998"/>
                <a:gd name="connsiteY551" fmla="*/ 1645 h 19998"/>
                <a:gd name="connsiteX552" fmla="*/ 9902 w 19998"/>
                <a:gd name="connsiteY552" fmla="*/ 1645 h 19998"/>
                <a:gd name="connsiteX553" fmla="*/ 9902 w 19998"/>
                <a:gd name="connsiteY553" fmla="*/ 1628 h 19998"/>
                <a:gd name="connsiteX554" fmla="*/ 9902 w 19998"/>
                <a:gd name="connsiteY554" fmla="*/ 1607 h 19998"/>
                <a:gd name="connsiteX555" fmla="*/ 9843 w 19998"/>
                <a:gd name="connsiteY555" fmla="*/ 1542 h 19998"/>
                <a:gd name="connsiteX556" fmla="*/ 9886 w 19998"/>
                <a:gd name="connsiteY556" fmla="*/ 1260 h 19998"/>
                <a:gd name="connsiteX557" fmla="*/ 9926 w 19998"/>
                <a:gd name="connsiteY557" fmla="*/ 1243 h 19998"/>
                <a:gd name="connsiteX558" fmla="*/ 9886 w 19998"/>
                <a:gd name="connsiteY558" fmla="*/ 815 h 19998"/>
                <a:gd name="connsiteX559" fmla="*/ 9902 w 19998"/>
                <a:gd name="connsiteY559" fmla="*/ 815 h 19998"/>
                <a:gd name="connsiteX560" fmla="*/ 9886 w 19998"/>
                <a:gd name="connsiteY560" fmla="*/ 484 h 19998"/>
                <a:gd name="connsiteX561" fmla="*/ 10645 w 19998"/>
                <a:gd name="connsiteY561" fmla="*/ 186 h 19998"/>
                <a:gd name="connsiteX562" fmla="*/ 11307 w 19998"/>
                <a:gd name="connsiteY562" fmla="*/ 0 h 19998"/>
                <a:gd name="connsiteX563" fmla="*/ 11431 w 19998"/>
                <a:gd name="connsiteY563" fmla="*/ 324 h 19998"/>
                <a:gd name="connsiteX564" fmla="*/ 11431 w 19998"/>
                <a:gd name="connsiteY564" fmla="*/ 630 h 19998"/>
                <a:gd name="connsiteX565" fmla="*/ 11577 w 19998"/>
                <a:gd name="connsiteY565" fmla="*/ 630 h 19998"/>
                <a:gd name="connsiteX566" fmla="*/ 11700 w 19998"/>
                <a:gd name="connsiteY566" fmla="*/ 832 h 19998"/>
                <a:gd name="connsiteX567" fmla="*/ 11822 w 19998"/>
                <a:gd name="connsiteY567" fmla="*/ 895 h 19998"/>
                <a:gd name="connsiteX568" fmla="*/ 12158 w 19998"/>
                <a:gd name="connsiteY568" fmla="*/ 670 h 19998"/>
                <a:gd name="connsiteX569" fmla="*/ 12279 w 19998"/>
                <a:gd name="connsiteY569" fmla="*/ 792 h 19998"/>
                <a:gd name="connsiteX570" fmla="*/ 12255 w 19998"/>
                <a:gd name="connsiteY570" fmla="*/ 815 h 19998"/>
                <a:gd name="connsiteX571" fmla="*/ 12360 w 19998"/>
                <a:gd name="connsiteY571" fmla="*/ 895 h 19998"/>
                <a:gd name="connsiteX572" fmla="*/ 12360 w 19998"/>
                <a:gd name="connsiteY572" fmla="*/ 912 h 19998"/>
                <a:gd name="connsiteX573" fmla="*/ 12339 w 19998"/>
                <a:gd name="connsiteY573" fmla="*/ 935 h 19998"/>
                <a:gd name="connsiteX574" fmla="*/ 12548 w 19998"/>
                <a:gd name="connsiteY574" fmla="*/ 1342 h 19998"/>
                <a:gd name="connsiteX575" fmla="*/ 12753 w 19998"/>
                <a:gd name="connsiteY575" fmla="*/ 1260 h 19998"/>
                <a:gd name="connsiteX576" fmla="*/ 12729 w 19998"/>
                <a:gd name="connsiteY576" fmla="*/ 1363 h 19998"/>
                <a:gd name="connsiteX577" fmla="*/ 12834 w 19998"/>
                <a:gd name="connsiteY577" fmla="*/ 1323 h 19998"/>
                <a:gd name="connsiteX578" fmla="*/ 12853 w 19998"/>
                <a:gd name="connsiteY578" fmla="*/ 1342 h 19998"/>
                <a:gd name="connsiteX579" fmla="*/ 12901 w 19998"/>
                <a:gd name="connsiteY579" fmla="*/ 1342 h 19998"/>
                <a:gd name="connsiteX580" fmla="*/ 13039 w 19998"/>
                <a:gd name="connsiteY580" fmla="*/ 1769 h 19998"/>
                <a:gd name="connsiteX581" fmla="*/ 13039 w 19998"/>
                <a:gd name="connsiteY581" fmla="*/ 1751 h 19998"/>
                <a:gd name="connsiteX582" fmla="*/ 13065 w 19998"/>
                <a:gd name="connsiteY582" fmla="*/ 1751 h 19998"/>
                <a:gd name="connsiteX583" fmla="*/ 13082 w 19998"/>
                <a:gd name="connsiteY583" fmla="*/ 1671 h 19998"/>
                <a:gd name="connsiteX584" fmla="*/ 13186 w 19998"/>
                <a:gd name="connsiteY584" fmla="*/ 1645 h 19998"/>
                <a:gd name="connsiteX585" fmla="*/ 13203 w 19998"/>
                <a:gd name="connsiteY585" fmla="*/ 1671 h 19998"/>
                <a:gd name="connsiteX586" fmla="*/ 13203 w 19998"/>
                <a:gd name="connsiteY586" fmla="*/ 1645 h 19998"/>
                <a:gd name="connsiteX587" fmla="*/ 13267 w 19998"/>
                <a:gd name="connsiteY587" fmla="*/ 1645 h 19998"/>
                <a:gd name="connsiteX588" fmla="*/ 13267 w 19998"/>
                <a:gd name="connsiteY588" fmla="*/ 1671 h 19998"/>
                <a:gd name="connsiteX589" fmla="*/ 13308 w 19998"/>
                <a:gd name="connsiteY589" fmla="*/ 1687 h 19998"/>
                <a:gd name="connsiteX590" fmla="*/ 13308 w 19998"/>
                <a:gd name="connsiteY590" fmla="*/ 1711 h 19998"/>
                <a:gd name="connsiteX591" fmla="*/ 13515 w 19998"/>
                <a:gd name="connsiteY591" fmla="*/ 1628 h 19998"/>
                <a:gd name="connsiteX592" fmla="*/ 13598 w 19998"/>
                <a:gd name="connsiteY592" fmla="*/ 1751 h 19998"/>
                <a:gd name="connsiteX593" fmla="*/ 13660 w 19998"/>
                <a:gd name="connsiteY593" fmla="*/ 1769 h 19998"/>
                <a:gd name="connsiteX594" fmla="*/ 13660 w 19998"/>
                <a:gd name="connsiteY594" fmla="*/ 1833 h 19998"/>
                <a:gd name="connsiteX595" fmla="*/ 13677 w 19998"/>
                <a:gd name="connsiteY595" fmla="*/ 1833 h 19998"/>
                <a:gd name="connsiteX596" fmla="*/ 13677 w 19998"/>
                <a:gd name="connsiteY596" fmla="*/ 1849 h 19998"/>
                <a:gd name="connsiteX597" fmla="*/ 13725 w 19998"/>
                <a:gd name="connsiteY597" fmla="*/ 1849 h 19998"/>
                <a:gd name="connsiteX598" fmla="*/ 13703 w 19998"/>
                <a:gd name="connsiteY598" fmla="*/ 1833 h 19998"/>
                <a:gd name="connsiteX599" fmla="*/ 13725 w 19998"/>
                <a:gd name="connsiteY599" fmla="*/ 1791 h 19998"/>
                <a:gd name="connsiteX600" fmla="*/ 13808 w 19998"/>
                <a:gd name="connsiteY600" fmla="*/ 1873 h 19998"/>
                <a:gd name="connsiteX601" fmla="*/ 13725 w 19998"/>
                <a:gd name="connsiteY601" fmla="*/ 2155 h 19998"/>
                <a:gd name="connsiteX602" fmla="*/ 13725 w 19998"/>
                <a:gd name="connsiteY602" fmla="*/ 2138 h 19998"/>
                <a:gd name="connsiteX603" fmla="*/ 13784 w 19998"/>
                <a:gd name="connsiteY603" fmla="*/ 2155 h 19998"/>
                <a:gd name="connsiteX604" fmla="*/ 13825 w 19998"/>
                <a:gd name="connsiteY604" fmla="*/ 2301 h 19998"/>
                <a:gd name="connsiteX605" fmla="*/ 13703 w 19998"/>
                <a:gd name="connsiteY605" fmla="*/ 2420 h 19998"/>
                <a:gd name="connsiteX606" fmla="*/ 13741 w 19998"/>
                <a:gd name="connsiteY606" fmla="*/ 2463 h 19998"/>
                <a:gd name="connsiteX607" fmla="*/ 13703 w 19998"/>
                <a:gd name="connsiteY607" fmla="*/ 2503 h 19998"/>
                <a:gd name="connsiteX608" fmla="*/ 13784 w 19998"/>
                <a:gd name="connsiteY608" fmla="*/ 2519 h 19998"/>
                <a:gd name="connsiteX609" fmla="*/ 13784 w 19998"/>
                <a:gd name="connsiteY609" fmla="*/ 2540 h 19998"/>
                <a:gd name="connsiteX610" fmla="*/ 13849 w 19998"/>
                <a:gd name="connsiteY610" fmla="*/ 2540 h 19998"/>
                <a:gd name="connsiteX611" fmla="*/ 14280 w 19998"/>
                <a:gd name="connsiteY611" fmla="*/ 2540 h 19998"/>
                <a:gd name="connsiteX612" fmla="*/ 14527 w 19998"/>
                <a:gd name="connsiteY612" fmla="*/ 2437 h 19998"/>
                <a:gd name="connsiteX613" fmla="*/ 14527 w 19998"/>
                <a:gd name="connsiteY613" fmla="*/ 2218 h 19998"/>
                <a:gd name="connsiteX614" fmla="*/ 14715 w 19998"/>
                <a:gd name="connsiteY614" fmla="*/ 2051 h 19998"/>
                <a:gd name="connsiteX615" fmla="*/ 14815 w 19998"/>
                <a:gd name="connsiteY615" fmla="*/ 2115 h 19998"/>
                <a:gd name="connsiteX616" fmla="*/ 14775 w 19998"/>
                <a:gd name="connsiteY616" fmla="*/ 2138 h 19998"/>
                <a:gd name="connsiteX617" fmla="*/ 14796 w 19998"/>
                <a:gd name="connsiteY617" fmla="*/ 2218 h 19998"/>
                <a:gd name="connsiteX618" fmla="*/ 14756 w 19998"/>
                <a:gd name="connsiteY618" fmla="*/ 2195 h 19998"/>
                <a:gd name="connsiteX619" fmla="*/ 14732 w 19998"/>
                <a:gd name="connsiteY619" fmla="*/ 2218 h 19998"/>
                <a:gd name="connsiteX620" fmla="*/ 14756 w 19998"/>
                <a:gd name="connsiteY620" fmla="*/ 2237 h 19998"/>
                <a:gd name="connsiteX621" fmla="*/ 14732 w 19998"/>
                <a:gd name="connsiteY621" fmla="*/ 2275 h 19998"/>
                <a:gd name="connsiteX622" fmla="*/ 14715 w 19998"/>
                <a:gd name="connsiteY622" fmla="*/ 2275 h 19998"/>
                <a:gd name="connsiteX623" fmla="*/ 14756 w 19998"/>
                <a:gd name="connsiteY623" fmla="*/ 2341 h 19998"/>
                <a:gd name="connsiteX624" fmla="*/ 14675 w 19998"/>
                <a:gd name="connsiteY624" fmla="*/ 2519 h 19998"/>
                <a:gd name="connsiteX625" fmla="*/ 14815 w 19998"/>
                <a:gd name="connsiteY625" fmla="*/ 2622 h 19998"/>
                <a:gd name="connsiteX626" fmla="*/ 14796 w 19998"/>
                <a:gd name="connsiteY626" fmla="*/ 2904 h 19998"/>
                <a:gd name="connsiteX627" fmla="*/ 14918 w 19998"/>
                <a:gd name="connsiteY627" fmla="*/ 2904 h 19998"/>
                <a:gd name="connsiteX628" fmla="*/ 14918 w 19998"/>
                <a:gd name="connsiteY628" fmla="*/ 2867 h 19998"/>
                <a:gd name="connsiteX629" fmla="*/ 15001 w 19998"/>
                <a:gd name="connsiteY629" fmla="*/ 2888 h 19998"/>
                <a:gd name="connsiteX630" fmla="*/ 15230 w 19998"/>
                <a:gd name="connsiteY630" fmla="*/ 3074 h 19998"/>
                <a:gd name="connsiteX631" fmla="*/ 15249 w 19998"/>
                <a:gd name="connsiteY631" fmla="*/ 3050 h 19998"/>
                <a:gd name="connsiteX632" fmla="*/ 15249 w 19998"/>
                <a:gd name="connsiteY632" fmla="*/ 3114 h 19998"/>
                <a:gd name="connsiteX633" fmla="*/ 15330 w 19998"/>
                <a:gd name="connsiteY633" fmla="*/ 3114 h 19998"/>
                <a:gd name="connsiteX634" fmla="*/ 15418 w 19998"/>
                <a:gd name="connsiteY634" fmla="*/ 3114 h 19998"/>
                <a:gd name="connsiteX635" fmla="*/ 15499 w 19998"/>
                <a:gd name="connsiteY635" fmla="*/ 3196 h 19998"/>
                <a:gd name="connsiteX636" fmla="*/ 15475 w 19998"/>
                <a:gd name="connsiteY636" fmla="*/ 3252 h 19998"/>
                <a:gd name="connsiteX637" fmla="*/ 15499 w 19998"/>
                <a:gd name="connsiteY637" fmla="*/ 3295 h 19998"/>
                <a:gd name="connsiteX638" fmla="*/ 15499 w 19998"/>
                <a:gd name="connsiteY638" fmla="*/ 3276 h 19998"/>
                <a:gd name="connsiteX639" fmla="*/ 15599 w 19998"/>
                <a:gd name="connsiteY639" fmla="*/ 3276 h 19998"/>
                <a:gd name="connsiteX640" fmla="*/ 15704 w 19998"/>
                <a:gd name="connsiteY640" fmla="*/ 3374 h 19998"/>
                <a:gd name="connsiteX641" fmla="*/ 15682 w 19998"/>
                <a:gd name="connsiteY641" fmla="*/ 3414 h 19998"/>
                <a:gd name="connsiteX642" fmla="*/ 15723 w 19998"/>
                <a:gd name="connsiteY642" fmla="*/ 3478 h 19998"/>
                <a:gd name="connsiteX643" fmla="*/ 15704 w 19998"/>
                <a:gd name="connsiteY643" fmla="*/ 3497 h 19998"/>
                <a:gd name="connsiteX644" fmla="*/ 15747 w 19998"/>
                <a:gd name="connsiteY644" fmla="*/ 3534 h 19998"/>
                <a:gd name="connsiteX645" fmla="*/ 15747 w 19998"/>
                <a:gd name="connsiteY645" fmla="*/ 3518 h 19998"/>
                <a:gd name="connsiteX646" fmla="*/ 15935 w 19998"/>
                <a:gd name="connsiteY646" fmla="*/ 3478 h 19998"/>
                <a:gd name="connsiteX647" fmla="*/ 15935 w 19998"/>
                <a:gd name="connsiteY647" fmla="*/ 3518 h 19998"/>
                <a:gd name="connsiteX648" fmla="*/ 15951 w 19998"/>
                <a:gd name="connsiteY648" fmla="*/ 3518 h 19998"/>
                <a:gd name="connsiteX649" fmla="*/ 15992 w 19998"/>
                <a:gd name="connsiteY649" fmla="*/ 3414 h 19998"/>
                <a:gd name="connsiteX650" fmla="*/ 16156 w 19998"/>
                <a:gd name="connsiteY650" fmla="*/ 3414 h 19998"/>
                <a:gd name="connsiteX651" fmla="*/ 16156 w 19998"/>
                <a:gd name="connsiteY651" fmla="*/ 3374 h 19998"/>
                <a:gd name="connsiteX652" fmla="*/ 16302 w 19998"/>
                <a:gd name="connsiteY652" fmla="*/ 3436 h 19998"/>
                <a:gd name="connsiteX653" fmla="*/ 16285 w 19998"/>
                <a:gd name="connsiteY653" fmla="*/ 3454 h 19998"/>
                <a:gd name="connsiteX654" fmla="*/ 16366 w 19998"/>
                <a:gd name="connsiteY654" fmla="*/ 3518 h 19998"/>
                <a:gd name="connsiteX655" fmla="*/ 16490 w 19998"/>
                <a:gd name="connsiteY655" fmla="*/ 3518 h 19998"/>
                <a:gd name="connsiteX656" fmla="*/ 16506 w 19998"/>
                <a:gd name="connsiteY656" fmla="*/ 3600 h 19998"/>
                <a:gd name="connsiteX657" fmla="*/ 16590 w 19998"/>
                <a:gd name="connsiteY657" fmla="*/ 3624 h 19998"/>
                <a:gd name="connsiteX658" fmla="*/ 16611 w 19998"/>
                <a:gd name="connsiteY658" fmla="*/ 3581 h 19998"/>
                <a:gd name="connsiteX659" fmla="*/ 16694 w 19998"/>
                <a:gd name="connsiteY659" fmla="*/ 3600 h 19998"/>
                <a:gd name="connsiteX660" fmla="*/ 16694 w 19998"/>
                <a:gd name="connsiteY660" fmla="*/ 3560 h 19998"/>
                <a:gd name="connsiteX661" fmla="*/ 16716 w 19998"/>
                <a:gd name="connsiteY661" fmla="*/ 3560 h 19998"/>
                <a:gd name="connsiteX662" fmla="*/ 16716 w 19998"/>
                <a:gd name="connsiteY662" fmla="*/ 3518 h 19998"/>
                <a:gd name="connsiteX663" fmla="*/ 16759 w 19998"/>
                <a:gd name="connsiteY663" fmla="*/ 3497 h 19998"/>
                <a:gd name="connsiteX664" fmla="*/ 16759 w 19998"/>
                <a:gd name="connsiteY664" fmla="*/ 3478 h 19998"/>
                <a:gd name="connsiteX665" fmla="*/ 16940 w 19998"/>
                <a:gd name="connsiteY665" fmla="*/ 3478 h 19998"/>
                <a:gd name="connsiteX666" fmla="*/ 17085 w 19998"/>
                <a:gd name="connsiteY666" fmla="*/ 3560 h 19998"/>
                <a:gd name="connsiteX667" fmla="*/ 17085 w 19998"/>
                <a:gd name="connsiteY667" fmla="*/ 3534 h 19998"/>
                <a:gd name="connsiteX668" fmla="*/ 17192 w 19998"/>
                <a:gd name="connsiteY668" fmla="*/ 3518 h 19998"/>
                <a:gd name="connsiteX669" fmla="*/ 17192 w 19998"/>
                <a:gd name="connsiteY669" fmla="*/ 3534 h 19998"/>
                <a:gd name="connsiteX670" fmla="*/ 17373 w 19998"/>
                <a:gd name="connsiteY670" fmla="*/ 3640 h 19998"/>
                <a:gd name="connsiteX671" fmla="*/ 17354 w 19998"/>
                <a:gd name="connsiteY671" fmla="*/ 3663 h 19998"/>
                <a:gd name="connsiteX672" fmla="*/ 17437 w 19998"/>
                <a:gd name="connsiteY672" fmla="*/ 3783 h 19998"/>
                <a:gd name="connsiteX673" fmla="*/ 17397 w 19998"/>
                <a:gd name="connsiteY673" fmla="*/ 3783 h 19998"/>
                <a:gd name="connsiteX674" fmla="*/ 17414 w 19998"/>
                <a:gd name="connsiteY674" fmla="*/ 3826 h 19998"/>
                <a:gd name="connsiteX675" fmla="*/ 17437 w 19998"/>
                <a:gd name="connsiteY675" fmla="*/ 3826 h 19998"/>
                <a:gd name="connsiteX676" fmla="*/ 17602 w 19998"/>
                <a:gd name="connsiteY676" fmla="*/ 4028 h 19998"/>
                <a:gd name="connsiteX677" fmla="*/ 17623 w 19998"/>
                <a:gd name="connsiteY677" fmla="*/ 4091 h 19998"/>
                <a:gd name="connsiteX678" fmla="*/ 17642 w 19998"/>
                <a:gd name="connsiteY678" fmla="*/ 4091 h 19998"/>
                <a:gd name="connsiteX679" fmla="*/ 17683 w 19998"/>
                <a:gd name="connsiteY679" fmla="*/ 4211 h 19998"/>
                <a:gd name="connsiteX680" fmla="*/ 17849 w 19998"/>
                <a:gd name="connsiteY680" fmla="*/ 4211 h 19998"/>
                <a:gd name="connsiteX681" fmla="*/ 17849 w 19998"/>
                <a:gd name="connsiteY681" fmla="*/ 4171 h 19998"/>
                <a:gd name="connsiteX682" fmla="*/ 17871 w 19998"/>
                <a:gd name="connsiteY682" fmla="*/ 4171 h 19998"/>
                <a:gd name="connsiteX683" fmla="*/ 17830 w 19998"/>
                <a:gd name="connsiteY683" fmla="*/ 4091 h 19998"/>
                <a:gd name="connsiteX684" fmla="*/ 17871 w 19998"/>
                <a:gd name="connsiteY684" fmla="*/ 4065 h 19998"/>
                <a:gd name="connsiteX685" fmla="*/ 17935 w 19998"/>
                <a:gd name="connsiteY685" fmla="*/ 4091 h 19998"/>
                <a:gd name="connsiteX686" fmla="*/ 17976 w 19998"/>
                <a:gd name="connsiteY686" fmla="*/ 4065 h 19998"/>
                <a:gd name="connsiteX687" fmla="*/ 18019 w 19998"/>
                <a:gd name="connsiteY687" fmla="*/ 4091 h 19998"/>
                <a:gd name="connsiteX688" fmla="*/ 18140 w 19998"/>
                <a:gd name="connsiteY688" fmla="*/ 4131 h 19998"/>
                <a:gd name="connsiteX689" fmla="*/ 18183 w 19998"/>
                <a:gd name="connsiteY689" fmla="*/ 4293 h 19998"/>
                <a:gd name="connsiteX690" fmla="*/ 18200 w 19998"/>
                <a:gd name="connsiteY690" fmla="*/ 4293 h 19998"/>
                <a:gd name="connsiteX691" fmla="*/ 18223 w 19998"/>
                <a:gd name="connsiteY691" fmla="*/ 4211 h 19998"/>
                <a:gd name="connsiteX692" fmla="*/ 18240 w 19998"/>
                <a:gd name="connsiteY692" fmla="*/ 4211 h 19998"/>
                <a:gd name="connsiteX693" fmla="*/ 18240 w 19998"/>
                <a:gd name="connsiteY693" fmla="*/ 4230 h 19998"/>
                <a:gd name="connsiteX694" fmla="*/ 18281 w 19998"/>
                <a:gd name="connsiteY694" fmla="*/ 4230 h 19998"/>
                <a:gd name="connsiteX695" fmla="*/ 18328 w 19998"/>
                <a:gd name="connsiteY695" fmla="*/ 4270 h 19998"/>
                <a:gd name="connsiteX696" fmla="*/ 18369 w 19998"/>
                <a:gd name="connsiteY696" fmla="*/ 4253 h 19998"/>
                <a:gd name="connsiteX697" fmla="*/ 18388 w 19998"/>
                <a:gd name="connsiteY697" fmla="*/ 4270 h 19998"/>
                <a:gd name="connsiteX698" fmla="*/ 18531 w 19998"/>
                <a:gd name="connsiteY698" fmla="*/ 4253 h 19998"/>
                <a:gd name="connsiteX699" fmla="*/ 18531 w 19998"/>
                <a:gd name="connsiteY699" fmla="*/ 4270 h 19998"/>
                <a:gd name="connsiteX700" fmla="*/ 18631 w 19998"/>
                <a:gd name="connsiteY700" fmla="*/ 4211 h 19998"/>
                <a:gd name="connsiteX701" fmla="*/ 18631 w 19998"/>
                <a:gd name="connsiteY701" fmla="*/ 4131 h 19998"/>
                <a:gd name="connsiteX702" fmla="*/ 18762 w 19998"/>
                <a:gd name="connsiteY702" fmla="*/ 4108 h 19998"/>
                <a:gd name="connsiteX703" fmla="*/ 18778 w 19998"/>
                <a:gd name="connsiteY703" fmla="*/ 4148 h 19998"/>
                <a:gd name="connsiteX704" fmla="*/ 18821 w 19998"/>
                <a:gd name="connsiteY704" fmla="*/ 4131 h 19998"/>
                <a:gd name="connsiteX705" fmla="*/ 18943 w 19998"/>
                <a:gd name="connsiteY705" fmla="*/ 4333 h 19998"/>
                <a:gd name="connsiteX706" fmla="*/ 19047 w 19998"/>
                <a:gd name="connsiteY706" fmla="*/ 4333 h 19998"/>
                <a:gd name="connsiteX707" fmla="*/ 19064 w 19998"/>
                <a:gd name="connsiteY707" fmla="*/ 4392 h 19998"/>
                <a:gd name="connsiteX708" fmla="*/ 19152 w 19998"/>
                <a:gd name="connsiteY708" fmla="*/ 4392 h 19998"/>
                <a:gd name="connsiteX709" fmla="*/ 19152 w 19998"/>
                <a:gd name="connsiteY709" fmla="*/ 4373 h 19998"/>
                <a:gd name="connsiteX710" fmla="*/ 19212 w 19998"/>
                <a:gd name="connsiteY710" fmla="*/ 4373 h 19998"/>
                <a:gd name="connsiteX711" fmla="*/ 19212 w 19998"/>
                <a:gd name="connsiteY711" fmla="*/ 4392 h 19998"/>
                <a:gd name="connsiteX712" fmla="*/ 19317 w 19998"/>
                <a:gd name="connsiteY712" fmla="*/ 4333 h 19998"/>
                <a:gd name="connsiteX713" fmla="*/ 19417 w 19998"/>
                <a:gd name="connsiteY713" fmla="*/ 4392 h 19998"/>
                <a:gd name="connsiteX714" fmla="*/ 19443 w 19998"/>
                <a:gd name="connsiteY714" fmla="*/ 4373 h 19998"/>
                <a:gd name="connsiteX715" fmla="*/ 19500 w 19998"/>
                <a:gd name="connsiteY715" fmla="*/ 4373 h 19998"/>
                <a:gd name="connsiteX716" fmla="*/ 19521 w 19998"/>
                <a:gd name="connsiteY716" fmla="*/ 4352 h 19998"/>
                <a:gd name="connsiteX717" fmla="*/ 19998 w 19998"/>
                <a:gd name="connsiteY717" fmla="*/ 4512 h 19998"/>
                <a:gd name="connsiteX718" fmla="*/ 19750 w 19998"/>
                <a:gd name="connsiteY718" fmla="*/ 4939 h 19998"/>
                <a:gd name="connsiteX719" fmla="*/ 19712 w 19998"/>
                <a:gd name="connsiteY719" fmla="*/ 4939 h 19998"/>
                <a:gd name="connsiteX720" fmla="*/ 19686 w 19998"/>
                <a:gd name="connsiteY720" fmla="*/ 5003 h 19998"/>
                <a:gd name="connsiteX721" fmla="*/ 19645 w 19998"/>
                <a:gd name="connsiteY721" fmla="*/ 5003 h 19998"/>
                <a:gd name="connsiteX722" fmla="*/ 19131 w 19998"/>
                <a:gd name="connsiteY722" fmla="*/ 6512 h 19998"/>
                <a:gd name="connsiteX723" fmla="*/ 19236 w 19998"/>
                <a:gd name="connsiteY723" fmla="*/ 7750 h 19998"/>
                <a:gd name="connsiteX724" fmla="*/ 19212 w 19998"/>
                <a:gd name="connsiteY724" fmla="*/ 7750 h 19998"/>
                <a:gd name="connsiteX725" fmla="*/ 19090 w 19998"/>
                <a:gd name="connsiteY725" fmla="*/ 7870 h 19998"/>
                <a:gd name="connsiteX726" fmla="*/ 19152 w 19998"/>
                <a:gd name="connsiteY726" fmla="*/ 7853 h 19998"/>
                <a:gd name="connsiteX727" fmla="*/ 19064 w 19998"/>
                <a:gd name="connsiteY727" fmla="*/ 7973 h 19998"/>
                <a:gd name="connsiteX728" fmla="*/ 18983 w 19998"/>
                <a:gd name="connsiteY728" fmla="*/ 7973 h 19998"/>
                <a:gd name="connsiteX729" fmla="*/ 18714 w 19998"/>
                <a:gd name="connsiteY729" fmla="*/ 8135 h 19998"/>
                <a:gd name="connsiteX730" fmla="*/ 18695 w 19998"/>
                <a:gd name="connsiteY730" fmla="*/ 8093 h 19998"/>
                <a:gd name="connsiteX731" fmla="*/ 18614 w 19998"/>
                <a:gd name="connsiteY731" fmla="*/ 7997 h 19998"/>
                <a:gd name="connsiteX732" fmla="*/ 18631 w 19998"/>
                <a:gd name="connsiteY732" fmla="*/ 7973 h 19998"/>
                <a:gd name="connsiteX733" fmla="*/ 18304 w 19998"/>
                <a:gd name="connsiteY73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470 w 19998"/>
                <a:gd name="connsiteY297" fmla="*/ 12548 h 19998"/>
                <a:gd name="connsiteX298" fmla="*/ 5961 w 19998"/>
                <a:gd name="connsiteY298" fmla="*/ 13284 h 19998"/>
                <a:gd name="connsiteX299" fmla="*/ 6271 w 19998"/>
                <a:gd name="connsiteY299" fmla="*/ 13871 h 19998"/>
                <a:gd name="connsiteX300" fmla="*/ 6352 w 19998"/>
                <a:gd name="connsiteY300" fmla="*/ 14017 h 19998"/>
                <a:gd name="connsiteX301" fmla="*/ 6352 w 19998"/>
                <a:gd name="connsiteY301" fmla="*/ 13808 h 19998"/>
                <a:gd name="connsiteX302" fmla="*/ 6001 w 19998"/>
                <a:gd name="connsiteY302" fmla="*/ 13058 h 19998"/>
                <a:gd name="connsiteX303" fmla="*/ 5675 w 19998"/>
                <a:gd name="connsiteY303" fmla="*/ 12532 h 19998"/>
                <a:gd name="connsiteX304" fmla="*/ 5551 w 19998"/>
                <a:gd name="connsiteY304" fmla="*/ 12410 h 19998"/>
                <a:gd name="connsiteX305" fmla="*/ 5528 w 19998"/>
                <a:gd name="connsiteY305" fmla="*/ 12365 h 19998"/>
                <a:gd name="connsiteX306" fmla="*/ 5511 w 19998"/>
                <a:gd name="connsiteY306" fmla="*/ 12365 h 19998"/>
                <a:gd name="connsiteX307" fmla="*/ 5258 w 19998"/>
                <a:gd name="connsiteY307" fmla="*/ 12227 h 19998"/>
                <a:gd name="connsiteX308" fmla="*/ 5242 w 19998"/>
                <a:gd name="connsiteY308" fmla="*/ 12243 h 19998"/>
                <a:gd name="connsiteX309" fmla="*/ 5218 w 19998"/>
                <a:gd name="connsiteY309" fmla="*/ 12243 h 19998"/>
                <a:gd name="connsiteX310" fmla="*/ 5175 w 19998"/>
                <a:gd name="connsiteY310" fmla="*/ 11961 h 19998"/>
                <a:gd name="connsiteX311" fmla="*/ 5363 w 19998"/>
                <a:gd name="connsiteY311" fmla="*/ 11961 h 19998"/>
                <a:gd name="connsiteX312" fmla="*/ 5487 w 19998"/>
                <a:gd name="connsiteY312" fmla="*/ 11653 h 19998"/>
                <a:gd name="connsiteX313" fmla="*/ 5470 w 19998"/>
                <a:gd name="connsiteY313" fmla="*/ 11653 h 19998"/>
                <a:gd name="connsiteX314" fmla="*/ 5470 w 19998"/>
                <a:gd name="connsiteY314" fmla="*/ 11637 h 19998"/>
                <a:gd name="connsiteX315" fmla="*/ 5487 w 19998"/>
                <a:gd name="connsiteY315" fmla="*/ 11637 h 19998"/>
                <a:gd name="connsiteX316" fmla="*/ 5444 w 19998"/>
                <a:gd name="connsiteY316" fmla="*/ 11268 h 19998"/>
                <a:gd name="connsiteX317" fmla="*/ 5339 w 19998"/>
                <a:gd name="connsiteY317" fmla="*/ 11146 h 19998"/>
                <a:gd name="connsiteX318" fmla="*/ 5251 w 19998"/>
                <a:gd name="connsiteY318" fmla="*/ 10849 h 19998"/>
                <a:gd name="connsiteX319" fmla="*/ 4784 w 19998"/>
                <a:gd name="connsiteY319" fmla="*/ 10539 h 19998"/>
                <a:gd name="connsiteX320" fmla="*/ 4603 w 19998"/>
                <a:gd name="connsiteY320" fmla="*/ 10497 h 19998"/>
                <a:gd name="connsiteX321" fmla="*/ 4620 w 19998"/>
                <a:gd name="connsiteY321" fmla="*/ 10476 h 19998"/>
                <a:gd name="connsiteX322" fmla="*/ 3877 w 19998"/>
                <a:gd name="connsiteY322" fmla="*/ 9395 h 19998"/>
                <a:gd name="connsiteX323" fmla="*/ 3941 w 19998"/>
                <a:gd name="connsiteY323" fmla="*/ 9353 h 19998"/>
                <a:gd name="connsiteX324" fmla="*/ 3918 w 19998"/>
                <a:gd name="connsiteY324" fmla="*/ 9353 h 19998"/>
                <a:gd name="connsiteX325" fmla="*/ 4168 w 19998"/>
                <a:gd name="connsiteY325" fmla="*/ 9071 h 19998"/>
                <a:gd name="connsiteX326" fmla="*/ 3753 w 19998"/>
                <a:gd name="connsiteY326" fmla="*/ 8829 h 19998"/>
                <a:gd name="connsiteX327" fmla="*/ 3899 w 19998"/>
                <a:gd name="connsiteY327" fmla="*/ 8645 h 19998"/>
                <a:gd name="connsiteX328" fmla="*/ 3899 w 19998"/>
                <a:gd name="connsiteY328" fmla="*/ 8521 h 19998"/>
                <a:gd name="connsiteX329" fmla="*/ 4472 w 19998"/>
                <a:gd name="connsiteY329" fmla="*/ 8666 h 19998"/>
                <a:gd name="connsiteX330" fmla="*/ 3877 w 19998"/>
                <a:gd name="connsiteY330" fmla="*/ 8457 h 19998"/>
                <a:gd name="connsiteX331" fmla="*/ 3689 w 19998"/>
                <a:gd name="connsiteY331" fmla="*/ 8587 h 19998"/>
                <a:gd name="connsiteX332" fmla="*/ 3508 w 19998"/>
                <a:gd name="connsiteY332" fmla="*/ 8483 h 19998"/>
                <a:gd name="connsiteX333" fmla="*/ 3360 w 19998"/>
                <a:gd name="connsiteY333" fmla="*/ 8401 h 19998"/>
                <a:gd name="connsiteX334" fmla="*/ 3303 w 19998"/>
                <a:gd name="connsiteY334" fmla="*/ 8239 h 19998"/>
                <a:gd name="connsiteX335" fmla="*/ 3482 w 19998"/>
                <a:gd name="connsiteY335" fmla="*/ 8175 h 19998"/>
                <a:gd name="connsiteX336" fmla="*/ 3465 w 19998"/>
                <a:gd name="connsiteY336" fmla="*/ 8077 h 19998"/>
                <a:gd name="connsiteX337" fmla="*/ 3403 w 19998"/>
                <a:gd name="connsiteY337" fmla="*/ 7997 h 19998"/>
                <a:gd name="connsiteX338" fmla="*/ 3444 w 19998"/>
                <a:gd name="connsiteY338" fmla="*/ 7973 h 19998"/>
                <a:gd name="connsiteX339" fmla="*/ 3444 w 19998"/>
                <a:gd name="connsiteY339" fmla="*/ 7997 h 19998"/>
                <a:gd name="connsiteX340" fmla="*/ 3344 w 19998"/>
                <a:gd name="connsiteY340" fmla="*/ 7910 h 19998"/>
                <a:gd name="connsiteX341" fmla="*/ 3320 w 19998"/>
                <a:gd name="connsiteY341" fmla="*/ 7933 h 19998"/>
                <a:gd name="connsiteX342" fmla="*/ 3239 w 19998"/>
                <a:gd name="connsiteY342" fmla="*/ 7910 h 19998"/>
                <a:gd name="connsiteX343" fmla="*/ 3239 w 19998"/>
                <a:gd name="connsiteY343" fmla="*/ 7950 h 19998"/>
                <a:gd name="connsiteX344" fmla="*/ 3196 w 19998"/>
                <a:gd name="connsiteY344" fmla="*/ 7933 h 19998"/>
                <a:gd name="connsiteX345" fmla="*/ 3156 w 19998"/>
                <a:gd name="connsiteY345" fmla="*/ 7910 h 19998"/>
                <a:gd name="connsiteX346" fmla="*/ 3115 w 19998"/>
                <a:gd name="connsiteY346" fmla="*/ 7950 h 19998"/>
                <a:gd name="connsiteX347" fmla="*/ 2844 w 19998"/>
                <a:gd name="connsiteY347" fmla="*/ 7933 h 19998"/>
                <a:gd name="connsiteX348" fmla="*/ 2822 w 19998"/>
                <a:gd name="connsiteY348" fmla="*/ 7853 h 19998"/>
                <a:gd name="connsiteX349" fmla="*/ 2765 w 19998"/>
                <a:gd name="connsiteY349" fmla="*/ 7811 h 19998"/>
                <a:gd name="connsiteX350" fmla="*/ 2765 w 19998"/>
                <a:gd name="connsiteY350" fmla="*/ 7788 h 19998"/>
                <a:gd name="connsiteX351" fmla="*/ 3051 w 19998"/>
                <a:gd name="connsiteY351" fmla="*/ 7853 h 19998"/>
                <a:gd name="connsiteX352" fmla="*/ 3115 w 19998"/>
                <a:gd name="connsiteY352" fmla="*/ 7651 h 19998"/>
                <a:gd name="connsiteX353" fmla="*/ 3115 w 19998"/>
                <a:gd name="connsiteY353" fmla="*/ 7625 h 19998"/>
                <a:gd name="connsiteX354" fmla="*/ 2765 w 19998"/>
                <a:gd name="connsiteY354" fmla="*/ 7729 h 19998"/>
                <a:gd name="connsiteX355" fmla="*/ 2722 w 19998"/>
                <a:gd name="connsiteY355" fmla="*/ 7625 h 19998"/>
                <a:gd name="connsiteX356" fmla="*/ 2701 w 19998"/>
                <a:gd name="connsiteY356" fmla="*/ 7625 h 19998"/>
                <a:gd name="connsiteX357" fmla="*/ 2722 w 19998"/>
                <a:gd name="connsiteY357" fmla="*/ 7788 h 19998"/>
                <a:gd name="connsiteX358" fmla="*/ 2477 w 19998"/>
                <a:gd name="connsiteY358" fmla="*/ 7750 h 19998"/>
                <a:gd name="connsiteX359" fmla="*/ 2453 w 19998"/>
                <a:gd name="connsiteY359" fmla="*/ 7689 h 19998"/>
                <a:gd name="connsiteX360" fmla="*/ 2477 w 19998"/>
                <a:gd name="connsiteY360" fmla="*/ 7973 h 19998"/>
                <a:gd name="connsiteX361" fmla="*/ 2412 w 19998"/>
                <a:gd name="connsiteY361" fmla="*/ 7950 h 19998"/>
                <a:gd name="connsiteX362" fmla="*/ 2372 w 19998"/>
                <a:gd name="connsiteY362" fmla="*/ 7828 h 19998"/>
                <a:gd name="connsiteX363" fmla="*/ 2127 w 19998"/>
                <a:gd name="connsiteY363" fmla="*/ 7442 h 19998"/>
                <a:gd name="connsiteX364" fmla="*/ 2127 w 19998"/>
                <a:gd name="connsiteY364" fmla="*/ 7463 h 19998"/>
                <a:gd name="connsiteX365" fmla="*/ 2103 w 19998"/>
                <a:gd name="connsiteY365" fmla="*/ 7442 h 19998"/>
                <a:gd name="connsiteX366" fmla="*/ 2205 w 19998"/>
                <a:gd name="connsiteY366" fmla="*/ 7442 h 19998"/>
                <a:gd name="connsiteX367" fmla="*/ 1831 w 19998"/>
                <a:gd name="connsiteY367" fmla="*/ 7261 h 19998"/>
                <a:gd name="connsiteX368" fmla="*/ 1260 w 19998"/>
                <a:gd name="connsiteY368" fmla="*/ 6996 h 19998"/>
                <a:gd name="connsiteX369" fmla="*/ 1276 w 19998"/>
                <a:gd name="connsiteY369" fmla="*/ 6975 h 19998"/>
                <a:gd name="connsiteX370" fmla="*/ 1260 w 19998"/>
                <a:gd name="connsiteY370" fmla="*/ 6958 h 19998"/>
                <a:gd name="connsiteX371" fmla="*/ 1236 w 19998"/>
                <a:gd name="connsiteY371" fmla="*/ 6958 h 19998"/>
                <a:gd name="connsiteX372" fmla="*/ 1172 w 19998"/>
                <a:gd name="connsiteY372" fmla="*/ 6892 h 19998"/>
                <a:gd name="connsiteX373" fmla="*/ 1155 w 19998"/>
                <a:gd name="connsiteY373" fmla="*/ 6996 h 19998"/>
                <a:gd name="connsiteX374" fmla="*/ 886 w 19998"/>
                <a:gd name="connsiteY374" fmla="*/ 6975 h 19998"/>
                <a:gd name="connsiteX375" fmla="*/ 679 w 19998"/>
                <a:gd name="connsiteY375" fmla="*/ 7099 h 19998"/>
                <a:gd name="connsiteX376" fmla="*/ 533 w 19998"/>
                <a:gd name="connsiteY376" fmla="*/ 7078 h 19998"/>
                <a:gd name="connsiteX377" fmla="*/ 533 w 19998"/>
                <a:gd name="connsiteY377" fmla="*/ 7022 h 19998"/>
                <a:gd name="connsiteX378" fmla="*/ 574 w 19998"/>
                <a:gd name="connsiteY378" fmla="*/ 6996 h 19998"/>
                <a:gd name="connsiteX379" fmla="*/ 305 w 19998"/>
                <a:gd name="connsiteY379" fmla="*/ 6568 h 19998"/>
                <a:gd name="connsiteX380" fmla="*/ 264 w 19998"/>
                <a:gd name="connsiteY380" fmla="*/ 6594 h 19998"/>
                <a:gd name="connsiteX381" fmla="*/ 164 w 19998"/>
                <a:gd name="connsiteY381" fmla="*/ 6528 h 19998"/>
                <a:gd name="connsiteX382" fmla="*/ 141 w 19998"/>
                <a:gd name="connsiteY382" fmla="*/ 6528 h 19998"/>
                <a:gd name="connsiteX383" fmla="*/ 0 w 19998"/>
                <a:gd name="connsiteY383" fmla="*/ 6490 h 19998"/>
                <a:gd name="connsiteX384" fmla="*/ 17 w 19998"/>
                <a:gd name="connsiteY384" fmla="*/ 6465 h 19998"/>
                <a:gd name="connsiteX385" fmla="*/ 57 w 19998"/>
                <a:gd name="connsiteY385" fmla="*/ 6465 h 19998"/>
                <a:gd name="connsiteX386" fmla="*/ 57 w 19998"/>
                <a:gd name="connsiteY386" fmla="*/ 6425 h 19998"/>
                <a:gd name="connsiteX387" fmla="*/ 695 w 19998"/>
                <a:gd name="connsiteY387" fmla="*/ 6408 h 19998"/>
                <a:gd name="connsiteX388" fmla="*/ 760 w 19998"/>
                <a:gd name="connsiteY388" fmla="*/ 6262 h 19998"/>
                <a:gd name="connsiteX389" fmla="*/ 722 w 19998"/>
                <a:gd name="connsiteY389" fmla="*/ 6262 h 19998"/>
                <a:gd name="connsiteX390" fmla="*/ 695 w 19998"/>
                <a:gd name="connsiteY390" fmla="*/ 6164 h 19998"/>
                <a:gd name="connsiteX391" fmla="*/ 433 w 19998"/>
                <a:gd name="connsiteY391" fmla="*/ 6084 h 19998"/>
                <a:gd name="connsiteX392" fmla="*/ 348 w 19998"/>
                <a:gd name="connsiteY392" fmla="*/ 6204 h 19998"/>
                <a:gd name="connsiteX393" fmla="*/ 329 w 19998"/>
                <a:gd name="connsiteY393" fmla="*/ 6204 h 19998"/>
                <a:gd name="connsiteX394" fmla="*/ 305 w 19998"/>
                <a:gd name="connsiteY394" fmla="*/ 6060 h 19998"/>
                <a:gd name="connsiteX395" fmla="*/ 348 w 19998"/>
                <a:gd name="connsiteY395" fmla="*/ 6044 h 19998"/>
                <a:gd name="connsiteX396" fmla="*/ 348 w 19998"/>
                <a:gd name="connsiteY396" fmla="*/ 5997 h 19998"/>
                <a:gd name="connsiteX397" fmla="*/ 248 w 19998"/>
                <a:gd name="connsiteY397" fmla="*/ 5997 h 19998"/>
                <a:gd name="connsiteX398" fmla="*/ 221 w 19998"/>
                <a:gd name="connsiteY398" fmla="*/ 5938 h 19998"/>
                <a:gd name="connsiteX399" fmla="*/ 329 w 19998"/>
                <a:gd name="connsiteY399" fmla="*/ 5938 h 19998"/>
                <a:gd name="connsiteX400" fmla="*/ 348 w 19998"/>
                <a:gd name="connsiteY400" fmla="*/ 5818 h 19998"/>
                <a:gd name="connsiteX401" fmla="*/ 391 w 19998"/>
                <a:gd name="connsiteY401" fmla="*/ 5818 h 19998"/>
                <a:gd name="connsiteX402" fmla="*/ 369 w 19998"/>
                <a:gd name="connsiteY402" fmla="*/ 5917 h 19998"/>
                <a:gd name="connsiteX403" fmla="*/ 433 w 19998"/>
                <a:gd name="connsiteY403" fmla="*/ 5877 h 19998"/>
                <a:gd name="connsiteX404" fmla="*/ 433 w 19998"/>
                <a:gd name="connsiteY404" fmla="*/ 5898 h 19998"/>
                <a:gd name="connsiteX405" fmla="*/ 410 w 19998"/>
                <a:gd name="connsiteY405" fmla="*/ 5917 h 19998"/>
                <a:gd name="connsiteX406" fmla="*/ 433 w 19998"/>
                <a:gd name="connsiteY406" fmla="*/ 5938 h 19998"/>
                <a:gd name="connsiteX407" fmla="*/ 555 w 19998"/>
                <a:gd name="connsiteY407" fmla="*/ 5938 h 19998"/>
                <a:gd name="connsiteX408" fmla="*/ 555 w 19998"/>
                <a:gd name="connsiteY408" fmla="*/ 5955 h 19998"/>
                <a:gd name="connsiteX409" fmla="*/ 738 w 19998"/>
                <a:gd name="connsiteY409" fmla="*/ 5938 h 19998"/>
                <a:gd name="connsiteX410" fmla="*/ 695 w 19998"/>
                <a:gd name="connsiteY410" fmla="*/ 5835 h 19998"/>
                <a:gd name="connsiteX411" fmla="*/ 655 w 19998"/>
                <a:gd name="connsiteY411" fmla="*/ 5835 h 19998"/>
                <a:gd name="connsiteX412" fmla="*/ 638 w 19998"/>
                <a:gd name="connsiteY412" fmla="*/ 5877 h 19998"/>
                <a:gd name="connsiteX413" fmla="*/ 574 w 19998"/>
                <a:gd name="connsiteY413" fmla="*/ 5861 h 19998"/>
                <a:gd name="connsiteX414" fmla="*/ 517 w 19998"/>
                <a:gd name="connsiteY414" fmla="*/ 5861 h 19998"/>
                <a:gd name="connsiteX415" fmla="*/ 598 w 19998"/>
                <a:gd name="connsiteY415" fmla="*/ 5736 h 19998"/>
                <a:gd name="connsiteX416" fmla="*/ 141 w 19998"/>
                <a:gd name="connsiteY416" fmla="*/ 5778 h 19998"/>
                <a:gd name="connsiteX417" fmla="*/ 141 w 19998"/>
                <a:gd name="connsiteY417" fmla="*/ 5795 h 19998"/>
                <a:gd name="connsiteX418" fmla="*/ 17 w 19998"/>
                <a:gd name="connsiteY418" fmla="*/ 5818 h 19998"/>
                <a:gd name="connsiteX419" fmla="*/ 17 w 19998"/>
                <a:gd name="connsiteY419" fmla="*/ 5715 h 19998"/>
                <a:gd name="connsiteX420" fmla="*/ 40 w 19998"/>
                <a:gd name="connsiteY420" fmla="*/ 5715 h 19998"/>
                <a:gd name="connsiteX421" fmla="*/ 141 w 19998"/>
                <a:gd name="connsiteY421" fmla="*/ 5287 h 19998"/>
                <a:gd name="connsiteX422" fmla="*/ 181 w 19998"/>
                <a:gd name="connsiteY422" fmla="*/ 5268 h 19998"/>
                <a:gd name="connsiteX423" fmla="*/ 348 w 19998"/>
                <a:gd name="connsiteY423" fmla="*/ 5247 h 19998"/>
                <a:gd name="connsiteX424" fmla="*/ 329 w 19998"/>
                <a:gd name="connsiteY424" fmla="*/ 5205 h 19998"/>
                <a:gd name="connsiteX425" fmla="*/ 450 w 19998"/>
                <a:gd name="connsiteY425" fmla="*/ 5149 h 19998"/>
                <a:gd name="connsiteX426" fmla="*/ 617 w 19998"/>
                <a:gd name="connsiteY426" fmla="*/ 5149 h 19998"/>
                <a:gd name="connsiteX427" fmla="*/ 617 w 19998"/>
                <a:gd name="connsiteY427" fmla="*/ 5106 h 19998"/>
                <a:gd name="connsiteX428" fmla="*/ 803 w 19998"/>
                <a:gd name="connsiteY428" fmla="*/ 5085 h 19998"/>
                <a:gd name="connsiteX429" fmla="*/ 826 w 19998"/>
                <a:gd name="connsiteY429" fmla="*/ 5106 h 19998"/>
                <a:gd name="connsiteX430" fmla="*/ 803 w 19998"/>
                <a:gd name="connsiteY430" fmla="*/ 5149 h 19998"/>
                <a:gd name="connsiteX431" fmla="*/ 803 w 19998"/>
                <a:gd name="connsiteY431" fmla="*/ 5165 h 19998"/>
                <a:gd name="connsiteX432" fmla="*/ 1276 w 19998"/>
                <a:gd name="connsiteY432" fmla="*/ 5022 h 19998"/>
                <a:gd name="connsiteX433" fmla="*/ 1276 w 19998"/>
                <a:gd name="connsiteY433" fmla="*/ 5003 h 19998"/>
                <a:gd name="connsiteX434" fmla="*/ 1276 w 19998"/>
                <a:gd name="connsiteY434" fmla="*/ 5022 h 19998"/>
                <a:gd name="connsiteX435" fmla="*/ 1298 w 19998"/>
                <a:gd name="connsiteY435" fmla="*/ 5022 h 19998"/>
                <a:gd name="connsiteX436" fmla="*/ 1298 w 19998"/>
                <a:gd name="connsiteY436" fmla="*/ 5003 h 19998"/>
                <a:gd name="connsiteX437" fmla="*/ 1341 w 19998"/>
                <a:gd name="connsiteY437" fmla="*/ 5003 h 19998"/>
                <a:gd name="connsiteX438" fmla="*/ 1341 w 19998"/>
                <a:gd name="connsiteY438" fmla="*/ 5165 h 19998"/>
                <a:gd name="connsiteX439" fmla="*/ 1381 w 19998"/>
                <a:gd name="connsiteY439" fmla="*/ 5165 h 19998"/>
                <a:gd name="connsiteX440" fmla="*/ 1441 w 19998"/>
                <a:gd name="connsiteY440" fmla="*/ 5149 h 19998"/>
                <a:gd name="connsiteX441" fmla="*/ 1441 w 19998"/>
                <a:gd name="connsiteY441" fmla="*/ 5205 h 19998"/>
                <a:gd name="connsiteX442" fmla="*/ 1505 w 19998"/>
                <a:gd name="connsiteY442" fmla="*/ 5231 h 19998"/>
                <a:gd name="connsiteX443" fmla="*/ 1524 w 19998"/>
                <a:gd name="connsiteY443" fmla="*/ 5069 h 19998"/>
                <a:gd name="connsiteX444" fmla="*/ 1562 w 19998"/>
                <a:gd name="connsiteY444" fmla="*/ 5069 h 19998"/>
                <a:gd name="connsiteX445" fmla="*/ 1562 w 19998"/>
                <a:gd name="connsiteY445" fmla="*/ 5043 h 19998"/>
                <a:gd name="connsiteX446" fmla="*/ 1815 w 19998"/>
                <a:gd name="connsiteY446" fmla="*/ 5125 h 19998"/>
                <a:gd name="connsiteX447" fmla="*/ 1815 w 19998"/>
                <a:gd name="connsiteY447" fmla="*/ 5149 h 19998"/>
                <a:gd name="connsiteX448" fmla="*/ 1831 w 19998"/>
                <a:gd name="connsiteY448" fmla="*/ 5149 h 19998"/>
                <a:gd name="connsiteX449" fmla="*/ 1874 w 19998"/>
                <a:gd name="connsiteY449" fmla="*/ 5149 h 19998"/>
                <a:gd name="connsiteX450" fmla="*/ 1874 w 19998"/>
                <a:gd name="connsiteY450" fmla="*/ 5189 h 19998"/>
                <a:gd name="connsiteX451" fmla="*/ 1936 w 19998"/>
                <a:gd name="connsiteY451" fmla="*/ 5165 h 19998"/>
                <a:gd name="connsiteX452" fmla="*/ 1936 w 19998"/>
                <a:gd name="connsiteY452" fmla="*/ 5149 h 19998"/>
                <a:gd name="connsiteX453" fmla="*/ 1915 w 19998"/>
                <a:gd name="connsiteY453" fmla="*/ 5125 h 19998"/>
                <a:gd name="connsiteX454" fmla="*/ 1915 w 19998"/>
                <a:gd name="connsiteY454" fmla="*/ 5069 h 19998"/>
                <a:gd name="connsiteX455" fmla="*/ 1979 w 19998"/>
                <a:gd name="connsiteY455" fmla="*/ 5003 h 19998"/>
                <a:gd name="connsiteX456" fmla="*/ 1936 w 19998"/>
                <a:gd name="connsiteY456" fmla="*/ 4939 h 19998"/>
                <a:gd name="connsiteX457" fmla="*/ 2103 w 19998"/>
                <a:gd name="connsiteY457" fmla="*/ 4820 h 19998"/>
                <a:gd name="connsiteX458" fmla="*/ 2496 w 19998"/>
                <a:gd name="connsiteY458" fmla="*/ 4777 h 19998"/>
                <a:gd name="connsiteX459" fmla="*/ 2536 w 19998"/>
                <a:gd name="connsiteY459" fmla="*/ 4860 h 19998"/>
                <a:gd name="connsiteX460" fmla="*/ 2722 w 19998"/>
                <a:gd name="connsiteY460" fmla="*/ 4761 h 19998"/>
                <a:gd name="connsiteX461" fmla="*/ 2722 w 19998"/>
                <a:gd name="connsiteY461" fmla="*/ 4900 h 19998"/>
                <a:gd name="connsiteX462" fmla="*/ 2805 w 19998"/>
                <a:gd name="connsiteY462" fmla="*/ 4923 h 19998"/>
                <a:gd name="connsiteX463" fmla="*/ 2782 w 19998"/>
                <a:gd name="connsiteY463" fmla="*/ 4982 h 19998"/>
                <a:gd name="connsiteX464" fmla="*/ 2886 w 19998"/>
                <a:gd name="connsiteY464" fmla="*/ 5022 h 19998"/>
                <a:gd name="connsiteX465" fmla="*/ 2910 w 19998"/>
                <a:gd name="connsiteY465" fmla="*/ 5022 h 19998"/>
                <a:gd name="connsiteX466" fmla="*/ 2970 w 19998"/>
                <a:gd name="connsiteY466" fmla="*/ 5189 h 19998"/>
                <a:gd name="connsiteX467" fmla="*/ 3010 w 19998"/>
                <a:gd name="connsiteY467" fmla="*/ 5189 h 19998"/>
                <a:gd name="connsiteX468" fmla="*/ 3034 w 19998"/>
                <a:gd name="connsiteY468" fmla="*/ 5247 h 19998"/>
                <a:gd name="connsiteX469" fmla="*/ 3256 w 19998"/>
                <a:gd name="connsiteY469" fmla="*/ 5673 h 19998"/>
                <a:gd name="connsiteX470" fmla="*/ 3279 w 19998"/>
                <a:gd name="connsiteY470" fmla="*/ 5593 h 19998"/>
                <a:gd name="connsiteX471" fmla="*/ 3303 w 19998"/>
                <a:gd name="connsiteY471" fmla="*/ 5593 h 19998"/>
                <a:gd name="connsiteX472" fmla="*/ 3320 w 19998"/>
                <a:gd name="connsiteY472" fmla="*/ 5616 h 19998"/>
                <a:gd name="connsiteX473" fmla="*/ 3608 w 19998"/>
                <a:gd name="connsiteY473" fmla="*/ 5391 h 19998"/>
                <a:gd name="connsiteX474" fmla="*/ 3589 w 19998"/>
                <a:gd name="connsiteY474" fmla="*/ 5351 h 19998"/>
                <a:gd name="connsiteX475" fmla="*/ 3689 w 19998"/>
                <a:gd name="connsiteY475" fmla="*/ 5351 h 19998"/>
                <a:gd name="connsiteX476" fmla="*/ 3689 w 19998"/>
                <a:gd name="connsiteY476" fmla="*/ 5391 h 19998"/>
                <a:gd name="connsiteX477" fmla="*/ 3713 w 19998"/>
                <a:gd name="connsiteY477" fmla="*/ 5391 h 19998"/>
                <a:gd name="connsiteX478" fmla="*/ 3860 w 19998"/>
                <a:gd name="connsiteY478" fmla="*/ 5268 h 19998"/>
                <a:gd name="connsiteX479" fmla="*/ 3860 w 19998"/>
                <a:gd name="connsiteY479" fmla="*/ 5308 h 19998"/>
                <a:gd name="connsiteX480" fmla="*/ 3899 w 19998"/>
                <a:gd name="connsiteY480" fmla="*/ 5325 h 19998"/>
                <a:gd name="connsiteX481" fmla="*/ 3818 w 19998"/>
                <a:gd name="connsiteY481" fmla="*/ 5431 h 19998"/>
                <a:gd name="connsiteX482" fmla="*/ 3860 w 19998"/>
                <a:gd name="connsiteY482" fmla="*/ 5431 h 19998"/>
                <a:gd name="connsiteX483" fmla="*/ 3941 w 19998"/>
                <a:gd name="connsiteY483" fmla="*/ 5367 h 19998"/>
                <a:gd name="connsiteX484" fmla="*/ 3958 w 19998"/>
                <a:gd name="connsiteY484" fmla="*/ 5391 h 19998"/>
                <a:gd name="connsiteX485" fmla="*/ 3999 w 19998"/>
                <a:gd name="connsiteY485" fmla="*/ 5534 h 19998"/>
                <a:gd name="connsiteX486" fmla="*/ 4041 w 19998"/>
                <a:gd name="connsiteY486" fmla="*/ 5471 h 19998"/>
                <a:gd name="connsiteX487" fmla="*/ 4041 w 19998"/>
                <a:gd name="connsiteY487" fmla="*/ 5534 h 19998"/>
                <a:gd name="connsiteX488" fmla="*/ 4063 w 19998"/>
                <a:gd name="connsiteY488" fmla="*/ 5534 h 19998"/>
                <a:gd name="connsiteX489" fmla="*/ 4103 w 19998"/>
                <a:gd name="connsiteY489" fmla="*/ 5449 h 19998"/>
                <a:gd name="connsiteX490" fmla="*/ 4146 w 19998"/>
                <a:gd name="connsiteY490" fmla="*/ 5489 h 19998"/>
                <a:gd name="connsiteX491" fmla="*/ 4146 w 19998"/>
                <a:gd name="connsiteY491" fmla="*/ 5471 h 19998"/>
                <a:gd name="connsiteX492" fmla="*/ 4103 w 19998"/>
                <a:gd name="connsiteY492" fmla="*/ 5407 h 19998"/>
                <a:gd name="connsiteX493" fmla="*/ 4351 w 19998"/>
                <a:gd name="connsiteY493" fmla="*/ 5351 h 19998"/>
                <a:gd name="connsiteX494" fmla="*/ 4372 w 19998"/>
                <a:gd name="connsiteY494" fmla="*/ 5308 h 19998"/>
                <a:gd name="connsiteX495" fmla="*/ 4392 w 19998"/>
                <a:gd name="connsiteY495" fmla="*/ 5308 h 19998"/>
                <a:gd name="connsiteX496" fmla="*/ 4415 w 19998"/>
                <a:gd name="connsiteY496" fmla="*/ 5308 h 19998"/>
                <a:gd name="connsiteX497" fmla="*/ 4415 w 19998"/>
                <a:gd name="connsiteY497" fmla="*/ 5287 h 19998"/>
                <a:gd name="connsiteX498" fmla="*/ 4580 w 19998"/>
                <a:gd name="connsiteY498" fmla="*/ 5268 h 19998"/>
                <a:gd name="connsiteX499" fmla="*/ 4580 w 19998"/>
                <a:gd name="connsiteY499" fmla="*/ 5471 h 19998"/>
                <a:gd name="connsiteX500" fmla="*/ 4994 w 19998"/>
                <a:gd name="connsiteY500" fmla="*/ 5449 h 19998"/>
                <a:gd name="connsiteX501" fmla="*/ 5075 w 19998"/>
                <a:gd name="connsiteY501" fmla="*/ 5471 h 19998"/>
                <a:gd name="connsiteX502" fmla="*/ 5075 w 19998"/>
                <a:gd name="connsiteY502" fmla="*/ 5449 h 19998"/>
                <a:gd name="connsiteX503" fmla="*/ 5094 w 19998"/>
                <a:gd name="connsiteY503" fmla="*/ 5449 h 19998"/>
                <a:gd name="connsiteX504" fmla="*/ 5175 w 19998"/>
                <a:gd name="connsiteY504" fmla="*/ 5471 h 19998"/>
                <a:gd name="connsiteX505" fmla="*/ 5323 w 19998"/>
                <a:gd name="connsiteY505" fmla="*/ 5471 h 19998"/>
                <a:gd name="connsiteX506" fmla="*/ 5242 w 19998"/>
                <a:gd name="connsiteY506" fmla="*/ 5407 h 19998"/>
                <a:gd name="connsiteX507" fmla="*/ 5258 w 19998"/>
                <a:gd name="connsiteY507" fmla="*/ 5391 h 19998"/>
                <a:gd name="connsiteX508" fmla="*/ 4994 w 19998"/>
                <a:gd name="connsiteY508" fmla="*/ 5003 h 19998"/>
                <a:gd name="connsiteX509" fmla="*/ 4970 w 19998"/>
                <a:gd name="connsiteY509" fmla="*/ 5003 h 19998"/>
                <a:gd name="connsiteX510" fmla="*/ 4954 w 19998"/>
                <a:gd name="connsiteY510" fmla="*/ 4982 h 19998"/>
                <a:gd name="connsiteX511" fmla="*/ 5054 w 19998"/>
                <a:gd name="connsiteY511" fmla="*/ 4618 h 19998"/>
                <a:gd name="connsiteX512" fmla="*/ 5054 w 19998"/>
                <a:gd name="connsiteY512" fmla="*/ 4601 h 19998"/>
                <a:gd name="connsiteX513" fmla="*/ 5037 w 19998"/>
                <a:gd name="connsiteY513" fmla="*/ 4618 h 19998"/>
                <a:gd name="connsiteX514" fmla="*/ 5011 w 19998"/>
                <a:gd name="connsiteY514" fmla="*/ 4131 h 19998"/>
                <a:gd name="connsiteX515" fmla="*/ 4970 w 19998"/>
                <a:gd name="connsiteY515" fmla="*/ 4131 h 19998"/>
                <a:gd name="connsiteX516" fmla="*/ 4642 w 19998"/>
                <a:gd name="connsiteY516" fmla="*/ 3335 h 19998"/>
                <a:gd name="connsiteX517" fmla="*/ 4663 w 19998"/>
                <a:gd name="connsiteY517" fmla="*/ 3092 h 19998"/>
                <a:gd name="connsiteX518" fmla="*/ 4563 w 19998"/>
                <a:gd name="connsiteY518" fmla="*/ 3050 h 19998"/>
                <a:gd name="connsiteX519" fmla="*/ 4563 w 19998"/>
                <a:gd name="connsiteY519" fmla="*/ 2930 h 19998"/>
                <a:gd name="connsiteX520" fmla="*/ 4663 w 19998"/>
                <a:gd name="connsiteY520" fmla="*/ 2987 h 19998"/>
                <a:gd name="connsiteX521" fmla="*/ 4684 w 19998"/>
                <a:gd name="connsiteY521" fmla="*/ 2947 h 19998"/>
                <a:gd name="connsiteX522" fmla="*/ 5242 w 19998"/>
                <a:gd name="connsiteY522" fmla="*/ 3092 h 19998"/>
                <a:gd name="connsiteX523" fmla="*/ 5258 w 19998"/>
                <a:gd name="connsiteY523" fmla="*/ 3029 h 19998"/>
                <a:gd name="connsiteX524" fmla="*/ 5570 w 19998"/>
                <a:gd name="connsiteY524" fmla="*/ 3050 h 19998"/>
                <a:gd name="connsiteX525" fmla="*/ 5632 w 19998"/>
                <a:gd name="connsiteY525" fmla="*/ 3252 h 19998"/>
                <a:gd name="connsiteX526" fmla="*/ 5592 w 19998"/>
                <a:gd name="connsiteY526" fmla="*/ 3252 h 19998"/>
                <a:gd name="connsiteX527" fmla="*/ 5570 w 19998"/>
                <a:gd name="connsiteY527" fmla="*/ 3316 h 19998"/>
                <a:gd name="connsiteX528" fmla="*/ 5511 w 19998"/>
                <a:gd name="connsiteY528" fmla="*/ 3316 h 19998"/>
                <a:gd name="connsiteX529" fmla="*/ 5675 w 19998"/>
                <a:gd name="connsiteY529" fmla="*/ 3800 h 19998"/>
                <a:gd name="connsiteX530" fmla="*/ 5649 w 19998"/>
                <a:gd name="connsiteY530" fmla="*/ 3826 h 19998"/>
                <a:gd name="connsiteX531" fmla="*/ 5732 w 19998"/>
                <a:gd name="connsiteY531" fmla="*/ 3842 h 19998"/>
                <a:gd name="connsiteX532" fmla="*/ 5713 w 19998"/>
                <a:gd name="connsiteY532" fmla="*/ 3842 h 19998"/>
                <a:gd name="connsiteX533" fmla="*/ 5732 w 19998"/>
                <a:gd name="connsiteY533" fmla="*/ 3882 h 19998"/>
                <a:gd name="connsiteX534" fmla="*/ 5756 w 19998"/>
                <a:gd name="connsiteY534" fmla="*/ 3882 h 19998"/>
                <a:gd name="connsiteX535" fmla="*/ 5775 w 19998"/>
                <a:gd name="connsiteY535" fmla="*/ 3882 h 19998"/>
                <a:gd name="connsiteX536" fmla="*/ 5861 w 19998"/>
                <a:gd name="connsiteY536" fmla="*/ 3762 h 19998"/>
                <a:gd name="connsiteX537" fmla="*/ 6499 w 19998"/>
                <a:gd name="connsiteY537" fmla="*/ 3906 h 19998"/>
                <a:gd name="connsiteX538" fmla="*/ 7611 w 19998"/>
                <a:gd name="connsiteY538" fmla="*/ 3826 h 19998"/>
                <a:gd name="connsiteX539" fmla="*/ 7923 w 19998"/>
                <a:gd name="connsiteY539" fmla="*/ 3722 h 19998"/>
                <a:gd name="connsiteX540" fmla="*/ 8045 w 19998"/>
                <a:gd name="connsiteY540" fmla="*/ 3703 h 19998"/>
                <a:gd name="connsiteX541" fmla="*/ 7611 w 19998"/>
                <a:gd name="connsiteY541" fmla="*/ 3600 h 19998"/>
                <a:gd name="connsiteX542" fmla="*/ 7611 w 19998"/>
                <a:gd name="connsiteY542" fmla="*/ 3581 h 19998"/>
                <a:gd name="connsiteX543" fmla="*/ 7799 w 19998"/>
                <a:gd name="connsiteY543" fmla="*/ 3092 h 19998"/>
                <a:gd name="connsiteX544" fmla="*/ 9574 w 19998"/>
                <a:gd name="connsiteY544" fmla="*/ 2317 h 19998"/>
                <a:gd name="connsiteX545" fmla="*/ 9843 w 19998"/>
                <a:gd name="connsiteY545" fmla="*/ 1993 h 19998"/>
                <a:gd name="connsiteX546" fmla="*/ 9902 w 19998"/>
                <a:gd name="connsiteY546" fmla="*/ 2051 h 19998"/>
                <a:gd name="connsiteX547" fmla="*/ 10031 w 19998"/>
                <a:gd name="connsiteY547" fmla="*/ 2051 h 19998"/>
                <a:gd name="connsiteX548" fmla="*/ 9964 w 19998"/>
                <a:gd name="connsiteY548" fmla="*/ 1972 h 19998"/>
                <a:gd name="connsiteX549" fmla="*/ 9943 w 19998"/>
                <a:gd name="connsiteY549" fmla="*/ 1993 h 19998"/>
                <a:gd name="connsiteX550" fmla="*/ 9843 w 19998"/>
                <a:gd name="connsiteY550" fmla="*/ 1645 h 19998"/>
                <a:gd name="connsiteX551" fmla="*/ 9902 w 19998"/>
                <a:gd name="connsiteY551" fmla="*/ 1645 h 19998"/>
                <a:gd name="connsiteX552" fmla="*/ 9902 w 19998"/>
                <a:gd name="connsiteY552" fmla="*/ 1628 h 19998"/>
                <a:gd name="connsiteX553" fmla="*/ 9902 w 19998"/>
                <a:gd name="connsiteY553" fmla="*/ 1607 h 19998"/>
                <a:gd name="connsiteX554" fmla="*/ 9843 w 19998"/>
                <a:gd name="connsiteY554" fmla="*/ 1542 h 19998"/>
                <a:gd name="connsiteX555" fmla="*/ 9886 w 19998"/>
                <a:gd name="connsiteY555" fmla="*/ 1260 h 19998"/>
                <a:gd name="connsiteX556" fmla="*/ 9926 w 19998"/>
                <a:gd name="connsiteY556" fmla="*/ 1243 h 19998"/>
                <a:gd name="connsiteX557" fmla="*/ 9886 w 19998"/>
                <a:gd name="connsiteY557" fmla="*/ 815 h 19998"/>
                <a:gd name="connsiteX558" fmla="*/ 9902 w 19998"/>
                <a:gd name="connsiteY558" fmla="*/ 815 h 19998"/>
                <a:gd name="connsiteX559" fmla="*/ 9886 w 19998"/>
                <a:gd name="connsiteY559" fmla="*/ 484 h 19998"/>
                <a:gd name="connsiteX560" fmla="*/ 10645 w 19998"/>
                <a:gd name="connsiteY560" fmla="*/ 186 h 19998"/>
                <a:gd name="connsiteX561" fmla="*/ 11307 w 19998"/>
                <a:gd name="connsiteY561" fmla="*/ 0 h 19998"/>
                <a:gd name="connsiteX562" fmla="*/ 11431 w 19998"/>
                <a:gd name="connsiteY562" fmla="*/ 324 h 19998"/>
                <a:gd name="connsiteX563" fmla="*/ 11431 w 19998"/>
                <a:gd name="connsiteY563" fmla="*/ 630 h 19998"/>
                <a:gd name="connsiteX564" fmla="*/ 11577 w 19998"/>
                <a:gd name="connsiteY564" fmla="*/ 630 h 19998"/>
                <a:gd name="connsiteX565" fmla="*/ 11700 w 19998"/>
                <a:gd name="connsiteY565" fmla="*/ 832 h 19998"/>
                <a:gd name="connsiteX566" fmla="*/ 11822 w 19998"/>
                <a:gd name="connsiteY566" fmla="*/ 895 h 19998"/>
                <a:gd name="connsiteX567" fmla="*/ 12158 w 19998"/>
                <a:gd name="connsiteY567" fmla="*/ 670 h 19998"/>
                <a:gd name="connsiteX568" fmla="*/ 12279 w 19998"/>
                <a:gd name="connsiteY568" fmla="*/ 792 h 19998"/>
                <a:gd name="connsiteX569" fmla="*/ 12255 w 19998"/>
                <a:gd name="connsiteY569" fmla="*/ 815 h 19998"/>
                <a:gd name="connsiteX570" fmla="*/ 12360 w 19998"/>
                <a:gd name="connsiteY570" fmla="*/ 895 h 19998"/>
                <a:gd name="connsiteX571" fmla="*/ 12360 w 19998"/>
                <a:gd name="connsiteY571" fmla="*/ 912 h 19998"/>
                <a:gd name="connsiteX572" fmla="*/ 12339 w 19998"/>
                <a:gd name="connsiteY572" fmla="*/ 935 h 19998"/>
                <a:gd name="connsiteX573" fmla="*/ 12548 w 19998"/>
                <a:gd name="connsiteY573" fmla="*/ 1342 h 19998"/>
                <a:gd name="connsiteX574" fmla="*/ 12753 w 19998"/>
                <a:gd name="connsiteY574" fmla="*/ 1260 h 19998"/>
                <a:gd name="connsiteX575" fmla="*/ 12729 w 19998"/>
                <a:gd name="connsiteY575" fmla="*/ 1363 h 19998"/>
                <a:gd name="connsiteX576" fmla="*/ 12834 w 19998"/>
                <a:gd name="connsiteY576" fmla="*/ 1323 h 19998"/>
                <a:gd name="connsiteX577" fmla="*/ 12853 w 19998"/>
                <a:gd name="connsiteY577" fmla="*/ 1342 h 19998"/>
                <a:gd name="connsiteX578" fmla="*/ 12901 w 19998"/>
                <a:gd name="connsiteY578" fmla="*/ 1342 h 19998"/>
                <a:gd name="connsiteX579" fmla="*/ 13039 w 19998"/>
                <a:gd name="connsiteY579" fmla="*/ 1769 h 19998"/>
                <a:gd name="connsiteX580" fmla="*/ 13039 w 19998"/>
                <a:gd name="connsiteY580" fmla="*/ 1751 h 19998"/>
                <a:gd name="connsiteX581" fmla="*/ 13065 w 19998"/>
                <a:gd name="connsiteY581" fmla="*/ 1751 h 19998"/>
                <a:gd name="connsiteX582" fmla="*/ 13082 w 19998"/>
                <a:gd name="connsiteY582" fmla="*/ 1671 h 19998"/>
                <a:gd name="connsiteX583" fmla="*/ 13186 w 19998"/>
                <a:gd name="connsiteY583" fmla="*/ 1645 h 19998"/>
                <a:gd name="connsiteX584" fmla="*/ 13203 w 19998"/>
                <a:gd name="connsiteY584" fmla="*/ 1671 h 19998"/>
                <a:gd name="connsiteX585" fmla="*/ 13203 w 19998"/>
                <a:gd name="connsiteY585" fmla="*/ 1645 h 19998"/>
                <a:gd name="connsiteX586" fmla="*/ 13267 w 19998"/>
                <a:gd name="connsiteY586" fmla="*/ 1645 h 19998"/>
                <a:gd name="connsiteX587" fmla="*/ 13267 w 19998"/>
                <a:gd name="connsiteY587" fmla="*/ 1671 h 19998"/>
                <a:gd name="connsiteX588" fmla="*/ 13308 w 19998"/>
                <a:gd name="connsiteY588" fmla="*/ 1687 h 19998"/>
                <a:gd name="connsiteX589" fmla="*/ 13308 w 19998"/>
                <a:gd name="connsiteY589" fmla="*/ 1711 h 19998"/>
                <a:gd name="connsiteX590" fmla="*/ 13515 w 19998"/>
                <a:gd name="connsiteY590" fmla="*/ 1628 h 19998"/>
                <a:gd name="connsiteX591" fmla="*/ 13598 w 19998"/>
                <a:gd name="connsiteY591" fmla="*/ 1751 h 19998"/>
                <a:gd name="connsiteX592" fmla="*/ 13660 w 19998"/>
                <a:gd name="connsiteY592" fmla="*/ 1769 h 19998"/>
                <a:gd name="connsiteX593" fmla="*/ 13660 w 19998"/>
                <a:gd name="connsiteY593" fmla="*/ 1833 h 19998"/>
                <a:gd name="connsiteX594" fmla="*/ 13677 w 19998"/>
                <a:gd name="connsiteY594" fmla="*/ 1833 h 19998"/>
                <a:gd name="connsiteX595" fmla="*/ 13677 w 19998"/>
                <a:gd name="connsiteY595" fmla="*/ 1849 h 19998"/>
                <a:gd name="connsiteX596" fmla="*/ 13725 w 19998"/>
                <a:gd name="connsiteY596" fmla="*/ 1849 h 19998"/>
                <a:gd name="connsiteX597" fmla="*/ 13703 w 19998"/>
                <a:gd name="connsiteY597" fmla="*/ 1833 h 19998"/>
                <a:gd name="connsiteX598" fmla="*/ 13725 w 19998"/>
                <a:gd name="connsiteY598" fmla="*/ 1791 h 19998"/>
                <a:gd name="connsiteX599" fmla="*/ 13808 w 19998"/>
                <a:gd name="connsiteY599" fmla="*/ 1873 h 19998"/>
                <a:gd name="connsiteX600" fmla="*/ 13725 w 19998"/>
                <a:gd name="connsiteY600" fmla="*/ 2155 h 19998"/>
                <a:gd name="connsiteX601" fmla="*/ 13725 w 19998"/>
                <a:gd name="connsiteY601" fmla="*/ 2138 h 19998"/>
                <a:gd name="connsiteX602" fmla="*/ 13784 w 19998"/>
                <a:gd name="connsiteY602" fmla="*/ 2155 h 19998"/>
                <a:gd name="connsiteX603" fmla="*/ 13825 w 19998"/>
                <a:gd name="connsiteY603" fmla="*/ 2301 h 19998"/>
                <a:gd name="connsiteX604" fmla="*/ 13703 w 19998"/>
                <a:gd name="connsiteY604" fmla="*/ 2420 h 19998"/>
                <a:gd name="connsiteX605" fmla="*/ 13741 w 19998"/>
                <a:gd name="connsiteY605" fmla="*/ 2463 h 19998"/>
                <a:gd name="connsiteX606" fmla="*/ 13703 w 19998"/>
                <a:gd name="connsiteY606" fmla="*/ 2503 h 19998"/>
                <a:gd name="connsiteX607" fmla="*/ 13784 w 19998"/>
                <a:gd name="connsiteY607" fmla="*/ 2519 h 19998"/>
                <a:gd name="connsiteX608" fmla="*/ 13784 w 19998"/>
                <a:gd name="connsiteY608" fmla="*/ 2540 h 19998"/>
                <a:gd name="connsiteX609" fmla="*/ 13849 w 19998"/>
                <a:gd name="connsiteY609" fmla="*/ 2540 h 19998"/>
                <a:gd name="connsiteX610" fmla="*/ 14280 w 19998"/>
                <a:gd name="connsiteY610" fmla="*/ 2540 h 19998"/>
                <a:gd name="connsiteX611" fmla="*/ 14527 w 19998"/>
                <a:gd name="connsiteY611" fmla="*/ 2437 h 19998"/>
                <a:gd name="connsiteX612" fmla="*/ 14527 w 19998"/>
                <a:gd name="connsiteY612" fmla="*/ 2218 h 19998"/>
                <a:gd name="connsiteX613" fmla="*/ 14715 w 19998"/>
                <a:gd name="connsiteY613" fmla="*/ 2051 h 19998"/>
                <a:gd name="connsiteX614" fmla="*/ 14815 w 19998"/>
                <a:gd name="connsiteY614" fmla="*/ 2115 h 19998"/>
                <a:gd name="connsiteX615" fmla="*/ 14775 w 19998"/>
                <a:gd name="connsiteY615" fmla="*/ 2138 h 19998"/>
                <a:gd name="connsiteX616" fmla="*/ 14796 w 19998"/>
                <a:gd name="connsiteY616" fmla="*/ 2218 h 19998"/>
                <a:gd name="connsiteX617" fmla="*/ 14756 w 19998"/>
                <a:gd name="connsiteY617" fmla="*/ 2195 h 19998"/>
                <a:gd name="connsiteX618" fmla="*/ 14732 w 19998"/>
                <a:gd name="connsiteY618" fmla="*/ 2218 h 19998"/>
                <a:gd name="connsiteX619" fmla="*/ 14756 w 19998"/>
                <a:gd name="connsiteY619" fmla="*/ 2237 h 19998"/>
                <a:gd name="connsiteX620" fmla="*/ 14732 w 19998"/>
                <a:gd name="connsiteY620" fmla="*/ 2275 h 19998"/>
                <a:gd name="connsiteX621" fmla="*/ 14715 w 19998"/>
                <a:gd name="connsiteY621" fmla="*/ 2275 h 19998"/>
                <a:gd name="connsiteX622" fmla="*/ 14756 w 19998"/>
                <a:gd name="connsiteY622" fmla="*/ 2341 h 19998"/>
                <a:gd name="connsiteX623" fmla="*/ 14675 w 19998"/>
                <a:gd name="connsiteY623" fmla="*/ 2519 h 19998"/>
                <a:gd name="connsiteX624" fmla="*/ 14815 w 19998"/>
                <a:gd name="connsiteY624" fmla="*/ 2622 h 19998"/>
                <a:gd name="connsiteX625" fmla="*/ 14796 w 19998"/>
                <a:gd name="connsiteY625" fmla="*/ 2904 h 19998"/>
                <a:gd name="connsiteX626" fmla="*/ 14918 w 19998"/>
                <a:gd name="connsiteY626" fmla="*/ 2904 h 19998"/>
                <a:gd name="connsiteX627" fmla="*/ 14918 w 19998"/>
                <a:gd name="connsiteY627" fmla="*/ 2867 h 19998"/>
                <a:gd name="connsiteX628" fmla="*/ 15001 w 19998"/>
                <a:gd name="connsiteY628" fmla="*/ 2888 h 19998"/>
                <a:gd name="connsiteX629" fmla="*/ 15230 w 19998"/>
                <a:gd name="connsiteY629" fmla="*/ 3074 h 19998"/>
                <a:gd name="connsiteX630" fmla="*/ 15249 w 19998"/>
                <a:gd name="connsiteY630" fmla="*/ 3050 h 19998"/>
                <a:gd name="connsiteX631" fmla="*/ 15249 w 19998"/>
                <a:gd name="connsiteY631" fmla="*/ 3114 h 19998"/>
                <a:gd name="connsiteX632" fmla="*/ 15330 w 19998"/>
                <a:gd name="connsiteY632" fmla="*/ 3114 h 19998"/>
                <a:gd name="connsiteX633" fmla="*/ 15418 w 19998"/>
                <a:gd name="connsiteY633" fmla="*/ 3114 h 19998"/>
                <a:gd name="connsiteX634" fmla="*/ 15499 w 19998"/>
                <a:gd name="connsiteY634" fmla="*/ 3196 h 19998"/>
                <a:gd name="connsiteX635" fmla="*/ 15475 w 19998"/>
                <a:gd name="connsiteY635" fmla="*/ 3252 h 19998"/>
                <a:gd name="connsiteX636" fmla="*/ 15499 w 19998"/>
                <a:gd name="connsiteY636" fmla="*/ 3295 h 19998"/>
                <a:gd name="connsiteX637" fmla="*/ 15499 w 19998"/>
                <a:gd name="connsiteY637" fmla="*/ 3276 h 19998"/>
                <a:gd name="connsiteX638" fmla="*/ 15599 w 19998"/>
                <a:gd name="connsiteY638" fmla="*/ 3276 h 19998"/>
                <a:gd name="connsiteX639" fmla="*/ 15704 w 19998"/>
                <a:gd name="connsiteY639" fmla="*/ 3374 h 19998"/>
                <a:gd name="connsiteX640" fmla="*/ 15682 w 19998"/>
                <a:gd name="connsiteY640" fmla="*/ 3414 h 19998"/>
                <a:gd name="connsiteX641" fmla="*/ 15723 w 19998"/>
                <a:gd name="connsiteY641" fmla="*/ 3478 h 19998"/>
                <a:gd name="connsiteX642" fmla="*/ 15704 w 19998"/>
                <a:gd name="connsiteY642" fmla="*/ 3497 h 19998"/>
                <a:gd name="connsiteX643" fmla="*/ 15747 w 19998"/>
                <a:gd name="connsiteY643" fmla="*/ 3534 h 19998"/>
                <a:gd name="connsiteX644" fmla="*/ 15747 w 19998"/>
                <a:gd name="connsiteY644" fmla="*/ 3518 h 19998"/>
                <a:gd name="connsiteX645" fmla="*/ 15935 w 19998"/>
                <a:gd name="connsiteY645" fmla="*/ 3478 h 19998"/>
                <a:gd name="connsiteX646" fmla="*/ 15935 w 19998"/>
                <a:gd name="connsiteY646" fmla="*/ 3518 h 19998"/>
                <a:gd name="connsiteX647" fmla="*/ 15951 w 19998"/>
                <a:gd name="connsiteY647" fmla="*/ 3518 h 19998"/>
                <a:gd name="connsiteX648" fmla="*/ 15992 w 19998"/>
                <a:gd name="connsiteY648" fmla="*/ 3414 h 19998"/>
                <a:gd name="connsiteX649" fmla="*/ 16156 w 19998"/>
                <a:gd name="connsiteY649" fmla="*/ 3414 h 19998"/>
                <a:gd name="connsiteX650" fmla="*/ 16156 w 19998"/>
                <a:gd name="connsiteY650" fmla="*/ 3374 h 19998"/>
                <a:gd name="connsiteX651" fmla="*/ 16302 w 19998"/>
                <a:gd name="connsiteY651" fmla="*/ 3436 h 19998"/>
                <a:gd name="connsiteX652" fmla="*/ 16285 w 19998"/>
                <a:gd name="connsiteY652" fmla="*/ 3454 h 19998"/>
                <a:gd name="connsiteX653" fmla="*/ 16366 w 19998"/>
                <a:gd name="connsiteY653" fmla="*/ 3518 h 19998"/>
                <a:gd name="connsiteX654" fmla="*/ 16490 w 19998"/>
                <a:gd name="connsiteY654" fmla="*/ 3518 h 19998"/>
                <a:gd name="connsiteX655" fmla="*/ 16506 w 19998"/>
                <a:gd name="connsiteY655" fmla="*/ 3600 h 19998"/>
                <a:gd name="connsiteX656" fmla="*/ 16590 w 19998"/>
                <a:gd name="connsiteY656" fmla="*/ 3624 h 19998"/>
                <a:gd name="connsiteX657" fmla="*/ 16611 w 19998"/>
                <a:gd name="connsiteY657" fmla="*/ 3581 h 19998"/>
                <a:gd name="connsiteX658" fmla="*/ 16694 w 19998"/>
                <a:gd name="connsiteY658" fmla="*/ 3600 h 19998"/>
                <a:gd name="connsiteX659" fmla="*/ 16694 w 19998"/>
                <a:gd name="connsiteY659" fmla="*/ 3560 h 19998"/>
                <a:gd name="connsiteX660" fmla="*/ 16716 w 19998"/>
                <a:gd name="connsiteY660" fmla="*/ 3560 h 19998"/>
                <a:gd name="connsiteX661" fmla="*/ 16716 w 19998"/>
                <a:gd name="connsiteY661" fmla="*/ 3518 h 19998"/>
                <a:gd name="connsiteX662" fmla="*/ 16759 w 19998"/>
                <a:gd name="connsiteY662" fmla="*/ 3497 h 19998"/>
                <a:gd name="connsiteX663" fmla="*/ 16759 w 19998"/>
                <a:gd name="connsiteY663" fmla="*/ 3478 h 19998"/>
                <a:gd name="connsiteX664" fmla="*/ 16940 w 19998"/>
                <a:gd name="connsiteY664" fmla="*/ 3478 h 19998"/>
                <a:gd name="connsiteX665" fmla="*/ 17085 w 19998"/>
                <a:gd name="connsiteY665" fmla="*/ 3560 h 19998"/>
                <a:gd name="connsiteX666" fmla="*/ 17085 w 19998"/>
                <a:gd name="connsiteY666" fmla="*/ 3534 h 19998"/>
                <a:gd name="connsiteX667" fmla="*/ 17192 w 19998"/>
                <a:gd name="connsiteY667" fmla="*/ 3518 h 19998"/>
                <a:gd name="connsiteX668" fmla="*/ 17192 w 19998"/>
                <a:gd name="connsiteY668" fmla="*/ 3534 h 19998"/>
                <a:gd name="connsiteX669" fmla="*/ 17373 w 19998"/>
                <a:gd name="connsiteY669" fmla="*/ 3640 h 19998"/>
                <a:gd name="connsiteX670" fmla="*/ 17354 w 19998"/>
                <a:gd name="connsiteY670" fmla="*/ 3663 h 19998"/>
                <a:gd name="connsiteX671" fmla="*/ 17437 w 19998"/>
                <a:gd name="connsiteY671" fmla="*/ 3783 h 19998"/>
                <a:gd name="connsiteX672" fmla="*/ 17397 w 19998"/>
                <a:gd name="connsiteY672" fmla="*/ 3783 h 19998"/>
                <a:gd name="connsiteX673" fmla="*/ 17414 w 19998"/>
                <a:gd name="connsiteY673" fmla="*/ 3826 h 19998"/>
                <a:gd name="connsiteX674" fmla="*/ 17437 w 19998"/>
                <a:gd name="connsiteY674" fmla="*/ 3826 h 19998"/>
                <a:gd name="connsiteX675" fmla="*/ 17602 w 19998"/>
                <a:gd name="connsiteY675" fmla="*/ 4028 h 19998"/>
                <a:gd name="connsiteX676" fmla="*/ 17623 w 19998"/>
                <a:gd name="connsiteY676" fmla="*/ 4091 h 19998"/>
                <a:gd name="connsiteX677" fmla="*/ 17642 w 19998"/>
                <a:gd name="connsiteY677" fmla="*/ 4091 h 19998"/>
                <a:gd name="connsiteX678" fmla="*/ 17683 w 19998"/>
                <a:gd name="connsiteY678" fmla="*/ 4211 h 19998"/>
                <a:gd name="connsiteX679" fmla="*/ 17849 w 19998"/>
                <a:gd name="connsiteY679" fmla="*/ 4211 h 19998"/>
                <a:gd name="connsiteX680" fmla="*/ 17849 w 19998"/>
                <a:gd name="connsiteY680" fmla="*/ 4171 h 19998"/>
                <a:gd name="connsiteX681" fmla="*/ 17871 w 19998"/>
                <a:gd name="connsiteY681" fmla="*/ 4171 h 19998"/>
                <a:gd name="connsiteX682" fmla="*/ 17830 w 19998"/>
                <a:gd name="connsiteY682" fmla="*/ 4091 h 19998"/>
                <a:gd name="connsiteX683" fmla="*/ 17871 w 19998"/>
                <a:gd name="connsiteY683" fmla="*/ 4065 h 19998"/>
                <a:gd name="connsiteX684" fmla="*/ 17935 w 19998"/>
                <a:gd name="connsiteY684" fmla="*/ 4091 h 19998"/>
                <a:gd name="connsiteX685" fmla="*/ 17976 w 19998"/>
                <a:gd name="connsiteY685" fmla="*/ 4065 h 19998"/>
                <a:gd name="connsiteX686" fmla="*/ 18019 w 19998"/>
                <a:gd name="connsiteY686" fmla="*/ 4091 h 19998"/>
                <a:gd name="connsiteX687" fmla="*/ 18140 w 19998"/>
                <a:gd name="connsiteY687" fmla="*/ 4131 h 19998"/>
                <a:gd name="connsiteX688" fmla="*/ 18183 w 19998"/>
                <a:gd name="connsiteY688" fmla="*/ 4293 h 19998"/>
                <a:gd name="connsiteX689" fmla="*/ 18200 w 19998"/>
                <a:gd name="connsiteY689" fmla="*/ 4293 h 19998"/>
                <a:gd name="connsiteX690" fmla="*/ 18223 w 19998"/>
                <a:gd name="connsiteY690" fmla="*/ 4211 h 19998"/>
                <a:gd name="connsiteX691" fmla="*/ 18240 w 19998"/>
                <a:gd name="connsiteY691" fmla="*/ 4211 h 19998"/>
                <a:gd name="connsiteX692" fmla="*/ 18240 w 19998"/>
                <a:gd name="connsiteY692" fmla="*/ 4230 h 19998"/>
                <a:gd name="connsiteX693" fmla="*/ 18281 w 19998"/>
                <a:gd name="connsiteY693" fmla="*/ 4230 h 19998"/>
                <a:gd name="connsiteX694" fmla="*/ 18328 w 19998"/>
                <a:gd name="connsiteY694" fmla="*/ 4270 h 19998"/>
                <a:gd name="connsiteX695" fmla="*/ 18369 w 19998"/>
                <a:gd name="connsiteY695" fmla="*/ 4253 h 19998"/>
                <a:gd name="connsiteX696" fmla="*/ 18388 w 19998"/>
                <a:gd name="connsiteY696" fmla="*/ 4270 h 19998"/>
                <a:gd name="connsiteX697" fmla="*/ 18531 w 19998"/>
                <a:gd name="connsiteY697" fmla="*/ 4253 h 19998"/>
                <a:gd name="connsiteX698" fmla="*/ 18531 w 19998"/>
                <a:gd name="connsiteY698" fmla="*/ 4270 h 19998"/>
                <a:gd name="connsiteX699" fmla="*/ 18631 w 19998"/>
                <a:gd name="connsiteY699" fmla="*/ 4211 h 19998"/>
                <a:gd name="connsiteX700" fmla="*/ 18631 w 19998"/>
                <a:gd name="connsiteY700" fmla="*/ 4131 h 19998"/>
                <a:gd name="connsiteX701" fmla="*/ 18762 w 19998"/>
                <a:gd name="connsiteY701" fmla="*/ 4108 h 19998"/>
                <a:gd name="connsiteX702" fmla="*/ 18778 w 19998"/>
                <a:gd name="connsiteY702" fmla="*/ 4148 h 19998"/>
                <a:gd name="connsiteX703" fmla="*/ 18821 w 19998"/>
                <a:gd name="connsiteY703" fmla="*/ 4131 h 19998"/>
                <a:gd name="connsiteX704" fmla="*/ 18943 w 19998"/>
                <a:gd name="connsiteY704" fmla="*/ 4333 h 19998"/>
                <a:gd name="connsiteX705" fmla="*/ 19047 w 19998"/>
                <a:gd name="connsiteY705" fmla="*/ 4333 h 19998"/>
                <a:gd name="connsiteX706" fmla="*/ 19064 w 19998"/>
                <a:gd name="connsiteY706" fmla="*/ 4392 h 19998"/>
                <a:gd name="connsiteX707" fmla="*/ 19152 w 19998"/>
                <a:gd name="connsiteY707" fmla="*/ 4392 h 19998"/>
                <a:gd name="connsiteX708" fmla="*/ 19152 w 19998"/>
                <a:gd name="connsiteY708" fmla="*/ 4373 h 19998"/>
                <a:gd name="connsiteX709" fmla="*/ 19212 w 19998"/>
                <a:gd name="connsiteY709" fmla="*/ 4373 h 19998"/>
                <a:gd name="connsiteX710" fmla="*/ 19212 w 19998"/>
                <a:gd name="connsiteY710" fmla="*/ 4392 h 19998"/>
                <a:gd name="connsiteX711" fmla="*/ 19317 w 19998"/>
                <a:gd name="connsiteY711" fmla="*/ 4333 h 19998"/>
                <a:gd name="connsiteX712" fmla="*/ 19417 w 19998"/>
                <a:gd name="connsiteY712" fmla="*/ 4392 h 19998"/>
                <a:gd name="connsiteX713" fmla="*/ 19443 w 19998"/>
                <a:gd name="connsiteY713" fmla="*/ 4373 h 19998"/>
                <a:gd name="connsiteX714" fmla="*/ 19500 w 19998"/>
                <a:gd name="connsiteY714" fmla="*/ 4373 h 19998"/>
                <a:gd name="connsiteX715" fmla="*/ 19521 w 19998"/>
                <a:gd name="connsiteY715" fmla="*/ 4352 h 19998"/>
                <a:gd name="connsiteX716" fmla="*/ 19998 w 19998"/>
                <a:gd name="connsiteY716" fmla="*/ 4512 h 19998"/>
                <a:gd name="connsiteX717" fmla="*/ 19750 w 19998"/>
                <a:gd name="connsiteY717" fmla="*/ 4939 h 19998"/>
                <a:gd name="connsiteX718" fmla="*/ 19712 w 19998"/>
                <a:gd name="connsiteY718" fmla="*/ 4939 h 19998"/>
                <a:gd name="connsiteX719" fmla="*/ 19686 w 19998"/>
                <a:gd name="connsiteY719" fmla="*/ 5003 h 19998"/>
                <a:gd name="connsiteX720" fmla="*/ 19645 w 19998"/>
                <a:gd name="connsiteY720" fmla="*/ 5003 h 19998"/>
                <a:gd name="connsiteX721" fmla="*/ 19131 w 19998"/>
                <a:gd name="connsiteY721" fmla="*/ 6512 h 19998"/>
                <a:gd name="connsiteX722" fmla="*/ 19236 w 19998"/>
                <a:gd name="connsiteY722" fmla="*/ 7750 h 19998"/>
                <a:gd name="connsiteX723" fmla="*/ 19212 w 19998"/>
                <a:gd name="connsiteY723" fmla="*/ 7750 h 19998"/>
                <a:gd name="connsiteX724" fmla="*/ 19090 w 19998"/>
                <a:gd name="connsiteY724" fmla="*/ 7870 h 19998"/>
                <a:gd name="connsiteX725" fmla="*/ 19152 w 19998"/>
                <a:gd name="connsiteY725" fmla="*/ 7853 h 19998"/>
                <a:gd name="connsiteX726" fmla="*/ 19064 w 19998"/>
                <a:gd name="connsiteY726" fmla="*/ 7973 h 19998"/>
                <a:gd name="connsiteX727" fmla="*/ 18983 w 19998"/>
                <a:gd name="connsiteY727" fmla="*/ 7973 h 19998"/>
                <a:gd name="connsiteX728" fmla="*/ 18714 w 19998"/>
                <a:gd name="connsiteY728" fmla="*/ 8135 h 19998"/>
                <a:gd name="connsiteX729" fmla="*/ 18695 w 19998"/>
                <a:gd name="connsiteY729" fmla="*/ 8093 h 19998"/>
                <a:gd name="connsiteX730" fmla="*/ 18614 w 19998"/>
                <a:gd name="connsiteY730" fmla="*/ 7997 h 19998"/>
                <a:gd name="connsiteX731" fmla="*/ 18631 w 19998"/>
                <a:gd name="connsiteY731" fmla="*/ 7973 h 19998"/>
                <a:gd name="connsiteX732" fmla="*/ 18304 w 19998"/>
                <a:gd name="connsiteY73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271 w 19998"/>
                <a:gd name="connsiteY298" fmla="*/ 13871 h 19998"/>
                <a:gd name="connsiteX299" fmla="*/ 6352 w 19998"/>
                <a:gd name="connsiteY299" fmla="*/ 14017 h 19998"/>
                <a:gd name="connsiteX300" fmla="*/ 6352 w 19998"/>
                <a:gd name="connsiteY300" fmla="*/ 13808 h 19998"/>
                <a:gd name="connsiteX301" fmla="*/ 6001 w 19998"/>
                <a:gd name="connsiteY301" fmla="*/ 13058 h 19998"/>
                <a:gd name="connsiteX302" fmla="*/ 5675 w 19998"/>
                <a:gd name="connsiteY302" fmla="*/ 12532 h 19998"/>
                <a:gd name="connsiteX303" fmla="*/ 5551 w 19998"/>
                <a:gd name="connsiteY303" fmla="*/ 12410 h 19998"/>
                <a:gd name="connsiteX304" fmla="*/ 5528 w 19998"/>
                <a:gd name="connsiteY304" fmla="*/ 12365 h 19998"/>
                <a:gd name="connsiteX305" fmla="*/ 5511 w 19998"/>
                <a:gd name="connsiteY305" fmla="*/ 12365 h 19998"/>
                <a:gd name="connsiteX306" fmla="*/ 5258 w 19998"/>
                <a:gd name="connsiteY306" fmla="*/ 12227 h 19998"/>
                <a:gd name="connsiteX307" fmla="*/ 5242 w 19998"/>
                <a:gd name="connsiteY307" fmla="*/ 12243 h 19998"/>
                <a:gd name="connsiteX308" fmla="*/ 5218 w 19998"/>
                <a:gd name="connsiteY308" fmla="*/ 12243 h 19998"/>
                <a:gd name="connsiteX309" fmla="*/ 5175 w 19998"/>
                <a:gd name="connsiteY309" fmla="*/ 11961 h 19998"/>
                <a:gd name="connsiteX310" fmla="*/ 5363 w 19998"/>
                <a:gd name="connsiteY310" fmla="*/ 11961 h 19998"/>
                <a:gd name="connsiteX311" fmla="*/ 5487 w 19998"/>
                <a:gd name="connsiteY311" fmla="*/ 11653 h 19998"/>
                <a:gd name="connsiteX312" fmla="*/ 5470 w 19998"/>
                <a:gd name="connsiteY312" fmla="*/ 11653 h 19998"/>
                <a:gd name="connsiteX313" fmla="*/ 5470 w 19998"/>
                <a:gd name="connsiteY313" fmla="*/ 11637 h 19998"/>
                <a:gd name="connsiteX314" fmla="*/ 5487 w 19998"/>
                <a:gd name="connsiteY314" fmla="*/ 11637 h 19998"/>
                <a:gd name="connsiteX315" fmla="*/ 5444 w 19998"/>
                <a:gd name="connsiteY315" fmla="*/ 11268 h 19998"/>
                <a:gd name="connsiteX316" fmla="*/ 5339 w 19998"/>
                <a:gd name="connsiteY316" fmla="*/ 11146 h 19998"/>
                <a:gd name="connsiteX317" fmla="*/ 5251 w 19998"/>
                <a:gd name="connsiteY317" fmla="*/ 10849 h 19998"/>
                <a:gd name="connsiteX318" fmla="*/ 4784 w 19998"/>
                <a:gd name="connsiteY318" fmla="*/ 10539 h 19998"/>
                <a:gd name="connsiteX319" fmla="*/ 4603 w 19998"/>
                <a:gd name="connsiteY319" fmla="*/ 10497 h 19998"/>
                <a:gd name="connsiteX320" fmla="*/ 4620 w 19998"/>
                <a:gd name="connsiteY320" fmla="*/ 10476 h 19998"/>
                <a:gd name="connsiteX321" fmla="*/ 3877 w 19998"/>
                <a:gd name="connsiteY321" fmla="*/ 9395 h 19998"/>
                <a:gd name="connsiteX322" fmla="*/ 3941 w 19998"/>
                <a:gd name="connsiteY322" fmla="*/ 9353 h 19998"/>
                <a:gd name="connsiteX323" fmla="*/ 3918 w 19998"/>
                <a:gd name="connsiteY323" fmla="*/ 9353 h 19998"/>
                <a:gd name="connsiteX324" fmla="*/ 4168 w 19998"/>
                <a:gd name="connsiteY324" fmla="*/ 9071 h 19998"/>
                <a:gd name="connsiteX325" fmla="*/ 3753 w 19998"/>
                <a:gd name="connsiteY325" fmla="*/ 8829 h 19998"/>
                <a:gd name="connsiteX326" fmla="*/ 3899 w 19998"/>
                <a:gd name="connsiteY326" fmla="*/ 8645 h 19998"/>
                <a:gd name="connsiteX327" fmla="*/ 3899 w 19998"/>
                <a:gd name="connsiteY327" fmla="*/ 8521 h 19998"/>
                <a:gd name="connsiteX328" fmla="*/ 4472 w 19998"/>
                <a:gd name="connsiteY328" fmla="*/ 8666 h 19998"/>
                <a:gd name="connsiteX329" fmla="*/ 3877 w 19998"/>
                <a:gd name="connsiteY329" fmla="*/ 8457 h 19998"/>
                <a:gd name="connsiteX330" fmla="*/ 3689 w 19998"/>
                <a:gd name="connsiteY330" fmla="*/ 8587 h 19998"/>
                <a:gd name="connsiteX331" fmla="*/ 3508 w 19998"/>
                <a:gd name="connsiteY331" fmla="*/ 8483 h 19998"/>
                <a:gd name="connsiteX332" fmla="*/ 3360 w 19998"/>
                <a:gd name="connsiteY332" fmla="*/ 8401 h 19998"/>
                <a:gd name="connsiteX333" fmla="*/ 3303 w 19998"/>
                <a:gd name="connsiteY333" fmla="*/ 8239 h 19998"/>
                <a:gd name="connsiteX334" fmla="*/ 3482 w 19998"/>
                <a:gd name="connsiteY334" fmla="*/ 8175 h 19998"/>
                <a:gd name="connsiteX335" fmla="*/ 3465 w 19998"/>
                <a:gd name="connsiteY335" fmla="*/ 8077 h 19998"/>
                <a:gd name="connsiteX336" fmla="*/ 3403 w 19998"/>
                <a:gd name="connsiteY336" fmla="*/ 7997 h 19998"/>
                <a:gd name="connsiteX337" fmla="*/ 3444 w 19998"/>
                <a:gd name="connsiteY337" fmla="*/ 7973 h 19998"/>
                <a:gd name="connsiteX338" fmla="*/ 3444 w 19998"/>
                <a:gd name="connsiteY338" fmla="*/ 7997 h 19998"/>
                <a:gd name="connsiteX339" fmla="*/ 3344 w 19998"/>
                <a:gd name="connsiteY339" fmla="*/ 7910 h 19998"/>
                <a:gd name="connsiteX340" fmla="*/ 3320 w 19998"/>
                <a:gd name="connsiteY340" fmla="*/ 7933 h 19998"/>
                <a:gd name="connsiteX341" fmla="*/ 3239 w 19998"/>
                <a:gd name="connsiteY341" fmla="*/ 7910 h 19998"/>
                <a:gd name="connsiteX342" fmla="*/ 3239 w 19998"/>
                <a:gd name="connsiteY342" fmla="*/ 7950 h 19998"/>
                <a:gd name="connsiteX343" fmla="*/ 3196 w 19998"/>
                <a:gd name="connsiteY343" fmla="*/ 7933 h 19998"/>
                <a:gd name="connsiteX344" fmla="*/ 3156 w 19998"/>
                <a:gd name="connsiteY344" fmla="*/ 7910 h 19998"/>
                <a:gd name="connsiteX345" fmla="*/ 3115 w 19998"/>
                <a:gd name="connsiteY345" fmla="*/ 7950 h 19998"/>
                <a:gd name="connsiteX346" fmla="*/ 2844 w 19998"/>
                <a:gd name="connsiteY346" fmla="*/ 7933 h 19998"/>
                <a:gd name="connsiteX347" fmla="*/ 2822 w 19998"/>
                <a:gd name="connsiteY347" fmla="*/ 7853 h 19998"/>
                <a:gd name="connsiteX348" fmla="*/ 2765 w 19998"/>
                <a:gd name="connsiteY348" fmla="*/ 7811 h 19998"/>
                <a:gd name="connsiteX349" fmla="*/ 2765 w 19998"/>
                <a:gd name="connsiteY349" fmla="*/ 7788 h 19998"/>
                <a:gd name="connsiteX350" fmla="*/ 3051 w 19998"/>
                <a:gd name="connsiteY350" fmla="*/ 7853 h 19998"/>
                <a:gd name="connsiteX351" fmla="*/ 3115 w 19998"/>
                <a:gd name="connsiteY351" fmla="*/ 7651 h 19998"/>
                <a:gd name="connsiteX352" fmla="*/ 3115 w 19998"/>
                <a:gd name="connsiteY352" fmla="*/ 7625 h 19998"/>
                <a:gd name="connsiteX353" fmla="*/ 2765 w 19998"/>
                <a:gd name="connsiteY353" fmla="*/ 7729 h 19998"/>
                <a:gd name="connsiteX354" fmla="*/ 2722 w 19998"/>
                <a:gd name="connsiteY354" fmla="*/ 7625 h 19998"/>
                <a:gd name="connsiteX355" fmla="*/ 2701 w 19998"/>
                <a:gd name="connsiteY355" fmla="*/ 7625 h 19998"/>
                <a:gd name="connsiteX356" fmla="*/ 2722 w 19998"/>
                <a:gd name="connsiteY356" fmla="*/ 7788 h 19998"/>
                <a:gd name="connsiteX357" fmla="*/ 2477 w 19998"/>
                <a:gd name="connsiteY357" fmla="*/ 7750 h 19998"/>
                <a:gd name="connsiteX358" fmla="*/ 2453 w 19998"/>
                <a:gd name="connsiteY358" fmla="*/ 7689 h 19998"/>
                <a:gd name="connsiteX359" fmla="*/ 2477 w 19998"/>
                <a:gd name="connsiteY359" fmla="*/ 7973 h 19998"/>
                <a:gd name="connsiteX360" fmla="*/ 2412 w 19998"/>
                <a:gd name="connsiteY360" fmla="*/ 7950 h 19998"/>
                <a:gd name="connsiteX361" fmla="*/ 2372 w 19998"/>
                <a:gd name="connsiteY361" fmla="*/ 7828 h 19998"/>
                <a:gd name="connsiteX362" fmla="*/ 2127 w 19998"/>
                <a:gd name="connsiteY362" fmla="*/ 7442 h 19998"/>
                <a:gd name="connsiteX363" fmla="*/ 2127 w 19998"/>
                <a:gd name="connsiteY363" fmla="*/ 7463 h 19998"/>
                <a:gd name="connsiteX364" fmla="*/ 2103 w 19998"/>
                <a:gd name="connsiteY364" fmla="*/ 7442 h 19998"/>
                <a:gd name="connsiteX365" fmla="*/ 2205 w 19998"/>
                <a:gd name="connsiteY365" fmla="*/ 7442 h 19998"/>
                <a:gd name="connsiteX366" fmla="*/ 1831 w 19998"/>
                <a:gd name="connsiteY366" fmla="*/ 7261 h 19998"/>
                <a:gd name="connsiteX367" fmla="*/ 1260 w 19998"/>
                <a:gd name="connsiteY367" fmla="*/ 6996 h 19998"/>
                <a:gd name="connsiteX368" fmla="*/ 1276 w 19998"/>
                <a:gd name="connsiteY368" fmla="*/ 6975 h 19998"/>
                <a:gd name="connsiteX369" fmla="*/ 1260 w 19998"/>
                <a:gd name="connsiteY369" fmla="*/ 6958 h 19998"/>
                <a:gd name="connsiteX370" fmla="*/ 1236 w 19998"/>
                <a:gd name="connsiteY370" fmla="*/ 6958 h 19998"/>
                <a:gd name="connsiteX371" fmla="*/ 1172 w 19998"/>
                <a:gd name="connsiteY371" fmla="*/ 6892 h 19998"/>
                <a:gd name="connsiteX372" fmla="*/ 1155 w 19998"/>
                <a:gd name="connsiteY372" fmla="*/ 6996 h 19998"/>
                <a:gd name="connsiteX373" fmla="*/ 886 w 19998"/>
                <a:gd name="connsiteY373" fmla="*/ 6975 h 19998"/>
                <a:gd name="connsiteX374" fmla="*/ 679 w 19998"/>
                <a:gd name="connsiteY374" fmla="*/ 7099 h 19998"/>
                <a:gd name="connsiteX375" fmla="*/ 533 w 19998"/>
                <a:gd name="connsiteY375" fmla="*/ 7078 h 19998"/>
                <a:gd name="connsiteX376" fmla="*/ 533 w 19998"/>
                <a:gd name="connsiteY376" fmla="*/ 7022 h 19998"/>
                <a:gd name="connsiteX377" fmla="*/ 574 w 19998"/>
                <a:gd name="connsiteY377" fmla="*/ 6996 h 19998"/>
                <a:gd name="connsiteX378" fmla="*/ 305 w 19998"/>
                <a:gd name="connsiteY378" fmla="*/ 6568 h 19998"/>
                <a:gd name="connsiteX379" fmla="*/ 264 w 19998"/>
                <a:gd name="connsiteY379" fmla="*/ 6594 h 19998"/>
                <a:gd name="connsiteX380" fmla="*/ 164 w 19998"/>
                <a:gd name="connsiteY380" fmla="*/ 6528 h 19998"/>
                <a:gd name="connsiteX381" fmla="*/ 141 w 19998"/>
                <a:gd name="connsiteY381" fmla="*/ 6528 h 19998"/>
                <a:gd name="connsiteX382" fmla="*/ 0 w 19998"/>
                <a:gd name="connsiteY382" fmla="*/ 6490 h 19998"/>
                <a:gd name="connsiteX383" fmla="*/ 17 w 19998"/>
                <a:gd name="connsiteY383" fmla="*/ 6465 h 19998"/>
                <a:gd name="connsiteX384" fmla="*/ 57 w 19998"/>
                <a:gd name="connsiteY384" fmla="*/ 6465 h 19998"/>
                <a:gd name="connsiteX385" fmla="*/ 57 w 19998"/>
                <a:gd name="connsiteY385" fmla="*/ 6425 h 19998"/>
                <a:gd name="connsiteX386" fmla="*/ 695 w 19998"/>
                <a:gd name="connsiteY386" fmla="*/ 6408 h 19998"/>
                <a:gd name="connsiteX387" fmla="*/ 760 w 19998"/>
                <a:gd name="connsiteY387" fmla="*/ 6262 h 19998"/>
                <a:gd name="connsiteX388" fmla="*/ 722 w 19998"/>
                <a:gd name="connsiteY388" fmla="*/ 6262 h 19998"/>
                <a:gd name="connsiteX389" fmla="*/ 695 w 19998"/>
                <a:gd name="connsiteY389" fmla="*/ 6164 h 19998"/>
                <a:gd name="connsiteX390" fmla="*/ 433 w 19998"/>
                <a:gd name="connsiteY390" fmla="*/ 6084 h 19998"/>
                <a:gd name="connsiteX391" fmla="*/ 348 w 19998"/>
                <a:gd name="connsiteY391" fmla="*/ 6204 h 19998"/>
                <a:gd name="connsiteX392" fmla="*/ 329 w 19998"/>
                <a:gd name="connsiteY392" fmla="*/ 6204 h 19998"/>
                <a:gd name="connsiteX393" fmla="*/ 305 w 19998"/>
                <a:gd name="connsiteY393" fmla="*/ 6060 h 19998"/>
                <a:gd name="connsiteX394" fmla="*/ 348 w 19998"/>
                <a:gd name="connsiteY394" fmla="*/ 6044 h 19998"/>
                <a:gd name="connsiteX395" fmla="*/ 348 w 19998"/>
                <a:gd name="connsiteY395" fmla="*/ 5997 h 19998"/>
                <a:gd name="connsiteX396" fmla="*/ 248 w 19998"/>
                <a:gd name="connsiteY396" fmla="*/ 5997 h 19998"/>
                <a:gd name="connsiteX397" fmla="*/ 221 w 19998"/>
                <a:gd name="connsiteY397" fmla="*/ 5938 h 19998"/>
                <a:gd name="connsiteX398" fmla="*/ 329 w 19998"/>
                <a:gd name="connsiteY398" fmla="*/ 5938 h 19998"/>
                <a:gd name="connsiteX399" fmla="*/ 348 w 19998"/>
                <a:gd name="connsiteY399" fmla="*/ 5818 h 19998"/>
                <a:gd name="connsiteX400" fmla="*/ 391 w 19998"/>
                <a:gd name="connsiteY400" fmla="*/ 5818 h 19998"/>
                <a:gd name="connsiteX401" fmla="*/ 369 w 19998"/>
                <a:gd name="connsiteY401" fmla="*/ 5917 h 19998"/>
                <a:gd name="connsiteX402" fmla="*/ 433 w 19998"/>
                <a:gd name="connsiteY402" fmla="*/ 5877 h 19998"/>
                <a:gd name="connsiteX403" fmla="*/ 433 w 19998"/>
                <a:gd name="connsiteY403" fmla="*/ 5898 h 19998"/>
                <a:gd name="connsiteX404" fmla="*/ 410 w 19998"/>
                <a:gd name="connsiteY404" fmla="*/ 5917 h 19998"/>
                <a:gd name="connsiteX405" fmla="*/ 433 w 19998"/>
                <a:gd name="connsiteY405" fmla="*/ 5938 h 19998"/>
                <a:gd name="connsiteX406" fmla="*/ 555 w 19998"/>
                <a:gd name="connsiteY406" fmla="*/ 5938 h 19998"/>
                <a:gd name="connsiteX407" fmla="*/ 555 w 19998"/>
                <a:gd name="connsiteY407" fmla="*/ 5955 h 19998"/>
                <a:gd name="connsiteX408" fmla="*/ 738 w 19998"/>
                <a:gd name="connsiteY408" fmla="*/ 5938 h 19998"/>
                <a:gd name="connsiteX409" fmla="*/ 695 w 19998"/>
                <a:gd name="connsiteY409" fmla="*/ 5835 h 19998"/>
                <a:gd name="connsiteX410" fmla="*/ 655 w 19998"/>
                <a:gd name="connsiteY410" fmla="*/ 5835 h 19998"/>
                <a:gd name="connsiteX411" fmla="*/ 638 w 19998"/>
                <a:gd name="connsiteY411" fmla="*/ 5877 h 19998"/>
                <a:gd name="connsiteX412" fmla="*/ 574 w 19998"/>
                <a:gd name="connsiteY412" fmla="*/ 5861 h 19998"/>
                <a:gd name="connsiteX413" fmla="*/ 517 w 19998"/>
                <a:gd name="connsiteY413" fmla="*/ 5861 h 19998"/>
                <a:gd name="connsiteX414" fmla="*/ 598 w 19998"/>
                <a:gd name="connsiteY414" fmla="*/ 5736 h 19998"/>
                <a:gd name="connsiteX415" fmla="*/ 141 w 19998"/>
                <a:gd name="connsiteY415" fmla="*/ 5778 h 19998"/>
                <a:gd name="connsiteX416" fmla="*/ 141 w 19998"/>
                <a:gd name="connsiteY416" fmla="*/ 5795 h 19998"/>
                <a:gd name="connsiteX417" fmla="*/ 17 w 19998"/>
                <a:gd name="connsiteY417" fmla="*/ 5818 h 19998"/>
                <a:gd name="connsiteX418" fmla="*/ 17 w 19998"/>
                <a:gd name="connsiteY418" fmla="*/ 5715 h 19998"/>
                <a:gd name="connsiteX419" fmla="*/ 40 w 19998"/>
                <a:gd name="connsiteY419" fmla="*/ 5715 h 19998"/>
                <a:gd name="connsiteX420" fmla="*/ 141 w 19998"/>
                <a:gd name="connsiteY420" fmla="*/ 5287 h 19998"/>
                <a:gd name="connsiteX421" fmla="*/ 181 w 19998"/>
                <a:gd name="connsiteY421" fmla="*/ 5268 h 19998"/>
                <a:gd name="connsiteX422" fmla="*/ 348 w 19998"/>
                <a:gd name="connsiteY422" fmla="*/ 5247 h 19998"/>
                <a:gd name="connsiteX423" fmla="*/ 329 w 19998"/>
                <a:gd name="connsiteY423" fmla="*/ 5205 h 19998"/>
                <a:gd name="connsiteX424" fmla="*/ 450 w 19998"/>
                <a:gd name="connsiteY424" fmla="*/ 5149 h 19998"/>
                <a:gd name="connsiteX425" fmla="*/ 617 w 19998"/>
                <a:gd name="connsiteY425" fmla="*/ 5149 h 19998"/>
                <a:gd name="connsiteX426" fmla="*/ 617 w 19998"/>
                <a:gd name="connsiteY426" fmla="*/ 5106 h 19998"/>
                <a:gd name="connsiteX427" fmla="*/ 803 w 19998"/>
                <a:gd name="connsiteY427" fmla="*/ 5085 h 19998"/>
                <a:gd name="connsiteX428" fmla="*/ 826 w 19998"/>
                <a:gd name="connsiteY428" fmla="*/ 5106 h 19998"/>
                <a:gd name="connsiteX429" fmla="*/ 803 w 19998"/>
                <a:gd name="connsiteY429" fmla="*/ 5149 h 19998"/>
                <a:gd name="connsiteX430" fmla="*/ 803 w 19998"/>
                <a:gd name="connsiteY430" fmla="*/ 5165 h 19998"/>
                <a:gd name="connsiteX431" fmla="*/ 1276 w 19998"/>
                <a:gd name="connsiteY431" fmla="*/ 5022 h 19998"/>
                <a:gd name="connsiteX432" fmla="*/ 1276 w 19998"/>
                <a:gd name="connsiteY432" fmla="*/ 5003 h 19998"/>
                <a:gd name="connsiteX433" fmla="*/ 1276 w 19998"/>
                <a:gd name="connsiteY433" fmla="*/ 5022 h 19998"/>
                <a:gd name="connsiteX434" fmla="*/ 1298 w 19998"/>
                <a:gd name="connsiteY434" fmla="*/ 5022 h 19998"/>
                <a:gd name="connsiteX435" fmla="*/ 1298 w 19998"/>
                <a:gd name="connsiteY435" fmla="*/ 5003 h 19998"/>
                <a:gd name="connsiteX436" fmla="*/ 1341 w 19998"/>
                <a:gd name="connsiteY436" fmla="*/ 5003 h 19998"/>
                <a:gd name="connsiteX437" fmla="*/ 1341 w 19998"/>
                <a:gd name="connsiteY437" fmla="*/ 5165 h 19998"/>
                <a:gd name="connsiteX438" fmla="*/ 1381 w 19998"/>
                <a:gd name="connsiteY438" fmla="*/ 5165 h 19998"/>
                <a:gd name="connsiteX439" fmla="*/ 1441 w 19998"/>
                <a:gd name="connsiteY439" fmla="*/ 5149 h 19998"/>
                <a:gd name="connsiteX440" fmla="*/ 1441 w 19998"/>
                <a:gd name="connsiteY440" fmla="*/ 5205 h 19998"/>
                <a:gd name="connsiteX441" fmla="*/ 1505 w 19998"/>
                <a:gd name="connsiteY441" fmla="*/ 5231 h 19998"/>
                <a:gd name="connsiteX442" fmla="*/ 1524 w 19998"/>
                <a:gd name="connsiteY442" fmla="*/ 5069 h 19998"/>
                <a:gd name="connsiteX443" fmla="*/ 1562 w 19998"/>
                <a:gd name="connsiteY443" fmla="*/ 5069 h 19998"/>
                <a:gd name="connsiteX444" fmla="*/ 1562 w 19998"/>
                <a:gd name="connsiteY444" fmla="*/ 5043 h 19998"/>
                <a:gd name="connsiteX445" fmla="*/ 1815 w 19998"/>
                <a:gd name="connsiteY445" fmla="*/ 5125 h 19998"/>
                <a:gd name="connsiteX446" fmla="*/ 1815 w 19998"/>
                <a:gd name="connsiteY446" fmla="*/ 5149 h 19998"/>
                <a:gd name="connsiteX447" fmla="*/ 1831 w 19998"/>
                <a:gd name="connsiteY447" fmla="*/ 5149 h 19998"/>
                <a:gd name="connsiteX448" fmla="*/ 1874 w 19998"/>
                <a:gd name="connsiteY448" fmla="*/ 5149 h 19998"/>
                <a:gd name="connsiteX449" fmla="*/ 1874 w 19998"/>
                <a:gd name="connsiteY449" fmla="*/ 5189 h 19998"/>
                <a:gd name="connsiteX450" fmla="*/ 1936 w 19998"/>
                <a:gd name="connsiteY450" fmla="*/ 5165 h 19998"/>
                <a:gd name="connsiteX451" fmla="*/ 1936 w 19998"/>
                <a:gd name="connsiteY451" fmla="*/ 5149 h 19998"/>
                <a:gd name="connsiteX452" fmla="*/ 1915 w 19998"/>
                <a:gd name="connsiteY452" fmla="*/ 5125 h 19998"/>
                <a:gd name="connsiteX453" fmla="*/ 1915 w 19998"/>
                <a:gd name="connsiteY453" fmla="*/ 5069 h 19998"/>
                <a:gd name="connsiteX454" fmla="*/ 1979 w 19998"/>
                <a:gd name="connsiteY454" fmla="*/ 5003 h 19998"/>
                <a:gd name="connsiteX455" fmla="*/ 1936 w 19998"/>
                <a:gd name="connsiteY455" fmla="*/ 4939 h 19998"/>
                <a:gd name="connsiteX456" fmla="*/ 2103 w 19998"/>
                <a:gd name="connsiteY456" fmla="*/ 4820 h 19998"/>
                <a:gd name="connsiteX457" fmla="*/ 2496 w 19998"/>
                <a:gd name="connsiteY457" fmla="*/ 4777 h 19998"/>
                <a:gd name="connsiteX458" fmla="*/ 2536 w 19998"/>
                <a:gd name="connsiteY458" fmla="*/ 4860 h 19998"/>
                <a:gd name="connsiteX459" fmla="*/ 2722 w 19998"/>
                <a:gd name="connsiteY459" fmla="*/ 4761 h 19998"/>
                <a:gd name="connsiteX460" fmla="*/ 2722 w 19998"/>
                <a:gd name="connsiteY460" fmla="*/ 4900 h 19998"/>
                <a:gd name="connsiteX461" fmla="*/ 2805 w 19998"/>
                <a:gd name="connsiteY461" fmla="*/ 4923 h 19998"/>
                <a:gd name="connsiteX462" fmla="*/ 2782 w 19998"/>
                <a:gd name="connsiteY462" fmla="*/ 4982 h 19998"/>
                <a:gd name="connsiteX463" fmla="*/ 2886 w 19998"/>
                <a:gd name="connsiteY463" fmla="*/ 5022 h 19998"/>
                <a:gd name="connsiteX464" fmla="*/ 2910 w 19998"/>
                <a:gd name="connsiteY464" fmla="*/ 5022 h 19998"/>
                <a:gd name="connsiteX465" fmla="*/ 2970 w 19998"/>
                <a:gd name="connsiteY465" fmla="*/ 5189 h 19998"/>
                <a:gd name="connsiteX466" fmla="*/ 3010 w 19998"/>
                <a:gd name="connsiteY466" fmla="*/ 5189 h 19998"/>
                <a:gd name="connsiteX467" fmla="*/ 3034 w 19998"/>
                <a:gd name="connsiteY467" fmla="*/ 5247 h 19998"/>
                <a:gd name="connsiteX468" fmla="*/ 3256 w 19998"/>
                <a:gd name="connsiteY468" fmla="*/ 5673 h 19998"/>
                <a:gd name="connsiteX469" fmla="*/ 3279 w 19998"/>
                <a:gd name="connsiteY469" fmla="*/ 5593 h 19998"/>
                <a:gd name="connsiteX470" fmla="*/ 3303 w 19998"/>
                <a:gd name="connsiteY470" fmla="*/ 5593 h 19998"/>
                <a:gd name="connsiteX471" fmla="*/ 3320 w 19998"/>
                <a:gd name="connsiteY471" fmla="*/ 5616 h 19998"/>
                <a:gd name="connsiteX472" fmla="*/ 3608 w 19998"/>
                <a:gd name="connsiteY472" fmla="*/ 5391 h 19998"/>
                <a:gd name="connsiteX473" fmla="*/ 3589 w 19998"/>
                <a:gd name="connsiteY473" fmla="*/ 5351 h 19998"/>
                <a:gd name="connsiteX474" fmla="*/ 3689 w 19998"/>
                <a:gd name="connsiteY474" fmla="*/ 5351 h 19998"/>
                <a:gd name="connsiteX475" fmla="*/ 3689 w 19998"/>
                <a:gd name="connsiteY475" fmla="*/ 5391 h 19998"/>
                <a:gd name="connsiteX476" fmla="*/ 3713 w 19998"/>
                <a:gd name="connsiteY476" fmla="*/ 5391 h 19998"/>
                <a:gd name="connsiteX477" fmla="*/ 3860 w 19998"/>
                <a:gd name="connsiteY477" fmla="*/ 5268 h 19998"/>
                <a:gd name="connsiteX478" fmla="*/ 3860 w 19998"/>
                <a:gd name="connsiteY478" fmla="*/ 5308 h 19998"/>
                <a:gd name="connsiteX479" fmla="*/ 3899 w 19998"/>
                <a:gd name="connsiteY479" fmla="*/ 5325 h 19998"/>
                <a:gd name="connsiteX480" fmla="*/ 3818 w 19998"/>
                <a:gd name="connsiteY480" fmla="*/ 5431 h 19998"/>
                <a:gd name="connsiteX481" fmla="*/ 3860 w 19998"/>
                <a:gd name="connsiteY481" fmla="*/ 5431 h 19998"/>
                <a:gd name="connsiteX482" fmla="*/ 3941 w 19998"/>
                <a:gd name="connsiteY482" fmla="*/ 5367 h 19998"/>
                <a:gd name="connsiteX483" fmla="*/ 3958 w 19998"/>
                <a:gd name="connsiteY483" fmla="*/ 5391 h 19998"/>
                <a:gd name="connsiteX484" fmla="*/ 3999 w 19998"/>
                <a:gd name="connsiteY484" fmla="*/ 5534 h 19998"/>
                <a:gd name="connsiteX485" fmla="*/ 4041 w 19998"/>
                <a:gd name="connsiteY485" fmla="*/ 5471 h 19998"/>
                <a:gd name="connsiteX486" fmla="*/ 4041 w 19998"/>
                <a:gd name="connsiteY486" fmla="*/ 5534 h 19998"/>
                <a:gd name="connsiteX487" fmla="*/ 4063 w 19998"/>
                <a:gd name="connsiteY487" fmla="*/ 5534 h 19998"/>
                <a:gd name="connsiteX488" fmla="*/ 4103 w 19998"/>
                <a:gd name="connsiteY488" fmla="*/ 5449 h 19998"/>
                <a:gd name="connsiteX489" fmla="*/ 4146 w 19998"/>
                <a:gd name="connsiteY489" fmla="*/ 5489 h 19998"/>
                <a:gd name="connsiteX490" fmla="*/ 4146 w 19998"/>
                <a:gd name="connsiteY490" fmla="*/ 5471 h 19998"/>
                <a:gd name="connsiteX491" fmla="*/ 4103 w 19998"/>
                <a:gd name="connsiteY491" fmla="*/ 5407 h 19998"/>
                <a:gd name="connsiteX492" fmla="*/ 4351 w 19998"/>
                <a:gd name="connsiteY492" fmla="*/ 5351 h 19998"/>
                <a:gd name="connsiteX493" fmla="*/ 4372 w 19998"/>
                <a:gd name="connsiteY493" fmla="*/ 5308 h 19998"/>
                <a:gd name="connsiteX494" fmla="*/ 4392 w 19998"/>
                <a:gd name="connsiteY494" fmla="*/ 5308 h 19998"/>
                <a:gd name="connsiteX495" fmla="*/ 4415 w 19998"/>
                <a:gd name="connsiteY495" fmla="*/ 5308 h 19998"/>
                <a:gd name="connsiteX496" fmla="*/ 4415 w 19998"/>
                <a:gd name="connsiteY496" fmla="*/ 5287 h 19998"/>
                <a:gd name="connsiteX497" fmla="*/ 4580 w 19998"/>
                <a:gd name="connsiteY497" fmla="*/ 5268 h 19998"/>
                <a:gd name="connsiteX498" fmla="*/ 4580 w 19998"/>
                <a:gd name="connsiteY498" fmla="*/ 5471 h 19998"/>
                <a:gd name="connsiteX499" fmla="*/ 4994 w 19998"/>
                <a:gd name="connsiteY499" fmla="*/ 5449 h 19998"/>
                <a:gd name="connsiteX500" fmla="*/ 5075 w 19998"/>
                <a:gd name="connsiteY500" fmla="*/ 5471 h 19998"/>
                <a:gd name="connsiteX501" fmla="*/ 5075 w 19998"/>
                <a:gd name="connsiteY501" fmla="*/ 5449 h 19998"/>
                <a:gd name="connsiteX502" fmla="*/ 5094 w 19998"/>
                <a:gd name="connsiteY502" fmla="*/ 5449 h 19998"/>
                <a:gd name="connsiteX503" fmla="*/ 5175 w 19998"/>
                <a:gd name="connsiteY503" fmla="*/ 5471 h 19998"/>
                <a:gd name="connsiteX504" fmla="*/ 5323 w 19998"/>
                <a:gd name="connsiteY504" fmla="*/ 5471 h 19998"/>
                <a:gd name="connsiteX505" fmla="*/ 5242 w 19998"/>
                <a:gd name="connsiteY505" fmla="*/ 5407 h 19998"/>
                <a:gd name="connsiteX506" fmla="*/ 5258 w 19998"/>
                <a:gd name="connsiteY506" fmla="*/ 5391 h 19998"/>
                <a:gd name="connsiteX507" fmla="*/ 4994 w 19998"/>
                <a:gd name="connsiteY507" fmla="*/ 5003 h 19998"/>
                <a:gd name="connsiteX508" fmla="*/ 4970 w 19998"/>
                <a:gd name="connsiteY508" fmla="*/ 5003 h 19998"/>
                <a:gd name="connsiteX509" fmla="*/ 4954 w 19998"/>
                <a:gd name="connsiteY509" fmla="*/ 4982 h 19998"/>
                <a:gd name="connsiteX510" fmla="*/ 5054 w 19998"/>
                <a:gd name="connsiteY510" fmla="*/ 4618 h 19998"/>
                <a:gd name="connsiteX511" fmla="*/ 5054 w 19998"/>
                <a:gd name="connsiteY511" fmla="*/ 4601 h 19998"/>
                <a:gd name="connsiteX512" fmla="*/ 5037 w 19998"/>
                <a:gd name="connsiteY512" fmla="*/ 4618 h 19998"/>
                <a:gd name="connsiteX513" fmla="*/ 5011 w 19998"/>
                <a:gd name="connsiteY513" fmla="*/ 4131 h 19998"/>
                <a:gd name="connsiteX514" fmla="*/ 4970 w 19998"/>
                <a:gd name="connsiteY514" fmla="*/ 4131 h 19998"/>
                <a:gd name="connsiteX515" fmla="*/ 4642 w 19998"/>
                <a:gd name="connsiteY515" fmla="*/ 3335 h 19998"/>
                <a:gd name="connsiteX516" fmla="*/ 4663 w 19998"/>
                <a:gd name="connsiteY516" fmla="*/ 3092 h 19998"/>
                <a:gd name="connsiteX517" fmla="*/ 4563 w 19998"/>
                <a:gd name="connsiteY517" fmla="*/ 3050 h 19998"/>
                <a:gd name="connsiteX518" fmla="*/ 4563 w 19998"/>
                <a:gd name="connsiteY518" fmla="*/ 2930 h 19998"/>
                <a:gd name="connsiteX519" fmla="*/ 4663 w 19998"/>
                <a:gd name="connsiteY519" fmla="*/ 2987 h 19998"/>
                <a:gd name="connsiteX520" fmla="*/ 4684 w 19998"/>
                <a:gd name="connsiteY520" fmla="*/ 2947 h 19998"/>
                <a:gd name="connsiteX521" fmla="*/ 5242 w 19998"/>
                <a:gd name="connsiteY521" fmla="*/ 3092 h 19998"/>
                <a:gd name="connsiteX522" fmla="*/ 5258 w 19998"/>
                <a:gd name="connsiteY522" fmla="*/ 3029 h 19998"/>
                <a:gd name="connsiteX523" fmla="*/ 5570 w 19998"/>
                <a:gd name="connsiteY523" fmla="*/ 3050 h 19998"/>
                <a:gd name="connsiteX524" fmla="*/ 5632 w 19998"/>
                <a:gd name="connsiteY524" fmla="*/ 3252 h 19998"/>
                <a:gd name="connsiteX525" fmla="*/ 5592 w 19998"/>
                <a:gd name="connsiteY525" fmla="*/ 3252 h 19998"/>
                <a:gd name="connsiteX526" fmla="*/ 5570 w 19998"/>
                <a:gd name="connsiteY526" fmla="*/ 3316 h 19998"/>
                <a:gd name="connsiteX527" fmla="*/ 5511 w 19998"/>
                <a:gd name="connsiteY527" fmla="*/ 3316 h 19998"/>
                <a:gd name="connsiteX528" fmla="*/ 5675 w 19998"/>
                <a:gd name="connsiteY528" fmla="*/ 3800 h 19998"/>
                <a:gd name="connsiteX529" fmla="*/ 5649 w 19998"/>
                <a:gd name="connsiteY529" fmla="*/ 3826 h 19998"/>
                <a:gd name="connsiteX530" fmla="*/ 5732 w 19998"/>
                <a:gd name="connsiteY530" fmla="*/ 3842 h 19998"/>
                <a:gd name="connsiteX531" fmla="*/ 5713 w 19998"/>
                <a:gd name="connsiteY531" fmla="*/ 3842 h 19998"/>
                <a:gd name="connsiteX532" fmla="*/ 5732 w 19998"/>
                <a:gd name="connsiteY532" fmla="*/ 3882 h 19998"/>
                <a:gd name="connsiteX533" fmla="*/ 5756 w 19998"/>
                <a:gd name="connsiteY533" fmla="*/ 3882 h 19998"/>
                <a:gd name="connsiteX534" fmla="*/ 5775 w 19998"/>
                <a:gd name="connsiteY534" fmla="*/ 3882 h 19998"/>
                <a:gd name="connsiteX535" fmla="*/ 5861 w 19998"/>
                <a:gd name="connsiteY535" fmla="*/ 3762 h 19998"/>
                <a:gd name="connsiteX536" fmla="*/ 6499 w 19998"/>
                <a:gd name="connsiteY536" fmla="*/ 3906 h 19998"/>
                <a:gd name="connsiteX537" fmla="*/ 7611 w 19998"/>
                <a:gd name="connsiteY537" fmla="*/ 3826 h 19998"/>
                <a:gd name="connsiteX538" fmla="*/ 7923 w 19998"/>
                <a:gd name="connsiteY538" fmla="*/ 3722 h 19998"/>
                <a:gd name="connsiteX539" fmla="*/ 8045 w 19998"/>
                <a:gd name="connsiteY539" fmla="*/ 3703 h 19998"/>
                <a:gd name="connsiteX540" fmla="*/ 7611 w 19998"/>
                <a:gd name="connsiteY540" fmla="*/ 3600 h 19998"/>
                <a:gd name="connsiteX541" fmla="*/ 7611 w 19998"/>
                <a:gd name="connsiteY541" fmla="*/ 3581 h 19998"/>
                <a:gd name="connsiteX542" fmla="*/ 7799 w 19998"/>
                <a:gd name="connsiteY542" fmla="*/ 3092 h 19998"/>
                <a:gd name="connsiteX543" fmla="*/ 9574 w 19998"/>
                <a:gd name="connsiteY543" fmla="*/ 2317 h 19998"/>
                <a:gd name="connsiteX544" fmla="*/ 9843 w 19998"/>
                <a:gd name="connsiteY544" fmla="*/ 1993 h 19998"/>
                <a:gd name="connsiteX545" fmla="*/ 9902 w 19998"/>
                <a:gd name="connsiteY545" fmla="*/ 2051 h 19998"/>
                <a:gd name="connsiteX546" fmla="*/ 10031 w 19998"/>
                <a:gd name="connsiteY546" fmla="*/ 2051 h 19998"/>
                <a:gd name="connsiteX547" fmla="*/ 9964 w 19998"/>
                <a:gd name="connsiteY547" fmla="*/ 1972 h 19998"/>
                <a:gd name="connsiteX548" fmla="*/ 9943 w 19998"/>
                <a:gd name="connsiteY548" fmla="*/ 1993 h 19998"/>
                <a:gd name="connsiteX549" fmla="*/ 9843 w 19998"/>
                <a:gd name="connsiteY549" fmla="*/ 1645 h 19998"/>
                <a:gd name="connsiteX550" fmla="*/ 9902 w 19998"/>
                <a:gd name="connsiteY550" fmla="*/ 1645 h 19998"/>
                <a:gd name="connsiteX551" fmla="*/ 9902 w 19998"/>
                <a:gd name="connsiteY551" fmla="*/ 1628 h 19998"/>
                <a:gd name="connsiteX552" fmla="*/ 9902 w 19998"/>
                <a:gd name="connsiteY552" fmla="*/ 1607 h 19998"/>
                <a:gd name="connsiteX553" fmla="*/ 9843 w 19998"/>
                <a:gd name="connsiteY553" fmla="*/ 1542 h 19998"/>
                <a:gd name="connsiteX554" fmla="*/ 9886 w 19998"/>
                <a:gd name="connsiteY554" fmla="*/ 1260 h 19998"/>
                <a:gd name="connsiteX555" fmla="*/ 9926 w 19998"/>
                <a:gd name="connsiteY555" fmla="*/ 1243 h 19998"/>
                <a:gd name="connsiteX556" fmla="*/ 9886 w 19998"/>
                <a:gd name="connsiteY556" fmla="*/ 815 h 19998"/>
                <a:gd name="connsiteX557" fmla="*/ 9902 w 19998"/>
                <a:gd name="connsiteY557" fmla="*/ 815 h 19998"/>
                <a:gd name="connsiteX558" fmla="*/ 9886 w 19998"/>
                <a:gd name="connsiteY558" fmla="*/ 484 h 19998"/>
                <a:gd name="connsiteX559" fmla="*/ 10645 w 19998"/>
                <a:gd name="connsiteY559" fmla="*/ 186 h 19998"/>
                <a:gd name="connsiteX560" fmla="*/ 11307 w 19998"/>
                <a:gd name="connsiteY560" fmla="*/ 0 h 19998"/>
                <a:gd name="connsiteX561" fmla="*/ 11431 w 19998"/>
                <a:gd name="connsiteY561" fmla="*/ 324 h 19998"/>
                <a:gd name="connsiteX562" fmla="*/ 11431 w 19998"/>
                <a:gd name="connsiteY562" fmla="*/ 630 h 19998"/>
                <a:gd name="connsiteX563" fmla="*/ 11577 w 19998"/>
                <a:gd name="connsiteY563" fmla="*/ 630 h 19998"/>
                <a:gd name="connsiteX564" fmla="*/ 11700 w 19998"/>
                <a:gd name="connsiteY564" fmla="*/ 832 h 19998"/>
                <a:gd name="connsiteX565" fmla="*/ 11822 w 19998"/>
                <a:gd name="connsiteY565" fmla="*/ 895 h 19998"/>
                <a:gd name="connsiteX566" fmla="*/ 12158 w 19998"/>
                <a:gd name="connsiteY566" fmla="*/ 670 h 19998"/>
                <a:gd name="connsiteX567" fmla="*/ 12279 w 19998"/>
                <a:gd name="connsiteY567" fmla="*/ 792 h 19998"/>
                <a:gd name="connsiteX568" fmla="*/ 12255 w 19998"/>
                <a:gd name="connsiteY568" fmla="*/ 815 h 19998"/>
                <a:gd name="connsiteX569" fmla="*/ 12360 w 19998"/>
                <a:gd name="connsiteY569" fmla="*/ 895 h 19998"/>
                <a:gd name="connsiteX570" fmla="*/ 12360 w 19998"/>
                <a:gd name="connsiteY570" fmla="*/ 912 h 19998"/>
                <a:gd name="connsiteX571" fmla="*/ 12339 w 19998"/>
                <a:gd name="connsiteY571" fmla="*/ 935 h 19998"/>
                <a:gd name="connsiteX572" fmla="*/ 12548 w 19998"/>
                <a:gd name="connsiteY572" fmla="*/ 1342 h 19998"/>
                <a:gd name="connsiteX573" fmla="*/ 12753 w 19998"/>
                <a:gd name="connsiteY573" fmla="*/ 1260 h 19998"/>
                <a:gd name="connsiteX574" fmla="*/ 12729 w 19998"/>
                <a:gd name="connsiteY574" fmla="*/ 1363 h 19998"/>
                <a:gd name="connsiteX575" fmla="*/ 12834 w 19998"/>
                <a:gd name="connsiteY575" fmla="*/ 1323 h 19998"/>
                <a:gd name="connsiteX576" fmla="*/ 12853 w 19998"/>
                <a:gd name="connsiteY576" fmla="*/ 1342 h 19998"/>
                <a:gd name="connsiteX577" fmla="*/ 12901 w 19998"/>
                <a:gd name="connsiteY577" fmla="*/ 1342 h 19998"/>
                <a:gd name="connsiteX578" fmla="*/ 13039 w 19998"/>
                <a:gd name="connsiteY578" fmla="*/ 1769 h 19998"/>
                <a:gd name="connsiteX579" fmla="*/ 13039 w 19998"/>
                <a:gd name="connsiteY579" fmla="*/ 1751 h 19998"/>
                <a:gd name="connsiteX580" fmla="*/ 13065 w 19998"/>
                <a:gd name="connsiteY580" fmla="*/ 1751 h 19998"/>
                <a:gd name="connsiteX581" fmla="*/ 13082 w 19998"/>
                <a:gd name="connsiteY581" fmla="*/ 1671 h 19998"/>
                <a:gd name="connsiteX582" fmla="*/ 13186 w 19998"/>
                <a:gd name="connsiteY582" fmla="*/ 1645 h 19998"/>
                <a:gd name="connsiteX583" fmla="*/ 13203 w 19998"/>
                <a:gd name="connsiteY583" fmla="*/ 1671 h 19998"/>
                <a:gd name="connsiteX584" fmla="*/ 13203 w 19998"/>
                <a:gd name="connsiteY584" fmla="*/ 1645 h 19998"/>
                <a:gd name="connsiteX585" fmla="*/ 13267 w 19998"/>
                <a:gd name="connsiteY585" fmla="*/ 1645 h 19998"/>
                <a:gd name="connsiteX586" fmla="*/ 13267 w 19998"/>
                <a:gd name="connsiteY586" fmla="*/ 1671 h 19998"/>
                <a:gd name="connsiteX587" fmla="*/ 13308 w 19998"/>
                <a:gd name="connsiteY587" fmla="*/ 1687 h 19998"/>
                <a:gd name="connsiteX588" fmla="*/ 13308 w 19998"/>
                <a:gd name="connsiteY588" fmla="*/ 1711 h 19998"/>
                <a:gd name="connsiteX589" fmla="*/ 13515 w 19998"/>
                <a:gd name="connsiteY589" fmla="*/ 1628 h 19998"/>
                <a:gd name="connsiteX590" fmla="*/ 13598 w 19998"/>
                <a:gd name="connsiteY590" fmla="*/ 1751 h 19998"/>
                <a:gd name="connsiteX591" fmla="*/ 13660 w 19998"/>
                <a:gd name="connsiteY591" fmla="*/ 1769 h 19998"/>
                <a:gd name="connsiteX592" fmla="*/ 13660 w 19998"/>
                <a:gd name="connsiteY592" fmla="*/ 1833 h 19998"/>
                <a:gd name="connsiteX593" fmla="*/ 13677 w 19998"/>
                <a:gd name="connsiteY593" fmla="*/ 1833 h 19998"/>
                <a:gd name="connsiteX594" fmla="*/ 13677 w 19998"/>
                <a:gd name="connsiteY594" fmla="*/ 1849 h 19998"/>
                <a:gd name="connsiteX595" fmla="*/ 13725 w 19998"/>
                <a:gd name="connsiteY595" fmla="*/ 1849 h 19998"/>
                <a:gd name="connsiteX596" fmla="*/ 13703 w 19998"/>
                <a:gd name="connsiteY596" fmla="*/ 1833 h 19998"/>
                <a:gd name="connsiteX597" fmla="*/ 13725 w 19998"/>
                <a:gd name="connsiteY597" fmla="*/ 1791 h 19998"/>
                <a:gd name="connsiteX598" fmla="*/ 13808 w 19998"/>
                <a:gd name="connsiteY598" fmla="*/ 1873 h 19998"/>
                <a:gd name="connsiteX599" fmla="*/ 13725 w 19998"/>
                <a:gd name="connsiteY599" fmla="*/ 2155 h 19998"/>
                <a:gd name="connsiteX600" fmla="*/ 13725 w 19998"/>
                <a:gd name="connsiteY600" fmla="*/ 2138 h 19998"/>
                <a:gd name="connsiteX601" fmla="*/ 13784 w 19998"/>
                <a:gd name="connsiteY601" fmla="*/ 2155 h 19998"/>
                <a:gd name="connsiteX602" fmla="*/ 13825 w 19998"/>
                <a:gd name="connsiteY602" fmla="*/ 2301 h 19998"/>
                <a:gd name="connsiteX603" fmla="*/ 13703 w 19998"/>
                <a:gd name="connsiteY603" fmla="*/ 2420 h 19998"/>
                <a:gd name="connsiteX604" fmla="*/ 13741 w 19998"/>
                <a:gd name="connsiteY604" fmla="*/ 2463 h 19998"/>
                <a:gd name="connsiteX605" fmla="*/ 13703 w 19998"/>
                <a:gd name="connsiteY605" fmla="*/ 2503 h 19998"/>
                <a:gd name="connsiteX606" fmla="*/ 13784 w 19998"/>
                <a:gd name="connsiteY606" fmla="*/ 2519 h 19998"/>
                <a:gd name="connsiteX607" fmla="*/ 13784 w 19998"/>
                <a:gd name="connsiteY607" fmla="*/ 2540 h 19998"/>
                <a:gd name="connsiteX608" fmla="*/ 13849 w 19998"/>
                <a:gd name="connsiteY608" fmla="*/ 2540 h 19998"/>
                <a:gd name="connsiteX609" fmla="*/ 14280 w 19998"/>
                <a:gd name="connsiteY609" fmla="*/ 2540 h 19998"/>
                <a:gd name="connsiteX610" fmla="*/ 14527 w 19998"/>
                <a:gd name="connsiteY610" fmla="*/ 2437 h 19998"/>
                <a:gd name="connsiteX611" fmla="*/ 14527 w 19998"/>
                <a:gd name="connsiteY611" fmla="*/ 2218 h 19998"/>
                <a:gd name="connsiteX612" fmla="*/ 14715 w 19998"/>
                <a:gd name="connsiteY612" fmla="*/ 2051 h 19998"/>
                <a:gd name="connsiteX613" fmla="*/ 14815 w 19998"/>
                <a:gd name="connsiteY613" fmla="*/ 2115 h 19998"/>
                <a:gd name="connsiteX614" fmla="*/ 14775 w 19998"/>
                <a:gd name="connsiteY614" fmla="*/ 2138 h 19998"/>
                <a:gd name="connsiteX615" fmla="*/ 14796 w 19998"/>
                <a:gd name="connsiteY615" fmla="*/ 2218 h 19998"/>
                <a:gd name="connsiteX616" fmla="*/ 14756 w 19998"/>
                <a:gd name="connsiteY616" fmla="*/ 2195 h 19998"/>
                <a:gd name="connsiteX617" fmla="*/ 14732 w 19998"/>
                <a:gd name="connsiteY617" fmla="*/ 2218 h 19998"/>
                <a:gd name="connsiteX618" fmla="*/ 14756 w 19998"/>
                <a:gd name="connsiteY618" fmla="*/ 2237 h 19998"/>
                <a:gd name="connsiteX619" fmla="*/ 14732 w 19998"/>
                <a:gd name="connsiteY619" fmla="*/ 2275 h 19998"/>
                <a:gd name="connsiteX620" fmla="*/ 14715 w 19998"/>
                <a:gd name="connsiteY620" fmla="*/ 2275 h 19998"/>
                <a:gd name="connsiteX621" fmla="*/ 14756 w 19998"/>
                <a:gd name="connsiteY621" fmla="*/ 2341 h 19998"/>
                <a:gd name="connsiteX622" fmla="*/ 14675 w 19998"/>
                <a:gd name="connsiteY622" fmla="*/ 2519 h 19998"/>
                <a:gd name="connsiteX623" fmla="*/ 14815 w 19998"/>
                <a:gd name="connsiteY623" fmla="*/ 2622 h 19998"/>
                <a:gd name="connsiteX624" fmla="*/ 14796 w 19998"/>
                <a:gd name="connsiteY624" fmla="*/ 2904 h 19998"/>
                <a:gd name="connsiteX625" fmla="*/ 14918 w 19998"/>
                <a:gd name="connsiteY625" fmla="*/ 2904 h 19998"/>
                <a:gd name="connsiteX626" fmla="*/ 14918 w 19998"/>
                <a:gd name="connsiteY626" fmla="*/ 2867 h 19998"/>
                <a:gd name="connsiteX627" fmla="*/ 15001 w 19998"/>
                <a:gd name="connsiteY627" fmla="*/ 2888 h 19998"/>
                <a:gd name="connsiteX628" fmla="*/ 15230 w 19998"/>
                <a:gd name="connsiteY628" fmla="*/ 3074 h 19998"/>
                <a:gd name="connsiteX629" fmla="*/ 15249 w 19998"/>
                <a:gd name="connsiteY629" fmla="*/ 3050 h 19998"/>
                <a:gd name="connsiteX630" fmla="*/ 15249 w 19998"/>
                <a:gd name="connsiteY630" fmla="*/ 3114 h 19998"/>
                <a:gd name="connsiteX631" fmla="*/ 15330 w 19998"/>
                <a:gd name="connsiteY631" fmla="*/ 3114 h 19998"/>
                <a:gd name="connsiteX632" fmla="*/ 15418 w 19998"/>
                <a:gd name="connsiteY632" fmla="*/ 3114 h 19998"/>
                <a:gd name="connsiteX633" fmla="*/ 15499 w 19998"/>
                <a:gd name="connsiteY633" fmla="*/ 3196 h 19998"/>
                <a:gd name="connsiteX634" fmla="*/ 15475 w 19998"/>
                <a:gd name="connsiteY634" fmla="*/ 3252 h 19998"/>
                <a:gd name="connsiteX635" fmla="*/ 15499 w 19998"/>
                <a:gd name="connsiteY635" fmla="*/ 3295 h 19998"/>
                <a:gd name="connsiteX636" fmla="*/ 15499 w 19998"/>
                <a:gd name="connsiteY636" fmla="*/ 3276 h 19998"/>
                <a:gd name="connsiteX637" fmla="*/ 15599 w 19998"/>
                <a:gd name="connsiteY637" fmla="*/ 3276 h 19998"/>
                <a:gd name="connsiteX638" fmla="*/ 15704 w 19998"/>
                <a:gd name="connsiteY638" fmla="*/ 3374 h 19998"/>
                <a:gd name="connsiteX639" fmla="*/ 15682 w 19998"/>
                <a:gd name="connsiteY639" fmla="*/ 3414 h 19998"/>
                <a:gd name="connsiteX640" fmla="*/ 15723 w 19998"/>
                <a:gd name="connsiteY640" fmla="*/ 3478 h 19998"/>
                <a:gd name="connsiteX641" fmla="*/ 15704 w 19998"/>
                <a:gd name="connsiteY641" fmla="*/ 3497 h 19998"/>
                <a:gd name="connsiteX642" fmla="*/ 15747 w 19998"/>
                <a:gd name="connsiteY642" fmla="*/ 3534 h 19998"/>
                <a:gd name="connsiteX643" fmla="*/ 15747 w 19998"/>
                <a:gd name="connsiteY643" fmla="*/ 3518 h 19998"/>
                <a:gd name="connsiteX644" fmla="*/ 15935 w 19998"/>
                <a:gd name="connsiteY644" fmla="*/ 3478 h 19998"/>
                <a:gd name="connsiteX645" fmla="*/ 15935 w 19998"/>
                <a:gd name="connsiteY645" fmla="*/ 3518 h 19998"/>
                <a:gd name="connsiteX646" fmla="*/ 15951 w 19998"/>
                <a:gd name="connsiteY646" fmla="*/ 3518 h 19998"/>
                <a:gd name="connsiteX647" fmla="*/ 15992 w 19998"/>
                <a:gd name="connsiteY647" fmla="*/ 3414 h 19998"/>
                <a:gd name="connsiteX648" fmla="*/ 16156 w 19998"/>
                <a:gd name="connsiteY648" fmla="*/ 3414 h 19998"/>
                <a:gd name="connsiteX649" fmla="*/ 16156 w 19998"/>
                <a:gd name="connsiteY649" fmla="*/ 3374 h 19998"/>
                <a:gd name="connsiteX650" fmla="*/ 16302 w 19998"/>
                <a:gd name="connsiteY650" fmla="*/ 3436 h 19998"/>
                <a:gd name="connsiteX651" fmla="*/ 16285 w 19998"/>
                <a:gd name="connsiteY651" fmla="*/ 3454 h 19998"/>
                <a:gd name="connsiteX652" fmla="*/ 16366 w 19998"/>
                <a:gd name="connsiteY652" fmla="*/ 3518 h 19998"/>
                <a:gd name="connsiteX653" fmla="*/ 16490 w 19998"/>
                <a:gd name="connsiteY653" fmla="*/ 3518 h 19998"/>
                <a:gd name="connsiteX654" fmla="*/ 16506 w 19998"/>
                <a:gd name="connsiteY654" fmla="*/ 3600 h 19998"/>
                <a:gd name="connsiteX655" fmla="*/ 16590 w 19998"/>
                <a:gd name="connsiteY655" fmla="*/ 3624 h 19998"/>
                <a:gd name="connsiteX656" fmla="*/ 16611 w 19998"/>
                <a:gd name="connsiteY656" fmla="*/ 3581 h 19998"/>
                <a:gd name="connsiteX657" fmla="*/ 16694 w 19998"/>
                <a:gd name="connsiteY657" fmla="*/ 3600 h 19998"/>
                <a:gd name="connsiteX658" fmla="*/ 16694 w 19998"/>
                <a:gd name="connsiteY658" fmla="*/ 3560 h 19998"/>
                <a:gd name="connsiteX659" fmla="*/ 16716 w 19998"/>
                <a:gd name="connsiteY659" fmla="*/ 3560 h 19998"/>
                <a:gd name="connsiteX660" fmla="*/ 16716 w 19998"/>
                <a:gd name="connsiteY660" fmla="*/ 3518 h 19998"/>
                <a:gd name="connsiteX661" fmla="*/ 16759 w 19998"/>
                <a:gd name="connsiteY661" fmla="*/ 3497 h 19998"/>
                <a:gd name="connsiteX662" fmla="*/ 16759 w 19998"/>
                <a:gd name="connsiteY662" fmla="*/ 3478 h 19998"/>
                <a:gd name="connsiteX663" fmla="*/ 16940 w 19998"/>
                <a:gd name="connsiteY663" fmla="*/ 3478 h 19998"/>
                <a:gd name="connsiteX664" fmla="*/ 17085 w 19998"/>
                <a:gd name="connsiteY664" fmla="*/ 3560 h 19998"/>
                <a:gd name="connsiteX665" fmla="*/ 17085 w 19998"/>
                <a:gd name="connsiteY665" fmla="*/ 3534 h 19998"/>
                <a:gd name="connsiteX666" fmla="*/ 17192 w 19998"/>
                <a:gd name="connsiteY666" fmla="*/ 3518 h 19998"/>
                <a:gd name="connsiteX667" fmla="*/ 17192 w 19998"/>
                <a:gd name="connsiteY667" fmla="*/ 3534 h 19998"/>
                <a:gd name="connsiteX668" fmla="*/ 17373 w 19998"/>
                <a:gd name="connsiteY668" fmla="*/ 3640 h 19998"/>
                <a:gd name="connsiteX669" fmla="*/ 17354 w 19998"/>
                <a:gd name="connsiteY669" fmla="*/ 3663 h 19998"/>
                <a:gd name="connsiteX670" fmla="*/ 17437 w 19998"/>
                <a:gd name="connsiteY670" fmla="*/ 3783 h 19998"/>
                <a:gd name="connsiteX671" fmla="*/ 17397 w 19998"/>
                <a:gd name="connsiteY671" fmla="*/ 3783 h 19998"/>
                <a:gd name="connsiteX672" fmla="*/ 17414 w 19998"/>
                <a:gd name="connsiteY672" fmla="*/ 3826 h 19998"/>
                <a:gd name="connsiteX673" fmla="*/ 17437 w 19998"/>
                <a:gd name="connsiteY673" fmla="*/ 3826 h 19998"/>
                <a:gd name="connsiteX674" fmla="*/ 17602 w 19998"/>
                <a:gd name="connsiteY674" fmla="*/ 4028 h 19998"/>
                <a:gd name="connsiteX675" fmla="*/ 17623 w 19998"/>
                <a:gd name="connsiteY675" fmla="*/ 4091 h 19998"/>
                <a:gd name="connsiteX676" fmla="*/ 17642 w 19998"/>
                <a:gd name="connsiteY676" fmla="*/ 4091 h 19998"/>
                <a:gd name="connsiteX677" fmla="*/ 17683 w 19998"/>
                <a:gd name="connsiteY677" fmla="*/ 4211 h 19998"/>
                <a:gd name="connsiteX678" fmla="*/ 17849 w 19998"/>
                <a:gd name="connsiteY678" fmla="*/ 4211 h 19998"/>
                <a:gd name="connsiteX679" fmla="*/ 17849 w 19998"/>
                <a:gd name="connsiteY679" fmla="*/ 4171 h 19998"/>
                <a:gd name="connsiteX680" fmla="*/ 17871 w 19998"/>
                <a:gd name="connsiteY680" fmla="*/ 4171 h 19998"/>
                <a:gd name="connsiteX681" fmla="*/ 17830 w 19998"/>
                <a:gd name="connsiteY681" fmla="*/ 4091 h 19998"/>
                <a:gd name="connsiteX682" fmla="*/ 17871 w 19998"/>
                <a:gd name="connsiteY682" fmla="*/ 4065 h 19998"/>
                <a:gd name="connsiteX683" fmla="*/ 17935 w 19998"/>
                <a:gd name="connsiteY683" fmla="*/ 4091 h 19998"/>
                <a:gd name="connsiteX684" fmla="*/ 17976 w 19998"/>
                <a:gd name="connsiteY684" fmla="*/ 4065 h 19998"/>
                <a:gd name="connsiteX685" fmla="*/ 18019 w 19998"/>
                <a:gd name="connsiteY685" fmla="*/ 4091 h 19998"/>
                <a:gd name="connsiteX686" fmla="*/ 18140 w 19998"/>
                <a:gd name="connsiteY686" fmla="*/ 4131 h 19998"/>
                <a:gd name="connsiteX687" fmla="*/ 18183 w 19998"/>
                <a:gd name="connsiteY687" fmla="*/ 4293 h 19998"/>
                <a:gd name="connsiteX688" fmla="*/ 18200 w 19998"/>
                <a:gd name="connsiteY688" fmla="*/ 4293 h 19998"/>
                <a:gd name="connsiteX689" fmla="*/ 18223 w 19998"/>
                <a:gd name="connsiteY689" fmla="*/ 4211 h 19998"/>
                <a:gd name="connsiteX690" fmla="*/ 18240 w 19998"/>
                <a:gd name="connsiteY690" fmla="*/ 4211 h 19998"/>
                <a:gd name="connsiteX691" fmla="*/ 18240 w 19998"/>
                <a:gd name="connsiteY691" fmla="*/ 4230 h 19998"/>
                <a:gd name="connsiteX692" fmla="*/ 18281 w 19998"/>
                <a:gd name="connsiteY692" fmla="*/ 4230 h 19998"/>
                <a:gd name="connsiteX693" fmla="*/ 18328 w 19998"/>
                <a:gd name="connsiteY693" fmla="*/ 4270 h 19998"/>
                <a:gd name="connsiteX694" fmla="*/ 18369 w 19998"/>
                <a:gd name="connsiteY694" fmla="*/ 4253 h 19998"/>
                <a:gd name="connsiteX695" fmla="*/ 18388 w 19998"/>
                <a:gd name="connsiteY695" fmla="*/ 4270 h 19998"/>
                <a:gd name="connsiteX696" fmla="*/ 18531 w 19998"/>
                <a:gd name="connsiteY696" fmla="*/ 4253 h 19998"/>
                <a:gd name="connsiteX697" fmla="*/ 18531 w 19998"/>
                <a:gd name="connsiteY697" fmla="*/ 4270 h 19998"/>
                <a:gd name="connsiteX698" fmla="*/ 18631 w 19998"/>
                <a:gd name="connsiteY698" fmla="*/ 4211 h 19998"/>
                <a:gd name="connsiteX699" fmla="*/ 18631 w 19998"/>
                <a:gd name="connsiteY699" fmla="*/ 4131 h 19998"/>
                <a:gd name="connsiteX700" fmla="*/ 18762 w 19998"/>
                <a:gd name="connsiteY700" fmla="*/ 4108 h 19998"/>
                <a:gd name="connsiteX701" fmla="*/ 18778 w 19998"/>
                <a:gd name="connsiteY701" fmla="*/ 4148 h 19998"/>
                <a:gd name="connsiteX702" fmla="*/ 18821 w 19998"/>
                <a:gd name="connsiteY702" fmla="*/ 4131 h 19998"/>
                <a:gd name="connsiteX703" fmla="*/ 18943 w 19998"/>
                <a:gd name="connsiteY703" fmla="*/ 4333 h 19998"/>
                <a:gd name="connsiteX704" fmla="*/ 19047 w 19998"/>
                <a:gd name="connsiteY704" fmla="*/ 4333 h 19998"/>
                <a:gd name="connsiteX705" fmla="*/ 19064 w 19998"/>
                <a:gd name="connsiteY705" fmla="*/ 4392 h 19998"/>
                <a:gd name="connsiteX706" fmla="*/ 19152 w 19998"/>
                <a:gd name="connsiteY706" fmla="*/ 4392 h 19998"/>
                <a:gd name="connsiteX707" fmla="*/ 19152 w 19998"/>
                <a:gd name="connsiteY707" fmla="*/ 4373 h 19998"/>
                <a:gd name="connsiteX708" fmla="*/ 19212 w 19998"/>
                <a:gd name="connsiteY708" fmla="*/ 4373 h 19998"/>
                <a:gd name="connsiteX709" fmla="*/ 19212 w 19998"/>
                <a:gd name="connsiteY709" fmla="*/ 4392 h 19998"/>
                <a:gd name="connsiteX710" fmla="*/ 19317 w 19998"/>
                <a:gd name="connsiteY710" fmla="*/ 4333 h 19998"/>
                <a:gd name="connsiteX711" fmla="*/ 19417 w 19998"/>
                <a:gd name="connsiteY711" fmla="*/ 4392 h 19998"/>
                <a:gd name="connsiteX712" fmla="*/ 19443 w 19998"/>
                <a:gd name="connsiteY712" fmla="*/ 4373 h 19998"/>
                <a:gd name="connsiteX713" fmla="*/ 19500 w 19998"/>
                <a:gd name="connsiteY713" fmla="*/ 4373 h 19998"/>
                <a:gd name="connsiteX714" fmla="*/ 19521 w 19998"/>
                <a:gd name="connsiteY714" fmla="*/ 4352 h 19998"/>
                <a:gd name="connsiteX715" fmla="*/ 19998 w 19998"/>
                <a:gd name="connsiteY715" fmla="*/ 4512 h 19998"/>
                <a:gd name="connsiteX716" fmla="*/ 19750 w 19998"/>
                <a:gd name="connsiteY716" fmla="*/ 4939 h 19998"/>
                <a:gd name="connsiteX717" fmla="*/ 19712 w 19998"/>
                <a:gd name="connsiteY717" fmla="*/ 4939 h 19998"/>
                <a:gd name="connsiteX718" fmla="*/ 19686 w 19998"/>
                <a:gd name="connsiteY718" fmla="*/ 5003 h 19998"/>
                <a:gd name="connsiteX719" fmla="*/ 19645 w 19998"/>
                <a:gd name="connsiteY719" fmla="*/ 5003 h 19998"/>
                <a:gd name="connsiteX720" fmla="*/ 19131 w 19998"/>
                <a:gd name="connsiteY720" fmla="*/ 6512 h 19998"/>
                <a:gd name="connsiteX721" fmla="*/ 19236 w 19998"/>
                <a:gd name="connsiteY721" fmla="*/ 7750 h 19998"/>
                <a:gd name="connsiteX722" fmla="*/ 19212 w 19998"/>
                <a:gd name="connsiteY722" fmla="*/ 7750 h 19998"/>
                <a:gd name="connsiteX723" fmla="*/ 19090 w 19998"/>
                <a:gd name="connsiteY723" fmla="*/ 7870 h 19998"/>
                <a:gd name="connsiteX724" fmla="*/ 19152 w 19998"/>
                <a:gd name="connsiteY724" fmla="*/ 7853 h 19998"/>
                <a:gd name="connsiteX725" fmla="*/ 19064 w 19998"/>
                <a:gd name="connsiteY725" fmla="*/ 7973 h 19998"/>
                <a:gd name="connsiteX726" fmla="*/ 18983 w 19998"/>
                <a:gd name="connsiteY726" fmla="*/ 7973 h 19998"/>
                <a:gd name="connsiteX727" fmla="*/ 18714 w 19998"/>
                <a:gd name="connsiteY727" fmla="*/ 8135 h 19998"/>
                <a:gd name="connsiteX728" fmla="*/ 18695 w 19998"/>
                <a:gd name="connsiteY728" fmla="*/ 8093 h 19998"/>
                <a:gd name="connsiteX729" fmla="*/ 18614 w 19998"/>
                <a:gd name="connsiteY729" fmla="*/ 7997 h 19998"/>
                <a:gd name="connsiteX730" fmla="*/ 18631 w 19998"/>
                <a:gd name="connsiteY730" fmla="*/ 7973 h 19998"/>
                <a:gd name="connsiteX731" fmla="*/ 18304 w 19998"/>
                <a:gd name="connsiteY73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528 w 19998"/>
                <a:gd name="connsiteY303" fmla="*/ 12365 h 19998"/>
                <a:gd name="connsiteX304" fmla="*/ 5511 w 19998"/>
                <a:gd name="connsiteY304" fmla="*/ 12365 h 19998"/>
                <a:gd name="connsiteX305" fmla="*/ 5258 w 19998"/>
                <a:gd name="connsiteY305" fmla="*/ 12227 h 19998"/>
                <a:gd name="connsiteX306" fmla="*/ 5242 w 19998"/>
                <a:gd name="connsiteY306" fmla="*/ 12243 h 19998"/>
                <a:gd name="connsiteX307" fmla="*/ 5218 w 19998"/>
                <a:gd name="connsiteY307" fmla="*/ 12243 h 19998"/>
                <a:gd name="connsiteX308" fmla="*/ 5175 w 19998"/>
                <a:gd name="connsiteY308" fmla="*/ 11961 h 19998"/>
                <a:gd name="connsiteX309" fmla="*/ 5363 w 19998"/>
                <a:gd name="connsiteY309" fmla="*/ 11961 h 19998"/>
                <a:gd name="connsiteX310" fmla="*/ 5487 w 19998"/>
                <a:gd name="connsiteY310" fmla="*/ 11653 h 19998"/>
                <a:gd name="connsiteX311" fmla="*/ 5470 w 19998"/>
                <a:gd name="connsiteY311" fmla="*/ 11653 h 19998"/>
                <a:gd name="connsiteX312" fmla="*/ 5470 w 19998"/>
                <a:gd name="connsiteY312" fmla="*/ 11637 h 19998"/>
                <a:gd name="connsiteX313" fmla="*/ 5487 w 19998"/>
                <a:gd name="connsiteY313" fmla="*/ 11637 h 19998"/>
                <a:gd name="connsiteX314" fmla="*/ 5444 w 19998"/>
                <a:gd name="connsiteY314" fmla="*/ 11268 h 19998"/>
                <a:gd name="connsiteX315" fmla="*/ 5339 w 19998"/>
                <a:gd name="connsiteY315" fmla="*/ 11146 h 19998"/>
                <a:gd name="connsiteX316" fmla="*/ 5251 w 19998"/>
                <a:gd name="connsiteY316" fmla="*/ 10849 h 19998"/>
                <a:gd name="connsiteX317" fmla="*/ 4784 w 19998"/>
                <a:gd name="connsiteY317" fmla="*/ 10539 h 19998"/>
                <a:gd name="connsiteX318" fmla="*/ 4603 w 19998"/>
                <a:gd name="connsiteY318" fmla="*/ 10497 h 19998"/>
                <a:gd name="connsiteX319" fmla="*/ 4620 w 19998"/>
                <a:gd name="connsiteY319" fmla="*/ 10476 h 19998"/>
                <a:gd name="connsiteX320" fmla="*/ 3877 w 19998"/>
                <a:gd name="connsiteY320" fmla="*/ 9395 h 19998"/>
                <a:gd name="connsiteX321" fmla="*/ 3941 w 19998"/>
                <a:gd name="connsiteY321" fmla="*/ 9353 h 19998"/>
                <a:gd name="connsiteX322" fmla="*/ 3918 w 19998"/>
                <a:gd name="connsiteY322" fmla="*/ 9353 h 19998"/>
                <a:gd name="connsiteX323" fmla="*/ 4168 w 19998"/>
                <a:gd name="connsiteY323" fmla="*/ 9071 h 19998"/>
                <a:gd name="connsiteX324" fmla="*/ 3753 w 19998"/>
                <a:gd name="connsiteY324" fmla="*/ 8829 h 19998"/>
                <a:gd name="connsiteX325" fmla="*/ 3899 w 19998"/>
                <a:gd name="connsiteY325" fmla="*/ 8645 h 19998"/>
                <a:gd name="connsiteX326" fmla="*/ 3899 w 19998"/>
                <a:gd name="connsiteY326" fmla="*/ 8521 h 19998"/>
                <a:gd name="connsiteX327" fmla="*/ 4472 w 19998"/>
                <a:gd name="connsiteY327" fmla="*/ 8666 h 19998"/>
                <a:gd name="connsiteX328" fmla="*/ 3877 w 19998"/>
                <a:gd name="connsiteY328" fmla="*/ 8457 h 19998"/>
                <a:gd name="connsiteX329" fmla="*/ 3689 w 19998"/>
                <a:gd name="connsiteY329" fmla="*/ 8587 h 19998"/>
                <a:gd name="connsiteX330" fmla="*/ 3508 w 19998"/>
                <a:gd name="connsiteY330" fmla="*/ 8483 h 19998"/>
                <a:gd name="connsiteX331" fmla="*/ 3360 w 19998"/>
                <a:gd name="connsiteY331" fmla="*/ 8401 h 19998"/>
                <a:gd name="connsiteX332" fmla="*/ 3303 w 19998"/>
                <a:gd name="connsiteY332" fmla="*/ 8239 h 19998"/>
                <a:gd name="connsiteX333" fmla="*/ 3482 w 19998"/>
                <a:gd name="connsiteY333" fmla="*/ 8175 h 19998"/>
                <a:gd name="connsiteX334" fmla="*/ 3465 w 19998"/>
                <a:gd name="connsiteY334" fmla="*/ 8077 h 19998"/>
                <a:gd name="connsiteX335" fmla="*/ 3403 w 19998"/>
                <a:gd name="connsiteY335" fmla="*/ 7997 h 19998"/>
                <a:gd name="connsiteX336" fmla="*/ 3444 w 19998"/>
                <a:gd name="connsiteY336" fmla="*/ 7973 h 19998"/>
                <a:gd name="connsiteX337" fmla="*/ 3444 w 19998"/>
                <a:gd name="connsiteY337" fmla="*/ 7997 h 19998"/>
                <a:gd name="connsiteX338" fmla="*/ 3344 w 19998"/>
                <a:gd name="connsiteY338" fmla="*/ 7910 h 19998"/>
                <a:gd name="connsiteX339" fmla="*/ 3320 w 19998"/>
                <a:gd name="connsiteY339" fmla="*/ 7933 h 19998"/>
                <a:gd name="connsiteX340" fmla="*/ 3239 w 19998"/>
                <a:gd name="connsiteY340" fmla="*/ 7910 h 19998"/>
                <a:gd name="connsiteX341" fmla="*/ 3239 w 19998"/>
                <a:gd name="connsiteY341" fmla="*/ 7950 h 19998"/>
                <a:gd name="connsiteX342" fmla="*/ 3196 w 19998"/>
                <a:gd name="connsiteY342" fmla="*/ 7933 h 19998"/>
                <a:gd name="connsiteX343" fmla="*/ 3156 w 19998"/>
                <a:gd name="connsiteY343" fmla="*/ 7910 h 19998"/>
                <a:gd name="connsiteX344" fmla="*/ 3115 w 19998"/>
                <a:gd name="connsiteY344" fmla="*/ 7950 h 19998"/>
                <a:gd name="connsiteX345" fmla="*/ 2844 w 19998"/>
                <a:gd name="connsiteY345" fmla="*/ 7933 h 19998"/>
                <a:gd name="connsiteX346" fmla="*/ 2822 w 19998"/>
                <a:gd name="connsiteY346" fmla="*/ 7853 h 19998"/>
                <a:gd name="connsiteX347" fmla="*/ 2765 w 19998"/>
                <a:gd name="connsiteY347" fmla="*/ 7811 h 19998"/>
                <a:gd name="connsiteX348" fmla="*/ 2765 w 19998"/>
                <a:gd name="connsiteY348" fmla="*/ 7788 h 19998"/>
                <a:gd name="connsiteX349" fmla="*/ 3051 w 19998"/>
                <a:gd name="connsiteY349" fmla="*/ 7853 h 19998"/>
                <a:gd name="connsiteX350" fmla="*/ 3115 w 19998"/>
                <a:gd name="connsiteY350" fmla="*/ 7651 h 19998"/>
                <a:gd name="connsiteX351" fmla="*/ 3115 w 19998"/>
                <a:gd name="connsiteY351" fmla="*/ 7625 h 19998"/>
                <a:gd name="connsiteX352" fmla="*/ 2765 w 19998"/>
                <a:gd name="connsiteY352" fmla="*/ 7729 h 19998"/>
                <a:gd name="connsiteX353" fmla="*/ 2722 w 19998"/>
                <a:gd name="connsiteY353" fmla="*/ 7625 h 19998"/>
                <a:gd name="connsiteX354" fmla="*/ 2701 w 19998"/>
                <a:gd name="connsiteY354" fmla="*/ 7625 h 19998"/>
                <a:gd name="connsiteX355" fmla="*/ 2722 w 19998"/>
                <a:gd name="connsiteY355" fmla="*/ 7788 h 19998"/>
                <a:gd name="connsiteX356" fmla="*/ 2477 w 19998"/>
                <a:gd name="connsiteY356" fmla="*/ 7750 h 19998"/>
                <a:gd name="connsiteX357" fmla="*/ 2453 w 19998"/>
                <a:gd name="connsiteY357" fmla="*/ 7689 h 19998"/>
                <a:gd name="connsiteX358" fmla="*/ 2477 w 19998"/>
                <a:gd name="connsiteY358" fmla="*/ 7973 h 19998"/>
                <a:gd name="connsiteX359" fmla="*/ 2412 w 19998"/>
                <a:gd name="connsiteY359" fmla="*/ 7950 h 19998"/>
                <a:gd name="connsiteX360" fmla="*/ 2372 w 19998"/>
                <a:gd name="connsiteY360" fmla="*/ 7828 h 19998"/>
                <a:gd name="connsiteX361" fmla="*/ 2127 w 19998"/>
                <a:gd name="connsiteY361" fmla="*/ 7442 h 19998"/>
                <a:gd name="connsiteX362" fmla="*/ 2127 w 19998"/>
                <a:gd name="connsiteY362" fmla="*/ 7463 h 19998"/>
                <a:gd name="connsiteX363" fmla="*/ 2103 w 19998"/>
                <a:gd name="connsiteY363" fmla="*/ 7442 h 19998"/>
                <a:gd name="connsiteX364" fmla="*/ 2205 w 19998"/>
                <a:gd name="connsiteY364" fmla="*/ 7442 h 19998"/>
                <a:gd name="connsiteX365" fmla="*/ 1831 w 19998"/>
                <a:gd name="connsiteY365" fmla="*/ 7261 h 19998"/>
                <a:gd name="connsiteX366" fmla="*/ 1260 w 19998"/>
                <a:gd name="connsiteY366" fmla="*/ 6996 h 19998"/>
                <a:gd name="connsiteX367" fmla="*/ 1276 w 19998"/>
                <a:gd name="connsiteY367" fmla="*/ 6975 h 19998"/>
                <a:gd name="connsiteX368" fmla="*/ 1260 w 19998"/>
                <a:gd name="connsiteY368" fmla="*/ 6958 h 19998"/>
                <a:gd name="connsiteX369" fmla="*/ 1236 w 19998"/>
                <a:gd name="connsiteY369" fmla="*/ 6958 h 19998"/>
                <a:gd name="connsiteX370" fmla="*/ 1172 w 19998"/>
                <a:gd name="connsiteY370" fmla="*/ 6892 h 19998"/>
                <a:gd name="connsiteX371" fmla="*/ 1155 w 19998"/>
                <a:gd name="connsiteY371" fmla="*/ 6996 h 19998"/>
                <a:gd name="connsiteX372" fmla="*/ 886 w 19998"/>
                <a:gd name="connsiteY372" fmla="*/ 6975 h 19998"/>
                <a:gd name="connsiteX373" fmla="*/ 679 w 19998"/>
                <a:gd name="connsiteY373" fmla="*/ 7099 h 19998"/>
                <a:gd name="connsiteX374" fmla="*/ 533 w 19998"/>
                <a:gd name="connsiteY374" fmla="*/ 7078 h 19998"/>
                <a:gd name="connsiteX375" fmla="*/ 533 w 19998"/>
                <a:gd name="connsiteY375" fmla="*/ 7022 h 19998"/>
                <a:gd name="connsiteX376" fmla="*/ 574 w 19998"/>
                <a:gd name="connsiteY376" fmla="*/ 6996 h 19998"/>
                <a:gd name="connsiteX377" fmla="*/ 305 w 19998"/>
                <a:gd name="connsiteY377" fmla="*/ 6568 h 19998"/>
                <a:gd name="connsiteX378" fmla="*/ 264 w 19998"/>
                <a:gd name="connsiteY378" fmla="*/ 6594 h 19998"/>
                <a:gd name="connsiteX379" fmla="*/ 164 w 19998"/>
                <a:gd name="connsiteY379" fmla="*/ 6528 h 19998"/>
                <a:gd name="connsiteX380" fmla="*/ 141 w 19998"/>
                <a:gd name="connsiteY380" fmla="*/ 6528 h 19998"/>
                <a:gd name="connsiteX381" fmla="*/ 0 w 19998"/>
                <a:gd name="connsiteY381" fmla="*/ 6490 h 19998"/>
                <a:gd name="connsiteX382" fmla="*/ 17 w 19998"/>
                <a:gd name="connsiteY382" fmla="*/ 6465 h 19998"/>
                <a:gd name="connsiteX383" fmla="*/ 57 w 19998"/>
                <a:gd name="connsiteY383" fmla="*/ 6465 h 19998"/>
                <a:gd name="connsiteX384" fmla="*/ 57 w 19998"/>
                <a:gd name="connsiteY384" fmla="*/ 6425 h 19998"/>
                <a:gd name="connsiteX385" fmla="*/ 695 w 19998"/>
                <a:gd name="connsiteY385" fmla="*/ 6408 h 19998"/>
                <a:gd name="connsiteX386" fmla="*/ 760 w 19998"/>
                <a:gd name="connsiteY386" fmla="*/ 6262 h 19998"/>
                <a:gd name="connsiteX387" fmla="*/ 722 w 19998"/>
                <a:gd name="connsiteY387" fmla="*/ 6262 h 19998"/>
                <a:gd name="connsiteX388" fmla="*/ 695 w 19998"/>
                <a:gd name="connsiteY388" fmla="*/ 6164 h 19998"/>
                <a:gd name="connsiteX389" fmla="*/ 433 w 19998"/>
                <a:gd name="connsiteY389" fmla="*/ 6084 h 19998"/>
                <a:gd name="connsiteX390" fmla="*/ 348 w 19998"/>
                <a:gd name="connsiteY390" fmla="*/ 6204 h 19998"/>
                <a:gd name="connsiteX391" fmla="*/ 329 w 19998"/>
                <a:gd name="connsiteY391" fmla="*/ 6204 h 19998"/>
                <a:gd name="connsiteX392" fmla="*/ 305 w 19998"/>
                <a:gd name="connsiteY392" fmla="*/ 6060 h 19998"/>
                <a:gd name="connsiteX393" fmla="*/ 348 w 19998"/>
                <a:gd name="connsiteY393" fmla="*/ 6044 h 19998"/>
                <a:gd name="connsiteX394" fmla="*/ 348 w 19998"/>
                <a:gd name="connsiteY394" fmla="*/ 5997 h 19998"/>
                <a:gd name="connsiteX395" fmla="*/ 248 w 19998"/>
                <a:gd name="connsiteY395" fmla="*/ 5997 h 19998"/>
                <a:gd name="connsiteX396" fmla="*/ 221 w 19998"/>
                <a:gd name="connsiteY396" fmla="*/ 5938 h 19998"/>
                <a:gd name="connsiteX397" fmla="*/ 329 w 19998"/>
                <a:gd name="connsiteY397" fmla="*/ 5938 h 19998"/>
                <a:gd name="connsiteX398" fmla="*/ 348 w 19998"/>
                <a:gd name="connsiteY398" fmla="*/ 5818 h 19998"/>
                <a:gd name="connsiteX399" fmla="*/ 391 w 19998"/>
                <a:gd name="connsiteY399" fmla="*/ 5818 h 19998"/>
                <a:gd name="connsiteX400" fmla="*/ 369 w 19998"/>
                <a:gd name="connsiteY400" fmla="*/ 5917 h 19998"/>
                <a:gd name="connsiteX401" fmla="*/ 433 w 19998"/>
                <a:gd name="connsiteY401" fmla="*/ 5877 h 19998"/>
                <a:gd name="connsiteX402" fmla="*/ 433 w 19998"/>
                <a:gd name="connsiteY402" fmla="*/ 5898 h 19998"/>
                <a:gd name="connsiteX403" fmla="*/ 410 w 19998"/>
                <a:gd name="connsiteY403" fmla="*/ 5917 h 19998"/>
                <a:gd name="connsiteX404" fmla="*/ 433 w 19998"/>
                <a:gd name="connsiteY404" fmla="*/ 5938 h 19998"/>
                <a:gd name="connsiteX405" fmla="*/ 555 w 19998"/>
                <a:gd name="connsiteY405" fmla="*/ 5938 h 19998"/>
                <a:gd name="connsiteX406" fmla="*/ 555 w 19998"/>
                <a:gd name="connsiteY406" fmla="*/ 5955 h 19998"/>
                <a:gd name="connsiteX407" fmla="*/ 738 w 19998"/>
                <a:gd name="connsiteY407" fmla="*/ 5938 h 19998"/>
                <a:gd name="connsiteX408" fmla="*/ 695 w 19998"/>
                <a:gd name="connsiteY408" fmla="*/ 5835 h 19998"/>
                <a:gd name="connsiteX409" fmla="*/ 655 w 19998"/>
                <a:gd name="connsiteY409" fmla="*/ 5835 h 19998"/>
                <a:gd name="connsiteX410" fmla="*/ 638 w 19998"/>
                <a:gd name="connsiteY410" fmla="*/ 5877 h 19998"/>
                <a:gd name="connsiteX411" fmla="*/ 574 w 19998"/>
                <a:gd name="connsiteY411" fmla="*/ 5861 h 19998"/>
                <a:gd name="connsiteX412" fmla="*/ 517 w 19998"/>
                <a:gd name="connsiteY412" fmla="*/ 5861 h 19998"/>
                <a:gd name="connsiteX413" fmla="*/ 598 w 19998"/>
                <a:gd name="connsiteY413" fmla="*/ 5736 h 19998"/>
                <a:gd name="connsiteX414" fmla="*/ 141 w 19998"/>
                <a:gd name="connsiteY414" fmla="*/ 5778 h 19998"/>
                <a:gd name="connsiteX415" fmla="*/ 141 w 19998"/>
                <a:gd name="connsiteY415" fmla="*/ 5795 h 19998"/>
                <a:gd name="connsiteX416" fmla="*/ 17 w 19998"/>
                <a:gd name="connsiteY416" fmla="*/ 5818 h 19998"/>
                <a:gd name="connsiteX417" fmla="*/ 17 w 19998"/>
                <a:gd name="connsiteY417" fmla="*/ 5715 h 19998"/>
                <a:gd name="connsiteX418" fmla="*/ 40 w 19998"/>
                <a:gd name="connsiteY418" fmla="*/ 5715 h 19998"/>
                <a:gd name="connsiteX419" fmla="*/ 141 w 19998"/>
                <a:gd name="connsiteY419" fmla="*/ 5287 h 19998"/>
                <a:gd name="connsiteX420" fmla="*/ 181 w 19998"/>
                <a:gd name="connsiteY420" fmla="*/ 5268 h 19998"/>
                <a:gd name="connsiteX421" fmla="*/ 348 w 19998"/>
                <a:gd name="connsiteY421" fmla="*/ 5247 h 19998"/>
                <a:gd name="connsiteX422" fmla="*/ 329 w 19998"/>
                <a:gd name="connsiteY422" fmla="*/ 5205 h 19998"/>
                <a:gd name="connsiteX423" fmla="*/ 450 w 19998"/>
                <a:gd name="connsiteY423" fmla="*/ 5149 h 19998"/>
                <a:gd name="connsiteX424" fmla="*/ 617 w 19998"/>
                <a:gd name="connsiteY424" fmla="*/ 5149 h 19998"/>
                <a:gd name="connsiteX425" fmla="*/ 617 w 19998"/>
                <a:gd name="connsiteY425" fmla="*/ 5106 h 19998"/>
                <a:gd name="connsiteX426" fmla="*/ 803 w 19998"/>
                <a:gd name="connsiteY426" fmla="*/ 5085 h 19998"/>
                <a:gd name="connsiteX427" fmla="*/ 826 w 19998"/>
                <a:gd name="connsiteY427" fmla="*/ 5106 h 19998"/>
                <a:gd name="connsiteX428" fmla="*/ 803 w 19998"/>
                <a:gd name="connsiteY428" fmla="*/ 5149 h 19998"/>
                <a:gd name="connsiteX429" fmla="*/ 803 w 19998"/>
                <a:gd name="connsiteY429" fmla="*/ 5165 h 19998"/>
                <a:gd name="connsiteX430" fmla="*/ 1276 w 19998"/>
                <a:gd name="connsiteY430" fmla="*/ 5022 h 19998"/>
                <a:gd name="connsiteX431" fmla="*/ 1276 w 19998"/>
                <a:gd name="connsiteY431" fmla="*/ 5003 h 19998"/>
                <a:gd name="connsiteX432" fmla="*/ 1276 w 19998"/>
                <a:gd name="connsiteY432" fmla="*/ 5022 h 19998"/>
                <a:gd name="connsiteX433" fmla="*/ 1298 w 19998"/>
                <a:gd name="connsiteY433" fmla="*/ 5022 h 19998"/>
                <a:gd name="connsiteX434" fmla="*/ 1298 w 19998"/>
                <a:gd name="connsiteY434" fmla="*/ 5003 h 19998"/>
                <a:gd name="connsiteX435" fmla="*/ 1341 w 19998"/>
                <a:gd name="connsiteY435" fmla="*/ 5003 h 19998"/>
                <a:gd name="connsiteX436" fmla="*/ 1341 w 19998"/>
                <a:gd name="connsiteY436" fmla="*/ 5165 h 19998"/>
                <a:gd name="connsiteX437" fmla="*/ 1381 w 19998"/>
                <a:gd name="connsiteY437" fmla="*/ 5165 h 19998"/>
                <a:gd name="connsiteX438" fmla="*/ 1441 w 19998"/>
                <a:gd name="connsiteY438" fmla="*/ 5149 h 19998"/>
                <a:gd name="connsiteX439" fmla="*/ 1441 w 19998"/>
                <a:gd name="connsiteY439" fmla="*/ 5205 h 19998"/>
                <a:gd name="connsiteX440" fmla="*/ 1505 w 19998"/>
                <a:gd name="connsiteY440" fmla="*/ 5231 h 19998"/>
                <a:gd name="connsiteX441" fmla="*/ 1524 w 19998"/>
                <a:gd name="connsiteY441" fmla="*/ 5069 h 19998"/>
                <a:gd name="connsiteX442" fmla="*/ 1562 w 19998"/>
                <a:gd name="connsiteY442" fmla="*/ 5069 h 19998"/>
                <a:gd name="connsiteX443" fmla="*/ 1562 w 19998"/>
                <a:gd name="connsiteY443" fmla="*/ 5043 h 19998"/>
                <a:gd name="connsiteX444" fmla="*/ 1815 w 19998"/>
                <a:gd name="connsiteY444" fmla="*/ 5125 h 19998"/>
                <a:gd name="connsiteX445" fmla="*/ 1815 w 19998"/>
                <a:gd name="connsiteY445" fmla="*/ 5149 h 19998"/>
                <a:gd name="connsiteX446" fmla="*/ 1831 w 19998"/>
                <a:gd name="connsiteY446" fmla="*/ 5149 h 19998"/>
                <a:gd name="connsiteX447" fmla="*/ 1874 w 19998"/>
                <a:gd name="connsiteY447" fmla="*/ 5149 h 19998"/>
                <a:gd name="connsiteX448" fmla="*/ 1874 w 19998"/>
                <a:gd name="connsiteY448" fmla="*/ 5189 h 19998"/>
                <a:gd name="connsiteX449" fmla="*/ 1936 w 19998"/>
                <a:gd name="connsiteY449" fmla="*/ 5165 h 19998"/>
                <a:gd name="connsiteX450" fmla="*/ 1936 w 19998"/>
                <a:gd name="connsiteY450" fmla="*/ 5149 h 19998"/>
                <a:gd name="connsiteX451" fmla="*/ 1915 w 19998"/>
                <a:gd name="connsiteY451" fmla="*/ 5125 h 19998"/>
                <a:gd name="connsiteX452" fmla="*/ 1915 w 19998"/>
                <a:gd name="connsiteY452" fmla="*/ 5069 h 19998"/>
                <a:gd name="connsiteX453" fmla="*/ 1979 w 19998"/>
                <a:gd name="connsiteY453" fmla="*/ 5003 h 19998"/>
                <a:gd name="connsiteX454" fmla="*/ 1936 w 19998"/>
                <a:gd name="connsiteY454" fmla="*/ 4939 h 19998"/>
                <a:gd name="connsiteX455" fmla="*/ 2103 w 19998"/>
                <a:gd name="connsiteY455" fmla="*/ 4820 h 19998"/>
                <a:gd name="connsiteX456" fmla="*/ 2496 w 19998"/>
                <a:gd name="connsiteY456" fmla="*/ 4777 h 19998"/>
                <a:gd name="connsiteX457" fmla="*/ 2536 w 19998"/>
                <a:gd name="connsiteY457" fmla="*/ 4860 h 19998"/>
                <a:gd name="connsiteX458" fmla="*/ 2722 w 19998"/>
                <a:gd name="connsiteY458" fmla="*/ 4761 h 19998"/>
                <a:gd name="connsiteX459" fmla="*/ 2722 w 19998"/>
                <a:gd name="connsiteY459" fmla="*/ 4900 h 19998"/>
                <a:gd name="connsiteX460" fmla="*/ 2805 w 19998"/>
                <a:gd name="connsiteY460" fmla="*/ 4923 h 19998"/>
                <a:gd name="connsiteX461" fmla="*/ 2782 w 19998"/>
                <a:gd name="connsiteY461" fmla="*/ 4982 h 19998"/>
                <a:gd name="connsiteX462" fmla="*/ 2886 w 19998"/>
                <a:gd name="connsiteY462" fmla="*/ 5022 h 19998"/>
                <a:gd name="connsiteX463" fmla="*/ 2910 w 19998"/>
                <a:gd name="connsiteY463" fmla="*/ 5022 h 19998"/>
                <a:gd name="connsiteX464" fmla="*/ 2970 w 19998"/>
                <a:gd name="connsiteY464" fmla="*/ 5189 h 19998"/>
                <a:gd name="connsiteX465" fmla="*/ 3010 w 19998"/>
                <a:gd name="connsiteY465" fmla="*/ 5189 h 19998"/>
                <a:gd name="connsiteX466" fmla="*/ 3034 w 19998"/>
                <a:gd name="connsiteY466" fmla="*/ 5247 h 19998"/>
                <a:gd name="connsiteX467" fmla="*/ 3256 w 19998"/>
                <a:gd name="connsiteY467" fmla="*/ 5673 h 19998"/>
                <a:gd name="connsiteX468" fmla="*/ 3279 w 19998"/>
                <a:gd name="connsiteY468" fmla="*/ 5593 h 19998"/>
                <a:gd name="connsiteX469" fmla="*/ 3303 w 19998"/>
                <a:gd name="connsiteY469" fmla="*/ 5593 h 19998"/>
                <a:gd name="connsiteX470" fmla="*/ 3320 w 19998"/>
                <a:gd name="connsiteY470" fmla="*/ 5616 h 19998"/>
                <a:gd name="connsiteX471" fmla="*/ 3608 w 19998"/>
                <a:gd name="connsiteY471" fmla="*/ 5391 h 19998"/>
                <a:gd name="connsiteX472" fmla="*/ 3589 w 19998"/>
                <a:gd name="connsiteY472" fmla="*/ 5351 h 19998"/>
                <a:gd name="connsiteX473" fmla="*/ 3689 w 19998"/>
                <a:gd name="connsiteY473" fmla="*/ 5351 h 19998"/>
                <a:gd name="connsiteX474" fmla="*/ 3689 w 19998"/>
                <a:gd name="connsiteY474" fmla="*/ 5391 h 19998"/>
                <a:gd name="connsiteX475" fmla="*/ 3713 w 19998"/>
                <a:gd name="connsiteY475" fmla="*/ 5391 h 19998"/>
                <a:gd name="connsiteX476" fmla="*/ 3860 w 19998"/>
                <a:gd name="connsiteY476" fmla="*/ 5268 h 19998"/>
                <a:gd name="connsiteX477" fmla="*/ 3860 w 19998"/>
                <a:gd name="connsiteY477" fmla="*/ 5308 h 19998"/>
                <a:gd name="connsiteX478" fmla="*/ 3899 w 19998"/>
                <a:gd name="connsiteY478" fmla="*/ 5325 h 19998"/>
                <a:gd name="connsiteX479" fmla="*/ 3818 w 19998"/>
                <a:gd name="connsiteY479" fmla="*/ 5431 h 19998"/>
                <a:gd name="connsiteX480" fmla="*/ 3860 w 19998"/>
                <a:gd name="connsiteY480" fmla="*/ 5431 h 19998"/>
                <a:gd name="connsiteX481" fmla="*/ 3941 w 19998"/>
                <a:gd name="connsiteY481" fmla="*/ 5367 h 19998"/>
                <a:gd name="connsiteX482" fmla="*/ 3958 w 19998"/>
                <a:gd name="connsiteY482" fmla="*/ 5391 h 19998"/>
                <a:gd name="connsiteX483" fmla="*/ 3999 w 19998"/>
                <a:gd name="connsiteY483" fmla="*/ 5534 h 19998"/>
                <a:gd name="connsiteX484" fmla="*/ 4041 w 19998"/>
                <a:gd name="connsiteY484" fmla="*/ 5471 h 19998"/>
                <a:gd name="connsiteX485" fmla="*/ 4041 w 19998"/>
                <a:gd name="connsiteY485" fmla="*/ 5534 h 19998"/>
                <a:gd name="connsiteX486" fmla="*/ 4063 w 19998"/>
                <a:gd name="connsiteY486" fmla="*/ 5534 h 19998"/>
                <a:gd name="connsiteX487" fmla="*/ 4103 w 19998"/>
                <a:gd name="connsiteY487" fmla="*/ 5449 h 19998"/>
                <a:gd name="connsiteX488" fmla="*/ 4146 w 19998"/>
                <a:gd name="connsiteY488" fmla="*/ 5489 h 19998"/>
                <a:gd name="connsiteX489" fmla="*/ 4146 w 19998"/>
                <a:gd name="connsiteY489" fmla="*/ 5471 h 19998"/>
                <a:gd name="connsiteX490" fmla="*/ 4103 w 19998"/>
                <a:gd name="connsiteY490" fmla="*/ 5407 h 19998"/>
                <a:gd name="connsiteX491" fmla="*/ 4351 w 19998"/>
                <a:gd name="connsiteY491" fmla="*/ 5351 h 19998"/>
                <a:gd name="connsiteX492" fmla="*/ 4372 w 19998"/>
                <a:gd name="connsiteY492" fmla="*/ 5308 h 19998"/>
                <a:gd name="connsiteX493" fmla="*/ 4392 w 19998"/>
                <a:gd name="connsiteY493" fmla="*/ 5308 h 19998"/>
                <a:gd name="connsiteX494" fmla="*/ 4415 w 19998"/>
                <a:gd name="connsiteY494" fmla="*/ 5308 h 19998"/>
                <a:gd name="connsiteX495" fmla="*/ 4415 w 19998"/>
                <a:gd name="connsiteY495" fmla="*/ 5287 h 19998"/>
                <a:gd name="connsiteX496" fmla="*/ 4580 w 19998"/>
                <a:gd name="connsiteY496" fmla="*/ 5268 h 19998"/>
                <a:gd name="connsiteX497" fmla="*/ 4580 w 19998"/>
                <a:gd name="connsiteY497" fmla="*/ 5471 h 19998"/>
                <a:gd name="connsiteX498" fmla="*/ 4994 w 19998"/>
                <a:gd name="connsiteY498" fmla="*/ 5449 h 19998"/>
                <a:gd name="connsiteX499" fmla="*/ 5075 w 19998"/>
                <a:gd name="connsiteY499" fmla="*/ 5471 h 19998"/>
                <a:gd name="connsiteX500" fmla="*/ 5075 w 19998"/>
                <a:gd name="connsiteY500" fmla="*/ 5449 h 19998"/>
                <a:gd name="connsiteX501" fmla="*/ 5094 w 19998"/>
                <a:gd name="connsiteY501" fmla="*/ 5449 h 19998"/>
                <a:gd name="connsiteX502" fmla="*/ 5175 w 19998"/>
                <a:gd name="connsiteY502" fmla="*/ 5471 h 19998"/>
                <a:gd name="connsiteX503" fmla="*/ 5323 w 19998"/>
                <a:gd name="connsiteY503" fmla="*/ 5471 h 19998"/>
                <a:gd name="connsiteX504" fmla="*/ 5242 w 19998"/>
                <a:gd name="connsiteY504" fmla="*/ 5407 h 19998"/>
                <a:gd name="connsiteX505" fmla="*/ 5258 w 19998"/>
                <a:gd name="connsiteY505" fmla="*/ 5391 h 19998"/>
                <a:gd name="connsiteX506" fmla="*/ 4994 w 19998"/>
                <a:gd name="connsiteY506" fmla="*/ 5003 h 19998"/>
                <a:gd name="connsiteX507" fmla="*/ 4970 w 19998"/>
                <a:gd name="connsiteY507" fmla="*/ 5003 h 19998"/>
                <a:gd name="connsiteX508" fmla="*/ 4954 w 19998"/>
                <a:gd name="connsiteY508" fmla="*/ 4982 h 19998"/>
                <a:gd name="connsiteX509" fmla="*/ 5054 w 19998"/>
                <a:gd name="connsiteY509" fmla="*/ 4618 h 19998"/>
                <a:gd name="connsiteX510" fmla="*/ 5054 w 19998"/>
                <a:gd name="connsiteY510" fmla="*/ 4601 h 19998"/>
                <a:gd name="connsiteX511" fmla="*/ 5037 w 19998"/>
                <a:gd name="connsiteY511" fmla="*/ 4618 h 19998"/>
                <a:gd name="connsiteX512" fmla="*/ 5011 w 19998"/>
                <a:gd name="connsiteY512" fmla="*/ 4131 h 19998"/>
                <a:gd name="connsiteX513" fmla="*/ 4970 w 19998"/>
                <a:gd name="connsiteY513" fmla="*/ 4131 h 19998"/>
                <a:gd name="connsiteX514" fmla="*/ 4642 w 19998"/>
                <a:gd name="connsiteY514" fmla="*/ 3335 h 19998"/>
                <a:gd name="connsiteX515" fmla="*/ 4663 w 19998"/>
                <a:gd name="connsiteY515" fmla="*/ 3092 h 19998"/>
                <a:gd name="connsiteX516" fmla="*/ 4563 w 19998"/>
                <a:gd name="connsiteY516" fmla="*/ 3050 h 19998"/>
                <a:gd name="connsiteX517" fmla="*/ 4563 w 19998"/>
                <a:gd name="connsiteY517" fmla="*/ 2930 h 19998"/>
                <a:gd name="connsiteX518" fmla="*/ 4663 w 19998"/>
                <a:gd name="connsiteY518" fmla="*/ 2987 h 19998"/>
                <a:gd name="connsiteX519" fmla="*/ 4684 w 19998"/>
                <a:gd name="connsiteY519" fmla="*/ 2947 h 19998"/>
                <a:gd name="connsiteX520" fmla="*/ 5242 w 19998"/>
                <a:gd name="connsiteY520" fmla="*/ 3092 h 19998"/>
                <a:gd name="connsiteX521" fmla="*/ 5258 w 19998"/>
                <a:gd name="connsiteY521" fmla="*/ 3029 h 19998"/>
                <a:gd name="connsiteX522" fmla="*/ 5570 w 19998"/>
                <a:gd name="connsiteY522" fmla="*/ 3050 h 19998"/>
                <a:gd name="connsiteX523" fmla="*/ 5632 w 19998"/>
                <a:gd name="connsiteY523" fmla="*/ 3252 h 19998"/>
                <a:gd name="connsiteX524" fmla="*/ 5592 w 19998"/>
                <a:gd name="connsiteY524" fmla="*/ 3252 h 19998"/>
                <a:gd name="connsiteX525" fmla="*/ 5570 w 19998"/>
                <a:gd name="connsiteY525" fmla="*/ 3316 h 19998"/>
                <a:gd name="connsiteX526" fmla="*/ 5511 w 19998"/>
                <a:gd name="connsiteY526" fmla="*/ 3316 h 19998"/>
                <a:gd name="connsiteX527" fmla="*/ 5675 w 19998"/>
                <a:gd name="connsiteY527" fmla="*/ 3800 h 19998"/>
                <a:gd name="connsiteX528" fmla="*/ 5649 w 19998"/>
                <a:gd name="connsiteY528" fmla="*/ 3826 h 19998"/>
                <a:gd name="connsiteX529" fmla="*/ 5732 w 19998"/>
                <a:gd name="connsiteY529" fmla="*/ 3842 h 19998"/>
                <a:gd name="connsiteX530" fmla="*/ 5713 w 19998"/>
                <a:gd name="connsiteY530" fmla="*/ 3842 h 19998"/>
                <a:gd name="connsiteX531" fmla="*/ 5732 w 19998"/>
                <a:gd name="connsiteY531" fmla="*/ 3882 h 19998"/>
                <a:gd name="connsiteX532" fmla="*/ 5756 w 19998"/>
                <a:gd name="connsiteY532" fmla="*/ 3882 h 19998"/>
                <a:gd name="connsiteX533" fmla="*/ 5775 w 19998"/>
                <a:gd name="connsiteY533" fmla="*/ 3882 h 19998"/>
                <a:gd name="connsiteX534" fmla="*/ 5861 w 19998"/>
                <a:gd name="connsiteY534" fmla="*/ 3762 h 19998"/>
                <a:gd name="connsiteX535" fmla="*/ 6499 w 19998"/>
                <a:gd name="connsiteY535" fmla="*/ 3906 h 19998"/>
                <a:gd name="connsiteX536" fmla="*/ 7611 w 19998"/>
                <a:gd name="connsiteY536" fmla="*/ 3826 h 19998"/>
                <a:gd name="connsiteX537" fmla="*/ 7923 w 19998"/>
                <a:gd name="connsiteY537" fmla="*/ 3722 h 19998"/>
                <a:gd name="connsiteX538" fmla="*/ 8045 w 19998"/>
                <a:gd name="connsiteY538" fmla="*/ 3703 h 19998"/>
                <a:gd name="connsiteX539" fmla="*/ 7611 w 19998"/>
                <a:gd name="connsiteY539" fmla="*/ 3600 h 19998"/>
                <a:gd name="connsiteX540" fmla="*/ 7611 w 19998"/>
                <a:gd name="connsiteY540" fmla="*/ 3581 h 19998"/>
                <a:gd name="connsiteX541" fmla="*/ 7799 w 19998"/>
                <a:gd name="connsiteY541" fmla="*/ 3092 h 19998"/>
                <a:gd name="connsiteX542" fmla="*/ 9574 w 19998"/>
                <a:gd name="connsiteY542" fmla="*/ 2317 h 19998"/>
                <a:gd name="connsiteX543" fmla="*/ 9843 w 19998"/>
                <a:gd name="connsiteY543" fmla="*/ 1993 h 19998"/>
                <a:gd name="connsiteX544" fmla="*/ 9902 w 19998"/>
                <a:gd name="connsiteY544" fmla="*/ 2051 h 19998"/>
                <a:gd name="connsiteX545" fmla="*/ 10031 w 19998"/>
                <a:gd name="connsiteY545" fmla="*/ 2051 h 19998"/>
                <a:gd name="connsiteX546" fmla="*/ 9964 w 19998"/>
                <a:gd name="connsiteY546" fmla="*/ 1972 h 19998"/>
                <a:gd name="connsiteX547" fmla="*/ 9943 w 19998"/>
                <a:gd name="connsiteY547" fmla="*/ 1993 h 19998"/>
                <a:gd name="connsiteX548" fmla="*/ 9843 w 19998"/>
                <a:gd name="connsiteY548" fmla="*/ 1645 h 19998"/>
                <a:gd name="connsiteX549" fmla="*/ 9902 w 19998"/>
                <a:gd name="connsiteY549" fmla="*/ 1645 h 19998"/>
                <a:gd name="connsiteX550" fmla="*/ 9902 w 19998"/>
                <a:gd name="connsiteY550" fmla="*/ 1628 h 19998"/>
                <a:gd name="connsiteX551" fmla="*/ 9902 w 19998"/>
                <a:gd name="connsiteY551" fmla="*/ 1607 h 19998"/>
                <a:gd name="connsiteX552" fmla="*/ 9843 w 19998"/>
                <a:gd name="connsiteY552" fmla="*/ 1542 h 19998"/>
                <a:gd name="connsiteX553" fmla="*/ 9886 w 19998"/>
                <a:gd name="connsiteY553" fmla="*/ 1260 h 19998"/>
                <a:gd name="connsiteX554" fmla="*/ 9926 w 19998"/>
                <a:gd name="connsiteY554" fmla="*/ 1243 h 19998"/>
                <a:gd name="connsiteX555" fmla="*/ 9886 w 19998"/>
                <a:gd name="connsiteY555" fmla="*/ 815 h 19998"/>
                <a:gd name="connsiteX556" fmla="*/ 9902 w 19998"/>
                <a:gd name="connsiteY556" fmla="*/ 815 h 19998"/>
                <a:gd name="connsiteX557" fmla="*/ 9886 w 19998"/>
                <a:gd name="connsiteY557" fmla="*/ 484 h 19998"/>
                <a:gd name="connsiteX558" fmla="*/ 10645 w 19998"/>
                <a:gd name="connsiteY558" fmla="*/ 186 h 19998"/>
                <a:gd name="connsiteX559" fmla="*/ 11307 w 19998"/>
                <a:gd name="connsiteY559" fmla="*/ 0 h 19998"/>
                <a:gd name="connsiteX560" fmla="*/ 11431 w 19998"/>
                <a:gd name="connsiteY560" fmla="*/ 324 h 19998"/>
                <a:gd name="connsiteX561" fmla="*/ 11431 w 19998"/>
                <a:gd name="connsiteY561" fmla="*/ 630 h 19998"/>
                <a:gd name="connsiteX562" fmla="*/ 11577 w 19998"/>
                <a:gd name="connsiteY562" fmla="*/ 630 h 19998"/>
                <a:gd name="connsiteX563" fmla="*/ 11700 w 19998"/>
                <a:gd name="connsiteY563" fmla="*/ 832 h 19998"/>
                <a:gd name="connsiteX564" fmla="*/ 11822 w 19998"/>
                <a:gd name="connsiteY564" fmla="*/ 895 h 19998"/>
                <a:gd name="connsiteX565" fmla="*/ 12158 w 19998"/>
                <a:gd name="connsiteY565" fmla="*/ 670 h 19998"/>
                <a:gd name="connsiteX566" fmla="*/ 12279 w 19998"/>
                <a:gd name="connsiteY566" fmla="*/ 792 h 19998"/>
                <a:gd name="connsiteX567" fmla="*/ 12255 w 19998"/>
                <a:gd name="connsiteY567" fmla="*/ 815 h 19998"/>
                <a:gd name="connsiteX568" fmla="*/ 12360 w 19998"/>
                <a:gd name="connsiteY568" fmla="*/ 895 h 19998"/>
                <a:gd name="connsiteX569" fmla="*/ 12360 w 19998"/>
                <a:gd name="connsiteY569" fmla="*/ 912 h 19998"/>
                <a:gd name="connsiteX570" fmla="*/ 12339 w 19998"/>
                <a:gd name="connsiteY570" fmla="*/ 935 h 19998"/>
                <a:gd name="connsiteX571" fmla="*/ 12548 w 19998"/>
                <a:gd name="connsiteY571" fmla="*/ 1342 h 19998"/>
                <a:gd name="connsiteX572" fmla="*/ 12753 w 19998"/>
                <a:gd name="connsiteY572" fmla="*/ 1260 h 19998"/>
                <a:gd name="connsiteX573" fmla="*/ 12729 w 19998"/>
                <a:gd name="connsiteY573" fmla="*/ 1363 h 19998"/>
                <a:gd name="connsiteX574" fmla="*/ 12834 w 19998"/>
                <a:gd name="connsiteY574" fmla="*/ 1323 h 19998"/>
                <a:gd name="connsiteX575" fmla="*/ 12853 w 19998"/>
                <a:gd name="connsiteY575" fmla="*/ 1342 h 19998"/>
                <a:gd name="connsiteX576" fmla="*/ 12901 w 19998"/>
                <a:gd name="connsiteY576" fmla="*/ 1342 h 19998"/>
                <a:gd name="connsiteX577" fmla="*/ 13039 w 19998"/>
                <a:gd name="connsiteY577" fmla="*/ 1769 h 19998"/>
                <a:gd name="connsiteX578" fmla="*/ 13039 w 19998"/>
                <a:gd name="connsiteY578" fmla="*/ 1751 h 19998"/>
                <a:gd name="connsiteX579" fmla="*/ 13065 w 19998"/>
                <a:gd name="connsiteY579" fmla="*/ 1751 h 19998"/>
                <a:gd name="connsiteX580" fmla="*/ 13082 w 19998"/>
                <a:gd name="connsiteY580" fmla="*/ 1671 h 19998"/>
                <a:gd name="connsiteX581" fmla="*/ 13186 w 19998"/>
                <a:gd name="connsiteY581" fmla="*/ 1645 h 19998"/>
                <a:gd name="connsiteX582" fmla="*/ 13203 w 19998"/>
                <a:gd name="connsiteY582" fmla="*/ 1671 h 19998"/>
                <a:gd name="connsiteX583" fmla="*/ 13203 w 19998"/>
                <a:gd name="connsiteY583" fmla="*/ 1645 h 19998"/>
                <a:gd name="connsiteX584" fmla="*/ 13267 w 19998"/>
                <a:gd name="connsiteY584" fmla="*/ 1645 h 19998"/>
                <a:gd name="connsiteX585" fmla="*/ 13267 w 19998"/>
                <a:gd name="connsiteY585" fmla="*/ 1671 h 19998"/>
                <a:gd name="connsiteX586" fmla="*/ 13308 w 19998"/>
                <a:gd name="connsiteY586" fmla="*/ 1687 h 19998"/>
                <a:gd name="connsiteX587" fmla="*/ 13308 w 19998"/>
                <a:gd name="connsiteY587" fmla="*/ 1711 h 19998"/>
                <a:gd name="connsiteX588" fmla="*/ 13515 w 19998"/>
                <a:gd name="connsiteY588" fmla="*/ 1628 h 19998"/>
                <a:gd name="connsiteX589" fmla="*/ 13598 w 19998"/>
                <a:gd name="connsiteY589" fmla="*/ 1751 h 19998"/>
                <a:gd name="connsiteX590" fmla="*/ 13660 w 19998"/>
                <a:gd name="connsiteY590" fmla="*/ 1769 h 19998"/>
                <a:gd name="connsiteX591" fmla="*/ 13660 w 19998"/>
                <a:gd name="connsiteY591" fmla="*/ 1833 h 19998"/>
                <a:gd name="connsiteX592" fmla="*/ 13677 w 19998"/>
                <a:gd name="connsiteY592" fmla="*/ 1833 h 19998"/>
                <a:gd name="connsiteX593" fmla="*/ 13677 w 19998"/>
                <a:gd name="connsiteY593" fmla="*/ 1849 h 19998"/>
                <a:gd name="connsiteX594" fmla="*/ 13725 w 19998"/>
                <a:gd name="connsiteY594" fmla="*/ 1849 h 19998"/>
                <a:gd name="connsiteX595" fmla="*/ 13703 w 19998"/>
                <a:gd name="connsiteY595" fmla="*/ 1833 h 19998"/>
                <a:gd name="connsiteX596" fmla="*/ 13725 w 19998"/>
                <a:gd name="connsiteY596" fmla="*/ 1791 h 19998"/>
                <a:gd name="connsiteX597" fmla="*/ 13808 w 19998"/>
                <a:gd name="connsiteY597" fmla="*/ 1873 h 19998"/>
                <a:gd name="connsiteX598" fmla="*/ 13725 w 19998"/>
                <a:gd name="connsiteY598" fmla="*/ 2155 h 19998"/>
                <a:gd name="connsiteX599" fmla="*/ 13725 w 19998"/>
                <a:gd name="connsiteY599" fmla="*/ 2138 h 19998"/>
                <a:gd name="connsiteX600" fmla="*/ 13784 w 19998"/>
                <a:gd name="connsiteY600" fmla="*/ 2155 h 19998"/>
                <a:gd name="connsiteX601" fmla="*/ 13825 w 19998"/>
                <a:gd name="connsiteY601" fmla="*/ 2301 h 19998"/>
                <a:gd name="connsiteX602" fmla="*/ 13703 w 19998"/>
                <a:gd name="connsiteY602" fmla="*/ 2420 h 19998"/>
                <a:gd name="connsiteX603" fmla="*/ 13741 w 19998"/>
                <a:gd name="connsiteY603" fmla="*/ 2463 h 19998"/>
                <a:gd name="connsiteX604" fmla="*/ 13703 w 19998"/>
                <a:gd name="connsiteY604" fmla="*/ 2503 h 19998"/>
                <a:gd name="connsiteX605" fmla="*/ 13784 w 19998"/>
                <a:gd name="connsiteY605" fmla="*/ 2519 h 19998"/>
                <a:gd name="connsiteX606" fmla="*/ 13784 w 19998"/>
                <a:gd name="connsiteY606" fmla="*/ 2540 h 19998"/>
                <a:gd name="connsiteX607" fmla="*/ 13849 w 19998"/>
                <a:gd name="connsiteY607" fmla="*/ 2540 h 19998"/>
                <a:gd name="connsiteX608" fmla="*/ 14280 w 19998"/>
                <a:gd name="connsiteY608" fmla="*/ 2540 h 19998"/>
                <a:gd name="connsiteX609" fmla="*/ 14527 w 19998"/>
                <a:gd name="connsiteY609" fmla="*/ 2437 h 19998"/>
                <a:gd name="connsiteX610" fmla="*/ 14527 w 19998"/>
                <a:gd name="connsiteY610" fmla="*/ 2218 h 19998"/>
                <a:gd name="connsiteX611" fmla="*/ 14715 w 19998"/>
                <a:gd name="connsiteY611" fmla="*/ 2051 h 19998"/>
                <a:gd name="connsiteX612" fmla="*/ 14815 w 19998"/>
                <a:gd name="connsiteY612" fmla="*/ 2115 h 19998"/>
                <a:gd name="connsiteX613" fmla="*/ 14775 w 19998"/>
                <a:gd name="connsiteY613" fmla="*/ 2138 h 19998"/>
                <a:gd name="connsiteX614" fmla="*/ 14796 w 19998"/>
                <a:gd name="connsiteY614" fmla="*/ 2218 h 19998"/>
                <a:gd name="connsiteX615" fmla="*/ 14756 w 19998"/>
                <a:gd name="connsiteY615" fmla="*/ 2195 h 19998"/>
                <a:gd name="connsiteX616" fmla="*/ 14732 w 19998"/>
                <a:gd name="connsiteY616" fmla="*/ 2218 h 19998"/>
                <a:gd name="connsiteX617" fmla="*/ 14756 w 19998"/>
                <a:gd name="connsiteY617" fmla="*/ 2237 h 19998"/>
                <a:gd name="connsiteX618" fmla="*/ 14732 w 19998"/>
                <a:gd name="connsiteY618" fmla="*/ 2275 h 19998"/>
                <a:gd name="connsiteX619" fmla="*/ 14715 w 19998"/>
                <a:gd name="connsiteY619" fmla="*/ 2275 h 19998"/>
                <a:gd name="connsiteX620" fmla="*/ 14756 w 19998"/>
                <a:gd name="connsiteY620" fmla="*/ 2341 h 19998"/>
                <a:gd name="connsiteX621" fmla="*/ 14675 w 19998"/>
                <a:gd name="connsiteY621" fmla="*/ 2519 h 19998"/>
                <a:gd name="connsiteX622" fmla="*/ 14815 w 19998"/>
                <a:gd name="connsiteY622" fmla="*/ 2622 h 19998"/>
                <a:gd name="connsiteX623" fmla="*/ 14796 w 19998"/>
                <a:gd name="connsiteY623" fmla="*/ 2904 h 19998"/>
                <a:gd name="connsiteX624" fmla="*/ 14918 w 19998"/>
                <a:gd name="connsiteY624" fmla="*/ 2904 h 19998"/>
                <a:gd name="connsiteX625" fmla="*/ 14918 w 19998"/>
                <a:gd name="connsiteY625" fmla="*/ 2867 h 19998"/>
                <a:gd name="connsiteX626" fmla="*/ 15001 w 19998"/>
                <a:gd name="connsiteY626" fmla="*/ 2888 h 19998"/>
                <a:gd name="connsiteX627" fmla="*/ 15230 w 19998"/>
                <a:gd name="connsiteY627" fmla="*/ 3074 h 19998"/>
                <a:gd name="connsiteX628" fmla="*/ 15249 w 19998"/>
                <a:gd name="connsiteY628" fmla="*/ 3050 h 19998"/>
                <a:gd name="connsiteX629" fmla="*/ 15249 w 19998"/>
                <a:gd name="connsiteY629" fmla="*/ 3114 h 19998"/>
                <a:gd name="connsiteX630" fmla="*/ 15330 w 19998"/>
                <a:gd name="connsiteY630" fmla="*/ 3114 h 19998"/>
                <a:gd name="connsiteX631" fmla="*/ 15418 w 19998"/>
                <a:gd name="connsiteY631" fmla="*/ 3114 h 19998"/>
                <a:gd name="connsiteX632" fmla="*/ 15499 w 19998"/>
                <a:gd name="connsiteY632" fmla="*/ 3196 h 19998"/>
                <a:gd name="connsiteX633" fmla="*/ 15475 w 19998"/>
                <a:gd name="connsiteY633" fmla="*/ 3252 h 19998"/>
                <a:gd name="connsiteX634" fmla="*/ 15499 w 19998"/>
                <a:gd name="connsiteY634" fmla="*/ 3295 h 19998"/>
                <a:gd name="connsiteX635" fmla="*/ 15499 w 19998"/>
                <a:gd name="connsiteY635" fmla="*/ 3276 h 19998"/>
                <a:gd name="connsiteX636" fmla="*/ 15599 w 19998"/>
                <a:gd name="connsiteY636" fmla="*/ 3276 h 19998"/>
                <a:gd name="connsiteX637" fmla="*/ 15704 w 19998"/>
                <a:gd name="connsiteY637" fmla="*/ 3374 h 19998"/>
                <a:gd name="connsiteX638" fmla="*/ 15682 w 19998"/>
                <a:gd name="connsiteY638" fmla="*/ 3414 h 19998"/>
                <a:gd name="connsiteX639" fmla="*/ 15723 w 19998"/>
                <a:gd name="connsiteY639" fmla="*/ 3478 h 19998"/>
                <a:gd name="connsiteX640" fmla="*/ 15704 w 19998"/>
                <a:gd name="connsiteY640" fmla="*/ 3497 h 19998"/>
                <a:gd name="connsiteX641" fmla="*/ 15747 w 19998"/>
                <a:gd name="connsiteY641" fmla="*/ 3534 h 19998"/>
                <a:gd name="connsiteX642" fmla="*/ 15747 w 19998"/>
                <a:gd name="connsiteY642" fmla="*/ 3518 h 19998"/>
                <a:gd name="connsiteX643" fmla="*/ 15935 w 19998"/>
                <a:gd name="connsiteY643" fmla="*/ 3478 h 19998"/>
                <a:gd name="connsiteX644" fmla="*/ 15935 w 19998"/>
                <a:gd name="connsiteY644" fmla="*/ 3518 h 19998"/>
                <a:gd name="connsiteX645" fmla="*/ 15951 w 19998"/>
                <a:gd name="connsiteY645" fmla="*/ 3518 h 19998"/>
                <a:gd name="connsiteX646" fmla="*/ 15992 w 19998"/>
                <a:gd name="connsiteY646" fmla="*/ 3414 h 19998"/>
                <a:gd name="connsiteX647" fmla="*/ 16156 w 19998"/>
                <a:gd name="connsiteY647" fmla="*/ 3414 h 19998"/>
                <a:gd name="connsiteX648" fmla="*/ 16156 w 19998"/>
                <a:gd name="connsiteY648" fmla="*/ 3374 h 19998"/>
                <a:gd name="connsiteX649" fmla="*/ 16302 w 19998"/>
                <a:gd name="connsiteY649" fmla="*/ 3436 h 19998"/>
                <a:gd name="connsiteX650" fmla="*/ 16285 w 19998"/>
                <a:gd name="connsiteY650" fmla="*/ 3454 h 19998"/>
                <a:gd name="connsiteX651" fmla="*/ 16366 w 19998"/>
                <a:gd name="connsiteY651" fmla="*/ 3518 h 19998"/>
                <a:gd name="connsiteX652" fmla="*/ 16490 w 19998"/>
                <a:gd name="connsiteY652" fmla="*/ 3518 h 19998"/>
                <a:gd name="connsiteX653" fmla="*/ 16506 w 19998"/>
                <a:gd name="connsiteY653" fmla="*/ 3600 h 19998"/>
                <a:gd name="connsiteX654" fmla="*/ 16590 w 19998"/>
                <a:gd name="connsiteY654" fmla="*/ 3624 h 19998"/>
                <a:gd name="connsiteX655" fmla="*/ 16611 w 19998"/>
                <a:gd name="connsiteY655" fmla="*/ 3581 h 19998"/>
                <a:gd name="connsiteX656" fmla="*/ 16694 w 19998"/>
                <a:gd name="connsiteY656" fmla="*/ 3600 h 19998"/>
                <a:gd name="connsiteX657" fmla="*/ 16694 w 19998"/>
                <a:gd name="connsiteY657" fmla="*/ 3560 h 19998"/>
                <a:gd name="connsiteX658" fmla="*/ 16716 w 19998"/>
                <a:gd name="connsiteY658" fmla="*/ 3560 h 19998"/>
                <a:gd name="connsiteX659" fmla="*/ 16716 w 19998"/>
                <a:gd name="connsiteY659" fmla="*/ 3518 h 19998"/>
                <a:gd name="connsiteX660" fmla="*/ 16759 w 19998"/>
                <a:gd name="connsiteY660" fmla="*/ 3497 h 19998"/>
                <a:gd name="connsiteX661" fmla="*/ 16759 w 19998"/>
                <a:gd name="connsiteY661" fmla="*/ 3478 h 19998"/>
                <a:gd name="connsiteX662" fmla="*/ 16940 w 19998"/>
                <a:gd name="connsiteY662" fmla="*/ 3478 h 19998"/>
                <a:gd name="connsiteX663" fmla="*/ 17085 w 19998"/>
                <a:gd name="connsiteY663" fmla="*/ 3560 h 19998"/>
                <a:gd name="connsiteX664" fmla="*/ 17085 w 19998"/>
                <a:gd name="connsiteY664" fmla="*/ 3534 h 19998"/>
                <a:gd name="connsiteX665" fmla="*/ 17192 w 19998"/>
                <a:gd name="connsiteY665" fmla="*/ 3518 h 19998"/>
                <a:gd name="connsiteX666" fmla="*/ 17192 w 19998"/>
                <a:gd name="connsiteY666" fmla="*/ 3534 h 19998"/>
                <a:gd name="connsiteX667" fmla="*/ 17373 w 19998"/>
                <a:gd name="connsiteY667" fmla="*/ 3640 h 19998"/>
                <a:gd name="connsiteX668" fmla="*/ 17354 w 19998"/>
                <a:gd name="connsiteY668" fmla="*/ 3663 h 19998"/>
                <a:gd name="connsiteX669" fmla="*/ 17437 w 19998"/>
                <a:gd name="connsiteY669" fmla="*/ 3783 h 19998"/>
                <a:gd name="connsiteX670" fmla="*/ 17397 w 19998"/>
                <a:gd name="connsiteY670" fmla="*/ 3783 h 19998"/>
                <a:gd name="connsiteX671" fmla="*/ 17414 w 19998"/>
                <a:gd name="connsiteY671" fmla="*/ 3826 h 19998"/>
                <a:gd name="connsiteX672" fmla="*/ 17437 w 19998"/>
                <a:gd name="connsiteY672" fmla="*/ 3826 h 19998"/>
                <a:gd name="connsiteX673" fmla="*/ 17602 w 19998"/>
                <a:gd name="connsiteY673" fmla="*/ 4028 h 19998"/>
                <a:gd name="connsiteX674" fmla="*/ 17623 w 19998"/>
                <a:gd name="connsiteY674" fmla="*/ 4091 h 19998"/>
                <a:gd name="connsiteX675" fmla="*/ 17642 w 19998"/>
                <a:gd name="connsiteY675" fmla="*/ 4091 h 19998"/>
                <a:gd name="connsiteX676" fmla="*/ 17683 w 19998"/>
                <a:gd name="connsiteY676" fmla="*/ 4211 h 19998"/>
                <a:gd name="connsiteX677" fmla="*/ 17849 w 19998"/>
                <a:gd name="connsiteY677" fmla="*/ 4211 h 19998"/>
                <a:gd name="connsiteX678" fmla="*/ 17849 w 19998"/>
                <a:gd name="connsiteY678" fmla="*/ 4171 h 19998"/>
                <a:gd name="connsiteX679" fmla="*/ 17871 w 19998"/>
                <a:gd name="connsiteY679" fmla="*/ 4171 h 19998"/>
                <a:gd name="connsiteX680" fmla="*/ 17830 w 19998"/>
                <a:gd name="connsiteY680" fmla="*/ 4091 h 19998"/>
                <a:gd name="connsiteX681" fmla="*/ 17871 w 19998"/>
                <a:gd name="connsiteY681" fmla="*/ 4065 h 19998"/>
                <a:gd name="connsiteX682" fmla="*/ 17935 w 19998"/>
                <a:gd name="connsiteY682" fmla="*/ 4091 h 19998"/>
                <a:gd name="connsiteX683" fmla="*/ 17976 w 19998"/>
                <a:gd name="connsiteY683" fmla="*/ 4065 h 19998"/>
                <a:gd name="connsiteX684" fmla="*/ 18019 w 19998"/>
                <a:gd name="connsiteY684" fmla="*/ 4091 h 19998"/>
                <a:gd name="connsiteX685" fmla="*/ 18140 w 19998"/>
                <a:gd name="connsiteY685" fmla="*/ 4131 h 19998"/>
                <a:gd name="connsiteX686" fmla="*/ 18183 w 19998"/>
                <a:gd name="connsiteY686" fmla="*/ 4293 h 19998"/>
                <a:gd name="connsiteX687" fmla="*/ 18200 w 19998"/>
                <a:gd name="connsiteY687" fmla="*/ 4293 h 19998"/>
                <a:gd name="connsiteX688" fmla="*/ 18223 w 19998"/>
                <a:gd name="connsiteY688" fmla="*/ 4211 h 19998"/>
                <a:gd name="connsiteX689" fmla="*/ 18240 w 19998"/>
                <a:gd name="connsiteY689" fmla="*/ 4211 h 19998"/>
                <a:gd name="connsiteX690" fmla="*/ 18240 w 19998"/>
                <a:gd name="connsiteY690" fmla="*/ 4230 h 19998"/>
                <a:gd name="connsiteX691" fmla="*/ 18281 w 19998"/>
                <a:gd name="connsiteY691" fmla="*/ 4230 h 19998"/>
                <a:gd name="connsiteX692" fmla="*/ 18328 w 19998"/>
                <a:gd name="connsiteY692" fmla="*/ 4270 h 19998"/>
                <a:gd name="connsiteX693" fmla="*/ 18369 w 19998"/>
                <a:gd name="connsiteY693" fmla="*/ 4253 h 19998"/>
                <a:gd name="connsiteX694" fmla="*/ 18388 w 19998"/>
                <a:gd name="connsiteY694" fmla="*/ 4270 h 19998"/>
                <a:gd name="connsiteX695" fmla="*/ 18531 w 19998"/>
                <a:gd name="connsiteY695" fmla="*/ 4253 h 19998"/>
                <a:gd name="connsiteX696" fmla="*/ 18531 w 19998"/>
                <a:gd name="connsiteY696" fmla="*/ 4270 h 19998"/>
                <a:gd name="connsiteX697" fmla="*/ 18631 w 19998"/>
                <a:gd name="connsiteY697" fmla="*/ 4211 h 19998"/>
                <a:gd name="connsiteX698" fmla="*/ 18631 w 19998"/>
                <a:gd name="connsiteY698" fmla="*/ 4131 h 19998"/>
                <a:gd name="connsiteX699" fmla="*/ 18762 w 19998"/>
                <a:gd name="connsiteY699" fmla="*/ 4108 h 19998"/>
                <a:gd name="connsiteX700" fmla="*/ 18778 w 19998"/>
                <a:gd name="connsiteY700" fmla="*/ 4148 h 19998"/>
                <a:gd name="connsiteX701" fmla="*/ 18821 w 19998"/>
                <a:gd name="connsiteY701" fmla="*/ 4131 h 19998"/>
                <a:gd name="connsiteX702" fmla="*/ 18943 w 19998"/>
                <a:gd name="connsiteY702" fmla="*/ 4333 h 19998"/>
                <a:gd name="connsiteX703" fmla="*/ 19047 w 19998"/>
                <a:gd name="connsiteY703" fmla="*/ 4333 h 19998"/>
                <a:gd name="connsiteX704" fmla="*/ 19064 w 19998"/>
                <a:gd name="connsiteY704" fmla="*/ 4392 h 19998"/>
                <a:gd name="connsiteX705" fmla="*/ 19152 w 19998"/>
                <a:gd name="connsiteY705" fmla="*/ 4392 h 19998"/>
                <a:gd name="connsiteX706" fmla="*/ 19152 w 19998"/>
                <a:gd name="connsiteY706" fmla="*/ 4373 h 19998"/>
                <a:gd name="connsiteX707" fmla="*/ 19212 w 19998"/>
                <a:gd name="connsiteY707" fmla="*/ 4373 h 19998"/>
                <a:gd name="connsiteX708" fmla="*/ 19212 w 19998"/>
                <a:gd name="connsiteY708" fmla="*/ 4392 h 19998"/>
                <a:gd name="connsiteX709" fmla="*/ 19317 w 19998"/>
                <a:gd name="connsiteY709" fmla="*/ 4333 h 19998"/>
                <a:gd name="connsiteX710" fmla="*/ 19417 w 19998"/>
                <a:gd name="connsiteY710" fmla="*/ 4392 h 19998"/>
                <a:gd name="connsiteX711" fmla="*/ 19443 w 19998"/>
                <a:gd name="connsiteY711" fmla="*/ 4373 h 19998"/>
                <a:gd name="connsiteX712" fmla="*/ 19500 w 19998"/>
                <a:gd name="connsiteY712" fmla="*/ 4373 h 19998"/>
                <a:gd name="connsiteX713" fmla="*/ 19521 w 19998"/>
                <a:gd name="connsiteY713" fmla="*/ 4352 h 19998"/>
                <a:gd name="connsiteX714" fmla="*/ 19998 w 19998"/>
                <a:gd name="connsiteY714" fmla="*/ 4512 h 19998"/>
                <a:gd name="connsiteX715" fmla="*/ 19750 w 19998"/>
                <a:gd name="connsiteY715" fmla="*/ 4939 h 19998"/>
                <a:gd name="connsiteX716" fmla="*/ 19712 w 19998"/>
                <a:gd name="connsiteY716" fmla="*/ 4939 h 19998"/>
                <a:gd name="connsiteX717" fmla="*/ 19686 w 19998"/>
                <a:gd name="connsiteY717" fmla="*/ 5003 h 19998"/>
                <a:gd name="connsiteX718" fmla="*/ 19645 w 19998"/>
                <a:gd name="connsiteY718" fmla="*/ 5003 h 19998"/>
                <a:gd name="connsiteX719" fmla="*/ 19131 w 19998"/>
                <a:gd name="connsiteY719" fmla="*/ 6512 h 19998"/>
                <a:gd name="connsiteX720" fmla="*/ 19236 w 19998"/>
                <a:gd name="connsiteY720" fmla="*/ 7750 h 19998"/>
                <a:gd name="connsiteX721" fmla="*/ 19212 w 19998"/>
                <a:gd name="connsiteY721" fmla="*/ 7750 h 19998"/>
                <a:gd name="connsiteX722" fmla="*/ 19090 w 19998"/>
                <a:gd name="connsiteY722" fmla="*/ 7870 h 19998"/>
                <a:gd name="connsiteX723" fmla="*/ 19152 w 19998"/>
                <a:gd name="connsiteY723" fmla="*/ 7853 h 19998"/>
                <a:gd name="connsiteX724" fmla="*/ 19064 w 19998"/>
                <a:gd name="connsiteY724" fmla="*/ 7973 h 19998"/>
                <a:gd name="connsiteX725" fmla="*/ 18983 w 19998"/>
                <a:gd name="connsiteY725" fmla="*/ 7973 h 19998"/>
                <a:gd name="connsiteX726" fmla="*/ 18714 w 19998"/>
                <a:gd name="connsiteY726" fmla="*/ 8135 h 19998"/>
                <a:gd name="connsiteX727" fmla="*/ 18695 w 19998"/>
                <a:gd name="connsiteY727" fmla="*/ 8093 h 19998"/>
                <a:gd name="connsiteX728" fmla="*/ 18614 w 19998"/>
                <a:gd name="connsiteY728" fmla="*/ 7997 h 19998"/>
                <a:gd name="connsiteX729" fmla="*/ 18631 w 19998"/>
                <a:gd name="connsiteY729" fmla="*/ 7973 h 19998"/>
                <a:gd name="connsiteX730" fmla="*/ 18304 w 19998"/>
                <a:gd name="connsiteY73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528 w 19998"/>
                <a:gd name="connsiteY303" fmla="*/ 12365 h 19998"/>
                <a:gd name="connsiteX304" fmla="*/ 5258 w 19998"/>
                <a:gd name="connsiteY304" fmla="*/ 12227 h 19998"/>
                <a:gd name="connsiteX305" fmla="*/ 5242 w 19998"/>
                <a:gd name="connsiteY305" fmla="*/ 12243 h 19998"/>
                <a:gd name="connsiteX306" fmla="*/ 5218 w 19998"/>
                <a:gd name="connsiteY306" fmla="*/ 12243 h 19998"/>
                <a:gd name="connsiteX307" fmla="*/ 5175 w 19998"/>
                <a:gd name="connsiteY307" fmla="*/ 11961 h 19998"/>
                <a:gd name="connsiteX308" fmla="*/ 5363 w 19998"/>
                <a:gd name="connsiteY308" fmla="*/ 11961 h 19998"/>
                <a:gd name="connsiteX309" fmla="*/ 5487 w 19998"/>
                <a:gd name="connsiteY309" fmla="*/ 11653 h 19998"/>
                <a:gd name="connsiteX310" fmla="*/ 5470 w 19998"/>
                <a:gd name="connsiteY310" fmla="*/ 11653 h 19998"/>
                <a:gd name="connsiteX311" fmla="*/ 5470 w 19998"/>
                <a:gd name="connsiteY311" fmla="*/ 11637 h 19998"/>
                <a:gd name="connsiteX312" fmla="*/ 5487 w 19998"/>
                <a:gd name="connsiteY312" fmla="*/ 11637 h 19998"/>
                <a:gd name="connsiteX313" fmla="*/ 5444 w 19998"/>
                <a:gd name="connsiteY313" fmla="*/ 11268 h 19998"/>
                <a:gd name="connsiteX314" fmla="*/ 5339 w 19998"/>
                <a:gd name="connsiteY314" fmla="*/ 11146 h 19998"/>
                <a:gd name="connsiteX315" fmla="*/ 5251 w 19998"/>
                <a:gd name="connsiteY315" fmla="*/ 10849 h 19998"/>
                <a:gd name="connsiteX316" fmla="*/ 4784 w 19998"/>
                <a:gd name="connsiteY316" fmla="*/ 10539 h 19998"/>
                <a:gd name="connsiteX317" fmla="*/ 4603 w 19998"/>
                <a:gd name="connsiteY317" fmla="*/ 10497 h 19998"/>
                <a:gd name="connsiteX318" fmla="*/ 4620 w 19998"/>
                <a:gd name="connsiteY318" fmla="*/ 10476 h 19998"/>
                <a:gd name="connsiteX319" fmla="*/ 3877 w 19998"/>
                <a:gd name="connsiteY319" fmla="*/ 9395 h 19998"/>
                <a:gd name="connsiteX320" fmla="*/ 3941 w 19998"/>
                <a:gd name="connsiteY320" fmla="*/ 9353 h 19998"/>
                <a:gd name="connsiteX321" fmla="*/ 3918 w 19998"/>
                <a:gd name="connsiteY321" fmla="*/ 9353 h 19998"/>
                <a:gd name="connsiteX322" fmla="*/ 4168 w 19998"/>
                <a:gd name="connsiteY322" fmla="*/ 9071 h 19998"/>
                <a:gd name="connsiteX323" fmla="*/ 3753 w 19998"/>
                <a:gd name="connsiteY323" fmla="*/ 8829 h 19998"/>
                <a:gd name="connsiteX324" fmla="*/ 3899 w 19998"/>
                <a:gd name="connsiteY324" fmla="*/ 8645 h 19998"/>
                <a:gd name="connsiteX325" fmla="*/ 3899 w 19998"/>
                <a:gd name="connsiteY325" fmla="*/ 8521 h 19998"/>
                <a:gd name="connsiteX326" fmla="*/ 4472 w 19998"/>
                <a:gd name="connsiteY326" fmla="*/ 8666 h 19998"/>
                <a:gd name="connsiteX327" fmla="*/ 3877 w 19998"/>
                <a:gd name="connsiteY327" fmla="*/ 8457 h 19998"/>
                <a:gd name="connsiteX328" fmla="*/ 3689 w 19998"/>
                <a:gd name="connsiteY328" fmla="*/ 8587 h 19998"/>
                <a:gd name="connsiteX329" fmla="*/ 3508 w 19998"/>
                <a:gd name="connsiteY329" fmla="*/ 8483 h 19998"/>
                <a:gd name="connsiteX330" fmla="*/ 3360 w 19998"/>
                <a:gd name="connsiteY330" fmla="*/ 8401 h 19998"/>
                <a:gd name="connsiteX331" fmla="*/ 3303 w 19998"/>
                <a:gd name="connsiteY331" fmla="*/ 8239 h 19998"/>
                <a:gd name="connsiteX332" fmla="*/ 3482 w 19998"/>
                <a:gd name="connsiteY332" fmla="*/ 8175 h 19998"/>
                <a:gd name="connsiteX333" fmla="*/ 3465 w 19998"/>
                <a:gd name="connsiteY333" fmla="*/ 8077 h 19998"/>
                <a:gd name="connsiteX334" fmla="*/ 3403 w 19998"/>
                <a:gd name="connsiteY334" fmla="*/ 7997 h 19998"/>
                <a:gd name="connsiteX335" fmla="*/ 3444 w 19998"/>
                <a:gd name="connsiteY335" fmla="*/ 7973 h 19998"/>
                <a:gd name="connsiteX336" fmla="*/ 3444 w 19998"/>
                <a:gd name="connsiteY336" fmla="*/ 7997 h 19998"/>
                <a:gd name="connsiteX337" fmla="*/ 3344 w 19998"/>
                <a:gd name="connsiteY337" fmla="*/ 7910 h 19998"/>
                <a:gd name="connsiteX338" fmla="*/ 3320 w 19998"/>
                <a:gd name="connsiteY338" fmla="*/ 7933 h 19998"/>
                <a:gd name="connsiteX339" fmla="*/ 3239 w 19998"/>
                <a:gd name="connsiteY339" fmla="*/ 7910 h 19998"/>
                <a:gd name="connsiteX340" fmla="*/ 3239 w 19998"/>
                <a:gd name="connsiteY340" fmla="*/ 7950 h 19998"/>
                <a:gd name="connsiteX341" fmla="*/ 3196 w 19998"/>
                <a:gd name="connsiteY341" fmla="*/ 7933 h 19998"/>
                <a:gd name="connsiteX342" fmla="*/ 3156 w 19998"/>
                <a:gd name="connsiteY342" fmla="*/ 7910 h 19998"/>
                <a:gd name="connsiteX343" fmla="*/ 3115 w 19998"/>
                <a:gd name="connsiteY343" fmla="*/ 7950 h 19998"/>
                <a:gd name="connsiteX344" fmla="*/ 2844 w 19998"/>
                <a:gd name="connsiteY344" fmla="*/ 7933 h 19998"/>
                <a:gd name="connsiteX345" fmla="*/ 2822 w 19998"/>
                <a:gd name="connsiteY345" fmla="*/ 7853 h 19998"/>
                <a:gd name="connsiteX346" fmla="*/ 2765 w 19998"/>
                <a:gd name="connsiteY346" fmla="*/ 7811 h 19998"/>
                <a:gd name="connsiteX347" fmla="*/ 2765 w 19998"/>
                <a:gd name="connsiteY347" fmla="*/ 7788 h 19998"/>
                <a:gd name="connsiteX348" fmla="*/ 3051 w 19998"/>
                <a:gd name="connsiteY348" fmla="*/ 7853 h 19998"/>
                <a:gd name="connsiteX349" fmla="*/ 3115 w 19998"/>
                <a:gd name="connsiteY349" fmla="*/ 7651 h 19998"/>
                <a:gd name="connsiteX350" fmla="*/ 3115 w 19998"/>
                <a:gd name="connsiteY350" fmla="*/ 7625 h 19998"/>
                <a:gd name="connsiteX351" fmla="*/ 2765 w 19998"/>
                <a:gd name="connsiteY351" fmla="*/ 7729 h 19998"/>
                <a:gd name="connsiteX352" fmla="*/ 2722 w 19998"/>
                <a:gd name="connsiteY352" fmla="*/ 7625 h 19998"/>
                <a:gd name="connsiteX353" fmla="*/ 2701 w 19998"/>
                <a:gd name="connsiteY353" fmla="*/ 7625 h 19998"/>
                <a:gd name="connsiteX354" fmla="*/ 2722 w 19998"/>
                <a:gd name="connsiteY354" fmla="*/ 7788 h 19998"/>
                <a:gd name="connsiteX355" fmla="*/ 2477 w 19998"/>
                <a:gd name="connsiteY355" fmla="*/ 7750 h 19998"/>
                <a:gd name="connsiteX356" fmla="*/ 2453 w 19998"/>
                <a:gd name="connsiteY356" fmla="*/ 7689 h 19998"/>
                <a:gd name="connsiteX357" fmla="*/ 2477 w 19998"/>
                <a:gd name="connsiteY357" fmla="*/ 7973 h 19998"/>
                <a:gd name="connsiteX358" fmla="*/ 2412 w 19998"/>
                <a:gd name="connsiteY358" fmla="*/ 7950 h 19998"/>
                <a:gd name="connsiteX359" fmla="*/ 2372 w 19998"/>
                <a:gd name="connsiteY359" fmla="*/ 7828 h 19998"/>
                <a:gd name="connsiteX360" fmla="*/ 2127 w 19998"/>
                <a:gd name="connsiteY360" fmla="*/ 7442 h 19998"/>
                <a:gd name="connsiteX361" fmla="*/ 2127 w 19998"/>
                <a:gd name="connsiteY361" fmla="*/ 7463 h 19998"/>
                <a:gd name="connsiteX362" fmla="*/ 2103 w 19998"/>
                <a:gd name="connsiteY362" fmla="*/ 7442 h 19998"/>
                <a:gd name="connsiteX363" fmla="*/ 2205 w 19998"/>
                <a:gd name="connsiteY363" fmla="*/ 7442 h 19998"/>
                <a:gd name="connsiteX364" fmla="*/ 1831 w 19998"/>
                <a:gd name="connsiteY364" fmla="*/ 7261 h 19998"/>
                <a:gd name="connsiteX365" fmla="*/ 1260 w 19998"/>
                <a:gd name="connsiteY365" fmla="*/ 6996 h 19998"/>
                <a:gd name="connsiteX366" fmla="*/ 1276 w 19998"/>
                <a:gd name="connsiteY366" fmla="*/ 6975 h 19998"/>
                <a:gd name="connsiteX367" fmla="*/ 1260 w 19998"/>
                <a:gd name="connsiteY367" fmla="*/ 6958 h 19998"/>
                <a:gd name="connsiteX368" fmla="*/ 1236 w 19998"/>
                <a:gd name="connsiteY368" fmla="*/ 6958 h 19998"/>
                <a:gd name="connsiteX369" fmla="*/ 1172 w 19998"/>
                <a:gd name="connsiteY369" fmla="*/ 6892 h 19998"/>
                <a:gd name="connsiteX370" fmla="*/ 1155 w 19998"/>
                <a:gd name="connsiteY370" fmla="*/ 6996 h 19998"/>
                <a:gd name="connsiteX371" fmla="*/ 886 w 19998"/>
                <a:gd name="connsiteY371" fmla="*/ 6975 h 19998"/>
                <a:gd name="connsiteX372" fmla="*/ 679 w 19998"/>
                <a:gd name="connsiteY372" fmla="*/ 7099 h 19998"/>
                <a:gd name="connsiteX373" fmla="*/ 533 w 19998"/>
                <a:gd name="connsiteY373" fmla="*/ 7078 h 19998"/>
                <a:gd name="connsiteX374" fmla="*/ 533 w 19998"/>
                <a:gd name="connsiteY374" fmla="*/ 7022 h 19998"/>
                <a:gd name="connsiteX375" fmla="*/ 574 w 19998"/>
                <a:gd name="connsiteY375" fmla="*/ 6996 h 19998"/>
                <a:gd name="connsiteX376" fmla="*/ 305 w 19998"/>
                <a:gd name="connsiteY376" fmla="*/ 6568 h 19998"/>
                <a:gd name="connsiteX377" fmla="*/ 264 w 19998"/>
                <a:gd name="connsiteY377" fmla="*/ 6594 h 19998"/>
                <a:gd name="connsiteX378" fmla="*/ 164 w 19998"/>
                <a:gd name="connsiteY378" fmla="*/ 6528 h 19998"/>
                <a:gd name="connsiteX379" fmla="*/ 141 w 19998"/>
                <a:gd name="connsiteY379" fmla="*/ 6528 h 19998"/>
                <a:gd name="connsiteX380" fmla="*/ 0 w 19998"/>
                <a:gd name="connsiteY380" fmla="*/ 6490 h 19998"/>
                <a:gd name="connsiteX381" fmla="*/ 17 w 19998"/>
                <a:gd name="connsiteY381" fmla="*/ 6465 h 19998"/>
                <a:gd name="connsiteX382" fmla="*/ 57 w 19998"/>
                <a:gd name="connsiteY382" fmla="*/ 6465 h 19998"/>
                <a:gd name="connsiteX383" fmla="*/ 57 w 19998"/>
                <a:gd name="connsiteY383" fmla="*/ 6425 h 19998"/>
                <a:gd name="connsiteX384" fmla="*/ 695 w 19998"/>
                <a:gd name="connsiteY384" fmla="*/ 6408 h 19998"/>
                <a:gd name="connsiteX385" fmla="*/ 760 w 19998"/>
                <a:gd name="connsiteY385" fmla="*/ 6262 h 19998"/>
                <a:gd name="connsiteX386" fmla="*/ 722 w 19998"/>
                <a:gd name="connsiteY386" fmla="*/ 6262 h 19998"/>
                <a:gd name="connsiteX387" fmla="*/ 695 w 19998"/>
                <a:gd name="connsiteY387" fmla="*/ 6164 h 19998"/>
                <a:gd name="connsiteX388" fmla="*/ 433 w 19998"/>
                <a:gd name="connsiteY388" fmla="*/ 6084 h 19998"/>
                <a:gd name="connsiteX389" fmla="*/ 348 w 19998"/>
                <a:gd name="connsiteY389" fmla="*/ 6204 h 19998"/>
                <a:gd name="connsiteX390" fmla="*/ 329 w 19998"/>
                <a:gd name="connsiteY390" fmla="*/ 6204 h 19998"/>
                <a:gd name="connsiteX391" fmla="*/ 305 w 19998"/>
                <a:gd name="connsiteY391" fmla="*/ 6060 h 19998"/>
                <a:gd name="connsiteX392" fmla="*/ 348 w 19998"/>
                <a:gd name="connsiteY392" fmla="*/ 6044 h 19998"/>
                <a:gd name="connsiteX393" fmla="*/ 348 w 19998"/>
                <a:gd name="connsiteY393" fmla="*/ 5997 h 19998"/>
                <a:gd name="connsiteX394" fmla="*/ 248 w 19998"/>
                <a:gd name="connsiteY394" fmla="*/ 5997 h 19998"/>
                <a:gd name="connsiteX395" fmla="*/ 221 w 19998"/>
                <a:gd name="connsiteY395" fmla="*/ 5938 h 19998"/>
                <a:gd name="connsiteX396" fmla="*/ 329 w 19998"/>
                <a:gd name="connsiteY396" fmla="*/ 5938 h 19998"/>
                <a:gd name="connsiteX397" fmla="*/ 348 w 19998"/>
                <a:gd name="connsiteY397" fmla="*/ 5818 h 19998"/>
                <a:gd name="connsiteX398" fmla="*/ 391 w 19998"/>
                <a:gd name="connsiteY398" fmla="*/ 5818 h 19998"/>
                <a:gd name="connsiteX399" fmla="*/ 369 w 19998"/>
                <a:gd name="connsiteY399" fmla="*/ 5917 h 19998"/>
                <a:gd name="connsiteX400" fmla="*/ 433 w 19998"/>
                <a:gd name="connsiteY400" fmla="*/ 5877 h 19998"/>
                <a:gd name="connsiteX401" fmla="*/ 433 w 19998"/>
                <a:gd name="connsiteY401" fmla="*/ 5898 h 19998"/>
                <a:gd name="connsiteX402" fmla="*/ 410 w 19998"/>
                <a:gd name="connsiteY402" fmla="*/ 5917 h 19998"/>
                <a:gd name="connsiteX403" fmla="*/ 433 w 19998"/>
                <a:gd name="connsiteY403" fmla="*/ 5938 h 19998"/>
                <a:gd name="connsiteX404" fmla="*/ 555 w 19998"/>
                <a:gd name="connsiteY404" fmla="*/ 5938 h 19998"/>
                <a:gd name="connsiteX405" fmla="*/ 555 w 19998"/>
                <a:gd name="connsiteY405" fmla="*/ 5955 h 19998"/>
                <a:gd name="connsiteX406" fmla="*/ 738 w 19998"/>
                <a:gd name="connsiteY406" fmla="*/ 5938 h 19998"/>
                <a:gd name="connsiteX407" fmla="*/ 695 w 19998"/>
                <a:gd name="connsiteY407" fmla="*/ 5835 h 19998"/>
                <a:gd name="connsiteX408" fmla="*/ 655 w 19998"/>
                <a:gd name="connsiteY408" fmla="*/ 5835 h 19998"/>
                <a:gd name="connsiteX409" fmla="*/ 638 w 19998"/>
                <a:gd name="connsiteY409" fmla="*/ 5877 h 19998"/>
                <a:gd name="connsiteX410" fmla="*/ 574 w 19998"/>
                <a:gd name="connsiteY410" fmla="*/ 5861 h 19998"/>
                <a:gd name="connsiteX411" fmla="*/ 517 w 19998"/>
                <a:gd name="connsiteY411" fmla="*/ 5861 h 19998"/>
                <a:gd name="connsiteX412" fmla="*/ 598 w 19998"/>
                <a:gd name="connsiteY412" fmla="*/ 5736 h 19998"/>
                <a:gd name="connsiteX413" fmla="*/ 141 w 19998"/>
                <a:gd name="connsiteY413" fmla="*/ 5778 h 19998"/>
                <a:gd name="connsiteX414" fmla="*/ 141 w 19998"/>
                <a:gd name="connsiteY414" fmla="*/ 5795 h 19998"/>
                <a:gd name="connsiteX415" fmla="*/ 17 w 19998"/>
                <a:gd name="connsiteY415" fmla="*/ 5818 h 19998"/>
                <a:gd name="connsiteX416" fmla="*/ 17 w 19998"/>
                <a:gd name="connsiteY416" fmla="*/ 5715 h 19998"/>
                <a:gd name="connsiteX417" fmla="*/ 40 w 19998"/>
                <a:gd name="connsiteY417" fmla="*/ 5715 h 19998"/>
                <a:gd name="connsiteX418" fmla="*/ 141 w 19998"/>
                <a:gd name="connsiteY418" fmla="*/ 5287 h 19998"/>
                <a:gd name="connsiteX419" fmla="*/ 181 w 19998"/>
                <a:gd name="connsiteY419" fmla="*/ 5268 h 19998"/>
                <a:gd name="connsiteX420" fmla="*/ 348 w 19998"/>
                <a:gd name="connsiteY420" fmla="*/ 5247 h 19998"/>
                <a:gd name="connsiteX421" fmla="*/ 329 w 19998"/>
                <a:gd name="connsiteY421" fmla="*/ 5205 h 19998"/>
                <a:gd name="connsiteX422" fmla="*/ 450 w 19998"/>
                <a:gd name="connsiteY422" fmla="*/ 5149 h 19998"/>
                <a:gd name="connsiteX423" fmla="*/ 617 w 19998"/>
                <a:gd name="connsiteY423" fmla="*/ 5149 h 19998"/>
                <a:gd name="connsiteX424" fmla="*/ 617 w 19998"/>
                <a:gd name="connsiteY424" fmla="*/ 5106 h 19998"/>
                <a:gd name="connsiteX425" fmla="*/ 803 w 19998"/>
                <a:gd name="connsiteY425" fmla="*/ 5085 h 19998"/>
                <a:gd name="connsiteX426" fmla="*/ 826 w 19998"/>
                <a:gd name="connsiteY426" fmla="*/ 5106 h 19998"/>
                <a:gd name="connsiteX427" fmla="*/ 803 w 19998"/>
                <a:gd name="connsiteY427" fmla="*/ 5149 h 19998"/>
                <a:gd name="connsiteX428" fmla="*/ 803 w 19998"/>
                <a:gd name="connsiteY428" fmla="*/ 5165 h 19998"/>
                <a:gd name="connsiteX429" fmla="*/ 1276 w 19998"/>
                <a:gd name="connsiteY429" fmla="*/ 5022 h 19998"/>
                <a:gd name="connsiteX430" fmla="*/ 1276 w 19998"/>
                <a:gd name="connsiteY430" fmla="*/ 5003 h 19998"/>
                <a:gd name="connsiteX431" fmla="*/ 1276 w 19998"/>
                <a:gd name="connsiteY431" fmla="*/ 5022 h 19998"/>
                <a:gd name="connsiteX432" fmla="*/ 1298 w 19998"/>
                <a:gd name="connsiteY432" fmla="*/ 5022 h 19998"/>
                <a:gd name="connsiteX433" fmla="*/ 1298 w 19998"/>
                <a:gd name="connsiteY433" fmla="*/ 5003 h 19998"/>
                <a:gd name="connsiteX434" fmla="*/ 1341 w 19998"/>
                <a:gd name="connsiteY434" fmla="*/ 5003 h 19998"/>
                <a:gd name="connsiteX435" fmla="*/ 1341 w 19998"/>
                <a:gd name="connsiteY435" fmla="*/ 5165 h 19998"/>
                <a:gd name="connsiteX436" fmla="*/ 1381 w 19998"/>
                <a:gd name="connsiteY436" fmla="*/ 5165 h 19998"/>
                <a:gd name="connsiteX437" fmla="*/ 1441 w 19998"/>
                <a:gd name="connsiteY437" fmla="*/ 5149 h 19998"/>
                <a:gd name="connsiteX438" fmla="*/ 1441 w 19998"/>
                <a:gd name="connsiteY438" fmla="*/ 5205 h 19998"/>
                <a:gd name="connsiteX439" fmla="*/ 1505 w 19998"/>
                <a:gd name="connsiteY439" fmla="*/ 5231 h 19998"/>
                <a:gd name="connsiteX440" fmla="*/ 1524 w 19998"/>
                <a:gd name="connsiteY440" fmla="*/ 5069 h 19998"/>
                <a:gd name="connsiteX441" fmla="*/ 1562 w 19998"/>
                <a:gd name="connsiteY441" fmla="*/ 5069 h 19998"/>
                <a:gd name="connsiteX442" fmla="*/ 1562 w 19998"/>
                <a:gd name="connsiteY442" fmla="*/ 5043 h 19998"/>
                <a:gd name="connsiteX443" fmla="*/ 1815 w 19998"/>
                <a:gd name="connsiteY443" fmla="*/ 5125 h 19998"/>
                <a:gd name="connsiteX444" fmla="*/ 1815 w 19998"/>
                <a:gd name="connsiteY444" fmla="*/ 5149 h 19998"/>
                <a:gd name="connsiteX445" fmla="*/ 1831 w 19998"/>
                <a:gd name="connsiteY445" fmla="*/ 5149 h 19998"/>
                <a:gd name="connsiteX446" fmla="*/ 1874 w 19998"/>
                <a:gd name="connsiteY446" fmla="*/ 5149 h 19998"/>
                <a:gd name="connsiteX447" fmla="*/ 1874 w 19998"/>
                <a:gd name="connsiteY447" fmla="*/ 5189 h 19998"/>
                <a:gd name="connsiteX448" fmla="*/ 1936 w 19998"/>
                <a:gd name="connsiteY448" fmla="*/ 5165 h 19998"/>
                <a:gd name="connsiteX449" fmla="*/ 1936 w 19998"/>
                <a:gd name="connsiteY449" fmla="*/ 5149 h 19998"/>
                <a:gd name="connsiteX450" fmla="*/ 1915 w 19998"/>
                <a:gd name="connsiteY450" fmla="*/ 5125 h 19998"/>
                <a:gd name="connsiteX451" fmla="*/ 1915 w 19998"/>
                <a:gd name="connsiteY451" fmla="*/ 5069 h 19998"/>
                <a:gd name="connsiteX452" fmla="*/ 1979 w 19998"/>
                <a:gd name="connsiteY452" fmla="*/ 5003 h 19998"/>
                <a:gd name="connsiteX453" fmla="*/ 1936 w 19998"/>
                <a:gd name="connsiteY453" fmla="*/ 4939 h 19998"/>
                <a:gd name="connsiteX454" fmla="*/ 2103 w 19998"/>
                <a:gd name="connsiteY454" fmla="*/ 4820 h 19998"/>
                <a:gd name="connsiteX455" fmla="*/ 2496 w 19998"/>
                <a:gd name="connsiteY455" fmla="*/ 4777 h 19998"/>
                <a:gd name="connsiteX456" fmla="*/ 2536 w 19998"/>
                <a:gd name="connsiteY456" fmla="*/ 4860 h 19998"/>
                <a:gd name="connsiteX457" fmla="*/ 2722 w 19998"/>
                <a:gd name="connsiteY457" fmla="*/ 4761 h 19998"/>
                <a:gd name="connsiteX458" fmla="*/ 2722 w 19998"/>
                <a:gd name="connsiteY458" fmla="*/ 4900 h 19998"/>
                <a:gd name="connsiteX459" fmla="*/ 2805 w 19998"/>
                <a:gd name="connsiteY459" fmla="*/ 4923 h 19998"/>
                <a:gd name="connsiteX460" fmla="*/ 2782 w 19998"/>
                <a:gd name="connsiteY460" fmla="*/ 4982 h 19998"/>
                <a:gd name="connsiteX461" fmla="*/ 2886 w 19998"/>
                <a:gd name="connsiteY461" fmla="*/ 5022 h 19998"/>
                <a:gd name="connsiteX462" fmla="*/ 2910 w 19998"/>
                <a:gd name="connsiteY462" fmla="*/ 5022 h 19998"/>
                <a:gd name="connsiteX463" fmla="*/ 2970 w 19998"/>
                <a:gd name="connsiteY463" fmla="*/ 5189 h 19998"/>
                <a:gd name="connsiteX464" fmla="*/ 3010 w 19998"/>
                <a:gd name="connsiteY464" fmla="*/ 5189 h 19998"/>
                <a:gd name="connsiteX465" fmla="*/ 3034 w 19998"/>
                <a:gd name="connsiteY465" fmla="*/ 5247 h 19998"/>
                <a:gd name="connsiteX466" fmla="*/ 3256 w 19998"/>
                <a:gd name="connsiteY466" fmla="*/ 5673 h 19998"/>
                <a:gd name="connsiteX467" fmla="*/ 3279 w 19998"/>
                <a:gd name="connsiteY467" fmla="*/ 5593 h 19998"/>
                <a:gd name="connsiteX468" fmla="*/ 3303 w 19998"/>
                <a:gd name="connsiteY468" fmla="*/ 5593 h 19998"/>
                <a:gd name="connsiteX469" fmla="*/ 3320 w 19998"/>
                <a:gd name="connsiteY469" fmla="*/ 5616 h 19998"/>
                <a:gd name="connsiteX470" fmla="*/ 3608 w 19998"/>
                <a:gd name="connsiteY470" fmla="*/ 5391 h 19998"/>
                <a:gd name="connsiteX471" fmla="*/ 3589 w 19998"/>
                <a:gd name="connsiteY471" fmla="*/ 5351 h 19998"/>
                <a:gd name="connsiteX472" fmla="*/ 3689 w 19998"/>
                <a:gd name="connsiteY472" fmla="*/ 5351 h 19998"/>
                <a:gd name="connsiteX473" fmla="*/ 3689 w 19998"/>
                <a:gd name="connsiteY473" fmla="*/ 5391 h 19998"/>
                <a:gd name="connsiteX474" fmla="*/ 3713 w 19998"/>
                <a:gd name="connsiteY474" fmla="*/ 5391 h 19998"/>
                <a:gd name="connsiteX475" fmla="*/ 3860 w 19998"/>
                <a:gd name="connsiteY475" fmla="*/ 5268 h 19998"/>
                <a:gd name="connsiteX476" fmla="*/ 3860 w 19998"/>
                <a:gd name="connsiteY476" fmla="*/ 5308 h 19998"/>
                <a:gd name="connsiteX477" fmla="*/ 3899 w 19998"/>
                <a:gd name="connsiteY477" fmla="*/ 5325 h 19998"/>
                <a:gd name="connsiteX478" fmla="*/ 3818 w 19998"/>
                <a:gd name="connsiteY478" fmla="*/ 5431 h 19998"/>
                <a:gd name="connsiteX479" fmla="*/ 3860 w 19998"/>
                <a:gd name="connsiteY479" fmla="*/ 5431 h 19998"/>
                <a:gd name="connsiteX480" fmla="*/ 3941 w 19998"/>
                <a:gd name="connsiteY480" fmla="*/ 5367 h 19998"/>
                <a:gd name="connsiteX481" fmla="*/ 3958 w 19998"/>
                <a:gd name="connsiteY481" fmla="*/ 5391 h 19998"/>
                <a:gd name="connsiteX482" fmla="*/ 3999 w 19998"/>
                <a:gd name="connsiteY482" fmla="*/ 5534 h 19998"/>
                <a:gd name="connsiteX483" fmla="*/ 4041 w 19998"/>
                <a:gd name="connsiteY483" fmla="*/ 5471 h 19998"/>
                <a:gd name="connsiteX484" fmla="*/ 4041 w 19998"/>
                <a:gd name="connsiteY484" fmla="*/ 5534 h 19998"/>
                <a:gd name="connsiteX485" fmla="*/ 4063 w 19998"/>
                <a:gd name="connsiteY485" fmla="*/ 5534 h 19998"/>
                <a:gd name="connsiteX486" fmla="*/ 4103 w 19998"/>
                <a:gd name="connsiteY486" fmla="*/ 5449 h 19998"/>
                <a:gd name="connsiteX487" fmla="*/ 4146 w 19998"/>
                <a:gd name="connsiteY487" fmla="*/ 5489 h 19998"/>
                <a:gd name="connsiteX488" fmla="*/ 4146 w 19998"/>
                <a:gd name="connsiteY488" fmla="*/ 5471 h 19998"/>
                <a:gd name="connsiteX489" fmla="*/ 4103 w 19998"/>
                <a:gd name="connsiteY489" fmla="*/ 5407 h 19998"/>
                <a:gd name="connsiteX490" fmla="*/ 4351 w 19998"/>
                <a:gd name="connsiteY490" fmla="*/ 5351 h 19998"/>
                <a:gd name="connsiteX491" fmla="*/ 4372 w 19998"/>
                <a:gd name="connsiteY491" fmla="*/ 5308 h 19998"/>
                <a:gd name="connsiteX492" fmla="*/ 4392 w 19998"/>
                <a:gd name="connsiteY492" fmla="*/ 5308 h 19998"/>
                <a:gd name="connsiteX493" fmla="*/ 4415 w 19998"/>
                <a:gd name="connsiteY493" fmla="*/ 5308 h 19998"/>
                <a:gd name="connsiteX494" fmla="*/ 4415 w 19998"/>
                <a:gd name="connsiteY494" fmla="*/ 5287 h 19998"/>
                <a:gd name="connsiteX495" fmla="*/ 4580 w 19998"/>
                <a:gd name="connsiteY495" fmla="*/ 5268 h 19998"/>
                <a:gd name="connsiteX496" fmla="*/ 4580 w 19998"/>
                <a:gd name="connsiteY496" fmla="*/ 5471 h 19998"/>
                <a:gd name="connsiteX497" fmla="*/ 4994 w 19998"/>
                <a:gd name="connsiteY497" fmla="*/ 5449 h 19998"/>
                <a:gd name="connsiteX498" fmla="*/ 5075 w 19998"/>
                <a:gd name="connsiteY498" fmla="*/ 5471 h 19998"/>
                <a:gd name="connsiteX499" fmla="*/ 5075 w 19998"/>
                <a:gd name="connsiteY499" fmla="*/ 5449 h 19998"/>
                <a:gd name="connsiteX500" fmla="*/ 5094 w 19998"/>
                <a:gd name="connsiteY500" fmla="*/ 5449 h 19998"/>
                <a:gd name="connsiteX501" fmla="*/ 5175 w 19998"/>
                <a:gd name="connsiteY501" fmla="*/ 5471 h 19998"/>
                <a:gd name="connsiteX502" fmla="*/ 5323 w 19998"/>
                <a:gd name="connsiteY502" fmla="*/ 5471 h 19998"/>
                <a:gd name="connsiteX503" fmla="*/ 5242 w 19998"/>
                <a:gd name="connsiteY503" fmla="*/ 5407 h 19998"/>
                <a:gd name="connsiteX504" fmla="*/ 5258 w 19998"/>
                <a:gd name="connsiteY504" fmla="*/ 5391 h 19998"/>
                <a:gd name="connsiteX505" fmla="*/ 4994 w 19998"/>
                <a:gd name="connsiteY505" fmla="*/ 5003 h 19998"/>
                <a:gd name="connsiteX506" fmla="*/ 4970 w 19998"/>
                <a:gd name="connsiteY506" fmla="*/ 5003 h 19998"/>
                <a:gd name="connsiteX507" fmla="*/ 4954 w 19998"/>
                <a:gd name="connsiteY507" fmla="*/ 4982 h 19998"/>
                <a:gd name="connsiteX508" fmla="*/ 5054 w 19998"/>
                <a:gd name="connsiteY508" fmla="*/ 4618 h 19998"/>
                <a:gd name="connsiteX509" fmla="*/ 5054 w 19998"/>
                <a:gd name="connsiteY509" fmla="*/ 4601 h 19998"/>
                <a:gd name="connsiteX510" fmla="*/ 5037 w 19998"/>
                <a:gd name="connsiteY510" fmla="*/ 4618 h 19998"/>
                <a:gd name="connsiteX511" fmla="*/ 5011 w 19998"/>
                <a:gd name="connsiteY511" fmla="*/ 4131 h 19998"/>
                <a:gd name="connsiteX512" fmla="*/ 4970 w 19998"/>
                <a:gd name="connsiteY512" fmla="*/ 4131 h 19998"/>
                <a:gd name="connsiteX513" fmla="*/ 4642 w 19998"/>
                <a:gd name="connsiteY513" fmla="*/ 3335 h 19998"/>
                <a:gd name="connsiteX514" fmla="*/ 4663 w 19998"/>
                <a:gd name="connsiteY514" fmla="*/ 3092 h 19998"/>
                <a:gd name="connsiteX515" fmla="*/ 4563 w 19998"/>
                <a:gd name="connsiteY515" fmla="*/ 3050 h 19998"/>
                <a:gd name="connsiteX516" fmla="*/ 4563 w 19998"/>
                <a:gd name="connsiteY516" fmla="*/ 2930 h 19998"/>
                <a:gd name="connsiteX517" fmla="*/ 4663 w 19998"/>
                <a:gd name="connsiteY517" fmla="*/ 2987 h 19998"/>
                <a:gd name="connsiteX518" fmla="*/ 4684 w 19998"/>
                <a:gd name="connsiteY518" fmla="*/ 2947 h 19998"/>
                <a:gd name="connsiteX519" fmla="*/ 5242 w 19998"/>
                <a:gd name="connsiteY519" fmla="*/ 3092 h 19998"/>
                <a:gd name="connsiteX520" fmla="*/ 5258 w 19998"/>
                <a:gd name="connsiteY520" fmla="*/ 3029 h 19998"/>
                <a:gd name="connsiteX521" fmla="*/ 5570 w 19998"/>
                <a:gd name="connsiteY521" fmla="*/ 3050 h 19998"/>
                <a:gd name="connsiteX522" fmla="*/ 5632 w 19998"/>
                <a:gd name="connsiteY522" fmla="*/ 3252 h 19998"/>
                <a:gd name="connsiteX523" fmla="*/ 5592 w 19998"/>
                <a:gd name="connsiteY523" fmla="*/ 3252 h 19998"/>
                <a:gd name="connsiteX524" fmla="*/ 5570 w 19998"/>
                <a:gd name="connsiteY524" fmla="*/ 3316 h 19998"/>
                <a:gd name="connsiteX525" fmla="*/ 5511 w 19998"/>
                <a:gd name="connsiteY525" fmla="*/ 3316 h 19998"/>
                <a:gd name="connsiteX526" fmla="*/ 5675 w 19998"/>
                <a:gd name="connsiteY526" fmla="*/ 3800 h 19998"/>
                <a:gd name="connsiteX527" fmla="*/ 5649 w 19998"/>
                <a:gd name="connsiteY527" fmla="*/ 3826 h 19998"/>
                <a:gd name="connsiteX528" fmla="*/ 5732 w 19998"/>
                <a:gd name="connsiteY528" fmla="*/ 3842 h 19998"/>
                <a:gd name="connsiteX529" fmla="*/ 5713 w 19998"/>
                <a:gd name="connsiteY529" fmla="*/ 3842 h 19998"/>
                <a:gd name="connsiteX530" fmla="*/ 5732 w 19998"/>
                <a:gd name="connsiteY530" fmla="*/ 3882 h 19998"/>
                <a:gd name="connsiteX531" fmla="*/ 5756 w 19998"/>
                <a:gd name="connsiteY531" fmla="*/ 3882 h 19998"/>
                <a:gd name="connsiteX532" fmla="*/ 5775 w 19998"/>
                <a:gd name="connsiteY532" fmla="*/ 3882 h 19998"/>
                <a:gd name="connsiteX533" fmla="*/ 5861 w 19998"/>
                <a:gd name="connsiteY533" fmla="*/ 3762 h 19998"/>
                <a:gd name="connsiteX534" fmla="*/ 6499 w 19998"/>
                <a:gd name="connsiteY534" fmla="*/ 3906 h 19998"/>
                <a:gd name="connsiteX535" fmla="*/ 7611 w 19998"/>
                <a:gd name="connsiteY535" fmla="*/ 3826 h 19998"/>
                <a:gd name="connsiteX536" fmla="*/ 7923 w 19998"/>
                <a:gd name="connsiteY536" fmla="*/ 3722 h 19998"/>
                <a:gd name="connsiteX537" fmla="*/ 8045 w 19998"/>
                <a:gd name="connsiteY537" fmla="*/ 3703 h 19998"/>
                <a:gd name="connsiteX538" fmla="*/ 7611 w 19998"/>
                <a:gd name="connsiteY538" fmla="*/ 3600 h 19998"/>
                <a:gd name="connsiteX539" fmla="*/ 7611 w 19998"/>
                <a:gd name="connsiteY539" fmla="*/ 3581 h 19998"/>
                <a:gd name="connsiteX540" fmla="*/ 7799 w 19998"/>
                <a:gd name="connsiteY540" fmla="*/ 3092 h 19998"/>
                <a:gd name="connsiteX541" fmla="*/ 9574 w 19998"/>
                <a:gd name="connsiteY541" fmla="*/ 2317 h 19998"/>
                <a:gd name="connsiteX542" fmla="*/ 9843 w 19998"/>
                <a:gd name="connsiteY542" fmla="*/ 1993 h 19998"/>
                <a:gd name="connsiteX543" fmla="*/ 9902 w 19998"/>
                <a:gd name="connsiteY543" fmla="*/ 2051 h 19998"/>
                <a:gd name="connsiteX544" fmla="*/ 10031 w 19998"/>
                <a:gd name="connsiteY544" fmla="*/ 2051 h 19998"/>
                <a:gd name="connsiteX545" fmla="*/ 9964 w 19998"/>
                <a:gd name="connsiteY545" fmla="*/ 1972 h 19998"/>
                <a:gd name="connsiteX546" fmla="*/ 9943 w 19998"/>
                <a:gd name="connsiteY546" fmla="*/ 1993 h 19998"/>
                <a:gd name="connsiteX547" fmla="*/ 9843 w 19998"/>
                <a:gd name="connsiteY547" fmla="*/ 1645 h 19998"/>
                <a:gd name="connsiteX548" fmla="*/ 9902 w 19998"/>
                <a:gd name="connsiteY548" fmla="*/ 1645 h 19998"/>
                <a:gd name="connsiteX549" fmla="*/ 9902 w 19998"/>
                <a:gd name="connsiteY549" fmla="*/ 1628 h 19998"/>
                <a:gd name="connsiteX550" fmla="*/ 9902 w 19998"/>
                <a:gd name="connsiteY550" fmla="*/ 1607 h 19998"/>
                <a:gd name="connsiteX551" fmla="*/ 9843 w 19998"/>
                <a:gd name="connsiteY551" fmla="*/ 1542 h 19998"/>
                <a:gd name="connsiteX552" fmla="*/ 9886 w 19998"/>
                <a:gd name="connsiteY552" fmla="*/ 1260 h 19998"/>
                <a:gd name="connsiteX553" fmla="*/ 9926 w 19998"/>
                <a:gd name="connsiteY553" fmla="*/ 1243 h 19998"/>
                <a:gd name="connsiteX554" fmla="*/ 9886 w 19998"/>
                <a:gd name="connsiteY554" fmla="*/ 815 h 19998"/>
                <a:gd name="connsiteX555" fmla="*/ 9902 w 19998"/>
                <a:gd name="connsiteY555" fmla="*/ 815 h 19998"/>
                <a:gd name="connsiteX556" fmla="*/ 9886 w 19998"/>
                <a:gd name="connsiteY556" fmla="*/ 484 h 19998"/>
                <a:gd name="connsiteX557" fmla="*/ 10645 w 19998"/>
                <a:gd name="connsiteY557" fmla="*/ 186 h 19998"/>
                <a:gd name="connsiteX558" fmla="*/ 11307 w 19998"/>
                <a:gd name="connsiteY558" fmla="*/ 0 h 19998"/>
                <a:gd name="connsiteX559" fmla="*/ 11431 w 19998"/>
                <a:gd name="connsiteY559" fmla="*/ 324 h 19998"/>
                <a:gd name="connsiteX560" fmla="*/ 11431 w 19998"/>
                <a:gd name="connsiteY560" fmla="*/ 630 h 19998"/>
                <a:gd name="connsiteX561" fmla="*/ 11577 w 19998"/>
                <a:gd name="connsiteY561" fmla="*/ 630 h 19998"/>
                <a:gd name="connsiteX562" fmla="*/ 11700 w 19998"/>
                <a:gd name="connsiteY562" fmla="*/ 832 h 19998"/>
                <a:gd name="connsiteX563" fmla="*/ 11822 w 19998"/>
                <a:gd name="connsiteY563" fmla="*/ 895 h 19998"/>
                <a:gd name="connsiteX564" fmla="*/ 12158 w 19998"/>
                <a:gd name="connsiteY564" fmla="*/ 670 h 19998"/>
                <a:gd name="connsiteX565" fmla="*/ 12279 w 19998"/>
                <a:gd name="connsiteY565" fmla="*/ 792 h 19998"/>
                <a:gd name="connsiteX566" fmla="*/ 12255 w 19998"/>
                <a:gd name="connsiteY566" fmla="*/ 815 h 19998"/>
                <a:gd name="connsiteX567" fmla="*/ 12360 w 19998"/>
                <a:gd name="connsiteY567" fmla="*/ 895 h 19998"/>
                <a:gd name="connsiteX568" fmla="*/ 12360 w 19998"/>
                <a:gd name="connsiteY568" fmla="*/ 912 h 19998"/>
                <a:gd name="connsiteX569" fmla="*/ 12339 w 19998"/>
                <a:gd name="connsiteY569" fmla="*/ 935 h 19998"/>
                <a:gd name="connsiteX570" fmla="*/ 12548 w 19998"/>
                <a:gd name="connsiteY570" fmla="*/ 1342 h 19998"/>
                <a:gd name="connsiteX571" fmla="*/ 12753 w 19998"/>
                <a:gd name="connsiteY571" fmla="*/ 1260 h 19998"/>
                <a:gd name="connsiteX572" fmla="*/ 12729 w 19998"/>
                <a:gd name="connsiteY572" fmla="*/ 1363 h 19998"/>
                <a:gd name="connsiteX573" fmla="*/ 12834 w 19998"/>
                <a:gd name="connsiteY573" fmla="*/ 1323 h 19998"/>
                <a:gd name="connsiteX574" fmla="*/ 12853 w 19998"/>
                <a:gd name="connsiteY574" fmla="*/ 1342 h 19998"/>
                <a:gd name="connsiteX575" fmla="*/ 12901 w 19998"/>
                <a:gd name="connsiteY575" fmla="*/ 1342 h 19998"/>
                <a:gd name="connsiteX576" fmla="*/ 13039 w 19998"/>
                <a:gd name="connsiteY576" fmla="*/ 1769 h 19998"/>
                <a:gd name="connsiteX577" fmla="*/ 13039 w 19998"/>
                <a:gd name="connsiteY577" fmla="*/ 1751 h 19998"/>
                <a:gd name="connsiteX578" fmla="*/ 13065 w 19998"/>
                <a:gd name="connsiteY578" fmla="*/ 1751 h 19998"/>
                <a:gd name="connsiteX579" fmla="*/ 13082 w 19998"/>
                <a:gd name="connsiteY579" fmla="*/ 1671 h 19998"/>
                <a:gd name="connsiteX580" fmla="*/ 13186 w 19998"/>
                <a:gd name="connsiteY580" fmla="*/ 1645 h 19998"/>
                <a:gd name="connsiteX581" fmla="*/ 13203 w 19998"/>
                <a:gd name="connsiteY581" fmla="*/ 1671 h 19998"/>
                <a:gd name="connsiteX582" fmla="*/ 13203 w 19998"/>
                <a:gd name="connsiteY582" fmla="*/ 1645 h 19998"/>
                <a:gd name="connsiteX583" fmla="*/ 13267 w 19998"/>
                <a:gd name="connsiteY583" fmla="*/ 1645 h 19998"/>
                <a:gd name="connsiteX584" fmla="*/ 13267 w 19998"/>
                <a:gd name="connsiteY584" fmla="*/ 1671 h 19998"/>
                <a:gd name="connsiteX585" fmla="*/ 13308 w 19998"/>
                <a:gd name="connsiteY585" fmla="*/ 1687 h 19998"/>
                <a:gd name="connsiteX586" fmla="*/ 13308 w 19998"/>
                <a:gd name="connsiteY586" fmla="*/ 1711 h 19998"/>
                <a:gd name="connsiteX587" fmla="*/ 13515 w 19998"/>
                <a:gd name="connsiteY587" fmla="*/ 1628 h 19998"/>
                <a:gd name="connsiteX588" fmla="*/ 13598 w 19998"/>
                <a:gd name="connsiteY588" fmla="*/ 1751 h 19998"/>
                <a:gd name="connsiteX589" fmla="*/ 13660 w 19998"/>
                <a:gd name="connsiteY589" fmla="*/ 1769 h 19998"/>
                <a:gd name="connsiteX590" fmla="*/ 13660 w 19998"/>
                <a:gd name="connsiteY590" fmla="*/ 1833 h 19998"/>
                <a:gd name="connsiteX591" fmla="*/ 13677 w 19998"/>
                <a:gd name="connsiteY591" fmla="*/ 1833 h 19998"/>
                <a:gd name="connsiteX592" fmla="*/ 13677 w 19998"/>
                <a:gd name="connsiteY592" fmla="*/ 1849 h 19998"/>
                <a:gd name="connsiteX593" fmla="*/ 13725 w 19998"/>
                <a:gd name="connsiteY593" fmla="*/ 1849 h 19998"/>
                <a:gd name="connsiteX594" fmla="*/ 13703 w 19998"/>
                <a:gd name="connsiteY594" fmla="*/ 1833 h 19998"/>
                <a:gd name="connsiteX595" fmla="*/ 13725 w 19998"/>
                <a:gd name="connsiteY595" fmla="*/ 1791 h 19998"/>
                <a:gd name="connsiteX596" fmla="*/ 13808 w 19998"/>
                <a:gd name="connsiteY596" fmla="*/ 1873 h 19998"/>
                <a:gd name="connsiteX597" fmla="*/ 13725 w 19998"/>
                <a:gd name="connsiteY597" fmla="*/ 2155 h 19998"/>
                <a:gd name="connsiteX598" fmla="*/ 13725 w 19998"/>
                <a:gd name="connsiteY598" fmla="*/ 2138 h 19998"/>
                <a:gd name="connsiteX599" fmla="*/ 13784 w 19998"/>
                <a:gd name="connsiteY599" fmla="*/ 2155 h 19998"/>
                <a:gd name="connsiteX600" fmla="*/ 13825 w 19998"/>
                <a:gd name="connsiteY600" fmla="*/ 2301 h 19998"/>
                <a:gd name="connsiteX601" fmla="*/ 13703 w 19998"/>
                <a:gd name="connsiteY601" fmla="*/ 2420 h 19998"/>
                <a:gd name="connsiteX602" fmla="*/ 13741 w 19998"/>
                <a:gd name="connsiteY602" fmla="*/ 2463 h 19998"/>
                <a:gd name="connsiteX603" fmla="*/ 13703 w 19998"/>
                <a:gd name="connsiteY603" fmla="*/ 2503 h 19998"/>
                <a:gd name="connsiteX604" fmla="*/ 13784 w 19998"/>
                <a:gd name="connsiteY604" fmla="*/ 2519 h 19998"/>
                <a:gd name="connsiteX605" fmla="*/ 13784 w 19998"/>
                <a:gd name="connsiteY605" fmla="*/ 2540 h 19998"/>
                <a:gd name="connsiteX606" fmla="*/ 13849 w 19998"/>
                <a:gd name="connsiteY606" fmla="*/ 2540 h 19998"/>
                <a:gd name="connsiteX607" fmla="*/ 14280 w 19998"/>
                <a:gd name="connsiteY607" fmla="*/ 2540 h 19998"/>
                <a:gd name="connsiteX608" fmla="*/ 14527 w 19998"/>
                <a:gd name="connsiteY608" fmla="*/ 2437 h 19998"/>
                <a:gd name="connsiteX609" fmla="*/ 14527 w 19998"/>
                <a:gd name="connsiteY609" fmla="*/ 2218 h 19998"/>
                <a:gd name="connsiteX610" fmla="*/ 14715 w 19998"/>
                <a:gd name="connsiteY610" fmla="*/ 2051 h 19998"/>
                <a:gd name="connsiteX611" fmla="*/ 14815 w 19998"/>
                <a:gd name="connsiteY611" fmla="*/ 2115 h 19998"/>
                <a:gd name="connsiteX612" fmla="*/ 14775 w 19998"/>
                <a:gd name="connsiteY612" fmla="*/ 2138 h 19998"/>
                <a:gd name="connsiteX613" fmla="*/ 14796 w 19998"/>
                <a:gd name="connsiteY613" fmla="*/ 2218 h 19998"/>
                <a:gd name="connsiteX614" fmla="*/ 14756 w 19998"/>
                <a:gd name="connsiteY614" fmla="*/ 2195 h 19998"/>
                <a:gd name="connsiteX615" fmla="*/ 14732 w 19998"/>
                <a:gd name="connsiteY615" fmla="*/ 2218 h 19998"/>
                <a:gd name="connsiteX616" fmla="*/ 14756 w 19998"/>
                <a:gd name="connsiteY616" fmla="*/ 2237 h 19998"/>
                <a:gd name="connsiteX617" fmla="*/ 14732 w 19998"/>
                <a:gd name="connsiteY617" fmla="*/ 2275 h 19998"/>
                <a:gd name="connsiteX618" fmla="*/ 14715 w 19998"/>
                <a:gd name="connsiteY618" fmla="*/ 2275 h 19998"/>
                <a:gd name="connsiteX619" fmla="*/ 14756 w 19998"/>
                <a:gd name="connsiteY619" fmla="*/ 2341 h 19998"/>
                <a:gd name="connsiteX620" fmla="*/ 14675 w 19998"/>
                <a:gd name="connsiteY620" fmla="*/ 2519 h 19998"/>
                <a:gd name="connsiteX621" fmla="*/ 14815 w 19998"/>
                <a:gd name="connsiteY621" fmla="*/ 2622 h 19998"/>
                <a:gd name="connsiteX622" fmla="*/ 14796 w 19998"/>
                <a:gd name="connsiteY622" fmla="*/ 2904 h 19998"/>
                <a:gd name="connsiteX623" fmla="*/ 14918 w 19998"/>
                <a:gd name="connsiteY623" fmla="*/ 2904 h 19998"/>
                <a:gd name="connsiteX624" fmla="*/ 14918 w 19998"/>
                <a:gd name="connsiteY624" fmla="*/ 2867 h 19998"/>
                <a:gd name="connsiteX625" fmla="*/ 15001 w 19998"/>
                <a:gd name="connsiteY625" fmla="*/ 2888 h 19998"/>
                <a:gd name="connsiteX626" fmla="*/ 15230 w 19998"/>
                <a:gd name="connsiteY626" fmla="*/ 3074 h 19998"/>
                <a:gd name="connsiteX627" fmla="*/ 15249 w 19998"/>
                <a:gd name="connsiteY627" fmla="*/ 3050 h 19998"/>
                <a:gd name="connsiteX628" fmla="*/ 15249 w 19998"/>
                <a:gd name="connsiteY628" fmla="*/ 3114 h 19998"/>
                <a:gd name="connsiteX629" fmla="*/ 15330 w 19998"/>
                <a:gd name="connsiteY629" fmla="*/ 3114 h 19998"/>
                <a:gd name="connsiteX630" fmla="*/ 15418 w 19998"/>
                <a:gd name="connsiteY630" fmla="*/ 3114 h 19998"/>
                <a:gd name="connsiteX631" fmla="*/ 15499 w 19998"/>
                <a:gd name="connsiteY631" fmla="*/ 3196 h 19998"/>
                <a:gd name="connsiteX632" fmla="*/ 15475 w 19998"/>
                <a:gd name="connsiteY632" fmla="*/ 3252 h 19998"/>
                <a:gd name="connsiteX633" fmla="*/ 15499 w 19998"/>
                <a:gd name="connsiteY633" fmla="*/ 3295 h 19998"/>
                <a:gd name="connsiteX634" fmla="*/ 15499 w 19998"/>
                <a:gd name="connsiteY634" fmla="*/ 3276 h 19998"/>
                <a:gd name="connsiteX635" fmla="*/ 15599 w 19998"/>
                <a:gd name="connsiteY635" fmla="*/ 3276 h 19998"/>
                <a:gd name="connsiteX636" fmla="*/ 15704 w 19998"/>
                <a:gd name="connsiteY636" fmla="*/ 3374 h 19998"/>
                <a:gd name="connsiteX637" fmla="*/ 15682 w 19998"/>
                <a:gd name="connsiteY637" fmla="*/ 3414 h 19998"/>
                <a:gd name="connsiteX638" fmla="*/ 15723 w 19998"/>
                <a:gd name="connsiteY638" fmla="*/ 3478 h 19998"/>
                <a:gd name="connsiteX639" fmla="*/ 15704 w 19998"/>
                <a:gd name="connsiteY639" fmla="*/ 3497 h 19998"/>
                <a:gd name="connsiteX640" fmla="*/ 15747 w 19998"/>
                <a:gd name="connsiteY640" fmla="*/ 3534 h 19998"/>
                <a:gd name="connsiteX641" fmla="*/ 15747 w 19998"/>
                <a:gd name="connsiteY641" fmla="*/ 3518 h 19998"/>
                <a:gd name="connsiteX642" fmla="*/ 15935 w 19998"/>
                <a:gd name="connsiteY642" fmla="*/ 3478 h 19998"/>
                <a:gd name="connsiteX643" fmla="*/ 15935 w 19998"/>
                <a:gd name="connsiteY643" fmla="*/ 3518 h 19998"/>
                <a:gd name="connsiteX644" fmla="*/ 15951 w 19998"/>
                <a:gd name="connsiteY644" fmla="*/ 3518 h 19998"/>
                <a:gd name="connsiteX645" fmla="*/ 15992 w 19998"/>
                <a:gd name="connsiteY645" fmla="*/ 3414 h 19998"/>
                <a:gd name="connsiteX646" fmla="*/ 16156 w 19998"/>
                <a:gd name="connsiteY646" fmla="*/ 3414 h 19998"/>
                <a:gd name="connsiteX647" fmla="*/ 16156 w 19998"/>
                <a:gd name="connsiteY647" fmla="*/ 3374 h 19998"/>
                <a:gd name="connsiteX648" fmla="*/ 16302 w 19998"/>
                <a:gd name="connsiteY648" fmla="*/ 3436 h 19998"/>
                <a:gd name="connsiteX649" fmla="*/ 16285 w 19998"/>
                <a:gd name="connsiteY649" fmla="*/ 3454 h 19998"/>
                <a:gd name="connsiteX650" fmla="*/ 16366 w 19998"/>
                <a:gd name="connsiteY650" fmla="*/ 3518 h 19998"/>
                <a:gd name="connsiteX651" fmla="*/ 16490 w 19998"/>
                <a:gd name="connsiteY651" fmla="*/ 3518 h 19998"/>
                <a:gd name="connsiteX652" fmla="*/ 16506 w 19998"/>
                <a:gd name="connsiteY652" fmla="*/ 3600 h 19998"/>
                <a:gd name="connsiteX653" fmla="*/ 16590 w 19998"/>
                <a:gd name="connsiteY653" fmla="*/ 3624 h 19998"/>
                <a:gd name="connsiteX654" fmla="*/ 16611 w 19998"/>
                <a:gd name="connsiteY654" fmla="*/ 3581 h 19998"/>
                <a:gd name="connsiteX655" fmla="*/ 16694 w 19998"/>
                <a:gd name="connsiteY655" fmla="*/ 3600 h 19998"/>
                <a:gd name="connsiteX656" fmla="*/ 16694 w 19998"/>
                <a:gd name="connsiteY656" fmla="*/ 3560 h 19998"/>
                <a:gd name="connsiteX657" fmla="*/ 16716 w 19998"/>
                <a:gd name="connsiteY657" fmla="*/ 3560 h 19998"/>
                <a:gd name="connsiteX658" fmla="*/ 16716 w 19998"/>
                <a:gd name="connsiteY658" fmla="*/ 3518 h 19998"/>
                <a:gd name="connsiteX659" fmla="*/ 16759 w 19998"/>
                <a:gd name="connsiteY659" fmla="*/ 3497 h 19998"/>
                <a:gd name="connsiteX660" fmla="*/ 16759 w 19998"/>
                <a:gd name="connsiteY660" fmla="*/ 3478 h 19998"/>
                <a:gd name="connsiteX661" fmla="*/ 16940 w 19998"/>
                <a:gd name="connsiteY661" fmla="*/ 3478 h 19998"/>
                <a:gd name="connsiteX662" fmla="*/ 17085 w 19998"/>
                <a:gd name="connsiteY662" fmla="*/ 3560 h 19998"/>
                <a:gd name="connsiteX663" fmla="*/ 17085 w 19998"/>
                <a:gd name="connsiteY663" fmla="*/ 3534 h 19998"/>
                <a:gd name="connsiteX664" fmla="*/ 17192 w 19998"/>
                <a:gd name="connsiteY664" fmla="*/ 3518 h 19998"/>
                <a:gd name="connsiteX665" fmla="*/ 17192 w 19998"/>
                <a:gd name="connsiteY665" fmla="*/ 3534 h 19998"/>
                <a:gd name="connsiteX666" fmla="*/ 17373 w 19998"/>
                <a:gd name="connsiteY666" fmla="*/ 3640 h 19998"/>
                <a:gd name="connsiteX667" fmla="*/ 17354 w 19998"/>
                <a:gd name="connsiteY667" fmla="*/ 3663 h 19998"/>
                <a:gd name="connsiteX668" fmla="*/ 17437 w 19998"/>
                <a:gd name="connsiteY668" fmla="*/ 3783 h 19998"/>
                <a:gd name="connsiteX669" fmla="*/ 17397 w 19998"/>
                <a:gd name="connsiteY669" fmla="*/ 3783 h 19998"/>
                <a:gd name="connsiteX670" fmla="*/ 17414 w 19998"/>
                <a:gd name="connsiteY670" fmla="*/ 3826 h 19998"/>
                <a:gd name="connsiteX671" fmla="*/ 17437 w 19998"/>
                <a:gd name="connsiteY671" fmla="*/ 3826 h 19998"/>
                <a:gd name="connsiteX672" fmla="*/ 17602 w 19998"/>
                <a:gd name="connsiteY672" fmla="*/ 4028 h 19998"/>
                <a:gd name="connsiteX673" fmla="*/ 17623 w 19998"/>
                <a:gd name="connsiteY673" fmla="*/ 4091 h 19998"/>
                <a:gd name="connsiteX674" fmla="*/ 17642 w 19998"/>
                <a:gd name="connsiteY674" fmla="*/ 4091 h 19998"/>
                <a:gd name="connsiteX675" fmla="*/ 17683 w 19998"/>
                <a:gd name="connsiteY675" fmla="*/ 4211 h 19998"/>
                <a:gd name="connsiteX676" fmla="*/ 17849 w 19998"/>
                <a:gd name="connsiteY676" fmla="*/ 4211 h 19998"/>
                <a:gd name="connsiteX677" fmla="*/ 17849 w 19998"/>
                <a:gd name="connsiteY677" fmla="*/ 4171 h 19998"/>
                <a:gd name="connsiteX678" fmla="*/ 17871 w 19998"/>
                <a:gd name="connsiteY678" fmla="*/ 4171 h 19998"/>
                <a:gd name="connsiteX679" fmla="*/ 17830 w 19998"/>
                <a:gd name="connsiteY679" fmla="*/ 4091 h 19998"/>
                <a:gd name="connsiteX680" fmla="*/ 17871 w 19998"/>
                <a:gd name="connsiteY680" fmla="*/ 4065 h 19998"/>
                <a:gd name="connsiteX681" fmla="*/ 17935 w 19998"/>
                <a:gd name="connsiteY681" fmla="*/ 4091 h 19998"/>
                <a:gd name="connsiteX682" fmla="*/ 17976 w 19998"/>
                <a:gd name="connsiteY682" fmla="*/ 4065 h 19998"/>
                <a:gd name="connsiteX683" fmla="*/ 18019 w 19998"/>
                <a:gd name="connsiteY683" fmla="*/ 4091 h 19998"/>
                <a:gd name="connsiteX684" fmla="*/ 18140 w 19998"/>
                <a:gd name="connsiteY684" fmla="*/ 4131 h 19998"/>
                <a:gd name="connsiteX685" fmla="*/ 18183 w 19998"/>
                <a:gd name="connsiteY685" fmla="*/ 4293 h 19998"/>
                <a:gd name="connsiteX686" fmla="*/ 18200 w 19998"/>
                <a:gd name="connsiteY686" fmla="*/ 4293 h 19998"/>
                <a:gd name="connsiteX687" fmla="*/ 18223 w 19998"/>
                <a:gd name="connsiteY687" fmla="*/ 4211 h 19998"/>
                <a:gd name="connsiteX688" fmla="*/ 18240 w 19998"/>
                <a:gd name="connsiteY688" fmla="*/ 4211 h 19998"/>
                <a:gd name="connsiteX689" fmla="*/ 18240 w 19998"/>
                <a:gd name="connsiteY689" fmla="*/ 4230 h 19998"/>
                <a:gd name="connsiteX690" fmla="*/ 18281 w 19998"/>
                <a:gd name="connsiteY690" fmla="*/ 4230 h 19998"/>
                <a:gd name="connsiteX691" fmla="*/ 18328 w 19998"/>
                <a:gd name="connsiteY691" fmla="*/ 4270 h 19998"/>
                <a:gd name="connsiteX692" fmla="*/ 18369 w 19998"/>
                <a:gd name="connsiteY692" fmla="*/ 4253 h 19998"/>
                <a:gd name="connsiteX693" fmla="*/ 18388 w 19998"/>
                <a:gd name="connsiteY693" fmla="*/ 4270 h 19998"/>
                <a:gd name="connsiteX694" fmla="*/ 18531 w 19998"/>
                <a:gd name="connsiteY694" fmla="*/ 4253 h 19998"/>
                <a:gd name="connsiteX695" fmla="*/ 18531 w 19998"/>
                <a:gd name="connsiteY695" fmla="*/ 4270 h 19998"/>
                <a:gd name="connsiteX696" fmla="*/ 18631 w 19998"/>
                <a:gd name="connsiteY696" fmla="*/ 4211 h 19998"/>
                <a:gd name="connsiteX697" fmla="*/ 18631 w 19998"/>
                <a:gd name="connsiteY697" fmla="*/ 4131 h 19998"/>
                <a:gd name="connsiteX698" fmla="*/ 18762 w 19998"/>
                <a:gd name="connsiteY698" fmla="*/ 4108 h 19998"/>
                <a:gd name="connsiteX699" fmla="*/ 18778 w 19998"/>
                <a:gd name="connsiteY699" fmla="*/ 4148 h 19998"/>
                <a:gd name="connsiteX700" fmla="*/ 18821 w 19998"/>
                <a:gd name="connsiteY700" fmla="*/ 4131 h 19998"/>
                <a:gd name="connsiteX701" fmla="*/ 18943 w 19998"/>
                <a:gd name="connsiteY701" fmla="*/ 4333 h 19998"/>
                <a:gd name="connsiteX702" fmla="*/ 19047 w 19998"/>
                <a:gd name="connsiteY702" fmla="*/ 4333 h 19998"/>
                <a:gd name="connsiteX703" fmla="*/ 19064 w 19998"/>
                <a:gd name="connsiteY703" fmla="*/ 4392 h 19998"/>
                <a:gd name="connsiteX704" fmla="*/ 19152 w 19998"/>
                <a:gd name="connsiteY704" fmla="*/ 4392 h 19998"/>
                <a:gd name="connsiteX705" fmla="*/ 19152 w 19998"/>
                <a:gd name="connsiteY705" fmla="*/ 4373 h 19998"/>
                <a:gd name="connsiteX706" fmla="*/ 19212 w 19998"/>
                <a:gd name="connsiteY706" fmla="*/ 4373 h 19998"/>
                <a:gd name="connsiteX707" fmla="*/ 19212 w 19998"/>
                <a:gd name="connsiteY707" fmla="*/ 4392 h 19998"/>
                <a:gd name="connsiteX708" fmla="*/ 19317 w 19998"/>
                <a:gd name="connsiteY708" fmla="*/ 4333 h 19998"/>
                <a:gd name="connsiteX709" fmla="*/ 19417 w 19998"/>
                <a:gd name="connsiteY709" fmla="*/ 4392 h 19998"/>
                <a:gd name="connsiteX710" fmla="*/ 19443 w 19998"/>
                <a:gd name="connsiteY710" fmla="*/ 4373 h 19998"/>
                <a:gd name="connsiteX711" fmla="*/ 19500 w 19998"/>
                <a:gd name="connsiteY711" fmla="*/ 4373 h 19998"/>
                <a:gd name="connsiteX712" fmla="*/ 19521 w 19998"/>
                <a:gd name="connsiteY712" fmla="*/ 4352 h 19998"/>
                <a:gd name="connsiteX713" fmla="*/ 19998 w 19998"/>
                <a:gd name="connsiteY713" fmla="*/ 4512 h 19998"/>
                <a:gd name="connsiteX714" fmla="*/ 19750 w 19998"/>
                <a:gd name="connsiteY714" fmla="*/ 4939 h 19998"/>
                <a:gd name="connsiteX715" fmla="*/ 19712 w 19998"/>
                <a:gd name="connsiteY715" fmla="*/ 4939 h 19998"/>
                <a:gd name="connsiteX716" fmla="*/ 19686 w 19998"/>
                <a:gd name="connsiteY716" fmla="*/ 5003 h 19998"/>
                <a:gd name="connsiteX717" fmla="*/ 19645 w 19998"/>
                <a:gd name="connsiteY717" fmla="*/ 5003 h 19998"/>
                <a:gd name="connsiteX718" fmla="*/ 19131 w 19998"/>
                <a:gd name="connsiteY718" fmla="*/ 6512 h 19998"/>
                <a:gd name="connsiteX719" fmla="*/ 19236 w 19998"/>
                <a:gd name="connsiteY719" fmla="*/ 7750 h 19998"/>
                <a:gd name="connsiteX720" fmla="*/ 19212 w 19998"/>
                <a:gd name="connsiteY720" fmla="*/ 7750 h 19998"/>
                <a:gd name="connsiteX721" fmla="*/ 19090 w 19998"/>
                <a:gd name="connsiteY721" fmla="*/ 7870 h 19998"/>
                <a:gd name="connsiteX722" fmla="*/ 19152 w 19998"/>
                <a:gd name="connsiteY722" fmla="*/ 7853 h 19998"/>
                <a:gd name="connsiteX723" fmla="*/ 19064 w 19998"/>
                <a:gd name="connsiteY723" fmla="*/ 7973 h 19998"/>
                <a:gd name="connsiteX724" fmla="*/ 18983 w 19998"/>
                <a:gd name="connsiteY724" fmla="*/ 7973 h 19998"/>
                <a:gd name="connsiteX725" fmla="*/ 18714 w 19998"/>
                <a:gd name="connsiteY725" fmla="*/ 8135 h 19998"/>
                <a:gd name="connsiteX726" fmla="*/ 18695 w 19998"/>
                <a:gd name="connsiteY726" fmla="*/ 8093 h 19998"/>
                <a:gd name="connsiteX727" fmla="*/ 18614 w 19998"/>
                <a:gd name="connsiteY727" fmla="*/ 7997 h 19998"/>
                <a:gd name="connsiteX728" fmla="*/ 18631 w 19998"/>
                <a:gd name="connsiteY728" fmla="*/ 7973 h 19998"/>
                <a:gd name="connsiteX729" fmla="*/ 18304 w 19998"/>
                <a:gd name="connsiteY72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218 w 19998"/>
                <a:gd name="connsiteY305" fmla="*/ 12243 h 19998"/>
                <a:gd name="connsiteX306" fmla="*/ 5175 w 19998"/>
                <a:gd name="connsiteY306" fmla="*/ 11961 h 19998"/>
                <a:gd name="connsiteX307" fmla="*/ 5363 w 19998"/>
                <a:gd name="connsiteY307" fmla="*/ 11961 h 19998"/>
                <a:gd name="connsiteX308" fmla="*/ 5487 w 19998"/>
                <a:gd name="connsiteY308" fmla="*/ 11653 h 19998"/>
                <a:gd name="connsiteX309" fmla="*/ 5470 w 19998"/>
                <a:gd name="connsiteY309" fmla="*/ 11653 h 19998"/>
                <a:gd name="connsiteX310" fmla="*/ 5470 w 19998"/>
                <a:gd name="connsiteY310" fmla="*/ 11637 h 19998"/>
                <a:gd name="connsiteX311" fmla="*/ 5487 w 19998"/>
                <a:gd name="connsiteY311" fmla="*/ 11637 h 19998"/>
                <a:gd name="connsiteX312" fmla="*/ 5444 w 19998"/>
                <a:gd name="connsiteY312" fmla="*/ 11268 h 19998"/>
                <a:gd name="connsiteX313" fmla="*/ 5339 w 19998"/>
                <a:gd name="connsiteY313" fmla="*/ 11146 h 19998"/>
                <a:gd name="connsiteX314" fmla="*/ 5251 w 19998"/>
                <a:gd name="connsiteY314" fmla="*/ 10849 h 19998"/>
                <a:gd name="connsiteX315" fmla="*/ 4784 w 19998"/>
                <a:gd name="connsiteY315" fmla="*/ 10539 h 19998"/>
                <a:gd name="connsiteX316" fmla="*/ 4603 w 19998"/>
                <a:gd name="connsiteY316" fmla="*/ 10497 h 19998"/>
                <a:gd name="connsiteX317" fmla="*/ 4620 w 19998"/>
                <a:gd name="connsiteY317" fmla="*/ 10476 h 19998"/>
                <a:gd name="connsiteX318" fmla="*/ 3877 w 19998"/>
                <a:gd name="connsiteY318" fmla="*/ 9395 h 19998"/>
                <a:gd name="connsiteX319" fmla="*/ 3941 w 19998"/>
                <a:gd name="connsiteY319" fmla="*/ 9353 h 19998"/>
                <a:gd name="connsiteX320" fmla="*/ 3918 w 19998"/>
                <a:gd name="connsiteY320" fmla="*/ 9353 h 19998"/>
                <a:gd name="connsiteX321" fmla="*/ 4168 w 19998"/>
                <a:gd name="connsiteY321" fmla="*/ 9071 h 19998"/>
                <a:gd name="connsiteX322" fmla="*/ 3753 w 19998"/>
                <a:gd name="connsiteY322" fmla="*/ 8829 h 19998"/>
                <a:gd name="connsiteX323" fmla="*/ 3899 w 19998"/>
                <a:gd name="connsiteY323" fmla="*/ 8645 h 19998"/>
                <a:gd name="connsiteX324" fmla="*/ 3899 w 19998"/>
                <a:gd name="connsiteY324" fmla="*/ 8521 h 19998"/>
                <a:gd name="connsiteX325" fmla="*/ 4472 w 19998"/>
                <a:gd name="connsiteY325" fmla="*/ 8666 h 19998"/>
                <a:gd name="connsiteX326" fmla="*/ 3877 w 19998"/>
                <a:gd name="connsiteY326" fmla="*/ 8457 h 19998"/>
                <a:gd name="connsiteX327" fmla="*/ 3689 w 19998"/>
                <a:gd name="connsiteY327" fmla="*/ 8587 h 19998"/>
                <a:gd name="connsiteX328" fmla="*/ 3508 w 19998"/>
                <a:gd name="connsiteY328" fmla="*/ 8483 h 19998"/>
                <a:gd name="connsiteX329" fmla="*/ 3360 w 19998"/>
                <a:gd name="connsiteY329" fmla="*/ 8401 h 19998"/>
                <a:gd name="connsiteX330" fmla="*/ 3303 w 19998"/>
                <a:gd name="connsiteY330" fmla="*/ 8239 h 19998"/>
                <a:gd name="connsiteX331" fmla="*/ 3482 w 19998"/>
                <a:gd name="connsiteY331" fmla="*/ 8175 h 19998"/>
                <a:gd name="connsiteX332" fmla="*/ 3465 w 19998"/>
                <a:gd name="connsiteY332" fmla="*/ 8077 h 19998"/>
                <a:gd name="connsiteX333" fmla="*/ 3403 w 19998"/>
                <a:gd name="connsiteY333" fmla="*/ 7997 h 19998"/>
                <a:gd name="connsiteX334" fmla="*/ 3444 w 19998"/>
                <a:gd name="connsiteY334" fmla="*/ 7973 h 19998"/>
                <a:gd name="connsiteX335" fmla="*/ 3444 w 19998"/>
                <a:gd name="connsiteY335" fmla="*/ 7997 h 19998"/>
                <a:gd name="connsiteX336" fmla="*/ 3344 w 19998"/>
                <a:gd name="connsiteY336" fmla="*/ 7910 h 19998"/>
                <a:gd name="connsiteX337" fmla="*/ 3320 w 19998"/>
                <a:gd name="connsiteY337" fmla="*/ 7933 h 19998"/>
                <a:gd name="connsiteX338" fmla="*/ 3239 w 19998"/>
                <a:gd name="connsiteY338" fmla="*/ 7910 h 19998"/>
                <a:gd name="connsiteX339" fmla="*/ 3239 w 19998"/>
                <a:gd name="connsiteY339" fmla="*/ 7950 h 19998"/>
                <a:gd name="connsiteX340" fmla="*/ 3196 w 19998"/>
                <a:gd name="connsiteY340" fmla="*/ 7933 h 19998"/>
                <a:gd name="connsiteX341" fmla="*/ 3156 w 19998"/>
                <a:gd name="connsiteY341" fmla="*/ 7910 h 19998"/>
                <a:gd name="connsiteX342" fmla="*/ 3115 w 19998"/>
                <a:gd name="connsiteY342" fmla="*/ 7950 h 19998"/>
                <a:gd name="connsiteX343" fmla="*/ 2844 w 19998"/>
                <a:gd name="connsiteY343" fmla="*/ 7933 h 19998"/>
                <a:gd name="connsiteX344" fmla="*/ 2822 w 19998"/>
                <a:gd name="connsiteY344" fmla="*/ 7853 h 19998"/>
                <a:gd name="connsiteX345" fmla="*/ 2765 w 19998"/>
                <a:gd name="connsiteY345" fmla="*/ 7811 h 19998"/>
                <a:gd name="connsiteX346" fmla="*/ 2765 w 19998"/>
                <a:gd name="connsiteY346" fmla="*/ 7788 h 19998"/>
                <a:gd name="connsiteX347" fmla="*/ 3051 w 19998"/>
                <a:gd name="connsiteY347" fmla="*/ 7853 h 19998"/>
                <a:gd name="connsiteX348" fmla="*/ 3115 w 19998"/>
                <a:gd name="connsiteY348" fmla="*/ 7651 h 19998"/>
                <a:gd name="connsiteX349" fmla="*/ 3115 w 19998"/>
                <a:gd name="connsiteY349" fmla="*/ 7625 h 19998"/>
                <a:gd name="connsiteX350" fmla="*/ 2765 w 19998"/>
                <a:gd name="connsiteY350" fmla="*/ 7729 h 19998"/>
                <a:gd name="connsiteX351" fmla="*/ 2722 w 19998"/>
                <a:gd name="connsiteY351" fmla="*/ 7625 h 19998"/>
                <a:gd name="connsiteX352" fmla="*/ 2701 w 19998"/>
                <a:gd name="connsiteY352" fmla="*/ 7625 h 19998"/>
                <a:gd name="connsiteX353" fmla="*/ 2722 w 19998"/>
                <a:gd name="connsiteY353" fmla="*/ 7788 h 19998"/>
                <a:gd name="connsiteX354" fmla="*/ 2477 w 19998"/>
                <a:gd name="connsiteY354" fmla="*/ 7750 h 19998"/>
                <a:gd name="connsiteX355" fmla="*/ 2453 w 19998"/>
                <a:gd name="connsiteY355" fmla="*/ 7689 h 19998"/>
                <a:gd name="connsiteX356" fmla="*/ 2477 w 19998"/>
                <a:gd name="connsiteY356" fmla="*/ 7973 h 19998"/>
                <a:gd name="connsiteX357" fmla="*/ 2412 w 19998"/>
                <a:gd name="connsiteY357" fmla="*/ 7950 h 19998"/>
                <a:gd name="connsiteX358" fmla="*/ 2372 w 19998"/>
                <a:gd name="connsiteY358" fmla="*/ 7828 h 19998"/>
                <a:gd name="connsiteX359" fmla="*/ 2127 w 19998"/>
                <a:gd name="connsiteY359" fmla="*/ 7442 h 19998"/>
                <a:gd name="connsiteX360" fmla="*/ 2127 w 19998"/>
                <a:gd name="connsiteY360" fmla="*/ 7463 h 19998"/>
                <a:gd name="connsiteX361" fmla="*/ 2103 w 19998"/>
                <a:gd name="connsiteY361" fmla="*/ 7442 h 19998"/>
                <a:gd name="connsiteX362" fmla="*/ 2205 w 19998"/>
                <a:gd name="connsiteY362" fmla="*/ 7442 h 19998"/>
                <a:gd name="connsiteX363" fmla="*/ 1831 w 19998"/>
                <a:gd name="connsiteY363" fmla="*/ 7261 h 19998"/>
                <a:gd name="connsiteX364" fmla="*/ 1260 w 19998"/>
                <a:gd name="connsiteY364" fmla="*/ 6996 h 19998"/>
                <a:gd name="connsiteX365" fmla="*/ 1276 w 19998"/>
                <a:gd name="connsiteY365" fmla="*/ 6975 h 19998"/>
                <a:gd name="connsiteX366" fmla="*/ 1260 w 19998"/>
                <a:gd name="connsiteY366" fmla="*/ 6958 h 19998"/>
                <a:gd name="connsiteX367" fmla="*/ 1236 w 19998"/>
                <a:gd name="connsiteY367" fmla="*/ 6958 h 19998"/>
                <a:gd name="connsiteX368" fmla="*/ 1172 w 19998"/>
                <a:gd name="connsiteY368" fmla="*/ 6892 h 19998"/>
                <a:gd name="connsiteX369" fmla="*/ 1155 w 19998"/>
                <a:gd name="connsiteY369" fmla="*/ 6996 h 19998"/>
                <a:gd name="connsiteX370" fmla="*/ 886 w 19998"/>
                <a:gd name="connsiteY370" fmla="*/ 6975 h 19998"/>
                <a:gd name="connsiteX371" fmla="*/ 679 w 19998"/>
                <a:gd name="connsiteY371" fmla="*/ 7099 h 19998"/>
                <a:gd name="connsiteX372" fmla="*/ 533 w 19998"/>
                <a:gd name="connsiteY372" fmla="*/ 7078 h 19998"/>
                <a:gd name="connsiteX373" fmla="*/ 533 w 19998"/>
                <a:gd name="connsiteY373" fmla="*/ 7022 h 19998"/>
                <a:gd name="connsiteX374" fmla="*/ 574 w 19998"/>
                <a:gd name="connsiteY374" fmla="*/ 6996 h 19998"/>
                <a:gd name="connsiteX375" fmla="*/ 305 w 19998"/>
                <a:gd name="connsiteY375" fmla="*/ 6568 h 19998"/>
                <a:gd name="connsiteX376" fmla="*/ 264 w 19998"/>
                <a:gd name="connsiteY376" fmla="*/ 6594 h 19998"/>
                <a:gd name="connsiteX377" fmla="*/ 164 w 19998"/>
                <a:gd name="connsiteY377" fmla="*/ 6528 h 19998"/>
                <a:gd name="connsiteX378" fmla="*/ 141 w 19998"/>
                <a:gd name="connsiteY378" fmla="*/ 6528 h 19998"/>
                <a:gd name="connsiteX379" fmla="*/ 0 w 19998"/>
                <a:gd name="connsiteY379" fmla="*/ 6490 h 19998"/>
                <a:gd name="connsiteX380" fmla="*/ 17 w 19998"/>
                <a:gd name="connsiteY380" fmla="*/ 6465 h 19998"/>
                <a:gd name="connsiteX381" fmla="*/ 57 w 19998"/>
                <a:gd name="connsiteY381" fmla="*/ 6465 h 19998"/>
                <a:gd name="connsiteX382" fmla="*/ 57 w 19998"/>
                <a:gd name="connsiteY382" fmla="*/ 6425 h 19998"/>
                <a:gd name="connsiteX383" fmla="*/ 695 w 19998"/>
                <a:gd name="connsiteY383" fmla="*/ 6408 h 19998"/>
                <a:gd name="connsiteX384" fmla="*/ 760 w 19998"/>
                <a:gd name="connsiteY384" fmla="*/ 6262 h 19998"/>
                <a:gd name="connsiteX385" fmla="*/ 722 w 19998"/>
                <a:gd name="connsiteY385" fmla="*/ 6262 h 19998"/>
                <a:gd name="connsiteX386" fmla="*/ 695 w 19998"/>
                <a:gd name="connsiteY386" fmla="*/ 6164 h 19998"/>
                <a:gd name="connsiteX387" fmla="*/ 433 w 19998"/>
                <a:gd name="connsiteY387" fmla="*/ 6084 h 19998"/>
                <a:gd name="connsiteX388" fmla="*/ 348 w 19998"/>
                <a:gd name="connsiteY388" fmla="*/ 6204 h 19998"/>
                <a:gd name="connsiteX389" fmla="*/ 329 w 19998"/>
                <a:gd name="connsiteY389" fmla="*/ 6204 h 19998"/>
                <a:gd name="connsiteX390" fmla="*/ 305 w 19998"/>
                <a:gd name="connsiteY390" fmla="*/ 6060 h 19998"/>
                <a:gd name="connsiteX391" fmla="*/ 348 w 19998"/>
                <a:gd name="connsiteY391" fmla="*/ 6044 h 19998"/>
                <a:gd name="connsiteX392" fmla="*/ 348 w 19998"/>
                <a:gd name="connsiteY392" fmla="*/ 5997 h 19998"/>
                <a:gd name="connsiteX393" fmla="*/ 248 w 19998"/>
                <a:gd name="connsiteY393" fmla="*/ 5997 h 19998"/>
                <a:gd name="connsiteX394" fmla="*/ 221 w 19998"/>
                <a:gd name="connsiteY394" fmla="*/ 5938 h 19998"/>
                <a:gd name="connsiteX395" fmla="*/ 329 w 19998"/>
                <a:gd name="connsiteY395" fmla="*/ 5938 h 19998"/>
                <a:gd name="connsiteX396" fmla="*/ 348 w 19998"/>
                <a:gd name="connsiteY396" fmla="*/ 5818 h 19998"/>
                <a:gd name="connsiteX397" fmla="*/ 391 w 19998"/>
                <a:gd name="connsiteY397" fmla="*/ 5818 h 19998"/>
                <a:gd name="connsiteX398" fmla="*/ 369 w 19998"/>
                <a:gd name="connsiteY398" fmla="*/ 5917 h 19998"/>
                <a:gd name="connsiteX399" fmla="*/ 433 w 19998"/>
                <a:gd name="connsiteY399" fmla="*/ 5877 h 19998"/>
                <a:gd name="connsiteX400" fmla="*/ 433 w 19998"/>
                <a:gd name="connsiteY400" fmla="*/ 5898 h 19998"/>
                <a:gd name="connsiteX401" fmla="*/ 410 w 19998"/>
                <a:gd name="connsiteY401" fmla="*/ 5917 h 19998"/>
                <a:gd name="connsiteX402" fmla="*/ 433 w 19998"/>
                <a:gd name="connsiteY402" fmla="*/ 5938 h 19998"/>
                <a:gd name="connsiteX403" fmla="*/ 555 w 19998"/>
                <a:gd name="connsiteY403" fmla="*/ 5938 h 19998"/>
                <a:gd name="connsiteX404" fmla="*/ 555 w 19998"/>
                <a:gd name="connsiteY404" fmla="*/ 5955 h 19998"/>
                <a:gd name="connsiteX405" fmla="*/ 738 w 19998"/>
                <a:gd name="connsiteY405" fmla="*/ 5938 h 19998"/>
                <a:gd name="connsiteX406" fmla="*/ 695 w 19998"/>
                <a:gd name="connsiteY406" fmla="*/ 5835 h 19998"/>
                <a:gd name="connsiteX407" fmla="*/ 655 w 19998"/>
                <a:gd name="connsiteY407" fmla="*/ 5835 h 19998"/>
                <a:gd name="connsiteX408" fmla="*/ 638 w 19998"/>
                <a:gd name="connsiteY408" fmla="*/ 5877 h 19998"/>
                <a:gd name="connsiteX409" fmla="*/ 574 w 19998"/>
                <a:gd name="connsiteY409" fmla="*/ 5861 h 19998"/>
                <a:gd name="connsiteX410" fmla="*/ 517 w 19998"/>
                <a:gd name="connsiteY410" fmla="*/ 5861 h 19998"/>
                <a:gd name="connsiteX411" fmla="*/ 598 w 19998"/>
                <a:gd name="connsiteY411" fmla="*/ 5736 h 19998"/>
                <a:gd name="connsiteX412" fmla="*/ 141 w 19998"/>
                <a:gd name="connsiteY412" fmla="*/ 5778 h 19998"/>
                <a:gd name="connsiteX413" fmla="*/ 141 w 19998"/>
                <a:gd name="connsiteY413" fmla="*/ 5795 h 19998"/>
                <a:gd name="connsiteX414" fmla="*/ 17 w 19998"/>
                <a:gd name="connsiteY414" fmla="*/ 5818 h 19998"/>
                <a:gd name="connsiteX415" fmla="*/ 17 w 19998"/>
                <a:gd name="connsiteY415" fmla="*/ 5715 h 19998"/>
                <a:gd name="connsiteX416" fmla="*/ 40 w 19998"/>
                <a:gd name="connsiteY416" fmla="*/ 5715 h 19998"/>
                <a:gd name="connsiteX417" fmla="*/ 141 w 19998"/>
                <a:gd name="connsiteY417" fmla="*/ 5287 h 19998"/>
                <a:gd name="connsiteX418" fmla="*/ 181 w 19998"/>
                <a:gd name="connsiteY418" fmla="*/ 5268 h 19998"/>
                <a:gd name="connsiteX419" fmla="*/ 348 w 19998"/>
                <a:gd name="connsiteY419" fmla="*/ 5247 h 19998"/>
                <a:gd name="connsiteX420" fmla="*/ 329 w 19998"/>
                <a:gd name="connsiteY420" fmla="*/ 5205 h 19998"/>
                <a:gd name="connsiteX421" fmla="*/ 450 w 19998"/>
                <a:gd name="connsiteY421" fmla="*/ 5149 h 19998"/>
                <a:gd name="connsiteX422" fmla="*/ 617 w 19998"/>
                <a:gd name="connsiteY422" fmla="*/ 5149 h 19998"/>
                <a:gd name="connsiteX423" fmla="*/ 617 w 19998"/>
                <a:gd name="connsiteY423" fmla="*/ 5106 h 19998"/>
                <a:gd name="connsiteX424" fmla="*/ 803 w 19998"/>
                <a:gd name="connsiteY424" fmla="*/ 5085 h 19998"/>
                <a:gd name="connsiteX425" fmla="*/ 826 w 19998"/>
                <a:gd name="connsiteY425" fmla="*/ 5106 h 19998"/>
                <a:gd name="connsiteX426" fmla="*/ 803 w 19998"/>
                <a:gd name="connsiteY426" fmla="*/ 5149 h 19998"/>
                <a:gd name="connsiteX427" fmla="*/ 803 w 19998"/>
                <a:gd name="connsiteY427" fmla="*/ 5165 h 19998"/>
                <a:gd name="connsiteX428" fmla="*/ 1276 w 19998"/>
                <a:gd name="connsiteY428" fmla="*/ 5022 h 19998"/>
                <a:gd name="connsiteX429" fmla="*/ 1276 w 19998"/>
                <a:gd name="connsiteY429" fmla="*/ 5003 h 19998"/>
                <a:gd name="connsiteX430" fmla="*/ 1276 w 19998"/>
                <a:gd name="connsiteY430" fmla="*/ 5022 h 19998"/>
                <a:gd name="connsiteX431" fmla="*/ 1298 w 19998"/>
                <a:gd name="connsiteY431" fmla="*/ 5022 h 19998"/>
                <a:gd name="connsiteX432" fmla="*/ 1298 w 19998"/>
                <a:gd name="connsiteY432" fmla="*/ 5003 h 19998"/>
                <a:gd name="connsiteX433" fmla="*/ 1341 w 19998"/>
                <a:gd name="connsiteY433" fmla="*/ 5003 h 19998"/>
                <a:gd name="connsiteX434" fmla="*/ 1341 w 19998"/>
                <a:gd name="connsiteY434" fmla="*/ 5165 h 19998"/>
                <a:gd name="connsiteX435" fmla="*/ 1381 w 19998"/>
                <a:gd name="connsiteY435" fmla="*/ 5165 h 19998"/>
                <a:gd name="connsiteX436" fmla="*/ 1441 w 19998"/>
                <a:gd name="connsiteY436" fmla="*/ 5149 h 19998"/>
                <a:gd name="connsiteX437" fmla="*/ 1441 w 19998"/>
                <a:gd name="connsiteY437" fmla="*/ 5205 h 19998"/>
                <a:gd name="connsiteX438" fmla="*/ 1505 w 19998"/>
                <a:gd name="connsiteY438" fmla="*/ 5231 h 19998"/>
                <a:gd name="connsiteX439" fmla="*/ 1524 w 19998"/>
                <a:gd name="connsiteY439" fmla="*/ 5069 h 19998"/>
                <a:gd name="connsiteX440" fmla="*/ 1562 w 19998"/>
                <a:gd name="connsiteY440" fmla="*/ 5069 h 19998"/>
                <a:gd name="connsiteX441" fmla="*/ 1562 w 19998"/>
                <a:gd name="connsiteY441" fmla="*/ 5043 h 19998"/>
                <a:gd name="connsiteX442" fmla="*/ 1815 w 19998"/>
                <a:gd name="connsiteY442" fmla="*/ 5125 h 19998"/>
                <a:gd name="connsiteX443" fmla="*/ 1815 w 19998"/>
                <a:gd name="connsiteY443" fmla="*/ 5149 h 19998"/>
                <a:gd name="connsiteX444" fmla="*/ 1831 w 19998"/>
                <a:gd name="connsiteY444" fmla="*/ 5149 h 19998"/>
                <a:gd name="connsiteX445" fmla="*/ 1874 w 19998"/>
                <a:gd name="connsiteY445" fmla="*/ 5149 h 19998"/>
                <a:gd name="connsiteX446" fmla="*/ 1874 w 19998"/>
                <a:gd name="connsiteY446" fmla="*/ 5189 h 19998"/>
                <a:gd name="connsiteX447" fmla="*/ 1936 w 19998"/>
                <a:gd name="connsiteY447" fmla="*/ 5165 h 19998"/>
                <a:gd name="connsiteX448" fmla="*/ 1936 w 19998"/>
                <a:gd name="connsiteY448" fmla="*/ 5149 h 19998"/>
                <a:gd name="connsiteX449" fmla="*/ 1915 w 19998"/>
                <a:gd name="connsiteY449" fmla="*/ 5125 h 19998"/>
                <a:gd name="connsiteX450" fmla="*/ 1915 w 19998"/>
                <a:gd name="connsiteY450" fmla="*/ 5069 h 19998"/>
                <a:gd name="connsiteX451" fmla="*/ 1979 w 19998"/>
                <a:gd name="connsiteY451" fmla="*/ 5003 h 19998"/>
                <a:gd name="connsiteX452" fmla="*/ 1936 w 19998"/>
                <a:gd name="connsiteY452" fmla="*/ 4939 h 19998"/>
                <a:gd name="connsiteX453" fmla="*/ 2103 w 19998"/>
                <a:gd name="connsiteY453" fmla="*/ 4820 h 19998"/>
                <a:gd name="connsiteX454" fmla="*/ 2496 w 19998"/>
                <a:gd name="connsiteY454" fmla="*/ 4777 h 19998"/>
                <a:gd name="connsiteX455" fmla="*/ 2536 w 19998"/>
                <a:gd name="connsiteY455" fmla="*/ 4860 h 19998"/>
                <a:gd name="connsiteX456" fmla="*/ 2722 w 19998"/>
                <a:gd name="connsiteY456" fmla="*/ 4761 h 19998"/>
                <a:gd name="connsiteX457" fmla="*/ 2722 w 19998"/>
                <a:gd name="connsiteY457" fmla="*/ 4900 h 19998"/>
                <a:gd name="connsiteX458" fmla="*/ 2805 w 19998"/>
                <a:gd name="connsiteY458" fmla="*/ 4923 h 19998"/>
                <a:gd name="connsiteX459" fmla="*/ 2782 w 19998"/>
                <a:gd name="connsiteY459" fmla="*/ 4982 h 19998"/>
                <a:gd name="connsiteX460" fmla="*/ 2886 w 19998"/>
                <a:gd name="connsiteY460" fmla="*/ 5022 h 19998"/>
                <a:gd name="connsiteX461" fmla="*/ 2910 w 19998"/>
                <a:gd name="connsiteY461" fmla="*/ 5022 h 19998"/>
                <a:gd name="connsiteX462" fmla="*/ 2970 w 19998"/>
                <a:gd name="connsiteY462" fmla="*/ 5189 h 19998"/>
                <a:gd name="connsiteX463" fmla="*/ 3010 w 19998"/>
                <a:gd name="connsiteY463" fmla="*/ 5189 h 19998"/>
                <a:gd name="connsiteX464" fmla="*/ 3034 w 19998"/>
                <a:gd name="connsiteY464" fmla="*/ 5247 h 19998"/>
                <a:gd name="connsiteX465" fmla="*/ 3256 w 19998"/>
                <a:gd name="connsiteY465" fmla="*/ 5673 h 19998"/>
                <a:gd name="connsiteX466" fmla="*/ 3279 w 19998"/>
                <a:gd name="connsiteY466" fmla="*/ 5593 h 19998"/>
                <a:gd name="connsiteX467" fmla="*/ 3303 w 19998"/>
                <a:gd name="connsiteY467" fmla="*/ 5593 h 19998"/>
                <a:gd name="connsiteX468" fmla="*/ 3320 w 19998"/>
                <a:gd name="connsiteY468" fmla="*/ 5616 h 19998"/>
                <a:gd name="connsiteX469" fmla="*/ 3608 w 19998"/>
                <a:gd name="connsiteY469" fmla="*/ 5391 h 19998"/>
                <a:gd name="connsiteX470" fmla="*/ 3589 w 19998"/>
                <a:gd name="connsiteY470" fmla="*/ 5351 h 19998"/>
                <a:gd name="connsiteX471" fmla="*/ 3689 w 19998"/>
                <a:gd name="connsiteY471" fmla="*/ 5351 h 19998"/>
                <a:gd name="connsiteX472" fmla="*/ 3689 w 19998"/>
                <a:gd name="connsiteY472" fmla="*/ 5391 h 19998"/>
                <a:gd name="connsiteX473" fmla="*/ 3713 w 19998"/>
                <a:gd name="connsiteY473" fmla="*/ 5391 h 19998"/>
                <a:gd name="connsiteX474" fmla="*/ 3860 w 19998"/>
                <a:gd name="connsiteY474" fmla="*/ 5268 h 19998"/>
                <a:gd name="connsiteX475" fmla="*/ 3860 w 19998"/>
                <a:gd name="connsiteY475" fmla="*/ 5308 h 19998"/>
                <a:gd name="connsiteX476" fmla="*/ 3899 w 19998"/>
                <a:gd name="connsiteY476" fmla="*/ 5325 h 19998"/>
                <a:gd name="connsiteX477" fmla="*/ 3818 w 19998"/>
                <a:gd name="connsiteY477" fmla="*/ 5431 h 19998"/>
                <a:gd name="connsiteX478" fmla="*/ 3860 w 19998"/>
                <a:gd name="connsiteY478" fmla="*/ 5431 h 19998"/>
                <a:gd name="connsiteX479" fmla="*/ 3941 w 19998"/>
                <a:gd name="connsiteY479" fmla="*/ 5367 h 19998"/>
                <a:gd name="connsiteX480" fmla="*/ 3958 w 19998"/>
                <a:gd name="connsiteY480" fmla="*/ 5391 h 19998"/>
                <a:gd name="connsiteX481" fmla="*/ 3999 w 19998"/>
                <a:gd name="connsiteY481" fmla="*/ 5534 h 19998"/>
                <a:gd name="connsiteX482" fmla="*/ 4041 w 19998"/>
                <a:gd name="connsiteY482" fmla="*/ 5471 h 19998"/>
                <a:gd name="connsiteX483" fmla="*/ 4041 w 19998"/>
                <a:gd name="connsiteY483" fmla="*/ 5534 h 19998"/>
                <a:gd name="connsiteX484" fmla="*/ 4063 w 19998"/>
                <a:gd name="connsiteY484" fmla="*/ 5534 h 19998"/>
                <a:gd name="connsiteX485" fmla="*/ 4103 w 19998"/>
                <a:gd name="connsiteY485" fmla="*/ 5449 h 19998"/>
                <a:gd name="connsiteX486" fmla="*/ 4146 w 19998"/>
                <a:gd name="connsiteY486" fmla="*/ 5489 h 19998"/>
                <a:gd name="connsiteX487" fmla="*/ 4146 w 19998"/>
                <a:gd name="connsiteY487" fmla="*/ 5471 h 19998"/>
                <a:gd name="connsiteX488" fmla="*/ 4103 w 19998"/>
                <a:gd name="connsiteY488" fmla="*/ 5407 h 19998"/>
                <a:gd name="connsiteX489" fmla="*/ 4351 w 19998"/>
                <a:gd name="connsiteY489" fmla="*/ 5351 h 19998"/>
                <a:gd name="connsiteX490" fmla="*/ 4372 w 19998"/>
                <a:gd name="connsiteY490" fmla="*/ 5308 h 19998"/>
                <a:gd name="connsiteX491" fmla="*/ 4392 w 19998"/>
                <a:gd name="connsiteY491" fmla="*/ 5308 h 19998"/>
                <a:gd name="connsiteX492" fmla="*/ 4415 w 19998"/>
                <a:gd name="connsiteY492" fmla="*/ 5308 h 19998"/>
                <a:gd name="connsiteX493" fmla="*/ 4415 w 19998"/>
                <a:gd name="connsiteY493" fmla="*/ 5287 h 19998"/>
                <a:gd name="connsiteX494" fmla="*/ 4580 w 19998"/>
                <a:gd name="connsiteY494" fmla="*/ 5268 h 19998"/>
                <a:gd name="connsiteX495" fmla="*/ 4580 w 19998"/>
                <a:gd name="connsiteY495" fmla="*/ 5471 h 19998"/>
                <a:gd name="connsiteX496" fmla="*/ 4994 w 19998"/>
                <a:gd name="connsiteY496" fmla="*/ 5449 h 19998"/>
                <a:gd name="connsiteX497" fmla="*/ 5075 w 19998"/>
                <a:gd name="connsiteY497" fmla="*/ 5471 h 19998"/>
                <a:gd name="connsiteX498" fmla="*/ 5075 w 19998"/>
                <a:gd name="connsiteY498" fmla="*/ 5449 h 19998"/>
                <a:gd name="connsiteX499" fmla="*/ 5094 w 19998"/>
                <a:gd name="connsiteY499" fmla="*/ 5449 h 19998"/>
                <a:gd name="connsiteX500" fmla="*/ 5175 w 19998"/>
                <a:gd name="connsiteY500" fmla="*/ 5471 h 19998"/>
                <a:gd name="connsiteX501" fmla="*/ 5323 w 19998"/>
                <a:gd name="connsiteY501" fmla="*/ 5471 h 19998"/>
                <a:gd name="connsiteX502" fmla="*/ 5242 w 19998"/>
                <a:gd name="connsiteY502" fmla="*/ 5407 h 19998"/>
                <a:gd name="connsiteX503" fmla="*/ 5258 w 19998"/>
                <a:gd name="connsiteY503" fmla="*/ 5391 h 19998"/>
                <a:gd name="connsiteX504" fmla="*/ 4994 w 19998"/>
                <a:gd name="connsiteY504" fmla="*/ 5003 h 19998"/>
                <a:gd name="connsiteX505" fmla="*/ 4970 w 19998"/>
                <a:gd name="connsiteY505" fmla="*/ 5003 h 19998"/>
                <a:gd name="connsiteX506" fmla="*/ 4954 w 19998"/>
                <a:gd name="connsiteY506" fmla="*/ 4982 h 19998"/>
                <a:gd name="connsiteX507" fmla="*/ 5054 w 19998"/>
                <a:gd name="connsiteY507" fmla="*/ 4618 h 19998"/>
                <a:gd name="connsiteX508" fmla="*/ 5054 w 19998"/>
                <a:gd name="connsiteY508" fmla="*/ 4601 h 19998"/>
                <a:gd name="connsiteX509" fmla="*/ 5037 w 19998"/>
                <a:gd name="connsiteY509" fmla="*/ 4618 h 19998"/>
                <a:gd name="connsiteX510" fmla="*/ 5011 w 19998"/>
                <a:gd name="connsiteY510" fmla="*/ 4131 h 19998"/>
                <a:gd name="connsiteX511" fmla="*/ 4970 w 19998"/>
                <a:gd name="connsiteY511" fmla="*/ 4131 h 19998"/>
                <a:gd name="connsiteX512" fmla="*/ 4642 w 19998"/>
                <a:gd name="connsiteY512" fmla="*/ 3335 h 19998"/>
                <a:gd name="connsiteX513" fmla="*/ 4663 w 19998"/>
                <a:gd name="connsiteY513" fmla="*/ 3092 h 19998"/>
                <a:gd name="connsiteX514" fmla="*/ 4563 w 19998"/>
                <a:gd name="connsiteY514" fmla="*/ 3050 h 19998"/>
                <a:gd name="connsiteX515" fmla="*/ 4563 w 19998"/>
                <a:gd name="connsiteY515" fmla="*/ 2930 h 19998"/>
                <a:gd name="connsiteX516" fmla="*/ 4663 w 19998"/>
                <a:gd name="connsiteY516" fmla="*/ 2987 h 19998"/>
                <a:gd name="connsiteX517" fmla="*/ 4684 w 19998"/>
                <a:gd name="connsiteY517" fmla="*/ 2947 h 19998"/>
                <a:gd name="connsiteX518" fmla="*/ 5242 w 19998"/>
                <a:gd name="connsiteY518" fmla="*/ 3092 h 19998"/>
                <a:gd name="connsiteX519" fmla="*/ 5258 w 19998"/>
                <a:gd name="connsiteY519" fmla="*/ 3029 h 19998"/>
                <a:gd name="connsiteX520" fmla="*/ 5570 w 19998"/>
                <a:gd name="connsiteY520" fmla="*/ 3050 h 19998"/>
                <a:gd name="connsiteX521" fmla="*/ 5632 w 19998"/>
                <a:gd name="connsiteY521" fmla="*/ 3252 h 19998"/>
                <a:gd name="connsiteX522" fmla="*/ 5592 w 19998"/>
                <a:gd name="connsiteY522" fmla="*/ 3252 h 19998"/>
                <a:gd name="connsiteX523" fmla="*/ 5570 w 19998"/>
                <a:gd name="connsiteY523" fmla="*/ 3316 h 19998"/>
                <a:gd name="connsiteX524" fmla="*/ 5511 w 19998"/>
                <a:gd name="connsiteY524" fmla="*/ 3316 h 19998"/>
                <a:gd name="connsiteX525" fmla="*/ 5675 w 19998"/>
                <a:gd name="connsiteY525" fmla="*/ 3800 h 19998"/>
                <a:gd name="connsiteX526" fmla="*/ 5649 w 19998"/>
                <a:gd name="connsiteY526" fmla="*/ 3826 h 19998"/>
                <a:gd name="connsiteX527" fmla="*/ 5732 w 19998"/>
                <a:gd name="connsiteY527" fmla="*/ 3842 h 19998"/>
                <a:gd name="connsiteX528" fmla="*/ 5713 w 19998"/>
                <a:gd name="connsiteY528" fmla="*/ 3842 h 19998"/>
                <a:gd name="connsiteX529" fmla="*/ 5732 w 19998"/>
                <a:gd name="connsiteY529" fmla="*/ 3882 h 19998"/>
                <a:gd name="connsiteX530" fmla="*/ 5756 w 19998"/>
                <a:gd name="connsiteY530" fmla="*/ 3882 h 19998"/>
                <a:gd name="connsiteX531" fmla="*/ 5775 w 19998"/>
                <a:gd name="connsiteY531" fmla="*/ 3882 h 19998"/>
                <a:gd name="connsiteX532" fmla="*/ 5861 w 19998"/>
                <a:gd name="connsiteY532" fmla="*/ 3762 h 19998"/>
                <a:gd name="connsiteX533" fmla="*/ 6499 w 19998"/>
                <a:gd name="connsiteY533" fmla="*/ 3906 h 19998"/>
                <a:gd name="connsiteX534" fmla="*/ 7611 w 19998"/>
                <a:gd name="connsiteY534" fmla="*/ 3826 h 19998"/>
                <a:gd name="connsiteX535" fmla="*/ 7923 w 19998"/>
                <a:gd name="connsiteY535" fmla="*/ 3722 h 19998"/>
                <a:gd name="connsiteX536" fmla="*/ 8045 w 19998"/>
                <a:gd name="connsiteY536" fmla="*/ 3703 h 19998"/>
                <a:gd name="connsiteX537" fmla="*/ 7611 w 19998"/>
                <a:gd name="connsiteY537" fmla="*/ 3600 h 19998"/>
                <a:gd name="connsiteX538" fmla="*/ 7611 w 19998"/>
                <a:gd name="connsiteY538" fmla="*/ 3581 h 19998"/>
                <a:gd name="connsiteX539" fmla="*/ 7799 w 19998"/>
                <a:gd name="connsiteY539" fmla="*/ 3092 h 19998"/>
                <a:gd name="connsiteX540" fmla="*/ 9574 w 19998"/>
                <a:gd name="connsiteY540" fmla="*/ 2317 h 19998"/>
                <a:gd name="connsiteX541" fmla="*/ 9843 w 19998"/>
                <a:gd name="connsiteY541" fmla="*/ 1993 h 19998"/>
                <a:gd name="connsiteX542" fmla="*/ 9902 w 19998"/>
                <a:gd name="connsiteY542" fmla="*/ 2051 h 19998"/>
                <a:gd name="connsiteX543" fmla="*/ 10031 w 19998"/>
                <a:gd name="connsiteY543" fmla="*/ 2051 h 19998"/>
                <a:gd name="connsiteX544" fmla="*/ 9964 w 19998"/>
                <a:gd name="connsiteY544" fmla="*/ 1972 h 19998"/>
                <a:gd name="connsiteX545" fmla="*/ 9943 w 19998"/>
                <a:gd name="connsiteY545" fmla="*/ 1993 h 19998"/>
                <a:gd name="connsiteX546" fmla="*/ 9843 w 19998"/>
                <a:gd name="connsiteY546" fmla="*/ 1645 h 19998"/>
                <a:gd name="connsiteX547" fmla="*/ 9902 w 19998"/>
                <a:gd name="connsiteY547" fmla="*/ 1645 h 19998"/>
                <a:gd name="connsiteX548" fmla="*/ 9902 w 19998"/>
                <a:gd name="connsiteY548" fmla="*/ 1628 h 19998"/>
                <a:gd name="connsiteX549" fmla="*/ 9902 w 19998"/>
                <a:gd name="connsiteY549" fmla="*/ 1607 h 19998"/>
                <a:gd name="connsiteX550" fmla="*/ 9843 w 19998"/>
                <a:gd name="connsiteY550" fmla="*/ 1542 h 19998"/>
                <a:gd name="connsiteX551" fmla="*/ 9886 w 19998"/>
                <a:gd name="connsiteY551" fmla="*/ 1260 h 19998"/>
                <a:gd name="connsiteX552" fmla="*/ 9926 w 19998"/>
                <a:gd name="connsiteY552" fmla="*/ 1243 h 19998"/>
                <a:gd name="connsiteX553" fmla="*/ 9886 w 19998"/>
                <a:gd name="connsiteY553" fmla="*/ 815 h 19998"/>
                <a:gd name="connsiteX554" fmla="*/ 9902 w 19998"/>
                <a:gd name="connsiteY554" fmla="*/ 815 h 19998"/>
                <a:gd name="connsiteX555" fmla="*/ 9886 w 19998"/>
                <a:gd name="connsiteY555" fmla="*/ 484 h 19998"/>
                <a:gd name="connsiteX556" fmla="*/ 10645 w 19998"/>
                <a:gd name="connsiteY556" fmla="*/ 186 h 19998"/>
                <a:gd name="connsiteX557" fmla="*/ 11307 w 19998"/>
                <a:gd name="connsiteY557" fmla="*/ 0 h 19998"/>
                <a:gd name="connsiteX558" fmla="*/ 11431 w 19998"/>
                <a:gd name="connsiteY558" fmla="*/ 324 h 19998"/>
                <a:gd name="connsiteX559" fmla="*/ 11431 w 19998"/>
                <a:gd name="connsiteY559" fmla="*/ 630 h 19998"/>
                <a:gd name="connsiteX560" fmla="*/ 11577 w 19998"/>
                <a:gd name="connsiteY560" fmla="*/ 630 h 19998"/>
                <a:gd name="connsiteX561" fmla="*/ 11700 w 19998"/>
                <a:gd name="connsiteY561" fmla="*/ 832 h 19998"/>
                <a:gd name="connsiteX562" fmla="*/ 11822 w 19998"/>
                <a:gd name="connsiteY562" fmla="*/ 895 h 19998"/>
                <a:gd name="connsiteX563" fmla="*/ 12158 w 19998"/>
                <a:gd name="connsiteY563" fmla="*/ 670 h 19998"/>
                <a:gd name="connsiteX564" fmla="*/ 12279 w 19998"/>
                <a:gd name="connsiteY564" fmla="*/ 792 h 19998"/>
                <a:gd name="connsiteX565" fmla="*/ 12255 w 19998"/>
                <a:gd name="connsiteY565" fmla="*/ 815 h 19998"/>
                <a:gd name="connsiteX566" fmla="*/ 12360 w 19998"/>
                <a:gd name="connsiteY566" fmla="*/ 895 h 19998"/>
                <a:gd name="connsiteX567" fmla="*/ 12360 w 19998"/>
                <a:gd name="connsiteY567" fmla="*/ 912 h 19998"/>
                <a:gd name="connsiteX568" fmla="*/ 12339 w 19998"/>
                <a:gd name="connsiteY568" fmla="*/ 935 h 19998"/>
                <a:gd name="connsiteX569" fmla="*/ 12548 w 19998"/>
                <a:gd name="connsiteY569" fmla="*/ 1342 h 19998"/>
                <a:gd name="connsiteX570" fmla="*/ 12753 w 19998"/>
                <a:gd name="connsiteY570" fmla="*/ 1260 h 19998"/>
                <a:gd name="connsiteX571" fmla="*/ 12729 w 19998"/>
                <a:gd name="connsiteY571" fmla="*/ 1363 h 19998"/>
                <a:gd name="connsiteX572" fmla="*/ 12834 w 19998"/>
                <a:gd name="connsiteY572" fmla="*/ 1323 h 19998"/>
                <a:gd name="connsiteX573" fmla="*/ 12853 w 19998"/>
                <a:gd name="connsiteY573" fmla="*/ 1342 h 19998"/>
                <a:gd name="connsiteX574" fmla="*/ 12901 w 19998"/>
                <a:gd name="connsiteY574" fmla="*/ 1342 h 19998"/>
                <a:gd name="connsiteX575" fmla="*/ 13039 w 19998"/>
                <a:gd name="connsiteY575" fmla="*/ 1769 h 19998"/>
                <a:gd name="connsiteX576" fmla="*/ 13039 w 19998"/>
                <a:gd name="connsiteY576" fmla="*/ 1751 h 19998"/>
                <a:gd name="connsiteX577" fmla="*/ 13065 w 19998"/>
                <a:gd name="connsiteY577" fmla="*/ 1751 h 19998"/>
                <a:gd name="connsiteX578" fmla="*/ 13082 w 19998"/>
                <a:gd name="connsiteY578" fmla="*/ 1671 h 19998"/>
                <a:gd name="connsiteX579" fmla="*/ 13186 w 19998"/>
                <a:gd name="connsiteY579" fmla="*/ 1645 h 19998"/>
                <a:gd name="connsiteX580" fmla="*/ 13203 w 19998"/>
                <a:gd name="connsiteY580" fmla="*/ 1671 h 19998"/>
                <a:gd name="connsiteX581" fmla="*/ 13203 w 19998"/>
                <a:gd name="connsiteY581" fmla="*/ 1645 h 19998"/>
                <a:gd name="connsiteX582" fmla="*/ 13267 w 19998"/>
                <a:gd name="connsiteY582" fmla="*/ 1645 h 19998"/>
                <a:gd name="connsiteX583" fmla="*/ 13267 w 19998"/>
                <a:gd name="connsiteY583" fmla="*/ 1671 h 19998"/>
                <a:gd name="connsiteX584" fmla="*/ 13308 w 19998"/>
                <a:gd name="connsiteY584" fmla="*/ 1687 h 19998"/>
                <a:gd name="connsiteX585" fmla="*/ 13308 w 19998"/>
                <a:gd name="connsiteY585" fmla="*/ 1711 h 19998"/>
                <a:gd name="connsiteX586" fmla="*/ 13515 w 19998"/>
                <a:gd name="connsiteY586" fmla="*/ 1628 h 19998"/>
                <a:gd name="connsiteX587" fmla="*/ 13598 w 19998"/>
                <a:gd name="connsiteY587" fmla="*/ 1751 h 19998"/>
                <a:gd name="connsiteX588" fmla="*/ 13660 w 19998"/>
                <a:gd name="connsiteY588" fmla="*/ 1769 h 19998"/>
                <a:gd name="connsiteX589" fmla="*/ 13660 w 19998"/>
                <a:gd name="connsiteY589" fmla="*/ 1833 h 19998"/>
                <a:gd name="connsiteX590" fmla="*/ 13677 w 19998"/>
                <a:gd name="connsiteY590" fmla="*/ 1833 h 19998"/>
                <a:gd name="connsiteX591" fmla="*/ 13677 w 19998"/>
                <a:gd name="connsiteY591" fmla="*/ 1849 h 19998"/>
                <a:gd name="connsiteX592" fmla="*/ 13725 w 19998"/>
                <a:gd name="connsiteY592" fmla="*/ 1849 h 19998"/>
                <a:gd name="connsiteX593" fmla="*/ 13703 w 19998"/>
                <a:gd name="connsiteY593" fmla="*/ 1833 h 19998"/>
                <a:gd name="connsiteX594" fmla="*/ 13725 w 19998"/>
                <a:gd name="connsiteY594" fmla="*/ 1791 h 19998"/>
                <a:gd name="connsiteX595" fmla="*/ 13808 w 19998"/>
                <a:gd name="connsiteY595" fmla="*/ 1873 h 19998"/>
                <a:gd name="connsiteX596" fmla="*/ 13725 w 19998"/>
                <a:gd name="connsiteY596" fmla="*/ 2155 h 19998"/>
                <a:gd name="connsiteX597" fmla="*/ 13725 w 19998"/>
                <a:gd name="connsiteY597" fmla="*/ 2138 h 19998"/>
                <a:gd name="connsiteX598" fmla="*/ 13784 w 19998"/>
                <a:gd name="connsiteY598" fmla="*/ 2155 h 19998"/>
                <a:gd name="connsiteX599" fmla="*/ 13825 w 19998"/>
                <a:gd name="connsiteY599" fmla="*/ 2301 h 19998"/>
                <a:gd name="connsiteX600" fmla="*/ 13703 w 19998"/>
                <a:gd name="connsiteY600" fmla="*/ 2420 h 19998"/>
                <a:gd name="connsiteX601" fmla="*/ 13741 w 19998"/>
                <a:gd name="connsiteY601" fmla="*/ 2463 h 19998"/>
                <a:gd name="connsiteX602" fmla="*/ 13703 w 19998"/>
                <a:gd name="connsiteY602" fmla="*/ 2503 h 19998"/>
                <a:gd name="connsiteX603" fmla="*/ 13784 w 19998"/>
                <a:gd name="connsiteY603" fmla="*/ 2519 h 19998"/>
                <a:gd name="connsiteX604" fmla="*/ 13784 w 19998"/>
                <a:gd name="connsiteY604" fmla="*/ 2540 h 19998"/>
                <a:gd name="connsiteX605" fmla="*/ 13849 w 19998"/>
                <a:gd name="connsiteY605" fmla="*/ 2540 h 19998"/>
                <a:gd name="connsiteX606" fmla="*/ 14280 w 19998"/>
                <a:gd name="connsiteY606" fmla="*/ 2540 h 19998"/>
                <a:gd name="connsiteX607" fmla="*/ 14527 w 19998"/>
                <a:gd name="connsiteY607" fmla="*/ 2437 h 19998"/>
                <a:gd name="connsiteX608" fmla="*/ 14527 w 19998"/>
                <a:gd name="connsiteY608" fmla="*/ 2218 h 19998"/>
                <a:gd name="connsiteX609" fmla="*/ 14715 w 19998"/>
                <a:gd name="connsiteY609" fmla="*/ 2051 h 19998"/>
                <a:gd name="connsiteX610" fmla="*/ 14815 w 19998"/>
                <a:gd name="connsiteY610" fmla="*/ 2115 h 19998"/>
                <a:gd name="connsiteX611" fmla="*/ 14775 w 19998"/>
                <a:gd name="connsiteY611" fmla="*/ 2138 h 19998"/>
                <a:gd name="connsiteX612" fmla="*/ 14796 w 19998"/>
                <a:gd name="connsiteY612" fmla="*/ 2218 h 19998"/>
                <a:gd name="connsiteX613" fmla="*/ 14756 w 19998"/>
                <a:gd name="connsiteY613" fmla="*/ 2195 h 19998"/>
                <a:gd name="connsiteX614" fmla="*/ 14732 w 19998"/>
                <a:gd name="connsiteY614" fmla="*/ 2218 h 19998"/>
                <a:gd name="connsiteX615" fmla="*/ 14756 w 19998"/>
                <a:gd name="connsiteY615" fmla="*/ 2237 h 19998"/>
                <a:gd name="connsiteX616" fmla="*/ 14732 w 19998"/>
                <a:gd name="connsiteY616" fmla="*/ 2275 h 19998"/>
                <a:gd name="connsiteX617" fmla="*/ 14715 w 19998"/>
                <a:gd name="connsiteY617" fmla="*/ 2275 h 19998"/>
                <a:gd name="connsiteX618" fmla="*/ 14756 w 19998"/>
                <a:gd name="connsiteY618" fmla="*/ 2341 h 19998"/>
                <a:gd name="connsiteX619" fmla="*/ 14675 w 19998"/>
                <a:gd name="connsiteY619" fmla="*/ 2519 h 19998"/>
                <a:gd name="connsiteX620" fmla="*/ 14815 w 19998"/>
                <a:gd name="connsiteY620" fmla="*/ 2622 h 19998"/>
                <a:gd name="connsiteX621" fmla="*/ 14796 w 19998"/>
                <a:gd name="connsiteY621" fmla="*/ 2904 h 19998"/>
                <a:gd name="connsiteX622" fmla="*/ 14918 w 19998"/>
                <a:gd name="connsiteY622" fmla="*/ 2904 h 19998"/>
                <a:gd name="connsiteX623" fmla="*/ 14918 w 19998"/>
                <a:gd name="connsiteY623" fmla="*/ 2867 h 19998"/>
                <a:gd name="connsiteX624" fmla="*/ 15001 w 19998"/>
                <a:gd name="connsiteY624" fmla="*/ 2888 h 19998"/>
                <a:gd name="connsiteX625" fmla="*/ 15230 w 19998"/>
                <a:gd name="connsiteY625" fmla="*/ 3074 h 19998"/>
                <a:gd name="connsiteX626" fmla="*/ 15249 w 19998"/>
                <a:gd name="connsiteY626" fmla="*/ 3050 h 19998"/>
                <a:gd name="connsiteX627" fmla="*/ 15249 w 19998"/>
                <a:gd name="connsiteY627" fmla="*/ 3114 h 19998"/>
                <a:gd name="connsiteX628" fmla="*/ 15330 w 19998"/>
                <a:gd name="connsiteY628" fmla="*/ 3114 h 19998"/>
                <a:gd name="connsiteX629" fmla="*/ 15418 w 19998"/>
                <a:gd name="connsiteY629" fmla="*/ 3114 h 19998"/>
                <a:gd name="connsiteX630" fmla="*/ 15499 w 19998"/>
                <a:gd name="connsiteY630" fmla="*/ 3196 h 19998"/>
                <a:gd name="connsiteX631" fmla="*/ 15475 w 19998"/>
                <a:gd name="connsiteY631" fmla="*/ 3252 h 19998"/>
                <a:gd name="connsiteX632" fmla="*/ 15499 w 19998"/>
                <a:gd name="connsiteY632" fmla="*/ 3295 h 19998"/>
                <a:gd name="connsiteX633" fmla="*/ 15499 w 19998"/>
                <a:gd name="connsiteY633" fmla="*/ 3276 h 19998"/>
                <a:gd name="connsiteX634" fmla="*/ 15599 w 19998"/>
                <a:gd name="connsiteY634" fmla="*/ 3276 h 19998"/>
                <a:gd name="connsiteX635" fmla="*/ 15704 w 19998"/>
                <a:gd name="connsiteY635" fmla="*/ 3374 h 19998"/>
                <a:gd name="connsiteX636" fmla="*/ 15682 w 19998"/>
                <a:gd name="connsiteY636" fmla="*/ 3414 h 19998"/>
                <a:gd name="connsiteX637" fmla="*/ 15723 w 19998"/>
                <a:gd name="connsiteY637" fmla="*/ 3478 h 19998"/>
                <a:gd name="connsiteX638" fmla="*/ 15704 w 19998"/>
                <a:gd name="connsiteY638" fmla="*/ 3497 h 19998"/>
                <a:gd name="connsiteX639" fmla="*/ 15747 w 19998"/>
                <a:gd name="connsiteY639" fmla="*/ 3534 h 19998"/>
                <a:gd name="connsiteX640" fmla="*/ 15747 w 19998"/>
                <a:gd name="connsiteY640" fmla="*/ 3518 h 19998"/>
                <a:gd name="connsiteX641" fmla="*/ 15935 w 19998"/>
                <a:gd name="connsiteY641" fmla="*/ 3478 h 19998"/>
                <a:gd name="connsiteX642" fmla="*/ 15935 w 19998"/>
                <a:gd name="connsiteY642" fmla="*/ 3518 h 19998"/>
                <a:gd name="connsiteX643" fmla="*/ 15951 w 19998"/>
                <a:gd name="connsiteY643" fmla="*/ 3518 h 19998"/>
                <a:gd name="connsiteX644" fmla="*/ 15992 w 19998"/>
                <a:gd name="connsiteY644" fmla="*/ 3414 h 19998"/>
                <a:gd name="connsiteX645" fmla="*/ 16156 w 19998"/>
                <a:gd name="connsiteY645" fmla="*/ 3414 h 19998"/>
                <a:gd name="connsiteX646" fmla="*/ 16156 w 19998"/>
                <a:gd name="connsiteY646" fmla="*/ 3374 h 19998"/>
                <a:gd name="connsiteX647" fmla="*/ 16302 w 19998"/>
                <a:gd name="connsiteY647" fmla="*/ 3436 h 19998"/>
                <a:gd name="connsiteX648" fmla="*/ 16285 w 19998"/>
                <a:gd name="connsiteY648" fmla="*/ 3454 h 19998"/>
                <a:gd name="connsiteX649" fmla="*/ 16366 w 19998"/>
                <a:gd name="connsiteY649" fmla="*/ 3518 h 19998"/>
                <a:gd name="connsiteX650" fmla="*/ 16490 w 19998"/>
                <a:gd name="connsiteY650" fmla="*/ 3518 h 19998"/>
                <a:gd name="connsiteX651" fmla="*/ 16506 w 19998"/>
                <a:gd name="connsiteY651" fmla="*/ 3600 h 19998"/>
                <a:gd name="connsiteX652" fmla="*/ 16590 w 19998"/>
                <a:gd name="connsiteY652" fmla="*/ 3624 h 19998"/>
                <a:gd name="connsiteX653" fmla="*/ 16611 w 19998"/>
                <a:gd name="connsiteY653" fmla="*/ 3581 h 19998"/>
                <a:gd name="connsiteX654" fmla="*/ 16694 w 19998"/>
                <a:gd name="connsiteY654" fmla="*/ 3600 h 19998"/>
                <a:gd name="connsiteX655" fmla="*/ 16694 w 19998"/>
                <a:gd name="connsiteY655" fmla="*/ 3560 h 19998"/>
                <a:gd name="connsiteX656" fmla="*/ 16716 w 19998"/>
                <a:gd name="connsiteY656" fmla="*/ 3560 h 19998"/>
                <a:gd name="connsiteX657" fmla="*/ 16716 w 19998"/>
                <a:gd name="connsiteY657" fmla="*/ 3518 h 19998"/>
                <a:gd name="connsiteX658" fmla="*/ 16759 w 19998"/>
                <a:gd name="connsiteY658" fmla="*/ 3497 h 19998"/>
                <a:gd name="connsiteX659" fmla="*/ 16759 w 19998"/>
                <a:gd name="connsiteY659" fmla="*/ 3478 h 19998"/>
                <a:gd name="connsiteX660" fmla="*/ 16940 w 19998"/>
                <a:gd name="connsiteY660" fmla="*/ 3478 h 19998"/>
                <a:gd name="connsiteX661" fmla="*/ 17085 w 19998"/>
                <a:gd name="connsiteY661" fmla="*/ 3560 h 19998"/>
                <a:gd name="connsiteX662" fmla="*/ 17085 w 19998"/>
                <a:gd name="connsiteY662" fmla="*/ 3534 h 19998"/>
                <a:gd name="connsiteX663" fmla="*/ 17192 w 19998"/>
                <a:gd name="connsiteY663" fmla="*/ 3518 h 19998"/>
                <a:gd name="connsiteX664" fmla="*/ 17192 w 19998"/>
                <a:gd name="connsiteY664" fmla="*/ 3534 h 19998"/>
                <a:gd name="connsiteX665" fmla="*/ 17373 w 19998"/>
                <a:gd name="connsiteY665" fmla="*/ 3640 h 19998"/>
                <a:gd name="connsiteX666" fmla="*/ 17354 w 19998"/>
                <a:gd name="connsiteY666" fmla="*/ 3663 h 19998"/>
                <a:gd name="connsiteX667" fmla="*/ 17437 w 19998"/>
                <a:gd name="connsiteY667" fmla="*/ 3783 h 19998"/>
                <a:gd name="connsiteX668" fmla="*/ 17397 w 19998"/>
                <a:gd name="connsiteY668" fmla="*/ 3783 h 19998"/>
                <a:gd name="connsiteX669" fmla="*/ 17414 w 19998"/>
                <a:gd name="connsiteY669" fmla="*/ 3826 h 19998"/>
                <a:gd name="connsiteX670" fmla="*/ 17437 w 19998"/>
                <a:gd name="connsiteY670" fmla="*/ 3826 h 19998"/>
                <a:gd name="connsiteX671" fmla="*/ 17602 w 19998"/>
                <a:gd name="connsiteY671" fmla="*/ 4028 h 19998"/>
                <a:gd name="connsiteX672" fmla="*/ 17623 w 19998"/>
                <a:gd name="connsiteY672" fmla="*/ 4091 h 19998"/>
                <a:gd name="connsiteX673" fmla="*/ 17642 w 19998"/>
                <a:gd name="connsiteY673" fmla="*/ 4091 h 19998"/>
                <a:gd name="connsiteX674" fmla="*/ 17683 w 19998"/>
                <a:gd name="connsiteY674" fmla="*/ 4211 h 19998"/>
                <a:gd name="connsiteX675" fmla="*/ 17849 w 19998"/>
                <a:gd name="connsiteY675" fmla="*/ 4211 h 19998"/>
                <a:gd name="connsiteX676" fmla="*/ 17849 w 19998"/>
                <a:gd name="connsiteY676" fmla="*/ 4171 h 19998"/>
                <a:gd name="connsiteX677" fmla="*/ 17871 w 19998"/>
                <a:gd name="connsiteY677" fmla="*/ 4171 h 19998"/>
                <a:gd name="connsiteX678" fmla="*/ 17830 w 19998"/>
                <a:gd name="connsiteY678" fmla="*/ 4091 h 19998"/>
                <a:gd name="connsiteX679" fmla="*/ 17871 w 19998"/>
                <a:gd name="connsiteY679" fmla="*/ 4065 h 19998"/>
                <a:gd name="connsiteX680" fmla="*/ 17935 w 19998"/>
                <a:gd name="connsiteY680" fmla="*/ 4091 h 19998"/>
                <a:gd name="connsiteX681" fmla="*/ 17976 w 19998"/>
                <a:gd name="connsiteY681" fmla="*/ 4065 h 19998"/>
                <a:gd name="connsiteX682" fmla="*/ 18019 w 19998"/>
                <a:gd name="connsiteY682" fmla="*/ 4091 h 19998"/>
                <a:gd name="connsiteX683" fmla="*/ 18140 w 19998"/>
                <a:gd name="connsiteY683" fmla="*/ 4131 h 19998"/>
                <a:gd name="connsiteX684" fmla="*/ 18183 w 19998"/>
                <a:gd name="connsiteY684" fmla="*/ 4293 h 19998"/>
                <a:gd name="connsiteX685" fmla="*/ 18200 w 19998"/>
                <a:gd name="connsiteY685" fmla="*/ 4293 h 19998"/>
                <a:gd name="connsiteX686" fmla="*/ 18223 w 19998"/>
                <a:gd name="connsiteY686" fmla="*/ 4211 h 19998"/>
                <a:gd name="connsiteX687" fmla="*/ 18240 w 19998"/>
                <a:gd name="connsiteY687" fmla="*/ 4211 h 19998"/>
                <a:gd name="connsiteX688" fmla="*/ 18240 w 19998"/>
                <a:gd name="connsiteY688" fmla="*/ 4230 h 19998"/>
                <a:gd name="connsiteX689" fmla="*/ 18281 w 19998"/>
                <a:gd name="connsiteY689" fmla="*/ 4230 h 19998"/>
                <a:gd name="connsiteX690" fmla="*/ 18328 w 19998"/>
                <a:gd name="connsiteY690" fmla="*/ 4270 h 19998"/>
                <a:gd name="connsiteX691" fmla="*/ 18369 w 19998"/>
                <a:gd name="connsiteY691" fmla="*/ 4253 h 19998"/>
                <a:gd name="connsiteX692" fmla="*/ 18388 w 19998"/>
                <a:gd name="connsiteY692" fmla="*/ 4270 h 19998"/>
                <a:gd name="connsiteX693" fmla="*/ 18531 w 19998"/>
                <a:gd name="connsiteY693" fmla="*/ 4253 h 19998"/>
                <a:gd name="connsiteX694" fmla="*/ 18531 w 19998"/>
                <a:gd name="connsiteY694" fmla="*/ 4270 h 19998"/>
                <a:gd name="connsiteX695" fmla="*/ 18631 w 19998"/>
                <a:gd name="connsiteY695" fmla="*/ 4211 h 19998"/>
                <a:gd name="connsiteX696" fmla="*/ 18631 w 19998"/>
                <a:gd name="connsiteY696" fmla="*/ 4131 h 19998"/>
                <a:gd name="connsiteX697" fmla="*/ 18762 w 19998"/>
                <a:gd name="connsiteY697" fmla="*/ 4108 h 19998"/>
                <a:gd name="connsiteX698" fmla="*/ 18778 w 19998"/>
                <a:gd name="connsiteY698" fmla="*/ 4148 h 19998"/>
                <a:gd name="connsiteX699" fmla="*/ 18821 w 19998"/>
                <a:gd name="connsiteY699" fmla="*/ 4131 h 19998"/>
                <a:gd name="connsiteX700" fmla="*/ 18943 w 19998"/>
                <a:gd name="connsiteY700" fmla="*/ 4333 h 19998"/>
                <a:gd name="connsiteX701" fmla="*/ 19047 w 19998"/>
                <a:gd name="connsiteY701" fmla="*/ 4333 h 19998"/>
                <a:gd name="connsiteX702" fmla="*/ 19064 w 19998"/>
                <a:gd name="connsiteY702" fmla="*/ 4392 h 19998"/>
                <a:gd name="connsiteX703" fmla="*/ 19152 w 19998"/>
                <a:gd name="connsiteY703" fmla="*/ 4392 h 19998"/>
                <a:gd name="connsiteX704" fmla="*/ 19152 w 19998"/>
                <a:gd name="connsiteY704" fmla="*/ 4373 h 19998"/>
                <a:gd name="connsiteX705" fmla="*/ 19212 w 19998"/>
                <a:gd name="connsiteY705" fmla="*/ 4373 h 19998"/>
                <a:gd name="connsiteX706" fmla="*/ 19212 w 19998"/>
                <a:gd name="connsiteY706" fmla="*/ 4392 h 19998"/>
                <a:gd name="connsiteX707" fmla="*/ 19317 w 19998"/>
                <a:gd name="connsiteY707" fmla="*/ 4333 h 19998"/>
                <a:gd name="connsiteX708" fmla="*/ 19417 w 19998"/>
                <a:gd name="connsiteY708" fmla="*/ 4392 h 19998"/>
                <a:gd name="connsiteX709" fmla="*/ 19443 w 19998"/>
                <a:gd name="connsiteY709" fmla="*/ 4373 h 19998"/>
                <a:gd name="connsiteX710" fmla="*/ 19500 w 19998"/>
                <a:gd name="connsiteY710" fmla="*/ 4373 h 19998"/>
                <a:gd name="connsiteX711" fmla="*/ 19521 w 19998"/>
                <a:gd name="connsiteY711" fmla="*/ 4352 h 19998"/>
                <a:gd name="connsiteX712" fmla="*/ 19998 w 19998"/>
                <a:gd name="connsiteY712" fmla="*/ 4512 h 19998"/>
                <a:gd name="connsiteX713" fmla="*/ 19750 w 19998"/>
                <a:gd name="connsiteY713" fmla="*/ 4939 h 19998"/>
                <a:gd name="connsiteX714" fmla="*/ 19712 w 19998"/>
                <a:gd name="connsiteY714" fmla="*/ 4939 h 19998"/>
                <a:gd name="connsiteX715" fmla="*/ 19686 w 19998"/>
                <a:gd name="connsiteY715" fmla="*/ 5003 h 19998"/>
                <a:gd name="connsiteX716" fmla="*/ 19645 w 19998"/>
                <a:gd name="connsiteY716" fmla="*/ 5003 h 19998"/>
                <a:gd name="connsiteX717" fmla="*/ 19131 w 19998"/>
                <a:gd name="connsiteY717" fmla="*/ 6512 h 19998"/>
                <a:gd name="connsiteX718" fmla="*/ 19236 w 19998"/>
                <a:gd name="connsiteY718" fmla="*/ 7750 h 19998"/>
                <a:gd name="connsiteX719" fmla="*/ 19212 w 19998"/>
                <a:gd name="connsiteY719" fmla="*/ 7750 h 19998"/>
                <a:gd name="connsiteX720" fmla="*/ 19090 w 19998"/>
                <a:gd name="connsiteY720" fmla="*/ 7870 h 19998"/>
                <a:gd name="connsiteX721" fmla="*/ 19152 w 19998"/>
                <a:gd name="connsiteY721" fmla="*/ 7853 h 19998"/>
                <a:gd name="connsiteX722" fmla="*/ 19064 w 19998"/>
                <a:gd name="connsiteY722" fmla="*/ 7973 h 19998"/>
                <a:gd name="connsiteX723" fmla="*/ 18983 w 19998"/>
                <a:gd name="connsiteY723" fmla="*/ 7973 h 19998"/>
                <a:gd name="connsiteX724" fmla="*/ 18714 w 19998"/>
                <a:gd name="connsiteY724" fmla="*/ 8135 h 19998"/>
                <a:gd name="connsiteX725" fmla="*/ 18695 w 19998"/>
                <a:gd name="connsiteY725" fmla="*/ 8093 h 19998"/>
                <a:gd name="connsiteX726" fmla="*/ 18614 w 19998"/>
                <a:gd name="connsiteY726" fmla="*/ 7997 h 19998"/>
                <a:gd name="connsiteX727" fmla="*/ 18631 w 19998"/>
                <a:gd name="connsiteY727" fmla="*/ 7973 h 19998"/>
                <a:gd name="connsiteX728" fmla="*/ 18304 w 19998"/>
                <a:gd name="connsiteY72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87 w 19998"/>
                <a:gd name="connsiteY310" fmla="*/ 11637 h 19998"/>
                <a:gd name="connsiteX311" fmla="*/ 5444 w 19998"/>
                <a:gd name="connsiteY311" fmla="*/ 11268 h 19998"/>
                <a:gd name="connsiteX312" fmla="*/ 5339 w 19998"/>
                <a:gd name="connsiteY312" fmla="*/ 11146 h 19998"/>
                <a:gd name="connsiteX313" fmla="*/ 5251 w 19998"/>
                <a:gd name="connsiteY313" fmla="*/ 10849 h 19998"/>
                <a:gd name="connsiteX314" fmla="*/ 4784 w 19998"/>
                <a:gd name="connsiteY314" fmla="*/ 10539 h 19998"/>
                <a:gd name="connsiteX315" fmla="*/ 4603 w 19998"/>
                <a:gd name="connsiteY315" fmla="*/ 10497 h 19998"/>
                <a:gd name="connsiteX316" fmla="*/ 4620 w 19998"/>
                <a:gd name="connsiteY316" fmla="*/ 10476 h 19998"/>
                <a:gd name="connsiteX317" fmla="*/ 3877 w 19998"/>
                <a:gd name="connsiteY317" fmla="*/ 9395 h 19998"/>
                <a:gd name="connsiteX318" fmla="*/ 3941 w 19998"/>
                <a:gd name="connsiteY318" fmla="*/ 9353 h 19998"/>
                <a:gd name="connsiteX319" fmla="*/ 3918 w 19998"/>
                <a:gd name="connsiteY319" fmla="*/ 9353 h 19998"/>
                <a:gd name="connsiteX320" fmla="*/ 4168 w 19998"/>
                <a:gd name="connsiteY320" fmla="*/ 9071 h 19998"/>
                <a:gd name="connsiteX321" fmla="*/ 3753 w 19998"/>
                <a:gd name="connsiteY321" fmla="*/ 8829 h 19998"/>
                <a:gd name="connsiteX322" fmla="*/ 3899 w 19998"/>
                <a:gd name="connsiteY322" fmla="*/ 8645 h 19998"/>
                <a:gd name="connsiteX323" fmla="*/ 3899 w 19998"/>
                <a:gd name="connsiteY323" fmla="*/ 8521 h 19998"/>
                <a:gd name="connsiteX324" fmla="*/ 4472 w 19998"/>
                <a:gd name="connsiteY324" fmla="*/ 8666 h 19998"/>
                <a:gd name="connsiteX325" fmla="*/ 3877 w 19998"/>
                <a:gd name="connsiteY325" fmla="*/ 8457 h 19998"/>
                <a:gd name="connsiteX326" fmla="*/ 3689 w 19998"/>
                <a:gd name="connsiteY326" fmla="*/ 8587 h 19998"/>
                <a:gd name="connsiteX327" fmla="*/ 3508 w 19998"/>
                <a:gd name="connsiteY327" fmla="*/ 8483 h 19998"/>
                <a:gd name="connsiteX328" fmla="*/ 3360 w 19998"/>
                <a:gd name="connsiteY328" fmla="*/ 8401 h 19998"/>
                <a:gd name="connsiteX329" fmla="*/ 3303 w 19998"/>
                <a:gd name="connsiteY329" fmla="*/ 8239 h 19998"/>
                <a:gd name="connsiteX330" fmla="*/ 3482 w 19998"/>
                <a:gd name="connsiteY330" fmla="*/ 8175 h 19998"/>
                <a:gd name="connsiteX331" fmla="*/ 3465 w 19998"/>
                <a:gd name="connsiteY331" fmla="*/ 8077 h 19998"/>
                <a:gd name="connsiteX332" fmla="*/ 3403 w 19998"/>
                <a:gd name="connsiteY332" fmla="*/ 7997 h 19998"/>
                <a:gd name="connsiteX333" fmla="*/ 3444 w 19998"/>
                <a:gd name="connsiteY333" fmla="*/ 7973 h 19998"/>
                <a:gd name="connsiteX334" fmla="*/ 3444 w 19998"/>
                <a:gd name="connsiteY334" fmla="*/ 7997 h 19998"/>
                <a:gd name="connsiteX335" fmla="*/ 3344 w 19998"/>
                <a:gd name="connsiteY335" fmla="*/ 7910 h 19998"/>
                <a:gd name="connsiteX336" fmla="*/ 3320 w 19998"/>
                <a:gd name="connsiteY336" fmla="*/ 7933 h 19998"/>
                <a:gd name="connsiteX337" fmla="*/ 3239 w 19998"/>
                <a:gd name="connsiteY337" fmla="*/ 7910 h 19998"/>
                <a:gd name="connsiteX338" fmla="*/ 3239 w 19998"/>
                <a:gd name="connsiteY338" fmla="*/ 7950 h 19998"/>
                <a:gd name="connsiteX339" fmla="*/ 3196 w 19998"/>
                <a:gd name="connsiteY339" fmla="*/ 7933 h 19998"/>
                <a:gd name="connsiteX340" fmla="*/ 3156 w 19998"/>
                <a:gd name="connsiteY340" fmla="*/ 7910 h 19998"/>
                <a:gd name="connsiteX341" fmla="*/ 3115 w 19998"/>
                <a:gd name="connsiteY341" fmla="*/ 7950 h 19998"/>
                <a:gd name="connsiteX342" fmla="*/ 2844 w 19998"/>
                <a:gd name="connsiteY342" fmla="*/ 7933 h 19998"/>
                <a:gd name="connsiteX343" fmla="*/ 2822 w 19998"/>
                <a:gd name="connsiteY343" fmla="*/ 7853 h 19998"/>
                <a:gd name="connsiteX344" fmla="*/ 2765 w 19998"/>
                <a:gd name="connsiteY344" fmla="*/ 7811 h 19998"/>
                <a:gd name="connsiteX345" fmla="*/ 2765 w 19998"/>
                <a:gd name="connsiteY345" fmla="*/ 7788 h 19998"/>
                <a:gd name="connsiteX346" fmla="*/ 3051 w 19998"/>
                <a:gd name="connsiteY346" fmla="*/ 7853 h 19998"/>
                <a:gd name="connsiteX347" fmla="*/ 3115 w 19998"/>
                <a:gd name="connsiteY347" fmla="*/ 7651 h 19998"/>
                <a:gd name="connsiteX348" fmla="*/ 3115 w 19998"/>
                <a:gd name="connsiteY348" fmla="*/ 7625 h 19998"/>
                <a:gd name="connsiteX349" fmla="*/ 2765 w 19998"/>
                <a:gd name="connsiteY349" fmla="*/ 7729 h 19998"/>
                <a:gd name="connsiteX350" fmla="*/ 2722 w 19998"/>
                <a:gd name="connsiteY350" fmla="*/ 7625 h 19998"/>
                <a:gd name="connsiteX351" fmla="*/ 2701 w 19998"/>
                <a:gd name="connsiteY351" fmla="*/ 7625 h 19998"/>
                <a:gd name="connsiteX352" fmla="*/ 2722 w 19998"/>
                <a:gd name="connsiteY352" fmla="*/ 7788 h 19998"/>
                <a:gd name="connsiteX353" fmla="*/ 2477 w 19998"/>
                <a:gd name="connsiteY353" fmla="*/ 7750 h 19998"/>
                <a:gd name="connsiteX354" fmla="*/ 2453 w 19998"/>
                <a:gd name="connsiteY354" fmla="*/ 7689 h 19998"/>
                <a:gd name="connsiteX355" fmla="*/ 2477 w 19998"/>
                <a:gd name="connsiteY355" fmla="*/ 7973 h 19998"/>
                <a:gd name="connsiteX356" fmla="*/ 2412 w 19998"/>
                <a:gd name="connsiteY356" fmla="*/ 7950 h 19998"/>
                <a:gd name="connsiteX357" fmla="*/ 2372 w 19998"/>
                <a:gd name="connsiteY357" fmla="*/ 7828 h 19998"/>
                <a:gd name="connsiteX358" fmla="*/ 2127 w 19998"/>
                <a:gd name="connsiteY358" fmla="*/ 7442 h 19998"/>
                <a:gd name="connsiteX359" fmla="*/ 2127 w 19998"/>
                <a:gd name="connsiteY359" fmla="*/ 7463 h 19998"/>
                <a:gd name="connsiteX360" fmla="*/ 2103 w 19998"/>
                <a:gd name="connsiteY360" fmla="*/ 7442 h 19998"/>
                <a:gd name="connsiteX361" fmla="*/ 2205 w 19998"/>
                <a:gd name="connsiteY361" fmla="*/ 7442 h 19998"/>
                <a:gd name="connsiteX362" fmla="*/ 1831 w 19998"/>
                <a:gd name="connsiteY362" fmla="*/ 7261 h 19998"/>
                <a:gd name="connsiteX363" fmla="*/ 1260 w 19998"/>
                <a:gd name="connsiteY363" fmla="*/ 6996 h 19998"/>
                <a:gd name="connsiteX364" fmla="*/ 1276 w 19998"/>
                <a:gd name="connsiteY364" fmla="*/ 6975 h 19998"/>
                <a:gd name="connsiteX365" fmla="*/ 1260 w 19998"/>
                <a:gd name="connsiteY365" fmla="*/ 6958 h 19998"/>
                <a:gd name="connsiteX366" fmla="*/ 1236 w 19998"/>
                <a:gd name="connsiteY366" fmla="*/ 6958 h 19998"/>
                <a:gd name="connsiteX367" fmla="*/ 1172 w 19998"/>
                <a:gd name="connsiteY367" fmla="*/ 6892 h 19998"/>
                <a:gd name="connsiteX368" fmla="*/ 1155 w 19998"/>
                <a:gd name="connsiteY368" fmla="*/ 6996 h 19998"/>
                <a:gd name="connsiteX369" fmla="*/ 886 w 19998"/>
                <a:gd name="connsiteY369" fmla="*/ 6975 h 19998"/>
                <a:gd name="connsiteX370" fmla="*/ 679 w 19998"/>
                <a:gd name="connsiteY370" fmla="*/ 7099 h 19998"/>
                <a:gd name="connsiteX371" fmla="*/ 533 w 19998"/>
                <a:gd name="connsiteY371" fmla="*/ 7078 h 19998"/>
                <a:gd name="connsiteX372" fmla="*/ 533 w 19998"/>
                <a:gd name="connsiteY372" fmla="*/ 7022 h 19998"/>
                <a:gd name="connsiteX373" fmla="*/ 574 w 19998"/>
                <a:gd name="connsiteY373" fmla="*/ 6996 h 19998"/>
                <a:gd name="connsiteX374" fmla="*/ 305 w 19998"/>
                <a:gd name="connsiteY374" fmla="*/ 6568 h 19998"/>
                <a:gd name="connsiteX375" fmla="*/ 264 w 19998"/>
                <a:gd name="connsiteY375" fmla="*/ 6594 h 19998"/>
                <a:gd name="connsiteX376" fmla="*/ 164 w 19998"/>
                <a:gd name="connsiteY376" fmla="*/ 6528 h 19998"/>
                <a:gd name="connsiteX377" fmla="*/ 141 w 19998"/>
                <a:gd name="connsiteY377" fmla="*/ 6528 h 19998"/>
                <a:gd name="connsiteX378" fmla="*/ 0 w 19998"/>
                <a:gd name="connsiteY378" fmla="*/ 6490 h 19998"/>
                <a:gd name="connsiteX379" fmla="*/ 17 w 19998"/>
                <a:gd name="connsiteY379" fmla="*/ 6465 h 19998"/>
                <a:gd name="connsiteX380" fmla="*/ 57 w 19998"/>
                <a:gd name="connsiteY380" fmla="*/ 6465 h 19998"/>
                <a:gd name="connsiteX381" fmla="*/ 57 w 19998"/>
                <a:gd name="connsiteY381" fmla="*/ 6425 h 19998"/>
                <a:gd name="connsiteX382" fmla="*/ 695 w 19998"/>
                <a:gd name="connsiteY382" fmla="*/ 6408 h 19998"/>
                <a:gd name="connsiteX383" fmla="*/ 760 w 19998"/>
                <a:gd name="connsiteY383" fmla="*/ 6262 h 19998"/>
                <a:gd name="connsiteX384" fmla="*/ 722 w 19998"/>
                <a:gd name="connsiteY384" fmla="*/ 6262 h 19998"/>
                <a:gd name="connsiteX385" fmla="*/ 695 w 19998"/>
                <a:gd name="connsiteY385" fmla="*/ 6164 h 19998"/>
                <a:gd name="connsiteX386" fmla="*/ 433 w 19998"/>
                <a:gd name="connsiteY386" fmla="*/ 6084 h 19998"/>
                <a:gd name="connsiteX387" fmla="*/ 348 w 19998"/>
                <a:gd name="connsiteY387" fmla="*/ 6204 h 19998"/>
                <a:gd name="connsiteX388" fmla="*/ 329 w 19998"/>
                <a:gd name="connsiteY388" fmla="*/ 6204 h 19998"/>
                <a:gd name="connsiteX389" fmla="*/ 305 w 19998"/>
                <a:gd name="connsiteY389" fmla="*/ 6060 h 19998"/>
                <a:gd name="connsiteX390" fmla="*/ 348 w 19998"/>
                <a:gd name="connsiteY390" fmla="*/ 6044 h 19998"/>
                <a:gd name="connsiteX391" fmla="*/ 348 w 19998"/>
                <a:gd name="connsiteY391" fmla="*/ 5997 h 19998"/>
                <a:gd name="connsiteX392" fmla="*/ 248 w 19998"/>
                <a:gd name="connsiteY392" fmla="*/ 5997 h 19998"/>
                <a:gd name="connsiteX393" fmla="*/ 221 w 19998"/>
                <a:gd name="connsiteY393" fmla="*/ 5938 h 19998"/>
                <a:gd name="connsiteX394" fmla="*/ 329 w 19998"/>
                <a:gd name="connsiteY394" fmla="*/ 5938 h 19998"/>
                <a:gd name="connsiteX395" fmla="*/ 348 w 19998"/>
                <a:gd name="connsiteY395" fmla="*/ 5818 h 19998"/>
                <a:gd name="connsiteX396" fmla="*/ 391 w 19998"/>
                <a:gd name="connsiteY396" fmla="*/ 5818 h 19998"/>
                <a:gd name="connsiteX397" fmla="*/ 369 w 19998"/>
                <a:gd name="connsiteY397" fmla="*/ 5917 h 19998"/>
                <a:gd name="connsiteX398" fmla="*/ 433 w 19998"/>
                <a:gd name="connsiteY398" fmla="*/ 5877 h 19998"/>
                <a:gd name="connsiteX399" fmla="*/ 433 w 19998"/>
                <a:gd name="connsiteY399" fmla="*/ 5898 h 19998"/>
                <a:gd name="connsiteX400" fmla="*/ 410 w 19998"/>
                <a:gd name="connsiteY400" fmla="*/ 5917 h 19998"/>
                <a:gd name="connsiteX401" fmla="*/ 433 w 19998"/>
                <a:gd name="connsiteY401" fmla="*/ 5938 h 19998"/>
                <a:gd name="connsiteX402" fmla="*/ 555 w 19998"/>
                <a:gd name="connsiteY402" fmla="*/ 5938 h 19998"/>
                <a:gd name="connsiteX403" fmla="*/ 555 w 19998"/>
                <a:gd name="connsiteY403" fmla="*/ 5955 h 19998"/>
                <a:gd name="connsiteX404" fmla="*/ 738 w 19998"/>
                <a:gd name="connsiteY404" fmla="*/ 5938 h 19998"/>
                <a:gd name="connsiteX405" fmla="*/ 695 w 19998"/>
                <a:gd name="connsiteY405" fmla="*/ 5835 h 19998"/>
                <a:gd name="connsiteX406" fmla="*/ 655 w 19998"/>
                <a:gd name="connsiteY406" fmla="*/ 5835 h 19998"/>
                <a:gd name="connsiteX407" fmla="*/ 638 w 19998"/>
                <a:gd name="connsiteY407" fmla="*/ 5877 h 19998"/>
                <a:gd name="connsiteX408" fmla="*/ 574 w 19998"/>
                <a:gd name="connsiteY408" fmla="*/ 5861 h 19998"/>
                <a:gd name="connsiteX409" fmla="*/ 517 w 19998"/>
                <a:gd name="connsiteY409" fmla="*/ 5861 h 19998"/>
                <a:gd name="connsiteX410" fmla="*/ 598 w 19998"/>
                <a:gd name="connsiteY410" fmla="*/ 5736 h 19998"/>
                <a:gd name="connsiteX411" fmla="*/ 141 w 19998"/>
                <a:gd name="connsiteY411" fmla="*/ 5778 h 19998"/>
                <a:gd name="connsiteX412" fmla="*/ 141 w 19998"/>
                <a:gd name="connsiteY412" fmla="*/ 5795 h 19998"/>
                <a:gd name="connsiteX413" fmla="*/ 17 w 19998"/>
                <a:gd name="connsiteY413" fmla="*/ 5818 h 19998"/>
                <a:gd name="connsiteX414" fmla="*/ 17 w 19998"/>
                <a:gd name="connsiteY414" fmla="*/ 5715 h 19998"/>
                <a:gd name="connsiteX415" fmla="*/ 40 w 19998"/>
                <a:gd name="connsiteY415" fmla="*/ 5715 h 19998"/>
                <a:gd name="connsiteX416" fmla="*/ 141 w 19998"/>
                <a:gd name="connsiteY416" fmla="*/ 5287 h 19998"/>
                <a:gd name="connsiteX417" fmla="*/ 181 w 19998"/>
                <a:gd name="connsiteY417" fmla="*/ 5268 h 19998"/>
                <a:gd name="connsiteX418" fmla="*/ 348 w 19998"/>
                <a:gd name="connsiteY418" fmla="*/ 5247 h 19998"/>
                <a:gd name="connsiteX419" fmla="*/ 329 w 19998"/>
                <a:gd name="connsiteY419" fmla="*/ 5205 h 19998"/>
                <a:gd name="connsiteX420" fmla="*/ 450 w 19998"/>
                <a:gd name="connsiteY420" fmla="*/ 5149 h 19998"/>
                <a:gd name="connsiteX421" fmla="*/ 617 w 19998"/>
                <a:gd name="connsiteY421" fmla="*/ 5149 h 19998"/>
                <a:gd name="connsiteX422" fmla="*/ 617 w 19998"/>
                <a:gd name="connsiteY422" fmla="*/ 5106 h 19998"/>
                <a:gd name="connsiteX423" fmla="*/ 803 w 19998"/>
                <a:gd name="connsiteY423" fmla="*/ 5085 h 19998"/>
                <a:gd name="connsiteX424" fmla="*/ 826 w 19998"/>
                <a:gd name="connsiteY424" fmla="*/ 5106 h 19998"/>
                <a:gd name="connsiteX425" fmla="*/ 803 w 19998"/>
                <a:gd name="connsiteY425" fmla="*/ 5149 h 19998"/>
                <a:gd name="connsiteX426" fmla="*/ 803 w 19998"/>
                <a:gd name="connsiteY426" fmla="*/ 5165 h 19998"/>
                <a:gd name="connsiteX427" fmla="*/ 1276 w 19998"/>
                <a:gd name="connsiteY427" fmla="*/ 5022 h 19998"/>
                <a:gd name="connsiteX428" fmla="*/ 1276 w 19998"/>
                <a:gd name="connsiteY428" fmla="*/ 5003 h 19998"/>
                <a:gd name="connsiteX429" fmla="*/ 1276 w 19998"/>
                <a:gd name="connsiteY429" fmla="*/ 5022 h 19998"/>
                <a:gd name="connsiteX430" fmla="*/ 1298 w 19998"/>
                <a:gd name="connsiteY430" fmla="*/ 5022 h 19998"/>
                <a:gd name="connsiteX431" fmla="*/ 1298 w 19998"/>
                <a:gd name="connsiteY431" fmla="*/ 5003 h 19998"/>
                <a:gd name="connsiteX432" fmla="*/ 1341 w 19998"/>
                <a:gd name="connsiteY432" fmla="*/ 5003 h 19998"/>
                <a:gd name="connsiteX433" fmla="*/ 1341 w 19998"/>
                <a:gd name="connsiteY433" fmla="*/ 5165 h 19998"/>
                <a:gd name="connsiteX434" fmla="*/ 1381 w 19998"/>
                <a:gd name="connsiteY434" fmla="*/ 5165 h 19998"/>
                <a:gd name="connsiteX435" fmla="*/ 1441 w 19998"/>
                <a:gd name="connsiteY435" fmla="*/ 5149 h 19998"/>
                <a:gd name="connsiteX436" fmla="*/ 1441 w 19998"/>
                <a:gd name="connsiteY436" fmla="*/ 5205 h 19998"/>
                <a:gd name="connsiteX437" fmla="*/ 1505 w 19998"/>
                <a:gd name="connsiteY437" fmla="*/ 5231 h 19998"/>
                <a:gd name="connsiteX438" fmla="*/ 1524 w 19998"/>
                <a:gd name="connsiteY438" fmla="*/ 5069 h 19998"/>
                <a:gd name="connsiteX439" fmla="*/ 1562 w 19998"/>
                <a:gd name="connsiteY439" fmla="*/ 5069 h 19998"/>
                <a:gd name="connsiteX440" fmla="*/ 1562 w 19998"/>
                <a:gd name="connsiteY440" fmla="*/ 5043 h 19998"/>
                <a:gd name="connsiteX441" fmla="*/ 1815 w 19998"/>
                <a:gd name="connsiteY441" fmla="*/ 5125 h 19998"/>
                <a:gd name="connsiteX442" fmla="*/ 1815 w 19998"/>
                <a:gd name="connsiteY442" fmla="*/ 5149 h 19998"/>
                <a:gd name="connsiteX443" fmla="*/ 1831 w 19998"/>
                <a:gd name="connsiteY443" fmla="*/ 5149 h 19998"/>
                <a:gd name="connsiteX444" fmla="*/ 1874 w 19998"/>
                <a:gd name="connsiteY444" fmla="*/ 5149 h 19998"/>
                <a:gd name="connsiteX445" fmla="*/ 1874 w 19998"/>
                <a:gd name="connsiteY445" fmla="*/ 5189 h 19998"/>
                <a:gd name="connsiteX446" fmla="*/ 1936 w 19998"/>
                <a:gd name="connsiteY446" fmla="*/ 5165 h 19998"/>
                <a:gd name="connsiteX447" fmla="*/ 1936 w 19998"/>
                <a:gd name="connsiteY447" fmla="*/ 5149 h 19998"/>
                <a:gd name="connsiteX448" fmla="*/ 1915 w 19998"/>
                <a:gd name="connsiteY448" fmla="*/ 5125 h 19998"/>
                <a:gd name="connsiteX449" fmla="*/ 1915 w 19998"/>
                <a:gd name="connsiteY449" fmla="*/ 5069 h 19998"/>
                <a:gd name="connsiteX450" fmla="*/ 1979 w 19998"/>
                <a:gd name="connsiteY450" fmla="*/ 5003 h 19998"/>
                <a:gd name="connsiteX451" fmla="*/ 1936 w 19998"/>
                <a:gd name="connsiteY451" fmla="*/ 4939 h 19998"/>
                <a:gd name="connsiteX452" fmla="*/ 2103 w 19998"/>
                <a:gd name="connsiteY452" fmla="*/ 4820 h 19998"/>
                <a:gd name="connsiteX453" fmla="*/ 2496 w 19998"/>
                <a:gd name="connsiteY453" fmla="*/ 4777 h 19998"/>
                <a:gd name="connsiteX454" fmla="*/ 2536 w 19998"/>
                <a:gd name="connsiteY454" fmla="*/ 4860 h 19998"/>
                <a:gd name="connsiteX455" fmla="*/ 2722 w 19998"/>
                <a:gd name="connsiteY455" fmla="*/ 4761 h 19998"/>
                <a:gd name="connsiteX456" fmla="*/ 2722 w 19998"/>
                <a:gd name="connsiteY456" fmla="*/ 4900 h 19998"/>
                <a:gd name="connsiteX457" fmla="*/ 2805 w 19998"/>
                <a:gd name="connsiteY457" fmla="*/ 4923 h 19998"/>
                <a:gd name="connsiteX458" fmla="*/ 2782 w 19998"/>
                <a:gd name="connsiteY458" fmla="*/ 4982 h 19998"/>
                <a:gd name="connsiteX459" fmla="*/ 2886 w 19998"/>
                <a:gd name="connsiteY459" fmla="*/ 5022 h 19998"/>
                <a:gd name="connsiteX460" fmla="*/ 2910 w 19998"/>
                <a:gd name="connsiteY460" fmla="*/ 5022 h 19998"/>
                <a:gd name="connsiteX461" fmla="*/ 2970 w 19998"/>
                <a:gd name="connsiteY461" fmla="*/ 5189 h 19998"/>
                <a:gd name="connsiteX462" fmla="*/ 3010 w 19998"/>
                <a:gd name="connsiteY462" fmla="*/ 5189 h 19998"/>
                <a:gd name="connsiteX463" fmla="*/ 3034 w 19998"/>
                <a:gd name="connsiteY463" fmla="*/ 5247 h 19998"/>
                <a:gd name="connsiteX464" fmla="*/ 3256 w 19998"/>
                <a:gd name="connsiteY464" fmla="*/ 5673 h 19998"/>
                <a:gd name="connsiteX465" fmla="*/ 3279 w 19998"/>
                <a:gd name="connsiteY465" fmla="*/ 5593 h 19998"/>
                <a:gd name="connsiteX466" fmla="*/ 3303 w 19998"/>
                <a:gd name="connsiteY466" fmla="*/ 5593 h 19998"/>
                <a:gd name="connsiteX467" fmla="*/ 3320 w 19998"/>
                <a:gd name="connsiteY467" fmla="*/ 5616 h 19998"/>
                <a:gd name="connsiteX468" fmla="*/ 3608 w 19998"/>
                <a:gd name="connsiteY468" fmla="*/ 5391 h 19998"/>
                <a:gd name="connsiteX469" fmla="*/ 3589 w 19998"/>
                <a:gd name="connsiteY469" fmla="*/ 5351 h 19998"/>
                <a:gd name="connsiteX470" fmla="*/ 3689 w 19998"/>
                <a:gd name="connsiteY470" fmla="*/ 5351 h 19998"/>
                <a:gd name="connsiteX471" fmla="*/ 3689 w 19998"/>
                <a:gd name="connsiteY471" fmla="*/ 5391 h 19998"/>
                <a:gd name="connsiteX472" fmla="*/ 3713 w 19998"/>
                <a:gd name="connsiteY472" fmla="*/ 5391 h 19998"/>
                <a:gd name="connsiteX473" fmla="*/ 3860 w 19998"/>
                <a:gd name="connsiteY473" fmla="*/ 5268 h 19998"/>
                <a:gd name="connsiteX474" fmla="*/ 3860 w 19998"/>
                <a:gd name="connsiteY474" fmla="*/ 5308 h 19998"/>
                <a:gd name="connsiteX475" fmla="*/ 3899 w 19998"/>
                <a:gd name="connsiteY475" fmla="*/ 5325 h 19998"/>
                <a:gd name="connsiteX476" fmla="*/ 3818 w 19998"/>
                <a:gd name="connsiteY476" fmla="*/ 5431 h 19998"/>
                <a:gd name="connsiteX477" fmla="*/ 3860 w 19998"/>
                <a:gd name="connsiteY477" fmla="*/ 5431 h 19998"/>
                <a:gd name="connsiteX478" fmla="*/ 3941 w 19998"/>
                <a:gd name="connsiteY478" fmla="*/ 5367 h 19998"/>
                <a:gd name="connsiteX479" fmla="*/ 3958 w 19998"/>
                <a:gd name="connsiteY479" fmla="*/ 5391 h 19998"/>
                <a:gd name="connsiteX480" fmla="*/ 3999 w 19998"/>
                <a:gd name="connsiteY480" fmla="*/ 5534 h 19998"/>
                <a:gd name="connsiteX481" fmla="*/ 4041 w 19998"/>
                <a:gd name="connsiteY481" fmla="*/ 5471 h 19998"/>
                <a:gd name="connsiteX482" fmla="*/ 4041 w 19998"/>
                <a:gd name="connsiteY482" fmla="*/ 5534 h 19998"/>
                <a:gd name="connsiteX483" fmla="*/ 4063 w 19998"/>
                <a:gd name="connsiteY483" fmla="*/ 5534 h 19998"/>
                <a:gd name="connsiteX484" fmla="*/ 4103 w 19998"/>
                <a:gd name="connsiteY484" fmla="*/ 5449 h 19998"/>
                <a:gd name="connsiteX485" fmla="*/ 4146 w 19998"/>
                <a:gd name="connsiteY485" fmla="*/ 5489 h 19998"/>
                <a:gd name="connsiteX486" fmla="*/ 4146 w 19998"/>
                <a:gd name="connsiteY486" fmla="*/ 5471 h 19998"/>
                <a:gd name="connsiteX487" fmla="*/ 4103 w 19998"/>
                <a:gd name="connsiteY487" fmla="*/ 5407 h 19998"/>
                <a:gd name="connsiteX488" fmla="*/ 4351 w 19998"/>
                <a:gd name="connsiteY488" fmla="*/ 5351 h 19998"/>
                <a:gd name="connsiteX489" fmla="*/ 4372 w 19998"/>
                <a:gd name="connsiteY489" fmla="*/ 5308 h 19998"/>
                <a:gd name="connsiteX490" fmla="*/ 4392 w 19998"/>
                <a:gd name="connsiteY490" fmla="*/ 5308 h 19998"/>
                <a:gd name="connsiteX491" fmla="*/ 4415 w 19998"/>
                <a:gd name="connsiteY491" fmla="*/ 5308 h 19998"/>
                <a:gd name="connsiteX492" fmla="*/ 4415 w 19998"/>
                <a:gd name="connsiteY492" fmla="*/ 5287 h 19998"/>
                <a:gd name="connsiteX493" fmla="*/ 4580 w 19998"/>
                <a:gd name="connsiteY493" fmla="*/ 5268 h 19998"/>
                <a:gd name="connsiteX494" fmla="*/ 4580 w 19998"/>
                <a:gd name="connsiteY494" fmla="*/ 5471 h 19998"/>
                <a:gd name="connsiteX495" fmla="*/ 4994 w 19998"/>
                <a:gd name="connsiteY495" fmla="*/ 5449 h 19998"/>
                <a:gd name="connsiteX496" fmla="*/ 5075 w 19998"/>
                <a:gd name="connsiteY496" fmla="*/ 5471 h 19998"/>
                <a:gd name="connsiteX497" fmla="*/ 5075 w 19998"/>
                <a:gd name="connsiteY497" fmla="*/ 5449 h 19998"/>
                <a:gd name="connsiteX498" fmla="*/ 5094 w 19998"/>
                <a:gd name="connsiteY498" fmla="*/ 5449 h 19998"/>
                <a:gd name="connsiteX499" fmla="*/ 5175 w 19998"/>
                <a:gd name="connsiteY499" fmla="*/ 5471 h 19998"/>
                <a:gd name="connsiteX500" fmla="*/ 5323 w 19998"/>
                <a:gd name="connsiteY500" fmla="*/ 5471 h 19998"/>
                <a:gd name="connsiteX501" fmla="*/ 5242 w 19998"/>
                <a:gd name="connsiteY501" fmla="*/ 5407 h 19998"/>
                <a:gd name="connsiteX502" fmla="*/ 5258 w 19998"/>
                <a:gd name="connsiteY502" fmla="*/ 5391 h 19998"/>
                <a:gd name="connsiteX503" fmla="*/ 4994 w 19998"/>
                <a:gd name="connsiteY503" fmla="*/ 5003 h 19998"/>
                <a:gd name="connsiteX504" fmla="*/ 4970 w 19998"/>
                <a:gd name="connsiteY504" fmla="*/ 5003 h 19998"/>
                <a:gd name="connsiteX505" fmla="*/ 4954 w 19998"/>
                <a:gd name="connsiteY505" fmla="*/ 4982 h 19998"/>
                <a:gd name="connsiteX506" fmla="*/ 5054 w 19998"/>
                <a:gd name="connsiteY506" fmla="*/ 4618 h 19998"/>
                <a:gd name="connsiteX507" fmla="*/ 5054 w 19998"/>
                <a:gd name="connsiteY507" fmla="*/ 4601 h 19998"/>
                <a:gd name="connsiteX508" fmla="*/ 5037 w 19998"/>
                <a:gd name="connsiteY508" fmla="*/ 4618 h 19998"/>
                <a:gd name="connsiteX509" fmla="*/ 5011 w 19998"/>
                <a:gd name="connsiteY509" fmla="*/ 4131 h 19998"/>
                <a:gd name="connsiteX510" fmla="*/ 4970 w 19998"/>
                <a:gd name="connsiteY510" fmla="*/ 4131 h 19998"/>
                <a:gd name="connsiteX511" fmla="*/ 4642 w 19998"/>
                <a:gd name="connsiteY511" fmla="*/ 3335 h 19998"/>
                <a:gd name="connsiteX512" fmla="*/ 4663 w 19998"/>
                <a:gd name="connsiteY512" fmla="*/ 3092 h 19998"/>
                <a:gd name="connsiteX513" fmla="*/ 4563 w 19998"/>
                <a:gd name="connsiteY513" fmla="*/ 3050 h 19998"/>
                <a:gd name="connsiteX514" fmla="*/ 4563 w 19998"/>
                <a:gd name="connsiteY514" fmla="*/ 2930 h 19998"/>
                <a:gd name="connsiteX515" fmla="*/ 4663 w 19998"/>
                <a:gd name="connsiteY515" fmla="*/ 2987 h 19998"/>
                <a:gd name="connsiteX516" fmla="*/ 4684 w 19998"/>
                <a:gd name="connsiteY516" fmla="*/ 2947 h 19998"/>
                <a:gd name="connsiteX517" fmla="*/ 5242 w 19998"/>
                <a:gd name="connsiteY517" fmla="*/ 3092 h 19998"/>
                <a:gd name="connsiteX518" fmla="*/ 5258 w 19998"/>
                <a:gd name="connsiteY518" fmla="*/ 3029 h 19998"/>
                <a:gd name="connsiteX519" fmla="*/ 5570 w 19998"/>
                <a:gd name="connsiteY519" fmla="*/ 3050 h 19998"/>
                <a:gd name="connsiteX520" fmla="*/ 5632 w 19998"/>
                <a:gd name="connsiteY520" fmla="*/ 3252 h 19998"/>
                <a:gd name="connsiteX521" fmla="*/ 5592 w 19998"/>
                <a:gd name="connsiteY521" fmla="*/ 3252 h 19998"/>
                <a:gd name="connsiteX522" fmla="*/ 5570 w 19998"/>
                <a:gd name="connsiteY522" fmla="*/ 3316 h 19998"/>
                <a:gd name="connsiteX523" fmla="*/ 5511 w 19998"/>
                <a:gd name="connsiteY523" fmla="*/ 3316 h 19998"/>
                <a:gd name="connsiteX524" fmla="*/ 5675 w 19998"/>
                <a:gd name="connsiteY524" fmla="*/ 3800 h 19998"/>
                <a:gd name="connsiteX525" fmla="*/ 5649 w 19998"/>
                <a:gd name="connsiteY525" fmla="*/ 3826 h 19998"/>
                <a:gd name="connsiteX526" fmla="*/ 5732 w 19998"/>
                <a:gd name="connsiteY526" fmla="*/ 3842 h 19998"/>
                <a:gd name="connsiteX527" fmla="*/ 5713 w 19998"/>
                <a:gd name="connsiteY527" fmla="*/ 3842 h 19998"/>
                <a:gd name="connsiteX528" fmla="*/ 5732 w 19998"/>
                <a:gd name="connsiteY528" fmla="*/ 3882 h 19998"/>
                <a:gd name="connsiteX529" fmla="*/ 5756 w 19998"/>
                <a:gd name="connsiteY529" fmla="*/ 3882 h 19998"/>
                <a:gd name="connsiteX530" fmla="*/ 5775 w 19998"/>
                <a:gd name="connsiteY530" fmla="*/ 3882 h 19998"/>
                <a:gd name="connsiteX531" fmla="*/ 5861 w 19998"/>
                <a:gd name="connsiteY531" fmla="*/ 3762 h 19998"/>
                <a:gd name="connsiteX532" fmla="*/ 6499 w 19998"/>
                <a:gd name="connsiteY532" fmla="*/ 3906 h 19998"/>
                <a:gd name="connsiteX533" fmla="*/ 7611 w 19998"/>
                <a:gd name="connsiteY533" fmla="*/ 3826 h 19998"/>
                <a:gd name="connsiteX534" fmla="*/ 7923 w 19998"/>
                <a:gd name="connsiteY534" fmla="*/ 3722 h 19998"/>
                <a:gd name="connsiteX535" fmla="*/ 8045 w 19998"/>
                <a:gd name="connsiteY535" fmla="*/ 3703 h 19998"/>
                <a:gd name="connsiteX536" fmla="*/ 7611 w 19998"/>
                <a:gd name="connsiteY536" fmla="*/ 3600 h 19998"/>
                <a:gd name="connsiteX537" fmla="*/ 7611 w 19998"/>
                <a:gd name="connsiteY537" fmla="*/ 3581 h 19998"/>
                <a:gd name="connsiteX538" fmla="*/ 7799 w 19998"/>
                <a:gd name="connsiteY538" fmla="*/ 3092 h 19998"/>
                <a:gd name="connsiteX539" fmla="*/ 9574 w 19998"/>
                <a:gd name="connsiteY539" fmla="*/ 2317 h 19998"/>
                <a:gd name="connsiteX540" fmla="*/ 9843 w 19998"/>
                <a:gd name="connsiteY540" fmla="*/ 1993 h 19998"/>
                <a:gd name="connsiteX541" fmla="*/ 9902 w 19998"/>
                <a:gd name="connsiteY541" fmla="*/ 2051 h 19998"/>
                <a:gd name="connsiteX542" fmla="*/ 10031 w 19998"/>
                <a:gd name="connsiteY542" fmla="*/ 2051 h 19998"/>
                <a:gd name="connsiteX543" fmla="*/ 9964 w 19998"/>
                <a:gd name="connsiteY543" fmla="*/ 1972 h 19998"/>
                <a:gd name="connsiteX544" fmla="*/ 9943 w 19998"/>
                <a:gd name="connsiteY544" fmla="*/ 1993 h 19998"/>
                <a:gd name="connsiteX545" fmla="*/ 9843 w 19998"/>
                <a:gd name="connsiteY545" fmla="*/ 1645 h 19998"/>
                <a:gd name="connsiteX546" fmla="*/ 9902 w 19998"/>
                <a:gd name="connsiteY546" fmla="*/ 1645 h 19998"/>
                <a:gd name="connsiteX547" fmla="*/ 9902 w 19998"/>
                <a:gd name="connsiteY547" fmla="*/ 1628 h 19998"/>
                <a:gd name="connsiteX548" fmla="*/ 9902 w 19998"/>
                <a:gd name="connsiteY548" fmla="*/ 1607 h 19998"/>
                <a:gd name="connsiteX549" fmla="*/ 9843 w 19998"/>
                <a:gd name="connsiteY549" fmla="*/ 1542 h 19998"/>
                <a:gd name="connsiteX550" fmla="*/ 9886 w 19998"/>
                <a:gd name="connsiteY550" fmla="*/ 1260 h 19998"/>
                <a:gd name="connsiteX551" fmla="*/ 9926 w 19998"/>
                <a:gd name="connsiteY551" fmla="*/ 1243 h 19998"/>
                <a:gd name="connsiteX552" fmla="*/ 9886 w 19998"/>
                <a:gd name="connsiteY552" fmla="*/ 815 h 19998"/>
                <a:gd name="connsiteX553" fmla="*/ 9902 w 19998"/>
                <a:gd name="connsiteY553" fmla="*/ 815 h 19998"/>
                <a:gd name="connsiteX554" fmla="*/ 9886 w 19998"/>
                <a:gd name="connsiteY554" fmla="*/ 484 h 19998"/>
                <a:gd name="connsiteX555" fmla="*/ 10645 w 19998"/>
                <a:gd name="connsiteY555" fmla="*/ 186 h 19998"/>
                <a:gd name="connsiteX556" fmla="*/ 11307 w 19998"/>
                <a:gd name="connsiteY556" fmla="*/ 0 h 19998"/>
                <a:gd name="connsiteX557" fmla="*/ 11431 w 19998"/>
                <a:gd name="connsiteY557" fmla="*/ 324 h 19998"/>
                <a:gd name="connsiteX558" fmla="*/ 11431 w 19998"/>
                <a:gd name="connsiteY558" fmla="*/ 630 h 19998"/>
                <a:gd name="connsiteX559" fmla="*/ 11577 w 19998"/>
                <a:gd name="connsiteY559" fmla="*/ 630 h 19998"/>
                <a:gd name="connsiteX560" fmla="*/ 11700 w 19998"/>
                <a:gd name="connsiteY560" fmla="*/ 832 h 19998"/>
                <a:gd name="connsiteX561" fmla="*/ 11822 w 19998"/>
                <a:gd name="connsiteY561" fmla="*/ 895 h 19998"/>
                <a:gd name="connsiteX562" fmla="*/ 12158 w 19998"/>
                <a:gd name="connsiteY562" fmla="*/ 670 h 19998"/>
                <a:gd name="connsiteX563" fmla="*/ 12279 w 19998"/>
                <a:gd name="connsiteY563" fmla="*/ 792 h 19998"/>
                <a:gd name="connsiteX564" fmla="*/ 12255 w 19998"/>
                <a:gd name="connsiteY564" fmla="*/ 815 h 19998"/>
                <a:gd name="connsiteX565" fmla="*/ 12360 w 19998"/>
                <a:gd name="connsiteY565" fmla="*/ 895 h 19998"/>
                <a:gd name="connsiteX566" fmla="*/ 12360 w 19998"/>
                <a:gd name="connsiteY566" fmla="*/ 912 h 19998"/>
                <a:gd name="connsiteX567" fmla="*/ 12339 w 19998"/>
                <a:gd name="connsiteY567" fmla="*/ 935 h 19998"/>
                <a:gd name="connsiteX568" fmla="*/ 12548 w 19998"/>
                <a:gd name="connsiteY568" fmla="*/ 1342 h 19998"/>
                <a:gd name="connsiteX569" fmla="*/ 12753 w 19998"/>
                <a:gd name="connsiteY569" fmla="*/ 1260 h 19998"/>
                <a:gd name="connsiteX570" fmla="*/ 12729 w 19998"/>
                <a:gd name="connsiteY570" fmla="*/ 1363 h 19998"/>
                <a:gd name="connsiteX571" fmla="*/ 12834 w 19998"/>
                <a:gd name="connsiteY571" fmla="*/ 1323 h 19998"/>
                <a:gd name="connsiteX572" fmla="*/ 12853 w 19998"/>
                <a:gd name="connsiteY572" fmla="*/ 1342 h 19998"/>
                <a:gd name="connsiteX573" fmla="*/ 12901 w 19998"/>
                <a:gd name="connsiteY573" fmla="*/ 1342 h 19998"/>
                <a:gd name="connsiteX574" fmla="*/ 13039 w 19998"/>
                <a:gd name="connsiteY574" fmla="*/ 1769 h 19998"/>
                <a:gd name="connsiteX575" fmla="*/ 13039 w 19998"/>
                <a:gd name="connsiteY575" fmla="*/ 1751 h 19998"/>
                <a:gd name="connsiteX576" fmla="*/ 13065 w 19998"/>
                <a:gd name="connsiteY576" fmla="*/ 1751 h 19998"/>
                <a:gd name="connsiteX577" fmla="*/ 13082 w 19998"/>
                <a:gd name="connsiteY577" fmla="*/ 1671 h 19998"/>
                <a:gd name="connsiteX578" fmla="*/ 13186 w 19998"/>
                <a:gd name="connsiteY578" fmla="*/ 1645 h 19998"/>
                <a:gd name="connsiteX579" fmla="*/ 13203 w 19998"/>
                <a:gd name="connsiteY579" fmla="*/ 1671 h 19998"/>
                <a:gd name="connsiteX580" fmla="*/ 13203 w 19998"/>
                <a:gd name="connsiteY580" fmla="*/ 1645 h 19998"/>
                <a:gd name="connsiteX581" fmla="*/ 13267 w 19998"/>
                <a:gd name="connsiteY581" fmla="*/ 1645 h 19998"/>
                <a:gd name="connsiteX582" fmla="*/ 13267 w 19998"/>
                <a:gd name="connsiteY582" fmla="*/ 1671 h 19998"/>
                <a:gd name="connsiteX583" fmla="*/ 13308 w 19998"/>
                <a:gd name="connsiteY583" fmla="*/ 1687 h 19998"/>
                <a:gd name="connsiteX584" fmla="*/ 13308 w 19998"/>
                <a:gd name="connsiteY584" fmla="*/ 1711 h 19998"/>
                <a:gd name="connsiteX585" fmla="*/ 13515 w 19998"/>
                <a:gd name="connsiteY585" fmla="*/ 1628 h 19998"/>
                <a:gd name="connsiteX586" fmla="*/ 13598 w 19998"/>
                <a:gd name="connsiteY586" fmla="*/ 1751 h 19998"/>
                <a:gd name="connsiteX587" fmla="*/ 13660 w 19998"/>
                <a:gd name="connsiteY587" fmla="*/ 1769 h 19998"/>
                <a:gd name="connsiteX588" fmla="*/ 13660 w 19998"/>
                <a:gd name="connsiteY588" fmla="*/ 1833 h 19998"/>
                <a:gd name="connsiteX589" fmla="*/ 13677 w 19998"/>
                <a:gd name="connsiteY589" fmla="*/ 1833 h 19998"/>
                <a:gd name="connsiteX590" fmla="*/ 13677 w 19998"/>
                <a:gd name="connsiteY590" fmla="*/ 1849 h 19998"/>
                <a:gd name="connsiteX591" fmla="*/ 13725 w 19998"/>
                <a:gd name="connsiteY591" fmla="*/ 1849 h 19998"/>
                <a:gd name="connsiteX592" fmla="*/ 13703 w 19998"/>
                <a:gd name="connsiteY592" fmla="*/ 1833 h 19998"/>
                <a:gd name="connsiteX593" fmla="*/ 13725 w 19998"/>
                <a:gd name="connsiteY593" fmla="*/ 1791 h 19998"/>
                <a:gd name="connsiteX594" fmla="*/ 13808 w 19998"/>
                <a:gd name="connsiteY594" fmla="*/ 1873 h 19998"/>
                <a:gd name="connsiteX595" fmla="*/ 13725 w 19998"/>
                <a:gd name="connsiteY595" fmla="*/ 2155 h 19998"/>
                <a:gd name="connsiteX596" fmla="*/ 13725 w 19998"/>
                <a:gd name="connsiteY596" fmla="*/ 2138 h 19998"/>
                <a:gd name="connsiteX597" fmla="*/ 13784 w 19998"/>
                <a:gd name="connsiteY597" fmla="*/ 2155 h 19998"/>
                <a:gd name="connsiteX598" fmla="*/ 13825 w 19998"/>
                <a:gd name="connsiteY598" fmla="*/ 2301 h 19998"/>
                <a:gd name="connsiteX599" fmla="*/ 13703 w 19998"/>
                <a:gd name="connsiteY599" fmla="*/ 2420 h 19998"/>
                <a:gd name="connsiteX600" fmla="*/ 13741 w 19998"/>
                <a:gd name="connsiteY600" fmla="*/ 2463 h 19998"/>
                <a:gd name="connsiteX601" fmla="*/ 13703 w 19998"/>
                <a:gd name="connsiteY601" fmla="*/ 2503 h 19998"/>
                <a:gd name="connsiteX602" fmla="*/ 13784 w 19998"/>
                <a:gd name="connsiteY602" fmla="*/ 2519 h 19998"/>
                <a:gd name="connsiteX603" fmla="*/ 13784 w 19998"/>
                <a:gd name="connsiteY603" fmla="*/ 2540 h 19998"/>
                <a:gd name="connsiteX604" fmla="*/ 13849 w 19998"/>
                <a:gd name="connsiteY604" fmla="*/ 2540 h 19998"/>
                <a:gd name="connsiteX605" fmla="*/ 14280 w 19998"/>
                <a:gd name="connsiteY605" fmla="*/ 2540 h 19998"/>
                <a:gd name="connsiteX606" fmla="*/ 14527 w 19998"/>
                <a:gd name="connsiteY606" fmla="*/ 2437 h 19998"/>
                <a:gd name="connsiteX607" fmla="*/ 14527 w 19998"/>
                <a:gd name="connsiteY607" fmla="*/ 2218 h 19998"/>
                <a:gd name="connsiteX608" fmla="*/ 14715 w 19998"/>
                <a:gd name="connsiteY608" fmla="*/ 2051 h 19998"/>
                <a:gd name="connsiteX609" fmla="*/ 14815 w 19998"/>
                <a:gd name="connsiteY609" fmla="*/ 2115 h 19998"/>
                <a:gd name="connsiteX610" fmla="*/ 14775 w 19998"/>
                <a:gd name="connsiteY610" fmla="*/ 2138 h 19998"/>
                <a:gd name="connsiteX611" fmla="*/ 14796 w 19998"/>
                <a:gd name="connsiteY611" fmla="*/ 2218 h 19998"/>
                <a:gd name="connsiteX612" fmla="*/ 14756 w 19998"/>
                <a:gd name="connsiteY612" fmla="*/ 2195 h 19998"/>
                <a:gd name="connsiteX613" fmla="*/ 14732 w 19998"/>
                <a:gd name="connsiteY613" fmla="*/ 2218 h 19998"/>
                <a:gd name="connsiteX614" fmla="*/ 14756 w 19998"/>
                <a:gd name="connsiteY614" fmla="*/ 2237 h 19998"/>
                <a:gd name="connsiteX615" fmla="*/ 14732 w 19998"/>
                <a:gd name="connsiteY615" fmla="*/ 2275 h 19998"/>
                <a:gd name="connsiteX616" fmla="*/ 14715 w 19998"/>
                <a:gd name="connsiteY616" fmla="*/ 2275 h 19998"/>
                <a:gd name="connsiteX617" fmla="*/ 14756 w 19998"/>
                <a:gd name="connsiteY617" fmla="*/ 2341 h 19998"/>
                <a:gd name="connsiteX618" fmla="*/ 14675 w 19998"/>
                <a:gd name="connsiteY618" fmla="*/ 2519 h 19998"/>
                <a:gd name="connsiteX619" fmla="*/ 14815 w 19998"/>
                <a:gd name="connsiteY619" fmla="*/ 2622 h 19998"/>
                <a:gd name="connsiteX620" fmla="*/ 14796 w 19998"/>
                <a:gd name="connsiteY620" fmla="*/ 2904 h 19998"/>
                <a:gd name="connsiteX621" fmla="*/ 14918 w 19998"/>
                <a:gd name="connsiteY621" fmla="*/ 2904 h 19998"/>
                <a:gd name="connsiteX622" fmla="*/ 14918 w 19998"/>
                <a:gd name="connsiteY622" fmla="*/ 2867 h 19998"/>
                <a:gd name="connsiteX623" fmla="*/ 15001 w 19998"/>
                <a:gd name="connsiteY623" fmla="*/ 2888 h 19998"/>
                <a:gd name="connsiteX624" fmla="*/ 15230 w 19998"/>
                <a:gd name="connsiteY624" fmla="*/ 3074 h 19998"/>
                <a:gd name="connsiteX625" fmla="*/ 15249 w 19998"/>
                <a:gd name="connsiteY625" fmla="*/ 3050 h 19998"/>
                <a:gd name="connsiteX626" fmla="*/ 15249 w 19998"/>
                <a:gd name="connsiteY626" fmla="*/ 3114 h 19998"/>
                <a:gd name="connsiteX627" fmla="*/ 15330 w 19998"/>
                <a:gd name="connsiteY627" fmla="*/ 3114 h 19998"/>
                <a:gd name="connsiteX628" fmla="*/ 15418 w 19998"/>
                <a:gd name="connsiteY628" fmla="*/ 3114 h 19998"/>
                <a:gd name="connsiteX629" fmla="*/ 15499 w 19998"/>
                <a:gd name="connsiteY629" fmla="*/ 3196 h 19998"/>
                <a:gd name="connsiteX630" fmla="*/ 15475 w 19998"/>
                <a:gd name="connsiteY630" fmla="*/ 3252 h 19998"/>
                <a:gd name="connsiteX631" fmla="*/ 15499 w 19998"/>
                <a:gd name="connsiteY631" fmla="*/ 3295 h 19998"/>
                <a:gd name="connsiteX632" fmla="*/ 15499 w 19998"/>
                <a:gd name="connsiteY632" fmla="*/ 3276 h 19998"/>
                <a:gd name="connsiteX633" fmla="*/ 15599 w 19998"/>
                <a:gd name="connsiteY633" fmla="*/ 3276 h 19998"/>
                <a:gd name="connsiteX634" fmla="*/ 15704 w 19998"/>
                <a:gd name="connsiteY634" fmla="*/ 3374 h 19998"/>
                <a:gd name="connsiteX635" fmla="*/ 15682 w 19998"/>
                <a:gd name="connsiteY635" fmla="*/ 3414 h 19998"/>
                <a:gd name="connsiteX636" fmla="*/ 15723 w 19998"/>
                <a:gd name="connsiteY636" fmla="*/ 3478 h 19998"/>
                <a:gd name="connsiteX637" fmla="*/ 15704 w 19998"/>
                <a:gd name="connsiteY637" fmla="*/ 3497 h 19998"/>
                <a:gd name="connsiteX638" fmla="*/ 15747 w 19998"/>
                <a:gd name="connsiteY638" fmla="*/ 3534 h 19998"/>
                <a:gd name="connsiteX639" fmla="*/ 15747 w 19998"/>
                <a:gd name="connsiteY639" fmla="*/ 3518 h 19998"/>
                <a:gd name="connsiteX640" fmla="*/ 15935 w 19998"/>
                <a:gd name="connsiteY640" fmla="*/ 3478 h 19998"/>
                <a:gd name="connsiteX641" fmla="*/ 15935 w 19998"/>
                <a:gd name="connsiteY641" fmla="*/ 3518 h 19998"/>
                <a:gd name="connsiteX642" fmla="*/ 15951 w 19998"/>
                <a:gd name="connsiteY642" fmla="*/ 3518 h 19998"/>
                <a:gd name="connsiteX643" fmla="*/ 15992 w 19998"/>
                <a:gd name="connsiteY643" fmla="*/ 3414 h 19998"/>
                <a:gd name="connsiteX644" fmla="*/ 16156 w 19998"/>
                <a:gd name="connsiteY644" fmla="*/ 3414 h 19998"/>
                <a:gd name="connsiteX645" fmla="*/ 16156 w 19998"/>
                <a:gd name="connsiteY645" fmla="*/ 3374 h 19998"/>
                <a:gd name="connsiteX646" fmla="*/ 16302 w 19998"/>
                <a:gd name="connsiteY646" fmla="*/ 3436 h 19998"/>
                <a:gd name="connsiteX647" fmla="*/ 16285 w 19998"/>
                <a:gd name="connsiteY647" fmla="*/ 3454 h 19998"/>
                <a:gd name="connsiteX648" fmla="*/ 16366 w 19998"/>
                <a:gd name="connsiteY648" fmla="*/ 3518 h 19998"/>
                <a:gd name="connsiteX649" fmla="*/ 16490 w 19998"/>
                <a:gd name="connsiteY649" fmla="*/ 3518 h 19998"/>
                <a:gd name="connsiteX650" fmla="*/ 16506 w 19998"/>
                <a:gd name="connsiteY650" fmla="*/ 3600 h 19998"/>
                <a:gd name="connsiteX651" fmla="*/ 16590 w 19998"/>
                <a:gd name="connsiteY651" fmla="*/ 3624 h 19998"/>
                <a:gd name="connsiteX652" fmla="*/ 16611 w 19998"/>
                <a:gd name="connsiteY652" fmla="*/ 3581 h 19998"/>
                <a:gd name="connsiteX653" fmla="*/ 16694 w 19998"/>
                <a:gd name="connsiteY653" fmla="*/ 3600 h 19998"/>
                <a:gd name="connsiteX654" fmla="*/ 16694 w 19998"/>
                <a:gd name="connsiteY654" fmla="*/ 3560 h 19998"/>
                <a:gd name="connsiteX655" fmla="*/ 16716 w 19998"/>
                <a:gd name="connsiteY655" fmla="*/ 3560 h 19998"/>
                <a:gd name="connsiteX656" fmla="*/ 16716 w 19998"/>
                <a:gd name="connsiteY656" fmla="*/ 3518 h 19998"/>
                <a:gd name="connsiteX657" fmla="*/ 16759 w 19998"/>
                <a:gd name="connsiteY657" fmla="*/ 3497 h 19998"/>
                <a:gd name="connsiteX658" fmla="*/ 16759 w 19998"/>
                <a:gd name="connsiteY658" fmla="*/ 3478 h 19998"/>
                <a:gd name="connsiteX659" fmla="*/ 16940 w 19998"/>
                <a:gd name="connsiteY659" fmla="*/ 3478 h 19998"/>
                <a:gd name="connsiteX660" fmla="*/ 17085 w 19998"/>
                <a:gd name="connsiteY660" fmla="*/ 3560 h 19998"/>
                <a:gd name="connsiteX661" fmla="*/ 17085 w 19998"/>
                <a:gd name="connsiteY661" fmla="*/ 3534 h 19998"/>
                <a:gd name="connsiteX662" fmla="*/ 17192 w 19998"/>
                <a:gd name="connsiteY662" fmla="*/ 3518 h 19998"/>
                <a:gd name="connsiteX663" fmla="*/ 17192 w 19998"/>
                <a:gd name="connsiteY663" fmla="*/ 3534 h 19998"/>
                <a:gd name="connsiteX664" fmla="*/ 17373 w 19998"/>
                <a:gd name="connsiteY664" fmla="*/ 3640 h 19998"/>
                <a:gd name="connsiteX665" fmla="*/ 17354 w 19998"/>
                <a:gd name="connsiteY665" fmla="*/ 3663 h 19998"/>
                <a:gd name="connsiteX666" fmla="*/ 17437 w 19998"/>
                <a:gd name="connsiteY666" fmla="*/ 3783 h 19998"/>
                <a:gd name="connsiteX667" fmla="*/ 17397 w 19998"/>
                <a:gd name="connsiteY667" fmla="*/ 3783 h 19998"/>
                <a:gd name="connsiteX668" fmla="*/ 17414 w 19998"/>
                <a:gd name="connsiteY668" fmla="*/ 3826 h 19998"/>
                <a:gd name="connsiteX669" fmla="*/ 17437 w 19998"/>
                <a:gd name="connsiteY669" fmla="*/ 3826 h 19998"/>
                <a:gd name="connsiteX670" fmla="*/ 17602 w 19998"/>
                <a:gd name="connsiteY670" fmla="*/ 4028 h 19998"/>
                <a:gd name="connsiteX671" fmla="*/ 17623 w 19998"/>
                <a:gd name="connsiteY671" fmla="*/ 4091 h 19998"/>
                <a:gd name="connsiteX672" fmla="*/ 17642 w 19998"/>
                <a:gd name="connsiteY672" fmla="*/ 4091 h 19998"/>
                <a:gd name="connsiteX673" fmla="*/ 17683 w 19998"/>
                <a:gd name="connsiteY673" fmla="*/ 4211 h 19998"/>
                <a:gd name="connsiteX674" fmla="*/ 17849 w 19998"/>
                <a:gd name="connsiteY674" fmla="*/ 4211 h 19998"/>
                <a:gd name="connsiteX675" fmla="*/ 17849 w 19998"/>
                <a:gd name="connsiteY675" fmla="*/ 4171 h 19998"/>
                <a:gd name="connsiteX676" fmla="*/ 17871 w 19998"/>
                <a:gd name="connsiteY676" fmla="*/ 4171 h 19998"/>
                <a:gd name="connsiteX677" fmla="*/ 17830 w 19998"/>
                <a:gd name="connsiteY677" fmla="*/ 4091 h 19998"/>
                <a:gd name="connsiteX678" fmla="*/ 17871 w 19998"/>
                <a:gd name="connsiteY678" fmla="*/ 4065 h 19998"/>
                <a:gd name="connsiteX679" fmla="*/ 17935 w 19998"/>
                <a:gd name="connsiteY679" fmla="*/ 4091 h 19998"/>
                <a:gd name="connsiteX680" fmla="*/ 17976 w 19998"/>
                <a:gd name="connsiteY680" fmla="*/ 4065 h 19998"/>
                <a:gd name="connsiteX681" fmla="*/ 18019 w 19998"/>
                <a:gd name="connsiteY681" fmla="*/ 4091 h 19998"/>
                <a:gd name="connsiteX682" fmla="*/ 18140 w 19998"/>
                <a:gd name="connsiteY682" fmla="*/ 4131 h 19998"/>
                <a:gd name="connsiteX683" fmla="*/ 18183 w 19998"/>
                <a:gd name="connsiteY683" fmla="*/ 4293 h 19998"/>
                <a:gd name="connsiteX684" fmla="*/ 18200 w 19998"/>
                <a:gd name="connsiteY684" fmla="*/ 4293 h 19998"/>
                <a:gd name="connsiteX685" fmla="*/ 18223 w 19998"/>
                <a:gd name="connsiteY685" fmla="*/ 4211 h 19998"/>
                <a:gd name="connsiteX686" fmla="*/ 18240 w 19998"/>
                <a:gd name="connsiteY686" fmla="*/ 4211 h 19998"/>
                <a:gd name="connsiteX687" fmla="*/ 18240 w 19998"/>
                <a:gd name="connsiteY687" fmla="*/ 4230 h 19998"/>
                <a:gd name="connsiteX688" fmla="*/ 18281 w 19998"/>
                <a:gd name="connsiteY688" fmla="*/ 4230 h 19998"/>
                <a:gd name="connsiteX689" fmla="*/ 18328 w 19998"/>
                <a:gd name="connsiteY689" fmla="*/ 4270 h 19998"/>
                <a:gd name="connsiteX690" fmla="*/ 18369 w 19998"/>
                <a:gd name="connsiteY690" fmla="*/ 4253 h 19998"/>
                <a:gd name="connsiteX691" fmla="*/ 18388 w 19998"/>
                <a:gd name="connsiteY691" fmla="*/ 4270 h 19998"/>
                <a:gd name="connsiteX692" fmla="*/ 18531 w 19998"/>
                <a:gd name="connsiteY692" fmla="*/ 4253 h 19998"/>
                <a:gd name="connsiteX693" fmla="*/ 18531 w 19998"/>
                <a:gd name="connsiteY693" fmla="*/ 4270 h 19998"/>
                <a:gd name="connsiteX694" fmla="*/ 18631 w 19998"/>
                <a:gd name="connsiteY694" fmla="*/ 4211 h 19998"/>
                <a:gd name="connsiteX695" fmla="*/ 18631 w 19998"/>
                <a:gd name="connsiteY695" fmla="*/ 4131 h 19998"/>
                <a:gd name="connsiteX696" fmla="*/ 18762 w 19998"/>
                <a:gd name="connsiteY696" fmla="*/ 4108 h 19998"/>
                <a:gd name="connsiteX697" fmla="*/ 18778 w 19998"/>
                <a:gd name="connsiteY697" fmla="*/ 4148 h 19998"/>
                <a:gd name="connsiteX698" fmla="*/ 18821 w 19998"/>
                <a:gd name="connsiteY698" fmla="*/ 4131 h 19998"/>
                <a:gd name="connsiteX699" fmla="*/ 18943 w 19998"/>
                <a:gd name="connsiteY699" fmla="*/ 4333 h 19998"/>
                <a:gd name="connsiteX700" fmla="*/ 19047 w 19998"/>
                <a:gd name="connsiteY700" fmla="*/ 4333 h 19998"/>
                <a:gd name="connsiteX701" fmla="*/ 19064 w 19998"/>
                <a:gd name="connsiteY701" fmla="*/ 4392 h 19998"/>
                <a:gd name="connsiteX702" fmla="*/ 19152 w 19998"/>
                <a:gd name="connsiteY702" fmla="*/ 4392 h 19998"/>
                <a:gd name="connsiteX703" fmla="*/ 19152 w 19998"/>
                <a:gd name="connsiteY703" fmla="*/ 4373 h 19998"/>
                <a:gd name="connsiteX704" fmla="*/ 19212 w 19998"/>
                <a:gd name="connsiteY704" fmla="*/ 4373 h 19998"/>
                <a:gd name="connsiteX705" fmla="*/ 19212 w 19998"/>
                <a:gd name="connsiteY705" fmla="*/ 4392 h 19998"/>
                <a:gd name="connsiteX706" fmla="*/ 19317 w 19998"/>
                <a:gd name="connsiteY706" fmla="*/ 4333 h 19998"/>
                <a:gd name="connsiteX707" fmla="*/ 19417 w 19998"/>
                <a:gd name="connsiteY707" fmla="*/ 4392 h 19998"/>
                <a:gd name="connsiteX708" fmla="*/ 19443 w 19998"/>
                <a:gd name="connsiteY708" fmla="*/ 4373 h 19998"/>
                <a:gd name="connsiteX709" fmla="*/ 19500 w 19998"/>
                <a:gd name="connsiteY709" fmla="*/ 4373 h 19998"/>
                <a:gd name="connsiteX710" fmla="*/ 19521 w 19998"/>
                <a:gd name="connsiteY710" fmla="*/ 4352 h 19998"/>
                <a:gd name="connsiteX711" fmla="*/ 19998 w 19998"/>
                <a:gd name="connsiteY711" fmla="*/ 4512 h 19998"/>
                <a:gd name="connsiteX712" fmla="*/ 19750 w 19998"/>
                <a:gd name="connsiteY712" fmla="*/ 4939 h 19998"/>
                <a:gd name="connsiteX713" fmla="*/ 19712 w 19998"/>
                <a:gd name="connsiteY713" fmla="*/ 4939 h 19998"/>
                <a:gd name="connsiteX714" fmla="*/ 19686 w 19998"/>
                <a:gd name="connsiteY714" fmla="*/ 5003 h 19998"/>
                <a:gd name="connsiteX715" fmla="*/ 19645 w 19998"/>
                <a:gd name="connsiteY715" fmla="*/ 5003 h 19998"/>
                <a:gd name="connsiteX716" fmla="*/ 19131 w 19998"/>
                <a:gd name="connsiteY716" fmla="*/ 6512 h 19998"/>
                <a:gd name="connsiteX717" fmla="*/ 19236 w 19998"/>
                <a:gd name="connsiteY717" fmla="*/ 7750 h 19998"/>
                <a:gd name="connsiteX718" fmla="*/ 19212 w 19998"/>
                <a:gd name="connsiteY718" fmla="*/ 7750 h 19998"/>
                <a:gd name="connsiteX719" fmla="*/ 19090 w 19998"/>
                <a:gd name="connsiteY719" fmla="*/ 7870 h 19998"/>
                <a:gd name="connsiteX720" fmla="*/ 19152 w 19998"/>
                <a:gd name="connsiteY720" fmla="*/ 7853 h 19998"/>
                <a:gd name="connsiteX721" fmla="*/ 19064 w 19998"/>
                <a:gd name="connsiteY721" fmla="*/ 7973 h 19998"/>
                <a:gd name="connsiteX722" fmla="*/ 18983 w 19998"/>
                <a:gd name="connsiteY722" fmla="*/ 7973 h 19998"/>
                <a:gd name="connsiteX723" fmla="*/ 18714 w 19998"/>
                <a:gd name="connsiteY723" fmla="*/ 8135 h 19998"/>
                <a:gd name="connsiteX724" fmla="*/ 18695 w 19998"/>
                <a:gd name="connsiteY724" fmla="*/ 8093 h 19998"/>
                <a:gd name="connsiteX725" fmla="*/ 18614 w 19998"/>
                <a:gd name="connsiteY725" fmla="*/ 7997 h 19998"/>
                <a:gd name="connsiteX726" fmla="*/ 18631 w 19998"/>
                <a:gd name="connsiteY726" fmla="*/ 7973 h 19998"/>
                <a:gd name="connsiteX727" fmla="*/ 18304 w 19998"/>
                <a:gd name="connsiteY72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508 w 19998"/>
                <a:gd name="connsiteY326" fmla="*/ 8483 h 19998"/>
                <a:gd name="connsiteX327" fmla="*/ 3360 w 19998"/>
                <a:gd name="connsiteY327" fmla="*/ 8401 h 19998"/>
                <a:gd name="connsiteX328" fmla="*/ 3303 w 19998"/>
                <a:gd name="connsiteY328" fmla="*/ 8239 h 19998"/>
                <a:gd name="connsiteX329" fmla="*/ 3482 w 19998"/>
                <a:gd name="connsiteY329" fmla="*/ 8175 h 19998"/>
                <a:gd name="connsiteX330" fmla="*/ 3465 w 19998"/>
                <a:gd name="connsiteY330" fmla="*/ 8077 h 19998"/>
                <a:gd name="connsiteX331" fmla="*/ 3403 w 19998"/>
                <a:gd name="connsiteY331" fmla="*/ 7997 h 19998"/>
                <a:gd name="connsiteX332" fmla="*/ 3444 w 19998"/>
                <a:gd name="connsiteY332" fmla="*/ 7973 h 19998"/>
                <a:gd name="connsiteX333" fmla="*/ 3444 w 19998"/>
                <a:gd name="connsiteY333" fmla="*/ 7997 h 19998"/>
                <a:gd name="connsiteX334" fmla="*/ 3344 w 19998"/>
                <a:gd name="connsiteY334" fmla="*/ 7910 h 19998"/>
                <a:gd name="connsiteX335" fmla="*/ 3320 w 19998"/>
                <a:gd name="connsiteY335" fmla="*/ 7933 h 19998"/>
                <a:gd name="connsiteX336" fmla="*/ 3239 w 19998"/>
                <a:gd name="connsiteY336" fmla="*/ 7910 h 19998"/>
                <a:gd name="connsiteX337" fmla="*/ 3239 w 19998"/>
                <a:gd name="connsiteY337" fmla="*/ 7950 h 19998"/>
                <a:gd name="connsiteX338" fmla="*/ 3196 w 19998"/>
                <a:gd name="connsiteY338" fmla="*/ 7933 h 19998"/>
                <a:gd name="connsiteX339" fmla="*/ 3156 w 19998"/>
                <a:gd name="connsiteY339" fmla="*/ 7910 h 19998"/>
                <a:gd name="connsiteX340" fmla="*/ 3115 w 19998"/>
                <a:gd name="connsiteY340" fmla="*/ 7950 h 19998"/>
                <a:gd name="connsiteX341" fmla="*/ 2844 w 19998"/>
                <a:gd name="connsiteY341" fmla="*/ 7933 h 19998"/>
                <a:gd name="connsiteX342" fmla="*/ 2822 w 19998"/>
                <a:gd name="connsiteY342" fmla="*/ 7853 h 19998"/>
                <a:gd name="connsiteX343" fmla="*/ 2765 w 19998"/>
                <a:gd name="connsiteY343" fmla="*/ 7811 h 19998"/>
                <a:gd name="connsiteX344" fmla="*/ 2765 w 19998"/>
                <a:gd name="connsiteY344" fmla="*/ 7788 h 19998"/>
                <a:gd name="connsiteX345" fmla="*/ 3051 w 19998"/>
                <a:gd name="connsiteY345" fmla="*/ 7853 h 19998"/>
                <a:gd name="connsiteX346" fmla="*/ 3115 w 19998"/>
                <a:gd name="connsiteY346" fmla="*/ 7651 h 19998"/>
                <a:gd name="connsiteX347" fmla="*/ 3115 w 19998"/>
                <a:gd name="connsiteY347" fmla="*/ 7625 h 19998"/>
                <a:gd name="connsiteX348" fmla="*/ 2765 w 19998"/>
                <a:gd name="connsiteY348" fmla="*/ 7729 h 19998"/>
                <a:gd name="connsiteX349" fmla="*/ 2722 w 19998"/>
                <a:gd name="connsiteY349" fmla="*/ 7625 h 19998"/>
                <a:gd name="connsiteX350" fmla="*/ 2701 w 19998"/>
                <a:gd name="connsiteY350" fmla="*/ 7625 h 19998"/>
                <a:gd name="connsiteX351" fmla="*/ 2722 w 19998"/>
                <a:gd name="connsiteY351" fmla="*/ 7788 h 19998"/>
                <a:gd name="connsiteX352" fmla="*/ 2477 w 19998"/>
                <a:gd name="connsiteY352" fmla="*/ 7750 h 19998"/>
                <a:gd name="connsiteX353" fmla="*/ 2453 w 19998"/>
                <a:gd name="connsiteY353" fmla="*/ 7689 h 19998"/>
                <a:gd name="connsiteX354" fmla="*/ 2477 w 19998"/>
                <a:gd name="connsiteY354" fmla="*/ 7973 h 19998"/>
                <a:gd name="connsiteX355" fmla="*/ 2412 w 19998"/>
                <a:gd name="connsiteY355" fmla="*/ 7950 h 19998"/>
                <a:gd name="connsiteX356" fmla="*/ 2372 w 19998"/>
                <a:gd name="connsiteY356" fmla="*/ 7828 h 19998"/>
                <a:gd name="connsiteX357" fmla="*/ 2127 w 19998"/>
                <a:gd name="connsiteY357" fmla="*/ 7442 h 19998"/>
                <a:gd name="connsiteX358" fmla="*/ 2127 w 19998"/>
                <a:gd name="connsiteY358" fmla="*/ 7463 h 19998"/>
                <a:gd name="connsiteX359" fmla="*/ 2103 w 19998"/>
                <a:gd name="connsiteY359" fmla="*/ 7442 h 19998"/>
                <a:gd name="connsiteX360" fmla="*/ 2205 w 19998"/>
                <a:gd name="connsiteY360" fmla="*/ 7442 h 19998"/>
                <a:gd name="connsiteX361" fmla="*/ 1831 w 19998"/>
                <a:gd name="connsiteY361" fmla="*/ 7261 h 19998"/>
                <a:gd name="connsiteX362" fmla="*/ 1260 w 19998"/>
                <a:gd name="connsiteY362" fmla="*/ 6996 h 19998"/>
                <a:gd name="connsiteX363" fmla="*/ 1276 w 19998"/>
                <a:gd name="connsiteY363" fmla="*/ 6975 h 19998"/>
                <a:gd name="connsiteX364" fmla="*/ 1260 w 19998"/>
                <a:gd name="connsiteY364" fmla="*/ 6958 h 19998"/>
                <a:gd name="connsiteX365" fmla="*/ 1236 w 19998"/>
                <a:gd name="connsiteY365" fmla="*/ 6958 h 19998"/>
                <a:gd name="connsiteX366" fmla="*/ 1172 w 19998"/>
                <a:gd name="connsiteY366" fmla="*/ 6892 h 19998"/>
                <a:gd name="connsiteX367" fmla="*/ 1155 w 19998"/>
                <a:gd name="connsiteY367" fmla="*/ 6996 h 19998"/>
                <a:gd name="connsiteX368" fmla="*/ 886 w 19998"/>
                <a:gd name="connsiteY368" fmla="*/ 6975 h 19998"/>
                <a:gd name="connsiteX369" fmla="*/ 679 w 19998"/>
                <a:gd name="connsiteY369" fmla="*/ 7099 h 19998"/>
                <a:gd name="connsiteX370" fmla="*/ 533 w 19998"/>
                <a:gd name="connsiteY370" fmla="*/ 7078 h 19998"/>
                <a:gd name="connsiteX371" fmla="*/ 533 w 19998"/>
                <a:gd name="connsiteY371" fmla="*/ 7022 h 19998"/>
                <a:gd name="connsiteX372" fmla="*/ 574 w 19998"/>
                <a:gd name="connsiteY372" fmla="*/ 6996 h 19998"/>
                <a:gd name="connsiteX373" fmla="*/ 305 w 19998"/>
                <a:gd name="connsiteY373" fmla="*/ 6568 h 19998"/>
                <a:gd name="connsiteX374" fmla="*/ 264 w 19998"/>
                <a:gd name="connsiteY374" fmla="*/ 6594 h 19998"/>
                <a:gd name="connsiteX375" fmla="*/ 164 w 19998"/>
                <a:gd name="connsiteY375" fmla="*/ 6528 h 19998"/>
                <a:gd name="connsiteX376" fmla="*/ 141 w 19998"/>
                <a:gd name="connsiteY376" fmla="*/ 6528 h 19998"/>
                <a:gd name="connsiteX377" fmla="*/ 0 w 19998"/>
                <a:gd name="connsiteY377" fmla="*/ 6490 h 19998"/>
                <a:gd name="connsiteX378" fmla="*/ 17 w 19998"/>
                <a:gd name="connsiteY378" fmla="*/ 6465 h 19998"/>
                <a:gd name="connsiteX379" fmla="*/ 57 w 19998"/>
                <a:gd name="connsiteY379" fmla="*/ 6465 h 19998"/>
                <a:gd name="connsiteX380" fmla="*/ 57 w 19998"/>
                <a:gd name="connsiteY380" fmla="*/ 6425 h 19998"/>
                <a:gd name="connsiteX381" fmla="*/ 695 w 19998"/>
                <a:gd name="connsiteY381" fmla="*/ 6408 h 19998"/>
                <a:gd name="connsiteX382" fmla="*/ 760 w 19998"/>
                <a:gd name="connsiteY382" fmla="*/ 6262 h 19998"/>
                <a:gd name="connsiteX383" fmla="*/ 722 w 19998"/>
                <a:gd name="connsiteY383" fmla="*/ 6262 h 19998"/>
                <a:gd name="connsiteX384" fmla="*/ 695 w 19998"/>
                <a:gd name="connsiteY384" fmla="*/ 6164 h 19998"/>
                <a:gd name="connsiteX385" fmla="*/ 433 w 19998"/>
                <a:gd name="connsiteY385" fmla="*/ 6084 h 19998"/>
                <a:gd name="connsiteX386" fmla="*/ 348 w 19998"/>
                <a:gd name="connsiteY386" fmla="*/ 6204 h 19998"/>
                <a:gd name="connsiteX387" fmla="*/ 329 w 19998"/>
                <a:gd name="connsiteY387" fmla="*/ 6204 h 19998"/>
                <a:gd name="connsiteX388" fmla="*/ 305 w 19998"/>
                <a:gd name="connsiteY388" fmla="*/ 6060 h 19998"/>
                <a:gd name="connsiteX389" fmla="*/ 348 w 19998"/>
                <a:gd name="connsiteY389" fmla="*/ 6044 h 19998"/>
                <a:gd name="connsiteX390" fmla="*/ 348 w 19998"/>
                <a:gd name="connsiteY390" fmla="*/ 5997 h 19998"/>
                <a:gd name="connsiteX391" fmla="*/ 248 w 19998"/>
                <a:gd name="connsiteY391" fmla="*/ 5997 h 19998"/>
                <a:gd name="connsiteX392" fmla="*/ 221 w 19998"/>
                <a:gd name="connsiteY392" fmla="*/ 5938 h 19998"/>
                <a:gd name="connsiteX393" fmla="*/ 329 w 19998"/>
                <a:gd name="connsiteY393" fmla="*/ 5938 h 19998"/>
                <a:gd name="connsiteX394" fmla="*/ 348 w 19998"/>
                <a:gd name="connsiteY394" fmla="*/ 5818 h 19998"/>
                <a:gd name="connsiteX395" fmla="*/ 391 w 19998"/>
                <a:gd name="connsiteY395" fmla="*/ 5818 h 19998"/>
                <a:gd name="connsiteX396" fmla="*/ 369 w 19998"/>
                <a:gd name="connsiteY396" fmla="*/ 5917 h 19998"/>
                <a:gd name="connsiteX397" fmla="*/ 433 w 19998"/>
                <a:gd name="connsiteY397" fmla="*/ 5877 h 19998"/>
                <a:gd name="connsiteX398" fmla="*/ 433 w 19998"/>
                <a:gd name="connsiteY398" fmla="*/ 5898 h 19998"/>
                <a:gd name="connsiteX399" fmla="*/ 410 w 19998"/>
                <a:gd name="connsiteY399" fmla="*/ 5917 h 19998"/>
                <a:gd name="connsiteX400" fmla="*/ 433 w 19998"/>
                <a:gd name="connsiteY400" fmla="*/ 5938 h 19998"/>
                <a:gd name="connsiteX401" fmla="*/ 555 w 19998"/>
                <a:gd name="connsiteY401" fmla="*/ 5938 h 19998"/>
                <a:gd name="connsiteX402" fmla="*/ 555 w 19998"/>
                <a:gd name="connsiteY402" fmla="*/ 5955 h 19998"/>
                <a:gd name="connsiteX403" fmla="*/ 738 w 19998"/>
                <a:gd name="connsiteY403" fmla="*/ 5938 h 19998"/>
                <a:gd name="connsiteX404" fmla="*/ 695 w 19998"/>
                <a:gd name="connsiteY404" fmla="*/ 5835 h 19998"/>
                <a:gd name="connsiteX405" fmla="*/ 655 w 19998"/>
                <a:gd name="connsiteY405" fmla="*/ 5835 h 19998"/>
                <a:gd name="connsiteX406" fmla="*/ 638 w 19998"/>
                <a:gd name="connsiteY406" fmla="*/ 5877 h 19998"/>
                <a:gd name="connsiteX407" fmla="*/ 574 w 19998"/>
                <a:gd name="connsiteY407" fmla="*/ 5861 h 19998"/>
                <a:gd name="connsiteX408" fmla="*/ 517 w 19998"/>
                <a:gd name="connsiteY408" fmla="*/ 5861 h 19998"/>
                <a:gd name="connsiteX409" fmla="*/ 598 w 19998"/>
                <a:gd name="connsiteY409" fmla="*/ 5736 h 19998"/>
                <a:gd name="connsiteX410" fmla="*/ 141 w 19998"/>
                <a:gd name="connsiteY410" fmla="*/ 5778 h 19998"/>
                <a:gd name="connsiteX411" fmla="*/ 141 w 19998"/>
                <a:gd name="connsiteY411" fmla="*/ 5795 h 19998"/>
                <a:gd name="connsiteX412" fmla="*/ 17 w 19998"/>
                <a:gd name="connsiteY412" fmla="*/ 5818 h 19998"/>
                <a:gd name="connsiteX413" fmla="*/ 17 w 19998"/>
                <a:gd name="connsiteY413" fmla="*/ 5715 h 19998"/>
                <a:gd name="connsiteX414" fmla="*/ 40 w 19998"/>
                <a:gd name="connsiteY414" fmla="*/ 5715 h 19998"/>
                <a:gd name="connsiteX415" fmla="*/ 141 w 19998"/>
                <a:gd name="connsiteY415" fmla="*/ 5287 h 19998"/>
                <a:gd name="connsiteX416" fmla="*/ 181 w 19998"/>
                <a:gd name="connsiteY416" fmla="*/ 5268 h 19998"/>
                <a:gd name="connsiteX417" fmla="*/ 348 w 19998"/>
                <a:gd name="connsiteY417" fmla="*/ 5247 h 19998"/>
                <a:gd name="connsiteX418" fmla="*/ 329 w 19998"/>
                <a:gd name="connsiteY418" fmla="*/ 5205 h 19998"/>
                <a:gd name="connsiteX419" fmla="*/ 450 w 19998"/>
                <a:gd name="connsiteY419" fmla="*/ 5149 h 19998"/>
                <a:gd name="connsiteX420" fmla="*/ 617 w 19998"/>
                <a:gd name="connsiteY420" fmla="*/ 5149 h 19998"/>
                <a:gd name="connsiteX421" fmla="*/ 617 w 19998"/>
                <a:gd name="connsiteY421" fmla="*/ 5106 h 19998"/>
                <a:gd name="connsiteX422" fmla="*/ 803 w 19998"/>
                <a:gd name="connsiteY422" fmla="*/ 5085 h 19998"/>
                <a:gd name="connsiteX423" fmla="*/ 826 w 19998"/>
                <a:gd name="connsiteY423" fmla="*/ 5106 h 19998"/>
                <a:gd name="connsiteX424" fmla="*/ 803 w 19998"/>
                <a:gd name="connsiteY424" fmla="*/ 5149 h 19998"/>
                <a:gd name="connsiteX425" fmla="*/ 803 w 19998"/>
                <a:gd name="connsiteY425" fmla="*/ 5165 h 19998"/>
                <a:gd name="connsiteX426" fmla="*/ 1276 w 19998"/>
                <a:gd name="connsiteY426" fmla="*/ 5022 h 19998"/>
                <a:gd name="connsiteX427" fmla="*/ 1276 w 19998"/>
                <a:gd name="connsiteY427" fmla="*/ 5003 h 19998"/>
                <a:gd name="connsiteX428" fmla="*/ 1276 w 19998"/>
                <a:gd name="connsiteY428" fmla="*/ 5022 h 19998"/>
                <a:gd name="connsiteX429" fmla="*/ 1298 w 19998"/>
                <a:gd name="connsiteY429" fmla="*/ 5022 h 19998"/>
                <a:gd name="connsiteX430" fmla="*/ 1298 w 19998"/>
                <a:gd name="connsiteY430" fmla="*/ 5003 h 19998"/>
                <a:gd name="connsiteX431" fmla="*/ 1341 w 19998"/>
                <a:gd name="connsiteY431" fmla="*/ 5003 h 19998"/>
                <a:gd name="connsiteX432" fmla="*/ 1341 w 19998"/>
                <a:gd name="connsiteY432" fmla="*/ 5165 h 19998"/>
                <a:gd name="connsiteX433" fmla="*/ 1381 w 19998"/>
                <a:gd name="connsiteY433" fmla="*/ 5165 h 19998"/>
                <a:gd name="connsiteX434" fmla="*/ 1441 w 19998"/>
                <a:gd name="connsiteY434" fmla="*/ 5149 h 19998"/>
                <a:gd name="connsiteX435" fmla="*/ 1441 w 19998"/>
                <a:gd name="connsiteY435" fmla="*/ 5205 h 19998"/>
                <a:gd name="connsiteX436" fmla="*/ 1505 w 19998"/>
                <a:gd name="connsiteY436" fmla="*/ 5231 h 19998"/>
                <a:gd name="connsiteX437" fmla="*/ 1524 w 19998"/>
                <a:gd name="connsiteY437" fmla="*/ 5069 h 19998"/>
                <a:gd name="connsiteX438" fmla="*/ 1562 w 19998"/>
                <a:gd name="connsiteY438" fmla="*/ 5069 h 19998"/>
                <a:gd name="connsiteX439" fmla="*/ 1562 w 19998"/>
                <a:gd name="connsiteY439" fmla="*/ 5043 h 19998"/>
                <a:gd name="connsiteX440" fmla="*/ 1815 w 19998"/>
                <a:gd name="connsiteY440" fmla="*/ 5125 h 19998"/>
                <a:gd name="connsiteX441" fmla="*/ 1815 w 19998"/>
                <a:gd name="connsiteY441" fmla="*/ 5149 h 19998"/>
                <a:gd name="connsiteX442" fmla="*/ 1831 w 19998"/>
                <a:gd name="connsiteY442" fmla="*/ 5149 h 19998"/>
                <a:gd name="connsiteX443" fmla="*/ 1874 w 19998"/>
                <a:gd name="connsiteY443" fmla="*/ 5149 h 19998"/>
                <a:gd name="connsiteX444" fmla="*/ 1874 w 19998"/>
                <a:gd name="connsiteY444" fmla="*/ 5189 h 19998"/>
                <a:gd name="connsiteX445" fmla="*/ 1936 w 19998"/>
                <a:gd name="connsiteY445" fmla="*/ 5165 h 19998"/>
                <a:gd name="connsiteX446" fmla="*/ 1936 w 19998"/>
                <a:gd name="connsiteY446" fmla="*/ 5149 h 19998"/>
                <a:gd name="connsiteX447" fmla="*/ 1915 w 19998"/>
                <a:gd name="connsiteY447" fmla="*/ 5125 h 19998"/>
                <a:gd name="connsiteX448" fmla="*/ 1915 w 19998"/>
                <a:gd name="connsiteY448" fmla="*/ 5069 h 19998"/>
                <a:gd name="connsiteX449" fmla="*/ 1979 w 19998"/>
                <a:gd name="connsiteY449" fmla="*/ 5003 h 19998"/>
                <a:gd name="connsiteX450" fmla="*/ 1936 w 19998"/>
                <a:gd name="connsiteY450" fmla="*/ 4939 h 19998"/>
                <a:gd name="connsiteX451" fmla="*/ 2103 w 19998"/>
                <a:gd name="connsiteY451" fmla="*/ 4820 h 19998"/>
                <a:gd name="connsiteX452" fmla="*/ 2496 w 19998"/>
                <a:gd name="connsiteY452" fmla="*/ 4777 h 19998"/>
                <a:gd name="connsiteX453" fmla="*/ 2536 w 19998"/>
                <a:gd name="connsiteY453" fmla="*/ 4860 h 19998"/>
                <a:gd name="connsiteX454" fmla="*/ 2722 w 19998"/>
                <a:gd name="connsiteY454" fmla="*/ 4761 h 19998"/>
                <a:gd name="connsiteX455" fmla="*/ 2722 w 19998"/>
                <a:gd name="connsiteY455" fmla="*/ 4900 h 19998"/>
                <a:gd name="connsiteX456" fmla="*/ 2805 w 19998"/>
                <a:gd name="connsiteY456" fmla="*/ 4923 h 19998"/>
                <a:gd name="connsiteX457" fmla="*/ 2782 w 19998"/>
                <a:gd name="connsiteY457" fmla="*/ 4982 h 19998"/>
                <a:gd name="connsiteX458" fmla="*/ 2886 w 19998"/>
                <a:gd name="connsiteY458" fmla="*/ 5022 h 19998"/>
                <a:gd name="connsiteX459" fmla="*/ 2910 w 19998"/>
                <a:gd name="connsiteY459" fmla="*/ 5022 h 19998"/>
                <a:gd name="connsiteX460" fmla="*/ 2970 w 19998"/>
                <a:gd name="connsiteY460" fmla="*/ 5189 h 19998"/>
                <a:gd name="connsiteX461" fmla="*/ 3010 w 19998"/>
                <a:gd name="connsiteY461" fmla="*/ 5189 h 19998"/>
                <a:gd name="connsiteX462" fmla="*/ 3034 w 19998"/>
                <a:gd name="connsiteY462" fmla="*/ 5247 h 19998"/>
                <a:gd name="connsiteX463" fmla="*/ 3256 w 19998"/>
                <a:gd name="connsiteY463" fmla="*/ 5673 h 19998"/>
                <a:gd name="connsiteX464" fmla="*/ 3279 w 19998"/>
                <a:gd name="connsiteY464" fmla="*/ 5593 h 19998"/>
                <a:gd name="connsiteX465" fmla="*/ 3303 w 19998"/>
                <a:gd name="connsiteY465" fmla="*/ 5593 h 19998"/>
                <a:gd name="connsiteX466" fmla="*/ 3320 w 19998"/>
                <a:gd name="connsiteY466" fmla="*/ 5616 h 19998"/>
                <a:gd name="connsiteX467" fmla="*/ 3608 w 19998"/>
                <a:gd name="connsiteY467" fmla="*/ 5391 h 19998"/>
                <a:gd name="connsiteX468" fmla="*/ 3589 w 19998"/>
                <a:gd name="connsiteY468" fmla="*/ 5351 h 19998"/>
                <a:gd name="connsiteX469" fmla="*/ 3689 w 19998"/>
                <a:gd name="connsiteY469" fmla="*/ 5351 h 19998"/>
                <a:gd name="connsiteX470" fmla="*/ 3689 w 19998"/>
                <a:gd name="connsiteY470" fmla="*/ 5391 h 19998"/>
                <a:gd name="connsiteX471" fmla="*/ 3713 w 19998"/>
                <a:gd name="connsiteY471" fmla="*/ 5391 h 19998"/>
                <a:gd name="connsiteX472" fmla="*/ 3860 w 19998"/>
                <a:gd name="connsiteY472" fmla="*/ 5268 h 19998"/>
                <a:gd name="connsiteX473" fmla="*/ 3860 w 19998"/>
                <a:gd name="connsiteY473" fmla="*/ 5308 h 19998"/>
                <a:gd name="connsiteX474" fmla="*/ 3899 w 19998"/>
                <a:gd name="connsiteY474" fmla="*/ 5325 h 19998"/>
                <a:gd name="connsiteX475" fmla="*/ 3818 w 19998"/>
                <a:gd name="connsiteY475" fmla="*/ 5431 h 19998"/>
                <a:gd name="connsiteX476" fmla="*/ 3860 w 19998"/>
                <a:gd name="connsiteY476" fmla="*/ 5431 h 19998"/>
                <a:gd name="connsiteX477" fmla="*/ 3941 w 19998"/>
                <a:gd name="connsiteY477" fmla="*/ 5367 h 19998"/>
                <a:gd name="connsiteX478" fmla="*/ 3958 w 19998"/>
                <a:gd name="connsiteY478" fmla="*/ 5391 h 19998"/>
                <a:gd name="connsiteX479" fmla="*/ 3999 w 19998"/>
                <a:gd name="connsiteY479" fmla="*/ 5534 h 19998"/>
                <a:gd name="connsiteX480" fmla="*/ 4041 w 19998"/>
                <a:gd name="connsiteY480" fmla="*/ 5471 h 19998"/>
                <a:gd name="connsiteX481" fmla="*/ 4041 w 19998"/>
                <a:gd name="connsiteY481" fmla="*/ 5534 h 19998"/>
                <a:gd name="connsiteX482" fmla="*/ 4063 w 19998"/>
                <a:gd name="connsiteY482" fmla="*/ 5534 h 19998"/>
                <a:gd name="connsiteX483" fmla="*/ 4103 w 19998"/>
                <a:gd name="connsiteY483" fmla="*/ 5449 h 19998"/>
                <a:gd name="connsiteX484" fmla="*/ 4146 w 19998"/>
                <a:gd name="connsiteY484" fmla="*/ 5489 h 19998"/>
                <a:gd name="connsiteX485" fmla="*/ 4146 w 19998"/>
                <a:gd name="connsiteY485" fmla="*/ 5471 h 19998"/>
                <a:gd name="connsiteX486" fmla="*/ 4103 w 19998"/>
                <a:gd name="connsiteY486" fmla="*/ 5407 h 19998"/>
                <a:gd name="connsiteX487" fmla="*/ 4351 w 19998"/>
                <a:gd name="connsiteY487" fmla="*/ 5351 h 19998"/>
                <a:gd name="connsiteX488" fmla="*/ 4372 w 19998"/>
                <a:gd name="connsiteY488" fmla="*/ 5308 h 19998"/>
                <a:gd name="connsiteX489" fmla="*/ 4392 w 19998"/>
                <a:gd name="connsiteY489" fmla="*/ 5308 h 19998"/>
                <a:gd name="connsiteX490" fmla="*/ 4415 w 19998"/>
                <a:gd name="connsiteY490" fmla="*/ 5308 h 19998"/>
                <a:gd name="connsiteX491" fmla="*/ 4415 w 19998"/>
                <a:gd name="connsiteY491" fmla="*/ 5287 h 19998"/>
                <a:gd name="connsiteX492" fmla="*/ 4580 w 19998"/>
                <a:gd name="connsiteY492" fmla="*/ 5268 h 19998"/>
                <a:gd name="connsiteX493" fmla="*/ 4580 w 19998"/>
                <a:gd name="connsiteY493" fmla="*/ 5471 h 19998"/>
                <a:gd name="connsiteX494" fmla="*/ 4994 w 19998"/>
                <a:gd name="connsiteY494" fmla="*/ 5449 h 19998"/>
                <a:gd name="connsiteX495" fmla="*/ 5075 w 19998"/>
                <a:gd name="connsiteY495" fmla="*/ 5471 h 19998"/>
                <a:gd name="connsiteX496" fmla="*/ 5075 w 19998"/>
                <a:gd name="connsiteY496" fmla="*/ 5449 h 19998"/>
                <a:gd name="connsiteX497" fmla="*/ 5094 w 19998"/>
                <a:gd name="connsiteY497" fmla="*/ 5449 h 19998"/>
                <a:gd name="connsiteX498" fmla="*/ 5175 w 19998"/>
                <a:gd name="connsiteY498" fmla="*/ 5471 h 19998"/>
                <a:gd name="connsiteX499" fmla="*/ 5323 w 19998"/>
                <a:gd name="connsiteY499" fmla="*/ 5471 h 19998"/>
                <a:gd name="connsiteX500" fmla="*/ 5242 w 19998"/>
                <a:gd name="connsiteY500" fmla="*/ 5407 h 19998"/>
                <a:gd name="connsiteX501" fmla="*/ 5258 w 19998"/>
                <a:gd name="connsiteY501" fmla="*/ 5391 h 19998"/>
                <a:gd name="connsiteX502" fmla="*/ 4994 w 19998"/>
                <a:gd name="connsiteY502" fmla="*/ 5003 h 19998"/>
                <a:gd name="connsiteX503" fmla="*/ 4970 w 19998"/>
                <a:gd name="connsiteY503" fmla="*/ 5003 h 19998"/>
                <a:gd name="connsiteX504" fmla="*/ 4954 w 19998"/>
                <a:gd name="connsiteY504" fmla="*/ 4982 h 19998"/>
                <a:gd name="connsiteX505" fmla="*/ 5054 w 19998"/>
                <a:gd name="connsiteY505" fmla="*/ 4618 h 19998"/>
                <a:gd name="connsiteX506" fmla="*/ 5054 w 19998"/>
                <a:gd name="connsiteY506" fmla="*/ 4601 h 19998"/>
                <a:gd name="connsiteX507" fmla="*/ 5037 w 19998"/>
                <a:gd name="connsiteY507" fmla="*/ 4618 h 19998"/>
                <a:gd name="connsiteX508" fmla="*/ 5011 w 19998"/>
                <a:gd name="connsiteY508" fmla="*/ 4131 h 19998"/>
                <a:gd name="connsiteX509" fmla="*/ 4970 w 19998"/>
                <a:gd name="connsiteY509" fmla="*/ 4131 h 19998"/>
                <a:gd name="connsiteX510" fmla="*/ 4642 w 19998"/>
                <a:gd name="connsiteY510" fmla="*/ 3335 h 19998"/>
                <a:gd name="connsiteX511" fmla="*/ 4663 w 19998"/>
                <a:gd name="connsiteY511" fmla="*/ 3092 h 19998"/>
                <a:gd name="connsiteX512" fmla="*/ 4563 w 19998"/>
                <a:gd name="connsiteY512" fmla="*/ 3050 h 19998"/>
                <a:gd name="connsiteX513" fmla="*/ 4563 w 19998"/>
                <a:gd name="connsiteY513" fmla="*/ 2930 h 19998"/>
                <a:gd name="connsiteX514" fmla="*/ 4663 w 19998"/>
                <a:gd name="connsiteY514" fmla="*/ 2987 h 19998"/>
                <a:gd name="connsiteX515" fmla="*/ 4684 w 19998"/>
                <a:gd name="connsiteY515" fmla="*/ 2947 h 19998"/>
                <a:gd name="connsiteX516" fmla="*/ 5242 w 19998"/>
                <a:gd name="connsiteY516" fmla="*/ 3092 h 19998"/>
                <a:gd name="connsiteX517" fmla="*/ 5258 w 19998"/>
                <a:gd name="connsiteY517" fmla="*/ 3029 h 19998"/>
                <a:gd name="connsiteX518" fmla="*/ 5570 w 19998"/>
                <a:gd name="connsiteY518" fmla="*/ 3050 h 19998"/>
                <a:gd name="connsiteX519" fmla="*/ 5632 w 19998"/>
                <a:gd name="connsiteY519" fmla="*/ 3252 h 19998"/>
                <a:gd name="connsiteX520" fmla="*/ 5592 w 19998"/>
                <a:gd name="connsiteY520" fmla="*/ 3252 h 19998"/>
                <a:gd name="connsiteX521" fmla="*/ 5570 w 19998"/>
                <a:gd name="connsiteY521" fmla="*/ 3316 h 19998"/>
                <a:gd name="connsiteX522" fmla="*/ 5511 w 19998"/>
                <a:gd name="connsiteY522" fmla="*/ 3316 h 19998"/>
                <a:gd name="connsiteX523" fmla="*/ 5675 w 19998"/>
                <a:gd name="connsiteY523" fmla="*/ 3800 h 19998"/>
                <a:gd name="connsiteX524" fmla="*/ 5649 w 19998"/>
                <a:gd name="connsiteY524" fmla="*/ 3826 h 19998"/>
                <a:gd name="connsiteX525" fmla="*/ 5732 w 19998"/>
                <a:gd name="connsiteY525" fmla="*/ 3842 h 19998"/>
                <a:gd name="connsiteX526" fmla="*/ 5713 w 19998"/>
                <a:gd name="connsiteY526" fmla="*/ 3842 h 19998"/>
                <a:gd name="connsiteX527" fmla="*/ 5732 w 19998"/>
                <a:gd name="connsiteY527" fmla="*/ 3882 h 19998"/>
                <a:gd name="connsiteX528" fmla="*/ 5756 w 19998"/>
                <a:gd name="connsiteY528" fmla="*/ 3882 h 19998"/>
                <a:gd name="connsiteX529" fmla="*/ 5775 w 19998"/>
                <a:gd name="connsiteY529" fmla="*/ 3882 h 19998"/>
                <a:gd name="connsiteX530" fmla="*/ 5861 w 19998"/>
                <a:gd name="connsiteY530" fmla="*/ 3762 h 19998"/>
                <a:gd name="connsiteX531" fmla="*/ 6499 w 19998"/>
                <a:gd name="connsiteY531" fmla="*/ 3906 h 19998"/>
                <a:gd name="connsiteX532" fmla="*/ 7611 w 19998"/>
                <a:gd name="connsiteY532" fmla="*/ 3826 h 19998"/>
                <a:gd name="connsiteX533" fmla="*/ 7923 w 19998"/>
                <a:gd name="connsiteY533" fmla="*/ 3722 h 19998"/>
                <a:gd name="connsiteX534" fmla="*/ 8045 w 19998"/>
                <a:gd name="connsiteY534" fmla="*/ 3703 h 19998"/>
                <a:gd name="connsiteX535" fmla="*/ 7611 w 19998"/>
                <a:gd name="connsiteY535" fmla="*/ 3600 h 19998"/>
                <a:gd name="connsiteX536" fmla="*/ 7611 w 19998"/>
                <a:gd name="connsiteY536" fmla="*/ 3581 h 19998"/>
                <a:gd name="connsiteX537" fmla="*/ 7799 w 19998"/>
                <a:gd name="connsiteY537" fmla="*/ 3092 h 19998"/>
                <a:gd name="connsiteX538" fmla="*/ 9574 w 19998"/>
                <a:gd name="connsiteY538" fmla="*/ 2317 h 19998"/>
                <a:gd name="connsiteX539" fmla="*/ 9843 w 19998"/>
                <a:gd name="connsiteY539" fmla="*/ 1993 h 19998"/>
                <a:gd name="connsiteX540" fmla="*/ 9902 w 19998"/>
                <a:gd name="connsiteY540" fmla="*/ 2051 h 19998"/>
                <a:gd name="connsiteX541" fmla="*/ 10031 w 19998"/>
                <a:gd name="connsiteY541" fmla="*/ 2051 h 19998"/>
                <a:gd name="connsiteX542" fmla="*/ 9964 w 19998"/>
                <a:gd name="connsiteY542" fmla="*/ 1972 h 19998"/>
                <a:gd name="connsiteX543" fmla="*/ 9943 w 19998"/>
                <a:gd name="connsiteY543" fmla="*/ 1993 h 19998"/>
                <a:gd name="connsiteX544" fmla="*/ 9843 w 19998"/>
                <a:gd name="connsiteY544" fmla="*/ 1645 h 19998"/>
                <a:gd name="connsiteX545" fmla="*/ 9902 w 19998"/>
                <a:gd name="connsiteY545" fmla="*/ 1645 h 19998"/>
                <a:gd name="connsiteX546" fmla="*/ 9902 w 19998"/>
                <a:gd name="connsiteY546" fmla="*/ 1628 h 19998"/>
                <a:gd name="connsiteX547" fmla="*/ 9902 w 19998"/>
                <a:gd name="connsiteY547" fmla="*/ 1607 h 19998"/>
                <a:gd name="connsiteX548" fmla="*/ 9843 w 19998"/>
                <a:gd name="connsiteY548" fmla="*/ 1542 h 19998"/>
                <a:gd name="connsiteX549" fmla="*/ 9886 w 19998"/>
                <a:gd name="connsiteY549" fmla="*/ 1260 h 19998"/>
                <a:gd name="connsiteX550" fmla="*/ 9926 w 19998"/>
                <a:gd name="connsiteY550" fmla="*/ 1243 h 19998"/>
                <a:gd name="connsiteX551" fmla="*/ 9886 w 19998"/>
                <a:gd name="connsiteY551" fmla="*/ 815 h 19998"/>
                <a:gd name="connsiteX552" fmla="*/ 9902 w 19998"/>
                <a:gd name="connsiteY552" fmla="*/ 815 h 19998"/>
                <a:gd name="connsiteX553" fmla="*/ 9886 w 19998"/>
                <a:gd name="connsiteY553" fmla="*/ 484 h 19998"/>
                <a:gd name="connsiteX554" fmla="*/ 10645 w 19998"/>
                <a:gd name="connsiteY554" fmla="*/ 186 h 19998"/>
                <a:gd name="connsiteX555" fmla="*/ 11307 w 19998"/>
                <a:gd name="connsiteY555" fmla="*/ 0 h 19998"/>
                <a:gd name="connsiteX556" fmla="*/ 11431 w 19998"/>
                <a:gd name="connsiteY556" fmla="*/ 324 h 19998"/>
                <a:gd name="connsiteX557" fmla="*/ 11431 w 19998"/>
                <a:gd name="connsiteY557" fmla="*/ 630 h 19998"/>
                <a:gd name="connsiteX558" fmla="*/ 11577 w 19998"/>
                <a:gd name="connsiteY558" fmla="*/ 630 h 19998"/>
                <a:gd name="connsiteX559" fmla="*/ 11700 w 19998"/>
                <a:gd name="connsiteY559" fmla="*/ 832 h 19998"/>
                <a:gd name="connsiteX560" fmla="*/ 11822 w 19998"/>
                <a:gd name="connsiteY560" fmla="*/ 895 h 19998"/>
                <a:gd name="connsiteX561" fmla="*/ 12158 w 19998"/>
                <a:gd name="connsiteY561" fmla="*/ 670 h 19998"/>
                <a:gd name="connsiteX562" fmla="*/ 12279 w 19998"/>
                <a:gd name="connsiteY562" fmla="*/ 792 h 19998"/>
                <a:gd name="connsiteX563" fmla="*/ 12255 w 19998"/>
                <a:gd name="connsiteY563" fmla="*/ 815 h 19998"/>
                <a:gd name="connsiteX564" fmla="*/ 12360 w 19998"/>
                <a:gd name="connsiteY564" fmla="*/ 895 h 19998"/>
                <a:gd name="connsiteX565" fmla="*/ 12360 w 19998"/>
                <a:gd name="connsiteY565" fmla="*/ 912 h 19998"/>
                <a:gd name="connsiteX566" fmla="*/ 12339 w 19998"/>
                <a:gd name="connsiteY566" fmla="*/ 935 h 19998"/>
                <a:gd name="connsiteX567" fmla="*/ 12548 w 19998"/>
                <a:gd name="connsiteY567" fmla="*/ 1342 h 19998"/>
                <a:gd name="connsiteX568" fmla="*/ 12753 w 19998"/>
                <a:gd name="connsiteY568" fmla="*/ 1260 h 19998"/>
                <a:gd name="connsiteX569" fmla="*/ 12729 w 19998"/>
                <a:gd name="connsiteY569" fmla="*/ 1363 h 19998"/>
                <a:gd name="connsiteX570" fmla="*/ 12834 w 19998"/>
                <a:gd name="connsiteY570" fmla="*/ 1323 h 19998"/>
                <a:gd name="connsiteX571" fmla="*/ 12853 w 19998"/>
                <a:gd name="connsiteY571" fmla="*/ 1342 h 19998"/>
                <a:gd name="connsiteX572" fmla="*/ 12901 w 19998"/>
                <a:gd name="connsiteY572" fmla="*/ 1342 h 19998"/>
                <a:gd name="connsiteX573" fmla="*/ 13039 w 19998"/>
                <a:gd name="connsiteY573" fmla="*/ 1769 h 19998"/>
                <a:gd name="connsiteX574" fmla="*/ 13039 w 19998"/>
                <a:gd name="connsiteY574" fmla="*/ 1751 h 19998"/>
                <a:gd name="connsiteX575" fmla="*/ 13065 w 19998"/>
                <a:gd name="connsiteY575" fmla="*/ 1751 h 19998"/>
                <a:gd name="connsiteX576" fmla="*/ 13082 w 19998"/>
                <a:gd name="connsiteY576" fmla="*/ 1671 h 19998"/>
                <a:gd name="connsiteX577" fmla="*/ 13186 w 19998"/>
                <a:gd name="connsiteY577" fmla="*/ 1645 h 19998"/>
                <a:gd name="connsiteX578" fmla="*/ 13203 w 19998"/>
                <a:gd name="connsiteY578" fmla="*/ 1671 h 19998"/>
                <a:gd name="connsiteX579" fmla="*/ 13203 w 19998"/>
                <a:gd name="connsiteY579" fmla="*/ 1645 h 19998"/>
                <a:gd name="connsiteX580" fmla="*/ 13267 w 19998"/>
                <a:gd name="connsiteY580" fmla="*/ 1645 h 19998"/>
                <a:gd name="connsiteX581" fmla="*/ 13267 w 19998"/>
                <a:gd name="connsiteY581" fmla="*/ 1671 h 19998"/>
                <a:gd name="connsiteX582" fmla="*/ 13308 w 19998"/>
                <a:gd name="connsiteY582" fmla="*/ 1687 h 19998"/>
                <a:gd name="connsiteX583" fmla="*/ 13308 w 19998"/>
                <a:gd name="connsiteY583" fmla="*/ 1711 h 19998"/>
                <a:gd name="connsiteX584" fmla="*/ 13515 w 19998"/>
                <a:gd name="connsiteY584" fmla="*/ 1628 h 19998"/>
                <a:gd name="connsiteX585" fmla="*/ 13598 w 19998"/>
                <a:gd name="connsiteY585" fmla="*/ 1751 h 19998"/>
                <a:gd name="connsiteX586" fmla="*/ 13660 w 19998"/>
                <a:gd name="connsiteY586" fmla="*/ 1769 h 19998"/>
                <a:gd name="connsiteX587" fmla="*/ 13660 w 19998"/>
                <a:gd name="connsiteY587" fmla="*/ 1833 h 19998"/>
                <a:gd name="connsiteX588" fmla="*/ 13677 w 19998"/>
                <a:gd name="connsiteY588" fmla="*/ 1833 h 19998"/>
                <a:gd name="connsiteX589" fmla="*/ 13677 w 19998"/>
                <a:gd name="connsiteY589" fmla="*/ 1849 h 19998"/>
                <a:gd name="connsiteX590" fmla="*/ 13725 w 19998"/>
                <a:gd name="connsiteY590" fmla="*/ 1849 h 19998"/>
                <a:gd name="connsiteX591" fmla="*/ 13703 w 19998"/>
                <a:gd name="connsiteY591" fmla="*/ 1833 h 19998"/>
                <a:gd name="connsiteX592" fmla="*/ 13725 w 19998"/>
                <a:gd name="connsiteY592" fmla="*/ 1791 h 19998"/>
                <a:gd name="connsiteX593" fmla="*/ 13808 w 19998"/>
                <a:gd name="connsiteY593" fmla="*/ 1873 h 19998"/>
                <a:gd name="connsiteX594" fmla="*/ 13725 w 19998"/>
                <a:gd name="connsiteY594" fmla="*/ 2155 h 19998"/>
                <a:gd name="connsiteX595" fmla="*/ 13725 w 19998"/>
                <a:gd name="connsiteY595" fmla="*/ 2138 h 19998"/>
                <a:gd name="connsiteX596" fmla="*/ 13784 w 19998"/>
                <a:gd name="connsiteY596" fmla="*/ 2155 h 19998"/>
                <a:gd name="connsiteX597" fmla="*/ 13825 w 19998"/>
                <a:gd name="connsiteY597" fmla="*/ 2301 h 19998"/>
                <a:gd name="connsiteX598" fmla="*/ 13703 w 19998"/>
                <a:gd name="connsiteY598" fmla="*/ 2420 h 19998"/>
                <a:gd name="connsiteX599" fmla="*/ 13741 w 19998"/>
                <a:gd name="connsiteY599" fmla="*/ 2463 h 19998"/>
                <a:gd name="connsiteX600" fmla="*/ 13703 w 19998"/>
                <a:gd name="connsiteY600" fmla="*/ 2503 h 19998"/>
                <a:gd name="connsiteX601" fmla="*/ 13784 w 19998"/>
                <a:gd name="connsiteY601" fmla="*/ 2519 h 19998"/>
                <a:gd name="connsiteX602" fmla="*/ 13784 w 19998"/>
                <a:gd name="connsiteY602" fmla="*/ 2540 h 19998"/>
                <a:gd name="connsiteX603" fmla="*/ 13849 w 19998"/>
                <a:gd name="connsiteY603" fmla="*/ 2540 h 19998"/>
                <a:gd name="connsiteX604" fmla="*/ 14280 w 19998"/>
                <a:gd name="connsiteY604" fmla="*/ 2540 h 19998"/>
                <a:gd name="connsiteX605" fmla="*/ 14527 w 19998"/>
                <a:gd name="connsiteY605" fmla="*/ 2437 h 19998"/>
                <a:gd name="connsiteX606" fmla="*/ 14527 w 19998"/>
                <a:gd name="connsiteY606" fmla="*/ 2218 h 19998"/>
                <a:gd name="connsiteX607" fmla="*/ 14715 w 19998"/>
                <a:gd name="connsiteY607" fmla="*/ 2051 h 19998"/>
                <a:gd name="connsiteX608" fmla="*/ 14815 w 19998"/>
                <a:gd name="connsiteY608" fmla="*/ 2115 h 19998"/>
                <a:gd name="connsiteX609" fmla="*/ 14775 w 19998"/>
                <a:gd name="connsiteY609" fmla="*/ 2138 h 19998"/>
                <a:gd name="connsiteX610" fmla="*/ 14796 w 19998"/>
                <a:gd name="connsiteY610" fmla="*/ 2218 h 19998"/>
                <a:gd name="connsiteX611" fmla="*/ 14756 w 19998"/>
                <a:gd name="connsiteY611" fmla="*/ 2195 h 19998"/>
                <a:gd name="connsiteX612" fmla="*/ 14732 w 19998"/>
                <a:gd name="connsiteY612" fmla="*/ 2218 h 19998"/>
                <a:gd name="connsiteX613" fmla="*/ 14756 w 19998"/>
                <a:gd name="connsiteY613" fmla="*/ 2237 h 19998"/>
                <a:gd name="connsiteX614" fmla="*/ 14732 w 19998"/>
                <a:gd name="connsiteY614" fmla="*/ 2275 h 19998"/>
                <a:gd name="connsiteX615" fmla="*/ 14715 w 19998"/>
                <a:gd name="connsiteY615" fmla="*/ 2275 h 19998"/>
                <a:gd name="connsiteX616" fmla="*/ 14756 w 19998"/>
                <a:gd name="connsiteY616" fmla="*/ 2341 h 19998"/>
                <a:gd name="connsiteX617" fmla="*/ 14675 w 19998"/>
                <a:gd name="connsiteY617" fmla="*/ 2519 h 19998"/>
                <a:gd name="connsiteX618" fmla="*/ 14815 w 19998"/>
                <a:gd name="connsiteY618" fmla="*/ 2622 h 19998"/>
                <a:gd name="connsiteX619" fmla="*/ 14796 w 19998"/>
                <a:gd name="connsiteY619" fmla="*/ 2904 h 19998"/>
                <a:gd name="connsiteX620" fmla="*/ 14918 w 19998"/>
                <a:gd name="connsiteY620" fmla="*/ 2904 h 19998"/>
                <a:gd name="connsiteX621" fmla="*/ 14918 w 19998"/>
                <a:gd name="connsiteY621" fmla="*/ 2867 h 19998"/>
                <a:gd name="connsiteX622" fmla="*/ 15001 w 19998"/>
                <a:gd name="connsiteY622" fmla="*/ 2888 h 19998"/>
                <a:gd name="connsiteX623" fmla="*/ 15230 w 19998"/>
                <a:gd name="connsiteY623" fmla="*/ 3074 h 19998"/>
                <a:gd name="connsiteX624" fmla="*/ 15249 w 19998"/>
                <a:gd name="connsiteY624" fmla="*/ 3050 h 19998"/>
                <a:gd name="connsiteX625" fmla="*/ 15249 w 19998"/>
                <a:gd name="connsiteY625" fmla="*/ 3114 h 19998"/>
                <a:gd name="connsiteX626" fmla="*/ 15330 w 19998"/>
                <a:gd name="connsiteY626" fmla="*/ 3114 h 19998"/>
                <a:gd name="connsiteX627" fmla="*/ 15418 w 19998"/>
                <a:gd name="connsiteY627" fmla="*/ 3114 h 19998"/>
                <a:gd name="connsiteX628" fmla="*/ 15499 w 19998"/>
                <a:gd name="connsiteY628" fmla="*/ 3196 h 19998"/>
                <a:gd name="connsiteX629" fmla="*/ 15475 w 19998"/>
                <a:gd name="connsiteY629" fmla="*/ 3252 h 19998"/>
                <a:gd name="connsiteX630" fmla="*/ 15499 w 19998"/>
                <a:gd name="connsiteY630" fmla="*/ 3295 h 19998"/>
                <a:gd name="connsiteX631" fmla="*/ 15499 w 19998"/>
                <a:gd name="connsiteY631" fmla="*/ 3276 h 19998"/>
                <a:gd name="connsiteX632" fmla="*/ 15599 w 19998"/>
                <a:gd name="connsiteY632" fmla="*/ 3276 h 19998"/>
                <a:gd name="connsiteX633" fmla="*/ 15704 w 19998"/>
                <a:gd name="connsiteY633" fmla="*/ 3374 h 19998"/>
                <a:gd name="connsiteX634" fmla="*/ 15682 w 19998"/>
                <a:gd name="connsiteY634" fmla="*/ 3414 h 19998"/>
                <a:gd name="connsiteX635" fmla="*/ 15723 w 19998"/>
                <a:gd name="connsiteY635" fmla="*/ 3478 h 19998"/>
                <a:gd name="connsiteX636" fmla="*/ 15704 w 19998"/>
                <a:gd name="connsiteY636" fmla="*/ 3497 h 19998"/>
                <a:gd name="connsiteX637" fmla="*/ 15747 w 19998"/>
                <a:gd name="connsiteY637" fmla="*/ 3534 h 19998"/>
                <a:gd name="connsiteX638" fmla="*/ 15747 w 19998"/>
                <a:gd name="connsiteY638" fmla="*/ 3518 h 19998"/>
                <a:gd name="connsiteX639" fmla="*/ 15935 w 19998"/>
                <a:gd name="connsiteY639" fmla="*/ 3478 h 19998"/>
                <a:gd name="connsiteX640" fmla="*/ 15935 w 19998"/>
                <a:gd name="connsiteY640" fmla="*/ 3518 h 19998"/>
                <a:gd name="connsiteX641" fmla="*/ 15951 w 19998"/>
                <a:gd name="connsiteY641" fmla="*/ 3518 h 19998"/>
                <a:gd name="connsiteX642" fmla="*/ 15992 w 19998"/>
                <a:gd name="connsiteY642" fmla="*/ 3414 h 19998"/>
                <a:gd name="connsiteX643" fmla="*/ 16156 w 19998"/>
                <a:gd name="connsiteY643" fmla="*/ 3414 h 19998"/>
                <a:gd name="connsiteX644" fmla="*/ 16156 w 19998"/>
                <a:gd name="connsiteY644" fmla="*/ 3374 h 19998"/>
                <a:gd name="connsiteX645" fmla="*/ 16302 w 19998"/>
                <a:gd name="connsiteY645" fmla="*/ 3436 h 19998"/>
                <a:gd name="connsiteX646" fmla="*/ 16285 w 19998"/>
                <a:gd name="connsiteY646" fmla="*/ 3454 h 19998"/>
                <a:gd name="connsiteX647" fmla="*/ 16366 w 19998"/>
                <a:gd name="connsiteY647" fmla="*/ 3518 h 19998"/>
                <a:gd name="connsiteX648" fmla="*/ 16490 w 19998"/>
                <a:gd name="connsiteY648" fmla="*/ 3518 h 19998"/>
                <a:gd name="connsiteX649" fmla="*/ 16506 w 19998"/>
                <a:gd name="connsiteY649" fmla="*/ 3600 h 19998"/>
                <a:gd name="connsiteX650" fmla="*/ 16590 w 19998"/>
                <a:gd name="connsiteY650" fmla="*/ 3624 h 19998"/>
                <a:gd name="connsiteX651" fmla="*/ 16611 w 19998"/>
                <a:gd name="connsiteY651" fmla="*/ 3581 h 19998"/>
                <a:gd name="connsiteX652" fmla="*/ 16694 w 19998"/>
                <a:gd name="connsiteY652" fmla="*/ 3600 h 19998"/>
                <a:gd name="connsiteX653" fmla="*/ 16694 w 19998"/>
                <a:gd name="connsiteY653" fmla="*/ 3560 h 19998"/>
                <a:gd name="connsiteX654" fmla="*/ 16716 w 19998"/>
                <a:gd name="connsiteY654" fmla="*/ 3560 h 19998"/>
                <a:gd name="connsiteX655" fmla="*/ 16716 w 19998"/>
                <a:gd name="connsiteY655" fmla="*/ 3518 h 19998"/>
                <a:gd name="connsiteX656" fmla="*/ 16759 w 19998"/>
                <a:gd name="connsiteY656" fmla="*/ 3497 h 19998"/>
                <a:gd name="connsiteX657" fmla="*/ 16759 w 19998"/>
                <a:gd name="connsiteY657" fmla="*/ 3478 h 19998"/>
                <a:gd name="connsiteX658" fmla="*/ 16940 w 19998"/>
                <a:gd name="connsiteY658" fmla="*/ 3478 h 19998"/>
                <a:gd name="connsiteX659" fmla="*/ 17085 w 19998"/>
                <a:gd name="connsiteY659" fmla="*/ 3560 h 19998"/>
                <a:gd name="connsiteX660" fmla="*/ 17085 w 19998"/>
                <a:gd name="connsiteY660" fmla="*/ 3534 h 19998"/>
                <a:gd name="connsiteX661" fmla="*/ 17192 w 19998"/>
                <a:gd name="connsiteY661" fmla="*/ 3518 h 19998"/>
                <a:gd name="connsiteX662" fmla="*/ 17192 w 19998"/>
                <a:gd name="connsiteY662" fmla="*/ 3534 h 19998"/>
                <a:gd name="connsiteX663" fmla="*/ 17373 w 19998"/>
                <a:gd name="connsiteY663" fmla="*/ 3640 h 19998"/>
                <a:gd name="connsiteX664" fmla="*/ 17354 w 19998"/>
                <a:gd name="connsiteY664" fmla="*/ 3663 h 19998"/>
                <a:gd name="connsiteX665" fmla="*/ 17437 w 19998"/>
                <a:gd name="connsiteY665" fmla="*/ 3783 h 19998"/>
                <a:gd name="connsiteX666" fmla="*/ 17397 w 19998"/>
                <a:gd name="connsiteY666" fmla="*/ 3783 h 19998"/>
                <a:gd name="connsiteX667" fmla="*/ 17414 w 19998"/>
                <a:gd name="connsiteY667" fmla="*/ 3826 h 19998"/>
                <a:gd name="connsiteX668" fmla="*/ 17437 w 19998"/>
                <a:gd name="connsiteY668" fmla="*/ 3826 h 19998"/>
                <a:gd name="connsiteX669" fmla="*/ 17602 w 19998"/>
                <a:gd name="connsiteY669" fmla="*/ 4028 h 19998"/>
                <a:gd name="connsiteX670" fmla="*/ 17623 w 19998"/>
                <a:gd name="connsiteY670" fmla="*/ 4091 h 19998"/>
                <a:gd name="connsiteX671" fmla="*/ 17642 w 19998"/>
                <a:gd name="connsiteY671" fmla="*/ 4091 h 19998"/>
                <a:gd name="connsiteX672" fmla="*/ 17683 w 19998"/>
                <a:gd name="connsiteY672" fmla="*/ 4211 h 19998"/>
                <a:gd name="connsiteX673" fmla="*/ 17849 w 19998"/>
                <a:gd name="connsiteY673" fmla="*/ 4211 h 19998"/>
                <a:gd name="connsiteX674" fmla="*/ 17849 w 19998"/>
                <a:gd name="connsiteY674" fmla="*/ 4171 h 19998"/>
                <a:gd name="connsiteX675" fmla="*/ 17871 w 19998"/>
                <a:gd name="connsiteY675" fmla="*/ 4171 h 19998"/>
                <a:gd name="connsiteX676" fmla="*/ 17830 w 19998"/>
                <a:gd name="connsiteY676" fmla="*/ 4091 h 19998"/>
                <a:gd name="connsiteX677" fmla="*/ 17871 w 19998"/>
                <a:gd name="connsiteY677" fmla="*/ 4065 h 19998"/>
                <a:gd name="connsiteX678" fmla="*/ 17935 w 19998"/>
                <a:gd name="connsiteY678" fmla="*/ 4091 h 19998"/>
                <a:gd name="connsiteX679" fmla="*/ 17976 w 19998"/>
                <a:gd name="connsiteY679" fmla="*/ 4065 h 19998"/>
                <a:gd name="connsiteX680" fmla="*/ 18019 w 19998"/>
                <a:gd name="connsiteY680" fmla="*/ 4091 h 19998"/>
                <a:gd name="connsiteX681" fmla="*/ 18140 w 19998"/>
                <a:gd name="connsiteY681" fmla="*/ 4131 h 19998"/>
                <a:gd name="connsiteX682" fmla="*/ 18183 w 19998"/>
                <a:gd name="connsiteY682" fmla="*/ 4293 h 19998"/>
                <a:gd name="connsiteX683" fmla="*/ 18200 w 19998"/>
                <a:gd name="connsiteY683" fmla="*/ 4293 h 19998"/>
                <a:gd name="connsiteX684" fmla="*/ 18223 w 19998"/>
                <a:gd name="connsiteY684" fmla="*/ 4211 h 19998"/>
                <a:gd name="connsiteX685" fmla="*/ 18240 w 19998"/>
                <a:gd name="connsiteY685" fmla="*/ 4211 h 19998"/>
                <a:gd name="connsiteX686" fmla="*/ 18240 w 19998"/>
                <a:gd name="connsiteY686" fmla="*/ 4230 h 19998"/>
                <a:gd name="connsiteX687" fmla="*/ 18281 w 19998"/>
                <a:gd name="connsiteY687" fmla="*/ 4230 h 19998"/>
                <a:gd name="connsiteX688" fmla="*/ 18328 w 19998"/>
                <a:gd name="connsiteY688" fmla="*/ 4270 h 19998"/>
                <a:gd name="connsiteX689" fmla="*/ 18369 w 19998"/>
                <a:gd name="connsiteY689" fmla="*/ 4253 h 19998"/>
                <a:gd name="connsiteX690" fmla="*/ 18388 w 19998"/>
                <a:gd name="connsiteY690" fmla="*/ 4270 h 19998"/>
                <a:gd name="connsiteX691" fmla="*/ 18531 w 19998"/>
                <a:gd name="connsiteY691" fmla="*/ 4253 h 19998"/>
                <a:gd name="connsiteX692" fmla="*/ 18531 w 19998"/>
                <a:gd name="connsiteY692" fmla="*/ 4270 h 19998"/>
                <a:gd name="connsiteX693" fmla="*/ 18631 w 19998"/>
                <a:gd name="connsiteY693" fmla="*/ 4211 h 19998"/>
                <a:gd name="connsiteX694" fmla="*/ 18631 w 19998"/>
                <a:gd name="connsiteY694" fmla="*/ 4131 h 19998"/>
                <a:gd name="connsiteX695" fmla="*/ 18762 w 19998"/>
                <a:gd name="connsiteY695" fmla="*/ 4108 h 19998"/>
                <a:gd name="connsiteX696" fmla="*/ 18778 w 19998"/>
                <a:gd name="connsiteY696" fmla="*/ 4148 h 19998"/>
                <a:gd name="connsiteX697" fmla="*/ 18821 w 19998"/>
                <a:gd name="connsiteY697" fmla="*/ 4131 h 19998"/>
                <a:gd name="connsiteX698" fmla="*/ 18943 w 19998"/>
                <a:gd name="connsiteY698" fmla="*/ 4333 h 19998"/>
                <a:gd name="connsiteX699" fmla="*/ 19047 w 19998"/>
                <a:gd name="connsiteY699" fmla="*/ 4333 h 19998"/>
                <a:gd name="connsiteX700" fmla="*/ 19064 w 19998"/>
                <a:gd name="connsiteY700" fmla="*/ 4392 h 19998"/>
                <a:gd name="connsiteX701" fmla="*/ 19152 w 19998"/>
                <a:gd name="connsiteY701" fmla="*/ 4392 h 19998"/>
                <a:gd name="connsiteX702" fmla="*/ 19152 w 19998"/>
                <a:gd name="connsiteY702" fmla="*/ 4373 h 19998"/>
                <a:gd name="connsiteX703" fmla="*/ 19212 w 19998"/>
                <a:gd name="connsiteY703" fmla="*/ 4373 h 19998"/>
                <a:gd name="connsiteX704" fmla="*/ 19212 w 19998"/>
                <a:gd name="connsiteY704" fmla="*/ 4392 h 19998"/>
                <a:gd name="connsiteX705" fmla="*/ 19317 w 19998"/>
                <a:gd name="connsiteY705" fmla="*/ 4333 h 19998"/>
                <a:gd name="connsiteX706" fmla="*/ 19417 w 19998"/>
                <a:gd name="connsiteY706" fmla="*/ 4392 h 19998"/>
                <a:gd name="connsiteX707" fmla="*/ 19443 w 19998"/>
                <a:gd name="connsiteY707" fmla="*/ 4373 h 19998"/>
                <a:gd name="connsiteX708" fmla="*/ 19500 w 19998"/>
                <a:gd name="connsiteY708" fmla="*/ 4373 h 19998"/>
                <a:gd name="connsiteX709" fmla="*/ 19521 w 19998"/>
                <a:gd name="connsiteY709" fmla="*/ 4352 h 19998"/>
                <a:gd name="connsiteX710" fmla="*/ 19998 w 19998"/>
                <a:gd name="connsiteY710" fmla="*/ 4512 h 19998"/>
                <a:gd name="connsiteX711" fmla="*/ 19750 w 19998"/>
                <a:gd name="connsiteY711" fmla="*/ 4939 h 19998"/>
                <a:gd name="connsiteX712" fmla="*/ 19712 w 19998"/>
                <a:gd name="connsiteY712" fmla="*/ 4939 h 19998"/>
                <a:gd name="connsiteX713" fmla="*/ 19686 w 19998"/>
                <a:gd name="connsiteY713" fmla="*/ 5003 h 19998"/>
                <a:gd name="connsiteX714" fmla="*/ 19645 w 19998"/>
                <a:gd name="connsiteY714" fmla="*/ 5003 h 19998"/>
                <a:gd name="connsiteX715" fmla="*/ 19131 w 19998"/>
                <a:gd name="connsiteY715" fmla="*/ 6512 h 19998"/>
                <a:gd name="connsiteX716" fmla="*/ 19236 w 19998"/>
                <a:gd name="connsiteY716" fmla="*/ 7750 h 19998"/>
                <a:gd name="connsiteX717" fmla="*/ 19212 w 19998"/>
                <a:gd name="connsiteY717" fmla="*/ 7750 h 19998"/>
                <a:gd name="connsiteX718" fmla="*/ 19090 w 19998"/>
                <a:gd name="connsiteY718" fmla="*/ 7870 h 19998"/>
                <a:gd name="connsiteX719" fmla="*/ 19152 w 19998"/>
                <a:gd name="connsiteY719" fmla="*/ 7853 h 19998"/>
                <a:gd name="connsiteX720" fmla="*/ 19064 w 19998"/>
                <a:gd name="connsiteY720" fmla="*/ 7973 h 19998"/>
                <a:gd name="connsiteX721" fmla="*/ 18983 w 19998"/>
                <a:gd name="connsiteY721" fmla="*/ 7973 h 19998"/>
                <a:gd name="connsiteX722" fmla="*/ 18714 w 19998"/>
                <a:gd name="connsiteY722" fmla="*/ 8135 h 19998"/>
                <a:gd name="connsiteX723" fmla="*/ 18695 w 19998"/>
                <a:gd name="connsiteY723" fmla="*/ 8093 h 19998"/>
                <a:gd name="connsiteX724" fmla="*/ 18614 w 19998"/>
                <a:gd name="connsiteY724" fmla="*/ 7997 h 19998"/>
                <a:gd name="connsiteX725" fmla="*/ 18631 w 19998"/>
                <a:gd name="connsiteY725" fmla="*/ 7973 h 19998"/>
                <a:gd name="connsiteX726" fmla="*/ 18304 w 19998"/>
                <a:gd name="connsiteY72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47 w 19998"/>
                <a:gd name="connsiteY326" fmla="*/ 8531 h 19998"/>
                <a:gd name="connsiteX327" fmla="*/ 3360 w 19998"/>
                <a:gd name="connsiteY327" fmla="*/ 8401 h 19998"/>
                <a:gd name="connsiteX328" fmla="*/ 3303 w 19998"/>
                <a:gd name="connsiteY328" fmla="*/ 8239 h 19998"/>
                <a:gd name="connsiteX329" fmla="*/ 3482 w 19998"/>
                <a:gd name="connsiteY329" fmla="*/ 8175 h 19998"/>
                <a:gd name="connsiteX330" fmla="*/ 3465 w 19998"/>
                <a:gd name="connsiteY330" fmla="*/ 8077 h 19998"/>
                <a:gd name="connsiteX331" fmla="*/ 3403 w 19998"/>
                <a:gd name="connsiteY331" fmla="*/ 7997 h 19998"/>
                <a:gd name="connsiteX332" fmla="*/ 3444 w 19998"/>
                <a:gd name="connsiteY332" fmla="*/ 7973 h 19998"/>
                <a:gd name="connsiteX333" fmla="*/ 3444 w 19998"/>
                <a:gd name="connsiteY333" fmla="*/ 7997 h 19998"/>
                <a:gd name="connsiteX334" fmla="*/ 3344 w 19998"/>
                <a:gd name="connsiteY334" fmla="*/ 7910 h 19998"/>
                <a:gd name="connsiteX335" fmla="*/ 3320 w 19998"/>
                <a:gd name="connsiteY335" fmla="*/ 7933 h 19998"/>
                <a:gd name="connsiteX336" fmla="*/ 3239 w 19998"/>
                <a:gd name="connsiteY336" fmla="*/ 7910 h 19998"/>
                <a:gd name="connsiteX337" fmla="*/ 3239 w 19998"/>
                <a:gd name="connsiteY337" fmla="*/ 7950 h 19998"/>
                <a:gd name="connsiteX338" fmla="*/ 3196 w 19998"/>
                <a:gd name="connsiteY338" fmla="*/ 7933 h 19998"/>
                <a:gd name="connsiteX339" fmla="*/ 3156 w 19998"/>
                <a:gd name="connsiteY339" fmla="*/ 7910 h 19998"/>
                <a:gd name="connsiteX340" fmla="*/ 3115 w 19998"/>
                <a:gd name="connsiteY340" fmla="*/ 7950 h 19998"/>
                <a:gd name="connsiteX341" fmla="*/ 2844 w 19998"/>
                <a:gd name="connsiteY341" fmla="*/ 7933 h 19998"/>
                <a:gd name="connsiteX342" fmla="*/ 2822 w 19998"/>
                <a:gd name="connsiteY342" fmla="*/ 7853 h 19998"/>
                <a:gd name="connsiteX343" fmla="*/ 2765 w 19998"/>
                <a:gd name="connsiteY343" fmla="*/ 7811 h 19998"/>
                <a:gd name="connsiteX344" fmla="*/ 2765 w 19998"/>
                <a:gd name="connsiteY344" fmla="*/ 7788 h 19998"/>
                <a:gd name="connsiteX345" fmla="*/ 3051 w 19998"/>
                <a:gd name="connsiteY345" fmla="*/ 7853 h 19998"/>
                <a:gd name="connsiteX346" fmla="*/ 3115 w 19998"/>
                <a:gd name="connsiteY346" fmla="*/ 7651 h 19998"/>
                <a:gd name="connsiteX347" fmla="*/ 3115 w 19998"/>
                <a:gd name="connsiteY347" fmla="*/ 7625 h 19998"/>
                <a:gd name="connsiteX348" fmla="*/ 2765 w 19998"/>
                <a:gd name="connsiteY348" fmla="*/ 7729 h 19998"/>
                <a:gd name="connsiteX349" fmla="*/ 2722 w 19998"/>
                <a:gd name="connsiteY349" fmla="*/ 7625 h 19998"/>
                <a:gd name="connsiteX350" fmla="*/ 2701 w 19998"/>
                <a:gd name="connsiteY350" fmla="*/ 7625 h 19998"/>
                <a:gd name="connsiteX351" fmla="*/ 2722 w 19998"/>
                <a:gd name="connsiteY351" fmla="*/ 7788 h 19998"/>
                <a:gd name="connsiteX352" fmla="*/ 2477 w 19998"/>
                <a:gd name="connsiteY352" fmla="*/ 7750 h 19998"/>
                <a:gd name="connsiteX353" fmla="*/ 2453 w 19998"/>
                <a:gd name="connsiteY353" fmla="*/ 7689 h 19998"/>
                <a:gd name="connsiteX354" fmla="*/ 2477 w 19998"/>
                <a:gd name="connsiteY354" fmla="*/ 7973 h 19998"/>
                <a:gd name="connsiteX355" fmla="*/ 2412 w 19998"/>
                <a:gd name="connsiteY355" fmla="*/ 7950 h 19998"/>
                <a:gd name="connsiteX356" fmla="*/ 2372 w 19998"/>
                <a:gd name="connsiteY356" fmla="*/ 7828 h 19998"/>
                <a:gd name="connsiteX357" fmla="*/ 2127 w 19998"/>
                <a:gd name="connsiteY357" fmla="*/ 7442 h 19998"/>
                <a:gd name="connsiteX358" fmla="*/ 2127 w 19998"/>
                <a:gd name="connsiteY358" fmla="*/ 7463 h 19998"/>
                <a:gd name="connsiteX359" fmla="*/ 2103 w 19998"/>
                <a:gd name="connsiteY359" fmla="*/ 7442 h 19998"/>
                <a:gd name="connsiteX360" fmla="*/ 2205 w 19998"/>
                <a:gd name="connsiteY360" fmla="*/ 7442 h 19998"/>
                <a:gd name="connsiteX361" fmla="*/ 1831 w 19998"/>
                <a:gd name="connsiteY361" fmla="*/ 7261 h 19998"/>
                <a:gd name="connsiteX362" fmla="*/ 1260 w 19998"/>
                <a:gd name="connsiteY362" fmla="*/ 6996 h 19998"/>
                <a:gd name="connsiteX363" fmla="*/ 1276 w 19998"/>
                <a:gd name="connsiteY363" fmla="*/ 6975 h 19998"/>
                <a:gd name="connsiteX364" fmla="*/ 1260 w 19998"/>
                <a:gd name="connsiteY364" fmla="*/ 6958 h 19998"/>
                <a:gd name="connsiteX365" fmla="*/ 1236 w 19998"/>
                <a:gd name="connsiteY365" fmla="*/ 6958 h 19998"/>
                <a:gd name="connsiteX366" fmla="*/ 1172 w 19998"/>
                <a:gd name="connsiteY366" fmla="*/ 6892 h 19998"/>
                <a:gd name="connsiteX367" fmla="*/ 1155 w 19998"/>
                <a:gd name="connsiteY367" fmla="*/ 6996 h 19998"/>
                <a:gd name="connsiteX368" fmla="*/ 886 w 19998"/>
                <a:gd name="connsiteY368" fmla="*/ 6975 h 19998"/>
                <a:gd name="connsiteX369" fmla="*/ 679 w 19998"/>
                <a:gd name="connsiteY369" fmla="*/ 7099 h 19998"/>
                <a:gd name="connsiteX370" fmla="*/ 533 w 19998"/>
                <a:gd name="connsiteY370" fmla="*/ 7078 h 19998"/>
                <a:gd name="connsiteX371" fmla="*/ 533 w 19998"/>
                <a:gd name="connsiteY371" fmla="*/ 7022 h 19998"/>
                <a:gd name="connsiteX372" fmla="*/ 574 w 19998"/>
                <a:gd name="connsiteY372" fmla="*/ 6996 h 19998"/>
                <a:gd name="connsiteX373" fmla="*/ 305 w 19998"/>
                <a:gd name="connsiteY373" fmla="*/ 6568 h 19998"/>
                <a:gd name="connsiteX374" fmla="*/ 264 w 19998"/>
                <a:gd name="connsiteY374" fmla="*/ 6594 h 19998"/>
                <a:gd name="connsiteX375" fmla="*/ 164 w 19998"/>
                <a:gd name="connsiteY375" fmla="*/ 6528 h 19998"/>
                <a:gd name="connsiteX376" fmla="*/ 141 w 19998"/>
                <a:gd name="connsiteY376" fmla="*/ 6528 h 19998"/>
                <a:gd name="connsiteX377" fmla="*/ 0 w 19998"/>
                <a:gd name="connsiteY377" fmla="*/ 6490 h 19998"/>
                <a:gd name="connsiteX378" fmla="*/ 17 w 19998"/>
                <a:gd name="connsiteY378" fmla="*/ 6465 h 19998"/>
                <a:gd name="connsiteX379" fmla="*/ 57 w 19998"/>
                <a:gd name="connsiteY379" fmla="*/ 6465 h 19998"/>
                <a:gd name="connsiteX380" fmla="*/ 57 w 19998"/>
                <a:gd name="connsiteY380" fmla="*/ 6425 h 19998"/>
                <a:gd name="connsiteX381" fmla="*/ 695 w 19998"/>
                <a:gd name="connsiteY381" fmla="*/ 6408 h 19998"/>
                <a:gd name="connsiteX382" fmla="*/ 760 w 19998"/>
                <a:gd name="connsiteY382" fmla="*/ 6262 h 19998"/>
                <a:gd name="connsiteX383" fmla="*/ 722 w 19998"/>
                <a:gd name="connsiteY383" fmla="*/ 6262 h 19998"/>
                <a:gd name="connsiteX384" fmla="*/ 695 w 19998"/>
                <a:gd name="connsiteY384" fmla="*/ 6164 h 19998"/>
                <a:gd name="connsiteX385" fmla="*/ 433 w 19998"/>
                <a:gd name="connsiteY385" fmla="*/ 6084 h 19998"/>
                <a:gd name="connsiteX386" fmla="*/ 348 w 19998"/>
                <a:gd name="connsiteY386" fmla="*/ 6204 h 19998"/>
                <a:gd name="connsiteX387" fmla="*/ 329 w 19998"/>
                <a:gd name="connsiteY387" fmla="*/ 6204 h 19998"/>
                <a:gd name="connsiteX388" fmla="*/ 305 w 19998"/>
                <a:gd name="connsiteY388" fmla="*/ 6060 h 19998"/>
                <a:gd name="connsiteX389" fmla="*/ 348 w 19998"/>
                <a:gd name="connsiteY389" fmla="*/ 6044 h 19998"/>
                <a:gd name="connsiteX390" fmla="*/ 348 w 19998"/>
                <a:gd name="connsiteY390" fmla="*/ 5997 h 19998"/>
                <a:gd name="connsiteX391" fmla="*/ 248 w 19998"/>
                <a:gd name="connsiteY391" fmla="*/ 5997 h 19998"/>
                <a:gd name="connsiteX392" fmla="*/ 221 w 19998"/>
                <a:gd name="connsiteY392" fmla="*/ 5938 h 19998"/>
                <a:gd name="connsiteX393" fmla="*/ 329 w 19998"/>
                <a:gd name="connsiteY393" fmla="*/ 5938 h 19998"/>
                <a:gd name="connsiteX394" fmla="*/ 348 w 19998"/>
                <a:gd name="connsiteY394" fmla="*/ 5818 h 19998"/>
                <a:gd name="connsiteX395" fmla="*/ 391 w 19998"/>
                <a:gd name="connsiteY395" fmla="*/ 5818 h 19998"/>
                <a:gd name="connsiteX396" fmla="*/ 369 w 19998"/>
                <a:gd name="connsiteY396" fmla="*/ 5917 h 19998"/>
                <a:gd name="connsiteX397" fmla="*/ 433 w 19998"/>
                <a:gd name="connsiteY397" fmla="*/ 5877 h 19998"/>
                <a:gd name="connsiteX398" fmla="*/ 433 w 19998"/>
                <a:gd name="connsiteY398" fmla="*/ 5898 h 19998"/>
                <a:gd name="connsiteX399" fmla="*/ 410 w 19998"/>
                <a:gd name="connsiteY399" fmla="*/ 5917 h 19998"/>
                <a:gd name="connsiteX400" fmla="*/ 433 w 19998"/>
                <a:gd name="connsiteY400" fmla="*/ 5938 h 19998"/>
                <a:gd name="connsiteX401" fmla="*/ 555 w 19998"/>
                <a:gd name="connsiteY401" fmla="*/ 5938 h 19998"/>
                <a:gd name="connsiteX402" fmla="*/ 555 w 19998"/>
                <a:gd name="connsiteY402" fmla="*/ 5955 h 19998"/>
                <a:gd name="connsiteX403" fmla="*/ 738 w 19998"/>
                <a:gd name="connsiteY403" fmla="*/ 5938 h 19998"/>
                <a:gd name="connsiteX404" fmla="*/ 695 w 19998"/>
                <a:gd name="connsiteY404" fmla="*/ 5835 h 19998"/>
                <a:gd name="connsiteX405" fmla="*/ 655 w 19998"/>
                <a:gd name="connsiteY405" fmla="*/ 5835 h 19998"/>
                <a:gd name="connsiteX406" fmla="*/ 638 w 19998"/>
                <a:gd name="connsiteY406" fmla="*/ 5877 h 19998"/>
                <a:gd name="connsiteX407" fmla="*/ 574 w 19998"/>
                <a:gd name="connsiteY407" fmla="*/ 5861 h 19998"/>
                <a:gd name="connsiteX408" fmla="*/ 517 w 19998"/>
                <a:gd name="connsiteY408" fmla="*/ 5861 h 19998"/>
                <a:gd name="connsiteX409" fmla="*/ 598 w 19998"/>
                <a:gd name="connsiteY409" fmla="*/ 5736 h 19998"/>
                <a:gd name="connsiteX410" fmla="*/ 141 w 19998"/>
                <a:gd name="connsiteY410" fmla="*/ 5778 h 19998"/>
                <a:gd name="connsiteX411" fmla="*/ 141 w 19998"/>
                <a:gd name="connsiteY411" fmla="*/ 5795 h 19998"/>
                <a:gd name="connsiteX412" fmla="*/ 17 w 19998"/>
                <a:gd name="connsiteY412" fmla="*/ 5818 h 19998"/>
                <a:gd name="connsiteX413" fmla="*/ 17 w 19998"/>
                <a:gd name="connsiteY413" fmla="*/ 5715 h 19998"/>
                <a:gd name="connsiteX414" fmla="*/ 40 w 19998"/>
                <a:gd name="connsiteY414" fmla="*/ 5715 h 19998"/>
                <a:gd name="connsiteX415" fmla="*/ 141 w 19998"/>
                <a:gd name="connsiteY415" fmla="*/ 5287 h 19998"/>
                <a:gd name="connsiteX416" fmla="*/ 181 w 19998"/>
                <a:gd name="connsiteY416" fmla="*/ 5268 h 19998"/>
                <a:gd name="connsiteX417" fmla="*/ 348 w 19998"/>
                <a:gd name="connsiteY417" fmla="*/ 5247 h 19998"/>
                <a:gd name="connsiteX418" fmla="*/ 329 w 19998"/>
                <a:gd name="connsiteY418" fmla="*/ 5205 h 19998"/>
                <a:gd name="connsiteX419" fmla="*/ 450 w 19998"/>
                <a:gd name="connsiteY419" fmla="*/ 5149 h 19998"/>
                <a:gd name="connsiteX420" fmla="*/ 617 w 19998"/>
                <a:gd name="connsiteY420" fmla="*/ 5149 h 19998"/>
                <a:gd name="connsiteX421" fmla="*/ 617 w 19998"/>
                <a:gd name="connsiteY421" fmla="*/ 5106 h 19998"/>
                <a:gd name="connsiteX422" fmla="*/ 803 w 19998"/>
                <a:gd name="connsiteY422" fmla="*/ 5085 h 19998"/>
                <a:gd name="connsiteX423" fmla="*/ 826 w 19998"/>
                <a:gd name="connsiteY423" fmla="*/ 5106 h 19998"/>
                <a:gd name="connsiteX424" fmla="*/ 803 w 19998"/>
                <a:gd name="connsiteY424" fmla="*/ 5149 h 19998"/>
                <a:gd name="connsiteX425" fmla="*/ 803 w 19998"/>
                <a:gd name="connsiteY425" fmla="*/ 5165 h 19998"/>
                <a:gd name="connsiteX426" fmla="*/ 1276 w 19998"/>
                <a:gd name="connsiteY426" fmla="*/ 5022 h 19998"/>
                <a:gd name="connsiteX427" fmla="*/ 1276 w 19998"/>
                <a:gd name="connsiteY427" fmla="*/ 5003 h 19998"/>
                <a:gd name="connsiteX428" fmla="*/ 1276 w 19998"/>
                <a:gd name="connsiteY428" fmla="*/ 5022 h 19998"/>
                <a:gd name="connsiteX429" fmla="*/ 1298 w 19998"/>
                <a:gd name="connsiteY429" fmla="*/ 5022 h 19998"/>
                <a:gd name="connsiteX430" fmla="*/ 1298 w 19998"/>
                <a:gd name="connsiteY430" fmla="*/ 5003 h 19998"/>
                <a:gd name="connsiteX431" fmla="*/ 1341 w 19998"/>
                <a:gd name="connsiteY431" fmla="*/ 5003 h 19998"/>
                <a:gd name="connsiteX432" fmla="*/ 1341 w 19998"/>
                <a:gd name="connsiteY432" fmla="*/ 5165 h 19998"/>
                <a:gd name="connsiteX433" fmla="*/ 1381 w 19998"/>
                <a:gd name="connsiteY433" fmla="*/ 5165 h 19998"/>
                <a:gd name="connsiteX434" fmla="*/ 1441 w 19998"/>
                <a:gd name="connsiteY434" fmla="*/ 5149 h 19998"/>
                <a:gd name="connsiteX435" fmla="*/ 1441 w 19998"/>
                <a:gd name="connsiteY435" fmla="*/ 5205 h 19998"/>
                <a:gd name="connsiteX436" fmla="*/ 1505 w 19998"/>
                <a:gd name="connsiteY436" fmla="*/ 5231 h 19998"/>
                <a:gd name="connsiteX437" fmla="*/ 1524 w 19998"/>
                <a:gd name="connsiteY437" fmla="*/ 5069 h 19998"/>
                <a:gd name="connsiteX438" fmla="*/ 1562 w 19998"/>
                <a:gd name="connsiteY438" fmla="*/ 5069 h 19998"/>
                <a:gd name="connsiteX439" fmla="*/ 1562 w 19998"/>
                <a:gd name="connsiteY439" fmla="*/ 5043 h 19998"/>
                <a:gd name="connsiteX440" fmla="*/ 1815 w 19998"/>
                <a:gd name="connsiteY440" fmla="*/ 5125 h 19998"/>
                <a:gd name="connsiteX441" fmla="*/ 1815 w 19998"/>
                <a:gd name="connsiteY441" fmla="*/ 5149 h 19998"/>
                <a:gd name="connsiteX442" fmla="*/ 1831 w 19998"/>
                <a:gd name="connsiteY442" fmla="*/ 5149 h 19998"/>
                <a:gd name="connsiteX443" fmla="*/ 1874 w 19998"/>
                <a:gd name="connsiteY443" fmla="*/ 5149 h 19998"/>
                <a:gd name="connsiteX444" fmla="*/ 1874 w 19998"/>
                <a:gd name="connsiteY444" fmla="*/ 5189 h 19998"/>
                <a:gd name="connsiteX445" fmla="*/ 1936 w 19998"/>
                <a:gd name="connsiteY445" fmla="*/ 5165 h 19998"/>
                <a:gd name="connsiteX446" fmla="*/ 1936 w 19998"/>
                <a:gd name="connsiteY446" fmla="*/ 5149 h 19998"/>
                <a:gd name="connsiteX447" fmla="*/ 1915 w 19998"/>
                <a:gd name="connsiteY447" fmla="*/ 5125 h 19998"/>
                <a:gd name="connsiteX448" fmla="*/ 1915 w 19998"/>
                <a:gd name="connsiteY448" fmla="*/ 5069 h 19998"/>
                <a:gd name="connsiteX449" fmla="*/ 1979 w 19998"/>
                <a:gd name="connsiteY449" fmla="*/ 5003 h 19998"/>
                <a:gd name="connsiteX450" fmla="*/ 1936 w 19998"/>
                <a:gd name="connsiteY450" fmla="*/ 4939 h 19998"/>
                <a:gd name="connsiteX451" fmla="*/ 2103 w 19998"/>
                <a:gd name="connsiteY451" fmla="*/ 4820 h 19998"/>
                <a:gd name="connsiteX452" fmla="*/ 2496 w 19998"/>
                <a:gd name="connsiteY452" fmla="*/ 4777 h 19998"/>
                <a:gd name="connsiteX453" fmla="*/ 2536 w 19998"/>
                <a:gd name="connsiteY453" fmla="*/ 4860 h 19998"/>
                <a:gd name="connsiteX454" fmla="*/ 2722 w 19998"/>
                <a:gd name="connsiteY454" fmla="*/ 4761 h 19998"/>
                <a:gd name="connsiteX455" fmla="*/ 2722 w 19998"/>
                <a:gd name="connsiteY455" fmla="*/ 4900 h 19998"/>
                <a:gd name="connsiteX456" fmla="*/ 2805 w 19998"/>
                <a:gd name="connsiteY456" fmla="*/ 4923 h 19998"/>
                <a:gd name="connsiteX457" fmla="*/ 2782 w 19998"/>
                <a:gd name="connsiteY457" fmla="*/ 4982 h 19998"/>
                <a:gd name="connsiteX458" fmla="*/ 2886 w 19998"/>
                <a:gd name="connsiteY458" fmla="*/ 5022 h 19998"/>
                <a:gd name="connsiteX459" fmla="*/ 2910 w 19998"/>
                <a:gd name="connsiteY459" fmla="*/ 5022 h 19998"/>
                <a:gd name="connsiteX460" fmla="*/ 2970 w 19998"/>
                <a:gd name="connsiteY460" fmla="*/ 5189 h 19998"/>
                <a:gd name="connsiteX461" fmla="*/ 3010 w 19998"/>
                <a:gd name="connsiteY461" fmla="*/ 5189 h 19998"/>
                <a:gd name="connsiteX462" fmla="*/ 3034 w 19998"/>
                <a:gd name="connsiteY462" fmla="*/ 5247 h 19998"/>
                <a:gd name="connsiteX463" fmla="*/ 3256 w 19998"/>
                <a:gd name="connsiteY463" fmla="*/ 5673 h 19998"/>
                <a:gd name="connsiteX464" fmla="*/ 3279 w 19998"/>
                <a:gd name="connsiteY464" fmla="*/ 5593 h 19998"/>
                <a:gd name="connsiteX465" fmla="*/ 3303 w 19998"/>
                <a:gd name="connsiteY465" fmla="*/ 5593 h 19998"/>
                <a:gd name="connsiteX466" fmla="*/ 3320 w 19998"/>
                <a:gd name="connsiteY466" fmla="*/ 5616 h 19998"/>
                <a:gd name="connsiteX467" fmla="*/ 3608 w 19998"/>
                <a:gd name="connsiteY467" fmla="*/ 5391 h 19998"/>
                <a:gd name="connsiteX468" fmla="*/ 3589 w 19998"/>
                <a:gd name="connsiteY468" fmla="*/ 5351 h 19998"/>
                <a:gd name="connsiteX469" fmla="*/ 3689 w 19998"/>
                <a:gd name="connsiteY469" fmla="*/ 5351 h 19998"/>
                <a:gd name="connsiteX470" fmla="*/ 3689 w 19998"/>
                <a:gd name="connsiteY470" fmla="*/ 5391 h 19998"/>
                <a:gd name="connsiteX471" fmla="*/ 3713 w 19998"/>
                <a:gd name="connsiteY471" fmla="*/ 5391 h 19998"/>
                <a:gd name="connsiteX472" fmla="*/ 3860 w 19998"/>
                <a:gd name="connsiteY472" fmla="*/ 5268 h 19998"/>
                <a:gd name="connsiteX473" fmla="*/ 3860 w 19998"/>
                <a:gd name="connsiteY473" fmla="*/ 5308 h 19998"/>
                <a:gd name="connsiteX474" fmla="*/ 3899 w 19998"/>
                <a:gd name="connsiteY474" fmla="*/ 5325 h 19998"/>
                <a:gd name="connsiteX475" fmla="*/ 3818 w 19998"/>
                <a:gd name="connsiteY475" fmla="*/ 5431 h 19998"/>
                <a:gd name="connsiteX476" fmla="*/ 3860 w 19998"/>
                <a:gd name="connsiteY476" fmla="*/ 5431 h 19998"/>
                <a:gd name="connsiteX477" fmla="*/ 3941 w 19998"/>
                <a:gd name="connsiteY477" fmla="*/ 5367 h 19998"/>
                <a:gd name="connsiteX478" fmla="*/ 3958 w 19998"/>
                <a:gd name="connsiteY478" fmla="*/ 5391 h 19998"/>
                <a:gd name="connsiteX479" fmla="*/ 3999 w 19998"/>
                <a:gd name="connsiteY479" fmla="*/ 5534 h 19998"/>
                <a:gd name="connsiteX480" fmla="*/ 4041 w 19998"/>
                <a:gd name="connsiteY480" fmla="*/ 5471 h 19998"/>
                <a:gd name="connsiteX481" fmla="*/ 4041 w 19998"/>
                <a:gd name="connsiteY481" fmla="*/ 5534 h 19998"/>
                <a:gd name="connsiteX482" fmla="*/ 4063 w 19998"/>
                <a:gd name="connsiteY482" fmla="*/ 5534 h 19998"/>
                <a:gd name="connsiteX483" fmla="*/ 4103 w 19998"/>
                <a:gd name="connsiteY483" fmla="*/ 5449 h 19998"/>
                <a:gd name="connsiteX484" fmla="*/ 4146 w 19998"/>
                <a:gd name="connsiteY484" fmla="*/ 5489 h 19998"/>
                <a:gd name="connsiteX485" fmla="*/ 4146 w 19998"/>
                <a:gd name="connsiteY485" fmla="*/ 5471 h 19998"/>
                <a:gd name="connsiteX486" fmla="*/ 4103 w 19998"/>
                <a:gd name="connsiteY486" fmla="*/ 5407 h 19998"/>
                <a:gd name="connsiteX487" fmla="*/ 4351 w 19998"/>
                <a:gd name="connsiteY487" fmla="*/ 5351 h 19998"/>
                <a:gd name="connsiteX488" fmla="*/ 4372 w 19998"/>
                <a:gd name="connsiteY488" fmla="*/ 5308 h 19998"/>
                <a:gd name="connsiteX489" fmla="*/ 4392 w 19998"/>
                <a:gd name="connsiteY489" fmla="*/ 5308 h 19998"/>
                <a:gd name="connsiteX490" fmla="*/ 4415 w 19998"/>
                <a:gd name="connsiteY490" fmla="*/ 5308 h 19998"/>
                <a:gd name="connsiteX491" fmla="*/ 4415 w 19998"/>
                <a:gd name="connsiteY491" fmla="*/ 5287 h 19998"/>
                <a:gd name="connsiteX492" fmla="*/ 4580 w 19998"/>
                <a:gd name="connsiteY492" fmla="*/ 5268 h 19998"/>
                <a:gd name="connsiteX493" fmla="*/ 4580 w 19998"/>
                <a:gd name="connsiteY493" fmla="*/ 5471 h 19998"/>
                <a:gd name="connsiteX494" fmla="*/ 4994 w 19998"/>
                <a:gd name="connsiteY494" fmla="*/ 5449 h 19998"/>
                <a:gd name="connsiteX495" fmla="*/ 5075 w 19998"/>
                <a:gd name="connsiteY495" fmla="*/ 5471 h 19998"/>
                <a:gd name="connsiteX496" fmla="*/ 5075 w 19998"/>
                <a:gd name="connsiteY496" fmla="*/ 5449 h 19998"/>
                <a:gd name="connsiteX497" fmla="*/ 5094 w 19998"/>
                <a:gd name="connsiteY497" fmla="*/ 5449 h 19998"/>
                <a:gd name="connsiteX498" fmla="*/ 5175 w 19998"/>
                <a:gd name="connsiteY498" fmla="*/ 5471 h 19998"/>
                <a:gd name="connsiteX499" fmla="*/ 5323 w 19998"/>
                <a:gd name="connsiteY499" fmla="*/ 5471 h 19998"/>
                <a:gd name="connsiteX500" fmla="*/ 5242 w 19998"/>
                <a:gd name="connsiteY500" fmla="*/ 5407 h 19998"/>
                <a:gd name="connsiteX501" fmla="*/ 5258 w 19998"/>
                <a:gd name="connsiteY501" fmla="*/ 5391 h 19998"/>
                <a:gd name="connsiteX502" fmla="*/ 4994 w 19998"/>
                <a:gd name="connsiteY502" fmla="*/ 5003 h 19998"/>
                <a:gd name="connsiteX503" fmla="*/ 4970 w 19998"/>
                <a:gd name="connsiteY503" fmla="*/ 5003 h 19998"/>
                <a:gd name="connsiteX504" fmla="*/ 4954 w 19998"/>
                <a:gd name="connsiteY504" fmla="*/ 4982 h 19998"/>
                <a:gd name="connsiteX505" fmla="*/ 5054 w 19998"/>
                <a:gd name="connsiteY505" fmla="*/ 4618 h 19998"/>
                <a:gd name="connsiteX506" fmla="*/ 5054 w 19998"/>
                <a:gd name="connsiteY506" fmla="*/ 4601 h 19998"/>
                <a:gd name="connsiteX507" fmla="*/ 5037 w 19998"/>
                <a:gd name="connsiteY507" fmla="*/ 4618 h 19998"/>
                <a:gd name="connsiteX508" fmla="*/ 5011 w 19998"/>
                <a:gd name="connsiteY508" fmla="*/ 4131 h 19998"/>
                <a:gd name="connsiteX509" fmla="*/ 4970 w 19998"/>
                <a:gd name="connsiteY509" fmla="*/ 4131 h 19998"/>
                <a:gd name="connsiteX510" fmla="*/ 4642 w 19998"/>
                <a:gd name="connsiteY510" fmla="*/ 3335 h 19998"/>
                <a:gd name="connsiteX511" fmla="*/ 4663 w 19998"/>
                <a:gd name="connsiteY511" fmla="*/ 3092 h 19998"/>
                <a:gd name="connsiteX512" fmla="*/ 4563 w 19998"/>
                <a:gd name="connsiteY512" fmla="*/ 3050 h 19998"/>
                <a:gd name="connsiteX513" fmla="*/ 4563 w 19998"/>
                <a:gd name="connsiteY513" fmla="*/ 2930 h 19998"/>
                <a:gd name="connsiteX514" fmla="*/ 4663 w 19998"/>
                <a:gd name="connsiteY514" fmla="*/ 2987 h 19998"/>
                <a:gd name="connsiteX515" fmla="*/ 4684 w 19998"/>
                <a:gd name="connsiteY515" fmla="*/ 2947 h 19998"/>
                <a:gd name="connsiteX516" fmla="*/ 5242 w 19998"/>
                <a:gd name="connsiteY516" fmla="*/ 3092 h 19998"/>
                <a:gd name="connsiteX517" fmla="*/ 5258 w 19998"/>
                <a:gd name="connsiteY517" fmla="*/ 3029 h 19998"/>
                <a:gd name="connsiteX518" fmla="*/ 5570 w 19998"/>
                <a:gd name="connsiteY518" fmla="*/ 3050 h 19998"/>
                <a:gd name="connsiteX519" fmla="*/ 5632 w 19998"/>
                <a:gd name="connsiteY519" fmla="*/ 3252 h 19998"/>
                <a:gd name="connsiteX520" fmla="*/ 5592 w 19998"/>
                <a:gd name="connsiteY520" fmla="*/ 3252 h 19998"/>
                <a:gd name="connsiteX521" fmla="*/ 5570 w 19998"/>
                <a:gd name="connsiteY521" fmla="*/ 3316 h 19998"/>
                <a:gd name="connsiteX522" fmla="*/ 5511 w 19998"/>
                <a:gd name="connsiteY522" fmla="*/ 3316 h 19998"/>
                <a:gd name="connsiteX523" fmla="*/ 5675 w 19998"/>
                <a:gd name="connsiteY523" fmla="*/ 3800 h 19998"/>
                <a:gd name="connsiteX524" fmla="*/ 5649 w 19998"/>
                <a:gd name="connsiteY524" fmla="*/ 3826 h 19998"/>
                <a:gd name="connsiteX525" fmla="*/ 5732 w 19998"/>
                <a:gd name="connsiteY525" fmla="*/ 3842 h 19998"/>
                <a:gd name="connsiteX526" fmla="*/ 5713 w 19998"/>
                <a:gd name="connsiteY526" fmla="*/ 3842 h 19998"/>
                <a:gd name="connsiteX527" fmla="*/ 5732 w 19998"/>
                <a:gd name="connsiteY527" fmla="*/ 3882 h 19998"/>
                <a:gd name="connsiteX528" fmla="*/ 5756 w 19998"/>
                <a:gd name="connsiteY528" fmla="*/ 3882 h 19998"/>
                <a:gd name="connsiteX529" fmla="*/ 5775 w 19998"/>
                <a:gd name="connsiteY529" fmla="*/ 3882 h 19998"/>
                <a:gd name="connsiteX530" fmla="*/ 5861 w 19998"/>
                <a:gd name="connsiteY530" fmla="*/ 3762 h 19998"/>
                <a:gd name="connsiteX531" fmla="*/ 6499 w 19998"/>
                <a:gd name="connsiteY531" fmla="*/ 3906 h 19998"/>
                <a:gd name="connsiteX532" fmla="*/ 7611 w 19998"/>
                <a:gd name="connsiteY532" fmla="*/ 3826 h 19998"/>
                <a:gd name="connsiteX533" fmla="*/ 7923 w 19998"/>
                <a:gd name="connsiteY533" fmla="*/ 3722 h 19998"/>
                <a:gd name="connsiteX534" fmla="*/ 8045 w 19998"/>
                <a:gd name="connsiteY534" fmla="*/ 3703 h 19998"/>
                <a:gd name="connsiteX535" fmla="*/ 7611 w 19998"/>
                <a:gd name="connsiteY535" fmla="*/ 3600 h 19998"/>
                <a:gd name="connsiteX536" fmla="*/ 7611 w 19998"/>
                <a:gd name="connsiteY536" fmla="*/ 3581 h 19998"/>
                <a:gd name="connsiteX537" fmla="*/ 7799 w 19998"/>
                <a:gd name="connsiteY537" fmla="*/ 3092 h 19998"/>
                <a:gd name="connsiteX538" fmla="*/ 9574 w 19998"/>
                <a:gd name="connsiteY538" fmla="*/ 2317 h 19998"/>
                <a:gd name="connsiteX539" fmla="*/ 9843 w 19998"/>
                <a:gd name="connsiteY539" fmla="*/ 1993 h 19998"/>
                <a:gd name="connsiteX540" fmla="*/ 9902 w 19998"/>
                <a:gd name="connsiteY540" fmla="*/ 2051 h 19998"/>
                <a:gd name="connsiteX541" fmla="*/ 10031 w 19998"/>
                <a:gd name="connsiteY541" fmla="*/ 2051 h 19998"/>
                <a:gd name="connsiteX542" fmla="*/ 9964 w 19998"/>
                <a:gd name="connsiteY542" fmla="*/ 1972 h 19998"/>
                <a:gd name="connsiteX543" fmla="*/ 9943 w 19998"/>
                <a:gd name="connsiteY543" fmla="*/ 1993 h 19998"/>
                <a:gd name="connsiteX544" fmla="*/ 9843 w 19998"/>
                <a:gd name="connsiteY544" fmla="*/ 1645 h 19998"/>
                <a:gd name="connsiteX545" fmla="*/ 9902 w 19998"/>
                <a:gd name="connsiteY545" fmla="*/ 1645 h 19998"/>
                <a:gd name="connsiteX546" fmla="*/ 9902 w 19998"/>
                <a:gd name="connsiteY546" fmla="*/ 1628 h 19998"/>
                <a:gd name="connsiteX547" fmla="*/ 9902 w 19998"/>
                <a:gd name="connsiteY547" fmla="*/ 1607 h 19998"/>
                <a:gd name="connsiteX548" fmla="*/ 9843 w 19998"/>
                <a:gd name="connsiteY548" fmla="*/ 1542 h 19998"/>
                <a:gd name="connsiteX549" fmla="*/ 9886 w 19998"/>
                <a:gd name="connsiteY549" fmla="*/ 1260 h 19998"/>
                <a:gd name="connsiteX550" fmla="*/ 9926 w 19998"/>
                <a:gd name="connsiteY550" fmla="*/ 1243 h 19998"/>
                <a:gd name="connsiteX551" fmla="*/ 9886 w 19998"/>
                <a:gd name="connsiteY551" fmla="*/ 815 h 19998"/>
                <a:gd name="connsiteX552" fmla="*/ 9902 w 19998"/>
                <a:gd name="connsiteY552" fmla="*/ 815 h 19998"/>
                <a:gd name="connsiteX553" fmla="*/ 9886 w 19998"/>
                <a:gd name="connsiteY553" fmla="*/ 484 h 19998"/>
                <a:gd name="connsiteX554" fmla="*/ 10645 w 19998"/>
                <a:gd name="connsiteY554" fmla="*/ 186 h 19998"/>
                <a:gd name="connsiteX555" fmla="*/ 11307 w 19998"/>
                <a:gd name="connsiteY555" fmla="*/ 0 h 19998"/>
                <a:gd name="connsiteX556" fmla="*/ 11431 w 19998"/>
                <a:gd name="connsiteY556" fmla="*/ 324 h 19998"/>
                <a:gd name="connsiteX557" fmla="*/ 11431 w 19998"/>
                <a:gd name="connsiteY557" fmla="*/ 630 h 19998"/>
                <a:gd name="connsiteX558" fmla="*/ 11577 w 19998"/>
                <a:gd name="connsiteY558" fmla="*/ 630 h 19998"/>
                <a:gd name="connsiteX559" fmla="*/ 11700 w 19998"/>
                <a:gd name="connsiteY559" fmla="*/ 832 h 19998"/>
                <a:gd name="connsiteX560" fmla="*/ 11822 w 19998"/>
                <a:gd name="connsiteY560" fmla="*/ 895 h 19998"/>
                <a:gd name="connsiteX561" fmla="*/ 12158 w 19998"/>
                <a:gd name="connsiteY561" fmla="*/ 670 h 19998"/>
                <a:gd name="connsiteX562" fmla="*/ 12279 w 19998"/>
                <a:gd name="connsiteY562" fmla="*/ 792 h 19998"/>
                <a:gd name="connsiteX563" fmla="*/ 12255 w 19998"/>
                <a:gd name="connsiteY563" fmla="*/ 815 h 19998"/>
                <a:gd name="connsiteX564" fmla="*/ 12360 w 19998"/>
                <a:gd name="connsiteY564" fmla="*/ 895 h 19998"/>
                <a:gd name="connsiteX565" fmla="*/ 12360 w 19998"/>
                <a:gd name="connsiteY565" fmla="*/ 912 h 19998"/>
                <a:gd name="connsiteX566" fmla="*/ 12339 w 19998"/>
                <a:gd name="connsiteY566" fmla="*/ 935 h 19998"/>
                <a:gd name="connsiteX567" fmla="*/ 12548 w 19998"/>
                <a:gd name="connsiteY567" fmla="*/ 1342 h 19998"/>
                <a:gd name="connsiteX568" fmla="*/ 12753 w 19998"/>
                <a:gd name="connsiteY568" fmla="*/ 1260 h 19998"/>
                <a:gd name="connsiteX569" fmla="*/ 12729 w 19998"/>
                <a:gd name="connsiteY569" fmla="*/ 1363 h 19998"/>
                <a:gd name="connsiteX570" fmla="*/ 12834 w 19998"/>
                <a:gd name="connsiteY570" fmla="*/ 1323 h 19998"/>
                <a:gd name="connsiteX571" fmla="*/ 12853 w 19998"/>
                <a:gd name="connsiteY571" fmla="*/ 1342 h 19998"/>
                <a:gd name="connsiteX572" fmla="*/ 12901 w 19998"/>
                <a:gd name="connsiteY572" fmla="*/ 1342 h 19998"/>
                <a:gd name="connsiteX573" fmla="*/ 13039 w 19998"/>
                <a:gd name="connsiteY573" fmla="*/ 1769 h 19998"/>
                <a:gd name="connsiteX574" fmla="*/ 13039 w 19998"/>
                <a:gd name="connsiteY574" fmla="*/ 1751 h 19998"/>
                <a:gd name="connsiteX575" fmla="*/ 13065 w 19998"/>
                <a:gd name="connsiteY575" fmla="*/ 1751 h 19998"/>
                <a:gd name="connsiteX576" fmla="*/ 13082 w 19998"/>
                <a:gd name="connsiteY576" fmla="*/ 1671 h 19998"/>
                <a:gd name="connsiteX577" fmla="*/ 13186 w 19998"/>
                <a:gd name="connsiteY577" fmla="*/ 1645 h 19998"/>
                <a:gd name="connsiteX578" fmla="*/ 13203 w 19998"/>
                <a:gd name="connsiteY578" fmla="*/ 1671 h 19998"/>
                <a:gd name="connsiteX579" fmla="*/ 13203 w 19998"/>
                <a:gd name="connsiteY579" fmla="*/ 1645 h 19998"/>
                <a:gd name="connsiteX580" fmla="*/ 13267 w 19998"/>
                <a:gd name="connsiteY580" fmla="*/ 1645 h 19998"/>
                <a:gd name="connsiteX581" fmla="*/ 13267 w 19998"/>
                <a:gd name="connsiteY581" fmla="*/ 1671 h 19998"/>
                <a:gd name="connsiteX582" fmla="*/ 13308 w 19998"/>
                <a:gd name="connsiteY582" fmla="*/ 1687 h 19998"/>
                <a:gd name="connsiteX583" fmla="*/ 13308 w 19998"/>
                <a:gd name="connsiteY583" fmla="*/ 1711 h 19998"/>
                <a:gd name="connsiteX584" fmla="*/ 13515 w 19998"/>
                <a:gd name="connsiteY584" fmla="*/ 1628 h 19998"/>
                <a:gd name="connsiteX585" fmla="*/ 13598 w 19998"/>
                <a:gd name="connsiteY585" fmla="*/ 1751 h 19998"/>
                <a:gd name="connsiteX586" fmla="*/ 13660 w 19998"/>
                <a:gd name="connsiteY586" fmla="*/ 1769 h 19998"/>
                <a:gd name="connsiteX587" fmla="*/ 13660 w 19998"/>
                <a:gd name="connsiteY587" fmla="*/ 1833 h 19998"/>
                <a:gd name="connsiteX588" fmla="*/ 13677 w 19998"/>
                <a:gd name="connsiteY588" fmla="*/ 1833 h 19998"/>
                <a:gd name="connsiteX589" fmla="*/ 13677 w 19998"/>
                <a:gd name="connsiteY589" fmla="*/ 1849 h 19998"/>
                <a:gd name="connsiteX590" fmla="*/ 13725 w 19998"/>
                <a:gd name="connsiteY590" fmla="*/ 1849 h 19998"/>
                <a:gd name="connsiteX591" fmla="*/ 13703 w 19998"/>
                <a:gd name="connsiteY591" fmla="*/ 1833 h 19998"/>
                <a:gd name="connsiteX592" fmla="*/ 13725 w 19998"/>
                <a:gd name="connsiteY592" fmla="*/ 1791 h 19998"/>
                <a:gd name="connsiteX593" fmla="*/ 13808 w 19998"/>
                <a:gd name="connsiteY593" fmla="*/ 1873 h 19998"/>
                <a:gd name="connsiteX594" fmla="*/ 13725 w 19998"/>
                <a:gd name="connsiteY594" fmla="*/ 2155 h 19998"/>
                <a:gd name="connsiteX595" fmla="*/ 13725 w 19998"/>
                <a:gd name="connsiteY595" fmla="*/ 2138 h 19998"/>
                <a:gd name="connsiteX596" fmla="*/ 13784 w 19998"/>
                <a:gd name="connsiteY596" fmla="*/ 2155 h 19998"/>
                <a:gd name="connsiteX597" fmla="*/ 13825 w 19998"/>
                <a:gd name="connsiteY597" fmla="*/ 2301 h 19998"/>
                <a:gd name="connsiteX598" fmla="*/ 13703 w 19998"/>
                <a:gd name="connsiteY598" fmla="*/ 2420 h 19998"/>
                <a:gd name="connsiteX599" fmla="*/ 13741 w 19998"/>
                <a:gd name="connsiteY599" fmla="*/ 2463 h 19998"/>
                <a:gd name="connsiteX600" fmla="*/ 13703 w 19998"/>
                <a:gd name="connsiteY600" fmla="*/ 2503 h 19998"/>
                <a:gd name="connsiteX601" fmla="*/ 13784 w 19998"/>
                <a:gd name="connsiteY601" fmla="*/ 2519 h 19998"/>
                <a:gd name="connsiteX602" fmla="*/ 13784 w 19998"/>
                <a:gd name="connsiteY602" fmla="*/ 2540 h 19998"/>
                <a:gd name="connsiteX603" fmla="*/ 13849 w 19998"/>
                <a:gd name="connsiteY603" fmla="*/ 2540 h 19998"/>
                <a:gd name="connsiteX604" fmla="*/ 14280 w 19998"/>
                <a:gd name="connsiteY604" fmla="*/ 2540 h 19998"/>
                <a:gd name="connsiteX605" fmla="*/ 14527 w 19998"/>
                <a:gd name="connsiteY605" fmla="*/ 2437 h 19998"/>
                <a:gd name="connsiteX606" fmla="*/ 14527 w 19998"/>
                <a:gd name="connsiteY606" fmla="*/ 2218 h 19998"/>
                <a:gd name="connsiteX607" fmla="*/ 14715 w 19998"/>
                <a:gd name="connsiteY607" fmla="*/ 2051 h 19998"/>
                <a:gd name="connsiteX608" fmla="*/ 14815 w 19998"/>
                <a:gd name="connsiteY608" fmla="*/ 2115 h 19998"/>
                <a:gd name="connsiteX609" fmla="*/ 14775 w 19998"/>
                <a:gd name="connsiteY609" fmla="*/ 2138 h 19998"/>
                <a:gd name="connsiteX610" fmla="*/ 14796 w 19998"/>
                <a:gd name="connsiteY610" fmla="*/ 2218 h 19998"/>
                <a:gd name="connsiteX611" fmla="*/ 14756 w 19998"/>
                <a:gd name="connsiteY611" fmla="*/ 2195 h 19998"/>
                <a:gd name="connsiteX612" fmla="*/ 14732 w 19998"/>
                <a:gd name="connsiteY612" fmla="*/ 2218 h 19998"/>
                <a:gd name="connsiteX613" fmla="*/ 14756 w 19998"/>
                <a:gd name="connsiteY613" fmla="*/ 2237 h 19998"/>
                <a:gd name="connsiteX614" fmla="*/ 14732 w 19998"/>
                <a:gd name="connsiteY614" fmla="*/ 2275 h 19998"/>
                <a:gd name="connsiteX615" fmla="*/ 14715 w 19998"/>
                <a:gd name="connsiteY615" fmla="*/ 2275 h 19998"/>
                <a:gd name="connsiteX616" fmla="*/ 14756 w 19998"/>
                <a:gd name="connsiteY616" fmla="*/ 2341 h 19998"/>
                <a:gd name="connsiteX617" fmla="*/ 14675 w 19998"/>
                <a:gd name="connsiteY617" fmla="*/ 2519 h 19998"/>
                <a:gd name="connsiteX618" fmla="*/ 14815 w 19998"/>
                <a:gd name="connsiteY618" fmla="*/ 2622 h 19998"/>
                <a:gd name="connsiteX619" fmla="*/ 14796 w 19998"/>
                <a:gd name="connsiteY619" fmla="*/ 2904 h 19998"/>
                <a:gd name="connsiteX620" fmla="*/ 14918 w 19998"/>
                <a:gd name="connsiteY620" fmla="*/ 2904 h 19998"/>
                <a:gd name="connsiteX621" fmla="*/ 14918 w 19998"/>
                <a:gd name="connsiteY621" fmla="*/ 2867 h 19998"/>
                <a:gd name="connsiteX622" fmla="*/ 15001 w 19998"/>
                <a:gd name="connsiteY622" fmla="*/ 2888 h 19998"/>
                <a:gd name="connsiteX623" fmla="*/ 15230 w 19998"/>
                <a:gd name="connsiteY623" fmla="*/ 3074 h 19998"/>
                <a:gd name="connsiteX624" fmla="*/ 15249 w 19998"/>
                <a:gd name="connsiteY624" fmla="*/ 3050 h 19998"/>
                <a:gd name="connsiteX625" fmla="*/ 15249 w 19998"/>
                <a:gd name="connsiteY625" fmla="*/ 3114 h 19998"/>
                <a:gd name="connsiteX626" fmla="*/ 15330 w 19998"/>
                <a:gd name="connsiteY626" fmla="*/ 3114 h 19998"/>
                <a:gd name="connsiteX627" fmla="*/ 15418 w 19998"/>
                <a:gd name="connsiteY627" fmla="*/ 3114 h 19998"/>
                <a:gd name="connsiteX628" fmla="*/ 15499 w 19998"/>
                <a:gd name="connsiteY628" fmla="*/ 3196 h 19998"/>
                <a:gd name="connsiteX629" fmla="*/ 15475 w 19998"/>
                <a:gd name="connsiteY629" fmla="*/ 3252 h 19998"/>
                <a:gd name="connsiteX630" fmla="*/ 15499 w 19998"/>
                <a:gd name="connsiteY630" fmla="*/ 3295 h 19998"/>
                <a:gd name="connsiteX631" fmla="*/ 15499 w 19998"/>
                <a:gd name="connsiteY631" fmla="*/ 3276 h 19998"/>
                <a:gd name="connsiteX632" fmla="*/ 15599 w 19998"/>
                <a:gd name="connsiteY632" fmla="*/ 3276 h 19998"/>
                <a:gd name="connsiteX633" fmla="*/ 15704 w 19998"/>
                <a:gd name="connsiteY633" fmla="*/ 3374 h 19998"/>
                <a:gd name="connsiteX634" fmla="*/ 15682 w 19998"/>
                <a:gd name="connsiteY634" fmla="*/ 3414 h 19998"/>
                <a:gd name="connsiteX635" fmla="*/ 15723 w 19998"/>
                <a:gd name="connsiteY635" fmla="*/ 3478 h 19998"/>
                <a:gd name="connsiteX636" fmla="*/ 15704 w 19998"/>
                <a:gd name="connsiteY636" fmla="*/ 3497 h 19998"/>
                <a:gd name="connsiteX637" fmla="*/ 15747 w 19998"/>
                <a:gd name="connsiteY637" fmla="*/ 3534 h 19998"/>
                <a:gd name="connsiteX638" fmla="*/ 15747 w 19998"/>
                <a:gd name="connsiteY638" fmla="*/ 3518 h 19998"/>
                <a:gd name="connsiteX639" fmla="*/ 15935 w 19998"/>
                <a:gd name="connsiteY639" fmla="*/ 3478 h 19998"/>
                <a:gd name="connsiteX640" fmla="*/ 15935 w 19998"/>
                <a:gd name="connsiteY640" fmla="*/ 3518 h 19998"/>
                <a:gd name="connsiteX641" fmla="*/ 15951 w 19998"/>
                <a:gd name="connsiteY641" fmla="*/ 3518 h 19998"/>
                <a:gd name="connsiteX642" fmla="*/ 15992 w 19998"/>
                <a:gd name="connsiteY642" fmla="*/ 3414 h 19998"/>
                <a:gd name="connsiteX643" fmla="*/ 16156 w 19998"/>
                <a:gd name="connsiteY643" fmla="*/ 3414 h 19998"/>
                <a:gd name="connsiteX644" fmla="*/ 16156 w 19998"/>
                <a:gd name="connsiteY644" fmla="*/ 3374 h 19998"/>
                <a:gd name="connsiteX645" fmla="*/ 16302 w 19998"/>
                <a:gd name="connsiteY645" fmla="*/ 3436 h 19998"/>
                <a:gd name="connsiteX646" fmla="*/ 16285 w 19998"/>
                <a:gd name="connsiteY646" fmla="*/ 3454 h 19998"/>
                <a:gd name="connsiteX647" fmla="*/ 16366 w 19998"/>
                <a:gd name="connsiteY647" fmla="*/ 3518 h 19998"/>
                <a:gd name="connsiteX648" fmla="*/ 16490 w 19998"/>
                <a:gd name="connsiteY648" fmla="*/ 3518 h 19998"/>
                <a:gd name="connsiteX649" fmla="*/ 16506 w 19998"/>
                <a:gd name="connsiteY649" fmla="*/ 3600 h 19998"/>
                <a:gd name="connsiteX650" fmla="*/ 16590 w 19998"/>
                <a:gd name="connsiteY650" fmla="*/ 3624 h 19998"/>
                <a:gd name="connsiteX651" fmla="*/ 16611 w 19998"/>
                <a:gd name="connsiteY651" fmla="*/ 3581 h 19998"/>
                <a:gd name="connsiteX652" fmla="*/ 16694 w 19998"/>
                <a:gd name="connsiteY652" fmla="*/ 3600 h 19998"/>
                <a:gd name="connsiteX653" fmla="*/ 16694 w 19998"/>
                <a:gd name="connsiteY653" fmla="*/ 3560 h 19998"/>
                <a:gd name="connsiteX654" fmla="*/ 16716 w 19998"/>
                <a:gd name="connsiteY654" fmla="*/ 3560 h 19998"/>
                <a:gd name="connsiteX655" fmla="*/ 16716 w 19998"/>
                <a:gd name="connsiteY655" fmla="*/ 3518 h 19998"/>
                <a:gd name="connsiteX656" fmla="*/ 16759 w 19998"/>
                <a:gd name="connsiteY656" fmla="*/ 3497 h 19998"/>
                <a:gd name="connsiteX657" fmla="*/ 16759 w 19998"/>
                <a:gd name="connsiteY657" fmla="*/ 3478 h 19998"/>
                <a:gd name="connsiteX658" fmla="*/ 16940 w 19998"/>
                <a:gd name="connsiteY658" fmla="*/ 3478 h 19998"/>
                <a:gd name="connsiteX659" fmla="*/ 17085 w 19998"/>
                <a:gd name="connsiteY659" fmla="*/ 3560 h 19998"/>
                <a:gd name="connsiteX660" fmla="*/ 17085 w 19998"/>
                <a:gd name="connsiteY660" fmla="*/ 3534 h 19998"/>
                <a:gd name="connsiteX661" fmla="*/ 17192 w 19998"/>
                <a:gd name="connsiteY661" fmla="*/ 3518 h 19998"/>
                <a:gd name="connsiteX662" fmla="*/ 17192 w 19998"/>
                <a:gd name="connsiteY662" fmla="*/ 3534 h 19998"/>
                <a:gd name="connsiteX663" fmla="*/ 17373 w 19998"/>
                <a:gd name="connsiteY663" fmla="*/ 3640 h 19998"/>
                <a:gd name="connsiteX664" fmla="*/ 17354 w 19998"/>
                <a:gd name="connsiteY664" fmla="*/ 3663 h 19998"/>
                <a:gd name="connsiteX665" fmla="*/ 17437 w 19998"/>
                <a:gd name="connsiteY665" fmla="*/ 3783 h 19998"/>
                <a:gd name="connsiteX666" fmla="*/ 17397 w 19998"/>
                <a:gd name="connsiteY666" fmla="*/ 3783 h 19998"/>
                <a:gd name="connsiteX667" fmla="*/ 17414 w 19998"/>
                <a:gd name="connsiteY667" fmla="*/ 3826 h 19998"/>
                <a:gd name="connsiteX668" fmla="*/ 17437 w 19998"/>
                <a:gd name="connsiteY668" fmla="*/ 3826 h 19998"/>
                <a:gd name="connsiteX669" fmla="*/ 17602 w 19998"/>
                <a:gd name="connsiteY669" fmla="*/ 4028 h 19998"/>
                <a:gd name="connsiteX670" fmla="*/ 17623 w 19998"/>
                <a:gd name="connsiteY670" fmla="*/ 4091 h 19998"/>
                <a:gd name="connsiteX671" fmla="*/ 17642 w 19998"/>
                <a:gd name="connsiteY671" fmla="*/ 4091 h 19998"/>
                <a:gd name="connsiteX672" fmla="*/ 17683 w 19998"/>
                <a:gd name="connsiteY672" fmla="*/ 4211 h 19998"/>
                <a:gd name="connsiteX673" fmla="*/ 17849 w 19998"/>
                <a:gd name="connsiteY673" fmla="*/ 4211 h 19998"/>
                <a:gd name="connsiteX674" fmla="*/ 17849 w 19998"/>
                <a:gd name="connsiteY674" fmla="*/ 4171 h 19998"/>
                <a:gd name="connsiteX675" fmla="*/ 17871 w 19998"/>
                <a:gd name="connsiteY675" fmla="*/ 4171 h 19998"/>
                <a:gd name="connsiteX676" fmla="*/ 17830 w 19998"/>
                <a:gd name="connsiteY676" fmla="*/ 4091 h 19998"/>
                <a:gd name="connsiteX677" fmla="*/ 17871 w 19998"/>
                <a:gd name="connsiteY677" fmla="*/ 4065 h 19998"/>
                <a:gd name="connsiteX678" fmla="*/ 17935 w 19998"/>
                <a:gd name="connsiteY678" fmla="*/ 4091 h 19998"/>
                <a:gd name="connsiteX679" fmla="*/ 17976 w 19998"/>
                <a:gd name="connsiteY679" fmla="*/ 4065 h 19998"/>
                <a:gd name="connsiteX680" fmla="*/ 18019 w 19998"/>
                <a:gd name="connsiteY680" fmla="*/ 4091 h 19998"/>
                <a:gd name="connsiteX681" fmla="*/ 18140 w 19998"/>
                <a:gd name="connsiteY681" fmla="*/ 4131 h 19998"/>
                <a:gd name="connsiteX682" fmla="*/ 18183 w 19998"/>
                <a:gd name="connsiteY682" fmla="*/ 4293 h 19998"/>
                <a:gd name="connsiteX683" fmla="*/ 18200 w 19998"/>
                <a:gd name="connsiteY683" fmla="*/ 4293 h 19998"/>
                <a:gd name="connsiteX684" fmla="*/ 18223 w 19998"/>
                <a:gd name="connsiteY684" fmla="*/ 4211 h 19998"/>
                <a:gd name="connsiteX685" fmla="*/ 18240 w 19998"/>
                <a:gd name="connsiteY685" fmla="*/ 4211 h 19998"/>
                <a:gd name="connsiteX686" fmla="*/ 18240 w 19998"/>
                <a:gd name="connsiteY686" fmla="*/ 4230 h 19998"/>
                <a:gd name="connsiteX687" fmla="*/ 18281 w 19998"/>
                <a:gd name="connsiteY687" fmla="*/ 4230 h 19998"/>
                <a:gd name="connsiteX688" fmla="*/ 18328 w 19998"/>
                <a:gd name="connsiteY688" fmla="*/ 4270 h 19998"/>
                <a:gd name="connsiteX689" fmla="*/ 18369 w 19998"/>
                <a:gd name="connsiteY689" fmla="*/ 4253 h 19998"/>
                <a:gd name="connsiteX690" fmla="*/ 18388 w 19998"/>
                <a:gd name="connsiteY690" fmla="*/ 4270 h 19998"/>
                <a:gd name="connsiteX691" fmla="*/ 18531 w 19998"/>
                <a:gd name="connsiteY691" fmla="*/ 4253 h 19998"/>
                <a:gd name="connsiteX692" fmla="*/ 18531 w 19998"/>
                <a:gd name="connsiteY692" fmla="*/ 4270 h 19998"/>
                <a:gd name="connsiteX693" fmla="*/ 18631 w 19998"/>
                <a:gd name="connsiteY693" fmla="*/ 4211 h 19998"/>
                <a:gd name="connsiteX694" fmla="*/ 18631 w 19998"/>
                <a:gd name="connsiteY694" fmla="*/ 4131 h 19998"/>
                <a:gd name="connsiteX695" fmla="*/ 18762 w 19998"/>
                <a:gd name="connsiteY695" fmla="*/ 4108 h 19998"/>
                <a:gd name="connsiteX696" fmla="*/ 18778 w 19998"/>
                <a:gd name="connsiteY696" fmla="*/ 4148 h 19998"/>
                <a:gd name="connsiteX697" fmla="*/ 18821 w 19998"/>
                <a:gd name="connsiteY697" fmla="*/ 4131 h 19998"/>
                <a:gd name="connsiteX698" fmla="*/ 18943 w 19998"/>
                <a:gd name="connsiteY698" fmla="*/ 4333 h 19998"/>
                <a:gd name="connsiteX699" fmla="*/ 19047 w 19998"/>
                <a:gd name="connsiteY699" fmla="*/ 4333 h 19998"/>
                <a:gd name="connsiteX700" fmla="*/ 19064 w 19998"/>
                <a:gd name="connsiteY700" fmla="*/ 4392 h 19998"/>
                <a:gd name="connsiteX701" fmla="*/ 19152 w 19998"/>
                <a:gd name="connsiteY701" fmla="*/ 4392 h 19998"/>
                <a:gd name="connsiteX702" fmla="*/ 19152 w 19998"/>
                <a:gd name="connsiteY702" fmla="*/ 4373 h 19998"/>
                <a:gd name="connsiteX703" fmla="*/ 19212 w 19998"/>
                <a:gd name="connsiteY703" fmla="*/ 4373 h 19998"/>
                <a:gd name="connsiteX704" fmla="*/ 19212 w 19998"/>
                <a:gd name="connsiteY704" fmla="*/ 4392 h 19998"/>
                <a:gd name="connsiteX705" fmla="*/ 19317 w 19998"/>
                <a:gd name="connsiteY705" fmla="*/ 4333 h 19998"/>
                <a:gd name="connsiteX706" fmla="*/ 19417 w 19998"/>
                <a:gd name="connsiteY706" fmla="*/ 4392 h 19998"/>
                <a:gd name="connsiteX707" fmla="*/ 19443 w 19998"/>
                <a:gd name="connsiteY707" fmla="*/ 4373 h 19998"/>
                <a:gd name="connsiteX708" fmla="*/ 19500 w 19998"/>
                <a:gd name="connsiteY708" fmla="*/ 4373 h 19998"/>
                <a:gd name="connsiteX709" fmla="*/ 19521 w 19998"/>
                <a:gd name="connsiteY709" fmla="*/ 4352 h 19998"/>
                <a:gd name="connsiteX710" fmla="*/ 19998 w 19998"/>
                <a:gd name="connsiteY710" fmla="*/ 4512 h 19998"/>
                <a:gd name="connsiteX711" fmla="*/ 19750 w 19998"/>
                <a:gd name="connsiteY711" fmla="*/ 4939 h 19998"/>
                <a:gd name="connsiteX712" fmla="*/ 19712 w 19998"/>
                <a:gd name="connsiteY712" fmla="*/ 4939 h 19998"/>
                <a:gd name="connsiteX713" fmla="*/ 19686 w 19998"/>
                <a:gd name="connsiteY713" fmla="*/ 5003 h 19998"/>
                <a:gd name="connsiteX714" fmla="*/ 19645 w 19998"/>
                <a:gd name="connsiteY714" fmla="*/ 5003 h 19998"/>
                <a:gd name="connsiteX715" fmla="*/ 19131 w 19998"/>
                <a:gd name="connsiteY715" fmla="*/ 6512 h 19998"/>
                <a:gd name="connsiteX716" fmla="*/ 19236 w 19998"/>
                <a:gd name="connsiteY716" fmla="*/ 7750 h 19998"/>
                <a:gd name="connsiteX717" fmla="*/ 19212 w 19998"/>
                <a:gd name="connsiteY717" fmla="*/ 7750 h 19998"/>
                <a:gd name="connsiteX718" fmla="*/ 19090 w 19998"/>
                <a:gd name="connsiteY718" fmla="*/ 7870 h 19998"/>
                <a:gd name="connsiteX719" fmla="*/ 19152 w 19998"/>
                <a:gd name="connsiteY719" fmla="*/ 7853 h 19998"/>
                <a:gd name="connsiteX720" fmla="*/ 19064 w 19998"/>
                <a:gd name="connsiteY720" fmla="*/ 7973 h 19998"/>
                <a:gd name="connsiteX721" fmla="*/ 18983 w 19998"/>
                <a:gd name="connsiteY721" fmla="*/ 7973 h 19998"/>
                <a:gd name="connsiteX722" fmla="*/ 18714 w 19998"/>
                <a:gd name="connsiteY722" fmla="*/ 8135 h 19998"/>
                <a:gd name="connsiteX723" fmla="*/ 18695 w 19998"/>
                <a:gd name="connsiteY723" fmla="*/ 8093 h 19998"/>
                <a:gd name="connsiteX724" fmla="*/ 18614 w 19998"/>
                <a:gd name="connsiteY724" fmla="*/ 7997 h 19998"/>
                <a:gd name="connsiteX725" fmla="*/ 18631 w 19998"/>
                <a:gd name="connsiteY725" fmla="*/ 7973 h 19998"/>
                <a:gd name="connsiteX726" fmla="*/ 18304 w 19998"/>
                <a:gd name="connsiteY72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444 w 19998"/>
                <a:gd name="connsiteY331" fmla="*/ 7973 h 19998"/>
                <a:gd name="connsiteX332" fmla="*/ 3444 w 19998"/>
                <a:gd name="connsiteY332" fmla="*/ 7997 h 19998"/>
                <a:gd name="connsiteX333" fmla="*/ 3344 w 19998"/>
                <a:gd name="connsiteY333" fmla="*/ 7910 h 19998"/>
                <a:gd name="connsiteX334" fmla="*/ 3320 w 19998"/>
                <a:gd name="connsiteY334" fmla="*/ 7933 h 19998"/>
                <a:gd name="connsiteX335" fmla="*/ 3239 w 19998"/>
                <a:gd name="connsiteY335" fmla="*/ 7910 h 19998"/>
                <a:gd name="connsiteX336" fmla="*/ 3239 w 19998"/>
                <a:gd name="connsiteY336" fmla="*/ 7950 h 19998"/>
                <a:gd name="connsiteX337" fmla="*/ 3196 w 19998"/>
                <a:gd name="connsiteY337" fmla="*/ 7933 h 19998"/>
                <a:gd name="connsiteX338" fmla="*/ 3156 w 19998"/>
                <a:gd name="connsiteY338" fmla="*/ 7910 h 19998"/>
                <a:gd name="connsiteX339" fmla="*/ 3115 w 19998"/>
                <a:gd name="connsiteY339" fmla="*/ 7950 h 19998"/>
                <a:gd name="connsiteX340" fmla="*/ 2844 w 19998"/>
                <a:gd name="connsiteY340" fmla="*/ 7933 h 19998"/>
                <a:gd name="connsiteX341" fmla="*/ 2822 w 19998"/>
                <a:gd name="connsiteY341" fmla="*/ 7853 h 19998"/>
                <a:gd name="connsiteX342" fmla="*/ 2765 w 19998"/>
                <a:gd name="connsiteY342" fmla="*/ 7811 h 19998"/>
                <a:gd name="connsiteX343" fmla="*/ 2765 w 19998"/>
                <a:gd name="connsiteY343" fmla="*/ 7788 h 19998"/>
                <a:gd name="connsiteX344" fmla="*/ 3051 w 19998"/>
                <a:gd name="connsiteY344" fmla="*/ 7853 h 19998"/>
                <a:gd name="connsiteX345" fmla="*/ 3115 w 19998"/>
                <a:gd name="connsiteY345" fmla="*/ 7651 h 19998"/>
                <a:gd name="connsiteX346" fmla="*/ 3115 w 19998"/>
                <a:gd name="connsiteY346" fmla="*/ 7625 h 19998"/>
                <a:gd name="connsiteX347" fmla="*/ 2765 w 19998"/>
                <a:gd name="connsiteY347" fmla="*/ 7729 h 19998"/>
                <a:gd name="connsiteX348" fmla="*/ 2722 w 19998"/>
                <a:gd name="connsiteY348" fmla="*/ 7625 h 19998"/>
                <a:gd name="connsiteX349" fmla="*/ 2701 w 19998"/>
                <a:gd name="connsiteY349" fmla="*/ 7625 h 19998"/>
                <a:gd name="connsiteX350" fmla="*/ 2722 w 19998"/>
                <a:gd name="connsiteY350" fmla="*/ 7788 h 19998"/>
                <a:gd name="connsiteX351" fmla="*/ 2477 w 19998"/>
                <a:gd name="connsiteY351" fmla="*/ 7750 h 19998"/>
                <a:gd name="connsiteX352" fmla="*/ 2453 w 19998"/>
                <a:gd name="connsiteY352" fmla="*/ 7689 h 19998"/>
                <a:gd name="connsiteX353" fmla="*/ 2477 w 19998"/>
                <a:gd name="connsiteY353" fmla="*/ 7973 h 19998"/>
                <a:gd name="connsiteX354" fmla="*/ 2412 w 19998"/>
                <a:gd name="connsiteY354" fmla="*/ 7950 h 19998"/>
                <a:gd name="connsiteX355" fmla="*/ 2372 w 19998"/>
                <a:gd name="connsiteY355" fmla="*/ 7828 h 19998"/>
                <a:gd name="connsiteX356" fmla="*/ 2127 w 19998"/>
                <a:gd name="connsiteY356" fmla="*/ 7442 h 19998"/>
                <a:gd name="connsiteX357" fmla="*/ 2127 w 19998"/>
                <a:gd name="connsiteY357" fmla="*/ 7463 h 19998"/>
                <a:gd name="connsiteX358" fmla="*/ 2103 w 19998"/>
                <a:gd name="connsiteY358" fmla="*/ 7442 h 19998"/>
                <a:gd name="connsiteX359" fmla="*/ 2205 w 19998"/>
                <a:gd name="connsiteY359" fmla="*/ 7442 h 19998"/>
                <a:gd name="connsiteX360" fmla="*/ 1831 w 19998"/>
                <a:gd name="connsiteY360" fmla="*/ 7261 h 19998"/>
                <a:gd name="connsiteX361" fmla="*/ 1260 w 19998"/>
                <a:gd name="connsiteY361" fmla="*/ 6996 h 19998"/>
                <a:gd name="connsiteX362" fmla="*/ 1276 w 19998"/>
                <a:gd name="connsiteY362" fmla="*/ 6975 h 19998"/>
                <a:gd name="connsiteX363" fmla="*/ 1260 w 19998"/>
                <a:gd name="connsiteY363" fmla="*/ 6958 h 19998"/>
                <a:gd name="connsiteX364" fmla="*/ 1236 w 19998"/>
                <a:gd name="connsiteY364" fmla="*/ 6958 h 19998"/>
                <a:gd name="connsiteX365" fmla="*/ 1172 w 19998"/>
                <a:gd name="connsiteY365" fmla="*/ 6892 h 19998"/>
                <a:gd name="connsiteX366" fmla="*/ 1155 w 19998"/>
                <a:gd name="connsiteY366" fmla="*/ 6996 h 19998"/>
                <a:gd name="connsiteX367" fmla="*/ 886 w 19998"/>
                <a:gd name="connsiteY367" fmla="*/ 6975 h 19998"/>
                <a:gd name="connsiteX368" fmla="*/ 679 w 19998"/>
                <a:gd name="connsiteY368" fmla="*/ 7099 h 19998"/>
                <a:gd name="connsiteX369" fmla="*/ 533 w 19998"/>
                <a:gd name="connsiteY369" fmla="*/ 7078 h 19998"/>
                <a:gd name="connsiteX370" fmla="*/ 533 w 19998"/>
                <a:gd name="connsiteY370" fmla="*/ 7022 h 19998"/>
                <a:gd name="connsiteX371" fmla="*/ 574 w 19998"/>
                <a:gd name="connsiteY371" fmla="*/ 6996 h 19998"/>
                <a:gd name="connsiteX372" fmla="*/ 305 w 19998"/>
                <a:gd name="connsiteY372" fmla="*/ 6568 h 19998"/>
                <a:gd name="connsiteX373" fmla="*/ 264 w 19998"/>
                <a:gd name="connsiteY373" fmla="*/ 6594 h 19998"/>
                <a:gd name="connsiteX374" fmla="*/ 164 w 19998"/>
                <a:gd name="connsiteY374" fmla="*/ 6528 h 19998"/>
                <a:gd name="connsiteX375" fmla="*/ 141 w 19998"/>
                <a:gd name="connsiteY375" fmla="*/ 6528 h 19998"/>
                <a:gd name="connsiteX376" fmla="*/ 0 w 19998"/>
                <a:gd name="connsiteY376" fmla="*/ 6490 h 19998"/>
                <a:gd name="connsiteX377" fmla="*/ 17 w 19998"/>
                <a:gd name="connsiteY377" fmla="*/ 6465 h 19998"/>
                <a:gd name="connsiteX378" fmla="*/ 57 w 19998"/>
                <a:gd name="connsiteY378" fmla="*/ 6465 h 19998"/>
                <a:gd name="connsiteX379" fmla="*/ 57 w 19998"/>
                <a:gd name="connsiteY379" fmla="*/ 6425 h 19998"/>
                <a:gd name="connsiteX380" fmla="*/ 695 w 19998"/>
                <a:gd name="connsiteY380" fmla="*/ 6408 h 19998"/>
                <a:gd name="connsiteX381" fmla="*/ 760 w 19998"/>
                <a:gd name="connsiteY381" fmla="*/ 6262 h 19998"/>
                <a:gd name="connsiteX382" fmla="*/ 722 w 19998"/>
                <a:gd name="connsiteY382" fmla="*/ 6262 h 19998"/>
                <a:gd name="connsiteX383" fmla="*/ 695 w 19998"/>
                <a:gd name="connsiteY383" fmla="*/ 6164 h 19998"/>
                <a:gd name="connsiteX384" fmla="*/ 433 w 19998"/>
                <a:gd name="connsiteY384" fmla="*/ 6084 h 19998"/>
                <a:gd name="connsiteX385" fmla="*/ 348 w 19998"/>
                <a:gd name="connsiteY385" fmla="*/ 6204 h 19998"/>
                <a:gd name="connsiteX386" fmla="*/ 329 w 19998"/>
                <a:gd name="connsiteY386" fmla="*/ 6204 h 19998"/>
                <a:gd name="connsiteX387" fmla="*/ 305 w 19998"/>
                <a:gd name="connsiteY387" fmla="*/ 6060 h 19998"/>
                <a:gd name="connsiteX388" fmla="*/ 348 w 19998"/>
                <a:gd name="connsiteY388" fmla="*/ 6044 h 19998"/>
                <a:gd name="connsiteX389" fmla="*/ 348 w 19998"/>
                <a:gd name="connsiteY389" fmla="*/ 5997 h 19998"/>
                <a:gd name="connsiteX390" fmla="*/ 248 w 19998"/>
                <a:gd name="connsiteY390" fmla="*/ 5997 h 19998"/>
                <a:gd name="connsiteX391" fmla="*/ 221 w 19998"/>
                <a:gd name="connsiteY391" fmla="*/ 5938 h 19998"/>
                <a:gd name="connsiteX392" fmla="*/ 329 w 19998"/>
                <a:gd name="connsiteY392" fmla="*/ 5938 h 19998"/>
                <a:gd name="connsiteX393" fmla="*/ 348 w 19998"/>
                <a:gd name="connsiteY393" fmla="*/ 5818 h 19998"/>
                <a:gd name="connsiteX394" fmla="*/ 391 w 19998"/>
                <a:gd name="connsiteY394" fmla="*/ 5818 h 19998"/>
                <a:gd name="connsiteX395" fmla="*/ 369 w 19998"/>
                <a:gd name="connsiteY395" fmla="*/ 5917 h 19998"/>
                <a:gd name="connsiteX396" fmla="*/ 433 w 19998"/>
                <a:gd name="connsiteY396" fmla="*/ 5877 h 19998"/>
                <a:gd name="connsiteX397" fmla="*/ 433 w 19998"/>
                <a:gd name="connsiteY397" fmla="*/ 5898 h 19998"/>
                <a:gd name="connsiteX398" fmla="*/ 410 w 19998"/>
                <a:gd name="connsiteY398" fmla="*/ 5917 h 19998"/>
                <a:gd name="connsiteX399" fmla="*/ 433 w 19998"/>
                <a:gd name="connsiteY399" fmla="*/ 5938 h 19998"/>
                <a:gd name="connsiteX400" fmla="*/ 555 w 19998"/>
                <a:gd name="connsiteY400" fmla="*/ 5938 h 19998"/>
                <a:gd name="connsiteX401" fmla="*/ 555 w 19998"/>
                <a:gd name="connsiteY401" fmla="*/ 5955 h 19998"/>
                <a:gd name="connsiteX402" fmla="*/ 738 w 19998"/>
                <a:gd name="connsiteY402" fmla="*/ 5938 h 19998"/>
                <a:gd name="connsiteX403" fmla="*/ 695 w 19998"/>
                <a:gd name="connsiteY403" fmla="*/ 5835 h 19998"/>
                <a:gd name="connsiteX404" fmla="*/ 655 w 19998"/>
                <a:gd name="connsiteY404" fmla="*/ 5835 h 19998"/>
                <a:gd name="connsiteX405" fmla="*/ 638 w 19998"/>
                <a:gd name="connsiteY405" fmla="*/ 5877 h 19998"/>
                <a:gd name="connsiteX406" fmla="*/ 574 w 19998"/>
                <a:gd name="connsiteY406" fmla="*/ 5861 h 19998"/>
                <a:gd name="connsiteX407" fmla="*/ 517 w 19998"/>
                <a:gd name="connsiteY407" fmla="*/ 5861 h 19998"/>
                <a:gd name="connsiteX408" fmla="*/ 598 w 19998"/>
                <a:gd name="connsiteY408" fmla="*/ 5736 h 19998"/>
                <a:gd name="connsiteX409" fmla="*/ 141 w 19998"/>
                <a:gd name="connsiteY409" fmla="*/ 5778 h 19998"/>
                <a:gd name="connsiteX410" fmla="*/ 141 w 19998"/>
                <a:gd name="connsiteY410" fmla="*/ 5795 h 19998"/>
                <a:gd name="connsiteX411" fmla="*/ 17 w 19998"/>
                <a:gd name="connsiteY411" fmla="*/ 5818 h 19998"/>
                <a:gd name="connsiteX412" fmla="*/ 17 w 19998"/>
                <a:gd name="connsiteY412" fmla="*/ 5715 h 19998"/>
                <a:gd name="connsiteX413" fmla="*/ 40 w 19998"/>
                <a:gd name="connsiteY413" fmla="*/ 5715 h 19998"/>
                <a:gd name="connsiteX414" fmla="*/ 141 w 19998"/>
                <a:gd name="connsiteY414" fmla="*/ 5287 h 19998"/>
                <a:gd name="connsiteX415" fmla="*/ 181 w 19998"/>
                <a:gd name="connsiteY415" fmla="*/ 5268 h 19998"/>
                <a:gd name="connsiteX416" fmla="*/ 348 w 19998"/>
                <a:gd name="connsiteY416" fmla="*/ 5247 h 19998"/>
                <a:gd name="connsiteX417" fmla="*/ 329 w 19998"/>
                <a:gd name="connsiteY417" fmla="*/ 5205 h 19998"/>
                <a:gd name="connsiteX418" fmla="*/ 450 w 19998"/>
                <a:gd name="connsiteY418" fmla="*/ 5149 h 19998"/>
                <a:gd name="connsiteX419" fmla="*/ 617 w 19998"/>
                <a:gd name="connsiteY419" fmla="*/ 5149 h 19998"/>
                <a:gd name="connsiteX420" fmla="*/ 617 w 19998"/>
                <a:gd name="connsiteY420" fmla="*/ 5106 h 19998"/>
                <a:gd name="connsiteX421" fmla="*/ 803 w 19998"/>
                <a:gd name="connsiteY421" fmla="*/ 5085 h 19998"/>
                <a:gd name="connsiteX422" fmla="*/ 826 w 19998"/>
                <a:gd name="connsiteY422" fmla="*/ 5106 h 19998"/>
                <a:gd name="connsiteX423" fmla="*/ 803 w 19998"/>
                <a:gd name="connsiteY423" fmla="*/ 5149 h 19998"/>
                <a:gd name="connsiteX424" fmla="*/ 803 w 19998"/>
                <a:gd name="connsiteY424" fmla="*/ 5165 h 19998"/>
                <a:gd name="connsiteX425" fmla="*/ 1276 w 19998"/>
                <a:gd name="connsiteY425" fmla="*/ 5022 h 19998"/>
                <a:gd name="connsiteX426" fmla="*/ 1276 w 19998"/>
                <a:gd name="connsiteY426" fmla="*/ 5003 h 19998"/>
                <a:gd name="connsiteX427" fmla="*/ 1276 w 19998"/>
                <a:gd name="connsiteY427" fmla="*/ 5022 h 19998"/>
                <a:gd name="connsiteX428" fmla="*/ 1298 w 19998"/>
                <a:gd name="connsiteY428" fmla="*/ 5022 h 19998"/>
                <a:gd name="connsiteX429" fmla="*/ 1298 w 19998"/>
                <a:gd name="connsiteY429" fmla="*/ 5003 h 19998"/>
                <a:gd name="connsiteX430" fmla="*/ 1341 w 19998"/>
                <a:gd name="connsiteY430" fmla="*/ 5003 h 19998"/>
                <a:gd name="connsiteX431" fmla="*/ 1341 w 19998"/>
                <a:gd name="connsiteY431" fmla="*/ 5165 h 19998"/>
                <a:gd name="connsiteX432" fmla="*/ 1381 w 19998"/>
                <a:gd name="connsiteY432" fmla="*/ 5165 h 19998"/>
                <a:gd name="connsiteX433" fmla="*/ 1441 w 19998"/>
                <a:gd name="connsiteY433" fmla="*/ 5149 h 19998"/>
                <a:gd name="connsiteX434" fmla="*/ 1441 w 19998"/>
                <a:gd name="connsiteY434" fmla="*/ 5205 h 19998"/>
                <a:gd name="connsiteX435" fmla="*/ 1505 w 19998"/>
                <a:gd name="connsiteY435" fmla="*/ 5231 h 19998"/>
                <a:gd name="connsiteX436" fmla="*/ 1524 w 19998"/>
                <a:gd name="connsiteY436" fmla="*/ 5069 h 19998"/>
                <a:gd name="connsiteX437" fmla="*/ 1562 w 19998"/>
                <a:gd name="connsiteY437" fmla="*/ 5069 h 19998"/>
                <a:gd name="connsiteX438" fmla="*/ 1562 w 19998"/>
                <a:gd name="connsiteY438" fmla="*/ 5043 h 19998"/>
                <a:gd name="connsiteX439" fmla="*/ 1815 w 19998"/>
                <a:gd name="connsiteY439" fmla="*/ 5125 h 19998"/>
                <a:gd name="connsiteX440" fmla="*/ 1815 w 19998"/>
                <a:gd name="connsiteY440" fmla="*/ 5149 h 19998"/>
                <a:gd name="connsiteX441" fmla="*/ 1831 w 19998"/>
                <a:gd name="connsiteY441" fmla="*/ 5149 h 19998"/>
                <a:gd name="connsiteX442" fmla="*/ 1874 w 19998"/>
                <a:gd name="connsiteY442" fmla="*/ 5149 h 19998"/>
                <a:gd name="connsiteX443" fmla="*/ 1874 w 19998"/>
                <a:gd name="connsiteY443" fmla="*/ 5189 h 19998"/>
                <a:gd name="connsiteX444" fmla="*/ 1936 w 19998"/>
                <a:gd name="connsiteY444" fmla="*/ 5165 h 19998"/>
                <a:gd name="connsiteX445" fmla="*/ 1936 w 19998"/>
                <a:gd name="connsiteY445" fmla="*/ 5149 h 19998"/>
                <a:gd name="connsiteX446" fmla="*/ 1915 w 19998"/>
                <a:gd name="connsiteY446" fmla="*/ 5125 h 19998"/>
                <a:gd name="connsiteX447" fmla="*/ 1915 w 19998"/>
                <a:gd name="connsiteY447" fmla="*/ 5069 h 19998"/>
                <a:gd name="connsiteX448" fmla="*/ 1979 w 19998"/>
                <a:gd name="connsiteY448" fmla="*/ 5003 h 19998"/>
                <a:gd name="connsiteX449" fmla="*/ 1936 w 19998"/>
                <a:gd name="connsiteY449" fmla="*/ 4939 h 19998"/>
                <a:gd name="connsiteX450" fmla="*/ 2103 w 19998"/>
                <a:gd name="connsiteY450" fmla="*/ 4820 h 19998"/>
                <a:gd name="connsiteX451" fmla="*/ 2496 w 19998"/>
                <a:gd name="connsiteY451" fmla="*/ 4777 h 19998"/>
                <a:gd name="connsiteX452" fmla="*/ 2536 w 19998"/>
                <a:gd name="connsiteY452" fmla="*/ 4860 h 19998"/>
                <a:gd name="connsiteX453" fmla="*/ 2722 w 19998"/>
                <a:gd name="connsiteY453" fmla="*/ 4761 h 19998"/>
                <a:gd name="connsiteX454" fmla="*/ 2722 w 19998"/>
                <a:gd name="connsiteY454" fmla="*/ 4900 h 19998"/>
                <a:gd name="connsiteX455" fmla="*/ 2805 w 19998"/>
                <a:gd name="connsiteY455" fmla="*/ 4923 h 19998"/>
                <a:gd name="connsiteX456" fmla="*/ 2782 w 19998"/>
                <a:gd name="connsiteY456" fmla="*/ 4982 h 19998"/>
                <a:gd name="connsiteX457" fmla="*/ 2886 w 19998"/>
                <a:gd name="connsiteY457" fmla="*/ 5022 h 19998"/>
                <a:gd name="connsiteX458" fmla="*/ 2910 w 19998"/>
                <a:gd name="connsiteY458" fmla="*/ 5022 h 19998"/>
                <a:gd name="connsiteX459" fmla="*/ 2970 w 19998"/>
                <a:gd name="connsiteY459" fmla="*/ 5189 h 19998"/>
                <a:gd name="connsiteX460" fmla="*/ 3010 w 19998"/>
                <a:gd name="connsiteY460" fmla="*/ 5189 h 19998"/>
                <a:gd name="connsiteX461" fmla="*/ 3034 w 19998"/>
                <a:gd name="connsiteY461" fmla="*/ 5247 h 19998"/>
                <a:gd name="connsiteX462" fmla="*/ 3256 w 19998"/>
                <a:gd name="connsiteY462" fmla="*/ 5673 h 19998"/>
                <a:gd name="connsiteX463" fmla="*/ 3279 w 19998"/>
                <a:gd name="connsiteY463" fmla="*/ 5593 h 19998"/>
                <a:gd name="connsiteX464" fmla="*/ 3303 w 19998"/>
                <a:gd name="connsiteY464" fmla="*/ 5593 h 19998"/>
                <a:gd name="connsiteX465" fmla="*/ 3320 w 19998"/>
                <a:gd name="connsiteY465" fmla="*/ 5616 h 19998"/>
                <a:gd name="connsiteX466" fmla="*/ 3608 w 19998"/>
                <a:gd name="connsiteY466" fmla="*/ 5391 h 19998"/>
                <a:gd name="connsiteX467" fmla="*/ 3589 w 19998"/>
                <a:gd name="connsiteY467" fmla="*/ 5351 h 19998"/>
                <a:gd name="connsiteX468" fmla="*/ 3689 w 19998"/>
                <a:gd name="connsiteY468" fmla="*/ 5351 h 19998"/>
                <a:gd name="connsiteX469" fmla="*/ 3689 w 19998"/>
                <a:gd name="connsiteY469" fmla="*/ 5391 h 19998"/>
                <a:gd name="connsiteX470" fmla="*/ 3713 w 19998"/>
                <a:gd name="connsiteY470" fmla="*/ 5391 h 19998"/>
                <a:gd name="connsiteX471" fmla="*/ 3860 w 19998"/>
                <a:gd name="connsiteY471" fmla="*/ 5268 h 19998"/>
                <a:gd name="connsiteX472" fmla="*/ 3860 w 19998"/>
                <a:gd name="connsiteY472" fmla="*/ 5308 h 19998"/>
                <a:gd name="connsiteX473" fmla="*/ 3899 w 19998"/>
                <a:gd name="connsiteY473" fmla="*/ 5325 h 19998"/>
                <a:gd name="connsiteX474" fmla="*/ 3818 w 19998"/>
                <a:gd name="connsiteY474" fmla="*/ 5431 h 19998"/>
                <a:gd name="connsiteX475" fmla="*/ 3860 w 19998"/>
                <a:gd name="connsiteY475" fmla="*/ 5431 h 19998"/>
                <a:gd name="connsiteX476" fmla="*/ 3941 w 19998"/>
                <a:gd name="connsiteY476" fmla="*/ 5367 h 19998"/>
                <a:gd name="connsiteX477" fmla="*/ 3958 w 19998"/>
                <a:gd name="connsiteY477" fmla="*/ 5391 h 19998"/>
                <a:gd name="connsiteX478" fmla="*/ 3999 w 19998"/>
                <a:gd name="connsiteY478" fmla="*/ 5534 h 19998"/>
                <a:gd name="connsiteX479" fmla="*/ 4041 w 19998"/>
                <a:gd name="connsiteY479" fmla="*/ 5471 h 19998"/>
                <a:gd name="connsiteX480" fmla="*/ 4041 w 19998"/>
                <a:gd name="connsiteY480" fmla="*/ 5534 h 19998"/>
                <a:gd name="connsiteX481" fmla="*/ 4063 w 19998"/>
                <a:gd name="connsiteY481" fmla="*/ 5534 h 19998"/>
                <a:gd name="connsiteX482" fmla="*/ 4103 w 19998"/>
                <a:gd name="connsiteY482" fmla="*/ 5449 h 19998"/>
                <a:gd name="connsiteX483" fmla="*/ 4146 w 19998"/>
                <a:gd name="connsiteY483" fmla="*/ 5489 h 19998"/>
                <a:gd name="connsiteX484" fmla="*/ 4146 w 19998"/>
                <a:gd name="connsiteY484" fmla="*/ 5471 h 19998"/>
                <a:gd name="connsiteX485" fmla="*/ 4103 w 19998"/>
                <a:gd name="connsiteY485" fmla="*/ 5407 h 19998"/>
                <a:gd name="connsiteX486" fmla="*/ 4351 w 19998"/>
                <a:gd name="connsiteY486" fmla="*/ 5351 h 19998"/>
                <a:gd name="connsiteX487" fmla="*/ 4372 w 19998"/>
                <a:gd name="connsiteY487" fmla="*/ 5308 h 19998"/>
                <a:gd name="connsiteX488" fmla="*/ 4392 w 19998"/>
                <a:gd name="connsiteY488" fmla="*/ 5308 h 19998"/>
                <a:gd name="connsiteX489" fmla="*/ 4415 w 19998"/>
                <a:gd name="connsiteY489" fmla="*/ 5308 h 19998"/>
                <a:gd name="connsiteX490" fmla="*/ 4415 w 19998"/>
                <a:gd name="connsiteY490" fmla="*/ 5287 h 19998"/>
                <a:gd name="connsiteX491" fmla="*/ 4580 w 19998"/>
                <a:gd name="connsiteY491" fmla="*/ 5268 h 19998"/>
                <a:gd name="connsiteX492" fmla="*/ 4580 w 19998"/>
                <a:gd name="connsiteY492" fmla="*/ 5471 h 19998"/>
                <a:gd name="connsiteX493" fmla="*/ 4994 w 19998"/>
                <a:gd name="connsiteY493" fmla="*/ 5449 h 19998"/>
                <a:gd name="connsiteX494" fmla="*/ 5075 w 19998"/>
                <a:gd name="connsiteY494" fmla="*/ 5471 h 19998"/>
                <a:gd name="connsiteX495" fmla="*/ 5075 w 19998"/>
                <a:gd name="connsiteY495" fmla="*/ 5449 h 19998"/>
                <a:gd name="connsiteX496" fmla="*/ 5094 w 19998"/>
                <a:gd name="connsiteY496" fmla="*/ 5449 h 19998"/>
                <a:gd name="connsiteX497" fmla="*/ 5175 w 19998"/>
                <a:gd name="connsiteY497" fmla="*/ 5471 h 19998"/>
                <a:gd name="connsiteX498" fmla="*/ 5323 w 19998"/>
                <a:gd name="connsiteY498" fmla="*/ 5471 h 19998"/>
                <a:gd name="connsiteX499" fmla="*/ 5242 w 19998"/>
                <a:gd name="connsiteY499" fmla="*/ 5407 h 19998"/>
                <a:gd name="connsiteX500" fmla="*/ 5258 w 19998"/>
                <a:gd name="connsiteY500" fmla="*/ 5391 h 19998"/>
                <a:gd name="connsiteX501" fmla="*/ 4994 w 19998"/>
                <a:gd name="connsiteY501" fmla="*/ 5003 h 19998"/>
                <a:gd name="connsiteX502" fmla="*/ 4970 w 19998"/>
                <a:gd name="connsiteY502" fmla="*/ 5003 h 19998"/>
                <a:gd name="connsiteX503" fmla="*/ 4954 w 19998"/>
                <a:gd name="connsiteY503" fmla="*/ 4982 h 19998"/>
                <a:gd name="connsiteX504" fmla="*/ 5054 w 19998"/>
                <a:gd name="connsiteY504" fmla="*/ 4618 h 19998"/>
                <a:gd name="connsiteX505" fmla="*/ 5054 w 19998"/>
                <a:gd name="connsiteY505" fmla="*/ 4601 h 19998"/>
                <a:gd name="connsiteX506" fmla="*/ 5037 w 19998"/>
                <a:gd name="connsiteY506" fmla="*/ 4618 h 19998"/>
                <a:gd name="connsiteX507" fmla="*/ 5011 w 19998"/>
                <a:gd name="connsiteY507" fmla="*/ 4131 h 19998"/>
                <a:gd name="connsiteX508" fmla="*/ 4970 w 19998"/>
                <a:gd name="connsiteY508" fmla="*/ 4131 h 19998"/>
                <a:gd name="connsiteX509" fmla="*/ 4642 w 19998"/>
                <a:gd name="connsiteY509" fmla="*/ 3335 h 19998"/>
                <a:gd name="connsiteX510" fmla="*/ 4663 w 19998"/>
                <a:gd name="connsiteY510" fmla="*/ 3092 h 19998"/>
                <a:gd name="connsiteX511" fmla="*/ 4563 w 19998"/>
                <a:gd name="connsiteY511" fmla="*/ 3050 h 19998"/>
                <a:gd name="connsiteX512" fmla="*/ 4563 w 19998"/>
                <a:gd name="connsiteY512" fmla="*/ 2930 h 19998"/>
                <a:gd name="connsiteX513" fmla="*/ 4663 w 19998"/>
                <a:gd name="connsiteY513" fmla="*/ 2987 h 19998"/>
                <a:gd name="connsiteX514" fmla="*/ 4684 w 19998"/>
                <a:gd name="connsiteY514" fmla="*/ 2947 h 19998"/>
                <a:gd name="connsiteX515" fmla="*/ 5242 w 19998"/>
                <a:gd name="connsiteY515" fmla="*/ 3092 h 19998"/>
                <a:gd name="connsiteX516" fmla="*/ 5258 w 19998"/>
                <a:gd name="connsiteY516" fmla="*/ 3029 h 19998"/>
                <a:gd name="connsiteX517" fmla="*/ 5570 w 19998"/>
                <a:gd name="connsiteY517" fmla="*/ 3050 h 19998"/>
                <a:gd name="connsiteX518" fmla="*/ 5632 w 19998"/>
                <a:gd name="connsiteY518" fmla="*/ 3252 h 19998"/>
                <a:gd name="connsiteX519" fmla="*/ 5592 w 19998"/>
                <a:gd name="connsiteY519" fmla="*/ 3252 h 19998"/>
                <a:gd name="connsiteX520" fmla="*/ 5570 w 19998"/>
                <a:gd name="connsiteY520" fmla="*/ 3316 h 19998"/>
                <a:gd name="connsiteX521" fmla="*/ 5511 w 19998"/>
                <a:gd name="connsiteY521" fmla="*/ 3316 h 19998"/>
                <a:gd name="connsiteX522" fmla="*/ 5675 w 19998"/>
                <a:gd name="connsiteY522" fmla="*/ 3800 h 19998"/>
                <a:gd name="connsiteX523" fmla="*/ 5649 w 19998"/>
                <a:gd name="connsiteY523" fmla="*/ 3826 h 19998"/>
                <a:gd name="connsiteX524" fmla="*/ 5732 w 19998"/>
                <a:gd name="connsiteY524" fmla="*/ 3842 h 19998"/>
                <a:gd name="connsiteX525" fmla="*/ 5713 w 19998"/>
                <a:gd name="connsiteY525" fmla="*/ 3842 h 19998"/>
                <a:gd name="connsiteX526" fmla="*/ 5732 w 19998"/>
                <a:gd name="connsiteY526" fmla="*/ 3882 h 19998"/>
                <a:gd name="connsiteX527" fmla="*/ 5756 w 19998"/>
                <a:gd name="connsiteY527" fmla="*/ 3882 h 19998"/>
                <a:gd name="connsiteX528" fmla="*/ 5775 w 19998"/>
                <a:gd name="connsiteY528" fmla="*/ 3882 h 19998"/>
                <a:gd name="connsiteX529" fmla="*/ 5861 w 19998"/>
                <a:gd name="connsiteY529" fmla="*/ 3762 h 19998"/>
                <a:gd name="connsiteX530" fmla="*/ 6499 w 19998"/>
                <a:gd name="connsiteY530" fmla="*/ 3906 h 19998"/>
                <a:gd name="connsiteX531" fmla="*/ 7611 w 19998"/>
                <a:gd name="connsiteY531" fmla="*/ 3826 h 19998"/>
                <a:gd name="connsiteX532" fmla="*/ 7923 w 19998"/>
                <a:gd name="connsiteY532" fmla="*/ 3722 h 19998"/>
                <a:gd name="connsiteX533" fmla="*/ 8045 w 19998"/>
                <a:gd name="connsiteY533" fmla="*/ 3703 h 19998"/>
                <a:gd name="connsiteX534" fmla="*/ 7611 w 19998"/>
                <a:gd name="connsiteY534" fmla="*/ 3600 h 19998"/>
                <a:gd name="connsiteX535" fmla="*/ 7611 w 19998"/>
                <a:gd name="connsiteY535" fmla="*/ 3581 h 19998"/>
                <a:gd name="connsiteX536" fmla="*/ 7799 w 19998"/>
                <a:gd name="connsiteY536" fmla="*/ 3092 h 19998"/>
                <a:gd name="connsiteX537" fmla="*/ 9574 w 19998"/>
                <a:gd name="connsiteY537" fmla="*/ 2317 h 19998"/>
                <a:gd name="connsiteX538" fmla="*/ 9843 w 19998"/>
                <a:gd name="connsiteY538" fmla="*/ 1993 h 19998"/>
                <a:gd name="connsiteX539" fmla="*/ 9902 w 19998"/>
                <a:gd name="connsiteY539" fmla="*/ 2051 h 19998"/>
                <a:gd name="connsiteX540" fmla="*/ 10031 w 19998"/>
                <a:gd name="connsiteY540" fmla="*/ 2051 h 19998"/>
                <a:gd name="connsiteX541" fmla="*/ 9964 w 19998"/>
                <a:gd name="connsiteY541" fmla="*/ 1972 h 19998"/>
                <a:gd name="connsiteX542" fmla="*/ 9943 w 19998"/>
                <a:gd name="connsiteY542" fmla="*/ 1993 h 19998"/>
                <a:gd name="connsiteX543" fmla="*/ 9843 w 19998"/>
                <a:gd name="connsiteY543" fmla="*/ 1645 h 19998"/>
                <a:gd name="connsiteX544" fmla="*/ 9902 w 19998"/>
                <a:gd name="connsiteY544" fmla="*/ 1645 h 19998"/>
                <a:gd name="connsiteX545" fmla="*/ 9902 w 19998"/>
                <a:gd name="connsiteY545" fmla="*/ 1628 h 19998"/>
                <a:gd name="connsiteX546" fmla="*/ 9902 w 19998"/>
                <a:gd name="connsiteY546" fmla="*/ 1607 h 19998"/>
                <a:gd name="connsiteX547" fmla="*/ 9843 w 19998"/>
                <a:gd name="connsiteY547" fmla="*/ 1542 h 19998"/>
                <a:gd name="connsiteX548" fmla="*/ 9886 w 19998"/>
                <a:gd name="connsiteY548" fmla="*/ 1260 h 19998"/>
                <a:gd name="connsiteX549" fmla="*/ 9926 w 19998"/>
                <a:gd name="connsiteY549" fmla="*/ 1243 h 19998"/>
                <a:gd name="connsiteX550" fmla="*/ 9886 w 19998"/>
                <a:gd name="connsiteY550" fmla="*/ 815 h 19998"/>
                <a:gd name="connsiteX551" fmla="*/ 9902 w 19998"/>
                <a:gd name="connsiteY551" fmla="*/ 815 h 19998"/>
                <a:gd name="connsiteX552" fmla="*/ 9886 w 19998"/>
                <a:gd name="connsiteY552" fmla="*/ 484 h 19998"/>
                <a:gd name="connsiteX553" fmla="*/ 10645 w 19998"/>
                <a:gd name="connsiteY553" fmla="*/ 186 h 19998"/>
                <a:gd name="connsiteX554" fmla="*/ 11307 w 19998"/>
                <a:gd name="connsiteY554" fmla="*/ 0 h 19998"/>
                <a:gd name="connsiteX555" fmla="*/ 11431 w 19998"/>
                <a:gd name="connsiteY555" fmla="*/ 324 h 19998"/>
                <a:gd name="connsiteX556" fmla="*/ 11431 w 19998"/>
                <a:gd name="connsiteY556" fmla="*/ 630 h 19998"/>
                <a:gd name="connsiteX557" fmla="*/ 11577 w 19998"/>
                <a:gd name="connsiteY557" fmla="*/ 630 h 19998"/>
                <a:gd name="connsiteX558" fmla="*/ 11700 w 19998"/>
                <a:gd name="connsiteY558" fmla="*/ 832 h 19998"/>
                <a:gd name="connsiteX559" fmla="*/ 11822 w 19998"/>
                <a:gd name="connsiteY559" fmla="*/ 895 h 19998"/>
                <a:gd name="connsiteX560" fmla="*/ 12158 w 19998"/>
                <a:gd name="connsiteY560" fmla="*/ 670 h 19998"/>
                <a:gd name="connsiteX561" fmla="*/ 12279 w 19998"/>
                <a:gd name="connsiteY561" fmla="*/ 792 h 19998"/>
                <a:gd name="connsiteX562" fmla="*/ 12255 w 19998"/>
                <a:gd name="connsiteY562" fmla="*/ 815 h 19998"/>
                <a:gd name="connsiteX563" fmla="*/ 12360 w 19998"/>
                <a:gd name="connsiteY563" fmla="*/ 895 h 19998"/>
                <a:gd name="connsiteX564" fmla="*/ 12360 w 19998"/>
                <a:gd name="connsiteY564" fmla="*/ 912 h 19998"/>
                <a:gd name="connsiteX565" fmla="*/ 12339 w 19998"/>
                <a:gd name="connsiteY565" fmla="*/ 935 h 19998"/>
                <a:gd name="connsiteX566" fmla="*/ 12548 w 19998"/>
                <a:gd name="connsiteY566" fmla="*/ 1342 h 19998"/>
                <a:gd name="connsiteX567" fmla="*/ 12753 w 19998"/>
                <a:gd name="connsiteY567" fmla="*/ 1260 h 19998"/>
                <a:gd name="connsiteX568" fmla="*/ 12729 w 19998"/>
                <a:gd name="connsiteY568" fmla="*/ 1363 h 19998"/>
                <a:gd name="connsiteX569" fmla="*/ 12834 w 19998"/>
                <a:gd name="connsiteY569" fmla="*/ 1323 h 19998"/>
                <a:gd name="connsiteX570" fmla="*/ 12853 w 19998"/>
                <a:gd name="connsiteY570" fmla="*/ 1342 h 19998"/>
                <a:gd name="connsiteX571" fmla="*/ 12901 w 19998"/>
                <a:gd name="connsiteY571" fmla="*/ 1342 h 19998"/>
                <a:gd name="connsiteX572" fmla="*/ 13039 w 19998"/>
                <a:gd name="connsiteY572" fmla="*/ 1769 h 19998"/>
                <a:gd name="connsiteX573" fmla="*/ 13039 w 19998"/>
                <a:gd name="connsiteY573" fmla="*/ 1751 h 19998"/>
                <a:gd name="connsiteX574" fmla="*/ 13065 w 19998"/>
                <a:gd name="connsiteY574" fmla="*/ 1751 h 19998"/>
                <a:gd name="connsiteX575" fmla="*/ 13082 w 19998"/>
                <a:gd name="connsiteY575" fmla="*/ 1671 h 19998"/>
                <a:gd name="connsiteX576" fmla="*/ 13186 w 19998"/>
                <a:gd name="connsiteY576" fmla="*/ 1645 h 19998"/>
                <a:gd name="connsiteX577" fmla="*/ 13203 w 19998"/>
                <a:gd name="connsiteY577" fmla="*/ 1671 h 19998"/>
                <a:gd name="connsiteX578" fmla="*/ 13203 w 19998"/>
                <a:gd name="connsiteY578" fmla="*/ 1645 h 19998"/>
                <a:gd name="connsiteX579" fmla="*/ 13267 w 19998"/>
                <a:gd name="connsiteY579" fmla="*/ 1645 h 19998"/>
                <a:gd name="connsiteX580" fmla="*/ 13267 w 19998"/>
                <a:gd name="connsiteY580" fmla="*/ 1671 h 19998"/>
                <a:gd name="connsiteX581" fmla="*/ 13308 w 19998"/>
                <a:gd name="connsiteY581" fmla="*/ 1687 h 19998"/>
                <a:gd name="connsiteX582" fmla="*/ 13308 w 19998"/>
                <a:gd name="connsiteY582" fmla="*/ 1711 h 19998"/>
                <a:gd name="connsiteX583" fmla="*/ 13515 w 19998"/>
                <a:gd name="connsiteY583" fmla="*/ 1628 h 19998"/>
                <a:gd name="connsiteX584" fmla="*/ 13598 w 19998"/>
                <a:gd name="connsiteY584" fmla="*/ 1751 h 19998"/>
                <a:gd name="connsiteX585" fmla="*/ 13660 w 19998"/>
                <a:gd name="connsiteY585" fmla="*/ 1769 h 19998"/>
                <a:gd name="connsiteX586" fmla="*/ 13660 w 19998"/>
                <a:gd name="connsiteY586" fmla="*/ 1833 h 19998"/>
                <a:gd name="connsiteX587" fmla="*/ 13677 w 19998"/>
                <a:gd name="connsiteY587" fmla="*/ 1833 h 19998"/>
                <a:gd name="connsiteX588" fmla="*/ 13677 w 19998"/>
                <a:gd name="connsiteY588" fmla="*/ 1849 h 19998"/>
                <a:gd name="connsiteX589" fmla="*/ 13725 w 19998"/>
                <a:gd name="connsiteY589" fmla="*/ 1849 h 19998"/>
                <a:gd name="connsiteX590" fmla="*/ 13703 w 19998"/>
                <a:gd name="connsiteY590" fmla="*/ 1833 h 19998"/>
                <a:gd name="connsiteX591" fmla="*/ 13725 w 19998"/>
                <a:gd name="connsiteY591" fmla="*/ 1791 h 19998"/>
                <a:gd name="connsiteX592" fmla="*/ 13808 w 19998"/>
                <a:gd name="connsiteY592" fmla="*/ 1873 h 19998"/>
                <a:gd name="connsiteX593" fmla="*/ 13725 w 19998"/>
                <a:gd name="connsiteY593" fmla="*/ 2155 h 19998"/>
                <a:gd name="connsiteX594" fmla="*/ 13725 w 19998"/>
                <a:gd name="connsiteY594" fmla="*/ 2138 h 19998"/>
                <a:gd name="connsiteX595" fmla="*/ 13784 w 19998"/>
                <a:gd name="connsiteY595" fmla="*/ 2155 h 19998"/>
                <a:gd name="connsiteX596" fmla="*/ 13825 w 19998"/>
                <a:gd name="connsiteY596" fmla="*/ 2301 h 19998"/>
                <a:gd name="connsiteX597" fmla="*/ 13703 w 19998"/>
                <a:gd name="connsiteY597" fmla="*/ 2420 h 19998"/>
                <a:gd name="connsiteX598" fmla="*/ 13741 w 19998"/>
                <a:gd name="connsiteY598" fmla="*/ 2463 h 19998"/>
                <a:gd name="connsiteX599" fmla="*/ 13703 w 19998"/>
                <a:gd name="connsiteY599" fmla="*/ 2503 h 19998"/>
                <a:gd name="connsiteX600" fmla="*/ 13784 w 19998"/>
                <a:gd name="connsiteY600" fmla="*/ 2519 h 19998"/>
                <a:gd name="connsiteX601" fmla="*/ 13784 w 19998"/>
                <a:gd name="connsiteY601" fmla="*/ 2540 h 19998"/>
                <a:gd name="connsiteX602" fmla="*/ 13849 w 19998"/>
                <a:gd name="connsiteY602" fmla="*/ 2540 h 19998"/>
                <a:gd name="connsiteX603" fmla="*/ 14280 w 19998"/>
                <a:gd name="connsiteY603" fmla="*/ 2540 h 19998"/>
                <a:gd name="connsiteX604" fmla="*/ 14527 w 19998"/>
                <a:gd name="connsiteY604" fmla="*/ 2437 h 19998"/>
                <a:gd name="connsiteX605" fmla="*/ 14527 w 19998"/>
                <a:gd name="connsiteY605" fmla="*/ 2218 h 19998"/>
                <a:gd name="connsiteX606" fmla="*/ 14715 w 19998"/>
                <a:gd name="connsiteY606" fmla="*/ 2051 h 19998"/>
                <a:gd name="connsiteX607" fmla="*/ 14815 w 19998"/>
                <a:gd name="connsiteY607" fmla="*/ 2115 h 19998"/>
                <a:gd name="connsiteX608" fmla="*/ 14775 w 19998"/>
                <a:gd name="connsiteY608" fmla="*/ 2138 h 19998"/>
                <a:gd name="connsiteX609" fmla="*/ 14796 w 19998"/>
                <a:gd name="connsiteY609" fmla="*/ 2218 h 19998"/>
                <a:gd name="connsiteX610" fmla="*/ 14756 w 19998"/>
                <a:gd name="connsiteY610" fmla="*/ 2195 h 19998"/>
                <a:gd name="connsiteX611" fmla="*/ 14732 w 19998"/>
                <a:gd name="connsiteY611" fmla="*/ 2218 h 19998"/>
                <a:gd name="connsiteX612" fmla="*/ 14756 w 19998"/>
                <a:gd name="connsiteY612" fmla="*/ 2237 h 19998"/>
                <a:gd name="connsiteX613" fmla="*/ 14732 w 19998"/>
                <a:gd name="connsiteY613" fmla="*/ 2275 h 19998"/>
                <a:gd name="connsiteX614" fmla="*/ 14715 w 19998"/>
                <a:gd name="connsiteY614" fmla="*/ 2275 h 19998"/>
                <a:gd name="connsiteX615" fmla="*/ 14756 w 19998"/>
                <a:gd name="connsiteY615" fmla="*/ 2341 h 19998"/>
                <a:gd name="connsiteX616" fmla="*/ 14675 w 19998"/>
                <a:gd name="connsiteY616" fmla="*/ 2519 h 19998"/>
                <a:gd name="connsiteX617" fmla="*/ 14815 w 19998"/>
                <a:gd name="connsiteY617" fmla="*/ 2622 h 19998"/>
                <a:gd name="connsiteX618" fmla="*/ 14796 w 19998"/>
                <a:gd name="connsiteY618" fmla="*/ 2904 h 19998"/>
                <a:gd name="connsiteX619" fmla="*/ 14918 w 19998"/>
                <a:gd name="connsiteY619" fmla="*/ 2904 h 19998"/>
                <a:gd name="connsiteX620" fmla="*/ 14918 w 19998"/>
                <a:gd name="connsiteY620" fmla="*/ 2867 h 19998"/>
                <a:gd name="connsiteX621" fmla="*/ 15001 w 19998"/>
                <a:gd name="connsiteY621" fmla="*/ 2888 h 19998"/>
                <a:gd name="connsiteX622" fmla="*/ 15230 w 19998"/>
                <a:gd name="connsiteY622" fmla="*/ 3074 h 19998"/>
                <a:gd name="connsiteX623" fmla="*/ 15249 w 19998"/>
                <a:gd name="connsiteY623" fmla="*/ 3050 h 19998"/>
                <a:gd name="connsiteX624" fmla="*/ 15249 w 19998"/>
                <a:gd name="connsiteY624" fmla="*/ 3114 h 19998"/>
                <a:gd name="connsiteX625" fmla="*/ 15330 w 19998"/>
                <a:gd name="connsiteY625" fmla="*/ 3114 h 19998"/>
                <a:gd name="connsiteX626" fmla="*/ 15418 w 19998"/>
                <a:gd name="connsiteY626" fmla="*/ 3114 h 19998"/>
                <a:gd name="connsiteX627" fmla="*/ 15499 w 19998"/>
                <a:gd name="connsiteY627" fmla="*/ 3196 h 19998"/>
                <a:gd name="connsiteX628" fmla="*/ 15475 w 19998"/>
                <a:gd name="connsiteY628" fmla="*/ 3252 h 19998"/>
                <a:gd name="connsiteX629" fmla="*/ 15499 w 19998"/>
                <a:gd name="connsiteY629" fmla="*/ 3295 h 19998"/>
                <a:gd name="connsiteX630" fmla="*/ 15499 w 19998"/>
                <a:gd name="connsiteY630" fmla="*/ 3276 h 19998"/>
                <a:gd name="connsiteX631" fmla="*/ 15599 w 19998"/>
                <a:gd name="connsiteY631" fmla="*/ 3276 h 19998"/>
                <a:gd name="connsiteX632" fmla="*/ 15704 w 19998"/>
                <a:gd name="connsiteY632" fmla="*/ 3374 h 19998"/>
                <a:gd name="connsiteX633" fmla="*/ 15682 w 19998"/>
                <a:gd name="connsiteY633" fmla="*/ 3414 h 19998"/>
                <a:gd name="connsiteX634" fmla="*/ 15723 w 19998"/>
                <a:gd name="connsiteY634" fmla="*/ 3478 h 19998"/>
                <a:gd name="connsiteX635" fmla="*/ 15704 w 19998"/>
                <a:gd name="connsiteY635" fmla="*/ 3497 h 19998"/>
                <a:gd name="connsiteX636" fmla="*/ 15747 w 19998"/>
                <a:gd name="connsiteY636" fmla="*/ 3534 h 19998"/>
                <a:gd name="connsiteX637" fmla="*/ 15747 w 19998"/>
                <a:gd name="connsiteY637" fmla="*/ 3518 h 19998"/>
                <a:gd name="connsiteX638" fmla="*/ 15935 w 19998"/>
                <a:gd name="connsiteY638" fmla="*/ 3478 h 19998"/>
                <a:gd name="connsiteX639" fmla="*/ 15935 w 19998"/>
                <a:gd name="connsiteY639" fmla="*/ 3518 h 19998"/>
                <a:gd name="connsiteX640" fmla="*/ 15951 w 19998"/>
                <a:gd name="connsiteY640" fmla="*/ 3518 h 19998"/>
                <a:gd name="connsiteX641" fmla="*/ 15992 w 19998"/>
                <a:gd name="connsiteY641" fmla="*/ 3414 h 19998"/>
                <a:gd name="connsiteX642" fmla="*/ 16156 w 19998"/>
                <a:gd name="connsiteY642" fmla="*/ 3414 h 19998"/>
                <a:gd name="connsiteX643" fmla="*/ 16156 w 19998"/>
                <a:gd name="connsiteY643" fmla="*/ 3374 h 19998"/>
                <a:gd name="connsiteX644" fmla="*/ 16302 w 19998"/>
                <a:gd name="connsiteY644" fmla="*/ 3436 h 19998"/>
                <a:gd name="connsiteX645" fmla="*/ 16285 w 19998"/>
                <a:gd name="connsiteY645" fmla="*/ 3454 h 19998"/>
                <a:gd name="connsiteX646" fmla="*/ 16366 w 19998"/>
                <a:gd name="connsiteY646" fmla="*/ 3518 h 19998"/>
                <a:gd name="connsiteX647" fmla="*/ 16490 w 19998"/>
                <a:gd name="connsiteY647" fmla="*/ 3518 h 19998"/>
                <a:gd name="connsiteX648" fmla="*/ 16506 w 19998"/>
                <a:gd name="connsiteY648" fmla="*/ 3600 h 19998"/>
                <a:gd name="connsiteX649" fmla="*/ 16590 w 19998"/>
                <a:gd name="connsiteY649" fmla="*/ 3624 h 19998"/>
                <a:gd name="connsiteX650" fmla="*/ 16611 w 19998"/>
                <a:gd name="connsiteY650" fmla="*/ 3581 h 19998"/>
                <a:gd name="connsiteX651" fmla="*/ 16694 w 19998"/>
                <a:gd name="connsiteY651" fmla="*/ 3600 h 19998"/>
                <a:gd name="connsiteX652" fmla="*/ 16694 w 19998"/>
                <a:gd name="connsiteY652" fmla="*/ 3560 h 19998"/>
                <a:gd name="connsiteX653" fmla="*/ 16716 w 19998"/>
                <a:gd name="connsiteY653" fmla="*/ 3560 h 19998"/>
                <a:gd name="connsiteX654" fmla="*/ 16716 w 19998"/>
                <a:gd name="connsiteY654" fmla="*/ 3518 h 19998"/>
                <a:gd name="connsiteX655" fmla="*/ 16759 w 19998"/>
                <a:gd name="connsiteY655" fmla="*/ 3497 h 19998"/>
                <a:gd name="connsiteX656" fmla="*/ 16759 w 19998"/>
                <a:gd name="connsiteY656" fmla="*/ 3478 h 19998"/>
                <a:gd name="connsiteX657" fmla="*/ 16940 w 19998"/>
                <a:gd name="connsiteY657" fmla="*/ 3478 h 19998"/>
                <a:gd name="connsiteX658" fmla="*/ 17085 w 19998"/>
                <a:gd name="connsiteY658" fmla="*/ 3560 h 19998"/>
                <a:gd name="connsiteX659" fmla="*/ 17085 w 19998"/>
                <a:gd name="connsiteY659" fmla="*/ 3534 h 19998"/>
                <a:gd name="connsiteX660" fmla="*/ 17192 w 19998"/>
                <a:gd name="connsiteY660" fmla="*/ 3518 h 19998"/>
                <a:gd name="connsiteX661" fmla="*/ 17192 w 19998"/>
                <a:gd name="connsiteY661" fmla="*/ 3534 h 19998"/>
                <a:gd name="connsiteX662" fmla="*/ 17373 w 19998"/>
                <a:gd name="connsiteY662" fmla="*/ 3640 h 19998"/>
                <a:gd name="connsiteX663" fmla="*/ 17354 w 19998"/>
                <a:gd name="connsiteY663" fmla="*/ 3663 h 19998"/>
                <a:gd name="connsiteX664" fmla="*/ 17437 w 19998"/>
                <a:gd name="connsiteY664" fmla="*/ 3783 h 19998"/>
                <a:gd name="connsiteX665" fmla="*/ 17397 w 19998"/>
                <a:gd name="connsiteY665" fmla="*/ 3783 h 19998"/>
                <a:gd name="connsiteX666" fmla="*/ 17414 w 19998"/>
                <a:gd name="connsiteY666" fmla="*/ 3826 h 19998"/>
                <a:gd name="connsiteX667" fmla="*/ 17437 w 19998"/>
                <a:gd name="connsiteY667" fmla="*/ 3826 h 19998"/>
                <a:gd name="connsiteX668" fmla="*/ 17602 w 19998"/>
                <a:gd name="connsiteY668" fmla="*/ 4028 h 19998"/>
                <a:gd name="connsiteX669" fmla="*/ 17623 w 19998"/>
                <a:gd name="connsiteY669" fmla="*/ 4091 h 19998"/>
                <a:gd name="connsiteX670" fmla="*/ 17642 w 19998"/>
                <a:gd name="connsiteY670" fmla="*/ 4091 h 19998"/>
                <a:gd name="connsiteX671" fmla="*/ 17683 w 19998"/>
                <a:gd name="connsiteY671" fmla="*/ 4211 h 19998"/>
                <a:gd name="connsiteX672" fmla="*/ 17849 w 19998"/>
                <a:gd name="connsiteY672" fmla="*/ 4211 h 19998"/>
                <a:gd name="connsiteX673" fmla="*/ 17849 w 19998"/>
                <a:gd name="connsiteY673" fmla="*/ 4171 h 19998"/>
                <a:gd name="connsiteX674" fmla="*/ 17871 w 19998"/>
                <a:gd name="connsiteY674" fmla="*/ 4171 h 19998"/>
                <a:gd name="connsiteX675" fmla="*/ 17830 w 19998"/>
                <a:gd name="connsiteY675" fmla="*/ 4091 h 19998"/>
                <a:gd name="connsiteX676" fmla="*/ 17871 w 19998"/>
                <a:gd name="connsiteY676" fmla="*/ 4065 h 19998"/>
                <a:gd name="connsiteX677" fmla="*/ 17935 w 19998"/>
                <a:gd name="connsiteY677" fmla="*/ 4091 h 19998"/>
                <a:gd name="connsiteX678" fmla="*/ 17976 w 19998"/>
                <a:gd name="connsiteY678" fmla="*/ 4065 h 19998"/>
                <a:gd name="connsiteX679" fmla="*/ 18019 w 19998"/>
                <a:gd name="connsiteY679" fmla="*/ 4091 h 19998"/>
                <a:gd name="connsiteX680" fmla="*/ 18140 w 19998"/>
                <a:gd name="connsiteY680" fmla="*/ 4131 h 19998"/>
                <a:gd name="connsiteX681" fmla="*/ 18183 w 19998"/>
                <a:gd name="connsiteY681" fmla="*/ 4293 h 19998"/>
                <a:gd name="connsiteX682" fmla="*/ 18200 w 19998"/>
                <a:gd name="connsiteY682" fmla="*/ 4293 h 19998"/>
                <a:gd name="connsiteX683" fmla="*/ 18223 w 19998"/>
                <a:gd name="connsiteY683" fmla="*/ 4211 h 19998"/>
                <a:gd name="connsiteX684" fmla="*/ 18240 w 19998"/>
                <a:gd name="connsiteY684" fmla="*/ 4211 h 19998"/>
                <a:gd name="connsiteX685" fmla="*/ 18240 w 19998"/>
                <a:gd name="connsiteY685" fmla="*/ 4230 h 19998"/>
                <a:gd name="connsiteX686" fmla="*/ 18281 w 19998"/>
                <a:gd name="connsiteY686" fmla="*/ 4230 h 19998"/>
                <a:gd name="connsiteX687" fmla="*/ 18328 w 19998"/>
                <a:gd name="connsiteY687" fmla="*/ 4270 h 19998"/>
                <a:gd name="connsiteX688" fmla="*/ 18369 w 19998"/>
                <a:gd name="connsiteY688" fmla="*/ 4253 h 19998"/>
                <a:gd name="connsiteX689" fmla="*/ 18388 w 19998"/>
                <a:gd name="connsiteY689" fmla="*/ 4270 h 19998"/>
                <a:gd name="connsiteX690" fmla="*/ 18531 w 19998"/>
                <a:gd name="connsiteY690" fmla="*/ 4253 h 19998"/>
                <a:gd name="connsiteX691" fmla="*/ 18531 w 19998"/>
                <a:gd name="connsiteY691" fmla="*/ 4270 h 19998"/>
                <a:gd name="connsiteX692" fmla="*/ 18631 w 19998"/>
                <a:gd name="connsiteY692" fmla="*/ 4211 h 19998"/>
                <a:gd name="connsiteX693" fmla="*/ 18631 w 19998"/>
                <a:gd name="connsiteY693" fmla="*/ 4131 h 19998"/>
                <a:gd name="connsiteX694" fmla="*/ 18762 w 19998"/>
                <a:gd name="connsiteY694" fmla="*/ 4108 h 19998"/>
                <a:gd name="connsiteX695" fmla="*/ 18778 w 19998"/>
                <a:gd name="connsiteY695" fmla="*/ 4148 h 19998"/>
                <a:gd name="connsiteX696" fmla="*/ 18821 w 19998"/>
                <a:gd name="connsiteY696" fmla="*/ 4131 h 19998"/>
                <a:gd name="connsiteX697" fmla="*/ 18943 w 19998"/>
                <a:gd name="connsiteY697" fmla="*/ 4333 h 19998"/>
                <a:gd name="connsiteX698" fmla="*/ 19047 w 19998"/>
                <a:gd name="connsiteY698" fmla="*/ 4333 h 19998"/>
                <a:gd name="connsiteX699" fmla="*/ 19064 w 19998"/>
                <a:gd name="connsiteY699" fmla="*/ 4392 h 19998"/>
                <a:gd name="connsiteX700" fmla="*/ 19152 w 19998"/>
                <a:gd name="connsiteY700" fmla="*/ 4392 h 19998"/>
                <a:gd name="connsiteX701" fmla="*/ 19152 w 19998"/>
                <a:gd name="connsiteY701" fmla="*/ 4373 h 19998"/>
                <a:gd name="connsiteX702" fmla="*/ 19212 w 19998"/>
                <a:gd name="connsiteY702" fmla="*/ 4373 h 19998"/>
                <a:gd name="connsiteX703" fmla="*/ 19212 w 19998"/>
                <a:gd name="connsiteY703" fmla="*/ 4392 h 19998"/>
                <a:gd name="connsiteX704" fmla="*/ 19317 w 19998"/>
                <a:gd name="connsiteY704" fmla="*/ 4333 h 19998"/>
                <a:gd name="connsiteX705" fmla="*/ 19417 w 19998"/>
                <a:gd name="connsiteY705" fmla="*/ 4392 h 19998"/>
                <a:gd name="connsiteX706" fmla="*/ 19443 w 19998"/>
                <a:gd name="connsiteY706" fmla="*/ 4373 h 19998"/>
                <a:gd name="connsiteX707" fmla="*/ 19500 w 19998"/>
                <a:gd name="connsiteY707" fmla="*/ 4373 h 19998"/>
                <a:gd name="connsiteX708" fmla="*/ 19521 w 19998"/>
                <a:gd name="connsiteY708" fmla="*/ 4352 h 19998"/>
                <a:gd name="connsiteX709" fmla="*/ 19998 w 19998"/>
                <a:gd name="connsiteY709" fmla="*/ 4512 h 19998"/>
                <a:gd name="connsiteX710" fmla="*/ 19750 w 19998"/>
                <a:gd name="connsiteY710" fmla="*/ 4939 h 19998"/>
                <a:gd name="connsiteX711" fmla="*/ 19712 w 19998"/>
                <a:gd name="connsiteY711" fmla="*/ 4939 h 19998"/>
                <a:gd name="connsiteX712" fmla="*/ 19686 w 19998"/>
                <a:gd name="connsiteY712" fmla="*/ 5003 h 19998"/>
                <a:gd name="connsiteX713" fmla="*/ 19645 w 19998"/>
                <a:gd name="connsiteY713" fmla="*/ 5003 h 19998"/>
                <a:gd name="connsiteX714" fmla="*/ 19131 w 19998"/>
                <a:gd name="connsiteY714" fmla="*/ 6512 h 19998"/>
                <a:gd name="connsiteX715" fmla="*/ 19236 w 19998"/>
                <a:gd name="connsiteY715" fmla="*/ 7750 h 19998"/>
                <a:gd name="connsiteX716" fmla="*/ 19212 w 19998"/>
                <a:gd name="connsiteY716" fmla="*/ 7750 h 19998"/>
                <a:gd name="connsiteX717" fmla="*/ 19090 w 19998"/>
                <a:gd name="connsiteY717" fmla="*/ 7870 h 19998"/>
                <a:gd name="connsiteX718" fmla="*/ 19152 w 19998"/>
                <a:gd name="connsiteY718" fmla="*/ 7853 h 19998"/>
                <a:gd name="connsiteX719" fmla="*/ 19064 w 19998"/>
                <a:gd name="connsiteY719" fmla="*/ 7973 h 19998"/>
                <a:gd name="connsiteX720" fmla="*/ 18983 w 19998"/>
                <a:gd name="connsiteY720" fmla="*/ 7973 h 19998"/>
                <a:gd name="connsiteX721" fmla="*/ 18714 w 19998"/>
                <a:gd name="connsiteY721" fmla="*/ 8135 h 19998"/>
                <a:gd name="connsiteX722" fmla="*/ 18695 w 19998"/>
                <a:gd name="connsiteY722" fmla="*/ 8093 h 19998"/>
                <a:gd name="connsiteX723" fmla="*/ 18614 w 19998"/>
                <a:gd name="connsiteY723" fmla="*/ 7997 h 19998"/>
                <a:gd name="connsiteX724" fmla="*/ 18631 w 19998"/>
                <a:gd name="connsiteY724" fmla="*/ 7973 h 19998"/>
                <a:gd name="connsiteX725" fmla="*/ 18304 w 19998"/>
                <a:gd name="connsiteY72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444 w 19998"/>
                <a:gd name="connsiteY331" fmla="*/ 7973 h 19998"/>
                <a:gd name="connsiteX332" fmla="*/ 3344 w 19998"/>
                <a:gd name="connsiteY332" fmla="*/ 7910 h 19998"/>
                <a:gd name="connsiteX333" fmla="*/ 3320 w 19998"/>
                <a:gd name="connsiteY333" fmla="*/ 7933 h 19998"/>
                <a:gd name="connsiteX334" fmla="*/ 3239 w 19998"/>
                <a:gd name="connsiteY334" fmla="*/ 7910 h 19998"/>
                <a:gd name="connsiteX335" fmla="*/ 3239 w 19998"/>
                <a:gd name="connsiteY335" fmla="*/ 7950 h 19998"/>
                <a:gd name="connsiteX336" fmla="*/ 3196 w 19998"/>
                <a:gd name="connsiteY336" fmla="*/ 7933 h 19998"/>
                <a:gd name="connsiteX337" fmla="*/ 3156 w 19998"/>
                <a:gd name="connsiteY337" fmla="*/ 7910 h 19998"/>
                <a:gd name="connsiteX338" fmla="*/ 3115 w 19998"/>
                <a:gd name="connsiteY338" fmla="*/ 7950 h 19998"/>
                <a:gd name="connsiteX339" fmla="*/ 2844 w 19998"/>
                <a:gd name="connsiteY339" fmla="*/ 7933 h 19998"/>
                <a:gd name="connsiteX340" fmla="*/ 2822 w 19998"/>
                <a:gd name="connsiteY340" fmla="*/ 7853 h 19998"/>
                <a:gd name="connsiteX341" fmla="*/ 2765 w 19998"/>
                <a:gd name="connsiteY341" fmla="*/ 7811 h 19998"/>
                <a:gd name="connsiteX342" fmla="*/ 2765 w 19998"/>
                <a:gd name="connsiteY342" fmla="*/ 7788 h 19998"/>
                <a:gd name="connsiteX343" fmla="*/ 3051 w 19998"/>
                <a:gd name="connsiteY343" fmla="*/ 7853 h 19998"/>
                <a:gd name="connsiteX344" fmla="*/ 3115 w 19998"/>
                <a:gd name="connsiteY344" fmla="*/ 7651 h 19998"/>
                <a:gd name="connsiteX345" fmla="*/ 3115 w 19998"/>
                <a:gd name="connsiteY345" fmla="*/ 7625 h 19998"/>
                <a:gd name="connsiteX346" fmla="*/ 2765 w 19998"/>
                <a:gd name="connsiteY346" fmla="*/ 7729 h 19998"/>
                <a:gd name="connsiteX347" fmla="*/ 2722 w 19998"/>
                <a:gd name="connsiteY347" fmla="*/ 7625 h 19998"/>
                <a:gd name="connsiteX348" fmla="*/ 2701 w 19998"/>
                <a:gd name="connsiteY348" fmla="*/ 7625 h 19998"/>
                <a:gd name="connsiteX349" fmla="*/ 2722 w 19998"/>
                <a:gd name="connsiteY349" fmla="*/ 7788 h 19998"/>
                <a:gd name="connsiteX350" fmla="*/ 2477 w 19998"/>
                <a:gd name="connsiteY350" fmla="*/ 7750 h 19998"/>
                <a:gd name="connsiteX351" fmla="*/ 2453 w 19998"/>
                <a:gd name="connsiteY351" fmla="*/ 7689 h 19998"/>
                <a:gd name="connsiteX352" fmla="*/ 2477 w 19998"/>
                <a:gd name="connsiteY352" fmla="*/ 7973 h 19998"/>
                <a:gd name="connsiteX353" fmla="*/ 2412 w 19998"/>
                <a:gd name="connsiteY353" fmla="*/ 7950 h 19998"/>
                <a:gd name="connsiteX354" fmla="*/ 2372 w 19998"/>
                <a:gd name="connsiteY354" fmla="*/ 7828 h 19998"/>
                <a:gd name="connsiteX355" fmla="*/ 2127 w 19998"/>
                <a:gd name="connsiteY355" fmla="*/ 7442 h 19998"/>
                <a:gd name="connsiteX356" fmla="*/ 2127 w 19998"/>
                <a:gd name="connsiteY356" fmla="*/ 7463 h 19998"/>
                <a:gd name="connsiteX357" fmla="*/ 2103 w 19998"/>
                <a:gd name="connsiteY357" fmla="*/ 7442 h 19998"/>
                <a:gd name="connsiteX358" fmla="*/ 2205 w 19998"/>
                <a:gd name="connsiteY358" fmla="*/ 7442 h 19998"/>
                <a:gd name="connsiteX359" fmla="*/ 1831 w 19998"/>
                <a:gd name="connsiteY359" fmla="*/ 7261 h 19998"/>
                <a:gd name="connsiteX360" fmla="*/ 1260 w 19998"/>
                <a:gd name="connsiteY360" fmla="*/ 6996 h 19998"/>
                <a:gd name="connsiteX361" fmla="*/ 1276 w 19998"/>
                <a:gd name="connsiteY361" fmla="*/ 6975 h 19998"/>
                <a:gd name="connsiteX362" fmla="*/ 1260 w 19998"/>
                <a:gd name="connsiteY362" fmla="*/ 6958 h 19998"/>
                <a:gd name="connsiteX363" fmla="*/ 1236 w 19998"/>
                <a:gd name="connsiteY363" fmla="*/ 6958 h 19998"/>
                <a:gd name="connsiteX364" fmla="*/ 1172 w 19998"/>
                <a:gd name="connsiteY364" fmla="*/ 6892 h 19998"/>
                <a:gd name="connsiteX365" fmla="*/ 1155 w 19998"/>
                <a:gd name="connsiteY365" fmla="*/ 6996 h 19998"/>
                <a:gd name="connsiteX366" fmla="*/ 886 w 19998"/>
                <a:gd name="connsiteY366" fmla="*/ 6975 h 19998"/>
                <a:gd name="connsiteX367" fmla="*/ 679 w 19998"/>
                <a:gd name="connsiteY367" fmla="*/ 7099 h 19998"/>
                <a:gd name="connsiteX368" fmla="*/ 533 w 19998"/>
                <a:gd name="connsiteY368" fmla="*/ 7078 h 19998"/>
                <a:gd name="connsiteX369" fmla="*/ 533 w 19998"/>
                <a:gd name="connsiteY369" fmla="*/ 7022 h 19998"/>
                <a:gd name="connsiteX370" fmla="*/ 574 w 19998"/>
                <a:gd name="connsiteY370" fmla="*/ 6996 h 19998"/>
                <a:gd name="connsiteX371" fmla="*/ 305 w 19998"/>
                <a:gd name="connsiteY371" fmla="*/ 6568 h 19998"/>
                <a:gd name="connsiteX372" fmla="*/ 264 w 19998"/>
                <a:gd name="connsiteY372" fmla="*/ 6594 h 19998"/>
                <a:gd name="connsiteX373" fmla="*/ 164 w 19998"/>
                <a:gd name="connsiteY373" fmla="*/ 6528 h 19998"/>
                <a:gd name="connsiteX374" fmla="*/ 141 w 19998"/>
                <a:gd name="connsiteY374" fmla="*/ 6528 h 19998"/>
                <a:gd name="connsiteX375" fmla="*/ 0 w 19998"/>
                <a:gd name="connsiteY375" fmla="*/ 6490 h 19998"/>
                <a:gd name="connsiteX376" fmla="*/ 17 w 19998"/>
                <a:gd name="connsiteY376" fmla="*/ 6465 h 19998"/>
                <a:gd name="connsiteX377" fmla="*/ 57 w 19998"/>
                <a:gd name="connsiteY377" fmla="*/ 6465 h 19998"/>
                <a:gd name="connsiteX378" fmla="*/ 57 w 19998"/>
                <a:gd name="connsiteY378" fmla="*/ 6425 h 19998"/>
                <a:gd name="connsiteX379" fmla="*/ 695 w 19998"/>
                <a:gd name="connsiteY379" fmla="*/ 6408 h 19998"/>
                <a:gd name="connsiteX380" fmla="*/ 760 w 19998"/>
                <a:gd name="connsiteY380" fmla="*/ 6262 h 19998"/>
                <a:gd name="connsiteX381" fmla="*/ 722 w 19998"/>
                <a:gd name="connsiteY381" fmla="*/ 6262 h 19998"/>
                <a:gd name="connsiteX382" fmla="*/ 695 w 19998"/>
                <a:gd name="connsiteY382" fmla="*/ 6164 h 19998"/>
                <a:gd name="connsiteX383" fmla="*/ 433 w 19998"/>
                <a:gd name="connsiteY383" fmla="*/ 6084 h 19998"/>
                <a:gd name="connsiteX384" fmla="*/ 348 w 19998"/>
                <a:gd name="connsiteY384" fmla="*/ 6204 h 19998"/>
                <a:gd name="connsiteX385" fmla="*/ 329 w 19998"/>
                <a:gd name="connsiteY385" fmla="*/ 6204 h 19998"/>
                <a:gd name="connsiteX386" fmla="*/ 305 w 19998"/>
                <a:gd name="connsiteY386" fmla="*/ 6060 h 19998"/>
                <a:gd name="connsiteX387" fmla="*/ 348 w 19998"/>
                <a:gd name="connsiteY387" fmla="*/ 6044 h 19998"/>
                <a:gd name="connsiteX388" fmla="*/ 348 w 19998"/>
                <a:gd name="connsiteY388" fmla="*/ 5997 h 19998"/>
                <a:gd name="connsiteX389" fmla="*/ 248 w 19998"/>
                <a:gd name="connsiteY389" fmla="*/ 5997 h 19998"/>
                <a:gd name="connsiteX390" fmla="*/ 221 w 19998"/>
                <a:gd name="connsiteY390" fmla="*/ 5938 h 19998"/>
                <a:gd name="connsiteX391" fmla="*/ 329 w 19998"/>
                <a:gd name="connsiteY391" fmla="*/ 5938 h 19998"/>
                <a:gd name="connsiteX392" fmla="*/ 348 w 19998"/>
                <a:gd name="connsiteY392" fmla="*/ 5818 h 19998"/>
                <a:gd name="connsiteX393" fmla="*/ 391 w 19998"/>
                <a:gd name="connsiteY393" fmla="*/ 5818 h 19998"/>
                <a:gd name="connsiteX394" fmla="*/ 369 w 19998"/>
                <a:gd name="connsiteY394" fmla="*/ 5917 h 19998"/>
                <a:gd name="connsiteX395" fmla="*/ 433 w 19998"/>
                <a:gd name="connsiteY395" fmla="*/ 5877 h 19998"/>
                <a:gd name="connsiteX396" fmla="*/ 433 w 19998"/>
                <a:gd name="connsiteY396" fmla="*/ 5898 h 19998"/>
                <a:gd name="connsiteX397" fmla="*/ 410 w 19998"/>
                <a:gd name="connsiteY397" fmla="*/ 5917 h 19998"/>
                <a:gd name="connsiteX398" fmla="*/ 433 w 19998"/>
                <a:gd name="connsiteY398" fmla="*/ 5938 h 19998"/>
                <a:gd name="connsiteX399" fmla="*/ 555 w 19998"/>
                <a:gd name="connsiteY399" fmla="*/ 5938 h 19998"/>
                <a:gd name="connsiteX400" fmla="*/ 555 w 19998"/>
                <a:gd name="connsiteY400" fmla="*/ 5955 h 19998"/>
                <a:gd name="connsiteX401" fmla="*/ 738 w 19998"/>
                <a:gd name="connsiteY401" fmla="*/ 5938 h 19998"/>
                <a:gd name="connsiteX402" fmla="*/ 695 w 19998"/>
                <a:gd name="connsiteY402" fmla="*/ 5835 h 19998"/>
                <a:gd name="connsiteX403" fmla="*/ 655 w 19998"/>
                <a:gd name="connsiteY403" fmla="*/ 5835 h 19998"/>
                <a:gd name="connsiteX404" fmla="*/ 638 w 19998"/>
                <a:gd name="connsiteY404" fmla="*/ 5877 h 19998"/>
                <a:gd name="connsiteX405" fmla="*/ 574 w 19998"/>
                <a:gd name="connsiteY405" fmla="*/ 5861 h 19998"/>
                <a:gd name="connsiteX406" fmla="*/ 517 w 19998"/>
                <a:gd name="connsiteY406" fmla="*/ 5861 h 19998"/>
                <a:gd name="connsiteX407" fmla="*/ 598 w 19998"/>
                <a:gd name="connsiteY407" fmla="*/ 5736 h 19998"/>
                <a:gd name="connsiteX408" fmla="*/ 141 w 19998"/>
                <a:gd name="connsiteY408" fmla="*/ 5778 h 19998"/>
                <a:gd name="connsiteX409" fmla="*/ 141 w 19998"/>
                <a:gd name="connsiteY409" fmla="*/ 5795 h 19998"/>
                <a:gd name="connsiteX410" fmla="*/ 17 w 19998"/>
                <a:gd name="connsiteY410" fmla="*/ 5818 h 19998"/>
                <a:gd name="connsiteX411" fmla="*/ 17 w 19998"/>
                <a:gd name="connsiteY411" fmla="*/ 5715 h 19998"/>
                <a:gd name="connsiteX412" fmla="*/ 40 w 19998"/>
                <a:gd name="connsiteY412" fmla="*/ 5715 h 19998"/>
                <a:gd name="connsiteX413" fmla="*/ 141 w 19998"/>
                <a:gd name="connsiteY413" fmla="*/ 5287 h 19998"/>
                <a:gd name="connsiteX414" fmla="*/ 181 w 19998"/>
                <a:gd name="connsiteY414" fmla="*/ 5268 h 19998"/>
                <a:gd name="connsiteX415" fmla="*/ 348 w 19998"/>
                <a:gd name="connsiteY415" fmla="*/ 5247 h 19998"/>
                <a:gd name="connsiteX416" fmla="*/ 329 w 19998"/>
                <a:gd name="connsiteY416" fmla="*/ 5205 h 19998"/>
                <a:gd name="connsiteX417" fmla="*/ 450 w 19998"/>
                <a:gd name="connsiteY417" fmla="*/ 5149 h 19998"/>
                <a:gd name="connsiteX418" fmla="*/ 617 w 19998"/>
                <a:gd name="connsiteY418" fmla="*/ 5149 h 19998"/>
                <a:gd name="connsiteX419" fmla="*/ 617 w 19998"/>
                <a:gd name="connsiteY419" fmla="*/ 5106 h 19998"/>
                <a:gd name="connsiteX420" fmla="*/ 803 w 19998"/>
                <a:gd name="connsiteY420" fmla="*/ 5085 h 19998"/>
                <a:gd name="connsiteX421" fmla="*/ 826 w 19998"/>
                <a:gd name="connsiteY421" fmla="*/ 5106 h 19998"/>
                <a:gd name="connsiteX422" fmla="*/ 803 w 19998"/>
                <a:gd name="connsiteY422" fmla="*/ 5149 h 19998"/>
                <a:gd name="connsiteX423" fmla="*/ 803 w 19998"/>
                <a:gd name="connsiteY423" fmla="*/ 5165 h 19998"/>
                <a:gd name="connsiteX424" fmla="*/ 1276 w 19998"/>
                <a:gd name="connsiteY424" fmla="*/ 5022 h 19998"/>
                <a:gd name="connsiteX425" fmla="*/ 1276 w 19998"/>
                <a:gd name="connsiteY425" fmla="*/ 5003 h 19998"/>
                <a:gd name="connsiteX426" fmla="*/ 1276 w 19998"/>
                <a:gd name="connsiteY426" fmla="*/ 5022 h 19998"/>
                <a:gd name="connsiteX427" fmla="*/ 1298 w 19998"/>
                <a:gd name="connsiteY427" fmla="*/ 5022 h 19998"/>
                <a:gd name="connsiteX428" fmla="*/ 1298 w 19998"/>
                <a:gd name="connsiteY428" fmla="*/ 5003 h 19998"/>
                <a:gd name="connsiteX429" fmla="*/ 1341 w 19998"/>
                <a:gd name="connsiteY429" fmla="*/ 5003 h 19998"/>
                <a:gd name="connsiteX430" fmla="*/ 1341 w 19998"/>
                <a:gd name="connsiteY430" fmla="*/ 5165 h 19998"/>
                <a:gd name="connsiteX431" fmla="*/ 1381 w 19998"/>
                <a:gd name="connsiteY431" fmla="*/ 5165 h 19998"/>
                <a:gd name="connsiteX432" fmla="*/ 1441 w 19998"/>
                <a:gd name="connsiteY432" fmla="*/ 5149 h 19998"/>
                <a:gd name="connsiteX433" fmla="*/ 1441 w 19998"/>
                <a:gd name="connsiteY433" fmla="*/ 5205 h 19998"/>
                <a:gd name="connsiteX434" fmla="*/ 1505 w 19998"/>
                <a:gd name="connsiteY434" fmla="*/ 5231 h 19998"/>
                <a:gd name="connsiteX435" fmla="*/ 1524 w 19998"/>
                <a:gd name="connsiteY435" fmla="*/ 5069 h 19998"/>
                <a:gd name="connsiteX436" fmla="*/ 1562 w 19998"/>
                <a:gd name="connsiteY436" fmla="*/ 5069 h 19998"/>
                <a:gd name="connsiteX437" fmla="*/ 1562 w 19998"/>
                <a:gd name="connsiteY437" fmla="*/ 5043 h 19998"/>
                <a:gd name="connsiteX438" fmla="*/ 1815 w 19998"/>
                <a:gd name="connsiteY438" fmla="*/ 5125 h 19998"/>
                <a:gd name="connsiteX439" fmla="*/ 1815 w 19998"/>
                <a:gd name="connsiteY439" fmla="*/ 5149 h 19998"/>
                <a:gd name="connsiteX440" fmla="*/ 1831 w 19998"/>
                <a:gd name="connsiteY440" fmla="*/ 5149 h 19998"/>
                <a:gd name="connsiteX441" fmla="*/ 1874 w 19998"/>
                <a:gd name="connsiteY441" fmla="*/ 5149 h 19998"/>
                <a:gd name="connsiteX442" fmla="*/ 1874 w 19998"/>
                <a:gd name="connsiteY442" fmla="*/ 5189 h 19998"/>
                <a:gd name="connsiteX443" fmla="*/ 1936 w 19998"/>
                <a:gd name="connsiteY443" fmla="*/ 5165 h 19998"/>
                <a:gd name="connsiteX444" fmla="*/ 1936 w 19998"/>
                <a:gd name="connsiteY444" fmla="*/ 5149 h 19998"/>
                <a:gd name="connsiteX445" fmla="*/ 1915 w 19998"/>
                <a:gd name="connsiteY445" fmla="*/ 5125 h 19998"/>
                <a:gd name="connsiteX446" fmla="*/ 1915 w 19998"/>
                <a:gd name="connsiteY446" fmla="*/ 5069 h 19998"/>
                <a:gd name="connsiteX447" fmla="*/ 1979 w 19998"/>
                <a:gd name="connsiteY447" fmla="*/ 5003 h 19998"/>
                <a:gd name="connsiteX448" fmla="*/ 1936 w 19998"/>
                <a:gd name="connsiteY448" fmla="*/ 4939 h 19998"/>
                <a:gd name="connsiteX449" fmla="*/ 2103 w 19998"/>
                <a:gd name="connsiteY449" fmla="*/ 4820 h 19998"/>
                <a:gd name="connsiteX450" fmla="*/ 2496 w 19998"/>
                <a:gd name="connsiteY450" fmla="*/ 4777 h 19998"/>
                <a:gd name="connsiteX451" fmla="*/ 2536 w 19998"/>
                <a:gd name="connsiteY451" fmla="*/ 4860 h 19998"/>
                <a:gd name="connsiteX452" fmla="*/ 2722 w 19998"/>
                <a:gd name="connsiteY452" fmla="*/ 4761 h 19998"/>
                <a:gd name="connsiteX453" fmla="*/ 2722 w 19998"/>
                <a:gd name="connsiteY453" fmla="*/ 4900 h 19998"/>
                <a:gd name="connsiteX454" fmla="*/ 2805 w 19998"/>
                <a:gd name="connsiteY454" fmla="*/ 4923 h 19998"/>
                <a:gd name="connsiteX455" fmla="*/ 2782 w 19998"/>
                <a:gd name="connsiteY455" fmla="*/ 4982 h 19998"/>
                <a:gd name="connsiteX456" fmla="*/ 2886 w 19998"/>
                <a:gd name="connsiteY456" fmla="*/ 5022 h 19998"/>
                <a:gd name="connsiteX457" fmla="*/ 2910 w 19998"/>
                <a:gd name="connsiteY457" fmla="*/ 5022 h 19998"/>
                <a:gd name="connsiteX458" fmla="*/ 2970 w 19998"/>
                <a:gd name="connsiteY458" fmla="*/ 5189 h 19998"/>
                <a:gd name="connsiteX459" fmla="*/ 3010 w 19998"/>
                <a:gd name="connsiteY459" fmla="*/ 5189 h 19998"/>
                <a:gd name="connsiteX460" fmla="*/ 3034 w 19998"/>
                <a:gd name="connsiteY460" fmla="*/ 5247 h 19998"/>
                <a:gd name="connsiteX461" fmla="*/ 3256 w 19998"/>
                <a:gd name="connsiteY461" fmla="*/ 5673 h 19998"/>
                <a:gd name="connsiteX462" fmla="*/ 3279 w 19998"/>
                <a:gd name="connsiteY462" fmla="*/ 5593 h 19998"/>
                <a:gd name="connsiteX463" fmla="*/ 3303 w 19998"/>
                <a:gd name="connsiteY463" fmla="*/ 5593 h 19998"/>
                <a:gd name="connsiteX464" fmla="*/ 3320 w 19998"/>
                <a:gd name="connsiteY464" fmla="*/ 5616 h 19998"/>
                <a:gd name="connsiteX465" fmla="*/ 3608 w 19998"/>
                <a:gd name="connsiteY465" fmla="*/ 5391 h 19998"/>
                <a:gd name="connsiteX466" fmla="*/ 3589 w 19998"/>
                <a:gd name="connsiteY466" fmla="*/ 5351 h 19998"/>
                <a:gd name="connsiteX467" fmla="*/ 3689 w 19998"/>
                <a:gd name="connsiteY467" fmla="*/ 5351 h 19998"/>
                <a:gd name="connsiteX468" fmla="*/ 3689 w 19998"/>
                <a:gd name="connsiteY468" fmla="*/ 5391 h 19998"/>
                <a:gd name="connsiteX469" fmla="*/ 3713 w 19998"/>
                <a:gd name="connsiteY469" fmla="*/ 5391 h 19998"/>
                <a:gd name="connsiteX470" fmla="*/ 3860 w 19998"/>
                <a:gd name="connsiteY470" fmla="*/ 5268 h 19998"/>
                <a:gd name="connsiteX471" fmla="*/ 3860 w 19998"/>
                <a:gd name="connsiteY471" fmla="*/ 5308 h 19998"/>
                <a:gd name="connsiteX472" fmla="*/ 3899 w 19998"/>
                <a:gd name="connsiteY472" fmla="*/ 5325 h 19998"/>
                <a:gd name="connsiteX473" fmla="*/ 3818 w 19998"/>
                <a:gd name="connsiteY473" fmla="*/ 5431 h 19998"/>
                <a:gd name="connsiteX474" fmla="*/ 3860 w 19998"/>
                <a:gd name="connsiteY474" fmla="*/ 5431 h 19998"/>
                <a:gd name="connsiteX475" fmla="*/ 3941 w 19998"/>
                <a:gd name="connsiteY475" fmla="*/ 5367 h 19998"/>
                <a:gd name="connsiteX476" fmla="*/ 3958 w 19998"/>
                <a:gd name="connsiteY476" fmla="*/ 5391 h 19998"/>
                <a:gd name="connsiteX477" fmla="*/ 3999 w 19998"/>
                <a:gd name="connsiteY477" fmla="*/ 5534 h 19998"/>
                <a:gd name="connsiteX478" fmla="*/ 4041 w 19998"/>
                <a:gd name="connsiteY478" fmla="*/ 5471 h 19998"/>
                <a:gd name="connsiteX479" fmla="*/ 4041 w 19998"/>
                <a:gd name="connsiteY479" fmla="*/ 5534 h 19998"/>
                <a:gd name="connsiteX480" fmla="*/ 4063 w 19998"/>
                <a:gd name="connsiteY480" fmla="*/ 5534 h 19998"/>
                <a:gd name="connsiteX481" fmla="*/ 4103 w 19998"/>
                <a:gd name="connsiteY481" fmla="*/ 5449 h 19998"/>
                <a:gd name="connsiteX482" fmla="*/ 4146 w 19998"/>
                <a:gd name="connsiteY482" fmla="*/ 5489 h 19998"/>
                <a:gd name="connsiteX483" fmla="*/ 4146 w 19998"/>
                <a:gd name="connsiteY483" fmla="*/ 5471 h 19998"/>
                <a:gd name="connsiteX484" fmla="*/ 4103 w 19998"/>
                <a:gd name="connsiteY484" fmla="*/ 5407 h 19998"/>
                <a:gd name="connsiteX485" fmla="*/ 4351 w 19998"/>
                <a:gd name="connsiteY485" fmla="*/ 5351 h 19998"/>
                <a:gd name="connsiteX486" fmla="*/ 4372 w 19998"/>
                <a:gd name="connsiteY486" fmla="*/ 5308 h 19998"/>
                <a:gd name="connsiteX487" fmla="*/ 4392 w 19998"/>
                <a:gd name="connsiteY487" fmla="*/ 5308 h 19998"/>
                <a:gd name="connsiteX488" fmla="*/ 4415 w 19998"/>
                <a:gd name="connsiteY488" fmla="*/ 5308 h 19998"/>
                <a:gd name="connsiteX489" fmla="*/ 4415 w 19998"/>
                <a:gd name="connsiteY489" fmla="*/ 5287 h 19998"/>
                <a:gd name="connsiteX490" fmla="*/ 4580 w 19998"/>
                <a:gd name="connsiteY490" fmla="*/ 5268 h 19998"/>
                <a:gd name="connsiteX491" fmla="*/ 4580 w 19998"/>
                <a:gd name="connsiteY491" fmla="*/ 5471 h 19998"/>
                <a:gd name="connsiteX492" fmla="*/ 4994 w 19998"/>
                <a:gd name="connsiteY492" fmla="*/ 5449 h 19998"/>
                <a:gd name="connsiteX493" fmla="*/ 5075 w 19998"/>
                <a:gd name="connsiteY493" fmla="*/ 5471 h 19998"/>
                <a:gd name="connsiteX494" fmla="*/ 5075 w 19998"/>
                <a:gd name="connsiteY494" fmla="*/ 5449 h 19998"/>
                <a:gd name="connsiteX495" fmla="*/ 5094 w 19998"/>
                <a:gd name="connsiteY495" fmla="*/ 5449 h 19998"/>
                <a:gd name="connsiteX496" fmla="*/ 5175 w 19998"/>
                <a:gd name="connsiteY496" fmla="*/ 5471 h 19998"/>
                <a:gd name="connsiteX497" fmla="*/ 5323 w 19998"/>
                <a:gd name="connsiteY497" fmla="*/ 5471 h 19998"/>
                <a:gd name="connsiteX498" fmla="*/ 5242 w 19998"/>
                <a:gd name="connsiteY498" fmla="*/ 5407 h 19998"/>
                <a:gd name="connsiteX499" fmla="*/ 5258 w 19998"/>
                <a:gd name="connsiteY499" fmla="*/ 5391 h 19998"/>
                <a:gd name="connsiteX500" fmla="*/ 4994 w 19998"/>
                <a:gd name="connsiteY500" fmla="*/ 5003 h 19998"/>
                <a:gd name="connsiteX501" fmla="*/ 4970 w 19998"/>
                <a:gd name="connsiteY501" fmla="*/ 5003 h 19998"/>
                <a:gd name="connsiteX502" fmla="*/ 4954 w 19998"/>
                <a:gd name="connsiteY502" fmla="*/ 4982 h 19998"/>
                <a:gd name="connsiteX503" fmla="*/ 5054 w 19998"/>
                <a:gd name="connsiteY503" fmla="*/ 4618 h 19998"/>
                <a:gd name="connsiteX504" fmla="*/ 5054 w 19998"/>
                <a:gd name="connsiteY504" fmla="*/ 4601 h 19998"/>
                <a:gd name="connsiteX505" fmla="*/ 5037 w 19998"/>
                <a:gd name="connsiteY505" fmla="*/ 4618 h 19998"/>
                <a:gd name="connsiteX506" fmla="*/ 5011 w 19998"/>
                <a:gd name="connsiteY506" fmla="*/ 4131 h 19998"/>
                <a:gd name="connsiteX507" fmla="*/ 4970 w 19998"/>
                <a:gd name="connsiteY507" fmla="*/ 4131 h 19998"/>
                <a:gd name="connsiteX508" fmla="*/ 4642 w 19998"/>
                <a:gd name="connsiteY508" fmla="*/ 3335 h 19998"/>
                <a:gd name="connsiteX509" fmla="*/ 4663 w 19998"/>
                <a:gd name="connsiteY509" fmla="*/ 3092 h 19998"/>
                <a:gd name="connsiteX510" fmla="*/ 4563 w 19998"/>
                <a:gd name="connsiteY510" fmla="*/ 3050 h 19998"/>
                <a:gd name="connsiteX511" fmla="*/ 4563 w 19998"/>
                <a:gd name="connsiteY511" fmla="*/ 2930 h 19998"/>
                <a:gd name="connsiteX512" fmla="*/ 4663 w 19998"/>
                <a:gd name="connsiteY512" fmla="*/ 2987 h 19998"/>
                <a:gd name="connsiteX513" fmla="*/ 4684 w 19998"/>
                <a:gd name="connsiteY513" fmla="*/ 2947 h 19998"/>
                <a:gd name="connsiteX514" fmla="*/ 5242 w 19998"/>
                <a:gd name="connsiteY514" fmla="*/ 3092 h 19998"/>
                <a:gd name="connsiteX515" fmla="*/ 5258 w 19998"/>
                <a:gd name="connsiteY515" fmla="*/ 3029 h 19998"/>
                <a:gd name="connsiteX516" fmla="*/ 5570 w 19998"/>
                <a:gd name="connsiteY516" fmla="*/ 3050 h 19998"/>
                <a:gd name="connsiteX517" fmla="*/ 5632 w 19998"/>
                <a:gd name="connsiteY517" fmla="*/ 3252 h 19998"/>
                <a:gd name="connsiteX518" fmla="*/ 5592 w 19998"/>
                <a:gd name="connsiteY518" fmla="*/ 3252 h 19998"/>
                <a:gd name="connsiteX519" fmla="*/ 5570 w 19998"/>
                <a:gd name="connsiteY519" fmla="*/ 3316 h 19998"/>
                <a:gd name="connsiteX520" fmla="*/ 5511 w 19998"/>
                <a:gd name="connsiteY520" fmla="*/ 3316 h 19998"/>
                <a:gd name="connsiteX521" fmla="*/ 5675 w 19998"/>
                <a:gd name="connsiteY521" fmla="*/ 3800 h 19998"/>
                <a:gd name="connsiteX522" fmla="*/ 5649 w 19998"/>
                <a:gd name="connsiteY522" fmla="*/ 3826 h 19998"/>
                <a:gd name="connsiteX523" fmla="*/ 5732 w 19998"/>
                <a:gd name="connsiteY523" fmla="*/ 3842 h 19998"/>
                <a:gd name="connsiteX524" fmla="*/ 5713 w 19998"/>
                <a:gd name="connsiteY524" fmla="*/ 3842 h 19998"/>
                <a:gd name="connsiteX525" fmla="*/ 5732 w 19998"/>
                <a:gd name="connsiteY525" fmla="*/ 3882 h 19998"/>
                <a:gd name="connsiteX526" fmla="*/ 5756 w 19998"/>
                <a:gd name="connsiteY526" fmla="*/ 3882 h 19998"/>
                <a:gd name="connsiteX527" fmla="*/ 5775 w 19998"/>
                <a:gd name="connsiteY527" fmla="*/ 3882 h 19998"/>
                <a:gd name="connsiteX528" fmla="*/ 5861 w 19998"/>
                <a:gd name="connsiteY528" fmla="*/ 3762 h 19998"/>
                <a:gd name="connsiteX529" fmla="*/ 6499 w 19998"/>
                <a:gd name="connsiteY529" fmla="*/ 3906 h 19998"/>
                <a:gd name="connsiteX530" fmla="*/ 7611 w 19998"/>
                <a:gd name="connsiteY530" fmla="*/ 3826 h 19998"/>
                <a:gd name="connsiteX531" fmla="*/ 7923 w 19998"/>
                <a:gd name="connsiteY531" fmla="*/ 3722 h 19998"/>
                <a:gd name="connsiteX532" fmla="*/ 8045 w 19998"/>
                <a:gd name="connsiteY532" fmla="*/ 3703 h 19998"/>
                <a:gd name="connsiteX533" fmla="*/ 7611 w 19998"/>
                <a:gd name="connsiteY533" fmla="*/ 3600 h 19998"/>
                <a:gd name="connsiteX534" fmla="*/ 7611 w 19998"/>
                <a:gd name="connsiteY534" fmla="*/ 3581 h 19998"/>
                <a:gd name="connsiteX535" fmla="*/ 7799 w 19998"/>
                <a:gd name="connsiteY535" fmla="*/ 3092 h 19998"/>
                <a:gd name="connsiteX536" fmla="*/ 9574 w 19998"/>
                <a:gd name="connsiteY536" fmla="*/ 2317 h 19998"/>
                <a:gd name="connsiteX537" fmla="*/ 9843 w 19998"/>
                <a:gd name="connsiteY537" fmla="*/ 1993 h 19998"/>
                <a:gd name="connsiteX538" fmla="*/ 9902 w 19998"/>
                <a:gd name="connsiteY538" fmla="*/ 2051 h 19998"/>
                <a:gd name="connsiteX539" fmla="*/ 10031 w 19998"/>
                <a:gd name="connsiteY539" fmla="*/ 2051 h 19998"/>
                <a:gd name="connsiteX540" fmla="*/ 9964 w 19998"/>
                <a:gd name="connsiteY540" fmla="*/ 1972 h 19998"/>
                <a:gd name="connsiteX541" fmla="*/ 9943 w 19998"/>
                <a:gd name="connsiteY541" fmla="*/ 1993 h 19998"/>
                <a:gd name="connsiteX542" fmla="*/ 9843 w 19998"/>
                <a:gd name="connsiteY542" fmla="*/ 1645 h 19998"/>
                <a:gd name="connsiteX543" fmla="*/ 9902 w 19998"/>
                <a:gd name="connsiteY543" fmla="*/ 1645 h 19998"/>
                <a:gd name="connsiteX544" fmla="*/ 9902 w 19998"/>
                <a:gd name="connsiteY544" fmla="*/ 1628 h 19998"/>
                <a:gd name="connsiteX545" fmla="*/ 9902 w 19998"/>
                <a:gd name="connsiteY545" fmla="*/ 1607 h 19998"/>
                <a:gd name="connsiteX546" fmla="*/ 9843 w 19998"/>
                <a:gd name="connsiteY546" fmla="*/ 1542 h 19998"/>
                <a:gd name="connsiteX547" fmla="*/ 9886 w 19998"/>
                <a:gd name="connsiteY547" fmla="*/ 1260 h 19998"/>
                <a:gd name="connsiteX548" fmla="*/ 9926 w 19998"/>
                <a:gd name="connsiteY548" fmla="*/ 1243 h 19998"/>
                <a:gd name="connsiteX549" fmla="*/ 9886 w 19998"/>
                <a:gd name="connsiteY549" fmla="*/ 815 h 19998"/>
                <a:gd name="connsiteX550" fmla="*/ 9902 w 19998"/>
                <a:gd name="connsiteY550" fmla="*/ 815 h 19998"/>
                <a:gd name="connsiteX551" fmla="*/ 9886 w 19998"/>
                <a:gd name="connsiteY551" fmla="*/ 484 h 19998"/>
                <a:gd name="connsiteX552" fmla="*/ 10645 w 19998"/>
                <a:gd name="connsiteY552" fmla="*/ 186 h 19998"/>
                <a:gd name="connsiteX553" fmla="*/ 11307 w 19998"/>
                <a:gd name="connsiteY553" fmla="*/ 0 h 19998"/>
                <a:gd name="connsiteX554" fmla="*/ 11431 w 19998"/>
                <a:gd name="connsiteY554" fmla="*/ 324 h 19998"/>
                <a:gd name="connsiteX555" fmla="*/ 11431 w 19998"/>
                <a:gd name="connsiteY555" fmla="*/ 630 h 19998"/>
                <a:gd name="connsiteX556" fmla="*/ 11577 w 19998"/>
                <a:gd name="connsiteY556" fmla="*/ 630 h 19998"/>
                <a:gd name="connsiteX557" fmla="*/ 11700 w 19998"/>
                <a:gd name="connsiteY557" fmla="*/ 832 h 19998"/>
                <a:gd name="connsiteX558" fmla="*/ 11822 w 19998"/>
                <a:gd name="connsiteY558" fmla="*/ 895 h 19998"/>
                <a:gd name="connsiteX559" fmla="*/ 12158 w 19998"/>
                <a:gd name="connsiteY559" fmla="*/ 670 h 19998"/>
                <a:gd name="connsiteX560" fmla="*/ 12279 w 19998"/>
                <a:gd name="connsiteY560" fmla="*/ 792 h 19998"/>
                <a:gd name="connsiteX561" fmla="*/ 12255 w 19998"/>
                <a:gd name="connsiteY561" fmla="*/ 815 h 19998"/>
                <a:gd name="connsiteX562" fmla="*/ 12360 w 19998"/>
                <a:gd name="connsiteY562" fmla="*/ 895 h 19998"/>
                <a:gd name="connsiteX563" fmla="*/ 12360 w 19998"/>
                <a:gd name="connsiteY563" fmla="*/ 912 h 19998"/>
                <a:gd name="connsiteX564" fmla="*/ 12339 w 19998"/>
                <a:gd name="connsiteY564" fmla="*/ 935 h 19998"/>
                <a:gd name="connsiteX565" fmla="*/ 12548 w 19998"/>
                <a:gd name="connsiteY565" fmla="*/ 1342 h 19998"/>
                <a:gd name="connsiteX566" fmla="*/ 12753 w 19998"/>
                <a:gd name="connsiteY566" fmla="*/ 1260 h 19998"/>
                <a:gd name="connsiteX567" fmla="*/ 12729 w 19998"/>
                <a:gd name="connsiteY567" fmla="*/ 1363 h 19998"/>
                <a:gd name="connsiteX568" fmla="*/ 12834 w 19998"/>
                <a:gd name="connsiteY568" fmla="*/ 1323 h 19998"/>
                <a:gd name="connsiteX569" fmla="*/ 12853 w 19998"/>
                <a:gd name="connsiteY569" fmla="*/ 1342 h 19998"/>
                <a:gd name="connsiteX570" fmla="*/ 12901 w 19998"/>
                <a:gd name="connsiteY570" fmla="*/ 1342 h 19998"/>
                <a:gd name="connsiteX571" fmla="*/ 13039 w 19998"/>
                <a:gd name="connsiteY571" fmla="*/ 1769 h 19998"/>
                <a:gd name="connsiteX572" fmla="*/ 13039 w 19998"/>
                <a:gd name="connsiteY572" fmla="*/ 1751 h 19998"/>
                <a:gd name="connsiteX573" fmla="*/ 13065 w 19998"/>
                <a:gd name="connsiteY573" fmla="*/ 1751 h 19998"/>
                <a:gd name="connsiteX574" fmla="*/ 13082 w 19998"/>
                <a:gd name="connsiteY574" fmla="*/ 1671 h 19998"/>
                <a:gd name="connsiteX575" fmla="*/ 13186 w 19998"/>
                <a:gd name="connsiteY575" fmla="*/ 1645 h 19998"/>
                <a:gd name="connsiteX576" fmla="*/ 13203 w 19998"/>
                <a:gd name="connsiteY576" fmla="*/ 1671 h 19998"/>
                <a:gd name="connsiteX577" fmla="*/ 13203 w 19998"/>
                <a:gd name="connsiteY577" fmla="*/ 1645 h 19998"/>
                <a:gd name="connsiteX578" fmla="*/ 13267 w 19998"/>
                <a:gd name="connsiteY578" fmla="*/ 1645 h 19998"/>
                <a:gd name="connsiteX579" fmla="*/ 13267 w 19998"/>
                <a:gd name="connsiteY579" fmla="*/ 1671 h 19998"/>
                <a:gd name="connsiteX580" fmla="*/ 13308 w 19998"/>
                <a:gd name="connsiteY580" fmla="*/ 1687 h 19998"/>
                <a:gd name="connsiteX581" fmla="*/ 13308 w 19998"/>
                <a:gd name="connsiteY581" fmla="*/ 1711 h 19998"/>
                <a:gd name="connsiteX582" fmla="*/ 13515 w 19998"/>
                <a:gd name="connsiteY582" fmla="*/ 1628 h 19998"/>
                <a:gd name="connsiteX583" fmla="*/ 13598 w 19998"/>
                <a:gd name="connsiteY583" fmla="*/ 1751 h 19998"/>
                <a:gd name="connsiteX584" fmla="*/ 13660 w 19998"/>
                <a:gd name="connsiteY584" fmla="*/ 1769 h 19998"/>
                <a:gd name="connsiteX585" fmla="*/ 13660 w 19998"/>
                <a:gd name="connsiteY585" fmla="*/ 1833 h 19998"/>
                <a:gd name="connsiteX586" fmla="*/ 13677 w 19998"/>
                <a:gd name="connsiteY586" fmla="*/ 1833 h 19998"/>
                <a:gd name="connsiteX587" fmla="*/ 13677 w 19998"/>
                <a:gd name="connsiteY587" fmla="*/ 1849 h 19998"/>
                <a:gd name="connsiteX588" fmla="*/ 13725 w 19998"/>
                <a:gd name="connsiteY588" fmla="*/ 1849 h 19998"/>
                <a:gd name="connsiteX589" fmla="*/ 13703 w 19998"/>
                <a:gd name="connsiteY589" fmla="*/ 1833 h 19998"/>
                <a:gd name="connsiteX590" fmla="*/ 13725 w 19998"/>
                <a:gd name="connsiteY590" fmla="*/ 1791 h 19998"/>
                <a:gd name="connsiteX591" fmla="*/ 13808 w 19998"/>
                <a:gd name="connsiteY591" fmla="*/ 1873 h 19998"/>
                <a:gd name="connsiteX592" fmla="*/ 13725 w 19998"/>
                <a:gd name="connsiteY592" fmla="*/ 2155 h 19998"/>
                <a:gd name="connsiteX593" fmla="*/ 13725 w 19998"/>
                <a:gd name="connsiteY593" fmla="*/ 2138 h 19998"/>
                <a:gd name="connsiteX594" fmla="*/ 13784 w 19998"/>
                <a:gd name="connsiteY594" fmla="*/ 2155 h 19998"/>
                <a:gd name="connsiteX595" fmla="*/ 13825 w 19998"/>
                <a:gd name="connsiteY595" fmla="*/ 2301 h 19998"/>
                <a:gd name="connsiteX596" fmla="*/ 13703 w 19998"/>
                <a:gd name="connsiteY596" fmla="*/ 2420 h 19998"/>
                <a:gd name="connsiteX597" fmla="*/ 13741 w 19998"/>
                <a:gd name="connsiteY597" fmla="*/ 2463 h 19998"/>
                <a:gd name="connsiteX598" fmla="*/ 13703 w 19998"/>
                <a:gd name="connsiteY598" fmla="*/ 2503 h 19998"/>
                <a:gd name="connsiteX599" fmla="*/ 13784 w 19998"/>
                <a:gd name="connsiteY599" fmla="*/ 2519 h 19998"/>
                <a:gd name="connsiteX600" fmla="*/ 13784 w 19998"/>
                <a:gd name="connsiteY600" fmla="*/ 2540 h 19998"/>
                <a:gd name="connsiteX601" fmla="*/ 13849 w 19998"/>
                <a:gd name="connsiteY601" fmla="*/ 2540 h 19998"/>
                <a:gd name="connsiteX602" fmla="*/ 14280 w 19998"/>
                <a:gd name="connsiteY602" fmla="*/ 2540 h 19998"/>
                <a:gd name="connsiteX603" fmla="*/ 14527 w 19998"/>
                <a:gd name="connsiteY603" fmla="*/ 2437 h 19998"/>
                <a:gd name="connsiteX604" fmla="*/ 14527 w 19998"/>
                <a:gd name="connsiteY604" fmla="*/ 2218 h 19998"/>
                <a:gd name="connsiteX605" fmla="*/ 14715 w 19998"/>
                <a:gd name="connsiteY605" fmla="*/ 2051 h 19998"/>
                <a:gd name="connsiteX606" fmla="*/ 14815 w 19998"/>
                <a:gd name="connsiteY606" fmla="*/ 2115 h 19998"/>
                <a:gd name="connsiteX607" fmla="*/ 14775 w 19998"/>
                <a:gd name="connsiteY607" fmla="*/ 2138 h 19998"/>
                <a:gd name="connsiteX608" fmla="*/ 14796 w 19998"/>
                <a:gd name="connsiteY608" fmla="*/ 2218 h 19998"/>
                <a:gd name="connsiteX609" fmla="*/ 14756 w 19998"/>
                <a:gd name="connsiteY609" fmla="*/ 2195 h 19998"/>
                <a:gd name="connsiteX610" fmla="*/ 14732 w 19998"/>
                <a:gd name="connsiteY610" fmla="*/ 2218 h 19998"/>
                <a:gd name="connsiteX611" fmla="*/ 14756 w 19998"/>
                <a:gd name="connsiteY611" fmla="*/ 2237 h 19998"/>
                <a:gd name="connsiteX612" fmla="*/ 14732 w 19998"/>
                <a:gd name="connsiteY612" fmla="*/ 2275 h 19998"/>
                <a:gd name="connsiteX613" fmla="*/ 14715 w 19998"/>
                <a:gd name="connsiteY613" fmla="*/ 2275 h 19998"/>
                <a:gd name="connsiteX614" fmla="*/ 14756 w 19998"/>
                <a:gd name="connsiteY614" fmla="*/ 2341 h 19998"/>
                <a:gd name="connsiteX615" fmla="*/ 14675 w 19998"/>
                <a:gd name="connsiteY615" fmla="*/ 2519 h 19998"/>
                <a:gd name="connsiteX616" fmla="*/ 14815 w 19998"/>
                <a:gd name="connsiteY616" fmla="*/ 2622 h 19998"/>
                <a:gd name="connsiteX617" fmla="*/ 14796 w 19998"/>
                <a:gd name="connsiteY617" fmla="*/ 2904 h 19998"/>
                <a:gd name="connsiteX618" fmla="*/ 14918 w 19998"/>
                <a:gd name="connsiteY618" fmla="*/ 2904 h 19998"/>
                <a:gd name="connsiteX619" fmla="*/ 14918 w 19998"/>
                <a:gd name="connsiteY619" fmla="*/ 2867 h 19998"/>
                <a:gd name="connsiteX620" fmla="*/ 15001 w 19998"/>
                <a:gd name="connsiteY620" fmla="*/ 2888 h 19998"/>
                <a:gd name="connsiteX621" fmla="*/ 15230 w 19998"/>
                <a:gd name="connsiteY621" fmla="*/ 3074 h 19998"/>
                <a:gd name="connsiteX622" fmla="*/ 15249 w 19998"/>
                <a:gd name="connsiteY622" fmla="*/ 3050 h 19998"/>
                <a:gd name="connsiteX623" fmla="*/ 15249 w 19998"/>
                <a:gd name="connsiteY623" fmla="*/ 3114 h 19998"/>
                <a:gd name="connsiteX624" fmla="*/ 15330 w 19998"/>
                <a:gd name="connsiteY624" fmla="*/ 3114 h 19998"/>
                <a:gd name="connsiteX625" fmla="*/ 15418 w 19998"/>
                <a:gd name="connsiteY625" fmla="*/ 3114 h 19998"/>
                <a:gd name="connsiteX626" fmla="*/ 15499 w 19998"/>
                <a:gd name="connsiteY626" fmla="*/ 3196 h 19998"/>
                <a:gd name="connsiteX627" fmla="*/ 15475 w 19998"/>
                <a:gd name="connsiteY627" fmla="*/ 3252 h 19998"/>
                <a:gd name="connsiteX628" fmla="*/ 15499 w 19998"/>
                <a:gd name="connsiteY628" fmla="*/ 3295 h 19998"/>
                <a:gd name="connsiteX629" fmla="*/ 15499 w 19998"/>
                <a:gd name="connsiteY629" fmla="*/ 3276 h 19998"/>
                <a:gd name="connsiteX630" fmla="*/ 15599 w 19998"/>
                <a:gd name="connsiteY630" fmla="*/ 3276 h 19998"/>
                <a:gd name="connsiteX631" fmla="*/ 15704 w 19998"/>
                <a:gd name="connsiteY631" fmla="*/ 3374 h 19998"/>
                <a:gd name="connsiteX632" fmla="*/ 15682 w 19998"/>
                <a:gd name="connsiteY632" fmla="*/ 3414 h 19998"/>
                <a:gd name="connsiteX633" fmla="*/ 15723 w 19998"/>
                <a:gd name="connsiteY633" fmla="*/ 3478 h 19998"/>
                <a:gd name="connsiteX634" fmla="*/ 15704 w 19998"/>
                <a:gd name="connsiteY634" fmla="*/ 3497 h 19998"/>
                <a:gd name="connsiteX635" fmla="*/ 15747 w 19998"/>
                <a:gd name="connsiteY635" fmla="*/ 3534 h 19998"/>
                <a:gd name="connsiteX636" fmla="*/ 15747 w 19998"/>
                <a:gd name="connsiteY636" fmla="*/ 3518 h 19998"/>
                <a:gd name="connsiteX637" fmla="*/ 15935 w 19998"/>
                <a:gd name="connsiteY637" fmla="*/ 3478 h 19998"/>
                <a:gd name="connsiteX638" fmla="*/ 15935 w 19998"/>
                <a:gd name="connsiteY638" fmla="*/ 3518 h 19998"/>
                <a:gd name="connsiteX639" fmla="*/ 15951 w 19998"/>
                <a:gd name="connsiteY639" fmla="*/ 3518 h 19998"/>
                <a:gd name="connsiteX640" fmla="*/ 15992 w 19998"/>
                <a:gd name="connsiteY640" fmla="*/ 3414 h 19998"/>
                <a:gd name="connsiteX641" fmla="*/ 16156 w 19998"/>
                <a:gd name="connsiteY641" fmla="*/ 3414 h 19998"/>
                <a:gd name="connsiteX642" fmla="*/ 16156 w 19998"/>
                <a:gd name="connsiteY642" fmla="*/ 3374 h 19998"/>
                <a:gd name="connsiteX643" fmla="*/ 16302 w 19998"/>
                <a:gd name="connsiteY643" fmla="*/ 3436 h 19998"/>
                <a:gd name="connsiteX644" fmla="*/ 16285 w 19998"/>
                <a:gd name="connsiteY644" fmla="*/ 3454 h 19998"/>
                <a:gd name="connsiteX645" fmla="*/ 16366 w 19998"/>
                <a:gd name="connsiteY645" fmla="*/ 3518 h 19998"/>
                <a:gd name="connsiteX646" fmla="*/ 16490 w 19998"/>
                <a:gd name="connsiteY646" fmla="*/ 3518 h 19998"/>
                <a:gd name="connsiteX647" fmla="*/ 16506 w 19998"/>
                <a:gd name="connsiteY647" fmla="*/ 3600 h 19998"/>
                <a:gd name="connsiteX648" fmla="*/ 16590 w 19998"/>
                <a:gd name="connsiteY648" fmla="*/ 3624 h 19998"/>
                <a:gd name="connsiteX649" fmla="*/ 16611 w 19998"/>
                <a:gd name="connsiteY649" fmla="*/ 3581 h 19998"/>
                <a:gd name="connsiteX650" fmla="*/ 16694 w 19998"/>
                <a:gd name="connsiteY650" fmla="*/ 3600 h 19998"/>
                <a:gd name="connsiteX651" fmla="*/ 16694 w 19998"/>
                <a:gd name="connsiteY651" fmla="*/ 3560 h 19998"/>
                <a:gd name="connsiteX652" fmla="*/ 16716 w 19998"/>
                <a:gd name="connsiteY652" fmla="*/ 3560 h 19998"/>
                <a:gd name="connsiteX653" fmla="*/ 16716 w 19998"/>
                <a:gd name="connsiteY653" fmla="*/ 3518 h 19998"/>
                <a:gd name="connsiteX654" fmla="*/ 16759 w 19998"/>
                <a:gd name="connsiteY654" fmla="*/ 3497 h 19998"/>
                <a:gd name="connsiteX655" fmla="*/ 16759 w 19998"/>
                <a:gd name="connsiteY655" fmla="*/ 3478 h 19998"/>
                <a:gd name="connsiteX656" fmla="*/ 16940 w 19998"/>
                <a:gd name="connsiteY656" fmla="*/ 3478 h 19998"/>
                <a:gd name="connsiteX657" fmla="*/ 17085 w 19998"/>
                <a:gd name="connsiteY657" fmla="*/ 3560 h 19998"/>
                <a:gd name="connsiteX658" fmla="*/ 17085 w 19998"/>
                <a:gd name="connsiteY658" fmla="*/ 3534 h 19998"/>
                <a:gd name="connsiteX659" fmla="*/ 17192 w 19998"/>
                <a:gd name="connsiteY659" fmla="*/ 3518 h 19998"/>
                <a:gd name="connsiteX660" fmla="*/ 17192 w 19998"/>
                <a:gd name="connsiteY660" fmla="*/ 3534 h 19998"/>
                <a:gd name="connsiteX661" fmla="*/ 17373 w 19998"/>
                <a:gd name="connsiteY661" fmla="*/ 3640 h 19998"/>
                <a:gd name="connsiteX662" fmla="*/ 17354 w 19998"/>
                <a:gd name="connsiteY662" fmla="*/ 3663 h 19998"/>
                <a:gd name="connsiteX663" fmla="*/ 17437 w 19998"/>
                <a:gd name="connsiteY663" fmla="*/ 3783 h 19998"/>
                <a:gd name="connsiteX664" fmla="*/ 17397 w 19998"/>
                <a:gd name="connsiteY664" fmla="*/ 3783 h 19998"/>
                <a:gd name="connsiteX665" fmla="*/ 17414 w 19998"/>
                <a:gd name="connsiteY665" fmla="*/ 3826 h 19998"/>
                <a:gd name="connsiteX666" fmla="*/ 17437 w 19998"/>
                <a:gd name="connsiteY666" fmla="*/ 3826 h 19998"/>
                <a:gd name="connsiteX667" fmla="*/ 17602 w 19998"/>
                <a:gd name="connsiteY667" fmla="*/ 4028 h 19998"/>
                <a:gd name="connsiteX668" fmla="*/ 17623 w 19998"/>
                <a:gd name="connsiteY668" fmla="*/ 4091 h 19998"/>
                <a:gd name="connsiteX669" fmla="*/ 17642 w 19998"/>
                <a:gd name="connsiteY669" fmla="*/ 4091 h 19998"/>
                <a:gd name="connsiteX670" fmla="*/ 17683 w 19998"/>
                <a:gd name="connsiteY670" fmla="*/ 4211 h 19998"/>
                <a:gd name="connsiteX671" fmla="*/ 17849 w 19998"/>
                <a:gd name="connsiteY671" fmla="*/ 4211 h 19998"/>
                <a:gd name="connsiteX672" fmla="*/ 17849 w 19998"/>
                <a:gd name="connsiteY672" fmla="*/ 4171 h 19998"/>
                <a:gd name="connsiteX673" fmla="*/ 17871 w 19998"/>
                <a:gd name="connsiteY673" fmla="*/ 4171 h 19998"/>
                <a:gd name="connsiteX674" fmla="*/ 17830 w 19998"/>
                <a:gd name="connsiteY674" fmla="*/ 4091 h 19998"/>
                <a:gd name="connsiteX675" fmla="*/ 17871 w 19998"/>
                <a:gd name="connsiteY675" fmla="*/ 4065 h 19998"/>
                <a:gd name="connsiteX676" fmla="*/ 17935 w 19998"/>
                <a:gd name="connsiteY676" fmla="*/ 4091 h 19998"/>
                <a:gd name="connsiteX677" fmla="*/ 17976 w 19998"/>
                <a:gd name="connsiteY677" fmla="*/ 4065 h 19998"/>
                <a:gd name="connsiteX678" fmla="*/ 18019 w 19998"/>
                <a:gd name="connsiteY678" fmla="*/ 4091 h 19998"/>
                <a:gd name="connsiteX679" fmla="*/ 18140 w 19998"/>
                <a:gd name="connsiteY679" fmla="*/ 4131 h 19998"/>
                <a:gd name="connsiteX680" fmla="*/ 18183 w 19998"/>
                <a:gd name="connsiteY680" fmla="*/ 4293 h 19998"/>
                <a:gd name="connsiteX681" fmla="*/ 18200 w 19998"/>
                <a:gd name="connsiteY681" fmla="*/ 4293 h 19998"/>
                <a:gd name="connsiteX682" fmla="*/ 18223 w 19998"/>
                <a:gd name="connsiteY682" fmla="*/ 4211 h 19998"/>
                <a:gd name="connsiteX683" fmla="*/ 18240 w 19998"/>
                <a:gd name="connsiteY683" fmla="*/ 4211 h 19998"/>
                <a:gd name="connsiteX684" fmla="*/ 18240 w 19998"/>
                <a:gd name="connsiteY684" fmla="*/ 4230 h 19998"/>
                <a:gd name="connsiteX685" fmla="*/ 18281 w 19998"/>
                <a:gd name="connsiteY685" fmla="*/ 4230 h 19998"/>
                <a:gd name="connsiteX686" fmla="*/ 18328 w 19998"/>
                <a:gd name="connsiteY686" fmla="*/ 4270 h 19998"/>
                <a:gd name="connsiteX687" fmla="*/ 18369 w 19998"/>
                <a:gd name="connsiteY687" fmla="*/ 4253 h 19998"/>
                <a:gd name="connsiteX688" fmla="*/ 18388 w 19998"/>
                <a:gd name="connsiteY688" fmla="*/ 4270 h 19998"/>
                <a:gd name="connsiteX689" fmla="*/ 18531 w 19998"/>
                <a:gd name="connsiteY689" fmla="*/ 4253 h 19998"/>
                <a:gd name="connsiteX690" fmla="*/ 18531 w 19998"/>
                <a:gd name="connsiteY690" fmla="*/ 4270 h 19998"/>
                <a:gd name="connsiteX691" fmla="*/ 18631 w 19998"/>
                <a:gd name="connsiteY691" fmla="*/ 4211 h 19998"/>
                <a:gd name="connsiteX692" fmla="*/ 18631 w 19998"/>
                <a:gd name="connsiteY692" fmla="*/ 4131 h 19998"/>
                <a:gd name="connsiteX693" fmla="*/ 18762 w 19998"/>
                <a:gd name="connsiteY693" fmla="*/ 4108 h 19998"/>
                <a:gd name="connsiteX694" fmla="*/ 18778 w 19998"/>
                <a:gd name="connsiteY694" fmla="*/ 4148 h 19998"/>
                <a:gd name="connsiteX695" fmla="*/ 18821 w 19998"/>
                <a:gd name="connsiteY695" fmla="*/ 4131 h 19998"/>
                <a:gd name="connsiteX696" fmla="*/ 18943 w 19998"/>
                <a:gd name="connsiteY696" fmla="*/ 4333 h 19998"/>
                <a:gd name="connsiteX697" fmla="*/ 19047 w 19998"/>
                <a:gd name="connsiteY697" fmla="*/ 4333 h 19998"/>
                <a:gd name="connsiteX698" fmla="*/ 19064 w 19998"/>
                <a:gd name="connsiteY698" fmla="*/ 4392 h 19998"/>
                <a:gd name="connsiteX699" fmla="*/ 19152 w 19998"/>
                <a:gd name="connsiteY699" fmla="*/ 4392 h 19998"/>
                <a:gd name="connsiteX700" fmla="*/ 19152 w 19998"/>
                <a:gd name="connsiteY700" fmla="*/ 4373 h 19998"/>
                <a:gd name="connsiteX701" fmla="*/ 19212 w 19998"/>
                <a:gd name="connsiteY701" fmla="*/ 4373 h 19998"/>
                <a:gd name="connsiteX702" fmla="*/ 19212 w 19998"/>
                <a:gd name="connsiteY702" fmla="*/ 4392 h 19998"/>
                <a:gd name="connsiteX703" fmla="*/ 19317 w 19998"/>
                <a:gd name="connsiteY703" fmla="*/ 4333 h 19998"/>
                <a:gd name="connsiteX704" fmla="*/ 19417 w 19998"/>
                <a:gd name="connsiteY704" fmla="*/ 4392 h 19998"/>
                <a:gd name="connsiteX705" fmla="*/ 19443 w 19998"/>
                <a:gd name="connsiteY705" fmla="*/ 4373 h 19998"/>
                <a:gd name="connsiteX706" fmla="*/ 19500 w 19998"/>
                <a:gd name="connsiteY706" fmla="*/ 4373 h 19998"/>
                <a:gd name="connsiteX707" fmla="*/ 19521 w 19998"/>
                <a:gd name="connsiteY707" fmla="*/ 4352 h 19998"/>
                <a:gd name="connsiteX708" fmla="*/ 19998 w 19998"/>
                <a:gd name="connsiteY708" fmla="*/ 4512 h 19998"/>
                <a:gd name="connsiteX709" fmla="*/ 19750 w 19998"/>
                <a:gd name="connsiteY709" fmla="*/ 4939 h 19998"/>
                <a:gd name="connsiteX710" fmla="*/ 19712 w 19998"/>
                <a:gd name="connsiteY710" fmla="*/ 4939 h 19998"/>
                <a:gd name="connsiteX711" fmla="*/ 19686 w 19998"/>
                <a:gd name="connsiteY711" fmla="*/ 5003 h 19998"/>
                <a:gd name="connsiteX712" fmla="*/ 19645 w 19998"/>
                <a:gd name="connsiteY712" fmla="*/ 5003 h 19998"/>
                <a:gd name="connsiteX713" fmla="*/ 19131 w 19998"/>
                <a:gd name="connsiteY713" fmla="*/ 6512 h 19998"/>
                <a:gd name="connsiteX714" fmla="*/ 19236 w 19998"/>
                <a:gd name="connsiteY714" fmla="*/ 7750 h 19998"/>
                <a:gd name="connsiteX715" fmla="*/ 19212 w 19998"/>
                <a:gd name="connsiteY715" fmla="*/ 7750 h 19998"/>
                <a:gd name="connsiteX716" fmla="*/ 19090 w 19998"/>
                <a:gd name="connsiteY716" fmla="*/ 7870 h 19998"/>
                <a:gd name="connsiteX717" fmla="*/ 19152 w 19998"/>
                <a:gd name="connsiteY717" fmla="*/ 7853 h 19998"/>
                <a:gd name="connsiteX718" fmla="*/ 19064 w 19998"/>
                <a:gd name="connsiteY718" fmla="*/ 7973 h 19998"/>
                <a:gd name="connsiteX719" fmla="*/ 18983 w 19998"/>
                <a:gd name="connsiteY719" fmla="*/ 7973 h 19998"/>
                <a:gd name="connsiteX720" fmla="*/ 18714 w 19998"/>
                <a:gd name="connsiteY720" fmla="*/ 8135 h 19998"/>
                <a:gd name="connsiteX721" fmla="*/ 18695 w 19998"/>
                <a:gd name="connsiteY721" fmla="*/ 8093 h 19998"/>
                <a:gd name="connsiteX722" fmla="*/ 18614 w 19998"/>
                <a:gd name="connsiteY722" fmla="*/ 7997 h 19998"/>
                <a:gd name="connsiteX723" fmla="*/ 18631 w 19998"/>
                <a:gd name="connsiteY723" fmla="*/ 7973 h 19998"/>
                <a:gd name="connsiteX724" fmla="*/ 18304 w 19998"/>
                <a:gd name="connsiteY72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239 w 19998"/>
                <a:gd name="connsiteY334" fmla="*/ 7950 h 19998"/>
                <a:gd name="connsiteX335" fmla="*/ 3196 w 19998"/>
                <a:gd name="connsiteY335" fmla="*/ 7933 h 19998"/>
                <a:gd name="connsiteX336" fmla="*/ 3156 w 19998"/>
                <a:gd name="connsiteY336" fmla="*/ 7910 h 19998"/>
                <a:gd name="connsiteX337" fmla="*/ 3115 w 19998"/>
                <a:gd name="connsiteY337" fmla="*/ 7950 h 19998"/>
                <a:gd name="connsiteX338" fmla="*/ 2844 w 19998"/>
                <a:gd name="connsiteY338" fmla="*/ 7933 h 19998"/>
                <a:gd name="connsiteX339" fmla="*/ 2822 w 19998"/>
                <a:gd name="connsiteY339" fmla="*/ 7853 h 19998"/>
                <a:gd name="connsiteX340" fmla="*/ 2765 w 19998"/>
                <a:gd name="connsiteY340" fmla="*/ 7811 h 19998"/>
                <a:gd name="connsiteX341" fmla="*/ 2765 w 19998"/>
                <a:gd name="connsiteY341" fmla="*/ 7788 h 19998"/>
                <a:gd name="connsiteX342" fmla="*/ 3051 w 19998"/>
                <a:gd name="connsiteY342" fmla="*/ 7853 h 19998"/>
                <a:gd name="connsiteX343" fmla="*/ 3115 w 19998"/>
                <a:gd name="connsiteY343" fmla="*/ 7651 h 19998"/>
                <a:gd name="connsiteX344" fmla="*/ 3115 w 19998"/>
                <a:gd name="connsiteY344" fmla="*/ 7625 h 19998"/>
                <a:gd name="connsiteX345" fmla="*/ 2765 w 19998"/>
                <a:gd name="connsiteY345" fmla="*/ 7729 h 19998"/>
                <a:gd name="connsiteX346" fmla="*/ 2722 w 19998"/>
                <a:gd name="connsiteY346" fmla="*/ 7625 h 19998"/>
                <a:gd name="connsiteX347" fmla="*/ 2701 w 19998"/>
                <a:gd name="connsiteY347" fmla="*/ 7625 h 19998"/>
                <a:gd name="connsiteX348" fmla="*/ 2722 w 19998"/>
                <a:gd name="connsiteY348" fmla="*/ 7788 h 19998"/>
                <a:gd name="connsiteX349" fmla="*/ 2477 w 19998"/>
                <a:gd name="connsiteY349" fmla="*/ 7750 h 19998"/>
                <a:gd name="connsiteX350" fmla="*/ 2453 w 19998"/>
                <a:gd name="connsiteY350" fmla="*/ 7689 h 19998"/>
                <a:gd name="connsiteX351" fmla="*/ 2477 w 19998"/>
                <a:gd name="connsiteY351" fmla="*/ 7973 h 19998"/>
                <a:gd name="connsiteX352" fmla="*/ 2412 w 19998"/>
                <a:gd name="connsiteY352" fmla="*/ 7950 h 19998"/>
                <a:gd name="connsiteX353" fmla="*/ 2372 w 19998"/>
                <a:gd name="connsiteY353" fmla="*/ 7828 h 19998"/>
                <a:gd name="connsiteX354" fmla="*/ 2127 w 19998"/>
                <a:gd name="connsiteY354" fmla="*/ 7442 h 19998"/>
                <a:gd name="connsiteX355" fmla="*/ 2127 w 19998"/>
                <a:gd name="connsiteY355" fmla="*/ 7463 h 19998"/>
                <a:gd name="connsiteX356" fmla="*/ 2103 w 19998"/>
                <a:gd name="connsiteY356" fmla="*/ 7442 h 19998"/>
                <a:gd name="connsiteX357" fmla="*/ 2205 w 19998"/>
                <a:gd name="connsiteY357" fmla="*/ 7442 h 19998"/>
                <a:gd name="connsiteX358" fmla="*/ 1831 w 19998"/>
                <a:gd name="connsiteY358" fmla="*/ 7261 h 19998"/>
                <a:gd name="connsiteX359" fmla="*/ 1260 w 19998"/>
                <a:gd name="connsiteY359" fmla="*/ 6996 h 19998"/>
                <a:gd name="connsiteX360" fmla="*/ 1276 w 19998"/>
                <a:gd name="connsiteY360" fmla="*/ 6975 h 19998"/>
                <a:gd name="connsiteX361" fmla="*/ 1260 w 19998"/>
                <a:gd name="connsiteY361" fmla="*/ 6958 h 19998"/>
                <a:gd name="connsiteX362" fmla="*/ 1236 w 19998"/>
                <a:gd name="connsiteY362" fmla="*/ 6958 h 19998"/>
                <a:gd name="connsiteX363" fmla="*/ 1172 w 19998"/>
                <a:gd name="connsiteY363" fmla="*/ 6892 h 19998"/>
                <a:gd name="connsiteX364" fmla="*/ 1155 w 19998"/>
                <a:gd name="connsiteY364" fmla="*/ 6996 h 19998"/>
                <a:gd name="connsiteX365" fmla="*/ 886 w 19998"/>
                <a:gd name="connsiteY365" fmla="*/ 6975 h 19998"/>
                <a:gd name="connsiteX366" fmla="*/ 679 w 19998"/>
                <a:gd name="connsiteY366" fmla="*/ 7099 h 19998"/>
                <a:gd name="connsiteX367" fmla="*/ 533 w 19998"/>
                <a:gd name="connsiteY367" fmla="*/ 7078 h 19998"/>
                <a:gd name="connsiteX368" fmla="*/ 533 w 19998"/>
                <a:gd name="connsiteY368" fmla="*/ 7022 h 19998"/>
                <a:gd name="connsiteX369" fmla="*/ 574 w 19998"/>
                <a:gd name="connsiteY369" fmla="*/ 6996 h 19998"/>
                <a:gd name="connsiteX370" fmla="*/ 305 w 19998"/>
                <a:gd name="connsiteY370" fmla="*/ 6568 h 19998"/>
                <a:gd name="connsiteX371" fmla="*/ 264 w 19998"/>
                <a:gd name="connsiteY371" fmla="*/ 6594 h 19998"/>
                <a:gd name="connsiteX372" fmla="*/ 164 w 19998"/>
                <a:gd name="connsiteY372" fmla="*/ 6528 h 19998"/>
                <a:gd name="connsiteX373" fmla="*/ 141 w 19998"/>
                <a:gd name="connsiteY373" fmla="*/ 6528 h 19998"/>
                <a:gd name="connsiteX374" fmla="*/ 0 w 19998"/>
                <a:gd name="connsiteY374" fmla="*/ 6490 h 19998"/>
                <a:gd name="connsiteX375" fmla="*/ 17 w 19998"/>
                <a:gd name="connsiteY375" fmla="*/ 6465 h 19998"/>
                <a:gd name="connsiteX376" fmla="*/ 57 w 19998"/>
                <a:gd name="connsiteY376" fmla="*/ 6465 h 19998"/>
                <a:gd name="connsiteX377" fmla="*/ 57 w 19998"/>
                <a:gd name="connsiteY377" fmla="*/ 6425 h 19998"/>
                <a:gd name="connsiteX378" fmla="*/ 695 w 19998"/>
                <a:gd name="connsiteY378" fmla="*/ 6408 h 19998"/>
                <a:gd name="connsiteX379" fmla="*/ 760 w 19998"/>
                <a:gd name="connsiteY379" fmla="*/ 6262 h 19998"/>
                <a:gd name="connsiteX380" fmla="*/ 722 w 19998"/>
                <a:gd name="connsiteY380" fmla="*/ 6262 h 19998"/>
                <a:gd name="connsiteX381" fmla="*/ 695 w 19998"/>
                <a:gd name="connsiteY381" fmla="*/ 6164 h 19998"/>
                <a:gd name="connsiteX382" fmla="*/ 433 w 19998"/>
                <a:gd name="connsiteY382" fmla="*/ 6084 h 19998"/>
                <a:gd name="connsiteX383" fmla="*/ 348 w 19998"/>
                <a:gd name="connsiteY383" fmla="*/ 6204 h 19998"/>
                <a:gd name="connsiteX384" fmla="*/ 329 w 19998"/>
                <a:gd name="connsiteY384" fmla="*/ 6204 h 19998"/>
                <a:gd name="connsiteX385" fmla="*/ 305 w 19998"/>
                <a:gd name="connsiteY385" fmla="*/ 6060 h 19998"/>
                <a:gd name="connsiteX386" fmla="*/ 348 w 19998"/>
                <a:gd name="connsiteY386" fmla="*/ 6044 h 19998"/>
                <a:gd name="connsiteX387" fmla="*/ 348 w 19998"/>
                <a:gd name="connsiteY387" fmla="*/ 5997 h 19998"/>
                <a:gd name="connsiteX388" fmla="*/ 248 w 19998"/>
                <a:gd name="connsiteY388" fmla="*/ 5997 h 19998"/>
                <a:gd name="connsiteX389" fmla="*/ 221 w 19998"/>
                <a:gd name="connsiteY389" fmla="*/ 5938 h 19998"/>
                <a:gd name="connsiteX390" fmla="*/ 329 w 19998"/>
                <a:gd name="connsiteY390" fmla="*/ 5938 h 19998"/>
                <a:gd name="connsiteX391" fmla="*/ 348 w 19998"/>
                <a:gd name="connsiteY391" fmla="*/ 5818 h 19998"/>
                <a:gd name="connsiteX392" fmla="*/ 391 w 19998"/>
                <a:gd name="connsiteY392" fmla="*/ 5818 h 19998"/>
                <a:gd name="connsiteX393" fmla="*/ 369 w 19998"/>
                <a:gd name="connsiteY393" fmla="*/ 5917 h 19998"/>
                <a:gd name="connsiteX394" fmla="*/ 433 w 19998"/>
                <a:gd name="connsiteY394" fmla="*/ 5877 h 19998"/>
                <a:gd name="connsiteX395" fmla="*/ 433 w 19998"/>
                <a:gd name="connsiteY395" fmla="*/ 5898 h 19998"/>
                <a:gd name="connsiteX396" fmla="*/ 410 w 19998"/>
                <a:gd name="connsiteY396" fmla="*/ 5917 h 19998"/>
                <a:gd name="connsiteX397" fmla="*/ 433 w 19998"/>
                <a:gd name="connsiteY397" fmla="*/ 5938 h 19998"/>
                <a:gd name="connsiteX398" fmla="*/ 555 w 19998"/>
                <a:gd name="connsiteY398" fmla="*/ 5938 h 19998"/>
                <a:gd name="connsiteX399" fmla="*/ 555 w 19998"/>
                <a:gd name="connsiteY399" fmla="*/ 5955 h 19998"/>
                <a:gd name="connsiteX400" fmla="*/ 738 w 19998"/>
                <a:gd name="connsiteY400" fmla="*/ 5938 h 19998"/>
                <a:gd name="connsiteX401" fmla="*/ 695 w 19998"/>
                <a:gd name="connsiteY401" fmla="*/ 5835 h 19998"/>
                <a:gd name="connsiteX402" fmla="*/ 655 w 19998"/>
                <a:gd name="connsiteY402" fmla="*/ 5835 h 19998"/>
                <a:gd name="connsiteX403" fmla="*/ 638 w 19998"/>
                <a:gd name="connsiteY403" fmla="*/ 5877 h 19998"/>
                <a:gd name="connsiteX404" fmla="*/ 574 w 19998"/>
                <a:gd name="connsiteY404" fmla="*/ 5861 h 19998"/>
                <a:gd name="connsiteX405" fmla="*/ 517 w 19998"/>
                <a:gd name="connsiteY405" fmla="*/ 5861 h 19998"/>
                <a:gd name="connsiteX406" fmla="*/ 598 w 19998"/>
                <a:gd name="connsiteY406" fmla="*/ 5736 h 19998"/>
                <a:gd name="connsiteX407" fmla="*/ 141 w 19998"/>
                <a:gd name="connsiteY407" fmla="*/ 5778 h 19998"/>
                <a:gd name="connsiteX408" fmla="*/ 141 w 19998"/>
                <a:gd name="connsiteY408" fmla="*/ 5795 h 19998"/>
                <a:gd name="connsiteX409" fmla="*/ 17 w 19998"/>
                <a:gd name="connsiteY409" fmla="*/ 5818 h 19998"/>
                <a:gd name="connsiteX410" fmla="*/ 17 w 19998"/>
                <a:gd name="connsiteY410" fmla="*/ 5715 h 19998"/>
                <a:gd name="connsiteX411" fmla="*/ 40 w 19998"/>
                <a:gd name="connsiteY411" fmla="*/ 5715 h 19998"/>
                <a:gd name="connsiteX412" fmla="*/ 141 w 19998"/>
                <a:gd name="connsiteY412" fmla="*/ 5287 h 19998"/>
                <a:gd name="connsiteX413" fmla="*/ 181 w 19998"/>
                <a:gd name="connsiteY413" fmla="*/ 5268 h 19998"/>
                <a:gd name="connsiteX414" fmla="*/ 348 w 19998"/>
                <a:gd name="connsiteY414" fmla="*/ 5247 h 19998"/>
                <a:gd name="connsiteX415" fmla="*/ 329 w 19998"/>
                <a:gd name="connsiteY415" fmla="*/ 5205 h 19998"/>
                <a:gd name="connsiteX416" fmla="*/ 450 w 19998"/>
                <a:gd name="connsiteY416" fmla="*/ 5149 h 19998"/>
                <a:gd name="connsiteX417" fmla="*/ 617 w 19998"/>
                <a:gd name="connsiteY417" fmla="*/ 5149 h 19998"/>
                <a:gd name="connsiteX418" fmla="*/ 617 w 19998"/>
                <a:gd name="connsiteY418" fmla="*/ 5106 h 19998"/>
                <a:gd name="connsiteX419" fmla="*/ 803 w 19998"/>
                <a:gd name="connsiteY419" fmla="*/ 5085 h 19998"/>
                <a:gd name="connsiteX420" fmla="*/ 826 w 19998"/>
                <a:gd name="connsiteY420" fmla="*/ 5106 h 19998"/>
                <a:gd name="connsiteX421" fmla="*/ 803 w 19998"/>
                <a:gd name="connsiteY421" fmla="*/ 5149 h 19998"/>
                <a:gd name="connsiteX422" fmla="*/ 803 w 19998"/>
                <a:gd name="connsiteY422" fmla="*/ 5165 h 19998"/>
                <a:gd name="connsiteX423" fmla="*/ 1276 w 19998"/>
                <a:gd name="connsiteY423" fmla="*/ 5022 h 19998"/>
                <a:gd name="connsiteX424" fmla="*/ 1276 w 19998"/>
                <a:gd name="connsiteY424" fmla="*/ 5003 h 19998"/>
                <a:gd name="connsiteX425" fmla="*/ 1276 w 19998"/>
                <a:gd name="connsiteY425" fmla="*/ 5022 h 19998"/>
                <a:gd name="connsiteX426" fmla="*/ 1298 w 19998"/>
                <a:gd name="connsiteY426" fmla="*/ 5022 h 19998"/>
                <a:gd name="connsiteX427" fmla="*/ 1298 w 19998"/>
                <a:gd name="connsiteY427" fmla="*/ 5003 h 19998"/>
                <a:gd name="connsiteX428" fmla="*/ 1341 w 19998"/>
                <a:gd name="connsiteY428" fmla="*/ 5003 h 19998"/>
                <a:gd name="connsiteX429" fmla="*/ 1341 w 19998"/>
                <a:gd name="connsiteY429" fmla="*/ 5165 h 19998"/>
                <a:gd name="connsiteX430" fmla="*/ 1381 w 19998"/>
                <a:gd name="connsiteY430" fmla="*/ 5165 h 19998"/>
                <a:gd name="connsiteX431" fmla="*/ 1441 w 19998"/>
                <a:gd name="connsiteY431" fmla="*/ 5149 h 19998"/>
                <a:gd name="connsiteX432" fmla="*/ 1441 w 19998"/>
                <a:gd name="connsiteY432" fmla="*/ 5205 h 19998"/>
                <a:gd name="connsiteX433" fmla="*/ 1505 w 19998"/>
                <a:gd name="connsiteY433" fmla="*/ 5231 h 19998"/>
                <a:gd name="connsiteX434" fmla="*/ 1524 w 19998"/>
                <a:gd name="connsiteY434" fmla="*/ 5069 h 19998"/>
                <a:gd name="connsiteX435" fmla="*/ 1562 w 19998"/>
                <a:gd name="connsiteY435" fmla="*/ 5069 h 19998"/>
                <a:gd name="connsiteX436" fmla="*/ 1562 w 19998"/>
                <a:gd name="connsiteY436" fmla="*/ 5043 h 19998"/>
                <a:gd name="connsiteX437" fmla="*/ 1815 w 19998"/>
                <a:gd name="connsiteY437" fmla="*/ 5125 h 19998"/>
                <a:gd name="connsiteX438" fmla="*/ 1815 w 19998"/>
                <a:gd name="connsiteY438" fmla="*/ 5149 h 19998"/>
                <a:gd name="connsiteX439" fmla="*/ 1831 w 19998"/>
                <a:gd name="connsiteY439" fmla="*/ 5149 h 19998"/>
                <a:gd name="connsiteX440" fmla="*/ 1874 w 19998"/>
                <a:gd name="connsiteY440" fmla="*/ 5149 h 19998"/>
                <a:gd name="connsiteX441" fmla="*/ 1874 w 19998"/>
                <a:gd name="connsiteY441" fmla="*/ 5189 h 19998"/>
                <a:gd name="connsiteX442" fmla="*/ 1936 w 19998"/>
                <a:gd name="connsiteY442" fmla="*/ 5165 h 19998"/>
                <a:gd name="connsiteX443" fmla="*/ 1936 w 19998"/>
                <a:gd name="connsiteY443" fmla="*/ 5149 h 19998"/>
                <a:gd name="connsiteX444" fmla="*/ 1915 w 19998"/>
                <a:gd name="connsiteY444" fmla="*/ 5125 h 19998"/>
                <a:gd name="connsiteX445" fmla="*/ 1915 w 19998"/>
                <a:gd name="connsiteY445" fmla="*/ 5069 h 19998"/>
                <a:gd name="connsiteX446" fmla="*/ 1979 w 19998"/>
                <a:gd name="connsiteY446" fmla="*/ 5003 h 19998"/>
                <a:gd name="connsiteX447" fmla="*/ 1936 w 19998"/>
                <a:gd name="connsiteY447" fmla="*/ 4939 h 19998"/>
                <a:gd name="connsiteX448" fmla="*/ 2103 w 19998"/>
                <a:gd name="connsiteY448" fmla="*/ 4820 h 19998"/>
                <a:gd name="connsiteX449" fmla="*/ 2496 w 19998"/>
                <a:gd name="connsiteY449" fmla="*/ 4777 h 19998"/>
                <a:gd name="connsiteX450" fmla="*/ 2536 w 19998"/>
                <a:gd name="connsiteY450" fmla="*/ 4860 h 19998"/>
                <a:gd name="connsiteX451" fmla="*/ 2722 w 19998"/>
                <a:gd name="connsiteY451" fmla="*/ 4761 h 19998"/>
                <a:gd name="connsiteX452" fmla="*/ 2722 w 19998"/>
                <a:gd name="connsiteY452" fmla="*/ 4900 h 19998"/>
                <a:gd name="connsiteX453" fmla="*/ 2805 w 19998"/>
                <a:gd name="connsiteY453" fmla="*/ 4923 h 19998"/>
                <a:gd name="connsiteX454" fmla="*/ 2782 w 19998"/>
                <a:gd name="connsiteY454" fmla="*/ 4982 h 19998"/>
                <a:gd name="connsiteX455" fmla="*/ 2886 w 19998"/>
                <a:gd name="connsiteY455" fmla="*/ 5022 h 19998"/>
                <a:gd name="connsiteX456" fmla="*/ 2910 w 19998"/>
                <a:gd name="connsiteY456" fmla="*/ 5022 h 19998"/>
                <a:gd name="connsiteX457" fmla="*/ 2970 w 19998"/>
                <a:gd name="connsiteY457" fmla="*/ 5189 h 19998"/>
                <a:gd name="connsiteX458" fmla="*/ 3010 w 19998"/>
                <a:gd name="connsiteY458" fmla="*/ 5189 h 19998"/>
                <a:gd name="connsiteX459" fmla="*/ 3034 w 19998"/>
                <a:gd name="connsiteY459" fmla="*/ 5247 h 19998"/>
                <a:gd name="connsiteX460" fmla="*/ 3256 w 19998"/>
                <a:gd name="connsiteY460" fmla="*/ 5673 h 19998"/>
                <a:gd name="connsiteX461" fmla="*/ 3279 w 19998"/>
                <a:gd name="connsiteY461" fmla="*/ 5593 h 19998"/>
                <a:gd name="connsiteX462" fmla="*/ 3303 w 19998"/>
                <a:gd name="connsiteY462" fmla="*/ 5593 h 19998"/>
                <a:gd name="connsiteX463" fmla="*/ 3320 w 19998"/>
                <a:gd name="connsiteY463" fmla="*/ 5616 h 19998"/>
                <a:gd name="connsiteX464" fmla="*/ 3608 w 19998"/>
                <a:gd name="connsiteY464" fmla="*/ 5391 h 19998"/>
                <a:gd name="connsiteX465" fmla="*/ 3589 w 19998"/>
                <a:gd name="connsiteY465" fmla="*/ 5351 h 19998"/>
                <a:gd name="connsiteX466" fmla="*/ 3689 w 19998"/>
                <a:gd name="connsiteY466" fmla="*/ 5351 h 19998"/>
                <a:gd name="connsiteX467" fmla="*/ 3689 w 19998"/>
                <a:gd name="connsiteY467" fmla="*/ 5391 h 19998"/>
                <a:gd name="connsiteX468" fmla="*/ 3713 w 19998"/>
                <a:gd name="connsiteY468" fmla="*/ 5391 h 19998"/>
                <a:gd name="connsiteX469" fmla="*/ 3860 w 19998"/>
                <a:gd name="connsiteY469" fmla="*/ 5268 h 19998"/>
                <a:gd name="connsiteX470" fmla="*/ 3860 w 19998"/>
                <a:gd name="connsiteY470" fmla="*/ 5308 h 19998"/>
                <a:gd name="connsiteX471" fmla="*/ 3899 w 19998"/>
                <a:gd name="connsiteY471" fmla="*/ 5325 h 19998"/>
                <a:gd name="connsiteX472" fmla="*/ 3818 w 19998"/>
                <a:gd name="connsiteY472" fmla="*/ 5431 h 19998"/>
                <a:gd name="connsiteX473" fmla="*/ 3860 w 19998"/>
                <a:gd name="connsiteY473" fmla="*/ 5431 h 19998"/>
                <a:gd name="connsiteX474" fmla="*/ 3941 w 19998"/>
                <a:gd name="connsiteY474" fmla="*/ 5367 h 19998"/>
                <a:gd name="connsiteX475" fmla="*/ 3958 w 19998"/>
                <a:gd name="connsiteY475" fmla="*/ 5391 h 19998"/>
                <a:gd name="connsiteX476" fmla="*/ 3999 w 19998"/>
                <a:gd name="connsiteY476" fmla="*/ 5534 h 19998"/>
                <a:gd name="connsiteX477" fmla="*/ 4041 w 19998"/>
                <a:gd name="connsiteY477" fmla="*/ 5471 h 19998"/>
                <a:gd name="connsiteX478" fmla="*/ 4041 w 19998"/>
                <a:gd name="connsiteY478" fmla="*/ 5534 h 19998"/>
                <a:gd name="connsiteX479" fmla="*/ 4063 w 19998"/>
                <a:gd name="connsiteY479" fmla="*/ 5534 h 19998"/>
                <a:gd name="connsiteX480" fmla="*/ 4103 w 19998"/>
                <a:gd name="connsiteY480" fmla="*/ 5449 h 19998"/>
                <a:gd name="connsiteX481" fmla="*/ 4146 w 19998"/>
                <a:gd name="connsiteY481" fmla="*/ 5489 h 19998"/>
                <a:gd name="connsiteX482" fmla="*/ 4146 w 19998"/>
                <a:gd name="connsiteY482" fmla="*/ 5471 h 19998"/>
                <a:gd name="connsiteX483" fmla="*/ 4103 w 19998"/>
                <a:gd name="connsiteY483" fmla="*/ 5407 h 19998"/>
                <a:gd name="connsiteX484" fmla="*/ 4351 w 19998"/>
                <a:gd name="connsiteY484" fmla="*/ 5351 h 19998"/>
                <a:gd name="connsiteX485" fmla="*/ 4372 w 19998"/>
                <a:gd name="connsiteY485" fmla="*/ 5308 h 19998"/>
                <a:gd name="connsiteX486" fmla="*/ 4392 w 19998"/>
                <a:gd name="connsiteY486" fmla="*/ 5308 h 19998"/>
                <a:gd name="connsiteX487" fmla="*/ 4415 w 19998"/>
                <a:gd name="connsiteY487" fmla="*/ 5308 h 19998"/>
                <a:gd name="connsiteX488" fmla="*/ 4415 w 19998"/>
                <a:gd name="connsiteY488" fmla="*/ 5287 h 19998"/>
                <a:gd name="connsiteX489" fmla="*/ 4580 w 19998"/>
                <a:gd name="connsiteY489" fmla="*/ 5268 h 19998"/>
                <a:gd name="connsiteX490" fmla="*/ 4580 w 19998"/>
                <a:gd name="connsiteY490" fmla="*/ 5471 h 19998"/>
                <a:gd name="connsiteX491" fmla="*/ 4994 w 19998"/>
                <a:gd name="connsiteY491" fmla="*/ 5449 h 19998"/>
                <a:gd name="connsiteX492" fmla="*/ 5075 w 19998"/>
                <a:gd name="connsiteY492" fmla="*/ 5471 h 19998"/>
                <a:gd name="connsiteX493" fmla="*/ 5075 w 19998"/>
                <a:gd name="connsiteY493" fmla="*/ 5449 h 19998"/>
                <a:gd name="connsiteX494" fmla="*/ 5094 w 19998"/>
                <a:gd name="connsiteY494" fmla="*/ 5449 h 19998"/>
                <a:gd name="connsiteX495" fmla="*/ 5175 w 19998"/>
                <a:gd name="connsiteY495" fmla="*/ 5471 h 19998"/>
                <a:gd name="connsiteX496" fmla="*/ 5323 w 19998"/>
                <a:gd name="connsiteY496" fmla="*/ 5471 h 19998"/>
                <a:gd name="connsiteX497" fmla="*/ 5242 w 19998"/>
                <a:gd name="connsiteY497" fmla="*/ 5407 h 19998"/>
                <a:gd name="connsiteX498" fmla="*/ 5258 w 19998"/>
                <a:gd name="connsiteY498" fmla="*/ 5391 h 19998"/>
                <a:gd name="connsiteX499" fmla="*/ 4994 w 19998"/>
                <a:gd name="connsiteY499" fmla="*/ 5003 h 19998"/>
                <a:gd name="connsiteX500" fmla="*/ 4970 w 19998"/>
                <a:gd name="connsiteY500" fmla="*/ 5003 h 19998"/>
                <a:gd name="connsiteX501" fmla="*/ 4954 w 19998"/>
                <a:gd name="connsiteY501" fmla="*/ 4982 h 19998"/>
                <a:gd name="connsiteX502" fmla="*/ 5054 w 19998"/>
                <a:gd name="connsiteY502" fmla="*/ 4618 h 19998"/>
                <a:gd name="connsiteX503" fmla="*/ 5054 w 19998"/>
                <a:gd name="connsiteY503" fmla="*/ 4601 h 19998"/>
                <a:gd name="connsiteX504" fmla="*/ 5037 w 19998"/>
                <a:gd name="connsiteY504" fmla="*/ 4618 h 19998"/>
                <a:gd name="connsiteX505" fmla="*/ 5011 w 19998"/>
                <a:gd name="connsiteY505" fmla="*/ 4131 h 19998"/>
                <a:gd name="connsiteX506" fmla="*/ 4970 w 19998"/>
                <a:gd name="connsiteY506" fmla="*/ 4131 h 19998"/>
                <a:gd name="connsiteX507" fmla="*/ 4642 w 19998"/>
                <a:gd name="connsiteY507" fmla="*/ 3335 h 19998"/>
                <a:gd name="connsiteX508" fmla="*/ 4663 w 19998"/>
                <a:gd name="connsiteY508" fmla="*/ 3092 h 19998"/>
                <a:gd name="connsiteX509" fmla="*/ 4563 w 19998"/>
                <a:gd name="connsiteY509" fmla="*/ 3050 h 19998"/>
                <a:gd name="connsiteX510" fmla="*/ 4563 w 19998"/>
                <a:gd name="connsiteY510" fmla="*/ 2930 h 19998"/>
                <a:gd name="connsiteX511" fmla="*/ 4663 w 19998"/>
                <a:gd name="connsiteY511" fmla="*/ 2987 h 19998"/>
                <a:gd name="connsiteX512" fmla="*/ 4684 w 19998"/>
                <a:gd name="connsiteY512" fmla="*/ 2947 h 19998"/>
                <a:gd name="connsiteX513" fmla="*/ 5242 w 19998"/>
                <a:gd name="connsiteY513" fmla="*/ 3092 h 19998"/>
                <a:gd name="connsiteX514" fmla="*/ 5258 w 19998"/>
                <a:gd name="connsiteY514" fmla="*/ 3029 h 19998"/>
                <a:gd name="connsiteX515" fmla="*/ 5570 w 19998"/>
                <a:gd name="connsiteY515" fmla="*/ 3050 h 19998"/>
                <a:gd name="connsiteX516" fmla="*/ 5632 w 19998"/>
                <a:gd name="connsiteY516" fmla="*/ 3252 h 19998"/>
                <a:gd name="connsiteX517" fmla="*/ 5592 w 19998"/>
                <a:gd name="connsiteY517" fmla="*/ 3252 h 19998"/>
                <a:gd name="connsiteX518" fmla="*/ 5570 w 19998"/>
                <a:gd name="connsiteY518" fmla="*/ 3316 h 19998"/>
                <a:gd name="connsiteX519" fmla="*/ 5511 w 19998"/>
                <a:gd name="connsiteY519" fmla="*/ 3316 h 19998"/>
                <a:gd name="connsiteX520" fmla="*/ 5675 w 19998"/>
                <a:gd name="connsiteY520" fmla="*/ 3800 h 19998"/>
                <a:gd name="connsiteX521" fmla="*/ 5649 w 19998"/>
                <a:gd name="connsiteY521" fmla="*/ 3826 h 19998"/>
                <a:gd name="connsiteX522" fmla="*/ 5732 w 19998"/>
                <a:gd name="connsiteY522" fmla="*/ 3842 h 19998"/>
                <a:gd name="connsiteX523" fmla="*/ 5713 w 19998"/>
                <a:gd name="connsiteY523" fmla="*/ 3842 h 19998"/>
                <a:gd name="connsiteX524" fmla="*/ 5732 w 19998"/>
                <a:gd name="connsiteY524" fmla="*/ 3882 h 19998"/>
                <a:gd name="connsiteX525" fmla="*/ 5756 w 19998"/>
                <a:gd name="connsiteY525" fmla="*/ 3882 h 19998"/>
                <a:gd name="connsiteX526" fmla="*/ 5775 w 19998"/>
                <a:gd name="connsiteY526" fmla="*/ 3882 h 19998"/>
                <a:gd name="connsiteX527" fmla="*/ 5861 w 19998"/>
                <a:gd name="connsiteY527" fmla="*/ 3762 h 19998"/>
                <a:gd name="connsiteX528" fmla="*/ 6499 w 19998"/>
                <a:gd name="connsiteY528" fmla="*/ 3906 h 19998"/>
                <a:gd name="connsiteX529" fmla="*/ 7611 w 19998"/>
                <a:gd name="connsiteY529" fmla="*/ 3826 h 19998"/>
                <a:gd name="connsiteX530" fmla="*/ 7923 w 19998"/>
                <a:gd name="connsiteY530" fmla="*/ 3722 h 19998"/>
                <a:gd name="connsiteX531" fmla="*/ 8045 w 19998"/>
                <a:gd name="connsiteY531" fmla="*/ 3703 h 19998"/>
                <a:gd name="connsiteX532" fmla="*/ 7611 w 19998"/>
                <a:gd name="connsiteY532" fmla="*/ 3600 h 19998"/>
                <a:gd name="connsiteX533" fmla="*/ 7611 w 19998"/>
                <a:gd name="connsiteY533" fmla="*/ 3581 h 19998"/>
                <a:gd name="connsiteX534" fmla="*/ 7799 w 19998"/>
                <a:gd name="connsiteY534" fmla="*/ 3092 h 19998"/>
                <a:gd name="connsiteX535" fmla="*/ 9574 w 19998"/>
                <a:gd name="connsiteY535" fmla="*/ 2317 h 19998"/>
                <a:gd name="connsiteX536" fmla="*/ 9843 w 19998"/>
                <a:gd name="connsiteY536" fmla="*/ 1993 h 19998"/>
                <a:gd name="connsiteX537" fmla="*/ 9902 w 19998"/>
                <a:gd name="connsiteY537" fmla="*/ 2051 h 19998"/>
                <a:gd name="connsiteX538" fmla="*/ 10031 w 19998"/>
                <a:gd name="connsiteY538" fmla="*/ 2051 h 19998"/>
                <a:gd name="connsiteX539" fmla="*/ 9964 w 19998"/>
                <a:gd name="connsiteY539" fmla="*/ 1972 h 19998"/>
                <a:gd name="connsiteX540" fmla="*/ 9943 w 19998"/>
                <a:gd name="connsiteY540" fmla="*/ 1993 h 19998"/>
                <a:gd name="connsiteX541" fmla="*/ 9843 w 19998"/>
                <a:gd name="connsiteY541" fmla="*/ 1645 h 19998"/>
                <a:gd name="connsiteX542" fmla="*/ 9902 w 19998"/>
                <a:gd name="connsiteY542" fmla="*/ 1645 h 19998"/>
                <a:gd name="connsiteX543" fmla="*/ 9902 w 19998"/>
                <a:gd name="connsiteY543" fmla="*/ 1628 h 19998"/>
                <a:gd name="connsiteX544" fmla="*/ 9902 w 19998"/>
                <a:gd name="connsiteY544" fmla="*/ 1607 h 19998"/>
                <a:gd name="connsiteX545" fmla="*/ 9843 w 19998"/>
                <a:gd name="connsiteY545" fmla="*/ 1542 h 19998"/>
                <a:gd name="connsiteX546" fmla="*/ 9886 w 19998"/>
                <a:gd name="connsiteY546" fmla="*/ 1260 h 19998"/>
                <a:gd name="connsiteX547" fmla="*/ 9926 w 19998"/>
                <a:gd name="connsiteY547" fmla="*/ 1243 h 19998"/>
                <a:gd name="connsiteX548" fmla="*/ 9886 w 19998"/>
                <a:gd name="connsiteY548" fmla="*/ 815 h 19998"/>
                <a:gd name="connsiteX549" fmla="*/ 9902 w 19998"/>
                <a:gd name="connsiteY549" fmla="*/ 815 h 19998"/>
                <a:gd name="connsiteX550" fmla="*/ 9886 w 19998"/>
                <a:gd name="connsiteY550" fmla="*/ 484 h 19998"/>
                <a:gd name="connsiteX551" fmla="*/ 10645 w 19998"/>
                <a:gd name="connsiteY551" fmla="*/ 186 h 19998"/>
                <a:gd name="connsiteX552" fmla="*/ 11307 w 19998"/>
                <a:gd name="connsiteY552" fmla="*/ 0 h 19998"/>
                <a:gd name="connsiteX553" fmla="*/ 11431 w 19998"/>
                <a:gd name="connsiteY553" fmla="*/ 324 h 19998"/>
                <a:gd name="connsiteX554" fmla="*/ 11431 w 19998"/>
                <a:gd name="connsiteY554" fmla="*/ 630 h 19998"/>
                <a:gd name="connsiteX555" fmla="*/ 11577 w 19998"/>
                <a:gd name="connsiteY555" fmla="*/ 630 h 19998"/>
                <a:gd name="connsiteX556" fmla="*/ 11700 w 19998"/>
                <a:gd name="connsiteY556" fmla="*/ 832 h 19998"/>
                <a:gd name="connsiteX557" fmla="*/ 11822 w 19998"/>
                <a:gd name="connsiteY557" fmla="*/ 895 h 19998"/>
                <a:gd name="connsiteX558" fmla="*/ 12158 w 19998"/>
                <a:gd name="connsiteY558" fmla="*/ 670 h 19998"/>
                <a:gd name="connsiteX559" fmla="*/ 12279 w 19998"/>
                <a:gd name="connsiteY559" fmla="*/ 792 h 19998"/>
                <a:gd name="connsiteX560" fmla="*/ 12255 w 19998"/>
                <a:gd name="connsiteY560" fmla="*/ 815 h 19998"/>
                <a:gd name="connsiteX561" fmla="*/ 12360 w 19998"/>
                <a:gd name="connsiteY561" fmla="*/ 895 h 19998"/>
                <a:gd name="connsiteX562" fmla="*/ 12360 w 19998"/>
                <a:gd name="connsiteY562" fmla="*/ 912 h 19998"/>
                <a:gd name="connsiteX563" fmla="*/ 12339 w 19998"/>
                <a:gd name="connsiteY563" fmla="*/ 935 h 19998"/>
                <a:gd name="connsiteX564" fmla="*/ 12548 w 19998"/>
                <a:gd name="connsiteY564" fmla="*/ 1342 h 19998"/>
                <a:gd name="connsiteX565" fmla="*/ 12753 w 19998"/>
                <a:gd name="connsiteY565" fmla="*/ 1260 h 19998"/>
                <a:gd name="connsiteX566" fmla="*/ 12729 w 19998"/>
                <a:gd name="connsiteY566" fmla="*/ 1363 h 19998"/>
                <a:gd name="connsiteX567" fmla="*/ 12834 w 19998"/>
                <a:gd name="connsiteY567" fmla="*/ 1323 h 19998"/>
                <a:gd name="connsiteX568" fmla="*/ 12853 w 19998"/>
                <a:gd name="connsiteY568" fmla="*/ 1342 h 19998"/>
                <a:gd name="connsiteX569" fmla="*/ 12901 w 19998"/>
                <a:gd name="connsiteY569" fmla="*/ 1342 h 19998"/>
                <a:gd name="connsiteX570" fmla="*/ 13039 w 19998"/>
                <a:gd name="connsiteY570" fmla="*/ 1769 h 19998"/>
                <a:gd name="connsiteX571" fmla="*/ 13039 w 19998"/>
                <a:gd name="connsiteY571" fmla="*/ 1751 h 19998"/>
                <a:gd name="connsiteX572" fmla="*/ 13065 w 19998"/>
                <a:gd name="connsiteY572" fmla="*/ 1751 h 19998"/>
                <a:gd name="connsiteX573" fmla="*/ 13082 w 19998"/>
                <a:gd name="connsiteY573" fmla="*/ 1671 h 19998"/>
                <a:gd name="connsiteX574" fmla="*/ 13186 w 19998"/>
                <a:gd name="connsiteY574" fmla="*/ 1645 h 19998"/>
                <a:gd name="connsiteX575" fmla="*/ 13203 w 19998"/>
                <a:gd name="connsiteY575" fmla="*/ 1671 h 19998"/>
                <a:gd name="connsiteX576" fmla="*/ 13203 w 19998"/>
                <a:gd name="connsiteY576" fmla="*/ 1645 h 19998"/>
                <a:gd name="connsiteX577" fmla="*/ 13267 w 19998"/>
                <a:gd name="connsiteY577" fmla="*/ 1645 h 19998"/>
                <a:gd name="connsiteX578" fmla="*/ 13267 w 19998"/>
                <a:gd name="connsiteY578" fmla="*/ 1671 h 19998"/>
                <a:gd name="connsiteX579" fmla="*/ 13308 w 19998"/>
                <a:gd name="connsiteY579" fmla="*/ 1687 h 19998"/>
                <a:gd name="connsiteX580" fmla="*/ 13308 w 19998"/>
                <a:gd name="connsiteY580" fmla="*/ 1711 h 19998"/>
                <a:gd name="connsiteX581" fmla="*/ 13515 w 19998"/>
                <a:gd name="connsiteY581" fmla="*/ 1628 h 19998"/>
                <a:gd name="connsiteX582" fmla="*/ 13598 w 19998"/>
                <a:gd name="connsiteY582" fmla="*/ 1751 h 19998"/>
                <a:gd name="connsiteX583" fmla="*/ 13660 w 19998"/>
                <a:gd name="connsiteY583" fmla="*/ 1769 h 19998"/>
                <a:gd name="connsiteX584" fmla="*/ 13660 w 19998"/>
                <a:gd name="connsiteY584" fmla="*/ 1833 h 19998"/>
                <a:gd name="connsiteX585" fmla="*/ 13677 w 19998"/>
                <a:gd name="connsiteY585" fmla="*/ 1833 h 19998"/>
                <a:gd name="connsiteX586" fmla="*/ 13677 w 19998"/>
                <a:gd name="connsiteY586" fmla="*/ 1849 h 19998"/>
                <a:gd name="connsiteX587" fmla="*/ 13725 w 19998"/>
                <a:gd name="connsiteY587" fmla="*/ 1849 h 19998"/>
                <a:gd name="connsiteX588" fmla="*/ 13703 w 19998"/>
                <a:gd name="connsiteY588" fmla="*/ 1833 h 19998"/>
                <a:gd name="connsiteX589" fmla="*/ 13725 w 19998"/>
                <a:gd name="connsiteY589" fmla="*/ 1791 h 19998"/>
                <a:gd name="connsiteX590" fmla="*/ 13808 w 19998"/>
                <a:gd name="connsiteY590" fmla="*/ 1873 h 19998"/>
                <a:gd name="connsiteX591" fmla="*/ 13725 w 19998"/>
                <a:gd name="connsiteY591" fmla="*/ 2155 h 19998"/>
                <a:gd name="connsiteX592" fmla="*/ 13725 w 19998"/>
                <a:gd name="connsiteY592" fmla="*/ 2138 h 19998"/>
                <a:gd name="connsiteX593" fmla="*/ 13784 w 19998"/>
                <a:gd name="connsiteY593" fmla="*/ 2155 h 19998"/>
                <a:gd name="connsiteX594" fmla="*/ 13825 w 19998"/>
                <a:gd name="connsiteY594" fmla="*/ 2301 h 19998"/>
                <a:gd name="connsiteX595" fmla="*/ 13703 w 19998"/>
                <a:gd name="connsiteY595" fmla="*/ 2420 h 19998"/>
                <a:gd name="connsiteX596" fmla="*/ 13741 w 19998"/>
                <a:gd name="connsiteY596" fmla="*/ 2463 h 19998"/>
                <a:gd name="connsiteX597" fmla="*/ 13703 w 19998"/>
                <a:gd name="connsiteY597" fmla="*/ 2503 h 19998"/>
                <a:gd name="connsiteX598" fmla="*/ 13784 w 19998"/>
                <a:gd name="connsiteY598" fmla="*/ 2519 h 19998"/>
                <a:gd name="connsiteX599" fmla="*/ 13784 w 19998"/>
                <a:gd name="connsiteY599" fmla="*/ 2540 h 19998"/>
                <a:gd name="connsiteX600" fmla="*/ 13849 w 19998"/>
                <a:gd name="connsiteY600" fmla="*/ 2540 h 19998"/>
                <a:gd name="connsiteX601" fmla="*/ 14280 w 19998"/>
                <a:gd name="connsiteY601" fmla="*/ 2540 h 19998"/>
                <a:gd name="connsiteX602" fmla="*/ 14527 w 19998"/>
                <a:gd name="connsiteY602" fmla="*/ 2437 h 19998"/>
                <a:gd name="connsiteX603" fmla="*/ 14527 w 19998"/>
                <a:gd name="connsiteY603" fmla="*/ 2218 h 19998"/>
                <a:gd name="connsiteX604" fmla="*/ 14715 w 19998"/>
                <a:gd name="connsiteY604" fmla="*/ 2051 h 19998"/>
                <a:gd name="connsiteX605" fmla="*/ 14815 w 19998"/>
                <a:gd name="connsiteY605" fmla="*/ 2115 h 19998"/>
                <a:gd name="connsiteX606" fmla="*/ 14775 w 19998"/>
                <a:gd name="connsiteY606" fmla="*/ 2138 h 19998"/>
                <a:gd name="connsiteX607" fmla="*/ 14796 w 19998"/>
                <a:gd name="connsiteY607" fmla="*/ 2218 h 19998"/>
                <a:gd name="connsiteX608" fmla="*/ 14756 w 19998"/>
                <a:gd name="connsiteY608" fmla="*/ 2195 h 19998"/>
                <a:gd name="connsiteX609" fmla="*/ 14732 w 19998"/>
                <a:gd name="connsiteY609" fmla="*/ 2218 h 19998"/>
                <a:gd name="connsiteX610" fmla="*/ 14756 w 19998"/>
                <a:gd name="connsiteY610" fmla="*/ 2237 h 19998"/>
                <a:gd name="connsiteX611" fmla="*/ 14732 w 19998"/>
                <a:gd name="connsiteY611" fmla="*/ 2275 h 19998"/>
                <a:gd name="connsiteX612" fmla="*/ 14715 w 19998"/>
                <a:gd name="connsiteY612" fmla="*/ 2275 h 19998"/>
                <a:gd name="connsiteX613" fmla="*/ 14756 w 19998"/>
                <a:gd name="connsiteY613" fmla="*/ 2341 h 19998"/>
                <a:gd name="connsiteX614" fmla="*/ 14675 w 19998"/>
                <a:gd name="connsiteY614" fmla="*/ 2519 h 19998"/>
                <a:gd name="connsiteX615" fmla="*/ 14815 w 19998"/>
                <a:gd name="connsiteY615" fmla="*/ 2622 h 19998"/>
                <a:gd name="connsiteX616" fmla="*/ 14796 w 19998"/>
                <a:gd name="connsiteY616" fmla="*/ 2904 h 19998"/>
                <a:gd name="connsiteX617" fmla="*/ 14918 w 19998"/>
                <a:gd name="connsiteY617" fmla="*/ 2904 h 19998"/>
                <a:gd name="connsiteX618" fmla="*/ 14918 w 19998"/>
                <a:gd name="connsiteY618" fmla="*/ 2867 h 19998"/>
                <a:gd name="connsiteX619" fmla="*/ 15001 w 19998"/>
                <a:gd name="connsiteY619" fmla="*/ 2888 h 19998"/>
                <a:gd name="connsiteX620" fmla="*/ 15230 w 19998"/>
                <a:gd name="connsiteY620" fmla="*/ 3074 h 19998"/>
                <a:gd name="connsiteX621" fmla="*/ 15249 w 19998"/>
                <a:gd name="connsiteY621" fmla="*/ 3050 h 19998"/>
                <a:gd name="connsiteX622" fmla="*/ 15249 w 19998"/>
                <a:gd name="connsiteY622" fmla="*/ 3114 h 19998"/>
                <a:gd name="connsiteX623" fmla="*/ 15330 w 19998"/>
                <a:gd name="connsiteY623" fmla="*/ 3114 h 19998"/>
                <a:gd name="connsiteX624" fmla="*/ 15418 w 19998"/>
                <a:gd name="connsiteY624" fmla="*/ 3114 h 19998"/>
                <a:gd name="connsiteX625" fmla="*/ 15499 w 19998"/>
                <a:gd name="connsiteY625" fmla="*/ 3196 h 19998"/>
                <a:gd name="connsiteX626" fmla="*/ 15475 w 19998"/>
                <a:gd name="connsiteY626" fmla="*/ 3252 h 19998"/>
                <a:gd name="connsiteX627" fmla="*/ 15499 w 19998"/>
                <a:gd name="connsiteY627" fmla="*/ 3295 h 19998"/>
                <a:gd name="connsiteX628" fmla="*/ 15499 w 19998"/>
                <a:gd name="connsiteY628" fmla="*/ 3276 h 19998"/>
                <a:gd name="connsiteX629" fmla="*/ 15599 w 19998"/>
                <a:gd name="connsiteY629" fmla="*/ 3276 h 19998"/>
                <a:gd name="connsiteX630" fmla="*/ 15704 w 19998"/>
                <a:gd name="connsiteY630" fmla="*/ 3374 h 19998"/>
                <a:gd name="connsiteX631" fmla="*/ 15682 w 19998"/>
                <a:gd name="connsiteY631" fmla="*/ 3414 h 19998"/>
                <a:gd name="connsiteX632" fmla="*/ 15723 w 19998"/>
                <a:gd name="connsiteY632" fmla="*/ 3478 h 19998"/>
                <a:gd name="connsiteX633" fmla="*/ 15704 w 19998"/>
                <a:gd name="connsiteY633" fmla="*/ 3497 h 19998"/>
                <a:gd name="connsiteX634" fmla="*/ 15747 w 19998"/>
                <a:gd name="connsiteY634" fmla="*/ 3534 h 19998"/>
                <a:gd name="connsiteX635" fmla="*/ 15747 w 19998"/>
                <a:gd name="connsiteY635" fmla="*/ 3518 h 19998"/>
                <a:gd name="connsiteX636" fmla="*/ 15935 w 19998"/>
                <a:gd name="connsiteY636" fmla="*/ 3478 h 19998"/>
                <a:gd name="connsiteX637" fmla="*/ 15935 w 19998"/>
                <a:gd name="connsiteY637" fmla="*/ 3518 h 19998"/>
                <a:gd name="connsiteX638" fmla="*/ 15951 w 19998"/>
                <a:gd name="connsiteY638" fmla="*/ 3518 h 19998"/>
                <a:gd name="connsiteX639" fmla="*/ 15992 w 19998"/>
                <a:gd name="connsiteY639" fmla="*/ 3414 h 19998"/>
                <a:gd name="connsiteX640" fmla="*/ 16156 w 19998"/>
                <a:gd name="connsiteY640" fmla="*/ 3414 h 19998"/>
                <a:gd name="connsiteX641" fmla="*/ 16156 w 19998"/>
                <a:gd name="connsiteY641" fmla="*/ 3374 h 19998"/>
                <a:gd name="connsiteX642" fmla="*/ 16302 w 19998"/>
                <a:gd name="connsiteY642" fmla="*/ 3436 h 19998"/>
                <a:gd name="connsiteX643" fmla="*/ 16285 w 19998"/>
                <a:gd name="connsiteY643" fmla="*/ 3454 h 19998"/>
                <a:gd name="connsiteX644" fmla="*/ 16366 w 19998"/>
                <a:gd name="connsiteY644" fmla="*/ 3518 h 19998"/>
                <a:gd name="connsiteX645" fmla="*/ 16490 w 19998"/>
                <a:gd name="connsiteY645" fmla="*/ 3518 h 19998"/>
                <a:gd name="connsiteX646" fmla="*/ 16506 w 19998"/>
                <a:gd name="connsiteY646" fmla="*/ 3600 h 19998"/>
                <a:gd name="connsiteX647" fmla="*/ 16590 w 19998"/>
                <a:gd name="connsiteY647" fmla="*/ 3624 h 19998"/>
                <a:gd name="connsiteX648" fmla="*/ 16611 w 19998"/>
                <a:gd name="connsiteY648" fmla="*/ 3581 h 19998"/>
                <a:gd name="connsiteX649" fmla="*/ 16694 w 19998"/>
                <a:gd name="connsiteY649" fmla="*/ 3600 h 19998"/>
                <a:gd name="connsiteX650" fmla="*/ 16694 w 19998"/>
                <a:gd name="connsiteY650" fmla="*/ 3560 h 19998"/>
                <a:gd name="connsiteX651" fmla="*/ 16716 w 19998"/>
                <a:gd name="connsiteY651" fmla="*/ 3560 h 19998"/>
                <a:gd name="connsiteX652" fmla="*/ 16716 w 19998"/>
                <a:gd name="connsiteY652" fmla="*/ 3518 h 19998"/>
                <a:gd name="connsiteX653" fmla="*/ 16759 w 19998"/>
                <a:gd name="connsiteY653" fmla="*/ 3497 h 19998"/>
                <a:gd name="connsiteX654" fmla="*/ 16759 w 19998"/>
                <a:gd name="connsiteY654" fmla="*/ 3478 h 19998"/>
                <a:gd name="connsiteX655" fmla="*/ 16940 w 19998"/>
                <a:gd name="connsiteY655" fmla="*/ 3478 h 19998"/>
                <a:gd name="connsiteX656" fmla="*/ 17085 w 19998"/>
                <a:gd name="connsiteY656" fmla="*/ 3560 h 19998"/>
                <a:gd name="connsiteX657" fmla="*/ 17085 w 19998"/>
                <a:gd name="connsiteY657" fmla="*/ 3534 h 19998"/>
                <a:gd name="connsiteX658" fmla="*/ 17192 w 19998"/>
                <a:gd name="connsiteY658" fmla="*/ 3518 h 19998"/>
                <a:gd name="connsiteX659" fmla="*/ 17192 w 19998"/>
                <a:gd name="connsiteY659" fmla="*/ 3534 h 19998"/>
                <a:gd name="connsiteX660" fmla="*/ 17373 w 19998"/>
                <a:gd name="connsiteY660" fmla="*/ 3640 h 19998"/>
                <a:gd name="connsiteX661" fmla="*/ 17354 w 19998"/>
                <a:gd name="connsiteY661" fmla="*/ 3663 h 19998"/>
                <a:gd name="connsiteX662" fmla="*/ 17437 w 19998"/>
                <a:gd name="connsiteY662" fmla="*/ 3783 h 19998"/>
                <a:gd name="connsiteX663" fmla="*/ 17397 w 19998"/>
                <a:gd name="connsiteY663" fmla="*/ 3783 h 19998"/>
                <a:gd name="connsiteX664" fmla="*/ 17414 w 19998"/>
                <a:gd name="connsiteY664" fmla="*/ 3826 h 19998"/>
                <a:gd name="connsiteX665" fmla="*/ 17437 w 19998"/>
                <a:gd name="connsiteY665" fmla="*/ 3826 h 19998"/>
                <a:gd name="connsiteX666" fmla="*/ 17602 w 19998"/>
                <a:gd name="connsiteY666" fmla="*/ 4028 h 19998"/>
                <a:gd name="connsiteX667" fmla="*/ 17623 w 19998"/>
                <a:gd name="connsiteY667" fmla="*/ 4091 h 19998"/>
                <a:gd name="connsiteX668" fmla="*/ 17642 w 19998"/>
                <a:gd name="connsiteY668" fmla="*/ 4091 h 19998"/>
                <a:gd name="connsiteX669" fmla="*/ 17683 w 19998"/>
                <a:gd name="connsiteY669" fmla="*/ 4211 h 19998"/>
                <a:gd name="connsiteX670" fmla="*/ 17849 w 19998"/>
                <a:gd name="connsiteY670" fmla="*/ 4211 h 19998"/>
                <a:gd name="connsiteX671" fmla="*/ 17849 w 19998"/>
                <a:gd name="connsiteY671" fmla="*/ 4171 h 19998"/>
                <a:gd name="connsiteX672" fmla="*/ 17871 w 19998"/>
                <a:gd name="connsiteY672" fmla="*/ 4171 h 19998"/>
                <a:gd name="connsiteX673" fmla="*/ 17830 w 19998"/>
                <a:gd name="connsiteY673" fmla="*/ 4091 h 19998"/>
                <a:gd name="connsiteX674" fmla="*/ 17871 w 19998"/>
                <a:gd name="connsiteY674" fmla="*/ 4065 h 19998"/>
                <a:gd name="connsiteX675" fmla="*/ 17935 w 19998"/>
                <a:gd name="connsiteY675" fmla="*/ 4091 h 19998"/>
                <a:gd name="connsiteX676" fmla="*/ 17976 w 19998"/>
                <a:gd name="connsiteY676" fmla="*/ 4065 h 19998"/>
                <a:gd name="connsiteX677" fmla="*/ 18019 w 19998"/>
                <a:gd name="connsiteY677" fmla="*/ 4091 h 19998"/>
                <a:gd name="connsiteX678" fmla="*/ 18140 w 19998"/>
                <a:gd name="connsiteY678" fmla="*/ 4131 h 19998"/>
                <a:gd name="connsiteX679" fmla="*/ 18183 w 19998"/>
                <a:gd name="connsiteY679" fmla="*/ 4293 h 19998"/>
                <a:gd name="connsiteX680" fmla="*/ 18200 w 19998"/>
                <a:gd name="connsiteY680" fmla="*/ 4293 h 19998"/>
                <a:gd name="connsiteX681" fmla="*/ 18223 w 19998"/>
                <a:gd name="connsiteY681" fmla="*/ 4211 h 19998"/>
                <a:gd name="connsiteX682" fmla="*/ 18240 w 19998"/>
                <a:gd name="connsiteY682" fmla="*/ 4211 h 19998"/>
                <a:gd name="connsiteX683" fmla="*/ 18240 w 19998"/>
                <a:gd name="connsiteY683" fmla="*/ 4230 h 19998"/>
                <a:gd name="connsiteX684" fmla="*/ 18281 w 19998"/>
                <a:gd name="connsiteY684" fmla="*/ 4230 h 19998"/>
                <a:gd name="connsiteX685" fmla="*/ 18328 w 19998"/>
                <a:gd name="connsiteY685" fmla="*/ 4270 h 19998"/>
                <a:gd name="connsiteX686" fmla="*/ 18369 w 19998"/>
                <a:gd name="connsiteY686" fmla="*/ 4253 h 19998"/>
                <a:gd name="connsiteX687" fmla="*/ 18388 w 19998"/>
                <a:gd name="connsiteY687" fmla="*/ 4270 h 19998"/>
                <a:gd name="connsiteX688" fmla="*/ 18531 w 19998"/>
                <a:gd name="connsiteY688" fmla="*/ 4253 h 19998"/>
                <a:gd name="connsiteX689" fmla="*/ 18531 w 19998"/>
                <a:gd name="connsiteY689" fmla="*/ 4270 h 19998"/>
                <a:gd name="connsiteX690" fmla="*/ 18631 w 19998"/>
                <a:gd name="connsiteY690" fmla="*/ 4211 h 19998"/>
                <a:gd name="connsiteX691" fmla="*/ 18631 w 19998"/>
                <a:gd name="connsiteY691" fmla="*/ 4131 h 19998"/>
                <a:gd name="connsiteX692" fmla="*/ 18762 w 19998"/>
                <a:gd name="connsiteY692" fmla="*/ 4108 h 19998"/>
                <a:gd name="connsiteX693" fmla="*/ 18778 w 19998"/>
                <a:gd name="connsiteY693" fmla="*/ 4148 h 19998"/>
                <a:gd name="connsiteX694" fmla="*/ 18821 w 19998"/>
                <a:gd name="connsiteY694" fmla="*/ 4131 h 19998"/>
                <a:gd name="connsiteX695" fmla="*/ 18943 w 19998"/>
                <a:gd name="connsiteY695" fmla="*/ 4333 h 19998"/>
                <a:gd name="connsiteX696" fmla="*/ 19047 w 19998"/>
                <a:gd name="connsiteY696" fmla="*/ 4333 h 19998"/>
                <a:gd name="connsiteX697" fmla="*/ 19064 w 19998"/>
                <a:gd name="connsiteY697" fmla="*/ 4392 h 19998"/>
                <a:gd name="connsiteX698" fmla="*/ 19152 w 19998"/>
                <a:gd name="connsiteY698" fmla="*/ 4392 h 19998"/>
                <a:gd name="connsiteX699" fmla="*/ 19152 w 19998"/>
                <a:gd name="connsiteY699" fmla="*/ 4373 h 19998"/>
                <a:gd name="connsiteX700" fmla="*/ 19212 w 19998"/>
                <a:gd name="connsiteY700" fmla="*/ 4373 h 19998"/>
                <a:gd name="connsiteX701" fmla="*/ 19212 w 19998"/>
                <a:gd name="connsiteY701" fmla="*/ 4392 h 19998"/>
                <a:gd name="connsiteX702" fmla="*/ 19317 w 19998"/>
                <a:gd name="connsiteY702" fmla="*/ 4333 h 19998"/>
                <a:gd name="connsiteX703" fmla="*/ 19417 w 19998"/>
                <a:gd name="connsiteY703" fmla="*/ 4392 h 19998"/>
                <a:gd name="connsiteX704" fmla="*/ 19443 w 19998"/>
                <a:gd name="connsiteY704" fmla="*/ 4373 h 19998"/>
                <a:gd name="connsiteX705" fmla="*/ 19500 w 19998"/>
                <a:gd name="connsiteY705" fmla="*/ 4373 h 19998"/>
                <a:gd name="connsiteX706" fmla="*/ 19521 w 19998"/>
                <a:gd name="connsiteY706" fmla="*/ 4352 h 19998"/>
                <a:gd name="connsiteX707" fmla="*/ 19998 w 19998"/>
                <a:gd name="connsiteY707" fmla="*/ 4512 h 19998"/>
                <a:gd name="connsiteX708" fmla="*/ 19750 w 19998"/>
                <a:gd name="connsiteY708" fmla="*/ 4939 h 19998"/>
                <a:gd name="connsiteX709" fmla="*/ 19712 w 19998"/>
                <a:gd name="connsiteY709" fmla="*/ 4939 h 19998"/>
                <a:gd name="connsiteX710" fmla="*/ 19686 w 19998"/>
                <a:gd name="connsiteY710" fmla="*/ 5003 h 19998"/>
                <a:gd name="connsiteX711" fmla="*/ 19645 w 19998"/>
                <a:gd name="connsiteY711" fmla="*/ 5003 h 19998"/>
                <a:gd name="connsiteX712" fmla="*/ 19131 w 19998"/>
                <a:gd name="connsiteY712" fmla="*/ 6512 h 19998"/>
                <a:gd name="connsiteX713" fmla="*/ 19236 w 19998"/>
                <a:gd name="connsiteY713" fmla="*/ 7750 h 19998"/>
                <a:gd name="connsiteX714" fmla="*/ 19212 w 19998"/>
                <a:gd name="connsiteY714" fmla="*/ 7750 h 19998"/>
                <a:gd name="connsiteX715" fmla="*/ 19090 w 19998"/>
                <a:gd name="connsiteY715" fmla="*/ 7870 h 19998"/>
                <a:gd name="connsiteX716" fmla="*/ 19152 w 19998"/>
                <a:gd name="connsiteY716" fmla="*/ 7853 h 19998"/>
                <a:gd name="connsiteX717" fmla="*/ 19064 w 19998"/>
                <a:gd name="connsiteY717" fmla="*/ 7973 h 19998"/>
                <a:gd name="connsiteX718" fmla="*/ 18983 w 19998"/>
                <a:gd name="connsiteY718" fmla="*/ 7973 h 19998"/>
                <a:gd name="connsiteX719" fmla="*/ 18714 w 19998"/>
                <a:gd name="connsiteY719" fmla="*/ 8135 h 19998"/>
                <a:gd name="connsiteX720" fmla="*/ 18695 w 19998"/>
                <a:gd name="connsiteY720" fmla="*/ 8093 h 19998"/>
                <a:gd name="connsiteX721" fmla="*/ 18614 w 19998"/>
                <a:gd name="connsiteY721" fmla="*/ 7997 h 19998"/>
                <a:gd name="connsiteX722" fmla="*/ 18631 w 19998"/>
                <a:gd name="connsiteY722" fmla="*/ 7973 h 19998"/>
                <a:gd name="connsiteX723" fmla="*/ 18304 w 19998"/>
                <a:gd name="connsiteY72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239 w 19998"/>
                <a:gd name="connsiteY334" fmla="*/ 7950 h 19998"/>
                <a:gd name="connsiteX335" fmla="*/ 3196 w 19998"/>
                <a:gd name="connsiteY335" fmla="*/ 7933 h 19998"/>
                <a:gd name="connsiteX336" fmla="*/ 3156 w 19998"/>
                <a:gd name="connsiteY336" fmla="*/ 7910 h 19998"/>
                <a:gd name="connsiteX337" fmla="*/ 2844 w 19998"/>
                <a:gd name="connsiteY337" fmla="*/ 7933 h 19998"/>
                <a:gd name="connsiteX338" fmla="*/ 2822 w 19998"/>
                <a:gd name="connsiteY338" fmla="*/ 7853 h 19998"/>
                <a:gd name="connsiteX339" fmla="*/ 2765 w 19998"/>
                <a:gd name="connsiteY339" fmla="*/ 7811 h 19998"/>
                <a:gd name="connsiteX340" fmla="*/ 2765 w 19998"/>
                <a:gd name="connsiteY340" fmla="*/ 7788 h 19998"/>
                <a:gd name="connsiteX341" fmla="*/ 3051 w 19998"/>
                <a:gd name="connsiteY341" fmla="*/ 7853 h 19998"/>
                <a:gd name="connsiteX342" fmla="*/ 3115 w 19998"/>
                <a:gd name="connsiteY342" fmla="*/ 7651 h 19998"/>
                <a:gd name="connsiteX343" fmla="*/ 3115 w 19998"/>
                <a:gd name="connsiteY343" fmla="*/ 7625 h 19998"/>
                <a:gd name="connsiteX344" fmla="*/ 2765 w 19998"/>
                <a:gd name="connsiteY344" fmla="*/ 7729 h 19998"/>
                <a:gd name="connsiteX345" fmla="*/ 2722 w 19998"/>
                <a:gd name="connsiteY345" fmla="*/ 7625 h 19998"/>
                <a:gd name="connsiteX346" fmla="*/ 2701 w 19998"/>
                <a:gd name="connsiteY346" fmla="*/ 7625 h 19998"/>
                <a:gd name="connsiteX347" fmla="*/ 2722 w 19998"/>
                <a:gd name="connsiteY347" fmla="*/ 7788 h 19998"/>
                <a:gd name="connsiteX348" fmla="*/ 2477 w 19998"/>
                <a:gd name="connsiteY348" fmla="*/ 7750 h 19998"/>
                <a:gd name="connsiteX349" fmla="*/ 2453 w 19998"/>
                <a:gd name="connsiteY349" fmla="*/ 7689 h 19998"/>
                <a:gd name="connsiteX350" fmla="*/ 2477 w 19998"/>
                <a:gd name="connsiteY350" fmla="*/ 7973 h 19998"/>
                <a:gd name="connsiteX351" fmla="*/ 2412 w 19998"/>
                <a:gd name="connsiteY351" fmla="*/ 7950 h 19998"/>
                <a:gd name="connsiteX352" fmla="*/ 2372 w 19998"/>
                <a:gd name="connsiteY352" fmla="*/ 7828 h 19998"/>
                <a:gd name="connsiteX353" fmla="*/ 2127 w 19998"/>
                <a:gd name="connsiteY353" fmla="*/ 7442 h 19998"/>
                <a:gd name="connsiteX354" fmla="*/ 2127 w 19998"/>
                <a:gd name="connsiteY354" fmla="*/ 7463 h 19998"/>
                <a:gd name="connsiteX355" fmla="*/ 2103 w 19998"/>
                <a:gd name="connsiteY355" fmla="*/ 7442 h 19998"/>
                <a:gd name="connsiteX356" fmla="*/ 2205 w 19998"/>
                <a:gd name="connsiteY356" fmla="*/ 7442 h 19998"/>
                <a:gd name="connsiteX357" fmla="*/ 1831 w 19998"/>
                <a:gd name="connsiteY357" fmla="*/ 7261 h 19998"/>
                <a:gd name="connsiteX358" fmla="*/ 1260 w 19998"/>
                <a:gd name="connsiteY358" fmla="*/ 6996 h 19998"/>
                <a:gd name="connsiteX359" fmla="*/ 1276 w 19998"/>
                <a:gd name="connsiteY359" fmla="*/ 6975 h 19998"/>
                <a:gd name="connsiteX360" fmla="*/ 1260 w 19998"/>
                <a:gd name="connsiteY360" fmla="*/ 6958 h 19998"/>
                <a:gd name="connsiteX361" fmla="*/ 1236 w 19998"/>
                <a:gd name="connsiteY361" fmla="*/ 6958 h 19998"/>
                <a:gd name="connsiteX362" fmla="*/ 1172 w 19998"/>
                <a:gd name="connsiteY362" fmla="*/ 6892 h 19998"/>
                <a:gd name="connsiteX363" fmla="*/ 1155 w 19998"/>
                <a:gd name="connsiteY363" fmla="*/ 6996 h 19998"/>
                <a:gd name="connsiteX364" fmla="*/ 886 w 19998"/>
                <a:gd name="connsiteY364" fmla="*/ 6975 h 19998"/>
                <a:gd name="connsiteX365" fmla="*/ 679 w 19998"/>
                <a:gd name="connsiteY365" fmla="*/ 7099 h 19998"/>
                <a:gd name="connsiteX366" fmla="*/ 533 w 19998"/>
                <a:gd name="connsiteY366" fmla="*/ 7078 h 19998"/>
                <a:gd name="connsiteX367" fmla="*/ 533 w 19998"/>
                <a:gd name="connsiteY367" fmla="*/ 7022 h 19998"/>
                <a:gd name="connsiteX368" fmla="*/ 574 w 19998"/>
                <a:gd name="connsiteY368" fmla="*/ 6996 h 19998"/>
                <a:gd name="connsiteX369" fmla="*/ 305 w 19998"/>
                <a:gd name="connsiteY369" fmla="*/ 6568 h 19998"/>
                <a:gd name="connsiteX370" fmla="*/ 264 w 19998"/>
                <a:gd name="connsiteY370" fmla="*/ 6594 h 19998"/>
                <a:gd name="connsiteX371" fmla="*/ 164 w 19998"/>
                <a:gd name="connsiteY371" fmla="*/ 6528 h 19998"/>
                <a:gd name="connsiteX372" fmla="*/ 141 w 19998"/>
                <a:gd name="connsiteY372" fmla="*/ 6528 h 19998"/>
                <a:gd name="connsiteX373" fmla="*/ 0 w 19998"/>
                <a:gd name="connsiteY373" fmla="*/ 6490 h 19998"/>
                <a:gd name="connsiteX374" fmla="*/ 17 w 19998"/>
                <a:gd name="connsiteY374" fmla="*/ 6465 h 19998"/>
                <a:gd name="connsiteX375" fmla="*/ 57 w 19998"/>
                <a:gd name="connsiteY375" fmla="*/ 6465 h 19998"/>
                <a:gd name="connsiteX376" fmla="*/ 57 w 19998"/>
                <a:gd name="connsiteY376" fmla="*/ 6425 h 19998"/>
                <a:gd name="connsiteX377" fmla="*/ 695 w 19998"/>
                <a:gd name="connsiteY377" fmla="*/ 6408 h 19998"/>
                <a:gd name="connsiteX378" fmla="*/ 760 w 19998"/>
                <a:gd name="connsiteY378" fmla="*/ 6262 h 19998"/>
                <a:gd name="connsiteX379" fmla="*/ 722 w 19998"/>
                <a:gd name="connsiteY379" fmla="*/ 6262 h 19998"/>
                <a:gd name="connsiteX380" fmla="*/ 695 w 19998"/>
                <a:gd name="connsiteY380" fmla="*/ 6164 h 19998"/>
                <a:gd name="connsiteX381" fmla="*/ 433 w 19998"/>
                <a:gd name="connsiteY381" fmla="*/ 6084 h 19998"/>
                <a:gd name="connsiteX382" fmla="*/ 348 w 19998"/>
                <a:gd name="connsiteY382" fmla="*/ 6204 h 19998"/>
                <a:gd name="connsiteX383" fmla="*/ 329 w 19998"/>
                <a:gd name="connsiteY383" fmla="*/ 6204 h 19998"/>
                <a:gd name="connsiteX384" fmla="*/ 305 w 19998"/>
                <a:gd name="connsiteY384" fmla="*/ 6060 h 19998"/>
                <a:gd name="connsiteX385" fmla="*/ 348 w 19998"/>
                <a:gd name="connsiteY385" fmla="*/ 6044 h 19998"/>
                <a:gd name="connsiteX386" fmla="*/ 348 w 19998"/>
                <a:gd name="connsiteY386" fmla="*/ 5997 h 19998"/>
                <a:gd name="connsiteX387" fmla="*/ 248 w 19998"/>
                <a:gd name="connsiteY387" fmla="*/ 5997 h 19998"/>
                <a:gd name="connsiteX388" fmla="*/ 221 w 19998"/>
                <a:gd name="connsiteY388" fmla="*/ 5938 h 19998"/>
                <a:gd name="connsiteX389" fmla="*/ 329 w 19998"/>
                <a:gd name="connsiteY389" fmla="*/ 5938 h 19998"/>
                <a:gd name="connsiteX390" fmla="*/ 348 w 19998"/>
                <a:gd name="connsiteY390" fmla="*/ 5818 h 19998"/>
                <a:gd name="connsiteX391" fmla="*/ 391 w 19998"/>
                <a:gd name="connsiteY391" fmla="*/ 5818 h 19998"/>
                <a:gd name="connsiteX392" fmla="*/ 369 w 19998"/>
                <a:gd name="connsiteY392" fmla="*/ 5917 h 19998"/>
                <a:gd name="connsiteX393" fmla="*/ 433 w 19998"/>
                <a:gd name="connsiteY393" fmla="*/ 5877 h 19998"/>
                <a:gd name="connsiteX394" fmla="*/ 433 w 19998"/>
                <a:gd name="connsiteY394" fmla="*/ 5898 h 19998"/>
                <a:gd name="connsiteX395" fmla="*/ 410 w 19998"/>
                <a:gd name="connsiteY395" fmla="*/ 5917 h 19998"/>
                <a:gd name="connsiteX396" fmla="*/ 433 w 19998"/>
                <a:gd name="connsiteY396" fmla="*/ 5938 h 19998"/>
                <a:gd name="connsiteX397" fmla="*/ 555 w 19998"/>
                <a:gd name="connsiteY397" fmla="*/ 5938 h 19998"/>
                <a:gd name="connsiteX398" fmla="*/ 555 w 19998"/>
                <a:gd name="connsiteY398" fmla="*/ 5955 h 19998"/>
                <a:gd name="connsiteX399" fmla="*/ 738 w 19998"/>
                <a:gd name="connsiteY399" fmla="*/ 5938 h 19998"/>
                <a:gd name="connsiteX400" fmla="*/ 695 w 19998"/>
                <a:gd name="connsiteY400" fmla="*/ 5835 h 19998"/>
                <a:gd name="connsiteX401" fmla="*/ 655 w 19998"/>
                <a:gd name="connsiteY401" fmla="*/ 5835 h 19998"/>
                <a:gd name="connsiteX402" fmla="*/ 638 w 19998"/>
                <a:gd name="connsiteY402" fmla="*/ 5877 h 19998"/>
                <a:gd name="connsiteX403" fmla="*/ 574 w 19998"/>
                <a:gd name="connsiteY403" fmla="*/ 5861 h 19998"/>
                <a:gd name="connsiteX404" fmla="*/ 517 w 19998"/>
                <a:gd name="connsiteY404" fmla="*/ 5861 h 19998"/>
                <a:gd name="connsiteX405" fmla="*/ 598 w 19998"/>
                <a:gd name="connsiteY405" fmla="*/ 5736 h 19998"/>
                <a:gd name="connsiteX406" fmla="*/ 141 w 19998"/>
                <a:gd name="connsiteY406" fmla="*/ 5778 h 19998"/>
                <a:gd name="connsiteX407" fmla="*/ 141 w 19998"/>
                <a:gd name="connsiteY407" fmla="*/ 5795 h 19998"/>
                <a:gd name="connsiteX408" fmla="*/ 17 w 19998"/>
                <a:gd name="connsiteY408" fmla="*/ 5818 h 19998"/>
                <a:gd name="connsiteX409" fmla="*/ 17 w 19998"/>
                <a:gd name="connsiteY409" fmla="*/ 5715 h 19998"/>
                <a:gd name="connsiteX410" fmla="*/ 40 w 19998"/>
                <a:gd name="connsiteY410" fmla="*/ 5715 h 19998"/>
                <a:gd name="connsiteX411" fmla="*/ 141 w 19998"/>
                <a:gd name="connsiteY411" fmla="*/ 5287 h 19998"/>
                <a:gd name="connsiteX412" fmla="*/ 181 w 19998"/>
                <a:gd name="connsiteY412" fmla="*/ 5268 h 19998"/>
                <a:gd name="connsiteX413" fmla="*/ 348 w 19998"/>
                <a:gd name="connsiteY413" fmla="*/ 5247 h 19998"/>
                <a:gd name="connsiteX414" fmla="*/ 329 w 19998"/>
                <a:gd name="connsiteY414" fmla="*/ 5205 h 19998"/>
                <a:gd name="connsiteX415" fmla="*/ 450 w 19998"/>
                <a:gd name="connsiteY415" fmla="*/ 5149 h 19998"/>
                <a:gd name="connsiteX416" fmla="*/ 617 w 19998"/>
                <a:gd name="connsiteY416" fmla="*/ 5149 h 19998"/>
                <a:gd name="connsiteX417" fmla="*/ 617 w 19998"/>
                <a:gd name="connsiteY417" fmla="*/ 5106 h 19998"/>
                <a:gd name="connsiteX418" fmla="*/ 803 w 19998"/>
                <a:gd name="connsiteY418" fmla="*/ 5085 h 19998"/>
                <a:gd name="connsiteX419" fmla="*/ 826 w 19998"/>
                <a:gd name="connsiteY419" fmla="*/ 5106 h 19998"/>
                <a:gd name="connsiteX420" fmla="*/ 803 w 19998"/>
                <a:gd name="connsiteY420" fmla="*/ 5149 h 19998"/>
                <a:gd name="connsiteX421" fmla="*/ 803 w 19998"/>
                <a:gd name="connsiteY421" fmla="*/ 5165 h 19998"/>
                <a:gd name="connsiteX422" fmla="*/ 1276 w 19998"/>
                <a:gd name="connsiteY422" fmla="*/ 5022 h 19998"/>
                <a:gd name="connsiteX423" fmla="*/ 1276 w 19998"/>
                <a:gd name="connsiteY423" fmla="*/ 5003 h 19998"/>
                <a:gd name="connsiteX424" fmla="*/ 1276 w 19998"/>
                <a:gd name="connsiteY424" fmla="*/ 5022 h 19998"/>
                <a:gd name="connsiteX425" fmla="*/ 1298 w 19998"/>
                <a:gd name="connsiteY425" fmla="*/ 5022 h 19998"/>
                <a:gd name="connsiteX426" fmla="*/ 1298 w 19998"/>
                <a:gd name="connsiteY426" fmla="*/ 5003 h 19998"/>
                <a:gd name="connsiteX427" fmla="*/ 1341 w 19998"/>
                <a:gd name="connsiteY427" fmla="*/ 5003 h 19998"/>
                <a:gd name="connsiteX428" fmla="*/ 1341 w 19998"/>
                <a:gd name="connsiteY428" fmla="*/ 5165 h 19998"/>
                <a:gd name="connsiteX429" fmla="*/ 1381 w 19998"/>
                <a:gd name="connsiteY429" fmla="*/ 5165 h 19998"/>
                <a:gd name="connsiteX430" fmla="*/ 1441 w 19998"/>
                <a:gd name="connsiteY430" fmla="*/ 5149 h 19998"/>
                <a:gd name="connsiteX431" fmla="*/ 1441 w 19998"/>
                <a:gd name="connsiteY431" fmla="*/ 5205 h 19998"/>
                <a:gd name="connsiteX432" fmla="*/ 1505 w 19998"/>
                <a:gd name="connsiteY432" fmla="*/ 5231 h 19998"/>
                <a:gd name="connsiteX433" fmla="*/ 1524 w 19998"/>
                <a:gd name="connsiteY433" fmla="*/ 5069 h 19998"/>
                <a:gd name="connsiteX434" fmla="*/ 1562 w 19998"/>
                <a:gd name="connsiteY434" fmla="*/ 5069 h 19998"/>
                <a:gd name="connsiteX435" fmla="*/ 1562 w 19998"/>
                <a:gd name="connsiteY435" fmla="*/ 5043 h 19998"/>
                <a:gd name="connsiteX436" fmla="*/ 1815 w 19998"/>
                <a:gd name="connsiteY436" fmla="*/ 5125 h 19998"/>
                <a:gd name="connsiteX437" fmla="*/ 1815 w 19998"/>
                <a:gd name="connsiteY437" fmla="*/ 5149 h 19998"/>
                <a:gd name="connsiteX438" fmla="*/ 1831 w 19998"/>
                <a:gd name="connsiteY438" fmla="*/ 5149 h 19998"/>
                <a:gd name="connsiteX439" fmla="*/ 1874 w 19998"/>
                <a:gd name="connsiteY439" fmla="*/ 5149 h 19998"/>
                <a:gd name="connsiteX440" fmla="*/ 1874 w 19998"/>
                <a:gd name="connsiteY440" fmla="*/ 5189 h 19998"/>
                <a:gd name="connsiteX441" fmla="*/ 1936 w 19998"/>
                <a:gd name="connsiteY441" fmla="*/ 5165 h 19998"/>
                <a:gd name="connsiteX442" fmla="*/ 1936 w 19998"/>
                <a:gd name="connsiteY442" fmla="*/ 5149 h 19998"/>
                <a:gd name="connsiteX443" fmla="*/ 1915 w 19998"/>
                <a:gd name="connsiteY443" fmla="*/ 5125 h 19998"/>
                <a:gd name="connsiteX444" fmla="*/ 1915 w 19998"/>
                <a:gd name="connsiteY444" fmla="*/ 5069 h 19998"/>
                <a:gd name="connsiteX445" fmla="*/ 1979 w 19998"/>
                <a:gd name="connsiteY445" fmla="*/ 5003 h 19998"/>
                <a:gd name="connsiteX446" fmla="*/ 1936 w 19998"/>
                <a:gd name="connsiteY446" fmla="*/ 4939 h 19998"/>
                <a:gd name="connsiteX447" fmla="*/ 2103 w 19998"/>
                <a:gd name="connsiteY447" fmla="*/ 4820 h 19998"/>
                <a:gd name="connsiteX448" fmla="*/ 2496 w 19998"/>
                <a:gd name="connsiteY448" fmla="*/ 4777 h 19998"/>
                <a:gd name="connsiteX449" fmla="*/ 2536 w 19998"/>
                <a:gd name="connsiteY449" fmla="*/ 4860 h 19998"/>
                <a:gd name="connsiteX450" fmla="*/ 2722 w 19998"/>
                <a:gd name="connsiteY450" fmla="*/ 4761 h 19998"/>
                <a:gd name="connsiteX451" fmla="*/ 2722 w 19998"/>
                <a:gd name="connsiteY451" fmla="*/ 4900 h 19998"/>
                <a:gd name="connsiteX452" fmla="*/ 2805 w 19998"/>
                <a:gd name="connsiteY452" fmla="*/ 4923 h 19998"/>
                <a:gd name="connsiteX453" fmla="*/ 2782 w 19998"/>
                <a:gd name="connsiteY453" fmla="*/ 4982 h 19998"/>
                <a:gd name="connsiteX454" fmla="*/ 2886 w 19998"/>
                <a:gd name="connsiteY454" fmla="*/ 5022 h 19998"/>
                <a:gd name="connsiteX455" fmla="*/ 2910 w 19998"/>
                <a:gd name="connsiteY455" fmla="*/ 5022 h 19998"/>
                <a:gd name="connsiteX456" fmla="*/ 2970 w 19998"/>
                <a:gd name="connsiteY456" fmla="*/ 5189 h 19998"/>
                <a:gd name="connsiteX457" fmla="*/ 3010 w 19998"/>
                <a:gd name="connsiteY457" fmla="*/ 5189 h 19998"/>
                <a:gd name="connsiteX458" fmla="*/ 3034 w 19998"/>
                <a:gd name="connsiteY458" fmla="*/ 5247 h 19998"/>
                <a:gd name="connsiteX459" fmla="*/ 3256 w 19998"/>
                <a:gd name="connsiteY459" fmla="*/ 5673 h 19998"/>
                <a:gd name="connsiteX460" fmla="*/ 3279 w 19998"/>
                <a:gd name="connsiteY460" fmla="*/ 5593 h 19998"/>
                <a:gd name="connsiteX461" fmla="*/ 3303 w 19998"/>
                <a:gd name="connsiteY461" fmla="*/ 5593 h 19998"/>
                <a:gd name="connsiteX462" fmla="*/ 3320 w 19998"/>
                <a:gd name="connsiteY462" fmla="*/ 5616 h 19998"/>
                <a:gd name="connsiteX463" fmla="*/ 3608 w 19998"/>
                <a:gd name="connsiteY463" fmla="*/ 5391 h 19998"/>
                <a:gd name="connsiteX464" fmla="*/ 3589 w 19998"/>
                <a:gd name="connsiteY464" fmla="*/ 5351 h 19998"/>
                <a:gd name="connsiteX465" fmla="*/ 3689 w 19998"/>
                <a:gd name="connsiteY465" fmla="*/ 5351 h 19998"/>
                <a:gd name="connsiteX466" fmla="*/ 3689 w 19998"/>
                <a:gd name="connsiteY466" fmla="*/ 5391 h 19998"/>
                <a:gd name="connsiteX467" fmla="*/ 3713 w 19998"/>
                <a:gd name="connsiteY467" fmla="*/ 5391 h 19998"/>
                <a:gd name="connsiteX468" fmla="*/ 3860 w 19998"/>
                <a:gd name="connsiteY468" fmla="*/ 5268 h 19998"/>
                <a:gd name="connsiteX469" fmla="*/ 3860 w 19998"/>
                <a:gd name="connsiteY469" fmla="*/ 5308 h 19998"/>
                <a:gd name="connsiteX470" fmla="*/ 3899 w 19998"/>
                <a:gd name="connsiteY470" fmla="*/ 5325 h 19998"/>
                <a:gd name="connsiteX471" fmla="*/ 3818 w 19998"/>
                <a:gd name="connsiteY471" fmla="*/ 5431 h 19998"/>
                <a:gd name="connsiteX472" fmla="*/ 3860 w 19998"/>
                <a:gd name="connsiteY472" fmla="*/ 5431 h 19998"/>
                <a:gd name="connsiteX473" fmla="*/ 3941 w 19998"/>
                <a:gd name="connsiteY473" fmla="*/ 5367 h 19998"/>
                <a:gd name="connsiteX474" fmla="*/ 3958 w 19998"/>
                <a:gd name="connsiteY474" fmla="*/ 5391 h 19998"/>
                <a:gd name="connsiteX475" fmla="*/ 3999 w 19998"/>
                <a:gd name="connsiteY475" fmla="*/ 5534 h 19998"/>
                <a:gd name="connsiteX476" fmla="*/ 4041 w 19998"/>
                <a:gd name="connsiteY476" fmla="*/ 5471 h 19998"/>
                <a:gd name="connsiteX477" fmla="*/ 4041 w 19998"/>
                <a:gd name="connsiteY477" fmla="*/ 5534 h 19998"/>
                <a:gd name="connsiteX478" fmla="*/ 4063 w 19998"/>
                <a:gd name="connsiteY478" fmla="*/ 5534 h 19998"/>
                <a:gd name="connsiteX479" fmla="*/ 4103 w 19998"/>
                <a:gd name="connsiteY479" fmla="*/ 5449 h 19998"/>
                <a:gd name="connsiteX480" fmla="*/ 4146 w 19998"/>
                <a:gd name="connsiteY480" fmla="*/ 5489 h 19998"/>
                <a:gd name="connsiteX481" fmla="*/ 4146 w 19998"/>
                <a:gd name="connsiteY481" fmla="*/ 5471 h 19998"/>
                <a:gd name="connsiteX482" fmla="*/ 4103 w 19998"/>
                <a:gd name="connsiteY482" fmla="*/ 5407 h 19998"/>
                <a:gd name="connsiteX483" fmla="*/ 4351 w 19998"/>
                <a:gd name="connsiteY483" fmla="*/ 5351 h 19998"/>
                <a:gd name="connsiteX484" fmla="*/ 4372 w 19998"/>
                <a:gd name="connsiteY484" fmla="*/ 5308 h 19998"/>
                <a:gd name="connsiteX485" fmla="*/ 4392 w 19998"/>
                <a:gd name="connsiteY485" fmla="*/ 5308 h 19998"/>
                <a:gd name="connsiteX486" fmla="*/ 4415 w 19998"/>
                <a:gd name="connsiteY486" fmla="*/ 5308 h 19998"/>
                <a:gd name="connsiteX487" fmla="*/ 4415 w 19998"/>
                <a:gd name="connsiteY487" fmla="*/ 5287 h 19998"/>
                <a:gd name="connsiteX488" fmla="*/ 4580 w 19998"/>
                <a:gd name="connsiteY488" fmla="*/ 5268 h 19998"/>
                <a:gd name="connsiteX489" fmla="*/ 4580 w 19998"/>
                <a:gd name="connsiteY489" fmla="*/ 5471 h 19998"/>
                <a:gd name="connsiteX490" fmla="*/ 4994 w 19998"/>
                <a:gd name="connsiteY490" fmla="*/ 5449 h 19998"/>
                <a:gd name="connsiteX491" fmla="*/ 5075 w 19998"/>
                <a:gd name="connsiteY491" fmla="*/ 5471 h 19998"/>
                <a:gd name="connsiteX492" fmla="*/ 5075 w 19998"/>
                <a:gd name="connsiteY492" fmla="*/ 5449 h 19998"/>
                <a:gd name="connsiteX493" fmla="*/ 5094 w 19998"/>
                <a:gd name="connsiteY493" fmla="*/ 5449 h 19998"/>
                <a:gd name="connsiteX494" fmla="*/ 5175 w 19998"/>
                <a:gd name="connsiteY494" fmla="*/ 5471 h 19998"/>
                <a:gd name="connsiteX495" fmla="*/ 5323 w 19998"/>
                <a:gd name="connsiteY495" fmla="*/ 5471 h 19998"/>
                <a:gd name="connsiteX496" fmla="*/ 5242 w 19998"/>
                <a:gd name="connsiteY496" fmla="*/ 5407 h 19998"/>
                <a:gd name="connsiteX497" fmla="*/ 5258 w 19998"/>
                <a:gd name="connsiteY497" fmla="*/ 5391 h 19998"/>
                <a:gd name="connsiteX498" fmla="*/ 4994 w 19998"/>
                <a:gd name="connsiteY498" fmla="*/ 5003 h 19998"/>
                <a:gd name="connsiteX499" fmla="*/ 4970 w 19998"/>
                <a:gd name="connsiteY499" fmla="*/ 5003 h 19998"/>
                <a:gd name="connsiteX500" fmla="*/ 4954 w 19998"/>
                <a:gd name="connsiteY500" fmla="*/ 4982 h 19998"/>
                <a:gd name="connsiteX501" fmla="*/ 5054 w 19998"/>
                <a:gd name="connsiteY501" fmla="*/ 4618 h 19998"/>
                <a:gd name="connsiteX502" fmla="*/ 5054 w 19998"/>
                <a:gd name="connsiteY502" fmla="*/ 4601 h 19998"/>
                <a:gd name="connsiteX503" fmla="*/ 5037 w 19998"/>
                <a:gd name="connsiteY503" fmla="*/ 4618 h 19998"/>
                <a:gd name="connsiteX504" fmla="*/ 5011 w 19998"/>
                <a:gd name="connsiteY504" fmla="*/ 4131 h 19998"/>
                <a:gd name="connsiteX505" fmla="*/ 4970 w 19998"/>
                <a:gd name="connsiteY505" fmla="*/ 4131 h 19998"/>
                <a:gd name="connsiteX506" fmla="*/ 4642 w 19998"/>
                <a:gd name="connsiteY506" fmla="*/ 3335 h 19998"/>
                <a:gd name="connsiteX507" fmla="*/ 4663 w 19998"/>
                <a:gd name="connsiteY507" fmla="*/ 3092 h 19998"/>
                <a:gd name="connsiteX508" fmla="*/ 4563 w 19998"/>
                <a:gd name="connsiteY508" fmla="*/ 3050 h 19998"/>
                <a:gd name="connsiteX509" fmla="*/ 4563 w 19998"/>
                <a:gd name="connsiteY509" fmla="*/ 2930 h 19998"/>
                <a:gd name="connsiteX510" fmla="*/ 4663 w 19998"/>
                <a:gd name="connsiteY510" fmla="*/ 2987 h 19998"/>
                <a:gd name="connsiteX511" fmla="*/ 4684 w 19998"/>
                <a:gd name="connsiteY511" fmla="*/ 2947 h 19998"/>
                <a:gd name="connsiteX512" fmla="*/ 5242 w 19998"/>
                <a:gd name="connsiteY512" fmla="*/ 3092 h 19998"/>
                <a:gd name="connsiteX513" fmla="*/ 5258 w 19998"/>
                <a:gd name="connsiteY513" fmla="*/ 3029 h 19998"/>
                <a:gd name="connsiteX514" fmla="*/ 5570 w 19998"/>
                <a:gd name="connsiteY514" fmla="*/ 3050 h 19998"/>
                <a:gd name="connsiteX515" fmla="*/ 5632 w 19998"/>
                <a:gd name="connsiteY515" fmla="*/ 3252 h 19998"/>
                <a:gd name="connsiteX516" fmla="*/ 5592 w 19998"/>
                <a:gd name="connsiteY516" fmla="*/ 3252 h 19998"/>
                <a:gd name="connsiteX517" fmla="*/ 5570 w 19998"/>
                <a:gd name="connsiteY517" fmla="*/ 3316 h 19998"/>
                <a:gd name="connsiteX518" fmla="*/ 5511 w 19998"/>
                <a:gd name="connsiteY518" fmla="*/ 3316 h 19998"/>
                <a:gd name="connsiteX519" fmla="*/ 5675 w 19998"/>
                <a:gd name="connsiteY519" fmla="*/ 3800 h 19998"/>
                <a:gd name="connsiteX520" fmla="*/ 5649 w 19998"/>
                <a:gd name="connsiteY520" fmla="*/ 3826 h 19998"/>
                <a:gd name="connsiteX521" fmla="*/ 5732 w 19998"/>
                <a:gd name="connsiteY521" fmla="*/ 3842 h 19998"/>
                <a:gd name="connsiteX522" fmla="*/ 5713 w 19998"/>
                <a:gd name="connsiteY522" fmla="*/ 3842 h 19998"/>
                <a:gd name="connsiteX523" fmla="*/ 5732 w 19998"/>
                <a:gd name="connsiteY523" fmla="*/ 3882 h 19998"/>
                <a:gd name="connsiteX524" fmla="*/ 5756 w 19998"/>
                <a:gd name="connsiteY524" fmla="*/ 3882 h 19998"/>
                <a:gd name="connsiteX525" fmla="*/ 5775 w 19998"/>
                <a:gd name="connsiteY525" fmla="*/ 3882 h 19998"/>
                <a:gd name="connsiteX526" fmla="*/ 5861 w 19998"/>
                <a:gd name="connsiteY526" fmla="*/ 3762 h 19998"/>
                <a:gd name="connsiteX527" fmla="*/ 6499 w 19998"/>
                <a:gd name="connsiteY527" fmla="*/ 3906 h 19998"/>
                <a:gd name="connsiteX528" fmla="*/ 7611 w 19998"/>
                <a:gd name="connsiteY528" fmla="*/ 3826 h 19998"/>
                <a:gd name="connsiteX529" fmla="*/ 7923 w 19998"/>
                <a:gd name="connsiteY529" fmla="*/ 3722 h 19998"/>
                <a:gd name="connsiteX530" fmla="*/ 8045 w 19998"/>
                <a:gd name="connsiteY530" fmla="*/ 3703 h 19998"/>
                <a:gd name="connsiteX531" fmla="*/ 7611 w 19998"/>
                <a:gd name="connsiteY531" fmla="*/ 3600 h 19998"/>
                <a:gd name="connsiteX532" fmla="*/ 7611 w 19998"/>
                <a:gd name="connsiteY532" fmla="*/ 3581 h 19998"/>
                <a:gd name="connsiteX533" fmla="*/ 7799 w 19998"/>
                <a:gd name="connsiteY533" fmla="*/ 3092 h 19998"/>
                <a:gd name="connsiteX534" fmla="*/ 9574 w 19998"/>
                <a:gd name="connsiteY534" fmla="*/ 2317 h 19998"/>
                <a:gd name="connsiteX535" fmla="*/ 9843 w 19998"/>
                <a:gd name="connsiteY535" fmla="*/ 1993 h 19998"/>
                <a:gd name="connsiteX536" fmla="*/ 9902 w 19998"/>
                <a:gd name="connsiteY536" fmla="*/ 2051 h 19998"/>
                <a:gd name="connsiteX537" fmla="*/ 10031 w 19998"/>
                <a:gd name="connsiteY537" fmla="*/ 2051 h 19998"/>
                <a:gd name="connsiteX538" fmla="*/ 9964 w 19998"/>
                <a:gd name="connsiteY538" fmla="*/ 1972 h 19998"/>
                <a:gd name="connsiteX539" fmla="*/ 9943 w 19998"/>
                <a:gd name="connsiteY539" fmla="*/ 1993 h 19998"/>
                <a:gd name="connsiteX540" fmla="*/ 9843 w 19998"/>
                <a:gd name="connsiteY540" fmla="*/ 1645 h 19998"/>
                <a:gd name="connsiteX541" fmla="*/ 9902 w 19998"/>
                <a:gd name="connsiteY541" fmla="*/ 1645 h 19998"/>
                <a:gd name="connsiteX542" fmla="*/ 9902 w 19998"/>
                <a:gd name="connsiteY542" fmla="*/ 1628 h 19998"/>
                <a:gd name="connsiteX543" fmla="*/ 9902 w 19998"/>
                <a:gd name="connsiteY543" fmla="*/ 1607 h 19998"/>
                <a:gd name="connsiteX544" fmla="*/ 9843 w 19998"/>
                <a:gd name="connsiteY544" fmla="*/ 1542 h 19998"/>
                <a:gd name="connsiteX545" fmla="*/ 9886 w 19998"/>
                <a:gd name="connsiteY545" fmla="*/ 1260 h 19998"/>
                <a:gd name="connsiteX546" fmla="*/ 9926 w 19998"/>
                <a:gd name="connsiteY546" fmla="*/ 1243 h 19998"/>
                <a:gd name="connsiteX547" fmla="*/ 9886 w 19998"/>
                <a:gd name="connsiteY547" fmla="*/ 815 h 19998"/>
                <a:gd name="connsiteX548" fmla="*/ 9902 w 19998"/>
                <a:gd name="connsiteY548" fmla="*/ 815 h 19998"/>
                <a:gd name="connsiteX549" fmla="*/ 9886 w 19998"/>
                <a:gd name="connsiteY549" fmla="*/ 484 h 19998"/>
                <a:gd name="connsiteX550" fmla="*/ 10645 w 19998"/>
                <a:gd name="connsiteY550" fmla="*/ 186 h 19998"/>
                <a:gd name="connsiteX551" fmla="*/ 11307 w 19998"/>
                <a:gd name="connsiteY551" fmla="*/ 0 h 19998"/>
                <a:gd name="connsiteX552" fmla="*/ 11431 w 19998"/>
                <a:gd name="connsiteY552" fmla="*/ 324 h 19998"/>
                <a:gd name="connsiteX553" fmla="*/ 11431 w 19998"/>
                <a:gd name="connsiteY553" fmla="*/ 630 h 19998"/>
                <a:gd name="connsiteX554" fmla="*/ 11577 w 19998"/>
                <a:gd name="connsiteY554" fmla="*/ 630 h 19998"/>
                <a:gd name="connsiteX555" fmla="*/ 11700 w 19998"/>
                <a:gd name="connsiteY555" fmla="*/ 832 h 19998"/>
                <a:gd name="connsiteX556" fmla="*/ 11822 w 19998"/>
                <a:gd name="connsiteY556" fmla="*/ 895 h 19998"/>
                <a:gd name="connsiteX557" fmla="*/ 12158 w 19998"/>
                <a:gd name="connsiteY557" fmla="*/ 670 h 19998"/>
                <a:gd name="connsiteX558" fmla="*/ 12279 w 19998"/>
                <a:gd name="connsiteY558" fmla="*/ 792 h 19998"/>
                <a:gd name="connsiteX559" fmla="*/ 12255 w 19998"/>
                <a:gd name="connsiteY559" fmla="*/ 815 h 19998"/>
                <a:gd name="connsiteX560" fmla="*/ 12360 w 19998"/>
                <a:gd name="connsiteY560" fmla="*/ 895 h 19998"/>
                <a:gd name="connsiteX561" fmla="*/ 12360 w 19998"/>
                <a:gd name="connsiteY561" fmla="*/ 912 h 19998"/>
                <a:gd name="connsiteX562" fmla="*/ 12339 w 19998"/>
                <a:gd name="connsiteY562" fmla="*/ 935 h 19998"/>
                <a:gd name="connsiteX563" fmla="*/ 12548 w 19998"/>
                <a:gd name="connsiteY563" fmla="*/ 1342 h 19998"/>
                <a:gd name="connsiteX564" fmla="*/ 12753 w 19998"/>
                <a:gd name="connsiteY564" fmla="*/ 1260 h 19998"/>
                <a:gd name="connsiteX565" fmla="*/ 12729 w 19998"/>
                <a:gd name="connsiteY565" fmla="*/ 1363 h 19998"/>
                <a:gd name="connsiteX566" fmla="*/ 12834 w 19998"/>
                <a:gd name="connsiteY566" fmla="*/ 1323 h 19998"/>
                <a:gd name="connsiteX567" fmla="*/ 12853 w 19998"/>
                <a:gd name="connsiteY567" fmla="*/ 1342 h 19998"/>
                <a:gd name="connsiteX568" fmla="*/ 12901 w 19998"/>
                <a:gd name="connsiteY568" fmla="*/ 1342 h 19998"/>
                <a:gd name="connsiteX569" fmla="*/ 13039 w 19998"/>
                <a:gd name="connsiteY569" fmla="*/ 1769 h 19998"/>
                <a:gd name="connsiteX570" fmla="*/ 13039 w 19998"/>
                <a:gd name="connsiteY570" fmla="*/ 1751 h 19998"/>
                <a:gd name="connsiteX571" fmla="*/ 13065 w 19998"/>
                <a:gd name="connsiteY571" fmla="*/ 1751 h 19998"/>
                <a:gd name="connsiteX572" fmla="*/ 13082 w 19998"/>
                <a:gd name="connsiteY572" fmla="*/ 1671 h 19998"/>
                <a:gd name="connsiteX573" fmla="*/ 13186 w 19998"/>
                <a:gd name="connsiteY573" fmla="*/ 1645 h 19998"/>
                <a:gd name="connsiteX574" fmla="*/ 13203 w 19998"/>
                <a:gd name="connsiteY574" fmla="*/ 1671 h 19998"/>
                <a:gd name="connsiteX575" fmla="*/ 13203 w 19998"/>
                <a:gd name="connsiteY575" fmla="*/ 1645 h 19998"/>
                <a:gd name="connsiteX576" fmla="*/ 13267 w 19998"/>
                <a:gd name="connsiteY576" fmla="*/ 1645 h 19998"/>
                <a:gd name="connsiteX577" fmla="*/ 13267 w 19998"/>
                <a:gd name="connsiteY577" fmla="*/ 1671 h 19998"/>
                <a:gd name="connsiteX578" fmla="*/ 13308 w 19998"/>
                <a:gd name="connsiteY578" fmla="*/ 1687 h 19998"/>
                <a:gd name="connsiteX579" fmla="*/ 13308 w 19998"/>
                <a:gd name="connsiteY579" fmla="*/ 1711 h 19998"/>
                <a:gd name="connsiteX580" fmla="*/ 13515 w 19998"/>
                <a:gd name="connsiteY580" fmla="*/ 1628 h 19998"/>
                <a:gd name="connsiteX581" fmla="*/ 13598 w 19998"/>
                <a:gd name="connsiteY581" fmla="*/ 1751 h 19998"/>
                <a:gd name="connsiteX582" fmla="*/ 13660 w 19998"/>
                <a:gd name="connsiteY582" fmla="*/ 1769 h 19998"/>
                <a:gd name="connsiteX583" fmla="*/ 13660 w 19998"/>
                <a:gd name="connsiteY583" fmla="*/ 1833 h 19998"/>
                <a:gd name="connsiteX584" fmla="*/ 13677 w 19998"/>
                <a:gd name="connsiteY584" fmla="*/ 1833 h 19998"/>
                <a:gd name="connsiteX585" fmla="*/ 13677 w 19998"/>
                <a:gd name="connsiteY585" fmla="*/ 1849 h 19998"/>
                <a:gd name="connsiteX586" fmla="*/ 13725 w 19998"/>
                <a:gd name="connsiteY586" fmla="*/ 1849 h 19998"/>
                <a:gd name="connsiteX587" fmla="*/ 13703 w 19998"/>
                <a:gd name="connsiteY587" fmla="*/ 1833 h 19998"/>
                <a:gd name="connsiteX588" fmla="*/ 13725 w 19998"/>
                <a:gd name="connsiteY588" fmla="*/ 1791 h 19998"/>
                <a:gd name="connsiteX589" fmla="*/ 13808 w 19998"/>
                <a:gd name="connsiteY589" fmla="*/ 1873 h 19998"/>
                <a:gd name="connsiteX590" fmla="*/ 13725 w 19998"/>
                <a:gd name="connsiteY590" fmla="*/ 2155 h 19998"/>
                <a:gd name="connsiteX591" fmla="*/ 13725 w 19998"/>
                <a:gd name="connsiteY591" fmla="*/ 2138 h 19998"/>
                <a:gd name="connsiteX592" fmla="*/ 13784 w 19998"/>
                <a:gd name="connsiteY592" fmla="*/ 2155 h 19998"/>
                <a:gd name="connsiteX593" fmla="*/ 13825 w 19998"/>
                <a:gd name="connsiteY593" fmla="*/ 2301 h 19998"/>
                <a:gd name="connsiteX594" fmla="*/ 13703 w 19998"/>
                <a:gd name="connsiteY594" fmla="*/ 2420 h 19998"/>
                <a:gd name="connsiteX595" fmla="*/ 13741 w 19998"/>
                <a:gd name="connsiteY595" fmla="*/ 2463 h 19998"/>
                <a:gd name="connsiteX596" fmla="*/ 13703 w 19998"/>
                <a:gd name="connsiteY596" fmla="*/ 2503 h 19998"/>
                <a:gd name="connsiteX597" fmla="*/ 13784 w 19998"/>
                <a:gd name="connsiteY597" fmla="*/ 2519 h 19998"/>
                <a:gd name="connsiteX598" fmla="*/ 13784 w 19998"/>
                <a:gd name="connsiteY598" fmla="*/ 2540 h 19998"/>
                <a:gd name="connsiteX599" fmla="*/ 13849 w 19998"/>
                <a:gd name="connsiteY599" fmla="*/ 2540 h 19998"/>
                <a:gd name="connsiteX600" fmla="*/ 14280 w 19998"/>
                <a:gd name="connsiteY600" fmla="*/ 2540 h 19998"/>
                <a:gd name="connsiteX601" fmla="*/ 14527 w 19998"/>
                <a:gd name="connsiteY601" fmla="*/ 2437 h 19998"/>
                <a:gd name="connsiteX602" fmla="*/ 14527 w 19998"/>
                <a:gd name="connsiteY602" fmla="*/ 2218 h 19998"/>
                <a:gd name="connsiteX603" fmla="*/ 14715 w 19998"/>
                <a:gd name="connsiteY603" fmla="*/ 2051 h 19998"/>
                <a:gd name="connsiteX604" fmla="*/ 14815 w 19998"/>
                <a:gd name="connsiteY604" fmla="*/ 2115 h 19998"/>
                <a:gd name="connsiteX605" fmla="*/ 14775 w 19998"/>
                <a:gd name="connsiteY605" fmla="*/ 2138 h 19998"/>
                <a:gd name="connsiteX606" fmla="*/ 14796 w 19998"/>
                <a:gd name="connsiteY606" fmla="*/ 2218 h 19998"/>
                <a:gd name="connsiteX607" fmla="*/ 14756 w 19998"/>
                <a:gd name="connsiteY607" fmla="*/ 2195 h 19998"/>
                <a:gd name="connsiteX608" fmla="*/ 14732 w 19998"/>
                <a:gd name="connsiteY608" fmla="*/ 2218 h 19998"/>
                <a:gd name="connsiteX609" fmla="*/ 14756 w 19998"/>
                <a:gd name="connsiteY609" fmla="*/ 2237 h 19998"/>
                <a:gd name="connsiteX610" fmla="*/ 14732 w 19998"/>
                <a:gd name="connsiteY610" fmla="*/ 2275 h 19998"/>
                <a:gd name="connsiteX611" fmla="*/ 14715 w 19998"/>
                <a:gd name="connsiteY611" fmla="*/ 2275 h 19998"/>
                <a:gd name="connsiteX612" fmla="*/ 14756 w 19998"/>
                <a:gd name="connsiteY612" fmla="*/ 2341 h 19998"/>
                <a:gd name="connsiteX613" fmla="*/ 14675 w 19998"/>
                <a:gd name="connsiteY613" fmla="*/ 2519 h 19998"/>
                <a:gd name="connsiteX614" fmla="*/ 14815 w 19998"/>
                <a:gd name="connsiteY614" fmla="*/ 2622 h 19998"/>
                <a:gd name="connsiteX615" fmla="*/ 14796 w 19998"/>
                <a:gd name="connsiteY615" fmla="*/ 2904 h 19998"/>
                <a:gd name="connsiteX616" fmla="*/ 14918 w 19998"/>
                <a:gd name="connsiteY616" fmla="*/ 2904 h 19998"/>
                <a:gd name="connsiteX617" fmla="*/ 14918 w 19998"/>
                <a:gd name="connsiteY617" fmla="*/ 2867 h 19998"/>
                <a:gd name="connsiteX618" fmla="*/ 15001 w 19998"/>
                <a:gd name="connsiteY618" fmla="*/ 2888 h 19998"/>
                <a:gd name="connsiteX619" fmla="*/ 15230 w 19998"/>
                <a:gd name="connsiteY619" fmla="*/ 3074 h 19998"/>
                <a:gd name="connsiteX620" fmla="*/ 15249 w 19998"/>
                <a:gd name="connsiteY620" fmla="*/ 3050 h 19998"/>
                <a:gd name="connsiteX621" fmla="*/ 15249 w 19998"/>
                <a:gd name="connsiteY621" fmla="*/ 3114 h 19998"/>
                <a:gd name="connsiteX622" fmla="*/ 15330 w 19998"/>
                <a:gd name="connsiteY622" fmla="*/ 3114 h 19998"/>
                <a:gd name="connsiteX623" fmla="*/ 15418 w 19998"/>
                <a:gd name="connsiteY623" fmla="*/ 3114 h 19998"/>
                <a:gd name="connsiteX624" fmla="*/ 15499 w 19998"/>
                <a:gd name="connsiteY624" fmla="*/ 3196 h 19998"/>
                <a:gd name="connsiteX625" fmla="*/ 15475 w 19998"/>
                <a:gd name="connsiteY625" fmla="*/ 3252 h 19998"/>
                <a:gd name="connsiteX626" fmla="*/ 15499 w 19998"/>
                <a:gd name="connsiteY626" fmla="*/ 3295 h 19998"/>
                <a:gd name="connsiteX627" fmla="*/ 15499 w 19998"/>
                <a:gd name="connsiteY627" fmla="*/ 3276 h 19998"/>
                <a:gd name="connsiteX628" fmla="*/ 15599 w 19998"/>
                <a:gd name="connsiteY628" fmla="*/ 3276 h 19998"/>
                <a:gd name="connsiteX629" fmla="*/ 15704 w 19998"/>
                <a:gd name="connsiteY629" fmla="*/ 3374 h 19998"/>
                <a:gd name="connsiteX630" fmla="*/ 15682 w 19998"/>
                <a:gd name="connsiteY630" fmla="*/ 3414 h 19998"/>
                <a:gd name="connsiteX631" fmla="*/ 15723 w 19998"/>
                <a:gd name="connsiteY631" fmla="*/ 3478 h 19998"/>
                <a:gd name="connsiteX632" fmla="*/ 15704 w 19998"/>
                <a:gd name="connsiteY632" fmla="*/ 3497 h 19998"/>
                <a:gd name="connsiteX633" fmla="*/ 15747 w 19998"/>
                <a:gd name="connsiteY633" fmla="*/ 3534 h 19998"/>
                <a:gd name="connsiteX634" fmla="*/ 15747 w 19998"/>
                <a:gd name="connsiteY634" fmla="*/ 3518 h 19998"/>
                <a:gd name="connsiteX635" fmla="*/ 15935 w 19998"/>
                <a:gd name="connsiteY635" fmla="*/ 3478 h 19998"/>
                <a:gd name="connsiteX636" fmla="*/ 15935 w 19998"/>
                <a:gd name="connsiteY636" fmla="*/ 3518 h 19998"/>
                <a:gd name="connsiteX637" fmla="*/ 15951 w 19998"/>
                <a:gd name="connsiteY637" fmla="*/ 3518 h 19998"/>
                <a:gd name="connsiteX638" fmla="*/ 15992 w 19998"/>
                <a:gd name="connsiteY638" fmla="*/ 3414 h 19998"/>
                <a:gd name="connsiteX639" fmla="*/ 16156 w 19998"/>
                <a:gd name="connsiteY639" fmla="*/ 3414 h 19998"/>
                <a:gd name="connsiteX640" fmla="*/ 16156 w 19998"/>
                <a:gd name="connsiteY640" fmla="*/ 3374 h 19998"/>
                <a:gd name="connsiteX641" fmla="*/ 16302 w 19998"/>
                <a:gd name="connsiteY641" fmla="*/ 3436 h 19998"/>
                <a:gd name="connsiteX642" fmla="*/ 16285 w 19998"/>
                <a:gd name="connsiteY642" fmla="*/ 3454 h 19998"/>
                <a:gd name="connsiteX643" fmla="*/ 16366 w 19998"/>
                <a:gd name="connsiteY643" fmla="*/ 3518 h 19998"/>
                <a:gd name="connsiteX644" fmla="*/ 16490 w 19998"/>
                <a:gd name="connsiteY644" fmla="*/ 3518 h 19998"/>
                <a:gd name="connsiteX645" fmla="*/ 16506 w 19998"/>
                <a:gd name="connsiteY645" fmla="*/ 3600 h 19998"/>
                <a:gd name="connsiteX646" fmla="*/ 16590 w 19998"/>
                <a:gd name="connsiteY646" fmla="*/ 3624 h 19998"/>
                <a:gd name="connsiteX647" fmla="*/ 16611 w 19998"/>
                <a:gd name="connsiteY647" fmla="*/ 3581 h 19998"/>
                <a:gd name="connsiteX648" fmla="*/ 16694 w 19998"/>
                <a:gd name="connsiteY648" fmla="*/ 3600 h 19998"/>
                <a:gd name="connsiteX649" fmla="*/ 16694 w 19998"/>
                <a:gd name="connsiteY649" fmla="*/ 3560 h 19998"/>
                <a:gd name="connsiteX650" fmla="*/ 16716 w 19998"/>
                <a:gd name="connsiteY650" fmla="*/ 3560 h 19998"/>
                <a:gd name="connsiteX651" fmla="*/ 16716 w 19998"/>
                <a:gd name="connsiteY651" fmla="*/ 3518 h 19998"/>
                <a:gd name="connsiteX652" fmla="*/ 16759 w 19998"/>
                <a:gd name="connsiteY652" fmla="*/ 3497 h 19998"/>
                <a:gd name="connsiteX653" fmla="*/ 16759 w 19998"/>
                <a:gd name="connsiteY653" fmla="*/ 3478 h 19998"/>
                <a:gd name="connsiteX654" fmla="*/ 16940 w 19998"/>
                <a:gd name="connsiteY654" fmla="*/ 3478 h 19998"/>
                <a:gd name="connsiteX655" fmla="*/ 17085 w 19998"/>
                <a:gd name="connsiteY655" fmla="*/ 3560 h 19998"/>
                <a:gd name="connsiteX656" fmla="*/ 17085 w 19998"/>
                <a:gd name="connsiteY656" fmla="*/ 3534 h 19998"/>
                <a:gd name="connsiteX657" fmla="*/ 17192 w 19998"/>
                <a:gd name="connsiteY657" fmla="*/ 3518 h 19998"/>
                <a:gd name="connsiteX658" fmla="*/ 17192 w 19998"/>
                <a:gd name="connsiteY658" fmla="*/ 3534 h 19998"/>
                <a:gd name="connsiteX659" fmla="*/ 17373 w 19998"/>
                <a:gd name="connsiteY659" fmla="*/ 3640 h 19998"/>
                <a:gd name="connsiteX660" fmla="*/ 17354 w 19998"/>
                <a:gd name="connsiteY660" fmla="*/ 3663 h 19998"/>
                <a:gd name="connsiteX661" fmla="*/ 17437 w 19998"/>
                <a:gd name="connsiteY661" fmla="*/ 3783 h 19998"/>
                <a:gd name="connsiteX662" fmla="*/ 17397 w 19998"/>
                <a:gd name="connsiteY662" fmla="*/ 3783 h 19998"/>
                <a:gd name="connsiteX663" fmla="*/ 17414 w 19998"/>
                <a:gd name="connsiteY663" fmla="*/ 3826 h 19998"/>
                <a:gd name="connsiteX664" fmla="*/ 17437 w 19998"/>
                <a:gd name="connsiteY664" fmla="*/ 3826 h 19998"/>
                <a:gd name="connsiteX665" fmla="*/ 17602 w 19998"/>
                <a:gd name="connsiteY665" fmla="*/ 4028 h 19998"/>
                <a:gd name="connsiteX666" fmla="*/ 17623 w 19998"/>
                <a:gd name="connsiteY666" fmla="*/ 4091 h 19998"/>
                <a:gd name="connsiteX667" fmla="*/ 17642 w 19998"/>
                <a:gd name="connsiteY667" fmla="*/ 4091 h 19998"/>
                <a:gd name="connsiteX668" fmla="*/ 17683 w 19998"/>
                <a:gd name="connsiteY668" fmla="*/ 4211 h 19998"/>
                <a:gd name="connsiteX669" fmla="*/ 17849 w 19998"/>
                <a:gd name="connsiteY669" fmla="*/ 4211 h 19998"/>
                <a:gd name="connsiteX670" fmla="*/ 17849 w 19998"/>
                <a:gd name="connsiteY670" fmla="*/ 4171 h 19998"/>
                <a:gd name="connsiteX671" fmla="*/ 17871 w 19998"/>
                <a:gd name="connsiteY671" fmla="*/ 4171 h 19998"/>
                <a:gd name="connsiteX672" fmla="*/ 17830 w 19998"/>
                <a:gd name="connsiteY672" fmla="*/ 4091 h 19998"/>
                <a:gd name="connsiteX673" fmla="*/ 17871 w 19998"/>
                <a:gd name="connsiteY673" fmla="*/ 4065 h 19998"/>
                <a:gd name="connsiteX674" fmla="*/ 17935 w 19998"/>
                <a:gd name="connsiteY674" fmla="*/ 4091 h 19998"/>
                <a:gd name="connsiteX675" fmla="*/ 17976 w 19998"/>
                <a:gd name="connsiteY675" fmla="*/ 4065 h 19998"/>
                <a:gd name="connsiteX676" fmla="*/ 18019 w 19998"/>
                <a:gd name="connsiteY676" fmla="*/ 4091 h 19998"/>
                <a:gd name="connsiteX677" fmla="*/ 18140 w 19998"/>
                <a:gd name="connsiteY677" fmla="*/ 4131 h 19998"/>
                <a:gd name="connsiteX678" fmla="*/ 18183 w 19998"/>
                <a:gd name="connsiteY678" fmla="*/ 4293 h 19998"/>
                <a:gd name="connsiteX679" fmla="*/ 18200 w 19998"/>
                <a:gd name="connsiteY679" fmla="*/ 4293 h 19998"/>
                <a:gd name="connsiteX680" fmla="*/ 18223 w 19998"/>
                <a:gd name="connsiteY680" fmla="*/ 4211 h 19998"/>
                <a:gd name="connsiteX681" fmla="*/ 18240 w 19998"/>
                <a:gd name="connsiteY681" fmla="*/ 4211 h 19998"/>
                <a:gd name="connsiteX682" fmla="*/ 18240 w 19998"/>
                <a:gd name="connsiteY682" fmla="*/ 4230 h 19998"/>
                <a:gd name="connsiteX683" fmla="*/ 18281 w 19998"/>
                <a:gd name="connsiteY683" fmla="*/ 4230 h 19998"/>
                <a:gd name="connsiteX684" fmla="*/ 18328 w 19998"/>
                <a:gd name="connsiteY684" fmla="*/ 4270 h 19998"/>
                <a:gd name="connsiteX685" fmla="*/ 18369 w 19998"/>
                <a:gd name="connsiteY685" fmla="*/ 4253 h 19998"/>
                <a:gd name="connsiteX686" fmla="*/ 18388 w 19998"/>
                <a:gd name="connsiteY686" fmla="*/ 4270 h 19998"/>
                <a:gd name="connsiteX687" fmla="*/ 18531 w 19998"/>
                <a:gd name="connsiteY687" fmla="*/ 4253 h 19998"/>
                <a:gd name="connsiteX688" fmla="*/ 18531 w 19998"/>
                <a:gd name="connsiteY688" fmla="*/ 4270 h 19998"/>
                <a:gd name="connsiteX689" fmla="*/ 18631 w 19998"/>
                <a:gd name="connsiteY689" fmla="*/ 4211 h 19998"/>
                <a:gd name="connsiteX690" fmla="*/ 18631 w 19998"/>
                <a:gd name="connsiteY690" fmla="*/ 4131 h 19998"/>
                <a:gd name="connsiteX691" fmla="*/ 18762 w 19998"/>
                <a:gd name="connsiteY691" fmla="*/ 4108 h 19998"/>
                <a:gd name="connsiteX692" fmla="*/ 18778 w 19998"/>
                <a:gd name="connsiteY692" fmla="*/ 4148 h 19998"/>
                <a:gd name="connsiteX693" fmla="*/ 18821 w 19998"/>
                <a:gd name="connsiteY693" fmla="*/ 4131 h 19998"/>
                <a:gd name="connsiteX694" fmla="*/ 18943 w 19998"/>
                <a:gd name="connsiteY694" fmla="*/ 4333 h 19998"/>
                <a:gd name="connsiteX695" fmla="*/ 19047 w 19998"/>
                <a:gd name="connsiteY695" fmla="*/ 4333 h 19998"/>
                <a:gd name="connsiteX696" fmla="*/ 19064 w 19998"/>
                <a:gd name="connsiteY696" fmla="*/ 4392 h 19998"/>
                <a:gd name="connsiteX697" fmla="*/ 19152 w 19998"/>
                <a:gd name="connsiteY697" fmla="*/ 4392 h 19998"/>
                <a:gd name="connsiteX698" fmla="*/ 19152 w 19998"/>
                <a:gd name="connsiteY698" fmla="*/ 4373 h 19998"/>
                <a:gd name="connsiteX699" fmla="*/ 19212 w 19998"/>
                <a:gd name="connsiteY699" fmla="*/ 4373 h 19998"/>
                <a:gd name="connsiteX700" fmla="*/ 19212 w 19998"/>
                <a:gd name="connsiteY700" fmla="*/ 4392 h 19998"/>
                <a:gd name="connsiteX701" fmla="*/ 19317 w 19998"/>
                <a:gd name="connsiteY701" fmla="*/ 4333 h 19998"/>
                <a:gd name="connsiteX702" fmla="*/ 19417 w 19998"/>
                <a:gd name="connsiteY702" fmla="*/ 4392 h 19998"/>
                <a:gd name="connsiteX703" fmla="*/ 19443 w 19998"/>
                <a:gd name="connsiteY703" fmla="*/ 4373 h 19998"/>
                <a:gd name="connsiteX704" fmla="*/ 19500 w 19998"/>
                <a:gd name="connsiteY704" fmla="*/ 4373 h 19998"/>
                <a:gd name="connsiteX705" fmla="*/ 19521 w 19998"/>
                <a:gd name="connsiteY705" fmla="*/ 4352 h 19998"/>
                <a:gd name="connsiteX706" fmla="*/ 19998 w 19998"/>
                <a:gd name="connsiteY706" fmla="*/ 4512 h 19998"/>
                <a:gd name="connsiteX707" fmla="*/ 19750 w 19998"/>
                <a:gd name="connsiteY707" fmla="*/ 4939 h 19998"/>
                <a:gd name="connsiteX708" fmla="*/ 19712 w 19998"/>
                <a:gd name="connsiteY708" fmla="*/ 4939 h 19998"/>
                <a:gd name="connsiteX709" fmla="*/ 19686 w 19998"/>
                <a:gd name="connsiteY709" fmla="*/ 5003 h 19998"/>
                <a:gd name="connsiteX710" fmla="*/ 19645 w 19998"/>
                <a:gd name="connsiteY710" fmla="*/ 5003 h 19998"/>
                <a:gd name="connsiteX711" fmla="*/ 19131 w 19998"/>
                <a:gd name="connsiteY711" fmla="*/ 6512 h 19998"/>
                <a:gd name="connsiteX712" fmla="*/ 19236 w 19998"/>
                <a:gd name="connsiteY712" fmla="*/ 7750 h 19998"/>
                <a:gd name="connsiteX713" fmla="*/ 19212 w 19998"/>
                <a:gd name="connsiteY713" fmla="*/ 7750 h 19998"/>
                <a:gd name="connsiteX714" fmla="*/ 19090 w 19998"/>
                <a:gd name="connsiteY714" fmla="*/ 7870 h 19998"/>
                <a:gd name="connsiteX715" fmla="*/ 19152 w 19998"/>
                <a:gd name="connsiteY715" fmla="*/ 7853 h 19998"/>
                <a:gd name="connsiteX716" fmla="*/ 19064 w 19998"/>
                <a:gd name="connsiteY716" fmla="*/ 7973 h 19998"/>
                <a:gd name="connsiteX717" fmla="*/ 18983 w 19998"/>
                <a:gd name="connsiteY717" fmla="*/ 7973 h 19998"/>
                <a:gd name="connsiteX718" fmla="*/ 18714 w 19998"/>
                <a:gd name="connsiteY718" fmla="*/ 8135 h 19998"/>
                <a:gd name="connsiteX719" fmla="*/ 18695 w 19998"/>
                <a:gd name="connsiteY719" fmla="*/ 8093 h 19998"/>
                <a:gd name="connsiteX720" fmla="*/ 18614 w 19998"/>
                <a:gd name="connsiteY720" fmla="*/ 7997 h 19998"/>
                <a:gd name="connsiteX721" fmla="*/ 18631 w 19998"/>
                <a:gd name="connsiteY721" fmla="*/ 7973 h 19998"/>
                <a:gd name="connsiteX722" fmla="*/ 18304 w 19998"/>
                <a:gd name="connsiteY72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239 w 19998"/>
                <a:gd name="connsiteY334" fmla="*/ 7950 h 19998"/>
                <a:gd name="connsiteX335" fmla="*/ 3156 w 19998"/>
                <a:gd name="connsiteY335" fmla="*/ 7910 h 19998"/>
                <a:gd name="connsiteX336" fmla="*/ 2844 w 19998"/>
                <a:gd name="connsiteY336" fmla="*/ 7933 h 19998"/>
                <a:gd name="connsiteX337" fmla="*/ 2822 w 19998"/>
                <a:gd name="connsiteY337" fmla="*/ 7853 h 19998"/>
                <a:gd name="connsiteX338" fmla="*/ 2765 w 19998"/>
                <a:gd name="connsiteY338" fmla="*/ 7811 h 19998"/>
                <a:gd name="connsiteX339" fmla="*/ 2765 w 19998"/>
                <a:gd name="connsiteY339" fmla="*/ 7788 h 19998"/>
                <a:gd name="connsiteX340" fmla="*/ 3051 w 19998"/>
                <a:gd name="connsiteY340" fmla="*/ 7853 h 19998"/>
                <a:gd name="connsiteX341" fmla="*/ 3115 w 19998"/>
                <a:gd name="connsiteY341" fmla="*/ 7651 h 19998"/>
                <a:gd name="connsiteX342" fmla="*/ 3115 w 19998"/>
                <a:gd name="connsiteY342" fmla="*/ 7625 h 19998"/>
                <a:gd name="connsiteX343" fmla="*/ 2765 w 19998"/>
                <a:gd name="connsiteY343" fmla="*/ 7729 h 19998"/>
                <a:gd name="connsiteX344" fmla="*/ 2722 w 19998"/>
                <a:gd name="connsiteY344" fmla="*/ 7625 h 19998"/>
                <a:gd name="connsiteX345" fmla="*/ 2701 w 19998"/>
                <a:gd name="connsiteY345" fmla="*/ 7625 h 19998"/>
                <a:gd name="connsiteX346" fmla="*/ 2722 w 19998"/>
                <a:gd name="connsiteY346" fmla="*/ 7788 h 19998"/>
                <a:gd name="connsiteX347" fmla="*/ 2477 w 19998"/>
                <a:gd name="connsiteY347" fmla="*/ 7750 h 19998"/>
                <a:gd name="connsiteX348" fmla="*/ 2453 w 19998"/>
                <a:gd name="connsiteY348" fmla="*/ 7689 h 19998"/>
                <a:gd name="connsiteX349" fmla="*/ 2477 w 19998"/>
                <a:gd name="connsiteY349" fmla="*/ 7973 h 19998"/>
                <a:gd name="connsiteX350" fmla="*/ 2412 w 19998"/>
                <a:gd name="connsiteY350" fmla="*/ 7950 h 19998"/>
                <a:gd name="connsiteX351" fmla="*/ 2372 w 19998"/>
                <a:gd name="connsiteY351" fmla="*/ 7828 h 19998"/>
                <a:gd name="connsiteX352" fmla="*/ 2127 w 19998"/>
                <a:gd name="connsiteY352" fmla="*/ 7442 h 19998"/>
                <a:gd name="connsiteX353" fmla="*/ 2127 w 19998"/>
                <a:gd name="connsiteY353" fmla="*/ 7463 h 19998"/>
                <a:gd name="connsiteX354" fmla="*/ 2103 w 19998"/>
                <a:gd name="connsiteY354" fmla="*/ 7442 h 19998"/>
                <a:gd name="connsiteX355" fmla="*/ 2205 w 19998"/>
                <a:gd name="connsiteY355" fmla="*/ 7442 h 19998"/>
                <a:gd name="connsiteX356" fmla="*/ 1831 w 19998"/>
                <a:gd name="connsiteY356" fmla="*/ 7261 h 19998"/>
                <a:gd name="connsiteX357" fmla="*/ 1260 w 19998"/>
                <a:gd name="connsiteY357" fmla="*/ 6996 h 19998"/>
                <a:gd name="connsiteX358" fmla="*/ 1276 w 19998"/>
                <a:gd name="connsiteY358" fmla="*/ 6975 h 19998"/>
                <a:gd name="connsiteX359" fmla="*/ 1260 w 19998"/>
                <a:gd name="connsiteY359" fmla="*/ 6958 h 19998"/>
                <a:gd name="connsiteX360" fmla="*/ 1236 w 19998"/>
                <a:gd name="connsiteY360" fmla="*/ 6958 h 19998"/>
                <a:gd name="connsiteX361" fmla="*/ 1172 w 19998"/>
                <a:gd name="connsiteY361" fmla="*/ 6892 h 19998"/>
                <a:gd name="connsiteX362" fmla="*/ 1155 w 19998"/>
                <a:gd name="connsiteY362" fmla="*/ 6996 h 19998"/>
                <a:gd name="connsiteX363" fmla="*/ 886 w 19998"/>
                <a:gd name="connsiteY363" fmla="*/ 6975 h 19998"/>
                <a:gd name="connsiteX364" fmla="*/ 679 w 19998"/>
                <a:gd name="connsiteY364" fmla="*/ 7099 h 19998"/>
                <a:gd name="connsiteX365" fmla="*/ 533 w 19998"/>
                <a:gd name="connsiteY365" fmla="*/ 7078 h 19998"/>
                <a:gd name="connsiteX366" fmla="*/ 533 w 19998"/>
                <a:gd name="connsiteY366" fmla="*/ 7022 h 19998"/>
                <a:gd name="connsiteX367" fmla="*/ 574 w 19998"/>
                <a:gd name="connsiteY367" fmla="*/ 6996 h 19998"/>
                <a:gd name="connsiteX368" fmla="*/ 305 w 19998"/>
                <a:gd name="connsiteY368" fmla="*/ 6568 h 19998"/>
                <a:gd name="connsiteX369" fmla="*/ 264 w 19998"/>
                <a:gd name="connsiteY369" fmla="*/ 6594 h 19998"/>
                <a:gd name="connsiteX370" fmla="*/ 164 w 19998"/>
                <a:gd name="connsiteY370" fmla="*/ 6528 h 19998"/>
                <a:gd name="connsiteX371" fmla="*/ 141 w 19998"/>
                <a:gd name="connsiteY371" fmla="*/ 6528 h 19998"/>
                <a:gd name="connsiteX372" fmla="*/ 0 w 19998"/>
                <a:gd name="connsiteY372" fmla="*/ 6490 h 19998"/>
                <a:gd name="connsiteX373" fmla="*/ 17 w 19998"/>
                <a:gd name="connsiteY373" fmla="*/ 6465 h 19998"/>
                <a:gd name="connsiteX374" fmla="*/ 57 w 19998"/>
                <a:gd name="connsiteY374" fmla="*/ 6465 h 19998"/>
                <a:gd name="connsiteX375" fmla="*/ 57 w 19998"/>
                <a:gd name="connsiteY375" fmla="*/ 6425 h 19998"/>
                <a:gd name="connsiteX376" fmla="*/ 695 w 19998"/>
                <a:gd name="connsiteY376" fmla="*/ 6408 h 19998"/>
                <a:gd name="connsiteX377" fmla="*/ 760 w 19998"/>
                <a:gd name="connsiteY377" fmla="*/ 6262 h 19998"/>
                <a:gd name="connsiteX378" fmla="*/ 722 w 19998"/>
                <a:gd name="connsiteY378" fmla="*/ 6262 h 19998"/>
                <a:gd name="connsiteX379" fmla="*/ 695 w 19998"/>
                <a:gd name="connsiteY379" fmla="*/ 6164 h 19998"/>
                <a:gd name="connsiteX380" fmla="*/ 433 w 19998"/>
                <a:gd name="connsiteY380" fmla="*/ 6084 h 19998"/>
                <a:gd name="connsiteX381" fmla="*/ 348 w 19998"/>
                <a:gd name="connsiteY381" fmla="*/ 6204 h 19998"/>
                <a:gd name="connsiteX382" fmla="*/ 329 w 19998"/>
                <a:gd name="connsiteY382" fmla="*/ 6204 h 19998"/>
                <a:gd name="connsiteX383" fmla="*/ 305 w 19998"/>
                <a:gd name="connsiteY383" fmla="*/ 6060 h 19998"/>
                <a:gd name="connsiteX384" fmla="*/ 348 w 19998"/>
                <a:gd name="connsiteY384" fmla="*/ 6044 h 19998"/>
                <a:gd name="connsiteX385" fmla="*/ 348 w 19998"/>
                <a:gd name="connsiteY385" fmla="*/ 5997 h 19998"/>
                <a:gd name="connsiteX386" fmla="*/ 248 w 19998"/>
                <a:gd name="connsiteY386" fmla="*/ 5997 h 19998"/>
                <a:gd name="connsiteX387" fmla="*/ 221 w 19998"/>
                <a:gd name="connsiteY387" fmla="*/ 5938 h 19998"/>
                <a:gd name="connsiteX388" fmla="*/ 329 w 19998"/>
                <a:gd name="connsiteY388" fmla="*/ 5938 h 19998"/>
                <a:gd name="connsiteX389" fmla="*/ 348 w 19998"/>
                <a:gd name="connsiteY389" fmla="*/ 5818 h 19998"/>
                <a:gd name="connsiteX390" fmla="*/ 391 w 19998"/>
                <a:gd name="connsiteY390" fmla="*/ 5818 h 19998"/>
                <a:gd name="connsiteX391" fmla="*/ 369 w 19998"/>
                <a:gd name="connsiteY391" fmla="*/ 5917 h 19998"/>
                <a:gd name="connsiteX392" fmla="*/ 433 w 19998"/>
                <a:gd name="connsiteY392" fmla="*/ 5877 h 19998"/>
                <a:gd name="connsiteX393" fmla="*/ 433 w 19998"/>
                <a:gd name="connsiteY393" fmla="*/ 5898 h 19998"/>
                <a:gd name="connsiteX394" fmla="*/ 410 w 19998"/>
                <a:gd name="connsiteY394" fmla="*/ 5917 h 19998"/>
                <a:gd name="connsiteX395" fmla="*/ 433 w 19998"/>
                <a:gd name="connsiteY395" fmla="*/ 5938 h 19998"/>
                <a:gd name="connsiteX396" fmla="*/ 555 w 19998"/>
                <a:gd name="connsiteY396" fmla="*/ 5938 h 19998"/>
                <a:gd name="connsiteX397" fmla="*/ 555 w 19998"/>
                <a:gd name="connsiteY397" fmla="*/ 5955 h 19998"/>
                <a:gd name="connsiteX398" fmla="*/ 738 w 19998"/>
                <a:gd name="connsiteY398" fmla="*/ 5938 h 19998"/>
                <a:gd name="connsiteX399" fmla="*/ 695 w 19998"/>
                <a:gd name="connsiteY399" fmla="*/ 5835 h 19998"/>
                <a:gd name="connsiteX400" fmla="*/ 655 w 19998"/>
                <a:gd name="connsiteY400" fmla="*/ 5835 h 19998"/>
                <a:gd name="connsiteX401" fmla="*/ 638 w 19998"/>
                <a:gd name="connsiteY401" fmla="*/ 5877 h 19998"/>
                <a:gd name="connsiteX402" fmla="*/ 574 w 19998"/>
                <a:gd name="connsiteY402" fmla="*/ 5861 h 19998"/>
                <a:gd name="connsiteX403" fmla="*/ 517 w 19998"/>
                <a:gd name="connsiteY403" fmla="*/ 5861 h 19998"/>
                <a:gd name="connsiteX404" fmla="*/ 598 w 19998"/>
                <a:gd name="connsiteY404" fmla="*/ 5736 h 19998"/>
                <a:gd name="connsiteX405" fmla="*/ 141 w 19998"/>
                <a:gd name="connsiteY405" fmla="*/ 5778 h 19998"/>
                <a:gd name="connsiteX406" fmla="*/ 141 w 19998"/>
                <a:gd name="connsiteY406" fmla="*/ 5795 h 19998"/>
                <a:gd name="connsiteX407" fmla="*/ 17 w 19998"/>
                <a:gd name="connsiteY407" fmla="*/ 5818 h 19998"/>
                <a:gd name="connsiteX408" fmla="*/ 17 w 19998"/>
                <a:gd name="connsiteY408" fmla="*/ 5715 h 19998"/>
                <a:gd name="connsiteX409" fmla="*/ 40 w 19998"/>
                <a:gd name="connsiteY409" fmla="*/ 5715 h 19998"/>
                <a:gd name="connsiteX410" fmla="*/ 141 w 19998"/>
                <a:gd name="connsiteY410" fmla="*/ 5287 h 19998"/>
                <a:gd name="connsiteX411" fmla="*/ 181 w 19998"/>
                <a:gd name="connsiteY411" fmla="*/ 5268 h 19998"/>
                <a:gd name="connsiteX412" fmla="*/ 348 w 19998"/>
                <a:gd name="connsiteY412" fmla="*/ 5247 h 19998"/>
                <a:gd name="connsiteX413" fmla="*/ 329 w 19998"/>
                <a:gd name="connsiteY413" fmla="*/ 5205 h 19998"/>
                <a:gd name="connsiteX414" fmla="*/ 450 w 19998"/>
                <a:gd name="connsiteY414" fmla="*/ 5149 h 19998"/>
                <a:gd name="connsiteX415" fmla="*/ 617 w 19998"/>
                <a:gd name="connsiteY415" fmla="*/ 5149 h 19998"/>
                <a:gd name="connsiteX416" fmla="*/ 617 w 19998"/>
                <a:gd name="connsiteY416" fmla="*/ 5106 h 19998"/>
                <a:gd name="connsiteX417" fmla="*/ 803 w 19998"/>
                <a:gd name="connsiteY417" fmla="*/ 5085 h 19998"/>
                <a:gd name="connsiteX418" fmla="*/ 826 w 19998"/>
                <a:gd name="connsiteY418" fmla="*/ 5106 h 19998"/>
                <a:gd name="connsiteX419" fmla="*/ 803 w 19998"/>
                <a:gd name="connsiteY419" fmla="*/ 5149 h 19998"/>
                <a:gd name="connsiteX420" fmla="*/ 803 w 19998"/>
                <a:gd name="connsiteY420" fmla="*/ 5165 h 19998"/>
                <a:gd name="connsiteX421" fmla="*/ 1276 w 19998"/>
                <a:gd name="connsiteY421" fmla="*/ 5022 h 19998"/>
                <a:gd name="connsiteX422" fmla="*/ 1276 w 19998"/>
                <a:gd name="connsiteY422" fmla="*/ 5003 h 19998"/>
                <a:gd name="connsiteX423" fmla="*/ 1276 w 19998"/>
                <a:gd name="connsiteY423" fmla="*/ 5022 h 19998"/>
                <a:gd name="connsiteX424" fmla="*/ 1298 w 19998"/>
                <a:gd name="connsiteY424" fmla="*/ 5022 h 19998"/>
                <a:gd name="connsiteX425" fmla="*/ 1298 w 19998"/>
                <a:gd name="connsiteY425" fmla="*/ 5003 h 19998"/>
                <a:gd name="connsiteX426" fmla="*/ 1341 w 19998"/>
                <a:gd name="connsiteY426" fmla="*/ 5003 h 19998"/>
                <a:gd name="connsiteX427" fmla="*/ 1341 w 19998"/>
                <a:gd name="connsiteY427" fmla="*/ 5165 h 19998"/>
                <a:gd name="connsiteX428" fmla="*/ 1381 w 19998"/>
                <a:gd name="connsiteY428" fmla="*/ 5165 h 19998"/>
                <a:gd name="connsiteX429" fmla="*/ 1441 w 19998"/>
                <a:gd name="connsiteY429" fmla="*/ 5149 h 19998"/>
                <a:gd name="connsiteX430" fmla="*/ 1441 w 19998"/>
                <a:gd name="connsiteY430" fmla="*/ 5205 h 19998"/>
                <a:gd name="connsiteX431" fmla="*/ 1505 w 19998"/>
                <a:gd name="connsiteY431" fmla="*/ 5231 h 19998"/>
                <a:gd name="connsiteX432" fmla="*/ 1524 w 19998"/>
                <a:gd name="connsiteY432" fmla="*/ 5069 h 19998"/>
                <a:gd name="connsiteX433" fmla="*/ 1562 w 19998"/>
                <a:gd name="connsiteY433" fmla="*/ 5069 h 19998"/>
                <a:gd name="connsiteX434" fmla="*/ 1562 w 19998"/>
                <a:gd name="connsiteY434" fmla="*/ 5043 h 19998"/>
                <a:gd name="connsiteX435" fmla="*/ 1815 w 19998"/>
                <a:gd name="connsiteY435" fmla="*/ 5125 h 19998"/>
                <a:gd name="connsiteX436" fmla="*/ 1815 w 19998"/>
                <a:gd name="connsiteY436" fmla="*/ 5149 h 19998"/>
                <a:gd name="connsiteX437" fmla="*/ 1831 w 19998"/>
                <a:gd name="connsiteY437" fmla="*/ 5149 h 19998"/>
                <a:gd name="connsiteX438" fmla="*/ 1874 w 19998"/>
                <a:gd name="connsiteY438" fmla="*/ 5149 h 19998"/>
                <a:gd name="connsiteX439" fmla="*/ 1874 w 19998"/>
                <a:gd name="connsiteY439" fmla="*/ 5189 h 19998"/>
                <a:gd name="connsiteX440" fmla="*/ 1936 w 19998"/>
                <a:gd name="connsiteY440" fmla="*/ 5165 h 19998"/>
                <a:gd name="connsiteX441" fmla="*/ 1936 w 19998"/>
                <a:gd name="connsiteY441" fmla="*/ 5149 h 19998"/>
                <a:gd name="connsiteX442" fmla="*/ 1915 w 19998"/>
                <a:gd name="connsiteY442" fmla="*/ 5125 h 19998"/>
                <a:gd name="connsiteX443" fmla="*/ 1915 w 19998"/>
                <a:gd name="connsiteY443" fmla="*/ 5069 h 19998"/>
                <a:gd name="connsiteX444" fmla="*/ 1979 w 19998"/>
                <a:gd name="connsiteY444" fmla="*/ 5003 h 19998"/>
                <a:gd name="connsiteX445" fmla="*/ 1936 w 19998"/>
                <a:gd name="connsiteY445" fmla="*/ 4939 h 19998"/>
                <a:gd name="connsiteX446" fmla="*/ 2103 w 19998"/>
                <a:gd name="connsiteY446" fmla="*/ 4820 h 19998"/>
                <a:gd name="connsiteX447" fmla="*/ 2496 w 19998"/>
                <a:gd name="connsiteY447" fmla="*/ 4777 h 19998"/>
                <a:gd name="connsiteX448" fmla="*/ 2536 w 19998"/>
                <a:gd name="connsiteY448" fmla="*/ 4860 h 19998"/>
                <a:gd name="connsiteX449" fmla="*/ 2722 w 19998"/>
                <a:gd name="connsiteY449" fmla="*/ 4761 h 19998"/>
                <a:gd name="connsiteX450" fmla="*/ 2722 w 19998"/>
                <a:gd name="connsiteY450" fmla="*/ 4900 h 19998"/>
                <a:gd name="connsiteX451" fmla="*/ 2805 w 19998"/>
                <a:gd name="connsiteY451" fmla="*/ 4923 h 19998"/>
                <a:gd name="connsiteX452" fmla="*/ 2782 w 19998"/>
                <a:gd name="connsiteY452" fmla="*/ 4982 h 19998"/>
                <a:gd name="connsiteX453" fmla="*/ 2886 w 19998"/>
                <a:gd name="connsiteY453" fmla="*/ 5022 h 19998"/>
                <a:gd name="connsiteX454" fmla="*/ 2910 w 19998"/>
                <a:gd name="connsiteY454" fmla="*/ 5022 h 19998"/>
                <a:gd name="connsiteX455" fmla="*/ 2970 w 19998"/>
                <a:gd name="connsiteY455" fmla="*/ 5189 h 19998"/>
                <a:gd name="connsiteX456" fmla="*/ 3010 w 19998"/>
                <a:gd name="connsiteY456" fmla="*/ 5189 h 19998"/>
                <a:gd name="connsiteX457" fmla="*/ 3034 w 19998"/>
                <a:gd name="connsiteY457" fmla="*/ 5247 h 19998"/>
                <a:gd name="connsiteX458" fmla="*/ 3256 w 19998"/>
                <a:gd name="connsiteY458" fmla="*/ 5673 h 19998"/>
                <a:gd name="connsiteX459" fmla="*/ 3279 w 19998"/>
                <a:gd name="connsiteY459" fmla="*/ 5593 h 19998"/>
                <a:gd name="connsiteX460" fmla="*/ 3303 w 19998"/>
                <a:gd name="connsiteY460" fmla="*/ 5593 h 19998"/>
                <a:gd name="connsiteX461" fmla="*/ 3320 w 19998"/>
                <a:gd name="connsiteY461" fmla="*/ 5616 h 19998"/>
                <a:gd name="connsiteX462" fmla="*/ 3608 w 19998"/>
                <a:gd name="connsiteY462" fmla="*/ 5391 h 19998"/>
                <a:gd name="connsiteX463" fmla="*/ 3589 w 19998"/>
                <a:gd name="connsiteY463" fmla="*/ 5351 h 19998"/>
                <a:gd name="connsiteX464" fmla="*/ 3689 w 19998"/>
                <a:gd name="connsiteY464" fmla="*/ 5351 h 19998"/>
                <a:gd name="connsiteX465" fmla="*/ 3689 w 19998"/>
                <a:gd name="connsiteY465" fmla="*/ 5391 h 19998"/>
                <a:gd name="connsiteX466" fmla="*/ 3713 w 19998"/>
                <a:gd name="connsiteY466" fmla="*/ 5391 h 19998"/>
                <a:gd name="connsiteX467" fmla="*/ 3860 w 19998"/>
                <a:gd name="connsiteY467" fmla="*/ 5268 h 19998"/>
                <a:gd name="connsiteX468" fmla="*/ 3860 w 19998"/>
                <a:gd name="connsiteY468" fmla="*/ 5308 h 19998"/>
                <a:gd name="connsiteX469" fmla="*/ 3899 w 19998"/>
                <a:gd name="connsiteY469" fmla="*/ 5325 h 19998"/>
                <a:gd name="connsiteX470" fmla="*/ 3818 w 19998"/>
                <a:gd name="connsiteY470" fmla="*/ 5431 h 19998"/>
                <a:gd name="connsiteX471" fmla="*/ 3860 w 19998"/>
                <a:gd name="connsiteY471" fmla="*/ 5431 h 19998"/>
                <a:gd name="connsiteX472" fmla="*/ 3941 w 19998"/>
                <a:gd name="connsiteY472" fmla="*/ 5367 h 19998"/>
                <a:gd name="connsiteX473" fmla="*/ 3958 w 19998"/>
                <a:gd name="connsiteY473" fmla="*/ 5391 h 19998"/>
                <a:gd name="connsiteX474" fmla="*/ 3999 w 19998"/>
                <a:gd name="connsiteY474" fmla="*/ 5534 h 19998"/>
                <a:gd name="connsiteX475" fmla="*/ 4041 w 19998"/>
                <a:gd name="connsiteY475" fmla="*/ 5471 h 19998"/>
                <a:gd name="connsiteX476" fmla="*/ 4041 w 19998"/>
                <a:gd name="connsiteY476" fmla="*/ 5534 h 19998"/>
                <a:gd name="connsiteX477" fmla="*/ 4063 w 19998"/>
                <a:gd name="connsiteY477" fmla="*/ 5534 h 19998"/>
                <a:gd name="connsiteX478" fmla="*/ 4103 w 19998"/>
                <a:gd name="connsiteY478" fmla="*/ 5449 h 19998"/>
                <a:gd name="connsiteX479" fmla="*/ 4146 w 19998"/>
                <a:gd name="connsiteY479" fmla="*/ 5489 h 19998"/>
                <a:gd name="connsiteX480" fmla="*/ 4146 w 19998"/>
                <a:gd name="connsiteY480" fmla="*/ 5471 h 19998"/>
                <a:gd name="connsiteX481" fmla="*/ 4103 w 19998"/>
                <a:gd name="connsiteY481" fmla="*/ 5407 h 19998"/>
                <a:gd name="connsiteX482" fmla="*/ 4351 w 19998"/>
                <a:gd name="connsiteY482" fmla="*/ 5351 h 19998"/>
                <a:gd name="connsiteX483" fmla="*/ 4372 w 19998"/>
                <a:gd name="connsiteY483" fmla="*/ 5308 h 19998"/>
                <a:gd name="connsiteX484" fmla="*/ 4392 w 19998"/>
                <a:gd name="connsiteY484" fmla="*/ 5308 h 19998"/>
                <a:gd name="connsiteX485" fmla="*/ 4415 w 19998"/>
                <a:gd name="connsiteY485" fmla="*/ 5308 h 19998"/>
                <a:gd name="connsiteX486" fmla="*/ 4415 w 19998"/>
                <a:gd name="connsiteY486" fmla="*/ 5287 h 19998"/>
                <a:gd name="connsiteX487" fmla="*/ 4580 w 19998"/>
                <a:gd name="connsiteY487" fmla="*/ 5268 h 19998"/>
                <a:gd name="connsiteX488" fmla="*/ 4580 w 19998"/>
                <a:gd name="connsiteY488" fmla="*/ 5471 h 19998"/>
                <a:gd name="connsiteX489" fmla="*/ 4994 w 19998"/>
                <a:gd name="connsiteY489" fmla="*/ 5449 h 19998"/>
                <a:gd name="connsiteX490" fmla="*/ 5075 w 19998"/>
                <a:gd name="connsiteY490" fmla="*/ 5471 h 19998"/>
                <a:gd name="connsiteX491" fmla="*/ 5075 w 19998"/>
                <a:gd name="connsiteY491" fmla="*/ 5449 h 19998"/>
                <a:gd name="connsiteX492" fmla="*/ 5094 w 19998"/>
                <a:gd name="connsiteY492" fmla="*/ 5449 h 19998"/>
                <a:gd name="connsiteX493" fmla="*/ 5175 w 19998"/>
                <a:gd name="connsiteY493" fmla="*/ 5471 h 19998"/>
                <a:gd name="connsiteX494" fmla="*/ 5323 w 19998"/>
                <a:gd name="connsiteY494" fmla="*/ 5471 h 19998"/>
                <a:gd name="connsiteX495" fmla="*/ 5242 w 19998"/>
                <a:gd name="connsiteY495" fmla="*/ 5407 h 19998"/>
                <a:gd name="connsiteX496" fmla="*/ 5258 w 19998"/>
                <a:gd name="connsiteY496" fmla="*/ 5391 h 19998"/>
                <a:gd name="connsiteX497" fmla="*/ 4994 w 19998"/>
                <a:gd name="connsiteY497" fmla="*/ 5003 h 19998"/>
                <a:gd name="connsiteX498" fmla="*/ 4970 w 19998"/>
                <a:gd name="connsiteY498" fmla="*/ 5003 h 19998"/>
                <a:gd name="connsiteX499" fmla="*/ 4954 w 19998"/>
                <a:gd name="connsiteY499" fmla="*/ 4982 h 19998"/>
                <a:gd name="connsiteX500" fmla="*/ 5054 w 19998"/>
                <a:gd name="connsiteY500" fmla="*/ 4618 h 19998"/>
                <a:gd name="connsiteX501" fmla="*/ 5054 w 19998"/>
                <a:gd name="connsiteY501" fmla="*/ 4601 h 19998"/>
                <a:gd name="connsiteX502" fmla="*/ 5037 w 19998"/>
                <a:gd name="connsiteY502" fmla="*/ 4618 h 19998"/>
                <a:gd name="connsiteX503" fmla="*/ 5011 w 19998"/>
                <a:gd name="connsiteY503" fmla="*/ 4131 h 19998"/>
                <a:gd name="connsiteX504" fmla="*/ 4970 w 19998"/>
                <a:gd name="connsiteY504" fmla="*/ 4131 h 19998"/>
                <a:gd name="connsiteX505" fmla="*/ 4642 w 19998"/>
                <a:gd name="connsiteY505" fmla="*/ 3335 h 19998"/>
                <a:gd name="connsiteX506" fmla="*/ 4663 w 19998"/>
                <a:gd name="connsiteY506" fmla="*/ 3092 h 19998"/>
                <a:gd name="connsiteX507" fmla="*/ 4563 w 19998"/>
                <a:gd name="connsiteY507" fmla="*/ 3050 h 19998"/>
                <a:gd name="connsiteX508" fmla="*/ 4563 w 19998"/>
                <a:gd name="connsiteY508" fmla="*/ 2930 h 19998"/>
                <a:gd name="connsiteX509" fmla="*/ 4663 w 19998"/>
                <a:gd name="connsiteY509" fmla="*/ 2987 h 19998"/>
                <a:gd name="connsiteX510" fmla="*/ 4684 w 19998"/>
                <a:gd name="connsiteY510" fmla="*/ 2947 h 19998"/>
                <a:gd name="connsiteX511" fmla="*/ 5242 w 19998"/>
                <a:gd name="connsiteY511" fmla="*/ 3092 h 19998"/>
                <a:gd name="connsiteX512" fmla="*/ 5258 w 19998"/>
                <a:gd name="connsiteY512" fmla="*/ 3029 h 19998"/>
                <a:gd name="connsiteX513" fmla="*/ 5570 w 19998"/>
                <a:gd name="connsiteY513" fmla="*/ 3050 h 19998"/>
                <a:gd name="connsiteX514" fmla="*/ 5632 w 19998"/>
                <a:gd name="connsiteY514" fmla="*/ 3252 h 19998"/>
                <a:gd name="connsiteX515" fmla="*/ 5592 w 19998"/>
                <a:gd name="connsiteY515" fmla="*/ 3252 h 19998"/>
                <a:gd name="connsiteX516" fmla="*/ 5570 w 19998"/>
                <a:gd name="connsiteY516" fmla="*/ 3316 h 19998"/>
                <a:gd name="connsiteX517" fmla="*/ 5511 w 19998"/>
                <a:gd name="connsiteY517" fmla="*/ 3316 h 19998"/>
                <a:gd name="connsiteX518" fmla="*/ 5675 w 19998"/>
                <a:gd name="connsiteY518" fmla="*/ 3800 h 19998"/>
                <a:gd name="connsiteX519" fmla="*/ 5649 w 19998"/>
                <a:gd name="connsiteY519" fmla="*/ 3826 h 19998"/>
                <a:gd name="connsiteX520" fmla="*/ 5732 w 19998"/>
                <a:gd name="connsiteY520" fmla="*/ 3842 h 19998"/>
                <a:gd name="connsiteX521" fmla="*/ 5713 w 19998"/>
                <a:gd name="connsiteY521" fmla="*/ 3842 h 19998"/>
                <a:gd name="connsiteX522" fmla="*/ 5732 w 19998"/>
                <a:gd name="connsiteY522" fmla="*/ 3882 h 19998"/>
                <a:gd name="connsiteX523" fmla="*/ 5756 w 19998"/>
                <a:gd name="connsiteY523" fmla="*/ 3882 h 19998"/>
                <a:gd name="connsiteX524" fmla="*/ 5775 w 19998"/>
                <a:gd name="connsiteY524" fmla="*/ 3882 h 19998"/>
                <a:gd name="connsiteX525" fmla="*/ 5861 w 19998"/>
                <a:gd name="connsiteY525" fmla="*/ 3762 h 19998"/>
                <a:gd name="connsiteX526" fmla="*/ 6499 w 19998"/>
                <a:gd name="connsiteY526" fmla="*/ 3906 h 19998"/>
                <a:gd name="connsiteX527" fmla="*/ 7611 w 19998"/>
                <a:gd name="connsiteY527" fmla="*/ 3826 h 19998"/>
                <a:gd name="connsiteX528" fmla="*/ 7923 w 19998"/>
                <a:gd name="connsiteY528" fmla="*/ 3722 h 19998"/>
                <a:gd name="connsiteX529" fmla="*/ 8045 w 19998"/>
                <a:gd name="connsiteY529" fmla="*/ 3703 h 19998"/>
                <a:gd name="connsiteX530" fmla="*/ 7611 w 19998"/>
                <a:gd name="connsiteY530" fmla="*/ 3600 h 19998"/>
                <a:gd name="connsiteX531" fmla="*/ 7611 w 19998"/>
                <a:gd name="connsiteY531" fmla="*/ 3581 h 19998"/>
                <a:gd name="connsiteX532" fmla="*/ 7799 w 19998"/>
                <a:gd name="connsiteY532" fmla="*/ 3092 h 19998"/>
                <a:gd name="connsiteX533" fmla="*/ 9574 w 19998"/>
                <a:gd name="connsiteY533" fmla="*/ 2317 h 19998"/>
                <a:gd name="connsiteX534" fmla="*/ 9843 w 19998"/>
                <a:gd name="connsiteY534" fmla="*/ 1993 h 19998"/>
                <a:gd name="connsiteX535" fmla="*/ 9902 w 19998"/>
                <a:gd name="connsiteY535" fmla="*/ 2051 h 19998"/>
                <a:gd name="connsiteX536" fmla="*/ 10031 w 19998"/>
                <a:gd name="connsiteY536" fmla="*/ 2051 h 19998"/>
                <a:gd name="connsiteX537" fmla="*/ 9964 w 19998"/>
                <a:gd name="connsiteY537" fmla="*/ 1972 h 19998"/>
                <a:gd name="connsiteX538" fmla="*/ 9943 w 19998"/>
                <a:gd name="connsiteY538" fmla="*/ 1993 h 19998"/>
                <a:gd name="connsiteX539" fmla="*/ 9843 w 19998"/>
                <a:gd name="connsiteY539" fmla="*/ 1645 h 19998"/>
                <a:gd name="connsiteX540" fmla="*/ 9902 w 19998"/>
                <a:gd name="connsiteY540" fmla="*/ 1645 h 19998"/>
                <a:gd name="connsiteX541" fmla="*/ 9902 w 19998"/>
                <a:gd name="connsiteY541" fmla="*/ 1628 h 19998"/>
                <a:gd name="connsiteX542" fmla="*/ 9902 w 19998"/>
                <a:gd name="connsiteY542" fmla="*/ 1607 h 19998"/>
                <a:gd name="connsiteX543" fmla="*/ 9843 w 19998"/>
                <a:gd name="connsiteY543" fmla="*/ 1542 h 19998"/>
                <a:gd name="connsiteX544" fmla="*/ 9886 w 19998"/>
                <a:gd name="connsiteY544" fmla="*/ 1260 h 19998"/>
                <a:gd name="connsiteX545" fmla="*/ 9926 w 19998"/>
                <a:gd name="connsiteY545" fmla="*/ 1243 h 19998"/>
                <a:gd name="connsiteX546" fmla="*/ 9886 w 19998"/>
                <a:gd name="connsiteY546" fmla="*/ 815 h 19998"/>
                <a:gd name="connsiteX547" fmla="*/ 9902 w 19998"/>
                <a:gd name="connsiteY547" fmla="*/ 815 h 19998"/>
                <a:gd name="connsiteX548" fmla="*/ 9886 w 19998"/>
                <a:gd name="connsiteY548" fmla="*/ 484 h 19998"/>
                <a:gd name="connsiteX549" fmla="*/ 10645 w 19998"/>
                <a:gd name="connsiteY549" fmla="*/ 186 h 19998"/>
                <a:gd name="connsiteX550" fmla="*/ 11307 w 19998"/>
                <a:gd name="connsiteY550" fmla="*/ 0 h 19998"/>
                <a:gd name="connsiteX551" fmla="*/ 11431 w 19998"/>
                <a:gd name="connsiteY551" fmla="*/ 324 h 19998"/>
                <a:gd name="connsiteX552" fmla="*/ 11431 w 19998"/>
                <a:gd name="connsiteY552" fmla="*/ 630 h 19998"/>
                <a:gd name="connsiteX553" fmla="*/ 11577 w 19998"/>
                <a:gd name="connsiteY553" fmla="*/ 630 h 19998"/>
                <a:gd name="connsiteX554" fmla="*/ 11700 w 19998"/>
                <a:gd name="connsiteY554" fmla="*/ 832 h 19998"/>
                <a:gd name="connsiteX555" fmla="*/ 11822 w 19998"/>
                <a:gd name="connsiteY555" fmla="*/ 895 h 19998"/>
                <a:gd name="connsiteX556" fmla="*/ 12158 w 19998"/>
                <a:gd name="connsiteY556" fmla="*/ 670 h 19998"/>
                <a:gd name="connsiteX557" fmla="*/ 12279 w 19998"/>
                <a:gd name="connsiteY557" fmla="*/ 792 h 19998"/>
                <a:gd name="connsiteX558" fmla="*/ 12255 w 19998"/>
                <a:gd name="connsiteY558" fmla="*/ 815 h 19998"/>
                <a:gd name="connsiteX559" fmla="*/ 12360 w 19998"/>
                <a:gd name="connsiteY559" fmla="*/ 895 h 19998"/>
                <a:gd name="connsiteX560" fmla="*/ 12360 w 19998"/>
                <a:gd name="connsiteY560" fmla="*/ 912 h 19998"/>
                <a:gd name="connsiteX561" fmla="*/ 12339 w 19998"/>
                <a:gd name="connsiteY561" fmla="*/ 935 h 19998"/>
                <a:gd name="connsiteX562" fmla="*/ 12548 w 19998"/>
                <a:gd name="connsiteY562" fmla="*/ 1342 h 19998"/>
                <a:gd name="connsiteX563" fmla="*/ 12753 w 19998"/>
                <a:gd name="connsiteY563" fmla="*/ 1260 h 19998"/>
                <a:gd name="connsiteX564" fmla="*/ 12729 w 19998"/>
                <a:gd name="connsiteY564" fmla="*/ 1363 h 19998"/>
                <a:gd name="connsiteX565" fmla="*/ 12834 w 19998"/>
                <a:gd name="connsiteY565" fmla="*/ 1323 h 19998"/>
                <a:gd name="connsiteX566" fmla="*/ 12853 w 19998"/>
                <a:gd name="connsiteY566" fmla="*/ 1342 h 19998"/>
                <a:gd name="connsiteX567" fmla="*/ 12901 w 19998"/>
                <a:gd name="connsiteY567" fmla="*/ 1342 h 19998"/>
                <a:gd name="connsiteX568" fmla="*/ 13039 w 19998"/>
                <a:gd name="connsiteY568" fmla="*/ 1769 h 19998"/>
                <a:gd name="connsiteX569" fmla="*/ 13039 w 19998"/>
                <a:gd name="connsiteY569" fmla="*/ 1751 h 19998"/>
                <a:gd name="connsiteX570" fmla="*/ 13065 w 19998"/>
                <a:gd name="connsiteY570" fmla="*/ 1751 h 19998"/>
                <a:gd name="connsiteX571" fmla="*/ 13082 w 19998"/>
                <a:gd name="connsiteY571" fmla="*/ 1671 h 19998"/>
                <a:gd name="connsiteX572" fmla="*/ 13186 w 19998"/>
                <a:gd name="connsiteY572" fmla="*/ 1645 h 19998"/>
                <a:gd name="connsiteX573" fmla="*/ 13203 w 19998"/>
                <a:gd name="connsiteY573" fmla="*/ 1671 h 19998"/>
                <a:gd name="connsiteX574" fmla="*/ 13203 w 19998"/>
                <a:gd name="connsiteY574" fmla="*/ 1645 h 19998"/>
                <a:gd name="connsiteX575" fmla="*/ 13267 w 19998"/>
                <a:gd name="connsiteY575" fmla="*/ 1645 h 19998"/>
                <a:gd name="connsiteX576" fmla="*/ 13267 w 19998"/>
                <a:gd name="connsiteY576" fmla="*/ 1671 h 19998"/>
                <a:gd name="connsiteX577" fmla="*/ 13308 w 19998"/>
                <a:gd name="connsiteY577" fmla="*/ 1687 h 19998"/>
                <a:gd name="connsiteX578" fmla="*/ 13308 w 19998"/>
                <a:gd name="connsiteY578" fmla="*/ 1711 h 19998"/>
                <a:gd name="connsiteX579" fmla="*/ 13515 w 19998"/>
                <a:gd name="connsiteY579" fmla="*/ 1628 h 19998"/>
                <a:gd name="connsiteX580" fmla="*/ 13598 w 19998"/>
                <a:gd name="connsiteY580" fmla="*/ 1751 h 19998"/>
                <a:gd name="connsiteX581" fmla="*/ 13660 w 19998"/>
                <a:gd name="connsiteY581" fmla="*/ 1769 h 19998"/>
                <a:gd name="connsiteX582" fmla="*/ 13660 w 19998"/>
                <a:gd name="connsiteY582" fmla="*/ 1833 h 19998"/>
                <a:gd name="connsiteX583" fmla="*/ 13677 w 19998"/>
                <a:gd name="connsiteY583" fmla="*/ 1833 h 19998"/>
                <a:gd name="connsiteX584" fmla="*/ 13677 w 19998"/>
                <a:gd name="connsiteY584" fmla="*/ 1849 h 19998"/>
                <a:gd name="connsiteX585" fmla="*/ 13725 w 19998"/>
                <a:gd name="connsiteY585" fmla="*/ 1849 h 19998"/>
                <a:gd name="connsiteX586" fmla="*/ 13703 w 19998"/>
                <a:gd name="connsiteY586" fmla="*/ 1833 h 19998"/>
                <a:gd name="connsiteX587" fmla="*/ 13725 w 19998"/>
                <a:gd name="connsiteY587" fmla="*/ 1791 h 19998"/>
                <a:gd name="connsiteX588" fmla="*/ 13808 w 19998"/>
                <a:gd name="connsiteY588" fmla="*/ 1873 h 19998"/>
                <a:gd name="connsiteX589" fmla="*/ 13725 w 19998"/>
                <a:gd name="connsiteY589" fmla="*/ 2155 h 19998"/>
                <a:gd name="connsiteX590" fmla="*/ 13725 w 19998"/>
                <a:gd name="connsiteY590" fmla="*/ 2138 h 19998"/>
                <a:gd name="connsiteX591" fmla="*/ 13784 w 19998"/>
                <a:gd name="connsiteY591" fmla="*/ 2155 h 19998"/>
                <a:gd name="connsiteX592" fmla="*/ 13825 w 19998"/>
                <a:gd name="connsiteY592" fmla="*/ 2301 h 19998"/>
                <a:gd name="connsiteX593" fmla="*/ 13703 w 19998"/>
                <a:gd name="connsiteY593" fmla="*/ 2420 h 19998"/>
                <a:gd name="connsiteX594" fmla="*/ 13741 w 19998"/>
                <a:gd name="connsiteY594" fmla="*/ 2463 h 19998"/>
                <a:gd name="connsiteX595" fmla="*/ 13703 w 19998"/>
                <a:gd name="connsiteY595" fmla="*/ 2503 h 19998"/>
                <a:gd name="connsiteX596" fmla="*/ 13784 w 19998"/>
                <a:gd name="connsiteY596" fmla="*/ 2519 h 19998"/>
                <a:gd name="connsiteX597" fmla="*/ 13784 w 19998"/>
                <a:gd name="connsiteY597" fmla="*/ 2540 h 19998"/>
                <a:gd name="connsiteX598" fmla="*/ 13849 w 19998"/>
                <a:gd name="connsiteY598" fmla="*/ 2540 h 19998"/>
                <a:gd name="connsiteX599" fmla="*/ 14280 w 19998"/>
                <a:gd name="connsiteY599" fmla="*/ 2540 h 19998"/>
                <a:gd name="connsiteX600" fmla="*/ 14527 w 19998"/>
                <a:gd name="connsiteY600" fmla="*/ 2437 h 19998"/>
                <a:gd name="connsiteX601" fmla="*/ 14527 w 19998"/>
                <a:gd name="connsiteY601" fmla="*/ 2218 h 19998"/>
                <a:gd name="connsiteX602" fmla="*/ 14715 w 19998"/>
                <a:gd name="connsiteY602" fmla="*/ 2051 h 19998"/>
                <a:gd name="connsiteX603" fmla="*/ 14815 w 19998"/>
                <a:gd name="connsiteY603" fmla="*/ 2115 h 19998"/>
                <a:gd name="connsiteX604" fmla="*/ 14775 w 19998"/>
                <a:gd name="connsiteY604" fmla="*/ 2138 h 19998"/>
                <a:gd name="connsiteX605" fmla="*/ 14796 w 19998"/>
                <a:gd name="connsiteY605" fmla="*/ 2218 h 19998"/>
                <a:gd name="connsiteX606" fmla="*/ 14756 w 19998"/>
                <a:gd name="connsiteY606" fmla="*/ 2195 h 19998"/>
                <a:gd name="connsiteX607" fmla="*/ 14732 w 19998"/>
                <a:gd name="connsiteY607" fmla="*/ 2218 h 19998"/>
                <a:gd name="connsiteX608" fmla="*/ 14756 w 19998"/>
                <a:gd name="connsiteY608" fmla="*/ 2237 h 19998"/>
                <a:gd name="connsiteX609" fmla="*/ 14732 w 19998"/>
                <a:gd name="connsiteY609" fmla="*/ 2275 h 19998"/>
                <a:gd name="connsiteX610" fmla="*/ 14715 w 19998"/>
                <a:gd name="connsiteY610" fmla="*/ 2275 h 19998"/>
                <a:gd name="connsiteX611" fmla="*/ 14756 w 19998"/>
                <a:gd name="connsiteY611" fmla="*/ 2341 h 19998"/>
                <a:gd name="connsiteX612" fmla="*/ 14675 w 19998"/>
                <a:gd name="connsiteY612" fmla="*/ 2519 h 19998"/>
                <a:gd name="connsiteX613" fmla="*/ 14815 w 19998"/>
                <a:gd name="connsiteY613" fmla="*/ 2622 h 19998"/>
                <a:gd name="connsiteX614" fmla="*/ 14796 w 19998"/>
                <a:gd name="connsiteY614" fmla="*/ 2904 h 19998"/>
                <a:gd name="connsiteX615" fmla="*/ 14918 w 19998"/>
                <a:gd name="connsiteY615" fmla="*/ 2904 h 19998"/>
                <a:gd name="connsiteX616" fmla="*/ 14918 w 19998"/>
                <a:gd name="connsiteY616" fmla="*/ 2867 h 19998"/>
                <a:gd name="connsiteX617" fmla="*/ 15001 w 19998"/>
                <a:gd name="connsiteY617" fmla="*/ 2888 h 19998"/>
                <a:gd name="connsiteX618" fmla="*/ 15230 w 19998"/>
                <a:gd name="connsiteY618" fmla="*/ 3074 h 19998"/>
                <a:gd name="connsiteX619" fmla="*/ 15249 w 19998"/>
                <a:gd name="connsiteY619" fmla="*/ 3050 h 19998"/>
                <a:gd name="connsiteX620" fmla="*/ 15249 w 19998"/>
                <a:gd name="connsiteY620" fmla="*/ 3114 h 19998"/>
                <a:gd name="connsiteX621" fmla="*/ 15330 w 19998"/>
                <a:gd name="connsiteY621" fmla="*/ 3114 h 19998"/>
                <a:gd name="connsiteX622" fmla="*/ 15418 w 19998"/>
                <a:gd name="connsiteY622" fmla="*/ 3114 h 19998"/>
                <a:gd name="connsiteX623" fmla="*/ 15499 w 19998"/>
                <a:gd name="connsiteY623" fmla="*/ 3196 h 19998"/>
                <a:gd name="connsiteX624" fmla="*/ 15475 w 19998"/>
                <a:gd name="connsiteY624" fmla="*/ 3252 h 19998"/>
                <a:gd name="connsiteX625" fmla="*/ 15499 w 19998"/>
                <a:gd name="connsiteY625" fmla="*/ 3295 h 19998"/>
                <a:gd name="connsiteX626" fmla="*/ 15499 w 19998"/>
                <a:gd name="connsiteY626" fmla="*/ 3276 h 19998"/>
                <a:gd name="connsiteX627" fmla="*/ 15599 w 19998"/>
                <a:gd name="connsiteY627" fmla="*/ 3276 h 19998"/>
                <a:gd name="connsiteX628" fmla="*/ 15704 w 19998"/>
                <a:gd name="connsiteY628" fmla="*/ 3374 h 19998"/>
                <a:gd name="connsiteX629" fmla="*/ 15682 w 19998"/>
                <a:gd name="connsiteY629" fmla="*/ 3414 h 19998"/>
                <a:gd name="connsiteX630" fmla="*/ 15723 w 19998"/>
                <a:gd name="connsiteY630" fmla="*/ 3478 h 19998"/>
                <a:gd name="connsiteX631" fmla="*/ 15704 w 19998"/>
                <a:gd name="connsiteY631" fmla="*/ 3497 h 19998"/>
                <a:gd name="connsiteX632" fmla="*/ 15747 w 19998"/>
                <a:gd name="connsiteY632" fmla="*/ 3534 h 19998"/>
                <a:gd name="connsiteX633" fmla="*/ 15747 w 19998"/>
                <a:gd name="connsiteY633" fmla="*/ 3518 h 19998"/>
                <a:gd name="connsiteX634" fmla="*/ 15935 w 19998"/>
                <a:gd name="connsiteY634" fmla="*/ 3478 h 19998"/>
                <a:gd name="connsiteX635" fmla="*/ 15935 w 19998"/>
                <a:gd name="connsiteY635" fmla="*/ 3518 h 19998"/>
                <a:gd name="connsiteX636" fmla="*/ 15951 w 19998"/>
                <a:gd name="connsiteY636" fmla="*/ 3518 h 19998"/>
                <a:gd name="connsiteX637" fmla="*/ 15992 w 19998"/>
                <a:gd name="connsiteY637" fmla="*/ 3414 h 19998"/>
                <a:gd name="connsiteX638" fmla="*/ 16156 w 19998"/>
                <a:gd name="connsiteY638" fmla="*/ 3414 h 19998"/>
                <a:gd name="connsiteX639" fmla="*/ 16156 w 19998"/>
                <a:gd name="connsiteY639" fmla="*/ 3374 h 19998"/>
                <a:gd name="connsiteX640" fmla="*/ 16302 w 19998"/>
                <a:gd name="connsiteY640" fmla="*/ 3436 h 19998"/>
                <a:gd name="connsiteX641" fmla="*/ 16285 w 19998"/>
                <a:gd name="connsiteY641" fmla="*/ 3454 h 19998"/>
                <a:gd name="connsiteX642" fmla="*/ 16366 w 19998"/>
                <a:gd name="connsiteY642" fmla="*/ 3518 h 19998"/>
                <a:gd name="connsiteX643" fmla="*/ 16490 w 19998"/>
                <a:gd name="connsiteY643" fmla="*/ 3518 h 19998"/>
                <a:gd name="connsiteX644" fmla="*/ 16506 w 19998"/>
                <a:gd name="connsiteY644" fmla="*/ 3600 h 19998"/>
                <a:gd name="connsiteX645" fmla="*/ 16590 w 19998"/>
                <a:gd name="connsiteY645" fmla="*/ 3624 h 19998"/>
                <a:gd name="connsiteX646" fmla="*/ 16611 w 19998"/>
                <a:gd name="connsiteY646" fmla="*/ 3581 h 19998"/>
                <a:gd name="connsiteX647" fmla="*/ 16694 w 19998"/>
                <a:gd name="connsiteY647" fmla="*/ 3600 h 19998"/>
                <a:gd name="connsiteX648" fmla="*/ 16694 w 19998"/>
                <a:gd name="connsiteY648" fmla="*/ 3560 h 19998"/>
                <a:gd name="connsiteX649" fmla="*/ 16716 w 19998"/>
                <a:gd name="connsiteY649" fmla="*/ 3560 h 19998"/>
                <a:gd name="connsiteX650" fmla="*/ 16716 w 19998"/>
                <a:gd name="connsiteY650" fmla="*/ 3518 h 19998"/>
                <a:gd name="connsiteX651" fmla="*/ 16759 w 19998"/>
                <a:gd name="connsiteY651" fmla="*/ 3497 h 19998"/>
                <a:gd name="connsiteX652" fmla="*/ 16759 w 19998"/>
                <a:gd name="connsiteY652" fmla="*/ 3478 h 19998"/>
                <a:gd name="connsiteX653" fmla="*/ 16940 w 19998"/>
                <a:gd name="connsiteY653" fmla="*/ 3478 h 19998"/>
                <a:gd name="connsiteX654" fmla="*/ 17085 w 19998"/>
                <a:gd name="connsiteY654" fmla="*/ 3560 h 19998"/>
                <a:gd name="connsiteX655" fmla="*/ 17085 w 19998"/>
                <a:gd name="connsiteY655" fmla="*/ 3534 h 19998"/>
                <a:gd name="connsiteX656" fmla="*/ 17192 w 19998"/>
                <a:gd name="connsiteY656" fmla="*/ 3518 h 19998"/>
                <a:gd name="connsiteX657" fmla="*/ 17192 w 19998"/>
                <a:gd name="connsiteY657" fmla="*/ 3534 h 19998"/>
                <a:gd name="connsiteX658" fmla="*/ 17373 w 19998"/>
                <a:gd name="connsiteY658" fmla="*/ 3640 h 19998"/>
                <a:gd name="connsiteX659" fmla="*/ 17354 w 19998"/>
                <a:gd name="connsiteY659" fmla="*/ 3663 h 19998"/>
                <a:gd name="connsiteX660" fmla="*/ 17437 w 19998"/>
                <a:gd name="connsiteY660" fmla="*/ 3783 h 19998"/>
                <a:gd name="connsiteX661" fmla="*/ 17397 w 19998"/>
                <a:gd name="connsiteY661" fmla="*/ 3783 h 19998"/>
                <a:gd name="connsiteX662" fmla="*/ 17414 w 19998"/>
                <a:gd name="connsiteY662" fmla="*/ 3826 h 19998"/>
                <a:gd name="connsiteX663" fmla="*/ 17437 w 19998"/>
                <a:gd name="connsiteY663" fmla="*/ 3826 h 19998"/>
                <a:gd name="connsiteX664" fmla="*/ 17602 w 19998"/>
                <a:gd name="connsiteY664" fmla="*/ 4028 h 19998"/>
                <a:gd name="connsiteX665" fmla="*/ 17623 w 19998"/>
                <a:gd name="connsiteY665" fmla="*/ 4091 h 19998"/>
                <a:gd name="connsiteX666" fmla="*/ 17642 w 19998"/>
                <a:gd name="connsiteY666" fmla="*/ 4091 h 19998"/>
                <a:gd name="connsiteX667" fmla="*/ 17683 w 19998"/>
                <a:gd name="connsiteY667" fmla="*/ 4211 h 19998"/>
                <a:gd name="connsiteX668" fmla="*/ 17849 w 19998"/>
                <a:gd name="connsiteY668" fmla="*/ 4211 h 19998"/>
                <a:gd name="connsiteX669" fmla="*/ 17849 w 19998"/>
                <a:gd name="connsiteY669" fmla="*/ 4171 h 19998"/>
                <a:gd name="connsiteX670" fmla="*/ 17871 w 19998"/>
                <a:gd name="connsiteY670" fmla="*/ 4171 h 19998"/>
                <a:gd name="connsiteX671" fmla="*/ 17830 w 19998"/>
                <a:gd name="connsiteY671" fmla="*/ 4091 h 19998"/>
                <a:gd name="connsiteX672" fmla="*/ 17871 w 19998"/>
                <a:gd name="connsiteY672" fmla="*/ 4065 h 19998"/>
                <a:gd name="connsiteX673" fmla="*/ 17935 w 19998"/>
                <a:gd name="connsiteY673" fmla="*/ 4091 h 19998"/>
                <a:gd name="connsiteX674" fmla="*/ 17976 w 19998"/>
                <a:gd name="connsiteY674" fmla="*/ 4065 h 19998"/>
                <a:gd name="connsiteX675" fmla="*/ 18019 w 19998"/>
                <a:gd name="connsiteY675" fmla="*/ 4091 h 19998"/>
                <a:gd name="connsiteX676" fmla="*/ 18140 w 19998"/>
                <a:gd name="connsiteY676" fmla="*/ 4131 h 19998"/>
                <a:gd name="connsiteX677" fmla="*/ 18183 w 19998"/>
                <a:gd name="connsiteY677" fmla="*/ 4293 h 19998"/>
                <a:gd name="connsiteX678" fmla="*/ 18200 w 19998"/>
                <a:gd name="connsiteY678" fmla="*/ 4293 h 19998"/>
                <a:gd name="connsiteX679" fmla="*/ 18223 w 19998"/>
                <a:gd name="connsiteY679" fmla="*/ 4211 h 19998"/>
                <a:gd name="connsiteX680" fmla="*/ 18240 w 19998"/>
                <a:gd name="connsiteY680" fmla="*/ 4211 h 19998"/>
                <a:gd name="connsiteX681" fmla="*/ 18240 w 19998"/>
                <a:gd name="connsiteY681" fmla="*/ 4230 h 19998"/>
                <a:gd name="connsiteX682" fmla="*/ 18281 w 19998"/>
                <a:gd name="connsiteY682" fmla="*/ 4230 h 19998"/>
                <a:gd name="connsiteX683" fmla="*/ 18328 w 19998"/>
                <a:gd name="connsiteY683" fmla="*/ 4270 h 19998"/>
                <a:gd name="connsiteX684" fmla="*/ 18369 w 19998"/>
                <a:gd name="connsiteY684" fmla="*/ 4253 h 19998"/>
                <a:gd name="connsiteX685" fmla="*/ 18388 w 19998"/>
                <a:gd name="connsiteY685" fmla="*/ 4270 h 19998"/>
                <a:gd name="connsiteX686" fmla="*/ 18531 w 19998"/>
                <a:gd name="connsiteY686" fmla="*/ 4253 h 19998"/>
                <a:gd name="connsiteX687" fmla="*/ 18531 w 19998"/>
                <a:gd name="connsiteY687" fmla="*/ 4270 h 19998"/>
                <a:gd name="connsiteX688" fmla="*/ 18631 w 19998"/>
                <a:gd name="connsiteY688" fmla="*/ 4211 h 19998"/>
                <a:gd name="connsiteX689" fmla="*/ 18631 w 19998"/>
                <a:gd name="connsiteY689" fmla="*/ 4131 h 19998"/>
                <a:gd name="connsiteX690" fmla="*/ 18762 w 19998"/>
                <a:gd name="connsiteY690" fmla="*/ 4108 h 19998"/>
                <a:gd name="connsiteX691" fmla="*/ 18778 w 19998"/>
                <a:gd name="connsiteY691" fmla="*/ 4148 h 19998"/>
                <a:gd name="connsiteX692" fmla="*/ 18821 w 19998"/>
                <a:gd name="connsiteY692" fmla="*/ 4131 h 19998"/>
                <a:gd name="connsiteX693" fmla="*/ 18943 w 19998"/>
                <a:gd name="connsiteY693" fmla="*/ 4333 h 19998"/>
                <a:gd name="connsiteX694" fmla="*/ 19047 w 19998"/>
                <a:gd name="connsiteY694" fmla="*/ 4333 h 19998"/>
                <a:gd name="connsiteX695" fmla="*/ 19064 w 19998"/>
                <a:gd name="connsiteY695" fmla="*/ 4392 h 19998"/>
                <a:gd name="connsiteX696" fmla="*/ 19152 w 19998"/>
                <a:gd name="connsiteY696" fmla="*/ 4392 h 19998"/>
                <a:gd name="connsiteX697" fmla="*/ 19152 w 19998"/>
                <a:gd name="connsiteY697" fmla="*/ 4373 h 19998"/>
                <a:gd name="connsiteX698" fmla="*/ 19212 w 19998"/>
                <a:gd name="connsiteY698" fmla="*/ 4373 h 19998"/>
                <a:gd name="connsiteX699" fmla="*/ 19212 w 19998"/>
                <a:gd name="connsiteY699" fmla="*/ 4392 h 19998"/>
                <a:gd name="connsiteX700" fmla="*/ 19317 w 19998"/>
                <a:gd name="connsiteY700" fmla="*/ 4333 h 19998"/>
                <a:gd name="connsiteX701" fmla="*/ 19417 w 19998"/>
                <a:gd name="connsiteY701" fmla="*/ 4392 h 19998"/>
                <a:gd name="connsiteX702" fmla="*/ 19443 w 19998"/>
                <a:gd name="connsiteY702" fmla="*/ 4373 h 19998"/>
                <a:gd name="connsiteX703" fmla="*/ 19500 w 19998"/>
                <a:gd name="connsiteY703" fmla="*/ 4373 h 19998"/>
                <a:gd name="connsiteX704" fmla="*/ 19521 w 19998"/>
                <a:gd name="connsiteY704" fmla="*/ 4352 h 19998"/>
                <a:gd name="connsiteX705" fmla="*/ 19998 w 19998"/>
                <a:gd name="connsiteY705" fmla="*/ 4512 h 19998"/>
                <a:gd name="connsiteX706" fmla="*/ 19750 w 19998"/>
                <a:gd name="connsiteY706" fmla="*/ 4939 h 19998"/>
                <a:gd name="connsiteX707" fmla="*/ 19712 w 19998"/>
                <a:gd name="connsiteY707" fmla="*/ 4939 h 19998"/>
                <a:gd name="connsiteX708" fmla="*/ 19686 w 19998"/>
                <a:gd name="connsiteY708" fmla="*/ 5003 h 19998"/>
                <a:gd name="connsiteX709" fmla="*/ 19645 w 19998"/>
                <a:gd name="connsiteY709" fmla="*/ 5003 h 19998"/>
                <a:gd name="connsiteX710" fmla="*/ 19131 w 19998"/>
                <a:gd name="connsiteY710" fmla="*/ 6512 h 19998"/>
                <a:gd name="connsiteX711" fmla="*/ 19236 w 19998"/>
                <a:gd name="connsiteY711" fmla="*/ 7750 h 19998"/>
                <a:gd name="connsiteX712" fmla="*/ 19212 w 19998"/>
                <a:gd name="connsiteY712" fmla="*/ 7750 h 19998"/>
                <a:gd name="connsiteX713" fmla="*/ 19090 w 19998"/>
                <a:gd name="connsiteY713" fmla="*/ 7870 h 19998"/>
                <a:gd name="connsiteX714" fmla="*/ 19152 w 19998"/>
                <a:gd name="connsiteY714" fmla="*/ 7853 h 19998"/>
                <a:gd name="connsiteX715" fmla="*/ 19064 w 19998"/>
                <a:gd name="connsiteY715" fmla="*/ 7973 h 19998"/>
                <a:gd name="connsiteX716" fmla="*/ 18983 w 19998"/>
                <a:gd name="connsiteY716" fmla="*/ 7973 h 19998"/>
                <a:gd name="connsiteX717" fmla="*/ 18714 w 19998"/>
                <a:gd name="connsiteY717" fmla="*/ 8135 h 19998"/>
                <a:gd name="connsiteX718" fmla="*/ 18695 w 19998"/>
                <a:gd name="connsiteY718" fmla="*/ 8093 h 19998"/>
                <a:gd name="connsiteX719" fmla="*/ 18614 w 19998"/>
                <a:gd name="connsiteY719" fmla="*/ 7997 h 19998"/>
                <a:gd name="connsiteX720" fmla="*/ 18631 w 19998"/>
                <a:gd name="connsiteY720" fmla="*/ 7973 h 19998"/>
                <a:gd name="connsiteX721" fmla="*/ 18304 w 19998"/>
                <a:gd name="connsiteY72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156 w 19998"/>
                <a:gd name="connsiteY334" fmla="*/ 7910 h 19998"/>
                <a:gd name="connsiteX335" fmla="*/ 2844 w 19998"/>
                <a:gd name="connsiteY335" fmla="*/ 7933 h 19998"/>
                <a:gd name="connsiteX336" fmla="*/ 2822 w 19998"/>
                <a:gd name="connsiteY336" fmla="*/ 7853 h 19998"/>
                <a:gd name="connsiteX337" fmla="*/ 2765 w 19998"/>
                <a:gd name="connsiteY337" fmla="*/ 7811 h 19998"/>
                <a:gd name="connsiteX338" fmla="*/ 2765 w 19998"/>
                <a:gd name="connsiteY338" fmla="*/ 7788 h 19998"/>
                <a:gd name="connsiteX339" fmla="*/ 3051 w 19998"/>
                <a:gd name="connsiteY339" fmla="*/ 7853 h 19998"/>
                <a:gd name="connsiteX340" fmla="*/ 3115 w 19998"/>
                <a:gd name="connsiteY340" fmla="*/ 7651 h 19998"/>
                <a:gd name="connsiteX341" fmla="*/ 3115 w 19998"/>
                <a:gd name="connsiteY341" fmla="*/ 7625 h 19998"/>
                <a:gd name="connsiteX342" fmla="*/ 2765 w 19998"/>
                <a:gd name="connsiteY342" fmla="*/ 7729 h 19998"/>
                <a:gd name="connsiteX343" fmla="*/ 2722 w 19998"/>
                <a:gd name="connsiteY343" fmla="*/ 7625 h 19998"/>
                <a:gd name="connsiteX344" fmla="*/ 2701 w 19998"/>
                <a:gd name="connsiteY344" fmla="*/ 7625 h 19998"/>
                <a:gd name="connsiteX345" fmla="*/ 2722 w 19998"/>
                <a:gd name="connsiteY345" fmla="*/ 7788 h 19998"/>
                <a:gd name="connsiteX346" fmla="*/ 2477 w 19998"/>
                <a:gd name="connsiteY346" fmla="*/ 7750 h 19998"/>
                <a:gd name="connsiteX347" fmla="*/ 2453 w 19998"/>
                <a:gd name="connsiteY347" fmla="*/ 7689 h 19998"/>
                <a:gd name="connsiteX348" fmla="*/ 2477 w 19998"/>
                <a:gd name="connsiteY348" fmla="*/ 7973 h 19998"/>
                <a:gd name="connsiteX349" fmla="*/ 2412 w 19998"/>
                <a:gd name="connsiteY349" fmla="*/ 7950 h 19998"/>
                <a:gd name="connsiteX350" fmla="*/ 2372 w 19998"/>
                <a:gd name="connsiteY350" fmla="*/ 7828 h 19998"/>
                <a:gd name="connsiteX351" fmla="*/ 2127 w 19998"/>
                <a:gd name="connsiteY351" fmla="*/ 7442 h 19998"/>
                <a:gd name="connsiteX352" fmla="*/ 2127 w 19998"/>
                <a:gd name="connsiteY352" fmla="*/ 7463 h 19998"/>
                <a:gd name="connsiteX353" fmla="*/ 2103 w 19998"/>
                <a:gd name="connsiteY353" fmla="*/ 7442 h 19998"/>
                <a:gd name="connsiteX354" fmla="*/ 2205 w 19998"/>
                <a:gd name="connsiteY354" fmla="*/ 7442 h 19998"/>
                <a:gd name="connsiteX355" fmla="*/ 1831 w 19998"/>
                <a:gd name="connsiteY355" fmla="*/ 7261 h 19998"/>
                <a:gd name="connsiteX356" fmla="*/ 1260 w 19998"/>
                <a:gd name="connsiteY356" fmla="*/ 6996 h 19998"/>
                <a:gd name="connsiteX357" fmla="*/ 1276 w 19998"/>
                <a:gd name="connsiteY357" fmla="*/ 6975 h 19998"/>
                <a:gd name="connsiteX358" fmla="*/ 1260 w 19998"/>
                <a:gd name="connsiteY358" fmla="*/ 6958 h 19998"/>
                <a:gd name="connsiteX359" fmla="*/ 1236 w 19998"/>
                <a:gd name="connsiteY359" fmla="*/ 6958 h 19998"/>
                <a:gd name="connsiteX360" fmla="*/ 1172 w 19998"/>
                <a:gd name="connsiteY360" fmla="*/ 6892 h 19998"/>
                <a:gd name="connsiteX361" fmla="*/ 1155 w 19998"/>
                <a:gd name="connsiteY361" fmla="*/ 6996 h 19998"/>
                <a:gd name="connsiteX362" fmla="*/ 886 w 19998"/>
                <a:gd name="connsiteY362" fmla="*/ 6975 h 19998"/>
                <a:gd name="connsiteX363" fmla="*/ 679 w 19998"/>
                <a:gd name="connsiteY363" fmla="*/ 7099 h 19998"/>
                <a:gd name="connsiteX364" fmla="*/ 533 w 19998"/>
                <a:gd name="connsiteY364" fmla="*/ 7078 h 19998"/>
                <a:gd name="connsiteX365" fmla="*/ 533 w 19998"/>
                <a:gd name="connsiteY365" fmla="*/ 7022 h 19998"/>
                <a:gd name="connsiteX366" fmla="*/ 574 w 19998"/>
                <a:gd name="connsiteY366" fmla="*/ 6996 h 19998"/>
                <a:gd name="connsiteX367" fmla="*/ 305 w 19998"/>
                <a:gd name="connsiteY367" fmla="*/ 6568 h 19998"/>
                <a:gd name="connsiteX368" fmla="*/ 264 w 19998"/>
                <a:gd name="connsiteY368" fmla="*/ 6594 h 19998"/>
                <a:gd name="connsiteX369" fmla="*/ 164 w 19998"/>
                <a:gd name="connsiteY369" fmla="*/ 6528 h 19998"/>
                <a:gd name="connsiteX370" fmla="*/ 141 w 19998"/>
                <a:gd name="connsiteY370" fmla="*/ 6528 h 19998"/>
                <a:gd name="connsiteX371" fmla="*/ 0 w 19998"/>
                <a:gd name="connsiteY371" fmla="*/ 6490 h 19998"/>
                <a:gd name="connsiteX372" fmla="*/ 17 w 19998"/>
                <a:gd name="connsiteY372" fmla="*/ 6465 h 19998"/>
                <a:gd name="connsiteX373" fmla="*/ 57 w 19998"/>
                <a:gd name="connsiteY373" fmla="*/ 6465 h 19998"/>
                <a:gd name="connsiteX374" fmla="*/ 57 w 19998"/>
                <a:gd name="connsiteY374" fmla="*/ 6425 h 19998"/>
                <a:gd name="connsiteX375" fmla="*/ 695 w 19998"/>
                <a:gd name="connsiteY375" fmla="*/ 6408 h 19998"/>
                <a:gd name="connsiteX376" fmla="*/ 760 w 19998"/>
                <a:gd name="connsiteY376" fmla="*/ 6262 h 19998"/>
                <a:gd name="connsiteX377" fmla="*/ 722 w 19998"/>
                <a:gd name="connsiteY377" fmla="*/ 6262 h 19998"/>
                <a:gd name="connsiteX378" fmla="*/ 695 w 19998"/>
                <a:gd name="connsiteY378" fmla="*/ 6164 h 19998"/>
                <a:gd name="connsiteX379" fmla="*/ 433 w 19998"/>
                <a:gd name="connsiteY379" fmla="*/ 6084 h 19998"/>
                <a:gd name="connsiteX380" fmla="*/ 348 w 19998"/>
                <a:gd name="connsiteY380" fmla="*/ 6204 h 19998"/>
                <a:gd name="connsiteX381" fmla="*/ 329 w 19998"/>
                <a:gd name="connsiteY381" fmla="*/ 6204 h 19998"/>
                <a:gd name="connsiteX382" fmla="*/ 305 w 19998"/>
                <a:gd name="connsiteY382" fmla="*/ 6060 h 19998"/>
                <a:gd name="connsiteX383" fmla="*/ 348 w 19998"/>
                <a:gd name="connsiteY383" fmla="*/ 6044 h 19998"/>
                <a:gd name="connsiteX384" fmla="*/ 348 w 19998"/>
                <a:gd name="connsiteY384" fmla="*/ 5997 h 19998"/>
                <a:gd name="connsiteX385" fmla="*/ 248 w 19998"/>
                <a:gd name="connsiteY385" fmla="*/ 5997 h 19998"/>
                <a:gd name="connsiteX386" fmla="*/ 221 w 19998"/>
                <a:gd name="connsiteY386" fmla="*/ 5938 h 19998"/>
                <a:gd name="connsiteX387" fmla="*/ 329 w 19998"/>
                <a:gd name="connsiteY387" fmla="*/ 5938 h 19998"/>
                <a:gd name="connsiteX388" fmla="*/ 348 w 19998"/>
                <a:gd name="connsiteY388" fmla="*/ 5818 h 19998"/>
                <a:gd name="connsiteX389" fmla="*/ 391 w 19998"/>
                <a:gd name="connsiteY389" fmla="*/ 5818 h 19998"/>
                <a:gd name="connsiteX390" fmla="*/ 369 w 19998"/>
                <a:gd name="connsiteY390" fmla="*/ 5917 h 19998"/>
                <a:gd name="connsiteX391" fmla="*/ 433 w 19998"/>
                <a:gd name="connsiteY391" fmla="*/ 5877 h 19998"/>
                <a:gd name="connsiteX392" fmla="*/ 433 w 19998"/>
                <a:gd name="connsiteY392" fmla="*/ 5898 h 19998"/>
                <a:gd name="connsiteX393" fmla="*/ 410 w 19998"/>
                <a:gd name="connsiteY393" fmla="*/ 5917 h 19998"/>
                <a:gd name="connsiteX394" fmla="*/ 433 w 19998"/>
                <a:gd name="connsiteY394" fmla="*/ 5938 h 19998"/>
                <a:gd name="connsiteX395" fmla="*/ 555 w 19998"/>
                <a:gd name="connsiteY395" fmla="*/ 5938 h 19998"/>
                <a:gd name="connsiteX396" fmla="*/ 555 w 19998"/>
                <a:gd name="connsiteY396" fmla="*/ 5955 h 19998"/>
                <a:gd name="connsiteX397" fmla="*/ 738 w 19998"/>
                <a:gd name="connsiteY397" fmla="*/ 5938 h 19998"/>
                <a:gd name="connsiteX398" fmla="*/ 695 w 19998"/>
                <a:gd name="connsiteY398" fmla="*/ 5835 h 19998"/>
                <a:gd name="connsiteX399" fmla="*/ 655 w 19998"/>
                <a:gd name="connsiteY399" fmla="*/ 5835 h 19998"/>
                <a:gd name="connsiteX400" fmla="*/ 638 w 19998"/>
                <a:gd name="connsiteY400" fmla="*/ 5877 h 19998"/>
                <a:gd name="connsiteX401" fmla="*/ 574 w 19998"/>
                <a:gd name="connsiteY401" fmla="*/ 5861 h 19998"/>
                <a:gd name="connsiteX402" fmla="*/ 517 w 19998"/>
                <a:gd name="connsiteY402" fmla="*/ 5861 h 19998"/>
                <a:gd name="connsiteX403" fmla="*/ 598 w 19998"/>
                <a:gd name="connsiteY403" fmla="*/ 5736 h 19998"/>
                <a:gd name="connsiteX404" fmla="*/ 141 w 19998"/>
                <a:gd name="connsiteY404" fmla="*/ 5778 h 19998"/>
                <a:gd name="connsiteX405" fmla="*/ 141 w 19998"/>
                <a:gd name="connsiteY405" fmla="*/ 5795 h 19998"/>
                <a:gd name="connsiteX406" fmla="*/ 17 w 19998"/>
                <a:gd name="connsiteY406" fmla="*/ 5818 h 19998"/>
                <a:gd name="connsiteX407" fmla="*/ 17 w 19998"/>
                <a:gd name="connsiteY407" fmla="*/ 5715 h 19998"/>
                <a:gd name="connsiteX408" fmla="*/ 40 w 19998"/>
                <a:gd name="connsiteY408" fmla="*/ 5715 h 19998"/>
                <a:gd name="connsiteX409" fmla="*/ 141 w 19998"/>
                <a:gd name="connsiteY409" fmla="*/ 5287 h 19998"/>
                <a:gd name="connsiteX410" fmla="*/ 181 w 19998"/>
                <a:gd name="connsiteY410" fmla="*/ 5268 h 19998"/>
                <a:gd name="connsiteX411" fmla="*/ 348 w 19998"/>
                <a:gd name="connsiteY411" fmla="*/ 5247 h 19998"/>
                <a:gd name="connsiteX412" fmla="*/ 329 w 19998"/>
                <a:gd name="connsiteY412" fmla="*/ 5205 h 19998"/>
                <a:gd name="connsiteX413" fmla="*/ 450 w 19998"/>
                <a:gd name="connsiteY413" fmla="*/ 5149 h 19998"/>
                <a:gd name="connsiteX414" fmla="*/ 617 w 19998"/>
                <a:gd name="connsiteY414" fmla="*/ 5149 h 19998"/>
                <a:gd name="connsiteX415" fmla="*/ 617 w 19998"/>
                <a:gd name="connsiteY415" fmla="*/ 5106 h 19998"/>
                <a:gd name="connsiteX416" fmla="*/ 803 w 19998"/>
                <a:gd name="connsiteY416" fmla="*/ 5085 h 19998"/>
                <a:gd name="connsiteX417" fmla="*/ 826 w 19998"/>
                <a:gd name="connsiteY417" fmla="*/ 5106 h 19998"/>
                <a:gd name="connsiteX418" fmla="*/ 803 w 19998"/>
                <a:gd name="connsiteY418" fmla="*/ 5149 h 19998"/>
                <a:gd name="connsiteX419" fmla="*/ 803 w 19998"/>
                <a:gd name="connsiteY419" fmla="*/ 5165 h 19998"/>
                <a:gd name="connsiteX420" fmla="*/ 1276 w 19998"/>
                <a:gd name="connsiteY420" fmla="*/ 5022 h 19998"/>
                <a:gd name="connsiteX421" fmla="*/ 1276 w 19998"/>
                <a:gd name="connsiteY421" fmla="*/ 5003 h 19998"/>
                <a:gd name="connsiteX422" fmla="*/ 1276 w 19998"/>
                <a:gd name="connsiteY422" fmla="*/ 5022 h 19998"/>
                <a:gd name="connsiteX423" fmla="*/ 1298 w 19998"/>
                <a:gd name="connsiteY423" fmla="*/ 5022 h 19998"/>
                <a:gd name="connsiteX424" fmla="*/ 1298 w 19998"/>
                <a:gd name="connsiteY424" fmla="*/ 5003 h 19998"/>
                <a:gd name="connsiteX425" fmla="*/ 1341 w 19998"/>
                <a:gd name="connsiteY425" fmla="*/ 5003 h 19998"/>
                <a:gd name="connsiteX426" fmla="*/ 1341 w 19998"/>
                <a:gd name="connsiteY426" fmla="*/ 5165 h 19998"/>
                <a:gd name="connsiteX427" fmla="*/ 1381 w 19998"/>
                <a:gd name="connsiteY427" fmla="*/ 5165 h 19998"/>
                <a:gd name="connsiteX428" fmla="*/ 1441 w 19998"/>
                <a:gd name="connsiteY428" fmla="*/ 5149 h 19998"/>
                <a:gd name="connsiteX429" fmla="*/ 1441 w 19998"/>
                <a:gd name="connsiteY429" fmla="*/ 5205 h 19998"/>
                <a:gd name="connsiteX430" fmla="*/ 1505 w 19998"/>
                <a:gd name="connsiteY430" fmla="*/ 5231 h 19998"/>
                <a:gd name="connsiteX431" fmla="*/ 1524 w 19998"/>
                <a:gd name="connsiteY431" fmla="*/ 5069 h 19998"/>
                <a:gd name="connsiteX432" fmla="*/ 1562 w 19998"/>
                <a:gd name="connsiteY432" fmla="*/ 5069 h 19998"/>
                <a:gd name="connsiteX433" fmla="*/ 1562 w 19998"/>
                <a:gd name="connsiteY433" fmla="*/ 5043 h 19998"/>
                <a:gd name="connsiteX434" fmla="*/ 1815 w 19998"/>
                <a:gd name="connsiteY434" fmla="*/ 5125 h 19998"/>
                <a:gd name="connsiteX435" fmla="*/ 1815 w 19998"/>
                <a:gd name="connsiteY435" fmla="*/ 5149 h 19998"/>
                <a:gd name="connsiteX436" fmla="*/ 1831 w 19998"/>
                <a:gd name="connsiteY436" fmla="*/ 5149 h 19998"/>
                <a:gd name="connsiteX437" fmla="*/ 1874 w 19998"/>
                <a:gd name="connsiteY437" fmla="*/ 5149 h 19998"/>
                <a:gd name="connsiteX438" fmla="*/ 1874 w 19998"/>
                <a:gd name="connsiteY438" fmla="*/ 5189 h 19998"/>
                <a:gd name="connsiteX439" fmla="*/ 1936 w 19998"/>
                <a:gd name="connsiteY439" fmla="*/ 5165 h 19998"/>
                <a:gd name="connsiteX440" fmla="*/ 1936 w 19998"/>
                <a:gd name="connsiteY440" fmla="*/ 5149 h 19998"/>
                <a:gd name="connsiteX441" fmla="*/ 1915 w 19998"/>
                <a:gd name="connsiteY441" fmla="*/ 5125 h 19998"/>
                <a:gd name="connsiteX442" fmla="*/ 1915 w 19998"/>
                <a:gd name="connsiteY442" fmla="*/ 5069 h 19998"/>
                <a:gd name="connsiteX443" fmla="*/ 1979 w 19998"/>
                <a:gd name="connsiteY443" fmla="*/ 5003 h 19998"/>
                <a:gd name="connsiteX444" fmla="*/ 1936 w 19998"/>
                <a:gd name="connsiteY444" fmla="*/ 4939 h 19998"/>
                <a:gd name="connsiteX445" fmla="*/ 2103 w 19998"/>
                <a:gd name="connsiteY445" fmla="*/ 4820 h 19998"/>
                <a:gd name="connsiteX446" fmla="*/ 2496 w 19998"/>
                <a:gd name="connsiteY446" fmla="*/ 4777 h 19998"/>
                <a:gd name="connsiteX447" fmla="*/ 2536 w 19998"/>
                <a:gd name="connsiteY447" fmla="*/ 4860 h 19998"/>
                <a:gd name="connsiteX448" fmla="*/ 2722 w 19998"/>
                <a:gd name="connsiteY448" fmla="*/ 4761 h 19998"/>
                <a:gd name="connsiteX449" fmla="*/ 2722 w 19998"/>
                <a:gd name="connsiteY449" fmla="*/ 4900 h 19998"/>
                <a:gd name="connsiteX450" fmla="*/ 2805 w 19998"/>
                <a:gd name="connsiteY450" fmla="*/ 4923 h 19998"/>
                <a:gd name="connsiteX451" fmla="*/ 2782 w 19998"/>
                <a:gd name="connsiteY451" fmla="*/ 4982 h 19998"/>
                <a:gd name="connsiteX452" fmla="*/ 2886 w 19998"/>
                <a:gd name="connsiteY452" fmla="*/ 5022 h 19998"/>
                <a:gd name="connsiteX453" fmla="*/ 2910 w 19998"/>
                <a:gd name="connsiteY453" fmla="*/ 5022 h 19998"/>
                <a:gd name="connsiteX454" fmla="*/ 2970 w 19998"/>
                <a:gd name="connsiteY454" fmla="*/ 5189 h 19998"/>
                <a:gd name="connsiteX455" fmla="*/ 3010 w 19998"/>
                <a:gd name="connsiteY455" fmla="*/ 5189 h 19998"/>
                <a:gd name="connsiteX456" fmla="*/ 3034 w 19998"/>
                <a:gd name="connsiteY456" fmla="*/ 5247 h 19998"/>
                <a:gd name="connsiteX457" fmla="*/ 3256 w 19998"/>
                <a:gd name="connsiteY457" fmla="*/ 5673 h 19998"/>
                <a:gd name="connsiteX458" fmla="*/ 3279 w 19998"/>
                <a:gd name="connsiteY458" fmla="*/ 5593 h 19998"/>
                <a:gd name="connsiteX459" fmla="*/ 3303 w 19998"/>
                <a:gd name="connsiteY459" fmla="*/ 5593 h 19998"/>
                <a:gd name="connsiteX460" fmla="*/ 3320 w 19998"/>
                <a:gd name="connsiteY460" fmla="*/ 5616 h 19998"/>
                <a:gd name="connsiteX461" fmla="*/ 3608 w 19998"/>
                <a:gd name="connsiteY461" fmla="*/ 5391 h 19998"/>
                <a:gd name="connsiteX462" fmla="*/ 3589 w 19998"/>
                <a:gd name="connsiteY462" fmla="*/ 5351 h 19998"/>
                <a:gd name="connsiteX463" fmla="*/ 3689 w 19998"/>
                <a:gd name="connsiteY463" fmla="*/ 5351 h 19998"/>
                <a:gd name="connsiteX464" fmla="*/ 3689 w 19998"/>
                <a:gd name="connsiteY464" fmla="*/ 5391 h 19998"/>
                <a:gd name="connsiteX465" fmla="*/ 3713 w 19998"/>
                <a:gd name="connsiteY465" fmla="*/ 5391 h 19998"/>
                <a:gd name="connsiteX466" fmla="*/ 3860 w 19998"/>
                <a:gd name="connsiteY466" fmla="*/ 5268 h 19998"/>
                <a:gd name="connsiteX467" fmla="*/ 3860 w 19998"/>
                <a:gd name="connsiteY467" fmla="*/ 5308 h 19998"/>
                <a:gd name="connsiteX468" fmla="*/ 3899 w 19998"/>
                <a:gd name="connsiteY468" fmla="*/ 5325 h 19998"/>
                <a:gd name="connsiteX469" fmla="*/ 3818 w 19998"/>
                <a:gd name="connsiteY469" fmla="*/ 5431 h 19998"/>
                <a:gd name="connsiteX470" fmla="*/ 3860 w 19998"/>
                <a:gd name="connsiteY470" fmla="*/ 5431 h 19998"/>
                <a:gd name="connsiteX471" fmla="*/ 3941 w 19998"/>
                <a:gd name="connsiteY471" fmla="*/ 5367 h 19998"/>
                <a:gd name="connsiteX472" fmla="*/ 3958 w 19998"/>
                <a:gd name="connsiteY472" fmla="*/ 5391 h 19998"/>
                <a:gd name="connsiteX473" fmla="*/ 3999 w 19998"/>
                <a:gd name="connsiteY473" fmla="*/ 5534 h 19998"/>
                <a:gd name="connsiteX474" fmla="*/ 4041 w 19998"/>
                <a:gd name="connsiteY474" fmla="*/ 5471 h 19998"/>
                <a:gd name="connsiteX475" fmla="*/ 4041 w 19998"/>
                <a:gd name="connsiteY475" fmla="*/ 5534 h 19998"/>
                <a:gd name="connsiteX476" fmla="*/ 4063 w 19998"/>
                <a:gd name="connsiteY476" fmla="*/ 5534 h 19998"/>
                <a:gd name="connsiteX477" fmla="*/ 4103 w 19998"/>
                <a:gd name="connsiteY477" fmla="*/ 5449 h 19998"/>
                <a:gd name="connsiteX478" fmla="*/ 4146 w 19998"/>
                <a:gd name="connsiteY478" fmla="*/ 5489 h 19998"/>
                <a:gd name="connsiteX479" fmla="*/ 4146 w 19998"/>
                <a:gd name="connsiteY479" fmla="*/ 5471 h 19998"/>
                <a:gd name="connsiteX480" fmla="*/ 4103 w 19998"/>
                <a:gd name="connsiteY480" fmla="*/ 5407 h 19998"/>
                <a:gd name="connsiteX481" fmla="*/ 4351 w 19998"/>
                <a:gd name="connsiteY481" fmla="*/ 5351 h 19998"/>
                <a:gd name="connsiteX482" fmla="*/ 4372 w 19998"/>
                <a:gd name="connsiteY482" fmla="*/ 5308 h 19998"/>
                <a:gd name="connsiteX483" fmla="*/ 4392 w 19998"/>
                <a:gd name="connsiteY483" fmla="*/ 5308 h 19998"/>
                <a:gd name="connsiteX484" fmla="*/ 4415 w 19998"/>
                <a:gd name="connsiteY484" fmla="*/ 5308 h 19998"/>
                <a:gd name="connsiteX485" fmla="*/ 4415 w 19998"/>
                <a:gd name="connsiteY485" fmla="*/ 5287 h 19998"/>
                <a:gd name="connsiteX486" fmla="*/ 4580 w 19998"/>
                <a:gd name="connsiteY486" fmla="*/ 5268 h 19998"/>
                <a:gd name="connsiteX487" fmla="*/ 4580 w 19998"/>
                <a:gd name="connsiteY487" fmla="*/ 5471 h 19998"/>
                <a:gd name="connsiteX488" fmla="*/ 4994 w 19998"/>
                <a:gd name="connsiteY488" fmla="*/ 5449 h 19998"/>
                <a:gd name="connsiteX489" fmla="*/ 5075 w 19998"/>
                <a:gd name="connsiteY489" fmla="*/ 5471 h 19998"/>
                <a:gd name="connsiteX490" fmla="*/ 5075 w 19998"/>
                <a:gd name="connsiteY490" fmla="*/ 5449 h 19998"/>
                <a:gd name="connsiteX491" fmla="*/ 5094 w 19998"/>
                <a:gd name="connsiteY491" fmla="*/ 5449 h 19998"/>
                <a:gd name="connsiteX492" fmla="*/ 5175 w 19998"/>
                <a:gd name="connsiteY492" fmla="*/ 5471 h 19998"/>
                <a:gd name="connsiteX493" fmla="*/ 5323 w 19998"/>
                <a:gd name="connsiteY493" fmla="*/ 5471 h 19998"/>
                <a:gd name="connsiteX494" fmla="*/ 5242 w 19998"/>
                <a:gd name="connsiteY494" fmla="*/ 5407 h 19998"/>
                <a:gd name="connsiteX495" fmla="*/ 5258 w 19998"/>
                <a:gd name="connsiteY495" fmla="*/ 5391 h 19998"/>
                <a:gd name="connsiteX496" fmla="*/ 4994 w 19998"/>
                <a:gd name="connsiteY496" fmla="*/ 5003 h 19998"/>
                <a:gd name="connsiteX497" fmla="*/ 4970 w 19998"/>
                <a:gd name="connsiteY497" fmla="*/ 5003 h 19998"/>
                <a:gd name="connsiteX498" fmla="*/ 4954 w 19998"/>
                <a:gd name="connsiteY498" fmla="*/ 4982 h 19998"/>
                <a:gd name="connsiteX499" fmla="*/ 5054 w 19998"/>
                <a:gd name="connsiteY499" fmla="*/ 4618 h 19998"/>
                <a:gd name="connsiteX500" fmla="*/ 5054 w 19998"/>
                <a:gd name="connsiteY500" fmla="*/ 4601 h 19998"/>
                <a:gd name="connsiteX501" fmla="*/ 5037 w 19998"/>
                <a:gd name="connsiteY501" fmla="*/ 4618 h 19998"/>
                <a:gd name="connsiteX502" fmla="*/ 5011 w 19998"/>
                <a:gd name="connsiteY502" fmla="*/ 4131 h 19998"/>
                <a:gd name="connsiteX503" fmla="*/ 4970 w 19998"/>
                <a:gd name="connsiteY503" fmla="*/ 4131 h 19998"/>
                <a:gd name="connsiteX504" fmla="*/ 4642 w 19998"/>
                <a:gd name="connsiteY504" fmla="*/ 3335 h 19998"/>
                <a:gd name="connsiteX505" fmla="*/ 4663 w 19998"/>
                <a:gd name="connsiteY505" fmla="*/ 3092 h 19998"/>
                <a:gd name="connsiteX506" fmla="*/ 4563 w 19998"/>
                <a:gd name="connsiteY506" fmla="*/ 3050 h 19998"/>
                <a:gd name="connsiteX507" fmla="*/ 4563 w 19998"/>
                <a:gd name="connsiteY507" fmla="*/ 2930 h 19998"/>
                <a:gd name="connsiteX508" fmla="*/ 4663 w 19998"/>
                <a:gd name="connsiteY508" fmla="*/ 2987 h 19998"/>
                <a:gd name="connsiteX509" fmla="*/ 4684 w 19998"/>
                <a:gd name="connsiteY509" fmla="*/ 2947 h 19998"/>
                <a:gd name="connsiteX510" fmla="*/ 5242 w 19998"/>
                <a:gd name="connsiteY510" fmla="*/ 3092 h 19998"/>
                <a:gd name="connsiteX511" fmla="*/ 5258 w 19998"/>
                <a:gd name="connsiteY511" fmla="*/ 3029 h 19998"/>
                <a:gd name="connsiteX512" fmla="*/ 5570 w 19998"/>
                <a:gd name="connsiteY512" fmla="*/ 3050 h 19998"/>
                <a:gd name="connsiteX513" fmla="*/ 5632 w 19998"/>
                <a:gd name="connsiteY513" fmla="*/ 3252 h 19998"/>
                <a:gd name="connsiteX514" fmla="*/ 5592 w 19998"/>
                <a:gd name="connsiteY514" fmla="*/ 3252 h 19998"/>
                <a:gd name="connsiteX515" fmla="*/ 5570 w 19998"/>
                <a:gd name="connsiteY515" fmla="*/ 3316 h 19998"/>
                <a:gd name="connsiteX516" fmla="*/ 5511 w 19998"/>
                <a:gd name="connsiteY516" fmla="*/ 3316 h 19998"/>
                <a:gd name="connsiteX517" fmla="*/ 5675 w 19998"/>
                <a:gd name="connsiteY517" fmla="*/ 3800 h 19998"/>
                <a:gd name="connsiteX518" fmla="*/ 5649 w 19998"/>
                <a:gd name="connsiteY518" fmla="*/ 3826 h 19998"/>
                <a:gd name="connsiteX519" fmla="*/ 5732 w 19998"/>
                <a:gd name="connsiteY519" fmla="*/ 3842 h 19998"/>
                <a:gd name="connsiteX520" fmla="*/ 5713 w 19998"/>
                <a:gd name="connsiteY520" fmla="*/ 3842 h 19998"/>
                <a:gd name="connsiteX521" fmla="*/ 5732 w 19998"/>
                <a:gd name="connsiteY521" fmla="*/ 3882 h 19998"/>
                <a:gd name="connsiteX522" fmla="*/ 5756 w 19998"/>
                <a:gd name="connsiteY522" fmla="*/ 3882 h 19998"/>
                <a:gd name="connsiteX523" fmla="*/ 5775 w 19998"/>
                <a:gd name="connsiteY523" fmla="*/ 3882 h 19998"/>
                <a:gd name="connsiteX524" fmla="*/ 5861 w 19998"/>
                <a:gd name="connsiteY524" fmla="*/ 3762 h 19998"/>
                <a:gd name="connsiteX525" fmla="*/ 6499 w 19998"/>
                <a:gd name="connsiteY525" fmla="*/ 3906 h 19998"/>
                <a:gd name="connsiteX526" fmla="*/ 7611 w 19998"/>
                <a:gd name="connsiteY526" fmla="*/ 3826 h 19998"/>
                <a:gd name="connsiteX527" fmla="*/ 7923 w 19998"/>
                <a:gd name="connsiteY527" fmla="*/ 3722 h 19998"/>
                <a:gd name="connsiteX528" fmla="*/ 8045 w 19998"/>
                <a:gd name="connsiteY528" fmla="*/ 3703 h 19998"/>
                <a:gd name="connsiteX529" fmla="*/ 7611 w 19998"/>
                <a:gd name="connsiteY529" fmla="*/ 3600 h 19998"/>
                <a:gd name="connsiteX530" fmla="*/ 7611 w 19998"/>
                <a:gd name="connsiteY530" fmla="*/ 3581 h 19998"/>
                <a:gd name="connsiteX531" fmla="*/ 7799 w 19998"/>
                <a:gd name="connsiteY531" fmla="*/ 3092 h 19998"/>
                <a:gd name="connsiteX532" fmla="*/ 9574 w 19998"/>
                <a:gd name="connsiteY532" fmla="*/ 2317 h 19998"/>
                <a:gd name="connsiteX533" fmla="*/ 9843 w 19998"/>
                <a:gd name="connsiteY533" fmla="*/ 1993 h 19998"/>
                <a:gd name="connsiteX534" fmla="*/ 9902 w 19998"/>
                <a:gd name="connsiteY534" fmla="*/ 2051 h 19998"/>
                <a:gd name="connsiteX535" fmla="*/ 10031 w 19998"/>
                <a:gd name="connsiteY535" fmla="*/ 2051 h 19998"/>
                <a:gd name="connsiteX536" fmla="*/ 9964 w 19998"/>
                <a:gd name="connsiteY536" fmla="*/ 1972 h 19998"/>
                <a:gd name="connsiteX537" fmla="*/ 9943 w 19998"/>
                <a:gd name="connsiteY537" fmla="*/ 1993 h 19998"/>
                <a:gd name="connsiteX538" fmla="*/ 9843 w 19998"/>
                <a:gd name="connsiteY538" fmla="*/ 1645 h 19998"/>
                <a:gd name="connsiteX539" fmla="*/ 9902 w 19998"/>
                <a:gd name="connsiteY539" fmla="*/ 1645 h 19998"/>
                <a:gd name="connsiteX540" fmla="*/ 9902 w 19998"/>
                <a:gd name="connsiteY540" fmla="*/ 1628 h 19998"/>
                <a:gd name="connsiteX541" fmla="*/ 9902 w 19998"/>
                <a:gd name="connsiteY541" fmla="*/ 1607 h 19998"/>
                <a:gd name="connsiteX542" fmla="*/ 9843 w 19998"/>
                <a:gd name="connsiteY542" fmla="*/ 1542 h 19998"/>
                <a:gd name="connsiteX543" fmla="*/ 9886 w 19998"/>
                <a:gd name="connsiteY543" fmla="*/ 1260 h 19998"/>
                <a:gd name="connsiteX544" fmla="*/ 9926 w 19998"/>
                <a:gd name="connsiteY544" fmla="*/ 1243 h 19998"/>
                <a:gd name="connsiteX545" fmla="*/ 9886 w 19998"/>
                <a:gd name="connsiteY545" fmla="*/ 815 h 19998"/>
                <a:gd name="connsiteX546" fmla="*/ 9902 w 19998"/>
                <a:gd name="connsiteY546" fmla="*/ 815 h 19998"/>
                <a:gd name="connsiteX547" fmla="*/ 9886 w 19998"/>
                <a:gd name="connsiteY547" fmla="*/ 484 h 19998"/>
                <a:gd name="connsiteX548" fmla="*/ 10645 w 19998"/>
                <a:gd name="connsiteY548" fmla="*/ 186 h 19998"/>
                <a:gd name="connsiteX549" fmla="*/ 11307 w 19998"/>
                <a:gd name="connsiteY549" fmla="*/ 0 h 19998"/>
                <a:gd name="connsiteX550" fmla="*/ 11431 w 19998"/>
                <a:gd name="connsiteY550" fmla="*/ 324 h 19998"/>
                <a:gd name="connsiteX551" fmla="*/ 11431 w 19998"/>
                <a:gd name="connsiteY551" fmla="*/ 630 h 19998"/>
                <a:gd name="connsiteX552" fmla="*/ 11577 w 19998"/>
                <a:gd name="connsiteY552" fmla="*/ 630 h 19998"/>
                <a:gd name="connsiteX553" fmla="*/ 11700 w 19998"/>
                <a:gd name="connsiteY553" fmla="*/ 832 h 19998"/>
                <a:gd name="connsiteX554" fmla="*/ 11822 w 19998"/>
                <a:gd name="connsiteY554" fmla="*/ 895 h 19998"/>
                <a:gd name="connsiteX555" fmla="*/ 12158 w 19998"/>
                <a:gd name="connsiteY555" fmla="*/ 670 h 19998"/>
                <a:gd name="connsiteX556" fmla="*/ 12279 w 19998"/>
                <a:gd name="connsiteY556" fmla="*/ 792 h 19998"/>
                <a:gd name="connsiteX557" fmla="*/ 12255 w 19998"/>
                <a:gd name="connsiteY557" fmla="*/ 815 h 19998"/>
                <a:gd name="connsiteX558" fmla="*/ 12360 w 19998"/>
                <a:gd name="connsiteY558" fmla="*/ 895 h 19998"/>
                <a:gd name="connsiteX559" fmla="*/ 12360 w 19998"/>
                <a:gd name="connsiteY559" fmla="*/ 912 h 19998"/>
                <a:gd name="connsiteX560" fmla="*/ 12339 w 19998"/>
                <a:gd name="connsiteY560" fmla="*/ 935 h 19998"/>
                <a:gd name="connsiteX561" fmla="*/ 12548 w 19998"/>
                <a:gd name="connsiteY561" fmla="*/ 1342 h 19998"/>
                <a:gd name="connsiteX562" fmla="*/ 12753 w 19998"/>
                <a:gd name="connsiteY562" fmla="*/ 1260 h 19998"/>
                <a:gd name="connsiteX563" fmla="*/ 12729 w 19998"/>
                <a:gd name="connsiteY563" fmla="*/ 1363 h 19998"/>
                <a:gd name="connsiteX564" fmla="*/ 12834 w 19998"/>
                <a:gd name="connsiteY564" fmla="*/ 1323 h 19998"/>
                <a:gd name="connsiteX565" fmla="*/ 12853 w 19998"/>
                <a:gd name="connsiteY565" fmla="*/ 1342 h 19998"/>
                <a:gd name="connsiteX566" fmla="*/ 12901 w 19998"/>
                <a:gd name="connsiteY566" fmla="*/ 1342 h 19998"/>
                <a:gd name="connsiteX567" fmla="*/ 13039 w 19998"/>
                <a:gd name="connsiteY567" fmla="*/ 1769 h 19998"/>
                <a:gd name="connsiteX568" fmla="*/ 13039 w 19998"/>
                <a:gd name="connsiteY568" fmla="*/ 1751 h 19998"/>
                <a:gd name="connsiteX569" fmla="*/ 13065 w 19998"/>
                <a:gd name="connsiteY569" fmla="*/ 1751 h 19998"/>
                <a:gd name="connsiteX570" fmla="*/ 13082 w 19998"/>
                <a:gd name="connsiteY570" fmla="*/ 1671 h 19998"/>
                <a:gd name="connsiteX571" fmla="*/ 13186 w 19998"/>
                <a:gd name="connsiteY571" fmla="*/ 1645 h 19998"/>
                <a:gd name="connsiteX572" fmla="*/ 13203 w 19998"/>
                <a:gd name="connsiteY572" fmla="*/ 1671 h 19998"/>
                <a:gd name="connsiteX573" fmla="*/ 13203 w 19998"/>
                <a:gd name="connsiteY573" fmla="*/ 1645 h 19998"/>
                <a:gd name="connsiteX574" fmla="*/ 13267 w 19998"/>
                <a:gd name="connsiteY574" fmla="*/ 1645 h 19998"/>
                <a:gd name="connsiteX575" fmla="*/ 13267 w 19998"/>
                <a:gd name="connsiteY575" fmla="*/ 1671 h 19998"/>
                <a:gd name="connsiteX576" fmla="*/ 13308 w 19998"/>
                <a:gd name="connsiteY576" fmla="*/ 1687 h 19998"/>
                <a:gd name="connsiteX577" fmla="*/ 13308 w 19998"/>
                <a:gd name="connsiteY577" fmla="*/ 1711 h 19998"/>
                <a:gd name="connsiteX578" fmla="*/ 13515 w 19998"/>
                <a:gd name="connsiteY578" fmla="*/ 1628 h 19998"/>
                <a:gd name="connsiteX579" fmla="*/ 13598 w 19998"/>
                <a:gd name="connsiteY579" fmla="*/ 1751 h 19998"/>
                <a:gd name="connsiteX580" fmla="*/ 13660 w 19998"/>
                <a:gd name="connsiteY580" fmla="*/ 1769 h 19998"/>
                <a:gd name="connsiteX581" fmla="*/ 13660 w 19998"/>
                <a:gd name="connsiteY581" fmla="*/ 1833 h 19998"/>
                <a:gd name="connsiteX582" fmla="*/ 13677 w 19998"/>
                <a:gd name="connsiteY582" fmla="*/ 1833 h 19998"/>
                <a:gd name="connsiteX583" fmla="*/ 13677 w 19998"/>
                <a:gd name="connsiteY583" fmla="*/ 1849 h 19998"/>
                <a:gd name="connsiteX584" fmla="*/ 13725 w 19998"/>
                <a:gd name="connsiteY584" fmla="*/ 1849 h 19998"/>
                <a:gd name="connsiteX585" fmla="*/ 13703 w 19998"/>
                <a:gd name="connsiteY585" fmla="*/ 1833 h 19998"/>
                <a:gd name="connsiteX586" fmla="*/ 13725 w 19998"/>
                <a:gd name="connsiteY586" fmla="*/ 1791 h 19998"/>
                <a:gd name="connsiteX587" fmla="*/ 13808 w 19998"/>
                <a:gd name="connsiteY587" fmla="*/ 1873 h 19998"/>
                <a:gd name="connsiteX588" fmla="*/ 13725 w 19998"/>
                <a:gd name="connsiteY588" fmla="*/ 2155 h 19998"/>
                <a:gd name="connsiteX589" fmla="*/ 13725 w 19998"/>
                <a:gd name="connsiteY589" fmla="*/ 2138 h 19998"/>
                <a:gd name="connsiteX590" fmla="*/ 13784 w 19998"/>
                <a:gd name="connsiteY590" fmla="*/ 2155 h 19998"/>
                <a:gd name="connsiteX591" fmla="*/ 13825 w 19998"/>
                <a:gd name="connsiteY591" fmla="*/ 2301 h 19998"/>
                <a:gd name="connsiteX592" fmla="*/ 13703 w 19998"/>
                <a:gd name="connsiteY592" fmla="*/ 2420 h 19998"/>
                <a:gd name="connsiteX593" fmla="*/ 13741 w 19998"/>
                <a:gd name="connsiteY593" fmla="*/ 2463 h 19998"/>
                <a:gd name="connsiteX594" fmla="*/ 13703 w 19998"/>
                <a:gd name="connsiteY594" fmla="*/ 2503 h 19998"/>
                <a:gd name="connsiteX595" fmla="*/ 13784 w 19998"/>
                <a:gd name="connsiteY595" fmla="*/ 2519 h 19998"/>
                <a:gd name="connsiteX596" fmla="*/ 13784 w 19998"/>
                <a:gd name="connsiteY596" fmla="*/ 2540 h 19998"/>
                <a:gd name="connsiteX597" fmla="*/ 13849 w 19998"/>
                <a:gd name="connsiteY597" fmla="*/ 2540 h 19998"/>
                <a:gd name="connsiteX598" fmla="*/ 14280 w 19998"/>
                <a:gd name="connsiteY598" fmla="*/ 2540 h 19998"/>
                <a:gd name="connsiteX599" fmla="*/ 14527 w 19998"/>
                <a:gd name="connsiteY599" fmla="*/ 2437 h 19998"/>
                <a:gd name="connsiteX600" fmla="*/ 14527 w 19998"/>
                <a:gd name="connsiteY600" fmla="*/ 2218 h 19998"/>
                <a:gd name="connsiteX601" fmla="*/ 14715 w 19998"/>
                <a:gd name="connsiteY601" fmla="*/ 2051 h 19998"/>
                <a:gd name="connsiteX602" fmla="*/ 14815 w 19998"/>
                <a:gd name="connsiteY602" fmla="*/ 2115 h 19998"/>
                <a:gd name="connsiteX603" fmla="*/ 14775 w 19998"/>
                <a:gd name="connsiteY603" fmla="*/ 2138 h 19998"/>
                <a:gd name="connsiteX604" fmla="*/ 14796 w 19998"/>
                <a:gd name="connsiteY604" fmla="*/ 2218 h 19998"/>
                <a:gd name="connsiteX605" fmla="*/ 14756 w 19998"/>
                <a:gd name="connsiteY605" fmla="*/ 2195 h 19998"/>
                <a:gd name="connsiteX606" fmla="*/ 14732 w 19998"/>
                <a:gd name="connsiteY606" fmla="*/ 2218 h 19998"/>
                <a:gd name="connsiteX607" fmla="*/ 14756 w 19998"/>
                <a:gd name="connsiteY607" fmla="*/ 2237 h 19998"/>
                <a:gd name="connsiteX608" fmla="*/ 14732 w 19998"/>
                <a:gd name="connsiteY608" fmla="*/ 2275 h 19998"/>
                <a:gd name="connsiteX609" fmla="*/ 14715 w 19998"/>
                <a:gd name="connsiteY609" fmla="*/ 2275 h 19998"/>
                <a:gd name="connsiteX610" fmla="*/ 14756 w 19998"/>
                <a:gd name="connsiteY610" fmla="*/ 2341 h 19998"/>
                <a:gd name="connsiteX611" fmla="*/ 14675 w 19998"/>
                <a:gd name="connsiteY611" fmla="*/ 2519 h 19998"/>
                <a:gd name="connsiteX612" fmla="*/ 14815 w 19998"/>
                <a:gd name="connsiteY612" fmla="*/ 2622 h 19998"/>
                <a:gd name="connsiteX613" fmla="*/ 14796 w 19998"/>
                <a:gd name="connsiteY613" fmla="*/ 2904 h 19998"/>
                <a:gd name="connsiteX614" fmla="*/ 14918 w 19998"/>
                <a:gd name="connsiteY614" fmla="*/ 2904 h 19998"/>
                <a:gd name="connsiteX615" fmla="*/ 14918 w 19998"/>
                <a:gd name="connsiteY615" fmla="*/ 2867 h 19998"/>
                <a:gd name="connsiteX616" fmla="*/ 15001 w 19998"/>
                <a:gd name="connsiteY616" fmla="*/ 2888 h 19998"/>
                <a:gd name="connsiteX617" fmla="*/ 15230 w 19998"/>
                <a:gd name="connsiteY617" fmla="*/ 3074 h 19998"/>
                <a:gd name="connsiteX618" fmla="*/ 15249 w 19998"/>
                <a:gd name="connsiteY618" fmla="*/ 3050 h 19998"/>
                <a:gd name="connsiteX619" fmla="*/ 15249 w 19998"/>
                <a:gd name="connsiteY619" fmla="*/ 3114 h 19998"/>
                <a:gd name="connsiteX620" fmla="*/ 15330 w 19998"/>
                <a:gd name="connsiteY620" fmla="*/ 3114 h 19998"/>
                <a:gd name="connsiteX621" fmla="*/ 15418 w 19998"/>
                <a:gd name="connsiteY621" fmla="*/ 3114 h 19998"/>
                <a:gd name="connsiteX622" fmla="*/ 15499 w 19998"/>
                <a:gd name="connsiteY622" fmla="*/ 3196 h 19998"/>
                <a:gd name="connsiteX623" fmla="*/ 15475 w 19998"/>
                <a:gd name="connsiteY623" fmla="*/ 3252 h 19998"/>
                <a:gd name="connsiteX624" fmla="*/ 15499 w 19998"/>
                <a:gd name="connsiteY624" fmla="*/ 3295 h 19998"/>
                <a:gd name="connsiteX625" fmla="*/ 15499 w 19998"/>
                <a:gd name="connsiteY625" fmla="*/ 3276 h 19998"/>
                <a:gd name="connsiteX626" fmla="*/ 15599 w 19998"/>
                <a:gd name="connsiteY626" fmla="*/ 3276 h 19998"/>
                <a:gd name="connsiteX627" fmla="*/ 15704 w 19998"/>
                <a:gd name="connsiteY627" fmla="*/ 3374 h 19998"/>
                <a:gd name="connsiteX628" fmla="*/ 15682 w 19998"/>
                <a:gd name="connsiteY628" fmla="*/ 3414 h 19998"/>
                <a:gd name="connsiteX629" fmla="*/ 15723 w 19998"/>
                <a:gd name="connsiteY629" fmla="*/ 3478 h 19998"/>
                <a:gd name="connsiteX630" fmla="*/ 15704 w 19998"/>
                <a:gd name="connsiteY630" fmla="*/ 3497 h 19998"/>
                <a:gd name="connsiteX631" fmla="*/ 15747 w 19998"/>
                <a:gd name="connsiteY631" fmla="*/ 3534 h 19998"/>
                <a:gd name="connsiteX632" fmla="*/ 15747 w 19998"/>
                <a:gd name="connsiteY632" fmla="*/ 3518 h 19998"/>
                <a:gd name="connsiteX633" fmla="*/ 15935 w 19998"/>
                <a:gd name="connsiteY633" fmla="*/ 3478 h 19998"/>
                <a:gd name="connsiteX634" fmla="*/ 15935 w 19998"/>
                <a:gd name="connsiteY634" fmla="*/ 3518 h 19998"/>
                <a:gd name="connsiteX635" fmla="*/ 15951 w 19998"/>
                <a:gd name="connsiteY635" fmla="*/ 3518 h 19998"/>
                <a:gd name="connsiteX636" fmla="*/ 15992 w 19998"/>
                <a:gd name="connsiteY636" fmla="*/ 3414 h 19998"/>
                <a:gd name="connsiteX637" fmla="*/ 16156 w 19998"/>
                <a:gd name="connsiteY637" fmla="*/ 3414 h 19998"/>
                <a:gd name="connsiteX638" fmla="*/ 16156 w 19998"/>
                <a:gd name="connsiteY638" fmla="*/ 3374 h 19998"/>
                <a:gd name="connsiteX639" fmla="*/ 16302 w 19998"/>
                <a:gd name="connsiteY639" fmla="*/ 3436 h 19998"/>
                <a:gd name="connsiteX640" fmla="*/ 16285 w 19998"/>
                <a:gd name="connsiteY640" fmla="*/ 3454 h 19998"/>
                <a:gd name="connsiteX641" fmla="*/ 16366 w 19998"/>
                <a:gd name="connsiteY641" fmla="*/ 3518 h 19998"/>
                <a:gd name="connsiteX642" fmla="*/ 16490 w 19998"/>
                <a:gd name="connsiteY642" fmla="*/ 3518 h 19998"/>
                <a:gd name="connsiteX643" fmla="*/ 16506 w 19998"/>
                <a:gd name="connsiteY643" fmla="*/ 3600 h 19998"/>
                <a:gd name="connsiteX644" fmla="*/ 16590 w 19998"/>
                <a:gd name="connsiteY644" fmla="*/ 3624 h 19998"/>
                <a:gd name="connsiteX645" fmla="*/ 16611 w 19998"/>
                <a:gd name="connsiteY645" fmla="*/ 3581 h 19998"/>
                <a:gd name="connsiteX646" fmla="*/ 16694 w 19998"/>
                <a:gd name="connsiteY646" fmla="*/ 3600 h 19998"/>
                <a:gd name="connsiteX647" fmla="*/ 16694 w 19998"/>
                <a:gd name="connsiteY647" fmla="*/ 3560 h 19998"/>
                <a:gd name="connsiteX648" fmla="*/ 16716 w 19998"/>
                <a:gd name="connsiteY648" fmla="*/ 3560 h 19998"/>
                <a:gd name="connsiteX649" fmla="*/ 16716 w 19998"/>
                <a:gd name="connsiteY649" fmla="*/ 3518 h 19998"/>
                <a:gd name="connsiteX650" fmla="*/ 16759 w 19998"/>
                <a:gd name="connsiteY650" fmla="*/ 3497 h 19998"/>
                <a:gd name="connsiteX651" fmla="*/ 16759 w 19998"/>
                <a:gd name="connsiteY651" fmla="*/ 3478 h 19998"/>
                <a:gd name="connsiteX652" fmla="*/ 16940 w 19998"/>
                <a:gd name="connsiteY652" fmla="*/ 3478 h 19998"/>
                <a:gd name="connsiteX653" fmla="*/ 17085 w 19998"/>
                <a:gd name="connsiteY653" fmla="*/ 3560 h 19998"/>
                <a:gd name="connsiteX654" fmla="*/ 17085 w 19998"/>
                <a:gd name="connsiteY654" fmla="*/ 3534 h 19998"/>
                <a:gd name="connsiteX655" fmla="*/ 17192 w 19998"/>
                <a:gd name="connsiteY655" fmla="*/ 3518 h 19998"/>
                <a:gd name="connsiteX656" fmla="*/ 17192 w 19998"/>
                <a:gd name="connsiteY656" fmla="*/ 3534 h 19998"/>
                <a:gd name="connsiteX657" fmla="*/ 17373 w 19998"/>
                <a:gd name="connsiteY657" fmla="*/ 3640 h 19998"/>
                <a:gd name="connsiteX658" fmla="*/ 17354 w 19998"/>
                <a:gd name="connsiteY658" fmla="*/ 3663 h 19998"/>
                <a:gd name="connsiteX659" fmla="*/ 17437 w 19998"/>
                <a:gd name="connsiteY659" fmla="*/ 3783 h 19998"/>
                <a:gd name="connsiteX660" fmla="*/ 17397 w 19998"/>
                <a:gd name="connsiteY660" fmla="*/ 3783 h 19998"/>
                <a:gd name="connsiteX661" fmla="*/ 17414 w 19998"/>
                <a:gd name="connsiteY661" fmla="*/ 3826 h 19998"/>
                <a:gd name="connsiteX662" fmla="*/ 17437 w 19998"/>
                <a:gd name="connsiteY662" fmla="*/ 3826 h 19998"/>
                <a:gd name="connsiteX663" fmla="*/ 17602 w 19998"/>
                <a:gd name="connsiteY663" fmla="*/ 4028 h 19998"/>
                <a:gd name="connsiteX664" fmla="*/ 17623 w 19998"/>
                <a:gd name="connsiteY664" fmla="*/ 4091 h 19998"/>
                <a:gd name="connsiteX665" fmla="*/ 17642 w 19998"/>
                <a:gd name="connsiteY665" fmla="*/ 4091 h 19998"/>
                <a:gd name="connsiteX666" fmla="*/ 17683 w 19998"/>
                <a:gd name="connsiteY666" fmla="*/ 4211 h 19998"/>
                <a:gd name="connsiteX667" fmla="*/ 17849 w 19998"/>
                <a:gd name="connsiteY667" fmla="*/ 4211 h 19998"/>
                <a:gd name="connsiteX668" fmla="*/ 17849 w 19998"/>
                <a:gd name="connsiteY668" fmla="*/ 4171 h 19998"/>
                <a:gd name="connsiteX669" fmla="*/ 17871 w 19998"/>
                <a:gd name="connsiteY669" fmla="*/ 4171 h 19998"/>
                <a:gd name="connsiteX670" fmla="*/ 17830 w 19998"/>
                <a:gd name="connsiteY670" fmla="*/ 4091 h 19998"/>
                <a:gd name="connsiteX671" fmla="*/ 17871 w 19998"/>
                <a:gd name="connsiteY671" fmla="*/ 4065 h 19998"/>
                <a:gd name="connsiteX672" fmla="*/ 17935 w 19998"/>
                <a:gd name="connsiteY672" fmla="*/ 4091 h 19998"/>
                <a:gd name="connsiteX673" fmla="*/ 17976 w 19998"/>
                <a:gd name="connsiteY673" fmla="*/ 4065 h 19998"/>
                <a:gd name="connsiteX674" fmla="*/ 18019 w 19998"/>
                <a:gd name="connsiteY674" fmla="*/ 4091 h 19998"/>
                <a:gd name="connsiteX675" fmla="*/ 18140 w 19998"/>
                <a:gd name="connsiteY675" fmla="*/ 4131 h 19998"/>
                <a:gd name="connsiteX676" fmla="*/ 18183 w 19998"/>
                <a:gd name="connsiteY676" fmla="*/ 4293 h 19998"/>
                <a:gd name="connsiteX677" fmla="*/ 18200 w 19998"/>
                <a:gd name="connsiteY677" fmla="*/ 4293 h 19998"/>
                <a:gd name="connsiteX678" fmla="*/ 18223 w 19998"/>
                <a:gd name="connsiteY678" fmla="*/ 4211 h 19998"/>
                <a:gd name="connsiteX679" fmla="*/ 18240 w 19998"/>
                <a:gd name="connsiteY679" fmla="*/ 4211 h 19998"/>
                <a:gd name="connsiteX680" fmla="*/ 18240 w 19998"/>
                <a:gd name="connsiteY680" fmla="*/ 4230 h 19998"/>
                <a:gd name="connsiteX681" fmla="*/ 18281 w 19998"/>
                <a:gd name="connsiteY681" fmla="*/ 4230 h 19998"/>
                <a:gd name="connsiteX682" fmla="*/ 18328 w 19998"/>
                <a:gd name="connsiteY682" fmla="*/ 4270 h 19998"/>
                <a:gd name="connsiteX683" fmla="*/ 18369 w 19998"/>
                <a:gd name="connsiteY683" fmla="*/ 4253 h 19998"/>
                <a:gd name="connsiteX684" fmla="*/ 18388 w 19998"/>
                <a:gd name="connsiteY684" fmla="*/ 4270 h 19998"/>
                <a:gd name="connsiteX685" fmla="*/ 18531 w 19998"/>
                <a:gd name="connsiteY685" fmla="*/ 4253 h 19998"/>
                <a:gd name="connsiteX686" fmla="*/ 18531 w 19998"/>
                <a:gd name="connsiteY686" fmla="*/ 4270 h 19998"/>
                <a:gd name="connsiteX687" fmla="*/ 18631 w 19998"/>
                <a:gd name="connsiteY687" fmla="*/ 4211 h 19998"/>
                <a:gd name="connsiteX688" fmla="*/ 18631 w 19998"/>
                <a:gd name="connsiteY688" fmla="*/ 4131 h 19998"/>
                <a:gd name="connsiteX689" fmla="*/ 18762 w 19998"/>
                <a:gd name="connsiteY689" fmla="*/ 4108 h 19998"/>
                <a:gd name="connsiteX690" fmla="*/ 18778 w 19998"/>
                <a:gd name="connsiteY690" fmla="*/ 4148 h 19998"/>
                <a:gd name="connsiteX691" fmla="*/ 18821 w 19998"/>
                <a:gd name="connsiteY691" fmla="*/ 4131 h 19998"/>
                <a:gd name="connsiteX692" fmla="*/ 18943 w 19998"/>
                <a:gd name="connsiteY692" fmla="*/ 4333 h 19998"/>
                <a:gd name="connsiteX693" fmla="*/ 19047 w 19998"/>
                <a:gd name="connsiteY693" fmla="*/ 4333 h 19998"/>
                <a:gd name="connsiteX694" fmla="*/ 19064 w 19998"/>
                <a:gd name="connsiteY694" fmla="*/ 4392 h 19998"/>
                <a:gd name="connsiteX695" fmla="*/ 19152 w 19998"/>
                <a:gd name="connsiteY695" fmla="*/ 4392 h 19998"/>
                <a:gd name="connsiteX696" fmla="*/ 19152 w 19998"/>
                <a:gd name="connsiteY696" fmla="*/ 4373 h 19998"/>
                <a:gd name="connsiteX697" fmla="*/ 19212 w 19998"/>
                <a:gd name="connsiteY697" fmla="*/ 4373 h 19998"/>
                <a:gd name="connsiteX698" fmla="*/ 19212 w 19998"/>
                <a:gd name="connsiteY698" fmla="*/ 4392 h 19998"/>
                <a:gd name="connsiteX699" fmla="*/ 19317 w 19998"/>
                <a:gd name="connsiteY699" fmla="*/ 4333 h 19998"/>
                <a:gd name="connsiteX700" fmla="*/ 19417 w 19998"/>
                <a:gd name="connsiteY700" fmla="*/ 4392 h 19998"/>
                <a:gd name="connsiteX701" fmla="*/ 19443 w 19998"/>
                <a:gd name="connsiteY701" fmla="*/ 4373 h 19998"/>
                <a:gd name="connsiteX702" fmla="*/ 19500 w 19998"/>
                <a:gd name="connsiteY702" fmla="*/ 4373 h 19998"/>
                <a:gd name="connsiteX703" fmla="*/ 19521 w 19998"/>
                <a:gd name="connsiteY703" fmla="*/ 4352 h 19998"/>
                <a:gd name="connsiteX704" fmla="*/ 19998 w 19998"/>
                <a:gd name="connsiteY704" fmla="*/ 4512 h 19998"/>
                <a:gd name="connsiteX705" fmla="*/ 19750 w 19998"/>
                <a:gd name="connsiteY705" fmla="*/ 4939 h 19998"/>
                <a:gd name="connsiteX706" fmla="*/ 19712 w 19998"/>
                <a:gd name="connsiteY706" fmla="*/ 4939 h 19998"/>
                <a:gd name="connsiteX707" fmla="*/ 19686 w 19998"/>
                <a:gd name="connsiteY707" fmla="*/ 5003 h 19998"/>
                <a:gd name="connsiteX708" fmla="*/ 19645 w 19998"/>
                <a:gd name="connsiteY708" fmla="*/ 5003 h 19998"/>
                <a:gd name="connsiteX709" fmla="*/ 19131 w 19998"/>
                <a:gd name="connsiteY709" fmla="*/ 6512 h 19998"/>
                <a:gd name="connsiteX710" fmla="*/ 19236 w 19998"/>
                <a:gd name="connsiteY710" fmla="*/ 7750 h 19998"/>
                <a:gd name="connsiteX711" fmla="*/ 19212 w 19998"/>
                <a:gd name="connsiteY711" fmla="*/ 7750 h 19998"/>
                <a:gd name="connsiteX712" fmla="*/ 19090 w 19998"/>
                <a:gd name="connsiteY712" fmla="*/ 7870 h 19998"/>
                <a:gd name="connsiteX713" fmla="*/ 19152 w 19998"/>
                <a:gd name="connsiteY713" fmla="*/ 7853 h 19998"/>
                <a:gd name="connsiteX714" fmla="*/ 19064 w 19998"/>
                <a:gd name="connsiteY714" fmla="*/ 7973 h 19998"/>
                <a:gd name="connsiteX715" fmla="*/ 18983 w 19998"/>
                <a:gd name="connsiteY715" fmla="*/ 7973 h 19998"/>
                <a:gd name="connsiteX716" fmla="*/ 18714 w 19998"/>
                <a:gd name="connsiteY716" fmla="*/ 8135 h 19998"/>
                <a:gd name="connsiteX717" fmla="*/ 18695 w 19998"/>
                <a:gd name="connsiteY717" fmla="*/ 8093 h 19998"/>
                <a:gd name="connsiteX718" fmla="*/ 18614 w 19998"/>
                <a:gd name="connsiteY718" fmla="*/ 7997 h 19998"/>
                <a:gd name="connsiteX719" fmla="*/ 18631 w 19998"/>
                <a:gd name="connsiteY719" fmla="*/ 7973 h 19998"/>
                <a:gd name="connsiteX720" fmla="*/ 18304 w 19998"/>
                <a:gd name="connsiteY72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156 w 19998"/>
                <a:gd name="connsiteY333" fmla="*/ 7910 h 19998"/>
                <a:gd name="connsiteX334" fmla="*/ 2844 w 19998"/>
                <a:gd name="connsiteY334" fmla="*/ 7933 h 19998"/>
                <a:gd name="connsiteX335" fmla="*/ 2822 w 19998"/>
                <a:gd name="connsiteY335" fmla="*/ 7853 h 19998"/>
                <a:gd name="connsiteX336" fmla="*/ 2765 w 19998"/>
                <a:gd name="connsiteY336" fmla="*/ 7811 h 19998"/>
                <a:gd name="connsiteX337" fmla="*/ 2765 w 19998"/>
                <a:gd name="connsiteY337" fmla="*/ 7788 h 19998"/>
                <a:gd name="connsiteX338" fmla="*/ 3051 w 19998"/>
                <a:gd name="connsiteY338" fmla="*/ 7853 h 19998"/>
                <a:gd name="connsiteX339" fmla="*/ 3115 w 19998"/>
                <a:gd name="connsiteY339" fmla="*/ 7651 h 19998"/>
                <a:gd name="connsiteX340" fmla="*/ 3115 w 19998"/>
                <a:gd name="connsiteY340" fmla="*/ 7625 h 19998"/>
                <a:gd name="connsiteX341" fmla="*/ 2765 w 19998"/>
                <a:gd name="connsiteY341" fmla="*/ 7729 h 19998"/>
                <a:gd name="connsiteX342" fmla="*/ 2722 w 19998"/>
                <a:gd name="connsiteY342" fmla="*/ 7625 h 19998"/>
                <a:gd name="connsiteX343" fmla="*/ 2701 w 19998"/>
                <a:gd name="connsiteY343" fmla="*/ 7625 h 19998"/>
                <a:gd name="connsiteX344" fmla="*/ 2722 w 19998"/>
                <a:gd name="connsiteY344" fmla="*/ 7788 h 19998"/>
                <a:gd name="connsiteX345" fmla="*/ 2477 w 19998"/>
                <a:gd name="connsiteY345" fmla="*/ 7750 h 19998"/>
                <a:gd name="connsiteX346" fmla="*/ 2453 w 19998"/>
                <a:gd name="connsiteY346" fmla="*/ 7689 h 19998"/>
                <a:gd name="connsiteX347" fmla="*/ 2477 w 19998"/>
                <a:gd name="connsiteY347" fmla="*/ 7973 h 19998"/>
                <a:gd name="connsiteX348" fmla="*/ 2412 w 19998"/>
                <a:gd name="connsiteY348" fmla="*/ 7950 h 19998"/>
                <a:gd name="connsiteX349" fmla="*/ 2372 w 19998"/>
                <a:gd name="connsiteY349" fmla="*/ 7828 h 19998"/>
                <a:gd name="connsiteX350" fmla="*/ 2127 w 19998"/>
                <a:gd name="connsiteY350" fmla="*/ 7442 h 19998"/>
                <a:gd name="connsiteX351" fmla="*/ 2127 w 19998"/>
                <a:gd name="connsiteY351" fmla="*/ 7463 h 19998"/>
                <a:gd name="connsiteX352" fmla="*/ 2103 w 19998"/>
                <a:gd name="connsiteY352" fmla="*/ 7442 h 19998"/>
                <a:gd name="connsiteX353" fmla="*/ 2205 w 19998"/>
                <a:gd name="connsiteY353" fmla="*/ 7442 h 19998"/>
                <a:gd name="connsiteX354" fmla="*/ 1831 w 19998"/>
                <a:gd name="connsiteY354" fmla="*/ 7261 h 19998"/>
                <a:gd name="connsiteX355" fmla="*/ 1260 w 19998"/>
                <a:gd name="connsiteY355" fmla="*/ 6996 h 19998"/>
                <a:gd name="connsiteX356" fmla="*/ 1276 w 19998"/>
                <a:gd name="connsiteY356" fmla="*/ 6975 h 19998"/>
                <a:gd name="connsiteX357" fmla="*/ 1260 w 19998"/>
                <a:gd name="connsiteY357" fmla="*/ 6958 h 19998"/>
                <a:gd name="connsiteX358" fmla="*/ 1236 w 19998"/>
                <a:gd name="connsiteY358" fmla="*/ 6958 h 19998"/>
                <a:gd name="connsiteX359" fmla="*/ 1172 w 19998"/>
                <a:gd name="connsiteY359" fmla="*/ 6892 h 19998"/>
                <a:gd name="connsiteX360" fmla="*/ 1155 w 19998"/>
                <a:gd name="connsiteY360" fmla="*/ 6996 h 19998"/>
                <a:gd name="connsiteX361" fmla="*/ 886 w 19998"/>
                <a:gd name="connsiteY361" fmla="*/ 6975 h 19998"/>
                <a:gd name="connsiteX362" fmla="*/ 679 w 19998"/>
                <a:gd name="connsiteY362" fmla="*/ 7099 h 19998"/>
                <a:gd name="connsiteX363" fmla="*/ 533 w 19998"/>
                <a:gd name="connsiteY363" fmla="*/ 7078 h 19998"/>
                <a:gd name="connsiteX364" fmla="*/ 533 w 19998"/>
                <a:gd name="connsiteY364" fmla="*/ 7022 h 19998"/>
                <a:gd name="connsiteX365" fmla="*/ 574 w 19998"/>
                <a:gd name="connsiteY365" fmla="*/ 6996 h 19998"/>
                <a:gd name="connsiteX366" fmla="*/ 305 w 19998"/>
                <a:gd name="connsiteY366" fmla="*/ 6568 h 19998"/>
                <a:gd name="connsiteX367" fmla="*/ 264 w 19998"/>
                <a:gd name="connsiteY367" fmla="*/ 6594 h 19998"/>
                <a:gd name="connsiteX368" fmla="*/ 164 w 19998"/>
                <a:gd name="connsiteY368" fmla="*/ 6528 h 19998"/>
                <a:gd name="connsiteX369" fmla="*/ 141 w 19998"/>
                <a:gd name="connsiteY369" fmla="*/ 6528 h 19998"/>
                <a:gd name="connsiteX370" fmla="*/ 0 w 19998"/>
                <a:gd name="connsiteY370" fmla="*/ 6490 h 19998"/>
                <a:gd name="connsiteX371" fmla="*/ 17 w 19998"/>
                <a:gd name="connsiteY371" fmla="*/ 6465 h 19998"/>
                <a:gd name="connsiteX372" fmla="*/ 57 w 19998"/>
                <a:gd name="connsiteY372" fmla="*/ 6465 h 19998"/>
                <a:gd name="connsiteX373" fmla="*/ 57 w 19998"/>
                <a:gd name="connsiteY373" fmla="*/ 6425 h 19998"/>
                <a:gd name="connsiteX374" fmla="*/ 695 w 19998"/>
                <a:gd name="connsiteY374" fmla="*/ 6408 h 19998"/>
                <a:gd name="connsiteX375" fmla="*/ 760 w 19998"/>
                <a:gd name="connsiteY375" fmla="*/ 6262 h 19998"/>
                <a:gd name="connsiteX376" fmla="*/ 722 w 19998"/>
                <a:gd name="connsiteY376" fmla="*/ 6262 h 19998"/>
                <a:gd name="connsiteX377" fmla="*/ 695 w 19998"/>
                <a:gd name="connsiteY377" fmla="*/ 6164 h 19998"/>
                <a:gd name="connsiteX378" fmla="*/ 433 w 19998"/>
                <a:gd name="connsiteY378" fmla="*/ 6084 h 19998"/>
                <a:gd name="connsiteX379" fmla="*/ 348 w 19998"/>
                <a:gd name="connsiteY379" fmla="*/ 6204 h 19998"/>
                <a:gd name="connsiteX380" fmla="*/ 329 w 19998"/>
                <a:gd name="connsiteY380" fmla="*/ 6204 h 19998"/>
                <a:gd name="connsiteX381" fmla="*/ 305 w 19998"/>
                <a:gd name="connsiteY381" fmla="*/ 6060 h 19998"/>
                <a:gd name="connsiteX382" fmla="*/ 348 w 19998"/>
                <a:gd name="connsiteY382" fmla="*/ 6044 h 19998"/>
                <a:gd name="connsiteX383" fmla="*/ 348 w 19998"/>
                <a:gd name="connsiteY383" fmla="*/ 5997 h 19998"/>
                <a:gd name="connsiteX384" fmla="*/ 248 w 19998"/>
                <a:gd name="connsiteY384" fmla="*/ 5997 h 19998"/>
                <a:gd name="connsiteX385" fmla="*/ 221 w 19998"/>
                <a:gd name="connsiteY385" fmla="*/ 5938 h 19998"/>
                <a:gd name="connsiteX386" fmla="*/ 329 w 19998"/>
                <a:gd name="connsiteY386" fmla="*/ 5938 h 19998"/>
                <a:gd name="connsiteX387" fmla="*/ 348 w 19998"/>
                <a:gd name="connsiteY387" fmla="*/ 5818 h 19998"/>
                <a:gd name="connsiteX388" fmla="*/ 391 w 19998"/>
                <a:gd name="connsiteY388" fmla="*/ 5818 h 19998"/>
                <a:gd name="connsiteX389" fmla="*/ 369 w 19998"/>
                <a:gd name="connsiteY389" fmla="*/ 5917 h 19998"/>
                <a:gd name="connsiteX390" fmla="*/ 433 w 19998"/>
                <a:gd name="connsiteY390" fmla="*/ 5877 h 19998"/>
                <a:gd name="connsiteX391" fmla="*/ 433 w 19998"/>
                <a:gd name="connsiteY391" fmla="*/ 5898 h 19998"/>
                <a:gd name="connsiteX392" fmla="*/ 410 w 19998"/>
                <a:gd name="connsiteY392" fmla="*/ 5917 h 19998"/>
                <a:gd name="connsiteX393" fmla="*/ 433 w 19998"/>
                <a:gd name="connsiteY393" fmla="*/ 5938 h 19998"/>
                <a:gd name="connsiteX394" fmla="*/ 555 w 19998"/>
                <a:gd name="connsiteY394" fmla="*/ 5938 h 19998"/>
                <a:gd name="connsiteX395" fmla="*/ 555 w 19998"/>
                <a:gd name="connsiteY395" fmla="*/ 5955 h 19998"/>
                <a:gd name="connsiteX396" fmla="*/ 738 w 19998"/>
                <a:gd name="connsiteY396" fmla="*/ 5938 h 19998"/>
                <a:gd name="connsiteX397" fmla="*/ 695 w 19998"/>
                <a:gd name="connsiteY397" fmla="*/ 5835 h 19998"/>
                <a:gd name="connsiteX398" fmla="*/ 655 w 19998"/>
                <a:gd name="connsiteY398" fmla="*/ 5835 h 19998"/>
                <a:gd name="connsiteX399" fmla="*/ 638 w 19998"/>
                <a:gd name="connsiteY399" fmla="*/ 5877 h 19998"/>
                <a:gd name="connsiteX400" fmla="*/ 574 w 19998"/>
                <a:gd name="connsiteY400" fmla="*/ 5861 h 19998"/>
                <a:gd name="connsiteX401" fmla="*/ 517 w 19998"/>
                <a:gd name="connsiteY401" fmla="*/ 5861 h 19998"/>
                <a:gd name="connsiteX402" fmla="*/ 598 w 19998"/>
                <a:gd name="connsiteY402" fmla="*/ 5736 h 19998"/>
                <a:gd name="connsiteX403" fmla="*/ 141 w 19998"/>
                <a:gd name="connsiteY403" fmla="*/ 5778 h 19998"/>
                <a:gd name="connsiteX404" fmla="*/ 141 w 19998"/>
                <a:gd name="connsiteY404" fmla="*/ 5795 h 19998"/>
                <a:gd name="connsiteX405" fmla="*/ 17 w 19998"/>
                <a:gd name="connsiteY405" fmla="*/ 5818 h 19998"/>
                <a:gd name="connsiteX406" fmla="*/ 17 w 19998"/>
                <a:gd name="connsiteY406" fmla="*/ 5715 h 19998"/>
                <a:gd name="connsiteX407" fmla="*/ 40 w 19998"/>
                <a:gd name="connsiteY407" fmla="*/ 5715 h 19998"/>
                <a:gd name="connsiteX408" fmla="*/ 141 w 19998"/>
                <a:gd name="connsiteY408" fmla="*/ 5287 h 19998"/>
                <a:gd name="connsiteX409" fmla="*/ 181 w 19998"/>
                <a:gd name="connsiteY409" fmla="*/ 5268 h 19998"/>
                <a:gd name="connsiteX410" fmla="*/ 348 w 19998"/>
                <a:gd name="connsiteY410" fmla="*/ 5247 h 19998"/>
                <a:gd name="connsiteX411" fmla="*/ 329 w 19998"/>
                <a:gd name="connsiteY411" fmla="*/ 5205 h 19998"/>
                <a:gd name="connsiteX412" fmla="*/ 450 w 19998"/>
                <a:gd name="connsiteY412" fmla="*/ 5149 h 19998"/>
                <a:gd name="connsiteX413" fmla="*/ 617 w 19998"/>
                <a:gd name="connsiteY413" fmla="*/ 5149 h 19998"/>
                <a:gd name="connsiteX414" fmla="*/ 617 w 19998"/>
                <a:gd name="connsiteY414" fmla="*/ 5106 h 19998"/>
                <a:gd name="connsiteX415" fmla="*/ 803 w 19998"/>
                <a:gd name="connsiteY415" fmla="*/ 5085 h 19998"/>
                <a:gd name="connsiteX416" fmla="*/ 826 w 19998"/>
                <a:gd name="connsiteY416" fmla="*/ 5106 h 19998"/>
                <a:gd name="connsiteX417" fmla="*/ 803 w 19998"/>
                <a:gd name="connsiteY417" fmla="*/ 5149 h 19998"/>
                <a:gd name="connsiteX418" fmla="*/ 803 w 19998"/>
                <a:gd name="connsiteY418" fmla="*/ 5165 h 19998"/>
                <a:gd name="connsiteX419" fmla="*/ 1276 w 19998"/>
                <a:gd name="connsiteY419" fmla="*/ 5022 h 19998"/>
                <a:gd name="connsiteX420" fmla="*/ 1276 w 19998"/>
                <a:gd name="connsiteY420" fmla="*/ 5003 h 19998"/>
                <a:gd name="connsiteX421" fmla="*/ 1276 w 19998"/>
                <a:gd name="connsiteY421" fmla="*/ 5022 h 19998"/>
                <a:gd name="connsiteX422" fmla="*/ 1298 w 19998"/>
                <a:gd name="connsiteY422" fmla="*/ 5022 h 19998"/>
                <a:gd name="connsiteX423" fmla="*/ 1298 w 19998"/>
                <a:gd name="connsiteY423" fmla="*/ 5003 h 19998"/>
                <a:gd name="connsiteX424" fmla="*/ 1341 w 19998"/>
                <a:gd name="connsiteY424" fmla="*/ 5003 h 19998"/>
                <a:gd name="connsiteX425" fmla="*/ 1341 w 19998"/>
                <a:gd name="connsiteY425" fmla="*/ 5165 h 19998"/>
                <a:gd name="connsiteX426" fmla="*/ 1381 w 19998"/>
                <a:gd name="connsiteY426" fmla="*/ 5165 h 19998"/>
                <a:gd name="connsiteX427" fmla="*/ 1441 w 19998"/>
                <a:gd name="connsiteY427" fmla="*/ 5149 h 19998"/>
                <a:gd name="connsiteX428" fmla="*/ 1441 w 19998"/>
                <a:gd name="connsiteY428" fmla="*/ 5205 h 19998"/>
                <a:gd name="connsiteX429" fmla="*/ 1505 w 19998"/>
                <a:gd name="connsiteY429" fmla="*/ 5231 h 19998"/>
                <a:gd name="connsiteX430" fmla="*/ 1524 w 19998"/>
                <a:gd name="connsiteY430" fmla="*/ 5069 h 19998"/>
                <a:gd name="connsiteX431" fmla="*/ 1562 w 19998"/>
                <a:gd name="connsiteY431" fmla="*/ 5069 h 19998"/>
                <a:gd name="connsiteX432" fmla="*/ 1562 w 19998"/>
                <a:gd name="connsiteY432" fmla="*/ 5043 h 19998"/>
                <a:gd name="connsiteX433" fmla="*/ 1815 w 19998"/>
                <a:gd name="connsiteY433" fmla="*/ 5125 h 19998"/>
                <a:gd name="connsiteX434" fmla="*/ 1815 w 19998"/>
                <a:gd name="connsiteY434" fmla="*/ 5149 h 19998"/>
                <a:gd name="connsiteX435" fmla="*/ 1831 w 19998"/>
                <a:gd name="connsiteY435" fmla="*/ 5149 h 19998"/>
                <a:gd name="connsiteX436" fmla="*/ 1874 w 19998"/>
                <a:gd name="connsiteY436" fmla="*/ 5149 h 19998"/>
                <a:gd name="connsiteX437" fmla="*/ 1874 w 19998"/>
                <a:gd name="connsiteY437" fmla="*/ 5189 h 19998"/>
                <a:gd name="connsiteX438" fmla="*/ 1936 w 19998"/>
                <a:gd name="connsiteY438" fmla="*/ 5165 h 19998"/>
                <a:gd name="connsiteX439" fmla="*/ 1936 w 19998"/>
                <a:gd name="connsiteY439" fmla="*/ 5149 h 19998"/>
                <a:gd name="connsiteX440" fmla="*/ 1915 w 19998"/>
                <a:gd name="connsiteY440" fmla="*/ 5125 h 19998"/>
                <a:gd name="connsiteX441" fmla="*/ 1915 w 19998"/>
                <a:gd name="connsiteY441" fmla="*/ 5069 h 19998"/>
                <a:gd name="connsiteX442" fmla="*/ 1979 w 19998"/>
                <a:gd name="connsiteY442" fmla="*/ 5003 h 19998"/>
                <a:gd name="connsiteX443" fmla="*/ 1936 w 19998"/>
                <a:gd name="connsiteY443" fmla="*/ 4939 h 19998"/>
                <a:gd name="connsiteX444" fmla="*/ 2103 w 19998"/>
                <a:gd name="connsiteY444" fmla="*/ 4820 h 19998"/>
                <a:gd name="connsiteX445" fmla="*/ 2496 w 19998"/>
                <a:gd name="connsiteY445" fmla="*/ 4777 h 19998"/>
                <a:gd name="connsiteX446" fmla="*/ 2536 w 19998"/>
                <a:gd name="connsiteY446" fmla="*/ 4860 h 19998"/>
                <a:gd name="connsiteX447" fmla="*/ 2722 w 19998"/>
                <a:gd name="connsiteY447" fmla="*/ 4761 h 19998"/>
                <a:gd name="connsiteX448" fmla="*/ 2722 w 19998"/>
                <a:gd name="connsiteY448" fmla="*/ 4900 h 19998"/>
                <a:gd name="connsiteX449" fmla="*/ 2805 w 19998"/>
                <a:gd name="connsiteY449" fmla="*/ 4923 h 19998"/>
                <a:gd name="connsiteX450" fmla="*/ 2782 w 19998"/>
                <a:gd name="connsiteY450" fmla="*/ 4982 h 19998"/>
                <a:gd name="connsiteX451" fmla="*/ 2886 w 19998"/>
                <a:gd name="connsiteY451" fmla="*/ 5022 h 19998"/>
                <a:gd name="connsiteX452" fmla="*/ 2910 w 19998"/>
                <a:gd name="connsiteY452" fmla="*/ 5022 h 19998"/>
                <a:gd name="connsiteX453" fmla="*/ 2970 w 19998"/>
                <a:gd name="connsiteY453" fmla="*/ 5189 h 19998"/>
                <a:gd name="connsiteX454" fmla="*/ 3010 w 19998"/>
                <a:gd name="connsiteY454" fmla="*/ 5189 h 19998"/>
                <a:gd name="connsiteX455" fmla="*/ 3034 w 19998"/>
                <a:gd name="connsiteY455" fmla="*/ 5247 h 19998"/>
                <a:gd name="connsiteX456" fmla="*/ 3256 w 19998"/>
                <a:gd name="connsiteY456" fmla="*/ 5673 h 19998"/>
                <a:gd name="connsiteX457" fmla="*/ 3279 w 19998"/>
                <a:gd name="connsiteY457" fmla="*/ 5593 h 19998"/>
                <a:gd name="connsiteX458" fmla="*/ 3303 w 19998"/>
                <a:gd name="connsiteY458" fmla="*/ 5593 h 19998"/>
                <a:gd name="connsiteX459" fmla="*/ 3320 w 19998"/>
                <a:gd name="connsiteY459" fmla="*/ 5616 h 19998"/>
                <a:gd name="connsiteX460" fmla="*/ 3608 w 19998"/>
                <a:gd name="connsiteY460" fmla="*/ 5391 h 19998"/>
                <a:gd name="connsiteX461" fmla="*/ 3589 w 19998"/>
                <a:gd name="connsiteY461" fmla="*/ 5351 h 19998"/>
                <a:gd name="connsiteX462" fmla="*/ 3689 w 19998"/>
                <a:gd name="connsiteY462" fmla="*/ 5351 h 19998"/>
                <a:gd name="connsiteX463" fmla="*/ 3689 w 19998"/>
                <a:gd name="connsiteY463" fmla="*/ 5391 h 19998"/>
                <a:gd name="connsiteX464" fmla="*/ 3713 w 19998"/>
                <a:gd name="connsiteY464" fmla="*/ 5391 h 19998"/>
                <a:gd name="connsiteX465" fmla="*/ 3860 w 19998"/>
                <a:gd name="connsiteY465" fmla="*/ 5268 h 19998"/>
                <a:gd name="connsiteX466" fmla="*/ 3860 w 19998"/>
                <a:gd name="connsiteY466" fmla="*/ 5308 h 19998"/>
                <a:gd name="connsiteX467" fmla="*/ 3899 w 19998"/>
                <a:gd name="connsiteY467" fmla="*/ 5325 h 19998"/>
                <a:gd name="connsiteX468" fmla="*/ 3818 w 19998"/>
                <a:gd name="connsiteY468" fmla="*/ 5431 h 19998"/>
                <a:gd name="connsiteX469" fmla="*/ 3860 w 19998"/>
                <a:gd name="connsiteY469" fmla="*/ 5431 h 19998"/>
                <a:gd name="connsiteX470" fmla="*/ 3941 w 19998"/>
                <a:gd name="connsiteY470" fmla="*/ 5367 h 19998"/>
                <a:gd name="connsiteX471" fmla="*/ 3958 w 19998"/>
                <a:gd name="connsiteY471" fmla="*/ 5391 h 19998"/>
                <a:gd name="connsiteX472" fmla="*/ 3999 w 19998"/>
                <a:gd name="connsiteY472" fmla="*/ 5534 h 19998"/>
                <a:gd name="connsiteX473" fmla="*/ 4041 w 19998"/>
                <a:gd name="connsiteY473" fmla="*/ 5471 h 19998"/>
                <a:gd name="connsiteX474" fmla="*/ 4041 w 19998"/>
                <a:gd name="connsiteY474" fmla="*/ 5534 h 19998"/>
                <a:gd name="connsiteX475" fmla="*/ 4063 w 19998"/>
                <a:gd name="connsiteY475" fmla="*/ 5534 h 19998"/>
                <a:gd name="connsiteX476" fmla="*/ 4103 w 19998"/>
                <a:gd name="connsiteY476" fmla="*/ 5449 h 19998"/>
                <a:gd name="connsiteX477" fmla="*/ 4146 w 19998"/>
                <a:gd name="connsiteY477" fmla="*/ 5489 h 19998"/>
                <a:gd name="connsiteX478" fmla="*/ 4146 w 19998"/>
                <a:gd name="connsiteY478" fmla="*/ 5471 h 19998"/>
                <a:gd name="connsiteX479" fmla="*/ 4103 w 19998"/>
                <a:gd name="connsiteY479" fmla="*/ 5407 h 19998"/>
                <a:gd name="connsiteX480" fmla="*/ 4351 w 19998"/>
                <a:gd name="connsiteY480" fmla="*/ 5351 h 19998"/>
                <a:gd name="connsiteX481" fmla="*/ 4372 w 19998"/>
                <a:gd name="connsiteY481" fmla="*/ 5308 h 19998"/>
                <a:gd name="connsiteX482" fmla="*/ 4392 w 19998"/>
                <a:gd name="connsiteY482" fmla="*/ 5308 h 19998"/>
                <a:gd name="connsiteX483" fmla="*/ 4415 w 19998"/>
                <a:gd name="connsiteY483" fmla="*/ 5308 h 19998"/>
                <a:gd name="connsiteX484" fmla="*/ 4415 w 19998"/>
                <a:gd name="connsiteY484" fmla="*/ 5287 h 19998"/>
                <a:gd name="connsiteX485" fmla="*/ 4580 w 19998"/>
                <a:gd name="connsiteY485" fmla="*/ 5268 h 19998"/>
                <a:gd name="connsiteX486" fmla="*/ 4580 w 19998"/>
                <a:gd name="connsiteY486" fmla="*/ 5471 h 19998"/>
                <a:gd name="connsiteX487" fmla="*/ 4994 w 19998"/>
                <a:gd name="connsiteY487" fmla="*/ 5449 h 19998"/>
                <a:gd name="connsiteX488" fmla="*/ 5075 w 19998"/>
                <a:gd name="connsiteY488" fmla="*/ 5471 h 19998"/>
                <a:gd name="connsiteX489" fmla="*/ 5075 w 19998"/>
                <a:gd name="connsiteY489" fmla="*/ 5449 h 19998"/>
                <a:gd name="connsiteX490" fmla="*/ 5094 w 19998"/>
                <a:gd name="connsiteY490" fmla="*/ 5449 h 19998"/>
                <a:gd name="connsiteX491" fmla="*/ 5175 w 19998"/>
                <a:gd name="connsiteY491" fmla="*/ 5471 h 19998"/>
                <a:gd name="connsiteX492" fmla="*/ 5323 w 19998"/>
                <a:gd name="connsiteY492" fmla="*/ 5471 h 19998"/>
                <a:gd name="connsiteX493" fmla="*/ 5242 w 19998"/>
                <a:gd name="connsiteY493" fmla="*/ 5407 h 19998"/>
                <a:gd name="connsiteX494" fmla="*/ 5258 w 19998"/>
                <a:gd name="connsiteY494" fmla="*/ 5391 h 19998"/>
                <a:gd name="connsiteX495" fmla="*/ 4994 w 19998"/>
                <a:gd name="connsiteY495" fmla="*/ 5003 h 19998"/>
                <a:gd name="connsiteX496" fmla="*/ 4970 w 19998"/>
                <a:gd name="connsiteY496" fmla="*/ 5003 h 19998"/>
                <a:gd name="connsiteX497" fmla="*/ 4954 w 19998"/>
                <a:gd name="connsiteY497" fmla="*/ 4982 h 19998"/>
                <a:gd name="connsiteX498" fmla="*/ 5054 w 19998"/>
                <a:gd name="connsiteY498" fmla="*/ 4618 h 19998"/>
                <a:gd name="connsiteX499" fmla="*/ 5054 w 19998"/>
                <a:gd name="connsiteY499" fmla="*/ 4601 h 19998"/>
                <a:gd name="connsiteX500" fmla="*/ 5037 w 19998"/>
                <a:gd name="connsiteY500" fmla="*/ 4618 h 19998"/>
                <a:gd name="connsiteX501" fmla="*/ 5011 w 19998"/>
                <a:gd name="connsiteY501" fmla="*/ 4131 h 19998"/>
                <a:gd name="connsiteX502" fmla="*/ 4970 w 19998"/>
                <a:gd name="connsiteY502" fmla="*/ 4131 h 19998"/>
                <a:gd name="connsiteX503" fmla="*/ 4642 w 19998"/>
                <a:gd name="connsiteY503" fmla="*/ 3335 h 19998"/>
                <a:gd name="connsiteX504" fmla="*/ 4663 w 19998"/>
                <a:gd name="connsiteY504" fmla="*/ 3092 h 19998"/>
                <a:gd name="connsiteX505" fmla="*/ 4563 w 19998"/>
                <a:gd name="connsiteY505" fmla="*/ 3050 h 19998"/>
                <a:gd name="connsiteX506" fmla="*/ 4563 w 19998"/>
                <a:gd name="connsiteY506" fmla="*/ 2930 h 19998"/>
                <a:gd name="connsiteX507" fmla="*/ 4663 w 19998"/>
                <a:gd name="connsiteY507" fmla="*/ 2987 h 19998"/>
                <a:gd name="connsiteX508" fmla="*/ 4684 w 19998"/>
                <a:gd name="connsiteY508" fmla="*/ 2947 h 19998"/>
                <a:gd name="connsiteX509" fmla="*/ 5242 w 19998"/>
                <a:gd name="connsiteY509" fmla="*/ 3092 h 19998"/>
                <a:gd name="connsiteX510" fmla="*/ 5258 w 19998"/>
                <a:gd name="connsiteY510" fmla="*/ 3029 h 19998"/>
                <a:gd name="connsiteX511" fmla="*/ 5570 w 19998"/>
                <a:gd name="connsiteY511" fmla="*/ 3050 h 19998"/>
                <a:gd name="connsiteX512" fmla="*/ 5632 w 19998"/>
                <a:gd name="connsiteY512" fmla="*/ 3252 h 19998"/>
                <a:gd name="connsiteX513" fmla="*/ 5592 w 19998"/>
                <a:gd name="connsiteY513" fmla="*/ 3252 h 19998"/>
                <a:gd name="connsiteX514" fmla="*/ 5570 w 19998"/>
                <a:gd name="connsiteY514" fmla="*/ 3316 h 19998"/>
                <a:gd name="connsiteX515" fmla="*/ 5511 w 19998"/>
                <a:gd name="connsiteY515" fmla="*/ 3316 h 19998"/>
                <a:gd name="connsiteX516" fmla="*/ 5675 w 19998"/>
                <a:gd name="connsiteY516" fmla="*/ 3800 h 19998"/>
                <a:gd name="connsiteX517" fmla="*/ 5649 w 19998"/>
                <a:gd name="connsiteY517" fmla="*/ 3826 h 19998"/>
                <a:gd name="connsiteX518" fmla="*/ 5732 w 19998"/>
                <a:gd name="connsiteY518" fmla="*/ 3842 h 19998"/>
                <a:gd name="connsiteX519" fmla="*/ 5713 w 19998"/>
                <a:gd name="connsiteY519" fmla="*/ 3842 h 19998"/>
                <a:gd name="connsiteX520" fmla="*/ 5732 w 19998"/>
                <a:gd name="connsiteY520" fmla="*/ 3882 h 19998"/>
                <a:gd name="connsiteX521" fmla="*/ 5756 w 19998"/>
                <a:gd name="connsiteY521" fmla="*/ 3882 h 19998"/>
                <a:gd name="connsiteX522" fmla="*/ 5775 w 19998"/>
                <a:gd name="connsiteY522" fmla="*/ 3882 h 19998"/>
                <a:gd name="connsiteX523" fmla="*/ 5861 w 19998"/>
                <a:gd name="connsiteY523" fmla="*/ 3762 h 19998"/>
                <a:gd name="connsiteX524" fmla="*/ 6499 w 19998"/>
                <a:gd name="connsiteY524" fmla="*/ 3906 h 19998"/>
                <a:gd name="connsiteX525" fmla="*/ 7611 w 19998"/>
                <a:gd name="connsiteY525" fmla="*/ 3826 h 19998"/>
                <a:gd name="connsiteX526" fmla="*/ 7923 w 19998"/>
                <a:gd name="connsiteY526" fmla="*/ 3722 h 19998"/>
                <a:gd name="connsiteX527" fmla="*/ 8045 w 19998"/>
                <a:gd name="connsiteY527" fmla="*/ 3703 h 19998"/>
                <a:gd name="connsiteX528" fmla="*/ 7611 w 19998"/>
                <a:gd name="connsiteY528" fmla="*/ 3600 h 19998"/>
                <a:gd name="connsiteX529" fmla="*/ 7611 w 19998"/>
                <a:gd name="connsiteY529" fmla="*/ 3581 h 19998"/>
                <a:gd name="connsiteX530" fmla="*/ 7799 w 19998"/>
                <a:gd name="connsiteY530" fmla="*/ 3092 h 19998"/>
                <a:gd name="connsiteX531" fmla="*/ 9574 w 19998"/>
                <a:gd name="connsiteY531" fmla="*/ 2317 h 19998"/>
                <a:gd name="connsiteX532" fmla="*/ 9843 w 19998"/>
                <a:gd name="connsiteY532" fmla="*/ 1993 h 19998"/>
                <a:gd name="connsiteX533" fmla="*/ 9902 w 19998"/>
                <a:gd name="connsiteY533" fmla="*/ 2051 h 19998"/>
                <a:gd name="connsiteX534" fmla="*/ 10031 w 19998"/>
                <a:gd name="connsiteY534" fmla="*/ 2051 h 19998"/>
                <a:gd name="connsiteX535" fmla="*/ 9964 w 19998"/>
                <a:gd name="connsiteY535" fmla="*/ 1972 h 19998"/>
                <a:gd name="connsiteX536" fmla="*/ 9943 w 19998"/>
                <a:gd name="connsiteY536" fmla="*/ 1993 h 19998"/>
                <a:gd name="connsiteX537" fmla="*/ 9843 w 19998"/>
                <a:gd name="connsiteY537" fmla="*/ 1645 h 19998"/>
                <a:gd name="connsiteX538" fmla="*/ 9902 w 19998"/>
                <a:gd name="connsiteY538" fmla="*/ 1645 h 19998"/>
                <a:gd name="connsiteX539" fmla="*/ 9902 w 19998"/>
                <a:gd name="connsiteY539" fmla="*/ 1628 h 19998"/>
                <a:gd name="connsiteX540" fmla="*/ 9902 w 19998"/>
                <a:gd name="connsiteY540" fmla="*/ 1607 h 19998"/>
                <a:gd name="connsiteX541" fmla="*/ 9843 w 19998"/>
                <a:gd name="connsiteY541" fmla="*/ 1542 h 19998"/>
                <a:gd name="connsiteX542" fmla="*/ 9886 w 19998"/>
                <a:gd name="connsiteY542" fmla="*/ 1260 h 19998"/>
                <a:gd name="connsiteX543" fmla="*/ 9926 w 19998"/>
                <a:gd name="connsiteY543" fmla="*/ 1243 h 19998"/>
                <a:gd name="connsiteX544" fmla="*/ 9886 w 19998"/>
                <a:gd name="connsiteY544" fmla="*/ 815 h 19998"/>
                <a:gd name="connsiteX545" fmla="*/ 9902 w 19998"/>
                <a:gd name="connsiteY545" fmla="*/ 815 h 19998"/>
                <a:gd name="connsiteX546" fmla="*/ 9886 w 19998"/>
                <a:gd name="connsiteY546" fmla="*/ 484 h 19998"/>
                <a:gd name="connsiteX547" fmla="*/ 10645 w 19998"/>
                <a:gd name="connsiteY547" fmla="*/ 186 h 19998"/>
                <a:gd name="connsiteX548" fmla="*/ 11307 w 19998"/>
                <a:gd name="connsiteY548" fmla="*/ 0 h 19998"/>
                <a:gd name="connsiteX549" fmla="*/ 11431 w 19998"/>
                <a:gd name="connsiteY549" fmla="*/ 324 h 19998"/>
                <a:gd name="connsiteX550" fmla="*/ 11431 w 19998"/>
                <a:gd name="connsiteY550" fmla="*/ 630 h 19998"/>
                <a:gd name="connsiteX551" fmla="*/ 11577 w 19998"/>
                <a:gd name="connsiteY551" fmla="*/ 630 h 19998"/>
                <a:gd name="connsiteX552" fmla="*/ 11700 w 19998"/>
                <a:gd name="connsiteY552" fmla="*/ 832 h 19998"/>
                <a:gd name="connsiteX553" fmla="*/ 11822 w 19998"/>
                <a:gd name="connsiteY553" fmla="*/ 895 h 19998"/>
                <a:gd name="connsiteX554" fmla="*/ 12158 w 19998"/>
                <a:gd name="connsiteY554" fmla="*/ 670 h 19998"/>
                <a:gd name="connsiteX555" fmla="*/ 12279 w 19998"/>
                <a:gd name="connsiteY555" fmla="*/ 792 h 19998"/>
                <a:gd name="connsiteX556" fmla="*/ 12255 w 19998"/>
                <a:gd name="connsiteY556" fmla="*/ 815 h 19998"/>
                <a:gd name="connsiteX557" fmla="*/ 12360 w 19998"/>
                <a:gd name="connsiteY557" fmla="*/ 895 h 19998"/>
                <a:gd name="connsiteX558" fmla="*/ 12360 w 19998"/>
                <a:gd name="connsiteY558" fmla="*/ 912 h 19998"/>
                <a:gd name="connsiteX559" fmla="*/ 12339 w 19998"/>
                <a:gd name="connsiteY559" fmla="*/ 935 h 19998"/>
                <a:gd name="connsiteX560" fmla="*/ 12548 w 19998"/>
                <a:gd name="connsiteY560" fmla="*/ 1342 h 19998"/>
                <a:gd name="connsiteX561" fmla="*/ 12753 w 19998"/>
                <a:gd name="connsiteY561" fmla="*/ 1260 h 19998"/>
                <a:gd name="connsiteX562" fmla="*/ 12729 w 19998"/>
                <a:gd name="connsiteY562" fmla="*/ 1363 h 19998"/>
                <a:gd name="connsiteX563" fmla="*/ 12834 w 19998"/>
                <a:gd name="connsiteY563" fmla="*/ 1323 h 19998"/>
                <a:gd name="connsiteX564" fmla="*/ 12853 w 19998"/>
                <a:gd name="connsiteY564" fmla="*/ 1342 h 19998"/>
                <a:gd name="connsiteX565" fmla="*/ 12901 w 19998"/>
                <a:gd name="connsiteY565" fmla="*/ 1342 h 19998"/>
                <a:gd name="connsiteX566" fmla="*/ 13039 w 19998"/>
                <a:gd name="connsiteY566" fmla="*/ 1769 h 19998"/>
                <a:gd name="connsiteX567" fmla="*/ 13039 w 19998"/>
                <a:gd name="connsiteY567" fmla="*/ 1751 h 19998"/>
                <a:gd name="connsiteX568" fmla="*/ 13065 w 19998"/>
                <a:gd name="connsiteY568" fmla="*/ 1751 h 19998"/>
                <a:gd name="connsiteX569" fmla="*/ 13082 w 19998"/>
                <a:gd name="connsiteY569" fmla="*/ 1671 h 19998"/>
                <a:gd name="connsiteX570" fmla="*/ 13186 w 19998"/>
                <a:gd name="connsiteY570" fmla="*/ 1645 h 19998"/>
                <a:gd name="connsiteX571" fmla="*/ 13203 w 19998"/>
                <a:gd name="connsiteY571" fmla="*/ 1671 h 19998"/>
                <a:gd name="connsiteX572" fmla="*/ 13203 w 19998"/>
                <a:gd name="connsiteY572" fmla="*/ 1645 h 19998"/>
                <a:gd name="connsiteX573" fmla="*/ 13267 w 19998"/>
                <a:gd name="connsiteY573" fmla="*/ 1645 h 19998"/>
                <a:gd name="connsiteX574" fmla="*/ 13267 w 19998"/>
                <a:gd name="connsiteY574" fmla="*/ 1671 h 19998"/>
                <a:gd name="connsiteX575" fmla="*/ 13308 w 19998"/>
                <a:gd name="connsiteY575" fmla="*/ 1687 h 19998"/>
                <a:gd name="connsiteX576" fmla="*/ 13308 w 19998"/>
                <a:gd name="connsiteY576" fmla="*/ 1711 h 19998"/>
                <a:gd name="connsiteX577" fmla="*/ 13515 w 19998"/>
                <a:gd name="connsiteY577" fmla="*/ 1628 h 19998"/>
                <a:gd name="connsiteX578" fmla="*/ 13598 w 19998"/>
                <a:gd name="connsiteY578" fmla="*/ 1751 h 19998"/>
                <a:gd name="connsiteX579" fmla="*/ 13660 w 19998"/>
                <a:gd name="connsiteY579" fmla="*/ 1769 h 19998"/>
                <a:gd name="connsiteX580" fmla="*/ 13660 w 19998"/>
                <a:gd name="connsiteY580" fmla="*/ 1833 h 19998"/>
                <a:gd name="connsiteX581" fmla="*/ 13677 w 19998"/>
                <a:gd name="connsiteY581" fmla="*/ 1833 h 19998"/>
                <a:gd name="connsiteX582" fmla="*/ 13677 w 19998"/>
                <a:gd name="connsiteY582" fmla="*/ 1849 h 19998"/>
                <a:gd name="connsiteX583" fmla="*/ 13725 w 19998"/>
                <a:gd name="connsiteY583" fmla="*/ 1849 h 19998"/>
                <a:gd name="connsiteX584" fmla="*/ 13703 w 19998"/>
                <a:gd name="connsiteY584" fmla="*/ 1833 h 19998"/>
                <a:gd name="connsiteX585" fmla="*/ 13725 w 19998"/>
                <a:gd name="connsiteY585" fmla="*/ 1791 h 19998"/>
                <a:gd name="connsiteX586" fmla="*/ 13808 w 19998"/>
                <a:gd name="connsiteY586" fmla="*/ 1873 h 19998"/>
                <a:gd name="connsiteX587" fmla="*/ 13725 w 19998"/>
                <a:gd name="connsiteY587" fmla="*/ 2155 h 19998"/>
                <a:gd name="connsiteX588" fmla="*/ 13725 w 19998"/>
                <a:gd name="connsiteY588" fmla="*/ 2138 h 19998"/>
                <a:gd name="connsiteX589" fmla="*/ 13784 w 19998"/>
                <a:gd name="connsiteY589" fmla="*/ 2155 h 19998"/>
                <a:gd name="connsiteX590" fmla="*/ 13825 w 19998"/>
                <a:gd name="connsiteY590" fmla="*/ 2301 h 19998"/>
                <a:gd name="connsiteX591" fmla="*/ 13703 w 19998"/>
                <a:gd name="connsiteY591" fmla="*/ 2420 h 19998"/>
                <a:gd name="connsiteX592" fmla="*/ 13741 w 19998"/>
                <a:gd name="connsiteY592" fmla="*/ 2463 h 19998"/>
                <a:gd name="connsiteX593" fmla="*/ 13703 w 19998"/>
                <a:gd name="connsiteY593" fmla="*/ 2503 h 19998"/>
                <a:gd name="connsiteX594" fmla="*/ 13784 w 19998"/>
                <a:gd name="connsiteY594" fmla="*/ 2519 h 19998"/>
                <a:gd name="connsiteX595" fmla="*/ 13784 w 19998"/>
                <a:gd name="connsiteY595" fmla="*/ 2540 h 19998"/>
                <a:gd name="connsiteX596" fmla="*/ 13849 w 19998"/>
                <a:gd name="connsiteY596" fmla="*/ 2540 h 19998"/>
                <a:gd name="connsiteX597" fmla="*/ 14280 w 19998"/>
                <a:gd name="connsiteY597" fmla="*/ 2540 h 19998"/>
                <a:gd name="connsiteX598" fmla="*/ 14527 w 19998"/>
                <a:gd name="connsiteY598" fmla="*/ 2437 h 19998"/>
                <a:gd name="connsiteX599" fmla="*/ 14527 w 19998"/>
                <a:gd name="connsiteY599" fmla="*/ 2218 h 19998"/>
                <a:gd name="connsiteX600" fmla="*/ 14715 w 19998"/>
                <a:gd name="connsiteY600" fmla="*/ 2051 h 19998"/>
                <a:gd name="connsiteX601" fmla="*/ 14815 w 19998"/>
                <a:gd name="connsiteY601" fmla="*/ 2115 h 19998"/>
                <a:gd name="connsiteX602" fmla="*/ 14775 w 19998"/>
                <a:gd name="connsiteY602" fmla="*/ 2138 h 19998"/>
                <a:gd name="connsiteX603" fmla="*/ 14796 w 19998"/>
                <a:gd name="connsiteY603" fmla="*/ 2218 h 19998"/>
                <a:gd name="connsiteX604" fmla="*/ 14756 w 19998"/>
                <a:gd name="connsiteY604" fmla="*/ 2195 h 19998"/>
                <a:gd name="connsiteX605" fmla="*/ 14732 w 19998"/>
                <a:gd name="connsiteY605" fmla="*/ 2218 h 19998"/>
                <a:gd name="connsiteX606" fmla="*/ 14756 w 19998"/>
                <a:gd name="connsiteY606" fmla="*/ 2237 h 19998"/>
                <a:gd name="connsiteX607" fmla="*/ 14732 w 19998"/>
                <a:gd name="connsiteY607" fmla="*/ 2275 h 19998"/>
                <a:gd name="connsiteX608" fmla="*/ 14715 w 19998"/>
                <a:gd name="connsiteY608" fmla="*/ 2275 h 19998"/>
                <a:gd name="connsiteX609" fmla="*/ 14756 w 19998"/>
                <a:gd name="connsiteY609" fmla="*/ 2341 h 19998"/>
                <a:gd name="connsiteX610" fmla="*/ 14675 w 19998"/>
                <a:gd name="connsiteY610" fmla="*/ 2519 h 19998"/>
                <a:gd name="connsiteX611" fmla="*/ 14815 w 19998"/>
                <a:gd name="connsiteY611" fmla="*/ 2622 h 19998"/>
                <a:gd name="connsiteX612" fmla="*/ 14796 w 19998"/>
                <a:gd name="connsiteY612" fmla="*/ 2904 h 19998"/>
                <a:gd name="connsiteX613" fmla="*/ 14918 w 19998"/>
                <a:gd name="connsiteY613" fmla="*/ 2904 h 19998"/>
                <a:gd name="connsiteX614" fmla="*/ 14918 w 19998"/>
                <a:gd name="connsiteY614" fmla="*/ 2867 h 19998"/>
                <a:gd name="connsiteX615" fmla="*/ 15001 w 19998"/>
                <a:gd name="connsiteY615" fmla="*/ 2888 h 19998"/>
                <a:gd name="connsiteX616" fmla="*/ 15230 w 19998"/>
                <a:gd name="connsiteY616" fmla="*/ 3074 h 19998"/>
                <a:gd name="connsiteX617" fmla="*/ 15249 w 19998"/>
                <a:gd name="connsiteY617" fmla="*/ 3050 h 19998"/>
                <a:gd name="connsiteX618" fmla="*/ 15249 w 19998"/>
                <a:gd name="connsiteY618" fmla="*/ 3114 h 19998"/>
                <a:gd name="connsiteX619" fmla="*/ 15330 w 19998"/>
                <a:gd name="connsiteY619" fmla="*/ 3114 h 19998"/>
                <a:gd name="connsiteX620" fmla="*/ 15418 w 19998"/>
                <a:gd name="connsiteY620" fmla="*/ 3114 h 19998"/>
                <a:gd name="connsiteX621" fmla="*/ 15499 w 19998"/>
                <a:gd name="connsiteY621" fmla="*/ 3196 h 19998"/>
                <a:gd name="connsiteX622" fmla="*/ 15475 w 19998"/>
                <a:gd name="connsiteY622" fmla="*/ 3252 h 19998"/>
                <a:gd name="connsiteX623" fmla="*/ 15499 w 19998"/>
                <a:gd name="connsiteY623" fmla="*/ 3295 h 19998"/>
                <a:gd name="connsiteX624" fmla="*/ 15499 w 19998"/>
                <a:gd name="connsiteY624" fmla="*/ 3276 h 19998"/>
                <a:gd name="connsiteX625" fmla="*/ 15599 w 19998"/>
                <a:gd name="connsiteY625" fmla="*/ 3276 h 19998"/>
                <a:gd name="connsiteX626" fmla="*/ 15704 w 19998"/>
                <a:gd name="connsiteY626" fmla="*/ 3374 h 19998"/>
                <a:gd name="connsiteX627" fmla="*/ 15682 w 19998"/>
                <a:gd name="connsiteY627" fmla="*/ 3414 h 19998"/>
                <a:gd name="connsiteX628" fmla="*/ 15723 w 19998"/>
                <a:gd name="connsiteY628" fmla="*/ 3478 h 19998"/>
                <a:gd name="connsiteX629" fmla="*/ 15704 w 19998"/>
                <a:gd name="connsiteY629" fmla="*/ 3497 h 19998"/>
                <a:gd name="connsiteX630" fmla="*/ 15747 w 19998"/>
                <a:gd name="connsiteY630" fmla="*/ 3534 h 19998"/>
                <a:gd name="connsiteX631" fmla="*/ 15747 w 19998"/>
                <a:gd name="connsiteY631" fmla="*/ 3518 h 19998"/>
                <a:gd name="connsiteX632" fmla="*/ 15935 w 19998"/>
                <a:gd name="connsiteY632" fmla="*/ 3478 h 19998"/>
                <a:gd name="connsiteX633" fmla="*/ 15935 w 19998"/>
                <a:gd name="connsiteY633" fmla="*/ 3518 h 19998"/>
                <a:gd name="connsiteX634" fmla="*/ 15951 w 19998"/>
                <a:gd name="connsiteY634" fmla="*/ 3518 h 19998"/>
                <a:gd name="connsiteX635" fmla="*/ 15992 w 19998"/>
                <a:gd name="connsiteY635" fmla="*/ 3414 h 19998"/>
                <a:gd name="connsiteX636" fmla="*/ 16156 w 19998"/>
                <a:gd name="connsiteY636" fmla="*/ 3414 h 19998"/>
                <a:gd name="connsiteX637" fmla="*/ 16156 w 19998"/>
                <a:gd name="connsiteY637" fmla="*/ 3374 h 19998"/>
                <a:gd name="connsiteX638" fmla="*/ 16302 w 19998"/>
                <a:gd name="connsiteY638" fmla="*/ 3436 h 19998"/>
                <a:gd name="connsiteX639" fmla="*/ 16285 w 19998"/>
                <a:gd name="connsiteY639" fmla="*/ 3454 h 19998"/>
                <a:gd name="connsiteX640" fmla="*/ 16366 w 19998"/>
                <a:gd name="connsiteY640" fmla="*/ 3518 h 19998"/>
                <a:gd name="connsiteX641" fmla="*/ 16490 w 19998"/>
                <a:gd name="connsiteY641" fmla="*/ 3518 h 19998"/>
                <a:gd name="connsiteX642" fmla="*/ 16506 w 19998"/>
                <a:gd name="connsiteY642" fmla="*/ 3600 h 19998"/>
                <a:gd name="connsiteX643" fmla="*/ 16590 w 19998"/>
                <a:gd name="connsiteY643" fmla="*/ 3624 h 19998"/>
                <a:gd name="connsiteX644" fmla="*/ 16611 w 19998"/>
                <a:gd name="connsiteY644" fmla="*/ 3581 h 19998"/>
                <a:gd name="connsiteX645" fmla="*/ 16694 w 19998"/>
                <a:gd name="connsiteY645" fmla="*/ 3600 h 19998"/>
                <a:gd name="connsiteX646" fmla="*/ 16694 w 19998"/>
                <a:gd name="connsiteY646" fmla="*/ 3560 h 19998"/>
                <a:gd name="connsiteX647" fmla="*/ 16716 w 19998"/>
                <a:gd name="connsiteY647" fmla="*/ 3560 h 19998"/>
                <a:gd name="connsiteX648" fmla="*/ 16716 w 19998"/>
                <a:gd name="connsiteY648" fmla="*/ 3518 h 19998"/>
                <a:gd name="connsiteX649" fmla="*/ 16759 w 19998"/>
                <a:gd name="connsiteY649" fmla="*/ 3497 h 19998"/>
                <a:gd name="connsiteX650" fmla="*/ 16759 w 19998"/>
                <a:gd name="connsiteY650" fmla="*/ 3478 h 19998"/>
                <a:gd name="connsiteX651" fmla="*/ 16940 w 19998"/>
                <a:gd name="connsiteY651" fmla="*/ 3478 h 19998"/>
                <a:gd name="connsiteX652" fmla="*/ 17085 w 19998"/>
                <a:gd name="connsiteY652" fmla="*/ 3560 h 19998"/>
                <a:gd name="connsiteX653" fmla="*/ 17085 w 19998"/>
                <a:gd name="connsiteY653" fmla="*/ 3534 h 19998"/>
                <a:gd name="connsiteX654" fmla="*/ 17192 w 19998"/>
                <a:gd name="connsiteY654" fmla="*/ 3518 h 19998"/>
                <a:gd name="connsiteX655" fmla="*/ 17192 w 19998"/>
                <a:gd name="connsiteY655" fmla="*/ 3534 h 19998"/>
                <a:gd name="connsiteX656" fmla="*/ 17373 w 19998"/>
                <a:gd name="connsiteY656" fmla="*/ 3640 h 19998"/>
                <a:gd name="connsiteX657" fmla="*/ 17354 w 19998"/>
                <a:gd name="connsiteY657" fmla="*/ 3663 h 19998"/>
                <a:gd name="connsiteX658" fmla="*/ 17437 w 19998"/>
                <a:gd name="connsiteY658" fmla="*/ 3783 h 19998"/>
                <a:gd name="connsiteX659" fmla="*/ 17397 w 19998"/>
                <a:gd name="connsiteY659" fmla="*/ 3783 h 19998"/>
                <a:gd name="connsiteX660" fmla="*/ 17414 w 19998"/>
                <a:gd name="connsiteY660" fmla="*/ 3826 h 19998"/>
                <a:gd name="connsiteX661" fmla="*/ 17437 w 19998"/>
                <a:gd name="connsiteY661" fmla="*/ 3826 h 19998"/>
                <a:gd name="connsiteX662" fmla="*/ 17602 w 19998"/>
                <a:gd name="connsiteY662" fmla="*/ 4028 h 19998"/>
                <a:gd name="connsiteX663" fmla="*/ 17623 w 19998"/>
                <a:gd name="connsiteY663" fmla="*/ 4091 h 19998"/>
                <a:gd name="connsiteX664" fmla="*/ 17642 w 19998"/>
                <a:gd name="connsiteY664" fmla="*/ 4091 h 19998"/>
                <a:gd name="connsiteX665" fmla="*/ 17683 w 19998"/>
                <a:gd name="connsiteY665" fmla="*/ 4211 h 19998"/>
                <a:gd name="connsiteX666" fmla="*/ 17849 w 19998"/>
                <a:gd name="connsiteY666" fmla="*/ 4211 h 19998"/>
                <a:gd name="connsiteX667" fmla="*/ 17849 w 19998"/>
                <a:gd name="connsiteY667" fmla="*/ 4171 h 19998"/>
                <a:gd name="connsiteX668" fmla="*/ 17871 w 19998"/>
                <a:gd name="connsiteY668" fmla="*/ 4171 h 19998"/>
                <a:gd name="connsiteX669" fmla="*/ 17830 w 19998"/>
                <a:gd name="connsiteY669" fmla="*/ 4091 h 19998"/>
                <a:gd name="connsiteX670" fmla="*/ 17871 w 19998"/>
                <a:gd name="connsiteY670" fmla="*/ 4065 h 19998"/>
                <a:gd name="connsiteX671" fmla="*/ 17935 w 19998"/>
                <a:gd name="connsiteY671" fmla="*/ 4091 h 19998"/>
                <a:gd name="connsiteX672" fmla="*/ 17976 w 19998"/>
                <a:gd name="connsiteY672" fmla="*/ 4065 h 19998"/>
                <a:gd name="connsiteX673" fmla="*/ 18019 w 19998"/>
                <a:gd name="connsiteY673" fmla="*/ 4091 h 19998"/>
                <a:gd name="connsiteX674" fmla="*/ 18140 w 19998"/>
                <a:gd name="connsiteY674" fmla="*/ 4131 h 19998"/>
                <a:gd name="connsiteX675" fmla="*/ 18183 w 19998"/>
                <a:gd name="connsiteY675" fmla="*/ 4293 h 19998"/>
                <a:gd name="connsiteX676" fmla="*/ 18200 w 19998"/>
                <a:gd name="connsiteY676" fmla="*/ 4293 h 19998"/>
                <a:gd name="connsiteX677" fmla="*/ 18223 w 19998"/>
                <a:gd name="connsiteY677" fmla="*/ 4211 h 19998"/>
                <a:gd name="connsiteX678" fmla="*/ 18240 w 19998"/>
                <a:gd name="connsiteY678" fmla="*/ 4211 h 19998"/>
                <a:gd name="connsiteX679" fmla="*/ 18240 w 19998"/>
                <a:gd name="connsiteY679" fmla="*/ 4230 h 19998"/>
                <a:gd name="connsiteX680" fmla="*/ 18281 w 19998"/>
                <a:gd name="connsiteY680" fmla="*/ 4230 h 19998"/>
                <a:gd name="connsiteX681" fmla="*/ 18328 w 19998"/>
                <a:gd name="connsiteY681" fmla="*/ 4270 h 19998"/>
                <a:gd name="connsiteX682" fmla="*/ 18369 w 19998"/>
                <a:gd name="connsiteY682" fmla="*/ 4253 h 19998"/>
                <a:gd name="connsiteX683" fmla="*/ 18388 w 19998"/>
                <a:gd name="connsiteY683" fmla="*/ 4270 h 19998"/>
                <a:gd name="connsiteX684" fmla="*/ 18531 w 19998"/>
                <a:gd name="connsiteY684" fmla="*/ 4253 h 19998"/>
                <a:gd name="connsiteX685" fmla="*/ 18531 w 19998"/>
                <a:gd name="connsiteY685" fmla="*/ 4270 h 19998"/>
                <a:gd name="connsiteX686" fmla="*/ 18631 w 19998"/>
                <a:gd name="connsiteY686" fmla="*/ 4211 h 19998"/>
                <a:gd name="connsiteX687" fmla="*/ 18631 w 19998"/>
                <a:gd name="connsiteY687" fmla="*/ 4131 h 19998"/>
                <a:gd name="connsiteX688" fmla="*/ 18762 w 19998"/>
                <a:gd name="connsiteY688" fmla="*/ 4108 h 19998"/>
                <a:gd name="connsiteX689" fmla="*/ 18778 w 19998"/>
                <a:gd name="connsiteY689" fmla="*/ 4148 h 19998"/>
                <a:gd name="connsiteX690" fmla="*/ 18821 w 19998"/>
                <a:gd name="connsiteY690" fmla="*/ 4131 h 19998"/>
                <a:gd name="connsiteX691" fmla="*/ 18943 w 19998"/>
                <a:gd name="connsiteY691" fmla="*/ 4333 h 19998"/>
                <a:gd name="connsiteX692" fmla="*/ 19047 w 19998"/>
                <a:gd name="connsiteY692" fmla="*/ 4333 h 19998"/>
                <a:gd name="connsiteX693" fmla="*/ 19064 w 19998"/>
                <a:gd name="connsiteY693" fmla="*/ 4392 h 19998"/>
                <a:gd name="connsiteX694" fmla="*/ 19152 w 19998"/>
                <a:gd name="connsiteY694" fmla="*/ 4392 h 19998"/>
                <a:gd name="connsiteX695" fmla="*/ 19152 w 19998"/>
                <a:gd name="connsiteY695" fmla="*/ 4373 h 19998"/>
                <a:gd name="connsiteX696" fmla="*/ 19212 w 19998"/>
                <a:gd name="connsiteY696" fmla="*/ 4373 h 19998"/>
                <a:gd name="connsiteX697" fmla="*/ 19212 w 19998"/>
                <a:gd name="connsiteY697" fmla="*/ 4392 h 19998"/>
                <a:gd name="connsiteX698" fmla="*/ 19317 w 19998"/>
                <a:gd name="connsiteY698" fmla="*/ 4333 h 19998"/>
                <a:gd name="connsiteX699" fmla="*/ 19417 w 19998"/>
                <a:gd name="connsiteY699" fmla="*/ 4392 h 19998"/>
                <a:gd name="connsiteX700" fmla="*/ 19443 w 19998"/>
                <a:gd name="connsiteY700" fmla="*/ 4373 h 19998"/>
                <a:gd name="connsiteX701" fmla="*/ 19500 w 19998"/>
                <a:gd name="connsiteY701" fmla="*/ 4373 h 19998"/>
                <a:gd name="connsiteX702" fmla="*/ 19521 w 19998"/>
                <a:gd name="connsiteY702" fmla="*/ 4352 h 19998"/>
                <a:gd name="connsiteX703" fmla="*/ 19998 w 19998"/>
                <a:gd name="connsiteY703" fmla="*/ 4512 h 19998"/>
                <a:gd name="connsiteX704" fmla="*/ 19750 w 19998"/>
                <a:gd name="connsiteY704" fmla="*/ 4939 h 19998"/>
                <a:gd name="connsiteX705" fmla="*/ 19712 w 19998"/>
                <a:gd name="connsiteY705" fmla="*/ 4939 h 19998"/>
                <a:gd name="connsiteX706" fmla="*/ 19686 w 19998"/>
                <a:gd name="connsiteY706" fmla="*/ 5003 h 19998"/>
                <a:gd name="connsiteX707" fmla="*/ 19645 w 19998"/>
                <a:gd name="connsiteY707" fmla="*/ 5003 h 19998"/>
                <a:gd name="connsiteX708" fmla="*/ 19131 w 19998"/>
                <a:gd name="connsiteY708" fmla="*/ 6512 h 19998"/>
                <a:gd name="connsiteX709" fmla="*/ 19236 w 19998"/>
                <a:gd name="connsiteY709" fmla="*/ 7750 h 19998"/>
                <a:gd name="connsiteX710" fmla="*/ 19212 w 19998"/>
                <a:gd name="connsiteY710" fmla="*/ 7750 h 19998"/>
                <a:gd name="connsiteX711" fmla="*/ 19090 w 19998"/>
                <a:gd name="connsiteY711" fmla="*/ 7870 h 19998"/>
                <a:gd name="connsiteX712" fmla="*/ 19152 w 19998"/>
                <a:gd name="connsiteY712" fmla="*/ 7853 h 19998"/>
                <a:gd name="connsiteX713" fmla="*/ 19064 w 19998"/>
                <a:gd name="connsiteY713" fmla="*/ 7973 h 19998"/>
                <a:gd name="connsiteX714" fmla="*/ 18983 w 19998"/>
                <a:gd name="connsiteY714" fmla="*/ 7973 h 19998"/>
                <a:gd name="connsiteX715" fmla="*/ 18714 w 19998"/>
                <a:gd name="connsiteY715" fmla="*/ 8135 h 19998"/>
                <a:gd name="connsiteX716" fmla="*/ 18695 w 19998"/>
                <a:gd name="connsiteY716" fmla="*/ 8093 h 19998"/>
                <a:gd name="connsiteX717" fmla="*/ 18614 w 19998"/>
                <a:gd name="connsiteY717" fmla="*/ 7997 h 19998"/>
                <a:gd name="connsiteX718" fmla="*/ 18631 w 19998"/>
                <a:gd name="connsiteY718" fmla="*/ 7973 h 19998"/>
                <a:gd name="connsiteX719" fmla="*/ 18304 w 19998"/>
                <a:gd name="connsiteY71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156 w 19998"/>
                <a:gd name="connsiteY332" fmla="*/ 7910 h 19998"/>
                <a:gd name="connsiteX333" fmla="*/ 2844 w 19998"/>
                <a:gd name="connsiteY333" fmla="*/ 7933 h 19998"/>
                <a:gd name="connsiteX334" fmla="*/ 2822 w 19998"/>
                <a:gd name="connsiteY334" fmla="*/ 7853 h 19998"/>
                <a:gd name="connsiteX335" fmla="*/ 2765 w 19998"/>
                <a:gd name="connsiteY335" fmla="*/ 7811 h 19998"/>
                <a:gd name="connsiteX336" fmla="*/ 2765 w 19998"/>
                <a:gd name="connsiteY336" fmla="*/ 7788 h 19998"/>
                <a:gd name="connsiteX337" fmla="*/ 3051 w 19998"/>
                <a:gd name="connsiteY337" fmla="*/ 7853 h 19998"/>
                <a:gd name="connsiteX338" fmla="*/ 3115 w 19998"/>
                <a:gd name="connsiteY338" fmla="*/ 7651 h 19998"/>
                <a:gd name="connsiteX339" fmla="*/ 3115 w 19998"/>
                <a:gd name="connsiteY339" fmla="*/ 7625 h 19998"/>
                <a:gd name="connsiteX340" fmla="*/ 2765 w 19998"/>
                <a:gd name="connsiteY340" fmla="*/ 7729 h 19998"/>
                <a:gd name="connsiteX341" fmla="*/ 2722 w 19998"/>
                <a:gd name="connsiteY341" fmla="*/ 7625 h 19998"/>
                <a:gd name="connsiteX342" fmla="*/ 2701 w 19998"/>
                <a:gd name="connsiteY342" fmla="*/ 7625 h 19998"/>
                <a:gd name="connsiteX343" fmla="*/ 2722 w 19998"/>
                <a:gd name="connsiteY343" fmla="*/ 7788 h 19998"/>
                <a:gd name="connsiteX344" fmla="*/ 2477 w 19998"/>
                <a:gd name="connsiteY344" fmla="*/ 7750 h 19998"/>
                <a:gd name="connsiteX345" fmla="*/ 2453 w 19998"/>
                <a:gd name="connsiteY345" fmla="*/ 7689 h 19998"/>
                <a:gd name="connsiteX346" fmla="*/ 2477 w 19998"/>
                <a:gd name="connsiteY346" fmla="*/ 7973 h 19998"/>
                <a:gd name="connsiteX347" fmla="*/ 2412 w 19998"/>
                <a:gd name="connsiteY347" fmla="*/ 7950 h 19998"/>
                <a:gd name="connsiteX348" fmla="*/ 2372 w 19998"/>
                <a:gd name="connsiteY348" fmla="*/ 7828 h 19998"/>
                <a:gd name="connsiteX349" fmla="*/ 2127 w 19998"/>
                <a:gd name="connsiteY349" fmla="*/ 7442 h 19998"/>
                <a:gd name="connsiteX350" fmla="*/ 2127 w 19998"/>
                <a:gd name="connsiteY350" fmla="*/ 7463 h 19998"/>
                <a:gd name="connsiteX351" fmla="*/ 2103 w 19998"/>
                <a:gd name="connsiteY351" fmla="*/ 7442 h 19998"/>
                <a:gd name="connsiteX352" fmla="*/ 2205 w 19998"/>
                <a:gd name="connsiteY352" fmla="*/ 7442 h 19998"/>
                <a:gd name="connsiteX353" fmla="*/ 1831 w 19998"/>
                <a:gd name="connsiteY353" fmla="*/ 7261 h 19998"/>
                <a:gd name="connsiteX354" fmla="*/ 1260 w 19998"/>
                <a:gd name="connsiteY354" fmla="*/ 6996 h 19998"/>
                <a:gd name="connsiteX355" fmla="*/ 1276 w 19998"/>
                <a:gd name="connsiteY355" fmla="*/ 6975 h 19998"/>
                <a:gd name="connsiteX356" fmla="*/ 1260 w 19998"/>
                <a:gd name="connsiteY356" fmla="*/ 6958 h 19998"/>
                <a:gd name="connsiteX357" fmla="*/ 1236 w 19998"/>
                <a:gd name="connsiteY357" fmla="*/ 6958 h 19998"/>
                <a:gd name="connsiteX358" fmla="*/ 1172 w 19998"/>
                <a:gd name="connsiteY358" fmla="*/ 6892 h 19998"/>
                <a:gd name="connsiteX359" fmla="*/ 1155 w 19998"/>
                <a:gd name="connsiteY359" fmla="*/ 6996 h 19998"/>
                <a:gd name="connsiteX360" fmla="*/ 886 w 19998"/>
                <a:gd name="connsiteY360" fmla="*/ 6975 h 19998"/>
                <a:gd name="connsiteX361" fmla="*/ 679 w 19998"/>
                <a:gd name="connsiteY361" fmla="*/ 7099 h 19998"/>
                <a:gd name="connsiteX362" fmla="*/ 533 w 19998"/>
                <a:gd name="connsiteY362" fmla="*/ 7078 h 19998"/>
                <a:gd name="connsiteX363" fmla="*/ 533 w 19998"/>
                <a:gd name="connsiteY363" fmla="*/ 7022 h 19998"/>
                <a:gd name="connsiteX364" fmla="*/ 574 w 19998"/>
                <a:gd name="connsiteY364" fmla="*/ 6996 h 19998"/>
                <a:gd name="connsiteX365" fmla="*/ 305 w 19998"/>
                <a:gd name="connsiteY365" fmla="*/ 6568 h 19998"/>
                <a:gd name="connsiteX366" fmla="*/ 264 w 19998"/>
                <a:gd name="connsiteY366" fmla="*/ 6594 h 19998"/>
                <a:gd name="connsiteX367" fmla="*/ 164 w 19998"/>
                <a:gd name="connsiteY367" fmla="*/ 6528 h 19998"/>
                <a:gd name="connsiteX368" fmla="*/ 141 w 19998"/>
                <a:gd name="connsiteY368" fmla="*/ 6528 h 19998"/>
                <a:gd name="connsiteX369" fmla="*/ 0 w 19998"/>
                <a:gd name="connsiteY369" fmla="*/ 6490 h 19998"/>
                <a:gd name="connsiteX370" fmla="*/ 17 w 19998"/>
                <a:gd name="connsiteY370" fmla="*/ 6465 h 19998"/>
                <a:gd name="connsiteX371" fmla="*/ 57 w 19998"/>
                <a:gd name="connsiteY371" fmla="*/ 6465 h 19998"/>
                <a:gd name="connsiteX372" fmla="*/ 57 w 19998"/>
                <a:gd name="connsiteY372" fmla="*/ 6425 h 19998"/>
                <a:gd name="connsiteX373" fmla="*/ 695 w 19998"/>
                <a:gd name="connsiteY373" fmla="*/ 6408 h 19998"/>
                <a:gd name="connsiteX374" fmla="*/ 760 w 19998"/>
                <a:gd name="connsiteY374" fmla="*/ 6262 h 19998"/>
                <a:gd name="connsiteX375" fmla="*/ 722 w 19998"/>
                <a:gd name="connsiteY375" fmla="*/ 6262 h 19998"/>
                <a:gd name="connsiteX376" fmla="*/ 695 w 19998"/>
                <a:gd name="connsiteY376" fmla="*/ 6164 h 19998"/>
                <a:gd name="connsiteX377" fmla="*/ 433 w 19998"/>
                <a:gd name="connsiteY377" fmla="*/ 6084 h 19998"/>
                <a:gd name="connsiteX378" fmla="*/ 348 w 19998"/>
                <a:gd name="connsiteY378" fmla="*/ 6204 h 19998"/>
                <a:gd name="connsiteX379" fmla="*/ 329 w 19998"/>
                <a:gd name="connsiteY379" fmla="*/ 6204 h 19998"/>
                <a:gd name="connsiteX380" fmla="*/ 305 w 19998"/>
                <a:gd name="connsiteY380" fmla="*/ 6060 h 19998"/>
                <a:gd name="connsiteX381" fmla="*/ 348 w 19998"/>
                <a:gd name="connsiteY381" fmla="*/ 6044 h 19998"/>
                <a:gd name="connsiteX382" fmla="*/ 348 w 19998"/>
                <a:gd name="connsiteY382" fmla="*/ 5997 h 19998"/>
                <a:gd name="connsiteX383" fmla="*/ 248 w 19998"/>
                <a:gd name="connsiteY383" fmla="*/ 5997 h 19998"/>
                <a:gd name="connsiteX384" fmla="*/ 221 w 19998"/>
                <a:gd name="connsiteY384" fmla="*/ 5938 h 19998"/>
                <a:gd name="connsiteX385" fmla="*/ 329 w 19998"/>
                <a:gd name="connsiteY385" fmla="*/ 5938 h 19998"/>
                <a:gd name="connsiteX386" fmla="*/ 348 w 19998"/>
                <a:gd name="connsiteY386" fmla="*/ 5818 h 19998"/>
                <a:gd name="connsiteX387" fmla="*/ 391 w 19998"/>
                <a:gd name="connsiteY387" fmla="*/ 5818 h 19998"/>
                <a:gd name="connsiteX388" fmla="*/ 369 w 19998"/>
                <a:gd name="connsiteY388" fmla="*/ 5917 h 19998"/>
                <a:gd name="connsiteX389" fmla="*/ 433 w 19998"/>
                <a:gd name="connsiteY389" fmla="*/ 5877 h 19998"/>
                <a:gd name="connsiteX390" fmla="*/ 433 w 19998"/>
                <a:gd name="connsiteY390" fmla="*/ 5898 h 19998"/>
                <a:gd name="connsiteX391" fmla="*/ 410 w 19998"/>
                <a:gd name="connsiteY391" fmla="*/ 5917 h 19998"/>
                <a:gd name="connsiteX392" fmla="*/ 433 w 19998"/>
                <a:gd name="connsiteY392" fmla="*/ 5938 h 19998"/>
                <a:gd name="connsiteX393" fmla="*/ 555 w 19998"/>
                <a:gd name="connsiteY393" fmla="*/ 5938 h 19998"/>
                <a:gd name="connsiteX394" fmla="*/ 555 w 19998"/>
                <a:gd name="connsiteY394" fmla="*/ 5955 h 19998"/>
                <a:gd name="connsiteX395" fmla="*/ 738 w 19998"/>
                <a:gd name="connsiteY395" fmla="*/ 5938 h 19998"/>
                <a:gd name="connsiteX396" fmla="*/ 695 w 19998"/>
                <a:gd name="connsiteY396" fmla="*/ 5835 h 19998"/>
                <a:gd name="connsiteX397" fmla="*/ 655 w 19998"/>
                <a:gd name="connsiteY397" fmla="*/ 5835 h 19998"/>
                <a:gd name="connsiteX398" fmla="*/ 638 w 19998"/>
                <a:gd name="connsiteY398" fmla="*/ 5877 h 19998"/>
                <a:gd name="connsiteX399" fmla="*/ 574 w 19998"/>
                <a:gd name="connsiteY399" fmla="*/ 5861 h 19998"/>
                <a:gd name="connsiteX400" fmla="*/ 517 w 19998"/>
                <a:gd name="connsiteY400" fmla="*/ 5861 h 19998"/>
                <a:gd name="connsiteX401" fmla="*/ 598 w 19998"/>
                <a:gd name="connsiteY401" fmla="*/ 5736 h 19998"/>
                <a:gd name="connsiteX402" fmla="*/ 141 w 19998"/>
                <a:gd name="connsiteY402" fmla="*/ 5778 h 19998"/>
                <a:gd name="connsiteX403" fmla="*/ 141 w 19998"/>
                <a:gd name="connsiteY403" fmla="*/ 5795 h 19998"/>
                <a:gd name="connsiteX404" fmla="*/ 17 w 19998"/>
                <a:gd name="connsiteY404" fmla="*/ 5818 h 19998"/>
                <a:gd name="connsiteX405" fmla="*/ 17 w 19998"/>
                <a:gd name="connsiteY405" fmla="*/ 5715 h 19998"/>
                <a:gd name="connsiteX406" fmla="*/ 40 w 19998"/>
                <a:gd name="connsiteY406" fmla="*/ 5715 h 19998"/>
                <a:gd name="connsiteX407" fmla="*/ 141 w 19998"/>
                <a:gd name="connsiteY407" fmla="*/ 5287 h 19998"/>
                <a:gd name="connsiteX408" fmla="*/ 181 w 19998"/>
                <a:gd name="connsiteY408" fmla="*/ 5268 h 19998"/>
                <a:gd name="connsiteX409" fmla="*/ 348 w 19998"/>
                <a:gd name="connsiteY409" fmla="*/ 5247 h 19998"/>
                <a:gd name="connsiteX410" fmla="*/ 329 w 19998"/>
                <a:gd name="connsiteY410" fmla="*/ 5205 h 19998"/>
                <a:gd name="connsiteX411" fmla="*/ 450 w 19998"/>
                <a:gd name="connsiteY411" fmla="*/ 5149 h 19998"/>
                <a:gd name="connsiteX412" fmla="*/ 617 w 19998"/>
                <a:gd name="connsiteY412" fmla="*/ 5149 h 19998"/>
                <a:gd name="connsiteX413" fmla="*/ 617 w 19998"/>
                <a:gd name="connsiteY413" fmla="*/ 5106 h 19998"/>
                <a:gd name="connsiteX414" fmla="*/ 803 w 19998"/>
                <a:gd name="connsiteY414" fmla="*/ 5085 h 19998"/>
                <a:gd name="connsiteX415" fmla="*/ 826 w 19998"/>
                <a:gd name="connsiteY415" fmla="*/ 5106 h 19998"/>
                <a:gd name="connsiteX416" fmla="*/ 803 w 19998"/>
                <a:gd name="connsiteY416" fmla="*/ 5149 h 19998"/>
                <a:gd name="connsiteX417" fmla="*/ 803 w 19998"/>
                <a:gd name="connsiteY417" fmla="*/ 5165 h 19998"/>
                <a:gd name="connsiteX418" fmla="*/ 1276 w 19998"/>
                <a:gd name="connsiteY418" fmla="*/ 5022 h 19998"/>
                <a:gd name="connsiteX419" fmla="*/ 1276 w 19998"/>
                <a:gd name="connsiteY419" fmla="*/ 5003 h 19998"/>
                <a:gd name="connsiteX420" fmla="*/ 1276 w 19998"/>
                <a:gd name="connsiteY420" fmla="*/ 5022 h 19998"/>
                <a:gd name="connsiteX421" fmla="*/ 1298 w 19998"/>
                <a:gd name="connsiteY421" fmla="*/ 5022 h 19998"/>
                <a:gd name="connsiteX422" fmla="*/ 1298 w 19998"/>
                <a:gd name="connsiteY422" fmla="*/ 5003 h 19998"/>
                <a:gd name="connsiteX423" fmla="*/ 1341 w 19998"/>
                <a:gd name="connsiteY423" fmla="*/ 5003 h 19998"/>
                <a:gd name="connsiteX424" fmla="*/ 1341 w 19998"/>
                <a:gd name="connsiteY424" fmla="*/ 5165 h 19998"/>
                <a:gd name="connsiteX425" fmla="*/ 1381 w 19998"/>
                <a:gd name="connsiteY425" fmla="*/ 5165 h 19998"/>
                <a:gd name="connsiteX426" fmla="*/ 1441 w 19998"/>
                <a:gd name="connsiteY426" fmla="*/ 5149 h 19998"/>
                <a:gd name="connsiteX427" fmla="*/ 1441 w 19998"/>
                <a:gd name="connsiteY427" fmla="*/ 5205 h 19998"/>
                <a:gd name="connsiteX428" fmla="*/ 1505 w 19998"/>
                <a:gd name="connsiteY428" fmla="*/ 5231 h 19998"/>
                <a:gd name="connsiteX429" fmla="*/ 1524 w 19998"/>
                <a:gd name="connsiteY429" fmla="*/ 5069 h 19998"/>
                <a:gd name="connsiteX430" fmla="*/ 1562 w 19998"/>
                <a:gd name="connsiteY430" fmla="*/ 5069 h 19998"/>
                <a:gd name="connsiteX431" fmla="*/ 1562 w 19998"/>
                <a:gd name="connsiteY431" fmla="*/ 5043 h 19998"/>
                <a:gd name="connsiteX432" fmla="*/ 1815 w 19998"/>
                <a:gd name="connsiteY432" fmla="*/ 5125 h 19998"/>
                <a:gd name="connsiteX433" fmla="*/ 1815 w 19998"/>
                <a:gd name="connsiteY433" fmla="*/ 5149 h 19998"/>
                <a:gd name="connsiteX434" fmla="*/ 1831 w 19998"/>
                <a:gd name="connsiteY434" fmla="*/ 5149 h 19998"/>
                <a:gd name="connsiteX435" fmla="*/ 1874 w 19998"/>
                <a:gd name="connsiteY435" fmla="*/ 5149 h 19998"/>
                <a:gd name="connsiteX436" fmla="*/ 1874 w 19998"/>
                <a:gd name="connsiteY436" fmla="*/ 5189 h 19998"/>
                <a:gd name="connsiteX437" fmla="*/ 1936 w 19998"/>
                <a:gd name="connsiteY437" fmla="*/ 5165 h 19998"/>
                <a:gd name="connsiteX438" fmla="*/ 1936 w 19998"/>
                <a:gd name="connsiteY438" fmla="*/ 5149 h 19998"/>
                <a:gd name="connsiteX439" fmla="*/ 1915 w 19998"/>
                <a:gd name="connsiteY439" fmla="*/ 5125 h 19998"/>
                <a:gd name="connsiteX440" fmla="*/ 1915 w 19998"/>
                <a:gd name="connsiteY440" fmla="*/ 5069 h 19998"/>
                <a:gd name="connsiteX441" fmla="*/ 1979 w 19998"/>
                <a:gd name="connsiteY441" fmla="*/ 5003 h 19998"/>
                <a:gd name="connsiteX442" fmla="*/ 1936 w 19998"/>
                <a:gd name="connsiteY442" fmla="*/ 4939 h 19998"/>
                <a:gd name="connsiteX443" fmla="*/ 2103 w 19998"/>
                <a:gd name="connsiteY443" fmla="*/ 4820 h 19998"/>
                <a:gd name="connsiteX444" fmla="*/ 2496 w 19998"/>
                <a:gd name="connsiteY444" fmla="*/ 4777 h 19998"/>
                <a:gd name="connsiteX445" fmla="*/ 2536 w 19998"/>
                <a:gd name="connsiteY445" fmla="*/ 4860 h 19998"/>
                <a:gd name="connsiteX446" fmla="*/ 2722 w 19998"/>
                <a:gd name="connsiteY446" fmla="*/ 4761 h 19998"/>
                <a:gd name="connsiteX447" fmla="*/ 2722 w 19998"/>
                <a:gd name="connsiteY447" fmla="*/ 4900 h 19998"/>
                <a:gd name="connsiteX448" fmla="*/ 2805 w 19998"/>
                <a:gd name="connsiteY448" fmla="*/ 4923 h 19998"/>
                <a:gd name="connsiteX449" fmla="*/ 2782 w 19998"/>
                <a:gd name="connsiteY449" fmla="*/ 4982 h 19998"/>
                <a:gd name="connsiteX450" fmla="*/ 2886 w 19998"/>
                <a:gd name="connsiteY450" fmla="*/ 5022 h 19998"/>
                <a:gd name="connsiteX451" fmla="*/ 2910 w 19998"/>
                <a:gd name="connsiteY451" fmla="*/ 5022 h 19998"/>
                <a:gd name="connsiteX452" fmla="*/ 2970 w 19998"/>
                <a:gd name="connsiteY452" fmla="*/ 5189 h 19998"/>
                <a:gd name="connsiteX453" fmla="*/ 3010 w 19998"/>
                <a:gd name="connsiteY453" fmla="*/ 5189 h 19998"/>
                <a:gd name="connsiteX454" fmla="*/ 3034 w 19998"/>
                <a:gd name="connsiteY454" fmla="*/ 5247 h 19998"/>
                <a:gd name="connsiteX455" fmla="*/ 3256 w 19998"/>
                <a:gd name="connsiteY455" fmla="*/ 5673 h 19998"/>
                <a:gd name="connsiteX456" fmla="*/ 3279 w 19998"/>
                <a:gd name="connsiteY456" fmla="*/ 5593 h 19998"/>
                <a:gd name="connsiteX457" fmla="*/ 3303 w 19998"/>
                <a:gd name="connsiteY457" fmla="*/ 5593 h 19998"/>
                <a:gd name="connsiteX458" fmla="*/ 3320 w 19998"/>
                <a:gd name="connsiteY458" fmla="*/ 5616 h 19998"/>
                <a:gd name="connsiteX459" fmla="*/ 3608 w 19998"/>
                <a:gd name="connsiteY459" fmla="*/ 5391 h 19998"/>
                <a:gd name="connsiteX460" fmla="*/ 3589 w 19998"/>
                <a:gd name="connsiteY460" fmla="*/ 5351 h 19998"/>
                <a:gd name="connsiteX461" fmla="*/ 3689 w 19998"/>
                <a:gd name="connsiteY461" fmla="*/ 5351 h 19998"/>
                <a:gd name="connsiteX462" fmla="*/ 3689 w 19998"/>
                <a:gd name="connsiteY462" fmla="*/ 5391 h 19998"/>
                <a:gd name="connsiteX463" fmla="*/ 3713 w 19998"/>
                <a:gd name="connsiteY463" fmla="*/ 5391 h 19998"/>
                <a:gd name="connsiteX464" fmla="*/ 3860 w 19998"/>
                <a:gd name="connsiteY464" fmla="*/ 5268 h 19998"/>
                <a:gd name="connsiteX465" fmla="*/ 3860 w 19998"/>
                <a:gd name="connsiteY465" fmla="*/ 5308 h 19998"/>
                <a:gd name="connsiteX466" fmla="*/ 3899 w 19998"/>
                <a:gd name="connsiteY466" fmla="*/ 5325 h 19998"/>
                <a:gd name="connsiteX467" fmla="*/ 3818 w 19998"/>
                <a:gd name="connsiteY467" fmla="*/ 5431 h 19998"/>
                <a:gd name="connsiteX468" fmla="*/ 3860 w 19998"/>
                <a:gd name="connsiteY468" fmla="*/ 5431 h 19998"/>
                <a:gd name="connsiteX469" fmla="*/ 3941 w 19998"/>
                <a:gd name="connsiteY469" fmla="*/ 5367 h 19998"/>
                <a:gd name="connsiteX470" fmla="*/ 3958 w 19998"/>
                <a:gd name="connsiteY470" fmla="*/ 5391 h 19998"/>
                <a:gd name="connsiteX471" fmla="*/ 3999 w 19998"/>
                <a:gd name="connsiteY471" fmla="*/ 5534 h 19998"/>
                <a:gd name="connsiteX472" fmla="*/ 4041 w 19998"/>
                <a:gd name="connsiteY472" fmla="*/ 5471 h 19998"/>
                <a:gd name="connsiteX473" fmla="*/ 4041 w 19998"/>
                <a:gd name="connsiteY473" fmla="*/ 5534 h 19998"/>
                <a:gd name="connsiteX474" fmla="*/ 4063 w 19998"/>
                <a:gd name="connsiteY474" fmla="*/ 5534 h 19998"/>
                <a:gd name="connsiteX475" fmla="*/ 4103 w 19998"/>
                <a:gd name="connsiteY475" fmla="*/ 5449 h 19998"/>
                <a:gd name="connsiteX476" fmla="*/ 4146 w 19998"/>
                <a:gd name="connsiteY476" fmla="*/ 5489 h 19998"/>
                <a:gd name="connsiteX477" fmla="*/ 4146 w 19998"/>
                <a:gd name="connsiteY477" fmla="*/ 5471 h 19998"/>
                <a:gd name="connsiteX478" fmla="*/ 4103 w 19998"/>
                <a:gd name="connsiteY478" fmla="*/ 5407 h 19998"/>
                <a:gd name="connsiteX479" fmla="*/ 4351 w 19998"/>
                <a:gd name="connsiteY479" fmla="*/ 5351 h 19998"/>
                <a:gd name="connsiteX480" fmla="*/ 4372 w 19998"/>
                <a:gd name="connsiteY480" fmla="*/ 5308 h 19998"/>
                <a:gd name="connsiteX481" fmla="*/ 4392 w 19998"/>
                <a:gd name="connsiteY481" fmla="*/ 5308 h 19998"/>
                <a:gd name="connsiteX482" fmla="*/ 4415 w 19998"/>
                <a:gd name="connsiteY482" fmla="*/ 5308 h 19998"/>
                <a:gd name="connsiteX483" fmla="*/ 4415 w 19998"/>
                <a:gd name="connsiteY483" fmla="*/ 5287 h 19998"/>
                <a:gd name="connsiteX484" fmla="*/ 4580 w 19998"/>
                <a:gd name="connsiteY484" fmla="*/ 5268 h 19998"/>
                <a:gd name="connsiteX485" fmla="*/ 4580 w 19998"/>
                <a:gd name="connsiteY485" fmla="*/ 5471 h 19998"/>
                <a:gd name="connsiteX486" fmla="*/ 4994 w 19998"/>
                <a:gd name="connsiteY486" fmla="*/ 5449 h 19998"/>
                <a:gd name="connsiteX487" fmla="*/ 5075 w 19998"/>
                <a:gd name="connsiteY487" fmla="*/ 5471 h 19998"/>
                <a:gd name="connsiteX488" fmla="*/ 5075 w 19998"/>
                <a:gd name="connsiteY488" fmla="*/ 5449 h 19998"/>
                <a:gd name="connsiteX489" fmla="*/ 5094 w 19998"/>
                <a:gd name="connsiteY489" fmla="*/ 5449 h 19998"/>
                <a:gd name="connsiteX490" fmla="*/ 5175 w 19998"/>
                <a:gd name="connsiteY490" fmla="*/ 5471 h 19998"/>
                <a:gd name="connsiteX491" fmla="*/ 5323 w 19998"/>
                <a:gd name="connsiteY491" fmla="*/ 5471 h 19998"/>
                <a:gd name="connsiteX492" fmla="*/ 5242 w 19998"/>
                <a:gd name="connsiteY492" fmla="*/ 5407 h 19998"/>
                <a:gd name="connsiteX493" fmla="*/ 5258 w 19998"/>
                <a:gd name="connsiteY493" fmla="*/ 5391 h 19998"/>
                <a:gd name="connsiteX494" fmla="*/ 4994 w 19998"/>
                <a:gd name="connsiteY494" fmla="*/ 5003 h 19998"/>
                <a:gd name="connsiteX495" fmla="*/ 4970 w 19998"/>
                <a:gd name="connsiteY495" fmla="*/ 5003 h 19998"/>
                <a:gd name="connsiteX496" fmla="*/ 4954 w 19998"/>
                <a:gd name="connsiteY496" fmla="*/ 4982 h 19998"/>
                <a:gd name="connsiteX497" fmla="*/ 5054 w 19998"/>
                <a:gd name="connsiteY497" fmla="*/ 4618 h 19998"/>
                <a:gd name="connsiteX498" fmla="*/ 5054 w 19998"/>
                <a:gd name="connsiteY498" fmla="*/ 4601 h 19998"/>
                <a:gd name="connsiteX499" fmla="*/ 5037 w 19998"/>
                <a:gd name="connsiteY499" fmla="*/ 4618 h 19998"/>
                <a:gd name="connsiteX500" fmla="*/ 5011 w 19998"/>
                <a:gd name="connsiteY500" fmla="*/ 4131 h 19998"/>
                <a:gd name="connsiteX501" fmla="*/ 4970 w 19998"/>
                <a:gd name="connsiteY501" fmla="*/ 4131 h 19998"/>
                <a:gd name="connsiteX502" fmla="*/ 4642 w 19998"/>
                <a:gd name="connsiteY502" fmla="*/ 3335 h 19998"/>
                <a:gd name="connsiteX503" fmla="*/ 4663 w 19998"/>
                <a:gd name="connsiteY503" fmla="*/ 3092 h 19998"/>
                <a:gd name="connsiteX504" fmla="*/ 4563 w 19998"/>
                <a:gd name="connsiteY504" fmla="*/ 3050 h 19998"/>
                <a:gd name="connsiteX505" fmla="*/ 4563 w 19998"/>
                <a:gd name="connsiteY505" fmla="*/ 2930 h 19998"/>
                <a:gd name="connsiteX506" fmla="*/ 4663 w 19998"/>
                <a:gd name="connsiteY506" fmla="*/ 2987 h 19998"/>
                <a:gd name="connsiteX507" fmla="*/ 4684 w 19998"/>
                <a:gd name="connsiteY507" fmla="*/ 2947 h 19998"/>
                <a:gd name="connsiteX508" fmla="*/ 5242 w 19998"/>
                <a:gd name="connsiteY508" fmla="*/ 3092 h 19998"/>
                <a:gd name="connsiteX509" fmla="*/ 5258 w 19998"/>
                <a:gd name="connsiteY509" fmla="*/ 3029 h 19998"/>
                <a:gd name="connsiteX510" fmla="*/ 5570 w 19998"/>
                <a:gd name="connsiteY510" fmla="*/ 3050 h 19998"/>
                <a:gd name="connsiteX511" fmla="*/ 5632 w 19998"/>
                <a:gd name="connsiteY511" fmla="*/ 3252 h 19998"/>
                <a:gd name="connsiteX512" fmla="*/ 5592 w 19998"/>
                <a:gd name="connsiteY512" fmla="*/ 3252 h 19998"/>
                <a:gd name="connsiteX513" fmla="*/ 5570 w 19998"/>
                <a:gd name="connsiteY513" fmla="*/ 3316 h 19998"/>
                <a:gd name="connsiteX514" fmla="*/ 5511 w 19998"/>
                <a:gd name="connsiteY514" fmla="*/ 3316 h 19998"/>
                <a:gd name="connsiteX515" fmla="*/ 5675 w 19998"/>
                <a:gd name="connsiteY515" fmla="*/ 3800 h 19998"/>
                <a:gd name="connsiteX516" fmla="*/ 5649 w 19998"/>
                <a:gd name="connsiteY516" fmla="*/ 3826 h 19998"/>
                <a:gd name="connsiteX517" fmla="*/ 5732 w 19998"/>
                <a:gd name="connsiteY517" fmla="*/ 3842 h 19998"/>
                <a:gd name="connsiteX518" fmla="*/ 5713 w 19998"/>
                <a:gd name="connsiteY518" fmla="*/ 3842 h 19998"/>
                <a:gd name="connsiteX519" fmla="*/ 5732 w 19998"/>
                <a:gd name="connsiteY519" fmla="*/ 3882 h 19998"/>
                <a:gd name="connsiteX520" fmla="*/ 5756 w 19998"/>
                <a:gd name="connsiteY520" fmla="*/ 3882 h 19998"/>
                <a:gd name="connsiteX521" fmla="*/ 5775 w 19998"/>
                <a:gd name="connsiteY521" fmla="*/ 3882 h 19998"/>
                <a:gd name="connsiteX522" fmla="*/ 5861 w 19998"/>
                <a:gd name="connsiteY522" fmla="*/ 3762 h 19998"/>
                <a:gd name="connsiteX523" fmla="*/ 6499 w 19998"/>
                <a:gd name="connsiteY523" fmla="*/ 3906 h 19998"/>
                <a:gd name="connsiteX524" fmla="*/ 7611 w 19998"/>
                <a:gd name="connsiteY524" fmla="*/ 3826 h 19998"/>
                <a:gd name="connsiteX525" fmla="*/ 7923 w 19998"/>
                <a:gd name="connsiteY525" fmla="*/ 3722 h 19998"/>
                <a:gd name="connsiteX526" fmla="*/ 8045 w 19998"/>
                <a:gd name="connsiteY526" fmla="*/ 3703 h 19998"/>
                <a:gd name="connsiteX527" fmla="*/ 7611 w 19998"/>
                <a:gd name="connsiteY527" fmla="*/ 3600 h 19998"/>
                <a:gd name="connsiteX528" fmla="*/ 7611 w 19998"/>
                <a:gd name="connsiteY528" fmla="*/ 3581 h 19998"/>
                <a:gd name="connsiteX529" fmla="*/ 7799 w 19998"/>
                <a:gd name="connsiteY529" fmla="*/ 3092 h 19998"/>
                <a:gd name="connsiteX530" fmla="*/ 9574 w 19998"/>
                <a:gd name="connsiteY530" fmla="*/ 2317 h 19998"/>
                <a:gd name="connsiteX531" fmla="*/ 9843 w 19998"/>
                <a:gd name="connsiteY531" fmla="*/ 1993 h 19998"/>
                <a:gd name="connsiteX532" fmla="*/ 9902 w 19998"/>
                <a:gd name="connsiteY532" fmla="*/ 2051 h 19998"/>
                <a:gd name="connsiteX533" fmla="*/ 10031 w 19998"/>
                <a:gd name="connsiteY533" fmla="*/ 2051 h 19998"/>
                <a:gd name="connsiteX534" fmla="*/ 9964 w 19998"/>
                <a:gd name="connsiteY534" fmla="*/ 1972 h 19998"/>
                <a:gd name="connsiteX535" fmla="*/ 9943 w 19998"/>
                <a:gd name="connsiteY535" fmla="*/ 1993 h 19998"/>
                <a:gd name="connsiteX536" fmla="*/ 9843 w 19998"/>
                <a:gd name="connsiteY536" fmla="*/ 1645 h 19998"/>
                <a:gd name="connsiteX537" fmla="*/ 9902 w 19998"/>
                <a:gd name="connsiteY537" fmla="*/ 1645 h 19998"/>
                <a:gd name="connsiteX538" fmla="*/ 9902 w 19998"/>
                <a:gd name="connsiteY538" fmla="*/ 1628 h 19998"/>
                <a:gd name="connsiteX539" fmla="*/ 9902 w 19998"/>
                <a:gd name="connsiteY539" fmla="*/ 1607 h 19998"/>
                <a:gd name="connsiteX540" fmla="*/ 9843 w 19998"/>
                <a:gd name="connsiteY540" fmla="*/ 1542 h 19998"/>
                <a:gd name="connsiteX541" fmla="*/ 9886 w 19998"/>
                <a:gd name="connsiteY541" fmla="*/ 1260 h 19998"/>
                <a:gd name="connsiteX542" fmla="*/ 9926 w 19998"/>
                <a:gd name="connsiteY542" fmla="*/ 1243 h 19998"/>
                <a:gd name="connsiteX543" fmla="*/ 9886 w 19998"/>
                <a:gd name="connsiteY543" fmla="*/ 815 h 19998"/>
                <a:gd name="connsiteX544" fmla="*/ 9902 w 19998"/>
                <a:gd name="connsiteY544" fmla="*/ 815 h 19998"/>
                <a:gd name="connsiteX545" fmla="*/ 9886 w 19998"/>
                <a:gd name="connsiteY545" fmla="*/ 484 h 19998"/>
                <a:gd name="connsiteX546" fmla="*/ 10645 w 19998"/>
                <a:gd name="connsiteY546" fmla="*/ 186 h 19998"/>
                <a:gd name="connsiteX547" fmla="*/ 11307 w 19998"/>
                <a:gd name="connsiteY547" fmla="*/ 0 h 19998"/>
                <a:gd name="connsiteX548" fmla="*/ 11431 w 19998"/>
                <a:gd name="connsiteY548" fmla="*/ 324 h 19998"/>
                <a:gd name="connsiteX549" fmla="*/ 11431 w 19998"/>
                <a:gd name="connsiteY549" fmla="*/ 630 h 19998"/>
                <a:gd name="connsiteX550" fmla="*/ 11577 w 19998"/>
                <a:gd name="connsiteY550" fmla="*/ 630 h 19998"/>
                <a:gd name="connsiteX551" fmla="*/ 11700 w 19998"/>
                <a:gd name="connsiteY551" fmla="*/ 832 h 19998"/>
                <a:gd name="connsiteX552" fmla="*/ 11822 w 19998"/>
                <a:gd name="connsiteY552" fmla="*/ 895 h 19998"/>
                <a:gd name="connsiteX553" fmla="*/ 12158 w 19998"/>
                <a:gd name="connsiteY553" fmla="*/ 670 h 19998"/>
                <a:gd name="connsiteX554" fmla="*/ 12279 w 19998"/>
                <a:gd name="connsiteY554" fmla="*/ 792 h 19998"/>
                <a:gd name="connsiteX555" fmla="*/ 12255 w 19998"/>
                <a:gd name="connsiteY555" fmla="*/ 815 h 19998"/>
                <a:gd name="connsiteX556" fmla="*/ 12360 w 19998"/>
                <a:gd name="connsiteY556" fmla="*/ 895 h 19998"/>
                <a:gd name="connsiteX557" fmla="*/ 12360 w 19998"/>
                <a:gd name="connsiteY557" fmla="*/ 912 h 19998"/>
                <a:gd name="connsiteX558" fmla="*/ 12339 w 19998"/>
                <a:gd name="connsiteY558" fmla="*/ 935 h 19998"/>
                <a:gd name="connsiteX559" fmla="*/ 12548 w 19998"/>
                <a:gd name="connsiteY559" fmla="*/ 1342 h 19998"/>
                <a:gd name="connsiteX560" fmla="*/ 12753 w 19998"/>
                <a:gd name="connsiteY560" fmla="*/ 1260 h 19998"/>
                <a:gd name="connsiteX561" fmla="*/ 12729 w 19998"/>
                <a:gd name="connsiteY561" fmla="*/ 1363 h 19998"/>
                <a:gd name="connsiteX562" fmla="*/ 12834 w 19998"/>
                <a:gd name="connsiteY562" fmla="*/ 1323 h 19998"/>
                <a:gd name="connsiteX563" fmla="*/ 12853 w 19998"/>
                <a:gd name="connsiteY563" fmla="*/ 1342 h 19998"/>
                <a:gd name="connsiteX564" fmla="*/ 12901 w 19998"/>
                <a:gd name="connsiteY564" fmla="*/ 1342 h 19998"/>
                <a:gd name="connsiteX565" fmla="*/ 13039 w 19998"/>
                <a:gd name="connsiteY565" fmla="*/ 1769 h 19998"/>
                <a:gd name="connsiteX566" fmla="*/ 13039 w 19998"/>
                <a:gd name="connsiteY566" fmla="*/ 1751 h 19998"/>
                <a:gd name="connsiteX567" fmla="*/ 13065 w 19998"/>
                <a:gd name="connsiteY567" fmla="*/ 1751 h 19998"/>
                <a:gd name="connsiteX568" fmla="*/ 13082 w 19998"/>
                <a:gd name="connsiteY568" fmla="*/ 1671 h 19998"/>
                <a:gd name="connsiteX569" fmla="*/ 13186 w 19998"/>
                <a:gd name="connsiteY569" fmla="*/ 1645 h 19998"/>
                <a:gd name="connsiteX570" fmla="*/ 13203 w 19998"/>
                <a:gd name="connsiteY570" fmla="*/ 1671 h 19998"/>
                <a:gd name="connsiteX571" fmla="*/ 13203 w 19998"/>
                <a:gd name="connsiteY571" fmla="*/ 1645 h 19998"/>
                <a:gd name="connsiteX572" fmla="*/ 13267 w 19998"/>
                <a:gd name="connsiteY572" fmla="*/ 1645 h 19998"/>
                <a:gd name="connsiteX573" fmla="*/ 13267 w 19998"/>
                <a:gd name="connsiteY573" fmla="*/ 1671 h 19998"/>
                <a:gd name="connsiteX574" fmla="*/ 13308 w 19998"/>
                <a:gd name="connsiteY574" fmla="*/ 1687 h 19998"/>
                <a:gd name="connsiteX575" fmla="*/ 13308 w 19998"/>
                <a:gd name="connsiteY575" fmla="*/ 1711 h 19998"/>
                <a:gd name="connsiteX576" fmla="*/ 13515 w 19998"/>
                <a:gd name="connsiteY576" fmla="*/ 1628 h 19998"/>
                <a:gd name="connsiteX577" fmla="*/ 13598 w 19998"/>
                <a:gd name="connsiteY577" fmla="*/ 1751 h 19998"/>
                <a:gd name="connsiteX578" fmla="*/ 13660 w 19998"/>
                <a:gd name="connsiteY578" fmla="*/ 1769 h 19998"/>
                <a:gd name="connsiteX579" fmla="*/ 13660 w 19998"/>
                <a:gd name="connsiteY579" fmla="*/ 1833 h 19998"/>
                <a:gd name="connsiteX580" fmla="*/ 13677 w 19998"/>
                <a:gd name="connsiteY580" fmla="*/ 1833 h 19998"/>
                <a:gd name="connsiteX581" fmla="*/ 13677 w 19998"/>
                <a:gd name="connsiteY581" fmla="*/ 1849 h 19998"/>
                <a:gd name="connsiteX582" fmla="*/ 13725 w 19998"/>
                <a:gd name="connsiteY582" fmla="*/ 1849 h 19998"/>
                <a:gd name="connsiteX583" fmla="*/ 13703 w 19998"/>
                <a:gd name="connsiteY583" fmla="*/ 1833 h 19998"/>
                <a:gd name="connsiteX584" fmla="*/ 13725 w 19998"/>
                <a:gd name="connsiteY584" fmla="*/ 1791 h 19998"/>
                <a:gd name="connsiteX585" fmla="*/ 13808 w 19998"/>
                <a:gd name="connsiteY585" fmla="*/ 1873 h 19998"/>
                <a:gd name="connsiteX586" fmla="*/ 13725 w 19998"/>
                <a:gd name="connsiteY586" fmla="*/ 2155 h 19998"/>
                <a:gd name="connsiteX587" fmla="*/ 13725 w 19998"/>
                <a:gd name="connsiteY587" fmla="*/ 2138 h 19998"/>
                <a:gd name="connsiteX588" fmla="*/ 13784 w 19998"/>
                <a:gd name="connsiteY588" fmla="*/ 2155 h 19998"/>
                <a:gd name="connsiteX589" fmla="*/ 13825 w 19998"/>
                <a:gd name="connsiteY589" fmla="*/ 2301 h 19998"/>
                <a:gd name="connsiteX590" fmla="*/ 13703 w 19998"/>
                <a:gd name="connsiteY590" fmla="*/ 2420 h 19998"/>
                <a:gd name="connsiteX591" fmla="*/ 13741 w 19998"/>
                <a:gd name="connsiteY591" fmla="*/ 2463 h 19998"/>
                <a:gd name="connsiteX592" fmla="*/ 13703 w 19998"/>
                <a:gd name="connsiteY592" fmla="*/ 2503 h 19998"/>
                <a:gd name="connsiteX593" fmla="*/ 13784 w 19998"/>
                <a:gd name="connsiteY593" fmla="*/ 2519 h 19998"/>
                <a:gd name="connsiteX594" fmla="*/ 13784 w 19998"/>
                <a:gd name="connsiteY594" fmla="*/ 2540 h 19998"/>
                <a:gd name="connsiteX595" fmla="*/ 13849 w 19998"/>
                <a:gd name="connsiteY595" fmla="*/ 2540 h 19998"/>
                <a:gd name="connsiteX596" fmla="*/ 14280 w 19998"/>
                <a:gd name="connsiteY596" fmla="*/ 2540 h 19998"/>
                <a:gd name="connsiteX597" fmla="*/ 14527 w 19998"/>
                <a:gd name="connsiteY597" fmla="*/ 2437 h 19998"/>
                <a:gd name="connsiteX598" fmla="*/ 14527 w 19998"/>
                <a:gd name="connsiteY598" fmla="*/ 2218 h 19998"/>
                <a:gd name="connsiteX599" fmla="*/ 14715 w 19998"/>
                <a:gd name="connsiteY599" fmla="*/ 2051 h 19998"/>
                <a:gd name="connsiteX600" fmla="*/ 14815 w 19998"/>
                <a:gd name="connsiteY600" fmla="*/ 2115 h 19998"/>
                <a:gd name="connsiteX601" fmla="*/ 14775 w 19998"/>
                <a:gd name="connsiteY601" fmla="*/ 2138 h 19998"/>
                <a:gd name="connsiteX602" fmla="*/ 14796 w 19998"/>
                <a:gd name="connsiteY602" fmla="*/ 2218 h 19998"/>
                <a:gd name="connsiteX603" fmla="*/ 14756 w 19998"/>
                <a:gd name="connsiteY603" fmla="*/ 2195 h 19998"/>
                <a:gd name="connsiteX604" fmla="*/ 14732 w 19998"/>
                <a:gd name="connsiteY604" fmla="*/ 2218 h 19998"/>
                <a:gd name="connsiteX605" fmla="*/ 14756 w 19998"/>
                <a:gd name="connsiteY605" fmla="*/ 2237 h 19998"/>
                <a:gd name="connsiteX606" fmla="*/ 14732 w 19998"/>
                <a:gd name="connsiteY606" fmla="*/ 2275 h 19998"/>
                <a:gd name="connsiteX607" fmla="*/ 14715 w 19998"/>
                <a:gd name="connsiteY607" fmla="*/ 2275 h 19998"/>
                <a:gd name="connsiteX608" fmla="*/ 14756 w 19998"/>
                <a:gd name="connsiteY608" fmla="*/ 2341 h 19998"/>
                <a:gd name="connsiteX609" fmla="*/ 14675 w 19998"/>
                <a:gd name="connsiteY609" fmla="*/ 2519 h 19998"/>
                <a:gd name="connsiteX610" fmla="*/ 14815 w 19998"/>
                <a:gd name="connsiteY610" fmla="*/ 2622 h 19998"/>
                <a:gd name="connsiteX611" fmla="*/ 14796 w 19998"/>
                <a:gd name="connsiteY611" fmla="*/ 2904 h 19998"/>
                <a:gd name="connsiteX612" fmla="*/ 14918 w 19998"/>
                <a:gd name="connsiteY612" fmla="*/ 2904 h 19998"/>
                <a:gd name="connsiteX613" fmla="*/ 14918 w 19998"/>
                <a:gd name="connsiteY613" fmla="*/ 2867 h 19998"/>
                <a:gd name="connsiteX614" fmla="*/ 15001 w 19998"/>
                <a:gd name="connsiteY614" fmla="*/ 2888 h 19998"/>
                <a:gd name="connsiteX615" fmla="*/ 15230 w 19998"/>
                <a:gd name="connsiteY615" fmla="*/ 3074 h 19998"/>
                <a:gd name="connsiteX616" fmla="*/ 15249 w 19998"/>
                <a:gd name="connsiteY616" fmla="*/ 3050 h 19998"/>
                <a:gd name="connsiteX617" fmla="*/ 15249 w 19998"/>
                <a:gd name="connsiteY617" fmla="*/ 3114 h 19998"/>
                <a:gd name="connsiteX618" fmla="*/ 15330 w 19998"/>
                <a:gd name="connsiteY618" fmla="*/ 3114 h 19998"/>
                <a:gd name="connsiteX619" fmla="*/ 15418 w 19998"/>
                <a:gd name="connsiteY619" fmla="*/ 3114 h 19998"/>
                <a:gd name="connsiteX620" fmla="*/ 15499 w 19998"/>
                <a:gd name="connsiteY620" fmla="*/ 3196 h 19998"/>
                <a:gd name="connsiteX621" fmla="*/ 15475 w 19998"/>
                <a:gd name="connsiteY621" fmla="*/ 3252 h 19998"/>
                <a:gd name="connsiteX622" fmla="*/ 15499 w 19998"/>
                <a:gd name="connsiteY622" fmla="*/ 3295 h 19998"/>
                <a:gd name="connsiteX623" fmla="*/ 15499 w 19998"/>
                <a:gd name="connsiteY623" fmla="*/ 3276 h 19998"/>
                <a:gd name="connsiteX624" fmla="*/ 15599 w 19998"/>
                <a:gd name="connsiteY624" fmla="*/ 3276 h 19998"/>
                <a:gd name="connsiteX625" fmla="*/ 15704 w 19998"/>
                <a:gd name="connsiteY625" fmla="*/ 3374 h 19998"/>
                <a:gd name="connsiteX626" fmla="*/ 15682 w 19998"/>
                <a:gd name="connsiteY626" fmla="*/ 3414 h 19998"/>
                <a:gd name="connsiteX627" fmla="*/ 15723 w 19998"/>
                <a:gd name="connsiteY627" fmla="*/ 3478 h 19998"/>
                <a:gd name="connsiteX628" fmla="*/ 15704 w 19998"/>
                <a:gd name="connsiteY628" fmla="*/ 3497 h 19998"/>
                <a:gd name="connsiteX629" fmla="*/ 15747 w 19998"/>
                <a:gd name="connsiteY629" fmla="*/ 3534 h 19998"/>
                <a:gd name="connsiteX630" fmla="*/ 15747 w 19998"/>
                <a:gd name="connsiteY630" fmla="*/ 3518 h 19998"/>
                <a:gd name="connsiteX631" fmla="*/ 15935 w 19998"/>
                <a:gd name="connsiteY631" fmla="*/ 3478 h 19998"/>
                <a:gd name="connsiteX632" fmla="*/ 15935 w 19998"/>
                <a:gd name="connsiteY632" fmla="*/ 3518 h 19998"/>
                <a:gd name="connsiteX633" fmla="*/ 15951 w 19998"/>
                <a:gd name="connsiteY633" fmla="*/ 3518 h 19998"/>
                <a:gd name="connsiteX634" fmla="*/ 15992 w 19998"/>
                <a:gd name="connsiteY634" fmla="*/ 3414 h 19998"/>
                <a:gd name="connsiteX635" fmla="*/ 16156 w 19998"/>
                <a:gd name="connsiteY635" fmla="*/ 3414 h 19998"/>
                <a:gd name="connsiteX636" fmla="*/ 16156 w 19998"/>
                <a:gd name="connsiteY636" fmla="*/ 3374 h 19998"/>
                <a:gd name="connsiteX637" fmla="*/ 16302 w 19998"/>
                <a:gd name="connsiteY637" fmla="*/ 3436 h 19998"/>
                <a:gd name="connsiteX638" fmla="*/ 16285 w 19998"/>
                <a:gd name="connsiteY638" fmla="*/ 3454 h 19998"/>
                <a:gd name="connsiteX639" fmla="*/ 16366 w 19998"/>
                <a:gd name="connsiteY639" fmla="*/ 3518 h 19998"/>
                <a:gd name="connsiteX640" fmla="*/ 16490 w 19998"/>
                <a:gd name="connsiteY640" fmla="*/ 3518 h 19998"/>
                <a:gd name="connsiteX641" fmla="*/ 16506 w 19998"/>
                <a:gd name="connsiteY641" fmla="*/ 3600 h 19998"/>
                <a:gd name="connsiteX642" fmla="*/ 16590 w 19998"/>
                <a:gd name="connsiteY642" fmla="*/ 3624 h 19998"/>
                <a:gd name="connsiteX643" fmla="*/ 16611 w 19998"/>
                <a:gd name="connsiteY643" fmla="*/ 3581 h 19998"/>
                <a:gd name="connsiteX644" fmla="*/ 16694 w 19998"/>
                <a:gd name="connsiteY644" fmla="*/ 3600 h 19998"/>
                <a:gd name="connsiteX645" fmla="*/ 16694 w 19998"/>
                <a:gd name="connsiteY645" fmla="*/ 3560 h 19998"/>
                <a:gd name="connsiteX646" fmla="*/ 16716 w 19998"/>
                <a:gd name="connsiteY646" fmla="*/ 3560 h 19998"/>
                <a:gd name="connsiteX647" fmla="*/ 16716 w 19998"/>
                <a:gd name="connsiteY647" fmla="*/ 3518 h 19998"/>
                <a:gd name="connsiteX648" fmla="*/ 16759 w 19998"/>
                <a:gd name="connsiteY648" fmla="*/ 3497 h 19998"/>
                <a:gd name="connsiteX649" fmla="*/ 16759 w 19998"/>
                <a:gd name="connsiteY649" fmla="*/ 3478 h 19998"/>
                <a:gd name="connsiteX650" fmla="*/ 16940 w 19998"/>
                <a:gd name="connsiteY650" fmla="*/ 3478 h 19998"/>
                <a:gd name="connsiteX651" fmla="*/ 17085 w 19998"/>
                <a:gd name="connsiteY651" fmla="*/ 3560 h 19998"/>
                <a:gd name="connsiteX652" fmla="*/ 17085 w 19998"/>
                <a:gd name="connsiteY652" fmla="*/ 3534 h 19998"/>
                <a:gd name="connsiteX653" fmla="*/ 17192 w 19998"/>
                <a:gd name="connsiteY653" fmla="*/ 3518 h 19998"/>
                <a:gd name="connsiteX654" fmla="*/ 17192 w 19998"/>
                <a:gd name="connsiteY654" fmla="*/ 3534 h 19998"/>
                <a:gd name="connsiteX655" fmla="*/ 17373 w 19998"/>
                <a:gd name="connsiteY655" fmla="*/ 3640 h 19998"/>
                <a:gd name="connsiteX656" fmla="*/ 17354 w 19998"/>
                <a:gd name="connsiteY656" fmla="*/ 3663 h 19998"/>
                <a:gd name="connsiteX657" fmla="*/ 17437 w 19998"/>
                <a:gd name="connsiteY657" fmla="*/ 3783 h 19998"/>
                <a:gd name="connsiteX658" fmla="*/ 17397 w 19998"/>
                <a:gd name="connsiteY658" fmla="*/ 3783 h 19998"/>
                <a:gd name="connsiteX659" fmla="*/ 17414 w 19998"/>
                <a:gd name="connsiteY659" fmla="*/ 3826 h 19998"/>
                <a:gd name="connsiteX660" fmla="*/ 17437 w 19998"/>
                <a:gd name="connsiteY660" fmla="*/ 3826 h 19998"/>
                <a:gd name="connsiteX661" fmla="*/ 17602 w 19998"/>
                <a:gd name="connsiteY661" fmla="*/ 4028 h 19998"/>
                <a:gd name="connsiteX662" fmla="*/ 17623 w 19998"/>
                <a:gd name="connsiteY662" fmla="*/ 4091 h 19998"/>
                <a:gd name="connsiteX663" fmla="*/ 17642 w 19998"/>
                <a:gd name="connsiteY663" fmla="*/ 4091 h 19998"/>
                <a:gd name="connsiteX664" fmla="*/ 17683 w 19998"/>
                <a:gd name="connsiteY664" fmla="*/ 4211 h 19998"/>
                <a:gd name="connsiteX665" fmla="*/ 17849 w 19998"/>
                <a:gd name="connsiteY665" fmla="*/ 4211 h 19998"/>
                <a:gd name="connsiteX666" fmla="*/ 17849 w 19998"/>
                <a:gd name="connsiteY666" fmla="*/ 4171 h 19998"/>
                <a:gd name="connsiteX667" fmla="*/ 17871 w 19998"/>
                <a:gd name="connsiteY667" fmla="*/ 4171 h 19998"/>
                <a:gd name="connsiteX668" fmla="*/ 17830 w 19998"/>
                <a:gd name="connsiteY668" fmla="*/ 4091 h 19998"/>
                <a:gd name="connsiteX669" fmla="*/ 17871 w 19998"/>
                <a:gd name="connsiteY669" fmla="*/ 4065 h 19998"/>
                <a:gd name="connsiteX670" fmla="*/ 17935 w 19998"/>
                <a:gd name="connsiteY670" fmla="*/ 4091 h 19998"/>
                <a:gd name="connsiteX671" fmla="*/ 17976 w 19998"/>
                <a:gd name="connsiteY671" fmla="*/ 4065 h 19998"/>
                <a:gd name="connsiteX672" fmla="*/ 18019 w 19998"/>
                <a:gd name="connsiteY672" fmla="*/ 4091 h 19998"/>
                <a:gd name="connsiteX673" fmla="*/ 18140 w 19998"/>
                <a:gd name="connsiteY673" fmla="*/ 4131 h 19998"/>
                <a:gd name="connsiteX674" fmla="*/ 18183 w 19998"/>
                <a:gd name="connsiteY674" fmla="*/ 4293 h 19998"/>
                <a:gd name="connsiteX675" fmla="*/ 18200 w 19998"/>
                <a:gd name="connsiteY675" fmla="*/ 4293 h 19998"/>
                <a:gd name="connsiteX676" fmla="*/ 18223 w 19998"/>
                <a:gd name="connsiteY676" fmla="*/ 4211 h 19998"/>
                <a:gd name="connsiteX677" fmla="*/ 18240 w 19998"/>
                <a:gd name="connsiteY677" fmla="*/ 4211 h 19998"/>
                <a:gd name="connsiteX678" fmla="*/ 18240 w 19998"/>
                <a:gd name="connsiteY678" fmla="*/ 4230 h 19998"/>
                <a:gd name="connsiteX679" fmla="*/ 18281 w 19998"/>
                <a:gd name="connsiteY679" fmla="*/ 4230 h 19998"/>
                <a:gd name="connsiteX680" fmla="*/ 18328 w 19998"/>
                <a:gd name="connsiteY680" fmla="*/ 4270 h 19998"/>
                <a:gd name="connsiteX681" fmla="*/ 18369 w 19998"/>
                <a:gd name="connsiteY681" fmla="*/ 4253 h 19998"/>
                <a:gd name="connsiteX682" fmla="*/ 18388 w 19998"/>
                <a:gd name="connsiteY682" fmla="*/ 4270 h 19998"/>
                <a:gd name="connsiteX683" fmla="*/ 18531 w 19998"/>
                <a:gd name="connsiteY683" fmla="*/ 4253 h 19998"/>
                <a:gd name="connsiteX684" fmla="*/ 18531 w 19998"/>
                <a:gd name="connsiteY684" fmla="*/ 4270 h 19998"/>
                <a:gd name="connsiteX685" fmla="*/ 18631 w 19998"/>
                <a:gd name="connsiteY685" fmla="*/ 4211 h 19998"/>
                <a:gd name="connsiteX686" fmla="*/ 18631 w 19998"/>
                <a:gd name="connsiteY686" fmla="*/ 4131 h 19998"/>
                <a:gd name="connsiteX687" fmla="*/ 18762 w 19998"/>
                <a:gd name="connsiteY687" fmla="*/ 4108 h 19998"/>
                <a:gd name="connsiteX688" fmla="*/ 18778 w 19998"/>
                <a:gd name="connsiteY688" fmla="*/ 4148 h 19998"/>
                <a:gd name="connsiteX689" fmla="*/ 18821 w 19998"/>
                <a:gd name="connsiteY689" fmla="*/ 4131 h 19998"/>
                <a:gd name="connsiteX690" fmla="*/ 18943 w 19998"/>
                <a:gd name="connsiteY690" fmla="*/ 4333 h 19998"/>
                <a:gd name="connsiteX691" fmla="*/ 19047 w 19998"/>
                <a:gd name="connsiteY691" fmla="*/ 4333 h 19998"/>
                <a:gd name="connsiteX692" fmla="*/ 19064 w 19998"/>
                <a:gd name="connsiteY692" fmla="*/ 4392 h 19998"/>
                <a:gd name="connsiteX693" fmla="*/ 19152 w 19998"/>
                <a:gd name="connsiteY693" fmla="*/ 4392 h 19998"/>
                <a:gd name="connsiteX694" fmla="*/ 19152 w 19998"/>
                <a:gd name="connsiteY694" fmla="*/ 4373 h 19998"/>
                <a:gd name="connsiteX695" fmla="*/ 19212 w 19998"/>
                <a:gd name="connsiteY695" fmla="*/ 4373 h 19998"/>
                <a:gd name="connsiteX696" fmla="*/ 19212 w 19998"/>
                <a:gd name="connsiteY696" fmla="*/ 4392 h 19998"/>
                <a:gd name="connsiteX697" fmla="*/ 19317 w 19998"/>
                <a:gd name="connsiteY697" fmla="*/ 4333 h 19998"/>
                <a:gd name="connsiteX698" fmla="*/ 19417 w 19998"/>
                <a:gd name="connsiteY698" fmla="*/ 4392 h 19998"/>
                <a:gd name="connsiteX699" fmla="*/ 19443 w 19998"/>
                <a:gd name="connsiteY699" fmla="*/ 4373 h 19998"/>
                <a:gd name="connsiteX700" fmla="*/ 19500 w 19998"/>
                <a:gd name="connsiteY700" fmla="*/ 4373 h 19998"/>
                <a:gd name="connsiteX701" fmla="*/ 19521 w 19998"/>
                <a:gd name="connsiteY701" fmla="*/ 4352 h 19998"/>
                <a:gd name="connsiteX702" fmla="*/ 19998 w 19998"/>
                <a:gd name="connsiteY702" fmla="*/ 4512 h 19998"/>
                <a:gd name="connsiteX703" fmla="*/ 19750 w 19998"/>
                <a:gd name="connsiteY703" fmla="*/ 4939 h 19998"/>
                <a:gd name="connsiteX704" fmla="*/ 19712 w 19998"/>
                <a:gd name="connsiteY704" fmla="*/ 4939 h 19998"/>
                <a:gd name="connsiteX705" fmla="*/ 19686 w 19998"/>
                <a:gd name="connsiteY705" fmla="*/ 5003 h 19998"/>
                <a:gd name="connsiteX706" fmla="*/ 19645 w 19998"/>
                <a:gd name="connsiteY706" fmla="*/ 5003 h 19998"/>
                <a:gd name="connsiteX707" fmla="*/ 19131 w 19998"/>
                <a:gd name="connsiteY707" fmla="*/ 6512 h 19998"/>
                <a:gd name="connsiteX708" fmla="*/ 19236 w 19998"/>
                <a:gd name="connsiteY708" fmla="*/ 7750 h 19998"/>
                <a:gd name="connsiteX709" fmla="*/ 19212 w 19998"/>
                <a:gd name="connsiteY709" fmla="*/ 7750 h 19998"/>
                <a:gd name="connsiteX710" fmla="*/ 19090 w 19998"/>
                <a:gd name="connsiteY710" fmla="*/ 7870 h 19998"/>
                <a:gd name="connsiteX711" fmla="*/ 19152 w 19998"/>
                <a:gd name="connsiteY711" fmla="*/ 7853 h 19998"/>
                <a:gd name="connsiteX712" fmla="*/ 19064 w 19998"/>
                <a:gd name="connsiteY712" fmla="*/ 7973 h 19998"/>
                <a:gd name="connsiteX713" fmla="*/ 18983 w 19998"/>
                <a:gd name="connsiteY713" fmla="*/ 7973 h 19998"/>
                <a:gd name="connsiteX714" fmla="*/ 18714 w 19998"/>
                <a:gd name="connsiteY714" fmla="*/ 8135 h 19998"/>
                <a:gd name="connsiteX715" fmla="*/ 18695 w 19998"/>
                <a:gd name="connsiteY715" fmla="*/ 8093 h 19998"/>
                <a:gd name="connsiteX716" fmla="*/ 18614 w 19998"/>
                <a:gd name="connsiteY716" fmla="*/ 7997 h 19998"/>
                <a:gd name="connsiteX717" fmla="*/ 18631 w 19998"/>
                <a:gd name="connsiteY717" fmla="*/ 7973 h 19998"/>
                <a:gd name="connsiteX718" fmla="*/ 18304 w 19998"/>
                <a:gd name="connsiteY71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01 w 19998"/>
                <a:gd name="connsiteY341" fmla="*/ 7625 h 19998"/>
                <a:gd name="connsiteX342" fmla="*/ 2722 w 19998"/>
                <a:gd name="connsiteY342" fmla="*/ 7788 h 19998"/>
                <a:gd name="connsiteX343" fmla="*/ 2477 w 19998"/>
                <a:gd name="connsiteY343" fmla="*/ 7750 h 19998"/>
                <a:gd name="connsiteX344" fmla="*/ 2453 w 19998"/>
                <a:gd name="connsiteY344" fmla="*/ 7689 h 19998"/>
                <a:gd name="connsiteX345" fmla="*/ 2477 w 19998"/>
                <a:gd name="connsiteY345" fmla="*/ 7973 h 19998"/>
                <a:gd name="connsiteX346" fmla="*/ 2412 w 19998"/>
                <a:gd name="connsiteY346" fmla="*/ 7950 h 19998"/>
                <a:gd name="connsiteX347" fmla="*/ 2372 w 19998"/>
                <a:gd name="connsiteY347" fmla="*/ 7828 h 19998"/>
                <a:gd name="connsiteX348" fmla="*/ 2127 w 19998"/>
                <a:gd name="connsiteY348" fmla="*/ 7442 h 19998"/>
                <a:gd name="connsiteX349" fmla="*/ 2127 w 19998"/>
                <a:gd name="connsiteY349" fmla="*/ 7463 h 19998"/>
                <a:gd name="connsiteX350" fmla="*/ 2103 w 19998"/>
                <a:gd name="connsiteY350" fmla="*/ 7442 h 19998"/>
                <a:gd name="connsiteX351" fmla="*/ 2205 w 19998"/>
                <a:gd name="connsiteY351" fmla="*/ 7442 h 19998"/>
                <a:gd name="connsiteX352" fmla="*/ 1831 w 19998"/>
                <a:gd name="connsiteY352" fmla="*/ 7261 h 19998"/>
                <a:gd name="connsiteX353" fmla="*/ 1260 w 19998"/>
                <a:gd name="connsiteY353" fmla="*/ 6996 h 19998"/>
                <a:gd name="connsiteX354" fmla="*/ 1276 w 19998"/>
                <a:gd name="connsiteY354" fmla="*/ 6975 h 19998"/>
                <a:gd name="connsiteX355" fmla="*/ 1260 w 19998"/>
                <a:gd name="connsiteY355" fmla="*/ 6958 h 19998"/>
                <a:gd name="connsiteX356" fmla="*/ 1236 w 19998"/>
                <a:gd name="connsiteY356" fmla="*/ 6958 h 19998"/>
                <a:gd name="connsiteX357" fmla="*/ 1172 w 19998"/>
                <a:gd name="connsiteY357" fmla="*/ 6892 h 19998"/>
                <a:gd name="connsiteX358" fmla="*/ 1155 w 19998"/>
                <a:gd name="connsiteY358" fmla="*/ 6996 h 19998"/>
                <a:gd name="connsiteX359" fmla="*/ 886 w 19998"/>
                <a:gd name="connsiteY359" fmla="*/ 6975 h 19998"/>
                <a:gd name="connsiteX360" fmla="*/ 679 w 19998"/>
                <a:gd name="connsiteY360" fmla="*/ 7099 h 19998"/>
                <a:gd name="connsiteX361" fmla="*/ 533 w 19998"/>
                <a:gd name="connsiteY361" fmla="*/ 7078 h 19998"/>
                <a:gd name="connsiteX362" fmla="*/ 533 w 19998"/>
                <a:gd name="connsiteY362" fmla="*/ 7022 h 19998"/>
                <a:gd name="connsiteX363" fmla="*/ 574 w 19998"/>
                <a:gd name="connsiteY363" fmla="*/ 6996 h 19998"/>
                <a:gd name="connsiteX364" fmla="*/ 305 w 19998"/>
                <a:gd name="connsiteY364" fmla="*/ 6568 h 19998"/>
                <a:gd name="connsiteX365" fmla="*/ 264 w 19998"/>
                <a:gd name="connsiteY365" fmla="*/ 6594 h 19998"/>
                <a:gd name="connsiteX366" fmla="*/ 164 w 19998"/>
                <a:gd name="connsiteY366" fmla="*/ 6528 h 19998"/>
                <a:gd name="connsiteX367" fmla="*/ 141 w 19998"/>
                <a:gd name="connsiteY367" fmla="*/ 6528 h 19998"/>
                <a:gd name="connsiteX368" fmla="*/ 0 w 19998"/>
                <a:gd name="connsiteY368" fmla="*/ 6490 h 19998"/>
                <a:gd name="connsiteX369" fmla="*/ 17 w 19998"/>
                <a:gd name="connsiteY369" fmla="*/ 6465 h 19998"/>
                <a:gd name="connsiteX370" fmla="*/ 57 w 19998"/>
                <a:gd name="connsiteY370" fmla="*/ 6465 h 19998"/>
                <a:gd name="connsiteX371" fmla="*/ 57 w 19998"/>
                <a:gd name="connsiteY371" fmla="*/ 6425 h 19998"/>
                <a:gd name="connsiteX372" fmla="*/ 695 w 19998"/>
                <a:gd name="connsiteY372" fmla="*/ 6408 h 19998"/>
                <a:gd name="connsiteX373" fmla="*/ 760 w 19998"/>
                <a:gd name="connsiteY373" fmla="*/ 6262 h 19998"/>
                <a:gd name="connsiteX374" fmla="*/ 722 w 19998"/>
                <a:gd name="connsiteY374" fmla="*/ 6262 h 19998"/>
                <a:gd name="connsiteX375" fmla="*/ 695 w 19998"/>
                <a:gd name="connsiteY375" fmla="*/ 6164 h 19998"/>
                <a:gd name="connsiteX376" fmla="*/ 433 w 19998"/>
                <a:gd name="connsiteY376" fmla="*/ 6084 h 19998"/>
                <a:gd name="connsiteX377" fmla="*/ 348 w 19998"/>
                <a:gd name="connsiteY377" fmla="*/ 6204 h 19998"/>
                <a:gd name="connsiteX378" fmla="*/ 329 w 19998"/>
                <a:gd name="connsiteY378" fmla="*/ 6204 h 19998"/>
                <a:gd name="connsiteX379" fmla="*/ 305 w 19998"/>
                <a:gd name="connsiteY379" fmla="*/ 6060 h 19998"/>
                <a:gd name="connsiteX380" fmla="*/ 348 w 19998"/>
                <a:gd name="connsiteY380" fmla="*/ 6044 h 19998"/>
                <a:gd name="connsiteX381" fmla="*/ 348 w 19998"/>
                <a:gd name="connsiteY381" fmla="*/ 5997 h 19998"/>
                <a:gd name="connsiteX382" fmla="*/ 248 w 19998"/>
                <a:gd name="connsiteY382" fmla="*/ 5997 h 19998"/>
                <a:gd name="connsiteX383" fmla="*/ 221 w 19998"/>
                <a:gd name="connsiteY383" fmla="*/ 5938 h 19998"/>
                <a:gd name="connsiteX384" fmla="*/ 329 w 19998"/>
                <a:gd name="connsiteY384" fmla="*/ 5938 h 19998"/>
                <a:gd name="connsiteX385" fmla="*/ 348 w 19998"/>
                <a:gd name="connsiteY385" fmla="*/ 5818 h 19998"/>
                <a:gd name="connsiteX386" fmla="*/ 391 w 19998"/>
                <a:gd name="connsiteY386" fmla="*/ 5818 h 19998"/>
                <a:gd name="connsiteX387" fmla="*/ 369 w 19998"/>
                <a:gd name="connsiteY387" fmla="*/ 5917 h 19998"/>
                <a:gd name="connsiteX388" fmla="*/ 433 w 19998"/>
                <a:gd name="connsiteY388" fmla="*/ 5877 h 19998"/>
                <a:gd name="connsiteX389" fmla="*/ 433 w 19998"/>
                <a:gd name="connsiteY389" fmla="*/ 5898 h 19998"/>
                <a:gd name="connsiteX390" fmla="*/ 410 w 19998"/>
                <a:gd name="connsiteY390" fmla="*/ 5917 h 19998"/>
                <a:gd name="connsiteX391" fmla="*/ 433 w 19998"/>
                <a:gd name="connsiteY391" fmla="*/ 5938 h 19998"/>
                <a:gd name="connsiteX392" fmla="*/ 555 w 19998"/>
                <a:gd name="connsiteY392" fmla="*/ 5938 h 19998"/>
                <a:gd name="connsiteX393" fmla="*/ 555 w 19998"/>
                <a:gd name="connsiteY393" fmla="*/ 5955 h 19998"/>
                <a:gd name="connsiteX394" fmla="*/ 738 w 19998"/>
                <a:gd name="connsiteY394" fmla="*/ 5938 h 19998"/>
                <a:gd name="connsiteX395" fmla="*/ 695 w 19998"/>
                <a:gd name="connsiteY395" fmla="*/ 5835 h 19998"/>
                <a:gd name="connsiteX396" fmla="*/ 655 w 19998"/>
                <a:gd name="connsiteY396" fmla="*/ 5835 h 19998"/>
                <a:gd name="connsiteX397" fmla="*/ 638 w 19998"/>
                <a:gd name="connsiteY397" fmla="*/ 5877 h 19998"/>
                <a:gd name="connsiteX398" fmla="*/ 574 w 19998"/>
                <a:gd name="connsiteY398" fmla="*/ 5861 h 19998"/>
                <a:gd name="connsiteX399" fmla="*/ 517 w 19998"/>
                <a:gd name="connsiteY399" fmla="*/ 5861 h 19998"/>
                <a:gd name="connsiteX400" fmla="*/ 598 w 19998"/>
                <a:gd name="connsiteY400" fmla="*/ 5736 h 19998"/>
                <a:gd name="connsiteX401" fmla="*/ 141 w 19998"/>
                <a:gd name="connsiteY401" fmla="*/ 5778 h 19998"/>
                <a:gd name="connsiteX402" fmla="*/ 141 w 19998"/>
                <a:gd name="connsiteY402" fmla="*/ 5795 h 19998"/>
                <a:gd name="connsiteX403" fmla="*/ 17 w 19998"/>
                <a:gd name="connsiteY403" fmla="*/ 5818 h 19998"/>
                <a:gd name="connsiteX404" fmla="*/ 17 w 19998"/>
                <a:gd name="connsiteY404" fmla="*/ 5715 h 19998"/>
                <a:gd name="connsiteX405" fmla="*/ 40 w 19998"/>
                <a:gd name="connsiteY405" fmla="*/ 5715 h 19998"/>
                <a:gd name="connsiteX406" fmla="*/ 141 w 19998"/>
                <a:gd name="connsiteY406" fmla="*/ 5287 h 19998"/>
                <a:gd name="connsiteX407" fmla="*/ 181 w 19998"/>
                <a:gd name="connsiteY407" fmla="*/ 5268 h 19998"/>
                <a:gd name="connsiteX408" fmla="*/ 348 w 19998"/>
                <a:gd name="connsiteY408" fmla="*/ 5247 h 19998"/>
                <a:gd name="connsiteX409" fmla="*/ 329 w 19998"/>
                <a:gd name="connsiteY409" fmla="*/ 5205 h 19998"/>
                <a:gd name="connsiteX410" fmla="*/ 450 w 19998"/>
                <a:gd name="connsiteY410" fmla="*/ 5149 h 19998"/>
                <a:gd name="connsiteX411" fmla="*/ 617 w 19998"/>
                <a:gd name="connsiteY411" fmla="*/ 5149 h 19998"/>
                <a:gd name="connsiteX412" fmla="*/ 617 w 19998"/>
                <a:gd name="connsiteY412" fmla="*/ 5106 h 19998"/>
                <a:gd name="connsiteX413" fmla="*/ 803 w 19998"/>
                <a:gd name="connsiteY413" fmla="*/ 5085 h 19998"/>
                <a:gd name="connsiteX414" fmla="*/ 826 w 19998"/>
                <a:gd name="connsiteY414" fmla="*/ 5106 h 19998"/>
                <a:gd name="connsiteX415" fmla="*/ 803 w 19998"/>
                <a:gd name="connsiteY415" fmla="*/ 5149 h 19998"/>
                <a:gd name="connsiteX416" fmla="*/ 803 w 19998"/>
                <a:gd name="connsiteY416" fmla="*/ 5165 h 19998"/>
                <a:gd name="connsiteX417" fmla="*/ 1276 w 19998"/>
                <a:gd name="connsiteY417" fmla="*/ 5022 h 19998"/>
                <a:gd name="connsiteX418" fmla="*/ 1276 w 19998"/>
                <a:gd name="connsiteY418" fmla="*/ 5003 h 19998"/>
                <a:gd name="connsiteX419" fmla="*/ 1276 w 19998"/>
                <a:gd name="connsiteY419" fmla="*/ 5022 h 19998"/>
                <a:gd name="connsiteX420" fmla="*/ 1298 w 19998"/>
                <a:gd name="connsiteY420" fmla="*/ 5022 h 19998"/>
                <a:gd name="connsiteX421" fmla="*/ 1298 w 19998"/>
                <a:gd name="connsiteY421" fmla="*/ 5003 h 19998"/>
                <a:gd name="connsiteX422" fmla="*/ 1341 w 19998"/>
                <a:gd name="connsiteY422" fmla="*/ 5003 h 19998"/>
                <a:gd name="connsiteX423" fmla="*/ 1341 w 19998"/>
                <a:gd name="connsiteY423" fmla="*/ 5165 h 19998"/>
                <a:gd name="connsiteX424" fmla="*/ 1381 w 19998"/>
                <a:gd name="connsiteY424" fmla="*/ 5165 h 19998"/>
                <a:gd name="connsiteX425" fmla="*/ 1441 w 19998"/>
                <a:gd name="connsiteY425" fmla="*/ 5149 h 19998"/>
                <a:gd name="connsiteX426" fmla="*/ 1441 w 19998"/>
                <a:gd name="connsiteY426" fmla="*/ 5205 h 19998"/>
                <a:gd name="connsiteX427" fmla="*/ 1505 w 19998"/>
                <a:gd name="connsiteY427" fmla="*/ 5231 h 19998"/>
                <a:gd name="connsiteX428" fmla="*/ 1524 w 19998"/>
                <a:gd name="connsiteY428" fmla="*/ 5069 h 19998"/>
                <a:gd name="connsiteX429" fmla="*/ 1562 w 19998"/>
                <a:gd name="connsiteY429" fmla="*/ 5069 h 19998"/>
                <a:gd name="connsiteX430" fmla="*/ 1562 w 19998"/>
                <a:gd name="connsiteY430" fmla="*/ 5043 h 19998"/>
                <a:gd name="connsiteX431" fmla="*/ 1815 w 19998"/>
                <a:gd name="connsiteY431" fmla="*/ 5125 h 19998"/>
                <a:gd name="connsiteX432" fmla="*/ 1815 w 19998"/>
                <a:gd name="connsiteY432" fmla="*/ 5149 h 19998"/>
                <a:gd name="connsiteX433" fmla="*/ 1831 w 19998"/>
                <a:gd name="connsiteY433" fmla="*/ 5149 h 19998"/>
                <a:gd name="connsiteX434" fmla="*/ 1874 w 19998"/>
                <a:gd name="connsiteY434" fmla="*/ 5149 h 19998"/>
                <a:gd name="connsiteX435" fmla="*/ 1874 w 19998"/>
                <a:gd name="connsiteY435" fmla="*/ 5189 h 19998"/>
                <a:gd name="connsiteX436" fmla="*/ 1936 w 19998"/>
                <a:gd name="connsiteY436" fmla="*/ 5165 h 19998"/>
                <a:gd name="connsiteX437" fmla="*/ 1936 w 19998"/>
                <a:gd name="connsiteY437" fmla="*/ 5149 h 19998"/>
                <a:gd name="connsiteX438" fmla="*/ 1915 w 19998"/>
                <a:gd name="connsiteY438" fmla="*/ 5125 h 19998"/>
                <a:gd name="connsiteX439" fmla="*/ 1915 w 19998"/>
                <a:gd name="connsiteY439" fmla="*/ 5069 h 19998"/>
                <a:gd name="connsiteX440" fmla="*/ 1979 w 19998"/>
                <a:gd name="connsiteY440" fmla="*/ 5003 h 19998"/>
                <a:gd name="connsiteX441" fmla="*/ 1936 w 19998"/>
                <a:gd name="connsiteY441" fmla="*/ 4939 h 19998"/>
                <a:gd name="connsiteX442" fmla="*/ 2103 w 19998"/>
                <a:gd name="connsiteY442" fmla="*/ 4820 h 19998"/>
                <a:gd name="connsiteX443" fmla="*/ 2496 w 19998"/>
                <a:gd name="connsiteY443" fmla="*/ 4777 h 19998"/>
                <a:gd name="connsiteX444" fmla="*/ 2536 w 19998"/>
                <a:gd name="connsiteY444" fmla="*/ 4860 h 19998"/>
                <a:gd name="connsiteX445" fmla="*/ 2722 w 19998"/>
                <a:gd name="connsiteY445" fmla="*/ 4761 h 19998"/>
                <a:gd name="connsiteX446" fmla="*/ 2722 w 19998"/>
                <a:gd name="connsiteY446" fmla="*/ 4900 h 19998"/>
                <a:gd name="connsiteX447" fmla="*/ 2805 w 19998"/>
                <a:gd name="connsiteY447" fmla="*/ 4923 h 19998"/>
                <a:gd name="connsiteX448" fmla="*/ 2782 w 19998"/>
                <a:gd name="connsiteY448" fmla="*/ 4982 h 19998"/>
                <a:gd name="connsiteX449" fmla="*/ 2886 w 19998"/>
                <a:gd name="connsiteY449" fmla="*/ 5022 h 19998"/>
                <a:gd name="connsiteX450" fmla="*/ 2910 w 19998"/>
                <a:gd name="connsiteY450" fmla="*/ 5022 h 19998"/>
                <a:gd name="connsiteX451" fmla="*/ 2970 w 19998"/>
                <a:gd name="connsiteY451" fmla="*/ 5189 h 19998"/>
                <a:gd name="connsiteX452" fmla="*/ 3010 w 19998"/>
                <a:gd name="connsiteY452" fmla="*/ 5189 h 19998"/>
                <a:gd name="connsiteX453" fmla="*/ 3034 w 19998"/>
                <a:gd name="connsiteY453" fmla="*/ 5247 h 19998"/>
                <a:gd name="connsiteX454" fmla="*/ 3256 w 19998"/>
                <a:gd name="connsiteY454" fmla="*/ 5673 h 19998"/>
                <a:gd name="connsiteX455" fmla="*/ 3279 w 19998"/>
                <a:gd name="connsiteY455" fmla="*/ 5593 h 19998"/>
                <a:gd name="connsiteX456" fmla="*/ 3303 w 19998"/>
                <a:gd name="connsiteY456" fmla="*/ 5593 h 19998"/>
                <a:gd name="connsiteX457" fmla="*/ 3320 w 19998"/>
                <a:gd name="connsiteY457" fmla="*/ 5616 h 19998"/>
                <a:gd name="connsiteX458" fmla="*/ 3608 w 19998"/>
                <a:gd name="connsiteY458" fmla="*/ 5391 h 19998"/>
                <a:gd name="connsiteX459" fmla="*/ 3589 w 19998"/>
                <a:gd name="connsiteY459" fmla="*/ 5351 h 19998"/>
                <a:gd name="connsiteX460" fmla="*/ 3689 w 19998"/>
                <a:gd name="connsiteY460" fmla="*/ 5351 h 19998"/>
                <a:gd name="connsiteX461" fmla="*/ 3689 w 19998"/>
                <a:gd name="connsiteY461" fmla="*/ 5391 h 19998"/>
                <a:gd name="connsiteX462" fmla="*/ 3713 w 19998"/>
                <a:gd name="connsiteY462" fmla="*/ 5391 h 19998"/>
                <a:gd name="connsiteX463" fmla="*/ 3860 w 19998"/>
                <a:gd name="connsiteY463" fmla="*/ 5268 h 19998"/>
                <a:gd name="connsiteX464" fmla="*/ 3860 w 19998"/>
                <a:gd name="connsiteY464" fmla="*/ 5308 h 19998"/>
                <a:gd name="connsiteX465" fmla="*/ 3899 w 19998"/>
                <a:gd name="connsiteY465" fmla="*/ 5325 h 19998"/>
                <a:gd name="connsiteX466" fmla="*/ 3818 w 19998"/>
                <a:gd name="connsiteY466" fmla="*/ 5431 h 19998"/>
                <a:gd name="connsiteX467" fmla="*/ 3860 w 19998"/>
                <a:gd name="connsiteY467" fmla="*/ 5431 h 19998"/>
                <a:gd name="connsiteX468" fmla="*/ 3941 w 19998"/>
                <a:gd name="connsiteY468" fmla="*/ 5367 h 19998"/>
                <a:gd name="connsiteX469" fmla="*/ 3958 w 19998"/>
                <a:gd name="connsiteY469" fmla="*/ 5391 h 19998"/>
                <a:gd name="connsiteX470" fmla="*/ 3999 w 19998"/>
                <a:gd name="connsiteY470" fmla="*/ 5534 h 19998"/>
                <a:gd name="connsiteX471" fmla="*/ 4041 w 19998"/>
                <a:gd name="connsiteY471" fmla="*/ 5471 h 19998"/>
                <a:gd name="connsiteX472" fmla="*/ 4041 w 19998"/>
                <a:gd name="connsiteY472" fmla="*/ 5534 h 19998"/>
                <a:gd name="connsiteX473" fmla="*/ 4063 w 19998"/>
                <a:gd name="connsiteY473" fmla="*/ 5534 h 19998"/>
                <a:gd name="connsiteX474" fmla="*/ 4103 w 19998"/>
                <a:gd name="connsiteY474" fmla="*/ 5449 h 19998"/>
                <a:gd name="connsiteX475" fmla="*/ 4146 w 19998"/>
                <a:gd name="connsiteY475" fmla="*/ 5489 h 19998"/>
                <a:gd name="connsiteX476" fmla="*/ 4146 w 19998"/>
                <a:gd name="connsiteY476" fmla="*/ 5471 h 19998"/>
                <a:gd name="connsiteX477" fmla="*/ 4103 w 19998"/>
                <a:gd name="connsiteY477" fmla="*/ 5407 h 19998"/>
                <a:gd name="connsiteX478" fmla="*/ 4351 w 19998"/>
                <a:gd name="connsiteY478" fmla="*/ 5351 h 19998"/>
                <a:gd name="connsiteX479" fmla="*/ 4372 w 19998"/>
                <a:gd name="connsiteY479" fmla="*/ 5308 h 19998"/>
                <a:gd name="connsiteX480" fmla="*/ 4392 w 19998"/>
                <a:gd name="connsiteY480" fmla="*/ 5308 h 19998"/>
                <a:gd name="connsiteX481" fmla="*/ 4415 w 19998"/>
                <a:gd name="connsiteY481" fmla="*/ 5308 h 19998"/>
                <a:gd name="connsiteX482" fmla="*/ 4415 w 19998"/>
                <a:gd name="connsiteY482" fmla="*/ 5287 h 19998"/>
                <a:gd name="connsiteX483" fmla="*/ 4580 w 19998"/>
                <a:gd name="connsiteY483" fmla="*/ 5268 h 19998"/>
                <a:gd name="connsiteX484" fmla="*/ 4580 w 19998"/>
                <a:gd name="connsiteY484" fmla="*/ 5471 h 19998"/>
                <a:gd name="connsiteX485" fmla="*/ 4994 w 19998"/>
                <a:gd name="connsiteY485" fmla="*/ 5449 h 19998"/>
                <a:gd name="connsiteX486" fmla="*/ 5075 w 19998"/>
                <a:gd name="connsiteY486" fmla="*/ 5471 h 19998"/>
                <a:gd name="connsiteX487" fmla="*/ 5075 w 19998"/>
                <a:gd name="connsiteY487" fmla="*/ 5449 h 19998"/>
                <a:gd name="connsiteX488" fmla="*/ 5094 w 19998"/>
                <a:gd name="connsiteY488" fmla="*/ 5449 h 19998"/>
                <a:gd name="connsiteX489" fmla="*/ 5175 w 19998"/>
                <a:gd name="connsiteY489" fmla="*/ 5471 h 19998"/>
                <a:gd name="connsiteX490" fmla="*/ 5323 w 19998"/>
                <a:gd name="connsiteY490" fmla="*/ 5471 h 19998"/>
                <a:gd name="connsiteX491" fmla="*/ 5242 w 19998"/>
                <a:gd name="connsiteY491" fmla="*/ 5407 h 19998"/>
                <a:gd name="connsiteX492" fmla="*/ 5258 w 19998"/>
                <a:gd name="connsiteY492" fmla="*/ 5391 h 19998"/>
                <a:gd name="connsiteX493" fmla="*/ 4994 w 19998"/>
                <a:gd name="connsiteY493" fmla="*/ 5003 h 19998"/>
                <a:gd name="connsiteX494" fmla="*/ 4970 w 19998"/>
                <a:gd name="connsiteY494" fmla="*/ 5003 h 19998"/>
                <a:gd name="connsiteX495" fmla="*/ 4954 w 19998"/>
                <a:gd name="connsiteY495" fmla="*/ 4982 h 19998"/>
                <a:gd name="connsiteX496" fmla="*/ 5054 w 19998"/>
                <a:gd name="connsiteY496" fmla="*/ 4618 h 19998"/>
                <a:gd name="connsiteX497" fmla="*/ 5054 w 19998"/>
                <a:gd name="connsiteY497" fmla="*/ 4601 h 19998"/>
                <a:gd name="connsiteX498" fmla="*/ 5037 w 19998"/>
                <a:gd name="connsiteY498" fmla="*/ 4618 h 19998"/>
                <a:gd name="connsiteX499" fmla="*/ 5011 w 19998"/>
                <a:gd name="connsiteY499" fmla="*/ 4131 h 19998"/>
                <a:gd name="connsiteX500" fmla="*/ 4970 w 19998"/>
                <a:gd name="connsiteY500" fmla="*/ 4131 h 19998"/>
                <a:gd name="connsiteX501" fmla="*/ 4642 w 19998"/>
                <a:gd name="connsiteY501" fmla="*/ 3335 h 19998"/>
                <a:gd name="connsiteX502" fmla="*/ 4663 w 19998"/>
                <a:gd name="connsiteY502" fmla="*/ 3092 h 19998"/>
                <a:gd name="connsiteX503" fmla="*/ 4563 w 19998"/>
                <a:gd name="connsiteY503" fmla="*/ 3050 h 19998"/>
                <a:gd name="connsiteX504" fmla="*/ 4563 w 19998"/>
                <a:gd name="connsiteY504" fmla="*/ 2930 h 19998"/>
                <a:gd name="connsiteX505" fmla="*/ 4663 w 19998"/>
                <a:gd name="connsiteY505" fmla="*/ 2987 h 19998"/>
                <a:gd name="connsiteX506" fmla="*/ 4684 w 19998"/>
                <a:gd name="connsiteY506" fmla="*/ 2947 h 19998"/>
                <a:gd name="connsiteX507" fmla="*/ 5242 w 19998"/>
                <a:gd name="connsiteY507" fmla="*/ 3092 h 19998"/>
                <a:gd name="connsiteX508" fmla="*/ 5258 w 19998"/>
                <a:gd name="connsiteY508" fmla="*/ 3029 h 19998"/>
                <a:gd name="connsiteX509" fmla="*/ 5570 w 19998"/>
                <a:gd name="connsiteY509" fmla="*/ 3050 h 19998"/>
                <a:gd name="connsiteX510" fmla="*/ 5632 w 19998"/>
                <a:gd name="connsiteY510" fmla="*/ 3252 h 19998"/>
                <a:gd name="connsiteX511" fmla="*/ 5592 w 19998"/>
                <a:gd name="connsiteY511" fmla="*/ 3252 h 19998"/>
                <a:gd name="connsiteX512" fmla="*/ 5570 w 19998"/>
                <a:gd name="connsiteY512" fmla="*/ 3316 h 19998"/>
                <a:gd name="connsiteX513" fmla="*/ 5511 w 19998"/>
                <a:gd name="connsiteY513" fmla="*/ 3316 h 19998"/>
                <a:gd name="connsiteX514" fmla="*/ 5675 w 19998"/>
                <a:gd name="connsiteY514" fmla="*/ 3800 h 19998"/>
                <a:gd name="connsiteX515" fmla="*/ 5649 w 19998"/>
                <a:gd name="connsiteY515" fmla="*/ 3826 h 19998"/>
                <a:gd name="connsiteX516" fmla="*/ 5732 w 19998"/>
                <a:gd name="connsiteY516" fmla="*/ 3842 h 19998"/>
                <a:gd name="connsiteX517" fmla="*/ 5713 w 19998"/>
                <a:gd name="connsiteY517" fmla="*/ 3842 h 19998"/>
                <a:gd name="connsiteX518" fmla="*/ 5732 w 19998"/>
                <a:gd name="connsiteY518" fmla="*/ 3882 h 19998"/>
                <a:gd name="connsiteX519" fmla="*/ 5756 w 19998"/>
                <a:gd name="connsiteY519" fmla="*/ 3882 h 19998"/>
                <a:gd name="connsiteX520" fmla="*/ 5775 w 19998"/>
                <a:gd name="connsiteY520" fmla="*/ 3882 h 19998"/>
                <a:gd name="connsiteX521" fmla="*/ 5861 w 19998"/>
                <a:gd name="connsiteY521" fmla="*/ 3762 h 19998"/>
                <a:gd name="connsiteX522" fmla="*/ 6499 w 19998"/>
                <a:gd name="connsiteY522" fmla="*/ 3906 h 19998"/>
                <a:gd name="connsiteX523" fmla="*/ 7611 w 19998"/>
                <a:gd name="connsiteY523" fmla="*/ 3826 h 19998"/>
                <a:gd name="connsiteX524" fmla="*/ 7923 w 19998"/>
                <a:gd name="connsiteY524" fmla="*/ 3722 h 19998"/>
                <a:gd name="connsiteX525" fmla="*/ 8045 w 19998"/>
                <a:gd name="connsiteY525" fmla="*/ 3703 h 19998"/>
                <a:gd name="connsiteX526" fmla="*/ 7611 w 19998"/>
                <a:gd name="connsiteY526" fmla="*/ 3600 h 19998"/>
                <a:gd name="connsiteX527" fmla="*/ 7611 w 19998"/>
                <a:gd name="connsiteY527" fmla="*/ 3581 h 19998"/>
                <a:gd name="connsiteX528" fmla="*/ 7799 w 19998"/>
                <a:gd name="connsiteY528" fmla="*/ 3092 h 19998"/>
                <a:gd name="connsiteX529" fmla="*/ 9574 w 19998"/>
                <a:gd name="connsiteY529" fmla="*/ 2317 h 19998"/>
                <a:gd name="connsiteX530" fmla="*/ 9843 w 19998"/>
                <a:gd name="connsiteY530" fmla="*/ 1993 h 19998"/>
                <a:gd name="connsiteX531" fmla="*/ 9902 w 19998"/>
                <a:gd name="connsiteY531" fmla="*/ 2051 h 19998"/>
                <a:gd name="connsiteX532" fmla="*/ 10031 w 19998"/>
                <a:gd name="connsiteY532" fmla="*/ 2051 h 19998"/>
                <a:gd name="connsiteX533" fmla="*/ 9964 w 19998"/>
                <a:gd name="connsiteY533" fmla="*/ 1972 h 19998"/>
                <a:gd name="connsiteX534" fmla="*/ 9943 w 19998"/>
                <a:gd name="connsiteY534" fmla="*/ 1993 h 19998"/>
                <a:gd name="connsiteX535" fmla="*/ 9843 w 19998"/>
                <a:gd name="connsiteY535" fmla="*/ 1645 h 19998"/>
                <a:gd name="connsiteX536" fmla="*/ 9902 w 19998"/>
                <a:gd name="connsiteY536" fmla="*/ 1645 h 19998"/>
                <a:gd name="connsiteX537" fmla="*/ 9902 w 19998"/>
                <a:gd name="connsiteY537" fmla="*/ 1628 h 19998"/>
                <a:gd name="connsiteX538" fmla="*/ 9902 w 19998"/>
                <a:gd name="connsiteY538" fmla="*/ 1607 h 19998"/>
                <a:gd name="connsiteX539" fmla="*/ 9843 w 19998"/>
                <a:gd name="connsiteY539" fmla="*/ 1542 h 19998"/>
                <a:gd name="connsiteX540" fmla="*/ 9886 w 19998"/>
                <a:gd name="connsiteY540" fmla="*/ 1260 h 19998"/>
                <a:gd name="connsiteX541" fmla="*/ 9926 w 19998"/>
                <a:gd name="connsiteY541" fmla="*/ 1243 h 19998"/>
                <a:gd name="connsiteX542" fmla="*/ 9886 w 19998"/>
                <a:gd name="connsiteY542" fmla="*/ 815 h 19998"/>
                <a:gd name="connsiteX543" fmla="*/ 9902 w 19998"/>
                <a:gd name="connsiteY543" fmla="*/ 815 h 19998"/>
                <a:gd name="connsiteX544" fmla="*/ 9886 w 19998"/>
                <a:gd name="connsiteY544" fmla="*/ 484 h 19998"/>
                <a:gd name="connsiteX545" fmla="*/ 10645 w 19998"/>
                <a:gd name="connsiteY545" fmla="*/ 186 h 19998"/>
                <a:gd name="connsiteX546" fmla="*/ 11307 w 19998"/>
                <a:gd name="connsiteY546" fmla="*/ 0 h 19998"/>
                <a:gd name="connsiteX547" fmla="*/ 11431 w 19998"/>
                <a:gd name="connsiteY547" fmla="*/ 324 h 19998"/>
                <a:gd name="connsiteX548" fmla="*/ 11431 w 19998"/>
                <a:gd name="connsiteY548" fmla="*/ 630 h 19998"/>
                <a:gd name="connsiteX549" fmla="*/ 11577 w 19998"/>
                <a:gd name="connsiteY549" fmla="*/ 630 h 19998"/>
                <a:gd name="connsiteX550" fmla="*/ 11700 w 19998"/>
                <a:gd name="connsiteY550" fmla="*/ 832 h 19998"/>
                <a:gd name="connsiteX551" fmla="*/ 11822 w 19998"/>
                <a:gd name="connsiteY551" fmla="*/ 895 h 19998"/>
                <a:gd name="connsiteX552" fmla="*/ 12158 w 19998"/>
                <a:gd name="connsiteY552" fmla="*/ 670 h 19998"/>
                <a:gd name="connsiteX553" fmla="*/ 12279 w 19998"/>
                <a:gd name="connsiteY553" fmla="*/ 792 h 19998"/>
                <a:gd name="connsiteX554" fmla="*/ 12255 w 19998"/>
                <a:gd name="connsiteY554" fmla="*/ 815 h 19998"/>
                <a:gd name="connsiteX555" fmla="*/ 12360 w 19998"/>
                <a:gd name="connsiteY555" fmla="*/ 895 h 19998"/>
                <a:gd name="connsiteX556" fmla="*/ 12360 w 19998"/>
                <a:gd name="connsiteY556" fmla="*/ 912 h 19998"/>
                <a:gd name="connsiteX557" fmla="*/ 12339 w 19998"/>
                <a:gd name="connsiteY557" fmla="*/ 935 h 19998"/>
                <a:gd name="connsiteX558" fmla="*/ 12548 w 19998"/>
                <a:gd name="connsiteY558" fmla="*/ 1342 h 19998"/>
                <a:gd name="connsiteX559" fmla="*/ 12753 w 19998"/>
                <a:gd name="connsiteY559" fmla="*/ 1260 h 19998"/>
                <a:gd name="connsiteX560" fmla="*/ 12729 w 19998"/>
                <a:gd name="connsiteY560" fmla="*/ 1363 h 19998"/>
                <a:gd name="connsiteX561" fmla="*/ 12834 w 19998"/>
                <a:gd name="connsiteY561" fmla="*/ 1323 h 19998"/>
                <a:gd name="connsiteX562" fmla="*/ 12853 w 19998"/>
                <a:gd name="connsiteY562" fmla="*/ 1342 h 19998"/>
                <a:gd name="connsiteX563" fmla="*/ 12901 w 19998"/>
                <a:gd name="connsiteY563" fmla="*/ 1342 h 19998"/>
                <a:gd name="connsiteX564" fmla="*/ 13039 w 19998"/>
                <a:gd name="connsiteY564" fmla="*/ 1769 h 19998"/>
                <a:gd name="connsiteX565" fmla="*/ 13039 w 19998"/>
                <a:gd name="connsiteY565" fmla="*/ 1751 h 19998"/>
                <a:gd name="connsiteX566" fmla="*/ 13065 w 19998"/>
                <a:gd name="connsiteY566" fmla="*/ 1751 h 19998"/>
                <a:gd name="connsiteX567" fmla="*/ 13082 w 19998"/>
                <a:gd name="connsiteY567" fmla="*/ 1671 h 19998"/>
                <a:gd name="connsiteX568" fmla="*/ 13186 w 19998"/>
                <a:gd name="connsiteY568" fmla="*/ 1645 h 19998"/>
                <a:gd name="connsiteX569" fmla="*/ 13203 w 19998"/>
                <a:gd name="connsiteY569" fmla="*/ 1671 h 19998"/>
                <a:gd name="connsiteX570" fmla="*/ 13203 w 19998"/>
                <a:gd name="connsiteY570" fmla="*/ 1645 h 19998"/>
                <a:gd name="connsiteX571" fmla="*/ 13267 w 19998"/>
                <a:gd name="connsiteY571" fmla="*/ 1645 h 19998"/>
                <a:gd name="connsiteX572" fmla="*/ 13267 w 19998"/>
                <a:gd name="connsiteY572" fmla="*/ 1671 h 19998"/>
                <a:gd name="connsiteX573" fmla="*/ 13308 w 19998"/>
                <a:gd name="connsiteY573" fmla="*/ 1687 h 19998"/>
                <a:gd name="connsiteX574" fmla="*/ 13308 w 19998"/>
                <a:gd name="connsiteY574" fmla="*/ 1711 h 19998"/>
                <a:gd name="connsiteX575" fmla="*/ 13515 w 19998"/>
                <a:gd name="connsiteY575" fmla="*/ 1628 h 19998"/>
                <a:gd name="connsiteX576" fmla="*/ 13598 w 19998"/>
                <a:gd name="connsiteY576" fmla="*/ 1751 h 19998"/>
                <a:gd name="connsiteX577" fmla="*/ 13660 w 19998"/>
                <a:gd name="connsiteY577" fmla="*/ 1769 h 19998"/>
                <a:gd name="connsiteX578" fmla="*/ 13660 w 19998"/>
                <a:gd name="connsiteY578" fmla="*/ 1833 h 19998"/>
                <a:gd name="connsiteX579" fmla="*/ 13677 w 19998"/>
                <a:gd name="connsiteY579" fmla="*/ 1833 h 19998"/>
                <a:gd name="connsiteX580" fmla="*/ 13677 w 19998"/>
                <a:gd name="connsiteY580" fmla="*/ 1849 h 19998"/>
                <a:gd name="connsiteX581" fmla="*/ 13725 w 19998"/>
                <a:gd name="connsiteY581" fmla="*/ 1849 h 19998"/>
                <a:gd name="connsiteX582" fmla="*/ 13703 w 19998"/>
                <a:gd name="connsiteY582" fmla="*/ 1833 h 19998"/>
                <a:gd name="connsiteX583" fmla="*/ 13725 w 19998"/>
                <a:gd name="connsiteY583" fmla="*/ 1791 h 19998"/>
                <a:gd name="connsiteX584" fmla="*/ 13808 w 19998"/>
                <a:gd name="connsiteY584" fmla="*/ 1873 h 19998"/>
                <a:gd name="connsiteX585" fmla="*/ 13725 w 19998"/>
                <a:gd name="connsiteY585" fmla="*/ 2155 h 19998"/>
                <a:gd name="connsiteX586" fmla="*/ 13725 w 19998"/>
                <a:gd name="connsiteY586" fmla="*/ 2138 h 19998"/>
                <a:gd name="connsiteX587" fmla="*/ 13784 w 19998"/>
                <a:gd name="connsiteY587" fmla="*/ 2155 h 19998"/>
                <a:gd name="connsiteX588" fmla="*/ 13825 w 19998"/>
                <a:gd name="connsiteY588" fmla="*/ 2301 h 19998"/>
                <a:gd name="connsiteX589" fmla="*/ 13703 w 19998"/>
                <a:gd name="connsiteY589" fmla="*/ 2420 h 19998"/>
                <a:gd name="connsiteX590" fmla="*/ 13741 w 19998"/>
                <a:gd name="connsiteY590" fmla="*/ 2463 h 19998"/>
                <a:gd name="connsiteX591" fmla="*/ 13703 w 19998"/>
                <a:gd name="connsiteY591" fmla="*/ 2503 h 19998"/>
                <a:gd name="connsiteX592" fmla="*/ 13784 w 19998"/>
                <a:gd name="connsiteY592" fmla="*/ 2519 h 19998"/>
                <a:gd name="connsiteX593" fmla="*/ 13784 w 19998"/>
                <a:gd name="connsiteY593" fmla="*/ 2540 h 19998"/>
                <a:gd name="connsiteX594" fmla="*/ 13849 w 19998"/>
                <a:gd name="connsiteY594" fmla="*/ 2540 h 19998"/>
                <a:gd name="connsiteX595" fmla="*/ 14280 w 19998"/>
                <a:gd name="connsiteY595" fmla="*/ 2540 h 19998"/>
                <a:gd name="connsiteX596" fmla="*/ 14527 w 19998"/>
                <a:gd name="connsiteY596" fmla="*/ 2437 h 19998"/>
                <a:gd name="connsiteX597" fmla="*/ 14527 w 19998"/>
                <a:gd name="connsiteY597" fmla="*/ 2218 h 19998"/>
                <a:gd name="connsiteX598" fmla="*/ 14715 w 19998"/>
                <a:gd name="connsiteY598" fmla="*/ 2051 h 19998"/>
                <a:gd name="connsiteX599" fmla="*/ 14815 w 19998"/>
                <a:gd name="connsiteY599" fmla="*/ 2115 h 19998"/>
                <a:gd name="connsiteX600" fmla="*/ 14775 w 19998"/>
                <a:gd name="connsiteY600" fmla="*/ 2138 h 19998"/>
                <a:gd name="connsiteX601" fmla="*/ 14796 w 19998"/>
                <a:gd name="connsiteY601" fmla="*/ 2218 h 19998"/>
                <a:gd name="connsiteX602" fmla="*/ 14756 w 19998"/>
                <a:gd name="connsiteY602" fmla="*/ 2195 h 19998"/>
                <a:gd name="connsiteX603" fmla="*/ 14732 w 19998"/>
                <a:gd name="connsiteY603" fmla="*/ 2218 h 19998"/>
                <a:gd name="connsiteX604" fmla="*/ 14756 w 19998"/>
                <a:gd name="connsiteY604" fmla="*/ 2237 h 19998"/>
                <a:gd name="connsiteX605" fmla="*/ 14732 w 19998"/>
                <a:gd name="connsiteY605" fmla="*/ 2275 h 19998"/>
                <a:gd name="connsiteX606" fmla="*/ 14715 w 19998"/>
                <a:gd name="connsiteY606" fmla="*/ 2275 h 19998"/>
                <a:gd name="connsiteX607" fmla="*/ 14756 w 19998"/>
                <a:gd name="connsiteY607" fmla="*/ 2341 h 19998"/>
                <a:gd name="connsiteX608" fmla="*/ 14675 w 19998"/>
                <a:gd name="connsiteY608" fmla="*/ 2519 h 19998"/>
                <a:gd name="connsiteX609" fmla="*/ 14815 w 19998"/>
                <a:gd name="connsiteY609" fmla="*/ 2622 h 19998"/>
                <a:gd name="connsiteX610" fmla="*/ 14796 w 19998"/>
                <a:gd name="connsiteY610" fmla="*/ 2904 h 19998"/>
                <a:gd name="connsiteX611" fmla="*/ 14918 w 19998"/>
                <a:gd name="connsiteY611" fmla="*/ 2904 h 19998"/>
                <a:gd name="connsiteX612" fmla="*/ 14918 w 19998"/>
                <a:gd name="connsiteY612" fmla="*/ 2867 h 19998"/>
                <a:gd name="connsiteX613" fmla="*/ 15001 w 19998"/>
                <a:gd name="connsiteY613" fmla="*/ 2888 h 19998"/>
                <a:gd name="connsiteX614" fmla="*/ 15230 w 19998"/>
                <a:gd name="connsiteY614" fmla="*/ 3074 h 19998"/>
                <a:gd name="connsiteX615" fmla="*/ 15249 w 19998"/>
                <a:gd name="connsiteY615" fmla="*/ 3050 h 19998"/>
                <a:gd name="connsiteX616" fmla="*/ 15249 w 19998"/>
                <a:gd name="connsiteY616" fmla="*/ 3114 h 19998"/>
                <a:gd name="connsiteX617" fmla="*/ 15330 w 19998"/>
                <a:gd name="connsiteY617" fmla="*/ 3114 h 19998"/>
                <a:gd name="connsiteX618" fmla="*/ 15418 w 19998"/>
                <a:gd name="connsiteY618" fmla="*/ 3114 h 19998"/>
                <a:gd name="connsiteX619" fmla="*/ 15499 w 19998"/>
                <a:gd name="connsiteY619" fmla="*/ 3196 h 19998"/>
                <a:gd name="connsiteX620" fmla="*/ 15475 w 19998"/>
                <a:gd name="connsiteY620" fmla="*/ 3252 h 19998"/>
                <a:gd name="connsiteX621" fmla="*/ 15499 w 19998"/>
                <a:gd name="connsiteY621" fmla="*/ 3295 h 19998"/>
                <a:gd name="connsiteX622" fmla="*/ 15499 w 19998"/>
                <a:gd name="connsiteY622" fmla="*/ 3276 h 19998"/>
                <a:gd name="connsiteX623" fmla="*/ 15599 w 19998"/>
                <a:gd name="connsiteY623" fmla="*/ 3276 h 19998"/>
                <a:gd name="connsiteX624" fmla="*/ 15704 w 19998"/>
                <a:gd name="connsiteY624" fmla="*/ 3374 h 19998"/>
                <a:gd name="connsiteX625" fmla="*/ 15682 w 19998"/>
                <a:gd name="connsiteY625" fmla="*/ 3414 h 19998"/>
                <a:gd name="connsiteX626" fmla="*/ 15723 w 19998"/>
                <a:gd name="connsiteY626" fmla="*/ 3478 h 19998"/>
                <a:gd name="connsiteX627" fmla="*/ 15704 w 19998"/>
                <a:gd name="connsiteY627" fmla="*/ 3497 h 19998"/>
                <a:gd name="connsiteX628" fmla="*/ 15747 w 19998"/>
                <a:gd name="connsiteY628" fmla="*/ 3534 h 19998"/>
                <a:gd name="connsiteX629" fmla="*/ 15747 w 19998"/>
                <a:gd name="connsiteY629" fmla="*/ 3518 h 19998"/>
                <a:gd name="connsiteX630" fmla="*/ 15935 w 19998"/>
                <a:gd name="connsiteY630" fmla="*/ 3478 h 19998"/>
                <a:gd name="connsiteX631" fmla="*/ 15935 w 19998"/>
                <a:gd name="connsiteY631" fmla="*/ 3518 h 19998"/>
                <a:gd name="connsiteX632" fmla="*/ 15951 w 19998"/>
                <a:gd name="connsiteY632" fmla="*/ 3518 h 19998"/>
                <a:gd name="connsiteX633" fmla="*/ 15992 w 19998"/>
                <a:gd name="connsiteY633" fmla="*/ 3414 h 19998"/>
                <a:gd name="connsiteX634" fmla="*/ 16156 w 19998"/>
                <a:gd name="connsiteY634" fmla="*/ 3414 h 19998"/>
                <a:gd name="connsiteX635" fmla="*/ 16156 w 19998"/>
                <a:gd name="connsiteY635" fmla="*/ 3374 h 19998"/>
                <a:gd name="connsiteX636" fmla="*/ 16302 w 19998"/>
                <a:gd name="connsiteY636" fmla="*/ 3436 h 19998"/>
                <a:gd name="connsiteX637" fmla="*/ 16285 w 19998"/>
                <a:gd name="connsiteY637" fmla="*/ 3454 h 19998"/>
                <a:gd name="connsiteX638" fmla="*/ 16366 w 19998"/>
                <a:gd name="connsiteY638" fmla="*/ 3518 h 19998"/>
                <a:gd name="connsiteX639" fmla="*/ 16490 w 19998"/>
                <a:gd name="connsiteY639" fmla="*/ 3518 h 19998"/>
                <a:gd name="connsiteX640" fmla="*/ 16506 w 19998"/>
                <a:gd name="connsiteY640" fmla="*/ 3600 h 19998"/>
                <a:gd name="connsiteX641" fmla="*/ 16590 w 19998"/>
                <a:gd name="connsiteY641" fmla="*/ 3624 h 19998"/>
                <a:gd name="connsiteX642" fmla="*/ 16611 w 19998"/>
                <a:gd name="connsiteY642" fmla="*/ 3581 h 19998"/>
                <a:gd name="connsiteX643" fmla="*/ 16694 w 19998"/>
                <a:gd name="connsiteY643" fmla="*/ 3600 h 19998"/>
                <a:gd name="connsiteX644" fmla="*/ 16694 w 19998"/>
                <a:gd name="connsiteY644" fmla="*/ 3560 h 19998"/>
                <a:gd name="connsiteX645" fmla="*/ 16716 w 19998"/>
                <a:gd name="connsiteY645" fmla="*/ 3560 h 19998"/>
                <a:gd name="connsiteX646" fmla="*/ 16716 w 19998"/>
                <a:gd name="connsiteY646" fmla="*/ 3518 h 19998"/>
                <a:gd name="connsiteX647" fmla="*/ 16759 w 19998"/>
                <a:gd name="connsiteY647" fmla="*/ 3497 h 19998"/>
                <a:gd name="connsiteX648" fmla="*/ 16759 w 19998"/>
                <a:gd name="connsiteY648" fmla="*/ 3478 h 19998"/>
                <a:gd name="connsiteX649" fmla="*/ 16940 w 19998"/>
                <a:gd name="connsiteY649" fmla="*/ 3478 h 19998"/>
                <a:gd name="connsiteX650" fmla="*/ 17085 w 19998"/>
                <a:gd name="connsiteY650" fmla="*/ 3560 h 19998"/>
                <a:gd name="connsiteX651" fmla="*/ 17085 w 19998"/>
                <a:gd name="connsiteY651" fmla="*/ 3534 h 19998"/>
                <a:gd name="connsiteX652" fmla="*/ 17192 w 19998"/>
                <a:gd name="connsiteY652" fmla="*/ 3518 h 19998"/>
                <a:gd name="connsiteX653" fmla="*/ 17192 w 19998"/>
                <a:gd name="connsiteY653" fmla="*/ 3534 h 19998"/>
                <a:gd name="connsiteX654" fmla="*/ 17373 w 19998"/>
                <a:gd name="connsiteY654" fmla="*/ 3640 h 19998"/>
                <a:gd name="connsiteX655" fmla="*/ 17354 w 19998"/>
                <a:gd name="connsiteY655" fmla="*/ 3663 h 19998"/>
                <a:gd name="connsiteX656" fmla="*/ 17437 w 19998"/>
                <a:gd name="connsiteY656" fmla="*/ 3783 h 19998"/>
                <a:gd name="connsiteX657" fmla="*/ 17397 w 19998"/>
                <a:gd name="connsiteY657" fmla="*/ 3783 h 19998"/>
                <a:gd name="connsiteX658" fmla="*/ 17414 w 19998"/>
                <a:gd name="connsiteY658" fmla="*/ 3826 h 19998"/>
                <a:gd name="connsiteX659" fmla="*/ 17437 w 19998"/>
                <a:gd name="connsiteY659" fmla="*/ 3826 h 19998"/>
                <a:gd name="connsiteX660" fmla="*/ 17602 w 19998"/>
                <a:gd name="connsiteY660" fmla="*/ 4028 h 19998"/>
                <a:gd name="connsiteX661" fmla="*/ 17623 w 19998"/>
                <a:gd name="connsiteY661" fmla="*/ 4091 h 19998"/>
                <a:gd name="connsiteX662" fmla="*/ 17642 w 19998"/>
                <a:gd name="connsiteY662" fmla="*/ 4091 h 19998"/>
                <a:gd name="connsiteX663" fmla="*/ 17683 w 19998"/>
                <a:gd name="connsiteY663" fmla="*/ 4211 h 19998"/>
                <a:gd name="connsiteX664" fmla="*/ 17849 w 19998"/>
                <a:gd name="connsiteY664" fmla="*/ 4211 h 19998"/>
                <a:gd name="connsiteX665" fmla="*/ 17849 w 19998"/>
                <a:gd name="connsiteY665" fmla="*/ 4171 h 19998"/>
                <a:gd name="connsiteX666" fmla="*/ 17871 w 19998"/>
                <a:gd name="connsiteY666" fmla="*/ 4171 h 19998"/>
                <a:gd name="connsiteX667" fmla="*/ 17830 w 19998"/>
                <a:gd name="connsiteY667" fmla="*/ 4091 h 19998"/>
                <a:gd name="connsiteX668" fmla="*/ 17871 w 19998"/>
                <a:gd name="connsiteY668" fmla="*/ 4065 h 19998"/>
                <a:gd name="connsiteX669" fmla="*/ 17935 w 19998"/>
                <a:gd name="connsiteY669" fmla="*/ 4091 h 19998"/>
                <a:gd name="connsiteX670" fmla="*/ 17976 w 19998"/>
                <a:gd name="connsiteY670" fmla="*/ 4065 h 19998"/>
                <a:gd name="connsiteX671" fmla="*/ 18019 w 19998"/>
                <a:gd name="connsiteY671" fmla="*/ 4091 h 19998"/>
                <a:gd name="connsiteX672" fmla="*/ 18140 w 19998"/>
                <a:gd name="connsiteY672" fmla="*/ 4131 h 19998"/>
                <a:gd name="connsiteX673" fmla="*/ 18183 w 19998"/>
                <a:gd name="connsiteY673" fmla="*/ 4293 h 19998"/>
                <a:gd name="connsiteX674" fmla="*/ 18200 w 19998"/>
                <a:gd name="connsiteY674" fmla="*/ 4293 h 19998"/>
                <a:gd name="connsiteX675" fmla="*/ 18223 w 19998"/>
                <a:gd name="connsiteY675" fmla="*/ 4211 h 19998"/>
                <a:gd name="connsiteX676" fmla="*/ 18240 w 19998"/>
                <a:gd name="connsiteY676" fmla="*/ 4211 h 19998"/>
                <a:gd name="connsiteX677" fmla="*/ 18240 w 19998"/>
                <a:gd name="connsiteY677" fmla="*/ 4230 h 19998"/>
                <a:gd name="connsiteX678" fmla="*/ 18281 w 19998"/>
                <a:gd name="connsiteY678" fmla="*/ 4230 h 19998"/>
                <a:gd name="connsiteX679" fmla="*/ 18328 w 19998"/>
                <a:gd name="connsiteY679" fmla="*/ 4270 h 19998"/>
                <a:gd name="connsiteX680" fmla="*/ 18369 w 19998"/>
                <a:gd name="connsiteY680" fmla="*/ 4253 h 19998"/>
                <a:gd name="connsiteX681" fmla="*/ 18388 w 19998"/>
                <a:gd name="connsiteY681" fmla="*/ 4270 h 19998"/>
                <a:gd name="connsiteX682" fmla="*/ 18531 w 19998"/>
                <a:gd name="connsiteY682" fmla="*/ 4253 h 19998"/>
                <a:gd name="connsiteX683" fmla="*/ 18531 w 19998"/>
                <a:gd name="connsiteY683" fmla="*/ 4270 h 19998"/>
                <a:gd name="connsiteX684" fmla="*/ 18631 w 19998"/>
                <a:gd name="connsiteY684" fmla="*/ 4211 h 19998"/>
                <a:gd name="connsiteX685" fmla="*/ 18631 w 19998"/>
                <a:gd name="connsiteY685" fmla="*/ 4131 h 19998"/>
                <a:gd name="connsiteX686" fmla="*/ 18762 w 19998"/>
                <a:gd name="connsiteY686" fmla="*/ 4108 h 19998"/>
                <a:gd name="connsiteX687" fmla="*/ 18778 w 19998"/>
                <a:gd name="connsiteY687" fmla="*/ 4148 h 19998"/>
                <a:gd name="connsiteX688" fmla="*/ 18821 w 19998"/>
                <a:gd name="connsiteY688" fmla="*/ 4131 h 19998"/>
                <a:gd name="connsiteX689" fmla="*/ 18943 w 19998"/>
                <a:gd name="connsiteY689" fmla="*/ 4333 h 19998"/>
                <a:gd name="connsiteX690" fmla="*/ 19047 w 19998"/>
                <a:gd name="connsiteY690" fmla="*/ 4333 h 19998"/>
                <a:gd name="connsiteX691" fmla="*/ 19064 w 19998"/>
                <a:gd name="connsiteY691" fmla="*/ 4392 h 19998"/>
                <a:gd name="connsiteX692" fmla="*/ 19152 w 19998"/>
                <a:gd name="connsiteY692" fmla="*/ 4392 h 19998"/>
                <a:gd name="connsiteX693" fmla="*/ 19152 w 19998"/>
                <a:gd name="connsiteY693" fmla="*/ 4373 h 19998"/>
                <a:gd name="connsiteX694" fmla="*/ 19212 w 19998"/>
                <a:gd name="connsiteY694" fmla="*/ 4373 h 19998"/>
                <a:gd name="connsiteX695" fmla="*/ 19212 w 19998"/>
                <a:gd name="connsiteY695" fmla="*/ 4392 h 19998"/>
                <a:gd name="connsiteX696" fmla="*/ 19317 w 19998"/>
                <a:gd name="connsiteY696" fmla="*/ 4333 h 19998"/>
                <a:gd name="connsiteX697" fmla="*/ 19417 w 19998"/>
                <a:gd name="connsiteY697" fmla="*/ 4392 h 19998"/>
                <a:gd name="connsiteX698" fmla="*/ 19443 w 19998"/>
                <a:gd name="connsiteY698" fmla="*/ 4373 h 19998"/>
                <a:gd name="connsiteX699" fmla="*/ 19500 w 19998"/>
                <a:gd name="connsiteY699" fmla="*/ 4373 h 19998"/>
                <a:gd name="connsiteX700" fmla="*/ 19521 w 19998"/>
                <a:gd name="connsiteY700" fmla="*/ 4352 h 19998"/>
                <a:gd name="connsiteX701" fmla="*/ 19998 w 19998"/>
                <a:gd name="connsiteY701" fmla="*/ 4512 h 19998"/>
                <a:gd name="connsiteX702" fmla="*/ 19750 w 19998"/>
                <a:gd name="connsiteY702" fmla="*/ 4939 h 19998"/>
                <a:gd name="connsiteX703" fmla="*/ 19712 w 19998"/>
                <a:gd name="connsiteY703" fmla="*/ 4939 h 19998"/>
                <a:gd name="connsiteX704" fmla="*/ 19686 w 19998"/>
                <a:gd name="connsiteY704" fmla="*/ 5003 h 19998"/>
                <a:gd name="connsiteX705" fmla="*/ 19645 w 19998"/>
                <a:gd name="connsiteY705" fmla="*/ 5003 h 19998"/>
                <a:gd name="connsiteX706" fmla="*/ 19131 w 19998"/>
                <a:gd name="connsiteY706" fmla="*/ 6512 h 19998"/>
                <a:gd name="connsiteX707" fmla="*/ 19236 w 19998"/>
                <a:gd name="connsiteY707" fmla="*/ 7750 h 19998"/>
                <a:gd name="connsiteX708" fmla="*/ 19212 w 19998"/>
                <a:gd name="connsiteY708" fmla="*/ 7750 h 19998"/>
                <a:gd name="connsiteX709" fmla="*/ 19090 w 19998"/>
                <a:gd name="connsiteY709" fmla="*/ 7870 h 19998"/>
                <a:gd name="connsiteX710" fmla="*/ 19152 w 19998"/>
                <a:gd name="connsiteY710" fmla="*/ 7853 h 19998"/>
                <a:gd name="connsiteX711" fmla="*/ 19064 w 19998"/>
                <a:gd name="connsiteY711" fmla="*/ 7973 h 19998"/>
                <a:gd name="connsiteX712" fmla="*/ 18983 w 19998"/>
                <a:gd name="connsiteY712" fmla="*/ 7973 h 19998"/>
                <a:gd name="connsiteX713" fmla="*/ 18714 w 19998"/>
                <a:gd name="connsiteY713" fmla="*/ 8135 h 19998"/>
                <a:gd name="connsiteX714" fmla="*/ 18695 w 19998"/>
                <a:gd name="connsiteY714" fmla="*/ 8093 h 19998"/>
                <a:gd name="connsiteX715" fmla="*/ 18614 w 19998"/>
                <a:gd name="connsiteY715" fmla="*/ 7997 h 19998"/>
                <a:gd name="connsiteX716" fmla="*/ 18631 w 19998"/>
                <a:gd name="connsiteY716" fmla="*/ 7973 h 19998"/>
                <a:gd name="connsiteX717" fmla="*/ 18304 w 19998"/>
                <a:gd name="connsiteY71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53 w 19998"/>
                <a:gd name="connsiteY343" fmla="*/ 7689 h 19998"/>
                <a:gd name="connsiteX344" fmla="*/ 2477 w 19998"/>
                <a:gd name="connsiteY344" fmla="*/ 7973 h 19998"/>
                <a:gd name="connsiteX345" fmla="*/ 2412 w 19998"/>
                <a:gd name="connsiteY345" fmla="*/ 7950 h 19998"/>
                <a:gd name="connsiteX346" fmla="*/ 2372 w 19998"/>
                <a:gd name="connsiteY346" fmla="*/ 7828 h 19998"/>
                <a:gd name="connsiteX347" fmla="*/ 2127 w 19998"/>
                <a:gd name="connsiteY347" fmla="*/ 7442 h 19998"/>
                <a:gd name="connsiteX348" fmla="*/ 2127 w 19998"/>
                <a:gd name="connsiteY348" fmla="*/ 7463 h 19998"/>
                <a:gd name="connsiteX349" fmla="*/ 2103 w 19998"/>
                <a:gd name="connsiteY349" fmla="*/ 7442 h 19998"/>
                <a:gd name="connsiteX350" fmla="*/ 2205 w 19998"/>
                <a:gd name="connsiteY350" fmla="*/ 7442 h 19998"/>
                <a:gd name="connsiteX351" fmla="*/ 1831 w 19998"/>
                <a:gd name="connsiteY351" fmla="*/ 7261 h 19998"/>
                <a:gd name="connsiteX352" fmla="*/ 1260 w 19998"/>
                <a:gd name="connsiteY352" fmla="*/ 6996 h 19998"/>
                <a:gd name="connsiteX353" fmla="*/ 1276 w 19998"/>
                <a:gd name="connsiteY353" fmla="*/ 6975 h 19998"/>
                <a:gd name="connsiteX354" fmla="*/ 1260 w 19998"/>
                <a:gd name="connsiteY354" fmla="*/ 6958 h 19998"/>
                <a:gd name="connsiteX355" fmla="*/ 1236 w 19998"/>
                <a:gd name="connsiteY355" fmla="*/ 6958 h 19998"/>
                <a:gd name="connsiteX356" fmla="*/ 1172 w 19998"/>
                <a:gd name="connsiteY356" fmla="*/ 6892 h 19998"/>
                <a:gd name="connsiteX357" fmla="*/ 1155 w 19998"/>
                <a:gd name="connsiteY357" fmla="*/ 6996 h 19998"/>
                <a:gd name="connsiteX358" fmla="*/ 886 w 19998"/>
                <a:gd name="connsiteY358" fmla="*/ 6975 h 19998"/>
                <a:gd name="connsiteX359" fmla="*/ 679 w 19998"/>
                <a:gd name="connsiteY359" fmla="*/ 7099 h 19998"/>
                <a:gd name="connsiteX360" fmla="*/ 533 w 19998"/>
                <a:gd name="connsiteY360" fmla="*/ 7078 h 19998"/>
                <a:gd name="connsiteX361" fmla="*/ 533 w 19998"/>
                <a:gd name="connsiteY361" fmla="*/ 7022 h 19998"/>
                <a:gd name="connsiteX362" fmla="*/ 574 w 19998"/>
                <a:gd name="connsiteY362" fmla="*/ 6996 h 19998"/>
                <a:gd name="connsiteX363" fmla="*/ 305 w 19998"/>
                <a:gd name="connsiteY363" fmla="*/ 6568 h 19998"/>
                <a:gd name="connsiteX364" fmla="*/ 264 w 19998"/>
                <a:gd name="connsiteY364" fmla="*/ 6594 h 19998"/>
                <a:gd name="connsiteX365" fmla="*/ 164 w 19998"/>
                <a:gd name="connsiteY365" fmla="*/ 6528 h 19998"/>
                <a:gd name="connsiteX366" fmla="*/ 141 w 19998"/>
                <a:gd name="connsiteY366" fmla="*/ 6528 h 19998"/>
                <a:gd name="connsiteX367" fmla="*/ 0 w 19998"/>
                <a:gd name="connsiteY367" fmla="*/ 6490 h 19998"/>
                <a:gd name="connsiteX368" fmla="*/ 17 w 19998"/>
                <a:gd name="connsiteY368" fmla="*/ 6465 h 19998"/>
                <a:gd name="connsiteX369" fmla="*/ 57 w 19998"/>
                <a:gd name="connsiteY369" fmla="*/ 6465 h 19998"/>
                <a:gd name="connsiteX370" fmla="*/ 57 w 19998"/>
                <a:gd name="connsiteY370" fmla="*/ 6425 h 19998"/>
                <a:gd name="connsiteX371" fmla="*/ 695 w 19998"/>
                <a:gd name="connsiteY371" fmla="*/ 6408 h 19998"/>
                <a:gd name="connsiteX372" fmla="*/ 760 w 19998"/>
                <a:gd name="connsiteY372" fmla="*/ 6262 h 19998"/>
                <a:gd name="connsiteX373" fmla="*/ 722 w 19998"/>
                <a:gd name="connsiteY373" fmla="*/ 6262 h 19998"/>
                <a:gd name="connsiteX374" fmla="*/ 695 w 19998"/>
                <a:gd name="connsiteY374" fmla="*/ 6164 h 19998"/>
                <a:gd name="connsiteX375" fmla="*/ 433 w 19998"/>
                <a:gd name="connsiteY375" fmla="*/ 6084 h 19998"/>
                <a:gd name="connsiteX376" fmla="*/ 348 w 19998"/>
                <a:gd name="connsiteY376" fmla="*/ 6204 h 19998"/>
                <a:gd name="connsiteX377" fmla="*/ 329 w 19998"/>
                <a:gd name="connsiteY377" fmla="*/ 6204 h 19998"/>
                <a:gd name="connsiteX378" fmla="*/ 305 w 19998"/>
                <a:gd name="connsiteY378" fmla="*/ 6060 h 19998"/>
                <a:gd name="connsiteX379" fmla="*/ 348 w 19998"/>
                <a:gd name="connsiteY379" fmla="*/ 6044 h 19998"/>
                <a:gd name="connsiteX380" fmla="*/ 348 w 19998"/>
                <a:gd name="connsiteY380" fmla="*/ 5997 h 19998"/>
                <a:gd name="connsiteX381" fmla="*/ 248 w 19998"/>
                <a:gd name="connsiteY381" fmla="*/ 5997 h 19998"/>
                <a:gd name="connsiteX382" fmla="*/ 221 w 19998"/>
                <a:gd name="connsiteY382" fmla="*/ 5938 h 19998"/>
                <a:gd name="connsiteX383" fmla="*/ 329 w 19998"/>
                <a:gd name="connsiteY383" fmla="*/ 5938 h 19998"/>
                <a:gd name="connsiteX384" fmla="*/ 348 w 19998"/>
                <a:gd name="connsiteY384" fmla="*/ 5818 h 19998"/>
                <a:gd name="connsiteX385" fmla="*/ 391 w 19998"/>
                <a:gd name="connsiteY385" fmla="*/ 5818 h 19998"/>
                <a:gd name="connsiteX386" fmla="*/ 369 w 19998"/>
                <a:gd name="connsiteY386" fmla="*/ 5917 h 19998"/>
                <a:gd name="connsiteX387" fmla="*/ 433 w 19998"/>
                <a:gd name="connsiteY387" fmla="*/ 5877 h 19998"/>
                <a:gd name="connsiteX388" fmla="*/ 433 w 19998"/>
                <a:gd name="connsiteY388" fmla="*/ 5898 h 19998"/>
                <a:gd name="connsiteX389" fmla="*/ 410 w 19998"/>
                <a:gd name="connsiteY389" fmla="*/ 5917 h 19998"/>
                <a:gd name="connsiteX390" fmla="*/ 433 w 19998"/>
                <a:gd name="connsiteY390" fmla="*/ 5938 h 19998"/>
                <a:gd name="connsiteX391" fmla="*/ 555 w 19998"/>
                <a:gd name="connsiteY391" fmla="*/ 5938 h 19998"/>
                <a:gd name="connsiteX392" fmla="*/ 555 w 19998"/>
                <a:gd name="connsiteY392" fmla="*/ 5955 h 19998"/>
                <a:gd name="connsiteX393" fmla="*/ 738 w 19998"/>
                <a:gd name="connsiteY393" fmla="*/ 5938 h 19998"/>
                <a:gd name="connsiteX394" fmla="*/ 695 w 19998"/>
                <a:gd name="connsiteY394" fmla="*/ 5835 h 19998"/>
                <a:gd name="connsiteX395" fmla="*/ 655 w 19998"/>
                <a:gd name="connsiteY395" fmla="*/ 5835 h 19998"/>
                <a:gd name="connsiteX396" fmla="*/ 638 w 19998"/>
                <a:gd name="connsiteY396" fmla="*/ 5877 h 19998"/>
                <a:gd name="connsiteX397" fmla="*/ 574 w 19998"/>
                <a:gd name="connsiteY397" fmla="*/ 5861 h 19998"/>
                <a:gd name="connsiteX398" fmla="*/ 517 w 19998"/>
                <a:gd name="connsiteY398" fmla="*/ 5861 h 19998"/>
                <a:gd name="connsiteX399" fmla="*/ 598 w 19998"/>
                <a:gd name="connsiteY399" fmla="*/ 5736 h 19998"/>
                <a:gd name="connsiteX400" fmla="*/ 141 w 19998"/>
                <a:gd name="connsiteY400" fmla="*/ 5778 h 19998"/>
                <a:gd name="connsiteX401" fmla="*/ 141 w 19998"/>
                <a:gd name="connsiteY401" fmla="*/ 5795 h 19998"/>
                <a:gd name="connsiteX402" fmla="*/ 17 w 19998"/>
                <a:gd name="connsiteY402" fmla="*/ 5818 h 19998"/>
                <a:gd name="connsiteX403" fmla="*/ 17 w 19998"/>
                <a:gd name="connsiteY403" fmla="*/ 5715 h 19998"/>
                <a:gd name="connsiteX404" fmla="*/ 40 w 19998"/>
                <a:gd name="connsiteY404" fmla="*/ 5715 h 19998"/>
                <a:gd name="connsiteX405" fmla="*/ 141 w 19998"/>
                <a:gd name="connsiteY405" fmla="*/ 5287 h 19998"/>
                <a:gd name="connsiteX406" fmla="*/ 181 w 19998"/>
                <a:gd name="connsiteY406" fmla="*/ 5268 h 19998"/>
                <a:gd name="connsiteX407" fmla="*/ 348 w 19998"/>
                <a:gd name="connsiteY407" fmla="*/ 5247 h 19998"/>
                <a:gd name="connsiteX408" fmla="*/ 329 w 19998"/>
                <a:gd name="connsiteY408" fmla="*/ 5205 h 19998"/>
                <a:gd name="connsiteX409" fmla="*/ 450 w 19998"/>
                <a:gd name="connsiteY409" fmla="*/ 5149 h 19998"/>
                <a:gd name="connsiteX410" fmla="*/ 617 w 19998"/>
                <a:gd name="connsiteY410" fmla="*/ 5149 h 19998"/>
                <a:gd name="connsiteX411" fmla="*/ 617 w 19998"/>
                <a:gd name="connsiteY411" fmla="*/ 5106 h 19998"/>
                <a:gd name="connsiteX412" fmla="*/ 803 w 19998"/>
                <a:gd name="connsiteY412" fmla="*/ 5085 h 19998"/>
                <a:gd name="connsiteX413" fmla="*/ 826 w 19998"/>
                <a:gd name="connsiteY413" fmla="*/ 5106 h 19998"/>
                <a:gd name="connsiteX414" fmla="*/ 803 w 19998"/>
                <a:gd name="connsiteY414" fmla="*/ 5149 h 19998"/>
                <a:gd name="connsiteX415" fmla="*/ 803 w 19998"/>
                <a:gd name="connsiteY415" fmla="*/ 5165 h 19998"/>
                <a:gd name="connsiteX416" fmla="*/ 1276 w 19998"/>
                <a:gd name="connsiteY416" fmla="*/ 5022 h 19998"/>
                <a:gd name="connsiteX417" fmla="*/ 1276 w 19998"/>
                <a:gd name="connsiteY417" fmla="*/ 5003 h 19998"/>
                <a:gd name="connsiteX418" fmla="*/ 1276 w 19998"/>
                <a:gd name="connsiteY418" fmla="*/ 5022 h 19998"/>
                <a:gd name="connsiteX419" fmla="*/ 1298 w 19998"/>
                <a:gd name="connsiteY419" fmla="*/ 5022 h 19998"/>
                <a:gd name="connsiteX420" fmla="*/ 1298 w 19998"/>
                <a:gd name="connsiteY420" fmla="*/ 5003 h 19998"/>
                <a:gd name="connsiteX421" fmla="*/ 1341 w 19998"/>
                <a:gd name="connsiteY421" fmla="*/ 5003 h 19998"/>
                <a:gd name="connsiteX422" fmla="*/ 1341 w 19998"/>
                <a:gd name="connsiteY422" fmla="*/ 5165 h 19998"/>
                <a:gd name="connsiteX423" fmla="*/ 1381 w 19998"/>
                <a:gd name="connsiteY423" fmla="*/ 5165 h 19998"/>
                <a:gd name="connsiteX424" fmla="*/ 1441 w 19998"/>
                <a:gd name="connsiteY424" fmla="*/ 5149 h 19998"/>
                <a:gd name="connsiteX425" fmla="*/ 1441 w 19998"/>
                <a:gd name="connsiteY425" fmla="*/ 5205 h 19998"/>
                <a:gd name="connsiteX426" fmla="*/ 1505 w 19998"/>
                <a:gd name="connsiteY426" fmla="*/ 5231 h 19998"/>
                <a:gd name="connsiteX427" fmla="*/ 1524 w 19998"/>
                <a:gd name="connsiteY427" fmla="*/ 5069 h 19998"/>
                <a:gd name="connsiteX428" fmla="*/ 1562 w 19998"/>
                <a:gd name="connsiteY428" fmla="*/ 5069 h 19998"/>
                <a:gd name="connsiteX429" fmla="*/ 1562 w 19998"/>
                <a:gd name="connsiteY429" fmla="*/ 5043 h 19998"/>
                <a:gd name="connsiteX430" fmla="*/ 1815 w 19998"/>
                <a:gd name="connsiteY430" fmla="*/ 5125 h 19998"/>
                <a:gd name="connsiteX431" fmla="*/ 1815 w 19998"/>
                <a:gd name="connsiteY431" fmla="*/ 5149 h 19998"/>
                <a:gd name="connsiteX432" fmla="*/ 1831 w 19998"/>
                <a:gd name="connsiteY432" fmla="*/ 5149 h 19998"/>
                <a:gd name="connsiteX433" fmla="*/ 1874 w 19998"/>
                <a:gd name="connsiteY433" fmla="*/ 5149 h 19998"/>
                <a:gd name="connsiteX434" fmla="*/ 1874 w 19998"/>
                <a:gd name="connsiteY434" fmla="*/ 5189 h 19998"/>
                <a:gd name="connsiteX435" fmla="*/ 1936 w 19998"/>
                <a:gd name="connsiteY435" fmla="*/ 5165 h 19998"/>
                <a:gd name="connsiteX436" fmla="*/ 1936 w 19998"/>
                <a:gd name="connsiteY436" fmla="*/ 5149 h 19998"/>
                <a:gd name="connsiteX437" fmla="*/ 1915 w 19998"/>
                <a:gd name="connsiteY437" fmla="*/ 5125 h 19998"/>
                <a:gd name="connsiteX438" fmla="*/ 1915 w 19998"/>
                <a:gd name="connsiteY438" fmla="*/ 5069 h 19998"/>
                <a:gd name="connsiteX439" fmla="*/ 1979 w 19998"/>
                <a:gd name="connsiteY439" fmla="*/ 5003 h 19998"/>
                <a:gd name="connsiteX440" fmla="*/ 1936 w 19998"/>
                <a:gd name="connsiteY440" fmla="*/ 4939 h 19998"/>
                <a:gd name="connsiteX441" fmla="*/ 2103 w 19998"/>
                <a:gd name="connsiteY441" fmla="*/ 4820 h 19998"/>
                <a:gd name="connsiteX442" fmla="*/ 2496 w 19998"/>
                <a:gd name="connsiteY442" fmla="*/ 4777 h 19998"/>
                <a:gd name="connsiteX443" fmla="*/ 2536 w 19998"/>
                <a:gd name="connsiteY443" fmla="*/ 4860 h 19998"/>
                <a:gd name="connsiteX444" fmla="*/ 2722 w 19998"/>
                <a:gd name="connsiteY444" fmla="*/ 4761 h 19998"/>
                <a:gd name="connsiteX445" fmla="*/ 2722 w 19998"/>
                <a:gd name="connsiteY445" fmla="*/ 4900 h 19998"/>
                <a:gd name="connsiteX446" fmla="*/ 2805 w 19998"/>
                <a:gd name="connsiteY446" fmla="*/ 4923 h 19998"/>
                <a:gd name="connsiteX447" fmla="*/ 2782 w 19998"/>
                <a:gd name="connsiteY447" fmla="*/ 4982 h 19998"/>
                <a:gd name="connsiteX448" fmla="*/ 2886 w 19998"/>
                <a:gd name="connsiteY448" fmla="*/ 5022 h 19998"/>
                <a:gd name="connsiteX449" fmla="*/ 2910 w 19998"/>
                <a:gd name="connsiteY449" fmla="*/ 5022 h 19998"/>
                <a:gd name="connsiteX450" fmla="*/ 2970 w 19998"/>
                <a:gd name="connsiteY450" fmla="*/ 5189 h 19998"/>
                <a:gd name="connsiteX451" fmla="*/ 3010 w 19998"/>
                <a:gd name="connsiteY451" fmla="*/ 5189 h 19998"/>
                <a:gd name="connsiteX452" fmla="*/ 3034 w 19998"/>
                <a:gd name="connsiteY452" fmla="*/ 5247 h 19998"/>
                <a:gd name="connsiteX453" fmla="*/ 3256 w 19998"/>
                <a:gd name="connsiteY453" fmla="*/ 5673 h 19998"/>
                <a:gd name="connsiteX454" fmla="*/ 3279 w 19998"/>
                <a:gd name="connsiteY454" fmla="*/ 5593 h 19998"/>
                <a:gd name="connsiteX455" fmla="*/ 3303 w 19998"/>
                <a:gd name="connsiteY455" fmla="*/ 5593 h 19998"/>
                <a:gd name="connsiteX456" fmla="*/ 3320 w 19998"/>
                <a:gd name="connsiteY456" fmla="*/ 5616 h 19998"/>
                <a:gd name="connsiteX457" fmla="*/ 3608 w 19998"/>
                <a:gd name="connsiteY457" fmla="*/ 5391 h 19998"/>
                <a:gd name="connsiteX458" fmla="*/ 3589 w 19998"/>
                <a:gd name="connsiteY458" fmla="*/ 5351 h 19998"/>
                <a:gd name="connsiteX459" fmla="*/ 3689 w 19998"/>
                <a:gd name="connsiteY459" fmla="*/ 5351 h 19998"/>
                <a:gd name="connsiteX460" fmla="*/ 3689 w 19998"/>
                <a:gd name="connsiteY460" fmla="*/ 5391 h 19998"/>
                <a:gd name="connsiteX461" fmla="*/ 3713 w 19998"/>
                <a:gd name="connsiteY461" fmla="*/ 5391 h 19998"/>
                <a:gd name="connsiteX462" fmla="*/ 3860 w 19998"/>
                <a:gd name="connsiteY462" fmla="*/ 5268 h 19998"/>
                <a:gd name="connsiteX463" fmla="*/ 3860 w 19998"/>
                <a:gd name="connsiteY463" fmla="*/ 5308 h 19998"/>
                <a:gd name="connsiteX464" fmla="*/ 3899 w 19998"/>
                <a:gd name="connsiteY464" fmla="*/ 5325 h 19998"/>
                <a:gd name="connsiteX465" fmla="*/ 3818 w 19998"/>
                <a:gd name="connsiteY465" fmla="*/ 5431 h 19998"/>
                <a:gd name="connsiteX466" fmla="*/ 3860 w 19998"/>
                <a:gd name="connsiteY466" fmla="*/ 5431 h 19998"/>
                <a:gd name="connsiteX467" fmla="*/ 3941 w 19998"/>
                <a:gd name="connsiteY467" fmla="*/ 5367 h 19998"/>
                <a:gd name="connsiteX468" fmla="*/ 3958 w 19998"/>
                <a:gd name="connsiteY468" fmla="*/ 5391 h 19998"/>
                <a:gd name="connsiteX469" fmla="*/ 3999 w 19998"/>
                <a:gd name="connsiteY469" fmla="*/ 5534 h 19998"/>
                <a:gd name="connsiteX470" fmla="*/ 4041 w 19998"/>
                <a:gd name="connsiteY470" fmla="*/ 5471 h 19998"/>
                <a:gd name="connsiteX471" fmla="*/ 4041 w 19998"/>
                <a:gd name="connsiteY471" fmla="*/ 5534 h 19998"/>
                <a:gd name="connsiteX472" fmla="*/ 4063 w 19998"/>
                <a:gd name="connsiteY472" fmla="*/ 5534 h 19998"/>
                <a:gd name="connsiteX473" fmla="*/ 4103 w 19998"/>
                <a:gd name="connsiteY473" fmla="*/ 5449 h 19998"/>
                <a:gd name="connsiteX474" fmla="*/ 4146 w 19998"/>
                <a:gd name="connsiteY474" fmla="*/ 5489 h 19998"/>
                <a:gd name="connsiteX475" fmla="*/ 4146 w 19998"/>
                <a:gd name="connsiteY475" fmla="*/ 5471 h 19998"/>
                <a:gd name="connsiteX476" fmla="*/ 4103 w 19998"/>
                <a:gd name="connsiteY476" fmla="*/ 5407 h 19998"/>
                <a:gd name="connsiteX477" fmla="*/ 4351 w 19998"/>
                <a:gd name="connsiteY477" fmla="*/ 5351 h 19998"/>
                <a:gd name="connsiteX478" fmla="*/ 4372 w 19998"/>
                <a:gd name="connsiteY478" fmla="*/ 5308 h 19998"/>
                <a:gd name="connsiteX479" fmla="*/ 4392 w 19998"/>
                <a:gd name="connsiteY479" fmla="*/ 5308 h 19998"/>
                <a:gd name="connsiteX480" fmla="*/ 4415 w 19998"/>
                <a:gd name="connsiteY480" fmla="*/ 5308 h 19998"/>
                <a:gd name="connsiteX481" fmla="*/ 4415 w 19998"/>
                <a:gd name="connsiteY481" fmla="*/ 5287 h 19998"/>
                <a:gd name="connsiteX482" fmla="*/ 4580 w 19998"/>
                <a:gd name="connsiteY482" fmla="*/ 5268 h 19998"/>
                <a:gd name="connsiteX483" fmla="*/ 4580 w 19998"/>
                <a:gd name="connsiteY483" fmla="*/ 5471 h 19998"/>
                <a:gd name="connsiteX484" fmla="*/ 4994 w 19998"/>
                <a:gd name="connsiteY484" fmla="*/ 5449 h 19998"/>
                <a:gd name="connsiteX485" fmla="*/ 5075 w 19998"/>
                <a:gd name="connsiteY485" fmla="*/ 5471 h 19998"/>
                <a:gd name="connsiteX486" fmla="*/ 5075 w 19998"/>
                <a:gd name="connsiteY486" fmla="*/ 5449 h 19998"/>
                <a:gd name="connsiteX487" fmla="*/ 5094 w 19998"/>
                <a:gd name="connsiteY487" fmla="*/ 5449 h 19998"/>
                <a:gd name="connsiteX488" fmla="*/ 5175 w 19998"/>
                <a:gd name="connsiteY488" fmla="*/ 5471 h 19998"/>
                <a:gd name="connsiteX489" fmla="*/ 5323 w 19998"/>
                <a:gd name="connsiteY489" fmla="*/ 5471 h 19998"/>
                <a:gd name="connsiteX490" fmla="*/ 5242 w 19998"/>
                <a:gd name="connsiteY490" fmla="*/ 5407 h 19998"/>
                <a:gd name="connsiteX491" fmla="*/ 5258 w 19998"/>
                <a:gd name="connsiteY491" fmla="*/ 5391 h 19998"/>
                <a:gd name="connsiteX492" fmla="*/ 4994 w 19998"/>
                <a:gd name="connsiteY492" fmla="*/ 5003 h 19998"/>
                <a:gd name="connsiteX493" fmla="*/ 4970 w 19998"/>
                <a:gd name="connsiteY493" fmla="*/ 5003 h 19998"/>
                <a:gd name="connsiteX494" fmla="*/ 4954 w 19998"/>
                <a:gd name="connsiteY494" fmla="*/ 4982 h 19998"/>
                <a:gd name="connsiteX495" fmla="*/ 5054 w 19998"/>
                <a:gd name="connsiteY495" fmla="*/ 4618 h 19998"/>
                <a:gd name="connsiteX496" fmla="*/ 5054 w 19998"/>
                <a:gd name="connsiteY496" fmla="*/ 4601 h 19998"/>
                <a:gd name="connsiteX497" fmla="*/ 5037 w 19998"/>
                <a:gd name="connsiteY497" fmla="*/ 4618 h 19998"/>
                <a:gd name="connsiteX498" fmla="*/ 5011 w 19998"/>
                <a:gd name="connsiteY498" fmla="*/ 4131 h 19998"/>
                <a:gd name="connsiteX499" fmla="*/ 4970 w 19998"/>
                <a:gd name="connsiteY499" fmla="*/ 4131 h 19998"/>
                <a:gd name="connsiteX500" fmla="*/ 4642 w 19998"/>
                <a:gd name="connsiteY500" fmla="*/ 3335 h 19998"/>
                <a:gd name="connsiteX501" fmla="*/ 4663 w 19998"/>
                <a:gd name="connsiteY501" fmla="*/ 3092 h 19998"/>
                <a:gd name="connsiteX502" fmla="*/ 4563 w 19998"/>
                <a:gd name="connsiteY502" fmla="*/ 3050 h 19998"/>
                <a:gd name="connsiteX503" fmla="*/ 4563 w 19998"/>
                <a:gd name="connsiteY503" fmla="*/ 2930 h 19998"/>
                <a:gd name="connsiteX504" fmla="*/ 4663 w 19998"/>
                <a:gd name="connsiteY504" fmla="*/ 2987 h 19998"/>
                <a:gd name="connsiteX505" fmla="*/ 4684 w 19998"/>
                <a:gd name="connsiteY505" fmla="*/ 2947 h 19998"/>
                <a:gd name="connsiteX506" fmla="*/ 5242 w 19998"/>
                <a:gd name="connsiteY506" fmla="*/ 3092 h 19998"/>
                <a:gd name="connsiteX507" fmla="*/ 5258 w 19998"/>
                <a:gd name="connsiteY507" fmla="*/ 3029 h 19998"/>
                <a:gd name="connsiteX508" fmla="*/ 5570 w 19998"/>
                <a:gd name="connsiteY508" fmla="*/ 3050 h 19998"/>
                <a:gd name="connsiteX509" fmla="*/ 5632 w 19998"/>
                <a:gd name="connsiteY509" fmla="*/ 3252 h 19998"/>
                <a:gd name="connsiteX510" fmla="*/ 5592 w 19998"/>
                <a:gd name="connsiteY510" fmla="*/ 3252 h 19998"/>
                <a:gd name="connsiteX511" fmla="*/ 5570 w 19998"/>
                <a:gd name="connsiteY511" fmla="*/ 3316 h 19998"/>
                <a:gd name="connsiteX512" fmla="*/ 5511 w 19998"/>
                <a:gd name="connsiteY512" fmla="*/ 3316 h 19998"/>
                <a:gd name="connsiteX513" fmla="*/ 5675 w 19998"/>
                <a:gd name="connsiteY513" fmla="*/ 3800 h 19998"/>
                <a:gd name="connsiteX514" fmla="*/ 5649 w 19998"/>
                <a:gd name="connsiteY514" fmla="*/ 3826 h 19998"/>
                <a:gd name="connsiteX515" fmla="*/ 5732 w 19998"/>
                <a:gd name="connsiteY515" fmla="*/ 3842 h 19998"/>
                <a:gd name="connsiteX516" fmla="*/ 5713 w 19998"/>
                <a:gd name="connsiteY516" fmla="*/ 3842 h 19998"/>
                <a:gd name="connsiteX517" fmla="*/ 5732 w 19998"/>
                <a:gd name="connsiteY517" fmla="*/ 3882 h 19998"/>
                <a:gd name="connsiteX518" fmla="*/ 5756 w 19998"/>
                <a:gd name="connsiteY518" fmla="*/ 3882 h 19998"/>
                <a:gd name="connsiteX519" fmla="*/ 5775 w 19998"/>
                <a:gd name="connsiteY519" fmla="*/ 3882 h 19998"/>
                <a:gd name="connsiteX520" fmla="*/ 5861 w 19998"/>
                <a:gd name="connsiteY520" fmla="*/ 3762 h 19998"/>
                <a:gd name="connsiteX521" fmla="*/ 6499 w 19998"/>
                <a:gd name="connsiteY521" fmla="*/ 3906 h 19998"/>
                <a:gd name="connsiteX522" fmla="*/ 7611 w 19998"/>
                <a:gd name="connsiteY522" fmla="*/ 3826 h 19998"/>
                <a:gd name="connsiteX523" fmla="*/ 7923 w 19998"/>
                <a:gd name="connsiteY523" fmla="*/ 3722 h 19998"/>
                <a:gd name="connsiteX524" fmla="*/ 8045 w 19998"/>
                <a:gd name="connsiteY524" fmla="*/ 3703 h 19998"/>
                <a:gd name="connsiteX525" fmla="*/ 7611 w 19998"/>
                <a:gd name="connsiteY525" fmla="*/ 3600 h 19998"/>
                <a:gd name="connsiteX526" fmla="*/ 7611 w 19998"/>
                <a:gd name="connsiteY526" fmla="*/ 3581 h 19998"/>
                <a:gd name="connsiteX527" fmla="*/ 7799 w 19998"/>
                <a:gd name="connsiteY527" fmla="*/ 3092 h 19998"/>
                <a:gd name="connsiteX528" fmla="*/ 9574 w 19998"/>
                <a:gd name="connsiteY528" fmla="*/ 2317 h 19998"/>
                <a:gd name="connsiteX529" fmla="*/ 9843 w 19998"/>
                <a:gd name="connsiteY529" fmla="*/ 1993 h 19998"/>
                <a:gd name="connsiteX530" fmla="*/ 9902 w 19998"/>
                <a:gd name="connsiteY530" fmla="*/ 2051 h 19998"/>
                <a:gd name="connsiteX531" fmla="*/ 10031 w 19998"/>
                <a:gd name="connsiteY531" fmla="*/ 2051 h 19998"/>
                <a:gd name="connsiteX532" fmla="*/ 9964 w 19998"/>
                <a:gd name="connsiteY532" fmla="*/ 1972 h 19998"/>
                <a:gd name="connsiteX533" fmla="*/ 9943 w 19998"/>
                <a:gd name="connsiteY533" fmla="*/ 1993 h 19998"/>
                <a:gd name="connsiteX534" fmla="*/ 9843 w 19998"/>
                <a:gd name="connsiteY534" fmla="*/ 1645 h 19998"/>
                <a:gd name="connsiteX535" fmla="*/ 9902 w 19998"/>
                <a:gd name="connsiteY535" fmla="*/ 1645 h 19998"/>
                <a:gd name="connsiteX536" fmla="*/ 9902 w 19998"/>
                <a:gd name="connsiteY536" fmla="*/ 1628 h 19998"/>
                <a:gd name="connsiteX537" fmla="*/ 9902 w 19998"/>
                <a:gd name="connsiteY537" fmla="*/ 1607 h 19998"/>
                <a:gd name="connsiteX538" fmla="*/ 9843 w 19998"/>
                <a:gd name="connsiteY538" fmla="*/ 1542 h 19998"/>
                <a:gd name="connsiteX539" fmla="*/ 9886 w 19998"/>
                <a:gd name="connsiteY539" fmla="*/ 1260 h 19998"/>
                <a:gd name="connsiteX540" fmla="*/ 9926 w 19998"/>
                <a:gd name="connsiteY540" fmla="*/ 1243 h 19998"/>
                <a:gd name="connsiteX541" fmla="*/ 9886 w 19998"/>
                <a:gd name="connsiteY541" fmla="*/ 815 h 19998"/>
                <a:gd name="connsiteX542" fmla="*/ 9902 w 19998"/>
                <a:gd name="connsiteY542" fmla="*/ 815 h 19998"/>
                <a:gd name="connsiteX543" fmla="*/ 9886 w 19998"/>
                <a:gd name="connsiteY543" fmla="*/ 484 h 19998"/>
                <a:gd name="connsiteX544" fmla="*/ 10645 w 19998"/>
                <a:gd name="connsiteY544" fmla="*/ 186 h 19998"/>
                <a:gd name="connsiteX545" fmla="*/ 11307 w 19998"/>
                <a:gd name="connsiteY545" fmla="*/ 0 h 19998"/>
                <a:gd name="connsiteX546" fmla="*/ 11431 w 19998"/>
                <a:gd name="connsiteY546" fmla="*/ 324 h 19998"/>
                <a:gd name="connsiteX547" fmla="*/ 11431 w 19998"/>
                <a:gd name="connsiteY547" fmla="*/ 630 h 19998"/>
                <a:gd name="connsiteX548" fmla="*/ 11577 w 19998"/>
                <a:gd name="connsiteY548" fmla="*/ 630 h 19998"/>
                <a:gd name="connsiteX549" fmla="*/ 11700 w 19998"/>
                <a:gd name="connsiteY549" fmla="*/ 832 h 19998"/>
                <a:gd name="connsiteX550" fmla="*/ 11822 w 19998"/>
                <a:gd name="connsiteY550" fmla="*/ 895 h 19998"/>
                <a:gd name="connsiteX551" fmla="*/ 12158 w 19998"/>
                <a:gd name="connsiteY551" fmla="*/ 670 h 19998"/>
                <a:gd name="connsiteX552" fmla="*/ 12279 w 19998"/>
                <a:gd name="connsiteY552" fmla="*/ 792 h 19998"/>
                <a:gd name="connsiteX553" fmla="*/ 12255 w 19998"/>
                <a:gd name="connsiteY553" fmla="*/ 815 h 19998"/>
                <a:gd name="connsiteX554" fmla="*/ 12360 w 19998"/>
                <a:gd name="connsiteY554" fmla="*/ 895 h 19998"/>
                <a:gd name="connsiteX555" fmla="*/ 12360 w 19998"/>
                <a:gd name="connsiteY555" fmla="*/ 912 h 19998"/>
                <a:gd name="connsiteX556" fmla="*/ 12339 w 19998"/>
                <a:gd name="connsiteY556" fmla="*/ 935 h 19998"/>
                <a:gd name="connsiteX557" fmla="*/ 12548 w 19998"/>
                <a:gd name="connsiteY557" fmla="*/ 1342 h 19998"/>
                <a:gd name="connsiteX558" fmla="*/ 12753 w 19998"/>
                <a:gd name="connsiteY558" fmla="*/ 1260 h 19998"/>
                <a:gd name="connsiteX559" fmla="*/ 12729 w 19998"/>
                <a:gd name="connsiteY559" fmla="*/ 1363 h 19998"/>
                <a:gd name="connsiteX560" fmla="*/ 12834 w 19998"/>
                <a:gd name="connsiteY560" fmla="*/ 1323 h 19998"/>
                <a:gd name="connsiteX561" fmla="*/ 12853 w 19998"/>
                <a:gd name="connsiteY561" fmla="*/ 1342 h 19998"/>
                <a:gd name="connsiteX562" fmla="*/ 12901 w 19998"/>
                <a:gd name="connsiteY562" fmla="*/ 1342 h 19998"/>
                <a:gd name="connsiteX563" fmla="*/ 13039 w 19998"/>
                <a:gd name="connsiteY563" fmla="*/ 1769 h 19998"/>
                <a:gd name="connsiteX564" fmla="*/ 13039 w 19998"/>
                <a:gd name="connsiteY564" fmla="*/ 1751 h 19998"/>
                <a:gd name="connsiteX565" fmla="*/ 13065 w 19998"/>
                <a:gd name="connsiteY565" fmla="*/ 1751 h 19998"/>
                <a:gd name="connsiteX566" fmla="*/ 13082 w 19998"/>
                <a:gd name="connsiteY566" fmla="*/ 1671 h 19998"/>
                <a:gd name="connsiteX567" fmla="*/ 13186 w 19998"/>
                <a:gd name="connsiteY567" fmla="*/ 1645 h 19998"/>
                <a:gd name="connsiteX568" fmla="*/ 13203 w 19998"/>
                <a:gd name="connsiteY568" fmla="*/ 1671 h 19998"/>
                <a:gd name="connsiteX569" fmla="*/ 13203 w 19998"/>
                <a:gd name="connsiteY569" fmla="*/ 1645 h 19998"/>
                <a:gd name="connsiteX570" fmla="*/ 13267 w 19998"/>
                <a:gd name="connsiteY570" fmla="*/ 1645 h 19998"/>
                <a:gd name="connsiteX571" fmla="*/ 13267 w 19998"/>
                <a:gd name="connsiteY571" fmla="*/ 1671 h 19998"/>
                <a:gd name="connsiteX572" fmla="*/ 13308 w 19998"/>
                <a:gd name="connsiteY572" fmla="*/ 1687 h 19998"/>
                <a:gd name="connsiteX573" fmla="*/ 13308 w 19998"/>
                <a:gd name="connsiteY573" fmla="*/ 1711 h 19998"/>
                <a:gd name="connsiteX574" fmla="*/ 13515 w 19998"/>
                <a:gd name="connsiteY574" fmla="*/ 1628 h 19998"/>
                <a:gd name="connsiteX575" fmla="*/ 13598 w 19998"/>
                <a:gd name="connsiteY575" fmla="*/ 1751 h 19998"/>
                <a:gd name="connsiteX576" fmla="*/ 13660 w 19998"/>
                <a:gd name="connsiteY576" fmla="*/ 1769 h 19998"/>
                <a:gd name="connsiteX577" fmla="*/ 13660 w 19998"/>
                <a:gd name="connsiteY577" fmla="*/ 1833 h 19998"/>
                <a:gd name="connsiteX578" fmla="*/ 13677 w 19998"/>
                <a:gd name="connsiteY578" fmla="*/ 1833 h 19998"/>
                <a:gd name="connsiteX579" fmla="*/ 13677 w 19998"/>
                <a:gd name="connsiteY579" fmla="*/ 1849 h 19998"/>
                <a:gd name="connsiteX580" fmla="*/ 13725 w 19998"/>
                <a:gd name="connsiteY580" fmla="*/ 1849 h 19998"/>
                <a:gd name="connsiteX581" fmla="*/ 13703 w 19998"/>
                <a:gd name="connsiteY581" fmla="*/ 1833 h 19998"/>
                <a:gd name="connsiteX582" fmla="*/ 13725 w 19998"/>
                <a:gd name="connsiteY582" fmla="*/ 1791 h 19998"/>
                <a:gd name="connsiteX583" fmla="*/ 13808 w 19998"/>
                <a:gd name="connsiteY583" fmla="*/ 1873 h 19998"/>
                <a:gd name="connsiteX584" fmla="*/ 13725 w 19998"/>
                <a:gd name="connsiteY584" fmla="*/ 2155 h 19998"/>
                <a:gd name="connsiteX585" fmla="*/ 13725 w 19998"/>
                <a:gd name="connsiteY585" fmla="*/ 2138 h 19998"/>
                <a:gd name="connsiteX586" fmla="*/ 13784 w 19998"/>
                <a:gd name="connsiteY586" fmla="*/ 2155 h 19998"/>
                <a:gd name="connsiteX587" fmla="*/ 13825 w 19998"/>
                <a:gd name="connsiteY587" fmla="*/ 2301 h 19998"/>
                <a:gd name="connsiteX588" fmla="*/ 13703 w 19998"/>
                <a:gd name="connsiteY588" fmla="*/ 2420 h 19998"/>
                <a:gd name="connsiteX589" fmla="*/ 13741 w 19998"/>
                <a:gd name="connsiteY589" fmla="*/ 2463 h 19998"/>
                <a:gd name="connsiteX590" fmla="*/ 13703 w 19998"/>
                <a:gd name="connsiteY590" fmla="*/ 2503 h 19998"/>
                <a:gd name="connsiteX591" fmla="*/ 13784 w 19998"/>
                <a:gd name="connsiteY591" fmla="*/ 2519 h 19998"/>
                <a:gd name="connsiteX592" fmla="*/ 13784 w 19998"/>
                <a:gd name="connsiteY592" fmla="*/ 2540 h 19998"/>
                <a:gd name="connsiteX593" fmla="*/ 13849 w 19998"/>
                <a:gd name="connsiteY593" fmla="*/ 2540 h 19998"/>
                <a:gd name="connsiteX594" fmla="*/ 14280 w 19998"/>
                <a:gd name="connsiteY594" fmla="*/ 2540 h 19998"/>
                <a:gd name="connsiteX595" fmla="*/ 14527 w 19998"/>
                <a:gd name="connsiteY595" fmla="*/ 2437 h 19998"/>
                <a:gd name="connsiteX596" fmla="*/ 14527 w 19998"/>
                <a:gd name="connsiteY596" fmla="*/ 2218 h 19998"/>
                <a:gd name="connsiteX597" fmla="*/ 14715 w 19998"/>
                <a:gd name="connsiteY597" fmla="*/ 2051 h 19998"/>
                <a:gd name="connsiteX598" fmla="*/ 14815 w 19998"/>
                <a:gd name="connsiteY598" fmla="*/ 2115 h 19998"/>
                <a:gd name="connsiteX599" fmla="*/ 14775 w 19998"/>
                <a:gd name="connsiteY599" fmla="*/ 2138 h 19998"/>
                <a:gd name="connsiteX600" fmla="*/ 14796 w 19998"/>
                <a:gd name="connsiteY600" fmla="*/ 2218 h 19998"/>
                <a:gd name="connsiteX601" fmla="*/ 14756 w 19998"/>
                <a:gd name="connsiteY601" fmla="*/ 2195 h 19998"/>
                <a:gd name="connsiteX602" fmla="*/ 14732 w 19998"/>
                <a:gd name="connsiteY602" fmla="*/ 2218 h 19998"/>
                <a:gd name="connsiteX603" fmla="*/ 14756 w 19998"/>
                <a:gd name="connsiteY603" fmla="*/ 2237 h 19998"/>
                <a:gd name="connsiteX604" fmla="*/ 14732 w 19998"/>
                <a:gd name="connsiteY604" fmla="*/ 2275 h 19998"/>
                <a:gd name="connsiteX605" fmla="*/ 14715 w 19998"/>
                <a:gd name="connsiteY605" fmla="*/ 2275 h 19998"/>
                <a:gd name="connsiteX606" fmla="*/ 14756 w 19998"/>
                <a:gd name="connsiteY606" fmla="*/ 2341 h 19998"/>
                <a:gd name="connsiteX607" fmla="*/ 14675 w 19998"/>
                <a:gd name="connsiteY607" fmla="*/ 2519 h 19998"/>
                <a:gd name="connsiteX608" fmla="*/ 14815 w 19998"/>
                <a:gd name="connsiteY608" fmla="*/ 2622 h 19998"/>
                <a:gd name="connsiteX609" fmla="*/ 14796 w 19998"/>
                <a:gd name="connsiteY609" fmla="*/ 2904 h 19998"/>
                <a:gd name="connsiteX610" fmla="*/ 14918 w 19998"/>
                <a:gd name="connsiteY610" fmla="*/ 2904 h 19998"/>
                <a:gd name="connsiteX611" fmla="*/ 14918 w 19998"/>
                <a:gd name="connsiteY611" fmla="*/ 2867 h 19998"/>
                <a:gd name="connsiteX612" fmla="*/ 15001 w 19998"/>
                <a:gd name="connsiteY612" fmla="*/ 2888 h 19998"/>
                <a:gd name="connsiteX613" fmla="*/ 15230 w 19998"/>
                <a:gd name="connsiteY613" fmla="*/ 3074 h 19998"/>
                <a:gd name="connsiteX614" fmla="*/ 15249 w 19998"/>
                <a:gd name="connsiteY614" fmla="*/ 3050 h 19998"/>
                <a:gd name="connsiteX615" fmla="*/ 15249 w 19998"/>
                <a:gd name="connsiteY615" fmla="*/ 3114 h 19998"/>
                <a:gd name="connsiteX616" fmla="*/ 15330 w 19998"/>
                <a:gd name="connsiteY616" fmla="*/ 3114 h 19998"/>
                <a:gd name="connsiteX617" fmla="*/ 15418 w 19998"/>
                <a:gd name="connsiteY617" fmla="*/ 3114 h 19998"/>
                <a:gd name="connsiteX618" fmla="*/ 15499 w 19998"/>
                <a:gd name="connsiteY618" fmla="*/ 3196 h 19998"/>
                <a:gd name="connsiteX619" fmla="*/ 15475 w 19998"/>
                <a:gd name="connsiteY619" fmla="*/ 3252 h 19998"/>
                <a:gd name="connsiteX620" fmla="*/ 15499 w 19998"/>
                <a:gd name="connsiteY620" fmla="*/ 3295 h 19998"/>
                <a:gd name="connsiteX621" fmla="*/ 15499 w 19998"/>
                <a:gd name="connsiteY621" fmla="*/ 3276 h 19998"/>
                <a:gd name="connsiteX622" fmla="*/ 15599 w 19998"/>
                <a:gd name="connsiteY622" fmla="*/ 3276 h 19998"/>
                <a:gd name="connsiteX623" fmla="*/ 15704 w 19998"/>
                <a:gd name="connsiteY623" fmla="*/ 3374 h 19998"/>
                <a:gd name="connsiteX624" fmla="*/ 15682 w 19998"/>
                <a:gd name="connsiteY624" fmla="*/ 3414 h 19998"/>
                <a:gd name="connsiteX625" fmla="*/ 15723 w 19998"/>
                <a:gd name="connsiteY625" fmla="*/ 3478 h 19998"/>
                <a:gd name="connsiteX626" fmla="*/ 15704 w 19998"/>
                <a:gd name="connsiteY626" fmla="*/ 3497 h 19998"/>
                <a:gd name="connsiteX627" fmla="*/ 15747 w 19998"/>
                <a:gd name="connsiteY627" fmla="*/ 3534 h 19998"/>
                <a:gd name="connsiteX628" fmla="*/ 15747 w 19998"/>
                <a:gd name="connsiteY628" fmla="*/ 3518 h 19998"/>
                <a:gd name="connsiteX629" fmla="*/ 15935 w 19998"/>
                <a:gd name="connsiteY629" fmla="*/ 3478 h 19998"/>
                <a:gd name="connsiteX630" fmla="*/ 15935 w 19998"/>
                <a:gd name="connsiteY630" fmla="*/ 3518 h 19998"/>
                <a:gd name="connsiteX631" fmla="*/ 15951 w 19998"/>
                <a:gd name="connsiteY631" fmla="*/ 3518 h 19998"/>
                <a:gd name="connsiteX632" fmla="*/ 15992 w 19998"/>
                <a:gd name="connsiteY632" fmla="*/ 3414 h 19998"/>
                <a:gd name="connsiteX633" fmla="*/ 16156 w 19998"/>
                <a:gd name="connsiteY633" fmla="*/ 3414 h 19998"/>
                <a:gd name="connsiteX634" fmla="*/ 16156 w 19998"/>
                <a:gd name="connsiteY634" fmla="*/ 3374 h 19998"/>
                <a:gd name="connsiteX635" fmla="*/ 16302 w 19998"/>
                <a:gd name="connsiteY635" fmla="*/ 3436 h 19998"/>
                <a:gd name="connsiteX636" fmla="*/ 16285 w 19998"/>
                <a:gd name="connsiteY636" fmla="*/ 3454 h 19998"/>
                <a:gd name="connsiteX637" fmla="*/ 16366 w 19998"/>
                <a:gd name="connsiteY637" fmla="*/ 3518 h 19998"/>
                <a:gd name="connsiteX638" fmla="*/ 16490 w 19998"/>
                <a:gd name="connsiteY638" fmla="*/ 3518 h 19998"/>
                <a:gd name="connsiteX639" fmla="*/ 16506 w 19998"/>
                <a:gd name="connsiteY639" fmla="*/ 3600 h 19998"/>
                <a:gd name="connsiteX640" fmla="*/ 16590 w 19998"/>
                <a:gd name="connsiteY640" fmla="*/ 3624 h 19998"/>
                <a:gd name="connsiteX641" fmla="*/ 16611 w 19998"/>
                <a:gd name="connsiteY641" fmla="*/ 3581 h 19998"/>
                <a:gd name="connsiteX642" fmla="*/ 16694 w 19998"/>
                <a:gd name="connsiteY642" fmla="*/ 3600 h 19998"/>
                <a:gd name="connsiteX643" fmla="*/ 16694 w 19998"/>
                <a:gd name="connsiteY643" fmla="*/ 3560 h 19998"/>
                <a:gd name="connsiteX644" fmla="*/ 16716 w 19998"/>
                <a:gd name="connsiteY644" fmla="*/ 3560 h 19998"/>
                <a:gd name="connsiteX645" fmla="*/ 16716 w 19998"/>
                <a:gd name="connsiteY645" fmla="*/ 3518 h 19998"/>
                <a:gd name="connsiteX646" fmla="*/ 16759 w 19998"/>
                <a:gd name="connsiteY646" fmla="*/ 3497 h 19998"/>
                <a:gd name="connsiteX647" fmla="*/ 16759 w 19998"/>
                <a:gd name="connsiteY647" fmla="*/ 3478 h 19998"/>
                <a:gd name="connsiteX648" fmla="*/ 16940 w 19998"/>
                <a:gd name="connsiteY648" fmla="*/ 3478 h 19998"/>
                <a:gd name="connsiteX649" fmla="*/ 17085 w 19998"/>
                <a:gd name="connsiteY649" fmla="*/ 3560 h 19998"/>
                <a:gd name="connsiteX650" fmla="*/ 17085 w 19998"/>
                <a:gd name="connsiteY650" fmla="*/ 3534 h 19998"/>
                <a:gd name="connsiteX651" fmla="*/ 17192 w 19998"/>
                <a:gd name="connsiteY651" fmla="*/ 3518 h 19998"/>
                <a:gd name="connsiteX652" fmla="*/ 17192 w 19998"/>
                <a:gd name="connsiteY652" fmla="*/ 3534 h 19998"/>
                <a:gd name="connsiteX653" fmla="*/ 17373 w 19998"/>
                <a:gd name="connsiteY653" fmla="*/ 3640 h 19998"/>
                <a:gd name="connsiteX654" fmla="*/ 17354 w 19998"/>
                <a:gd name="connsiteY654" fmla="*/ 3663 h 19998"/>
                <a:gd name="connsiteX655" fmla="*/ 17437 w 19998"/>
                <a:gd name="connsiteY655" fmla="*/ 3783 h 19998"/>
                <a:gd name="connsiteX656" fmla="*/ 17397 w 19998"/>
                <a:gd name="connsiteY656" fmla="*/ 3783 h 19998"/>
                <a:gd name="connsiteX657" fmla="*/ 17414 w 19998"/>
                <a:gd name="connsiteY657" fmla="*/ 3826 h 19998"/>
                <a:gd name="connsiteX658" fmla="*/ 17437 w 19998"/>
                <a:gd name="connsiteY658" fmla="*/ 3826 h 19998"/>
                <a:gd name="connsiteX659" fmla="*/ 17602 w 19998"/>
                <a:gd name="connsiteY659" fmla="*/ 4028 h 19998"/>
                <a:gd name="connsiteX660" fmla="*/ 17623 w 19998"/>
                <a:gd name="connsiteY660" fmla="*/ 4091 h 19998"/>
                <a:gd name="connsiteX661" fmla="*/ 17642 w 19998"/>
                <a:gd name="connsiteY661" fmla="*/ 4091 h 19998"/>
                <a:gd name="connsiteX662" fmla="*/ 17683 w 19998"/>
                <a:gd name="connsiteY662" fmla="*/ 4211 h 19998"/>
                <a:gd name="connsiteX663" fmla="*/ 17849 w 19998"/>
                <a:gd name="connsiteY663" fmla="*/ 4211 h 19998"/>
                <a:gd name="connsiteX664" fmla="*/ 17849 w 19998"/>
                <a:gd name="connsiteY664" fmla="*/ 4171 h 19998"/>
                <a:gd name="connsiteX665" fmla="*/ 17871 w 19998"/>
                <a:gd name="connsiteY665" fmla="*/ 4171 h 19998"/>
                <a:gd name="connsiteX666" fmla="*/ 17830 w 19998"/>
                <a:gd name="connsiteY666" fmla="*/ 4091 h 19998"/>
                <a:gd name="connsiteX667" fmla="*/ 17871 w 19998"/>
                <a:gd name="connsiteY667" fmla="*/ 4065 h 19998"/>
                <a:gd name="connsiteX668" fmla="*/ 17935 w 19998"/>
                <a:gd name="connsiteY668" fmla="*/ 4091 h 19998"/>
                <a:gd name="connsiteX669" fmla="*/ 17976 w 19998"/>
                <a:gd name="connsiteY669" fmla="*/ 4065 h 19998"/>
                <a:gd name="connsiteX670" fmla="*/ 18019 w 19998"/>
                <a:gd name="connsiteY670" fmla="*/ 4091 h 19998"/>
                <a:gd name="connsiteX671" fmla="*/ 18140 w 19998"/>
                <a:gd name="connsiteY671" fmla="*/ 4131 h 19998"/>
                <a:gd name="connsiteX672" fmla="*/ 18183 w 19998"/>
                <a:gd name="connsiteY672" fmla="*/ 4293 h 19998"/>
                <a:gd name="connsiteX673" fmla="*/ 18200 w 19998"/>
                <a:gd name="connsiteY673" fmla="*/ 4293 h 19998"/>
                <a:gd name="connsiteX674" fmla="*/ 18223 w 19998"/>
                <a:gd name="connsiteY674" fmla="*/ 4211 h 19998"/>
                <a:gd name="connsiteX675" fmla="*/ 18240 w 19998"/>
                <a:gd name="connsiteY675" fmla="*/ 4211 h 19998"/>
                <a:gd name="connsiteX676" fmla="*/ 18240 w 19998"/>
                <a:gd name="connsiteY676" fmla="*/ 4230 h 19998"/>
                <a:gd name="connsiteX677" fmla="*/ 18281 w 19998"/>
                <a:gd name="connsiteY677" fmla="*/ 4230 h 19998"/>
                <a:gd name="connsiteX678" fmla="*/ 18328 w 19998"/>
                <a:gd name="connsiteY678" fmla="*/ 4270 h 19998"/>
                <a:gd name="connsiteX679" fmla="*/ 18369 w 19998"/>
                <a:gd name="connsiteY679" fmla="*/ 4253 h 19998"/>
                <a:gd name="connsiteX680" fmla="*/ 18388 w 19998"/>
                <a:gd name="connsiteY680" fmla="*/ 4270 h 19998"/>
                <a:gd name="connsiteX681" fmla="*/ 18531 w 19998"/>
                <a:gd name="connsiteY681" fmla="*/ 4253 h 19998"/>
                <a:gd name="connsiteX682" fmla="*/ 18531 w 19998"/>
                <a:gd name="connsiteY682" fmla="*/ 4270 h 19998"/>
                <a:gd name="connsiteX683" fmla="*/ 18631 w 19998"/>
                <a:gd name="connsiteY683" fmla="*/ 4211 h 19998"/>
                <a:gd name="connsiteX684" fmla="*/ 18631 w 19998"/>
                <a:gd name="connsiteY684" fmla="*/ 4131 h 19998"/>
                <a:gd name="connsiteX685" fmla="*/ 18762 w 19998"/>
                <a:gd name="connsiteY685" fmla="*/ 4108 h 19998"/>
                <a:gd name="connsiteX686" fmla="*/ 18778 w 19998"/>
                <a:gd name="connsiteY686" fmla="*/ 4148 h 19998"/>
                <a:gd name="connsiteX687" fmla="*/ 18821 w 19998"/>
                <a:gd name="connsiteY687" fmla="*/ 4131 h 19998"/>
                <a:gd name="connsiteX688" fmla="*/ 18943 w 19998"/>
                <a:gd name="connsiteY688" fmla="*/ 4333 h 19998"/>
                <a:gd name="connsiteX689" fmla="*/ 19047 w 19998"/>
                <a:gd name="connsiteY689" fmla="*/ 4333 h 19998"/>
                <a:gd name="connsiteX690" fmla="*/ 19064 w 19998"/>
                <a:gd name="connsiteY690" fmla="*/ 4392 h 19998"/>
                <a:gd name="connsiteX691" fmla="*/ 19152 w 19998"/>
                <a:gd name="connsiteY691" fmla="*/ 4392 h 19998"/>
                <a:gd name="connsiteX692" fmla="*/ 19152 w 19998"/>
                <a:gd name="connsiteY692" fmla="*/ 4373 h 19998"/>
                <a:gd name="connsiteX693" fmla="*/ 19212 w 19998"/>
                <a:gd name="connsiteY693" fmla="*/ 4373 h 19998"/>
                <a:gd name="connsiteX694" fmla="*/ 19212 w 19998"/>
                <a:gd name="connsiteY694" fmla="*/ 4392 h 19998"/>
                <a:gd name="connsiteX695" fmla="*/ 19317 w 19998"/>
                <a:gd name="connsiteY695" fmla="*/ 4333 h 19998"/>
                <a:gd name="connsiteX696" fmla="*/ 19417 w 19998"/>
                <a:gd name="connsiteY696" fmla="*/ 4392 h 19998"/>
                <a:gd name="connsiteX697" fmla="*/ 19443 w 19998"/>
                <a:gd name="connsiteY697" fmla="*/ 4373 h 19998"/>
                <a:gd name="connsiteX698" fmla="*/ 19500 w 19998"/>
                <a:gd name="connsiteY698" fmla="*/ 4373 h 19998"/>
                <a:gd name="connsiteX699" fmla="*/ 19521 w 19998"/>
                <a:gd name="connsiteY699" fmla="*/ 4352 h 19998"/>
                <a:gd name="connsiteX700" fmla="*/ 19998 w 19998"/>
                <a:gd name="connsiteY700" fmla="*/ 4512 h 19998"/>
                <a:gd name="connsiteX701" fmla="*/ 19750 w 19998"/>
                <a:gd name="connsiteY701" fmla="*/ 4939 h 19998"/>
                <a:gd name="connsiteX702" fmla="*/ 19712 w 19998"/>
                <a:gd name="connsiteY702" fmla="*/ 4939 h 19998"/>
                <a:gd name="connsiteX703" fmla="*/ 19686 w 19998"/>
                <a:gd name="connsiteY703" fmla="*/ 5003 h 19998"/>
                <a:gd name="connsiteX704" fmla="*/ 19645 w 19998"/>
                <a:gd name="connsiteY704" fmla="*/ 5003 h 19998"/>
                <a:gd name="connsiteX705" fmla="*/ 19131 w 19998"/>
                <a:gd name="connsiteY705" fmla="*/ 6512 h 19998"/>
                <a:gd name="connsiteX706" fmla="*/ 19236 w 19998"/>
                <a:gd name="connsiteY706" fmla="*/ 7750 h 19998"/>
                <a:gd name="connsiteX707" fmla="*/ 19212 w 19998"/>
                <a:gd name="connsiteY707" fmla="*/ 7750 h 19998"/>
                <a:gd name="connsiteX708" fmla="*/ 19090 w 19998"/>
                <a:gd name="connsiteY708" fmla="*/ 7870 h 19998"/>
                <a:gd name="connsiteX709" fmla="*/ 19152 w 19998"/>
                <a:gd name="connsiteY709" fmla="*/ 7853 h 19998"/>
                <a:gd name="connsiteX710" fmla="*/ 19064 w 19998"/>
                <a:gd name="connsiteY710" fmla="*/ 7973 h 19998"/>
                <a:gd name="connsiteX711" fmla="*/ 18983 w 19998"/>
                <a:gd name="connsiteY711" fmla="*/ 7973 h 19998"/>
                <a:gd name="connsiteX712" fmla="*/ 18714 w 19998"/>
                <a:gd name="connsiteY712" fmla="*/ 8135 h 19998"/>
                <a:gd name="connsiteX713" fmla="*/ 18695 w 19998"/>
                <a:gd name="connsiteY713" fmla="*/ 8093 h 19998"/>
                <a:gd name="connsiteX714" fmla="*/ 18614 w 19998"/>
                <a:gd name="connsiteY714" fmla="*/ 7997 h 19998"/>
                <a:gd name="connsiteX715" fmla="*/ 18631 w 19998"/>
                <a:gd name="connsiteY715" fmla="*/ 7973 h 19998"/>
                <a:gd name="connsiteX716" fmla="*/ 18304 w 19998"/>
                <a:gd name="connsiteY71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412 w 19998"/>
                <a:gd name="connsiteY344" fmla="*/ 7950 h 19998"/>
                <a:gd name="connsiteX345" fmla="*/ 2372 w 19998"/>
                <a:gd name="connsiteY345" fmla="*/ 7828 h 19998"/>
                <a:gd name="connsiteX346" fmla="*/ 2127 w 19998"/>
                <a:gd name="connsiteY346" fmla="*/ 7442 h 19998"/>
                <a:gd name="connsiteX347" fmla="*/ 2127 w 19998"/>
                <a:gd name="connsiteY347" fmla="*/ 7463 h 19998"/>
                <a:gd name="connsiteX348" fmla="*/ 2103 w 19998"/>
                <a:gd name="connsiteY348" fmla="*/ 7442 h 19998"/>
                <a:gd name="connsiteX349" fmla="*/ 2205 w 19998"/>
                <a:gd name="connsiteY349" fmla="*/ 7442 h 19998"/>
                <a:gd name="connsiteX350" fmla="*/ 1831 w 19998"/>
                <a:gd name="connsiteY350" fmla="*/ 7261 h 19998"/>
                <a:gd name="connsiteX351" fmla="*/ 1260 w 19998"/>
                <a:gd name="connsiteY351" fmla="*/ 6996 h 19998"/>
                <a:gd name="connsiteX352" fmla="*/ 1276 w 19998"/>
                <a:gd name="connsiteY352" fmla="*/ 6975 h 19998"/>
                <a:gd name="connsiteX353" fmla="*/ 1260 w 19998"/>
                <a:gd name="connsiteY353" fmla="*/ 6958 h 19998"/>
                <a:gd name="connsiteX354" fmla="*/ 1236 w 19998"/>
                <a:gd name="connsiteY354" fmla="*/ 6958 h 19998"/>
                <a:gd name="connsiteX355" fmla="*/ 1172 w 19998"/>
                <a:gd name="connsiteY355" fmla="*/ 6892 h 19998"/>
                <a:gd name="connsiteX356" fmla="*/ 1155 w 19998"/>
                <a:gd name="connsiteY356" fmla="*/ 6996 h 19998"/>
                <a:gd name="connsiteX357" fmla="*/ 886 w 19998"/>
                <a:gd name="connsiteY357" fmla="*/ 6975 h 19998"/>
                <a:gd name="connsiteX358" fmla="*/ 679 w 19998"/>
                <a:gd name="connsiteY358" fmla="*/ 7099 h 19998"/>
                <a:gd name="connsiteX359" fmla="*/ 533 w 19998"/>
                <a:gd name="connsiteY359" fmla="*/ 7078 h 19998"/>
                <a:gd name="connsiteX360" fmla="*/ 533 w 19998"/>
                <a:gd name="connsiteY360" fmla="*/ 7022 h 19998"/>
                <a:gd name="connsiteX361" fmla="*/ 574 w 19998"/>
                <a:gd name="connsiteY361" fmla="*/ 6996 h 19998"/>
                <a:gd name="connsiteX362" fmla="*/ 305 w 19998"/>
                <a:gd name="connsiteY362" fmla="*/ 6568 h 19998"/>
                <a:gd name="connsiteX363" fmla="*/ 264 w 19998"/>
                <a:gd name="connsiteY363" fmla="*/ 6594 h 19998"/>
                <a:gd name="connsiteX364" fmla="*/ 164 w 19998"/>
                <a:gd name="connsiteY364" fmla="*/ 6528 h 19998"/>
                <a:gd name="connsiteX365" fmla="*/ 141 w 19998"/>
                <a:gd name="connsiteY365" fmla="*/ 6528 h 19998"/>
                <a:gd name="connsiteX366" fmla="*/ 0 w 19998"/>
                <a:gd name="connsiteY366" fmla="*/ 6490 h 19998"/>
                <a:gd name="connsiteX367" fmla="*/ 17 w 19998"/>
                <a:gd name="connsiteY367" fmla="*/ 6465 h 19998"/>
                <a:gd name="connsiteX368" fmla="*/ 57 w 19998"/>
                <a:gd name="connsiteY368" fmla="*/ 6465 h 19998"/>
                <a:gd name="connsiteX369" fmla="*/ 57 w 19998"/>
                <a:gd name="connsiteY369" fmla="*/ 6425 h 19998"/>
                <a:gd name="connsiteX370" fmla="*/ 695 w 19998"/>
                <a:gd name="connsiteY370" fmla="*/ 6408 h 19998"/>
                <a:gd name="connsiteX371" fmla="*/ 760 w 19998"/>
                <a:gd name="connsiteY371" fmla="*/ 6262 h 19998"/>
                <a:gd name="connsiteX372" fmla="*/ 722 w 19998"/>
                <a:gd name="connsiteY372" fmla="*/ 6262 h 19998"/>
                <a:gd name="connsiteX373" fmla="*/ 695 w 19998"/>
                <a:gd name="connsiteY373" fmla="*/ 6164 h 19998"/>
                <a:gd name="connsiteX374" fmla="*/ 433 w 19998"/>
                <a:gd name="connsiteY374" fmla="*/ 6084 h 19998"/>
                <a:gd name="connsiteX375" fmla="*/ 348 w 19998"/>
                <a:gd name="connsiteY375" fmla="*/ 6204 h 19998"/>
                <a:gd name="connsiteX376" fmla="*/ 329 w 19998"/>
                <a:gd name="connsiteY376" fmla="*/ 6204 h 19998"/>
                <a:gd name="connsiteX377" fmla="*/ 305 w 19998"/>
                <a:gd name="connsiteY377" fmla="*/ 6060 h 19998"/>
                <a:gd name="connsiteX378" fmla="*/ 348 w 19998"/>
                <a:gd name="connsiteY378" fmla="*/ 6044 h 19998"/>
                <a:gd name="connsiteX379" fmla="*/ 348 w 19998"/>
                <a:gd name="connsiteY379" fmla="*/ 5997 h 19998"/>
                <a:gd name="connsiteX380" fmla="*/ 248 w 19998"/>
                <a:gd name="connsiteY380" fmla="*/ 5997 h 19998"/>
                <a:gd name="connsiteX381" fmla="*/ 221 w 19998"/>
                <a:gd name="connsiteY381" fmla="*/ 5938 h 19998"/>
                <a:gd name="connsiteX382" fmla="*/ 329 w 19998"/>
                <a:gd name="connsiteY382" fmla="*/ 5938 h 19998"/>
                <a:gd name="connsiteX383" fmla="*/ 348 w 19998"/>
                <a:gd name="connsiteY383" fmla="*/ 5818 h 19998"/>
                <a:gd name="connsiteX384" fmla="*/ 391 w 19998"/>
                <a:gd name="connsiteY384" fmla="*/ 5818 h 19998"/>
                <a:gd name="connsiteX385" fmla="*/ 369 w 19998"/>
                <a:gd name="connsiteY385" fmla="*/ 5917 h 19998"/>
                <a:gd name="connsiteX386" fmla="*/ 433 w 19998"/>
                <a:gd name="connsiteY386" fmla="*/ 5877 h 19998"/>
                <a:gd name="connsiteX387" fmla="*/ 433 w 19998"/>
                <a:gd name="connsiteY387" fmla="*/ 5898 h 19998"/>
                <a:gd name="connsiteX388" fmla="*/ 410 w 19998"/>
                <a:gd name="connsiteY388" fmla="*/ 5917 h 19998"/>
                <a:gd name="connsiteX389" fmla="*/ 433 w 19998"/>
                <a:gd name="connsiteY389" fmla="*/ 5938 h 19998"/>
                <a:gd name="connsiteX390" fmla="*/ 555 w 19998"/>
                <a:gd name="connsiteY390" fmla="*/ 5938 h 19998"/>
                <a:gd name="connsiteX391" fmla="*/ 555 w 19998"/>
                <a:gd name="connsiteY391" fmla="*/ 5955 h 19998"/>
                <a:gd name="connsiteX392" fmla="*/ 738 w 19998"/>
                <a:gd name="connsiteY392" fmla="*/ 5938 h 19998"/>
                <a:gd name="connsiteX393" fmla="*/ 695 w 19998"/>
                <a:gd name="connsiteY393" fmla="*/ 5835 h 19998"/>
                <a:gd name="connsiteX394" fmla="*/ 655 w 19998"/>
                <a:gd name="connsiteY394" fmla="*/ 5835 h 19998"/>
                <a:gd name="connsiteX395" fmla="*/ 638 w 19998"/>
                <a:gd name="connsiteY395" fmla="*/ 5877 h 19998"/>
                <a:gd name="connsiteX396" fmla="*/ 574 w 19998"/>
                <a:gd name="connsiteY396" fmla="*/ 5861 h 19998"/>
                <a:gd name="connsiteX397" fmla="*/ 517 w 19998"/>
                <a:gd name="connsiteY397" fmla="*/ 5861 h 19998"/>
                <a:gd name="connsiteX398" fmla="*/ 598 w 19998"/>
                <a:gd name="connsiteY398" fmla="*/ 5736 h 19998"/>
                <a:gd name="connsiteX399" fmla="*/ 141 w 19998"/>
                <a:gd name="connsiteY399" fmla="*/ 5778 h 19998"/>
                <a:gd name="connsiteX400" fmla="*/ 141 w 19998"/>
                <a:gd name="connsiteY400" fmla="*/ 5795 h 19998"/>
                <a:gd name="connsiteX401" fmla="*/ 17 w 19998"/>
                <a:gd name="connsiteY401" fmla="*/ 5818 h 19998"/>
                <a:gd name="connsiteX402" fmla="*/ 17 w 19998"/>
                <a:gd name="connsiteY402" fmla="*/ 5715 h 19998"/>
                <a:gd name="connsiteX403" fmla="*/ 40 w 19998"/>
                <a:gd name="connsiteY403" fmla="*/ 5715 h 19998"/>
                <a:gd name="connsiteX404" fmla="*/ 141 w 19998"/>
                <a:gd name="connsiteY404" fmla="*/ 5287 h 19998"/>
                <a:gd name="connsiteX405" fmla="*/ 181 w 19998"/>
                <a:gd name="connsiteY405" fmla="*/ 5268 h 19998"/>
                <a:gd name="connsiteX406" fmla="*/ 348 w 19998"/>
                <a:gd name="connsiteY406" fmla="*/ 5247 h 19998"/>
                <a:gd name="connsiteX407" fmla="*/ 329 w 19998"/>
                <a:gd name="connsiteY407" fmla="*/ 5205 h 19998"/>
                <a:gd name="connsiteX408" fmla="*/ 450 w 19998"/>
                <a:gd name="connsiteY408" fmla="*/ 5149 h 19998"/>
                <a:gd name="connsiteX409" fmla="*/ 617 w 19998"/>
                <a:gd name="connsiteY409" fmla="*/ 5149 h 19998"/>
                <a:gd name="connsiteX410" fmla="*/ 617 w 19998"/>
                <a:gd name="connsiteY410" fmla="*/ 5106 h 19998"/>
                <a:gd name="connsiteX411" fmla="*/ 803 w 19998"/>
                <a:gd name="connsiteY411" fmla="*/ 5085 h 19998"/>
                <a:gd name="connsiteX412" fmla="*/ 826 w 19998"/>
                <a:gd name="connsiteY412" fmla="*/ 5106 h 19998"/>
                <a:gd name="connsiteX413" fmla="*/ 803 w 19998"/>
                <a:gd name="connsiteY413" fmla="*/ 5149 h 19998"/>
                <a:gd name="connsiteX414" fmla="*/ 803 w 19998"/>
                <a:gd name="connsiteY414" fmla="*/ 5165 h 19998"/>
                <a:gd name="connsiteX415" fmla="*/ 1276 w 19998"/>
                <a:gd name="connsiteY415" fmla="*/ 5022 h 19998"/>
                <a:gd name="connsiteX416" fmla="*/ 1276 w 19998"/>
                <a:gd name="connsiteY416" fmla="*/ 5003 h 19998"/>
                <a:gd name="connsiteX417" fmla="*/ 1276 w 19998"/>
                <a:gd name="connsiteY417" fmla="*/ 5022 h 19998"/>
                <a:gd name="connsiteX418" fmla="*/ 1298 w 19998"/>
                <a:gd name="connsiteY418" fmla="*/ 5022 h 19998"/>
                <a:gd name="connsiteX419" fmla="*/ 1298 w 19998"/>
                <a:gd name="connsiteY419" fmla="*/ 5003 h 19998"/>
                <a:gd name="connsiteX420" fmla="*/ 1341 w 19998"/>
                <a:gd name="connsiteY420" fmla="*/ 5003 h 19998"/>
                <a:gd name="connsiteX421" fmla="*/ 1341 w 19998"/>
                <a:gd name="connsiteY421" fmla="*/ 5165 h 19998"/>
                <a:gd name="connsiteX422" fmla="*/ 1381 w 19998"/>
                <a:gd name="connsiteY422" fmla="*/ 5165 h 19998"/>
                <a:gd name="connsiteX423" fmla="*/ 1441 w 19998"/>
                <a:gd name="connsiteY423" fmla="*/ 5149 h 19998"/>
                <a:gd name="connsiteX424" fmla="*/ 1441 w 19998"/>
                <a:gd name="connsiteY424" fmla="*/ 5205 h 19998"/>
                <a:gd name="connsiteX425" fmla="*/ 1505 w 19998"/>
                <a:gd name="connsiteY425" fmla="*/ 5231 h 19998"/>
                <a:gd name="connsiteX426" fmla="*/ 1524 w 19998"/>
                <a:gd name="connsiteY426" fmla="*/ 5069 h 19998"/>
                <a:gd name="connsiteX427" fmla="*/ 1562 w 19998"/>
                <a:gd name="connsiteY427" fmla="*/ 5069 h 19998"/>
                <a:gd name="connsiteX428" fmla="*/ 1562 w 19998"/>
                <a:gd name="connsiteY428" fmla="*/ 5043 h 19998"/>
                <a:gd name="connsiteX429" fmla="*/ 1815 w 19998"/>
                <a:gd name="connsiteY429" fmla="*/ 5125 h 19998"/>
                <a:gd name="connsiteX430" fmla="*/ 1815 w 19998"/>
                <a:gd name="connsiteY430" fmla="*/ 5149 h 19998"/>
                <a:gd name="connsiteX431" fmla="*/ 1831 w 19998"/>
                <a:gd name="connsiteY431" fmla="*/ 5149 h 19998"/>
                <a:gd name="connsiteX432" fmla="*/ 1874 w 19998"/>
                <a:gd name="connsiteY432" fmla="*/ 5149 h 19998"/>
                <a:gd name="connsiteX433" fmla="*/ 1874 w 19998"/>
                <a:gd name="connsiteY433" fmla="*/ 5189 h 19998"/>
                <a:gd name="connsiteX434" fmla="*/ 1936 w 19998"/>
                <a:gd name="connsiteY434" fmla="*/ 5165 h 19998"/>
                <a:gd name="connsiteX435" fmla="*/ 1936 w 19998"/>
                <a:gd name="connsiteY435" fmla="*/ 5149 h 19998"/>
                <a:gd name="connsiteX436" fmla="*/ 1915 w 19998"/>
                <a:gd name="connsiteY436" fmla="*/ 5125 h 19998"/>
                <a:gd name="connsiteX437" fmla="*/ 1915 w 19998"/>
                <a:gd name="connsiteY437" fmla="*/ 5069 h 19998"/>
                <a:gd name="connsiteX438" fmla="*/ 1979 w 19998"/>
                <a:gd name="connsiteY438" fmla="*/ 5003 h 19998"/>
                <a:gd name="connsiteX439" fmla="*/ 1936 w 19998"/>
                <a:gd name="connsiteY439" fmla="*/ 4939 h 19998"/>
                <a:gd name="connsiteX440" fmla="*/ 2103 w 19998"/>
                <a:gd name="connsiteY440" fmla="*/ 4820 h 19998"/>
                <a:gd name="connsiteX441" fmla="*/ 2496 w 19998"/>
                <a:gd name="connsiteY441" fmla="*/ 4777 h 19998"/>
                <a:gd name="connsiteX442" fmla="*/ 2536 w 19998"/>
                <a:gd name="connsiteY442" fmla="*/ 4860 h 19998"/>
                <a:gd name="connsiteX443" fmla="*/ 2722 w 19998"/>
                <a:gd name="connsiteY443" fmla="*/ 4761 h 19998"/>
                <a:gd name="connsiteX444" fmla="*/ 2722 w 19998"/>
                <a:gd name="connsiteY444" fmla="*/ 4900 h 19998"/>
                <a:gd name="connsiteX445" fmla="*/ 2805 w 19998"/>
                <a:gd name="connsiteY445" fmla="*/ 4923 h 19998"/>
                <a:gd name="connsiteX446" fmla="*/ 2782 w 19998"/>
                <a:gd name="connsiteY446" fmla="*/ 4982 h 19998"/>
                <a:gd name="connsiteX447" fmla="*/ 2886 w 19998"/>
                <a:gd name="connsiteY447" fmla="*/ 5022 h 19998"/>
                <a:gd name="connsiteX448" fmla="*/ 2910 w 19998"/>
                <a:gd name="connsiteY448" fmla="*/ 5022 h 19998"/>
                <a:gd name="connsiteX449" fmla="*/ 2970 w 19998"/>
                <a:gd name="connsiteY449" fmla="*/ 5189 h 19998"/>
                <a:gd name="connsiteX450" fmla="*/ 3010 w 19998"/>
                <a:gd name="connsiteY450" fmla="*/ 5189 h 19998"/>
                <a:gd name="connsiteX451" fmla="*/ 3034 w 19998"/>
                <a:gd name="connsiteY451" fmla="*/ 5247 h 19998"/>
                <a:gd name="connsiteX452" fmla="*/ 3256 w 19998"/>
                <a:gd name="connsiteY452" fmla="*/ 5673 h 19998"/>
                <a:gd name="connsiteX453" fmla="*/ 3279 w 19998"/>
                <a:gd name="connsiteY453" fmla="*/ 5593 h 19998"/>
                <a:gd name="connsiteX454" fmla="*/ 3303 w 19998"/>
                <a:gd name="connsiteY454" fmla="*/ 5593 h 19998"/>
                <a:gd name="connsiteX455" fmla="*/ 3320 w 19998"/>
                <a:gd name="connsiteY455" fmla="*/ 5616 h 19998"/>
                <a:gd name="connsiteX456" fmla="*/ 3608 w 19998"/>
                <a:gd name="connsiteY456" fmla="*/ 5391 h 19998"/>
                <a:gd name="connsiteX457" fmla="*/ 3589 w 19998"/>
                <a:gd name="connsiteY457" fmla="*/ 5351 h 19998"/>
                <a:gd name="connsiteX458" fmla="*/ 3689 w 19998"/>
                <a:gd name="connsiteY458" fmla="*/ 5351 h 19998"/>
                <a:gd name="connsiteX459" fmla="*/ 3689 w 19998"/>
                <a:gd name="connsiteY459" fmla="*/ 5391 h 19998"/>
                <a:gd name="connsiteX460" fmla="*/ 3713 w 19998"/>
                <a:gd name="connsiteY460" fmla="*/ 5391 h 19998"/>
                <a:gd name="connsiteX461" fmla="*/ 3860 w 19998"/>
                <a:gd name="connsiteY461" fmla="*/ 5268 h 19998"/>
                <a:gd name="connsiteX462" fmla="*/ 3860 w 19998"/>
                <a:gd name="connsiteY462" fmla="*/ 5308 h 19998"/>
                <a:gd name="connsiteX463" fmla="*/ 3899 w 19998"/>
                <a:gd name="connsiteY463" fmla="*/ 5325 h 19998"/>
                <a:gd name="connsiteX464" fmla="*/ 3818 w 19998"/>
                <a:gd name="connsiteY464" fmla="*/ 5431 h 19998"/>
                <a:gd name="connsiteX465" fmla="*/ 3860 w 19998"/>
                <a:gd name="connsiteY465" fmla="*/ 5431 h 19998"/>
                <a:gd name="connsiteX466" fmla="*/ 3941 w 19998"/>
                <a:gd name="connsiteY466" fmla="*/ 5367 h 19998"/>
                <a:gd name="connsiteX467" fmla="*/ 3958 w 19998"/>
                <a:gd name="connsiteY467" fmla="*/ 5391 h 19998"/>
                <a:gd name="connsiteX468" fmla="*/ 3999 w 19998"/>
                <a:gd name="connsiteY468" fmla="*/ 5534 h 19998"/>
                <a:gd name="connsiteX469" fmla="*/ 4041 w 19998"/>
                <a:gd name="connsiteY469" fmla="*/ 5471 h 19998"/>
                <a:gd name="connsiteX470" fmla="*/ 4041 w 19998"/>
                <a:gd name="connsiteY470" fmla="*/ 5534 h 19998"/>
                <a:gd name="connsiteX471" fmla="*/ 4063 w 19998"/>
                <a:gd name="connsiteY471" fmla="*/ 5534 h 19998"/>
                <a:gd name="connsiteX472" fmla="*/ 4103 w 19998"/>
                <a:gd name="connsiteY472" fmla="*/ 5449 h 19998"/>
                <a:gd name="connsiteX473" fmla="*/ 4146 w 19998"/>
                <a:gd name="connsiteY473" fmla="*/ 5489 h 19998"/>
                <a:gd name="connsiteX474" fmla="*/ 4146 w 19998"/>
                <a:gd name="connsiteY474" fmla="*/ 5471 h 19998"/>
                <a:gd name="connsiteX475" fmla="*/ 4103 w 19998"/>
                <a:gd name="connsiteY475" fmla="*/ 5407 h 19998"/>
                <a:gd name="connsiteX476" fmla="*/ 4351 w 19998"/>
                <a:gd name="connsiteY476" fmla="*/ 5351 h 19998"/>
                <a:gd name="connsiteX477" fmla="*/ 4372 w 19998"/>
                <a:gd name="connsiteY477" fmla="*/ 5308 h 19998"/>
                <a:gd name="connsiteX478" fmla="*/ 4392 w 19998"/>
                <a:gd name="connsiteY478" fmla="*/ 5308 h 19998"/>
                <a:gd name="connsiteX479" fmla="*/ 4415 w 19998"/>
                <a:gd name="connsiteY479" fmla="*/ 5308 h 19998"/>
                <a:gd name="connsiteX480" fmla="*/ 4415 w 19998"/>
                <a:gd name="connsiteY480" fmla="*/ 5287 h 19998"/>
                <a:gd name="connsiteX481" fmla="*/ 4580 w 19998"/>
                <a:gd name="connsiteY481" fmla="*/ 5268 h 19998"/>
                <a:gd name="connsiteX482" fmla="*/ 4580 w 19998"/>
                <a:gd name="connsiteY482" fmla="*/ 5471 h 19998"/>
                <a:gd name="connsiteX483" fmla="*/ 4994 w 19998"/>
                <a:gd name="connsiteY483" fmla="*/ 5449 h 19998"/>
                <a:gd name="connsiteX484" fmla="*/ 5075 w 19998"/>
                <a:gd name="connsiteY484" fmla="*/ 5471 h 19998"/>
                <a:gd name="connsiteX485" fmla="*/ 5075 w 19998"/>
                <a:gd name="connsiteY485" fmla="*/ 5449 h 19998"/>
                <a:gd name="connsiteX486" fmla="*/ 5094 w 19998"/>
                <a:gd name="connsiteY486" fmla="*/ 5449 h 19998"/>
                <a:gd name="connsiteX487" fmla="*/ 5175 w 19998"/>
                <a:gd name="connsiteY487" fmla="*/ 5471 h 19998"/>
                <a:gd name="connsiteX488" fmla="*/ 5323 w 19998"/>
                <a:gd name="connsiteY488" fmla="*/ 5471 h 19998"/>
                <a:gd name="connsiteX489" fmla="*/ 5242 w 19998"/>
                <a:gd name="connsiteY489" fmla="*/ 5407 h 19998"/>
                <a:gd name="connsiteX490" fmla="*/ 5258 w 19998"/>
                <a:gd name="connsiteY490" fmla="*/ 5391 h 19998"/>
                <a:gd name="connsiteX491" fmla="*/ 4994 w 19998"/>
                <a:gd name="connsiteY491" fmla="*/ 5003 h 19998"/>
                <a:gd name="connsiteX492" fmla="*/ 4970 w 19998"/>
                <a:gd name="connsiteY492" fmla="*/ 5003 h 19998"/>
                <a:gd name="connsiteX493" fmla="*/ 4954 w 19998"/>
                <a:gd name="connsiteY493" fmla="*/ 4982 h 19998"/>
                <a:gd name="connsiteX494" fmla="*/ 5054 w 19998"/>
                <a:gd name="connsiteY494" fmla="*/ 4618 h 19998"/>
                <a:gd name="connsiteX495" fmla="*/ 5054 w 19998"/>
                <a:gd name="connsiteY495" fmla="*/ 4601 h 19998"/>
                <a:gd name="connsiteX496" fmla="*/ 5037 w 19998"/>
                <a:gd name="connsiteY496" fmla="*/ 4618 h 19998"/>
                <a:gd name="connsiteX497" fmla="*/ 5011 w 19998"/>
                <a:gd name="connsiteY497" fmla="*/ 4131 h 19998"/>
                <a:gd name="connsiteX498" fmla="*/ 4970 w 19998"/>
                <a:gd name="connsiteY498" fmla="*/ 4131 h 19998"/>
                <a:gd name="connsiteX499" fmla="*/ 4642 w 19998"/>
                <a:gd name="connsiteY499" fmla="*/ 3335 h 19998"/>
                <a:gd name="connsiteX500" fmla="*/ 4663 w 19998"/>
                <a:gd name="connsiteY500" fmla="*/ 3092 h 19998"/>
                <a:gd name="connsiteX501" fmla="*/ 4563 w 19998"/>
                <a:gd name="connsiteY501" fmla="*/ 3050 h 19998"/>
                <a:gd name="connsiteX502" fmla="*/ 4563 w 19998"/>
                <a:gd name="connsiteY502" fmla="*/ 2930 h 19998"/>
                <a:gd name="connsiteX503" fmla="*/ 4663 w 19998"/>
                <a:gd name="connsiteY503" fmla="*/ 2987 h 19998"/>
                <a:gd name="connsiteX504" fmla="*/ 4684 w 19998"/>
                <a:gd name="connsiteY504" fmla="*/ 2947 h 19998"/>
                <a:gd name="connsiteX505" fmla="*/ 5242 w 19998"/>
                <a:gd name="connsiteY505" fmla="*/ 3092 h 19998"/>
                <a:gd name="connsiteX506" fmla="*/ 5258 w 19998"/>
                <a:gd name="connsiteY506" fmla="*/ 3029 h 19998"/>
                <a:gd name="connsiteX507" fmla="*/ 5570 w 19998"/>
                <a:gd name="connsiteY507" fmla="*/ 3050 h 19998"/>
                <a:gd name="connsiteX508" fmla="*/ 5632 w 19998"/>
                <a:gd name="connsiteY508" fmla="*/ 3252 h 19998"/>
                <a:gd name="connsiteX509" fmla="*/ 5592 w 19998"/>
                <a:gd name="connsiteY509" fmla="*/ 3252 h 19998"/>
                <a:gd name="connsiteX510" fmla="*/ 5570 w 19998"/>
                <a:gd name="connsiteY510" fmla="*/ 3316 h 19998"/>
                <a:gd name="connsiteX511" fmla="*/ 5511 w 19998"/>
                <a:gd name="connsiteY511" fmla="*/ 3316 h 19998"/>
                <a:gd name="connsiteX512" fmla="*/ 5675 w 19998"/>
                <a:gd name="connsiteY512" fmla="*/ 3800 h 19998"/>
                <a:gd name="connsiteX513" fmla="*/ 5649 w 19998"/>
                <a:gd name="connsiteY513" fmla="*/ 3826 h 19998"/>
                <a:gd name="connsiteX514" fmla="*/ 5732 w 19998"/>
                <a:gd name="connsiteY514" fmla="*/ 3842 h 19998"/>
                <a:gd name="connsiteX515" fmla="*/ 5713 w 19998"/>
                <a:gd name="connsiteY515" fmla="*/ 3842 h 19998"/>
                <a:gd name="connsiteX516" fmla="*/ 5732 w 19998"/>
                <a:gd name="connsiteY516" fmla="*/ 3882 h 19998"/>
                <a:gd name="connsiteX517" fmla="*/ 5756 w 19998"/>
                <a:gd name="connsiteY517" fmla="*/ 3882 h 19998"/>
                <a:gd name="connsiteX518" fmla="*/ 5775 w 19998"/>
                <a:gd name="connsiteY518" fmla="*/ 3882 h 19998"/>
                <a:gd name="connsiteX519" fmla="*/ 5861 w 19998"/>
                <a:gd name="connsiteY519" fmla="*/ 3762 h 19998"/>
                <a:gd name="connsiteX520" fmla="*/ 6499 w 19998"/>
                <a:gd name="connsiteY520" fmla="*/ 3906 h 19998"/>
                <a:gd name="connsiteX521" fmla="*/ 7611 w 19998"/>
                <a:gd name="connsiteY521" fmla="*/ 3826 h 19998"/>
                <a:gd name="connsiteX522" fmla="*/ 7923 w 19998"/>
                <a:gd name="connsiteY522" fmla="*/ 3722 h 19998"/>
                <a:gd name="connsiteX523" fmla="*/ 8045 w 19998"/>
                <a:gd name="connsiteY523" fmla="*/ 3703 h 19998"/>
                <a:gd name="connsiteX524" fmla="*/ 7611 w 19998"/>
                <a:gd name="connsiteY524" fmla="*/ 3600 h 19998"/>
                <a:gd name="connsiteX525" fmla="*/ 7611 w 19998"/>
                <a:gd name="connsiteY525" fmla="*/ 3581 h 19998"/>
                <a:gd name="connsiteX526" fmla="*/ 7799 w 19998"/>
                <a:gd name="connsiteY526" fmla="*/ 3092 h 19998"/>
                <a:gd name="connsiteX527" fmla="*/ 9574 w 19998"/>
                <a:gd name="connsiteY527" fmla="*/ 2317 h 19998"/>
                <a:gd name="connsiteX528" fmla="*/ 9843 w 19998"/>
                <a:gd name="connsiteY528" fmla="*/ 1993 h 19998"/>
                <a:gd name="connsiteX529" fmla="*/ 9902 w 19998"/>
                <a:gd name="connsiteY529" fmla="*/ 2051 h 19998"/>
                <a:gd name="connsiteX530" fmla="*/ 10031 w 19998"/>
                <a:gd name="connsiteY530" fmla="*/ 2051 h 19998"/>
                <a:gd name="connsiteX531" fmla="*/ 9964 w 19998"/>
                <a:gd name="connsiteY531" fmla="*/ 1972 h 19998"/>
                <a:gd name="connsiteX532" fmla="*/ 9943 w 19998"/>
                <a:gd name="connsiteY532" fmla="*/ 1993 h 19998"/>
                <a:gd name="connsiteX533" fmla="*/ 9843 w 19998"/>
                <a:gd name="connsiteY533" fmla="*/ 1645 h 19998"/>
                <a:gd name="connsiteX534" fmla="*/ 9902 w 19998"/>
                <a:gd name="connsiteY534" fmla="*/ 1645 h 19998"/>
                <a:gd name="connsiteX535" fmla="*/ 9902 w 19998"/>
                <a:gd name="connsiteY535" fmla="*/ 1628 h 19998"/>
                <a:gd name="connsiteX536" fmla="*/ 9902 w 19998"/>
                <a:gd name="connsiteY536" fmla="*/ 1607 h 19998"/>
                <a:gd name="connsiteX537" fmla="*/ 9843 w 19998"/>
                <a:gd name="connsiteY537" fmla="*/ 1542 h 19998"/>
                <a:gd name="connsiteX538" fmla="*/ 9886 w 19998"/>
                <a:gd name="connsiteY538" fmla="*/ 1260 h 19998"/>
                <a:gd name="connsiteX539" fmla="*/ 9926 w 19998"/>
                <a:gd name="connsiteY539" fmla="*/ 1243 h 19998"/>
                <a:gd name="connsiteX540" fmla="*/ 9886 w 19998"/>
                <a:gd name="connsiteY540" fmla="*/ 815 h 19998"/>
                <a:gd name="connsiteX541" fmla="*/ 9902 w 19998"/>
                <a:gd name="connsiteY541" fmla="*/ 815 h 19998"/>
                <a:gd name="connsiteX542" fmla="*/ 9886 w 19998"/>
                <a:gd name="connsiteY542" fmla="*/ 484 h 19998"/>
                <a:gd name="connsiteX543" fmla="*/ 10645 w 19998"/>
                <a:gd name="connsiteY543" fmla="*/ 186 h 19998"/>
                <a:gd name="connsiteX544" fmla="*/ 11307 w 19998"/>
                <a:gd name="connsiteY544" fmla="*/ 0 h 19998"/>
                <a:gd name="connsiteX545" fmla="*/ 11431 w 19998"/>
                <a:gd name="connsiteY545" fmla="*/ 324 h 19998"/>
                <a:gd name="connsiteX546" fmla="*/ 11431 w 19998"/>
                <a:gd name="connsiteY546" fmla="*/ 630 h 19998"/>
                <a:gd name="connsiteX547" fmla="*/ 11577 w 19998"/>
                <a:gd name="connsiteY547" fmla="*/ 630 h 19998"/>
                <a:gd name="connsiteX548" fmla="*/ 11700 w 19998"/>
                <a:gd name="connsiteY548" fmla="*/ 832 h 19998"/>
                <a:gd name="connsiteX549" fmla="*/ 11822 w 19998"/>
                <a:gd name="connsiteY549" fmla="*/ 895 h 19998"/>
                <a:gd name="connsiteX550" fmla="*/ 12158 w 19998"/>
                <a:gd name="connsiteY550" fmla="*/ 670 h 19998"/>
                <a:gd name="connsiteX551" fmla="*/ 12279 w 19998"/>
                <a:gd name="connsiteY551" fmla="*/ 792 h 19998"/>
                <a:gd name="connsiteX552" fmla="*/ 12255 w 19998"/>
                <a:gd name="connsiteY552" fmla="*/ 815 h 19998"/>
                <a:gd name="connsiteX553" fmla="*/ 12360 w 19998"/>
                <a:gd name="connsiteY553" fmla="*/ 895 h 19998"/>
                <a:gd name="connsiteX554" fmla="*/ 12360 w 19998"/>
                <a:gd name="connsiteY554" fmla="*/ 912 h 19998"/>
                <a:gd name="connsiteX555" fmla="*/ 12339 w 19998"/>
                <a:gd name="connsiteY555" fmla="*/ 935 h 19998"/>
                <a:gd name="connsiteX556" fmla="*/ 12548 w 19998"/>
                <a:gd name="connsiteY556" fmla="*/ 1342 h 19998"/>
                <a:gd name="connsiteX557" fmla="*/ 12753 w 19998"/>
                <a:gd name="connsiteY557" fmla="*/ 1260 h 19998"/>
                <a:gd name="connsiteX558" fmla="*/ 12729 w 19998"/>
                <a:gd name="connsiteY558" fmla="*/ 1363 h 19998"/>
                <a:gd name="connsiteX559" fmla="*/ 12834 w 19998"/>
                <a:gd name="connsiteY559" fmla="*/ 1323 h 19998"/>
                <a:gd name="connsiteX560" fmla="*/ 12853 w 19998"/>
                <a:gd name="connsiteY560" fmla="*/ 1342 h 19998"/>
                <a:gd name="connsiteX561" fmla="*/ 12901 w 19998"/>
                <a:gd name="connsiteY561" fmla="*/ 1342 h 19998"/>
                <a:gd name="connsiteX562" fmla="*/ 13039 w 19998"/>
                <a:gd name="connsiteY562" fmla="*/ 1769 h 19998"/>
                <a:gd name="connsiteX563" fmla="*/ 13039 w 19998"/>
                <a:gd name="connsiteY563" fmla="*/ 1751 h 19998"/>
                <a:gd name="connsiteX564" fmla="*/ 13065 w 19998"/>
                <a:gd name="connsiteY564" fmla="*/ 1751 h 19998"/>
                <a:gd name="connsiteX565" fmla="*/ 13082 w 19998"/>
                <a:gd name="connsiteY565" fmla="*/ 1671 h 19998"/>
                <a:gd name="connsiteX566" fmla="*/ 13186 w 19998"/>
                <a:gd name="connsiteY566" fmla="*/ 1645 h 19998"/>
                <a:gd name="connsiteX567" fmla="*/ 13203 w 19998"/>
                <a:gd name="connsiteY567" fmla="*/ 1671 h 19998"/>
                <a:gd name="connsiteX568" fmla="*/ 13203 w 19998"/>
                <a:gd name="connsiteY568" fmla="*/ 1645 h 19998"/>
                <a:gd name="connsiteX569" fmla="*/ 13267 w 19998"/>
                <a:gd name="connsiteY569" fmla="*/ 1645 h 19998"/>
                <a:gd name="connsiteX570" fmla="*/ 13267 w 19998"/>
                <a:gd name="connsiteY570" fmla="*/ 1671 h 19998"/>
                <a:gd name="connsiteX571" fmla="*/ 13308 w 19998"/>
                <a:gd name="connsiteY571" fmla="*/ 1687 h 19998"/>
                <a:gd name="connsiteX572" fmla="*/ 13308 w 19998"/>
                <a:gd name="connsiteY572" fmla="*/ 1711 h 19998"/>
                <a:gd name="connsiteX573" fmla="*/ 13515 w 19998"/>
                <a:gd name="connsiteY573" fmla="*/ 1628 h 19998"/>
                <a:gd name="connsiteX574" fmla="*/ 13598 w 19998"/>
                <a:gd name="connsiteY574" fmla="*/ 1751 h 19998"/>
                <a:gd name="connsiteX575" fmla="*/ 13660 w 19998"/>
                <a:gd name="connsiteY575" fmla="*/ 1769 h 19998"/>
                <a:gd name="connsiteX576" fmla="*/ 13660 w 19998"/>
                <a:gd name="connsiteY576" fmla="*/ 1833 h 19998"/>
                <a:gd name="connsiteX577" fmla="*/ 13677 w 19998"/>
                <a:gd name="connsiteY577" fmla="*/ 1833 h 19998"/>
                <a:gd name="connsiteX578" fmla="*/ 13677 w 19998"/>
                <a:gd name="connsiteY578" fmla="*/ 1849 h 19998"/>
                <a:gd name="connsiteX579" fmla="*/ 13725 w 19998"/>
                <a:gd name="connsiteY579" fmla="*/ 1849 h 19998"/>
                <a:gd name="connsiteX580" fmla="*/ 13703 w 19998"/>
                <a:gd name="connsiteY580" fmla="*/ 1833 h 19998"/>
                <a:gd name="connsiteX581" fmla="*/ 13725 w 19998"/>
                <a:gd name="connsiteY581" fmla="*/ 1791 h 19998"/>
                <a:gd name="connsiteX582" fmla="*/ 13808 w 19998"/>
                <a:gd name="connsiteY582" fmla="*/ 1873 h 19998"/>
                <a:gd name="connsiteX583" fmla="*/ 13725 w 19998"/>
                <a:gd name="connsiteY583" fmla="*/ 2155 h 19998"/>
                <a:gd name="connsiteX584" fmla="*/ 13725 w 19998"/>
                <a:gd name="connsiteY584" fmla="*/ 2138 h 19998"/>
                <a:gd name="connsiteX585" fmla="*/ 13784 w 19998"/>
                <a:gd name="connsiteY585" fmla="*/ 2155 h 19998"/>
                <a:gd name="connsiteX586" fmla="*/ 13825 w 19998"/>
                <a:gd name="connsiteY586" fmla="*/ 2301 h 19998"/>
                <a:gd name="connsiteX587" fmla="*/ 13703 w 19998"/>
                <a:gd name="connsiteY587" fmla="*/ 2420 h 19998"/>
                <a:gd name="connsiteX588" fmla="*/ 13741 w 19998"/>
                <a:gd name="connsiteY588" fmla="*/ 2463 h 19998"/>
                <a:gd name="connsiteX589" fmla="*/ 13703 w 19998"/>
                <a:gd name="connsiteY589" fmla="*/ 2503 h 19998"/>
                <a:gd name="connsiteX590" fmla="*/ 13784 w 19998"/>
                <a:gd name="connsiteY590" fmla="*/ 2519 h 19998"/>
                <a:gd name="connsiteX591" fmla="*/ 13784 w 19998"/>
                <a:gd name="connsiteY591" fmla="*/ 2540 h 19998"/>
                <a:gd name="connsiteX592" fmla="*/ 13849 w 19998"/>
                <a:gd name="connsiteY592" fmla="*/ 2540 h 19998"/>
                <a:gd name="connsiteX593" fmla="*/ 14280 w 19998"/>
                <a:gd name="connsiteY593" fmla="*/ 2540 h 19998"/>
                <a:gd name="connsiteX594" fmla="*/ 14527 w 19998"/>
                <a:gd name="connsiteY594" fmla="*/ 2437 h 19998"/>
                <a:gd name="connsiteX595" fmla="*/ 14527 w 19998"/>
                <a:gd name="connsiteY595" fmla="*/ 2218 h 19998"/>
                <a:gd name="connsiteX596" fmla="*/ 14715 w 19998"/>
                <a:gd name="connsiteY596" fmla="*/ 2051 h 19998"/>
                <a:gd name="connsiteX597" fmla="*/ 14815 w 19998"/>
                <a:gd name="connsiteY597" fmla="*/ 2115 h 19998"/>
                <a:gd name="connsiteX598" fmla="*/ 14775 w 19998"/>
                <a:gd name="connsiteY598" fmla="*/ 2138 h 19998"/>
                <a:gd name="connsiteX599" fmla="*/ 14796 w 19998"/>
                <a:gd name="connsiteY599" fmla="*/ 2218 h 19998"/>
                <a:gd name="connsiteX600" fmla="*/ 14756 w 19998"/>
                <a:gd name="connsiteY600" fmla="*/ 2195 h 19998"/>
                <a:gd name="connsiteX601" fmla="*/ 14732 w 19998"/>
                <a:gd name="connsiteY601" fmla="*/ 2218 h 19998"/>
                <a:gd name="connsiteX602" fmla="*/ 14756 w 19998"/>
                <a:gd name="connsiteY602" fmla="*/ 2237 h 19998"/>
                <a:gd name="connsiteX603" fmla="*/ 14732 w 19998"/>
                <a:gd name="connsiteY603" fmla="*/ 2275 h 19998"/>
                <a:gd name="connsiteX604" fmla="*/ 14715 w 19998"/>
                <a:gd name="connsiteY604" fmla="*/ 2275 h 19998"/>
                <a:gd name="connsiteX605" fmla="*/ 14756 w 19998"/>
                <a:gd name="connsiteY605" fmla="*/ 2341 h 19998"/>
                <a:gd name="connsiteX606" fmla="*/ 14675 w 19998"/>
                <a:gd name="connsiteY606" fmla="*/ 2519 h 19998"/>
                <a:gd name="connsiteX607" fmla="*/ 14815 w 19998"/>
                <a:gd name="connsiteY607" fmla="*/ 2622 h 19998"/>
                <a:gd name="connsiteX608" fmla="*/ 14796 w 19998"/>
                <a:gd name="connsiteY608" fmla="*/ 2904 h 19998"/>
                <a:gd name="connsiteX609" fmla="*/ 14918 w 19998"/>
                <a:gd name="connsiteY609" fmla="*/ 2904 h 19998"/>
                <a:gd name="connsiteX610" fmla="*/ 14918 w 19998"/>
                <a:gd name="connsiteY610" fmla="*/ 2867 h 19998"/>
                <a:gd name="connsiteX611" fmla="*/ 15001 w 19998"/>
                <a:gd name="connsiteY611" fmla="*/ 2888 h 19998"/>
                <a:gd name="connsiteX612" fmla="*/ 15230 w 19998"/>
                <a:gd name="connsiteY612" fmla="*/ 3074 h 19998"/>
                <a:gd name="connsiteX613" fmla="*/ 15249 w 19998"/>
                <a:gd name="connsiteY613" fmla="*/ 3050 h 19998"/>
                <a:gd name="connsiteX614" fmla="*/ 15249 w 19998"/>
                <a:gd name="connsiteY614" fmla="*/ 3114 h 19998"/>
                <a:gd name="connsiteX615" fmla="*/ 15330 w 19998"/>
                <a:gd name="connsiteY615" fmla="*/ 3114 h 19998"/>
                <a:gd name="connsiteX616" fmla="*/ 15418 w 19998"/>
                <a:gd name="connsiteY616" fmla="*/ 3114 h 19998"/>
                <a:gd name="connsiteX617" fmla="*/ 15499 w 19998"/>
                <a:gd name="connsiteY617" fmla="*/ 3196 h 19998"/>
                <a:gd name="connsiteX618" fmla="*/ 15475 w 19998"/>
                <a:gd name="connsiteY618" fmla="*/ 3252 h 19998"/>
                <a:gd name="connsiteX619" fmla="*/ 15499 w 19998"/>
                <a:gd name="connsiteY619" fmla="*/ 3295 h 19998"/>
                <a:gd name="connsiteX620" fmla="*/ 15499 w 19998"/>
                <a:gd name="connsiteY620" fmla="*/ 3276 h 19998"/>
                <a:gd name="connsiteX621" fmla="*/ 15599 w 19998"/>
                <a:gd name="connsiteY621" fmla="*/ 3276 h 19998"/>
                <a:gd name="connsiteX622" fmla="*/ 15704 w 19998"/>
                <a:gd name="connsiteY622" fmla="*/ 3374 h 19998"/>
                <a:gd name="connsiteX623" fmla="*/ 15682 w 19998"/>
                <a:gd name="connsiteY623" fmla="*/ 3414 h 19998"/>
                <a:gd name="connsiteX624" fmla="*/ 15723 w 19998"/>
                <a:gd name="connsiteY624" fmla="*/ 3478 h 19998"/>
                <a:gd name="connsiteX625" fmla="*/ 15704 w 19998"/>
                <a:gd name="connsiteY625" fmla="*/ 3497 h 19998"/>
                <a:gd name="connsiteX626" fmla="*/ 15747 w 19998"/>
                <a:gd name="connsiteY626" fmla="*/ 3534 h 19998"/>
                <a:gd name="connsiteX627" fmla="*/ 15747 w 19998"/>
                <a:gd name="connsiteY627" fmla="*/ 3518 h 19998"/>
                <a:gd name="connsiteX628" fmla="*/ 15935 w 19998"/>
                <a:gd name="connsiteY628" fmla="*/ 3478 h 19998"/>
                <a:gd name="connsiteX629" fmla="*/ 15935 w 19998"/>
                <a:gd name="connsiteY629" fmla="*/ 3518 h 19998"/>
                <a:gd name="connsiteX630" fmla="*/ 15951 w 19998"/>
                <a:gd name="connsiteY630" fmla="*/ 3518 h 19998"/>
                <a:gd name="connsiteX631" fmla="*/ 15992 w 19998"/>
                <a:gd name="connsiteY631" fmla="*/ 3414 h 19998"/>
                <a:gd name="connsiteX632" fmla="*/ 16156 w 19998"/>
                <a:gd name="connsiteY632" fmla="*/ 3414 h 19998"/>
                <a:gd name="connsiteX633" fmla="*/ 16156 w 19998"/>
                <a:gd name="connsiteY633" fmla="*/ 3374 h 19998"/>
                <a:gd name="connsiteX634" fmla="*/ 16302 w 19998"/>
                <a:gd name="connsiteY634" fmla="*/ 3436 h 19998"/>
                <a:gd name="connsiteX635" fmla="*/ 16285 w 19998"/>
                <a:gd name="connsiteY635" fmla="*/ 3454 h 19998"/>
                <a:gd name="connsiteX636" fmla="*/ 16366 w 19998"/>
                <a:gd name="connsiteY636" fmla="*/ 3518 h 19998"/>
                <a:gd name="connsiteX637" fmla="*/ 16490 w 19998"/>
                <a:gd name="connsiteY637" fmla="*/ 3518 h 19998"/>
                <a:gd name="connsiteX638" fmla="*/ 16506 w 19998"/>
                <a:gd name="connsiteY638" fmla="*/ 3600 h 19998"/>
                <a:gd name="connsiteX639" fmla="*/ 16590 w 19998"/>
                <a:gd name="connsiteY639" fmla="*/ 3624 h 19998"/>
                <a:gd name="connsiteX640" fmla="*/ 16611 w 19998"/>
                <a:gd name="connsiteY640" fmla="*/ 3581 h 19998"/>
                <a:gd name="connsiteX641" fmla="*/ 16694 w 19998"/>
                <a:gd name="connsiteY641" fmla="*/ 3600 h 19998"/>
                <a:gd name="connsiteX642" fmla="*/ 16694 w 19998"/>
                <a:gd name="connsiteY642" fmla="*/ 3560 h 19998"/>
                <a:gd name="connsiteX643" fmla="*/ 16716 w 19998"/>
                <a:gd name="connsiteY643" fmla="*/ 3560 h 19998"/>
                <a:gd name="connsiteX644" fmla="*/ 16716 w 19998"/>
                <a:gd name="connsiteY644" fmla="*/ 3518 h 19998"/>
                <a:gd name="connsiteX645" fmla="*/ 16759 w 19998"/>
                <a:gd name="connsiteY645" fmla="*/ 3497 h 19998"/>
                <a:gd name="connsiteX646" fmla="*/ 16759 w 19998"/>
                <a:gd name="connsiteY646" fmla="*/ 3478 h 19998"/>
                <a:gd name="connsiteX647" fmla="*/ 16940 w 19998"/>
                <a:gd name="connsiteY647" fmla="*/ 3478 h 19998"/>
                <a:gd name="connsiteX648" fmla="*/ 17085 w 19998"/>
                <a:gd name="connsiteY648" fmla="*/ 3560 h 19998"/>
                <a:gd name="connsiteX649" fmla="*/ 17085 w 19998"/>
                <a:gd name="connsiteY649" fmla="*/ 3534 h 19998"/>
                <a:gd name="connsiteX650" fmla="*/ 17192 w 19998"/>
                <a:gd name="connsiteY650" fmla="*/ 3518 h 19998"/>
                <a:gd name="connsiteX651" fmla="*/ 17192 w 19998"/>
                <a:gd name="connsiteY651" fmla="*/ 3534 h 19998"/>
                <a:gd name="connsiteX652" fmla="*/ 17373 w 19998"/>
                <a:gd name="connsiteY652" fmla="*/ 3640 h 19998"/>
                <a:gd name="connsiteX653" fmla="*/ 17354 w 19998"/>
                <a:gd name="connsiteY653" fmla="*/ 3663 h 19998"/>
                <a:gd name="connsiteX654" fmla="*/ 17437 w 19998"/>
                <a:gd name="connsiteY654" fmla="*/ 3783 h 19998"/>
                <a:gd name="connsiteX655" fmla="*/ 17397 w 19998"/>
                <a:gd name="connsiteY655" fmla="*/ 3783 h 19998"/>
                <a:gd name="connsiteX656" fmla="*/ 17414 w 19998"/>
                <a:gd name="connsiteY656" fmla="*/ 3826 h 19998"/>
                <a:gd name="connsiteX657" fmla="*/ 17437 w 19998"/>
                <a:gd name="connsiteY657" fmla="*/ 3826 h 19998"/>
                <a:gd name="connsiteX658" fmla="*/ 17602 w 19998"/>
                <a:gd name="connsiteY658" fmla="*/ 4028 h 19998"/>
                <a:gd name="connsiteX659" fmla="*/ 17623 w 19998"/>
                <a:gd name="connsiteY659" fmla="*/ 4091 h 19998"/>
                <a:gd name="connsiteX660" fmla="*/ 17642 w 19998"/>
                <a:gd name="connsiteY660" fmla="*/ 4091 h 19998"/>
                <a:gd name="connsiteX661" fmla="*/ 17683 w 19998"/>
                <a:gd name="connsiteY661" fmla="*/ 4211 h 19998"/>
                <a:gd name="connsiteX662" fmla="*/ 17849 w 19998"/>
                <a:gd name="connsiteY662" fmla="*/ 4211 h 19998"/>
                <a:gd name="connsiteX663" fmla="*/ 17849 w 19998"/>
                <a:gd name="connsiteY663" fmla="*/ 4171 h 19998"/>
                <a:gd name="connsiteX664" fmla="*/ 17871 w 19998"/>
                <a:gd name="connsiteY664" fmla="*/ 4171 h 19998"/>
                <a:gd name="connsiteX665" fmla="*/ 17830 w 19998"/>
                <a:gd name="connsiteY665" fmla="*/ 4091 h 19998"/>
                <a:gd name="connsiteX666" fmla="*/ 17871 w 19998"/>
                <a:gd name="connsiteY666" fmla="*/ 4065 h 19998"/>
                <a:gd name="connsiteX667" fmla="*/ 17935 w 19998"/>
                <a:gd name="connsiteY667" fmla="*/ 4091 h 19998"/>
                <a:gd name="connsiteX668" fmla="*/ 17976 w 19998"/>
                <a:gd name="connsiteY668" fmla="*/ 4065 h 19998"/>
                <a:gd name="connsiteX669" fmla="*/ 18019 w 19998"/>
                <a:gd name="connsiteY669" fmla="*/ 4091 h 19998"/>
                <a:gd name="connsiteX670" fmla="*/ 18140 w 19998"/>
                <a:gd name="connsiteY670" fmla="*/ 4131 h 19998"/>
                <a:gd name="connsiteX671" fmla="*/ 18183 w 19998"/>
                <a:gd name="connsiteY671" fmla="*/ 4293 h 19998"/>
                <a:gd name="connsiteX672" fmla="*/ 18200 w 19998"/>
                <a:gd name="connsiteY672" fmla="*/ 4293 h 19998"/>
                <a:gd name="connsiteX673" fmla="*/ 18223 w 19998"/>
                <a:gd name="connsiteY673" fmla="*/ 4211 h 19998"/>
                <a:gd name="connsiteX674" fmla="*/ 18240 w 19998"/>
                <a:gd name="connsiteY674" fmla="*/ 4211 h 19998"/>
                <a:gd name="connsiteX675" fmla="*/ 18240 w 19998"/>
                <a:gd name="connsiteY675" fmla="*/ 4230 h 19998"/>
                <a:gd name="connsiteX676" fmla="*/ 18281 w 19998"/>
                <a:gd name="connsiteY676" fmla="*/ 4230 h 19998"/>
                <a:gd name="connsiteX677" fmla="*/ 18328 w 19998"/>
                <a:gd name="connsiteY677" fmla="*/ 4270 h 19998"/>
                <a:gd name="connsiteX678" fmla="*/ 18369 w 19998"/>
                <a:gd name="connsiteY678" fmla="*/ 4253 h 19998"/>
                <a:gd name="connsiteX679" fmla="*/ 18388 w 19998"/>
                <a:gd name="connsiteY679" fmla="*/ 4270 h 19998"/>
                <a:gd name="connsiteX680" fmla="*/ 18531 w 19998"/>
                <a:gd name="connsiteY680" fmla="*/ 4253 h 19998"/>
                <a:gd name="connsiteX681" fmla="*/ 18531 w 19998"/>
                <a:gd name="connsiteY681" fmla="*/ 4270 h 19998"/>
                <a:gd name="connsiteX682" fmla="*/ 18631 w 19998"/>
                <a:gd name="connsiteY682" fmla="*/ 4211 h 19998"/>
                <a:gd name="connsiteX683" fmla="*/ 18631 w 19998"/>
                <a:gd name="connsiteY683" fmla="*/ 4131 h 19998"/>
                <a:gd name="connsiteX684" fmla="*/ 18762 w 19998"/>
                <a:gd name="connsiteY684" fmla="*/ 4108 h 19998"/>
                <a:gd name="connsiteX685" fmla="*/ 18778 w 19998"/>
                <a:gd name="connsiteY685" fmla="*/ 4148 h 19998"/>
                <a:gd name="connsiteX686" fmla="*/ 18821 w 19998"/>
                <a:gd name="connsiteY686" fmla="*/ 4131 h 19998"/>
                <a:gd name="connsiteX687" fmla="*/ 18943 w 19998"/>
                <a:gd name="connsiteY687" fmla="*/ 4333 h 19998"/>
                <a:gd name="connsiteX688" fmla="*/ 19047 w 19998"/>
                <a:gd name="connsiteY688" fmla="*/ 4333 h 19998"/>
                <a:gd name="connsiteX689" fmla="*/ 19064 w 19998"/>
                <a:gd name="connsiteY689" fmla="*/ 4392 h 19998"/>
                <a:gd name="connsiteX690" fmla="*/ 19152 w 19998"/>
                <a:gd name="connsiteY690" fmla="*/ 4392 h 19998"/>
                <a:gd name="connsiteX691" fmla="*/ 19152 w 19998"/>
                <a:gd name="connsiteY691" fmla="*/ 4373 h 19998"/>
                <a:gd name="connsiteX692" fmla="*/ 19212 w 19998"/>
                <a:gd name="connsiteY692" fmla="*/ 4373 h 19998"/>
                <a:gd name="connsiteX693" fmla="*/ 19212 w 19998"/>
                <a:gd name="connsiteY693" fmla="*/ 4392 h 19998"/>
                <a:gd name="connsiteX694" fmla="*/ 19317 w 19998"/>
                <a:gd name="connsiteY694" fmla="*/ 4333 h 19998"/>
                <a:gd name="connsiteX695" fmla="*/ 19417 w 19998"/>
                <a:gd name="connsiteY695" fmla="*/ 4392 h 19998"/>
                <a:gd name="connsiteX696" fmla="*/ 19443 w 19998"/>
                <a:gd name="connsiteY696" fmla="*/ 4373 h 19998"/>
                <a:gd name="connsiteX697" fmla="*/ 19500 w 19998"/>
                <a:gd name="connsiteY697" fmla="*/ 4373 h 19998"/>
                <a:gd name="connsiteX698" fmla="*/ 19521 w 19998"/>
                <a:gd name="connsiteY698" fmla="*/ 4352 h 19998"/>
                <a:gd name="connsiteX699" fmla="*/ 19998 w 19998"/>
                <a:gd name="connsiteY699" fmla="*/ 4512 h 19998"/>
                <a:gd name="connsiteX700" fmla="*/ 19750 w 19998"/>
                <a:gd name="connsiteY700" fmla="*/ 4939 h 19998"/>
                <a:gd name="connsiteX701" fmla="*/ 19712 w 19998"/>
                <a:gd name="connsiteY701" fmla="*/ 4939 h 19998"/>
                <a:gd name="connsiteX702" fmla="*/ 19686 w 19998"/>
                <a:gd name="connsiteY702" fmla="*/ 5003 h 19998"/>
                <a:gd name="connsiteX703" fmla="*/ 19645 w 19998"/>
                <a:gd name="connsiteY703" fmla="*/ 5003 h 19998"/>
                <a:gd name="connsiteX704" fmla="*/ 19131 w 19998"/>
                <a:gd name="connsiteY704" fmla="*/ 6512 h 19998"/>
                <a:gd name="connsiteX705" fmla="*/ 19236 w 19998"/>
                <a:gd name="connsiteY705" fmla="*/ 7750 h 19998"/>
                <a:gd name="connsiteX706" fmla="*/ 19212 w 19998"/>
                <a:gd name="connsiteY706" fmla="*/ 7750 h 19998"/>
                <a:gd name="connsiteX707" fmla="*/ 19090 w 19998"/>
                <a:gd name="connsiteY707" fmla="*/ 7870 h 19998"/>
                <a:gd name="connsiteX708" fmla="*/ 19152 w 19998"/>
                <a:gd name="connsiteY708" fmla="*/ 7853 h 19998"/>
                <a:gd name="connsiteX709" fmla="*/ 19064 w 19998"/>
                <a:gd name="connsiteY709" fmla="*/ 7973 h 19998"/>
                <a:gd name="connsiteX710" fmla="*/ 18983 w 19998"/>
                <a:gd name="connsiteY710" fmla="*/ 7973 h 19998"/>
                <a:gd name="connsiteX711" fmla="*/ 18714 w 19998"/>
                <a:gd name="connsiteY711" fmla="*/ 8135 h 19998"/>
                <a:gd name="connsiteX712" fmla="*/ 18695 w 19998"/>
                <a:gd name="connsiteY712" fmla="*/ 8093 h 19998"/>
                <a:gd name="connsiteX713" fmla="*/ 18614 w 19998"/>
                <a:gd name="connsiteY713" fmla="*/ 7997 h 19998"/>
                <a:gd name="connsiteX714" fmla="*/ 18631 w 19998"/>
                <a:gd name="connsiteY714" fmla="*/ 7973 h 19998"/>
                <a:gd name="connsiteX715" fmla="*/ 18304 w 19998"/>
                <a:gd name="connsiteY71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2103 w 19998"/>
                <a:gd name="connsiteY347" fmla="*/ 7442 h 19998"/>
                <a:gd name="connsiteX348" fmla="*/ 2205 w 19998"/>
                <a:gd name="connsiteY348" fmla="*/ 7442 h 19998"/>
                <a:gd name="connsiteX349" fmla="*/ 1831 w 19998"/>
                <a:gd name="connsiteY349" fmla="*/ 7261 h 19998"/>
                <a:gd name="connsiteX350" fmla="*/ 1260 w 19998"/>
                <a:gd name="connsiteY350" fmla="*/ 6996 h 19998"/>
                <a:gd name="connsiteX351" fmla="*/ 1276 w 19998"/>
                <a:gd name="connsiteY351" fmla="*/ 6975 h 19998"/>
                <a:gd name="connsiteX352" fmla="*/ 1260 w 19998"/>
                <a:gd name="connsiteY352" fmla="*/ 6958 h 19998"/>
                <a:gd name="connsiteX353" fmla="*/ 1236 w 19998"/>
                <a:gd name="connsiteY353" fmla="*/ 6958 h 19998"/>
                <a:gd name="connsiteX354" fmla="*/ 1172 w 19998"/>
                <a:gd name="connsiteY354" fmla="*/ 6892 h 19998"/>
                <a:gd name="connsiteX355" fmla="*/ 1155 w 19998"/>
                <a:gd name="connsiteY355" fmla="*/ 6996 h 19998"/>
                <a:gd name="connsiteX356" fmla="*/ 886 w 19998"/>
                <a:gd name="connsiteY356" fmla="*/ 6975 h 19998"/>
                <a:gd name="connsiteX357" fmla="*/ 679 w 19998"/>
                <a:gd name="connsiteY357" fmla="*/ 7099 h 19998"/>
                <a:gd name="connsiteX358" fmla="*/ 533 w 19998"/>
                <a:gd name="connsiteY358" fmla="*/ 7078 h 19998"/>
                <a:gd name="connsiteX359" fmla="*/ 533 w 19998"/>
                <a:gd name="connsiteY359" fmla="*/ 7022 h 19998"/>
                <a:gd name="connsiteX360" fmla="*/ 574 w 19998"/>
                <a:gd name="connsiteY360" fmla="*/ 6996 h 19998"/>
                <a:gd name="connsiteX361" fmla="*/ 305 w 19998"/>
                <a:gd name="connsiteY361" fmla="*/ 6568 h 19998"/>
                <a:gd name="connsiteX362" fmla="*/ 264 w 19998"/>
                <a:gd name="connsiteY362" fmla="*/ 6594 h 19998"/>
                <a:gd name="connsiteX363" fmla="*/ 164 w 19998"/>
                <a:gd name="connsiteY363" fmla="*/ 6528 h 19998"/>
                <a:gd name="connsiteX364" fmla="*/ 141 w 19998"/>
                <a:gd name="connsiteY364" fmla="*/ 6528 h 19998"/>
                <a:gd name="connsiteX365" fmla="*/ 0 w 19998"/>
                <a:gd name="connsiteY365" fmla="*/ 6490 h 19998"/>
                <a:gd name="connsiteX366" fmla="*/ 17 w 19998"/>
                <a:gd name="connsiteY366" fmla="*/ 6465 h 19998"/>
                <a:gd name="connsiteX367" fmla="*/ 57 w 19998"/>
                <a:gd name="connsiteY367" fmla="*/ 6465 h 19998"/>
                <a:gd name="connsiteX368" fmla="*/ 57 w 19998"/>
                <a:gd name="connsiteY368" fmla="*/ 6425 h 19998"/>
                <a:gd name="connsiteX369" fmla="*/ 695 w 19998"/>
                <a:gd name="connsiteY369" fmla="*/ 6408 h 19998"/>
                <a:gd name="connsiteX370" fmla="*/ 760 w 19998"/>
                <a:gd name="connsiteY370" fmla="*/ 6262 h 19998"/>
                <a:gd name="connsiteX371" fmla="*/ 722 w 19998"/>
                <a:gd name="connsiteY371" fmla="*/ 6262 h 19998"/>
                <a:gd name="connsiteX372" fmla="*/ 695 w 19998"/>
                <a:gd name="connsiteY372" fmla="*/ 6164 h 19998"/>
                <a:gd name="connsiteX373" fmla="*/ 433 w 19998"/>
                <a:gd name="connsiteY373" fmla="*/ 6084 h 19998"/>
                <a:gd name="connsiteX374" fmla="*/ 348 w 19998"/>
                <a:gd name="connsiteY374" fmla="*/ 6204 h 19998"/>
                <a:gd name="connsiteX375" fmla="*/ 329 w 19998"/>
                <a:gd name="connsiteY375" fmla="*/ 6204 h 19998"/>
                <a:gd name="connsiteX376" fmla="*/ 305 w 19998"/>
                <a:gd name="connsiteY376" fmla="*/ 6060 h 19998"/>
                <a:gd name="connsiteX377" fmla="*/ 348 w 19998"/>
                <a:gd name="connsiteY377" fmla="*/ 6044 h 19998"/>
                <a:gd name="connsiteX378" fmla="*/ 348 w 19998"/>
                <a:gd name="connsiteY378" fmla="*/ 5997 h 19998"/>
                <a:gd name="connsiteX379" fmla="*/ 248 w 19998"/>
                <a:gd name="connsiteY379" fmla="*/ 5997 h 19998"/>
                <a:gd name="connsiteX380" fmla="*/ 221 w 19998"/>
                <a:gd name="connsiteY380" fmla="*/ 5938 h 19998"/>
                <a:gd name="connsiteX381" fmla="*/ 329 w 19998"/>
                <a:gd name="connsiteY381" fmla="*/ 5938 h 19998"/>
                <a:gd name="connsiteX382" fmla="*/ 348 w 19998"/>
                <a:gd name="connsiteY382" fmla="*/ 5818 h 19998"/>
                <a:gd name="connsiteX383" fmla="*/ 391 w 19998"/>
                <a:gd name="connsiteY383" fmla="*/ 5818 h 19998"/>
                <a:gd name="connsiteX384" fmla="*/ 369 w 19998"/>
                <a:gd name="connsiteY384" fmla="*/ 5917 h 19998"/>
                <a:gd name="connsiteX385" fmla="*/ 433 w 19998"/>
                <a:gd name="connsiteY385" fmla="*/ 5877 h 19998"/>
                <a:gd name="connsiteX386" fmla="*/ 433 w 19998"/>
                <a:gd name="connsiteY386" fmla="*/ 5898 h 19998"/>
                <a:gd name="connsiteX387" fmla="*/ 410 w 19998"/>
                <a:gd name="connsiteY387" fmla="*/ 5917 h 19998"/>
                <a:gd name="connsiteX388" fmla="*/ 433 w 19998"/>
                <a:gd name="connsiteY388" fmla="*/ 5938 h 19998"/>
                <a:gd name="connsiteX389" fmla="*/ 555 w 19998"/>
                <a:gd name="connsiteY389" fmla="*/ 5938 h 19998"/>
                <a:gd name="connsiteX390" fmla="*/ 555 w 19998"/>
                <a:gd name="connsiteY390" fmla="*/ 5955 h 19998"/>
                <a:gd name="connsiteX391" fmla="*/ 738 w 19998"/>
                <a:gd name="connsiteY391" fmla="*/ 5938 h 19998"/>
                <a:gd name="connsiteX392" fmla="*/ 695 w 19998"/>
                <a:gd name="connsiteY392" fmla="*/ 5835 h 19998"/>
                <a:gd name="connsiteX393" fmla="*/ 655 w 19998"/>
                <a:gd name="connsiteY393" fmla="*/ 5835 h 19998"/>
                <a:gd name="connsiteX394" fmla="*/ 638 w 19998"/>
                <a:gd name="connsiteY394" fmla="*/ 5877 h 19998"/>
                <a:gd name="connsiteX395" fmla="*/ 574 w 19998"/>
                <a:gd name="connsiteY395" fmla="*/ 5861 h 19998"/>
                <a:gd name="connsiteX396" fmla="*/ 517 w 19998"/>
                <a:gd name="connsiteY396" fmla="*/ 5861 h 19998"/>
                <a:gd name="connsiteX397" fmla="*/ 598 w 19998"/>
                <a:gd name="connsiteY397" fmla="*/ 5736 h 19998"/>
                <a:gd name="connsiteX398" fmla="*/ 141 w 19998"/>
                <a:gd name="connsiteY398" fmla="*/ 5778 h 19998"/>
                <a:gd name="connsiteX399" fmla="*/ 141 w 19998"/>
                <a:gd name="connsiteY399" fmla="*/ 5795 h 19998"/>
                <a:gd name="connsiteX400" fmla="*/ 17 w 19998"/>
                <a:gd name="connsiteY400" fmla="*/ 5818 h 19998"/>
                <a:gd name="connsiteX401" fmla="*/ 17 w 19998"/>
                <a:gd name="connsiteY401" fmla="*/ 5715 h 19998"/>
                <a:gd name="connsiteX402" fmla="*/ 40 w 19998"/>
                <a:gd name="connsiteY402" fmla="*/ 5715 h 19998"/>
                <a:gd name="connsiteX403" fmla="*/ 141 w 19998"/>
                <a:gd name="connsiteY403" fmla="*/ 5287 h 19998"/>
                <a:gd name="connsiteX404" fmla="*/ 181 w 19998"/>
                <a:gd name="connsiteY404" fmla="*/ 5268 h 19998"/>
                <a:gd name="connsiteX405" fmla="*/ 348 w 19998"/>
                <a:gd name="connsiteY405" fmla="*/ 5247 h 19998"/>
                <a:gd name="connsiteX406" fmla="*/ 329 w 19998"/>
                <a:gd name="connsiteY406" fmla="*/ 5205 h 19998"/>
                <a:gd name="connsiteX407" fmla="*/ 450 w 19998"/>
                <a:gd name="connsiteY407" fmla="*/ 5149 h 19998"/>
                <a:gd name="connsiteX408" fmla="*/ 617 w 19998"/>
                <a:gd name="connsiteY408" fmla="*/ 5149 h 19998"/>
                <a:gd name="connsiteX409" fmla="*/ 617 w 19998"/>
                <a:gd name="connsiteY409" fmla="*/ 5106 h 19998"/>
                <a:gd name="connsiteX410" fmla="*/ 803 w 19998"/>
                <a:gd name="connsiteY410" fmla="*/ 5085 h 19998"/>
                <a:gd name="connsiteX411" fmla="*/ 826 w 19998"/>
                <a:gd name="connsiteY411" fmla="*/ 5106 h 19998"/>
                <a:gd name="connsiteX412" fmla="*/ 803 w 19998"/>
                <a:gd name="connsiteY412" fmla="*/ 5149 h 19998"/>
                <a:gd name="connsiteX413" fmla="*/ 803 w 19998"/>
                <a:gd name="connsiteY413" fmla="*/ 5165 h 19998"/>
                <a:gd name="connsiteX414" fmla="*/ 1276 w 19998"/>
                <a:gd name="connsiteY414" fmla="*/ 5022 h 19998"/>
                <a:gd name="connsiteX415" fmla="*/ 1276 w 19998"/>
                <a:gd name="connsiteY415" fmla="*/ 5003 h 19998"/>
                <a:gd name="connsiteX416" fmla="*/ 1276 w 19998"/>
                <a:gd name="connsiteY416" fmla="*/ 5022 h 19998"/>
                <a:gd name="connsiteX417" fmla="*/ 1298 w 19998"/>
                <a:gd name="connsiteY417" fmla="*/ 5022 h 19998"/>
                <a:gd name="connsiteX418" fmla="*/ 1298 w 19998"/>
                <a:gd name="connsiteY418" fmla="*/ 5003 h 19998"/>
                <a:gd name="connsiteX419" fmla="*/ 1341 w 19998"/>
                <a:gd name="connsiteY419" fmla="*/ 5003 h 19998"/>
                <a:gd name="connsiteX420" fmla="*/ 1341 w 19998"/>
                <a:gd name="connsiteY420" fmla="*/ 5165 h 19998"/>
                <a:gd name="connsiteX421" fmla="*/ 1381 w 19998"/>
                <a:gd name="connsiteY421" fmla="*/ 5165 h 19998"/>
                <a:gd name="connsiteX422" fmla="*/ 1441 w 19998"/>
                <a:gd name="connsiteY422" fmla="*/ 5149 h 19998"/>
                <a:gd name="connsiteX423" fmla="*/ 1441 w 19998"/>
                <a:gd name="connsiteY423" fmla="*/ 5205 h 19998"/>
                <a:gd name="connsiteX424" fmla="*/ 1505 w 19998"/>
                <a:gd name="connsiteY424" fmla="*/ 5231 h 19998"/>
                <a:gd name="connsiteX425" fmla="*/ 1524 w 19998"/>
                <a:gd name="connsiteY425" fmla="*/ 5069 h 19998"/>
                <a:gd name="connsiteX426" fmla="*/ 1562 w 19998"/>
                <a:gd name="connsiteY426" fmla="*/ 5069 h 19998"/>
                <a:gd name="connsiteX427" fmla="*/ 1562 w 19998"/>
                <a:gd name="connsiteY427" fmla="*/ 5043 h 19998"/>
                <a:gd name="connsiteX428" fmla="*/ 1815 w 19998"/>
                <a:gd name="connsiteY428" fmla="*/ 5125 h 19998"/>
                <a:gd name="connsiteX429" fmla="*/ 1815 w 19998"/>
                <a:gd name="connsiteY429" fmla="*/ 5149 h 19998"/>
                <a:gd name="connsiteX430" fmla="*/ 1831 w 19998"/>
                <a:gd name="connsiteY430" fmla="*/ 5149 h 19998"/>
                <a:gd name="connsiteX431" fmla="*/ 1874 w 19998"/>
                <a:gd name="connsiteY431" fmla="*/ 5149 h 19998"/>
                <a:gd name="connsiteX432" fmla="*/ 1874 w 19998"/>
                <a:gd name="connsiteY432" fmla="*/ 5189 h 19998"/>
                <a:gd name="connsiteX433" fmla="*/ 1936 w 19998"/>
                <a:gd name="connsiteY433" fmla="*/ 5165 h 19998"/>
                <a:gd name="connsiteX434" fmla="*/ 1936 w 19998"/>
                <a:gd name="connsiteY434" fmla="*/ 5149 h 19998"/>
                <a:gd name="connsiteX435" fmla="*/ 1915 w 19998"/>
                <a:gd name="connsiteY435" fmla="*/ 5125 h 19998"/>
                <a:gd name="connsiteX436" fmla="*/ 1915 w 19998"/>
                <a:gd name="connsiteY436" fmla="*/ 5069 h 19998"/>
                <a:gd name="connsiteX437" fmla="*/ 1979 w 19998"/>
                <a:gd name="connsiteY437" fmla="*/ 5003 h 19998"/>
                <a:gd name="connsiteX438" fmla="*/ 1936 w 19998"/>
                <a:gd name="connsiteY438" fmla="*/ 4939 h 19998"/>
                <a:gd name="connsiteX439" fmla="*/ 2103 w 19998"/>
                <a:gd name="connsiteY439" fmla="*/ 4820 h 19998"/>
                <a:gd name="connsiteX440" fmla="*/ 2496 w 19998"/>
                <a:gd name="connsiteY440" fmla="*/ 4777 h 19998"/>
                <a:gd name="connsiteX441" fmla="*/ 2536 w 19998"/>
                <a:gd name="connsiteY441" fmla="*/ 4860 h 19998"/>
                <a:gd name="connsiteX442" fmla="*/ 2722 w 19998"/>
                <a:gd name="connsiteY442" fmla="*/ 4761 h 19998"/>
                <a:gd name="connsiteX443" fmla="*/ 2722 w 19998"/>
                <a:gd name="connsiteY443" fmla="*/ 4900 h 19998"/>
                <a:gd name="connsiteX444" fmla="*/ 2805 w 19998"/>
                <a:gd name="connsiteY444" fmla="*/ 4923 h 19998"/>
                <a:gd name="connsiteX445" fmla="*/ 2782 w 19998"/>
                <a:gd name="connsiteY445" fmla="*/ 4982 h 19998"/>
                <a:gd name="connsiteX446" fmla="*/ 2886 w 19998"/>
                <a:gd name="connsiteY446" fmla="*/ 5022 h 19998"/>
                <a:gd name="connsiteX447" fmla="*/ 2910 w 19998"/>
                <a:gd name="connsiteY447" fmla="*/ 5022 h 19998"/>
                <a:gd name="connsiteX448" fmla="*/ 2970 w 19998"/>
                <a:gd name="connsiteY448" fmla="*/ 5189 h 19998"/>
                <a:gd name="connsiteX449" fmla="*/ 3010 w 19998"/>
                <a:gd name="connsiteY449" fmla="*/ 5189 h 19998"/>
                <a:gd name="connsiteX450" fmla="*/ 3034 w 19998"/>
                <a:gd name="connsiteY450" fmla="*/ 5247 h 19998"/>
                <a:gd name="connsiteX451" fmla="*/ 3256 w 19998"/>
                <a:gd name="connsiteY451" fmla="*/ 5673 h 19998"/>
                <a:gd name="connsiteX452" fmla="*/ 3279 w 19998"/>
                <a:gd name="connsiteY452" fmla="*/ 5593 h 19998"/>
                <a:gd name="connsiteX453" fmla="*/ 3303 w 19998"/>
                <a:gd name="connsiteY453" fmla="*/ 5593 h 19998"/>
                <a:gd name="connsiteX454" fmla="*/ 3320 w 19998"/>
                <a:gd name="connsiteY454" fmla="*/ 5616 h 19998"/>
                <a:gd name="connsiteX455" fmla="*/ 3608 w 19998"/>
                <a:gd name="connsiteY455" fmla="*/ 5391 h 19998"/>
                <a:gd name="connsiteX456" fmla="*/ 3589 w 19998"/>
                <a:gd name="connsiteY456" fmla="*/ 5351 h 19998"/>
                <a:gd name="connsiteX457" fmla="*/ 3689 w 19998"/>
                <a:gd name="connsiteY457" fmla="*/ 5351 h 19998"/>
                <a:gd name="connsiteX458" fmla="*/ 3689 w 19998"/>
                <a:gd name="connsiteY458" fmla="*/ 5391 h 19998"/>
                <a:gd name="connsiteX459" fmla="*/ 3713 w 19998"/>
                <a:gd name="connsiteY459" fmla="*/ 5391 h 19998"/>
                <a:gd name="connsiteX460" fmla="*/ 3860 w 19998"/>
                <a:gd name="connsiteY460" fmla="*/ 5268 h 19998"/>
                <a:gd name="connsiteX461" fmla="*/ 3860 w 19998"/>
                <a:gd name="connsiteY461" fmla="*/ 5308 h 19998"/>
                <a:gd name="connsiteX462" fmla="*/ 3899 w 19998"/>
                <a:gd name="connsiteY462" fmla="*/ 5325 h 19998"/>
                <a:gd name="connsiteX463" fmla="*/ 3818 w 19998"/>
                <a:gd name="connsiteY463" fmla="*/ 5431 h 19998"/>
                <a:gd name="connsiteX464" fmla="*/ 3860 w 19998"/>
                <a:gd name="connsiteY464" fmla="*/ 5431 h 19998"/>
                <a:gd name="connsiteX465" fmla="*/ 3941 w 19998"/>
                <a:gd name="connsiteY465" fmla="*/ 5367 h 19998"/>
                <a:gd name="connsiteX466" fmla="*/ 3958 w 19998"/>
                <a:gd name="connsiteY466" fmla="*/ 5391 h 19998"/>
                <a:gd name="connsiteX467" fmla="*/ 3999 w 19998"/>
                <a:gd name="connsiteY467" fmla="*/ 5534 h 19998"/>
                <a:gd name="connsiteX468" fmla="*/ 4041 w 19998"/>
                <a:gd name="connsiteY468" fmla="*/ 5471 h 19998"/>
                <a:gd name="connsiteX469" fmla="*/ 4041 w 19998"/>
                <a:gd name="connsiteY469" fmla="*/ 5534 h 19998"/>
                <a:gd name="connsiteX470" fmla="*/ 4063 w 19998"/>
                <a:gd name="connsiteY470" fmla="*/ 5534 h 19998"/>
                <a:gd name="connsiteX471" fmla="*/ 4103 w 19998"/>
                <a:gd name="connsiteY471" fmla="*/ 5449 h 19998"/>
                <a:gd name="connsiteX472" fmla="*/ 4146 w 19998"/>
                <a:gd name="connsiteY472" fmla="*/ 5489 h 19998"/>
                <a:gd name="connsiteX473" fmla="*/ 4146 w 19998"/>
                <a:gd name="connsiteY473" fmla="*/ 5471 h 19998"/>
                <a:gd name="connsiteX474" fmla="*/ 4103 w 19998"/>
                <a:gd name="connsiteY474" fmla="*/ 5407 h 19998"/>
                <a:gd name="connsiteX475" fmla="*/ 4351 w 19998"/>
                <a:gd name="connsiteY475" fmla="*/ 5351 h 19998"/>
                <a:gd name="connsiteX476" fmla="*/ 4372 w 19998"/>
                <a:gd name="connsiteY476" fmla="*/ 5308 h 19998"/>
                <a:gd name="connsiteX477" fmla="*/ 4392 w 19998"/>
                <a:gd name="connsiteY477" fmla="*/ 5308 h 19998"/>
                <a:gd name="connsiteX478" fmla="*/ 4415 w 19998"/>
                <a:gd name="connsiteY478" fmla="*/ 5308 h 19998"/>
                <a:gd name="connsiteX479" fmla="*/ 4415 w 19998"/>
                <a:gd name="connsiteY479" fmla="*/ 5287 h 19998"/>
                <a:gd name="connsiteX480" fmla="*/ 4580 w 19998"/>
                <a:gd name="connsiteY480" fmla="*/ 5268 h 19998"/>
                <a:gd name="connsiteX481" fmla="*/ 4580 w 19998"/>
                <a:gd name="connsiteY481" fmla="*/ 5471 h 19998"/>
                <a:gd name="connsiteX482" fmla="*/ 4994 w 19998"/>
                <a:gd name="connsiteY482" fmla="*/ 5449 h 19998"/>
                <a:gd name="connsiteX483" fmla="*/ 5075 w 19998"/>
                <a:gd name="connsiteY483" fmla="*/ 5471 h 19998"/>
                <a:gd name="connsiteX484" fmla="*/ 5075 w 19998"/>
                <a:gd name="connsiteY484" fmla="*/ 5449 h 19998"/>
                <a:gd name="connsiteX485" fmla="*/ 5094 w 19998"/>
                <a:gd name="connsiteY485" fmla="*/ 5449 h 19998"/>
                <a:gd name="connsiteX486" fmla="*/ 5175 w 19998"/>
                <a:gd name="connsiteY486" fmla="*/ 5471 h 19998"/>
                <a:gd name="connsiteX487" fmla="*/ 5323 w 19998"/>
                <a:gd name="connsiteY487" fmla="*/ 5471 h 19998"/>
                <a:gd name="connsiteX488" fmla="*/ 5242 w 19998"/>
                <a:gd name="connsiteY488" fmla="*/ 5407 h 19998"/>
                <a:gd name="connsiteX489" fmla="*/ 5258 w 19998"/>
                <a:gd name="connsiteY489" fmla="*/ 5391 h 19998"/>
                <a:gd name="connsiteX490" fmla="*/ 4994 w 19998"/>
                <a:gd name="connsiteY490" fmla="*/ 5003 h 19998"/>
                <a:gd name="connsiteX491" fmla="*/ 4970 w 19998"/>
                <a:gd name="connsiteY491" fmla="*/ 5003 h 19998"/>
                <a:gd name="connsiteX492" fmla="*/ 4954 w 19998"/>
                <a:gd name="connsiteY492" fmla="*/ 4982 h 19998"/>
                <a:gd name="connsiteX493" fmla="*/ 5054 w 19998"/>
                <a:gd name="connsiteY493" fmla="*/ 4618 h 19998"/>
                <a:gd name="connsiteX494" fmla="*/ 5054 w 19998"/>
                <a:gd name="connsiteY494" fmla="*/ 4601 h 19998"/>
                <a:gd name="connsiteX495" fmla="*/ 5037 w 19998"/>
                <a:gd name="connsiteY495" fmla="*/ 4618 h 19998"/>
                <a:gd name="connsiteX496" fmla="*/ 5011 w 19998"/>
                <a:gd name="connsiteY496" fmla="*/ 4131 h 19998"/>
                <a:gd name="connsiteX497" fmla="*/ 4970 w 19998"/>
                <a:gd name="connsiteY497" fmla="*/ 4131 h 19998"/>
                <a:gd name="connsiteX498" fmla="*/ 4642 w 19998"/>
                <a:gd name="connsiteY498" fmla="*/ 3335 h 19998"/>
                <a:gd name="connsiteX499" fmla="*/ 4663 w 19998"/>
                <a:gd name="connsiteY499" fmla="*/ 3092 h 19998"/>
                <a:gd name="connsiteX500" fmla="*/ 4563 w 19998"/>
                <a:gd name="connsiteY500" fmla="*/ 3050 h 19998"/>
                <a:gd name="connsiteX501" fmla="*/ 4563 w 19998"/>
                <a:gd name="connsiteY501" fmla="*/ 2930 h 19998"/>
                <a:gd name="connsiteX502" fmla="*/ 4663 w 19998"/>
                <a:gd name="connsiteY502" fmla="*/ 2987 h 19998"/>
                <a:gd name="connsiteX503" fmla="*/ 4684 w 19998"/>
                <a:gd name="connsiteY503" fmla="*/ 2947 h 19998"/>
                <a:gd name="connsiteX504" fmla="*/ 5242 w 19998"/>
                <a:gd name="connsiteY504" fmla="*/ 3092 h 19998"/>
                <a:gd name="connsiteX505" fmla="*/ 5258 w 19998"/>
                <a:gd name="connsiteY505" fmla="*/ 3029 h 19998"/>
                <a:gd name="connsiteX506" fmla="*/ 5570 w 19998"/>
                <a:gd name="connsiteY506" fmla="*/ 3050 h 19998"/>
                <a:gd name="connsiteX507" fmla="*/ 5632 w 19998"/>
                <a:gd name="connsiteY507" fmla="*/ 3252 h 19998"/>
                <a:gd name="connsiteX508" fmla="*/ 5592 w 19998"/>
                <a:gd name="connsiteY508" fmla="*/ 3252 h 19998"/>
                <a:gd name="connsiteX509" fmla="*/ 5570 w 19998"/>
                <a:gd name="connsiteY509" fmla="*/ 3316 h 19998"/>
                <a:gd name="connsiteX510" fmla="*/ 5511 w 19998"/>
                <a:gd name="connsiteY510" fmla="*/ 3316 h 19998"/>
                <a:gd name="connsiteX511" fmla="*/ 5675 w 19998"/>
                <a:gd name="connsiteY511" fmla="*/ 3800 h 19998"/>
                <a:gd name="connsiteX512" fmla="*/ 5649 w 19998"/>
                <a:gd name="connsiteY512" fmla="*/ 3826 h 19998"/>
                <a:gd name="connsiteX513" fmla="*/ 5732 w 19998"/>
                <a:gd name="connsiteY513" fmla="*/ 3842 h 19998"/>
                <a:gd name="connsiteX514" fmla="*/ 5713 w 19998"/>
                <a:gd name="connsiteY514" fmla="*/ 3842 h 19998"/>
                <a:gd name="connsiteX515" fmla="*/ 5732 w 19998"/>
                <a:gd name="connsiteY515" fmla="*/ 3882 h 19998"/>
                <a:gd name="connsiteX516" fmla="*/ 5756 w 19998"/>
                <a:gd name="connsiteY516" fmla="*/ 3882 h 19998"/>
                <a:gd name="connsiteX517" fmla="*/ 5775 w 19998"/>
                <a:gd name="connsiteY517" fmla="*/ 3882 h 19998"/>
                <a:gd name="connsiteX518" fmla="*/ 5861 w 19998"/>
                <a:gd name="connsiteY518" fmla="*/ 3762 h 19998"/>
                <a:gd name="connsiteX519" fmla="*/ 6499 w 19998"/>
                <a:gd name="connsiteY519" fmla="*/ 3906 h 19998"/>
                <a:gd name="connsiteX520" fmla="*/ 7611 w 19998"/>
                <a:gd name="connsiteY520" fmla="*/ 3826 h 19998"/>
                <a:gd name="connsiteX521" fmla="*/ 7923 w 19998"/>
                <a:gd name="connsiteY521" fmla="*/ 3722 h 19998"/>
                <a:gd name="connsiteX522" fmla="*/ 8045 w 19998"/>
                <a:gd name="connsiteY522" fmla="*/ 3703 h 19998"/>
                <a:gd name="connsiteX523" fmla="*/ 7611 w 19998"/>
                <a:gd name="connsiteY523" fmla="*/ 3600 h 19998"/>
                <a:gd name="connsiteX524" fmla="*/ 7611 w 19998"/>
                <a:gd name="connsiteY524" fmla="*/ 3581 h 19998"/>
                <a:gd name="connsiteX525" fmla="*/ 7799 w 19998"/>
                <a:gd name="connsiteY525" fmla="*/ 3092 h 19998"/>
                <a:gd name="connsiteX526" fmla="*/ 9574 w 19998"/>
                <a:gd name="connsiteY526" fmla="*/ 2317 h 19998"/>
                <a:gd name="connsiteX527" fmla="*/ 9843 w 19998"/>
                <a:gd name="connsiteY527" fmla="*/ 1993 h 19998"/>
                <a:gd name="connsiteX528" fmla="*/ 9902 w 19998"/>
                <a:gd name="connsiteY528" fmla="*/ 2051 h 19998"/>
                <a:gd name="connsiteX529" fmla="*/ 10031 w 19998"/>
                <a:gd name="connsiteY529" fmla="*/ 2051 h 19998"/>
                <a:gd name="connsiteX530" fmla="*/ 9964 w 19998"/>
                <a:gd name="connsiteY530" fmla="*/ 1972 h 19998"/>
                <a:gd name="connsiteX531" fmla="*/ 9943 w 19998"/>
                <a:gd name="connsiteY531" fmla="*/ 1993 h 19998"/>
                <a:gd name="connsiteX532" fmla="*/ 9843 w 19998"/>
                <a:gd name="connsiteY532" fmla="*/ 1645 h 19998"/>
                <a:gd name="connsiteX533" fmla="*/ 9902 w 19998"/>
                <a:gd name="connsiteY533" fmla="*/ 1645 h 19998"/>
                <a:gd name="connsiteX534" fmla="*/ 9902 w 19998"/>
                <a:gd name="connsiteY534" fmla="*/ 1628 h 19998"/>
                <a:gd name="connsiteX535" fmla="*/ 9902 w 19998"/>
                <a:gd name="connsiteY535" fmla="*/ 1607 h 19998"/>
                <a:gd name="connsiteX536" fmla="*/ 9843 w 19998"/>
                <a:gd name="connsiteY536" fmla="*/ 1542 h 19998"/>
                <a:gd name="connsiteX537" fmla="*/ 9886 w 19998"/>
                <a:gd name="connsiteY537" fmla="*/ 1260 h 19998"/>
                <a:gd name="connsiteX538" fmla="*/ 9926 w 19998"/>
                <a:gd name="connsiteY538" fmla="*/ 1243 h 19998"/>
                <a:gd name="connsiteX539" fmla="*/ 9886 w 19998"/>
                <a:gd name="connsiteY539" fmla="*/ 815 h 19998"/>
                <a:gd name="connsiteX540" fmla="*/ 9902 w 19998"/>
                <a:gd name="connsiteY540" fmla="*/ 815 h 19998"/>
                <a:gd name="connsiteX541" fmla="*/ 9886 w 19998"/>
                <a:gd name="connsiteY541" fmla="*/ 484 h 19998"/>
                <a:gd name="connsiteX542" fmla="*/ 10645 w 19998"/>
                <a:gd name="connsiteY542" fmla="*/ 186 h 19998"/>
                <a:gd name="connsiteX543" fmla="*/ 11307 w 19998"/>
                <a:gd name="connsiteY543" fmla="*/ 0 h 19998"/>
                <a:gd name="connsiteX544" fmla="*/ 11431 w 19998"/>
                <a:gd name="connsiteY544" fmla="*/ 324 h 19998"/>
                <a:gd name="connsiteX545" fmla="*/ 11431 w 19998"/>
                <a:gd name="connsiteY545" fmla="*/ 630 h 19998"/>
                <a:gd name="connsiteX546" fmla="*/ 11577 w 19998"/>
                <a:gd name="connsiteY546" fmla="*/ 630 h 19998"/>
                <a:gd name="connsiteX547" fmla="*/ 11700 w 19998"/>
                <a:gd name="connsiteY547" fmla="*/ 832 h 19998"/>
                <a:gd name="connsiteX548" fmla="*/ 11822 w 19998"/>
                <a:gd name="connsiteY548" fmla="*/ 895 h 19998"/>
                <a:gd name="connsiteX549" fmla="*/ 12158 w 19998"/>
                <a:gd name="connsiteY549" fmla="*/ 670 h 19998"/>
                <a:gd name="connsiteX550" fmla="*/ 12279 w 19998"/>
                <a:gd name="connsiteY550" fmla="*/ 792 h 19998"/>
                <a:gd name="connsiteX551" fmla="*/ 12255 w 19998"/>
                <a:gd name="connsiteY551" fmla="*/ 815 h 19998"/>
                <a:gd name="connsiteX552" fmla="*/ 12360 w 19998"/>
                <a:gd name="connsiteY552" fmla="*/ 895 h 19998"/>
                <a:gd name="connsiteX553" fmla="*/ 12360 w 19998"/>
                <a:gd name="connsiteY553" fmla="*/ 912 h 19998"/>
                <a:gd name="connsiteX554" fmla="*/ 12339 w 19998"/>
                <a:gd name="connsiteY554" fmla="*/ 935 h 19998"/>
                <a:gd name="connsiteX555" fmla="*/ 12548 w 19998"/>
                <a:gd name="connsiteY555" fmla="*/ 1342 h 19998"/>
                <a:gd name="connsiteX556" fmla="*/ 12753 w 19998"/>
                <a:gd name="connsiteY556" fmla="*/ 1260 h 19998"/>
                <a:gd name="connsiteX557" fmla="*/ 12729 w 19998"/>
                <a:gd name="connsiteY557" fmla="*/ 1363 h 19998"/>
                <a:gd name="connsiteX558" fmla="*/ 12834 w 19998"/>
                <a:gd name="connsiteY558" fmla="*/ 1323 h 19998"/>
                <a:gd name="connsiteX559" fmla="*/ 12853 w 19998"/>
                <a:gd name="connsiteY559" fmla="*/ 1342 h 19998"/>
                <a:gd name="connsiteX560" fmla="*/ 12901 w 19998"/>
                <a:gd name="connsiteY560" fmla="*/ 1342 h 19998"/>
                <a:gd name="connsiteX561" fmla="*/ 13039 w 19998"/>
                <a:gd name="connsiteY561" fmla="*/ 1769 h 19998"/>
                <a:gd name="connsiteX562" fmla="*/ 13039 w 19998"/>
                <a:gd name="connsiteY562" fmla="*/ 1751 h 19998"/>
                <a:gd name="connsiteX563" fmla="*/ 13065 w 19998"/>
                <a:gd name="connsiteY563" fmla="*/ 1751 h 19998"/>
                <a:gd name="connsiteX564" fmla="*/ 13082 w 19998"/>
                <a:gd name="connsiteY564" fmla="*/ 1671 h 19998"/>
                <a:gd name="connsiteX565" fmla="*/ 13186 w 19998"/>
                <a:gd name="connsiteY565" fmla="*/ 1645 h 19998"/>
                <a:gd name="connsiteX566" fmla="*/ 13203 w 19998"/>
                <a:gd name="connsiteY566" fmla="*/ 1671 h 19998"/>
                <a:gd name="connsiteX567" fmla="*/ 13203 w 19998"/>
                <a:gd name="connsiteY567" fmla="*/ 1645 h 19998"/>
                <a:gd name="connsiteX568" fmla="*/ 13267 w 19998"/>
                <a:gd name="connsiteY568" fmla="*/ 1645 h 19998"/>
                <a:gd name="connsiteX569" fmla="*/ 13267 w 19998"/>
                <a:gd name="connsiteY569" fmla="*/ 1671 h 19998"/>
                <a:gd name="connsiteX570" fmla="*/ 13308 w 19998"/>
                <a:gd name="connsiteY570" fmla="*/ 1687 h 19998"/>
                <a:gd name="connsiteX571" fmla="*/ 13308 w 19998"/>
                <a:gd name="connsiteY571" fmla="*/ 1711 h 19998"/>
                <a:gd name="connsiteX572" fmla="*/ 13515 w 19998"/>
                <a:gd name="connsiteY572" fmla="*/ 1628 h 19998"/>
                <a:gd name="connsiteX573" fmla="*/ 13598 w 19998"/>
                <a:gd name="connsiteY573" fmla="*/ 1751 h 19998"/>
                <a:gd name="connsiteX574" fmla="*/ 13660 w 19998"/>
                <a:gd name="connsiteY574" fmla="*/ 1769 h 19998"/>
                <a:gd name="connsiteX575" fmla="*/ 13660 w 19998"/>
                <a:gd name="connsiteY575" fmla="*/ 1833 h 19998"/>
                <a:gd name="connsiteX576" fmla="*/ 13677 w 19998"/>
                <a:gd name="connsiteY576" fmla="*/ 1833 h 19998"/>
                <a:gd name="connsiteX577" fmla="*/ 13677 w 19998"/>
                <a:gd name="connsiteY577" fmla="*/ 1849 h 19998"/>
                <a:gd name="connsiteX578" fmla="*/ 13725 w 19998"/>
                <a:gd name="connsiteY578" fmla="*/ 1849 h 19998"/>
                <a:gd name="connsiteX579" fmla="*/ 13703 w 19998"/>
                <a:gd name="connsiteY579" fmla="*/ 1833 h 19998"/>
                <a:gd name="connsiteX580" fmla="*/ 13725 w 19998"/>
                <a:gd name="connsiteY580" fmla="*/ 1791 h 19998"/>
                <a:gd name="connsiteX581" fmla="*/ 13808 w 19998"/>
                <a:gd name="connsiteY581" fmla="*/ 1873 h 19998"/>
                <a:gd name="connsiteX582" fmla="*/ 13725 w 19998"/>
                <a:gd name="connsiteY582" fmla="*/ 2155 h 19998"/>
                <a:gd name="connsiteX583" fmla="*/ 13725 w 19998"/>
                <a:gd name="connsiteY583" fmla="*/ 2138 h 19998"/>
                <a:gd name="connsiteX584" fmla="*/ 13784 w 19998"/>
                <a:gd name="connsiteY584" fmla="*/ 2155 h 19998"/>
                <a:gd name="connsiteX585" fmla="*/ 13825 w 19998"/>
                <a:gd name="connsiteY585" fmla="*/ 2301 h 19998"/>
                <a:gd name="connsiteX586" fmla="*/ 13703 w 19998"/>
                <a:gd name="connsiteY586" fmla="*/ 2420 h 19998"/>
                <a:gd name="connsiteX587" fmla="*/ 13741 w 19998"/>
                <a:gd name="connsiteY587" fmla="*/ 2463 h 19998"/>
                <a:gd name="connsiteX588" fmla="*/ 13703 w 19998"/>
                <a:gd name="connsiteY588" fmla="*/ 2503 h 19998"/>
                <a:gd name="connsiteX589" fmla="*/ 13784 w 19998"/>
                <a:gd name="connsiteY589" fmla="*/ 2519 h 19998"/>
                <a:gd name="connsiteX590" fmla="*/ 13784 w 19998"/>
                <a:gd name="connsiteY590" fmla="*/ 2540 h 19998"/>
                <a:gd name="connsiteX591" fmla="*/ 13849 w 19998"/>
                <a:gd name="connsiteY591" fmla="*/ 2540 h 19998"/>
                <a:gd name="connsiteX592" fmla="*/ 14280 w 19998"/>
                <a:gd name="connsiteY592" fmla="*/ 2540 h 19998"/>
                <a:gd name="connsiteX593" fmla="*/ 14527 w 19998"/>
                <a:gd name="connsiteY593" fmla="*/ 2437 h 19998"/>
                <a:gd name="connsiteX594" fmla="*/ 14527 w 19998"/>
                <a:gd name="connsiteY594" fmla="*/ 2218 h 19998"/>
                <a:gd name="connsiteX595" fmla="*/ 14715 w 19998"/>
                <a:gd name="connsiteY595" fmla="*/ 2051 h 19998"/>
                <a:gd name="connsiteX596" fmla="*/ 14815 w 19998"/>
                <a:gd name="connsiteY596" fmla="*/ 2115 h 19998"/>
                <a:gd name="connsiteX597" fmla="*/ 14775 w 19998"/>
                <a:gd name="connsiteY597" fmla="*/ 2138 h 19998"/>
                <a:gd name="connsiteX598" fmla="*/ 14796 w 19998"/>
                <a:gd name="connsiteY598" fmla="*/ 2218 h 19998"/>
                <a:gd name="connsiteX599" fmla="*/ 14756 w 19998"/>
                <a:gd name="connsiteY599" fmla="*/ 2195 h 19998"/>
                <a:gd name="connsiteX600" fmla="*/ 14732 w 19998"/>
                <a:gd name="connsiteY600" fmla="*/ 2218 h 19998"/>
                <a:gd name="connsiteX601" fmla="*/ 14756 w 19998"/>
                <a:gd name="connsiteY601" fmla="*/ 2237 h 19998"/>
                <a:gd name="connsiteX602" fmla="*/ 14732 w 19998"/>
                <a:gd name="connsiteY602" fmla="*/ 2275 h 19998"/>
                <a:gd name="connsiteX603" fmla="*/ 14715 w 19998"/>
                <a:gd name="connsiteY603" fmla="*/ 2275 h 19998"/>
                <a:gd name="connsiteX604" fmla="*/ 14756 w 19998"/>
                <a:gd name="connsiteY604" fmla="*/ 2341 h 19998"/>
                <a:gd name="connsiteX605" fmla="*/ 14675 w 19998"/>
                <a:gd name="connsiteY605" fmla="*/ 2519 h 19998"/>
                <a:gd name="connsiteX606" fmla="*/ 14815 w 19998"/>
                <a:gd name="connsiteY606" fmla="*/ 2622 h 19998"/>
                <a:gd name="connsiteX607" fmla="*/ 14796 w 19998"/>
                <a:gd name="connsiteY607" fmla="*/ 2904 h 19998"/>
                <a:gd name="connsiteX608" fmla="*/ 14918 w 19998"/>
                <a:gd name="connsiteY608" fmla="*/ 2904 h 19998"/>
                <a:gd name="connsiteX609" fmla="*/ 14918 w 19998"/>
                <a:gd name="connsiteY609" fmla="*/ 2867 h 19998"/>
                <a:gd name="connsiteX610" fmla="*/ 15001 w 19998"/>
                <a:gd name="connsiteY610" fmla="*/ 2888 h 19998"/>
                <a:gd name="connsiteX611" fmla="*/ 15230 w 19998"/>
                <a:gd name="connsiteY611" fmla="*/ 3074 h 19998"/>
                <a:gd name="connsiteX612" fmla="*/ 15249 w 19998"/>
                <a:gd name="connsiteY612" fmla="*/ 3050 h 19998"/>
                <a:gd name="connsiteX613" fmla="*/ 15249 w 19998"/>
                <a:gd name="connsiteY613" fmla="*/ 3114 h 19998"/>
                <a:gd name="connsiteX614" fmla="*/ 15330 w 19998"/>
                <a:gd name="connsiteY614" fmla="*/ 3114 h 19998"/>
                <a:gd name="connsiteX615" fmla="*/ 15418 w 19998"/>
                <a:gd name="connsiteY615" fmla="*/ 3114 h 19998"/>
                <a:gd name="connsiteX616" fmla="*/ 15499 w 19998"/>
                <a:gd name="connsiteY616" fmla="*/ 3196 h 19998"/>
                <a:gd name="connsiteX617" fmla="*/ 15475 w 19998"/>
                <a:gd name="connsiteY617" fmla="*/ 3252 h 19998"/>
                <a:gd name="connsiteX618" fmla="*/ 15499 w 19998"/>
                <a:gd name="connsiteY618" fmla="*/ 3295 h 19998"/>
                <a:gd name="connsiteX619" fmla="*/ 15499 w 19998"/>
                <a:gd name="connsiteY619" fmla="*/ 3276 h 19998"/>
                <a:gd name="connsiteX620" fmla="*/ 15599 w 19998"/>
                <a:gd name="connsiteY620" fmla="*/ 3276 h 19998"/>
                <a:gd name="connsiteX621" fmla="*/ 15704 w 19998"/>
                <a:gd name="connsiteY621" fmla="*/ 3374 h 19998"/>
                <a:gd name="connsiteX622" fmla="*/ 15682 w 19998"/>
                <a:gd name="connsiteY622" fmla="*/ 3414 h 19998"/>
                <a:gd name="connsiteX623" fmla="*/ 15723 w 19998"/>
                <a:gd name="connsiteY623" fmla="*/ 3478 h 19998"/>
                <a:gd name="connsiteX624" fmla="*/ 15704 w 19998"/>
                <a:gd name="connsiteY624" fmla="*/ 3497 h 19998"/>
                <a:gd name="connsiteX625" fmla="*/ 15747 w 19998"/>
                <a:gd name="connsiteY625" fmla="*/ 3534 h 19998"/>
                <a:gd name="connsiteX626" fmla="*/ 15747 w 19998"/>
                <a:gd name="connsiteY626" fmla="*/ 3518 h 19998"/>
                <a:gd name="connsiteX627" fmla="*/ 15935 w 19998"/>
                <a:gd name="connsiteY627" fmla="*/ 3478 h 19998"/>
                <a:gd name="connsiteX628" fmla="*/ 15935 w 19998"/>
                <a:gd name="connsiteY628" fmla="*/ 3518 h 19998"/>
                <a:gd name="connsiteX629" fmla="*/ 15951 w 19998"/>
                <a:gd name="connsiteY629" fmla="*/ 3518 h 19998"/>
                <a:gd name="connsiteX630" fmla="*/ 15992 w 19998"/>
                <a:gd name="connsiteY630" fmla="*/ 3414 h 19998"/>
                <a:gd name="connsiteX631" fmla="*/ 16156 w 19998"/>
                <a:gd name="connsiteY631" fmla="*/ 3414 h 19998"/>
                <a:gd name="connsiteX632" fmla="*/ 16156 w 19998"/>
                <a:gd name="connsiteY632" fmla="*/ 3374 h 19998"/>
                <a:gd name="connsiteX633" fmla="*/ 16302 w 19998"/>
                <a:gd name="connsiteY633" fmla="*/ 3436 h 19998"/>
                <a:gd name="connsiteX634" fmla="*/ 16285 w 19998"/>
                <a:gd name="connsiteY634" fmla="*/ 3454 h 19998"/>
                <a:gd name="connsiteX635" fmla="*/ 16366 w 19998"/>
                <a:gd name="connsiteY635" fmla="*/ 3518 h 19998"/>
                <a:gd name="connsiteX636" fmla="*/ 16490 w 19998"/>
                <a:gd name="connsiteY636" fmla="*/ 3518 h 19998"/>
                <a:gd name="connsiteX637" fmla="*/ 16506 w 19998"/>
                <a:gd name="connsiteY637" fmla="*/ 3600 h 19998"/>
                <a:gd name="connsiteX638" fmla="*/ 16590 w 19998"/>
                <a:gd name="connsiteY638" fmla="*/ 3624 h 19998"/>
                <a:gd name="connsiteX639" fmla="*/ 16611 w 19998"/>
                <a:gd name="connsiteY639" fmla="*/ 3581 h 19998"/>
                <a:gd name="connsiteX640" fmla="*/ 16694 w 19998"/>
                <a:gd name="connsiteY640" fmla="*/ 3600 h 19998"/>
                <a:gd name="connsiteX641" fmla="*/ 16694 w 19998"/>
                <a:gd name="connsiteY641" fmla="*/ 3560 h 19998"/>
                <a:gd name="connsiteX642" fmla="*/ 16716 w 19998"/>
                <a:gd name="connsiteY642" fmla="*/ 3560 h 19998"/>
                <a:gd name="connsiteX643" fmla="*/ 16716 w 19998"/>
                <a:gd name="connsiteY643" fmla="*/ 3518 h 19998"/>
                <a:gd name="connsiteX644" fmla="*/ 16759 w 19998"/>
                <a:gd name="connsiteY644" fmla="*/ 3497 h 19998"/>
                <a:gd name="connsiteX645" fmla="*/ 16759 w 19998"/>
                <a:gd name="connsiteY645" fmla="*/ 3478 h 19998"/>
                <a:gd name="connsiteX646" fmla="*/ 16940 w 19998"/>
                <a:gd name="connsiteY646" fmla="*/ 3478 h 19998"/>
                <a:gd name="connsiteX647" fmla="*/ 17085 w 19998"/>
                <a:gd name="connsiteY647" fmla="*/ 3560 h 19998"/>
                <a:gd name="connsiteX648" fmla="*/ 17085 w 19998"/>
                <a:gd name="connsiteY648" fmla="*/ 3534 h 19998"/>
                <a:gd name="connsiteX649" fmla="*/ 17192 w 19998"/>
                <a:gd name="connsiteY649" fmla="*/ 3518 h 19998"/>
                <a:gd name="connsiteX650" fmla="*/ 17192 w 19998"/>
                <a:gd name="connsiteY650" fmla="*/ 3534 h 19998"/>
                <a:gd name="connsiteX651" fmla="*/ 17373 w 19998"/>
                <a:gd name="connsiteY651" fmla="*/ 3640 h 19998"/>
                <a:gd name="connsiteX652" fmla="*/ 17354 w 19998"/>
                <a:gd name="connsiteY652" fmla="*/ 3663 h 19998"/>
                <a:gd name="connsiteX653" fmla="*/ 17437 w 19998"/>
                <a:gd name="connsiteY653" fmla="*/ 3783 h 19998"/>
                <a:gd name="connsiteX654" fmla="*/ 17397 w 19998"/>
                <a:gd name="connsiteY654" fmla="*/ 3783 h 19998"/>
                <a:gd name="connsiteX655" fmla="*/ 17414 w 19998"/>
                <a:gd name="connsiteY655" fmla="*/ 3826 h 19998"/>
                <a:gd name="connsiteX656" fmla="*/ 17437 w 19998"/>
                <a:gd name="connsiteY656" fmla="*/ 3826 h 19998"/>
                <a:gd name="connsiteX657" fmla="*/ 17602 w 19998"/>
                <a:gd name="connsiteY657" fmla="*/ 4028 h 19998"/>
                <a:gd name="connsiteX658" fmla="*/ 17623 w 19998"/>
                <a:gd name="connsiteY658" fmla="*/ 4091 h 19998"/>
                <a:gd name="connsiteX659" fmla="*/ 17642 w 19998"/>
                <a:gd name="connsiteY659" fmla="*/ 4091 h 19998"/>
                <a:gd name="connsiteX660" fmla="*/ 17683 w 19998"/>
                <a:gd name="connsiteY660" fmla="*/ 4211 h 19998"/>
                <a:gd name="connsiteX661" fmla="*/ 17849 w 19998"/>
                <a:gd name="connsiteY661" fmla="*/ 4211 h 19998"/>
                <a:gd name="connsiteX662" fmla="*/ 17849 w 19998"/>
                <a:gd name="connsiteY662" fmla="*/ 4171 h 19998"/>
                <a:gd name="connsiteX663" fmla="*/ 17871 w 19998"/>
                <a:gd name="connsiteY663" fmla="*/ 4171 h 19998"/>
                <a:gd name="connsiteX664" fmla="*/ 17830 w 19998"/>
                <a:gd name="connsiteY664" fmla="*/ 4091 h 19998"/>
                <a:gd name="connsiteX665" fmla="*/ 17871 w 19998"/>
                <a:gd name="connsiteY665" fmla="*/ 4065 h 19998"/>
                <a:gd name="connsiteX666" fmla="*/ 17935 w 19998"/>
                <a:gd name="connsiteY666" fmla="*/ 4091 h 19998"/>
                <a:gd name="connsiteX667" fmla="*/ 17976 w 19998"/>
                <a:gd name="connsiteY667" fmla="*/ 4065 h 19998"/>
                <a:gd name="connsiteX668" fmla="*/ 18019 w 19998"/>
                <a:gd name="connsiteY668" fmla="*/ 4091 h 19998"/>
                <a:gd name="connsiteX669" fmla="*/ 18140 w 19998"/>
                <a:gd name="connsiteY669" fmla="*/ 4131 h 19998"/>
                <a:gd name="connsiteX670" fmla="*/ 18183 w 19998"/>
                <a:gd name="connsiteY670" fmla="*/ 4293 h 19998"/>
                <a:gd name="connsiteX671" fmla="*/ 18200 w 19998"/>
                <a:gd name="connsiteY671" fmla="*/ 4293 h 19998"/>
                <a:gd name="connsiteX672" fmla="*/ 18223 w 19998"/>
                <a:gd name="connsiteY672" fmla="*/ 4211 h 19998"/>
                <a:gd name="connsiteX673" fmla="*/ 18240 w 19998"/>
                <a:gd name="connsiteY673" fmla="*/ 4211 h 19998"/>
                <a:gd name="connsiteX674" fmla="*/ 18240 w 19998"/>
                <a:gd name="connsiteY674" fmla="*/ 4230 h 19998"/>
                <a:gd name="connsiteX675" fmla="*/ 18281 w 19998"/>
                <a:gd name="connsiteY675" fmla="*/ 4230 h 19998"/>
                <a:gd name="connsiteX676" fmla="*/ 18328 w 19998"/>
                <a:gd name="connsiteY676" fmla="*/ 4270 h 19998"/>
                <a:gd name="connsiteX677" fmla="*/ 18369 w 19998"/>
                <a:gd name="connsiteY677" fmla="*/ 4253 h 19998"/>
                <a:gd name="connsiteX678" fmla="*/ 18388 w 19998"/>
                <a:gd name="connsiteY678" fmla="*/ 4270 h 19998"/>
                <a:gd name="connsiteX679" fmla="*/ 18531 w 19998"/>
                <a:gd name="connsiteY679" fmla="*/ 4253 h 19998"/>
                <a:gd name="connsiteX680" fmla="*/ 18531 w 19998"/>
                <a:gd name="connsiteY680" fmla="*/ 4270 h 19998"/>
                <a:gd name="connsiteX681" fmla="*/ 18631 w 19998"/>
                <a:gd name="connsiteY681" fmla="*/ 4211 h 19998"/>
                <a:gd name="connsiteX682" fmla="*/ 18631 w 19998"/>
                <a:gd name="connsiteY682" fmla="*/ 4131 h 19998"/>
                <a:gd name="connsiteX683" fmla="*/ 18762 w 19998"/>
                <a:gd name="connsiteY683" fmla="*/ 4108 h 19998"/>
                <a:gd name="connsiteX684" fmla="*/ 18778 w 19998"/>
                <a:gd name="connsiteY684" fmla="*/ 4148 h 19998"/>
                <a:gd name="connsiteX685" fmla="*/ 18821 w 19998"/>
                <a:gd name="connsiteY685" fmla="*/ 4131 h 19998"/>
                <a:gd name="connsiteX686" fmla="*/ 18943 w 19998"/>
                <a:gd name="connsiteY686" fmla="*/ 4333 h 19998"/>
                <a:gd name="connsiteX687" fmla="*/ 19047 w 19998"/>
                <a:gd name="connsiteY687" fmla="*/ 4333 h 19998"/>
                <a:gd name="connsiteX688" fmla="*/ 19064 w 19998"/>
                <a:gd name="connsiteY688" fmla="*/ 4392 h 19998"/>
                <a:gd name="connsiteX689" fmla="*/ 19152 w 19998"/>
                <a:gd name="connsiteY689" fmla="*/ 4392 h 19998"/>
                <a:gd name="connsiteX690" fmla="*/ 19152 w 19998"/>
                <a:gd name="connsiteY690" fmla="*/ 4373 h 19998"/>
                <a:gd name="connsiteX691" fmla="*/ 19212 w 19998"/>
                <a:gd name="connsiteY691" fmla="*/ 4373 h 19998"/>
                <a:gd name="connsiteX692" fmla="*/ 19212 w 19998"/>
                <a:gd name="connsiteY692" fmla="*/ 4392 h 19998"/>
                <a:gd name="connsiteX693" fmla="*/ 19317 w 19998"/>
                <a:gd name="connsiteY693" fmla="*/ 4333 h 19998"/>
                <a:gd name="connsiteX694" fmla="*/ 19417 w 19998"/>
                <a:gd name="connsiteY694" fmla="*/ 4392 h 19998"/>
                <a:gd name="connsiteX695" fmla="*/ 19443 w 19998"/>
                <a:gd name="connsiteY695" fmla="*/ 4373 h 19998"/>
                <a:gd name="connsiteX696" fmla="*/ 19500 w 19998"/>
                <a:gd name="connsiteY696" fmla="*/ 4373 h 19998"/>
                <a:gd name="connsiteX697" fmla="*/ 19521 w 19998"/>
                <a:gd name="connsiteY697" fmla="*/ 4352 h 19998"/>
                <a:gd name="connsiteX698" fmla="*/ 19998 w 19998"/>
                <a:gd name="connsiteY698" fmla="*/ 4512 h 19998"/>
                <a:gd name="connsiteX699" fmla="*/ 19750 w 19998"/>
                <a:gd name="connsiteY699" fmla="*/ 4939 h 19998"/>
                <a:gd name="connsiteX700" fmla="*/ 19712 w 19998"/>
                <a:gd name="connsiteY700" fmla="*/ 4939 h 19998"/>
                <a:gd name="connsiteX701" fmla="*/ 19686 w 19998"/>
                <a:gd name="connsiteY701" fmla="*/ 5003 h 19998"/>
                <a:gd name="connsiteX702" fmla="*/ 19645 w 19998"/>
                <a:gd name="connsiteY702" fmla="*/ 5003 h 19998"/>
                <a:gd name="connsiteX703" fmla="*/ 19131 w 19998"/>
                <a:gd name="connsiteY703" fmla="*/ 6512 h 19998"/>
                <a:gd name="connsiteX704" fmla="*/ 19236 w 19998"/>
                <a:gd name="connsiteY704" fmla="*/ 7750 h 19998"/>
                <a:gd name="connsiteX705" fmla="*/ 19212 w 19998"/>
                <a:gd name="connsiteY705" fmla="*/ 7750 h 19998"/>
                <a:gd name="connsiteX706" fmla="*/ 19090 w 19998"/>
                <a:gd name="connsiteY706" fmla="*/ 7870 h 19998"/>
                <a:gd name="connsiteX707" fmla="*/ 19152 w 19998"/>
                <a:gd name="connsiteY707" fmla="*/ 7853 h 19998"/>
                <a:gd name="connsiteX708" fmla="*/ 19064 w 19998"/>
                <a:gd name="connsiteY708" fmla="*/ 7973 h 19998"/>
                <a:gd name="connsiteX709" fmla="*/ 18983 w 19998"/>
                <a:gd name="connsiteY709" fmla="*/ 7973 h 19998"/>
                <a:gd name="connsiteX710" fmla="*/ 18714 w 19998"/>
                <a:gd name="connsiteY710" fmla="*/ 8135 h 19998"/>
                <a:gd name="connsiteX711" fmla="*/ 18695 w 19998"/>
                <a:gd name="connsiteY711" fmla="*/ 8093 h 19998"/>
                <a:gd name="connsiteX712" fmla="*/ 18614 w 19998"/>
                <a:gd name="connsiteY712" fmla="*/ 7997 h 19998"/>
                <a:gd name="connsiteX713" fmla="*/ 18631 w 19998"/>
                <a:gd name="connsiteY713" fmla="*/ 7973 h 19998"/>
                <a:gd name="connsiteX714" fmla="*/ 18304 w 19998"/>
                <a:gd name="connsiteY71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2103 w 19998"/>
                <a:gd name="connsiteY347" fmla="*/ 7442 h 19998"/>
                <a:gd name="connsiteX348" fmla="*/ 1831 w 19998"/>
                <a:gd name="connsiteY348" fmla="*/ 7261 h 19998"/>
                <a:gd name="connsiteX349" fmla="*/ 1260 w 19998"/>
                <a:gd name="connsiteY349" fmla="*/ 6996 h 19998"/>
                <a:gd name="connsiteX350" fmla="*/ 1276 w 19998"/>
                <a:gd name="connsiteY350" fmla="*/ 6975 h 19998"/>
                <a:gd name="connsiteX351" fmla="*/ 1260 w 19998"/>
                <a:gd name="connsiteY351" fmla="*/ 6958 h 19998"/>
                <a:gd name="connsiteX352" fmla="*/ 1236 w 19998"/>
                <a:gd name="connsiteY352" fmla="*/ 6958 h 19998"/>
                <a:gd name="connsiteX353" fmla="*/ 1172 w 19998"/>
                <a:gd name="connsiteY353" fmla="*/ 6892 h 19998"/>
                <a:gd name="connsiteX354" fmla="*/ 1155 w 19998"/>
                <a:gd name="connsiteY354" fmla="*/ 6996 h 19998"/>
                <a:gd name="connsiteX355" fmla="*/ 886 w 19998"/>
                <a:gd name="connsiteY355" fmla="*/ 6975 h 19998"/>
                <a:gd name="connsiteX356" fmla="*/ 679 w 19998"/>
                <a:gd name="connsiteY356" fmla="*/ 7099 h 19998"/>
                <a:gd name="connsiteX357" fmla="*/ 533 w 19998"/>
                <a:gd name="connsiteY357" fmla="*/ 7078 h 19998"/>
                <a:gd name="connsiteX358" fmla="*/ 533 w 19998"/>
                <a:gd name="connsiteY358" fmla="*/ 7022 h 19998"/>
                <a:gd name="connsiteX359" fmla="*/ 574 w 19998"/>
                <a:gd name="connsiteY359" fmla="*/ 6996 h 19998"/>
                <a:gd name="connsiteX360" fmla="*/ 305 w 19998"/>
                <a:gd name="connsiteY360" fmla="*/ 6568 h 19998"/>
                <a:gd name="connsiteX361" fmla="*/ 264 w 19998"/>
                <a:gd name="connsiteY361" fmla="*/ 6594 h 19998"/>
                <a:gd name="connsiteX362" fmla="*/ 164 w 19998"/>
                <a:gd name="connsiteY362" fmla="*/ 6528 h 19998"/>
                <a:gd name="connsiteX363" fmla="*/ 141 w 19998"/>
                <a:gd name="connsiteY363" fmla="*/ 6528 h 19998"/>
                <a:gd name="connsiteX364" fmla="*/ 0 w 19998"/>
                <a:gd name="connsiteY364" fmla="*/ 6490 h 19998"/>
                <a:gd name="connsiteX365" fmla="*/ 17 w 19998"/>
                <a:gd name="connsiteY365" fmla="*/ 6465 h 19998"/>
                <a:gd name="connsiteX366" fmla="*/ 57 w 19998"/>
                <a:gd name="connsiteY366" fmla="*/ 6465 h 19998"/>
                <a:gd name="connsiteX367" fmla="*/ 57 w 19998"/>
                <a:gd name="connsiteY367" fmla="*/ 6425 h 19998"/>
                <a:gd name="connsiteX368" fmla="*/ 695 w 19998"/>
                <a:gd name="connsiteY368" fmla="*/ 6408 h 19998"/>
                <a:gd name="connsiteX369" fmla="*/ 760 w 19998"/>
                <a:gd name="connsiteY369" fmla="*/ 6262 h 19998"/>
                <a:gd name="connsiteX370" fmla="*/ 722 w 19998"/>
                <a:gd name="connsiteY370" fmla="*/ 6262 h 19998"/>
                <a:gd name="connsiteX371" fmla="*/ 695 w 19998"/>
                <a:gd name="connsiteY371" fmla="*/ 6164 h 19998"/>
                <a:gd name="connsiteX372" fmla="*/ 433 w 19998"/>
                <a:gd name="connsiteY372" fmla="*/ 6084 h 19998"/>
                <a:gd name="connsiteX373" fmla="*/ 348 w 19998"/>
                <a:gd name="connsiteY373" fmla="*/ 6204 h 19998"/>
                <a:gd name="connsiteX374" fmla="*/ 329 w 19998"/>
                <a:gd name="connsiteY374" fmla="*/ 6204 h 19998"/>
                <a:gd name="connsiteX375" fmla="*/ 305 w 19998"/>
                <a:gd name="connsiteY375" fmla="*/ 6060 h 19998"/>
                <a:gd name="connsiteX376" fmla="*/ 348 w 19998"/>
                <a:gd name="connsiteY376" fmla="*/ 6044 h 19998"/>
                <a:gd name="connsiteX377" fmla="*/ 348 w 19998"/>
                <a:gd name="connsiteY377" fmla="*/ 5997 h 19998"/>
                <a:gd name="connsiteX378" fmla="*/ 248 w 19998"/>
                <a:gd name="connsiteY378" fmla="*/ 5997 h 19998"/>
                <a:gd name="connsiteX379" fmla="*/ 221 w 19998"/>
                <a:gd name="connsiteY379" fmla="*/ 5938 h 19998"/>
                <a:gd name="connsiteX380" fmla="*/ 329 w 19998"/>
                <a:gd name="connsiteY380" fmla="*/ 5938 h 19998"/>
                <a:gd name="connsiteX381" fmla="*/ 348 w 19998"/>
                <a:gd name="connsiteY381" fmla="*/ 5818 h 19998"/>
                <a:gd name="connsiteX382" fmla="*/ 391 w 19998"/>
                <a:gd name="connsiteY382" fmla="*/ 5818 h 19998"/>
                <a:gd name="connsiteX383" fmla="*/ 369 w 19998"/>
                <a:gd name="connsiteY383" fmla="*/ 5917 h 19998"/>
                <a:gd name="connsiteX384" fmla="*/ 433 w 19998"/>
                <a:gd name="connsiteY384" fmla="*/ 5877 h 19998"/>
                <a:gd name="connsiteX385" fmla="*/ 433 w 19998"/>
                <a:gd name="connsiteY385" fmla="*/ 5898 h 19998"/>
                <a:gd name="connsiteX386" fmla="*/ 410 w 19998"/>
                <a:gd name="connsiteY386" fmla="*/ 5917 h 19998"/>
                <a:gd name="connsiteX387" fmla="*/ 433 w 19998"/>
                <a:gd name="connsiteY387" fmla="*/ 5938 h 19998"/>
                <a:gd name="connsiteX388" fmla="*/ 555 w 19998"/>
                <a:gd name="connsiteY388" fmla="*/ 5938 h 19998"/>
                <a:gd name="connsiteX389" fmla="*/ 555 w 19998"/>
                <a:gd name="connsiteY389" fmla="*/ 5955 h 19998"/>
                <a:gd name="connsiteX390" fmla="*/ 738 w 19998"/>
                <a:gd name="connsiteY390" fmla="*/ 5938 h 19998"/>
                <a:gd name="connsiteX391" fmla="*/ 695 w 19998"/>
                <a:gd name="connsiteY391" fmla="*/ 5835 h 19998"/>
                <a:gd name="connsiteX392" fmla="*/ 655 w 19998"/>
                <a:gd name="connsiteY392" fmla="*/ 5835 h 19998"/>
                <a:gd name="connsiteX393" fmla="*/ 638 w 19998"/>
                <a:gd name="connsiteY393" fmla="*/ 5877 h 19998"/>
                <a:gd name="connsiteX394" fmla="*/ 574 w 19998"/>
                <a:gd name="connsiteY394" fmla="*/ 5861 h 19998"/>
                <a:gd name="connsiteX395" fmla="*/ 517 w 19998"/>
                <a:gd name="connsiteY395" fmla="*/ 5861 h 19998"/>
                <a:gd name="connsiteX396" fmla="*/ 598 w 19998"/>
                <a:gd name="connsiteY396" fmla="*/ 5736 h 19998"/>
                <a:gd name="connsiteX397" fmla="*/ 141 w 19998"/>
                <a:gd name="connsiteY397" fmla="*/ 5778 h 19998"/>
                <a:gd name="connsiteX398" fmla="*/ 141 w 19998"/>
                <a:gd name="connsiteY398" fmla="*/ 5795 h 19998"/>
                <a:gd name="connsiteX399" fmla="*/ 17 w 19998"/>
                <a:gd name="connsiteY399" fmla="*/ 5818 h 19998"/>
                <a:gd name="connsiteX400" fmla="*/ 17 w 19998"/>
                <a:gd name="connsiteY400" fmla="*/ 5715 h 19998"/>
                <a:gd name="connsiteX401" fmla="*/ 40 w 19998"/>
                <a:gd name="connsiteY401" fmla="*/ 5715 h 19998"/>
                <a:gd name="connsiteX402" fmla="*/ 141 w 19998"/>
                <a:gd name="connsiteY402" fmla="*/ 5287 h 19998"/>
                <a:gd name="connsiteX403" fmla="*/ 181 w 19998"/>
                <a:gd name="connsiteY403" fmla="*/ 5268 h 19998"/>
                <a:gd name="connsiteX404" fmla="*/ 348 w 19998"/>
                <a:gd name="connsiteY404" fmla="*/ 5247 h 19998"/>
                <a:gd name="connsiteX405" fmla="*/ 329 w 19998"/>
                <a:gd name="connsiteY405" fmla="*/ 5205 h 19998"/>
                <a:gd name="connsiteX406" fmla="*/ 450 w 19998"/>
                <a:gd name="connsiteY406" fmla="*/ 5149 h 19998"/>
                <a:gd name="connsiteX407" fmla="*/ 617 w 19998"/>
                <a:gd name="connsiteY407" fmla="*/ 5149 h 19998"/>
                <a:gd name="connsiteX408" fmla="*/ 617 w 19998"/>
                <a:gd name="connsiteY408" fmla="*/ 5106 h 19998"/>
                <a:gd name="connsiteX409" fmla="*/ 803 w 19998"/>
                <a:gd name="connsiteY409" fmla="*/ 5085 h 19998"/>
                <a:gd name="connsiteX410" fmla="*/ 826 w 19998"/>
                <a:gd name="connsiteY410" fmla="*/ 5106 h 19998"/>
                <a:gd name="connsiteX411" fmla="*/ 803 w 19998"/>
                <a:gd name="connsiteY411" fmla="*/ 5149 h 19998"/>
                <a:gd name="connsiteX412" fmla="*/ 803 w 19998"/>
                <a:gd name="connsiteY412" fmla="*/ 5165 h 19998"/>
                <a:gd name="connsiteX413" fmla="*/ 1276 w 19998"/>
                <a:gd name="connsiteY413" fmla="*/ 5022 h 19998"/>
                <a:gd name="connsiteX414" fmla="*/ 1276 w 19998"/>
                <a:gd name="connsiteY414" fmla="*/ 5003 h 19998"/>
                <a:gd name="connsiteX415" fmla="*/ 1276 w 19998"/>
                <a:gd name="connsiteY415" fmla="*/ 5022 h 19998"/>
                <a:gd name="connsiteX416" fmla="*/ 1298 w 19998"/>
                <a:gd name="connsiteY416" fmla="*/ 5022 h 19998"/>
                <a:gd name="connsiteX417" fmla="*/ 1298 w 19998"/>
                <a:gd name="connsiteY417" fmla="*/ 5003 h 19998"/>
                <a:gd name="connsiteX418" fmla="*/ 1341 w 19998"/>
                <a:gd name="connsiteY418" fmla="*/ 5003 h 19998"/>
                <a:gd name="connsiteX419" fmla="*/ 1341 w 19998"/>
                <a:gd name="connsiteY419" fmla="*/ 5165 h 19998"/>
                <a:gd name="connsiteX420" fmla="*/ 1381 w 19998"/>
                <a:gd name="connsiteY420" fmla="*/ 5165 h 19998"/>
                <a:gd name="connsiteX421" fmla="*/ 1441 w 19998"/>
                <a:gd name="connsiteY421" fmla="*/ 5149 h 19998"/>
                <a:gd name="connsiteX422" fmla="*/ 1441 w 19998"/>
                <a:gd name="connsiteY422" fmla="*/ 5205 h 19998"/>
                <a:gd name="connsiteX423" fmla="*/ 1505 w 19998"/>
                <a:gd name="connsiteY423" fmla="*/ 5231 h 19998"/>
                <a:gd name="connsiteX424" fmla="*/ 1524 w 19998"/>
                <a:gd name="connsiteY424" fmla="*/ 5069 h 19998"/>
                <a:gd name="connsiteX425" fmla="*/ 1562 w 19998"/>
                <a:gd name="connsiteY425" fmla="*/ 5069 h 19998"/>
                <a:gd name="connsiteX426" fmla="*/ 1562 w 19998"/>
                <a:gd name="connsiteY426" fmla="*/ 5043 h 19998"/>
                <a:gd name="connsiteX427" fmla="*/ 1815 w 19998"/>
                <a:gd name="connsiteY427" fmla="*/ 5125 h 19998"/>
                <a:gd name="connsiteX428" fmla="*/ 1815 w 19998"/>
                <a:gd name="connsiteY428" fmla="*/ 5149 h 19998"/>
                <a:gd name="connsiteX429" fmla="*/ 1831 w 19998"/>
                <a:gd name="connsiteY429" fmla="*/ 5149 h 19998"/>
                <a:gd name="connsiteX430" fmla="*/ 1874 w 19998"/>
                <a:gd name="connsiteY430" fmla="*/ 5149 h 19998"/>
                <a:gd name="connsiteX431" fmla="*/ 1874 w 19998"/>
                <a:gd name="connsiteY431" fmla="*/ 5189 h 19998"/>
                <a:gd name="connsiteX432" fmla="*/ 1936 w 19998"/>
                <a:gd name="connsiteY432" fmla="*/ 5165 h 19998"/>
                <a:gd name="connsiteX433" fmla="*/ 1936 w 19998"/>
                <a:gd name="connsiteY433" fmla="*/ 5149 h 19998"/>
                <a:gd name="connsiteX434" fmla="*/ 1915 w 19998"/>
                <a:gd name="connsiteY434" fmla="*/ 5125 h 19998"/>
                <a:gd name="connsiteX435" fmla="*/ 1915 w 19998"/>
                <a:gd name="connsiteY435" fmla="*/ 5069 h 19998"/>
                <a:gd name="connsiteX436" fmla="*/ 1979 w 19998"/>
                <a:gd name="connsiteY436" fmla="*/ 5003 h 19998"/>
                <a:gd name="connsiteX437" fmla="*/ 1936 w 19998"/>
                <a:gd name="connsiteY437" fmla="*/ 4939 h 19998"/>
                <a:gd name="connsiteX438" fmla="*/ 2103 w 19998"/>
                <a:gd name="connsiteY438" fmla="*/ 4820 h 19998"/>
                <a:gd name="connsiteX439" fmla="*/ 2496 w 19998"/>
                <a:gd name="connsiteY439" fmla="*/ 4777 h 19998"/>
                <a:gd name="connsiteX440" fmla="*/ 2536 w 19998"/>
                <a:gd name="connsiteY440" fmla="*/ 4860 h 19998"/>
                <a:gd name="connsiteX441" fmla="*/ 2722 w 19998"/>
                <a:gd name="connsiteY441" fmla="*/ 4761 h 19998"/>
                <a:gd name="connsiteX442" fmla="*/ 2722 w 19998"/>
                <a:gd name="connsiteY442" fmla="*/ 4900 h 19998"/>
                <a:gd name="connsiteX443" fmla="*/ 2805 w 19998"/>
                <a:gd name="connsiteY443" fmla="*/ 4923 h 19998"/>
                <a:gd name="connsiteX444" fmla="*/ 2782 w 19998"/>
                <a:gd name="connsiteY444" fmla="*/ 4982 h 19998"/>
                <a:gd name="connsiteX445" fmla="*/ 2886 w 19998"/>
                <a:gd name="connsiteY445" fmla="*/ 5022 h 19998"/>
                <a:gd name="connsiteX446" fmla="*/ 2910 w 19998"/>
                <a:gd name="connsiteY446" fmla="*/ 5022 h 19998"/>
                <a:gd name="connsiteX447" fmla="*/ 2970 w 19998"/>
                <a:gd name="connsiteY447" fmla="*/ 5189 h 19998"/>
                <a:gd name="connsiteX448" fmla="*/ 3010 w 19998"/>
                <a:gd name="connsiteY448" fmla="*/ 5189 h 19998"/>
                <a:gd name="connsiteX449" fmla="*/ 3034 w 19998"/>
                <a:gd name="connsiteY449" fmla="*/ 5247 h 19998"/>
                <a:gd name="connsiteX450" fmla="*/ 3256 w 19998"/>
                <a:gd name="connsiteY450" fmla="*/ 5673 h 19998"/>
                <a:gd name="connsiteX451" fmla="*/ 3279 w 19998"/>
                <a:gd name="connsiteY451" fmla="*/ 5593 h 19998"/>
                <a:gd name="connsiteX452" fmla="*/ 3303 w 19998"/>
                <a:gd name="connsiteY452" fmla="*/ 5593 h 19998"/>
                <a:gd name="connsiteX453" fmla="*/ 3320 w 19998"/>
                <a:gd name="connsiteY453" fmla="*/ 5616 h 19998"/>
                <a:gd name="connsiteX454" fmla="*/ 3608 w 19998"/>
                <a:gd name="connsiteY454" fmla="*/ 5391 h 19998"/>
                <a:gd name="connsiteX455" fmla="*/ 3589 w 19998"/>
                <a:gd name="connsiteY455" fmla="*/ 5351 h 19998"/>
                <a:gd name="connsiteX456" fmla="*/ 3689 w 19998"/>
                <a:gd name="connsiteY456" fmla="*/ 5351 h 19998"/>
                <a:gd name="connsiteX457" fmla="*/ 3689 w 19998"/>
                <a:gd name="connsiteY457" fmla="*/ 5391 h 19998"/>
                <a:gd name="connsiteX458" fmla="*/ 3713 w 19998"/>
                <a:gd name="connsiteY458" fmla="*/ 5391 h 19998"/>
                <a:gd name="connsiteX459" fmla="*/ 3860 w 19998"/>
                <a:gd name="connsiteY459" fmla="*/ 5268 h 19998"/>
                <a:gd name="connsiteX460" fmla="*/ 3860 w 19998"/>
                <a:gd name="connsiteY460" fmla="*/ 5308 h 19998"/>
                <a:gd name="connsiteX461" fmla="*/ 3899 w 19998"/>
                <a:gd name="connsiteY461" fmla="*/ 5325 h 19998"/>
                <a:gd name="connsiteX462" fmla="*/ 3818 w 19998"/>
                <a:gd name="connsiteY462" fmla="*/ 5431 h 19998"/>
                <a:gd name="connsiteX463" fmla="*/ 3860 w 19998"/>
                <a:gd name="connsiteY463" fmla="*/ 5431 h 19998"/>
                <a:gd name="connsiteX464" fmla="*/ 3941 w 19998"/>
                <a:gd name="connsiteY464" fmla="*/ 5367 h 19998"/>
                <a:gd name="connsiteX465" fmla="*/ 3958 w 19998"/>
                <a:gd name="connsiteY465" fmla="*/ 5391 h 19998"/>
                <a:gd name="connsiteX466" fmla="*/ 3999 w 19998"/>
                <a:gd name="connsiteY466" fmla="*/ 5534 h 19998"/>
                <a:gd name="connsiteX467" fmla="*/ 4041 w 19998"/>
                <a:gd name="connsiteY467" fmla="*/ 5471 h 19998"/>
                <a:gd name="connsiteX468" fmla="*/ 4041 w 19998"/>
                <a:gd name="connsiteY468" fmla="*/ 5534 h 19998"/>
                <a:gd name="connsiteX469" fmla="*/ 4063 w 19998"/>
                <a:gd name="connsiteY469" fmla="*/ 5534 h 19998"/>
                <a:gd name="connsiteX470" fmla="*/ 4103 w 19998"/>
                <a:gd name="connsiteY470" fmla="*/ 5449 h 19998"/>
                <a:gd name="connsiteX471" fmla="*/ 4146 w 19998"/>
                <a:gd name="connsiteY471" fmla="*/ 5489 h 19998"/>
                <a:gd name="connsiteX472" fmla="*/ 4146 w 19998"/>
                <a:gd name="connsiteY472" fmla="*/ 5471 h 19998"/>
                <a:gd name="connsiteX473" fmla="*/ 4103 w 19998"/>
                <a:gd name="connsiteY473" fmla="*/ 5407 h 19998"/>
                <a:gd name="connsiteX474" fmla="*/ 4351 w 19998"/>
                <a:gd name="connsiteY474" fmla="*/ 5351 h 19998"/>
                <a:gd name="connsiteX475" fmla="*/ 4372 w 19998"/>
                <a:gd name="connsiteY475" fmla="*/ 5308 h 19998"/>
                <a:gd name="connsiteX476" fmla="*/ 4392 w 19998"/>
                <a:gd name="connsiteY476" fmla="*/ 5308 h 19998"/>
                <a:gd name="connsiteX477" fmla="*/ 4415 w 19998"/>
                <a:gd name="connsiteY477" fmla="*/ 5308 h 19998"/>
                <a:gd name="connsiteX478" fmla="*/ 4415 w 19998"/>
                <a:gd name="connsiteY478" fmla="*/ 5287 h 19998"/>
                <a:gd name="connsiteX479" fmla="*/ 4580 w 19998"/>
                <a:gd name="connsiteY479" fmla="*/ 5268 h 19998"/>
                <a:gd name="connsiteX480" fmla="*/ 4580 w 19998"/>
                <a:gd name="connsiteY480" fmla="*/ 5471 h 19998"/>
                <a:gd name="connsiteX481" fmla="*/ 4994 w 19998"/>
                <a:gd name="connsiteY481" fmla="*/ 5449 h 19998"/>
                <a:gd name="connsiteX482" fmla="*/ 5075 w 19998"/>
                <a:gd name="connsiteY482" fmla="*/ 5471 h 19998"/>
                <a:gd name="connsiteX483" fmla="*/ 5075 w 19998"/>
                <a:gd name="connsiteY483" fmla="*/ 5449 h 19998"/>
                <a:gd name="connsiteX484" fmla="*/ 5094 w 19998"/>
                <a:gd name="connsiteY484" fmla="*/ 5449 h 19998"/>
                <a:gd name="connsiteX485" fmla="*/ 5175 w 19998"/>
                <a:gd name="connsiteY485" fmla="*/ 5471 h 19998"/>
                <a:gd name="connsiteX486" fmla="*/ 5323 w 19998"/>
                <a:gd name="connsiteY486" fmla="*/ 5471 h 19998"/>
                <a:gd name="connsiteX487" fmla="*/ 5242 w 19998"/>
                <a:gd name="connsiteY487" fmla="*/ 5407 h 19998"/>
                <a:gd name="connsiteX488" fmla="*/ 5258 w 19998"/>
                <a:gd name="connsiteY488" fmla="*/ 5391 h 19998"/>
                <a:gd name="connsiteX489" fmla="*/ 4994 w 19998"/>
                <a:gd name="connsiteY489" fmla="*/ 5003 h 19998"/>
                <a:gd name="connsiteX490" fmla="*/ 4970 w 19998"/>
                <a:gd name="connsiteY490" fmla="*/ 5003 h 19998"/>
                <a:gd name="connsiteX491" fmla="*/ 4954 w 19998"/>
                <a:gd name="connsiteY491" fmla="*/ 4982 h 19998"/>
                <a:gd name="connsiteX492" fmla="*/ 5054 w 19998"/>
                <a:gd name="connsiteY492" fmla="*/ 4618 h 19998"/>
                <a:gd name="connsiteX493" fmla="*/ 5054 w 19998"/>
                <a:gd name="connsiteY493" fmla="*/ 4601 h 19998"/>
                <a:gd name="connsiteX494" fmla="*/ 5037 w 19998"/>
                <a:gd name="connsiteY494" fmla="*/ 4618 h 19998"/>
                <a:gd name="connsiteX495" fmla="*/ 5011 w 19998"/>
                <a:gd name="connsiteY495" fmla="*/ 4131 h 19998"/>
                <a:gd name="connsiteX496" fmla="*/ 4970 w 19998"/>
                <a:gd name="connsiteY496" fmla="*/ 4131 h 19998"/>
                <a:gd name="connsiteX497" fmla="*/ 4642 w 19998"/>
                <a:gd name="connsiteY497" fmla="*/ 3335 h 19998"/>
                <a:gd name="connsiteX498" fmla="*/ 4663 w 19998"/>
                <a:gd name="connsiteY498" fmla="*/ 3092 h 19998"/>
                <a:gd name="connsiteX499" fmla="*/ 4563 w 19998"/>
                <a:gd name="connsiteY499" fmla="*/ 3050 h 19998"/>
                <a:gd name="connsiteX500" fmla="*/ 4563 w 19998"/>
                <a:gd name="connsiteY500" fmla="*/ 2930 h 19998"/>
                <a:gd name="connsiteX501" fmla="*/ 4663 w 19998"/>
                <a:gd name="connsiteY501" fmla="*/ 2987 h 19998"/>
                <a:gd name="connsiteX502" fmla="*/ 4684 w 19998"/>
                <a:gd name="connsiteY502" fmla="*/ 2947 h 19998"/>
                <a:gd name="connsiteX503" fmla="*/ 5242 w 19998"/>
                <a:gd name="connsiteY503" fmla="*/ 3092 h 19998"/>
                <a:gd name="connsiteX504" fmla="*/ 5258 w 19998"/>
                <a:gd name="connsiteY504" fmla="*/ 3029 h 19998"/>
                <a:gd name="connsiteX505" fmla="*/ 5570 w 19998"/>
                <a:gd name="connsiteY505" fmla="*/ 3050 h 19998"/>
                <a:gd name="connsiteX506" fmla="*/ 5632 w 19998"/>
                <a:gd name="connsiteY506" fmla="*/ 3252 h 19998"/>
                <a:gd name="connsiteX507" fmla="*/ 5592 w 19998"/>
                <a:gd name="connsiteY507" fmla="*/ 3252 h 19998"/>
                <a:gd name="connsiteX508" fmla="*/ 5570 w 19998"/>
                <a:gd name="connsiteY508" fmla="*/ 3316 h 19998"/>
                <a:gd name="connsiteX509" fmla="*/ 5511 w 19998"/>
                <a:gd name="connsiteY509" fmla="*/ 3316 h 19998"/>
                <a:gd name="connsiteX510" fmla="*/ 5675 w 19998"/>
                <a:gd name="connsiteY510" fmla="*/ 3800 h 19998"/>
                <a:gd name="connsiteX511" fmla="*/ 5649 w 19998"/>
                <a:gd name="connsiteY511" fmla="*/ 3826 h 19998"/>
                <a:gd name="connsiteX512" fmla="*/ 5732 w 19998"/>
                <a:gd name="connsiteY512" fmla="*/ 3842 h 19998"/>
                <a:gd name="connsiteX513" fmla="*/ 5713 w 19998"/>
                <a:gd name="connsiteY513" fmla="*/ 3842 h 19998"/>
                <a:gd name="connsiteX514" fmla="*/ 5732 w 19998"/>
                <a:gd name="connsiteY514" fmla="*/ 3882 h 19998"/>
                <a:gd name="connsiteX515" fmla="*/ 5756 w 19998"/>
                <a:gd name="connsiteY515" fmla="*/ 3882 h 19998"/>
                <a:gd name="connsiteX516" fmla="*/ 5775 w 19998"/>
                <a:gd name="connsiteY516" fmla="*/ 3882 h 19998"/>
                <a:gd name="connsiteX517" fmla="*/ 5861 w 19998"/>
                <a:gd name="connsiteY517" fmla="*/ 3762 h 19998"/>
                <a:gd name="connsiteX518" fmla="*/ 6499 w 19998"/>
                <a:gd name="connsiteY518" fmla="*/ 3906 h 19998"/>
                <a:gd name="connsiteX519" fmla="*/ 7611 w 19998"/>
                <a:gd name="connsiteY519" fmla="*/ 3826 h 19998"/>
                <a:gd name="connsiteX520" fmla="*/ 7923 w 19998"/>
                <a:gd name="connsiteY520" fmla="*/ 3722 h 19998"/>
                <a:gd name="connsiteX521" fmla="*/ 8045 w 19998"/>
                <a:gd name="connsiteY521" fmla="*/ 3703 h 19998"/>
                <a:gd name="connsiteX522" fmla="*/ 7611 w 19998"/>
                <a:gd name="connsiteY522" fmla="*/ 3600 h 19998"/>
                <a:gd name="connsiteX523" fmla="*/ 7611 w 19998"/>
                <a:gd name="connsiteY523" fmla="*/ 3581 h 19998"/>
                <a:gd name="connsiteX524" fmla="*/ 7799 w 19998"/>
                <a:gd name="connsiteY524" fmla="*/ 3092 h 19998"/>
                <a:gd name="connsiteX525" fmla="*/ 9574 w 19998"/>
                <a:gd name="connsiteY525" fmla="*/ 2317 h 19998"/>
                <a:gd name="connsiteX526" fmla="*/ 9843 w 19998"/>
                <a:gd name="connsiteY526" fmla="*/ 1993 h 19998"/>
                <a:gd name="connsiteX527" fmla="*/ 9902 w 19998"/>
                <a:gd name="connsiteY527" fmla="*/ 2051 h 19998"/>
                <a:gd name="connsiteX528" fmla="*/ 10031 w 19998"/>
                <a:gd name="connsiteY528" fmla="*/ 2051 h 19998"/>
                <a:gd name="connsiteX529" fmla="*/ 9964 w 19998"/>
                <a:gd name="connsiteY529" fmla="*/ 1972 h 19998"/>
                <a:gd name="connsiteX530" fmla="*/ 9943 w 19998"/>
                <a:gd name="connsiteY530" fmla="*/ 1993 h 19998"/>
                <a:gd name="connsiteX531" fmla="*/ 9843 w 19998"/>
                <a:gd name="connsiteY531" fmla="*/ 1645 h 19998"/>
                <a:gd name="connsiteX532" fmla="*/ 9902 w 19998"/>
                <a:gd name="connsiteY532" fmla="*/ 1645 h 19998"/>
                <a:gd name="connsiteX533" fmla="*/ 9902 w 19998"/>
                <a:gd name="connsiteY533" fmla="*/ 1628 h 19998"/>
                <a:gd name="connsiteX534" fmla="*/ 9902 w 19998"/>
                <a:gd name="connsiteY534" fmla="*/ 1607 h 19998"/>
                <a:gd name="connsiteX535" fmla="*/ 9843 w 19998"/>
                <a:gd name="connsiteY535" fmla="*/ 1542 h 19998"/>
                <a:gd name="connsiteX536" fmla="*/ 9886 w 19998"/>
                <a:gd name="connsiteY536" fmla="*/ 1260 h 19998"/>
                <a:gd name="connsiteX537" fmla="*/ 9926 w 19998"/>
                <a:gd name="connsiteY537" fmla="*/ 1243 h 19998"/>
                <a:gd name="connsiteX538" fmla="*/ 9886 w 19998"/>
                <a:gd name="connsiteY538" fmla="*/ 815 h 19998"/>
                <a:gd name="connsiteX539" fmla="*/ 9902 w 19998"/>
                <a:gd name="connsiteY539" fmla="*/ 815 h 19998"/>
                <a:gd name="connsiteX540" fmla="*/ 9886 w 19998"/>
                <a:gd name="connsiteY540" fmla="*/ 484 h 19998"/>
                <a:gd name="connsiteX541" fmla="*/ 10645 w 19998"/>
                <a:gd name="connsiteY541" fmla="*/ 186 h 19998"/>
                <a:gd name="connsiteX542" fmla="*/ 11307 w 19998"/>
                <a:gd name="connsiteY542" fmla="*/ 0 h 19998"/>
                <a:gd name="connsiteX543" fmla="*/ 11431 w 19998"/>
                <a:gd name="connsiteY543" fmla="*/ 324 h 19998"/>
                <a:gd name="connsiteX544" fmla="*/ 11431 w 19998"/>
                <a:gd name="connsiteY544" fmla="*/ 630 h 19998"/>
                <a:gd name="connsiteX545" fmla="*/ 11577 w 19998"/>
                <a:gd name="connsiteY545" fmla="*/ 630 h 19998"/>
                <a:gd name="connsiteX546" fmla="*/ 11700 w 19998"/>
                <a:gd name="connsiteY546" fmla="*/ 832 h 19998"/>
                <a:gd name="connsiteX547" fmla="*/ 11822 w 19998"/>
                <a:gd name="connsiteY547" fmla="*/ 895 h 19998"/>
                <a:gd name="connsiteX548" fmla="*/ 12158 w 19998"/>
                <a:gd name="connsiteY548" fmla="*/ 670 h 19998"/>
                <a:gd name="connsiteX549" fmla="*/ 12279 w 19998"/>
                <a:gd name="connsiteY549" fmla="*/ 792 h 19998"/>
                <a:gd name="connsiteX550" fmla="*/ 12255 w 19998"/>
                <a:gd name="connsiteY550" fmla="*/ 815 h 19998"/>
                <a:gd name="connsiteX551" fmla="*/ 12360 w 19998"/>
                <a:gd name="connsiteY551" fmla="*/ 895 h 19998"/>
                <a:gd name="connsiteX552" fmla="*/ 12360 w 19998"/>
                <a:gd name="connsiteY552" fmla="*/ 912 h 19998"/>
                <a:gd name="connsiteX553" fmla="*/ 12339 w 19998"/>
                <a:gd name="connsiteY553" fmla="*/ 935 h 19998"/>
                <a:gd name="connsiteX554" fmla="*/ 12548 w 19998"/>
                <a:gd name="connsiteY554" fmla="*/ 1342 h 19998"/>
                <a:gd name="connsiteX555" fmla="*/ 12753 w 19998"/>
                <a:gd name="connsiteY555" fmla="*/ 1260 h 19998"/>
                <a:gd name="connsiteX556" fmla="*/ 12729 w 19998"/>
                <a:gd name="connsiteY556" fmla="*/ 1363 h 19998"/>
                <a:gd name="connsiteX557" fmla="*/ 12834 w 19998"/>
                <a:gd name="connsiteY557" fmla="*/ 1323 h 19998"/>
                <a:gd name="connsiteX558" fmla="*/ 12853 w 19998"/>
                <a:gd name="connsiteY558" fmla="*/ 1342 h 19998"/>
                <a:gd name="connsiteX559" fmla="*/ 12901 w 19998"/>
                <a:gd name="connsiteY559" fmla="*/ 1342 h 19998"/>
                <a:gd name="connsiteX560" fmla="*/ 13039 w 19998"/>
                <a:gd name="connsiteY560" fmla="*/ 1769 h 19998"/>
                <a:gd name="connsiteX561" fmla="*/ 13039 w 19998"/>
                <a:gd name="connsiteY561" fmla="*/ 1751 h 19998"/>
                <a:gd name="connsiteX562" fmla="*/ 13065 w 19998"/>
                <a:gd name="connsiteY562" fmla="*/ 1751 h 19998"/>
                <a:gd name="connsiteX563" fmla="*/ 13082 w 19998"/>
                <a:gd name="connsiteY563" fmla="*/ 1671 h 19998"/>
                <a:gd name="connsiteX564" fmla="*/ 13186 w 19998"/>
                <a:gd name="connsiteY564" fmla="*/ 1645 h 19998"/>
                <a:gd name="connsiteX565" fmla="*/ 13203 w 19998"/>
                <a:gd name="connsiteY565" fmla="*/ 1671 h 19998"/>
                <a:gd name="connsiteX566" fmla="*/ 13203 w 19998"/>
                <a:gd name="connsiteY566" fmla="*/ 1645 h 19998"/>
                <a:gd name="connsiteX567" fmla="*/ 13267 w 19998"/>
                <a:gd name="connsiteY567" fmla="*/ 1645 h 19998"/>
                <a:gd name="connsiteX568" fmla="*/ 13267 w 19998"/>
                <a:gd name="connsiteY568" fmla="*/ 1671 h 19998"/>
                <a:gd name="connsiteX569" fmla="*/ 13308 w 19998"/>
                <a:gd name="connsiteY569" fmla="*/ 1687 h 19998"/>
                <a:gd name="connsiteX570" fmla="*/ 13308 w 19998"/>
                <a:gd name="connsiteY570" fmla="*/ 1711 h 19998"/>
                <a:gd name="connsiteX571" fmla="*/ 13515 w 19998"/>
                <a:gd name="connsiteY571" fmla="*/ 1628 h 19998"/>
                <a:gd name="connsiteX572" fmla="*/ 13598 w 19998"/>
                <a:gd name="connsiteY572" fmla="*/ 1751 h 19998"/>
                <a:gd name="connsiteX573" fmla="*/ 13660 w 19998"/>
                <a:gd name="connsiteY573" fmla="*/ 1769 h 19998"/>
                <a:gd name="connsiteX574" fmla="*/ 13660 w 19998"/>
                <a:gd name="connsiteY574" fmla="*/ 1833 h 19998"/>
                <a:gd name="connsiteX575" fmla="*/ 13677 w 19998"/>
                <a:gd name="connsiteY575" fmla="*/ 1833 h 19998"/>
                <a:gd name="connsiteX576" fmla="*/ 13677 w 19998"/>
                <a:gd name="connsiteY576" fmla="*/ 1849 h 19998"/>
                <a:gd name="connsiteX577" fmla="*/ 13725 w 19998"/>
                <a:gd name="connsiteY577" fmla="*/ 1849 h 19998"/>
                <a:gd name="connsiteX578" fmla="*/ 13703 w 19998"/>
                <a:gd name="connsiteY578" fmla="*/ 1833 h 19998"/>
                <a:gd name="connsiteX579" fmla="*/ 13725 w 19998"/>
                <a:gd name="connsiteY579" fmla="*/ 1791 h 19998"/>
                <a:gd name="connsiteX580" fmla="*/ 13808 w 19998"/>
                <a:gd name="connsiteY580" fmla="*/ 1873 h 19998"/>
                <a:gd name="connsiteX581" fmla="*/ 13725 w 19998"/>
                <a:gd name="connsiteY581" fmla="*/ 2155 h 19998"/>
                <a:gd name="connsiteX582" fmla="*/ 13725 w 19998"/>
                <a:gd name="connsiteY582" fmla="*/ 2138 h 19998"/>
                <a:gd name="connsiteX583" fmla="*/ 13784 w 19998"/>
                <a:gd name="connsiteY583" fmla="*/ 2155 h 19998"/>
                <a:gd name="connsiteX584" fmla="*/ 13825 w 19998"/>
                <a:gd name="connsiteY584" fmla="*/ 2301 h 19998"/>
                <a:gd name="connsiteX585" fmla="*/ 13703 w 19998"/>
                <a:gd name="connsiteY585" fmla="*/ 2420 h 19998"/>
                <a:gd name="connsiteX586" fmla="*/ 13741 w 19998"/>
                <a:gd name="connsiteY586" fmla="*/ 2463 h 19998"/>
                <a:gd name="connsiteX587" fmla="*/ 13703 w 19998"/>
                <a:gd name="connsiteY587" fmla="*/ 2503 h 19998"/>
                <a:gd name="connsiteX588" fmla="*/ 13784 w 19998"/>
                <a:gd name="connsiteY588" fmla="*/ 2519 h 19998"/>
                <a:gd name="connsiteX589" fmla="*/ 13784 w 19998"/>
                <a:gd name="connsiteY589" fmla="*/ 2540 h 19998"/>
                <a:gd name="connsiteX590" fmla="*/ 13849 w 19998"/>
                <a:gd name="connsiteY590" fmla="*/ 2540 h 19998"/>
                <a:gd name="connsiteX591" fmla="*/ 14280 w 19998"/>
                <a:gd name="connsiteY591" fmla="*/ 2540 h 19998"/>
                <a:gd name="connsiteX592" fmla="*/ 14527 w 19998"/>
                <a:gd name="connsiteY592" fmla="*/ 2437 h 19998"/>
                <a:gd name="connsiteX593" fmla="*/ 14527 w 19998"/>
                <a:gd name="connsiteY593" fmla="*/ 2218 h 19998"/>
                <a:gd name="connsiteX594" fmla="*/ 14715 w 19998"/>
                <a:gd name="connsiteY594" fmla="*/ 2051 h 19998"/>
                <a:gd name="connsiteX595" fmla="*/ 14815 w 19998"/>
                <a:gd name="connsiteY595" fmla="*/ 2115 h 19998"/>
                <a:gd name="connsiteX596" fmla="*/ 14775 w 19998"/>
                <a:gd name="connsiteY596" fmla="*/ 2138 h 19998"/>
                <a:gd name="connsiteX597" fmla="*/ 14796 w 19998"/>
                <a:gd name="connsiteY597" fmla="*/ 2218 h 19998"/>
                <a:gd name="connsiteX598" fmla="*/ 14756 w 19998"/>
                <a:gd name="connsiteY598" fmla="*/ 2195 h 19998"/>
                <a:gd name="connsiteX599" fmla="*/ 14732 w 19998"/>
                <a:gd name="connsiteY599" fmla="*/ 2218 h 19998"/>
                <a:gd name="connsiteX600" fmla="*/ 14756 w 19998"/>
                <a:gd name="connsiteY600" fmla="*/ 2237 h 19998"/>
                <a:gd name="connsiteX601" fmla="*/ 14732 w 19998"/>
                <a:gd name="connsiteY601" fmla="*/ 2275 h 19998"/>
                <a:gd name="connsiteX602" fmla="*/ 14715 w 19998"/>
                <a:gd name="connsiteY602" fmla="*/ 2275 h 19998"/>
                <a:gd name="connsiteX603" fmla="*/ 14756 w 19998"/>
                <a:gd name="connsiteY603" fmla="*/ 2341 h 19998"/>
                <a:gd name="connsiteX604" fmla="*/ 14675 w 19998"/>
                <a:gd name="connsiteY604" fmla="*/ 2519 h 19998"/>
                <a:gd name="connsiteX605" fmla="*/ 14815 w 19998"/>
                <a:gd name="connsiteY605" fmla="*/ 2622 h 19998"/>
                <a:gd name="connsiteX606" fmla="*/ 14796 w 19998"/>
                <a:gd name="connsiteY606" fmla="*/ 2904 h 19998"/>
                <a:gd name="connsiteX607" fmla="*/ 14918 w 19998"/>
                <a:gd name="connsiteY607" fmla="*/ 2904 h 19998"/>
                <a:gd name="connsiteX608" fmla="*/ 14918 w 19998"/>
                <a:gd name="connsiteY608" fmla="*/ 2867 h 19998"/>
                <a:gd name="connsiteX609" fmla="*/ 15001 w 19998"/>
                <a:gd name="connsiteY609" fmla="*/ 2888 h 19998"/>
                <a:gd name="connsiteX610" fmla="*/ 15230 w 19998"/>
                <a:gd name="connsiteY610" fmla="*/ 3074 h 19998"/>
                <a:gd name="connsiteX611" fmla="*/ 15249 w 19998"/>
                <a:gd name="connsiteY611" fmla="*/ 3050 h 19998"/>
                <a:gd name="connsiteX612" fmla="*/ 15249 w 19998"/>
                <a:gd name="connsiteY612" fmla="*/ 3114 h 19998"/>
                <a:gd name="connsiteX613" fmla="*/ 15330 w 19998"/>
                <a:gd name="connsiteY613" fmla="*/ 3114 h 19998"/>
                <a:gd name="connsiteX614" fmla="*/ 15418 w 19998"/>
                <a:gd name="connsiteY614" fmla="*/ 3114 h 19998"/>
                <a:gd name="connsiteX615" fmla="*/ 15499 w 19998"/>
                <a:gd name="connsiteY615" fmla="*/ 3196 h 19998"/>
                <a:gd name="connsiteX616" fmla="*/ 15475 w 19998"/>
                <a:gd name="connsiteY616" fmla="*/ 3252 h 19998"/>
                <a:gd name="connsiteX617" fmla="*/ 15499 w 19998"/>
                <a:gd name="connsiteY617" fmla="*/ 3295 h 19998"/>
                <a:gd name="connsiteX618" fmla="*/ 15499 w 19998"/>
                <a:gd name="connsiteY618" fmla="*/ 3276 h 19998"/>
                <a:gd name="connsiteX619" fmla="*/ 15599 w 19998"/>
                <a:gd name="connsiteY619" fmla="*/ 3276 h 19998"/>
                <a:gd name="connsiteX620" fmla="*/ 15704 w 19998"/>
                <a:gd name="connsiteY620" fmla="*/ 3374 h 19998"/>
                <a:gd name="connsiteX621" fmla="*/ 15682 w 19998"/>
                <a:gd name="connsiteY621" fmla="*/ 3414 h 19998"/>
                <a:gd name="connsiteX622" fmla="*/ 15723 w 19998"/>
                <a:gd name="connsiteY622" fmla="*/ 3478 h 19998"/>
                <a:gd name="connsiteX623" fmla="*/ 15704 w 19998"/>
                <a:gd name="connsiteY623" fmla="*/ 3497 h 19998"/>
                <a:gd name="connsiteX624" fmla="*/ 15747 w 19998"/>
                <a:gd name="connsiteY624" fmla="*/ 3534 h 19998"/>
                <a:gd name="connsiteX625" fmla="*/ 15747 w 19998"/>
                <a:gd name="connsiteY625" fmla="*/ 3518 h 19998"/>
                <a:gd name="connsiteX626" fmla="*/ 15935 w 19998"/>
                <a:gd name="connsiteY626" fmla="*/ 3478 h 19998"/>
                <a:gd name="connsiteX627" fmla="*/ 15935 w 19998"/>
                <a:gd name="connsiteY627" fmla="*/ 3518 h 19998"/>
                <a:gd name="connsiteX628" fmla="*/ 15951 w 19998"/>
                <a:gd name="connsiteY628" fmla="*/ 3518 h 19998"/>
                <a:gd name="connsiteX629" fmla="*/ 15992 w 19998"/>
                <a:gd name="connsiteY629" fmla="*/ 3414 h 19998"/>
                <a:gd name="connsiteX630" fmla="*/ 16156 w 19998"/>
                <a:gd name="connsiteY630" fmla="*/ 3414 h 19998"/>
                <a:gd name="connsiteX631" fmla="*/ 16156 w 19998"/>
                <a:gd name="connsiteY631" fmla="*/ 3374 h 19998"/>
                <a:gd name="connsiteX632" fmla="*/ 16302 w 19998"/>
                <a:gd name="connsiteY632" fmla="*/ 3436 h 19998"/>
                <a:gd name="connsiteX633" fmla="*/ 16285 w 19998"/>
                <a:gd name="connsiteY633" fmla="*/ 3454 h 19998"/>
                <a:gd name="connsiteX634" fmla="*/ 16366 w 19998"/>
                <a:gd name="connsiteY634" fmla="*/ 3518 h 19998"/>
                <a:gd name="connsiteX635" fmla="*/ 16490 w 19998"/>
                <a:gd name="connsiteY635" fmla="*/ 3518 h 19998"/>
                <a:gd name="connsiteX636" fmla="*/ 16506 w 19998"/>
                <a:gd name="connsiteY636" fmla="*/ 3600 h 19998"/>
                <a:gd name="connsiteX637" fmla="*/ 16590 w 19998"/>
                <a:gd name="connsiteY637" fmla="*/ 3624 h 19998"/>
                <a:gd name="connsiteX638" fmla="*/ 16611 w 19998"/>
                <a:gd name="connsiteY638" fmla="*/ 3581 h 19998"/>
                <a:gd name="connsiteX639" fmla="*/ 16694 w 19998"/>
                <a:gd name="connsiteY639" fmla="*/ 3600 h 19998"/>
                <a:gd name="connsiteX640" fmla="*/ 16694 w 19998"/>
                <a:gd name="connsiteY640" fmla="*/ 3560 h 19998"/>
                <a:gd name="connsiteX641" fmla="*/ 16716 w 19998"/>
                <a:gd name="connsiteY641" fmla="*/ 3560 h 19998"/>
                <a:gd name="connsiteX642" fmla="*/ 16716 w 19998"/>
                <a:gd name="connsiteY642" fmla="*/ 3518 h 19998"/>
                <a:gd name="connsiteX643" fmla="*/ 16759 w 19998"/>
                <a:gd name="connsiteY643" fmla="*/ 3497 h 19998"/>
                <a:gd name="connsiteX644" fmla="*/ 16759 w 19998"/>
                <a:gd name="connsiteY644" fmla="*/ 3478 h 19998"/>
                <a:gd name="connsiteX645" fmla="*/ 16940 w 19998"/>
                <a:gd name="connsiteY645" fmla="*/ 3478 h 19998"/>
                <a:gd name="connsiteX646" fmla="*/ 17085 w 19998"/>
                <a:gd name="connsiteY646" fmla="*/ 3560 h 19998"/>
                <a:gd name="connsiteX647" fmla="*/ 17085 w 19998"/>
                <a:gd name="connsiteY647" fmla="*/ 3534 h 19998"/>
                <a:gd name="connsiteX648" fmla="*/ 17192 w 19998"/>
                <a:gd name="connsiteY648" fmla="*/ 3518 h 19998"/>
                <a:gd name="connsiteX649" fmla="*/ 17192 w 19998"/>
                <a:gd name="connsiteY649" fmla="*/ 3534 h 19998"/>
                <a:gd name="connsiteX650" fmla="*/ 17373 w 19998"/>
                <a:gd name="connsiteY650" fmla="*/ 3640 h 19998"/>
                <a:gd name="connsiteX651" fmla="*/ 17354 w 19998"/>
                <a:gd name="connsiteY651" fmla="*/ 3663 h 19998"/>
                <a:gd name="connsiteX652" fmla="*/ 17437 w 19998"/>
                <a:gd name="connsiteY652" fmla="*/ 3783 h 19998"/>
                <a:gd name="connsiteX653" fmla="*/ 17397 w 19998"/>
                <a:gd name="connsiteY653" fmla="*/ 3783 h 19998"/>
                <a:gd name="connsiteX654" fmla="*/ 17414 w 19998"/>
                <a:gd name="connsiteY654" fmla="*/ 3826 h 19998"/>
                <a:gd name="connsiteX655" fmla="*/ 17437 w 19998"/>
                <a:gd name="connsiteY655" fmla="*/ 3826 h 19998"/>
                <a:gd name="connsiteX656" fmla="*/ 17602 w 19998"/>
                <a:gd name="connsiteY656" fmla="*/ 4028 h 19998"/>
                <a:gd name="connsiteX657" fmla="*/ 17623 w 19998"/>
                <a:gd name="connsiteY657" fmla="*/ 4091 h 19998"/>
                <a:gd name="connsiteX658" fmla="*/ 17642 w 19998"/>
                <a:gd name="connsiteY658" fmla="*/ 4091 h 19998"/>
                <a:gd name="connsiteX659" fmla="*/ 17683 w 19998"/>
                <a:gd name="connsiteY659" fmla="*/ 4211 h 19998"/>
                <a:gd name="connsiteX660" fmla="*/ 17849 w 19998"/>
                <a:gd name="connsiteY660" fmla="*/ 4211 h 19998"/>
                <a:gd name="connsiteX661" fmla="*/ 17849 w 19998"/>
                <a:gd name="connsiteY661" fmla="*/ 4171 h 19998"/>
                <a:gd name="connsiteX662" fmla="*/ 17871 w 19998"/>
                <a:gd name="connsiteY662" fmla="*/ 4171 h 19998"/>
                <a:gd name="connsiteX663" fmla="*/ 17830 w 19998"/>
                <a:gd name="connsiteY663" fmla="*/ 4091 h 19998"/>
                <a:gd name="connsiteX664" fmla="*/ 17871 w 19998"/>
                <a:gd name="connsiteY664" fmla="*/ 4065 h 19998"/>
                <a:gd name="connsiteX665" fmla="*/ 17935 w 19998"/>
                <a:gd name="connsiteY665" fmla="*/ 4091 h 19998"/>
                <a:gd name="connsiteX666" fmla="*/ 17976 w 19998"/>
                <a:gd name="connsiteY666" fmla="*/ 4065 h 19998"/>
                <a:gd name="connsiteX667" fmla="*/ 18019 w 19998"/>
                <a:gd name="connsiteY667" fmla="*/ 4091 h 19998"/>
                <a:gd name="connsiteX668" fmla="*/ 18140 w 19998"/>
                <a:gd name="connsiteY668" fmla="*/ 4131 h 19998"/>
                <a:gd name="connsiteX669" fmla="*/ 18183 w 19998"/>
                <a:gd name="connsiteY669" fmla="*/ 4293 h 19998"/>
                <a:gd name="connsiteX670" fmla="*/ 18200 w 19998"/>
                <a:gd name="connsiteY670" fmla="*/ 4293 h 19998"/>
                <a:gd name="connsiteX671" fmla="*/ 18223 w 19998"/>
                <a:gd name="connsiteY671" fmla="*/ 4211 h 19998"/>
                <a:gd name="connsiteX672" fmla="*/ 18240 w 19998"/>
                <a:gd name="connsiteY672" fmla="*/ 4211 h 19998"/>
                <a:gd name="connsiteX673" fmla="*/ 18240 w 19998"/>
                <a:gd name="connsiteY673" fmla="*/ 4230 h 19998"/>
                <a:gd name="connsiteX674" fmla="*/ 18281 w 19998"/>
                <a:gd name="connsiteY674" fmla="*/ 4230 h 19998"/>
                <a:gd name="connsiteX675" fmla="*/ 18328 w 19998"/>
                <a:gd name="connsiteY675" fmla="*/ 4270 h 19998"/>
                <a:gd name="connsiteX676" fmla="*/ 18369 w 19998"/>
                <a:gd name="connsiteY676" fmla="*/ 4253 h 19998"/>
                <a:gd name="connsiteX677" fmla="*/ 18388 w 19998"/>
                <a:gd name="connsiteY677" fmla="*/ 4270 h 19998"/>
                <a:gd name="connsiteX678" fmla="*/ 18531 w 19998"/>
                <a:gd name="connsiteY678" fmla="*/ 4253 h 19998"/>
                <a:gd name="connsiteX679" fmla="*/ 18531 w 19998"/>
                <a:gd name="connsiteY679" fmla="*/ 4270 h 19998"/>
                <a:gd name="connsiteX680" fmla="*/ 18631 w 19998"/>
                <a:gd name="connsiteY680" fmla="*/ 4211 h 19998"/>
                <a:gd name="connsiteX681" fmla="*/ 18631 w 19998"/>
                <a:gd name="connsiteY681" fmla="*/ 4131 h 19998"/>
                <a:gd name="connsiteX682" fmla="*/ 18762 w 19998"/>
                <a:gd name="connsiteY682" fmla="*/ 4108 h 19998"/>
                <a:gd name="connsiteX683" fmla="*/ 18778 w 19998"/>
                <a:gd name="connsiteY683" fmla="*/ 4148 h 19998"/>
                <a:gd name="connsiteX684" fmla="*/ 18821 w 19998"/>
                <a:gd name="connsiteY684" fmla="*/ 4131 h 19998"/>
                <a:gd name="connsiteX685" fmla="*/ 18943 w 19998"/>
                <a:gd name="connsiteY685" fmla="*/ 4333 h 19998"/>
                <a:gd name="connsiteX686" fmla="*/ 19047 w 19998"/>
                <a:gd name="connsiteY686" fmla="*/ 4333 h 19998"/>
                <a:gd name="connsiteX687" fmla="*/ 19064 w 19998"/>
                <a:gd name="connsiteY687" fmla="*/ 4392 h 19998"/>
                <a:gd name="connsiteX688" fmla="*/ 19152 w 19998"/>
                <a:gd name="connsiteY688" fmla="*/ 4392 h 19998"/>
                <a:gd name="connsiteX689" fmla="*/ 19152 w 19998"/>
                <a:gd name="connsiteY689" fmla="*/ 4373 h 19998"/>
                <a:gd name="connsiteX690" fmla="*/ 19212 w 19998"/>
                <a:gd name="connsiteY690" fmla="*/ 4373 h 19998"/>
                <a:gd name="connsiteX691" fmla="*/ 19212 w 19998"/>
                <a:gd name="connsiteY691" fmla="*/ 4392 h 19998"/>
                <a:gd name="connsiteX692" fmla="*/ 19317 w 19998"/>
                <a:gd name="connsiteY692" fmla="*/ 4333 h 19998"/>
                <a:gd name="connsiteX693" fmla="*/ 19417 w 19998"/>
                <a:gd name="connsiteY693" fmla="*/ 4392 h 19998"/>
                <a:gd name="connsiteX694" fmla="*/ 19443 w 19998"/>
                <a:gd name="connsiteY694" fmla="*/ 4373 h 19998"/>
                <a:gd name="connsiteX695" fmla="*/ 19500 w 19998"/>
                <a:gd name="connsiteY695" fmla="*/ 4373 h 19998"/>
                <a:gd name="connsiteX696" fmla="*/ 19521 w 19998"/>
                <a:gd name="connsiteY696" fmla="*/ 4352 h 19998"/>
                <a:gd name="connsiteX697" fmla="*/ 19998 w 19998"/>
                <a:gd name="connsiteY697" fmla="*/ 4512 h 19998"/>
                <a:gd name="connsiteX698" fmla="*/ 19750 w 19998"/>
                <a:gd name="connsiteY698" fmla="*/ 4939 h 19998"/>
                <a:gd name="connsiteX699" fmla="*/ 19712 w 19998"/>
                <a:gd name="connsiteY699" fmla="*/ 4939 h 19998"/>
                <a:gd name="connsiteX700" fmla="*/ 19686 w 19998"/>
                <a:gd name="connsiteY700" fmla="*/ 5003 h 19998"/>
                <a:gd name="connsiteX701" fmla="*/ 19645 w 19998"/>
                <a:gd name="connsiteY701" fmla="*/ 5003 h 19998"/>
                <a:gd name="connsiteX702" fmla="*/ 19131 w 19998"/>
                <a:gd name="connsiteY702" fmla="*/ 6512 h 19998"/>
                <a:gd name="connsiteX703" fmla="*/ 19236 w 19998"/>
                <a:gd name="connsiteY703" fmla="*/ 7750 h 19998"/>
                <a:gd name="connsiteX704" fmla="*/ 19212 w 19998"/>
                <a:gd name="connsiteY704" fmla="*/ 7750 h 19998"/>
                <a:gd name="connsiteX705" fmla="*/ 19090 w 19998"/>
                <a:gd name="connsiteY705" fmla="*/ 7870 h 19998"/>
                <a:gd name="connsiteX706" fmla="*/ 19152 w 19998"/>
                <a:gd name="connsiteY706" fmla="*/ 7853 h 19998"/>
                <a:gd name="connsiteX707" fmla="*/ 19064 w 19998"/>
                <a:gd name="connsiteY707" fmla="*/ 7973 h 19998"/>
                <a:gd name="connsiteX708" fmla="*/ 18983 w 19998"/>
                <a:gd name="connsiteY708" fmla="*/ 7973 h 19998"/>
                <a:gd name="connsiteX709" fmla="*/ 18714 w 19998"/>
                <a:gd name="connsiteY709" fmla="*/ 8135 h 19998"/>
                <a:gd name="connsiteX710" fmla="*/ 18695 w 19998"/>
                <a:gd name="connsiteY710" fmla="*/ 8093 h 19998"/>
                <a:gd name="connsiteX711" fmla="*/ 18614 w 19998"/>
                <a:gd name="connsiteY711" fmla="*/ 7997 h 19998"/>
                <a:gd name="connsiteX712" fmla="*/ 18631 w 19998"/>
                <a:gd name="connsiteY712" fmla="*/ 7973 h 19998"/>
                <a:gd name="connsiteX713" fmla="*/ 18304 w 19998"/>
                <a:gd name="connsiteY71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075 w 19998"/>
                <a:gd name="connsiteY482" fmla="*/ 5449 h 19998"/>
                <a:gd name="connsiteX483" fmla="*/ 5094 w 19998"/>
                <a:gd name="connsiteY483" fmla="*/ 5449 h 19998"/>
                <a:gd name="connsiteX484" fmla="*/ 5175 w 19998"/>
                <a:gd name="connsiteY484" fmla="*/ 5471 h 19998"/>
                <a:gd name="connsiteX485" fmla="*/ 5323 w 19998"/>
                <a:gd name="connsiteY485" fmla="*/ 5471 h 19998"/>
                <a:gd name="connsiteX486" fmla="*/ 5242 w 19998"/>
                <a:gd name="connsiteY486" fmla="*/ 5407 h 19998"/>
                <a:gd name="connsiteX487" fmla="*/ 5258 w 19998"/>
                <a:gd name="connsiteY487" fmla="*/ 5391 h 19998"/>
                <a:gd name="connsiteX488" fmla="*/ 4994 w 19998"/>
                <a:gd name="connsiteY488" fmla="*/ 5003 h 19998"/>
                <a:gd name="connsiteX489" fmla="*/ 4970 w 19998"/>
                <a:gd name="connsiteY489" fmla="*/ 5003 h 19998"/>
                <a:gd name="connsiteX490" fmla="*/ 4954 w 19998"/>
                <a:gd name="connsiteY490" fmla="*/ 4982 h 19998"/>
                <a:gd name="connsiteX491" fmla="*/ 5054 w 19998"/>
                <a:gd name="connsiteY491" fmla="*/ 4618 h 19998"/>
                <a:gd name="connsiteX492" fmla="*/ 5054 w 19998"/>
                <a:gd name="connsiteY492" fmla="*/ 4601 h 19998"/>
                <a:gd name="connsiteX493" fmla="*/ 5037 w 19998"/>
                <a:gd name="connsiteY493" fmla="*/ 4618 h 19998"/>
                <a:gd name="connsiteX494" fmla="*/ 5011 w 19998"/>
                <a:gd name="connsiteY494" fmla="*/ 4131 h 19998"/>
                <a:gd name="connsiteX495" fmla="*/ 4970 w 19998"/>
                <a:gd name="connsiteY495" fmla="*/ 4131 h 19998"/>
                <a:gd name="connsiteX496" fmla="*/ 4642 w 19998"/>
                <a:gd name="connsiteY496" fmla="*/ 3335 h 19998"/>
                <a:gd name="connsiteX497" fmla="*/ 4663 w 19998"/>
                <a:gd name="connsiteY497" fmla="*/ 3092 h 19998"/>
                <a:gd name="connsiteX498" fmla="*/ 4563 w 19998"/>
                <a:gd name="connsiteY498" fmla="*/ 3050 h 19998"/>
                <a:gd name="connsiteX499" fmla="*/ 4563 w 19998"/>
                <a:gd name="connsiteY499" fmla="*/ 2930 h 19998"/>
                <a:gd name="connsiteX500" fmla="*/ 4663 w 19998"/>
                <a:gd name="connsiteY500" fmla="*/ 2987 h 19998"/>
                <a:gd name="connsiteX501" fmla="*/ 4684 w 19998"/>
                <a:gd name="connsiteY501" fmla="*/ 2947 h 19998"/>
                <a:gd name="connsiteX502" fmla="*/ 5242 w 19998"/>
                <a:gd name="connsiteY502" fmla="*/ 3092 h 19998"/>
                <a:gd name="connsiteX503" fmla="*/ 5258 w 19998"/>
                <a:gd name="connsiteY503" fmla="*/ 3029 h 19998"/>
                <a:gd name="connsiteX504" fmla="*/ 5570 w 19998"/>
                <a:gd name="connsiteY504" fmla="*/ 3050 h 19998"/>
                <a:gd name="connsiteX505" fmla="*/ 5632 w 19998"/>
                <a:gd name="connsiteY505" fmla="*/ 3252 h 19998"/>
                <a:gd name="connsiteX506" fmla="*/ 5592 w 19998"/>
                <a:gd name="connsiteY506" fmla="*/ 3252 h 19998"/>
                <a:gd name="connsiteX507" fmla="*/ 5570 w 19998"/>
                <a:gd name="connsiteY507" fmla="*/ 3316 h 19998"/>
                <a:gd name="connsiteX508" fmla="*/ 5511 w 19998"/>
                <a:gd name="connsiteY508" fmla="*/ 3316 h 19998"/>
                <a:gd name="connsiteX509" fmla="*/ 5675 w 19998"/>
                <a:gd name="connsiteY509" fmla="*/ 3800 h 19998"/>
                <a:gd name="connsiteX510" fmla="*/ 5649 w 19998"/>
                <a:gd name="connsiteY510" fmla="*/ 3826 h 19998"/>
                <a:gd name="connsiteX511" fmla="*/ 5732 w 19998"/>
                <a:gd name="connsiteY511" fmla="*/ 3842 h 19998"/>
                <a:gd name="connsiteX512" fmla="*/ 5713 w 19998"/>
                <a:gd name="connsiteY512" fmla="*/ 3842 h 19998"/>
                <a:gd name="connsiteX513" fmla="*/ 5732 w 19998"/>
                <a:gd name="connsiteY513" fmla="*/ 3882 h 19998"/>
                <a:gd name="connsiteX514" fmla="*/ 5756 w 19998"/>
                <a:gd name="connsiteY514" fmla="*/ 3882 h 19998"/>
                <a:gd name="connsiteX515" fmla="*/ 5775 w 19998"/>
                <a:gd name="connsiteY515" fmla="*/ 3882 h 19998"/>
                <a:gd name="connsiteX516" fmla="*/ 5861 w 19998"/>
                <a:gd name="connsiteY516" fmla="*/ 3762 h 19998"/>
                <a:gd name="connsiteX517" fmla="*/ 6499 w 19998"/>
                <a:gd name="connsiteY517" fmla="*/ 3906 h 19998"/>
                <a:gd name="connsiteX518" fmla="*/ 7611 w 19998"/>
                <a:gd name="connsiteY518" fmla="*/ 3826 h 19998"/>
                <a:gd name="connsiteX519" fmla="*/ 7923 w 19998"/>
                <a:gd name="connsiteY519" fmla="*/ 3722 h 19998"/>
                <a:gd name="connsiteX520" fmla="*/ 8045 w 19998"/>
                <a:gd name="connsiteY520" fmla="*/ 3703 h 19998"/>
                <a:gd name="connsiteX521" fmla="*/ 7611 w 19998"/>
                <a:gd name="connsiteY521" fmla="*/ 3600 h 19998"/>
                <a:gd name="connsiteX522" fmla="*/ 7611 w 19998"/>
                <a:gd name="connsiteY522" fmla="*/ 3581 h 19998"/>
                <a:gd name="connsiteX523" fmla="*/ 7799 w 19998"/>
                <a:gd name="connsiteY523" fmla="*/ 3092 h 19998"/>
                <a:gd name="connsiteX524" fmla="*/ 9574 w 19998"/>
                <a:gd name="connsiteY524" fmla="*/ 2317 h 19998"/>
                <a:gd name="connsiteX525" fmla="*/ 9843 w 19998"/>
                <a:gd name="connsiteY525" fmla="*/ 1993 h 19998"/>
                <a:gd name="connsiteX526" fmla="*/ 9902 w 19998"/>
                <a:gd name="connsiteY526" fmla="*/ 2051 h 19998"/>
                <a:gd name="connsiteX527" fmla="*/ 10031 w 19998"/>
                <a:gd name="connsiteY527" fmla="*/ 2051 h 19998"/>
                <a:gd name="connsiteX528" fmla="*/ 9964 w 19998"/>
                <a:gd name="connsiteY528" fmla="*/ 1972 h 19998"/>
                <a:gd name="connsiteX529" fmla="*/ 9943 w 19998"/>
                <a:gd name="connsiteY529" fmla="*/ 1993 h 19998"/>
                <a:gd name="connsiteX530" fmla="*/ 9843 w 19998"/>
                <a:gd name="connsiteY530" fmla="*/ 1645 h 19998"/>
                <a:gd name="connsiteX531" fmla="*/ 9902 w 19998"/>
                <a:gd name="connsiteY531" fmla="*/ 1645 h 19998"/>
                <a:gd name="connsiteX532" fmla="*/ 9902 w 19998"/>
                <a:gd name="connsiteY532" fmla="*/ 1628 h 19998"/>
                <a:gd name="connsiteX533" fmla="*/ 9902 w 19998"/>
                <a:gd name="connsiteY533" fmla="*/ 1607 h 19998"/>
                <a:gd name="connsiteX534" fmla="*/ 9843 w 19998"/>
                <a:gd name="connsiteY534" fmla="*/ 1542 h 19998"/>
                <a:gd name="connsiteX535" fmla="*/ 9886 w 19998"/>
                <a:gd name="connsiteY535" fmla="*/ 1260 h 19998"/>
                <a:gd name="connsiteX536" fmla="*/ 9926 w 19998"/>
                <a:gd name="connsiteY536" fmla="*/ 1243 h 19998"/>
                <a:gd name="connsiteX537" fmla="*/ 9886 w 19998"/>
                <a:gd name="connsiteY537" fmla="*/ 815 h 19998"/>
                <a:gd name="connsiteX538" fmla="*/ 9902 w 19998"/>
                <a:gd name="connsiteY538" fmla="*/ 815 h 19998"/>
                <a:gd name="connsiteX539" fmla="*/ 9886 w 19998"/>
                <a:gd name="connsiteY539" fmla="*/ 484 h 19998"/>
                <a:gd name="connsiteX540" fmla="*/ 10645 w 19998"/>
                <a:gd name="connsiteY540" fmla="*/ 186 h 19998"/>
                <a:gd name="connsiteX541" fmla="*/ 11307 w 19998"/>
                <a:gd name="connsiteY541" fmla="*/ 0 h 19998"/>
                <a:gd name="connsiteX542" fmla="*/ 11431 w 19998"/>
                <a:gd name="connsiteY542" fmla="*/ 324 h 19998"/>
                <a:gd name="connsiteX543" fmla="*/ 11431 w 19998"/>
                <a:gd name="connsiteY543" fmla="*/ 630 h 19998"/>
                <a:gd name="connsiteX544" fmla="*/ 11577 w 19998"/>
                <a:gd name="connsiteY544" fmla="*/ 630 h 19998"/>
                <a:gd name="connsiteX545" fmla="*/ 11700 w 19998"/>
                <a:gd name="connsiteY545" fmla="*/ 832 h 19998"/>
                <a:gd name="connsiteX546" fmla="*/ 11822 w 19998"/>
                <a:gd name="connsiteY546" fmla="*/ 895 h 19998"/>
                <a:gd name="connsiteX547" fmla="*/ 12158 w 19998"/>
                <a:gd name="connsiteY547" fmla="*/ 670 h 19998"/>
                <a:gd name="connsiteX548" fmla="*/ 12279 w 19998"/>
                <a:gd name="connsiteY548" fmla="*/ 792 h 19998"/>
                <a:gd name="connsiteX549" fmla="*/ 12255 w 19998"/>
                <a:gd name="connsiteY549" fmla="*/ 815 h 19998"/>
                <a:gd name="connsiteX550" fmla="*/ 12360 w 19998"/>
                <a:gd name="connsiteY550" fmla="*/ 895 h 19998"/>
                <a:gd name="connsiteX551" fmla="*/ 12360 w 19998"/>
                <a:gd name="connsiteY551" fmla="*/ 912 h 19998"/>
                <a:gd name="connsiteX552" fmla="*/ 12339 w 19998"/>
                <a:gd name="connsiteY552" fmla="*/ 935 h 19998"/>
                <a:gd name="connsiteX553" fmla="*/ 12548 w 19998"/>
                <a:gd name="connsiteY553" fmla="*/ 1342 h 19998"/>
                <a:gd name="connsiteX554" fmla="*/ 12753 w 19998"/>
                <a:gd name="connsiteY554" fmla="*/ 1260 h 19998"/>
                <a:gd name="connsiteX555" fmla="*/ 12729 w 19998"/>
                <a:gd name="connsiteY555" fmla="*/ 1363 h 19998"/>
                <a:gd name="connsiteX556" fmla="*/ 12834 w 19998"/>
                <a:gd name="connsiteY556" fmla="*/ 1323 h 19998"/>
                <a:gd name="connsiteX557" fmla="*/ 12853 w 19998"/>
                <a:gd name="connsiteY557" fmla="*/ 1342 h 19998"/>
                <a:gd name="connsiteX558" fmla="*/ 12901 w 19998"/>
                <a:gd name="connsiteY558" fmla="*/ 1342 h 19998"/>
                <a:gd name="connsiteX559" fmla="*/ 13039 w 19998"/>
                <a:gd name="connsiteY559" fmla="*/ 1769 h 19998"/>
                <a:gd name="connsiteX560" fmla="*/ 13039 w 19998"/>
                <a:gd name="connsiteY560" fmla="*/ 1751 h 19998"/>
                <a:gd name="connsiteX561" fmla="*/ 13065 w 19998"/>
                <a:gd name="connsiteY561" fmla="*/ 1751 h 19998"/>
                <a:gd name="connsiteX562" fmla="*/ 13082 w 19998"/>
                <a:gd name="connsiteY562" fmla="*/ 1671 h 19998"/>
                <a:gd name="connsiteX563" fmla="*/ 13186 w 19998"/>
                <a:gd name="connsiteY563" fmla="*/ 1645 h 19998"/>
                <a:gd name="connsiteX564" fmla="*/ 13203 w 19998"/>
                <a:gd name="connsiteY564" fmla="*/ 1671 h 19998"/>
                <a:gd name="connsiteX565" fmla="*/ 13203 w 19998"/>
                <a:gd name="connsiteY565" fmla="*/ 1645 h 19998"/>
                <a:gd name="connsiteX566" fmla="*/ 13267 w 19998"/>
                <a:gd name="connsiteY566" fmla="*/ 1645 h 19998"/>
                <a:gd name="connsiteX567" fmla="*/ 13267 w 19998"/>
                <a:gd name="connsiteY567" fmla="*/ 1671 h 19998"/>
                <a:gd name="connsiteX568" fmla="*/ 13308 w 19998"/>
                <a:gd name="connsiteY568" fmla="*/ 1687 h 19998"/>
                <a:gd name="connsiteX569" fmla="*/ 13308 w 19998"/>
                <a:gd name="connsiteY569" fmla="*/ 1711 h 19998"/>
                <a:gd name="connsiteX570" fmla="*/ 13515 w 19998"/>
                <a:gd name="connsiteY570" fmla="*/ 1628 h 19998"/>
                <a:gd name="connsiteX571" fmla="*/ 13598 w 19998"/>
                <a:gd name="connsiteY571" fmla="*/ 1751 h 19998"/>
                <a:gd name="connsiteX572" fmla="*/ 13660 w 19998"/>
                <a:gd name="connsiteY572" fmla="*/ 1769 h 19998"/>
                <a:gd name="connsiteX573" fmla="*/ 13660 w 19998"/>
                <a:gd name="connsiteY573" fmla="*/ 1833 h 19998"/>
                <a:gd name="connsiteX574" fmla="*/ 13677 w 19998"/>
                <a:gd name="connsiteY574" fmla="*/ 1833 h 19998"/>
                <a:gd name="connsiteX575" fmla="*/ 13677 w 19998"/>
                <a:gd name="connsiteY575" fmla="*/ 1849 h 19998"/>
                <a:gd name="connsiteX576" fmla="*/ 13725 w 19998"/>
                <a:gd name="connsiteY576" fmla="*/ 1849 h 19998"/>
                <a:gd name="connsiteX577" fmla="*/ 13703 w 19998"/>
                <a:gd name="connsiteY577" fmla="*/ 1833 h 19998"/>
                <a:gd name="connsiteX578" fmla="*/ 13725 w 19998"/>
                <a:gd name="connsiteY578" fmla="*/ 1791 h 19998"/>
                <a:gd name="connsiteX579" fmla="*/ 13808 w 19998"/>
                <a:gd name="connsiteY579" fmla="*/ 1873 h 19998"/>
                <a:gd name="connsiteX580" fmla="*/ 13725 w 19998"/>
                <a:gd name="connsiteY580" fmla="*/ 2155 h 19998"/>
                <a:gd name="connsiteX581" fmla="*/ 13725 w 19998"/>
                <a:gd name="connsiteY581" fmla="*/ 2138 h 19998"/>
                <a:gd name="connsiteX582" fmla="*/ 13784 w 19998"/>
                <a:gd name="connsiteY582" fmla="*/ 2155 h 19998"/>
                <a:gd name="connsiteX583" fmla="*/ 13825 w 19998"/>
                <a:gd name="connsiteY583" fmla="*/ 2301 h 19998"/>
                <a:gd name="connsiteX584" fmla="*/ 13703 w 19998"/>
                <a:gd name="connsiteY584" fmla="*/ 2420 h 19998"/>
                <a:gd name="connsiteX585" fmla="*/ 13741 w 19998"/>
                <a:gd name="connsiteY585" fmla="*/ 2463 h 19998"/>
                <a:gd name="connsiteX586" fmla="*/ 13703 w 19998"/>
                <a:gd name="connsiteY586" fmla="*/ 2503 h 19998"/>
                <a:gd name="connsiteX587" fmla="*/ 13784 w 19998"/>
                <a:gd name="connsiteY587" fmla="*/ 2519 h 19998"/>
                <a:gd name="connsiteX588" fmla="*/ 13784 w 19998"/>
                <a:gd name="connsiteY588" fmla="*/ 2540 h 19998"/>
                <a:gd name="connsiteX589" fmla="*/ 13849 w 19998"/>
                <a:gd name="connsiteY589" fmla="*/ 2540 h 19998"/>
                <a:gd name="connsiteX590" fmla="*/ 14280 w 19998"/>
                <a:gd name="connsiteY590" fmla="*/ 2540 h 19998"/>
                <a:gd name="connsiteX591" fmla="*/ 14527 w 19998"/>
                <a:gd name="connsiteY591" fmla="*/ 2437 h 19998"/>
                <a:gd name="connsiteX592" fmla="*/ 14527 w 19998"/>
                <a:gd name="connsiteY592" fmla="*/ 2218 h 19998"/>
                <a:gd name="connsiteX593" fmla="*/ 14715 w 19998"/>
                <a:gd name="connsiteY593" fmla="*/ 2051 h 19998"/>
                <a:gd name="connsiteX594" fmla="*/ 14815 w 19998"/>
                <a:gd name="connsiteY594" fmla="*/ 2115 h 19998"/>
                <a:gd name="connsiteX595" fmla="*/ 14775 w 19998"/>
                <a:gd name="connsiteY595" fmla="*/ 2138 h 19998"/>
                <a:gd name="connsiteX596" fmla="*/ 14796 w 19998"/>
                <a:gd name="connsiteY596" fmla="*/ 2218 h 19998"/>
                <a:gd name="connsiteX597" fmla="*/ 14756 w 19998"/>
                <a:gd name="connsiteY597" fmla="*/ 2195 h 19998"/>
                <a:gd name="connsiteX598" fmla="*/ 14732 w 19998"/>
                <a:gd name="connsiteY598" fmla="*/ 2218 h 19998"/>
                <a:gd name="connsiteX599" fmla="*/ 14756 w 19998"/>
                <a:gd name="connsiteY599" fmla="*/ 2237 h 19998"/>
                <a:gd name="connsiteX600" fmla="*/ 14732 w 19998"/>
                <a:gd name="connsiteY600" fmla="*/ 2275 h 19998"/>
                <a:gd name="connsiteX601" fmla="*/ 14715 w 19998"/>
                <a:gd name="connsiteY601" fmla="*/ 2275 h 19998"/>
                <a:gd name="connsiteX602" fmla="*/ 14756 w 19998"/>
                <a:gd name="connsiteY602" fmla="*/ 2341 h 19998"/>
                <a:gd name="connsiteX603" fmla="*/ 14675 w 19998"/>
                <a:gd name="connsiteY603" fmla="*/ 2519 h 19998"/>
                <a:gd name="connsiteX604" fmla="*/ 14815 w 19998"/>
                <a:gd name="connsiteY604" fmla="*/ 2622 h 19998"/>
                <a:gd name="connsiteX605" fmla="*/ 14796 w 19998"/>
                <a:gd name="connsiteY605" fmla="*/ 2904 h 19998"/>
                <a:gd name="connsiteX606" fmla="*/ 14918 w 19998"/>
                <a:gd name="connsiteY606" fmla="*/ 2904 h 19998"/>
                <a:gd name="connsiteX607" fmla="*/ 14918 w 19998"/>
                <a:gd name="connsiteY607" fmla="*/ 2867 h 19998"/>
                <a:gd name="connsiteX608" fmla="*/ 15001 w 19998"/>
                <a:gd name="connsiteY608" fmla="*/ 2888 h 19998"/>
                <a:gd name="connsiteX609" fmla="*/ 15230 w 19998"/>
                <a:gd name="connsiteY609" fmla="*/ 3074 h 19998"/>
                <a:gd name="connsiteX610" fmla="*/ 15249 w 19998"/>
                <a:gd name="connsiteY610" fmla="*/ 3050 h 19998"/>
                <a:gd name="connsiteX611" fmla="*/ 15249 w 19998"/>
                <a:gd name="connsiteY611" fmla="*/ 3114 h 19998"/>
                <a:gd name="connsiteX612" fmla="*/ 15330 w 19998"/>
                <a:gd name="connsiteY612" fmla="*/ 3114 h 19998"/>
                <a:gd name="connsiteX613" fmla="*/ 15418 w 19998"/>
                <a:gd name="connsiteY613" fmla="*/ 3114 h 19998"/>
                <a:gd name="connsiteX614" fmla="*/ 15499 w 19998"/>
                <a:gd name="connsiteY614" fmla="*/ 3196 h 19998"/>
                <a:gd name="connsiteX615" fmla="*/ 15475 w 19998"/>
                <a:gd name="connsiteY615" fmla="*/ 3252 h 19998"/>
                <a:gd name="connsiteX616" fmla="*/ 15499 w 19998"/>
                <a:gd name="connsiteY616" fmla="*/ 3295 h 19998"/>
                <a:gd name="connsiteX617" fmla="*/ 15499 w 19998"/>
                <a:gd name="connsiteY617" fmla="*/ 3276 h 19998"/>
                <a:gd name="connsiteX618" fmla="*/ 15599 w 19998"/>
                <a:gd name="connsiteY618" fmla="*/ 3276 h 19998"/>
                <a:gd name="connsiteX619" fmla="*/ 15704 w 19998"/>
                <a:gd name="connsiteY619" fmla="*/ 3374 h 19998"/>
                <a:gd name="connsiteX620" fmla="*/ 15682 w 19998"/>
                <a:gd name="connsiteY620" fmla="*/ 3414 h 19998"/>
                <a:gd name="connsiteX621" fmla="*/ 15723 w 19998"/>
                <a:gd name="connsiteY621" fmla="*/ 3478 h 19998"/>
                <a:gd name="connsiteX622" fmla="*/ 15704 w 19998"/>
                <a:gd name="connsiteY622" fmla="*/ 3497 h 19998"/>
                <a:gd name="connsiteX623" fmla="*/ 15747 w 19998"/>
                <a:gd name="connsiteY623" fmla="*/ 3534 h 19998"/>
                <a:gd name="connsiteX624" fmla="*/ 15747 w 19998"/>
                <a:gd name="connsiteY624" fmla="*/ 3518 h 19998"/>
                <a:gd name="connsiteX625" fmla="*/ 15935 w 19998"/>
                <a:gd name="connsiteY625" fmla="*/ 3478 h 19998"/>
                <a:gd name="connsiteX626" fmla="*/ 15935 w 19998"/>
                <a:gd name="connsiteY626" fmla="*/ 3518 h 19998"/>
                <a:gd name="connsiteX627" fmla="*/ 15951 w 19998"/>
                <a:gd name="connsiteY627" fmla="*/ 3518 h 19998"/>
                <a:gd name="connsiteX628" fmla="*/ 15992 w 19998"/>
                <a:gd name="connsiteY628" fmla="*/ 3414 h 19998"/>
                <a:gd name="connsiteX629" fmla="*/ 16156 w 19998"/>
                <a:gd name="connsiteY629" fmla="*/ 3414 h 19998"/>
                <a:gd name="connsiteX630" fmla="*/ 16156 w 19998"/>
                <a:gd name="connsiteY630" fmla="*/ 3374 h 19998"/>
                <a:gd name="connsiteX631" fmla="*/ 16302 w 19998"/>
                <a:gd name="connsiteY631" fmla="*/ 3436 h 19998"/>
                <a:gd name="connsiteX632" fmla="*/ 16285 w 19998"/>
                <a:gd name="connsiteY632" fmla="*/ 3454 h 19998"/>
                <a:gd name="connsiteX633" fmla="*/ 16366 w 19998"/>
                <a:gd name="connsiteY633" fmla="*/ 3518 h 19998"/>
                <a:gd name="connsiteX634" fmla="*/ 16490 w 19998"/>
                <a:gd name="connsiteY634" fmla="*/ 3518 h 19998"/>
                <a:gd name="connsiteX635" fmla="*/ 16506 w 19998"/>
                <a:gd name="connsiteY635" fmla="*/ 3600 h 19998"/>
                <a:gd name="connsiteX636" fmla="*/ 16590 w 19998"/>
                <a:gd name="connsiteY636" fmla="*/ 3624 h 19998"/>
                <a:gd name="connsiteX637" fmla="*/ 16611 w 19998"/>
                <a:gd name="connsiteY637" fmla="*/ 3581 h 19998"/>
                <a:gd name="connsiteX638" fmla="*/ 16694 w 19998"/>
                <a:gd name="connsiteY638" fmla="*/ 3600 h 19998"/>
                <a:gd name="connsiteX639" fmla="*/ 16694 w 19998"/>
                <a:gd name="connsiteY639" fmla="*/ 3560 h 19998"/>
                <a:gd name="connsiteX640" fmla="*/ 16716 w 19998"/>
                <a:gd name="connsiteY640" fmla="*/ 3560 h 19998"/>
                <a:gd name="connsiteX641" fmla="*/ 16716 w 19998"/>
                <a:gd name="connsiteY641" fmla="*/ 3518 h 19998"/>
                <a:gd name="connsiteX642" fmla="*/ 16759 w 19998"/>
                <a:gd name="connsiteY642" fmla="*/ 3497 h 19998"/>
                <a:gd name="connsiteX643" fmla="*/ 16759 w 19998"/>
                <a:gd name="connsiteY643" fmla="*/ 3478 h 19998"/>
                <a:gd name="connsiteX644" fmla="*/ 16940 w 19998"/>
                <a:gd name="connsiteY644" fmla="*/ 3478 h 19998"/>
                <a:gd name="connsiteX645" fmla="*/ 17085 w 19998"/>
                <a:gd name="connsiteY645" fmla="*/ 3560 h 19998"/>
                <a:gd name="connsiteX646" fmla="*/ 17085 w 19998"/>
                <a:gd name="connsiteY646" fmla="*/ 3534 h 19998"/>
                <a:gd name="connsiteX647" fmla="*/ 17192 w 19998"/>
                <a:gd name="connsiteY647" fmla="*/ 3518 h 19998"/>
                <a:gd name="connsiteX648" fmla="*/ 17192 w 19998"/>
                <a:gd name="connsiteY648" fmla="*/ 3534 h 19998"/>
                <a:gd name="connsiteX649" fmla="*/ 17373 w 19998"/>
                <a:gd name="connsiteY649" fmla="*/ 3640 h 19998"/>
                <a:gd name="connsiteX650" fmla="*/ 17354 w 19998"/>
                <a:gd name="connsiteY650" fmla="*/ 3663 h 19998"/>
                <a:gd name="connsiteX651" fmla="*/ 17437 w 19998"/>
                <a:gd name="connsiteY651" fmla="*/ 3783 h 19998"/>
                <a:gd name="connsiteX652" fmla="*/ 17397 w 19998"/>
                <a:gd name="connsiteY652" fmla="*/ 3783 h 19998"/>
                <a:gd name="connsiteX653" fmla="*/ 17414 w 19998"/>
                <a:gd name="connsiteY653" fmla="*/ 3826 h 19998"/>
                <a:gd name="connsiteX654" fmla="*/ 17437 w 19998"/>
                <a:gd name="connsiteY654" fmla="*/ 3826 h 19998"/>
                <a:gd name="connsiteX655" fmla="*/ 17602 w 19998"/>
                <a:gd name="connsiteY655" fmla="*/ 4028 h 19998"/>
                <a:gd name="connsiteX656" fmla="*/ 17623 w 19998"/>
                <a:gd name="connsiteY656" fmla="*/ 4091 h 19998"/>
                <a:gd name="connsiteX657" fmla="*/ 17642 w 19998"/>
                <a:gd name="connsiteY657" fmla="*/ 4091 h 19998"/>
                <a:gd name="connsiteX658" fmla="*/ 17683 w 19998"/>
                <a:gd name="connsiteY658" fmla="*/ 4211 h 19998"/>
                <a:gd name="connsiteX659" fmla="*/ 17849 w 19998"/>
                <a:gd name="connsiteY659" fmla="*/ 4211 h 19998"/>
                <a:gd name="connsiteX660" fmla="*/ 17849 w 19998"/>
                <a:gd name="connsiteY660" fmla="*/ 4171 h 19998"/>
                <a:gd name="connsiteX661" fmla="*/ 17871 w 19998"/>
                <a:gd name="connsiteY661" fmla="*/ 4171 h 19998"/>
                <a:gd name="connsiteX662" fmla="*/ 17830 w 19998"/>
                <a:gd name="connsiteY662" fmla="*/ 4091 h 19998"/>
                <a:gd name="connsiteX663" fmla="*/ 17871 w 19998"/>
                <a:gd name="connsiteY663" fmla="*/ 4065 h 19998"/>
                <a:gd name="connsiteX664" fmla="*/ 17935 w 19998"/>
                <a:gd name="connsiteY664" fmla="*/ 4091 h 19998"/>
                <a:gd name="connsiteX665" fmla="*/ 17976 w 19998"/>
                <a:gd name="connsiteY665" fmla="*/ 4065 h 19998"/>
                <a:gd name="connsiteX666" fmla="*/ 18019 w 19998"/>
                <a:gd name="connsiteY666" fmla="*/ 4091 h 19998"/>
                <a:gd name="connsiteX667" fmla="*/ 18140 w 19998"/>
                <a:gd name="connsiteY667" fmla="*/ 4131 h 19998"/>
                <a:gd name="connsiteX668" fmla="*/ 18183 w 19998"/>
                <a:gd name="connsiteY668" fmla="*/ 4293 h 19998"/>
                <a:gd name="connsiteX669" fmla="*/ 18200 w 19998"/>
                <a:gd name="connsiteY669" fmla="*/ 4293 h 19998"/>
                <a:gd name="connsiteX670" fmla="*/ 18223 w 19998"/>
                <a:gd name="connsiteY670" fmla="*/ 4211 h 19998"/>
                <a:gd name="connsiteX671" fmla="*/ 18240 w 19998"/>
                <a:gd name="connsiteY671" fmla="*/ 4211 h 19998"/>
                <a:gd name="connsiteX672" fmla="*/ 18240 w 19998"/>
                <a:gd name="connsiteY672" fmla="*/ 4230 h 19998"/>
                <a:gd name="connsiteX673" fmla="*/ 18281 w 19998"/>
                <a:gd name="connsiteY673" fmla="*/ 4230 h 19998"/>
                <a:gd name="connsiteX674" fmla="*/ 18328 w 19998"/>
                <a:gd name="connsiteY674" fmla="*/ 4270 h 19998"/>
                <a:gd name="connsiteX675" fmla="*/ 18369 w 19998"/>
                <a:gd name="connsiteY675" fmla="*/ 4253 h 19998"/>
                <a:gd name="connsiteX676" fmla="*/ 18388 w 19998"/>
                <a:gd name="connsiteY676" fmla="*/ 4270 h 19998"/>
                <a:gd name="connsiteX677" fmla="*/ 18531 w 19998"/>
                <a:gd name="connsiteY677" fmla="*/ 4253 h 19998"/>
                <a:gd name="connsiteX678" fmla="*/ 18531 w 19998"/>
                <a:gd name="connsiteY678" fmla="*/ 4270 h 19998"/>
                <a:gd name="connsiteX679" fmla="*/ 18631 w 19998"/>
                <a:gd name="connsiteY679" fmla="*/ 4211 h 19998"/>
                <a:gd name="connsiteX680" fmla="*/ 18631 w 19998"/>
                <a:gd name="connsiteY680" fmla="*/ 4131 h 19998"/>
                <a:gd name="connsiteX681" fmla="*/ 18762 w 19998"/>
                <a:gd name="connsiteY681" fmla="*/ 4108 h 19998"/>
                <a:gd name="connsiteX682" fmla="*/ 18778 w 19998"/>
                <a:gd name="connsiteY682" fmla="*/ 4148 h 19998"/>
                <a:gd name="connsiteX683" fmla="*/ 18821 w 19998"/>
                <a:gd name="connsiteY683" fmla="*/ 4131 h 19998"/>
                <a:gd name="connsiteX684" fmla="*/ 18943 w 19998"/>
                <a:gd name="connsiteY684" fmla="*/ 4333 h 19998"/>
                <a:gd name="connsiteX685" fmla="*/ 19047 w 19998"/>
                <a:gd name="connsiteY685" fmla="*/ 4333 h 19998"/>
                <a:gd name="connsiteX686" fmla="*/ 19064 w 19998"/>
                <a:gd name="connsiteY686" fmla="*/ 4392 h 19998"/>
                <a:gd name="connsiteX687" fmla="*/ 19152 w 19998"/>
                <a:gd name="connsiteY687" fmla="*/ 4392 h 19998"/>
                <a:gd name="connsiteX688" fmla="*/ 19152 w 19998"/>
                <a:gd name="connsiteY688" fmla="*/ 4373 h 19998"/>
                <a:gd name="connsiteX689" fmla="*/ 19212 w 19998"/>
                <a:gd name="connsiteY689" fmla="*/ 4373 h 19998"/>
                <a:gd name="connsiteX690" fmla="*/ 19212 w 19998"/>
                <a:gd name="connsiteY690" fmla="*/ 4392 h 19998"/>
                <a:gd name="connsiteX691" fmla="*/ 19317 w 19998"/>
                <a:gd name="connsiteY691" fmla="*/ 4333 h 19998"/>
                <a:gd name="connsiteX692" fmla="*/ 19417 w 19998"/>
                <a:gd name="connsiteY692" fmla="*/ 4392 h 19998"/>
                <a:gd name="connsiteX693" fmla="*/ 19443 w 19998"/>
                <a:gd name="connsiteY693" fmla="*/ 4373 h 19998"/>
                <a:gd name="connsiteX694" fmla="*/ 19500 w 19998"/>
                <a:gd name="connsiteY694" fmla="*/ 4373 h 19998"/>
                <a:gd name="connsiteX695" fmla="*/ 19521 w 19998"/>
                <a:gd name="connsiteY695" fmla="*/ 4352 h 19998"/>
                <a:gd name="connsiteX696" fmla="*/ 19998 w 19998"/>
                <a:gd name="connsiteY696" fmla="*/ 4512 h 19998"/>
                <a:gd name="connsiteX697" fmla="*/ 19750 w 19998"/>
                <a:gd name="connsiteY697" fmla="*/ 4939 h 19998"/>
                <a:gd name="connsiteX698" fmla="*/ 19712 w 19998"/>
                <a:gd name="connsiteY698" fmla="*/ 4939 h 19998"/>
                <a:gd name="connsiteX699" fmla="*/ 19686 w 19998"/>
                <a:gd name="connsiteY699" fmla="*/ 5003 h 19998"/>
                <a:gd name="connsiteX700" fmla="*/ 19645 w 19998"/>
                <a:gd name="connsiteY700" fmla="*/ 5003 h 19998"/>
                <a:gd name="connsiteX701" fmla="*/ 19131 w 19998"/>
                <a:gd name="connsiteY701" fmla="*/ 6512 h 19998"/>
                <a:gd name="connsiteX702" fmla="*/ 19236 w 19998"/>
                <a:gd name="connsiteY702" fmla="*/ 7750 h 19998"/>
                <a:gd name="connsiteX703" fmla="*/ 19212 w 19998"/>
                <a:gd name="connsiteY703" fmla="*/ 7750 h 19998"/>
                <a:gd name="connsiteX704" fmla="*/ 19090 w 19998"/>
                <a:gd name="connsiteY704" fmla="*/ 7870 h 19998"/>
                <a:gd name="connsiteX705" fmla="*/ 19152 w 19998"/>
                <a:gd name="connsiteY705" fmla="*/ 7853 h 19998"/>
                <a:gd name="connsiteX706" fmla="*/ 19064 w 19998"/>
                <a:gd name="connsiteY706" fmla="*/ 7973 h 19998"/>
                <a:gd name="connsiteX707" fmla="*/ 18983 w 19998"/>
                <a:gd name="connsiteY707" fmla="*/ 7973 h 19998"/>
                <a:gd name="connsiteX708" fmla="*/ 18714 w 19998"/>
                <a:gd name="connsiteY708" fmla="*/ 8135 h 19998"/>
                <a:gd name="connsiteX709" fmla="*/ 18695 w 19998"/>
                <a:gd name="connsiteY709" fmla="*/ 8093 h 19998"/>
                <a:gd name="connsiteX710" fmla="*/ 18614 w 19998"/>
                <a:gd name="connsiteY710" fmla="*/ 7997 h 19998"/>
                <a:gd name="connsiteX711" fmla="*/ 18631 w 19998"/>
                <a:gd name="connsiteY711" fmla="*/ 7973 h 19998"/>
                <a:gd name="connsiteX712" fmla="*/ 18304 w 19998"/>
                <a:gd name="connsiteY71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075 w 19998"/>
                <a:gd name="connsiteY482" fmla="*/ 5449 h 19998"/>
                <a:gd name="connsiteX483" fmla="*/ 5175 w 19998"/>
                <a:gd name="connsiteY483" fmla="*/ 5471 h 19998"/>
                <a:gd name="connsiteX484" fmla="*/ 5323 w 19998"/>
                <a:gd name="connsiteY484" fmla="*/ 5471 h 19998"/>
                <a:gd name="connsiteX485" fmla="*/ 5242 w 19998"/>
                <a:gd name="connsiteY485" fmla="*/ 5407 h 19998"/>
                <a:gd name="connsiteX486" fmla="*/ 5258 w 19998"/>
                <a:gd name="connsiteY486" fmla="*/ 5391 h 19998"/>
                <a:gd name="connsiteX487" fmla="*/ 4994 w 19998"/>
                <a:gd name="connsiteY487" fmla="*/ 5003 h 19998"/>
                <a:gd name="connsiteX488" fmla="*/ 4970 w 19998"/>
                <a:gd name="connsiteY488" fmla="*/ 5003 h 19998"/>
                <a:gd name="connsiteX489" fmla="*/ 4954 w 19998"/>
                <a:gd name="connsiteY489" fmla="*/ 4982 h 19998"/>
                <a:gd name="connsiteX490" fmla="*/ 5054 w 19998"/>
                <a:gd name="connsiteY490" fmla="*/ 4618 h 19998"/>
                <a:gd name="connsiteX491" fmla="*/ 5054 w 19998"/>
                <a:gd name="connsiteY491" fmla="*/ 4601 h 19998"/>
                <a:gd name="connsiteX492" fmla="*/ 5037 w 19998"/>
                <a:gd name="connsiteY492" fmla="*/ 4618 h 19998"/>
                <a:gd name="connsiteX493" fmla="*/ 5011 w 19998"/>
                <a:gd name="connsiteY493" fmla="*/ 4131 h 19998"/>
                <a:gd name="connsiteX494" fmla="*/ 4970 w 19998"/>
                <a:gd name="connsiteY494" fmla="*/ 4131 h 19998"/>
                <a:gd name="connsiteX495" fmla="*/ 4642 w 19998"/>
                <a:gd name="connsiteY495" fmla="*/ 3335 h 19998"/>
                <a:gd name="connsiteX496" fmla="*/ 4663 w 19998"/>
                <a:gd name="connsiteY496" fmla="*/ 3092 h 19998"/>
                <a:gd name="connsiteX497" fmla="*/ 4563 w 19998"/>
                <a:gd name="connsiteY497" fmla="*/ 3050 h 19998"/>
                <a:gd name="connsiteX498" fmla="*/ 4563 w 19998"/>
                <a:gd name="connsiteY498" fmla="*/ 2930 h 19998"/>
                <a:gd name="connsiteX499" fmla="*/ 4663 w 19998"/>
                <a:gd name="connsiteY499" fmla="*/ 2987 h 19998"/>
                <a:gd name="connsiteX500" fmla="*/ 4684 w 19998"/>
                <a:gd name="connsiteY500" fmla="*/ 2947 h 19998"/>
                <a:gd name="connsiteX501" fmla="*/ 5242 w 19998"/>
                <a:gd name="connsiteY501" fmla="*/ 3092 h 19998"/>
                <a:gd name="connsiteX502" fmla="*/ 5258 w 19998"/>
                <a:gd name="connsiteY502" fmla="*/ 3029 h 19998"/>
                <a:gd name="connsiteX503" fmla="*/ 5570 w 19998"/>
                <a:gd name="connsiteY503" fmla="*/ 3050 h 19998"/>
                <a:gd name="connsiteX504" fmla="*/ 5632 w 19998"/>
                <a:gd name="connsiteY504" fmla="*/ 3252 h 19998"/>
                <a:gd name="connsiteX505" fmla="*/ 5592 w 19998"/>
                <a:gd name="connsiteY505" fmla="*/ 3252 h 19998"/>
                <a:gd name="connsiteX506" fmla="*/ 5570 w 19998"/>
                <a:gd name="connsiteY506" fmla="*/ 3316 h 19998"/>
                <a:gd name="connsiteX507" fmla="*/ 5511 w 19998"/>
                <a:gd name="connsiteY507" fmla="*/ 3316 h 19998"/>
                <a:gd name="connsiteX508" fmla="*/ 5675 w 19998"/>
                <a:gd name="connsiteY508" fmla="*/ 3800 h 19998"/>
                <a:gd name="connsiteX509" fmla="*/ 5649 w 19998"/>
                <a:gd name="connsiteY509" fmla="*/ 3826 h 19998"/>
                <a:gd name="connsiteX510" fmla="*/ 5732 w 19998"/>
                <a:gd name="connsiteY510" fmla="*/ 3842 h 19998"/>
                <a:gd name="connsiteX511" fmla="*/ 5713 w 19998"/>
                <a:gd name="connsiteY511" fmla="*/ 3842 h 19998"/>
                <a:gd name="connsiteX512" fmla="*/ 5732 w 19998"/>
                <a:gd name="connsiteY512" fmla="*/ 3882 h 19998"/>
                <a:gd name="connsiteX513" fmla="*/ 5756 w 19998"/>
                <a:gd name="connsiteY513" fmla="*/ 3882 h 19998"/>
                <a:gd name="connsiteX514" fmla="*/ 5775 w 19998"/>
                <a:gd name="connsiteY514" fmla="*/ 3882 h 19998"/>
                <a:gd name="connsiteX515" fmla="*/ 5861 w 19998"/>
                <a:gd name="connsiteY515" fmla="*/ 3762 h 19998"/>
                <a:gd name="connsiteX516" fmla="*/ 6499 w 19998"/>
                <a:gd name="connsiteY516" fmla="*/ 3906 h 19998"/>
                <a:gd name="connsiteX517" fmla="*/ 7611 w 19998"/>
                <a:gd name="connsiteY517" fmla="*/ 3826 h 19998"/>
                <a:gd name="connsiteX518" fmla="*/ 7923 w 19998"/>
                <a:gd name="connsiteY518" fmla="*/ 3722 h 19998"/>
                <a:gd name="connsiteX519" fmla="*/ 8045 w 19998"/>
                <a:gd name="connsiteY519" fmla="*/ 3703 h 19998"/>
                <a:gd name="connsiteX520" fmla="*/ 7611 w 19998"/>
                <a:gd name="connsiteY520" fmla="*/ 3600 h 19998"/>
                <a:gd name="connsiteX521" fmla="*/ 7611 w 19998"/>
                <a:gd name="connsiteY521" fmla="*/ 3581 h 19998"/>
                <a:gd name="connsiteX522" fmla="*/ 7799 w 19998"/>
                <a:gd name="connsiteY522" fmla="*/ 3092 h 19998"/>
                <a:gd name="connsiteX523" fmla="*/ 9574 w 19998"/>
                <a:gd name="connsiteY523" fmla="*/ 2317 h 19998"/>
                <a:gd name="connsiteX524" fmla="*/ 9843 w 19998"/>
                <a:gd name="connsiteY524" fmla="*/ 1993 h 19998"/>
                <a:gd name="connsiteX525" fmla="*/ 9902 w 19998"/>
                <a:gd name="connsiteY525" fmla="*/ 2051 h 19998"/>
                <a:gd name="connsiteX526" fmla="*/ 10031 w 19998"/>
                <a:gd name="connsiteY526" fmla="*/ 2051 h 19998"/>
                <a:gd name="connsiteX527" fmla="*/ 9964 w 19998"/>
                <a:gd name="connsiteY527" fmla="*/ 1972 h 19998"/>
                <a:gd name="connsiteX528" fmla="*/ 9943 w 19998"/>
                <a:gd name="connsiteY528" fmla="*/ 1993 h 19998"/>
                <a:gd name="connsiteX529" fmla="*/ 9843 w 19998"/>
                <a:gd name="connsiteY529" fmla="*/ 1645 h 19998"/>
                <a:gd name="connsiteX530" fmla="*/ 9902 w 19998"/>
                <a:gd name="connsiteY530" fmla="*/ 1645 h 19998"/>
                <a:gd name="connsiteX531" fmla="*/ 9902 w 19998"/>
                <a:gd name="connsiteY531" fmla="*/ 1628 h 19998"/>
                <a:gd name="connsiteX532" fmla="*/ 9902 w 19998"/>
                <a:gd name="connsiteY532" fmla="*/ 1607 h 19998"/>
                <a:gd name="connsiteX533" fmla="*/ 9843 w 19998"/>
                <a:gd name="connsiteY533" fmla="*/ 1542 h 19998"/>
                <a:gd name="connsiteX534" fmla="*/ 9886 w 19998"/>
                <a:gd name="connsiteY534" fmla="*/ 1260 h 19998"/>
                <a:gd name="connsiteX535" fmla="*/ 9926 w 19998"/>
                <a:gd name="connsiteY535" fmla="*/ 1243 h 19998"/>
                <a:gd name="connsiteX536" fmla="*/ 9886 w 19998"/>
                <a:gd name="connsiteY536" fmla="*/ 815 h 19998"/>
                <a:gd name="connsiteX537" fmla="*/ 9902 w 19998"/>
                <a:gd name="connsiteY537" fmla="*/ 815 h 19998"/>
                <a:gd name="connsiteX538" fmla="*/ 9886 w 19998"/>
                <a:gd name="connsiteY538" fmla="*/ 484 h 19998"/>
                <a:gd name="connsiteX539" fmla="*/ 10645 w 19998"/>
                <a:gd name="connsiteY539" fmla="*/ 186 h 19998"/>
                <a:gd name="connsiteX540" fmla="*/ 11307 w 19998"/>
                <a:gd name="connsiteY540" fmla="*/ 0 h 19998"/>
                <a:gd name="connsiteX541" fmla="*/ 11431 w 19998"/>
                <a:gd name="connsiteY541" fmla="*/ 324 h 19998"/>
                <a:gd name="connsiteX542" fmla="*/ 11431 w 19998"/>
                <a:gd name="connsiteY542" fmla="*/ 630 h 19998"/>
                <a:gd name="connsiteX543" fmla="*/ 11577 w 19998"/>
                <a:gd name="connsiteY543" fmla="*/ 630 h 19998"/>
                <a:gd name="connsiteX544" fmla="*/ 11700 w 19998"/>
                <a:gd name="connsiteY544" fmla="*/ 832 h 19998"/>
                <a:gd name="connsiteX545" fmla="*/ 11822 w 19998"/>
                <a:gd name="connsiteY545" fmla="*/ 895 h 19998"/>
                <a:gd name="connsiteX546" fmla="*/ 12158 w 19998"/>
                <a:gd name="connsiteY546" fmla="*/ 670 h 19998"/>
                <a:gd name="connsiteX547" fmla="*/ 12279 w 19998"/>
                <a:gd name="connsiteY547" fmla="*/ 792 h 19998"/>
                <a:gd name="connsiteX548" fmla="*/ 12255 w 19998"/>
                <a:gd name="connsiteY548" fmla="*/ 815 h 19998"/>
                <a:gd name="connsiteX549" fmla="*/ 12360 w 19998"/>
                <a:gd name="connsiteY549" fmla="*/ 895 h 19998"/>
                <a:gd name="connsiteX550" fmla="*/ 12360 w 19998"/>
                <a:gd name="connsiteY550" fmla="*/ 912 h 19998"/>
                <a:gd name="connsiteX551" fmla="*/ 12339 w 19998"/>
                <a:gd name="connsiteY551" fmla="*/ 935 h 19998"/>
                <a:gd name="connsiteX552" fmla="*/ 12548 w 19998"/>
                <a:gd name="connsiteY552" fmla="*/ 1342 h 19998"/>
                <a:gd name="connsiteX553" fmla="*/ 12753 w 19998"/>
                <a:gd name="connsiteY553" fmla="*/ 1260 h 19998"/>
                <a:gd name="connsiteX554" fmla="*/ 12729 w 19998"/>
                <a:gd name="connsiteY554" fmla="*/ 1363 h 19998"/>
                <a:gd name="connsiteX555" fmla="*/ 12834 w 19998"/>
                <a:gd name="connsiteY555" fmla="*/ 1323 h 19998"/>
                <a:gd name="connsiteX556" fmla="*/ 12853 w 19998"/>
                <a:gd name="connsiteY556" fmla="*/ 1342 h 19998"/>
                <a:gd name="connsiteX557" fmla="*/ 12901 w 19998"/>
                <a:gd name="connsiteY557" fmla="*/ 1342 h 19998"/>
                <a:gd name="connsiteX558" fmla="*/ 13039 w 19998"/>
                <a:gd name="connsiteY558" fmla="*/ 1769 h 19998"/>
                <a:gd name="connsiteX559" fmla="*/ 13039 w 19998"/>
                <a:gd name="connsiteY559" fmla="*/ 1751 h 19998"/>
                <a:gd name="connsiteX560" fmla="*/ 13065 w 19998"/>
                <a:gd name="connsiteY560" fmla="*/ 1751 h 19998"/>
                <a:gd name="connsiteX561" fmla="*/ 13082 w 19998"/>
                <a:gd name="connsiteY561" fmla="*/ 1671 h 19998"/>
                <a:gd name="connsiteX562" fmla="*/ 13186 w 19998"/>
                <a:gd name="connsiteY562" fmla="*/ 1645 h 19998"/>
                <a:gd name="connsiteX563" fmla="*/ 13203 w 19998"/>
                <a:gd name="connsiteY563" fmla="*/ 1671 h 19998"/>
                <a:gd name="connsiteX564" fmla="*/ 13203 w 19998"/>
                <a:gd name="connsiteY564" fmla="*/ 1645 h 19998"/>
                <a:gd name="connsiteX565" fmla="*/ 13267 w 19998"/>
                <a:gd name="connsiteY565" fmla="*/ 1645 h 19998"/>
                <a:gd name="connsiteX566" fmla="*/ 13267 w 19998"/>
                <a:gd name="connsiteY566" fmla="*/ 1671 h 19998"/>
                <a:gd name="connsiteX567" fmla="*/ 13308 w 19998"/>
                <a:gd name="connsiteY567" fmla="*/ 1687 h 19998"/>
                <a:gd name="connsiteX568" fmla="*/ 13308 w 19998"/>
                <a:gd name="connsiteY568" fmla="*/ 1711 h 19998"/>
                <a:gd name="connsiteX569" fmla="*/ 13515 w 19998"/>
                <a:gd name="connsiteY569" fmla="*/ 1628 h 19998"/>
                <a:gd name="connsiteX570" fmla="*/ 13598 w 19998"/>
                <a:gd name="connsiteY570" fmla="*/ 1751 h 19998"/>
                <a:gd name="connsiteX571" fmla="*/ 13660 w 19998"/>
                <a:gd name="connsiteY571" fmla="*/ 1769 h 19998"/>
                <a:gd name="connsiteX572" fmla="*/ 13660 w 19998"/>
                <a:gd name="connsiteY572" fmla="*/ 1833 h 19998"/>
                <a:gd name="connsiteX573" fmla="*/ 13677 w 19998"/>
                <a:gd name="connsiteY573" fmla="*/ 1833 h 19998"/>
                <a:gd name="connsiteX574" fmla="*/ 13677 w 19998"/>
                <a:gd name="connsiteY574" fmla="*/ 1849 h 19998"/>
                <a:gd name="connsiteX575" fmla="*/ 13725 w 19998"/>
                <a:gd name="connsiteY575" fmla="*/ 1849 h 19998"/>
                <a:gd name="connsiteX576" fmla="*/ 13703 w 19998"/>
                <a:gd name="connsiteY576" fmla="*/ 1833 h 19998"/>
                <a:gd name="connsiteX577" fmla="*/ 13725 w 19998"/>
                <a:gd name="connsiteY577" fmla="*/ 1791 h 19998"/>
                <a:gd name="connsiteX578" fmla="*/ 13808 w 19998"/>
                <a:gd name="connsiteY578" fmla="*/ 1873 h 19998"/>
                <a:gd name="connsiteX579" fmla="*/ 13725 w 19998"/>
                <a:gd name="connsiteY579" fmla="*/ 2155 h 19998"/>
                <a:gd name="connsiteX580" fmla="*/ 13725 w 19998"/>
                <a:gd name="connsiteY580" fmla="*/ 2138 h 19998"/>
                <a:gd name="connsiteX581" fmla="*/ 13784 w 19998"/>
                <a:gd name="connsiteY581" fmla="*/ 2155 h 19998"/>
                <a:gd name="connsiteX582" fmla="*/ 13825 w 19998"/>
                <a:gd name="connsiteY582" fmla="*/ 2301 h 19998"/>
                <a:gd name="connsiteX583" fmla="*/ 13703 w 19998"/>
                <a:gd name="connsiteY583" fmla="*/ 2420 h 19998"/>
                <a:gd name="connsiteX584" fmla="*/ 13741 w 19998"/>
                <a:gd name="connsiteY584" fmla="*/ 2463 h 19998"/>
                <a:gd name="connsiteX585" fmla="*/ 13703 w 19998"/>
                <a:gd name="connsiteY585" fmla="*/ 2503 h 19998"/>
                <a:gd name="connsiteX586" fmla="*/ 13784 w 19998"/>
                <a:gd name="connsiteY586" fmla="*/ 2519 h 19998"/>
                <a:gd name="connsiteX587" fmla="*/ 13784 w 19998"/>
                <a:gd name="connsiteY587" fmla="*/ 2540 h 19998"/>
                <a:gd name="connsiteX588" fmla="*/ 13849 w 19998"/>
                <a:gd name="connsiteY588" fmla="*/ 2540 h 19998"/>
                <a:gd name="connsiteX589" fmla="*/ 14280 w 19998"/>
                <a:gd name="connsiteY589" fmla="*/ 2540 h 19998"/>
                <a:gd name="connsiteX590" fmla="*/ 14527 w 19998"/>
                <a:gd name="connsiteY590" fmla="*/ 2437 h 19998"/>
                <a:gd name="connsiteX591" fmla="*/ 14527 w 19998"/>
                <a:gd name="connsiteY591" fmla="*/ 2218 h 19998"/>
                <a:gd name="connsiteX592" fmla="*/ 14715 w 19998"/>
                <a:gd name="connsiteY592" fmla="*/ 2051 h 19998"/>
                <a:gd name="connsiteX593" fmla="*/ 14815 w 19998"/>
                <a:gd name="connsiteY593" fmla="*/ 2115 h 19998"/>
                <a:gd name="connsiteX594" fmla="*/ 14775 w 19998"/>
                <a:gd name="connsiteY594" fmla="*/ 2138 h 19998"/>
                <a:gd name="connsiteX595" fmla="*/ 14796 w 19998"/>
                <a:gd name="connsiteY595" fmla="*/ 2218 h 19998"/>
                <a:gd name="connsiteX596" fmla="*/ 14756 w 19998"/>
                <a:gd name="connsiteY596" fmla="*/ 2195 h 19998"/>
                <a:gd name="connsiteX597" fmla="*/ 14732 w 19998"/>
                <a:gd name="connsiteY597" fmla="*/ 2218 h 19998"/>
                <a:gd name="connsiteX598" fmla="*/ 14756 w 19998"/>
                <a:gd name="connsiteY598" fmla="*/ 2237 h 19998"/>
                <a:gd name="connsiteX599" fmla="*/ 14732 w 19998"/>
                <a:gd name="connsiteY599" fmla="*/ 2275 h 19998"/>
                <a:gd name="connsiteX600" fmla="*/ 14715 w 19998"/>
                <a:gd name="connsiteY600" fmla="*/ 2275 h 19998"/>
                <a:gd name="connsiteX601" fmla="*/ 14756 w 19998"/>
                <a:gd name="connsiteY601" fmla="*/ 2341 h 19998"/>
                <a:gd name="connsiteX602" fmla="*/ 14675 w 19998"/>
                <a:gd name="connsiteY602" fmla="*/ 2519 h 19998"/>
                <a:gd name="connsiteX603" fmla="*/ 14815 w 19998"/>
                <a:gd name="connsiteY603" fmla="*/ 2622 h 19998"/>
                <a:gd name="connsiteX604" fmla="*/ 14796 w 19998"/>
                <a:gd name="connsiteY604" fmla="*/ 2904 h 19998"/>
                <a:gd name="connsiteX605" fmla="*/ 14918 w 19998"/>
                <a:gd name="connsiteY605" fmla="*/ 2904 h 19998"/>
                <a:gd name="connsiteX606" fmla="*/ 14918 w 19998"/>
                <a:gd name="connsiteY606" fmla="*/ 2867 h 19998"/>
                <a:gd name="connsiteX607" fmla="*/ 15001 w 19998"/>
                <a:gd name="connsiteY607" fmla="*/ 2888 h 19998"/>
                <a:gd name="connsiteX608" fmla="*/ 15230 w 19998"/>
                <a:gd name="connsiteY608" fmla="*/ 3074 h 19998"/>
                <a:gd name="connsiteX609" fmla="*/ 15249 w 19998"/>
                <a:gd name="connsiteY609" fmla="*/ 3050 h 19998"/>
                <a:gd name="connsiteX610" fmla="*/ 15249 w 19998"/>
                <a:gd name="connsiteY610" fmla="*/ 3114 h 19998"/>
                <a:gd name="connsiteX611" fmla="*/ 15330 w 19998"/>
                <a:gd name="connsiteY611" fmla="*/ 3114 h 19998"/>
                <a:gd name="connsiteX612" fmla="*/ 15418 w 19998"/>
                <a:gd name="connsiteY612" fmla="*/ 3114 h 19998"/>
                <a:gd name="connsiteX613" fmla="*/ 15499 w 19998"/>
                <a:gd name="connsiteY613" fmla="*/ 3196 h 19998"/>
                <a:gd name="connsiteX614" fmla="*/ 15475 w 19998"/>
                <a:gd name="connsiteY614" fmla="*/ 3252 h 19998"/>
                <a:gd name="connsiteX615" fmla="*/ 15499 w 19998"/>
                <a:gd name="connsiteY615" fmla="*/ 3295 h 19998"/>
                <a:gd name="connsiteX616" fmla="*/ 15499 w 19998"/>
                <a:gd name="connsiteY616" fmla="*/ 3276 h 19998"/>
                <a:gd name="connsiteX617" fmla="*/ 15599 w 19998"/>
                <a:gd name="connsiteY617" fmla="*/ 3276 h 19998"/>
                <a:gd name="connsiteX618" fmla="*/ 15704 w 19998"/>
                <a:gd name="connsiteY618" fmla="*/ 3374 h 19998"/>
                <a:gd name="connsiteX619" fmla="*/ 15682 w 19998"/>
                <a:gd name="connsiteY619" fmla="*/ 3414 h 19998"/>
                <a:gd name="connsiteX620" fmla="*/ 15723 w 19998"/>
                <a:gd name="connsiteY620" fmla="*/ 3478 h 19998"/>
                <a:gd name="connsiteX621" fmla="*/ 15704 w 19998"/>
                <a:gd name="connsiteY621" fmla="*/ 3497 h 19998"/>
                <a:gd name="connsiteX622" fmla="*/ 15747 w 19998"/>
                <a:gd name="connsiteY622" fmla="*/ 3534 h 19998"/>
                <a:gd name="connsiteX623" fmla="*/ 15747 w 19998"/>
                <a:gd name="connsiteY623" fmla="*/ 3518 h 19998"/>
                <a:gd name="connsiteX624" fmla="*/ 15935 w 19998"/>
                <a:gd name="connsiteY624" fmla="*/ 3478 h 19998"/>
                <a:gd name="connsiteX625" fmla="*/ 15935 w 19998"/>
                <a:gd name="connsiteY625" fmla="*/ 3518 h 19998"/>
                <a:gd name="connsiteX626" fmla="*/ 15951 w 19998"/>
                <a:gd name="connsiteY626" fmla="*/ 3518 h 19998"/>
                <a:gd name="connsiteX627" fmla="*/ 15992 w 19998"/>
                <a:gd name="connsiteY627" fmla="*/ 3414 h 19998"/>
                <a:gd name="connsiteX628" fmla="*/ 16156 w 19998"/>
                <a:gd name="connsiteY628" fmla="*/ 3414 h 19998"/>
                <a:gd name="connsiteX629" fmla="*/ 16156 w 19998"/>
                <a:gd name="connsiteY629" fmla="*/ 3374 h 19998"/>
                <a:gd name="connsiteX630" fmla="*/ 16302 w 19998"/>
                <a:gd name="connsiteY630" fmla="*/ 3436 h 19998"/>
                <a:gd name="connsiteX631" fmla="*/ 16285 w 19998"/>
                <a:gd name="connsiteY631" fmla="*/ 3454 h 19998"/>
                <a:gd name="connsiteX632" fmla="*/ 16366 w 19998"/>
                <a:gd name="connsiteY632" fmla="*/ 3518 h 19998"/>
                <a:gd name="connsiteX633" fmla="*/ 16490 w 19998"/>
                <a:gd name="connsiteY633" fmla="*/ 3518 h 19998"/>
                <a:gd name="connsiteX634" fmla="*/ 16506 w 19998"/>
                <a:gd name="connsiteY634" fmla="*/ 3600 h 19998"/>
                <a:gd name="connsiteX635" fmla="*/ 16590 w 19998"/>
                <a:gd name="connsiteY635" fmla="*/ 3624 h 19998"/>
                <a:gd name="connsiteX636" fmla="*/ 16611 w 19998"/>
                <a:gd name="connsiteY636" fmla="*/ 3581 h 19998"/>
                <a:gd name="connsiteX637" fmla="*/ 16694 w 19998"/>
                <a:gd name="connsiteY637" fmla="*/ 3600 h 19998"/>
                <a:gd name="connsiteX638" fmla="*/ 16694 w 19998"/>
                <a:gd name="connsiteY638" fmla="*/ 3560 h 19998"/>
                <a:gd name="connsiteX639" fmla="*/ 16716 w 19998"/>
                <a:gd name="connsiteY639" fmla="*/ 3560 h 19998"/>
                <a:gd name="connsiteX640" fmla="*/ 16716 w 19998"/>
                <a:gd name="connsiteY640" fmla="*/ 3518 h 19998"/>
                <a:gd name="connsiteX641" fmla="*/ 16759 w 19998"/>
                <a:gd name="connsiteY641" fmla="*/ 3497 h 19998"/>
                <a:gd name="connsiteX642" fmla="*/ 16759 w 19998"/>
                <a:gd name="connsiteY642" fmla="*/ 3478 h 19998"/>
                <a:gd name="connsiteX643" fmla="*/ 16940 w 19998"/>
                <a:gd name="connsiteY643" fmla="*/ 3478 h 19998"/>
                <a:gd name="connsiteX644" fmla="*/ 17085 w 19998"/>
                <a:gd name="connsiteY644" fmla="*/ 3560 h 19998"/>
                <a:gd name="connsiteX645" fmla="*/ 17085 w 19998"/>
                <a:gd name="connsiteY645" fmla="*/ 3534 h 19998"/>
                <a:gd name="connsiteX646" fmla="*/ 17192 w 19998"/>
                <a:gd name="connsiteY646" fmla="*/ 3518 h 19998"/>
                <a:gd name="connsiteX647" fmla="*/ 17192 w 19998"/>
                <a:gd name="connsiteY647" fmla="*/ 3534 h 19998"/>
                <a:gd name="connsiteX648" fmla="*/ 17373 w 19998"/>
                <a:gd name="connsiteY648" fmla="*/ 3640 h 19998"/>
                <a:gd name="connsiteX649" fmla="*/ 17354 w 19998"/>
                <a:gd name="connsiteY649" fmla="*/ 3663 h 19998"/>
                <a:gd name="connsiteX650" fmla="*/ 17437 w 19998"/>
                <a:gd name="connsiteY650" fmla="*/ 3783 h 19998"/>
                <a:gd name="connsiteX651" fmla="*/ 17397 w 19998"/>
                <a:gd name="connsiteY651" fmla="*/ 3783 h 19998"/>
                <a:gd name="connsiteX652" fmla="*/ 17414 w 19998"/>
                <a:gd name="connsiteY652" fmla="*/ 3826 h 19998"/>
                <a:gd name="connsiteX653" fmla="*/ 17437 w 19998"/>
                <a:gd name="connsiteY653" fmla="*/ 3826 h 19998"/>
                <a:gd name="connsiteX654" fmla="*/ 17602 w 19998"/>
                <a:gd name="connsiteY654" fmla="*/ 4028 h 19998"/>
                <a:gd name="connsiteX655" fmla="*/ 17623 w 19998"/>
                <a:gd name="connsiteY655" fmla="*/ 4091 h 19998"/>
                <a:gd name="connsiteX656" fmla="*/ 17642 w 19998"/>
                <a:gd name="connsiteY656" fmla="*/ 4091 h 19998"/>
                <a:gd name="connsiteX657" fmla="*/ 17683 w 19998"/>
                <a:gd name="connsiteY657" fmla="*/ 4211 h 19998"/>
                <a:gd name="connsiteX658" fmla="*/ 17849 w 19998"/>
                <a:gd name="connsiteY658" fmla="*/ 4211 h 19998"/>
                <a:gd name="connsiteX659" fmla="*/ 17849 w 19998"/>
                <a:gd name="connsiteY659" fmla="*/ 4171 h 19998"/>
                <a:gd name="connsiteX660" fmla="*/ 17871 w 19998"/>
                <a:gd name="connsiteY660" fmla="*/ 4171 h 19998"/>
                <a:gd name="connsiteX661" fmla="*/ 17830 w 19998"/>
                <a:gd name="connsiteY661" fmla="*/ 4091 h 19998"/>
                <a:gd name="connsiteX662" fmla="*/ 17871 w 19998"/>
                <a:gd name="connsiteY662" fmla="*/ 4065 h 19998"/>
                <a:gd name="connsiteX663" fmla="*/ 17935 w 19998"/>
                <a:gd name="connsiteY663" fmla="*/ 4091 h 19998"/>
                <a:gd name="connsiteX664" fmla="*/ 17976 w 19998"/>
                <a:gd name="connsiteY664" fmla="*/ 4065 h 19998"/>
                <a:gd name="connsiteX665" fmla="*/ 18019 w 19998"/>
                <a:gd name="connsiteY665" fmla="*/ 4091 h 19998"/>
                <a:gd name="connsiteX666" fmla="*/ 18140 w 19998"/>
                <a:gd name="connsiteY666" fmla="*/ 4131 h 19998"/>
                <a:gd name="connsiteX667" fmla="*/ 18183 w 19998"/>
                <a:gd name="connsiteY667" fmla="*/ 4293 h 19998"/>
                <a:gd name="connsiteX668" fmla="*/ 18200 w 19998"/>
                <a:gd name="connsiteY668" fmla="*/ 4293 h 19998"/>
                <a:gd name="connsiteX669" fmla="*/ 18223 w 19998"/>
                <a:gd name="connsiteY669" fmla="*/ 4211 h 19998"/>
                <a:gd name="connsiteX670" fmla="*/ 18240 w 19998"/>
                <a:gd name="connsiteY670" fmla="*/ 4211 h 19998"/>
                <a:gd name="connsiteX671" fmla="*/ 18240 w 19998"/>
                <a:gd name="connsiteY671" fmla="*/ 4230 h 19998"/>
                <a:gd name="connsiteX672" fmla="*/ 18281 w 19998"/>
                <a:gd name="connsiteY672" fmla="*/ 4230 h 19998"/>
                <a:gd name="connsiteX673" fmla="*/ 18328 w 19998"/>
                <a:gd name="connsiteY673" fmla="*/ 4270 h 19998"/>
                <a:gd name="connsiteX674" fmla="*/ 18369 w 19998"/>
                <a:gd name="connsiteY674" fmla="*/ 4253 h 19998"/>
                <a:gd name="connsiteX675" fmla="*/ 18388 w 19998"/>
                <a:gd name="connsiteY675" fmla="*/ 4270 h 19998"/>
                <a:gd name="connsiteX676" fmla="*/ 18531 w 19998"/>
                <a:gd name="connsiteY676" fmla="*/ 4253 h 19998"/>
                <a:gd name="connsiteX677" fmla="*/ 18531 w 19998"/>
                <a:gd name="connsiteY677" fmla="*/ 4270 h 19998"/>
                <a:gd name="connsiteX678" fmla="*/ 18631 w 19998"/>
                <a:gd name="connsiteY678" fmla="*/ 4211 h 19998"/>
                <a:gd name="connsiteX679" fmla="*/ 18631 w 19998"/>
                <a:gd name="connsiteY679" fmla="*/ 4131 h 19998"/>
                <a:gd name="connsiteX680" fmla="*/ 18762 w 19998"/>
                <a:gd name="connsiteY680" fmla="*/ 4108 h 19998"/>
                <a:gd name="connsiteX681" fmla="*/ 18778 w 19998"/>
                <a:gd name="connsiteY681" fmla="*/ 4148 h 19998"/>
                <a:gd name="connsiteX682" fmla="*/ 18821 w 19998"/>
                <a:gd name="connsiteY682" fmla="*/ 4131 h 19998"/>
                <a:gd name="connsiteX683" fmla="*/ 18943 w 19998"/>
                <a:gd name="connsiteY683" fmla="*/ 4333 h 19998"/>
                <a:gd name="connsiteX684" fmla="*/ 19047 w 19998"/>
                <a:gd name="connsiteY684" fmla="*/ 4333 h 19998"/>
                <a:gd name="connsiteX685" fmla="*/ 19064 w 19998"/>
                <a:gd name="connsiteY685" fmla="*/ 4392 h 19998"/>
                <a:gd name="connsiteX686" fmla="*/ 19152 w 19998"/>
                <a:gd name="connsiteY686" fmla="*/ 4392 h 19998"/>
                <a:gd name="connsiteX687" fmla="*/ 19152 w 19998"/>
                <a:gd name="connsiteY687" fmla="*/ 4373 h 19998"/>
                <a:gd name="connsiteX688" fmla="*/ 19212 w 19998"/>
                <a:gd name="connsiteY688" fmla="*/ 4373 h 19998"/>
                <a:gd name="connsiteX689" fmla="*/ 19212 w 19998"/>
                <a:gd name="connsiteY689" fmla="*/ 4392 h 19998"/>
                <a:gd name="connsiteX690" fmla="*/ 19317 w 19998"/>
                <a:gd name="connsiteY690" fmla="*/ 4333 h 19998"/>
                <a:gd name="connsiteX691" fmla="*/ 19417 w 19998"/>
                <a:gd name="connsiteY691" fmla="*/ 4392 h 19998"/>
                <a:gd name="connsiteX692" fmla="*/ 19443 w 19998"/>
                <a:gd name="connsiteY692" fmla="*/ 4373 h 19998"/>
                <a:gd name="connsiteX693" fmla="*/ 19500 w 19998"/>
                <a:gd name="connsiteY693" fmla="*/ 4373 h 19998"/>
                <a:gd name="connsiteX694" fmla="*/ 19521 w 19998"/>
                <a:gd name="connsiteY694" fmla="*/ 4352 h 19998"/>
                <a:gd name="connsiteX695" fmla="*/ 19998 w 19998"/>
                <a:gd name="connsiteY695" fmla="*/ 4512 h 19998"/>
                <a:gd name="connsiteX696" fmla="*/ 19750 w 19998"/>
                <a:gd name="connsiteY696" fmla="*/ 4939 h 19998"/>
                <a:gd name="connsiteX697" fmla="*/ 19712 w 19998"/>
                <a:gd name="connsiteY697" fmla="*/ 4939 h 19998"/>
                <a:gd name="connsiteX698" fmla="*/ 19686 w 19998"/>
                <a:gd name="connsiteY698" fmla="*/ 5003 h 19998"/>
                <a:gd name="connsiteX699" fmla="*/ 19645 w 19998"/>
                <a:gd name="connsiteY699" fmla="*/ 5003 h 19998"/>
                <a:gd name="connsiteX700" fmla="*/ 19131 w 19998"/>
                <a:gd name="connsiteY700" fmla="*/ 6512 h 19998"/>
                <a:gd name="connsiteX701" fmla="*/ 19236 w 19998"/>
                <a:gd name="connsiteY701" fmla="*/ 7750 h 19998"/>
                <a:gd name="connsiteX702" fmla="*/ 19212 w 19998"/>
                <a:gd name="connsiteY702" fmla="*/ 7750 h 19998"/>
                <a:gd name="connsiteX703" fmla="*/ 19090 w 19998"/>
                <a:gd name="connsiteY703" fmla="*/ 7870 h 19998"/>
                <a:gd name="connsiteX704" fmla="*/ 19152 w 19998"/>
                <a:gd name="connsiteY704" fmla="*/ 7853 h 19998"/>
                <a:gd name="connsiteX705" fmla="*/ 19064 w 19998"/>
                <a:gd name="connsiteY705" fmla="*/ 7973 h 19998"/>
                <a:gd name="connsiteX706" fmla="*/ 18983 w 19998"/>
                <a:gd name="connsiteY706" fmla="*/ 7973 h 19998"/>
                <a:gd name="connsiteX707" fmla="*/ 18714 w 19998"/>
                <a:gd name="connsiteY707" fmla="*/ 8135 h 19998"/>
                <a:gd name="connsiteX708" fmla="*/ 18695 w 19998"/>
                <a:gd name="connsiteY708" fmla="*/ 8093 h 19998"/>
                <a:gd name="connsiteX709" fmla="*/ 18614 w 19998"/>
                <a:gd name="connsiteY709" fmla="*/ 7997 h 19998"/>
                <a:gd name="connsiteX710" fmla="*/ 18631 w 19998"/>
                <a:gd name="connsiteY710" fmla="*/ 7973 h 19998"/>
                <a:gd name="connsiteX711" fmla="*/ 18304 w 19998"/>
                <a:gd name="connsiteY71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075 w 19998"/>
                <a:gd name="connsiteY482" fmla="*/ 5449 h 19998"/>
                <a:gd name="connsiteX483" fmla="*/ 5323 w 19998"/>
                <a:gd name="connsiteY483" fmla="*/ 5471 h 19998"/>
                <a:gd name="connsiteX484" fmla="*/ 5242 w 19998"/>
                <a:gd name="connsiteY484" fmla="*/ 5407 h 19998"/>
                <a:gd name="connsiteX485" fmla="*/ 5258 w 19998"/>
                <a:gd name="connsiteY485" fmla="*/ 5391 h 19998"/>
                <a:gd name="connsiteX486" fmla="*/ 4994 w 19998"/>
                <a:gd name="connsiteY486" fmla="*/ 5003 h 19998"/>
                <a:gd name="connsiteX487" fmla="*/ 4970 w 19998"/>
                <a:gd name="connsiteY487" fmla="*/ 5003 h 19998"/>
                <a:gd name="connsiteX488" fmla="*/ 4954 w 19998"/>
                <a:gd name="connsiteY488" fmla="*/ 4982 h 19998"/>
                <a:gd name="connsiteX489" fmla="*/ 5054 w 19998"/>
                <a:gd name="connsiteY489" fmla="*/ 4618 h 19998"/>
                <a:gd name="connsiteX490" fmla="*/ 5054 w 19998"/>
                <a:gd name="connsiteY490" fmla="*/ 4601 h 19998"/>
                <a:gd name="connsiteX491" fmla="*/ 5037 w 19998"/>
                <a:gd name="connsiteY491" fmla="*/ 4618 h 19998"/>
                <a:gd name="connsiteX492" fmla="*/ 5011 w 19998"/>
                <a:gd name="connsiteY492" fmla="*/ 4131 h 19998"/>
                <a:gd name="connsiteX493" fmla="*/ 4970 w 19998"/>
                <a:gd name="connsiteY493" fmla="*/ 4131 h 19998"/>
                <a:gd name="connsiteX494" fmla="*/ 4642 w 19998"/>
                <a:gd name="connsiteY494" fmla="*/ 3335 h 19998"/>
                <a:gd name="connsiteX495" fmla="*/ 4663 w 19998"/>
                <a:gd name="connsiteY495" fmla="*/ 3092 h 19998"/>
                <a:gd name="connsiteX496" fmla="*/ 4563 w 19998"/>
                <a:gd name="connsiteY496" fmla="*/ 3050 h 19998"/>
                <a:gd name="connsiteX497" fmla="*/ 4563 w 19998"/>
                <a:gd name="connsiteY497" fmla="*/ 2930 h 19998"/>
                <a:gd name="connsiteX498" fmla="*/ 4663 w 19998"/>
                <a:gd name="connsiteY498" fmla="*/ 2987 h 19998"/>
                <a:gd name="connsiteX499" fmla="*/ 4684 w 19998"/>
                <a:gd name="connsiteY499" fmla="*/ 2947 h 19998"/>
                <a:gd name="connsiteX500" fmla="*/ 5242 w 19998"/>
                <a:gd name="connsiteY500" fmla="*/ 3092 h 19998"/>
                <a:gd name="connsiteX501" fmla="*/ 5258 w 19998"/>
                <a:gd name="connsiteY501" fmla="*/ 3029 h 19998"/>
                <a:gd name="connsiteX502" fmla="*/ 5570 w 19998"/>
                <a:gd name="connsiteY502" fmla="*/ 3050 h 19998"/>
                <a:gd name="connsiteX503" fmla="*/ 5632 w 19998"/>
                <a:gd name="connsiteY503" fmla="*/ 3252 h 19998"/>
                <a:gd name="connsiteX504" fmla="*/ 5592 w 19998"/>
                <a:gd name="connsiteY504" fmla="*/ 3252 h 19998"/>
                <a:gd name="connsiteX505" fmla="*/ 5570 w 19998"/>
                <a:gd name="connsiteY505" fmla="*/ 3316 h 19998"/>
                <a:gd name="connsiteX506" fmla="*/ 5511 w 19998"/>
                <a:gd name="connsiteY506" fmla="*/ 3316 h 19998"/>
                <a:gd name="connsiteX507" fmla="*/ 5675 w 19998"/>
                <a:gd name="connsiteY507" fmla="*/ 3800 h 19998"/>
                <a:gd name="connsiteX508" fmla="*/ 5649 w 19998"/>
                <a:gd name="connsiteY508" fmla="*/ 3826 h 19998"/>
                <a:gd name="connsiteX509" fmla="*/ 5732 w 19998"/>
                <a:gd name="connsiteY509" fmla="*/ 3842 h 19998"/>
                <a:gd name="connsiteX510" fmla="*/ 5713 w 19998"/>
                <a:gd name="connsiteY510" fmla="*/ 3842 h 19998"/>
                <a:gd name="connsiteX511" fmla="*/ 5732 w 19998"/>
                <a:gd name="connsiteY511" fmla="*/ 3882 h 19998"/>
                <a:gd name="connsiteX512" fmla="*/ 5756 w 19998"/>
                <a:gd name="connsiteY512" fmla="*/ 3882 h 19998"/>
                <a:gd name="connsiteX513" fmla="*/ 5775 w 19998"/>
                <a:gd name="connsiteY513" fmla="*/ 3882 h 19998"/>
                <a:gd name="connsiteX514" fmla="*/ 5861 w 19998"/>
                <a:gd name="connsiteY514" fmla="*/ 3762 h 19998"/>
                <a:gd name="connsiteX515" fmla="*/ 6499 w 19998"/>
                <a:gd name="connsiteY515" fmla="*/ 3906 h 19998"/>
                <a:gd name="connsiteX516" fmla="*/ 7611 w 19998"/>
                <a:gd name="connsiteY516" fmla="*/ 3826 h 19998"/>
                <a:gd name="connsiteX517" fmla="*/ 7923 w 19998"/>
                <a:gd name="connsiteY517" fmla="*/ 3722 h 19998"/>
                <a:gd name="connsiteX518" fmla="*/ 8045 w 19998"/>
                <a:gd name="connsiteY518" fmla="*/ 3703 h 19998"/>
                <a:gd name="connsiteX519" fmla="*/ 7611 w 19998"/>
                <a:gd name="connsiteY519" fmla="*/ 3600 h 19998"/>
                <a:gd name="connsiteX520" fmla="*/ 7611 w 19998"/>
                <a:gd name="connsiteY520" fmla="*/ 3581 h 19998"/>
                <a:gd name="connsiteX521" fmla="*/ 7799 w 19998"/>
                <a:gd name="connsiteY521" fmla="*/ 3092 h 19998"/>
                <a:gd name="connsiteX522" fmla="*/ 9574 w 19998"/>
                <a:gd name="connsiteY522" fmla="*/ 2317 h 19998"/>
                <a:gd name="connsiteX523" fmla="*/ 9843 w 19998"/>
                <a:gd name="connsiteY523" fmla="*/ 1993 h 19998"/>
                <a:gd name="connsiteX524" fmla="*/ 9902 w 19998"/>
                <a:gd name="connsiteY524" fmla="*/ 2051 h 19998"/>
                <a:gd name="connsiteX525" fmla="*/ 10031 w 19998"/>
                <a:gd name="connsiteY525" fmla="*/ 2051 h 19998"/>
                <a:gd name="connsiteX526" fmla="*/ 9964 w 19998"/>
                <a:gd name="connsiteY526" fmla="*/ 1972 h 19998"/>
                <a:gd name="connsiteX527" fmla="*/ 9943 w 19998"/>
                <a:gd name="connsiteY527" fmla="*/ 1993 h 19998"/>
                <a:gd name="connsiteX528" fmla="*/ 9843 w 19998"/>
                <a:gd name="connsiteY528" fmla="*/ 1645 h 19998"/>
                <a:gd name="connsiteX529" fmla="*/ 9902 w 19998"/>
                <a:gd name="connsiteY529" fmla="*/ 1645 h 19998"/>
                <a:gd name="connsiteX530" fmla="*/ 9902 w 19998"/>
                <a:gd name="connsiteY530" fmla="*/ 1628 h 19998"/>
                <a:gd name="connsiteX531" fmla="*/ 9902 w 19998"/>
                <a:gd name="connsiteY531" fmla="*/ 1607 h 19998"/>
                <a:gd name="connsiteX532" fmla="*/ 9843 w 19998"/>
                <a:gd name="connsiteY532" fmla="*/ 1542 h 19998"/>
                <a:gd name="connsiteX533" fmla="*/ 9886 w 19998"/>
                <a:gd name="connsiteY533" fmla="*/ 1260 h 19998"/>
                <a:gd name="connsiteX534" fmla="*/ 9926 w 19998"/>
                <a:gd name="connsiteY534" fmla="*/ 1243 h 19998"/>
                <a:gd name="connsiteX535" fmla="*/ 9886 w 19998"/>
                <a:gd name="connsiteY535" fmla="*/ 815 h 19998"/>
                <a:gd name="connsiteX536" fmla="*/ 9902 w 19998"/>
                <a:gd name="connsiteY536" fmla="*/ 815 h 19998"/>
                <a:gd name="connsiteX537" fmla="*/ 9886 w 19998"/>
                <a:gd name="connsiteY537" fmla="*/ 484 h 19998"/>
                <a:gd name="connsiteX538" fmla="*/ 10645 w 19998"/>
                <a:gd name="connsiteY538" fmla="*/ 186 h 19998"/>
                <a:gd name="connsiteX539" fmla="*/ 11307 w 19998"/>
                <a:gd name="connsiteY539" fmla="*/ 0 h 19998"/>
                <a:gd name="connsiteX540" fmla="*/ 11431 w 19998"/>
                <a:gd name="connsiteY540" fmla="*/ 324 h 19998"/>
                <a:gd name="connsiteX541" fmla="*/ 11431 w 19998"/>
                <a:gd name="connsiteY541" fmla="*/ 630 h 19998"/>
                <a:gd name="connsiteX542" fmla="*/ 11577 w 19998"/>
                <a:gd name="connsiteY542" fmla="*/ 630 h 19998"/>
                <a:gd name="connsiteX543" fmla="*/ 11700 w 19998"/>
                <a:gd name="connsiteY543" fmla="*/ 832 h 19998"/>
                <a:gd name="connsiteX544" fmla="*/ 11822 w 19998"/>
                <a:gd name="connsiteY544" fmla="*/ 895 h 19998"/>
                <a:gd name="connsiteX545" fmla="*/ 12158 w 19998"/>
                <a:gd name="connsiteY545" fmla="*/ 670 h 19998"/>
                <a:gd name="connsiteX546" fmla="*/ 12279 w 19998"/>
                <a:gd name="connsiteY546" fmla="*/ 792 h 19998"/>
                <a:gd name="connsiteX547" fmla="*/ 12255 w 19998"/>
                <a:gd name="connsiteY547" fmla="*/ 815 h 19998"/>
                <a:gd name="connsiteX548" fmla="*/ 12360 w 19998"/>
                <a:gd name="connsiteY548" fmla="*/ 895 h 19998"/>
                <a:gd name="connsiteX549" fmla="*/ 12360 w 19998"/>
                <a:gd name="connsiteY549" fmla="*/ 912 h 19998"/>
                <a:gd name="connsiteX550" fmla="*/ 12339 w 19998"/>
                <a:gd name="connsiteY550" fmla="*/ 935 h 19998"/>
                <a:gd name="connsiteX551" fmla="*/ 12548 w 19998"/>
                <a:gd name="connsiteY551" fmla="*/ 1342 h 19998"/>
                <a:gd name="connsiteX552" fmla="*/ 12753 w 19998"/>
                <a:gd name="connsiteY552" fmla="*/ 1260 h 19998"/>
                <a:gd name="connsiteX553" fmla="*/ 12729 w 19998"/>
                <a:gd name="connsiteY553" fmla="*/ 1363 h 19998"/>
                <a:gd name="connsiteX554" fmla="*/ 12834 w 19998"/>
                <a:gd name="connsiteY554" fmla="*/ 1323 h 19998"/>
                <a:gd name="connsiteX555" fmla="*/ 12853 w 19998"/>
                <a:gd name="connsiteY555" fmla="*/ 1342 h 19998"/>
                <a:gd name="connsiteX556" fmla="*/ 12901 w 19998"/>
                <a:gd name="connsiteY556" fmla="*/ 1342 h 19998"/>
                <a:gd name="connsiteX557" fmla="*/ 13039 w 19998"/>
                <a:gd name="connsiteY557" fmla="*/ 1769 h 19998"/>
                <a:gd name="connsiteX558" fmla="*/ 13039 w 19998"/>
                <a:gd name="connsiteY558" fmla="*/ 1751 h 19998"/>
                <a:gd name="connsiteX559" fmla="*/ 13065 w 19998"/>
                <a:gd name="connsiteY559" fmla="*/ 1751 h 19998"/>
                <a:gd name="connsiteX560" fmla="*/ 13082 w 19998"/>
                <a:gd name="connsiteY560" fmla="*/ 1671 h 19998"/>
                <a:gd name="connsiteX561" fmla="*/ 13186 w 19998"/>
                <a:gd name="connsiteY561" fmla="*/ 1645 h 19998"/>
                <a:gd name="connsiteX562" fmla="*/ 13203 w 19998"/>
                <a:gd name="connsiteY562" fmla="*/ 1671 h 19998"/>
                <a:gd name="connsiteX563" fmla="*/ 13203 w 19998"/>
                <a:gd name="connsiteY563" fmla="*/ 1645 h 19998"/>
                <a:gd name="connsiteX564" fmla="*/ 13267 w 19998"/>
                <a:gd name="connsiteY564" fmla="*/ 1645 h 19998"/>
                <a:gd name="connsiteX565" fmla="*/ 13267 w 19998"/>
                <a:gd name="connsiteY565" fmla="*/ 1671 h 19998"/>
                <a:gd name="connsiteX566" fmla="*/ 13308 w 19998"/>
                <a:gd name="connsiteY566" fmla="*/ 1687 h 19998"/>
                <a:gd name="connsiteX567" fmla="*/ 13308 w 19998"/>
                <a:gd name="connsiteY567" fmla="*/ 1711 h 19998"/>
                <a:gd name="connsiteX568" fmla="*/ 13515 w 19998"/>
                <a:gd name="connsiteY568" fmla="*/ 1628 h 19998"/>
                <a:gd name="connsiteX569" fmla="*/ 13598 w 19998"/>
                <a:gd name="connsiteY569" fmla="*/ 1751 h 19998"/>
                <a:gd name="connsiteX570" fmla="*/ 13660 w 19998"/>
                <a:gd name="connsiteY570" fmla="*/ 1769 h 19998"/>
                <a:gd name="connsiteX571" fmla="*/ 13660 w 19998"/>
                <a:gd name="connsiteY571" fmla="*/ 1833 h 19998"/>
                <a:gd name="connsiteX572" fmla="*/ 13677 w 19998"/>
                <a:gd name="connsiteY572" fmla="*/ 1833 h 19998"/>
                <a:gd name="connsiteX573" fmla="*/ 13677 w 19998"/>
                <a:gd name="connsiteY573" fmla="*/ 1849 h 19998"/>
                <a:gd name="connsiteX574" fmla="*/ 13725 w 19998"/>
                <a:gd name="connsiteY574" fmla="*/ 1849 h 19998"/>
                <a:gd name="connsiteX575" fmla="*/ 13703 w 19998"/>
                <a:gd name="connsiteY575" fmla="*/ 1833 h 19998"/>
                <a:gd name="connsiteX576" fmla="*/ 13725 w 19998"/>
                <a:gd name="connsiteY576" fmla="*/ 1791 h 19998"/>
                <a:gd name="connsiteX577" fmla="*/ 13808 w 19998"/>
                <a:gd name="connsiteY577" fmla="*/ 1873 h 19998"/>
                <a:gd name="connsiteX578" fmla="*/ 13725 w 19998"/>
                <a:gd name="connsiteY578" fmla="*/ 2155 h 19998"/>
                <a:gd name="connsiteX579" fmla="*/ 13725 w 19998"/>
                <a:gd name="connsiteY579" fmla="*/ 2138 h 19998"/>
                <a:gd name="connsiteX580" fmla="*/ 13784 w 19998"/>
                <a:gd name="connsiteY580" fmla="*/ 2155 h 19998"/>
                <a:gd name="connsiteX581" fmla="*/ 13825 w 19998"/>
                <a:gd name="connsiteY581" fmla="*/ 2301 h 19998"/>
                <a:gd name="connsiteX582" fmla="*/ 13703 w 19998"/>
                <a:gd name="connsiteY582" fmla="*/ 2420 h 19998"/>
                <a:gd name="connsiteX583" fmla="*/ 13741 w 19998"/>
                <a:gd name="connsiteY583" fmla="*/ 2463 h 19998"/>
                <a:gd name="connsiteX584" fmla="*/ 13703 w 19998"/>
                <a:gd name="connsiteY584" fmla="*/ 2503 h 19998"/>
                <a:gd name="connsiteX585" fmla="*/ 13784 w 19998"/>
                <a:gd name="connsiteY585" fmla="*/ 2519 h 19998"/>
                <a:gd name="connsiteX586" fmla="*/ 13784 w 19998"/>
                <a:gd name="connsiteY586" fmla="*/ 2540 h 19998"/>
                <a:gd name="connsiteX587" fmla="*/ 13849 w 19998"/>
                <a:gd name="connsiteY587" fmla="*/ 2540 h 19998"/>
                <a:gd name="connsiteX588" fmla="*/ 14280 w 19998"/>
                <a:gd name="connsiteY588" fmla="*/ 2540 h 19998"/>
                <a:gd name="connsiteX589" fmla="*/ 14527 w 19998"/>
                <a:gd name="connsiteY589" fmla="*/ 2437 h 19998"/>
                <a:gd name="connsiteX590" fmla="*/ 14527 w 19998"/>
                <a:gd name="connsiteY590" fmla="*/ 2218 h 19998"/>
                <a:gd name="connsiteX591" fmla="*/ 14715 w 19998"/>
                <a:gd name="connsiteY591" fmla="*/ 2051 h 19998"/>
                <a:gd name="connsiteX592" fmla="*/ 14815 w 19998"/>
                <a:gd name="connsiteY592" fmla="*/ 2115 h 19998"/>
                <a:gd name="connsiteX593" fmla="*/ 14775 w 19998"/>
                <a:gd name="connsiteY593" fmla="*/ 2138 h 19998"/>
                <a:gd name="connsiteX594" fmla="*/ 14796 w 19998"/>
                <a:gd name="connsiteY594" fmla="*/ 2218 h 19998"/>
                <a:gd name="connsiteX595" fmla="*/ 14756 w 19998"/>
                <a:gd name="connsiteY595" fmla="*/ 2195 h 19998"/>
                <a:gd name="connsiteX596" fmla="*/ 14732 w 19998"/>
                <a:gd name="connsiteY596" fmla="*/ 2218 h 19998"/>
                <a:gd name="connsiteX597" fmla="*/ 14756 w 19998"/>
                <a:gd name="connsiteY597" fmla="*/ 2237 h 19998"/>
                <a:gd name="connsiteX598" fmla="*/ 14732 w 19998"/>
                <a:gd name="connsiteY598" fmla="*/ 2275 h 19998"/>
                <a:gd name="connsiteX599" fmla="*/ 14715 w 19998"/>
                <a:gd name="connsiteY599" fmla="*/ 2275 h 19998"/>
                <a:gd name="connsiteX600" fmla="*/ 14756 w 19998"/>
                <a:gd name="connsiteY600" fmla="*/ 2341 h 19998"/>
                <a:gd name="connsiteX601" fmla="*/ 14675 w 19998"/>
                <a:gd name="connsiteY601" fmla="*/ 2519 h 19998"/>
                <a:gd name="connsiteX602" fmla="*/ 14815 w 19998"/>
                <a:gd name="connsiteY602" fmla="*/ 2622 h 19998"/>
                <a:gd name="connsiteX603" fmla="*/ 14796 w 19998"/>
                <a:gd name="connsiteY603" fmla="*/ 2904 h 19998"/>
                <a:gd name="connsiteX604" fmla="*/ 14918 w 19998"/>
                <a:gd name="connsiteY604" fmla="*/ 2904 h 19998"/>
                <a:gd name="connsiteX605" fmla="*/ 14918 w 19998"/>
                <a:gd name="connsiteY605" fmla="*/ 2867 h 19998"/>
                <a:gd name="connsiteX606" fmla="*/ 15001 w 19998"/>
                <a:gd name="connsiteY606" fmla="*/ 2888 h 19998"/>
                <a:gd name="connsiteX607" fmla="*/ 15230 w 19998"/>
                <a:gd name="connsiteY607" fmla="*/ 3074 h 19998"/>
                <a:gd name="connsiteX608" fmla="*/ 15249 w 19998"/>
                <a:gd name="connsiteY608" fmla="*/ 3050 h 19998"/>
                <a:gd name="connsiteX609" fmla="*/ 15249 w 19998"/>
                <a:gd name="connsiteY609" fmla="*/ 3114 h 19998"/>
                <a:gd name="connsiteX610" fmla="*/ 15330 w 19998"/>
                <a:gd name="connsiteY610" fmla="*/ 3114 h 19998"/>
                <a:gd name="connsiteX611" fmla="*/ 15418 w 19998"/>
                <a:gd name="connsiteY611" fmla="*/ 3114 h 19998"/>
                <a:gd name="connsiteX612" fmla="*/ 15499 w 19998"/>
                <a:gd name="connsiteY612" fmla="*/ 3196 h 19998"/>
                <a:gd name="connsiteX613" fmla="*/ 15475 w 19998"/>
                <a:gd name="connsiteY613" fmla="*/ 3252 h 19998"/>
                <a:gd name="connsiteX614" fmla="*/ 15499 w 19998"/>
                <a:gd name="connsiteY614" fmla="*/ 3295 h 19998"/>
                <a:gd name="connsiteX615" fmla="*/ 15499 w 19998"/>
                <a:gd name="connsiteY615" fmla="*/ 3276 h 19998"/>
                <a:gd name="connsiteX616" fmla="*/ 15599 w 19998"/>
                <a:gd name="connsiteY616" fmla="*/ 3276 h 19998"/>
                <a:gd name="connsiteX617" fmla="*/ 15704 w 19998"/>
                <a:gd name="connsiteY617" fmla="*/ 3374 h 19998"/>
                <a:gd name="connsiteX618" fmla="*/ 15682 w 19998"/>
                <a:gd name="connsiteY618" fmla="*/ 3414 h 19998"/>
                <a:gd name="connsiteX619" fmla="*/ 15723 w 19998"/>
                <a:gd name="connsiteY619" fmla="*/ 3478 h 19998"/>
                <a:gd name="connsiteX620" fmla="*/ 15704 w 19998"/>
                <a:gd name="connsiteY620" fmla="*/ 3497 h 19998"/>
                <a:gd name="connsiteX621" fmla="*/ 15747 w 19998"/>
                <a:gd name="connsiteY621" fmla="*/ 3534 h 19998"/>
                <a:gd name="connsiteX622" fmla="*/ 15747 w 19998"/>
                <a:gd name="connsiteY622" fmla="*/ 3518 h 19998"/>
                <a:gd name="connsiteX623" fmla="*/ 15935 w 19998"/>
                <a:gd name="connsiteY623" fmla="*/ 3478 h 19998"/>
                <a:gd name="connsiteX624" fmla="*/ 15935 w 19998"/>
                <a:gd name="connsiteY624" fmla="*/ 3518 h 19998"/>
                <a:gd name="connsiteX625" fmla="*/ 15951 w 19998"/>
                <a:gd name="connsiteY625" fmla="*/ 3518 h 19998"/>
                <a:gd name="connsiteX626" fmla="*/ 15992 w 19998"/>
                <a:gd name="connsiteY626" fmla="*/ 3414 h 19998"/>
                <a:gd name="connsiteX627" fmla="*/ 16156 w 19998"/>
                <a:gd name="connsiteY627" fmla="*/ 3414 h 19998"/>
                <a:gd name="connsiteX628" fmla="*/ 16156 w 19998"/>
                <a:gd name="connsiteY628" fmla="*/ 3374 h 19998"/>
                <a:gd name="connsiteX629" fmla="*/ 16302 w 19998"/>
                <a:gd name="connsiteY629" fmla="*/ 3436 h 19998"/>
                <a:gd name="connsiteX630" fmla="*/ 16285 w 19998"/>
                <a:gd name="connsiteY630" fmla="*/ 3454 h 19998"/>
                <a:gd name="connsiteX631" fmla="*/ 16366 w 19998"/>
                <a:gd name="connsiteY631" fmla="*/ 3518 h 19998"/>
                <a:gd name="connsiteX632" fmla="*/ 16490 w 19998"/>
                <a:gd name="connsiteY632" fmla="*/ 3518 h 19998"/>
                <a:gd name="connsiteX633" fmla="*/ 16506 w 19998"/>
                <a:gd name="connsiteY633" fmla="*/ 3600 h 19998"/>
                <a:gd name="connsiteX634" fmla="*/ 16590 w 19998"/>
                <a:gd name="connsiteY634" fmla="*/ 3624 h 19998"/>
                <a:gd name="connsiteX635" fmla="*/ 16611 w 19998"/>
                <a:gd name="connsiteY635" fmla="*/ 3581 h 19998"/>
                <a:gd name="connsiteX636" fmla="*/ 16694 w 19998"/>
                <a:gd name="connsiteY636" fmla="*/ 3600 h 19998"/>
                <a:gd name="connsiteX637" fmla="*/ 16694 w 19998"/>
                <a:gd name="connsiteY637" fmla="*/ 3560 h 19998"/>
                <a:gd name="connsiteX638" fmla="*/ 16716 w 19998"/>
                <a:gd name="connsiteY638" fmla="*/ 3560 h 19998"/>
                <a:gd name="connsiteX639" fmla="*/ 16716 w 19998"/>
                <a:gd name="connsiteY639" fmla="*/ 3518 h 19998"/>
                <a:gd name="connsiteX640" fmla="*/ 16759 w 19998"/>
                <a:gd name="connsiteY640" fmla="*/ 3497 h 19998"/>
                <a:gd name="connsiteX641" fmla="*/ 16759 w 19998"/>
                <a:gd name="connsiteY641" fmla="*/ 3478 h 19998"/>
                <a:gd name="connsiteX642" fmla="*/ 16940 w 19998"/>
                <a:gd name="connsiteY642" fmla="*/ 3478 h 19998"/>
                <a:gd name="connsiteX643" fmla="*/ 17085 w 19998"/>
                <a:gd name="connsiteY643" fmla="*/ 3560 h 19998"/>
                <a:gd name="connsiteX644" fmla="*/ 17085 w 19998"/>
                <a:gd name="connsiteY644" fmla="*/ 3534 h 19998"/>
                <a:gd name="connsiteX645" fmla="*/ 17192 w 19998"/>
                <a:gd name="connsiteY645" fmla="*/ 3518 h 19998"/>
                <a:gd name="connsiteX646" fmla="*/ 17192 w 19998"/>
                <a:gd name="connsiteY646" fmla="*/ 3534 h 19998"/>
                <a:gd name="connsiteX647" fmla="*/ 17373 w 19998"/>
                <a:gd name="connsiteY647" fmla="*/ 3640 h 19998"/>
                <a:gd name="connsiteX648" fmla="*/ 17354 w 19998"/>
                <a:gd name="connsiteY648" fmla="*/ 3663 h 19998"/>
                <a:gd name="connsiteX649" fmla="*/ 17437 w 19998"/>
                <a:gd name="connsiteY649" fmla="*/ 3783 h 19998"/>
                <a:gd name="connsiteX650" fmla="*/ 17397 w 19998"/>
                <a:gd name="connsiteY650" fmla="*/ 3783 h 19998"/>
                <a:gd name="connsiteX651" fmla="*/ 17414 w 19998"/>
                <a:gd name="connsiteY651" fmla="*/ 3826 h 19998"/>
                <a:gd name="connsiteX652" fmla="*/ 17437 w 19998"/>
                <a:gd name="connsiteY652" fmla="*/ 3826 h 19998"/>
                <a:gd name="connsiteX653" fmla="*/ 17602 w 19998"/>
                <a:gd name="connsiteY653" fmla="*/ 4028 h 19998"/>
                <a:gd name="connsiteX654" fmla="*/ 17623 w 19998"/>
                <a:gd name="connsiteY654" fmla="*/ 4091 h 19998"/>
                <a:gd name="connsiteX655" fmla="*/ 17642 w 19998"/>
                <a:gd name="connsiteY655" fmla="*/ 4091 h 19998"/>
                <a:gd name="connsiteX656" fmla="*/ 17683 w 19998"/>
                <a:gd name="connsiteY656" fmla="*/ 4211 h 19998"/>
                <a:gd name="connsiteX657" fmla="*/ 17849 w 19998"/>
                <a:gd name="connsiteY657" fmla="*/ 4211 h 19998"/>
                <a:gd name="connsiteX658" fmla="*/ 17849 w 19998"/>
                <a:gd name="connsiteY658" fmla="*/ 4171 h 19998"/>
                <a:gd name="connsiteX659" fmla="*/ 17871 w 19998"/>
                <a:gd name="connsiteY659" fmla="*/ 4171 h 19998"/>
                <a:gd name="connsiteX660" fmla="*/ 17830 w 19998"/>
                <a:gd name="connsiteY660" fmla="*/ 4091 h 19998"/>
                <a:gd name="connsiteX661" fmla="*/ 17871 w 19998"/>
                <a:gd name="connsiteY661" fmla="*/ 4065 h 19998"/>
                <a:gd name="connsiteX662" fmla="*/ 17935 w 19998"/>
                <a:gd name="connsiteY662" fmla="*/ 4091 h 19998"/>
                <a:gd name="connsiteX663" fmla="*/ 17976 w 19998"/>
                <a:gd name="connsiteY663" fmla="*/ 4065 h 19998"/>
                <a:gd name="connsiteX664" fmla="*/ 18019 w 19998"/>
                <a:gd name="connsiteY664" fmla="*/ 4091 h 19998"/>
                <a:gd name="connsiteX665" fmla="*/ 18140 w 19998"/>
                <a:gd name="connsiteY665" fmla="*/ 4131 h 19998"/>
                <a:gd name="connsiteX666" fmla="*/ 18183 w 19998"/>
                <a:gd name="connsiteY666" fmla="*/ 4293 h 19998"/>
                <a:gd name="connsiteX667" fmla="*/ 18200 w 19998"/>
                <a:gd name="connsiteY667" fmla="*/ 4293 h 19998"/>
                <a:gd name="connsiteX668" fmla="*/ 18223 w 19998"/>
                <a:gd name="connsiteY668" fmla="*/ 4211 h 19998"/>
                <a:gd name="connsiteX669" fmla="*/ 18240 w 19998"/>
                <a:gd name="connsiteY669" fmla="*/ 4211 h 19998"/>
                <a:gd name="connsiteX670" fmla="*/ 18240 w 19998"/>
                <a:gd name="connsiteY670" fmla="*/ 4230 h 19998"/>
                <a:gd name="connsiteX671" fmla="*/ 18281 w 19998"/>
                <a:gd name="connsiteY671" fmla="*/ 4230 h 19998"/>
                <a:gd name="connsiteX672" fmla="*/ 18328 w 19998"/>
                <a:gd name="connsiteY672" fmla="*/ 4270 h 19998"/>
                <a:gd name="connsiteX673" fmla="*/ 18369 w 19998"/>
                <a:gd name="connsiteY673" fmla="*/ 4253 h 19998"/>
                <a:gd name="connsiteX674" fmla="*/ 18388 w 19998"/>
                <a:gd name="connsiteY674" fmla="*/ 4270 h 19998"/>
                <a:gd name="connsiteX675" fmla="*/ 18531 w 19998"/>
                <a:gd name="connsiteY675" fmla="*/ 4253 h 19998"/>
                <a:gd name="connsiteX676" fmla="*/ 18531 w 19998"/>
                <a:gd name="connsiteY676" fmla="*/ 4270 h 19998"/>
                <a:gd name="connsiteX677" fmla="*/ 18631 w 19998"/>
                <a:gd name="connsiteY677" fmla="*/ 4211 h 19998"/>
                <a:gd name="connsiteX678" fmla="*/ 18631 w 19998"/>
                <a:gd name="connsiteY678" fmla="*/ 4131 h 19998"/>
                <a:gd name="connsiteX679" fmla="*/ 18762 w 19998"/>
                <a:gd name="connsiteY679" fmla="*/ 4108 h 19998"/>
                <a:gd name="connsiteX680" fmla="*/ 18778 w 19998"/>
                <a:gd name="connsiteY680" fmla="*/ 4148 h 19998"/>
                <a:gd name="connsiteX681" fmla="*/ 18821 w 19998"/>
                <a:gd name="connsiteY681" fmla="*/ 4131 h 19998"/>
                <a:gd name="connsiteX682" fmla="*/ 18943 w 19998"/>
                <a:gd name="connsiteY682" fmla="*/ 4333 h 19998"/>
                <a:gd name="connsiteX683" fmla="*/ 19047 w 19998"/>
                <a:gd name="connsiteY683" fmla="*/ 4333 h 19998"/>
                <a:gd name="connsiteX684" fmla="*/ 19064 w 19998"/>
                <a:gd name="connsiteY684" fmla="*/ 4392 h 19998"/>
                <a:gd name="connsiteX685" fmla="*/ 19152 w 19998"/>
                <a:gd name="connsiteY685" fmla="*/ 4392 h 19998"/>
                <a:gd name="connsiteX686" fmla="*/ 19152 w 19998"/>
                <a:gd name="connsiteY686" fmla="*/ 4373 h 19998"/>
                <a:gd name="connsiteX687" fmla="*/ 19212 w 19998"/>
                <a:gd name="connsiteY687" fmla="*/ 4373 h 19998"/>
                <a:gd name="connsiteX688" fmla="*/ 19212 w 19998"/>
                <a:gd name="connsiteY688" fmla="*/ 4392 h 19998"/>
                <a:gd name="connsiteX689" fmla="*/ 19317 w 19998"/>
                <a:gd name="connsiteY689" fmla="*/ 4333 h 19998"/>
                <a:gd name="connsiteX690" fmla="*/ 19417 w 19998"/>
                <a:gd name="connsiteY690" fmla="*/ 4392 h 19998"/>
                <a:gd name="connsiteX691" fmla="*/ 19443 w 19998"/>
                <a:gd name="connsiteY691" fmla="*/ 4373 h 19998"/>
                <a:gd name="connsiteX692" fmla="*/ 19500 w 19998"/>
                <a:gd name="connsiteY692" fmla="*/ 4373 h 19998"/>
                <a:gd name="connsiteX693" fmla="*/ 19521 w 19998"/>
                <a:gd name="connsiteY693" fmla="*/ 4352 h 19998"/>
                <a:gd name="connsiteX694" fmla="*/ 19998 w 19998"/>
                <a:gd name="connsiteY694" fmla="*/ 4512 h 19998"/>
                <a:gd name="connsiteX695" fmla="*/ 19750 w 19998"/>
                <a:gd name="connsiteY695" fmla="*/ 4939 h 19998"/>
                <a:gd name="connsiteX696" fmla="*/ 19712 w 19998"/>
                <a:gd name="connsiteY696" fmla="*/ 4939 h 19998"/>
                <a:gd name="connsiteX697" fmla="*/ 19686 w 19998"/>
                <a:gd name="connsiteY697" fmla="*/ 5003 h 19998"/>
                <a:gd name="connsiteX698" fmla="*/ 19645 w 19998"/>
                <a:gd name="connsiteY698" fmla="*/ 5003 h 19998"/>
                <a:gd name="connsiteX699" fmla="*/ 19131 w 19998"/>
                <a:gd name="connsiteY699" fmla="*/ 6512 h 19998"/>
                <a:gd name="connsiteX700" fmla="*/ 19236 w 19998"/>
                <a:gd name="connsiteY700" fmla="*/ 7750 h 19998"/>
                <a:gd name="connsiteX701" fmla="*/ 19212 w 19998"/>
                <a:gd name="connsiteY701" fmla="*/ 7750 h 19998"/>
                <a:gd name="connsiteX702" fmla="*/ 19090 w 19998"/>
                <a:gd name="connsiteY702" fmla="*/ 7870 h 19998"/>
                <a:gd name="connsiteX703" fmla="*/ 19152 w 19998"/>
                <a:gd name="connsiteY703" fmla="*/ 7853 h 19998"/>
                <a:gd name="connsiteX704" fmla="*/ 19064 w 19998"/>
                <a:gd name="connsiteY704" fmla="*/ 7973 h 19998"/>
                <a:gd name="connsiteX705" fmla="*/ 18983 w 19998"/>
                <a:gd name="connsiteY705" fmla="*/ 7973 h 19998"/>
                <a:gd name="connsiteX706" fmla="*/ 18714 w 19998"/>
                <a:gd name="connsiteY706" fmla="*/ 8135 h 19998"/>
                <a:gd name="connsiteX707" fmla="*/ 18695 w 19998"/>
                <a:gd name="connsiteY707" fmla="*/ 8093 h 19998"/>
                <a:gd name="connsiteX708" fmla="*/ 18614 w 19998"/>
                <a:gd name="connsiteY708" fmla="*/ 7997 h 19998"/>
                <a:gd name="connsiteX709" fmla="*/ 18631 w 19998"/>
                <a:gd name="connsiteY709" fmla="*/ 7973 h 19998"/>
                <a:gd name="connsiteX710" fmla="*/ 18304 w 19998"/>
                <a:gd name="connsiteY71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323 w 19998"/>
                <a:gd name="connsiteY482" fmla="*/ 5471 h 19998"/>
                <a:gd name="connsiteX483" fmla="*/ 5242 w 19998"/>
                <a:gd name="connsiteY483" fmla="*/ 5407 h 19998"/>
                <a:gd name="connsiteX484" fmla="*/ 5258 w 19998"/>
                <a:gd name="connsiteY484" fmla="*/ 5391 h 19998"/>
                <a:gd name="connsiteX485" fmla="*/ 4994 w 19998"/>
                <a:gd name="connsiteY485" fmla="*/ 5003 h 19998"/>
                <a:gd name="connsiteX486" fmla="*/ 4970 w 19998"/>
                <a:gd name="connsiteY486" fmla="*/ 5003 h 19998"/>
                <a:gd name="connsiteX487" fmla="*/ 4954 w 19998"/>
                <a:gd name="connsiteY487" fmla="*/ 4982 h 19998"/>
                <a:gd name="connsiteX488" fmla="*/ 5054 w 19998"/>
                <a:gd name="connsiteY488" fmla="*/ 4618 h 19998"/>
                <a:gd name="connsiteX489" fmla="*/ 5054 w 19998"/>
                <a:gd name="connsiteY489" fmla="*/ 4601 h 19998"/>
                <a:gd name="connsiteX490" fmla="*/ 5037 w 19998"/>
                <a:gd name="connsiteY490" fmla="*/ 4618 h 19998"/>
                <a:gd name="connsiteX491" fmla="*/ 5011 w 19998"/>
                <a:gd name="connsiteY491" fmla="*/ 4131 h 19998"/>
                <a:gd name="connsiteX492" fmla="*/ 4970 w 19998"/>
                <a:gd name="connsiteY492" fmla="*/ 4131 h 19998"/>
                <a:gd name="connsiteX493" fmla="*/ 4642 w 19998"/>
                <a:gd name="connsiteY493" fmla="*/ 3335 h 19998"/>
                <a:gd name="connsiteX494" fmla="*/ 4663 w 19998"/>
                <a:gd name="connsiteY494" fmla="*/ 3092 h 19998"/>
                <a:gd name="connsiteX495" fmla="*/ 4563 w 19998"/>
                <a:gd name="connsiteY495" fmla="*/ 3050 h 19998"/>
                <a:gd name="connsiteX496" fmla="*/ 4563 w 19998"/>
                <a:gd name="connsiteY496" fmla="*/ 2930 h 19998"/>
                <a:gd name="connsiteX497" fmla="*/ 4663 w 19998"/>
                <a:gd name="connsiteY497" fmla="*/ 2987 h 19998"/>
                <a:gd name="connsiteX498" fmla="*/ 4684 w 19998"/>
                <a:gd name="connsiteY498" fmla="*/ 2947 h 19998"/>
                <a:gd name="connsiteX499" fmla="*/ 5242 w 19998"/>
                <a:gd name="connsiteY499" fmla="*/ 3092 h 19998"/>
                <a:gd name="connsiteX500" fmla="*/ 5258 w 19998"/>
                <a:gd name="connsiteY500" fmla="*/ 3029 h 19998"/>
                <a:gd name="connsiteX501" fmla="*/ 5570 w 19998"/>
                <a:gd name="connsiteY501" fmla="*/ 3050 h 19998"/>
                <a:gd name="connsiteX502" fmla="*/ 5632 w 19998"/>
                <a:gd name="connsiteY502" fmla="*/ 3252 h 19998"/>
                <a:gd name="connsiteX503" fmla="*/ 5592 w 19998"/>
                <a:gd name="connsiteY503" fmla="*/ 3252 h 19998"/>
                <a:gd name="connsiteX504" fmla="*/ 5570 w 19998"/>
                <a:gd name="connsiteY504" fmla="*/ 3316 h 19998"/>
                <a:gd name="connsiteX505" fmla="*/ 5511 w 19998"/>
                <a:gd name="connsiteY505" fmla="*/ 3316 h 19998"/>
                <a:gd name="connsiteX506" fmla="*/ 5675 w 19998"/>
                <a:gd name="connsiteY506" fmla="*/ 3800 h 19998"/>
                <a:gd name="connsiteX507" fmla="*/ 5649 w 19998"/>
                <a:gd name="connsiteY507" fmla="*/ 3826 h 19998"/>
                <a:gd name="connsiteX508" fmla="*/ 5732 w 19998"/>
                <a:gd name="connsiteY508" fmla="*/ 3842 h 19998"/>
                <a:gd name="connsiteX509" fmla="*/ 5713 w 19998"/>
                <a:gd name="connsiteY509" fmla="*/ 3842 h 19998"/>
                <a:gd name="connsiteX510" fmla="*/ 5732 w 19998"/>
                <a:gd name="connsiteY510" fmla="*/ 3882 h 19998"/>
                <a:gd name="connsiteX511" fmla="*/ 5756 w 19998"/>
                <a:gd name="connsiteY511" fmla="*/ 3882 h 19998"/>
                <a:gd name="connsiteX512" fmla="*/ 5775 w 19998"/>
                <a:gd name="connsiteY512" fmla="*/ 3882 h 19998"/>
                <a:gd name="connsiteX513" fmla="*/ 5861 w 19998"/>
                <a:gd name="connsiteY513" fmla="*/ 3762 h 19998"/>
                <a:gd name="connsiteX514" fmla="*/ 6499 w 19998"/>
                <a:gd name="connsiteY514" fmla="*/ 3906 h 19998"/>
                <a:gd name="connsiteX515" fmla="*/ 7611 w 19998"/>
                <a:gd name="connsiteY515" fmla="*/ 3826 h 19998"/>
                <a:gd name="connsiteX516" fmla="*/ 7923 w 19998"/>
                <a:gd name="connsiteY516" fmla="*/ 3722 h 19998"/>
                <a:gd name="connsiteX517" fmla="*/ 8045 w 19998"/>
                <a:gd name="connsiteY517" fmla="*/ 3703 h 19998"/>
                <a:gd name="connsiteX518" fmla="*/ 7611 w 19998"/>
                <a:gd name="connsiteY518" fmla="*/ 3600 h 19998"/>
                <a:gd name="connsiteX519" fmla="*/ 7611 w 19998"/>
                <a:gd name="connsiteY519" fmla="*/ 3581 h 19998"/>
                <a:gd name="connsiteX520" fmla="*/ 7799 w 19998"/>
                <a:gd name="connsiteY520" fmla="*/ 3092 h 19998"/>
                <a:gd name="connsiteX521" fmla="*/ 9574 w 19998"/>
                <a:gd name="connsiteY521" fmla="*/ 2317 h 19998"/>
                <a:gd name="connsiteX522" fmla="*/ 9843 w 19998"/>
                <a:gd name="connsiteY522" fmla="*/ 1993 h 19998"/>
                <a:gd name="connsiteX523" fmla="*/ 9902 w 19998"/>
                <a:gd name="connsiteY523" fmla="*/ 2051 h 19998"/>
                <a:gd name="connsiteX524" fmla="*/ 10031 w 19998"/>
                <a:gd name="connsiteY524" fmla="*/ 2051 h 19998"/>
                <a:gd name="connsiteX525" fmla="*/ 9964 w 19998"/>
                <a:gd name="connsiteY525" fmla="*/ 1972 h 19998"/>
                <a:gd name="connsiteX526" fmla="*/ 9943 w 19998"/>
                <a:gd name="connsiteY526" fmla="*/ 1993 h 19998"/>
                <a:gd name="connsiteX527" fmla="*/ 9843 w 19998"/>
                <a:gd name="connsiteY527" fmla="*/ 1645 h 19998"/>
                <a:gd name="connsiteX528" fmla="*/ 9902 w 19998"/>
                <a:gd name="connsiteY528" fmla="*/ 1645 h 19998"/>
                <a:gd name="connsiteX529" fmla="*/ 9902 w 19998"/>
                <a:gd name="connsiteY529" fmla="*/ 1628 h 19998"/>
                <a:gd name="connsiteX530" fmla="*/ 9902 w 19998"/>
                <a:gd name="connsiteY530" fmla="*/ 1607 h 19998"/>
                <a:gd name="connsiteX531" fmla="*/ 9843 w 19998"/>
                <a:gd name="connsiteY531" fmla="*/ 1542 h 19998"/>
                <a:gd name="connsiteX532" fmla="*/ 9886 w 19998"/>
                <a:gd name="connsiteY532" fmla="*/ 1260 h 19998"/>
                <a:gd name="connsiteX533" fmla="*/ 9926 w 19998"/>
                <a:gd name="connsiteY533" fmla="*/ 1243 h 19998"/>
                <a:gd name="connsiteX534" fmla="*/ 9886 w 19998"/>
                <a:gd name="connsiteY534" fmla="*/ 815 h 19998"/>
                <a:gd name="connsiteX535" fmla="*/ 9902 w 19998"/>
                <a:gd name="connsiteY535" fmla="*/ 815 h 19998"/>
                <a:gd name="connsiteX536" fmla="*/ 9886 w 19998"/>
                <a:gd name="connsiteY536" fmla="*/ 484 h 19998"/>
                <a:gd name="connsiteX537" fmla="*/ 10645 w 19998"/>
                <a:gd name="connsiteY537" fmla="*/ 186 h 19998"/>
                <a:gd name="connsiteX538" fmla="*/ 11307 w 19998"/>
                <a:gd name="connsiteY538" fmla="*/ 0 h 19998"/>
                <a:gd name="connsiteX539" fmla="*/ 11431 w 19998"/>
                <a:gd name="connsiteY539" fmla="*/ 324 h 19998"/>
                <a:gd name="connsiteX540" fmla="*/ 11431 w 19998"/>
                <a:gd name="connsiteY540" fmla="*/ 630 h 19998"/>
                <a:gd name="connsiteX541" fmla="*/ 11577 w 19998"/>
                <a:gd name="connsiteY541" fmla="*/ 630 h 19998"/>
                <a:gd name="connsiteX542" fmla="*/ 11700 w 19998"/>
                <a:gd name="connsiteY542" fmla="*/ 832 h 19998"/>
                <a:gd name="connsiteX543" fmla="*/ 11822 w 19998"/>
                <a:gd name="connsiteY543" fmla="*/ 895 h 19998"/>
                <a:gd name="connsiteX544" fmla="*/ 12158 w 19998"/>
                <a:gd name="connsiteY544" fmla="*/ 670 h 19998"/>
                <a:gd name="connsiteX545" fmla="*/ 12279 w 19998"/>
                <a:gd name="connsiteY545" fmla="*/ 792 h 19998"/>
                <a:gd name="connsiteX546" fmla="*/ 12255 w 19998"/>
                <a:gd name="connsiteY546" fmla="*/ 815 h 19998"/>
                <a:gd name="connsiteX547" fmla="*/ 12360 w 19998"/>
                <a:gd name="connsiteY547" fmla="*/ 895 h 19998"/>
                <a:gd name="connsiteX548" fmla="*/ 12360 w 19998"/>
                <a:gd name="connsiteY548" fmla="*/ 912 h 19998"/>
                <a:gd name="connsiteX549" fmla="*/ 12339 w 19998"/>
                <a:gd name="connsiteY549" fmla="*/ 935 h 19998"/>
                <a:gd name="connsiteX550" fmla="*/ 12548 w 19998"/>
                <a:gd name="connsiteY550" fmla="*/ 1342 h 19998"/>
                <a:gd name="connsiteX551" fmla="*/ 12753 w 19998"/>
                <a:gd name="connsiteY551" fmla="*/ 1260 h 19998"/>
                <a:gd name="connsiteX552" fmla="*/ 12729 w 19998"/>
                <a:gd name="connsiteY552" fmla="*/ 1363 h 19998"/>
                <a:gd name="connsiteX553" fmla="*/ 12834 w 19998"/>
                <a:gd name="connsiteY553" fmla="*/ 1323 h 19998"/>
                <a:gd name="connsiteX554" fmla="*/ 12853 w 19998"/>
                <a:gd name="connsiteY554" fmla="*/ 1342 h 19998"/>
                <a:gd name="connsiteX555" fmla="*/ 12901 w 19998"/>
                <a:gd name="connsiteY555" fmla="*/ 1342 h 19998"/>
                <a:gd name="connsiteX556" fmla="*/ 13039 w 19998"/>
                <a:gd name="connsiteY556" fmla="*/ 1769 h 19998"/>
                <a:gd name="connsiteX557" fmla="*/ 13039 w 19998"/>
                <a:gd name="connsiteY557" fmla="*/ 1751 h 19998"/>
                <a:gd name="connsiteX558" fmla="*/ 13065 w 19998"/>
                <a:gd name="connsiteY558" fmla="*/ 1751 h 19998"/>
                <a:gd name="connsiteX559" fmla="*/ 13082 w 19998"/>
                <a:gd name="connsiteY559" fmla="*/ 1671 h 19998"/>
                <a:gd name="connsiteX560" fmla="*/ 13186 w 19998"/>
                <a:gd name="connsiteY560" fmla="*/ 1645 h 19998"/>
                <a:gd name="connsiteX561" fmla="*/ 13203 w 19998"/>
                <a:gd name="connsiteY561" fmla="*/ 1671 h 19998"/>
                <a:gd name="connsiteX562" fmla="*/ 13203 w 19998"/>
                <a:gd name="connsiteY562" fmla="*/ 1645 h 19998"/>
                <a:gd name="connsiteX563" fmla="*/ 13267 w 19998"/>
                <a:gd name="connsiteY563" fmla="*/ 1645 h 19998"/>
                <a:gd name="connsiteX564" fmla="*/ 13267 w 19998"/>
                <a:gd name="connsiteY564" fmla="*/ 1671 h 19998"/>
                <a:gd name="connsiteX565" fmla="*/ 13308 w 19998"/>
                <a:gd name="connsiteY565" fmla="*/ 1687 h 19998"/>
                <a:gd name="connsiteX566" fmla="*/ 13308 w 19998"/>
                <a:gd name="connsiteY566" fmla="*/ 1711 h 19998"/>
                <a:gd name="connsiteX567" fmla="*/ 13515 w 19998"/>
                <a:gd name="connsiteY567" fmla="*/ 1628 h 19998"/>
                <a:gd name="connsiteX568" fmla="*/ 13598 w 19998"/>
                <a:gd name="connsiteY568" fmla="*/ 1751 h 19998"/>
                <a:gd name="connsiteX569" fmla="*/ 13660 w 19998"/>
                <a:gd name="connsiteY569" fmla="*/ 1769 h 19998"/>
                <a:gd name="connsiteX570" fmla="*/ 13660 w 19998"/>
                <a:gd name="connsiteY570" fmla="*/ 1833 h 19998"/>
                <a:gd name="connsiteX571" fmla="*/ 13677 w 19998"/>
                <a:gd name="connsiteY571" fmla="*/ 1833 h 19998"/>
                <a:gd name="connsiteX572" fmla="*/ 13677 w 19998"/>
                <a:gd name="connsiteY572" fmla="*/ 1849 h 19998"/>
                <a:gd name="connsiteX573" fmla="*/ 13725 w 19998"/>
                <a:gd name="connsiteY573" fmla="*/ 1849 h 19998"/>
                <a:gd name="connsiteX574" fmla="*/ 13703 w 19998"/>
                <a:gd name="connsiteY574" fmla="*/ 1833 h 19998"/>
                <a:gd name="connsiteX575" fmla="*/ 13725 w 19998"/>
                <a:gd name="connsiteY575" fmla="*/ 1791 h 19998"/>
                <a:gd name="connsiteX576" fmla="*/ 13808 w 19998"/>
                <a:gd name="connsiteY576" fmla="*/ 1873 h 19998"/>
                <a:gd name="connsiteX577" fmla="*/ 13725 w 19998"/>
                <a:gd name="connsiteY577" fmla="*/ 2155 h 19998"/>
                <a:gd name="connsiteX578" fmla="*/ 13725 w 19998"/>
                <a:gd name="connsiteY578" fmla="*/ 2138 h 19998"/>
                <a:gd name="connsiteX579" fmla="*/ 13784 w 19998"/>
                <a:gd name="connsiteY579" fmla="*/ 2155 h 19998"/>
                <a:gd name="connsiteX580" fmla="*/ 13825 w 19998"/>
                <a:gd name="connsiteY580" fmla="*/ 2301 h 19998"/>
                <a:gd name="connsiteX581" fmla="*/ 13703 w 19998"/>
                <a:gd name="connsiteY581" fmla="*/ 2420 h 19998"/>
                <a:gd name="connsiteX582" fmla="*/ 13741 w 19998"/>
                <a:gd name="connsiteY582" fmla="*/ 2463 h 19998"/>
                <a:gd name="connsiteX583" fmla="*/ 13703 w 19998"/>
                <a:gd name="connsiteY583" fmla="*/ 2503 h 19998"/>
                <a:gd name="connsiteX584" fmla="*/ 13784 w 19998"/>
                <a:gd name="connsiteY584" fmla="*/ 2519 h 19998"/>
                <a:gd name="connsiteX585" fmla="*/ 13784 w 19998"/>
                <a:gd name="connsiteY585" fmla="*/ 2540 h 19998"/>
                <a:gd name="connsiteX586" fmla="*/ 13849 w 19998"/>
                <a:gd name="connsiteY586" fmla="*/ 2540 h 19998"/>
                <a:gd name="connsiteX587" fmla="*/ 14280 w 19998"/>
                <a:gd name="connsiteY587" fmla="*/ 2540 h 19998"/>
                <a:gd name="connsiteX588" fmla="*/ 14527 w 19998"/>
                <a:gd name="connsiteY588" fmla="*/ 2437 h 19998"/>
                <a:gd name="connsiteX589" fmla="*/ 14527 w 19998"/>
                <a:gd name="connsiteY589" fmla="*/ 2218 h 19998"/>
                <a:gd name="connsiteX590" fmla="*/ 14715 w 19998"/>
                <a:gd name="connsiteY590" fmla="*/ 2051 h 19998"/>
                <a:gd name="connsiteX591" fmla="*/ 14815 w 19998"/>
                <a:gd name="connsiteY591" fmla="*/ 2115 h 19998"/>
                <a:gd name="connsiteX592" fmla="*/ 14775 w 19998"/>
                <a:gd name="connsiteY592" fmla="*/ 2138 h 19998"/>
                <a:gd name="connsiteX593" fmla="*/ 14796 w 19998"/>
                <a:gd name="connsiteY593" fmla="*/ 2218 h 19998"/>
                <a:gd name="connsiteX594" fmla="*/ 14756 w 19998"/>
                <a:gd name="connsiteY594" fmla="*/ 2195 h 19998"/>
                <a:gd name="connsiteX595" fmla="*/ 14732 w 19998"/>
                <a:gd name="connsiteY595" fmla="*/ 2218 h 19998"/>
                <a:gd name="connsiteX596" fmla="*/ 14756 w 19998"/>
                <a:gd name="connsiteY596" fmla="*/ 2237 h 19998"/>
                <a:gd name="connsiteX597" fmla="*/ 14732 w 19998"/>
                <a:gd name="connsiteY597" fmla="*/ 2275 h 19998"/>
                <a:gd name="connsiteX598" fmla="*/ 14715 w 19998"/>
                <a:gd name="connsiteY598" fmla="*/ 2275 h 19998"/>
                <a:gd name="connsiteX599" fmla="*/ 14756 w 19998"/>
                <a:gd name="connsiteY599" fmla="*/ 2341 h 19998"/>
                <a:gd name="connsiteX600" fmla="*/ 14675 w 19998"/>
                <a:gd name="connsiteY600" fmla="*/ 2519 h 19998"/>
                <a:gd name="connsiteX601" fmla="*/ 14815 w 19998"/>
                <a:gd name="connsiteY601" fmla="*/ 2622 h 19998"/>
                <a:gd name="connsiteX602" fmla="*/ 14796 w 19998"/>
                <a:gd name="connsiteY602" fmla="*/ 2904 h 19998"/>
                <a:gd name="connsiteX603" fmla="*/ 14918 w 19998"/>
                <a:gd name="connsiteY603" fmla="*/ 2904 h 19998"/>
                <a:gd name="connsiteX604" fmla="*/ 14918 w 19998"/>
                <a:gd name="connsiteY604" fmla="*/ 2867 h 19998"/>
                <a:gd name="connsiteX605" fmla="*/ 15001 w 19998"/>
                <a:gd name="connsiteY605" fmla="*/ 2888 h 19998"/>
                <a:gd name="connsiteX606" fmla="*/ 15230 w 19998"/>
                <a:gd name="connsiteY606" fmla="*/ 3074 h 19998"/>
                <a:gd name="connsiteX607" fmla="*/ 15249 w 19998"/>
                <a:gd name="connsiteY607" fmla="*/ 3050 h 19998"/>
                <a:gd name="connsiteX608" fmla="*/ 15249 w 19998"/>
                <a:gd name="connsiteY608" fmla="*/ 3114 h 19998"/>
                <a:gd name="connsiteX609" fmla="*/ 15330 w 19998"/>
                <a:gd name="connsiteY609" fmla="*/ 3114 h 19998"/>
                <a:gd name="connsiteX610" fmla="*/ 15418 w 19998"/>
                <a:gd name="connsiteY610" fmla="*/ 3114 h 19998"/>
                <a:gd name="connsiteX611" fmla="*/ 15499 w 19998"/>
                <a:gd name="connsiteY611" fmla="*/ 3196 h 19998"/>
                <a:gd name="connsiteX612" fmla="*/ 15475 w 19998"/>
                <a:gd name="connsiteY612" fmla="*/ 3252 h 19998"/>
                <a:gd name="connsiteX613" fmla="*/ 15499 w 19998"/>
                <a:gd name="connsiteY613" fmla="*/ 3295 h 19998"/>
                <a:gd name="connsiteX614" fmla="*/ 15499 w 19998"/>
                <a:gd name="connsiteY614" fmla="*/ 3276 h 19998"/>
                <a:gd name="connsiteX615" fmla="*/ 15599 w 19998"/>
                <a:gd name="connsiteY615" fmla="*/ 3276 h 19998"/>
                <a:gd name="connsiteX616" fmla="*/ 15704 w 19998"/>
                <a:gd name="connsiteY616" fmla="*/ 3374 h 19998"/>
                <a:gd name="connsiteX617" fmla="*/ 15682 w 19998"/>
                <a:gd name="connsiteY617" fmla="*/ 3414 h 19998"/>
                <a:gd name="connsiteX618" fmla="*/ 15723 w 19998"/>
                <a:gd name="connsiteY618" fmla="*/ 3478 h 19998"/>
                <a:gd name="connsiteX619" fmla="*/ 15704 w 19998"/>
                <a:gd name="connsiteY619" fmla="*/ 3497 h 19998"/>
                <a:gd name="connsiteX620" fmla="*/ 15747 w 19998"/>
                <a:gd name="connsiteY620" fmla="*/ 3534 h 19998"/>
                <a:gd name="connsiteX621" fmla="*/ 15747 w 19998"/>
                <a:gd name="connsiteY621" fmla="*/ 3518 h 19998"/>
                <a:gd name="connsiteX622" fmla="*/ 15935 w 19998"/>
                <a:gd name="connsiteY622" fmla="*/ 3478 h 19998"/>
                <a:gd name="connsiteX623" fmla="*/ 15935 w 19998"/>
                <a:gd name="connsiteY623" fmla="*/ 3518 h 19998"/>
                <a:gd name="connsiteX624" fmla="*/ 15951 w 19998"/>
                <a:gd name="connsiteY624" fmla="*/ 3518 h 19998"/>
                <a:gd name="connsiteX625" fmla="*/ 15992 w 19998"/>
                <a:gd name="connsiteY625" fmla="*/ 3414 h 19998"/>
                <a:gd name="connsiteX626" fmla="*/ 16156 w 19998"/>
                <a:gd name="connsiteY626" fmla="*/ 3414 h 19998"/>
                <a:gd name="connsiteX627" fmla="*/ 16156 w 19998"/>
                <a:gd name="connsiteY627" fmla="*/ 3374 h 19998"/>
                <a:gd name="connsiteX628" fmla="*/ 16302 w 19998"/>
                <a:gd name="connsiteY628" fmla="*/ 3436 h 19998"/>
                <a:gd name="connsiteX629" fmla="*/ 16285 w 19998"/>
                <a:gd name="connsiteY629" fmla="*/ 3454 h 19998"/>
                <a:gd name="connsiteX630" fmla="*/ 16366 w 19998"/>
                <a:gd name="connsiteY630" fmla="*/ 3518 h 19998"/>
                <a:gd name="connsiteX631" fmla="*/ 16490 w 19998"/>
                <a:gd name="connsiteY631" fmla="*/ 3518 h 19998"/>
                <a:gd name="connsiteX632" fmla="*/ 16506 w 19998"/>
                <a:gd name="connsiteY632" fmla="*/ 3600 h 19998"/>
                <a:gd name="connsiteX633" fmla="*/ 16590 w 19998"/>
                <a:gd name="connsiteY633" fmla="*/ 3624 h 19998"/>
                <a:gd name="connsiteX634" fmla="*/ 16611 w 19998"/>
                <a:gd name="connsiteY634" fmla="*/ 3581 h 19998"/>
                <a:gd name="connsiteX635" fmla="*/ 16694 w 19998"/>
                <a:gd name="connsiteY635" fmla="*/ 3600 h 19998"/>
                <a:gd name="connsiteX636" fmla="*/ 16694 w 19998"/>
                <a:gd name="connsiteY636" fmla="*/ 3560 h 19998"/>
                <a:gd name="connsiteX637" fmla="*/ 16716 w 19998"/>
                <a:gd name="connsiteY637" fmla="*/ 3560 h 19998"/>
                <a:gd name="connsiteX638" fmla="*/ 16716 w 19998"/>
                <a:gd name="connsiteY638" fmla="*/ 3518 h 19998"/>
                <a:gd name="connsiteX639" fmla="*/ 16759 w 19998"/>
                <a:gd name="connsiteY639" fmla="*/ 3497 h 19998"/>
                <a:gd name="connsiteX640" fmla="*/ 16759 w 19998"/>
                <a:gd name="connsiteY640" fmla="*/ 3478 h 19998"/>
                <a:gd name="connsiteX641" fmla="*/ 16940 w 19998"/>
                <a:gd name="connsiteY641" fmla="*/ 3478 h 19998"/>
                <a:gd name="connsiteX642" fmla="*/ 17085 w 19998"/>
                <a:gd name="connsiteY642" fmla="*/ 3560 h 19998"/>
                <a:gd name="connsiteX643" fmla="*/ 17085 w 19998"/>
                <a:gd name="connsiteY643" fmla="*/ 3534 h 19998"/>
                <a:gd name="connsiteX644" fmla="*/ 17192 w 19998"/>
                <a:gd name="connsiteY644" fmla="*/ 3518 h 19998"/>
                <a:gd name="connsiteX645" fmla="*/ 17192 w 19998"/>
                <a:gd name="connsiteY645" fmla="*/ 3534 h 19998"/>
                <a:gd name="connsiteX646" fmla="*/ 17373 w 19998"/>
                <a:gd name="connsiteY646" fmla="*/ 3640 h 19998"/>
                <a:gd name="connsiteX647" fmla="*/ 17354 w 19998"/>
                <a:gd name="connsiteY647" fmla="*/ 3663 h 19998"/>
                <a:gd name="connsiteX648" fmla="*/ 17437 w 19998"/>
                <a:gd name="connsiteY648" fmla="*/ 3783 h 19998"/>
                <a:gd name="connsiteX649" fmla="*/ 17397 w 19998"/>
                <a:gd name="connsiteY649" fmla="*/ 3783 h 19998"/>
                <a:gd name="connsiteX650" fmla="*/ 17414 w 19998"/>
                <a:gd name="connsiteY650" fmla="*/ 3826 h 19998"/>
                <a:gd name="connsiteX651" fmla="*/ 17437 w 19998"/>
                <a:gd name="connsiteY651" fmla="*/ 3826 h 19998"/>
                <a:gd name="connsiteX652" fmla="*/ 17602 w 19998"/>
                <a:gd name="connsiteY652" fmla="*/ 4028 h 19998"/>
                <a:gd name="connsiteX653" fmla="*/ 17623 w 19998"/>
                <a:gd name="connsiteY653" fmla="*/ 4091 h 19998"/>
                <a:gd name="connsiteX654" fmla="*/ 17642 w 19998"/>
                <a:gd name="connsiteY654" fmla="*/ 4091 h 19998"/>
                <a:gd name="connsiteX655" fmla="*/ 17683 w 19998"/>
                <a:gd name="connsiteY655" fmla="*/ 4211 h 19998"/>
                <a:gd name="connsiteX656" fmla="*/ 17849 w 19998"/>
                <a:gd name="connsiteY656" fmla="*/ 4211 h 19998"/>
                <a:gd name="connsiteX657" fmla="*/ 17849 w 19998"/>
                <a:gd name="connsiteY657" fmla="*/ 4171 h 19998"/>
                <a:gd name="connsiteX658" fmla="*/ 17871 w 19998"/>
                <a:gd name="connsiteY658" fmla="*/ 4171 h 19998"/>
                <a:gd name="connsiteX659" fmla="*/ 17830 w 19998"/>
                <a:gd name="connsiteY659" fmla="*/ 4091 h 19998"/>
                <a:gd name="connsiteX660" fmla="*/ 17871 w 19998"/>
                <a:gd name="connsiteY660" fmla="*/ 4065 h 19998"/>
                <a:gd name="connsiteX661" fmla="*/ 17935 w 19998"/>
                <a:gd name="connsiteY661" fmla="*/ 4091 h 19998"/>
                <a:gd name="connsiteX662" fmla="*/ 17976 w 19998"/>
                <a:gd name="connsiteY662" fmla="*/ 4065 h 19998"/>
                <a:gd name="connsiteX663" fmla="*/ 18019 w 19998"/>
                <a:gd name="connsiteY663" fmla="*/ 4091 h 19998"/>
                <a:gd name="connsiteX664" fmla="*/ 18140 w 19998"/>
                <a:gd name="connsiteY664" fmla="*/ 4131 h 19998"/>
                <a:gd name="connsiteX665" fmla="*/ 18183 w 19998"/>
                <a:gd name="connsiteY665" fmla="*/ 4293 h 19998"/>
                <a:gd name="connsiteX666" fmla="*/ 18200 w 19998"/>
                <a:gd name="connsiteY666" fmla="*/ 4293 h 19998"/>
                <a:gd name="connsiteX667" fmla="*/ 18223 w 19998"/>
                <a:gd name="connsiteY667" fmla="*/ 4211 h 19998"/>
                <a:gd name="connsiteX668" fmla="*/ 18240 w 19998"/>
                <a:gd name="connsiteY668" fmla="*/ 4211 h 19998"/>
                <a:gd name="connsiteX669" fmla="*/ 18240 w 19998"/>
                <a:gd name="connsiteY669" fmla="*/ 4230 h 19998"/>
                <a:gd name="connsiteX670" fmla="*/ 18281 w 19998"/>
                <a:gd name="connsiteY670" fmla="*/ 4230 h 19998"/>
                <a:gd name="connsiteX671" fmla="*/ 18328 w 19998"/>
                <a:gd name="connsiteY671" fmla="*/ 4270 h 19998"/>
                <a:gd name="connsiteX672" fmla="*/ 18369 w 19998"/>
                <a:gd name="connsiteY672" fmla="*/ 4253 h 19998"/>
                <a:gd name="connsiteX673" fmla="*/ 18388 w 19998"/>
                <a:gd name="connsiteY673" fmla="*/ 4270 h 19998"/>
                <a:gd name="connsiteX674" fmla="*/ 18531 w 19998"/>
                <a:gd name="connsiteY674" fmla="*/ 4253 h 19998"/>
                <a:gd name="connsiteX675" fmla="*/ 18531 w 19998"/>
                <a:gd name="connsiteY675" fmla="*/ 4270 h 19998"/>
                <a:gd name="connsiteX676" fmla="*/ 18631 w 19998"/>
                <a:gd name="connsiteY676" fmla="*/ 4211 h 19998"/>
                <a:gd name="connsiteX677" fmla="*/ 18631 w 19998"/>
                <a:gd name="connsiteY677" fmla="*/ 4131 h 19998"/>
                <a:gd name="connsiteX678" fmla="*/ 18762 w 19998"/>
                <a:gd name="connsiteY678" fmla="*/ 4108 h 19998"/>
                <a:gd name="connsiteX679" fmla="*/ 18778 w 19998"/>
                <a:gd name="connsiteY679" fmla="*/ 4148 h 19998"/>
                <a:gd name="connsiteX680" fmla="*/ 18821 w 19998"/>
                <a:gd name="connsiteY680" fmla="*/ 4131 h 19998"/>
                <a:gd name="connsiteX681" fmla="*/ 18943 w 19998"/>
                <a:gd name="connsiteY681" fmla="*/ 4333 h 19998"/>
                <a:gd name="connsiteX682" fmla="*/ 19047 w 19998"/>
                <a:gd name="connsiteY682" fmla="*/ 4333 h 19998"/>
                <a:gd name="connsiteX683" fmla="*/ 19064 w 19998"/>
                <a:gd name="connsiteY683" fmla="*/ 4392 h 19998"/>
                <a:gd name="connsiteX684" fmla="*/ 19152 w 19998"/>
                <a:gd name="connsiteY684" fmla="*/ 4392 h 19998"/>
                <a:gd name="connsiteX685" fmla="*/ 19152 w 19998"/>
                <a:gd name="connsiteY685" fmla="*/ 4373 h 19998"/>
                <a:gd name="connsiteX686" fmla="*/ 19212 w 19998"/>
                <a:gd name="connsiteY686" fmla="*/ 4373 h 19998"/>
                <a:gd name="connsiteX687" fmla="*/ 19212 w 19998"/>
                <a:gd name="connsiteY687" fmla="*/ 4392 h 19998"/>
                <a:gd name="connsiteX688" fmla="*/ 19317 w 19998"/>
                <a:gd name="connsiteY688" fmla="*/ 4333 h 19998"/>
                <a:gd name="connsiteX689" fmla="*/ 19417 w 19998"/>
                <a:gd name="connsiteY689" fmla="*/ 4392 h 19998"/>
                <a:gd name="connsiteX690" fmla="*/ 19443 w 19998"/>
                <a:gd name="connsiteY690" fmla="*/ 4373 h 19998"/>
                <a:gd name="connsiteX691" fmla="*/ 19500 w 19998"/>
                <a:gd name="connsiteY691" fmla="*/ 4373 h 19998"/>
                <a:gd name="connsiteX692" fmla="*/ 19521 w 19998"/>
                <a:gd name="connsiteY692" fmla="*/ 4352 h 19998"/>
                <a:gd name="connsiteX693" fmla="*/ 19998 w 19998"/>
                <a:gd name="connsiteY693" fmla="*/ 4512 h 19998"/>
                <a:gd name="connsiteX694" fmla="*/ 19750 w 19998"/>
                <a:gd name="connsiteY694" fmla="*/ 4939 h 19998"/>
                <a:gd name="connsiteX695" fmla="*/ 19712 w 19998"/>
                <a:gd name="connsiteY695" fmla="*/ 4939 h 19998"/>
                <a:gd name="connsiteX696" fmla="*/ 19686 w 19998"/>
                <a:gd name="connsiteY696" fmla="*/ 5003 h 19998"/>
                <a:gd name="connsiteX697" fmla="*/ 19645 w 19998"/>
                <a:gd name="connsiteY697" fmla="*/ 5003 h 19998"/>
                <a:gd name="connsiteX698" fmla="*/ 19131 w 19998"/>
                <a:gd name="connsiteY698" fmla="*/ 6512 h 19998"/>
                <a:gd name="connsiteX699" fmla="*/ 19236 w 19998"/>
                <a:gd name="connsiteY699" fmla="*/ 7750 h 19998"/>
                <a:gd name="connsiteX700" fmla="*/ 19212 w 19998"/>
                <a:gd name="connsiteY700" fmla="*/ 7750 h 19998"/>
                <a:gd name="connsiteX701" fmla="*/ 19090 w 19998"/>
                <a:gd name="connsiteY701" fmla="*/ 7870 h 19998"/>
                <a:gd name="connsiteX702" fmla="*/ 19152 w 19998"/>
                <a:gd name="connsiteY702" fmla="*/ 7853 h 19998"/>
                <a:gd name="connsiteX703" fmla="*/ 19064 w 19998"/>
                <a:gd name="connsiteY703" fmla="*/ 7973 h 19998"/>
                <a:gd name="connsiteX704" fmla="*/ 18983 w 19998"/>
                <a:gd name="connsiteY704" fmla="*/ 7973 h 19998"/>
                <a:gd name="connsiteX705" fmla="*/ 18714 w 19998"/>
                <a:gd name="connsiteY705" fmla="*/ 8135 h 19998"/>
                <a:gd name="connsiteX706" fmla="*/ 18695 w 19998"/>
                <a:gd name="connsiteY706" fmla="*/ 8093 h 19998"/>
                <a:gd name="connsiteX707" fmla="*/ 18614 w 19998"/>
                <a:gd name="connsiteY707" fmla="*/ 7997 h 19998"/>
                <a:gd name="connsiteX708" fmla="*/ 18631 w 19998"/>
                <a:gd name="connsiteY708" fmla="*/ 7973 h 19998"/>
                <a:gd name="connsiteX709" fmla="*/ 18304 w 19998"/>
                <a:gd name="connsiteY70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580 w 19998"/>
                <a:gd name="connsiteY477" fmla="*/ 5268 h 19998"/>
                <a:gd name="connsiteX478" fmla="*/ 4580 w 19998"/>
                <a:gd name="connsiteY478" fmla="*/ 5471 h 19998"/>
                <a:gd name="connsiteX479" fmla="*/ 4994 w 19998"/>
                <a:gd name="connsiteY479" fmla="*/ 5449 h 19998"/>
                <a:gd name="connsiteX480" fmla="*/ 5075 w 19998"/>
                <a:gd name="connsiteY480" fmla="*/ 5471 h 19998"/>
                <a:gd name="connsiteX481" fmla="*/ 5323 w 19998"/>
                <a:gd name="connsiteY481" fmla="*/ 5471 h 19998"/>
                <a:gd name="connsiteX482" fmla="*/ 5242 w 19998"/>
                <a:gd name="connsiteY482" fmla="*/ 5407 h 19998"/>
                <a:gd name="connsiteX483" fmla="*/ 5258 w 19998"/>
                <a:gd name="connsiteY483" fmla="*/ 5391 h 19998"/>
                <a:gd name="connsiteX484" fmla="*/ 4994 w 19998"/>
                <a:gd name="connsiteY484" fmla="*/ 5003 h 19998"/>
                <a:gd name="connsiteX485" fmla="*/ 4970 w 19998"/>
                <a:gd name="connsiteY485" fmla="*/ 5003 h 19998"/>
                <a:gd name="connsiteX486" fmla="*/ 4954 w 19998"/>
                <a:gd name="connsiteY486" fmla="*/ 4982 h 19998"/>
                <a:gd name="connsiteX487" fmla="*/ 5054 w 19998"/>
                <a:gd name="connsiteY487" fmla="*/ 4618 h 19998"/>
                <a:gd name="connsiteX488" fmla="*/ 5054 w 19998"/>
                <a:gd name="connsiteY488" fmla="*/ 4601 h 19998"/>
                <a:gd name="connsiteX489" fmla="*/ 5037 w 19998"/>
                <a:gd name="connsiteY489" fmla="*/ 4618 h 19998"/>
                <a:gd name="connsiteX490" fmla="*/ 5011 w 19998"/>
                <a:gd name="connsiteY490" fmla="*/ 4131 h 19998"/>
                <a:gd name="connsiteX491" fmla="*/ 4970 w 19998"/>
                <a:gd name="connsiteY491" fmla="*/ 4131 h 19998"/>
                <a:gd name="connsiteX492" fmla="*/ 4642 w 19998"/>
                <a:gd name="connsiteY492" fmla="*/ 3335 h 19998"/>
                <a:gd name="connsiteX493" fmla="*/ 4663 w 19998"/>
                <a:gd name="connsiteY493" fmla="*/ 3092 h 19998"/>
                <a:gd name="connsiteX494" fmla="*/ 4563 w 19998"/>
                <a:gd name="connsiteY494" fmla="*/ 3050 h 19998"/>
                <a:gd name="connsiteX495" fmla="*/ 4563 w 19998"/>
                <a:gd name="connsiteY495" fmla="*/ 2930 h 19998"/>
                <a:gd name="connsiteX496" fmla="*/ 4663 w 19998"/>
                <a:gd name="connsiteY496" fmla="*/ 2987 h 19998"/>
                <a:gd name="connsiteX497" fmla="*/ 4684 w 19998"/>
                <a:gd name="connsiteY497" fmla="*/ 2947 h 19998"/>
                <a:gd name="connsiteX498" fmla="*/ 5242 w 19998"/>
                <a:gd name="connsiteY498" fmla="*/ 3092 h 19998"/>
                <a:gd name="connsiteX499" fmla="*/ 5258 w 19998"/>
                <a:gd name="connsiteY499" fmla="*/ 3029 h 19998"/>
                <a:gd name="connsiteX500" fmla="*/ 5570 w 19998"/>
                <a:gd name="connsiteY500" fmla="*/ 3050 h 19998"/>
                <a:gd name="connsiteX501" fmla="*/ 5632 w 19998"/>
                <a:gd name="connsiteY501" fmla="*/ 3252 h 19998"/>
                <a:gd name="connsiteX502" fmla="*/ 5592 w 19998"/>
                <a:gd name="connsiteY502" fmla="*/ 3252 h 19998"/>
                <a:gd name="connsiteX503" fmla="*/ 5570 w 19998"/>
                <a:gd name="connsiteY503" fmla="*/ 3316 h 19998"/>
                <a:gd name="connsiteX504" fmla="*/ 5511 w 19998"/>
                <a:gd name="connsiteY504" fmla="*/ 3316 h 19998"/>
                <a:gd name="connsiteX505" fmla="*/ 5675 w 19998"/>
                <a:gd name="connsiteY505" fmla="*/ 3800 h 19998"/>
                <a:gd name="connsiteX506" fmla="*/ 5649 w 19998"/>
                <a:gd name="connsiteY506" fmla="*/ 3826 h 19998"/>
                <a:gd name="connsiteX507" fmla="*/ 5732 w 19998"/>
                <a:gd name="connsiteY507" fmla="*/ 3842 h 19998"/>
                <a:gd name="connsiteX508" fmla="*/ 5713 w 19998"/>
                <a:gd name="connsiteY508" fmla="*/ 3842 h 19998"/>
                <a:gd name="connsiteX509" fmla="*/ 5732 w 19998"/>
                <a:gd name="connsiteY509" fmla="*/ 3882 h 19998"/>
                <a:gd name="connsiteX510" fmla="*/ 5756 w 19998"/>
                <a:gd name="connsiteY510" fmla="*/ 3882 h 19998"/>
                <a:gd name="connsiteX511" fmla="*/ 5775 w 19998"/>
                <a:gd name="connsiteY511" fmla="*/ 3882 h 19998"/>
                <a:gd name="connsiteX512" fmla="*/ 5861 w 19998"/>
                <a:gd name="connsiteY512" fmla="*/ 3762 h 19998"/>
                <a:gd name="connsiteX513" fmla="*/ 6499 w 19998"/>
                <a:gd name="connsiteY513" fmla="*/ 3906 h 19998"/>
                <a:gd name="connsiteX514" fmla="*/ 7611 w 19998"/>
                <a:gd name="connsiteY514" fmla="*/ 3826 h 19998"/>
                <a:gd name="connsiteX515" fmla="*/ 7923 w 19998"/>
                <a:gd name="connsiteY515" fmla="*/ 3722 h 19998"/>
                <a:gd name="connsiteX516" fmla="*/ 8045 w 19998"/>
                <a:gd name="connsiteY516" fmla="*/ 3703 h 19998"/>
                <a:gd name="connsiteX517" fmla="*/ 7611 w 19998"/>
                <a:gd name="connsiteY517" fmla="*/ 3600 h 19998"/>
                <a:gd name="connsiteX518" fmla="*/ 7611 w 19998"/>
                <a:gd name="connsiteY518" fmla="*/ 3581 h 19998"/>
                <a:gd name="connsiteX519" fmla="*/ 7799 w 19998"/>
                <a:gd name="connsiteY519" fmla="*/ 3092 h 19998"/>
                <a:gd name="connsiteX520" fmla="*/ 9574 w 19998"/>
                <a:gd name="connsiteY520" fmla="*/ 2317 h 19998"/>
                <a:gd name="connsiteX521" fmla="*/ 9843 w 19998"/>
                <a:gd name="connsiteY521" fmla="*/ 1993 h 19998"/>
                <a:gd name="connsiteX522" fmla="*/ 9902 w 19998"/>
                <a:gd name="connsiteY522" fmla="*/ 2051 h 19998"/>
                <a:gd name="connsiteX523" fmla="*/ 10031 w 19998"/>
                <a:gd name="connsiteY523" fmla="*/ 2051 h 19998"/>
                <a:gd name="connsiteX524" fmla="*/ 9964 w 19998"/>
                <a:gd name="connsiteY524" fmla="*/ 1972 h 19998"/>
                <a:gd name="connsiteX525" fmla="*/ 9943 w 19998"/>
                <a:gd name="connsiteY525" fmla="*/ 1993 h 19998"/>
                <a:gd name="connsiteX526" fmla="*/ 9843 w 19998"/>
                <a:gd name="connsiteY526" fmla="*/ 1645 h 19998"/>
                <a:gd name="connsiteX527" fmla="*/ 9902 w 19998"/>
                <a:gd name="connsiteY527" fmla="*/ 1645 h 19998"/>
                <a:gd name="connsiteX528" fmla="*/ 9902 w 19998"/>
                <a:gd name="connsiteY528" fmla="*/ 1628 h 19998"/>
                <a:gd name="connsiteX529" fmla="*/ 9902 w 19998"/>
                <a:gd name="connsiteY529" fmla="*/ 1607 h 19998"/>
                <a:gd name="connsiteX530" fmla="*/ 9843 w 19998"/>
                <a:gd name="connsiteY530" fmla="*/ 1542 h 19998"/>
                <a:gd name="connsiteX531" fmla="*/ 9886 w 19998"/>
                <a:gd name="connsiteY531" fmla="*/ 1260 h 19998"/>
                <a:gd name="connsiteX532" fmla="*/ 9926 w 19998"/>
                <a:gd name="connsiteY532" fmla="*/ 1243 h 19998"/>
                <a:gd name="connsiteX533" fmla="*/ 9886 w 19998"/>
                <a:gd name="connsiteY533" fmla="*/ 815 h 19998"/>
                <a:gd name="connsiteX534" fmla="*/ 9902 w 19998"/>
                <a:gd name="connsiteY534" fmla="*/ 815 h 19998"/>
                <a:gd name="connsiteX535" fmla="*/ 9886 w 19998"/>
                <a:gd name="connsiteY535" fmla="*/ 484 h 19998"/>
                <a:gd name="connsiteX536" fmla="*/ 10645 w 19998"/>
                <a:gd name="connsiteY536" fmla="*/ 186 h 19998"/>
                <a:gd name="connsiteX537" fmla="*/ 11307 w 19998"/>
                <a:gd name="connsiteY537" fmla="*/ 0 h 19998"/>
                <a:gd name="connsiteX538" fmla="*/ 11431 w 19998"/>
                <a:gd name="connsiteY538" fmla="*/ 324 h 19998"/>
                <a:gd name="connsiteX539" fmla="*/ 11431 w 19998"/>
                <a:gd name="connsiteY539" fmla="*/ 630 h 19998"/>
                <a:gd name="connsiteX540" fmla="*/ 11577 w 19998"/>
                <a:gd name="connsiteY540" fmla="*/ 630 h 19998"/>
                <a:gd name="connsiteX541" fmla="*/ 11700 w 19998"/>
                <a:gd name="connsiteY541" fmla="*/ 832 h 19998"/>
                <a:gd name="connsiteX542" fmla="*/ 11822 w 19998"/>
                <a:gd name="connsiteY542" fmla="*/ 895 h 19998"/>
                <a:gd name="connsiteX543" fmla="*/ 12158 w 19998"/>
                <a:gd name="connsiteY543" fmla="*/ 670 h 19998"/>
                <a:gd name="connsiteX544" fmla="*/ 12279 w 19998"/>
                <a:gd name="connsiteY544" fmla="*/ 792 h 19998"/>
                <a:gd name="connsiteX545" fmla="*/ 12255 w 19998"/>
                <a:gd name="connsiteY545" fmla="*/ 815 h 19998"/>
                <a:gd name="connsiteX546" fmla="*/ 12360 w 19998"/>
                <a:gd name="connsiteY546" fmla="*/ 895 h 19998"/>
                <a:gd name="connsiteX547" fmla="*/ 12360 w 19998"/>
                <a:gd name="connsiteY547" fmla="*/ 912 h 19998"/>
                <a:gd name="connsiteX548" fmla="*/ 12339 w 19998"/>
                <a:gd name="connsiteY548" fmla="*/ 935 h 19998"/>
                <a:gd name="connsiteX549" fmla="*/ 12548 w 19998"/>
                <a:gd name="connsiteY549" fmla="*/ 1342 h 19998"/>
                <a:gd name="connsiteX550" fmla="*/ 12753 w 19998"/>
                <a:gd name="connsiteY550" fmla="*/ 1260 h 19998"/>
                <a:gd name="connsiteX551" fmla="*/ 12729 w 19998"/>
                <a:gd name="connsiteY551" fmla="*/ 1363 h 19998"/>
                <a:gd name="connsiteX552" fmla="*/ 12834 w 19998"/>
                <a:gd name="connsiteY552" fmla="*/ 1323 h 19998"/>
                <a:gd name="connsiteX553" fmla="*/ 12853 w 19998"/>
                <a:gd name="connsiteY553" fmla="*/ 1342 h 19998"/>
                <a:gd name="connsiteX554" fmla="*/ 12901 w 19998"/>
                <a:gd name="connsiteY554" fmla="*/ 1342 h 19998"/>
                <a:gd name="connsiteX555" fmla="*/ 13039 w 19998"/>
                <a:gd name="connsiteY555" fmla="*/ 1769 h 19998"/>
                <a:gd name="connsiteX556" fmla="*/ 13039 w 19998"/>
                <a:gd name="connsiteY556" fmla="*/ 1751 h 19998"/>
                <a:gd name="connsiteX557" fmla="*/ 13065 w 19998"/>
                <a:gd name="connsiteY557" fmla="*/ 1751 h 19998"/>
                <a:gd name="connsiteX558" fmla="*/ 13082 w 19998"/>
                <a:gd name="connsiteY558" fmla="*/ 1671 h 19998"/>
                <a:gd name="connsiteX559" fmla="*/ 13186 w 19998"/>
                <a:gd name="connsiteY559" fmla="*/ 1645 h 19998"/>
                <a:gd name="connsiteX560" fmla="*/ 13203 w 19998"/>
                <a:gd name="connsiteY560" fmla="*/ 1671 h 19998"/>
                <a:gd name="connsiteX561" fmla="*/ 13203 w 19998"/>
                <a:gd name="connsiteY561" fmla="*/ 1645 h 19998"/>
                <a:gd name="connsiteX562" fmla="*/ 13267 w 19998"/>
                <a:gd name="connsiteY562" fmla="*/ 1645 h 19998"/>
                <a:gd name="connsiteX563" fmla="*/ 13267 w 19998"/>
                <a:gd name="connsiteY563" fmla="*/ 1671 h 19998"/>
                <a:gd name="connsiteX564" fmla="*/ 13308 w 19998"/>
                <a:gd name="connsiteY564" fmla="*/ 1687 h 19998"/>
                <a:gd name="connsiteX565" fmla="*/ 13308 w 19998"/>
                <a:gd name="connsiteY565" fmla="*/ 1711 h 19998"/>
                <a:gd name="connsiteX566" fmla="*/ 13515 w 19998"/>
                <a:gd name="connsiteY566" fmla="*/ 1628 h 19998"/>
                <a:gd name="connsiteX567" fmla="*/ 13598 w 19998"/>
                <a:gd name="connsiteY567" fmla="*/ 1751 h 19998"/>
                <a:gd name="connsiteX568" fmla="*/ 13660 w 19998"/>
                <a:gd name="connsiteY568" fmla="*/ 1769 h 19998"/>
                <a:gd name="connsiteX569" fmla="*/ 13660 w 19998"/>
                <a:gd name="connsiteY569" fmla="*/ 1833 h 19998"/>
                <a:gd name="connsiteX570" fmla="*/ 13677 w 19998"/>
                <a:gd name="connsiteY570" fmla="*/ 1833 h 19998"/>
                <a:gd name="connsiteX571" fmla="*/ 13677 w 19998"/>
                <a:gd name="connsiteY571" fmla="*/ 1849 h 19998"/>
                <a:gd name="connsiteX572" fmla="*/ 13725 w 19998"/>
                <a:gd name="connsiteY572" fmla="*/ 1849 h 19998"/>
                <a:gd name="connsiteX573" fmla="*/ 13703 w 19998"/>
                <a:gd name="connsiteY573" fmla="*/ 1833 h 19998"/>
                <a:gd name="connsiteX574" fmla="*/ 13725 w 19998"/>
                <a:gd name="connsiteY574" fmla="*/ 1791 h 19998"/>
                <a:gd name="connsiteX575" fmla="*/ 13808 w 19998"/>
                <a:gd name="connsiteY575" fmla="*/ 1873 h 19998"/>
                <a:gd name="connsiteX576" fmla="*/ 13725 w 19998"/>
                <a:gd name="connsiteY576" fmla="*/ 2155 h 19998"/>
                <a:gd name="connsiteX577" fmla="*/ 13725 w 19998"/>
                <a:gd name="connsiteY577" fmla="*/ 2138 h 19998"/>
                <a:gd name="connsiteX578" fmla="*/ 13784 w 19998"/>
                <a:gd name="connsiteY578" fmla="*/ 2155 h 19998"/>
                <a:gd name="connsiteX579" fmla="*/ 13825 w 19998"/>
                <a:gd name="connsiteY579" fmla="*/ 2301 h 19998"/>
                <a:gd name="connsiteX580" fmla="*/ 13703 w 19998"/>
                <a:gd name="connsiteY580" fmla="*/ 2420 h 19998"/>
                <a:gd name="connsiteX581" fmla="*/ 13741 w 19998"/>
                <a:gd name="connsiteY581" fmla="*/ 2463 h 19998"/>
                <a:gd name="connsiteX582" fmla="*/ 13703 w 19998"/>
                <a:gd name="connsiteY582" fmla="*/ 2503 h 19998"/>
                <a:gd name="connsiteX583" fmla="*/ 13784 w 19998"/>
                <a:gd name="connsiteY583" fmla="*/ 2519 h 19998"/>
                <a:gd name="connsiteX584" fmla="*/ 13784 w 19998"/>
                <a:gd name="connsiteY584" fmla="*/ 2540 h 19998"/>
                <a:gd name="connsiteX585" fmla="*/ 13849 w 19998"/>
                <a:gd name="connsiteY585" fmla="*/ 2540 h 19998"/>
                <a:gd name="connsiteX586" fmla="*/ 14280 w 19998"/>
                <a:gd name="connsiteY586" fmla="*/ 2540 h 19998"/>
                <a:gd name="connsiteX587" fmla="*/ 14527 w 19998"/>
                <a:gd name="connsiteY587" fmla="*/ 2437 h 19998"/>
                <a:gd name="connsiteX588" fmla="*/ 14527 w 19998"/>
                <a:gd name="connsiteY588" fmla="*/ 2218 h 19998"/>
                <a:gd name="connsiteX589" fmla="*/ 14715 w 19998"/>
                <a:gd name="connsiteY589" fmla="*/ 2051 h 19998"/>
                <a:gd name="connsiteX590" fmla="*/ 14815 w 19998"/>
                <a:gd name="connsiteY590" fmla="*/ 2115 h 19998"/>
                <a:gd name="connsiteX591" fmla="*/ 14775 w 19998"/>
                <a:gd name="connsiteY591" fmla="*/ 2138 h 19998"/>
                <a:gd name="connsiteX592" fmla="*/ 14796 w 19998"/>
                <a:gd name="connsiteY592" fmla="*/ 2218 h 19998"/>
                <a:gd name="connsiteX593" fmla="*/ 14756 w 19998"/>
                <a:gd name="connsiteY593" fmla="*/ 2195 h 19998"/>
                <a:gd name="connsiteX594" fmla="*/ 14732 w 19998"/>
                <a:gd name="connsiteY594" fmla="*/ 2218 h 19998"/>
                <a:gd name="connsiteX595" fmla="*/ 14756 w 19998"/>
                <a:gd name="connsiteY595" fmla="*/ 2237 h 19998"/>
                <a:gd name="connsiteX596" fmla="*/ 14732 w 19998"/>
                <a:gd name="connsiteY596" fmla="*/ 2275 h 19998"/>
                <a:gd name="connsiteX597" fmla="*/ 14715 w 19998"/>
                <a:gd name="connsiteY597" fmla="*/ 2275 h 19998"/>
                <a:gd name="connsiteX598" fmla="*/ 14756 w 19998"/>
                <a:gd name="connsiteY598" fmla="*/ 2341 h 19998"/>
                <a:gd name="connsiteX599" fmla="*/ 14675 w 19998"/>
                <a:gd name="connsiteY599" fmla="*/ 2519 h 19998"/>
                <a:gd name="connsiteX600" fmla="*/ 14815 w 19998"/>
                <a:gd name="connsiteY600" fmla="*/ 2622 h 19998"/>
                <a:gd name="connsiteX601" fmla="*/ 14796 w 19998"/>
                <a:gd name="connsiteY601" fmla="*/ 2904 h 19998"/>
                <a:gd name="connsiteX602" fmla="*/ 14918 w 19998"/>
                <a:gd name="connsiteY602" fmla="*/ 2904 h 19998"/>
                <a:gd name="connsiteX603" fmla="*/ 14918 w 19998"/>
                <a:gd name="connsiteY603" fmla="*/ 2867 h 19998"/>
                <a:gd name="connsiteX604" fmla="*/ 15001 w 19998"/>
                <a:gd name="connsiteY604" fmla="*/ 2888 h 19998"/>
                <a:gd name="connsiteX605" fmla="*/ 15230 w 19998"/>
                <a:gd name="connsiteY605" fmla="*/ 3074 h 19998"/>
                <a:gd name="connsiteX606" fmla="*/ 15249 w 19998"/>
                <a:gd name="connsiteY606" fmla="*/ 3050 h 19998"/>
                <a:gd name="connsiteX607" fmla="*/ 15249 w 19998"/>
                <a:gd name="connsiteY607" fmla="*/ 3114 h 19998"/>
                <a:gd name="connsiteX608" fmla="*/ 15330 w 19998"/>
                <a:gd name="connsiteY608" fmla="*/ 3114 h 19998"/>
                <a:gd name="connsiteX609" fmla="*/ 15418 w 19998"/>
                <a:gd name="connsiteY609" fmla="*/ 3114 h 19998"/>
                <a:gd name="connsiteX610" fmla="*/ 15499 w 19998"/>
                <a:gd name="connsiteY610" fmla="*/ 3196 h 19998"/>
                <a:gd name="connsiteX611" fmla="*/ 15475 w 19998"/>
                <a:gd name="connsiteY611" fmla="*/ 3252 h 19998"/>
                <a:gd name="connsiteX612" fmla="*/ 15499 w 19998"/>
                <a:gd name="connsiteY612" fmla="*/ 3295 h 19998"/>
                <a:gd name="connsiteX613" fmla="*/ 15499 w 19998"/>
                <a:gd name="connsiteY613" fmla="*/ 3276 h 19998"/>
                <a:gd name="connsiteX614" fmla="*/ 15599 w 19998"/>
                <a:gd name="connsiteY614" fmla="*/ 3276 h 19998"/>
                <a:gd name="connsiteX615" fmla="*/ 15704 w 19998"/>
                <a:gd name="connsiteY615" fmla="*/ 3374 h 19998"/>
                <a:gd name="connsiteX616" fmla="*/ 15682 w 19998"/>
                <a:gd name="connsiteY616" fmla="*/ 3414 h 19998"/>
                <a:gd name="connsiteX617" fmla="*/ 15723 w 19998"/>
                <a:gd name="connsiteY617" fmla="*/ 3478 h 19998"/>
                <a:gd name="connsiteX618" fmla="*/ 15704 w 19998"/>
                <a:gd name="connsiteY618" fmla="*/ 3497 h 19998"/>
                <a:gd name="connsiteX619" fmla="*/ 15747 w 19998"/>
                <a:gd name="connsiteY619" fmla="*/ 3534 h 19998"/>
                <a:gd name="connsiteX620" fmla="*/ 15747 w 19998"/>
                <a:gd name="connsiteY620" fmla="*/ 3518 h 19998"/>
                <a:gd name="connsiteX621" fmla="*/ 15935 w 19998"/>
                <a:gd name="connsiteY621" fmla="*/ 3478 h 19998"/>
                <a:gd name="connsiteX622" fmla="*/ 15935 w 19998"/>
                <a:gd name="connsiteY622" fmla="*/ 3518 h 19998"/>
                <a:gd name="connsiteX623" fmla="*/ 15951 w 19998"/>
                <a:gd name="connsiteY623" fmla="*/ 3518 h 19998"/>
                <a:gd name="connsiteX624" fmla="*/ 15992 w 19998"/>
                <a:gd name="connsiteY624" fmla="*/ 3414 h 19998"/>
                <a:gd name="connsiteX625" fmla="*/ 16156 w 19998"/>
                <a:gd name="connsiteY625" fmla="*/ 3414 h 19998"/>
                <a:gd name="connsiteX626" fmla="*/ 16156 w 19998"/>
                <a:gd name="connsiteY626" fmla="*/ 3374 h 19998"/>
                <a:gd name="connsiteX627" fmla="*/ 16302 w 19998"/>
                <a:gd name="connsiteY627" fmla="*/ 3436 h 19998"/>
                <a:gd name="connsiteX628" fmla="*/ 16285 w 19998"/>
                <a:gd name="connsiteY628" fmla="*/ 3454 h 19998"/>
                <a:gd name="connsiteX629" fmla="*/ 16366 w 19998"/>
                <a:gd name="connsiteY629" fmla="*/ 3518 h 19998"/>
                <a:gd name="connsiteX630" fmla="*/ 16490 w 19998"/>
                <a:gd name="connsiteY630" fmla="*/ 3518 h 19998"/>
                <a:gd name="connsiteX631" fmla="*/ 16506 w 19998"/>
                <a:gd name="connsiteY631" fmla="*/ 3600 h 19998"/>
                <a:gd name="connsiteX632" fmla="*/ 16590 w 19998"/>
                <a:gd name="connsiteY632" fmla="*/ 3624 h 19998"/>
                <a:gd name="connsiteX633" fmla="*/ 16611 w 19998"/>
                <a:gd name="connsiteY633" fmla="*/ 3581 h 19998"/>
                <a:gd name="connsiteX634" fmla="*/ 16694 w 19998"/>
                <a:gd name="connsiteY634" fmla="*/ 3600 h 19998"/>
                <a:gd name="connsiteX635" fmla="*/ 16694 w 19998"/>
                <a:gd name="connsiteY635" fmla="*/ 3560 h 19998"/>
                <a:gd name="connsiteX636" fmla="*/ 16716 w 19998"/>
                <a:gd name="connsiteY636" fmla="*/ 3560 h 19998"/>
                <a:gd name="connsiteX637" fmla="*/ 16716 w 19998"/>
                <a:gd name="connsiteY637" fmla="*/ 3518 h 19998"/>
                <a:gd name="connsiteX638" fmla="*/ 16759 w 19998"/>
                <a:gd name="connsiteY638" fmla="*/ 3497 h 19998"/>
                <a:gd name="connsiteX639" fmla="*/ 16759 w 19998"/>
                <a:gd name="connsiteY639" fmla="*/ 3478 h 19998"/>
                <a:gd name="connsiteX640" fmla="*/ 16940 w 19998"/>
                <a:gd name="connsiteY640" fmla="*/ 3478 h 19998"/>
                <a:gd name="connsiteX641" fmla="*/ 17085 w 19998"/>
                <a:gd name="connsiteY641" fmla="*/ 3560 h 19998"/>
                <a:gd name="connsiteX642" fmla="*/ 17085 w 19998"/>
                <a:gd name="connsiteY642" fmla="*/ 3534 h 19998"/>
                <a:gd name="connsiteX643" fmla="*/ 17192 w 19998"/>
                <a:gd name="connsiteY643" fmla="*/ 3518 h 19998"/>
                <a:gd name="connsiteX644" fmla="*/ 17192 w 19998"/>
                <a:gd name="connsiteY644" fmla="*/ 3534 h 19998"/>
                <a:gd name="connsiteX645" fmla="*/ 17373 w 19998"/>
                <a:gd name="connsiteY645" fmla="*/ 3640 h 19998"/>
                <a:gd name="connsiteX646" fmla="*/ 17354 w 19998"/>
                <a:gd name="connsiteY646" fmla="*/ 3663 h 19998"/>
                <a:gd name="connsiteX647" fmla="*/ 17437 w 19998"/>
                <a:gd name="connsiteY647" fmla="*/ 3783 h 19998"/>
                <a:gd name="connsiteX648" fmla="*/ 17397 w 19998"/>
                <a:gd name="connsiteY648" fmla="*/ 3783 h 19998"/>
                <a:gd name="connsiteX649" fmla="*/ 17414 w 19998"/>
                <a:gd name="connsiteY649" fmla="*/ 3826 h 19998"/>
                <a:gd name="connsiteX650" fmla="*/ 17437 w 19998"/>
                <a:gd name="connsiteY650" fmla="*/ 3826 h 19998"/>
                <a:gd name="connsiteX651" fmla="*/ 17602 w 19998"/>
                <a:gd name="connsiteY651" fmla="*/ 4028 h 19998"/>
                <a:gd name="connsiteX652" fmla="*/ 17623 w 19998"/>
                <a:gd name="connsiteY652" fmla="*/ 4091 h 19998"/>
                <a:gd name="connsiteX653" fmla="*/ 17642 w 19998"/>
                <a:gd name="connsiteY653" fmla="*/ 4091 h 19998"/>
                <a:gd name="connsiteX654" fmla="*/ 17683 w 19998"/>
                <a:gd name="connsiteY654" fmla="*/ 4211 h 19998"/>
                <a:gd name="connsiteX655" fmla="*/ 17849 w 19998"/>
                <a:gd name="connsiteY655" fmla="*/ 4211 h 19998"/>
                <a:gd name="connsiteX656" fmla="*/ 17849 w 19998"/>
                <a:gd name="connsiteY656" fmla="*/ 4171 h 19998"/>
                <a:gd name="connsiteX657" fmla="*/ 17871 w 19998"/>
                <a:gd name="connsiteY657" fmla="*/ 4171 h 19998"/>
                <a:gd name="connsiteX658" fmla="*/ 17830 w 19998"/>
                <a:gd name="connsiteY658" fmla="*/ 4091 h 19998"/>
                <a:gd name="connsiteX659" fmla="*/ 17871 w 19998"/>
                <a:gd name="connsiteY659" fmla="*/ 4065 h 19998"/>
                <a:gd name="connsiteX660" fmla="*/ 17935 w 19998"/>
                <a:gd name="connsiteY660" fmla="*/ 4091 h 19998"/>
                <a:gd name="connsiteX661" fmla="*/ 17976 w 19998"/>
                <a:gd name="connsiteY661" fmla="*/ 4065 h 19998"/>
                <a:gd name="connsiteX662" fmla="*/ 18019 w 19998"/>
                <a:gd name="connsiteY662" fmla="*/ 4091 h 19998"/>
                <a:gd name="connsiteX663" fmla="*/ 18140 w 19998"/>
                <a:gd name="connsiteY663" fmla="*/ 4131 h 19998"/>
                <a:gd name="connsiteX664" fmla="*/ 18183 w 19998"/>
                <a:gd name="connsiteY664" fmla="*/ 4293 h 19998"/>
                <a:gd name="connsiteX665" fmla="*/ 18200 w 19998"/>
                <a:gd name="connsiteY665" fmla="*/ 4293 h 19998"/>
                <a:gd name="connsiteX666" fmla="*/ 18223 w 19998"/>
                <a:gd name="connsiteY666" fmla="*/ 4211 h 19998"/>
                <a:gd name="connsiteX667" fmla="*/ 18240 w 19998"/>
                <a:gd name="connsiteY667" fmla="*/ 4211 h 19998"/>
                <a:gd name="connsiteX668" fmla="*/ 18240 w 19998"/>
                <a:gd name="connsiteY668" fmla="*/ 4230 h 19998"/>
                <a:gd name="connsiteX669" fmla="*/ 18281 w 19998"/>
                <a:gd name="connsiteY669" fmla="*/ 4230 h 19998"/>
                <a:gd name="connsiteX670" fmla="*/ 18328 w 19998"/>
                <a:gd name="connsiteY670" fmla="*/ 4270 h 19998"/>
                <a:gd name="connsiteX671" fmla="*/ 18369 w 19998"/>
                <a:gd name="connsiteY671" fmla="*/ 4253 h 19998"/>
                <a:gd name="connsiteX672" fmla="*/ 18388 w 19998"/>
                <a:gd name="connsiteY672" fmla="*/ 4270 h 19998"/>
                <a:gd name="connsiteX673" fmla="*/ 18531 w 19998"/>
                <a:gd name="connsiteY673" fmla="*/ 4253 h 19998"/>
                <a:gd name="connsiteX674" fmla="*/ 18531 w 19998"/>
                <a:gd name="connsiteY674" fmla="*/ 4270 h 19998"/>
                <a:gd name="connsiteX675" fmla="*/ 18631 w 19998"/>
                <a:gd name="connsiteY675" fmla="*/ 4211 h 19998"/>
                <a:gd name="connsiteX676" fmla="*/ 18631 w 19998"/>
                <a:gd name="connsiteY676" fmla="*/ 4131 h 19998"/>
                <a:gd name="connsiteX677" fmla="*/ 18762 w 19998"/>
                <a:gd name="connsiteY677" fmla="*/ 4108 h 19998"/>
                <a:gd name="connsiteX678" fmla="*/ 18778 w 19998"/>
                <a:gd name="connsiteY678" fmla="*/ 4148 h 19998"/>
                <a:gd name="connsiteX679" fmla="*/ 18821 w 19998"/>
                <a:gd name="connsiteY679" fmla="*/ 4131 h 19998"/>
                <a:gd name="connsiteX680" fmla="*/ 18943 w 19998"/>
                <a:gd name="connsiteY680" fmla="*/ 4333 h 19998"/>
                <a:gd name="connsiteX681" fmla="*/ 19047 w 19998"/>
                <a:gd name="connsiteY681" fmla="*/ 4333 h 19998"/>
                <a:gd name="connsiteX682" fmla="*/ 19064 w 19998"/>
                <a:gd name="connsiteY682" fmla="*/ 4392 h 19998"/>
                <a:gd name="connsiteX683" fmla="*/ 19152 w 19998"/>
                <a:gd name="connsiteY683" fmla="*/ 4392 h 19998"/>
                <a:gd name="connsiteX684" fmla="*/ 19152 w 19998"/>
                <a:gd name="connsiteY684" fmla="*/ 4373 h 19998"/>
                <a:gd name="connsiteX685" fmla="*/ 19212 w 19998"/>
                <a:gd name="connsiteY685" fmla="*/ 4373 h 19998"/>
                <a:gd name="connsiteX686" fmla="*/ 19212 w 19998"/>
                <a:gd name="connsiteY686" fmla="*/ 4392 h 19998"/>
                <a:gd name="connsiteX687" fmla="*/ 19317 w 19998"/>
                <a:gd name="connsiteY687" fmla="*/ 4333 h 19998"/>
                <a:gd name="connsiteX688" fmla="*/ 19417 w 19998"/>
                <a:gd name="connsiteY688" fmla="*/ 4392 h 19998"/>
                <a:gd name="connsiteX689" fmla="*/ 19443 w 19998"/>
                <a:gd name="connsiteY689" fmla="*/ 4373 h 19998"/>
                <a:gd name="connsiteX690" fmla="*/ 19500 w 19998"/>
                <a:gd name="connsiteY690" fmla="*/ 4373 h 19998"/>
                <a:gd name="connsiteX691" fmla="*/ 19521 w 19998"/>
                <a:gd name="connsiteY691" fmla="*/ 4352 h 19998"/>
                <a:gd name="connsiteX692" fmla="*/ 19998 w 19998"/>
                <a:gd name="connsiteY692" fmla="*/ 4512 h 19998"/>
                <a:gd name="connsiteX693" fmla="*/ 19750 w 19998"/>
                <a:gd name="connsiteY693" fmla="*/ 4939 h 19998"/>
                <a:gd name="connsiteX694" fmla="*/ 19712 w 19998"/>
                <a:gd name="connsiteY694" fmla="*/ 4939 h 19998"/>
                <a:gd name="connsiteX695" fmla="*/ 19686 w 19998"/>
                <a:gd name="connsiteY695" fmla="*/ 5003 h 19998"/>
                <a:gd name="connsiteX696" fmla="*/ 19645 w 19998"/>
                <a:gd name="connsiteY696" fmla="*/ 5003 h 19998"/>
                <a:gd name="connsiteX697" fmla="*/ 19131 w 19998"/>
                <a:gd name="connsiteY697" fmla="*/ 6512 h 19998"/>
                <a:gd name="connsiteX698" fmla="*/ 19236 w 19998"/>
                <a:gd name="connsiteY698" fmla="*/ 7750 h 19998"/>
                <a:gd name="connsiteX699" fmla="*/ 19212 w 19998"/>
                <a:gd name="connsiteY699" fmla="*/ 7750 h 19998"/>
                <a:gd name="connsiteX700" fmla="*/ 19090 w 19998"/>
                <a:gd name="connsiteY700" fmla="*/ 7870 h 19998"/>
                <a:gd name="connsiteX701" fmla="*/ 19152 w 19998"/>
                <a:gd name="connsiteY701" fmla="*/ 7853 h 19998"/>
                <a:gd name="connsiteX702" fmla="*/ 19064 w 19998"/>
                <a:gd name="connsiteY702" fmla="*/ 7973 h 19998"/>
                <a:gd name="connsiteX703" fmla="*/ 18983 w 19998"/>
                <a:gd name="connsiteY703" fmla="*/ 7973 h 19998"/>
                <a:gd name="connsiteX704" fmla="*/ 18714 w 19998"/>
                <a:gd name="connsiteY704" fmla="*/ 8135 h 19998"/>
                <a:gd name="connsiteX705" fmla="*/ 18695 w 19998"/>
                <a:gd name="connsiteY705" fmla="*/ 8093 h 19998"/>
                <a:gd name="connsiteX706" fmla="*/ 18614 w 19998"/>
                <a:gd name="connsiteY706" fmla="*/ 7997 h 19998"/>
                <a:gd name="connsiteX707" fmla="*/ 18631 w 19998"/>
                <a:gd name="connsiteY707" fmla="*/ 7973 h 19998"/>
                <a:gd name="connsiteX708" fmla="*/ 18304 w 19998"/>
                <a:gd name="connsiteY70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580 w 19998"/>
                <a:gd name="connsiteY476" fmla="*/ 5268 h 19998"/>
                <a:gd name="connsiteX477" fmla="*/ 4580 w 19998"/>
                <a:gd name="connsiteY477" fmla="*/ 5471 h 19998"/>
                <a:gd name="connsiteX478" fmla="*/ 4994 w 19998"/>
                <a:gd name="connsiteY478" fmla="*/ 5449 h 19998"/>
                <a:gd name="connsiteX479" fmla="*/ 5075 w 19998"/>
                <a:gd name="connsiteY479" fmla="*/ 5471 h 19998"/>
                <a:gd name="connsiteX480" fmla="*/ 5323 w 19998"/>
                <a:gd name="connsiteY480" fmla="*/ 5471 h 19998"/>
                <a:gd name="connsiteX481" fmla="*/ 5242 w 19998"/>
                <a:gd name="connsiteY481" fmla="*/ 5407 h 19998"/>
                <a:gd name="connsiteX482" fmla="*/ 5258 w 19998"/>
                <a:gd name="connsiteY482" fmla="*/ 5391 h 19998"/>
                <a:gd name="connsiteX483" fmla="*/ 4994 w 19998"/>
                <a:gd name="connsiteY483" fmla="*/ 5003 h 19998"/>
                <a:gd name="connsiteX484" fmla="*/ 4970 w 19998"/>
                <a:gd name="connsiteY484" fmla="*/ 5003 h 19998"/>
                <a:gd name="connsiteX485" fmla="*/ 4954 w 19998"/>
                <a:gd name="connsiteY485" fmla="*/ 4982 h 19998"/>
                <a:gd name="connsiteX486" fmla="*/ 5054 w 19998"/>
                <a:gd name="connsiteY486" fmla="*/ 4618 h 19998"/>
                <a:gd name="connsiteX487" fmla="*/ 5054 w 19998"/>
                <a:gd name="connsiteY487" fmla="*/ 4601 h 19998"/>
                <a:gd name="connsiteX488" fmla="*/ 5037 w 19998"/>
                <a:gd name="connsiteY488" fmla="*/ 4618 h 19998"/>
                <a:gd name="connsiteX489" fmla="*/ 5011 w 19998"/>
                <a:gd name="connsiteY489" fmla="*/ 4131 h 19998"/>
                <a:gd name="connsiteX490" fmla="*/ 4970 w 19998"/>
                <a:gd name="connsiteY490" fmla="*/ 4131 h 19998"/>
                <a:gd name="connsiteX491" fmla="*/ 4642 w 19998"/>
                <a:gd name="connsiteY491" fmla="*/ 3335 h 19998"/>
                <a:gd name="connsiteX492" fmla="*/ 4663 w 19998"/>
                <a:gd name="connsiteY492" fmla="*/ 3092 h 19998"/>
                <a:gd name="connsiteX493" fmla="*/ 4563 w 19998"/>
                <a:gd name="connsiteY493" fmla="*/ 3050 h 19998"/>
                <a:gd name="connsiteX494" fmla="*/ 4563 w 19998"/>
                <a:gd name="connsiteY494" fmla="*/ 2930 h 19998"/>
                <a:gd name="connsiteX495" fmla="*/ 4663 w 19998"/>
                <a:gd name="connsiteY495" fmla="*/ 2987 h 19998"/>
                <a:gd name="connsiteX496" fmla="*/ 4684 w 19998"/>
                <a:gd name="connsiteY496" fmla="*/ 2947 h 19998"/>
                <a:gd name="connsiteX497" fmla="*/ 5242 w 19998"/>
                <a:gd name="connsiteY497" fmla="*/ 3092 h 19998"/>
                <a:gd name="connsiteX498" fmla="*/ 5258 w 19998"/>
                <a:gd name="connsiteY498" fmla="*/ 3029 h 19998"/>
                <a:gd name="connsiteX499" fmla="*/ 5570 w 19998"/>
                <a:gd name="connsiteY499" fmla="*/ 3050 h 19998"/>
                <a:gd name="connsiteX500" fmla="*/ 5632 w 19998"/>
                <a:gd name="connsiteY500" fmla="*/ 3252 h 19998"/>
                <a:gd name="connsiteX501" fmla="*/ 5592 w 19998"/>
                <a:gd name="connsiteY501" fmla="*/ 3252 h 19998"/>
                <a:gd name="connsiteX502" fmla="*/ 5570 w 19998"/>
                <a:gd name="connsiteY502" fmla="*/ 3316 h 19998"/>
                <a:gd name="connsiteX503" fmla="*/ 5511 w 19998"/>
                <a:gd name="connsiteY503" fmla="*/ 3316 h 19998"/>
                <a:gd name="connsiteX504" fmla="*/ 5675 w 19998"/>
                <a:gd name="connsiteY504" fmla="*/ 3800 h 19998"/>
                <a:gd name="connsiteX505" fmla="*/ 5649 w 19998"/>
                <a:gd name="connsiteY505" fmla="*/ 3826 h 19998"/>
                <a:gd name="connsiteX506" fmla="*/ 5732 w 19998"/>
                <a:gd name="connsiteY506" fmla="*/ 3842 h 19998"/>
                <a:gd name="connsiteX507" fmla="*/ 5713 w 19998"/>
                <a:gd name="connsiteY507" fmla="*/ 3842 h 19998"/>
                <a:gd name="connsiteX508" fmla="*/ 5732 w 19998"/>
                <a:gd name="connsiteY508" fmla="*/ 3882 h 19998"/>
                <a:gd name="connsiteX509" fmla="*/ 5756 w 19998"/>
                <a:gd name="connsiteY509" fmla="*/ 3882 h 19998"/>
                <a:gd name="connsiteX510" fmla="*/ 5775 w 19998"/>
                <a:gd name="connsiteY510" fmla="*/ 3882 h 19998"/>
                <a:gd name="connsiteX511" fmla="*/ 5861 w 19998"/>
                <a:gd name="connsiteY511" fmla="*/ 3762 h 19998"/>
                <a:gd name="connsiteX512" fmla="*/ 6499 w 19998"/>
                <a:gd name="connsiteY512" fmla="*/ 3906 h 19998"/>
                <a:gd name="connsiteX513" fmla="*/ 7611 w 19998"/>
                <a:gd name="connsiteY513" fmla="*/ 3826 h 19998"/>
                <a:gd name="connsiteX514" fmla="*/ 7923 w 19998"/>
                <a:gd name="connsiteY514" fmla="*/ 3722 h 19998"/>
                <a:gd name="connsiteX515" fmla="*/ 8045 w 19998"/>
                <a:gd name="connsiteY515" fmla="*/ 3703 h 19998"/>
                <a:gd name="connsiteX516" fmla="*/ 7611 w 19998"/>
                <a:gd name="connsiteY516" fmla="*/ 3600 h 19998"/>
                <a:gd name="connsiteX517" fmla="*/ 7611 w 19998"/>
                <a:gd name="connsiteY517" fmla="*/ 3581 h 19998"/>
                <a:gd name="connsiteX518" fmla="*/ 7799 w 19998"/>
                <a:gd name="connsiteY518" fmla="*/ 3092 h 19998"/>
                <a:gd name="connsiteX519" fmla="*/ 9574 w 19998"/>
                <a:gd name="connsiteY519" fmla="*/ 2317 h 19998"/>
                <a:gd name="connsiteX520" fmla="*/ 9843 w 19998"/>
                <a:gd name="connsiteY520" fmla="*/ 1993 h 19998"/>
                <a:gd name="connsiteX521" fmla="*/ 9902 w 19998"/>
                <a:gd name="connsiteY521" fmla="*/ 2051 h 19998"/>
                <a:gd name="connsiteX522" fmla="*/ 10031 w 19998"/>
                <a:gd name="connsiteY522" fmla="*/ 2051 h 19998"/>
                <a:gd name="connsiteX523" fmla="*/ 9964 w 19998"/>
                <a:gd name="connsiteY523" fmla="*/ 1972 h 19998"/>
                <a:gd name="connsiteX524" fmla="*/ 9943 w 19998"/>
                <a:gd name="connsiteY524" fmla="*/ 1993 h 19998"/>
                <a:gd name="connsiteX525" fmla="*/ 9843 w 19998"/>
                <a:gd name="connsiteY525" fmla="*/ 1645 h 19998"/>
                <a:gd name="connsiteX526" fmla="*/ 9902 w 19998"/>
                <a:gd name="connsiteY526" fmla="*/ 1645 h 19998"/>
                <a:gd name="connsiteX527" fmla="*/ 9902 w 19998"/>
                <a:gd name="connsiteY527" fmla="*/ 1628 h 19998"/>
                <a:gd name="connsiteX528" fmla="*/ 9902 w 19998"/>
                <a:gd name="connsiteY528" fmla="*/ 1607 h 19998"/>
                <a:gd name="connsiteX529" fmla="*/ 9843 w 19998"/>
                <a:gd name="connsiteY529" fmla="*/ 1542 h 19998"/>
                <a:gd name="connsiteX530" fmla="*/ 9886 w 19998"/>
                <a:gd name="connsiteY530" fmla="*/ 1260 h 19998"/>
                <a:gd name="connsiteX531" fmla="*/ 9926 w 19998"/>
                <a:gd name="connsiteY531" fmla="*/ 1243 h 19998"/>
                <a:gd name="connsiteX532" fmla="*/ 9886 w 19998"/>
                <a:gd name="connsiteY532" fmla="*/ 815 h 19998"/>
                <a:gd name="connsiteX533" fmla="*/ 9902 w 19998"/>
                <a:gd name="connsiteY533" fmla="*/ 815 h 19998"/>
                <a:gd name="connsiteX534" fmla="*/ 9886 w 19998"/>
                <a:gd name="connsiteY534" fmla="*/ 484 h 19998"/>
                <a:gd name="connsiteX535" fmla="*/ 10645 w 19998"/>
                <a:gd name="connsiteY535" fmla="*/ 186 h 19998"/>
                <a:gd name="connsiteX536" fmla="*/ 11307 w 19998"/>
                <a:gd name="connsiteY536" fmla="*/ 0 h 19998"/>
                <a:gd name="connsiteX537" fmla="*/ 11431 w 19998"/>
                <a:gd name="connsiteY537" fmla="*/ 324 h 19998"/>
                <a:gd name="connsiteX538" fmla="*/ 11431 w 19998"/>
                <a:gd name="connsiteY538" fmla="*/ 630 h 19998"/>
                <a:gd name="connsiteX539" fmla="*/ 11577 w 19998"/>
                <a:gd name="connsiteY539" fmla="*/ 630 h 19998"/>
                <a:gd name="connsiteX540" fmla="*/ 11700 w 19998"/>
                <a:gd name="connsiteY540" fmla="*/ 832 h 19998"/>
                <a:gd name="connsiteX541" fmla="*/ 11822 w 19998"/>
                <a:gd name="connsiteY541" fmla="*/ 895 h 19998"/>
                <a:gd name="connsiteX542" fmla="*/ 12158 w 19998"/>
                <a:gd name="connsiteY542" fmla="*/ 670 h 19998"/>
                <a:gd name="connsiteX543" fmla="*/ 12279 w 19998"/>
                <a:gd name="connsiteY543" fmla="*/ 792 h 19998"/>
                <a:gd name="connsiteX544" fmla="*/ 12255 w 19998"/>
                <a:gd name="connsiteY544" fmla="*/ 815 h 19998"/>
                <a:gd name="connsiteX545" fmla="*/ 12360 w 19998"/>
                <a:gd name="connsiteY545" fmla="*/ 895 h 19998"/>
                <a:gd name="connsiteX546" fmla="*/ 12360 w 19998"/>
                <a:gd name="connsiteY546" fmla="*/ 912 h 19998"/>
                <a:gd name="connsiteX547" fmla="*/ 12339 w 19998"/>
                <a:gd name="connsiteY547" fmla="*/ 935 h 19998"/>
                <a:gd name="connsiteX548" fmla="*/ 12548 w 19998"/>
                <a:gd name="connsiteY548" fmla="*/ 1342 h 19998"/>
                <a:gd name="connsiteX549" fmla="*/ 12753 w 19998"/>
                <a:gd name="connsiteY549" fmla="*/ 1260 h 19998"/>
                <a:gd name="connsiteX550" fmla="*/ 12729 w 19998"/>
                <a:gd name="connsiteY550" fmla="*/ 1363 h 19998"/>
                <a:gd name="connsiteX551" fmla="*/ 12834 w 19998"/>
                <a:gd name="connsiteY551" fmla="*/ 1323 h 19998"/>
                <a:gd name="connsiteX552" fmla="*/ 12853 w 19998"/>
                <a:gd name="connsiteY552" fmla="*/ 1342 h 19998"/>
                <a:gd name="connsiteX553" fmla="*/ 12901 w 19998"/>
                <a:gd name="connsiteY553" fmla="*/ 1342 h 19998"/>
                <a:gd name="connsiteX554" fmla="*/ 13039 w 19998"/>
                <a:gd name="connsiteY554" fmla="*/ 1769 h 19998"/>
                <a:gd name="connsiteX555" fmla="*/ 13039 w 19998"/>
                <a:gd name="connsiteY555" fmla="*/ 1751 h 19998"/>
                <a:gd name="connsiteX556" fmla="*/ 13065 w 19998"/>
                <a:gd name="connsiteY556" fmla="*/ 1751 h 19998"/>
                <a:gd name="connsiteX557" fmla="*/ 13082 w 19998"/>
                <a:gd name="connsiteY557" fmla="*/ 1671 h 19998"/>
                <a:gd name="connsiteX558" fmla="*/ 13186 w 19998"/>
                <a:gd name="connsiteY558" fmla="*/ 1645 h 19998"/>
                <a:gd name="connsiteX559" fmla="*/ 13203 w 19998"/>
                <a:gd name="connsiteY559" fmla="*/ 1671 h 19998"/>
                <a:gd name="connsiteX560" fmla="*/ 13203 w 19998"/>
                <a:gd name="connsiteY560" fmla="*/ 1645 h 19998"/>
                <a:gd name="connsiteX561" fmla="*/ 13267 w 19998"/>
                <a:gd name="connsiteY561" fmla="*/ 1645 h 19998"/>
                <a:gd name="connsiteX562" fmla="*/ 13267 w 19998"/>
                <a:gd name="connsiteY562" fmla="*/ 1671 h 19998"/>
                <a:gd name="connsiteX563" fmla="*/ 13308 w 19998"/>
                <a:gd name="connsiteY563" fmla="*/ 1687 h 19998"/>
                <a:gd name="connsiteX564" fmla="*/ 13308 w 19998"/>
                <a:gd name="connsiteY564" fmla="*/ 1711 h 19998"/>
                <a:gd name="connsiteX565" fmla="*/ 13515 w 19998"/>
                <a:gd name="connsiteY565" fmla="*/ 1628 h 19998"/>
                <a:gd name="connsiteX566" fmla="*/ 13598 w 19998"/>
                <a:gd name="connsiteY566" fmla="*/ 1751 h 19998"/>
                <a:gd name="connsiteX567" fmla="*/ 13660 w 19998"/>
                <a:gd name="connsiteY567" fmla="*/ 1769 h 19998"/>
                <a:gd name="connsiteX568" fmla="*/ 13660 w 19998"/>
                <a:gd name="connsiteY568" fmla="*/ 1833 h 19998"/>
                <a:gd name="connsiteX569" fmla="*/ 13677 w 19998"/>
                <a:gd name="connsiteY569" fmla="*/ 1833 h 19998"/>
                <a:gd name="connsiteX570" fmla="*/ 13677 w 19998"/>
                <a:gd name="connsiteY570" fmla="*/ 1849 h 19998"/>
                <a:gd name="connsiteX571" fmla="*/ 13725 w 19998"/>
                <a:gd name="connsiteY571" fmla="*/ 1849 h 19998"/>
                <a:gd name="connsiteX572" fmla="*/ 13703 w 19998"/>
                <a:gd name="connsiteY572" fmla="*/ 1833 h 19998"/>
                <a:gd name="connsiteX573" fmla="*/ 13725 w 19998"/>
                <a:gd name="connsiteY573" fmla="*/ 1791 h 19998"/>
                <a:gd name="connsiteX574" fmla="*/ 13808 w 19998"/>
                <a:gd name="connsiteY574" fmla="*/ 1873 h 19998"/>
                <a:gd name="connsiteX575" fmla="*/ 13725 w 19998"/>
                <a:gd name="connsiteY575" fmla="*/ 2155 h 19998"/>
                <a:gd name="connsiteX576" fmla="*/ 13725 w 19998"/>
                <a:gd name="connsiteY576" fmla="*/ 2138 h 19998"/>
                <a:gd name="connsiteX577" fmla="*/ 13784 w 19998"/>
                <a:gd name="connsiteY577" fmla="*/ 2155 h 19998"/>
                <a:gd name="connsiteX578" fmla="*/ 13825 w 19998"/>
                <a:gd name="connsiteY578" fmla="*/ 2301 h 19998"/>
                <a:gd name="connsiteX579" fmla="*/ 13703 w 19998"/>
                <a:gd name="connsiteY579" fmla="*/ 2420 h 19998"/>
                <a:gd name="connsiteX580" fmla="*/ 13741 w 19998"/>
                <a:gd name="connsiteY580" fmla="*/ 2463 h 19998"/>
                <a:gd name="connsiteX581" fmla="*/ 13703 w 19998"/>
                <a:gd name="connsiteY581" fmla="*/ 2503 h 19998"/>
                <a:gd name="connsiteX582" fmla="*/ 13784 w 19998"/>
                <a:gd name="connsiteY582" fmla="*/ 2519 h 19998"/>
                <a:gd name="connsiteX583" fmla="*/ 13784 w 19998"/>
                <a:gd name="connsiteY583" fmla="*/ 2540 h 19998"/>
                <a:gd name="connsiteX584" fmla="*/ 13849 w 19998"/>
                <a:gd name="connsiteY584" fmla="*/ 2540 h 19998"/>
                <a:gd name="connsiteX585" fmla="*/ 14280 w 19998"/>
                <a:gd name="connsiteY585" fmla="*/ 2540 h 19998"/>
                <a:gd name="connsiteX586" fmla="*/ 14527 w 19998"/>
                <a:gd name="connsiteY586" fmla="*/ 2437 h 19998"/>
                <a:gd name="connsiteX587" fmla="*/ 14527 w 19998"/>
                <a:gd name="connsiteY587" fmla="*/ 2218 h 19998"/>
                <a:gd name="connsiteX588" fmla="*/ 14715 w 19998"/>
                <a:gd name="connsiteY588" fmla="*/ 2051 h 19998"/>
                <a:gd name="connsiteX589" fmla="*/ 14815 w 19998"/>
                <a:gd name="connsiteY589" fmla="*/ 2115 h 19998"/>
                <a:gd name="connsiteX590" fmla="*/ 14775 w 19998"/>
                <a:gd name="connsiteY590" fmla="*/ 2138 h 19998"/>
                <a:gd name="connsiteX591" fmla="*/ 14796 w 19998"/>
                <a:gd name="connsiteY591" fmla="*/ 2218 h 19998"/>
                <a:gd name="connsiteX592" fmla="*/ 14756 w 19998"/>
                <a:gd name="connsiteY592" fmla="*/ 2195 h 19998"/>
                <a:gd name="connsiteX593" fmla="*/ 14732 w 19998"/>
                <a:gd name="connsiteY593" fmla="*/ 2218 h 19998"/>
                <a:gd name="connsiteX594" fmla="*/ 14756 w 19998"/>
                <a:gd name="connsiteY594" fmla="*/ 2237 h 19998"/>
                <a:gd name="connsiteX595" fmla="*/ 14732 w 19998"/>
                <a:gd name="connsiteY595" fmla="*/ 2275 h 19998"/>
                <a:gd name="connsiteX596" fmla="*/ 14715 w 19998"/>
                <a:gd name="connsiteY596" fmla="*/ 2275 h 19998"/>
                <a:gd name="connsiteX597" fmla="*/ 14756 w 19998"/>
                <a:gd name="connsiteY597" fmla="*/ 2341 h 19998"/>
                <a:gd name="connsiteX598" fmla="*/ 14675 w 19998"/>
                <a:gd name="connsiteY598" fmla="*/ 2519 h 19998"/>
                <a:gd name="connsiteX599" fmla="*/ 14815 w 19998"/>
                <a:gd name="connsiteY599" fmla="*/ 2622 h 19998"/>
                <a:gd name="connsiteX600" fmla="*/ 14796 w 19998"/>
                <a:gd name="connsiteY600" fmla="*/ 2904 h 19998"/>
                <a:gd name="connsiteX601" fmla="*/ 14918 w 19998"/>
                <a:gd name="connsiteY601" fmla="*/ 2904 h 19998"/>
                <a:gd name="connsiteX602" fmla="*/ 14918 w 19998"/>
                <a:gd name="connsiteY602" fmla="*/ 2867 h 19998"/>
                <a:gd name="connsiteX603" fmla="*/ 15001 w 19998"/>
                <a:gd name="connsiteY603" fmla="*/ 2888 h 19998"/>
                <a:gd name="connsiteX604" fmla="*/ 15230 w 19998"/>
                <a:gd name="connsiteY604" fmla="*/ 3074 h 19998"/>
                <a:gd name="connsiteX605" fmla="*/ 15249 w 19998"/>
                <a:gd name="connsiteY605" fmla="*/ 3050 h 19998"/>
                <a:gd name="connsiteX606" fmla="*/ 15249 w 19998"/>
                <a:gd name="connsiteY606" fmla="*/ 3114 h 19998"/>
                <a:gd name="connsiteX607" fmla="*/ 15330 w 19998"/>
                <a:gd name="connsiteY607" fmla="*/ 3114 h 19998"/>
                <a:gd name="connsiteX608" fmla="*/ 15418 w 19998"/>
                <a:gd name="connsiteY608" fmla="*/ 3114 h 19998"/>
                <a:gd name="connsiteX609" fmla="*/ 15499 w 19998"/>
                <a:gd name="connsiteY609" fmla="*/ 3196 h 19998"/>
                <a:gd name="connsiteX610" fmla="*/ 15475 w 19998"/>
                <a:gd name="connsiteY610" fmla="*/ 3252 h 19998"/>
                <a:gd name="connsiteX611" fmla="*/ 15499 w 19998"/>
                <a:gd name="connsiteY611" fmla="*/ 3295 h 19998"/>
                <a:gd name="connsiteX612" fmla="*/ 15499 w 19998"/>
                <a:gd name="connsiteY612" fmla="*/ 3276 h 19998"/>
                <a:gd name="connsiteX613" fmla="*/ 15599 w 19998"/>
                <a:gd name="connsiteY613" fmla="*/ 3276 h 19998"/>
                <a:gd name="connsiteX614" fmla="*/ 15704 w 19998"/>
                <a:gd name="connsiteY614" fmla="*/ 3374 h 19998"/>
                <a:gd name="connsiteX615" fmla="*/ 15682 w 19998"/>
                <a:gd name="connsiteY615" fmla="*/ 3414 h 19998"/>
                <a:gd name="connsiteX616" fmla="*/ 15723 w 19998"/>
                <a:gd name="connsiteY616" fmla="*/ 3478 h 19998"/>
                <a:gd name="connsiteX617" fmla="*/ 15704 w 19998"/>
                <a:gd name="connsiteY617" fmla="*/ 3497 h 19998"/>
                <a:gd name="connsiteX618" fmla="*/ 15747 w 19998"/>
                <a:gd name="connsiteY618" fmla="*/ 3534 h 19998"/>
                <a:gd name="connsiteX619" fmla="*/ 15747 w 19998"/>
                <a:gd name="connsiteY619" fmla="*/ 3518 h 19998"/>
                <a:gd name="connsiteX620" fmla="*/ 15935 w 19998"/>
                <a:gd name="connsiteY620" fmla="*/ 3478 h 19998"/>
                <a:gd name="connsiteX621" fmla="*/ 15935 w 19998"/>
                <a:gd name="connsiteY621" fmla="*/ 3518 h 19998"/>
                <a:gd name="connsiteX622" fmla="*/ 15951 w 19998"/>
                <a:gd name="connsiteY622" fmla="*/ 3518 h 19998"/>
                <a:gd name="connsiteX623" fmla="*/ 15992 w 19998"/>
                <a:gd name="connsiteY623" fmla="*/ 3414 h 19998"/>
                <a:gd name="connsiteX624" fmla="*/ 16156 w 19998"/>
                <a:gd name="connsiteY624" fmla="*/ 3414 h 19998"/>
                <a:gd name="connsiteX625" fmla="*/ 16156 w 19998"/>
                <a:gd name="connsiteY625" fmla="*/ 3374 h 19998"/>
                <a:gd name="connsiteX626" fmla="*/ 16302 w 19998"/>
                <a:gd name="connsiteY626" fmla="*/ 3436 h 19998"/>
                <a:gd name="connsiteX627" fmla="*/ 16285 w 19998"/>
                <a:gd name="connsiteY627" fmla="*/ 3454 h 19998"/>
                <a:gd name="connsiteX628" fmla="*/ 16366 w 19998"/>
                <a:gd name="connsiteY628" fmla="*/ 3518 h 19998"/>
                <a:gd name="connsiteX629" fmla="*/ 16490 w 19998"/>
                <a:gd name="connsiteY629" fmla="*/ 3518 h 19998"/>
                <a:gd name="connsiteX630" fmla="*/ 16506 w 19998"/>
                <a:gd name="connsiteY630" fmla="*/ 3600 h 19998"/>
                <a:gd name="connsiteX631" fmla="*/ 16590 w 19998"/>
                <a:gd name="connsiteY631" fmla="*/ 3624 h 19998"/>
                <a:gd name="connsiteX632" fmla="*/ 16611 w 19998"/>
                <a:gd name="connsiteY632" fmla="*/ 3581 h 19998"/>
                <a:gd name="connsiteX633" fmla="*/ 16694 w 19998"/>
                <a:gd name="connsiteY633" fmla="*/ 3600 h 19998"/>
                <a:gd name="connsiteX634" fmla="*/ 16694 w 19998"/>
                <a:gd name="connsiteY634" fmla="*/ 3560 h 19998"/>
                <a:gd name="connsiteX635" fmla="*/ 16716 w 19998"/>
                <a:gd name="connsiteY635" fmla="*/ 3560 h 19998"/>
                <a:gd name="connsiteX636" fmla="*/ 16716 w 19998"/>
                <a:gd name="connsiteY636" fmla="*/ 3518 h 19998"/>
                <a:gd name="connsiteX637" fmla="*/ 16759 w 19998"/>
                <a:gd name="connsiteY637" fmla="*/ 3497 h 19998"/>
                <a:gd name="connsiteX638" fmla="*/ 16759 w 19998"/>
                <a:gd name="connsiteY638" fmla="*/ 3478 h 19998"/>
                <a:gd name="connsiteX639" fmla="*/ 16940 w 19998"/>
                <a:gd name="connsiteY639" fmla="*/ 3478 h 19998"/>
                <a:gd name="connsiteX640" fmla="*/ 17085 w 19998"/>
                <a:gd name="connsiteY640" fmla="*/ 3560 h 19998"/>
                <a:gd name="connsiteX641" fmla="*/ 17085 w 19998"/>
                <a:gd name="connsiteY641" fmla="*/ 3534 h 19998"/>
                <a:gd name="connsiteX642" fmla="*/ 17192 w 19998"/>
                <a:gd name="connsiteY642" fmla="*/ 3518 h 19998"/>
                <a:gd name="connsiteX643" fmla="*/ 17192 w 19998"/>
                <a:gd name="connsiteY643" fmla="*/ 3534 h 19998"/>
                <a:gd name="connsiteX644" fmla="*/ 17373 w 19998"/>
                <a:gd name="connsiteY644" fmla="*/ 3640 h 19998"/>
                <a:gd name="connsiteX645" fmla="*/ 17354 w 19998"/>
                <a:gd name="connsiteY645" fmla="*/ 3663 h 19998"/>
                <a:gd name="connsiteX646" fmla="*/ 17437 w 19998"/>
                <a:gd name="connsiteY646" fmla="*/ 3783 h 19998"/>
                <a:gd name="connsiteX647" fmla="*/ 17397 w 19998"/>
                <a:gd name="connsiteY647" fmla="*/ 3783 h 19998"/>
                <a:gd name="connsiteX648" fmla="*/ 17414 w 19998"/>
                <a:gd name="connsiteY648" fmla="*/ 3826 h 19998"/>
                <a:gd name="connsiteX649" fmla="*/ 17437 w 19998"/>
                <a:gd name="connsiteY649" fmla="*/ 3826 h 19998"/>
                <a:gd name="connsiteX650" fmla="*/ 17602 w 19998"/>
                <a:gd name="connsiteY650" fmla="*/ 4028 h 19998"/>
                <a:gd name="connsiteX651" fmla="*/ 17623 w 19998"/>
                <a:gd name="connsiteY651" fmla="*/ 4091 h 19998"/>
                <a:gd name="connsiteX652" fmla="*/ 17642 w 19998"/>
                <a:gd name="connsiteY652" fmla="*/ 4091 h 19998"/>
                <a:gd name="connsiteX653" fmla="*/ 17683 w 19998"/>
                <a:gd name="connsiteY653" fmla="*/ 4211 h 19998"/>
                <a:gd name="connsiteX654" fmla="*/ 17849 w 19998"/>
                <a:gd name="connsiteY654" fmla="*/ 4211 h 19998"/>
                <a:gd name="connsiteX655" fmla="*/ 17849 w 19998"/>
                <a:gd name="connsiteY655" fmla="*/ 4171 h 19998"/>
                <a:gd name="connsiteX656" fmla="*/ 17871 w 19998"/>
                <a:gd name="connsiteY656" fmla="*/ 4171 h 19998"/>
                <a:gd name="connsiteX657" fmla="*/ 17830 w 19998"/>
                <a:gd name="connsiteY657" fmla="*/ 4091 h 19998"/>
                <a:gd name="connsiteX658" fmla="*/ 17871 w 19998"/>
                <a:gd name="connsiteY658" fmla="*/ 4065 h 19998"/>
                <a:gd name="connsiteX659" fmla="*/ 17935 w 19998"/>
                <a:gd name="connsiteY659" fmla="*/ 4091 h 19998"/>
                <a:gd name="connsiteX660" fmla="*/ 17976 w 19998"/>
                <a:gd name="connsiteY660" fmla="*/ 4065 h 19998"/>
                <a:gd name="connsiteX661" fmla="*/ 18019 w 19998"/>
                <a:gd name="connsiteY661" fmla="*/ 4091 h 19998"/>
                <a:gd name="connsiteX662" fmla="*/ 18140 w 19998"/>
                <a:gd name="connsiteY662" fmla="*/ 4131 h 19998"/>
                <a:gd name="connsiteX663" fmla="*/ 18183 w 19998"/>
                <a:gd name="connsiteY663" fmla="*/ 4293 h 19998"/>
                <a:gd name="connsiteX664" fmla="*/ 18200 w 19998"/>
                <a:gd name="connsiteY664" fmla="*/ 4293 h 19998"/>
                <a:gd name="connsiteX665" fmla="*/ 18223 w 19998"/>
                <a:gd name="connsiteY665" fmla="*/ 4211 h 19998"/>
                <a:gd name="connsiteX666" fmla="*/ 18240 w 19998"/>
                <a:gd name="connsiteY666" fmla="*/ 4211 h 19998"/>
                <a:gd name="connsiteX667" fmla="*/ 18240 w 19998"/>
                <a:gd name="connsiteY667" fmla="*/ 4230 h 19998"/>
                <a:gd name="connsiteX668" fmla="*/ 18281 w 19998"/>
                <a:gd name="connsiteY668" fmla="*/ 4230 h 19998"/>
                <a:gd name="connsiteX669" fmla="*/ 18328 w 19998"/>
                <a:gd name="connsiteY669" fmla="*/ 4270 h 19998"/>
                <a:gd name="connsiteX670" fmla="*/ 18369 w 19998"/>
                <a:gd name="connsiteY670" fmla="*/ 4253 h 19998"/>
                <a:gd name="connsiteX671" fmla="*/ 18388 w 19998"/>
                <a:gd name="connsiteY671" fmla="*/ 4270 h 19998"/>
                <a:gd name="connsiteX672" fmla="*/ 18531 w 19998"/>
                <a:gd name="connsiteY672" fmla="*/ 4253 h 19998"/>
                <a:gd name="connsiteX673" fmla="*/ 18531 w 19998"/>
                <a:gd name="connsiteY673" fmla="*/ 4270 h 19998"/>
                <a:gd name="connsiteX674" fmla="*/ 18631 w 19998"/>
                <a:gd name="connsiteY674" fmla="*/ 4211 h 19998"/>
                <a:gd name="connsiteX675" fmla="*/ 18631 w 19998"/>
                <a:gd name="connsiteY675" fmla="*/ 4131 h 19998"/>
                <a:gd name="connsiteX676" fmla="*/ 18762 w 19998"/>
                <a:gd name="connsiteY676" fmla="*/ 4108 h 19998"/>
                <a:gd name="connsiteX677" fmla="*/ 18778 w 19998"/>
                <a:gd name="connsiteY677" fmla="*/ 4148 h 19998"/>
                <a:gd name="connsiteX678" fmla="*/ 18821 w 19998"/>
                <a:gd name="connsiteY678" fmla="*/ 4131 h 19998"/>
                <a:gd name="connsiteX679" fmla="*/ 18943 w 19998"/>
                <a:gd name="connsiteY679" fmla="*/ 4333 h 19998"/>
                <a:gd name="connsiteX680" fmla="*/ 19047 w 19998"/>
                <a:gd name="connsiteY680" fmla="*/ 4333 h 19998"/>
                <a:gd name="connsiteX681" fmla="*/ 19064 w 19998"/>
                <a:gd name="connsiteY681" fmla="*/ 4392 h 19998"/>
                <a:gd name="connsiteX682" fmla="*/ 19152 w 19998"/>
                <a:gd name="connsiteY682" fmla="*/ 4392 h 19998"/>
                <a:gd name="connsiteX683" fmla="*/ 19152 w 19998"/>
                <a:gd name="connsiteY683" fmla="*/ 4373 h 19998"/>
                <a:gd name="connsiteX684" fmla="*/ 19212 w 19998"/>
                <a:gd name="connsiteY684" fmla="*/ 4373 h 19998"/>
                <a:gd name="connsiteX685" fmla="*/ 19212 w 19998"/>
                <a:gd name="connsiteY685" fmla="*/ 4392 h 19998"/>
                <a:gd name="connsiteX686" fmla="*/ 19317 w 19998"/>
                <a:gd name="connsiteY686" fmla="*/ 4333 h 19998"/>
                <a:gd name="connsiteX687" fmla="*/ 19417 w 19998"/>
                <a:gd name="connsiteY687" fmla="*/ 4392 h 19998"/>
                <a:gd name="connsiteX688" fmla="*/ 19443 w 19998"/>
                <a:gd name="connsiteY688" fmla="*/ 4373 h 19998"/>
                <a:gd name="connsiteX689" fmla="*/ 19500 w 19998"/>
                <a:gd name="connsiteY689" fmla="*/ 4373 h 19998"/>
                <a:gd name="connsiteX690" fmla="*/ 19521 w 19998"/>
                <a:gd name="connsiteY690" fmla="*/ 4352 h 19998"/>
                <a:gd name="connsiteX691" fmla="*/ 19998 w 19998"/>
                <a:gd name="connsiteY691" fmla="*/ 4512 h 19998"/>
                <a:gd name="connsiteX692" fmla="*/ 19750 w 19998"/>
                <a:gd name="connsiteY692" fmla="*/ 4939 h 19998"/>
                <a:gd name="connsiteX693" fmla="*/ 19712 w 19998"/>
                <a:gd name="connsiteY693" fmla="*/ 4939 h 19998"/>
                <a:gd name="connsiteX694" fmla="*/ 19686 w 19998"/>
                <a:gd name="connsiteY694" fmla="*/ 5003 h 19998"/>
                <a:gd name="connsiteX695" fmla="*/ 19645 w 19998"/>
                <a:gd name="connsiteY695" fmla="*/ 5003 h 19998"/>
                <a:gd name="connsiteX696" fmla="*/ 19131 w 19998"/>
                <a:gd name="connsiteY696" fmla="*/ 6512 h 19998"/>
                <a:gd name="connsiteX697" fmla="*/ 19236 w 19998"/>
                <a:gd name="connsiteY697" fmla="*/ 7750 h 19998"/>
                <a:gd name="connsiteX698" fmla="*/ 19212 w 19998"/>
                <a:gd name="connsiteY698" fmla="*/ 7750 h 19998"/>
                <a:gd name="connsiteX699" fmla="*/ 19090 w 19998"/>
                <a:gd name="connsiteY699" fmla="*/ 7870 h 19998"/>
                <a:gd name="connsiteX700" fmla="*/ 19152 w 19998"/>
                <a:gd name="connsiteY700" fmla="*/ 7853 h 19998"/>
                <a:gd name="connsiteX701" fmla="*/ 19064 w 19998"/>
                <a:gd name="connsiteY701" fmla="*/ 7973 h 19998"/>
                <a:gd name="connsiteX702" fmla="*/ 18983 w 19998"/>
                <a:gd name="connsiteY702" fmla="*/ 7973 h 19998"/>
                <a:gd name="connsiteX703" fmla="*/ 18714 w 19998"/>
                <a:gd name="connsiteY703" fmla="*/ 8135 h 19998"/>
                <a:gd name="connsiteX704" fmla="*/ 18695 w 19998"/>
                <a:gd name="connsiteY704" fmla="*/ 8093 h 19998"/>
                <a:gd name="connsiteX705" fmla="*/ 18614 w 19998"/>
                <a:gd name="connsiteY705" fmla="*/ 7997 h 19998"/>
                <a:gd name="connsiteX706" fmla="*/ 18631 w 19998"/>
                <a:gd name="connsiteY706" fmla="*/ 7973 h 19998"/>
                <a:gd name="connsiteX707" fmla="*/ 18304 w 19998"/>
                <a:gd name="connsiteY70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580 w 19998"/>
                <a:gd name="connsiteY476" fmla="*/ 5268 h 19998"/>
                <a:gd name="connsiteX477" fmla="*/ 4580 w 19998"/>
                <a:gd name="connsiteY477" fmla="*/ 5471 h 19998"/>
                <a:gd name="connsiteX478" fmla="*/ 4994 w 19998"/>
                <a:gd name="connsiteY478" fmla="*/ 5449 h 19998"/>
                <a:gd name="connsiteX479" fmla="*/ 5075 w 19998"/>
                <a:gd name="connsiteY479" fmla="*/ 5471 h 19998"/>
                <a:gd name="connsiteX480" fmla="*/ 5323 w 19998"/>
                <a:gd name="connsiteY480" fmla="*/ 5471 h 19998"/>
                <a:gd name="connsiteX481" fmla="*/ 5242 w 19998"/>
                <a:gd name="connsiteY481" fmla="*/ 5407 h 19998"/>
                <a:gd name="connsiteX482" fmla="*/ 4994 w 19998"/>
                <a:gd name="connsiteY482" fmla="*/ 5003 h 19998"/>
                <a:gd name="connsiteX483" fmla="*/ 4970 w 19998"/>
                <a:gd name="connsiteY483" fmla="*/ 5003 h 19998"/>
                <a:gd name="connsiteX484" fmla="*/ 4954 w 19998"/>
                <a:gd name="connsiteY484" fmla="*/ 4982 h 19998"/>
                <a:gd name="connsiteX485" fmla="*/ 5054 w 19998"/>
                <a:gd name="connsiteY485" fmla="*/ 4618 h 19998"/>
                <a:gd name="connsiteX486" fmla="*/ 5054 w 19998"/>
                <a:gd name="connsiteY486" fmla="*/ 4601 h 19998"/>
                <a:gd name="connsiteX487" fmla="*/ 5037 w 19998"/>
                <a:gd name="connsiteY487" fmla="*/ 4618 h 19998"/>
                <a:gd name="connsiteX488" fmla="*/ 5011 w 19998"/>
                <a:gd name="connsiteY488" fmla="*/ 4131 h 19998"/>
                <a:gd name="connsiteX489" fmla="*/ 4970 w 19998"/>
                <a:gd name="connsiteY489" fmla="*/ 4131 h 19998"/>
                <a:gd name="connsiteX490" fmla="*/ 4642 w 19998"/>
                <a:gd name="connsiteY490" fmla="*/ 3335 h 19998"/>
                <a:gd name="connsiteX491" fmla="*/ 4663 w 19998"/>
                <a:gd name="connsiteY491" fmla="*/ 3092 h 19998"/>
                <a:gd name="connsiteX492" fmla="*/ 4563 w 19998"/>
                <a:gd name="connsiteY492" fmla="*/ 3050 h 19998"/>
                <a:gd name="connsiteX493" fmla="*/ 4563 w 19998"/>
                <a:gd name="connsiteY493" fmla="*/ 2930 h 19998"/>
                <a:gd name="connsiteX494" fmla="*/ 4663 w 19998"/>
                <a:gd name="connsiteY494" fmla="*/ 2987 h 19998"/>
                <a:gd name="connsiteX495" fmla="*/ 4684 w 19998"/>
                <a:gd name="connsiteY495" fmla="*/ 2947 h 19998"/>
                <a:gd name="connsiteX496" fmla="*/ 5242 w 19998"/>
                <a:gd name="connsiteY496" fmla="*/ 3092 h 19998"/>
                <a:gd name="connsiteX497" fmla="*/ 5258 w 19998"/>
                <a:gd name="connsiteY497" fmla="*/ 3029 h 19998"/>
                <a:gd name="connsiteX498" fmla="*/ 5570 w 19998"/>
                <a:gd name="connsiteY498" fmla="*/ 3050 h 19998"/>
                <a:gd name="connsiteX499" fmla="*/ 5632 w 19998"/>
                <a:gd name="connsiteY499" fmla="*/ 3252 h 19998"/>
                <a:gd name="connsiteX500" fmla="*/ 5592 w 19998"/>
                <a:gd name="connsiteY500" fmla="*/ 3252 h 19998"/>
                <a:gd name="connsiteX501" fmla="*/ 5570 w 19998"/>
                <a:gd name="connsiteY501" fmla="*/ 3316 h 19998"/>
                <a:gd name="connsiteX502" fmla="*/ 5511 w 19998"/>
                <a:gd name="connsiteY502" fmla="*/ 3316 h 19998"/>
                <a:gd name="connsiteX503" fmla="*/ 5675 w 19998"/>
                <a:gd name="connsiteY503" fmla="*/ 3800 h 19998"/>
                <a:gd name="connsiteX504" fmla="*/ 5649 w 19998"/>
                <a:gd name="connsiteY504" fmla="*/ 3826 h 19998"/>
                <a:gd name="connsiteX505" fmla="*/ 5732 w 19998"/>
                <a:gd name="connsiteY505" fmla="*/ 3842 h 19998"/>
                <a:gd name="connsiteX506" fmla="*/ 5713 w 19998"/>
                <a:gd name="connsiteY506" fmla="*/ 3842 h 19998"/>
                <a:gd name="connsiteX507" fmla="*/ 5732 w 19998"/>
                <a:gd name="connsiteY507" fmla="*/ 3882 h 19998"/>
                <a:gd name="connsiteX508" fmla="*/ 5756 w 19998"/>
                <a:gd name="connsiteY508" fmla="*/ 3882 h 19998"/>
                <a:gd name="connsiteX509" fmla="*/ 5775 w 19998"/>
                <a:gd name="connsiteY509" fmla="*/ 3882 h 19998"/>
                <a:gd name="connsiteX510" fmla="*/ 5861 w 19998"/>
                <a:gd name="connsiteY510" fmla="*/ 3762 h 19998"/>
                <a:gd name="connsiteX511" fmla="*/ 6499 w 19998"/>
                <a:gd name="connsiteY511" fmla="*/ 3906 h 19998"/>
                <a:gd name="connsiteX512" fmla="*/ 7611 w 19998"/>
                <a:gd name="connsiteY512" fmla="*/ 3826 h 19998"/>
                <a:gd name="connsiteX513" fmla="*/ 7923 w 19998"/>
                <a:gd name="connsiteY513" fmla="*/ 3722 h 19998"/>
                <a:gd name="connsiteX514" fmla="*/ 8045 w 19998"/>
                <a:gd name="connsiteY514" fmla="*/ 3703 h 19998"/>
                <a:gd name="connsiteX515" fmla="*/ 7611 w 19998"/>
                <a:gd name="connsiteY515" fmla="*/ 3600 h 19998"/>
                <a:gd name="connsiteX516" fmla="*/ 7611 w 19998"/>
                <a:gd name="connsiteY516" fmla="*/ 3581 h 19998"/>
                <a:gd name="connsiteX517" fmla="*/ 7799 w 19998"/>
                <a:gd name="connsiteY517" fmla="*/ 3092 h 19998"/>
                <a:gd name="connsiteX518" fmla="*/ 9574 w 19998"/>
                <a:gd name="connsiteY518" fmla="*/ 2317 h 19998"/>
                <a:gd name="connsiteX519" fmla="*/ 9843 w 19998"/>
                <a:gd name="connsiteY519" fmla="*/ 1993 h 19998"/>
                <a:gd name="connsiteX520" fmla="*/ 9902 w 19998"/>
                <a:gd name="connsiteY520" fmla="*/ 2051 h 19998"/>
                <a:gd name="connsiteX521" fmla="*/ 10031 w 19998"/>
                <a:gd name="connsiteY521" fmla="*/ 2051 h 19998"/>
                <a:gd name="connsiteX522" fmla="*/ 9964 w 19998"/>
                <a:gd name="connsiteY522" fmla="*/ 1972 h 19998"/>
                <a:gd name="connsiteX523" fmla="*/ 9943 w 19998"/>
                <a:gd name="connsiteY523" fmla="*/ 1993 h 19998"/>
                <a:gd name="connsiteX524" fmla="*/ 9843 w 19998"/>
                <a:gd name="connsiteY524" fmla="*/ 1645 h 19998"/>
                <a:gd name="connsiteX525" fmla="*/ 9902 w 19998"/>
                <a:gd name="connsiteY525" fmla="*/ 1645 h 19998"/>
                <a:gd name="connsiteX526" fmla="*/ 9902 w 19998"/>
                <a:gd name="connsiteY526" fmla="*/ 1628 h 19998"/>
                <a:gd name="connsiteX527" fmla="*/ 9902 w 19998"/>
                <a:gd name="connsiteY527" fmla="*/ 1607 h 19998"/>
                <a:gd name="connsiteX528" fmla="*/ 9843 w 19998"/>
                <a:gd name="connsiteY528" fmla="*/ 1542 h 19998"/>
                <a:gd name="connsiteX529" fmla="*/ 9886 w 19998"/>
                <a:gd name="connsiteY529" fmla="*/ 1260 h 19998"/>
                <a:gd name="connsiteX530" fmla="*/ 9926 w 19998"/>
                <a:gd name="connsiteY530" fmla="*/ 1243 h 19998"/>
                <a:gd name="connsiteX531" fmla="*/ 9886 w 19998"/>
                <a:gd name="connsiteY531" fmla="*/ 815 h 19998"/>
                <a:gd name="connsiteX532" fmla="*/ 9902 w 19998"/>
                <a:gd name="connsiteY532" fmla="*/ 815 h 19998"/>
                <a:gd name="connsiteX533" fmla="*/ 9886 w 19998"/>
                <a:gd name="connsiteY533" fmla="*/ 484 h 19998"/>
                <a:gd name="connsiteX534" fmla="*/ 10645 w 19998"/>
                <a:gd name="connsiteY534" fmla="*/ 186 h 19998"/>
                <a:gd name="connsiteX535" fmla="*/ 11307 w 19998"/>
                <a:gd name="connsiteY535" fmla="*/ 0 h 19998"/>
                <a:gd name="connsiteX536" fmla="*/ 11431 w 19998"/>
                <a:gd name="connsiteY536" fmla="*/ 324 h 19998"/>
                <a:gd name="connsiteX537" fmla="*/ 11431 w 19998"/>
                <a:gd name="connsiteY537" fmla="*/ 630 h 19998"/>
                <a:gd name="connsiteX538" fmla="*/ 11577 w 19998"/>
                <a:gd name="connsiteY538" fmla="*/ 630 h 19998"/>
                <a:gd name="connsiteX539" fmla="*/ 11700 w 19998"/>
                <a:gd name="connsiteY539" fmla="*/ 832 h 19998"/>
                <a:gd name="connsiteX540" fmla="*/ 11822 w 19998"/>
                <a:gd name="connsiteY540" fmla="*/ 895 h 19998"/>
                <a:gd name="connsiteX541" fmla="*/ 12158 w 19998"/>
                <a:gd name="connsiteY541" fmla="*/ 670 h 19998"/>
                <a:gd name="connsiteX542" fmla="*/ 12279 w 19998"/>
                <a:gd name="connsiteY542" fmla="*/ 792 h 19998"/>
                <a:gd name="connsiteX543" fmla="*/ 12255 w 19998"/>
                <a:gd name="connsiteY543" fmla="*/ 815 h 19998"/>
                <a:gd name="connsiteX544" fmla="*/ 12360 w 19998"/>
                <a:gd name="connsiteY544" fmla="*/ 895 h 19998"/>
                <a:gd name="connsiteX545" fmla="*/ 12360 w 19998"/>
                <a:gd name="connsiteY545" fmla="*/ 912 h 19998"/>
                <a:gd name="connsiteX546" fmla="*/ 12339 w 19998"/>
                <a:gd name="connsiteY546" fmla="*/ 935 h 19998"/>
                <a:gd name="connsiteX547" fmla="*/ 12548 w 19998"/>
                <a:gd name="connsiteY547" fmla="*/ 1342 h 19998"/>
                <a:gd name="connsiteX548" fmla="*/ 12753 w 19998"/>
                <a:gd name="connsiteY548" fmla="*/ 1260 h 19998"/>
                <a:gd name="connsiteX549" fmla="*/ 12729 w 19998"/>
                <a:gd name="connsiteY549" fmla="*/ 1363 h 19998"/>
                <a:gd name="connsiteX550" fmla="*/ 12834 w 19998"/>
                <a:gd name="connsiteY550" fmla="*/ 1323 h 19998"/>
                <a:gd name="connsiteX551" fmla="*/ 12853 w 19998"/>
                <a:gd name="connsiteY551" fmla="*/ 1342 h 19998"/>
                <a:gd name="connsiteX552" fmla="*/ 12901 w 19998"/>
                <a:gd name="connsiteY552" fmla="*/ 1342 h 19998"/>
                <a:gd name="connsiteX553" fmla="*/ 13039 w 19998"/>
                <a:gd name="connsiteY553" fmla="*/ 1769 h 19998"/>
                <a:gd name="connsiteX554" fmla="*/ 13039 w 19998"/>
                <a:gd name="connsiteY554" fmla="*/ 1751 h 19998"/>
                <a:gd name="connsiteX555" fmla="*/ 13065 w 19998"/>
                <a:gd name="connsiteY555" fmla="*/ 1751 h 19998"/>
                <a:gd name="connsiteX556" fmla="*/ 13082 w 19998"/>
                <a:gd name="connsiteY556" fmla="*/ 1671 h 19998"/>
                <a:gd name="connsiteX557" fmla="*/ 13186 w 19998"/>
                <a:gd name="connsiteY557" fmla="*/ 1645 h 19998"/>
                <a:gd name="connsiteX558" fmla="*/ 13203 w 19998"/>
                <a:gd name="connsiteY558" fmla="*/ 1671 h 19998"/>
                <a:gd name="connsiteX559" fmla="*/ 13203 w 19998"/>
                <a:gd name="connsiteY559" fmla="*/ 1645 h 19998"/>
                <a:gd name="connsiteX560" fmla="*/ 13267 w 19998"/>
                <a:gd name="connsiteY560" fmla="*/ 1645 h 19998"/>
                <a:gd name="connsiteX561" fmla="*/ 13267 w 19998"/>
                <a:gd name="connsiteY561" fmla="*/ 1671 h 19998"/>
                <a:gd name="connsiteX562" fmla="*/ 13308 w 19998"/>
                <a:gd name="connsiteY562" fmla="*/ 1687 h 19998"/>
                <a:gd name="connsiteX563" fmla="*/ 13308 w 19998"/>
                <a:gd name="connsiteY563" fmla="*/ 1711 h 19998"/>
                <a:gd name="connsiteX564" fmla="*/ 13515 w 19998"/>
                <a:gd name="connsiteY564" fmla="*/ 1628 h 19998"/>
                <a:gd name="connsiteX565" fmla="*/ 13598 w 19998"/>
                <a:gd name="connsiteY565" fmla="*/ 1751 h 19998"/>
                <a:gd name="connsiteX566" fmla="*/ 13660 w 19998"/>
                <a:gd name="connsiteY566" fmla="*/ 1769 h 19998"/>
                <a:gd name="connsiteX567" fmla="*/ 13660 w 19998"/>
                <a:gd name="connsiteY567" fmla="*/ 1833 h 19998"/>
                <a:gd name="connsiteX568" fmla="*/ 13677 w 19998"/>
                <a:gd name="connsiteY568" fmla="*/ 1833 h 19998"/>
                <a:gd name="connsiteX569" fmla="*/ 13677 w 19998"/>
                <a:gd name="connsiteY569" fmla="*/ 1849 h 19998"/>
                <a:gd name="connsiteX570" fmla="*/ 13725 w 19998"/>
                <a:gd name="connsiteY570" fmla="*/ 1849 h 19998"/>
                <a:gd name="connsiteX571" fmla="*/ 13703 w 19998"/>
                <a:gd name="connsiteY571" fmla="*/ 1833 h 19998"/>
                <a:gd name="connsiteX572" fmla="*/ 13725 w 19998"/>
                <a:gd name="connsiteY572" fmla="*/ 1791 h 19998"/>
                <a:gd name="connsiteX573" fmla="*/ 13808 w 19998"/>
                <a:gd name="connsiteY573" fmla="*/ 1873 h 19998"/>
                <a:gd name="connsiteX574" fmla="*/ 13725 w 19998"/>
                <a:gd name="connsiteY574" fmla="*/ 2155 h 19998"/>
                <a:gd name="connsiteX575" fmla="*/ 13725 w 19998"/>
                <a:gd name="connsiteY575" fmla="*/ 2138 h 19998"/>
                <a:gd name="connsiteX576" fmla="*/ 13784 w 19998"/>
                <a:gd name="connsiteY576" fmla="*/ 2155 h 19998"/>
                <a:gd name="connsiteX577" fmla="*/ 13825 w 19998"/>
                <a:gd name="connsiteY577" fmla="*/ 2301 h 19998"/>
                <a:gd name="connsiteX578" fmla="*/ 13703 w 19998"/>
                <a:gd name="connsiteY578" fmla="*/ 2420 h 19998"/>
                <a:gd name="connsiteX579" fmla="*/ 13741 w 19998"/>
                <a:gd name="connsiteY579" fmla="*/ 2463 h 19998"/>
                <a:gd name="connsiteX580" fmla="*/ 13703 w 19998"/>
                <a:gd name="connsiteY580" fmla="*/ 2503 h 19998"/>
                <a:gd name="connsiteX581" fmla="*/ 13784 w 19998"/>
                <a:gd name="connsiteY581" fmla="*/ 2519 h 19998"/>
                <a:gd name="connsiteX582" fmla="*/ 13784 w 19998"/>
                <a:gd name="connsiteY582" fmla="*/ 2540 h 19998"/>
                <a:gd name="connsiteX583" fmla="*/ 13849 w 19998"/>
                <a:gd name="connsiteY583" fmla="*/ 2540 h 19998"/>
                <a:gd name="connsiteX584" fmla="*/ 14280 w 19998"/>
                <a:gd name="connsiteY584" fmla="*/ 2540 h 19998"/>
                <a:gd name="connsiteX585" fmla="*/ 14527 w 19998"/>
                <a:gd name="connsiteY585" fmla="*/ 2437 h 19998"/>
                <a:gd name="connsiteX586" fmla="*/ 14527 w 19998"/>
                <a:gd name="connsiteY586" fmla="*/ 2218 h 19998"/>
                <a:gd name="connsiteX587" fmla="*/ 14715 w 19998"/>
                <a:gd name="connsiteY587" fmla="*/ 2051 h 19998"/>
                <a:gd name="connsiteX588" fmla="*/ 14815 w 19998"/>
                <a:gd name="connsiteY588" fmla="*/ 2115 h 19998"/>
                <a:gd name="connsiteX589" fmla="*/ 14775 w 19998"/>
                <a:gd name="connsiteY589" fmla="*/ 2138 h 19998"/>
                <a:gd name="connsiteX590" fmla="*/ 14796 w 19998"/>
                <a:gd name="connsiteY590" fmla="*/ 2218 h 19998"/>
                <a:gd name="connsiteX591" fmla="*/ 14756 w 19998"/>
                <a:gd name="connsiteY591" fmla="*/ 2195 h 19998"/>
                <a:gd name="connsiteX592" fmla="*/ 14732 w 19998"/>
                <a:gd name="connsiteY592" fmla="*/ 2218 h 19998"/>
                <a:gd name="connsiteX593" fmla="*/ 14756 w 19998"/>
                <a:gd name="connsiteY593" fmla="*/ 2237 h 19998"/>
                <a:gd name="connsiteX594" fmla="*/ 14732 w 19998"/>
                <a:gd name="connsiteY594" fmla="*/ 2275 h 19998"/>
                <a:gd name="connsiteX595" fmla="*/ 14715 w 19998"/>
                <a:gd name="connsiteY595" fmla="*/ 2275 h 19998"/>
                <a:gd name="connsiteX596" fmla="*/ 14756 w 19998"/>
                <a:gd name="connsiteY596" fmla="*/ 2341 h 19998"/>
                <a:gd name="connsiteX597" fmla="*/ 14675 w 19998"/>
                <a:gd name="connsiteY597" fmla="*/ 2519 h 19998"/>
                <a:gd name="connsiteX598" fmla="*/ 14815 w 19998"/>
                <a:gd name="connsiteY598" fmla="*/ 2622 h 19998"/>
                <a:gd name="connsiteX599" fmla="*/ 14796 w 19998"/>
                <a:gd name="connsiteY599" fmla="*/ 2904 h 19998"/>
                <a:gd name="connsiteX600" fmla="*/ 14918 w 19998"/>
                <a:gd name="connsiteY600" fmla="*/ 2904 h 19998"/>
                <a:gd name="connsiteX601" fmla="*/ 14918 w 19998"/>
                <a:gd name="connsiteY601" fmla="*/ 2867 h 19998"/>
                <a:gd name="connsiteX602" fmla="*/ 15001 w 19998"/>
                <a:gd name="connsiteY602" fmla="*/ 2888 h 19998"/>
                <a:gd name="connsiteX603" fmla="*/ 15230 w 19998"/>
                <a:gd name="connsiteY603" fmla="*/ 3074 h 19998"/>
                <a:gd name="connsiteX604" fmla="*/ 15249 w 19998"/>
                <a:gd name="connsiteY604" fmla="*/ 3050 h 19998"/>
                <a:gd name="connsiteX605" fmla="*/ 15249 w 19998"/>
                <a:gd name="connsiteY605" fmla="*/ 3114 h 19998"/>
                <a:gd name="connsiteX606" fmla="*/ 15330 w 19998"/>
                <a:gd name="connsiteY606" fmla="*/ 3114 h 19998"/>
                <a:gd name="connsiteX607" fmla="*/ 15418 w 19998"/>
                <a:gd name="connsiteY607" fmla="*/ 3114 h 19998"/>
                <a:gd name="connsiteX608" fmla="*/ 15499 w 19998"/>
                <a:gd name="connsiteY608" fmla="*/ 3196 h 19998"/>
                <a:gd name="connsiteX609" fmla="*/ 15475 w 19998"/>
                <a:gd name="connsiteY609" fmla="*/ 3252 h 19998"/>
                <a:gd name="connsiteX610" fmla="*/ 15499 w 19998"/>
                <a:gd name="connsiteY610" fmla="*/ 3295 h 19998"/>
                <a:gd name="connsiteX611" fmla="*/ 15499 w 19998"/>
                <a:gd name="connsiteY611" fmla="*/ 3276 h 19998"/>
                <a:gd name="connsiteX612" fmla="*/ 15599 w 19998"/>
                <a:gd name="connsiteY612" fmla="*/ 3276 h 19998"/>
                <a:gd name="connsiteX613" fmla="*/ 15704 w 19998"/>
                <a:gd name="connsiteY613" fmla="*/ 3374 h 19998"/>
                <a:gd name="connsiteX614" fmla="*/ 15682 w 19998"/>
                <a:gd name="connsiteY614" fmla="*/ 3414 h 19998"/>
                <a:gd name="connsiteX615" fmla="*/ 15723 w 19998"/>
                <a:gd name="connsiteY615" fmla="*/ 3478 h 19998"/>
                <a:gd name="connsiteX616" fmla="*/ 15704 w 19998"/>
                <a:gd name="connsiteY616" fmla="*/ 3497 h 19998"/>
                <a:gd name="connsiteX617" fmla="*/ 15747 w 19998"/>
                <a:gd name="connsiteY617" fmla="*/ 3534 h 19998"/>
                <a:gd name="connsiteX618" fmla="*/ 15747 w 19998"/>
                <a:gd name="connsiteY618" fmla="*/ 3518 h 19998"/>
                <a:gd name="connsiteX619" fmla="*/ 15935 w 19998"/>
                <a:gd name="connsiteY619" fmla="*/ 3478 h 19998"/>
                <a:gd name="connsiteX620" fmla="*/ 15935 w 19998"/>
                <a:gd name="connsiteY620" fmla="*/ 3518 h 19998"/>
                <a:gd name="connsiteX621" fmla="*/ 15951 w 19998"/>
                <a:gd name="connsiteY621" fmla="*/ 3518 h 19998"/>
                <a:gd name="connsiteX622" fmla="*/ 15992 w 19998"/>
                <a:gd name="connsiteY622" fmla="*/ 3414 h 19998"/>
                <a:gd name="connsiteX623" fmla="*/ 16156 w 19998"/>
                <a:gd name="connsiteY623" fmla="*/ 3414 h 19998"/>
                <a:gd name="connsiteX624" fmla="*/ 16156 w 19998"/>
                <a:gd name="connsiteY624" fmla="*/ 3374 h 19998"/>
                <a:gd name="connsiteX625" fmla="*/ 16302 w 19998"/>
                <a:gd name="connsiteY625" fmla="*/ 3436 h 19998"/>
                <a:gd name="connsiteX626" fmla="*/ 16285 w 19998"/>
                <a:gd name="connsiteY626" fmla="*/ 3454 h 19998"/>
                <a:gd name="connsiteX627" fmla="*/ 16366 w 19998"/>
                <a:gd name="connsiteY627" fmla="*/ 3518 h 19998"/>
                <a:gd name="connsiteX628" fmla="*/ 16490 w 19998"/>
                <a:gd name="connsiteY628" fmla="*/ 3518 h 19998"/>
                <a:gd name="connsiteX629" fmla="*/ 16506 w 19998"/>
                <a:gd name="connsiteY629" fmla="*/ 3600 h 19998"/>
                <a:gd name="connsiteX630" fmla="*/ 16590 w 19998"/>
                <a:gd name="connsiteY630" fmla="*/ 3624 h 19998"/>
                <a:gd name="connsiteX631" fmla="*/ 16611 w 19998"/>
                <a:gd name="connsiteY631" fmla="*/ 3581 h 19998"/>
                <a:gd name="connsiteX632" fmla="*/ 16694 w 19998"/>
                <a:gd name="connsiteY632" fmla="*/ 3600 h 19998"/>
                <a:gd name="connsiteX633" fmla="*/ 16694 w 19998"/>
                <a:gd name="connsiteY633" fmla="*/ 3560 h 19998"/>
                <a:gd name="connsiteX634" fmla="*/ 16716 w 19998"/>
                <a:gd name="connsiteY634" fmla="*/ 3560 h 19998"/>
                <a:gd name="connsiteX635" fmla="*/ 16716 w 19998"/>
                <a:gd name="connsiteY635" fmla="*/ 3518 h 19998"/>
                <a:gd name="connsiteX636" fmla="*/ 16759 w 19998"/>
                <a:gd name="connsiteY636" fmla="*/ 3497 h 19998"/>
                <a:gd name="connsiteX637" fmla="*/ 16759 w 19998"/>
                <a:gd name="connsiteY637" fmla="*/ 3478 h 19998"/>
                <a:gd name="connsiteX638" fmla="*/ 16940 w 19998"/>
                <a:gd name="connsiteY638" fmla="*/ 3478 h 19998"/>
                <a:gd name="connsiteX639" fmla="*/ 17085 w 19998"/>
                <a:gd name="connsiteY639" fmla="*/ 3560 h 19998"/>
                <a:gd name="connsiteX640" fmla="*/ 17085 w 19998"/>
                <a:gd name="connsiteY640" fmla="*/ 3534 h 19998"/>
                <a:gd name="connsiteX641" fmla="*/ 17192 w 19998"/>
                <a:gd name="connsiteY641" fmla="*/ 3518 h 19998"/>
                <a:gd name="connsiteX642" fmla="*/ 17192 w 19998"/>
                <a:gd name="connsiteY642" fmla="*/ 3534 h 19998"/>
                <a:gd name="connsiteX643" fmla="*/ 17373 w 19998"/>
                <a:gd name="connsiteY643" fmla="*/ 3640 h 19998"/>
                <a:gd name="connsiteX644" fmla="*/ 17354 w 19998"/>
                <a:gd name="connsiteY644" fmla="*/ 3663 h 19998"/>
                <a:gd name="connsiteX645" fmla="*/ 17437 w 19998"/>
                <a:gd name="connsiteY645" fmla="*/ 3783 h 19998"/>
                <a:gd name="connsiteX646" fmla="*/ 17397 w 19998"/>
                <a:gd name="connsiteY646" fmla="*/ 3783 h 19998"/>
                <a:gd name="connsiteX647" fmla="*/ 17414 w 19998"/>
                <a:gd name="connsiteY647" fmla="*/ 3826 h 19998"/>
                <a:gd name="connsiteX648" fmla="*/ 17437 w 19998"/>
                <a:gd name="connsiteY648" fmla="*/ 3826 h 19998"/>
                <a:gd name="connsiteX649" fmla="*/ 17602 w 19998"/>
                <a:gd name="connsiteY649" fmla="*/ 4028 h 19998"/>
                <a:gd name="connsiteX650" fmla="*/ 17623 w 19998"/>
                <a:gd name="connsiteY650" fmla="*/ 4091 h 19998"/>
                <a:gd name="connsiteX651" fmla="*/ 17642 w 19998"/>
                <a:gd name="connsiteY651" fmla="*/ 4091 h 19998"/>
                <a:gd name="connsiteX652" fmla="*/ 17683 w 19998"/>
                <a:gd name="connsiteY652" fmla="*/ 4211 h 19998"/>
                <a:gd name="connsiteX653" fmla="*/ 17849 w 19998"/>
                <a:gd name="connsiteY653" fmla="*/ 4211 h 19998"/>
                <a:gd name="connsiteX654" fmla="*/ 17849 w 19998"/>
                <a:gd name="connsiteY654" fmla="*/ 4171 h 19998"/>
                <a:gd name="connsiteX655" fmla="*/ 17871 w 19998"/>
                <a:gd name="connsiteY655" fmla="*/ 4171 h 19998"/>
                <a:gd name="connsiteX656" fmla="*/ 17830 w 19998"/>
                <a:gd name="connsiteY656" fmla="*/ 4091 h 19998"/>
                <a:gd name="connsiteX657" fmla="*/ 17871 w 19998"/>
                <a:gd name="connsiteY657" fmla="*/ 4065 h 19998"/>
                <a:gd name="connsiteX658" fmla="*/ 17935 w 19998"/>
                <a:gd name="connsiteY658" fmla="*/ 4091 h 19998"/>
                <a:gd name="connsiteX659" fmla="*/ 17976 w 19998"/>
                <a:gd name="connsiteY659" fmla="*/ 4065 h 19998"/>
                <a:gd name="connsiteX660" fmla="*/ 18019 w 19998"/>
                <a:gd name="connsiteY660" fmla="*/ 4091 h 19998"/>
                <a:gd name="connsiteX661" fmla="*/ 18140 w 19998"/>
                <a:gd name="connsiteY661" fmla="*/ 4131 h 19998"/>
                <a:gd name="connsiteX662" fmla="*/ 18183 w 19998"/>
                <a:gd name="connsiteY662" fmla="*/ 4293 h 19998"/>
                <a:gd name="connsiteX663" fmla="*/ 18200 w 19998"/>
                <a:gd name="connsiteY663" fmla="*/ 4293 h 19998"/>
                <a:gd name="connsiteX664" fmla="*/ 18223 w 19998"/>
                <a:gd name="connsiteY664" fmla="*/ 4211 h 19998"/>
                <a:gd name="connsiteX665" fmla="*/ 18240 w 19998"/>
                <a:gd name="connsiteY665" fmla="*/ 4211 h 19998"/>
                <a:gd name="connsiteX666" fmla="*/ 18240 w 19998"/>
                <a:gd name="connsiteY666" fmla="*/ 4230 h 19998"/>
                <a:gd name="connsiteX667" fmla="*/ 18281 w 19998"/>
                <a:gd name="connsiteY667" fmla="*/ 4230 h 19998"/>
                <a:gd name="connsiteX668" fmla="*/ 18328 w 19998"/>
                <a:gd name="connsiteY668" fmla="*/ 4270 h 19998"/>
                <a:gd name="connsiteX669" fmla="*/ 18369 w 19998"/>
                <a:gd name="connsiteY669" fmla="*/ 4253 h 19998"/>
                <a:gd name="connsiteX670" fmla="*/ 18388 w 19998"/>
                <a:gd name="connsiteY670" fmla="*/ 4270 h 19998"/>
                <a:gd name="connsiteX671" fmla="*/ 18531 w 19998"/>
                <a:gd name="connsiteY671" fmla="*/ 4253 h 19998"/>
                <a:gd name="connsiteX672" fmla="*/ 18531 w 19998"/>
                <a:gd name="connsiteY672" fmla="*/ 4270 h 19998"/>
                <a:gd name="connsiteX673" fmla="*/ 18631 w 19998"/>
                <a:gd name="connsiteY673" fmla="*/ 4211 h 19998"/>
                <a:gd name="connsiteX674" fmla="*/ 18631 w 19998"/>
                <a:gd name="connsiteY674" fmla="*/ 4131 h 19998"/>
                <a:gd name="connsiteX675" fmla="*/ 18762 w 19998"/>
                <a:gd name="connsiteY675" fmla="*/ 4108 h 19998"/>
                <a:gd name="connsiteX676" fmla="*/ 18778 w 19998"/>
                <a:gd name="connsiteY676" fmla="*/ 4148 h 19998"/>
                <a:gd name="connsiteX677" fmla="*/ 18821 w 19998"/>
                <a:gd name="connsiteY677" fmla="*/ 4131 h 19998"/>
                <a:gd name="connsiteX678" fmla="*/ 18943 w 19998"/>
                <a:gd name="connsiteY678" fmla="*/ 4333 h 19998"/>
                <a:gd name="connsiteX679" fmla="*/ 19047 w 19998"/>
                <a:gd name="connsiteY679" fmla="*/ 4333 h 19998"/>
                <a:gd name="connsiteX680" fmla="*/ 19064 w 19998"/>
                <a:gd name="connsiteY680" fmla="*/ 4392 h 19998"/>
                <a:gd name="connsiteX681" fmla="*/ 19152 w 19998"/>
                <a:gd name="connsiteY681" fmla="*/ 4392 h 19998"/>
                <a:gd name="connsiteX682" fmla="*/ 19152 w 19998"/>
                <a:gd name="connsiteY682" fmla="*/ 4373 h 19998"/>
                <a:gd name="connsiteX683" fmla="*/ 19212 w 19998"/>
                <a:gd name="connsiteY683" fmla="*/ 4373 h 19998"/>
                <a:gd name="connsiteX684" fmla="*/ 19212 w 19998"/>
                <a:gd name="connsiteY684" fmla="*/ 4392 h 19998"/>
                <a:gd name="connsiteX685" fmla="*/ 19317 w 19998"/>
                <a:gd name="connsiteY685" fmla="*/ 4333 h 19998"/>
                <a:gd name="connsiteX686" fmla="*/ 19417 w 19998"/>
                <a:gd name="connsiteY686" fmla="*/ 4392 h 19998"/>
                <a:gd name="connsiteX687" fmla="*/ 19443 w 19998"/>
                <a:gd name="connsiteY687" fmla="*/ 4373 h 19998"/>
                <a:gd name="connsiteX688" fmla="*/ 19500 w 19998"/>
                <a:gd name="connsiteY688" fmla="*/ 4373 h 19998"/>
                <a:gd name="connsiteX689" fmla="*/ 19521 w 19998"/>
                <a:gd name="connsiteY689" fmla="*/ 4352 h 19998"/>
                <a:gd name="connsiteX690" fmla="*/ 19998 w 19998"/>
                <a:gd name="connsiteY690" fmla="*/ 4512 h 19998"/>
                <a:gd name="connsiteX691" fmla="*/ 19750 w 19998"/>
                <a:gd name="connsiteY691" fmla="*/ 4939 h 19998"/>
                <a:gd name="connsiteX692" fmla="*/ 19712 w 19998"/>
                <a:gd name="connsiteY692" fmla="*/ 4939 h 19998"/>
                <a:gd name="connsiteX693" fmla="*/ 19686 w 19998"/>
                <a:gd name="connsiteY693" fmla="*/ 5003 h 19998"/>
                <a:gd name="connsiteX694" fmla="*/ 19645 w 19998"/>
                <a:gd name="connsiteY694" fmla="*/ 5003 h 19998"/>
                <a:gd name="connsiteX695" fmla="*/ 19131 w 19998"/>
                <a:gd name="connsiteY695" fmla="*/ 6512 h 19998"/>
                <a:gd name="connsiteX696" fmla="*/ 19236 w 19998"/>
                <a:gd name="connsiteY696" fmla="*/ 7750 h 19998"/>
                <a:gd name="connsiteX697" fmla="*/ 19212 w 19998"/>
                <a:gd name="connsiteY697" fmla="*/ 7750 h 19998"/>
                <a:gd name="connsiteX698" fmla="*/ 19090 w 19998"/>
                <a:gd name="connsiteY698" fmla="*/ 7870 h 19998"/>
                <a:gd name="connsiteX699" fmla="*/ 19152 w 19998"/>
                <a:gd name="connsiteY699" fmla="*/ 7853 h 19998"/>
                <a:gd name="connsiteX700" fmla="*/ 19064 w 19998"/>
                <a:gd name="connsiteY700" fmla="*/ 7973 h 19998"/>
                <a:gd name="connsiteX701" fmla="*/ 18983 w 19998"/>
                <a:gd name="connsiteY701" fmla="*/ 7973 h 19998"/>
                <a:gd name="connsiteX702" fmla="*/ 18714 w 19998"/>
                <a:gd name="connsiteY702" fmla="*/ 8135 h 19998"/>
                <a:gd name="connsiteX703" fmla="*/ 18695 w 19998"/>
                <a:gd name="connsiteY703" fmla="*/ 8093 h 19998"/>
                <a:gd name="connsiteX704" fmla="*/ 18614 w 19998"/>
                <a:gd name="connsiteY704" fmla="*/ 7997 h 19998"/>
                <a:gd name="connsiteX705" fmla="*/ 18631 w 19998"/>
                <a:gd name="connsiteY705" fmla="*/ 7973 h 19998"/>
                <a:gd name="connsiteX706" fmla="*/ 18304 w 19998"/>
                <a:gd name="connsiteY70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351 w 19998"/>
                <a:gd name="connsiteY472" fmla="*/ 5351 h 19998"/>
                <a:gd name="connsiteX473" fmla="*/ 4372 w 19998"/>
                <a:gd name="connsiteY473" fmla="*/ 5308 h 19998"/>
                <a:gd name="connsiteX474" fmla="*/ 4392 w 19998"/>
                <a:gd name="connsiteY474" fmla="*/ 5308 h 19998"/>
                <a:gd name="connsiteX475" fmla="*/ 4580 w 19998"/>
                <a:gd name="connsiteY475" fmla="*/ 5268 h 19998"/>
                <a:gd name="connsiteX476" fmla="*/ 4580 w 19998"/>
                <a:gd name="connsiteY476" fmla="*/ 5471 h 19998"/>
                <a:gd name="connsiteX477" fmla="*/ 4994 w 19998"/>
                <a:gd name="connsiteY477" fmla="*/ 5449 h 19998"/>
                <a:gd name="connsiteX478" fmla="*/ 5075 w 19998"/>
                <a:gd name="connsiteY478" fmla="*/ 5471 h 19998"/>
                <a:gd name="connsiteX479" fmla="*/ 5323 w 19998"/>
                <a:gd name="connsiteY479" fmla="*/ 5471 h 19998"/>
                <a:gd name="connsiteX480" fmla="*/ 5242 w 19998"/>
                <a:gd name="connsiteY480" fmla="*/ 5407 h 19998"/>
                <a:gd name="connsiteX481" fmla="*/ 4994 w 19998"/>
                <a:gd name="connsiteY481" fmla="*/ 5003 h 19998"/>
                <a:gd name="connsiteX482" fmla="*/ 4970 w 19998"/>
                <a:gd name="connsiteY482" fmla="*/ 5003 h 19998"/>
                <a:gd name="connsiteX483" fmla="*/ 4954 w 19998"/>
                <a:gd name="connsiteY483" fmla="*/ 4982 h 19998"/>
                <a:gd name="connsiteX484" fmla="*/ 5054 w 19998"/>
                <a:gd name="connsiteY484" fmla="*/ 4618 h 19998"/>
                <a:gd name="connsiteX485" fmla="*/ 5054 w 19998"/>
                <a:gd name="connsiteY485" fmla="*/ 4601 h 19998"/>
                <a:gd name="connsiteX486" fmla="*/ 5037 w 19998"/>
                <a:gd name="connsiteY486" fmla="*/ 4618 h 19998"/>
                <a:gd name="connsiteX487" fmla="*/ 5011 w 19998"/>
                <a:gd name="connsiteY487" fmla="*/ 4131 h 19998"/>
                <a:gd name="connsiteX488" fmla="*/ 4970 w 19998"/>
                <a:gd name="connsiteY488" fmla="*/ 4131 h 19998"/>
                <a:gd name="connsiteX489" fmla="*/ 4642 w 19998"/>
                <a:gd name="connsiteY489" fmla="*/ 3335 h 19998"/>
                <a:gd name="connsiteX490" fmla="*/ 4663 w 19998"/>
                <a:gd name="connsiteY490" fmla="*/ 3092 h 19998"/>
                <a:gd name="connsiteX491" fmla="*/ 4563 w 19998"/>
                <a:gd name="connsiteY491" fmla="*/ 3050 h 19998"/>
                <a:gd name="connsiteX492" fmla="*/ 4563 w 19998"/>
                <a:gd name="connsiteY492" fmla="*/ 2930 h 19998"/>
                <a:gd name="connsiteX493" fmla="*/ 4663 w 19998"/>
                <a:gd name="connsiteY493" fmla="*/ 2987 h 19998"/>
                <a:gd name="connsiteX494" fmla="*/ 4684 w 19998"/>
                <a:gd name="connsiteY494" fmla="*/ 2947 h 19998"/>
                <a:gd name="connsiteX495" fmla="*/ 5242 w 19998"/>
                <a:gd name="connsiteY495" fmla="*/ 3092 h 19998"/>
                <a:gd name="connsiteX496" fmla="*/ 5258 w 19998"/>
                <a:gd name="connsiteY496" fmla="*/ 3029 h 19998"/>
                <a:gd name="connsiteX497" fmla="*/ 5570 w 19998"/>
                <a:gd name="connsiteY497" fmla="*/ 3050 h 19998"/>
                <a:gd name="connsiteX498" fmla="*/ 5632 w 19998"/>
                <a:gd name="connsiteY498" fmla="*/ 3252 h 19998"/>
                <a:gd name="connsiteX499" fmla="*/ 5592 w 19998"/>
                <a:gd name="connsiteY499" fmla="*/ 3252 h 19998"/>
                <a:gd name="connsiteX500" fmla="*/ 5570 w 19998"/>
                <a:gd name="connsiteY500" fmla="*/ 3316 h 19998"/>
                <a:gd name="connsiteX501" fmla="*/ 5511 w 19998"/>
                <a:gd name="connsiteY501" fmla="*/ 3316 h 19998"/>
                <a:gd name="connsiteX502" fmla="*/ 5675 w 19998"/>
                <a:gd name="connsiteY502" fmla="*/ 3800 h 19998"/>
                <a:gd name="connsiteX503" fmla="*/ 5649 w 19998"/>
                <a:gd name="connsiteY503" fmla="*/ 3826 h 19998"/>
                <a:gd name="connsiteX504" fmla="*/ 5732 w 19998"/>
                <a:gd name="connsiteY504" fmla="*/ 3842 h 19998"/>
                <a:gd name="connsiteX505" fmla="*/ 5713 w 19998"/>
                <a:gd name="connsiteY505" fmla="*/ 3842 h 19998"/>
                <a:gd name="connsiteX506" fmla="*/ 5732 w 19998"/>
                <a:gd name="connsiteY506" fmla="*/ 3882 h 19998"/>
                <a:gd name="connsiteX507" fmla="*/ 5756 w 19998"/>
                <a:gd name="connsiteY507" fmla="*/ 3882 h 19998"/>
                <a:gd name="connsiteX508" fmla="*/ 5775 w 19998"/>
                <a:gd name="connsiteY508" fmla="*/ 3882 h 19998"/>
                <a:gd name="connsiteX509" fmla="*/ 5861 w 19998"/>
                <a:gd name="connsiteY509" fmla="*/ 3762 h 19998"/>
                <a:gd name="connsiteX510" fmla="*/ 6499 w 19998"/>
                <a:gd name="connsiteY510" fmla="*/ 3906 h 19998"/>
                <a:gd name="connsiteX511" fmla="*/ 7611 w 19998"/>
                <a:gd name="connsiteY511" fmla="*/ 3826 h 19998"/>
                <a:gd name="connsiteX512" fmla="*/ 7923 w 19998"/>
                <a:gd name="connsiteY512" fmla="*/ 3722 h 19998"/>
                <a:gd name="connsiteX513" fmla="*/ 8045 w 19998"/>
                <a:gd name="connsiteY513" fmla="*/ 3703 h 19998"/>
                <a:gd name="connsiteX514" fmla="*/ 7611 w 19998"/>
                <a:gd name="connsiteY514" fmla="*/ 3600 h 19998"/>
                <a:gd name="connsiteX515" fmla="*/ 7611 w 19998"/>
                <a:gd name="connsiteY515" fmla="*/ 3581 h 19998"/>
                <a:gd name="connsiteX516" fmla="*/ 7799 w 19998"/>
                <a:gd name="connsiteY516" fmla="*/ 3092 h 19998"/>
                <a:gd name="connsiteX517" fmla="*/ 9574 w 19998"/>
                <a:gd name="connsiteY517" fmla="*/ 2317 h 19998"/>
                <a:gd name="connsiteX518" fmla="*/ 9843 w 19998"/>
                <a:gd name="connsiteY518" fmla="*/ 1993 h 19998"/>
                <a:gd name="connsiteX519" fmla="*/ 9902 w 19998"/>
                <a:gd name="connsiteY519" fmla="*/ 2051 h 19998"/>
                <a:gd name="connsiteX520" fmla="*/ 10031 w 19998"/>
                <a:gd name="connsiteY520" fmla="*/ 2051 h 19998"/>
                <a:gd name="connsiteX521" fmla="*/ 9964 w 19998"/>
                <a:gd name="connsiteY521" fmla="*/ 1972 h 19998"/>
                <a:gd name="connsiteX522" fmla="*/ 9943 w 19998"/>
                <a:gd name="connsiteY522" fmla="*/ 1993 h 19998"/>
                <a:gd name="connsiteX523" fmla="*/ 9843 w 19998"/>
                <a:gd name="connsiteY523" fmla="*/ 1645 h 19998"/>
                <a:gd name="connsiteX524" fmla="*/ 9902 w 19998"/>
                <a:gd name="connsiteY524" fmla="*/ 1645 h 19998"/>
                <a:gd name="connsiteX525" fmla="*/ 9902 w 19998"/>
                <a:gd name="connsiteY525" fmla="*/ 1628 h 19998"/>
                <a:gd name="connsiteX526" fmla="*/ 9902 w 19998"/>
                <a:gd name="connsiteY526" fmla="*/ 1607 h 19998"/>
                <a:gd name="connsiteX527" fmla="*/ 9843 w 19998"/>
                <a:gd name="connsiteY527" fmla="*/ 1542 h 19998"/>
                <a:gd name="connsiteX528" fmla="*/ 9886 w 19998"/>
                <a:gd name="connsiteY528" fmla="*/ 1260 h 19998"/>
                <a:gd name="connsiteX529" fmla="*/ 9926 w 19998"/>
                <a:gd name="connsiteY529" fmla="*/ 1243 h 19998"/>
                <a:gd name="connsiteX530" fmla="*/ 9886 w 19998"/>
                <a:gd name="connsiteY530" fmla="*/ 815 h 19998"/>
                <a:gd name="connsiteX531" fmla="*/ 9902 w 19998"/>
                <a:gd name="connsiteY531" fmla="*/ 815 h 19998"/>
                <a:gd name="connsiteX532" fmla="*/ 9886 w 19998"/>
                <a:gd name="connsiteY532" fmla="*/ 484 h 19998"/>
                <a:gd name="connsiteX533" fmla="*/ 10645 w 19998"/>
                <a:gd name="connsiteY533" fmla="*/ 186 h 19998"/>
                <a:gd name="connsiteX534" fmla="*/ 11307 w 19998"/>
                <a:gd name="connsiteY534" fmla="*/ 0 h 19998"/>
                <a:gd name="connsiteX535" fmla="*/ 11431 w 19998"/>
                <a:gd name="connsiteY535" fmla="*/ 324 h 19998"/>
                <a:gd name="connsiteX536" fmla="*/ 11431 w 19998"/>
                <a:gd name="connsiteY536" fmla="*/ 630 h 19998"/>
                <a:gd name="connsiteX537" fmla="*/ 11577 w 19998"/>
                <a:gd name="connsiteY537" fmla="*/ 630 h 19998"/>
                <a:gd name="connsiteX538" fmla="*/ 11700 w 19998"/>
                <a:gd name="connsiteY538" fmla="*/ 832 h 19998"/>
                <a:gd name="connsiteX539" fmla="*/ 11822 w 19998"/>
                <a:gd name="connsiteY539" fmla="*/ 895 h 19998"/>
                <a:gd name="connsiteX540" fmla="*/ 12158 w 19998"/>
                <a:gd name="connsiteY540" fmla="*/ 670 h 19998"/>
                <a:gd name="connsiteX541" fmla="*/ 12279 w 19998"/>
                <a:gd name="connsiteY541" fmla="*/ 792 h 19998"/>
                <a:gd name="connsiteX542" fmla="*/ 12255 w 19998"/>
                <a:gd name="connsiteY542" fmla="*/ 815 h 19998"/>
                <a:gd name="connsiteX543" fmla="*/ 12360 w 19998"/>
                <a:gd name="connsiteY543" fmla="*/ 895 h 19998"/>
                <a:gd name="connsiteX544" fmla="*/ 12360 w 19998"/>
                <a:gd name="connsiteY544" fmla="*/ 912 h 19998"/>
                <a:gd name="connsiteX545" fmla="*/ 12339 w 19998"/>
                <a:gd name="connsiteY545" fmla="*/ 935 h 19998"/>
                <a:gd name="connsiteX546" fmla="*/ 12548 w 19998"/>
                <a:gd name="connsiteY546" fmla="*/ 1342 h 19998"/>
                <a:gd name="connsiteX547" fmla="*/ 12753 w 19998"/>
                <a:gd name="connsiteY547" fmla="*/ 1260 h 19998"/>
                <a:gd name="connsiteX548" fmla="*/ 12729 w 19998"/>
                <a:gd name="connsiteY548" fmla="*/ 1363 h 19998"/>
                <a:gd name="connsiteX549" fmla="*/ 12834 w 19998"/>
                <a:gd name="connsiteY549" fmla="*/ 1323 h 19998"/>
                <a:gd name="connsiteX550" fmla="*/ 12853 w 19998"/>
                <a:gd name="connsiteY550" fmla="*/ 1342 h 19998"/>
                <a:gd name="connsiteX551" fmla="*/ 12901 w 19998"/>
                <a:gd name="connsiteY551" fmla="*/ 1342 h 19998"/>
                <a:gd name="connsiteX552" fmla="*/ 13039 w 19998"/>
                <a:gd name="connsiteY552" fmla="*/ 1769 h 19998"/>
                <a:gd name="connsiteX553" fmla="*/ 13039 w 19998"/>
                <a:gd name="connsiteY553" fmla="*/ 1751 h 19998"/>
                <a:gd name="connsiteX554" fmla="*/ 13065 w 19998"/>
                <a:gd name="connsiteY554" fmla="*/ 1751 h 19998"/>
                <a:gd name="connsiteX555" fmla="*/ 13082 w 19998"/>
                <a:gd name="connsiteY555" fmla="*/ 1671 h 19998"/>
                <a:gd name="connsiteX556" fmla="*/ 13186 w 19998"/>
                <a:gd name="connsiteY556" fmla="*/ 1645 h 19998"/>
                <a:gd name="connsiteX557" fmla="*/ 13203 w 19998"/>
                <a:gd name="connsiteY557" fmla="*/ 1671 h 19998"/>
                <a:gd name="connsiteX558" fmla="*/ 13203 w 19998"/>
                <a:gd name="connsiteY558" fmla="*/ 1645 h 19998"/>
                <a:gd name="connsiteX559" fmla="*/ 13267 w 19998"/>
                <a:gd name="connsiteY559" fmla="*/ 1645 h 19998"/>
                <a:gd name="connsiteX560" fmla="*/ 13267 w 19998"/>
                <a:gd name="connsiteY560" fmla="*/ 1671 h 19998"/>
                <a:gd name="connsiteX561" fmla="*/ 13308 w 19998"/>
                <a:gd name="connsiteY561" fmla="*/ 1687 h 19998"/>
                <a:gd name="connsiteX562" fmla="*/ 13308 w 19998"/>
                <a:gd name="connsiteY562" fmla="*/ 1711 h 19998"/>
                <a:gd name="connsiteX563" fmla="*/ 13515 w 19998"/>
                <a:gd name="connsiteY563" fmla="*/ 1628 h 19998"/>
                <a:gd name="connsiteX564" fmla="*/ 13598 w 19998"/>
                <a:gd name="connsiteY564" fmla="*/ 1751 h 19998"/>
                <a:gd name="connsiteX565" fmla="*/ 13660 w 19998"/>
                <a:gd name="connsiteY565" fmla="*/ 1769 h 19998"/>
                <a:gd name="connsiteX566" fmla="*/ 13660 w 19998"/>
                <a:gd name="connsiteY566" fmla="*/ 1833 h 19998"/>
                <a:gd name="connsiteX567" fmla="*/ 13677 w 19998"/>
                <a:gd name="connsiteY567" fmla="*/ 1833 h 19998"/>
                <a:gd name="connsiteX568" fmla="*/ 13677 w 19998"/>
                <a:gd name="connsiteY568" fmla="*/ 1849 h 19998"/>
                <a:gd name="connsiteX569" fmla="*/ 13725 w 19998"/>
                <a:gd name="connsiteY569" fmla="*/ 1849 h 19998"/>
                <a:gd name="connsiteX570" fmla="*/ 13703 w 19998"/>
                <a:gd name="connsiteY570" fmla="*/ 1833 h 19998"/>
                <a:gd name="connsiteX571" fmla="*/ 13725 w 19998"/>
                <a:gd name="connsiteY571" fmla="*/ 1791 h 19998"/>
                <a:gd name="connsiteX572" fmla="*/ 13808 w 19998"/>
                <a:gd name="connsiteY572" fmla="*/ 1873 h 19998"/>
                <a:gd name="connsiteX573" fmla="*/ 13725 w 19998"/>
                <a:gd name="connsiteY573" fmla="*/ 2155 h 19998"/>
                <a:gd name="connsiteX574" fmla="*/ 13725 w 19998"/>
                <a:gd name="connsiteY574" fmla="*/ 2138 h 19998"/>
                <a:gd name="connsiteX575" fmla="*/ 13784 w 19998"/>
                <a:gd name="connsiteY575" fmla="*/ 2155 h 19998"/>
                <a:gd name="connsiteX576" fmla="*/ 13825 w 19998"/>
                <a:gd name="connsiteY576" fmla="*/ 2301 h 19998"/>
                <a:gd name="connsiteX577" fmla="*/ 13703 w 19998"/>
                <a:gd name="connsiteY577" fmla="*/ 2420 h 19998"/>
                <a:gd name="connsiteX578" fmla="*/ 13741 w 19998"/>
                <a:gd name="connsiteY578" fmla="*/ 2463 h 19998"/>
                <a:gd name="connsiteX579" fmla="*/ 13703 w 19998"/>
                <a:gd name="connsiteY579" fmla="*/ 2503 h 19998"/>
                <a:gd name="connsiteX580" fmla="*/ 13784 w 19998"/>
                <a:gd name="connsiteY580" fmla="*/ 2519 h 19998"/>
                <a:gd name="connsiteX581" fmla="*/ 13784 w 19998"/>
                <a:gd name="connsiteY581" fmla="*/ 2540 h 19998"/>
                <a:gd name="connsiteX582" fmla="*/ 13849 w 19998"/>
                <a:gd name="connsiteY582" fmla="*/ 2540 h 19998"/>
                <a:gd name="connsiteX583" fmla="*/ 14280 w 19998"/>
                <a:gd name="connsiteY583" fmla="*/ 2540 h 19998"/>
                <a:gd name="connsiteX584" fmla="*/ 14527 w 19998"/>
                <a:gd name="connsiteY584" fmla="*/ 2437 h 19998"/>
                <a:gd name="connsiteX585" fmla="*/ 14527 w 19998"/>
                <a:gd name="connsiteY585" fmla="*/ 2218 h 19998"/>
                <a:gd name="connsiteX586" fmla="*/ 14715 w 19998"/>
                <a:gd name="connsiteY586" fmla="*/ 2051 h 19998"/>
                <a:gd name="connsiteX587" fmla="*/ 14815 w 19998"/>
                <a:gd name="connsiteY587" fmla="*/ 2115 h 19998"/>
                <a:gd name="connsiteX588" fmla="*/ 14775 w 19998"/>
                <a:gd name="connsiteY588" fmla="*/ 2138 h 19998"/>
                <a:gd name="connsiteX589" fmla="*/ 14796 w 19998"/>
                <a:gd name="connsiteY589" fmla="*/ 2218 h 19998"/>
                <a:gd name="connsiteX590" fmla="*/ 14756 w 19998"/>
                <a:gd name="connsiteY590" fmla="*/ 2195 h 19998"/>
                <a:gd name="connsiteX591" fmla="*/ 14732 w 19998"/>
                <a:gd name="connsiteY591" fmla="*/ 2218 h 19998"/>
                <a:gd name="connsiteX592" fmla="*/ 14756 w 19998"/>
                <a:gd name="connsiteY592" fmla="*/ 2237 h 19998"/>
                <a:gd name="connsiteX593" fmla="*/ 14732 w 19998"/>
                <a:gd name="connsiteY593" fmla="*/ 2275 h 19998"/>
                <a:gd name="connsiteX594" fmla="*/ 14715 w 19998"/>
                <a:gd name="connsiteY594" fmla="*/ 2275 h 19998"/>
                <a:gd name="connsiteX595" fmla="*/ 14756 w 19998"/>
                <a:gd name="connsiteY595" fmla="*/ 2341 h 19998"/>
                <a:gd name="connsiteX596" fmla="*/ 14675 w 19998"/>
                <a:gd name="connsiteY596" fmla="*/ 2519 h 19998"/>
                <a:gd name="connsiteX597" fmla="*/ 14815 w 19998"/>
                <a:gd name="connsiteY597" fmla="*/ 2622 h 19998"/>
                <a:gd name="connsiteX598" fmla="*/ 14796 w 19998"/>
                <a:gd name="connsiteY598" fmla="*/ 2904 h 19998"/>
                <a:gd name="connsiteX599" fmla="*/ 14918 w 19998"/>
                <a:gd name="connsiteY599" fmla="*/ 2904 h 19998"/>
                <a:gd name="connsiteX600" fmla="*/ 14918 w 19998"/>
                <a:gd name="connsiteY600" fmla="*/ 2867 h 19998"/>
                <a:gd name="connsiteX601" fmla="*/ 15001 w 19998"/>
                <a:gd name="connsiteY601" fmla="*/ 2888 h 19998"/>
                <a:gd name="connsiteX602" fmla="*/ 15230 w 19998"/>
                <a:gd name="connsiteY602" fmla="*/ 3074 h 19998"/>
                <a:gd name="connsiteX603" fmla="*/ 15249 w 19998"/>
                <a:gd name="connsiteY603" fmla="*/ 3050 h 19998"/>
                <a:gd name="connsiteX604" fmla="*/ 15249 w 19998"/>
                <a:gd name="connsiteY604" fmla="*/ 3114 h 19998"/>
                <a:gd name="connsiteX605" fmla="*/ 15330 w 19998"/>
                <a:gd name="connsiteY605" fmla="*/ 3114 h 19998"/>
                <a:gd name="connsiteX606" fmla="*/ 15418 w 19998"/>
                <a:gd name="connsiteY606" fmla="*/ 3114 h 19998"/>
                <a:gd name="connsiteX607" fmla="*/ 15499 w 19998"/>
                <a:gd name="connsiteY607" fmla="*/ 3196 h 19998"/>
                <a:gd name="connsiteX608" fmla="*/ 15475 w 19998"/>
                <a:gd name="connsiteY608" fmla="*/ 3252 h 19998"/>
                <a:gd name="connsiteX609" fmla="*/ 15499 w 19998"/>
                <a:gd name="connsiteY609" fmla="*/ 3295 h 19998"/>
                <a:gd name="connsiteX610" fmla="*/ 15499 w 19998"/>
                <a:gd name="connsiteY610" fmla="*/ 3276 h 19998"/>
                <a:gd name="connsiteX611" fmla="*/ 15599 w 19998"/>
                <a:gd name="connsiteY611" fmla="*/ 3276 h 19998"/>
                <a:gd name="connsiteX612" fmla="*/ 15704 w 19998"/>
                <a:gd name="connsiteY612" fmla="*/ 3374 h 19998"/>
                <a:gd name="connsiteX613" fmla="*/ 15682 w 19998"/>
                <a:gd name="connsiteY613" fmla="*/ 3414 h 19998"/>
                <a:gd name="connsiteX614" fmla="*/ 15723 w 19998"/>
                <a:gd name="connsiteY614" fmla="*/ 3478 h 19998"/>
                <a:gd name="connsiteX615" fmla="*/ 15704 w 19998"/>
                <a:gd name="connsiteY615" fmla="*/ 3497 h 19998"/>
                <a:gd name="connsiteX616" fmla="*/ 15747 w 19998"/>
                <a:gd name="connsiteY616" fmla="*/ 3534 h 19998"/>
                <a:gd name="connsiteX617" fmla="*/ 15747 w 19998"/>
                <a:gd name="connsiteY617" fmla="*/ 3518 h 19998"/>
                <a:gd name="connsiteX618" fmla="*/ 15935 w 19998"/>
                <a:gd name="connsiteY618" fmla="*/ 3478 h 19998"/>
                <a:gd name="connsiteX619" fmla="*/ 15935 w 19998"/>
                <a:gd name="connsiteY619" fmla="*/ 3518 h 19998"/>
                <a:gd name="connsiteX620" fmla="*/ 15951 w 19998"/>
                <a:gd name="connsiteY620" fmla="*/ 3518 h 19998"/>
                <a:gd name="connsiteX621" fmla="*/ 15992 w 19998"/>
                <a:gd name="connsiteY621" fmla="*/ 3414 h 19998"/>
                <a:gd name="connsiteX622" fmla="*/ 16156 w 19998"/>
                <a:gd name="connsiteY622" fmla="*/ 3414 h 19998"/>
                <a:gd name="connsiteX623" fmla="*/ 16156 w 19998"/>
                <a:gd name="connsiteY623" fmla="*/ 3374 h 19998"/>
                <a:gd name="connsiteX624" fmla="*/ 16302 w 19998"/>
                <a:gd name="connsiteY624" fmla="*/ 3436 h 19998"/>
                <a:gd name="connsiteX625" fmla="*/ 16285 w 19998"/>
                <a:gd name="connsiteY625" fmla="*/ 3454 h 19998"/>
                <a:gd name="connsiteX626" fmla="*/ 16366 w 19998"/>
                <a:gd name="connsiteY626" fmla="*/ 3518 h 19998"/>
                <a:gd name="connsiteX627" fmla="*/ 16490 w 19998"/>
                <a:gd name="connsiteY627" fmla="*/ 3518 h 19998"/>
                <a:gd name="connsiteX628" fmla="*/ 16506 w 19998"/>
                <a:gd name="connsiteY628" fmla="*/ 3600 h 19998"/>
                <a:gd name="connsiteX629" fmla="*/ 16590 w 19998"/>
                <a:gd name="connsiteY629" fmla="*/ 3624 h 19998"/>
                <a:gd name="connsiteX630" fmla="*/ 16611 w 19998"/>
                <a:gd name="connsiteY630" fmla="*/ 3581 h 19998"/>
                <a:gd name="connsiteX631" fmla="*/ 16694 w 19998"/>
                <a:gd name="connsiteY631" fmla="*/ 3600 h 19998"/>
                <a:gd name="connsiteX632" fmla="*/ 16694 w 19998"/>
                <a:gd name="connsiteY632" fmla="*/ 3560 h 19998"/>
                <a:gd name="connsiteX633" fmla="*/ 16716 w 19998"/>
                <a:gd name="connsiteY633" fmla="*/ 3560 h 19998"/>
                <a:gd name="connsiteX634" fmla="*/ 16716 w 19998"/>
                <a:gd name="connsiteY634" fmla="*/ 3518 h 19998"/>
                <a:gd name="connsiteX635" fmla="*/ 16759 w 19998"/>
                <a:gd name="connsiteY635" fmla="*/ 3497 h 19998"/>
                <a:gd name="connsiteX636" fmla="*/ 16759 w 19998"/>
                <a:gd name="connsiteY636" fmla="*/ 3478 h 19998"/>
                <a:gd name="connsiteX637" fmla="*/ 16940 w 19998"/>
                <a:gd name="connsiteY637" fmla="*/ 3478 h 19998"/>
                <a:gd name="connsiteX638" fmla="*/ 17085 w 19998"/>
                <a:gd name="connsiteY638" fmla="*/ 3560 h 19998"/>
                <a:gd name="connsiteX639" fmla="*/ 17085 w 19998"/>
                <a:gd name="connsiteY639" fmla="*/ 3534 h 19998"/>
                <a:gd name="connsiteX640" fmla="*/ 17192 w 19998"/>
                <a:gd name="connsiteY640" fmla="*/ 3518 h 19998"/>
                <a:gd name="connsiteX641" fmla="*/ 17192 w 19998"/>
                <a:gd name="connsiteY641" fmla="*/ 3534 h 19998"/>
                <a:gd name="connsiteX642" fmla="*/ 17373 w 19998"/>
                <a:gd name="connsiteY642" fmla="*/ 3640 h 19998"/>
                <a:gd name="connsiteX643" fmla="*/ 17354 w 19998"/>
                <a:gd name="connsiteY643" fmla="*/ 3663 h 19998"/>
                <a:gd name="connsiteX644" fmla="*/ 17437 w 19998"/>
                <a:gd name="connsiteY644" fmla="*/ 3783 h 19998"/>
                <a:gd name="connsiteX645" fmla="*/ 17397 w 19998"/>
                <a:gd name="connsiteY645" fmla="*/ 3783 h 19998"/>
                <a:gd name="connsiteX646" fmla="*/ 17414 w 19998"/>
                <a:gd name="connsiteY646" fmla="*/ 3826 h 19998"/>
                <a:gd name="connsiteX647" fmla="*/ 17437 w 19998"/>
                <a:gd name="connsiteY647" fmla="*/ 3826 h 19998"/>
                <a:gd name="connsiteX648" fmla="*/ 17602 w 19998"/>
                <a:gd name="connsiteY648" fmla="*/ 4028 h 19998"/>
                <a:gd name="connsiteX649" fmla="*/ 17623 w 19998"/>
                <a:gd name="connsiteY649" fmla="*/ 4091 h 19998"/>
                <a:gd name="connsiteX650" fmla="*/ 17642 w 19998"/>
                <a:gd name="connsiteY650" fmla="*/ 4091 h 19998"/>
                <a:gd name="connsiteX651" fmla="*/ 17683 w 19998"/>
                <a:gd name="connsiteY651" fmla="*/ 4211 h 19998"/>
                <a:gd name="connsiteX652" fmla="*/ 17849 w 19998"/>
                <a:gd name="connsiteY652" fmla="*/ 4211 h 19998"/>
                <a:gd name="connsiteX653" fmla="*/ 17849 w 19998"/>
                <a:gd name="connsiteY653" fmla="*/ 4171 h 19998"/>
                <a:gd name="connsiteX654" fmla="*/ 17871 w 19998"/>
                <a:gd name="connsiteY654" fmla="*/ 4171 h 19998"/>
                <a:gd name="connsiteX655" fmla="*/ 17830 w 19998"/>
                <a:gd name="connsiteY655" fmla="*/ 4091 h 19998"/>
                <a:gd name="connsiteX656" fmla="*/ 17871 w 19998"/>
                <a:gd name="connsiteY656" fmla="*/ 4065 h 19998"/>
                <a:gd name="connsiteX657" fmla="*/ 17935 w 19998"/>
                <a:gd name="connsiteY657" fmla="*/ 4091 h 19998"/>
                <a:gd name="connsiteX658" fmla="*/ 17976 w 19998"/>
                <a:gd name="connsiteY658" fmla="*/ 4065 h 19998"/>
                <a:gd name="connsiteX659" fmla="*/ 18019 w 19998"/>
                <a:gd name="connsiteY659" fmla="*/ 4091 h 19998"/>
                <a:gd name="connsiteX660" fmla="*/ 18140 w 19998"/>
                <a:gd name="connsiteY660" fmla="*/ 4131 h 19998"/>
                <a:gd name="connsiteX661" fmla="*/ 18183 w 19998"/>
                <a:gd name="connsiteY661" fmla="*/ 4293 h 19998"/>
                <a:gd name="connsiteX662" fmla="*/ 18200 w 19998"/>
                <a:gd name="connsiteY662" fmla="*/ 4293 h 19998"/>
                <a:gd name="connsiteX663" fmla="*/ 18223 w 19998"/>
                <a:gd name="connsiteY663" fmla="*/ 4211 h 19998"/>
                <a:gd name="connsiteX664" fmla="*/ 18240 w 19998"/>
                <a:gd name="connsiteY664" fmla="*/ 4211 h 19998"/>
                <a:gd name="connsiteX665" fmla="*/ 18240 w 19998"/>
                <a:gd name="connsiteY665" fmla="*/ 4230 h 19998"/>
                <a:gd name="connsiteX666" fmla="*/ 18281 w 19998"/>
                <a:gd name="connsiteY666" fmla="*/ 4230 h 19998"/>
                <a:gd name="connsiteX667" fmla="*/ 18328 w 19998"/>
                <a:gd name="connsiteY667" fmla="*/ 4270 h 19998"/>
                <a:gd name="connsiteX668" fmla="*/ 18369 w 19998"/>
                <a:gd name="connsiteY668" fmla="*/ 4253 h 19998"/>
                <a:gd name="connsiteX669" fmla="*/ 18388 w 19998"/>
                <a:gd name="connsiteY669" fmla="*/ 4270 h 19998"/>
                <a:gd name="connsiteX670" fmla="*/ 18531 w 19998"/>
                <a:gd name="connsiteY670" fmla="*/ 4253 h 19998"/>
                <a:gd name="connsiteX671" fmla="*/ 18531 w 19998"/>
                <a:gd name="connsiteY671" fmla="*/ 4270 h 19998"/>
                <a:gd name="connsiteX672" fmla="*/ 18631 w 19998"/>
                <a:gd name="connsiteY672" fmla="*/ 4211 h 19998"/>
                <a:gd name="connsiteX673" fmla="*/ 18631 w 19998"/>
                <a:gd name="connsiteY673" fmla="*/ 4131 h 19998"/>
                <a:gd name="connsiteX674" fmla="*/ 18762 w 19998"/>
                <a:gd name="connsiteY674" fmla="*/ 4108 h 19998"/>
                <a:gd name="connsiteX675" fmla="*/ 18778 w 19998"/>
                <a:gd name="connsiteY675" fmla="*/ 4148 h 19998"/>
                <a:gd name="connsiteX676" fmla="*/ 18821 w 19998"/>
                <a:gd name="connsiteY676" fmla="*/ 4131 h 19998"/>
                <a:gd name="connsiteX677" fmla="*/ 18943 w 19998"/>
                <a:gd name="connsiteY677" fmla="*/ 4333 h 19998"/>
                <a:gd name="connsiteX678" fmla="*/ 19047 w 19998"/>
                <a:gd name="connsiteY678" fmla="*/ 4333 h 19998"/>
                <a:gd name="connsiteX679" fmla="*/ 19064 w 19998"/>
                <a:gd name="connsiteY679" fmla="*/ 4392 h 19998"/>
                <a:gd name="connsiteX680" fmla="*/ 19152 w 19998"/>
                <a:gd name="connsiteY680" fmla="*/ 4392 h 19998"/>
                <a:gd name="connsiteX681" fmla="*/ 19152 w 19998"/>
                <a:gd name="connsiteY681" fmla="*/ 4373 h 19998"/>
                <a:gd name="connsiteX682" fmla="*/ 19212 w 19998"/>
                <a:gd name="connsiteY682" fmla="*/ 4373 h 19998"/>
                <a:gd name="connsiteX683" fmla="*/ 19212 w 19998"/>
                <a:gd name="connsiteY683" fmla="*/ 4392 h 19998"/>
                <a:gd name="connsiteX684" fmla="*/ 19317 w 19998"/>
                <a:gd name="connsiteY684" fmla="*/ 4333 h 19998"/>
                <a:gd name="connsiteX685" fmla="*/ 19417 w 19998"/>
                <a:gd name="connsiteY685" fmla="*/ 4392 h 19998"/>
                <a:gd name="connsiteX686" fmla="*/ 19443 w 19998"/>
                <a:gd name="connsiteY686" fmla="*/ 4373 h 19998"/>
                <a:gd name="connsiteX687" fmla="*/ 19500 w 19998"/>
                <a:gd name="connsiteY687" fmla="*/ 4373 h 19998"/>
                <a:gd name="connsiteX688" fmla="*/ 19521 w 19998"/>
                <a:gd name="connsiteY688" fmla="*/ 4352 h 19998"/>
                <a:gd name="connsiteX689" fmla="*/ 19998 w 19998"/>
                <a:gd name="connsiteY689" fmla="*/ 4512 h 19998"/>
                <a:gd name="connsiteX690" fmla="*/ 19750 w 19998"/>
                <a:gd name="connsiteY690" fmla="*/ 4939 h 19998"/>
                <a:gd name="connsiteX691" fmla="*/ 19712 w 19998"/>
                <a:gd name="connsiteY691" fmla="*/ 4939 h 19998"/>
                <a:gd name="connsiteX692" fmla="*/ 19686 w 19998"/>
                <a:gd name="connsiteY692" fmla="*/ 5003 h 19998"/>
                <a:gd name="connsiteX693" fmla="*/ 19645 w 19998"/>
                <a:gd name="connsiteY693" fmla="*/ 5003 h 19998"/>
                <a:gd name="connsiteX694" fmla="*/ 19131 w 19998"/>
                <a:gd name="connsiteY694" fmla="*/ 6512 h 19998"/>
                <a:gd name="connsiteX695" fmla="*/ 19236 w 19998"/>
                <a:gd name="connsiteY695" fmla="*/ 7750 h 19998"/>
                <a:gd name="connsiteX696" fmla="*/ 19212 w 19998"/>
                <a:gd name="connsiteY696" fmla="*/ 7750 h 19998"/>
                <a:gd name="connsiteX697" fmla="*/ 19090 w 19998"/>
                <a:gd name="connsiteY697" fmla="*/ 7870 h 19998"/>
                <a:gd name="connsiteX698" fmla="*/ 19152 w 19998"/>
                <a:gd name="connsiteY698" fmla="*/ 7853 h 19998"/>
                <a:gd name="connsiteX699" fmla="*/ 19064 w 19998"/>
                <a:gd name="connsiteY699" fmla="*/ 7973 h 19998"/>
                <a:gd name="connsiteX700" fmla="*/ 18983 w 19998"/>
                <a:gd name="connsiteY700" fmla="*/ 7973 h 19998"/>
                <a:gd name="connsiteX701" fmla="*/ 18714 w 19998"/>
                <a:gd name="connsiteY701" fmla="*/ 8135 h 19998"/>
                <a:gd name="connsiteX702" fmla="*/ 18695 w 19998"/>
                <a:gd name="connsiteY702" fmla="*/ 8093 h 19998"/>
                <a:gd name="connsiteX703" fmla="*/ 18614 w 19998"/>
                <a:gd name="connsiteY703" fmla="*/ 7997 h 19998"/>
                <a:gd name="connsiteX704" fmla="*/ 18631 w 19998"/>
                <a:gd name="connsiteY704" fmla="*/ 7973 h 19998"/>
                <a:gd name="connsiteX705" fmla="*/ 18304 w 19998"/>
                <a:gd name="connsiteY70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351 w 19998"/>
                <a:gd name="connsiteY471" fmla="*/ 5351 h 19998"/>
                <a:gd name="connsiteX472" fmla="*/ 4372 w 19998"/>
                <a:gd name="connsiteY472" fmla="*/ 5308 h 19998"/>
                <a:gd name="connsiteX473" fmla="*/ 4392 w 19998"/>
                <a:gd name="connsiteY473" fmla="*/ 5308 h 19998"/>
                <a:gd name="connsiteX474" fmla="*/ 4580 w 19998"/>
                <a:gd name="connsiteY474" fmla="*/ 5268 h 19998"/>
                <a:gd name="connsiteX475" fmla="*/ 4580 w 19998"/>
                <a:gd name="connsiteY475" fmla="*/ 5471 h 19998"/>
                <a:gd name="connsiteX476" fmla="*/ 4994 w 19998"/>
                <a:gd name="connsiteY476" fmla="*/ 5449 h 19998"/>
                <a:gd name="connsiteX477" fmla="*/ 5075 w 19998"/>
                <a:gd name="connsiteY477" fmla="*/ 5471 h 19998"/>
                <a:gd name="connsiteX478" fmla="*/ 5323 w 19998"/>
                <a:gd name="connsiteY478" fmla="*/ 5471 h 19998"/>
                <a:gd name="connsiteX479" fmla="*/ 5242 w 19998"/>
                <a:gd name="connsiteY479" fmla="*/ 5407 h 19998"/>
                <a:gd name="connsiteX480" fmla="*/ 4994 w 19998"/>
                <a:gd name="connsiteY480" fmla="*/ 5003 h 19998"/>
                <a:gd name="connsiteX481" fmla="*/ 4970 w 19998"/>
                <a:gd name="connsiteY481" fmla="*/ 5003 h 19998"/>
                <a:gd name="connsiteX482" fmla="*/ 4954 w 19998"/>
                <a:gd name="connsiteY482" fmla="*/ 4982 h 19998"/>
                <a:gd name="connsiteX483" fmla="*/ 5054 w 19998"/>
                <a:gd name="connsiteY483" fmla="*/ 4618 h 19998"/>
                <a:gd name="connsiteX484" fmla="*/ 5054 w 19998"/>
                <a:gd name="connsiteY484" fmla="*/ 4601 h 19998"/>
                <a:gd name="connsiteX485" fmla="*/ 5037 w 19998"/>
                <a:gd name="connsiteY485" fmla="*/ 4618 h 19998"/>
                <a:gd name="connsiteX486" fmla="*/ 5011 w 19998"/>
                <a:gd name="connsiteY486" fmla="*/ 4131 h 19998"/>
                <a:gd name="connsiteX487" fmla="*/ 4970 w 19998"/>
                <a:gd name="connsiteY487" fmla="*/ 4131 h 19998"/>
                <a:gd name="connsiteX488" fmla="*/ 4642 w 19998"/>
                <a:gd name="connsiteY488" fmla="*/ 3335 h 19998"/>
                <a:gd name="connsiteX489" fmla="*/ 4663 w 19998"/>
                <a:gd name="connsiteY489" fmla="*/ 3092 h 19998"/>
                <a:gd name="connsiteX490" fmla="*/ 4563 w 19998"/>
                <a:gd name="connsiteY490" fmla="*/ 3050 h 19998"/>
                <a:gd name="connsiteX491" fmla="*/ 4563 w 19998"/>
                <a:gd name="connsiteY491" fmla="*/ 2930 h 19998"/>
                <a:gd name="connsiteX492" fmla="*/ 4663 w 19998"/>
                <a:gd name="connsiteY492" fmla="*/ 2987 h 19998"/>
                <a:gd name="connsiteX493" fmla="*/ 4684 w 19998"/>
                <a:gd name="connsiteY493" fmla="*/ 2947 h 19998"/>
                <a:gd name="connsiteX494" fmla="*/ 5242 w 19998"/>
                <a:gd name="connsiteY494" fmla="*/ 3092 h 19998"/>
                <a:gd name="connsiteX495" fmla="*/ 5258 w 19998"/>
                <a:gd name="connsiteY495" fmla="*/ 3029 h 19998"/>
                <a:gd name="connsiteX496" fmla="*/ 5570 w 19998"/>
                <a:gd name="connsiteY496" fmla="*/ 3050 h 19998"/>
                <a:gd name="connsiteX497" fmla="*/ 5632 w 19998"/>
                <a:gd name="connsiteY497" fmla="*/ 3252 h 19998"/>
                <a:gd name="connsiteX498" fmla="*/ 5592 w 19998"/>
                <a:gd name="connsiteY498" fmla="*/ 3252 h 19998"/>
                <a:gd name="connsiteX499" fmla="*/ 5570 w 19998"/>
                <a:gd name="connsiteY499" fmla="*/ 3316 h 19998"/>
                <a:gd name="connsiteX500" fmla="*/ 5511 w 19998"/>
                <a:gd name="connsiteY500" fmla="*/ 3316 h 19998"/>
                <a:gd name="connsiteX501" fmla="*/ 5675 w 19998"/>
                <a:gd name="connsiteY501" fmla="*/ 3800 h 19998"/>
                <a:gd name="connsiteX502" fmla="*/ 5649 w 19998"/>
                <a:gd name="connsiteY502" fmla="*/ 3826 h 19998"/>
                <a:gd name="connsiteX503" fmla="*/ 5732 w 19998"/>
                <a:gd name="connsiteY503" fmla="*/ 3842 h 19998"/>
                <a:gd name="connsiteX504" fmla="*/ 5713 w 19998"/>
                <a:gd name="connsiteY504" fmla="*/ 3842 h 19998"/>
                <a:gd name="connsiteX505" fmla="*/ 5732 w 19998"/>
                <a:gd name="connsiteY505" fmla="*/ 3882 h 19998"/>
                <a:gd name="connsiteX506" fmla="*/ 5756 w 19998"/>
                <a:gd name="connsiteY506" fmla="*/ 3882 h 19998"/>
                <a:gd name="connsiteX507" fmla="*/ 5775 w 19998"/>
                <a:gd name="connsiteY507" fmla="*/ 3882 h 19998"/>
                <a:gd name="connsiteX508" fmla="*/ 5861 w 19998"/>
                <a:gd name="connsiteY508" fmla="*/ 3762 h 19998"/>
                <a:gd name="connsiteX509" fmla="*/ 6499 w 19998"/>
                <a:gd name="connsiteY509" fmla="*/ 3906 h 19998"/>
                <a:gd name="connsiteX510" fmla="*/ 7611 w 19998"/>
                <a:gd name="connsiteY510" fmla="*/ 3826 h 19998"/>
                <a:gd name="connsiteX511" fmla="*/ 7923 w 19998"/>
                <a:gd name="connsiteY511" fmla="*/ 3722 h 19998"/>
                <a:gd name="connsiteX512" fmla="*/ 8045 w 19998"/>
                <a:gd name="connsiteY512" fmla="*/ 3703 h 19998"/>
                <a:gd name="connsiteX513" fmla="*/ 7611 w 19998"/>
                <a:gd name="connsiteY513" fmla="*/ 3600 h 19998"/>
                <a:gd name="connsiteX514" fmla="*/ 7611 w 19998"/>
                <a:gd name="connsiteY514" fmla="*/ 3581 h 19998"/>
                <a:gd name="connsiteX515" fmla="*/ 7799 w 19998"/>
                <a:gd name="connsiteY515" fmla="*/ 3092 h 19998"/>
                <a:gd name="connsiteX516" fmla="*/ 9574 w 19998"/>
                <a:gd name="connsiteY516" fmla="*/ 2317 h 19998"/>
                <a:gd name="connsiteX517" fmla="*/ 9843 w 19998"/>
                <a:gd name="connsiteY517" fmla="*/ 1993 h 19998"/>
                <a:gd name="connsiteX518" fmla="*/ 9902 w 19998"/>
                <a:gd name="connsiteY518" fmla="*/ 2051 h 19998"/>
                <a:gd name="connsiteX519" fmla="*/ 10031 w 19998"/>
                <a:gd name="connsiteY519" fmla="*/ 2051 h 19998"/>
                <a:gd name="connsiteX520" fmla="*/ 9964 w 19998"/>
                <a:gd name="connsiteY520" fmla="*/ 1972 h 19998"/>
                <a:gd name="connsiteX521" fmla="*/ 9943 w 19998"/>
                <a:gd name="connsiteY521" fmla="*/ 1993 h 19998"/>
                <a:gd name="connsiteX522" fmla="*/ 9843 w 19998"/>
                <a:gd name="connsiteY522" fmla="*/ 1645 h 19998"/>
                <a:gd name="connsiteX523" fmla="*/ 9902 w 19998"/>
                <a:gd name="connsiteY523" fmla="*/ 1645 h 19998"/>
                <a:gd name="connsiteX524" fmla="*/ 9902 w 19998"/>
                <a:gd name="connsiteY524" fmla="*/ 1628 h 19998"/>
                <a:gd name="connsiteX525" fmla="*/ 9902 w 19998"/>
                <a:gd name="connsiteY525" fmla="*/ 1607 h 19998"/>
                <a:gd name="connsiteX526" fmla="*/ 9843 w 19998"/>
                <a:gd name="connsiteY526" fmla="*/ 1542 h 19998"/>
                <a:gd name="connsiteX527" fmla="*/ 9886 w 19998"/>
                <a:gd name="connsiteY527" fmla="*/ 1260 h 19998"/>
                <a:gd name="connsiteX528" fmla="*/ 9926 w 19998"/>
                <a:gd name="connsiteY528" fmla="*/ 1243 h 19998"/>
                <a:gd name="connsiteX529" fmla="*/ 9886 w 19998"/>
                <a:gd name="connsiteY529" fmla="*/ 815 h 19998"/>
                <a:gd name="connsiteX530" fmla="*/ 9902 w 19998"/>
                <a:gd name="connsiteY530" fmla="*/ 815 h 19998"/>
                <a:gd name="connsiteX531" fmla="*/ 9886 w 19998"/>
                <a:gd name="connsiteY531" fmla="*/ 484 h 19998"/>
                <a:gd name="connsiteX532" fmla="*/ 10645 w 19998"/>
                <a:gd name="connsiteY532" fmla="*/ 186 h 19998"/>
                <a:gd name="connsiteX533" fmla="*/ 11307 w 19998"/>
                <a:gd name="connsiteY533" fmla="*/ 0 h 19998"/>
                <a:gd name="connsiteX534" fmla="*/ 11431 w 19998"/>
                <a:gd name="connsiteY534" fmla="*/ 324 h 19998"/>
                <a:gd name="connsiteX535" fmla="*/ 11431 w 19998"/>
                <a:gd name="connsiteY535" fmla="*/ 630 h 19998"/>
                <a:gd name="connsiteX536" fmla="*/ 11577 w 19998"/>
                <a:gd name="connsiteY536" fmla="*/ 630 h 19998"/>
                <a:gd name="connsiteX537" fmla="*/ 11700 w 19998"/>
                <a:gd name="connsiteY537" fmla="*/ 832 h 19998"/>
                <a:gd name="connsiteX538" fmla="*/ 11822 w 19998"/>
                <a:gd name="connsiteY538" fmla="*/ 895 h 19998"/>
                <a:gd name="connsiteX539" fmla="*/ 12158 w 19998"/>
                <a:gd name="connsiteY539" fmla="*/ 670 h 19998"/>
                <a:gd name="connsiteX540" fmla="*/ 12279 w 19998"/>
                <a:gd name="connsiteY540" fmla="*/ 792 h 19998"/>
                <a:gd name="connsiteX541" fmla="*/ 12255 w 19998"/>
                <a:gd name="connsiteY541" fmla="*/ 815 h 19998"/>
                <a:gd name="connsiteX542" fmla="*/ 12360 w 19998"/>
                <a:gd name="connsiteY542" fmla="*/ 895 h 19998"/>
                <a:gd name="connsiteX543" fmla="*/ 12360 w 19998"/>
                <a:gd name="connsiteY543" fmla="*/ 912 h 19998"/>
                <a:gd name="connsiteX544" fmla="*/ 12339 w 19998"/>
                <a:gd name="connsiteY544" fmla="*/ 935 h 19998"/>
                <a:gd name="connsiteX545" fmla="*/ 12548 w 19998"/>
                <a:gd name="connsiteY545" fmla="*/ 1342 h 19998"/>
                <a:gd name="connsiteX546" fmla="*/ 12753 w 19998"/>
                <a:gd name="connsiteY546" fmla="*/ 1260 h 19998"/>
                <a:gd name="connsiteX547" fmla="*/ 12729 w 19998"/>
                <a:gd name="connsiteY547" fmla="*/ 1363 h 19998"/>
                <a:gd name="connsiteX548" fmla="*/ 12834 w 19998"/>
                <a:gd name="connsiteY548" fmla="*/ 1323 h 19998"/>
                <a:gd name="connsiteX549" fmla="*/ 12853 w 19998"/>
                <a:gd name="connsiteY549" fmla="*/ 1342 h 19998"/>
                <a:gd name="connsiteX550" fmla="*/ 12901 w 19998"/>
                <a:gd name="connsiteY550" fmla="*/ 1342 h 19998"/>
                <a:gd name="connsiteX551" fmla="*/ 13039 w 19998"/>
                <a:gd name="connsiteY551" fmla="*/ 1769 h 19998"/>
                <a:gd name="connsiteX552" fmla="*/ 13039 w 19998"/>
                <a:gd name="connsiteY552" fmla="*/ 1751 h 19998"/>
                <a:gd name="connsiteX553" fmla="*/ 13065 w 19998"/>
                <a:gd name="connsiteY553" fmla="*/ 1751 h 19998"/>
                <a:gd name="connsiteX554" fmla="*/ 13082 w 19998"/>
                <a:gd name="connsiteY554" fmla="*/ 1671 h 19998"/>
                <a:gd name="connsiteX555" fmla="*/ 13186 w 19998"/>
                <a:gd name="connsiteY555" fmla="*/ 1645 h 19998"/>
                <a:gd name="connsiteX556" fmla="*/ 13203 w 19998"/>
                <a:gd name="connsiteY556" fmla="*/ 1671 h 19998"/>
                <a:gd name="connsiteX557" fmla="*/ 13203 w 19998"/>
                <a:gd name="connsiteY557" fmla="*/ 1645 h 19998"/>
                <a:gd name="connsiteX558" fmla="*/ 13267 w 19998"/>
                <a:gd name="connsiteY558" fmla="*/ 1645 h 19998"/>
                <a:gd name="connsiteX559" fmla="*/ 13267 w 19998"/>
                <a:gd name="connsiteY559" fmla="*/ 1671 h 19998"/>
                <a:gd name="connsiteX560" fmla="*/ 13308 w 19998"/>
                <a:gd name="connsiteY560" fmla="*/ 1687 h 19998"/>
                <a:gd name="connsiteX561" fmla="*/ 13308 w 19998"/>
                <a:gd name="connsiteY561" fmla="*/ 1711 h 19998"/>
                <a:gd name="connsiteX562" fmla="*/ 13515 w 19998"/>
                <a:gd name="connsiteY562" fmla="*/ 1628 h 19998"/>
                <a:gd name="connsiteX563" fmla="*/ 13598 w 19998"/>
                <a:gd name="connsiteY563" fmla="*/ 1751 h 19998"/>
                <a:gd name="connsiteX564" fmla="*/ 13660 w 19998"/>
                <a:gd name="connsiteY564" fmla="*/ 1769 h 19998"/>
                <a:gd name="connsiteX565" fmla="*/ 13660 w 19998"/>
                <a:gd name="connsiteY565" fmla="*/ 1833 h 19998"/>
                <a:gd name="connsiteX566" fmla="*/ 13677 w 19998"/>
                <a:gd name="connsiteY566" fmla="*/ 1833 h 19998"/>
                <a:gd name="connsiteX567" fmla="*/ 13677 w 19998"/>
                <a:gd name="connsiteY567" fmla="*/ 1849 h 19998"/>
                <a:gd name="connsiteX568" fmla="*/ 13725 w 19998"/>
                <a:gd name="connsiteY568" fmla="*/ 1849 h 19998"/>
                <a:gd name="connsiteX569" fmla="*/ 13703 w 19998"/>
                <a:gd name="connsiteY569" fmla="*/ 1833 h 19998"/>
                <a:gd name="connsiteX570" fmla="*/ 13725 w 19998"/>
                <a:gd name="connsiteY570" fmla="*/ 1791 h 19998"/>
                <a:gd name="connsiteX571" fmla="*/ 13808 w 19998"/>
                <a:gd name="connsiteY571" fmla="*/ 1873 h 19998"/>
                <a:gd name="connsiteX572" fmla="*/ 13725 w 19998"/>
                <a:gd name="connsiteY572" fmla="*/ 2155 h 19998"/>
                <a:gd name="connsiteX573" fmla="*/ 13725 w 19998"/>
                <a:gd name="connsiteY573" fmla="*/ 2138 h 19998"/>
                <a:gd name="connsiteX574" fmla="*/ 13784 w 19998"/>
                <a:gd name="connsiteY574" fmla="*/ 2155 h 19998"/>
                <a:gd name="connsiteX575" fmla="*/ 13825 w 19998"/>
                <a:gd name="connsiteY575" fmla="*/ 2301 h 19998"/>
                <a:gd name="connsiteX576" fmla="*/ 13703 w 19998"/>
                <a:gd name="connsiteY576" fmla="*/ 2420 h 19998"/>
                <a:gd name="connsiteX577" fmla="*/ 13741 w 19998"/>
                <a:gd name="connsiteY577" fmla="*/ 2463 h 19998"/>
                <a:gd name="connsiteX578" fmla="*/ 13703 w 19998"/>
                <a:gd name="connsiteY578" fmla="*/ 2503 h 19998"/>
                <a:gd name="connsiteX579" fmla="*/ 13784 w 19998"/>
                <a:gd name="connsiteY579" fmla="*/ 2519 h 19998"/>
                <a:gd name="connsiteX580" fmla="*/ 13784 w 19998"/>
                <a:gd name="connsiteY580" fmla="*/ 2540 h 19998"/>
                <a:gd name="connsiteX581" fmla="*/ 13849 w 19998"/>
                <a:gd name="connsiteY581" fmla="*/ 2540 h 19998"/>
                <a:gd name="connsiteX582" fmla="*/ 14280 w 19998"/>
                <a:gd name="connsiteY582" fmla="*/ 2540 h 19998"/>
                <a:gd name="connsiteX583" fmla="*/ 14527 w 19998"/>
                <a:gd name="connsiteY583" fmla="*/ 2437 h 19998"/>
                <a:gd name="connsiteX584" fmla="*/ 14527 w 19998"/>
                <a:gd name="connsiteY584" fmla="*/ 2218 h 19998"/>
                <a:gd name="connsiteX585" fmla="*/ 14715 w 19998"/>
                <a:gd name="connsiteY585" fmla="*/ 2051 h 19998"/>
                <a:gd name="connsiteX586" fmla="*/ 14815 w 19998"/>
                <a:gd name="connsiteY586" fmla="*/ 2115 h 19998"/>
                <a:gd name="connsiteX587" fmla="*/ 14775 w 19998"/>
                <a:gd name="connsiteY587" fmla="*/ 2138 h 19998"/>
                <a:gd name="connsiteX588" fmla="*/ 14796 w 19998"/>
                <a:gd name="connsiteY588" fmla="*/ 2218 h 19998"/>
                <a:gd name="connsiteX589" fmla="*/ 14756 w 19998"/>
                <a:gd name="connsiteY589" fmla="*/ 2195 h 19998"/>
                <a:gd name="connsiteX590" fmla="*/ 14732 w 19998"/>
                <a:gd name="connsiteY590" fmla="*/ 2218 h 19998"/>
                <a:gd name="connsiteX591" fmla="*/ 14756 w 19998"/>
                <a:gd name="connsiteY591" fmla="*/ 2237 h 19998"/>
                <a:gd name="connsiteX592" fmla="*/ 14732 w 19998"/>
                <a:gd name="connsiteY592" fmla="*/ 2275 h 19998"/>
                <a:gd name="connsiteX593" fmla="*/ 14715 w 19998"/>
                <a:gd name="connsiteY593" fmla="*/ 2275 h 19998"/>
                <a:gd name="connsiteX594" fmla="*/ 14756 w 19998"/>
                <a:gd name="connsiteY594" fmla="*/ 2341 h 19998"/>
                <a:gd name="connsiteX595" fmla="*/ 14675 w 19998"/>
                <a:gd name="connsiteY595" fmla="*/ 2519 h 19998"/>
                <a:gd name="connsiteX596" fmla="*/ 14815 w 19998"/>
                <a:gd name="connsiteY596" fmla="*/ 2622 h 19998"/>
                <a:gd name="connsiteX597" fmla="*/ 14796 w 19998"/>
                <a:gd name="connsiteY597" fmla="*/ 2904 h 19998"/>
                <a:gd name="connsiteX598" fmla="*/ 14918 w 19998"/>
                <a:gd name="connsiteY598" fmla="*/ 2904 h 19998"/>
                <a:gd name="connsiteX599" fmla="*/ 14918 w 19998"/>
                <a:gd name="connsiteY599" fmla="*/ 2867 h 19998"/>
                <a:gd name="connsiteX600" fmla="*/ 15001 w 19998"/>
                <a:gd name="connsiteY600" fmla="*/ 2888 h 19998"/>
                <a:gd name="connsiteX601" fmla="*/ 15230 w 19998"/>
                <a:gd name="connsiteY601" fmla="*/ 3074 h 19998"/>
                <a:gd name="connsiteX602" fmla="*/ 15249 w 19998"/>
                <a:gd name="connsiteY602" fmla="*/ 3050 h 19998"/>
                <a:gd name="connsiteX603" fmla="*/ 15249 w 19998"/>
                <a:gd name="connsiteY603" fmla="*/ 3114 h 19998"/>
                <a:gd name="connsiteX604" fmla="*/ 15330 w 19998"/>
                <a:gd name="connsiteY604" fmla="*/ 3114 h 19998"/>
                <a:gd name="connsiteX605" fmla="*/ 15418 w 19998"/>
                <a:gd name="connsiteY605" fmla="*/ 3114 h 19998"/>
                <a:gd name="connsiteX606" fmla="*/ 15499 w 19998"/>
                <a:gd name="connsiteY606" fmla="*/ 3196 h 19998"/>
                <a:gd name="connsiteX607" fmla="*/ 15475 w 19998"/>
                <a:gd name="connsiteY607" fmla="*/ 3252 h 19998"/>
                <a:gd name="connsiteX608" fmla="*/ 15499 w 19998"/>
                <a:gd name="connsiteY608" fmla="*/ 3295 h 19998"/>
                <a:gd name="connsiteX609" fmla="*/ 15499 w 19998"/>
                <a:gd name="connsiteY609" fmla="*/ 3276 h 19998"/>
                <a:gd name="connsiteX610" fmla="*/ 15599 w 19998"/>
                <a:gd name="connsiteY610" fmla="*/ 3276 h 19998"/>
                <a:gd name="connsiteX611" fmla="*/ 15704 w 19998"/>
                <a:gd name="connsiteY611" fmla="*/ 3374 h 19998"/>
                <a:gd name="connsiteX612" fmla="*/ 15682 w 19998"/>
                <a:gd name="connsiteY612" fmla="*/ 3414 h 19998"/>
                <a:gd name="connsiteX613" fmla="*/ 15723 w 19998"/>
                <a:gd name="connsiteY613" fmla="*/ 3478 h 19998"/>
                <a:gd name="connsiteX614" fmla="*/ 15704 w 19998"/>
                <a:gd name="connsiteY614" fmla="*/ 3497 h 19998"/>
                <a:gd name="connsiteX615" fmla="*/ 15747 w 19998"/>
                <a:gd name="connsiteY615" fmla="*/ 3534 h 19998"/>
                <a:gd name="connsiteX616" fmla="*/ 15747 w 19998"/>
                <a:gd name="connsiteY616" fmla="*/ 3518 h 19998"/>
                <a:gd name="connsiteX617" fmla="*/ 15935 w 19998"/>
                <a:gd name="connsiteY617" fmla="*/ 3478 h 19998"/>
                <a:gd name="connsiteX618" fmla="*/ 15935 w 19998"/>
                <a:gd name="connsiteY618" fmla="*/ 3518 h 19998"/>
                <a:gd name="connsiteX619" fmla="*/ 15951 w 19998"/>
                <a:gd name="connsiteY619" fmla="*/ 3518 h 19998"/>
                <a:gd name="connsiteX620" fmla="*/ 15992 w 19998"/>
                <a:gd name="connsiteY620" fmla="*/ 3414 h 19998"/>
                <a:gd name="connsiteX621" fmla="*/ 16156 w 19998"/>
                <a:gd name="connsiteY621" fmla="*/ 3414 h 19998"/>
                <a:gd name="connsiteX622" fmla="*/ 16156 w 19998"/>
                <a:gd name="connsiteY622" fmla="*/ 3374 h 19998"/>
                <a:gd name="connsiteX623" fmla="*/ 16302 w 19998"/>
                <a:gd name="connsiteY623" fmla="*/ 3436 h 19998"/>
                <a:gd name="connsiteX624" fmla="*/ 16285 w 19998"/>
                <a:gd name="connsiteY624" fmla="*/ 3454 h 19998"/>
                <a:gd name="connsiteX625" fmla="*/ 16366 w 19998"/>
                <a:gd name="connsiteY625" fmla="*/ 3518 h 19998"/>
                <a:gd name="connsiteX626" fmla="*/ 16490 w 19998"/>
                <a:gd name="connsiteY626" fmla="*/ 3518 h 19998"/>
                <a:gd name="connsiteX627" fmla="*/ 16506 w 19998"/>
                <a:gd name="connsiteY627" fmla="*/ 3600 h 19998"/>
                <a:gd name="connsiteX628" fmla="*/ 16590 w 19998"/>
                <a:gd name="connsiteY628" fmla="*/ 3624 h 19998"/>
                <a:gd name="connsiteX629" fmla="*/ 16611 w 19998"/>
                <a:gd name="connsiteY629" fmla="*/ 3581 h 19998"/>
                <a:gd name="connsiteX630" fmla="*/ 16694 w 19998"/>
                <a:gd name="connsiteY630" fmla="*/ 3600 h 19998"/>
                <a:gd name="connsiteX631" fmla="*/ 16694 w 19998"/>
                <a:gd name="connsiteY631" fmla="*/ 3560 h 19998"/>
                <a:gd name="connsiteX632" fmla="*/ 16716 w 19998"/>
                <a:gd name="connsiteY632" fmla="*/ 3560 h 19998"/>
                <a:gd name="connsiteX633" fmla="*/ 16716 w 19998"/>
                <a:gd name="connsiteY633" fmla="*/ 3518 h 19998"/>
                <a:gd name="connsiteX634" fmla="*/ 16759 w 19998"/>
                <a:gd name="connsiteY634" fmla="*/ 3497 h 19998"/>
                <a:gd name="connsiteX635" fmla="*/ 16759 w 19998"/>
                <a:gd name="connsiteY635" fmla="*/ 3478 h 19998"/>
                <a:gd name="connsiteX636" fmla="*/ 16940 w 19998"/>
                <a:gd name="connsiteY636" fmla="*/ 3478 h 19998"/>
                <a:gd name="connsiteX637" fmla="*/ 17085 w 19998"/>
                <a:gd name="connsiteY637" fmla="*/ 3560 h 19998"/>
                <a:gd name="connsiteX638" fmla="*/ 17085 w 19998"/>
                <a:gd name="connsiteY638" fmla="*/ 3534 h 19998"/>
                <a:gd name="connsiteX639" fmla="*/ 17192 w 19998"/>
                <a:gd name="connsiteY639" fmla="*/ 3518 h 19998"/>
                <a:gd name="connsiteX640" fmla="*/ 17192 w 19998"/>
                <a:gd name="connsiteY640" fmla="*/ 3534 h 19998"/>
                <a:gd name="connsiteX641" fmla="*/ 17373 w 19998"/>
                <a:gd name="connsiteY641" fmla="*/ 3640 h 19998"/>
                <a:gd name="connsiteX642" fmla="*/ 17354 w 19998"/>
                <a:gd name="connsiteY642" fmla="*/ 3663 h 19998"/>
                <a:gd name="connsiteX643" fmla="*/ 17437 w 19998"/>
                <a:gd name="connsiteY643" fmla="*/ 3783 h 19998"/>
                <a:gd name="connsiteX644" fmla="*/ 17397 w 19998"/>
                <a:gd name="connsiteY644" fmla="*/ 3783 h 19998"/>
                <a:gd name="connsiteX645" fmla="*/ 17414 w 19998"/>
                <a:gd name="connsiteY645" fmla="*/ 3826 h 19998"/>
                <a:gd name="connsiteX646" fmla="*/ 17437 w 19998"/>
                <a:gd name="connsiteY646" fmla="*/ 3826 h 19998"/>
                <a:gd name="connsiteX647" fmla="*/ 17602 w 19998"/>
                <a:gd name="connsiteY647" fmla="*/ 4028 h 19998"/>
                <a:gd name="connsiteX648" fmla="*/ 17623 w 19998"/>
                <a:gd name="connsiteY648" fmla="*/ 4091 h 19998"/>
                <a:gd name="connsiteX649" fmla="*/ 17642 w 19998"/>
                <a:gd name="connsiteY649" fmla="*/ 4091 h 19998"/>
                <a:gd name="connsiteX650" fmla="*/ 17683 w 19998"/>
                <a:gd name="connsiteY650" fmla="*/ 4211 h 19998"/>
                <a:gd name="connsiteX651" fmla="*/ 17849 w 19998"/>
                <a:gd name="connsiteY651" fmla="*/ 4211 h 19998"/>
                <a:gd name="connsiteX652" fmla="*/ 17849 w 19998"/>
                <a:gd name="connsiteY652" fmla="*/ 4171 h 19998"/>
                <a:gd name="connsiteX653" fmla="*/ 17871 w 19998"/>
                <a:gd name="connsiteY653" fmla="*/ 4171 h 19998"/>
                <a:gd name="connsiteX654" fmla="*/ 17830 w 19998"/>
                <a:gd name="connsiteY654" fmla="*/ 4091 h 19998"/>
                <a:gd name="connsiteX655" fmla="*/ 17871 w 19998"/>
                <a:gd name="connsiteY655" fmla="*/ 4065 h 19998"/>
                <a:gd name="connsiteX656" fmla="*/ 17935 w 19998"/>
                <a:gd name="connsiteY656" fmla="*/ 4091 h 19998"/>
                <a:gd name="connsiteX657" fmla="*/ 17976 w 19998"/>
                <a:gd name="connsiteY657" fmla="*/ 4065 h 19998"/>
                <a:gd name="connsiteX658" fmla="*/ 18019 w 19998"/>
                <a:gd name="connsiteY658" fmla="*/ 4091 h 19998"/>
                <a:gd name="connsiteX659" fmla="*/ 18140 w 19998"/>
                <a:gd name="connsiteY659" fmla="*/ 4131 h 19998"/>
                <a:gd name="connsiteX660" fmla="*/ 18183 w 19998"/>
                <a:gd name="connsiteY660" fmla="*/ 4293 h 19998"/>
                <a:gd name="connsiteX661" fmla="*/ 18200 w 19998"/>
                <a:gd name="connsiteY661" fmla="*/ 4293 h 19998"/>
                <a:gd name="connsiteX662" fmla="*/ 18223 w 19998"/>
                <a:gd name="connsiteY662" fmla="*/ 4211 h 19998"/>
                <a:gd name="connsiteX663" fmla="*/ 18240 w 19998"/>
                <a:gd name="connsiteY663" fmla="*/ 4211 h 19998"/>
                <a:gd name="connsiteX664" fmla="*/ 18240 w 19998"/>
                <a:gd name="connsiteY664" fmla="*/ 4230 h 19998"/>
                <a:gd name="connsiteX665" fmla="*/ 18281 w 19998"/>
                <a:gd name="connsiteY665" fmla="*/ 4230 h 19998"/>
                <a:gd name="connsiteX666" fmla="*/ 18328 w 19998"/>
                <a:gd name="connsiteY666" fmla="*/ 4270 h 19998"/>
                <a:gd name="connsiteX667" fmla="*/ 18369 w 19998"/>
                <a:gd name="connsiteY667" fmla="*/ 4253 h 19998"/>
                <a:gd name="connsiteX668" fmla="*/ 18388 w 19998"/>
                <a:gd name="connsiteY668" fmla="*/ 4270 h 19998"/>
                <a:gd name="connsiteX669" fmla="*/ 18531 w 19998"/>
                <a:gd name="connsiteY669" fmla="*/ 4253 h 19998"/>
                <a:gd name="connsiteX670" fmla="*/ 18531 w 19998"/>
                <a:gd name="connsiteY670" fmla="*/ 4270 h 19998"/>
                <a:gd name="connsiteX671" fmla="*/ 18631 w 19998"/>
                <a:gd name="connsiteY671" fmla="*/ 4211 h 19998"/>
                <a:gd name="connsiteX672" fmla="*/ 18631 w 19998"/>
                <a:gd name="connsiteY672" fmla="*/ 4131 h 19998"/>
                <a:gd name="connsiteX673" fmla="*/ 18762 w 19998"/>
                <a:gd name="connsiteY673" fmla="*/ 4108 h 19998"/>
                <a:gd name="connsiteX674" fmla="*/ 18778 w 19998"/>
                <a:gd name="connsiteY674" fmla="*/ 4148 h 19998"/>
                <a:gd name="connsiteX675" fmla="*/ 18821 w 19998"/>
                <a:gd name="connsiteY675" fmla="*/ 4131 h 19998"/>
                <a:gd name="connsiteX676" fmla="*/ 18943 w 19998"/>
                <a:gd name="connsiteY676" fmla="*/ 4333 h 19998"/>
                <a:gd name="connsiteX677" fmla="*/ 19047 w 19998"/>
                <a:gd name="connsiteY677" fmla="*/ 4333 h 19998"/>
                <a:gd name="connsiteX678" fmla="*/ 19064 w 19998"/>
                <a:gd name="connsiteY678" fmla="*/ 4392 h 19998"/>
                <a:gd name="connsiteX679" fmla="*/ 19152 w 19998"/>
                <a:gd name="connsiteY679" fmla="*/ 4392 h 19998"/>
                <a:gd name="connsiteX680" fmla="*/ 19152 w 19998"/>
                <a:gd name="connsiteY680" fmla="*/ 4373 h 19998"/>
                <a:gd name="connsiteX681" fmla="*/ 19212 w 19998"/>
                <a:gd name="connsiteY681" fmla="*/ 4373 h 19998"/>
                <a:gd name="connsiteX682" fmla="*/ 19212 w 19998"/>
                <a:gd name="connsiteY682" fmla="*/ 4392 h 19998"/>
                <a:gd name="connsiteX683" fmla="*/ 19317 w 19998"/>
                <a:gd name="connsiteY683" fmla="*/ 4333 h 19998"/>
                <a:gd name="connsiteX684" fmla="*/ 19417 w 19998"/>
                <a:gd name="connsiteY684" fmla="*/ 4392 h 19998"/>
                <a:gd name="connsiteX685" fmla="*/ 19443 w 19998"/>
                <a:gd name="connsiteY685" fmla="*/ 4373 h 19998"/>
                <a:gd name="connsiteX686" fmla="*/ 19500 w 19998"/>
                <a:gd name="connsiteY686" fmla="*/ 4373 h 19998"/>
                <a:gd name="connsiteX687" fmla="*/ 19521 w 19998"/>
                <a:gd name="connsiteY687" fmla="*/ 4352 h 19998"/>
                <a:gd name="connsiteX688" fmla="*/ 19998 w 19998"/>
                <a:gd name="connsiteY688" fmla="*/ 4512 h 19998"/>
                <a:gd name="connsiteX689" fmla="*/ 19750 w 19998"/>
                <a:gd name="connsiteY689" fmla="*/ 4939 h 19998"/>
                <a:gd name="connsiteX690" fmla="*/ 19712 w 19998"/>
                <a:gd name="connsiteY690" fmla="*/ 4939 h 19998"/>
                <a:gd name="connsiteX691" fmla="*/ 19686 w 19998"/>
                <a:gd name="connsiteY691" fmla="*/ 5003 h 19998"/>
                <a:gd name="connsiteX692" fmla="*/ 19645 w 19998"/>
                <a:gd name="connsiteY692" fmla="*/ 5003 h 19998"/>
                <a:gd name="connsiteX693" fmla="*/ 19131 w 19998"/>
                <a:gd name="connsiteY693" fmla="*/ 6512 h 19998"/>
                <a:gd name="connsiteX694" fmla="*/ 19236 w 19998"/>
                <a:gd name="connsiteY694" fmla="*/ 7750 h 19998"/>
                <a:gd name="connsiteX695" fmla="*/ 19212 w 19998"/>
                <a:gd name="connsiteY695" fmla="*/ 7750 h 19998"/>
                <a:gd name="connsiteX696" fmla="*/ 19090 w 19998"/>
                <a:gd name="connsiteY696" fmla="*/ 7870 h 19998"/>
                <a:gd name="connsiteX697" fmla="*/ 19152 w 19998"/>
                <a:gd name="connsiteY697" fmla="*/ 7853 h 19998"/>
                <a:gd name="connsiteX698" fmla="*/ 19064 w 19998"/>
                <a:gd name="connsiteY698" fmla="*/ 7973 h 19998"/>
                <a:gd name="connsiteX699" fmla="*/ 18983 w 19998"/>
                <a:gd name="connsiteY699" fmla="*/ 7973 h 19998"/>
                <a:gd name="connsiteX700" fmla="*/ 18714 w 19998"/>
                <a:gd name="connsiteY700" fmla="*/ 8135 h 19998"/>
                <a:gd name="connsiteX701" fmla="*/ 18695 w 19998"/>
                <a:gd name="connsiteY701" fmla="*/ 8093 h 19998"/>
                <a:gd name="connsiteX702" fmla="*/ 18614 w 19998"/>
                <a:gd name="connsiteY702" fmla="*/ 7997 h 19998"/>
                <a:gd name="connsiteX703" fmla="*/ 18631 w 19998"/>
                <a:gd name="connsiteY703" fmla="*/ 7973 h 19998"/>
                <a:gd name="connsiteX704" fmla="*/ 18304 w 19998"/>
                <a:gd name="connsiteY70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589 w 19998"/>
                <a:gd name="connsiteY453" fmla="*/ 5351 h 19998"/>
                <a:gd name="connsiteX454" fmla="*/ 3689 w 19998"/>
                <a:gd name="connsiteY454" fmla="*/ 5351 h 19998"/>
                <a:gd name="connsiteX455" fmla="*/ 3689 w 19998"/>
                <a:gd name="connsiteY455" fmla="*/ 5391 h 19998"/>
                <a:gd name="connsiteX456" fmla="*/ 3713 w 19998"/>
                <a:gd name="connsiteY456" fmla="*/ 5391 h 19998"/>
                <a:gd name="connsiteX457" fmla="*/ 3860 w 19998"/>
                <a:gd name="connsiteY457" fmla="*/ 5268 h 19998"/>
                <a:gd name="connsiteX458" fmla="*/ 3860 w 19998"/>
                <a:gd name="connsiteY458" fmla="*/ 5308 h 19998"/>
                <a:gd name="connsiteX459" fmla="*/ 3899 w 19998"/>
                <a:gd name="connsiteY459" fmla="*/ 5325 h 19998"/>
                <a:gd name="connsiteX460" fmla="*/ 3818 w 19998"/>
                <a:gd name="connsiteY460" fmla="*/ 5431 h 19998"/>
                <a:gd name="connsiteX461" fmla="*/ 3860 w 19998"/>
                <a:gd name="connsiteY461" fmla="*/ 5431 h 19998"/>
                <a:gd name="connsiteX462" fmla="*/ 3941 w 19998"/>
                <a:gd name="connsiteY462" fmla="*/ 5367 h 19998"/>
                <a:gd name="connsiteX463" fmla="*/ 3958 w 19998"/>
                <a:gd name="connsiteY463" fmla="*/ 5391 h 19998"/>
                <a:gd name="connsiteX464" fmla="*/ 3999 w 19998"/>
                <a:gd name="connsiteY464" fmla="*/ 5534 h 19998"/>
                <a:gd name="connsiteX465" fmla="*/ 4041 w 19998"/>
                <a:gd name="connsiteY465" fmla="*/ 5471 h 19998"/>
                <a:gd name="connsiteX466" fmla="*/ 4041 w 19998"/>
                <a:gd name="connsiteY466" fmla="*/ 5534 h 19998"/>
                <a:gd name="connsiteX467" fmla="*/ 4063 w 19998"/>
                <a:gd name="connsiteY467" fmla="*/ 5534 h 19998"/>
                <a:gd name="connsiteX468" fmla="*/ 4103 w 19998"/>
                <a:gd name="connsiteY468" fmla="*/ 5449 h 19998"/>
                <a:gd name="connsiteX469" fmla="*/ 4146 w 19998"/>
                <a:gd name="connsiteY469" fmla="*/ 5489 h 19998"/>
                <a:gd name="connsiteX470" fmla="*/ 4351 w 19998"/>
                <a:gd name="connsiteY470" fmla="*/ 5351 h 19998"/>
                <a:gd name="connsiteX471" fmla="*/ 4372 w 19998"/>
                <a:gd name="connsiteY471" fmla="*/ 5308 h 19998"/>
                <a:gd name="connsiteX472" fmla="*/ 4392 w 19998"/>
                <a:gd name="connsiteY472" fmla="*/ 5308 h 19998"/>
                <a:gd name="connsiteX473" fmla="*/ 4580 w 19998"/>
                <a:gd name="connsiteY473" fmla="*/ 5268 h 19998"/>
                <a:gd name="connsiteX474" fmla="*/ 4580 w 19998"/>
                <a:gd name="connsiteY474" fmla="*/ 5471 h 19998"/>
                <a:gd name="connsiteX475" fmla="*/ 4994 w 19998"/>
                <a:gd name="connsiteY475" fmla="*/ 5449 h 19998"/>
                <a:gd name="connsiteX476" fmla="*/ 5075 w 19998"/>
                <a:gd name="connsiteY476" fmla="*/ 5471 h 19998"/>
                <a:gd name="connsiteX477" fmla="*/ 5323 w 19998"/>
                <a:gd name="connsiteY477" fmla="*/ 5471 h 19998"/>
                <a:gd name="connsiteX478" fmla="*/ 5242 w 19998"/>
                <a:gd name="connsiteY478" fmla="*/ 5407 h 19998"/>
                <a:gd name="connsiteX479" fmla="*/ 4994 w 19998"/>
                <a:gd name="connsiteY479" fmla="*/ 5003 h 19998"/>
                <a:gd name="connsiteX480" fmla="*/ 4970 w 19998"/>
                <a:gd name="connsiteY480" fmla="*/ 5003 h 19998"/>
                <a:gd name="connsiteX481" fmla="*/ 4954 w 19998"/>
                <a:gd name="connsiteY481" fmla="*/ 4982 h 19998"/>
                <a:gd name="connsiteX482" fmla="*/ 5054 w 19998"/>
                <a:gd name="connsiteY482" fmla="*/ 4618 h 19998"/>
                <a:gd name="connsiteX483" fmla="*/ 5054 w 19998"/>
                <a:gd name="connsiteY483" fmla="*/ 4601 h 19998"/>
                <a:gd name="connsiteX484" fmla="*/ 5037 w 19998"/>
                <a:gd name="connsiteY484" fmla="*/ 4618 h 19998"/>
                <a:gd name="connsiteX485" fmla="*/ 5011 w 19998"/>
                <a:gd name="connsiteY485" fmla="*/ 4131 h 19998"/>
                <a:gd name="connsiteX486" fmla="*/ 4970 w 19998"/>
                <a:gd name="connsiteY486" fmla="*/ 4131 h 19998"/>
                <a:gd name="connsiteX487" fmla="*/ 4642 w 19998"/>
                <a:gd name="connsiteY487" fmla="*/ 3335 h 19998"/>
                <a:gd name="connsiteX488" fmla="*/ 4663 w 19998"/>
                <a:gd name="connsiteY488" fmla="*/ 3092 h 19998"/>
                <a:gd name="connsiteX489" fmla="*/ 4563 w 19998"/>
                <a:gd name="connsiteY489" fmla="*/ 3050 h 19998"/>
                <a:gd name="connsiteX490" fmla="*/ 4563 w 19998"/>
                <a:gd name="connsiteY490" fmla="*/ 2930 h 19998"/>
                <a:gd name="connsiteX491" fmla="*/ 4663 w 19998"/>
                <a:gd name="connsiteY491" fmla="*/ 2987 h 19998"/>
                <a:gd name="connsiteX492" fmla="*/ 4684 w 19998"/>
                <a:gd name="connsiteY492" fmla="*/ 2947 h 19998"/>
                <a:gd name="connsiteX493" fmla="*/ 5242 w 19998"/>
                <a:gd name="connsiteY493" fmla="*/ 3092 h 19998"/>
                <a:gd name="connsiteX494" fmla="*/ 5258 w 19998"/>
                <a:gd name="connsiteY494" fmla="*/ 3029 h 19998"/>
                <a:gd name="connsiteX495" fmla="*/ 5570 w 19998"/>
                <a:gd name="connsiteY495" fmla="*/ 3050 h 19998"/>
                <a:gd name="connsiteX496" fmla="*/ 5632 w 19998"/>
                <a:gd name="connsiteY496" fmla="*/ 3252 h 19998"/>
                <a:gd name="connsiteX497" fmla="*/ 5592 w 19998"/>
                <a:gd name="connsiteY497" fmla="*/ 3252 h 19998"/>
                <a:gd name="connsiteX498" fmla="*/ 5570 w 19998"/>
                <a:gd name="connsiteY498" fmla="*/ 3316 h 19998"/>
                <a:gd name="connsiteX499" fmla="*/ 5511 w 19998"/>
                <a:gd name="connsiteY499" fmla="*/ 3316 h 19998"/>
                <a:gd name="connsiteX500" fmla="*/ 5675 w 19998"/>
                <a:gd name="connsiteY500" fmla="*/ 3800 h 19998"/>
                <a:gd name="connsiteX501" fmla="*/ 5649 w 19998"/>
                <a:gd name="connsiteY501" fmla="*/ 3826 h 19998"/>
                <a:gd name="connsiteX502" fmla="*/ 5732 w 19998"/>
                <a:gd name="connsiteY502" fmla="*/ 3842 h 19998"/>
                <a:gd name="connsiteX503" fmla="*/ 5713 w 19998"/>
                <a:gd name="connsiteY503" fmla="*/ 3842 h 19998"/>
                <a:gd name="connsiteX504" fmla="*/ 5732 w 19998"/>
                <a:gd name="connsiteY504" fmla="*/ 3882 h 19998"/>
                <a:gd name="connsiteX505" fmla="*/ 5756 w 19998"/>
                <a:gd name="connsiteY505" fmla="*/ 3882 h 19998"/>
                <a:gd name="connsiteX506" fmla="*/ 5775 w 19998"/>
                <a:gd name="connsiteY506" fmla="*/ 3882 h 19998"/>
                <a:gd name="connsiteX507" fmla="*/ 5861 w 19998"/>
                <a:gd name="connsiteY507" fmla="*/ 3762 h 19998"/>
                <a:gd name="connsiteX508" fmla="*/ 6499 w 19998"/>
                <a:gd name="connsiteY508" fmla="*/ 3906 h 19998"/>
                <a:gd name="connsiteX509" fmla="*/ 7611 w 19998"/>
                <a:gd name="connsiteY509" fmla="*/ 3826 h 19998"/>
                <a:gd name="connsiteX510" fmla="*/ 7923 w 19998"/>
                <a:gd name="connsiteY510" fmla="*/ 3722 h 19998"/>
                <a:gd name="connsiteX511" fmla="*/ 8045 w 19998"/>
                <a:gd name="connsiteY511" fmla="*/ 3703 h 19998"/>
                <a:gd name="connsiteX512" fmla="*/ 7611 w 19998"/>
                <a:gd name="connsiteY512" fmla="*/ 3600 h 19998"/>
                <a:gd name="connsiteX513" fmla="*/ 7611 w 19998"/>
                <a:gd name="connsiteY513" fmla="*/ 3581 h 19998"/>
                <a:gd name="connsiteX514" fmla="*/ 7799 w 19998"/>
                <a:gd name="connsiteY514" fmla="*/ 3092 h 19998"/>
                <a:gd name="connsiteX515" fmla="*/ 9574 w 19998"/>
                <a:gd name="connsiteY515" fmla="*/ 2317 h 19998"/>
                <a:gd name="connsiteX516" fmla="*/ 9843 w 19998"/>
                <a:gd name="connsiteY516" fmla="*/ 1993 h 19998"/>
                <a:gd name="connsiteX517" fmla="*/ 9902 w 19998"/>
                <a:gd name="connsiteY517" fmla="*/ 2051 h 19998"/>
                <a:gd name="connsiteX518" fmla="*/ 10031 w 19998"/>
                <a:gd name="connsiteY518" fmla="*/ 2051 h 19998"/>
                <a:gd name="connsiteX519" fmla="*/ 9964 w 19998"/>
                <a:gd name="connsiteY519" fmla="*/ 1972 h 19998"/>
                <a:gd name="connsiteX520" fmla="*/ 9943 w 19998"/>
                <a:gd name="connsiteY520" fmla="*/ 1993 h 19998"/>
                <a:gd name="connsiteX521" fmla="*/ 9843 w 19998"/>
                <a:gd name="connsiteY521" fmla="*/ 1645 h 19998"/>
                <a:gd name="connsiteX522" fmla="*/ 9902 w 19998"/>
                <a:gd name="connsiteY522" fmla="*/ 1645 h 19998"/>
                <a:gd name="connsiteX523" fmla="*/ 9902 w 19998"/>
                <a:gd name="connsiteY523" fmla="*/ 1628 h 19998"/>
                <a:gd name="connsiteX524" fmla="*/ 9902 w 19998"/>
                <a:gd name="connsiteY524" fmla="*/ 1607 h 19998"/>
                <a:gd name="connsiteX525" fmla="*/ 9843 w 19998"/>
                <a:gd name="connsiteY525" fmla="*/ 1542 h 19998"/>
                <a:gd name="connsiteX526" fmla="*/ 9886 w 19998"/>
                <a:gd name="connsiteY526" fmla="*/ 1260 h 19998"/>
                <a:gd name="connsiteX527" fmla="*/ 9926 w 19998"/>
                <a:gd name="connsiteY527" fmla="*/ 1243 h 19998"/>
                <a:gd name="connsiteX528" fmla="*/ 9886 w 19998"/>
                <a:gd name="connsiteY528" fmla="*/ 815 h 19998"/>
                <a:gd name="connsiteX529" fmla="*/ 9902 w 19998"/>
                <a:gd name="connsiteY529" fmla="*/ 815 h 19998"/>
                <a:gd name="connsiteX530" fmla="*/ 9886 w 19998"/>
                <a:gd name="connsiteY530" fmla="*/ 484 h 19998"/>
                <a:gd name="connsiteX531" fmla="*/ 10645 w 19998"/>
                <a:gd name="connsiteY531" fmla="*/ 186 h 19998"/>
                <a:gd name="connsiteX532" fmla="*/ 11307 w 19998"/>
                <a:gd name="connsiteY532" fmla="*/ 0 h 19998"/>
                <a:gd name="connsiteX533" fmla="*/ 11431 w 19998"/>
                <a:gd name="connsiteY533" fmla="*/ 324 h 19998"/>
                <a:gd name="connsiteX534" fmla="*/ 11431 w 19998"/>
                <a:gd name="connsiteY534" fmla="*/ 630 h 19998"/>
                <a:gd name="connsiteX535" fmla="*/ 11577 w 19998"/>
                <a:gd name="connsiteY535" fmla="*/ 630 h 19998"/>
                <a:gd name="connsiteX536" fmla="*/ 11700 w 19998"/>
                <a:gd name="connsiteY536" fmla="*/ 832 h 19998"/>
                <a:gd name="connsiteX537" fmla="*/ 11822 w 19998"/>
                <a:gd name="connsiteY537" fmla="*/ 895 h 19998"/>
                <a:gd name="connsiteX538" fmla="*/ 12158 w 19998"/>
                <a:gd name="connsiteY538" fmla="*/ 670 h 19998"/>
                <a:gd name="connsiteX539" fmla="*/ 12279 w 19998"/>
                <a:gd name="connsiteY539" fmla="*/ 792 h 19998"/>
                <a:gd name="connsiteX540" fmla="*/ 12255 w 19998"/>
                <a:gd name="connsiteY540" fmla="*/ 815 h 19998"/>
                <a:gd name="connsiteX541" fmla="*/ 12360 w 19998"/>
                <a:gd name="connsiteY541" fmla="*/ 895 h 19998"/>
                <a:gd name="connsiteX542" fmla="*/ 12360 w 19998"/>
                <a:gd name="connsiteY542" fmla="*/ 912 h 19998"/>
                <a:gd name="connsiteX543" fmla="*/ 12339 w 19998"/>
                <a:gd name="connsiteY543" fmla="*/ 935 h 19998"/>
                <a:gd name="connsiteX544" fmla="*/ 12548 w 19998"/>
                <a:gd name="connsiteY544" fmla="*/ 1342 h 19998"/>
                <a:gd name="connsiteX545" fmla="*/ 12753 w 19998"/>
                <a:gd name="connsiteY545" fmla="*/ 1260 h 19998"/>
                <a:gd name="connsiteX546" fmla="*/ 12729 w 19998"/>
                <a:gd name="connsiteY546" fmla="*/ 1363 h 19998"/>
                <a:gd name="connsiteX547" fmla="*/ 12834 w 19998"/>
                <a:gd name="connsiteY547" fmla="*/ 1323 h 19998"/>
                <a:gd name="connsiteX548" fmla="*/ 12853 w 19998"/>
                <a:gd name="connsiteY548" fmla="*/ 1342 h 19998"/>
                <a:gd name="connsiteX549" fmla="*/ 12901 w 19998"/>
                <a:gd name="connsiteY549" fmla="*/ 1342 h 19998"/>
                <a:gd name="connsiteX550" fmla="*/ 13039 w 19998"/>
                <a:gd name="connsiteY550" fmla="*/ 1769 h 19998"/>
                <a:gd name="connsiteX551" fmla="*/ 13039 w 19998"/>
                <a:gd name="connsiteY551" fmla="*/ 1751 h 19998"/>
                <a:gd name="connsiteX552" fmla="*/ 13065 w 19998"/>
                <a:gd name="connsiteY552" fmla="*/ 1751 h 19998"/>
                <a:gd name="connsiteX553" fmla="*/ 13082 w 19998"/>
                <a:gd name="connsiteY553" fmla="*/ 1671 h 19998"/>
                <a:gd name="connsiteX554" fmla="*/ 13186 w 19998"/>
                <a:gd name="connsiteY554" fmla="*/ 1645 h 19998"/>
                <a:gd name="connsiteX555" fmla="*/ 13203 w 19998"/>
                <a:gd name="connsiteY555" fmla="*/ 1671 h 19998"/>
                <a:gd name="connsiteX556" fmla="*/ 13203 w 19998"/>
                <a:gd name="connsiteY556" fmla="*/ 1645 h 19998"/>
                <a:gd name="connsiteX557" fmla="*/ 13267 w 19998"/>
                <a:gd name="connsiteY557" fmla="*/ 1645 h 19998"/>
                <a:gd name="connsiteX558" fmla="*/ 13267 w 19998"/>
                <a:gd name="connsiteY558" fmla="*/ 1671 h 19998"/>
                <a:gd name="connsiteX559" fmla="*/ 13308 w 19998"/>
                <a:gd name="connsiteY559" fmla="*/ 1687 h 19998"/>
                <a:gd name="connsiteX560" fmla="*/ 13308 w 19998"/>
                <a:gd name="connsiteY560" fmla="*/ 1711 h 19998"/>
                <a:gd name="connsiteX561" fmla="*/ 13515 w 19998"/>
                <a:gd name="connsiteY561" fmla="*/ 1628 h 19998"/>
                <a:gd name="connsiteX562" fmla="*/ 13598 w 19998"/>
                <a:gd name="connsiteY562" fmla="*/ 1751 h 19998"/>
                <a:gd name="connsiteX563" fmla="*/ 13660 w 19998"/>
                <a:gd name="connsiteY563" fmla="*/ 1769 h 19998"/>
                <a:gd name="connsiteX564" fmla="*/ 13660 w 19998"/>
                <a:gd name="connsiteY564" fmla="*/ 1833 h 19998"/>
                <a:gd name="connsiteX565" fmla="*/ 13677 w 19998"/>
                <a:gd name="connsiteY565" fmla="*/ 1833 h 19998"/>
                <a:gd name="connsiteX566" fmla="*/ 13677 w 19998"/>
                <a:gd name="connsiteY566" fmla="*/ 1849 h 19998"/>
                <a:gd name="connsiteX567" fmla="*/ 13725 w 19998"/>
                <a:gd name="connsiteY567" fmla="*/ 1849 h 19998"/>
                <a:gd name="connsiteX568" fmla="*/ 13703 w 19998"/>
                <a:gd name="connsiteY568" fmla="*/ 1833 h 19998"/>
                <a:gd name="connsiteX569" fmla="*/ 13725 w 19998"/>
                <a:gd name="connsiteY569" fmla="*/ 1791 h 19998"/>
                <a:gd name="connsiteX570" fmla="*/ 13808 w 19998"/>
                <a:gd name="connsiteY570" fmla="*/ 1873 h 19998"/>
                <a:gd name="connsiteX571" fmla="*/ 13725 w 19998"/>
                <a:gd name="connsiteY571" fmla="*/ 2155 h 19998"/>
                <a:gd name="connsiteX572" fmla="*/ 13725 w 19998"/>
                <a:gd name="connsiteY572" fmla="*/ 2138 h 19998"/>
                <a:gd name="connsiteX573" fmla="*/ 13784 w 19998"/>
                <a:gd name="connsiteY573" fmla="*/ 2155 h 19998"/>
                <a:gd name="connsiteX574" fmla="*/ 13825 w 19998"/>
                <a:gd name="connsiteY574" fmla="*/ 2301 h 19998"/>
                <a:gd name="connsiteX575" fmla="*/ 13703 w 19998"/>
                <a:gd name="connsiteY575" fmla="*/ 2420 h 19998"/>
                <a:gd name="connsiteX576" fmla="*/ 13741 w 19998"/>
                <a:gd name="connsiteY576" fmla="*/ 2463 h 19998"/>
                <a:gd name="connsiteX577" fmla="*/ 13703 w 19998"/>
                <a:gd name="connsiteY577" fmla="*/ 2503 h 19998"/>
                <a:gd name="connsiteX578" fmla="*/ 13784 w 19998"/>
                <a:gd name="connsiteY578" fmla="*/ 2519 h 19998"/>
                <a:gd name="connsiteX579" fmla="*/ 13784 w 19998"/>
                <a:gd name="connsiteY579" fmla="*/ 2540 h 19998"/>
                <a:gd name="connsiteX580" fmla="*/ 13849 w 19998"/>
                <a:gd name="connsiteY580" fmla="*/ 2540 h 19998"/>
                <a:gd name="connsiteX581" fmla="*/ 14280 w 19998"/>
                <a:gd name="connsiteY581" fmla="*/ 2540 h 19998"/>
                <a:gd name="connsiteX582" fmla="*/ 14527 w 19998"/>
                <a:gd name="connsiteY582" fmla="*/ 2437 h 19998"/>
                <a:gd name="connsiteX583" fmla="*/ 14527 w 19998"/>
                <a:gd name="connsiteY583" fmla="*/ 2218 h 19998"/>
                <a:gd name="connsiteX584" fmla="*/ 14715 w 19998"/>
                <a:gd name="connsiteY584" fmla="*/ 2051 h 19998"/>
                <a:gd name="connsiteX585" fmla="*/ 14815 w 19998"/>
                <a:gd name="connsiteY585" fmla="*/ 2115 h 19998"/>
                <a:gd name="connsiteX586" fmla="*/ 14775 w 19998"/>
                <a:gd name="connsiteY586" fmla="*/ 2138 h 19998"/>
                <a:gd name="connsiteX587" fmla="*/ 14796 w 19998"/>
                <a:gd name="connsiteY587" fmla="*/ 2218 h 19998"/>
                <a:gd name="connsiteX588" fmla="*/ 14756 w 19998"/>
                <a:gd name="connsiteY588" fmla="*/ 2195 h 19998"/>
                <a:gd name="connsiteX589" fmla="*/ 14732 w 19998"/>
                <a:gd name="connsiteY589" fmla="*/ 2218 h 19998"/>
                <a:gd name="connsiteX590" fmla="*/ 14756 w 19998"/>
                <a:gd name="connsiteY590" fmla="*/ 2237 h 19998"/>
                <a:gd name="connsiteX591" fmla="*/ 14732 w 19998"/>
                <a:gd name="connsiteY591" fmla="*/ 2275 h 19998"/>
                <a:gd name="connsiteX592" fmla="*/ 14715 w 19998"/>
                <a:gd name="connsiteY592" fmla="*/ 2275 h 19998"/>
                <a:gd name="connsiteX593" fmla="*/ 14756 w 19998"/>
                <a:gd name="connsiteY593" fmla="*/ 2341 h 19998"/>
                <a:gd name="connsiteX594" fmla="*/ 14675 w 19998"/>
                <a:gd name="connsiteY594" fmla="*/ 2519 h 19998"/>
                <a:gd name="connsiteX595" fmla="*/ 14815 w 19998"/>
                <a:gd name="connsiteY595" fmla="*/ 2622 h 19998"/>
                <a:gd name="connsiteX596" fmla="*/ 14796 w 19998"/>
                <a:gd name="connsiteY596" fmla="*/ 2904 h 19998"/>
                <a:gd name="connsiteX597" fmla="*/ 14918 w 19998"/>
                <a:gd name="connsiteY597" fmla="*/ 2904 h 19998"/>
                <a:gd name="connsiteX598" fmla="*/ 14918 w 19998"/>
                <a:gd name="connsiteY598" fmla="*/ 2867 h 19998"/>
                <a:gd name="connsiteX599" fmla="*/ 15001 w 19998"/>
                <a:gd name="connsiteY599" fmla="*/ 2888 h 19998"/>
                <a:gd name="connsiteX600" fmla="*/ 15230 w 19998"/>
                <a:gd name="connsiteY600" fmla="*/ 3074 h 19998"/>
                <a:gd name="connsiteX601" fmla="*/ 15249 w 19998"/>
                <a:gd name="connsiteY601" fmla="*/ 3050 h 19998"/>
                <a:gd name="connsiteX602" fmla="*/ 15249 w 19998"/>
                <a:gd name="connsiteY602" fmla="*/ 3114 h 19998"/>
                <a:gd name="connsiteX603" fmla="*/ 15330 w 19998"/>
                <a:gd name="connsiteY603" fmla="*/ 3114 h 19998"/>
                <a:gd name="connsiteX604" fmla="*/ 15418 w 19998"/>
                <a:gd name="connsiteY604" fmla="*/ 3114 h 19998"/>
                <a:gd name="connsiteX605" fmla="*/ 15499 w 19998"/>
                <a:gd name="connsiteY605" fmla="*/ 3196 h 19998"/>
                <a:gd name="connsiteX606" fmla="*/ 15475 w 19998"/>
                <a:gd name="connsiteY606" fmla="*/ 3252 h 19998"/>
                <a:gd name="connsiteX607" fmla="*/ 15499 w 19998"/>
                <a:gd name="connsiteY607" fmla="*/ 3295 h 19998"/>
                <a:gd name="connsiteX608" fmla="*/ 15499 w 19998"/>
                <a:gd name="connsiteY608" fmla="*/ 3276 h 19998"/>
                <a:gd name="connsiteX609" fmla="*/ 15599 w 19998"/>
                <a:gd name="connsiteY609" fmla="*/ 3276 h 19998"/>
                <a:gd name="connsiteX610" fmla="*/ 15704 w 19998"/>
                <a:gd name="connsiteY610" fmla="*/ 3374 h 19998"/>
                <a:gd name="connsiteX611" fmla="*/ 15682 w 19998"/>
                <a:gd name="connsiteY611" fmla="*/ 3414 h 19998"/>
                <a:gd name="connsiteX612" fmla="*/ 15723 w 19998"/>
                <a:gd name="connsiteY612" fmla="*/ 3478 h 19998"/>
                <a:gd name="connsiteX613" fmla="*/ 15704 w 19998"/>
                <a:gd name="connsiteY613" fmla="*/ 3497 h 19998"/>
                <a:gd name="connsiteX614" fmla="*/ 15747 w 19998"/>
                <a:gd name="connsiteY614" fmla="*/ 3534 h 19998"/>
                <a:gd name="connsiteX615" fmla="*/ 15747 w 19998"/>
                <a:gd name="connsiteY615" fmla="*/ 3518 h 19998"/>
                <a:gd name="connsiteX616" fmla="*/ 15935 w 19998"/>
                <a:gd name="connsiteY616" fmla="*/ 3478 h 19998"/>
                <a:gd name="connsiteX617" fmla="*/ 15935 w 19998"/>
                <a:gd name="connsiteY617" fmla="*/ 3518 h 19998"/>
                <a:gd name="connsiteX618" fmla="*/ 15951 w 19998"/>
                <a:gd name="connsiteY618" fmla="*/ 3518 h 19998"/>
                <a:gd name="connsiteX619" fmla="*/ 15992 w 19998"/>
                <a:gd name="connsiteY619" fmla="*/ 3414 h 19998"/>
                <a:gd name="connsiteX620" fmla="*/ 16156 w 19998"/>
                <a:gd name="connsiteY620" fmla="*/ 3414 h 19998"/>
                <a:gd name="connsiteX621" fmla="*/ 16156 w 19998"/>
                <a:gd name="connsiteY621" fmla="*/ 3374 h 19998"/>
                <a:gd name="connsiteX622" fmla="*/ 16302 w 19998"/>
                <a:gd name="connsiteY622" fmla="*/ 3436 h 19998"/>
                <a:gd name="connsiteX623" fmla="*/ 16285 w 19998"/>
                <a:gd name="connsiteY623" fmla="*/ 3454 h 19998"/>
                <a:gd name="connsiteX624" fmla="*/ 16366 w 19998"/>
                <a:gd name="connsiteY624" fmla="*/ 3518 h 19998"/>
                <a:gd name="connsiteX625" fmla="*/ 16490 w 19998"/>
                <a:gd name="connsiteY625" fmla="*/ 3518 h 19998"/>
                <a:gd name="connsiteX626" fmla="*/ 16506 w 19998"/>
                <a:gd name="connsiteY626" fmla="*/ 3600 h 19998"/>
                <a:gd name="connsiteX627" fmla="*/ 16590 w 19998"/>
                <a:gd name="connsiteY627" fmla="*/ 3624 h 19998"/>
                <a:gd name="connsiteX628" fmla="*/ 16611 w 19998"/>
                <a:gd name="connsiteY628" fmla="*/ 3581 h 19998"/>
                <a:gd name="connsiteX629" fmla="*/ 16694 w 19998"/>
                <a:gd name="connsiteY629" fmla="*/ 3600 h 19998"/>
                <a:gd name="connsiteX630" fmla="*/ 16694 w 19998"/>
                <a:gd name="connsiteY630" fmla="*/ 3560 h 19998"/>
                <a:gd name="connsiteX631" fmla="*/ 16716 w 19998"/>
                <a:gd name="connsiteY631" fmla="*/ 3560 h 19998"/>
                <a:gd name="connsiteX632" fmla="*/ 16716 w 19998"/>
                <a:gd name="connsiteY632" fmla="*/ 3518 h 19998"/>
                <a:gd name="connsiteX633" fmla="*/ 16759 w 19998"/>
                <a:gd name="connsiteY633" fmla="*/ 3497 h 19998"/>
                <a:gd name="connsiteX634" fmla="*/ 16759 w 19998"/>
                <a:gd name="connsiteY634" fmla="*/ 3478 h 19998"/>
                <a:gd name="connsiteX635" fmla="*/ 16940 w 19998"/>
                <a:gd name="connsiteY635" fmla="*/ 3478 h 19998"/>
                <a:gd name="connsiteX636" fmla="*/ 17085 w 19998"/>
                <a:gd name="connsiteY636" fmla="*/ 3560 h 19998"/>
                <a:gd name="connsiteX637" fmla="*/ 17085 w 19998"/>
                <a:gd name="connsiteY637" fmla="*/ 3534 h 19998"/>
                <a:gd name="connsiteX638" fmla="*/ 17192 w 19998"/>
                <a:gd name="connsiteY638" fmla="*/ 3518 h 19998"/>
                <a:gd name="connsiteX639" fmla="*/ 17192 w 19998"/>
                <a:gd name="connsiteY639" fmla="*/ 3534 h 19998"/>
                <a:gd name="connsiteX640" fmla="*/ 17373 w 19998"/>
                <a:gd name="connsiteY640" fmla="*/ 3640 h 19998"/>
                <a:gd name="connsiteX641" fmla="*/ 17354 w 19998"/>
                <a:gd name="connsiteY641" fmla="*/ 3663 h 19998"/>
                <a:gd name="connsiteX642" fmla="*/ 17437 w 19998"/>
                <a:gd name="connsiteY642" fmla="*/ 3783 h 19998"/>
                <a:gd name="connsiteX643" fmla="*/ 17397 w 19998"/>
                <a:gd name="connsiteY643" fmla="*/ 3783 h 19998"/>
                <a:gd name="connsiteX644" fmla="*/ 17414 w 19998"/>
                <a:gd name="connsiteY644" fmla="*/ 3826 h 19998"/>
                <a:gd name="connsiteX645" fmla="*/ 17437 w 19998"/>
                <a:gd name="connsiteY645" fmla="*/ 3826 h 19998"/>
                <a:gd name="connsiteX646" fmla="*/ 17602 w 19998"/>
                <a:gd name="connsiteY646" fmla="*/ 4028 h 19998"/>
                <a:gd name="connsiteX647" fmla="*/ 17623 w 19998"/>
                <a:gd name="connsiteY647" fmla="*/ 4091 h 19998"/>
                <a:gd name="connsiteX648" fmla="*/ 17642 w 19998"/>
                <a:gd name="connsiteY648" fmla="*/ 4091 h 19998"/>
                <a:gd name="connsiteX649" fmla="*/ 17683 w 19998"/>
                <a:gd name="connsiteY649" fmla="*/ 4211 h 19998"/>
                <a:gd name="connsiteX650" fmla="*/ 17849 w 19998"/>
                <a:gd name="connsiteY650" fmla="*/ 4211 h 19998"/>
                <a:gd name="connsiteX651" fmla="*/ 17849 w 19998"/>
                <a:gd name="connsiteY651" fmla="*/ 4171 h 19998"/>
                <a:gd name="connsiteX652" fmla="*/ 17871 w 19998"/>
                <a:gd name="connsiteY652" fmla="*/ 4171 h 19998"/>
                <a:gd name="connsiteX653" fmla="*/ 17830 w 19998"/>
                <a:gd name="connsiteY653" fmla="*/ 4091 h 19998"/>
                <a:gd name="connsiteX654" fmla="*/ 17871 w 19998"/>
                <a:gd name="connsiteY654" fmla="*/ 4065 h 19998"/>
                <a:gd name="connsiteX655" fmla="*/ 17935 w 19998"/>
                <a:gd name="connsiteY655" fmla="*/ 4091 h 19998"/>
                <a:gd name="connsiteX656" fmla="*/ 17976 w 19998"/>
                <a:gd name="connsiteY656" fmla="*/ 4065 h 19998"/>
                <a:gd name="connsiteX657" fmla="*/ 18019 w 19998"/>
                <a:gd name="connsiteY657" fmla="*/ 4091 h 19998"/>
                <a:gd name="connsiteX658" fmla="*/ 18140 w 19998"/>
                <a:gd name="connsiteY658" fmla="*/ 4131 h 19998"/>
                <a:gd name="connsiteX659" fmla="*/ 18183 w 19998"/>
                <a:gd name="connsiteY659" fmla="*/ 4293 h 19998"/>
                <a:gd name="connsiteX660" fmla="*/ 18200 w 19998"/>
                <a:gd name="connsiteY660" fmla="*/ 4293 h 19998"/>
                <a:gd name="connsiteX661" fmla="*/ 18223 w 19998"/>
                <a:gd name="connsiteY661" fmla="*/ 4211 h 19998"/>
                <a:gd name="connsiteX662" fmla="*/ 18240 w 19998"/>
                <a:gd name="connsiteY662" fmla="*/ 4211 h 19998"/>
                <a:gd name="connsiteX663" fmla="*/ 18240 w 19998"/>
                <a:gd name="connsiteY663" fmla="*/ 4230 h 19998"/>
                <a:gd name="connsiteX664" fmla="*/ 18281 w 19998"/>
                <a:gd name="connsiteY664" fmla="*/ 4230 h 19998"/>
                <a:gd name="connsiteX665" fmla="*/ 18328 w 19998"/>
                <a:gd name="connsiteY665" fmla="*/ 4270 h 19998"/>
                <a:gd name="connsiteX666" fmla="*/ 18369 w 19998"/>
                <a:gd name="connsiteY666" fmla="*/ 4253 h 19998"/>
                <a:gd name="connsiteX667" fmla="*/ 18388 w 19998"/>
                <a:gd name="connsiteY667" fmla="*/ 4270 h 19998"/>
                <a:gd name="connsiteX668" fmla="*/ 18531 w 19998"/>
                <a:gd name="connsiteY668" fmla="*/ 4253 h 19998"/>
                <a:gd name="connsiteX669" fmla="*/ 18531 w 19998"/>
                <a:gd name="connsiteY669" fmla="*/ 4270 h 19998"/>
                <a:gd name="connsiteX670" fmla="*/ 18631 w 19998"/>
                <a:gd name="connsiteY670" fmla="*/ 4211 h 19998"/>
                <a:gd name="connsiteX671" fmla="*/ 18631 w 19998"/>
                <a:gd name="connsiteY671" fmla="*/ 4131 h 19998"/>
                <a:gd name="connsiteX672" fmla="*/ 18762 w 19998"/>
                <a:gd name="connsiteY672" fmla="*/ 4108 h 19998"/>
                <a:gd name="connsiteX673" fmla="*/ 18778 w 19998"/>
                <a:gd name="connsiteY673" fmla="*/ 4148 h 19998"/>
                <a:gd name="connsiteX674" fmla="*/ 18821 w 19998"/>
                <a:gd name="connsiteY674" fmla="*/ 4131 h 19998"/>
                <a:gd name="connsiteX675" fmla="*/ 18943 w 19998"/>
                <a:gd name="connsiteY675" fmla="*/ 4333 h 19998"/>
                <a:gd name="connsiteX676" fmla="*/ 19047 w 19998"/>
                <a:gd name="connsiteY676" fmla="*/ 4333 h 19998"/>
                <a:gd name="connsiteX677" fmla="*/ 19064 w 19998"/>
                <a:gd name="connsiteY677" fmla="*/ 4392 h 19998"/>
                <a:gd name="connsiteX678" fmla="*/ 19152 w 19998"/>
                <a:gd name="connsiteY678" fmla="*/ 4392 h 19998"/>
                <a:gd name="connsiteX679" fmla="*/ 19152 w 19998"/>
                <a:gd name="connsiteY679" fmla="*/ 4373 h 19998"/>
                <a:gd name="connsiteX680" fmla="*/ 19212 w 19998"/>
                <a:gd name="connsiteY680" fmla="*/ 4373 h 19998"/>
                <a:gd name="connsiteX681" fmla="*/ 19212 w 19998"/>
                <a:gd name="connsiteY681" fmla="*/ 4392 h 19998"/>
                <a:gd name="connsiteX682" fmla="*/ 19317 w 19998"/>
                <a:gd name="connsiteY682" fmla="*/ 4333 h 19998"/>
                <a:gd name="connsiteX683" fmla="*/ 19417 w 19998"/>
                <a:gd name="connsiteY683" fmla="*/ 4392 h 19998"/>
                <a:gd name="connsiteX684" fmla="*/ 19443 w 19998"/>
                <a:gd name="connsiteY684" fmla="*/ 4373 h 19998"/>
                <a:gd name="connsiteX685" fmla="*/ 19500 w 19998"/>
                <a:gd name="connsiteY685" fmla="*/ 4373 h 19998"/>
                <a:gd name="connsiteX686" fmla="*/ 19521 w 19998"/>
                <a:gd name="connsiteY686" fmla="*/ 4352 h 19998"/>
                <a:gd name="connsiteX687" fmla="*/ 19998 w 19998"/>
                <a:gd name="connsiteY687" fmla="*/ 4512 h 19998"/>
                <a:gd name="connsiteX688" fmla="*/ 19750 w 19998"/>
                <a:gd name="connsiteY688" fmla="*/ 4939 h 19998"/>
                <a:gd name="connsiteX689" fmla="*/ 19712 w 19998"/>
                <a:gd name="connsiteY689" fmla="*/ 4939 h 19998"/>
                <a:gd name="connsiteX690" fmla="*/ 19686 w 19998"/>
                <a:gd name="connsiteY690" fmla="*/ 5003 h 19998"/>
                <a:gd name="connsiteX691" fmla="*/ 19645 w 19998"/>
                <a:gd name="connsiteY691" fmla="*/ 5003 h 19998"/>
                <a:gd name="connsiteX692" fmla="*/ 19131 w 19998"/>
                <a:gd name="connsiteY692" fmla="*/ 6512 h 19998"/>
                <a:gd name="connsiteX693" fmla="*/ 19236 w 19998"/>
                <a:gd name="connsiteY693" fmla="*/ 7750 h 19998"/>
                <a:gd name="connsiteX694" fmla="*/ 19212 w 19998"/>
                <a:gd name="connsiteY694" fmla="*/ 7750 h 19998"/>
                <a:gd name="connsiteX695" fmla="*/ 19090 w 19998"/>
                <a:gd name="connsiteY695" fmla="*/ 7870 h 19998"/>
                <a:gd name="connsiteX696" fmla="*/ 19152 w 19998"/>
                <a:gd name="connsiteY696" fmla="*/ 7853 h 19998"/>
                <a:gd name="connsiteX697" fmla="*/ 19064 w 19998"/>
                <a:gd name="connsiteY697" fmla="*/ 7973 h 19998"/>
                <a:gd name="connsiteX698" fmla="*/ 18983 w 19998"/>
                <a:gd name="connsiteY698" fmla="*/ 7973 h 19998"/>
                <a:gd name="connsiteX699" fmla="*/ 18714 w 19998"/>
                <a:gd name="connsiteY699" fmla="*/ 8135 h 19998"/>
                <a:gd name="connsiteX700" fmla="*/ 18695 w 19998"/>
                <a:gd name="connsiteY700" fmla="*/ 8093 h 19998"/>
                <a:gd name="connsiteX701" fmla="*/ 18614 w 19998"/>
                <a:gd name="connsiteY701" fmla="*/ 7997 h 19998"/>
                <a:gd name="connsiteX702" fmla="*/ 18631 w 19998"/>
                <a:gd name="connsiteY702" fmla="*/ 7973 h 19998"/>
                <a:gd name="connsiteX703" fmla="*/ 18304 w 19998"/>
                <a:gd name="connsiteY70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713 w 19998"/>
                <a:gd name="connsiteY455" fmla="*/ 5391 h 19998"/>
                <a:gd name="connsiteX456" fmla="*/ 3860 w 19998"/>
                <a:gd name="connsiteY456" fmla="*/ 5268 h 19998"/>
                <a:gd name="connsiteX457" fmla="*/ 3860 w 19998"/>
                <a:gd name="connsiteY457" fmla="*/ 5308 h 19998"/>
                <a:gd name="connsiteX458" fmla="*/ 3899 w 19998"/>
                <a:gd name="connsiteY458" fmla="*/ 5325 h 19998"/>
                <a:gd name="connsiteX459" fmla="*/ 3818 w 19998"/>
                <a:gd name="connsiteY459" fmla="*/ 5431 h 19998"/>
                <a:gd name="connsiteX460" fmla="*/ 3860 w 19998"/>
                <a:gd name="connsiteY460" fmla="*/ 5431 h 19998"/>
                <a:gd name="connsiteX461" fmla="*/ 3941 w 19998"/>
                <a:gd name="connsiteY461" fmla="*/ 5367 h 19998"/>
                <a:gd name="connsiteX462" fmla="*/ 3958 w 19998"/>
                <a:gd name="connsiteY462" fmla="*/ 5391 h 19998"/>
                <a:gd name="connsiteX463" fmla="*/ 3999 w 19998"/>
                <a:gd name="connsiteY463" fmla="*/ 5534 h 19998"/>
                <a:gd name="connsiteX464" fmla="*/ 4041 w 19998"/>
                <a:gd name="connsiteY464" fmla="*/ 5471 h 19998"/>
                <a:gd name="connsiteX465" fmla="*/ 4041 w 19998"/>
                <a:gd name="connsiteY465" fmla="*/ 5534 h 19998"/>
                <a:gd name="connsiteX466" fmla="*/ 4063 w 19998"/>
                <a:gd name="connsiteY466" fmla="*/ 5534 h 19998"/>
                <a:gd name="connsiteX467" fmla="*/ 4103 w 19998"/>
                <a:gd name="connsiteY467" fmla="*/ 5449 h 19998"/>
                <a:gd name="connsiteX468" fmla="*/ 4146 w 19998"/>
                <a:gd name="connsiteY468" fmla="*/ 5489 h 19998"/>
                <a:gd name="connsiteX469" fmla="*/ 4351 w 19998"/>
                <a:gd name="connsiteY469" fmla="*/ 5351 h 19998"/>
                <a:gd name="connsiteX470" fmla="*/ 4372 w 19998"/>
                <a:gd name="connsiteY470" fmla="*/ 5308 h 19998"/>
                <a:gd name="connsiteX471" fmla="*/ 4392 w 19998"/>
                <a:gd name="connsiteY471" fmla="*/ 5308 h 19998"/>
                <a:gd name="connsiteX472" fmla="*/ 4580 w 19998"/>
                <a:gd name="connsiteY472" fmla="*/ 5268 h 19998"/>
                <a:gd name="connsiteX473" fmla="*/ 4580 w 19998"/>
                <a:gd name="connsiteY473" fmla="*/ 5471 h 19998"/>
                <a:gd name="connsiteX474" fmla="*/ 4994 w 19998"/>
                <a:gd name="connsiteY474" fmla="*/ 5449 h 19998"/>
                <a:gd name="connsiteX475" fmla="*/ 5075 w 19998"/>
                <a:gd name="connsiteY475" fmla="*/ 5471 h 19998"/>
                <a:gd name="connsiteX476" fmla="*/ 5323 w 19998"/>
                <a:gd name="connsiteY476" fmla="*/ 5471 h 19998"/>
                <a:gd name="connsiteX477" fmla="*/ 5242 w 19998"/>
                <a:gd name="connsiteY477" fmla="*/ 5407 h 19998"/>
                <a:gd name="connsiteX478" fmla="*/ 4994 w 19998"/>
                <a:gd name="connsiteY478" fmla="*/ 5003 h 19998"/>
                <a:gd name="connsiteX479" fmla="*/ 4970 w 19998"/>
                <a:gd name="connsiteY479" fmla="*/ 5003 h 19998"/>
                <a:gd name="connsiteX480" fmla="*/ 4954 w 19998"/>
                <a:gd name="connsiteY480" fmla="*/ 4982 h 19998"/>
                <a:gd name="connsiteX481" fmla="*/ 5054 w 19998"/>
                <a:gd name="connsiteY481" fmla="*/ 4618 h 19998"/>
                <a:gd name="connsiteX482" fmla="*/ 5054 w 19998"/>
                <a:gd name="connsiteY482" fmla="*/ 4601 h 19998"/>
                <a:gd name="connsiteX483" fmla="*/ 5037 w 19998"/>
                <a:gd name="connsiteY483" fmla="*/ 4618 h 19998"/>
                <a:gd name="connsiteX484" fmla="*/ 5011 w 19998"/>
                <a:gd name="connsiteY484" fmla="*/ 4131 h 19998"/>
                <a:gd name="connsiteX485" fmla="*/ 4970 w 19998"/>
                <a:gd name="connsiteY485" fmla="*/ 4131 h 19998"/>
                <a:gd name="connsiteX486" fmla="*/ 4642 w 19998"/>
                <a:gd name="connsiteY486" fmla="*/ 3335 h 19998"/>
                <a:gd name="connsiteX487" fmla="*/ 4663 w 19998"/>
                <a:gd name="connsiteY487" fmla="*/ 3092 h 19998"/>
                <a:gd name="connsiteX488" fmla="*/ 4563 w 19998"/>
                <a:gd name="connsiteY488" fmla="*/ 3050 h 19998"/>
                <a:gd name="connsiteX489" fmla="*/ 4563 w 19998"/>
                <a:gd name="connsiteY489" fmla="*/ 2930 h 19998"/>
                <a:gd name="connsiteX490" fmla="*/ 4663 w 19998"/>
                <a:gd name="connsiteY490" fmla="*/ 2987 h 19998"/>
                <a:gd name="connsiteX491" fmla="*/ 4684 w 19998"/>
                <a:gd name="connsiteY491" fmla="*/ 2947 h 19998"/>
                <a:gd name="connsiteX492" fmla="*/ 5242 w 19998"/>
                <a:gd name="connsiteY492" fmla="*/ 3092 h 19998"/>
                <a:gd name="connsiteX493" fmla="*/ 5258 w 19998"/>
                <a:gd name="connsiteY493" fmla="*/ 3029 h 19998"/>
                <a:gd name="connsiteX494" fmla="*/ 5570 w 19998"/>
                <a:gd name="connsiteY494" fmla="*/ 3050 h 19998"/>
                <a:gd name="connsiteX495" fmla="*/ 5632 w 19998"/>
                <a:gd name="connsiteY495" fmla="*/ 3252 h 19998"/>
                <a:gd name="connsiteX496" fmla="*/ 5592 w 19998"/>
                <a:gd name="connsiteY496" fmla="*/ 3252 h 19998"/>
                <a:gd name="connsiteX497" fmla="*/ 5570 w 19998"/>
                <a:gd name="connsiteY497" fmla="*/ 3316 h 19998"/>
                <a:gd name="connsiteX498" fmla="*/ 5511 w 19998"/>
                <a:gd name="connsiteY498" fmla="*/ 3316 h 19998"/>
                <a:gd name="connsiteX499" fmla="*/ 5675 w 19998"/>
                <a:gd name="connsiteY499" fmla="*/ 3800 h 19998"/>
                <a:gd name="connsiteX500" fmla="*/ 5649 w 19998"/>
                <a:gd name="connsiteY500" fmla="*/ 3826 h 19998"/>
                <a:gd name="connsiteX501" fmla="*/ 5732 w 19998"/>
                <a:gd name="connsiteY501" fmla="*/ 3842 h 19998"/>
                <a:gd name="connsiteX502" fmla="*/ 5713 w 19998"/>
                <a:gd name="connsiteY502" fmla="*/ 3842 h 19998"/>
                <a:gd name="connsiteX503" fmla="*/ 5732 w 19998"/>
                <a:gd name="connsiteY503" fmla="*/ 3882 h 19998"/>
                <a:gd name="connsiteX504" fmla="*/ 5756 w 19998"/>
                <a:gd name="connsiteY504" fmla="*/ 3882 h 19998"/>
                <a:gd name="connsiteX505" fmla="*/ 5775 w 19998"/>
                <a:gd name="connsiteY505" fmla="*/ 3882 h 19998"/>
                <a:gd name="connsiteX506" fmla="*/ 5861 w 19998"/>
                <a:gd name="connsiteY506" fmla="*/ 3762 h 19998"/>
                <a:gd name="connsiteX507" fmla="*/ 6499 w 19998"/>
                <a:gd name="connsiteY507" fmla="*/ 3906 h 19998"/>
                <a:gd name="connsiteX508" fmla="*/ 7611 w 19998"/>
                <a:gd name="connsiteY508" fmla="*/ 3826 h 19998"/>
                <a:gd name="connsiteX509" fmla="*/ 7923 w 19998"/>
                <a:gd name="connsiteY509" fmla="*/ 3722 h 19998"/>
                <a:gd name="connsiteX510" fmla="*/ 8045 w 19998"/>
                <a:gd name="connsiteY510" fmla="*/ 3703 h 19998"/>
                <a:gd name="connsiteX511" fmla="*/ 7611 w 19998"/>
                <a:gd name="connsiteY511" fmla="*/ 3600 h 19998"/>
                <a:gd name="connsiteX512" fmla="*/ 7611 w 19998"/>
                <a:gd name="connsiteY512" fmla="*/ 3581 h 19998"/>
                <a:gd name="connsiteX513" fmla="*/ 7799 w 19998"/>
                <a:gd name="connsiteY513" fmla="*/ 3092 h 19998"/>
                <a:gd name="connsiteX514" fmla="*/ 9574 w 19998"/>
                <a:gd name="connsiteY514" fmla="*/ 2317 h 19998"/>
                <a:gd name="connsiteX515" fmla="*/ 9843 w 19998"/>
                <a:gd name="connsiteY515" fmla="*/ 1993 h 19998"/>
                <a:gd name="connsiteX516" fmla="*/ 9902 w 19998"/>
                <a:gd name="connsiteY516" fmla="*/ 2051 h 19998"/>
                <a:gd name="connsiteX517" fmla="*/ 10031 w 19998"/>
                <a:gd name="connsiteY517" fmla="*/ 2051 h 19998"/>
                <a:gd name="connsiteX518" fmla="*/ 9964 w 19998"/>
                <a:gd name="connsiteY518" fmla="*/ 1972 h 19998"/>
                <a:gd name="connsiteX519" fmla="*/ 9943 w 19998"/>
                <a:gd name="connsiteY519" fmla="*/ 1993 h 19998"/>
                <a:gd name="connsiteX520" fmla="*/ 9843 w 19998"/>
                <a:gd name="connsiteY520" fmla="*/ 1645 h 19998"/>
                <a:gd name="connsiteX521" fmla="*/ 9902 w 19998"/>
                <a:gd name="connsiteY521" fmla="*/ 1645 h 19998"/>
                <a:gd name="connsiteX522" fmla="*/ 9902 w 19998"/>
                <a:gd name="connsiteY522" fmla="*/ 1628 h 19998"/>
                <a:gd name="connsiteX523" fmla="*/ 9902 w 19998"/>
                <a:gd name="connsiteY523" fmla="*/ 1607 h 19998"/>
                <a:gd name="connsiteX524" fmla="*/ 9843 w 19998"/>
                <a:gd name="connsiteY524" fmla="*/ 1542 h 19998"/>
                <a:gd name="connsiteX525" fmla="*/ 9886 w 19998"/>
                <a:gd name="connsiteY525" fmla="*/ 1260 h 19998"/>
                <a:gd name="connsiteX526" fmla="*/ 9926 w 19998"/>
                <a:gd name="connsiteY526" fmla="*/ 1243 h 19998"/>
                <a:gd name="connsiteX527" fmla="*/ 9886 w 19998"/>
                <a:gd name="connsiteY527" fmla="*/ 815 h 19998"/>
                <a:gd name="connsiteX528" fmla="*/ 9902 w 19998"/>
                <a:gd name="connsiteY528" fmla="*/ 815 h 19998"/>
                <a:gd name="connsiteX529" fmla="*/ 9886 w 19998"/>
                <a:gd name="connsiteY529" fmla="*/ 484 h 19998"/>
                <a:gd name="connsiteX530" fmla="*/ 10645 w 19998"/>
                <a:gd name="connsiteY530" fmla="*/ 186 h 19998"/>
                <a:gd name="connsiteX531" fmla="*/ 11307 w 19998"/>
                <a:gd name="connsiteY531" fmla="*/ 0 h 19998"/>
                <a:gd name="connsiteX532" fmla="*/ 11431 w 19998"/>
                <a:gd name="connsiteY532" fmla="*/ 324 h 19998"/>
                <a:gd name="connsiteX533" fmla="*/ 11431 w 19998"/>
                <a:gd name="connsiteY533" fmla="*/ 630 h 19998"/>
                <a:gd name="connsiteX534" fmla="*/ 11577 w 19998"/>
                <a:gd name="connsiteY534" fmla="*/ 630 h 19998"/>
                <a:gd name="connsiteX535" fmla="*/ 11700 w 19998"/>
                <a:gd name="connsiteY535" fmla="*/ 832 h 19998"/>
                <a:gd name="connsiteX536" fmla="*/ 11822 w 19998"/>
                <a:gd name="connsiteY536" fmla="*/ 895 h 19998"/>
                <a:gd name="connsiteX537" fmla="*/ 12158 w 19998"/>
                <a:gd name="connsiteY537" fmla="*/ 670 h 19998"/>
                <a:gd name="connsiteX538" fmla="*/ 12279 w 19998"/>
                <a:gd name="connsiteY538" fmla="*/ 792 h 19998"/>
                <a:gd name="connsiteX539" fmla="*/ 12255 w 19998"/>
                <a:gd name="connsiteY539" fmla="*/ 815 h 19998"/>
                <a:gd name="connsiteX540" fmla="*/ 12360 w 19998"/>
                <a:gd name="connsiteY540" fmla="*/ 895 h 19998"/>
                <a:gd name="connsiteX541" fmla="*/ 12360 w 19998"/>
                <a:gd name="connsiteY541" fmla="*/ 912 h 19998"/>
                <a:gd name="connsiteX542" fmla="*/ 12339 w 19998"/>
                <a:gd name="connsiteY542" fmla="*/ 935 h 19998"/>
                <a:gd name="connsiteX543" fmla="*/ 12548 w 19998"/>
                <a:gd name="connsiteY543" fmla="*/ 1342 h 19998"/>
                <a:gd name="connsiteX544" fmla="*/ 12753 w 19998"/>
                <a:gd name="connsiteY544" fmla="*/ 1260 h 19998"/>
                <a:gd name="connsiteX545" fmla="*/ 12729 w 19998"/>
                <a:gd name="connsiteY545" fmla="*/ 1363 h 19998"/>
                <a:gd name="connsiteX546" fmla="*/ 12834 w 19998"/>
                <a:gd name="connsiteY546" fmla="*/ 1323 h 19998"/>
                <a:gd name="connsiteX547" fmla="*/ 12853 w 19998"/>
                <a:gd name="connsiteY547" fmla="*/ 1342 h 19998"/>
                <a:gd name="connsiteX548" fmla="*/ 12901 w 19998"/>
                <a:gd name="connsiteY548" fmla="*/ 1342 h 19998"/>
                <a:gd name="connsiteX549" fmla="*/ 13039 w 19998"/>
                <a:gd name="connsiteY549" fmla="*/ 1769 h 19998"/>
                <a:gd name="connsiteX550" fmla="*/ 13039 w 19998"/>
                <a:gd name="connsiteY550" fmla="*/ 1751 h 19998"/>
                <a:gd name="connsiteX551" fmla="*/ 13065 w 19998"/>
                <a:gd name="connsiteY551" fmla="*/ 1751 h 19998"/>
                <a:gd name="connsiteX552" fmla="*/ 13082 w 19998"/>
                <a:gd name="connsiteY552" fmla="*/ 1671 h 19998"/>
                <a:gd name="connsiteX553" fmla="*/ 13186 w 19998"/>
                <a:gd name="connsiteY553" fmla="*/ 1645 h 19998"/>
                <a:gd name="connsiteX554" fmla="*/ 13203 w 19998"/>
                <a:gd name="connsiteY554" fmla="*/ 1671 h 19998"/>
                <a:gd name="connsiteX555" fmla="*/ 13203 w 19998"/>
                <a:gd name="connsiteY555" fmla="*/ 1645 h 19998"/>
                <a:gd name="connsiteX556" fmla="*/ 13267 w 19998"/>
                <a:gd name="connsiteY556" fmla="*/ 1645 h 19998"/>
                <a:gd name="connsiteX557" fmla="*/ 13267 w 19998"/>
                <a:gd name="connsiteY557" fmla="*/ 1671 h 19998"/>
                <a:gd name="connsiteX558" fmla="*/ 13308 w 19998"/>
                <a:gd name="connsiteY558" fmla="*/ 1687 h 19998"/>
                <a:gd name="connsiteX559" fmla="*/ 13308 w 19998"/>
                <a:gd name="connsiteY559" fmla="*/ 1711 h 19998"/>
                <a:gd name="connsiteX560" fmla="*/ 13515 w 19998"/>
                <a:gd name="connsiteY560" fmla="*/ 1628 h 19998"/>
                <a:gd name="connsiteX561" fmla="*/ 13598 w 19998"/>
                <a:gd name="connsiteY561" fmla="*/ 1751 h 19998"/>
                <a:gd name="connsiteX562" fmla="*/ 13660 w 19998"/>
                <a:gd name="connsiteY562" fmla="*/ 1769 h 19998"/>
                <a:gd name="connsiteX563" fmla="*/ 13660 w 19998"/>
                <a:gd name="connsiteY563" fmla="*/ 1833 h 19998"/>
                <a:gd name="connsiteX564" fmla="*/ 13677 w 19998"/>
                <a:gd name="connsiteY564" fmla="*/ 1833 h 19998"/>
                <a:gd name="connsiteX565" fmla="*/ 13677 w 19998"/>
                <a:gd name="connsiteY565" fmla="*/ 1849 h 19998"/>
                <a:gd name="connsiteX566" fmla="*/ 13725 w 19998"/>
                <a:gd name="connsiteY566" fmla="*/ 1849 h 19998"/>
                <a:gd name="connsiteX567" fmla="*/ 13703 w 19998"/>
                <a:gd name="connsiteY567" fmla="*/ 1833 h 19998"/>
                <a:gd name="connsiteX568" fmla="*/ 13725 w 19998"/>
                <a:gd name="connsiteY568" fmla="*/ 1791 h 19998"/>
                <a:gd name="connsiteX569" fmla="*/ 13808 w 19998"/>
                <a:gd name="connsiteY569" fmla="*/ 1873 h 19998"/>
                <a:gd name="connsiteX570" fmla="*/ 13725 w 19998"/>
                <a:gd name="connsiteY570" fmla="*/ 2155 h 19998"/>
                <a:gd name="connsiteX571" fmla="*/ 13725 w 19998"/>
                <a:gd name="connsiteY571" fmla="*/ 2138 h 19998"/>
                <a:gd name="connsiteX572" fmla="*/ 13784 w 19998"/>
                <a:gd name="connsiteY572" fmla="*/ 2155 h 19998"/>
                <a:gd name="connsiteX573" fmla="*/ 13825 w 19998"/>
                <a:gd name="connsiteY573" fmla="*/ 2301 h 19998"/>
                <a:gd name="connsiteX574" fmla="*/ 13703 w 19998"/>
                <a:gd name="connsiteY574" fmla="*/ 2420 h 19998"/>
                <a:gd name="connsiteX575" fmla="*/ 13741 w 19998"/>
                <a:gd name="connsiteY575" fmla="*/ 2463 h 19998"/>
                <a:gd name="connsiteX576" fmla="*/ 13703 w 19998"/>
                <a:gd name="connsiteY576" fmla="*/ 2503 h 19998"/>
                <a:gd name="connsiteX577" fmla="*/ 13784 w 19998"/>
                <a:gd name="connsiteY577" fmla="*/ 2519 h 19998"/>
                <a:gd name="connsiteX578" fmla="*/ 13784 w 19998"/>
                <a:gd name="connsiteY578" fmla="*/ 2540 h 19998"/>
                <a:gd name="connsiteX579" fmla="*/ 13849 w 19998"/>
                <a:gd name="connsiteY579" fmla="*/ 2540 h 19998"/>
                <a:gd name="connsiteX580" fmla="*/ 14280 w 19998"/>
                <a:gd name="connsiteY580" fmla="*/ 2540 h 19998"/>
                <a:gd name="connsiteX581" fmla="*/ 14527 w 19998"/>
                <a:gd name="connsiteY581" fmla="*/ 2437 h 19998"/>
                <a:gd name="connsiteX582" fmla="*/ 14527 w 19998"/>
                <a:gd name="connsiteY582" fmla="*/ 2218 h 19998"/>
                <a:gd name="connsiteX583" fmla="*/ 14715 w 19998"/>
                <a:gd name="connsiteY583" fmla="*/ 2051 h 19998"/>
                <a:gd name="connsiteX584" fmla="*/ 14815 w 19998"/>
                <a:gd name="connsiteY584" fmla="*/ 2115 h 19998"/>
                <a:gd name="connsiteX585" fmla="*/ 14775 w 19998"/>
                <a:gd name="connsiteY585" fmla="*/ 2138 h 19998"/>
                <a:gd name="connsiteX586" fmla="*/ 14796 w 19998"/>
                <a:gd name="connsiteY586" fmla="*/ 2218 h 19998"/>
                <a:gd name="connsiteX587" fmla="*/ 14756 w 19998"/>
                <a:gd name="connsiteY587" fmla="*/ 2195 h 19998"/>
                <a:gd name="connsiteX588" fmla="*/ 14732 w 19998"/>
                <a:gd name="connsiteY588" fmla="*/ 2218 h 19998"/>
                <a:gd name="connsiteX589" fmla="*/ 14756 w 19998"/>
                <a:gd name="connsiteY589" fmla="*/ 2237 h 19998"/>
                <a:gd name="connsiteX590" fmla="*/ 14732 w 19998"/>
                <a:gd name="connsiteY590" fmla="*/ 2275 h 19998"/>
                <a:gd name="connsiteX591" fmla="*/ 14715 w 19998"/>
                <a:gd name="connsiteY591" fmla="*/ 2275 h 19998"/>
                <a:gd name="connsiteX592" fmla="*/ 14756 w 19998"/>
                <a:gd name="connsiteY592" fmla="*/ 2341 h 19998"/>
                <a:gd name="connsiteX593" fmla="*/ 14675 w 19998"/>
                <a:gd name="connsiteY593" fmla="*/ 2519 h 19998"/>
                <a:gd name="connsiteX594" fmla="*/ 14815 w 19998"/>
                <a:gd name="connsiteY594" fmla="*/ 2622 h 19998"/>
                <a:gd name="connsiteX595" fmla="*/ 14796 w 19998"/>
                <a:gd name="connsiteY595" fmla="*/ 2904 h 19998"/>
                <a:gd name="connsiteX596" fmla="*/ 14918 w 19998"/>
                <a:gd name="connsiteY596" fmla="*/ 2904 h 19998"/>
                <a:gd name="connsiteX597" fmla="*/ 14918 w 19998"/>
                <a:gd name="connsiteY597" fmla="*/ 2867 h 19998"/>
                <a:gd name="connsiteX598" fmla="*/ 15001 w 19998"/>
                <a:gd name="connsiteY598" fmla="*/ 2888 h 19998"/>
                <a:gd name="connsiteX599" fmla="*/ 15230 w 19998"/>
                <a:gd name="connsiteY599" fmla="*/ 3074 h 19998"/>
                <a:gd name="connsiteX600" fmla="*/ 15249 w 19998"/>
                <a:gd name="connsiteY600" fmla="*/ 3050 h 19998"/>
                <a:gd name="connsiteX601" fmla="*/ 15249 w 19998"/>
                <a:gd name="connsiteY601" fmla="*/ 3114 h 19998"/>
                <a:gd name="connsiteX602" fmla="*/ 15330 w 19998"/>
                <a:gd name="connsiteY602" fmla="*/ 3114 h 19998"/>
                <a:gd name="connsiteX603" fmla="*/ 15418 w 19998"/>
                <a:gd name="connsiteY603" fmla="*/ 3114 h 19998"/>
                <a:gd name="connsiteX604" fmla="*/ 15499 w 19998"/>
                <a:gd name="connsiteY604" fmla="*/ 3196 h 19998"/>
                <a:gd name="connsiteX605" fmla="*/ 15475 w 19998"/>
                <a:gd name="connsiteY605" fmla="*/ 3252 h 19998"/>
                <a:gd name="connsiteX606" fmla="*/ 15499 w 19998"/>
                <a:gd name="connsiteY606" fmla="*/ 3295 h 19998"/>
                <a:gd name="connsiteX607" fmla="*/ 15499 w 19998"/>
                <a:gd name="connsiteY607" fmla="*/ 3276 h 19998"/>
                <a:gd name="connsiteX608" fmla="*/ 15599 w 19998"/>
                <a:gd name="connsiteY608" fmla="*/ 3276 h 19998"/>
                <a:gd name="connsiteX609" fmla="*/ 15704 w 19998"/>
                <a:gd name="connsiteY609" fmla="*/ 3374 h 19998"/>
                <a:gd name="connsiteX610" fmla="*/ 15682 w 19998"/>
                <a:gd name="connsiteY610" fmla="*/ 3414 h 19998"/>
                <a:gd name="connsiteX611" fmla="*/ 15723 w 19998"/>
                <a:gd name="connsiteY611" fmla="*/ 3478 h 19998"/>
                <a:gd name="connsiteX612" fmla="*/ 15704 w 19998"/>
                <a:gd name="connsiteY612" fmla="*/ 3497 h 19998"/>
                <a:gd name="connsiteX613" fmla="*/ 15747 w 19998"/>
                <a:gd name="connsiteY613" fmla="*/ 3534 h 19998"/>
                <a:gd name="connsiteX614" fmla="*/ 15747 w 19998"/>
                <a:gd name="connsiteY614" fmla="*/ 3518 h 19998"/>
                <a:gd name="connsiteX615" fmla="*/ 15935 w 19998"/>
                <a:gd name="connsiteY615" fmla="*/ 3478 h 19998"/>
                <a:gd name="connsiteX616" fmla="*/ 15935 w 19998"/>
                <a:gd name="connsiteY616" fmla="*/ 3518 h 19998"/>
                <a:gd name="connsiteX617" fmla="*/ 15951 w 19998"/>
                <a:gd name="connsiteY617" fmla="*/ 3518 h 19998"/>
                <a:gd name="connsiteX618" fmla="*/ 15992 w 19998"/>
                <a:gd name="connsiteY618" fmla="*/ 3414 h 19998"/>
                <a:gd name="connsiteX619" fmla="*/ 16156 w 19998"/>
                <a:gd name="connsiteY619" fmla="*/ 3414 h 19998"/>
                <a:gd name="connsiteX620" fmla="*/ 16156 w 19998"/>
                <a:gd name="connsiteY620" fmla="*/ 3374 h 19998"/>
                <a:gd name="connsiteX621" fmla="*/ 16302 w 19998"/>
                <a:gd name="connsiteY621" fmla="*/ 3436 h 19998"/>
                <a:gd name="connsiteX622" fmla="*/ 16285 w 19998"/>
                <a:gd name="connsiteY622" fmla="*/ 3454 h 19998"/>
                <a:gd name="connsiteX623" fmla="*/ 16366 w 19998"/>
                <a:gd name="connsiteY623" fmla="*/ 3518 h 19998"/>
                <a:gd name="connsiteX624" fmla="*/ 16490 w 19998"/>
                <a:gd name="connsiteY624" fmla="*/ 3518 h 19998"/>
                <a:gd name="connsiteX625" fmla="*/ 16506 w 19998"/>
                <a:gd name="connsiteY625" fmla="*/ 3600 h 19998"/>
                <a:gd name="connsiteX626" fmla="*/ 16590 w 19998"/>
                <a:gd name="connsiteY626" fmla="*/ 3624 h 19998"/>
                <a:gd name="connsiteX627" fmla="*/ 16611 w 19998"/>
                <a:gd name="connsiteY627" fmla="*/ 3581 h 19998"/>
                <a:gd name="connsiteX628" fmla="*/ 16694 w 19998"/>
                <a:gd name="connsiteY628" fmla="*/ 3600 h 19998"/>
                <a:gd name="connsiteX629" fmla="*/ 16694 w 19998"/>
                <a:gd name="connsiteY629" fmla="*/ 3560 h 19998"/>
                <a:gd name="connsiteX630" fmla="*/ 16716 w 19998"/>
                <a:gd name="connsiteY630" fmla="*/ 3560 h 19998"/>
                <a:gd name="connsiteX631" fmla="*/ 16716 w 19998"/>
                <a:gd name="connsiteY631" fmla="*/ 3518 h 19998"/>
                <a:gd name="connsiteX632" fmla="*/ 16759 w 19998"/>
                <a:gd name="connsiteY632" fmla="*/ 3497 h 19998"/>
                <a:gd name="connsiteX633" fmla="*/ 16759 w 19998"/>
                <a:gd name="connsiteY633" fmla="*/ 3478 h 19998"/>
                <a:gd name="connsiteX634" fmla="*/ 16940 w 19998"/>
                <a:gd name="connsiteY634" fmla="*/ 3478 h 19998"/>
                <a:gd name="connsiteX635" fmla="*/ 17085 w 19998"/>
                <a:gd name="connsiteY635" fmla="*/ 3560 h 19998"/>
                <a:gd name="connsiteX636" fmla="*/ 17085 w 19998"/>
                <a:gd name="connsiteY636" fmla="*/ 3534 h 19998"/>
                <a:gd name="connsiteX637" fmla="*/ 17192 w 19998"/>
                <a:gd name="connsiteY637" fmla="*/ 3518 h 19998"/>
                <a:gd name="connsiteX638" fmla="*/ 17192 w 19998"/>
                <a:gd name="connsiteY638" fmla="*/ 3534 h 19998"/>
                <a:gd name="connsiteX639" fmla="*/ 17373 w 19998"/>
                <a:gd name="connsiteY639" fmla="*/ 3640 h 19998"/>
                <a:gd name="connsiteX640" fmla="*/ 17354 w 19998"/>
                <a:gd name="connsiteY640" fmla="*/ 3663 h 19998"/>
                <a:gd name="connsiteX641" fmla="*/ 17437 w 19998"/>
                <a:gd name="connsiteY641" fmla="*/ 3783 h 19998"/>
                <a:gd name="connsiteX642" fmla="*/ 17397 w 19998"/>
                <a:gd name="connsiteY642" fmla="*/ 3783 h 19998"/>
                <a:gd name="connsiteX643" fmla="*/ 17414 w 19998"/>
                <a:gd name="connsiteY643" fmla="*/ 3826 h 19998"/>
                <a:gd name="connsiteX644" fmla="*/ 17437 w 19998"/>
                <a:gd name="connsiteY644" fmla="*/ 3826 h 19998"/>
                <a:gd name="connsiteX645" fmla="*/ 17602 w 19998"/>
                <a:gd name="connsiteY645" fmla="*/ 4028 h 19998"/>
                <a:gd name="connsiteX646" fmla="*/ 17623 w 19998"/>
                <a:gd name="connsiteY646" fmla="*/ 4091 h 19998"/>
                <a:gd name="connsiteX647" fmla="*/ 17642 w 19998"/>
                <a:gd name="connsiteY647" fmla="*/ 4091 h 19998"/>
                <a:gd name="connsiteX648" fmla="*/ 17683 w 19998"/>
                <a:gd name="connsiteY648" fmla="*/ 4211 h 19998"/>
                <a:gd name="connsiteX649" fmla="*/ 17849 w 19998"/>
                <a:gd name="connsiteY649" fmla="*/ 4211 h 19998"/>
                <a:gd name="connsiteX650" fmla="*/ 17849 w 19998"/>
                <a:gd name="connsiteY650" fmla="*/ 4171 h 19998"/>
                <a:gd name="connsiteX651" fmla="*/ 17871 w 19998"/>
                <a:gd name="connsiteY651" fmla="*/ 4171 h 19998"/>
                <a:gd name="connsiteX652" fmla="*/ 17830 w 19998"/>
                <a:gd name="connsiteY652" fmla="*/ 4091 h 19998"/>
                <a:gd name="connsiteX653" fmla="*/ 17871 w 19998"/>
                <a:gd name="connsiteY653" fmla="*/ 4065 h 19998"/>
                <a:gd name="connsiteX654" fmla="*/ 17935 w 19998"/>
                <a:gd name="connsiteY654" fmla="*/ 4091 h 19998"/>
                <a:gd name="connsiteX655" fmla="*/ 17976 w 19998"/>
                <a:gd name="connsiteY655" fmla="*/ 4065 h 19998"/>
                <a:gd name="connsiteX656" fmla="*/ 18019 w 19998"/>
                <a:gd name="connsiteY656" fmla="*/ 4091 h 19998"/>
                <a:gd name="connsiteX657" fmla="*/ 18140 w 19998"/>
                <a:gd name="connsiteY657" fmla="*/ 4131 h 19998"/>
                <a:gd name="connsiteX658" fmla="*/ 18183 w 19998"/>
                <a:gd name="connsiteY658" fmla="*/ 4293 h 19998"/>
                <a:gd name="connsiteX659" fmla="*/ 18200 w 19998"/>
                <a:gd name="connsiteY659" fmla="*/ 4293 h 19998"/>
                <a:gd name="connsiteX660" fmla="*/ 18223 w 19998"/>
                <a:gd name="connsiteY660" fmla="*/ 4211 h 19998"/>
                <a:gd name="connsiteX661" fmla="*/ 18240 w 19998"/>
                <a:gd name="connsiteY661" fmla="*/ 4211 h 19998"/>
                <a:gd name="connsiteX662" fmla="*/ 18240 w 19998"/>
                <a:gd name="connsiteY662" fmla="*/ 4230 h 19998"/>
                <a:gd name="connsiteX663" fmla="*/ 18281 w 19998"/>
                <a:gd name="connsiteY663" fmla="*/ 4230 h 19998"/>
                <a:gd name="connsiteX664" fmla="*/ 18328 w 19998"/>
                <a:gd name="connsiteY664" fmla="*/ 4270 h 19998"/>
                <a:gd name="connsiteX665" fmla="*/ 18369 w 19998"/>
                <a:gd name="connsiteY665" fmla="*/ 4253 h 19998"/>
                <a:gd name="connsiteX666" fmla="*/ 18388 w 19998"/>
                <a:gd name="connsiteY666" fmla="*/ 4270 h 19998"/>
                <a:gd name="connsiteX667" fmla="*/ 18531 w 19998"/>
                <a:gd name="connsiteY667" fmla="*/ 4253 h 19998"/>
                <a:gd name="connsiteX668" fmla="*/ 18531 w 19998"/>
                <a:gd name="connsiteY668" fmla="*/ 4270 h 19998"/>
                <a:gd name="connsiteX669" fmla="*/ 18631 w 19998"/>
                <a:gd name="connsiteY669" fmla="*/ 4211 h 19998"/>
                <a:gd name="connsiteX670" fmla="*/ 18631 w 19998"/>
                <a:gd name="connsiteY670" fmla="*/ 4131 h 19998"/>
                <a:gd name="connsiteX671" fmla="*/ 18762 w 19998"/>
                <a:gd name="connsiteY671" fmla="*/ 4108 h 19998"/>
                <a:gd name="connsiteX672" fmla="*/ 18778 w 19998"/>
                <a:gd name="connsiteY672" fmla="*/ 4148 h 19998"/>
                <a:gd name="connsiteX673" fmla="*/ 18821 w 19998"/>
                <a:gd name="connsiteY673" fmla="*/ 4131 h 19998"/>
                <a:gd name="connsiteX674" fmla="*/ 18943 w 19998"/>
                <a:gd name="connsiteY674" fmla="*/ 4333 h 19998"/>
                <a:gd name="connsiteX675" fmla="*/ 19047 w 19998"/>
                <a:gd name="connsiteY675" fmla="*/ 4333 h 19998"/>
                <a:gd name="connsiteX676" fmla="*/ 19064 w 19998"/>
                <a:gd name="connsiteY676" fmla="*/ 4392 h 19998"/>
                <a:gd name="connsiteX677" fmla="*/ 19152 w 19998"/>
                <a:gd name="connsiteY677" fmla="*/ 4392 h 19998"/>
                <a:gd name="connsiteX678" fmla="*/ 19152 w 19998"/>
                <a:gd name="connsiteY678" fmla="*/ 4373 h 19998"/>
                <a:gd name="connsiteX679" fmla="*/ 19212 w 19998"/>
                <a:gd name="connsiteY679" fmla="*/ 4373 h 19998"/>
                <a:gd name="connsiteX680" fmla="*/ 19212 w 19998"/>
                <a:gd name="connsiteY680" fmla="*/ 4392 h 19998"/>
                <a:gd name="connsiteX681" fmla="*/ 19317 w 19998"/>
                <a:gd name="connsiteY681" fmla="*/ 4333 h 19998"/>
                <a:gd name="connsiteX682" fmla="*/ 19417 w 19998"/>
                <a:gd name="connsiteY682" fmla="*/ 4392 h 19998"/>
                <a:gd name="connsiteX683" fmla="*/ 19443 w 19998"/>
                <a:gd name="connsiteY683" fmla="*/ 4373 h 19998"/>
                <a:gd name="connsiteX684" fmla="*/ 19500 w 19998"/>
                <a:gd name="connsiteY684" fmla="*/ 4373 h 19998"/>
                <a:gd name="connsiteX685" fmla="*/ 19521 w 19998"/>
                <a:gd name="connsiteY685" fmla="*/ 4352 h 19998"/>
                <a:gd name="connsiteX686" fmla="*/ 19998 w 19998"/>
                <a:gd name="connsiteY686" fmla="*/ 4512 h 19998"/>
                <a:gd name="connsiteX687" fmla="*/ 19750 w 19998"/>
                <a:gd name="connsiteY687" fmla="*/ 4939 h 19998"/>
                <a:gd name="connsiteX688" fmla="*/ 19712 w 19998"/>
                <a:gd name="connsiteY688" fmla="*/ 4939 h 19998"/>
                <a:gd name="connsiteX689" fmla="*/ 19686 w 19998"/>
                <a:gd name="connsiteY689" fmla="*/ 5003 h 19998"/>
                <a:gd name="connsiteX690" fmla="*/ 19645 w 19998"/>
                <a:gd name="connsiteY690" fmla="*/ 5003 h 19998"/>
                <a:gd name="connsiteX691" fmla="*/ 19131 w 19998"/>
                <a:gd name="connsiteY691" fmla="*/ 6512 h 19998"/>
                <a:gd name="connsiteX692" fmla="*/ 19236 w 19998"/>
                <a:gd name="connsiteY692" fmla="*/ 7750 h 19998"/>
                <a:gd name="connsiteX693" fmla="*/ 19212 w 19998"/>
                <a:gd name="connsiteY693" fmla="*/ 7750 h 19998"/>
                <a:gd name="connsiteX694" fmla="*/ 19090 w 19998"/>
                <a:gd name="connsiteY694" fmla="*/ 7870 h 19998"/>
                <a:gd name="connsiteX695" fmla="*/ 19152 w 19998"/>
                <a:gd name="connsiteY695" fmla="*/ 7853 h 19998"/>
                <a:gd name="connsiteX696" fmla="*/ 19064 w 19998"/>
                <a:gd name="connsiteY696" fmla="*/ 7973 h 19998"/>
                <a:gd name="connsiteX697" fmla="*/ 18983 w 19998"/>
                <a:gd name="connsiteY697" fmla="*/ 7973 h 19998"/>
                <a:gd name="connsiteX698" fmla="*/ 18714 w 19998"/>
                <a:gd name="connsiteY698" fmla="*/ 8135 h 19998"/>
                <a:gd name="connsiteX699" fmla="*/ 18695 w 19998"/>
                <a:gd name="connsiteY699" fmla="*/ 8093 h 19998"/>
                <a:gd name="connsiteX700" fmla="*/ 18614 w 19998"/>
                <a:gd name="connsiteY700" fmla="*/ 7997 h 19998"/>
                <a:gd name="connsiteX701" fmla="*/ 18631 w 19998"/>
                <a:gd name="connsiteY701" fmla="*/ 7973 h 19998"/>
                <a:gd name="connsiteX702" fmla="*/ 18304 w 19998"/>
                <a:gd name="connsiteY70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860 w 19998"/>
                <a:gd name="connsiteY459" fmla="*/ 5431 h 19998"/>
                <a:gd name="connsiteX460" fmla="*/ 3941 w 19998"/>
                <a:gd name="connsiteY460" fmla="*/ 5367 h 19998"/>
                <a:gd name="connsiteX461" fmla="*/ 3958 w 19998"/>
                <a:gd name="connsiteY461" fmla="*/ 5391 h 19998"/>
                <a:gd name="connsiteX462" fmla="*/ 3999 w 19998"/>
                <a:gd name="connsiteY462" fmla="*/ 5534 h 19998"/>
                <a:gd name="connsiteX463" fmla="*/ 4041 w 19998"/>
                <a:gd name="connsiteY463" fmla="*/ 5471 h 19998"/>
                <a:gd name="connsiteX464" fmla="*/ 4041 w 19998"/>
                <a:gd name="connsiteY464" fmla="*/ 5534 h 19998"/>
                <a:gd name="connsiteX465" fmla="*/ 4063 w 19998"/>
                <a:gd name="connsiteY465" fmla="*/ 5534 h 19998"/>
                <a:gd name="connsiteX466" fmla="*/ 4103 w 19998"/>
                <a:gd name="connsiteY466" fmla="*/ 5449 h 19998"/>
                <a:gd name="connsiteX467" fmla="*/ 4146 w 19998"/>
                <a:gd name="connsiteY467" fmla="*/ 5489 h 19998"/>
                <a:gd name="connsiteX468" fmla="*/ 4351 w 19998"/>
                <a:gd name="connsiteY468" fmla="*/ 5351 h 19998"/>
                <a:gd name="connsiteX469" fmla="*/ 4372 w 19998"/>
                <a:gd name="connsiteY469" fmla="*/ 5308 h 19998"/>
                <a:gd name="connsiteX470" fmla="*/ 4392 w 19998"/>
                <a:gd name="connsiteY470" fmla="*/ 5308 h 19998"/>
                <a:gd name="connsiteX471" fmla="*/ 4580 w 19998"/>
                <a:gd name="connsiteY471" fmla="*/ 5268 h 19998"/>
                <a:gd name="connsiteX472" fmla="*/ 4580 w 19998"/>
                <a:gd name="connsiteY472" fmla="*/ 5471 h 19998"/>
                <a:gd name="connsiteX473" fmla="*/ 4994 w 19998"/>
                <a:gd name="connsiteY473" fmla="*/ 5449 h 19998"/>
                <a:gd name="connsiteX474" fmla="*/ 5075 w 19998"/>
                <a:gd name="connsiteY474" fmla="*/ 5471 h 19998"/>
                <a:gd name="connsiteX475" fmla="*/ 5323 w 19998"/>
                <a:gd name="connsiteY475" fmla="*/ 5471 h 19998"/>
                <a:gd name="connsiteX476" fmla="*/ 5242 w 19998"/>
                <a:gd name="connsiteY476" fmla="*/ 5407 h 19998"/>
                <a:gd name="connsiteX477" fmla="*/ 4994 w 19998"/>
                <a:gd name="connsiteY477" fmla="*/ 5003 h 19998"/>
                <a:gd name="connsiteX478" fmla="*/ 4970 w 19998"/>
                <a:gd name="connsiteY478" fmla="*/ 5003 h 19998"/>
                <a:gd name="connsiteX479" fmla="*/ 4954 w 19998"/>
                <a:gd name="connsiteY479" fmla="*/ 4982 h 19998"/>
                <a:gd name="connsiteX480" fmla="*/ 5054 w 19998"/>
                <a:gd name="connsiteY480" fmla="*/ 4618 h 19998"/>
                <a:gd name="connsiteX481" fmla="*/ 5054 w 19998"/>
                <a:gd name="connsiteY481" fmla="*/ 4601 h 19998"/>
                <a:gd name="connsiteX482" fmla="*/ 5037 w 19998"/>
                <a:gd name="connsiteY482" fmla="*/ 4618 h 19998"/>
                <a:gd name="connsiteX483" fmla="*/ 5011 w 19998"/>
                <a:gd name="connsiteY483" fmla="*/ 4131 h 19998"/>
                <a:gd name="connsiteX484" fmla="*/ 4970 w 19998"/>
                <a:gd name="connsiteY484" fmla="*/ 4131 h 19998"/>
                <a:gd name="connsiteX485" fmla="*/ 4642 w 19998"/>
                <a:gd name="connsiteY485" fmla="*/ 3335 h 19998"/>
                <a:gd name="connsiteX486" fmla="*/ 4663 w 19998"/>
                <a:gd name="connsiteY486" fmla="*/ 3092 h 19998"/>
                <a:gd name="connsiteX487" fmla="*/ 4563 w 19998"/>
                <a:gd name="connsiteY487" fmla="*/ 3050 h 19998"/>
                <a:gd name="connsiteX488" fmla="*/ 4563 w 19998"/>
                <a:gd name="connsiteY488" fmla="*/ 2930 h 19998"/>
                <a:gd name="connsiteX489" fmla="*/ 4663 w 19998"/>
                <a:gd name="connsiteY489" fmla="*/ 2987 h 19998"/>
                <a:gd name="connsiteX490" fmla="*/ 4684 w 19998"/>
                <a:gd name="connsiteY490" fmla="*/ 2947 h 19998"/>
                <a:gd name="connsiteX491" fmla="*/ 5242 w 19998"/>
                <a:gd name="connsiteY491" fmla="*/ 3092 h 19998"/>
                <a:gd name="connsiteX492" fmla="*/ 5258 w 19998"/>
                <a:gd name="connsiteY492" fmla="*/ 3029 h 19998"/>
                <a:gd name="connsiteX493" fmla="*/ 5570 w 19998"/>
                <a:gd name="connsiteY493" fmla="*/ 3050 h 19998"/>
                <a:gd name="connsiteX494" fmla="*/ 5632 w 19998"/>
                <a:gd name="connsiteY494" fmla="*/ 3252 h 19998"/>
                <a:gd name="connsiteX495" fmla="*/ 5592 w 19998"/>
                <a:gd name="connsiteY495" fmla="*/ 3252 h 19998"/>
                <a:gd name="connsiteX496" fmla="*/ 5570 w 19998"/>
                <a:gd name="connsiteY496" fmla="*/ 3316 h 19998"/>
                <a:gd name="connsiteX497" fmla="*/ 5511 w 19998"/>
                <a:gd name="connsiteY497" fmla="*/ 3316 h 19998"/>
                <a:gd name="connsiteX498" fmla="*/ 5675 w 19998"/>
                <a:gd name="connsiteY498" fmla="*/ 3800 h 19998"/>
                <a:gd name="connsiteX499" fmla="*/ 5649 w 19998"/>
                <a:gd name="connsiteY499" fmla="*/ 3826 h 19998"/>
                <a:gd name="connsiteX500" fmla="*/ 5732 w 19998"/>
                <a:gd name="connsiteY500" fmla="*/ 3842 h 19998"/>
                <a:gd name="connsiteX501" fmla="*/ 5713 w 19998"/>
                <a:gd name="connsiteY501" fmla="*/ 3842 h 19998"/>
                <a:gd name="connsiteX502" fmla="*/ 5732 w 19998"/>
                <a:gd name="connsiteY502" fmla="*/ 3882 h 19998"/>
                <a:gd name="connsiteX503" fmla="*/ 5756 w 19998"/>
                <a:gd name="connsiteY503" fmla="*/ 3882 h 19998"/>
                <a:gd name="connsiteX504" fmla="*/ 5775 w 19998"/>
                <a:gd name="connsiteY504" fmla="*/ 3882 h 19998"/>
                <a:gd name="connsiteX505" fmla="*/ 5861 w 19998"/>
                <a:gd name="connsiteY505" fmla="*/ 3762 h 19998"/>
                <a:gd name="connsiteX506" fmla="*/ 6499 w 19998"/>
                <a:gd name="connsiteY506" fmla="*/ 3906 h 19998"/>
                <a:gd name="connsiteX507" fmla="*/ 7611 w 19998"/>
                <a:gd name="connsiteY507" fmla="*/ 3826 h 19998"/>
                <a:gd name="connsiteX508" fmla="*/ 7923 w 19998"/>
                <a:gd name="connsiteY508" fmla="*/ 3722 h 19998"/>
                <a:gd name="connsiteX509" fmla="*/ 8045 w 19998"/>
                <a:gd name="connsiteY509" fmla="*/ 3703 h 19998"/>
                <a:gd name="connsiteX510" fmla="*/ 7611 w 19998"/>
                <a:gd name="connsiteY510" fmla="*/ 3600 h 19998"/>
                <a:gd name="connsiteX511" fmla="*/ 7611 w 19998"/>
                <a:gd name="connsiteY511" fmla="*/ 3581 h 19998"/>
                <a:gd name="connsiteX512" fmla="*/ 7799 w 19998"/>
                <a:gd name="connsiteY512" fmla="*/ 3092 h 19998"/>
                <a:gd name="connsiteX513" fmla="*/ 9574 w 19998"/>
                <a:gd name="connsiteY513" fmla="*/ 2317 h 19998"/>
                <a:gd name="connsiteX514" fmla="*/ 9843 w 19998"/>
                <a:gd name="connsiteY514" fmla="*/ 1993 h 19998"/>
                <a:gd name="connsiteX515" fmla="*/ 9902 w 19998"/>
                <a:gd name="connsiteY515" fmla="*/ 2051 h 19998"/>
                <a:gd name="connsiteX516" fmla="*/ 10031 w 19998"/>
                <a:gd name="connsiteY516" fmla="*/ 2051 h 19998"/>
                <a:gd name="connsiteX517" fmla="*/ 9964 w 19998"/>
                <a:gd name="connsiteY517" fmla="*/ 1972 h 19998"/>
                <a:gd name="connsiteX518" fmla="*/ 9943 w 19998"/>
                <a:gd name="connsiteY518" fmla="*/ 1993 h 19998"/>
                <a:gd name="connsiteX519" fmla="*/ 9843 w 19998"/>
                <a:gd name="connsiteY519" fmla="*/ 1645 h 19998"/>
                <a:gd name="connsiteX520" fmla="*/ 9902 w 19998"/>
                <a:gd name="connsiteY520" fmla="*/ 1645 h 19998"/>
                <a:gd name="connsiteX521" fmla="*/ 9902 w 19998"/>
                <a:gd name="connsiteY521" fmla="*/ 1628 h 19998"/>
                <a:gd name="connsiteX522" fmla="*/ 9902 w 19998"/>
                <a:gd name="connsiteY522" fmla="*/ 1607 h 19998"/>
                <a:gd name="connsiteX523" fmla="*/ 9843 w 19998"/>
                <a:gd name="connsiteY523" fmla="*/ 1542 h 19998"/>
                <a:gd name="connsiteX524" fmla="*/ 9886 w 19998"/>
                <a:gd name="connsiteY524" fmla="*/ 1260 h 19998"/>
                <a:gd name="connsiteX525" fmla="*/ 9926 w 19998"/>
                <a:gd name="connsiteY525" fmla="*/ 1243 h 19998"/>
                <a:gd name="connsiteX526" fmla="*/ 9886 w 19998"/>
                <a:gd name="connsiteY526" fmla="*/ 815 h 19998"/>
                <a:gd name="connsiteX527" fmla="*/ 9902 w 19998"/>
                <a:gd name="connsiteY527" fmla="*/ 815 h 19998"/>
                <a:gd name="connsiteX528" fmla="*/ 9886 w 19998"/>
                <a:gd name="connsiteY528" fmla="*/ 484 h 19998"/>
                <a:gd name="connsiteX529" fmla="*/ 10645 w 19998"/>
                <a:gd name="connsiteY529" fmla="*/ 186 h 19998"/>
                <a:gd name="connsiteX530" fmla="*/ 11307 w 19998"/>
                <a:gd name="connsiteY530" fmla="*/ 0 h 19998"/>
                <a:gd name="connsiteX531" fmla="*/ 11431 w 19998"/>
                <a:gd name="connsiteY531" fmla="*/ 324 h 19998"/>
                <a:gd name="connsiteX532" fmla="*/ 11431 w 19998"/>
                <a:gd name="connsiteY532" fmla="*/ 630 h 19998"/>
                <a:gd name="connsiteX533" fmla="*/ 11577 w 19998"/>
                <a:gd name="connsiteY533" fmla="*/ 630 h 19998"/>
                <a:gd name="connsiteX534" fmla="*/ 11700 w 19998"/>
                <a:gd name="connsiteY534" fmla="*/ 832 h 19998"/>
                <a:gd name="connsiteX535" fmla="*/ 11822 w 19998"/>
                <a:gd name="connsiteY535" fmla="*/ 895 h 19998"/>
                <a:gd name="connsiteX536" fmla="*/ 12158 w 19998"/>
                <a:gd name="connsiteY536" fmla="*/ 670 h 19998"/>
                <a:gd name="connsiteX537" fmla="*/ 12279 w 19998"/>
                <a:gd name="connsiteY537" fmla="*/ 792 h 19998"/>
                <a:gd name="connsiteX538" fmla="*/ 12255 w 19998"/>
                <a:gd name="connsiteY538" fmla="*/ 815 h 19998"/>
                <a:gd name="connsiteX539" fmla="*/ 12360 w 19998"/>
                <a:gd name="connsiteY539" fmla="*/ 895 h 19998"/>
                <a:gd name="connsiteX540" fmla="*/ 12360 w 19998"/>
                <a:gd name="connsiteY540" fmla="*/ 912 h 19998"/>
                <a:gd name="connsiteX541" fmla="*/ 12339 w 19998"/>
                <a:gd name="connsiteY541" fmla="*/ 935 h 19998"/>
                <a:gd name="connsiteX542" fmla="*/ 12548 w 19998"/>
                <a:gd name="connsiteY542" fmla="*/ 1342 h 19998"/>
                <a:gd name="connsiteX543" fmla="*/ 12753 w 19998"/>
                <a:gd name="connsiteY543" fmla="*/ 1260 h 19998"/>
                <a:gd name="connsiteX544" fmla="*/ 12729 w 19998"/>
                <a:gd name="connsiteY544" fmla="*/ 1363 h 19998"/>
                <a:gd name="connsiteX545" fmla="*/ 12834 w 19998"/>
                <a:gd name="connsiteY545" fmla="*/ 1323 h 19998"/>
                <a:gd name="connsiteX546" fmla="*/ 12853 w 19998"/>
                <a:gd name="connsiteY546" fmla="*/ 1342 h 19998"/>
                <a:gd name="connsiteX547" fmla="*/ 12901 w 19998"/>
                <a:gd name="connsiteY547" fmla="*/ 1342 h 19998"/>
                <a:gd name="connsiteX548" fmla="*/ 13039 w 19998"/>
                <a:gd name="connsiteY548" fmla="*/ 1769 h 19998"/>
                <a:gd name="connsiteX549" fmla="*/ 13039 w 19998"/>
                <a:gd name="connsiteY549" fmla="*/ 1751 h 19998"/>
                <a:gd name="connsiteX550" fmla="*/ 13065 w 19998"/>
                <a:gd name="connsiteY550" fmla="*/ 1751 h 19998"/>
                <a:gd name="connsiteX551" fmla="*/ 13082 w 19998"/>
                <a:gd name="connsiteY551" fmla="*/ 1671 h 19998"/>
                <a:gd name="connsiteX552" fmla="*/ 13186 w 19998"/>
                <a:gd name="connsiteY552" fmla="*/ 1645 h 19998"/>
                <a:gd name="connsiteX553" fmla="*/ 13203 w 19998"/>
                <a:gd name="connsiteY553" fmla="*/ 1671 h 19998"/>
                <a:gd name="connsiteX554" fmla="*/ 13203 w 19998"/>
                <a:gd name="connsiteY554" fmla="*/ 1645 h 19998"/>
                <a:gd name="connsiteX555" fmla="*/ 13267 w 19998"/>
                <a:gd name="connsiteY555" fmla="*/ 1645 h 19998"/>
                <a:gd name="connsiteX556" fmla="*/ 13267 w 19998"/>
                <a:gd name="connsiteY556" fmla="*/ 1671 h 19998"/>
                <a:gd name="connsiteX557" fmla="*/ 13308 w 19998"/>
                <a:gd name="connsiteY557" fmla="*/ 1687 h 19998"/>
                <a:gd name="connsiteX558" fmla="*/ 13308 w 19998"/>
                <a:gd name="connsiteY558" fmla="*/ 1711 h 19998"/>
                <a:gd name="connsiteX559" fmla="*/ 13515 w 19998"/>
                <a:gd name="connsiteY559" fmla="*/ 1628 h 19998"/>
                <a:gd name="connsiteX560" fmla="*/ 13598 w 19998"/>
                <a:gd name="connsiteY560" fmla="*/ 1751 h 19998"/>
                <a:gd name="connsiteX561" fmla="*/ 13660 w 19998"/>
                <a:gd name="connsiteY561" fmla="*/ 1769 h 19998"/>
                <a:gd name="connsiteX562" fmla="*/ 13660 w 19998"/>
                <a:gd name="connsiteY562" fmla="*/ 1833 h 19998"/>
                <a:gd name="connsiteX563" fmla="*/ 13677 w 19998"/>
                <a:gd name="connsiteY563" fmla="*/ 1833 h 19998"/>
                <a:gd name="connsiteX564" fmla="*/ 13677 w 19998"/>
                <a:gd name="connsiteY564" fmla="*/ 1849 h 19998"/>
                <a:gd name="connsiteX565" fmla="*/ 13725 w 19998"/>
                <a:gd name="connsiteY565" fmla="*/ 1849 h 19998"/>
                <a:gd name="connsiteX566" fmla="*/ 13703 w 19998"/>
                <a:gd name="connsiteY566" fmla="*/ 1833 h 19998"/>
                <a:gd name="connsiteX567" fmla="*/ 13725 w 19998"/>
                <a:gd name="connsiteY567" fmla="*/ 1791 h 19998"/>
                <a:gd name="connsiteX568" fmla="*/ 13808 w 19998"/>
                <a:gd name="connsiteY568" fmla="*/ 1873 h 19998"/>
                <a:gd name="connsiteX569" fmla="*/ 13725 w 19998"/>
                <a:gd name="connsiteY569" fmla="*/ 2155 h 19998"/>
                <a:gd name="connsiteX570" fmla="*/ 13725 w 19998"/>
                <a:gd name="connsiteY570" fmla="*/ 2138 h 19998"/>
                <a:gd name="connsiteX571" fmla="*/ 13784 w 19998"/>
                <a:gd name="connsiteY571" fmla="*/ 2155 h 19998"/>
                <a:gd name="connsiteX572" fmla="*/ 13825 w 19998"/>
                <a:gd name="connsiteY572" fmla="*/ 2301 h 19998"/>
                <a:gd name="connsiteX573" fmla="*/ 13703 w 19998"/>
                <a:gd name="connsiteY573" fmla="*/ 2420 h 19998"/>
                <a:gd name="connsiteX574" fmla="*/ 13741 w 19998"/>
                <a:gd name="connsiteY574" fmla="*/ 2463 h 19998"/>
                <a:gd name="connsiteX575" fmla="*/ 13703 w 19998"/>
                <a:gd name="connsiteY575" fmla="*/ 2503 h 19998"/>
                <a:gd name="connsiteX576" fmla="*/ 13784 w 19998"/>
                <a:gd name="connsiteY576" fmla="*/ 2519 h 19998"/>
                <a:gd name="connsiteX577" fmla="*/ 13784 w 19998"/>
                <a:gd name="connsiteY577" fmla="*/ 2540 h 19998"/>
                <a:gd name="connsiteX578" fmla="*/ 13849 w 19998"/>
                <a:gd name="connsiteY578" fmla="*/ 2540 h 19998"/>
                <a:gd name="connsiteX579" fmla="*/ 14280 w 19998"/>
                <a:gd name="connsiteY579" fmla="*/ 2540 h 19998"/>
                <a:gd name="connsiteX580" fmla="*/ 14527 w 19998"/>
                <a:gd name="connsiteY580" fmla="*/ 2437 h 19998"/>
                <a:gd name="connsiteX581" fmla="*/ 14527 w 19998"/>
                <a:gd name="connsiteY581" fmla="*/ 2218 h 19998"/>
                <a:gd name="connsiteX582" fmla="*/ 14715 w 19998"/>
                <a:gd name="connsiteY582" fmla="*/ 2051 h 19998"/>
                <a:gd name="connsiteX583" fmla="*/ 14815 w 19998"/>
                <a:gd name="connsiteY583" fmla="*/ 2115 h 19998"/>
                <a:gd name="connsiteX584" fmla="*/ 14775 w 19998"/>
                <a:gd name="connsiteY584" fmla="*/ 2138 h 19998"/>
                <a:gd name="connsiteX585" fmla="*/ 14796 w 19998"/>
                <a:gd name="connsiteY585" fmla="*/ 2218 h 19998"/>
                <a:gd name="connsiteX586" fmla="*/ 14756 w 19998"/>
                <a:gd name="connsiteY586" fmla="*/ 2195 h 19998"/>
                <a:gd name="connsiteX587" fmla="*/ 14732 w 19998"/>
                <a:gd name="connsiteY587" fmla="*/ 2218 h 19998"/>
                <a:gd name="connsiteX588" fmla="*/ 14756 w 19998"/>
                <a:gd name="connsiteY588" fmla="*/ 2237 h 19998"/>
                <a:gd name="connsiteX589" fmla="*/ 14732 w 19998"/>
                <a:gd name="connsiteY589" fmla="*/ 2275 h 19998"/>
                <a:gd name="connsiteX590" fmla="*/ 14715 w 19998"/>
                <a:gd name="connsiteY590" fmla="*/ 2275 h 19998"/>
                <a:gd name="connsiteX591" fmla="*/ 14756 w 19998"/>
                <a:gd name="connsiteY591" fmla="*/ 2341 h 19998"/>
                <a:gd name="connsiteX592" fmla="*/ 14675 w 19998"/>
                <a:gd name="connsiteY592" fmla="*/ 2519 h 19998"/>
                <a:gd name="connsiteX593" fmla="*/ 14815 w 19998"/>
                <a:gd name="connsiteY593" fmla="*/ 2622 h 19998"/>
                <a:gd name="connsiteX594" fmla="*/ 14796 w 19998"/>
                <a:gd name="connsiteY594" fmla="*/ 2904 h 19998"/>
                <a:gd name="connsiteX595" fmla="*/ 14918 w 19998"/>
                <a:gd name="connsiteY595" fmla="*/ 2904 h 19998"/>
                <a:gd name="connsiteX596" fmla="*/ 14918 w 19998"/>
                <a:gd name="connsiteY596" fmla="*/ 2867 h 19998"/>
                <a:gd name="connsiteX597" fmla="*/ 15001 w 19998"/>
                <a:gd name="connsiteY597" fmla="*/ 2888 h 19998"/>
                <a:gd name="connsiteX598" fmla="*/ 15230 w 19998"/>
                <a:gd name="connsiteY598" fmla="*/ 3074 h 19998"/>
                <a:gd name="connsiteX599" fmla="*/ 15249 w 19998"/>
                <a:gd name="connsiteY599" fmla="*/ 3050 h 19998"/>
                <a:gd name="connsiteX600" fmla="*/ 15249 w 19998"/>
                <a:gd name="connsiteY600" fmla="*/ 3114 h 19998"/>
                <a:gd name="connsiteX601" fmla="*/ 15330 w 19998"/>
                <a:gd name="connsiteY601" fmla="*/ 3114 h 19998"/>
                <a:gd name="connsiteX602" fmla="*/ 15418 w 19998"/>
                <a:gd name="connsiteY602" fmla="*/ 3114 h 19998"/>
                <a:gd name="connsiteX603" fmla="*/ 15499 w 19998"/>
                <a:gd name="connsiteY603" fmla="*/ 3196 h 19998"/>
                <a:gd name="connsiteX604" fmla="*/ 15475 w 19998"/>
                <a:gd name="connsiteY604" fmla="*/ 3252 h 19998"/>
                <a:gd name="connsiteX605" fmla="*/ 15499 w 19998"/>
                <a:gd name="connsiteY605" fmla="*/ 3295 h 19998"/>
                <a:gd name="connsiteX606" fmla="*/ 15499 w 19998"/>
                <a:gd name="connsiteY606" fmla="*/ 3276 h 19998"/>
                <a:gd name="connsiteX607" fmla="*/ 15599 w 19998"/>
                <a:gd name="connsiteY607" fmla="*/ 3276 h 19998"/>
                <a:gd name="connsiteX608" fmla="*/ 15704 w 19998"/>
                <a:gd name="connsiteY608" fmla="*/ 3374 h 19998"/>
                <a:gd name="connsiteX609" fmla="*/ 15682 w 19998"/>
                <a:gd name="connsiteY609" fmla="*/ 3414 h 19998"/>
                <a:gd name="connsiteX610" fmla="*/ 15723 w 19998"/>
                <a:gd name="connsiteY610" fmla="*/ 3478 h 19998"/>
                <a:gd name="connsiteX611" fmla="*/ 15704 w 19998"/>
                <a:gd name="connsiteY611" fmla="*/ 3497 h 19998"/>
                <a:gd name="connsiteX612" fmla="*/ 15747 w 19998"/>
                <a:gd name="connsiteY612" fmla="*/ 3534 h 19998"/>
                <a:gd name="connsiteX613" fmla="*/ 15747 w 19998"/>
                <a:gd name="connsiteY613" fmla="*/ 3518 h 19998"/>
                <a:gd name="connsiteX614" fmla="*/ 15935 w 19998"/>
                <a:gd name="connsiteY614" fmla="*/ 3478 h 19998"/>
                <a:gd name="connsiteX615" fmla="*/ 15935 w 19998"/>
                <a:gd name="connsiteY615" fmla="*/ 3518 h 19998"/>
                <a:gd name="connsiteX616" fmla="*/ 15951 w 19998"/>
                <a:gd name="connsiteY616" fmla="*/ 3518 h 19998"/>
                <a:gd name="connsiteX617" fmla="*/ 15992 w 19998"/>
                <a:gd name="connsiteY617" fmla="*/ 3414 h 19998"/>
                <a:gd name="connsiteX618" fmla="*/ 16156 w 19998"/>
                <a:gd name="connsiteY618" fmla="*/ 3414 h 19998"/>
                <a:gd name="connsiteX619" fmla="*/ 16156 w 19998"/>
                <a:gd name="connsiteY619" fmla="*/ 3374 h 19998"/>
                <a:gd name="connsiteX620" fmla="*/ 16302 w 19998"/>
                <a:gd name="connsiteY620" fmla="*/ 3436 h 19998"/>
                <a:gd name="connsiteX621" fmla="*/ 16285 w 19998"/>
                <a:gd name="connsiteY621" fmla="*/ 3454 h 19998"/>
                <a:gd name="connsiteX622" fmla="*/ 16366 w 19998"/>
                <a:gd name="connsiteY622" fmla="*/ 3518 h 19998"/>
                <a:gd name="connsiteX623" fmla="*/ 16490 w 19998"/>
                <a:gd name="connsiteY623" fmla="*/ 3518 h 19998"/>
                <a:gd name="connsiteX624" fmla="*/ 16506 w 19998"/>
                <a:gd name="connsiteY624" fmla="*/ 3600 h 19998"/>
                <a:gd name="connsiteX625" fmla="*/ 16590 w 19998"/>
                <a:gd name="connsiteY625" fmla="*/ 3624 h 19998"/>
                <a:gd name="connsiteX626" fmla="*/ 16611 w 19998"/>
                <a:gd name="connsiteY626" fmla="*/ 3581 h 19998"/>
                <a:gd name="connsiteX627" fmla="*/ 16694 w 19998"/>
                <a:gd name="connsiteY627" fmla="*/ 3600 h 19998"/>
                <a:gd name="connsiteX628" fmla="*/ 16694 w 19998"/>
                <a:gd name="connsiteY628" fmla="*/ 3560 h 19998"/>
                <a:gd name="connsiteX629" fmla="*/ 16716 w 19998"/>
                <a:gd name="connsiteY629" fmla="*/ 3560 h 19998"/>
                <a:gd name="connsiteX630" fmla="*/ 16716 w 19998"/>
                <a:gd name="connsiteY630" fmla="*/ 3518 h 19998"/>
                <a:gd name="connsiteX631" fmla="*/ 16759 w 19998"/>
                <a:gd name="connsiteY631" fmla="*/ 3497 h 19998"/>
                <a:gd name="connsiteX632" fmla="*/ 16759 w 19998"/>
                <a:gd name="connsiteY632" fmla="*/ 3478 h 19998"/>
                <a:gd name="connsiteX633" fmla="*/ 16940 w 19998"/>
                <a:gd name="connsiteY633" fmla="*/ 3478 h 19998"/>
                <a:gd name="connsiteX634" fmla="*/ 17085 w 19998"/>
                <a:gd name="connsiteY634" fmla="*/ 3560 h 19998"/>
                <a:gd name="connsiteX635" fmla="*/ 17085 w 19998"/>
                <a:gd name="connsiteY635" fmla="*/ 3534 h 19998"/>
                <a:gd name="connsiteX636" fmla="*/ 17192 w 19998"/>
                <a:gd name="connsiteY636" fmla="*/ 3518 h 19998"/>
                <a:gd name="connsiteX637" fmla="*/ 17192 w 19998"/>
                <a:gd name="connsiteY637" fmla="*/ 3534 h 19998"/>
                <a:gd name="connsiteX638" fmla="*/ 17373 w 19998"/>
                <a:gd name="connsiteY638" fmla="*/ 3640 h 19998"/>
                <a:gd name="connsiteX639" fmla="*/ 17354 w 19998"/>
                <a:gd name="connsiteY639" fmla="*/ 3663 h 19998"/>
                <a:gd name="connsiteX640" fmla="*/ 17437 w 19998"/>
                <a:gd name="connsiteY640" fmla="*/ 3783 h 19998"/>
                <a:gd name="connsiteX641" fmla="*/ 17397 w 19998"/>
                <a:gd name="connsiteY641" fmla="*/ 3783 h 19998"/>
                <a:gd name="connsiteX642" fmla="*/ 17414 w 19998"/>
                <a:gd name="connsiteY642" fmla="*/ 3826 h 19998"/>
                <a:gd name="connsiteX643" fmla="*/ 17437 w 19998"/>
                <a:gd name="connsiteY643" fmla="*/ 3826 h 19998"/>
                <a:gd name="connsiteX644" fmla="*/ 17602 w 19998"/>
                <a:gd name="connsiteY644" fmla="*/ 4028 h 19998"/>
                <a:gd name="connsiteX645" fmla="*/ 17623 w 19998"/>
                <a:gd name="connsiteY645" fmla="*/ 4091 h 19998"/>
                <a:gd name="connsiteX646" fmla="*/ 17642 w 19998"/>
                <a:gd name="connsiteY646" fmla="*/ 4091 h 19998"/>
                <a:gd name="connsiteX647" fmla="*/ 17683 w 19998"/>
                <a:gd name="connsiteY647" fmla="*/ 4211 h 19998"/>
                <a:gd name="connsiteX648" fmla="*/ 17849 w 19998"/>
                <a:gd name="connsiteY648" fmla="*/ 4211 h 19998"/>
                <a:gd name="connsiteX649" fmla="*/ 17849 w 19998"/>
                <a:gd name="connsiteY649" fmla="*/ 4171 h 19998"/>
                <a:gd name="connsiteX650" fmla="*/ 17871 w 19998"/>
                <a:gd name="connsiteY650" fmla="*/ 4171 h 19998"/>
                <a:gd name="connsiteX651" fmla="*/ 17830 w 19998"/>
                <a:gd name="connsiteY651" fmla="*/ 4091 h 19998"/>
                <a:gd name="connsiteX652" fmla="*/ 17871 w 19998"/>
                <a:gd name="connsiteY652" fmla="*/ 4065 h 19998"/>
                <a:gd name="connsiteX653" fmla="*/ 17935 w 19998"/>
                <a:gd name="connsiteY653" fmla="*/ 4091 h 19998"/>
                <a:gd name="connsiteX654" fmla="*/ 17976 w 19998"/>
                <a:gd name="connsiteY654" fmla="*/ 4065 h 19998"/>
                <a:gd name="connsiteX655" fmla="*/ 18019 w 19998"/>
                <a:gd name="connsiteY655" fmla="*/ 4091 h 19998"/>
                <a:gd name="connsiteX656" fmla="*/ 18140 w 19998"/>
                <a:gd name="connsiteY656" fmla="*/ 4131 h 19998"/>
                <a:gd name="connsiteX657" fmla="*/ 18183 w 19998"/>
                <a:gd name="connsiteY657" fmla="*/ 4293 h 19998"/>
                <a:gd name="connsiteX658" fmla="*/ 18200 w 19998"/>
                <a:gd name="connsiteY658" fmla="*/ 4293 h 19998"/>
                <a:gd name="connsiteX659" fmla="*/ 18223 w 19998"/>
                <a:gd name="connsiteY659" fmla="*/ 4211 h 19998"/>
                <a:gd name="connsiteX660" fmla="*/ 18240 w 19998"/>
                <a:gd name="connsiteY660" fmla="*/ 4211 h 19998"/>
                <a:gd name="connsiteX661" fmla="*/ 18240 w 19998"/>
                <a:gd name="connsiteY661" fmla="*/ 4230 h 19998"/>
                <a:gd name="connsiteX662" fmla="*/ 18281 w 19998"/>
                <a:gd name="connsiteY662" fmla="*/ 4230 h 19998"/>
                <a:gd name="connsiteX663" fmla="*/ 18328 w 19998"/>
                <a:gd name="connsiteY663" fmla="*/ 4270 h 19998"/>
                <a:gd name="connsiteX664" fmla="*/ 18369 w 19998"/>
                <a:gd name="connsiteY664" fmla="*/ 4253 h 19998"/>
                <a:gd name="connsiteX665" fmla="*/ 18388 w 19998"/>
                <a:gd name="connsiteY665" fmla="*/ 4270 h 19998"/>
                <a:gd name="connsiteX666" fmla="*/ 18531 w 19998"/>
                <a:gd name="connsiteY666" fmla="*/ 4253 h 19998"/>
                <a:gd name="connsiteX667" fmla="*/ 18531 w 19998"/>
                <a:gd name="connsiteY667" fmla="*/ 4270 h 19998"/>
                <a:gd name="connsiteX668" fmla="*/ 18631 w 19998"/>
                <a:gd name="connsiteY668" fmla="*/ 4211 h 19998"/>
                <a:gd name="connsiteX669" fmla="*/ 18631 w 19998"/>
                <a:gd name="connsiteY669" fmla="*/ 4131 h 19998"/>
                <a:gd name="connsiteX670" fmla="*/ 18762 w 19998"/>
                <a:gd name="connsiteY670" fmla="*/ 4108 h 19998"/>
                <a:gd name="connsiteX671" fmla="*/ 18778 w 19998"/>
                <a:gd name="connsiteY671" fmla="*/ 4148 h 19998"/>
                <a:gd name="connsiteX672" fmla="*/ 18821 w 19998"/>
                <a:gd name="connsiteY672" fmla="*/ 4131 h 19998"/>
                <a:gd name="connsiteX673" fmla="*/ 18943 w 19998"/>
                <a:gd name="connsiteY673" fmla="*/ 4333 h 19998"/>
                <a:gd name="connsiteX674" fmla="*/ 19047 w 19998"/>
                <a:gd name="connsiteY674" fmla="*/ 4333 h 19998"/>
                <a:gd name="connsiteX675" fmla="*/ 19064 w 19998"/>
                <a:gd name="connsiteY675" fmla="*/ 4392 h 19998"/>
                <a:gd name="connsiteX676" fmla="*/ 19152 w 19998"/>
                <a:gd name="connsiteY676" fmla="*/ 4392 h 19998"/>
                <a:gd name="connsiteX677" fmla="*/ 19152 w 19998"/>
                <a:gd name="connsiteY677" fmla="*/ 4373 h 19998"/>
                <a:gd name="connsiteX678" fmla="*/ 19212 w 19998"/>
                <a:gd name="connsiteY678" fmla="*/ 4373 h 19998"/>
                <a:gd name="connsiteX679" fmla="*/ 19212 w 19998"/>
                <a:gd name="connsiteY679" fmla="*/ 4392 h 19998"/>
                <a:gd name="connsiteX680" fmla="*/ 19317 w 19998"/>
                <a:gd name="connsiteY680" fmla="*/ 4333 h 19998"/>
                <a:gd name="connsiteX681" fmla="*/ 19417 w 19998"/>
                <a:gd name="connsiteY681" fmla="*/ 4392 h 19998"/>
                <a:gd name="connsiteX682" fmla="*/ 19443 w 19998"/>
                <a:gd name="connsiteY682" fmla="*/ 4373 h 19998"/>
                <a:gd name="connsiteX683" fmla="*/ 19500 w 19998"/>
                <a:gd name="connsiteY683" fmla="*/ 4373 h 19998"/>
                <a:gd name="connsiteX684" fmla="*/ 19521 w 19998"/>
                <a:gd name="connsiteY684" fmla="*/ 4352 h 19998"/>
                <a:gd name="connsiteX685" fmla="*/ 19998 w 19998"/>
                <a:gd name="connsiteY685" fmla="*/ 4512 h 19998"/>
                <a:gd name="connsiteX686" fmla="*/ 19750 w 19998"/>
                <a:gd name="connsiteY686" fmla="*/ 4939 h 19998"/>
                <a:gd name="connsiteX687" fmla="*/ 19712 w 19998"/>
                <a:gd name="connsiteY687" fmla="*/ 4939 h 19998"/>
                <a:gd name="connsiteX688" fmla="*/ 19686 w 19998"/>
                <a:gd name="connsiteY688" fmla="*/ 5003 h 19998"/>
                <a:gd name="connsiteX689" fmla="*/ 19645 w 19998"/>
                <a:gd name="connsiteY689" fmla="*/ 5003 h 19998"/>
                <a:gd name="connsiteX690" fmla="*/ 19131 w 19998"/>
                <a:gd name="connsiteY690" fmla="*/ 6512 h 19998"/>
                <a:gd name="connsiteX691" fmla="*/ 19236 w 19998"/>
                <a:gd name="connsiteY691" fmla="*/ 7750 h 19998"/>
                <a:gd name="connsiteX692" fmla="*/ 19212 w 19998"/>
                <a:gd name="connsiteY692" fmla="*/ 7750 h 19998"/>
                <a:gd name="connsiteX693" fmla="*/ 19090 w 19998"/>
                <a:gd name="connsiteY693" fmla="*/ 7870 h 19998"/>
                <a:gd name="connsiteX694" fmla="*/ 19152 w 19998"/>
                <a:gd name="connsiteY694" fmla="*/ 7853 h 19998"/>
                <a:gd name="connsiteX695" fmla="*/ 19064 w 19998"/>
                <a:gd name="connsiteY695" fmla="*/ 7973 h 19998"/>
                <a:gd name="connsiteX696" fmla="*/ 18983 w 19998"/>
                <a:gd name="connsiteY696" fmla="*/ 7973 h 19998"/>
                <a:gd name="connsiteX697" fmla="*/ 18714 w 19998"/>
                <a:gd name="connsiteY697" fmla="*/ 8135 h 19998"/>
                <a:gd name="connsiteX698" fmla="*/ 18695 w 19998"/>
                <a:gd name="connsiteY698" fmla="*/ 8093 h 19998"/>
                <a:gd name="connsiteX699" fmla="*/ 18614 w 19998"/>
                <a:gd name="connsiteY699" fmla="*/ 7997 h 19998"/>
                <a:gd name="connsiteX700" fmla="*/ 18631 w 19998"/>
                <a:gd name="connsiteY700" fmla="*/ 7973 h 19998"/>
                <a:gd name="connsiteX701" fmla="*/ 18304 w 19998"/>
                <a:gd name="connsiteY70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860 w 19998"/>
                <a:gd name="connsiteY459" fmla="*/ 5431 h 19998"/>
                <a:gd name="connsiteX460" fmla="*/ 3958 w 19998"/>
                <a:gd name="connsiteY460" fmla="*/ 5391 h 19998"/>
                <a:gd name="connsiteX461" fmla="*/ 3999 w 19998"/>
                <a:gd name="connsiteY461" fmla="*/ 5534 h 19998"/>
                <a:gd name="connsiteX462" fmla="*/ 4041 w 19998"/>
                <a:gd name="connsiteY462" fmla="*/ 5471 h 19998"/>
                <a:gd name="connsiteX463" fmla="*/ 4041 w 19998"/>
                <a:gd name="connsiteY463" fmla="*/ 5534 h 19998"/>
                <a:gd name="connsiteX464" fmla="*/ 4063 w 19998"/>
                <a:gd name="connsiteY464" fmla="*/ 5534 h 19998"/>
                <a:gd name="connsiteX465" fmla="*/ 4103 w 19998"/>
                <a:gd name="connsiteY465" fmla="*/ 5449 h 19998"/>
                <a:gd name="connsiteX466" fmla="*/ 4146 w 19998"/>
                <a:gd name="connsiteY466" fmla="*/ 5489 h 19998"/>
                <a:gd name="connsiteX467" fmla="*/ 4351 w 19998"/>
                <a:gd name="connsiteY467" fmla="*/ 5351 h 19998"/>
                <a:gd name="connsiteX468" fmla="*/ 4372 w 19998"/>
                <a:gd name="connsiteY468" fmla="*/ 5308 h 19998"/>
                <a:gd name="connsiteX469" fmla="*/ 4392 w 19998"/>
                <a:gd name="connsiteY469" fmla="*/ 5308 h 19998"/>
                <a:gd name="connsiteX470" fmla="*/ 4580 w 19998"/>
                <a:gd name="connsiteY470" fmla="*/ 5268 h 19998"/>
                <a:gd name="connsiteX471" fmla="*/ 4580 w 19998"/>
                <a:gd name="connsiteY471" fmla="*/ 5471 h 19998"/>
                <a:gd name="connsiteX472" fmla="*/ 4994 w 19998"/>
                <a:gd name="connsiteY472" fmla="*/ 5449 h 19998"/>
                <a:gd name="connsiteX473" fmla="*/ 5075 w 19998"/>
                <a:gd name="connsiteY473" fmla="*/ 5471 h 19998"/>
                <a:gd name="connsiteX474" fmla="*/ 5323 w 19998"/>
                <a:gd name="connsiteY474" fmla="*/ 5471 h 19998"/>
                <a:gd name="connsiteX475" fmla="*/ 5242 w 19998"/>
                <a:gd name="connsiteY475" fmla="*/ 5407 h 19998"/>
                <a:gd name="connsiteX476" fmla="*/ 4994 w 19998"/>
                <a:gd name="connsiteY476" fmla="*/ 5003 h 19998"/>
                <a:gd name="connsiteX477" fmla="*/ 4970 w 19998"/>
                <a:gd name="connsiteY477" fmla="*/ 5003 h 19998"/>
                <a:gd name="connsiteX478" fmla="*/ 4954 w 19998"/>
                <a:gd name="connsiteY478" fmla="*/ 4982 h 19998"/>
                <a:gd name="connsiteX479" fmla="*/ 5054 w 19998"/>
                <a:gd name="connsiteY479" fmla="*/ 4618 h 19998"/>
                <a:gd name="connsiteX480" fmla="*/ 5054 w 19998"/>
                <a:gd name="connsiteY480" fmla="*/ 4601 h 19998"/>
                <a:gd name="connsiteX481" fmla="*/ 5037 w 19998"/>
                <a:gd name="connsiteY481" fmla="*/ 4618 h 19998"/>
                <a:gd name="connsiteX482" fmla="*/ 5011 w 19998"/>
                <a:gd name="connsiteY482" fmla="*/ 4131 h 19998"/>
                <a:gd name="connsiteX483" fmla="*/ 4970 w 19998"/>
                <a:gd name="connsiteY483" fmla="*/ 4131 h 19998"/>
                <a:gd name="connsiteX484" fmla="*/ 4642 w 19998"/>
                <a:gd name="connsiteY484" fmla="*/ 3335 h 19998"/>
                <a:gd name="connsiteX485" fmla="*/ 4663 w 19998"/>
                <a:gd name="connsiteY485" fmla="*/ 3092 h 19998"/>
                <a:gd name="connsiteX486" fmla="*/ 4563 w 19998"/>
                <a:gd name="connsiteY486" fmla="*/ 3050 h 19998"/>
                <a:gd name="connsiteX487" fmla="*/ 4563 w 19998"/>
                <a:gd name="connsiteY487" fmla="*/ 2930 h 19998"/>
                <a:gd name="connsiteX488" fmla="*/ 4663 w 19998"/>
                <a:gd name="connsiteY488" fmla="*/ 2987 h 19998"/>
                <a:gd name="connsiteX489" fmla="*/ 4684 w 19998"/>
                <a:gd name="connsiteY489" fmla="*/ 2947 h 19998"/>
                <a:gd name="connsiteX490" fmla="*/ 5242 w 19998"/>
                <a:gd name="connsiteY490" fmla="*/ 3092 h 19998"/>
                <a:gd name="connsiteX491" fmla="*/ 5258 w 19998"/>
                <a:gd name="connsiteY491" fmla="*/ 3029 h 19998"/>
                <a:gd name="connsiteX492" fmla="*/ 5570 w 19998"/>
                <a:gd name="connsiteY492" fmla="*/ 3050 h 19998"/>
                <a:gd name="connsiteX493" fmla="*/ 5632 w 19998"/>
                <a:gd name="connsiteY493" fmla="*/ 3252 h 19998"/>
                <a:gd name="connsiteX494" fmla="*/ 5592 w 19998"/>
                <a:gd name="connsiteY494" fmla="*/ 3252 h 19998"/>
                <a:gd name="connsiteX495" fmla="*/ 5570 w 19998"/>
                <a:gd name="connsiteY495" fmla="*/ 3316 h 19998"/>
                <a:gd name="connsiteX496" fmla="*/ 5511 w 19998"/>
                <a:gd name="connsiteY496" fmla="*/ 3316 h 19998"/>
                <a:gd name="connsiteX497" fmla="*/ 5675 w 19998"/>
                <a:gd name="connsiteY497" fmla="*/ 3800 h 19998"/>
                <a:gd name="connsiteX498" fmla="*/ 5649 w 19998"/>
                <a:gd name="connsiteY498" fmla="*/ 3826 h 19998"/>
                <a:gd name="connsiteX499" fmla="*/ 5732 w 19998"/>
                <a:gd name="connsiteY499" fmla="*/ 3842 h 19998"/>
                <a:gd name="connsiteX500" fmla="*/ 5713 w 19998"/>
                <a:gd name="connsiteY500" fmla="*/ 3842 h 19998"/>
                <a:gd name="connsiteX501" fmla="*/ 5732 w 19998"/>
                <a:gd name="connsiteY501" fmla="*/ 3882 h 19998"/>
                <a:gd name="connsiteX502" fmla="*/ 5756 w 19998"/>
                <a:gd name="connsiteY502" fmla="*/ 3882 h 19998"/>
                <a:gd name="connsiteX503" fmla="*/ 5775 w 19998"/>
                <a:gd name="connsiteY503" fmla="*/ 3882 h 19998"/>
                <a:gd name="connsiteX504" fmla="*/ 5861 w 19998"/>
                <a:gd name="connsiteY504" fmla="*/ 3762 h 19998"/>
                <a:gd name="connsiteX505" fmla="*/ 6499 w 19998"/>
                <a:gd name="connsiteY505" fmla="*/ 3906 h 19998"/>
                <a:gd name="connsiteX506" fmla="*/ 7611 w 19998"/>
                <a:gd name="connsiteY506" fmla="*/ 3826 h 19998"/>
                <a:gd name="connsiteX507" fmla="*/ 7923 w 19998"/>
                <a:gd name="connsiteY507" fmla="*/ 3722 h 19998"/>
                <a:gd name="connsiteX508" fmla="*/ 8045 w 19998"/>
                <a:gd name="connsiteY508" fmla="*/ 3703 h 19998"/>
                <a:gd name="connsiteX509" fmla="*/ 7611 w 19998"/>
                <a:gd name="connsiteY509" fmla="*/ 3600 h 19998"/>
                <a:gd name="connsiteX510" fmla="*/ 7611 w 19998"/>
                <a:gd name="connsiteY510" fmla="*/ 3581 h 19998"/>
                <a:gd name="connsiteX511" fmla="*/ 7799 w 19998"/>
                <a:gd name="connsiteY511" fmla="*/ 3092 h 19998"/>
                <a:gd name="connsiteX512" fmla="*/ 9574 w 19998"/>
                <a:gd name="connsiteY512" fmla="*/ 2317 h 19998"/>
                <a:gd name="connsiteX513" fmla="*/ 9843 w 19998"/>
                <a:gd name="connsiteY513" fmla="*/ 1993 h 19998"/>
                <a:gd name="connsiteX514" fmla="*/ 9902 w 19998"/>
                <a:gd name="connsiteY514" fmla="*/ 2051 h 19998"/>
                <a:gd name="connsiteX515" fmla="*/ 10031 w 19998"/>
                <a:gd name="connsiteY515" fmla="*/ 2051 h 19998"/>
                <a:gd name="connsiteX516" fmla="*/ 9964 w 19998"/>
                <a:gd name="connsiteY516" fmla="*/ 1972 h 19998"/>
                <a:gd name="connsiteX517" fmla="*/ 9943 w 19998"/>
                <a:gd name="connsiteY517" fmla="*/ 1993 h 19998"/>
                <a:gd name="connsiteX518" fmla="*/ 9843 w 19998"/>
                <a:gd name="connsiteY518" fmla="*/ 1645 h 19998"/>
                <a:gd name="connsiteX519" fmla="*/ 9902 w 19998"/>
                <a:gd name="connsiteY519" fmla="*/ 1645 h 19998"/>
                <a:gd name="connsiteX520" fmla="*/ 9902 w 19998"/>
                <a:gd name="connsiteY520" fmla="*/ 1628 h 19998"/>
                <a:gd name="connsiteX521" fmla="*/ 9902 w 19998"/>
                <a:gd name="connsiteY521" fmla="*/ 1607 h 19998"/>
                <a:gd name="connsiteX522" fmla="*/ 9843 w 19998"/>
                <a:gd name="connsiteY522" fmla="*/ 1542 h 19998"/>
                <a:gd name="connsiteX523" fmla="*/ 9886 w 19998"/>
                <a:gd name="connsiteY523" fmla="*/ 1260 h 19998"/>
                <a:gd name="connsiteX524" fmla="*/ 9926 w 19998"/>
                <a:gd name="connsiteY524" fmla="*/ 1243 h 19998"/>
                <a:gd name="connsiteX525" fmla="*/ 9886 w 19998"/>
                <a:gd name="connsiteY525" fmla="*/ 815 h 19998"/>
                <a:gd name="connsiteX526" fmla="*/ 9902 w 19998"/>
                <a:gd name="connsiteY526" fmla="*/ 815 h 19998"/>
                <a:gd name="connsiteX527" fmla="*/ 9886 w 19998"/>
                <a:gd name="connsiteY527" fmla="*/ 484 h 19998"/>
                <a:gd name="connsiteX528" fmla="*/ 10645 w 19998"/>
                <a:gd name="connsiteY528" fmla="*/ 186 h 19998"/>
                <a:gd name="connsiteX529" fmla="*/ 11307 w 19998"/>
                <a:gd name="connsiteY529" fmla="*/ 0 h 19998"/>
                <a:gd name="connsiteX530" fmla="*/ 11431 w 19998"/>
                <a:gd name="connsiteY530" fmla="*/ 324 h 19998"/>
                <a:gd name="connsiteX531" fmla="*/ 11431 w 19998"/>
                <a:gd name="connsiteY531" fmla="*/ 630 h 19998"/>
                <a:gd name="connsiteX532" fmla="*/ 11577 w 19998"/>
                <a:gd name="connsiteY532" fmla="*/ 630 h 19998"/>
                <a:gd name="connsiteX533" fmla="*/ 11700 w 19998"/>
                <a:gd name="connsiteY533" fmla="*/ 832 h 19998"/>
                <a:gd name="connsiteX534" fmla="*/ 11822 w 19998"/>
                <a:gd name="connsiteY534" fmla="*/ 895 h 19998"/>
                <a:gd name="connsiteX535" fmla="*/ 12158 w 19998"/>
                <a:gd name="connsiteY535" fmla="*/ 670 h 19998"/>
                <a:gd name="connsiteX536" fmla="*/ 12279 w 19998"/>
                <a:gd name="connsiteY536" fmla="*/ 792 h 19998"/>
                <a:gd name="connsiteX537" fmla="*/ 12255 w 19998"/>
                <a:gd name="connsiteY537" fmla="*/ 815 h 19998"/>
                <a:gd name="connsiteX538" fmla="*/ 12360 w 19998"/>
                <a:gd name="connsiteY538" fmla="*/ 895 h 19998"/>
                <a:gd name="connsiteX539" fmla="*/ 12360 w 19998"/>
                <a:gd name="connsiteY539" fmla="*/ 912 h 19998"/>
                <a:gd name="connsiteX540" fmla="*/ 12339 w 19998"/>
                <a:gd name="connsiteY540" fmla="*/ 935 h 19998"/>
                <a:gd name="connsiteX541" fmla="*/ 12548 w 19998"/>
                <a:gd name="connsiteY541" fmla="*/ 1342 h 19998"/>
                <a:gd name="connsiteX542" fmla="*/ 12753 w 19998"/>
                <a:gd name="connsiteY542" fmla="*/ 1260 h 19998"/>
                <a:gd name="connsiteX543" fmla="*/ 12729 w 19998"/>
                <a:gd name="connsiteY543" fmla="*/ 1363 h 19998"/>
                <a:gd name="connsiteX544" fmla="*/ 12834 w 19998"/>
                <a:gd name="connsiteY544" fmla="*/ 1323 h 19998"/>
                <a:gd name="connsiteX545" fmla="*/ 12853 w 19998"/>
                <a:gd name="connsiteY545" fmla="*/ 1342 h 19998"/>
                <a:gd name="connsiteX546" fmla="*/ 12901 w 19998"/>
                <a:gd name="connsiteY546" fmla="*/ 1342 h 19998"/>
                <a:gd name="connsiteX547" fmla="*/ 13039 w 19998"/>
                <a:gd name="connsiteY547" fmla="*/ 1769 h 19998"/>
                <a:gd name="connsiteX548" fmla="*/ 13039 w 19998"/>
                <a:gd name="connsiteY548" fmla="*/ 1751 h 19998"/>
                <a:gd name="connsiteX549" fmla="*/ 13065 w 19998"/>
                <a:gd name="connsiteY549" fmla="*/ 1751 h 19998"/>
                <a:gd name="connsiteX550" fmla="*/ 13082 w 19998"/>
                <a:gd name="connsiteY550" fmla="*/ 1671 h 19998"/>
                <a:gd name="connsiteX551" fmla="*/ 13186 w 19998"/>
                <a:gd name="connsiteY551" fmla="*/ 1645 h 19998"/>
                <a:gd name="connsiteX552" fmla="*/ 13203 w 19998"/>
                <a:gd name="connsiteY552" fmla="*/ 1671 h 19998"/>
                <a:gd name="connsiteX553" fmla="*/ 13203 w 19998"/>
                <a:gd name="connsiteY553" fmla="*/ 1645 h 19998"/>
                <a:gd name="connsiteX554" fmla="*/ 13267 w 19998"/>
                <a:gd name="connsiteY554" fmla="*/ 1645 h 19998"/>
                <a:gd name="connsiteX555" fmla="*/ 13267 w 19998"/>
                <a:gd name="connsiteY555" fmla="*/ 1671 h 19998"/>
                <a:gd name="connsiteX556" fmla="*/ 13308 w 19998"/>
                <a:gd name="connsiteY556" fmla="*/ 1687 h 19998"/>
                <a:gd name="connsiteX557" fmla="*/ 13308 w 19998"/>
                <a:gd name="connsiteY557" fmla="*/ 1711 h 19998"/>
                <a:gd name="connsiteX558" fmla="*/ 13515 w 19998"/>
                <a:gd name="connsiteY558" fmla="*/ 1628 h 19998"/>
                <a:gd name="connsiteX559" fmla="*/ 13598 w 19998"/>
                <a:gd name="connsiteY559" fmla="*/ 1751 h 19998"/>
                <a:gd name="connsiteX560" fmla="*/ 13660 w 19998"/>
                <a:gd name="connsiteY560" fmla="*/ 1769 h 19998"/>
                <a:gd name="connsiteX561" fmla="*/ 13660 w 19998"/>
                <a:gd name="connsiteY561" fmla="*/ 1833 h 19998"/>
                <a:gd name="connsiteX562" fmla="*/ 13677 w 19998"/>
                <a:gd name="connsiteY562" fmla="*/ 1833 h 19998"/>
                <a:gd name="connsiteX563" fmla="*/ 13677 w 19998"/>
                <a:gd name="connsiteY563" fmla="*/ 1849 h 19998"/>
                <a:gd name="connsiteX564" fmla="*/ 13725 w 19998"/>
                <a:gd name="connsiteY564" fmla="*/ 1849 h 19998"/>
                <a:gd name="connsiteX565" fmla="*/ 13703 w 19998"/>
                <a:gd name="connsiteY565" fmla="*/ 1833 h 19998"/>
                <a:gd name="connsiteX566" fmla="*/ 13725 w 19998"/>
                <a:gd name="connsiteY566" fmla="*/ 1791 h 19998"/>
                <a:gd name="connsiteX567" fmla="*/ 13808 w 19998"/>
                <a:gd name="connsiteY567" fmla="*/ 1873 h 19998"/>
                <a:gd name="connsiteX568" fmla="*/ 13725 w 19998"/>
                <a:gd name="connsiteY568" fmla="*/ 2155 h 19998"/>
                <a:gd name="connsiteX569" fmla="*/ 13725 w 19998"/>
                <a:gd name="connsiteY569" fmla="*/ 2138 h 19998"/>
                <a:gd name="connsiteX570" fmla="*/ 13784 w 19998"/>
                <a:gd name="connsiteY570" fmla="*/ 2155 h 19998"/>
                <a:gd name="connsiteX571" fmla="*/ 13825 w 19998"/>
                <a:gd name="connsiteY571" fmla="*/ 2301 h 19998"/>
                <a:gd name="connsiteX572" fmla="*/ 13703 w 19998"/>
                <a:gd name="connsiteY572" fmla="*/ 2420 h 19998"/>
                <a:gd name="connsiteX573" fmla="*/ 13741 w 19998"/>
                <a:gd name="connsiteY573" fmla="*/ 2463 h 19998"/>
                <a:gd name="connsiteX574" fmla="*/ 13703 w 19998"/>
                <a:gd name="connsiteY574" fmla="*/ 2503 h 19998"/>
                <a:gd name="connsiteX575" fmla="*/ 13784 w 19998"/>
                <a:gd name="connsiteY575" fmla="*/ 2519 h 19998"/>
                <a:gd name="connsiteX576" fmla="*/ 13784 w 19998"/>
                <a:gd name="connsiteY576" fmla="*/ 2540 h 19998"/>
                <a:gd name="connsiteX577" fmla="*/ 13849 w 19998"/>
                <a:gd name="connsiteY577" fmla="*/ 2540 h 19998"/>
                <a:gd name="connsiteX578" fmla="*/ 14280 w 19998"/>
                <a:gd name="connsiteY578" fmla="*/ 2540 h 19998"/>
                <a:gd name="connsiteX579" fmla="*/ 14527 w 19998"/>
                <a:gd name="connsiteY579" fmla="*/ 2437 h 19998"/>
                <a:gd name="connsiteX580" fmla="*/ 14527 w 19998"/>
                <a:gd name="connsiteY580" fmla="*/ 2218 h 19998"/>
                <a:gd name="connsiteX581" fmla="*/ 14715 w 19998"/>
                <a:gd name="connsiteY581" fmla="*/ 2051 h 19998"/>
                <a:gd name="connsiteX582" fmla="*/ 14815 w 19998"/>
                <a:gd name="connsiteY582" fmla="*/ 2115 h 19998"/>
                <a:gd name="connsiteX583" fmla="*/ 14775 w 19998"/>
                <a:gd name="connsiteY583" fmla="*/ 2138 h 19998"/>
                <a:gd name="connsiteX584" fmla="*/ 14796 w 19998"/>
                <a:gd name="connsiteY584" fmla="*/ 2218 h 19998"/>
                <a:gd name="connsiteX585" fmla="*/ 14756 w 19998"/>
                <a:gd name="connsiteY585" fmla="*/ 2195 h 19998"/>
                <a:gd name="connsiteX586" fmla="*/ 14732 w 19998"/>
                <a:gd name="connsiteY586" fmla="*/ 2218 h 19998"/>
                <a:gd name="connsiteX587" fmla="*/ 14756 w 19998"/>
                <a:gd name="connsiteY587" fmla="*/ 2237 h 19998"/>
                <a:gd name="connsiteX588" fmla="*/ 14732 w 19998"/>
                <a:gd name="connsiteY588" fmla="*/ 2275 h 19998"/>
                <a:gd name="connsiteX589" fmla="*/ 14715 w 19998"/>
                <a:gd name="connsiteY589" fmla="*/ 2275 h 19998"/>
                <a:gd name="connsiteX590" fmla="*/ 14756 w 19998"/>
                <a:gd name="connsiteY590" fmla="*/ 2341 h 19998"/>
                <a:gd name="connsiteX591" fmla="*/ 14675 w 19998"/>
                <a:gd name="connsiteY591" fmla="*/ 2519 h 19998"/>
                <a:gd name="connsiteX592" fmla="*/ 14815 w 19998"/>
                <a:gd name="connsiteY592" fmla="*/ 2622 h 19998"/>
                <a:gd name="connsiteX593" fmla="*/ 14796 w 19998"/>
                <a:gd name="connsiteY593" fmla="*/ 2904 h 19998"/>
                <a:gd name="connsiteX594" fmla="*/ 14918 w 19998"/>
                <a:gd name="connsiteY594" fmla="*/ 2904 h 19998"/>
                <a:gd name="connsiteX595" fmla="*/ 14918 w 19998"/>
                <a:gd name="connsiteY595" fmla="*/ 2867 h 19998"/>
                <a:gd name="connsiteX596" fmla="*/ 15001 w 19998"/>
                <a:gd name="connsiteY596" fmla="*/ 2888 h 19998"/>
                <a:gd name="connsiteX597" fmla="*/ 15230 w 19998"/>
                <a:gd name="connsiteY597" fmla="*/ 3074 h 19998"/>
                <a:gd name="connsiteX598" fmla="*/ 15249 w 19998"/>
                <a:gd name="connsiteY598" fmla="*/ 3050 h 19998"/>
                <a:gd name="connsiteX599" fmla="*/ 15249 w 19998"/>
                <a:gd name="connsiteY599" fmla="*/ 3114 h 19998"/>
                <a:gd name="connsiteX600" fmla="*/ 15330 w 19998"/>
                <a:gd name="connsiteY600" fmla="*/ 3114 h 19998"/>
                <a:gd name="connsiteX601" fmla="*/ 15418 w 19998"/>
                <a:gd name="connsiteY601" fmla="*/ 3114 h 19998"/>
                <a:gd name="connsiteX602" fmla="*/ 15499 w 19998"/>
                <a:gd name="connsiteY602" fmla="*/ 3196 h 19998"/>
                <a:gd name="connsiteX603" fmla="*/ 15475 w 19998"/>
                <a:gd name="connsiteY603" fmla="*/ 3252 h 19998"/>
                <a:gd name="connsiteX604" fmla="*/ 15499 w 19998"/>
                <a:gd name="connsiteY604" fmla="*/ 3295 h 19998"/>
                <a:gd name="connsiteX605" fmla="*/ 15499 w 19998"/>
                <a:gd name="connsiteY605" fmla="*/ 3276 h 19998"/>
                <a:gd name="connsiteX606" fmla="*/ 15599 w 19998"/>
                <a:gd name="connsiteY606" fmla="*/ 3276 h 19998"/>
                <a:gd name="connsiteX607" fmla="*/ 15704 w 19998"/>
                <a:gd name="connsiteY607" fmla="*/ 3374 h 19998"/>
                <a:gd name="connsiteX608" fmla="*/ 15682 w 19998"/>
                <a:gd name="connsiteY608" fmla="*/ 3414 h 19998"/>
                <a:gd name="connsiteX609" fmla="*/ 15723 w 19998"/>
                <a:gd name="connsiteY609" fmla="*/ 3478 h 19998"/>
                <a:gd name="connsiteX610" fmla="*/ 15704 w 19998"/>
                <a:gd name="connsiteY610" fmla="*/ 3497 h 19998"/>
                <a:gd name="connsiteX611" fmla="*/ 15747 w 19998"/>
                <a:gd name="connsiteY611" fmla="*/ 3534 h 19998"/>
                <a:gd name="connsiteX612" fmla="*/ 15747 w 19998"/>
                <a:gd name="connsiteY612" fmla="*/ 3518 h 19998"/>
                <a:gd name="connsiteX613" fmla="*/ 15935 w 19998"/>
                <a:gd name="connsiteY613" fmla="*/ 3478 h 19998"/>
                <a:gd name="connsiteX614" fmla="*/ 15935 w 19998"/>
                <a:gd name="connsiteY614" fmla="*/ 3518 h 19998"/>
                <a:gd name="connsiteX615" fmla="*/ 15951 w 19998"/>
                <a:gd name="connsiteY615" fmla="*/ 3518 h 19998"/>
                <a:gd name="connsiteX616" fmla="*/ 15992 w 19998"/>
                <a:gd name="connsiteY616" fmla="*/ 3414 h 19998"/>
                <a:gd name="connsiteX617" fmla="*/ 16156 w 19998"/>
                <a:gd name="connsiteY617" fmla="*/ 3414 h 19998"/>
                <a:gd name="connsiteX618" fmla="*/ 16156 w 19998"/>
                <a:gd name="connsiteY618" fmla="*/ 3374 h 19998"/>
                <a:gd name="connsiteX619" fmla="*/ 16302 w 19998"/>
                <a:gd name="connsiteY619" fmla="*/ 3436 h 19998"/>
                <a:gd name="connsiteX620" fmla="*/ 16285 w 19998"/>
                <a:gd name="connsiteY620" fmla="*/ 3454 h 19998"/>
                <a:gd name="connsiteX621" fmla="*/ 16366 w 19998"/>
                <a:gd name="connsiteY621" fmla="*/ 3518 h 19998"/>
                <a:gd name="connsiteX622" fmla="*/ 16490 w 19998"/>
                <a:gd name="connsiteY622" fmla="*/ 3518 h 19998"/>
                <a:gd name="connsiteX623" fmla="*/ 16506 w 19998"/>
                <a:gd name="connsiteY623" fmla="*/ 3600 h 19998"/>
                <a:gd name="connsiteX624" fmla="*/ 16590 w 19998"/>
                <a:gd name="connsiteY624" fmla="*/ 3624 h 19998"/>
                <a:gd name="connsiteX625" fmla="*/ 16611 w 19998"/>
                <a:gd name="connsiteY625" fmla="*/ 3581 h 19998"/>
                <a:gd name="connsiteX626" fmla="*/ 16694 w 19998"/>
                <a:gd name="connsiteY626" fmla="*/ 3600 h 19998"/>
                <a:gd name="connsiteX627" fmla="*/ 16694 w 19998"/>
                <a:gd name="connsiteY627" fmla="*/ 3560 h 19998"/>
                <a:gd name="connsiteX628" fmla="*/ 16716 w 19998"/>
                <a:gd name="connsiteY628" fmla="*/ 3560 h 19998"/>
                <a:gd name="connsiteX629" fmla="*/ 16716 w 19998"/>
                <a:gd name="connsiteY629" fmla="*/ 3518 h 19998"/>
                <a:gd name="connsiteX630" fmla="*/ 16759 w 19998"/>
                <a:gd name="connsiteY630" fmla="*/ 3497 h 19998"/>
                <a:gd name="connsiteX631" fmla="*/ 16759 w 19998"/>
                <a:gd name="connsiteY631" fmla="*/ 3478 h 19998"/>
                <a:gd name="connsiteX632" fmla="*/ 16940 w 19998"/>
                <a:gd name="connsiteY632" fmla="*/ 3478 h 19998"/>
                <a:gd name="connsiteX633" fmla="*/ 17085 w 19998"/>
                <a:gd name="connsiteY633" fmla="*/ 3560 h 19998"/>
                <a:gd name="connsiteX634" fmla="*/ 17085 w 19998"/>
                <a:gd name="connsiteY634" fmla="*/ 3534 h 19998"/>
                <a:gd name="connsiteX635" fmla="*/ 17192 w 19998"/>
                <a:gd name="connsiteY635" fmla="*/ 3518 h 19998"/>
                <a:gd name="connsiteX636" fmla="*/ 17192 w 19998"/>
                <a:gd name="connsiteY636" fmla="*/ 3534 h 19998"/>
                <a:gd name="connsiteX637" fmla="*/ 17373 w 19998"/>
                <a:gd name="connsiteY637" fmla="*/ 3640 h 19998"/>
                <a:gd name="connsiteX638" fmla="*/ 17354 w 19998"/>
                <a:gd name="connsiteY638" fmla="*/ 3663 h 19998"/>
                <a:gd name="connsiteX639" fmla="*/ 17437 w 19998"/>
                <a:gd name="connsiteY639" fmla="*/ 3783 h 19998"/>
                <a:gd name="connsiteX640" fmla="*/ 17397 w 19998"/>
                <a:gd name="connsiteY640" fmla="*/ 3783 h 19998"/>
                <a:gd name="connsiteX641" fmla="*/ 17414 w 19998"/>
                <a:gd name="connsiteY641" fmla="*/ 3826 h 19998"/>
                <a:gd name="connsiteX642" fmla="*/ 17437 w 19998"/>
                <a:gd name="connsiteY642" fmla="*/ 3826 h 19998"/>
                <a:gd name="connsiteX643" fmla="*/ 17602 w 19998"/>
                <a:gd name="connsiteY643" fmla="*/ 4028 h 19998"/>
                <a:gd name="connsiteX644" fmla="*/ 17623 w 19998"/>
                <a:gd name="connsiteY644" fmla="*/ 4091 h 19998"/>
                <a:gd name="connsiteX645" fmla="*/ 17642 w 19998"/>
                <a:gd name="connsiteY645" fmla="*/ 4091 h 19998"/>
                <a:gd name="connsiteX646" fmla="*/ 17683 w 19998"/>
                <a:gd name="connsiteY646" fmla="*/ 4211 h 19998"/>
                <a:gd name="connsiteX647" fmla="*/ 17849 w 19998"/>
                <a:gd name="connsiteY647" fmla="*/ 4211 h 19998"/>
                <a:gd name="connsiteX648" fmla="*/ 17849 w 19998"/>
                <a:gd name="connsiteY648" fmla="*/ 4171 h 19998"/>
                <a:gd name="connsiteX649" fmla="*/ 17871 w 19998"/>
                <a:gd name="connsiteY649" fmla="*/ 4171 h 19998"/>
                <a:gd name="connsiteX650" fmla="*/ 17830 w 19998"/>
                <a:gd name="connsiteY650" fmla="*/ 4091 h 19998"/>
                <a:gd name="connsiteX651" fmla="*/ 17871 w 19998"/>
                <a:gd name="connsiteY651" fmla="*/ 4065 h 19998"/>
                <a:gd name="connsiteX652" fmla="*/ 17935 w 19998"/>
                <a:gd name="connsiteY652" fmla="*/ 4091 h 19998"/>
                <a:gd name="connsiteX653" fmla="*/ 17976 w 19998"/>
                <a:gd name="connsiteY653" fmla="*/ 4065 h 19998"/>
                <a:gd name="connsiteX654" fmla="*/ 18019 w 19998"/>
                <a:gd name="connsiteY654" fmla="*/ 4091 h 19998"/>
                <a:gd name="connsiteX655" fmla="*/ 18140 w 19998"/>
                <a:gd name="connsiteY655" fmla="*/ 4131 h 19998"/>
                <a:gd name="connsiteX656" fmla="*/ 18183 w 19998"/>
                <a:gd name="connsiteY656" fmla="*/ 4293 h 19998"/>
                <a:gd name="connsiteX657" fmla="*/ 18200 w 19998"/>
                <a:gd name="connsiteY657" fmla="*/ 4293 h 19998"/>
                <a:gd name="connsiteX658" fmla="*/ 18223 w 19998"/>
                <a:gd name="connsiteY658" fmla="*/ 4211 h 19998"/>
                <a:gd name="connsiteX659" fmla="*/ 18240 w 19998"/>
                <a:gd name="connsiteY659" fmla="*/ 4211 h 19998"/>
                <a:gd name="connsiteX660" fmla="*/ 18240 w 19998"/>
                <a:gd name="connsiteY660" fmla="*/ 4230 h 19998"/>
                <a:gd name="connsiteX661" fmla="*/ 18281 w 19998"/>
                <a:gd name="connsiteY661" fmla="*/ 4230 h 19998"/>
                <a:gd name="connsiteX662" fmla="*/ 18328 w 19998"/>
                <a:gd name="connsiteY662" fmla="*/ 4270 h 19998"/>
                <a:gd name="connsiteX663" fmla="*/ 18369 w 19998"/>
                <a:gd name="connsiteY663" fmla="*/ 4253 h 19998"/>
                <a:gd name="connsiteX664" fmla="*/ 18388 w 19998"/>
                <a:gd name="connsiteY664" fmla="*/ 4270 h 19998"/>
                <a:gd name="connsiteX665" fmla="*/ 18531 w 19998"/>
                <a:gd name="connsiteY665" fmla="*/ 4253 h 19998"/>
                <a:gd name="connsiteX666" fmla="*/ 18531 w 19998"/>
                <a:gd name="connsiteY666" fmla="*/ 4270 h 19998"/>
                <a:gd name="connsiteX667" fmla="*/ 18631 w 19998"/>
                <a:gd name="connsiteY667" fmla="*/ 4211 h 19998"/>
                <a:gd name="connsiteX668" fmla="*/ 18631 w 19998"/>
                <a:gd name="connsiteY668" fmla="*/ 4131 h 19998"/>
                <a:gd name="connsiteX669" fmla="*/ 18762 w 19998"/>
                <a:gd name="connsiteY669" fmla="*/ 4108 h 19998"/>
                <a:gd name="connsiteX670" fmla="*/ 18778 w 19998"/>
                <a:gd name="connsiteY670" fmla="*/ 4148 h 19998"/>
                <a:gd name="connsiteX671" fmla="*/ 18821 w 19998"/>
                <a:gd name="connsiteY671" fmla="*/ 4131 h 19998"/>
                <a:gd name="connsiteX672" fmla="*/ 18943 w 19998"/>
                <a:gd name="connsiteY672" fmla="*/ 4333 h 19998"/>
                <a:gd name="connsiteX673" fmla="*/ 19047 w 19998"/>
                <a:gd name="connsiteY673" fmla="*/ 4333 h 19998"/>
                <a:gd name="connsiteX674" fmla="*/ 19064 w 19998"/>
                <a:gd name="connsiteY674" fmla="*/ 4392 h 19998"/>
                <a:gd name="connsiteX675" fmla="*/ 19152 w 19998"/>
                <a:gd name="connsiteY675" fmla="*/ 4392 h 19998"/>
                <a:gd name="connsiteX676" fmla="*/ 19152 w 19998"/>
                <a:gd name="connsiteY676" fmla="*/ 4373 h 19998"/>
                <a:gd name="connsiteX677" fmla="*/ 19212 w 19998"/>
                <a:gd name="connsiteY677" fmla="*/ 4373 h 19998"/>
                <a:gd name="connsiteX678" fmla="*/ 19212 w 19998"/>
                <a:gd name="connsiteY678" fmla="*/ 4392 h 19998"/>
                <a:gd name="connsiteX679" fmla="*/ 19317 w 19998"/>
                <a:gd name="connsiteY679" fmla="*/ 4333 h 19998"/>
                <a:gd name="connsiteX680" fmla="*/ 19417 w 19998"/>
                <a:gd name="connsiteY680" fmla="*/ 4392 h 19998"/>
                <a:gd name="connsiteX681" fmla="*/ 19443 w 19998"/>
                <a:gd name="connsiteY681" fmla="*/ 4373 h 19998"/>
                <a:gd name="connsiteX682" fmla="*/ 19500 w 19998"/>
                <a:gd name="connsiteY682" fmla="*/ 4373 h 19998"/>
                <a:gd name="connsiteX683" fmla="*/ 19521 w 19998"/>
                <a:gd name="connsiteY683" fmla="*/ 4352 h 19998"/>
                <a:gd name="connsiteX684" fmla="*/ 19998 w 19998"/>
                <a:gd name="connsiteY684" fmla="*/ 4512 h 19998"/>
                <a:gd name="connsiteX685" fmla="*/ 19750 w 19998"/>
                <a:gd name="connsiteY685" fmla="*/ 4939 h 19998"/>
                <a:gd name="connsiteX686" fmla="*/ 19712 w 19998"/>
                <a:gd name="connsiteY686" fmla="*/ 4939 h 19998"/>
                <a:gd name="connsiteX687" fmla="*/ 19686 w 19998"/>
                <a:gd name="connsiteY687" fmla="*/ 5003 h 19998"/>
                <a:gd name="connsiteX688" fmla="*/ 19645 w 19998"/>
                <a:gd name="connsiteY688" fmla="*/ 5003 h 19998"/>
                <a:gd name="connsiteX689" fmla="*/ 19131 w 19998"/>
                <a:gd name="connsiteY689" fmla="*/ 6512 h 19998"/>
                <a:gd name="connsiteX690" fmla="*/ 19236 w 19998"/>
                <a:gd name="connsiteY690" fmla="*/ 7750 h 19998"/>
                <a:gd name="connsiteX691" fmla="*/ 19212 w 19998"/>
                <a:gd name="connsiteY691" fmla="*/ 7750 h 19998"/>
                <a:gd name="connsiteX692" fmla="*/ 19090 w 19998"/>
                <a:gd name="connsiteY692" fmla="*/ 7870 h 19998"/>
                <a:gd name="connsiteX693" fmla="*/ 19152 w 19998"/>
                <a:gd name="connsiteY693" fmla="*/ 7853 h 19998"/>
                <a:gd name="connsiteX694" fmla="*/ 19064 w 19998"/>
                <a:gd name="connsiteY694" fmla="*/ 7973 h 19998"/>
                <a:gd name="connsiteX695" fmla="*/ 18983 w 19998"/>
                <a:gd name="connsiteY695" fmla="*/ 7973 h 19998"/>
                <a:gd name="connsiteX696" fmla="*/ 18714 w 19998"/>
                <a:gd name="connsiteY696" fmla="*/ 8135 h 19998"/>
                <a:gd name="connsiteX697" fmla="*/ 18695 w 19998"/>
                <a:gd name="connsiteY697" fmla="*/ 8093 h 19998"/>
                <a:gd name="connsiteX698" fmla="*/ 18614 w 19998"/>
                <a:gd name="connsiteY698" fmla="*/ 7997 h 19998"/>
                <a:gd name="connsiteX699" fmla="*/ 18631 w 19998"/>
                <a:gd name="connsiteY699" fmla="*/ 7973 h 19998"/>
                <a:gd name="connsiteX700" fmla="*/ 18304 w 19998"/>
                <a:gd name="connsiteY70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860 w 19998"/>
                <a:gd name="connsiteY459" fmla="*/ 5431 h 19998"/>
                <a:gd name="connsiteX460" fmla="*/ 3999 w 19998"/>
                <a:gd name="connsiteY460" fmla="*/ 5534 h 19998"/>
                <a:gd name="connsiteX461" fmla="*/ 4041 w 19998"/>
                <a:gd name="connsiteY461" fmla="*/ 5471 h 19998"/>
                <a:gd name="connsiteX462" fmla="*/ 4041 w 19998"/>
                <a:gd name="connsiteY462" fmla="*/ 5534 h 19998"/>
                <a:gd name="connsiteX463" fmla="*/ 4063 w 19998"/>
                <a:gd name="connsiteY463" fmla="*/ 5534 h 19998"/>
                <a:gd name="connsiteX464" fmla="*/ 4103 w 19998"/>
                <a:gd name="connsiteY464" fmla="*/ 5449 h 19998"/>
                <a:gd name="connsiteX465" fmla="*/ 4146 w 19998"/>
                <a:gd name="connsiteY465" fmla="*/ 5489 h 19998"/>
                <a:gd name="connsiteX466" fmla="*/ 4351 w 19998"/>
                <a:gd name="connsiteY466" fmla="*/ 5351 h 19998"/>
                <a:gd name="connsiteX467" fmla="*/ 4372 w 19998"/>
                <a:gd name="connsiteY467" fmla="*/ 5308 h 19998"/>
                <a:gd name="connsiteX468" fmla="*/ 4392 w 19998"/>
                <a:gd name="connsiteY468" fmla="*/ 5308 h 19998"/>
                <a:gd name="connsiteX469" fmla="*/ 4580 w 19998"/>
                <a:gd name="connsiteY469" fmla="*/ 5268 h 19998"/>
                <a:gd name="connsiteX470" fmla="*/ 4580 w 19998"/>
                <a:gd name="connsiteY470" fmla="*/ 5471 h 19998"/>
                <a:gd name="connsiteX471" fmla="*/ 4994 w 19998"/>
                <a:gd name="connsiteY471" fmla="*/ 5449 h 19998"/>
                <a:gd name="connsiteX472" fmla="*/ 5075 w 19998"/>
                <a:gd name="connsiteY472" fmla="*/ 5471 h 19998"/>
                <a:gd name="connsiteX473" fmla="*/ 5323 w 19998"/>
                <a:gd name="connsiteY473" fmla="*/ 5471 h 19998"/>
                <a:gd name="connsiteX474" fmla="*/ 5242 w 19998"/>
                <a:gd name="connsiteY474" fmla="*/ 5407 h 19998"/>
                <a:gd name="connsiteX475" fmla="*/ 4994 w 19998"/>
                <a:gd name="connsiteY475" fmla="*/ 5003 h 19998"/>
                <a:gd name="connsiteX476" fmla="*/ 4970 w 19998"/>
                <a:gd name="connsiteY476" fmla="*/ 5003 h 19998"/>
                <a:gd name="connsiteX477" fmla="*/ 4954 w 19998"/>
                <a:gd name="connsiteY477" fmla="*/ 4982 h 19998"/>
                <a:gd name="connsiteX478" fmla="*/ 5054 w 19998"/>
                <a:gd name="connsiteY478" fmla="*/ 4618 h 19998"/>
                <a:gd name="connsiteX479" fmla="*/ 5054 w 19998"/>
                <a:gd name="connsiteY479" fmla="*/ 4601 h 19998"/>
                <a:gd name="connsiteX480" fmla="*/ 5037 w 19998"/>
                <a:gd name="connsiteY480" fmla="*/ 4618 h 19998"/>
                <a:gd name="connsiteX481" fmla="*/ 5011 w 19998"/>
                <a:gd name="connsiteY481" fmla="*/ 4131 h 19998"/>
                <a:gd name="connsiteX482" fmla="*/ 4970 w 19998"/>
                <a:gd name="connsiteY482" fmla="*/ 4131 h 19998"/>
                <a:gd name="connsiteX483" fmla="*/ 4642 w 19998"/>
                <a:gd name="connsiteY483" fmla="*/ 3335 h 19998"/>
                <a:gd name="connsiteX484" fmla="*/ 4663 w 19998"/>
                <a:gd name="connsiteY484" fmla="*/ 3092 h 19998"/>
                <a:gd name="connsiteX485" fmla="*/ 4563 w 19998"/>
                <a:gd name="connsiteY485" fmla="*/ 3050 h 19998"/>
                <a:gd name="connsiteX486" fmla="*/ 4563 w 19998"/>
                <a:gd name="connsiteY486" fmla="*/ 2930 h 19998"/>
                <a:gd name="connsiteX487" fmla="*/ 4663 w 19998"/>
                <a:gd name="connsiteY487" fmla="*/ 2987 h 19998"/>
                <a:gd name="connsiteX488" fmla="*/ 4684 w 19998"/>
                <a:gd name="connsiteY488" fmla="*/ 2947 h 19998"/>
                <a:gd name="connsiteX489" fmla="*/ 5242 w 19998"/>
                <a:gd name="connsiteY489" fmla="*/ 3092 h 19998"/>
                <a:gd name="connsiteX490" fmla="*/ 5258 w 19998"/>
                <a:gd name="connsiteY490" fmla="*/ 3029 h 19998"/>
                <a:gd name="connsiteX491" fmla="*/ 5570 w 19998"/>
                <a:gd name="connsiteY491" fmla="*/ 3050 h 19998"/>
                <a:gd name="connsiteX492" fmla="*/ 5632 w 19998"/>
                <a:gd name="connsiteY492" fmla="*/ 3252 h 19998"/>
                <a:gd name="connsiteX493" fmla="*/ 5592 w 19998"/>
                <a:gd name="connsiteY493" fmla="*/ 3252 h 19998"/>
                <a:gd name="connsiteX494" fmla="*/ 5570 w 19998"/>
                <a:gd name="connsiteY494" fmla="*/ 3316 h 19998"/>
                <a:gd name="connsiteX495" fmla="*/ 5511 w 19998"/>
                <a:gd name="connsiteY495" fmla="*/ 3316 h 19998"/>
                <a:gd name="connsiteX496" fmla="*/ 5675 w 19998"/>
                <a:gd name="connsiteY496" fmla="*/ 3800 h 19998"/>
                <a:gd name="connsiteX497" fmla="*/ 5649 w 19998"/>
                <a:gd name="connsiteY497" fmla="*/ 3826 h 19998"/>
                <a:gd name="connsiteX498" fmla="*/ 5732 w 19998"/>
                <a:gd name="connsiteY498" fmla="*/ 3842 h 19998"/>
                <a:gd name="connsiteX499" fmla="*/ 5713 w 19998"/>
                <a:gd name="connsiteY499" fmla="*/ 3842 h 19998"/>
                <a:gd name="connsiteX500" fmla="*/ 5732 w 19998"/>
                <a:gd name="connsiteY500" fmla="*/ 3882 h 19998"/>
                <a:gd name="connsiteX501" fmla="*/ 5756 w 19998"/>
                <a:gd name="connsiteY501" fmla="*/ 3882 h 19998"/>
                <a:gd name="connsiteX502" fmla="*/ 5775 w 19998"/>
                <a:gd name="connsiteY502" fmla="*/ 3882 h 19998"/>
                <a:gd name="connsiteX503" fmla="*/ 5861 w 19998"/>
                <a:gd name="connsiteY503" fmla="*/ 3762 h 19998"/>
                <a:gd name="connsiteX504" fmla="*/ 6499 w 19998"/>
                <a:gd name="connsiteY504" fmla="*/ 3906 h 19998"/>
                <a:gd name="connsiteX505" fmla="*/ 7611 w 19998"/>
                <a:gd name="connsiteY505" fmla="*/ 3826 h 19998"/>
                <a:gd name="connsiteX506" fmla="*/ 7923 w 19998"/>
                <a:gd name="connsiteY506" fmla="*/ 3722 h 19998"/>
                <a:gd name="connsiteX507" fmla="*/ 8045 w 19998"/>
                <a:gd name="connsiteY507" fmla="*/ 3703 h 19998"/>
                <a:gd name="connsiteX508" fmla="*/ 7611 w 19998"/>
                <a:gd name="connsiteY508" fmla="*/ 3600 h 19998"/>
                <a:gd name="connsiteX509" fmla="*/ 7611 w 19998"/>
                <a:gd name="connsiteY509" fmla="*/ 3581 h 19998"/>
                <a:gd name="connsiteX510" fmla="*/ 7799 w 19998"/>
                <a:gd name="connsiteY510" fmla="*/ 3092 h 19998"/>
                <a:gd name="connsiteX511" fmla="*/ 9574 w 19998"/>
                <a:gd name="connsiteY511" fmla="*/ 2317 h 19998"/>
                <a:gd name="connsiteX512" fmla="*/ 9843 w 19998"/>
                <a:gd name="connsiteY512" fmla="*/ 1993 h 19998"/>
                <a:gd name="connsiteX513" fmla="*/ 9902 w 19998"/>
                <a:gd name="connsiteY513" fmla="*/ 2051 h 19998"/>
                <a:gd name="connsiteX514" fmla="*/ 10031 w 19998"/>
                <a:gd name="connsiteY514" fmla="*/ 2051 h 19998"/>
                <a:gd name="connsiteX515" fmla="*/ 9964 w 19998"/>
                <a:gd name="connsiteY515" fmla="*/ 1972 h 19998"/>
                <a:gd name="connsiteX516" fmla="*/ 9943 w 19998"/>
                <a:gd name="connsiteY516" fmla="*/ 1993 h 19998"/>
                <a:gd name="connsiteX517" fmla="*/ 9843 w 19998"/>
                <a:gd name="connsiteY517" fmla="*/ 1645 h 19998"/>
                <a:gd name="connsiteX518" fmla="*/ 9902 w 19998"/>
                <a:gd name="connsiteY518" fmla="*/ 1645 h 19998"/>
                <a:gd name="connsiteX519" fmla="*/ 9902 w 19998"/>
                <a:gd name="connsiteY519" fmla="*/ 1628 h 19998"/>
                <a:gd name="connsiteX520" fmla="*/ 9902 w 19998"/>
                <a:gd name="connsiteY520" fmla="*/ 1607 h 19998"/>
                <a:gd name="connsiteX521" fmla="*/ 9843 w 19998"/>
                <a:gd name="connsiteY521" fmla="*/ 1542 h 19998"/>
                <a:gd name="connsiteX522" fmla="*/ 9886 w 19998"/>
                <a:gd name="connsiteY522" fmla="*/ 1260 h 19998"/>
                <a:gd name="connsiteX523" fmla="*/ 9926 w 19998"/>
                <a:gd name="connsiteY523" fmla="*/ 1243 h 19998"/>
                <a:gd name="connsiteX524" fmla="*/ 9886 w 19998"/>
                <a:gd name="connsiteY524" fmla="*/ 815 h 19998"/>
                <a:gd name="connsiteX525" fmla="*/ 9902 w 19998"/>
                <a:gd name="connsiteY525" fmla="*/ 815 h 19998"/>
                <a:gd name="connsiteX526" fmla="*/ 9886 w 19998"/>
                <a:gd name="connsiteY526" fmla="*/ 484 h 19998"/>
                <a:gd name="connsiteX527" fmla="*/ 10645 w 19998"/>
                <a:gd name="connsiteY527" fmla="*/ 186 h 19998"/>
                <a:gd name="connsiteX528" fmla="*/ 11307 w 19998"/>
                <a:gd name="connsiteY528" fmla="*/ 0 h 19998"/>
                <a:gd name="connsiteX529" fmla="*/ 11431 w 19998"/>
                <a:gd name="connsiteY529" fmla="*/ 324 h 19998"/>
                <a:gd name="connsiteX530" fmla="*/ 11431 w 19998"/>
                <a:gd name="connsiteY530" fmla="*/ 630 h 19998"/>
                <a:gd name="connsiteX531" fmla="*/ 11577 w 19998"/>
                <a:gd name="connsiteY531" fmla="*/ 630 h 19998"/>
                <a:gd name="connsiteX532" fmla="*/ 11700 w 19998"/>
                <a:gd name="connsiteY532" fmla="*/ 832 h 19998"/>
                <a:gd name="connsiteX533" fmla="*/ 11822 w 19998"/>
                <a:gd name="connsiteY533" fmla="*/ 895 h 19998"/>
                <a:gd name="connsiteX534" fmla="*/ 12158 w 19998"/>
                <a:gd name="connsiteY534" fmla="*/ 670 h 19998"/>
                <a:gd name="connsiteX535" fmla="*/ 12279 w 19998"/>
                <a:gd name="connsiteY535" fmla="*/ 792 h 19998"/>
                <a:gd name="connsiteX536" fmla="*/ 12255 w 19998"/>
                <a:gd name="connsiteY536" fmla="*/ 815 h 19998"/>
                <a:gd name="connsiteX537" fmla="*/ 12360 w 19998"/>
                <a:gd name="connsiteY537" fmla="*/ 895 h 19998"/>
                <a:gd name="connsiteX538" fmla="*/ 12360 w 19998"/>
                <a:gd name="connsiteY538" fmla="*/ 912 h 19998"/>
                <a:gd name="connsiteX539" fmla="*/ 12339 w 19998"/>
                <a:gd name="connsiteY539" fmla="*/ 935 h 19998"/>
                <a:gd name="connsiteX540" fmla="*/ 12548 w 19998"/>
                <a:gd name="connsiteY540" fmla="*/ 1342 h 19998"/>
                <a:gd name="connsiteX541" fmla="*/ 12753 w 19998"/>
                <a:gd name="connsiteY541" fmla="*/ 1260 h 19998"/>
                <a:gd name="connsiteX542" fmla="*/ 12729 w 19998"/>
                <a:gd name="connsiteY542" fmla="*/ 1363 h 19998"/>
                <a:gd name="connsiteX543" fmla="*/ 12834 w 19998"/>
                <a:gd name="connsiteY543" fmla="*/ 1323 h 19998"/>
                <a:gd name="connsiteX544" fmla="*/ 12853 w 19998"/>
                <a:gd name="connsiteY544" fmla="*/ 1342 h 19998"/>
                <a:gd name="connsiteX545" fmla="*/ 12901 w 19998"/>
                <a:gd name="connsiteY545" fmla="*/ 1342 h 19998"/>
                <a:gd name="connsiteX546" fmla="*/ 13039 w 19998"/>
                <a:gd name="connsiteY546" fmla="*/ 1769 h 19998"/>
                <a:gd name="connsiteX547" fmla="*/ 13039 w 19998"/>
                <a:gd name="connsiteY547" fmla="*/ 1751 h 19998"/>
                <a:gd name="connsiteX548" fmla="*/ 13065 w 19998"/>
                <a:gd name="connsiteY548" fmla="*/ 1751 h 19998"/>
                <a:gd name="connsiteX549" fmla="*/ 13082 w 19998"/>
                <a:gd name="connsiteY549" fmla="*/ 1671 h 19998"/>
                <a:gd name="connsiteX550" fmla="*/ 13186 w 19998"/>
                <a:gd name="connsiteY550" fmla="*/ 1645 h 19998"/>
                <a:gd name="connsiteX551" fmla="*/ 13203 w 19998"/>
                <a:gd name="connsiteY551" fmla="*/ 1671 h 19998"/>
                <a:gd name="connsiteX552" fmla="*/ 13203 w 19998"/>
                <a:gd name="connsiteY552" fmla="*/ 1645 h 19998"/>
                <a:gd name="connsiteX553" fmla="*/ 13267 w 19998"/>
                <a:gd name="connsiteY553" fmla="*/ 1645 h 19998"/>
                <a:gd name="connsiteX554" fmla="*/ 13267 w 19998"/>
                <a:gd name="connsiteY554" fmla="*/ 1671 h 19998"/>
                <a:gd name="connsiteX555" fmla="*/ 13308 w 19998"/>
                <a:gd name="connsiteY555" fmla="*/ 1687 h 19998"/>
                <a:gd name="connsiteX556" fmla="*/ 13308 w 19998"/>
                <a:gd name="connsiteY556" fmla="*/ 1711 h 19998"/>
                <a:gd name="connsiteX557" fmla="*/ 13515 w 19998"/>
                <a:gd name="connsiteY557" fmla="*/ 1628 h 19998"/>
                <a:gd name="connsiteX558" fmla="*/ 13598 w 19998"/>
                <a:gd name="connsiteY558" fmla="*/ 1751 h 19998"/>
                <a:gd name="connsiteX559" fmla="*/ 13660 w 19998"/>
                <a:gd name="connsiteY559" fmla="*/ 1769 h 19998"/>
                <a:gd name="connsiteX560" fmla="*/ 13660 w 19998"/>
                <a:gd name="connsiteY560" fmla="*/ 1833 h 19998"/>
                <a:gd name="connsiteX561" fmla="*/ 13677 w 19998"/>
                <a:gd name="connsiteY561" fmla="*/ 1833 h 19998"/>
                <a:gd name="connsiteX562" fmla="*/ 13677 w 19998"/>
                <a:gd name="connsiteY562" fmla="*/ 1849 h 19998"/>
                <a:gd name="connsiteX563" fmla="*/ 13725 w 19998"/>
                <a:gd name="connsiteY563" fmla="*/ 1849 h 19998"/>
                <a:gd name="connsiteX564" fmla="*/ 13703 w 19998"/>
                <a:gd name="connsiteY564" fmla="*/ 1833 h 19998"/>
                <a:gd name="connsiteX565" fmla="*/ 13725 w 19998"/>
                <a:gd name="connsiteY565" fmla="*/ 1791 h 19998"/>
                <a:gd name="connsiteX566" fmla="*/ 13808 w 19998"/>
                <a:gd name="connsiteY566" fmla="*/ 1873 h 19998"/>
                <a:gd name="connsiteX567" fmla="*/ 13725 w 19998"/>
                <a:gd name="connsiteY567" fmla="*/ 2155 h 19998"/>
                <a:gd name="connsiteX568" fmla="*/ 13725 w 19998"/>
                <a:gd name="connsiteY568" fmla="*/ 2138 h 19998"/>
                <a:gd name="connsiteX569" fmla="*/ 13784 w 19998"/>
                <a:gd name="connsiteY569" fmla="*/ 2155 h 19998"/>
                <a:gd name="connsiteX570" fmla="*/ 13825 w 19998"/>
                <a:gd name="connsiteY570" fmla="*/ 2301 h 19998"/>
                <a:gd name="connsiteX571" fmla="*/ 13703 w 19998"/>
                <a:gd name="connsiteY571" fmla="*/ 2420 h 19998"/>
                <a:gd name="connsiteX572" fmla="*/ 13741 w 19998"/>
                <a:gd name="connsiteY572" fmla="*/ 2463 h 19998"/>
                <a:gd name="connsiteX573" fmla="*/ 13703 w 19998"/>
                <a:gd name="connsiteY573" fmla="*/ 2503 h 19998"/>
                <a:gd name="connsiteX574" fmla="*/ 13784 w 19998"/>
                <a:gd name="connsiteY574" fmla="*/ 2519 h 19998"/>
                <a:gd name="connsiteX575" fmla="*/ 13784 w 19998"/>
                <a:gd name="connsiteY575" fmla="*/ 2540 h 19998"/>
                <a:gd name="connsiteX576" fmla="*/ 13849 w 19998"/>
                <a:gd name="connsiteY576" fmla="*/ 2540 h 19998"/>
                <a:gd name="connsiteX577" fmla="*/ 14280 w 19998"/>
                <a:gd name="connsiteY577" fmla="*/ 2540 h 19998"/>
                <a:gd name="connsiteX578" fmla="*/ 14527 w 19998"/>
                <a:gd name="connsiteY578" fmla="*/ 2437 h 19998"/>
                <a:gd name="connsiteX579" fmla="*/ 14527 w 19998"/>
                <a:gd name="connsiteY579" fmla="*/ 2218 h 19998"/>
                <a:gd name="connsiteX580" fmla="*/ 14715 w 19998"/>
                <a:gd name="connsiteY580" fmla="*/ 2051 h 19998"/>
                <a:gd name="connsiteX581" fmla="*/ 14815 w 19998"/>
                <a:gd name="connsiteY581" fmla="*/ 2115 h 19998"/>
                <a:gd name="connsiteX582" fmla="*/ 14775 w 19998"/>
                <a:gd name="connsiteY582" fmla="*/ 2138 h 19998"/>
                <a:gd name="connsiteX583" fmla="*/ 14796 w 19998"/>
                <a:gd name="connsiteY583" fmla="*/ 2218 h 19998"/>
                <a:gd name="connsiteX584" fmla="*/ 14756 w 19998"/>
                <a:gd name="connsiteY584" fmla="*/ 2195 h 19998"/>
                <a:gd name="connsiteX585" fmla="*/ 14732 w 19998"/>
                <a:gd name="connsiteY585" fmla="*/ 2218 h 19998"/>
                <a:gd name="connsiteX586" fmla="*/ 14756 w 19998"/>
                <a:gd name="connsiteY586" fmla="*/ 2237 h 19998"/>
                <a:gd name="connsiteX587" fmla="*/ 14732 w 19998"/>
                <a:gd name="connsiteY587" fmla="*/ 2275 h 19998"/>
                <a:gd name="connsiteX588" fmla="*/ 14715 w 19998"/>
                <a:gd name="connsiteY588" fmla="*/ 2275 h 19998"/>
                <a:gd name="connsiteX589" fmla="*/ 14756 w 19998"/>
                <a:gd name="connsiteY589" fmla="*/ 2341 h 19998"/>
                <a:gd name="connsiteX590" fmla="*/ 14675 w 19998"/>
                <a:gd name="connsiteY590" fmla="*/ 2519 h 19998"/>
                <a:gd name="connsiteX591" fmla="*/ 14815 w 19998"/>
                <a:gd name="connsiteY591" fmla="*/ 2622 h 19998"/>
                <a:gd name="connsiteX592" fmla="*/ 14796 w 19998"/>
                <a:gd name="connsiteY592" fmla="*/ 2904 h 19998"/>
                <a:gd name="connsiteX593" fmla="*/ 14918 w 19998"/>
                <a:gd name="connsiteY593" fmla="*/ 2904 h 19998"/>
                <a:gd name="connsiteX594" fmla="*/ 14918 w 19998"/>
                <a:gd name="connsiteY594" fmla="*/ 2867 h 19998"/>
                <a:gd name="connsiteX595" fmla="*/ 15001 w 19998"/>
                <a:gd name="connsiteY595" fmla="*/ 2888 h 19998"/>
                <a:gd name="connsiteX596" fmla="*/ 15230 w 19998"/>
                <a:gd name="connsiteY596" fmla="*/ 3074 h 19998"/>
                <a:gd name="connsiteX597" fmla="*/ 15249 w 19998"/>
                <a:gd name="connsiteY597" fmla="*/ 3050 h 19998"/>
                <a:gd name="connsiteX598" fmla="*/ 15249 w 19998"/>
                <a:gd name="connsiteY598" fmla="*/ 3114 h 19998"/>
                <a:gd name="connsiteX599" fmla="*/ 15330 w 19998"/>
                <a:gd name="connsiteY599" fmla="*/ 3114 h 19998"/>
                <a:gd name="connsiteX600" fmla="*/ 15418 w 19998"/>
                <a:gd name="connsiteY600" fmla="*/ 3114 h 19998"/>
                <a:gd name="connsiteX601" fmla="*/ 15499 w 19998"/>
                <a:gd name="connsiteY601" fmla="*/ 3196 h 19998"/>
                <a:gd name="connsiteX602" fmla="*/ 15475 w 19998"/>
                <a:gd name="connsiteY602" fmla="*/ 3252 h 19998"/>
                <a:gd name="connsiteX603" fmla="*/ 15499 w 19998"/>
                <a:gd name="connsiteY603" fmla="*/ 3295 h 19998"/>
                <a:gd name="connsiteX604" fmla="*/ 15499 w 19998"/>
                <a:gd name="connsiteY604" fmla="*/ 3276 h 19998"/>
                <a:gd name="connsiteX605" fmla="*/ 15599 w 19998"/>
                <a:gd name="connsiteY605" fmla="*/ 3276 h 19998"/>
                <a:gd name="connsiteX606" fmla="*/ 15704 w 19998"/>
                <a:gd name="connsiteY606" fmla="*/ 3374 h 19998"/>
                <a:gd name="connsiteX607" fmla="*/ 15682 w 19998"/>
                <a:gd name="connsiteY607" fmla="*/ 3414 h 19998"/>
                <a:gd name="connsiteX608" fmla="*/ 15723 w 19998"/>
                <a:gd name="connsiteY608" fmla="*/ 3478 h 19998"/>
                <a:gd name="connsiteX609" fmla="*/ 15704 w 19998"/>
                <a:gd name="connsiteY609" fmla="*/ 3497 h 19998"/>
                <a:gd name="connsiteX610" fmla="*/ 15747 w 19998"/>
                <a:gd name="connsiteY610" fmla="*/ 3534 h 19998"/>
                <a:gd name="connsiteX611" fmla="*/ 15747 w 19998"/>
                <a:gd name="connsiteY611" fmla="*/ 3518 h 19998"/>
                <a:gd name="connsiteX612" fmla="*/ 15935 w 19998"/>
                <a:gd name="connsiteY612" fmla="*/ 3478 h 19998"/>
                <a:gd name="connsiteX613" fmla="*/ 15935 w 19998"/>
                <a:gd name="connsiteY613" fmla="*/ 3518 h 19998"/>
                <a:gd name="connsiteX614" fmla="*/ 15951 w 19998"/>
                <a:gd name="connsiteY614" fmla="*/ 3518 h 19998"/>
                <a:gd name="connsiteX615" fmla="*/ 15992 w 19998"/>
                <a:gd name="connsiteY615" fmla="*/ 3414 h 19998"/>
                <a:gd name="connsiteX616" fmla="*/ 16156 w 19998"/>
                <a:gd name="connsiteY616" fmla="*/ 3414 h 19998"/>
                <a:gd name="connsiteX617" fmla="*/ 16156 w 19998"/>
                <a:gd name="connsiteY617" fmla="*/ 3374 h 19998"/>
                <a:gd name="connsiteX618" fmla="*/ 16302 w 19998"/>
                <a:gd name="connsiteY618" fmla="*/ 3436 h 19998"/>
                <a:gd name="connsiteX619" fmla="*/ 16285 w 19998"/>
                <a:gd name="connsiteY619" fmla="*/ 3454 h 19998"/>
                <a:gd name="connsiteX620" fmla="*/ 16366 w 19998"/>
                <a:gd name="connsiteY620" fmla="*/ 3518 h 19998"/>
                <a:gd name="connsiteX621" fmla="*/ 16490 w 19998"/>
                <a:gd name="connsiteY621" fmla="*/ 3518 h 19998"/>
                <a:gd name="connsiteX622" fmla="*/ 16506 w 19998"/>
                <a:gd name="connsiteY622" fmla="*/ 3600 h 19998"/>
                <a:gd name="connsiteX623" fmla="*/ 16590 w 19998"/>
                <a:gd name="connsiteY623" fmla="*/ 3624 h 19998"/>
                <a:gd name="connsiteX624" fmla="*/ 16611 w 19998"/>
                <a:gd name="connsiteY624" fmla="*/ 3581 h 19998"/>
                <a:gd name="connsiteX625" fmla="*/ 16694 w 19998"/>
                <a:gd name="connsiteY625" fmla="*/ 3600 h 19998"/>
                <a:gd name="connsiteX626" fmla="*/ 16694 w 19998"/>
                <a:gd name="connsiteY626" fmla="*/ 3560 h 19998"/>
                <a:gd name="connsiteX627" fmla="*/ 16716 w 19998"/>
                <a:gd name="connsiteY627" fmla="*/ 3560 h 19998"/>
                <a:gd name="connsiteX628" fmla="*/ 16716 w 19998"/>
                <a:gd name="connsiteY628" fmla="*/ 3518 h 19998"/>
                <a:gd name="connsiteX629" fmla="*/ 16759 w 19998"/>
                <a:gd name="connsiteY629" fmla="*/ 3497 h 19998"/>
                <a:gd name="connsiteX630" fmla="*/ 16759 w 19998"/>
                <a:gd name="connsiteY630" fmla="*/ 3478 h 19998"/>
                <a:gd name="connsiteX631" fmla="*/ 16940 w 19998"/>
                <a:gd name="connsiteY631" fmla="*/ 3478 h 19998"/>
                <a:gd name="connsiteX632" fmla="*/ 17085 w 19998"/>
                <a:gd name="connsiteY632" fmla="*/ 3560 h 19998"/>
                <a:gd name="connsiteX633" fmla="*/ 17085 w 19998"/>
                <a:gd name="connsiteY633" fmla="*/ 3534 h 19998"/>
                <a:gd name="connsiteX634" fmla="*/ 17192 w 19998"/>
                <a:gd name="connsiteY634" fmla="*/ 3518 h 19998"/>
                <a:gd name="connsiteX635" fmla="*/ 17192 w 19998"/>
                <a:gd name="connsiteY635" fmla="*/ 3534 h 19998"/>
                <a:gd name="connsiteX636" fmla="*/ 17373 w 19998"/>
                <a:gd name="connsiteY636" fmla="*/ 3640 h 19998"/>
                <a:gd name="connsiteX637" fmla="*/ 17354 w 19998"/>
                <a:gd name="connsiteY637" fmla="*/ 3663 h 19998"/>
                <a:gd name="connsiteX638" fmla="*/ 17437 w 19998"/>
                <a:gd name="connsiteY638" fmla="*/ 3783 h 19998"/>
                <a:gd name="connsiteX639" fmla="*/ 17397 w 19998"/>
                <a:gd name="connsiteY639" fmla="*/ 3783 h 19998"/>
                <a:gd name="connsiteX640" fmla="*/ 17414 w 19998"/>
                <a:gd name="connsiteY640" fmla="*/ 3826 h 19998"/>
                <a:gd name="connsiteX641" fmla="*/ 17437 w 19998"/>
                <a:gd name="connsiteY641" fmla="*/ 3826 h 19998"/>
                <a:gd name="connsiteX642" fmla="*/ 17602 w 19998"/>
                <a:gd name="connsiteY642" fmla="*/ 4028 h 19998"/>
                <a:gd name="connsiteX643" fmla="*/ 17623 w 19998"/>
                <a:gd name="connsiteY643" fmla="*/ 4091 h 19998"/>
                <a:gd name="connsiteX644" fmla="*/ 17642 w 19998"/>
                <a:gd name="connsiteY644" fmla="*/ 4091 h 19998"/>
                <a:gd name="connsiteX645" fmla="*/ 17683 w 19998"/>
                <a:gd name="connsiteY645" fmla="*/ 4211 h 19998"/>
                <a:gd name="connsiteX646" fmla="*/ 17849 w 19998"/>
                <a:gd name="connsiteY646" fmla="*/ 4211 h 19998"/>
                <a:gd name="connsiteX647" fmla="*/ 17849 w 19998"/>
                <a:gd name="connsiteY647" fmla="*/ 4171 h 19998"/>
                <a:gd name="connsiteX648" fmla="*/ 17871 w 19998"/>
                <a:gd name="connsiteY648" fmla="*/ 4171 h 19998"/>
                <a:gd name="connsiteX649" fmla="*/ 17830 w 19998"/>
                <a:gd name="connsiteY649" fmla="*/ 4091 h 19998"/>
                <a:gd name="connsiteX650" fmla="*/ 17871 w 19998"/>
                <a:gd name="connsiteY650" fmla="*/ 4065 h 19998"/>
                <a:gd name="connsiteX651" fmla="*/ 17935 w 19998"/>
                <a:gd name="connsiteY651" fmla="*/ 4091 h 19998"/>
                <a:gd name="connsiteX652" fmla="*/ 17976 w 19998"/>
                <a:gd name="connsiteY652" fmla="*/ 4065 h 19998"/>
                <a:gd name="connsiteX653" fmla="*/ 18019 w 19998"/>
                <a:gd name="connsiteY653" fmla="*/ 4091 h 19998"/>
                <a:gd name="connsiteX654" fmla="*/ 18140 w 19998"/>
                <a:gd name="connsiteY654" fmla="*/ 4131 h 19998"/>
                <a:gd name="connsiteX655" fmla="*/ 18183 w 19998"/>
                <a:gd name="connsiteY655" fmla="*/ 4293 h 19998"/>
                <a:gd name="connsiteX656" fmla="*/ 18200 w 19998"/>
                <a:gd name="connsiteY656" fmla="*/ 4293 h 19998"/>
                <a:gd name="connsiteX657" fmla="*/ 18223 w 19998"/>
                <a:gd name="connsiteY657" fmla="*/ 4211 h 19998"/>
                <a:gd name="connsiteX658" fmla="*/ 18240 w 19998"/>
                <a:gd name="connsiteY658" fmla="*/ 4211 h 19998"/>
                <a:gd name="connsiteX659" fmla="*/ 18240 w 19998"/>
                <a:gd name="connsiteY659" fmla="*/ 4230 h 19998"/>
                <a:gd name="connsiteX660" fmla="*/ 18281 w 19998"/>
                <a:gd name="connsiteY660" fmla="*/ 4230 h 19998"/>
                <a:gd name="connsiteX661" fmla="*/ 18328 w 19998"/>
                <a:gd name="connsiteY661" fmla="*/ 4270 h 19998"/>
                <a:gd name="connsiteX662" fmla="*/ 18369 w 19998"/>
                <a:gd name="connsiteY662" fmla="*/ 4253 h 19998"/>
                <a:gd name="connsiteX663" fmla="*/ 18388 w 19998"/>
                <a:gd name="connsiteY663" fmla="*/ 4270 h 19998"/>
                <a:gd name="connsiteX664" fmla="*/ 18531 w 19998"/>
                <a:gd name="connsiteY664" fmla="*/ 4253 h 19998"/>
                <a:gd name="connsiteX665" fmla="*/ 18531 w 19998"/>
                <a:gd name="connsiteY665" fmla="*/ 4270 h 19998"/>
                <a:gd name="connsiteX666" fmla="*/ 18631 w 19998"/>
                <a:gd name="connsiteY666" fmla="*/ 4211 h 19998"/>
                <a:gd name="connsiteX667" fmla="*/ 18631 w 19998"/>
                <a:gd name="connsiteY667" fmla="*/ 4131 h 19998"/>
                <a:gd name="connsiteX668" fmla="*/ 18762 w 19998"/>
                <a:gd name="connsiteY668" fmla="*/ 4108 h 19998"/>
                <a:gd name="connsiteX669" fmla="*/ 18778 w 19998"/>
                <a:gd name="connsiteY669" fmla="*/ 4148 h 19998"/>
                <a:gd name="connsiteX670" fmla="*/ 18821 w 19998"/>
                <a:gd name="connsiteY670" fmla="*/ 4131 h 19998"/>
                <a:gd name="connsiteX671" fmla="*/ 18943 w 19998"/>
                <a:gd name="connsiteY671" fmla="*/ 4333 h 19998"/>
                <a:gd name="connsiteX672" fmla="*/ 19047 w 19998"/>
                <a:gd name="connsiteY672" fmla="*/ 4333 h 19998"/>
                <a:gd name="connsiteX673" fmla="*/ 19064 w 19998"/>
                <a:gd name="connsiteY673" fmla="*/ 4392 h 19998"/>
                <a:gd name="connsiteX674" fmla="*/ 19152 w 19998"/>
                <a:gd name="connsiteY674" fmla="*/ 4392 h 19998"/>
                <a:gd name="connsiteX675" fmla="*/ 19152 w 19998"/>
                <a:gd name="connsiteY675" fmla="*/ 4373 h 19998"/>
                <a:gd name="connsiteX676" fmla="*/ 19212 w 19998"/>
                <a:gd name="connsiteY676" fmla="*/ 4373 h 19998"/>
                <a:gd name="connsiteX677" fmla="*/ 19212 w 19998"/>
                <a:gd name="connsiteY677" fmla="*/ 4392 h 19998"/>
                <a:gd name="connsiteX678" fmla="*/ 19317 w 19998"/>
                <a:gd name="connsiteY678" fmla="*/ 4333 h 19998"/>
                <a:gd name="connsiteX679" fmla="*/ 19417 w 19998"/>
                <a:gd name="connsiteY679" fmla="*/ 4392 h 19998"/>
                <a:gd name="connsiteX680" fmla="*/ 19443 w 19998"/>
                <a:gd name="connsiteY680" fmla="*/ 4373 h 19998"/>
                <a:gd name="connsiteX681" fmla="*/ 19500 w 19998"/>
                <a:gd name="connsiteY681" fmla="*/ 4373 h 19998"/>
                <a:gd name="connsiteX682" fmla="*/ 19521 w 19998"/>
                <a:gd name="connsiteY682" fmla="*/ 4352 h 19998"/>
                <a:gd name="connsiteX683" fmla="*/ 19998 w 19998"/>
                <a:gd name="connsiteY683" fmla="*/ 4512 h 19998"/>
                <a:gd name="connsiteX684" fmla="*/ 19750 w 19998"/>
                <a:gd name="connsiteY684" fmla="*/ 4939 h 19998"/>
                <a:gd name="connsiteX685" fmla="*/ 19712 w 19998"/>
                <a:gd name="connsiteY685" fmla="*/ 4939 h 19998"/>
                <a:gd name="connsiteX686" fmla="*/ 19686 w 19998"/>
                <a:gd name="connsiteY686" fmla="*/ 5003 h 19998"/>
                <a:gd name="connsiteX687" fmla="*/ 19645 w 19998"/>
                <a:gd name="connsiteY687" fmla="*/ 5003 h 19998"/>
                <a:gd name="connsiteX688" fmla="*/ 19131 w 19998"/>
                <a:gd name="connsiteY688" fmla="*/ 6512 h 19998"/>
                <a:gd name="connsiteX689" fmla="*/ 19236 w 19998"/>
                <a:gd name="connsiteY689" fmla="*/ 7750 h 19998"/>
                <a:gd name="connsiteX690" fmla="*/ 19212 w 19998"/>
                <a:gd name="connsiteY690" fmla="*/ 7750 h 19998"/>
                <a:gd name="connsiteX691" fmla="*/ 19090 w 19998"/>
                <a:gd name="connsiteY691" fmla="*/ 7870 h 19998"/>
                <a:gd name="connsiteX692" fmla="*/ 19152 w 19998"/>
                <a:gd name="connsiteY692" fmla="*/ 7853 h 19998"/>
                <a:gd name="connsiteX693" fmla="*/ 19064 w 19998"/>
                <a:gd name="connsiteY693" fmla="*/ 7973 h 19998"/>
                <a:gd name="connsiteX694" fmla="*/ 18983 w 19998"/>
                <a:gd name="connsiteY694" fmla="*/ 7973 h 19998"/>
                <a:gd name="connsiteX695" fmla="*/ 18714 w 19998"/>
                <a:gd name="connsiteY695" fmla="*/ 8135 h 19998"/>
                <a:gd name="connsiteX696" fmla="*/ 18695 w 19998"/>
                <a:gd name="connsiteY696" fmla="*/ 8093 h 19998"/>
                <a:gd name="connsiteX697" fmla="*/ 18614 w 19998"/>
                <a:gd name="connsiteY697" fmla="*/ 7997 h 19998"/>
                <a:gd name="connsiteX698" fmla="*/ 18631 w 19998"/>
                <a:gd name="connsiteY698" fmla="*/ 7973 h 19998"/>
                <a:gd name="connsiteX699" fmla="*/ 18304 w 19998"/>
                <a:gd name="connsiteY69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063 w 19998"/>
                <a:gd name="connsiteY462" fmla="*/ 5534 h 19998"/>
                <a:gd name="connsiteX463" fmla="*/ 4103 w 19998"/>
                <a:gd name="connsiteY463" fmla="*/ 5449 h 19998"/>
                <a:gd name="connsiteX464" fmla="*/ 4146 w 19998"/>
                <a:gd name="connsiteY464" fmla="*/ 5489 h 19998"/>
                <a:gd name="connsiteX465" fmla="*/ 4351 w 19998"/>
                <a:gd name="connsiteY465" fmla="*/ 5351 h 19998"/>
                <a:gd name="connsiteX466" fmla="*/ 4372 w 19998"/>
                <a:gd name="connsiteY466" fmla="*/ 5308 h 19998"/>
                <a:gd name="connsiteX467" fmla="*/ 4392 w 19998"/>
                <a:gd name="connsiteY467" fmla="*/ 5308 h 19998"/>
                <a:gd name="connsiteX468" fmla="*/ 4580 w 19998"/>
                <a:gd name="connsiteY468" fmla="*/ 5268 h 19998"/>
                <a:gd name="connsiteX469" fmla="*/ 4580 w 19998"/>
                <a:gd name="connsiteY469" fmla="*/ 5471 h 19998"/>
                <a:gd name="connsiteX470" fmla="*/ 4994 w 19998"/>
                <a:gd name="connsiteY470" fmla="*/ 5449 h 19998"/>
                <a:gd name="connsiteX471" fmla="*/ 5075 w 19998"/>
                <a:gd name="connsiteY471" fmla="*/ 5471 h 19998"/>
                <a:gd name="connsiteX472" fmla="*/ 5323 w 19998"/>
                <a:gd name="connsiteY472" fmla="*/ 5471 h 19998"/>
                <a:gd name="connsiteX473" fmla="*/ 5242 w 19998"/>
                <a:gd name="connsiteY473" fmla="*/ 5407 h 19998"/>
                <a:gd name="connsiteX474" fmla="*/ 4994 w 19998"/>
                <a:gd name="connsiteY474" fmla="*/ 5003 h 19998"/>
                <a:gd name="connsiteX475" fmla="*/ 4970 w 19998"/>
                <a:gd name="connsiteY475" fmla="*/ 5003 h 19998"/>
                <a:gd name="connsiteX476" fmla="*/ 4954 w 19998"/>
                <a:gd name="connsiteY476" fmla="*/ 4982 h 19998"/>
                <a:gd name="connsiteX477" fmla="*/ 5054 w 19998"/>
                <a:gd name="connsiteY477" fmla="*/ 4618 h 19998"/>
                <a:gd name="connsiteX478" fmla="*/ 5054 w 19998"/>
                <a:gd name="connsiteY478" fmla="*/ 4601 h 19998"/>
                <a:gd name="connsiteX479" fmla="*/ 5037 w 19998"/>
                <a:gd name="connsiteY479" fmla="*/ 4618 h 19998"/>
                <a:gd name="connsiteX480" fmla="*/ 5011 w 19998"/>
                <a:gd name="connsiteY480" fmla="*/ 4131 h 19998"/>
                <a:gd name="connsiteX481" fmla="*/ 4970 w 19998"/>
                <a:gd name="connsiteY481" fmla="*/ 4131 h 19998"/>
                <a:gd name="connsiteX482" fmla="*/ 4642 w 19998"/>
                <a:gd name="connsiteY482" fmla="*/ 3335 h 19998"/>
                <a:gd name="connsiteX483" fmla="*/ 4663 w 19998"/>
                <a:gd name="connsiteY483" fmla="*/ 3092 h 19998"/>
                <a:gd name="connsiteX484" fmla="*/ 4563 w 19998"/>
                <a:gd name="connsiteY484" fmla="*/ 3050 h 19998"/>
                <a:gd name="connsiteX485" fmla="*/ 4563 w 19998"/>
                <a:gd name="connsiteY485" fmla="*/ 2930 h 19998"/>
                <a:gd name="connsiteX486" fmla="*/ 4663 w 19998"/>
                <a:gd name="connsiteY486" fmla="*/ 2987 h 19998"/>
                <a:gd name="connsiteX487" fmla="*/ 4684 w 19998"/>
                <a:gd name="connsiteY487" fmla="*/ 2947 h 19998"/>
                <a:gd name="connsiteX488" fmla="*/ 5242 w 19998"/>
                <a:gd name="connsiteY488" fmla="*/ 3092 h 19998"/>
                <a:gd name="connsiteX489" fmla="*/ 5258 w 19998"/>
                <a:gd name="connsiteY489" fmla="*/ 3029 h 19998"/>
                <a:gd name="connsiteX490" fmla="*/ 5570 w 19998"/>
                <a:gd name="connsiteY490" fmla="*/ 3050 h 19998"/>
                <a:gd name="connsiteX491" fmla="*/ 5632 w 19998"/>
                <a:gd name="connsiteY491" fmla="*/ 3252 h 19998"/>
                <a:gd name="connsiteX492" fmla="*/ 5592 w 19998"/>
                <a:gd name="connsiteY492" fmla="*/ 3252 h 19998"/>
                <a:gd name="connsiteX493" fmla="*/ 5570 w 19998"/>
                <a:gd name="connsiteY493" fmla="*/ 3316 h 19998"/>
                <a:gd name="connsiteX494" fmla="*/ 5511 w 19998"/>
                <a:gd name="connsiteY494" fmla="*/ 3316 h 19998"/>
                <a:gd name="connsiteX495" fmla="*/ 5675 w 19998"/>
                <a:gd name="connsiteY495" fmla="*/ 3800 h 19998"/>
                <a:gd name="connsiteX496" fmla="*/ 5649 w 19998"/>
                <a:gd name="connsiteY496" fmla="*/ 3826 h 19998"/>
                <a:gd name="connsiteX497" fmla="*/ 5732 w 19998"/>
                <a:gd name="connsiteY497" fmla="*/ 3842 h 19998"/>
                <a:gd name="connsiteX498" fmla="*/ 5713 w 19998"/>
                <a:gd name="connsiteY498" fmla="*/ 3842 h 19998"/>
                <a:gd name="connsiteX499" fmla="*/ 5732 w 19998"/>
                <a:gd name="connsiteY499" fmla="*/ 3882 h 19998"/>
                <a:gd name="connsiteX500" fmla="*/ 5756 w 19998"/>
                <a:gd name="connsiteY500" fmla="*/ 3882 h 19998"/>
                <a:gd name="connsiteX501" fmla="*/ 5775 w 19998"/>
                <a:gd name="connsiteY501" fmla="*/ 3882 h 19998"/>
                <a:gd name="connsiteX502" fmla="*/ 5861 w 19998"/>
                <a:gd name="connsiteY502" fmla="*/ 3762 h 19998"/>
                <a:gd name="connsiteX503" fmla="*/ 6499 w 19998"/>
                <a:gd name="connsiteY503" fmla="*/ 3906 h 19998"/>
                <a:gd name="connsiteX504" fmla="*/ 7611 w 19998"/>
                <a:gd name="connsiteY504" fmla="*/ 3826 h 19998"/>
                <a:gd name="connsiteX505" fmla="*/ 7923 w 19998"/>
                <a:gd name="connsiteY505" fmla="*/ 3722 h 19998"/>
                <a:gd name="connsiteX506" fmla="*/ 8045 w 19998"/>
                <a:gd name="connsiteY506" fmla="*/ 3703 h 19998"/>
                <a:gd name="connsiteX507" fmla="*/ 7611 w 19998"/>
                <a:gd name="connsiteY507" fmla="*/ 3600 h 19998"/>
                <a:gd name="connsiteX508" fmla="*/ 7611 w 19998"/>
                <a:gd name="connsiteY508" fmla="*/ 3581 h 19998"/>
                <a:gd name="connsiteX509" fmla="*/ 7799 w 19998"/>
                <a:gd name="connsiteY509" fmla="*/ 3092 h 19998"/>
                <a:gd name="connsiteX510" fmla="*/ 9574 w 19998"/>
                <a:gd name="connsiteY510" fmla="*/ 2317 h 19998"/>
                <a:gd name="connsiteX511" fmla="*/ 9843 w 19998"/>
                <a:gd name="connsiteY511" fmla="*/ 1993 h 19998"/>
                <a:gd name="connsiteX512" fmla="*/ 9902 w 19998"/>
                <a:gd name="connsiteY512" fmla="*/ 2051 h 19998"/>
                <a:gd name="connsiteX513" fmla="*/ 10031 w 19998"/>
                <a:gd name="connsiteY513" fmla="*/ 2051 h 19998"/>
                <a:gd name="connsiteX514" fmla="*/ 9964 w 19998"/>
                <a:gd name="connsiteY514" fmla="*/ 1972 h 19998"/>
                <a:gd name="connsiteX515" fmla="*/ 9943 w 19998"/>
                <a:gd name="connsiteY515" fmla="*/ 1993 h 19998"/>
                <a:gd name="connsiteX516" fmla="*/ 9843 w 19998"/>
                <a:gd name="connsiteY516" fmla="*/ 1645 h 19998"/>
                <a:gd name="connsiteX517" fmla="*/ 9902 w 19998"/>
                <a:gd name="connsiteY517" fmla="*/ 1645 h 19998"/>
                <a:gd name="connsiteX518" fmla="*/ 9902 w 19998"/>
                <a:gd name="connsiteY518" fmla="*/ 1628 h 19998"/>
                <a:gd name="connsiteX519" fmla="*/ 9902 w 19998"/>
                <a:gd name="connsiteY519" fmla="*/ 1607 h 19998"/>
                <a:gd name="connsiteX520" fmla="*/ 9843 w 19998"/>
                <a:gd name="connsiteY520" fmla="*/ 1542 h 19998"/>
                <a:gd name="connsiteX521" fmla="*/ 9886 w 19998"/>
                <a:gd name="connsiteY521" fmla="*/ 1260 h 19998"/>
                <a:gd name="connsiteX522" fmla="*/ 9926 w 19998"/>
                <a:gd name="connsiteY522" fmla="*/ 1243 h 19998"/>
                <a:gd name="connsiteX523" fmla="*/ 9886 w 19998"/>
                <a:gd name="connsiteY523" fmla="*/ 815 h 19998"/>
                <a:gd name="connsiteX524" fmla="*/ 9902 w 19998"/>
                <a:gd name="connsiteY524" fmla="*/ 815 h 19998"/>
                <a:gd name="connsiteX525" fmla="*/ 9886 w 19998"/>
                <a:gd name="connsiteY525" fmla="*/ 484 h 19998"/>
                <a:gd name="connsiteX526" fmla="*/ 10645 w 19998"/>
                <a:gd name="connsiteY526" fmla="*/ 186 h 19998"/>
                <a:gd name="connsiteX527" fmla="*/ 11307 w 19998"/>
                <a:gd name="connsiteY527" fmla="*/ 0 h 19998"/>
                <a:gd name="connsiteX528" fmla="*/ 11431 w 19998"/>
                <a:gd name="connsiteY528" fmla="*/ 324 h 19998"/>
                <a:gd name="connsiteX529" fmla="*/ 11431 w 19998"/>
                <a:gd name="connsiteY529" fmla="*/ 630 h 19998"/>
                <a:gd name="connsiteX530" fmla="*/ 11577 w 19998"/>
                <a:gd name="connsiteY530" fmla="*/ 630 h 19998"/>
                <a:gd name="connsiteX531" fmla="*/ 11700 w 19998"/>
                <a:gd name="connsiteY531" fmla="*/ 832 h 19998"/>
                <a:gd name="connsiteX532" fmla="*/ 11822 w 19998"/>
                <a:gd name="connsiteY532" fmla="*/ 895 h 19998"/>
                <a:gd name="connsiteX533" fmla="*/ 12158 w 19998"/>
                <a:gd name="connsiteY533" fmla="*/ 670 h 19998"/>
                <a:gd name="connsiteX534" fmla="*/ 12279 w 19998"/>
                <a:gd name="connsiteY534" fmla="*/ 792 h 19998"/>
                <a:gd name="connsiteX535" fmla="*/ 12255 w 19998"/>
                <a:gd name="connsiteY535" fmla="*/ 815 h 19998"/>
                <a:gd name="connsiteX536" fmla="*/ 12360 w 19998"/>
                <a:gd name="connsiteY536" fmla="*/ 895 h 19998"/>
                <a:gd name="connsiteX537" fmla="*/ 12360 w 19998"/>
                <a:gd name="connsiteY537" fmla="*/ 912 h 19998"/>
                <a:gd name="connsiteX538" fmla="*/ 12339 w 19998"/>
                <a:gd name="connsiteY538" fmla="*/ 935 h 19998"/>
                <a:gd name="connsiteX539" fmla="*/ 12548 w 19998"/>
                <a:gd name="connsiteY539" fmla="*/ 1342 h 19998"/>
                <a:gd name="connsiteX540" fmla="*/ 12753 w 19998"/>
                <a:gd name="connsiteY540" fmla="*/ 1260 h 19998"/>
                <a:gd name="connsiteX541" fmla="*/ 12729 w 19998"/>
                <a:gd name="connsiteY541" fmla="*/ 1363 h 19998"/>
                <a:gd name="connsiteX542" fmla="*/ 12834 w 19998"/>
                <a:gd name="connsiteY542" fmla="*/ 1323 h 19998"/>
                <a:gd name="connsiteX543" fmla="*/ 12853 w 19998"/>
                <a:gd name="connsiteY543" fmla="*/ 1342 h 19998"/>
                <a:gd name="connsiteX544" fmla="*/ 12901 w 19998"/>
                <a:gd name="connsiteY544" fmla="*/ 1342 h 19998"/>
                <a:gd name="connsiteX545" fmla="*/ 13039 w 19998"/>
                <a:gd name="connsiteY545" fmla="*/ 1769 h 19998"/>
                <a:gd name="connsiteX546" fmla="*/ 13039 w 19998"/>
                <a:gd name="connsiteY546" fmla="*/ 1751 h 19998"/>
                <a:gd name="connsiteX547" fmla="*/ 13065 w 19998"/>
                <a:gd name="connsiteY547" fmla="*/ 1751 h 19998"/>
                <a:gd name="connsiteX548" fmla="*/ 13082 w 19998"/>
                <a:gd name="connsiteY548" fmla="*/ 1671 h 19998"/>
                <a:gd name="connsiteX549" fmla="*/ 13186 w 19998"/>
                <a:gd name="connsiteY549" fmla="*/ 1645 h 19998"/>
                <a:gd name="connsiteX550" fmla="*/ 13203 w 19998"/>
                <a:gd name="connsiteY550" fmla="*/ 1671 h 19998"/>
                <a:gd name="connsiteX551" fmla="*/ 13203 w 19998"/>
                <a:gd name="connsiteY551" fmla="*/ 1645 h 19998"/>
                <a:gd name="connsiteX552" fmla="*/ 13267 w 19998"/>
                <a:gd name="connsiteY552" fmla="*/ 1645 h 19998"/>
                <a:gd name="connsiteX553" fmla="*/ 13267 w 19998"/>
                <a:gd name="connsiteY553" fmla="*/ 1671 h 19998"/>
                <a:gd name="connsiteX554" fmla="*/ 13308 w 19998"/>
                <a:gd name="connsiteY554" fmla="*/ 1687 h 19998"/>
                <a:gd name="connsiteX555" fmla="*/ 13308 w 19998"/>
                <a:gd name="connsiteY555" fmla="*/ 1711 h 19998"/>
                <a:gd name="connsiteX556" fmla="*/ 13515 w 19998"/>
                <a:gd name="connsiteY556" fmla="*/ 1628 h 19998"/>
                <a:gd name="connsiteX557" fmla="*/ 13598 w 19998"/>
                <a:gd name="connsiteY557" fmla="*/ 1751 h 19998"/>
                <a:gd name="connsiteX558" fmla="*/ 13660 w 19998"/>
                <a:gd name="connsiteY558" fmla="*/ 1769 h 19998"/>
                <a:gd name="connsiteX559" fmla="*/ 13660 w 19998"/>
                <a:gd name="connsiteY559" fmla="*/ 1833 h 19998"/>
                <a:gd name="connsiteX560" fmla="*/ 13677 w 19998"/>
                <a:gd name="connsiteY560" fmla="*/ 1833 h 19998"/>
                <a:gd name="connsiteX561" fmla="*/ 13677 w 19998"/>
                <a:gd name="connsiteY561" fmla="*/ 1849 h 19998"/>
                <a:gd name="connsiteX562" fmla="*/ 13725 w 19998"/>
                <a:gd name="connsiteY562" fmla="*/ 1849 h 19998"/>
                <a:gd name="connsiteX563" fmla="*/ 13703 w 19998"/>
                <a:gd name="connsiteY563" fmla="*/ 1833 h 19998"/>
                <a:gd name="connsiteX564" fmla="*/ 13725 w 19998"/>
                <a:gd name="connsiteY564" fmla="*/ 1791 h 19998"/>
                <a:gd name="connsiteX565" fmla="*/ 13808 w 19998"/>
                <a:gd name="connsiteY565" fmla="*/ 1873 h 19998"/>
                <a:gd name="connsiteX566" fmla="*/ 13725 w 19998"/>
                <a:gd name="connsiteY566" fmla="*/ 2155 h 19998"/>
                <a:gd name="connsiteX567" fmla="*/ 13725 w 19998"/>
                <a:gd name="connsiteY567" fmla="*/ 2138 h 19998"/>
                <a:gd name="connsiteX568" fmla="*/ 13784 w 19998"/>
                <a:gd name="connsiteY568" fmla="*/ 2155 h 19998"/>
                <a:gd name="connsiteX569" fmla="*/ 13825 w 19998"/>
                <a:gd name="connsiteY569" fmla="*/ 2301 h 19998"/>
                <a:gd name="connsiteX570" fmla="*/ 13703 w 19998"/>
                <a:gd name="connsiteY570" fmla="*/ 2420 h 19998"/>
                <a:gd name="connsiteX571" fmla="*/ 13741 w 19998"/>
                <a:gd name="connsiteY571" fmla="*/ 2463 h 19998"/>
                <a:gd name="connsiteX572" fmla="*/ 13703 w 19998"/>
                <a:gd name="connsiteY572" fmla="*/ 2503 h 19998"/>
                <a:gd name="connsiteX573" fmla="*/ 13784 w 19998"/>
                <a:gd name="connsiteY573" fmla="*/ 2519 h 19998"/>
                <a:gd name="connsiteX574" fmla="*/ 13784 w 19998"/>
                <a:gd name="connsiteY574" fmla="*/ 2540 h 19998"/>
                <a:gd name="connsiteX575" fmla="*/ 13849 w 19998"/>
                <a:gd name="connsiteY575" fmla="*/ 2540 h 19998"/>
                <a:gd name="connsiteX576" fmla="*/ 14280 w 19998"/>
                <a:gd name="connsiteY576" fmla="*/ 2540 h 19998"/>
                <a:gd name="connsiteX577" fmla="*/ 14527 w 19998"/>
                <a:gd name="connsiteY577" fmla="*/ 2437 h 19998"/>
                <a:gd name="connsiteX578" fmla="*/ 14527 w 19998"/>
                <a:gd name="connsiteY578" fmla="*/ 2218 h 19998"/>
                <a:gd name="connsiteX579" fmla="*/ 14715 w 19998"/>
                <a:gd name="connsiteY579" fmla="*/ 2051 h 19998"/>
                <a:gd name="connsiteX580" fmla="*/ 14815 w 19998"/>
                <a:gd name="connsiteY580" fmla="*/ 2115 h 19998"/>
                <a:gd name="connsiteX581" fmla="*/ 14775 w 19998"/>
                <a:gd name="connsiteY581" fmla="*/ 2138 h 19998"/>
                <a:gd name="connsiteX582" fmla="*/ 14796 w 19998"/>
                <a:gd name="connsiteY582" fmla="*/ 2218 h 19998"/>
                <a:gd name="connsiteX583" fmla="*/ 14756 w 19998"/>
                <a:gd name="connsiteY583" fmla="*/ 2195 h 19998"/>
                <a:gd name="connsiteX584" fmla="*/ 14732 w 19998"/>
                <a:gd name="connsiteY584" fmla="*/ 2218 h 19998"/>
                <a:gd name="connsiteX585" fmla="*/ 14756 w 19998"/>
                <a:gd name="connsiteY585" fmla="*/ 2237 h 19998"/>
                <a:gd name="connsiteX586" fmla="*/ 14732 w 19998"/>
                <a:gd name="connsiteY586" fmla="*/ 2275 h 19998"/>
                <a:gd name="connsiteX587" fmla="*/ 14715 w 19998"/>
                <a:gd name="connsiteY587" fmla="*/ 2275 h 19998"/>
                <a:gd name="connsiteX588" fmla="*/ 14756 w 19998"/>
                <a:gd name="connsiteY588" fmla="*/ 2341 h 19998"/>
                <a:gd name="connsiteX589" fmla="*/ 14675 w 19998"/>
                <a:gd name="connsiteY589" fmla="*/ 2519 h 19998"/>
                <a:gd name="connsiteX590" fmla="*/ 14815 w 19998"/>
                <a:gd name="connsiteY590" fmla="*/ 2622 h 19998"/>
                <a:gd name="connsiteX591" fmla="*/ 14796 w 19998"/>
                <a:gd name="connsiteY591" fmla="*/ 2904 h 19998"/>
                <a:gd name="connsiteX592" fmla="*/ 14918 w 19998"/>
                <a:gd name="connsiteY592" fmla="*/ 2904 h 19998"/>
                <a:gd name="connsiteX593" fmla="*/ 14918 w 19998"/>
                <a:gd name="connsiteY593" fmla="*/ 2867 h 19998"/>
                <a:gd name="connsiteX594" fmla="*/ 15001 w 19998"/>
                <a:gd name="connsiteY594" fmla="*/ 2888 h 19998"/>
                <a:gd name="connsiteX595" fmla="*/ 15230 w 19998"/>
                <a:gd name="connsiteY595" fmla="*/ 3074 h 19998"/>
                <a:gd name="connsiteX596" fmla="*/ 15249 w 19998"/>
                <a:gd name="connsiteY596" fmla="*/ 3050 h 19998"/>
                <a:gd name="connsiteX597" fmla="*/ 15249 w 19998"/>
                <a:gd name="connsiteY597" fmla="*/ 3114 h 19998"/>
                <a:gd name="connsiteX598" fmla="*/ 15330 w 19998"/>
                <a:gd name="connsiteY598" fmla="*/ 3114 h 19998"/>
                <a:gd name="connsiteX599" fmla="*/ 15418 w 19998"/>
                <a:gd name="connsiteY599" fmla="*/ 3114 h 19998"/>
                <a:gd name="connsiteX600" fmla="*/ 15499 w 19998"/>
                <a:gd name="connsiteY600" fmla="*/ 3196 h 19998"/>
                <a:gd name="connsiteX601" fmla="*/ 15475 w 19998"/>
                <a:gd name="connsiteY601" fmla="*/ 3252 h 19998"/>
                <a:gd name="connsiteX602" fmla="*/ 15499 w 19998"/>
                <a:gd name="connsiteY602" fmla="*/ 3295 h 19998"/>
                <a:gd name="connsiteX603" fmla="*/ 15499 w 19998"/>
                <a:gd name="connsiteY603" fmla="*/ 3276 h 19998"/>
                <a:gd name="connsiteX604" fmla="*/ 15599 w 19998"/>
                <a:gd name="connsiteY604" fmla="*/ 3276 h 19998"/>
                <a:gd name="connsiteX605" fmla="*/ 15704 w 19998"/>
                <a:gd name="connsiteY605" fmla="*/ 3374 h 19998"/>
                <a:gd name="connsiteX606" fmla="*/ 15682 w 19998"/>
                <a:gd name="connsiteY606" fmla="*/ 3414 h 19998"/>
                <a:gd name="connsiteX607" fmla="*/ 15723 w 19998"/>
                <a:gd name="connsiteY607" fmla="*/ 3478 h 19998"/>
                <a:gd name="connsiteX608" fmla="*/ 15704 w 19998"/>
                <a:gd name="connsiteY608" fmla="*/ 3497 h 19998"/>
                <a:gd name="connsiteX609" fmla="*/ 15747 w 19998"/>
                <a:gd name="connsiteY609" fmla="*/ 3534 h 19998"/>
                <a:gd name="connsiteX610" fmla="*/ 15747 w 19998"/>
                <a:gd name="connsiteY610" fmla="*/ 3518 h 19998"/>
                <a:gd name="connsiteX611" fmla="*/ 15935 w 19998"/>
                <a:gd name="connsiteY611" fmla="*/ 3478 h 19998"/>
                <a:gd name="connsiteX612" fmla="*/ 15935 w 19998"/>
                <a:gd name="connsiteY612" fmla="*/ 3518 h 19998"/>
                <a:gd name="connsiteX613" fmla="*/ 15951 w 19998"/>
                <a:gd name="connsiteY613" fmla="*/ 3518 h 19998"/>
                <a:gd name="connsiteX614" fmla="*/ 15992 w 19998"/>
                <a:gd name="connsiteY614" fmla="*/ 3414 h 19998"/>
                <a:gd name="connsiteX615" fmla="*/ 16156 w 19998"/>
                <a:gd name="connsiteY615" fmla="*/ 3414 h 19998"/>
                <a:gd name="connsiteX616" fmla="*/ 16156 w 19998"/>
                <a:gd name="connsiteY616" fmla="*/ 3374 h 19998"/>
                <a:gd name="connsiteX617" fmla="*/ 16302 w 19998"/>
                <a:gd name="connsiteY617" fmla="*/ 3436 h 19998"/>
                <a:gd name="connsiteX618" fmla="*/ 16285 w 19998"/>
                <a:gd name="connsiteY618" fmla="*/ 3454 h 19998"/>
                <a:gd name="connsiteX619" fmla="*/ 16366 w 19998"/>
                <a:gd name="connsiteY619" fmla="*/ 3518 h 19998"/>
                <a:gd name="connsiteX620" fmla="*/ 16490 w 19998"/>
                <a:gd name="connsiteY620" fmla="*/ 3518 h 19998"/>
                <a:gd name="connsiteX621" fmla="*/ 16506 w 19998"/>
                <a:gd name="connsiteY621" fmla="*/ 3600 h 19998"/>
                <a:gd name="connsiteX622" fmla="*/ 16590 w 19998"/>
                <a:gd name="connsiteY622" fmla="*/ 3624 h 19998"/>
                <a:gd name="connsiteX623" fmla="*/ 16611 w 19998"/>
                <a:gd name="connsiteY623" fmla="*/ 3581 h 19998"/>
                <a:gd name="connsiteX624" fmla="*/ 16694 w 19998"/>
                <a:gd name="connsiteY624" fmla="*/ 3600 h 19998"/>
                <a:gd name="connsiteX625" fmla="*/ 16694 w 19998"/>
                <a:gd name="connsiteY625" fmla="*/ 3560 h 19998"/>
                <a:gd name="connsiteX626" fmla="*/ 16716 w 19998"/>
                <a:gd name="connsiteY626" fmla="*/ 3560 h 19998"/>
                <a:gd name="connsiteX627" fmla="*/ 16716 w 19998"/>
                <a:gd name="connsiteY627" fmla="*/ 3518 h 19998"/>
                <a:gd name="connsiteX628" fmla="*/ 16759 w 19998"/>
                <a:gd name="connsiteY628" fmla="*/ 3497 h 19998"/>
                <a:gd name="connsiteX629" fmla="*/ 16759 w 19998"/>
                <a:gd name="connsiteY629" fmla="*/ 3478 h 19998"/>
                <a:gd name="connsiteX630" fmla="*/ 16940 w 19998"/>
                <a:gd name="connsiteY630" fmla="*/ 3478 h 19998"/>
                <a:gd name="connsiteX631" fmla="*/ 17085 w 19998"/>
                <a:gd name="connsiteY631" fmla="*/ 3560 h 19998"/>
                <a:gd name="connsiteX632" fmla="*/ 17085 w 19998"/>
                <a:gd name="connsiteY632" fmla="*/ 3534 h 19998"/>
                <a:gd name="connsiteX633" fmla="*/ 17192 w 19998"/>
                <a:gd name="connsiteY633" fmla="*/ 3518 h 19998"/>
                <a:gd name="connsiteX634" fmla="*/ 17192 w 19998"/>
                <a:gd name="connsiteY634" fmla="*/ 3534 h 19998"/>
                <a:gd name="connsiteX635" fmla="*/ 17373 w 19998"/>
                <a:gd name="connsiteY635" fmla="*/ 3640 h 19998"/>
                <a:gd name="connsiteX636" fmla="*/ 17354 w 19998"/>
                <a:gd name="connsiteY636" fmla="*/ 3663 h 19998"/>
                <a:gd name="connsiteX637" fmla="*/ 17437 w 19998"/>
                <a:gd name="connsiteY637" fmla="*/ 3783 h 19998"/>
                <a:gd name="connsiteX638" fmla="*/ 17397 w 19998"/>
                <a:gd name="connsiteY638" fmla="*/ 3783 h 19998"/>
                <a:gd name="connsiteX639" fmla="*/ 17414 w 19998"/>
                <a:gd name="connsiteY639" fmla="*/ 3826 h 19998"/>
                <a:gd name="connsiteX640" fmla="*/ 17437 w 19998"/>
                <a:gd name="connsiteY640" fmla="*/ 3826 h 19998"/>
                <a:gd name="connsiteX641" fmla="*/ 17602 w 19998"/>
                <a:gd name="connsiteY641" fmla="*/ 4028 h 19998"/>
                <a:gd name="connsiteX642" fmla="*/ 17623 w 19998"/>
                <a:gd name="connsiteY642" fmla="*/ 4091 h 19998"/>
                <a:gd name="connsiteX643" fmla="*/ 17642 w 19998"/>
                <a:gd name="connsiteY643" fmla="*/ 4091 h 19998"/>
                <a:gd name="connsiteX644" fmla="*/ 17683 w 19998"/>
                <a:gd name="connsiteY644" fmla="*/ 4211 h 19998"/>
                <a:gd name="connsiteX645" fmla="*/ 17849 w 19998"/>
                <a:gd name="connsiteY645" fmla="*/ 4211 h 19998"/>
                <a:gd name="connsiteX646" fmla="*/ 17849 w 19998"/>
                <a:gd name="connsiteY646" fmla="*/ 4171 h 19998"/>
                <a:gd name="connsiteX647" fmla="*/ 17871 w 19998"/>
                <a:gd name="connsiteY647" fmla="*/ 4171 h 19998"/>
                <a:gd name="connsiteX648" fmla="*/ 17830 w 19998"/>
                <a:gd name="connsiteY648" fmla="*/ 4091 h 19998"/>
                <a:gd name="connsiteX649" fmla="*/ 17871 w 19998"/>
                <a:gd name="connsiteY649" fmla="*/ 4065 h 19998"/>
                <a:gd name="connsiteX650" fmla="*/ 17935 w 19998"/>
                <a:gd name="connsiteY650" fmla="*/ 4091 h 19998"/>
                <a:gd name="connsiteX651" fmla="*/ 17976 w 19998"/>
                <a:gd name="connsiteY651" fmla="*/ 4065 h 19998"/>
                <a:gd name="connsiteX652" fmla="*/ 18019 w 19998"/>
                <a:gd name="connsiteY652" fmla="*/ 4091 h 19998"/>
                <a:gd name="connsiteX653" fmla="*/ 18140 w 19998"/>
                <a:gd name="connsiteY653" fmla="*/ 4131 h 19998"/>
                <a:gd name="connsiteX654" fmla="*/ 18183 w 19998"/>
                <a:gd name="connsiteY654" fmla="*/ 4293 h 19998"/>
                <a:gd name="connsiteX655" fmla="*/ 18200 w 19998"/>
                <a:gd name="connsiteY655" fmla="*/ 4293 h 19998"/>
                <a:gd name="connsiteX656" fmla="*/ 18223 w 19998"/>
                <a:gd name="connsiteY656" fmla="*/ 4211 h 19998"/>
                <a:gd name="connsiteX657" fmla="*/ 18240 w 19998"/>
                <a:gd name="connsiteY657" fmla="*/ 4211 h 19998"/>
                <a:gd name="connsiteX658" fmla="*/ 18240 w 19998"/>
                <a:gd name="connsiteY658" fmla="*/ 4230 h 19998"/>
                <a:gd name="connsiteX659" fmla="*/ 18281 w 19998"/>
                <a:gd name="connsiteY659" fmla="*/ 4230 h 19998"/>
                <a:gd name="connsiteX660" fmla="*/ 18328 w 19998"/>
                <a:gd name="connsiteY660" fmla="*/ 4270 h 19998"/>
                <a:gd name="connsiteX661" fmla="*/ 18369 w 19998"/>
                <a:gd name="connsiteY661" fmla="*/ 4253 h 19998"/>
                <a:gd name="connsiteX662" fmla="*/ 18388 w 19998"/>
                <a:gd name="connsiteY662" fmla="*/ 4270 h 19998"/>
                <a:gd name="connsiteX663" fmla="*/ 18531 w 19998"/>
                <a:gd name="connsiteY663" fmla="*/ 4253 h 19998"/>
                <a:gd name="connsiteX664" fmla="*/ 18531 w 19998"/>
                <a:gd name="connsiteY664" fmla="*/ 4270 h 19998"/>
                <a:gd name="connsiteX665" fmla="*/ 18631 w 19998"/>
                <a:gd name="connsiteY665" fmla="*/ 4211 h 19998"/>
                <a:gd name="connsiteX666" fmla="*/ 18631 w 19998"/>
                <a:gd name="connsiteY666" fmla="*/ 4131 h 19998"/>
                <a:gd name="connsiteX667" fmla="*/ 18762 w 19998"/>
                <a:gd name="connsiteY667" fmla="*/ 4108 h 19998"/>
                <a:gd name="connsiteX668" fmla="*/ 18778 w 19998"/>
                <a:gd name="connsiteY668" fmla="*/ 4148 h 19998"/>
                <a:gd name="connsiteX669" fmla="*/ 18821 w 19998"/>
                <a:gd name="connsiteY669" fmla="*/ 4131 h 19998"/>
                <a:gd name="connsiteX670" fmla="*/ 18943 w 19998"/>
                <a:gd name="connsiteY670" fmla="*/ 4333 h 19998"/>
                <a:gd name="connsiteX671" fmla="*/ 19047 w 19998"/>
                <a:gd name="connsiteY671" fmla="*/ 4333 h 19998"/>
                <a:gd name="connsiteX672" fmla="*/ 19064 w 19998"/>
                <a:gd name="connsiteY672" fmla="*/ 4392 h 19998"/>
                <a:gd name="connsiteX673" fmla="*/ 19152 w 19998"/>
                <a:gd name="connsiteY673" fmla="*/ 4392 h 19998"/>
                <a:gd name="connsiteX674" fmla="*/ 19152 w 19998"/>
                <a:gd name="connsiteY674" fmla="*/ 4373 h 19998"/>
                <a:gd name="connsiteX675" fmla="*/ 19212 w 19998"/>
                <a:gd name="connsiteY675" fmla="*/ 4373 h 19998"/>
                <a:gd name="connsiteX676" fmla="*/ 19212 w 19998"/>
                <a:gd name="connsiteY676" fmla="*/ 4392 h 19998"/>
                <a:gd name="connsiteX677" fmla="*/ 19317 w 19998"/>
                <a:gd name="connsiteY677" fmla="*/ 4333 h 19998"/>
                <a:gd name="connsiteX678" fmla="*/ 19417 w 19998"/>
                <a:gd name="connsiteY678" fmla="*/ 4392 h 19998"/>
                <a:gd name="connsiteX679" fmla="*/ 19443 w 19998"/>
                <a:gd name="connsiteY679" fmla="*/ 4373 h 19998"/>
                <a:gd name="connsiteX680" fmla="*/ 19500 w 19998"/>
                <a:gd name="connsiteY680" fmla="*/ 4373 h 19998"/>
                <a:gd name="connsiteX681" fmla="*/ 19521 w 19998"/>
                <a:gd name="connsiteY681" fmla="*/ 4352 h 19998"/>
                <a:gd name="connsiteX682" fmla="*/ 19998 w 19998"/>
                <a:gd name="connsiteY682" fmla="*/ 4512 h 19998"/>
                <a:gd name="connsiteX683" fmla="*/ 19750 w 19998"/>
                <a:gd name="connsiteY683" fmla="*/ 4939 h 19998"/>
                <a:gd name="connsiteX684" fmla="*/ 19712 w 19998"/>
                <a:gd name="connsiteY684" fmla="*/ 4939 h 19998"/>
                <a:gd name="connsiteX685" fmla="*/ 19686 w 19998"/>
                <a:gd name="connsiteY685" fmla="*/ 5003 h 19998"/>
                <a:gd name="connsiteX686" fmla="*/ 19645 w 19998"/>
                <a:gd name="connsiteY686" fmla="*/ 5003 h 19998"/>
                <a:gd name="connsiteX687" fmla="*/ 19131 w 19998"/>
                <a:gd name="connsiteY687" fmla="*/ 6512 h 19998"/>
                <a:gd name="connsiteX688" fmla="*/ 19236 w 19998"/>
                <a:gd name="connsiteY688" fmla="*/ 7750 h 19998"/>
                <a:gd name="connsiteX689" fmla="*/ 19212 w 19998"/>
                <a:gd name="connsiteY689" fmla="*/ 7750 h 19998"/>
                <a:gd name="connsiteX690" fmla="*/ 19090 w 19998"/>
                <a:gd name="connsiteY690" fmla="*/ 7870 h 19998"/>
                <a:gd name="connsiteX691" fmla="*/ 19152 w 19998"/>
                <a:gd name="connsiteY691" fmla="*/ 7853 h 19998"/>
                <a:gd name="connsiteX692" fmla="*/ 19064 w 19998"/>
                <a:gd name="connsiteY692" fmla="*/ 7973 h 19998"/>
                <a:gd name="connsiteX693" fmla="*/ 18983 w 19998"/>
                <a:gd name="connsiteY693" fmla="*/ 7973 h 19998"/>
                <a:gd name="connsiteX694" fmla="*/ 18714 w 19998"/>
                <a:gd name="connsiteY694" fmla="*/ 8135 h 19998"/>
                <a:gd name="connsiteX695" fmla="*/ 18695 w 19998"/>
                <a:gd name="connsiteY695" fmla="*/ 8093 h 19998"/>
                <a:gd name="connsiteX696" fmla="*/ 18614 w 19998"/>
                <a:gd name="connsiteY696" fmla="*/ 7997 h 19998"/>
                <a:gd name="connsiteX697" fmla="*/ 18631 w 19998"/>
                <a:gd name="connsiteY697" fmla="*/ 7973 h 19998"/>
                <a:gd name="connsiteX698" fmla="*/ 18304 w 19998"/>
                <a:gd name="connsiteY69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063 w 19998"/>
                <a:gd name="connsiteY462" fmla="*/ 5534 h 19998"/>
                <a:gd name="connsiteX463" fmla="*/ 4103 w 19998"/>
                <a:gd name="connsiteY463" fmla="*/ 5449 h 19998"/>
                <a:gd name="connsiteX464" fmla="*/ 4351 w 19998"/>
                <a:gd name="connsiteY464" fmla="*/ 5351 h 19998"/>
                <a:gd name="connsiteX465" fmla="*/ 4372 w 19998"/>
                <a:gd name="connsiteY465" fmla="*/ 5308 h 19998"/>
                <a:gd name="connsiteX466" fmla="*/ 4392 w 19998"/>
                <a:gd name="connsiteY466" fmla="*/ 5308 h 19998"/>
                <a:gd name="connsiteX467" fmla="*/ 4580 w 19998"/>
                <a:gd name="connsiteY467" fmla="*/ 5268 h 19998"/>
                <a:gd name="connsiteX468" fmla="*/ 4580 w 19998"/>
                <a:gd name="connsiteY468" fmla="*/ 5471 h 19998"/>
                <a:gd name="connsiteX469" fmla="*/ 4994 w 19998"/>
                <a:gd name="connsiteY469" fmla="*/ 5449 h 19998"/>
                <a:gd name="connsiteX470" fmla="*/ 5075 w 19998"/>
                <a:gd name="connsiteY470" fmla="*/ 5471 h 19998"/>
                <a:gd name="connsiteX471" fmla="*/ 5323 w 19998"/>
                <a:gd name="connsiteY471" fmla="*/ 5471 h 19998"/>
                <a:gd name="connsiteX472" fmla="*/ 5242 w 19998"/>
                <a:gd name="connsiteY472" fmla="*/ 5407 h 19998"/>
                <a:gd name="connsiteX473" fmla="*/ 4994 w 19998"/>
                <a:gd name="connsiteY473" fmla="*/ 5003 h 19998"/>
                <a:gd name="connsiteX474" fmla="*/ 4970 w 19998"/>
                <a:gd name="connsiteY474" fmla="*/ 5003 h 19998"/>
                <a:gd name="connsiteX475" fmla="*/ 4954 w 19998"/>
                <a:gd name="connsiteY475" fmla="*/ 4982 h 19998"/>
                <a:gd name="connsiteX476" fmla="*/ 5054 w 19998"/>
                <a:gd name="connsiteY476" fmla="*/ 4618 h 19998"/>
                <a:gd name="connsiteX477" fmla="*/ 5054 w 19998"/>
                <a:gd name="connsiteY477" fmla="*/ 4601 h 19998"/>
                <a:gd name="connsiteX478" fmla="*/ 5037 w 19998"/>
                <a:gd name="connsiteY478" fmla="*/ 4618 h 19998"/>
                <a:gd name="connsiteX479" fmla="*/ 5011 w 19998"/>
                <a:gd name="connsiteY479" fmla="*/ 4131 h 19998"/>
                <a:gd name="connsiteX480" fmla="*/ 4970 w 19998"/>
                <a:gd name="connsiteY480" fmla="*/ 4131 h 19998"/>
                <a:gd name="connsiteX481" fmla="*/ 4642 w 19998"/>
                <a:gd name="connsiteY481" fmla="*/ 3335 h 19998"/>
                <a:gd name="connsiteX482" fmla="*/ 4663 w 19998"/>
                <a:gd name="connsiteY482" fmla="*/ 3092 h 19998"/>
                <a:gd name="connsiteX483" fmla="*/ 4563 w 19998"/>
                <a:gd name="connsiteY483" fmla="*/ 3050 h 19998"/>
                <a:gd name="connsiteX484" fmla="*/ 4563 w 19998"/>
                <a:gd name="connsiteY484" fmla="*/ 2930 h 19998"/>
                <a:gd name="connsiteX485" fmla="*/ 4663 w 19998"/>
                <a:gd name="connsiteY485" fmla="*/ 2987 h 19998"/>
                <a:gd name="connsiteX486" fmla="*/ 4684 w 19998"/>
                <a:gd name="connsiteY486" fmla="*/ 2947 h 19998"/>
                <a:gd name="connsiteX487" fmla="*/ 5242 w 19998"/>
                <a:gd name="connsiteY487" fmla="*/ 3092 h 19998"/>
                <a:gd name="connsiteX488" fmla="*/ 5258 w 19998"/>
                <a:gd name="connsiteY488" fmla="*/ 3029 h 19998"/>
                <a:gd name="connsiteX489" fmla="*/ 5570 w 19998"/>
                <a:gd name="connsiteY489" fmla="*/ 3050 h 19998"/>
                <a:gd name="connsiteX490" fmla="*/ 5632 w 19998"/>
                <a:gd name="connsiteY490" fmla="*/ 3252 h 19998"/>
                <a:gd name="connsiteX491" fmla="*/ 5592 w 19998"/>
                <a:gd name="connsiteY491" fmla="*/ 3252 h 19998"/>
                <a:gd name="connsiteX492" fmla="*/ 5570 w 19998"/>
                <a:gd name="connsiteY492" fmla="*/ 3316 h 19998"/>
                <a:gd name="connsiteX493" fmla="*/ 5511 w 19998"/>
                <a:gd name="connsiteY493" fmla="*/ 3316 h 19998"/>
                <a:gd name="connsiteX494" fmla="*/ 5675 w 19998"/>
                <a:gd name="connsiteY494" fmla="*/ 3800 h 19998"/>
                <a:gd name="connsiteX495" fmla="*/ 5649 w 19998"/>
                <a:gd name="connsiteY495" fmla="*/ 3826 h 19998"/>
                <a:gd name="connsiteX496" fmla="*/ 5732 w 19998"/>
                <a:gd name="connsiteY496" fmla="*/ 3842 h 19998"/>
                <a:gd name="connsiteX497" fmla="*/ 5713 w 19998"/>
                <a:gd name="connsiteY497" fmla="*/ 3842 h 19998"/>
                <a:gd name="connsiteX498" fmla="*/ 5732 w 19998"/>
                <a:gd name="connsiteY498" fmla="*/ 3882 h 19998"/>
                <a:gd name="connsiteX499" fmla="*/ 5756 w 19998"/>
                <a:gd name="connsiteY499" fmla="*/ 3882 h 19998"/>
                <a:gd name="connsiteX500" fmla="*/ 5775 w 19998"/>
                <a:gd name="connsiteY500" fmla="*/ 3882 h 19998"/>
                <a:gd name="connsiteX501" fmla="*/ 5861 w 19998"/>
                <a:gd name="connsiteY501" fmla="*/ 3762 h 19998"/>
                <a:gd name="connsiteX502" fmla="*/ 6499 w 19998"/>
                <a:gd name="connsiteY502" fmla="*/ 3906 h 19998"/>
                <a:gd name="connsiteX503" fmla="*/ 7611 w 19998"/>
                <a:gd name="connsiteY503" fmla="*/ 3826 h 19998"/>
                <a:gd name="connsiteX504" fmla="*/ 7923 w 19998"/>
                <a:gd name="connsiteY504" fmla="*/ 3722 h 19998"/>
                <a:gd name="connsiteX505" fmla="*/ 8045 w 19998"/>
                <a:gd name="connsiteY505" fmla="*/ 3703 h 19998"/>
                <a:gd name="connsiteX506" fmla="*/ 7611 w 19998"/>
                <a:gd name="connsiteY506" fmla="*/ 3600 h 19998"/>
                <a:gd name="connsiteX507" fmla="*/ 7611 w 19998"/>
                <a:gd name="connsiteY507" fmla="*/ 3581 h 19998"/>
                <a:gd name="connsiteX508" fmla="*/ 7799 w 19998"/>
                <a:gd name="connsiteY508" fmla="*/ 3092 h 19998"/>
                <a:gd name="connsiteX509" fmla="*/ 9574 w 19998"/>
                <a:gd name="connsiteY509" fmla="*/ 2317 h 19998"/>
                <a:gd name="connsiteX510" fmla="*/ 9843 w 19998"/>
                <a:gd name="connsiteY510" fmla="*/ 1993 h 19998"/>
                <a:gd name="connsiteX511" fmla="*/ 9902 w 19998"/>
                <a:gd name="connsiteY511" fmla="*/ 2051 h 19998"/>
                <a:gd name="connsiteX512" fmla="*/ 10031 w 19998"/>
                <a:gd name="connsiteY512" fmla="*/ 2051 h 19998"/>
                <a:gd name="connsiteX513" fmla="*/ 9964 w 19998"/>
                <a:gd name="connsiteY513" fmla="*/ 1972 h 19998"/>
                <a:gd name="connsiteX514" fmla="*/ 9943 w 19998"/>
                <a:gd name="connsiteY514" fmla="*/ 1993 h 19998"/>
                <a:gd name="connsiteX515" fmla="*/ 9843 w 19998"/>
                <a:gd name="connsiteY515" fmla="*/ 1645 h 19998"/>
                <a:gd name="connsiteX516" fmla="*/ 9902 w 19998"/>
                <a:gd name="connsiteY516" fmla="*/ 1645 h 19998"/>
                <a:gd name="connsiteX517" fmla="*/ 9902 w 19998"/>
                <a:gd name="connsiteY517" fmla="*/ 1628 h 19998"/>
                <a:gd name="connsiteX518" fmla="*/ 9902 w 19998"/>
                <a:gd name="connsiteY518" fmla="*/ 1607 h 19998"/>
                <a:gd name="connsiteX519" fmla="*/ 9843 w 19998"/>
                <a:gd name="connsiteY519" fmla="*/ 1542 h 19998"/>
                <a:gd name="connsiteX520" fmla="*/ 9886 w 19998"/>
                <a:gd name="connsiteY520" fmla="*/ 1260 h 19998"/>
                <a:gd name="connsiteX521" fmla="*/ 9926 w 19998"/>
                <a:gd name="connsiteY521" fmla="*/ 1243 h 19998"/>
                <a:gd name="connsiteX522" fmla="*/ 9886 w 19998"/>
                <a:gd name="connsiteY522" fmla="*/ 815 h 19998"/>
                <a:gd name="connsiteX523" fmla="*/ 9902 w 19998"/>
                <a:gd name="connsiteY523" fmla="*/ 815 h 19998"/>
                <a:gd name="connsiteX524" fmla="*/ 9886 w 19998"/>
                <a:gd name="connsiteY524" fmla="*/ 484 h 19998"/>
                <a:gd name="connsiteX525" fmla="*/ 10645 w 19998"/>
                <a:gd name="connsiteY525" fmla="*/ 186 h 19998"/>
                <a:gd name="connsiteX526" fmla="*/ 11307 w 19998"/>
                <a:gd name="connsiteY526" fmla="*/ 0 h 19998"/>
                <a:gd name="connsiteX527" fmla="*/ 11431 w 19998"/>
                <a:gd name="connsiteY527" fmla="*/ 324 h 19998"/>
                <a:gd name="connsiteX528" fmla="*/ 11431 w 19998"/>
                <a:gd name="connsiteY528" fmla="*/ 630 h 19998"/>
                <a:gd name="connsiteX529" fmla="*/ 11577 w 19998"/>
                <a:gd name="connsiteY529" fmla="*/ 630 h 19998"/>
                <a:gd name="connsiteX530" fmla="*/ 11700 w 19998"/>
                <a:gd name="connsiteY530" fmla="*/ 832 h 19998"/>
                <a:gd name="connsiteX531" fmla="*/ 11822 w 19998"/>
                <a:gd name="connsiteY531" fmla="*/ 895 h 19998"/>
                <a:gd name="connsiteX532" fmla="*/ 12158 w 19998"/>
                <a:gd name="connsiteY532" fmla="*/ 670 h 19998"/>
                <a:gd name="connsiteX533" fmla="*/ 12279 w 19998"/>
                <a:gd name="connsiteY533" fmla="*/ 792 h 19998"/>
                <a:gd name="connsiteX534" fmla="*/ 12255 w 19998"/>
                <a:gd name="connsiteY534" fmla="*/ 815 h 19998"/>
                <a:gd name="connsiteX535" fmla="*/ 12360 w 19998"/>
                <a:gd name="connsiteY535" fmla="*/ 895 h 19998"/>
                <a:gd name="connsiteX536" fmla="*/ 12360 w 19998"/>
                <a:gd name="connsiteY536" fmla="*/ 912 h 19998"/>
                <a:gd name="connsiteX537" fmla="*/ 12339 w 19998"/>
                <a:gd name="connsiteY537" fmla="*/ 935 h 19998"/>
                <a:gd name="connsiteX538" fmla="*/ 12548 w 19998"/>
                <a:gd name="connsiteY538" fmla="*/ 1342 h 19998"/>
                <a:gd name="connsiteX539" fmla="*/ 12753 w 19998"/>
                <a:gd name="connsiteY539" fmla="*/ 1260 h 19998"/>
                <a:gd name="connsiteX540" fmla="*/ 12729 w 19998"/>
                <a:gd name="connsiteY540" fmla="*/ 1363 h 19998"/>
                <a:gd name="connsiteX541" fmla="*/ 12834 w 19998"/>
                <a:gd name="connsiteY541" fmla="*/ 1323 h 19998"/>
                <a:gd name="connsiteX542" fmla="*/ 12853 w 19998"/>
                <a:gd name="connsiteY542" fmla="*/ 1342 h 19998"/>
                <a:gd name="connsiteX543" fmla="*/ 12901 w 19998"/>
                <a:gd name="connsiteY543" fmla="*/ 1342 h 19998"/>
                <a:gd name="connsiteX544" fmla="*/ 13039 w 19998"/>
                <a:gd name="connsiteY544" fmla="*/ 1769 h 19998"/>
                <a:gd name="connsiteX545" fmla="*/ 13039 w 19998"/>
                <a:gd name="connsiteY545" fmla="*/ 1751 h 19998"/>
                <a:gd name="connsiteX546" fmla="*/ 13065 w 19998"/>
                <a:gd name="connsiteY546" fmla="*/ 1751 h 19998"/>
                <a:gd name="connsiteX547" fmla="*/ 13082 w 19998"/>
                <a:gd name="connsiteY547" fmla="*/ 1671 h 19998"/>
                <a:gd name="connsiteX548" fmla="*/ 13186 w 19998"/>
                <a:gd name="connsiteY548" fmla="*/ 1645 h 19998"/>
                <a:gd name="connsiteX549" fmla="*/ 13203 w 19998"/>
                <a:gd name="connsiteY549" fmla="*/ 1671 h 19998"/>
                <a:gd name="connsiteX550" fmla="*/ 13203 w 19998"/>
                <a:gd name="connsiteY550" fmla="*/ 1645 h 19998"/>
                <a:gd name="connsiteX551" fmla="*/ 13267 w 19998"/>
                <a:gd name="connsiteY551" fmla="*/ 1645 h 19998"/>
                <a:gd name="connsiteX552" fmla="*/ 13267 w 19998"/>
                <a:gd name="connsiteY552" fmla="*/ 1671 h 19998"/>
                <a:gd name="connsiteX553" fmla="*/ 13308 w 19998"/>
                <a:gd name="connsiteY553" fmla="*/ 1687 h 19998"/>
                <a:gd name="connsiteX554" fmla="*/ 13308 w 19998"/>
                <a:gd name="connsiteY554" fmla="*/ 1711 h 19998"/>
                <a:gd name="connsiteX555" fmla="*/ 13515 w 19998"/>
                <a:gd name="connsiteY555" fmla="*/ 1628 h 19998"/>
                <a:gd name="connsiteX556" fmla="*/ 13598 w 19998"/>
                <a:gd name="connsiteY556" fmla="*/ 1751 h 19998"/>
                <a:gd name="connsiteX557" fmla="*/ 13660 w 19998"/>
                <a:gd name="connsiteY557" fmla="*/ 1769 h 19998"/>
                <a:gd name="connsiteX558" fmla="*/ 13660 w 19998"/>
                <a:gd name="connsiteY558" fmla="*/ 1833 h 19998"/>
                <a:gd name="connsiteX559" fmla="*/ 13677 w 19998"/>
                <a:gd name="connsiteY559" fmla="*/ 1833 h 19998"/>
                <a:gd name="connsiteX560" fmla="*/ 13677 w 19998"/>
                <a:gd name="connsiteY560" fmla="*/ 1849 h 19998"/>
                <a:gd name="connsiteX561" fmla="*/ 13725 w 19998"/>
                <a:gd name="connsiteY561" fmla="*/ 1849 h 19998"/>
                <a:gd name="connsiteX562" fmla="*/ 13703 w 19998"/>
                <a:gd name="connsiteY562" fmla="*/ 1833 h 19998"/>
                <a:gd name="connsiteX563" fmla="*/ 13725 w 19998"/>
                <a:gd name="connsiteY563" fmla="*/ 1791 h 19998"/>
                <a:gd name="connsiteX564" fmla="*/ 13808 w 19998"/>
                <a:gd name="connsiteY564" fmla="*/ 1873 h 19998"/>
                <a:gd name="connsiteX565" fmla="*/ 13725 w 19998"/>
                <a:gd name="connsiteY565" fmla="*/ 2155 h 19998"/>
                <a:gd name="connsiteX566" fmla="*/ 13725 w 19998"/>
                <a:gd name="connsiteY566" fmla="*/ 2138 h 19998"/>
                <a:gd name="connsiteX567" fmla="*/ 13784 w 19998"/>
                <a:gd name="connsiteY567" fmla="*/ 2155 h 19998"/>
                <a:gd name="connsiteX568" fmla="*/ 13825 w 19998"/>
                <a:gd name="connsiteY568" fmla="*/ 2301 h 19998"/>
                <a:gd name="connsiteX569" fmla="*/ 13703 w 19998"/>
                <a:gd name="connsiteY569" fmla="*/ 2420 h 19998"/>
                <a:gd name="connsiteX570" fmla="*/ 13741 w 19998"/>
                <a:gd name="connsiteY570" fmla="*/ 2463 h 19998"/>
                <a:gd name="connsiteX571" fmla="*/ 13703 w 19998"/>
                <a:gd name="connsiteY571" fmla="*/ 2503 h 19998"/>
                <a:gd name="connsiteX572" fmla="*/ 13784 w 19998"/>
                <a:gd name="connsiteY572" fmla="*/ 2519 h 19998"/>
                <a:gd name="connsiteX573" fmla="*/ 13784 w 19998"/>
                <a:gd name="connsiteY573" fmla="*/ 2540 h 19998"/>
                <a:gd name="connsiteX574" fmla="*/ 13849 w 19998"/>
                <a:gd name="connsiteY574" fmla="*/ 2540 h 19998"/>
                <a:gd name="connsiteX575" fmla="*/ 14280 w 19998"/>
                <a:gd name="connsiteY575" fmla="*/ 2540 h 19998"/>
                <a:gd name="connsiteX576" fmla="*/ 14527 w 19998"/>
                <a:gd name="connsiteY576" fmla="*/ 2437 h 19998"/>
                <a:gd name="connsiteX577" fmla="*/ 14527 w 19998"/>
                <a:gd name="connsiteY577" fmla="*/ 2218 h 19998"/>
                <a:gd name="connsiteX578" fmla="*/ 14715 w 19998"/>
                <a:gd name="connsiteY578" fmla="*/ 2051 h 19998"/>
                <a:gd name="connsiteX579" fmla="*/ 14815 w 19998"/>
                <a:gd name="connsiteY579" fmla="*/ 2115 h 19998"/>
                <a:gd name="connsiteX580" fmla="*/ 14775 w 19998"/>
                <a:gd name="connsiteY580" fmla="*/ 2138 h 19998"/>
                <a:gd name="connsiteX581" fmla="*/ 14796 w 19998"/>
                <a:gd name="connsiteY581" fmla="*/ 2218 h 19998"/>
                <a:gd name="connsiteX582" fmla="*/ 14756 w 19998"/>
                <a:gd name="connsiteY582" fmla="*/ 2195 h 19998"/>
                <a:gd name="connsiteX583" fmla="*/ 14732 w 19998"/>
                <a:gd name="connsiteY583" fmla="*/ 2218 h 19998"/>
                <a:gd name="connsiteX584" fmla="*/ 14756 w 19998"/>
                <a:gd name="connsiteY584" fmla="*/ 2237 h 19998"/>
                <a:gd name="connsiteX585" fmla="*/ 14732 w 19998"/>
                <a:gd name="connsiteY585" fmla="*/ 2275 h 19998"/>
                <a:gd name="connsiteX586" fmla="*/ 14715 w 19998"/>
                <a:gd name="connsiteY586" fmla="*/ 2275 h 19998"/>
                <a:gd name="connsiteX587" fmla="*/ 14756 w 19998"/>
                <a:gd name="connsiteY587" fmla="*/ 2341 h 19998"/>
                <a:gd name="connsiteX588" fmla="*/ 14675 w 19998"/>
                <a:gd name="connsiteY588" fmla="*/ 2519 h 19998"/>
                <a:gd name="connsiteX589" fmla="*/ 14815 w 19998"/>
                <a:gd name="connsiteY589" fmla="*/ 2622 h 19998"/>
                <a:gd name="connsiteX590" fmla="*/ 14796 w 19998"/>
                <a:gd name="connsiteY590" fmla="*/ 2904 h 19998"/>
                <a:gd name="connsiteX591" fmla="*/ 14918 w 19998"/>
                <a:gd name="connsiteY591" fmla="*/ 2904 h 19998"/>
                <a:gd name="connsiteX592" fmla="*/ 14918 w 19998"/>
                <a:gd name="connsiteY592" fmla="*/ 2867 h 19998"/>
                <a:gd name="connsiteX593" fmla="*/ 15001 w 19998"/>
                <a:gd name="connsiteY593" fmla="*/ 2888 h 19998"/>
                <a:gd name="connsiteX594" fmla="*/ 15230 w 19998"/>
                <a:gd name="connsiteY594" fmla="*/ 3074 h 19998"/>
                <a:gd name="connsiteX595" fmla="*/ 15249 w 19998"/>
                <a:gd name="connsiteY595" fmla="*/ 3050 h 19998"/>
                <a:gd name="connsiteX596" fmla="*/ 15249 w 19998"/>
                <a:gd name="connsiteY596" fmla="*/ 3114 h 19998"/>
                <a:gd name="connsiteX597" fmla="*/ 15330 w 19998"/>
                <a:gd name="connsiteY597" fmla="*/ 3114 h 19998"/>
                <a:gd name="connsiteX598" fmla="*/ 15418 w 19998"/>
                <a:gd name="connsiteY598" fmla="*/ 3114 h 19998"/>
                <a:gd name="connsiteX599" fmla="*/ 15499 w 19998"/>
                <a:gd name="connsiteY599" fmla="*/ 3196 h 19998"/>
                <a:gd name="connsiteX600" fmla="*/ 15475 w 19998"/>
                <a:gd name="connsiteY600" fmla="*/ 3252 h 19998"/>
                <a:gd name="connsiteX601" fmla="*/ 15499 w 19998"/>
                <a:gd name="connsiteY601" fmla="*/ 3295 h 19998"/>
                <a:gd name="connsiteX602" fmla="*/ 15499 w 19998"/>
                <a:gd name="connsiteY602" fmla="*/ 3276 h 19998"/>
                <a:gd name="connsiteX603" fmla="*/ 15599 w 19998"/>
                <a:gd name="connsiteY603" fmla="*/ 3276 h 19998"/>
                <a:gd name="connsiteX604" fmla="*/ 15704 w 19998"/>
                <a:gd name="connsiteY604" fmla="*/ 3374 h 19998"/>
                <a:gd name="connsiteX605" fmla="*/ 15682 w 19998"/>
                <a:gd name="connsiteY605" fmla="*/ 3414 h 19998"/>
                <a:gd name="connsiteX606" fmla="*/ 15723 w 19998"/>
                <a:gd name="connsiteY606" fmla="*/ 3478 h 19998"/>
                <a:gd name="connsiteX607" fmla="*/ 15704 w 19998"/>
                <a:gd name="connsiteY607" fmla="*/ 3497 h 19998"/>
                <a:gd name="connsiteX608" fmla="*/ 15747 w 19998"/>
                <a:gd name="connsiteY608" fmla="*/ 3534 h 19998"/>
                <a:gd name="connsiteX609" fmla="*/ 15747 w 19998"/>
                <a:gd name="connsiteY609" fmla="*/ 3518 h 19998"/>
                <a:gd name="connsiteX610" fmla="*/ 15935 w 19998"/>
                <a:gd name="connsiteY610" fmla="*/ 3478 h 19998"/>
                <a:gd name="connsiteX611" fmla="*/ 15935 w 19998"/>
                <a:gd name="connsiteY611" fmla="*/ 3518 h 19998"/>
                <a:gd name="connsiteX612" fmla="*/ 15951 w 19998"/>
                <a:gd name="connsiteY612" fmla="*/ 3518 h 19998"/>
                <a:gd name="connsiteX613" fmla="*/ 15992 w 19998"/>
                <a:gd name="connsiteY613" fmla="*/ 3414 h 19998"/>
                <a:gd name="connsiteX614" fmla="*/ 16156 w 19998"/>
                <a:gd name="connsiteY614" fmla="*/ 3414 h 19998"/>
                <a:gd name="connsiteX615" fmla="*/ 16156 w 19998"/>
                <a:gd name="connsiteY615" fmla="*/ 3374 h 19998"/>
                <a:gd name="connsiteX616" fmla="*/ 16302 w 19998"/>
                <a:gd name="connsiteY616" fmla="*/ 3436 h 19998"/>
                <a:gd name="connsiteX617" fmla="*/ 16285 w 19998"/>
                <a:gd name="connsiteY617" fmla="*/ 3454 h 19998"/>
                <a:gd name="connsiteX618" fmla="*/ 16366 w 19998"/>
                <a:gd name="connsiteY618" fmla="*/ 3518 h 19998"/>
                <a:gd name="connsiteX619" fmla="*/ 16490 w 19998"/>
                <a:gd name="connsiteY619" fmla="*/ 3518 h 19998"/>
                <a:gd name="connsiteX620" fmla="*/ 16506 w 19998"/>
                <a:gd name="connsiteY620" fmla="*/ 3600 h 19998"/>
                <a:gd name="connsiteX621" fmla="*/ 16590 w 19998"/>
                <a:gd name="connsiteY621" fmla="*/ 3624 h 19998"/>
                <a:gd name="connsiteX622" fmla="*/ 16611 w 19998"/>
                <a:gd name="connsiteY622" fmla="*/ 3581 h 19998"/>
                <a:gd name="connsiteX623" fmla="*/ 16694 w 19998"/>
                <a:gd name="connsiteY623" fmla="*/ 3600 h 19998"/>
                <a:gd name="connsiteX624" fmla="*/ 16694 w 19998"/>
                <a:gd name="connsiteY624" fmla="*/ 3560 h 19998"/>
                <a:gd name="connsiteX625" fmla="*/ 16716 w 19998"/>
                <a:gd name="connsiteY625" fmla="*/ 3560 h 19998"/>
                <a:gd name="connsiteX626" fmla="*/ 16716 w 19998"/>
                <a:gd name="connsiteY626" fmla="*/ 3518 h 19998"/>
                <a:gd name="connsiteX627" fmla="*/ 16759 w 19998"/>
                <a:gd name="connsiteY627" fmla="*/ 3497 h 19998"/>
                <a:gd name="connsiteX628" fmla="*/ 16759 w 19998"/>
                <a:gd name="connsiteY628" fmla="*/ 3478 h 19998"/>
                <a:gd name="connsiteX629" fmla="*/ 16940 w 19998"/>
                <a:gd name="connsiteY629" fmla="*/ 3478 h 19998"/>
                <a:gd name="connsiteX630" fmla="*/ 17085 w 19998"/>
                <a:gd name="connsiteY630" fmla="*/ 3560 h 19998"/>
                <a:gd name="connsiteX631" fmla="*/ 17085 w 19998"/>
                <a:gd name="connsiteY631" fmla="*/ 3534 h 19998"/>
                <a:gd name="connsiteX632" fmla="*/ 17192 w 19998"/>
                <a:gd name="connsiteY632" fmla="*/ 3518 h 19998"/>
                <a:gd name="connsiteX633" fmla="*/ 17192 w 19998"/>
                <a:gd name="connsiteY633" fmla="*/ 3534 h 19998"/>
                <a:gd name="connsiteX634" fmla="*/ 17373 w 19998"/>
                <a:gd name="connsiteY634" fmla="*/ 3640 h 19998"/>
                <a:gd name="connsiteX635" fmla="*/ 17354 w 19998"/>
                <a:gd name="connsiteY635" fmla="*/ 3663 h 19998"/>
                <a:gd name="connsiteX636" fmla="*/ 17437 w 19998"/>
                <a:gd name="connsiteY636" fmla="*/ 3783 h 19998"/>
                <a:gd name="connsiteX637" fmla="*/ 17397 w 19998"/>
                <a:gd name="connsiteY637" fmla="*/ 3783 h 19998"/>
                <a:gd name="connsiteX638" fmla="*/ 17414 w 19998"/>
                <a:gd name="connsiteY638" fmla="*/ 3826 h 19998"/>
                <a:gd name="connsiteX639" fmla="*/ 17437 w 19998"/>
                <a:gd name="connsiteY639" fmla="*/ 3826 h 19998"/>
                <a:gd name="connsiteX640" fmla="*/ 17602 w 19998"/>
                <a:gd name="connsiteY640" fmla="*/ 4028 h 19998"/>
                <a:gd name="connsiteX641" fmla="*/ 17623 w 19998"/>
                <a:gd name="connsiteY641" fmla="*/ 4091 h 19998"/>
                <a:gd name="connsiteX642" fmla="*/ 17642 w 19998"/>
                <a:gd name="connsiteY642" fmla="*/ 4091 h 19998"/>
                <a:gd name="connsiteX643" fmla="*/ 17683 w 19998"/>
                <a:gd name="connsiteY643" fmla="*/ 4211 h 19998"/>
                <a:gd name="connsiteX644" fmla="*/ 17849 w 19998"/>
                <a:gd name="connsiteY644" fmla="*/ 4211 h 19998"/>
                <a:gd name="connsiteX645" fmla="*/ 17849 w 19998"/>
                <a:gd name="connsiteY645" fmla="*/ 4171 h 19998"/>
                <a:gd name="connsiteX646" fmla="*/ 17871 w 19998"/>
                <a:gd name="connsiteY646" fmla="*/ 4171 h 19998"/>
                <a:gd name="connsiteX647" fmla="*/ 17830 w 19998"/>
                <a:gd name="connsiteY647" fmla="*/ 4091 h 19998"/>
                <a:gd name="connsiteX648" fmla="*/ 17871 w 19998"/>
                <a:gd name="connsiteY648" fmla="*/ 4065 h 19998"/>
                <a:gd name="connsiteX649" fmla="*/ 17935 w 19998"/>
                <a:gd name="connsiteY649" fmla="*/ 4091 h 19998"/>
                <a:gd name="connsiteX650" fmla="*/ 17976 w 19998"/>
                <a:gd name="connsiteY650" fmla="*/ 4065 h 19998"/>
                <a:gd name="connsiteX651" fmla="*/ 18019 w 19998"/>
                <a:gd name="connsiteY651" fmla="*/ 4091 h 19998"/>
                <a:gd name="connsiteX652" fmla="*/ 18140 w 19998"/>
                <a:gd name="connsiteY652" fmla="*/ 4131 h 19998"/>
                <a:gd name="connsiteX653" fmla="*/ 18183 w 19998"/>
                <a:gd name="connsiteY653" fmla="*/ 4293 h 19998"/>
                <a:gd name="connsiteX654" fmla="*/ 18200 w 19998"/>
                <a:gd name="connsiteY654" fmla="*/ 4293 h 19998"/>
                <a:gd name="connsiteX655" fmla="*/ 18223 w 19998"/>
                <a:gd name="connsiteY655" fmla="*/ 4211 h 19998"/>
                <a:gd name="connsiteX656" fmla="*/ 18240 w 19998"/>
                <a:gd name="connsiteY656" fmla="*/ 4211 h 19998"/>
                <a:gd name="connsiteX657" fmla="*/ 18240 w 19998"/>
                <a:gd name="connsiteY657" fmla="*/ 4230 h 19998"/>
                <a:gd name="connsiteX658" fmla="*/ 18281 w 19998"/>
                <a:gd name="connsiteY658" fmla="*/ 4230 h 19998"/>
                <a:gd name="connsiteX659" fmla="*/ 18328 w 19998"/>
                <a:gd name="connsiteY659" fmla="*/ 4270 h 19998"/>
                <a:gd name="connsiteX660" fmla="*/ 18369 w 19998"/>
                <a:gd name="connsiteY660" fmla="*/ 4253 h 19998"/>
                <a:gd name="connsiteX661" fmla="*/ 18388 w 19998"/>
                <a:gd name="connsiteY661" fmla="*/ 4270 h 19998"/>
                <a:gd name="connsiteX662" fmla="*/ 18531 w 19998"/>
                <a:gd name="connsiteY662" fmla="*/ 4253 h 19998"/>
                <a:gd name="connsiteX663" fmla="*/ 18531 w 19998"/>
                <a:gd name="connsiteY663" fmla="*/ 4270 h 19998"/>
                <a:gd name="connsiteX664" fmla="*/ 18631 w 19998"/>
                <a:gd name="connsiteY664" fmla="*/ 4211 h 19998"/>
                <a:gd name="connsiteX665" fmla="*/ 18631 w 19998"/>
                <a:gd name="connsiteY665" fmla="*/ 4131 h 19998"/>
                <a:gd name="connsiteX666" fmla="*/ 18762 w 19998"/>
                <a:gd name="connsiteY666" fmla="*/ 4108 h 19998"/>
                <a:gd name="connsiteX667" fmla="*/ 18778 w 19998"/>
                <a:gd name="connsiteY667" fmla="*/ 4148 h 19998"/>
                <a:gd name="connsiteX668" fmla="*/ 18821 w 19998"/>
                <a:gd name="connsiteY668" fmla="*/ 4131 h 19998"/>
                <a:gd name="connsiteX669" fmla="*/ 18943 w 19998"/>
                <a:gd name="connsiteY669" fmla="*/ 4333 h 19998"/>
                <a:gd name="connsiteX670" fmla="*/ 19047 w 19998"/>
                <a:gd name="connsiteY670" fmla="*/ 4333 h 19998"/>
                <a:gd name="connsiteX671" fmla="*/ 19064 w 19998"/>
                <a:gd name="connsiteY671" fmla="*/ 4392 h 19998"/>
                <a:gd name="connsiteX672" fmla="*/ 19152 w 19998"/>
                <a:gd name="connsiteY672" fmla="*/ 4392 h 19998"/>
                <a:gd name="connsiteX673" fmla="*/ 19152 w 19998"/>
                <a:gd name="connsiteY673" fmla="*/ 4373 h 19998"/>
                <a:gd name="connsiteX674" fmla="*/ 19212 w 19998"/>
                <a:gd name="connsiteY674" fmla="*/ 4373 h 19998"/>
                <a:gd name="connsiteX675" fmla="*/ 19212 w 19998"/>
                <a:gd name="connsiteY675" fmla="*/ 4392 h 19998"/>
                <a:gd name="connsiteX676" fmla="*/ 19317 w 19998"/>
                <a:gd name="connsiteY676" fmla="*/ 4333 h 19998"/>
                <a:gd name="connsiteX677" fmla="*/ 19417 w 19998"/>
                <a:gd name="connsiteY677" fmla="*/ 4392 h 19998"/>
                <a:gd name="connsiteX678" fmla="*/ 19443 w 19998"/>
                <a:gd name="connsiteY678" fmla="*/ 4373 h 19998"/>
                <a:gd name="connsiteX679" fmla="*/ 19500 w 19998"/>
                <a:gd name="connsiteY679" fmla="*/ 4373 h 19998"/>
                <a:gd name="connsiteX680" fmla="*/ 19521 w 19998"/>
                <a:gd name="connsiteY680" fmla="*/ 4352 h 19998"/>
                <a:gd name="connsiteX681" fmla="*/ 19998 w 19998"/>
                <a:gd name="connsiteY681" fmla="*/ 4512 h 19998"/>
                <a:gd name="connsiteX682" fmla="*/ 19750 w 19998"/>
                <a:gd name="connsiteY682" fmla="*/ 4939 h 19998"/>
                <a:gd name="connsiteX683" fmla="*/ 19712 w 19998"/>
                <a:gd name="connsiteY683" fmla="*/ 4939 h 19998"/>
                <a:gd name="connsiteX684" fmla="*/ 19686 w 19998"/>
                <a:gd name="connsiteY684" fmla="*/ 5003 h 19998"/>
                <a:gd name="connsiteX685" fmla="*/ 19645 w 19998"/>
                <a:gd name="connsiteY685" fmla="*/ 5003 h 19998"/>
                <a:gd name="connsiteX686" fmla="*/ 19131 w 19998"/>
                <a:gd name="connsiteY686" fmla="*/ 6512 h 19998"/>
                <a:gd name="connsiteX687" fmla="*/ 19236 w 19998"/>
                <a:gd name="connsiteY687" fmla="*/ 7750 h 19998"/>
                <a:gd name="connsiteX688" fmla="*/ 19212 w 19998"/>
                <a:gd name="connsiteY688" fmla="*/ 7750 h 19998"/>
                <a:gd name="connsiteX689" fmla="*/ 19090 w 19998"/>
                <a:gd name="connsiteY689" fmla="*/ 7870 h 19998"/>
                <a:gd name="connsiteX690" fmla="*/ 19152 w 19998"/>
                <a:gd name="connsiteY690" fmla="*/ 7853 h 19998"/>
                <a:gd name="connsiteX691" fmla="*/ 19064 w 19998"/>
                <a:gd name="connsiteY691" fmla="*/ 7973 h 19998"/>
                <a:gd name="connsiteX692" fmla="*/ 18983 w 19998"/>
                <a:gd name="connsiteY692" fmla="*/ 7973 h 19998"/>
                <a:gd name="connsiteX693" fmla="*/ 18714 w 19998"/>
                <a:gd name="connsiteY693" fmla="*/ 8135 h 19998"/>
                <a:gd name="connsiteX694" fmla="*/ 18695 w 19998"/>
                <a:gd name="connsiteY694" fmla="*/ 8093 h 19998"/>
                <a:gd name="connsiteX695" fmla="*/ 18614 w 19998"/>
                <a:gd name="connsiteY695" fmla="*/ 7997 h 19998"/>
                <a:gd name="connsiteX696" fmla="*/ 18631 w 19998"/>
                <a:gd name="connsiteY696" fmla="*/ 7973 h 19998"/>
                <a:gd name="connsiteX697" fmla="*/ 18304 w 19998"/>
                <a:gd name="connsiteY69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063 w 19998"/>
                <a:gd name="connsiteY462" fmla="*/ 5534 h 19998"/>
                <a:gd name="connsiteX463" fmla="*/ 4351 w 19998"/>
                <a:gd name="connsiteY463" fmla="*/ 5351 h 19998"/>
                <a:gd name="connsiteX464" fmla="*/ 4372 w 19998"/>
                <a:gd name="connsiteY464" fmla="*/ 5308 h 19998"/>
                <a:gd name="connsiteX465" fmla="*/ 4392 w 19998"/>
                <a:gd name="connsiteY465" fmla="*/ 5308 h 19998"/>
                <a:gd name="connsiteX466" fmla="*/ 4580 w 19998"/>
                <a:gd name="connsiteY466" fmla="*/ 5268 h 19998"/>
                <a:gd name="connsiteX467" fmla="*/ 4580 w 19998"/>
                <a:gd name="connsiteY467" fmla="*/ 5471 h 19998"/>
                <a:gd name="connsiteX468" fmla="*/ 4994 w 19998"/>
                <a:gd name="connsiteY468" fmla="*/ 5449 h 19998"/>
                <a:gd name="connsiteX469" fmla="*/ 5075 w 19998"/>
                <a:gd name="connsiteY469" fmla="*/ 5471 h 19998"/>
                <a:gd name="connsiteX470" fmla="*/ 5323 w 19998"/>
                <a:gd name="connsiteY470" fmla="*/ 5471 h 19998"/>
                <a:gd name="connsiteX471" fmla="*/ 5242 w 19998"/>
                <a:gd name="connsiteY471" fmla="*/ 5407 h 19998"/>
                <a:gd name="connsiteX472" fmla="*/ 4994 w 19998"/>
                <a:gd name="connsiteY472" fmla="*/ 5003 h 19998"/>
                <a:gd name="connsiteX473" fmla="*/ 4970 w 19998"/>
                <a:gd name="connsiteY473" fmla="*/ 5003 h 19998"/>
                <a:gd name="connsiteX474" fmla="*/ 4954 w 19998"/>
                <a:gd name="connsiteY474" fmla="*/ 4982 h 19998"/>
                <a:gd name="connsiteX475" fmla="*/ 5054 w 19998"/>
                <a:gd name="connsiteY475" fmla="*/ 4618 h 19998"/>
                <a:gd name="connsiteX476" fmla="*/ 5054 w 19998"/>
                <a:gd name="connsiteY476" fmla="*/ 4601 h 19998"/>
                <a:gd name="connsiteX477" fmla="*/ 5037 w 19998"/>
                <a:gd name="connsiteY477" fmla="*/ 4618 h 19998"/>
                <a:gd name="connsiteX478" fmla="*/ 5011 w 19998"/>
                <a:gd name="connsiteY478" fmla="*/ 4131 h 19998"/>
                <a:gd name="connsiteX479" fmla="*/ 4970 w 19998"/>
                <a:gd name="connsiteY479" fmla="*/ 4131 h 19998"/>
                <a:gd name="connsiteX480" fmla="*/ 4642 w 19998"/>
                <a:gd name="connsiteY480" fmla="*/ 3335 h 19998"/>
                <a:gd name="connsiteX481" fmla="*/ 4663 w 19998"/>
                <a:gd name="connsiteY481" fmla="*/ 3092 h 19998"/>
                <a:gd name="connsiteX482" fmla="*/ 4563 w 19998"/>
                <a:gd name="connsiteY482" fmla="*/ 3050 h 19998"/>
                <a:gd name="connsiteX483" fmla="*/ 4563 w 19998"/>
                <a:gd name="connsiteY483" fmla="*/ 2930 h 19998"/>
                <a:gd name="connsiteX484" fmla="*/ 4663 w 19998"/>
                <a:gd name="connsiteY484" fmla="*/ 2987 h 19998"/>
                <a:gd name="connsiteX485" fmla="*/ 4684 w 19998"/>
                <a:gd name="connsiteY485" fmla="*/ 2947 h 19998"/>
                <a:gd name="connsiteX486" fmla="*/ 5242 w 19998"/>
                <a:gd name="connsiteY486" fmla="*/ 3092 h 19998"/>
                <a:gd name="connsiteX487" fmla="*/ 5258 w 19998"/>
                <a:gd name="connsiteY487" fmla="*/ 3029 h 19998"/>
                <a:gd name="connsiteX488" fmla="*/ 5570 w 19998"/>
                <a:gd name="connsiteY488" fmla="*/ 3050 h 19998"/>
                <a:gd name="connsiteX489" fmla="*/ 5632 w 19998"/>
                <a:gd name="connsiteY489" fmla="*/ 3252 h 19998"/>
                <a:gd name="connsiteX490" fmla="*/ 5592 w 19998"/>
                <a:gd name="connsiteY490" fmla="*/ 3252 h 19998"/>
                <a:gd name="connsiteX491" fmla="*/ 5570 w 19998"/>
                <a:gd name="connsiteY491" fmla="*/ 3316 h 19998"/>
                <a:gd name="connsiteX492" fmla="*/ 5511 w 19998"/>
                <a:gd name="connsiteY492" fmla="*/ 3316 h 19998"/>
                <a:gd name="connsiteX493" fmla="*/ 5675 w 19998"/>
                <a:gd name="connsiteY493" fmla="*/ 3800 h 19998"/>
                <a:gd name="connsiteX494" fmla="*/ 5649 w 19998"/>
                <a:gd name="connsiteY494" fmla="*/ 3826 h 19998"/>
                <a:gd name="connsiteX495" fmla="*/ 5732 w 19998"/>
                <a:gd name="connsiteY495" fmla="*/ 3842 h 19998"/>
                <a:gd name="connsiteX496" fmla="*/ 5713 w 19998"/>
                <a:gd name="connsiteY496" fmla="*/ 3842 h 19998"/>
                <a:gd name="connsiteX497" fmla="*/ 5732 w 19998"/>
                <a:gd name="connsiteY497" fmla="*/ 3882 h 19998"/>
                <a:gd name="connsiteX498" fmla="*/ 5756 w 19998"/>
                <a:gd name="connsiteY498" fmla="*/ 3882 h 19998"/>
                <a:gd name="connsiteX499" fmla="*/ 5775 w 19998"/>
                <a:gd name="connsiteY499" fmla="*/ 3882 h 19998"/>
                <a:gd name="connsiteX500" fmla="*/ 5861 w 19998"/>
                <a:gd name="connsiteY500" fmla="*/ 3762 h 19998"/>
                <a:gd name="connsiteX501" fmla="*/ 6499 w 19998"/>
                <a:gd name="connsiteY501" fmla="*/ 3906 h 19998"/>
                <a:gd name="connsiteX502" fmla="*/ 7611 w 19998"/>
                <a:gd name="connsiteY502" fmla="*/ 3826 h 19998"/>
                <a:gd name="connsiteX503" fmla="*/ 7923 w 19998"/>
                <a:gd name="connsiteY503" fmla="*/ 3722 h 19998"/>
                <a:gd name="connsiteX504" fmla="*/ 8045 w 19998"/>
                <a:gd name="connsiteY504" fmla="*/ 3703 h 19998"/>
                <a:gd name="connsiteX505" fmla="*/ 7611 w 19998"/>
                <a:gd name="connsiteY505" fmla="*/ 3600 h 19998"/>
                <a:gd name="connsiteX506" fmla="*/ 7611 w 19998"/>
                <a:gd name="connsiteY506" fmla="*/ 3581 h 19998"/>
                <a:gd name="connsiteX507" fmla="*/ 7799 w 19998"/>
                <a:gd name="connsiteY507" fmla="*/ 3092 h 19998"/>
                <a:gd name="connsiteX508" fmla="*/ 9574 w 19998"/>
                <a:gd name="connsiteY508" fmla="*/ 2317 h 19998"/>
                <a:gd name="connsiteX509" fmla="*/ 9843 w 19998"/>
                <a:gd name="connsiteY509" fmla="*/ 1993 h 19998"/>
                <a:gd name="connsiteX510" fmla="*/ 9902 w 19998"/>
                <a:gd name="connsiteY510" fmla="*/ 2051 h 19998"/>
                <a:gd name="connsiteX511" fmla="*/ 10031 w 19998"/>
                <a:gd name="connsiteY511" fmla="*/ 2051 h 19998"/>
                <a:gd name="connsiteX512" fmla="*/ 9964 w 19998"/>
                <a:gd name="connsiteY512" fmla="*/ 1972 h 19998"/>
                <a:gd name="connsiteX513" fmla="*/ 9943 w 19998"/>
                <a:gd name="connsiteY513" fmla="*/ 1993 h 19998"/>
                <a:gd name="connsiteX514" fmla="*/ 9843 w 19998"/>
                <a:gd name="connsiteY514" fmla="*/ 1645 h 19998"/>
                <a:gd name="connsiteX515" fmla="*/ 9902 w 19998"/>
                <a:gd name="connsiteY515" fmla="*/ 1645 h 19998"/>
                <a:gd name="connsiteX516" fmla="*/ 9902 w 19998"/>
                <a:gd name="connsiteY516" fmla="*/ 1628 h 19998"/>
                <a:gd name="connsiteX517" fmla="*/ 9902 w 19998"/>
                <a:gd name="connsiteY517" fmla="*/ 1607 h 19998"/>
                <a:gd name="connsiteX518" fmla="*/ 9843 w 19998"/>
                <a:gd name="connsiteY518" fmla="*/ 1542 h 19998"/>
                <a:gd name="connsiteX519" fmla="*/ 9886 w 19998"/>
                <a:gd name="connsiteY519" fmla="*/ 1260 h 19998"/>
                <a:gd name="connsiteX520" fmla="*/ 9926 w 19998"/>
                <a:gd name="connsiteY520" fmla="*/ 1243 h 19998"/>
                <a:gd name="connsiteX521" fmla="*/ 9886 w 19998"/>
                <a:gd name="connsiteY521" fmla="*/ 815 h 19998"/>
                <a:gd name="connsiteX522" fmla="*/ 9902 w 19998"/>
                <a:gd name="connsiteY522" fmla="*/ 815 h 19998"/>
                <a:gd name="connsiteX523" fmla="*/ 9886 w 19998"/>
                <a:gd name="connsiteY523" fmla="*/ 484 h 19998"/>
                <a:gd name="connsiteX524" fmla="*/ 10645 w 19998"/>
                <a:gd name="connsiteY524" fmla="*/ 186 h 19998"/>
                <a:gd name="connsiteX525" fmla="*/ 11307 w 19998"/>
                <a:gd name="connsiteY525" fmla="*/ 0 h 19998"/>
                <a:gd name="connsiteX526" fmla="*/ 11431 w 19998"/>
                <a:gd name="connsiteY526" fmla="*/ 324 h 19998"/>
                <a:gd name="connsiteX527" fmla="*/ 11431 w 19998"/>
                <a:gd name="connsiteY527" fmla="*/ 630 h 19998"/>
                <a:gd name="connsiteX528" fmla="*/ 11577 w 19998"/>
                <a:gd name="connsiteY528" fmla="*/ 630 h 19998"/>
                <a:gd name="connsiteX529" fmla="*/ 11700 w 19998"/>
                <a:gd name="connsiteY529" fmla="*/ 832 h 19998"/>
                <a:gd name="connsiteX530" fmla="*/ 11822 w 19998"/>
                <a:gd name="connsiteY530" fmla="*/ 895 h 19998"/>
                <a:gd name="connsiteX531" fmla="*/ 12158 w 19998"/>
                <a:gd name="connsiteY531" fmla="*/ 670 h 19998"/>
                <a:gd name="connsiteX532" fmla="*/ 12279 w 19998"/>
                <a:gd name="connsiteY532" fmla="*/ 792 h 19998"/>
                <a:gd name="connsiteX533" fmla="*/ 12255 w 19998"/>
                <a:gd name="connsiteY533" fmla="*/ 815 h 19998"/>
                <a:gd name="connsiteX534" fmla="*/ 12360 w 19998"/>
                <a:gd name="connsiteY534" fmla="*/ 895 h 19998"/>
                <a:gd name="connsiteX535" fmla="*/ 12360 w 19998"/>
                <a:gd name="connsiteY535" fmla="*/ 912 h 19998"/>
                <a:gd name="connsiteX536" fmla="*/ 12339 w 19998"/>
                <a:gd name="connsiteY536" fmla="*/ 935 h 19998"/>
                <a:gd name="connsiteX537" fmla="*/ 12548 w 19998"/>
                <a:gd name="connsiteY537" fmla="*/ 1342 h 19998"/>
                <a:gd name="connsiteX538" fmla="*/ 12753 w 19998"/>
                <a:gd name="connsiteY538" fmla="*/ 1260 h 19998"/>
                <a:gd name="connsiteX539" fmla="*/ 12729 w 19998"/>
                <a:gd name="connsiteY539" fmla="*/ 1363 h 19998"/>
                <a:gd name="connsiteX540" fmla="*/ 12834 w 19998"/>
                <a:gd name="connsiteY540" fmla="*/ 1323 h 19998"/>
                <a:gd name="connsiteX541" fmla="*/ 12853 w 19998"/>
                <a:gd name="connsiteY541" fmla="*/ 1342 h 19998"/>
                <a:gd name="connsiteX542" fmla="*/ 12901 w 19998"/>
                <a:gd name="connsiteY542" fmla="*/ 1342 h 19998"/>
                <a:gd name="connsiteX543" fmla="*/ 13039 w 19998"/>
                <a:gd name="connsiteY543" fmla="*/ 1769 h 19998"/>
                <a:gd name="connsiteX544" fmla="*/ 13039 w 19998"/>
                <a:gd name="connsiteY544" fmla="*/ 1751 h 19998"/>
                <a:gd name="connsiteX545" fmla="*/ 13065 w 19998"/>
                <a:gd name="connsiteY545" fmla="*/ 1751 h 19998"/>
                <a:gd name="connsiteX546" fmla="*/ 13082 w 19998"/>
                <a:gd name="connsiteY546" fmla="*/ 1671 h 19998"/>
                <a:gd name="connsiteX547" fmla="*/ 13186 w 19998"/>
                <a:gd name="connsiteY547" fmla="*/ 1645 h 19998"/>
                <a:gd name="connsiteX548" fmla="*/ 13203 w 19998"/>
                <a:gd name="connsiteY548" fmla="*/ 1671 h 19998"/>
                <a:gd name="connsiteX549" fmla="*/ 13203 w 19998"/>
                <a:gd name="connsiteY549" fmla="*/ 1645 h 19998"/>
                <a:gd name="connsiteX550" fmla="*/ 13267 w 19998"/>
                <a:gd name="connsiteY550" fmla="*/ 1645 h 19998"/>
                <a:gd name="connsiteX551" fmla="*/ 13267 w 19998"/>
                <a:gd name="connsiteY551" fmla="*/ 1671 h 19998"/>
                <a:gd name="connsiteX552" fmla="*/ 13308 w 19998"/>
                <a:gd name="connsiteY552" fmla="*/ 1687 h 19998"/>
                <a:gd name="connsiteX553" fmla="*/ 13308 w 19998"/>
                <a:gd name="connsiteY553" fmla="*/ 1711 h 19998"/>
                <a:gd name="connsiteX554" fmla="*/ 13515 w 19998"/>
                <a:gd name="connsiteY554" fmla="*/ 1628 h 19998"/>
                <a:gd name="connsiteX555" fmla="*/ 13598 w 19998"/>
                <a:gd name="connsiteY555" fmla="*/ 1751 h 19998"/>
                <a:gd name="connsiteX556" fmla="*/ 13660 w 19998"/>
                <a:gd name="connsiteY556" fmla="*/ 1769 h 19998"/>
                <a:gd name="connsiteX557" fmla="*/ 13660 w 19998"/>
                <a:gd name="connsiteY557" fmla="*/ 1833 h 19998"/>
                <a:gd name="connsiteX558" fmla="*/ 13677 w 19998"/>
                <a:gd name="connsiteY558" fmla="*/ 1833 h 19998"/>
                <a:gd name="connsiteX559" fmla="*/ 13677 w 19998"/>
                <a:gd name="connsiteY559" fmla="*/ 1849 h 19998"/>
                <a:gd name="connsiteX560" fmla="*/ 13725 w 19998"/>
                <a:gd name="connsiteY560" fmla="*/ 1849 h 19998"/>
                <a:gd name="connsiteX561" fmla="*/ 13703 w 19998"/>
                <a:gd name="connsiteY561" fmla="*/ 1833 h 19998"/>
                <a:gd name="connsiteX562" fmla="*/ 13725 w 19998"/>
                <a:gd name="connsiteY562" fmla="*/ 1791 h 19998"/>
                <a:gd name="connsiteX563" fmla="*/ 13808 w 19998"/>
                <a:gd name="connsiteY563" fmla="*/ 1873 h 19998"/>
                <a:gd name="connsiteX564" fmla="*/ 13725 w 19998"/>
                <a:gd name="connsiteY564" fmla="*/ 2155 h 19998"/>
                <a:gd name="connsiteX565" fmla="*/ 13725 w 19998"/>
                <a:gd name="connsiteY565" fmla="*/ 2138 h 19998"/>
                <a:gd name="connsiteX566" fmla="*/ 13784 w 19998"/>
                <a:gd name="connsiteY566" fmla="*/ 2155 h 19998"/>
                <a:gd name="connsiteX567" fmla="*/ 13825 w 19998"/>
                <a:gd name="connsiteY567" fmla="*/ 2301 h 19998"/>
                <a:gd name="connsiteX568" fmla="*/ 13703 w 19998"/>
                <a:gd name="connsiteY568" fmla="*/ 2420 h 19998"/>
                <a:gd name="connsiteX569" fmla="*/ 13741 w 19998"/>
                <a:gd name="connsiteY569" fmla="*/ 2463 h 19998"/>
                <a:gd name="connsiteX570" fmla="*/ 13703 w 19998"/>
                <a:gd name="connsiteY570" fmla="*/ 2503 h 19998"/>
                <a:gd name="connsiteX571" fmla="*/ 13784 w 19998"/>
                <a:gd name="connsiteY571" fmla="*/ 2519 h 19998"/>
                <a:gd name="connsiteX572" fmla="*/ 13784 w 19998"/>
                <a:gd name="connsiteY572" fmla="*/ 2540 h 19998"/>
                <a:gd name="connsiteX573" fmla="*/ 13849 w 19998"/>
                <a:gd name="connsiteY573" fmla="*/ 2540 h 19998"/>
                <a:gd name="connsiteX574" fmla="*/ 14280 w 19998"/>
                <a:gd name="connsiteY574" fmla="*/ 2540 h 19998"/>
                <a:gd name="connsiteX575" fmla="*/ 14527 w 19998"/>
                <a:gd name="connsiteY575" fmla="*/ 2437 h 19998"/>
                <a:gd name="connsiteX576" fmla="*/ 14527 w 19998"/>
                <a:gd name="connsiteY576" fmla="*/ 2218 h 19998"/>
                <a:gd name="connsiteX577" fmla="*/ 14715 w 19998"/>
                <a:gd name="connsiteY577" fmla="*/ 2051 h 19998"/>
                <a:gd name="connsiteX578" fmla="*/ 14815 w 19998"/>
                <a:gd name="connsiteY578" fmla="*/ 2115 h 19998"/>
                <a:gd name="connsiteX579" fmla="*/ 14775 w 19998"/>
                <a:gd name="connsiteY579" fmla="*/ 2138 h 19998"/>
                <a:gd name="connsiteX580" fmla="*/ 14796 w 19998"/>
                <a:gd name="connsiteY580" fmla="*/ 2218 h 19998"/>
                <a:gd name="connsiteX581" fmla="*/ 14756 w 19998"/>
                <a:gd name="connsiteY581" fmla="*/ 2195 h 19998"/>
                <a:gd name="connsiteX582" fmla="*/ 14732 w 19998"/>
                <a:gd name="connsiteY582" fmla="*/ 2218 h 19998"/>
                <a:gd name="connsiteX583" fmla="*/ 14756 w 19998"/>
                <a:gd name="connsiteY583" fmla="*/ 2237 h 19998"/>
                <a:gd name="connsiteX584" fmla="*/ 14732 w 19998"/>
                <a:gd name="connsiteY584" fmla="*/ 2275 h 19998"/>
                <a:gd name="connsiteX585" fmla="*/ 14715 w 19998"/>
                <a:gd name="connsiteY585" fmla="*/ 2275 h 19998"/>
                <a:gd name="connsiteX586" fmla="*/ 14756 w 19998"/>
                <a:gd name="connsiteY586" fmla="*/ 2341 h 19998"/>
                <a:gd name="connsiteX587" fmla="*/ 14675 w 19998"/>
                <a:gd name="connsiteY587" fmla="*/ 2519 h 19998"/>
                <a:gd name="connsiteX588" fmla="*/ 14815 w 19998"/>
                <a:gd name="connsiteY588" fmla="*/ 2622 h 19998"/>
                <a:gd name="connsiteX589" fmla="*/ 14796 w 19998"/>
                <a:gd name="connsiteY589" fmla="*/ 2904 h 19998"/>
                <a:gd name="connsiteX590" fmla="*/ 14918 w 19998"/>
                <a:gd name="connsiteY590" fmla="*/ 2904 h 19998"/>
                <a:gd name="connsiteX591" fmla="*/ 14918 w 19998"/>
                <a:gd name="connsiteY591" fmla="*/ 2867 h 19998"/>
                <a:gd name="connsiteX592" fmla="*/ 15001 w 19998"/>
                <a:gd name="connsiteY592" fmla="*/ 2888 h 19998"/>
                <a:gd name="connsiteX593" fmla="*/ 15230 w 19998"/>
                <a:gd name="connsiteY593" fmla="*/ 3074 h 19998"/>
                <a:gd name="connsiteX594" fmla="*/ 15249 w 19998"/>
                <a:gd name="connsiteY594" fmla="*/ 3050 h 19998"/>
                <a:gd name="connsiteX595" fmla="*/ 15249 w 19998"/>
                <a:gd name="connsiteY595" fmla="*/ 3114 h 19998"/>
                <a:gd name="connsiteX596" fmla="*/ 15330 w 19998"/>
                <a:gd name="connsiteY596" fmla="*/ 3114 h 19998"/>
                <a:gd name="connsiteX597" fmla="*/ 15418 w 19998"/>
                <a:gd name="connsiteY597" fmla="*/ 3114 h 19998"/>
                <a:gd name="connsiteX598" fmla="*/ 15499 w 19998"/>
                <a:gd name="connsiteY598" fmla="*/ 3196 h 19998"/>
                <a:gd name="connsiteX599" fmla="*/ 15475 w 19998"/>
                <a:gd name="connsiteY599" fmla="*/ 3252 h 19998"/>
                <a:gd name="connsiteX600" fmla="*/ 15499 w 19998"/>
                <a:gd name="connsiteY600" fmla="*/ 3295 h 19998"/>
                <a:gd name="connsiteX601" fmla="*/ 15499 w 19998"/>
                <a:gd name="connsiteY601" fmla="*/ 3276 h 19998"/>
                <a:gd name="connsiteX602" fmla="*/ 15599 w 19998"/>
                <a:gd name="connsiteY602" fmla="*/ 3276 h 19998"/>
                <a:gd name="connsiteX603" fmla="*/ 15704 w 19998"/>
                <a:gd name="connsiteY603" fmla="*/ 3374 h 19998"/>
                <a:gd name="connsiteX604" fmla="*/ 15682 w 19998"/>
                <a:gd name="connsiteY604" fmla="*/ 3414 h 19998"/>
                <a:gd name="connsiteX605" fmla="*/ 15723 w 19998"/>
                <a:gd name="connsiteY605" fmla="*/ 3478 h 19998"/>
                <a:gd name="connsiteX606" fmla="*/ 15704 w 19998"/>
                <a:gd name="connsiteY606" fmla="*/ 3497 h 19998"/>
                <a:gd name="connsiteX607" fmla="*/ 15747 w 19998"/>
                <a:gd name="connsiteY607" fmla="*/ 3534 h 19998"/>
                <a:gd name="connsiteX608" fmla="*/ 15747 w 19998"/>
                <a:gd name="connsiteY608" fmla="*/ 3518 h 19998"/>
                <a:gd name="connsiteX609" fmla="*/ 15935 w 19998"/>
                <a:gd name="connsiteY609" fmla="*/ 3478 h 19998"/>
                <a:gd name="connsiteX610" fmla="*/ 15935 w 19998"/>
                <a:gd name="connsiteY610" fmla="*/ 3518 h 19998"/>
                <a:gd name="connsiteX611" fmla="*/ 15951 w 19998"/>
                <a:gd name="connsiteY611" fmla="*/ 3518 h 19998"/>
                <a:gd name="connsiteX612" fmla="*/ 15992 w 19998"/>
                <a:gd name="connsiteY612" fmla="*/ 3414 h 19998"/>
                <a:gd name="connsiteX613" fmla="*/ 16156 w 19998"/>
                <a:gd name="connsiteY613" fmla="*/ 3414 h 19998"/>
                <a:gd name="connsiteX614" fmla="*/ 16156 w 19998"/>
                <a:gd name="connsiteY614" fmla="*/ 3374 h 19998"/>
                <a:gd name="connsiteX615" fmla="*/ 16302 w 19998"/>
                <a:gd name="connsiteY615" fmla="*/ 3436 h 19998"/>
                <a:gd name="connsiteX616" fmla="*/ 16285 w 19998"/>
                <a:gd name="connsiteY616" fmla="*/ 3454 h 19998"/>
                <a:gd name="connsiteX617" fmla="*/ 16366 w 19998"/>
                <a:gd name="connsiteY617" fmla="*/ 3518 h 19998"/>
                <a:gd name="connsiteX618" fmla="*/ 16490 w 19998"/>
                <a:gd name="connsiteY618" fmla="*/ 3518 h 19998"/>
                <a:gd name="connsiteX619" fmla="*/ 16506 w 19998"/>
                <a:gd name="connsiteY619" fmla="*/ 3600 h 19998"/>
                <a:gd name="connsiteX620" fmla="*/ 16590 w 19998"/>
                <a:gd name="connsiteY620" fmla="*/ 3624 h 19998"/>
                <a:gd name="connsiteX621" fmla="*/ 16611 w 19998"/>
                <a:gd name="connsiteY621" fmla="*/ 3581 h 19998"/>
                <a:gd name="connsiteX622" fmla="*/ 16694 w 19998"/>
                <a:gd name="connsiteY622" fmla="*/ 3600 h 19998"/>
                <a:gd name="connsiteX623" fmla="*/ 16694 w 19998"/>
                <a:gd name="connsiteY623" fmla="*/ 3560 h 19998"/>
                <a:gd name="connsiteX624" fmla="*/ 16716 w 19998"/>
                <a:gd name="connsiteY624" fmla="*/ 3560 h 19998"/>
                <a:gd name="connsiteX625" fmla="*/ 16716 w 19998"/>
                <a:gd name="connsiteY625" fmla="*/ 3518 h 19998"/>
                <a:gd name="connsiteX626" fmla="*/ 16759 w 19998"/>
                <a:gd name="connsiteY626" fmla="*/ 3497 h 19998"/>
                <a:gd name="connsiteX627" fmla="*/ 16759 w 19998"/>
                <a:gd name="connsiteY627" fmla="*/ 3478 h 19998"/>
                <a:gd name="connsiteX628" fmla="*/ 16940 w 19998"/>
                <a:gd name="connsiteY628" fmla="*/ 3478 h 19998"/>
                <a:gd name="connsiteX629" fmla="*/ 17085 w 19998"/>
                <a:gd name="connsiteY629" fmla="*/ 3560 h 19998"/>
                <a:gd name="connsiteX630" fmla="*/ 17085 w 19998"/>
                <a:gd name="connsiteY630" fmla="*/ 3534 h 19998"/>
                <a:gd name="connsiteX631" fmla="*/ 17192 w 19998"/>
                <a:gd name="connsiteY631" fmla="*/ 3518 h 19998"/>
                <a:gd name="connsiteX632" fmla="*/ 17192 w 19998"/>
                <a:gd name="connsiteY632" fmla="*/ 3534 h 19998"/>
                <a:gd name="connsiteX633" fmla="*/ 17373 w 19998"/>
                <a:gd name="connsiteY633" fmla="*/ 3640 h 19998"/>
                <a:gd name="connsiteX634" fmla="*/ 17354 w 19998"/>
                <a:gd name="connsiteY634" fmla="*/ 3663 h 19998"/>
                <a:gd name="connsiteX635" fmla="*/ 17437 w 19998"/>
                <a:gd name="connsiteY635" fmla="*/ 3783 h 19998"/>
                <a:gd name="connsiteX636" fmla="*/ 17397 w 19998"/>
                <a:gd name="connsiteY636" fmla="*/ 3783 h 19998"/>
                <a:gd name="connsiteX637" fmla="*/ 17414 w 19998"/>
                <a:gd name="connsiteY637" fmla="*/ 3826 h 19998"/>
                <a:gd name="connsiteX638" fmla="*/ 17437 w 19998"/>
                <a:gd name="connsiteY638" fmla="*/ 3826 h 19998"/>
                <a:gd name="connsiteX639" fmla="*/ 17602 w 19998"/>
                <a:gd name="connsiteY639" fmla="*/ 4028 h 19998"/>
                <a:gd name="connsiteX640" fmla="*/ 17623 w 19998"/>
                <a:gd name="connsiteY640" fmla="*/ 4091 h 19998"/>
                <a:gd name="connsiteX641" fmla="*/ 17642 w 19998"/>
                <a:gd name="connsiteY641" fmla="*/ 4091 h 19998"/>
                <a:gd name="connsiteX642" fmla="*/ 17683 w 19998"/>
                <a:gd name="connsiteY642" fmla="*/ 4211 h 19998"/>
                <a:gd name="connsiteX643" fmla="*/ 17849 w 19998"/>
                <a:gd name="connsiteY643" fmla="*/ 4211 h 19998"/>
                <a:gd name="connsiteX644" fmla="*/ 17849 w 19998"/>
                <a:gd name="connsiteY644" fmla="*/ 4171 h 19998"/>
                <a:gd name="connsiteX645" fmla="*/ 17871 w 19998"/>
                <a:gd name="connsiteY645" fmla="*/ 4171 h 19998"/>
                <a:gd name="connsiteX646" fmla="*/ 17830 w 19998"/>
                <a:gd name="connsiteY646" fmla="*/ 4091 h 19998"/>
                <a:gd name="connsiteX647" fmla="*/ 17871 w 19998"/>
                <a:gd name="connsiteY647" fmla="*/ 4065 h 19998"/>
                <a:gd name="connsiteX648" fmla="*/ 17935 w 19998"/>
                <a:gd name="connsiteY648" fmla="*/ 4091 h 19998"/>
                <a:gd name="connsiteX649" fmla="*/ 17976 w 19998"/>
                <a:gd name="connsiteY649" fmla="*/ 4065 h 19998"/>
                <a:gd name="connsiteX650" fmla="*/ 18019 w 19998"/>
                <a:gd name="connsiteY650" fmla="*/ 4091 h 19998"/>
                <a:gd name="connsiteX651" fmla="*/ 18140 w 19998"/>
                <a:gd name="connsiteY651" fmla="*/ 4131 h 19998"/>
                <a:gd name="connsiteX652" fmla="*/ 18183 w 19998"/>
                <a:gd name="connsiteY652" fmla="*/ 4293 h 19998"/>
                <a:gd name="connsiteX653" fmla="*/ 18200 w 19998"/>
                <a:gd name="connsiteY653" fmla="*/ 4293 h 19998"/>
                <a:gd name="connsiteX654" fmla="*/ 18223 w 19998"/>
                <a:gd name="connsiteY654" fmla="*/ 4211 h 19998"/>
                <a:gd name="connsiteX655" fmla="*/ 18240 w 19998"/>
                <a:gd name="connsiteY655" fmla="*/ 4211 h 19998"/>
                <a:gd name="connsiteX656" fmla="*/ 18240 w 19998"/>
                <a:gd name="connsiteY656" fmla="*/ 4230 h 19998"/>
                <a:gd name="connsiteX657" fmla="*/ 18281 w 19998"/>
                <a:gd name="connsiteY657" fmla="*/ 4230 h 19998"/>
                <a:gd name="connsiteX658" fmla="*/ 18328 w 19998"/>
                <a:gd name="connsiteY658" fmla="*/ 4270 h 19998"/>
                <a:gd name="connsiteX659" fmla="*/ 18369 w 19998"/>
                <a:gd name="connsiteY659" fmla="*/ 4253 h 19998"/>
                <a:gd name="connsiteX660" fmla="*/ 18388 w 19998"/>
                <a:gd name="connsiteY660" fmla="*/ 4270 h 19998"/>
                <a:gd name="connsiteX661" fmla="*/ 18531 w 19998"/>
                <a:gd name="connsiteY661" fmla="*/ 4253 h 19998"/>
                <a:gd name="connsiteX662" fmla="*/ 18531 w 19998"/>
                <a:gd name="connsiteY662" fmla="*/ 4270 h 19998"/>
                <a:gd name="connsiteX663" fmla="*/ 18631 w 19998"/>
                <a:gd name="connsiteY663" fmla="*/ 4211 h 19998"/>
                <a:gd name="connsiteX664" fmla="*/ 18631 w 19998"/>
                <a:gd name="connsiteY664" fmla="*/ 4131 h 19998"/>
                <a:gd name="connsiteX665" fmla="*/ 18762 w 19998"/>
                <a:gd name="connsiteY665" fmla="*/ 4108 h 19998"/>
                <a:gd name="connsiteX666" fmla="*/ 18778 w 19998"/>
                <a:gd name="connsiteY666" fmla="*/ 4148 h 19998"/>
                <a:gd name="connsiteX667" fmla="*/ 18821 w 19998"/>
                <a:gd name="connsiteY667" fmla="*/ 4131 h 19998"/>
                <a:gd name="connsiteX668" fmla="*/ 18943 w 19998"/>
                <a:gd name="connsiteY668" fmla="*/ 4333 h 19998"/>
                <a:gd name="connsiteX669" fmla="*/ 19047 w 19998"/>
                <a:gd name="connsiteY669" fmla="*/ 4333 h 19998"/>
                <a:gd name="connsiteX670" fmla="*/ 19064 w 19998"/>
                <a:gd name="connsiteY670" fmla="*/ 4392 h 19998"/>
                <a:gd name="connsiteX671" fmla="*/ 19152 w 19998"/>
                <a:gd name="connsiteY671" fmla="*/ 4392 h 19998"/>
                <a:gd name="connsiteX672" fmla="*/ 19152 w 19998"/>
                <a:gd name="connsiteY672" fmla="*/ 4373 h 19998"/>
                <a:gd name="connsiteX673" fmla="*/ 19212 w 19998"/>
                <a:gd name="connsiteY673" fmla="*/ 4373 h 19998"/>
                <a:gd name="connsiteX674" fmla="*/ 19212 w 19998"/>
                <a:gd name="connsiteY674" fmla="*/ 4392 h 19998"/>
                <a:gd name="connsiteX675" fmla="*/ 19317 w 19998"/>
                <a:gd name="connsiteY675" fmla="*/ 4333 h 19998"/>
                <a:gd name="connsiteX676" fmla="*/ 19417 w 19998"/>
                <a:gd name="connsiteY676" fmla="*/ 4392 h 19998"/>
                <a:gd name="connsiteX677" fmla="*/ 19443 w 19998"/>
                <a:gd name="connsiteY677" fmla="*/ 4373 h 19998"/>
                <a:gd name="connsiteX678" fmla="*/ 19500 w 19998"/>
                <a:gd name="connsiteY678" fmla="*/ 4373 h 19998"/>
                <a:gd name="connsiteX679" fmla="*/ 19521 w 19998"/>
                <a:gd name="connsiteY679" fmla="*/ 4352 h 19998"/>
                <a:gd name="connsiteX680" fmla="*/ 19998 w 19998"/>
                <a:gd name="connsiteY680" fmla="*/ 4512 h 19998"/>
                <a:gd name="connsiteX681" fmla="*/ 19750 w 19998"/>
                <a:gd name="connsiteY681" fmla="*/ 4939 h 19998"/>
                <a:gd name="connsiteX682" fmla="*/ 19712 w 19998"/>
                <a:gd name="connsiteY682" fmla="*/ 4939 h 19998"/>
                <a:gd name="connsiteX683" fmla="*/ 19686 w 19998"/>
                <a:gd name="connsiteY683" fmla="*/ 5003 h 19998"/>
                <a:gd name="connsiteX684" fmla="*/ 19645 w 19998"/>
                <a:gd name="connsiteY684" fmla="*/ 5003 h 19998"/>
                <a:gd name="connsiteX685" fmla="*/ 19131 w 19998"/>
                <a:gd name="connsiteY685" fmla="*/ 6512 h 19998"/>
                <a:gd name="connsiteX686" fmla="*/ 19236 w 19998"/>
                <a:gd name="connsiteY686" fmla="*/ 7750 h 19998"/>
                <a:gd name="connsiteX687" fmla="*/ 19212 w 19998"/>
                <a:gd name="connsiteY687" fmla="*/ 7750 h 19998"/>
                <a:gd name="connsiteX688" fmla="*/ 19090 w 19998"/>
                <a:gd name="connsiteY688" fmla="*/ 7870 h 19998"/>
                <a:gd name="connsiteX689" fmla="*/ 19152 w 19998"/>
                <a:gd name="connsiteY689" fmla="*/ 7853 h 19998"/>
                <a:gd name="connsiteX690" fmla="*/ 19064 w 19998"/>
                <a:gd name="connsiteY690" fmla="*/ 7973 h 19998"/>
                <a:gd name="connsiteX691" fmla="*/ 18983 w 19998"/>
                <a:gd name="connsiteY691" fmla="*/ 7973 h 19998"/>
                <a:gd name="connsiteX692" fmla="*/ 18714 w 19998"/>
                <a:gd name="connsiteY692" fmla="*/ 8135 h 19998"/>
                <a:gd name="connsiteX693" fmla="*/ 18695 w 19998"/>
                <a:gd name="connsiteY693" fmla="*/ 8093 h 19998"/>
                <a:gd name="connsiteX694" fmla="*/ 18614 w 19998"/>
                <a:gd name="connsiteY694" fmla="*/ 7997 h 19998"/>
                <a:gd name="connsiteX695" fmla="*/ 18631 w 19998"/>
                <a:gd name="connsiteY695" fmla="*/ 7973 h 19998"/>
                <a:gd name="connsiteX696" fmla="*/ 18304 w 19998"/>
                <a:gd name="connsiteY69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351 w 19998"/>
                <a:gd name="connsiteY462" fmla="*/ 5351 h 19998"/>
                <a:gd name="connsiteX463" fmla="*/ 4372 w 19998"/>
                <a:gd name="connsiteY463" fmla="*/ 5308 h 19998"/>
                <a:gd name="connsiteX464" fmla="*/ 4392 w 19998"/>
                <a:gd name="connsiteY464" fmla="*/ 5308 h 19998"/>
                <a:gd name="connsiteX465" fmla="*/ 4580 w 19998"/>
                <a:gd name="connsiteY465" fmla="*/ 5268 h 19998"/>
                <a:gd name="connsiteX466" fmla="*/ 4580 w 19998"/>
                <a:gd name="connsiteY466" fmla="*/ 5471 h 19998"/>
                <a:gd name="connsiteX467" fmla="*/ 4994 w 19998"/>
                <a:gd name="connsiteY467" fmla="*/ 5449 h 19998"/>
                <a:gd name="connsiteX468" fmla="*/ 5075 w 19998"/>
                <a:gd name="connsiteY468" fmla="*/ 5471 h 19998"/>
                <a:gd name="connsiteX469" fmla="*/ 5323 w 19998"/>
                <a:gd name="connsiteY469" fmla="*/ 5471 h 19998"/>
                <a:gd name="connsiteX470" fmla="*/ 5242 w 19998"/>
                <a:gd name="connsiteY470" fmla="*/ 5407 h 19998"/>
                <a:gd name="connsiteX471" fmla="*/ 4994 w 19998"/>
                <a:gd name="connsiteY471" fmla="*/ 5003 h 19998"/>
                <a:gd name="connsiteX472" fmla="*/ 4970 w 19998"/>
                <a:gd name="connsiteY472" fmla="*/ 5003 h 19998"/>
                <a:gd name="connsiteX473" fmla="*/ 4954 w 19998"/>
                <a:gd name="connsiteY473" fmla="*/ 4982 h 19998"/>
                <a:gd name="connsiteX474" fmla="*/ 5054 w 19998"/>
                <a:gd name="connsiteY474" fmla="*/ 4618 h 19998"/>
                <a:gd name="connsiteX475" fmla="*/ 5054 w 19998"/>
                <a:gd name="connsiteY475" fmla="*/ 4601 h 19998"/>
                <a:gd name="connsiteX476" fmla="*/ 5037 w 19998"/>
                <a:gd name="connsiteY476" fmla="*/ 4618 h 19998"/>
                <a:gd name="connsiteX477" fmla="*/ 5011 w 19998"/>
                <a:gd name="connsiteY477" fmla="*/ 4131 h 19998"/>
                <a:gd name="connsiteX478" fmla="*/ 4970 w 19998"/>
                <a:gd name="connsiteY478" fmla="*/ 4131 h 19998"/>
                <a:gd name="connsiteX479" fmla="*/ 4642 w 19998"/>
                <a:gd name="connsiteY479" fmla="*/ 3335 h 19998"/>
                <a:gd name="connsiteX480" fmla="*/ 4663 w 19998"/>
                <a:gd name="connsiteY480" fmla="*/ 3092 h 19998"/>
                <a:gd name="connsiteX481" fmla="*/ 4563 w 19998"/>
                <a:gd name="connsiteY481" fmla="*/ 3050 h 19998"/>
                <a:gd name="connsiteX482" fmla="*/ 4563 w 19998"/>
                <a:gd name="connsiteY482" fmla="*/ 2930 h 19998"/>
                <a:gd name="connsiteX483" fmla="*/ 4663 w 19998"/>
                <a:gd name="connsiteY483" fmla="*/ 2987 h 19998"/>
                <a:gd name="connsiteX484" fmla="*/ 4684 w 19998"/>
                <a:gd name="connsiteY484" fmla="*/ 2947 h 19998"/>
                <a:gd name="connsiteX485" fmla="*/ 5242 w 19998"/>
                <a:gd name="connsiteY485" fmla="*/ 3092 h 19998"/>
                <a:gd name="connsiteX486" fmla="*/ 5258 w 19998"/>
                <a:gd name="connsiteY486" fmla="*/ 3029 h 19998"/>
                <a:gd name="connsiteX487" fmla="*/ 5570 w 19998"/>
                <a:gd name="connsiteY487" fmla="*/ 3050 h 19998"/>
                <a:gd name="connsiteX488" fmla="*/ 5632 w 19998"/>
                <a:gd name="connsiteY488" fmla="*/ 3252 h 19998"/>
                <a:gd name="connsiteX489" fmla="*/ 5592 w 19998"/>
                <a:gd name="connsiteY489" fmla="*/ 3252 h 19998"/>
                <a:gd name="connsiteX490" fmla="*/ 5570 w 19998"/>
                <a:gd name="connsiteY490" fmla="*/ 3316 h 19998"/>
                <a:gd name="connsiteX491" fmla="*/ 5511 w 19998"/>
                <a:gd name="connsiteY491" fmla="*/ 3316 h 19998"/>
                <a:gd name="connsiteX492" fmla="*/ 5675 w 19998"/>
                <a:gd name="connsiteY492" fmla="*/ 3800 h 19998"/>
                <a:gd name="connsiteX493" fmla="*/ 5649 w 19998"/>
                <a:gd name="connsiteY493" fmla="*/ 3826 h 19998"/>
                <a:gd name="connsiteX494" fmla="*/ 5732 w 19998"/>
                <a:gd name="connsiteY494" fmla="*/ 3842 h 19998"/>
                <a:gd name="connsiteX495" fmla="*/ 5713 w 19998"/>
                <a:gd name="connsiteY495" fmla="*/ 3842 h 19998"/>
                <a:gd name="connsiteX496" fmla="*/ 5732 w 19998"/>
                <a:gd name="connsiteY496" fmla="*/ 3882 h 19998"/>
                <a:gd name="connsiteX497" fmla="*/ 5756 w 19998"/>
                <a:gd name="connsiteY497" fmla="*/ 3882 h 19998"/>
                <a:gd name="connsiteX498" fmla="*/ 5775 w 19998"/>
                <a:gd name="connsiteY498" fmla="*/ 3882 h 19998"/>
                <a:gd name="connsiteX499" fmla="*/ 5861 w 19998"/>
                <a:gd name="connsiteY499" fmla="*/ 3762 h 19998"/>
                <a:gd name="connsiteX500" fmla="*/ 6499 w 19998"/>
                <a:gd name="connsiteY500" fmla="*/ 3906 h 19998"/>
                <a:gd name="connsiteX501" fmla="*/ 7611 w 19998"/>
                <a:gd name="connsiteY501" fmla="*/ 3826 h 19998"/>
                <a:gd name="connsiteX502" fmla="*/ 7923 w 19998"/>
                <a:gd name="connsiteY502" fmla="*/ 3722 h 19998"/>
                <a:gd name="connsiteX503" fmla="*/ 8045 w 19998"/>
                <a:gd name="connsiteY503" fmla="*/ 3703 h 19998"/>
                <a:gd name="connsiteX504" fmla="*/ 7611 w 19998"/>
                <a:gd name="connsiteY504" fmla="*/ 3600 h 19998"/>
                <a:gd name="connsiteX505" fmla="*/ 7611 w 19998"/>
                <a:gd name="connsiteY505" fmla="*/ 3581 h 19998"/>
                <a:gd name="connsiteX506" fmla="*/ 7799 w 19998"/>
                <a:gd name="connsiteY506" fmla="*/ 3092 h 19998"/>
                <a:gd name="connsiteX507" fmla="*/ 9574 w 19998"/>
                <a:gd name="connsiteY507" fmla="*/ 2317 h 19998"/>
                <a:gd name="connsiteX508" fmla="*/ 9843 w 19998"/>
                <a:gd name="connsiteY508" fmla="*/ 1993 h 19998"/>
                <a:gd name="connsiteX509" fmla="*/ 9902 w 19998"/>
                <a:gd name="connsiteY509" fmla="*/ 2051 h 19998"/>
                <a:gd name="connsiteX510" fmla="*/ 10031 w 19998"/>
                <a:gd name="connsiteY510" fmla="*/ 2051 h 19998"/>
                <a:gd name="connsiteX511" fmla="*/ 9964 w 19998"/>
                <a:gd name="connsiteY511" fmla="*/ 1972 h 19998"/>
                <a:gd name="connsiteX512" fmla="*/ 9943 w 19998"/>
                <a:gd name="connsiteY512" fmla="*/ 1993 h 19998"/>
                <a:gd name="connsiteX513" fmla="*/ 9843 w 19998"/>
                <a:gd name="connsiteY513" fmla="*/ 1645 h 19998"/>
                <a:gd name="connsiteX514" fmla="*/ 9902 w 19998"/>
                <a:gd name="connsiteY514" fmla="*/ 1645 h 19998"/>
                <a:gd name="connsiteX515" fmla="*/ 9902 w 19998"/>
                <a:gd name="connsiteY515" fmla="*/ 1628 h 19998"/>
                <a:gd name="connsiteX516" fmla="*/ 9902 w 19998"/>
                <a:gd name="connsiteY516" fmla="*/ 1607 h 19998"/>
                <a:gd name="connsiteX517" fmla="*/ 9843 w 19998"/>
                <a:gd name="connsiteY517" fmla="*/ 1542 h 19998"/>
                <a:gd name="connsiteX518" fmla="*/ 9886 w 19998"/>
                <a:gd name="connsiteY518" fmla="*/ 1260 h 19998"/>
                <a:gd name="connsiteX519" fmla="*/ 9926 w 19998"/>
                <a:gd name="connsiteY519" fmla="*/ 1243 h 19998"/>
                <a:gd name="connsiteX520" fmla="*/ 9886 w 19998"/>
                <a:gd name="connsiteY520" fmla="*/ 815 h 19998"/>
                <a:gd name="connsiteX521" fmla="*/ 9902 w 19998"/>
                <a:gd name="connsiteY521" fmla="*/ 815 h 19998"/>
                <a:gd name="connsiteX522" fmla="*/ 9886 w 19998"/>
                <a:gd name="connsiteY522" fmla="*/ 484 h 19998"/>
                <a:gd name="connsiteX523" fmla="*/ 10645 w 19998"/>
                <a:gd name="connsiteY523" fmla="*/ 186 h 19998"/>
                <a:gd name="connsiteX524" fmla="*/ 11307 w 19998"/>
                <a:gd name="connsiteY524" fmla="*/ 0 h 19998"/>
                <a:gd name="connsiteX525" fmla="*/ 11431 w 19998"/>
                <a:gd name="connsiteY525" fmla="*/ 324 h 19998"/>
                <a:gd name="connsiteX526" fmla="*/ 11431 w 19998"/>
                <a:gd name="connsiteY526" fmla="*/ 630 h 19998"/>
                <a:gd name="connsiteX527" fmla="*/ 11577 w 19998"/>
                <a:gd name="connsiteY527" fmla="*/ 630 h 19998"/>
                <a:gd name="connsiteX528" fmla="*/ 11700 w 19998"/>
                <a:gd name="connsiteY528" fmla="*/ 832 h 19998"/>
                <a:gd name="connsiteX529" fmla="*/ 11822 w 19998"/>
                <a:gd name="connsiteY529" fmla="*/ 895 h 19998"/>
                <a:gd name="connsiteX530" fmla="*/ 12158 w 19998"/>
                <a:gd name="connsiteY530" fmla="*/ 670 h 19998"/>
                <a:gd name="connsiteX531" fmla="*/ 12279 w 19998"/>
                <a:gd name="connsiteY531" fmla="*/ 792 h 19998"/>
                <a:gd name="connsiteX532" fmla="*/ 12255 w 19998"/>
                <a:gd name="connsiteY532" fmla="*/ 815 h 19998"/>
                <a:gd name="connsiteX533" fmla="*/ 12360 w 19998"/>
                <a:gd name="connsiteY533" fmla="*/ 895 h 19998"/>
                <a:gd name="connsiteX534" fmla="*/ 12360 w 19998"/>
                <a:gd name="connsiteY534" fmla="*/ 912 h 19998"/>
                <a:gd name="connsiteX535" fmla="*/ 12339 w 19998"/>
                <a:gd name="connsiteY535" fmla="*/ 935 h 19998"/>
                <a:gd name="connsiteX536" fmla="*/ 12548 w 19998"/>
                <a:gd name="connsiteY536" fmla="*/ 1342 h 19998"/>
                <a:gd name="connsiteX537" fmla="*/ 12753 w 19998"/>
                <a:gd name="connsiteY537" fmla="*/ 1260 h 19998"/>
                <a:gd name="connsiteX538" fmla="*/ 12729 w 19998"/>
                <a:gd name="connsiteY538" fmla="*/ 1363 h 19998"/>
                <a:gd name="connsiteX539" fmla="*/ 12834 w 19998"/>
                <a:gd name="connsiteY539" fmla="*/ 1323 h 19998"/>
                <a:gd name="connsiteX540" fmla="*/ 12853 w 19998"/>
                <a:gd name="connsiteY540" fmla="*/ 1342 h 19998"/>
                <a:gd name="connsiteX541" fmla="*/ 12901 w 19998"/>
                <a:gd name="connsiteY541" fmla="*/ 1342 h 19998"/>
                <a:gd name="connsiteX542" fmla="*/ 13039 w 19998"/>
                <a:gd name="connsiteY542" fmla="*/ 1769 h 19998"/>
                <a:gd name="connsiteX543" fmla="*/ 13039 w 19998"/>
                <a:gd name="connsiteY543" fmla="*/ 1751 h 19998"/>
                <a:gd name="connsiteX544" fmla="*/ 13065 w 19998"/>
                <a:gd name="connsiteY544" fmla="*/ 1751 h 19998"/>
                <a:gd name="connsiteX545" fmla="*/ 13082 w 19998"/>
                <a:gd name="connsiteY545" fmla="*/ 1671 h 19998"/>
                <a:gd name="connsiteX546" fmla="*/ 13186 w 19998"/>
                <a:gd name="connsiteY546" fmla="*/ 1645 h 19998"/>
                <a:gd name="connsiteX547" fmla="*/ 13203 w 19998"/>
                <a:gd name="connsiteY547" fmla="*/ 1671 h 19998"/>
                <a:gd name="connsiteX548" fmla="*/ 13203 w 19998"/>
                <a:gd name="connsiteY548" fmla="*/ 1645 h 19998"/>
                <a:gd name="connsiteX549" fmla="*/ 13267 w 19998"/>
                <a:gd name="connsiteY549" fmla="*/ 1645 h 19998"/>
                <a:gd name="connsiteX550" fmla="*/ 13267 w 19998"/>
                <a:gd name="connsiteY550" fmla="*/ 1671 h 19998"/>
                <a:gd name="connsiteX551" fmla="*/ 13308 w 19998"/>
                <a:gd name="connsiteY551" fmla="*/ 1687 h 19998"/>
                <a:gd name="connsiteX552" fmla="*/ 13308 w 19998"/>
                <a:gd name="connsiteY552" fmla="*/ 1711 h 19998"/>
                <a:gd name="connsiteX553" fmla="*/ 13515 w 19998"/>
                <a:gd name="connsiteY553" fmla="*/ 1628 h 19998"/>
                <a:gd name="connsiteX554" fmla="*/ 13598 w 19998"/>
                <a:gd name="connsiteY554" fmla="*/ 1751 h 19998"/>
                <a:gd name="connsiteX555" fmla="*/ 13660 w 19998"/>
                <a:gd name="connsiteY555" fmla="*/ 1769 h 19998"/>
                <a:gd name="connsiteX556" fmla="*/ 13660 w 19998"/>
                <a:gd name="connsiteY556" fmla="*/ 1833 h 19998"/>
                <a:gd name="connsiteX557" fmla="*/ 13677 w 19998"/>
                <a:gd name="connsiteY557" fmla="*/ 1833 h 19998"/>
                <a:gd name="connsiteX558" fmla="*/ 13677 w 19998"/>
                <a:gd name="connsiteY558" fmla="*/ 1849 h 19998"/>
                <a:gd name="connsiteX559" fmla="*/ 13725 w 19998"/>
                <a:gd name="connsiteY559" fmla="*/ 1849 h 19998"/>
                <a:gd name="connsiteX560" fmla="*/ 13703 w 19998"/>
                <a:gd name="connsiteY560" fmla="*/ 1833 h 19998"/>
                <a:gd name="connsiteX561" fmla="*/ 13725 w 19998"/>
                <a:gd name="connsiteY561" fmla="*/ 1791 h 19998"/>
                <a:gd name="connsiteX562" fmla="*/ 13808 w 19998"/>
                <a:gd name="connsiteY562" fmla="*/ 1873 h 19998"/>
                <a:gd name="connsiteX563" fmla="*/ 13725 w 19998"/>
                <a:gd name="connsiteY563" fmla="*/ 2155 h 19998"/>
                <a:gd name="connsiteX564" fmla="*/ 13725 w 19998"/>
                <a:gd name="connsiteY564" fmla="*/ 2138 h 19998"/>
                <a:gd name="connsiteX565" fmla="*/ 13784 w 19998"/>
                <a:gd name="connsiteY565" fmla="*/ 2155 h 19998"/>
                <a:gd name="connsiteX566" fmla="*/ 13825 w 19998"/>
                <a:gd name="connsiteY566" fmla="*/ 2301 h 19998"/>
                <a:gd name="connsiteX567" fmla="*/ 13703 w 19998"/>
                <a:gd name="connsiteY567" fmla="*/ 2420 h 19998"/>
                <a:gd name="connsiteX568" fmla="*/ 13741 w 19998"/>
                <a:gd name="connsiteY568" fmla="*/ 2463 h 19998"/>
                <a:gd name="connsiteX569" fmla="*/ 13703 w 19998"/>
                <a:gd name="connsiteY569" fmla="*/ 2503 h 19998"/>
                <a:gd name="connsiteX570" fmla="*/ 13784 w 19998"/>
                <a:gd name="connsiteY570" fmla="*/ 2519 h 19998"/>
                <a:gd name="connsiteX571" fmla="*/ 13784 w 19998"/>
                <a:gd name="connsiteY571" fmla="*/ 2540 h 19998"/>
                <a:gd name="connsiteX572" fmla="*/ 13849 w 19998"/>
                <a:gd name="connsiteY572" fmla="*/ 2540 h 19998"/>
                <a:gd name="connsiteX573" fmla="*/ 14280 w 19998"/>
                <a:gd name="connsiteY573" fmla="*/ 2540 h 19998"/>
                <a:gd name="connsiteX574" fmla="*/ 14527 w 19998"/>
                <a:gd name="connsiteY574" fmla="*/ 2437 h 19998"/>
                <a:gd name="connsiteX575" fmla="*/ 14527 w 19998"/>
                <a:gd name="connsiteY575" fmla="*/ 2218 h 19998"/>
                <a:gd name="connsiteX576" fmla="*/ 14715 w 19998"/>
                <a:gd name="connsiteY576" fmla="*/ 2051 h 19998"/>
                <a:gd name="connsiteX577" fmla="*/ 14815 w 19998"/>
                <a:gd name="connsiteY577" fmla="*/ 2115 h 19998"/>
                <a:gd name="connsiteX578" fmla="*/ 14775 w 19998"/>
                <a:gd name="connsiteY578" fmla="*/ 2138 h 19998"/>
                <a:gd name="connsiteX579" fmla="*/ 14796 w 19998"/>
                <a:gd name="connsiteY579" fmla="*/ 2218 h 19998"/>
                <a:gd name="connsiteX580" fmla="*/ 14756 w 19998"/>
                <a:gd name="connsiteY580" fmla="*/ 2195 h 19998"/>
                <a:gd name="connsiteX581" fmla="*/ 14732 w 19998"/>
                <a:gd name="connsiteY581" fmla="*/ 2218 h 19998"/>
                <a:gd name="connsiteX582" fmla="*/ 14756 w 19998"/>
                <a:gd name="connsiteY582" fmla="*/ 2237 h 19998"/>
                <a:gd name="connsiteX583" fmla="*/ 14732 w 19998"/>
                <a:gd name="connsiteY583" fmla="*/ 2275 h 19998"/>
                <a:gd name="connsiteX584" fmla="*/ 14715 w 19998"/>
                <a:gd name="connsiteY584" fmla="*/ 2275 h 19998"/>
                <a:gd name="connsiteX585" fmla="*/ 14756 w 19998"/>
                <a:gd name="connsiteY585" fmla="*/ 2341 h 19998"/>
                <a:gd name="connsiteX586" fmla="*/ 14675 w 19998"/>
                <a:gd name="connsiteY586" fmla="*/ 2519 h 19998"/>
                <a:gd name="connsiteX587" fmla="*/ 14815 w 19998"/>
                <a:gd name="connsiteY587" fmla="*/ 2622 h 19998"/>
                <a:gd name="connsiteX588" fmla="*/ 14796 w 19998"/>
                <a:gd name="connsiteY588" fmla="*/ 2904 h 19998"/>
                <a:gd name="connsiteX589" fmla="*/ 14918 w 19998"/>
                <a:gd name="connsiteY589" fmla="*/ 2904 h 19998"/>
                <a:gd name="connsiteX590" fmla="*/ 14918 w 19998"/>
                <a:gd name="connsiteY590" fmla="*/ 2867 h 19998"/>
                <a:gd name="connsiteX591" fmla="*/ 15001 w 19998"/>
                <a:gd name="connsiteY591" fmla="*/ 2888 h 19998"/>
                <a:gd name="connsiteX592" fmla="*/ 15230 w 19998"/>
                <a:gd name="connsiteY592" fmla="*/ 3074 h 19998"/>
                <a:gd name="connsiteX593" fmla="*/ 15249 w 19998"/>
                <a:gd name="connsiteY593" fmla="*/ 3050 h 19998"/>
                <a:gd name="connsiteX594" fmla="*/ 15249 w 19998"/>
                <a:gd name="connsiteY594" fmla="*/ 3114 h 19998"/>
                <a:gd name="connsiteX595" fmla="*/ 15330 w 19998"/>
                <a:gd name="connsiteY595" fmla="*/ 3114 h 19998"/>
                <a:gd name="connsiteX596" fmla="*/ 15418 w 19998"/>
                <a:gd name="connsiteY596" fmla="*/ 3114 h 19998"/>
                <a:gd name="connsiteX597" fmla="*/ 15499 w 19998"/>
                <a:gd name="connsiteY597" fmla="*/ 3196 h 19998"/>
                <a:gd name="connsiteX598" fmla="*/ 15475 w 19998"/>
                <a:gd name="connsiteY598" fmla="*/ 3252 h 19998"/>
                <a:gd name="connsiteX599" fmla="*/ 15499 w 19998"/>
                <a:gd name="connsiteY599" fmla="*/ 3295 h 19998"/>
                <a:gd name="connsiteX600" fmla="*/ 15499 w 19998"/>
                <a:gd name="connsiteY600" fmla="*/ 3276 h 19998"/>
                <a:gd name="connsiteX601" fmla="*/ 15599 w 19998"/>
                <a:gd name="connsiteY601" fmla="*/ 3276 h 19998"/>
                <a:gd name="connsiteX602" fmla="*/ 15704 w 19998"/>
                <a:gd name="connsiteY602" fmla="*/ 3374 h 19998"/>
                <a:gd name="connsiteX603" fmla="*/ 15682 w 19998"/>
                <a:gd name="connsiteY603" fmla="*/ 3414 h 19998"/>
                <a:gd name="connsiteX604" fmla="*/ 15723 w 19998"/>
                <a:gd name="connsiteY604" fmla="*/ 3478 h 19998"/>
                <a:gd name="connsiteX605" fmla="*/ 15704 w 19998"/>
                <a:gd name="connsiteY605" fmla="*/ 3497 h 19998"/>
                <a:gd name="connsiteX606" fmla="*/ 15747 w 19998"/>
                <a:gd name="connsiteY606" fmla="*/ 3534 h 19998"/>
                <a:gd name="connsiteX607" fmla="*/ 15747 w 19998"/>
                <a:gd name="connsiteY607" fmla="*/ 3518 h 19998"/>
                <a:gd name="connsiteX608" fmla="*/ 15935 w 19998"/>
                <a:gd name="connsiteY608" fmla="*/ 3478 h 19998"/>
                <a:gd name="connsiteX609" fmla="*/ 15935 w 19998"/>
                <a:gd name="connsiteY609" fmla="*/ 3518 h 19998"/>
                <a:gd name="connsiteX610" fmla="*/ 15951 w 19998"/>
                <a:gd name="connsiteY610" fmla="*/ 3518 h 19998"/>
                <a:gd name="connsiteX611" fmla="*/ 15992 w 19998"/>
                <a:gd name="connsiteY611" fmla="*/ 3414 h 19998"/>
                <a:gd name="connsiteX612" fmla="*/ 16156 w 19998"/>
                <a:gd name="connsiteY612" fmla="*/ 3414 h 19998"/>
                <a:gd name="connsiteX613" fmla="*/ 16156 w 19998"/>
                <a:gd name="connsiteY613" fmla="*/ 3374 h 19998"/>
                <a:gd name="connsiteX614" fmla="*/ 16302 w 19998"/>
                <a:gd name="connsiteY614" fmla="*/ 3436 h 19998"/>
                <a:gd name="connsiteX615" fmla="*/ 16285 w 19998"/>
                <a:gd name="connsiteY615" fmla="*/ 3454 h 19998"/>
                <a:gd name="connsiteX616" fmla="*/ 16366 w 19998"/>
                <a:gd name="connsiteY616" fmla="*/ 3518 h 19998"/>
                <a:gd name="connsiteX617" fmla="*/ 16490 w 19998"/>
                <a:gd name="connsiteY617" fmla="*/ 3518 h 19998"/>
                <a:gd name="connsiteX618" fmla="*/ 16506 w 19998"/>
                <a:gd name="connsiteY618" fmla="*/ 3600 h 19998"/>
                <a:gd name="connsiteX619" fmla="*/ 16590 w 19998"/>
                <a:gd name="connsiteY619" fmla="*/ 3624 h 19998"/>
                <a:gd name="connsiteX620" fmla="*/ 16611 w 19998"/>
                <a:gd name="connsiteY620" fmla="*/ 3581 h 19998"/>
                <a:gd name="connsiteX621" fmla="*/ 16694 w 19998"/>
                <a:gd name="connsiteY621" fmla="*/ 3600 h 19998"/>
                <a:gd name="connsiteX622" fmla="*/ 16694 w 19998"/>
                <a:gd name="connsiteY622" fmla="*/ 3560 h 19998"/>
                <a:gd name="connsiteX623" fmla="*/ 16716 w 19998"/>
                <a:gd name="connsiteY623" fmla="*/ 3560 h 19998"/>
                <a:gd name="connsiteX624" fmla="*/ 16716 w 19998"/>
                <a:gd name="connsiteY624" fmla="*/ 3518 h 19998"/>
                <a:gd name="connsiteX625" fmla="*/ 16759 w 19998"/>
                <a:gd name="connsiteY625" fmla="*/ 3497 h 19998"/>
                <a:gd name="connsiteX626" fmla="*/ 16759 w 19998"/>
                <a:gd name="connsiteY626" fmla="*/ 3478 h 19998"/>
                <a:gd name="connsiteX627" fmla="*/ 16940 w 19998"/>
                <a:gd name="connsiteY627" fmla="*/ 3478 h 19998"/>
                <a:gd name="connsiteX628" fmla="*/ 17085 w 19998"/>
                <a:gd name="connsiteY628" fmla="*/ 3560 h 19998"/>
                <a:gd name="connsiteX629" fmla="*/ 17085 w 19998"/>
                <a:gd name="connsiteY629" fmla="*/ 3534 h 19998"/>
                <a:gd name="connsiteX630" fmla="*/ 17192 w 19998"/>
                <a:gd name="connsiteY630" fmla="*/ 3518 h 19998"/>
                <a:gd name="connsiteX631" fmla="*/ 17192 w 19998"/>
                <a:gd name="connsiteY631" fmla="*/ 3534 h 19998"/>
                <a:gd name="connsiteX632" fmla="*/ 17373 w 19998"/>
                <a:gd name="connsiteY632" fmla="*/ 3640 h 19998"/>
                <a:gd name="connsiteX633" fmla="*/ 17354 w 19998"/>
                <a:gd name="connsiteY633" fmla="*/ 3663 h 19998"/>
                <a:gd name="connsiteX634" fmla="*/ 17437 w 19998"/>
                <a:gd name="connsiteY634" fmla="*/ 3783 h 19998"/>
                <a:gd name="connsiteX635" fmla="*/ 17397 w 19998"/>
                <a:gd name="connsiteY635" fmla="*/ 3783 h 19998"/>
                <a:gd name="connsiteX636" fmla="*/ 17414 w 19998"/>
                <a:gd name="connsiteY636" fmla="*/ 3826 h 19998"/>
                <a:gd name="connsiteX637" fmla="*/ 17437 w 19998"/>
                <a:gd name="connsiteY637" fmla="*/ 3826 h 19998"/>
                <a:gd name="connsiteX638" fmla="*/ 17602 w 19998"/>
                <a:gd name="connsiteY638" fmla="*/ 4028 h 19998"/>
                <a:gd name="connsiteX639" fmla="*/ 17623 w 19998"/>
                <a:gd name="connsiteY639" fmla="*/ 4091 h 19998"/>
                <a:gd name="connsiteX640" fmla="*/ 17642 w 19998"/>
                <a:gd name="connsiteY640" fmla="*/ 4091 h 19998"/>
                <a:gd name="connsiteX641" fmla="*/ 17683 w 19998"/>
                <a:gd name="connsiteY641" fmla="*/ 4211 h 19998"/>
                <a:gd name="connsiteX642" fmla="*/ 17849 w 19998"/>
                <a:gd name="connsiteY642" fmla="*/ 4211 h 19998"/>
                <a:gd name="connsiteX643" fmla="*/ 17849 w 19998"/>
                <a:gd name="connsiteY643" fmla="*/ 4171 h 19998"/>
                <a:gd name="connsiteX644" fmla="*/ 17871 w 19998"/>
                <a:gd name="connsiteY644" fmla="*/ 4171 h 19998"/>
                <a:gd name="connsiteX645" fmla="*/ 17830 w 19998"/>
                <a:gd name="connsiteY645" fmla="*/ 4091 h 19998"/>
                <a:gd name="connsiteX646" fmla="*/ 17871 w 19998"/>
                <a:gd name="connsiteY646" fmla="*/ 4065 h 19998"/>
                <a:gd name="connsiteX647" fmla="*/ 17935 w 19998"/>
                <a:gd name="connsiteY647" fmla="*/ 4091 h 19998"/>
                <a:gd name="connsiteX648" fmla="*/ 17976 w 19998"/>
                <a:gd name="connsiteY648" fmla="*/ 4065 h 19998"/>
                <a:gd name="connsiteX649" fmla="*/ 18019 w 19998"/>
                <a:gd name="connsiteY649" fmla="*/ 4091 h 19998"/>
                <a:gd name="connsiteX650" fmla="*/ 18140 w 19998"/>
                <a:gd name="connsiteY650" fmla="*/ 4131 h 19998"/>
                <a:gd name="connsiteX651" fmla="*/ 18183 w 19998"/>
                <a:gd name="connsiteY651" fmla="*/ 4293 h 19998"/>
                <a:gd name="connsiteX652" fmla="*/ 18200 w 19998"/>
                <a:gd name="connsiteY652" fmla="*/ 4293 h 19998"/>
                <a:gd name="connsiteX653" fmla="*/ 18223 w 19998"/>
                <a:gd name="connsiteY653" fmla="*/ 4211 h 19998"/>
                <a:gd name="connsiteX654" fmla="*/ 18240 w 19998"/>
                <a:gd name="connsiteY654" fmla="*/ 4211 h 19998"/>
                <a:gd name="connsiteX655" fmla="*/ 18240 w 19998"/>
                <a:gd name="connsiteY655" fmla="*/ 4230 h 19998"/>
                <a:gd name="connsiteX656" fmla="*/ 18281 w 19998"/>
                <a:gd name="connsiteY656" fmla="*/ 4230 h 19998"/>
                <a:gd name="connsiteX657" fmla="*/ 18328 w 19998"/>
                <a:gd name="connsiteY657" fmla="*/ 4270 h 19998"/>
                <a:gd name="connsiteX658" fmla="*/ 18369 w 19998"/>
                <a:gd name="connsiteY658" fmla="*/ 4253 h 19998"/>
                <a:gd name="connsiteX659" fmla="*/ 18388 w 19998"/>
                <a:gd name="connsiteY659" fmla="*/ 4270 h 19998"/>
                <a:gd name="connsiteX660" fmla="*/ 18531 w 19998"/>
                <a:gd name="connsiteY660" fmla="*/ 4253 h 19998"/>
                <a:gd name="connsiteX661" fmla="*/ 18531 w 19998"/>
                <a:gd name="connsiteY661" fmla="*/ 4270 h 19998"/>
                <a:gd name="connsiteX662" fmla="*/ 18631 w 19998"/>
                <a:gd name="connsiteY662" fmla="*/ 4211 h 19998"/>
                <a:gd name="connsiteX663" fmla="*/ 18631 w 19998"/>
                <a:gd name="connsiteY663" fmla="*/ 4131 h 19998"/>
                <a:gd name="connsiteX664" fmla="*/ 18762 w 19998"/>
                <a:gd name="connsiteY664" fmla="*/ 4108 h 19998"/>
                <a:gd name="connsiteX665" fmla="*/ 18778 w 19998"/>
                <a:gd name="connsiteY665" fmla="*/ 4148 h 19998"/>
                <a:gd name="connsiteX666" fmla="*/ 18821 w 19998"/>
                <a:gd name="connsiteY666" fmla="*/ 4131 h 19998"/>
                <a:gd name="connsiteX667" fmla="*/ 18943 w 19998"/>
                <a:gd name="connsiteY667" fmla="*/ 4333 h 19998"/>
                <a:gd name="connsiteX668" fmla="*/ 19047 w 19998"/>
                <a:gd name="connsiteY668" fmla="*/ 4333 h 19998"/>
                <a:gd name="connsiteX669" fmla="*/ 19064 w 19998"/>
                <a:gd name="connsiteY669" fmla="*/ 4392 h 19998"/>
                <a:gd name="connsiteX670" fmla="*/ 19152 w 19998"/>
                <a:gd name="connsiteY670" fmla="*/ 4392 h 19998"/>
                <a:gd name="connsiteX671" fmla="*/ 19152 w 19998"/>
                <a:gd name="connsiteY671" fmla="*/ 4373 h 19998"/>
                <a:gd name="connsiteX672" fmla="*/ 19212 w 19998"/>
                <a:gd name="connsiteY672" fmla="*/ 4373 h 19998"/>
                <a:gd name="connsiteX673" fmla="*/ 19212 w 19998"/>
                <a:gd name="connsiteY673" fmla="*/ 4392 h 19998"/>
                <a:gd name="connsiteX674" fmla="*/ 19317 w 19998"/>
                <a:gd name="connsiteY674" fmla="*/ 4333 h 19998"/>
                <a:gd name="connsiteX675" fmla="*/ 19417 w 19998"/>
                <a:gd name="connsiteY675" fmla="*/ 4392 h 19998"/>
                <a:gd name="connsiteX676" fmla="*/ 19443 w 19998"/>
                <a:gd name="connsiteY676" fmla="*/ 4373 h 19998"/>
                <a:gd name="connsiteX677" fmla="*/ 19500 w 19998"/>
                <a:gd name="connsiteY677" fmla="*/ 4373 h 19998"/>
                <a:gd name="connsiteX678" fmla="*/ 19521 w 19998"/>
                <a:gd name="connsiteY678" fmla="*/ 4352 h 19998"/>
                <a:gd name="connsiteX679" fmla="*/ 19998 w 19998"/>
                <a:gd name="connsiteY679" fmla="*/ 4512 h 19998"/>
                <a:gd name="connsiteX680" fmla="*/ 19750 w 19998"/>
                <a:gd name="connsiteY680" fmla="*/ 4939 h 19998"/>
                <a:gd name="connsiteX681" fmla="*/ 19712 w 19998"/>
                <a:gd name="connsiteY681" fmla="*/ 4939 h 19998"/>
                <a:gd name="connsiteX682" fmla="*/ 19686 w 19998"/>
                <a:gd name="connsiteY682" fmla="*/ 5003 h 19998"/>
                <a:gd name="connsiteX683" fmla="*/ 19645 w 19998"/>
                <a:gd name="connsiteY683" fmla="*/ 5003 h 19998"/>
                <a:gd name="connsiteX684" fmla="*/ 19131 w 19998"/>
                <a:gd name="connsiteY684" fmla="*/ 6512 h 19998"/>
                <a:gd name="connsiteX685" fmla="*/ 19236 w 19998"/>
                <a:gd name="connsiteY685" fmla="*/ 7750 h 19998"/>
                <a:gd name="connsiteX686" fmla="*/ 19212 w 19998"/>
                <a:gd name="connsiteY686" fmla="*/ 7750 h 19998"/>
                <a:gd name="connsiteX687" fmla="*/ 19090 w 19998"/>
                <a:gd name="connsiteY687" fmla="*/ 7870 h 19998"/>
                <a:gd name="connsiteX688" fmla="*/ 19152 w 19998"/>
                <a:gd name="connsiteY688" fmla="*/ 7853 h 19998"/>
                <a:gd name="connsiteX689" fmla="*/ 19064 w 19998"/>
                <a:gd name="connsiteY689" fmla="*/ 7973 h 19998"/>
                <a:gd name="connsiteX690" fmla="*/ 18983 w 19998"/>
                <a:gd name="connsiteY690" fmla="*/ 7973 h 19998"/>
                <a:gd name="connsiteX691" fmla="*/ 18714 w 19998"/>
                <a:gd name="connsiteY691" fmla="*/ 8135 h 19998"/>
                <a:gd name="connsiteX692" fmla="*/ 18695 w 19998"/>
                <a:gd name="connsiteY692" fmla="*/ 8093 h 19998"/>
                <a:gd name="connsiteX693" fmla="*/ 18614 w 19998"/>
                <a:gd name="connsiteY693" fmla="*/ 7997 h 19998"/>
                <a:gd name="connsiteX694" fmla="*/ 18631 w 19998"/>
                <a:gd name="connsiteY694" fmla="*/ 7973 h 19998"/>
                <a:gd name="connsiteX695" fmla="*/ 18304 w 19998"/>
                <a:gd name="connsiteY69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351 w 19998"/>
                <a:gd name="connsiteY462" fmla="*/ 5351 h 19998"/>
                <a:gd name="connsiteX463" fmla="*/ 4372 w 19998"/>
                <a:gd name="connsiteY463" fmla="*/ 5308 h 19998"/>
                <a:gd name="connsiteX464" fmla="*/ 4580 w 19998"/>
                <a:gd name="connsiteY464" fmla="*/ 5268 h 19998"/>
                <a:gd name="connsiteX465" fmla="*/ 4580 w 19998"/>
                <a:gd name="connsiteY465" fmla="*/ 5471 h 19998"/>
                <a:gd name="connsiteX466" fmla="*/ 4994 w 19998"/>
                <a:gd name="connsiteY466" fmla="*/ 5449 h 19998"/>
                <a:gd name="connsiteX467" fmla="*/ 5075 w 19998"/>
                <a:gd name="connsiteY467" fmla="*/ 5471 h 19998"/>
                <a:gd name="connsiteX468" fmla="*/ 5323 w 19998"/>
                <a:gd name="connsiteY468" fmla="*/ 5471 h 19998"/>
                <a:gd name="connsiteX469" fmla="*/ 5242 w 19998"/>
                <a:gd name="connsiteY469" fmla="*/ 5407 h 19998"/>
                <a:gd name="connsiteX470" fmla="*/ 4994 w 19998"/>
                <a:gd name="connsiteY470" fmla="*/ 5003 h 19998"/>
                <a:gd name="connsiteX471" fmla="*/ 4970 w 19998"/>
                <a:gd name="connsiteY471" fmla="*/ 5003 h 19998"/>
                <a:gd name="connsiteX472" fmla="*/ 4954 w 19998"/>
                <a:gd name="connsiteY472" fmla="*/ 4982 h 19998"/>
                <a:gd name="connsiteX473" fmla="*/ 5054 w 19998"/>
                <a:gd name="connsiteY473" fmla="*/ 4618 h 19998"/>
                <a:gd name="connsiteX474" fmla="*/ 5054 w 19998"/>
                <a:gd name="connsiteY474" fmla="*/ 4601 h 19998"/>
                <a:gd name="connsiteX475" fmla="*/ 5037 w 19998"/>
                <a:gd name="connsiteY475" fmla="*/ 4618 h 19998"/>
                <a:gd name="connsiteX476" fmla="*/ 5011 w 19998"/>
                <a:gd name="connsiteY476" fmla="*/ 4131 h 19998"/>
                <a:gd name="connsiteX477" fmla="*/ 4970 w 19998"/>
                <a:gd name="connsiteY477" fmla="*/ 4131 h 19998"/>
                <a:gd name="connsiteX478" fmla="*/ 4642 w 19998"/>
                <a:gd name="connsiteY478" fmla="*/ 3335 h 19998"/>
                <a:gd name="connsiteX479" fmla="*/ 4663 w 19998"/>
                <a:gd name="connsiteY479" fmla="*/ 3092 h 19998"/>
                <a:gd name="connsiteX480" fmla="*/ 4563 w 19998"/>
                <a:gd name="connsiteY480" fmla="*/ 3050 h 19998"/>
                <a:gd name="connsiteX481" fmla="*/ 4563 w 19998"/>
                <a:gd name="connsiteY481" fmla="*/ 2930 h 19998"/>
                <a:gd name="connsiteX482" fmla="*/ 4663 w 19998"/>
                <a:gd name="connsiteY482" fmla="*/ 2987 h 19998"/>
                <a:gd name="connsiteX483" fmla="*/ 4684 w 19998"/>
                <a:gd name="connsiteY483" fmla="*/ 2947 h 19998"/>
                <a:gd name="connsiteX484" fmla="*/ 5242 w 19998"/>
                <a:gd name="connsiteY484" fmla="*/ 3092 h 19998"/>
                <a:gd name="connsiteX485" fmla="*/ 5258 w 19998"/>
                <a:gd name="connsiteY485" fmla="*/ 3029 h 19998"/>
                <a:gd name="connsiteX486" fmla="*/ 5570 w 19998"/>
                <a:gd name="connsiteY486" fmla="*/ 3050 h 19998"/>
                <a:gd name="connsiteX487" fmla="*/ 5632 w 19998"/>
                <a:gd name="connsiteY487" fmla="*/ 3252 h 19998"/>
                <a:gd name="connsiteX488" fmla="*/ 5592 w 19998"/>
                <a:gd name="connsiteY488" fmla="*/ 3252 h 19998"/>
                <a:gd name="connsiteX489" fmla="*/ 5570 w 19998"/>
                <a:gd name="connsiteY489" fmla="*/ 3316 h 19998"/>
                <a:gd name="connsiteX490" fmla="*/ 5511 w 19998"/>
                <a:gd name="connsiteY490" fmla="*/ 3316 h 19998"/>
                <a:gd name="connsiteX491" fmla="*/ 5675 w 19998"/>
                <a:gd name="connsiteY491" fmla="*/ 3800 h 19998"/>
                <a:gd name="connsiteX492" fmla="*/ 5649 w 19998"/>
                <a:gd name="connsiteY492" fmla="*/ 3826 h 19998"/>
                <a:gd name="connsiteX493" fmla="*/ 5732 w 19998"/>
                <a:gd name="connsiteY493" fmla="*/ 3842 h 19998"/>
                <a:gd name="connsiteX494" fmla="*/ 5713 w 19998"/>
                <a:gd name="connsiteY494" fmla="*/ 3842 h 19998"/>
                <a:gd name="connsiteX495" fmla="*/ 5732 w 19998"/>
                <a:gd name="connsiteY495" fmla="*/ 3882 h 19998"/>
                <a:gd name="connsiteX496" fmla="*/ 5756 w 19998"/>
                <a:gd name="connsiteY496" fmla="*/ 3882 h 19998"/>
                <a:gd name="connsiteX497" fmla="*/ 5775 w 19998"/>
                <a:gd name="connsiteY497" fmla="*/ 3882 h 19998"/>
                <a:gd name="connsiteX498" fmla="*/ 5861 w 19998"/>
                <a:gd name="connsiteY498" fmla="*/ 3762 h 19998"/>
                <a:gd name="connsiteX499" fmla="*/ 6499 w 19998"/>
                <a:gd name="connsiteY499" fmla="*/ 3906 h 19998"/>
                <a:gd name="connsiteX500" fmla="*/ 7611 w 19998"/>
                <a:gd name="connsiteY500" fmla="*/ 3826 h 19998"/>
                <a:gd name="connsiteX501" fmla="*/ 7923 w 19998"/>
                <a:gd name="connsiteY501" fmla="*/ 3722 h 19998"/>
                <a:gd name="connsiteX502" fmla="*/ 8045 w 19998"/>
                <a:gd name="connsiteY502" fmla="*/ 3703 h 19998"/>
                <a:gd name="connsiteX503" fmla="*/ 7611 w 19998"/>
                <a:gd name="connsiteY503" fmla="*/ 3600 h 19998"/>
                <a:gd name="connsiteX504" fmla="*/ 7611 w 19998"/>
                <a:gd name="connsiteY504" fmla="*/ 3581 h 19998"/>
                <a:gd name="connsiteX505" fmla="*/ 7799 w 19998"/>
                <a:gd name="connsiteY505" fmla="*/ 3092 h 19998"/>
                <a:gd name="connsiteX506" fmla="*/ 9574 w 19998"/>
                <a:gd name="connsiteY506" fmla="*/ 2317 h 19998"/>
                <a:gd name="connsiteX507" fmla="*/ 9843 w 19998"/>
                <a:gd name="connsiteY507" fmla="*/ 1993 h 19998"/>
                <a:gd name="connsiteX508" fmla="*/ 9902 w 19998"/>
                <a:gd name="connsiteY508" fmla="*/ 2051 h 19998"/>
                <a:gd name="connsiteX509" fmla="*/ 10031 w 19998"/>
                <a:gd name="connsiteY509" fmla="*/ 2051 h 19998"/>
                <a:gd name="connsiteX510" fmla="*/ 9964 w 19998"/>
                <a:gd name="connsiteY510" fmla="*/ 1972 h 19998"/>
                <a:gd name="connsiteX511" fmla="*/ 9943 w 19998"/>
                <a:gd name="connsiteY511" fmla="*/ 1993 h 19998"/>
                <a:gd name="connsiteX512" fmla="*/ 9843 w 19998"/>
                <a:gd name="connsiteY512" fmla="*/ 1645 h 19998"/>
                <a:gd name="connsiteX513" fmla="*/ 9902 w 19998"/>
                <a:gd name="connsiteY513" fmla="*/ 1645 h 19998"/>
                <a:gd name="connsiteX514" fmla="*/ 9902 w 19998"/>
                <a:gd name="connsiteY514" fmla="*/ 1628 h 19998"/>
                <a:gd name="connsiteX515" fmla="*/ 9902 w 19998"/>
                <a:gd name="connsiteY515" fmla="*/ 1607 h 19998"/>
                <a:gd name="connsiteX516" fmla="*/ 9843 w 19998"/>
                <a:gd name="connsiteY516" fmla="*/ 1542 h 19998"/>
                <a:gd name="connsiteX517" fmla="*/ 9886 w 19998"/>
                <a:gd name="connsiteY517" fmla="*/ 1260 h 19998"/>
                <a:gd name="connsiteX518" fmla="*/ 9926 w 19998"/>
                <a:gd name="connsiteY518" fmla="*/ 1243 h 19998"/>
                <a:gd name="connsiteX519" fmla="*/ 9886 w 19998"/>
                <a:gd name="connsiteY519" fmla="*/ 815 h 19998"/>
                <a:gd name="connsiteX520" fmla="*/ 9902 w 19998"/>
                <a:gd name="connsiteY520" fmla="*/ 815 h 19998"/>
                <a:gd name="connsiteX521" fmla="*/ 9886 w 19998"/>
                <a:gd name="connsiteY521" fmla="*/ 484 h 19998"/>
                <a:gd name="connsiteX522" fmla="*/ 10645 w 19998"/>
                <a:gd name="connsiteY522" fmla="*/ 186 h 19998"/>
                <a:gd name="connsiteX523" fmla="*/ 11307 w 19998"/>
                <a:gd name="connsiteY523" fmla="*/ 0 h 19998"/>
                <a:gd name="connsiteX524" fmla="*/ 11431 w 19998"/>
                <a:gd name="connsiteY524" fmla="*/ 324 h 19998"/>
                <a:gd name="connsiteX525" fmla="*/ 11431 w 19998"/>
                <a:gd name="connsiteY525" fmla="*/ 630 h 19998"/>
                <a:gd name="connsiteX526" fmla="*/ 11577 w 19998"/>
                <a:gd name="connsiteY526" fmla="*/ 630 h 19998"/>
                <a:gd name="connsiteX527" fmla="*/ 11700 w 19998"/>
                <a:gd name="connsiteY527" fmla="*/ 832 h 19998"/>
                <a:gd name="connsiteX528" fmla="*/ 11822 w 19998"/>
                <a:gd name="connsiteY528" fmla="*/ 895 h 19998"/>
                <a:gd name="connsiteX529" fmla="*/ 12158 w 19998"/>
                <a:gd name="connsiteY529" fmla="*/ 670 h 19998"/>
                <a:gd name="connsiteX530" fmla="*/ 12279 w 19998"/>
                <a:gd name="connsiteY530" fmla="*/ 792 h 19998"/>
                <a:gd name="connsiteX531" fmla="*/ 12255 w 19998"/>
                <a:gd name="connsiteY531" fmla="*/ 815 h 19998"/>
                <a:gd name="connsiteX532" fmla="*/ 12360 w 19998"/>
                <a:gd name="connsiteY532" fmla="*/ 895 h 19998"/>
                <a:gd name="connsiteX533" fmla="*/ 12360 w 19998"/>
                <a:gd name="connsiteY533" fmla="*/ 912 h 19998"/>
                <a:gd name="connsiteX534" fmla="*/ 12339 w 19998"/>
                <a:gd name="connsiteY534" fmla="*/ 935 h 19998"/>
                <a:gd name="connsiteX535" fmla="*/ 12548 w 19998"/>
                <a:gd name="connsiteY535" fmla="*/ 1342 h 19998"/>
                <a:gd name="connsiteX536" fmla="*/ 12753 w 19998"/>
                <a:gd name="connsiteY536" fmla="*/ 1260 h 19998"/>
                <a:gd name="connsiteX537" fmla="*/ 12729 w 19998"/>
                <a:gd name="connsiteY537" fmla="*/ 1363 h 19998"/>
                <a:gd name="connsiteX538" fmla="*/ 12834 w 19998"/>
                <a:gd name="connsiteY538" fmla="*/ 1323 h 19998"/>
                <a:gd name="connsiteX539" fmla="*/ 12853 w 19998"/>
                <a:gd name="connsiteY539" fmla="*/ 1342 h 19998"/>
                <a:gd name="connsiteX540" fmla="*/ 12901 w 19998"/>
                <a:gd name="connsiteY540" fmla="*/ 1342 h 19998"/>
                <a:gd name="connsiteX541" fmla="*/ 13039 w 19998"/>
                <a:gd name="connsiteY541" fmla="*/ 1769 h 19998"/>
                <a:gd name="connsiteX542" fmla="*/ 13039 w 19998"/>
                <a:gd name="connsiteY542" fmla="*/ 1751 h 19998"/>
                <a:gd name="connsiteX543" fmla="*/ 13065 w 19998"/>
                <a:gd name="connsiteY543" fmla="*/ 1751 h 19998"/>
                <a:gd name="connsiteX544" fmla="*/ 13082 w 19998"/>
                <a:gd name="connsiteY544" fmla="*/ 1671 h 19998"/>
                <a:gd name="connsiteX545" fmla="*/ 13186 w 19998"/>
                <a:gd name="connsiteY545" fmla="*/ 1645 h 19998"/>
                <a:gd name="connsiteX546" fmla="*/ 13203 w 19998"/>
                <a:gd name="connsiteY546" fmla="*/ 1671 h 19998"/>
                <a:gd name="connsiteX547" fmla="*/ 13203 w 19998"/>
                <a:gd name="connsiteY547" fmla="*/ 1645 h 19998"/>
                <a:gd name="connsiteX548" fmla="*/ 13267 w 19998"/>
                <a:gd name="connsiteY548" fmla="*/ 1645 h 19998"/>
                <a:gd name="connsiteX549" fmla="*/ 13267 w 19998"/>
                <a:gd name="connsiteY549" fmla="*/ 1671 h 19998"/>
                <a:gd name="connsiteX550" fmla="*/ 13308 w 19998"/>
                <a:gd name="connsiteY550" fmla="*/ 1687 h 19998"/>
                <a:gd name="connsiteX551" fmla="*/ 13308 w 19998"/>
                <a:gd name="connsiteY551" fmla="*/ 1711 h 19998"/>
                <a:gd name="connsiteX552" fmla="*/ 13515 w 19998"/>
                <a:gd name="connsiteY552" fmla="*/ 1628 h 19998"/>
                <a:gd name="connsiteX553" fmla="*/ 13598 w 19998"/>
                <a:gd name="connsiteY553" fmla="*/ 1751 h 19998"/>
                <a:gd name="connsiteX554" fmla="*/ 13660 w 19998"/>
                <a:gd name="connsiteY554" fmla="*/ 1769 h 19998"/>
                <a:gd name="connsiteX555" fmla="*/ 13660 w 19998"/>
                <a:gd name="connsiteY555" fmla="*/ 1833 h 19998"/>
                <a:gd name="connsiteX556" fmla="*/ 13677 w 19998"/>
                <a:gd name="connsiteY556" fmla="*/ 1833 h 19998"/>
                <a:gd name="connsiteX557" fmla="*/ 13677 w 19998"/>
                <a:gd name="connsiteY557" fmla="*/ 1849 h 19998"/>
                <a:gd name="connsiteX558" fmla="*/ 13725 w 19998"/>
                <a:gd name="connsiteY558" fmla="*/ 1849 h 19998"/>
                <a:gd name="connsiteX559" fmla="*/ 13703 w 19998"/>
                <a:gd name="connsiteY559" fmla="*/ 1833 h 19998"/>
                <a:gd name="connsiteX560" fmla="*/ 13725 w 19998"/>
                <a:gd name="connsiteY560" fmla="*/ 1791 h 19998"/>
                <a:gd name="connsiteX561" fmla="*/ 13808 w 19998"/>
                <a:gd name="connsiteY561" fmla="*/ 1873 h 19998"/>
                <a:gd name="connsiteX562" fmla="*/ 13725 w 19998"/>
                <a:gd name="connsiteY562" fmla="*/ 2155 h 19998"/>
                <a:gd name="connsiteX563" fmla="*/ 13725 w 19998"/>
                <a:gd name="connsiteY563" fmla="*/ 2138 h 19998"/>
                <a:gd name="connsiteX564" fmla="*/ 13784 w 19998"/>
                <a:gd name="connsiteY564" fmla="*/ 2155 h 19998"/>
                <a:gd name="connsiteX565" fmla="*/ 13825 w 19998"/>
                <a:gd name="connsiteY565" fmla="*/ 2301 h 19998"/>
                <a:gd name="connsiteX566" fmla="*/ 13703 w 19998"/>
                <a:gd name="connsiteY566" fmla="*/ 2420 h 19998"/>
                <a:gd name="connsiteX567" fmla="*/ 13741 w 19998"/>
                <a:gd name="connsiteY567" fmla="*/ 2463 h 19998"/>
                <a:gd name="connsiteX568" fmla="*/ 13703 w 19998"/>
                <a:gd name="connsiteY568" fmla="*/ 2503 h 19998"/>
                <a:gd name="connsiteX569" fmla="*/ 13784 w 19998"/>
                <a:gd name="connsiteY569" fmla="*/ 2519 h 19998"/>
                <a:gd name="connsiteX570" fmla="*/ 13784 w 19998"/>
                <a:gd name="connsiteY570" fmla="*/ 2540 h 19998"/>
                <a:gd name="connsiteX571" fmla="*/ 13849 w 19998"/>
                <a:gd name="connsiteY571" fmla="*/ 2540 h 19998"/>
                <a:gd name="connsiteX572" fmla="*/ 14280 w 19998"/>
                <a:gd name="connsiteY572" fmla="*/ 2540 h 19998"/>
                <a:gd name="connsiteX573" fmla="*/ 14527 w 19998"/>
                <a:gd name="connsiteY573" fmla="*/ 2437 h 19998"/>
                <a:gd name="connsiteX574" fmla="*/ 14527 w 19998"/>
                <a:gd name="connsiteY574" fmla="*/ 2218 h 19998"/>
                <a:gd name="connsiteX575" fmla="*/ 14715 w 19998"/>
                <a:gd name="connsiteY575" fmla="*/ 2051 h 19998"/>
                <a:gd name="connsiteX576" fmla="*/ 14815 w 19998"/>
                <a:gd name="connsiteY576" fmla="*/ 2115 h 19998"/>
                <a:gd name="connsiteX577" fmla="*/ 14775 w 19998"/>
                <a:gd name="connsiteY577" fmla="*/ 2138 h 19998"/>
                <a:gd name="connsiteX578" fmla="*/ 14796 w 19998"/>
                <a:gd name="connsiteY578" fmla="*/ 2218 h 19998"/>
                <a:gd name="connsiteX579" fmla="*/ 14756 w 19998"/>
                <a:gd name="connsiteY579" fmla="*/ 2195 h 19998"/>
                <a:gd name="connsiteX580" fmla="*/ 14732 w 19998"/>
                <a:gd name="connsiteY580" fmla="*/ 2218 h 19998"/>
                <a:gd name="connsiteX581" fmla="*/ 14756 w 19998"/>
                <a:gd name="connsiteY581" fmla="*/ 2237 h 19998"/>
                <a:gd name="connsiteX582" fmla="*/ 14732 w 19998"/>
                <a:gd name="connsiteY582" fmla="*/ 2275 h 19998"/>
                <a:gd name="connsiteX583" fmla="*/ 14715 w 19998"/>
                <a:gd name="connsiteY583" fmla="*/ 2275 h 19998"/>
                <a:gd name="connsiteX584" fmla="*/ 14756 w 19998"/>
                <a:gd name="connsiteY584" fmla="*/ 2341 h 19998"/>
                <a:gd name="connsiteX585" fmla="*/ 14675 w 19998"/>
                <a:gd name="connsiteY585" fmla="*/ 2519 h 19998"/>
                <a:gd name="connsiteX586" fmla="*/ 14815 w 19998"/>
                <a:gd name="connsiteY586" fmla="*/ 2622 h 19998"/>
                <a:gd name="connsiteX587" fmla="*/ 14796 w 19998"/>
                <a:gd name="connsiteY587" fmla="*/ 2904 h 19998"/>
                <a:gd name="connsiteX588" fmla="*/ 14918 w 19998"/>
                <a:gd name="connsiteY588" fmla="*/ 2904 h 19998"/>
                <a:gd name="connsiteX589" fmla="*/ 14918 w 19998"/>
                <a:gd name="connsiteY589" fmla="*/ 2867 h 19998"/>
                <a:gd name="connsiteX590" fmla="*/ 15001 w 19998"/>
                <a:gd name="connsiteY590" fmla="*/ 2888 h 19998"/>
                <a:gd name="connsiteX591" fmla="*/ 15230 w 19998"/>
                <a:gd name="connsiteY591" fmla="*/ 3074 h 19998"/>
                <a:gd name="connsiteX592" fmla="*/ 15249 w 19998"/>
                <a:gd name="connsiteY592" fmla="*/ 3050 h 19998"/>
                <a:gd name="connsiteX593" fmla="*/ 15249 w 19998"/>
                <a:gd name="connsiteY593" fmla="*/ 3114 h 19998"/>
                <a:gd name="connsiteX594" fmla="*/ 15330 w 19998"/>
                <a:gd name="connsiteY594" fmla="*/ 3114 h 19998"/>
                <a:gd name="connsiteX595" fmla="*/ 15418 w 19998"/>
                <a:gd name="connsiteY595" fmla="*/ 3114 h 19998"/>
                <a:gd name="connsiteX596" fmla="*/ 15499 w 19998"/>
                <a:gd name="connsiteY596" fmla="*/ 3196 h 19998"/>
                <a:gd name="connsiteX597" fmla="*/ 15475 w 19998"/>
                <a:gd name="connsiteY597" fmla="*/ 3252 h 19998"/>
                <a:gd name="connsiteX598" fmla="*/ 15499 w 19998"/>
                <a:gd name="connsiteY598" fmla="*/ 3295 h 19998"/>
                <a:gd name="connsiteX599" fmla="*/ 15499 w 19998"/>
                <a:gd name="connsiteY599" fmla="*/ 3276 h 19998"/>
                <a:gd name="connsiteX600" fmla="*/ 15599 w 19998"/>
                <a:gd name="connsiteY600" fmla="*/ 3276 h 19998"/>
                <a:gd name="connsiteX601" fmla="*/ 15704 w 19998"/>
                <a:gd name="connsiteY601" fmla="*/ 3374 h 19998"/>
                <a:gd name="connsiteX602" fmla="*/ 15682 w 19998"/>
                <a:gd name="connsiteY602" fmla="*/ 3414 h 19998"/>
                <a:gd name="connsiteX603" fmla="*/ 15723 w 19998"/>
                <a:gd name="connsiteY603" fmla="*/ 3478 h 19998"/>
                <a:gd name="connsiteX604" fmla="*/ 15704 w 19998"/>
                <a:gd name="connsiteY604" fmla="*/ 3497 h 19998"/>
                <a:gd name="connsiteX605" fmla="*/ 15747 w 19998"/>
                <a:gd name="connsiteY605" fmla="*/ 3534 h 19998"/>
                <a:gd name="connsiteX606" fmla="*/ 15747 w 19998"/>
                <a:gd name="connsiteY606" fmla="*/ 3518 h 19998"/>
                <a:gd name="connsiteX607" fmla="*/ 15935 w 19998"/>
                <a:gd name="connsiteY607" fmla="*/ 3478 h 19998"/>
                <a:gd name="connsiteX608" fmla="*/ 15935 w 19998"/>
                <a:gd name="connsiteY608" fmla="*/ 3518 h 19998"/>
                <a:gd name="connsiteX609" fmla="*/ 15951 w 19998"/>
                <a:gd name="connsiteY609" fmla="*/ 3518 h 19998"/>
                <a:gd name="connsiteX610" fmla="*/ 15992 w 19998"/>
                <a:gd name="connsiteY610" fmla="*/ 3414 h 19998"/>
                <a:gd name="connsiteX611" fmla="*/ 16156 w 19998"/>
                <a:gd name="connsiteY611" fmla="*/ 3414 h 19998"/>
                <a:gd name="connsiteX612" fmla="*/ 16156 w 19998"/>
                <a:gd name="connsiteY612" fmla="*/ 3374 h 19998"/>
                <a:gd name="connsiteX613" fmla="*/ 16302 w 19998"/>
                <a:gd name="connsiteY613" fmla="*/ 3436 h 19998"/>
                <a:gd name="connsiteX614" fmla="*/ 16285 w 19998"/>
                <a:gd name="connsiteY614" fmla="*/ 3454 h 19998"/>
                <a:gd name="connsiteX615" fmla="*/ 16366 w 19998"/>
                <a:gd name="connsiteY615" fmla="*/ 3518 h 19998"/>
                <a:gd name="connsiteX616" fmla="*/ 16490 w 19998"/>
                <a:gd name="connsiteY616" fmla="*/ 3518 h 19998"/>
                <a:gd name="connsiteX617" fmla="*/ 16506 w 19998"/>
                <a:gd name="connsiteY617" fmla="*/ 3600 h 19998"/>
                <a:gd name="connsiteX618" fmla="*/ 16590 w 19998"/>
                <a:gd name="connsiteY618" fmla="*/ 3624 h 19998"/>
                <a:gd name="connsiteX619" fmla="*/ 16611 w 19998"/>
                <a:gd name="connsiteY619" fmla="*/ 3581 h 19998"/>
                <a:gd name="connsiteX620" fmla="*/ 16694 w 19998"/>
                <a:gd name="connsiteY620" fmla="*/ 3600 h 19998"/>
                <a:gd name="connsiteX621" fmla="*/ 16694 w 19998"/>
                <a:gd name="connsiteY621" fmla="*/ 3560 h 19998"/>
                <a:gd name="connsiteX622" fmla="*/ 16716 w 19998"/>
                <a:gd name="connsiteY622" fmla="*/ 3560 h 19998"/>
                <a:gd name="connsiteX623" fmla="*/ 16716 w 19998"/>
                <a:gd name="connsiteY623" fmla="*/ 3518 h 19998"/>
                <a:gd name="connsiteX624" fmla="*/ 16759 w 19998"/>
                <a:gd name="connsiteY624" fmla="*/ 3497 h 19998"/>
                <a:gd name="connsiteX625" fmla="*/ 16759 w 19998"/>
                <a:gd name="connsiteY625" fmla="*/ 3478 h 19998"/>
                <a:gd name="connsiteX626" fmla="*/ 16940 w 19998"/>
                <a:gd name="connsiteY626" fmla="*/ 3478 h 19998"/>
                <a:gd name="connsiteX627" fmla="*/ 17085 w 19998"/>
                <a:gd name="connsiteY627" fmla="*/ 3560 h 19998"/>
                <a:gd name="connsiteX628" fmla="*/ 17085 w 19998"/>
                <a:gd name="connsiteY628" fmla="*/ 3534 h 19998"/>
                <a:gd name="connsiteX629" fmla="*/ 17192 w 19998"/>
                <a:gd name="connsiteY629" fmla="*/ 3518 h 19998"/>
                <a:gd name="connsiteX630" fmla="*/ 17192 w 19998"/>
                <a:gd name="connsiteY630" fmla="*/ 3534 h 19998"/>
                <a:gd name="connsiteX631" fmla="*/ 17373 w 19998"/>
                <a:gd name="connsiteY631" fmla="*/ 3640 h 19998"/>
                <a:gd name="connsiteX632" fmla="*/ 17354 w 19998"/>
                <a:gd name="connsiteY632" fmla="*/ 3663 h 19998"/>
                <a:gd name="connsiteX633" fmla="*/ 17437 w 19998"/>
                <a:gd name="connsiteY633" fmla="*/ 3783 h 19998"/>
                <a:gd name="connsiteX634" fmla="*/ 17397 w 19998"/>
                <a:gd name="connsiteY634" fmla="*/ 3783 h 19998"/>
                <a:gd name="connsiteX635" fmla="*/ 17414 w 19998"/>
                <a:gd name="connsiteY635" fmla="*/ 3826 h 19998"/>
                <a:gd name="connsiteX636" fmla="*/ 17437 w 19998"/>
                <a:gd name="connsiteY636" fmla="*/ 3826 h 19998"/>
                <a:gd name="connsiteX637" fmla="*/ 17602 w 19998"/>
                <a:gd name="connsiteY637" fmla="*/ 4028 h 19998"/>
                <a:gd name="connsiteX638" fmla="*/ 17623 w 19998"/>
                <a:gd name="connsiteY638" fmla="*/ 4091 h 19998"/>
                <a:gd name="connsiteX639" fmla="*/ 17642 w 19998"/>
                <a:gd name="connsiteY639" fmla="*/ 4091 h 19998"/>
                <a:gd name="connsiteX640" fmla="*/ 17683 w 19998"/>
                <a:gd name="connsiteY640" fmla="*/ 4211 h 19998"/>
                <a:gd name="connsiteX641" fmla="*/ 17849 w 19998"/>
                <a:gd name="connsiteY641" fmla="*/ 4211 h 19998"/>
                <a:gd name="connsiteX642" fmla="*/ 17849 w 19998"/>
                <a:gd name="connsiteY642" fmla="*/ 4171 h 19998"/>
                <a:gd name="connsiteX643" fmla="*/ 17871 w 19998"/>
                <a:gd name="connsiteY643" fmla="*/ 4171 h 19998"/>
                <a:gd name="connsiteX644" fmla="*/ 17830 w 19998"/>
                <a:gd name="connsiteY644" fmla="*/ 4091 h 19998"/>
                <a:gd name="connsiteX645" fmla="*/ 17871 w 19998"/>
                <a:gd name="connsiteY645" fmla="*/ 4065 h 19998"/>
                <a:gd name="connsiteX646" fmla="*/ 17935 w 19998"/>
                <a:gd name="connsiteY646" fmla="*/ 4091 h 19998"/>
                <a:gd name="connsiteX647" fmla="*/ 17976 w 19998"/>
                <a:gd name="connsiteY647" fmla="*/ 4065 h 19998"/>
                <a:gd name="connsiteX648" fmla="*/ 18019 w 19998"/>
                <a:gd name="connsiteY648" fmla="*/ 4091 h 19998"/>
                <a:gd name="connsiteX649" fmla="*/ 18140 w 19998"/>
                <a:gd name="connsiteY649" fmla="*/ 4131 h 19998"/>
                <a:gd name="connsiteX650" fmla="*/ 18183 w 19998"/>
                <a:gd name="connsiteY650" fmla="*/ 4293 h 19998"/>
                <a:gd name="connsiteX651" fmla="*/ 18200 w 19998"/>
                <a:gd name="connsiteY651" fmla="*/ 4293 h 19998"/>
                <a:gd name="connsiteX652" fmla="*/ 18223 w 19998"/>
                <a:gd name="connsiteY652" fmla="*/ 4211 h 19998"/>
                <a:gd name="connsiteX653" fmla="*/ 18240 w 19998"/>
                <a:gd name="connsiteY653" fmla="*/ 4211 h 19998"/>
                <a:gd name="connsiteX654" fmla="*/ 18240 w 19998"/>
                <a:gd name="connsiteY654" fmla="*/ 4230 h 19998"/>
                <a:gd name="connsiteX655" fmla="*/ 18281 w 19998"/>
                <a:gd name="connsiteY655" fmla="*/ 4230 h 19998"/>
                <a:gd name="connsiteX656" fmla="*/ 18328 w 19998"/>
                <a:gd name="connsiteY656" fmla="*/ 4270 h 19998"/>
                <a:gd name="connsiteX657" fmla="*/ 18369 w 19998"/>
                <a:gd name="connsiteY657" fmla="*/ 4253 h 19998"/>
                <a:gd name="connsiteX658" fmla="*/ 18388 w 19998"/>
                <a:gd name="connsiteY658" fmla="*/ 4270 h 19998"/>
                <a:gd name="connsiteX659" fmla="*/ 18531 w 19998"/>
                <a:gd name="connsiteY659" fmla="*/ 4253 h 19998"/>
                <a:gd name="connsiteX660" fmla="*/ 18531 w 19998"/>
                <a:gd name="connsiteY660" fmla="*/ 4270 h 19998"/>
                <a:gd name="connsiteX661" fmla="*/ 18631 w 19998"/>
                <a:gd name="connsiteY661" fmla="*/ 4211 h 19998"/>
                <a:gd name="connsiteX662" fmla="*/ 18631 w 19998"/>
                <a:gd name="connsiteY662" fmla="*/ 4131 h 19998"/>
                <a:gd name="connsiteX663" fmla="*/ 18762 w 19998"/>
                <a:gd name="connsiteY663" fmla="*/ 4108 h 19998"/>
                <a:gd name="connsiteX664" fmla="*/ 18778 w 19998"/>
                <a:gd name="connsiteY664" fmla="*/ 4148 h 19998"/>
                <a:gd name="connsiteX665" fmla="*/ 18821 w 19998"/>
                <a:gd name="connsiteY665" fmla="*/ 4131 h 19998"/>
                <a:gd name="connsiteX666" fmla="*/ 18943 w 19998"/>
                <a:gd name="connsiteY666" fmla="*/ 4333 h 19998"/>
                <a:gd name="connsiteX667" fmla="*/ 19047 w 19998"/>
                <a:gd name="connsiteY667" fmla="*/ 4333 h 19998"/>
                <a:gd name="connsiteX668" fmla="*/ 19064 w 19998"/>
                <a:gd name="connsiteY668" fmla="*/ 4392 h 19998"/>
                <a:gd name="connsiteX669" fmla="*/ 19152 w 19998"/>
                <a:gd name="connsiteY669" fmla="*/ 4392 h 19998"/>
                <a:gd name="connsiteX670" fmla="*/ 19152 w 19998"/>
                <a:gd name="connsiteY670" fmla="*/ 4373 h 19998"/>
                <a:gd name="connsiteX671" fmla="*/ 19212 w 19998"/>
                <a:gd name="connsiteY671" fmla="*/ 4373 h 19998"/>
                <a:gd name="connsiteX672" fmla="*/ 19212 w 19998"/>
                <a:gd name="connsiteY672" fmla="*/ 4392 h 19998"/>
                <a:gd name="connsiteX673" fmla="*/ 19317 w 19998"/>
                <a:gd name="connsiteY673" fmla="*/ 4333 h 19998"/>
                <a:gd name="connsiteX674" fmla="*/ 19417 w 19998"/>
                <a:gd name="connsiteY674" fmla="*/ 4392 h 19998"/>
                <a:gd name="connsiteX675" fmla="*/ 19443 w 19998"/>
                <a:gd name="connsiteY675" fmla="*/ 4373 h 19998"/>
                <a:gd name="connsiteX676" fmla="*/ 19500 w 19998"/>
                <a:gd name="connsiteY676" fmla="*/ 4373 h 19998"/>
                <a:gd name="connsiteX677" fmla="*/ 19521 w 19998"/>
                <a:gd name="connsiteY677" fmla="*/ 4352 h 19998"/>
                <a:gd name="connsiteX678" fmla="*/ 19998 w 19998"/>
                <a:gd name="connsiteY678" fmla="*/ 4512 h 19998"/>
                <a:gd name="connsiteX679" fmla="*/ 19750 w 19998"/>
                <a:gd name="connsiteY679" fmla="*/ 4939 h 19998"/>
                <a:gd name="connsiteX680" fmla="*/ 19712 w 19998"/>
                <a:gd name="connsiteY680" fmla="*/ 4939 h 19998"/>
                <a:gd name="connsiteX681" fmla="*/ 19686 w 19998"/>
                <a:gd name="connsiteY681" fmla="*/ 5003 h 19998"/>
                <a:gd name="connsiteX682" fmla="*/ 19645 w 19998"/>
                <a:gd name="connsiteY682" fmla="*/ 5003 h 19998"/>
                <a:gd name="connsiteX683" fmla="*/ 19131 w 19998"/>
                <a:gd name="connsiteY683" fmla="*/ 6512 h 19998"/>
                <a:gd name="connsiteX684" fmla="*/ 19236 w 19998"/>
                <a:gd name="connsiteY684" fmla="*/ 7750 h 19998"/>
                <a:gd name="connsiteX685" fmla="*/ 19212 w 19998"/>
                <a:gd name="connsiteY685" fmla="*/ 7750 h 19998"/>
                <a:gd name="connsiteX686" fmla="*/ 19090 w 19998"/>
                <a:gd name="connsiteY686" fmla="*/ 7870 h 19998"/>
                <a:gd name="connsiteX687" fmla="*/ 19152 w 19998"/>
                <a:gd name="connsiteY687" fmla="*/ 7853 h 19998"/>
                <a:gd name="connsiteX688" fmla="*/ 19064 w 19998"/>
                <a:gd name="connsiteY688" fmla="*/ 7973 h 19998"/>
                <a:gd name="connsiteX689" fmla="*/ 18983 w 19998"/>
                <a:gd name="connsiteY689" fmla="*/ 7973 h 19998"/>
                <a:gd name="connsiteX690" fmla="*/ 18714 w 19998"/>
                <a:gd name="connsiteY690" fmla="*/ 8135 h 19998"/>
                <a:gd name="connsiteX691" fmla="*/ 18695 w 19998"/>
                <a:gd name="connsiteY691" fmla="*/ 8093 h 19998"/>
                <a:gd name="connsiteX692" fmla="*/ 18614 w 19998"/>
                <a:gd name="connsiteY692" fmla="*/ 7997 h 19998"/>
                <a:gd name="connsiteX693" fmla="*/ 18631 w 19998"/>
                <a:gd name="connsiteY693" fmla="*/ 7973 h 19998"/>
                <a:gd name="connsiteX694" fmla="*/ 18304 w 19998"/>
                <a:gd name="connsiteY69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999 w 19998"/>
                <a:gd name="connsiteY458" fmla="*/ 5534 h 19998"/>
                <a:gd name="connsiteX459" fmla="*/ 4041 w 19998"/>
                <a:gd name="connsiteY459" fmla="*/ 5471 h 19998"/>
                <a:gd name="connsiteX460" fmla="*/ 4041 w 19998"/>
                <a:gd name="connsiteY460" fmla="*/ 5534 h 19998"/>
                <a:gd name="connsiteX461" fmla="*/ 4351 w 19998"/>
                <a:gd name="connsiteY461" fmla="*/ 5351 h 19998"/>
                <a:gd name="connsiteX462" fmla="*/ 4372 w 19998"/>
                <a:gd name="connsiteY462" fmla="*/ 5308 h 19998"/>
                <a:gd name="connsiteX463" fmla="*/ 4580 w 19998"/>
                <a:gd name="connsiteY463" fmla="*/ 5268 h 19998"/>
                <a:gd name="connsiteX464" fmla="*/ 4580 w 19998"/>
                <a:gd name="connsiteY464" fmla="*/ 5471 h 19998"/>
                <a:gd name="connsiteX465" fmla="*/ 4994 w 19998"/>
                <a:gd name="connsiteY465" fmla="*/ 5449 h 19998"/>
                <a:gd name="connsiteX466" fmla="*/ 5075 w 19998"/>
                <a:gd name="connsiteY466" fmla="*/ 5471 h 19998"/>
                <a:gd name="connsiteX467" fmla="*/ 5323 w 19998"/>
                <a:gd name="connsiteY467" fmla="*/ 5471 h 19998"/>
                <a:gd name="connsiteX468" fmla="*/ 5242 w 19998"/>
                <a:gd name="connsiteY468" fmla="*/ 5407 h 19998"/>
                <a:gd name="connsiteX469" fmla="*/ 4994 w 19998"/>
                <a:gd name="connsiteY469" fmla="*/ 5003 h 19998"/>
                <a:gd name="connsiteX470" fmla="*/ 4970 w 19998"/>
                <a:gd name="connsiteY470" fmla="*/ 5003 h 19998"/>
                <a:gd name="connsiteX471" fmla="*/ 4954 w 19998"/>
                <a:gd name="connsiteY471" fmla="*/ 4982 h 19998"/>
                <a:gd name="connsiteX472" fmla="*/ 5054 w 19998"/>
                <a:gd name="connsiteY472" fmla="*/ 4618 h 19998"/>
                <a:gd name="connsiteX473" fmla="*/ 5054 w 19998"/>
                <a:gd name="connsiteY473" fmla="*/ 4601 h 19998"/>
                <a:gd name="connsiteX474" fmla="*/ 5037 w 19998"/>
                <a:gd name="connsiteY474" fmla="*/ 4618 h 19998"/>
                <a:gd name="connsiteX475" fmla="*/ 5011 w 19998"/>
                <a:gd name="connsiteY475" fmla="*/ 4131 h 19998"/>
                <a:gd name="connsiteX476" fmla="*/ 4970 w 19998"/>
                <a:gd name="connsiteY476" fmla="*/ 4131 h 19998"/>
                <a:gd name="connsiteX477" fmla="*/ 4642 w 19998"/>
                <a:gd name="connsiteY477" fmla="*/ 3335 h 19998"/>
                <a:gd name="connsiteX478" fmla="*/ 4663 w 19998"/>
                <a:gd name="connsiteY478" fmla="*/ 3092 h 19998"/>
                <a:gd name="connsiteX479" fmla="*/ 4563 w 19998"/>
                <a:gd name="connsiteY479" fmla="*/ 3050 h 19998"/>
                <a:gd name="connsiteX480" fmla="*/ 4563 w 19998"/>
                <a:gd name="connsiteY480" fmla="*/ 2930 h 19998"/>
                <a:gd name="connsiteX481" fmla="*/ 4663 w 19998"/>
                <a:gd name="connsiteY481" fmla="*/ 2987 h 19998"/>
                <a:gd name="connsiteX482" fmla="*/ 4684 w 19998"/>
                <a:gd name="connsiteY482" fmla="*/ 2947 h 19998"/>
                <a:gd name="connsiteX483" fmla="*/ 5242 w 19998"/>
                <a:gd name="connsiteY483" fmla="*/ 3092 h 19998"/>
                <a:gd name="connsiteX484" fmla="*/ 5258 w 19998"/>
                <a:gd name="connsiteY484" fmla="*/ 3029 h 19998"/>
                <a:gd name="connsiteX485" fmla="*/ 5570 w 19998"/>
                <a:gd name="connsiteY485" fmla="*/ 3050 h 19998"/>
                <a:gd name="connsiteX486" fmla="*/ 5632 w 19998"/>
                <a:gd name="connsiteY486" fmla="*/ 3252 h 19998"/>
                <a:gd name="connsiteX487" fmla="*/ 5592 w 19998"/>
                <a:gd name="connsiteY487" fmla="*/ 3252 h 19998"/>
                <a:gd name="connsiteX488" fmla="*/ 5570 w 19998"/>
                <a:gd name="connsiteY488" fmla="*/ 3316 h 19998"/>
                <a:gd name="connsiteX489" fmla="*/ 5511 w 19998"/>
                <a:gd name="connsiteY489" fmla="*/ 3316 h 19998"/>
                <a:gd name="connsiteX490" fmla="*/ 5675 w 19998"/>
                <a:gd name="connsiteY490" fmla="*/ 3800 h 19998"/>
                <a:gd name="connsiteX491" fmla="*/ 5649 w 19998"/>
                <a:gd name="connsiteY491" fmla="*/ 3826 h 19998"/>
                <a:gd name="connsiteX492" fmla="*/ 5732 w 19998"/>
                <a:gd name="connsiteY492" fmla="*/ 3842 h 19998"/>
                <a:gd name="connsiteX493" fmla="*/ 5713 w 19998"/>
                <a:gd name="connsiteY493" fmla="*/ 3842 h 19998"/>
                <a:gd name="connsiteX494" fmla="*/ 5732 w 19998"/>
                <a:gd name="connsiteY494" fmla="*/ 3882 h 19998"/>
                <a:gd name="connsiteX495" fmla="*/ 5756 w 19998"/>
                <a:gd name="connsiteY495" fmla="*/ 3882 h 19998"/>
                <a:gd name="connsiteX496" fmla="*/ 5775 w 19998"/>
                <a:gd name="connsiteY496" fmla="*/ 3882 h 19998"/>
                <a:gd name="connsiteX497" fmla="*/ 5861 w 19998"/>
                <a:gd name="connsiteY497" fmla="*/ 3762 h 19998"/>
                <a:gd name="connsiteX498" fmla="*/ 6499 w 19998"/>
                <a:gd name="connsiteY498" fmla="*/ 3906 h 19998"/>
                <a:gd name="connsiteX499" fmla="*/ 7611 w 19998"/>
                <a:gd name="connsiteY499" fmla="*/ 3826 h 19998"/>
                <a:gd name="connsiteX500" fmla="*/ 7923 w 19998"/>
                <a:gd name="connsiteY500" fmla="*/ 3722 h 19998"/>
                <a:gd name="connsiteX501" fmla="*/ 8045 w 19998"/>
                <a:gd name="connsiteY501" fmla="*/ 3703 h 19998"/>
                <a:gd name="connsiteX502" fmla="*/ 7611 w 19998"/>
                <a:gd name="connsiteY502" fmla="*/ 3600 h 19998"/>
                <a:gd name="connsiteX503" fmla="*/ 7611 w 19998"/>
                <a:gd name="connsiteY503" fmla="*/ 3581 h 19998"/>
                <a:gd name="connsiteX504" fmla="*/ 7799 w 19998"/>
                <a:gd name="connsiteY504" fmla="*/ 3092 h 19998"/>
                <a:gd name="connsiteX505" fmla="*/ 9574 w 19998"/>
                <a:gd name="connsiteY505" fmla="*/ 2317 h 19998"/>
                <a:gd name="connsiteX506" fmla="*/ 9843 w 19998"/>
                <a:gd name="connsiteY506" fmla="*/ 1993 h 19998"/>
                <a:gd name="connsiteX507" fmla="*/ 9902 w 19998"/>
                <a:gd name="connsiteY507" fmla="*/ 2051 h 19998"/>
                <a:gd name="connsiteX508" fmla="*/ 10031 w 19998"/>
                <a:gd name="connsiteY508" fmla="*/ 2051 h 19998"/>
                <a:gd name="connsiteX509" fmla="*/ 9964 w 19998"/>
                <a:gd name="connsiteY509" fmla="*/ 1972 h 19998"/>
                <a:gd name="connsiteX510" fmla="*/ 9943 w 19998"/>
                <a:gd name="connsiteY510" fmla="*/ 1993 h 19998"/>
                <a:gd name="connsiteX511" fmla="*/ 9843 w 19998"/>
                <a:gd name="connsiteY511" fmla="*/ 1645 h 19998"/>
                <a:gd name="connsiteX512" fmla="*/ 9902 w 19998"/>
                <a:gd name="connsiteY512" fmla="*/ 1645 h 19998"/>
                <a:gd name="connsiteX513" fmla="*/ 9902 w 19998"/>
                <a:gd name="connsiteY513" fmla="*/ 1628 h 19998"/>
                <a:gd name="connsiteX514" fmla="*/ 9902 w 19998"/>
                <a:gd name="connsiteY514" fmla="*/ 1607 h 19998"/>
                <a:gd name="connsiteX515" fmla="*/ 9843 w 19998"/>
                <a:gd name="connsiteY515" fmla="*/ 1542 h 19998"/>
                <a:gd name="connsiteX516" fmla="*/ 9886 w 19998"/>
                <a:gd name="connsiteY516" fmla="*/ 1260 h 19998"/>
                <a:gd name="connsiteX517" fmla="*/ 9926 w 19998"/>
                <a:gd name="connsiteY517" fmla="*/ 1243 h 19998"/>
                <a:gd name="connsiteX518" fmla="*/ 9886 w 19998"/>
                <a:gd name="connsiteY518" fmla="*/ 815 h 19998"/>
                <a:gd name="connsiteX519" fmla="*/ 9902 w 19998"/>
                <a:gd name="connsiteY519" fmla="*/ 815 h 19998"/>
                <a:gd name="connsiteX520" fmla="*/ 9886 w 19998"/>
                <a:gd name="connsiteY520" fmla="*/ 484 h 19998"/>
                <a:gd name="connsiteX521" fmla="*/ 10645 w 19998"/>
                <a:gd name="connsiteY521" fmla="*/ 186 h 19998"/>
                <a:gd name="connsiteX522" fmla="*/ 11307 w 19998"/>
                <a:gd name="connsiteY522" fmla="*/ 0 h 19998"/>
                <a:gd name="connsiteX523" fmla="*/ 11431 w 19998"/>
                <a:gd name="connsiteY523" fmla="*/ 324 h 19998"/>
                <a:gd name="connsiteX524" fmla="*/ 11431 w 19998"/>
                <a:gd name="connsiteY524" fmla="*/ 630 h 19998"/>
                <a:gd name="connsiteX525" fmla="*/ 11577 w 19998"/>
                <a:gd name="connsiteY525" fmla="*/ 630 h 19998"/>
                <a:gd name="connsiteX526" fmla="*/ 11700 w 19998"/>
                <a:gd name="connsiteY526" fmla="*/ 832 h 19998"/>
                <a:gd name="connsiteX527" fmla="*/ 11822 w 19998"/>
                <a:gd name="connsiteY527" fmla="*/ 895 h 19998"/>
                <a:gd name="connsiteX528" fmla="*/ 12158 w 19998"/>
                <a:gd name="connsiteY528" fmla="*/ 670 h 19998"/>
                <a:gd name="connsiteX529" fmla="*/ 12279 w 19998"/>
                <a:gd name="connsiteY529" fmla="*/ 792 h 19998"/>
                <a:gd name="connsiteX530" fmla="*/ 12255 w 19998"/>
                <a:gd name="connsiteY530" fmla="*/ 815 h 19998"/>
                <a:gd name="connsiteX531" fmla="*/ 12360 w 19998"/>
                <a:gd name="connsiteY531" fmla="*/ 895 h 19998"/>
                <a:gd name="connsiteX532" fmla="*/ 12360 w 19998"/>
                <a:gd name="connsiteY532" fmla="*/ 912 h 19998"/>
                <a:gd name="connsiteX533" fmla="*/ 12339 w 19998"/>
                <a:gd name="connsiteY533" fmla="*/ 935 h 19998"/>
                <a:gd name="connsiteX534" fmla="*/ 12548 w 19998"/>
                <a:gd name="connsiteY534" fmla="*/ 1342 h 19998"/>
                <a:gd name="connsiteX535" fmla="*/ 12753 w 19998"/>
                <a:gd name="connsiteY535" fmla="*/ 1260 h 19998"/>
                <a:gd name="connsiteX536" fmla="*/ 12729 w 19998"/>
                <a:gd name="connsiteY536" fmla="*/ 1363 h 19998"/>
                <a:gd name="connsiteX537" fmla="*/ 12834 w 19998"/>
                <a:gd name="connsiteY537" fmla="*/ 1323 h 19998"/>
                <a:gd name="connsiteX538" fmla="*/ 12853 w 19998"/>
                <a:gd name="connsiteY538" fmla="*/ 1342 h 19998"/>
                <a:gd name="connsiteX539" fmla="*/ 12901 w 19998"/>
                <a:gd name="connsiteY539" fmla="*/ 1342 h 19998"/>
                <a:gd name="connsiteX540" fmla="*/ 13039 w 19998"/>
                <a:gd name="connsiteY540" fmla="*/ 1769 h 19998"/>
                <a:gd name="connsiteX541" fmla="*/ 13039 w 19998"/>
                <a:gd name="connsiteY541" fmla="*/ 1751 h 19998"/>
                <a:gd name="connsiteX542" fmla="*/ 13065 w 19998"/>
                <a:gd name="connsiteY542" fmla="*/ 1751 h 19998"/>
                <a:gd name="connsiteX543" fmla="*/ 13082 w 19998"/>
                <a:gd name="connsiteY543" fmla="*/ 1671 h 19998"/>
                <a:gd name="connsiteX544" fmla="*/ 13186 w 19998"/>
                <a:gd name="connsiteY544" fmla="*/ 1645 h 19998"/>
                <a:gd name="connsiteX545" fmla="*/ 13203 w 19998"/>
                <a:gd name="connsiteY545" fmla="*/ 1671 h 19998"/>
                <a:gd name="connsiteX546" fmla="*/ 13203 w 19998"/>
                <a:gd name="connsiteY546" fmla="*/ 1645 h 19998"/>
                <a:gd name="connsiteX547" fmla="*/ 13267 w 19998"/>
                <a:gd name="connsiteY547" fmla="*/ 1645 h 19998"/>
                <a:gd name="connsiteX548" fmla="*/ 13267 w 19998"/>
                <a:gd name="connsiteY548" fmla="*/ 1671 h 19998"/>
                <a:gd name="connsiteX549" fmla="*/ 13308 w 19998"/>
                <a:gd name="connsiteY549" fmla="*/ 1687 h 19998"/>
                <a:gd name="connsiteX550" fmla="*/ 13308 w 19998"/>
                <a:gd name="connsiteY550" fmla="*/ 1711 h 19998"/>
                <a:gd name="connsiteX551" fmla="*/ 13515 w 19998"/>
                <a:gd name="connsiteY551" fmla="*/ 1628 h 19998"/>
                <a:gd name="connsiteX552" fmla="*/ 13598 w 19998"/>
                <a:gd name="connsiteY552" fmla="*/ 1751 h 19998"/>
                <a:gd name="connsiteX553" fmla="*/ 13660 w 19998"/>
                <a:gd name="connsiteY553" fmla="*/ 1769 h 19998"/>
                <a:gd name="connsiteX554" fmla="*/ 13660 w 19998"/>
                <a:gd name="connsiteY554" fmla="*/ 1833 h 19998"/>
                <a:gd name="connsiteX555" fmla="*/ 13677 w 19998"/>
                <a:gd name="connsiteY555" fmla="*/ 1833 h 19998"/>
                <a:gd name="connsiteX556" fmla="*/ 13677 w 19998"/>
                <a:gd name="connsiteY556" fmla="*/ 1849 h 19998"/>
                <a:gd name="connsiteX557" fmla="*/ 13725 w 19998"/>
                <a:gd name="connsiteY557" fmla="*/ 1849 h 19998"/>
                <a:gd name="connsiteX558" fmla="*/ 13703 w 19998"/>
                <a:gd name="connsiteY558" fmla="*/ 1833 h 19998"/>
                <a:gd name="connsiteX559" fmla="*/ 13725 w 19998"/>
                <a:gd name="connsiteY559" fmla="*/ 1791 h 19998"/>
                <a:gd name="connsiteX560" fmla="*/ 13808 w 19998"/>
                <a:gd name="connsiteY560" fmla="*/ 1873 h 19998"/>
                <a:gd name="connsiteX561" fmla="*/ 13725 w 19998"/>
                <a:gd name="connsiteY561" fmla="*/ 2155 h 19998"/>
                <a:gd name="connsiteX562" fmla="*/ 13725 w 19998"/>
                <a:gd name="connsiteY562" fmla="*/ 2138 h 19998"/>
                <a:gd name="connsiteX563" fmla="*/ 13784 w 19998"/>
                <a:gd name="connsiteY563" fmla="*/ 2155 h 19998"/>
                <a:gd name="connsiteX564" fmla="*/ 13825 w 19998"/>
                <a:gd name="connsiteY564" fmla="*/ 2301 h 19998"/>
                <a:gd name="connsiteX565" fmla="*/ 13703 w 19998"/>
                <a:gd name="connsiteY565" fmla="*/ 2420 h 19998"/>
                <a:gd name="connsiteX566" fmla="*/ 13741 w 19998"/>
                <a:gd name="connsiteY566" fmla="*/ 2463 h 19998"/>
                <a:gd name="connsiteX567" fmla="*/ 13703 w 19998"/>
                <a:gd name="connsiteY567" fmla="*/ 2503 h 19998"/>
                <a:gd name="connsiteX568" fmla="*/ 13784 w 19998"/>
                <a:gd name="connsiteY568" fmla="*/ 2519 h 19998"/>
                <a:gd name="connsiteX569" fmla="*/ 13784 w 19998"/>
                <a:gd name="connsiteY569" fmla="*/ 2540 h 19998"/>
                <a:gd name="connsiteX570" fmla="*/ 13849 w 19998"/>
                <a:gd name="connsiteY570" fmla="*/ 2540 h 19998"/>
                <a:gd name="connsiteX571" fmla="*/ 14280 w 19998"/>
                <a:gd name="connsiteY571" fmla="*/ 2540 h 19998"/>
                <a:gd name="connsiteX572" fmla="*/ 14527 w 19998"/>
                <a:gd name="connsiteY572" fmla="*/ 2437 h 19998"/>
                <a:gd name="connsiteX573" fmla="*/ 14527 w 19998"/>
                <a:gd name="connsiteY573" fmla="*/ 2218 h 19998"/>
                <a:gd name="connsiteX574" fmla="*/ 14715 w 19998"/>
                <a:gd name="connsiteY574" fmla="*/ 2051 h 19998"/>
                <a:gd name="connsiteX575" fmla="*/ 14815 w 19998"/>
                <a:gd name="connsiteY575" fmla="*/ 2115 h 19998"/>
                <a:gd name="connsiteX576" fmla="*/ 14775 w 19998"/>
                <a:gd name="connsiteY576" fmla="*/ 2138 h 19998"/>
                <a:gd name="connsiteX577" fmla="*/ 14796 w 19998"/>
                <a:gd name="connsiteY577" fmla="*/ 2218 h 19998"/>
                <a:gd name="connsiteX578" fmla="*/ 14756 w 19998"/>
                <a:gd name="connsiteY578" fmla="*/ 2195 h 19998"/>
                <a:gd name="connsiteX579" fmla="*/ 14732 w 19998"/>
                <a:gd name="connsiteY579" fmla="*/ 2218 h 19998"/>
                <a:gd name="connsiteX580" fmla="*/ 14756 w 19998"/>
                <a:gd name="connsiteY580" fmla="*/ 2237 h 19998"/>
                <a:gd name="connsiteX581" fmla="*/ 14732 w 19998"/>
                <a:gd name="connsiteY581" fmla="*/ 2275 h 19998"/>
                <a:gd name="connsiteX582" fmla="*/ 14715 w 19998"/>
                <a:gd name="connsiteY582" fmla="*/ 2275 h 19998"/>
                <a:gd name="connsiteX583" fmla="*/ 14756 w 19998"/>
                <a:gd name="connsiteY583" fmla="*/ 2341 h 19998"/>
                <a:gd name="connsiteX584" fmla="*/ 14675 w 19998"/>
                <a:gd name="connsiteY584" fmla="*/ 2519 h 19998"/>
                <a:gd name="connsiteX585" fmla="*/ 14815 w 19998"/>
                <a:gd name="connsiteY585" fmla="*/ 2622 h 19998"/>
                <a:gd name="connsiteX586" fmla="*/ 14796 w 19998"/>
                <a:gd name="connsiteY586" fmla="*/ 2904 h 19998"/>
                <a:gd name="connsiteX587" fmla="*/ 14918 w 19998"/>
                <a:gd name="connsiteY587" fmla="*/ 2904 h 19998"/>
                <a:gd name="connsiteX588" fmla="*/ 14918 w 19998"/>
                <a:gd name="connsiteY588" fmla="*/ 2867 h 19998"/>
                <a:gd name="connsiteX589" fmla="*/ 15001 w 19998"/>
                <a:gd name="connsiteY589" fmla="*/ 2888 h 19998"/>
                <a:gd name="connsiteX590" fmla="*/ 15230 w 19998"/>
                <a:gd name="connsiteY590" fmla="*/ 3074 h 19998"/>
                <a:gd name="connsiteX591" fmla="*/ 15249 w 19998"/>
                <a:gd name="connsiteY591" fmla="*/ 3050 h 19998"/>
                <a:gd name="connsiteX592" fmla="*/ 15249 w 19998"/>
                <a:gd name="connsiteY592" fmla="*/ 3114 h 19998"/>
                <a:gd name="connsiteX593" fmla="*/ 15330 w 19998"/>
                <a:gd name="connsiteY593" fmla="*/ 3114 h 19998"/>
                <a:gd name="connsiteX594" fmla="*/ 15418 w 19998"/>
                <a:gd name="connsiteY594" fmla="*/ 3114 h 19998"/>
                <a:gd name="connsiteX595" fmla="*/ 15499 w 19998"/>
                <a:gd name="connsiteY595" fmla="*/ 3196 h 19998"/>
                <a:gd name="connsiteX596" fmla="*/ 15475 w 19998"/>
                <a:gd name="connsiteY596" fmla="*/ 3252 h 19998"/>
                <a:gd name="connsiteX597" fmla="*/ 15499 w 19998"/>
                <a:gd name="connsiteY597" fmla="*/ 3295 h 19998"/>
                <a:gd name="connsiteX598" fmla="*/ 15499 w 19998"/>
                <a:gd name="connsiteY598" fmla="*/ 3276 h 19998"/>
                <a:gd name="connsiteX599" fmla="*/ 15599 w 19998"/>
                <a:gd name="connsiteY599" fmla="*/ 3276 h 19998"/>
                <a:gd name="connsiteX600" fmla="*/ 15704 w 19998"/>
                <a:gd name="connsiteY600" fmla="*/ 3374 h 19998"/>
                <a:gd name="connsiteX601" fmla="*/ 15682 w 19998"/>
                <a:gd name="connsiteY601" fmla="*/ 3414 h 19998"/>
                <a:gd name="connsiteX602" fmla="*/ 15723 w 19998"/>
                <a:gd name="connsiteY602" fmla="*/ 3478 h 19998"/>
                <a:gd name="connsiteX603" fmla="*/ 15704 w 19998"/>
                <a:gd name="connsiteY603" fmla="*/ 3497 h 19998"/>
                <a:gd name="connsiteX604" fmla="*/ 15747 w 19998"/>
                <a:gd name="connsiteY604" fmla="*/ 3534 h 19998"/>
                <a:gd name="connsiteX605" fmla="*/ 15747 w 19998"/>
                <a:gd name="connsiteY605" fmla="*/ 3518 h 19998"/>
                <a:gd name="connsiteX606" fmla="*/ 15935 w 19998"/>
                <a:gd name="connsiteY606" fmla="*/ 3478 h 19998"/>
                <a:gd name="connsiteX607" fmla="*/ 15935 w 19998"/>
                <a:gd name="connsiteY607" fmla="*/ 3518 h 19998"/>
                <a:gd name="connsiteX608" fmla="*/ 15951 w 19998"/>
                <a:gd name="connsiteY608" fmla="*/ 3518 h 19998"/>
                <a:gd name="connsiteX609" fmla="*/ 15992 w 19998"/>
                <a:gd name="connsiteY609" fmla="*/ 3414 h 19998"/>
                <a:gd name="connsiteX610" fmla="*/ 16156 w 19998"/>
                <a:gd name="connsiteY610" fmla="*/ 3414 h 19998"/>
                <a:gd name="connsiteX611" fmla="*/ 16156 w 19998"/>
                <a:gd name="connsiteY611" fmla="*/ 3374 h 19998"/>
                <a:gd name="connsiteX612" fmla="*/ 16302 w 19998"/>
                <a:gd name="connsiteY612" fmla="*/ 3436 h 19998"/>
                <a:gd name="connsiteX613" fmla="*/ 16285 w 19998"/>
                <a:gd name="connsiteY613" fmla="*/ 3454 h 19998"/>
                <a:gd name="connsiteX614" fmla="*/ 16366 w 19998"/>
                <a:gd name="connsiteY614" fmla="*/ 3518 h 19998"/>
                <a:gd name="connsiteX615" fmla="*/ 16490 w 19998"/>
                <a:gd name="connsiteY615" fmla="*/ 3518 h 19998"/>
                <a:gd name="connsiteX616" fmla="*/ 16506 w 19998"/>
                <a:gd name="connsiteY616" fmla="*/ 3600 h 19998"/>
                <a:gd name="connsiteX617" fmla="*/ 16590 w 19998"/>
                <a:gd name="connsiteY617" fmla="*/ 3624 h 19998"/>
                <a:gd name="connsiteX618" fmla="*/ 16611 w 19998"/>
                <a:gd name="connsiteY618" fmla="*/ 3581 h 19998"/>
                <a:gd name="connsiteX619" fmla="*/ 16694 w 19998"/>
                <a:gd name="connsiteY619" fmla="*/ 3600 h 19998"/>
                <a:gd name="connsiteX620" fmla="*/ 16694 w 19998"/>
                <a:gd name="connsiteY620" fmla="*/ 3560 h 19998"/>
                <a:gd name="connsiteX621" fmla="*/ 16716 w 19998"/>
                <a:gd name="connsiteY621" fmla="*/ 3560 h 19998"/>
                <a:gd name="connsiteX622" fmla="*/ 16716 w 19998"/>
                <a:gd name="connsiteY622" fmla="*/ 3518 h 19998"/>
                <a:gd name="connsiteX623" fmla="*/ 16759 w 19998"/>
                <a:gd name="connsiteY623" fmla="*/ 3497 h 19998"/>
                <a:gd name="connsiteX624" fmla="*/ 16759 w 19998"/>
                <a:gd name="connsiteY624" fmla="*/ 3478 h 19998"/>
                <a:gd name="connsiteX625" fmla="*/ 16940 w 19998"/>
                <a:gd name="connsiteY625" fmla="*/ 3478 h 19998"/>
                <a:gd name="connsiteX626" fmla="*/ 17085 w 19998"/>
                <a:gd name="connsiteY626" fmla="*/ 3560 h 19998"/>
                <a:gd name="connsiteX627" fmla="*/ 17085 w 19998"/>
                <a:gd name="connsiteY627" fmla="*/ 3534 h 19998"/>
                <a:gd name="connsiteX628" fmla="*/ 17192 w 19998"/>
                <a:gd name="connsiteY628" fmla="*/ 3518 h 19998"/>
                <a:gd name="connsiteX629" fmla="*/ 17192 w 19998"/>
                <a:gd name="connsiteY629" fmla="*/ 3534 h 19998"/>
                <a:gd name="connsiteX630" fmla="*/ 17373 w 19998"/>
                <a:gd name="connsiteY630" fmla="*/ 3640 h 19998"/>
                <a:gd name="connsiteX631" fmla="*/ 17354 w 19998"/>
                <a:gd name="connsiteY631" fmla="*/ 3663 h 19998"/>
                <a:gd name="connsiteX632" fmla="*/ 17437 w 19998"/>
                <a:gd name="connsiteY632" fmla="*/ 3783 h 19998"/>
                <a:gd name="connsiteX633" fmla="*/ 17397 w 19998"/>
                <a:gd name="connsiteY633" fmla="*/ 3783 h 19998"/>
                <a:gd name="connsiteX634" fmla="*/ 17414 w 19998"/>
                <a:gd name="connsiteY634" fmla="*/ 3826 h 19998"/>
                <a:gd name="connsiteX635" fmla="*/ 17437 w 19998"/>
                <a:gd name="connsiteY635" fmla="*/ 3826 h 19998"/>
                <a:gd name="connsiteX636" fmla="*/ 17602 w 19998"/>
                <a:gd name="connsiteY636" fmla="*/ 4028 h 19998"/>
                <a:gd name="connsiteX637" fmla="*/ 17623 w 19998"/>
                <a:gd name="connsiteY637" fmla="*/ 4091 h 19998"/>
                <a:gd name="connsiteX638" fmla="*/ 17642 w 19998"/>
                <a:gd name="connsiteY638" fmla="*/ 4091 h 19998"/>
                <a:gd name="connsiteX639" fmla="*/ 17683 w 19998"/>
                <a:gd name="connsiteY639" fmla="*/ 4211 h 19998"/>
                <a:gd name="connsiteX640" fmla="*/ 17849 w 19998"/>
                <a:gd name="connsiteY640" fmla="*/ 4211 h 19998"/>
                <a:gd name="connsiteX641" fmla="*/ 17849 w 19998"/>
                <a:gd name="connsiteY641" fmla="*/ 4171 h 19998"/>
                <a:gd name="connsiteX642" fmla="*/ 17871 w 19998"/>
                <a:gd name="connsiteY642" fmla="*/ 4171 h 19998"/>
                <a:gd name="connsiteX643" fmla="*/ 17830 w 19998"/>
                <a:gd name="connsiteY643" fmla="*/ 4091 h 19998"/>
                <a:gd name="connsiteX644" fmla="*/ 17871 w 19998"/>
                <a:gd name="connsiteY644" fmla="*/ 4065 h 19998"/>
                <a:gd name="connsiteX645" fmla="*/ 17935 w 19998"/>
                <a:gd name="connsiteY645" fmla="*/ 4091 h 19998"/>
                <a:gd name="connsiteX646" fmla="*/ 17976 w 19998"/>
                <a:gd name="connsiteY646" fmla="*/ 4065 h 19998"/>
                <a:gd name="connsiteX647" fmla="*/ 18019 w 19998"/>
                <a:gd name="connsiteY647" fmla="*/ 4091 h 19998"/>
                <a:gd name="connsiteX648" fmla="*/ 18140 w 19998"/>
                <a:gd name="connsiteY648" fmla="*/ 4131 h 19998"/>
                <a:gd name="connsiteX649" fmla="*/ 18183 w 19998"/>
                <a:gd name="connsiteY649" fmla="*/ 4293 h 19998"/>
                <a:gd name="connsiteX650" fmla="*/ 18200 w 19998"/>
                <a:gd name="connsiteY650" fmla="*/ 4293 h 19998"/>
                <a:gd name="connsiteX651" fmla="*/ 18223 w 19998"/>
                <a:gd name="connsiteY651" fmla="*/ 4211 h 19998"/>
                <a:gd name="connsiteX652" fmla="*/ 18240 w 19998"/>
                <a:gd name="connsiteY652" fmla="*/ 4211 h 19998"/>
                <a:gd name="connsiteX653" fmla="*/ 18240 w 19998"/>
                <a:gd name="connsiteY653" fmla="*/ 4230 h 19998"/>
                <a:gd name="connsiteX654" fmla="*/ 18281 w 19998"/>
                <a:gd name="connsiteY654" fmla="*/ 4230 h 19998"/>
                <a:gd name="connsiteX655" fmla="*/ 18328 w 19998"/>
                <a:gd name="connsiteY655" fmla="*/ 4270 h 19998"/>
                <a:gd name="connsiteX656" fmla="*/ 18369 w 19998"/>
                <a:gd name="connsiteY656" fmla="*/ 4253 h 19998"/>
                <a:gd name="connsiteX657" fmla="*/ 18388 w 19998"/>
                <a:gd name="connsiteY657" fmla="*/ 4270 h 19998"/>
                <a:gd name="connsiteX658" fmla="*/ 18531 w 19998"/>
                <a:gd name="connsiteY658" fmla="*/ 4253 h 19998"/>
                <a:gd name="connsiteX659" fmla="*/ 18531 w 19998"/>
                <a:gd name="connsiteY659" fmla="*/ 4270 h 19998"/>
                <a:gd name="connsiteX660" fmla="*/ 18631 w 19998"/>
                <a:gd name="connsiteY660" fmla="*/ 4211 h 19998"/>
                <a:gd name="connsiteX661" fmla="*/ 18631 w 19998"/>
                <a:gd name="connsiteY661" fmla="*/ 4131 h 19998"/>
                <a:gd name="connsiteX662" fmla="*/ 18762 w 19998"/>
                <a:gd name="connsiteY662" fmla="*/ 4108 h 19998"/>
                <a:gd name="connsiteX663" fmla="*/ 18778 w 19998"/>
                <a:gd name="connsiteY663" fmla="*/ 4148 h 19998"/>
                <a:gd name="connsiteX664" fmla="*/ 18821 w 19998"/>
                <a:gd name="connsiteY664" fmla="*/ 4131 h 19998"/>
                <a:gd name="connsiteX665" fmla="*/ 18943 w 19998"/>
                <a:gd name="connsiteY665" fmla="*/ 4333 h 19998"/>
                <a:gd name="connsiteX666" fmla="*/ 19047 w 19998"/>
                <a:gd name="connsiteY666" fmla="*/ 4333 h 19998"/>
                <a:gd name="connsiteX667" fmla="*/ 19064 w 19998"/>
                <a:gd name="connsiteY667" fmla="*/ 4392 h 19998"/>
                <a:gd name="connsiteX668" fmla="*/ 19152 w 19998"/>
                <a:gd name="connsiteY668" fmla="*/ 4392 h 19998"/>
                <a:gd name="connsiteX669" fmla="*/ 19152 w 19998"/>
                <a:gd name="connsiteY669" fmla="*/ 4373 h 19998"/>
                <a:gd name="connsiteX670" fmla="*/ 19212 w 19998"/>
                <a:gd name="connsiteY670" fmla="*/ 4373 h 19998"/>
                <a:gd name="connsiteX671" fmla="*/ 19212 w 19998"/>
                <a:gd name="connsiteY671" fmla="*/ 4392 h 19998"/>
                <a:gd name="connsiteX672" fmla="*/ 19317 w 19998"/>
                <a:gd name="connsiteY672" fmla="*/ 4333 h 19998"/>
                <a:gd name="connsiteX673" fmla="*/ 19417 w 19998"/>
                <a:gd name="connsiteY673" fmla="*/ 4392 h 19998"/>
                <a:gd name="connsiteX674" fmla="*/ 19443 w 19998"/>
                <a:gd name="connsiteY674" fmla="*/ 4373 h 19998"/>
                <a:gd name="connsiteX675" fmla="*/ 19500 w 19998"/>
                <a:gd name="connsiteY675" fmla="*/ 4373 h 19998"/>
                <a:gd name="connsiteX676" fmla="*/ 19521 w 19998"/>
                <a:gd name="connsiteY676" fmla="*/ 4352 h 19998"/>
                <a:gd name="connsiteX677" fmla="*/ 19998 w 19998"/>
                <a:gd name="connsiteY677" fmla="*/ 4512 h 19998"/>
                <a:gd name="connsiteX678" fmla="*/ 19750 w 19998"/>
                <a:gd name="connsiteY678" fmla="*/ 4939 h 19998"/>
                <a:gd name="connsiteX679" fmla="*/ 19712 w 19998"/>
                <a:gd name="connsiteY679" fmla="*/ 4939 h 19998"/>
                <a:gd name="connsiteX680" fmla="*/ 19686 w 19998"/>
                <a:gd name="connsiteY680" fmla="*/ 5003 h 19998"/>
                <a:gd name="connsiteX681" fmla="*/ 19645 w 19998"/>
                <a:gd name="connsiteY681" fmla="*/ 5003 h 19998"/>
                <a:gd name="connsiteX682" fmla="*/ 19131 w 19998"/>
                <a:gd name="connsiteY682" fmla="*/ 6512 h 19998"/>
                <a:gd name="connsiteX683" fmla="*/ 19236 w 19998"/>
                <a:gd name="connsiteY683" fmla="*/ 7750 h 19998"/>
                <a:gd name="connsiteX684" fmla="*/ 19212 w 19998"/>
                <a:gd name="connsiteY684" fmla="*/ 7750 h 19998"/>
                <a:gd name="connsiteX685" fmla="*/ 19090 w 19998"/>
                <a:gd name="connsiteY685" fmla="*/ 7870 h 19998"/>
                <a:gd name="connsiteX686" fmla="*/ 19152 w 19998"/>
                <a:gd name="connsiteY686" fmla="*/ 7853 h 19998"/>
                <a:gd name="connsiteX687" fmla="*/ 19064 w 19998"/>
                <a:gd name="connsiteY687" fmla="*/ 7973 h 19998"/>
                <a:gd name="connsiteX688" fmla="*/ 18983 w 19998"/>
                <a:gd name="connsiteY688" fmla="*/ 7973 h 19998"/>
                <a:gd name="connsiteX689" fmla="*/ 18714 w 19998"/>
                <a:gd name="connsiteY689" fmla="*/ 8135 h 19998"/>
                <a:gd name="connsiteX690" fmla="*/ 18695 w 19998"/>
                <a:gd name="connsiteY690" fmla="*/ 8093 h 19998"/>
                <a:gd name="connsiteX691" fmla="*/ 18614 w 19998"/>
                <a:gd name="connsiteY691" fmla="*/ 7997 h 19998"/>
                <a:gd name="connsiteX692" fmla="*/ 18631 w 19998"/>
                <a:gd name="connsiteY692" fmla="*/ 7973 h 19998"/>
                <a:gd name="connsiteX693" fmla="*/ 18304 w 19998"/>
                <a:gd name="connsiteY69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999 w 19998"/>
                <a:gd name="connsiteY457" fmla="*/ 5534 h 19998"/>
                <a:gd name="connsiteX458" fmla="*/ 4041 w 19998"/>
                <a:gd name="connsiteY458" fmla="*/ 5471 h 19998"/>
                <a:gd name="connsiteX459" fmla="*/ 4041 w 19998"/>
                <a:gd name="connsiteY459" fmla="*/ 5534 h 19998"/>
                <a:gd name="connsiteX460" fmla="*/ 4351 w 19998"/>
                <a:gd name="connsiteY460" fmla="*/ 5351 h 19998"/>
                <a:gd name="connsiteX461" fmla="*/ 4372 w 19998"/>
                <a:gd name="connsiteY461" fmla="*/ 5308 h 19998"/>
                <a:gd name="connsiteX462" fmla="*/ 4580 w 19998"/>
                <a:gd name="connsiteY462" fmla="*/ 5268 h 19998"/>
                <a:gd name="connsiteX463" fmla="*/ 4580 w 19998"/>
                <a:gd name="connsiteY463" fmla="*/ 5471 h 19998"/>
                <a:gd name="connsiteX464" fmla="*/ 4994 w 19998"/>
                <a:gd name="connsiteY464" fmla="*/ 5449 h 19998"/>
                <a:gd name="connsiteX465" fmla="*/ 5075 w 19998"/>
                <a:gd name="connsiteY465" fmla="*/ 5471 h 19998"/>
                <a:gd name="connsiteX466" fmla="*/ 5323 w 19998"/>
                <a:gd name="connsiteY466" fmla="*/ 5471 h 19998"/>
                <a:gd name="connsiteX467" fmla="*/ 5242 w 19998"/>
                <a:gd name="connsiteY467" fmla="*/ 5407 h 19998"/>
                <a:gd name="connsiteX468" fmla="*/ 4994 w 19998"/>
                <a:gd name="connsiteY468" fmla="*/ 5003 h 19998"/>
                <a:gd name="connsiteX469" fmla="*/ 4970 w 19998"/>
                <a:gd name="connsiteY469" fmla="*/ 5003 h 19998"/>
                <a:gd name="connsiteX470" fmla="*/ 4954 w 19998"/>
                <a:gd name="connsiteY470" fmla="*/ 4982 h 19998"/>
                <a:gd name="connsiteX471" fmla="*/ 5054 w 19998"/>
                <a:gd name="connsiteY471" fmla="*/ 4618 h 19998"/>
                <a:gd name="connsiteX472" fmla="*/ 5054 w 19998"/>
                <a:gd name="connsiteY472" fmla="*/ 4601 h 19998"/>
                <a:gd name="connsiteX473" fmla="*/ 5037 w 19998"/>
                <a:gd name="connsiteY473" fmla="*/ 4618 h 19998"/>
                <a:gd name="connsiteX474" fmla="*/ 5011 w 19998"/>
                <a:gd name="connsiteY474" fmla="*/ 4131 h 19998"/>
                <a:gd name="connsiteX475" fmla="*/ 4970 w 19998"/>
                <a:gd name="connsiteY475" fmla="*/ 4131 h 19998"/>
                <a:gd name="connsiteX476" fmla="*/ 4642 w 19998"/>
                <a:gd name="connsiteY476" fmla="*/ 3335 h 19998"/>
                <a:gd name="connsiteX477" fmla="*/ 4663 w 19998"/>
                <a:gd name="connsiteY477" fmla="*/ 3092 h 19998"/>
                <a:gd name="connsiteX478" fmla="*/ 4563 w 19998"/>
                <a:gd name="connsiteY478" fmla="*/ 3050 h 19998"/>
                <a:gd name="connsiteX479" fmla="*/ 4563 w 19998"/>
                <a:gd name="connsiteY479" fmla="*/ 2930 h 19998"/>
                <a:gd name="connsiteX480" fmla="*/ 4663 w 19998"/>
                <a:gd name="connsiteY480" fmla="*/ 2987 h 19998"/>
                <a:gd name="connsiteX481" fmla="*/ 4684 w 19998"/>
                <a:gd name="connsiteY481" fmla="*/ 2947 h 19998"/>
                <a:gd name="connsiteX482" fmla="*/ 5242 w 19998"/>
                <a:gd name="connsiteY482" fmla="*/ 3092 h 19998"/>
                <a:gd name="connsiteX483" fmla="*/ 5258 w 19998"/>
                <a:gd name="connsiteY483" fmla="*/ 3029 h 19998"/>
                <a:gd name="connsiteX484" fmla="*/ 5570 w 19998"/>
                <a:gd name="connsiteY484" fmla="*/ 3050 h 19998"/>
                <a:gd name="connsiteX485" fmla="*/ 5632 w 19998"/>
                <a:gd name="connsiteY485" fmla="*/ 3252 h 19998"/>
                <a:gd name="connsiteX486" fmla="*/ 5592 w 19998"/>
                <a:gd name="connsiteY486" fmla="*/ 3252 h 19998"/>
                <a:gd name="connsiteX487" fmla="*/ 5570 w 19998"/>
                <a:gd name="connsiteY487" fmla="*/ 3316 h 19998"/>
                <a:gd name="connsiteX488" fmla="*/ 5511 w 19998"/>
                <a:gd name="connsiteY488" fmla="*/ 3316 h 19998"/>
                <a:gd name="connsiteX489" fmla="*/ 5675 w 19998"/>
                <a:gd name="connsiteY489" fmla="*/ 3800 h 19998"/>
                <a:gd name="connsiteX490" fmla="*/ 5649 w 19998"/>
                <a:gd name="connsiteY490" fmla="*/ 3826 h 19998"/>
                <a:gd name="connsiteX491" fmla="*/ 5732 w 19998"/>
                <a:gd name="connsiteY491" fmla="*/ 3842 h 19998"/>
                <a:gd name="connsiteX492" fmla="*/ 5713 w 19998"/>
                <a:gd name="connsiteY492" fmla="*/ 3842 h 19998"/>
                <a:gd name="connsiteX493" fmla="*/ 5732 w 19998"/>
                <a:gd name="connsiteY493" fmla="*/ 3882 h 19998"/>
                <a:gd name="connsiteX494" fmla="*/ 5756 w 19998"/>
                <a:gd name="connsiteY494" fmla="*/ 3882 h 19998"/>
                <a:gd name="connsiteX495" fmla="*/ 5775 w 19998"/>
                <a:gd name="connsiteY495" fmla="*/ 3882 h 19998"/>
                <a:gd name="connsiteX496" fmla="*/ 5861 w 19998"/>
                <a:gd name="connsiteY496" fmla="*/ 3762 h 19998"/>
                <a:gd name="connsiteX497" fmla="*/ 6499 w 19998"/>
                <a:gd name="connsiteY497" fmla="*/ 3906 h 19998"/>
                <a:gd name="connsiteX498" fmla="*/ 7611 w 19998"/>
                <a:gd name="connsiteY498" fmla="*/ 3826 h 19998"/>
                <a:gd name="connsiteX499" fmla="*/ 7923 w 19998"/>
                <a:gd name="connsiteY499" fmla="*/ 3722 h 19998"/>
                <a:gd name="connsiteX500" fmla="*/ 8045 w 19998"/>
                <a:gd name="connsiteY500" fmla="*/ 3703 h 19998"/>
                <a:gd name="connsiteX501" fmla="*/ 7611 w 19998"/>
                <a:gd name="connsiteY501" fmla="*/ 3600 h 19998"/>
                <a:gd name="connsiteX502" fmla="*/ 7611 w 19998"/>
                <a:gd name="connsiteY502" fmla="*/ 3581 h 19998"/>
                <a:gd name="connsiteX503" fmla="*/ 7799 w 19998"/>
                <a:gd name="connsiteY503" fmla="*/ 3092 h 19998"/>
                <a:gd name="connsiteX504" fmla="*/ 9574 w 19998"/>
                <a:gd name="connsiteY504" fmla="*/ 2317 h 19998"/>
                <a:gd name="connsiteX505" fmla="*/ 9843 w 19998"/>
                <a:gd name="connsiteY505" fmla="*/ 1993 h 19998"/>
                <a:gd name="connsiteX506" fmla="*/ 9902 w 19998"/>
                <a:gd name="connsiteY506" fmla="*/ 2051 h 19998"/>
                <a:gd name="connsiteX507" fmla="*/ 10031 w 19998"/>
                <a:gd name="connsiteY507" fmla="*/ 2051 h 19998"/>
                <a:gd name="connsiteX508" fmla="*/ 9964 w 19998"/>
                <a:gd name="connsiteY508" fmla="*/ 1972 h 19998"/>
                <a:gd name="connsiteX509" fmla="*/ 9943 w 19998"/>
                <a:gd name="connsiteY509" fmla="*/ 1993 h 19998"/>
                <a:gd name="connsiteX510" fmla="*/ 9843 w 19998"/>
                <a:gd name="connsiteY510" fmla="*/ 1645 h 19998"/>
                <a:gd name="connsiteX511" fmla="*/ 9902 w 19998"/>
                <a:gd name="connsiteY511" fmla="*/ 1645 h 19998"/>
                <a:gd name="connsiteX512" fmla="*/ 9902 w 19998"/>
                <a:gd name="connsiteY512" fmla="*/ 1628 h 19998"/>
                <a:gd name="connsiteX513" fmla="*/ 9902 w 19998"/>
                <a:gd name="connsiteY513" fmla="*/ 1607 h 19998"/>
                <a:gd name="connsiteX514" fmla="*/ 9843 w 19998"/>
                <a:gd name="connsiteY514" fmla="*/ 1542 h 19998"/>
                <a:gd name="connsiteX515" fmla="*/ 9886 w 19998"/>
                <a:gd name="connsiteY515" fmla="*/ 1260 h 19998"/>
                <a:gd name="connsiteX516" fmla="*/ 9926 w 19998"/>
                <a:gd name="connsiteY516" fmla="*/ 1243 h 19998"/>
                <a:gd name="connsiteX517" fmla="*/ 9886 w 19998"/>
                <a:gd name="connsiteY517" fmla="*/ 815 h 19998"/>
                <a:gd name="connsiteX518" fmla="*/ 9902 w 19998"/>
                <a:gd name="connsiteY518" fmla="*/ 815 h 19998"/>
                <a:gd name="connsiteX519" fmla="*/ 9886 w 19998"/>
                <a:gd name="connsiteY519" fmla="*/ 484 h 19998"/>
                <a:gd name="connsiteX520" fmla="*/ 10645 w 19998"/>
                <a:gd name="connsiteY520" fmla="*/ 186 h 19998"/>
                <a:gd name="connsiteX521" fmla="*/ 11307 w 19998"/>
                <a:gd name="connsiteY521" fmla="*/ 0 h 19998"/>
                <a:gd name="connsiteX522" fmla="*/ 11431 w 19998"/>
                <a:gd name="connsiteY522" fmla="*/ 324 h 19998"/>
                <a:gd name="connsiteX523" fmla="*/ 11431 w 19998"/>
                <a:gd name="connsiteY523" fmla="*/ 630 h 19998"/>
                <a:gd name="connsiteX524" fmla="*/ 11577 w 19998"/>
                <a:gd name="connsiteY524" fmla="*/ 630 h 19998"/>
                <a:gd name="connsiteX525" fmla="*/ 11700 w 19998"/>
                <a:gd name="connsiteY525" fmla="*/ 832 h 19998"/>
                <a:gd name="connsiteX526" fmla="*/ 11822 w 19998"/>
                <a:gd name="connsiteY526" fmla="*/ 895 h 19998"/>
                <a:gd name="connsiteX527" fmla="*/ 12158 w 19998"/>
                <a:gd name="connsiteY527" fmla="*/ 670 h 19998"/>
                <a:gd name="connsiteX528" fmla="*/ 12279 w 19998"/>
                <a:gd name="connsiteY528" fmla="*/ 792 h 19998"/>
                <a:gd name="connsiteX529" fmla="*/ 12255 w 19998"/>
                <a:gd name="connsiteY529" fmla="*/ 815 h 19998"/>
                <a:gd name="connsiteX530" fmla="*/ 12360 w 19998"/>
                <a:gd name="connsiteY530" fmla="*/ 895 h 19998"/>
                <a:gd name="connsiteX531" fmla="*/ 12360 w 19998"/>
                <a:gd name="connsiteY531" fmla="*/ 912 h 19998"/>
                <a:gd name="connsiteX532" fmla="*/ 12339 w 19998"/>
                <a:gd name="connsiteY532" fmla="*/ 935 h 19998"/>
                <a:gd name="connsiteX533" fmla="*/ 12548 w 19998"/>
                <a:gd name="connsiteY533" fmla="*/ 1342 h 19998"/>
                <a:gd name="connsiteX534" fmla="*/ 12753 w 19998"/>
                <a:gd name="connsiteY534" fmla="*/ 1260 h 19998"/>
                <a:gd name="connsiteX535" fmla="*/ 12729 w 19998"/>
                <a:gd name="connsiteY535" fmla="*/ 1363 h 19998"/>
                <a:gd name="connsiteX536" fmla="*/ 12834 w 19998"/>
                <a:gd name="connsiteY536" fmla="*/ 1323 h 19998"/>
                <a:gd name="connsiteX537" fmla="*/ 12853 w 19998"/>
                <a:gd name="connsiteY537" fmla="*/ 1342 h 19998"/>
                <a:gd name="connsiteX538" fmla="*/ 12901 w 19998"/>
                <a:gd name="connsiteY538" fmla="*/ 1342 h 19998"/>
                <a:gd name="connsiteX539" fmla="*/ 13039 w 19998"/>
                <a:gd name="connsiteY539" fmla="*/ 1769 h 19998"/>
                <a:gd name="connsiteX540" fmla="*/ 13039 w 19998"/>
                <a:gd name="connsiteY540" fmla="*/ 1751 h 19998"/>
                <a:gd name="connsiteX541" fmla="*/ 13065 w 19998"/>
                <a:gd name="connsiteY541" fmla="*/ 1751 h 19998"/>
                <a:gd name="connsiteX542" fmla="*/ 13082 w 19998"/>
                <a:gd name="connsiteY542" fmla="*/ 1671 h 19998"/>
                <a:gd name="connsiteX543" fmla="*/ 13186 w 19998"/>
                <a:gd name="connsiteY543" fmla="*/ 1645 h 19998"/>
                <a:gd name="connsiteX544" fmla="*/ 13203 w 19998"/>
                <a:gd name="connsiteY544" fmla="*/ 1671 h 19998"/>
                <a:gd name="connsiteX545" fmla="*/ 13203 w 19998"/>
                <a:gd name="connsiteY545" fmla="*/ 1645 h 19998"/>
                <a:gd name="connsiteX546" fmla="*/ 13267 w 19998"/>
                <a:gd name="connsiteY546" fmla="*/ 1645 h 19998"/>
                <a:gd name="connsiteX547" fmla="*/ 13267 w 19998"/>
                <a:gd name="connsiteY547" fmla="*/ 1671 h 19998"/>
                <a:gd name="connsiteX548" fmla="*/ 13308 w 19998"/>
                <a:gd name="connsiteY548" fmla="*/ 1687 h 19998"/>
                <a:gd name="connsiteX549" fmla="*/ 13308 w 19998"/>
                <a:gd name="connsiteY549" fmla="*/ 1711 h 19998"/>
                <a:gd name="connsiteX550" fmla="*/ 13515 w 19998"/>
                <a:gd name="connsiteY550" fmla="*/ 1628 h 19998"/>
                <a:gd name="connsiteX551" fmla="*/ 13598 w 19998"/>
                <a:gd name="connsiteY551" fmla="*/ 1751 h 19998"/>
                <a:gd name="connsiteX552" fmla="*/ 13660 w 19998"/>
                <a:gd name="connsiteY552" fmla="*/ 1769 h 19998"/>
                <a:gd name="connsiteX553" fmla="*/ 13660 w 19998"/>
                <a:gd name="connsiteY553" fmla="*/ 1833 h 19998"/>
                <a:gd name="connsiteX554" fmla="*/ 13677 w 19998"/>
                <a:gd name="connsiteY554" fmla="*/ 1833 h 19998"/>
                <a:gd name="connsiteX555" fmla="*/ 13677 w 19998"/>
                <a:gd name="connsiteY555" fmla="*/ 1849 h 19998"/>
                <a:gd name="connsiteX556" fmla="*/ 13725 w 19998"/>
                <a:gd name="connsiteY556" fmla="*/ 1849 h 19998"/>
                <a:gd name="connsiteX557" fmla="*/ 13703 w 19998"/>
                <a:gd name="connsiteY557" fmla="*/ 1833 h 19998"/>
                <a:gd name="connsiteX558" fmla="*/ 13725 w 19998"/>
                <a:gd name="connsiteY558" fmla="*/ 1791 h 19998"/>
                <a:gd name="connsiteX559" fmla="*/ 13808 w 19998"/>
                <a:gd name="connsiteY559" fmla="*/ 1873 h 19998"/>
                <a:gd name="connsiteX560" fmla="*/ 13725 w 19998"/>
                <a:gd name="connsiteY560" fmla="*/ 2155 h 19998"/>
                <a:gd name="connsiteX561" fmla="*/ 13725 w 19998"/>
                <a:gd name="connsiteY561" fmla="*/ 2138 h 19998"/>
                <a:gd name="connsiteX562" fmla="*/ 13784 w 19998"/>
                <a:gd name="connsiteY562" fmla="*/ 2155 h 19998"/>
                <a:gd name="connsiteX563" fmla="*/ 13825 w 19998"/>
                <a:gd name="connsiteY563" fmla="*/ 2301 h 19998"/>
                <a:gd name="connsiteX564" fmla="*/ 13703 w 19998"/>
                <a:gd name="connsiteY564" fmla="*/ 2420 h 19998"/>
                <a:gd name="connsiteX565" fmla="*/ 13741 w 19998"/>
                <a:gd name="connsiteY565" fmla="*/ 2463 h 19998"/>
                <a:gd name="connsiteX566" fmla="*/ 13703 w 19998"/>
                <a:gd name="connsiteY566" fmla="*/ 2503 h 19998"/>
                <a:gd name="connsiteX567" fmla="*/ 13784 w 19998"/>
                <a:gd name="connsiteY567" fmla="*/ 2519 h 19998"/>
                <a:gd name="connsiteX568" fmla="*/ 13784 w 19998"/>
                <a:gd name="connsiteY568" fmla="*/ 2540 h 19998"/>
                <a:gd name="connsiteX569" fmla="*/ 13849 w 19998"/>
                <a:gd name="connsiteY569" fmla="*/ 2540 h 19998"/>
                <a:gd name="connsiteX570" fmla="*/ 14280 w 19998"/>
                <a:gd name="connsiteY570" fmla="*/ 2540 h 19998"/>
                <a:gd name="connsiteX571" fmla="*/ 14527 w 19998"/>
                <a:gd name="connsiteY571" fmla="*/ 2437 h 19998"/>
                <a:gd name="connsiteX572" fmla="*/ 14527 w 19998"/>
                <a:gd name="connsiteY572" fmla="*/ 2218 h 19998"/>
                <a:gd name="connsiteX573" fmla="*/ 14715 w 19998"/>
                <a:gd name="connsiteY573" fmla="*/ 2051 h 19998"/>
                <a:gd name="connsiteX574" fmla="*/ 14815 w 19998"/>
                <a:gd name="connsiteY574" fmla="*/ 2115 h 19998"/>
                <a:gd name="connsiteX575" fmla="*/ 14775 w 19998"/>
                <a:gd name="connsiteY575" fmla="*/ 2138 h 19998"/>
                <a:gd name="connsiteX576" fmla="*/ 14796 w 19998"/>
                <a:gd name="connsiteY576" fmla="*/ 2218 h 19998"/>
                <a:gd name="connsiteX577" fmla="*/ 14756 w 19998"/>
                <a:gd name="connsiteY577" fmla="*/ 2195 h 19998"/>
                <a:gd name="connsiteX578" fmla="*/ 14732 w 19998"/>
                <a:gd name="connsiteY578" fmla="*/ 2218 h 19998"/>
                <a:gd name="connsiteX579" fmla="*/ 14756 w 19998"/>
                <a:gd name="connsiteY579" fmla="*/ 2237 h 19998"/>
                <a:gd name="connsiteX580" fmla="*/ 14732 w 19998"/>
                <a:gd name="connsiteY580" fmla="*/ 2275 h 19998"/>
                <a:gd name="connsiteX581" fmla="*/ 14715 w 19998"/>
                <a:gd name="connsiteY581" fmla="*/ 2275 h 19998"/>
                <a:gd name="connsiteX582" fmla="*/ 14756 w 19998"/>
                <a:gd name="connsiteY582" fmla="*/ 2341 h 19998"/>
                <a:gd name="connsiteX583" fmla="*/ 14675 w 19998"/>
                <a:gd name="connsiteY583" fmla="*/ 2519 h 19998"/>
                <a:gd name="connsiteX584" fmla="*/ 14815 w 19998"/>
                <a:gd name="connsiteY584" fmla="*/ 2622 h 19998"/>
                <a:gd name="connsiteX585" fmla="*/ 14796 w 19998"/>
                <a:gd name="connsiteY585" fmla="*/ 2904 h 19998"/>
                <a:gd name="connsiteX586" fmla="*/ 14918 w 19998"/>
                <a:gd name="connsiteY586" fmla="*/ 2904 h 19998"/>
                <a:gd name="connsiteX587" fmla="*/ 14918 w 19998"/>
                <a:gd name="connsiteY587" fmla="*/ 2867 h 19998"/>
                <a:gd name="connsiteX588" fmla="*/ 15001 w 19998"/>
                <a:gd name="connsiteY588" fmla="*/ 2888 h 19998"/>
                <a:gd name="connsiteX589" fmla="*/ 15230 w 19998"/>
                <a:gd name="connsiteY589" fmla="*/ 3074 h 19998"/>
                <a:gd name="connsiteX590" fmla="*/ 15249 w 19998"/>
                <a:gd name="connsiteY590" fmla="*/ 3050 h 19998"/>
                <a:gd name="connsiteX591" fmla="*/ 15249 w 19998"/>
                <a:gd name="connsiteY591" fmla="*/ 3114 h 19998"/>
                <a:gd name="connsiteX592" fmla="*/ 15330 w 19998"/>
                <a:gd name="connsiteY592" fmla="*/ 3114 h 19998"/>
                <a:gd name="connsiteX593" fmla="*/ 15418 w 19998"/>
                <a:gd name="connsiteY593" fmla="*/ 3114 h 19998"/>
                <a:gd name="connsiteX594" fmla="*/ 15499 w 19998"/>
                <a:gd name="connsiteY594" fmla="*/ 3196 h 19998"/>
                <a:gd name="connsiteX595" fmla="*/ 15475 w 19998"/>
                <a:gd name="connsiteY595" fmla="*/ 3252 h 19998"/>
                <a:gd name="connsiteX596" fmla="*/ 15499 w 19998"/>
                <a:gd name="connsiteY596" fmla="*/ 3295 h 19998"/>
                <a:gd name="connsiteX597" fmla="*/ 15499 w 19998"/>
                <a:gd name="connsiteY597" fmla="*/ 3276 h 19998"/>
                <a:gd name="connsiteX598" fmla="*/ 15599 w 19998"/>
                <a:gd name="connsiteY598" fmla="*/ 3276 h 19998"/>
                <a:gd name="connsiteX599" fmla="*/ 15704 w 19998"/>
                <a:gd name="connsiteY599" fmla="*/ 3374 h 19998"/>
                <a:gd name="connsiteX600" fmla="*/ 15682 w 19998"/>
                <a:gd name="connsiteY600" fmla="*/ 3414 h 19998"/>
                <a:gd name="connsiteX601" fmla="*/ 15723 w 19998"/>
                <a:gd name="connsiteY601" fmla="*/ 3478 h 19998"/>
                <a:gd name="connsiteX602" fmla="*/ 15704 w 19998"/>
                <a:gd name="connsiteY602" fmla="*/ 3497 h 19998"/>
                <a:gd name="connsiteX603" fmla="*/ 15747 w 19998"/>
                <a:gd name="connsiteY603" fmla="*/ 3534 h 19998"/>
                <a:gd name="connsiteX604" fmla="*/ 15747 w 19998"/>
                <a:gd name="connsiteY604" fmla="*/ 3518 h 19998"/>
                <a:gd name="connsiteX605" fmla="*/ 15935 w 19998"/>
                <a:gd name="connsiteY605" fmla="*/ 3478 h 19998"/>
                <a:gd name="connsiteX606" fmla="*/ 15935 w 19998"/>
                <a:gd name="connsiteY606" fmla="*/ 3518 h 19998"/>
                <a:gd name="connsiteX607" fmla="*/ 15951 w 19998"/>
                <a:gd name="connsiteY607" fmla="*/ 3518 h 19998"/>
                <a:gd name="connsiteX608" fmla="*/ 15992 w 19998"/>
                <a:gd name="connsiteY608" fmla="*/ 3414 h 19998"/>
                <a:gd name="connsiteX609" fmla="*/ 16156 w 19998"/>
                <a:gd name="connsiteY609" fmla="*/ 3414 h 19998"/>
                <a:gd name="connsiteX610" fmla="*/ 16156 w 19998"/>
                <a:gd name="connsiteY610" fmla="*/ 3374 h 19998"/>
                <a:gd name="connsiteX611" fmla="*/ 16302 w 19998"/>
                <a:gd name="connsiteY611" fmla="*/ 3436 h 19998"/>
                <a:gd name="connsiteX612" fmla="*/ 16285 w 19998"/>
                <a:gd name="connsiteY612" fmla="*/ 3454 h 19998"/>
                <a:gd name="connsiteX613" fmla="*/ 16366 w 19998"/>
                <a:gd name="connsiteY613" fmla="*/ 3518 h 19998"/>
                <a:gd name="connsiteX614" fmla="*/ 16490 w 19998"/>
                <a:gd name="connsiteY614" fmla="*/ 3518 h 19998"/>
                <a:gd name="connsiteX615" fmla="*/ 16506 w 19998"/>
                <a:gd name="connsiteY615" fmla="*/ 3600 h 19998"/>
                <a:gd name="connsiteX616" fmla="*/ 16590 w 19998"/>
                <a:gd name="connsiteY616" fmla="*/ 3624 h 19998"/>
                <a:gd name="connsiteX617" fmla="*/ 16611 w 19998"/>
                <a:gd name="connsiteY617" fmla="*/ 3581 h 19998"/>
                <a:gd name="connsiteX618" fmla="*/ 16694 w 19998"/>
                <a:gd name="connsiteY618" fmla="*/ 3600 h 19998"/>
                <a:gd name="connsiteX619" fmla="*/ 16694 w 19998"/>
                <a:gd name="connsiteY619" fmla="*/ 3560 h 19998"/>
                <a:gd name="connsiteX620" fmla="*/ 16716 w 19998"/>
                <a:gd name="connsiteY620" fmla="*/ 3560 h 19998"/>
                <a:gd name="connsiteX621" fmla="*/ 16716 w 19998"/>
                <a:gd name="connsiteY621" fmla="*/ 3518 h 19998"/>
                <a:gd name="connsiteX622" fmla="*/ 16759 w 19998"/>
                <a:gd name="connsiteY622" fmla="*/ 3497 h 19998"/>
                <a:gd name="connsiteX623" fmla="*/ 16759 w 19998"/>
                <a:gd name="connsiteY623" fmla="*/ 3478 h 19998"/>
                <a:gd name="connsiteX624" fmla="*/ 16940 w 19998"/>
                <a:gd name="connsiteY624" fmla="*/ 3478 h 19998"/>
                <a:gd name="connsiteX625" fmla="*/ 17085 w 19998"/>
                <a:gd name="connsiteY625" fmla="*/ 3560 h 19998"/>
                <a:gd name="connsiteX626" fmla="*/ 17085 w 19998"/>
                <a:gd name="connsiteY626" fmla="*/ 3534 h 19998"/>
                <a:gd name="connsiteX627" fmla="*/ 17192 w 19998"/>
                <a:gd name="connsiteY627" fmla="*/ 3518 h 19998"/>
                <a:gd name="connsiteX628" fmla="*/ 17192 w 19998"/>
                <a:gd name="connsiteY628" fmla="*/ 3534 h 19998"/>
                <a:gd name="connsiteX629" fmla="*/ 17373 w 19998"/>
                <a:gd name="connsiteY629" fmla="*/ 3640 h 19998"/>
                <a:gd name="connsiteX630" fmla="*/ 17354 w 19998"/>
                <a:gd name="connsiteY630" fmla="*/ 3663 h 19998"/>
                <a:gd name="connsiteX631" fmla="*/ 17437 w 19998"/>
                <a:gd name="connsiteY631" fmla="*/ 3783 h 19998"/>
                <a:gd name="connsiteX632" fmla="*/ 17397 w 19998"/>
                <a:gd name="connsiteY632" fmla="*/ 3783 h 19998"/>
                <a:gd name="connsiteX633" fmla="*/ 17414 w 19998"/>
                <a:gd name="connsiteY633" fmla="*/ 3826 h 19998"/>
                <a:gd name="connsiteX634" fmla="*/ 17437 w 19998"/>
                <a:gd name="connsiteY634" fmla="*/ 3826 h 19998"/>
                <a:gd name="connsiteX635" fmla="*/ 17602 w 19998"/>
                <a:gd name="connsiteY635" fmla="*/ 4028 h 19998"/>
                <a:gd name="connsiteX636" fmla="*/ 17623 w 19998"/>
                <a:gd name="connsiteY636" fmla="*/ 4091 h 19998"/>
                <a:gd name="connsiteX637" fmla="*/ 17642 w 19998"/>
                <a:gd name="connsiteY637" fmla="*/ 4091 h 19998"/>
                <a:gd name="connsiteX638" fmla="*/ 17683 w 19998"/>
                <a:gd name="connsiteY638" fmla="*/ 4211 h 19998"/>
                <a:gd name="connsiteX639" fmla="*/ 17849 w 19998"/>
                <a:gd name="connsiteY639" fmla="*/ 4211 h 19998"/>
                <a:gd name="connsiteX640" fmla="*/ 17849 w 19998"/>
                <a:gd name="connsiteY640" fmla="*/ 4171 h 19998"/>
                <a:gd name="connsiteX641" fmla="*/ 17871 w 19998"/>
                <a:gd name="connsiteY641" fmla="*/ 4171 h 19998"/>
                <a:gd name="connsiteX642" fmla="*/ 17830 w 19998"/>
                <a:gd name="connsiteY642" fmla="*/ 4091 h 19998"/>
                <a:gd name="connsiteX643" fmla="*/ 17871 w 19998"/>
                <a:gd name="connsiteY643" fmla="*/ 4065 h 19998"/>
                <a:gd name="connsiteX644" fmla="*/ 17935 w 19998"/>
                <a:gd name="connsiteY644" fmla="*/ 4091 h 19998"/>
                <a:gd name="connsiteX645" fmla="*/ 17976 w 19998"/>
                <a:gd name="connsiteY645" fmla="*/ 4065 h 19998"/>
                <a:gd name="connsiteX646" fmla="*/ 18019 w 19998"/>
                <a:gd name="connsiteY646" fmla="*/ 4091 h 19998"/>
                <a:gd name="connsiteX647" fmla="*/ 18140 w 19998"/>
                <a:gd name="connsiteY647" fmla="*/ 4131 h 19998"/>
                <a:gd name="connsiteX648" fmla="*/ 18183 w 19998"/>
                <a:gd name="connsiteY648" fmla="*/ 4293 h 19998"/>
                <a:gd name="connsiteX649" fmla="*/ 18200 w 19998"/>
                <a:gd name="connsiteY649" fmla="*/ 4293 h 19998"/>
                <a:gd name="connsiteX650" fmla="*/ 18223 w 19998"/>
                <a:gd name="connsiteY650" fmla="*/ 4211 h 19998"/>
                <a:gd name="connsiteX651" fmla="*/ 18240 w 19998"/>
                <a:gd name="connsiteY651" fmla="*/ 4211 h 19998"/>
                <a:gd name="connsiteX652" fmla="*/ 18240 w 19998"/>
                <a:gd name="connsiteY652" fmla="*/ 4230 h 19998"/>
                <a:gd name="connsiteX653" fmla="*/ 18281 w 19998"/>
                <a:gd name="connsiteY653" fmla="*/ 4230 h 19998"/>
                <a:gd name="connsiteX654" fmla="*/ 18328 w 19998"/>
                <a:gd name="connsiteY654" fmla="*/ 4270 h 19998"/>
                <a:gd name="connsiteX655" fmla="*/ 18369 w 19998"/>
                <a:gd name="connsiteY655" fmla="*/ 4253 h 19998"/>
                <a:gd name="connsiteX656" fmla="*/ 18388 w 19998"/>
                <a:gd name="connsiteY656" fmla="*/ 4270 h 19998"/>
                <a:gd name="connsiteX657" fmla="*/ 18531 w 19998"/>
                <a:gd name="connsiteY657" fmla="*/ 4253 h 19998"/>
                <a:gd name="connsiteX658" fmla="*/ 18531 w 19998"/>
                <a:gd name="connsiteY658" fmla="*/ 4270 h 19998"/>
                <a:gd name="connsiteX659" fmla="*/ 18631 w 19998"/>
                <a:gd name="connsiteY659" fmla="*/ 4211 h 19998"/>
                <a:gd name="connsiteX660" fmla="*/ 18631 w 19998"/>
                <a:gd name="connsiteY660" fmla="*/ 4131 h 19998"/>
                <a:gd name="connsiteX661" fmla="*/ 18762 w 19998"/>
                <a:gd name="connsiteY661" fmla="*/ 4108 h 19998"/>
                <a:gd name="connsiteX662" fmla="*/ 18778 w 19998"/>
                <a:gd name="connsiteY662" fmla="*/ 4148 h 19998"/>
                <a:gd name="connsiteX663" fmla="*/ 18821 w 19998"/>
                <a:gd name="connsiteY663" fmla="*/ 4131 h 19998"/>
                <a:gd name="connsiteX664" fmla="*/ 18943 w 19998"/>
                <a:gd name="connsiteY664" fmla="*/ 4333 h 19998"/>
                <a:gd name="connsiteX665" fmla="*/ 19047 w 19998"/>
                <a:gd name="connsiteY665" fmla="*/ 4333 h 19998"/>
                <a:gd name="connsiteX666" fmla="*/ 19064 w 19998"/>
                <a:gd name="connsiteY666" fmla="*/ 4392 h 19998"/>
                <a:gd name="connsiteX667" fmla="*/ 19152 w 19998"/>
                <a:gd name="connsiteY667" fmla="*/ 4392 h 19998"/>
                <a:gd name="connsiteX668" fmla="*/ 19152 w 19998"/>
                <a:gd name="connsiteY668" fmla="*/ 4373 h 19998"/>
                <a:gd name="connsiteX669" fmla="*/ 19212 w 19998"/>
                <a:gd name="connsiteY669" fmla="*/ 4373 h 19998"/>
                <a:gd name="connsiteX670" fmla="*/ 19212 w 19998"/>
                <a:gd name="connsiteY670" fmla="*/ 4392 h 19998"/>
                <a:gd name="connsiteX671" fmla="*/ 19317 w 19998"/>
                <a:gd name="connsiteY671" fmla="*/ 4333 h 19998"/>
                <a:gd name="connsiteX672" fmla="*/ 19417 w 19998"/>
                <a:gd name="connsiteY672" fmla="*/ 4392 h 19998"/>
                <a:gd name="connsiteX673" fmla="*/ 19443 w 19998"/>
                <a:gd name="connsiteY673" fmla="*/ 4373 h 19998"/>
                <a:gd name="connsiteX674" fmla="*/ 19500 w 19998"/>
                <a:gd name="connsiteY674" fmla="*/ 4373 h 19998"/>
                <a:gd name="connsiteX675" fmla="*/ 19521 w 19998"/>
                <a:gd name="connsiteY675" fmla="*/ 4352 h 19998"/>
                <a:gd name="connsiteX676" fmla="*/ 19998 w 19998"/>
                <a:gd name="connsiteY676" fmla="*/ 4512 h 19998"/>
                <a:gd name="connsiteX677" fmla="*/ 19750 w 19998"/>
                <a:gd name="connsiteY677" fmla="*/ 4939 h 19998"/>
                <a:gd name="connsiteX678" fmla="*/ 19712 w 19998"/>
                <a:gd name="connsiteY678" fmla="*/ 4939 h 19998"/>
                <a:gd name="connsiteX679" fmla="*/ 19686 w 19998"/>
                <a:gd name="connsiteY679" fmla="*/ 5003 h 19998"/>
                <a:gd name="connsiteX680" fmla="*/ 19645 w 19998"/>
                <a:gd name="connsiteY680" fmla="*/ 5003 h 19998"/>
                <a:gd name="connsiteX681" fmla="*/ 19131 w 19998"/>
                <a:gd name="connsiteY681" fmla="*/ 6512 h 19998"/>
                <a:gd name="connsiteX682" fmla="*/ 19236 w 19998"/>
                <a:gd name="connsiteY682" fmla="*/ 7750 h 19998"/>
                <a:gd name="connsiteX683" fmla="*/ 19212 w 19998"/>
                <a:gd name="connsiteY683" fmla="*/ 7750 h 19998"/>
                <a:gd name="connsiteX684" fmla="*/ 19090 w 19998"/>
                <a:gd name="connsiteY684" fmla="*/ 7870 h 19998"/>
                <a:gd name="connsiteX685" fmla="*/ 19152 w 19998"/>
                <a:gd name="connsiteY685" fmla="*/ 7853 h 19998"/>
                <a:gd name="connsiteX686" fmla="*/ 19064 w 19998"/>
                <a:gd name="connsiteY686" fmla="*/ 7973 h 19998"/>
                <a:gd name="connsiteX687" fmla="*/ 18983 w 19998"/>
                <a:gd name="connsiteY687" fmla="*/ 7973 h 19998"/>
                <a:gd name="connsiteX688" fmla="*/ 18714 w 19998"/>
                <a:gd name="connsiteY688" fmla="*/ 8135 h 19998"/>
                <a:gd name="connsiteX689" fmla="*/ 18695 w 19998"/>
                <a:gd name="connsiteY689" fmla="*/ 8093 h 19998"/>
                <a:gd name="connsiteX690" fmla="*/ 18614 w 19998"/>
                <a:gd name="connsiteY690" fmla="*/ 7997 h 19998"/>
                <a:gd name="connsiteX691" fmla="*/ 18631 w 19998"/>
                <a:gd name="connsiteY691" fmla="*/ 7973 h 19998"/>
                <a:gd name="connsiteX692" fmla="*/ 18304 w 19998"/>
                <a:gd name="connsiteY69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860 w 19998"/>
                <a:gd name="connsiteY455" fmla="*/ 5308 h 19998"/>
                <a:gd name="connsiteX456" fmla="*/ 3999 w 19998"/>
                <a:gd name="connsiteY456" fmla="*/ 5534 h 19998"/>
                <a:gd name="connsiteX457" fmla="*/ 4041 w 19998"/>
                <a:gd name="connsiteY457" fmla="*/ 5471 h 19998"/>
                <a:gd name="connsiteX458" fmla="*/ 4041 w 19998"/>
                <a:gd name="connsiteY458" fmla="*/ 5534 h 19998"/>
                <a:gd name="connsiteX459" fmla="*/ 4351 w 19998"/>
                <a:gd name="connsiteY459" fmla="*/ 5351 h 19998"/>
                <a:gd name="connsiteX460" fmla="*/ 4372 w 19998"/>
                <a:gd name="connsiteY460" fmla="*/ 5308 h 19998"/>
                <a:gd name="connsiteX461" fmla="*/ 4580 w 19998"/>
                <a:gd name="connsiteY461" fmla="*/ 5268 h 19998"/>
                <a:gd name="connsiteX462" fmla="*/ 4580 w 19998"/>
                <a:gd name="connsiteY462" fmla="*/ 5471 h 19998"/>
                <a:gd name="connsiteX463" fmla="*/ 4994 w 19998"/>
                <a:gd name="connsiteY463" fmla="*/ 5449 h 19998"/>
                <a:gd name="connsiteX464" fmla="*/ 5075 w 19998"/>
                <a:gd name="connsiteY464" fmla="*/ 5471 h 19998"/>
                <a:gd name="connsiteX465" fmla="*/ 5323 w 19998"/>
                <a:gd name="connsiteY465" fmla="*/ 5471 h 19998"/>
                <a:gd name="connsiteX466" fmla="*/ 5242 w 19998"/>
                <a:gd name="connsiteY466" fmla="*/ 5407 h 19998"/>
                <a:gd name="connsiteX467" fmla="*/ 4994 w 19998"/>
                <a:gd name="connsiteY467" fmla="*/ 5003 h 19998"/>
                <a:gd name="connsiteX468" fmla="*/ 4970 w 19998"/>
                <a:gd name="connsiteY468" fmla="*/ 5003 h 19998"/>
                <a:gd name="connsiteX469" fmla="*/ 4954 w 19998"/>
                <a:gd name="connsiteY469" fmla="*/ 4982 h 19998"/>
                <a:gd name="connsiteX470" fmla="*/ 5054 w 19998"/>
                <a:gd name="connsiteY470" fmla="*/ 4618 h 19998"/>
                <a:gd name="connsiteX471" fmla="*/ 5054 w 19998"/>
                <a:gd name="connsiteY471" fmla="*/ 4601 h 19998"/>
                <a:gd name="connsiteX472" fmla="*/ 5037 w 19998"/>
                <a:gd name="connsiteY472" fmla="*/ 4618 h 19998"/>
                <a:gd name="connsiteX473" fmla="*/ 5011 w 19998"/>
                <a:gd name="connsiteY473" fmla="*/ 4131 h 19998"/>
                <a:gd name="connsiteX474" fmla="*/ 4970 w 19998"/>
                <a:gd name="connsiteY474" fmla="*/ 4131 h 19998"/>
                <a:gd name="connsiteX475" fmla="*/ 4642 w 19998"/>
                <a:gd name="connsiteY475" fmla="*/ 3335 h 19998"/>
                <a:gd name="connsiteX476" fmla="*/ 4663 w 19998"/>
                <a:gd name="connsiteY476" fmla="*/ 3092 h 19998"/>
                <a:gd name="connsiteX477" fmla="*/ 4563 w 19998"/>
                <a:gd name="connsiteY477" fmla="*/ 3050 h 19998"/>
                <a:gd name="connsiteX478" fmla="*/ 4563 w 19998"/>
                <a:gd name="connsiteY478" fmla="*/ 2930 h 19998"/>
                <a:gd name="connsiteX479" fmla="*/ 4663 w 19998"/>
                <a:gd name="connsiteY479" fmla="*/ 2987 h 19998"/>
                <a:gd name="connsiteX480" fmla="*/ 4684 w 19998"/>
                <a:gd name="connsiteY480" fmla="*/ 2947 h 19998"/>
                <a:gd name="connsiteX481" fmla="*/ 5242 w 19998"/>
                <a:gd name="connsiteY481" fmla="*/ 3092 h 19998"/>
                <a:gd name="connsiteX482" fmla="*/ 5258 w 19998"/>
                <a:gd name="connsiteY482" fmla="*/ 3029 h 19998"/>
                <a:gd name="connsiteX483" fmla="*/ 5570 w 19998"/>
                <a:gd name="connsiteY483" fmla="*/ 3050 h 19998"/>
                <a:gd name="connsiteX484" fmla="*/ 5632 w 19998"/>
                <a:gd name="connsiteY484" fmla="*/ 3252 h 19998"/>
                <a:gd name="connsiteX485" fmla="*/ 5592 w 19998"/>
                <a:gd name="connsiteY485" fmla="*/ 3252 h 19998"/>
                <a:gd name="connsiteX486" fmla="*/ 5570 w 19998"/>
                <a:gd name="connsiteY486" fmla="*/ 3316 h 19998"/>
                <a:gd name="connsiteX487" fmla="*/ 5511 w 19998"/>
                <a:gd name="connsiteY487" fmla="*/ 3316 h 19998"/>
                <a:gd name="connsiteX488" fmla="*/ 5675 w 19998"/>
                <a:gd name="connsiteY488" fmla="*/ 3800 h 19998"/>
                <a:gd name="connsiteX489" fmla="*/ 5649 w 19998"/>
                <a:gd name="connsiteY489" fmla="*/ 3826 h 19998"/>
                <a:gd name="connsiteX490" fmla="*/ 5732 w 19998"/>
                <a:gd name="connsiteY490" fmla="*/ 3842 h 19998"/>
                <a:gd name="connsiteX491" fmla="*/ 5713 w 19998"/>
                <a:gd name="connsiteY491" fmla="*/ 3842 h 19998"/>
                <a:gd name="connsiteX492" fmla="*/ 5732 w 19998"/>
                <a:gd name="connsiteY492" fmla="*/ 3882 h 19998"/>
                <a:gd name="connsiteX493" fmla="*/ 5756 w 19998"/>
                <a:gd name="connsiteY493" fmla="*/ 3882 h 19998"/>
                <a:gd name="connsiteX494" fmla="*/ 5775 w 19998"/>
                <a:gd name="connsiteY494" fmla="*/ 3882 h 19998"/>
                <a:gd name="connsiteX495" fmla="*/ 5861 w 19998"/>
                <a:gd name="connsiteY495" fmla="*/ 3762 h 19998"/>
                <a:gd name="connsiteX496" fmla="*/ 6499 w 19998"/>
                <a:gd name="connsiteY496" fmla="*/ 3906 h 19998"/>
                <a:gd name="connsiteX497" fmla="*/ 7611 w 19998"/>
                <a:gd name="connsiteY497" fmla="*/ 3826 h 19998"/>
                <a:gd name="connsiteX498" fmla="*/ 7923 w 19998"/>
                <a:gd name="connsiteY498" fmla="*/ 3722 h 19998"/>
                <a:gd name="connsiteX499" fmla="*/ 8045 w 19998"/>
                <a:gd name="connsiteY499" fmla="*/ 3703 h 19998"/>
                <a:gd name="connsiteX500" fmla="*/ 7611 w 19998"/>
                <a:gd name="connsiteY500" fmla="*/ 3600 h 19998"/>
                <a:gd name="connsiteX501" fmla="*/ 7611 w 19998"/>
                <a:gd name="connsiteY501" fmla="*/ 3581 h 19998"/>
                <a:gd name="connsiteX502" fmla="*/ 7799 w 19998"/>
                <a:gd name="connsiteY502" fmla="*/ 3092 h 19998"/>
                <a:gd name="connsiteX503" fmla="*/ 9574 w 19998"/>
                <a:gd name="connsiteY503" fmla="*/ 2317 h 19998"/>
                <a:gd name="connsiteX504" fmla="*/ 9843 w 19998"/>
                <a:gd name="connsiteY504" fmla="*/ 1993 h 19998"/>
                <a:gd name="connsiteX505" fmla="*/ 9902 w 19998"/>
                <a:gd name="connsiteY505" fmla="*/ 2051 h 19998"/>
                <a:gd name="connsiteX506" fmla="*/ 10031 w 19998"/>
                <a:gd name="connsiteY506" fmla="*/ 2051 h 19998"/>
                <a:gd name="connsiteX507" fmla="*/ 9964 w 19998"/>
                <a:gd name="connsiteY507" fmla="*/ 1972 h 19998"/>
                <a:gd name="connsiteX508" fmla="*/ 9943 w 19998"/>
                <a:gd name="connsiteY508" fmla="*/ 1993 h 19998"/>
                <a:gd name="connsiteX509" fmla="*/ 9843 w 19998"/>
                <a:gd name="connsiteY509" fmla="*/ 1645 h 19998"/>
                <a:gd name="connsiteX510" fmla="*/ 9902 w 19998"/>
                <a:gd name="connsiteY510" fmla="*/ 1645 h 19998"/>
                <a:gd name="connsiteX511" fmla="*/ 9902 w 19998"/>
                <a:gd name="connsiteY511" fmla="*/ 1628 h 19998"/>
                <a:gd name="connsiteX512" fmla="*/ 9902 w 19998"/>
                <a:gd name="connsiteY512" fmla="*/ 1607 h 19998"/>
                <a:gd name="connsiteX513" fmla="*/ 9843 w 19998"/>
                <a:gd name="connsiteY513" fmla="*/ 1542 h 19998"/>
                <a:gd name="connsiteX514" fmla="*/ 9886 w 19998"/>
                <a:gd name="connsiteY514" fmla="*/ 1260 h 19998"/>
                <a:gd name="connsiteX515" fmla="*/ 9926 w 19998"/>
                <a:gd name="connsiteY515" fmla="*/ 1243 h 19998"/>
                <a:gd name="connsiteX516" fmla="*/ 9886 w 19998"/>
                <a:gd name="connsiteY516" fmla="*/ 815 h 19998"/>
                <a:gd name="connsiteX517" fmla="*/ 9902 w 19998"/>
                <a:gd name="connsiteY517" fmla="*/ 815 h 19998"/>
                <a:gd name="connsiteX518" fmla="*/ 9886 w 19998"/>
                <a:gd name="connsiteY518" fmla="*/ 484 h 19998"/>
                <a:gd name="connsiteX519" fmla="*/ 10645 w 19998"/>
                <a:gd name="connsiteY519" fmla="*/ 186 h 19998"/>
                <a:gd name="connsiteX520" fmla="*/ 11307 w 19998"/>
                <a:gd name="connsiteY520" fmla="*/ 0 h 19998"/>
                <a:gd name="connsiteX521" fmla="*/ 11431 w 19998"/>
                <a:gd name="connsiteY521" fmla="*/ 324 h 19998"/>
                <a:gd name="connsiteX522" fmla="*/ 11431 w 19998"/>
                <a:gd name="connsiteY522" fmla="*/ 630 h 19998"/>
                <a:gd name="connsiteX523" fmla="*/ 11577 w 19998"/>
                <a:gd name="connsiteY523" fmla="*/ 630 h 19998"/>
                <a:gd name="connsiteX524" fmla="*/ 11700 w 19998"/>
                <a:gd name="connsiteY524" fmla="*/ 832 h 19998"/>
                <a:gd name="connsiteX525" fmla="*/ 11822 w 19998"/>
                <a:gd name="connsiteY525" fmla="*/ 895 h 19998"/>
                <a:gd name="connsiteX526" fmla="*/ 12158 w 19998"/>
                <a:gd name="connsiteY526" fmla="*/ 670 h 19998"/>
                <a:gd name="connsiteX527" fmla="*/ 12279 w 19998"/>
                <a:gd name="connsiteY527" fmla="*/ 792 h 19998"/>
                <a:gd name="connsiteX528" fmla="*/ 12255 w 19998"/>
                <a:gd name="connsiteY528" fmla="*/ 815 h 19998"/>
                <a:gd name="connsiteX529" fmla="*/ 12360 w 19998"/>
                <a:gd name="connsiteY529" fmla="*/ 895 h 19998"/>
                <a:gd name="connsiteX530" fmla="*/ 12360 w 19998"/>
                <a:gd name="connsiteY530" fmla="*/ 912 h 19998"/>
                <a:gd name="connsiteX531" fmla="*/ 12339 w 19998"/>
                <a:gd name="connsiteY531" fmla="*/ 935 h 19998"/>
                <a:gd name="connsiteX532" fmla="*/ 12548 w 19998"/>
                <a:gd name="connsiteY532" fmla="*/ 1342 h 19998"/>
                <a:gd name="connsiteX533" fmla="*/ 12753 w 19998"/>
                <a:gd name="connsiteY533" fmla="*/ 1260 h 19998"/>
                <a:gd name="connsiteX534" fmla="*/ 12729 w 19998"/>
                <a:gd name="connsiteY534" fmla="*/ 1363 h 19998"/>
                <a:gd name="connsiteX535" fmla="*/ 12834 w 19998"/>
                <a:gd name="connsiteY535" fmla="*/ 1323 h 19998"/>
                <a:gd name="connsiteX536" fmla="*/ 12853 w 19998"/>
                <a:gd name="connsiteY536" fmla="*/ 1342 h 19998"/>
                <a:gd name="connsiteX537" fmla="*/ 12901 w 19998"/>
                <a:gd name="connsiteY537" fmla="*/ 1342 h 19998"/>
                <a:gd name="connsiteX538" fmla="*/ 13039 w 19998"/>
                <a:gd name="connsiteY538" fmla="*/ 1769 h 19998"/>
                <a:gd name="connsiteX539" fmla="*/ 13039 w 19998"/>
                <a:gd name="connsiteY539" fmla="*/ 1751 h 19998"/>
                <a:gd name="connsiteX540" fmla="*/ 13065 w 19998"/>
                <a:gd name="connsiteY540" fmla="*/ 1751 h 19998"/>
                <a:gd name="connsiteX541" fmla="*/ 13082 w 19998"/>
                <a:gd name="connsiteY541" fmla="*/ 1671 h 19998"/>
                <a:gd name="connsiteX542" fmla="*/ 13186 w 19998"/>
                <a:gd name="connsiteY542" fmla="*/ 1645 h 19998"/>
                <a:gd name="connsiteX543" fmla="*/ 13203 w 19998"/>
                <a:gd name="connsiteY543" fmla="*/ 1671 h 19998"/>
                <a:gd name="connsiteX544" fmla="*/ 13203 w 19998"/>
                <a:gd name="connsiteY544" fmla="*/ 1645 h 19998"/>
                <a:gd name="connsiteX545" fmla="*/ 13267 w 19998"/>
                <a:gd name="connsiteY545" fmla="*/ 1645 h 19998"/>
                <a:gd name="connsiteX546" fmla="*/ 13267 w 19998"/>
                <a:gd name="connsiteY546" fmla="*/ 1671 h 19998"/>
                <a:gd name="connsiteX547" fmla="*/ 13308 w 19998"/>
                <a:gd name="connsiteY547" fmla="*/ 1687 h 19998"/>
                <a:gd name="connsiteX548" fmla="*/ 13308 w 19998"/>
                <a:gd name="connsiteY548" fmla="*/ 1711 h 19998"/>
                <a:gd name="connsiteX549" fmla="*/ 13515 w 19998"/>
                <a:gd name="connsiteY549" fmla="*/ 1628 h 19998"/>
                <a:gd name="connsiteX550" fmla="*/ 13598 w 19998"/>
                <a:gd name="connsiteY550" fmla="*/ 1751 h 19998"/>
                <a:gd name="connsiteX551" fmla="*/ 13660 w 19998"/>
                <a:gd name="connsiteY551" fmla="*/ 1769 h 19998"/>
                <a:gd name="connsiteX552" fmla="*/ 13660 w 19998"/>
                <a:gd name="connsiteY552" fmla="*/ 1833 h 19998"/>
                <a:gd name="connsiteX553" fmla="*/ 13677 w 19998"/>
                <a:gd name="connsiteY553" fmla="*/ 1833 h 19998"/>
                <a:gd name="connsiteX554" fmla="*/ 13677 w 19998"/>
                <a:gd name="connsiteY554" fmla="*/ 1849 h 19998"/>
                <a:gd name="connsiteX555" fmla="*/ 13725 w 19998"/>
                <a:gd name="connsiteY555" fmla="*/ 1849 h 19998"/>
                <a:gd name="connsiteX556" fmla="*/ 13703 w 19998"/>
                <a:gd name="connsiteY556" fmla="*/ 1833 h 19998"/>
                <a:gd name="connsiteX557" fmla="*/ 13725 w 19998"/>
                <a:gd name="connsiteY557" fmla="*/ 1791 h 19998"/>
                <a:gd name="connsiteX558" fmla="*/ 13808 w 19998"/>
                <a:gd name="connsiteY558" fmla="*/ 1873 h 19998"/>
                <a:gd name="connsiteX559" fmla="*/ 13725 w 19998"/>
                <a:gd name="connsiteY559" fmla="*/ 2155 h 19998"/>
                <a:gd name="connsiteX560" fmla="*/ 13725 w 19998"/>
                <a:gd name="connsiteY560" fmla="*/ 2138 h 19998"/>
                <a:gd name="connsiteX561" fmla="*/ 13784 w 19998"/>
                <a:gd name="connsiteY561" fmla="*/ 2155 h 19998"/>
                <a:gd name="connsiteX562" fmla="*/ 13825 w 19998"/>
                <a:gd name="connsiteY562" fmla="*/ 2301 h 19998"/>
                <a:gd name="connsiteX563" fmla="*/ 13703 w 19998"/>
                <a:gd name="connsiteY563" fmla="*/ 2420 h 19998"/>
                <a:gd name="connsiteX564" fmla="*/ 13741 w 19998"/>
                <a:gd name="connsiteY564" fmla="*/ 2463 h 19998"/>
                <a:gd name="connsiteX565" fmla="*/ 13703 w 19998"/>
                <a:gd name="connsiteY565" fmla="*/ 2503 h 19998"/>
                <a:gd name="connsiteX566" fmla="*/ 13784 w 19998"/>
                <a:gd name="connsiteY566" fmla="*/ 2519 h 19998"/>
                <a:gd name="connsiteX567" fmla="*/ 13784 w 19998"/>
                <a:gd name="connsiteY567" fmla="*/ 2540 h 19998"/>
                <a:gd name="connsiteX568" fmla="*/ 13849 w 19998"/>
                <a:gd name="connsiteY568" fmla="*/ 2540 h 19998"/>
                <a:gd name="connsiteX569" fmla="*/ 14280 w 19998"/>
                <a:gd name="connsiteY569" fmla="*/ 2540 h 19998"/>
                <a:gd name="connsiteX570" fmla="*/ 14527 w 19998"/>
                <a:gd name="connsiteY570" fmla="*/ 2437 h 19998"/>
                <a:gd name="connsiteX571" fmla="*/ 14527 w 19998"/>
                <a:gd name="connsiteY571" fmla="*/ 2218 h 19998"/>
                <a:gd name="connsiteX572" fmla="*/ 14715 w 19998"/>
                <a:gd name="connsiteY572" fmla="*/ 2051 h 19998"/>
                <a:gd name="connsiteX573" fmla="*/ 14815 w 19998"/>
                <a:gd name="connsiteY573" fmla="*/ 2115 h 19998"/>
                <a:gd name="connsiteX574" fmla="*/ 14775 w 19998"/>
                <a:gd name="connsiteY574" fmla="*/ 2138 h 19998"/>
                <a:gd name="connsiteX575" fmla="*/ 14796 w 19998"/>
                <a:gd name="connsiteY575" fmla="*/ 2218 h 19998"/>
                <a:gd name="connsiteX576" fmla="*/ 14756 w 19998"/>
                <a:gd name="connsiteY576" fmla="*/ 2195 h 19998"/>
                <a:gd name="connsiteX577" fmla="*/ 14732 w 19998"/>
                <a:gd name="connsiteY577" fmla="*/ 2218 h 19998"/>
                <a:gd name="connsiteX578" fmla="*/ 14756 w 19998"/>
                <a:gd name="connsiteY578" fmla="*/ 2237 h 19998"/>
                <a:gd name="connsiteX579" fmla="*/ 14732 w 19998"/>
                <a:gd name="connsiteY579" fmla="*/ 2275 h 19998"/>
                <a:gd name="connsiteX580" fmla="*/ 14715 w 19998"/>
                <a:gd name="connsiteY580" fmla="*/ 2275 h 19998"/>
                <a:gd name="connsiteX581" fmla="*/ 14756 w 19998"/>
                <a:gd name="connsiteY581" fmla="*/ 2341 h 19998"/>
                <a:gd name="connsiteX582" fmla="*/ 14675 w 19998"/>
                <a:gd name="connsiteY582" fmla="*/ 2519 h 19998"/>
                <a:gd name="connsiteX583" fmla="*/ 14815 w 19998"/>
                <a:gd name="connsiteY583" fmla="*/ 2622 h 19998"/>
                <a:gd name="connsiteX584" fmla="*/ 14796 w 19998"/>
                <a:gd name="connsiteY584" fmla="*/ 2904 h 19998"/>
                <a:gd name="connsiteX585" fmla="*/ 14918 w 19998"/>
                <a:gd name="connsiteY585" fmla="*/ 2904 h 19998"/>
                <a:gd name="connsiteX586" fmla="*/ 14918 w 19998"/>
                <a:gd name="connsiteY586" fmla="*/ 2867 h 19998"/>
                <a:gd name="connsiteX587" fmla="*/ 15001 w 19998"/>
                <a:gd name="connsiteY587" fmla="*/ 2888 h 19998"/>
                <a:gd name="connsiteX588" fmla="*/ 15230 w 19998"/>
                <a:gd name="connsiteY588" fmla="*/ 3074 h 19998"/>
                <a:gd name="connsiteX589" fmla="*/ 15249 w 19998"/>
                <a:gd name="connsiteY589" fmla="*/ 3050 h 19998"/>
                <a:gd name="connsiteX590" fmla="*/ 15249 w 19998"/>
                <a:gd name="connsiteY590" fmla="*/ 3114 h 19998"/>
                <a:gd name="connsiteX591" fmla="*/ 15330 w 19998"/>
                <a:gd name="connsiteY591" fmla="*/ 3114 h 19998"/>
                <a:gd name="connsiteX592" fmla="*/ 15418 w 19998"/>
                <a:gd name="connsiteY592" fmla="*/ 3114 h 19998"/>
                <a:gd name="connsiteX593" fmla="*/ 15499 w 19998"/>
                <a:gd name="connsiteY593" fmla="*/ 3196 h 19998"/>
                <a:gd name="connsiteX594" fmla="*/ 15475 w 19998"/>
                <a:gd name="connsiteY594" fmla="*/ 3252 h 19998"/>
                <a:gd name="connsiteX595" fmla="*/ 15499 w 19998"/>
                <a:gd name="connsiteY595" fmla="*/ 3295 h 19998"/>
                <a:gd name="connsiteX596" fmla="*/ 15499 w 19998"/>
                <a:gd name="connsiteY596" fmla="*/ 3276 h 19998"/>
                <a:gd name="connsiteX597" fmla="*/ 15599 w 19998"/>
                <a:gd name="connsiteY597" fmla="*/ 3276 h 19998"/>
                <a:gd name="connsiteX598" fmla="*/ 15704 w 19998"/>
                <a:gd name="connsiteY598" fmla="*/ 3374 h 19998"/>
                <a:gd name="connsiteX599" fmla="*/ 15682 w 19998"/>
                <a:gd name="connsiteY599" fmla="*/ 3414 h 19998"/>
                <a:gd name="connsiteX600" fmla="*/ 15723 w 19998"/>
                <a:gd name="connsiteY600" fmla="*/ 3478 h 19998"/>
                <a:gd name="connsiteX601" fmla="*/ 15704 w 19998"/>
                <a:gd name="connsiteY601" fmla="*/ 3497 h 19998"/>
                <a:gd name="connsiteX602" fmla="*/ 15747 w 19998"/>
                <a:gd name="connsiteY602" fmla="*/ 3534 h 19998"/>
                <a:gd name="connsiteX603" fmla="*/ 15747 w 19998"/>
                <a:gd name="connsiteY603" fmla="*/ 3518 h 19998"/>
                <a:gd name="connsiteX604" fmla="*/ 15935 w 19998"/>
                <a:gd name="connsiteY604" fmla="*/ 3478 h 19998"/>
                <a:gd name="connsiteX605" fmla="*/ 15935 w 19998"/>
                <a:gd name="connsiteY605" fmla="*/ 3518 h 19998"/>
                <a:gd name="connsiteX606" fmla="*/ 15951 w 19998"/>
                <a:gd name="connsiteY606" fmla="*/ 3518 h 19998"/>
                <a:gd name="connsiteX607" fmla="*/ 15992 w 19998"/>
                <a:gd name="connsiteY607" fmla="*/ 3414 h 19998"/>
                <a:gd name="connsiteX608" fmla="*/ 16156 w 19998"/>
                <a:gd name="connsiteY608" fmla="*/ 3414 h 19998"/>
                <a:gd name="connsiteX609" fmla="*/ 16156 w 19998"/>
                <a:gd name="connsiteY609" fmla="*/ 3374 h 19998"/>
                <a:gd name="connsiteX610" fmla="*/ 16302 w 19998"/>
                <a:gd name="connsiteY610" fmla="*/ 3436 h 19998"/>
                <a:gd name="connsiteX611" fmla="*/ 16285 w 19998"/>
                <a:gd name="connsiteY611" fmla="*/ 3454 h 19998"/>
                <a:gd name="connsiteX612" fmla="*/ 16366 w 19998"/>
                <a:gd name="connsiteY612" fmla="*/ 3518 h 19998"/>
                <a:gd name="connsiteX613" fmla="*/ 16490 w 19998"/>
                <a:gd name="connsiteY613" fmla="*/ 3518 h 19998"/>
                <a:gd name="connsiteX614" fmla="*/ 16506 w 19998"/>
                <a:gd name="connsiteY614" fmla="*/ 3600 h 19998"/>
                <a:gd name="connsiteX615" fmla="*/ 16590 w 19998"/>
                <a:gd name="connsiteY615" fmla="*/ 3624 h 19998"/>
                <a:gd name="connsiteX616" fmla="*/ 16611 w 19998"/>
                <a:gd name="connsiteY616" fmla="*/ 3581 h 19998"/>
                <a:gd name="connsiteX617" fmla="*/ 16694 w 19998"/>
                <a:gd name="connsiteY617" fmla="*/ 3600 h 19998"/>
                <a:gd name="connsiteX618" fmla="*/ 16694 w 19998"/>
                <a:gd name="connsiteY618" fmla="*/ 3560 h 19998"/>
                <a:gd name="connsiteX619" fmla="*/ 16716 w 19998"/>
                <a:gd name="connsiteY619" fmla="*/ 3560 h 19998"/>
                <a:gd name="connsiteX620" fmla="*/ 16716 w 19998"/>
                <a:gd name="connsiteY620" fmla="*/ 3518 h 19998"/>
                <a:gd name="connsiteX621" fmla="*/ 16759 w 19998"/>
                <a:gd name="connsiteY621" fmla="*/ 3497 h 19998"/>
                <a:gd name="connsiteX622" fmla="*/ 16759 w 19998"/>
                <a:gd name="connsiteY622" fmla="*/ 3478 h 19998"/>
                <a:gd name="connsiteX623" fmla="*/ 16940 w 19998"/>
                <a:gd name="connsiteY623" fmla="*/ 3478 h 19998"/>
                <a:gd name="connsiteX624" fmla="*/ 17085 w 19998"/>
                <a:gd name="connsiteY624" fmla="*/ 3560 h 19998"/>
                <a:gd name="connsiteX625" fmla="*/ 17085 w 19998"/>
                <a:gd name="connsiteY625" fmla="*/ 3534 h 19998"/>
                <a:gd name="connsiteX626" fmla="*/ 17192 w 19998"/>
                <a:gd name="connsiteY626" fmla="*/ 3518 h 19998"/>
                <a:gd name="connsiteX627" fmla="*/ 17192 w 19998"/>
                <a:gd name="connsiteY627" fmla="*/ 3534 h 19998"/>
                <a:gd name="connsiteX628" fmla="*/ 17373 w 19998"/>
                <a:gd name="connsiteY628" fmla="*/ 3640 h 19998"/>
                <a:gd name="connsiteX629" fmla="*/ 17354 w 19998"/>
                <a:gd name="connsiteY629" fmla="*/ 3663 h 19998"/>
                <a:gd name="connsiteX630" fmla="*/ 17437 w 19998"/>
                <a:gd name="connsiteY630" fmla="*/ 3783 h 19998"/>
                <a:gd name="connsiteX631" fmla="*/ 17397 w 19998"/>
                <a:gd name="connsiteY631" fmla="*/ 3783 h 19998"/>
                <a:gd name="connsiteX632" fmla="*/ 17414 w 19998"/>
                <a:gd name="connsiteY632" fmla="*/ 3826 h 19998"/>
                <a:gd name="connsiteX633" fmla="*/ 17437 w 19998"/>
                <a:gd name="connsiteY633" fmla="*/ 3826 h 19998"/>
                <a:gd name="connsiteX634" fmla="*/ 17602 w 19998"/>
                <a:gd name="connsiteY634" fmla="*/ 4028 h 19998"/>
                <a:gd name="connsiteX635" fmla="*/ 17623 w 19998"/>
                <a:gd name="connsiteY635" fmla="*/ 4091 h 19998"/>
                <a:gd name="connsiteX636" fmla="*/ 17642 w 19998"/>
                <a:gd name="connsiteY636" fmla="*/ 4091 h 19998"/>
                <a:gd name="connsiteX637" fmla="*/ 17683 w 19998"/>
                <a:gd name="connsiteY637" fmla="*/ 4211 h 19998"/>
                <a:gd name="connsiteX638" fmla="*/ 17849 w 19998"/>
                <a:gd name="connsiteY638" fmla="*/ 4211 h 19998"/>
                <a:gd name="connsiteX639" fmla="*/ 17849 w 19998"/>
                <a:gd name="connsiteY639" fmla="*/ 4171 h 19998"/>
                <a:gd name="connsiteX640" fmla="*/ 17871 w 19998"/>
                <a:gd name="connsiteY640" fmla="*/ 4171 h 19998"/>
                <a:gd name="connsiteX641" fmla="*/ 17830 w 19998"/>
                <a:gd name="connsiteY641" fmla="*/ 4091 h 19998"/>
                <a:gd name="connsiteX642" fmla="*/ 17871 w 19998"/>
                <a:gd name="connsiteY642" fmla="*/ 4065 h 19998"/>
                <a:gd name="connsiteX643" fmla="*/ 17935 w 19998"/>
                <a:gd name="connsiteY643" fmla="*/ 4091 h 19998"/>
                <a:gd name="connsiteX644" fmla="*/ 17976 w 19998"/>
                <a:gd name="connsiteY644" fmla="*/ 4065 h 19998"/>
                <a:gd name="connsiteX645" fmla="*/ 18019 w 19998"/>
                <a:gd name="connsiteY645" fmla="*/ 4091 h 19998"/>
                <a:gd name="connsiteX646" fmla="*/ 18140 w 19998"/>
                <a:gd name="connsiteY646" fmla="*/ 4131 h 19998"/>
                <a:gd name="connsiteX647" fmla="*/ 18183 w 19998"/>
                <a:gd name="connsiteY647" fmla="*/ 4293 h 19998"/>
                <a:gd name="connsiteX648" fmla="*/ 18200 w 19998"/>
                <a:gd name="connsiteY648" fmla="*/ 4293 h 19998"/>
                <a:gd name="connsiteX649" fmla="*/ 18223 w 19998"/>
                <a:gd name="connsiteY649" fmla="*/ 4211 h 19998"/>
                <a:gd name="connsiteX650" fmla="*/ 18240 w 19998"/>
                <a:gd name="connsiteY650" fmla="*/ 4211 h 19998"/>
                <a:gd name="connsiteX651" fmla="*/ 18240 w 19998"/>
                <a:gd name="connsiteY651" fmla="*/ 4230 h 19998"/>
                <a:gd name="connsiteX652" fmla="*/ 18281 w 19998"/>
                <a:gd name="connsiteY652" fmla="*/ 4230 h 19998"/>
                <a:gd name="connsiteX653" fmla="*/ 18328 w 19998"/>
                <a:gd name="connsiteY653" fmla="*/ 4270 h 19998"/>
                <a:gd name="connsiteX654" fmla="*/ 18369 w 19998"/>
                <a:gd name="connsiteY654" fmla="*/ 4253 h 19998"/>
                <a:gd name="connsiteX655" fmla="*/ 18388 w 19998"/>
                <a:gd name="connsiteY655" fmla="*/ 4270 h 19998"/>
                <a:gd name="connsiteX656" fmla="*/ 18531 w 19998"/>
                <a:gd name="connsiteY656" fmla="*/ 4253 h 19998"/>
                <a:gd name="connsiteX657" fmla="*/ 18531 w 19998"/>
                <a:gd name="connsiteY657" fmla="*/ 4270 h 19998"/>
                <a:gd name="connsiteX658" fmla="*/ 18631 w 19998"/>
                <a:gd name="connsiteY658" fmla="*/ 4211 h 19998"/>
                <a:gd name="connsiteX659" fmla="*/ 18631 w 19998"/>
                <a:gd name="connsiteY659" fmla="*/ 4131 h 19998"/>
                <a:gd name="connsiteX660" fmla="*/ 18762 w 19998"/>
                <a:gd name="connsiteY660" fmla="*/ 4108 h 19998"/>
                <a:gd name="connsiteX661" fmla="*/ 18778 w 19998"/>
                <a:gd name="connsiteY661" fmla="*/ 4148 h 19998"/>
                <a:gd name="connsiteX662" fmla="*/ 18821 w 19998"/>
                <a:gd name="connsiteY662" fmla="*/ 4131 h 19998"/>
                <a:gd name="connsiteX663" fmla="*/ 18943 w 19998"/>
                <a:gd name="connsiteY663" fmla="*/ 4333 h 19998"/>
                <a:gd name="connsiteX664" fmla="*/ 19047 w 19998"/>
                <a:gd name="connsiteY664" fmla="*/ 4333 h 19998"/>
                <a:gd name="connsiteX665" fmla="*/ 19064 w 19998"/>
                <a:gd name="connsiteY665" fmla="*/ 4392 h 19998"/>
                <a:gd name="connsiteX666" fmla="*/ 19152 w 19998"/>
                <a:gd name="connsiteY666" fmla="*/ 4392 h 19998"/>
                <a:gd name="connsiteX667" fmla="*/ 19152 w 19998"/>
                <a:gd name="connsiteY667" fmla="*/ 4373 h 19998"/>
                <a:gd name="connsiteX668" fmla="*/ 19212 w 19998"/>
                <a:gd name="connsiteY668" fmla="*/ 4373 h 19998"/>
                <a:gd name="connsiteX669" fmla="*/ 19212 w 19998"/>
                <a:gd name="connsiteY669" fmla="*/ 4392 h 19998"/>
                <a:gd name="connsiteX670" fmla="*/ 19317 w 19998"/>
                <a:gd name="connsiteY670" fmla="*/ 4333 h 19998"/>
                <a:gd name="connsiteX671" fmla="*/ 19417 w 19998"/>
                <a:gd name="connsiteY671" fmla="*/ 4392 h 19998"/>
                <a:gd name="connsiteX672" fmla="*/ 19443 w 19998"/>
                <a:gd name="connsiteY672" fmla="*/ 4373 h 19998"/>
                <a:gd name="connsiteX673" fmla="*/ 19500 w 19998"/>
                <a:gd name="connsiteY673" fmla="*/ 4373 h 19998"/>
                <a:gd name="connsiteX674" fmla="*/ 19521 w 19998"/>
                <a:gd name="connsiteY674" fmla="*/ 4352 h 19998"/>
                <a:gd name="connsiteX675" fmla="*/ 19998 w 19998"/>
                <a:gd name="connsiteY675" fmla="*/ 4512 h 19998"/>
                <a:gd name="connsiteX676" fmla="*/ 19750 w 19998"/>
                <a:gd name="connsiteY676" fmla="*/ 4939 h 19998"/>
                <a:gd name="connsiteX677" fmla="*/ 19712 w 19998"/>
                <a:gd name="connsiteY677" fmla="*/ 4939 h 19998"/>
                <a:gd name="connsiteX678" fmla="*/ 19686 w 19998"/>
                <a:gd name="connsiteY678" fmla="*/ 5003 h 19998"/>
                <a:gd name="connsiteX679" fmla="*/ 19645 w 19998"/>
                <a:gd name="connsiteY679" fmla="*/ 5003 h 19998"/>
                <a:gd name="connsiteX680" fmla="*/ 19131 w 19998"/>
                <a:gd name="connsiteY680" fmla="*/ 6512 h 19998"/>
                <a:gd name="connsiteX681" fmla="*/ 19236 w 19998"/>
                <a:gd name="connsiteY681" fmla="*/ 7750 h 19998"/>
                <a:gd name="connsiteX682" fmla="*/ 19212 w 19998"/>
                <a:gd name="connsiteY682" fmla="*/ 7750 h 19998"/>
                <a:gd name="connsiteX683" fmla="*/ 19090 w 19998"/>
                <a:gd name="connsiteY683" fmla="*/ 7870 h 19998"/>
                <a:gd name="connsiteX684" fmla="*/ 19152 w 19998"/>
                <a:gd name="connsiteY684" fmla="*/ 7853 h 19998"/>
                <a:gd name="connsiteX685" fmla="*/ 19064 w 19998"/>
                <a:gd name="connsiteY685" fmla="*/ 7973 h 19998"/>
                <a:gd name="connsiteX686" fmla="*/ 18983 w 19998"/>
                <a:gd name="connsiteY686" fmla="*/ 7973 h 19998"/>
                <a:gd name="connsiteX687" fmla="*/ 18714 w 19998"/>
                <a:gd name="connsiteY687" fmla="*/ 8135 h 19998"/>
                <a:gd name="connsiteX688" fmla="*/ 18695 w 19998"/>
                <a:gd name="connsiteY688" fmla="*/ 8093 h 19998"/>
                <a:gd name="connsiteX689" fmla="*/ 18614 w 19998"/>
                <a:gd name="connsiteY689" fmla="*/ 7997 h 19998"/>
                <a:gd name="connsiteX690" fmla="*/ 18631 w 19998"/>
                <a:gd name="connsiteY690" fmla="*/ 7973 h 19998"/>
                <a:gd name="connsiteX691" fmla="*/ 18304 w 19998"/>
                <a:gd name="connsiteY69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999 w 19998"/>
                <a:gd name="connsiteY455" fmla="*/ 5534 h 19998"/>
                <a:gd name="connsiteX456" fmla="*/ 4041 w 19998"/>
                <a:gd name="connsiteY456" fmla="*/ 5471 h 19998"/>
                <a:gd name="connsiteX457" fmla="*/ 4041 w 19998"/>
                <a:gd name="connsiteY457" fmla="*/ 5534 h 19998"/>
                <a:gd name="connsiteX458" fmla="*/ 4351 w 19998"/>
                <a:gd name="connsiteY458" fmla="*/ 5351 h 19998"/>
                <a:gd name="connsiteX459" fmla="*/ 4372 w 19998"/>
                <a:gd name="connsiteY459" fmla="*/ 5308 h 19998"/>
                <a:gd name="connsiteX460" fmla="*/ 4580 w 19998"/>
                <a:gd name="connsiteY460" fmla="*/ 5268 h 19998"/>
                <a:gd name="connsiteX461" fmla="*/ 4580 w 19998"/>
                <a:gd name="connsiteY461" fmla="*/ 5471 h 19998"/>
                <a:gd name="connsiteX462" fmla="*/ 4994 w 19998"/>
                <a:gd name="connsiteY462" fmla="*/ 5449 h 19998"/>
                <a:gd name="connsiteX463" fmla="*/ 5075 w 19998"/>
                <a:gd name="connsiteY463" fmla="*/ 5471 h 19998"/>
                <a:gd name="connsiteX464" fmla="*/ 5323 w 19998"/>
                <a:gd name="connsiteY464" fmla="*/ 5471 h 19998"/>
                <a:gd name="connsiteX465" fmla="*/ 5242 w 19998"/>
                <a:gd name="connsiteY465" fmla="*/ 5407 h 19998"/>
                <a:gd name="connsiteX466" fmla="*/ 4994 w 19998"/>
                <a:gd name="connsiteY466" fmla="*/ 5003 h 19998"/>
                <a:gd name="connsiteX467" fmla="*/ 4970 w 19998"/>
                <a:gd name="connsiteY467" fmla="*/ 5003 h 19998"/>
                <a:gd name="connsiteX468" fmla="*/ 4954 w 19998"/>
                <a:gd name="connsiteY468" fmla="*/ 4982 h 19998"/>
                <a:gd name="connsiteX469" fmla="*/ 5054 w 19998"/>
                <a:gd name="connsiteY469" fmla="*/ 4618 h 19998"/>
                <a:gd name="connsiteX470" fmla="*/ 5054 w 19998"/>
                <a:gd name="connsiteY470" fmla="*/ 4601 h 19998"/>
                <a:gd name="connsiteX471" fmla="*/ 5037 w 19998"/>
                <a:gd name="connsiteY471" fmla="*/ 4618 h 19998"/>
                <a:gd name="connsiteX472" fmla="*/ 5011 w 19998"/>
                <a:gd name="connsiteY472" fmla="*/ 4131 h 19998"/>
                <a:gd name="connsiteX473" fmla="*/ 4970 w 19998"/>
                <a:gd name="connsiteY473" fmla="*/ 4131 h 19998"/>
                <a:gd name="connsiteX474" fmla="*/ 4642 w 19998"/>
                <a:gd name="connsiteY474" fmla="*/ 3335 h 19998"/>
                <a:gd name="connsiteX475" fmla="*/ 4663 w 19998"/>
                <a:gd name="connsiteY475" fmla="*/ 3092 h 19998"/>
                <a:gd name="connsiteX476" fmla="*/ 4563 w 19998"/>
                <a:gd name="connsiteY476" fmla="*/ 3050 h 19998"/>
                <a:gd name="connsiteX477" fmla="*/ 4563 w 19998"/>
                <a:gd name="connsiteY477" fmla="*/ 2930 h 19998"/>
                <a:gd name="connsiteX478" fmla="*/ 4663 w 19998"/>
                <a:gd name="connsiteY478" fmla="*/ 2987 h 19998"/>
                <a:gd name="connsiteX479" fmla="*/ 4684 w 19998"/>
                <a:gd name="connsiteY479" fmla="*/ 2947 h 19998"/>
                <a:gd name="connsiteX480" fmla="*/ 5242 w 19998"/>
                <a:gd name="connsiteY480" fmla="*/ 3092 h 19998"/>
                <a:gd name="connsiteX481" fmla="*/ 5258 w 19998"/>
                <a:gd name="connsiteY481" fmla="*/ 3029 h 19998"/>
                <a:gd name="connsiteX482" fmla="*/ 5570 w 19998"/>
                <a:gd name="connsiteY482" fmla="*/ 3050 h 19998"/>
                <a:gd name="connsiteX483" fmla="*/ 5632 w 19998"/>
                <a:gd name="connsiteY483" fmla="*/ 3252 h 19998"/>
                <a:gd name="connsiteX484" fmla="*/ 5592 w 19998"/>
                <a:gd name="connsiteY484" fmla="*/ 3252 h 19998"/>
                <a:gd name="connsiteX485" fmla="*/ 5570 w 19998"/>
                <a:gd name="connsiteY485" fmla="*/ 3316 h 19998"/>
                <a:gd name="connsiteX486" fmla="*/ 5511 w 19998"/>
                <a:gd name="connsiteY486" fmla="*/ 3316 h 19998"/>
                <a:gd name="connsiteX487" fmla="*/ 5675 w 19998"/>
                <a:gd name="connsiteY487" fmla="*/ 3800 h 19998"/>
                <a:gd name="connsiteX488" fmla="*/ 5649 w 19998"/>
                <a:gd name="connsiteY488" fmla="*/ 3826 h 19998"/>
                <a:gd name="connsiteX489" fmla="*/ 5732 w 19998"/>
                <a:gd name="connsiteY489" fmla="*/ 3842 h 19998"/>
                <a:gd name="connsiteX490" fmla="*/ 5713 w 19998"/>
                <a:gd name="connsiteY490" fmla="*/ 3842 h 19998"/>
                <a:gd name="connsiteX491" fmla="*/ 5732 w 19998"/>
                <a:gd name="connsiteY491" fmla="*/ 3882 h 19998"/>
                <a:gd name="connsiteX492" fmla="*/ 5756 w 19998"/>
                <a:gd name="connsiteY492" fmla="*/ 3882 h 19998"/>
                <a:gd name="connsiteX493" fmla="*/ 5775 w 19998"/>
                <a:gd name="connsiteY493" fmla="*/ 3882 h 19998"/>
                <a:gd name="connsiteX494" fmla="*/ 5861 w 19998"/>
                <a:gd name="connsiteY494" fmla="*/ 3762 h 19998"/>
                <a:gd name="connsiteX495" fmla="*/ 6499 w 19998"/>
                <a:gd name="connsiteY495" fmla="*/ 3906 h 19998"/>
                <a:gd name="connsiteX496" fmla="*/ 7611 w 19998"/>
                <a:gd name="connsiteY496" fmla="*/ 3826 h 19998"/>
                <a:gd name="connsiteX497" fmla="*/ 7923 w 19998"/>
                <a:gd name="connsiteY497" fmla="*/ 3722 h 19998"/>
                <a:gd name="connsiteX498" fmla="*/ 8045 w 19998"/>
                <a:gd name="connsiteY498" fmla="*/ 3703 h 19998"/>
                <a:gd name="connsiteX499" fmla="*/ 7611 w 19998"/>
                <a:gd name="connsiteY499" fmla="*/ 3600 h 19998"/>
                <a:gd name="connsiteX500" fmla="*/ 7611 w 19998"/>
                <a:gd name="connsiteY500" fmla="*/ 3581 h 19998"/>
                <a:gd name="connsiteX501" fmla="*/ 7799 w 19998"/>
                <a:gd name="connsiteY501" fmla="*/ 3092 h 19998"/>
                <a:gd name="connsiteX502" fmla="*/ 9574 w 19998"/>
                <a:gd name="connsiteY502" fmla="*/ 2317 h 19998"/>
                <a:gd name="connsiteX503" fmla="*/ 9843 w 19998"/>
                <a:gd name="connsiteY503" fmla="*/ 1993 h 19998"/>
                <a:gd name="connsiteX504" fmla="*/ 9902 w 19998"/>
                <a:gd name="connsiteY504" fmla="*/ 2051 h 19998"/>
                <a:gd name="connsiteX505" fmla="*/ 10031 w 19998"/>
                <a:gd name="connsiteY505" fmla="*/ 2051 h 19998"/>
                <a:gd name="connsiteX506" fmla="*/ 9964 w 19998"/>
                <a:gd name="connsiteY506" fmla="*/ 1972 h 19998"/>
                <a:gd name="connsiteX507" fmla="*/ 9943 w 19998"/>
                <a:gd name="connsiteY507" fmla="*/ 1993 h 19998"/>
                <a:gd name="connsiteX508" fmla="*/ 9843 w 19998"/>
                <a:gd name="connsiteY508" fmla="*/ 1645 h 19998"/>
                <a:gd name="connsiteX509" fmla="*/ 9902 w 19998"/>
                <a:gd name="connsiteY509" fmla="*/ 1645 h 19998"/>
                <a:gd name="connsiteX510" fmla="*/ 9902 w 19998"/>
                <a:gd name="connsiteY510" fmla="*/ 1628 h 19998"/>
                <a:gd name="connsiteX511" fmla="*/ 9902 w 19998"/>
                <a:gd name="connsiteY511" fmla="*/ 1607 h 19998"/>
                <a:gd name="connsiteX512" fmla="*/ 9843 w 19998"/>
                <a:gd name="connsiteY512" fmla="*/ 1542 h 19998"/>
                <a:gd name="connsiteX513" fmla="*/ 9886 w 19998"/>
                <a:gd name="connsiteY513" fmla="*/ 1260 h 19998"/>
                <a:gd name="connsiteX514" fmla="*/ 9926 w 19998"/>
                <a:gd name="connsiteY514" fmla="*/ 1243 h 19998"/>
                <a:gd name="connsiteX515" fmla="*/ 9886 w 19998"/>
                <a:gd name="connsiteY515" fmla="*/ 815 h 19998"/>
                <a:gd name="connsiteX516" fmla="*/ 9902 w 19998"/>
                <a:gd name="connsiteY516" fmla="*/ 815 h 19998"/>
                <a:gd name="connsiteX517" fmla="*/ 9886 w 19998"/>
                <a:gd name="connsiteY517" fmla="*/ 484 h 19998"/>
                <a:gd name="connsiteX518" fmla="*/ 10645 w 19998"/>
                <a:gd name="connsiteY518" fmla="*/ 186 h 19998"/>
                <a:gd name="connsiteX519" fmla="*/ 11307 w 19998"/>
                <a:gd name="connsiteY519" fmla="*/ 0 h 19998"/>
                <a:gd name="connsiteX520" fmla="*/ 11431 w 19998"/>
                <a:gd name="connsiteY520" fmla="*/ 324 h 19998"/>
                <a:gd name="connsiteX521" fmla="*/ 11431 w 19998"/>
                <a:gd name="connsiteY521" fmla="*/ 630 h 19998"/>
                <a:gd name="connsiteX522" fmla="*/ 11577 w 19998"/>
                <a:gd name="connsiteY522" fmla="*/ 630 h 19998"/>
                <a:gd name="connsiteX523" fmla="*/ 11700 w 19998"/>
                <a:gd name="connsiteY523" fmla="*/ 832 h 19998"/>
                <a:gd name="connsiteX524" fmla="*/ 11822 w 19998"/>
                <a:gd name="connsiteY524" fmla="*/ 895 h 19998"/>
                <a:gd name="connsiteX525" fmla="*/ 12158 w 19998"/>
                <a:gd name="connsiteY525" fmla="*/ 670 h 19998"/>
                <a:gd name="connsiteX526" fmla="*/ 12279 w 19998"/>
                <a:gd name="connsiteY526" fmla="*/ 792 h 19998"/>
                <a:gd name="connsiteX527" fmla="*/ 12255 w 19998"/>
                <a:gd name="connsiteY527" fmla="*/ 815 h 19998"/>
                <a:gd name="connsiteX528" fmla="*/ 12360 w 19998"/>
                <a:gd name="connsiteY528" fmla="*/ 895 h 19998"/>
                <a:gd name="connsiteX529" fmla="*/ 12360 w 19998"/>
                <a:gd name="connsiteY529" fmla="*/ 912 h 19998"/>
                <a:gd name="connsiteX530" fmla="*/ 12339 w 19998"/>
                <a:gd name="connsiteY530" fmla="*/ 935 h 19998"/>
                <a:gd name="connsiteX531" fmla="*/ 12548 w 19998"/>
                <a:gd name="connsiteY531" fmla="*/ 1342 h 19998"/>
                <a:gd name="connsiteX532" fmla="*/ 12753 w 19998"/>
                <a:gd name="connsiteY532" fmla="*/ 1260 h 19998"/>
                <a:gd name="connsiteX533" fmla="*/ 12729 w 19998"/>
                <a:gd name="connsiteY533" fmla="*/ 1363 h 19998"/>
                <a:gd name="connsiteX534" fmla="*/ 12834 w 19998"/>
                <a:gd name="connsiteY534" fmla="*/ 1323 h 19998"/>
                <a:gd name="connsiteX535" fmla="*/ 12853 w 19998"/>
                <a:gd name="connsiteY535" fmla="*/ 1342 h 19998"/>
                <a:gd name="connsiteX536" fmla="*/ 12901 w 19998"/>
                <a:gd name="connsiteY536" fmla="*/ 1342 h 19998"/>
                <a:gd name="connsiteX537" fmla="*/ 13039 w 19998"/>
                <a:gd name="connsiteY537" fmla="*/ 1769 h 19998"/>
                <a:gd name="connsiteX538" fmla="*/ 13039 w 19998"/>
                <a:gd name="connsiteY538" fmla="*/ 1751 h 19998"/>
                <a:gd name="connsiteX539" fmla="*/ 13065 w 19998"/>
                <a:gd name="connsiteY539" fmla="*/ 1751 h 19998"/>
                <a:gd name="connsiteX540" fmla="*/ 13082 w 19998"/>
                <a:gd name="connsiteY540" fmla="*/ 1671 h 19998"/>
                <a:gd name="connsiteX541" fmla="*/ 13186 w 19998"/>
                <a:gd name="connsiteY541" fmla="*/ 1645 h 19998"/>
                <a:gd name="connsiteX542" fmla="*/ 13203 w 19998"/>
                <a:gd name="connsiteY542" fmla="*/ 1671 h 19998"/>
                <a:gd name="connsiteX543" fmla="*/ 13203 w 19998"/>
                <a:gd name="connsiteY543" fmla="*/ 1645 h 19998"/>
                <a:gd name="connsiteX544" fmla="*/ 13267 w 19998"/>
                <a:gd name="connsiteY544" fmla="*/ 1645 h 19998"/>
                <a:gd name="connsiteX545" fmla="*/ 13267 w 19998"/>
                <a:gd name="connsiteY545" fmla="*/ 1671 h 19998"/>
                <a:gd name="connsiteX546" fmla="*/ 13308 w 19998"/>
                <a:gd name="connsiteY546" fmla="*/ 1687 h 19998"/>
                <a:gd name="connsiteX547" fmla="*/ 13308 w 19998"/>
                <a:gd name="connsiteY547" fmla="*/ 1711 h 19998"/>
                <a:gd name="connsiteX548" fmla="*/ 13515 w 19998"/>
                <a:gd name="connsiteY548" fmla="*/ 1628 h 19998"/>
                <a:gd name="connsiteX549" fmla="*/ 13598 w 19998"/>
                <a:gd name="connsiteY549" fmla="*/ 1751 h 19998"/>
                <a:gd name="connsiteX550" fmla="*/ 13660 w 19998"/>
                <a:gd name="connsiteY550" fmla="*/ 1769 h 19998"/>
                <a:gd name="connsiteX551" fmla="*/ 13660 w 19998"/>
                <a:gd name="connsiteY551" fmla="*/ 1833 h 19998"/>
                <a:gd name="connsiteX552" fmla="*/ 13677 w 19998"/>
                <a:gd name="connsiteY552" fmla="*/ 1833 h 19998"/>
                <a:gd name="connsiteX553" fmla="*/ 13677 w 19998"/>
                <a:gd name="connsiteY553" fmla="*/ 1849 h 19998"/>
                <a:gd name="connsiteX554" fmla="*/ 13725 w 19998"/>
                <a:gd name="connsiteY554" fmla="*/ 1849 h 19998"/>
                <a:gd name="connsiteX555" fmla="*/ 13703 w 19998"/>
                <a:gd name="connsiteY555" fmla="*/ 1833 h 19998"/>
                <a:gd name="connsiteX556" fmla="*/ 13725 w 19998"/>
                <a:gd name="connsiteY556" fmla="*/ 1791 h 19998"/>
                <a:gd name="connsiteX557" fmla="*/ 13808 w 19998"/>
                <a:gd name="connsiteY557" fmla="*/ 1873 h 19998"/>
                <a:gd name="connsiteX558" fmla="*/ 13725 w 19998"/>
                <a:gd name="connsiteY558" fmla="*/ 2155 h 19998"/>
                <a:gd name="connsiteX559" fmla="*/ 13725 w 19998"/>
                <a:gd name="connsiteY559" fmla="*/ 2138 h 19998"/>
                <a:gd name="connsiteX560" fmla="*/ 13784 w 19998"/>
                <a:gd name="connsiteY560" fmla="*/ 2155 h 19998"/>
                <a:gd name="connsiteX561" fmla="*/ 13825 w 19998"/>
                <a:gd name="connsiteY561" fmla="*/ 2301 h 19998"/>
                <a:gd name="connsiteX562" fmla="*/ 13703 w 19998"/>
                <a:gd name="connsiteY562" fmla="*/ 2420 h 19998"/>
                <a:gd name="connsiteX563" fmla="*/ 13741 w 19998"/>
                <a:gd name="connsiteY563" fmla="*/ 2463 h 19998"/>
                <a:gd name="connsiteX564" fmla="*/ 13703 w 19998"/>
                <a:gd name="connsiteY564" fmla="*/ 2503 h 19998"/>
                <a:gd name="connsiteX565" fmla="*/ 13784 w 19998"/>
                <a:gd name="connsiteY565" fmla="*/ 2519 h 19998"/>
                <a:gd name="connsiteX566" fmla="*/ 13784 w 19998"/>
                <a:gd name="connsiteY566" fmla="*/ 2540 h 19998"/>
                <a:gd name="connsiteX567" fmla="*/ 13849 w 19998"/>
                <a:gd name="connsiteY567" fmla="*/ 2540 h 19998"/>
                <a:gd name="connsiteX568" fmla="*/ 14280 w 19998"/>
                <a:gd name="connsiteY568" fmla="*/ 2540 h 19998"/>
                <a:gd name="connsiteX569" fmla="*/ 14527 w 19998"/>
                <a:gd name="connsiteY569" fmla="*/ 2437 h 19998"/>
                <a:gd name="connsiteX570" fmla="*/ 14527 w 19998"/>
                <a:gd name="connsiteY570" fmla="*/ 2218 h 19998"/>
                <a:gd name="connsiteX571" fmla="*/ 14715 w 19998"/>
                <a:gd name="connsiteY571" fmla="*/ 2051 h 19998"/>
                <a:gd name="connsiteX572" fmla="*/ 14815 w 19998"/>
                <a:gd name="connsiteY572" fmla="*/ 2115 h 19998"/>
                <a:gd name="connsiteX573" fmla="*/ 14775 w 19998"/>
                <a:gd name="connsiteY573" fmla="*/ 2138 h 19998"/>
                <a:gd name="connsiteX574" fmla="*/ 14796 w 19998"/>
                <a:gd name="connsiteY574" fmla="*/ 2218 h 19998"/>
                <a:gd name="connsiteX575" fmla="*/ 14756 w 19998"/>
                <a:gd name="connsiteY575" fmla="*/ 2195 h 19998"/>
                <a:gd name="connsiteX576" fmla="*/ 14732 w 19998"/>
                <a:gd name="connsiteY576" fmla="*/ 2218 h 19998"/>
                <a:gd name="connsiteX577" fmla="*/ 14756 w 19998"/>
                <a:gd name="connsiteY577" fmla="*/ 2237 h 19998"/>
                <a:gd name="connsiteX578" fmla="*/ 14732 w 19998"/>
                <a:gd name="connsiteY578" fmla="*/ 2275 h 19998"/>
                <a:gd name="connsiteX579" fmla="*/ 14715 w 19998"/>
                <a:gd name="connsiteY579" fmla="*/ 2275 h 19998"/>
                <a:gd name="connsiteX580" fmla="*/ 14756 w 19998"/>
                <a:gd name="connsiteY580" fmla="*/ 2341 h 19998"/>
                <a:gd name="connsiteX581" fmla="*/ 14675 w 19998"/>
                <a:gd name="connsiteY581" fmla="*/ 2519 h 19998"/>
                <a:gd name="connsiteX582" fmla="*/ 14815 w 19998"/>
                <a:gd name="connsiteY582" fmla="*/ 2622 h 19998"/>
                <a:gd name="connsiteX583" fmla="*/ 14796 w 19998"/>
                <a:gd name="connsiteY583" fmla="*/ 2904 h 19998"/>
                <a:gd name="connsiteX584" fmla="*/ 14918 w 19998"/>
                <a:gd name="connsiteY584" fmla="*/ 2904 h 19998"/>
                <a:gd name="connsiteX585" fmla="*/ 14918 w 19998"/>
                <a:gd name="connsiteY585" fmla="*/ 2867 h 19998"/>
                <a:gd name="connsiteX586" fmla="*/ 15001 w 19998"/>
                <a:gd name="connsiteY586" fmla="*/ 2888 h 19998"/>
                <a:gd name="connsiteX587" fmla="*/ 15230 w 19998"/>
                <a:gd name="connsiteY587" fmla="*/ 3074 h 19998"/>
                <a:gd name="connsiteX588" fmla="*/ 15249 w 19998"/>
                <a:gd name="connsiteY588" fmla="*/ 3050 h 19998"/>
                <a:gd name="connsiteX589" fmla="*/ 15249 w 19998"/>
                <a:gd name="connsiteY589" fmla="*/ 3114 h 19998"/>
                <a:gd name="connsiteX590" fmla="*/ 15330 w 19998"/>
                <a:gd name="connsiteY590" fmla="*/ 3114 h 19998"/>
                <a:gd name="connsiteX591" fmla="*/ 15418 w 19998"/>
                <a:gd name="connsiteY591" fmla="*/ 3114 h 19998"/>
                <a:gd name="connsiteX592" fmla="*/ 15499 w 19998"/>
                <a:gd name="connsiteY592" fmla="*/ 3196 h 19998"/>
                <a:gd name="connsiteX593" fmla="*/ 15475 w 19998"/>
                <a:gd name="connsiteY593" fmla="*/ 3252 h 19998"/>
                <a:gd name="connsiteX594" fmla="*/ 15499 w 19998"/>
                <a:gd name="connsiteY594" fmla="*/ 3295 h 19998"/>
                <a:gd name="connsiteX595" fmla="*/ 15499 w 19998"/>
                <a:gd name="connsiteY595" fmla="*/ 3276 h 19998"/>
                <a:gd name="connsiteX596" fmla="*/ 15599 w 19998"/>
                <a:gd name="connsiteY596" fmla="*/ 3276 h 19998"/>
                <a:gd name="connsiteX597" fmla="*/ 15704 w 19998"/>
                <a:gd name="connsiteY597" fmla="*/ 3374 h 19998"/>
                <a:gd name="connsiteX598" fmla="*/ 15682 w 19998"/>
                <a:gd name="connsiteY598" fmla="*/ 3414 h 19998"/>
                <a:gd name="connsiteX599" fmla="*/ 15723 w 19998"/>
                <a:gd name="connsiteY599" fmla="*/ 3478 h 19998"/>
                <a:gd name="connsiteX600" fmla="*/ 15704 w 19998"/>
                <a:gd name="connsiteY600" fmla="*/ 3497 h 19998"/>
                <a:gd name="connsiteX601" fmla="*/ 15747 w 19998"/>
                <a:gd name="connsiteY601" fmla="*/ 3534 h 19998"/>
                <a:gd name="connsiteX602" fmla="*/ 15747 w 19998"/>
                <a:gd name="connsiteY602" fmla="*/ 3518 h 19998"/>
                <a:gd name="connsiteX603" fmla="*/ 15935 w 19998"/>
                <a:gd name="connsiteY603" fmla="*/ 3478 h 19998"/>
                <a:gd name="connsiteX604" fmla="*/ 15935 w 19998"/>
                <a:gd name="connsiteY604" fmla="*/ 3518 h 19998"/>
                <a:gd name="connsiteX605" fmla="*/ 15951 w 19998"/>
                <a:gd name="connsiteY605" fmla="*/ 3518 h 19998"/>
                <a:gd name="connsiteX606" fmla="*/ 15992 w 19998"/>
                <a:gd name="connsiteY606" fmla="*/ 3414 h 19998"/>
                <a:gd name="connsiteX607" fmla="*/ 16156 w 19998"/>
                <a:gd name="connsiteY607" fmla="*/ 3414 h 19998"/>
                <a:gd name="connsiteX608" fmla="*/ 16156 w 19998"/>
                <a:gd name="connsiteY608" fmla="*/ 3374 h 19998"/>
                <a:gd name="connsiteX609" fmla="*/ 16302 w 19998"/>
                <a:gd name="connsiteY609" fmla="*/ 3436 h 19998"/>
                <a:gd name="connsiteX610" fmla="*/ 16285 w 19998"/>
                <a:gd name="connsiteY610" fmla="*/ 3454 h 19998"/>
                <a:gd name="connsiteX611" fmla="*/ 16366 w 19998"/>
                <a:gd name="connsiteY611" fmla="*/ 3518 h 19998"/>
                <a:gd name="connsiteX612" fmla="*/ 16490 w 19998"/>
                <a:gd name="connsiteY612" fmla="*/ 3518 h 19998"/>
                <a:gd name="connsiteX613" fmla="*/ 16506 w 19998"/>
                <a:gd name="connsiteY613" fmla="*/ 3600 h 19998"/>
                <a:gd name="connsiteX614" fmla="*/ 16590 w 19998"/>
                <a:gd name="connsiteY614" fmla="*/ 3624 h 19998"/>
                <a:gd name="connsiteX615" fmla="*/ 16611 w 19998"/>
                <a:gd name="connsiteY615" fmla="*/ 3581 h 19998"/>
                <a:gd name="connsiteX616" fmla="*/ 16694 w 19998"/>
                <a:gd name="connsiteY616" fmla="*/ 3600 h 19998"/>
                <a:gd name="connsiteX617" fmla="*/ 16694 w 19998"/>
                <a:gd name="connsiteY617" fmla="*/ 3560 h 19998"/>
                <a:gd name="connsiteX618" fmla="*/ 16716 w 19998"/>
                <a:gd name="connsiteY618" fmla="*/ 3560 h 19998"/>
                <a:gd name="connsiteX619" fmla="*/ 16716 w 19998"/>
                <a:gd name="connsiteY619" fmla="*/ 3518 h 19998"/>
                <a:gd name="connsiteX620" fmla="*/ 16759 w 19998"/>
                <a:gd name="connsiteY620" fmla="*/ 3497 h 19998"/>
                <a:gd name="connsiteX621" fmla="*/ 16759 w 19998"/>
                <a:gd name="connsiteY621" fmla="*/ 3478 h 19998"/>
                <a:gd name="connsiteX622" fmla="*/ 16940 w 19998"/>
                <a:gd name="connsiteY622" fmla="*/ 3478 h 19998"/>
                <a:gd name="connsiteX623" fmla="*/ 17085 w 19998"/>
                <a:gd name="connsiteY623" fmla="*/ 3560 h 19998"/>
                <a:gd name="connsiteX624" fmla="*/ 17085 w 19998"/>
                <a:gd name="connsiteY624" fmla="*/ 3534 h 19998"/>
                <a:gd name="connsiteX625" fmla="*/ 17192 w 19998"/>
                <a:gd name="connsiteY625" fmla="*/ 3518 h 19998"/>
                <a:gd name="connsiteX626" fmla="*/ 17192 w 19998"/>
                <a:gd name="connsiteY626" fmla="*/ 3534 h 19998"/>
                <a:gd name="connsiteX627" fmla="*/ 17373 w 19998"/>
                <a:gd name="connsiteY627" fmla="*/ 3640 h 19998"/>
                <a:gd name="connsiteX628" fmla="*/ 17354 w 19998"/>
                <a:gd name="connsiteY628" fmla="*/ 3663 h 19998"/>
                <a:gd name="connsiteX629" fmla="*/ 17437 w 19998"/>
                <a:gd name="connsiteY629" fmla="*/ 3783 h 19998"/>
                <a:gd name="connsiteX630" fmla="*/ 17397 w 19998"/>
                <a:gd name="connsiteY630" fmla="*/ 3783 h 19998"/>
                <a:gd name="connsiteX631" fmla="*/ 17414 w 19998"/>
                <a:gd name="connsiteY631" fmla="*/ 3826 h 19998"/>
                <a:gd name="connsiteX632" fmla="*/ 17437 w 19998"/>
                <a:gd name="connsiteY632" fmla="*/ 3826 h 19998"/>
                <a:gd name="connsiteX633" fmla="*/ 17602 w 19998"/>
                <a:gd name="connsiteY633" fmla="*/ 4028 h 19998"/>
                <a:gd name="connsiteX634" fmla="*/ 17623 w 19998"/>
                <a:gd name="connsiteY634" fmla="*/ 4091 h 19998"/>
                <a:gd name="connsiteX635" fmla="*/ 17642 w 19998"/>
                <a:gd name="connsiteY635" fmla="*/ 4091 h 19998"/>
                <a:gd name="connsiteX636" fmla="*/ 17683 w 19998"/>
                <a:gd name="connsiteY636" fmla="*/ 4211 h 19998"/>
                <a:gd name="connsiteX637" fmla="*/ 17849 w 19998"/>
                <a:gd name="connsiteY637" fmla="*/ 4211 h 19998"/>
                <a:gd name="connsiteX638" fmla="*/ 17849 w 19998"/>
                <a:gd name="connsiteY638" fmla="*/ 4171 h 19998"/>
                <a:gd name="connsiteX639" fmla="*/ 17871 w 19998"/>
                <a:gd name="connsiteY639" fmla="*/ 4171 h 19998"/>
                <a:gd name="connsiteX640" fmla="*/ 17830 w 19998"/>
                <a:gd name="connsiteY640" fmla="*/ 4091 h 19998"/>
                <a:gd name="connsiteX641" fmla="*/ 17871 w 19998"/>
                <a:gd name="connsiteY641" fmla="*/ 4065 h 19998"/>
                <a:gd name="connsiteX642" fmla="*/ 17935 w 19998"/>
                <a:gd name="connsiteY642" fmla="*/ 4091 h 19998"/>
                <a:gd name="connsiteX643" fmla="*/ 17976 w 19998"/>
                <a:gd name="connsiteY643" fmla="*/ 4065 h 19998"/>
                <a:gd name="connsiteX644" fmla="*/ 18019 w 19998"/>
                <a:gd name="connsiteY644" fmla="*/ 4091 h 19998"/>
                <a:gd name="connsiteX645" fmla="*/ 18140 w 19998"/>
                <a:gd name="connsiteY645" fmla="*/ 4131 h 19998"/>
                <a:gd name="connsiteX646" fmla="*/ 18183 w 19998"/>
                <a:gd name="connsiteY646" fmla="*/ 4293 h 19998"/>
                <a:gd name="connsiteX647" fmla="*/ 18200 w 19998"/>
                <a:gd name="connsiteY647" fmla="*/ 4293 h 19998"/>
                <a:gd name="connsiteX648" fmla="*/ 18223 w 19998"/>
                <a:gd name="connsiteY648" fmla="*/ 4211 h 19998"/>
                <a:gd name="connsiteX649" fmla="*/ 18240 w 19998"/>
                <a:gd name="connsiteY649" fmla="*/ 4211 h 19998"/>
                <a:gd name="connsiteX650" fmla="*/ 18240 w 19998"/>
                <a:gd name="connsiteY650" fmla="*/ 4230 h 19998"/>
                <a:gd name="connsiteX651" fmla="*/ 18281 w 19998"/>
                <a:gd name="connsiteY651" fmla="*/ 4230 h 19998"/>
                <a:gd name="connsiteX652" fmla="*/ 18328 w 19998"/>
                <a:gd name="connsiteY652" fmla="*/ 4270 h 19998"/>
                <a:gd name="connsiteX653" fmla="*/ 18369 w 19998"/>
                <a:gd name="connsiteY653" fmla="*/ 4253 h 19998"/>
                <a:gd name="connsiteX654" fmla="*/ 18388 w 19998"/>
                <a:gd name="connsiteY654" fmla="*/ 4270 h 19998"/>
                <a:gd name="connsiteX655" fmla="*/ 18531 w 19998"/>
                <a:gd name="connsiteY655" fmla="*/ 4253 h 19998"/>
                <a:gd name="connsiteX656" fmla="*/ 18531 w 19998"/>
                <a:gd name="connsiteY656" fmla="*/ 4270 h 19998"/>
                <a:gd name="connsiteX657" fmla="*/ 18631 w 19998"/>
                <a:gd name="connsiteY657" fmla="*/ 4211 h 19998"/>
                <a:gd name="connsiteX658" fmla="*/ 18631 w 19998"/>
                <a:gd name="connsiteY658" fmla="*/ 4131 h 19998"/>
                <a:gd name="connsiteX659" fmla="*/ 18762 w 19998"/>
                <a:gd name="connsiteY659" fmla="*/ 4108 h 19998"/>
                <a:gd name="connsiteX660" fmla="*/ 18778 w 19998"/>
                <a:gd name="connsiteY660" fmla="*/ 4148 h 19998"/>
                <a:gd name="connsiteX661" fmla="*/ 18821 w 19998"/>
                <a:gd name="connsiteY661" fmla="*/ 4131 h 19998"/>
                <a:gd name="connsiteX662" fmla="*/ 18943 w 19998"/>
                <a:gd name="connsiteY662" fmla="*/ 4333 h 19998"/>
                <a:gd name="connsiteX663" fmla="*/ 19047 w 19998"/>
                <a:gd name="connsiteY663" fmla="*/ 4333 h 19998"/>
                <a:gd name="connsiteX664" fmla="*/ 19064 w 19998"/>
                <a:gd name="connsiteY664" fmla="*/ 4392 h 19998"/>
                <a:gd name="connsiteX665" fmla="*/ 19152 w 19998"/>
                <a:gd name="connsiteY665" fmla="*/ 4392 h 19998"/>
                <a:gd name="connsiteX666" fmla="*/ 19152 w 19998"/>
                <a:gd name="connsiteY666" fmla="*/ 4373 h 19998"/>
                <a:gd name="connsiteX667" fmla="*/ 19212 w 19998"/>
                <a:gd name="connsiteY667" fmla="*/ 4373 h 19998"/>
                <a:gd name="connsiteX668" fmla="*/ 19212 w 19998"/>
                <a:gd name="connsiteY668" fmla="*/ 4392 h 19998"/>
                <a:gd name="connsiteX669" fmla="*/ 19317 w 19998"/>
                <a:gd name="connsiteY669" fmla="*/ 4333 h 19998"/>
                <a:gd name="connsiteX670" fmla="*/ 19417 w 19998"/>
                <a:gd name="connsiteY670" fmla="*/ 4392 h 19998"/>
                <a:gd name="connsiteX671" fmla="*/ 19443 w 19998"/>
                <a:gd name="connsiteY671" fmla="*/ 4373 h 19998"/>
                <a:gd name="connsiteX672" fmla="*/ 19500 w 19998"/>
                <a:gd name="connsiteY672" fmla="*/ 4373 h 19998"/>
                <a:gd name="connsiteX673" fmla="*/ 19521 w 19998"/>
                <a:gd name="connsiteY673" fmla="*/ 4352 h 19998"/>
                <a:gd name="connsiteX674" fmla="*/ 19998 w 19998"/>
                <a:gd name="connsiteY674" fmla="*/ 4512 h 19998"/>
                <a:gd name="connsiteX675" fmla="*/ 19750 w 19998"/>
                <a:gd name="connsiteY675" fmla="*/ 4939 h 19998"/>
                <a:gd name="connsiteX676" fmla="*/ 19712 w 19998"/>
                <a:gd name="connsiteY676" fmla="*/ 4939 h 19998"/>
                <a:gd name="connsiteX677" fmla="*/ 19686 w 19998"/>
                <a:gd name="connsiteY677" fmla="*/ 5003 h 19998"/>
                <a:gd name="connsiteX678" fmla="*/ 19645 w 19998"/>
                <a:gd name="connsiteY678" fmla="*/ 5003 h 19998"/>
                <a:gd name="connsiteX679" fmla="*/ 19131 w 19998"/>
                <a:gd name="connsiteY679" fmla="*/ 6512 h 19998"/>
                <a:gd name="connsiteX680" fmla="*/ 19236 w 19998"/>
                <a:gd name="connsiteY680" fmla="*/ 7750 h 19998"/>
                <a:gd name="connsiteX681" fmla="*/ 19212 w 19998"/>
                <a:gd name="connsiteY681" fmla="*/ 7750 h 19998"/>
                <a:gd name="connsiteX682" fmla="*/ 19090 w 19998"/>
                <a:gd name="connsiteY682" fmla="*/ 7870 h 19998"/>
                <a:gd name="connsiteX683" fmla="*/ 19152 w 19998"/>
                <a:gd name="connsiteY683" fmla="*/ 7853 h 19998"/>
                <a:gd name="connsiteX684" fmla="*/ 19064 w 19998"/>
                <a:gd name="connsiteY684" fmla="*/ 7973 h 19998"/>
                <a:gd name="connsiteX685" fmla="*/ 18983 w 19998"/>
                <a:gd name="connsiteY685" fmla="*/ 7973 h 19998"/>
                <a:gd name="connsiteX686" fmla="*/ 18714 w 19998"/>
                <a:gd name="connsiteY686" fmla="*/ 8135 h 19998"/>
                <a:gd name="connsiteX687" fmla="*/ 18695 w 19998"/>
                <a:gd name="connsiteY687" fmla="*/ 8093 h 19998"/>
                <a:gd name="connsiteX688" fmla="*/ 18614 w 19998"/>
                <a:gd name="connsiteY688" fmla="*/ 7997 h 19998"/>
                <a:gd name="connsiteX689" fmla="*/ 18631 w 19998"/>
                <a:gd name="connsiteY689" fmla="*/ 7973 h 19998"/>
                <a:gd name="connsiteX690" fmla="*/ 18304 w 19998"/>
                <a:gd name="connsiteY69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999 w 19998"/>
                <a:gd name="connsiteY455" fmla="*/ 5534 h 19998"/>
                <a:gd name="connsiteX456" fmla="*/ 4041 w 19998"/>
                <a:gd name="connsiteY456" fmla="*/ 5471 h 19998"/>
                <a:gd name="connsiteX457" fmla="*/ 4351 w 19998"/>
                <a:gd name="connsiteY457" fmla="*/ 5351 h 19998"/>
                <a:gd name="connsiteX458" fmla="*/ 4372 w 19998"/>
                <a:gd name="connsiteY458" fmla="*/ 5308 h 19998"/>
                <a:gd name="connsiteX459" fmla="*/ 4580 w 19998"/>
                <a:gd name="connsiteY459" fmla="*/ 5268 h 19998"/>
                <a:gd name="connsiteX460" fmla="*/ 4580 w 19998"/>
                <a:gd name="connsiteY460" fmla="*/ 5471 h 19998"/>
                <a:gd name="connsiteX461" fmla="*/ 4994 w 19998"/>
                <a:gd name="connsiteY461" fmla="*/ 5449 h 19998"/>
                <a:gd name="connsiteX462" fmla="*/ 5075 w 19998"/>
                <a:gd name="connsiteY462" fmla="*/ 5471 h 19998"/>
                <a:gd name="connsiteX463" fmla="*/ 5323 w 19998"/>
                <a:gd name="connsiteY463" fmla="*/ 5471 h 19998"/>
                <a:gd name="connsiteX464" fmla="*/ 5242 w 19998"/>
                <a:gd name="connsiteY464" fmla="*/ 5407 h 19998"/>
                <a:gd name="connsiteX465" fmla="*/ 4994 w 19998"/>
                <a:gd name="connsiteY465" fmla="*/ 5003 h 19998"/>
                <a:gd name="connsiteX466" fmla="*/ 4970 w 19998"/>
                <a:gd name="connsiteY466" fmla="*/ 5003 h 19998"/>
                <a:gd name="connsiteX467" fmla="*/ 4954 w 19998"/>
                <a:gd name="connsiteY467" fmla="*/ 4982 h 19998"/>
                <a:gd name="connsiteX468" fmla="*/ 5054 w 19998"/>
                <a:gd name="connsiteY468" fmla="*/ 4618 h 19998"/>
                <a:gd name="connsiteX469" fmla="*/ 5054 w 19998"/>
                <a:gd name="connsiteY469" fmla="*/ 4601 h 19998"/>
                <a:gd name="connsiteX470" fmla="*/ 5037 w 19998"/>
                <a:gd name="connsiteY470" fmla="*/ 4618 h 19998"/>
                <a:gd name="connsiteX471" fmla="*/ 5011 w 19998"/>
                <a:gd name="connsiteY471" fmla="*/ 4131 h 19998"/>
                <a:gd name="connsiteX472" fmla="*/ 4970 w 19998"/>
                <a:gd name="connsiteY472" fmla="*/ 4131 h 19998"/>
                <a:gd name="connsiteX473" fmla="*/ 4642 w 19998"/>
                <a:gd name="connsiteY473" fmla="*/ 3335 h 19998"/>
                <a:gd name="connsiteX474" fmla="*/ 4663 w 19998"/>
                <a:gd name="connsiteY474" fmla="*/ 3092 h 19998"/>
                <a:gd name="connsiteX475" fmla="*/ 4563 w 19998"/>
                <a:gd name="connsiteY475" fmla="*/ 3050 h 19998"/>
                <a:gd name="connsiteX476" fmla="*/ 4563 w 19998"/>
                <a:gd name="connsiteY476" fmla="*/ 2930 h 19998"/>
                <a:gd name="connsiteX477" fmla="*/ 4663 w 19998"/>
                <a:gd name="connsiteY477" fmla="*/ 2987 h 19998"/>
                <a:gd name="connsiteX478" fmla="*/ 4684 w 19998"/>
                <a:gd name="connsiteY478" fmla="*/ 2947 h 19998"/>
                <a:gd name="connsiteX479" fmla="*/ 5242 w 19998"/>
                <a:gd name="connsiteY479" fmla="*/ 3092 h 19998"/>
                <a:gd name="connsiteX480" fmla="*/ 5258 w 19998"/>
                <a:gd name="connsiteY480" fmla="*/ 3029 h 19998"/>
                <a:gd name="connsiteX481" fmla="*/ 5570 w 19998"/>
                <a:gd name="connsiteY481" fmla="*/ 3050 h 19998"/>
                <a:gd name="connsiteX482" fmla="*/ 5632 w 19998"/>
                <a:gd name="connsiteY482" fmla="*/ 3252 h 19998"/>
                <a:gd name="connsiteX483" fmla="*/ 5592 w 19998"/>
                <a:gd name="connsiteY483" fmla="*/ 3252 h 19998"/>
                <a:gd name="connsiteX484" fmla="*/ 5570 w 19998"/>
                <a:gd name="connsiteY484" fmla="*/ 3316 h 19998"/>
                <a:gd name="connsiteX485" fmla="*/ 5511 w 19998"/>
                <a:gd name="connsiteY485" fmla="*/ 3316 h 19998"/>
                <a:gd name="connsiteX486" fmla="*/ 5675 w 19998"/>
                <a:gd name="connsiteY486" fmla="*/ 3800 h 19998"/>
                <a:gd name="connsiteX487" fmla="*/ 5649 w 19998"/>
                <a:gd name="connsiteY487" fmla="*/ 3826 h 19998"/>
                <a:gd name="connsiteX488" fmla="*/ 5732 w 19998"/>
                <a:gd name="connsiteY488" fmla="*/ 3842 h 19998"/>
                <a:gd name="connsiteX489" fmla="*/ 5713 w 19998"/>
                <a:gd name="connsiteY489" fmla="*/ 3842 h 19998"/>
                <a:gd name="connsiteX490" fmla="*/ 5732 w 19998"/>
                <a:gd name="connsiteY490" fmla="*/ 3882 h 19998"/>
                <a:gd name="connsiteX491" fmla="*/ 5756 w 19998"/>
                <a:gd name="connsiteY491" fmla="*/ 3882 h 19998"/>
                <a:gd name="connsiteX492" fmla="*/ 5775 w 19998"/>
                <a:gd name="connsiteY492" fmla="*/ 3882 h 19998"/>
                <a:gd name="connsiteX493" fmla="*/ 5861 w 19998"/>
                <a:gd name="connsiteY493" fmla="*/ 3762 h 19998"/>
                <a:gd name="connsiteX494" fmla="*/ 6499 w 19998"/>
                <a:gd name="connsiteY494" fmla="*/ 3906 h 19998"/>
                <a:gd name="connsiteX495" fmla="*/ 7611 w 19998"/>
                <a:gd name="connsiteY495" fmla="*/ 3826 h 19998"/>
                <a:gd name="connsiteX496" fmla="*/ 7923 w 19998"/>
                <a:gd name="connsiteY496" fmla="*/ 3722 h 19998"/>
                <a:gd name="connsiteX497" fmla="*/ 8045 w 19998"/>
                <a:gd name="connsiteY497" fmla="*/ 3703 h 19998"/>
                <a:gd name="connsiteX498" fmla="*/ 7611 w 19998"/>
                <a:gd name="connsiteY498" fmla="*/ 3600 h 19998"/>
                <a:gd name="connsiteX499" fmla="*/ 7611 w 19998"/>
                <a:gd name="connsiteY499" fmla="*/ 3581 h 19998"/>
                <a:gd name="connsiteX500" fmla="*/ 7799 w 19998"/>
                <a:gd name="connsiteY500" fmla="*/ 3092 h 19998"/>
                <a:gd name="connsiteX501" fmla="*/ 9574 w 19998"/>
                <a:gd name="connsiteY501" fmla="*/ 2317 h 19998"/>
                <a:gd name="connsiteX502" fmla="*/ 9843 w 19998"/>
                <a:gd name="connsiteY502" fmla="*/ 1993 h 19998"/>
                <a:gd name="connsiteX503" fmla="*/ 9902 w 19998"/>
                <a:gd name="connsiteY503" fmla="*/ 2051 h 19998"/>
                <a:gd name="connsiteX504" fmla="*/ 10031 w 19998"/>
                <a:gd name="connsiteY504" fmla="*/ 2051 h 19998"/>
                <a:gd name="connsiteX505" fmla="*/ 9964 w 19998"/>
                <a:gd name="connsiteY505" fmla="*/ 1972 h 19998"/>
                <a:gd name="connsiteX506" fmla="*/ 9943 w 19998"/>
                <a:gd name="connsiteY506" fmla="*/ 1993 h 19998"/>
                <a:gd name="connsiteX507" fmla="*/ 9843 w 19998"/>
                <a:gd name="connsiteY507" fmla="*/ 1645 h 19998"/>
                <a:gd name="connsiteX508" fmla="*/ 9902 w 19998"/>
                <a:gd name="connsiteY508" fmla="*/ 1645 h 19998"/>
                <a:gd name="connsiteX509" fmla="*/ 9902 w 19998"/>
                <a:gd name="connsiteY509" fmla="*/ 1628 h 19998"/>
                <a:gd name="connsiteX510" fmla="*/ 9902 w 19998"/>
                <a:gd name="connsiteY510" fmla="*/ 1607 h 19998"/>
                <a:gd name="connsiteX511" fmla="*/ 9843 w 19998"/>
                <a:gd name="connsiteY511" fmla="*/ 1542 h 19998"/>
                <a:gd name="connsiteX512" fmla="*/ 9886 w 19998"/>
                <a:gd name="connsiteY512" fmla="*/ 1260 h 19998"/>
                <a:gd name="connsiteX513" fmla="*/ 9926 w 19998"/>
                <a:gd name="connsiteY513" fmla="*/ 1243 h 19998"/>
                <a:gd name="connsiteX514" fmla="*/ 9886 w 19998"/>
                <a:gd name="connsiteY514" fmla="*/ 815 h 19998"/>
                <a:gd name="connsiteX515" fmla="*/ 9902 w 19998"/>
                <a:gd name="connsiteY515" fmla="*/ 815 h 19998"/>
                <a:gd name="connsiteX516" fmla="*/ 9886 w 19998"/>
                <a:gd name="connsiteY516" fmla="*/ 484 h 19998"/>
                <a:gd name="connsiteX517" fmla="*/ 10645 w 19998"/>
                <a:gd name="connsiteY517" fmla="*/ 186 h 19998"/>
                <a:gd name="connsiteX518" fmla="*/ 11307 w 19998"/>
                <a:gd name="connsiteY518" fmla="*/ 0 h 19998"/>
                <a:gd name="connsiteX519" fmla="*/ 11431 w 19998"/>
                <a:gd name="connsiteY519" fmla="*/ 324 h 19998"/>
                <a:gd name="connsiteX520" fmla="*/ 11431 w 19998"/>
                <a:gd name="connsiteY520" fmla="*/ 630 h 19998"/>
                <a:gd name="connsiteX521" fmla="*/ 11577 w 19998"/>
                <a:gd name="connsiteY521" fmla="*/ 630 h 19998"/>
                <a:gd name="connsiteX522" fmla="*/ 11700 w 19998"/>
                <a:gd name="connsiteY522" fmla="*/ 832 h 19998"/>
                <a:gd name="connsiteX523" fmla="*/ 11822 w 19998"/>
                <a:gd name="connsiteY523" fmla="*/ 895 h 19998"/>
                <a:gd name="connsiteX524" fmla="*/ 12158 w 19998"/>
                <a:gd name="connsiteY524" fmla="*/ 670 h 19998"/>
                <a:gd name="connsiteX525" fmla="*/ 12279 w 19998"/>
                <a:gd name="connsiteY525" fmla="*/ 792 h 19998"/>
                <a:gd name="connsiteX526" fmla="*/ 12255 w 19998"/>
                <a:gd name="connsiteY526" fmla="*/ 815 h 19998"/>
                <a:gd name="connsiteX527" fmla="*/ 12360 w 19998"/>
                <a:gd name="connsiteY527" fmla="*/ 895 h 19998"/>
                <a:gd name="connsiteX528" fmla="*/ 12360 w 19998"/>
                <a:gd name="connsiteY528" fmla="*/ 912 h 19998"/>
                <a:gd name="connsiteX529" fmla="*/ 12339 w 19998"/>
                <a:gd name="connsiteY529" fmla="*/ 935 h 19998"/>
                <a:gd name="connsiteX530" fmla="*/ 12548 w 19998"/>
                <a:gd name="connsiteY530" fmla="*/ 1342 h 19998"/>
                <a:gd name="connsiteX531" fmla="*/ 12753 w 19998"/>
                <a:gd name="connsiteY531" fmla="*/ 1260 h 19998"/>
                <a:gd name="connsiteX532" fmla="*/ 12729 w 19998"/>
                <a:gd name="connsiteY532" fmla="*/ 1363 h 19998"/>
                <a:gd name="connsiteX533" fmla="*/ 12834 w 19998"/>
                <a:gd name="connsiteY533" fmla="*/ 1323 h 19998"/>
                <a:gd name="connsiteX534" fmla="*/ 12853 w 19998"/>
                <a:gd name="connsiteY534" fmla="*/ 1342 h 19998"/>
                <a:gd name="connsiteX535" fmla="*/ 12901 w 19998"/>
                <a:gd name="connsiteY535" fmla="*/ 1342 h 19998"/>
                <a:gd name="connsiteX536" fmla="*/ 13039 w 19998"/>
                <a:gd name="connsiteY536" fmla="*/ 1769 h 19998"/>
                <a:gd name="connsiteX537" fmla="*/ 13039 w 19998"/>
                <a:gd name="connsiteY537" fmla="*/ 1751 h 19998"/>
                <a:gd name="connsiteX538" fmla="*/ 13065 w 19998"/>
                <a:gd name="connsiteY538" fmla="*/ 1751 h 19998"/>
                <a:gd name="connsiteX539" fmla="*/ 13082 w 19998"/>
                <a:gd name="connsiteY539" fmla="*/ 1671 h 19998"/>
                <a:gd name="connsiteX540" fmla="*/ 13186 w 19998"/>
                <a:gd name="connsiteY540" fmla="*/ 1645 h 19998"/>
                <a:gd name="connsiteX541" fmla="*/ 13203 w 19998"/>
                <a:gd name="connsiteY541" fmla="*/ 1671 h 19998"/>
                <a:gd name="connsiteX542" fmla="*/ 13203 w 19998"/>
                <a:gd name="connsiteY542" fmla="*/ 1645 h 19998"/>
                <a:gd name="connsiteX543" fmla="*/ 13267 w 19998"/>
                <a:gd name="connsiteY543" fmla="*/ 1645 h 19998"/>
                <a:gd name="connsiteX544" fmla="*/ 13267 w 19998"/>
                <a:gd name="connsiteY544" fmla="*/ 1671 h 19998"/>
                <a:gd name="connsiteX545" fmla="*/ 13308 w 19998"/>
                <a:gd name="connsiteY545" fmla="*/ 1687 h 19998"/>
                <a:gd name="connsiteX546" fmla="*/ 13308 w 19998"/>
                <a:gd name="connsiteY546" fmla="*/ 1711 h 19998"/>
                <a:gd name="connsiteX547" fmla="*/ 13515 w 19998"/>
                <a:gd name="connsiteY547" fmla="*/ 1628 h 19998"/>
                <a:gd name="connsiteX548" fmla="*/ 13598 w 19998"/>
                <a:gd name="connsiteY548" fmla="*/ 1751 h 19998"/>
                <a:gd name="connsiteX549" fmla="*/ 13660 w 19998"/>
                <a:gd name="connsiteY549" fmla="*/ 1769 h 19998"/>
                <a:gd name="connsiteX550" fmla="*/ 13660 w 19998"/>
                <a:gd name="connsiteY550" fmla="*/ 1833 h 19998"/>
                <a:gd name="connsiteX551" fmla="*/ 13677 w 19998"/>
                <a:gd name="connsiteY551" fmla="*/ 1833 h 19998"/>
                <a:gd name="connsiteX552" fmla="*/ 13677 w 19998"/>
                <a:gd name="connsiteY552" fmla="*/ 1849 h 19998"/>
                <a:gd name="connsiteX553" fmla="*/ 13725 w 19998"/>
                <a:gd name="connsiteY553" fmla="*/ 1849 h 19998"/>
                <a:gd name="connsiteX554" fmla="*/ 13703 w 19998"/>
                <a:gd name="connsiteY554" fmla="*/ 1833 h 19998"/>
                <a:gd name="connsiteX555" fmla="*/ 13725 w 19998"/>
                <a:gd name="connsiteY555" fmla="*/ 1791 h 19998"/>
                <a:gd name="connsiteX556" fmla="*/ 13808 w 19998"/>
                <a:gd name="connsiteY556" fmla="*/ 1873 h 19998"/>
                <a:gd name="connsiteX557" fmla="*/ 13725 w 19998"/>
                <a:gd name="connsiteY557" fmla="*/ 2155 h 19998"/>
                <a:gd name="connsiteX558" fmla="*/ 13725 w 19998"/>
                <a:gd name="connsiteY558" fmla="*/ 2138 h 19998"/>
                <a:gd name="connsiteX559" fmla="*/ 13784 w 19998"/>
                <a:gd name="connsiteY559" fmla="*/ 2155 h 19998"/>
                <a:gd name="connsiteX560" fmla="*/ 13825 w 19998"/>
                <a:gd name="connsiteY560" fmla="*/ 2301 h 19998"/>
                <a:gd name="connsiteX561" fmla="*/ 13703 w 19998"/>
                <a:gd name="connsiteY561" fmla="*/ 2420 h 19998"/>
                <a:gd name="connsiteX562" fmla="*/ 13741 w 19998"/>
                <a:gd name="connsiteY562" fmla="*/ 2463 h 19998"/>
                <a:gd name="connsiteX563" fmla="*/ 13703 w 19998"/>
                <a:gd name="connsiteY563" fmla="*/ 2503 h 19998"/>
                <a:gd name="connsiteX564" fmla="*/ 13784 w 19998"/>
                <a:gd name="connsiteY564" fmla="*/ 2519 h 19998"/>
                <a:gd name="connsiteX565" fmla="*/ 13784 w 19998"/>
                <a:gd name="connsiteY565" fmla="*/ 2540 h 19998"/>
                <a:gd name="connsiteX566" fmla="*/ 13849 w 19998"/>
                <a:gd name="connsiteY566" fmla="*/ 2540 h 19998"/>
                <a:gd name="connsiteX567" fmla="*/ 14280 w 19998"/>
                <a:gd name="connsiteY567" fmla="*/ 2540 h 19998"/>
                <a:gd name="connsiteX568" fmla="*/ 14527 w 19998"/>
                <a:gd name="connsiteY568" fmla="*/ 2437 h 19998"/>
                <a:gd name="connsiteX569" fmla="*/ 14527 w 19998"/>
                <a:gd name="connsiteY569" fmla="*/ 2218 h 19998"/>
                <a:gd name="connsiteX570" fmla="*/ 14715 w 19998"/>
                <a:gd name="connsiteY570" fmla="*/ 2051 h 19998"/>
                <a:gd name="connsiteX571" fmla="*/ 14815 w 19998"/>
                <a:gd name="connsiteY571" fmla="*/ 2115 h 19998"/>
                <a:gd name="connsiteX572" fmla="*/ 14775 w 19998"/>
                <a:gd name="connsiteY572" fmla="*/ 2138 h 19998"/>
                <a:gd name="connsiteX573" fmla="*/ 14796 w 19998"/>
                <a:gd name="connsiteY573" fmla="*/ 2218 h 19998"/>
                <a:gd name="connsiteX574" fmla="*/ 14756 w 19998"/>
                <a:gd name="connsiteY574" fmla="*/ 2195 h 19998"/>
                <a:gd name="connsiteX575" fmla="*/ 14732 w 19998"/>
                <a:gd name="connsiteY575" fmla="*/ 2218 h 19998"/>
                <a:gd name="connsiteX576" fmla="*/ 14756 w 19998"/>
                <a:gd name="connsiteY576" fmla="*/ 2237 h 19998"/>
                <a:gd name="connsiteX577" fmla="*/ 14732 w 19998"/>
                <a:gd name="connsiteY577" fmla="*/ 2275 h 19998"/>
                <a:gd name="connsiteX578" fmla="*/ 14715 w 19998"/>
                <a:gd name="connsiteY578" fmla="*/ 2275 h 19998"/>
                <a:gd name="connsiteX579" fmla="*/ 14756 w 19998"/>
                <a:gd name="connsiteY579" fmla="*/ 2341 h 19998"/>
                <a:gd name="connsiteX580" fmla="*/ 14675 w 19998"/>
                <a:gd name="connsiteY580" fmla="*/ 2519 h 19998"/>
                <a:gd name="connsiteX581" fmla="*/ 14815 w 19998"/>
                <a:gd name="connsiteY581" fmla="*/ 2622 h 19998"/>
                <a:gd name="connsiteX582" fmla="*/ 14796 w 19998"/>
                <a:gd name="connsiteY582" fmla="*/ 2904 h 19998"/>
                <a:gd name="connsiteX583" fmla="*/ 14918 w 19998"/>
                <a:gd name="connsiteY583" fmla="*/ 2904 h 19998"/>
                <a:gd name="connsiteX584" fmla="*/ 14918 w 19998"/>
                <a:gd name="connsiteY584" fmla="*/ 2867 h 19998"/>
                <a:gd name="connsiteX585" fmla="*/ 15001 w 19998"/>
                <a:gd name="connsiteY585" fmla="*/ 2888 h 19998"/>
                <a:gd name="connsiteX586" fmla="*/ 15230 w 19998"/>
                <a:gd name="connsiteY586" fmla="*/ 3074 h 19998"/>
                <a:gd name="connsiteX587" fmla="*/ 15249 w 19998"/>
                <a:gd name="connsiteY587" fmla="*/ 3050 h 19998"/>
                <a:gd name="connsiteX588" fmla="*/ 15249 w 19998"/>
                <a:gd name="connsiteY588" fmla="*/ 3114 h 19998"/>
                <a:gd name="connsiteX589" fmla="*/ 15330 w 19998"/>
                <a:gd name="connsiteY589" fmla="*/ 3114 h 19998"/>
                <a:gd name="connsiteX590" fmla="*/ 15418 w 19998"/>
                <a:gd name="connsiteY590" fmla="*/ 3114 h 19998"/>
                <a:gd name="connsiteX591" fmla="*/ 15499 w 19998"/>
                <a:gd name="connsiteY591" fmla="*/ 3196 h 19998"/>
                <a:gd name="connsiteX592" fmla="*/ 15475 w 19998"/>
                <a:gd name="connsiteY592" fmla="*/ 3252 h 19998"/>
                <a:gd name="connsiteX593" fmla="*/ 15499 w 19998"/>
                <a:gd name="connsiteY593" fmla="*/ 3295 h 19998"/>
                <a:gd name="connsiteX594" fmla="*/ 15499 w 19998"/>
                <a:gd name="connsiteY594" fmla="*/ 3276 h 19998"/>
                <a:gd name="connsiteX595" fmla="*/ 15599 w 19998"/>
                <a:gd name="connsiteY595" fmla="*/ 3276 h 19998"/>
                <a:gd name="connsiteX596" fmla="*/ 15704 w 19998"/>
                <a:gd name="connsiteY596" fmla="*/ 3374 h 19998"/>
                <a:gd name="connsiteX597" fmla="*/ 15682 w 19998"/>
                <a:gd name="connsiteY597" fmla="*/ 3414 h 19998"/>
                <a:gd name="connsiteX598" fmla="*/ 15723 w 19998"/>
                <a:gd name="connsiteY598" fmla="*/ 3478 h 19998"/>
                <a:gd name="connsiteX599" fmla="*/ 15704 w 19998"/>
                <a:gd name="connsiteY599" fmla="*/ 3497 h 19998"/>
                <a:gd name="connsiteX600" fmla="*/ 15747 w 19998"/>
                <a:gd name="connsiteY600" fmla="*/ 3534 h 19998"/>
                <a:gd name="connsiteX601" fmla="*/ 15747 w 19998"/>
                <a:gd name="connsiteY601" fmla="*/ 3518 h 19998"/>
                <a:gd name="connsiteX602" fmla="*/ 15935 w 19998"/>
                <a:gd name="connsiteY602" fmla="*/ 3478 h 19998"/>
                <a:gd name="connsiteX603" fmla="*/ 15935 w 19998"/>
                <a:gd name="connsiteY603" fmla="*/ 3518 h 19998"/>
                <a:gd name="connsiteX604" fmla="*/ 15951 w 19998"/>
                <a:gd name="connsiteY604" fmla="*/ 3518 h 19998"/>
                <a:gd name="connsiteX605" fmla="*/ 15992 w 19998"/>
                <a:gd name="connsiteY605" fmla="*/ 3414 h 19998"/>
                <a:gd name="connsiteX606" fmla="*/ 16156 w 19998"/>
                <a:gd name="connsiteY606" fmla="*/ 3414 h 19998"/>
                <a:gd name="connsiteX607" fmla="*/ 16156 w 19998"/>
                <a:gd name="connsiteY607" fmla="*/ 3374 h 19998"/>
                <a:gd name="connsiteX608" fmla="*/ 16302 w 19998"/>
                <a:gd name="connsiteY608" fmla="*/ 3436 h 19998"/>
                <a:gd name="connsiteX609" fmla="*/ 16285 w 19998"/>
                <a:gd name="connsiteY609" fmla="*/ 3454 h 19998"/>
                <a:gd name="connsiteX610" fmla="*/ 16366 w 19998"/>
                <a:gd name="connsiteY610" fmla="*/ 3518 h 19998"/>
                <a:gd name="connsiteX611" fmla="*/ 16490 w 19998"/>
                <a:gd name="connsiteY611" fmla="*/ 3518 h 19998"/>
                <a:gd name="connsiteX612" fmla="*/ 16506 w 19998"/>
                <a:gd name="connsiteY612" fmla="*/ 3600 h 19998"/>
                <a:gd name="connsiteX613" fmla="*/ 16590 w 19998"/>
                <a:gd name="connsiteY613" fmla="*/ 3624 h 19998"/>
                <a:gd name="connsiteX614" fmla="*/ 16611 w 19998"/>
                <a:gd name="connsiteY614" fmla="*/ 3581 h 19998"/>
                <a:gd name="connsiteX615" fmla="*/ 16694 w 19998"/>
                <a:gd name="connsiteY615" fmla="*/ 3600 h 19998"/>
                <a:gd name="connsiteX616" fmla="*/ 16694 w 19998"/>
                <a:gd name="connsiteY616" fmla="*/ 3560 h 19998"/>
                <a:gd name="connsiteX617" fmla="*/ 16716 w 19998"/>
                <a:gd name="connsiteY617" fmla="*/ 3560 h 19998"/>
                <a:gd name="connsiteX618" fmla="*/ 16716 w 19998"/>
                <a:gd name="connsiteY618" fmla="*/ 3518 h 19998"/>
                <a:gd name="connsiteX619" fmla="*/ 16759 w 19998"/>
                <a:gd name="connsiteY619" fmla="*/ 3497 h 19998"/>
                <a:gd name="connsiteX620" fmla="*/ 16759 w 19998"/>
                <a:gd name="connsiteY620" fmla="*/ 3478 h 19998"/>
                <a:gd name="connsiteX621" fmla="*/ 16940 w 19998"/>
                <a:gd name="connsiteY621" fmla="*/ 3478 h 19998"/>
                <a:gd name="connsiteX622" fmla="*/ 17085 w 19998"/>
                <a:gd name="connsiteY622" fmla="*/ 3560 h 19998"/>
                <a:gd name="connsiteX623" fmla="*/ 17085 w 19998"/>
                <a:gd name="connsiteY623" fmla="*/ 3534 h 19998"/>
                <a:gd name="connsiteX624" fmla="*/ 17192 w 19998"/>
                <a:gd name="connsiteY624" fmla="*/ 3518 h 19998"/>
                <a:gd name="connsiteX625" fmla="*/ 17192 w 19998"/>
                <a:gd name="connsiteY625" fmla="*/ 3534 h 19998"/>
                <a:gd name="connsiteX626" fmla="*/ 17373 w 19998"/>
                <a:gd name="connsiteY626" fmla="*/ 3640 h 19998"/>
                <a:gd name="connsiteX627" fmla="*/ 17354 w 19998"/>
                <a:gd name="connsiteY627" fmla="*/ 3663 h 19998"/>
                <a:gd name="connsiteX628" fmla="*/ 17437 w 19998"/>
                <a:gd name="connsiteY628" fmla="*/ 3783 h 19998"/>
                <a:gd name="connsiteX629" fmla="*/ 17397 w 19998"/>
                <a:gd name="connsiteY629" fmla="*/ 3783 h 19998"/>
                <a:gd name="connsiteX630" fmla="*/ 17414 w 19998"/>
                <a:gd name="connsiteY630" fmla="*/ 3826 h 19998"/>
                <a:gd name="connsiteX631" fmla="*/ 17437 w 19998"/>
                <a:gd name="connsiteY631" fmla="*/ 3826 h 19998"/>
                <a:gd name="connsiteX632" fmla="*/ 17602 w 19998"/>
                <a:gd name="connsiteY632" fmla="*/ 4028 h 19998"/>
                <a:gd name="connsiteX633" fmla="*/ 17623 w 19998"/>
                <a:gd name="connsiteY633" fmla="*/ 4091 h 19998"/>
                <a:gd name="connsiteX634" fmla="*/ 17642 w 19998"/>
                <a:gd name="connsiteY634" fmla="*/ 4091 h 19998"/>
                <a:gd name="connsiteX635" fmla="*/ 17683 w 19998"/>
                <a:gd name="connsiteY635" fmla="*/ 4211 h 19998"/>
                <a:gd name="connsiteX636" fmla="*/ 17849 w 19998"/>
                <a:gd name="connsiteY636" fmla="*/ 4211 h 19998"/>
                <a:gd name="connsiteX637" fmla="*/ 17849 w 19998"/>
                <a:gd name="connsiteY637" fmla="*/ 4171 h 19998"/>
                <a:gd name="connsiteX638" fmla="*/ 17871 w 19998"/>
                <a:gd name="connsiteY638" fmla="*/ 4171 h 19998"/>
                <a:gd name="connsiteX639" fmla="*/ 17830 w 19998"/>
                <a:gd name="connsiteY639" fmla="*/ 4091 h 19998"/>
                <a:gd name="connsiteX640" fmla="*/ 17871 w 19998"/>
                <a:gd name="connsiteY640" fmla="*/ 4065 h 19998"/>
                <a:gd name="connsiteX641" fmla="*/ 17935 w 19998"/>
                <a:gd name="connsiteY641" fmla="*/ 4091 h 19998"/>
                <a:gd name="connsiteX642" fmla="*/ 17976 w 19998"/>
                <a:gd name="connsiteY642" fmla="*/ 4065 h 19998"/>
                <a:gd name="connsiteX643" fmla="*/ 18019 w 19998"/>
                <a:gd name="connsiteY643" fmla="*/ 4091 h 19998"/>
                <a:gd name="connsiteX644" fmla="*/ 18140 w 19998"/>
                <a:gd name="connsiteY644" fmla="*/ 4131 h 19998"/>
                <a:gd name="connsiteX645" fmla="*/ 18183 w 19998"/>
                <a:gd name="connsiteY645" fmla="*/ 4293 h 19998"/>
                <a:gd name="connsiteX646" fmla="*/ 18200 w 19998"/>
                <a:gd name="connsiteY646" fmla="*/ 4293 h 19998"/>
                <a:gd name="connsiteX647" fmla="*/ 18223 w 19998"/>
                <a:gd name="connsiteY647" fmla="*/ 4211 h 19998"/>
                <a:gd name="connsiteX648" fmla="*/ 18240 w 19998"/>
                <a:gd name="connsiteY648" fmla="*/ 4211 h 19998"/>
                <a:gd name="connsiteX649" fmla="*/ 18240 w 19998"/>
                <a:gd name="connsiteY649" fmla="*/ 4230 h 19998"/>
                <a:gd name="connsiteX650" fmla="*/ 18281 w 19998"/>
                <a:gd name="connsiteY650" fmla="*/ 4230 h 19998"/>
                <a:gd name="connsiteX651" fmla="*/ 18328 w 19998"/>
                <a:gd name="connsiteY651" fmla="*/ 4270 h 19998"/>
                <a:gd name="connsiteX652" fmla="*/ 18369 w 19998"/>
                <a:gd name="connsiteY652" fmla="*/ 4253 h 19998"/>
                <a:gd name="connsiteX653" fmla="*/ 18388 w 19998"/>
                <a:gd name="connsiteY653" fmla="*/ 4270 h 19998"/>
                <a:gd name="connsiteX654" fmla="*/ 18531 w 19998"/>
                <a:gd name="connsiteY654" fmla="*/ 4253 h 19998"/>
                <a:gd name="connsiteX655" fmla="*/ 18531 w 19998"/>
                <a:gd name="connsiteY655" fmla="*/ 4270 h 19998"/>
                <a:gd name="connsiteX656" fmla="*/ 18631 w 19998"/>
                <a:gd name="connsiteY656" fmla="*/ 4211 h 19998"/>
                <a:gd name="connsiteX657" fmla="*/ 18631 w 19998"/>
                <a:gd name="connsiteY657" fmla="*/ 4131 h 19998"/>
                <a:gd name="connsiteX658" fmla="*/ 18762 w 19998"/>
                <a:gd name="connsiteY658" fmla="*/ 4108 h 19998"/>
                <a:gd name="connsiteX659" fmla="*/ 18778 w 19998"/>
                <a:gd name="connsiteY659" fmla="*/ 4148 h 19998"/>
                <a:gd name="connsiteX660" fmla="*/ 18821 w 19998"/>
                <a:gd name="connsiteY660" fmla="*/ 4131 h 19998"/>
                <a:gd name="connsiteX661" fmla="*/ 18943 w 19998"/>
                <a:gd name="connsiteY661" fmla="*/ 4333 h 19998"/>
                <a:gd name="connsiteX662" fmla="*/ 19047 w 19998"/>
                <a:gd name="connsiteY662" fmla="*/ 4333 h 19998"/>
                <a:gd name="connsiteX663" fmla="*/ 19064 w 19998"/>
                <a:gd name="connsiteY663" fmla="*/ 4392 h 19998"/>
                <a:gd name="connsiteX664" fmla="*/ 19152 w 19998"/>
                <a:gd name="connsiteY664" fmla="*/ 4392 h 19998"/>
                <a:gd name="connsiteX665" fmla="*/ 19152 w 19998"/>
                <a:gd name="connsiteY665" fmla="*/ 4373 h 19998"/>
                <a:gd name="connsiteX666" fmla="*/ 19212 w 19998"/>
                <a:gd name="connsiteY666" fmla="*/ 4373 h 19998"/>
                <a:gd name="connsiteX667" fmla="*/ 19212 w 19998"/>
                <a:gd name="connsiteY667" fmla="*/ 4392 h 19998"/>
                <a:gd name="connsiteX668" fmla="*/ 19317 w 19998"/>
                <a:gd name="connsiteY668" fmla="*/ 4333 h 19998"/>
                <a:gd name="connsiteX669" fmla="*/ 19417 w 19998"/>
                <a:gd name="connsiteY669" fmla="*/ 4392 h 19998"/>
                <a:gd name="connsiteX670" fmla="*/ 19443 w 19998"/>
                <a:gd name="connsiteY670" fmla="*/ 4373 h 19998"/>
                <a:gd name="connsiteX671" fmla="*/ 19500 w 19998"/>
                <a:gd name="connsiteY671" fmla="*/ 4373 h 19998"/>
                <a:gd name="connsiteX672" fmla="*/ 19521 w 19998"/>
                <a:gd name="connsiteY672" fmla="*/ 4352 h 19998"/>
                <a:gd name="connsiteX673" fmla="*/ 19998 w 19998"/>
                <a:gd name="connsiteY673" fmla="*/ 4512 h 19998"/>
                <a:gd name="connsiteX674" fmla="*/ 19750 w 19998"/>
                <a:gd name="connsiteY674" fmla="*/ 4939 h 19998"/>
                <a:gd name="connsiteX675" fmla="*/ 19712 w 19998"/>
                <a:gd name="connsiteY675" fmla="*/ 4939 h 19998"/>
                <a:gd name="connsiteX676" fmla="*/ 19686 w 19998"/>
                <a:gd name="connsiteY676" fmla="*/ 5003 h 19998"/>
                <a:gd name="connsiteX677" fmla="*/ 19645 w 19998"/>
                <a:gd name="connsiteY677" fmla="*/ 5003 h 19998"/>
                <a:gd name="connsiteX678" fmla="*/ 19131 w 19998"/>
                <a:gd name="connsiteY678" fmla="*/ 6512 h 19998"/>
                <a:gd name="connsiteX679" fmla="*/ 19236 w 19998"/>
                <a:gd name="connsiteY679" fmla="*/ 7750 h 19998"/>
                <a:gd name="connsiteX680" fmla="*/ 19212 w 19998"/>
                <a:gd name="connsiteY680" fmla="*/ 7750 h 19998"/>
                <a:gd name="connsiteX681" fmla="*/ 19090 w 19998"/>
                <a:gd name="connsiteY681" fmla="*/ 7870 h 19998"/>
                <a:gd name="connsiteX682" fmla="*/ 19152 w 19998"/>
                <a:gd name="connsiteY682" fmla="*/ 7853 h 19998"/>
                <a:gd name="connsiteX683" fmla="*/ 19064 w 19998"/>
                <a:gd name="connsiteY683" fmla="*/ 7973 h 19998"/>
                <a:gd name="connsiteX684" fmla="*/ 18983 w 19998"/>
                <a:gd name="connsiteY684" fmla="*/ 7973 h 19998"/>
                <a:gd name="connsiteX685" fmla="*/ 18714 w 19998"/>
                <a:gd name="connsiteY685" fmla="*/ 8135 h 19998"/>
                <a:gd name="connsiteX686" fmla="*/ 18695 w 19998"/>
                <a:gd name="connsiteY686" fmla="*/ 8093 h 19998"/>
                <a:gd name="connsiteX687" fmla="*/ 18614 w 19998"/>
                <a:gd name="connsiteY687" fmla="*/ 7997 h 19998"/>
                <a:gd name="connsiteX688" fmla="*/ 18631 w 19998"/>
                <a:gd name="connsiteY688" fmla="*/ 7973 h 19998"/>
                <a:gd name="connsiteX689" fmla="*/ 18304 w 19998"/>
                <a:gd name="connsiteY68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999 w 19998"/>
                <a:gd name="connsiteY455" fmla="*/ 5534 h 19998"/>
                <a:gd name="connsiteX456" fmla="*/ 4351 w 19998"/>
                <a:gd name="connsiteY456" fmla="*/ 5351 h 19998"/>
                <a:gd name="connsiteX457" fmla="*/ 4372 w 19998"/>
                <a:gd name="connsiteY457" fmla="*/ 5308 h 19998"/>
                <a:gd name="connsiteX458" fmla="*/ 4580 w 19998"/>
                <a:gd name="connsiteY458" fmla="*/ 5268 h 19998"/>
                <a:gd name="connsiteX459" fmla="*/ 4580 w 19998"/>
                <a:gd name="connsiteY459" fmla="*/ 5471 h 19998"/>
                <a:gd name="connsiteX460" fmla="*/ 4994 w 19998"/>
                <a:gd name="connsiteY460" fmla="*/ 5449 h 19998"/>
                <a:gd name="connsiteX461" fmla="*/ 5075 w 19998"/>
                <a:gd name="connsiteY461" fmla="*/ 5471 h 19998"/>
                <a:gd name="connsiteX462" fmla="*/ 5323 w 19998"/>
                <a:gd name="connsiteY462" fmla="*/ 5471 h 19998"/>
                <a:gd name="connsiteX463" fmla="*/ 5242 w 19998"/>
                <a:gd name="connsiteY463" fmla="*/ 5407 h 19998"/>
                <a:gd name="connsiteX464" fmla="*/ 4994 w 19998"/>
                <a:gd name="connsiteY464" fmla="*/ 5003 h 19998"/>
                <a:gd name="connsiteX465" fmla="*/ 4970 w 19998"/>
                <a:gd name="connsiteY465" fmla="*/ 5003 h 19998"/>
                <a:gd name="connsiteX466" fmla="*/ 4954 w 19998"/>
                <a:gd name="connsiteY466" fmla="*/ 4982 h 19998"/>
                <a:gd name="connsiteX467" fmla="*/ 5054 w 19998"/>
                <a:gd name="connsiteY467" fmla="*/ 4618 h 19998"/>
                <a:gd name="connsiteX468" fmla="*/ 5054 w 19998"/>
                <a:gd name="connsiteY468" fmla="*/ 4601 h 19998"/>
                <a:gd name="connsiteX469" fmla="*/ 5037 w 19998"/>
                <a:gd name="connsiteY469" fmla="*/ 4618 h 19998"/>
                <a:gd name="connsiteX470" fmla="*/ 5011 w 19998"/>
                <a:gd name="connsiteY470" fmla="*/ 4131 h 19998"/>
                <a:gd name="connsiteX471" fmla="*/ 4970 w 19998"/>
                <a:gd name="connsiteY471" fmla="*/ 4131 h 19998"/>
                <a:gd name="connsiteX472" fmla="*/ 4642 w 19998"/>
                <a:gd name="connsiteY472" fmla="*/ 3335 h 19998"/>
                <a:gd name="connsiteX473" fmla="*/ 4663 w 19998"/>
                <a:gd name="connsiteY473" fmla="*/ 3092 h 19998"/>
                <a:gd name="connsiteX474" fmla="*/ 4563 w 19998"/>
                <a:gd name="connsiteY474" fmla="*/ 3050 h 19998"/>
                <a:gd name="connsiteX475" fmla="*/ 4563 w 19998"/>
                <a:gd name="connsiteY475" fmla="*/ 2930 h 19998"/>
                <a:gd name="connsiteX476" fmla="*/ 4663 w 19998"/>
                <a:gd name="connsiteY476" fmla="*/ 2987 h 19998"/>
                <a:gd name="connsiteX477" fmla="*/ 4684 w 19998"/>
                <a:gd name="connsiteY477" fmla="*/ 2947 h 19998"/>
                <a:gd name="connsiteX478" fmla="*/ 5242 w 19998"/>
                <a:gd name="connsiteY478" fmla="*/ 3092 h 19998"/>
                <a:gd name="connsiteX479" fmla="*/ 5258 w 19998"/>
                <a:gd name="connsiteY479" fmla="*/ 3029 h 19998"/>
                <a:gd name="connsiteX480" fmla="*/ 5570 w 19998"/>
                <a:gd name="connsiteY480" fmla="*/ 3050 h 19998"/>
                <a:gd name="connsiteX481" fmla="*/ 5632 w 19998"/>
                <a:gd name="connsiteY481" fmla="*/ 3252 h 19998"/>
                <a:gd name="connsiteX482" fmla="*/ 5592 w 19998"/>
                <a:gd name="connsiteY482" fmla="*/ 3252 h 19998"/>
                <a:gd name="connsiteX483" fmla="*/ 5570 w 19998"/>
                <a:gd name="connsiteY483" fmla="*/ 3316 h 19998"/>
                <a:gd name="connsiteX484" fmla="*/ 5511 w 19998"/>
                <a:gd name="connsiteY484" fmla="*/ 3316 h 19998"/>
                <a:gd name="connsiteX485" fmla="*/ 5675 w 19998"/>
                <a:gd name="connsiteY485" fmla="*/ 3800 h 19998"/>
                <a:gd name="connsiteX486" fmla="*/ 5649 w 19998"/>
                <a:gd name="connsiteY486" fmla="*/ 3826 h 19998"/>
                <a:gd name="connsiteX487" fmla="*/ 5732 w 19998"/>
                <a:gd name="connsiteY487" fmla="*/ 3842 h 19998"/>
                <a:gd name="connsiteX488" fmla="*/ 5713 w 19998"/>
                <a:gd name="connsiteY488" fmla="*/ 3842 h 19998"/>
                <a:gd name="connsiteX489" fmla="*/ 5732 w 19998"/>
                <a:gd name="connsiteY489" fmla="*/ 3882 h 19998"/>
                <a:gd name="connsiteX490" fmla="*/ 5756 w 19998"/>
                <a:gd name="connsiteY490" fmla="*/ 3882 h 19998"/>
                <a:gd name="connsiteX491" fmla="*/ 5775 w 19998"/>
                <a:gd name="connsiteY491" fmla="*/ 3882 h 19998"/>
                <a:gd name="connsiteX492" fmla="*/ 5861 w 19998"/>
                <a:gd name="connsiteY492" fmla="*/ 3762 h 19998"/>
                <a:gd name="connsiteX493" fmla="*/ 6499 w 19998"/>
                <a:gd name="connsiteY493" fmla="*/ 3906 h 19998"/>
                <a:gd name="connsiteX494" fmla="*/ 7611 w 19998"/>
                <a:gd name="connsiteY494" fmla="*/ 3826 h 19998"/>
                <a:gd name="connsiteX495" fmla="*/ 7923 w 19998"/>
                <a:gd name="connsiteY495" fmla="*/ 3722 h 19998"/>
                <a:gd name="connsiteX496" fmla="*/ 8045 w 19998"/>
                <a:gd name="connsiteY496" fmla="*/ 3703 h 19998"/>
                <a:gd name="connsiteX497" fmla="*/ 7611 w 19998"/>
                <a:gd name="connsiteY497" fmla="*/ 3600 h 19998"/>
                <a:gd name="connsiteX498" fmla="*/ 7611 w 19998"/>
                <a:gd name="connsiteY498" fmla="*/ 3581 h 19998"/>
                <a:gd name="connsiteX499" fmla="*/ 7799 w 19998"/>
                <a:gd name="connsiteY499" fmla="*/ 3092 h 19998"/>
                <a:gd name="connsiteX500" fmla="*/ 9574 w 19998"/>
                <a:gd name="connsiteY500" fmla="*/ 2317 h 19998"/>
                <a:gd name="connsiteX501" fmla="*/ 9843 w 19998"/>
                <a:gd name="connsiteY501" fmla="*/ 1993 h 19998"/>
                <a:gd name="connsiteX502" fmla="*/ 9902 w 19998"/>
                <a:gd name="connsiteY502" fmla="*/ 2051 h 19998"/>
                <a:gd name="connsiteX503" fmla="*/ 10031 w 19998"/>
                <a:gd name="connsiteY503" fmla="*/ 2051 h 19998"/>
                <a:gd name="connsiteX504" fmla="*/ 9964 w 19998"/>
                <a:gd name="connsiteY504" fmla="*/ 1972 h 19998"/>
                <a:gd name="connsiteX505" fmla="*/ 9943 w 19998"/>
                <a:gd name="connsiteY505" fmla="*/ 1993 h 19998"/>
                <a:gd name="connsiteX506" fmla="*/ 9843 w 19998"/>
                <a:gd name="connsiteY506" fmla="*/ 1645 h 19998"/>
                <a:gd name="connsiteX507" fmla="*/ 9902 w 19998"/>
                <a:gd name="connsiteY507" fmla="*/ 1645 h 19998"/>
                <a:gd name="connsiteX508" fmla="*/ 9902 w 19998"/>
                <a:gd name="connsiteY508" fmla="*/ 1628 h 19998"/>
                <a:gd name="connsiteX509" fmla="*/ 9902 w 19998"/>
                <a:gd name="connsiteY509" fmla="*/ 1607 h 19998"/>
                <a:gd name="connsiteX510" fmla="*/ 9843 w 19998"/>
                <a:gd name="connsiteY510" fmla="*/ 1542 h 19998"/>
                <a:gd name="connsiteX511" fmla="*/ 9886 w 19998"/>
                <a:gd name="connsiteY511" fmla="*/ 1260 h 19998"/>
                <a:gd name="connsiteX512" fmla="*/ 9926 w 19998"/>
                <a:gd name="connsiteY512" fmla="*/ 1243 h 19998"/>
                <a:gd name="connsiteX513" fmla="*/ 9886 w 19998"/>
                <a:gd name="connsiteY513" fmla="*/ 815 h 19998"/>
                <a:gd name="connsiteX514" fmla="*/ 9902 w 19998"/>
                <a:gd name="connsiteY514" fmla="*/ 815 h 19998"/>
                <a:gd name="connsiteX515" fmla="*/ 9886 w 19998"/>
                <a:gd name="connsiteY515" fmla="*/ 484 h 19998"/>
                <a:gd name="connsiteX516" fmla="*/ 10645 w 19998"/>
                <a:gd name="connsiteY516" fmla="*/ 186 h 19998"/>
                <a:gd name="connsiteX517" fmla="*/ 11307 w 19998"/>
                <a:gd name="connsiteY517" fmla="*/ 0 h 19998"/>
                <a:gd name="connsiteX518" fmla="*/ 11431 w 19998"/>
                <a:gd name="connsiteY518" fmla="*/ 324 h 19998"/>
                <a:gd name="connsiteX519" fmla="*/ 11431 w 19998"/>
                <a:gd name="connsiteY519" fmla="*/ 630 h 19998"/>
                <a:gd name="connsiteX520" fmla="*/ 11577 w 19998"/>
                <a:gd name="connsiteY520" fmla="*/ 630 h 19998"/>
                <a:gd name="connsiteX521" fmla="*/ 11700 w 19998"/>
                <a:gd name="connsiteY521" fmla="*/ 832 h 19998"/>
                <a:gd name="connsiteX522" fmla="*/ 11822 w 19998"/>
                <a:gd name="connsiteY522" fmla="*/ 895 h 19998"/>
                <a:gd name="connsiteX523" fmla="*/ 12158 w 19998"/>
                <a:gd name="connsiteY523" fmla="*/ 670 h 19998"/>
                <a:gd name="connsiteX524" fmla="*/ 12279 w 19998"/>
                <a:gd name="connsiteY524" fmla="*/ 792 h 19998"/>
                <a:gd name="connsiteX525" fmla="*/ 12255 w 19998"/>
                <a:gd name="connsiteY525" fmla="*/ 815 h 19998"/>
                <a:gd name="connsiteX526" fmla="*/ 12360 w 19998"/>
                <a:gd name="connsiteY526" fmla="*/ 895 h 19998"/>
                <a:gd name="connsiteX527" fmla="*/ 12360 w 19998"/>
                <a:gd name="connsiteY527" fmla="*/ 912 h 19998"/>
                <a:gd name="connsiteX528" fmla="*/ 12339 w 19998"/>
                <a:gd name="connsiteY528" fmla="*/ 935 h 19998"/>
                <a:gd name="connsiteX529" fmla="*/ 12548 w 19998"/>
                <a:gd name="connsiteY529" fmla="*/ 1342 h 19998"/>
                <a:gd name="connsiteX530" fmla="*/ 12753 w 19998"/>
                <a:gd name="connsiteY530" fmla="*/ 1260 h 19998"/>
                <a:gd name="connsiteX531" fmla="*/ 12729 w 19998"/>
                <a:gd name="connsiteY531" fmla="*/ 1363 h 19998"/>
                <a:gd name="connsiteX532" fmla="*/ 12834 w 19998"/>
                <a:gd name="connsiteY532" fmla="*/ 1323 h 19998"/>
                <a:gd name="connsiteX533" fmla="*/ 12853 w 19998"/>
                <a:gd name="connsiteY533" fmla="*/ 1342 h 19998"/>
                <a:gd name="connsiteX534" fmla="*/ 12901 w 19998"/>
                <a:gd name="connsiteY534" fmla="*/ 1342 h 19998"/>
                <a:gd name="connsiteX535" fmla="*/ 13039 w 19998"/>
                <a:gd name="connsiteY535" fmla="*/ 1769 h 19998"/>
                <a:gd name="connsiteX536" fmla="*/ 13039 w 19998"/>
                <a:gd name="connsiteY536" fmla="*/ 1751 h 19998"/>
                <a:gd name="connsiteX537" fmla="*/ 13065 w 19998"/>
                <a:gd name="connsiteY537" fmla="*/ 1751 h 19998"/>
                <a:gd name="connsiteX538" fmla="*/ 13082 w 19998"/>
                <a:gd name="connsiteY538" fmla="*/ 1671 h 19998"/>
                <a:gd name="connsiteX539" fmla="*/ 13186 w 19998"/>
                <a:gd name="connsiteY539" fmla="*/ 1645 h 19998"/>
                <a:gd name="connsiteX540" fmla="*/ 13203 w 19998"/>
                <a:gd name="connsiteY540" fmla="*/ 1671 h 19998"/>
                <a:gd name="connsiteX541" fmla="*/ 13203 w 19998"/>
                <a:gd name="connsiteY541" fmla="*/ 1645 h 19998"/>
                <a:gd name="connsiteX542" fmla="*/ 13267 w 19998"/>
                <a:gd name="connsiteY542" fmla="*/ 1645 h 19998"/>
                <a:gd name="connsiteX543" fmla="*/ 13267 w 19998"/>
                <a:gd name="connsiteY543" fmla="*/ 1671 h 19998"/>
                <a:gd name="connsiteX544" fmla="*/ 13308 w 19998"/>
                <a:gd name="connsiteY544" fmla="*/ 1687 h 19998"/>
                <a:gd name="connsiteX545" fmla="*/ 13308 w 19998"/>
                <a:gd name="connsiteY545" fmla="*/ 1711 h 19998"/>
                <a:gd name="connsiteX546" fmla="*/ 13515 w 19998"/>
                <a:gd name="connsiteY546" fmla="*/ 1628 h 19998"/>
                <a:gd name="connsiteX547" fmla="*/ 13598 w 19998"/>
                <a:gd name="connsiteY547" fmla="*/ 1751 h 19998"/>
                <a:gd name="connsiteX548" fmla="*/ 13660 w 19998"/>
                <a:gd name="connsiteY548" fmla="*/ 1769 h 19998"/>
                <a:gd name="connsiteX549" fmla="*/ 13660 w 19998"/>
                <a:gd name="connsiteY549" fmla="*/ 1833 h 19998"/>
                <a:gd name="connsiteX550" fmla="*/ 13677 w 19998"/>
                <a:gd name="connsiteY550" fmla="*/ 1833 h 19998"/>
                <a:gd name="connsiteX551" fmla="*/ 13677 w 19998"/>
                <a:gd name="connsiteY551" fmla="*/ 1849 h 19998"/>
                <a:gd name="connsiteX552" fmla="*/ 13725 w 19998"/>
                <a:gd name="connsiteY552" fmla="*/ 1849 h 19998"/>
                <a:gd name="connsiteX553" fmla="*/ 13703 w 19998"/>
                <a:gd name="connsiteY553" fmla="*/ 1833 h 19998"/>
                <a:gd name="connsiteX554" fmla="*/ 13725 w 19998"/>
                <a:gd name="connsiteY554" fmla="*/ 1791 h 19998"/>
                <a:gd name="connsiteX555" fmla="*/ 13808 w 19998"/>
                <a:gd name="connsiteY555" fmla="*/ 1873 h 19998"/>
                <a:gd name="connsiteX556" fmla="*/ 13725 w 19998"/>
                <a:gd name="connsiteY556" fmla="*/ 2155 h 19998"/>
                <a:gd name="connsiteX557" fmla="*/ 13725 w 19998"/>
                <a:gd name="connsiteY557" fmla="*/ 2138 h 19998"/>
                <a:gd name="connsiteX558" fmla="*/ 13784 w 19998"/>
                <a:gd name="connsiteY558" fmla="*/ 2155 h 19998"/>
                <a:gd name="connsiteX559" fmla="*/ 13825 w 19998"/>
                <a:gd name="connsiteY559" fmla="*/ 2301 h 19998"/>
                <a:gd name="connsiteX560" fmla="*/ 13703 w 19998"/>
                <a:gd name="connsiteY560" fmla="*/ 2420 h 19998"/>
                <a:gd name="connsiteX561" fmla="*/ 13741 w 19998"/>
                <a:gd name="connsiteY561" fmla="*/ 2463 h 19998"/>
                <a:gd name="connsiteX562" fmla="*/ 13703 w 19998"/>
                <a:gd name="connsiteY562" fmla="*/ 2503 h 19998"/>
                <a:gd name="connsiteX563" fmla="*/ 13784 w 19998"/>
                <a:gd name="connsiteY563" fmla="*/ 2519 h 19998"/>
                <a:gd name="connsiteX564" fmla="*/ 13784 w 19998"/>
                <a:gd name="connsiteY564" fmla="*/ 2540 h 19998"/>
                <a:gd name="connsiteX565" fmla="*/ 13849 w 19998"/>
                <a:gd name="connsiteY565" fmla="*/ 2540 h 19998"/>
                <a:gd name="connsiteX566" fmla="*/ 14280 w 19998"/>
                <a:gd name="connsiteY566" fmla="*/ 2540 h 19998"/>
                <a:gd name="connsiteX567" fmla="*/ 14527 w 19998"/>
                <a:gd name="connsiteY567" fmla="*/ 2437 h 19998"/>
                <a:gd name="connsiteX568" fmla="*/ 14527 w 19998"/>
                <a:gd name="connsiteY568" fmla="*/ 2218 h 19998"/>
                <a:gd name="connsiteX569" fmla="*/ 14715 w 19998"/>
                <a:gd name="connsiteY569" fmla="*/ 2051 h 19998"/>
                <a:gd name="connsiteX570" fmla="*/ 14815 w 19998"/>
                <a:gd name="connsiteY570" fmla="*/ 2115 h 19998"/>
                <a:gd name="connsiteX571" fmla="*/ 14775 w 19998"/>
                <a:gd name="connsiteY571" fmla="*/ 2138 h 19998"/>
                <a:gd name="connsiteX572" fmla="*/ 14796 w 19998"/>
                <a:gd name="connsiteY572" fmla="*/ 2218 h 19998"/>
                <a:gd name="connsiteX573" fmla="*/ 14756 w 19998"/>
                <a:gd name="connsiteY573" fmla="*/ 2195 h 19998"/>
                <a:gd name="connsiteX574" fmla="*/ 14732 w 19998"/>
                <a:gd name="connsiteY574" fmla="*/ 2218 h 19998"/>
                <a:gd name="connsiteX575" fmla="*/ 14756 w 19998"/>
                <a:gd name="connsiteY575" fmla="*/ 2237 h 19998"/>
                <a:gd name="connsiteX576" fmla="*/ 14732 w 19998"/>
                <a:gd name="connsiteY576" fmla="*/ 2275 h 19998"/>
                <a:gd name="connsiteX577" fmla="*/ 14715 w 19998"/>
                <a:gd name="connsiteY577" fmla="*/ 2275 h 19998"/>
                <a:gd name="connsiteX578" fmla="*/ 14756 w 19998"/>
                <a:gd name="connsiteY578" fmla="*/ 2341 h 19998"/>
                <a:gd name="connsiteX579" fmla="*/ 14675 w 19998"/>
                <a:gd name="connsiteY579" fmla="*/ 2519 h 19998"/>
                <a:gd name="connsiteX580" fmla="*/ 14815 w 19998"/>
                <a:gd name="connsiteY580" fmla="*/ 2622 h 19998"/>
                <a:gd name="connsiteX581" fmla="*/ 14796 w 19998"/>
                <a:gd name="connsiteY581" fmla="*/ 2904 h 19998"/>
                <a:gd name="connsiteX582" fmla="*/ 14918 w 19998"/>
                <a:gd name="connsiteY582" fmla="*/ 2904 h 19998"/>
                <a:gd name="connsiteX583" fmla="*/ 14918 w 19998"/>
                <a:gd name="connsiteY583" fmla="*/ 2867 h 19998"/>
                <a:gd name="connsiteX584" fmla="*/ 15001 w 19998"/>
                <a:gd name="connsiteY584" fmla="*/ 2888 h 19998"/>
                <a:gd name="connsiteX585" fmla="*/ 15230 w 19998"/>
                <a:gd name="connsiteY585" fmla="*/ 3074 h 19998"/>
                <a:gd name="connsiteX586" fmla="*/ 15249 w 19998"/>
                <a:gd name="connsiteY586" fmla="*/ 3050 h 19998"/>
                <a:gd name="connsiteX587" fmla="*/ 15249 w 19998"/>
                <a:gd name="connsiteY587" fmla="*/ 3114 h 19998"/>
                <a:gd name="connsiteX588" fmla="*/ 15330 w 19998"/>
                <a:gd name="connsiteY588" fmla="*/ 3114 h 19998"/>
                <a:gd name="connsiteX589" fmla="*/ 15418 w 19998"/>
                <a:gd name="connsiteY589" fmla="*/ 3114 h 19998"/>
                <a:gd name="connsiteX590" fmla="*/ 15499 w 19998"/>
                <a:gd name="connsiteY590" fmla="*/ 3196 h 19998"/>
                <a:gd name="connsiteX591" fmla="*/ 15475 w 19998"/>
                <a:gd name="connsiteY591" fmla="*/ 3252 h 19998"/>
                <a:gd name="connsiteX592" fmla="*/ 15499 w 19998"/>
                <a:gd name="connsiteY592" fmla="*/ 3295 h 19998"/>
                <a:gd name="connsiteX593" fmla="*/ 15499 w 19998"/>
                <a:gd name="connsiteY593" fmla="*/ 3276 h 19998"/>
                <a:gd name="connsiteX594" fmla="*/ 15599 w 19998"/>
                <a:gd name="connsiteY594" fmla="*/ 3276 h 19998"/>
                <a:gd name="connsiteX595" fmla="*/ 15704 w 19998"/>
                <a:gd name="connsiteY595" fmla="*/ 3374 h 19998"/>
                <a:gd name="connsiteX596" fmla="*/ 15682 w 19998"/>
                <a:gd name="connsiteY596" fmla="*/ 3414 h 19998"/>
                <a:gd name="connsiteX597" fmla="*/ 15723 w 19998"/>
                <a:gd name="connsiteY597" fmla="*/ 3478 h 19998"/>
                <a:gd name="connsiteX598" fmla="*/ 15704 w 19998"/>
                <a:gd name="connsiteY598" fmla="*/ 3497 h 19998"/>
                <a:gd name="connsiteX599" fmla="*/ 15747 w 19998"/>
                <a:gd name="connsiteY599" fmla="*/ 3534 h 19998"/>
                <a:gd name="connsiteX600" fmla="*/ 15747 w 19998"/>
                <a:gd name="connsiteY600" fmla="*/ 3518 h 19998"/>
                <a:gd name="connsiteX601" fmla="*/ 15935 w 19998"/>
                <a:gd name="connsiteY601" fmla="*/ 3478 h 19998"/>
                <a:gd name="connsiteX602" fmla="*/ 15935 w 19998"/>
                <a:gd name="connsiteY602" fmla="*/ 3518 h 19998"/>
                <a:gd name="connsiteX603" fmla="*/ 15951 w 19998"/>
                <a:gd name="connsiteY603" fmla="*/ 3518 h 19998"/>
                <a:gd name="connsiteX604" fmla="*/ 15992 w 19998"/>
                <a:gd name="connsiteY604" fmla="*/ 3414 h 19998"/>
                <a:gd name="connsiteX605" fmla="*/ 16156 w 19998"/>
                <a:gd name="connsiteY605" fmla="*/ 3414 h 19998"/>
                <a:gd name="connsiteX606" fmla="*/ 16156 w 19998"/>
                <a:gd name="connsiteY606" fmla="*/ 3374 h 19998"/>
                <a:gd name="connsiteX607" fmla="*/ 16302 w 19998"/>
                <a:gd name="connsiteY607" fmla="*/ 3436 h 19998"/>
                <a:gd name="connsiteX608" fmla="*/ 16285 w 19998"/>
                <a:gd name="connsiteY608" fmla="*/ 3454 h 19998"/>
                <a:gd name="connsiteX609" fmla="*/ 16366 w 19998"/>
                <a:gd name="connsiteY609" fmla="*/ 3518 h 19998"/>
                <a:gd name="connsiteX610" fmla="*/ 16490 w 19998"/>
                <a:gd name="connsiteY610" fmla="*/ 3518 h 19998"/>
                <a:gd name="connsiteX611" fmla="*/ 16506 w 19998"/>
                <a:gd name="connsiteY611" fmla="*/ 3600 h 19998"/>
                <a:gd name="connsiteX612" fmla="*/ 16590 w 19998"/>
                <a:gd name="connsiteY612" fmla="*/ 3624 h 19998"/>
                <a:gd name="connsiteX613" fmla="*/ 16611 w 19998"/>
                <a:gd name="connsiteY613" fmla="*/ 3581 h 19998"/>
                <a:gd name="connsiteX614" fmla="*/ 16694 w 19998"/>
                <a:gd name="connsiteY614" fmla="*/ 3600 h 19998"/>
                <a:gd name="connsiteX615" fmla="*/ 16694 w 19998"/>
                <a:gd name="connsiteY615" fmla="*/ 3560 h 19998"/>
                <a:gd name="connsiteX616" fmla="*/ 16716 w 19998"/>
                <a:gd name="connsiteY616" fmla="*/ 3560 h 19998"/>
                <a:gd name="connsiteX617" fmla="*/ 16716 w 19998"/>
                <a:gd name="connsiteY617" fmla="*/ 3518 h 19998"/>
                <a:gd name="connsiteX618" fmla="*/ 16759 w 19998"/>
                <a:gd name="connsiteY618" fmla="*/ 3497 h 19998"/>
                <a:gd name="connsiteX619" fmla="*/ 16759 w 19998"/>
                <a:gd name="connsiteY619" fmla="*/ 3478 h 19998"/>
                <a:gd name="connsiteX620" fmla="*/ 16940 w 19998"/>
                <a:gd name="connsiteY620" fmla="*/ 3478 h 19998"/>
                <a:gd name="connsiteX621" fmla="*/ 17085 w 19998"/>
                <a:gd name="connsiteY621" fmla="*/ 3560 h 19998"/>
                <a:gd name="connsiteX622" fmla="*/ 17085 w 19998"/>
                <a:gd name="connsiteY622" fmla="*/ 3534 h 19998"/>
                <a:gd name="connsiteX623" fmla="*/ 17192 w 19998"/>
                <a:gd name="connsiteY623" fmla="*/ 3518 h 19998"/>
                <a:gd name="connsiteX624" fmla="*/ 17192 w 19998"/>
                <a:gd name="connsiteY624" fmla="*/ 3534 h 19998"/>
                <a:gd name="connsiteX625" fmla="*/ 17373 w 19998"/>
                <a:gd name="connsiteY625" fmla="*/ 3640 h 19998"/>
                <a:gd name="connsiteX626" fmla="*/ 17354 w 19998"/>
                <a:gd name="connsiteY626" fmla="*/ 3663 h 19998"/>
                <a:gd name="connsiteX627" fmla="*/ 17437 w 19998"/>
                <a:gd name="connsiteY627" fmla="*/ 3783 h 19998"/>
                <a:gd name="connsiteX628" fmla="*/ 17397 w 19998"/>
                <a:gd name="connsiteY628" fmla="*/ 3783 h 19998"/>
                <a:gd name="connsiteX629" fmla="*/ 17414 w 19998"/>
                <a:gd name="connsiteY629" fmla="*/ 3826 h 19998"/>
                <a:gd name="connsiteX630" fmla="*/ 17437 w 19998"/>
                <a:gd name="connsiteY630" fmla="*/ 3826 h 19998"/>
                <a:gd name="connsiteX631" fmla="*/ 17602 w 19998"/>
                <a:gd name="connsiteY631" fmla="*/ 4028 h 19998"/>
                <a:gd name="connsiteX632" fmla="*/ 17623 w 19998"/>
                <a:gd name="connsiteY632" fmla="*/ 4091 h 19998"/>
                <a:gd name="connsiteX633" fmla="*/ 17642 w 19998"/>
                <a:gd name="connsiteY633" fmla="*/ 4091 h 19998"/>
                <a:gd name="connsiteX634" fmla="*/ 17683 w 19998"/>
                <a:gd name="connsiteY634" fmla="*/ 4211 h 19998"/>
                <a:gd name="connsiteX635" fmla="*/ 17849 w 19998"/>
                <a:gd name="connsiteY635" fmla="*/ 4211 h 19998"/>
                <a:gd name="connsiteX636" fmla="*/ 17849 w 19998"/>
                <a:gd name="connsiteY636" fmla="*/ 4171 h 19998"/>
                <a:gd name="connsiteX637" fmla="*/ 17871 w 19998"/>
                <a:gd name="connsiteY637" fmla="*/ 4171 h 19998"/>
                <a:gd name="connsiteX638" fmla="*/ 17830 w 19998"/>
                <a:gd name="connsiteY638" fmla="*/ 4091 h 19998"/>
                <a:gd name="connsiteX639" fmla="*/ 17871 w 19998"/>
                <a:gd name="connsiteY639" fmla="*/ 4065 h 19998"/>
                <a:gd name="connsiteX640" fmla="*/ 17935 w 19998"/>
                <a:gd name="connsiteY640" fmla="*/ 4091 h 19998"/>
                <a:gd name="connsiteX641" fmla="*/ 17976 w 19998"/>
                <a:gd name="connsiteY641" fmla="*/ 4065 h 19998"/>
                <a:gd name="connsiteX642" fmla="*/ 18019 w 19998"/>
                <a:gd name="connsiteY642" fmla="*/ 4091 h 19998"/>
                <a:gd name="connsiteX643" fmla="*/ 18140 w 19998"/>
                <a:gd name="connsiteY643" fmla="*/ 4131 h 19998"/>
                <a:gd name="connsiteX644" fmla="*/ 18183 w 19998"/>
                <a:gd name="connsiteY644" fmla="*/ 4293 h 19998"/>
                <a:gd name="connsiteX645" fmla="*/ 18200 w 19998"/>
                <a:gd name="connsiteY645" fmla="*/ 4293 h 19998"/>
                <a:gd name="connsiteX646" fmla="*/ 18223 w 19998"/>
                <a:gd name="connsiteY646" fmla="*/ 4211 h 19998"/>
                <a:gd name="connsiteX647" fmla="*/ 18240 w 19998"/>
                <a:gd name="connsiteY647" fmla="*/ 4211 h 19998"/>
                <a:gd name="connsiteX648" fmla="*/ 18240 w 19998"/>
                <a:gd name="connsiteY648" fmla="*/ 4230 h 19998"/>
                <a:gd name="connsiteX649" fmla="*/ 18281 w 19998"/>
                <a:gd name="connsiteY649" fmla="*/ 4230 h 19998"/>
                <a:gd name="connsiteX650" fmla="*/ 18328 w 19998"/>
                <a:gd name="connsiteY650" fmla="*/ 4270 h 19998"/>
                <a:gd name="connsiteX651" fmla="*/ 18369 w 19998"/>
                <a:gd name="connsiteY651" fmla="*/ 4253 h 19998"/>
                <a:gd name="connsiteX652" fmla="*/ 18388 w 19998"/>
                <a:gd name="connsiteY652" fmla="*/ 4270 h 19998"/>
                <a:gd name="connsiteX653" fmla="*/ 18531 w 19998"/>
                <a:gd name="connsiteY653" fmla="*/ 4253 h 19998"/>
                <a:gd name="connsiteX654" fmla="*/ 18531 w 19998"/>
                <a:gd name="connsiteY654" fmla="*/ 4270 h 19998"/>
                <a:gd name="connsiteX655" fmla="*/ 18631 w 19998"/>
                <a:gd name="connsiteY655" fmla="*/ 4211 h 19998"/>
                <a:gd name="connsiteX656" fmla="*/ 18631 w 19998"/>
                <a:gd name="connsiteY656" fmla="*/ 4131 h 19998"/>
                <a:gd name="connsiteX657" fmla="*/ 18762 w 19998"/>
                <a:gd name="connsiteY657" fmla="*/ 4108 h 19998"/>
                <a:gd name="connsiteX658" fmla="*/ 18778 w 19998"/>
                <a:gd name="connsiteY658" fmla="*/ 4148 h 19998"/>
                <a:gd name="connsiteX659" fmla="*/ 18821 w 19998"/>
                <a:gd name="connsiteY659" fmla="*/ 4131 h 19998"/>
                <a:gd name="connsiteX660" fmla="*/ 18943 w 19998"/>
                <a:gd name="connsiteY660" fmla="*/ 4333 h 19998"/>
                <a:gd name="connsiteX661" fmla="*/ 19047 w 19998"/>
                <a:gd name="connsiteY661" fmla="*/ 4333 h 19998"/>
                <a:gd name="connsiteX662" fmla="*/ 19064 w 19998"/>
                <a:gd name="connsiteY662" fmla="*/ 4392 h 19998"/>
                <a:gd name="connsiteX663" fmla="*/ 19152 w 19998"/>
                <a:gd name="connsiteY663" fmla="*/ 4392 h 19998"/>
                <a:gd name="connsiteX664" fmla="*/ 19152 w 19998"/>
                <a:gd name="connsiteY664" fmla="*/ 4373 h 19998"/>
                <a:gd name="connsiteX665" fmla="*/ 19212 w 19998"/>
                <a:gd name="connsiteY665" fmla="*/ 4373 h 19998"/>
                <a:gd name="connsiteX666" fmla="*/ 19212 w 19998"/>
                <a:gd name="connsiteY666" fmla="*/ 4392 h 19998"/>
                <a:gd name="connsiteX667" fmla="*/ 19317 w 19998"/>
                <a:gd name="connsiteY667" fmla="*/ 4333 h 19998"/>
                <a:gd name="connsiteX668" fmla="*/ 19417 w 19998"/>
                <a:gd name="connsiteY668" fmla="*/ 4392 h 19998"/>
                <a:gd name="connsiteX669" fmla="*/ 19443 w 19998"/>
                <a:gd name="connsiteY669" fmla="*/ 4373 h 19998"/>
                <a:gd name="connsiteX670" fmla="*/ 19500 w 19998"/>
                <a:gd name="connsiteY670" fmla="*/ 4373 h 19998"/>
                <a:gd name="connsiteX671" fmla="*/ 19521 w 19998"/>
                <a:gd name="connsiteY671" fmla="*/ 4352 h 19998"/>
                <a:gd name="connsiteX672" fmla="*/ 19998 w 19998"/>
                <a:gd name="connsiteY672" fmla="*/ 4512 h 19998"/>
                <a:gd name="connsiteX673" fmla="*/ 19750 w 19998"/>
                <a:gd name="connsiteY673" fmla="*/ 4939 h 19998"/>
                <a:gd name="connsiteX674" fmla="*/ 19712 w 19998"/>
                <a:gd name="connsiteY674" fmla="*/ 4939 h 19998"/>
                <a:gd name="connsiteX675" fmla="*/ 19686 w 19998"/>
                <a:gd name="connsiteY675" fmla="*/ 5003 h 19998"/>
                <a:gd name="connsiteX676" fmla="*/ 19645 w 19998"/>
                <a:gd name="connsiteY676" fmla="*/ 5003 h 19998"/>
                <a:gd name="connsiteX677" fmla="*/ 19131 w 19998"/>
                <a:gd name="connsiteY677" fmla="*/ 6512 h 19998"/>
                <a:gd name="connsiteX678" fmla="*/ 19236 w 19998"/>
                <a:gd name="connsiteY678" fmla="*/ 7750 h 19998"/>
                <a:gd name="connsiteX679" fmla="*/ 19212 w 19998"/>
                <a:gd name="connsiteY679" fmla="*/ 7750 h 19998"/>
                <a:gd name="connsiteX680" fmla="*/ 19090 w 19998"/>
                <a:gd name="connsiteY680" fmla="*/ 7870 h 19998"/>
                <a:gd name="connsiteX681" fmla="*/ 19152 w 19998"/>
                <a:gd name="connsiteY681" fmla="*/ 7853 h 19998"/>
                <a:gd name="connsiteX682" fmla="*/ 19064 w 19998"/>
                <a:gd name="connsiteY682" fmla="*/ 7973 h 19998"/>
                <a:gd name="connsiteX683" fmla="*/ 18983 w 19998"/>
                <a:gd name="connsiteY683" fmla="*/ 7973 h 19998"/>
                <a:gd name="connsiteX684" fmla="*/ 18714 w 19998"/>
                <a:gd name="connsiteY684" fmla="*/ 8135 h 19998"/>
                <a:gd name="connsiteX685" fmla="*/ 18695 w 19998"/>
                <a:gd name="connsiteY685" fmla="*/ 8093 h 19998"/>
                <a:gd name="connsiteX686" fmla="*/ 18614 w 19998"/>
                <a:gd name="connsiteY686" fmla="*/ 7997 h 19998"/>
                <a:gd name="connsiteX687" fmla="*/ 18631 w 19998"/>
                <a:gd name="connsiteY687" fmla="*/ 7973 h 19998"/>
                <a:gd name="connsiteX688" fmla="*/ 18304 w 19998"/>
                <a:gd name="connsiteY68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608 w 19998"/>
                <a:gd name="connsiteY451" fmla="*/ 5391 h 19998"/>
                <a:gd name="connsiteX452" fmla="*/ 3689 w 19998"/>
                <a:gd name="connsiteY452" fmla="*/ 5351 h 19998"/>
                <a:gd name="connsiteX453" fmla="*/ 3860 w 19998"/>
                <a:gd name="connsiteY453" fmla="*/ 5268 h 19998"/>
                <a:gd name="connsiteX454" fmla="*/ 3999 w 19998"/>
                <a:gd name="connsiteY454" fmla="*/ 5534 h 19998"/>
                <a:gd name="connsiteX455" fmla="*/ 4351 w 19998"/>
                <a:gd name="connsiteY455" fmla="*/ 5351 h 19998"/>
                <a:gd name="connsiteX456" fmla="*/ 4372 w 19998"/>
                <a:gd name="connsiteY456" fmla="*/ 5308 h 19998"/>
                <a:gd name="connsiteX457" fmla="*/ 4580 w 19998"/>
                <a:gd name="connsiteY457" fmla="*/ 5268 h 19998"/>
                <a:gd name="connsiteX458" fmla="*/ 4580 w 19998"/>
                <a:gd name="connsiteY458" fmla="*/ 5471 h 19998"/>
                <a:gd name="connsiteX459" fmla="*/ 4994 w 19998"/>
                <a:gd name="connsiteY459" fmla="*/ 5449 h 19998"/>
                <a:gd name="connsiteX460" fmla="*/ 5075 w 19998"/>
                <a:gd name="connsiteY460" fmla="*/ 5471 h 19998"/>
                <a:gd name="connsiteX461" fmla="*/ 5323 w 19998"/>
                <a:gd name="connsiteY461" fmla="*/ 5471 h 19998"/>
                <a:gd name="connsiteX462" fmla="*/ 5242 w 19998"/>
                <a:gd name="connsiteY462" fmla="*/ 5407 h 19998"/>
                <a:gd name="connsiteX463" fmla="*/ 4994 w 19998"/>
                <a:gd name="connsiteY463" fmla="*/ 5003 h 19998"/>
                <a:gd name="connsiteX464" fmla="*/ 4970 w 19998"/>
                <a:gd name="connsiteY464" fmla="*/ 5003 h 19998"/>
                <a:gd name="connsiteX465" fmla="*/ 4954 w 19998"/>
                <a:gd name="connsiteY465" fmla="*/ 4982 h 19998"/>
                <a:gd name="connsiteX466" fmla="*/ 5054 w 19998"/>
                <a:gd name="connsiteY466" fmla="*/ 4618 h 19998"/>
                <a:gd name="connsiteX467" fmla="*/ 5054 w 19998"/>
                <a:gd name="connsiteY467" fmla="*/ 4601 h 19998"/>
                <a:gd name="connsiteX468" fmla="*/ 5037 w 19998"/>
                <a:gd name="connsiteY468" fmla="*/ 4618 h 19998"/>
                <a:gd name="connsiteX469" fmla="*/ 5011 w 19998"/>
                <a:gd name="connsiteY469" fmla="*/ 4131 h 19998"/>
                <a:gd name="connsiteX470" fmla="*/ 4970 w 19998"/>
                <a:gd name="connsiteY470" fmla="*/ 4131 h 19998"/>
                <a:gd name="connsiteX471" fmla="*/ 4642 w 19998"/>
                <a:gd name="connsiteY471" fmla="*/ 3335 h 19998"/>
                <a:gd name="connsiteX472" fmla="*/ 4663 w 19998"/>
                <a:gd name="connsiteY472" fmla="*/ 3092 h 19998"/>
                <a:gd name="connsiteX473" fmla="*/ 4563 w 19998"/>
                <a:gd name="connsiteY473" fmla="*/ 3050 h 19998"/>
                <a:gd name="connsiteX474" fmla="*/ 4563 w 19998"/>
                <a:gd name="connsiteY474" fmla="*/ 2930 h 19998"/>
                <a:gd name="connsiteX475" fmla="*/ 4663 w 19998"/>
                <a:gd name="connsiteY475" fmla="*/ 2987 h 19998"/>
                <a:gd name="connsiteX476" fmla="*/ 4684 w 19998"/>
                <a:gd name="connsiteY476" fmla="*/ 2947 h 19998"/>
                <a:gd name="connsiteX477" fmla="*/ 5242 w 19998"/>
                <a:gd name="connsiteY477" fmla="*/ 3092 h 19998"/>
                <a:gd name="connsiteX478" fmla="*/ 5258 w 19998"/>
                <a:gd name="connsiteY478" fmla="*/ 3029 h 19998"/>
                <a:gd name="connsiteX479" fmla="*/ 5570 w 19998"/>
                <a:gd name="connsiteY479" fmla="*/ 3050 h 19998"/>
                <a:gd name="connsiteX480" fmla="*/ 5632 w 19998"/>
                <a:gd name="connsiteY480" fmla="*/ 3252 h 19998"/>
                <a:gd name="connsiteX481" fmla="*/ 5592 w 19998"/>
                <a:gd name="connsiteY481" fmla="*/ 3252 h 19998"/>
                <a:gd name="connsiteX482" fmla="*/ 5570 w 19998"/>
                <a:gd name="connsiteY482" fmla="*/ 3316 h 19998"/>
                <a:gd name="connsiteX483" fmla="*/ 5511 w 19998"/>
                <a:gd name="connsiteY483" fmla="*/ 3316 h 19998"/>
                <a:gd name="connsiteX484" fmla="*/ 5675 w 19998"/>
                <a:gd name="connsiteY484" fmla="*/ 3800 h 19998"/>
                <a:gd name="connsiteX485" fmla="*/ 5649 w 19998"/>
                <a:gd name="connsiteY485" fmla="*/ 3826 h 19998"/>
                <a:gd name="connsiteX486" fmla="*/ 5732 w 19998"/>
                <a:gd name="connsiteY486" fmla="*/ 3842 h 19998"/>
                <a:gd name="connsiteX487" fmla="*/ 5713 w 19998"/>
                <a:gd name="connsiteY487" fmla="*/ 3842 h 19998"/>
                <a:gd name="connsiteX488" fmla="*/ 5732 w 19998"/>
                <a:gd name="connsiteY488" fmla="*/ 3882 h 19998"/>
                <a:gd name="connsiteX489" fmla="*/ 5756 w 19998"/>
                <a:gd name="connsiteY489" fmla="*/ 3882 h 19998"/>
                <a:gd name="connsiteX490" fmla="*/ 5775 w 19998"/>
                <a:gd name="connsiteY490" fmla="*/ 3882 h 19998"/>
                <a:gd name="connsiteX491" fmla="*/ 5861 w 19998"/>
                <a:gd name="connsiteY491" fmla="*/ 3762 h 19998"/>
                <a:gd name="connsiteX492" fmla="*/ 6499 w 19998"/>
                <a:gd name="connsiteY492" fmla="*/ 3906 h 19998"/>
                <a:gd name="connsiteX493" fmla="*/ 7611 w 19998"/>
                <a:gd name="connsiteY493" fmla="*/ 3826 h 19998"/>
                <a:gd name="connsiteX494" fmla="*/ 7923 w 19998"/>
                <a:gd name="connsiteY494" fmla="*/ 3722 h 19998"/>
                <a:gd name="connsiteX495" fmla="*/ 8045 w 19998"/>
                <a:gd name="connsiteY495" fmla="*/ 3703 h 19998"/>
                <a:gd name="connsiteX496" fmla="*/ 7611 w 19998"/>
                <a:gd name="connsiteY496" fmla="*/ 3600 h 19998"/>
                <a:gd name="connsiteX497" fmla="*/ 7611 w 19998"/>
                <a:gd name="connsiteY497" fmla="*/ 3581 h 19998"/>
                <a:gd name="connsiteX498" fmla="*/ 7799 w 19998"/>
                <a:gd name="connsiteY498" fmla="*/ 3092 h 19998"/>
                <a:gd name="connsiteX499" fmla="*/ 9574 w 19998"/>
                <a:gd name="connsiteY499" fmla="*/ 2317 h 19998"/>
                <a:gd name="connsiteX500" fmla="*/ 9843 w 19998"/>
                <a:gd name="connsiteY500" fmla="*/ 1993 h 19998"/>
                <a:gd name="connsiteX501" fmla="*/ 9902 w 19998"/>
                <a:gd name="connsiteY501" fmla="*/ 2051 h 19998"/>
                <a:gd name="connsiteX502" fmla="*/ 10031 w 19998"/>
                <a:gd name="connsiteY502" fmla="*/ 2051 h 19998"/>
                <a:gd name="connsiteX503" fmla="*/ 9964 w 19998"/>
                <a:gd name="connsiteY503" fmla="*/ 1972 h 19998"/>
                <a:gd name="connsiteX504" fmla="*/ 9943 w 19998"/>
                <a:gd name="connsiteY504" fmla="*/ 1993 h 19998"/>
                <a:gd name="connsiteX505" fmla="*/ 9843 w 19998"/>
                <a:gd name="connsiteY505" fmla="*/ 1645 h 19998"/>
                <a:gd name="connsiteX506" fmla="*/ 9902 w 19998"/>
                <a:gd name="connsiteY506" fmla="*/ 1645 h 19998"/>
                <a:gd name="connsiteX507" fmla="*/ 9902 w 19998"/>
                <a:gd name="connsiteY507" fmla="*/ 1628 h 19998"/>
                <a:gd name="connsiteX508" fmla="*/ 9902 w 19998"/>
                <a:gd name="connsiteY508" fmla="*/ 1607 h 19998"/>
                <a:gd name="connsiteX509" fmla="*/ 9843 w 19998"/>
                <a:gd name="connsiteY509" fmla="*/ 1542 h 19998"/>
                <a:gd name="connsiteX510" fmla="*/ 9886 w 19998"/>
                <a:gd name="connsiteY510" fmla="*/ 1260 h 19998"/>
                <a:gd name="connsiteX511" fmla="*/ 9926 w 19998"/>
                <a:gd name="connsiteY511" fmla="*/ 1243 h 19998"/>
                <a:gd name="connsiteX512" fmla="*/ 9886 w 19998"/>
                <a:gd name="connsiteY512" fmla="*/ 815 h 19998"/>
                <a:gd name="connsiteX513" fmla="*/ 9902 w 19998"/>
                <a:gd name="connsiteY513" fmla="*/ 815 h 19998"/>
                <a:gd name="connsiteX514" fmla="*/ 9886 w 19998"/>
                <a:gd name="connsiteY514" fmla="*/ 484 h 19998"/>
                <a:gd name="connsiteX515" fmla="*/ 10645 w 19998"/>
                <a:gd name="connsiteY515" fmla="*/ 186 h 19998"/>
                <a:gd name="connsiteX516" fmla="*/ 11307 w 19998"/>
                <a:gd name="connsiteY516" fmla="*/ 0 h 19998"/>
                <a:gd name="connsiteX517" fmla="*/ 11431 w 19998"/>
                <a:gd name="connsiteY517" fmla="*/ 324 h 19998"/>
                <a:gd name="connsiteX518" fmla="*/ 11431 w 19998"/>
                <a:gd name="connsiteY518" fmla="*/ 630 h 19998"/>
                <a:gd name="connsiteX519" fmla="*/ 11577 w 19998"/>
                <a:gd name="connsiteY519" fmla="*/ 630 h 19998"/>
                <a:gd name="connsiteX520" fmla="*/ 11700 w 19998"/>
                <a:gd name="connsiteY520" fmla="*/ 832 h 19998"/>
                <a:gd name="connsiteX521" fmla="*/ 11822 w 19998"/>
                <a:gd name="connsiteY521" fmla="*/ 895 h 19998"/>
                <a:gd name="connsiteX522" fmla="*/ 12158 w 19998"/>
                <a:gd name="connsiteY522" fmla="*/ 670 h 19998"/>
                <a:gd name="connsiteX523" fmla="*/ 12279 w 19998"/>
                <a:gd name="connsiteY523" fmla="*/ 792 h 19998"/>
                <a:gd name="connsiteX524" fmla="*/ 12255 w 19998"/>
                <a:gd name="connsiteY524" fmla="*/ 815 h 19998"/>
                <a:gd name="connsiteX525" fmla="*/ 12360 w 19998"/>
                <a:gd name="connsiteY525" fmla="*/ 895 h 19998"/>
                <a:gd name="connsiteX526" fmla="*/ 12360 w 19998"/>
                <a:gd name="connsiteY526" fmla="*/ 912 h 19998"/>
                <a:gd name="connsiteX527" fmla="*/ 12339 w 19998"/>
                <a:gd name="connsiteY527" fmla="*/ 935 h 19998"/>
                <a:gd name="connsiteX528" fmla="*/ 12548 w 19998"/>
                <a:gd name="connsiteY528" fmla="*/ 1342 h 19998"/>
                <a:gd name="connsiteX529" fmla="*/ 12753 w 19998"/>
                <a:gd name="connsiteY529" fmla="*/ 1260 h 19998"/>
                <a:gd name="connsiteX530" fmla="*/ 12729 w 19998"/>
                <a:gd name="connsiteY530" fmla="*/ 1363 h 19998"/>
                <a:gd name="connsiteX531" fmla="*/ 12834 w 19998"/>
                <a:gd name="connsiteY531" fmla="*/ 1323 h 19998"/>
                <a:gd name="connsiteX532" fmla="*/ 12853 w 19998"/>
                <a:gd name="connsiteY532" fmla="*/ 1342 h 19998"/>
                <a:gd name="connsiteX533" fmla="*/ 12901 w 19998"/>
                <a:gd name="connsiteY533" fmla="*/ 1342 h 19998"/>
                <a:gd name="connsiteX534" fmla="*/ 13039 w 19998"/>
                <a:gd name="connsiteY534" fmla="*/ 1769 h 19998"/>
                <a:gd name="connsiteX535" fmla="*/ 13039 w 19998"/>
                <a:gd name="connsiteY535" fmla="*/ 1751 h 19998"/>
                <a:gd name="connsiteX536" fmla="*/ 13065 w 19998"/>
                <a:gd name="connsiteY536" fmla="*/ 1751 h 19998"/>
                <a:gd name="connsiteX537" fmla="*/ 13082 w 19998"/>
                <a:gd name="connsiteY537" fmla="*/ 1671 h 19998"/>
                <a:gd name="connsiteX538" fmla="*/ 13186 w 19998"/>
                <a:gd name="connsiteY538" fmla="*/ 1645 h 19998"/>
                <a:gd name="connsiteX539" fmla="*/ 13203 w 19998"/>
                <a:gd name="connsiteY539" fmla="*/ 1671 h 19998"/>
                <a:gd name="connsiteX540" fmla="*/ 13203 w 19998"/>
                <a:gd name="connsiteY540" fmla="*/ 1645 h 19998"/>
                <a:gd name="connsiteX541" fmla="*/ 13267 w 19998"/>
                <a:gd name="connsiteY541" fmla="*/ 1645 h 19998"/>
                <a:gd name="connsiteX542" fmla="*/ 13267 w 19998"/>
                <a:gd name="connsiteY542" fmla="*/ 1671 h 19998"/>
                <a:gd name="connsiteX543" fmla="*/ 13308 w 19998"/>
                <a:gd name="connsiteY543" fmla="*/ 1687 h 19998"/>
                <a:gd name="connsiteX544" fmla="*/ 13308 w 19998"/>
                <a:gd name="connsiteY544" fmla="*/ 1711 h 19998"/>
                <a:gd name="connsiteX545" fmla="*/ 13515 w 19998"/>
                <a:gd name="connsiteY545" fmla="*/ 1628 h 19998"/>
                <a:gd name="connsiteX546" fmla="*/ 13598 w 19998"/>
                <a:gd name="connsiteY546" fmla="*/ 1751 h 19998"/>
                <a:gd name="connsiteX547" fmla="*/ 13660 w 19998"/>
                <a:gd name="connsiteY547" fmla="*/ 1769 h 19998"/>
                <a:gd name="connsiteX548" fmla="*/ 13660 w 19998"/>
                <a:gd name="connsiteY548" fmla="*/ 1833 h 19998"/>
                <a:gd name="connsiteX549" fmla="*/ 13677 w 19998"/>
                <a:gd name="connsiteY549" fmla="*/ 1833 h 19998"/>
                <a:gd name="connsiteX550" fmla="*/ 13677 w 19998"/>
                <a:gd name="connsiteY550" fmla="*/ 1849 h 19998"/>
                <a:gd name="connsiteX551" fmla="*/ 13725 w 19998"/>
                <a:gd name="connsiteY551" fmla="*/ 1849 h 19998"/>
                <a:gd name="connsiteX552" fmla="*/ 13703 w 19998"/>
                <a:gd name="connsiteY552" fmla="*/ 1833 h 19998"/>
                <a:gd name="connsiteX553" fmla="*/ 13725 w 19998"/>
                <a:gd name="connsiteY553" fmla="*/ 1791 h 19998"/>
                <a:gd name="connsiteX554" fmla="*/ 13808 w 19998"/>
                <a:gd name="connsiteY554" fmla="*/ 1873 h 19998"/>
                <a:gd name="connsiteX555" fmla="*/ 13725 w 19998"/>
                <a:gd name="connsiteY555" fmla="*/ 2155 h 19998"/>
                <a:gd name="connsiteX556" fmla="*/ 13725 w 19998"/>
                <a:gd name="connsiteY556" fmla="*/ 2138 h 19998"/>
                <a:gd name="connsiteX557" fmla="*/ 13784 w 19998"/>
                <a:gd name="connsiteY557" fmla="*/ 2155 h 19998"/>
                <a:gd name="connsiteX558" fmla="*/ 13825 w 19998"/>
                <a:gd name="connsiteY558" fmla="*/ 2301 h 19998"/>
                <a:gd name="connsiteX559" fmla="*/ 13703 w 19998"/>
                <a:gd name="connsiteY559" fmla="*/ 2420 h 19998"/>
                <a:gd name="connsiteX560" fmla="*/ 13741 w 19998"/>
                <a:gd name="connsiteY560" fmla="*/ 2463 h 19998"/>
                <a:gd name="connsiteX561" fmla="*/ 13703 w 19998"/>
                <a:gd name="connsiteY561" fmla="*/ 2503 h 19998"/>
                <a:gd name="connsiteX562" fmla="*/ 13784 w 19998"/>
                <a:gd name="connsiteY562" fmla="*/ 2519 h 19998"/>
                <a:gd name="connsiteX563" fmla="*/ 13784 w 19998"/>
                <a:gd name="connsiteY563" fmla="*/ 2540 h 19998"/>
                <a:gd name="connsiteX564" fmla="*/ 13849 w 19998"/>
                <a:gd name="connsiteY564" fmla="*/ 2540 h 19998"/>
                <a:gd name="connsiteX565" fmla="*/ 14280 w 19998"/>
                <a:gd name="connsiteY565" fmla="*/ 2540 h 19998"/>
                <a:gd name="connsiteX566" fmla="*/ 14527 w 19998"/>
                <a:gd name="connsiteY566" fmla="*/ 2437 h 19998"/>
                <a:gd name="connsiteX567" fmla="*/ 14527 w 19998"/>
                <a:gd name="connsiteY567" fmla="*/ 2218 h 19998"/>
                <a:gd name="connsiteX568" fmla="*/ 14715 w 19998"/>
                <a:gd name="connsiteY568" fmla="*/ 2051 h 19998"/>
                <a:gd name="connsiteX569" fmla="*/ 14815 w 19998"/>
                <a:gd name="connsiteY569" fmla="*/ 2115 h 19998"/>
                <a:gd name="connsiteX570" fmla="*/ 14775 w 19998"/>
                <a:gd name="connsiteY570" fmla="*/ 2138 h 19998"/>
                <a:gd name="connsiteX571" fmla="*/ 14796 w 19998"/>
                <a:gd name="connsiteY571" fmla="*/ 2218 h 19998"/>
                <a:gd name="connsiteX572" fmla="*/ 14756 w 19998"/>
                <a:gd name="connsiteY572" fmla="*/ 2195 h 19998"/>
                <a:gd name="connsiteX573" fmla="*/ 14732 w 19998"/>
                <a:gd name="connsiteY573" fmla="*/ 2218 h 19998"/>
                <a:gd name="connsiteX574" fmla="*/ 14756 w 19998"/>
                <a:gd name="connsiteY574" fmla="*/ 2237 h 19998"/>
                <a:gd name="connsiteX575" fmla="*/ 14732 w 19998"/>
                <a:gd name="connsiteY575" fmla="*/ 2275 h 19998"/>
                <a:gd name="connsiteX576" fmla="*/ 14715 w 19998"/>
                <a:gd name="connsiteY576" fmla="*/ 2275 h 19998"/>
                <a:gd name="connsiteX577" fmla="*/ 14756 w 19998"/>
                <a:gd name="connsiteY577" fmla="*/ 2341 h 19998"/>
                <a:gd name="connsiteX578" fmla="*/ 14675 w 19998"/>
                <a:gd name="connsiteY578" fmla="*/ 2519 h 19998"/>
                <a:gd name="connsiteX579" fmla="*/ 14815 w 19998"/>
                <a:gd name="connsiteY579" fmla="*/ 2622 h 19998"/>
                <a:gd name="connsiteX580" fmla="*/ 14796 w 19998"/>
                <a:gd name="connsiteY580" fmla="*/ 2904 h 19998"/>
                <a:gd name="connsiteX581" fmla="*/ 14918 w 19998"/>
                <a:gd name="connsiteY581" fmla="*/ 2904 h 19998"/>
                <a:gd name="connsiteX582" fmla="*/ 14918 w 19998"/>
                <a:gd name="connsiteY582" fmla="*/ 2867 h 19998"/>
                <a:gd name="connsiteX583" fmla="*/ 15001 w 19998"/>
                <a:gd name="connsiteY583" fmla="*/ 2888 h 19998"/>
                <a:gd name="connsiteX584" fmla="*/ 15230 w 19998"/>
                <a:gd name="connsiteY584" fmla="*/ 3074 h 19998"/>
                <a:gd name="connsiteX585" fmla="*/ 15249 w 19998"/>
                <a:gd name="connsiteY585" fmla="*/ 3050 h 19998"/>
                <a:gd name="connsiteX586" fmla="*/ 15249 w 19998"/>
                <a:gd name="connsiteY586" fmla="*/ 3114 h 19998"/>
                <a:gd name="connsiteX587" fmla="*/ 15330 w 19998"/>
                <a:gd name="connsiteY587" fmla="*/ 3114 h 19998"/>
                <a:gd name="connsiteX588" fmla="*/ 15418 w 19998"/>
                <a:gd name="connsiteY588" fmla="*/ 3114 h 19998"/>
                <a:gd name="connsiteX589" fmla="*/ 15499 w 19998"/>
                <a:gd name="connsiteY589" fmla="*/ 3196 h 19998"/>
                <a:gd name="connsiteX590" fmla="*/ 15475 w 19998"/>
                <a:gd name="connsiteY590" fmla="*/ 3252 h 19998"/>
                <a:gd name="connsiteX591" fmla="*/ 15499 w 19998"/>
                <a:gd name="connsiteY591" fmla="*/ 3295 h 19998"/>
                <a:gd name="connsiteX592" fmla="*/ 15499 w 19998"/>
                <a:gd name="connsiteY592" fmla="*/ 3276 h 19998"/>
                <a:gd name="connsiteX593" fmla="*/ 15599 w 19998"/>
                <a:gd name="connsiteY593" fmla="*/ 3276 h 19998"/>
                <a:gd name="connsiteX594" fmla="*/ 15704 w 19998"/>
                <a:gd name="connsiteY594" fmla="*/ 3374 h 19998"/>
                <a:gd name="connsiteX595" fmla="*/ 15682 w 19998"/>
                <a:gd name="connsiteY595" fmla="*/ 3414 h 19998"/>
                <a:gd name="connsiteX596" fmla="*/ 15723 w 19998"/>
                <a:gd name="connsiteY596" fmla="*/ 3478 h 19998"/>
                <a:gd name="connsiteX597" fmla="*/ 15704 w 19998"/>
                <a:gd name="connsiteY597" fmla="*/ 3497 h 19998"/>
                <a:gd name="connsiteX598" fmla="*/ 15747 w 19998"/>
                <a:gd name="connsiteY598" fmla="*/ 3534 h 19998"/>
                <a:gd name="connsiteX599" fmla="*/ 15747 w 19998"/>
                <a:gd name="connsiteY599" fmla="*/ 3518 h 19998"/>
                <a:gd name="connsiteX600" fmla="*/ 15935 w 19998"/>
                <a:gd name="connsiteY600" fmla="*/ 3478 h 19998"/>
                <a:gd name="connsiteX601" fmla="*/ 15935 w 19998"/>
                <a:gd name="connsiteY601" fmla="*/ 3518 h 19998"/>
                <a:gd name="connsiteX602" fmla="*/ 15951 w 19998"/>
                <a:gd name="connsiteY602" fmla="*/ 3518 h 19998"/>
                <a:gd name="connsiteX603" fmla="*/ 15992 w 19998"/>
                <a:gd name="connsiteY603" fmla="*/ 3414 h 19998"/>
                <a:gd name="connsiteX604" fmla="*/ 16156 w 19998"/>
                <a:gd name="connsiteY604" fmla="*/ 3414 h 19998"/>
                <a:gd name="connsiteX605" fmla="*/ 16156 w 19998"/>
                <a:gd name="connsiteY605" fmla="*/ 3374 h 19998"/>
                <a:gd name="connsiteX606" fmla="*/ 16302 w 19998"/>
                <a:gd name="connsiteY606" fmla="*/ 3436 h 19998"/>
                <a:gd name="connsiteX607" fmla="*/ 16285 w 19998"/>
                <a:gd name="connsiteY607" fmla="*/ 3454 h 19998"/>
                <a:gd name="connsiteX608" fmla="*/ 16366 w 19998"/>
                <a:gd name="connsiteY608" fmla="*/ 3518 h 19998"/>
                <a:gd name="connsiteX609" fmla="*/ 16490 w 19998"/>
                <a:gd name="connsiteY609" fmla="*/ 3518 h 19998"/>
                <a:gd name="connsiteX610" fmla="*/ 16506 w 19998"/>
                <a:gd name="connsiteY610" fmla="*/ 3600 h 19998"/>
                <a:gd name="connsiteX611" fmla="*/ 16590 w 19998"/>
                <a:gd name="connsiteY611" fmla="*/ 3624 h 19998"/>
                <a:gd name="connsiteX612" fmla="*/ 16611 w 19998"/>
                <a:gd name="connsiteY612" fmla="*/ 3581 h 19998"/>
                <a:gd name="connsiteX613" fmla="*/ 16694 w 19998"/>
                <a:gd name="connsiteY613" fmla="*/ 3600 h 19998"/>
                <a:gd name="connsiteX614" fmla="*/ 16694 w 19998"/>
                <a:gd name="connsiteY614" fmla="*/ 3560 h 19998"/>
                <a:gd name="connsiteX615" fmla="*/ 16716 w 19998"/>
                <a:gd name="connsiteY615" fmla="*/ 3560 h 19998"/>
                <a:gd name="connsiteX616" fmla="*/ 16716 w 19998"/>
                <a:gd name="connsiteY616" fmla="*/ 3518 h 19998"/>
                <a:gd name="connsiteX617" fmla="*/ 16759 w 19998"/>
                <a:gd name="connsiteY617" fmla="*/ 3497 h 19998"/>
                <a:gd name="connsiteX618" fmla="*/ 16759 w 19998"/>
                <a:gd name="connsiteY618" fmla="*/ 3478 h 19998"/>
                <a:gd name="connsiteX619" fmla="*/ 16940 w 19998"/>
                <a:gd name="connsiteY619" fmla="*/ 3478 h 19998"/>
                <a:gd name="connsiteX620" fmla="*/ 17085 w 19998"/>
                <a:gd name="connsiteY620" fmla="*/ 3560 h 19998"/>
                <a:gd name="connsiteX621" fmla="*/ 17085 w 19998"/>
                <a:gd name="connsiteY621" fmla="*/ 3534 h 19998"/>
                <a:gd name="connsiteX622" fmla="*/ 17192 w 19998"/>
                <a:gd name="connsiteY622" fmla="*/ 3518 h 19998"/>
                <a:gd name="connsiteX623" fmla="*/ 17192 w 19998"/>
                <a:gd name="connsiteY623" fmla="*/ 3534 h 19998"/>
                <a:gd name="connsiteX624" fmla="*/ 17373 w 19998"/>
                <a:gd name="connsiteY624" fmla="*/ 3640 h 19998"/>
                <a:gd name="connsiteX625" fmla="*/ 17354 w 19998"/>
                <a:gd name="connsiteY625" fmla="*/ 3663 h 19998"/>
                <a:gd name="connsiteX626" fmla="*/ 17437 w 19998"/>
                <a:gd name="connsiteY626" fmla="*/ 3783 h 19998"/>
                <a:gd name="connsiteX627" fmla="*/ 17397 w 19998"/>
                <a:gd name="connsiteY627" fmla="*/ 3783 h 19998"/>
                <a:gd name="connsiteX628" fmla="*/ 17414 w 19998"/>
                <a:gd name="connsiteY628" fmla="*/ 3826 h 19998"/>
                <a:gd name="connsiteX629" fmla="*/ 17437 w 19998"/>
                <a:gd name="connsiteY629" fmla="*/ 3826 h 19998"/>
                <a:gd name="connsiteX630" fmla="*/ 17602 w 19998"/>
                <a:gd name="connsiteY630" fmla="*/ 4028 h 19998"/>
                <a:gd name="connsiteX631" fmla="*/ 17623 w 19998"/>
                <a:gd name="connsiteY631" fmla="*/ 4091 h 19998"/>
                <a:gd name="connsiteX632" fmla="*/ 17642 w 19998"/>
                <a:gd name="connsiteY632" fmla="*/ 4091 h 19998"/>
                <a:gd name="connsiteX633" fmla="*/ 17683 w 19998"/>
                <a:gd name="connsiteY633" fmla="*/ 4211 h 19998"/>
                <a:gd name="connsiteX634" fmla="*/ 17849 w 19998"/>
                <a:gd name="connsiteY634" fmla="*/ 4211 h 19998"/>
                <a:gd name="connsiteX635" fmla="*/ 17849 w 19998"/>
                <a:gd name="connsiteY635" fmla="*/ 4171 h 19998"/>
                <a:gd name="connsiteX636" fmla="*/ 17871 w 19998"/>
                <a:gd name="connsiteY636" fmla="*/ 4171 h 19998"/>
                <a:gd name="connsiteX637" fmla="*/ 17830 w 19998"/>
                <a:gd name="connsiteY637" fmla="*/ 4091 h 19998"/>
                <a:gd name="connsiteX638" fmla="*/ 17871 w 19998"/>
                <a:gd name="connsiteY638" fmla="*/ 4065 h 19998"/>
                <a:gd name="connsiteX639" fmla="*/ 17935 w 19998"/>
                <a:gd name="connsiteY639" fmla="*/ 4091 h 19998"/>
                <a:gd name="connsiteX640" fmla="*/ 17976 w 19998"/>
                <a:gd name="connsiteY640" fmla="*/ 4065 h 19998"/>
                <a:gd name="connsiteX641" fmla="*/ 18019 w 19998"/>
                <a:gd name="connsiteY641" fmla="*/ 4091 h 19998"/>
                <a:gd name="connsiteX642" fmla="*/ 18140 w 19998"/>
                <a:gd name="connsiteY642" fmla="*/ 4131 h 19998"/>
                <a:gd name="connsiteX643" fmla="*/ 18183 w 19998"/>
                <a:gd name="connsiteY643" fmla="*/ 4293 h 19998"/>
                <a:gd name="connsiteX644" fmla="*/ 18200 w 19998"/>
                <a:gd name="connsiteY644" fmla="*/ 4293 h 19998"/>
                <a:gd name="connsiteX645" fmla="*/ 18223 w 19998"/>
                <a:gd name="connsiteY645" fmla="*/ 4211 h 19998"/>
                <a:gd name="connsiteX646" fmla="*/ 18240 w 19998"/>
                <a:gd name="connsiteY646" fmla="*/ 4211 h 19998"/>
                <a:gd name="connsiteX647" fmla="*/ 18240 w 19998"/>
                <a:gd name="connsiteY647" fmla="*/ 4230 h 19998"/>
                <a:gd name="connsiteX648" fmla="*/ 18281 w 19998"/>
                <a:gd name="connsiteY648" fmla="*/ 4230 h 19998"/>
                <a:gd name="connsiteX649" fmla="*/ 18328 w 19998"/>
                <a:gd name="connsiteY649" fmla="*/ 4270 h 19998"/>
                <a:gd name="connsiteX650" fmla="*/ 18369 w 19998"/>
                <a:gd name="connsiteY650" fmla="*/ 4253 h 19998"/>
                <a:gd name="connsiteX651" fmla="*/ 18388 w 19998"/>
                <a:gd name="connsiteY651" fmla="*/ 4270 h 19998"/>
                <a:gd name="connsiteX652" fmla="*/ 18531 w 19998"/>
                <a:gd name="connsiteY652" fmla="*/ 4253 h 19998"/>
                <a:gd name="connsiteX653" fmla="*/ 18531 w 19998"/>
                <a:gd name="connsiteY653" fmla="*/ 4270 h 19998"/>
                <a:gd name="connsiteX654" fmla="*/ 18631 w 19998"/>
                <a:gd name="connsiteY654" fmla="*/ 4211 h 19998"/>
                <a:gd name="connsiteX655" fmla="*/ 18631 w 19998"/>
                <a:gd name="connsiteY655" fmla="*/ 4131 h 19998"/>
                <a:gd name="connsiteX656" fmla="*/ 18762 w 19998"/>
                <a:gd name="connsiteY656" fmla="*/ 4108 h 19998"/>
                <a:gd name="connsiteX657" fmla="*/ 18778 w 19998"/>
                <a:gd name="connsiteY657" fmla="*/ 4148 h 19998"/>
                <a:gd name="connsiteX658" fmla="*/ 18821 w 19998"/>
                <a:gd name="connsiteY658" fmla="*/ 4131 h 19998"/>
                <a:gd name="connsiteX659" fmla="*/ 18943 w 19998"/>
                <a:gd name="connsiteY659" fmla="*/ 4333 h 19998"/>
                <a:gd name="connsiteX660" fmla="*/ 19047 w 19998"/>
                <a:gd name="connsiteY660" fmla="*/ 4333 h 19998"/>
                <a:gd name="connsiteX661" fmla="*/ 19064 w 19998"/>
                <a:gd name="connsiteY661" fmla="*/ 4392 h 19998"/>
                <a:gd name="connsiteX662" fmla="*/ 19152 w 19998"/>
                <a:gd name="connsiteY662" fmla="*/ 4392 h 19998"/>
                <a:gd name="connsiteX663" fmla="*/ 19152 w 19998"/>
                <a:gd name="connsiteY663" fmla="*/ 4373 h 19998"/>
                <a:gd name="connsiteX664" fmla="*/ 19212 w 19998"/>
                <a:gd name="connsiteY664" fmla="*/ 4373 h 19998"/>
                <a:gd name="connsiteX665" fmla="*/ 19212 w 19998"/>
                <a:gd name="connsiteY665" fmla="*/ 4392 h 19998"/>
                <a:gd name="connsiteX666" fmla="*/ 19317 w 19998"/>
                <a:gd name="connsiteY666" fmla="*/ 4333 h 19998"/>
                <a:gd name="connsiteX667" fmla="*/ 19417 w 19998"/>
                <a:gd name="connsiteY667" fmla="*/ 4392 h 19998"/>
                <a:gd name="connsiteX668" fmla="*/ 19443 w 19998"/>
                <a:gd name="connsiteY668" fmla="*/ 4373 h 19998"/>
                <a:gd name="connsiteX669" fmla="*/ 19500 w 19998"/>
                <a:gd name="connsiteY669" fmla="*/ 4373 h 19998"/>
                <a:gd name="connsiteX670" fmla="*/ 19521 w 19998"/>
                <a:gd name="connsiteY670" fmla="*/ 4352 h 19998"/>
                <a:gd name="connsiteX671" fmla="*/ 19998 w 19998"/>
                <a:gd name="connsiteY671" fmla="*/ 4512 h 19998"/>
                <a:gd name="connsiteX672" fmla="*/ 19750 w 19998"/>
                <a:gd name="connsiteY672" fmla="*/ 4939 h 19998"/>
                <a:gd name="connsiteX673" fmla="*/ 19712 w 19998"/>
                <a:gd name="connsiteY673" fmla="*/ 4939 h 19998"/>
                <a:gd name="connsiteX674" fmla="*/ 19686 w 19998"/>
                <a:gd name="connsiteY674" fmla="*/ 5003 h 19998"/>
                <a:gd name="connsiteX675" fmla="*/ 19645 w 19998"/>
                <a:gd name="connsiteY675" fmla="*/ 5003 h 19998"/>
                <a:gd name="connsiteX676" fmla="*/ 19131 w 19998"/>
                <a:gd name="connsiteY676" fmla="*/ 6512 h 19998"/>
                <a:gd name="connsiteX677" fmla="*/ 19236 w 19998"/>
                <a:gd name="connsiteY677" fmla="*/ 7750 h 19998"/>
                <a:gd name="connsiteX678" fmla="*/ 19212 w 19998"/>
                <a:gd name="connsiteY678" fmla="*/ 7750 h 19998"/>
                <a:gd name="connsiteX679" fmla="*/ 19090 w 19998"/>
                <a:gd name="connsiteY679" fmla="*/ 7870 h 19998"/>
                <a:gd name="connsiteX680" fmla="*/ 19152 w 19998"/>
                <a:gd name="connsiteY680" fmla="*/ 7853 h 19998"/>
                <a:gd name="connsiteX681" fmla="*/ 19064 w 19998"/>
                <a:gd name="connsiteY681" fmla="*/ 7973 h 19998"/>
                <a:gd name="connsiteX682" fmla="*/ 18983 w 19998"/>
                <a:gd name="connsiteY682" fmla="*/ 7973 h 19998"/>
                <a:gd name="connsiteX683" fmla="*/ 18714 w 19998"/>
                <a:gd name="connsiteY683" fmla="*/ 8135 h 19998"/>
                <a:gd name="connsiteX684" fmla="*/ 18695 w 19998"/>
                <a:gd name="connsiteY684" fmla="*/ 8093 h 19998"/>
                <a:gd name="connsiteX685" fmla="*/ 18614 w 19998"/>
                <a:gd name="connsiteY685" fmla="*/ 7997 h 19998"/>
                <a:gd name="connsiteX686" fmla="*/ 18631 w 19998"/>
                <a:gd name="connsiteY686" fmla="*/ 7973 h 19998"/>
                <a:gd name="connsiteX687" fmla="*/ 18304 w 19998"/>
                <a:gd name="connsiteY68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608 w 19998"/>
                <a:gd name="connsiteY450" fmla="*/ 5391 h 19998"/>
                <a:gd name="connsiteX451" fmla="*/ 3689 w 19998"/>
                <a:gd name="connsiteY451" fmla="*/ 5351 h 19998"/>
                <a:gd name="connsiteX452" fmla="*/ 3860 w 19998"/>
                <a:gd name="connsiteY452" fmla="*/ 5268 h 19998"/>
                <a:gd name="connsiteX453" fmla="*/ 3999 w 19998"/>
                <a:gd name="connsiteY453" fmla="*/ 5534 h 19998"/>
                <a:gd name="connsiteX454" fmla="*/ 4351 w 19998"/>
                <a:gd name="connsiteY454" fmla="*/ 5351 h 19998"/>
                <a:gd name="connsiteX455" fmla="*/ 4372 w 19998"/>
                <a:gd name="connsiteY455" fmla="*/ 5308 h 19998"/>
                <a:gd name="connsiteX456" fmla="*/ 4580 w 19998"/>
                <a:gd name="connsiteY456" fmla="*/ 5268 h 19998"/>
                <a:gd name="connsiteX457" fmla="*/ 4580 w 19998"/>
                <a:gd name="connsiteY457" fmla="*/ 5471 h 19998"/>
                <a:gd name="connsiteX458" fmla="*/ 4994 w 19998"/>
                <a:gd name="connsiteY458" fmla="*/ 5449 h 19998"/>
                <a:gd name="connsiteX459" fmla="*/ 5075 w 19998"/>
                <a:gd name="connsiteY459" fmla="*/ 5471 h 19998"/>
                <a:gd name="connsiteX460" fmla="*/ 5323 w 19998"/>
                <a:gd name="connsiteY460" fmla="*/ 5471 h 19998"/>
                <a:gd name="connsiteX461" fmla="*/ 5242 w 19998"/>
                <a:gd name="connsiteY461" fmla="*/ 5407 h 19998"/>
                <a:gd name="connsiteX462" fmla="*/ 4994 w 19998"/>
                <a:gd name="connsiteY462" fmla="*/ 5003 h 19998"/>
                <a:gd name="connsiteX463" fmla="*/ 4970 w 19998"/>
                <a:gd name="connsiteY463" fmla="*/ 5003 h 19998"/>
                <a:gd name="connsiteX464" fmla="*/ 4954 w 19998"/>
                <a:gd name="connsiteY464" fmla="*/ 4982 h 19998"/>
                <a:gd name="connsiteX465" fmla="*/ 5054 w 19998"/>
                <a:gd name="connsiteY465" fmla="*/ 4618 h 19998"/>
                <a:gd name="connsiteX466" fmla="*/ 5054 w 19998"/>
                <a:gd name="connsiteY466" fmla="*/ 4601 h 19998"/>
                <a:gd name="connsiteX467" fmla="*/ 5037 w 19998"/>
                <a:gd name="connsiteY467" fmla="*/ 4618 h 19998"/>
                <a:gd name="connsiteX468" fmla="*/ 5011 w 19998"/>
                <a:gd name="connsiteY468" fmla="*/ 4131 h 19998"/>
                <a:gd name="connsiteX469" fmla="*/ 4970 w 19998"/>
                <a:gd name="connsiteY469" fmla="*/ 4131 h 19998"/>
                <a:gd name="connsiteX470" fmla="*/ 4642 w 19998"/>
                <a:gd name="connsiteY470" fmla="*/ 3335 h 19998"/>
                <a:gd name="connsiteX471" fmla="*/ 4663 w 19998"/>
                <a:gd name="connsiteY471" fmla="*/ 3092 h 19998"/>
                <a:gd name="connsiteX472" fmla="*/ 4563 w 19998"/>
                <a:gd name="connsiteY472" fmla="*/ 3050 h 19998"/>
                <a:gd name="connsiteX473" fmla="*/ 4563 w 19998"/>
                <a:gd name="connsiteY473" fmla="*/ 2930 h 19998"/>
                <a:gd name="connsiteX474" fmla="*/ 4663 w 19998"/>
                <a:gd name="connsiteY474" fmla="*/ 2987 h 19998"/>
                <a:gd name="connsiteX475" fmla="*/ 4684 w 19998"/>
                <a:gd name="connsiteY475" fmla="*/ 2947 h 19998"/>
                <a:gd name="connsiteX476" fmla="*/ 5242 w 19998"/>
                <a:gd name="connsiteY476" fmla="*/ 3092 h 19998"/>
                <a:gd name="connsiteX477" fmla="*/ 5258 w 19998"/>
                <a:gd name="connsiteY477" fmla="*/ 3029 h 19998"/>
                <a:gd name="connsiteX478" fmla="*/ 5570 w 19998"/>
                <a:gd name="connsiteY478" fmla="*/ 3050 h 19998"/>
                <a:gd name="connsiteX479" fmla="*/ 5632 w 19998"/>
                <a:gd name="connsiteY479" fmla="*/ 3252 h 19998"/>
                <a:gd name="connsiteX480" fmla="*/ 5592 w 19998"/>
                <a:gd name="connsiteY480" fmla="*/ 3252 h 19998"/>
                <a:gd name="connsiteX481" fmla="*/ 5570 w 19998"/>
                <a:gd name="connsiteY481" fmla="*/ 3316 h 19998"/>
                <a:gd name="connsiteX482" fmla="*/ 5511 w 19998"/>
                <a:gd name="connsiteY482" fmla="*/ 3316 h 19998"/>
                <a:gd name="connsiteX483" fmla="*/ 5675 w 19998"/>
                <a:gd name="connsiteY483" fmla="*/ 3800 h 19998"/>
                <a:gd name="connsiteX484" fmla="*/ 5649 w 19998"/>
                <a:gd name="connsiteY484" fmla="*/ 3826 h 19998"/>
                <a:gd name="connsiteX485" fmla="*/ 5732 w 19998"/>
                <a:gd name="connsiteY485" fmla="*/ 3842 h 19998"/>
                <a:gd name="connsiteX486" fmla="*/ 5713 w 19998"/>
                <a:gd name="connsiteY486" fmla="*/ 3842 h 19998"/>
                <a:gd name="connsiteX487" fmla="*/ 5732 w 19998"/>
                <a:gd name="connsiteY487" fmla="*/ 3882 h 19998"/>
                <a:gd name="connsiteX488" fmla="*/ 5756 w 19998"/>
                <a:gd name="connsiteY488" fmla="*/ 3882 h 19998"/>
                <a:gd name="connsiteX489" fmla="*/ 5775 w 19998"/>
                <a:gd name="connsiteY489" fmla="*/ 3882 h 19998"/>
                <a:gd name="connsiteX490" fmla="*/ 5861 w 19998"/>
                <a:gd name="connsiteY490" fmla="*/ 3762 h 19998"/>
                <a:gd name="connsiteX491" fmla="*/ 6499 w 19998"/>
                <a:gd name="connsiteY491" fmla="*/ 3906 h 19998"/>
                <a:gd name="connsiteX492" fmla="*/ 7611 w 19998"/>
                <a:gd name="connsiteY492" fmla="*/ 3826 h 19998"/>
                <a:gd name="connsiteX493" fmla="*/ 7923 w 19998"/>
                <a:gd name="connsiteY493" fmla="*/ 3722 h 19998"/>
                <a:gd name="connsiteX494" fmla="*/ 8045 w 19998"/>
                <a:gd name="connsiteY494" fmla="*/ 3703 h 19998"/>
                <a:gd name="connsiteX495" fmla="*/ 7611 w 19998"/>
                <a:gd name="connsiteY495" fmla="*/ 3600 h 19998"/>
                <a:gd name="connsiteX496" fmla="*/ 7611 w 19998"/>
                <a:gd name="connsiteY496" fmla="*/ 3581 h 19998"/>
                <a:gd name="connsiteX497" fmla="*/ 7799 w 19998"/>
                <a:gd name="connsiteY497" fmla="*/ 3092 h 19998"/>
                <a:gd name="connsiteX498" fmla="*/ 9574 w 19998"/>
                <a:gd name="connsiteY498" fmla="*/ 2317 h 19998"/>
                <a:gd name="connsiteX499" fmla="*/ 9843 w 19998"/>
                <a:gd name="connsiteY499" fmla="*/ 1993 h 19998"/>
                <a:gd name="connsiteX500" fmla="*/ 9902 w 19998"/>
                <a:gd name="connsiteY500" fmla="*/ 2051 h 19998"/>
                <a:gd name="connsiteX501" fmla="*/ 10031 w 19998"/>
                <a:gd name="connsiteY501" fmla="*/ 2051 h 19998"/>
                <a:gd name="connsiteX502" fmla="*/ 9964 w 19998"/>
                <a:gd name="connsiteY502" fmla="*/ 1972 h 19998"/>
                <a:gd name="connsiteX503" fmla="*/ 9943 w 19998"/>
                <a:gd name="connsiteY503" fmla="*/ 1993 h 19998"/>
                <a:gd name="connsiteX504" fmla="*/ 9843 w 19998"/>
                <a:gd name="connsiteY504" fmla="*/ 1645 h 19998"/>
                <a:gd name="connsiteX505" fmla="*/ 9902 w 19998"/>
                <a:gd name="connsiteY505" fmla="*/ 1645 h 19998"/>
                <a:gd name="connsiteX506" fmla="*/ 9902 w 19998"/>
                <a:gd name="connsiteY506" fmla="*/ 1628 h 19998"/>
                <a:gd name="connsiteX507" fmla="*/ 9902 w 19998"/>
                <a:gd name="connsiteY507" fmla="*/ 1607 h 19998"/>
                <a:gd name="connsiteX508" fmla="*/ 9843 w 19998"/>
                <a:gd name="connsiteY508" fmla="*/ 1542 h 19998"/>
                <a:gd name="connsiteX509" fmla="*/ 9886 w 19998"/>
                <a:gd name="connsiteY509" fmla="*/ 1260 h 19998"/>
                <a:gd name="connsiteX510" fmla="*/ 9926 w 19998"/>
                <a:gd name="connsiteY510" fmla="*/ 1243 h 19998"/>
                <a:gd name="connsiteX511" fmla="*/ 9886 w 19998"/>
                <a:gd name="connsiteY511" fmla="*/ 815 h 19998"/>
                <a:gd name="connsiteX512" fmla="*/ 9902 w 19998"/>
                <a:gd name="connsiteY512" fmla="*/ 815 h 19998"/>
                <a:gd name="connsiteX513" fmla="*/ 9886 w 19998"/>
                <a:gd name="connsiteY513" fmla="*/ 484 h 19998"/>
                <a:gd name="connsiteX514" fmla="*/ 10645 w 19998"/>
                <a:gd name="connsiteY514" fmla="*/ 186 h 19998"/>
                <a:gd name="connsiteX515" fmla="*/ 11307 w 19998"/>
                <a:gd name="connsiteY515" fmla="*/ 0 h 19998"/>
                <a:gd name="connsiteX516" fmla="*/ 11431 w 19998"/>
                <a:gd name="connsiteY516" fmla="*/ 324 h 19998"/>
                <a:gd name="connsiteX517" fmla="*/ 11431 w 19998"/>
                <a:gd name="connsiteY517" fmla="*/ 630 h 19998"/>
                <a:gd name="connsiteX518" fmla="*/ 11577 w 19998"/>
                <a:gd name="connsiteY518" fmla="*/ 630 h 19998"/>
                <a:gd name="connsiteX519" fmla="*/ 11700 w 19998"/>
                <a:gd name="connsiteY519" fmla="*/ 832 h 19998"/>
                <a:gd name="connsiteX520" fmla="*/ 11822 w 19998"/>
                <a:gd name="connsiteY520" fmla="*/ 895 h 19998"/>
                <a:gd name="connsiteX521" fmla="*/ 12158 w 19998"/>
                <a:gd name="connsiteY521" fmla="*/ 670 h 19998"/>
                <a:gd name="connsiteX522" fmla="*/ 12279 w 19998"/>
                <a:gd name="connsiteY522" fmla="*/ 792 h 19998"/>
                <a:gd name="connsiteX523" fmla="*/ 12255 w 19998"/>
                <a:gd name="connsiteY523" fmla="*/ 815 h 19998"/>
                <a:gd name="connsiteX524" fmla="*/ 12360 w 19998"/>
                <a:gd name="connsiteY524" fmla="*/ 895 h 19998"/>
                <a:gd name="connsiteX525" fmla="*/ 12360 w 19998"/>
                <a:gd name="connsiteY525" fmla="*/ 912 h 19998"/>
                <a:gd name="connsiteX526" fmla="*/ 12339 w 19998"/>
                <a:gd name="connsiteY526" fmla="*/ 935 h 19998"/>
                <a:gd name="connsiteX527" fmla="*/ 12548 w 19998"/>
                <a:gd name="connsiteY527" fmla="*/ 1342 h 19998"/>
                <a:gd name="connsiteX528" fmla="*/ 12753 w 19998"/>
                <a:gd name="connsiteY528" fmla="*/ 1260 h 19998"/>
                <a:gd name="connsiteX529" fmla="*/ 12729 w 19998"/>
                <a:gd name="connsiteY529" fmla="*/ 1363 h 19998"/>
                <a:gd name="connsiteX530" fmla="*/ 12834 w 19998"/>
                <a:gd name="connsiteY530" fmla="*/ 1323 h 19998"/>
                <a:gd name="connsiteX531" fmla="*/ 12853 w 19998"/>
                <a:gd name="connsiteY531" fmla="*/ 1342 h 19998"/>
                <a:gd name="connsiteX532" fmla="*/ 12901 w 19998"/>
                <a:gd name="connsiteY532" fmla="*/ 1342 h 19998"/>
                <a:gd name="connsiteX533" fmla="*/ 13039 w 19998"/>
                <a:gd name="connsiteY533" fmla="*/ 1769 h 19998"/>
                <a:gd name="connsiteX534" fmla="*/ 13039 w 19998"/>
                <a:gd name="connsiteY534" fmla="*/ 1751 h 19998"/>
                <a:gd name="connsiteX535" fmla="*/ 13065 w 19998"/>
                <a:gd name="connsiteY535" fmla="*/ 1751 h 19998"/>
                <a:gd name="connsiteX536" fmla="*/ 13082 w 19998"/>
                <a:gd name="connsiteY536" fmla="*/ 1671 h 19998"/>
                <a:gd name="connsiteX537" fmla="*/ 13186 w 19998"/>
                <a:gd name="connsiteY537" fmla="*/ 1645 h 19998"/>
                <a:gd name="connsiteX538" fmla="*/ 13203 w 19998"/>
                <a:gd name="connsiteY538" fmla="*/ 1671 h 19998"/>
                <a:gd name="connsiteX539" fmla="*/ 13203 w 19998"/>
                <a:gd name="connsiteY539" fmla="*/ 1645 h 19998"/>
                <a:gd name="connsiteX540" fmla="*/ 13267 w 19998"/>
                <a:gd name="connsiteY540" fmla="*/ 1645 h 19998"/>
                <a:gd name="connsiteX541" fmla="*/ 13267 w 19998"/>
                <a:gd name="connsiteY541" fmla="*/ 1671 h 19998"/>
                <a:gd name="connsiteX542" fmla="*/ 13308 w 19998"/>
                <a:gd name="connsiteY542" fmla="*/ 1687 h 19998"/>
                <a:gd name="connsiteX543" fmla="*/ 13308 w 19998"/>
                <a:gd name="connsiteY543" fmla="*/ 1711 h 19998"/>
                <a:gd name="connsiteX544" fmla="*/ 13515 w 19998"/>
                <a:gd name="connsiteY544" fmla="*/ 1628 h 19998"/>
                <a:gd name="connsiteX545" fmla="*/ 13598 w 19998"/>
                <a:gd name="connsiteY545" fmla="*/ 1751 h 19998"/>
                <a:gd name="connsiteX546" fmla="*/ 13660 w 19998"/>
                <a:gd name="connsiteY546" fmla="*/ 1769 h 19998"/>
                <a:gd name="connsiteX547" fmla="*/ 13660 w 19998"/>
                <a:gd name="connsiteY547" fmla="*/ 1833 h 19998"/>
                <a:gd name="connsiteX548" fmla="*/ 13677 w 19998"/>
                <a:gd name="connsiteY548" fmla="*/ 1833 h 19998"/>
                <a:gd name="connsiteX549" fmla="*/ 13677 w 19998"/>
                <a:gd name="connsiteY549" fmla="*/ 1849 h 19998"/>
                <a:gd name="connsiteX550" fmla="*/ 13725 w 19998"/>
                <a:gd name="connsiteY550" fmla="*/ 1849 h 19998"/>
                <a:gd name="connsiteX551" fmla="*/ 13703 w 19998"/>
                <a:gd name="connsiteY551" fmla="*/ 1833 h 19998"/>
                <a:gd name="connsiteX552" fmla="*/ 13725 w 19998"/>
                <a:gd name="connsiteY552" fmla="*/ 1791 h 19998"/>
                <a:gd name="connsiteX553" fmla="*/ 13808 w 19998"/>
                <a:gd name="connsiteY553" fmla="*/ 1873 h 19998"/>
                <a:gd name="connsiteX554" fmla="*/ 13725 w 19998"/>
                <a:gd name="connsiteY554" fmla="*/ 2155 h 19998"/>
                <a:gd name="connsiteX555" fmla="*/ 13725 w 19998"/>
                <a:gd name="connsiteY555" fmla="*/ 2138 h 19998"/>
                <a:gd name="connsiteX556" fmla="*/ 13784 w 19998"/>
                <a:gd name="connsiteY556" fmla="*/ 2155 h 19998"/>
                <a:gd name="connsiteX557" fmla="*/ 13825 w 19998"/>
                <a:gd name="connsiteY557" fmla="*/ 2301 h 19998"/>
                <a:gd name="connsiteX558" fmla="*/ 13703 w 19998"/>
                <a:gd name="connsiteY558" fmla="*/ 2420 h 19998"/>
                <a:gd name="connsiteX559" fmla="*/ 13741 w 19998"/>
                <a:gd name="connsiteY559" fmla="*/ 2463 h 19998"/>
                <a:gd name="connsiteX560" fmla="*/ 13703 w 19998"/>
                <a:gd name="connsiteY560" fmla="*/ 2503 h 19998"/>
                <a:gd name="connsiteX561" fmla="*/ 13784 w 19998"/>
                <a:gd name="connsiteY561" fmla="*/ 2519 h 19998"/>
                <a:gd name="connsiteX562" fmla="*/ 13784 w 19998"/>
                <a:gd name="connsiteY562" fmla="*/ 2540 h 19998"/>
                <a:gd name="connsiteX563" fmla="*/ 13849 w 19998"/>
                <a:gd name="connsiteY563" fmla="*/ 2540 h 19998"/>
                <a:gd name="connsiteX564" fmla="*/ 14280 w 19998"/>
                <a:gd name="connsiteY564" fmla="*/ 2540 h 19998"/>
                <a:gd name="connsiteX565" fmla="*/ 14527 w 19998"/>
                <a:gd name="connsiteY565" fmla="*/ 2437 h 19998"/>
                <a:gd name="connsiteX566" fmla="*/ 14527 w 19998"/>
                <a:gd name="connsiteY566" fmla="*/ 2218 h 19998"/>
                <a:gd name="connsiteX567" fmla="*/ 14715 w 19998"/>
                <a:gd name="connsiteY567" fmla="*/ 2051 h 19998"/>
                <a:gd name="connsiteX568" fmla="*/ 14815 w 19998"/>
                <a:gd name="connsiteY568" fmla="*/ 2115 h 19998"/>
                <a:gd name="connsiteX569" fmla="*/ 14775 w 19998"/>
                <a:gd name="connsiteY569" fmla="*/ 2138 h 19998"/>
                <a:gd name="connsiteX570" fmla="*/ 14796 w 19998"/>
                <a:gd name="connsiteY570" fmla="*/ 2218 h 19998"/>
                <a:gd name="connsiteX571" fmla="*/ 14756 w 19998"/>
                <a:gd name="connsiteY571" fmla="*/ 2195 h 19998"/>
                <a:gd name="connsiteX572" fmla="*/ 14732 w 19998"/>
                <a:gd name="connsiteY572" fmla="*/ 2218 h 19998"/>
                <a:gd name="connsiteX573" fmla="*/ 14756 w 19998"/>
                <a:gd name="connsiteY573" fmla="*/ 2237 h 19998"/>
                <a:gd name="connsiteX574" fmla="*/ 14732 w 19998"/>
                <a:gd name="connsiteY574" fmla="*/ 2275 h 19998"/>
                <a:gd name="connsiteX575" fmla="*/ 14715 w 19998"/>
                <a:gd name="connsiteY575" fmla="*/ 2275 h 19998"/>
                <a:gd name="connsiteX576" fmla="*/ 14756 w 19998"/>
                <a:gd name="connsiteY576" fmla="*/ 2341 h 19998"/>
                <a:gd name="connsiteX577" fmla="*/ 14675 w 19998"/>
                <a:gd name="connsiteY577" fmla="*/ 2519 h 19998"/>
                <a:gd name="connsiteX578" fmla="*/ 14815 w 19998"/>
                <a:gd name="connsiteY578" fmla="*/ 2622 h 19998"/>
                <a:gd name="connsiteX579" fmla="*/ 14796 w 19998"/>
                <a:gd name="connsiteY579" fmla="*/ 2904 h 19998"/>
                <a:gd name="connsiteX580" fmla="*/ 14918 w 19998"/>
                <a:gd name="connsiteY580" fmla="*/ 2904 h 19998"/>
                <a:gd name="connsiteX581" fmla="*/ 14918 w 19998"/>
                <a:gd name="connsiteY581" fmla="*/ 2867 h 19998"/>
                <a:gd name="connsiteX582" fmla="*/ 15001 w 19998"/>
                <a:gd name="connsiteY582" fmla="*/ 2888 h 19998"/>
                <a:gd name="connsiteX583" fmla="*/ 15230 w 19998"/>
                <a:gd name="connsiteY583" fmla="*/ 3074 h 19998"/>
                <a:gd name="connsiteX584" fmla="*/ 15249 w 19998"/>
                <a:gd name="connsiteY584" fmla="*/ 3050 h 19998"/>
                <a:gd name="connsiteX585" fmla="*/ 15249 w 19998"/>
                <a:gd name="connsiteY585" fmla="*/ 3114 h 19998"/>
                <a:gd name="connsiteX586" fmla="*/ 15330 w 19998"/>
                <a:gd name="connsiteY586" fmla="*/ 3114 h 19998"/>
                <a:gd name="connsiteX587" fmla="*/ 15418 w 19998"/>
                <a:gd name="connsiteY587" fmla="*/ 3114 h 19998"/>
                <a:gd name="connsiteX588" fmla="*/ 15499 w 19998"/>
                <a:gd name="connsiteY588" fmla="*/ 3196 h 19998"/>
                <a:gd name="connsiteX589" fmla="*/ 15475 w 19998"/>
                <a:gd name="connsiteY589" fmla="*/ 3252 h 19998"/>
                <a:gd name="connsiteX590" fmla="*/ 15499 w 19998"/>
                <a:gd name="connsiteY590" fmla="*/ 3295 h 19998"/>
                <a:gd name="connsiteX591" fmla="*/ 15499 w 19998"/>
                <a:gd name="connsiteY591" fmla="*/ 3276 h 19998"/>
                <a:gd name="connsiteX592" fmla="*/ 15599 w 19998"/>
                <a:gd name="connsiteY592" fmla="*/ 3276 h 19998"/>
                <a:gd name="connsiteX593" fmla="*/ 15704 w 19998"/>
                <a:gd name="connsiteY593" fmla="*/ 3374 h 19998"/>
                <a:gd name="connsiteX594" fmla="*/ 15682 w 19998"/>
                <a:gd name="connsiteY594" fmla="*/ 3414 h 19998"/>
                <a:gd name="connsiteX595" fmla="*/ 15723 w 19998"/>
                <a:gd name="connsiteY595" fmla="*/ 3478 h 19998"/>
                <a:gd name="connsiteX596" fmla="*/ 15704 w 19998"/>
                <a:gd name="connsiteY596" fmla="*/ 3497 h 19998"/>
                <a:gd name="connsiteX597" fmla="*/ 15747 w 19998"/>
                <a:gd name="connsiteY597" fmla="*/ 3534 h 19998"/>
                <a:gd name="connsiteX598" fmla="*/ 15747 w 19998"/>
                <a:gd name="connsiteY598" fmla="*/ 3518 h 19998"/>
                <a:gd name="connsiteX599" fmla="*/ 15935 w 19998"/>
                <a:gd name="connsiteY599" fmla="*/ 3478 h 19998"/>
                <a:gd name="connsiteX600" fmla="*/ 15935 w 19998"/>
                <a:gd name="connsiteY600" fmla="*/ 3518 h 19998"/>
                <a:gd name="connsiteX601" fmla="*/ 15951 w 19998"/>
                <a:gd name="connsiteY601" fmla="*/ 3518 h 19998"/>
                <a:gd name="connsiteX602" fmla="*/ 15992 w 19998"/>
                <a:gd name="connsiteY602" fmla="*/ 3414 h 19998"/>
                <a:gd name="connsiteX603" fmla="*/ 16156 w 19998"/>
                <a:gd name="connsiteY603" fmla="*/ 3414 h 19998"/>
                <a:gd name="connsiteX604" fmla="*/ 16156 w 19998"/>
                <a:gd name="connsiteY604" fmla="*/ 3374 h 19998"/>
                <a:gd name="connsiteX605" fmla="*/ 16302 w 19998"/>
                <a:gd name="connsiteY605" fmla="*/ 3436 h 19998"/>
                <a:gd name="connsiteX606" fmla="*/ 16285 w 19998"/>
                <a:gd name="connsiteY606" fmla="*/ 3454 h 19998"/>
                <a:gd name="connsiteX607" fmla="*/ 16366 w 19998"/>
                <a:gd name="connsiteY607" fmla="*/ 3518 h 19998"/>
                <a:gd name="connsiteX608" fmla="*/ 16490 w 19998"/>
                <a:gd name="connsiteY608" fmla="*/ 3518 h 19998"/>
                <a:gd name="connsiteX609" fmla="*/ 16506 w 19998"/>
                <a:gd name="connsiteY609" fmla="*/ 3600 h 19998"/>
                <a:gd name="connsiteX610" fmla="*/ 16590 w 19998"/>
                <a:gd name="connsiteY610" fmla="*/ 3624 h 19998"/>
                <a:gd name="connsiteX611" fmla="*/ 16611 w 19998"/>
                <a:gd name="connsiteY611" fmla="*/ 3581 h 19998"/>
                <a:gd name="connsiteX612" fmla="*/ 16694 w 19998"/>
                <a:gd name="connsiteY612" fmla="*/ 3600 h 19998"/>
                <a:gd name="connsiteX613" fmla="*/ 16694 w 19998"/>
                <a:gd name="connsiteY613" fmla="*/ 3560 h 19998"/>
                <a:gd name="connsiteX614" fmla="*/ 16716 w 19998"/>
                <a:gd name="connsiteY614" fmla="*/ 3560 h 19998"/>
                <a:gd name="connsiteX615" fmla="*/ 16716 w 19998"/>
                <a:gd name="connsiteY615" fmla="*/ 3518 h 19998"/>
                <a:gd name="connsiteX616" fmla="*/ 16759 w 19998"/>
                <a:gd name="connsiteY616" fmla="*/ 3497 h 19998"/>
                <a:gd name="connsiteX617" fmla="*/ 16759 w 19998"/>
                <a:gd name="connsiteY617" fmla="*/ 3478 h 19998"/>
                <a:gd name="connsiteX618" fmla="*/ 16940 w 19998"/>
                <a:gd name="connsiteY618" fmla="*/ 3478 h 19998"/>
                <a:gd name="connsiteX619" fmla="*/ 17085 w 19998"/>
                <a:gd name="connsiteY619" fmla="*/ 3560 h 19998"/>
                <a:gd name="connsiteX620" fmla="*/ 17085 w 19998"/>
                <a:gd name="connsiteY620" fmla="*/ 3534 h 19998"/>
                <a:gd name="connsiteX621" fmla="*/ 17192 w 19998"/>
                <a:gd name="connsiteY621" fmla="*/ 3518 h 19998"/>
                <a:gd name="connsiteX622" fmla="*/ 17192 w 19998"/>
                <a:gd name="connsiteY622" fmla="*/ 3534 h 19998"/>
                <a:gd name="connsiteX623" fmla="*/ 17373 w 19998"/>
                <a:gd name="connsiteY623" fmla="*/ 3640 h 19998"/>
                <a:gd name="connsiteX624" fmla="*/ 17354 w 19998"/>
                <a:gd name="connsiteY624" fmla="*/ 3663 h 19998"/>
                <a:gd name="connsiteX625" fmla="*/ 17437 w 19998"/>
                <a:gd name="connsiteY625" fmla="*/ 3783 h 19998"/>
                <a:gd name="connsiteX626" fmla="*/ 17397 w 19998"/>
                <a:gd name="connsiteY626" fmla="*/ 3783 h 19998"/>
                <a:gd name="connsiteX627" fmla="*/ 17414 w 19998"/>
                <a:gd name="connsiteY627" fmla="*/ 3826 h 19998"/>
                <a:gd name="connsiteX628" fmla="*/ 17437 w 19998"/>
                <a:gd name="connsiteY628" fmla="*/ 3826 h 19998"/>
                <a:gd name="connsiteX629" fmla="*/ 17602 w 19998"/>
                <a:gd name="connsiteY629" fmla="*/ 4028 h 19998"/>
                <a:gd name="connsiteX630" fmla="*/ 17623 w 19998"/>
                <a:gd name="connsiteY630" fmla="*/ 4091 h 19998"/>
                <a:gd name="connsiteX631" fmla="*/ 17642 w 19998"/>
                <a:gd name="connsiteY631" fmla="*/ 4091 h 19998"/>
                <a:gd name="connsiteX632" fmla="*/ 17683 w 19998"/>
                <a:gd name="connsiteY632" fmla="*/ 4211 h 19998"/>
                <a:gd name="connsiteX633" fmla="*/ 17849 w 19998"/>
                <a:gd name="connsiteY633" fmla="*/ 4211 h 19998"/>
                <a:gd name="connsiteX634" fmla="*/ 17849 w 19998"/>
                <a:gd name="connsiteY634" fmla="*/ 4171 h 19998"/>
                <a:gd name="connsiteX635" fmla="*/ 17871 w 19998"/>
                <a:gd name="connsiteY635" fmla="*/ 4171 h 19998"/>
                <a:gd name="connsiteX636" fmla="*/ 17830 w 19998"/>
                <a:gd name="connsiteY636" fmla="*/ 4091 h 19998"/>
                <a:gd name="connsiteX637" fmla="*/ 17871 w 19998"/>
                <a:gd name="connsiteY637" fmla="*/ 4065 h 19998"/>
                <a:gd name="connsiteX638" fmla="*/ 17935 w 19998"/>
                <a:gd name="connsiteY638" fmla="*/ 4091 h 19998"/>
                <a:gd name="connsiteX639" fmla="*/ 17976 w 19998"/>
                <a:gd name="connsiteY639" fmla="*/ 4065 h 19998"/>
                <a:gd name="connsiteX640" fmla="*/ 18019 w 19998"/>
                <a:gd name="connsiteY640" fmla="*/ 4091 h 19998"/>
                <a:gd name="connsiteX641" fmla="*/ 18140 w 19998"/>
                <a:gd name="connsiteY641" fmla="*/ 4131 h 19998"/>
                <a:gd name="connsiteX642" fmla="*/ 18183 w 19998"/>
                <a:gd name="connsiteY642" fmla="*/ 4293 h 19998"/>
                <a:gd name="connsiteX643" fmla="*/ 18200 w 19998"/>
                <a:gd name="connsiteY643" fmla="*/ 4293 h 19998"/>
                <a:gd name="connsiteX644" fmla="*/ 18223 w 19998"/>
                <a:gd name="connsiteY644" fmla="*/ 4211 h 19998"/>
                <a:gd name="connsiteX645" fmla="*/ 18240 w 19998"/>
                <a:gd name="connsiteY645" fmla="*/ 4211 h 19998"/>
                <a:gd name="connsiteX646" fmla="*/ 18240 w 19998"/>
                <a:gd name="connsiteY646" fmla="*/ 4230 h 19998"/>
                <a:gd name="connsiteX647" fmla="*/ 18281 w 19998"/>
                <a:gd name="connsiteY647" fmla="*/ 4230 h 19998"/>
                <a:gd name="connsiteX648" fmla="*/ 18328 w 19998"/>
                <a:gd name="connsiteY648" fmla="*/ 4270 h 19998"/>
                <a:gd name="connsiteX649" fmla="*/ 18369 w 19998"/>
                <a:gd name="connsiteY649" fmla="*/ 4253 h 19998"/>
                <a:gd name="connsiteX650" fmla="*/ 18388 w 19998"/>
                <a:gd name="connsiteY650" fmla="*/ 4270 h 19998"/>
                <a:gd name="connsiteX651" fmla="*/ 18531 w 19998"/>
                <a:gd name="connsiteY651" fmla="*/ 4253 h 19998"/>
                <a:gd name="connsiteX652" fmla="*/ 18531 w 19998"/>
                <a:gd name="connsiteY652" fmla="*/ 4270 h 19998"/>
                <a:gd name="connsiteX653" fmla="*/ 18631 w 19998"/>
                <a:gd name="connsiteY653" fmla="*/ 4211 h 19998"/>
                <a:gd name="connsiteX654" fmla="*/ 18631 w 19998"/>
                <a:gd name="connsiteY654" fmla="*/ 4131 h 19998"/>
                <a:gd name="connsiteX655" fmla="*/ 18762 w 19998"/>
                <a:gd name="connsiteY655" fmla="*/ 4108 h 19998"/>
                <a:gd name="connsiteX656" fmla="*/ 18778 w 19998"/>
                <a:gd name="connsiteY656" fmla="*/ 4148 h 19998"/>
                <a:gd name="connsiteX657" fmla="*/ 18821 w 19998"/>
                <a:gd name="connsiteY657" fmla="*/ 4131 h 19998"/>
                <a:gd name="connsiteX658" fmla="*/ 18943 w 19998"/>
                <a:gd name="connsiteY658" fmla="*/ 4333 h 19998"/>
                <a:gd name="connsiteX659" fmla="*/ 19047 w 19998"/>
                <a:gd name="connsiteY659" fmla="*/ 4333 h 19998"/>
                <a:gd name="connsiteX660" fmla="*/ 19064 w 19998"/>
                <a:gd name="connsiteY660" fmla="*/ 4392 h 19998"/>
                <a:gd name="connsiteX661" fmla="*/ 19152 w 19998"/>
                <a:gd name="connsiteY661" fmla="*/ 4392 h 19998"/>
                <a:gd name="connsiteX662" fmla="*/ 19152 w 19998"/>
                <a:gd name="connsiteY662" fmla="*/ 4373 h 19998"/>
                <a:gd name="connsiteX663" fmla="*/ 19212 w 19998"/>
                <a:gd name="connsiteY663" fmla="*/ 4373 h 19998"/>
                <a:gd name="connsiteX664" fmla="*/ 19212 w 19998"/>
                <a:gd name="connsiteY664" fmla="*/ 4392 h 19998"/>
                <a:gd name="connsiteX665" fmla="*/ 19317 w 19998"/>
                <a:gd name="connsiteY665" fmla="*/ 4333 h 19998"/>
                <a:gd name="connsiteX666" fmla="*/ 19417 w 19998"/>
                <a:gd name="connsiteY666" fmla="*/ 4392 h 19998"/>
                <a:gd name="connsiteX667" fmla="*/ 19443 w 19998"/>
                <a:gd name="connsiteY667" fmla="*/ 4373 h 19998"/>
                <a:gd name="connsiteX668" fmla="*/ 19500 w 19998"/>
                <a:gd name="connsiteY668" fmla="*/ 4373 h 19998"/>
                <a:gd name="connsiteX669" fmla="*/ 19521 w 19998"/>
                <a:gd name="connsiteY669" fmla="*/ 4352 h 19998"/>
                <a:gd name="connsiteX670" fmla="*/ 19998 w 19998"/>
                <a:gd name="connsiteY670" fmla="*/ 4512 h 19998"/>
                <a:gd name="connsiteX671" fmla="*/ 19750 w 19998"/>
                <a:gd name="connsiteY671" fmla="*/ 4939 h 19998"/>
                <a:gd name="connsiteX672" fmla="*/ 19712 w 19998"/>
                <a:gd name="connsiteY672" fmla="*/ 4939 h 19998"/>
                <a:gd name="connsiteX673" fmla="*/ 19686 w 19998"/>
                <a:gd name="connsiteY673" fmla="*/ 5003 h 19998"/>
                <a:gd name="connsiteX674" fmla="*/ 19645 w 19998"/>
                <a:gd name="connsiteY674" fmla="*/ 5003 h 19998"/>
                <a:gd name="connsiteX675" fmla="*/ 19131 w 19998"/>
                <a:gd name="connsiteY675" fmla="*/ 6512 h 19998"/>
                <a:gd name="connsiteX676" fmla="*/ 19236 w 19998"/>
                <a:gd name="connsiteY676" fmla="*/ 7750 h 19998"/>
                <a:gd name="connsiteX677" fmla="*/ 19212 w 19998"/>
                <a:gd name="connsiteY677" fmla="*/ 7750 h 19998"/>
                <a:gd name="connsiteX678" fmla="*/ 19090 w 19998"/>
                <a:gd name="connsiteY678" fmla="*/ 7870 h 19998"/>
                <a:gd name="connsiteX679" fmla="*/ 19152 w 19998"/>
                <a:gd name="connsiteY679" fmla="*/ 7853 h 19998"/>
                <a:gd name="connsiteX680" fmla="*/ 19064 w 19998"/>
                <a:gd name="connsiteY680" fmla="*/ 7973 h 19998"/>
                <a:gd name="connsiteX681" fmla="*/ 18983 w 19998"/>
                <a:gd name="connsiteY681" fmla="*/ 7973 h 19998"/>
                <a:gd name="connsiteX682" fmla="*/ 18714 w 19998"/>
                <a:gd name="connsiteY682" fmla="*/ 8135 h 19998"/>
                <a:gd name="connsiteX683" fmla="*/ 18695 w 19998"/>
                <a:gd name="connsiteY683" fmla="*/ 8093 h 19998"/>
                <a:gd name="connsiteX684" fmla="*/ 18614 w 19998"/>
                <a:gd name="connsiteY684" fmla="*/ 7997 h 19998"/>
                <a:gd name="connsiteX685" fmla="*/ 18631 w 19998"/>
                <a:gd name="connsiteY685" fmla="*/ 7973 h 19998"/>
                <a:gd name="connsiteX686" fmla="*/ 18304 w 19998"/>
                <a:gd name="connsiteY68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232 w 19998"/>
                <a:gd name="connsiteY344" fmla="*/ 7981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608 w 19998"/>
                <a:gd name="connsiteY450" fmla="*/ 5391 h 19998"/>
                <a:gd name="connsiteX451" fmla="*/ 3689 w 19998"/>
                <a:gd name="connsiteY451" fmla="*/ 5351 h 19998"/>
                <a:gd name="connsiteX452" fmla="*/ 3860 w 19998"/>
                <a:gd name="connsiteY452" fmla="*/ 5268 h 19998"/>
                <a:gd name="connsiteX453" fmla="*/ 3999 w 19998"/>
                <a:gd name="connsiteY453" fmla="*/ 5534 h 19998"/>
                <a:gd name="connsiteX454" fmla="*/ 4351 w 19998"/>
                <a:gd name="connsiteY454" fmla="*/ 5351 h 19998"/>
                <a:gd name="connsiteX455" fmla="*/ 4372 w 19998"/>
                <a:gd name="connsiteY455" fmla="*/ 5308 h 19998"/>
                <a:gd name="connsiteX456" fmla="*/ 4580 w 19998"/>
                <a:gd name="connsiteY456" fmla="*/ 5268 h 19998"/>
                <a:gd name="connsiteX457" fmla="*/ 4580 w 19998"/>
                <a:gd name="connsiteY457" fmla="*/ 5471 h 19998"/>
                <a:gd name="connsiteX458" fmla="*/ 4994 w 19998"/>
                <a:gd name="connsiteY458" fmla="*/ 5449 h 19998"/>
                <a:gd name="connsiteX459" fmla="*/ 5075 w 19998"/>
                <a:gd name="connsiteY459" fmla="*/ 5471 h 19998"/>
                <a:gd name="connsiteX460" fmla="*/ 5323 w 19998"/>
                <a:gd name="connsiteY460" fmla="*/ 5471 h 19998"/>
                <a:gd name="connsiteX461" fmla="*/ 5242 w 19998"/>
                <a:gd name="connsiteY461" fmla="*/ 5407 h 19998"/>
                <a:gd name="connsiteX462" fmla="*/ 4994 w 19998"/>
                <a:gd name="connsiteY462" fmla="*/ 5003 h 19998"/>
                <a:gd name="connsiteX463" fmla="*/ 4970 w 19998"/>
                <a:gd name="connsiteY463" fmla="*/ 5003 h 19998"/>
                <a:gd name="connsiteX464" fmla="*/ 4954 w 19998"/>
                <a:gd name="connsiteY464" fmla="*/ 4982 h 19998"/>
                <a:gd name="connsiteX465" fmla="*/ 5054 w 19998"/>
                <a:gd name="connsiteY465" fmla="*/ 4618 h 19998"/>
                <a:gd name="connsiteX466" fmla="*/ 5054 w 19998"/>
                <a:gd name="connsiteY466" fmla="*/ 4601 h 19998"/>
                <a:gd name="connsiteX467" fmla="*/ 5037 w 19998"/>
                <a:gd name="connsiteY467" fmla="*/ 4618 h 19998"/>
                <a:gd name="connsiteX468" fmla="*/ 5011 w 19998"/>
                <a:gd name="connsiteY468" fmla="*/ 4131 h 19998"/>
                <a:gd name="connsiteX469" fmla="*/ 4970 w 19998"/>
                <a:gd name="connsiteY469" fmla="*/ 4131 h 19998"/>
                <a:gd name="connsiteX470" fmla="*/ 4642 w 19998"/>
                <a:gd name="connsiteY470" fmla="*/ 3335 h 19998"/>
                <a:gd name="connsiteX471" fmla="*/ 4663 w 19998"/>
                <a:gd name="connsiteY471" fmla="*/ 3092 h 19998"/>
                <a:gd name="connsiteX472" fmla="*/ 4563 w 19998"/>
                <a:gd name="connsiteY472" fmla="*/ 3050 h 19998"/>
                <a:gd name="connsiteX473" fmla="*/ 4563 w 19998"/>
                <a:gd name="connsiteY473" fmla="*/ 2930 h 19998"/>
                <a:gd name="connsiteX474" fmla="*/ 4663 w 19998"/>
                <a:gd name="connsiteY474" fmla="*/ 2987 h 19998"/>
                <a:gd name="connsiteX475" fmla="*/ 4684 w 19998"/>
                <a:gd name="connsiteY475" fmla="*/ 2947 h 19998"/>
                <a:gd name="connsiteX476" fmla="*/ 5242 w 19998"/>
                <a:gd name="connsiteY476" fmla="*/ 3092 h 19998"/>
                <a:gd name="connsiteX477" fmla="*/ 5258 w 19998"/>
                <a:gd name="connsiteY477" fmla="*/ 3029 h 19998"/>
                <a:gd name="connsiteX478" fmla="*/ 5570 w 19998"/>
                <a:gd name="connsiteY478" fmla="*/ 3050 h 19998"/>
                <a:gd name="connsiteX479" fmla="*/ 5632 w 19998"/>
                <a:gd name="connsiteY479" fmla="*/ 3252 h 19998"/>
                <a:gd name="connsiteX480" fmla="*/ 5592 w 19998"/>
                <a:gd name="connsiteY480" fmla="*/ 3252 h 19998"/>
                <a:gd name="connsiteX481" fmla="*/ 5570 w 19998"/>
                <a:gd name="connsiteY481" fmla="*/ 3316 h 19998"/>
                <a:gd name="connsiteX482" fmla="*/ 5511 w 19998"/>
                <a:gd name="connsiteY482" fmla="*/ 3316 h 19998"/>
                <a:gd name="connsiteX483" fmla="*/ 5675 w 19998"/>
                <a:gd name="connsiteY483" fmla="*/ 3800 h 19998"/>
                <a:gd name="connsiteX484" fmla="*/ 5649 w 19998"/>
                <a:gd name="connsiteY484" fmla="*/ 3826 h 19998"/>
                <a:gd name="connsiteX485" fmla="*/ 5732 w 19998"/>
                <a:gd name="connsiteY485" fmla="*/ 3842 h 19998"/>
                <a:gd name="connsiteX486" fmla="*/ 5713 w 19998"/>
                <a:gd name="connsiteY486" fmla="*/ 3842 h 19998"/>
                <a:gd name="connsiteX487" fmla="*/ 5732 w 19998"/>
                <a:gd name="connsiteY487" fmla="*/ 3882 h 19998"/>
                <a:gd name="connsiteX488" fmla="*/ 5756 w 19998"/>
                <a:gd name="connsiteY488" fmla="*/ 3882 h 19998"/>
                <a:gd name="connsiteX489" fmla="*/ 5775 w 19998"/>
                <a:gd name="connsiteY489" fmla="*/ 3882 h 19998"/>
                <a:gd name="connsiteX490" fmla="*/ 5861 w 19998"/>
                <a:gd name="connsiteY490" fmla="*/ 3762 h 19998"/>
                <a:gd name="connsiteX491" fmla="*/ 6499 w 19998"/>
                <a:gd name="connsiteY491" fmla="*/ 3906 h 19998"/>
                <a:gd name="connsiteX492" fmla="*/ 7611 w 19998"/>
                <a:gd name="connsiteY492" fmla="*/ 3826 h 19998"/>
                <a:gd name="connsiteX493" fmla="*/ 7923 w 19998"/>
                <a:gd name="connsiteY493" fmla="*/ 3722 h 19998"/>
                <a:gd name="connsiteX494" fmla="*/ 8045 w 19998"/>
                <a:gd name="connsiteY494" fmla="*/ 3703 h 19998"/>
                <a:gd name="connsiteX495" fmla="*/ 7611 w 19998"/>
                <a:gd name="connsiteY495" fmla="*/ 3600 h 19998"/>
                <a:gd name="connsiteX496" fmla="*/ 7611 w 19998"/>
                <a:gd name="connsiteY496" fmla="*/ 3581 h 19998"/>
                <a:gd name="connsiteX497" fmla="*/ 7799 w 19998"/>
                <a:gd name="connsiteY497" fmla="*/ 3092 h 19998"/>
                <a:gd name="connsiteX498" fmla="*/ 9574 w 19998"/>
                <a:gd name="connsiteY498" fmla="*/ 2317 h 19998"/>
                <a:gd name="connsiteX499" fmla="*/ 9843 w 19998"/>
                <a:gd name="connsiteY499" fmla="*/ 1993 h 19998"/>
                <a:gd name="connsiteX500" fmla="*/ 9902 w 19998"/>
                <a:gd name="connsiteY500" fmla="*/ 2051 h 19998"/>
                <a:gd name="connsiteX501" fmla="*/ 10031 w 19998"/>
                <a:gd name="connsiteY501" fmla="*/ 2051 h 19998"/>
                <a:gd name="connsiteX502" fmla="*/ 9964 w 19998"/>
                <a:gd name="connsiteY502" fmla="*/ 1972 h 19998"/>
                <a:gd name="connsiteX503" fmla="*/ 9943 w 19998"/>
                <a:gd name="connsiteY503" fmla="*/ 1993 h 19998"/>
                <a:gd name="connsiteX504" fmla="*/ 9843 w 19998"/>
                <a:gd name="connsiteY504" fmla="*/ 1645 h 19998"/>
                <a:gd name="connsiteX505" fmla="*/ 9902 w 19998"/>
                <a:gd name="connsiteY505" fmla="*/ 1645 h 19998"/>
                <a:gd name="connsiteX506" fmla="*/ 9902 w 19998"/>
                <a:gd name="connsiteY506" fmla="*/ 1628 h 19998"/>
                <a:gd name="connsiteX507" fmla="*/ 9902 w 19998"/>
                <a:gd name="connsiteY507" fmla="*/ 1607 h 19998"/>
                <a:gd name="connsiteX508" fmla="*/ 9843 w 19998"/>
                <a:gd name="connsiteY508" fmla="*/ 1542 h 19998"/>
                <a:gd name="connsiteX509" fmla="*/ 9886 w 19998"/>
                <a:gd name="connsiteY509" fmla="*/ 1260 h 19998"/>
                <a:gd name="connsiteX510" fmla="*/ 9926 w 19998"/>
                <a:gd name="connsiteY510" fmla="*/ 1243 h 19998"/>
                <a:gd name="connsiteX511" fmla="*/ 9886 w 19998"/>
                <a:gd name="connsiteY511" fmla="*/ 815 h 19998"/>
                <a:gd name="connsiteX512" fmla="*/ 9902 w 19998"/>
                <a:gd name="connsiteY512" fmla="*/ 815 h 19998"/>
                <a:gd name="connsiteX513" fmla="*/ 9886 w 19998"/>
                <a:gd name="connsiteY513" fmla="*/ 484 h 19998"/>
                <a:gd name="connsiteX514" fmla="*/ 10645 w 19998"/>
                <a:gd name="connsiteY514" fmla="*/ 186 h 19998"/>
                <a:gd name="connsiteX515" fmla="*/ 11307 w 19998"/>
                <a:gd name="connsiteY515" fmla="*/ 0 h 19998"/>
                <a:gd name="connsiteX516" fmla="*/ 11431 w 19998"/>
                <a:gd name="connsiteY516" fmla="*/ 324 h 19998"/>
                <a:gd name="connsiteX517" fmla="*/ 11431 w 19998"/>
                <a:gd name="connsiteY517" fmla="*/ 630 h 19998"/>
                <a:gd name="connsiteX518" fmla="*/ 11577 w 19998"/>
                <a:gd name="connsiteY518" fmla="*/ 630 h 19998"/>
                <a:gd name="connsiteX519" fmla="*/ 11700 w 19998"/>
                <a:gd name="connsiteY519" fmla="*/ 832 h 19998"/>
                <a:gd name="connsiteX520" fmla="*/ 11822 w 19998"/>
                <a:gd name="connsiteY520" fmla="*/ 895 h 19998"/>
                <a:gd name="connsiteX521" fmla="*/ 12158 w 19998"/>
                <a:gd name="connsiteY521" fmla="*/ 670 h 19998"/>
                <a:gd name="connsiteX522" fmla="*/ 12279 w 19998"/>
                <a:gd name="connsiteY522" fmla="*/ 792 h 19998"/>
                <a:gd name="connsiteX523" fmla="*/ 12255 w 19998"/>
                <a:gd name="connsiteY523" fmla="*/ 815 h 19998"/>
                <a:gd name="connsiteX524" fmla="*/ 12360 w 19998"/>
                <a:gd name="connsiteY524" fmla="*/ 895 h 19998"/>
                <a:gd name="connsiteX525" fmla="*/ 12360 w 19998"/>
                <a:gd name="connsiteY525" fmla="*/ 912 h 19998"/>
                <a:gd name="connsiteX526" fmla="*/ 12339 w 19998"/>
                <a:gd name="connsiteY526" fmla="*/ 935 h 19998"/>
                <a:gd name="connsiteX527" fmla="*/ 12548 w 19998"/>
                <a:gd name="connsiteY527" fmla="*/ 1342 h 19998"/>
                <a:gd name="connsiteX528" fmla="*/ 12753 w 19998"/>
                <a:gd name="connsiteY528" fmla="*/ 1260 h 19998"/>
                <a:gd name="connsiteX529" fmla="*/ 12729 w 19998"/>
                <a:gd name="connsiteY529" fmla="*/ 1363 h 19998"/>
                <a:gd name="connsiteX530" fmla="*/ 12834 w 19998"/>
                <a:gd name="connsiteY530" fmla="*/ 1323 h 19998"/>
                <a:gd name="connsiteX531" fmla="*/ 12853 w 19998"/>
                <a:gd name="connsiteY531" fmla="*/ 1342 h 19998"/>
                <a:gd name="connsiteX532" fmla="*/ 12901 w 19998"/>
                <a:gd name="connsiteY532" fmla="*/ 1342 h 19998"/>
                <a:gd name="connsiteX533" fmla="*/ 13039 w 19998"/>
                <a:gd name="connsiteY533" fmla="*/ 1769 h 19998"/>
                <a:gd name="connsiteX534" fmla="*/ 13039 w 19998"/>
                <a:gd name="connsiteY534" fmla="*/ 1751 h 19998"/>
                <a:gd name="connsiteX535" fmla="*/ 13065 w 19998"/>
                <a:gd name="connsiteY535" fmla="*/ 1751 h 19998"/>
                <a:gd name="connsiteX536" fmla="*/ 13082 w 19998"/>
                <a:gd name="connsiteY536" fmla="*/ 1671 h 19998"/>
                <a:gd name="connsiteX537" fmla="*/ 13186 w 19998"/>
                <a:gd name="connsiteY537" fmla="*/ 1645 h 19998"/>
                <a:gd name="connsiteX538" fmla="*/ 13203 w 19998"/>
                <a:gd name="connsiteY538" fmla="*/ 1671 h 19998"/>
                <a:gd name="connsiteX539" fmla="*/ 13203 w 19998"/>
                <a:gd name="connsiteY539" fmla="*/ 1645 h 19998"/>
                <a:gd name="connsiteX540" fmla="*/ 13267 w 19998"/>
                <a:gd name="connsiteY540" fmla="*/ 1645 h 19998"/>
                <a:gd name="connsiteX541" fmla="*/ 13267 w 19998"/>
                <a:gd name="connsiteY541" fmla="*/ 1671 h 19998"/>
                <a:gd name="connsiteX542" fmla="*/ 13308 w 19998"/>
                <a:gd name="connsiteY542" fmla="*/ 1687 h 19998"/>
                <a:gd name="connsiteX543" fmla="*/ 13308 w 19998"/>
                <a:gd name="connsiteY543" fmla="*/ 1711 h 19998"/>
                <a:gd name="connsiteX544" fmla="*/ 13515 w 19998"/>
                <a:gd name="connsiteY544" fmla="*/ 1628 h 19998"/>
                <a:gd name="connsiteX545" fmla="*/ 13598 w 19998"/>
                <a:gd name="connsiteY545" fmla="*/ 1751 h 19998"/>
                <a:gd name="connsiteX546" fmla="*/ 13660 w 19998"/>
                <a:gd name="connsiteY546" fmla="*/ 1769 h 19998"/>
                <a:gd name="connsiteX547" fmla="*/ 13660 w 19998"/>
                <a:gd name="connsiteY547" fmla="*/ 1833 h 19998"/>
                <a:gd name="connsiteX548" fmla="*/ 13677 w 19998"/>
                <a:gd name="connsiteY548" fmla="*/ 1833 h 19998"/>
                <a:gd name="connsiteX549" fmla="*/ 13677 w 19998"/>
                <a:gd name="connsiteY549" fmla="*/ 1849 h 19998"/>
                <a:gd name="connsiteX550" fmla="*/ 13725 w 19998"/>
                <a:gd name="connsiteY550" fmla="*/ 1849 h 19998"/>
                <a:gd name="connsiteX551" fmla="*/ 13703 w 19998"/>
                <a:gd name="connsiteY551" fmla="*/ 1833 h 19998"/>
                <a:gd name="connsiteX552" fmla="*/ 13725 w 19998"/>
                <a:gd name="connsiteY552" fmla="*/ 1791 h 19998"/>
                <a:gd name="connsiteX553" fmla="*/ 13808 w 19998"/>
                <a:gd name="connsiteY553" fmla="*/ 1873 h 19998"/>
                <a:gd name="connsiteX554" fmla="*/ 13725 w 19998"/>
                <a:gd name="connsiteY554" fmla="*/ 2155 h 19998"/>
                <a:gd name="connsiteX555" fmla="*/ 13725 w 19998"/>
                <a:gd name="connsiteY555" fmla="*/ 2138 h 19998"/>
                <a:gd name="connsiteX556" fmla="*/ 13784 w 19998"/>
                <a:gd name="connsiteY556" fmla="*/ 2155 h 19998"/>
                <a:gd name="connsiteX557" fmla="*/ 13825 w 19998"/>
                <a:gd name="connsiteY557" fmla="*/ 2301 h 19998"/>
                <a:gd name="connsiteX558" fmla="*/ 13703 w 19998"/>
                <a:gd name="connsiteY558" fmla="*/ 2420 h 19998"/>
                <a:gd name="connsiteX559" fmla="*/ 13741 w 19998"/>
                <a:gd name="connsiteY559" fmla="*/ 2463 h 19998"/>
                <a:gd name="connsiteX560" fmla="*/ 13703 w 19998"/>
                <a:gd name="connsiteY560" fmla="*/ 2503 h 19998"/>
                <a:gd name="connsiteX561" fmla="*/ 13784 w 19998"/>
                <a:gd name="connsiteY561" fmla="*/ 2519 h 19998"/>
                <a:gd name="connsiteX562" fmla="*/ 13784 w 19998"/>
                <a:gd name="connsiteY562" fmla="*/ 2540 h 19998"/>
                <a:gd name="connsiteX563" fmla="*/ 13849 w 19998"/>
                <a:gd name="connsiteY563" fmla="*/ 2540 h 19998"/>
                <a:gd name="connsiteX564" fmla="*/ 14280 w 19998"/>
                <a:gd name="connsiteY564" fmla="*/ 2540 h 19998"/>
                <a:gd name="connsiteX565" fmla="*/ 14527 w 19998"/>
                <a:gd name="connsiteY565" fmla="*/ 2437 h 19998"/>
                <a:gd name="connsiteX566" fmla="*/ 14527 w 19998"/>
                <a:gd name="connsiteY566" fmla="*/ 2218 h 19998"/>
                <a:gd name="connsiteX567" fmla="*/ 14715 w 19998"/>
                <a:gd name="connsiteY567" fmla="*/ 2051 h 19998"/>
                <a:gd name="connsiteX568" fmla="*/ 14815 w 19998"/>
                <a:gd name="connsiteY568" fmla="*/ 2115 h 19998"/>
                <a:gd name="connsiteX569" fmla="*/ 14775 w 19998"/>
                <a:gd name="connsiteY569" fmla="*/ 2138 h 19998"/>
                <a:gd name="connsiteX570" fmla="*/ 14796 w 19998"/>
                <a:gd name="connsiteY570" fmla="*/ 2218 h 19998"/>
                <a:gd name="connsiteX571" fmla="*/ 14756 w 19998"/>
                <a:gd name="connsiteY571" fmla="*/ 2195 h 19998"/>
                <a:gd name="connsiteX572" fmla="*/ 14732 w 19998"/>
                <a:gd name="connsiteY572" fmla="*/ 2218 h 19998"/>
                <a:gd name="connsiteX573" fmla="*/ 14756 w 19998"/>
                <a:gd name="connsiteY573" fmla="*/ 2237 h 19998"/>
                <a:gd name="connsiteX574" fmla="*/ 14732 w 19998"/>
                <a:gd name="connsiteY574" fmla="*/ 2275 h 19998"/>
                <a:gd name="connsiteX575" fmla="*/ 14715 w 19998"/>
                <a:gd name="connsiteY575" fmla="*/ 2275 h 19998"/>
                <a:gd name="connsiteX576" fmla="*/ 14756 w 19998"/>
                <a:gd name="connsiteY576" fmla="*/ 2341 h 19998"/>
                <a:gd name="connsiteX577" fmla="*/ 14675 w 19998"/>
                <a:gd name="connsiteY577" fmla="*/ 2519 h 19998"/>
                <a:gd name="connsiteX578" fmla="*/ 14815 w 19998"/>
                <a:gd name="connsiteY578" fmla="*/ 2622 h 19998"/>
                <a:gd name="connsiteX579" fmla="*/ 14796 w 19998"/>
                <a:gd name="connsiteY579" fmla="*/ 2904 h 19998"/>
                <a:gd name="connsiteX580" fmla="*/ 14918 w 19998"/>
                <a:gd name="connsiteY580" fmla="*/ 2904 h 19998"/>
                <a:gd name="connsiteX581" fmla="*/ 14918 w 19998"/>
                <a:gd name="connsiteY581" fmla="*/ 2867 h 19998"/>
                <a:gd name="connsiteX582" fmla="*/ 15001 w 19998"/>
                <a:gd name="connsiteY582" fmla="*/ 2888 h 19998"/>
                <a:gd name="connsiteX583" fmla="*/ 15230 w 19998"/>
                <a:gd name="connsiteY583" fmla="*/ 3074 h 19998"/>
                <a:gd name="connsiteX584" fmla="*/ 15249 w 19998"/>
                <a:gd name="connsiteY584" fmla="*/ 3050 h 19998"/>
                <a:gd name="connsiteX585" fmla="*/ 15249 w 19998"/>
                <a:gd name="connsiteY585" fmla="*/ 3114 h 19998"/>
                <a:gd name="connsiteX586" fmla="*/ 15330 w 19998"/>
                <a:gd name="connsiteY586" fmla="*/ 3114 h 19998"/>
                <a:gd name="connsiteX587" fmla="*/ 15418 w 19998"/>
                <a:gd name="connsiteY587" fmla="*/ 3114 h 19998"/>
                <a:gd name="connsiteX588" fmla="*/ 15499 w 19998"/>
                <a:gd name="connsiteY588" fmla="*/ 3196 h 19998"/>
                <a:gd name="connsiteX589" fmla="*/ 15475 w 19998"/>
                <a:gd name="connsiteY589" fmla="*/ 3252 h 19998"/>
                <a:gd name="connsiteX590" fmla="*/ 15499 w 19998"/>
                <a:gd name="connsiteY590" fmla="*/ 3295 h 19998"/>
                <a:gd name="connsiteX591" fmla="*/ 15499 w 19998"/>
                <a:gd name="connsiteY591" fmla="*/ 3276 h 19998"/>
                <a:gd name="connsiteX592" fmla="*/ 15599 w 19998"/>
                <a:gd name="connsiteY592" fmla="*/ 3276 h 19998"/>
                <a:gd name="connsiteX593" fmla="*/ 15704 w 19998"/>
                <a:gd name="connsiteY593" fmla="*/ 3374 h 19998"/>
                <a:gd name="connsiteX594" fmla="*/ 15682 w 19998"/>
                <a:gd name="connsiteY594" fmla="*/ 3414 h 19998"/>
                <a:gd name="connsiteX595" fmla="*/ 15723 w 19998"/>
                <a:gd name="connsiteY595" fmla="*/ 3478 h 19998"/>
                <a:gd name="connsiteX596" fmla="*/ 15704 w 19998"/>
                <a:gd name="connsiteY596" fmla="*/ 3497 h 19998"/>
                <a:gd name="connsiteX597" fmla="*/ 15747 w 19998"/>
                <a:gd name="connsiteY597" fmla="*/ 3534 h 19998"/>
                <a:gd name="connsiteX598" fmla="*/ 15747 w 19998"/>
                <a:gd name="connsiteY598" fmla="*/ 3518 h 19998"/>
                <a:gd name="connsiteX599" fmla="*/ 15935 w 19998"/>
                <a:gd name="connsiteY599" fmla="*/ 3478 h 19998"/>
                <a:gd name="connsiteX600" fmla="*/ 15935 w 19998"/>
                <a:gd name="connsiteY600" fmla="*/ 3518 h 19998"/>
                <a:gd name="connsiteX601" fmla="*/ 15951 w 19998"/>
                <a:gd name="connsiteY601" fmla="*/ 3518 h 19998"/>
                <a:gd name="connsiteX602" fmla="*/ 15992 w 19998"/>
                <a:gd name="connsiteY602" fmla="*/ 3414 h 19998"/>
                <a:gd name="connsiteX603" fmla="*/ 16156 w 19998"/>
                <a:gd name="connsiteY603" fmla="*/ 3414 h 19998"/>
                <a:gd name="connsiteX604" fmla="*/ 16156 w 19998"/>
                <a:gd name="connsiteY604" fmla="*/ 3374 h 19998"/>
                <a:gd name="connsiteX605" fmla="*/ 16302 w 19998"/>
                <a:gd name="connsiteY605" fmla="*/ 3436 h 19998"/>
                <a:gd name="connsiteX606" fmla="*/ 16285 w 19998"/>
                <a:gd name="connsiteY606" fmla="*/ 3454 h 19998"/>
                <a:gd name="connsiteX607" fmla="*/ 16366 w 19998"/>
                <a:gd name="connsiteY607" fmla="*/ 3518 h 19998"/>
                <a:gd name="connsiteX608" fmla="*/ 16490 w 19998"/>
                <a:gd name="connsiteY608" fmla="*/ 3518 h 19998"/>
                <a:gd name="connsiteX609" fmla="*/ 16506 w 19998"/>
                <a:gd name="connsiteY609" fmla="*/ 3600 h 19998"/>
                <a:gd name="connsiteX610" fmla="*/ 16590 w 19998"/>
                <a:gd name="connsiteY610" fmla="*/ 3624 h 19998"/>
                <a:gd name="connsiteX611" fmla="*/ 16611 w 19998"/>
                <a:gd name="connsiteY611" fmla="*/ 3581 h 19998"/>
                <a:gd name="connsiteX612" fmla="*/ 16694 w 19998"/>
                <a:gd name="connsiteY612" fmla="*/ 3600 h 19998"/>
                <a:gd name="connsiteX613" fmla="*/ 16694 w 19998"/>
                <a:gd name="connsiteY613" fmla="*/ 3560 h 19998"/>
                <a:gd name="connsiteX614" fmla="*/ 16716 w 19998"/>
                <a:gd name="connsiteY614" fmla="*/ 3560 h 19998"/>
                <a:gd name="connsiteX615" fmla="*/ 16716 w 19998"/>
                <a:gd name="connsiteY615" fmla="*/ 3518 h 19998"/>
                <a:gd name="connsiteX616" fmla="*/ 16759 w 19998"/>
                <a:gd name="connsiteY616" fmla="*/ 3497 h 19998"/>
                <a:gd name="connsiteX617" fmla="*/ 16759 w 19998"/>
                <a:gd name="connsiteY617" fmla="*/ 3478 h 19998"/>
                <a:gd name="connsiteX618" fmla="*/ 16940 w 19998"/>
                <a:gd name="connsiteY618" fmla="*/ 3478 h 19998"/>
                <a:gd name="connsiteX619" fmla="*/ 17085 w 19998"/>
                <a:gd name="connsiteY619" fmla="*/ 3560 h 19998"/>
                <a:gd name="connsiteX620" fmla="*/ 17085 w 19998"/>
                <a:gd name="connsiteY620" fmla="*/ 3534 h 19998"/>
                <a:gd name="connsiteX621" fmla="*/ 17192 w 19998"/>
                <a:gd name="connsiteY621" fmla="*/ 3518 h 19998"/>
                <a:gd name="connsiteX622" fmla="*/ 17192 w 19998"/>
                <a:gd name="connsiteY622" fmla="*/ 3534 h 19998"/>
                <a:gd name="connsiteX623" fmla="*/ 17373 w 19998"/>
                <a:gd name="connsiteY623" fmla="*/ 3640 h 19998"/>
                <a:gd name="connsiteX624" fmla="*/ 17354 w 19998"/>
                <a:gd name="connsiteY624" fmla="*/ 3663 h 19998"/>
                <a:gd name="connsiteX625" fmla="*/ 17437 w 19998"/>
                <a:gd name="connsiteY625" fmla="*/ 3783 h 19998"/>
                <a:gd name="connsiteX626" fmla="*/ 17397 w 19998"/>
                <a:gd name="connsiteY626" fmla="*/ 3783 h 19998"/>
                <a:gd name="connsiteX627" fmla="*/ 17414 w 19998"/>
                <a:gd name="connsiteY627" fmla="*/ 3826 h 19998"/>
                <a:gd name="connsiteX628" fmla="*/ 17437 w 19998"/>
                <a:gd name="connsiteY628" fmla="*/ 3826 h 19998"/>
                <a:gd name="connsiteX629" fmla="*/ 17602 w 19998"/>
                <a:gd name="connsiteY629" fmla="*/ 4028 h 19998"/>
                <a:gd name="connsiteX630" fmla="*/ 17623 w 19998"/>
                <a:gd name="connsiteY630" fmla="*/ 4091 h 19998"/>
                <a:gd name="connsiteX631" fmla="*/ 17642 w 19998"/>
                <a:gd name="connsiteY631" fmla="*/ 4091 h 19998"/>
                <a:gd name="connsiteX632" fmla="*/ 17683 w 19998"/>
                <a:gd name="connsiteY632" fmla="*/ 4211 h 19998"/>
                <a:gd name="connsiteX633" fmla="*/ 17849 w 19998"/>
                <a:gd name="connsiteY633" fmla="*/ 4211 h 19998"/>
                <a:gd name="connsiteX634" fmla="*/ 17849 w 19998"/>
                <a:gd name="connsiteY634" fmla="*/ 4171 h 19998"/>
                <a:gd name="connsiteX635" fmla="*/ 17871 w 19998"/>
                <a:gd name="connsiteY635" fmla="*/ 4171 h 19998"/>
                <a:gd name="connsiteX636" fmla="*/ 17830 w 19998"/>
                <a:gd name="connsiteY636" fmla="*/ 4091 h 19998"/>
                <a:gd name="connsiteX637" fmla="*/ 17871 w 19998"/>
                <a:gd name="connsiteY637" fmla="*/ 4065 h 19998"/>
                <a:gd name="connsiteX638" fmla="*/ 17935 w 19998"/>
                <a:gd name="connsiteY638" fmla="*/ 4091 h 19998"/>
                <a:gd name="connsiteX639" fmla="*/ 17976 w 19998"/>
                <a:gd name="connsiteY639" fmla="*/ 4065 h 19998"/>
                <a:gd name="connsiteX640" fmla="*/ 18019 w 19998"/>
                <a:gd name="connsiteY640" fmla="*/ 4091 h 19998"/>
                <a:gd name="connsiteX641" fmla="*/ 18140 w 19998"/>
                <a:gd name="connsiteY641" fmla="*/ 4131 h 19998"/>
                <a:gd name="connsiteX642" fmla="*/ 18183 w 19998"/>
                <a:gd name="connsiteY642" fmla="*/ 4293 h 19998"/>
                <a:gd name="connsiteX643" fmla="*/ 18200 w 19998"/>
                <a:gd name="connsiteY643" fmla="*/ 4293 h 19998"/>
                <a:gd name="connsiteX644" fmla="*/ 18223 w 19998"/>
                <a:gd name="connsiteY644" fmla="*/ 4211 h 19998"/>
                <a:gd name="connsiteX645" fmla="*/ 18240 w 19998"/>
                <a:gd name="connsiteY645" fmla="*/ 4211 h 19998"/>
                <a:gd name="connsiteX646" fmla="*/ 18240 w 19998"/>
                <a:gd name="connsiteY646" fmla="*/ 4230 h 19998"/>
                <a:gd name="connsiteX647" fmla="*/ 18281 w 19998"/>
                <a:gd name="connsiteY647" fmla="*/ 4230 h 19998"/>
                <a:gd name="connsiteX648" fmla="*/ 18328 w 19998"/>
                <a:gd name="connsiteY648" fmla="*/ 4270 h 19998"/>
                <a:gd name="connsiteX649" fmla="*/ 18369 w 19998"/>
                <a:gd name="connsiteY649" fmla="*/ 4253 h 19998"/>
                <a:gd name="connsiteX650" fmla="*/ 18388 w 19998"/>
                <a:gd name="connsiteY650" fmla="*/ 4270 h 19998"/>
                <a:gd name="connsiteX651" fmla="*/ 18531 w 19998"/>
                <a:gd name="connsiteY651" fmla="*/ 4253 h 19998"/>
                <a:gd name="connsiteX652" fmla="*/ 18531 w 19998"/>
                <a:gd name="connsiteY652" fmla="*/ 4270 h 19998"/>
                <a:gd name="connsiteX653" fmla="*/ 18631 w 19998"/>
                <a:gd name="connsiteY653" fmla="*/ 4211 h 19998"/>
                <a:gd name="connsiteX654" fmla="*/ 18631 w 19998"/>
                <a:gd name="connsiteY654" fmla="*/ 4131 h 19998"/>
                <a:gd name="connsiteX655" fmla="*/ 18762 w 19998"/>
                <a:gd name="connsiteY655" fmla="*/ 4108 h 19998"/>
                <a:gd name="connsiteX656" fmla="*/ 18778 w 19998"/>
                <a:gd name="connsiteY656" fmla="*/ 4148 h 19998"/>
                <a:gd name="connsiteX657" fmla="*/ 18821 w 19998"/>
                <a:gd name="connsiteY657" fmla="*/ 4131 h 19998"/>
                <a:gd name="connsiteX658" fmla="*/ 18943 w 19998"/>
                <a:gd name="connsiteY658" fmla="*/ 4333 h 19998"/>
                <a:gd name="connsiteX659" fmla="*/ 19047 w 19998"/>
                <a:gd name="connsiteY659" fmla="*/ 4333 h 19998"/>
                <a:gd name="connsiteX660" fmla="*/ 19064 w 19998"/>
                <a:gd name="connsiteY660" fmla="*/ 4392 h 19998"/>
                <a:gd name="connsiteX661" fmla="*/ 19152 w 19998"/>
                <a:gd name="connsiteY661" fmla="*/ 4392 h 19998"/>
                <a:gd name="connsiteX662" fmla="*/ 19152 w 19998"/>
                <a:gd name="connsiteY662" fmla="*/ 4373 h 19998"/>
                <a:gd name="connsiteX663" fmla="*/ 19212 w 19998"/>
                <a:gd name="connsiteY663" fmla="*/ 4373 h 19998"/>
                <a:gd name="connsiteX664" fmla="*/ 19212 w 19998"/>
                <a:gd name="connsiteY664" fmla="*/ 4392 h 19998"/>
                <a:gd name="connsiteX665" fmla="*/ 19317 w 19998"/>
                <a:gd name="connsiteY665" fmla="*/ 4333 h 19998"/>
                <a:gd name="connsiteX666" fmla="*/ 19417 w 19998"/>
                <a:gd name="connsiteY666" fmla="*/ 4392 h 19998"/>
                <a:gd name="connsiteX667" fmla="*/ 19443 w 19998"/>
                <a:gd name="connsiteY667" fmla="*/ 4373 h 19998"/>
                <a:gd name="connsiteX668" fmla="*/ 19500 w 19998"/>
                <a:gd name="connsiteY668" fmla="*/ 4373 h 19998"/>
                <a:gd name="connsiteX669" fmla="*/ 19521 w 19998"/>
                <a:gd name="connsiteY669" fmla="*/ 4352 h 19998"/>
                <a:gd name="connsiteX670" fmla="*/ 19998 w 19998"/>
                <a:gd name="connsiteY670" fmla="*/ 4512 h 19998"/>
                <a:gd name="connsiteX671" fmla="*/ 19750 w 19998"/>
                <a:gd name="connsiteY671" fmla="*/ 4939 h 19998"/>
                <a:gd name="connsiteX672" fmla="*/ 19712 w 19998"/>
                <a:gd name="connsiteY672" fmla="*/ 4939 h 19998"/>
                <a:gd name="connsiteX673" fmla="*/ 19686 w 19998"/>
                <a:gd name="connsiteY673" fmla="*/ 5003 h 19998"/>
                <a:gd name="connsiteX674" fmla="*/ 19645 w 19998"/>
                <a:gd name="connsiteY674" fmla="*/ 5003 h 19998"/>
                <a:gd name="connsiteX675" fmla="*/ 19131 w 19998"/>
                <a:gd name="connsiteY675" fmla="*/ 6512 h 19998"/>
                <a:gd name="connsiteX676" fmla="*/ 19236 w 19998"/>
                <a:gd name="connsiteY676" fmla="*/ 7750 h 19998"/>
                <a:gd name="connsiteX677" fmla="*/ 19212 w 19998"/>
                <a:gd name="connsiteY677" fmla="*/ 7750 h 19998"/>
                <a:gd name="connsiteX678" fmla="*/ 19090 w 19998"/>
                <a:gd name="connsiteY678" fmla="*/ 7870 h 19998"/>
                <a:gd name="connsiteX679" fmla="*/ 19152 w 19998"/>
                <a:gd name="connsiteY679" fmla="*/ 7853 h 19998"/>
                <a:gd name="connsiteX680" fmla="*/ 19064 w 19998"/>
                <a:gd name="connsiteY680" fmla="*/ 7973 h 19998"/>
                <a:gd name="connsiteX681" fmla="*/ 18983 w 19998"/>
                <a:gd name="connsiteY681" fmla="*/ 7973 h 19998"/>
                <a:gd name="connsiteX682" fmla="*/ 18714 w 19998"/>
                <a:gd name="connsiteY682" fmla="*/ 8135 h 19998"/>
                <a:gd name="connsiteX683" fmla="*/ 18695 w 19998"/>
                <a:gd name="connsiteY683" fmla="*/ 8093 h 19998"/>
                <a:gd name="connsiteX684" fmla="*/ 18614 w 19998"/>
                <a:gd name="connsiteY684" fmla="*/ 7997 h 19998"/>
                <a:gd name="connsiteX685" fmla="*/ 18631 w 19998"/>
                <a:gd name="connsiteY685" fmla="*/ 7973 h 19998"/>
                <a:gd name="connsiteX686" fmla="*/ 18304 w 19998"/>
                <a:gd name="connsiteY68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127 w 19998"/>
                <a:gd name="connsiteY344" fmla="*/ 7442 h 19998"/>
                <a:gd name="connsiteX345" fmla="*/ 2127 w 19998"/>
                <a:gd name="connsiteY345" fmla="*/ 7463 h 19998"/>
                <a:gd name="connsiteX346" fmla="*/ 1831 w 19998"/>
                <a:gd name="connsiteY346" fmla="*/ 7261 h 19998"/>
                <a:gd name="connsiteX347" fmla="*/ 1260 w 19998"/>
                <a:gd name="connsiteY347" fmla="*/ 6996 h 19998"/>
                <a:gd name="connsiteX348" fmla="*/ 1276 w 19998"/>
                <a:gd name="connsiteY348" fmla="*/ 6975 h 19998"/>
                <a:gd name="connsiteX349" fmla="*/ 1260 w 19998"/>
                <a:gd name="connsiteY349" fmla="*/ 6958 h 19998"/>
                <a:gd name="connsiteX350" fmla="*/ 1236 w 19998"/>
                <a:gd name="connsiteY350" fmla="*/ 6958 h 19998"/>
                <a:gd name="connsiteX351" fmla="*/ 1172 w 19998"/>
                <a:gd name="connsiteY351" fmla="*/ 6892 h 19998"/>
                <a:gd name="connsiteX352" fmla="*/ 1155 w 19998"/>
                <a:gd name="connsiteY352" fmla="*/ 6996 h 19998"/>
                <a:gd name="connsiteX353" fmla="*/ 886 w 19998"/>
                <a:gd name="connsiteY353" fmla="*/ 6975 h 19998"/>
                <a:gd name="connsiteX354" fmla="*/ 679 w 19998"/>
                <a:gd name="connsiteY354" fmla="*/ 7099 h 19998"/>
                <a:gd name="connsiteX355" fmla="*/ 533 w 19998"/>
                <a:gd name="connsiteY355" fmla="*/ 7078 h 19998"/>
                <a:gd name="connsiteX356" fmla="*/ 533 w 19998"/>
                <a:gd name="connsiteY356" fmla="*/ 7022 h 19998"/>
                <a:gd name="connsiteX357" fmla="*/ 574 w 19998"/>
                <a:gd name="connsiteY357" fmla="*/ 6996 h 19998"/>
                <a:gd name="connsiteX358" fmla="*/ 305 w 19998"/>
                <a:gd name="connsiteY358" fmla="*/ 6568 h 19998"/>
                <a:gd name="connsiteX359" fmla="*/ 264 w 19998"/>
                <a:gd name="connsiteY359" fmla="*/ 6594 h 19998"/>
                <a:gd name="connsiteX360" fmla="*/ 164 w 19998"/>
                <a:gd name="connsiteY360" fmla="*/ 6528 h 19998"/>
                <a:gd name="connsiteX361" fmla="*/ 141 w 19998"/>
                <a:gd name="connsiteY361" fmla="*/ 6528 h 19998"/>
                <a:gd name="connsiteX362" fmla="*/ 0 w 19998"/>
                <a:gd name="connsiteY362" fmla="*/ 6490 h 19998"/>
                <a:gd name="connsiteX363" fmla="*/ 17 w 19998"/>
                <a:gd name="connsiteY363" fmla="*/ 6465 h 19998"/>
                <a:gd name="connsiteX364" fmla="*/ 57 w 19998"/>
                <a:gd name="connsiteY364" fmla="*/ 6465 h 19998"/>
                <a:gd name="connsiteX365" fmla="*/ 57 w 19998"/>
                <a:gd name="connsiteY365" fmla="*/ 6425 h 19998"/>
                <a:gd name="connsiteX366" fmla="*/ 695 w 19998"/>
                <a:gd name="connsiteY366" fmla="*/ 6408 h 19998"/>
                <a:gd name="connsiteX367" fmla="*/ 760 w 19998"/>
                <a:gd name="connsiteY367" fmla="*/ 6262 h 19998"/>
                <a:gd name="connsiteX368" fmla="*/ 722 w 19998"/>
                <a:gd name="connsiteY368" fmla="*/ 6262 h 19998"/>
                <a:gd name="connsiteX369" fmla="*/ 695 w 19998"/>
                <a:gd name="connsiteY369" fmla="*/ 6164 h 19998"/>
                <a:gd name="connsiteX370" fmla="*/ 433 w 19998"/>
                <a:gd name="connsiteY370" fmla="*/ 6084 h 19998"/>
                <a:gd name="connsiteX371" fmla="*/ 348 w 19998"/>
                <a:gd name="connsiteY371" fmla="*/ 6204 h 19998"/>
                <a:gd name="connsiteX372" fmla="*/ 329 w 19998"/>
                <a:gd name="connsiteY372" fmla="*/ 6204 h 19998"/>
                <a:gd name="connsiteX373" fmla="*/ 305 w 19998"/>
                <a:gd name="connsiteY373" fmla="*/ 6060 h 19998"/>
                <a:gd name="connsiteX374" fmla="*/ 348 w 19998"/>
                <a:gd name="connsiteY374" fmla="*/ 6044 h 19998"/>
                <a:gd name="connsiteX375" fmla="*/ 348 w 19998"/>
                <a:gd name="connsiteY375" fmla="*/ 5997 h 19998"/>
                <a:gd name="connsiteX376" fmla="*/ 248 w 19998"/>
                <a:gd name="connsiteY376" fmla="*/ 5997 h 19998"/>
                <a:gd name="connsiteX377" fmla="*/ 221 w 19998"/>
                <a:gd name="connsiteY377" fmla="*/ 5938 h 19998"/>
                <a:gd name="connsiteX378" fmla="*/ 329 w 19998"/>
                <a:gd name="connsiteY378" fmla="*/ 5938 h 19998"/>
                <a:gd name="connsiteX379" fmla="*/ 348 w 19998"/>
                <a:gd name="connsiteY379" fmla="*/ 5818 h 19998"/>
                <a:gd name="connsiteX380" fmla="*/ 391 w 19998"/>
                <a:gd name="connsiteY380" fmla="*/ 5818 h 19998"/>
                <a:gd name="connsiteX381" fmla="*/ 369 w 19998"/>
                <a:gd name="connsiteY381" fmla="*/ 5917 h 19998"/>
                <a:gd name="connsiteX382" fmla="*/ 433 w 19998"/>
                <a:gd name="connsiteY382" fmla="*/ 5877 h 19998"/>
                <a:gd name="connsiteX383" fmla="*/ 433 w 19998"/>
                <a:gd name="connsiteY383" fmla="*/ 5898 h 19998"/>
                <a:gd name="connsiteX384" fmla="*/ 410 w 19998"/>
                <a:gd name="connsiteY384" fmla="*/ 5917 h 19998"/>
                <a:gd name="connsiteX385" fmla="*/ 433 w 19998"/>
                <a:gd name="connsiteY385" fmla="*/ 5938 h 19998"/>
                <a:gd name="connsiteX386" fmla="*/ 555 w 19998"/>
                <a:gd name="connsiteY386" fmla="*/ 5938 h 19998"/>
                <a:gd name="connsiteX387" fmla="*/ 555 w 19998"/>
                <a:gd name="connsiteY387" fmla="*/ 5955 h 19998"/>
                <a:gd name="connsiteX388" fmla="*/ 738 w 19998"/>
                <a:gd name="connsiteY388" fmla="*/ 5938 h 19998"/>
                <a:gd name="connsiteX389" fmla="*/ 695 w 19998"/>
                <a:gd name="connsiteY389" fmla="*/ 5835 h 19998"/>
                <a:gd name="connsiteX390" fmla="*/ 655 w 19998"/>
                <a:gd name="connsiteY390" fmla="*/ 5835 h 19998"/>
                <a:gd name="connsiteX391" fmla="*/ 638 w 19998"/>
                <a:gd name="connsiteY391" fmla="*/ 5877 h 19998"/>
                <a:gd name="connsiteX392" fmla="*/ 574 w 19998"/>
                <a:gd name="connsiteY392" fmla="*/ 5861 h 19998"/>
                <a:gd name="connsiteX393" fmla="*/ 517 w 19998"/>
                <a:gd name="connsiteY393" fmla="*/ 5861 h 19998"/>
                <a:gd name="connsiteX394" fmla="*/ 598 w 19998"/>
                <a:gd name="connsiteY394" fmla="*/ 5736 h 19998"/>
                <a:gd name="connsiteX395" fmla="*/ 141 w 19998"/>
                <a:gd name="connsiteY395" fmla="*/ 5778 h 19998"/>
                <a:gd name="connsiteX396" fmla="*/ 141 w 19998"/>
                <a:gd name="connsiteY396" fmla="*/ 5795 h 19998"/>
                <a:gd name="connsiteX397" fmla="*/ 17 w 19998"/>
                <a:gd name="connsiteY397" fmla="*/ 5818 h 19998"/>
                <a:gd name="connsiteX398" fmla="*/ 17 w 19998"/>
                <a:gd name="connsiteY398" fmla="*/ 5715 h 19998"/>
                <a:gd name="connsiteX399" fmla="*/ 40 w 19998"/>
                <a:gd name="connsiteY399" fmla="*/ 5715 h 19998"/>
                <a:gd name="connsiteX400" fmla="*/ 141 w 19998"/>
                <a:gd name="connsiteY400" fmla="*/ 5287 h 19998"/>
                <a:gd name="connsiteX401" fmla="*/ 181 w 19998"/>
                <a:gd name="connsiteY401" fmla="*/ 5268 h 19998"/>
                <a:gd name="connsiteX402" fmla="*/ 348 w 19998"/>
                <a:gd name="connsiteY402" fmla="*/ 5247 h 19998"/>
                <a:gd name="connsiteX403" fmla="*/ 329 w 19998"/>
                <a:gd name="connsiteY403" fmla="*/ 5205 h 19998"/>
                <a:gd name="connsiteX404" fmla="*/ 450 w 19998"/>
                <a:gd name="connsiteY404" fmla="*/ 5149 h 19998"/>
                <a:gd name="connsiteX405" fmla="*/ 617 w 19998"/>
                <a:gd name="connsiteY405" fmla="*/ 5149 h 19998"/>
                <a:gd name="connsiteX406" fmla="*/ 617 w 19998"/>
                <a:gd name="connsiteY406" fmla="*/ 5106 h 19998"/>
                <a:gd name="connsiteX407" fmla="*/ 803 w 19998"/>
                <a:gd name="connsiteY407" fmla="*/ 5085 h 19998"/>
                <a:gd name="connsiteX408" fmla="*/ 826 w 19998"/>
                <a:gd name="connsiteY408" fmla="*/ 5106 h 19998"/>
                <a:gd name="connsiteX409" fmla="*/ 803 w 19998"/>
                <a:gd name="connsiteY409" fmla="*/ 5149 h 19998"/>
                <a:gd name="connsiteX410" fmla="*/ 803 w 19998"/>
                <a:gd name="connsiteY410" fmla="*/ 5165 h 19998"/>
                <a:gd name="connsiteX411" fmla="*/ 1276 w 19998"/>
                <a:gd name="connsiteY411" fmla="*/ 5022 h 19998"/>
                <a:gd name="connsiteX412" fmla="*/ 1276 w 19998"/>
                <a:gd name="connsiteY412" fmla="*/ 5003 h 19998"/>
                <a:gd name="connsiteX413" fmla="*/ 1276 w 19998"/>
                <a:gd name="connsiteY413" fmla="*/ 5022 h 19998"/>
                <a:gd name="connsiteX414" fmla="*/ 1298 w 19998"/>
                <a:gd name="connsiteY414" fmla="*/ 5022 h 19998"/>
                <a:gd name="connsiteX415" fmla="*/ 1298 w 19998"/>
                <a:gd name="connsiteY415" fmla="*/ 5003 h 19998"/>
                <a:gd name="connsiteX416" fmla="*/ 1341 w 19998"/>
                <a:gd name="connsiteY416" fmla="*/ 5003 h 19998"/>
                <a:gd name="connsiteX417" fmla="*/ 1341 w 19998"/>
                <a:gd name="connsiteY417" fmla="*/ 5165 h 19998"/>
                <a:gd name="connsiteX418" fmla="*/ 1381 w 19998"/>
                <a:gd name="connsiteY418" fmla="*/ 5165 h 19998"/>
                <a:gd name="connsiteX419" fmla="*/ 1441 w 19998"/>
                <a:gd name="connsiteY419" fmla="*/ 5149 h 19998"/>
                <a:gd name="connsiteX420" fmla="*/ 1441 w 19998"/>
                <a:gd name="connsiteY420" fmla="*/ 5205 h 19998"/>
                <a:gd name="connsiteX421" fmla="*/ 1505 w 19998"/>
                <a:gd name="connsiteY421" fmla="*/ 5231 h 19998"/>
                <a:gd name="connsiteX422" fmla="*/ 1524 w 19998"/>
                <a:gd name="connsiteY422" fmla="*/ 5069 h 19998"/>
                <a:gd name="connsiteX423" fmla="*/ 1562 w 19998"/>
                <a:gd name="connsiteY423" fmla="*/ 5069 h 19998"/>
                <a:gd name="connsiteX424" fmla="*/ 1562 w 19998"/>
                <a:gd name="connsiteY424" fmla="*/ 5043 h 19998"/>
                <a:gd name="connsiteX425" fmla="*/ 1815 w 19998"/>
                <a:gd name="connsiteY425" fmla="*/ 5125 h 19998"/>
                <a:gd name="connsiteX426" fmla="*/ 1815 w 19998"/>
                <a:gd name="connsiteY426" fmla="*/ 5149 h 19998"/>
                <a:gd name="connsiteX427" fmla="*/ 1831 w 19998"/>
                <a:gd name="connsiteY427" fmla="*/ 5149 h 19998"/>
                <a:gd name="connsiteX428" fmla="*/ 1874 w 19998"/>
                <a:gd name="connsiteY428" fmla="*/ 5149 h 19998"/>
                <a:gd name="connsiteX429" fmla="*/ 1874 w 19998"/>
                <a:gd name="connsiteY429" fmla="*/ 5189 h 19998"/>
                <a:gd name="connsiteX430" fmla="*/ 1936 w 19998"/>
                <a:gd name="connsiteY430" fmla="*/ 5165 h 19998"/>
                <a:gd name="connsiteX431" fmla="*/ 1936 w 19998"/>
                <a:gd name="connsiteY431" fmla="*/ 5149 h 19998"/>
                <a:gd name="connsiteX432" fmla="*/ 1915 w 19998"/>
                <a:gd name="connsiteY432" fmla="*/ 5125 h 19998"/>
                <a:gd name="connsiteX433" fmla="*/ 1915 w 19998"/>
                <a:gd name="connsiteY433" fmla="*/ 5069 h 19998"/>
                <a:gd name="connsiteX434" fmla="*/ 1979 w 19998"/>
                <a:gd name="connsiteY434" fmla="*/ 5003 h 19998"/>
                <a:gd name="connsiteX435" fmla="*/ 1936 w 19998"/>
                <a:gd name="connsiteY435" fmla="*/ 4939 h 19998"/>
                <a:gd name="connsiteX436" fmla="*/ 2103 w 19998"/>
                <a:gd name="connsiteY436" fmla="*/ 4820 h 19998"/>
                <a:gd name="connsiteX437" fmla="*/ 2496 w 19998"/>
                <a:gd name="connsiteY437" fmla="*/ 4777 h 19998"/>
                <a:gd name="connsiteX438" fmla="*/ 2536 w 19998"/>
                <a:gd name="connsiteY438" fmla="*/ 4860 h 19998"/>
                <a:gd name="connsiteX439" fmla="*/ 2722 w 19998"/>
                <a:gd name="connsiteY439" fmla="*/ 4761 h 19998"/>
                <a:gd name="connsiteX440" fmla="*/ 2722 w 19998"/>
                <a:gd name="connsiteY440" fmla="*/ 4900 h 19998"/>
                <a:gd name="connsiteX441" fmla="*/ 2805 w 19998"/>
                <a:gd name="connsiteY441" fmla="*/ 4923 h 19998"/>
                <a:gd name="connsiteX442" fmla="*/ 2782 w 19998"/>
                <a:gd name="connsiteY442" fmla="*/ 4982 h 19998"/>
                <a:gd name="connsiteX443" fmla="*/ 2886 w 19998"/>
                <a:gd name="connsiteY443" fmla="*/ 5022 h 19998"/>
                <a:gd name="connsiteX444" fmla="*/ 2910 w 19998"/>
                <a:gd name="connsiteY444" fmla="*/ 5022 h 19998"/>
                <a:gd name="connsiteX445" fmla="*/ 2970 w 19998"/>
                <a:gd name="connsiteY445" fmla="*/ 5189 h 19998"/>
                <a:gd name="connsiteX446" fmla="*/ 3010 w 19998"/>
                <a:gd name="connsiteY446" fmla="*/ 5189 h 19998"/>
                <a:gd name="connsiteX447" fmla="*/ 3034 w 19998"/>
                <a:gd name="connsiteY447" fmla="*/ 5247 h 19998"/>
                <a:gd name="connsiteX448" fmla="*/ 3256 w 19998"/>
                <a:gd name="connsiteY448" fmla="*/ 5673 h 19998"/>
                <a:gd name="connsiteX449" fmla="*/ 3608 w 19998"/>
                <a:gd name="connsiteY449" fmla="*/ 5391 h 19998"/>
                <a:gd name="connsiteX450" fmla="*/ 3689 w 19998"/>
                <a:gd name="connsiteY450" fmla="*/ 5351 h 19998"/>
                <a:gd name="connsiteX451" fmla="*/ 3860 w 19998"/>
                <a:gd name="connsiteY451" fmla="*/ 5268 h 19998"/>
                <a:gd name="connsiteX452" fmla="*/ 3999 w 19998"/>
                <a:gd name="connsiteY452" fmla="*/ 5534 h 19998"/>
                <a:gd name="connsiteX453" fmla="*/ 4351 w 19998"/>
                <a:gd name="connsiteY453" fmla="*/ 5351 h 19998"/>
                <a:gd name="connsiteX454" fmla="*/ 4372 w 19998"/>
                <a:gd name="connsiteY454" fmla="*/ 5308 h 19998"/>
                <a:gd name="connsiteX455" fmla="*/ 4580 w 19998"/>
                <a:gd name="connsiteY455" fmla="*/ 5268 h 19998"/>
                <a:gd name="connsiteX456" fmla="*/ 4580 w 19998"/>
                <a:gd name="connsiteY456" fmla="*/ 5471 h 19998"/>
                <a:gd name="connsiteX457" fmla="*/ 4994 w 19998"/>
                <a:gd name="connsiteY457" fmla="*/ 5449 h 19998"/>
                <a:gd name="connsiteX458" fmla="*/ 5075 w 19998"/>
                <a:gd name="connsiteY458" fmla="*/ 5471 h 19998"/>
                <a:gd name="connsiteX459" fmla="*/ 5323 w 19998"/>
                <a:gd name="connsiteY459" fmla="*/ 5471 h 19998"/>
                <a:gd name="connsiteX460" fmla="*/ 5242 w 19998"/>
                <a:gd name="connsiteY460" fmla="*/ 5407 h 19998"/>
                <a:gd name="connsiteX461" fmla="*/ 4994 w 19998"/>
                <a:gd name="connsiteY461" fmla="*/ 5003 h 19998"/>
                <a:gd name="connsiteX462" fmla="*/ 4970 w 19998"/>
                <a:gd name="connsiteY462" fmla="*/ 5003 h 19998"/>
                <a:gd name="connsiteX463" fmla="*/ 4954 w 19998"/>
                <a:gd name="connsiteY463" fmla="*/ 4982 h 19998"/>
                <a:gd name="connsiteX464" fmla="*/ 5054 w 19998"/>
                <a:gd name="connsiteY464" fmla="*/ 4618 h 19998"/>
                <a:gd name="connsiteX465" fmla="*/ 5054 w 19998"/>
                <a:gd name="connsiteY465" fmla="*/ 4601 h 19998"/>
                <a:gd name="connsiteX466" fmla="*/ 5037 w 19998"/>
                <a:gd name="connsiteY466" fmla="*/ 4618 h 19998"/>
                <a:gd name="connsiteX467" fmla="*/ 5011 w 19998"/>
                <a:gd name="connsiteY467" fmla="*/ 4131 h 19998"/>
                <a:gd name="connsiteX468" fmla="*/ 4970 w 19998"/>
                <a:gd name="connsiteY468" fmla="*/ 4131 h 19998"/>
                <a:gd name="connsiteX469" fmla="*/ 4642 w 19998"/>
                <a:gd name="connsiteY469" fmla="*/ 3335 h 19998"/>
                <a:gd name="connsiteX470" fmla="*/ 4663 w 19998"/>
                <a:gd name="connsiteY470" fmla="*/ 3092 h 19998"/>
                <a:gd name="connsiteX471" fmla="*/ 4563 w 19998"/>
                <a:gd name="connsiteY471" fmla="*/ 3050 h 19998"/>
                <a:gd name="connsiteX472" fmla="*/ 4563 w 19998"/>
                <a:gd name="connsiteY472" fmla="*/ 2930 h 19998"/>
                <a:gd name="connsiteX473" fmla="*/ 4663 w 19998"/>
                <a:gd name="connsiteY473" fmla="*/ 2987 h 19998"/>
                <a:gd name="connsiteX474" fmla="*/ 4684 w 19998"/>
                <a:gd name="connsiteY474" fmla="*/ 2947 h 19998"/>
                <a:gd name="connsiteX475" fmla="*/ 5242 w 19998"/>
                <a:gd name="connsiteY475" fmla="*/ 3092 h 19998"/>
                <a:gd name="connsiteX476" fmla="*/ 5258 w 19998"/>
                <a:gd name="connsiteY476" fmla="*/ 3029 h 19998"/>
                <a:gd name="connsiteX477" fmla="*/ 5570 w 19998"/>
                <a:gd name="connsiteY477" fmla="*/ 3050 h 19998"/>
                <a:gd name="connsiteX478" fmla="*/ 5632 w 19998"/>
                <a:gd name="connsiteY478" fmla="*/ 3252 h 19998"/>
                <a:gd name="connsiteX479" fmla="*/ 5592 w 19998"/>
                <a:gd name="connsiteY479" fmla="*/ 3252 h 19998"/>
                <a:gd name="connsiteX480" fmla="*/ 5570 w 19998"/>
                <a:gd name="connsiteY480" fmla="*/ 3316 h 19998"/>
                <a:gd name="connsiteX481" fmla="*/ 5511 w 19998"/>
                <a:gd name="connsiteY481" fmla="*/ 3316 h 19998"/>
                <a:gd name="connsiteX482" fmla="*/ 5675 w 19998"/>
                <a:gd name="connsiteY482" fmla="*/ 3800 h 19998"/>
                <a:gd name="connsiteX483" fmla="*/ 5649 w 19998"/>
                <a:gd name="connsiteY483" fmla="*/ 3826 h 19998"/>
                <a:gd name="connsiteX484" fmla="*/ 5732 w 19998"/>
                <a:gd name="connsiteY484" fmla="*/ 3842 h 19998"/>
                <a:gd name="connsiteX485" fmla="*/ 5713 w 19998"/>
                <a:gd name="connsiteY485" fmla="*/ 3842 h 19998"/>
                <a:gd name="connsiteX486" fmla="*/ 5732 w 19998"/>
                <a:gd name="connsiteY486" fmla="*/ 3882 h 19998"/>
                <a:gd name="connsiteX487" fmla="*/ 5756 w 19998"/>
                <a:gd name="connsiteY487" fmla="*/ 3882 h 19998"/>
                <a:gd name="connsiteX488" fmla="*/ 5775 w 19998"/>
                <a:gd name="connsiteY488" fmla="*/ 3882 h 19998"/>
                <a:gd name="connsiteX489" fmla="*/ 5861 w 19998"/>
                <a:gd name="connsiteY489" fmla="*/ 3762 h 19998"/>
                <a:gd name="connsiteX490" fmla="*/ 6499 w 19998"/>
                <a:gd name="connsiteY490" fmla="*/ 3906 h 19998"/>
                <a:gd name="connsiteX491" fmla="*/ 7611 w 19998"/>
                <a:gd name="connsiteY491" fmla="*/ 3826 h 19998"/>
                <a:gd name="connsiteX492" fmla="*/ 7923 w 19998"/>
                <a:gd name="connsiteY492" fmla="*/ 3722 h 19998"/>
                <a:gd name="connsiteX493" fmla="*/ 8045 w 19998"/>
                <a:gd name="connsiteY493" fmla="*/ 3703 h 19998"/>
                <a:gd name="connsiteX494" fmla="*/ 7611 w 19998"/>
                <a:gd name="connsiteY494" fmla="*/ 3600 h 19998"/>
                <a:gd name="connsiteX495" fmla="*/ 7611 w 19998"/>
                <a:gd name="connsiteY495" fmla="*/ 3581 h 19998"/>
                <a:gd name="connsiteX496" fmla="*/ 7799 w 19998"/>
                <a:gd name="connsiteY496" fmla="*/ 3092 h 19998"/>
                <a:gd name="connsiteX497" fmla="*/ 9574 w 19998"/>
                <a:gd name="connsiteY497" fmla="*/ 2317 h 19998"/>
                <a:gd name="connsiteX498" fmla="*/ 9843 w 19998"/>
                <a:gd name="connsiteY498" fmla="*/ 1993 h 19998"/>
                <a:gd name="connsiteX499" fmla="*/ 9902 w 19998"/>
                <a:gd name="connsiteY499" fmla="*/ 2051 h 19998"/>
                <a:gd name="connsiteX500" fmla="*/ 10031 w 19998"/>
                <a:gd name="connsiteY500" fmla="*/ 2051 h 19998"/>
                <a:gd name="connsiteX501" fmla="*/ 9964 w 19998"/>
                <a:gd name="connsiteY501" fmla="*/ 1972 h 19998"/>
                <a:gd name="connsiteX502" fmla="*/ 9943 w 19998"/>
                <a:gd name="connsiteY502" fmla="*/ 1993 h 19998"/>
                <a:gd name="connsiteX503" fmla="*/ 9843 w 19998"/>
                <a:gd name="connsiteY503" fmla="*/ 1645 h 19998"/>
                <a:gd name="connsiteX504" fmla="*/ 9902 w 19998"/>
                <a:gd name="connsiteY504" fmla="*/ 1645 h 19998"/>
                <a:gd name="connsiteX505" fmla="*/ 9902 w 19998"/>
                <a:gd name="connsiteY505" fmla="*/ 1628 h 19998"/>
                <a:gd name="connsiteX506" fmla="*/ 9902 w 19998"/>
                <a:gd name="connsiteY506" fmla="*/ 1607 h 19998"/>
                <a:gd name="connsiteX507" fmla="*/ 9843 w 19998"/>
                <a:gd name="connsiteY507" fmla="*/ 1542 h 19998"/>
                <a:gd name="connsiteX508" fmla="*/ 9886 w 19998"/>
                <a:gd name="connsiteY508" fmla="*/ 1260 h 19998"/>
                <a:gd name="connsiteX509" fmla="*/ 9926 w 19998"/>
                <a:gd name="connsiteY509" fmla="*/ 1243 h 19998"/>
                <a:gd name="connsiteX510" fmla="*/ 9886 w 19998"/>
                <a:gd name="connsiteY510" fmla="*/ 815 h 19998"/>
                <a:gd name="connsiteX511" fmla="*/ 9902 w 19998"/>
                <a:gd name="connsiteY511" fmla="*/ 815 h 19998"/>
                <a:gd name="connsiteX512" fmla="*/ 9886 w 19998"/>
                <a:gd name="connsiteY512" fmla="*/ 484 h 19998"/>
                <a:gd name="connsiteX513" fmla="*/ 10645 w 19998"/>
                <a:gd name="connsiteY513" fmla="*/ 186 h 19998"/>
                <a:gd name="connsiteX514" fmla="*/ 11307 w 19998"/>
                <a:gd name="connsiteY514" fmla="*/ 0 h 19998"/>
                <a:gd name="connsiteX515" fmla="*/ 11431 w 19998"/>
                <a:gd name="connsiteY515" fmla="*/ 324 h 19998"/>
                <a:gd name="connsiteX516" fmla="*/ 11431 w 19998"/>
                <a:gd name="connsiteY516" fmla="*/ 630 h 19998"/>
                <a:gd name="connsiteX517" fmla="*/ 11577 w 19998"/>
                <a:gd name="connsiteY517" fmla="*/ 630 h 19998"/>
                <a:gd name="connsiteX518" fmla="*/ 11700 w 19998"/>
                <a:gd name="connsiteY518" fmla="*/ 832 h 19998"/>
                <a:gd name="connsiteX519" fmla="*/ 11822 w 19998"/>
                <a:gd name="connsiteY519" fmla="*/ 895 h 19998"/>
                <a:gd name="connsiteX520" fmla="*/ 12158 w 19998"/>
                <a:gd name="connsiteY520" fmla="*/ 670 h 19998"/>
                <a:gd name="connsiteX521" fmla="*/ 12279 w 19998"/>
                <a:gd name="connsiteY521" fmla="*/ 792 h 19998"/>
                <a:gd name="connsiteX522" fmla="*/ 12255 w 19998"/>
                <a:gd name="connsiteY522" fmla="*/ 815 h 19998"/>
                <a:gd name="connsiteX523" fmla="*/ 12360 w 19998"/>
                <a:gd name="connsiteY523" fmla="*/ 895 h 19998"/>
                <a:gd name="connsiteX524" fmla="*/ 12360 w 19998"/>
                <a:gd name="connsiteY524" fmla="*/ 912 h 19998"/>
                <a:gd name="connsiteX525" fmla="*/ 12339 w 19998"/>
                <a:gd name="connsiteY525" fmla="*/ 935 h 19998"/>
                <a:gd name="connsiteX526" fmla="*/ 12548 w 19998"/>
                <a:gd name="connsiteY526" fmla="*/ 1342 h 19998"/>
                <a:gd name="connsiteX527" fmla="*/ 12753 w 19998"/>
                <a:gd name="connsiteY527" fmla="*/ 1260 h 19998"/>
                <a:gd name="connsiteX528" fmla="*/ 12729 w 19998"/>
                <a:gd name="connsiteY528" fmla="*/ 1363 h 19998"/>
                <a:gd name="connsiteX529" fmla="*/ 12834 w 19998"/>
                <a:gd name="connsiteY529" fmla="*/ 1323 h 19998"/>
                <a:gd name="connsiteX530" fmla="*/ 12853 w 19998"/>
                <a:gd name="connsiteY530" fmla="*/ 1342 h 19998"/>
                <a:gd name="connsiteX531" fmla="*/ 12901 w 19998"/>
                <a:gd name="connsiteY531" fmla="*/ 1342 h 19998"/>
                <a:gd name="connsiteX532" fmla="*/ 13039 w 19998"/>
                <a:gd name="connsiteY532" fmla="*/ 1769 h 19998"/>
                <a:gd name="connsiteX533" fmla="*/ 13039 w 19998"/>
                <a:gd name="connsiteY533" fmla="*/ 1751 h 19998"/>
                <a:gd name="connsiteX534" fmla="*/ 13065 w 19998"/>
                <a:gd name="connsiteY534" fmla="*/ 1751 h 19998"/>
                <a:gd name="connsiteX535" fmla="*/ 13082 w 19998"/>
                <a:gd name="connsiteY535" fmla="*/ 1671 h 19998"/>
                <a:gd name="connsiteX536" fmla="*/ 13186 w 19998"/>
                <a:gd name="connsiteY536" fmla="*/ 1645 h 19998"/>
                <a:gd name="connsiteX537" fmla="*/ 13203 w 19998"/>
                <a:gd name="connsiteY537" fmla="*/ 1671 h 19998"/>
                <a:gd name="connsiteX538" fmla="*/ 13203 w 19998"/>
                <a:gd name="connsiteY538" fmla="*/ 1645 h 19998"/>
                <a:gd name="connsiteX539" fmla="*/ 13267 w 19998"/>
                <a:gd name="connsiteY539" fmla="*/ 1645 h 19998"/>
                <a:gd name="connsiteX540" fmla="*/ 13267 w 19998"/>
                <a:gd name="connsiteY540" fmla="*/ 1671 h 19998"/>
                <a:gd name="connsiteX541" fmla="*/ 13308 w 19998"/>
                <a:gd name="connsiteY541" fmla="*/ 1687 h 19998"/>
                <a:gd name="connsiteX542" fmla="*/ 13308 w 19998"/>
                <a:gd name="connsiteY542" fmla="*/ 1711 h 19998"/>
                <a:gd name="connsiteX543" fmla="*/ 13515 w 19998"/>
                <a:gd name="connsiteY543" fmla="*/ 1628 h 19998"/>
                <a:gd name="connsiteX544" fmla="*/ 13598 w 19998"/>
                <a:gd name="connsiteY544" fmla="*/ 1751 h 19998"/>
                <a:gd name="connsiteX545" fmla="*/ 13660 w 19998"/>
                <a:gd name="connsiteY545" fmla="*/ 1769 h 19998"/>
                <a:gd name="connsiteX546" fmla="*/ 13660 w 19998"/>
                <a:gd name="connsiteY546" fmla="*/ 1833 h 19998"/>
                <a:gd name="connsiteX547" fmla="*/ 13677 w 19998"/>
                <a:gd name="connsiteY547" fmla="*/ 1833 h 19998"/>
                <a:gd name="connsiteX548" fmla="*/ 13677 w 19998"/>
                <a:gd name="connsiteY548" fmla="*/ 1849 h 19998"/>
                <a:gd name="connsiteX549" fmla="*/ 13725 w 19998"/>
                <a:gd name="connsiteY549" fmla="*/ 1849 h 19998"/>
                <a:gd name="connsiteX550" fmla="*/ 13703 w 19998"/>
                <a:gd name="connsiteY550" fmla="*/ 1833 h 19998"/>
                <a:gd name="connsiteX551" fmla="*/ 13725 w 19998"/>
                <a:gd name="connsiteY551" fmla="*/ 1791 h 19998"/>
                <a:gd name="connsiteX552" fmla="*/ 13808 w 19998"/>
                <a:gd name="connsiteY552" fmla="*/ 1873 h 19998"/>
                <a:gd name="connsiteX553" fmla="*/ 13725 w 19998"/>
                <a:gd name="connsiteY553" fmla="*/ 2155 h 19998"/>
                <a:gd name="connsiteX554" fmla="*/ 13725 w 19998"/>
                <a:gd name="connsiteY554" fmla="*/ 2138 h 19998"/>
                <a:gd name="connsiteX555" fmla="*/ 13784 w 19998"/>
                <a:gd name="connsiteY555" fmla="*/ 2155 h 19998"/>
                <a:gd name="connsiteX556" fmla="*/ 13825 w 19998"/>
                <a:gd name="connsiteY556" fmla="*/ 2301 h 19998"/>
                <a:gd name="connsiteX557" fmla="*/ 13703 w 19998"/>
                <a:gd name="connsiteY557" fmla="*/ 2420 h 19998"/>
                <a:gd name="connsiteX558" fmla="*/ 13741 w 19998"/>
                <a:gd name="connsiteY558" fmla="*/ 2463 h 19998"/>
                <a:gd name="connsiteX559" fmla="*/ 13703 w 19998"/>
                <a:gd name="connsiteY559" fmla="*/ 2503 h 19998"/>
                <a:gd name="connsiteX560" fmla="*/ 13784 w 19998"/>
                <a:gd name="connsiteY560" fmla="*/ 2519 h 19998"/>
                <a:gd name="connsiteX561" fmla="*/ 13784 w 19998"/>
                <a:gd name="connsiteY561" fmla="*/ 2540 h 19998"/>
                <a:gd name="connsiteX562" fmla="*/ 13849 w 19998"/>
                <a:gd name="connsiteY562" fmla="*/ 2540 h 19998"/>
                <a:gd name="connsiteX563" fmla="*/ 14280 w 19998"/>
                <a:gd name="connsiteY563" fmla="*/ 2540 h 19998"/>
                <a:gd name="connsiteX564" fmla="*/ 14527 w 19998"/>
                <a:gd name="connsiteY564" fmla="*/ 2437 h 19998"/>
                <a:gd name="connsiteX565" fmla="*/ 14527 w 19998"/>
                <a:gd name="connsiteY565" fmla="*/ 2218 h 19998"/>
                <a:gd name="connsiteX566" fmla="*/ 14715 w 19998"/>
                <a:gd name="connsiteY566" fmla="*/ 2051 h 19998"/>
                <a:gd name="connsiteX567" fmla="*/ 14815 w 19998"/>
                <a:gd name="connsiteY567" fmla="*/ 2115 h 19998"/>
                <a:gd name="connsiteX568" fmla="*/ 14775 w 19998"/>
                <a:gd name="connsiteY568" fmla="*/ 2138 h 19998"/>
                <a:gd name="connsiteX569" fmla="*/ 14796 w 19998"/>
                <a:gd name="connsiteY569" fmla="*/ 2218 h 19998"/>
                <a:gd name="connsiteX570" fmla="*/ 14756 w 19998"/>
                <a:gd name="connsiteY570" fmla="*/ 2195 h 19998"/>
                <a:gd name="connsiteX571" fmla="*/ 14732 w 19998"/>
                <a:gd name="connsiteY571" fmla="*/ 2218 h 19998"/>
                <a:gd name="connsiteX572" fmla="*/ 14756 w 19998"/>
                <a:gd name="connsiteY572" fmla="*/ 2237 h 19998"/>
                <a:gd name="connsiteX573" fmla="*/ 14732 w 19998"/>
                <a:gd name="connsiteY573" fmla="*/ 2275 h 19998"/>
                <a:gd name="connsiteX574" fmla="*/ 14715 w 19998"/>
                <a:gd name="connsiteY574" fmla="*/ 2275 h 19998"/>
                <a:gd name="connsiteX575" fmla="*/ 14756 w 19998"/>
                <a:gd name="connsiteY575" fmla="*/ 2341 h 19998"/>
                <a:gd name="connsiteX576" fmla="*/ 14675 w 19998"/>
                <a:gd name="connsiteY576" fmla="*/ 2519 h 19998"/>
                <a:gd name="connsiteX577" fmla="*/ 14815 w 19998"/>
                <a:gd name="connsiteY577" fmla="*/ 2622 h 19998"/>
                <a:gd name="connsiteX578" fmla="*/ 14796 w 19998"/>
                <a:gd name="connsiteY578" fmla="*/ 2904 h 19998"/>
                <a:gd name="connsiteX579" fmla="*/ 14918 w 19998"/>
                <a:gd name="connsiteY579" fmla="*/ 2904 h 19998"/>
                <a:gd name="connsiteX580" fmla="*/ 14918 w 19998"/>
                <a:gd name="connsiteY580" fmla="*/ 2867 h 19998"/>
                <a:gd name="connsiteX581" fmla="*/ 15001 w 19998"/>
                <a:gd name="connsiteY581" fmla="*/ 2888 h 19998"/>
                <a:gd name="connsiteX582" fmla="*/ 15230 w 19998"/>
                <a:gd name="connsiteY582" fmla="*/ 3074 h 19998"/>
                <a:gd name="connsiteX583" fmla="*/ 15249 w 19998"/>
                <a:gd name="connsiteY583" fmla="*/ 3050 h 19998"/>
                <a:gd name="connsiteX584" fmla="*/ 15249 w 19998"/>
                <a:gd name="connsiteY584" fmla="*/ 3114 h 19998"/>
                <a:gd name="connsiteX585" fmla="*/ 15330 w 19998"/>
                <a:gd name="connsiteY585" fmla="*/ 3114 h 19998"/>
                <a:gd name="connsiteX586" fmla="*/ 15418 w 19998"/>
                <a:gd name="connsiteY586" fmla="*/ 3114 h 19998"/>
                <a:gd name="connsiteX587" fmla="*/ 15499 w 19998"/>
                <a:gd name="connsiteY587" fmla="*/ 3196 h 19998"/>
                <a:gd name="connsiteX588" fmla="*/ 15475 w 19998"/>
                <a:gd name="connsiteY588" fmla="*/ 3252 h 19998"/>
                <a:gd name="connsiteX589" fmla="*/ 15499 w 19998"/>
                <a:gd name="connsiteY589" fmla="*/ 3295 h 19998"/>
                <a:gd name="connsiteX590" fmla="*/ 15499 w 19998"/>
                <a:gd name="connsiteY590" fmla="*/ 3276 h 19998"/>
                <a:gd name="connsiteX591" fmla="*/ 15599 w 19998"/>
                <a:gd name="connsiteY591" fmla="*/ 3276 h 19998"/>
                <a:gd name="connsiteX592" fmla="*/ 15704 w 19998"/>
                <a:gd name="connsiteY592" fmla="*/ 3374 h 19998"/>
                <a:gd name="connsiteX593" fmla="*/ 15682 w 19998"/>
                <a:gd name="connsiteY593" fmla="*/ 3414 h 19998"/>
                <a:gd name="connsiteX594" fmla="*/ 15723 w 19998"/>
                <a:gd name="connsiteY594" fmla="*/ 3478 h 19998"/>
                <a:gd name="connsiteX595" fmla="*/ 15704 w 19998"/>
                <a:gd name="connsiteY595" fmla="*/ 3497 h 19998"/>
                <a:gd name="connsiteX596" fmla="*/ 15747 w 19998"/>
                <a:gd name="connsiteY596" fmla="*/ 3534 h 19998"/>
                <a:gd name="connsiteX597" fmla="*/ 15747 w 19998"/>
                <a:gd name="connsiteY597" fmla="*/ 3518 h 19998"/>
                <a:gd name="connsiteX598" fmla="*/ 15935 w 19998"/>
                <a:gd name="connsiteY598" fmla="*/ 3478 h 19998"/>
                <a:gd name="connsiteX599" fmla="*/ 15935 w 19998"/>
                <a:gd name="connsiteY599" fmla="*/ 3518 h 19998"/>
                <a:gd name="connsiteX600" fmla="*/ 15951 w 19998"/>
                <a:gd name="connsiteY600" fmla="*/ 3518 h 19998"/>
                <a:gd name="connsiteX601" fmla="*/ 15992 w 19998"/>
                <a:gd name="connsiteY601" fmla="*/ 3414 h 19998"/>
                <a:gd name="connsiteX602" fmla="*/ 16156 w 19998"/>
                <a:gd name="connsiteY602" fmla="*/ 3414 h 19998"/>
                <a:gd name="connsiteX603" fmla="*/ 16156 w 19998"/>
                <a:gd name="connsiteY603" fmla="*/ 3374 h 19998"/>
                <a:gd name="connsiteX604" fmla="*/ 16302 w 19998"/>
                <a:gd name="connsiteY604" fmla="*/ 3436 h 19998"/>
                <a:gd name="connsiteX605" fmla="*/ 16285 w 19998"/>
                <a:gd name="connsiteY605" fmla="*/ 3454 h 19998"/>
                <a:gd name="connsiteX606" fmla="*/ 16366 w 19998"/>
                <a:gd name="connsiteY606" fmla="*/ 3518 h 19998"/>
                <a:gd name="connsiteX607" fmla="*/ 16490 w 19998"/>
                <a:gd name="connsiteY607" fmla="*/ 3518 h 19998"/>
                <a:gd name="connsiteX608" fmla="*/ 16506 w 19998"/>
                <a:gd name="connsiteY608" fmla="*/ 3600 h 19998"/>
                <a:gd name="connsiteX609" fmla="*/ 16590 w 19998"/>
                <a:gd name="connsiteY609" fmla="*/ 3624 h 19998"/>
                <a:gd name="connsiteX610" fmla="*/ 16611 w 19998"/>
                <a:gd name="connsiteY610" fmla="*/ 3581 h 19998"/>
                <a:gd name="connsiteX611" fmla="*/ 16694 w 19998"/>
                <a:gd name="connsiteY611" fmla="*/ 3600 h 19998"/>
                <a:gd name="connsiteX612" fmla="*/ 16694 w 19998"/>
                <a:gd name="connsiteY612" fmla="*/ 3560 h 19998"/>
                <a:gd name="connsiteX613" fmla="*/ 16716 w 19998"/>
                <a:gd name="connsiteY613" fmla="*/ 3560 h 19998"/>
                <a:gd name="connsiteX614" fmla="*/ 16716 w 19998"/>
                <a:gd name="connsiteY614" fmla="*/ 3518 h 19998"/>
                <a:gd name="connsiteX615" fmla="*/ 16759 w 19998"/>
                <a:gd name="connsiteY615" fmla="*/ 3497 h 19998"/>
                <a:gd name="connsiteX616" fmla="*/ 16759 w 19998"/>
                <a:gd name="connsiteY616" fmla="*/ 3478 h 19998"/>
                <a:gd name="connsiteX617" fmla="*/ 16940 w 19998"/>
                <a:gd name="connsiteY617" fmla="*/ 3478 h 19998"/>
                <a:gd name="connsiteX618" fmla="*/ 17085 w 19998"/>
                <a:gd name="connsiteY618" fmla="*/ 3560 h 19998"/>
                <a:gd name="connsiteX619" fmla="*/ 17085 w 19998"/>
                <a:gd name="connsiteY619" fmla="*/ 3534 h 19998"/>
                <a:gd name="connsiteX620" fmla="*/ 17192 w 19998"/>
                <a:gd name="connsiteY620" fmla="*/ 3518 h 19998"/>
                <a:gd name="connsiteX621" fmla="*/ 17192 w 19998"/>
                <a:gd name="connsiteY621" fmla="*/ 3534 h 19998"/>
                <a:gd name="connsiteX622" fmla="*/ 17373 w 19998"/>
                <a:gd name="connsiteY622" fmla="*/ 3640 h 19998"/>
                <a:gd name="connsiteX623" fmla="*/ 17354 w 19998"/>
                <a:gd name="connsiteY623" fmla="*/ 3663 h 19998"/>
                <a:gd name="connsiteX624" fmla="*/ 17437 w 19998"/>
                <a:gd name="connsiteY624" fmla="*/ 3783 h 19998"/>
                <a:gd name="connsiteX625" fmla="*/ 17397 w 19998"/>
                <a:gd name="connsiteY625" fmla="*/ 3783 h 19998"/>
                <a:gd name="connsiteX626" fmla="*/ 17414 w 19998"/>
                <a:gd name="connsiteY626" fmla="*/ 3826 h 19998"/>
                <a:gd name="connsiteX627" fmla="*/ 17437 w 19998"/>
                <a:gd name="connsiteY627" fmla="*/ 3826 h 19998"/>
                <a:gd name="connsiteX628" fmla="*/ 17602 w 19998"/>
                <a:gd name="connsiteY628" fmla="*/ 4028 h 19998"/>
                <a:gd name="connsiteX629" fmla="*/ 17623 w 19998"/>
                <a:gd name="connsiteY629" fmla="*/ 4091 h 19998"/>
                <a:gd name="connsiteX630" fmla="*/ 17642 w 19998"/>
                <a:gd name="connsiteY630" fmla="*/ 4091 h 19998"/>
                <a:gd name="connsiteX631" fmla="*/ 17683 w 19998"/>
                <a:gd name="connsiteY631" fmla="*/ 4211 h 19998"/>
                <a:gd name="connsiteX632" fmla="*/ 17849 w 19998"/>
                <a:gd name="connsiteY632" fmla="*/ 4211 h 19998"/>
                <a:gd name="connsiteX633" fmla="*/ 17849 w 19998"/>
                <a:gd name="connsiteY633" fmla="*/ 4171 h 19998"/>
                <a:gd name="connsiteX634" fmla="*/ 17871 w 19998"/>
                <a:gd name="connsiteY634" fmla="*/ 4171 h 19998"/>
                <a:gd name="connsiteX635" fmla="*/ 17830 w 19998"/>
                <a:gd name="connsiteY635" fmla="*/ 4091 h 19998"/>
                <a:gd name="connsiteX636" fmla="*/ 17871 w 19998"/>
                <a:gd name="connsiteY636" fmla="*/ 4065 h 19998"/>
                <a:gd name="connsiteX637" fmla="*/ 17935 w 19998"/>
                <a:gd name="connsiteY637" fmla="*/ 4091 h 19998"/>
                <a:gd name="connsiteX638" fmla="*/ 17976 w 19998"/>
                <a:gd name="connsiteY638" fmla="*/ 4065 h 19998"/>
                <a:gd name="connsiteX639" fmla="*/ 18019 w 19998"/>
                <a:gd name="connsiteY639" fmla="*/ 4091 h 19998"/>
                <a:gd name="connsiteX640" fmla="*/ 18140 w 19998"/>
                <a:gd name="connsiteY640" fmla="*/ 4131 h 19998"/>
                <a:gd name="connsiteX641" fmla="*/ 18183 w 19998"/>
                <a:gd name="connsiteY641" fmla="*/ 4293 h 19998"/>
                <a:gd name="connsiteX642" fmla="*/ 18200 w 19998"/>
                <a:gd name="connsiteY642" fmla="*/ 4293 h 19998"/>
                <a:gd name="connsiteX643" fmla="*/ 18223 w 19998"/>
                <a:gd name="connsiteY643" fmla="*/ 4211 h 19998"/>
                <a:gd name="connsiteX644" fmla="*/ 18240 w 19998"/>
                <a:gd name="connsiteY644" fmla="*/ 4211 h 19998"/>
                <a:gd name="connsiteX645" fmla="*/ 18240 w 19998"/>
                <a:gd name="connsiteY645" fmla="*/ 4230 h 19998"/>
                <a:gd name="connsiteX646" fmla="*/ 18281 w 19998"/>
                <a:gd name="connsiteY646" fmla="*/ 4230 h 19998"/>
                <a:gd name="connsiteX647" fmla="*/ 18328 w 19998"/>
                <a:gd name="connsiteY647" fmla="*/ 4270 h 19998"/>
                <a:gd name="connsiteX648" fmla="*/ 18369 w 19998"/>
                <a:gd name="connsiteY648" fmla="*/ 4253 h 19998"/>
                <a:gd name="connsiteX649" fmla="*/ 18388 w 19998"/>
                <a:gd name="connsiteY649" fmla="*/ 4270 h 19998"/>
                <a:gd name="connsiteX650" fmla="*/ 18531 w 19998"/>
                <a:gd name="connsiteY650" fmla="*/ 4253 h 19998"/>
                <a:gd name="connsiteX651" fmla="*/ 18531 w 19998"/>
                <a:gd name="connsiteY651" fmla="*/ 4270 h 19998"/>
                <a:gd name="connsiteX652" fmla="*/ 18631 w 19998"/>
                <a:gd name="connsiteY652" fmla="*/ 4211 h 19998"/>
                <a:gd name="connsiteX653" fmla="*/ 18631 w 19998"/>
                <a:gd name="connsiteY653" fmla="*/ 4131 h 19998"/>
                <a:gd name="connsiteX654" fmla="*/ 18762 w 19998"/>
                <a:gd name="connsiteY654" fmla="*/ 4108 h 19998"/>
                <a:gd name="connsiteX655" fmla="*/ 18778 w 19998"/>
                <a:gd name="connsiteY655" fmla="*/ 4148 h 19998"/>
                <a:gd name="connsiteX656" fmla="*/ 18821 w 19998"/>
                <a:gd name="connsiteY656" fmla="*/ 4131 h 19998"/>
                <a:gd name="connsiteX657" fmla="*/ 18943 w 19998"/>
                <a:gd name="connsiteY657" fmla="*/ 4333 h 19998"/>
                <a:gd name="connsiteX658" fmla="*/ 19047 w 19998"/>
                <a:gd name="connsiteY658" fmla="*/ 4333 h 19998"/>
                <a:gd name="connsiteX659" fmla="*/ 19064 w 19998"/>
                <a:gd name="connsiteY659" fmla="*/ 4392 h 19998"/>
                <a:gd name="connsiteX660" fmla="*/ 19152 w 19998"/>
                <a:gd name="connsiteY660" fmla="*/ 4392 h 19998"/>
                <a:gd name="connsiteX661" fmla="*/ 19152 w 19998"/>
                <a:gd name="connsiteY661" fmla="*/ 4373 h 19998"/>
                <a:gd name="connsiteX662" fmla="*/ 19212 w 19998"/>
                <a:gd name="connsiteY662" fmla="*/ 4373 h 19998"/>
                <a:gd name="connsiteX663" fmla="*/ 19212 w 19998"/>
                <a:gd name="connsiteY663" fmla="*/ 4392 h 19998"/>
                <a:gd name="connsiteX664" fmla="*/ 19317 w 19998"/>
                <a:gd name="connsiteY664" fmla="*/ 4333 h 19998"/>
                <a:gd name="connsiteX665" fmla="*/ 19417 w 19998"/>
                <a:gd name="connsiteY665" fmla="*/ 4392 h 19998"/>
                <a:gd name="connsiteX666" fmla="*/ 19443 w 19998"/>
                <a:gd name="connsiteY666" fmla="*/ 4373 h 19998"/>
                <a:gd name="connsiteX667" fmla="*/ 19500 w 19998"/>
                <a:gd name="connsiteY667" fmla="*/ 4373 h 19998"/>
                <a:gd name="connsiteX668" fmla="*/ 19521 w 19998"/>
                <a:gd name="connsiteY668" fmla="*/ 4352 h 19998"/>
                <a:gd name="connsiteX669" fmla="*/ 19998 w 19998"/>
                <a:gd name="connsiteY669" fmla="*/ 4512 h 19998"/>
                <a:gd name="connsiteX670" fmla="*/ 19750 w 19998"/>
                <a:gd name="connsiteY670" fmla="*/ 4939 h 19998"/>
                <a:gd name="connsiteX671" fmla="*/ 19712 w 19998"/>
                <a:gd name="connsiteY671" fmla="*/ 4939 h 19998"/>
                <a:gd name="connsiteX672" fmla="*/ 19686 w 19998"/>
                <a:gd name="connsiteY672" fmla="*/ 5003 h 19998"/>
                <a:gd name="connsiteX673" fmla="*/ 19645 w 19998"/>
                <a:gd name="connsiteY673" fmla="*/ 5003 h 19998"/>
                <a:gd name="connsiteX674" fmla="*/ 19131 w 19998"/>
                <a:gd name="connsiteY674" fmla="*/ 6512 h 19998"/>
                <a:gd name="connsiteX675" fmla="*/ 19236 w 19998"/>
                <a:gd name="connsiteY675" fmla="*/ 7750 h 19998"/>
                <a:gd name="connsiteX676" fmla="*/ 19212 w 19998"/>
                <a:gd name="connsiteY676" fmla="*/ 7750 h 19998"/>
                <a:gd name="connsiteX677" fmla="*/ 19090 w 19998"/>
                <a:gd name="connsiteY677" fmla="*/ 7870 h 19998"/>
                <a:gd name="connsiteX678" fmla="*/ 19152 w 19998"/>
                <a:gd name="connsiteY678" fmla="*/ 7853 h 19998"/>
                <a:gd name="connsiteX679" fmla="*/ 19064 w 19998"/>
                <a:gd name="connsiteY679" fmla="*/ 7973 h 19998"/>
                <a:gd name="connsiteX680" fmla="*/ 18983 w 19998"/>
                <a:gd name="connsiteY680" fmla="*/ 7973 h 19998"/>
                <a:gd name="connsiteX681" fmla="*/ 18714 w 19998"/>
                <a:gd name="connsiteY681" fmla="*/ 8135 h 19998"/>
                <a:gd name="connsiteX682" fmla="*/ 18695 w 19998"/>
                <a:gd name="connsiteY682" fmla="*/ 8093 h 19998"/>
                <a:gd name="connsiteX683" fmla="*/ 18614 w 19998"/>
                <a:gd name="connsiteY683" fmla="*/ 7997 h 19998"/>
                <a:gd name="connsiteX684" fmla="*/ 18631 w 19998"/>
                <a:gd name="connsiteY684" fmla="*/ 7973 h 19998"/>
                <a:gd name="connsiteX685" fmla="*/ 18304 w 19998"/>
                <a:gd name="connsiteY68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788 h 19998"/>
                <a:gd name="connsiteX341" fmla="*/ 2477 w 19998"/>
                <a:gd name="connsiteY341" fmla="*/ 7750 h 19998"/>
                <a:gd name="connsiteX342" fmla="*/ 2477 w 19998"/>
                <a:gd name="connsiteY342" fmla="*/ 7973 h 19998"/>
                <a:gd name="connsiteX343" fmla="*/ 2127 w 19998"/>
                <a:gd name="connsiteY343" fmla="*/ 7442 h 19998"/>
                <a:gd name="connsiteX344" fmla="*/ 2127 w 19998"/>
                <a:gd name="connsiteY344" fmla="*/ 7463 h 19998"/>
                <a:gd name="connsiteX345" fmla="*/ 1831 w 19998"/>
                <a:gd name="connsiteY345" fmla="*/ 7261 h 19998"/>
                <a:gd name="connsiteX346" fmla="*/ 1260 w 19998"/>
                <a:gd name="connsiteY346" fmla="*/ 6996 h 19998"/>
                <a:gd name="connsiteX347" fmla="*/ 1276 w 19998"/>
                <a:gd name="connsiteY347" fmla="*/ 6975 h 19998"/>
                <a:gd name="connsiteX348" fmla="*/ 1260 w 19998"/>
                <a:gd name="connsiteY348" fmla="*/ 6958 h 19998"/>
                <a:gd name="connsiteX349" fmla="*/ 1236 w 19998"/>
                <a:gd name="connsiteY349" fmla="*/ 6958 h 19998"/>
                <a:gd name="connsiteX350" fmla="*/ 1172 w 19998"/>
                <a:gd name="connsiteY350" fmla="*/ 6892 h 19998"/>
                <a:gd name="connsiteX351" fmla="*/ 1155 w 19998"/>
                <a:gd name="connsiteY351" fmla="*/ 6996 h 19998"/>
                <a:gd name="connsiteX352" fmla="*/ 886 w 19998"/>
                <a:gd name="connsiteY352" fmla="*/ 6975 h 19998"/>
                <a:gd name="connsiteX353" fmla="*/ 679 w 19998"/>
                <a:gd name="connsiteY353" fmla="*/ 7099 h 19998"/>
                <a:gd name="connsiteX354" fmla="*/ 533 w 19998"/>
                <a:gd name="connsiteY354" fmla="*/ 7078 h 19998"/>
                <a:gd name="connsiteX355" fmla="*/ 533 w 19998"/>
                <a:gd name="connsiteY355" fmla="*/ 7022 h 19998"/>
                <a:gd name="connsiteX356" fmla="*/ 574 w 19998"/>
                <a:gd name="connsiteY356" fmla="*/ 6996 h 19998"/>
                <a:gd name="connsiteX357" fmla="*/ 305 w 19998"/>
                <a:gd name="connsiteY357" fmla="*/ 6568 h 19998"/>
                <a:gd name="connsiteX358" fmla="*/ 264 w 19998"/>
                <a:gd name="connsiteY358" fmla="*/ 6594 h 19998"/>
                <a:gd name="connsiteX359" fmla="*/ 164 w 19998"/>
                <a:gd name="connsiteY359" fmla="*/ 6528 h 19998"/>
                <a:gd name="connsiteX360" fmla="*/ 141 w 19998"/>
                <a:gd name="connsiteY360" fmla="*/ 6528 h 19998"/>
                <a:gd name="connsiteX361" fmla="*/ 0 w 19998"/>
                <a:gd name="connsiteY361" fmla="*/ 6490 h 19998"/>
                <a:gd name="connsiteX362" fmla="*/ 17 w 19998"/>
                <a:gd name="connsiteY362" fmla="*/ 6465 h 19998"/>
                <a:gd name="connsiteX363" fmla="*/ 57 w 19998"/>
                <a:gd name="connsiteY363" fmla="*/ 6465 h 19998"/>
                <a:gd name="connsiteX364" fmla="*/ 57 w 19998"/>
                <a:gd name="connsiteY364" fmla="*/ 6425 h 19998"/>
                <a:gd name="connsiteX365" fmla="*/ 695 w 19998"/>
                <a:gd name="connsiteY365" fmla="*/ 6408 h 19998"/>
                <a:gd name="connsiteX366" fmla="*/ 760 w 19998"/>
                <a:gd name="connsiteY366" fmla="*/ 6262 h 19998"/>
                <a:gd name="connsiteX367" fmla="*/ 722 w 19998"/>
                <a:gd name="connsiteY367" fmla="*/ 6262 h 19998"/>
                <a:gd name="connsiteX368" fmla="*/ 695 w 19998"/>
                <a:gd name="connsiteY368" fmla="*/ 6164 h 19998"/>
                <a:gd name="connsiteX369" fmla="*/ 433 w 19998"/>
                <a:gd name="connsiteY369" fmla="*/ 6084 h 19998"/>
                <a:gd name="connsiteX370" fmla="*/ 348 w 19998"/>
                <a:gd name="connsiteY370" fmla="*/ 6204 h 19998"/>
                <a:gd name="connsiteX371" fmla="*/ 329 w 19998"/>
                <a:gd name="connsiteY371" fmla="*/ 6204 h 19998"/>
                <a:gd name="connsiteX372" fmla="*/ 305 w 19998"/>
                <a:gd name="connsiteY372" fmla="*/ 6060 h 19998"/>
                <a:gd name="connsiteX373" fmla="*/ 348 w 19998"/>
                <a:gd name="connsiteY373" fmla="*/ 6044 h 19998"/>
                <a:gd name="connsiteX374" fmla="*/ 348 w 19998"/>
                <a:gd name="connsiteY374" fmla="*/ 5997 h 19998"/>
                <a:gd name="connsiteX375" fmla="*/ 248 w 19998"/>
                <a:gd name="connsiteY375" fmla="*/ 5997 h 19998"/>
                <a:gd name="connsiteX376" fmla="*/ 221 w 19998"/>
                <a:gd name="connsiteY376" fmla="*/ 5938 h 19998"/>
                <a:gd name="connsiteX377" fmla="*/ 329 w 19998"/>
                <a:gd name="connsiteY377" fmla="*/ 5938 h 19998"/>
                <a:gd name="connsiteX378" fmla="*/ 348 w 19998"/>
                <a:gd name="connsiteY378" fmla="*/ 5818 h 19998"/>
                <a:gd name="connsiteX379" fmla="*/ 391 w 19998"/>
                <a:gd name="connsiteY379" fmla="*/ 5818 h 19998"/>
                <a:gd name="connsiteX380" fmla="*/ 369 w 19998"/>
                <a:gd name="connsiteY380" fmla="*/ 5917 h 19998"/>
                <a:gd name="connsiteX381" fmla="*/ 433 w 19998"/>
                <a:gd name="connsiteY381" fmla="*/ 5877 h 19998"/>
                <a:gd name="connsiteX382" fmla="*/ 433 w 19998"/>
                <a:gd name="connsiteY382" fmla="*/ 5898 h 19998"/>
                <a:gd name="connsiteX383" fmla="*/ 410 w 19998"/>
                <a:gd name="connsiteY383" fmla="*/ 5917 h 19998"/>
                <a:gd name="connsiteX384" fmla="*/ 433 w 19998"/>
                <a:gd name="connsiteY384" fmla="*/ 5938 h 19998"/>
                <a:gd name="connsiteX385" fmla="*/ 555 w 19998"/>
                <a:gd name="connsiteY385" fmla="*/ 5938 h 19998"/>
                <a:gd name="connsiteX386" fmla="*/ 555 w 19998"/>
                <a:gd name="connsiteY386" fmla="*/ 5955 h 19998"/>
                <a:gd name="connsiteX387" fmla="*/ 738 w 19998"/>
                <a:gd name="connsiteY387" fmla="*/ 5938 h 19998"/>
                <a:gd name="connsiteX388" fmla="*/ 695 w 19998"/>
                <a:gd name="connsiteY388" fmla="*/ 5835 h 19998"/>
                <a:gd name="connsiteX389" fmla="*/ 655 w 19998"/>
                <a:gd name="connsiteY389" fmla="*/ 5835 h 19998"/>
                <a:gd name="connsiteX390" fmla="*/ 638 w 19998"/>
                <a:gd name="connsiteY390" fmla="*/ 5877 h 19998"/>
                <a:gd name="connsiteX391" fmla="*/ 574 w 19998"/>
                <a:gd name="connsiteY391" fmla="*/ 5861 h 19998"/>
                <a:gd name="connsiteX392" fmla="*/ 517 w 19998"/>
                <a:gd name="connsiteY392" fmla="*/ 5861 h 19998"/>
                <a:gd name="connsiteX393" fmla="*/ 598 w 19998"/>
                <a:gd name="connsiteY393" fmla="*/ 5736 h 19998"/>
                <a:gd name="connsiteX394" fmla="*/ 141 w 19998"/>
                <a:gd name="connsiteY394" fmla="*/ 5778 h 19998"/>
                <a:gd name="connsiteX395" fmla="*/ 141 w 19998"/>
                <a:gd name="connsiteY395" fmla="*/ 5795 h 19998"/>
                <a:gd name="connsiteX396" fmla="*/ 17 w 19998"/>
                <a:gd name="connsiteY396" fmla="*/ 5818 h 19998"/>
                <a:gd name="connsiteX397" fmla="*/ 17 w 19998"/>
                <a:gd name="connsiteY397" fmla="*/ 5715 h 19998"/>
                <a:gd name="connsiteX398" fmla="*/ 40 w 19998"/>
                <a:gd name="connsiteY398" fmla="*/ 5715 h 19998"/>
                <a:gd name="connsiteX399" fmla="*/ 141 w 19998"/>
                <a:gd name="connsiteY399" fmla="*/ 5287 h 19998"/>
                <a:gd name="connsiteX400" fmla="*/ 181 w 19998"/>
                <a:gd name="connsiteY400" fmla="*/ 5268 h 19998"/>
                <a:gd name="connsiteX401" fmla="*/ 348 w 19998"/>
                <a:gd name="connsiteY401" fmla="*/ 5247 h 19998"/>
                <a:gd name="connsiteX402" fmla="*/ 329 w 19998"/>
                <a:gd name="connsiteY402" fmla="*/ 5205 h 19998"/>
                <a:gd name="connsiteX403" fmla="*/ 450 w 19998"/>
                <a:gd name="connsiteY403" fmla="*/ 5149 h 19998"/>
                <a:gd name="connsiteX404" fmla="*/ 617 w 19998"/>
                <a:gd name="connsiteY404" fmla="*/ 5149 h 19998"/>
                <a:gd name="connsiteX405" fmla="*/ 617 w 19998"/>
                <a:gd name="connsiteY405" fmla="*/ 5106 h 19998"/>
                <a:gd name="connsiteX406" fmla="*/ 803 w 19998"/>
                <a:gd name="connsiteY406" fmla="*/ 5085 h 19998"/>
                <a:gd name="connsiteX407" fmla="*/ 826 w 19998"/>
                <a:gd name="connsiteY407" fmla="*/ 5106 h 19998"/>
                <a:gd name="connsiteX408" fmla="*/ 803 w 19998"/>
                <a:gd name="connsiteY408" fmla="*/ 5149 h 19998"/>
                <a:gd name="connsiteX409" fmla="*/ 803 w 19998"/>
                <a:gd name="connsiteY409" fmla="*/ 5165 h 19998"/>
                <a:gd name="connsiteX410" fmla="*/ 1276 w 19998"/>
                <a:gd name="connsiteY410" fmla="*/ 5022 h 19998"/>
                <a:gd name="connsiteX411" fmla="*/ 1276 w 19998"/>
                <a:gd name="connsiteY411" fmla="*/ 5003 h 19998"/>
                <a:gd name="connsiteX412" fmla="*/ 1276 w 19998"/>
                <a:gd name="connsiteY412" fmla="*/ 5022 h 19998"/>
                <a:gd name="connsiteX413" fmla="*/ 1298 w 19998"/>
                <a:gd name="connsiteY413" fmla="*/ 5022 h 19998"/>
                <a:gd name="connsiteX414" fmla="*/ 1298 w 19998"/>
                <a:gd name="connsiteY414" fmla="*/ 5003 h 19998"/>
                <a:gd name="connsiteX415" fmla="*/ 1341 w 19998"/>
                <a:gd name="connsiteY415" fmla="*/ 5003 h 19998"/>
                <a:gd name="connsiteX416" fmla="*/ 1341 w 19998"/>
                <a:gd name="connsiteY416" fmla="*/ 5165 h 19998"/>
                <a:gd name="connsiteX417" fmla="*/ 1381 w 19998"/>
                <a:gd name="connsiteY417" fmla="*/ 5165 h 19998"/>
                <a:gd name="connsiteX418" fmla="*/ 1441 w 19998"/>
                <a:gd name="connsiteY418" fmla="*/ 5149 h 19998"/>
                <a:gd name="connsiteX419" fmla="*/ 1441 w 19998"/>
                <a:gd name="connsiteY419" fmla="*/ 5205 h 19998"/>
                <a:gd name="connsiteX420" fmla="*/ 1505 w 19998"/>
                <a:gd name="connsiteY420" fmla="*/ 5231 h 19998"/>
                <a:gd name="connsiteX421" fmla="*/ 1524 w 19998"/>
                <a:gd name="connsiteY421" fmla="*/ 5069 h 19998"/>
                <a:gd name="connsiteX422" fmla="*/ 1562 w 19998"/>
                <a:gd name="connsiteY422" fmla="*/ 5069 h 19998"/>
                <a:gd name="connsiteX423" fmla="*/ 1562 w 19998"/>
                <a:gd name="connsiteY423" fmla="*/ 5043 h 19998"/>
                <a:gd name="connsiteX424" fmla="*/ 1815 w 19998"/>
                <a:gd name="connsiteY424" fmla="*/ 5125 h 19998"/>
                <a:gd name="connsiteX425" fmla="*/ 1815 w 19998"/>
                <a:gd name="connsiteY425" fmla="*/ 5149 h 19998"/>
                <a:gd name="connsiteX426" fmla="*/ 1831 w 19998"/>
                <a:gd name="connsiteY426" fmla="*/ 5149 h 19998"/>
                <a:gd name="connsiteX427" fmla="*/ 1874 w 19998"/>
                <a:gd name="connsiteY427" fmla="*/ 5149 h 19998"/>
                <a:gd name="connsiteX428" fmla="*/ 1874 w 19998"/>
                <a:gd name="connsiteY428" fmla="*/ 5189 h 19998"/>
                <a:gd name="connsiteX429" fmla="*/ 1936 w 19998"/>
                <a:gd name="connsiteY429" fmla="*/ 5165 h 19998"/>
                <a:gd name="connsiteX430" fmla="*/ 1936 w 19998"/>
                <a:gd name="connsiteY430" fmla="*/ 5149 h 19998"/>
                <a:gd name="connsiteX431" fmla="*/ 1915 w 19998"/>
                <a:gd name="connsiteY431" fmla="*/ 5125 h 19998"/>
                <a:gd name="connsiteX432" fmla="*/ 1915 w 19998"/>
                <a:gd name="connsiteY432" fmla="*/ 5069 h 19998"/>
                <a:gd name="connsiteX433" fmla="*/ 1979 w 19998"/>
                <a:gd name="connsiteY433" fmla="*/ 5003 h 19998"/>
                <a:gd name="connsiteX434" fmla="*/ 1936 w 19998"/>
                <a:gd name="connsiteY434" fmla="*/ 4939 h 19998"/>
                <a:gd name="connsiteX435" fmla="*/ 2103 w 19998"/>
                <a:gd name="connsiteY435" fmla="*/ 4820 h 19998"/>
                <a:gd name="connsiteX436" fmla="*/ 2496 w 19998"/>
                <a:gd name="connsiteY436" fmla="*/ 4777 h 19998"/>
                <a:gd name="connsiteX437" fmla="*/ 2536 w 19998"/>
                <a:gd name="connsiteY437" fmla="*/ 4860 h 19998"/>
                <a:gd name="connsiteX438" fmla="*/ 2722 w 19998"/>
                <a:gd name="connsiteY438" fmla="*/ 4761 h 19998"/>
                <a:gd name="connsiteX439" fmla="*/ 2722 w 19998"/>
                <a:gd name="connsiteY439" fmla="*/ 4900 h 19998"/>
                <a:gd name="connsiteX440" fmla="*/ 2805 w 19998"/>
                <a:gd name="connsiteY440" fmla="*/ 4923 h 19998"/>
                <a:gd name="connsiteX441" fmla="*/ 2782 w 19998"/>
                <a:gd name="connsiteY441" fmla="*/ 4982 h 19998"/>
                <a:gd name="connsiteX442" fmla="*/ 2886 w 19998"/>
                <a:gd name="connsiteY442" fmla="*/ 5022 h 19998"/>
                <a:gd name="connsiteX443" fmla="*/ 2910 w 19998"/>
                <a:gd name="connsiteY443" fmla="*/ 5022 h 19998"/>
                <a:gd name="connsiteX444" fmla="*/ 2970 w 19998"/>
                <a:gd name="connsiteY444" fmla="*/ 5189 h 19998"/>
                <a:gd name="connsiteX445" fmla="*/ 3010 w 19998"/>
                <a:gd name="connsiteY445" fmla="*/ 5189 h 19998"/>
                <a:gd name="connsiteX446" fmla="*/ 3034 w 19998"/>
                <a:gd name="connsiteY446" fmla="*/ 5247 h 19998"/>
                <a:gd name="connsiteX447" fmla="*/ 3256 w 19998"/>
                <a:gd name="connsiteY447" fmla="*/ 5673 h 19998"/>
                <a:gd name="connsiteX448" fmla="*/ 3608 w 19998"/>
                <a:gd name="connsiteY448" fmla="*/ 5391 h 19998"/>
                <a:gd name="connsiteX449" fmla="*/ 3689 w 19998"/>
                <a:gd name="connsiteY449" fmla="*/ 5351 h 19998"/>
                <a:gd name="connsiteX450" fmla="*/ 3860 w 19998"/>
                <a:gd name="connsiteY450" fmla="*/ 5268 h 19998"/>
                <a:gd name="connsiteX451" fmla="*/ 3999 w 19998"/>
                <a:gd name="connsiteY451" fmla="*/ 5534 h 19998"/>
                <a:gd name="connsiteX452" fmla="*/ 4351 w 19998"/>
                <a:gd name="connsiteY452" fmla="*/ 5351 h 19998"/>
                <a:gd name="connsiteX453" fmla="*/ 4372 w 19998"/>
                <a:gd name="connsiteY453" fmla="*/ 5308 h 19998"/>
                <a:gd name="connsiteX454" fmla="*/ 4580 w 19998"/>
                <a:gd name="connsiteY454" fmla="*/ 5268 h 19998"/>
                <a:gd name="connsiteX455" fmla="*/ 4580 w 19998"/>
                <a:gd name="connsiteY455" fmla="*/ 5471 h 19998"/>
                <a:gd name="connsiteX456" fmla="*/ 4994 w 19998"/>
                <a:gd name="connsiteY456" fmla="*/ 5449 h 19998"/>
                <a:gd name="connsiteX457" fmla="*/ 5075 w 19998"/>
                <a:gd name="connsiteY457" fmla="*/ 5471 h 19998"/>
                <a:gd name="connsiteX458" fmla="*/ 5323 w 19998"/>
                <a:gd name="connsiteY458" fmla="*/ 5471 h 19998"/>
                <a:gd name="connsiteX459" fmla="*/ 5242 w 19998"/>
                <a:gd name="connsiteY459" fmla="*/ 5407 h 19998"/>
                <a:gd name="connsiteX460" fmla="*/ 4994 w 19998"/>
                <a:gd name="connsiteY460" fmla="*/ 5003 h 19998"/>
                <a:gd name="connsiteX461" fmla="*/ 4970 w 19998"/>
                <a:gd name="connsiteY461" fmla="*/ 5003 h 19998"/>
                <a:gd name="connsiteX462" fmla="*/ 4954 w 19998"/>
                <a:gd name="connsiteY462" fmla="*/ 4982 h 19998"/>
                <a:gd name="connsiteX463" fmla="*/ 5054 w 19998"/>
                <a:gd name="connsiteY463" fmla="*/ 4618 h 19998"/>
                <a:gd name="connsiteX464" fmla="*/ 5054 w 19998"/>
                <a:gd name="connsiteY464" fmla="*/ 4601 h 19998"/>
                <a:gd name="connsiteX465" fmla="*/ 5037 w 19998"/>
                <a:gd name="connsiteY465" fmla="*/ 4618 h 19998"/>
                <a:gd name="connsiteX466" fmla="*/ 5011 w 19998"/>
                <a:gd name="connsiteY466" fmla="*/ 4131 h 19998"/>
                <a:gd name="connsiteX467" fmla="*/ 4970 w 19998"/>
                <a:gd name="connsiteY467" fmla="*/ 4131 h 19998"/>
                <a:gd name="connsiteX468" fmla="*/ 4642 w 19998"/>
                <a:gd name="connsiteY468" fmla="*/ 3335 h 19998"/>
                <a:gd name="connsiteX469" fmla="*/ 4663 w 19998"/>
                <a:gd name="connsiteY469" fmla="*/ 3092 h 19998"/>
                <a:gd name="connsiteX470" fmla="*/ 4563 w 19998"/>
                <a:gd name="connsiteY470" fmla="*/ 3050 h 19998"/>
                <a:gd name="connsiteX471" fmla="*/ 4563 w 19998"/>
                <a:gd name="connsiteY471" fmla="*/ 2930 h 19998"/>
                <a:gd name="connsiteX472" fmla="*/ 4663 w 19998"/>
                <a:gd name="connsiteY472" fmla="*/ 2987 h 19998"/>
                <a:gd name="connsiteX473" fmla="*/ 4684 w 19998"/>
                <a:gd name="connsiteY473" fmla="*/ 2947 h 19998"/>
                <a:gd name="connsiteX474" fmla="*/ 5242 w 19998"/>
                <a:gd name="connsiteY474" fmla="*/ 3092 h 19998"/>
                <a:gd name="connsiteX475" fmla="*/ 5258 w 19998"/>
                <a:gd name="connsiteY475" fmla="*/ 3029 h 19998"/>
                <a:gd name="connsiteX476" fmla="*/ 5570 w 19998"/>
                <a:gd name="connsiteY476" fmla="*/ 3050 h 19998"/>
                <a:gd name="connsiteX477" fmla="*/ 5632 w 19998"/>
                <a:gd name="connsiteY477" fmla="*/ 3252 h 19998"/>
                <a:gd name="connsiteX478" fmla="*/ 5592 w 19998"/>
                <a:gd name="connsiteY478" fmla="*/ 3252 h 19998"/>
                <a:gd name="connsiteX479" fmla="*/ 5570 w 19998"/>
                <a:gd name="connsiteY479" fmla="*/ 3316 h 19998"/>
                <a:gd name="connsiteX480" fmla="*/ 5511 w 19998"/>
                <a:gd name="connsiteY480" fmla="*/ 3316 h 19998"/>
                <a:gd name="connsiteX481" fmla="*/ 5675 w 19998"/>
                <a:gd name="connsiteY481" fmla="*/ 3800 h 19998"/>
                <a:gd name="connsiteX482" fmla="*/ 5649 w 19998"/>
                <a:gd name="connsiteY482" fmla="*/ 3826 h 19998"/>
                <a:gd name="connsiteX483" fmla="*/ 5732 w 19998"/>
                <a:gd name="connsiteY483" fmla="*/ 3842 h 19998"/>
                <a:gd name="connsiteX484" fmla="*/ 5713 w 19998"/>
                <a:gd name="connsiteY484" fmla="*/ 3842 h 19998"/>
                <a:gd name="connsiteX485" fmla="*/ 5732 w 19998"/>
                <a:gd name="connsiteY485" fmla="*/ 3882 h 19998"/>
                <a:gd name="connsiteX486" fmla="*/ 5756 w 19998"/>
                <a:gd name="connsiteY486" fmla="*/ 3882 h 19998"/>
                <a:gd name="connsiteX487" fmla="*/ 5775 w 19998"/>
                <a:gd name="connsiteY487" fmla="*/ 3882 h 19998"/>
                <a:gd name="connsiteX488" fmla="*/ 5861 w 19998"/>
                <a:gd name="connsiteY488" fmla="*/ 3762 h 19998"/>
                <a:gd name="connsiteX489" fmla="*/ 6499 w 19998"/>
                <a:gd name="connsiteY489" fmla="*/ 3906 h 19998"/>
                <a:gd name="connsiteX490" fmla="*/ 7611 w 19998"/>
                <a:gd name="connsiteY490" fmla="*/ 3826 h 19998"/>
                <a:gd name="connsiteX491" fmla="*/ 7923 w 19998"/>
                <a:gd name="connsiteY491" fmla="*/ 3722 h 19998"/>
                <a:gd name="connsiteX492" fmla="*/ 8045 w 19998"/>
                <a:gd name="connsiteY492" fmla="*/ 3703 h 19998"/>
                <a:gd name="connsiteX493" fmla="*/ 7611 w 19998"/>
                <a:gd name="connsiteY493" fmla="*/ 3600 h 19998"/>
                <a:gd name="connsiteX494" fmla="*/ 7611 w 19998"/>
                <a:gd name="connsiteY494" fmla="*/ 3581 h 19998"/>
                <a:gd name="connsiteX495" fmla="*/ 7799 w 19998"/>
                <a:gd name="connsiteY495" fmla="*/ 3092 h 19998"/>
                <a:gd name="connsiteX496" fmla="*/ 9574 w 19998"/>
                <a:gd name="connsiteY496" fmla="*/ 2317 h 19998"/>
                <a:gd name="connsiteX497" fmla="*/ 9843 w 19998"/>
                <a:gd name="connsiteY497" fmla="*/ 1993 h 19998"/>
                <a:gd name="connsiteX498" fmla="*/ 9902 w 19998"/>
                <a:gd name="connsiteY498" fmla="*/ 2051 h 19998"/>
                <a:gd name="connsiteX499" fmla="*/ 10031 w 19998"/>
                <a:gd name="connsiteY499" fmla="*/ 2051 h 19998"/>
                <a:gd name="connsiteX500" fmla="*/ 9964 w 19998"/>
                <a:gd name="connsiteY500" fmla="*/ 1972 h 19998"/>
                <a:gd name="connsiteX501" fmla="*/ 9943 w 19998"/>
                <a:gd name="connsiteY501" fmla="*/ 1993 h 19998"/>
                <a:gd name="connsiteX502" fmla="*/ 9843 w 19998"/>
                <a:gd name="connsiteY502" fmla="*/ 1645 h 19998"/>
                <a:gd name="connsiteX503" fmla="*/ 9902 w 19998"/>
                <a:gd name="connsiteY503" fmla="*/ 1645 h 19998"/>
                <a:gd name="connsiteX504" fmla="*/ 9902 w 19998"/>
                <a:gd name="connsiteY504" fmla="*/ 1628 h 19998"/>
                <a:gd name="connsiteX505" fmla="*/ 9902 w 19998"/>
                <a:gd name="connsiteY505" fmla="*/ 1607 h 19998"/>
                <a:gd name="connsiteX506" fmla="*/ 9843 w 19998"/>
                <a:gd name="connsiteY506" fmla="*/ 1542 h 19998"/>
                <a:gd name="connsiteX507" fmla="*/ 9886 w 19998"/>
                <a:gd name="connsiteY507" fmla="*/ 1260 h 19998"/>
                <a:gd name="connsiteX508" fmla="*/ 9926 w 19998"/>
                <a:gd name="connsiteY508" fmla="*/ 1243 h 19998"/>
                <a:gd name="connsiteX509" fmla="*/ 9886 w 19998"/>
                <a:gd name="connsiteY509" fmla="*/ 815 h 19998"/>
                <a:gd name="connsiteX510" fmla="*/ 9902 w 19998"/>
                <a:gd name="connsiteY510" fmla="*/ 815 h 19998"/>
                <a:gd name="connsiteX511" fmla="*/ 9886 w 19998"/>
                <a:gd name="connsiteY511" fmla="*/ 484 h 19998"/>
                <a:gd name="connsiteX512" fmla="*/ 10645 w 19998"/>
                <a:gd name="connsiteY512" fmla="*/ 186 h 19998"/>
                <a:gd name="connsiteX513" fmla="*/ 11307 w 19998"/>
                <a:gd name="connsiteY513" fmla="*/ 0 h 19998"/>
                <a:gd name="connsiteX514" fmla="*/ 11431 w 19998"/>
                <a:gd name="connsiteY514" fmla="*/ 324 h 19998"/>
                <a:gd name="connsiteX515" fmla="*/ 11431 w 19998"/>
                <a:gd name="connsiteY515" fmla="*/ 630 h 19998"/>
                <a:gd name="connsiteX516" fmla="*/ 11577 w 19998"/>
                <a:gd name="connsiteY516" fmla="*/ 630 h 19998"/>
                <a:gd name="connsiteX517" fmla="*/ 11700 w 19998"/>
                <a:gd name="connsiteY517" fmla="*/ 832 h 19998"/>
                <a:gd name="connsiteX518" fmla="*/ 11822 w 19998"/>
                <a:gd name="connsiteY518" fmla="*/ 895 h 19998"/>
                <a:gd name="connsiteX519" fmla="*/ 12158 w 19998"/>
                <a:gd name="connsiteY519" fmla="*/ 670 h 19998"/>
                <a:gd name="connsiteX520" fmla="*/ 12279 w 19998"/>
                <a:gd name="connsiteY520" fmla="*/ 792 h 19998"/>
                <a:gd name="connsiteX521" fmla="*/ 12255 w 19998"/>
                <a:gd name="connsiteY521" fmla="*/ 815 h 19998"/>
                <a:gd name="connsiteX522" fmla="*/ 12360 w 19998"/>
                <a:gd name="connsiteY522" fmla="*/ 895 h 19998"/>
                <a:gd name="connsiteX523" fmla="*/ 12360 w 19998"/>
                <a:gd name="connsiteY523" fmla="*/ 912 h 19998"/>
                <a:gd name="connsiteX524" fmla="*/ 12339 w 19998"/>
                <a:gd name="connsiteY524" fmla="*/ 935 h 19998"/>
                <a:gd name="connsiteX525" fmla="*/ 12548 w 19998"/>
                <a:gd name="connsiteY525" fmla="*/ 1342 h 19998"/>
                <a:gd name="connsiteX526" fmla="*/ 12753 w 19998"/>
                <a:gd name="connsiteY526" fmla="*/ 1260 h 19998"/>
                <a:gd name="connsiteX527" fmla="*/ 12729 w 19998"/>
                <a:gd name="connsiteY527" fmla="*/ 1363 h 19998"/>
                <a:gd name="connsiteX528" fmla="*/ 12834 w 19998"/>
                <a:gd name="connsiteY528" fmla="*/ 1323 h 19998"/>
                <a:gd name="connsiteX529" fmla="*/ 12853 w 19998"/>
                <a:gd name="connsiteY529" fmla="*/ 1342 h 19998"/>
                <a:gd name="connsiteX530" fmla="*/ 12901 w 19998"/>
                <a:gd name="connsiteY530" fmla="*/ 1342 h 19998"/>
                <a:gd name="connsiteX531" fmla="*/ 13039 w 19998"/>
                <a:gd name="connsiteY531" fmla="*/ 1769 h 19998"/>
                <a:gd name="connsiteX532" fmla="*/ 13039 w 19998"/>
                <a:gd name="connsiteY532" fmla="*/ 1751 h 19998"/>
                <a:gd name="connsiteX533" fmla="*/ 13065 w 19998"/>
                <a:gd name="connsiteY533" fmla="*/ 1751 h 19998"/>
                <a:gd name="connsiteX534" fmla="*/ 13082 w 19998"/>
                <a:gd name="connsiteY534" fmla="*/ 1671 h 19998"/>
                <a:gd name="connsiteX535" fmla="*/ 13186 w 19998"/>
                <a:gd name="connsiteY535" fmla="*/ 1645 h 19998"/>
                <a:gd name="connsiteX536" fmla="*/ 13203 w 19998"/>
                <a:gd name="connsiteY536" fmla="*/ 1671 h 19998"/>
                <a:gd name="connsiteX537" fmla="*/ 13203 w 19998"/>
                <a:gd name="connsiteY537" fmla="*/ 1645 h 19998"/>
                <a:gd name="connsiteX538" fmla="*/ 13267 w 19998"/>
                <a:gd name="connsiteY538" fmla="*/ 1645 h 19998"/>
                <a:gd name="connsiteX539" fmla="*/ 13267 w 19998"/>
                <a:gd name="connsiteY539" fmla="*/ 1671 h 19998"/>
                <a:gd name="connsiteX540" fmla="*/ 13308 w 19998"/>
                <a:gd name="connsiteY540" fmla="*/ 1687 h 19998"/>
                <a:gd name="connsiteX541" fmla="*/ 13308 w 19998"/>
                <a:gd name="connsiteY541" fmla="*/ 1711 h 19998"/>
                <a:gd name="connsiteX542" fmla="*/ 13515 w 19998"/>
                <a:gd name="connsiteY542" fmla="*/ 1628 h 19998"/>
                <a:gd name="connsiteX543" fmla="*/ 13598 w 19998"/>
                <a:gd name="connsiteY543" fmla="*/ 1751 h 19998"/>
                <a:gd name="connsiteX544" fmla="*/ 13660 w 19998"/>
                <a:gd name="connsiteY544" fmla="*/ 1769 h 19998"/>
                <a:gd name="connsiteX545" fmla="*/ 13660 w 19998"/>
                <a:gd name="connsiteY545" fmla="*/ 1833 h 19998"/>
                <a:gd name="connsiteX546" fmla="*/ 13677 w 19998"/>
                <a:gd name="connsiteY546" fmla="*/ 1833 h 19998"/>
                <a:gd name="connsiteX547" fmla="*/ 13677 w 19998"/>
                <a:gd name="connsiteY547" fmla="*/ 1849 h 19998"/>
                <a:gd name="connsiteX548" fmla="*/ 13725 w 19998"/>
                <a:gd name="connsiteY548" fmla="*/ 1849 h 19998"/>
                <a:gd name="connsiteX549" fmla="*/ 13703 w 19998"/>
                <a:gd name="connsiteY549" fmla="*/ 1833 h 19998"/>
                <a:gd name="connsiteX550" fmla="*/ 13725 w 19998"/>
                <a:gd name="connsiteY550" fmla="*/ 1791 h 19998"/>
                <a:gd name="connsiteX551" fmla="*/ 13808 w 19998"/>
                <a:gd name="connsiteY551" fmla="*/ 1873 h 19998"/>
                <a:gd name="connsiteX552" fmla="*/ 13725 w 19998"/>
                <a:gd name="connsiteY552" fmla="*/ 2155 h 19998"/>
                <a:gd name="connsiteX553" fmla="*/ 13725 w 19998"/>
                <a:gd name="connsiteY553" fmla="*/ 2138 h 19998"/>
                <a:gd name="connsiteX554" fmla="*/ 13784 w 19998"/>
                <a:gd name="connsiteY554" fmla="*/ 2155 h 19998"/>
                <a:gd name="connsiteX555" fmla="*/ 13825 w 19998"/>
                <a:gd name="connsiteY555" fmla="*/ 2301 h 19998"/>
                <a:gd name="connsiteX556" fmla="*/ 13703 w 19998"/>
                <a:gd name="connsiteY556" fmla="*/ 2420 h 19998"/>
                <a:gd name="connsiteX557" fmla="*/ 13741 w 19998"/>
                <a:gd name="connsiteY557" fmla="*/ 2463 h 19998"/>
                <a:gd name="connsiteX558" fmla="*/ 13703 w 19998"/>
                <a:gd name="connsiteY558" fmla="*/ 2503 h 19998"/>
                <a:gd name="connsiteX559" fmla="*/ 13784 w 19998"/>
                <a:gd name="connsiteY559" fmla="*/ 2519 h 19998"/>
                <a:gd name="connsiteX560" fmla="*/ 13784 w 19998"/>
                <a:gd name="connsiteY560" fmla="*/ 2540 h 19998"/>
                <a:gd name="connsiteX561" fmla="*/ 13849 w 19998"/>
                <a:gd name="connsiteY561" fmla="*/ 2540 h 19998"/>
                <a:gd name="connsiteX562" fmla="*/ 14280 w 19998"/>
                <a:gd name="connsiteY562" fmla="*/ 2540 h 19998"/>
                <a:gd name="connsiteX563" fmla="*/ 14527 w 19998"/>
                <a:gd name="connsiteY563" fmla="*/ 2437 h 19998"/>
                <a:gd name="connsiteX564" fmla="*/ 14527 w 19998"/>
                <a:gd name="connsiteY564" fmla="*/ 2218 h 19998"/>
                <a:gd name="connsiteX565" fmla="*/ 14715 w 19998"/>
                <a:gd name="connsiteY565" fmla="*/ 2051 h 19998"/>
                <a:gd name="connsiteX566" fmla="*/ 14815 w 19998"/>
                <a:gd name="connsiteY566" fmla="*/ 2115 h 19998"/>
                <a:gd name="connsiteX567" fmla="*/ 14775 w 19998"/>
                <a:gd name="connsiteY567" fmla="*/ 2138 h 19998"/>
                <a:gd name="connsiteX568" fmla="*/ 14796 w 19998"/>
                <a:gd name="connsiteY568" fmla="*/ 2218 h 19998"/>
                <a:gd name="connsiteX569" fmla="*/ 14756 w 19998"/>
                <a:gd name="connsiteY569" fmla="*/ 2195 h 19998"/>
                <a:gd name="connsiteX570" fmla="*/ 14732 w 19998"/>
                <a:gd name="connsiteY570" fmla="*/ 2218 h 19998"/>
                <a:gd name="connsiteX571" fmla="*/ 14756 w 19998"/>
                <a:gd name="connsiteY571" fmla="*/ 2237 h 19998"/>
                <a:gd name="connsiteX572" fmla="*/ 14732 w 19998"/>
                <a:gd name="connsiteY572" fmla="*/ 2275 h 19998"/>
                <a:gd name="connsiteX573" fmla="*/ 14715 w 19998"/>
                <a:gd name="connsiteY573" fmla="*/ 2275 h 19998"/>
                <a:gd name="connsiteX574" fmla="*/ 14756 w 19998"/>
                <a:gd name="connsiteY574" fmla="*/ 2341 h 19998"/>
                <a:gd name="connsiteX575" fmla="*/ 14675 w 19998"/>
                <a:gd name="connsiteY575" fmla="*/ 2519 h 19998"/>
                <a:gd name="connsiteX576" fmla="*/ 14815 w 19998"/>
                <a:gd name="connsiteY576" fmla="*/ 2622 h 19998"/>
                <a:gd name="connsiteX577" fmla="*/ 14796 w 19998"/>
                <a:gd name="connsiteY577" fmla="*/ 2904 h 19998"/>
                <a:gd name="connsiteX578" fmla="*/ 14918 w 19998"/>
                <a:gd name="connsiteY578" fmla="*/ 2904 h 19998"/>
                <a:gd name="connsiteX579" fmla="*/ 14918 w 19998"/>
                <a:gd name="connsiteY579" fmla="*/ 2867 h 19998"/>
                <a:gd name="connsiteX580" fmla="*/ 15001 w 19998"/>
                <a:gd name="connsiteY580" fmla="*/ 2888 h 19998"/>
                <a:gd name="connsiteX581" fmla="*/ 15230 w 19998"/>
                <a:gd name="connsiteY581" fmla="*/ 3074 h 19998"/>
                <a:gd name="connsiteX582" fmla="*/ 15249 w 19998"/>
                <a:gd name="connsiteY582" fmla="*/ 3050 h 19998"/>
                <a:gd name="connsiteX583" fmla="*/ 15249 w 19998"/>
                <a:gd name="connsiteY583" fmla="*/ 3114 h 19998"/>
                <a:gd name="connsiteX584" fmla="*/ 15330 w 19998"/>
                <a:gd name="connsiteY584" fmla="*/ 3114 h 19998"/>
                <a:gd name="connsiteX585" fmla="*/ 15418 w 19998"/>
                <a:gd name="connsiteY585" fmla="*/ 3114 h 19998"/>
                <a:gd name="connsiteX586" fmla="*/ 15499 w 19998"/>
                <a:gd name="connsiteY586" fmla="*/ 3196 h 19998"/>
                <a:gd name="connsiteX587" fmla="*/ 15475 w 19998"/>
                <a:gd name="connsiteY587" fmla="*/ 3252 h 19998"/>
                <a:gd name="connsiteX588" fmla="*/ 15499 w 19998"/>
                <a:gd name="connsiteY588" fmla="*/ 3295 h 19998"/>
                <a:gd name="connsiteX589" fmla="*/ 15499 w 19998"/>
                <a:gd name="connsiteY589" fmla="*/ 3276 h 19998"/>
                <a:gd name="connsiteX590" fmla="*/ 15599 w 19998"/>
                <a:gd name="connsiteY590" fmla="*/ 3276 h 19998"/>
                <a:gd name="connsiteX591" fmla="*/ 15704 w 19998"/>
                <a:gd name="connsiteY591" fmla="*/ 3374 h 19998"/>
                <a:gd name="connsiteX592" fmla="*/ 15682 w 19998"/>
                <a:gd name="connsiteY592" fmla="*/ 3414 h 19998"/>
                <a:gd name="connsiteX593" fmla="*/ 15723 w 19998"/>
                <a:gd name="connsiteY593" fmla="*/ 3478 h 19998"/>
                <a:gd name="connsiteX594" fmla="*/ 15704 w 19998"/>
                <a:gd name="connsiteY594" fmla="*/ 3497 h 19998"/>
                <a:gd name="connsiteX595" fmla="*/ 15747 w 19998"/>
                <a:gd name="connsiteY595" fmla="*/ 3534 h 19998"/>
                <a:gd name="connsiteX596" fmla="*/ 15747 w 19998"/>
                <a:gd name="connsiteY596" fmla="*/ 3518 h 19998"/>
                <a:gd name="connsiteX597" fmla="*/ 15935 w 19998"/>
                <a:gd name="connsiteY597" fmla="*/ 3478 h 19998"/>
                <a:gd name="connsiteX598" fmla="*/ 15935 w 19998"/>
                <a:gd name="connsiteY598" fmla="*/ 3518 h 19998"/>
                <a:gd name="connsiteX599" fmla="*/ 15951 w 19998"/>
                <a:gd name="connsiteY599" fmla="*/ 3518 h 19998"/>
                <a:gd name="connsiteX600" fmla="*/ 15992 w 19998"/>
                <a:gd name="connsiteY600" fmla="*/ 3414 h 19998"/>
                <a:gd name="connsiteX601" fmla="*/ 16156 w 19998"/>
                <a:gd name="connsiteY601" fmla="*/ 3414 h 19998"/>
                <a:gd name="connsiteX602" fmla="*/ 16156 w 19998"/>
                <a:gd name="connsiteY602" fmla="*/ 3374 h 19998"/>
                <a:gd name="connsiteX603" fmla="*/ 16302 w 19998"/>
                <a:gd name="connsiteY603" fmla="*/ 3436 h 19998"/>
                <a:gd name="connsiteX604" fmla="*/ 16285 w 19998"/>
                <a:gd name="connsiteY604" fmla="*/ 3454 h 19998"/>
                <a:gd name="connsiteX605" fmla="*/ 16366 w 19998"/>
                <a:gd name="connsiteY605" fmla="*/ 3518 h 19998"/>
                <a:gd name="connsiteX606" fmla="*/ 16490 w 19998"/>
                <a:gd name="connsiteY606" fmla="*/ 3518 h 19998"/>
                <a:gd name="connsiteX607" fmla="*/ 16506 w 19998"/>
                <a:gd name="connsiteY607" fmla="*/ 3600 h 19998"/>
                <a:gd name="connsiteX608" fmla="*/ 16590 w 19998"/>
                <a:gd name="connsiteY608" fmla="*/ 3624 h 19998"/>
                <a:gd name="connsiteX609" fmla="*/ 16611 w 19998"/>
                <a:gd name="connsiteY609" fmla="*/ 3581 h 19998"/>
                <a:gd name="connsiteX610" fmla="*/ 16694 w 19998"/>
                <a:gd name="connsiteY610" fmla="*/ 3600 h 19998"/>
                <a:gd name="connsiteX611" fmla="*/ 16694 w 19998"/>
                <a:gd name="connsiteY611" fmla="*/ 3560 h 19998"/>
                <a:gd name="connsiteX612" fmla="*/ 16716 w 19998"/>
                <a:gd name="connsiteY612" fmla="*/ 3560 h 19998"/>
                <a:gd name="connsiteX613" fmla="*/ 16716 w 19998"/>
                <a:gd name="connsiteY613" fmla="*/ 3518 h 19998"/>
                <a:gd name="connsiteX614" fmla="*/ 16759 w 19998"/>
                <a:gd name="connsiteY614" fmla="*/ 3497 h 19998"/>
                <a:gd name="connsiteX615" fmla="*/ 16759 w 19998"/>
                <a:gd name="connsiteY615" fmla="*/ 3478 h 19998"/>
                <a:gd name="connsiteX616" fmla="*/ 16940 w 19998"/>
                <a:gd name="connsiteY616" fmla="*/ 3478 h 19998"/>
                <a:gd name="connsiteX617" fmla="*/ 17085 w 19998"/>
                <a:gd name="connsiteY617" fmla="*/ 3560 h 19998"/>
                <a:gd name="connsiteX618" fmla="*/ 17085 w 19998"/>
                <a:gd name="connsiteY618" fmla="*/ 3534 h 19998"/>
                <a:gd name="connsiteX619" fmla="*/ 17192 w 19998"/>
                <a:gd name="connsiteY619" fmla="*/ 3518 h 19998"/>
                <a:gd name="connsiteX620" fmla="*/ 17192 w 19998"/>
                <a:gd name="connsiteY620" fmla="*/ 3534 h 19998"/>
                <a:gd name="connsiteX621" fmla="*/ 17373 w 19998"/>
                <a:gd name="connsiteY621" fmla="*/ 3640 h 19998"/>
                <a:gd name="connsiteX622" fmla="*/ 17354 w 19998"/>
                <a:gd name="connsiteY622" fmla="*/ 3663 h 19998"/>
                <a:gd name="connsiteX623" fmla="*/ 17437 w 19998"/>
                <a:gd name="connsiteY623" fmla="*/ 3783 h 19998"/>
                <a:gd name="connsiteX624" fmla="*/ 17397 w 19998"/>
                <a:gd name="connsiteY624" fmla="*/ 3783 h 19998"/>
                <a:gd name="connsiteX625" fmla="*/ 17414 w 19998"/>
                <a:gd name="connsiteY625" fmla="*/ 3826 h 19998"/>
                <a:gd name="connsiteX626" fmla="*/ 17437 w 19998"/>
                <a:gd name="connsiteY626" fmla="*/ 3826 h 19998"/>
                <a:gd name="connsiteX627" fmla="*/ 17602 w 19998"/>
                <a:gd name="connsiteY627" fmla="*/ 4028 h 19998"/>
                <a:gd name="connsiteX628" fmla="*/ 17623 w 19998"/>
                <a:gd name="connsiteY628" fmla="*/ 4091 h 19998"/>
                <a:gd name="connsiteX629" fmla="*/ 17642 w 19998"/>
                <a:gd name="connsiteY629" fmla="*/ 4091 h 19998"/>
                <a:gd name="connsiteX630" fmla="*/ 17683 w 19998"/>
                <a:gd name="connsiteY630" fmla="*/ 4211 h 19998"/>
                <a:gd name="connsiteX631" fmla="*/ 17849 w 19998"/>
                <a:gd name="connsiteY631" fmla="*/ 4211 h 19998"/>
                <a:gd name="connsiteX632" fmla="*/ 17849 w 19998"/>
                <a:gd name="connsiteY632" fmla="*/ 4171 h 19998"/>
                <a:gd name="connsiteX633" fmla="*/ 17871 w 19998"/>
                <a:gd name="connsiteY633" fmla="*/ 4171 h 19998"/>
                <a:gd name="connsiteX634" fmla="*/ 17830 w 19998"/>
                <a:gd name="connsiteY634" fmla="*/ 4091 h 19998"/>
                <a:gd name="connsiteX635" fmla="*/ 17871 w 19998"/>
                <a:gd name="connsiteY635" fmla="*/ 4065 h 19998"/>
                <a:gd name="connsiteX636" fmla="*/ 17935 w 19998"/>
                <a:gd name="connsiteY636" fmla="*/ 4091 h 19998"/>
                <a:gd name="connsiteX637" fmla="*/ 17976 w 19998"/>
                <a:gd name="connsiteY637" fmla="*/ 4065 h 19998"/>
                <a:gd name="connsiteX638" fmla="*/ 18019 w 19998"/>
                <a:gd name="connsiteY638" fmla="*/ 4091 h 19998"/>
                <a:gd name="connsiteX639" fmla="*/ 18140 w 19998"/>
                <a:gd name="connsiteY639" fmla="*/ 4131 h 19998"/>
                <a:gd name="connsiteX640" fmla="*/ 18183 w 19998"/>
                <a:gd name="connsiteY640" fmla="*/ 4293 h 19998"/>
                <a:gd name="connsiteX641" fmla="*/ 18200 w 19998"/>
                <a:gd name="connsiteY641" fmla="*/ 4293 h 19998"/>
                <a:gd name="connsiteX642" fmla="*/ 18223 w 19998"/>
                <a:gd name="connsiteY642" fmla="*/ 4211 h 19998"/>
                <a:gd name="connsiteX643" fmla="*/ 18240 w 19998"/>
                <a:gd name="connsiteY643" fmla="*/ 4211 h 19998"/>
                <a:gd name="connsiteX644" fmla="*/ 18240 w 19998"/>
                <a:gd name="connsiteY644" fmla="*/ 4230 h 19998"/>
                <a:gd name="connsiteX645" fmla="*/ 18281 w 19998"/>
                <a:gd name="connsiteY645" fmla="*/ 4230 h 19998"/>
                <a:gd name="connsiteX646" fmla="*/ 18328 w 19998"/>
                <a:gd name="connsiteY646" fmla="*/ 4270 h 19998"/>
                <a:gd name="connsiteX647" fmla="*/ 18369 w 19998"/>
                <a:gd name="connsiteY647" fmla="*/ 4253 h 19998"/>
                <a:gd name="connsiteX648" fmla="*/ 18388 w 19998"/>
                <a:gd name="connsiteY648" fmla="*/ 4270 h 19998"/>
                <a:gd name="connsiteX649" fmla="*/ 18531 w 19998"/>
                <a:gd name="connsiteY649" fmla="*/ 4253 h 19998"/>
                <a:gd name="connsiteX650" fmla="*/ 18531 w 19998"/>
                <a:gd name="connsiteY650" fmla="*/ 4270 h 19998"/>
                <a:gd name="connsiteX651" fmla="*/ 18631 w 19998"/>
                <a:gd name="connsiteY651" fmla="*/ 4211 h 19998"/>
                <a:gd name="connsiteX652" fmla="*/ 18631 w 19998"/>
                <a:gd name="connsiteY652" fmla="*/ 4131 h 19998"/>
                <a:gd name="connsiteX653" fmla="*/ 18762 w 19998"/>
                <a:gd name="connsiteY653" fmla="*/ 4108 h 19998"/>
                <a:gd name="connsiteX654" fmla="*/ 18778 w 19998"/>
                <a:gd name="connsiteY654" fmla="*/ 4148 h 19998"/>
                <a:gd name="connsiteX655" fmla="*/ 18821 w 19998"/>
                <a:gd name="connsiteY655" fmla="*/ 4131 h 19998"/>
                <a:gd name="connsiteX656" fmla="*/ 18943 w 19998"/>
                <a:gd name="connsiteY656" fmla="*/ 4333 h 19998"/>
                <a:gd name="connsiteX657" fmla="*/ 19047 w 19998"/>
                <a:gd name="connsiteY657" fmla="*/ 4333 h 19998"/>
                <a:gd name="connsiteX658" fmla="*/ 19064 w 19998"/>
                <a:gd name="connsiteY658" fmla="*/ 4392 h 19998"/>
                <a:gd name="connsiteX659" fmla="*/ 19152 w 19998"/>
                <a:gd name="connsiteY659" fmla="*/ 4392 h 19998"/>
                <a:gd name="connsiteX660" fmla="*/ 19152 w 19998"/>
                <a:gd name="connsiteY660" fmla="*/ 4373 h 19998"/>
                <a:gd name="connsiteX661" fmla="*/ 19212 w 19998"/>
                <a:gd name="connsiteY661" fmla="*/ 4373 h 19998"/>
                <a:gd name="connsiteX662" fmla="*/ 19212 w 19998"/>
                <a:gd name="connsiteY662" fmla="*/ 4392 h 19998"/>
                <a:gd name="connsiteX663" fmla="*/ 19317 w 19998"/>
                <a:gd name="connsiteY663" fmla="*/ 4333 h 19998"/>
                <a:gd name="connsiteX664" fmla="*/ 19417 w 19998"/>
                <a:gd name="connsiteY664" fmla="*/ 4392 h 19998"/>
                <a:gd name="connsiteX665" fmla="*/ 19443 w 19998"/>
                <a:gd name="connsiteY665" fmla="*/ 4373 h 19998"/>
                <a:gd name="connsiteX666" fmla="*/ 19500 w 19998"/>
                <a:gd name="connsiteY666" fmla="*/ 4373 h 19998"/>
                <a:gd name="connsiteX667" fmla="*/ 19521 w 19998"/>
                <a:gd name="connsiteY667" fmla="*/ 4352 h 19998"/>
                <a:gd name="connsiteX668" fmla="*/ 19998 w 19998"/>
                <a:gd name="connsiteY668" fmla="*/ 4512 h 19998"/>
                <a:gd name="connsiteX669" fmla="*/ 19750 w 19998"/>
                <a:gd name="connsiteY669" fmla="*/ 4939 h 19998"/>
                <a:gd name="connsiteX670" fmla="*/ 19712 w 19998"/>
                <a:gd name="connsiteY670" fmla="*/ 4939 h 19998"/>
                <a:gd name="connsiteX671" fmla="*/ 19686 w 19998"/>
                <a:gd name="connsiteY671" fmla="*/ 5003 h 19998"/>
                <a:gd name="connsiteX672" fmla="*/ 19645 w 19998"/>
                <a:gd name="connsiteY672" fmla="*/ 5003 h 19998"/>
                <a:gd name="connsiteX673" fmla="*/ 19131 w 19998"/>
                <a:gd name="connsiteY673" fmla="*/ 6512 h 19998"/>
                <a:gd name="connsiteX674" fmla="*/ 19236 w 19998"/>
                <a:gd name="connsiteY674" fmla="*/ 7750 h 19998"/>
                <a:gd name="connsiteX675" fmla="*/ 19212 w 19998"/>
                <a:gd name="connsiteY675" fmla="*/ 7750 h 19998"/>
                <a:gd name="connsiteX676" fmla="*/ 19090 w 19998"/>
                <a:gd name="connsiteY676" fmla="*/ 7870 h 19998"/>
                <a:gd name="connsiteX677" fmla="*/ 19152 w 19998"/>
                <a:gd name="connsiteY677" fmla="*/ 7853 h 19998"/>
                <a:gd name="connsiteX678" fmla="*/ 19064 w 19998"/>
                <a:gd name="connsiteY678" fmla="*/ 7973 h 19998"/>
                <a:gd name="connsiteX679" fmla="*/ 18983 w 19998"/>
                <a:gd name="connsiteY679" fmla="*/ 7973 h 19998"/>
                <a:gd name="connsiteX680" fmla="*/ 18714 w 19998"/>
                <a:gd name="connsiteY680" fmla="*/ 8135 h 19998"/>
                <a:gd name="connsiteX681" fmla="*/ 18695 w 19998"/>
                <a:gd name="connsiteY681" fmla="*/ 8093 h 19998"/>
                <a:gd name="connsiteX682" fmla="*/ 18614 w 19998"/>
                <a:gd name="connsiteY682" fmla="*/ 7997 h 19998"/>
                <a:gd name="connsiteX683" fmla="*/ 18631 w 19998"/>
                <a:gd name="connsiteY683" fmla="*/ 7973 h 19998"/>
                <a:gd name="connsiteX684" fmla="*/ 18304 w 19998"/>
                <a:gd name="connsiteY68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477 w 19998"/>
                <a:gd name="connsiteY340" fmla="*/ 7750 h 19998"/>
                <a:gd name="connsiteX341" fmla="*/ 2477 w 19998"/>
                <a:gd name="connsiteY341" fmla="*/ 7973 h 19998"/>
                <a:gd name="connsiteX342" fmla="*/ 2127 w 19998"/>
                <a:gd name="connsiteY342" fmla="*/ 7442 h 19998"/>
                <a:gd name="connsiteX343" fmla="*/ 2127 w 19998"/>
                <a:gd name="connsiteY343" fmla="*/ 7463 h 19998"/>
                <a:gd name="connsiteX344" fmla="*/ 1831 w 19998"/>
                <a:gd name="connsiteY344" fmla="*/ 7261 h 19998"/>
                <a:gd name="connsiteX345" fmla="*/ 1260 w 19998"/>
                <a:gd name="connsiteY345" fmla="*/ 6996 h 19998"/>
                <a:gd name="connsiteX346" fmla="*/ 1276 w 19998"/>
                <a:gd name="connsiteY346" fmla="*/ 6975 h 19998"/>
                <a:gd name="connsiteX347" fmla="*/ 1260 w 19998"/>
                <a:gd name="connsiteY347" fmla="*/ 6958 h 19998"/>
                <a:gd name="connsiteX348" fmla="*/ 1236 w 19998"/>
                <a:gd name="connsiteY348" fmla="*/ 6958 h 19998"/>
                <a:gd name="connsiteX349" fmla="*/ 1172 w 19998"/>
                <a:gd name="connsiteY349" fmla="*/ 6892 h 19998"/>
                <a:gd name="connsiteX350" fmla="*/ 1155 w 19998"/>
                <a:gd name="connsiteY350" fmla="*/ 6996 h 19998"/>
                <a:gd name="connsiteX351" fmla="*/ 886 w 19998"/>
                <a:gd name="connsiteY351" fmla="*/ 6975 h 19998"/>
                <a:gd name="connsiteX352" fmla="*/ 679 w 19998"/>
                <a:gd name="connsiteY352" fmla="*/ 7099 h 19998"/>
                <a:gd name="connsiteX353" fmla="*/ 533 w 19998"/>
                <a:gd name="connsiteY353" fmla="*/ 7078 h 19998"/>
                <a:gd name="connsiteX354" fmla="*/ 533 w 19998"/>
                <a:gd name="connsiteY354" fmla="*/ 7022 h 19998"/>
                <a:gd name="connsiteX355" fmla="*/ 574 w 19998"/>
                <a:gd name="connsiteY355" fmla="*/ 6996 h 19998"/>
                <a:gd name="connsiteX356" fmla="*/ 305 w 19998"/>
                <a:gd name="connsiteY356" fmla="*/ 6568 h 19998"/>
                <a:gd name="connsiteX357" fmla="*/ 264 w 19998"/>
                <a:gd name="connsiteY357" fmla="*/ 6594 h 19998"/>
                <a:gd name="connsiteX358" fmla="*/ 164 w 19998"/>
                <a:gd name="connsiteY358" fmla="*/ 6528 h 19998"/>
                <a:gd name="connsiteX359" fmla="*/ 141 w 19998"/>
                <a:gd name="connsiteY359" fmla="*/ 6528 h 19998"/>
                <a:gd name="connsiteX360" fmla="*/ 0 w 19998"/>
                <a:gd name="connsiteY360" fmla="*/ 6490 h 19998"/>
                <a:gd name="connsiteX361" fmla="*/ 17 w 19998"/>
                <a:gd name="connsiteY361" fmla="*/ 6465 h 19998"/>
                <a:gd name="connsiteX362" fmla="*/ 57 w 19998"/>
                <a:gd name="connsiteY362" fmla="*/ 6465 h 19998"/>
                <a:gd name="connsiteX363" fmla="*/ 57 w 19998"/>
                <a:gd name="connsiteY363" fmla="*/ 6425 h 19998"/>
                <a:gd name="connsiteX364" fmla="*/ 695 w 19998"/>
                <a:gd name="connsiteY364" fmla="*/ 6408 h 19998"/>
                <a:gd name="connsiteX365" fmla="*/ 760 w 19998"/>
                <a:gd name="connsiteY365" fmla="*/ 6262 h 19998"/>
                <a:gd name="connsiteX366" fmla="*/ 722 w 19998"/>
                <a:gd name="connsiteY366" fmla="*/ 6262 h 19998"/>
                <a:gd name="connsiteX367" fmla="*/ 695 w 19998"/>
                <a:gd name="connsiteY367" fmla="*/ 6164 h 19998"/>
                <a:gd name="connsiteX368" fmla="*/ 433 w 19998"/>
                <a:gd name="connsiteY368" fmla="*/ 6084 h 19998"/>
                <a:gd name="connsiteX369" fmla="*/ 348 w 19998"/>
                <a:gd name="connsiteY369" fmla="*/ 6204 h 19998"/>
                <a:gd name="connsiteX370" fmla="*/ 329 w 19998"/>
                <a:gd name="connsiteY370" fmla="*/ 6204 h 19998"/>
                <a:gd name="connsiteX371" fmla="*/ 305 w 19998"/>
                <a:gd name="connsiteY371" fmla="*/ 6060 h 19998"/>
                <a:gd name="connsiteX372" fmla="*/ 348 w 19998"/>
                <a:gd name="connsiteY372" fmla="*/ 6044 h 19998"/>
                <a:gd name="connsiteX373" fmla="*/ 348 w 19998"/>
                <a:gd name="connsiteY373" fmla="*/ 5997 h 19998"/>
                <a:gd name="connsiteX374" fmla="*/ 248 w 19998"/>
                <a:gd name="connsiteY374" fmla="*/ 5997 h 19998"/>
                <a:gd name="connsiteX375" fmla="*/ 221 w 19998"/>
                <a:gd name="connsiteY375" fmla="*/ 5938 h 19998"/>
                <a:gd name="connsiteX376" fmla="*/ 329 w 19998"/>
                <a:gd name="connsiteY376" fmla="*/ 5938 h 19998"/>
                <a:gd name="connsiteX377" fmla="*/ 348 w 19998"/>
                <a:gd name="connsiteY377" fmla="*/ 5818 h 19998"/>
                <a:gd name="connsiteX378" fmla="*/ 391 w 19998"/>
                <a:gd name="connsiteY378" fmla="*/ 5818 h 19998"/>
                <a:gd name="connsiteX379" fmla="*/ 369 w 19998"/>
                <a:gd name="connsiteY379" fmla="*/ 5917 h 19998"/>
                <a:gd name="connsiteX380" fmla="*/ 433 w 19998"/>
                <a:gd name="connsiteY380" fmla="*/ 5877 h 19998"/>
                <a:gd name="connsiteX381" fmla="*/ 433 w 19998"/>
                <a:gd name="connsiteY381" fmla="*/ 5898 h 19998"/>
                <a:gd name="connsiteX382" fmla="*/ 410 w 19998"/>
                <a:gd name="connsiteY382" fmla="*/ 5917 h 19998"/>
                <a:gd name="connsiteX383" fmla="*/ 433 w 19998"/>
                <a:gd name="connsiteY383" fmla="*/ 5938 h 19998"/>
                <a:gd name="connsiteX384" fmla="*/ 555 w 19998"/>
                <a:gd name="connsiteY384" fmla="*/ 5938 h 19998"/>
                <a:gd name="connsiteX385" fmla="*/ 555 w 19998"/>
                <a:gd name="connsiteY385" fmla="*/ 5955 h 19998"/>
                <a:gd name="connsiteX386" fmla="*/ 738 w 19998"/>
                <a:gd name="connsiteY386" fmla="*/ 5938 h 19998"/>
                <a:gd name="connsiteX387" fmla="*/ 695 w 19998"/>
                <a:gd name="connsiteY387" fmla="*/ 5835 h 19998"/>
                <a:gd name="connsiteX388" fmla="*/ 655 w 19998"/>
                <a:gd name="connsiteY388" fmla="*/ 5835 h 19998"/>
                <a:gd name="connsiteX389" fmla="*/ 638 w 19998"/>
                <a:gd name="connsiteY389" fmla="*/ 5877 h 19998"/>
                <a:gd name="connsiteX390" fmla="*/ 574 w 19998"/>
                <a:gd name="connsiteY390" fmla="*/ 5861 h 19998"/>
                <a:gd name="connsiteX391" fmla="*/ 517 w 19998"/>
                <a:gd name="connsiteY391" fmla="*/ 5861 h 19998"/>
                <a:gd name="connsiteX392" fmla="*/ 598 w 19998"/>
                <a:gd name="connsiteY392" fmla="*/ 5736 h 19998"/>
                <a:gd name="connsiteX393" fmla="*/ 141 w 19998"/>
                <a:gd name="connsiteY393" fmla="*/ 5778 h 19998"/>
                <a:gd name="connsiteX394" fmla="*/ 141 w 19998"/>
                <a:gd name="connsiteY394" fmla="*/ 5795 h 19998"/>
                <a:gd name="connsiteX395" fmla="*/ 17 w 19998"/>
                <a:gd name="connsiteY395" fmla="*/ 5818 h 19998"/>
                <a:gd name="connsiteX396" fmla="*/ 17 w 19998"/>
                <a:gd name="connsiteY396" fmla="*/ 5715 h 19998"/>
                <a:gd name="connsiteX397" fmla="*/ 40 w 19998"/>
                <a:gd name="connsiteY397" fmla="*/ 5715 h 19998"/>
                <a:gd name="connsiteX398" fmla="*/ 141 w 19998"/>
                <a:gd name="connsiteY398" fmla="*/ 5287 h 19998"/>
                <a:gd name="connsiteX399" fmla="*/ 181 w 19998"/>
                <a:gd name="connsiteY399" fmla="*/ 5268 h 19998"/>
                <a:gd name="connsiteX400" fmla="*/ 348 w 19998"/>
                <a:gd name="connsiteY400" fmla="*/ 5247 h 19998"/>
                <a:gd name="connsiteX401" fmla="*/ 329 w 19998"/>
                <a:gd name="connsiteY401" fmla="*/ 5205 h 19998"/>
                <a:gd name="connsiteX402" fmla="*/ 450 w 19998"/>
                <a:gd name="connsiteY402" fmla="*/ 5149 h 19998"/>
                <a:gd name="connsiteX403" fmla="*/ 617 w 19998"/>
                <a:gd name="connsiteY403" fmla="*/ 5149 h 19998"/>
                <a:gd name="connsiteX404" fmla="*/ 617 w 19998"/>
                <a:gd name="connsiteY404" fmla="*/ 5106 h 19998"/>
                <a:gd name="connsiteX405" fmla="*/ 803 w 19998"/>
                <a:gd name="connsiteY405" fmla="*/ 5085 h 19998"/>
                <a:gd name="connsiteX406" fmla="*/ 826 w 19998"/>
                <a:gd name="connsiteY406" fmla="*/ 5106 h 19998"/>
                <a:gd name="connsiteX407" fmla="*/ 803 w 19998"/>
                <a:gd name="connsiteY407" fmla="*/ 5149 h 19998"/>
                <a:gd name="connsiteX408" fmla="*/ 803 w 19998"/>
                <a:gd name="connsiteY408" fmla="*/ 5165 h 19998"/>
                <a:gd name="connsiteX409" fmla="*/ 1276 w 19998"/>
                <a:gd name="connsiteY409" fmla="*/ 5022 h 19998"/>
                <a:gd name="connsiteX410" fmla="*/ 1276 w 19998"/>
                <a:gd name="connsiteY410" fmla="*/ 5003 h 19998"/>
                <a:gd name="connsiteX411" fmla="*/ 1276 w 19998"/>
                <a:gd name="connsiteY411" fmla="*/ 5022 h 19998"/>
                <a:gd name="connsiteX412" fmla="*/ 1298 w 19998"/>
                <a:gd name="connsiteY412" fmla="*/ 5022 h 19998"/>
                <a:gd name="connsiteX413" fmla="*/ 1298 w 19998"/>
                <a:gd name="connsiteY413" fmla="*/ 5003 h 19998"/>
                <a:gd name="connsiteX414" fmla="*/ 1341 w 19998"/>
                <a:gd name="connsiteY414" fmla="*/ 5003 h 19998"/>
                <a:gd name="connsiteX415" fmla="*/ 1341 w 19998"/>
                <a:gd name="connsiteY415" fmla="*/ 5165 h 19998"/>
                <a:gd name="connsiteX416" fmla="*/ 1381 w 19998"/>
                <a:gd name="connsiteY416" fmla="*/ 5165 h 19998"/>
                <a:gd name="connsiteX417" fmla="*/ 1441 w 19998"/>
                <a:gd name="connsiteY417" fmla="*/ 5149 h 19998"/>
                <a:gd name="connsiteX418" fmla="*/ 1441 w 19998"/>
                <a:gd name="connsiteY418" fmla="*/ 5205 h 19998"/>
                <a:gd name="connsiteX419" fmla="*/ 1505 w 19998"/>
                <a:gd name="connsiteY419" fmla="*/ 5231 h 19998"/>
                <a:gd name="connsiteX420" fmla="*/ 1524 w 19998"/>
                <a:gd name="connsiteY420" fmla="*/ 5069 h 19998"/>
                <a:gd name="connsiteX421" fmla="*/ 1562 w 19998"/>
                <a:gd name="connsiteY421" fmla="*/ 5069 h 19998"/>
                <a:gd name="connsiteX422" fmla="*/ 1562 w 19998"/>
                <a:gd name="connsiteY422" fmla="*/ 5043 h 19998"/>
                <a:gd name="connsiteX423" fmla="*/ 1815 w 19998"/>
                <a:gd name="connsiteY423" fmla="*/ 5125 h 19998"/>
                <a:gd name="connsiteX424" fmla="*/ 1815 w 19998"/>
                <a:gd name="connsiteY424" fmla="*/ 5149 h 19998"/>
                <a:gd name="connsiteX425" fmla="*/ 1831 w 19998"/>
                <a:gd name="connsiteY425" fmla="*/ 5149 h 19998"/>
                <a:gd name="connsiteX426" fmla="*/ 1874 w 19998"/>
                <a:gd name="connsiteY426" fmla="*/ 5149 h 19998"/>
                <a:gd name="connsiteX427" fmla="*/ 1874 w 19998"/>
                <a:gd name="connsiteY427" fmla="*/ 5189 h 19998"/>
                <a:gd name="connsiteX428" fmla="*/ 1936 w 19998"/>
                <a:gd name="connsiteY428" fmla="*/ 5165 h 19998"/>
                <a:gd name="connsiteX429" fmla="*/ 1936 w 19998"/>
                <a:gd name="connsiteY429" fmla="*/ 5149 h 19998"/>
                <a:gd name="connsiteX430" fmla="*/ 1915 w 19998"/>
                <a:gd name="connsiteY430" fmla="*/ 5125 h 19998"/>
                <a:gd name="connsiteX431" fmla="*/ 1915 w 19998"/>
                <a:gd name="connsiteY431" fmla="*/ 5069 h 19998"/>
                <a:gd name="connsiteX432" fmla="*/ 1979 w 19998"/>
                <a:gd name="connsiteY432" fmla="*/ 5003 h 19998"/>
                <a:gd name="connsiteX433" fmla="*/ 1936 w 19998"/>
                <a:gd name="connsiteY433" fmla="*/ 4939 h 19998"/>
                <a:gd name="connsiteX434" fmla="*/ 2103 w 19998"/>
                <a:gd name="connsiteY434" fmla="*/ 4820 h 19998"/>
                <a:gd name="connsiteX435" fmla="*/ 2496 w 19998"/>
                <a:gd name="connsiteY435" fmla="*/ 4777 h 19998"/>
                <a:gd name="connsiteX436" fmla="*/ 2536 w 19998"/>
                <a:gd name="connsiteY436" fmla="*/ 4860 h 19998"/>
                <a:gd name="connsiteX437" fmla="*/ 2722 w 19998"/>
                <a:gd name="connsiteY437" fmla="*/ 4761 h 19998"/>
                <a:gd name="connsiteX438" fmla="*/ 2722 w 19998"/>
                <a:gd name="connsiteY438" fmla="*/ 4900 h 19998"/>
                <a:gd name="connsiteX439" fmla="*/ 2805 w 19998"/>
                <a:gd name="connsiteY439" fmla="*/ 4923 h 19998"/>
                <a:gd name="connsiteX440" fmla="*/ 2782 w 19998"/>
                <a:gd name="connsiteY440" fmla="*/ 4982 h 19998"/>
                <a:gd name="connsiteX441" fmla="*/ 2886 w 19998"/>
                <a:gd name="connsiteY441" fmla="*/ 5022 h 19998"/>
                <a:gd name="connsiteX442" fmla="*/ 2910 w 19998"/>
                <a:gd name="connsiteY442" fmla="*/ 5022 h 19998"/>
                <a:gd name="connsiteX443" fmla="*/ 2970 w 19998"/>
                <a:gd name="connsiteY443" fmla="*/ 5189 h 19998"/>
                <a:gd name="connsiteX444" fmla="*/ 3010 w 19998"/>
                <a:gd name="connsiteY444" fmla="*/ 5189 h 19998"/>
                <a:gd name="connsiteX445" fmla="*/ 3034 w 19998"/>
                <a:gd name="connsiteY445" fmla="*/ 5247 h 19998"/>
                <a:gd name="connsiteX446" fmla="*/ 3256 w 19998"/>
                <a:gd name="connsiteY446" fmla="*/ 5673 h 19998"/>
                <a:gd name="connsiteX447" fmla="*/ 3608 w 19998"/>
                <a:gd name="connsiteY447" fmla="*/ 5391 h 19998"/>
                <a:gd name="connsiteX448" fmla="*/ 3689 w 19998"/>
                <a:gd name="connsiteY448" fmla="*/ 5351 h 19998"/>
                <a:gd name="connsiteX449" fmla="*/ 3860 w 19998"/>
                <a:gd name="connsiteY449" fmla="*/ 5268 h 19998"/>
                <a:gd name="connsiteX450" fmla="*/ 3999 w 19998"/>
                <a:gd name="connsiteY450" fmla="*/ 5534 h 19998"/>
                <a:gd name="connsiteX451" fmla="*/ 4351 w 19998"/>
                <a:gd name="connsiteY451" fmla="*/ 5351 h 19998"/>
                <a:gd name="connsiteX452" fmla="*/ 4372 w 19998"/>
                <a:gd name="connsiteY452" fmla="*/ 5308 h 19998"/>
                <a:gd name="connsiteX453" fmla="*/ 4580 w 19998"/>
                <a:gd name="connsiteY453" fmla="*/ 5268 h 19998"/>
                <a:gd name="connsiteX454" fmla="*/ 4580 w 19998"/>
                <a:gd name="connsiteY454" fmla="*/ 5471 h 19998"/>
                <a:gd name="connsiteX455" fmla="*/ 4994 w 19998"/>
                <a:gd name="connsiteY455" fmla="*/ 5449 h 19998"/>
                <a:gd name="connsiteX456" fmla="*/ 5075 w 19998"/>
                <a:gd name="connsiteY456" fmla="*/ 5471 h 19998"/>
                <a:gd name="connsiteX457" fmla="*/ 5323 w 19998"/>
                <a:gd name="connsiteY457" fmla="*/ 5471 h 19998"/>
                <a:gd name="connsiteX458" fmla="*/ 5242 w 19998"/>
                <a:gd name="connsiteY458" fmla="*/ 5407 h 19998"/>
                <a:gd name="connsiteX459" fmla="*/ 4994 w 19998"/>
                <a:gd name="connsiteY459" fmla="*/ 5003 h 19998"/>
                <a:gd name="connsiteX460" fmla="*/ 4970 w 19998"/>
                <a:gd name="connsiteY460" fmla="*/ 5003 h 19998"/>
                <a:gd name="connsiteX461" fmla="*/ 4954 w 19998"/>
                <a:gd name="connsiteY461" fmla="*/ 4982 h 19998"/>
                <a:gd name="connsiteX462" fmla="*/ 5054 w 19998"/>
                <a:gd name="connsiteY462" fmla="*/ 4618 h 19998"/>
                <a:gd name="connsiteX463" fmla="*/ 5054 w 19998"/>
                <a:gd name="connsiteY463" fmla="*/ 4601 h 19998"/>
                <a:gd name="connsiteX464" fmla="*/ 5037 w 19998"/>
                <a:gd name="connsiteY464" fmla="*/ 4618 h 19998"/>
                <a:gd name="connsiteX465" fmla="*/ 5011 w 19998"/>
                <a:gd name="connsiteY465" fmla="*/ 4131 h 19998"/>
                <a:gd name="connsiteX466" fmla="*/ 4970 w 19998"/>
                <a:gd name="connsiteY466" fmla="*/ 4131 h 19998"/>
                <a:gd name="connsiteX467" fmla="*/ 4642 w 19998"/>
                <a:gd name="connsiteY467" fmla="*/ 3335 h 19998"/>
                <a:gd name="connsiteX468" fmla="*/ 4663 w 19998"/>
                <a:gd name="connsiteY468" fmla="*/ 3092 h 19998"/>
                <a:gd name="connsiteX469" fmla="*/ 4563 w 19998"/>
                <a:gd name="connsiteY469" fmla="*/ 3050 h 19998"/>
                <a:gd name="connsiteX470" fmla="*/ 4563 w 19998"/>
                <a:gd name="connsiteY470" fmla="*/ 2930 h 19998"/>
                <a:gd name="connsiteX471" fmla="*/ 4663 w 19998"/>
                <a:gd name="connsiteY471" fmla="*/ 2987 h 19998"/>
                <a:gd name="connsiteX472" fmla="*/ 4684 w 19998"/>
                <a:gd name="connsiteY472" fmla="*/ 2947 h 19998"/>
                <a:gd name="connsiteX473" fmla="*/ 5242 w 19998"/>
                <a:gd name="connsiteY473" fmla="*/ 3092 h 19998"/>
                <a:gd name="connsiteX474" fmla="*/ 5258 w 19998"/>
                <a:gd name="connsiteY474" fmla="*/ 3029 h 19998"/>
                <a:gd name="connsiteX475" fmla="*/ 5570 w 19998"/>
                <a:gd name="connsiteY475" fmla="*/ 3050 h 19998"/>
                <a:gd name="connsiteX476" fmla="*/ 5632 w 19998"/>
                <a:gd name="connsiteY476" fmla="*/ 3252 h 19998"/>
                <a:gd name="connsiteX477" fmla="*/ 5592 w 19998"/>
                <a:gd name="connsiteY477" fmla="*/ 3252 h 19998"/>
                <a:gd name="connsiteX478" fmla="*/ 5570 w 19998"/>
                <a:gd name="connsiteY478" fmla="*/ 3316 h 19998"/>
                <a:gd name="connsiteX479" fmla="*/ 5511 w 19998"/>
                <a:gd name="connsiteY479" fmla="*/ 3316 h 19998"/>
                <a:gd name="connsiteX480" fmla="*/ 5675 w 19998"/>
                <a:gd name="connsiteY480" fmla="*/ 3800 h 19998"/>
                <a:gd name="connsiteX481" fmla="*/ 5649 w 19998"/>
                <a:gd name="connsiteY481" fmla="*/ 3826 h 19998"/>
                <a:gd name="connsiteX482" fmla="*/ 5732 w 19998"/>
                <a:gd name="connsiteY482" fmla="*/ 3842 h 19998"/>
                <a:gd name="connsiteX483" fmla="*/ 5713 w 19998"/>
                <a:gd name="connsiteY483" fmla="*/ 3842 h 19998"/>
                <a:gd name="connsiteX484" fmla="*/ 5732 w 19998"/>
                <a:gd name="connsiteY484" fmla="*/ 3882 h 19998"/>
                <a:gd name="connsiteX485" fmla="*/ 5756 w 19998"/>
                <a:gd name="connsiteY485" fmla="*/ 3882 h 19998"/>
                <a:gd name="connsiteX486" fmla="*/ 5775 w 19998"/>
                <a:gd name="connsiteY486" fmla="*/ 3882 h 19998"/>
                <a:gd name="connsiteX487" fmla="*/ 5861 w 19998"/>
                <a:gd name="connsiteY487" fmla="*/ 3762 h 19998"/>
                <a:gd name="connsiteX488" fmla="*/ 6499 w 19998"/>
                <a:gd name="connsiteY488" fmla="*/ 3906 h 19998"/>
                <a:gd name="connsiteX489" fmla="*/ 7611 w 19998"/>
                <a:gd name="connsiteY489" fmla="*/ 3826 h 19998"/>
                <a:gd name="connsiteX490" fmla="*/ 7923 w 19998"/>
                <a:gd name="connsiteY490" fmla="*/ 3722 h 19998"/>
                <a:gd name="connsiteX491" fmla="*/ 8045 w 19998"/>
                <a:gd name="connsiteY491" fmla="*/ 3703 h 19998"/>
                <a:gd name="connsiteX492" fmla="*/ 7611 w 19998"/>
                <a:gd name="connsiteY492" fmla="*/ 3600 h 19998"/>
                <a:gd name="connsiteX493" fmla="*/ 7611 w 19998"/>
                <a:gd name="connsiteY493" fmla="*/ 3581 h 19998"/>
                <a:gd name="connsiteX494" fmla="*/ 7799 w 19998"/>
                <a:gd name="connsiteY494" fmla="*/ 3092 h 19998"/>
                <a:gd name="connsiteX495" fmla="*/ 9574 w 19998"/>
                <a:gd name="connsiteY495" fmla="*/ 2317 h 19998"/>
                <a:gd name="connsiteX496" fmla="*/ 9843 w 19998"/>
                <a:gd name="connsiteY496" fmla="*/ 1993 h 19998"/>
                <a:gd name="connsiteX497" fmla="*/ 9902 w 19998"/>
                <a:gd name="connsiteY497" fmla="*/ 2051 h 19998"/>
                <a:gd name="connsiteX498" fmla="*/ 10031 w 19998"/>
                <a:gd name="connsiteY498" fmla="*/ 2051 h 19998"/>
                <a:gd name="connsiteX499" fmla="*/ 9964 w 19998"/>
                <a:gd name="connsiteY499" fmla="*/ 1972 h 19998"/>
                <a:gd name="connsiteX500" fmla="*/ 9943 w 19998"/>
                <a:gd name="connsiteY500" fmla="*/ 1993 h 19998"/>
                <a:gd name="connsiteX501" fmla="*/ 9843 w 19998"/>
                <a:gd name="connsiteY501" fmla="*/ 1645 h 19998"/>
                <a:gd name="connsiteX502" fmla="*/ 9902 w 19998"/>
                <a:gd name="connsiteY502" fmla="*/ 1645 h 19998"/>
                <a:gd name="connsiteX503" fmla="*/ 9902 w 19998"/>
                <a:gd name="connsiteY503" fmla="*/ 1628 h 19998"/>
                <a:gd name="connsiteX504" fmla="*/ 9902 w 19998"/>
                <a:gd name="connsiteY504" fmla="*/ 1607 h 19998"/>
                <a:gd name="connsiteX505" fmla="*/ 9843 w 19998"/>
                <a:gd name="connsiteY505" fmla="*/ 1542 h 19998"/>
                <a:gd name="connsiteX506" fmla="*/ 9886 w 19998"/>
                <a:gd name="connsiteY506" fmla="*/ 1260 h 19998"/>
                <a:gd name="connsiteX507" fmla="*/ 9926 w 19998"/>
                <a:gd name="connsiteY507" fmla="*/ 1243 h 19998"/>
                <a:gd name="connsiteX508" fmla="*/ 9886 w 19998"/>
                <a:gd name="connsiteY508" fmla="*/ 815 h 19998"/>
                <a:gd name="connsiteX509" fmla="*/ 9902 w 19998"/>
                <a:gd name="connsiteY509" fmla="*/ 815 h 19998"/>
                <a:gd name="connsiteX510" fmla="*/ 9886 w 19998"/>
                <a:gd name="connsiteY510" fmla="*/ 484 h 19998"/>
                <a:gd name="connsiteX511" fmla="*/ 10645 w 19998"/>
                <a:gd name="connsiteY511" fmla="*/ 186 h 19998"/>
                <a:gd name="connsiteX512" fmla="*/ 11307 w 19998"/>
                <a:gd name="connsiteY512" fmla="*/ 0 h 19998"/>
                <a:gd name="connsiteX513" fmla="*/ 11431 w 19998"/>
                <a:gd name="connsiteY513" fmla="*/ 324 h 19998"/>
                <a:gd name="connsiteX514" fmla="*/ 11431 w 19998"/>
                <a:gd name="connsiteY514" fmla="*/ 630 h 19998"/>
                <a:gd name="connsiteX515" fmla="*/ 11577 w 19998"/>
                <a:gd name="connsiteY515" fmla="*/ 630 h 19998"/>
                <a:gd name="connsiteX516" fmla="*/ 11700 w 19998"/>
                <a:gd name="connsiteY516" fmla="*/ 832 h 19998"/>
                <a:gd name="connsiteX517" fmla="*/ 11822 w 19998"/>
                <a:gd name="connsiteY517" fmla="*/ 895 h 19998"/>
                <a:gd name="connsiteX518" fmla="*/ 12158 w 19998"/>
                <a:gd name="connsiteY518" fmla="*/ 670 h 19998"/>
                <a:gd name="connsiteX519" fmla="*/ 12279 w 19998"/>
                <a:gd name="connsiteY519" fmla="*/ 792 h 19998"/>
                <a:gd name="connsiteX520" fmla="*/ 12255 w 19998"/>
                <a:gd name="connsiteY520" fmla="*/ 815 h 19998"/>
                <a:gd name="connsiteX521" fmla="*/ 12360 w 19998"/>
                <a:gd name="connsiteY521" fmla="*/ 895 h 19998"/>
                <a:gd name="connsiteX522" fmla="*/ 12360 w 19998"/>
                <a:gd name="connsiteY522" fmla="*/ 912 h 19998"/>
                <a:gd name="connsiteX523" fmla="*/ 12339 w 19998"/>
                <a:gd name="connsiteY523" fmla="*/ 935 h 19998"/>
                <a:gd name="connsiteX524" fmla="*/ 12548 w 19998"/>
                <a:gd name="connsiteY524" fmla="*/ 1342 h 19998"/>
                <a:gd name="connsiteX525" fmla="*/ 12753 w 19998"/>
                <a:gd name="connsiteY525" fmla="*/ 1260 h 19998"/>
                <a:gd name="connsiteX526" fmla="*/ 12729 w 19998"/>
                <a:gd name="connsiteY526" fmla="*/ 1363 h 19998"/>
                <a:gd name="connsiteX527" fmla="*/ 12834 w 19998"/>
                <a:gd name="connsiteY527" fmla="*/ 1323 h 19998"/>
                <a:gd name="connsiteX528" fmla="*/ 12853 w 19998"/>
                <a:gd name="connsiteY528" fmla="*/ 1342 h 19998"/>
                <a:gd name="connsiteX529" fmla="*/ 12901 w 19998"/>
                <a:gd name="connsiteY529" fmla="*/ 1342 h 19998"/>
                <a:gd name="connsiteX530" fmla="*/ 13039 w 19998"/>
                <a:gd name="connsiteY530" fmla="*/ 1769 h 19998"/>
                <a:gd name="connsiteX531" fmla="*/ 13039 w 19998"/>
                <a:gd name="connsiteY531" fmla="*/ 1751 h 19998"/>
                <a:gd name="connsiteX532" fmla="*/ 13065 w 19998"/>
                <a:gd name="connsiteY532" fmla="*/ 1751 h 19998"/>
                <a:gd name="connsiteX533" fmla="*/ 13082 w 19998"/>
                <a:gd name="connsiteY533" fmla="*/ 1671 h 19998"/>
                <a:gd name="connsiteX534" fmla="*/ 13186 w 19998"/>
                <a:gd name="connsiteY534" fmla="*/ 1645 h 19998"/>
                <a:gd name="connsiteX535" fmla="*/ 13203 w 19998"/>
                <a:gd name="connsiteY535" fmla="*/ 1671 h 19998"/>
                <a:gd name="connsiteX536" fmla="*/ 13203 w 19998"/>
                <a:gd name="connsiteY536" fmla="*/ 1645 h 19998"/>
                <a:gd name="connsiteX537" fmla="*/ 13267 w 19998"/>
                <a:gd name="connsiteY537" fmla="*/ 1645 h 19998"/>
                <a:gd name="connsiteX538" fmla="*/ 13267 w 19998"/>
                <a:gd name="connsiteY538" fmla="*/ 1671 h 19998"/>
                <a:gd name="connsiteX539" fmla="*/ 13308 w 19998"/>
                <a:gd name="connsiteY539" fmla="*/ 1687 h 19998"/>
                <a:gd name="connsiteX540" fmla="*/ 13308 w 19998"/>
                <a:gd name="connsiteY540" fmla="*/ 1711 h 19998"/>
                <a:gd name="connsiteX541" fmla="*/ 13515 w 19998"/>
                <a:gd name="connsiteY541" fmla="*/ 1628 h 19998"/>
                <a:gd name="connsiteX542" fmla="*/ 13598 w 19998"/>
                <a:gd name="connsiteY542" fmla="*/ 1751 h 19998"/>
                <a:gd name="connsiteX543" fmla="*/ 13660 w 19998"/>
                <a:gd name="connsiteY543" fmla="*/ 1769 h 19998"/>
                <a:gd name="connsiteX544" fmla="*/ 13660 w 19998"/>
                <a:gd name="connsiteY544" fmla="*/ 1833 h 19998"/>
                <a:gd name="connsiteX545" fmla="*/ 13677 w 19998"/>
                <a:gd name="connsiteY545" fmla="*/ 1833 h 19998"/>
                <a:gd name="connsiteX546" fmla="*/ 13677 w 19998"/>
                <a:gd name="connsiteY546" fmla="*/ 1849 h 19998"/>
                <a:gd name="connsiteX547" fmla="*/ 13725 w 19998"/>
                <a:gd name="connsiteY547" fmla="*/ 1849 h 19998"/>
                <a:gd name="connsiteX548" fmla="*/ 13703 w 19998"/>
                <a:gd name="connsiteY548" fmla="*/ 1833 h 19998"/>
                <a:gd name="connsiteX549" fmla="*/ 13725 w 19998"/>
                <a:gd name="connsiteY549" fmla="*/ 1791 h 19998"/>
                <a:gd name="connsiteX550" fmla="*/ 13808 w 19998"/>
                <a:gd name="connsiteY550" fmla="*/ 1873 h 19998"/>
                <a:gd name="connsiteX551" fmla="*/ 13725 w 19998"/>
                <a:gd name="connsiteY551" fmla="*/ 2155 h 19998"/>
                <a:gd name="connsiteX552" fmla="*/ 13725 w 19998"/>
                <a:gd name="connsiteY552" fmla="*/ 2138 h 19998"/>
                <a:gd name="connsiteX553" fmla="*/ 13784 w 19998"/>
                <a:gd name="connsiteY553" fmla="*/ 2155 h 19998"/>
                <a:gd name="connsiteX554" fmla="*/ 13825 w 19998"/>
                <a:gd name="connsiteY554" fmla="*/ 2301 h 19998"/>
                <a:gd name="connsiteX555" fmla="*/ 13703 w 19998"/>
                <a:gd name="connsiteY555" fmla="*/ 2420 h 19998"/>
                <a:gd name="connsiteX556" fmla="*/ 13741 w 19998"/>
                <a:gd name="connsiteY556" fmla="*/ 2463 h 19998"/>
                <a:gd name="connsiteX557" fmla="*/ 13703 w 19998"/>
                <a:gd name="connsiteY557" fmla="*/ 2503 h 19998"/>
                <a:gd name="connsiteX558" fmla="*/ 13784 w 19998"/>
                <a:gd name="connsiteY558" fmla="*/ 2519 h 19998"/>
                <a:gd name="connsiteX559" fmla="*/ 13784 w 19998"/>
                <a:gd name="connsiteY559" fmla="*/ 2540 h 19998"/>
                <a:gd name="connsiteX560" fmla="*/ 13849 w 19998"/>
                <a:gd name="connsiteY560" fmla="*/ 2540 h 19998"/>
                <a:gd name="connsiteX561" fmla="*/ 14280 w 19998"/>
                <a:gd name="connsiteY561" fmla="*/ 2540 h 19998"/>
                <a:gd name="connsiteX562" fmla="*/ 14527 w 19998"/>
                <a:gd name="connsiteY562" fmla="*/ 2437 h 19998"/>
                <a:gd name="connsiteX563" fmla="*/ 14527 w 19998"/>
                <a:gd name="connsiteY563" fmla="*/ 2218 h 19998"/>
                <a:gd name="connsiteX564" fmla="*/ 14715 w 19998"/>
                <a:gd name="connsiteY564" fmla="*/ 2051 h 19998"/>
                <a:gd name="connsiteX565" fmla="*/ 14815 w 19998"/>
                <a:gd name="connsiteY565" fmla="*/ 2115 h 19998"/>
                <a:gd name="connsiteX566" fmla="*/ 14775 w 19998"/>
                <a:gd name="connsiteY566" fmla="*/ 2138 h 19998"/>
                <a:gd name="connsiteX567" fmla="*/ 14796 w 19998"/>
                <a:gd name="connsiteY567" fmla="*/ 2218 h 19998"/>
                <a:gd name="connsiteX568" fmla="*/ 14756 w 19998"/>
                <a:gd name="connsiteY568" fmla="*/ 2195 h 19998"/>
                <a:gd name="connsiteX569" fmla="*/ 14732 w 19998"/>
                <a:gd name="connsiteY569" fmla="*/ 2218 h 19998"/>
                <a:gd name="connsiteX570" fmla="*/ 14756 w 19998"/>
                <a:gd name="connsiteY570" fmla="*/ 2237 h 19998"/>
                <a:gd name="connsiteX571" fmla="*/ 14732 w 19998"/>
                <a:gd name="connsiteY571" fmla="*/ 2275 h 19998"/>
                <a:gd name="connsiteX572" fmla="*/ 14715 w 19998"/>
                <a:gd name="connsiteY572" fmla="*/ 2275 h 19998"/>
                <a:gd name="connsiteX573" fmla="*/ 14756 w 19998"/>
                <a:gd name="connsiteY573" fmla="*/ 2341 h 19998"/>
                <a:gd name="connsiteX574" fmla="*/ 14675 w 19998"/>
                <a:gd name="connsiteY574" fmla="*/ 2519 h 19998"/>
                <a:gd name="connsiteX575" fmla="*/ 14815 w 19998"/>
                <a:gd name="connsiteY575" fmla="*/ 2622 h 19998"/>
                <a:gd name="connsiteX576" fmla="*/ 14796 w 19998"/>
                <a:gd name="connsiteY576" fmla="*/ 2904 h 19998"/>
                <a:gd name="connsiteX577" fmla="*/ 14918 w 19998"/>
                <a:gd name="connsiteY577" fmla="*/ 2904 h 19998"/>
                <a:gd name="connsiteX578" fmla="*/ 14918 w 19998"/>
                <a:gd name="connsiteY578" fmla="*/ 2867 h 19998"/>
                <a:gd name="connsiteX579" fmla="*/ 15001 w 19998"/>
                <a:gd name="connsiteY579" fmla="*/ 2888 h 19998"/>
                <a:gd name="connsiteX580" fmla="*/ 15230 w 19998"/>
                <a:gd name="connsiteY580" fmla="*/ 3074 h 19998"/>
                <a:gd name="connsiteX581" fmla="*/ 15249 w 19998"/>
                <a:gd name="connsiteY581" fmla="*/ 3050 h 19998"/>
                <a:gd name="connsiteX582" fmla="*/ 15249 w 19998"/>
                <a:gd name="connsiteY582" fmla="*/ 3114 h 19998"/>
                <a:gd name="connsiteX583" fmla="*/ 15330 w 19998"/>
                <a:gd name="connsiteY583" fmla="*/ 3114 h 19998"/>
                <a:gd name="connsiteX584" fmla="*/ 15418 w 19998"/>
                <a:gd name="connsiteY584" fmla="*/ 3114 h 19998"/>
                <a:gd name="connsiteX585" fmla="*/ 15499 w 19998"/>
                <a:gd name="connsiteY585" fmla="*/ 3196 h 19998"/>
                <a:gd name="connsiteX586" fmla="*/ 15475 w 19998"/>
                <a:gd name="connsiteY586" fmla="*/ 3252 h 19998"/>
                <a:gd name="connsiteX587" fmla="*/ 15499 w 19998"/>
                <a:gd name="connsiteY587" fmla="*/ 3295 h 19998"/>
                <a:gd name="connsiteX588" fmla="*/ 15499 w 19998"/>
                <a:gd name="connsiteY588" fmla="*/ 3276 h 19998"/>
                <a:gd name="connsiteX589" fmla="*/ 15599 w 19998"/>
                <a:gd name="connsiteY589" fmla="*/ 3276 h 19998"/>
                <a:gd name="connsiteX590" fmla="*/ 15704 w 19998"/>
                <a:gd name="connsiteY590" fmla="*/ 3374 h 19998"/>
                <a:gd name="connsiteX591" fmla="*/ 15682 w 19998"/>
                <a:gd name="connsiteY591" fmla="*/ 3414 h 19998"/>
                <a:gd name="connsiteX592" fmla="*/ 15723 w 19998"/>
                <a:gd name="connsiteY592" fmla="*/ 3478 h 19998"/>
                <a:gd name="connsiteX593" fmla="*/ 15704 w 19998"/>
                <a:gd name="connsiteY593" fmla="*/ 3497 h 19998"/>
                <a:gd name="connsiteX594" fmla="*/ 15747 w 19998"/>
                <a:gd name="connsiteY594" fmla="*/ 3534 h 19998"/>
                <a:gd name="connsiteX595" fmla="*/ 15747 w 19998"/>
                <a:gd name="connsiteY595" fmla="*/ 3518 h 19998"/>
                <a:gd name="connsiteX596" fmla="*/ 15935 w 19998"/>
                <a:gd name="connsiteY596" fmla="*/ 3478 h 19998"/>
                <a:gd name="connsiteX597" fmla="*/ 15935 w 19998"/>
                <a:gd name="connsiteY597" fmla="*/ 3518 h 19998"/>
                <a:gd name="connsiteX598" fmla="*/ 15951 w 19998"/>
                <a:gd name="connsiteY598" fmla="*/ 3518 h 19998"/>
                <a:gd name="connsiteX599" fmla="*/ 15992 w 19998"/>
                <a:gd name="connsiteY599" fmla="*/ 3414 h 19998"/>
                <a:gd name="connsiteX600" fmla="*/ 16156 w 19998"/>
                <a:gd name="connsiteY600" fmla="*/ 3414 h 19998"/>
                <a:gd name="connsiteX601" fmla="*/ 16156 w 19998"/>
                <a:gd name="connsiteY601" fmla="*/ 3374 h 19998"/>
                <a:gd name="connsiteX602" fmla="*/ 16302 w 19998"/>
                <a:gd name="connsiteY602" fmla="*/ 3436 h 19998"/>
                <a:gd name="connsiteX603" fmla="*/ 16285 w 19998"/>
                <a:gd name="connsiteY603" fmla="*/ 3454 h 19998"/>
                <a:gd name="connsiteX604" fmla="*/ 16366 w 19998"/>
                <a:gd name="connsiteY604" fmla="*/ 3518 h 19998"/>
                <a:gd name="connsiteX605" fmla="*/ 16490 w 19998"/>
                <a:gd name="connsiteY605" fmla="*/ 3518 h 19998"/>
                <a:gd name="connsiteX606" fmla="*/ 16506 w 19998"/>
                <a:gd name="connsiteY606" fmla="*/ 3600 h 19998"/>
                <a:gd name="connsiteX607" fmla="*/ 16590 w 19998"/>
                <a:gd name="connsiteY607" fmla="*/ 3624 h 19998"/>
                <a:gd name="connsiteX608" fmla="*/ 16611 w 19998"/>
                <a:gd name="connsiteY608" fmla="*/ 3581 h 19998"/>
                <a:gd name="connsiteX609" fmla="*/ 16694 w 19998"/>
                <a:gd name="connsiteY609" fmla="*/ 3600 h 19998"/>
                <a:gd name="connsiteX610" fmla="*/ 16694 w 19998"/>
                <a:gd name="connsiteY610" fmla="*/ 3560 h 19998"/>
                <a:gd name="connsiteX611" fmla="*/ 16716 w 19998"/>
                <a:gd name="connsiteY611" fmla="*/ 3560 h 19998"/>
                <a:gd name="connsiteX612" fmla="*/ 16716 w 19998"/>
                <a:gd name="connsiteY612" fmla="*/ 3518 h 19998"/>
                <a:gd name="connsiteX613" fmla="*/ 16759 w 19998"/>
                <a:gd name="connsiteY613" fmla="*/ 3497 h 19998"/>
                <a:gd name="connsiteX614" fmla="*/ 16759 w 19998"/>
                <a:gd name="connsiteY614" fmla="*/ 3478 h 19998"/>
                <a:gd name="connsiteX615" fmla="*/ 16940 w 19998"/>
                <a:gd name="connsiteY615" fmla="*/ 3478 h 19998"/>
                <a:gd name="connsiteX616" fmla="*/ 17085 w 19998"/>
                <a:gd name="connsiteY616" fmla="*/ 3560 h 19998"/>
                <a:gd name="connsiteX617" fmla="*/ 17085 w 19998"/>
                <a:gd name="connsiteY617" fmla="*/ 3534 h 19998"/>
                <a:gd name="connsiteX618" fmla="*/ 17192 w 19998"/>
                <a:gd name="connsiteY618" fmla="*/ 3518 h 19998"/>
                <a:gd name="connsiteX619" fmla="*/ 17192 w 19998"/>
                <a:gd name="connsiteY619" fmla="*/ 3534 h 19998"/>
                <a:gd name="connsiteX620" fmla="*/ 17373 w 19998"/>
                <a:gd name="connsiteY620" fmla="*/ 3640 h 19998"/>
                <a:gd name="connsiteX621" fmla="*/ 17354 w 19998"/>
                <a:gd name="connsiteY621" fmla="*/ 3663 h 19998"/>
                <a:gd name="connsiteX622" fmla="*/ 17437 w 19998"/>
                <a:gd name="connsiteY622" fmla="*/ 3783 h 19998"/>
                <a:gd name="connsiteX623" fmla="*/ 17397 w 19998"/>
                <a:gd name="connsiteY623" fmla="*/ 3783 h 19998"/>
                <a:gd name="connsiteX624" fmla="*/ 17414 w 19998"/>
                <a:gd name="connsiteY624" fmla="*/ 3826 h 19998"/>
                <a:gd name="connsiteX625" fmla="*/ 17437 w 19998"/>
                <a:gd name="connsiteY625" fmla="*/ 3826 h 19998"/>
                <a:gd name="connsiteX626" fmla="*/ 17602 w 19998"/>
                <a:gd name="connsiteY626" fmla="*/ 4028 h 19998"/>
                <a:gd name="connsiteX627" fmla="*/ 17623 w 19998"/>
                <a:gd name="connsiteY627" fmla="*/ 4091 h 19998"/>
                <a:gd name="connsiteX628" fmla="*/ 17642 w 19998"/>
                <a:gd name="connsiteY628" fmla="*/ 4091 h 19998"/>
                <a:gd name="connsiteX629" fmla="*/ 17683 w 19998"/>
                <a:gd name="connsiteY629" fmla="*/ 4211 h 19998"/>
                <a:gd name="connsiteX630" fmla="*/ 17849 w 19998"/>
                <a:gd name="connsiteY630" fmla="*/ 4211 h 19998"/>
                <a:gd name="connsiteX631" fmla="*/ 17849 w 19998"/>
                <a:gd name="connsiteY631" fmla="*/ 4171 h 19998"/>
                <a:gd name="connsiteX632" fmla="*/ 17871 w 19998"/>
                <a:gd name="connsiteY632" fmla="*/ 4171 h 19998"/>
                <a:gd name="connsiteX633" fmla="*/ 17830 w 19998"/>
                <a:gd name="connsiteY633" fmla="*/ 4091 h 19998"/>
                <a:gd name="connsiteX634" fmla="*/ 17871 w 19998"/>
                <a:gd name="connsiteY634" fmla="*/ 4065 h 19998"/>
                <a:gd name="connsiteX635" fmla="*/ 17935 w 19998"/>
                <a:gd name="connsiteY635" fmla="*/ 4091 h 19998"/>
                <a:gd name="connsiteX636" fmla="*/ 17976 w 19998"/>
                <a:gd name="connsiteY636" fmla="*/ 4065 h 19998"/>
                <a:gd name="connsiteX637" fmla="*/ 18019 w 19998"/>
                <a:gd name="connsiteY637" fmla="*/ 4091 h 19998"/>
                <a:gd name="connsiteX638" fmla="*/ 18140 w 19998"/>
                <a:gd name="connsiteY638" fmla="*/ 4131 h 19998"/>
                <a:gd name="connsiteX639" fmla="*/ 18183 w 19998"/>
                <a:gd name="connsiteY639" fmla="*/ 4293 h 19998"/>
                <a:gd name="connsiteX640" fmla="*/ 18200 w 19998"/>
                <a:gd name="connsiteY640" fmla="*/ 4293 h 19998"/>
                <a:gd name="connsiteX641" fmla="*/ 18223 w 19998"/>
                <a:gd name="connsiteY641" fmla="*/ 4211 h 19998"/>
                <a:gd name="connsiteX642" fmla="*/ 18240 w 19998"/>
                <a:gd name="connsiteY642" fmla="*/ 4211 h 19998"/>
                <a:gd name="connsiteX643" fmla="*/ 18240 w 19998"/>
                <a:gd name="connsiteY643" fmla="*/ 4230 h 19998"/>
                <a:gd name="connsiteX644" fmla="*/ 18281 w 19998"/>
                <a:gd name="connsiteY644" fmla="*/ 4230 h 19998"/>
                <a:gd name="connsiteX645" fmla="*/ 18328 w 19998"/>
                <a:gd name="connsiteY645" fmla="*/ 4270 h 19998"/>
                <a:gd name="connsiteX646" fmla="*/ 18369 w 19998"/>
                <a:gd name="connsiteY646" fmla="*/ 4253 h 19998"/>
                <a:gd name="connsiteX647" fmla="*/ 18388 w 19998"/>
                <a:gd name="connsiteY647" fmla="*/ 4270 h 19998"/>
                <a:gd name="connsiteX648" fmla="*/ 18531 w 19998"/>
                <a:gd name="connsiteY648" fmla="*/ 4253 h 19998"/>
                <a:gd name="connsiteX649" fmla="*/ 18531 w 19998"/>
                <a:gd name="connsiteY649" fmla="*/ 4270 h 19998"/>
                <a:gd name="connsiteX650" fmla="*/ 18631 w 19998"/>
                <a:gd name="connsiteY650" fmla="*/ 4211 h 19998"/>
                <a:gd name="connsiteX651" fmla="*/ 18631 w 19998"/>
                <a:gd name="connsiteY651" fmla="*/ 4131 h 19998"/>
                <a:gd name="connsiteX652" fmla="*/ 18762 w 19998"/>
                <a:gd name="connsiteY652" fmla="*/ 4108 h 19998"/>
                <a:gd name="connsiteX653" fmla="*/ 18778 w 19998"/>
                <a:gd name="connsiteY653" fmla="*/ 4148 h 19998"/>
                <a:gd name="connsiteX654" fmla="*/ 18821 w 19998"/>
                <a:gd name="connsiteY654" fmla="*/ 4131 h 19998"/>
                <a:gd name="connsiteX655" fmla="*/ 18943 w 19998"/>
                <a:gd name="connsiteY655" fmla="*/ 4333 h 19998"/>
                <a:gd name="connsiteX656" fmla="*/ 19047 w 19998"/>
                <a:gd name="connsiteY656" fmla="*/ 4333 h 19998"/>
                <a:gd name="connsiteX657" fmla="*/ 19064 w 19998"/>
                <a:gd name="connsiteY657" fmla="*/ 4392 h 19998"/>
                <a:gd name="connsiteX658" fmla="*/ 19152 w 19998"/>
                <a:gd name="connsiteY658" fmla="*/ 4392 h 19998"/>
                <a:gd name="connsiteX659" fmla="*/ 19152 w 19998"/>
                <a:gd name="connsiteY659" fmla="*/ 4373 h 19998"/>
                <a:gd name="connsiteX660" fmla="*/ 19212 w 19998"/>
                <a:gd name="connsiteY660" fmla="*/ 4373 h 19998"/>
                <a:gd name="connsiteX661" fmla="*/ 19212 w 19998"/>
                <a:gd name="connsiteY661" fmla="*/ 4392 h 19998"/>
                <a:gd name="connsiteX662" fmla="*/ 19317 w 19998"/>
                <a:gd name="connsiteY662" fmla="*/ 4333 h 19998"/>
                <a:gd name="connsiteX663" fmla="*/ 19417 w 19998"/>
                <a:gd name="connsiteY663" fmla="*/ 4392 h 19998"/>
                <a:gd name="connsiteX664" fmla="*/ 19443 w 19998"/>
                <a:gd name="connsiteY664" fmla="*/ 4373 h 19998"/>
                <a:gd name="connsiteX665" fmla="*/ 19500 w 19998"/>
                <a:gd name="connsiteY665" fmla="*/ 4373 h 19998"/>
                <a:gd name="connsiteX666" fmla="*/ 19521 w 19998"/>
                <a:gd name="connsiteY666" fmla="*/ 4352 h 19998"/>
                <a:gd name="connsiteX667" fmla="*/ 19998 w 19998"/>
                <a:gd name="connsiteY667" fmla="*/ 4512 h 19998"/>
                <a:gd name="connsiteX668" fmla="*/ 19750 w 19998"/>
                <a:gd name="connsiteY668" fmla="*/ 4939 h 19998"/>
                <a:gd name="connsiteX669" fmla="*/ 19712 w 19998"/>
                <a:gd name="connsiteY669" fmla="*/ 4939 h 19998"/>
                <a:gd name="connsiteX670" fmla="*/ 19686 w 19998"/>
                <a:gd name="connsiteY670" fmla="*/ 5003 h 19998"/>
                <a:gd name="connsiteX671" fmla="*/ 19645 w 19998"/>
                <a:gd name="connsiteY671" fmla="*/ 5003 h 19998"/>
                <a:gd name="connsiteX672" fmla="*/ 19131 w 19998"/>
                <a:gd name="connsiteY672" fmla="*/ 6512 h 19998"/>
                <a:gd name="connsiteX673" fmla="*/ 19236 w 19998"/>
                <a:gd name="connsiteY673" fmla="*/ 7750 h 19998"/>
                <a:gd name="connsiteX674" fmla="*/ 19212 w 19998"/>
                <a:gd name="connsiteY674" fmla="*/ 7750 h 19998"/>
                <a:gd name="connsiteX675" fmla="*/ 19090 w 19998"/>
                <a:gd name="connsiteY675" fmla="*/ 7870 h 19998"/>
                <a:gd name="connsiteX676" fmla="*/ 19152 w 19998"/>
                <a:gd name="connsiteY676" fmla="*/ 7853 h 19998"/>
                <a:gd name="connsiteX677" fmla="*/ 19064 w 19998"/>
                <a:gd name="connsiteY677" fmla="*/ 7973 h 19998"/>
                <a:gd name="connsiteX678" fmla="*/ 18983 w 19998"/>
                <a:gd name="connsiteY678" fmla="*/ 7973 h 19998"/>
                <a:gd name="connsiteX679" fmla="*/ 18714 w 19998"/>
                <a:gd name="connsiteY679" fmla="*/ 8135 h 19998"/>
                <a:gd name="connsiteX680" fmla="*/ 18695 w 19998"/>
                <a:gd name="connsiteY680" fmla="*/ 8093 h 19998"/>
                <a:gd name="connsiteX681" fmla="*/ 18614 w 19998"/>
                <a:gd name="connsiteY681" fmla="*/ 7997 h 19998"/>
                <a:gd name="connsiteX682" fmla="*/ 18631 w 19998"/>
                <a:gd name="connsiteY682" fmla="*/ 7973 h 19998"/>
                <a:gd name="connsiteX683" fmla="*/ 18304 w 19998"/>
                <a:gd name="connsiteY68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3051 w 19998"/>
                <a:gd name="connsiteY335" fmla="*/ 7853 h 19998"/>
                <a:gd name="connsiteX336" fmla="*/ 3115 w 19998"/>
                <a:gd name="connsiteY336" fmla="*/ 7651 h 19998"/>
                <a:gd name="connsiteX337" fmla="*/ 3115 w 19998"/>
                <a:gd name="connsiteY337" fmla="*/ 7625 h 19998"/>
                <a:gd name="connsiteX338" fmla="*/ 2765 w 19998"/>
                <a:gd name="connsiteY338" fmla="*/ 7729 h 19998"/>
                <a:gd name="connsiteX339" fmla="*/ 2477 w 19998"/>
                <a:gd name="connsiteY339" fmla="*/ 7750 h 19998"/>
                <a:gd name="connsiteX340" fmla="*/ 2477 w 19998"/>
                <a:gd name="connsiteY340" fmla="*/ 7973 h 19998"/>
                <a:gd name="connsiteX341" fmla="*/ 2127 w 19998"/>
                <a:gd name="connsiteY341" fmla="*/ 7442 h 19998"/>
                <a:gd name="connsiteX342" fmla="*/ 2127 w 19998"/>
                <a:gd name="connsiteY342" fmla="*/ 7463 h 19998"/>
                <a:gd name="connsiteX343" fmla="*/ 1831 w 19998"/>
                <a:gd name="connsiteY343" fmla="*/ 7261 h 19998"/>
                <a:gd name="connsiteX344" fmla="*/ 1260 w 19998"/>
                <a:gd name="connsiteY344" fmla="*/ 6996 h 19998"/>
                <a:gd name="connsiteX345" fmla="*/ 1276 w 19998"/>
                <a:gd name="connsiteY345" fmla="*/ 6975 h 19998"/>
                <a:gd name="connsiteX346" fmla="*/ 1260 w 19998"/>
                <a:gd name="connsiteY346" fmla="*/ 6958 h 19998"/>
                <a:gd name="connsiteX347" fmla="*/ 1236 w 19998"/>
                <a:gd name="connsiteY347" fmla="*/ 6958 h 19998"/>
                <a:gd name="connsiteX348" fmla="*/ 1172 w 19998"/>
                <a:gd name="connsiteY348" fmla="*/ 6892 h 19998"/>
                <a:gd name="connsiteX349" fmla="*/ 1155 w 19998"/>
                <a:gd name="connsiteY349" fmla="*/ 6996 h 19998"/>
                <a:gd name="connsiteX350" fmla="*/ 886 w 19998"/>
                <a:gd name="connsiteY350" fmla="*/ 6975 h 19998"/>
                <a:gd name="connsiteX351" fmla="*/ 679 w 19998"/>
                <a:gd name="connsiteY351" fmla="*/ 7099 h 19998"/>
                <a:gd name="connsiteX352" fmla="*/ 533 w 19998"/>
                <a:gd name="connsiteY352" fmla="*/ 7078 h 19998"/>
                <a:gd name="connsiteX353" fmla="*/ 533 w 19998"/>
                <a:gd name="connsiteY353" fmla="*/ 7022 h 19998"/>
                <a:gd name="connsiteX354" fmla="*/ 574 w 19998"/>
                <a:gd name="connsiteY354" fmla="*/ 6996 h 19998"/>
                <a:gd name="connsiteX355" fmla="*/ 305 w 19998"/>
                <a:gd name="connsiteY355" fmla="*/ 6568 h 19998"/>
                <a:gd name="connsiteX356" fmla="*/ 264 w 19998"/>
                <a:gd name="connsiteY356" fmla="*/ 6594 h 19998"/>
                <a:gd name="connsiteX357" fmla="*/ 164 w 19998"/>
                <a:gd name="connsiteY357" fmla="*/ 6528 h 19998"/>
                <a:gd name="connsiteX358" fmla="*/ 141 w 19998"/>
                <a:gd name="connsiteY358" fmla="*/ 6528 h 19998"/>
                <a:gd name="connsiteX359" fmla="*/ 0 w 19998"/>
                <a:gd name="connsiteY359" fmla="*/ 6490 h 19998"/>
                <a:gd name="connsiteX360" fmla="*/ 17 w 19998"/>
                <a:gd name="connsiteY360" fmla="*/ 6465 h 19998"/>
                <a:gd name="connsiteX361" fmla="*/ 57 w 19998"/>
                <a:gd name="connsiteY361" fmla="*/ 6465 h 19998"/>
                <a:gd name="connsiteX362" fmla="*/ 57 w 19998"/>
                <a:gd name="connsiteY362" fmla="*/ 6425 h 19998"/>
                <a:gd name="connsiteX363" fmla="*/ 695 w 19998"/>
                <a:gd name="connsiteY363" fmla="*/ 6408 h 19998"/>
                <a:gd name="connsiteX364" fmla="*/ 760 w 19998"/>
                <a:gd name="connsiteY364" fmla="*/ 6262 h 19998"/>
                <a:gd name="connsiteX365" fmla="*/ 722 w 19998"/>
                <a:gd name="connsiteY365" fmla="*/ 6262 h 19998"/>
                <a:gd name="connsiteX366" fmla="*/ 695 w 19998"/>
                <a:gd name="connsiteY366" fmla="*/ 6164 h 19998"/>
                <a:gd name="connsiteX367" fmla="*/ 433 w 19998"/>
                <a:gd name="connsiteY367" fmla="*/ 6084 h 19998"/>
                <a:gd name="connsiteX368" fmla="*/ 348 w 19998"/>
                <a:gd name="connsiteY368" fmla="*/ 6204 h 19998"/>
                <a:gd name="connsiteX369" fmla="*/ 329 w 19998"/>
                <a:gd name="connsiteY369" fmla="*/ 6204 h 19998"/>
                <a:gd name="connsiteX370" fmla="*/ 305 w 19998"/>
                <a:gd name="connsiteY370" fmla="*/ 6060 h 19998"/>
                <a:gd name="connsiteX371" fmla="*/ 348 w 19998"/>
                <a:gd name="connsiteY371" fmla="*/ 6044 h 19998"/>
                <a:gd name="connsiteX372" fmla="*/ 348 w 19998"/>
                <a:gd name="connsiteY372" fmla="*/ 5997 h 19998"/>
                <a:gd name="connsiteX373" fmla="*/ 248 w 19998"/>
                <a:gd name="connsiteY373" fmla="*/ 5997 h 19998"/>
                <a:gd name="connsiteX374" fmla="*/ 221 w 19998"/>
                <a:gd name="connsiteY374" fmla="*/ 5938 h 19998"/>
                <a:gd name="connsiteX375" fmla="*/ 329 w 19998"/>
                <a:gd name="connsiteY375" fmla="*/ 5938 h 19998"/>
                <a:gd name="connsiteX376" fmla="*/ 348 w 19998"/>
                <a:gd name="connsiteY376" fmla="*/ 5818 h 19998"/>
                <a:gd name="connsiteX377" fmla="*/ 391 w 19998"/>
                <a:gd name="connsiteY377" fmla="*/ 5818 h 19998"/>
                <a:gd name="connsiteX378" fmla="*/ 369 w 19998"/>
                <a:gd name="connsiteY378" fmla="*/ 5917 h 19998"/>
                <a:gd name="connsiteX379" fmla="*/ 433 w 19998"/>
                <a:gd name="connsiteY379" fmla="*/ 5877 h 19998"/>
                <a:gd name="connsiteX380" fmla="*/ 433 w 19998"/>
                <a:gd name="connsiteY380" fmla="*/ 5898 h 19998"/>
                <a:gd name="connsiteX381" fmla="*/ 410 w 19998"/>
                <a:gd name="connsiteY381" fmla="*/ 5917 h 19998"/>
                <a:gd name="connsiteX382" fmla="*/ 433 w 19998"/>
                <a:gd name="connsiteY382" fmla="*/ 5938 h 19998"/>
                <a:gd name="connsiteX383" fmla="*/ 555 w 19998"/>
                <a:gd name="connsiteY383" fmla="*/ 5938 h 19998"/>
                <a:gd name="connsiteX384" fmla="*/ 555 w 19998"/>
                <a:gd name="connsiteY384" fmla="*/ 5955 h 19998"/>
                <a:gd name="connsiteX385" fmla="*/ 738 w 19998"/>
                <a:gd name="connsiteY385" fmla="*/ 5938 h 19998"/>
                <a:gd name="connsiteX386" fmla="*/ 695 w 19998"/>
                <a:gd name="connsiteY386" fmla="*/ 5835 h 19998"/>
                <a:gd name="connsiteX387" fmla="*/ 655 w 19998"/>
                <a:gd name="connsiteY387" fmla="*/ 5835 h 19998"/>
                <a:gd name="connsiteX388" fmla="*/ 638 w 19998"/>
                <a:gd name="connsiteY388" fmla="*/ 5877 h 19998"/>
                <a:gd name="connsiteX389" fmla="*/ 574 w 19998"/>
                <a:gd name="connsiteY389" fmla="*/ 5861 h 19998"/>
                <a:gd name="connsiteX390" fmla="*/ 517 w 19998"/>
                <a:gd name="connsiteY390" fmla="*/ 5861 h 19998"/>
                <a:gd name="connsiteX391" fmla="*/ 598 w 19998"/>
                <a:gd name="connsiteY391" fmla="*/ 5736 h 19998"/>
                <a:gd name="connsiteX392" fmla="*/ 141 w 19998"/>
                <a:gd name="connsiteY392" fmla="*/ 5778 h 19998"/>
                <a:gd name="connsiteX393" fmla="*/ 141 w 19998"/>
                <a:gd name="connsiteY393" fmla="*/ 5795 h 19998"/>
                <a:gd name="connsiteX394" fmla="*/ 17 w 19998"/>
                <a:gd name="connsiteY394" fmla="*/ 5818 h 19998"/>
                <a:gd name="connsiteX395" fmla="*/ 17 w 19998"/>
                <a:gd name="connsiteY395" fmla="*/ 5715 h 19998"/>
                <a:gd name="connsiteX396" fmla="*/ 40 w 19998"/>
                <a:gd name="connsiteY396" fmla="*/ 5715 h 19998"/>
                <a:gd name="connsiteX397" fmla="*/ 141 w 19998"/>
                <a:gd name="connsiteY397" fmla="*/ 5287 h 19998"/>
                <a:gd name="connsiteX398" fmla="*/ 181 w 19998"/>
                <a:gd name="connsiteY398" fmla="*/ 5268 h 19998"/>
                <a:gd name="connsiteX399" fmla="*/ 348 w 19998"/>
                <a:gd name="connsiteY399" fmla="*/ 5247 h 19998"/>
                <a:gd name="connsiteX400" fmla="*/ 329 w 19998"/>
                <a:gd name="connsiteY400" fmla="*/ 5205 h 19998"/>
                <a:gd name="connsiteX401" fmla="*/ 450 w 19998"/>
                <a:gd name="connsiteY401" fmla="*/ 5149 h 19998"/>
                <a:gd name="connsiteX402" fmla="*/ 617 w 19998"/>
                <a:gd name="connsiteY402" fmla="*/ 5149 h 19998"/>
                <a:gd name="connsiteX403" fmla="*/ 617 w 19998"/>
                <a:gd name="connsiteY403" fmla="*/ 5106 h 19998"/>
                <a:gd name="connsiteX404" fmla="*/ 803 w 19998"/>
                <a:gd name="connsiteY404" fmla="*/ 5085 h 19998"/>
                <a:gd name="connsiteX405" fmla="*/ 826 w 19998"/>
                <a:gd name="connsiteY405" fmla="*/ 5106 h 19998"/>
                <a:gd name="connsiteX406" fmla="*/ 803 w 19998"/>
                <a:gd name="connsiteY406" fmla="*/ 5149 h 19998"/>
                <a:gd name="connsiteX407" fmla="*/ 803 w 19998"/>
                <a:gd name="connsiteY407" fmla="*/ 5165 h 19998"/>
                <a:gd name="connsiteX408" fmla="*/ 1276 w 19998"/>
                <a:gd name="connsiteY408" fmla="*/ 5022 h 19998"/>
                <a:gd name="connsiteX409" fmla="*/ 1276 w 19998"/>
                <a:gd name="connsiteY409" fmla="*/ 5003 h 19998"/>
                <a:gd name="connsiteX410" fmla="*/ 1276 w 19998"/>
                <a:gd name="connsiteY410" fmla="*/ 5022 h 19998"/>
                <a:gd name="connsiteX411" fmla="*/ 1298 w 19998"/>
                <a:gd name="connsiteY411" fmla="*/ 5022 h 19998"/>
                <a:gd name="connsiteX412" fmla="*/ 1298 w 19998"/>
                <a:gd name="connsiteY412" fmla="*/ 5003 h 19998"/>
                <a:gd name="connsiteX413" fmla="*/ 1341 w 19998"/>
                <a:gd name="connsiteY413" fmla="*/ 5003 h 19998"/>
                <a:gd name="connsiteX414" fmla="*/ 1341 w 19998"/>
                <a:gd name="connsiteY414" fmla="*/ 5165 h 19998"/>
                <a:gd name="connsiteX415" fmla="*/ 1381 w 19998"/>
                <a:gd name="connsiteY415" fmla="*/ 5165 h 19998"/>
                <a:gd name="connsiteX416" fmla="*/ 1441 w 19998"/>
                <a:gd name="connsiteY416" fmla="*/ 5149 h 19998"/>
                <a:gd name="connsiteX417" fmla="*/ 1441 w 19998"/>
                <a:gd name="connsiteY417" fmla="*/ 5205 h 19998"/>
                <a:gd name="connsiteX418" fmla="*/ 1505 w 19998"/>
                <a:gd name="connsiteY418" fmla="*/ 5231 h 19998"/>
                <a:gd name="connsiteX419" fmla="*/ 1524 w 19998"/>
                <a:gd name="connsiteY419" fmla="*/ 5069 h 19998"/>
                <a:gd name="connsiteX420" fmla="*/ 1562 w 19998"/>
                <a:gd name="connsiteY420" fmla="*/ 5069 h 19998"/>
                <a:gd name="connsiteX421" fmla="*/ 1562 w 19998"/>
                <a:gd name="connsiteY421" fmla="*/ 5043 h 19998"/>
                <a:gd name="connsiteX422" fmla="*/ 1815 w 19998"/>
                <a:gd name="connsiteY422" fmla="*/ 5125 h 19998"/>
                <a:gd name="connsiteX423" fmla="*/ 1815 w 19998"/>
                <a:gd name="connsiteY423" fmla="*/ 5149 h 19998"/>
                <a:gd name="connsiteX424" fmla="*/ 1831 w 19998"/>
                <a:gd name="connsiteY424" fmla="*/ 5149 h 19998"/>
                <a:gd name="connsiteX425" fmla="*/ 1874 w 19998"/>
                <a:gd name="connsiteY425" fmla="*/ 5149 h 19998"/>
                <a:gd name="connsiteX426" fmla="*/ 1874 w 19998"/>
                <a:gd name="connsiteY426" fmla="*/ 5189 h 19998"/>
                <a:gd name="connsiteX427" fmla="*/ 1936 w 19998"/>
                <a:gd name="connsiteY427" fmla="*/ 5165 h 19998"/>
                <a:gd name="connsiteX428" fmla="*/ 1936 w 19998"/>
                <a:gd name="connsiteY428" fmla="*/ 5149 h 19998"/>
                <a:gd name="connsiteX429" fmla="*/ 1915 w 19998"/>
                <a:gd name="connsiteY429" fmla="*/ 5125 h 19998"/>
                <a:gd name="connsiteX430" fmla="*/ 1915 w 19998"/>
                <a:gd name="connsiteY430" fmla="*/ 5069 h 19998"/>
                <a:gd name="connsiteX431" fmla="*/ 1979 w 19998"/>
                <a:gd name="connsiteY431" fmla="*/ 5003 h 19998"/>
                <a:gd name="connsiteX432" fmla="*/ 1936 w 19998"/>
                <a:gd name="connsiteY432" fmla="*/ 4939 h 19998"/>
                <a:gd name="connsiteX433" fmla="*/ 2103 w 19998"/>
                <a:gd name="connsiteY433" fmla="*/ 4820 h 19998"/>
                <a:gd name="connsiteX434" fmla="*/ 2496 w 19998"/>
                <a:gd name="connsiteY434" fmla="*/ 4777 h 19998"/>
                <a:gd name="connsiteX435" fmla="*/ 2536 w 19998"/>
                <a:gd name="connsiteY435" fmla="*/ 4860 h 19998"/>
                <a:gd name="connsiteX436" fmla="*/ 2722 w 19998"/>
                <a:gd name="connsiteY436" fmla="*/ 4761 h 19998"/>
                <a:gd name="connsiteX437" fmla="*/ 2722 w 19998"/>
                <a:gd name="connsiteY437" fmla="*/ 4900 h 19998"/>
                <a:gd name="connsiteX438" fmla="*/ 2805 w 19998"/>
                <a:gd name="connsiteY438" fmla="*/ 4923 h 19998"/>
                <a:gd name="connsiteX439" fmla="*/ 2782 w 19998"/>
                <a:gd name="connsiteY439" fmla="*/ 4982 h 19998"/>
                <a:gd name="connsiteX440" fmla="*/ 2886 w 19998"/>
                <a:gd name="connsiteY440" fmla="*/ 5022 h 19998"/>
                <a:gd name="connsiteX441" fmla="*/ 2910 w 19998"/>
                <a:gd name="connsiteY441" fmla="*/ 5022 h 19998"/>
                <a:gd name="connsiteX442" fmla="*/ 2970 w 19998"/>
                <a:gd name="connsiteY442" fmla="*/ 5189 h 19998"/>
                <a:gd name="connsiteX443" fmla="*/ 3010 w 19998"/>
                <a:gd name="connsiteY443" fmla="*/ 5189 h 19998"/>
                <a:gd name="connsiteX444" fmla="*/ 3034 w 19998"/>
                <a:gd name="connsiteY444" fmla="*/ 5247 h 19998"/>
                <a:gd name="connsiteX445" fmla="*/ 3256 w 19998"/>
                <a:gd name="connsiteY445" fmla="*/ 5673 h 19998"/>
                <a:gd name="connsiteX446" fmla="*/ 3608 w 19998"/>
                <a:gd name="connsiteY446" fmla="*/ 5391 h 19998"/>
                <a:gd name="connsiteX447" fmla="*/ 3689 w 19998"/>
                <a:gd name="connsiteY447" fmla="*/ 5351 h 19998"/>
                <a:gd name="connsiteX448" fmla="*/ 3860 w 19998"/>
                <a:gd name="connsiteY448" fmla="*/ 5268 h 19998"/>
                <a:gd name="connsiteX449" fmla="*/ 3999 w 19998"/>
                <a:gd name="connsiteY449" fmla="*/ 5534 h 19998"/>
                <a:gd name="connsiteX450" fmla="*/ 4351 w 19998"/>
                <a:gd name="connsiteY450" fmla="*/ 5351 h 19998"/>
                <a:gd name="connsiteX451" fmla="*/ 4372 w 19998"/>
                <a:gd name="connsiteY451" fmla="*/ 5308 h 19998"/>
                <a:gd name="connsiteX452" fmla="*/ 4580 w 19998"/>
                <a:gd name="connsiteY452" fmla="*/ 5268 h 19998"/>
                <a:gd name="connsiteX453" fmla="*/ 4580 w 19998"/>
                <a:gd name="connsiteY453" fmla="*/ 5471 h 19998"/>
                <a:gd name="connsiteX454" fmla="*/ 4994 w 19998"/>
                <a:gd name="connsiteY454" fmla="*/ 5449 h 19998"/>
                <a:gd name="connsiteX455" fmla="*/ 5075 w 19998"/>
                <a:gd name="connsiteY455" fmla="*/ 5471 h 19998"/>
                <a:gd name="connsiteX456" fmla="*/ 5323 w 19998"/>
                <a:gd name="connsiteY456" fmla="*/ 5471 h 19998"/>
                <a:gd name="connsiteX457" fmla="*/ 5242 w 19998"/>
                <a:gd name="connsiteY457" fmla="*/ 5407 h 19998"/>
                <a:gd name="connsiteX458" fmla="*/ 4994 w 19998"/>
                <a:gd name="connsiteY458" fmla="*/ 5003 h 19998"/>
                <a:gd name="connsiteX459" fmla="*/ 4970 w 19998"/>
                <a:gd name="connsiteY459" fmla="*/ 5003 h 19998"/>
                <a:gd name="connsiteX460" fmla="*/ 4954 w 19998"/>
                <a:gd name="connsiteY460" fmla="*/ 4982 h 19998"/>
                <a:gd name="connsiteX461" fmla="*/ 5054 w 19998"/>
                <a:gd name="connsiteY461" fmla="*/ 4618 h 19998"/>
                <a:gd name="connsiteX462" fmla="*/ 5054 w 19998"/>
                <a:gd name="connsiteY462" fmla="*/ 4601 h 19998"/>
                <a:gd name="connsiteX463" fmla="*/ 5037 w 19998"/>
                <a:gd name="connsiteY463" fmla="*/ 4618 h 19998"/>
                <a:gd name="connsiteX464" fmla="*/ 5011 w 19998"/>
                <a:gd name="connsiteY464" fmla="*/ 4131 h 19998"/>
                <a:gd name="connsiteX465" fmla="*/ 4970 w 19998"/>
                <a:gd name="connsiteY465" fmla="*/ 4131 h 19998"/>
                <a:gd name="connsiteX466" fmla="*/ 4642 w 19998"/>
                <a:gd name="connsiteY466" fmla="*/ 3335 h 19998"/>
                <a:gd name="connsiteX467" fmla="*/ 4663 w 19998"/>
                <a:gd name="connsiteY467" fmla="*/ 3092 h 19998"/>
                <a:gd name="connsiteX468" fmla="*/ 4563 w 19998"/>
                <a:gd name="connsiteY468" fmla="*/ 3050 h 19998"/>
                <a:gd name="connsiteX469" fmla="*/ 4563 w 19998"/>
                <a:gd name="connsiteY469" fmla="*/ 2930 h 19998"/>
                <a:gd name="connsiteX470" fmla="*/ 4663 w 19998"/>
                <a:gd name="connsiteY470" fmla="*/ 2987 h 19998"/>
                <a:gd name="connsiteX471" fmla="*/ 4684 w 19998"/>
                <a:gd name="connsiteY471" fmla="*/ 2947 h 19998"/>
                <a:gd name="connsiteX472" fmla="*/ 5242 w 19998"/>
                <a:gd name="connsiteY472" fmla="*/ 3092 h 19998"/>
                <a:gd name="connsiteX473" fmla="*/ 5258 w 19998"/>
                <a:gd name="connsiteY473" fmla="*/ 3029 h 19998"/>
                <a:gd name="connsiteX474" fmla="*/ 5570 w 19998"/>
                <a:gd name="connsiteY474" fmla="*/ 3050 h 19998"/>
                <a:gd name="connsiteX475" fmla="*/ 5632 w 19998"/>
                <a:gd name="connsiteY475" fmla="*/ 3252 h 19998"/>
                <a:gd name="connsiteX476" fmla="*/ 5592 w 19998"/>
                <a:gd name="connsiteY476" fmla="*/ 3252 h 19998"/>
                <a:gd name="connsiteX477" fmla="*/ 5570 w 19998"/>
                <a:gd name="connsiteY477" fmla="*/ 3316 h 19998"/>
                <a:gd name="connsiteX478" fmla="*/ 5511 w 19998"/>
                <a:gd name="connsiteY478" fmla="*/ 3316 h 19998"/>
                <a:gd name="connsiteX479" fmla="*/ 5675 w 19998"/>
                <a:gd name="connsiteY479" fmla="*/ 3800 h 19998"/>
                <a:gd name="connsiteX480" fmla="*/ 5649 w 19998"/>
                <a:gd name="connsiteY480" fmla="*/ 3826 h 19998"/>
                <a:gd name="connsiteX481" fmla="*/ 5732 w 19998"/>
                <a:gd name="connsiteY481" fmla="*/ 3842 h 19998"/>
                <a:gd name="connsiteX482" fmla="*/ 5713 w 19998"/>
                <a:gd name="connsiteY482" fmla="*/ 3842 h 19998"/>
                <a:gd name="connsiteX483" fmla="*/ 5732 w 19998"/>
                <a:gd name="connsiteY483" fmla="*/ 3882 h 19998"/>
                <a:gd name="connsiteX484" fmla="*/ 5756 w 19998"/>
                <a:gd name="connsiteY484" fmla="*/ 3882 h 19998"/>
                <a:gd name="connsiteX485" fmla="*/ 5775 w 19998"/>
                <a:gd name="connsiteY485" fmla="*/ 3882 h 19998"/>
                <a:gd name="connsiteX486" fmla="*/ 5861 w 19998"/>
                <a:gd name="connsiteY486" fmla="*/ 3762 h 19998"/>
                <a:gd name="connsiteX487" fmla="*/ 6499 w 19998"/>
                <a:gd name="connsiteY487" fmla="*/ 3906 h 19998"/>
                <a:gd name="connsiteX488" fmla="*/ 7611 w 19998"/>
                <a:gd name="connsiteY488" fmla="*/ 3826 h 19998"/>
                <a:gd name="connsiteX489" fmla="*/ 7923 w 19998"/>
                <a:gd name="connsiteY489" fmla="*/ 3722 h 19998"/>
                <a:gd name="connsiteX490" fmla="*/ 8045 w 19998"/>
                <a:gd name="connsiteY490" fmla="*/ 3703 h 19998"/>
                <a:gd name="connsiteX491" fmla="*/ 7611 w 19998"/>
                <a:gd name="connsiteY491" fmla="*/ 3600 h 19998"/>
                <a:gd name="connsiteX492" fmla="*/ 7611 w 19998"/>
                <a:gd name="connsiteY492" fmla="*/ 3581 h 19998"/>
                <a:gd name="connsiteX493" fmla="*/ 7799 w 19998"/>
                <a:gd name="connsiteY493" fmla="*/ 3092 h 19998"/>
                <a:gd name="connsiteX494" fmla="*/ 9574 w 19998"/>
                <a:gd name="connsiteY494" fmla="*/ 2317 h 19998"/>
                <a:gd name="connsiteX495" fmla="*/ 9843 w 19998"/>
                <a:gd name="connsiteY495" fmla="*/ 1993 h 19998"/>
                <a:gd name="connsiteX496" fmla="*/ 9902 w 19998"/>
                <a:gd name="connsiteY496" fmla="*/ 2051 h 19998"/>
                <a:gd name="connsiteX497" fmla="*/ 10031 w 19998"/>
                <a:gd name="connsiteY497" fmla="*/ 2051 h 19998"/>
                <a:gd name="connsiteX498" fmla="*/ 9964 w 19998"/>
                <a:gd name="connsiteY498" fmla="*/ 1972 h 19998"/>
                <a:gd name="connsiteX499" fmla="*/ 9943 w 19998"/>
                <a:gd name="connsiteY499" fmla="*/ 1993 h 19998"/>
                <a:gd name="connsiteX500" fmla="*/ 9843 w 19998"/>
                <a:gd name="connsiteY500" fmla="*/ 1645 h 19998"/>
                <a:gd name="connsiteX501" fmla="*/ 9902 w 19998"/>
                <a:gd name="connsiteY501" fmla="*/ 1645 h 19998"/>
                <a:gd name="connsiteX502" fmla="*/ 9902 w 19998"/>
                <a:gd name="connsiteY502" fmla="*/ 1628 h 19998"/>
                <a:gd name="connsiteX503" fmla="*/ 9902 w 19998"/>
                <a:gd name="connsiteY503" fmla="*/ 1607 h 19998"/>
                <a:gd name="connsiteX504" fmla="*/ 9843 w 19998"/>
                <a:gd name="connsiteY504" fmla="*/ 1542 h 19998"/>
                <a:gd name="connsiteX505" fmla="*/ 9886 w 19998"/>
                <a:gd name="connsiteY505" fmla="*/ 1260 h 19998"/>
                <a:gd name="connsiteX506" fmla="*/ 9926 w 19998"/>
                <a:gd name="connsiteY506" fmla="*/ 1243 h 19998"/>
                <a:gd name="connsiteX507" fmla="*/ 9886 w 19998"/>
                <a:gd name="connsiteY507" fmla="*/ 815 h 19998"/>
                <a:gd name="connsiteX508" fmla="*/ 9902 w 19998"/>
                <a:gd name="connsiteY508" fmla="*/ 815 h 19998"/>
                <a:gd name="connsiteX509" fmla="*/ 9886 w 19998"/>
                <a:gd name="connsiteY509" fmla="*/ 484 h 19998"/>
                <a:gd name="connsiteX510" fmla="*/ 10645 w 19998"/>
                <a:gd name="connsiteY510" fmla="*/ 186 h 19998"/>
                <a:gd name="connsiteX511" fmla="*/ 11307 w 19998"/>
                <a:gd name="connsiteY511" fmla="*/ 0 h 19998"/>
                <a:gd name="connsiteX512" fmla="*/ 11431 w 19998"/>
                <a:gd name="connsiteY512" fmla="*/ 324 h 19998"/>
                <a:gd name="connsiteX513" fmla="*/ 11431 w 19998"/>
                <a:gd name="connsiteY513" fmla="*/ 630 h 19998"/>
                <a:gd name="connsiteX514" fmla="*/ 11577 w 19998"/>
                <a:gd name="connsiteY514" fmla="*/ 630 h 19998"/>
                <a:gd name="connsiteX515" fmla="*/ 11700 w 19998"/>
                <a:gd name="connsiteY515" fmla="*/ 832 h 19998"/>
                <a:gd name="connsiteX516" fmla="*/ 11822 w 19998"/>
                <a:gd name="connsiteY516" fmla="*/ 895 h 19998"/>
                <a:gd name="connsiteX517" fmla="*/ 12158 w 19998"/>
                <a:gd name="connsiteY517" fmla="*/ 670 h 19998"/>
                <a:gd name="connsiteX518" fmla="*/ 12279 w 19998"/>
                <a:gd name="connsiteY518" fmla="*/ 792 h 19998"/>
                <a:gd name="connsiteX519" fmla="*/ 12255 w 19998"/>
                <a:gd name="connsiteY519" fmla="*/ 815 h 19998"/>
                <a:gd name="connsiteX520" fmla="*/ 12360 w 19998"/>
                <a:gd name="connsiteY520" fmla="*/ 895 h 19998"/>
                <a:gd name="connsiteX521" fmla="*/ 12360 w 19998"/>
                <a:gd name="connsiteY521" fmla="*/ 912 h 19998"/>
                <a:gd name="connsiteX522" fmla="*/ 12339 w 19998"/>
                <a:gd name="connsiteY522" fmla="*/ 935 h 19998"/>
                <a:gd name="connsiteX523" fmla="*/ 12548 w 19998"/>
                <a:gd name="connsiteY523" fmla="*/ 1342 h 19998"/>
                <a:gd name="connsiteX524" fmla="*/ 12753 w 19998"/>
                <a:gd name="connsiteY524" fmla="*/ 1260 h 19998"/>
                <a:gd name="connsiteX525" fmla="*/ 12729 w 19998"/>
                <a:gd name="connsiteY525" fmla="*/ 1363 h 19998"/>
                <a:gd name="connsiteX526" fmla="*/ 12834 w 19998"/>
                <a:gd name="connsiteY526" fmla="*/ 1323 h 19998"/>
                <a:gd name="connsiteX527" fmla="*/ 12853 w 19998"/>
                <a:gd name="connsiteY527" fmla="*/ 1342 h 19998"/>
                <a:gd name="connsiteX528" fmla="*/ 12901 w 19998"/>
                <a:gd name="connsiteY528" fmla="*/ 1342 h 19998"/>
                <a:gd name="connsiteX529" fmla="*/ 13039 w 19998"/>
                <a:gd name="connsiteY529" fmla="*/ 1769 h 19998"/>
                <a:gd name="connsiteX530" fmla="*/ 13039 w 19998"/>
                <a:gd name="connsiteY530" fmla="*/ 1751 h 19998"/>
                <a:gd name="connsiteX531" fmla="*/ 13065 w 19998"/>
                <a:gd name="connsiteY531" fmla="*/ 1751 h 19998"/>
                <a:gd name="connsiteX532" fmla="*/ 13082 w 19998"/>
                <a:gd name="connsiteY532" fmla="*/ 1671 h 19998"/>
                <a:gd name="connsiteX533" fmla="*/ 13186 w 19998"/>
                <a:gd name="connsiteY533" fmla="*/ 1645 h 19998"/>
                <a:gd name="connsiteX534" fmla="*/ 13203 w 19998"/>
                <a:gd name="connsiteY534" fmla="*/ 1671 h 19998"/>
                <a:gd name="connsiteX535" fmla="*/ 13203 w 19998"/>
                <a:gd name="connsiteY535" fmla="*/ 1645 h 19998"/>
                <a:gd name="connsiteX536" fmla="*/ 13267 w 19998"/>
                <a:gd name="connsiteY536" fmla="*/ 1645 h 19998"/>
                <a:gd name="connsiteX537" fmla="*/ 13267 w 19998"/>
                <a:gd name="connsiteY537" fmla="*/ 1671 h 19998"/>
                <a:gd name="connsiteX538" fmla="*/ 13308 w 19998"/>
                <a:gd name="connsiteY538" fmla="*/ 1687 h 19998"/>
                <a:gd name="connsiteX539" fmla="*/ 13308 w 19998"/>
                <a:gd name="connsiteY539" fmla="*/ 1711 h 19998"/>
                <a:gd name="connsiteX540" fmla="*/ 13515 w 19998"/>
                <a:gd name="connsiteY540" fmla="*/ 1628 h 19998"/>
                <a:gd name="connsiteX541" fmla="*/ 13598 w 19998"/>
                <a:gd name="connsiteY541" fmla="*/ 1751 h 19998"/>
                <a:gd name="connsiteX542" fmla="*/ 13660 w 19998"/>
                <a:gd name="connsiteY542" fmla="*/ 1769 h 19998"/>
                <a:gd name="connsiteX543" fmla="*/ 13660 w 19998"/>
                <a:gd name="connsiteY543" fmla="*/ 1833 h 19998"/>
                <a:gd name="connsiteX544" fmla="*/ 13677 w 19998"/>
                <a:gd name="connsiteY544" fmla="*/ 1833 h 19998"/>
                <a:gd name="connsiteX545" fmla="*/ 13677 w 19998"/>
                <a:gd name="connsiteY545" fmla="*/ 1849 h 19998"/>
                <a:gd name="connsiteX546" fmla="*/ 13725 w 19998"/>
                <a:gd name="connsiteY546" fmla="*/ 1849 h 19998"/>
                <a:gd name="connsiteX547" fmla="*/ 13703 w 19998"/>
                <a:gd name="connsiteY547" fmla="*/ 1833 h 19998"/>
                <a:gd name="connsiteX548" fmla="*/ 13725 w 19998"/>
                <a:gd name="connsiteY548" fmla="*/ 1791 h 19998"/>
                <a:gd name="connsiteX549" fmla="*/ 13808 w 19998"/>
                <a:gd name="connsiteY549" fmla="*/ 1873 h 19998"/>
                <a:gd name="connsiteX550" fmla="*/ 13725 w 19998"/>
                <a:gd name="connsiteY550" fmla="*/ 2155 h 19998"/>
                <a:gd name="connsiteX551" fmla="*/ 13725 w 19998"/>
                <a:gd name="connsiteY551" fmla="*/ 2138 h 19998"/>
                <a:gd name="connsiteX552" fmla="*/ 13784 w 19998"/>
                <a:gd name="connsiteY552" fmla="*/ 2155 h 19998"/>
                <a:gd name="connsiteX553" fmla="*/ 13825 w 19998"/>
                <a:gd name="connsiteY553" fmla="*/ 2301 h 19998"/>
                <a:gd name="connsiteX554" fmla="*/ 13703 w 19998"/>
                <a:gd name="connsiteY554" fmla="*/ 2420 h 19998"/>
                <a:gd name="connsiteX555" fmla="*/ 13741 w 19998"/>
                <a:gd name="connsiteY555" fmla="*/ 2463 h 19998"/>
                <a:gd name="connsiteX556" fmla="*/ 13703 w 19998"/>
                <a:gd name="connsiteY556" fmla="*/ 2503 h 19998"/>
                <a:gd name="connsiteX557" fmla="*/ 13784 w 19998"/>
                <a:gd name="connsiteY557" fmla="*/ 2519 h 19998"/>
                <a:gd name="connsiteX558" fmla="*/ 13784 w 19998"/>
                <a:gd name="connsiteY558" fmla="*/ 2540 h 19998"/>
                <a:gd name="connsiteX559" fmla="*/ 13849 w 19998"/>
                <a:gd name="connsiteY559" fmla="*/ 2540 h 19998"/>
                <a:gd name="connsiteX560" fmla="*/ 14280 w 19998"/>
                <a:gd name="connsiteY560" fmla="*/ 2540 h 19998"/>
                <a:gd name="connsiteX561" fmla="*/ 14527 w 19998"/>
                <a:gd name="connsiteY561" fmla="*/ 2437 h 19998"/>
                <a:gd name="connsiteX562" fmla="*/ 14527 w 19998"/>
                <a:gd name="connsiteY562" fmla="*/ 2218 h 19998"/>
                <a:gd name="connsiteX563" fmla="*/ 14715 w 19998"/>
                <a:gd name="connsiteY563" fmla="*/ 2051 h 19998"/>
                <a:gd name="connsiteX564" fmla="*/ 14815 w 19998"/>
                <a:gd name="connsiteY564" fmla="*/ 2115 h 19998"/>
                <a:gd name="connsiteX565" fmla="*/ 14775 w 19998"/>
                <a:gd name="connsiteY565" fmla="*/ 2138 h 19998"/>
                <a:gd name="connsiteX566" fmla="*/ 14796 w 19998"/>
                <a:gd name="connsiteY566" fmla="*/ 2218 h 19998"/>
                <a:gd name="connsiteX567" fmla="*/ 14756 w 19998"/>
                <a:gd name="connsiteY567" fmla="*/ 2195 h 19998"/>
                <a:gd name="connsiteX568" fmla="*/ 14732 w 19998"/>
                <a:gd name="connsiteY568" fmla="*/ 2218 h 19998"/>
                <a:gd name="connsiteX569" fmla="*/ 14756 w 19998"/>
                <a:gd name="connsiteY569" fmla="*/ 2237 h 19998"/>
                <a:gd name="connsiteX570" fmla="*/ 14732 w 19998"/>
                <a:gd name="connsiteY570" fmla="*/ 2275 h 19998"/>
                <a:gd name="connsiteX571" fmla="*/ 14715 w 19998"/>
                <a:gd name="connsiteY571" fmla="*/ 2275 h 19998"/>
                <a:gd name="connsiteX572" fmla="*/ 14756 w 19998"/>
                <a:gd name="connsiteY572" fmla="*/ 2341 h 19998"/>
                <a:gd name="connsiteX573" fmla="*/ 14675 w 19998"/>
                <a:gd name="connsiteY573" fmla="*/ 2519 h 19998"/>
                <a:gd name="connsiteX574" fmla="*/ 14815 w 19998"/>
                <a:gd name="connsiteY574" fmla="*/ 2622 h 19998"/>
                <a:gd name="connsiteX575" fmla="*/ 14796 w 19998"/>
                <a:gd name="connsiteY575" fmla="*/ 2904 h 19998"/>
                <a:gd name="connsiteX576" fmla="*/ 14918 w 19998"/>
                <a:gd name="connsiteY576" fmla="*/ 2904 h 19998"/>
                <a:gd name="connsiteX577" fmla="*/ 14918 w 19998"/>
                <a:gd name="connsiteY577" fmla="*/ 2867 h 19998"/>
                <a:gd name="connsiteX578" fmla="*/ 15001 w 19998"/>
                <a:gd name="connsiteY578" fmla="*/ 2888 h 19998"/>
                <a:gd name="connsiteX579" fmla="*/ 15230 w 19998"/>
                <a:gd name="connsiteY579" fmla="*/ 3074 h 19998"/>
                <a:gd name="connsiteX580" fmla="*/ 15249 w 19998"/>
                <a:gd name="connsiteY580" fmla="*/ 3050 h 19998"/>
                <a:gd name="connsiteX581" fmla="*/ 15249 w 19998"/>
                <a:gd name="connsiteY581" fmla="*/ 3114 h 19998"/>
                <a:gd name="connsiteX582" fmla="*/ 15330 w 19998"/>
                <a:gd name="connsiteY582" fmla="*/ 3114 h 19998"/>
                <a:gd name="connsiteX583" fmla="*/ 15418 w 19998"/>
                <a:gd name="connsiteY583" fmla="*/ 3114 h 19998"/>
                <a:gd name="connsiteX584" fmla="*/ 15499 w 19998"/>
                <a:gd name="connsiteY584" fmla="*/ 3196 h 19998"/>
                <a:gd name="connsiteX585" fmla="*/ 15475 w 19998"/>
                <a:gd name="connsiteY585" fmla="*/ 3252 h 19998"/>
                <a:gd name="connsiteX586" fmla="*/ 15499 w 19998"/>
                <a:gd name="connsiteY586" fmla="*/ 3295 h 19998"/>
                <a:gd name="connsiteX587" fmla="*/ 15499 w 19998"/>
                <a:gd name="connsiteY587" fmla="*/ 3276 h 19998"/>
                <a:gd name="connsiteX588" fmla="*/ 15599 w 19998"/>
                <a:gd name="connsiteY588" fmla="*/ 3276 h 19998"/>
                <a:gd name="connsiteX589" fmla="*/ 15704 w 19998"/>
                <a:gd name="connsiteY589" fmla="*/ 3374 h 19998"/>
                <a:gd name="connsiteX590" fmla="*/ 15682 w 19998"/>
                <a:gd name="connsiteY590" fmla="*/ 3414 h 19998"/>
                <a:gd name="connsiteX591" fmla="*/ 15723 w 19998"/>
                <a:gd name="connsiteY591" fmla="*/ 3478 h 19998"/>
                <a:gd name="connsiteX592" fmla="*/ 15704 w 19998"/>
                <a:gd name="connsiteY592" fmla="*/ 3497 h 19998"/>
                <a:gd name="connsiteX593" fmla="*/ 15747 w 19998"/>
                <a:gd name="connsiteY593" fmla="*/ 3534 h 19998"/>
                <a:gd name="connsiteX594" fmla="*/ 15747 w 19998"/>
                <a:gd name="connsiteY594" fmla="*/ 3518 h 19998"/>
                <a:gd name="connsiteX595" fmla="*/ 15935 w 19998"/>
                <a:gd name="connsiteY595" fmla="*/ 3478 h 19998"/>
                <a:gd name="connsiteX596" fmla="*/ 15935 w 19998"/>
                <a:gd name="connsiteY596" fmla="*/ 3518 h 19998"/>
                <a:gd name="connsiteX597" fmla="*/ 15951 w 19998"/>
                <a:gd name="connsiteY597" fmla="*/ 3518 h 19998"/>
                <a:gd name="connsiteX598" fmla="*/ 15992 w 19998"/>
                <a:gd name="connsiteY598" fmla="*/ 3414 h 19998"/>
                <a:gd name="connsiteX599" fmla="*/ 16156 w 19998"/>
                <a:gd name="connsiteY599" fmla="*/ 3414 h 19998"/>
                <a:gd name="connsiteX600" fmla="*/ 16156 w 19998"/>
                <a:gd name="connsiteY600" fmla="*/ 3374 h 19998"/>
                <a:gd name="connsiteX601" fmla="*/ 16302 w 19998"/>
                <a:gd name="connsiteY601" fmla="*/ 3436 h 19998"/>
                <a:gd name="connsiteX602" fmla="*/ 16285 w 19998"/>
                <a:gd name="connsiteY602" fmla="*/ 3454 h 19998"/>
                <a:gd name="connsiteX603" fmla="*/ 16366 w 19998"/>
                <a:gd name="connsiteY603" fmla="*/ 3518 h 19998"/>
                <a:gd name="connsiteX604" fmla="*/ 16490 w 19998"/>
                <a:gd name="connsiteY604" fmla="*/ 3518 h 19998"/>
                <a:gd name="connsiteX605" fmla="*/ 16506 w 19998"/>
                <a:gd name="connsiteY605" fmla="*/ 3600 h 19998"/>
                <a:gd name="connsiteX606" fmla="*/ 16590 w 19998"/>
                <a:gd name="connsiteY606" fmla="*/ 3624 h 19998"/>
                <a:gd name="connsiteX607" fmla="*/ 16611 w 19998"/>
                <a:gd name="connsiteY607" fmla="*/ 3581 h 19998"/>
                <a:gd name="connsiteX608" fmla="*/ 16694 w 19998"/>
                <a:gd name="connsiteY608" fmla="*/ 3600 h 19998"/>
                <a:gd name="connsiteX609" fmla="*/ 16694 w 19998"/>
                <a:gd name="connsiteY609" fmla="*/ 3560 h 19998"/>
                <a:gd name="connsiteX610" fmla="*/ 16716 w 19998"/>
                <a:gd name="connsiteY610" fmla="*/ 3560 h 19998"/>
                <a:gd name="connsiteX611" fmla="*/ 16716 w 19998"/>
                <a:gd name="connsiteY611" fmla="*/ 3518 h 19998"/>
                <a:gd name="connsiteX612" fmla="*/ 16759 w 19998"/>
                <a:gd name="connsiteY612" fmla="*/ 3497 h 19998"/>
                <a:gd name="connsiteX613" fmla="*/ 16759 w 19998"/>
                <a:gd name="connsiteY613" fmla="*/ 3478 h 19998"/>
                <a:gd name="connsiteX614" fmla="*/ 16940 w 19998"/>
                <a:gd name="connsiteY614" fmla="*/ 3478 h 19998"/>
                <a:gd name="connsiteX615" fmla="*/ 17085 w 19998"/>
                <a:gd name="connsiteY615" fmla="*/ 3560 h 19998"/>
                <a:gd name="connsiteX616" fmla="*/ 17085 w 19998"/>
                <a:gd name="connsiteY616" fmla="*/ 3534 h 19998"/>
                <a:gd name="connsiteX617" fmla="*/ 17192 w 19998"/>
                <a:gd name="connsiteY617" fmla="*/ 3518 h 19998"/>
                <a:gd name="connsiteX618" fmla="*/ 17192 w 19998"/>
                <a:gd name="connsiteY618" fmla="*/ 3534 h 19998"/>
                <a:gd name="connsiteX619" fmla="*/ 17373 w 19998"/>
                <a:gd name="connsiteY619" fmla="*/ 3640 h 19998"/>
                <a:gd name="connsiteX620" fmla="*/ 17354 w 19998"/>
                <a:gd name="connsiteY620" fmla="*/ 3663 h 19998"/>
                <a:gd name="connsiteX621" fmla="*/ 17437 w 19998"/>
                <a:gd name="connsiteY621" fmla="*/ 3783 h 19998"/>
                <a:gd name="connsiteX622" fmla="*/ 17397 w 19998"/>
                <a:gd name="connsiteY622" fmla="*/ 3783 h 19998"/>
                <a:gd name="connsiteX623" fmla="*/ 17414 w 19998"/>
                <a:gd name="connsiteY623" fmla="*/ 3826 h 19998"/>
                <a:gd name="connsiteX624" fmla="*/ 17437 w 19998"/>
                <a:gd name="connsiteY624" fmla="*/ 3826 h 19998"/>
                <a:gd name="connsiteX625" fmla="*/ 17602 w 19998"/>
                <a:gd name="connsiteY625" fmla="*/ 4028 h 19998"/>
                <a:gd name="connsiteX626" fmla="*/ 17623 w 19998"/>
                <a:gd name="connsiteY626" fmla="*/ 4091 h 19998"/>
                <a:gd name="connsiteX627" fmla="*/ 17642 w 19998"/>
                <a:gd name="connsiteY627" fmla="*/ 4091 h 19998"/>
                <a:gd name="connsiteX628" fmla="*/ 17683 w 19998"/>
                <a:gd name="connsiteY628" fmla="*/ 4211 h 19998"/>
                <a:gd name="connsiteX629" fmla="*/ 17849 w 19998"/>
                <a:gd name="connsiteY629" fmla="*/ 4211 h 19998"/>
                <a:gd name="connsiteX630" fmla="*/ 17849 w 19998"/>
                <a:gd name="connsiteY630" fmla="*/ 4171 h 19998"/>
                <a:gd name="connsiteX631" fmla="*/ 17871 w 19998"/>
                <a:gd name="connsiteY631" fmla="*/ 4171 h 19998"/>
                <a:gd name="connsiteX632" fmla="*/ 17830 w 19998"/>
                <a:gd name="connsiteY632" fmla="*/ 4091 h 19998"/>
                <a:gd name="connsiteX633" fmla="*/ 17871 w 19998"/>
                <a:gd name="connsiteY633" fmla="*/ 4065 h 19998"/>
                <a:gd name="connsiteX634" fmla="*/ 17935 w 19998"/>
                <a:gd name="connsiteY634" fmla="*/ 4091 h 19998"/>
                <a:gd name="connsiteX635" fmla="*/ 17976 w 19998"/>
                <a:gd name="connsiteY635" fmla="*/ 4065 h 19998"/>
                <a:gd name="connsiteX636" fmla="*/ 18019 w 19998"/>
                <a:gd name="connsiteY636" fmla="*/ 4091 h 19998"/>
                <a:gd name="connsiteX637" fmla="*/ 18140 w 19998"/>
                <a:gd name="connsiteY637" fmla="*/ 4131 h 19998"/>
                <a:gd name="connsiteX638" fmla="*/ 18183 w 19998"/>
                <a:gd name="connsiteY638" fmla="*/ 4293 h 19998"/>
                <a:gd name="connsiteX639" fmla="*/ 18200 w 19998"/>
                <a:gd name="connsiteY639" fmla="*/ 4293 h 19998"/>
                <a:gd name="connsiteX640" fmla="*/ 18223 w 19998"/>
                <a:gd name="connsiteY640" fmla="*/ 4211 h 19998"/>
                <a:gd name="connsiteX641" fmla="*/ 18240 w 19998"/>
                <a:gd name="connsiteY641" fmla="*/ 4211 h 19998"/>
                <a:gd name="connsiteX642" fmla="*/ 18240 w 19998"/>
                <a:gd name="connsiteY642" fmla="*/ 4230 h 19998"/>
                <a:gd name="connsiteX643" fmla="*/ 18281 w 19998"/>
                <a:gd name="connsiteY643" fmla="*/ 4230 h 19998"/>
                <a:gd name="connsiteX644" fmla="*/ 18328 w 19998"/>
                <a:gd name="connsiteY644" fmla="*/ 4270 h 19998"/>
                <a:gd name="connsiteX645" fmla="*/ 18369 w 19998"/>
                <a:gd name="connsiteY645" fmla="*/ 4253 h 19998"/>
                <a:gd name="connsiteX646" fmla="*/ 18388 w 19998"/>
                <a:gd name="connsiteY646" fmla="*/ 4270 h 19998"/>
                <a:gd name="connsiteX647" fmla="*/ 18531 w 19998"/>
                <a:gd name="connsiteY647" fmla="*/ 4253 h 19998"/>
                <a:gd name="connsiteX648" fmla="*/ 18531 w 19998"/>
                <a:gd name="connsiteY648" fmla="*/ 4270 h 19998"/>
                <a:gd name="connsiteX649" fmla="*/ 18631 w 19998"/>
                <a:gd name="connsiteY649" fmla="*/ 4211 h 19998"/>
                <a:gd name="connsiteX650" fmla="*/ 18631 w 19998"/>
                <a:gd name="connsiteY650" fmla="*/ 4131 h 19998"/>
                <a:gd name="connsiteX651" fmla="*/ 18762 w 19998"/>
                <a:gd name="connsiteY651" fmla="*/ 4108 h 19998"/>
                <a:gd name="connsiteX652" fmla="*/ 18778 w 19998"/>
                <a:gd name="connsiteY652" fmla="*/ 4148 h 19998"/>
                <a:gd name="connsiteX653" fmla="*/ 18821 w 19998"/>
                <a:gd name="connsiteY653" fmla="*/ 4131 h 19998"/>
                <a:gd name="connsiteX654" fmla="*/ 18943 w 19998"/>
                <a:gd name="connsiteY654" fmla="*/ 4333 h 19998"/>
                <a:gd name="connsiteX655" fmla="*/ 19047 w 19998"/>
                <a:gd name="connsiteY655" fmla="*/ 4333 h 19998"/>
                <a:gd name="connsiteX656" fmla="*/ 19064 w 19998"/>
                <a:gd name="connsiteY656" fmla="*/ 4392 h 19998"/>
                <a:gd name="connsiteX657" fmla="*/ 19152 w 19998"/>
                <a:gd name="connsiteY657" fmla="*/ 4392 h 19998"/>
                <a:gd name="connsiteX658" fmla="*/ 19152 w 19998"/>
                <a:gd name="connsiteY658" fmla="*/ 4373 h 19998"/>
                <a:gd name="connsiteX659" fmla="*/ 19212 w 19998"/>
                <a:gd name="connsiteY659" fmla="*/ 4373 h 19998"/>
                <a:gd name="connsiteX660" fmla="*/ 19212 w 19998"/>
                <a:gd name="connsiteY660" fmla="*/ 4392 h 19998"/>
                <a:gd name="connsiteX661" fmla="*/ 19317 w 19998"/>
                <a:gd name="connsiteY661" fmla="*/ 4333 h 19998"/>
                <a:gd name="connsiteX662" fmla="*/ 19417 w 19998"/>
                <a:gd name="connsiteY662" fmla="*/ 4392 h 19998"/>
                <a:gd name="connsiteX663" fmla="*/ 19443 w 19998"/>
                <a:gd name="connsiteY663" fmla="*/ 4373 h 19998"/>
                <a:gd name="connsiteX664" fmla="*/ 19500 w 19998"/>
                <a:gd name="connsiteY664" fmla="*/ 4373 h 19998"/>
                <a:gd name="connsiteX665" fmla="*/ 19521 w 19998"/>
                <a:gd name="connsiteY665" fmla="*/ 4352 h 19998"/>
                <a:gd name="connsiteX666" fmla="*/ 19998 w 19998"/>
                <a:gd name="connsiteY666" fmla="*/ 4512 h 19998"/>
                <a:gd name="connsiteX667" fmla="*/ 19750 w 19998"/>
                <a:gd name="connsiteY667" fmla="*/ 4939 h 19998"/>
                <a:gd name="connsiteX668" fmla="*/ 19712 w 19998"/>
                <a:gd name="connsiteY668" fmla="*/ 4939 h 19998"/>
                <a:gd name="connsiteX669" fmla="*/ 19686 w 19998"/>
                <a:gd name="connsiteY669" fmla="*/ 5003 h 19998"/>
                <a:gd name="connsiteX670" fmla="*/ 19645 w 19998"/>
                <a:gd name="connsiteY670" fmla="*/ 5003 h 19998"/>
                <a:gd name="connsiteX671" fmla="*/ 19131 w 19998"/>
                <a:gd name="connsiteY671" fmla="*/ 6512 h 19998"/>
                <a:gd name="connsiteX672" fmla="*/ 19236 w 19998"/>
                <a:gd name="connsiteY672" fmla="*/ 7750 h 19998"/>
                <a:gd name="connsiteX673" fmla="*/ 19212 w 19998"/>
                <a:gd name="connsiteY673" fmla="*/ 7750 h 19998"/>
                <a:gd name="connsiteX674" fmla="*/ 19090 w 19998"/>
                <a:gd name="connsiteY674" fmla="*/ 7870 h 19998"/>
                <a:gd name="connsiteX675" fmla="*/ 19152 w 19998"/>
                <a:gd name="connsiteY675" fmla="*/ 7853 h 19998"/>
                <a:gd name="connsiteX676" fmla="*/ 19064 w 19998"/>
                <a:gd name="connsiteY676" fmla="*/ 7973 h 19998"/>
                <a:gd name="connsiteX677" fmla="*/ 18983 w 19998"/>
                <a:gd name="connsiteY677" fmla="*/ 7973 h 19998"/>
                <a:gd name="connsiteX678" fmla="*/ 18714 w 19998"/>
                <a:gd name="connsiteY678" fmla="*/ 8135 h 19998"/>
                <a:gd name="connsiteX679" fmla="*/ 18695 w 19998"/>
                <a:gd name="connsiteY679" fmla="*/ 8093 h 19998"/>
                <a:gd name="connsiteX680" fmla="*/ 18614 w 19998"/>
                <a:gd name="connsiteY680" fmla="*/ 7997 h 19998"/>
                <a:gd name="connsiteX681" fmla="*/ 18631 w 19998"/>
                <a:gd name="connsiteY681" fmla="*/ 7973 h 19998"/>
                <a:gd name="connsiteX682" fmla="*/ 18304 w 19998"/>
                <a:gd name="connsiteY68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3051 w 19998"/>
                <a:gd name="connsiteY335" fmla="*/ 7853 h 19998"/>
                <a:gd name="connsiteX336" fmla="*/ 3115 w 19998"/>
                <a:gd name="connsiteY336" fmla="*/ 7651 h 19998"/>
                <a:gd name="connsiteX337" fmla="*/ 3115 w 19998"/>
                <a:gd name="connsiteY337" fmla="*/ 7625 h 19998"/>
                <a:gd name="connsiteX338" fmla="*/ 2477 w 19998"/>
                <a:gd name="connsiteY338" fmla="*/ 7750 h 19998"/>
                <a:gd name="connsiteX339" fmla="*/ 2477 w 19998"/>
                <a:gd name="connsiteY339" fmla="*/ 7973 h 19998"/>
                <a:gd name="connsiteX340" fmla="*/ 2127 w 19998"/>
                <a:gd name="connsiteY340" fmla="*/ 7442 h 19998"/>
                <a:gd name="connsiteX341" fmla="*/ 2127 w 19998"/>
                <a:gd name="connsiteY341" fmla="*/ 7463 h 19998"/>
                <a:gd name="connsiteX342" fmla="*/ 1831 w 19998"/>
                <a:gd name="connsiteY342" fmla="*/ 7261 h 19998"/>
                <a:gd name="connsiteX343" fmla="*/ 1260 w 19998"/>
                <a:gd name="connsiteY343" fmla="*/ 6996 h 19998"/>
                <a:gd name="connsiteX344" fmla="*/ 1276 w 19998"/>
                <a:gd name="connsiteY344" fmla="*/ 6975 h 19998"/>
                <a:gd name="connsiteX345" fmla="*/ 1260 w 19998"/>
                <a:gd name="connsiteY345" fmla="*/ 6958 h 19998"/>
                <a:gd name="connsiteX346" fmla="*/ 1236 w 19998"/>
                <a:gd name="connsiteY346" fmla="*/ 6958 h 19998"/>
                <a:gd name="connsiteX347" fmla="*/ 1172 w 19998"/>
                <a:gd name="connsiteY347" fmla="*/ 6892 h 19998"/>
                <a:gd name="connsiteX348" fmla="*/ 1155 w 19998"/>
                <a:gd name="connsiteY348" fmla="*/ 6996 h 19998"/>
                <a:gd name="connsiteX349" fmla="*/ 886 w 19998"/>
                <a:gd name="connsiteY349" fmla="*/ 6975 h 19998"/>
                <a:gd name="connsiteX350" fmla="*/ 679 w 19998"/>
                <a:gd name="connsiteY350" fmla="*/ 7099 h 19998"/>
                <a:gd name="connsiteX351" fmla="*/ 533 w 19998"/>
                <a:gd name="connsiteY351" fmla="*/ 7078 h 19998"/>
                <a:gd name="connsiteX352" fmla="*/ 533 w 19998"/>
                <a:gd name="connsiteY352" fmla="*/ 7022 h 19998"/>
                <a:gd name="connsiteX353" fmla="*/ 574 w 19998"/>
                <a:gd name="connsiteY353" fmla="*/ 6996 h 19998"/>
                <a:gd name="connsiteX354" fmla="*/ 305 w 19998"/>
                <a:gd name="connsiteY354" fmla="*/ 6568 h 19998"/>
                <a:gd name="connsiteX355" fmla="*/ 264 w 19998"/>
                <a:gd name="connsiteY355" fmla="*/ 6594 h 19998"/>
                <a:gd name="connsiteX356" fmla="*/ 164 w 19998"/>
                <a:gd name="connsiteY356" fmla="*/ 6528 h 19998"/>
                <a:gd name="connsiteX357" fmla="*/ 141 w 19998"/>
                <a:gd name="connsiteY357" fmla="*/ 6528 h 19998"/>
                <a:gd name="connsiteX358" fmla="*/ 0 w 19998"/>
                <a:gd name="connsiteY358" fmla="*/ 6490 h 19998"/>
                <a:gd name="connsiteX359" fmla="*/ 17 w 19998"/>
                <a:gd name="connsiteY359" fmla="*/ 6465 h 19998"/>
                <a:gd name="connsiteX360" fmla="*/ 57 w 19998"/>
                <a:gd name="connsiteY360" fmla="*/ 6465 h 19998"/>
                <a:gd name="connsiteX361" fmla="*/ 57 w 19998"/>
                <a:gd name="connsiteY361" fmla="*/ 6425 h 19998"/>
                <a:gd name="connsiteX362" fmla="*/ 695 w 19998"/>
                <a:gd name="connsiteY362" fmla="*/ 6408 h 19998"/>
                <a:gd name="connsiteX363" fmla="*/ 760 w 19998"/>
                <a:gd name="connsiteY363" fmla="*/ 6262 h 19998"/>
                <a:gd name="connsiteX364" fmla="*/ 722 w 19998"/>
                <a:gd name="connsiteY364" fmla="*/ 6262 h 19998"/>
                <a:gd name="connsiteX365" fmla="*/ 695 w 19998"/>
                <a:gd name="connsiteY365" fmla="*/ 6164 h 19998"/>
                <a:gd name="connsiteX366" fmla="*/ 433 w 19998"/>
                <a:gd name="connsiteY366" fmla="*/ 6084 h 19998"/>
                <a:gd name="connsiteX367" fmla="*/ 348 w 19998"/>
                <a:gd name="connsiteY367" fmla="*/ 6204 h 19998"/>
                <a:gd name="connsiteX368" fmla="*/ 329 w 19998"/>
                <a:gd name="connsiteY368" fmla="*/ 6204 h 19998"/>
                <a:gd name="connsiteX369" fmla="*/ 305 w 19998"/>
                <a:gd name="connsiteY369" fmla="*/ 6060 h 19998"/>
                <a:gd name="connsiteX370" fmla="*/ 348 w 19998"/>
                <a:gd name="connsiteY370" fmla="*/ 6044 h 19998"/>
                <a:gd name="connsiteX371" fmla="*/ 348 w 19998"/>
                <a:gd name="connsiteY371" fmla="*/ 5997 h 19998"/>
                <a:gd name="connsiteX372" fmla="*/ 248 w 19998"/>
                <a:gd name="connsiteY372" fmla="*/ 5997 h 19998"/>
                <a:gd name="connsiteX373" fmla="*/ 221 w 19998"/>
                <a:gd name="connsiteY373" fmla="*/ 5938 h 19998"/>
                <a:gd name="connsiteX374" fmla="*/ 329 w 19998"/>
                <a:gd name="connsiteY374" fmla="*/ 5938 h 19998"/>
                <a:gd name="connsiteX375" fmla="*/ 348 w 19998"/>
                <a:gd name="connsiteY375" fmla="*/ 5818 h 19998"/>
                <a:gd name="connsiteX376" fmla="*/ 391 w 19998"/>
                <a:gd name="connsiteY376" fmla="*/ 5818 h 19998"/>
                <a:gd name="connsiteX377" fmla="*/ 369 w 19998"/>
                <a:gd name="connsiteY377" fmla="*/ 5917 h 19998"/>
                <a:gd name="connsiteX378" fmla="*/ 433 w 19998"/>
                <a:gd name="connsiteY378" fmla="*/ 5877 h 19998"/>
                <a:gd name="connsiteX379" fmla="*/ 433 w 19998"/>
                <a:gd name="connsiteY379" fmla="*/ 5898 h 19998"/>
                <a:gd name="connsiteX380" fmla="*/ 410 w 19998"/>
                <a:gd name="connsiteY380" fmla="*/ 5917 h 19998"/>
                <a:gd name="connsiteX381" fmla="*/ 433 w 19998"/>
                <a:gd name="connsiteY381" fmla="*/ 5938 h 19998"/>
                <a:gd name="connsiteX382" fmla="*/ 555 w 19998"/>
                <a:gd name="connsiteY382" fmla="*/ 5938 h 19998"/>
                <a:gd name="connsiteX383" fmla="*/ 555 w 19998"/>
                <a:gd name="connsiteY383" fmla="*/ 5955 h 19998"/>
                <a:gd name="connsiteX384" fmla="*/ 738 w 19998"/>
                <a:gd name="connsiteY384" fmla="*/ 5938 h 19998"/>
                <a:gd name="connsiteX385" fmla="*/ 695 w 19998"/>
                <a:gd name="connsiteY385" fmla="*/ 5835 h 19998"/>
                <a:gd name="connsiteX386" fmla="*/ 655 w 19998"/>
                <a:gd name="connsiteY386" fmla="*/ 5835 h 19998"/>
                <a:gd name="connsiteX387" fmla="*/ 638 w 19998"/>
                <a:gd name="connsiteY387" fmla="*/ 5877 h 19998"/>
                <a:gd name="connsiteX388" fmla="*/ 574 w 19998"/>
                <a:gd name="connsiteY388" fmla="*/ 5861 h 19998"/>
                <a:gd name="connsiteX389" fmla="*/ 517 w 19998"/>
                <a:gd name="connsiteY389" fmla="*/ 5861 h 19998"/>
                <a:gd name="connsiteX390" fmla="*/ 598 w 19998"/>
                <a:gd name="connsiteY390" fmla="*/ 5736 h 19998"/>
                <a:gd name="connsiteX391" fmla="*/ 141 w 19998"/>
                <a:gd name="connsiteY391" fmla="*/ 5778 h 19998"/>
                <a:gd name="connsiteX392" fmla="*/ 141 w 19998"/>
                <a:gd name="connsiteY392" fmla="*/ 5795 h 19998"/>
                <a:gd name="connsiteX393" fmla="*/ 17 w 19998"/>
                <a:gd name="connsiteY393" fmla="*/ 5818 h 19998"/>
                <a:gd name="connsiteX394" fmla="*/ 17 w 19998"/>
                <a:gd name="connsiteY394" fmla="*/ 5715 h 19998"/>
                <a:gd name="connsiteX395" fmla="*/ 40 w 19998"/>
                <a:gd name="connsiteY395" fmla="*/ 5715 h 19998"/>
                <a:gd name="connsiteX396" fmla="*/ 141 w 19998"/>
                <a:gd name="connsiteY396" fmla="*/ 5287 h 19998"/>
                <a:gd name="connsiteX397" fmla="*/ 181 w 19998"/>
                <a:gd name="connsiteY397" fmla="*/ 5268 h 19998"/>
                <a:gd name="connsiteX398" fmla="*/ 348 w 19998"/>
                <a:gd name="connsiteY398" fmla="*/ 5247 h 19998"/>
                <a:gd name="connsiteX399" fmla="*/ 329 w 19998"/>
                <a:gd name="connsiteY399" fmla="*/ 5205 h 19998"/>
                <a:gd name="connsiteX400" fmla="*/ 450 w 19998"/>
                <a:gd name="connsiteY400" fmla="*/ 5149 h 19998"/>
                <a:gd name="connsiteX401" fmla="*/ 617 w 19998"/>
                <a:gd name="connsiteY401" fmla="*/ 5149 h 19998"/>
                <a:gd name="connsiteX402" fmla="*/ 617 w 19998"/>
                <a:gd name="connsiteY402" fmla="*/ 5106 h 19998"/>
                <a:gd name="connsiteX403" fmla="*/ 803 w 19998"/>
                <a:gd name="connsiteY403" fmla="*/ 5085 h 19998"/>
                <a:gd name="connsiteX404" fmla="*/ 826 w 19998"/>
                <a:gd name="connsiteY404" fmla="*/ 5106 h 19998"/>
                <a:gd name="connsiteX405" fmla="*/ 803 w 19998"/>
                <a:gd name="connsiteY405" fmla="*/ 5149 h 19998"/>
                <a:gd name="connsiteX406" fmla="*/ 803 w 19998"/>
                <a:gd name="connsiteY406" fmla="*/ 5165 h 19998"/>
                <a:gd name="connsiteX407" fmla="*/ 1276 w 19998"/>
                <a:gd name="connsiteY407" fmla="*/ 5022 h 19998"/>
                <a:gd name="connsiteX408" fmla="*/ 1276 w 19998"/>
                <a:gd name="connsiteY408" fmla="*/ 5003 h 19998"/>
                <a:gd name="connsiteX409" fmla="*/ 1276 w 19998"/>
                <a:gd name="connsiteY409" fmla="*/ 5022 h 19998"/>
                <a:gd name="connsiteX410" fmla="*/ 1298 w 19998"/>
                <a:gd name="connsiteY410" fmla="*/ 5022 h 19998"/>
                <a:gd name="connsiteX411" fmla="*/ 1298 w 19998"/>
                <a:gd name="connsiteY411" fmla="*/ 5003 h 19998"/>
                <a:gd name="connsiteX412" fmla="*/ 1341 w 19998"/>
                <a:gd name="connsiteY412" fmla="*/ 5003 h 19998"/>
                <a:gd name="connsiteX413" fmla="*/ 1341 w 19998"/>
                <a:gd name="connsiteY413" fmla="*/ 5165 h 19998"/>
                <a:gd name="connsiteX414" fmla="*/ 1381 w 19998"/>
                <a:gd name="connsiteY414" fmla="*/ 5165 h 19998"/>
                <a:gd name="connsiteX415" fmla="*/ 1441 w 19998"/>
                <a:gd name="connsiteY415" fmla="*/ 5149 h 19998"/>
                <a:gd name="connsiteX416" fmla="*/ 1441 w 19998"/>
                <a:gd name="connsiteY416" fmla="*/ 5205 h 19998"/>
                <a:gd name="connsiteX417" fmla="*/ 1505 w 19998"/>
                <a:gd name="connsiteY417" fmla="*/ 5231 h 19998"/>
                <a:gd name="connsiteX418" fmla="*/ 1524 w 19998"/>
                <a:gd name="connsiteY418" fmla="*/ 5069 h 19998"/>
                <a:gd name="connsiteX419" fmla="*/ 1562 w 19998"/>
                <a:gd name="connsiteY419" fmla="*/ 5069 h 19998"/>
                <a:gd name="connsiteX420" fmla="*/ 1562 w 19998"/>
                <a:gd name="connsiteY420" fmla="*/ 5043 h 19998"/>
                <a:gd name="connsiteX421" fmla="*/ 1815 w 19998"/>
                <a:gd name="connsiteY421" fmla="*/ 5125 h 19998"/>
                <a:gd name="connsiteX422" fmla="*/ 1815 w 19998"/>
                <a:gd name="connsiteY422" fmla="*/ 5149 h 19998"/>
                <a:gd name="connsiteX423" fmla="*/ 1831 w 19998"/>
                <a:gd name="connsiteY423" fmla="*/ 5149 h 19998"/>
                <a:gd name="connsiteX424" fmla="*/ 1874 w 19998"/>
                <a:gd name="connsiteY424" fmla="*/ 5149 h 19998"/>
                <a:gd name="connsiteX425" fmla="*/ 1874 w 19998"/>
                <a:gd name="connsiteY425" fmla="*/ 5189 h 19998"/>
                <a:gd name="connsiteX426" fmla="*/ 1936 w 19998"/>
                <a:gd name="connsiteY426" fmla="*/ 5165 h 19998"/>
                <a:gd name="connsiteX427" fmla="*/ 1936 w 19998"/>
                <a:gd name="connsiteY427" fmla="*/ 5149 h 19998"/>
                <a:gd name="connsiteX428" fmla="*/ 1915 w 19998"/>
                <a:gd name="connsiteY428" fmla="*/ 5125 h 19998"/>
                <a:gd name="connsiteX429" fmla="*/ 1915 w 19998"/>
                <a:gd name="connsiteY429" fmla="*/ 5069 h 19998"/>
                <a:gd name="connsiteX430" fmla="*/ 1979 w 19998"/>
                <a:gd name="connsiteY430" fmla="*/ 5003 h 19998"/>
                <a:gd name="connsiteX431" fmla="*/ 1936 w 19998"/>
                <a:gd name="connsiteY431" fmla="*/ 4939 h 19998"/>
                <a:gd name="connsiteX432" fmla="*/ 2103 w 19998"/>
                <a:gd name="connsiteY432" fmla="*/ 4820 h 19998"/>
                <a:gd name="connsiteX433" fmla="*/ 2496 w 19998"/>
                <a:gd name="connsiteY433" fmla="*/ 4777 h 19998"/>
                <a:gd name="connsiteX434" fmla="*/ 2536 w 19998"/>
                <a:gd name="connsiteY434" fmla="*/ 4860 h 19998"/>
                <a:gd name="connsiteX435" fmla="*/ 2722 w 19998"/>
                <a:gd name="connsiteY435" fmla="*/ 4761 h 19998"/>
                <a:gd name="connsiteX436" fmla="*/ 2722 w 19998"/>
                <a:gd name="connsiteY436" fmla="*/ 4900 h 19998"/>
                <a:gd name="connsiteX437" fmla="*/ 2805 w 19998"/>
                <a:gd name="connsiteY437" fmla="*/ 4923 h 19998"/>
                <a:gd name="connsiteX438" fmla="*/ 2782 w 19998"/>
                <a:gd name="connsiteY438" fmla="*/ 4982 h 19998"/>
                <a:gd name="connsiteX439" fmla="*/ 2886 w 19998"/>
                <a:gd name="connsiteY439" fmla="*/ 5022 h 19998"/>
                <a:gd name="connsiteX440" fmla="*/ 2910 w 19998"/>
                <a:gd name="connsiteY440" fmla="*/ 5022 h 19998"/>
                <a:gd name="connsiteX441" fmla="*/ 2970 w 19998"/>
                <a:gd name="connsiteY441" fmla="*/ 5189 h 19998"/>
                <a:gd name="connsiteX442" fmla="*/ 3010 w 19998"/>
                <a:gd name="connsiteY442" fmla="*/ 5189 h 19998"/>
                <a:gd name="connsiteX443" fmla="*/ 3034 w 19998"/>
                <a:gd name="connsiteY443" fmla="*/ 5247 h 19998"/>
                <a:gd name="connsiteX444" fmla="*/ 3256 w 19998"/>
                <a:gd name="connsiteY444" fmla="*/ 5673 h 19998"/>
                <a:gd name="connsiteX445" fmla="*/ 3608 w 19998"/>
                <a:gd name="connsiteY445" fmla="*/ 5391 h 19998"/>
                <a:gd name="connsiteX446" fmla="*/ 3689 w 19998"/>
                <a:gd name="connsiteY446" fmla="*/ 5351 h 19998"/>
                <a:gd name="connsiteX447" fmla="*/ 3860 w 19998"/>
                <a:gd name="connsiteY447" fmla="*/ 5268 h 19998"/>
                <a:gd name="connsiteX448" fmla="*/ 3999 w 19998"/>
                <a:gd name="connsiteY448" fmla="*/ 5534 h 19998"/>
                <a:gd name="connsiteX449" fmla="*/ 4351 w 19998"/>
                <a:gd name="connsiteY449" fmla="*/ 5351 h 19998"/>
                <a:gd name="connsiteX450" fmla="*/ 4372 w 19998"/>
                <a:gd name="connsiteY450" fmla="*/ 5308 h 19998"/>
                <a:gd name="connsiteX451" fmla="*/ 4580 w 19998"/>
                <a:gd name="connsiteY451" fmla="*/ 5268 h 19998"/>
                <a:gd name="connsiteX452" fmla="*/ 4580 w 19998"/>
                <a:gd name="connsiteY452" fmla="*/ 5471 h 19998"/>
                <a:gd name="connsiteX453" fmla="*/ 4994 w 19998"/>
                <a:gd name="connsiteY453" fmla="*/ 5449 h 19998"/>
                <a:gd name="connsiteX454" fmla="*/ 5075 w 19998"/>
                <a:gd name="connsiteY454" fmla="*/ 5471 h 19998"/>
                <a:gd name="connsiteX455" fmla="*/ 5323 w 19998"/>
                <a:gd name="connsiteY455" fmla="*/ 5471 h 19998"/>
                <a:gd name="connsiteX456" fmla="*/ 5242 w 19998"/>
                <a:gd name="connsiteY456" fmla="*/ 5407 h 19998"/>
                <a:gd name="connsiteX457" fmla="*/ 4994 w 19998"/>
                <a:gd name="connsiteY457" fmla="*/ 5003 h 19998"/>
                <a:gd name="connsiteX458" fmla="*/ 4970 w 19998"/>
                <a:gd name="connsiteY458" fmla="*/ 5003 h 19998"/>
                <a:gd name="connsiteX459" fmla="*/ 4954 w 19998"/>
                <a:gd name="connsiteY459" fmla="*/ 4982 h 19998"/>
                <a:gd name="connsiteX460" fmla="*/ 5054 w 19998"/>
                <a:gd name="connsiteY460" fmla="*/ 4618 h 19998"/>
                <a:gd name="connsiteX461" fmla="*/ 5054 w 19998"/>
                <a:gd name="connsiteY461" fmla="*/ 4601 h 19998"/>
                <a:gd name="connsiteX462" fmla="*/ 5037 w 19998"/>
                <a:gd name="connsiteY462" fmla="*/ 4618 h 19998"/>
                <a:gd name="connsiteX463" fmla="*/ 5011 w 19998"/>
                <a:gd name="connsiteY463" fmla="*/ 4131 h 19998"/>
                <a:gd name="connsiteX464" fmla="*/ 4970 w 19998"/>
                <a:gd name="connsiteY464" fmla="*/ 4131 h 19998"/>
                <a:gd name="connsiteX465" fmla="*/ 4642 w 19998"/>
                <a:gd name="connsiteY465" fmla="*/ 3335 h 19998"/>
                <a:gd name="connsiteX466" fmla="*/ 4663 w 19998"/>
                <a:gd name="connsiteY466" fmla="*/ 3092 h 19998"/>
                <a:gd name="connsiteX467" fmla="*/ 4563 w 19998"/>
                <a:gd name="connsiteY467" fmla="*/ 3050 h 19998"/>
                <a:gd name="connsiteX468" fmla="*/ 4563 w 19998"/>
                <a:gd name="connsiteY468" fmla="*/ 2930 h 19998"/>
                <a:gd name="connsiteX469" fmla="*/ 4663 w 19998"/>
                <a:gd name="connsiteY469" fmla="*/ 2987 h 19998"/>
                <a:gd name="connsiteX470" fmla="*/ 4684 w 19998"/>
                <a:gd name="connsiteY470" fmla="*/ 2947 h 19998"/>
                <a:gd name="connsiteX471" fmla="*/ 5242 w 19998"/>
                <a:gd name="connsiteY471" fmla="*/ 3092 h 19998"/>
                <a:gd name="connsiteX472" fmla="*/ 5258 w 19998"/>
                <a:gd name="connsiteY472" fmla="*/ 3029 h 19998"/>
                <a:gd name="connsiteX473" fmla="*/ 5570 w 19998"/>
                <a:gd name="connsiteY473" fmla="*/ 3050 h 19998"/>
                <a:gd name="connsiteX474" fmla="*/ 5632 w 19998"/>
                <a:gd name="connsiteY474" fmla="*/ 3252 h 19998"/>
                <a:gd name="connsiteX475" fmla="*/ 5592 w 19998"/>
                <a:gd name="connsiteY475" fmla="*/ 3252 h 19998"/>
                <a:gd name="connsiteX476" fmla="*/ 5570 w 19998"/>
                <a:gd name="connsiteY476" fmla="*/ 3316 h 19998"/>
                <a:gd name="connsiteX477" fmla="*/ 5511 w 19998"/>
                <a:gd name="connsiteY477" fmla="*/ 3316 h 19998"/>
                <a:gd name="connsiteX478" fmla="*/ 5675 w 19998"/>
                <a:gd name="connsiteY478" fmla="*/ 3800 h 19998"/>
                <a:gd name="connsiteX479" fmla="*/ 5649 w 19998"/>
                <a:gd name="connsiteY479" fmla="*/ 3826 h 19998"/>
                <a:gd name="connsiteX480" fmla="*/ 5732 w 19998"/>
                <a:gd name="connsiteY480" fmla="*/ 3842 h 19998"/>
                <a:gd name="connsiteX481" fmla="*/ 5713 w 19998"/>
                <a:gd name="connsiteY481" fmla="*/ 3842 h 19998"/>
                <a:gd name="connsiteX482" fmla="*/ 5732 w 19998"/>
                <a:gd name="connsiteY482" fmla="*/ 3882 h 19998"/>
                <a:gd name="connsiteX483" fmla="*/ 5756 w 19998"/>
                <a:gd name="connsiteY483" fmla="*/ 3882 h 19998"/>
                <a:gd name="connsiteX484" fmla="*/ 5775 w 19998"/>
                <a:gd name="connsiteY484" fmla="*/ 3882 h 19998"/>
                <a:gd name="connsiteX485" fmla="*/ 5861 w 19998"/>
                <a:gd name="connsiteY485" fmla="*/ 3762 h 19998"/>
                <a:gd name="connsiteX486" fmla="*/ 6499 w 19998"/>
                <a:gd name="connsiteY486" fmla="*/ 3906 h 19998"/>
                <a:gd name="connsiteX487" fmla="*/ 7611 w 19998"/>
                <a:gd name="connsiteY487" fmla="*/ 3826 h 19998"/>
                <a:gd name="connsiteX488" fmla="*/ 7923 w 19998"/>
                <a:gd name="connsiteY488" fmla="*/ 3722 h 19998"/>
                <a:gd name="connsiteX489" fmla="*/ 8045 w 19998"/>
                <a:gd name="connsiteY489" fmla="*/ 3703 h 19998"/>
                <a:gd name="connsiteX490" fmla="*/ 7611 w 19998"/>
                <a:gd name="connsiteY490" fmla="*/ 3600 h 19998"/>
                <a:gd name="connsiteX491" fmla="*/ 7611 w 19998"/>
                <a:gd name="connsiteY491" fmla="*/ 3581 h 19998"/>
                <a:gd name="connsiteX492" fmla="*/ 7799 w 19998"/>
                <a:gd name="connsiteY492" fmla="*/ 3092 h 19998"/>
                <a:gd name="connsiteX493" fmla="*/ 9574 w 19998"/>
                <a:gd name="connsiteY493" fmla="*/ 2317 h 19998"/>
                <a:gd name="connsiteX494" fmla="*/ 9843 w 19998"/>
                <a:gd name="connsiteY494" fmla="*/ 1993 h 19998"/>
                <a:gd name="connsiteX495" fmla="*/ 9902 w 19998"/>
                <a:gd name="connsiteY495" fmla="*/ 2051 h 19998"/>
                <a:gd name="connsiteX496" fmla="*/ 10031 w 19998"/>
                <a:gd name="connsiteY496" fmla="*/ 2051 h 19998"/>
                <a:gd name="connsiteX497" fmla="*/ 9964 w 19998"/>
                <a:gd name="connsiteY497" fmla="*/ 1972 h 19998"/>
                <a:gd name="connsiteX498" fmla="*/ 9943 w 19998"/>
                <a:gd name="connsiteY498" fmla="*/ 1993 h 19998"/>
                <a:gd name="connsiteX499" fmla="*/ 9843 w 19998"/>
                <a:gd name="connsiteY499" fmla="*/ 1645 h 19998"/>
                <a:gd name="connsiteX500" fmla="*/ 9902 w 19998"/>
                <a:gd name="connsiteY500" fmla="*/ 1645 h 19998"/>
                <a:gd name="connsiteX501" fmla="*/ 9902 w 19998"/>
                <a:gd name="connsiteY501" fmla="*/ 1628 h 19998"/>
                <a:gd name="connsiteX502" fmla="*/ 9902 w 19998"/>
                <a:gd name="connsiteY502" fmla="*/ 1607 h 19998"/>
                <a:gd name="connsiteX503" fmla="*/ 9843 w 19998"/>
                <a:gd name="connsiteY503" fmla="*/ 1542 h 19998"/>
                <a:gd name="connsiteX504" fmla="*/ 9886 w 19998"/>
                <a:gd name="connsiteY504" fmla="*/ 1260 h 19998"/>
                <a:gd name="connsiteX505" fmla="*/ 9926 w 19998"/>
                <a:gd name="connsiteY505" fmla="*/ 1243 h 19998"/>
                <a:gd name="connsiteX506" fmla="*/ 9886 w 19998"/>
                <a:gd name="connsiteY506" fmla="*/ 815 h 19998"/>
                <a:gd name="connsiteX507" fmla="*/ 9902 w 19998"/>
                <a:gd name="connsiteY507" fmla="*/ 815 h 19998"/>
                <a:gd name="connsiteX508" fmla="*/ 9886 w 19998"/>
                <a:gd name="connsiteY508" fmla="*/ 484 h 19998"/>
                <a:gd name="connsiteX509" fmla="*/ 10645 w 19998"/>
                <a:gd name="connsiteY509" fmla="*/ 186 h 19998"/>
                <a:gd name="connsiteX510" fmla="*/ 11307 w 19998"/>
                <a:gd name="connsiteY510" fmla="*/ 0 h 19998"/>
                <a:gd name="connsiteX511" fmla="*/ 11431 w 19998"/>
                <a:gd name="connsiteY511" fmla="*/ 324 h 19998"/>
                <a:gd name="connsiteX512" fmla="*/ 11431 w 19998"/>
                <a:gd name="connsiteY512" fmla="*/ 630 h 19998"/>
                <a:gd name="connsiteX513" fmla="*/ 11577 w 19998"/>
                <a:gd name="connsiteY513" fmla="*/ 630 h 19998"/>
                <a:gd name="connsiteX514" fmla="*/ 11700 w 19998"/>
                <a:gd name="connsiteY514" fmla="*/ 832 h 19998"/>
                <a:gd name="connsiteX515" fmla="*/ 11822 w 19998"/>
                <a:gd name="connsiteY515" fmla="*/ 895 h 19998"/>
                <a:gd name="connsiteX516" fmla="*/ 12158 w 19998"/>
                <a:gd name="connsiteY516" fmla="*/ 670 h 19998"/>
                <a:gd name="connsiteX517" fmla="*/ 12279 w 19998"/>
                <a:gd name="connsiteY517" fmla="*/ 792 h 19998"/>
                <a:gd name="connsiteX518" fmla="*/ 12255 w 19998"/>
                <a:gd name="connsiteY518" fmla="*/ 815 h 19998"/>
                <a:gd name="connsiteX519" fmla="*/ 12360 w 19998"/>
                <a:gd name="connsiteY519" fmla="*/ 895 h 19998"/>
                <a:gd name="connsiteX520" fmla="*/ 12360 w 19998"/>
                <a:gd name="connsiteY520" fmla="*/ 912 h 19998"/>
                <a:gd name="connsiteX521" fmla="*/ 12339 w 19998"/>
                <a:gd name="connsiteY521" fmla="*/ 935 h 19998"/>
                <a:gd name="connsiteX522" fmla="*/ 12548 w 19998"/>
                <a:gd name="connsiteY522" fmla="*/ 1342 h 19998"/>
                <a:gd name="connsiteX523" fmla="*/ 12753 w 19998"/>
                <a:gd name="connsiteY523" fmla="*/ 1260 h 19998"/>
                <a:gd name="connsiteX524" fmla="*/ 12729 w 19998"/>
                <a:gd name="connsiteY524" fmla="*/ 1363 h 19998"/>
                <a:gd name="connsiteX525" fmla="*/ 12834 w 19998"/>
                <a:gd name="connsiteY525" fmla="*/ 1323 h 19998"/>
                <a:gd name="connsiteX526" fmla="*/ 12853 w 19998"/>
                <a:gd name="connsiteY526" fmla="*/ 1342 h 19998"/>
                <a:gd name="connsiteX527" fmla="*/ 12901 w 19998"/>
                <a:gd name="connsiteY527" fmla="*/ 1342 h 19998"/>
                <a:gd name="connsiteX528" fmla="*/ 13039 w 19998"/>
                <a:gd name="connsiteY528" fmla="*/ 1769 h 19998"/>
                <a:gd name="connsiteX529" fmla="*/ 13039 w 19998"/>
                <a:gd name="connsiteY529" fmla="*/ 1751 h 19998"/>
                <a:gd name="connsiteX530" fmla="*/ 13065 w 19998"/>
                <a:gd name="connsiteY530" fmla="*/ 1751 h 19998"/>
                <a:gd name="connsiteX531" fmla="*/ 13082 w 19998"/>
                <a:gd name="connsiteY531" fmla="*/ 1671 h 19998"/>
                <a:gd name="connsiteX532" fmla="*/ 13186 w 19998"/>
                <a:gd name="connsiteY532" fmla="*/ 1645 h 19998"/>
                <a:gd name="connsiteX533" fmla="*/ 13203 w 19998"/>
                <a:gd name="connsiteY533" fmla="*/ 1671 h 19998"/>
                <a:gd name="connsiteX534" fmla="*/ 13203 w 19998"/>
                <a:gd name="connsiteY534" fmla="*/ 1645 h 19998"/>
                <a:gd name="connsiteX535" fmla="*/ 13267 w 19998"/>
                <a:gd name="connsiteY535" fmla="*/ 1645 h 19998"/>
                <a:gd name="connsiteX536" fmla="*/ 13267 w 19998"/>
                <a:gd name="connsiteY536" fmla="*/ 1671 h 19998"/>
                <a:gd name="connsiteX537" fmla="*/ 13308 w 19998"/>
                <a:gd name="connsiteY537" fmla="*/ 1687 h 19998"/>
                <a:gd name="connsiteX538" fmla="*/ 13308 w 19998"/>
                <a:gd name="connsiteY538" fmla="*/ 1711 h 19998"/>
                <a:gd name="connsiteX539" fmla="*/ 13515 w 19998"/>
                <a:gd name="connsiteY539" fmla="*/ 1628 h 19998"/>
                <a:gd name="connsiteX540" fmla="*/ 13598 w 19998"/>
                <a:gd name="connsiteY540" fmla="*/ 1751 h 19998"/>
                <a:gd name="connsiteX541" fmla="*/ 13660 w 19998"/>
                <a:gd name="connsiteY541" fmla="*/ 1769 h 19998"/>
                <a:gd name="connsiteX542" fmla="*/ 13660 w 19998"/>
                <a:gd name="connsiteY542" fmla="*/ 1833 h 19998"/>
                <a:gd name="connsiteX543" fmla="*/ 13677 w 19998"/>
                <a:gd name="connsiteY543" fmla="*/ 1833 h 19998"/>
                <a:gd name="connsiteX544" fmla="*/ 13677 w 19998"/>
                <a:gd name="connsiteY544" fmla="*/ 1849 h 19998"/>
                <a:gd name="connsiteX545" fmla="*/ 13725 w 19998"/>
                <a:gd name="connsiteY545" fmla="*/ 1849 h 19998"/>
                <a:gd name="connsiteX546" fmla="*/ 13703 w 19998"/>
                <a:gd name="connsiteY546" fmla="*/ 1833 h 19998"/>
                <a:gd name="connsiteX547" fmla="*/ 13725 w 19998"/>
                <a:gd name="connsiteY547" fmla="*/ 1791 h 19998"/>
                <a:gd name="connsiteX548" fmla="*/ 13808 w 19998"/>
                <a:gd name="connsiteY548" fmla="*/ 1873 h 19998"/>
                <a:gd name="connsiteX549" fmla="*/ 13725 w 19998"/>
                <a:gd name="connsiteY549" fmla="*/ 2155 h 19998"/>
                <a:gd name="connsiteX550" fmla="*/ 13725 w 19998"/>
                <a:gd name="connsiteY550" fmla="*/ 2138 h 19998"/>
                <a:gd name="connsiteX551" fmla="*/ 13784 w 19998"/>
                <a:gd name="connsiteY551" fmla="*/ 2155 h 19998"/>
                <a:gd name="connsiteX552" fmla="*/ 13825 w 19998"/>
                <a:gd name="connsiteY552" fmla="*/ 2301 h 19998"/>
                <a:gd name="connsiteX553" fmla="*/ 13703 w 19998"/>
                <a:gd name="connsiteY553" fmla="*/ 2420 h 19998"/>
                <a:gd name="connsiteX554" fmla="*/ 13741 w 19998"/>
                <a:gd name="connsiteY554" fmla="*/ 2463 h 19998"/>
                <a:gd name="connsiteX555" fmla="*/ 13703 w 19998"/>
                <a:gd name="connsiteY555" fmla="*/ 2503 h 19998"/>
                <a:gd name="connsiteX556" fmla="*/ 13784 w 19998"/>
                <a:gd name="connsiteY556" fmla="*/ 2519 h 19998"/>
                <a:gd name="connsiteX557" fmla="*/ 13784 w 19998"/>
                <a:gd name="connsiteY557" fmla="*/ 2540 h 19998"/>
                <a:gd name="connsiteX558" fmla="*/ 13849 w 19998"/>
                <a:gd name="connsiteY558" fmla="*/ 2540 h 19998"/>
                <a:gd name="connsiteX559" fmla="*/ 14280 w 19998"/>
                <a:gd name="connsiteY559" fmla="*/ 2540 h 19998"/>
                <a:gd name="connsiteX560" fmla="*/ 14527 w 19998"/>
                <a:gd name="connsiteY560" fmla="*/ 2437 h 19998"/>
                <a:gd name="connsiteX561" fmla="*/ 14527 w 19998"/>
                <a:gd name="connsiteY561" fmla="*/ 2218 h 19998"/>
                <a:gd name="connsiteX562" fmla="*/ 14715 w 19998"/>
                <a:gd name="connsiteY562" fmla="*/ 2051 h 19998"/>
                <a:gd name="connsiteX563" fmla="*/ 14815 w 19998"/>
                <a:gd name="connsiteY563" fmla="*/ 2115 h 19998"/>
                <a:gd name="connsiteX564" fmla="*/ 14775 w 19998"/>
                <a:gd name="connsiteY564" fmla="*/ 2138 h 19998"/>
                <a:gd name="connsiteX565" fmla="*/ 14796 w 19998"/>
                <a:gd name="connsiteY565" fmla="*/ 2218 h 19998"/>
                <a:gd name="connsiteX566" fmla="*/ 14756 w 19998"/>
                <a:gd name="connsiteY566" fmla="*/ 2195 h 19998"/>
                <a:gd name="connsiteX567" fmla="*/ 14732 w 19998"/>
                <a:gd name="connsiteY567" fmla="*/ 2218 h 19998"/>
                <a:gd name="connsiteX568" fmla="*/ 14756 w 19998"/>
                <a:gd name="connsiteY568" fmla="*/ 2237 h 19998"/>
                <a:gd name="connsiteX569" fmla="*/ 14732 w 19998"/>
                <a:gd name="connsiteY569" fmla="*/ 2275 h 19998"/>
                <a:gd name="connsiteX570" fmla="*/ 14715 w 19998"/>
                <a:gd name="connsiteY570" fmla="*/ 2275 h 19998"/>
                <a:gd name="connsiteX571" fmla="*/ 14756 w 19998"/>
                <a:gd name="connsiteY571" fmla="*/ 2341 h 19998"/>
                <a:gd name="connsiteX572" fmla="*/ 14675 w 19998"/>
                <a:gd name="connsiteY572" fmla="*/ 2519 h 19998"/>
                <a:gd name="connsiteX573" fmla="*/ 14815 w 19998"/>
                <a:gd name="connsiteY573" fmla="*/ 2622 h 19998"/>
                <a:gd name="connsiteX574" fmla="*/ 14796 w 19998"/>
                <a:gd name="connsiteY574" fmla="*/ 2904 h 19998"/>
                <a:gd name="connsiteX575" fmla="*/ 14918 w 19998"/>
                <a:gd name="connsiteY575" fmla="*/ 2904 h 19998"/>
                <a:gd name="connsiteX576" fmla="*/ 14918 w 19998"/>
                <a:gd name="connsiteY576" fmla="*/ 2867 h 19998"/>
                <a:gd name="connsiteX577" fmla="*/ 15001 w 19998"/>
                <a:gd name="connsiteY577" fmla="*/ 2888 h 19998"/>
                <a:gd name="connsiteX578" fmla="*/ 15230 w 19998"/>
                <a:gd name="connsiteY578" fmla="*/ 3074 h 19998"/>
                <a:gd name="connsiteX579" fmla="*/ 15249 w 19998"/>
                <a:gd name="connsiteY579" fmla="*/ 3050 h 19998"/>
                <a:gd name="connsiteX580" fmla="*/ 15249 w 19998"/>
                <a:gd name="connsiteY580" fmla="*/ 3114 h 19998"/>
                <a:gd name="connsiteX581" fmla="*/ 15330 w 19998"/>
                <a:gd name="connsiteY581" fmla="*/ 3114 h 19998"/>
                <a:gd name="connsiteX582" fmla="*/ 15418 w 19998"/>
                <a:gd name="connsiteY582" fmla="*/ 3114 h 19998"/>
                <a:gd name="connsiteX583" fmla="*/ 15499 w 19998"/>
                <a:gd name="connsiteY583" fmla="*/ 3196 h 19998"/>
                <a:gd name="connsiteX584" fmla="*/ 15475 w 19998"/>
                <a:gd name="connsiteY584" fmla="*/ 3252 h 19998"/>
                <a:gd name="connsiteX585" fmla="*/ 15499 w 19998"/>
                <a:gd name="connsiteY585" fmla="*/ 3295 h 19998"/>
                <a:gd name="connsiteX586" fmla="*/ 15499 w 19998"/>
                <a:gd name="connsiteY586" fmla="*/ 3276 h 19998"/>
                <a:gd name="connsiteX587" fmla="*/ 15599 w 19998"/>
                <a:gd name="connsiteY587" fmla="*/ 3276 h 19998"/>
                <a:gd name="connsiteX588" fmla="*/ 15704 w 19998"/>
                <a:gd name="connsiteY588" fmla="*/ 3374 h 19998"/>
                <a:gd name="connsiteX589" fmla="*/ 15682 w 19998"/>
                <a:gd name="connsiteY589" fmla="*/ 3414 h 19998"/>
                <a:gd name="connsiteX590" fmla="*/ 15723 w 19998"/>
                <a:gd name="connsiteY590" fmla="*/ 3478 h 19998"/>
                <a:gd name="connsiteX591" fmla="*/ 15704 w 19998"/>
                <a:gd name="connsiteY591" fmla="*/ 3497 h 19998"/>
                <a:gd name="connsiteX592" fmla="*/ 15747 w 19998"/>
                <a:gd name="connsiteY592" fmla="*/ 3534 h 19998"/>
                <a:gd name="connsiteX593" fmla="*/ 15747 w 19998"/>
                <a:gd name="connsiteY593" fmla="*/ 3518 h 19998"/>
                <a:gd name="connsiteX594" fmla="*/ 15935 w 19998"/>
                <a:gd name="connsiteY594" fmla="*/ 3478 h 19998"/>
                <a:gd name="connsiteX595" fmla="*/ 15935 w 19998"/>
                <a:gd name="connsiteY595" fmla="*/ 3518 h 19998"/>
                <a:gd name="connsiteX596" fmla="*/ 15951 w 19998"/>
                <a:gd name="connsiteY596" fmla="*/ 3518 h 19998"/>
                <a:gd name="connsiteX597" fmla="*/ 15992 w 19998"/>
                <a:gd name="connsiteY597" fmla="*/ 3414 h 19998"/>
                <a:gd name="connsiteX598" fmla="*/ 16156 w 19998"/>
                <a:gd name="connsiteY598" fmla="*/ 3414 h 19998"/>
                <a:gd name="connsiteX599" fmla="*/ 16156 w 19998"/>
                <a:gd name="connsiteY599" fmla="*/ 3374 h 19998"/>
                <a:gd name="connsiteX600" fmla="*/ 16302 w 19998"/>
                <a:gd name="connsiteY600" fmla="*/ 3436 h 19998"/>
                <a:gd name="connsiteX601" fmla="*/ 16285 w 19998"/>
                <a:gd name="connsiteY601" fmla="*/ 3454 h 19998"/>
                <a:gd name="connsiteX602" fmla="*/ 16366 w 19998"/>
                <a:gd name="connsiteY602" fmla="*/ 3518 h 19998"/>
                <a:gd name="connsiteX603" fmla="*/ 16490 w 19998"/>
                <a:gd name="connsiteY603" fmla="*/ 3518 h 19998"/>
                <a:gd name="connsiteX604" fmla="*/ 16506 w 19998"/>
                <a:gd name="connsiteY604" fmla="*/ 3600 h 19998"/>
                <a:gd name="connsiteX605" fmla="*/ 16590 w 19998"/>
                <a:gd name="connsiteY605" fmla="*/ 3624 h 19998"/>
                <a:gd name="connsiteX606" fmla="*/ 16611 w 19998"/>
                <a:gd name="connsiteY606" fmla="*/ 3581 h 19998"/>
                <a:gd name="connsiteX607" fmla="*/ 16694 w 19998"/>
                <a:gd name="connsiteY607" fmla="*/ 3600 h 19998"/>
                <a:gd name="connsiteX608" fmla="*/ 16694 w 19998"/>
                <a:gd name="connsiteY608" fmla="*/ 3560 h 19998"/>
                <a:gd name="connsiteX609" fmla="*/ 16716 w 19998"/>
                <a:gd name="connsiteY609" fmla="*/ 3560 h 19998"/>
                <a:gd name="connsiteX610" fmla="*/ 16716 w 19998"/>
                <a:gd name="connsiteY610" fmla="*/ 3518 h 19998"/>
                <a:gd name="connsiteX611" fmla="*/ 16759 w 19998"/>
                <a:gd name="connsiteY611" fmla="*/ 3497 h 19998"/>
                <a:gd name="connsiteX612" fmla="*/ 16759 w 19998"/>
                <a:gd name="connsiteY612" fmla="*/ 3478 h 19998"/>
                <a:gd name="connsiteX613" fmla="*/ 16940 w 19998"/>
                <a:gd name="connsiteY613" fmla="*/ 3478 h 19998"/>
                <a:gd name="connsiteX614" fmla="*/ 17085 w 19998"/>
                <a:gd name="connsiteY614" fmla="*/ 3560 h 19998"/>
                <a:gd name="connsiteX615" fmla="*/ 17085 w 19998"/>
                <a:gd name="connsiteY615" fmla="*/ 3534 h 19998"/>
                <a:gd name="connsiteX616" fmla="*/ 17192 w 19998"/>
                <a:gd name="connsiteY616" fmla="*/ 3518 h 19998"/>
                <a:gd name="connsiteX617" fmla="*/ 17192 w 19998"/>
                <a:gd name="connsiteY617" fmla="*/ 3534 h 19998"/>
                <a:gd name="connsiteX618" fmla="*/ 17373 w 19998"/>
                <a:gd name="connsiteY618" fmla="*/ 3640 h 19998"/>
                <a:gd name="connsiteX619" fmla="*/ 17354 w 19998"/>
                <a:gd name="connsiteY619" fmla="*/ 3663 h 19998"/>
                <a:gd name="connsiteX620" fmla="*/ 17437 w 19998"/>
                <a:gd name="connsiteY620" fmla="*/ 3783 h 19998"/>
                <a:gd name="connsiteX621" fmla="*/ 17397 w 19998"/>
                <a:gd name="connsiteY621" fmla="*/ 3783 h 19998"/>
                <a:gd name="connsiteX622" fmla="*/ 17414 w 19998"/>
                <a:gd name="connsiteY622" fmla="*/ 3826 h 19998"/>
                <a:gd name="connsiteX623" fmla="*/ 17437 w 19998"/>
                <a:gd name="connsiteY623" fmla="*/ 3826 h 19998"/>
                <a:gd name="connsiteX624" fmla="*/ 17602 w 19998"/>
                <a:gd name="connsiteY624" fmla="*/ 4028 h 19998"/>
                <a:gd name="connsiteX625" fmla="*/ 17623 w 19998"/>
                <a:gd name="connsiteY625" fmla="*/ 4091 h 19998"/>
                <a:gd name="connsiteX626" fmla="*/ 17642 w 19998"/>
                <a:gd name="connsiteY626" fmla="*/ 4091 h 19998"/>
                <a:gd name="connsiteX627" fmla="*/ 17683 w 19998"/>
                <a:gd name="connsiteY627" fmla="*/ 4211 h 19998"/>
                <a:gd name="connsiteX628" fmla="*/ 17849 w 19998"/>
                <a:gd name="connsiteY628" fmla="*/ 4211 h 19998"/>
                <a:gd name="connsiteX629" fmla="*/ 17849 w 19998"/>
                <a:gd name="connsiteY629" fmla="*/ 4171 h 19998"/>
                <a:gd name="connsiteX630" fmla="*/ 17871 w 19998"/>
                <a:gd name="connsiteY630" fmla="*/ 4171 h 19998"/>
                <a:gd name="connsiteX631" fmla="*/ 17830 w 19998"/>
                <a:gd name="connsiteY631" fmla="*/ 4091 h 19998"/>
                <a:gd name="connsiteX632" fmla="*/ 17871 w 19998"/>
                <a:gd name="connsiteY632" fmla="*/ 4065 h 19998"/>
                <a:gd name="connsiteX633" fmla="*/ 17935 w 19998"/>
                <a:gd name="connsiteY633" fmla="*/ 4091 h 19998"/>
                <a:gd name="connsiteX634" fmla="*/ 17976 w 19998"/>
                <a:gd name="connsiteY634" fmla="*/ 4065 h 19998"/>
                <a:gd name="connsiteX635" fmla="*/ 18019 w 19998"/>
                <a:gd name="connsiteY635" fmla="*/ 4091 h 19998"/>
                <a:gd name="connsiteX636" fmla="*/ 18140 w 19998"/>
                <a:gd name="connsiteY636" fmla="*/ 4131 h 19998"/>
                <a:gd name="connsiteX637" fmla="*/ 18183 w 19998"/>
                <a:gd name="connsiteY637" fmla="*/ 4293 h 19998"/>
                <a:gd name="connsiteX638" fmla="*/ 18200 w 19998"/>
                <a:gd name="connsiteY638" fmla="*/ 4293 h 19998"/>
                <a:gd name="connsiteX639" fmla="*/ 18223 w 19998"/>
                <a:gd name="connsiteY639" fmla="*/ 4211 h 19998"/>
                <a:gd name="connsiteX640" fmla="*/ 18240 w 19998"/>
                <a:gd name="connsiteY640" fmla="*/ 4211 h 19998"/>
                <a:gd name="connsiteX641" fmla="*/ 18240 w 19998"/>
                <a:gd name="connsiteY641" fmla="*/ 4230 h 19998"/>
                <a:gd name="connsiteX642" fmla="*/ 18281 w 19998"/>
                <a:gd name="connsiteY642" fmla="*/ 4230 h 19998"/>
                <a:gd name="connsiteX643" fmla="*/ 18328 w 19998"/>
                <a:gd name="connsiteY643" fmla="*/ 4270 h 19998"/>
                <a:gd name="connsiteX644" fmla="*/ 18369 w 19998"/>
                <a:gd name="connsiteY644" fmla="*/ 4253 h 19998"/>
                <a:gd name="connsiteX645" fmla="*/ 18388 w 19998"/>
                <a:gd name="connsiteY645" fmla="*/ 4270 h 19998"/>
                <a:gd name="connsiteX646" fmla="*/ 18531 w 19998"/>
                <a:gd name="connsiteY646" fmla="*/ 4253 h 19998"/>
                <a:gd name="connsiteX647" fmla="*/ 18531 w 19998"/>
                <a:gd name="connsiteY647" fmla="*/ 4270 h 19998"/>
                <a:gd name="connsiteX648" fmla="*/ 18631 w 19998"/>
                <a:gd name="connsiteY648" fmla="*/ 4211 h 19998"/>
                <a:gd name="connsiteX649" fmla="*/ 18631 w 19998"/>
                <a:gd name="connsiteY649" fmla="*/ 4131 h 19998"/>
                <a:gd name="connsiteX650" fmla="*/ 18762 w 19998"/>
                <a:gd name="connsiteY650" fmla="*/ 4108 h 19998"/>
                <a:gd name="connsiteX651" fmla="*/ 18778 w 19998"/>
                <a:gd name="connsiteY651" fmla="*/ 4148 h 19998"/>
                <a:gd name="connsiteX652" fmla="*/ 18821 w 19998"/>
                <a:gd name="connsiteY652" fmla="*/ 4131 h 19998"/>
                <a:gd name="connsiteX653" fmla="*/ 18943 w 19998"/>
                <a:gd name="connsiteY653" fmla="*/ 4333 h 19998"/>
                <a:gd name="connsiteX654" fmla="*/ 19047 w 19998"/>
                <a:gd name="connsiteY654" fmla="*/ 4333 h 19998"/>
                <a:gd name="connsiteX655" fmla="*/ 19064 w 19998"/>
                <a:gd name="connsiteY655" fmla="*/ 4392 h 19998"/>
                <a:gd name="connsiteX656" fmla="*/ 19152 w 19998"/>
                <a:gd name="connsiteY656" fmla="*/ 4392 h 19998"/>
                <a:gd name="connsiteX657" fmla="*/ 19152 w 19998"/>
                <a:gd name="connsiteY657" fmla="*/ 4373 h 19998"/>
                <a:gd name="connsiteX658" fmla="*/ 19212 w 19998"/>
                <a:gd name="connsiteY658" fmla="*/ 4373 h 19998"/>
                <a:gd name="connsiteX659" fmla="*/ 19212 w 19998"/>
                <a:gd name="connsiteY659" fmla="*/ 4392 h 19998"/>
                <a:gd name="connsiteX660" fmla="*/ 19317 w 19998"/>
                <a:gd name="connsiteY660" fmla="*/ 4333 h 19998"/>
                <a:gd name="connsiteX661" fmla="*/ 19417 w 19998"/>
                <a:gd name="connsiteY661" fmla="*/ 4392 h 19998"/>
                <a:gd name="connsiteX662" fmla="*/ 19443 w 19998"/>
                <a:gd name="connsiteY662" fmla="*/ 4373 h 19998"/>
                <a:gd name="connsiteX663" fmla="*/ 19500 w 19998"/>
                <a:gd name="connsiteY663" fmla="*/ 4373 h 19998"/>
                <a:gd name="connsiteX664" fmla="*/ 19521 w 19998"/>
                <a:gd name="connsiteY664" fmla="*/ 4352 h 19998"/>
                <a:gd name="connsiteX665" fmla="*/ 19998 w 19998"/>
                <a:gd name="connsiteY665" fmla="*/ 4512 h 19998"/>
                <a:gd name="connsiteX666" fmla="*/ 19750 w 19998"/>
                <a:gd name="connsiteY666" fmla="*/ 4939 h 19998"/>
                <a:gd name="connsiteX667" fmla="*/ 19712 w 19998"/>
                <a:gd name="connsiteY667" fmla="*/ 4939 h 19998"/>
                <a:gd name="connsiteX668" fmla="*/ 19686 w 19998"/>
                <a:gd name="connsiteY668" fmla="*/ 5003 h 19998"/>
                <a:gd name="connsiteX669" fmla="*/ 19645 w 19998"/>
                <a:gd name="connsiteY669" fmla="*/ 5003 h 19998"/>
                <a:gd name="connsiteX670" fmla="*/ 19131 w 19998"/>
                <a:gd name="connsiteY670" fmla="*/ 6512 h 19998"/>
                <a:gd name="connsiteX671" fmla="*/ 19236 w 19998"/>
                <a:gd name="connsiteY671" fmla="*/ 7750 h 19998"/>
                <a:gd name="connsiteX672" fmla="*/ 19212 w 19998"/>
                <a:gd name="connsiteY672" fmla="*/ 7750 h 19998"/>
                <a:gd name="connsiteX673" fmla="*/ 19090 w 19998"/>
                <a:gd name="connsiteY673" fmla="*/ 7870 h 19998"/>
                <a:gd name="connsiteX674" fmla="*/ 19152 w 19998"/>
                <a:gd name="connsiteY674" fmla="*/ 7853 h 19998"/>
                <a:gd name="connsiteX675" fmla="*/ 19064 w 19998"/>
                <a:gd name="connsiteY675" fmla="*/ 7973 h 19998"/>
                <a:gd name="connsiteX676" fmla="*/ 18983 w 19998"/>
                <a:gd name="connsiteY676" fmla="*/ 7973 h 19998"/>
                <a:gd name="connsiteX677" fmla="*/ 18714 w 19998"/>
                <a:gd name="connsiteY677" fmla="*/ 8135 h 19998"/>
                <a:gd name="connsiteX678" fmla="*/ 18695 w 19998"/>
                <a:gd name="connsiteY678" fmla="*/ 8093 h 19998"/>
                <a:gd name="connsiteX679" fmla="*/ 18614 w 19998"/>
                <a:gd name="connsiteY679" fmla="*/ 7997 h 19998"/>
                <a:gd name="connsiteX680" fmla="*/ 18631 w 19998"/>
                <a:gd name="connsiteY680" fmla="*/ 7973 h 19998"/>
                <a:gd name="connsiteX681" fmla="*/ 18304 w 19998"/>
                <a:gd name="connsiteY68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3051 w 19998"/>
                <a:gd name="connsiteY334" fmla="*/ 7853 h 19998"/>
                <a:gd name="connsiteX335" fmla="*/ 3115 w 19998"/>
                <a:gd name="connsiteY335" fmla="*/ 7651 h 19998"/>
                <a:gd name="connsiteX336" fmla="*/ 3115 w 19998"/>
                <a:gd name="connsiteY336" fmla="*/ 7625 h 19998"/>
                <a:gd name="connsiteX337" fmla="*/ 2477 w 19998"/>
                <a:gd name="connsiteY337" fmla="*/ 7750 h 19998"/>
                <a:gd name="connsiteX338" fmla="*/ 2477 w 19998"/>
                <a:gd name="connsiteY338" fmla="*/ 7973 h 19998"/>
                <a:gd name="connsiteX339" fmla="*/ 2127 w 19998"/>
                <a:gd name="connsiteY339" fmla="*/ 7442 h 19998"/>
                <a:gd name="connsiteX340" fmla="*/ 2127 w 19998"/>
                <a:gd name="connsiteY340" fmla="*/ 7463 h 19998"/>
                <a:gd name="connsiteX341" fmla="*/ 1831 w 19998"/>
                <a:gd name="connsiteY341" fmla="*/ 7261 h 19998"/>
                <a:gd name="connsiteX342" fmla="*/ 1260 w 19998"/>
                <a:gd name="connsiteY342" fmla="*/ 6996 h 19998"/>
                <a:gd name="connsiteX343" fmla="*/ 1276 w 19998"/>
                <a:gd name="connsiteY343" fmla="*/ 6975 h 19998"/>
                <a:gd name="connsiteX344" fmla="*/ 1260 w 19998"/>
                <a:gd name="connsiteY344" fmla="*/ 6958 h 19998"/>
                <a:gd name="connsiteX345" fmla="*/ 1236 w 19998"/>
                <a:gd name="connsiteY345" fmla="*/ 6958 h 19998"/>
                <a:gd name="connsiteX346" fmla="*/ 1172 w 19998"/>
                <a:gd name="connsiteY346" fmla="*/ 6892 h 19998"/>
                <a:gd name="connsiteX347" fmla="*/ 1155 w 19998"/>
                <a:gd name="connsiteY347" fmla="*/ 6996 h 19998"/>
                <a:gd name="connsiteX348" fmla="*/ 886 w 19998"/>
                <a:gd name="connsiteY348" fmla="*/ 6975 h 19998"/>
                <a:gd name="connsiteX349" fmla="*/ 679 w 19998"/>
                <a:gd name="connsiteY349" fmla="*/ 7099 h 19998"/>
                <a:gd name="connsiteX350" fmla="*/ 533 w 19998"/>
                <a:gd name="connsiteY350" fmla="*/ 7078 h 19998"/>
                <a:gd name="connsiteX351" fmla="*/ 533 w 19998"/>
                <a:gd name="connsiteY351" fmla="*/ 7022 h 19998"/>
                <a:gd name="connsiteX352" fmla="*/ 574 w 19998"/>
                <a:gd name="connsiteY352" fmla="*/ 6996 h 19998"/>
                <a:gd name="connsiteX353" fmla="*/ 305 w 19998"/>
                <a:gd name="connsiteY353" fmla="*/ 6568 h 19998"/>
                <a:gd name="connsiteX354" fmla="*/ 264 w 19998"/>
                <a:gd name="connsiteY354" fmla="*/ 6594 h 19998"/>
                <a:gd name="connsiteX355" fmla="*/ 164 w 19998"/>
                <a:gd name="connsiteY355" fmla="*/ 6528 h 19998"/>
                <a:gd name="connsiteX356" fmla="*/ 141 w 19998"/>
                <a:gd name="connsiteY356" fmla="*/ 6528 h 19998"/>
                <a:gd name="connsiteX357" fmla="*/ 0 w 19998"/>
                <a:gd name="connsiteY357" fmla="*/ 6490 h 19998"/>
                <a:gd name="connsiteX358" fmla="*/ 17 w 19998"/>
                <a:gd name="connsiteY358" fmla="*/ 6465 h 19998"/>
                <a:gd name="connsiteX359" fmla="*/ 57 w 19998"/>
                <a:gd name="connsiteY359" fmla="*/ 6465 h 19998"/>
                <a:gd name="connsiteX360" fmla="*/ 57 w 19998"/>
                <a:gd name="connsiteY360" fmla="*/ 6425 h 19998"/>
                <a:gd name="connsiteX361" fmla="*/ 695 w 19998"/>
                <a:gd name="connsiteY361" fmla="*/ 6408 h 19998"/>
                <a:gd name="connsiteX362" fmla="*/ 760 w 19998"/>
                <a:gd name="connsiteY362" fmla="*/ 6262 h 19998"/>
                <a:gd name="connsiteX363" fmla="*/ 722 w 19998"/>
                <a:gd name="connsiteY363" fmla="*/ 6262 h 19998"/>
                <a:gd name="connsiteX364" fmla="*/ 695 w 19998"/>
                <a:gd name="connsiteY364" fmla="*/ 6164 h 19998"/>
                <a:gd name="connsiteX365" fmla="*/ 433 w 19998"/>
                <a:gd name="connsiteY365" fmla="*/ 6084 h 19998"/>
                <a:gd name="connsiteX366" fmla="*/ 348 w 19998"/>
                <a:gd name="connsiteY366" fmla="*/ 6204 h 19998"/>
                <a:gd name="connsiteX367" fmla="*/ 329 w 19998"/>
                <a:gd name="connsiteY367" fmla="*/ 6204 h 19998"/>
                <a:gd name="connsiteX368" fmla="*/ 305 w 19998"/>
                <a:gd name="connsiteY368" fmla="*/ 6060 h 19998"/>
                <a:gd name="connsiteX369" fmla="*/ 348 w 19998"/>
                <a:gd name="connsiteY369" fmla="*/ 6044 h 19998"/>
                <a:gd name="connsiteX370" fmla="*/ 348 w 19998"/>
                <a:gd name="connsiteY370" fmla="*/ 5997 h 19998"/>
                <a:gd name="connsiteX371" fmla="*/ 248 w 19998"/>
                <a:gd name="connsiteY371" fmla="*/ 5997 h 19998"/>
                <a:gd name="connsiteX372" fmla="*/ 221 w 19998"/>
                <a:gd name="connsiteY372" fmla="*/ 5938 h 19998"/>
                <a:gd name="connsiteX373" fmla="*/ 329 w 19998"/>
                <a:gd name="connsiteY373" fmla="*/ 5938 h 19998"/>
                <a:gd name="connsiteX374" fmla="*/ 348 w 19998"/>
                <a:gd name="connsiteY374" fmla="*/ 5818 h 19998"/>
                <a:gd name="connsiteX375" fmla="*/ 391 w 19998"/>
                <a:gd name="connsiteY375" fmla="*/ 5818 h 19998"/>
                <a:gd name="connsiteX376" fmla="*/ 369 w 19998"/>
                <a:gd name="connsiteY376" fmla="*/ 5917 h 19998"/>
                <a:gd name="connsiteX377" fmla="*/ 433 w 19998"/>
                <a:gd name="connsiteY377" fmla="*/ 5877 h 19998"/>
                <a:gd name="connsiteX378" fmla="*/ 433 w 19998"/>
                <a:gd name="connsiteY378" fmla="*/ 5898 h 19998"/>
                <a:gd name="connsiteX379" fmla="*/ 410 w 19998"/>
                <a:gd name="connsiteY379" fmla="*/ 5917 h 19998"/>
                <a:gd name="connsiteX380" fmla="*/ 433 w 19998"/>
                <a:gd name="connsiteY380" fmla="*/ 5938 h 19998"/>
                <a:gd name="connsiteX381" fmla="*/ 555 w 19998"/>
                <a:gd name="connsiteY381" fmla="*/ 5938 h 19998"/>
                <a:gd name="connsiteX382" fmla="*/ 555 w 19998"/>
                <a:gd name="connsiteY382" fmla="*/ 5955 h 19998"/>
                <a:gd name="connsiteX383" fmla="*/ 738 w 19998"/>
                <a:gd name="connsiteY383" fmla="*/ 5938 h 19998"/>
                <a:gd name="connsiteX384" fmla="*/ 695 w 19998"/>
                <a:gd name="connsiteY384" fmla="*/ 5835 h 19998"/>
                <a:gd name="connsiteX385" fmla="*/ 655 w 19998"/>
                <a:gd name="connsiteY385" fmla="*/ 5835 h 19998"/>
                <a:gd name="connsiteX386" fmla="*/ 638 w 19998"/>
                <a:gd name="connsiteY386" fmla="*/ 5877 h 19998"/>
                <a:gd name="connsiteX387" fmla="*/ 574 w 19998"/>
                <a:gd name="connsiteY387" fmla="*/ 5861 h 19998"/>
                <a:gd name="connsiteX388" fmla="*/ 517 w 19998"/>
                <a:gd name="connsiteY388" fmla="*/ 5861 h 19998"/>
                <a:gd name="connsiteX389" fmla="*/ 598 w 19998"/>
                <a:gd name="connsiteY389" fmla="*/ 5736 h 19998"/>
                <a:gd name="connsiteX390" fmla="*/ 141 w 19998"/>
                <a:gd name="connsiteY390" fmla="*/ 5778 h 19998"/>
                <a:gd name="connsiteX391" fmla="*/ 141 w 19998"/>
                <a:gd name="connsiteY391" fmla="*/ 5795 h 19998"/>
                <a:gd name="connsiteX392" fmla="*/ 17 w 19998"/>
                <a:gd name="connsiteY392" fmla="*/ 5818 h 19998"/>
                <a:gd name="connsiteX393" fmla="*/ 17 w 19998"/>
                <a:gd name="connsiteY393" fmla="*/ 5715 h 19998"/>
                <a:gd name="connsiteX394" fmla="*/ 40 w 19998"/>
                <a:gd name="connsiteY394" fmla="*/ 5715 h 19998"/>
                <a:gd name="connsiteX395" fmla="*/ 141 w 19998"/>
                <a:gd name="connsiteY395" fmla="*/ 5287 h 19998"/>
                <a:gd name="connsiteX396" fmla="*/ 181 w 19998"/>
                <a:gd name="connsiteY396" fmla="*/ 5268 h 19998"/>
                <a:gd name="connsiteX397" fmla="*/ 348 w 19998"/>
                <a:gd name="connsiteY397" fmla="*/ 5247 h 19998"/>
                <a:gd name="connsiteX398" fmla="*/ 329 w 19998"/>
                <a:gd name="connsiteY398" fmla="*/ 5205 h 19998"/>
                <a:gd name="connsiteX399" fmla="*/ 450 w 19998"/>
                <a:gd name="connsiteY399" fmla="*/ 5149 h 19998"/>
                <a:gd name="connsiteX400" fmla="*/ 617 w 19998"/>
                <a:gd name="connsiteY400" fmla="*/ 5149 h 19998"/>
                <a:gd name="connsiteX401" fmla="*/ 617 w 19998"/>
                <a:gd name="connsiteY401" fmla="*/ 5106 h 19998"/>
                <a:gd name="connsiteX402" fmla="*/ 803 w 19998"/>
                <a:gd name="connsiteY402" fmla="*/ 5085 h 19998"/>
                <a:gd name="connsiteX403" fmla="*/ 826 w 19998"/>
                <a:gd name="connsiteY403" fmla="*/ 5106 h 19998"/>
                <a:gd name="connsiteX404" fmla="*/ 803 w 19998"/>
                <a:gd name="connsiteY404" fmla="*/ 5149 h 19998"/>
                <a:gd name="connsiteX405" fmla="*/ 803 w 19998"/>
                <a:gd name="connsiteY405" fmla="*/ 5165 h 19998"/>
                <a:gd name="connsiteX406" fmla="*/ 1276 w 19998"/>
                <a:gd name="connsiteY406" fmla="*/ 5022 h 19998"/>
                <a:gd name="connsiteX407" fmla="*/ 1276 w 19998"/>
                <a:gd name="connsiteY407" fmla="*/ 5003 h 19998"/>
                <a:gd name="connsiteX408" fmla="*/ 1276 w 19998"/>
                <a:gd name="connsiteY408" fmla="*/ 5022 h 19998"/>
                <a:gd name="connsiteX409" fmla="*/ 1298 w 19998"/>
                <a:gd name="connsiteY409" fmla="*/ 5022 h 19998"/>
                <a:gd name="connsiteX410" fmla="*/ 1298 w 19998"/>
                <a:gd name="connsiteY410" fmla="*/ 5003 h 19998"/>
                <a:gd name="connsiteX411" fmla="*/ 1341 w 19998"/>
                <a:gd name="connsiteY411" fmla="*/ 5003 h 19998"/>
                <a:gd name="connsiteX412" fmla="*/ 1341 w 19998"/>
                <a:gd name="connsiteY412" fmla="*/ 5165 h 19998"/>
                <a:gd name="connsiteX413" fmla="*/ 1381 w 19998"/>
                <a:gd name="connsiteY413" fmla="*/ 5165 h 19998"/>
                <a:gd name="connsiteX414" fmla="*/ 1441 w 19998"/>
                <a:gd name="connsiteY414" fmla="*/ 5149 h 19998"/>
                <a:gd name="connsiteX415" fmla="*/ 1441 w 19998"/>
                <a:gd name="connsiteY415" fmla="*/ 5205 h 19998"/>
                <a:gd name="connsiteX416" fmla="*/ 1505 w 19998"/>
                <a:gd name="connsiteY416" fmla="*/ 5231 h 19998"/>
                <a:gd name="connsiteX417" fmla="*/ 1524 w 19998"/>
                <a:gd name="connsiteY417" fmla="*/ 5069 h 19998"/>
                <a:gd name="connsiteX418" fmla="*/ 1562 w 19998"/>
                <a:gd name="connsiteY418" fmla="*/ 5069 h 19998"/>
                <a:gd name="connsiteX419" fmla="*/ 1562 w 19998"/>
                <a:gd name="connsiteY419" fmla="*/ 5043 h 19998"/>
                <a:gd name="connsiteX420" fmla="*/ 1815 w 19998"/>
                <a:gd name="connsiteY420" fmla="*/ 5125 h 19998"/>
                <a:gd name="connsiteX421" fmla="*/ 1815 w 19998"/>
                <a:gd name="connsiteY421" fmla="*/ 5149 h 19998"/>
                <a:gd name="connsiteX422" fmla="*/ 1831 w 19998"/>
                <a:gd name="connsiteY422" fmla="*/ 5149 h 19998"/>
                <a:gd name="connsiteX423" fmla="*/ 1874 w 19998"/>
                <a:gd name="connsiteY423" fmla="*/ 5149 h 19998"/>
                <a:gd name="connsiteX424" fmla="*/ 1874 w 19998"/>
                <a:gd name="connsiteY424" fmla="*/ 5189 h 19998"/>
                <a:gd name="connsiteX425" fmla="*/ 1936 w 19998"/>
                <a:gd name="connsiteY425" fmla="*/ 5165 h 19998"/>
                <a:gd name="connsiteX426" fmla="*/ 1936 w 19998"/>
                <a:gd name="connsiteY426" fmla="*/ 5149 h 19998"/>
                <a:gd name="connsiteX427" fmla="*/ 1915 w 19998"/>
                <a:gd name="connsiteY427" fmla="*/ 5125 h 19998"/>
                <a:gd name="connsiteX428" fmla="*/ 1915 w 19998"/>
                <a:gd name="connsiteY428" fmla="*/ 5069 h 19998"/>
                <a:gd name="connsiteX429" fmla="*/ 1979 w 19998"/>
                <a:gd name="connsiteY429" fmla="*/ 5003 h 19998"/>
                <a:gd name="connsiteX430" fmla="*/ 1936 w 19998"/>
                <a:gd name="connsiteY430" fmla="*/ 4939 h 19998"/>
                <a:gd name="connsiteX431" fmla="*/ 2103 w 19998"/>
                <a:gd name="connsiteY431" fmla="*/ 4820 h 19998"/>
                <a:gd name="connsiteX432" fmla="*/ 2496 w 19998"/>
                <a:gd name="connsiteY432" fmla="*/ 4777 h 19998"/>
                <a:gd name="connsiteX433" fmla="*/ 2536 w 19998"/>
                <a:gd name="connsiteY433" fmla="*/ 4860 h 19998"/>
                <a:gd name="connsiteX434" fmla="*/ 2722 w 19998"/>
                <a:gd name="connsiteY434" fmla="*/ 4761 h 19998"/>
                <a:gd name="connsiteX435" fmla="*/ 2722 w 19998"/>
                <a:gd name="connsiteY435" fmla="*/ 4900 h 19998"/>
                <a:gd name="connsiteX436" fmla="*/ 2805 w 19998"/>
                <a:gd name="connsiteY436" fmla="*/ 4923 h 19998"/>
                <a:gd name="connsiteX437" fmla="*/ 2782 w 19998"/>
                <a:gd name="connsiteY437" fmla="*/ 4982 h 19998"/>
                <a:gd name="connsiteX438" fmla="*/ 2886 w 19998"/>
                <a:gd name="connsiteY438" fmla="*/ 5022 h 19998"/>
                <a:gd name="connsiteX439" fmla="*/ 2910 w 19998"/>
                <a:gd name="connsiteY439" fmla="*/ 5022 h 19998"/>
                <a:gd name="connsiteX440" fmla="*/ 2970 w 19998"/>
                <a:gd name="connsiteY440" fmla="*/ 5189 h 19998"/>
                <a:gd name="connsiteX441" fmla="*/ 3010 w 19998"/>
                <a:gd name="connsiteY441" fmla="*/ 5189 h 19998"/>
                <a:gd name="connsiteX442" fmla="*/ 3034 w 19998"/>
                <a:gd name="connsiteY442" fmla="*/ 5247 h 19998"/>
                <a:gd name="connsiteX443" fmla="*/ 3256 w 19998"/>
                <a:gd name="connsiteY443" fmla="*/ 5673 h 19998"/>
                <a:gd name="connsiteX444" fmla="*/ 3608 w 19998"/>
                <a:gd name="connsiteY444" fmla="*/ 5391 h 19998"/>
                <a:gd name="connsiteX445" fmla="*/ 3689 w 19998"/>
                <a:gd name="connsiteY445" fmla="*/ 5351 h 19998"/>
                <a:gd name="connsiteX446" fmla="*/ 3860 w 19998"/>
                <a:gd name="connsiteY446" fmla="*/ 5268 h 19998"/>
                <a:gd name="connsiteX447" fmla="*/ 3999 w 19998"/>
                <a:gd name="connsiteY447" fmla="*/ 5534 h 19998"/>
                <a:gd name="connsiteX448" fmla="*/ 4351 w 19998"/>
                <a:gd name="connsiteY448" fmla="*/ 5351 h 19998"/>
                <a:gd name="connsiteX449" fmla="*/ 4372 w 19998"/>
                <a:gd name="connsiteY449" fmla="*/ 5308 h 19998"/>
                <a:gd name="connsiteX450" fmla="*/ 4580 w 19998"/>
                <a:gd name="connsiteY450" fmla="*/ 5268 h 19998"/>
                <a:gd name="connsiteX451" fmla="*/ 4580 w 19998"/>
                <a:gd name="connsiteY451" fmla="*/ 5471 h 19998"/>
                <a:gd name="connsiteX452" fmla="*/ 4994 w 19998"/>
                <a:gd name="connsiteY452" fmla="*/ 5449 h 19998"/>
                <a:gd name="connsiteX453" fmla="*/ 5075 w 19998"/>
                <a:gd name="connsiteY453" fmla="*/ 5471 h 19998"/>
                <a:gd name="connsiteX454" fmla="*/ 5323 w 19998"/>
                <a:gd name="connsiteY454" fmla="*/ 5471 h 19998"/>
                <a:gd name="connsiteX455" fmla="*/ 5242 w 19998"/>
                <a:gd name="connsiteY455" fmla="*/ 5407 h 19998"/>
                <a:gd name="connsiteX456" fmla="*/ 4994 w 19998"/>
                <a:gd name="connsiteY456" fmla="*/ 5003 h 19998"/>
                <a:gd name="connsiteX457" fmla="*/ 4970 w 19998"/>
                <a:gd name="connsiteY457" fmla="*/ 5003 h 19998"/>
                <a:gd name="connsiteX458" fmla="*/ 4954 w 19998"/>
                <a:gd name="connsiteY458" fmla="*/ 4982 h 19998"/>
                <a:gd name="connsiteX459" fmla="*/ 5054 w 19998"/>
                <a:gd name="connsiteY459" fmla="*/ 4618 h 19998"/>
                <a:gd name="connsiteX460" fmla="*/ 5054 w 19998"/>
                <a:gd name="connsiteY460" fmla="*/ 4601 h 19998"/>
                <a:gd name="connsiteX461" fmla="*/ 5037 w 19998"/>
                <a:gd name="connsiteY461" fmla="*/ 4618 h 19998"/>
                <a:gd name="connsiteX462" fmla="*/ 5011 w 19998"/>
                <a:gd name="connsiteY462" fmla="*/ 4131 h 19998"/>
                <a:gd name="connsiteX463" fmla="*/ 4970 w 19998"/>
                <a:gd name="connsiteY463" fmla="*/ 4131 h 19998"/>
                <a:gd name="connsiteX464" fmla="*/ 4642 w 19998"/>
                <a:gd name="connsiteY464" fmla="*/ 3335 h 19998"/>
                <a:gd name="connsiteX465" fmla="*/ 4663 w 19998"/>
                <a:gd name="connsiteY465" fmla="*/ 3092 h 19998"/>
                <a:gd name="connsiteX466" fmla="*/ 4563 w 19998"/>
                <a:gd name="connsiteY466" fmla="*/ 3050 h 19998"/>
                <a:gd name="connsiteX467" fmla="*/ 4563 w 19998"/>
                <a:gd name="connsiteY467" fmla="*/ 2930 h 19998"/>
                <a:gd name="connsiteX468" fmla="*/ 4663 w 19998"/>
                <a:gd name="connsiteY468" fmla="*/ 2987 h 19998"/>
                <a:gd name="connsiteX469" fmla="*/ 4684 w 19998"/>
                <a:gd name="connsiteY469" fmla="*/ 2947 h 19998"/>
                <a:gd name="connsiteX470" fmla="*/ 5242 w 19998"/>
                <a:gd name="connsiteY470" fmla="*/ 3092 h 19998"/>
                <a:gd name="connsiteX471" fmla="*/ 5258 w 19998"/>
                <a:gd name="connsiteY471" fmla="*/ 3029 h 19998"/>
                <a:gd name="connsiteX472" fmla="*/ 5570 w 19998"/>
                <a:gd name="connsiteY472" fmla="*/ 3050 h 19998"/>
                <a:gd name="connsiteX473" fmla="*/ 5632 w 19998"/>
                <a:gd name="connsiteY473" fmla="*/ 3252 h 19998"/>
                <a:gd name="connsiteX474" fmla="*/ 5592 w 19998"/>
                <a:gd name="connsiteY474" fmla="*/ 3252 h 19998"/>
                <a:gd name="connsiteX475" fmla="*/ 5570 w 19998"/>
                <a:gd name="connsiteY475" fmla="*/ 3316 h 19998"/>
                <a:gd name="connsiteX476" fmla="*/ 5511 w 19998"/>
                <a:gd name="connsiteY476" fmla="*/ 3316 h 19998"/>
                <a:gd name="connsiteX477" fmla="*/ 5675 w 19998"/>
                <a:gd name="connsiteY477" fmla="*/ 3800 h 19998"/>
                <a:gd name="connsiteX478" fmla="*/ 5649 w 19998"/>
                <a:gd name="connsiteY478" fmla="*/ 3826 h 19998"/>
                <a:gd name="connsiteX479" fmla="*/ 5732 w 19998"/>
                <a:gd name="connsiteY479" fmla="*/ 3842 h 19998"/>
                <a:gd name="connsiteX480" fmla="*/ 5713 w 19998"/>
                <a:gd name="connsiteY480" fmla="*/ 3842 h 19998"/>
                <a:gd name="connsiteX481" fmla="*/ 5732 w 19998"/>
                <a:gd name="connsiteY481" fmla="*/ 3882 h 19998"/>
                <a:gd name="connsiteX482" fmla="*/ 5756 w 19998"/>
                <a:gd name="connsiteY482" fmla="*/ 3882 h 19998"/>
                <a:gd name="connsiteX483" fmla="*/ 5775 w 19998"/>
                <a:gd name="connsiteY483" fmla="*/ 3882 h 19998"/>
                <a:gd name="connsiteX484" fmla="*/ 5861 w 19998"/>
                <a:gd name="connsiteY484" fmla="*/ 3762 h 19998"/>
                <a:gd name="connsiteX485" fmla="*/ 6499 w 19998"/>
                <a:gd name="connsiteY485" fmla="*/ 3906 h 19998"/>
                <a:gd name="connsiteX486" fmla="*/ 7611 w 19998"/>
                <a:gd name="connsiteY486" fmla="*/ 3826 h 19998"/>
                <a:gd name="connsiteX487" fmla="*/ 7923 w 19998"/>
                <a:gd name="connsiteY487" fmla="*/ 3722 h 19998"/>
                <a:gd name="connsiteX488" fmla="*/ 8045 w 19998"/>
                <a:gd name="connsiteY488" fmla="*/ 3703 h 19998"/>
                <a:gd name="connsiteX489" fmla="*/ 7611 w 19998"/>
                <a:gd name="connsiteY489" fmla="*/ 3600 h 19998"/>
                <a:gd name="connsiteX490" fmla="*/ 7611 w 19998"/>
                <a:gd name="connsiteY490" fmla="*/ 3581 h 19998"/>
                <a:gd name="connsiteX491" fmla="*/ 7799 w 19998"/>
                <a:gd name="connsiteY491" fmla="*/ 3092 h 19998"/>
                <a:gd name="connsiteX492" fmla="*/ 9574 w 19998"/>
                <a:gd name="connsiteY492" fmla="*/ 2317 h 19998"/>
                <a:gd name="connsiteX493" fmla="*/ 9843 w 19998"/>
                <a:gd name="connsiteY493" fmla="*/ 1993 h 19998"/>
                <a:gd name="connsiteX494" fmla="*/ 9902 w 19998"/>
                <a:gd name="connsiteY494" fmla="*/ 2051 h 19998"/>
                <a:gd name="connsiteX495" fmla="*/ 10031 w 19998"/>
                <a:gd name="connsiteY495" fmla="*/ 2051 h 19998"/>
                <a:gd name="connsiteX496" fmla="*/ 9964 w 19998"/>
                <a:gd name="connsiteY496" fmla="*/ 1972 h 19998"/>
                <a:gd name="connsiteX497" fmla="*/ 9943 w 19998"/>
                <a:gd name="connsiteY497" fmla="*/ 1993 h 19998"/>
                <a:gd name="connsiteX498" fmla="*/ 9843 w 19998"/>
                <a:gd name="connsiteY498" fmla="*/ 1645 h 19998"/>
                <a:gd name="connsiteX499" fmla="*/ 9902 w 19998"/>
                <a:gd name="connsiteY499" fmla="*/ 1645 h 19998"/>
                <a:gd name="connsiteX500" fmla="*/ 9902 w 19998"/>
                <a:gd name="connsiteY500" fmla="*/ 1628 h 19998"/>
                <a:gd name="connsiteX501" fmla="*/ 9902 w 19998"/>
                <a:gd name="connsiteY501" fmla="*/ 1607 h 19998"/>
                <a:gd name="connsiteX502" fmla="*/ 9843 w 19998"/>
                <a:gd name="connsiteY502" fmla="*/ 1542 h 19998"/>
                <a:gd name="connsiteX503" fmla="*/ 9886 w 19998"/>
                <a:gd name="connsiteY503" fmla="*/ 1260 h 19998"/>
                <a:gd name="connsiteX504" fmla="*/ 9926 w 19998"/>
                <a:gd name="connsiteY504" fmla="*/ 1243 h 19998"/>
                <a:gd name="connsiteX505" fmla="*/ 9886 w 19998"/>
                <a:gd name="connsiteY505" fmla="*/ 815 h 19998"/>
                <a:gd name="connsiteX506" fmla="*/ 9902 w 19998"/>
                <a:gd name="connsiteY506" fmla="*/ 815 h 19998"/>
                <a:gd name="connsiteX507" fmla="*/ 9886 w 19998"/>
                <a:gd name="connsiteY507" fmla="*/ 484 h 19998"/>
                <a:gd name="connsiteX508" fmla="*/ 10645 w 19998"/>
                <a:gd name="connsiteY508" fmla="*/ 186 h 19998"/>
                <a:gd name="connsiteX509" fmla="*/ 11307 w 19998"/>
                <a:gd name="connsiteY509" fmla="*/ 0 h 19998"/>
                <a:gd name="connsiteX510" fmla="*/ 11431 w 19998"/>
                <a:gd name="connsiteY510" fmla="*/ 324 h 19998"/>
                <a:gd name="connsiteX511" fmla="*/ 11431 w 19998"/>
                <a:gd name="connsiteY511" fmla="*/ 630 h 19998"/>
                <a:gd name="connsiteX512" fmla="*/ 11577 w 19998"/>
                <a:gd name="connsiteY512" fmla="*/ 630 h 19998"/>
                <a:gd name="connsiteX513" fmla="*/ 11700 w 19998"/>
                <a:gd name="connsiteY513" fmla="*/ 832 h 19998"/>
                <a:gd name="connsiteX514" fmla="*/ 11822 w 19998"/>
                <a:gd name="connsiteY514" fmla="*/ 895 h 19998"/>
                <a:gd name="connsiteX515" fmla="*/ 12158 w 19998"/>
                <a:gd name="connsiteY515" fmla="*/ 670 h 19998"/>
                <a:gd name="connsiteX516" fmla="*/ 12279 w 19998"/>
                <a:gd name="connsiteY516" fmla="*/ 792 h 19998"/>
                <a:gd name="connsiteX517" fmla="*/ 12255 w 19998"/>
                <a:gd name="connsiteY517" fmla="*/ 815 h 19998"/>
                <a:gd name="connsiteX518" fmla="*/ 12360 w 19998"/>
                <a:gd name="connsiteY518" fmla="*/ 895 h 19998"/>
                <a:gd name="connsiteX519" fmla="*/ 12360 w 19998"/>
                <a:gd name="connsiteY519" fmla="*/ 912 h 19998"/>
                <a:gd name="connsiteX520" fmla="*/ 12339 w 19998"/>
                <a:gd name="connsiteY520" fmla="*/ 935 h 19998"/>
                <a:gd name="connsiteX521" fmla="*/ 12548 w 19998"/>
                <a:gd name="connsiteY521" fmla="*/ 1342 h 19998"/>
                <a:gd name="connsiteX522" fmla="*/ 12753 w 19998"/>
                <a:gd name="connsiteY522" fmla="*/ 1260 h 19998"/>
                <a:gd name="connsiteX523" fmla="*/ 12729 w 19998"/>
                <a:gd name="connsiteY523" fmla="*/ 1363 h 19998"/>
                <a:gd name="connsiteX524" fmla="*/ 12834 w 19998"/>
                <a:gd name="connsiteY524" fmla="*/ 1323 h 19998"/>
                <a:gd name="connsiteX525" fmla="*/ 12853 w 19998"/>
                <a:gd name="connsiteY525" fmla="*/ 1342 h 19998"/>
                <a:gd name="connsiteX526" fmla="*/ 12901 w 19998"/>
                <a:gd name="connsiteY526" fmla="*/ 1342 h 19998"/>
                <a:gd name="connsiteX527" fmla="*/ 13039 w 19998"/>
                <a:gd name="connsiteY527" fmla="*/ 1769 h 19998"/>
                <a:gd name="connsiteX528" fmla="*/ 13039 w 19998"/>
                <a:gd name="connsiteY528" fmla="*/ 1751 h 19998"/>
                <a:gd name="connsiteX529" fmla="*/ 13065 w 19998"/>
                <a:gd name="connsiteY529" fmla="*/ 1751 h 19998"/>
                <a:gd name="connsiteX530" fmla="*/ 13082 w 19998"/>
                <a:gd name="connsiteY530" fmla="*/ 1671 h 19998"/>
                <a:gd name="connsiteX531" fmla="*/ 13186 w 19998"/>
                <a:gd name="connsiteY531" fmla="*/ 1645 h 19998"/>
                <a:gd name="connsiteX532" fmla="*/ 13203 w 19998"/>
                <a:gd name="connsiteY532" fmla="*/ 1671 h 19998"/>
                <a:gd name="connsiteX533" fmla="*/ 13203 w 19998"/>
                <a:gd name="connsiteY533" fmla="*/ 1645 h 19998"/>
                <a:gd name="connsiteX534" fmla="*/ 13267 w 19998"/>
                <a:gd name="connsiteY534" fmla="*/ 1645 h 19998"/>
                <a:gd name="connsiteX535" fmla="*/ 13267 w 19998"/>
                <a:gd name="connsiteY535" fmla="*/ 1671 h 19998"/>
                <a:gd name="connsiteX536" fmla="*/ 13308 w 19998"/>
                <a:gd name="connsiteY536" fmla="*/ 1687 h 19998"/>
                <a:gd name="connsiteX537" fmla="*/ 13308 w 19998"/>
                <a:gd name="connsiteY537" fmla="*/ 1711 h 19998"/>
                <a:gd name="connsiteX538" fmla="*/ 13515 w 19998"/>
                <a:gd name="connsiteY538" fmla="*/ 1628 h 19998"/>
                <a:gd name="connsiteX539" fmla="*/ 13598 w 19998"/>
                <a:gd name="connsiteY539" fmla="*/ 1751 h 19998"/>
                <a:gd name="connsiteX540" fmla="*/ 13660 w 19998"/>
                <a:gd name="connsiteY540" fmla="*/ 1769 h 19998"/>
                <a:gd name="connsiteX541" fmla="*/ 13660 w 19998"/>
                <a:gd name="connsiteY541" fmla="*/ 1833 h 19998"/>
                <a:gd name="connsiteX542" fmla="*/ 13677 w 19998"/>
                <a:gd name="connsiteY542" fmla="*/ 1833 h 19998"/>
                <a:gd name="connsiteX543" fmla="*/ 13677 w 19998"/>
                <a:gd name="connsiteY543" fmla="*/ 1849 h 19998"/>
                <a:gd name="connsiteX544" fmla="*/ 13725 w 19998"/>
                <a:gd name="connsiteY544" fmla="*/ 1849 h 19998"/>
                <a:gd name="connsiteX545" fmla="*/ 13703 w 19998"/>
                <a:gd name="connsiteY545" fmla="*/ 1833 h 19998"/>
                <a:gd name="connsiteX546" fmla="*/ 13725 w 19998"/>
                <a:gd name="connsiteY546" fmla="*/ 1791 h 19998"/>
                <a:gd name="connsiteX547" fmla="*/ 13808 w 19998"/>
                <a:gd name="connsiteY547" fmla="*/ 1873 h 19998"/>
                <a:gd name="connsiteX548" fmla="*/ 13725 w 19998"/>
                <a:gd name="connsiteY548" fmla="*/ 2155 h 19998"/>
                <a:gd name="connsiteX549" fmla="*/ 13725 w 19998"/>
                <a:gd name="connsiteY549" fmla="*/ 2138 h 19998"/>
                <a:gd name="connsiteX550" fmla="*/ 13784 w 19998"/>
                <a:gd name="connsiteY550" fmla="*/ 2155 h 19998"/>
                <a:gd name="connsiteX551" fmla="*/ 13825 w 19998"/>
                <a:gd name="connsiteY551" fmla="*/ 2301 h 19998"/>
                <a:gd name="connsiteX552" fmla="*/ 13703 w 19998"/>
                <a:gd name="connsiteY552" fmla="*/ 2420 h 19998"/>
                <a:gd name="connsiteX553" fmla="*/ 13741 w 19998"/>
                <a:gd name="connsiteY553" fmla="*/ 2463 h 19998"/>
                <a:gd name="connsiteX554" fmla="*/ 13703 w 19998"/>
                <a:gd name="connsiteY554" fmla="*/ 2503 h 19998"/>
                <a:gd name="connsiteX555" fmla="*/ 13784 w 19998"/>
                <a:gd name="connsiteY555" fmla="*/ 2519 h 19998"/>
                <a:gd name="connsiteX556" fmla="*/ 13784 w 19998"/>
                <a:gd name="connsiteY556" fmla="*/ 2540 h 19998"/>
                <a:gd name="connsiteX557" fmla="*/ 13849 w 19998"/>
                <a:gd name="connsiteY557" fmla="*/ 2540 h 19998"/>
                <a:gd name="connsiteX558" fmla="*/ 14280 w 19998"/>
                <a:gd name="connsiteY558" fmla="*/ 2540 h 19998"/>
                <a:gd name="connsiteX559" fmla="*/ 14527 w 19998"/>
                <a:gd name="connsiteY559" fmla="*/ 2437 h 19998"/>
                <a:gd name="connsiteX560" fmla="*/ 14527 w 19998"/>
                <a:gd name="connsiteY560" fmla="*/ 2218 h 19998"/>
                <a:gd name="connsiteX561" fmla="*/ 14715 w 19998"/>
                <a:gd name="connsiteY561" fmla="*/ 2051 h 19998"/>
                <a:gd name="connsiteX562" fmla="*/ 14815 w 19998"/>
                <a:gd name="connsiteY562" fmla="*/ 2115 h 19998"/>
                <a:gd name="connsiteX563" fmla="*/ 14775 w 19998"/>
                <a:gd name="connsiteY563" fmla="*/ 2138 h 19998"/>
                <a:gd name="connsiteX564" fmla="*/ 14796 w 19998"/>
                <a:gd name="connsiteY564" fmla="*/ 2218 h 19998"/>
                <a:gd name="connsiteX565" fmla="*/ 14756 w 19998"/>
                <a:gd name="connsiteY565" fmla="*/ 2195 h 19998"/>
                <a:gd name="connsiteX566" fmla="*/ 14732 w 19998"/>
                <a:gd name="connsiteY566" fmla="*/ 2218 h 19998"/>
                <a:gd name="connsiteX567" fmla="*/ 14756 w 19998"/>
                <a:gd name="connsiteY567" fmla="*/ 2237 h 19998"/>
                <a:gd name="connsiteX568" fmla="*/ 14732 w 19998"/>
                <a:gd name="connsiteY568" fmla="*/ 2275 h 19998"/>
                <a:gd name="connsiteX569" fmla="*/ 14715 w 19998"/>
                <a:gd name="connsiteY569" fmla="*/ 2275 h 19998"/>
                <a:gd name="connsiteX570" fmla="*/ 14756 w 19998"/>
                <a:gd name="connsiteY570" fmla="*/ 2341 h 19998"/>
                <a:gd name="connsiteX571" fmla="*/ 14675 w 19998"/>
                <a:gd name="connsiteY571" fmla="*/ 2519 h 19998"/>
                <a:gd name="connsiteX572" fmla="*/ 14815 w 19998"/>
                <a:gd name="connsiteY572" fmla="*/ 2622 h 19998"/>
                <a:gd name="connsiteX573" fmla="*/ 14796 w 19998"/>
                <a:gd name="connsiteY573" fmla="*/ 2904 h 19998"/>
                <a:gd name="connsiteX574" fmla="*/ 14918 w 19998"/>
                <a:gd name="connsiteY574" fmla="*/ 2904 h 19998"/>
                <a:gd name="connsiteX575" fmla="*/ 14918 w 19998"/>
                <a:gd name="connsiteY575" fmla="*/ 2867 h 19998"/>
                <a:gd name="connsiteX576" fmla="*/ 15001 w 19998"/>
                <a:gd name="connsiteY576" fmla="*/ 2888 h 19998"/>
                <a:gd name="connsiteX577" fmla="*/ 15230 w 19998"/>
                <a:gd name="connsiteY577" fmla="*/ 3074 h 19998"/>
                <a:gd name="connsiteX578" fmla="*/ 15249 w 19998"/>
                <a:gd name="connsiteY578" fmla="*/ 3050 h 19998"/>
                <a:gd name="connsiteX579" fmla="*/ 15249 w 19998"/>
                <a:gd name="connsiteY579" fmla="*/ 3114 h 19998"/>
                <a:gd name="connsiteX580" fmla="*/ 15330 w 19998"/>
                <a:gd name="connsiteY580" fmla="*/ 3114 h 19998"/>
                <a:gd name="connsiteX581" fmla="*/ 15418 w 19998"/>
                <a:gd name="connsiteY581" fmla="*/ 3114 h 19998"/>
                <a:gd name="connsiteX582" fmla="*/ 15499 w 19998"/>
                <a:gd name="connsiteY582" fmla="*/ 3196 h 19998"/>
                <a:gd name="connsiteX583" fmla="*/ 15475 w 19998"/>
                <a:gd name="connsiteY583" fmla="*/ 3252 h 19998"/>
                <a:gd name="connsiteX584" fmla="*/ 15499 w 19998"/>
                <a:gd name="connsiteY584" fmla="*/ 3295 h 19998"/>
                <a:gd name="connsiteX585" fmla="*/ 15499 w 19998"/>
                <a:gd name="connsiteY585" fmla="*/ 3276 h 19998"/>
                <a:gd name="connsiteX586" fmla="*/ 15599 w 19998"/>
                <a:gd name="connsiteY586" fmla="*/ 3276 h 19998"/>
                <a:gd name="connsiteX587" fmla="*/ 15704 w 19998"/>
                <a:gd name="connsiteY587" fmla="*/ 3374 h 19998"/>
                <a:gd name="connsiteX588" fmla="*/ 15682 w 19998"/>
                <a:gd name="connsiteY588" fmla="*/ 3414 h 19998"/>
                <a:gd name="connsiteX589" fmla="*/ 15723 w 19998"/>
                <a:gd name="connsiteY589" fmla="*/ 3478 h 19998"/>
                <a:gd name="connsiteX590" fmla="*/ 15704 w 19998"/>
                <a:gd name="connsiteY590" fmla="*/ 3497 h 19998"/>
                <a:gd name="connsiteX591" fmla="*/ 15747 w 19998"/>
                <a:gd name="connsiteY591" fmla="*/ 3534 h 19998"/>
                <a:gd name="connsiteX592" fmla="*/ 15747 w 19998"/>
                <a:gd name="connsiteY592" fmla="*/ 3518 h 19998"/>
                <a:gd name="connsiteX593" fmla="*/ 15935 w 19998"/>
                <a:gd name="connsiteY593" fmla="*/ 3478 h 19998"/>
                <a:gd name="connsiteX594" fmla="*/ 15935 w 19998"/>
                <a:gd name="connsiteY594" fmla="*/ 3518 h 19998"/>
                <a:gd name="connsiteX595" fmla="*/ 15951 w 19998"/>
                <a:gd name="connsiteY595" fmla="*/ 3518 h 19998"/>
                <a:gd name="connsiteX596" fmla="*/ 15992 w 19998"/>
                <a:gd name="connsiteY596" fmla="*/ 3414 h 19998"/>
                <a:gd name="connsiteX597" fmla="*/ 16156 w 19998"/>
                <a:gd name="connsiteY597" fmla="*/ 3414 h 19998"/>
                <a:gd name="connsiteX598" fmla="*/ 16156 w 19998"/>
                <a:gd name="connsiteY598" fmla="*/ 3374 h 19998"/>
                <a:gd name="connsiteX599" fmla="*/ 16302 w 19998"/>
                <a:gd name="connsiteY599" fmla="*/ 3436 h 19998"/>
                <a:gd name="connsiteX600" fmla="*/ 16285 w 19998"/>
                <a:gd name="connsiteY600" fmla="*/ 3454 h 19998"/>
                <a:gd name="connsiteX601" fmla="*/ 16366 w 19998"/>
                <a:gd name="connsiteY601" fmla="*/ 3518 h 19998"/>
                <a:gd name="connsiteX602" fmla="*/ 16490 w 19998"/>
                <a:gd name="connsiteY602" fmla="*/ 3518 h 19998"/>
                <a:gd name="connsiteX603" fmla="*/ 16506 w 19998"/>
                <a:gd name="connsiteY603" fmla="*/ 3600 h 19998"/>
                <a:gd name="connsiteX604" fmla="*/ 16590 w 19998"/>
                <a:gd name="connsiteY604" fmla="*/ 3624 h 19998"/>
                <a:gd name="connsiteX605" fmla="*/ 16611 w 19998"/>
                <a:gd name="connsiteY605" fmla="*/ 3581 h 19998"/>
                <a:gd name="connsiteX606" fmla="*/ 16694 w 19998"/>
                <a:gd name="connsiteY606" fmla="*/ 3600 h 19998"/>
                <a:gd name="connsiteX607" fmla="*/ 16694 w 19998"/>
                <a:gd name="connsiteY607" fmla="*/ 3560 h 19998"/>
                <a:gd name="connsiteX608" fmla="*/ 16716 w 19998"/>
                <a:gd name="connsiteY608" fmla="*/ 3560 h 19998"/>
                <a:gd name="connsiteX609" fmla="*/ 16716 w 19998"/>
                <a:gd name="connsiteY609" fmla="*/ 3518 h 19998"/>
                <a:gd name="connsiteX610" fmla="*/ 16759 w 19998"/>
                <a:gd name="connsiteY610" fmla="*/ 3497 h 19998"/>
                <a:gd name="connsiteX611" fmla="*/ 16759 w 19998"/>
                <a:gd name="connsiteY611" fmla="*/ 3478 h 19998"/>
                <a:gd name="connsiteX612" fmla="*/ 16940 w 19998"/>
                <a:gd name="connsiteY612" fmla="*/ 3478 h 19998"/>
                <a:gd name="connsiteX613" fmla="*/ 17085 w 19998"/>
                <a:gd name="connsiteY613" fmla="*/ 3560 h 19998"/>
                <a:gd name="connsiteX614" fmla="*/ 17085 w 19998"/>
                <a:gd name="connsiteY614" fmla="*/ 3534 h 19998"/>
                <a:gd name="connsiteX615" fmla="*/ 17192 w 19998"/>
                <a:gd name="connsiteY615" fmla="*/ 3518 h 19998"/>
                <a:gd name="connsiteX616" fmla="*/ 17192 w 19998"/>
                <a:gd name="connsiteY616" fmla="*/ 3534 h 19998"/>
                <a:gd name="connsiteX617" fmla="*/ 17373 w 19998"/>
                <a:gd name="connsiteY617" fmla="*/ 3640 h 19998"/>
                <a:gd name="connsiteX618" fmla="*/ 17354 w 19998"/>
                <a:gd name="connsiteY618" fmla="*/ 3663 h 19998"/>
                <a:gd name="connsiteX619" fmla="*/ 17437 w 19998"/>
                <a:gd name="connsiteY619" fmla="*/ 3783 h 19998"/>
                <a:gd name="connsiteX620" fmla="*/ 17397 w 19998"/>
                <a:gd name="connsiteY620" fmla="*/ 3783 h 19998"/>
                <a:gd name="connsiteX621" fmla="*/ 17414 w 19998"/>
                <a:gd name="connsiteY621" fmla="*/ 3826 h 19998"/>
                <a:gd name="connsiteX622" fmla="*/ 17437 w 19998"/>
                <a:gd name="connsiteY622" fmla="*/ 3826 h 19998"/>
                <a:gd name="connsiteX623" fmla="*/ 17602 w 19998"/>
                <a:gd name="connsiteY623" fmla="*/ 4028 h 19998"/>
                <a:gd name="connsiteX624" fmla="*/ 17623 w 19998"/>
                <a:gd name="connsiteY624" fmla="*/ 4091 h 19998"/>
                <a:gd name="connsiteX625" fmla="*/ 17642 w 19998"/>
                <a:gd name="connsiteY625" fmla="*/ 4091 h 19998"/>
                <a:gd name="connsiteX626" fmla="*/ 17683 w 19998"/>
                <a:gd name="connsiteY626" fmla="*/ 4211 h 19998"/>
                <a:gd name="connsiteX627" fmla="*/ 17849 w 19998"/>
                <a:gd name="connsiteY627" fmla="*/ 4211 h 19998"/>
                <a:gd name="connsiteX628" fmla="*/ 17849 w 19998"/>
                <a:gd name="connsiteY628" fmla="*/ 4171 h 19998"/>
                <a:gd name="connsiteX629" fmla="*/ 17871 w 19998"/>
                <a:gd name="connsiteY629" fmla="*/ 4171 h 19998"/>
                <a:gd name="connsiteX630" fmla="*/ 17830 w 19998"/>
                <a:gd name="connsiteY630" fmla="*/ 4091 h 19998"/>
                <a:gd name="connsiteX631" fmla="*/ 17871 w 19998"/>
                <a:gd name="connsiteY631" fmla="*/ 4065 h 19998"/>
                <a:gd name="connsiteX632" fmla="*/ 17935 w 19998"/>
                <a:gd name="connsiteY632" fmla="*/ 4091 h 19998"/>
                <a:gd name="connsiteX633" fmla="*/ 17976 w 19998"/>
                <a:gd name="connsiteY633" fmla="*/ 4065 h 19998"/>
                <a:gd name="connsiteX634" fmla="*/ 18019 w 19998"/>
                <a:gd name="connsiteY634" fmla="*/ 4091 h 19998"/>
                <a:gd name="connsiteX635" fmla="*/ 18140 w 19998"/>
                <a:gd name="connsiteY635" fmla="*/ 4131 h 19998"/>
                <a:gd name="connsiteX636" fmla="*/ 18183 w 19998"/>
                <a:gd name="connsiteY636" fmla="*/ 4293 h 19998"/>
                <a:gd name="connsiteX637" fmla="*/ 18200 w 19998"/>
                <a:gd name="connsiteY637" fmla="*/ 4293 h 19998"/>
                <a:gd name="connsiteX638" fmla="*/ 18223 w 19998"/>
                <a:gd name="connsiteY638" fmla="*/ 4211 h 19998"/>
                <a:gd name="connsiteX639" fmla="*/ 18240 w 19998"/>
                <a:gd name="connsiteY639" fmla="*/ 4211 h 19998"/>
                <a:gd name="connsiteX640" fmla="*/ 18240 w 19998"/>
                <a:gd name="connsiteY640" fmla="*/ 4230 h 19998"/>
                <a:gd name="connsiteX641" fmla="*/ 18281 w 19998"/>
                <a:gd name="connsiteY641" fmla="*/ 4230 h 19998"/>
                <a:gd name="connsiteX642" fmla="*/ 18328 w 19998"/>
                <a:gd name="connsiteY642" fmla="*/ 4270 h 19998"/>
                <a:gd name="connsiteX643" fmla="*/ 18369 w 19998"/>
                <a:gd name="connsiteY643" fmla="*/ 4253 h 19998"/>
                <a:gd name="connsiteX644" fmla="*/ 18388 w 19998"/>
                <a:gd name="connsiteY644" fmla="*/ 4270 h 19998"/>
                <a:gd name="connsiteX645" fmla="*/ 18531 w 19998"/>
                <a:gd name="connsiteY645" fmla="*/ 4253 h 19998"/>
                <a:gd name="connsiteX646" fmla="*/ 18531 w 19998"/>
                <a:gd name="connsiteY646" fmla="*/ 4270 h 19998"/>
                <a:gd name="connsiteX647" fmla="*/ 18631 w 19998"/>
                <a:gd name="connsiteY647" fmla="*/ 4211 h 19998"/>
                <a:gd name="connsiteX648" fmla="*/ 18631 w 19998"/>
                <a:gd name="connsiteY648" fmla="*/ 4131 h 19998"/>
                <a:gd name="connsiteX649" fmla="*/ 18762 w 19998"/>
                <a:gd name="connsiteY649" fmla="*/ 4108 h 19998"/>
                <a:gd name="connsiteX650" fmla="*/ 18778 w 19998"/>
                <a:gd name="connsiteY650" fmla="*/ 4148 h 19998"/>
                <a:gd name="connsiteX651" fmla="*/ 18821 w 19998"/>
                <a:gd name="connsiteY651" fmla="*/ 4131 h 19998"/>
                <a:gd name="connsiteX652" fmla="*/ 18943 w 19998"/>
                <a:gd name="connsiteY652" fmla="*/ 4333 h 19998"/>
                <a:gd name="connsiteX653" fmla="*/ 19047 w 19998"/>
                <a:gd name="connsiteY653" fmla="*/ 4333 h 19998"/>
                <a:gd name="connsiteX654" fmla="*/ 19064 w 19998"/>
                <a:gd name="connsiteY654" fmla="*/ 4392 h 19998"/>
                <a:gd name="connsiteX655" fmla="*/ 19152 w 19998"/>
                <a:gd name="connsiteY655" fmla="*/ 4392 h 19998"/>
                <a:gd name="connsiteX656" fmla="*/ 19152 w 19998"/>
                <a:gd name="connsiteY656" fmla="*/ 4373 h 19998"/>
                <a:gd name="connsiteX657" fmla="*/ 19212 w 19998"/>
                <a:gd name="connsiteY657" fmla="*/ 4373 h 19998"/>
                <a:gd name="connsiteX658" fmla="*/ 19212 w 19998"/>
                <a:gd name="connsiteY658" fmla="*/ 4392 h 19998"/>
                <a:gd name="connsiteX659" fmla="*/ 19317 w 19998"/>
                <a:gd name="connsiteY659" fmla="*/ 4333 h 19998"/>
                <a:gd name="connsiteX660" fmla="*/ 19417 w 19998"/>
                <a:gd name="connsiteY660" fmla="*/ 4392 h 19998"/>
                <a:gd name="connsiteX661" fmla="*/ 19443 w 19998"/>
                <a:gd name="connsiteY661" fmla="*/ 4373 h 19998"/>
                <a:gd name="connsiteX662" fmla="*/ 19500 w 19998"/>
                <a:gd name="connsiteY662" fmla="*/ 4373 h 19998"/>
                <a:gd name="connsiteX663" fmla="*/ 19521 w 19998"/>
                <a:gd name="connsiteY663" fmla="*/ 4352 h 19998"/>
                <a:gd name="connsiteX664" fmla="*/ 19998 w 19998"/>
                <a:gd name="connsiteY664" fmla="*/ 4512 h 19998"/>
                <a:gd name="connsiteX665" fmla="*/ 19750 w 19998"/>
                <a:gd name="connsiteY665" fmla="*/ 4939 h 19998"/>
                <a:gd name="connsiteX666" fmla="*/ 19712 w 19998"/>
                <a:gd name="connsiteY666" fmla="*/ 4939 h 19998"/>
                <a:gd name="connsiteX667" fmla="*/ 19686 w 19998"/>
                <a:gd name="connsiteY667" fmla="*/ 5003 h 19998"/>
                <a:gd name="connsiteX668" fmla="*/ 19645 w 19998"/>
                <a:gd name="connsiteY668" fmla="*/ 5003 h 19998"/>
                <a:gd name="connsiteX669" fmla="*/ 19131 w 19998"/>
                <a:gd name="connsiteY669" fmla="*/ 6512 h 19998"/>
                <a:gd name="connsiteX670" fmla="*/ 19236 w 19998"/>
                <a:gd name="connsiteY670" fmla="*/ 7750 h 19998"/>
                <a:gd name="connsiteX671" fmla="*/ 19212 w 19998"/>
                <a:gd name="connsiteY671" fmla="*/ 7750 h 19998"/>
                <a:gd name="connsiteX672" fmla="*/ 19090 w 19998"/>
                <a:gd name="connsiteY672" fmla="*/ 7870 h 19998"/>
                <a:gd name="connsiteX673" fmla="*/ 19152 w 19998"/>
                <a:gd name="connsiteY673" fmla="*/ 7853 h 19998"/>
                <a:gd name="connsiteX674" fmla="*/ 19064 w 19998"/>
                <a:gd name="connsiteY674" fmla="*/ 7973 h 19998"/>
                <a:gd name="connsiteX675" fmla="*/ 18983 w 19998"/>
                <a:gd name="connsiteY675" fmla="*/ 7973 h 19998"/>
                <a:gd name="connsiteX676" fmla="*/ 18714 w 19998"/>
                <a:gd name="connsiteY676" fmla="*/ 8135 h 19998"/>
                <a:gd name="connsiteX677" fmla="*/ 18695 w 19998"/>
                <a:gd name="connsiteY677" fmla="*/ 8093 h 19998"/>
                <a:gd name="connsiteX678" fmla="*/ 18614 w 19998"/>
                <a:gd name="connsiteY678" fmla="*/ 7997 h 19998"/>
                <a:gd name="connsiteX679" fmla="*/ 18631 w 19998"/>
                <a:gd name="connsiteY679" fmla="*/ 7973 h 19998"/>
                <a:gd name="connsiteX680" fmla="*/ 18304 w 19998"/>
                <a:gd name="connsiteY68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3115 w 19998"/>
                <a:gd name="connsiteY334" fmla="*/ 7651 h 19998"/>
                <a:gd name="connsiteX335" fmla="*/ 3115 w 19998"/>
                <a:gd name="connsiteY335" fmla="*/ 7625 h 19998"/>
                <a:gd name="connsiteX336" fmla="*/ 2477 w 19998"/>
                <a:gd name="connsiteY336" fmla="*/ 7750 h 19998"/>
                <a:gd name="connsiteX337" fmla="*/ 2477 w 19998"/>
                <a:gd name="connsiteY337" fmla="*/ 7973 h 19998"/>
                <a:gd name="connsiteX338" fmla="*/ 2127 w 19998"/>
                <a:gd name="connsiteY338" fmla="*/ 7442 h 19998"/>
                <a:gd name="connsiteX339" fmla="*/ 2127 w 19998"/>
                <a:gd name="connsiteY339" fmla="*/ 7463 h 19998"/>
                <a:gd name="connsiteX340" fmla="*/ 1831 w 19998"/>
                <a:gd name="connsiteY340" fmla="*/ 7261 h 19998"/>
                <a:gd name="connsiteX341" fmla="*/ 1260 w 19998"/>
                <a:gd name="connsiteY341" fmla="*/ 6996 h 19998"/>
                <a:gd name="connsiteX342" fmla="*/ 1276 w 19998"/>
                <a:gd name="connsiteY342" fmla="*/ 6975 h 19998"/>
                <a:gd name="connsiteX343" fmla="*/ 1260 w 19998"/>
                <a:gd name="connsiteY343" fmla="*/ 6958 h 19998"/>
                <a:gd name="connsiteX344" fmla="*/ 1236 w 19998"/>
                <a:gd name="connsiteY344" fmla="*/ 6958 h 19998"/>
                <a:gd name="connsiteX345" fmla="*/ 1172 w 19998"/>
                <a:gd name="connsiteY345" fmla="*/ 6892 h 19998"/>
                <a:gd name="connsiteX346" fmla="*/ 1155 w 19998"/>
                <a:gd name="connsiteY346" fmla="*/ 6996 h 19998"/>
                <a:gd name="connsiteX347" fmla="*/ 886 w 19998"/>
                <a:gd name="connsiteY347" fmla="*/ 6975 h 19998"/>
                <a:gd name="connsiteX348" fmla="*/ 679 w 19998"/>
                <a:gd name="connsiteY348" fmla="*/ 7099 h 19998"/>
                <a:gd name="connsiteX349" fmla="*/ 533 w 19998"/>
                <a:gd name="connsiteY349" fmla="*/ 7078 h 19998"/>
                <a:gd name="connsiteX350" fmla="*/ 533 w 19998"/>
                <a:gd name="connsiteY350" fmla="*/ 7022 h 19998"/>
                <a:gd name="connsiteX351" fmla="*/ 574 w 19998"/>
                <a:gd name="connsiteY351" fmla="*/ 6996 h 19998"/>
                <a:gd name="connsiteX352" fmla="*/ 305 w 19998"/>
                <a:gd name="connsiteY352" fmla="*/ 6568 h 19998"/>
                <a:gd name="connsiteX353" fmla="*/ 264 w 19998"/>
                <a:gd name="connsiteY353" fmla="*/ 6594 h 19998"/>
                <a:gd name="connsiteX354" fmla="*/ 164 w 19998"/>
                <a:gd name="connsiteY354" fmla="*/ 6528 h 19998"/>
                <a:gd name="connsiteX355" fmla="*/ 141 w 19998"/>
                <a:gd name="connsiteY355" fmla="*/ 6528 h 19998"/>
                <a:gd name="connsiteX356" fmla="*/ 0 w 19998"/>
                <a:gd name="connsiteY356" fmla="*/ 6490 h 19998"/>
                <a:gd name="connsiteX357" fmla="*/ 17 w 19998"/>
                <a:gd name="connsiteY357" fmla="*/ 6465 h 19998"/>
                <a:gd name="connsiteX358" fmla="*/ 57 w 19998"/>
                <a:gd name="connsiteY358" fmla="*/ 6465 h 19998"/>
                <a:gd name="connsiteX359" fmla="*/ 57 w 19998"/>
                <a:gd name="connsiteY359" fmla="*/ 6425 h 19998"/>
                <a:gd name="connsiteX360" fmla="*/ 695 w 19998"/>
                <a:gd name="connsiteY360" fmla="*/ 6408 h 19998"/>
                <a:gd name="connsiteX361" fmla="*/ 760 w 19998"/>
                <a:gd name="connsiteY361" fmla="*/ 6262 h 19998"/>
                <a:gd name="connsiteX362" fmla="*/ 722 w 19998"/>
                <a:gd name="connsiteY362" fmla="*/ 6262 h 19998"/>
                <a:gd name="connsiteX363" fmla="*/ 695 w 19998"/>
                <a:gd name="connsiteY363" fmla="*/ 6164 h 19998"/>
                <a:gd name="connsiteX364" fmla="*/ 433 w 19998"/>
                <a:gd name="connsiteY364" fmla="*/ 6084 h 19998"/>
                <a:gd name="connsiteX365" fmla="*/ 348 w 19998"/>
                <a:gd name="connsiteY365" fmla="*/ 6204 h 19998"/>
                <a:gd name="connsiteX366" fmla="*/ 329 w 19998"/>
                <a:gd name="connsiteY366" fmla="*/ 6204 h 19998"/>
                <a:gd name="connsiteX367" fmla="*/ 305 w 19998"/>
                <a:gd name="connsiteY367" fmla="*/ 6060 h 19998"/>
                <a:gd name="connsiteX368" fmla="*/ 348 w 19998"/>
                <a:gd name="connsiteY368" fmla="*/ 6044 h 19998"/>
                <a:gd name="connsiteX369" fmla="*/ 348 w 19998"/>
                <a:gd name="connsiteY369" fmla="*/ 5997 h 19998"/>
                <a:gd name="connsiteX370" fmla="*/ 248 w 19998"/>
                <a:gd name="connsiteY370" fmla="*/ 5997 h 19998"/>
                <a:gd name="connsiteX371" fmla="*/ 221 w 19998"/>
                <a:gd name="connsiteY371" fmla="*/ 5938 h 19998"/>
                <a:gd name="connsiteX372" fmla="*/ 329 w 19998"/>
                <a:gd name="connsiteY372" fmla="*/ 5938 h 19998"/>
                <a:gd name="connsiteX373" fmla="*/ 348 w 19998"/>
                <a:gd name="connsiteY373" fmla="*/ 5818 h 19998"/>
                <a:gd name="connsiteX374" fmla="*/ 391 w 19998"/>
                <a:gd name="connsiteY374" fmla="*/ 5818 h 19998"/>
                <a:gd name="connsiteX375" fmla="*/ 369 w 19998"/>
                <a:gd name="connsiteY375" fmla="*/ 5917 h 19998"/>
                <a:gd name="connsiteX376" fmla="*/ 433 w 19998"/>
                <a:gd name="connsiteY376" fmla="*/ 5877 h 19998"/>
                <a:gd name="connsiteX377" fmla="*/ 433 w 19998"/>
                <a:gd name="connsiteY377" fmla="*/ 5898 h 19998"/>
                <a:gd name="connsiteX378" fmla="*/ 410 w 19998"/>
                <a:gd name="connsiteY378" fmla="*/ 5917 h 19998"/>
                <a:gd name="connsiteX379" fmla="*/ 433 w 19998"/>
                <a:gd name="connsiteY379" fmla="*/ 5938 h 19998"/>
                <a:gd name="connsiteX380" fmla="*/ 555 w 19998"/>
                <a:gd name="connsiteY380" fmla="*/ 5938 h 19998"/>
                <a:gd name="connsiteX381" fmla="*/ 555 w 19998"/>
                <a:gd name="connsiteY381" fmla="*/ 5955 h 19998"/>
                <a:gd name="connsiteX382" fmla="*/ 738 w 19998"/>
                <a:gd name="connsiteY382" fmla="*/ 5938 h 19998"/>
                <a:gd name="connsiteX383" fmla="*/ 695 w 19998"/>
                <a:gd name="connsiteY383" fmla="*/ 5835 h 19998"/>
                <a:gd name="connsiteX384" fmla="*/ 655 w 19998"/>
                <a:gd name="connsiteY384" fmla="*/ 5835 h 19998"/>
                <a:gd name="connsiteX385" fmla="*/ 638 w 19998"/>
                <a:gd name="connsiteY385" fmla="*/ 5877 h 19998"/>
                <a:gd name="connsiteX386" fmla="*/ 574 w 19998"/>
                <a:gd name="connsiteY386" fmla="*/ 5861 h 19998"/>
                <a:gd name="connsiteX387" fmla="*/ 517 w 19998"/>
                <a:gd name="connsiteY387" fmla="*/ 5861 h 19998"/>
                <a:gd name="connsiteX388" fmla="*/ 598 w 19998"/>
                <a:gd name="connsiteY388" fmla="*/ 5736 h 19998"/>
                <a:gd name="connsiteX389" fmla="*/ 141 w 19998"/>
                <a:gd name="connsiteY389" fmla="*/ 5778 h 19998"/>
                <a:gd name="connsiteX390" fmla="*/ 141 w 19998"/>
                <a:gd name="connsiteY390" fmla="*/ 5795 h 19998"/>
                <a:gd name="connsiteX391" fmla="*/ 17 w 19998"/>
                <a:gd name="connsiteY391" fmla="*/ 5818 h 19998"/>
                <a:gd name="connsiteX392" fmla="*/ 17 w 19998"/>
                <a:gd name="connsiteY392" fmla="*/ 5715 h 19998"/>
                <a:gd name="connsiteX393" fmla="*/ 40 w 19998"/>
                <a:gd name="connsiteY393" fmla="*/ 5715 h 19998"/>
                <a:gd name="connsiteX394" fmla="*/ 141 w 19998"/>
                <a:gd name="connsiteY394" fmla="*/ 5287 h 19998"/>
                <a:gd name="connsiteX395" fmla="*/ 181 w 19998"/>
                <a:gd name="connsiteY395" fmla="*/ 5268 h 19998"/>
                <a:gd name="connsiteX396" fmla="*/ 348 w 19998"/>
                <a:gd name="connsiteY396" fmla="*/ 5247 h 19998"/>
                <a:gd name="connsiteX397" fmla="*/ 329 w 19998"/>
                <a:gd name="connsiteY397" fmla="*/ 5205 h 19998"/>
                <a:gd name="connsiteX398" fmla="*/ 450 w 19998"/>
                <a:gd name="connsiteY398" fmla="*/ 5149 h 19998"/>
                <a:gd name="connsiteX399" fmla="*/ 617 w 19998"/>
                <a:gd name="connsiteY399" fmla="*/ 5149 h 19998"/>
                <a:gd name="connsiteX400" fmla="*/ 617 w 19998"/>
                <a:gd name="connsiteY400" fmla="*/ 5106 h 19998"/>
                <a:gd name="connsiteX401" fmla="*/ 803 w 19998"/>
                <a:gd name="connsiteY401" fmla="*/ 5085 h 19998"/>
                <a:gd name="connsiteX402" fmla="*/ 826 w 19998"/>
                <a:gd name="connsiteY402" fmla="*/ 5106 h 19998"/>
                <a:gd name="connsiteX403" fmla="*/ 803 w 19998"/>
                <a:gd name="connsiteY403" fmla="*/ 5149 h 19998"/>
                <a:gd name="connsiteX404" fmla="*/ 803 w 19998"/>
                <a:gd name="connsiteY404" fmla="*/ 5165 h 19998"/>
                <a:gd name="connsiteX405" fmla="*/ 1276 w 19998"/>
                <a:gd name="connsiteY405" fmla="*/ 5022 h 19998"/>
                <a:gd name="connsiteX406" fmla="*/ 1276 w 19998"/>
                <a:gd name="connsiteY406" fmla="*/ 5003 h 19998"/>
                <a:gd name="connsiteX407" fmla="*/ 1276 w 19998"/>
                <a:gd name="connsiteY407" fmla="*/ 5022 h 19998"/>
                <a:gd name="connsiteX408" fmla="*/ 1298 w 19998"/>
                <a:gd name="connsiteY408" fmla="*/ 5022 h 19998"/>
                <a:gd name="connsiteX409" fmla="*/ 1298 w 19998"/>
                <a:gd name="connsiteY409" fmla="*/ 5003 h 19998"/>
                <a:gd name="connsiteX410" fmla="*/ 1341 w 19998"/>
                <a:gd name="connsiteY410" fmla="*/ 5003 h 19998"/>
                <a:gd name="connsiteX411" fmla="*/ 1341 w 19998"/>
                <a:gd name="connsiteY411" fmla="*/ 5165 h 19998"/>
                <a:gd name="connsiteX412" fmla="*/ 1381 w 19998"/>
                <a:gd name="connsiteY412" fmla="*/ 5165 h 19998"/>
                <a:gd name="connsiteX413" fmla="*/ 1441 w 19998"/>
                <a:gd name="connsiteY413" fmla="*/ 5149 h 19998"/>
                <a:gd name="connsiteX414" fmla="*/ 1441 w 19998"/>
                <a:gd name="connsiteY414" fmla="*/ 5205 h 19998"/>
                <a:gd name="connsiteX415" fmla="*/ 1505 w 19998"/>
                <a:gd name="connsiteY415" fmla="*/ 5231 h 19998"/>
                <a:gd name="connsiteX416" fmla="*/ 1524 w 19998"/>
                <a:gd name="connsiteY416" fmla="*/ 5069 h 19998"/>
                <a:gd name="connsiteX417" fmla="*/ 1562 w 19998"/>
                <a:gd name="connsiteY417" fmla="*/ 5069 h 19998"/>
                <a:gd name="connsiteX418" fmla="*/ 1562 w 19998"/>
                <a:gd name="connsiteY418" fmla="*/ 5043 h 19998"/>
                <a:gd name="connsiteX419" fmla="*/ 1815 w 19998"/>
                <a:gd name="connsiteY419" fmla="*/ 5125 h 19998"/>
                <a:gd name="connsiteX420" fmla="*/ 1815 w 19998"/>
                <a:gd name="connsiteY420" fmla="*/ 5149 h 19998"/>
                <a:gd name="connsiteX421" fmla="*/ 1831 w 19998"/>
                <a:gd name="connsiteY421" fmla="*/ 5149 h 19998"/>
                <a:gd name="connsiteX422" fmla="*/ 1874 w 19998"/>
                <a:gd name="connsiteY422" fmla="*/ 5149 h 19998"/>
                <a:gd name="connsiteX423" fmla="*/ 1874 w 19998"/>
                <a:gd name="connsiteY423" fmla="*/ 5189 h 19998"/>
                <a:gd name="connsiteX424" fmla="*/ 1936 w 19998"/>
                <a:gd name="connsiteY424" fmla="*/ 5165 h 19998"/>
                <a:gd name="connsiteX425" fmla="*/ 1936 w 19998"/>
                <a:gd name="connsiteY425" fmla="*/ 5149 h 19998"/>
                <a:gd name="connsiteX426" fmla="*/ 1915 w 19998"/>
                <a:gd name="connsiteY426" fmla="*/ 5125 h 19998"/>
                <a:gd name="connsiteX427" fmla="*/ 1915 w 19998"/>
                <a:gd name="connsiteY427" fmla="*/ 5069 h 19998"/>
                <a:gd name="connsiteX428" fmla="*/ 1979 w 19998"/>
                <a:gd name="connsiteY428" fmla="*/ 5003 h 19998"/>
                <a:gd name="connsiteX429" fmla="*/ 1936 w 19998"/>
                <a:gd name="connsiteY429" fmla="*/ 4939 h 19998"/>
                <a:gd name="connsiteX430" fmla="*/ 2103 w 19998"/>
                <a:gd name="connsiteY430" fmla="*/ 4820 h 19998"/>
                <a:gd name="connsiteX431" fmla="*/ 2496 w 19998"/>
                <a:gd name="connsiteY431" fmla="*/ 4777 h 19998"/>
                <a:gd name="connsiteX432" fmla="*/ 2536 w 19998"/>
                <a:gd name="connsiteY432" fmla="*/ 4860 h 19998"/>
                <a:gd name="connsiteX433" fmla="*/ 2722 w 19998"/>
                <a:gd name="connsiteY433" fmla="*/ 4761 h 19998"/>
                <a:gd name="connsiteX434" fmla="*/ 2722 w 19998"/>
                <a:gd name="connsiteY434" fmla="*/ 4900 h 19998"/>
                <a:gd name="connsiteX435" fmla="*/ 2805 w 19998"/>
                <a:gd name="connsiteY435" fmla="*/ 4923 h 19998"/>
                <a:gd name="connsiteX436" fmla="*/ 2782 w 19998"/>
                <a:gd name="connsiteY436" fmla="*/ 4982 h 19998"/>
                <a:gd name="connsiteX437" fmla="*/ 2886 w 19998"/>
                <a:gd name="connsiteY437" fmla="*/ 5022 h 19998"/>
                <a:gd name="connsiteX438" fmla="*/ 2910 w 19998"/>
                <a:gd name="connsiteY438" fmla="*/ 5022 h 19998"/>
                <a:gd name="connsiteX439" fmla="*/ 2970 w 19998"/>
                <a:gd name="connsiteY439" fmla="*/ 5189 h 19998"/>
                <a:gd name="connsiteX440" fmla="*/ 3010 w 19998"/>
                <a:gd name="connsiteY440" fmla="*/ 5189 h 19998"/>
                <a:gd name="connsiteX441" fmla="*/ 3034 w 19998"/>
                <a:gd name="connsiteY441" fmla="*/ 5247 h 19998"/>
                <a:gd name="connsiteX442" fmla="*/ 3256 w 19998"/>
                <a:gd name="connsiteY442" fmla="*/ 5673 h 19998"/>
                <a:gd name="connsiteX443" fmla="*/ 3608 w 19998"/>
                <a:gd name="connsiteY443" fmla="*/ 5391 h 19998"/>
                <a:gd name="connsiteX444" fmla="*/ 3689 w 19998"/>
                <a:gd name="connsiteY444" fmla="*/ 5351 h 19998"/>
                <a:gd name="connsiteX445" fmla="*/ 3860 w 19998"/>
                <a:gd name="connsiteY445" fmla="*/ 5268 h 19998"/>
                <a:gd name="connsiteX446" fmla="*/ 3999 w 19998"/>
                <a:gd name="connsiteY446" fmla="*/ 5534 h 19998"/>
                <a:gd name="connsiteX447" fmla="*/ 4351 w 19998"/>
                <a:gd name="connsiteY447" fmla="*/ 5351 h 19998"/>
                <a:gd name="connsiteX448" fmla="*/ 4372 w 19998"/>
                <a:gd name="connsiteY448" fmla="*/ 5308 h 19998"/>
                <a:gd name="connsiteX449" fmla="*/ 4580 w 19998"/>
                <a:gd name="connsiteY449" fmla="*/ 5268 h 19998"/>
                <a:gd name="connsiteX450" fmla="*/ 4580 w 19998"/>
                <a:gd name="connsiteY450" fmla="*/ 5471 h 19998"/>
                <a:gd name="connsiteX451" fmla="*/ 4994 w 19998"/>
                <a:gd name="connsiteY451" fmla="*/ 5449 h 19998"/>
                <a:gd name="connsiteX452" fmla="*/ 5075 w 19998"/>
                <a:gd name="connsiteY452" fmla="*/ 5471 h 19998"/>
                <a:gd name="connsiteX453" fmla="*/ 5323 w 19998"/>
                <a:gd name="connsiteY453" fmla="*/ 5471 h 19998"/>
                <a:gd name="connsiteX454" fmla="*/ 5242 w 19998"/>
                <a:gd name="connsiteY454" fmla="*/ 5407 h 19998"/>
                <a:gd name="connsiteX455" fmla="*/ 4994 w 19998"/>
                <a:gd name="connsiteY455" fmla="*/ 5003 h 19998"/>
                <a:gd name="connsiteX456" fmla="*/ 4970 w 19998"/>
                <a:gd name="connsiteY456" fmla="*/ 5003 h 19998"/>
                <a:gd name="connsiteX457" fmla="*/ 4954 w 19998"/>
                <a:gd name="connsiteY457" fmla="*/ 4982 h 19998"/>
                <a:gd name="connsiteX458" fmla="*/ 5054 w 19998"/>
                <a:gd name="connsiteY458" fmla="*/ 4618 h 19998"/>
                <a:gd name="connsiteX459" fmla="*/ 5054 w 19998"/>
                <a:gd name="connsiteY459" fmla="*/ 4601 h 19998"/>
                <a:gd name="connsiteX460" fmla="*/ 5037 w 19998"/>
                <a:gd name="connsiteY460" fmla="*/ 4618 h 19998"/>
                <a:gd name="connsiteX461" fmla="*/ 5011 w 19998"/>
                <a:gd name="connsiteY461" fmla="*/ 4131 h 19998"/>
                <a:gd name="connsiteX462" fmla="*/ 4970 w 19998"/>
                <a:gd name="connsiteY462" fmla="*/ 4131 h 19998"/>
                <a:gd name="connsiteX463" fmla="*/ 4642 w 19998"/>
                <a:gd name="connsiteY463" fmla="*/ 3335 h 19998"/>
                <a:gd name="connsiteX464" fmla="*/ 4663 w 19998"/>
                <a:gd name="connsiteY464" fmla="*/ 3092 h 19998"/>
                <a:gd name="connsiteX465" fmla="*/ 4563 w 19998"/>
                <a:gd name="connsiteY465" fmla="*/ 3050 h 19998"/>
                <a:gd name="connsiteX466" fmla="*/ 4563 w 19998"/>
                <a:gd name="connsiteY466" fmla="*/ 2930 h 19998"/>
                <a:gd name="connsiteX467" fmla="*/ 4663 w 19998"/>
                <a:gd name="connsiteY467" fmla="*/ 2987 h 19998"/>
                <a:gd name="connsiteX468" fmla="*/ 4684 w 19998"/>
                <a:gd name="connsiteY468" fmla="*/ 2947 h 19998"/>
                <a:gd name="connsiteX469" fmla="*/ 5242 w 19998"/>
                <a:gd name="connsiteY469" fmla="*/ 3092 h 19998"/>
                <a:gd name="connsiteX470" fmla="*/ 5258 w 19998"/>
                <a:gd name="connsiteY470" fmla="*/ 3029 h 19998"/>
                <a:gd name="connsiteX471" fmla="*/ 5570 w 19998"/>
                <a:gd name="connsiteY471" fmla="*/ 3050 h 19998"/>
                <a:gd name="connsiteX472" fmla="*/ 5632 w 19998"/>
                <a:gd name="connsiteY472" fmla="*/ 3252 h 19998"/>
                <a:gd name="connsiteX473" fmla="*/ 5592 w 19998"/>
                <a:gd name="connsiteY473" fmla="*/ 3252 h 19998"/>
                <a:gd name="connsiteX474" fmla="*/ 5570 w 19998"/>
                <a:gd name="connsiteY474" fmla="*/ 3316 h 19998"/>
                <a:gd name="connsiteX475" fmla="*/ 5511 w 19998"/>
                <a:gd name="connsiteY475" fmla="*/ 3316 h 19998"/>
                <a:gd name="connsiteX476" fmla="*/ 5675 w 19998"/>
                <a:gd name="connsiteY476" fmla="*/ 3800 h 19998"/>
                <a:gd name="connsiteX477" fmla="*/ 5649 w 19998"/>
                <a:gd name="connsiteY477" fmla="*/ 3826 h 19998"/>
                <a:gd name="connsiteX478" fmla="*/ 5732 w 19998"/>
                <a:gd name="connsiteY478" fmla="*/ 3842 h 19998"/>
                <a:gd name="connsiteX479" fmla="*/ 5713 w 19998"/>
                <a:gd name="connsiteY479" fmla="*/ 3842 h 19998"/>
                <a:gd name="connsiteX480" fmla="*/ 5732 w 19998"/>
                <a:gd name="connsiteY480" fmla="*/ 3882 h 19998"/>
                <a:gd name="connsiteX481" fmla="*/ 5756 w 19998"/>
                <a:gd name="connsiteY481" fmla="*/ 3882 h 19998"/>
                <a:gd name="connsiteX482" fmla="*/ 5775 w 19998"/>
                <a:gd name="connsiteY482" fmla="*/ 3882 h 19998"/>
                <a:gd name="connsiteX483" fmla="*/ 5861 w 19998"/>
                <a:gd name="connsiteY483" fmla="*/ 3762 h 19998"/>
                <a:gd name="connsiteX484" fmla="*/ 6499 w 19998"/>
                <a:gd name="connsiteY484" fmla="*/ 3906 h 19998"/>
                <a:gd name="connsiteX485" fmla="*/ 7611 w 19998"/>
                <a:gd name="connsiteY485" fmla="*/ 3826 h 19998"/>
                <a:gd name="connsiteX486" fmla="*/ 7923 w 19998"/>
                <a:gd name="connsiteY486" fmla="*/ 3722 h 19998"/>
                <a:gd name="connsiteX487" fmla="*/ 8045 w 19998"/>
                <a:gd name="connsiteY487" fmla="*/ 3703 h 19998"/>
                <a:gd name="connsiteX488" fmla="*/ 7611 w 19998"/>
                <a:gd name="connsiteY488" fmla="*/ 3600 h 19998"/>
                <a:gd name="connsiteX489" fmla="*/ 7611 w 19998"/>
                <a:gd name="connsiteY489" fmla="*/ 3581 h 19998"/>
                <a:gd name="connsiteX490" fmla="*/ 7799 w 19998"/>
                <a:gd name="connsiteY490" fmla="*/ 3092 h 19998"/>
                <a:gd name="connsiteX491" fmla="*/ 9574 w 19998"/>
                <a:gd name="connsiteY491" fmla="*/ 2317 h 19998"/>
                <a:gd name="connsiteX492" fmla="*/ 9843 w 19998"/>
                <a:gd name="connsiteY492" fmla="*/ 1993 h 19998"/>
                <a:gd name="connsiteX493" fmla="*/ 9902 w 19998"/>
                <a:gd name="connsiteY493" fmla="*/ 2051 h 19998"/>
                <a:gd name="connsiteX494" fmla="*/ 10031 w 19998"/>
                <a:gd name="connsiteY494" fmla="*/ 2051 h 19998"/>
                <a:gd name="connsiteX495" fmla="*/ 9964 w 19998"/>
                <a:gd name="connsiteY495" fmla="*/ 1972 h 19998"/>
                <a:gd name="connsiteX496" fmla="*/ 9943 w 19998"/>
                <a:gd name="connsiteY496" fmla="*/ 1993 h 19998"/>
                <a:gd name="connsiteX497" fmla="*/ 9843 w 19998"/>
                <a:gd name="connsiteY497" fmla="*/ 1645 h 19998"/>
                <a:gd name="connsiteX498" fmla="*/ 9902 w 19998"/>
                <a:gd name="connsiteY498" fmla="*/ 1645 h 19998"/>
                <a:gd name="connsiteX499" fmla="*/ 9902 w 19998"/>
                <a:gd name="connsiteY499" fmla="*/ 1628 h 19998"/>
                <a:gd name="connsiteX500" fmla="*/ 9902 w 19998"/>
                <a:gd name="connsiteY500" fmla="*/ 1607 h 19998"/>
                <a:gd name="connsiteX501" fmla="*/ 9843 w 19998"/>
                <a:gd name="connsiteY501" fmla="*/ 1542 h 19998"/>
                <a:gd name="connsiteX502" fmla="*/ 9886 w 19998"/>
                <a:gd name="connsiteY502" fmla="*/ 1260 h 19998"/>
                <a:gd name="connsiteX503" fmla="*/ 9926 w 19998"/>
                <a:gd name="connsiteY503" fmla="*/ 1243 h 19998"/>
                <a:gd name="connsiteX504" fmla="*/ 9886 w 19998"/>
                <a:gd name="connsiteY504" fmla="*/ 815 h 19998"/>
                <a:gd name="connsiteX505" fmla="*/ 9902 w 19998"/>
                <a:gd name="connsiteY505" fmla="*/ 815 h 19998"/>
                <a:gd name="connsiteX506" fmla="*/ 9886 w 19998"/>
                <a:gd name="connsiteY506" fmla="*/ 484 h 19998"/>
                <a:gd name="connsiteX507" fmla="*/ 10645 w 19998"/>
                <a:gd name="connsiteY507" fmla="*/ 186 h 19998"/>
                <a:gd name="connsiteX508" fmla="*/ 11307 w 19998"/>
                <a:gd name="connsiteY508" fmla="*/ 0 h 19998"/>
                <a:gd name="connsiteX509" fmla="*/ 11431 w 19998"/>
                <a:gd name="connsiteY509" fmla="*/ 324 h 19998"/>
                <a:gd name="connsiteX510" fmla="*/ 11431 w 19998"/>
                <a:gd name="connsiteY510" fmla="*/ 630 h 19998"/>
                <a:gd name="connsiteX511" fmla="*/ 11577 w 19998"/>
                <a:gd name="connsiteY511" fmla="*/ 630 h 19998"/>
                <a:gd name="connsiteX512" fmla="*/ 11700 w 19998"/>
                <a:gd name="connsiteY512" fmla="*/ 832 h 19998"/>
                <a:gd name="connsiteX513" fmla="*/ 11822 w 19998"/>
                <a:gd name="connsiteY513" fmla="*/ 895 h 19998"/>
                <a:gd name="connsiteX514" fmla="*/ 12158 w 19998"/>
                <a:gd name="connsiteY514" fmla="*/ 670 h 19998"/>
                <a:gd name="connsiteX515" fmla="*/ 12279 w 19998"/>
                <a:gd name="connsiteY515" fmla="*/ 792 h 19998"/>
                <a:gd name="connsiteX516" fmla="*/ 12255 w 19998"/>
                <a:gd name="connsiteY516" fmla="*/ 815 h 19998"/>
                <a:gd name="connsiteX517" fmla="*/ 12360 w 19998"/>
                <a:gd name="connsiteY517" fmla="*/ 895 h 19998"/>
                <a:gd name="connsiteX518" fmla="*/ 12360 w 19998"/>
                <a:gd name="connsiteY518" fmla="*/ 912 h 19998"/>
                <a:gd name="connsiteX519" fmla="*/ 12339 w 19998"/>
                <a:gd name="connsiteY519" fmla="*/ 935 h 19998"/>
                <a:gd name="connsiteX520" fmla="*/ 12548 w 19998"/>
                <a:gd name="connsiteY520" fmla="*/ 1342 h 19998"/>
                <a:gd name="connsiteX521" fmla="*/ 12753 w 19998"/>
                <a:gd name="connsiteY521" fmla="*/ 1260 h 19998"/>
                <a:gd name="connsiteX522" fmla="*/ 12729 w 19998"/>
                <a:gd name="connsiteY522" fmla="*/ 1363 h 19998"/>
                <a:gd name="connsiteX523" fmla="*/ 12834 w 19998"/>
                <a:gd name="connsiteY523" fmla="*/ 1323 h 19998"/>
                <a:gd name="connsiteX524" fmla="*/ 12853 w 19998"/>
                <a:gd name="connsiteY524" fmla="*/ 1342 h 19998"/>
                <a:gd name="connsiteX525" fmla="*/ 12901 w 19998"/>
                <a:gd name="connsiteY525" fmla="*/ 1342 h 19998"/>
                <a:gd name="connsiteX526" fmla="*/ 13039 w 19998"/>
                <a:gd name="connsiteY526" fmla="*/ 1769 h 19998"/>
                <a:gd name="connsiteX527" fmla="*/ 13039 w 19998"/>
                <a:gd name="connsiteY527" fmla="*/ 1751 h 19998"/>
                <a:gd name="connsiteX528" fmla="*/ 13065 w 19998"/>
                <a:gd name="connsiteY528" fmla="*/ 1751 h 19998"/>
                <a:gd name="connsiteX529" fmla="*/ 13082 w 19998"/>
                <a:gd name="connsiteY529" fmla="*/ 1671 h 19998"/>
                <a:gd name="connsiteX530" fmla="*/ 13186 w 19998"/>
                <a:gd name="connsiteY530" fmla="*/ 1645 h 19998"/>
                <a:gd name="connsiteX531" fmla="*/ 13203 w 19998"/>
                <a:gd name="connsiteY531" fmla="*/ 1671 h 19998"/>
                <a:gd name="connsiteX532" fmla="*/ 13203 w 19998"/>
                <a:gd name="connsiteY532" fmla="*/ 1645 h 19998"/>
                <a:gd name="connsiteX533" fmla="*/ 13267 w 19998"/>
                <a:gd name="connsiteY533" fmla="*/ 1645 h 19998"/>
                <a:gd name="connsiteX534" fmla="*/ 13267 w 19998"/>
                <a:gd name="connsiteY534" fmla="*/ 1671 h 19998"/>
                <a:gd name="connsiteX535" fmla="*/ 13308 w 19998"/>
                <a:gd name="connsiteY535" fmla="*/ 1687 h 19998"/>
                <a:gd name="connsiteX536" fmla="*/ 13308 w 19998"/>
                <a:gd name="connsiteY536" fmla="*/ 1711 h 19998"/>
                <a:gd name="connsiteX537" fmla="*/ 13515 w 19998"/>
                <a:gd name="connsiteY537" fmla="*/ 1628 h 19998"/>
                <a:gd name="connsiteX538" fmla="*/ 13598 w 19998"/>
                <a:gd name="connsiteY538" fmla="*/ 1751 h 19998"/>
                <a:gd name="connsiteX539" fmla="*/ 13660 w 19998"/>
                <a:gd name="connsiteY539" fmla="*/ 1769 h 19998"/>
                <a:gd name="connsiteX540" fmla="*/ 13660 w 19998"/>
                <a:gd name="connsiteY540" fmla="*/ 1833 h 19998"/>
                <a:gd name="connsiteX541" fmla="*/ 13677 w 19998"/>
                <a:gd name="connsiteY541" fmla="*/ 1833 h 19998"/>
                <a:gd name="connsiteX542" fmla="*/ 13677 w 19998"/>
                <a:gd name="connsiteY542" fmla="*/ 1849 h 19998"/>
                <a:gd name="connsiteX543" fmla="*/ 13725 w 19998"/>
                <a:gd name="connsiteY543" fmla="*/ 1849 h 19998"/>
                <a:gd name="connsiteX544" fmla="*/ 13703 w 19998"/>
                <a:gd name="connsiteY544" fmla="*/ 1833 h 19998"/>
                <a:gd name="connsiteX545" fmla="*/ 13725 w 19998"/>
                <a:gd name="connsiteY545" fmla="*/ 1791 h 19998"/>
                <a:gd name="connsiteX546" fmla="*/ 13808 w 19998"/>
                <a:gd name="connsiteY546" fmla="*/ 1873 h 19998"/>
                <a:gd name="connsiteX547" fmla="*/ 13725 w 19998"/>
                <a:gd name="connsiteY547" fmla="*/ 2155 h 19998"/>
                <a:gd name="connsiteX548" fmla="*/ 13725 w 19998"/>
                <a:gd name="connsiteY548" fmla="*/ 2138 h 19998"/>
                <a:gd name="connsiteX549" fmla="*/ 13784 w 19998"/>
                <a:gd name="connsiteY549" fmla="*/ 2155 h 19998"/>
                <a:gd name="connsiteX550" fmla="*/ 13825 w 19998"/>
                <a:gd name="connsiteY550" fmla="*/ 2301 h 19998"/>
                <a:gd name="connsiteX551" fmla="*/ 13703 w 19998"/>
                <a:gd name="connsiteY551" fmla="*/ 2420 h 19998"/>
                <a:gd name="connsiteX552" fmla="*/ 13741 w 19998"/>
                <a:gd name="connsiteY552" fmla="*/ 2463 h 19998"/>
                <a:gd name="connsiteX553" fmla="*/ 13703 w 19998"/>
                <a:gd name="connsiteY553" fmla="*/ 2503 h 19998"/>
                <a:gd name="connsiteX554" fmla="*/ 13784 w 19998"/>
                <a:gd name="connsiteY554" fmla="*/ 2519 h 19998"/>
                <a:gd name="connsiteX555" fmla="*/ 13784 w 19998"/>
                <a:gd name="connsiteY555" fmla="*/ 2540 h 19998"/>
                <a:gd name="connsiteX556" fmla="*/ 13849 w 19998"/>
                <a:gd name="connsiteY556" fmla="*/ 2540 h 19998"/>
                <a:gd name="connsiteX557" fmla="*/ 14280 w 19998"/>
                <a:gd name="connsiteY557" fmla="*/ 2540 h 19998"/>
                <a:gd name="connsiteX558" fmla="*/ 14527 w 19998"/>
                <a:gd name="connsiteY558" fmla="*/ 2437 h 19998"/>
                <a:gd name="connsiteX559" fmla="*/ 14527 w 19998"/>
                <a:gd name="connsiteY559" fmla="*/ 2218 h 19998"/>
                <a:gd name="connsiteX560" fmla="*/ 14715 w 19998"/>
                <a:gd name="connsiteY560" fmla="*/ 2051 h 19998"/>
                <a:gd name="connsiteX561" fmla="*/ 14815 w 19998"/>
                <a:gd name="connsiteY561" fmla="*/ 2115 h 19998"/>
                <a:gd name="connsiteX562" fmla="*/ 14775 w 19998"/>
                <a:gd name="connsiteY562" fmla="*/ 2138 h 19998"/>
                <a:gd name="connsiteX563" fmla="*/ 14796 w 19998"/>
                <a:gd name="connsiteY563" fmla="*/ 2218 h 19998"/>
                <a:gd name="connsiteX564" fmla="*/ 14756 w 19998"/>
                <a:gd name="connsiteY564" fmla="*/ 2195 h 19998"/>
                <a:gd name="connsiteX565" fmla="*/ 14732 w 19998"/>
                <a:gd name="connsiteY565" fmla="*/ 2218 h 19998"/>
                <a:gd name="connsiteX566" fmla="*/ 14756 w 19998"/>
                <a:gd name="connsiteY566" fmla="*/ 2237 h 19998"/>
                <a:gd name="connsiteX567" fmla="*/ 14732 w 19998"/>
                <a:gd name="connsiteY567" fmla="*/ 2275 h 19998"/>
                <a:gd name="connsiteX568" fmla="*/ 14715 w 19998"/>
                <a:gd name="connsiteY568" fmla="*/ 2275 h 19998"/>
                <a:gd name="connsiteX569" fmla="*/ 14756 w 19998"/>
                <a:gd name="connsiteY569" fmla="*/ 2341 h 19998"/>
                <a:gd name="connsiteX570" fmla="*/ 14675 w 19998"/>
                <a:gd name="connsiteY570" fmla="*/ 2519 h 19998"/>
                <a:gd name="connsiteX571" fmla="*/ 14815 w 19998"/>
                <a:gd name="connsiteY571" fmla="*/ 2622 h 19998"/>
                <a:gd name="connsiteX572" fmla="*/ 14796 w 19998"/>
                <a:gd name="connsiteY572" fmla="*/ 2904 h 19998"/>
                <a:gd name="connsiteX573" fmla="*/ 14918 w 19998"/>
                <a:gd name="connsiteY573" fmla="*/ 2904 h 19998"/>
                <a:gd name="connsiteX574" fmla="*/ 14918 w 19998"/>
                <a:gd name="connsiteY574" fmla="*/ 2867 h 19998"/>
                <a:gd name="connsiteX575" fmla="*/ 15001 w 19998"/>
                <a:gd name="connsiteY575" fmla="*/ 2888 h 19998"/>
                <a:gd name="connsiteX576" fmla="*/ 15230 w 19998"/>
                <a:gd name="connsiteY576" fmla="*/ 3074 h 19998"/>
                <a:gd name="connsiteX577" fmla="*/ 15249 w 19998"/>
                <a:gd name="connsiteY577" fmla="*/ 3050 h 19998"/>
                <a:gd name="connsiteX578" fmla="*/ 15249 w 19998"/>
                <a:gd name="connsiteY578" fmla="*/ 3114 h 19998"/>
                <a:gd name="connsiteX579" fmla="*/ 15330 w 19998"/>
                <a:gd name="connsiteY579" fmla="*/ 3114 h 19998"/>
                <a:gd name="connsiteX580" fmla="*/ 15418 w 19998"/>
                <a:gd name="connsiteY580" fmla="*/ 3114 h 19998"/>
                <a:gd name="connsiteX581" fmla="*/ 15499 w 19998"/>
                <a:gd name="connsiteY581" fmla="*/ 3196 h 19998"/>
                <a:gd name="connsiteX582" fmla="*/ 15475 w 19998"/>
                <a:gd name="connsiteY582" fmla="*/ 3252 h 19998"/>
                <a:gd name="connsiteX583" fmla="*/ 15499 w 19998"/>
                <a:gd name="connsiteY583" fmla="*/ 3295 h 19998"/>
                <a:gd name="connsiteX584" fmla="*/ 15499 w 19998"/>
                <a:gd name="connsiteY584" fmla="*/ 3276 h 19998"/>
                <a:gd name="connsiteX585" fmla="*/ 15599 w 19998"/>
                <a:gd name="connsiteY585" fmla="*/ 3276 h 19998"/>
                <a:gd name="connsiteX586" fmla="*/ 15704 w 19998"/>
                <a:gd name="connsiteY586" fmla="*/ 3374 h 19998"/>
                <a:gd name="connsiteX587" fmla="*/ 15682 w 19998"/>
                <a:gd name="connsiteY587" fmla="*/ 3414 h 19998"/>
                <a:gd name="connsiteX588" fmla="*/ 15723 w 19998"/>
                <a:gd name="connsiteY588" fmla="*/ 3478 h 19998"/>
                <a:gd name="connsiteX589" fmla="*/ 15704 w 19998"/>
                <a:gd name="connsiteY589" fmla="*/ 3497 h 19998"/>
                <a:gd name="connsiteX590" fmla="*/ 15747 w 19998"/>
                <a:gd name="connsiteY590" fmla="*/ 3534 h 19998"/>
                <a:gd name="connsiteX591" fmla="*/ 15747 w 19998"/>
                <a:gd name="connsiteY591" fmla="*/ 3518 h 19998"/>
                <a:gd name="connsiteX592" fmla="*/ 15935 w 19998"/>
                <a:gd name="connsiteY592" fmla="*/ 3478 h 19998"/>
                <a:gd name="connsiteX593" fmla="*/ 15935 w 19998"/>
                <a:gd name="connsiteY593" fmla="*/ 3518 h 19998"/>
                <a:gd name="connsiteX594" fmla="*/ 15951 w 19998"/>
                <a:gd name="connsiteY594" fmla="*/ 3518 h 19998"/>
                <a:gd name="connsiteX595" fmla="*/ 15992 w 19998"/>
                <a:gd name="connsiteY595" fmla="*/ 3414 h 19998"/>
                <a:gd name="connsiteX596" fmla="*/ 16156 w 19998"/>
                <a:gd name="connsiteY596" fmla="*/ 3414 h 19998"/>
                <a:gd name="connsiteX597" fmla="*/ 16156 w 19998"/>
                <a:gd name="connsiteY597" fmla="*/ 3374 h 19998"/>
                <a:gd name="connsiteX598" fmla="*/ 16302 w 19998"/>
                <a:gd name="connsiteY598" fmla="*/ 3436 h 19998"/>
                <a:gd name="connsiteX599" fmla="*/ 16285 w 19998"/>
                <a:gd name="connsiteY599" fmla="*/ 3454 h 19998"/>
                <a:gd name="connsiteX600" fmla="*/ 16366 w 19998"/>
                <a:gd name="connsiteY600" fmla="*/ 3518 h 19998"/>
                <a:gd name="connsiteX601" fmla="*/ 16490 w 19998"/>
                <a:gd name="connsiteY601" fmla="*/ 3518 h 19998"/>
                <a:gd name="connsiteX602" fmla="*/ 16506 w 19998"/>
                <a:gd name="connsiteY602" fmla="*/ 3600 h 19998"/>
                <a:gd name="connsiteX603" fmla="*/ 16590 w 19998"/>
                <a:gd name="connsiteY603" fmla="*/ 3624 h 19998"/>
                <a:gd name="connsiteX604" fmla="*/ 16611 w 19998"/>
                <a:gd name="connsiteY604" fmla="*/ 3581 h 19998"/>
                <a:gd name="connsiteX605" fmla="*/ 16694 w 19998"/>
                <a:gd name="connsiteY605" fmla="*/ 3600 h 19998"/>
                <a:gd name="connsiteX606" fmla="*/ 16694 w 19998"/>
                <a:gd name="connsiteY606" fmla="*/ 3560 h 19998"/>
                <a:gd name="connsiteX607" fmla="*/ 16716 w 19998"/>
                <a:gd name="connsiteY607" fmla="*/ 3560 h 19998"/>
                <a:gd name="connsiteX608" fmla="*/ 16716 w 19998"/>
                <a:gd name="connsiteY608" fmla="*/ 3518 h 19998"/>
                <a:gd name="connsiteX609" fmla="*/ 16759 w 19998"/>
                <a:gd name="connsiteY609" fmla="*/ 3497 h 19998"/>
                <a:gd name="connsiteX610" fmla="*/ 16759 w 19998"/>
                <a:gd name="connsiteY610" fmla="*/ 3478 h 19998"/>
                <a:gd name="connsiteX611" fmla="*/ 16940 w 19998"/>
                <a:gd name="connsiteY611" fmla="*/ 3478 h 19998"/>
                <a:gd name="connsiteX612" fmla="*/ 17085 w 19998"/>
                <a:gd name="connsiteY612" fmla="*/ 3560 h 19998"/>
                <a:gd name="connsiteX613" fmla="*/ 17085 w 19998"/>
                <a:gd name="connsiteY613" fmla="*/ 3534 h 19998"/>
                <a:gd name="connsiteX614" fmla="*/ 17192 w 19998"/>
                <a:gd name="connsiteY614" fmla="*/ 3518 h 19998"/>
                <a:gd name="connsiteX615" fmla="*/ 17192 w 19998"/>
                <a:gd name="connsiteY615" fmla="*/ 3534 h 19998"/>
                <a:gd name="connsiteX616" fmla="*/ 17373 w 19998"/>
                <a:gd name="connsiteY616" fmla="*/ 3640 h 19998"/>
                <a:gd name="connsiteX617" fmla="*/ 17354 w 19998"/>
                <a:gd name="connsiteY617" fmla="*/ 3663 h 19998"/>
                <a:gd name="connsiteX618" fmla="*/ 17437 w 19998"/>
                <a:gd name="connsiteY618" fmla="*/ 3783 h 19998"/>
                <a:gd name="connsiteX619" fmla="*/ 17397 w 19998"/>
                <a:gd name="connsiteY619" fmla="*/ 3783 h 19998"/>
                <a:gd name="connsiteX620" fmla="*/ 17414 w 19998"/>
                <a:gd name="connsiteY620" fmla="*/ 3826 h 19998"/>
                <a:gd name="connsiteX621" fmla="*/ 17437 w 19998"/>
                <a:gd name="connsiteY621" fmla="*/ 3826 h 19998"/>
                <a:gd name="connsiteX622" fmla="*/ 17602 w 19998"/>
                <a:gd name="connsiteY622" fmla="*/ 4028 h 19998"/>
                <a:gd name="connsiteX623" fmla="*/ 17623 w 19998"/>
                <a:gd name="connsiteY623" fmla="*/ 4091 h 19998"/>
                <a:gd name="connsiteX624" fmla="*/ 17642 w 19998"/>
                <a:gd name="connsiteY624" fmla="*/ 4091 h 19998"/>
                <a:gd name="connsiteX625" fmla="*/ 17683 w 19998"/>
                <a:gd name="connsiteY625" fmla="*/ 4211 h 19998"/>
                <a:gd name="connsiteX626" fmla="*/ 17849 w 19998"/>
                <a:gd name="connsiteY626" fmla="*/ 4211 h 19998"/>
                <a:gd name="connsiteX627" fmla="*/ 17849 w 19998"/>
                <a:gd name="connsiteY627" fmla="*/ 4171 h 19998"/>
                <a:gd name="connsiteX628" fmla="*/ 17871 w 19998"/>
                <a:gd name="connsiteY628" fmla="*/ 4171 h 19998"/>
                <a:gd name="connsiteX629" fmla="*/ 17830 w 19998"/>
                <a:gd name="connsiteY629" fmla="*/ 4091 h 19998"/>
                <a:gd name="connsiteX630" fmla="*/ 17871 w 19998"/>
                <a:gd name="connsiteY630" fmla="*/ 4065 h 19998"/>
                <a:gd name="connsiteX631" fmla="*/ 17935 w 19998"/>
                <a:gd name="connsiteY631" fmla="*/ 4091 h 19998"/>
                <a:gd name="connsiteX632" fmla="*/ 17976 w 19998"/>
                <a:gd name="connsiteY632" fmla="*/ 4065 h 19998"/>
                <a:gd name="connsiteX633" fmla="*/ 18019 w 19998"/>
                <a:gd name="connsiteY633" fmla="*/ 4091 h 19998"/>
                <a:gd name="connsiteX634" fmla="*/ 18140 w 19998"/>
                <a:gd name="connsiteY634" fmla="*/ 4131 h 19998"/>
                <a:gd name="connsiteX635" fmla="*/ 18183 w 19998"/>
                <a:gd name="connsiteY635" fmla="*/ 4293 h 19998"/>
                <a:gd name="connsiteX636" fmla="*/ 18200 w 19998"/>
                <a:gd name="connsiteY636" fmla="*/ 4293 h 19998"/>
                <a:gd name="connsiteX637" fmla="*/ 18223 w 19998"/>
                <a:gd name="connsiteY637" fmla="*/ 4211 h 19998"/>
                <a:gd name="connsiteX638" fmla="*/ 18240 w 19998"/>
                <a:gd name="connsiteY638" fmla="*/ 4211 h 19998"/>
                <a:gd name="connsiteX639" fmla="*/ 18240 w 19998"/>
                <a:gd name="connsiteY639" fmla="*/ 4230 h 19998"/>
                <a:gd name="connsiteX640" fmla="*/ 18281 w 19998"/>
                <a:gd name="connsiteY640" fmla="*/ 4230 h 19998"/>
                <a:gd name="connsiteX641" fmla="*/ 18328 w 19998"/>
                <a:gd name="connsiteY641" fmla="*/ 4270 h 19998"/>
                <a:gd name="connsiteX642" fmla="*/ 18369 w 19998"/>
                <a:gd name="connsiteY642" fmla="*/ 4253 h 19998"/>
                <a:gd name="connsiteX643" fmla="*/ 18388 w 19998"/>
                <a:gd name="connsiteY643" fmla="*/ 4270 h 19998"/>
                <a:gd name="connsiteX644" fmla="*/ 18531 w 19998"/>
                <a:gd name="connsiteY644" fmla="*/ 4253 h 19998"/>
                <a:gd name="connsiteX645" fmla="*/ 18531 w 19998"/>
                <a:gd name="connsiteY645" fmla="*/ 4270 h 19998"/>
                <a:gd name="connsiteX646" fmla="*/ 18631 w 19998"/>
                <a:gd name="connsiteY646" fmla="*/ 4211 h 19998"/>
                <a:gd name="connsiteX647" fmla="*/ 18631 w 19998"/>
                <a:gd name="connsiteY647" fmla="*/ 4131 h 19998"/>
                <a:gd name="connsiteX648" fmla="*/ 18762 w 19998"/>
                <a:gd name="connsiteY648" fmla="*/ 4108 h 19998"/>
                <a:gd name="connsiteX649" fmla="*/ 18778 w 19998"/>
                <a:gd name="connsiteY649" fmla="*/ 4148 h 19998"/>
                <a:gd name="connsiteX650" fmla="*/ 18821 w 19998"/>
                <a:gd name="connsiteY650" fmla="*/ 4131 h 19998"/>
                <a:gd name="connsiteX651" fmla="*/ 18943 w 19998"/>
                <a:gd name="connsiteY651" fmla="*/ 4333 h 19998"/>
                <a:gd name="connsiteX652" fmla="*/ 19047 w 19998"/>
                <a:gd name="connsiteY652" fmla="*/ 4333 h 19998"/>
                <a:gd name="connsiteX653" fmla="*/ 19064 w 19998"/>
                <a:gd name="connsiteY653" fmla="*/ 4392 h 19998"/>
                <a:gd name="connsiteX654" fmla="*/ 19152 w 19998"/>
                <a:gd name="connsiteY654" fmla="*/ 4392 h 19998"/>
                <a:gd name="connsiteX655" fmla="*/ 19152 w 19998"/>
                <a:gd name="connsiteY655" fmla="*/ 4373 h 19998"/>
                <a:gd name="connsiteX656" fmla="*/ 19212 w 19998"/>
                <a:gd name="connsiteY656" fmla="*/ 4373 h 19998"/>
                <a:gd name="connsiteX657" fmla="*/ 19212 w 19998"/>
                <a:gd name="connsiteY657" fmla="*/ 4392 h 19998"/>
                <a:gd name="connsiteX658" fmla="*/ 19317 w 19998"/>
                <a:gd name="connsiteY658" fmla="*/ 4333 h 19998"/>
                <a:gd name="connsiteX659" fmla="*/ 19417 w 19998"/>
                <a:gd name="connsiteY659" fmla="*/ 4392 h 19998"/>
                <a:gd name="connsiteX660" fmla="*/ 19443 w 19998"/>
                <a:gd name="connsiteY660" fmla="*/ 4373 h 19998"/>
                <a:gd name="connsiteX661" fmla="*/ 19500 w 19998"/>
                <a:gd name="connsiteY661" fmla="*/ 4373 h 19998"/>
                <a:gd name="connsiteX662" fmla="*/ 19521 w 19998"/>
                <a:gd name="connsiteY662" fmla="*/ 4352 h 19998"/>
                <a:gd name="connsiteX663" fmla="*/ 19998 w 19998"/>
                <a:gd name="connsiteY663" fmla="*/ 4512 h 19998"/>
                <a:gd name="connsiteX664" fmla="*/ 19750 w 19998"/>
                <a:gd name="connsiteY664" fmla="*/ 4939 h 19998"/>
                <a:gd name="connsiteX665" fmla="*/ 19712 w 19998"/>
                <a:gd name="connsiteY665" fmla="*/ 4939 h 19998"/>
                <a:gd name="connsiteX666" fmla="*/ 19686 w 19998"/>
                <a:gd name="connsiteY666" fmla="*/ 5003 h 19998"/>
                <a:gd name="connsiteX667" fmla="*/ 19645 w 19998"/>
                <a:gd name="connsiteY667" fmla="*/ 5003 h 19998"/>
                <a:gd name="connsiteX668" fmla="*/ 19131 w 19998"/>
                <a:gd name="connsiteY668" fmla="*/ 6512 h 19998"/>
                <a:gd name="connsiteX669" fmla="*/ 19236 w 19998"/>
                <a:gd name="connsiteY669" fmla="*/ 7750 h 19998"/>
                <a:gd name="connsiteX670" fmla="*/ 19212 w 19998"/>
                <a:gd name="connsiteY670" fmla="*/ 7750 h 19998"/>
                <a:gd name="connsiteX671" fmla="*/ 19090 w 19998"/>
                <a:gd name="connsiteY671" fmla="*/ 7870 h 19998"/>
                <a:gd name="connsiteX672" fmla="*/ 19152 w 19998"/>
                <a:gd name="connsiteY672" fmla="*/ 7853 h 19998"/>
                <a:gd name="connsiteX673" fmla="*/ 19064 w 19998"/>
                <a:gd name="connsiteY673" fmla="*/ 7973 h 19998"/>
                <a:gd name="connsiteX674" fmla="*/ 18983 w 19998"/>
                <a:gd name="connsiteY674" fmla="*/ 7973 h 19998"/>
                <a:gd name="connsiteX675" fmla="*/ 18714 w 19998"/>
                <a:gd name="connsiteY675" fmla="*/ 8135 h 19998"/>
                <a:gd name="connsiteX676" fmla="*/ 18695 w 19998"/>
                <a:gd name="connsiteY676" fmla="*/ 8093 h 19998"/>
                <a:gd name="connsiteX677" fmla="*/ 18614 w 19998"/>
                <a:gd name="connsiteY677" fmla="*/ 7997 h 19998"/>
                <a:gd name="connsiteX678" fmla="*/ 18631 w 19998"/>
                <a:gd name="connsiteY678" fmla="*/ 7973 h 19998"/>
                <a:gd name="connsiteX679" fmla="*/ 18304 w 19998"/>
                <a:gd name="connsiteY67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65 w 19998"/>
                <a:gd name="connsiteY328" fmla="*/ 8077 h 19998"/>
                <a:gd name="connsiteX329" fmla="*/ 3344 w 19998"/>
                <a:gd name="connsiteY329" fmla="*/ 7910 h 19998"/>
                <a:gd name="connsiteX330" fmla="*/ 3156 w 19998"/>
                <a:gd name="connsiteY330" fmla="*/ 7910 h 19998"/>
                <a:gd name="connsiteX331" fmla="*/ 2844 w 19998"/>
                <a:gd name="connsiteY331" fmla="*/ 7933 h 19998"/>
                <a:gd name="connsiteX332" fmla="*/ 2822 w 19998"/>
                <a:gd name="connsiteY332" fmla="*/ 7853 h 19998"/>
                <a:gd name="connsiteX333" fmla="*/ 3115 w 19998"/>
                <a:gd name="connsiteY333" fmla="*/ 7651 h 19998"/>
                <a:gd name="connsiteX334" fmla="*/ 3115 w 19998"/>
                <a:gd name="connsiteY334" fmla="*/ 7625 h 19998"/>
                <a:gd name="connsiteX335" fmla="*/ 2477 w 19998"/>
                <a:gd name="connsiteY335" fmla="*/ 7750 h 19998"/>
                <a:gd name="connsiteX336" fmla="*/ 2477 w 19998"/>
                <a:gd name="connsiteY336" fmla="*/ 7973 h 19998"/>
                <a:gd name="connsiteX337" fmla="*/ 2127 w 19998"/>
                <a:gd name="connsiteY337" fmla="*/ 7442 h 19998"/>
                <a:gd name="connsiteX338" fmla="*/ 2127 w 19998"/>
                <a:gd name="connsiteY338" fmla="*/ 7463 h 19998"/>
                <a:gd name="connsiteX339" fmla="*/ 1831 w 19998"/>
                <a:gd name="connsiteY339" fmla="*/ 7261 h 19998"/>
                <a:gd name="connsiteX340" fmla="*/ 1260 w 19998"/>
                <a:gd name="connsiteY340" fmla="*/ 6996 h 19998"/>
                <a:gd name="connsiteX341" fmla="*/ 1276 w 19998"/>
                <a:gd name="connsiteY341" fmla="*/ 6975 h 19998"/>
                <a:gd name="connsiteX342" fmla="*/ 1260 w 19998"/>
                <a:gd name="connsiteY342" fmla="*/ 6958 h 19998"/>
                <a:gd name="connsiteX343" fmla="*/ 1236 w 19998"/>
                <a:gd name="connsiteY343" fmla="*/ 6958 h 19998"/>
                <a:gd name="connsiteX344" fmla="*/ 1172 w 19998"/>
                <a:gd name="connsiteY344" fmla="*/ 6892 h 19998"/>
                <a:gd name="connsiteX345" fmla="*/ 1155 w 19998"/>
                <a:gd name="connsiteY345" fmla="*/ 6996 h 19998"/>
                <a:gd name="connsiteX346" fmla="*/ 886 w 19998"/>
                <a:gd name="connsiteY346" fmla="*/ 6975 h 19998"/>
                <a:gd name="connsiteX347" fmla="*/ 679 w 19998"/>
                <a:gd name="connsiteY347" fmla="*/ 7099 h 19998"/>
                <a:gd name="connsiteX348" fmla="*/ 533 w 19998"/>
                <a:gd name="connsiteY348" fmla="*/ 7078 h 19998"/>
                <a:gd name="connsiteX349" fmla="*/ 533 w 19998"/>
                <a:gd name="connsiteY349" fmla="*/ 7022 h 19998"/>
                <a:gd name="connsiteX350" fmla="*/ 574 w 19998"/>
                <a:gd name="connsiteY350" fmla="*/ 6996 h 19998"/>
                <a:gd name="connsiteX351" fmla="*/ 305 w 19998"/>
                <a:gd name="connsiteY351" fmla="*/ 6568 h 19998"/>
                <a:gd name="connsiteX352" fmla="*/ 264 w 19998"/>
                <a:gd name="connsiteY352" fmla="*/ 6594 h 19998"/>
                <a:gd name="connsiteX353" fmla="*/ 164 w 19998"/>
                <a:gd name="connsiteY353" fmla="*/ 6528 h 19998"/>
                <a:gd name="connsiteX354" fmla="*/ 141 w 19998"/>
                <a:gd name="connsiteY354" fmla="*/ 6528 h 19998"/>
                <a:gd name="connsiteX355" fmla="*/ 0 w 19998"/>
                <a:gd name="connsiteY355" fmla="*/ 6490 h 19998"/>
                <a:gd name="connsiteX356" fmla="*/ 17 w 19998"/>
                <a:gd name="connsiteY356" fmla="*/ 6465 h 19998"/>
                <a:gd name="connsiteX357" fmla="*/ 57 w 19998"/>
                <a:gd name="connsiteY357" fmla="*/ 6465 h 19998"/>
                <a:gd name="connsiteX358" fmla="*/ 57 w 19998"/>
                <a:gd name="connsiteY358" fmla="*/ 6425 h 19998"/>
                <a:gd name="connsiteX359" fmla="*/ 695 w 19998"/>
                <a:gd name="connsiteY359" fmla="*/ 6408 h 19998"/>
                <a:gd name="connsiteX360" fmla="*/ 760 w 19998"/>
                <a:gd name="connsiteY360" fmla="*/ 6262 h 19998"/>
                <a:gd name="connsiteX361" fmla="*/ 722 w 19998"/>
                <a:gd name="connsiteY361" fmla="*/ 6262 h 19998"/>
                <a:gd name="connsiteX362" fmla="*/ 695 w 19998"/>
                <a:gd name="connsiteY362" fmla="*/ 6164 h 19998"/>
                <a:gd name="connsiteX363" fmla="*/ 433 w 19998"/>
                <a:gd name="connsiteY363" fmla="*/ 6084 h 19998"/>
                <a:gd name="connsiteX364" fmla="*/ 348 w 19998"/>
                <a:gd name="connsiteY364" fmla="*/ 6204 h 19998"/>
                <a:gd name="connsiteX365" fmla="*/ 329 w 19998"/>
                <a:gd name="connsiteY365" fmla="*/ 6204 h 19998"/>
                <a:gd name="connsiteX366" fmla="*/ 305 w 19998"/>
                <a:gd name="connsiteY366" fmla="*/ 6060 h 19998"/>
                <a:gd name="connsiteX367" fmla="*/ 348 w 19998"/>
                <a:gd name="connsiteY367" fmla="*/ 6044 h 19998"/>
                <a:gd name="connsiteX368" fmla="*/ 348 w 19998"/>
                <a:gd name="connsiteY368" fmla="*/ 5997 h 19998"/>
                <a:gd name="connsiteX369" fmla="*/ 248 w 19998"/>
                <a:gd name="connsiteY369" fmla="*/ 5997 h 19998"/>
                <a:gd name="connsiteX370" fmla="*/ 221 w 19998"/>
                <a:gd name="connsiteY370" fmla="*/ 5938 h 19998"/>
                <a:gd name="connsiteX371" fmla="*/ 329 w 19998"/>
                <a:gd name="connsiteY371" fmla="*/ 5938 h 19998"/>
                <a:gd name="connsiteX372" fmla="*/ 348 w 19998"/>
                <a:gd name="connsiteY372" fmla="*/ 5818 h 19998"/>
                <a:gd name="connsiteX373" fmla="*/ 391 w 19998"/>
                <a:gd name="connsiteY373" fmla="*/ 5818 h 19998"/>
                <a:gd name="connsiteX374" fmla="*/ 369 w 19998"/>
                <a:gd name="connsiteY374" fmla="*/ 5917 h 19998"/>
                <a:gd name="connsiteX375" fmla="*/ 433 w 19998"/>
                <a:gd name="connsiteY375" fmla="*/ 5877 h 19998"/>
                <a:gd name="connsiteX376" fmla="*/ 433 w 19998"/>
                <a:gd name="connsiteY376" fmla="*/ 5898 h 19998"/>
                <a:gd name="connsiteX377" fmla="*/ 410 w 19998"/>
                <a:gd name="connsiteY377" fmla="*/ 5917 h 19998"/>
                <a:gd name="connsiteX378" fmla="*/ 433 w 19998"/>
                <a:gd name="connsiteY378" fmla="*/ 5938 h 19998"/>
                <a:gd name="connsiteX379" fmla="*/ 555 w 19998"/>
                <a:gd name="connsiteY379" fmla="*/ 5938 h 19998"/>
                <a:gd name="connsiteX380" fmla="*/ 555 w 19998"/>
                <a:gd name="connsiteY380" fmla="*/ 5955 h 19998"/>
                <a:gd name="connsiteX381" fmla="*/ 738 w 19998"/>
                <a:gd name="connsiteY381" fmla="*/ 5938 h 19998"/>
                <a:gd name="connsiteX382" fmla="*/ 695 w 19998"/>
                <a:gd name="connsiteY382" fmla="*/ 5835 h 19998"/>
                <a:gd name="connsiteX383" fmla="*/ 655 w 19998"/>
                <a:gd name="connsiteY383" fmla="*/ 5835 h 19998"/>
                <a:gd name="connsiteX384" fmla="*/ 638 w 19998"/>
                <a:gd name="connsiteY384" fmla="*/ 5877 h 19998"/>
                <a:gd name="connsiteX385" fmla="*/ 574 w 19998"/>
                <a:gd name="connsiteY385" fmla="*/ 5861 h 19998"/>
                <a:gd name="connsiteX386" fmla="*/ 517 w 19998"/>
                <a:gd name="connsiteY386" fmla="*/ 5861 h 19998"/>
                <a:gd name="connsiteX387" fmla="*/ 598 w 19998"/>
                <a:gd name="connsiteY387" fmla="*/ 5736 h 19998"/>
                <a:gd name="connsiteX388" fmla="*/ 141 w 19998"/>
                <a:gd name="connsiteY388" fmla="*/ 5778 h 19998"/>
                <a:gd name="connsiteX389" fmla="*/ 141 w 19998"/>
                <a:gd name="connsiteY389" fmla="*/ 5795 h 19998"/>
                <a:gd name="connsiteX390" fmla="*/ 17 w 19998"/>
                <a:gd name="connsiteY390" fmla="*/ 5818 h 19998"/>
                <a:gd name="connsiteX391" fmla="*/ 17 w 19998"/>
                <a:gd name="connsiteY391" fmla="*/ 5715 h 19998"/>
                <a:gd name="connsiteX392" fmla="*/ 40 w 19998"/>
                <a:gd name="connsiteY392" fmla="*/ 5715 h 19998"/>
                <a:gd name="connsiteX393" fmla="*/ 141 w 19998"/>
                <a:gd name="connsiteY393" fmla="*/ 5287 h 19998"/>
                <a:gd name="connsiteX394" fmla="*/ 181 w 19998"/>
                <a:gd name="connsiteY394" fmla="*/ 5268 h 19998"/>
                <a:gd name="connsiteX395" fmla="*/ 348 w 19998"/>
                <a:gd name="connsiteY395" fmla="*/ 5247 h 19998"/>
                <a:gd name="connsiteX396" fmla="*/ 329 w 19998"/>
                <a:gd name="connsiteY396" fmla="*/ 5205 h 19998"/>
                <a:gd name="connsiteX397" fmla="*/ 450 w 19998"/>
                <a:gd name="connsiteY397" fmla="*/ 5149 h 19998"/>
                <a:gd name="connsiteX398" fmla="*/ 617 w 19998"/>
                <a:gd name="connsiteY398" fmla="*/ 5149 h 19998"/>
                <a:gd name="connsiteX399" fmla="*/ 617 w 19998"/>
                <a:gd name="connsiteY399" fmla="*/ 5106 h 19998"/>
                <a:gd name="connsiteX400" fmla="*/ 803 w 19998"/>
                <a:gd name="connsiteY400" fmla="*/ 5085 h 19998"/>
                <a:gd name="connsiteX401" fmla="*/ 826 w 19998"/>
                <a:gd name="connsiteY401" fmla="*/ 5106 h 19998"/>
                <a:gd name="connsiteX402" fmla="*/ 803 w 19998"/>
                <a:gd name="connsiteY402" fmla="*/ 5149 h 19998"/>
                <a:gd name="connsiteX403" fmla="*/ 803 w 19998"/>
                <a:gd name="connsiteY403" fmla="*/ 5165 h 19998"/>
                <a:gd name="connsiteX404" fmla="*/ 1276 w 19998"/>
                <a:gd name="connsiteY404" fmla="*/ 5022 h 19998"/>
                <a:gd name="connsiteX405" fmla="*/ 1276 w 19998"/>
                <a:gd name="connsiteY405" fmla="*/ 5003 h 19998"/>
                <a:gd name="connsiteX406" fmla="*/ 1276 w 19998"/>
                <a:gd name="connsiteY406" fmla="*/ 5022 h 19998"/>
                <a:gd name="connsiteX407" fmla="*/ 1298 w 19998"/>
                <a:gd name="connsiteY407" fmla="*/ 5022 h 19998"/>
                <a:gd name="connsiteX408" fmla="*/ 1298 w 19998"/>
                <a:gd name="connsiteY408" fmla="*/ 5003 h 19998"/>
                <a:gd name="connsiteX409" fmla="*/ 1341 w 19998"/>
                <a:gd name="connsiteY409" fmla="*/ 5003 h 19998"/>
                <a:gd name="connsiteX410" fmla="*/ 1341 w 19998"/>
                <a:gd name="connsiteY410" fmla="*/ 5165 h 19998"/>
                <a:gd name="connsiteX411" fmla="*/ 1381 w 19998"/>
                <a:gd name="connsiteY411" fmla="*/ 5165 h 19998"/>
                <a:gd name="connsiteX412" fmla="*/ 1441 w 19998"/>
                <a:gd name="connsiteY412" fmla="*/ 5149 h 19998"/>
                <a:gd name="connsiteX413" fmla="*/ 1441 w 19998"/>
                <a:gd name="connsiteY413" fmla="*/ 5205 h 19998"/>
                <a:gd name="connsiteX414" fmla="*/ 1505 w 19998"/>
                <a:gd name="connsiteY414" fmla="*/ 5231 h 19998"/>
                <a:gd name="connsiteX415" fmla="*/ 1524 w 19998"/>
                <a:gd name="connsiteY415" fmla="*/ 5069 h 19998"/>
                <a:gd name="connsiteX416" fmla="*/ 1562 w 19998"/>
                <a:gd name="connsiteY416" fmla="*/ 5069 h 19998"/>
                <a:gd name="connsiteX417" fmla="*/ 1562 w 19998"/>
                <a:gd name="connsiteY417" fmla="*/ 5043 h 19998"/>
                <a:gd name="connsiteX418" fmla="*/ 1815 w 19998"/>
                <a:gd name="connsiteY418" fmla="*/ 5125 h 19998"/>
                <a:gd name="connsiteX419" fmla="*/ 1815 w 19998"/>
                <a:gd name="connsiteY419" fmla="*/ 5149 h 19998"/>
                <a:gd name="connsiteX420" fmla="*/ 1831 w 19998"/>
                <a:gd name="connsiteY420" fmla="*/ 5149 h 19998"/>
                <a:gd name="connsiteX421" fmla="*/ 1874 w 19998"/>
                <a:gd name="connsiteY421" fmla="*/ 5149 h 19998"/>
                <a:gd name="connsiteX422" fmla="*/ 1874 w 19998"/>
                <a:gd name="connsiteY422" fmla="*/ 5189 h 19998"/>
                <a:gd name="connsiteX423" fmla="*/ 1936 w 19998"/>
                <a:gd name="connsiteY423" fmla="*/ 5165 h 19998"/>
                <a:gd name="connsiteX424" fmla="*/ 1936 w 19998"/>
                <a:gd name="connsiteY424" fmla="*/ 5149 h 19998"/>
                <a:gd name="connsiteX425" fmla="*/ 1915 w 19998"/>
                <a:gd name="connsiteY425" fmla="*/ 5125 h 19998"/>
                <a:gd name="connsiteX426" fmla="*/ 1915 w 19998"/>
                <a:gd name="connsiteY426" fmla="*/ 5069 h 19998"/>
                <a:gd name="connsiteX427" fmla="*/ 1979 w 19998"/>
                <a:gd name="connsiteY427" fmla="*/ 5003 h 19998"/>
                <a:gd name="connsiteX428" fmla="*/ 1936 w 19998"/>
                <a:gd name="connsiteY428" fmla="*/ 4939 h 19998"/>
                <a:gd name="connsiteX429" fmla="*/ 2103 w 19998"/>
                <a:gd name="connsiteY429" fmla="*/ 4820 h 19998"/>
                <a:gd name="connsiteX430" fmla="*/ 2496 w 19998"/>
                <a:gd name="connsiteY430" fmla="*/ 4777 h 19998"/>
                <a:gd name="connsiteX431" fmla="*/ 2536 w 19998"/>
                <a:gd name="connsiteY431" fmla="*/ 4860 h 19998"/>
                <a:gd name="connsiteX432" fmla="*/ 2722 w 19998"/>
                <a:gd name="connsiteY432" fmla="*/ 4761 h 19998"/>
                <a:gd name="connsiteX433" fmla="*/ 2722 w 19998"/>
                <a:gd name="connsiteY433" fmla="*/ 4900 h 19998"/>
                <a:gd name="connsiteX434" fmla="*/ 2805 w 19998"/>
                <a:gd name="connsiteY434" fmla="*/ 4923 h 19998"/>
                <a:gd name="connsiteX435" fmla="*/ 2782 w 19998"/>
                <a:gd name="connsiteY435" fmla="*/ 4982 h 19998"/>
                <a:gd name="connsiteX436" fmla="*/ 2886 w 19998"/>
                <a:gd name="connsiteY436" fmla="*/ 5022 h 19998"/>
                <a:gd name="connsiteX437" fmla="*/ 2910 w 19998"/>
                <a:gd name="connsiteY437" fmla="*/ 5022 h 19998"/>
                <a:gd name="connsiteX438" fmla="*/ 2970 w 19998"/>
                <a:gd name="connsiteY438" fmla="*/ 5189 h 19998"/>
                <a:gd name="connsiteX439" fmla="*/ 3010 w 19998"/>
                <a:gd name="connsiteY439" fmla="*/ 5189 h 19998"/>
                <a:gd name="connsiteX440" fmla="*/ 3034 w 19998"/>
                <a:gd name="connsiteY440" fmla="*/ 5247 h 19998"/>
                <a:gd name="connsiteX441" fmla="*/ 3256 w 19998"/>
                <a:gd name="connsiteY441" fmla="*/ 5673 h 19998"/>
                <a:gd name="connsiteX442" fmla="*/ 3608 w 19998"/>
                <a:gd name="connsiteY442" fmla="*/ 5391 h 19998"/>
                <a:gd name="connsiteX443" fmla="*/ 3689 w 19998"/>
                <a:gd name="connsiteY443" fmla="*/ 5351 h 19998"/>
                <a:gd name="connsiteX444" fmla="*/ 3860 w 19998"/>
                <a:gd name="connsiteY444" fmla="*/ 5268 h 19998"/>
                <a:gd name="connsiteX445" fmla="*/ 3999 w 19998"/>
                <a:gd name="connsiteY445" fmla="*/ 5534 h 19998"/>
                <a:gd name="connsiteX446" fmla="*/ 4351 w 19998"/>
                <a:gd name="connsiteY446" fmla="*/ 5351 h 19998"/>
                <a:gd name="connsiteX447" fmla="*/ 4372 w 19998"/>
                <a:gd name="connsiteY447" fmla="*/ 5308 h 19998"/>
                <a:gd name="connsiteX448" fmla="*/ 4580 w 19998"/>
                <a:gd name="connsiteY448" fmla="*/ 5268 h 19998"/>
                <a:gd name="connsiteX449" fmla="*/ 4580 w 19998"/>
                <a:gd name="connsiteY449" fmla="*/ 5471 h 19998"/>
                <a:gd name="connsiteX450" fmla="*/ 4994 w 19998"/>
                <a:gd name="connsiteY450" fmla="*/ 5449 h 19998"/>
                <a:gd name="connsiteX451" fmla="*/ 5075 w 19998"/>
                <a:gd name="connsiteY451" fmla="*/ 5471 h 19998"/>
                <a:gd name="connsiteX452" fmla="*/ 5323 w 19998"/>
                <a:gd name="connsiteY452" fmla="*/ 5471 h 19998"/>
                <a:gd name="connsiteX453" fmla="*/ 5242 w 19998"/>
                <a:gd name="connsiteY453" fmla="*/ 5407 h 19998"/>
                <a:gd name="connsiteX454" fmla="*/ 4994 w 19998"/>
                <a:gd name="connsiteY454" fmla="*/ 5003 h 19998"/>
                <a:gd name="connsiteX455" fmla="*/ 4970 w 19998"/>
                <a:gd name="connsiteY455" fmla="*/ 5003 h 19998"/>
                <a:gd name="connsiteX456" fmla="*/ 4954 w 19998"/>
                <a:gd name="connsiteY456" fmla="*/ 4982 h 19998"/>
                <a:gd name="connsiteX457" fmla="*/ 5054 w 19998"/>
                <a:gd name="connsiteY457" fmla="*/ 4618 h 19998"/>
                <a:gd name="connsiteX458" fmla="*/ 5054 w 19998"/>
                <a:gd name="connsiteY458" fmla="*/ 4601 h 19998"/>
                <a:gd name="connsiteX459" fmla="*/ 5037 w 19998"/>
                <a:gd name="connsiteY459" fmla="*/ 4618 h 19998"/>
                <a:gd name="connsiteX460" fmla="*/ 5011 w 19998"/>
                <a:gd name="connsiteY460" fmla="*/ 4131 h 19998"/>
                <a:gd name="connsiteX461" fmla="*/ 4970 w 19998"/>
                <a:gd name="connsiteY461" fmla="*/ 4131 h 19998"/>
                <a:gd name="connsiteX462" fmla="*/ 4642 w 19998"/>
                <a:gd name="connsiteY462" fmla="*/ 3335 h 19998"/>
                <a:gd name="connsiteX463" fmla="*/ 4663 w 19998"/>
                <a:gd name="connsiteY463" fmla="*/ 3092 h 19998"/>
                <a:gd name="connsiteX464" fmla="*/ 4563 w 19998"/>
                <a:gd name="connsiteY464" fmla="*/ 3050 h 19998"/>
                <a:gd name="connsiteX465" fmla="*/ 4563 w 19998"/>
                <a:gd name="connsiteY465" fmla="*/ 2930 h 19998"/>
                <a:gd name="connsiteX466" fmla="*/ 4663 w 19998"/>
                <a:gd name="connsiteY466" fmla="*/ 2987 h 19998"/>
                <a:gd name="connsiteX467" fmla="*/ 4684 w 19998"/>
                <a:gd name="connsiteY467" fmla="*/ 2947 h 19998"/>
                <a:gd name="connsiteX468" fmla="*/ 5242 w 19998"/>
                <a:gd name="connsiteY468" fmla="*/ 3092 h 19998"/>
                <a:gd name="connsiteX469" fmla="*/ 5258 w 19998"/>
                <a:gd name="connsiteY469" fmla="*/ 3029 h 19998"/>
                <a:gd name="connsiteX470" fmla="*/ 5570 w 19998"/>
                <a:gd name="connsiteY470" fmla="*/ 3050 h 19998"/>
                <a:gd name="connsiteX471" fmla="*/ 5632 w 19998"/>
                <a:gd name="connsiteY471" fmla="*/ 3252 h 19998"/>
                <a:gd name="connsiteX472" fmla="*/ 5592 w 19998"/>
                <a:gd name="connsiteY472" fmla="*/ 3252 h 19998"/>
                <a:gd name="connsiteX473" fmla="*/ 5570 w 19998"/>
                <a:gd name="connsiteY473" fmla="*/ 3316 h 19998"/>
                <a:gd name="connsiteX474" fmla="*/ 5511 w 19998"/>
                <a:gd name="connsiteY474" fmla="*/ 3316 h 19998"/>
                <a:gd name="connsiteX475" fmla="*/ 5675 w 19998"/>
                <a:gd name="connsiteY475" fmla="*/ 3800 h 19998"/>
                <a:gd name="connsiteX476" fmla="*/ 5649 w 19998"/>
                <a:gd name="connsiteY476" fmla="*/ 3826 h 19998"/>
                <a:gd name="connsiteX477" fmla="*/ 5732 w 19998"/>
                <a:gd name="connsiteY477" fmla="*/ 3842 h 19998"/>
                <a:gd name="connsiteX478" fmla="*/ 5713 w 19998"/>
                <a:gd name="connsiteY478" fmla="*/ 3842 h 19998"/>
                <a:gd name="connsiteX479" fmla="*/ 5732 w 19998"/>
                <a:gd name="connsiteY479" fmla="*/ 3882 h 19998"/>
                <a:gd name="connsiteX480" fmla="*/ 5756 w 19998"/>
                <a:gd name="connsiteY480" fmla="*/ 3882 h 19998"/>
                <a:gd name="connsiteX481" fmla="*/ 5775 w 19998"/>
                <a:gd name="connsiteY481" fmla="*/ 3882 h 19998"/>
                <a:gd name="connsiteX482" fmla="*/ 5861 w 19998"/>
                <a:gd name="connsiteY482" fmla="*/ 3762 h 19998"/>
                <a:gd name="connsiteX483" fmla="*/ 6499 w 19998"/>
                <a:gd name="connsiteY483" fmla="*/ 3906 h 19998"/>
                <a:gd name="connsiteX484" fmla="*/ 7611 w 19998"/>
                <a:gd name="connsiteY484" fmla="*/ 3826 h 19998"/>
                <a:gd name="connsiteX485" fmla="*/ 7923 w 19998"/>
                <a:gd name="connsiteY485" fmla="*/ 3722 h 19998"/>
                <a:gd name="connsiteX486" fmla="*/ 8045 w 19998"/>
                <a:gd name="connsiteY486" fmla="*/ 3703 h 19998"/>
                <a:gd name="connsiteX487" fmla="*/ 7611 w 19998"/>
                <a:gd name="connsiteY487" fmla="*/ 3600 h 19998"/>
                <a:gd name="connsiteX488" fmla="*/ 7611 w 19998"/>
                <a:gd name="connsiteY488" fmla="*/ 3581 h 19998"/>
                <a:gd name="connsiteX489" fmla="*/ 7799 w 19998"/>
                <a:gd name="connsiteY489" fmla="*/ 3092 h 19998"/>
                <a:gd name="connsiteX490" fmla="*/ 9574 w 19998"/>
                <a:gd name="connsiteY490" fmla="*/ 2317 h 19998"/>
                <a:gd name="connsiteX491" fmla="*/ 9843 w 19998"/>
                <a:gd name="connsiteY491" fmla="*/ 1993 h 19998"/>
                <a:gd name="connsiteX492" fmla="*/ 9902 w 19998"/>
                <a:gd name="connsiteY492" fmla="*/ 2051 h 19998"/>
                <a:gd name="connsiteX493" fmla="*/ 10031 w 19998"/>
                <a:gd name="connsiteY493" fmla="*/ 2051 h 19998"/>
                <a:gd name="connsiteX494" fmla="*/ 9964 w 19998"/>
                <a:gd name="connsiteY494" fmla="*/ 1972 h 19998"/>
                <a:gd name="connsiteX495" fmla="*/ 9943 w 19998"/>
                <a:gd name="connsiteY495" fmla="*/ 1993 h 19998"/>
                <a:gd name="connsiteX496" fmla="*/ 9843 w 19998"/>
                <a:gd name="connsiteY496" fmla="*/ 1645 h 19998"/>
                <a:gd name="connsiteX497" fmla="*/ 9902 w 19998"/>
                <a:gd name="connsiteY497" fmla="*/ 1645 h 19998"/>
                <a:gd name="connsiteX498" fmla="*/ 9902 w 19998"/>
                <a:gd name="connsiteY498" fmla="*/ 1628 h 19998"/>
                <a:gd name="connsiteX499" fmla="*/ 9902 w 19998"/>
                <a:gd name="connsiteY499" fmla="*/ 1607 h 19998"/>
                <a:gd name="connsiteX500" fmla="*/ 9843 w 19998"/>
                <a:gd name="connsiteY500" fmla="*/ 1542 h 19998"/>
                <a:gd name="connsiteX501" fmla="*/ 9886 w 19998"/>
                <a:gd name="connsiteY501" fmla="*/ 1260 h 19998"/>
                <a:gd name="connsiteX502" fmla="*/ 9926 w 19998"/>
                <a:gd name="connsiteY502" fmla="*/ 1243 h 19998"/>
                <a:gd name="connsiteX503" fmla="*/ 9886 w 19998"/>
                <a:gd name="connsiteY503" fmla="*/ 815 h 19998"/>
                <a:gd name="connsiteX504" fmla="*/ 9902 w 19998"/>
                <a:gd name="connsiteY504" fmla="*/ 815 h 19998"/>
                <a:gd name="connsiteX505" fmla="*/ 9886 w 19998"/>
                <a:gd name="connsiteY505" fmla="*/ 484 h 19998"/>
                <a:gd name="connsiteX506" fmla="*/ 10645 w 19998"/>
                <a:gd name="connsiteY506" fmla="*/ 186 h 19998"/>
                <a:gd name="connsiteX507" fmla="*/ 11307 w 19998"/>
                <a:gd name="connsiteY507" fmla="*/ 0 h 19998"/>
                <a:gd name="connsiteX508" fmla="*/ 11431 w 19998"/>
                <a:gd name="connsiteY508" fmla="*/ 324 h 19998"/>
                <a:gd name="connsiteX509" fmla="*/ 11431 w 19998"/>
                <a:gd name="connsiteY509" fmla="*/ 630 h 19998"/>
                <a:gd name="connsiteX510" fmla="*/ 11577 w 19998"/>
                <a:gd name="connsiteY510" fmla="*/ 630 h 19998"/>
                <a:gd name="connsiteX511" fmla="*/ 11700 w 19998"/>
                <a:gd name="connsiteY511" fmla="*/ 832 h 19998"/>
                <a:gd name="connsiteX512" fmla="*/ 11822 w 19998"/>
                <a:gd name="connsiteY512" fmla="*/ 895 h 19998"/>
                <a:gd name="connsiteX513" fmla="*/ 12158 w 19998"/>
                <a:gd name="connsiteY513" fmla="*/ 670 h 19998"/>
                <a:gd name="connsiteX514" fmla="*/ 12279 w 19998"/>
                <a:gd name="connsiteY514" fmla="*/ 792 h 19998"/>
                <a:gd name="connsiteX515" fmla="*/ 12255 w 19998"/>
                <a:gd name="connsiteY515" fmla="*/ 815 h 19998"/>
                <a:gd name="connsiteX516" fmla="*/ 12360 w 19998"/>
                <a:gd name="connsiteY516" fmla="*/ 895 h 19998"/>
                <a:gd name="connsiteX517" fmla="*/ 12360 w 19998"/>
                <a:gd name="connsiteY517" fmla="*/ 912 h 19998"/>
                <a:gd name="connsiteX518" fmla="*/ 12339 w 19998"/>
                <a:gd name="connsiteY518" fmla="*/ 935 h 19998"/>
                <a:gd name="connsiteX519" fmla="*/ 12548 w 19998"/>
                <a:gd name="connsiteY519" fmla="*/ 1342 h 19998"/>
                <a:gd name="connsiteX520" fmla="*/ 12753 w 19998"/>
                <a:gd name="connsiteY520" fmla="*/ 1260 h 19998"/>
                <a:gd name="connsiteX521" fmla="*/ 12729 w 19998"/>
                <a:gd name="connsiteY521" fmla="*/ 1363 h 19998"/>
                <a:gd name="connsiteX522" fmla="*/ 12834 w 19998"/>
                <a:gd name="connsiteY522" fmla="*/ 1323 h 19998"/>
                <a:gd name="connsiteX523" fmla="*/ 12853 w 19998"/>
                <a:gd name="connsiteY523" fmla="*/ 1342 h 19998"/>
                <a:gd name="connsiteX524" fmla="*/ 12901 w 19998"/>
                <a:gd name="connsiteY524" fmla="*/ 1342 h 19998"/>
                <a:gd name="connsiteX525" fmla="*/ 13039 w 19998"/>
                <a:gd name="connsiteY525" fmla="*/ 1769 h 19998"/>
                <a:gd name="connsiteX526" fmla="*/ 13039 w 19998"/>
                <a:gd name="connsiteY526" fmla="*/ 1751 h 19998"/>
                <a:gd name="connsiteX527" fmla="*/ 13065 w 19998"/>
                <a:gd name="connsiteY527" fmla="*/ 1751 h 19998"/>
                <a:gd name="connsiteX528" fmla="*/ 13082 w 19998"/>
                <a:gd name="connsiteY528" fmla="*/ 1671 h 19998"/>
                <a:gd name="connsiteX529" fmla="*/ 13186 w 19998"/>
                <a:gd name="connsiteY529" fmla="*/ 1645 h 19998"/>
                <a:gd name="connsiteX530" fmla="*/ 13203 w 19998"/>
                <a:gd name="connsiteY530" fmla="*/ 1671 h 19998"/>
                <a:gd name="connsiteX531" fmla="*/ 13203 w 19998"/>
                <a:gd name="connsiteY531" fmla="*/ 1645 h 19998"/>
                <a:gd name="connsiteX532" fmla="*/ 13267 w 19998"/>
                <a:gd name="connsiteY532" fmla="*/ 1645 h 19998"/>
                <a:gd name="connsiteX533" fmla="*/ 13267 w 19998"/>
                <a:gd name="connsiteY533" fmla="*/ 1671 h 19998"/>
                <a:gd name="connsiteX534" fmla="*/ 13308 w 19998"/>
                <a:gd name="connsiteY534" fmla="*/ 1687 h 19998"/>
                <a:gd name="connsiteX535" fmla="*/ 13308 w 19998"/>
                <a:gd name="connsiteY535" fmla="*/ 1711 h 19998"/>
                <a:gd name="connsiteX536" fmla="*/ 13515 w 19998"/>
                <a:gd name="connsiteY536" fmla="*/ 1628 h 19998"/>
                <a:gd name="connsiteX537" fmla="*/ 13598 w 19998"/>
                <a:gd name="connsiteY537" fmla="*/ 1751 h 19998"/>
                <a:gd name="connsiteX538" fmla="*/ 13660 w 19998"/>
                <a:gd name="connsiteY538" fmla="*/ 1769 h 19998"/>
                <a:gd name="connsiteX539" fmla="*/ 13660 w 19998"/>
                <a:gd name="connsiteY539" fmla="*/ 1833 h 19998"/>
                <a:gd name="connsiteX540" fmla="*/ 13677 w 19998"/>
                <a:gd name="connsiteY540" fmla="*/ 1833 h 19998"/>
                <a:gd name="connsiteX541" fmla="*/ 13677 w 19998"/>
                <a:gd name="connsiteY541" fmla="*/ 1849 h 19998"/>
                <a:gd name="connsiteX542" fmla="*/ 13725 w 19998"/>
                <a:gd name="connsiteY542" fmla="*/ 1849 h 19998"/>
                <a:gd name="connsiteX543" fmla="*/ 13703 w 19998"/>
                <a:gd name="connsiteY543" fmla="*/ 1833 h 19998"/>
                <a:gd name="connsiteX544" fmla="*/ 13725 w 19998"/>
                <a:gd name="connsiteY544" fmla="*/ 1791 h 19998"/>
                <a:gd name="connsiteX545" fmla="*/ 13808 w 19998"/>
                <a:gd name="connsiteY545" fmla="*/ 1873 h 19998"/>
                <a:gd name="connsiteX546" fmla="*/ 13725 w 19998"/>
                <a:gd name="connsiteY546" fmla="*/ 2155 h 19998"/>
                <a:gd name="connsiteX547" fmla="*/ 13725 w 19998"/>
                <a:gd name="connsiteY547" fmla="*/ 2138 h 19998"/>
                <a:gd name="connsiteX548" fmla="*/ 13784 w 19998"/>
                <a:gd name="connsiteY548" fmla="*/ 2155 h 19998"/>
                <a:gd name="connsiteX549" fmla="*/ 13825 w 19998"/>
                <a:gd name="connsiteY549" fmla="*/ 2301 h 19998"/>
                <a:gd name="connsiteX550" fmla="*/ 13703 w 19998"/>
                <a:gd name="connsiteY550" fmla="*/ 2420 h 19998"/>
                <a:gd name="connsiteX551" fmla="*/ 13741 w 19998"/>
                <a:gd name="connsiteY551" fmla="*/ 2463 h 19998"/>
                <a:gd name="connsiteX552" fmla="*/ 13703 w 19998"/>
                <a:gd name="connsiteY552" fmla="*/ 2503 h 19998"/>
                <a:gd name="connsiteX553" fmla="*/ 13784 w 19998"/>
                <a:gd name="connsiteY553" fmla="*/ 2519 h 19998"/>
                <a:gd name="connsiteX554" fmla="*/ 13784 w 19998"/>
                <a:gd name="connsiteY554" fmla="*/ 2540 h 19998"/>
                <a:gd name="connsiteX555" fmla="*/ 13849 w 19998"/>
                <a:gd name="connsiteY555" fmla="*/ 2540 h 19998"/>
                <a:gd name="connsiteX556" fmla="*/ 14280 w 19998"/>
                <a:gd name="connsiteY556" fmla="*/ 2540 h 19998"/>
                <a:gd name="connsiteX557" fmla="*/ 14527 w 19998"/>
                <a:gd name="connsiteY557" fmla="*/ 2437 h 19998"/>
                <a:gd name="connsiteX558" fmla="*/ 14527 w 19998"/>
                <a:gd name="connsiteY558" fmla="*/ 2218 h 19998"/>
                <a:gd name="connsiteX559" fmla="*/ 14715 w 19998"/>
                <a:gd name="connsiteY559" fmla="*/ 2051 h 19998"/>
                <a:gd name="connsiteX560" fmla="*/ 14815 w 19998"/>
                <a:gd name="connsiteY560" fmla="*/ 2115 h 19998"/>
                <a:gd name="connsiteX561" fmla="*/ 14775 w 19998"/>
                <a:gd name="connsiteY561" fmla="*/ 2138 h 19998"/>
                <a:gd name="connsiteX562" fmla="*/ 14796 w 19998"/>
                <a:gd name="connsiteY562" fmla="*/ 2218 h 19998"/>
                <a:gd name="connsiteX563" fmla="*/ 14756 w 19998"/>
                <a:gd name="connsiteY563" fmla="*/ 2195 h 19998"/>
                <a:gd name="connsiteX564" fmla="*/ 14732 w 19998"/>
                <a:gd name="connsiteY564" fmla="*/ 2218 h 19998"/>
                <a:gd name="connsiteX565" fmla="*/ 14756 w 19998"/>
                <a:gd name="connsiteY565" fmla="*/ 2237 h 19998"/>
                <a:gd name="connsiteX566" fmla="*/ 14732 w 19998"/>
                <a:gd name="connsiteY566" fmla="*/ 2275 h 19998"/>
                <a:gd name="connsiteX567" fmla="*/ 14715 w 19998"/>
                <a:gd name="connsiteY567" fmla="*/ 2275 h 19998"/>
                <a:gd name="connsiteX568" fmla="*/ 14756 w 19998"/>
                <a:gd name="connsiteY568" fmla="*/ 2341 h 19998"/>
                <a:gd name="connsiteX569" fmla="*/ 14675 w 19998"/>
                <a:gd name="connsiteY569" fmla="*/ 2519 h 19998"/>
                <a:gd name="connsiteX570" fmla="*/ 14815 w 19998"/>
                <a:gd name="connsiteY570" fmla="*/ 2622 h 19998"/>
                <a:gd name="connsiteX571" fmla="*/ 14796 w 19998"/>
                <a:gd name="connsiteY571" fmla="*/ 2904 h 19998"/>
                <a:gd name="connsiteX572" fmla="*/ 14918 w 19998"/>
                <a:gd name="connsiteY572" fmla="*/ 2904 h 19998"/>
                <a:gd name="connsiteX573" fmla="*/ 14918 w 19998"/>
                <a:gd name="connsiteY573" fmla="*/ 2867 h 19998"/>
                <a:gd name="connsiteX574" fmla="*/ 15001 w 19998"/>
                <a:gd name="connsiteY574" fmla="*/ 2888 h 19998"/>
                <a:gd name="connsiteX575" fmla="*/ 15230 w 19998"/>
                <a:gd name="connsiteY575" fmla="*/ 3074 h 19998"/>
                <a:gd name="connsiteX576" fmla="*/ 15249 w 19998"/>
                <a:gd name="connsiteY576" fmla="*/ 3050 h 19998"/>
                <a:gd name="connsiteX577" fmla="*/ 15249 w 19998"/>
                <a:gd name="connsiteY577" fmla="*/ 3114 h 19998"/>
                <a:gd name="connsiteX578" fmla="*/ 15330 w 19998"/>
                <a:gd name="connsiteY578" fmla="*/ 3114 h 19998"/>
                <a:gd name="connsiteX579" fmla="*/ 15418 w 19998"/>
                <a:gd name="connsiteY579" fmla="*/ 3114 h 19998"/>
                <a:gd name="connsiteX580" fmla="*/ 15499 w 19998"/>
                <a:gd name="connsiteY580" fmla="*/ 3196 h 19998"/>
                <a:gd name="connsiteX581" fmla="*/ 15475 w 19998"/>
                <a:gd name="connsiteY581" fmla="*/ 3252 h 19998"/>
                <a:gd name="connsiteX582" fmla="*/ 15499 w 19998"/>
                <a:gd name="connsiteY582" fmla="*/ 3295 h 19998"/>
                <a:gd name="connsiteX583" fmla="*/ 15499 w 19998"/>
                <a:gd name="connsiteY583" fmla="*/ 3276 h 19998"/>
                <a:gd name="connsiteX584" fmla="*/ 15599 w 19998"/>
                <a:gd name="connsiteY584" fmla="*/ 3276 h 19998"/>
                <a:gd name="connsiteX585" fmla="*/ 15704 w 19998"/>
                <a:gd name="connsiteY585" fmla="*/ 3374 h 19998"/>
                <a:gd name="connsiteX586" fmla="*/ 15682 w 19998"/>
                <a:gd name="connsiteY586" fmla="*/ 3414 h 19998"/>
                <a:gd name="connsiteX587" fmla="*/ 15723 w 19998"/>
                <a:gd name="connsiteY587" fmla="*/ 3478 h 19998"/>
                <a:gd name="connsiteX588" fmla="*/ 15704 w 19998"/>
                <a:gd name="connsiteY588" fmla="*/ 3497 h 19998"/>
                <a:gd name="connsiteX589" fmla="*/ 15747 w 19998"/>
                <a:gd name="connsiteY589" fmla="*/ 3534 h 19998"/>
                <a:gd name="connsiteX590" fmla="*/ 15747 w 19998"/>
                <a:gd name="connsiteY590" fmla="*/ 3518 h 19998"/>
                <a:gd name="connsiteX591" fmla="*/ 15935 w 19998"/>
                <a:gd name="connsiteY591" fmla="*/ 3478 h 19998"/>
                <a:gd name="connsiteX592" fmla="*/ 15935 w 19998"/>
                <a:gd name="connsiteY592" fmla="*/ 3518 h 19998"/>
                <a:gd name="connsiteX593" fmla="*/ 15951 w 19998"/>
                <a:gd name="connsiteY593" fmla="*/ 3518 h 19998"/>
                <a:gd name="connsiteX594" fmla="*/ 15992 w 19998"/>
                <a:gd name="connsiteY594" fmla="*/ 3414 h 19998"/>
                <a:gd name="connsiteX595" fmla="*/ 16156 w 19998"/>
                <a:gd name="connsiteY595" fmla="*/ 3414 h 19998"/>
                <a:gd name="connsiteX596" fmla="*/ 16156 w 19998"/>
                <a:gd name="connsiteY596" fmla="*/ 3374 h 19998"/>
                <a:gd name="connsiteX597" fmla="*/ 16302 w 19998"/>
                <a:gd name="connsiteY597" fmla="*/ 3436 h 19998"/>
                <a:gd name="connsiteX598" fmla="*/ 16285 w 19998"/>
                <a:gd name="connsiteY598" fmla="*/ 3454 h 19998"/>
                <a:gd name="connsiteX599" fmla="*/ 16366 w 19998"/>
                <a:gd name="connsiteY599" fmla="*/ 3518 h 19998"/>
                <a:gd name="connsiteX600" fmla="*/ 16490 w 19998"/>
                <a:gd name="connsiteY600" fmla="*/ 3518 h 19998"/>
                <a:gd name="connsiteX601" fmla="*/ 16506 w 19998"/>
                <a:gd name="connsiteY601" fmla="*/ 3600 h 19998"/>
                <a:gd name="connsiteX602" fmla="*/ 16590 w 19998"/>
                <a:gd name="connsiteY602" fmla="*/ 3624 h 19998"/>
                <a:gd name="connsiteX603" fmla="*/ 16611 w 19998"/>
                <a:gd name="connsiteY603" fmla="*/ 3581 h 19998"/>
                <a:gd name="connsiteX604" fmla="*/ 16694 w 19998"/>
                <a:gd name="connsiteY604" fmla="*/ 3600 h 19998"/>
                <a:gd name="connsiteX605" fmla="*/ 16694 w 19998"/>
                <a:gd name="connsiteY605" fmla="*/ 3560 h 19998"/>
                <a:gd name="connsiteX606" fmla="*/ 16716 w 19998"/>
                <a:gd name="connsiteY606" fmla="*/ 3560 h 19998"/>
                <a:gd name="connsiteX607" fmla="*/ 16716 w 19998"/>
                <a:gd name="connsiteY607" fmla="*/ 3518 h 19998"/>
                <a:gd name="connsiteX608" fmla="*/ 16759 w 19998"/>
                <a:gd name="connsiteY608" fmla="*/ 3497 h 19998"/>
                <a:gd name="connsiteX609" fmla="*/ 16759 w 19998"/>
                <a:gd name="connsiteY609" fmla="*/ 3478 h 19998"/>
                <a:gd name="connsiteX610" fmla="*/ 16940 w 19998"/>
                <a:gd name="connsiteY610" fmla="*/ 3478 h 19998"/>
                <a:gd name="connsiteX611" fmla="*/ 17085 w 19998"/>
                <a:gd name="connsiteY611" fmla="*/ 3560 h 19998"/>
                <a:gd name="connsiteX612" fmla="*/ 17085 w 19998"/>
                <a:gd name="connsiteY612" fmla="*/ 3534 h 19998"/>
                <a:gd name="connsiteX613" fmla="*/ 17192 w 19998"/>
                <a:gd name="connsiteY613" fmla="*/ 3518 h 19998"/>
                <a:gd name="connsiteX614" fmla="*/ 17192 w 19998"/>
                <a:gd name="connsiteY614" fmla="*/ 3534 h 19998"/>
                <a:gd name="connsiteX615" fmla="*/ 17373 w 19998"/>
                <a:gd name="connsiteY615" fmla="*/ 3640 h 19998"/>
                <a:gd name="connsiteX616" fmla="*/ 17354 w 19998"/>
                <a:gd name="connsiteY616" fmla="*/ 3663 h 19998"/>
                <a:gd name="connsiteX617" fmla="*/ 17437 w 19998"/>
                <a:gd name="connsiteY617" fmla="*/ 3783 h 19998"/>
                <a:gd name="connsiteX618" fmla="*/ 17397 w 19998"/>
                <a:gd name="connsiteY618" fmla="*/ 3783 h 19998"/>
                <a:gd name="connsiteX619" fmla="*/ 17414 w 19998"/>
                <a:gd name="connsiteY619" fmla="*/ 3826 h 19998"/>
                <a:gd name="connsiteX620" fmla="*/ 17437 w 19998"/>
                <a:gd name="connsiteY620" fmla="*/ 3826 h 19998"/>
                <a:gd name="connsiteX621" fmla="*/ 17602 w 19998"/>
                <a:gd name="connsiteY621" fmla="*/ 4028 h 19998"/>
                <a:gd name="connsiteX622" fmla="*/ 17623 w 19998"/>
                <a:gd name="connsiteY622" fmla="*/ 4091 h 19998"/>
                <a:gd name="connsiteX623" fmla="*/ 17642 w 19998"/>
                <a:gd name="connsiteY623" fmla="*/ 4091 h 19998"/>
                <a:gd name="connsiteX624" fmla="*/ 17683 w 19998"/>
                <a:gd name="connsiteY624" fmla="*/ 4211 h 19998"/>
                <a:gd name="connsiteX625" fmla="*/ 17849 w 19998"/>
                <a:gd name="connsiteY625" fmla="*/ 4211 h 19998"/>
                <a:gd name="connsiteX626" fmla="*/ 17849 w 19998"/>
                <a:gd name="connsiteY626" fmla="*/ 4171 h 19998"/>
                <a:gd name="connsiteX627" fmla="*/ 17871 w 19998"/>
                <a:gd name="connsiteY627" fmla="*/ 4171 h 19998"/>
                <a:gd name="connsiteX628" fmla="*/ 17830 w 19998"/>
                <a:gd name="connsiteY628" fmla="*/ 4091 h 19998"/>
                <a:gd name="connsiteX629" fmla="*/ 17871 w 19998"/>
                <a:gd name="connsiteY629" fmla="*/ 4065 h 19998"/>
                <a:gd name="connsiteX630" fmla="*/ 17935 w 19998"/>
                <a:gd name="connsiteY630" fmla="*/ 4091 h 19998"/>
                <a:gd name="connsiteX631" fmla="*/ 17976 w 19998"/>
                <a:gd name="connsiteY631" fmla="*/ 4065 h 19998"/>
                <a:gd name="connsiteX632" fmla="*/ 18019 w 19998"/>
                <a:gd name="connsiteY632" fmla="*/ 4091 h 19998"/>
                <a:gd name="connsiteX633" fmla="*/ 18140 w 19998"/>
                <a:gd name="connsiteY633" fmla="*/ 4131 h 19998"/>
                <a:gd name="connsiteX634" fmla="*/ 18183 w 19998"/>
                <a:gd name="connsiteY634" fmla="*/ 4293 h 19998"/>
                <a:gd name="connsiteX635" fmla="*/ 18200 w 19998"/>
                <a:gd name="connsiteY635" fmla="*/ 4293 h 19998"/>
                <a:gd name="connsiteX636" fmla="*/ 18223 w 19998"/>
                <a:gd name="connsiteY636" fmla="*/ 4211 h 19998"/>
                <a:gd name="connsiteX637" fmla="*/ 18240 w 19998"/>
                <a:gd name="connsiteY637" fmla="*/ 4211 h 19998"/>
                <a:gd name="connsiteX638" fmla="*/ 18240 w 19998"/>
                <a:gd name="connsiteY638" fmla="*/ 4230 h 19998"/>
                <a:gd name="connsiteX639" fmla="*/ 18281 w 19998"/>
                <a:gd name="connsiteY639" fmla="*/ 4230 h 19998"/>
                <a:gd name="connsiteX640" fmla="*/ 18328 w 19998"/>
                <a:gd name="connsiteY640" fmla="*/ 4270 h 19998"/>
                <a:gd name="connsiteX641" fmla="*/ 18369 w 19998"/>
                <a:gd name="connsiteY641" fmla="*/ 4253 h 19998"/>
                <a:gd name="connsiteX642" fmla="*/ 18388 w 19998"/>
                <a:gd name="connsiteY642" fmla="*/ 4270 h 19998"/>
                <a:gd name="connsiteX643" fmla="*/ 18531 w 19998"/>
                <a:gd name="connsiteY643" fmla="*/ 4253 h 19998"/>
                <a:gd name="connsiteX644" fmla="*/ 18531 w 19998"/>
                <a:gd name="connsiteY644" fmla="*/ 4270 h 19998"/>
                <a:gd name="connsiteX645" fmla="*/ 18631 w 19998"/>
                <a:gd name="connsiteY645" fmla="*/ 4211 h 19998"/>
                <a:gd name="connsiteX646" fmla="*/ 18631 w 19998"/>
                <a:gd name="connsiteY646" fmla="*/ 4131 h 19998"/>
                <a:gd name="connsiteX647" fmla="*/ 18762 w 19998"/>
                <a:gd name="connsiteY647" fmla="*/ 4108 h 19998"/>
                <a:gd name="connsiteX648" fmla="*/ 18778 w 19998"/>
                <a:gd name="connsiteY648" fmla="*/ 4148 h 19998"/>
                <a:gd name="connsiteX649" fmla="*/ 18821 w 19998"/>
                <a:gd name="connsiteY649" fmla="*/ 4131 h 19998"/>
                <a:gd name="connsiteX650" fmla="*/ 18943 w 19998"/>
                <a:gd name="connsiteY650" fmla="*/ 4333 h 19998"/>
                <a:gd name="connsiteX651" fmla="*/ 19047 w 19998"/>
                <a:gd name="connsiteY651" fmla="*/ 4333 h 19998"/>
                <a:gd name="connsiteX652" fmla="*/ 19064 w 19998"/>
                <a:gd name="connsiteY652" fmla="*/ 4392 h 19998"/>
                <a:gd name="connsiteX653" fmla="*/ 19152 w 19998"/>
                <a:gd name="connsiteY653" fmla="*/ 4392 h 19998"/>
                <a:gd name="connsiteX654" fmla="*/ 19152 w 19998"/>
                <a:gd name="connsiteY654" fmla="*/ 4373 h 19998"/>
                <a:gd name="connsiteX655" fmla="*/ 19212 w 19998"/>
                <a:gd name="connsiteY655" fmla="*/ 4373 h 19998"/>
                <a:gd name="connsiteX656" fmla="*/ 19212 w 19998"/>
                <a:gd name="connsiteY656" fmla="*/ 4392 h 19998"/>
                <a:gd name="connsiteX657" fmla="*/ 19317 w 19998"/>
                <a:gd name="connsiteY657" fmla="*/ 4333 h 19998"/>
                <a:gd name="connsiteX658" fmla="*/ 19417 w 19998"/>
                <a:gd name="connsiteY658" fmla="*/ 4392 h 19998"/>
                <a:gd name="connsiteX659" fmla="*/ 19443 w 19998"/>
                <a:gd name="connsiteY659" fmla="*/ 4373 h 19998"/>
                <a:gd name="connsiteX660" fmla="*/ 19500 w 19998"/>
                <a:gd name="connsiteY660" fmla="*/ 4373 h 19998"/>
                <a:gd name="connsiteX661" fmla="*/ 19521 w 19998"/>
                <a:gd name="connsiteY661" fmla="*/ 4352 h 19998"/>
                <a:gd name="connsiteX662" fmla="*/ 19998 w 19998"/>
                <a:gd name="connsiteY662" fmla="*/ 4512 h 19998"/>
                <a:gd name="connsiteX663" fmla="*/ 19750 w 19998"/>
                <a:gd name="connsiteY663" fmla="*/ 4939 h 19998"/>
                <a:gd name="connsiteX664" fmla="*/ 19712 w 19998"/>
                <a:gd name="connsiteY664" fmla="*/ 4939 h 19998"/>
                <a:gd name="connsiteX665" fmla="*/ 19686 w 19998"/>
                <a:gd name="connsiteY665" fmla="*/ 5003 h 19998"/>
                <a:gd name="connsiteX666" fmla="*/ 19645 w 19998"/>
                <a:gd name="connsiteY666" fmla="*/ 5003 h 19998"/>
                <a:gd name="connsiteX667" fmla="*/ 19131 w 19998"/>
                <a:gd name="connsiteY667" fmla="*/ 6512 h 19998"/>
                <a:gd name="connsiteX668" fmla="*/ 19236 w 19998"/>
                <a:gd name="connsiteY668" fmla="*/ 7750 h 19998"/>
                <a:gd name="connsiteX669" fmla="*/ 19212 w 19998"/>
                <a:gd name="connsiteY669" fmla="*/ 7750 h 19998"/>
                <a:gd name="connsiteX670" fmla="*/ 19090 w 19998"/>
                <a:gd name="connsiteY670" fmla="*/ 7870 h 19998"/>
                <a:gd name="connsiteX671" fmla="*/ 19152 w 19998"/>
                <a:gd name="connsiteY671" fmla="*/ 7853 h 19998"/>
                <a:gd name="connsiteX672" fmla="*/ 19064 w 19998"/>
                <a:gd name="connsiteY672" fmla="*/ 7973 h 19998"/>
                <a:gd name="connsiteX673" fmla="*/ 18983 w 19998"/>
                <a:gd name="connsiteY673" fmla="*/ 7973 h 19998"/>
                <a:gd name="connsiteX674" fmla="*/ 18714 w 19998"/>
                <a:gd name="connsiteY674" fmla="*/ 8135 h 19998"/>
                <a:gd name="connsiteX675" fmla="*/ 18695 w 19998"/>
                <a:gd name="connsiteY675" fmla="*/ 8093 h 19998"/>
                <a:gd name="connsiteX676" fmla="*/ 18614 w 19998"/>
                <a:gd name="connsiteY676" fmla="*/ 7997 h 19998"/>
                <a:gd name="connsiteX677" fmla="*/ 18631 w 19998"/>
                <a:gd name="connsiteY677" fmla="*/ 7973 h 19998"/>
                <a:gd name="connsiteX678" fmla="*/ 18304 w 19998"/>
                <a:gd name="connsiteY67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409 w 19998"/>
                <a:gd name="connsiteY27" fmla="*/ 11268 h 19998"/>
                <a:gd name="connsiteX28" fmla="*/ 18573 w 19998"/>
                <a:gd name="connsiteY28" fmla="*/ 11451 h 19998"/>
                <a:gd name="connsiteX29" fmla="*/ 18552 w 19998"/>
                <a:gd name="connsiteY29" fmla="*/ 11451 h 19998"/>
                <a:gd name="connsiteX30" fmla="*/ 18614 w 19998"/>
                <a:gd name="connsiteY30" fmla="*/ 11571 h 19998"/>
                <a:gd name="connsiteX31" fmla="*/ 18369 w 19998"/>
                <a:gd name="connsiteY31" fmla="*/ 11757 h 19998"/>
                <a:gd name="connsiteX32" fmla="*/ 18345 w 19998"/>
                <a:gd name="connsiteY32" fmla="*/ 11757 h 19998"/>
                <a:gd name="connsiteX33" fmla="*/ 18240 w 19998"/>
                <a:gd name="connsiteY33" fmla="*/ 11839 h 19998"/>
                <a:gd name="connsiteX34" fmla="*/ 18240 w 19998"/>
                <a:gd name="connsiteY34" fmla="*/ 11855 h 19998"/>
                <a:gd name="connsiteX35" fmla="*/ 18223 w 19998"/>
                <a:gd name="connsiteY35" fmla="*/ 11919 h 19998"/>
                <a:gd name="connsiteX36" fmla="*/ 18388 w 19998"/>
                <a:gd name="connsiteY36" fmla="*/ 12144 h 19998"/>
                <a:gd name="connsiteX37" fmla="*/ 18631 w 19998"/>
                <a:gd name="connsiteY37" fmla="*/ 12548 h 19998"/>
                <a:gd name="connsiteX38" fmla="*/ 18673 w 19998"/>
                <a:gd name="connsiteY38" fmla="*/ 12548 h 19998"/>
                <a:gd name="connsiteX39" fmla="*/ 18695 w 19998"/>
                <a:gd name="connsiteY39" fmla="*/ 12574 h 19998"/>
                <a:gd name="connsiteX40" fmla="*/ 18900 w 19998"/>
                <a:gd name="connsiteY40" fmla="*/ 12734 h 19998"/>
                <a:gd name="connsiteX41" fmla="*/ 18843 w 19998"/>
                <a:gd name="connsiteY41" fmla="*/ 12920 h 19998"/>
                <a:gd name="connsiteX42" fmla="*/ 18804 w 19998"/>
                <a:gd name="connsiteY42" fmla="*/ 12920 h 19998"/>
                <a:gd name="connsiteX43" fmla="*/ 18821 w 19998"/>
                <a:gd name="connsiteY43" fmla="*/ 13098 h 19998"/>
                <a:gd name="connsiteX44" fmla="*/ 18804 w 19998"/>
                <a:gd name="connsiteY44" fmla="*/ 13098 h 19998"/>
                <a:gd name="connsiteX45" fmla="*/ 18762 w 19998"/>
                <a:gd name="connsiteY45" fmla="*/ 13178 h 19998"/>
                <a:gd name="connsiteX46" fmla="*/ 18573 w 19998"/>
                <a:gd name="connsiteY46" fmla="*/ 13221 h 19998"/>
                <a:gd name="connsiteX47" fmla="*/ 18469 w 19998"/>
                <a:gd name="connsiteY47" fmla="*/ 13300 h 19998"/>
                <a:gd name="connsiteX48" fmla="*/ 18469 w 19998"/>
                <a:gd name="connsiteY48" fmla="*/ 13364 h 19998"/>
                <a:gd name="connsiteX49" fmla="*/ 18119 w 19998"/>
                <a:gd name="connsiteY49" fmla="*/ 13387 h 19998"/>
                <a:gd name="connsiteX50" fmla="*/ 18035 w 19998"/>
                <a:gd name="connsiteY50" fmla="*/ 13444 h 19998"/>
                <a:gd name="connsiteX51" fmla="*/ 18240 w 19998"/>
                <a:gd name="connsiteY51" fmla="*/ 13669 h 19998"/>
                <a:gd name="connsiteX52" fmla="*/ 18261 w 19998"/>
                <a:gd name="connsiteY52" fmla="*/ 13914 h 19998"/>
                <a:gd name="connsiteX53" fmla="*/ 18552 w 19998"/>
                <a:gd name="connsiteY53" fmla="*/ 14034 h 19998"/>
                <a:gd name="connsiteX54" fmla="*/ 18714 w 19998"/>
                <a:gd name="connsiteY54" fmla="*/ 14074 h 19998"/>
                <a:gd name="connsiteX55" fmla="*/ 18843 w 19998"/>
                <a:gd name="connsiteY55" fmla="*/ 14403 h 19998"/>
                <a:gd name="connsiteX56" fmla="*/ 18657 w 19998"/>
                <a:gd name="connsiteY56" fmla="*/ 14421 h 19998"/>
                <a:gd name="connsiteX57" fmla="*/ 18492 w 19998"/>
                <a:gd name="connsiteY57" fmla="*/ 14809 h 19998"/>
                <a:gd name="connsiteX58" fmla="*/ 18657 w 19998"/>
                <a:gd name="connsiteY58" fmla="*/ 14995 h 19998"/>
                <a:gd name="connsiteX59" fmla="*/ 18573 w 19998"/>
                <a:gd name="connsiteY59" fmla="*/ 15011 h 19998"/>
                <a:gd name="connsiteX60" fmla="*/ 18573 w 19998"/>
                <a:gd name="connsiteY60" fmla="*/ 15131 h 19998"/>
                <a:gd name="connsiteX61" fmla="*/ 18804 w 19998"/>
                <a:gd name="connsiteY61" fmla="*/ 15422 h 19998"/>
                <a:gd name="connsiteX62" fmla="*/ 18821 w 19998"/>
                <a:gd name="connsiteY62" fmla="*/ 15422 h 19998"/>
                <a:gd name="connsiteX63" fmla="*/ 18843 w 19998"/>
                <a:gd name="connsiteY63" fmla="*/ 15439 h 19998"/>
                <a:gd name="connsiteX64" fmla="*/ 19090 w 19998"/>
                <a:gd name="connsiteY64" fmla="*/ 15479 h 19998"/>
                <a:gd name="connsiteX65" fmla="*/ 19152 w 19998"/>
                <a:gd name="connsiteY65" fmla="*/ 15542 h 19998"/>
                <a:gd name="connsiteX66" fmla="*/ 19169 w 19998"/>
                <a:gd name="connsiteY66" fmla="*/ 15542 h 19998"/>
                <a:gd name="connsiteX67" fmla="*/ 19500 w 19998"/>
                <a:gd name="connsiteY67" fmla="*/ 15641 h 19998"/>
                <a:gd name="connsiteX68" fmla="*/ 19500 w 19998"/>
                <a:gd name="connsiteY68" fmla="*/ 15624 h 19998"/>
                <a:gd name="connsiteX69" fmla="*/ 19833 w 19998"/>
                <a:gd name="connsiteY69" fmla="*/ 15519 h 19998"/>
                <a:gd name="connsiteX70" fmla="*/ 19833 w 19998"/>
                <a:gd name="connsiteY70" fmla="*/ 15479 h 19998"/>
                <a:gd name="connsiteX71" fmla="*/ 19914 w 19998"/>
                <a:gd name="connsiteY71" fmla="*/ 15479 h 19998"/>
                <a:gd name="connsiteX72" fmla="*/ 19890 w 19998"/>
                <a:gd name="connsiteY72" fmla="*/ 15624 h 19998"/>
                <a:gd name="connsiteX73" fmla="*/ 19971 w 19998"/>
                <a:gd name="connsiteY73" fmla="*/ 15784 h 19998"/>
                <a:gd name="connsiteX74" fmla="*/ 19890 w 19998"/>
                <a:gd name="connsiteY74" fmla="*/ 15824 h 19998"/>
                <a:gd name="connsiteX75" fmla="*/ 19686 w 19998"/>
                <a:gd name="connsiteY75" fmla="*/ 16358 h 19998"/>
                <a:gd name="connsiteX76" fmla="*/ 19712 w 19998"/>
                <a:gd name="connsiteY76" fmla="*/ 16395 h 19998"/>
                <a:gd name="connsiteX77" fmla="*/ 19645 w 19998"/>
                <a:gd name="connsiteY77" fmla="*/ 16477 h 19998"/>
                <a:gd name="connsiteX78" fmla="*/ 19605 w 19998"/>
                <a:gd name="connsiteY78" fmla="*/ 16454 h 19998"/>
                <a:gd name="connsiteX79" fmla="*/ 19459 w 19998"/>
                <a:gd name="connsiteY79" fmla="*/ 16557 h 19998"/>
                <a:gd name="connsiteX80" fmla="*/ 19443 w 19998"/>
                <a:gd name="connsiteY80" fmla="*/ 16557 h 19998"/>
                <a:gd name="connsiteX81" fmla="*/ 19400 w 19998"/>
                <a:gd name="connsiteY81" fmla="*/ 16600 h 19998"/>
                <a:gd name="connsiteX82" fmla="*/ 19417 w 19998"/>
                <a:gd name="connsiteY82" fmla="*/ 16640 h 19998"/>
                <a:gd name="connsiteX83" fmla="*/ 19400 w 19998"/>
                <a:gd name="connsiteY83" fmla="*/ 16656 h 19998"/>
                <a:gd name="connsiteX84" fmla="*/ 19376 w 19998"/>
                <a:gd name="connsiteY84" fmla="*/ 16600 h 19998"/>
                <a:gd name="connsiteX85" fmla="*/ 19333 w 19998"/>
                <a:gd name="connsiteY85" fmla="*/ 16640 h 19998"/>
                <a:gd name="connsiteX86" fmla="*/ 19317 w 19998"/>
                <a:gd name="connsiteY86" fmla="*/ 16618 h 19998"/>
                <a:gd name="connsiteX87" fmla="*/ 19064 w 19998"/>
                <a:gd name="connsiteY87" fmla="*/ 16905 h 19998"/>
                <a:gd name="connsiteX88" fmla="*/ 19107 w 19998"/>
                <a:gd name="connsiteY88" fmla="*/ 16964 h 19998"/>
                <a:gd name="connsiteX89" fmla="*/ 19064 w 19998"/>
                <a:gd name="connsiteY89" fmla="*/ 16987 h 19998"/>
                <a:gd name="connsiteX90" fmla="*/ 19047 w 19998"/>
                <a:gd name="connsiteY90" fmla="*/ 16922 h 19998"/>
                <a:gd name="connsiteX91" fmla="*/ 18926 w 19998"/>
                <a:gd name="connsiteY91" fmla="*/ 17004 h 19998"/>
                <a:gd name="connsiteX92" fmla="*/ 18900 w 19998"/>
                <a:gd name="connsiteY92" fmla="*/ 16987 h 19998"/>
                <a:gd name="connsiteX93" fmla="*/ 18762 w 19998"/>
                <a:gd name="connsiteY93" fmla="*/ 17067 h 19998"/>
                <a:gd name="connsiteX94" fmla="*/ 18804 w 19998"/>
                <a:gd name="connsiteY94" fmla="*/ 17084 h 19998"/>
                <a:gd name="connsiteX95" fmla="*/ 18778 w 19998"/>
                <a:gd name="connsiteY95" fmla="*/ 17150 h 19998"/>
                <a:gd name="connsiteX96" fmla="*/ 18738 w 19998"/>
                <a:gd name="connsiteY96" fmla="*/ 17150 h 19998"/>
                <a:gd name="connsiteX97" fmla="*/ 18695 w 19998"/>
                <a:gd name="connsiteY97" fmla="*/ 17269 h 19998"/>
                <a:gd name="connsiteX98" fmla="*/ 18657 w 19998"/>
                <a:gd name="connsiteY98" fmla="*/ 17269 h 19998"/>
                <a:gd name="connsiteX99" fmla="*/ 18631 w 19998"/>
                <a:gd name="connsiteY99" fmla="*/ 17269 h 19998"/>
                <a:gd name="connsiteX100" fmla="*/ 18631 w 19998"/>
                <a:gd name="connsiteY100" fmla="*/ 17312 h 19998"/>
                <a:gd name="connsiteX101" fmla="*/ 18452 w 19998"/>
                <a:gd name="connsiteY101" fmla="*/ 17312 h 19998"/>
                <a:gd name="connsiteX102" fmla="*/ 18200 w 19998"/>
                <a:gd name="connsiteY102" fmla="*/ 17655 h 19998"/>
                <a:gd name="connsiteX103" fmla="*/ 18200 w 19998"/>
                <a:gd name="connsiteY103" fmla="*/ 17674 h 19998"/>
                <a:gd name="connsiteX104" fmla="*/ 18345 w 19998"/>
                <a:gd name="connsiteY104" fmla="*/ 17655 h 19998"/>
                <a:gd name="connsiteX105" fmla="*/ 18345 w 19998"/>
                <a:gd name="connsiteY105" fmla="*/ 17634 h 19998"/>
                <a:gd name="connsiteX106" fmla="*/ 18388 w 19998"/>
                <a:gd name="connsiteY106" fmla="*/ 17655 h 19998"/>
                <a:gd name="connsiteX107" fmla="*/ 18345 w 19998"/>
                <a:gd name="connsiteY107" fmla="*/ 17779 h 19998"/>
                <a:gd name="connsiteX108" fmla="*/ 18369 w 19998"/>
                <a:gd name="connsiteY108" fmla="*/ 17796 h 19998"/>
                <a:gd name="connsiteX109" fmla="*/ 18369 w 19998"/>
                <a:gd name="connsiteY109" fmla="*/ 17817 h 19998"/>
                <a:gd name="connsiteX110" fmla="*/ 18304 w 19998"/>
                <a:gd name="connsiteY110" fmla="*/ 17843 h 19998"/>
                <a:gd name="connsiteX111" fmla="*/ 18304 w 19998"/>
                <a:gd name="connsiteY111" fmla="*/ 17883 h 19998"/>
                <a:gd name="connsiteX112" fmla="*/ 18261 w 19998"/>
                <a:gd name="connsiteY112" fmla="*/ 17899 h 19998"/>
                <a:gd name="connsiteX113" fmla="*/ 18157 w 19998"/>
                <a:gd name="connsiteY113" fmla="*/ 17859 h 19998"/>
                <a:gd name="connsiteX114" fmla="*/ 17830 w 19998"/>
                <a:gd name="connsiteY114" fmla="*/ 18003 h 19998"/>
                <a:gd name="connsiteX115" fmla="*/ 17830 w 19998"/>
                <a:gd name="connsiteY115" fmla="*/ 18101 h 19998"/>
                <a:gd name="connsiteX116" fmla="*/ 17561 w 19998"/>
                <a:gd name="connsiteY116" fmla="*/ 18045 h 19998"/>
                <a:gd name="connsiteX117" fmla="*/ 17502 w 19998"/>
                <a:gd name="connsiteY117" fmla="*/ 18223 h 19998"/>
                <a:gd name="connsiteX118" fmla="*/ 17518 w 19998"/>
                <a:gd name="connsiteY118" fmla="*/ 18223 h 19998"/>
                <a:gd name="connsiteX119" fmla="*/ 17480 w 19998"/>
                <a:gd name="connsiteY119" fmla="*/ 18247 h 19998"/>
                <a:gd name="connsiteX120" fmla="*/ 17397 w 19998"/>
                <a:gd name="connsiteY120" fmla="*/ 18247 h 19998"/>
                <a:gd name="connsiteX121" fmla="*/ 17373 w 19998"/>
                <a:gd name="connsiteY121" fmla="*/ 18223 h 19998"/>
                <a:gd name="connsiteX122" fmla="*/ 17454 w 19998"/>
                <a:gd name="connsiteY122" fmla="*/ 18207 h 19998"/>
                <a:gd name="connsiteX123" fmla="*/ 17397 w 19998"/>
                <a:gd name="connsiteY123" fmla="*/ 18125 h 19998"/>
                <a:gd name="connsiteX124" fmla="*/ 17249 w 19998"/>
                <a:gd name="connsiteY124" fmla="*/ 18125 h 19998"/>
                <a:gd name="connsiteX125" fmla="*/ 17249 w 19998"/>
                <a:gd name="connsiteY125" fmla="*/ 18101 h 19998"/>
                <a:gd name="connsiteX126" fmla="*/ 17111 w 19998"/>
                <a:gd name="connsiteY126" fmla="*/ 18082 h 19998"/>
                <a:gd name="connsiteX127" fmla="*/ 17111 w 19998"/>
                <a:gd name="connsiteY127" fmla="*/ 18061 h 19998"/>
                <a:gd name="connsiteX128" fmla="*/ 17023 w 19998"/>
                <a:gd name="connsiteY128" fmla="*/ 18061 h 19998"/>
                <a:gd name="connsiteX129" fmla="*/ 17023 w 19998"/>
                <a:gd name="connsiteY129" fmla="*/ 18082 h 19998"/>
                <a:gd name="connsiteX130" fmla="*/ 17068 w 19998"/>
                <a:gd name="connsiteY130" fmla="*/ 18101 h 19998"/>
                <a:gd name="connsiteX131" fmla="*/ 17068 w 19998"/>
                <a:gd name="connsiteY131" fmla="*/ 18144 h 19998"/>
                <a:gd name="connsiteX132" fmla="*/ 17128 w 19998"/>
                <a:gd name="connsiteY132" fmla="*/ 18125 h 19998"/>
                <a:gd name="connsiteX133" fmla="*/ 17149 w 19998"/>
                <a:gd name="connsiteY133" fmla="*/ 18165 h 19998"/>
                <a:gd name="connsiteX134" fmla="*/ 17068 w 19998"/>
                <a:gd name="connsiteY134" fmla="*/ 18181 h 19998"/>
                <a:gd name="connsiteX135" fmla="*/ 17023 w 19998"/>
                <a:gd name="connsiteY135" fmla="*/ 18165 h 19998"/>
                <a:gd name="connsiteX136" fmla="*/ 16980 w 19998"/>
                <a:gd name="connsiteY136" fmla="*/ 18223 h 19998"/>
                <a:gd name="connsiteX137" fmla="*/ 16880 w 19998"/>
                <a:gd name="connsiteY137" fmla="*/ 18181 h 19998"/>
                <a:gd name="connsiteX138" fmla="*/ 16899 w 19998"/>
                <a:gd name="connsiteY138" fmla="*/ 18082 h 19998"/>
                <a:gd name="connsiteX139" fmla="*/ 16842 w 19998"/>
                <a:gd name="connsiteY139" fmla="*/ 18061 h 19998"/>
                <a:gd name="connsiteX140" fmla="*/ 16842 w 19998"/>
                <a:gd name="connsiteY140" fmla="*/ 18045 h 19998"/>
                <a:gd name="connsiteX141" fmla="*/ 16678 w 19998"/>
                <a:gd name="connsiteY141" fmla="*/ 17981 h 19998"/>
                <a:gd name="connsiteX142" fmla="*/ 16694 w 19998"/>
                <a:gd name="connsiteY142" fmla="*/ 17963 h 19998"/>
                <a:gd name="connsiteX143" fmla="*/ 16694 w 19998"/>
                <a:gd name="connsiteY143" fmla="*/ 17941 h 19998"/>
                <a:gd name="connsiteX144" fmla="*/ 16654 w 19998"/>
                <a:gd name="connsiteY144" fmla="*/ 17941 h 19998"/>
                <a:gd name="connsiteX145" fmla="*/ 16573 w 19998"/>
                <a:gd name="connsiteY145" fmla="*/ 17941 h 19998"/>
                <a:gd name="connsiteX146" fmla="*/ 16547 w 19998"/>
                <a:gd name="connsiteY146" fmla="*/ 17981 h 19998"/>
                <a:gd name="connsiteX147" fmla="*/ 16425 w 19998"/>
                <a:gd name="connsiteY147" fmla="*/ 17883 h 19998"/>
                <a:gd name="connsiteX148" fmla="*/ 16073 w 19998"/>
                <a:gd name="connsiteY148" fmla="*/ 17899 h 19998"/>
                <a:gd name="connsiteX149" fmla="*/ 16073 w 19998"/>
                <a:gd name="connsiteY149" fmla="*/ 17883 h 19998"/>
                <a:gd name="connsiteX150" fmla="*/ 16137 w 19998"/>
                <a:gd name="connsiteY150" fmla="*/ 17753 h 19998"/>
                <a:gd name="connsiteX151" fmla="*/ 16097 w 19998"/>
                <a:gd name="connsiteY151" fmla="*/ 17714 h 19998"/>
                <a:gd name="connsiteX152" fmla="*/ 16016 w 19998"/>
                <a:gd name="connsiteY152" fmla="*/ 17551 h 19998"/>
                <a:gd name="connsiteX153" fmla="*/ 15539 w 19998"/>
                <a:gd name="connsiteY153" fmla="*/ 17594 h 19998"/>
                <a:gd name="connsiteX154" fmla="*/ 15499 w 19998"/>
                <a:gd name="connsiteY154" fmla="*/ 17514 h 19998"/>
                <a:gd name="connsiteX155" fmla="*/ 15704 w 19998"/>
                <a:gd name="connsiteY155" fmla="*/ 17453 h 19998"/>
                <a:gd name="connsiteX156" fmla="*/ 15704 w 19998"/>
                <a:gd name="connsiteY156" fmla="*/ 17472 h 19998"/>
                <a:gd name="connsiteX157" fmla="*/ 15868 w 19998"/>
                <a:gd name="connsiteY157" fmla="*/ 17286 h 19998"/>
                <a:gd name="connsiteX158" fmla="*/ 15828 w 19998"/>
                <a:gd name="connsiteY158" fmla="*/ 17269 h 19998"/>
                <a:gd name="connsiteX159" fmla="*/ 15763 w 19998"/>
                <a:gd name="connsiteY159" fmla="*/ 17333 h 19998"/>
                <a:gd name="connsiteX160" fmla="*/ 15763 w 19998"/>
                <a:gd name="connsiteY160" fmla="*/ 17352 h 19998"/>
                <a:gd name="connsiteX161" fmla="*/ 15663 w 19998"/>
                <a:gd name="connsiteY161" fmla="*/ 17187 h 19998"/>
                <a:gd name="connsiteX162" fmla="*/ 15556 w 19998"/>
                <a:gd name="connsiteY162" fmla="*/ 17187 h 19998"/>
                <a:gd name="connsiteX163" fmla="*/ 15518 w 19998"/>
                <a:gd name="connsiteY163" fmla="*/ 17124 h 19998"/>
                <a:gd name="connsiteX164" fmla="*/ 15518 w 19998"/>
                <a:gd name="connsiteY164" fmla="*/ 17312 h 19998"/>
                <a:gd name="connsiteX165" fmla="*/ 15582 w 19998"/>
                <a:gd name="connsiteY165" fmla="*/ 17312 h 19998"/>
                <a:gd name="connsiteX166" fmla="*/ 15599 w 19998"/>
                <a:gd name="connsiteY166" fmla="*/ 17472 h 19998"/>
                <a:gd name="connsiteX167" fmla="*/ 15475 w 19998"/>
                <a:gd name="connsiteY167" fmla="*/ 17495 h 19998"/>
                <a:gd name="connsiteX168" fmla="*/ 15370 w 19998"/>
                <a:gd name="connsiteY168" fmla="*/ 17415 h 19998"/>
                <a:gd name="connsiteX169" fmla="*/ 15249 w 19998"/>
                <a:gd name="connsiteY169" fmla="*/ 17535 h 19998"/>
                <a:gd name="connsiteX170" fmla="*/ 15313 w 19998"/>
                <a:gd name="connsiteY170" fmla="*/ 17577 h 19998"/>
                <a:gd name="connsiteX171" fmla="*/ 15230 w 19998"/>
                <a:gd name="connsiteY171" fmla="*/ 17655 h 19998"/>
                <a:gd name="connsiteX172" fmla="*/ 14937 w 19998"/>
                <a:gd name="connsiteY172" fmla="*/ 17617 h 19998"/>
                <a:gd name="connsiteX173" fmla="*/ 14918 w 19998"/>
                <a:gd name="connsiteY173" fmla="*/ 17495 h 19998"/>
                <a:gd name="connsiteX174" fmla="*/ 14856 w 19998"/>
                <a:gd name="connsiteY174" fmla="*/ 17495 h 19998"/>
                <a:gd name="connsiteX175" fmla="*/ 14856 w 19998"/>
                <a:gd name="connsiteY175" fmla="*/ 17617 h 19998"/>
                <a:gd name="connsiteX176" fmla="*/ 14775 w 19998"/>
                <a:gd name="connsiteY176" fmla="*/ 17577 h 19998"/>
                <a:gd name="connsiteX177" fmla="*/ 14796 w 19998"/>
                <a:gd name="connsiteY177" fmla="*/ 17432 h 19998"/>
                <a:gd name="connsiteX178" fmla="*/ 14199 w 19998"/>
                <a:gd name="connsiteY178" fmla="*/ 17389 h 19998"/>
                <a:gd name="connsiteX179" fmla="*/ 14010 w 19998"/>
                <a:gd name="connsiteY179" fmla="*/ 17286 h 19998"/>
                <a:gd name="connsiteX180" fmla="*/ 14053 w 19998"/>
                <a:gd name="connsiteY180" fmla="*/ 17248 h 19998"/>
                <a:gd name="connsiteX181" fmla="*/ 13972 w 19998"/>
                <a:gd name="connsiteY181" fmla="*/ 17166 h 19998"/>
                <a:gd name="connsiteX182" fmla="*/ 12524 w 19998"/>
                <a:gd name="connsiteY182" fmla="*/ 17981 h 19998"/>
                <a:gd name="connsiteX183" fmla="*/ 12279 w 19998"/>
                <a:gd name="connsiteY183" fmla="*/ 18327 h 19998"/>
                <a:gd name="connsiteX184" fmla="*/ 12174 w 19998"/>
                <a:gd name="connsiteY184" fmla="*/ 18223 h 19998"/>
                <a:gd name="connsiteX185" fmla="*/ 12174 w 19998"/>
                <a:gd name="connsiteY185" fmla="*/ 18327 h 19998"/>
                <a:gd name="connsiteX186" fmla="*/ 12239 w 19998"/>
                <a:gd name="connsiteY186" fmla="*/ 18350 h 19998"/>
                <a:gd name="connsiteX187" fmla="*/ 12255 w 19998"/>
                <a:gd name="connsiteY187" fmla="*/ 18327 h 19998"/>
                <a:gd name="connsiteX188" fmla="*/ 12279 w 19998"/>
                <a:gd name="connsiteY188" fmla="*/ 18327 h 19998"/>
                <a:gd name="connsiteX189" fmla="*/ 12196 w 19998"/>
                <a:gd name="connsiteY189" fmla="*/ 18592 h 19998"/>
                <a:gd name="connsiteX190" fmla="*/ 12158 w 19998"/>
                <a:gd name="connsiteY190" fmla="*/ 18571 h 19998"/>
                <a:gd name="connsiteX191" fmla="*/ 12174 w 19998"/>
                <a:gd name="connsiteY191" fmla="*/ 18513 h 19998"/>
                <a:gd name="connsiteX192" fmla="*/ 12115 w 19998"/>
                <a:gd name="connsiteY192" fmla="*/ 18550 h 19998"/>
                <a:gd name="connsiteX193" fmla="*/ 12196 w 19998"/>
                <a:gd name="connsiteY193" fmla="*/ 18837 h 19998"/>
                <a:gd name="connsiteX194" fmla="*/ 12255 w 19998"/>
                <a:gd name="connsiteY194" fmla="*/ 19528 h 19998"/>
                <a:gd name="connsiteX195" fmla="*/ 12379 w 19998"/>
                <a:gd name="connsiteY195" fmla="*/ 19570 h 19998"/>
                <a:gd name="connsiteX196" fmla="*/ 12360 w 19998"/>
                <a:gd name="connsiteY196" fmla="*/ 19650 h 19998"/>
                <a:gd name="connsiteX197" fmla="*/ 12443 w 19998"/>
                <a:gd name="connsiteY197" fmla="*/ 19749 h 19998"/>
                <a:gd name="connsiteX198" fmla="*/ 12279 w 19998"/>
                <a:gd name="connsiteY198" fmla="*/ 19772 h 19998"/>
                <a:gd name="connsiteX199" fmla="*/ 12215 w 19998"/>
                <a:gd name="connsiteY199" fmla="*/ 19669 h 19998"/>
                <a:gd name="connsiteX200" fmla="*/ 12158 w 19998"/>
                <a:gd name="connsiteY200" fmla="*/ 19690 h 19998"/>
                <a:gd name="connsiteX201" fmla="*/ 12158 w 19998"/>
                <a:gd name="connsiteY201" fmla="*/ 19669 h 19998"/>
                <a:gd name="connsiteX202" fmla="*/ 12010 w 19998"/>
                <a:gd name="connsiteY202" fmla="*/ 19669 h 19998"/>
                <a:gd name="connsiteX203" fmla="*/ 12010 w 19998"/>
                <a:gd name="connsiteY203" fmla="*/ 19706 h 19998"/>
                <a:gd name="connsiteX204" fmla="*/ 11927 w 19998"/>
                <a:gd name="connsiteY204" fmla="*/ 19690 h 19998"/>
                <a:gd name="connsiteX205" fmla="*/ 11905 w 19998"/>
                <a:gd name="connsiteY205" fmla="*/ 19706 h 19998"/>
                <a:gd name="connsiteX206" fmla="*/ 11741 w 19998"/>
                <a:gd name="connsiteY206" fmla="*/ 19810 h 19998"/>
                <a:gd name="connsiteX207" fmla="*/ 11577 w 19998"/>
                <a:gd name="connsiteY207" fmla="*/ 19810 h 19998"/>
                <a:gd name="connsiteX208" fmla="*/ 11577 w 19998"/>
                <a:gd name="connsiteY208" fmla="*/ 19875 h 19998"/>
                <a:gd name="connsiteX209" fmla="*/ 11553 w 19998"/>
                <a:gd name="connsiteY209" fmla="*/ 19875 h 19998"/>
                <a:gd name="connsiteX210" fmla="*/ 11577 w 19998"/>
                <a:gd name="connsiteY210" fmla="*/ 19972 h 19998"/>
                <a:gd name="connsiteX211" fmla="*/ 11388 w 19998"/>
                <a:gd name="connsiteY211" fmla="*/ 19934 h 19998"/>
                <a:gd name="connsiteX212" fmla="*/ 11348 w 19998"/>
                <a:gd name="connsiteY212" fmla="*/ 19998 h 19998"/>
                <a:gd name="connsiteX213" fmla="*/ 10645 w 19998"/>
                <a:gd name="connsiteY213" fmla="*/ 19810 h 19998"/>
                <a:gd name="connsiteX214" fmla="*/ 10441 w 19998"/>
                <a:gd name="connsiteY214" fmla="*/ 19955 h 19998"/>
                <a:gd name="connsiteX215" fmla="*/ 10295 w 19998"/>
                <a:gd name="connsiteY215" fmla="*/ 19732 h 19998"/>
                <a:gd name="connsiteX216" fmla="*/ 9964 w 19998"/>
                <a:gd name="connsiteY216" fmla="*/ 19626 h 19998"/>
                <a:gd name="connsiteX217" fmla="*/ 9990 w 19998"/>
                <a:gd name="connsiteY217" fmla="*/ 19467 h 19998"/>
                <a:gd name="connsiteX218" fmla="*/ 10048 w 19998"/>
                <a:gd name="connsiteY218" fmla="*/ 19450 h 19998"/>
                <a:gd name="connsiteX219" fmla="*/ 10048 w 19998"/>
                <a:gd name="connsiteY219" fmla="*/ 19424 h 19998"/>
                <a:gd name="connsiteX220" fmla="*/ 9943 w 19998"/>
                <a:gd name="connsiteY220" fmla="*/ 19408 h 19998"/>
                <a:gd name="connsiteX221" fmla="*/ 9964 w 19998"/>
                <a:gd name="connsiteY221" fmla="*/ 19342 h 19998"/>
                <a:gd name="connsiteX222" fmla="*/ 9533 w 19998"/>
                <a:gd name="connsiteY222" fmla="*/ 19262 h 19998"/>
                <a:gd name="connsiteX223" fmla="*/ 9533 w 19998"/>
                <a:gd name="connsiteY223" fmla="*/ 19368 h 19998"/>
                <a:gd name="connsiteX224" fmla="*/ 9452 w 19998"/>
                <a:gd name="connsiteY224" fmla="*/ 19368 h 19998"/>
                <a:gd name="connsiteX225" fmla="*/ 9288 w 19998"/>
                <a:gd name="connsiteY225" fmla="*/ 19076 h 19998"/>
                <a:gd name="connsiteX226" fmla="*/ 8935 w 19998"/>
                <a:gd name="connsiteY226" fmla="*/ 19076 h 19998"/>
                <a:gd name="connsiteX227" fmla="*/ 8478 w 19998"/>
                <a:gd name="connsiteY227" fmla="*/ 18837 h 19998"/>
                <a:gd name="connsiteX228" fmla="*/ 8381 w 19998"/>
                <a:gd name="connsiteY228" fmla="*/ 18795 h 19998"/>
                <a:gd name="connsiteX229" fmla="*/ 8357 w 19998"/>
                <a:gd name="connsiteY229" fmla="*/ 18820 h 19998"/>
                <a:gd name="connsiteX230" fmla="*/ 8169 w 19998"/>
                <a:gd name="connsiteY230" fmla="*/ 18773 h 19998"/>
                <a:gd name="connsiteX231" fmla="*/ 8128 w 19998"/>
                <a:gd name="connsiteY231" fmla="*/ 18820 h 19998"/>
                <a:gd name="connsiteX232" fmla="*/ 8150 w 19998"/>
                <a:gd name="connsiteY232" fmla="*/ 18877 h 19998"/>
                <a:gd name="connsiteX233" fmla="*/ 8109 w 19998"/>
                <a:gd name="connsiteY233" fmla="*/ 18940 h 19998"/>
                <a:gd name="connsiteX234" fmla="*/ 8128 w 19998"/>
                <a:gd name="connsiteY234" fmla="*/ 18957 h 19998"/>
                <a:gd name="connsiteX235" fmla="*/ 8109 w 19998"/>
                <a:gd name="connsiteY235" fmla="*/ 18997 h 19998"/>
                <a:gd name="connsiteX236" fmla="*/ 8150 w 19998"/>
                <a:gd name="connsiteY236" fmla="*/ 18997 h 19998"/>
                <a:gd name="connsiteX237" fmla="*/ 8150 w 19998"/>
                <a:gd name="connsiteY237" fmla="*/ 19142 h 19998"/>
                <a:gd name="connsiteX238" fmla="*/ 8007 w 19998"/>
                <a:gd name="connsiteY238" fmla="*/ 19119 h 19998"/>
                <a:gd name="connsiteX239" fmla="*/ 7907 w 19998"/>
                <a:gd name="connsiteY239" fmla="*/ 19119 h 19998"/>
                <a:gd name="connsiteX240" fmla="*/ 7907 w 19998"/>
                <a:gd name="connsiteY240" fmla="*/ 19142 h 19998"/>
                <a:gd name="connsiteX241" fmla="*/ 7816 w 19998"/>
                <a:gd name="connsiteY241" fmla="*/ 19119 h 19998"/>
                <a:gd name="connsiteX242" fmla="*/ 7676 w 19998"/>
                <a:gd name="connsiteY242" fmla="*/ 19119 h 19998"/>
                <a:gd name="connsiteX243" fmla="*/ 7611 w 19998"/>
                <a:gd name="connsiteY243" fmla="*/ 19060 h 19998"/>
                <a:gd name="connsiteX244" fmla="*/ 7511 w 19998"/>
                <a:gd name="connsiteY244" fmla="*/ 19159 h 19998"/>
                <a:gd name="connsiteX245" fmla="*/ 6892 w 19998"/>
                <a:gd name="connsiteY245" fmla="*/ 19102 h 19998"/>
                <a:gd name="connsiteX246" fmla="*/ 6868 w 19998"/>
                <a:gd name="connsiteY246" fmla="*/ 19060 h 19998"/>
                <a:gd name="connsiteX247" fmla="*/ 6730 w 19998"/>
                <a:gd name="connsiteY247" fmla="*/ 18877 h 19998"/>
                <a:gd name="connsiteX248" fmla="*/ 6599 w 19998"/>
                <a:gd name="connsiteY248" fmla="*/ 18837 h 19998"/>
                <a:gd name="connsiteX249" fmla="*/ 6583 w 19998"/>
                <a:gd name="connsiteY249" fmla="*/ 18795 h 19998"/>
                <a:gd name="connsiteX250" fmla="*/ 6583 w 19998"/>
                <a:gd name="connsiteY250" fmla="*/ 18820 h 19998"/>
                <a:gd name="connsiteX251" fmla="*/ 6478 w 19998"/>
                <a:gd name="connsiteY251" fmla="*/ 18731 h 19998"/>
                <a:gd name="connsiteX252" fmla="*/ 6254 w 19998"/>
                <a:gd name="connsiteY252" fmla="*/ 18858 h 19998"/>
                <a:gd name="connsiteX253" fmla="*/ 6149 w 19998"/>
                <a:gd name="connsiteY253" fmla="*/ 18773 h 19998"/>
                <a:gd name="connsiteX254" fmla="*/ 6066 w 19998"/>
                <a:gd name="connsiteY254" fmla="*/ 18877 h 19998"/>
                <a:gd name="connsiteX255" fmla="*/ 6025 w 19998"/>
                <a:gd name="connsiteY255" fmla="*/ 18858 h 19998"/>
                <a:gd name="connsiteX256" fmla="*/ 6025 w 19998"/>
                <a:gd name="connsiteY256" fmla="*/ 18820 h 19998"/>
                <a:gd name="connsiteX257" fmla="*/ 5982 w 19998"/>
                <a:gd name="connsiteY257" fmla="*/ 18820 h 19998"/>
                <a:gd name="connsiteX258" fmla="*/ 5861 w 19998"/>
                <a:gd name="connsiteY258" fmla="*/ 18632 h 19998"/>
                <a:gd name="connsiteX259" fmla="*/ 5820 w 19998"/>
                <a:gd name="connsiteY259" fmla="*/ 18632 h 19998"/>
                <a:gd name="connsiteX260" fmla="*/ 5756 w 19998"/>
                <a:gd name="connsiteY260" fmla="*/ 18550 h 19998"/>
                <a:gd name="connsiteX261" fmla="*/ 5775 w 19998"/>
                <a:gd name="connsiteY261" fmla="*/ 18550 h 19998"/>
                <a:gd name="connsiteX262" fmla="*/ 5732 w 19998"/>
                <a:gd name="connsiteY262" fmla="*/ 18447 h 19998"/>
                <a:gd name="connsiteX263" fmla="*/ 5075 w 19998"/>
                <a:gd name="connsiteY263" fmla="*/ 18310 h 19998"/>
                <a:gd name="connsiteX264" fmla="*/ 4806 w 19998"/>
                <a:gd name="connsiteY264" fmla="*/ 18165 h 19998"/>
                <a:gd name="connsiteX265" fmla="*/ 4865 w 19998"/>
                <a:gd name="connsiteY265" fmla="*/ 18061 h 19998"/>
                <a:gd name="connsiteX266" fmla="*/ 4768 w 19998"/>
                <a:gd name="connsiteY266" fmla="*/ 18082 h 19998"/>
                <a:gd name="connsiteX267" fmla="*/ 4725 w 19998"/>
                <a:gd name="connsiteY267" fmla="*/ 18247 h 19998"/>
                <a:gd name="connsiteX268" fmla="*/ 4515 w 19998"/>
                <a:gd name="connsiteY268" fmla="*/ 18101 h 19998"/>
                <a:gd name="connsiteX269" fmla="*/ 4684 w 19998"/>
                <a:gd name="connsiteY269" fmla="*/ 17737 h 19998"/>
                <a:gd name="connsiteX270" fmla="*/ 4415 w 19998"/>
                <a:gd name="connsiteY270" fmla="*/ 17634 h 19998"/>
                <a:gd name="connsiteX271" fmla="*/ 4372 w 19998"/>
                <a:gd name="connsiteY271" fmla="*/ 17714 h 19998"/>
                <a:gd name="connsiteX272" fmla="*/ 4311 w 19998"/>
                <a:gd name="connsiteY272" fmla="*/ 17714 h 19998"/>
                <a:gd name="connsiteX273" fmla="*/ 4294 w 19998"/>
                <a:gd name="connsiteY273" fmla="*/ 17594 h 19998"/>
                <a:gd name="connsiteX274" fmla="*/ 4103 w 19998"/>
                <a:gd name="connsiteY274" fmla="*/ 17617 h 19998"/>
                <a:gd name="connsiteX275" fmla="*/ 4063 w 19998"/>
                <a:gd name="connsiteY275" fmla="*/ 17495 h 19998"/>
                <a:gd name="connsiteX276" fmla="*/ 4041 w 19998"/>
                <a:gd name="connsiteY276" fmla="*/ 17495 h 19998"/>
                <a:gd name="connsiteX277" fmla="*/ 4025 w 19998"/>
                <a:gd name="connsiteY277" fmla="*/ 17432 h 19998"/>
                <a:gd name="connsiteX278" fmla="*/ 4103 w 19998"/>
                <a:gd name="connsiteY278" fmla="*/ 17415 h 19998"/>
                <a:gd name="connsiteX279" fmla="*/ 4251 w 19998"/>
                <a:gd name="connsiteY279" fmla="*/ 17389 h 19998"/>
                <a:gd name="connsiteX280" fmla="*/ 4251 w 19998"/>
                <a:gd name="connsiteY280" fmla="*/ 17373 h 19998"/>
                <a:gd name="connsiteX281" fmla="*/ 4499 w 19998"/>
                <a:gd name="connsiteY281" fmla="*/ 17084 h 19998"/>
                <a:gd name="connsiteX282" fmla="*/ 5037 w 19998"/>
                <a:gd name="connsiteY282" fmla="*/ 14969 h 19998"/>
                <a:gd name="connsiteX283" fmla="*/ 5011 w 19998"/>
                <a:gd name="connsiteY283" fmla="*/ 14767 h 19998"/>
                <a:gd name="connsiteX284" fmla="*/ 5218 w 19998"/>
                <a:gd name="connsiteY284" fmla="*/ 14525 h 19998"/>
                <a:gd name="connsiteX285" fmla="*/ 5427 w 19998"/>
                <a:gd name="connsiteY285" fmla="*/ 14583 h 19998"/>
                <a:gd name="connsiteX286" fmla="*/ 5444 w 19998"/>
                <a:gd name="connsiteY286" fmla="*/ 14525 h 19998"/>
                <a:gd name="connsiteX287" fmla="*/ 5387 w 19998"/>
                <a:gd name="connsiteY287" fmla="*/ 14464 h 19998"/>
                <a:gd name="connsiteX288" fmla="*/ 5427 w 19998"/>
                <a:gd name="connsiteY288" fmla="*/ 14485 h 19998"/>
                <a:gd name="connsiteX289" fmla="*/ 5427 w 19998"/>
                <a:gd name="connsiteY289" fmla="*/ 14464 h 19998"/>
                <a:gd name="connsiteX290" fmla="*/ 5218 w 19998"/>
                <a:gd name="connsiteY290" fmla="*/ 14318 h 19998"/>
                <a:gd name="connsiteX291" fmla="*/ 5075 w 19998"/>
                <a:gd name="connsiteY291" fmla="*/ 14647 h 19998"/>
                <a:gd name="connsiteX292" fmla="*/ 5037 w 19998"/>
                <a:gd name="connsiteY292" fmla="*/ 14623 h 19998"/>
                <a:gd name="connsiteX293" fmla="*/ 5427 w 19998"/>
                <a:gd name="connsiteY293" fmla="*/ 12509 h 19998"/>
                <a:gd name="connsiteX294" fmla="*/ 5470 w 19998"/>
                <a:gd name="connsiteY294" fmla="*/ 12492 h 19998"/>
                <a:gd name="connsiteX295" fmla="*/ 5511 w 19998"/>
                <a:gd name="connsiteY295" fmla="*/ 12548 h 19998"/>
                <a:gd name="connsiteX296" fmla="*/ 5961 w 19998"/>
                <a:gd name="connsiteY296" fmla="*/ 13284 h 19998"/>
                <a:gd name="connsiteX297" fmla="*/ 6352 w 19998"/>
                <a:gd name="connsiteY297" fmla="*/ 14017 h 19998"/>
                <a:gd name="connsiteX298" fmla="*/ 6352 w 19998"/>
                <a:gd name="connsiteY298" fmla="*/ 13808 h 19998"/>
                <a:gd name="connsiteX299" fmla="*/ 6001 w 19998"/>
                <a:gd name="connsiteY299" fmla="*/ 13058 h 19998"/>
                <a:gd name="connsiteX300" fmla="*/ 5675 w 19998"/>
                <a:gd name="connsiteY300" fmla="*/ 12532 h 19998"/>
                <a:gd name="connsiteX301" fmla="*/ 5551 w 19998"/>
                <a:gd name="connsiteY301" fmla="*/ 12410 h 19998"/>
                <a:gd name="connsiteX302" fmla="*/ 5258 w 19998"/>
                <a:gd name="connsiteY302" fmla="*/ 12227 h 19998"/>
                <a:gd name="connsiteX303" fmla="*/ 5242 w 19998"/>
                <a:gd name="connsiteY303" fmla="*/ 12243 h 19998"/>
                <a:gd name="connsiteX304" fmla="*/ 5175 w 19998"/>
                <a:gd name="connsiteY304" fmla="*/ 11961 h 19998"/>
                <a:gd name="connsiteX305" fmla="*/ 5363 w 19998"/>
                <a:gd name="connsiteY305" fmla="*/ 11961 h 19998"/>
                <a:gd name="connsiteX306" fmla="*/ 5487 w 19998"/>
                <a:gd name="connsiteY306" fmla="*/ 11653 h 19998"/>
                <a:gd name="connsiteX307" fmla="*/ 5470 w 19998"/>
                <a:gd name="connsiteY307" fmla="*/ 11653 h 19998"/>
                <a:gd name="connsiteX308" fmla="*/ 5470 w 19998"/>
                <a:gd name="connsiteY308" fmla="*/ 11637 h 19998"/>
                <a:gd name="connsiteX309" fmla="*/ 5444 w 19998"/>
                <a:gd name="connsiteY309" fmla="*/ 11268 h 19998"/>
                <a:gd name="connsiteX310" fmla="*/ 5339 w 19998"/>
                <a:gd name="connsiteY310" fmla="*/ 11146 h 19998"/>
                <a:gd name="connsiteX311" fmla="*/ 5251 w 19998"/>
                <a:gd name="connsiteY311" fmla="*/ 10849 h 19998"/>
                <a:gd name="connsiteX312" fmla="*/ 4784 w 19998"/>
                <a:gd name="connsiteY312" fmla="*/ 10539 h 19998"/>
                <a:gd name="connsiteX313" fmla="*/ 4603 w 19998"/>
                <a:gd name="connsiteY313" fmla="*/ 10497 h 19998"/>
                <a:gd name="connsiteX314" fmla="*/ 4620 w 19998"/>
                <a:gd name="connsiteY314" fmla="*/ 10476 h 19998"/>
                <a:gd name="connsiteX315" fmla="*/ 3877 w 19998"/>
                <a:gd name="connsiteY315" fmla="*/ 9395 h 19998"/>
                <a:gd name="connsiteX316" fmla="*/ 3941 w 19998"/>
                <a:gd name="connsiteY316" fmla="*/ 9353 h 19998"/>
                <a:gd name="connsiteX317" fmla="*/ 3918 w 19998"/>
                <a:gd name="connsiteY317" fmla="*/ 9353 h 19998"/>
                <a:gd name="connsiteX318" fmla="*/ 4168 w 19998"/>
                <a:gd name="connsiteY318" fmla="*/ 9071 h 19998"/>
                <a:gd name="connsiteX319" fmla="*/ 3753 w 19998"/>
                <a:gd name="connsiteY319" fmla="*/ 8829 h 19998"/>
                <a:gd name="connsiteX320" fmla="*/ 3899 w 19998"/>
                <a:gd name="connsiteY320" fmla="*/ 8645 h 19998"/>
                <a:gd name="connsiteX321" fmla="*/ 3899 w 19998"/>
                <a:gd name="connsiteY321" fmla="*/ 8521 h 19998"/>
                <a:gd name="connsiteX322" fmla="*/ 4472 w 19998"/>
                <a:gd name="connsiteY322" fmla="*/ 8666 h 19998"/>
                <a:gd name="connsiteX323" fmla="*/ 3877 w 19998"/>
                <a:gd name="connsiteY323" fmla="*/ 8457 h 19998"/>
                <a:gd name="connsiteX324" fmla="*/ 3689 w 19998"/>
                <a:gd name="connsiteY324" fmla="*/ 8587 h 19998"/>
                <a:gd name="connsiteX325" fmla="*/ 3360 w 19998"/>
                <a:gd name="connsiteY325" fmla="*/ 8401 h 19998"/>
                <a:gd name="connsiteX326" fmla="*/ 3303 w 19998"/>
                <a:gd name="connsiteY326" fmla="*/ 8239 h 19998"/>
                <a:gd name="connsiteX327" fmla="*/ 3465 w 19998"/>
                <a:gd name="connsiteY327" fmla="*/ 8077 h 19998"/>
                <a:gd name="connsiteX328" fmla="*/ 3344 w 19998"/>
                <a:gd name="connsiteY328" fmla="*/ 7910 h 19998"/>
                <a:gd name="connsiteX329" fmla="*/ 3156 w 19998"/>
                <a:gd name="connsiteY329" fmla="*/ 7910 h 19998"/>
                <a:gd name="connsiteX330" fmla="*/ 2844 w 19998"/>
                <a:gd name="connsiteY330" fmla="*/ 7933 h 19998"/>
                <a:gd name="connsiteX331" fmla="*/ 2822 w 19998"/>
                <a:gd name="connsiteY331" fmla="*/ 7853 h 19998"/>
                <a:gd name="connsiteX332" fmla="*/ 3115 w 19998"/>
                <a:gd name="connsiteY332" fmla="*/ 7651 h 19998"/>
                <a:gd name="connsiteX333" fmla="*/ 3115 w 19998"/>
                <a:gd name="connsiteY333" fmla="*/ 7625 h 19998"/>
                <a:gd name="connsiteX334" fmla="*/ 2477 w 19998"/>
                <a:gd name="connsiteY334" fmla="*/ 7750 h 19998"/>
                <a:gd name="connsiteX335" fmla="*/ 2477 w 19998"/>
                <a:gd name="connsiteY335" fmla="*/ 7973 h 19998"/>
                <a:gd name="connsiteX336" fmla="*/ 2127 w 19998"/>
                <a:gd name="connsiteY336" fmla="*/ 7442 h 19998"/>
                <a:gd name="connsiteX337" fmla="*/ 2127 w 19998"/>
                <a:gd name="connsiteY337" fmla="*/ 7463 h 19998"/>
                <a:gd name="connsiteX338" fmla="*/ 1831 w 19998"/>
                <a:gd name="connsiteY338" fmla="*/ 7261 h 19998"/>
                <a:gd name="connsiteX339" fmla="*/ 1260 w 19998"/>
                <a:gd name="connsiteY339" fmla="*/ 6996 h 19998"/>
                <a:gd name="connsiteX340" fmla="*/ 1276 w 19998"/>
                <a:gd name="connsiteY340" fmla="*/ 6975 h 19998"/>
                <a:gd name="connsiteX341" fmla="*/ 1260 w 19998"/>
                <a:gd name="connsiteY341" fmla="*/ 6958 h 19998"/>
                <a:gd name="connsiteX342" fmla="*/ 1236 w 19998"/>
                <a:gd name="connsiteY342" fmla="*/ 6958 h 19998"/>
                <a:gd name="connsiteX343" fmla="*/ 1172 w 19998"/>
                <a:gd name="connsiteY343" fmla="*/ 6892 h 19998"/>
                <a:gd name="connsiteX344" fmla="*/ 1155 w 19998"/>
                <a:gd name="connsiteY344" fmla="*/ 6996 h 19998"/>
                <a:gd name="connsiteX345" fmla="*/ 886 w 19998"/>
                <a:gd name="connsiteY345" fmla="*/ 6975 h 19998"/>
                <a:gd name="connsiteX346" fmla="*/ 679 w 19998"/>
                <a:gd name="connsiteY346" fmla="*/ 7099 h 19998"/>
                <a:gd name="connsiteX347" fmla="*/ 533 w 19998"/>
                <a:gd name="connsiteY347" fmla="*/ 7078 h 19998"/>
                <a:gd name="connsiteX348" fmla="*/ 533 w 19998"/>
                <a:gd name="connsiteY348" fmla="*/ 7022 h 19998"/>
                <a:gd name="connsiteX349" fmla="*/ 574 w 19998"/>
                <a:gd name="connsiteY349" fmla="*/ 6996 h 19998"/>
                <a:gd name="connsiteX350" fmla="*/ 305 w 19998"/>
                <a:gd name="connsiteY350" fmla="*/ 6568 h 19998"/>
                <a:gd name="connsiteX351" fmla="*/ 264 w 19998"/>
                <a:gd name="connsiteY351" fmla="*/ 6594 h 19998"/>
                <a:gd name="connsiteX352" fmla="*/ 164 w 19998"/>
                <a:gd name="connsiteY352" fmla="*/ 6528 h 19998"/>
                <a:gd name="connsiteX353" fmla="*/ 141 w 19998"/>
                <a:gd name="connsiteY353" fmla="*/ 6528 h 19998"/>
                <a:gd name="connsiteX354" fmla="*/ 0 w 19998"/>
                <a:gd name="connsiteY354" fmla="*/ 6490 h 19998"/>
                <a:gd name="connsiteX355" fmla="*/ 17 w 19998"/>
                <a:gd name="connsiteY355" fmla="*/ 6465 h 19998"/>
                <a:gd name="connsiteX356" fmla="*/ 57 w 19998"/>
                <a:gd name="connsiteY356" fmla="*/ 6465 h 19998"/>
                <a:gd name="connsiteX357" fmla="*/ 57 w 19998"/>
                <a:gd name="connsiteY357" fmla="*/ 6425 h 19998"/>
                <a:gd name="connsiteX358" fmla="*/ 695 w 19998"/>
                <a:gd name="connsiteY358" fmla="*/ 6408 h 19998"/>
                <a:gd name="connsiteX359" fmla="*/ 760 w 19998"/>
                <a:gd name="connsiteY359" fmla="*/ 6262 h 19998"/>
                <a:gd name="connsiteX360" fmla="*/ 722 w 19998"/>
                <a:gd name="connsiteY360" fmla="*/ 6262 h 19998"/>
                <a:gd name="connsiteX361" fmla="*/ 695 w 19998"/>
                <a:gd name="connsiteY361" fmla="*/ 6164 h 19998"/>
                <a:gd name="connsiteX362" fmla="*/ 433 w 19998"/>
                <a:gd name="connsiteY362" fmla="*/ 6084 h 19998"/>
                <a:gd name="connsiteX363" fmla="*/ 348 w 19998"/>
                <a:gd name="connsiteY363" fmla="*/ 6204 h 19998"/>
                <a:gd name="connsiteX364" fmla="*/ 329 w 19998"/>
                <a:gd name="connsiteY364" fmla="*/ 6204 h 19998"/>
                <a:gd name="connsiteX365" fmla="*/ 305 w 19998"/>
                <a:gd name="connsiteY365" fmla="*/ 6060 h 19998"/>
                <a:gd name="connsiteX366" fmla="*/ 348 w 19998"/>
                <a:gd name="connsiteY366" fmla="*/ 6044 h 19998"/>
                <a:gd name="connsiteX367" fmla="*/ 348 w 19998"/>
                <a:gd name="connsiteY367" fmla="*/ 5997 h 19998"/>
                <a:gd name="connsiteX368" fmla="*/ 248 w 19998"/>
                <a:gd name="connsiteY368" fmla="*/ 5997 h 19998"/>
                <a:gd name="connsiteX369" fmla="*/ 221 w 19998"/>
                <a:gd name="connsiteY369" fmla="*/ 5938 h 19998"/>
                <a:gd name="connsiteX370" fmla="*/ 329 w 19998"/>
                <a:gd name="connsiteY370" fmla="*/ 5938 h 19998"/>
                <a:gd name="connsiteX371" fmla="*/ 348 w 19998"/>
                <a:gd name="connsiteY371" fmla="*/ 5818 h 19998"/>
                <a:gd name="connsiteX372" fmla="*/ 391 w 19998"/>
                <a:gd name="connsiteY372" fmla="*/ 5818 h 19998"/>
                <a:gd name="connsiteX373" fmla="*/ 369 w 19998"/>
                <a:gd name="connsiteY373" fmla="*/ 5917 h 19998"/>
                <a:gd name="connsiteX374" fmla="*/ 433 w 19998"/>
                <a:gd name="connsiteY374" fmla="*/ 5877 h 19998"/>
                <a:gd name="connsiteX375" fmla="*/ 433 w 19998"/>
                <a:gd name="connsiteY375" fmla="*/ 5898 h 19998"/>
                <a:gd name="connsiteX376" fmla="*/ 410 w 19998"/>
                <a:gd name="connsiteY376" fmla="*/ 5917 h 19998"/>
                <a:gd name="connsiteX377" fmla="*/ 433 w 19998"/>
                <a:gd name="connsiteY377" fmla="*/ 5938 h 19998"/>
                <a:gd name="connsiteX378" fmla="*/ 555 w 19998"/>
                <a:gd name="connsiteY378" fmla="*/ 5938 h 19998"/>
                <a:gd name="connsiteX379" fmla="*/ 555 w 19998"/>
                <a:gd name="connsiteY379" fmla="*/ 5955 h 19998"/>
                <a:gd name="connsiteX380" fmla="*/ 738 w 19998"/>
                <a:gd name="connsiteY380" fmla="*/ 5938 h 19998"/>
                <a:gd name="connsiteX381" fmla="*/ 695 w 19998"/>
                <a:gd name="connsiteY381" fmla="*/ 5835 h 19998"/>
                <a:gd name="connsiteX382" fmla="*/ 655 w 19998"/>
                <a:gd name="connsiteY382" fmla="*/ 5835 h 19998"/>
                <a:gd name="connsiteX383" fmla="*/ 638 w 19998"/>
                <a:gd name="connsiteY383" fmla="*/ 5877 h 19998"/>
                <a:gd name="connsiteX384" fmla="*/ 574 w 19998"/>
                <a:gd name="connsiteY384" fmla="*/ 5861 h 19998"/>
                <a:gd name="connsiteX385" fmla="*/ 517 w 19998"/>
                <a:gd name="connsiteY385" fmla="*/ 5861 h 19998"/>
                <a:gd name="connsiteX386" fmla="*/ 598 w 19998"/>
                <a:gd name="connsiteY386" fmla="*/ 5736 h 19998"/>
                <a:gd name="connsiteX387" fmla="*/ 141 w 19998"/>
                <a:gd name="connsiteY387" fmla="*/ 5778 h 19998"/>
                <a:gd name="connsiteX388" fmla="*/ 141 w 19998"/>
                <a:gd name="connsiteY388" fmla="*/ 5795 h 19998"/>
                <a:gd name="connsiteX389" fmla="*/ 17 w 19998"/>
                <a:gd name="connsiteY389" fmla="*/ 5818 h 19998"/>
                <a:gd name="connsiteX390" fmla="*/ 17 w 19998"/>
                <a:gd name="connsiteY390" fmla="*/ 5715 h 19998"/>
                <a:gd name="connsiteX391" fmla="*/ 40 w 19998"/>
                <a:gd name="connsiteY391" fmla="*/ 5715 h 19998"/>
                <a:gd name="connsiteX392" fmla="*/ 141 w 19998"/>
                <a:gd name="connsiteY392" fmla="*/ 5287 h 19998"/>
                <a:gd name="connsiteX393" fmla="*/ 181 w 19998"/>
                <a:gd name="connsiteY393" fmla="*/ 5268 h 19998"/>
                <a:gd name="connsiteX394" fmla="*/ 348 w 19998"/>
                <a:gd name="connsiteY394" fmla="*/ 5247 h 19998"/>
                <a:gd name="connsiteX395" fmla="*/ 329 w 19998"/>
                <a:gd name="connsiteY395" fmla="*/ 5205 h 19998"/>
                <a:gd name="connsiteX396" fmla="*/ 450 w 19998"/>
                <a:gd name="connsiteY396" fmla="*/ 5149 h 19998"/>
                <a:gd name="connsiteX397" fmla="*/ 617 w 19998"/>
                <a:gd name="connsiteY397" fmla="*/ 5149 h 19998"/>
                <a:gd name="connsiteX398" fmla="*/ 617 w 19998"/>
                <a:gd name="connsiteY398" fmla="*/ 5106 h 19998"/>
                <a:gd name="connsiteX399" fmla="*/ 803 w 19998"/>
                <a:gd name="connsiteY399" fmla="*/ 5085 h 19998"/>
                <a:gd name="connsiteX400" fmla="*/ 826 w 19998"/>
                <a:gd name="connsiteY400" fmla="*/ 5106 h 19998"/>
                <a:gd name="connsiteX401" fmla="*/ 803 w 19998"/>
                <a:gd name="connsiteY401" fmla="*/ 5149 h 19998"/>
                <a:gd name="connsiteX402" fmla="*/ 803 w 19998"/>
                <a:gd name="connsiteY402" fmla="*/ 5165 h 19998"/>
                <a:gd name="connsiteX403" fmla="*/ 1276 w 19998"/>
                <a:gd name="connsiteY403" fmla="*/ 5022 h 19998"/>
                <a:gd name="connsiteX404" fmla="*/ 1276 w 19998"/>
                <a:gd name="connsiteY404" fmla="*/ 5003 h 19998"/>
                <a:gd name="connsiteX405" fmla="*/ 1276 w 19998"/>
                <a:gd name="connsiteY405" fmla="*/ 5022 h 19998"/>
                <a:gd name="connsiteX406" fmla="*/ 1298 w 19998"/>
                <a:gd name="connsiteY406" fmla="*/ 5022 h 19998"/>
                <a:gd name="connsiteX407" fmla="*/ 1298 w 19998"/>
                <a:gd name="connsiteY407" fmla="*/ 5003 h 19998"/>
                <a:gd name="connsiteX408" fmla="*/ 1341 w 19998"/>
                <a:gd name="connsiteY408" fmla="*/ 5003 h 19998"/>
                <a:gd name="connsiteX409" fmla="*/ 1341 w 19998"/>
                <a:gd name="connsiteY409" fmla="*/ 5165 h 19998"/>
                <a:gd name="connsiteX410" fmla="*/ 1381 w 19998"/>
                <a:gd name="connsiteY410" fmla="*/ 5165 h 19998"/>
                <a:gd name="connsiteX411" fmla="*/ 1441 w 19998"/>
                <a:gd name="connsiteY411" fmla="*/ 5149 h 19998"/>
                <a:gd name="connsiteX412" fmla="*/ 1441 w 19998"/>
                <a:gd name="connsiteY412" fmla="*/ 5205 h 19998"/>
                <a:gd name="connsiteX413" fmla="*/ 1505 w 19998"/>
                <a:gd name="connsiteY413" fmla="*/ 5231 h 19998"/>
                <a:gd name="connsiteX414" fmla="*/ 1524 w 19998"/>
                <a:gd name="connsiteY414" fmla="*/ 5069 h 19998"/>
                <a:gd name="connsiteX415" fmla="*/ 1562 w 19998"/>
                <a:gd name="connsiteY415" fmla="*/ 5069 h 19998"/>
                <a:gd name="connsiteX416" fmla="*/ 1562 w 19998"/>
                <a:gd name="connsiteY416" fmla="*/ 5043 h 19998"/>
                <a:gd name="connsiteX417" fmla="*/ 1815 w 19998"/>
                <a:gd name="connsiteY417" fmla="*/ 5125 h 19998"/>
                <a:gd name="connsiteX418" fmla="*/ 1815 w 19998"/>
                <a:gd name="connsiteY418" fmla="*/ 5149 h 19998"/>
                <a:gd name="connsiteX419" fmla="*/ 1831 w 19998"/>
                <a:gd name="connsiteY419" fmla="*/ 5149 h 19998"/>
                <a:gd name="connsiteX420" fmla="*/ 1874 w 19998"/>
                <a:gd name="connsiteY420" fmla="*/ 5149 h 19998"/>
                <a:gd name="connsiteX421" fmla="*/ 1874 w 19998"/>
                <a:gd name="connsiteY421" fmla="*/ 5189 h 19998"/>
                <a:gd name="connsiteX422" fmla="*/ 1936 w 19998"/>
                <a:gd name="connsiteY422" fmla="*/ 5165 h 19998"/>
                <a:gd name="connsiteX423" fmla="*/ 1936 w 19998"/>
                <a:gd name="connsiteY423" fmla="*/ 5149 h 19998"/>
                <a:gd name="connsiteX424" fmla="*/ 1915 w 19998"/>
                <a:gd name="connsiteY424" fmla="*/ 5125 h 19998"/>
                <a:gd name="connsiteX425" fmla="*/ 1915 w 19998"/>
                <a:gd name="connsiteY425" fmla="*/ 5069 h 19998"/>
                <a:gd name="connsiteX426" fmla="*/ 1979 w 19998"/>
                <a:gd name="connsiteY426" fmla="*/ 5003 h 19998"/>
                <a:gd name="connsiteX427" fmla="*/ 1936 w 19998"/>
                <a:gd name="connsiteY427" fmla="*/ 4939 h 19998"/>
                <a:gd name="connsiteX428" fmla="*/ 2103 w 19998"/>
                <a:gd name="connsiteY428" fmla="*/ 4820 h 19998"/>
                <a:gd name="connsiteX429" fmla="*/ 2496 w 19998"/>
                <a:gd name="connsiteY429" fmla="*/ 4777 h 19998"/>
                <a:gd name="connsiteX430" fmla="*/ 2536 w 19998"/>
                <a:gd name="connsiteY430" fmla="*/ 4860 h 19998"/>
                <a:gd name="connsiteX431" fmla="*/ 2722 w 19998"/>
                <a:gd name="connsiteY431" fmla="*/ 4761 h 19998"/>
                <a:gd name="connsiteX432" fmla="*/ 2722 w 19998"/>
                <a:gd name="connsiteY432" fmla="*/ 4900 h 19998"/>
                <a:gd name="connsiteX433" fmla="*/ 2805 w 19998"/>
                <a:gd name="connsiteY433" fmla="*/ 4923 h 19998"/>
                <a:gd name="connsiteX434" fmla="*/ 2782 w 19998"/>
                <a:gd name="connsiteY434" fmla="*/ 4982 h 19998"/>
                <a:gd name="connsiteX435" fmla="*/ 2886 w 19998"/>
                <a:gd name="connsiteY435" fmla="*/ 5022 h 19998"/>
                <a:gd name="connsiteX436" fmla="*/ 2910 w 19998"/>
                <a:gd name="connsiteY436" fmla="*/ 5022 h 19998"/>
                <a:gd name="connsiteX437" fmla="*/ 2970 w 19998"/>
                <a:gd name="connsiteY437" fmla="*/ 5189 h 19998"/>
                <a:gd name="connsiteX438" fmla="*/ 3010 w 19998"/>
                <a:gd name="connsiteY438" fmla="*/ 5189 h 19998"/>
                <a:gd name="connsiteX439" fmla="*/ 3034 w 19998"/>
                <a:gd name="connsiteY439" fmla="*/ 5247 h 19998"/>
                <a:gd name="connsiteX440" fmla="*/ 3256 w 19998"/>
                <a:gd name="connsiteY440" fmla="*/ 5673 h 19998"/>
                <a:gd name="connsiteX441" fmla="*/ 3608 w 19998"/>
                <a:gd name="connsiteY441" fmla="*/ 5391 h 19998"/>
                <a:gd name="connsiteX442" fmla="*/ 3689 w 19998"/>
                <a:gd name="connsiteY442" fmla="*/ 5351 h 19998"/>
                <a:gd name="connsiteX443" fmla="*/ 3860 w 19998"/>
                <a:gd name="connsiteY443" fmla="*/ 5268 h 19998"/>
                <a:gd name="connsiteX444" fmla="*/ 3999 w 19998"/>
                <a:gd name="connsiteY444" fmla="*/ 5534 h 19998"/>
                <a:gd name="connsiteX445" fmla="*/ 4351 w 19998"/>
                <a:gd name="connsiteY445" fmla="*/ 5351 h 19998"/>
                <a:gd name="connsiteX446" fmla="*/ 4372 w 19998"/>
                <a:gd name="connsiteY446" fmla="*/ 5308 h 19998"/>
                <a:gd name="connsiteX447" fmla="*/ 4580 w 19998"/>
                <a:gd name="connsiteY447" fmla="*/ 5268 h 19998"/>
                <a:gd name="connsiteX448" fmla="*/ 4580 w 19998"/>
                <a:gd name="connsiteY448" fmla="*/ 5471 h 19998"/>
                <a:gd name="connsiteX449" fmla="*/ 4994 w 19998"/>
                <a:gd name="connsiteY449" fmla="*/ 5449 h 19998"/>
                <a:gd name="connsiteX450" fmla="*/ 5075 w 19998"/>
                <a:gd name="connsiteY450" fmla="*/ 5471 h 19998"/>
                <a:gd name="connsiteX451" fmla="*/ 5323 w 19998"/>
                <a:gd name="connsiteY451" fmla="*/ 5471 h 19998"/>
                <a:gd name="connsiteX452" fmla="*/ 5242 w 19998"/>
                <a:gd name="connsiteY452" fmla="*/ 5407 h 19998"/>
                <a:gd name="connsiteX453" fmla="*/ 4994 w 19998"/>
                <a:gd name="connsiteY453" fmla="*/ 5003 h 19998"/>
                <a:gd name="connsiteX454" fmla="*/ 4970 w 19998"/>
                <a:gd name="connsiteY454" fmla="*/ 5003 h 19998"/>
                <a:gd name="connsiteX455" fmla="*/ 4954 w 19998"/>
                <a:gd name="connsiteY455" fmla="*/ 4982 h 19998"/>
                <a:gd name="connsiteX456" fmla="*/ 5054 w 19998"/>
                <a:gd name="connsiteY456" fmla="*/ 4618 h 19998"/>
                <a:gd name="connsiteX457" fmla="*/ 5054 w 19998"/>
                <a:gd name="connsiteY457" fmla="*/ 4601 h 19998"/>
                <a:gd name="connsiteX458" fmla="*/ 5037 w 19998"/>
                <a:gd name="connsiteY458" fmla="*/ 4618 h 19998"/>
                <a:gd name="connsiteX459" fmla="*/ 5011 w 19998"/>
                <a:gd name="connsiteY459" fmla="*/ 4131 h 19998"/>
                <a:gd name="connsiteX460" fmla="*/ 4970 w 19998"/>
                <a:gd name="connsiteY460" fmla="*/ 4131 h 19998"/>
                <a:gd name="connsiteX461" fmla="*/ 4642 w 19998"/>
                <a:gd name="connsiteY461" fmla="*/ 3335 h 19998"/>
                <a:gd name="connsiteX462" fmla="*/ 4663 w 19998"/>
                <a:gd name="connsiteY462" fmla="*/ 3092 h 19998"/>
                <a:gd name="connsiteX463" fmla="*/ 4563 w 19998"/>
                <a:gd name="connsiteY463" fmla="*/ 3050 h 19998"/>
                <a:gd name="connsiteX464" fmla="*/ 4563 w 19998"/>
                <a:gd name="connsiteY464" fmla="*/ 2930 h 19998"/>
                <a:gd name="connsiteX465" fmla="*/ 4663 w 19998"/>
                <a:gd name="connsiteY465" fmla="*/ 2987 h 19998"/>
                <a:gd name="connsiteX466" fmla="*/ 4684 w 19998"/>
                <a:gd name="connsiteY466" fmla="*/ 2947 h 19998"/>
                <a:gd name="connsiteX467" fmla="*/ 5242 w 19998"/>
                <a:gd name="connsiteY467" fmla="*/ 3092 h 19998"/>
                <a:gd name="connsiteX468" fmla="*/ 5258 w 19998"/>
                <a:gd name="connsiteY468" fmla="*/ 3029 h 19998"/>
                <a:gd name="connsiteX469" fmla="*/ 5570 w 19998"/>
                <a:gd name="connsiteY469" fmla="*/ 3050 h 19998"/>
                <a:gd name="connsiteX470" fmla="*/ 5632 w 19998"/>
                <a:gd name="connsiteY470" fmla="*/ 3252 h 19998"/>
                <a:gd name="connsiteX471" fmla="*/ 5592 w 19998"/>
                <a:gd name="connsiteY471" fmla="*/ 3252 h 19998"/>
                <a:gd name="connsiteX472" fmla="*/ 5570 w 19998"/>
                <a:gd name="connsiteY472" fmla="*/ 3316 h 19998"/>
                <a:gd name="connsiteX473" fmla="*/ 5511 w 19998"/>
                <a:gd name="connsiteY473" fmla="*/ 3316 h 19998"/>
                <a:gd name="connsiteX474" fmla="*/ 5675 w 19998"/>
                <a:gd name="connsiteY474" fmla="*/ 3800 h 19998"/>
                <a:gd name="connsiteX475" fmla="*/ 5649 w 19998"/>
                <a:gd name="connsiteY475" fmla="*/ 3826 h 19998"/>
                <a:gd name="connsiteX476" fmla="*/ 5732 w 19998"/>
                <a:gd name="connsiteY476" fmla="*/ 3842 h 19998"/>
                <a:gd name="connsiteX477" fmla="*/ 5713 w 19998"/>
                <a:gd name="connsiteY477" fmla="*/ 3842 h 19998"/>
                <a:gd name="connsiteX478" fmla="*/ 5732 w 19998"/>
                <a:gd name="connsiteY478" fmla="*/ 3882 h 19998"/>
                <a:gd name="connsiteX479" fmla="*/ 5756 w 19998"/>
                <a:gd name="connsiteY479" fmla="*/ 3882 h 19998"/>
                <a:gd name="connsiteX480" fmla="*/ 5775 w 19998"/>
                <a:gd name="connsiteY480" fmla="*/ 3882 h 19998"/>
                <a:gd name="connsiteX481" fmla="*/ 5861 w 19998"/>
                <a:gd name="connsiteY481" fmla="*/ 3762 h 19998"/>
                <a:gd name="connsiteX482" fmla="*/ 6499 w 19998"/>
                <a:gd name="connsiteY482" fmla="*/ 3906 h 19998"/>
                <a:gd name="connsiteX483" fmla="*/ 7611 w 19998"/>
                <a:gd name="connsiteY483" fmla="*/ 3826 h 19998"/>
                <a:gd name="connsiteX484" fmla="*/ 7923 w 19998"/>
                <a:gd name="connsiteY484" fmla="*/ 3722 h 19998"/>
                <a:gd name="connsiteX485" fmla="*/ 8045 w 19998"/>
                <a:gd name="connsiteY485" fmla="*/ 3703 h 19998"/>
                <a:gd name="connsiteX486" fmla="*/ 7611 w 19998"/>
                <a:gd name="connsiteY486" fmla="*/ 3600 h 19998"/>
                <a:gd name="connsiteX487" fmla="*/ 7611 w 19998"/>
                <a:gd name="connsiteY487" fmla="*/ 3581 h 19998"/>
                <a:gd name="connsiteX488" fmla="*/ 7799 w 19998"/>
                <a:gd name="connsiteY488" fmla="*/ 3092 h 19998"/>
                <a:gd name="connsiteX489" fmla="*/ 9574 w 19998"/>
                <a:gd name="connsiteY489" fmla="*/ 2317 h 19998"/>
                <a:gd name="connsiteX490" fmla="*/ 9843 w 19998"/>
                <a:gd name="connsiteY490" fmla="*/ 1993 h 19998"/>
                <a:gd name="connsiteX491" fmla="*/ 9902 w 19998"/>
                <a:gd name="connsiteY491" fmla="*/ 2051 h 19998"/>
                <a:gd name="connsiteX492" fmla="*/ 10031 w 19998"/>
                <a:gd name="connsiteY492" fmla="*/ 2051 h 19998"/>
                <a:gd name="connsiteX493" fmla="*/ 9964 w 19998"/>
                <a:gd name="connsiteY493" fmla="*/ 1972 h 19998"/>
                <a:gd name="connsiteX494" fmla="*/ 9943 w 19998"/>
                <a:gd name="connsiteY494" fmla="*/ 1993 h 19998"/>
                <a:gd name="connsiteX495" fmla="*/ 9843 w 19998"/>
                <a:gd name="connsiteY495" fmla="*/ 1645 h 19998"/>
                <a:gd name="connsiteX496" fmla="*/ 9902 w 19998"/>
                <a:gd name="connsiteY496" fmla="*/ 1645 h 19998"/>
                <a:gd name="connsiteX497" fmla="*/ 9902 w 19998"/>
                <a:gd name="connsiteY497" fmla="*/ 1628 h 19998"/>
                <a:gd name="connsiteX498" fmla="*/ 9902 w 19998"/>
                <a:gd name="connsiteY498" fmla="*/ 1607 h 19998"/>
                <a:gd name="connsiteX499" fmla="*/ 9843 w 19998"/>
                <a:gd name="connsiteY499" fmla="*/ 1542 h 19998"/>
                <a:gd name="connsiteX500" fmla="*/ 9886 w 19998"/>
                <a:gd name="connsiteY500" fmla="*/ 1260 h 19998"/>
                <a:gd name="connsiteX501" fmla="*/ 9926 w 19998"/>
                <a:gd name="connsiteY501" fmla="*/ 1243 h 19998"/>
                <a:gd name="connsiteX502" fmla="*/ 9886 w 19998"/>
                <a:gd name="connsiteY502" fmla="*/ 815 h 19998"/>
                <a:gd name="connsiteX503" fmla="*/ 9902 w 19998"/>
                <a:gd name="connsiteY503" fmla="*/ 815 h 19998"/>
                <a:gd name="connsiteX504" fmla="*/ 9886 w 19998"/>
                <a:gd name="connsiteY504" fmla="*/ 484 h 19998"/>
                <a:gd name="connsiteX505" fmla="*/ 10645 w 19998"/>
                <a:gd name="connsiteY505" fmla="*/ 186 h 19998"/>
                <a:gd name="connsiteX506" fmla="*/ 11307 w 19998"/>
                <a:gd name="connsiteY506" fmla="*/ 0 h 19998"/>
                <a:gd name="connsiteX507" fmla="*/ 11431 w 19998"/>
                <a:gd name="connsiteY507" fmla="*/ 324 h 19998"/>
                <a:gd name="connsiteX508" fmla="*/ 11431 w 19998"/>
                <a:gd name="connsiteY508" fmla="*/ 630 h 19998"/>
                <a:gd name="connsiteX509" fmla="*/ 11577 w 19998"/>
                <a:gd name="connsiteY509" fmla="*/ 630 h 19998"/>
                <a:gd name="connsiteX510" fmla="*/ 11700 w 19998"/>
                <a:gd name="connsiteY510" fmla="*/ 832 h 19998"/>
                <a:gd name="connsiteX511" fmla="*/ 11822 w 19998"/>
                <a:gd name="connsiteY511" fmla="*/ 895 h 19998"/>
                <a:gd name="connsiteX512" fmla="*/ 12158 w 19998"/>
                <a:gd name="connsiteY512" fmla="*/ 670 h 19998"/>
                <a:gd name="connsiteX513" fmla="*/ 12279 w 19998"/>
                <a:gd name="connsiteY513" fmla="*/ 792 h 19998"/>
                <a:gd name="connsiteX514" fmla="*/ 12255 w 19998"/>
                <a:gd name="connsiteY514" fmla="*/ 815 h 19998"/>
                <a:gd name="connsiteX515" fmla="*/ 12360 w 19998"/>
                <a:gd name="connsiteY515" fmla="*/ 895 h 19998"/>
                <a:gd name="connsiteX516" fmla="*/ 12360 w 19998"/>
                <a:gd name="connsiteY516" fmla="*/ 912 h 19998"/>
                <a:gd name="connsiteX517" fmla="*/ 12339 w 19998"/>
                <a:gd name="connsiteY517" fmla="*/ 935 h 19998"/>
                <a:gd name="connsiteX518" fmla="*/ 12548 w 19998"/>
                <a:gd name="connsiteY518" fmla="*/ 1342 h 19998"/>
                <a:gd name="connsiteX519" fmla="*/ 12753 w 19998"/>
                <a:gd name="connsiteY519" fmla="*/ 1260 h 19998"/>
                <a:gd name="connsiteX520" fmla="*/ 12729 w 19998"/>
                <a:gd name="connsiteY520" fmla="*/ 1363 h 19998"/>
                <a:gd name="connsiteX521" fmla="*/ 12834 w 19998"/>
                <a:gd name="connsiteY521" fmla="*/ 1323 h 19998"/>
                <a:gd name="connsiteX522" fmla="*/ 12853 w 19998"/>
                <a:gd name="connsiteY522" fmla="*/ 1342 h 19998"/>
                <a:gd name="connsiteX523" fmla="*/ 12901 w 19998"/>
                <a:gd name="connsiteY523" fmla="*/ 1342 h 19998"/>
                <a:gd name="connsiteX524" fmla="*/ 13039 w 19998"/>
                <a:gd name="connsiteY524" fmla="*/ 1769 h 19998"/>
                <a:gd name="connsiteX525" fmla="*/ 13039 w 19998"/>
                <a:gd name="connsiteY525" fmla="*/ 1751 h 19998"/>
                <a:gd name="connsiteX526" fmla="*/ 13065 w 19998"/>
                <a:gd name="connsiteY526" fmla="*/ 1751 h 19998"/>
                <a:gd name="connsiteX527" fmla="*/ 13082 w 19998"/>
                <a:gd name="connsiteY527" fmla="*/ 1671 h 19998"/>
                <a:gd name="connsiteX528" fmla="*/ 13186 w 19998"/>
                <a:gd name="connsiteY528" fmla="*/ 1645 h 19998"/>
                <a:gd name="connsiteX529" fmla="*/ 13203 w 19998"/>
                <a:gd name="connsiteY529" fmla="*/ 1671 h 19998"/>
                <a:gd name="connsiteX530" fmla="*/ 13203 w 19998"/>
                <a:gd name="connsiteY530" fmla="*/ 1645 h 19998"/>
                <a:gd name="connsiteX531" fmla="*/ 13267 w 19998"/>
                <a:gd name="connsiteY531" fmla="*/ 1645 h 19998"/>
                <a:gd name="connsiteX532" fmla="*/ 13267 w 19998"/>
                <a:gd name="connsiteY532" fmla="*/ 1671 h 19998"/>
                <a:gd name="connsiteX533" fmla="*/ 13308 w 19998"/>
                <a:gd name="connsiteY533" fmla="*/ 1687 h 19998"/>
                <a:gd name="connsiteX534" fmla="*/ 13308 w 19998"/>
                <a:gd name="connsiteY534" fmla="*/ 1711 h 19998"/>
                <a:gd name="connsiteX535" fmla="*/ 13515 w 19998"/>
                <a:gd name="connsiteY535" fmla="*/ 1628 h 19998"/>
                <a:gd name="connsiteX536" fmla="*/ 13598 w 19998"/>
                <a:gd name="connsiteY536" fmla="*/ 1751 h 19998"/>
                <a:gd name="connsiteX537" fmla="*/ 13660 w 19998"/>
                <a:gd name="connsiteY537" fmla="*/ 1769 h 19998"/>
                <a:gd name="connsiteX538" fmla="*/ 13660 w 19998"/>
                <a:gd name="connsiteY538" fmla="*/ 1833 h 19998"/>
                <a:gd name="connsiteX539" fmla="*/ 13677 w 19998"/>
                <a:gd name="connsiteY539" fmla="*/ 1833 h 19998"/>
                <a:gd name="connsiteX540" fmla="*/ 13677 w 19998"/>
                <a:gd name="connsiteY540" fmla="*/ 1849 h 19998"/>
                <a:gd name="connsiteX541" fmla="*/ 13725 w 19998"/>
                <a:gd name="connsiteY541" fmla="*/ 1849 h 19998"/>
                <a:gd name="connsiteX542" fmla="*/ 13703 w 19998"/>
                <a:gd name="connsiteY542" fmla="*/ 1833 h 19998"/>
                <a:gd name="connsiteX543" fmla="*/ 13725 w 19998"/>
                <a:gd name="connsiteY543" fmla="*/ 1791 h 19998"/>
                <a:gd name="connsiteX544" fmla="*/ 13808 w 19998"/>
                <a:gd name="connsiteY544" fmla="*/ 1873 h 19998"/>
                <a:gd name="connsiteX545" fmla="*/ 13725 w 19998"/>
                <a:gd name="connsiteY545" fmla="*/ 2155 h 19998"/>
                <a:gd name="connsiteX546" fmla="*/ 13725 w 19998"/>
                <a:gd name="connsiteY546" fmla="*/ 2138 h 19998"/>
                <a:gd name="connsiteX547" fmla="*/ 13784 w 19998"/>
                <a:gd name="connsiteY547" fmla="*/ 2155 h 19998"/>
                <a:gd name="connsiteX548" fmla="*/ 13825 w 19998"/>
                <a:gd name="connsiteY548" fmla="*/ 2301 h 19998"/>
                <a:gd name="connsiteX549" fmla="*/ 13703 w 19998"/>
                <a:gd name="connsiteY549" fmla="*/ 2420 h 19998"/>
                <a:gd name="connsiteX550" fmla="*/ 13741 w 19998"/>
                <a:gd name="connsiteY550" fmla="*/ 2463 h 19998"/>
                <a:gd name="connsiteX551" fmla="*/ 13703 w 19998"/>
                <a:gd name="connsiteY551" fmla="*/ 2503 h 19998"/>
                <a:gd name="connsiteX552" fmla="*/ 13784 w 19998"/>
                <a:gd name="connsiteY552" fmla="*/ 2519 h 19998"/>
                <a:gd name="connsiteX553" fmla="*/ 13784 w 19998"/>
                <a:gd name="connsiteY553" fmla="*/ 2540 h 19998"/>
                <a:gd name="connsiteX554" fmla="*/ 13849 w 19998"/>
                <a:gd name="connsiteY554" fmla="*/ 2540 h 19998"/>
                <a:gd name="connsiteX555" fmla="*/ 14280 w 19998"/>
                <a:gd name="connsiteY555" fmla="*/ 2540 h 19998"/>
                <a:gd name="connsiteX556" fmla="*/ 14527 w 19998"/>
                <a:gd name="connsiteY556" fmla="*/ 2437 h 19998"/>
                <a:gd name="connsiteX557" fmla="*/ 14527 w 19998"/>
                <a:gd name="connsiteY557" fmla="*/ 2218 h 19998"/>
                <a:gd name="connsiteX558" fmla="*/ 14715 w 19998"/>
                <a:gd name="connsiteY558" fmla="*/ 2051 h 19998"/>
                <a:gd name="connsiteX559" fmla="*/ 14815 w 19998"/>
                <a:gd name="connsiteY559" fmla="*/ 2115 h 19998"/>
                <a:gd name="connsiteX560" fmla="*/ 14775 w 19998"/>
                <a:gd name="connsiteY560" fmla="*/ 2138 h 19998"/>
                <a:gd name="connsiteX561" fmla="*/ 14796 w 19998"/>
                <a:gd name="connsiteY561" fmla="*/ 2218 h 19998"/>
                <a:gd name="connsiteX562" fmla="*/ 14756 w 19998"/>
                <a:gd name="connsiteY562" fmla="*/ 2195 h 19998"/>
                <a:gd name="connsiteX563" fmla="*/ 14732 w 19998"/>
                <a:gd name="connsiteY563" fmla="*/ 2218 h 19998"/>
                <a:gd name="connsiteX564" fmla="*/ 14756 w 19998"/>
                <a:gd name="connsiteY564" fmla="*/ 2237 h 19998"/>
                <a:gd name="connsiteX565" fmla="*/ 14732 w 19998"/>
                <a:gd name="connsiteY565" fmla="*/ 2275 h 19998"/>
                <a:gd name="connsiteX566" fmla="*/ 14715 w 19998"/>
                <a:gd name="connsiteY566" fmla="*/ 2275 h 19998"/>
                <a:gd name="connsiteX567" fmla="*/ 14756 w 19998"/>
                <a:gd name="connsiteY567" fmla="*/ 2341 h 19998"/>
                <a:gd name="connsiteX568" fmla="*/ 14675 w 19998"/>
                <a:gd name="connsiteY568" fmla="*/ 2519 h 19998"/>
                <a:gd name="connsiteX569" fmla="*/ 14815 w 19998"/>
                <a:gd name="connsiteY569" fmla="*/ 2622 h 19998"/>
                <a:gd name="connsiteX570" fmla="*/ 14796 w 19998"/>
                <a:gd name="connsiteY570" fmla="*/ 2904 h 19998"/>
                <a:gd name="connsiteX571" fmla="*/ 14918 w 19998"/>
                <a:gd name="connsiteY571" fmla="*/ 2904 h 19998"/>
                <a:gd name="connsiteX572" fmla="*/ 14918 w 19998"/>
                <a:gd name="connsiteY572" fmla="*/ 2867 h 19998"/>
                <a:gd name="connsiteX573" fmla="*/ 15001 w 19998"/>
                <a:gd name="connsiteY573" fmla="*/ 2888 h 19998"/>
                <a:gd name="connsiteX574" fmla="*/ 15230 w 19998"/>
                <a:gd name="connsiteY574" fmla="*/ 3074 h 19998"/>
                <a:gd name="connsiteX575" fmla="*/ 15249 w 19998"/>
                <a:gd name="connsiteY575" fmla="*/ 3050 h 19998"/>
                <a:gd name="connsiteX576" fmla="*/ 15249 w 19998"/>
                <a:gd name="connsiteY576" fmla="*/ 3114 h 19998"/>
                <a:gd name="connsiteX577" fmla="*/ 15330 w 19998"/>
                <a:gd name="connsiteY577" fmla="*/ 3114 h 19998"/>
                <a:gd name="connsiteX578" fmla="*/ 15418 w 19998"/>
                <a:gd name="connsiteY578" fmla="*/ 3114 h 19998"/>
                <a:gd name="connsiteX579" fmla="*/ 15499 w 19998"/>
                <a:gd name="connsiteY579" fmla="*/ 3196 h 19998"/>
                <a:gd name="connsiteX580" fmla="*/ 15475 w 19998"/>
                <a:gd name="connsiteY580" fmla="*/ 3252 h 19998"/>
                <a:gd name="connsiteX581" fmla="*/ 15499 w 19998"/>
                <a:gd name="connsiteY581" fmla="*/ 3295 h 19998"/>
                <a:gd name="connsiteX582" fmla="*/ 15499 w 19998"/>
                <a:gd name="connsiteY582" fmla="*/ 3276 h 19998"/>
                <a:gd name="connsiteX583" fmla="*/ 15599 w 19998"/>
                <a:gd name="connsiteY583" fmla="*/ 3276 h 19998"/>
                <a:gd name="connsiteX584" fmla="*/ 15704 w 19998"/>
                <a:gd name="connsiteY584" fmla="*/ 3374 h 19998"/>
                <a:gd name="connsiteX585" fmla="*/ 15682 w 19998"/>
                <a:gd name="connsiteY585" fmla="*/ 3414 h 19998"/>
                <a:gd name="connsiteX586" fmla="*/ 15723 w 19998"/>
                <a:gd name="connsiteY586" fmla="*/ 3478 h 19998"/>
                <a:gd name="connsiteX587" fmla="*/ 15704 w 19998"/>
                <a:gd name="connsiteY587" fmla="*/ 3497 h 19998"/>
                <a:gd name="connsiteX588" fmla="*/ 15747 w 19998"/>
                <a:gd name="connsiteY588" fmla="*/ 3534 h 19998"/>
                <a:gd name="connsiteX589" fmla="*/ 15747 w 19998"/>
                <a:gd name="connsiteY589" fmla="*/ 3518 h 19998"/>
                <a:gd name="connsiteX590" fmla="*/ 15935 w 19998"/>
                <a:gd name="connsiteY590" fmla="*/ 3478 h 19998"/>
                <a:gd name="connsiteX591" fmla="*/ 15935 w 19998"/>
                <a:gd name="connsiteY591" fmla="*/ 3518 h 19998"/>
                <a:gd name="connsiteX592" fmla="*/ 15951 w 19998"/>
                <a:gd name="connsiteY592" fmla="*/ 3518 h 19998"/>
                <a:gd name="connsiteX593" fmla="*/ 15992 w 19998"/>
                <a:gd name="connsiteY593" fmla="*/ 3414 h 19998"/>
                <a:gd name="connsiteX594" fmla="*/ 16156 w 19998"/>
                <a:gd name="connsiteY594" fmla="*/ 3414 h 19998"/>
                <a:gd name="connsiteX595" fmla="*/ 16156 w 19998"/>
                <a:gd name="connsiteY595" fmla="*/ 3374 h 19998"/>
                <a:gd name="connsiteX596" fmla="*/ 16302 w 19998"/>
                <a:gd name="connsiteY596" fmla="*/ 3436 h 19998"/>
                <a:gd name="connsiteX597" fmla="*/ 16285 w 19998"/>
                <a:gd name="connsiteY597" fmla="*/ 3454 h 19998"/>
                <a:gd name="connsiteX598" fmla="*/ 16366 w 19998"/>
                <a:gd name="connsiteY598" fmla="*/ 3518 h 19998"/>
                <a:gd name="connsiteX599" fmla="*/ 16490 w 19998"/>
                <a:gd name="connsiteY599" fmla="*/ 3518 h 19998"/>
                <a:gd name="connsiteX600" fmla="*/ 16506 w 19998"/>
                <a:gd name="connsiteY600" fmla="*/ 3600 h 19998"/>
                <a:gd name="connsiteX601" fmla="*/ 16590 w 19998"/>
                <a:gd name="connsiteY601" fmla="*/ 3624 h 19998"/>
                <a:gd name="connsiteX602" fmla="*/ 16611 w 19998"/>
                <a:gd name="connsiteY602" fmla="*/ 3581 h 19998"/>
                <a:gd name="connsiteX603" fmla="*/ 16694 w 19998"/>
                <a:gd name="connsiteY603" fmla="*/ 3600 h 19998"/>
                <a:gd name="connsiteX604" fmla="*/ 16694 w 19998"/>
                <a:gd name="connsiteY604" fmla="*/ 3560 h 19998"/>
                <a:gd name="connsiteX605" fmla="*/ 16716 w 19998"/>
                <a:gd name="connsiteY605" fmla="*/ 3560 h 19998"/>
                <a:gd name="connsiteX606" fmla="*/ 16716 w 19998"/>
                <a:gd name="connsiteY606" fmla="*/ 3518 h 19998"/>
                <a:gd name="connsiteX607" fmla="*/ 16759 w 19998"/>
                <a:gd name="connsiteY607" fmla="*/ 3497 h 19998"/>
                <a:gd name="connsiteX608" fmla="*/ 16759 w 19998"/>
                <a:gd name="connsiteY608" fmla="*/ 3478 h 19998"/>
                <a:gd name="connsiteX609" fmla="*/ 16940 w 19998"/>
                <a:gd name="connsiteY609" fmla="*/ 3478 h 19998"/>
                <a:gd name="connsiteX610" fmla="*/ 17085 w 19998"/>
                <a:gd name="connsiteY610" fmla="*/ 3560 h 19998"/>
                <a:gd name="connsiteX611" fmla="*/ 17085 w 19998"/>
                <a:gd name="connsiteY611" fmla="*/ 3534 h 19998"/>
                <a:gd name="connsiteX612" fmla="*/ 17192 w 19998"/>
                <a:gd name="connsiteY612" fmla="*/ 3518 h 19998"/>
                <a:gd name="connsiteX613" fmla="*/ 17192 w 19998"/>
                <a:gd name="connsiteY613" fmla="*/ 3534 h 19998"/>
                <a:gd name="connsiteX614" fmla="*/ 17373 w 19998"/>
                <a:gd name="connsiteY614" fmla="*/ 3640 h 19998"/>
                <a:gd name="connsiteX615" fmla="*/ 17354 w 19998"/>
                <a:gd name="connsiteY615" fmla="*/ 3663 h 19998"/>
                <a:gd name="connsiteX616" fmla="*/ 17437 w 19998"/>
                <a:gd name="connsiteY616" fmla="*/ 3783 h 19998"/>
                <a:gd name="connsiteX617" fmla="*/ 17397 w 19998"/>
                <a:gd name="connsiteY617" fmla="*/ 3783 h 19998"/>
                <a:gd name="connsiteX618" fmla="*/ 17414 w 19998"/>
                <a:gd name="connsiteY618" fmla="*/ 3826 h 19998"/>
                <a:gd name="connsiteX619" fmla="*/ 17437 w 19998"/>
                <a:gd name="connsiteY619" fmla="*/ 3826 h 19998"/>
                <a:gd name="connsiteX620" fmla="*/ 17602 w 19998"/>
                <a:gd name="connsiteY620" fmla="*/ 4028 h 19998"/>
                <a:gd name="connsiteX621" fmla="*/ 17623 w 19998"/>
                <a:gd name="connsiteY621" fmla="*/ 4091 h 19998"/>
                <a:gd name="connsiteX622" fmla="*/ 17642 w 19998"/>
                <a:gd name="connsiteY622" fmla="*/ 4091 h 19998"/>
                <a:gd name="connsiteX623" fmla="*/ 17683 w 19998"/>
                <a:gd name="connsiteY623" fmla="*/ 4211 h 19998"/>
                <a:gd name="connsiteX624" fmla="*/ 17849 w 19998"/>
                <a:gd name="connsiteY624" fmla="*/ 4211 h 19998"/>
                <a:gd name="connsiteX625" fmla="*/ 17849 w 19998"/>
                <a:gd name="connsiteY625" fmla="*/ 4171 h 19998"/>
                <a:gd name="connsiteX626" fmla="*/ 17871 w 19998"/>
                <a:gd name="connsiteY626" fmla="*/ 4171 h 19998"/>
                <a:gd name="connsiteX627" fmla="*/ 17830 w 19998"/>
                <a:gd name="connsiteY627" fmla="*/ 4091 h 19998"/>
                <a:gd name="connsiteX628" fmla="*/ 17871 w 19998"/>
                <a:gd name="connsiteY628" fmla="*/ 4065 h 19998"/>
                <a:gd name="connsiteX629" fmla="*/ 17935 w 19998"/>
                <a:gd name="connsiteY629" fmla="*/ 4091 h 19998"/>
                <a:gd name="connsiteX630" fmla="*/ 17976 w 19998"/>
                <a:gd name="connsiteY630" fmla="*/ 4065 h 19998"/>
                <a:gd name="connsiteX631" fmla="*/ 18019 w 19998"/>
                <a:gd name="connsiteY631" fmla="*/ 4091 h 19998"/>
                <a:gd name="connsiteX632" fmla="*/ 18140 w 19998"/>
                <a:gd name="connsiteY632" fmla="*/ 4131 h 19998"/>
                <a:gd name="connsiteX633" fmla="*/ 18183 w 19998"/>
                <a:gd name="connsiteY633" fmla="*/ 4293 h 19998"/>
                <a:gd name="connsiteX634" fmla="*/ 18200 w 19998"/>
                <a:gd name="connsiteY634" fmla="*/ 4293 h 19998"/>
                <a:gd name="connsiteX635" fmla="*/ 18223 w 19998"/>
                <a:gd name="connsiteY635" fmla="*/ 4211 h 19998"/>
                <a:gd name="connsiteX636" fmla="*/ 18240 w 19998"/>
                <a:gd name="connsiteY636" fmla="*/ 4211 h 19998"/>
                <a:gd name="connsiteX637" fmla="*/ 18240 w 19998"/>
                <a:gd name="connsiteY637" fmla="*/ 4230 h 19998"/>
                <a:gd name="connsiteX638" fmla="*/ 18281 w 19998"/>
                <a:gd name="connsiteY638" fmla="*/ 4230 h 19998"/>
                <a:gd name="connsiteX639" fmla="*/ 18328 w 19998"/>
                <a:gd name="connsiteY639" fmla="*/ 4270 h 19998"/>
                <a:gd name="connsiteX640" fmla="*/ 18369 w 19998"/>
                <a:gd name="connsiteY640" fmla="*/ 4253 h 19998"/>
                <a:gd name="connsiteX641" fmla="*/ 18388 w 19998"/>
                <a:gd name="connsiteY641" fmla="*/ 4270 h 19998"/>
                <a:gd name="connsiteX642" fmla="*/ 18531 w 19998"/>
                <a:gd name="connsiteY642" fmla="*/ 4253 h 19998"/>
                <a:gd name="connsiteX643" fmla="*/ 18531 w 19998"/>
                <a:gd name="connsiteY643" fmla="*/ 4270 h 19998"/>
                <a:gd name="connsiteX644" fmla="*/ 18631 w 19998"/>
                <a:gd name="connsiteY644" fmla="*/ 4211 h 19998"/>
                <a:gd name="connsiteX645" fmla="*/ 18631 w 19998"/>
                <a:gd name="connsiteY645" fmla="*/ 4131 h 19998"/>
                <a:gd name="connsiteX646" fmla="*/ 18762 w 19998"/>
                <a:gd name="connsiteY646" fmla="*/ 4108 h 19998"/>
                <a:gd name="connsiteX647" fmla="*/ 18778 w 19998"/>
                <a:gd name="connsiteY647" fmla="*/ 4148 h 19998"/>
                <a:gd name="connsiteX648" fmla="*/ 18821 w 19998"/>
                <a:gd name="connsiteY648" fmla="*/ 4131 h 19998"/>
                <a:gd name="connsiteX649" fmla="*/ 18943 w 19998"/>
                <a:gd name="connsiteY649" fmla="*/ 4333 h 19998"/>
                <a:gd name="connsiteX650" fmla="*/ 19047 w 19998"/>
                <a:gd name="connsiteY650" fmla="*/ 4333 h 19998"/>
                <a:gd name="connsiteX651" fmla="*/ 19064 w 19998"/>
                <a:gd name="connsiteY651" fmla="*/ 4392 h 19998"/>
                <a:gd name="connsiteX652" fmla="*/ 19152 w 19998"/>
                <a:gd name="connsiteY652" fmla="*/ 4392 h 19998"/>
                <a:gd name="connsiteX653" fmla="*/ 19152 w 19998"/>
                <a:gd name="connsiteY653" fmla="*/ 4373 h 19998"/>
                <a:gd name="connsiteX654" fmla="*/ 19212 w 19998"/>
                <a:gd name="connsiteY654" fmla="*/ 4373 h 19998"/>
                <a:gd name="connsiteX655" fmla="*/ 19212 w 19998"/>
                <a:gd name="connsiteY655" fmla="*/ 4392 h 19998"/>
                <a:gd name="connsiteX656" fmla="*/ 19317 w 19998"/>
                <a:gd name="connsiteY656" fmla="*/ 4333 h 19998"/>
                <a:gd name="connsiteX657" fmla="*/ 19417 w 19998"/>
                <a:gd name="connsiteY657" fmla="*/ 4392 h 19998"/>
                <a:gd name="connsiteX658" fmla="*/ 19443 w 19998"/>
                <a:gd name="connsiteY658" fmla="*/ 4373 h 19998"/>
                <a:gd name="connsiteX659" fmla="*/ 19500 w 19998"/>
                <a:gd name="connsiteY659" fmla="*/ 4373 h 19998"/>
                <a:gd name="connsiteX660" fmla="*/ 19521 w 19998"/>
                <a:gd name="connsiteY660" fmla="*/ 4352 h 19998"/>
                <a:gd name="connsiteX661" fmla="*/ 19998 w 19998"/>
                <a:gd name="connsiteY661" fmla="*/ 4512 h 19998"/>
                <a:gd name="connsiteX662" fmla="*/ 19750 w 19998"/>
                <a:gd name="connsiteY662" fmla="*/ 4939 h 19998"/>
                <a:gd name="connsiteX663" fmla="*/ 19712 w 19998"/>
                <a:gd name="connsiteY663" fmla="*/ 4939 h 19998"/>
                <a:gd name="connsiteX664" fmla="*/ 19686 w 19998"/>
                <a:gd name="connsiteY664" fmla="*/ 5003 h 19998"/>
                <a:gd name="connsiteX665" fmla="*/ 19645 w 19998"/>
                <a:gd name="connsiteY665" fmla="*/ 5003 h 19998"/>
                <a:gd name="connsiteX666" fmla="*/ 19131 w 19998"/>
                <a:gd name="connsiteY666" fmla="*/ 6512 h 19998"/>
                <a:gd name="connsiteX667" fmla="*/ 19236 w 19998"/>
                <a:gd name="connsiteY667" fmla="*/ 7750 h 19998"/>
                <a:gd name="connsiteX668" fmla="*/ 19212 w 19998"/>
                <a:gd name="connsiteY668" fmla="*/ 7750 h 19998"/>
                <a:gd name="connsiteX669" fmla="*/ 19090 w 19998"/>
                <a:gd name="connsiteY669" fmla="*/ 7870 h 19998"/>
                <a:gd name="connsiteX670" fmla="*/ 19152 w 19998"/>
                <a:gd name="connsiteY670" fmla="*/ 7853 h 19998"/>
                <a:gd name="connsiteX671" fmla="*/ 19064 w 19998"/>
                <a:gd name="connsiteY671" fmla="*/ 7973 h 19998"/>
                <a:gd name="connsiteX672" fmla="*/ 18983 w 19998"/>
                <a:gd name="connsiteY672" fmla="*/ 7973 h 19998"/>
                <a:gd name="connsiteX673" fmla="*/ 18714 w 19998"/>
                <a:gd name="connsiteY673" fmla="*/ 8135 h 19998"/>
                <a:gd name="connsiteX674" fmla="*/ 18695 w 19998"/>
                <a:gd name="connsiteY674" fmla="*/ 8093 h 19998"/>
                <a:gd name="connsiteX675" fmla="*/ 18614 w 19998"/>
                <a:gd name="connsiteY675" fmla="*/ 7997 h 19998"/>
                <a:gd name="connsiteX676" fmla="*/ 18631 w 19998"/>
                <a:gd name="connsiteY676" fmla="*/ 7973 h 19998"/>
                <a:gd name="connsiteX677" fmla="*/ 18304 w 19998"/>
                <a:gd name="connsiteY67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409 w 19998"/>
                <a:gd name="connsiteY27" fmla="*/ 11268 h 19998"/>
                <a:gd name="connsiteX28" fmla="*/ 18573 w 19998"/>
                <a:gd name="connsiteY28" fmla="*/ 11451 h 19998"/>
                <a:gd name="connsiteX29" fmla="*/ 18552 w 19998"/>
                <a:gd name="connsiteY29" fmla="*/ 11451 h 19998"/>
                <a:gd name="connsiteX30" fmla="*/ 18614 w 19998"/>
                <a:gd name="connsiteY30" fmla="*/ 11571 h 19998"/>
                <a:gd name="connsiteX31" fmla="*/ 18369 w 19998"/>
                <a:gd name="connsiteY31" fmla="*/ 11757 h 19998"/>
                <a:gd name="connsiteX32" fmla="*/ 18240 w 19998"/>
                <a:gd name="connsiteY32" fmla="*/ 11839 h 19998"/>
                <a:gd name="connsiteX33" fmla="*/ 18240 w 19998"/>
                <a:gd name="connsiteY33" fmla="*/ 11855 h 19998"/>
                <a:gd name="connsiteX34" fmla="*/ 18223 w 19998"/>
                <a:gd name="connsiteY34" fmla="*/ 11919 h 19998"/>
                <a:gd name="connsiteX35" fmla="*/ 18388 w 19998"/>
                <a:gd name="connsiteY35" fmla="*/ 12144 h 19998"/>
                <a:gd name="connsiteX36" fmla="*/ 18631 w 19998"/>
                <a:gd name="connsiteY36" fmla="*/ 12548 h 19998"/>
                <a:gd name="connsiteX37" fmla="*/ 18673 w 19998"/>
                <a:gd name="connsiteY37" fmla="*/ 12548 h 19998"/>
                <a:gd name="connsiteX38" fmla="*/ 18695 w 19998"/>
                <a:gd name="connsiteY38" fmla="*/ 12574 h 19998"/>
                <a:gd name="connsiteX39" fmla="*/ 18900 w 19998"/>
                <a:gd name="connsiteY39" fmla="*/ 12734 h 19998"/>
                <a:gd name="connsiteX40" fmla="*/ 18843 w 19998"/>
                <a:gd name="connsiteY40" fmla="*/ 12920 h 19998"/>
                <a:gd name="connsiteX41" fmla="*/ 18804 w 19998"/>
                <a:gd name="connsiteY41" fmla="*/ 12920 h 19998"/>
                <a:gd name="connsiteX42" fmla="*/ 18821 w 19998"/>
                <a:gd name="connsiteY42" fmla="*/ 13098 h 19998"/>
                <a:gd name="connsiteX43" fmla="*/ 18804 w 19998"/>
                <a:gd name="connsiteY43" fmla="*/ 13098 h 19998"/>
                <a:gd name="connsiteX44" fmla="*/ 18762 w 19998"/>
                <a:gd name="connsiteY44" fmla="*/ 13178 h 19998"/>
                <a:gd name="connsiteX45" fmla="*/ 18573 w 19998"/>
                <a:gd name="connsiteY45" fmla="*/ 13221 h 19998"/>
                <a:gd name="connsiteX46" fmla="*/ 18469 w 19998"/>
                <a:gd name="connsiteY46" fmla="*/ 13300 h 19998"/>
                <a:gd name="connsiteX47" fmla="*/ 18469 w 19998"/>
                <a:gd name="connsiteY47" fmla="*/ 13364 h 19998"/>
                <a:gd name="connsiteX48" fmla="*/ 18119 w 19998"/>
                <a:gd name="connsiteY48" fmla="*/ 13387 h 19998"/>
                <a:gd name="connsiteX49" fmla="*/ 18035 w 19998"/>
                <a:gd name="connsiteY49" fmla="*/ 13444 h 19998"/>
                <a:gd name="connsiteX50" fmla="*/ 18240 w 19998"/>
                <a:gd name="connsiteY50" fmla="*/ 13669 h 19998"/>
                <a:gd name="connsiteX51" fmla="*/ 18261 w 19998"/>
                <a:gd name="connsiteY51" fmla="*/ 13914 h 19998"/>
                <a:gd name="connsiteX52" fmla="*/ 18552 w 19998"/>
                <a:gd name="connsiteY52" fmla="*/ 14034 h 19998"/>
                <a:gd name="connsiteX53" fmla="*/ 18714 w 19998"/>
                <a:gd name="connsiteY53" fmla="*/ 14074 h 19998"/>
                <a:gd name="connsiteX54" fmla="*/ 18843 w 19998"/>
                <a:gd name="connsiteY54" fmla="*/ 14403 h 19998"/>
                <a:gd name="connsiteX55" fmla="*/ 18657 w 19998"/>
                <a:gd name="connsiteY55" fmla="*/ 14421 h 19998"/>
                <a:gd name="connsiteX56" fmla="*/ 18492 w 19998"/>
                <a:gd name="connsiteY56" fmla="*/ 14809 h 19998"/>
                <a:gd name="connsiteX57" fmla="*/ 18657 w 19998"/>
                <a:gd name="connsiteY57" fmla="*/ 14995 h 19998"/>
                <a:gd name="connsiteX58" fmla="*/ 18573 w 19998"/>
                <a:gd name="connsiteY58" fmla="*/ 15011 h 19998"/>
                <a:gd name="connsiteX59" fmla="*/ 18573 w 19998"/>
                <a:gd name="connsiteY59" fmla="*/ 15131 h 19998"/>
                <a:gd name="connsiteX60" fmla="*/ 18804 w 19998"/>
                <a:gd name="connsiteY60" fmla="*/ 15422 h 19998"/>
                <a:gd name="connsiteX61" fmla="*/ 18821 w 19998"/>
                <a:gd name="connsiteY61" fmla="*/ 15422 h 19998"/>
                <a:gd name="connsiteX62" fmla="*/ 18843 w 19998"/>
                <a:gd name="connsiteY62" fmla="*/ 15439 h 19998"/>
                <a:gd name="connsiteX63" fmla="*/ 19090 w 19998"/>
                <a:gd name="connsiteY63" fmla="*/ 15479 h 19998"/>
                <a:gd name="connsiteX64" fmla="*/ 19152 w 19998"/>
                <a:gd name="connsiteY64" fmla="*/ 15542 h 19998"/>
                <a:gd name="connsiteX65" fmla="*/ 19169 w 19998"/>
                <a:gd name="connsiteY65" fmla="*/ 15542 h 19998"/>
                <a:gd name="connsiteX66" fmla="*/ 19500 w 19998"/>
                <a:gd name="connsiteY66" fmla="*/ 15641 h 19998"/>
                <a:gd name="connsiteX67" fmla="*/ 19500 w 19998"/>
                <a:gd name="connsiteY67" fmla="*/ 15624 h 19998"/>
                <a:gd name="connsiteX68" fmla="*/ 19833 w 19998"/>
                <a:gd name="connsiteY68" fmla="*/ 15519 h 19998"/>
                <a:gd name="connsiteX69" fmla="*/ 19833 w 19998"/>
                <a:gd name="connsiteY69" fmla="*/ 15479 h 19998"/>
                <a:gd name="connsiteX70" fmla="*/ 19914 w 19998"/>
                <a:gd name="connsiteY70" fmla="*/ 15479 h 19998"/>
                <a:gd name="connsiteX71" fmla="*/ 19890 w 19998"/>
                <a:gd name="connsiteY71" fmla="*/ 15624 h 19998"/>
                <a:gd name="connsiteX72" fmla="*/ 19971 w 19998"/>
                <a:gd name="connsiteY72" fmla="*/ 15784 h 19998"/>
                <a:gd name="connsiteX73" fmla="*/ 19890 w 19998"/>
                <a:gd name="connsiteY73" fmla="*/ 15824 h 19998"/>
                <a:gd name="connsiteX74" fmla="*/ 19686 w 19998"/>
                <a:gd name="connsiteY74" fmla="*/ 16358 h 19998"/>
                <a:gd name="connsiteX75" fmla="*/ 19712 w 19998"/>
                <a:gd name="connsiteY75" fmla="*/ 16395 h 19998"/>
                <a:gd name="connsiteX76" fmla="*/ 19645 w 19998"/>
                <a:gd name="connsiteY76" fmla="*/ 16477 h 19998"/>
                <a:gd name="connsiteX77" fmla="*/ 19605 w 19998"/>
                <a:gd name="connsiteY77" fmla="*/ 16454 h 19998"/>
                <a:gd name="connsiteX78" fmla="*/ 19459 w 19998"/>
                <a:gd name="connsiteY78" fmla="*/ 16557 h 19998"/>
                <a:gd name="connsiteX79" fmla="*/ 19443 w 19998"/>
                <a:gd name="connsiteY79" fmla="*/ 16557 h 19998"/>
                <a:gd name="connsiteX80" fmla="*/ 19400 w 19998"/>
                <a:gd name="connsiteY80" fmla="*/ 16600 h 19998"/>
                <a:gd name="connsiteX81" fmla="*/ 19417 w 19998"/>
                <a:gd name="connsiteY81" fmla="*/ 16640 h 19998"/>
                <a:gd name="connsiteX82" fmla="*/ 19400 w 19998"/>
                <a:gd name="connsiteY82" fmla="*/ 16656 h 19998"/>
                <a:gd name="connsiteX83" fmla="*/ 19376 w 19998"/>
                <a:gd name="connsiteY83" fmla="*/ 16600 h 19998"/>
                <a:gd name="connsiteX84" fmla="*/ 19333 w 19998"/>
                <a:gd name="connsiteY84" fmla="*/ 16640 h 19998"/>
                <a:gd name="connsiteX85" fmla="*/ 19317 w 19998"/>
                <a:gd name="connsiteY85" fmla="*/ 16618 h 19998"/>
                <a:gd name="connsiteX86" fmla="*/ 19064 w 19998"/>
                <a:gd name="connsiteY86" fmla="*/ 16905 h 19998"/>
                <a:gd name="connsiteX87" fmla="*/ 19107 w 19998"/>
                <a:gd name="connsiteY87" fmla="*/ 16964 h 19998"/>
                <a:gd name="connsiteX88" fmla="*/ 19064 w 19998"/>
                <a:gd name="connsiteY88" fmla="*/ 16987 h 19998"/>
                <a:gd name="connsiteX89" fmla="*/ 19047 w 19998"/>
                <a:gd name="connsiteY89" fmla="*/ 16922 h 19998"/>
                <a:gd name="connsiteX90" fmla="*/ 18926 w 19998"/>
                <a:gd name="connsiteY90" fmla="*/ 17004 h 19998"/>
                <a:gd name="connsiteX91" fmla="*/ 18900 w 19998"/>
                <a:gd name="connsiteY91" fmla="*/ 16987 h 19998"/>
                <a:gd name="connsiteX92" fmla="*/ 18762 w 19998"/>
                <a:gd name="connsiteY92" fmla="*/ 17067 h 19998"/>
                <a:gd name="connsiteX93" fmla="*/ 18804 w 19998"/>
                <a:gd name="connsiteY93" fmla="*/ 17084 h 19998"/>
                <a:gd name="connsiteX94" fmla="*/ 18778 w 19998"/>
                <a:gd name="connsiteY94" fmla="*/ 17150 h 19998"/>
                <a:gd name="connsiteX95" fmla="*/ 18738 w 19998"/>
                <a:gd name="connsiteY95" fmla="*/ 17150 h 19998"/>
                <a:gd name="connsiteX96" fmla="*/ 18695 w 19998"/>
                <a:gd name="connsiteY96" fmla="*/ 17269 h 19998"/>
                <a:gd name="connsiteX97" fmla="*/ 18657 w 19998"/>
                <a:gd name="connsiteY97" fmla="*/ 17269 h 19998"/>
                <a:gd name="connsiteX98" fmla="*/ 18631 w 19998"/>
                <a:gd name="connsiteY98" fmla="*/ 17269 h 19998"/>
                <a:gd name="connsiteX99" fmla="*/ 18631 w 19998"/>
                <a:gd name="connsiteY99" fmla="*/ 17312 h 19998"/>
                <a:gd name="connsiteX100" fmla="*/ 18452 w 19998"/>
                <a:gd name="connsiteY100" fmla="*/ 17312 h 19998"/>
                <a:gd name="connsiteX101" fmla="*/ 18200 w 19998"/>
                <a:gd name="connsiteY101" fmla="*/ 17655 h 19998"/>
                <a:gd name="connsiteX102" fmla="*/ 18200 w 19998"/>
                <a:gd name="connsiteY102" fmla="*/ 17674 h 19998"/>
                <a:gd name="connsiteX103" fmla="*/ 18345 w 19998"/>
                <a:gd name="connsiteY103" fmla="*/ 17655 h 19998"/>
                <a:gd name="connsiteX104" fmla="*/ 18345 w 19998"/>
                <a:gd name="connsiteY104" fmla="*/ 17634 h 19998"/>
                <a:gd name="connsiteX105" fmla="*/ 18388 w 19998"/>
                <a:gd name="connsiteY105" fmla="*/ 17655 h 19998"/>
                <a:gd name="connsiteX106" fmla="*/ 18345 w 19998"/>
                <a:gd name="connsiteY106" fmla="*/ 17779 h 19998"/>
                <a:gd name="connsiteX107" fmla="*/ 18369 w 19998"/>
                <a:gd name="connsiteY107" fmla="*/ 17796 h 19998"/>
                <a:gd name="connsiteX108" fmla="*/ 18369 w 19998"/>
                <a:gd name="connsiteY108" fmla="*/ 17817 h 19998"/>
                <a:gd name="connsiteX109" fmla="*/ 18304 w 19998"/>
                <a:gd name="connsiteY109" fmla="*/ 17843 h 19998"/>
                <a:gd name="connsiteX110" fmla="*/ 18304 w 19998"/>
                <a:gd name="connsiteY110" fmla="*/ 17883 h 19998"/>
                <a:gd name="connsiteX111" fmla="*/ 18261 w 19998"/>
                <a:gd name="connsiteY111" fmla="*/ 17899 h 19998"/>
                <a:gd name="connsiteX112" fmla="*/ 18157 w 19998"/>
                <a:gd name="connsiteY112" fmla="*/ 17859 h 19998"/>
                <a:gd name="connsiteX113" fmla="*/ 17830 w 19998"/>
                <a:gd name="connsiteY113" fmla="*/ 18003 h 19998"/>
                <a:gd name="connsiteX114" fmla="*/ 17830 w 19998"/>
                <a:gd name="connsiteY114" fmla="*/ 18101 h 19998"/>
                <a:gd name="connsiteX115" fmla="*/ 17561 w 19998"/>
                <a:gd name="connsiteY115" fmla="*/ 18045 h 19998"/>
                <a:gd name="connsiteX116" fmla="*/ 17502 w 19998"/>
                <a:gd name="connsiteY116" fmla="*/ 18223 h 19998"/>
                <a:gd name="connsiteX117" fmla="*/ 17518 w 19998"/>
                <a:gd name="connsiteY117" fmla="*/ 18223 h 19998"/>
                <a:gd name="connsiteX118" fmla="*/ 17480 w 19998"/>
                <a:gd name="connsiteY118" fmla="*/ 18247 h 19998"/>
                <a:gd name="connsiteX119" fmla="*/ 17397 w 19998"/>
                <a:gd name="connsiteY119" fmla="*/ 18247 h 19998"/>
                <a:gd name="connsiteX120" fmla="*/ 17373 w 19998"/>
                <a:gd name="connsiteY120" fmla="*/ 18223 h 19998"/>
                <a:gd name="connsiteX121" fmla="*/ 17454 w 19998"/>
                <a:gd name="connsiteY121" fmla="*/ 18207 h 19998"/>
                <a:gd name="connsiteX122" fmla="*/ 17397 w 19998"/>
                <a:gd name="connsiteY122" fmla="*/ 18125 h 19998"/>
                <a:gd name="connsiteX123" fmla="*/ 17249 w 19998"/>
                <a:gd name="connsiteY123" fmla="*/ 18125 h 19998"/>
                <a:gd name="connsiteX124" fmla="*/ 17249 w 19998"/>
                <a:gd name="connsiteY124" fmla="*/ 18101 h 19998"/>
                <a:gd name="connsiteX125" fmla="*/ 17111 w 19998"/>
                <a:gd name="connsiteY125" fmla="*/ 18082 h 19998"/>
                <a:gd name="connsiteX126" fmla="*/ 17111 w 19998"/>
                <a:gd name="connsiteY126" fmla="*/ 18061 h 19998"/>
                <a:gd name="connsiteX127" fmla="*/ 17023 w 19998"/>
                <a:gd name="connsiteY127" fmla="*/ 18061 h 19998"/>
                <a:gd name="connsiteX128" fmla="*/ 17023 w 19998"/>
                <a:gd name="connsiteY128" fmla="*/ 18082 h 19998"/>
                <a:gd name="connsiteX129" fmla="*/ 17068 w 19998"/>
                <a:gd name="connsiteY129" fmla="*/ 18101 h 19998"/>
                <a:gd name="connsiteX130" fmla="*/ 17068 w 19998"/>
                <a:gd name="connsiteY130" fmla="*/ 18144 h 19998"/>
                <a:gd name="connsiteX131" fmla="*/ 17128 w 19998"/>
                <a:gd name="connsiteY131" fmla="*/ 18125 h 19998"/>
                <a:gd name="connsiteX132" fmla="*/ 17149 w 19998"/>
                <a:gd name="connsiteY132" fmla="*/ 18165 h 19998"/>
                <a:gd name="connsiteX133" fmla="*/ 17068 w 19998"/>
                <a:gd name="connsiteY133" fmla="*/ 18181 h 19998"/>
                <a:gd name="connsiteX134" fmla="*/ 17023 w 19998"/>
                <a:gd name="connsiteY134" fmla="*/ 18165 h 19998"/>
                <a:gd name="connsiteX135" fmla="*/ 16980 w 19998"/>
                <a:gd name="connsiteY135" fmla="*/ 18223 h 19998"/>
                <a:gd name="connsiteX136" fmla="*/ 16880 w 19998"/>
                <a:gd name="connsiteY136" fmla="*/ 18181 h 19998"/>
                <a:gd name="connsiteX137" fmla="*/ 16899 w 19998"/>
                <a:gd name="connsiteY137" fmla="*/ 18082 h 19998"/>
                <a:gd name="connsiteX138" fmla="*/ 16842 w 19998"/>
                <a:gd name="connsiteY138" fmla="*/ 18061 h 19998"/>
                <a:gd name="connsiteX139" fmla="*/ 16842 w 19998"/>
                <a:gd name="connsiteY139" fmla="*/ 18045 h 19998"/>
                <a:gd name="connsiteX140" fmla="*/ 16678 w 19998"/>
                <a:gd name="connsiteY140" fmla="*/ 17981 h 19998"/>
                <a:gd name="connsiteX141" fmla="*/ 16694 w 19998"/>
                <a:gd name="connsiteY141" fmla="*/ 17963 h 19998"/>
                <a:gd name="connsiteX142" fmla="*/ 16694 w 19998"/>
                <a:gd name="connsiteY142" fmla="*/ 17941 h 19998"/>
                <a:gd name="connsiteX143" fmla="*/ 16654 w 19998"/>
                <a:gd name="connsiteY143" fmla="*/ 17941 h 19998"/>
                <a:gd name="connsiteX144" fmla="*/ 16573 w 19998"/>
                <a:gd name="connsiteY144" fmla="*/ 17941 h 19998"/>
                <a:gd name="connsiteX145" fmla="*/ 16547 w 19998"/>
                <a:gd name="connsiteY145" fmla="*/ 17981 h 19998"/>
                <a:gd name="connsiteX146" fmla="*/ 16425 w 19998"/>
                <a:gd name="connsiteY146" fmla="*/ 17883 h 19998"/>
                <a:gd name="connsiteX147" fmla="*/ 16073 w 19998"/>
                <a:gd name="connsiteY147" fmla="*/ 17899 h 19998"/>
                <a:gd name="connsiteX148" fmla="*/ 16073 w 19998"/>
                <a:gd name="connsiteY148" fmla="*/ 17883 h 19998"/>
                <a:gd name="connsiteX149" fmla="*/ 16137 w 19998"/>
                <a:gd name="connsiteY149" fmla="*/ 17753 h 19998"/>
                <a:gd name="connsiteX150" fmla="*/ 16097 w 19998"/>
                <a:gd name="connsiteY150" fmla="*/ 17714 h 19998"/>
                <a:gd name="connsiteX151" fmla="*/ 16016 w 19998"/>
                <a:gd name="connsiteY151" fmla="*/ 17551 h 19998"/>
                <a:gd name="connsiteX152" fmla="*/ 15539 w 19998"/>
                <a:gd name="connsiteY152" fmla="*/ 17594 h 19998"/>
                <a:gd name="connsiteX153" fmla="*/ 15499 w 19998"/>
                <a:gd name="connsiteY153" fmla="*/ 17514 h 19998"/>
                <a:gd name="connsiteX154" fmla="*/ 15704 w 19998"/>
                <a:gd name="connsiteY154" fmla="*/ 17453 h 19998"/>
                <a:gd name="connsiteX155" fmla="*/ 15704 w 19998"/>
                <a:gd name="connsiteY155" fmla="*/ 17472 h 19998"/>
                <a:gd name="connsiteX156" fmla="*/ 15868 w 19998"/>
                <a:gd name="connsiteY156" fmla="*/ 17286 h 19998"/>
                <a:gd name="connsiteX157" fmla="*/ 15828 w 19998"/>
                <a:gd name="connsiteY157" fmla="*/ 17269 h 19998"/>
                <a:gd name="connsiteX158" fmla="*/ 15763 w 19998"/>
                <a:gd name="connsiteY158" fmla="*/ 17333 h 19998"/>
                <a:gd name="connsiteX159" fmla="*/ 15763 w 19998"/>
                <a:gd name="connsiteY159" fmla="*/ 17352 h 19998"/>
                <a:gd name="connsiteX160" fmla="*/ 15663 w 19998"/>
                <a:gd name="connsiteY160" fmla="*/ 17187 h 19998"/>
                <a:gd name="connsiteX161" fmla="*/ 15556 w 19998"/>
                <a:gd name="connsiteY161" fmla="*/ 17187 h 19998"/>
                <a:gd name="connsiteX162" fmla="*/ 15518 w 19998"/>
                <a:gd name="connsiteY162" fmla="*/ 17124 h 19998"/>
                <a:gd name="connsiteX163" fmla="*/ 15518 w 19998"/>
                <a:gd name="connsiteY163" fmla="*/ 17312 h 19998"/>
                <a:gd name="connsiteX164" fmla="*/ 15582 w 19998"/>
                <a:gd name="connsiteY164" fmla="*/ 17312 h 19998"/>
                <a:gd name="connsiteX165" fmla="*/ 15599 w 19998"/>
                <a:gd name="connsiteY165" fmla="*/ 17472 h 19998"/>
                <a:gd name="connsiteX166" fmla="*/ 15475 w 19998"/>
                <a:gd name="connsiteY166" fmla="*/ 17495 h 19998"/>
                <a:gd name="connsiteX167" fmla="*/ 15370 w 19998"/>
                <a:gd name="connsiteY167" fmla="*/ 17415 h 19998"/>
                <a:gd name="connsiteX168" fmla="*/ 15249 w 19998"/>
                <a:gd name="connsiteY168" fmla="*/ 17535 h 19998"/>
                <a:gd name="connsiteX169" fmla="*/ 15313 w 19998"/>
                <a:gd name="connsiteY169" fmla="*/ 17577 h 19998"/>
                <a:gd name="connsiteX170" fmla="*/ 15230 w 19998"/>
                <a:gd name="connsiteY170" fmla="*/ 17655 h 19998"/>
                <a:gd name="connsiteX171" fmla="*/ 14937 w 19998"/>
                <a:gd name="connsiteY171" fmla="*/ 17617 h 19998"/>
                <a:gd name="connsiteX172" fmla="*/ 14918 w 19998"/>
                <a:gd name="connsiteY172" fmla="*/ 17495 h 19998"/>
                <a:gd name="connsiteX173" fmla="*/ 14856 w 19998"/>
                <a:gd name="connsiteY173" fmla="*/ 17495 h 19998"/>
                <a:gd name="connsiteX174" fmla="*/ 14856 w 19998"/>
                <a:gd name="connsiteY174" fmla="*/ 17617 h 19998"/>
                <a:gd name="connsiteX175" fmla="*/ 14775 w 19998"/>
                <a:gd name="connsiteY175" fmla="*/ 17577 h 19998"/>
                <a:gd name="connsiteX176" fmla="*/ 14796 w 19998"/>
                <a:gd name="connsiteY176" fmla="*/ 17432 h 19998"/>
                <a:gd name="connsiteX177" fmla="*/ 14199 w 19998"/>
                <a:gd name="connsiteY177" fmla="*/ 17389 h 19998"/>
                <a:gd name="connsiteX178" fmla="*/ 14010 w 19998"/>
                <a:gd name="connsiteY178" fmla="*/ 17286 h 19998"/>
                <a:gd name="connsiteX179" fmla="*/ 14053 w 19998"/>
                <a:gd name="connsiteY179" fmla="*/ 17248 h 19998"/>
                <a:gd name="connsiteX180" fmla="*/ 13972 w 19998"/>
                <a:gd name="connsiteY180" fmla="*/ 17166 h 19998"/>
                <a:gd name="connsiteX181" fmla="*/ 12524 w 19998"/>
                <a:gd name="connsiteY181" fmla="*/ 17981 h 19998"/>
                <a:gd name="connsiteX182" fmla="*/ 12279 w 19998"/>
                <a:gd name="connsiteY182" fmla="*/ 18327 h 19998"/>
                <a:gd name="connsiteX183" fmla="*/ 12174 w 19998"/>
                <a:gd name="connsiteY183" fmla="*/ 18223 h 19998"/>
                <a:gd name="connsiteX184" fmla="*/ 12174 w 19998"/>
                <a:gd name="connsiteY184" fmla="*/ 18327 h 19998"/>
                <a:gd name="connsiteX185" fmla="*/ 12239 w 19998"/>
                <a:gd name="connsiteY185" fmla="*/ 18350 h 19998"/>
                <a:gd name="connsiteX186" fmla="*/ 12255 w 19998"/>
                <a:gd name="connsiteY186" fmla="*/ 18327 h 19998"/>
                <a:gd name="connsiteX187" fmla="*/ 12279 w 19998"/>
                <a:gd name="connsiteY187" fmla="*/ 18327 h 19998"/>
                <a:gd name="connsiteX188" fmla="*/ 12196 w 19998"/>
                <a:gd name="connsiteY188" fmla="*/ 18592 h 19998"/>
                <a:gd name="connsiteX189" fmla="*/ 12158 w 19998"/>
                <a:gd name="connsiteY189" fmla="*/ 18571 h 19998"/>
                <a:gd name="connsiteX190" fmla="*/ 12174 w 19998"/>
                <a:gd name="connsiteY190" fmla="*/ 18513 h 19998"/>
                <a:gd name="connsiteX191" fmla="*/ 12115 w 19998"/>
                <a:gd name="connsiteY191" fmla="*/ 18550 h 19998"/>
                <a:gd name="connsiteX192" fmla="*/ 12196 w 19998"/>
                <a:gd name="connsiteY192" fmla="*/ 18837 h 19998"/>
                <a:gd name="connsiteX193" fmla="*/ 12255 w 19998"/>
                <a:gd name="connsiteY193" fmla="*/ 19528 h 19998"/>
                <a:gd name="connsiteX194" fmla="*/ 12379 w 19998"/>
                <a:gd name="connsiteY194" fmla="*/ 19570 h 19998"/>
                <a:gd name="connsiteX195" fmla="*/ 12360 w 19998"/>
                <a:gd name="connsiteY195" fmla="*/ 19650 h 19998"/>
                <a:gd name="connsiteX196" fmla="*/ 12443 w 19998"/>
                <a:gd name="connsiteY196" fmla="*/ 19749 h 19998"/>
                <a:gd name="connsiteX197" fmla="*/ 12279 w 19998"/>
                <a:gd name="connsiteY197" fmla="*/ 19772 h 19998"/>
                <a:gd name="connsiteX198" fmla="*/ 12215 w 19998"/>
                <a:gd name="connsiteY198" fmla="*/ 19669 h 19998"/>
                <a:gd name="connsiteX199" fmla="*/ 12158 w 19998"/>
                <a:gd name="connsiteY199" fmla="*/ 19690 h 19998"/>
                <a:gd name="connsiteX200" fmla="*/ 12158 w 19998"/>
                <a:gd name="connsiteY200" fmla="*/ 19669 h 19998"/>
                <a:gd name="connsiteX201" fmla="*/ 12010 w 19998"/>
                <a:gd name="connsiteY201" fmla="*/ 19669 h 19998"/>
                <a:gd name="connsiteX202" fmla="*/ 12010 w 19998"/>
                <a:gd name="connsiteY202" fmla="*/ 19706 h 19998"/>
                <a:gd name="connsiteX203" fmla="*/ 11927 w 19998"/>
                <a:gd name="connsiteY203" fmla="*/ 19690 h 19998"/>
                <a:gd name="connsiteX204" fmla="*/ 11905 w 19998"/>
                <a:gd name="connsiteY204" fmla="*/ 19706 h 19998"/>
                <a:gd name="connsiteX205" fmla="*/ 11741 w 19998"/>
                <a:gd name="connsiteY205" fmla="*/ 19810 h 19998"/>
                <a:gd name="connsiteX206" fmla="*/ 11577 w 19998"/>
                <a:gd name="connsiteY206" fmla="*/ 19810 h 19998"/>
                <a:gd name="connsiteX207" fmla="*/ 11577 w 19998"/>
                <a:gd name="connsiteY207" fmla="*/ 19875 h 19998"/>
                <a:gd name="connsiteX208" fmla="*/ 11553 w 19998"/>
                <a:gd name="connsiteY208" fmla="*/ 19875 h 19998"/>
                <a:gd name="connsiteX209" fmla="*/ 11577 w 19998"/>
                <a:gd name="connsiteY209" fmla="*/ 19972 h 19998"/>
                <a:gd name="connsiteX210" fmla="*/ 11388 w 19998"/>
                <a:gd name="connsiteY210" fmla="*/ 19934 h 19998"/>
                <a:gd name="connsiteX211" fmla="*/ 11348 w 19998"/>
                <a:gd name="connsiteY211" fmla="*/ 19998 h 19998"/>
                <a:gd name="connsiteX212" fmla="*/ 10645 w 19998"/>
                <a:gd name="connsiteY212" fmla="*/ 19810 h 19998"/>
                <a:gd name="connsiteX213" fmla="*/ 10441 w 19998"/>
                <a:gd name="connsiteY213" fmla="*/ 19955 h 19998"/>
                <a:gd name="connsiteX214" fmla="*/ 10295 w 19998"/>
                <a:gd name="connsiteY214" fmla="*/ 19732 h 19998"/>
                <a:gd name="connsiteX215" fmla="*/ 9964 w 19998"/>
                <a:gd name="connsiteY215" fmla="*/ 19626 h 19998"/>
                <a:gd name="connsiteX216" fmla="*/ 9990 w 19998"/>
                <a:gd name="connsiteY216" fmla="*/ 19467 h 19998"/>
                <a:gd name="connsiteX217" fmla="*/ 10048 w 19998"/>
                <a:gd name="connsiteY217" fmla="*/ 19450 h 19998"/>
                <a:gd name="connsiteX218" fmla="*/ 10048 w 19998"/>
                <a:gd name="connsiteY218" fmla="*/ 19424 h 19998"/>
                <a:gd name="connsiteX219" fmla="*/ 9943 w 19998"/>
                <a:gd name="connsiteY219" fmla="*/ 19408 h 19998"/>
                <a:gd name="connsiteX220" fmla="*/ 9964 w 19998"/>
                <a:gd name="connsiteY220" fmla="*/ 19342 h 19998"/>
                <a:gd name="connsiteX221" fmla="*/ 9533 w 19998"/>
                <a:gd name="connsiteY221" fmla="*/ 19262 h 19998"/>
                <a:gd name="connsiteX222" fmla="*/ 9533 w 19998"/>
                <a:gd name="connsiteY222" fmla="*/ 19368 h 19998"/>
                <a:gd name="connsiteX223" fmla="*/ 9452 w 19998"/>
                <a:gd name="connsiteY223" fmla="*/ 19368 h 19998"/>
                <a:gd name="connsiteX224" fmla="*/ 9288 w 19998"/>
                <a:gd name="connsiteY224" fmla="*/ 19076 h 19998"/>
                <a:gd name="connsiteX225" fmla="*/ 8935 w 19998"/>
                <a:gd name="connsiteY225" fmla="*/ 19076 h 19998"/>
                <a:gd name="connsiteX226" fmla="*/ 8478 w 19998"/>
                <a:gd name="connsiteY226" fmla="*/ 18837 h 19998"/>
                <a:gd name="connsiteX227" fmla="*/ 8381 w 19998"/>
                <a:gd name="connsiteY227" fmla="*/ 18795 h 19998"/>
                <a:gd name="connsiteX228" fmla="*/ 8357 w 19998"/>
                <a:gd name="connsiteY228" fmla="*/ 18820 h 19998"/>
                <a:gd name="connsiteX229" fmla="*/ 8169 w 19998"/>
                <a:gd name="connsiteY229" fmla="*/ 18773 h 19998"/>
                <a:gd name="connsiteX230" fmla="*/ 8128 w 19998"/>
                <a:gd name="connsiteY230" fmla="*/ 18820 h 19998"/>
                <a:gd name="connsiteX231" fmla="*/ 8150 w 19998"/>
                <a:gd name="connsiteY231" fmla="*/ 18877 h 19998"/>
                <a:gd name="connsiteX232" fmla="*/ 8109 w 19998"/>
                <a:gd name="connsiteY232" fmla="*/ 18940 h 19998"/>
                <a:gd name="connsiteX233" fmla="*/ 8128 w 19998"/>
                <a:gd name="connsiteY233" fmla="*/ 18957 h 19998"/>
                <a:gd name="connsiteX234" fmla="*/ 8109 w 19998"/>
                <a:gd name="connsiteY234" fmla="*/ 18997 h 19998"/>
                <a:gd name="connsiteX235" fmla="*/ 8150 w 19998"/>
                <a:gd name="connsiteY235" fmla="*/ 18997 h 19998"/>
                <a:gd name="connsiteX236" fmla="*/ 8150 w 19998"/>
                <a:gd name="connsiteY236" fmla="*/ 19142 h 19998"/>
                <a:gd name="connsiteX237" fmla="*/ 8007 w 19998"/>
                <a:gd name="connsiteY237" fmla="*/ 19119 h 19998"/>
                <a:gd name="connsiteX238" fmla="*/ 7907 w 19998"/>
                <a:gd name="connsiteY238" fmla="*/ 19119 h 19998"/>
                <a:gd name="connsiteX239" fmla="*/ 7907 w 19998"/>
                <a:gd name="connsiteY239" fmla="*/ 19142 h 19998"/>
                <a:gd name="connsiteX240" fmla="*/ 7816 w 19998"/>
                <a:gd name="connsiteY240" fmla="*/ 19119 h 19998"/>
                <a:gd name="connsiteX241" fmla="*/ 7676 w 19998"/>
                <a:gd name="connsiteY241" fmla="*/ 19119 h 19998"/>
                <a:gd name="connsiteX242" fmla="*/ 7611 w 19998"/>
                <a:gd name="connsiteY242" fmla="*/ 19060 h 19998"/>
                <a:gd name="connsiteX243" fmla="*/ 7511 w 19998"/>
                <a:gd name="connsiteY243" fmla="*/ 19159 h 19998"/>
                <a:gd name="connsiteX244" fmla="*/ 6892 w 19998"/>
                <a:gd name="connsiteY244" fmla="*/ 19102 h 19998"/>
                <a:gd name="connsiteX245" fmla="*/ 6868 w 19998"/>
                <a:gd name="connsiteY245" fmla="*/ 19060 h 19998"/>
                <a:gd name="connsiteX246" fmla="*/ 6730 w 19998"/>
                <a:gd name="connsiteY246" fmla="*/ 18877 h 19998"/>
                <a:gd name="connsiteX247" fmla="*/ 6599 w 19998"/>
                <a:gd name="connsiteY247" fmla="*/ 18837 h 19998"/>
                <a:gd name="connsiteX248" fmla="*/ 6583 w 19998"/>
                <a:gd name="connsiteY248" fmla="*/ 18795 h 19998"/>
                <a:gd name="connsiteX249" fmla="*/ 6583 w 19998"/>
                <a:gd name="connsiteY249" fmla="*/ 18820 h 19998"/>
                <a:gd name="connsiteX250" fmla="*/ 6478 w 19998"/>
                <a:gd name="connsiteY250" fmla="*/ 18731 h 19998"/>
                <a:gd name="connsiteX251" fmla="*/ 6254 w 19998"/>
                <a:gd name="connsiteY251" fmla="*/ 18858 h 19998"/>
                <a:gd name="connsiteX252" fmla="*/ 6149 w 19998"/>
                <a:gd name="connsiteY252" fmla="*/ 18773 h 19998"/>
                <a:gd name="connsiteX253" fmla="*/ 6066 w 19998"/>
                <a:gd name="connsiteY253" fmla="*/ 18877 h 19998"/>
                <a:gd name="connsiteX254" fmla="*/ 6025 w 19998"/>
                <a:gd name="connsiteY254" fmla="*/ 18858 h 19998"/>
                <a:gd name="connsiteX255" fmla="*/ 6025 w 19998"/>
                <a:gd name="connsiteY255" fmla="*/ 18820 h 19998"/>
                <a:gd name="connsiteX256" fmla="*/ 5982 w 19998"/>
                <a:gd name="connsiteY256" fmla="*/ 18820 h 19998"/>
                <a:gd name="connsiteX257" fmla="*/ 5861 w 19998"/>
                <a:gd name="connsiteY257" fmla="*/ 18632 h 19998"/>
                <a:gd name="connsiteX258" fmla="*/ 5820 w 19998"/>
                <a:gd name="connsiteY258" fmla="*/ 18632 h 19998"/>
                <a:gd name="connsiteX259" fmla="*/ 5756 w 19998"/>
                <a:gd name="connsiteY259" fmla="*/ 18550 h 19998"/>
                <a:gd name="connsiteX260" fmla="*/ 5775 w 19998"/>
                <a:gd name="connsiteY260" fmla="*/ 18550 h 19998"/>
                <a:gd name="connsiteX261" fmla="*/ 5732 w 19998"/>
                <a:gd name="connsiteY261" fmla="*/ 18447 h 19998"/>
                <a:gd name="connsiteX262" fmla="*/ 5075 w 19998"/>
                <a:gd name="connsiteY262" fmla="*/ 18310 h 19998"/>
                <a:gd name="connsiteX263" fmla="*/ 4806 w 19998"/>
                <a:gd name="connsiteY263" fmla="*/ 18165 h 19998"/>
                <a:gd name="connsiteX264" fmla="*/ 4865 w 19998"/>
                <a:gd name="connsiteY264" fmla="*/ 18061 h 19998"/>
                <a:gd name="connsiteX265" fmla="*/ 4768 w 19998"/>
                <a:gd name="connsiteY265" fmla="*/ 18082 h 19998"/>
                <a:gd name="connsiteX266" fmla="*/ 4725 w 19998"/>
                <a:gd name="connsiteY266" fmla="*/ 18247 h 19998"/>
                <a:gd name="connsiteX267" fmla="*/ 4515 w 19998"/>
                <a:gd name="connsiteY267" fmla="*/ 18101 h 19998"/>
                <a:gd name="connsiteX268" fmla="*/ 4684 w 19998"/>
                <a:gd name="connsiteY268" fmla="*/ 17737 h 19998"/>
                <a:gd name="connsiteX269" fmla="*/ 4415 w 19998"/>
                <a:gd name="connsiteY269" fmla="*/ 17634 h 19998"/>
                <a:gd name="connsiteX270" fmla="*/ 4372 w 19998"/>
                <a:gd name="connsiteY270" fmla="*/ 17714 h 19998"/>
                <a:gd name="connsiteX271" fmla="*/ 4311 w 19998"/>
                <a:gd name="connsiteY271" fmla="*/ 17714 h 19998"/>
                <a:gd name="connsiteX272" fmla="*/ 4294 w 19998"/>
                <a:gd name="connsiteY272" fmla="*/ 17594 h 19998"/>
                <a:gd name="connsiteX273" fmla="*/ 4103 w 19998"/>
                <a:gd name="connsiteY273" fmla="*/ 17617 h 19998"/>
                <a:gd name="connsiteX274" fmla="*/ 4063 w 19998"/>
                <a:gd name="connsiteY274" fmla="*/ 17495 h 19998"/>
                <a:gd name="connsiteX275" fmla="*/ 4041 w 19998"/>
                <a:gd name="connsiteY275" fmla="*/ 17495 h 19998"/>
                <a:gd name="connsiteX276" fmla="*/ 4025 w 19998"/>
                <a:gd name="connsiteY276" fmla="*/ 17432 h 19998"/>
                <a:gd name="connsiteX277" fmla="*/ 4103 w 19998"/>
                <a:gd name="connsiteY277" fmla="*/ 17415 h 19998"/>
                <a:gd name="connsiteX278" fmla="*/ 4251 w 19998"/>
                <a:gd name="connsiteY278" fmla="*/ 17389 h 19998"/>
                <a:gd name="connsiteX279" fmla="*/ 4251 w 19998"/>
                <a:gd name="connsiteY279" fmla="*/ 17373 h 19998"/>
                <a:gd name="connsiteX280" fmla="*/ 4499 w 19998"/>
                <a:gd name="connsiteY280" fmla="*/ 17084 h 19998"/>
                <a:gd name="connsiteX281" fmla="*/ 5037 w 19998"/>
                <a:gd name="connsiteY281" fmla="*/ 14969 h 19998"/>
                <a:gd name="connsiteX282" fmla="*/ 5011 w 19998"/>
                <a:gd name="connsiteY282" fmla="*/ 14767 h 19998"/>
                <a:gd name="connsiteX283" fmla="*/ 5218 w 19998"/>
                <a:gd name="connsiteY283" fmla="*/ 14525 h 19998"/>
                <a:gd name="connsiteX284" fmla="*/ 5427 w 19998"/>
                <a:gd name="connsiteY284" fmla="*/ 14583 h 19998"/>
                <a:gd name="connsiteX285" fmla="*/ 5444 w 19998"/>
                <a:gd name="connsiteY285" fmla="*/ 14525 h 19998"/>
                <a:gd name="connsiteX286" fmla="*/ 5387 w 19998"/>
                <a:gd name="connsiteY286" fmla="*/ 14464 h 19998"/>
                <a:gd name="connsiteX287" fmla="*/ 5427 w 19998"/>
                <a:gd name="connsiteY287" fmla="*/ 14485 h 19998"/>
                <a:gd name="connsiteX288" fmla="*/ 5427 w 19998"/>
                <a:gd name="connsiteY288" fmla="*/ 14464 h 19998"/>
                <a:gd name="connsiteX289" fmla="*/ 5218 w 19998"/>
                <a:gd name="connsiteY289" fmla="*/ 14318 h 19998"/>
                <a:gd name="connsiteX290" fmla="*/ 5075 w 19998"/>
                <a:gd name="connsiteY290" fmla="*/ 14647 h 19998"/>
                <a:gd name="connsiteX291" fmla="*/ 5037 w 19998"/>
                <a:gd name="connsiteY291" fmla="*/ 14623 h 19998"/>
                <a:gd name="connsiteX292" fmla="*/ 5427 w 19998"/>
                <a:gd name="connsiteY292" fmla="*/ 12509 h 19998"/>
                <a:gd name="connsiteX293" fmla="*/ 5470 w 19998"/>
                <a:gd name="connsiteY293" fmla="*/ 12492 h 19998"/>
                <a:gd name="connsiteX294" fmla="*/ 5511 w 19998"/>
                <a:gd name="connsiteY294" fmla="*/ 12548 h 19998"/>
                <a:gd name="connsiteX295" fmla="*/ 5961 w 19998"/>
                <a:gd name="connsiteY295" fmla="*/ 13284 h 19998"/>
                <a:gd name="connsiteX296" fmla="*/ 6352 w 19998"/>
                <a:gd name="connsiteY296" fmla="*/ 14017 h 19998"/>
                <a:gd name="connsiteX297" fmla="*/ 6352 w 19998"/>
                <a:gd name="connsiteY297" fmla="*/ 13808 h 19998"/>
                <a:gd name="connsiteX298" fmla="*/ 6001 w 19998"/>
                <a:gd name="connsiteY298" fmla="*/ 13058 h 19998"/>
                <a:gd name="connsiteX299" fmla="*/ 5675 w 19998"/>
                <a:gd name="connsiteY299" fmla="*/ 12532 h 19998"/>
                <a:gd name="connsiteX300" fmla="*/ 5551 w 19998"/>
                <a:gd name="connsiteY300" fmla="*/ 12410 h 19998"/>
                <a:gd name="connsiteX301" fmla="*/ 5258 w 19998"/>
                <a:gd name="connsiteY301" fmla="*/ 12227 h 19998"/>
                <a:gd name="connsiteX302" fmla="*/ 5242 w 19998"/>
                <a:gd name="connsiteY302" fmla="*/ 12243 h 19998"/>
                <a:gd name="connsiteX303" fmla="*/ 5175 w 19998"/>
                <a:gd name="connsiteY303" fmla="*/ 11961 h 19998"/>
                <a:gd name="connsiteX304" fmla="*/ 5363 w 19998"/>
                <a:gd name="connsiteY304" fmla="*/ 11961 h 19998"/>
                <a:gd name="connsiteX305" fmla="*/ 5487 w 19998"/>
                <a:gd name="connsiteY305" fmla="*/ 11653 h 19998"/>
                <a:gd name="connsiteX306" fmla="*/ 5470 w 19998"/>
                <a:gd name="connsiteY306" fmla="*/ 11653 h 19998"/>
                <a:gd name="connsiteX307" fmla="*/ 5470 w 19998"/>
                <a:gd name="connsiteY307" fmla="*/ 11637 h 19998"/>
                <a:gd name="connsiteX308" fmla="*/ 5444 w 19998"/>
                <a:gd name="connsiteY308" fmla="*/ 11268 h 19998"/>
                <a:gd name="connsiteX309" fmla="*/ 5339 w 19998"/>
                <a:gd name="connsiteY309" fmla="*/ 11146 h 19998"/>
                <a:gd name="connsiteX310" fmla="*/ 5251 w 19998"/>
                <a:gd name="connsiteY310" fmla="*/ 10849 h 19998"/>
                <a:gd name="connsiteX311" fmla="*/ 4784 w 19998"/>
                <a:gd name="connsiteY311" fmla="*/ 10539 h 19998"/>
                <a:gd name="connsiteX312" fmla="*/ 4603 w 19998"/>
                <a:gd name="connsiteY312" fmla="*/ 10497 h 19998"/>
                <a:gd name="connsiteX313" fmla="*/ 4620 w 19998"/>
                <a:gd name="connsiteY313" fmla="*/ 10476 h 19998"/>
                <a:gd name="connsiteX314" fmla="*/ 3877 w 19998"/>
                <a:gd name="connsiteY314" fmla="*/ 9395 h 19998"/>
                <a:gd name="connsiteX315" fmla="*/ 3941 w 19998"/>
                <a:gd name="connsiteY315" fmla="*/ 9353 h 19998"/>
                <a:gd name="connsiteX316" fmla="*/ 3918 w 19998"/>
                <a:gd name="connsiteY316" fmla="*/ 9353 h 19998"/>
                <a:gd name="connsiteX317" fmla="*/ 4168 w 19998"/>
                <a:gd name="connsiteY317" fmla="*/ 9071 h 19998"/>
                <a:gd name="connsiteX318" fmla="*/ 3753 w 19998"/>
                <a:gd name="connsiteY318" fmla="*/ 8829 h 19998"/>
                <a:gd name="connsiteX319" fmla="*/ 3899 w 19998"/>
                <a:gd name="connsiteY319" fmla="*/ 8645 h 19998"/>
                <a:gd name="connsiteX320" fmla="*/ 3899 w 19998"/>
                <a:gd name="connsiteY320" fmla="*/ 8521 h 19998"/>
                <a:gd name="connsiteX321" fmla="*/ 4472 w 19998"/>
                <a:gd name="connsiteY321" fmla="*/ 8666 h 19998"/>
                <a:gd name="connsiteX322" fmla="*/ 3877 w 19998"/>
                <a:gd name="connsiteY322" fmla="*/ 8457 h 19998"/>
                <a:gd name="connsiteX323" fmla="*/ 3689 w 19998"/>
                <a:gd name="connsiteY323" fmla="*/ 8587 h 19998"/>
                <a:gd name="connsiteX324" fmla="*/ 3360 w 19998"/>
                <a:gd name="connsiteY324" fmla="*/ 8401 h 19998"/>
                <a:gd name="connsiteX325" fmla="*/ 3303 w 19998"/>
                <a:gd name="connsiteY325" fmla="*/ 8239 h 19998"/>
                <a:gd name="connsiteX326" fmla="*/ 3465 w 19998"/>
                <a:gd name="connsiteY326" fmla="*/ 8077 h 19998"/>
                <a:gd name="connsiteX327" fmla="*/ 3344 w 19998"/>
                <a:gd name="connsiteY327" fmla="*/ 7910 h 19998"/>
                <a:gd name="connsiteX328" fmla="*/ 3156 w 19998"/>
                <a:gd name="connsiteY328" fmla="*/ 7910 h 19998"/>
                <a:gd name="connsiteX329" fmla="*/ 2844 w 19998"/>
                <a:gd name="connsiteY329" fmla="*/ 7933 h 19998"/>
                <a:gd name="connsiteX330" fmla="*/ 2822 w 19998"/>
                <a:gd name="connsiteY330" fmla="*/ 7853 h 19998"/>
                <a:gd name="connsiteX331" fmla="*/ 3115 w 19998"/>
                <a:gd name="connsiteY331" fmla="*/ 7651 h 19998"/>
                <a:gd name="connsiteX332" fmla="*/ 3115 w 19998"/>
                <a:gd name="connsiteY332" fmla="*/ 7625 h 19998"/>
                <a:gd name="connsiteX333" fmla="*/ 2477 w 19998"/>
                <a:gd name="connsiteY333" fmla="*/ 7750 h 19998"/>
                <a:gd name="connsiteX334" fmla="*/ 2477 w 19998"/>
                <a:gd name="connsiteY334" fmla="*/ 7973 h 19998"/>
                <a:gd name="connsiteX335" fmla="*/ 2127 w 19998"/>
                <a:gd name="connsiteY335" fmla="*/ 7442 h 19998"/>
                <a:gd name="connsiteX336" fmla="*/ 2127 w 19998"/>
                <a:gd name="connsiteY336" fmla="*/ 7463 h 19998"/>
                <a:gd name="connsiteX337" fmla="*/ 1831 w 19998"/>
                <a:gd name="connsiteY337" fmla="*/ 7261 h 19998"/>
                <a:gd name="connsiteX338" fmla="*/ 1260 w 19998"/>
                <a:gd name="connsiteY338" fmla="*/ 6996 h 19998"/>
                <a:gd name="connsiteX339" fmla="*/ 1276 w 19998"/>
                <a:gd name="connsiteY339" fmla="*/ 6975 h 19998"/>
                <a:gd name="connsiteX340" fmla="*/ 1260 w 19998"/>
                <a:gd name="connsiteY340" fmla="*/ 6958 h 19998"/>
                <a:gd name="connsiteX341" fmla="*/ 1236 w 19998"/>
                <a:gd name="connsiteY341" fmla="*/ 6958 h 19998"/>
                <a:gd name="connsiteX342" fmla="*/ 1172 w 19998"/>
                <a:gd name="connsiteY342" fmla="*/ 6892 h 19998"/>
                <a:gd name="connsiteX343" fmla="*/ 1155 w 19998"/>
                <a:gd name="connsiteY343" fmla="*/ 6996 h 19998"/>
                <a:gd name="connsiteX344" fmla="*/ 886 w 19998"/>
                <a:gd name="connsiteY344" fmla="*/ 6975 h 19998"/>
                <a:gd name="connsiteX345" fmla="*/ 679 w 19998"/>
                <a:gd name="connsiteY345" fmla="*/ 7099 h 19998"/>
                <a:gd name="connsiteX346" fmla="*/ 533 w 19998"/>
                <a:gd name="connsiteY346" fmla="*/ 7078 h 19998"/>
                <a:gd name="connsiteX347" fmla="*/ 533 w 19998"/>
                <a:gd name="connsiteY347" fmla="*/ 7022 h 19998"/>
                <a:gd name="connsiteX348" fmla="*/ 574 w 19998"/>
                <a:gd name="connsiteY348" fmla="*/ 6996 h 19998"/>
                <a:gd name="connsiteX349" fmla="*/ 305 w 19998"/>
                <a:gd name="connsiteY349" fmla="*/ 6568 h 19998"/>
                <a:gd name="connsiteX350" fmla="*/ 264 w 19998"/>
                <a:gd name="connsiteY350" fmla="*/ 6594 h 19998"/>
                <a:gd name="connsiteX351" fmla="*/ 164 w 19998"/>
                <a:gd name="connsiteY351" fmla="*/ 6528 h 19998"/>
                <a:gd name="connsiteX352" fmla="*/ 141 w 19998"/>
                <a:gd name="connsiteY352" fmla="*/ 6528 h 19998"/>
                <a:gd name="connsiteX353" fmla="*/ 0 w 19998"/>
                <a:gd name="connsiteY353" fmla="*/ 6490 h 19998"/>
                <a:gd name="connsiteX354" fmla="*/ 17 w 19998"/>
                <a:gd name="connsiteY354" fmla="*/ 6465 h 19998"/>
                <a:gd name="connsiteX355" fmla="*/ 57 w 19998"/>
                <a:gd name="connsiteY355" fmla="*/ 6465 h 19998"/>
                <a:gd name="connsiteX356" fmla="*/ 57 w 19998"/>
                <a:gd name="connsiteY356" fmla="*/ 6425 h 19998"/>
                <a:gd name="connsiteX357" fmla="*/ 695 w 19998"/>
                <a:gd name="connsiteY357" fmla="*/ 6408 h 19998"/>
                <a:gd name="connsiteX358" fmla="*/ 760 w 19998"/>
                <a:gd name="connsiteY358" fmla="*/ 6262 h 19998"/>
                <a:gd name="connsiteX359" fmla="*/ 722 w 19998"/>
                <a:gd name="connsiteY359" fmla="*/ 6262 h 19998"/>
                <a:gd name="connsiteX360" fmla="*/ 695 w 19998"/>
                <a:gd name="connsiteY360" fmla="*/ 6164 h 19998"/>
                <a:gd name="connsiteX361" fmla="*/ 433 w 19998"/>
                <a:gd name="connsiteY361" fmla="*/ 6084 h 19998"/>
                <a:gd name="connsiteX362" fmla="*/ 348 w 19998"/>
                <a:gd name="connsiteY362" fmla="*/ 6204 h 19998"/>
                <a:gd name="connsiteX363" fmla="*/ 329 w 19998"/>
                <a:gd name="connsiteY363" fmla="*/ 6204 h 19998"/>
                <a:gd name="connsiteX364" fmla="*/ 305 w 19998"/>
                <a:gd name="connsiteY364" fmla="*/ 6060 h 19998"/>
                <a:gd name="connsiteX365" fmla="*/ 348 w 19998"/>
                <a:gd name="connsiteY365" fmla="*/ 6044 h 19998"/>
                <a:gd name="connsiteX366" fmla="*/ 348 w 19998"/>
                <a:gd name="connsiteY366" fmla="*/ 5997 h 19998"/>
                <a:gd name="connsiteX367" fmla="*/ 248 w 19998"/>
                <a:gd name="connsiteY367" fmla="*/ 5997 h 19998"/>
                <a:gd name="connsiteX368" fmla="*/ 221 w 19998"/>
                <a:gd name="connsiteY368" fmla="*/ 5938 h 19998"/>
                <a:gd name="connsiteX369" fmla="*/ 329 w 19998"/>
                <a:gd name="connsiteY369" fmla="*/ 5938 h 19998"/>
                <a:gd name="connsiteX370" fmla="*/ 348 w 19998"/>
                <a:gd name="connsiteY370" fmla="*/ 5818 h 19998"/>
                <a:gd name="connsiteX371" fmla="*/ 391 w 19998"/>
                <a:gd name="connsiteY371" fmla="*/ 5818 h 19998"/>
                <a:gd name="connsiteX372" fmla="*/ 369 w 19998"/>
                <a:gd name="connsiteY372" fmla="*/ 5917 h 19998"/>
                <a:gd name="connsiteX373" fmla="*/ 433 w 19998"/>
                <a:gd name="connsiteY373" fmla="*/ 5877 h 19998"/>
                <a:gd name="connsiteX374" fmla="*/ 433 w 19998"/>
                <a:gd name="connsiteY374" fmla="*/ 5898 h 19998"/>
                <a:gd name="connsiteX375" fmla="*/ 410 w 19998"/>
                <a:gd name="connsiteY375" fmla="*/ 5917 h 19998"/>
                <a:gd name="connsiteX376" fmla="*/ 433 w 19998"/>
                <a:gd name="connsiteY376" fmla="*/ 5938 h 19998"/>
                <a:gd name="connsiteX377" fmla="*/ 555 w 19998"/>
                <a:gd name="connsiteY377" fmla="*/ 5938 h 19998"/>
                <a:gd name="connsiteX378" fmla="*/ 555 w 19998"/>
                <a:gd name="connsiteY378" fmla="*/ 5955 h 19998"/>
                <a:gd name="connsiteX379" fmla="*/ 738 w 19998"/>
                <a:gd name="connsiteY379" fmla="*/ 5938 h 19998"/>
                <a:gd name="connsiteX380" fmla="*/ 695 w 19998"/>
                <a:gd name="connsiteY380" fmla="*/ 5835 h 19998"/>
                <a:gd name="connsiteX381" fmla="*/ 655 w 19998"/>
                <a:gd name="connsiteY381" fmla="*/ 5835 h 19998"/>
                <a:gd name="connsiteX382" fmla="*/ 638 w 19998"/>
                <a:gd name="connsiteY382" fmla="*/ 5877 h 19998"/>
                <a:gd name="connsiteX383" fmla="*/ 574 w 19998"/>
                <a:gd name="connsiteY383" fmla="*/ 5861 h 19998"/>
                <a:gd name="connsiteX384" fmla="*/ 517 w 19998"/>
                <a:gd name="connsiteY384" fmla="*/ 5861 h 19998"/>
                <a:gd name="connsiteX385" fmla="*/ 598 w 19998"/>
                <a:gd name="connsiteY385" fmla="*/ 5736 h 19998"/>
                <a:gd name="connsiteX386" fmla="*/ 141 w 19998"/>
                <a:gd name="connsiteY386" fmla="*/ 5778 h 19998"/>
                <a:gd name="connsiteX387" fmla="*/ 141 w 19998"/>
                <a:gd name="connsiteY387" fmla="*/ 5795 h 19998"/>
                <a:gd name="connsiteX388" fmla="*/ 17 w 19998"/>
                <a:gd name="connsiteY388" fmla="*/ 5818 h 19998"/>
                <a:gd name="connsiteX389" fmla="*/ 17 w 19998"/>
                <a:gd name="connsiteY389" fmla="*/ 5715 h 19998"/>
                <a:gd name="connsiteX390" fmla="*/ 40 w 19998"/>
                <a:gd name="connsiteY390" fmla="*/ 5715 h 19998"/>
                <a:gd name="connsiteX391" fmla="*/ 141 w 19998"/>
                <a:gd name="connsiteY391" fmla="*/ 5287 h 19998"/>
                <a:gd name="connsiteX392" fmla="*/ 181 w 19998"/>
                <a:gd name="connsiteY392" fmla="*/ 5268 h 19998"/>
                <a:gd name="connsiteX393" fmla="*/ 348 w 19998"/>
                <a:gd name="connsiteY393" fmla="*/ 5247 h 19998"/>
                <a:gd name="connsiteX394" fmla="*/ 329 w 19998"/>
                <a:gd name="connsiteY394" fmla="*/ 5205 h 19998"/>
                <a:gd name="connsiteX395" fmla="*/ 450 w 19998"/>
                <a:gd name="connsiteY395" fmla="*/ 5149 h 19998"/>
                <a:gd name="connsiteX396" fmla="*/ 617 w 19998"/>
                <a:gd name="connsiteY396" fmla="*/ 5149 h 19998"/>
                <a:gd name="connsiteX397" fmla="*/ 617 w 19998"/>
                <a:gd name="connsiteY397" fmla="*/ 5106 h 19998"/>
                <a:gd name="connsiteX398" fmla="*/ 803 w 19998"/>
                <a:gd name="connsiteY398" fmla="*/ 5085 h 19998"/>
                <a:gd name="connsiteX399" fmla="*/ 826 w 19998"/>
                <a:gd name="connsiteY399" fmla="*/ 5106 h 19998"/>
                <a:gd name="connsiteX400" fmla="*/ 803 w 19998"/>
                <a:gd name="connsiteY400" fmla="*/ 5149 h 19998"/>
                <a:gd name="connsiteX401" fmla="*/ 803 w 19998"/>
                <a:gd name="connsiteY401" fmla="*/ 5165 h 19998"/>
                <a:gd name="connsiteX402" fmla="*/ 1276 w 19998"/>
                <a:gd name="connsiteY402" fmla="*/ 5022 h 19998"/>
                <a:gd name="connsiteX403" fmla="*/ 1276 w 19998"/>
                <a:gd name="connsiteY403" fmla="*/ 5003 h 19998"/>
                <a:gd name="connsiteX404" fmla="*/ 1276 w 19998"/>
                <a:gd name="connsiteY404" fmla="*/ 5022 h 19998"/>
                <a:gd name="connsiteX405" fmla="*/ 1298 w 19998"/>
                <a:gd name="connsiteY405" fmla="*/ 5022 h 19998"/>
                <a:gd name="connsiteX406" fmla="*/ 1298 w 19998"/>
                <a:gd name="connsiteY406" fmla="*/ 5003 h 19998"/>
                <a:gd name="connsiteX407" fmla="*/ 1341 w 19998"/>
                <a:gd name="connsiteY407" fmla="*/ 5003 h 19998"/>
                <a:gd name="connsiteX408" fmla="*/ 1341 w 19998"/>
                <a:gd name="connsiteY408" fmla="*/ 5165 h 19998"/>
                <a:gd name="connsiteX409" fmla="*/ 1381 w 19998"/>
                <a:gd name="connsiteY409" fmla="*/ 5165 h 19998"/>
                <a:gd name="connsiteX410" fmla="*/ 1441 w 19998"/>
                <a:gd name="connsiteY410" fmla="*/ 5149 h 19998"/>
                <a:gd name="connsiteX411" fmla="*/ 1441 w 19998"/>
                <a:gd name="connsiteY411" fmla="*/ 5205 h 19998"/>
                <a:gd name="connsiteX412" fmla="*/ 1505 w 19998"/>
                <a:gd name="connsiteY412" fmla="*/ 5231 h 19998"/>
                <a:gd name="connsiteX413" fmla="*/ 1524 w 19998"/>
                <a:gd name="connsiteY413" fmla="*/ 5069 h 19998"/>
                <a:gd name="connsiteX414" fmla="*/ 1562 w 19998"/>
                <a:gd name="connsiteY414" fmla="*/ 5069 h 19998"/>
                <a:gd name="connsiteX415" fmla="*/ 1562 w 19998"/>
                <a:gd name="connsiteY415" fmla="*/ 5043 h 19998"/>
                <a:gd name="connsiteX416" fmla="*/ 1815 w 19998"/>
                <a:gd name="connsiteY416" fmla="*/ 5125 h 19998"/>
                <a:gd name="connsiteX417" fmla="*/ 1815 w 19998"/>
                <a:gd name="connsiteY417" fmla="*/ 5149 h 19998"/>
                <a:gd name="connsiteX418" fmla="*/ 1831 w 19998"/>
                <a:gd name="connsiteY418" fmla="*/ 5149 h 19998"/>
                <a:gd name="connsiteX419" fmla="*/ 1874 w 19998"/>
                <a:gd name="connsiteY419" fmla="*/ 5149 h 19998"/>
                <a:gd name="connsiteX420" fmla="*/ 1874 w 19998"/>
                <a:gd name="connsiteY420" fmla="*/ 5189 h 19998"/>
                <a:gd name="connsiteX421" fmla="*/ 1936 w 19998"/>
                <a:gd name="connsiteY421" fmla="*/ 5165 h 19998"/>
                <a:gd name="connsiteX422" fmla="*/ 1936 w 19998"/>
                <a:gd name="connsiteY422" fmla="*/ 5149 h 19998"/>
                <a:gd name="connsiteX423" fmla="*/ 1915 w 19998"/>
                <a:gd name="connsiteY423" fmla="*/ 5125 h 19998"/>
                <a:gd name="connsiteX424" fmla="*/ 1915 w 19998"/>
                <a:gd name="connsiteY424" fmla="*/ 5069 h 19998"/>
                <a:gd name="connsiteX425" fmla="*/ 1979 w 19998"/>
                <a:gd name="connsiteY425" fmla="*/ 5003 h 19998"/>
                <a:gd name="connsiteX426" fmla="*/ 1936 w 19998"/>
                <a:gd name="connsiteY426" fmla="*/ 4939 h 19998"/>
                <a:gd name="connsiteX427" fmla="*/ 2103 w 19998"/>
                <a:gd name="connsiteY427" fmla="*/ 4820 h 19998"/>
                <a:gd name="connsiteX428" fmla="*/ 2496 w 19998"/>
                <a:gd name="connsiteY428" fmla="*/ 4777 h 19998"/>
                <a:gd name="connsiteX429" fmla="*/ 2536 w 19998"/>
                <a:gd name="connsiteY429" fmla="*/ 4860 h 19998"/>
                <a:gd name="connsiteX430" fmla="*/ 2722 w 19998"/>
                <a:gd name="connsiteY430" fmla="*/ 4761 h 19998"/>
                <a:gd name="connsiteX431" fmla="*/ 2722 w 19998"/>
                <a:gd name="connsiteY431" fmla="*/ 4900 h 19998"/>
                <a:gd name="connsiteX432" fmla="*/ 2805 w 19998"/>
                <a:gd name="connsiteY432" fmla="*/ 4923 h 19998"/>
                <a:gd name="connsiteX433" fmla="*/ 2782 w 19998"/>
                <a:gd name="connsiteY433" fmla="*/ 4982 h 19998"/>
                <a:gd name="connsiteX434" fmla="*/ 2886 w 19998"/>
                <a:gd name="connsiteY434" fmla="*/ 5022 h 19998"/>
                <a:gd name="connsiteX435" fmla="*/ 2910 w 19998"/>
                <a:gd name="connsiteY435" fmla="*/ 5022 h 19998"/>
                <a:gd name="connsiteX436" fmla="*/ 2970 w 19998"/>
                <a:gd name="connsiteY436" fmla="*/ 5189 h 19998"/>
                <a:gd name="connsiteX437" fmla="*/ 3010 w 19998"/>
                <a:gd name="connsiteY437" fmla="*/ 5189 h 19998"/>
                <a:gd name="connsiteX438" fmla="*/ 3034 w 19998"/>
                <a:gd name="connsiteY438" fmla="*/ 5247 h 19998"/>
                <a:gd name="connsiteX439" fmla="*/ 3256 w 19998"/>
                <a:gd name="connsiteY439" fmla="*/ 5673 h 19998"/>
                <a:gd name="connsiteX440" fmla="*/ 3608 w 19998"/>
                <a:gd name="connsiteY440" fmla="*/ 5391 h 19998"/>
                <a:gd name="connsiteX441" fmla="*/ 3689 w 19998"/>
                <a:gd name="connsiteY441" fmla="*/ 5351 h 19998"/>
                <a:gd name="connsiteX442" fmla="*/ 3860 w 19998"/>
                <a:gd name="connsiteY442" fmla="*/ 5268 h 19998"/>
                <a:gd name="connsiteX443" fmla="*/ 3999 w 19998"/>
                <a:gd name="connsiteY443" fmla="*/ 5534 h 19998"/>
                <a:gd name="connsiteX444" fmla="*/ 4351 w 19998"/>
                <a:gd name="connsiteY444" fmla="*/ 5351 h 19998"/>
                <a:gd name="connsiteX445" fmla="*/ 4372 w 19998"/>
                <a:gd name="connsiteY445" fmla="*/ 5308 h 19998"/>
                <a:gd name="connsiteX446" fmla="*/ 4580 w 19998"/>
                <a:gd name="connsiteY446" fmla="*/ 5268 h 19998"/>
                <a:gd name="connsiteX447" fmla="*/ 4580 w 19998"/>
                <a:gd name="connsiteY447" fmla="*/ 5471 h 19998"/>
                <a:gd name="connsiteX448" fmla="*/ 4994 w 19998"/>
                <a:gd name="connsiteY448" fmla="*/ 5449 h 19998"/>
                <a:gd name="connsiteX449" fmla="*/ 5075 w 19998"/>
                <a:gd name="connsiteY449" fmla="*/ 5471 h 19998"/>
                <a:gd name="connsiteX450" fmla="*/ 5323 w 19998"/>
                <a:gd name="connsiteY450" fmla="*/ 5471 h 19998"/>
                <a:gd name="connsiteX451" fmla="*/ 5242 w 19998"/>
                <a:gd name="connsiteY451" fmla="*/ 5407 h 19998"/>
                <a:gd name="connsiteX452" fmla="*/ 4994 w 19998"/>
                <a:gd name="connsiteY452" fmla="*/ 5003 h 19998"/>
                <a:gd name="connsiteX453" fmla="*/ 4970 w 19998"/>
                <a:gd name="connsiteY453" fmla="*/ 5003 h 19998"/>
                <a:gd name="connsiteX454" fmla="*/ 4954 w 19998"/>
                <a:gd name="connsiteY454" fmla="*/ 4982 h 19998"/>
                <a:gd name="connsiteX455" fmla="*/ 5054 w 19998"/>
                <a:gd name="connsiteY455" fmla="*/ 4618 h 19998"/>
                <a:gd name="connsiteX456" fmla="*/ 5054 w 19998"/>
                <a:gd name="connsiteY456" fmla="*/ 4601 h 19998"/>
                <a:gd name="connsiteX457" fmla="*/ 5037 w 19998"/>
                <a:gd name="connsiteY457" fmla="*/ 4618 h 19998"/>
                <a:gd name="connsiteX458" fmla="*/ 5011 w 19998"/>
                <a:gd name="connsiteY458" fmla="*/ 4131 h 19998"/>
                <a:gd name="connsiteX459" fmla="*/ 4970 w 19998"/>
                <a:gd name="connsiteY459" fmla="*/ 4131 h 19998"/>
                <a:gd name="connsiteX460" fmla="*/ 4642 w 19998"/>
                <a:gd name="connsiteY460" fmla="*/ 3335 h 19998"/>
                <a:gd name="connsiteX461" fmla="*/ 4663 w 19998"/>
                <a:gd name="connsiteY461" fmla="*/ 3092 h 19998"/>
                <a:gd name="connsiteX462" fmla="*/ 4563 w 19998"/>
                <a:gd name="connsiteY462" fmla="*/ 3050 h 19998"/>
                <a:gd name="connsiteX463" fmla="*/ 4563 w 19998"/>
                <a:gd name="connsiteY463" fmla="*/ 2930 h 19998"/>
                <a:gd name="connsiteX464" fmla="*/ 4663 w 19998"/>
                <a:gd name="connsiteY464" fmla="*/ 2987 h 19998"/>
                <a:gd name="connsiteX465" fmla="*/ 4684 w 19998"/>
                <a:gd name="connsiteY465" fmla="*/ 2947 h 19998"/>
                <a:gd name="connsiteX466" fmla="*/ 5242 w 19998"/>
                <a:gd name="connsiteY466" fmla="*/ 3092 h 19998"/>
                <a:gd name="connsiteX467" fmla="*/ 5258 w 19998"/>
                <a:gd name="connsiteY467" fmla="*/ 3029 h 19998"/>
                <a:gd name="connsiteX468" fmla="*/ 5570 w 19998"/>
                <a:gd name="connsiteY468" fmla="*/ 3050 h 19998"/>
                <a:gd name="connsiteX469" fmla="*/ 5632 w 19998"/>
                <a:gd name="connsiteY469" fmla="*/ 3252 h 19998"/>
                <a:gd name="connsiteX470" fmla="*/ 5592 w 19998"/>
                <a:gd name="connsiteY470" fmla="*/ 3252 h 19998"/>
                <a:gd name="connsiteX471" fmla="*/ 5570 w 19998"/>
                <a:gd name="connsiteY471" fmla="*/ 3316 h 19998"/>
                <a:gd name="connsiteX472" fmla="*/ 5511 w 19998"/>
                <a:gd name="connsiteY472" fmla="*/ 3316 h 19998"/>
                <a:gd name="connsiteX473" fmla="*/ 5675 w 19998"/>
                <a:gd name="connsiteY473" fmla="*/ 3800 h 19998"/>
                <a:gd name="connsiteX474" fmla="*/ 5649 w 19998"/>
                <a:gd name="connsiteY474" fmla="*/ 3826 h 19998"/>
                <a:gd name="connsiteX475" fmla="*/ 5732 w 19998"/>
                <a:gd name="connsiteY475" fmla="*/ 3842 h 19998"/>
                <a:gd name="connsiteX476" fmla="*/ 5713 w 19998"/>
                <a:gd name="connsiteY476" fmla="*/ 3842 h 19998"/>
                <a:gd name="connsiteX477" fmla="*/ 5732 w 19998"/>
                <a:gd name="connsiteY477" fmla="*/ 3882 h 19998"/>
                <a:gd name="connsiteX478" fmla="*/ 5756 w 19998"/>
                <a:gd name="connsiteY478" fmla="*/ 3882 h 19998"/>
                <a:gd name="connsiteX479" fmla="*/ 5775 w 19998"/>
                <a:gd name="connsiteY479" fmla="*/ 3882 h 19998"/>
                <a:gd name="connsiteX480" fmla="*/ 5861 w 19998"/>
                <a:gd name="connsiteY480" fmla="*/ 3762 h 19998"/>
                <a:gd name="connsiteX481" fmla="*/ 6499 w 19998"/>
                <a:gd name="connsiteY481" fmla="*/ 3906 h 19998"/>
                <a:gd name="connsiteX482" fmla="*/ 7611 w 19998"/>
                <a:gd name="connsiteY482" fmla="*/ 3826 h 19998"/>
                <a:gd name="connsiteX483" fmla="*/ 7923 w 19998"/>
                <a:gd name="connsiteY483" fmla="*/ 3722 h 19998"/>
                <a:gd name="connsiteX484" fmla="*/ 8045 w 19998"/>
                <a:gd name="connsiteY484" fmla="*/ 3703 h 19998"/>
                <a:gd name="connsiteX485" fmla="*/ 7611 w 19998"/>
                <a:gd name="connsiteY485" fmla="*/ 3600 h 19998"/>
                <a:gd name="connsiteX486" fmla="*/ 7611 w 19998"/>
                <a:gd name="connsiteY486" fmla="*/ 3581 h 19998"/>
                <a:gd name="connsiteX487" fmla="*/ 7799 w 19998"/>
                <a:gd name="connsiteY487" fmla="*/ 3092 h 19998"/>
                <a:gd name="connsiteX488" fmla="*/ 9574 w 19998"/>
                <a:gd name="connsiteY488" fmla="*/ 2317 h 19998"/>
                <a:gd name="connsiteX489" fmla="*/ 9843 w 19998"/>
                <a:gd name="connsiteY489" fmla="*/ 1993 h 19998"/>
                <a:gd name="connsiteX490" fmla="*/ 9902 w 19998"/>
                <a:gd name="connsiteY490" fmla="*/ 2051 h 19998"/>
                <a:gd name="connsiteX491" fmla="*/ 10031 w 19998"/>
                <a:gd name="connsiteY491" fmla="*/ 2051 h 19998"/>
                <a:gd name="connsiteX492" fmla="*/ 9964 w 19998"/>
                <a:gd name="connsiteY492" fmla="*/ 1972 h 19998"/>
                <a:gd name="connsiteX493" fmla="*/ 9943 w 19998"/>
                <a:gd name="connsiteY493" fmla="*/ 1993 h 19998"/>
                <a:gd name="connsiteX494" fmla="*/ 9843 w 19998"/>
                <a:gd name="connsiteY494" fmla="*/ 1645 h 19998"/>
                <a:gd name="connsiteX495" fmla="*/ 9902 w 19998"/>
                <a:gd name="connsiteY495" fmla="*/ 1645 h 19998"/>
                <a:gd name="connsiteX496" fmla="*/ 9902 w 19998"/>
                <a:gd name="connsiteY496" fmla="*/ 1628 h 19998"/>
                <a:gd name="connsiteX497" fmla="*/ 9902 w 19998"/>
                <a:gd name="connsiteY497" fmla="*/ 1607 h 19998"/>
                <a:gd name="connsiteX498" fmla="*/ 9843 w 19998"/>
                <a:gd name="connsiteY498" fmla="*/ 1542 h 19998"/>
                <a:gd name="connsiteX499" fmla="*/ 9886 w 19998"/>
                <a:gd name="connsiteY499" fmla="*/ 1260 h 19998"/>
                <a:gd name="connsiteX500" fmla="*/ 9926 w 19998"/>
                <a:gd name="connsiteY500" fmla="*/ 1243 h 19998"/>
                <a:gd name="connsiteX501" fmla="*/ 9886 w 19998"/>
                <a:gd name="connsiteY501" fmla="*/ 815 h 19998"/>
                <a:gd name="connsiteX502" fmla="*/ 9902 w 19998"/>
                <a:gd name="connsiteY502" fmla="*/ 815 h 19998"/>
                <a:gd name="connsiteX503" fmla="*/ 9886 w 19998"/>
                <a:gd name="connsiteY503" fmla="*/ 484 h 19998"/>
                <a:gd name="connsiteX504" fmla="*/ 10645 w 19998"/>
                <a:gd name="connsiteY504" fmla="*/ 186 h 19998"/>
                <a:gd name="connsiteX505" fmla="*/ 11307 w 19998"/>
                <a:gd name="connsiteY505" fmla="*/ 0 h 19998"/>
                <a:gd name="connsiteX506" fmla="*/ 11431 w 19998"/>
                <a:gd name="connsiteY506" fmla="*/ 324 h 19998"/>
                <a:gd name="connsiteX507" fmla="*/ 11431 w 19998"/>
                <a:gd name="connsiteY507" fmla="*/ 630 h 19998"/>
                <a:gd name="connsiteX508" fmla="*/ 11577 w 19998"/>
                <a:gd name="connsiteY508" fmla="*/ 630 h 19998"/>
                <a:gd name="connsiteX509" fmla="*/ 11700 w 19998"/>
                <a:gd name="connsiteY509" fmla="*/ 832 h 19998"/>
                <a:gd name="connsiteX510" fmla="*/ 11822 w 19998"/>
                <a:gd name="connsiteY510" fmla="*/ 895 h 19998"/>
                <a:gd name="connsiteX511" fmla="*/ 12158 w 19998"/>
                <a:gd name="connsiteY511" fmla="*/ 670 h 19998"/>
                <a:gd name="connsiteX512" fmla="*/ 12279 w 19998"/>
                <a:gd name="connsiteY512" fmla="*/ 792 h 19998"/>
                <a:gd name="connsiteX513" fmla="*/ 12255 w 19998"/>
                <a:gd name="connsiteY513" fmla="*/ 815 h 19998"/>
                <a:gd name="connsiteX514" fmla="*/ 12360 w 19998"/>
                <a:gd name="connsiteY514" fmla="*/ 895 h 19998"/>
                <a:gd name="connsiteX515" fmla="*/ 12360 w 19998"/>
                <a:gd name="connsiteY515" fmla="*/ 912 h 19998"/>
                <a:gd name="connsiteX516" fmla="*/ 12339 w 19998"/>
                <a:gd name="connsiteY516" fmla="*/ 935 h 19998"/>
                <a:gd name="connsiteX517" fmla="*/ 12548 w 19998"/>
                <a:gd name="connsiteY517" fmla="*/ 1342 h 19998"/>
                <a:gd name="connsiteX518" fmla="*/ 12753 w 19998"/>
                <a:gd name="connsiteY518" fmla="*/ 1260 h 19998"/>
                <a:gd name="connsiteX519" fmla="*/ 12729 w 19998"/>
                <a:gd name="connsiteY519" fmla="*/ 1363 h 19998"/>
                <a:gd name="connsiteX520" fmla="*/ 12834 w 19998"/>
                <a:gd name="connsiteY520" fmla="*/ 1323 h 19998"/>
                <a:gd name="connsiteX521" fmla="*/ 12853 w 19998"/>
                <a:gd name="connsiteY521" fmla="*/ 1342 h 19998"/>
                <a:gd name="connsiteX522" fmla="*/ 12901 w 19998"/>
                <a:gd name="connsiteY522" fmla="*/ 1342 h 19998"/>
                <a:gd name="connsiteX523" fmla="*/ 13039 w 19998"/>
                <a:gd name="connsiteY523" fmla="*/ 1769 h 19998"/>
                <a:gd name="connsiteX524" fmla="*/ 13039 w 19998"/>
                <a:gd name="connsiteY524" fmla="*/ 1751 h 19998"/>
                <a:gd name="connsiteX525" fmla="*/ 13065 w 19998"/>
                <a:gd name="connsiteY525" fmla="*/ 1751 h 19998"/>
                <a:gd name="connsiteX526" fmla="*/ 13082 w 19998"/>
                <a:gd name="connsiteY526" fmla="*/ 1671 h 19998"/>
                <a:gd name="connsiteX527" fmla="*/ 13186 w 19998"/>
                <a:gd name="connsiteY527" fmla="*/ 1645 h 19998"/>
                <a:gd name="connsiteX528" fmla="*/ 13203 w 19998"/>
                <a:gd name="connsiteY528" fmla="*/ 1671 h 19998"/>
                <a:gd name="connsiteX529" fmla="*/ 13203 w 19998"/>
                <a:gd name="connsiteY529" fmla="*/ 1645 h 19998"/>
                <a:gd name="connsiteX530" fmla="*/ 13267 w 19998"/>
                <a:gd name="connsiteY530" fmla="*/ 1645 h 19998"/>
                <a:gd name="connsiteX531" fmla="*/ 13267 w 19998"/>
                <a:gd name="connsiteY531" fmla="*/ 1671 h 19998"/>
                <a:gd name="connsiteX532" fmla="*/ 13308 w 19998"/>
                <a:gd name="connsiteY532" fmla="*/ 1687 h 19998"/>
                <a:gd name="connsiteX533" fmla="*/ 13308 w 19998"/>
                <a:gd name="connsiteY533" fmla="*/ 1711 h 19998"/>
                <a:gd name="connsiteX534" fmla="*/ 13515 w 19998"/>
                <a:gd name="connsiteY534" fmla="*/ 1628 h 19998"/>
                <a:gd name="connsiteX535" fmla="*/ 13598 w 19998"/>
                <a:gd name="connsiteY535" fmla="*/ 1751 h 19998"/>
                <a:gd name="connsiteX536" fmla="*/ 13660 w 19998"/>
                <a:gd name="connsiteY536" fmla="*/ 1769 h 19998"/>
                <a:gd name="connsiteX537" fmla="*/ 13660 w 19998"/>
                <a:gd name="connsiteY537" fmla="*/ 1833 h 19998"/>
                <a:gd name="connsiteX538" fmla="*/ 13677 w 19998"/>
                <a:gd name="connsiteY538" fmla="*/ 1833 h 19998"/>
                <a:gd name="connsiteX539" fmla="*/ 13677 w 19998"/>
                <a:gd name="connsiteY539" fmla="*/ 1849 h 19998"/>
                <a:gd name="connsiteX540" fmla="*/ 13725 w 19998"/>
                <a:gd name="connsiteY540" fmla="*/ 1849 h 19998"/>
                <a:gd name="connsiteX541" fmla="*/ 13703 w 19998"/>
                <a:gd name="connsiteY541" fmla="*/ 1833 h 19998"/>
                <a:gd name="connsiteX542" fmla="*/ 13725 w 19998"/>
                <a:gd name="connsiteY542" fmla="*/ 1791 h 19998"/>
                <a:gd name="connsiteX543" fmla="*/ 13808 w 19998"/>
                <a:gd name="connsiteY543" fmla="*/ 1873 h 19998"/>
                <a:gd name="connsiteX544" fmla="*/ 13725 w 19998"/>
                <a:gd name="connsiteY544" fmla="*/ 2155 h 19998"/>
                <a:gd name="connsiteX545" fmla="*/ 13725 w 19998"/>
                <a:gd name="connsiteY545" fmla="*/ 2138 h 19998"/>
                <a:gd name="connsiteX546" fmla="*/ 13784 w 19998"/>
                <a:gd name="connsiteY546" fmla="*/ 2155 h 19998"/>
                <a:gd name="connsiteX547" fmla="*/ 13825 w 19998"/>
                <a:gd name="connsiteY547" fmla="*/ 2301 h 19998"/>
                <a:gd name="connsiteX548" fmla="*/ 13703 w 19998"/>
                <a:gd name="connsiteY548" fmla="*/ 2420 h 19998"/>
                <a:gd name="connsiteX549" fmla="*/ 13741 w 19998"/>
                <a:gd name="connsiteY549" fmla="*/ 2463 h 19998"/>
                <a:gd name="connsiteX550" fmla="*/ 13703 w 19998"/>
                <a:gd name="connsiteY550" fmla="*/ 2503 h 19998"/>
                <a:gd name="connsiteX551" fmla="*/ 13784 w 19998"/>
                <a:gd name="connsiteY551" fmla="*/ 2519 h 19998"/>
                <a:gd name="connsiteX552" fmla="*/ 13784 w 19998"/>
                <a:gd name="connsiteY552" fmla="*/ 2540 h 19998"/>
                <a:gd name="connsiteX553" fmla="*/ 13849 w 19998"/>
                <a:gd name="connsiteY553" fmla="*/ 2540 h 19998"/>
                <a:gd name="connsiteX554" fmla="*/ 14280 w 19998"/>
                <a:gd name="connsiteY554" fmla="*/ 2540 h 19998"/>
                <a:gd name="connsiteX555" fmla="*/ 14527 w 19998"/>
                <a:gd name="connsiteY555" fmla="*/ 2437 h 19998"/>
                <a:gd name="connsiteX556" fmla="*/ 14527 w 19998"/>
                <a:gd name="connsiteY556" fmla="*/ 2218 h 19998"/>
                <a:gd name="connsiteX557" fmla="*/ 14715 w 19998"/>
                <a:gd name="connsiteY557" fmla="*/ 2051 h 19998"/>
                <a:gd name="connsiteX558" fmla="*/ 14815 w 19998"/>
                <a:gd name="connsiteY558" fmla="*/ 2115 h 19998"/>
                <a:gd name="connsiteX559" fmla="*/ 14775 w 19998"/>
                <a:gd name="connsiteY559" fmla="*/ 2138 h 19998"/>
                <a:gd name="connsiteX560" fmla="*/ 14796 w 19998"/>
                <a:gd name="connsiteY560" fmla="*/ 2218 h 19998"/>
                <a:gd name="connsiteX561" fmla="*/ 14756 w 19998"/>
                <a:gd name="connsiteY561" fmla="*/ 2195 h 19998"/>
                <a:gd name="connsiteX562" fmla="*/ 14732 w 19998"/>
                <a:gd name="connsiteY562" fmla="*/ 2218 h 19998"/>
                <a:gd name="connsiteX563" fmla="*/ 14756 w 19998"/>
                <a:gd name="connsiteY563" fmla="*/ 2237 h 19998"/>
                <a:gd name="connsiteX564" fmla="*/ 14732 w 19998"/>
                <a:gd name="connsiteY564" fmla="*/ 2275 h 19998"/>
                <a:gd name="connsiteX565" fmla="*/ 14715 w 19998"/>
                <a:gd name="connsiteY565" fmla="*/ 2275 h 19998"/>
                <a:gd name="connsiteX566" fmla="*/ 14756 w 19998"/>
                <a:gd name="connsiteY566" fmla="*/ 2341 h 19998"/>
                <a:gd name="connsiteX567" fmla="*/ 14675 w 19998"/>
                <a:gd name="connsiteY567" fmla="*/ 2519 h 19998"/>
                <a:gd name="connsiteX568" fmla="*/ 14815 w 19998"/>
                <a:gd name="connsiteY568" fmla="*/ 2622 h 19998"/>
                <a:gd name="connsiteX569" fmla="*/ 14796 w 19998"/>
                <a:gd name="connsiteY569" fmla="*/ 2904 h 19998"/>
                <a:gd name="connsiteX570" fmla="*/ 14918 w 19998"/>
                <a:gd name="connsiteY570" fmla="*/ 2904 h 19998"/>
                <a:gd name="connsiteX571" fmla="*/ 14918 w 19998"/>
                <a:gd name="connsiteY571" fmla="*/ 2867 h 19998"/>
                <a:gd name="connsiteX572" fmla="*/ 15001 w 19998"/>
                <a:gd name="connsiteY572" fmla="*/ 2888 h 19998"/>
                <a:gd name="connsiteX573" fmla="*/ 15230 w 19998"/>
                <a:gd name="connsiteY573" fmla="*/ 3074 h 19998"/>
                <a:gd name="connsiteX574" fmla="*/ 15249 w 19998"/>
                <a:gd name="connsiteY574" fmla="*/ 3050 h 19998"/>
                <a:gd name="connsiteX575" fmla="*/ 15249 w 19998"/>
                <a:gd name="connsiteY575" fmla="*/ 3114 h 19998"/>
                <a:gd name="connsiteX576" fmla="*/ 15330 w 19998"/>
                <a:gd name="connsiteY576" fmla="*/ 3114 h 19998"/>
                <a:gd name="connsiteX577" fmla="*/ 15418 w 19998"/>
                <a:gd name="connsiteY577" fmla="*/ 3114 h 19998"/>
                <a:gd name="connsiteX578" fmla="*/ 15499 w 19998"/>
                <a:gd name="connsiteY578" fmla="*/ 3196 h 19998"/>
                <a:gd name="connsiteX579" fmla="*/ 15475 w 19998"/>
                <a:gd name="connsiteY579" fmla="*/ 3252 h 19998"/>
                <a:gd name="connsiteX580" fmla="*/ 15499 w 19998"/>
                <a:gd name="connsiteY580" fmla="*/ 3295 h 19998"/>
                <a:gd name="connsiteX581" fmla="*/ 15499 w 19998"/>
                <a:gd name="connsiteY581" fmla="*/ 3276 h 19998"/>
                <a:gd name="connsiteX582" fmla="*/ 15599 w 19998"/>
                <a:gd name="connsiteY582" fmla="*/ 3276 h 19998"/>
                <a:gd name="connsiteX583" fmla="*/ 15704 w 19998"/>
                <a:gd name="connsiteY583" fmla="*/ 3374 h 19998"/>
                <a:gd name="connsiteX584" fmla="*/ 15682 w 19998"/>
                <a:gd name="connsiteY584" fmla="*/ 3414 h 19998"/>
                <a:gd name="connsiteX585" fmla="*/ 15723 w 19998"/>
                <a:gd name="connsiteY585" fmla="*/ 3478 h 19998"/>
                <a:gd name="connsiteX586" fmla="*/ 15704 w 19998"/>
                <a:gd name="connsiteY586" fmla="*/ 3497 h 19998"/>
                <a:gd name="connsiteX587" fmla="*/ 15747 w 19998"/>
                <a:gd name="connsiteY587" fmla="*/ 3534 h 19998"/>
                <a:gd name="connsiteX588" fmla="*/ 15747 w 19998"/>
                <a:gd name="connsiteY588" fmla="*/ 3518 h 19998"/>
                <a:gd name="connsiteX589" fmla="*/ 15935 w 19998"/>
                <a:gd name="connsiteY589" fmla="*/ 3478 h 19998"/>
                <a:gd name="connsiteX590" fmla="*/ 15935 w 19998"/>
                <a:gd name="connsiteY590" fmla="*/ 3518 h 19998"/>
                <a:gd name="connsiteX591" fmla="*/ 15951 w 19998"/>
                <a:gd name="connsiteY591" fmla="*/ 3518 h 19998"/>
                <a:gd name="connsiteX592" fmla="*/ 15992 w 19998"/>
                <a:gd name="connsiteY592" fmla="*/ 3414 h 19998"/>
                <a:gd name="connsiteX593" fmla="*/ 16156 w 19998"/>
                <a:gd name="connsiteY593" fmla="*/ 3414 h 19998"/>
                <a:gd name="connsiteX594" fmla="*/ 16156 w 19998"/>
                <a:gd name="connsiteY594" fmla="*/ 3374 h 19998"/>
                <a:gd name="connsiteX595" fmla="*/ 16302 w 19998"/>
                <a:gd name="connsiteY595" fmla="*/ 3436 h 19998"/>
                <a:gd name="connsiteX596" fmla="*/ 16285 w 19998"/>
                <a:gd name="connsiteY596" fmla="*/ 3454 h 19998"/>
                <a:gd name="connsiteX597" fmla="*/ 16366 w 19998"/>
                <a:gd name="connsiteY597" fmla="*/ 3518 h 19998"/>
                <a:gd name="connsiteX598" fmla="*/ 16490 w 19998"/>
                <a:gd name="connsiteY598" fmla="*/ 3518 h 19998"/>
                <a:gd name="connsiteX599" fmla="*/ 16506 w 19998"/>
                <a:gd name="connsiteY599" fmla="*/ 3600 h 19998"/>
                <a:gd name="connsiteX600" fmla="*/ 16590 w 19998"/>
                <a:gd name="connsiteY600" fmla="*/ 3624 h 19998"/>
                <a:gd name="connsiteX601" fmla="*/ 16611 w 19998"/>
                <a:gd name="connsiteY601" fmla="*/ 3581 h 19998"/>
                <a:gd name="connsiteX602" fmla="*/ 16694 w 19998"/>
                <a:gd name="connsiteY602" fmla="*/ 3600 h 19998"/>
                <a:gd name="connsiteX603" fmla="*/ 16694 w 19998"/>
                <a:gd name="connsiteY603" fmla="*/ 3560 h 19998"/>
                <a:gd name="connsiteX604" fmla="*/ 16716 w 19998"/>
                <a:gd name="connsiteY604" fmla="*/ 3560 h 19998"/>
                <a:gd name="connsiteX605" fmla="*/ 16716 w 19998"/>
                <a:gd name="connsiteY605" fmla="*/ 3518 h 19998"/>
                <a:gd name="connsiteX606" fmla="*/ 16759 w 19998"/>
                <a:gd name="connsiteY606" fmla="*/ 3497 h 19998"/>
                <a:gd name="connsiteX607" fmla="*/ 16759 w 19998"/>
                <a:gd name="connsiteY607" fmla="*/ 3478 h 19998"/>
                <a:gd name="connsiteX608" fmla="*/ 16940 w 19998"/>
                <a:gd name="connsiteY608" fmla="*/ 3478 h 19998"/>
                <a:gd name="connsiteX609" fmla="*/ 17085 w 19998"/>
                <a:gd name="connsiteY609" fmla="*/ 3560 h 19998"/>
                <a:gd name="connsiteX610" fmla="*/ 17085 w 19998"/>
                <a:gd name="connsiteY610" fmla="*/ 3534 h 19998"/>
                <a:gd name="connsiteX611" fmla="*/ 17192 w 19998"/>
                <a:gd name="connsiteY611" fmla="*/ 3518 h 19998"/>
                <a:gd name="connsiteX612" fmla="*/ 17192 w 19998"/>
                <a:gd name="connsiteY612" fmla="*/ 3534 h 19998"/>
                <a:gd name="connsiteX613" fmla="*/ 17373 w 19998"/>
                <a:gd name="connsiteY613" fmla="*/ 3640 h 19998"/>
                <a:gd name="connsiteX614" fmla="*/ 17354 w 19998"/>
                <a:gd name="connsiteY614" fmla="*/ 3663 h 19998"/>
                <a:gd name="connsiteX615" fmla="*/ 17437 w 19998"/>
                <a:gd name="connsiteY615" fmla="*/ 3783 h 19998"/>
                <a:gd name="connsiteX616" fmla="*/ 17397 w 19998"/>
                <a:gd name="connsiteY616" fmla="*/ 3783 h 19998"/>
                <a:gd name="connsiteX617" fmla="*/ 17414 w 19998"/>
                <a:gd name="connsiteY617" fmla="*/ 3826 h 19998"/>
                <a:gd name="connsiteX618" fmla="*/ 17437 w 19998"/>
                <a:gd name="connsiteY618" fmla="*/ 3826 h 19998"/>
                <a:gd name="connsiteX619" fmla="*/ 17602 w 19998"/>
                <a:gd name="connsiteY619" fmla="*/ 4028 h 19998"/>
                <a:gd name="connsiteX620" fmla="*/ 17623 w 19998"/>
                <a:gd name="connsiteY620" fmla="*/ 4091 h 19998"/>
                <a:gd name="connsiteX621" fmla="*/ 17642 w 19998"/>
                <a:gd name="connsiteY621" fmla="*/ 4091 h 19998"/>
                <a:gd name="connsiteX622" fmla="*/ 17683 w 19998"/>
                <a:gd name="connsiteY622" fmla="*/ 4211 h 19998"/>
                <a:gd name="connsiteX623" fmla="*/ 17849 w 19998"/>
                <a:gd name="connsiteY623" fmla="*/ 4211 h 19998"/>
                <a:gd name="connsiteX624" fmla="*/ 17849 w 19998"/>
                <a:gd name="connsiteY624" fmla="*/ 4171 h 19998"/>
                <a:gd name="connsiteX625" fmla="*/ 17871 w 19998"/>
                <a:gd name="connsiteY625" fmla="*/ 4171 h 19998"/>
                <a:gd name="connsiteX626" fmla="*/ 17830 w 19998"/>
                <a:gd name="connsiteY626" fmla="*/ 4091 h 19998"/>
                <a:gd name="connsiteX627" fmla="*/ 17871 w 19998"/>
                <a:gd name="connsiteY627" fmla="*/ 4065 h 19998"/>
                <a:gd name="connsiteX628" fmla="*/ 17935 w 19998"/>
                <a:gd name="connsiteY628" fmla="*/ 4091 h 19998"/>
                <a:gd name="connsiteX629" fmla="*/ 17976 w 19998"/>
                <a:gd name="connsiteY629" fmla="*/ 4065 h 19998"/>
                <a:gd name="connsiteX630" fmla="*/ 18019 w 19998"/>
                <a:gd name="connsiteY630" fmla="*/ 4091 h 19998"/>
                <a:gd name="connsiteX631" fmla="*/ 18140 w 19998"/>
                <a:gd name="connsiteY631" fmla="*/ 4131 h 19998"/>
                <a:gd name="connsiteX632" fmla="*/ 18183 w 19998"/>
                <a:gd name="connsiteY632" fmla="*/ 4293 h 19998"/>
                <a:gd name="connsiteX633" fmla="*/ 18200 w 19998"/>
                <a:gd name="connsiteY633" fmla="*/ 4293 h 19998"/>
                <a:gd name="connsiteX634" fmla="*/ 18223 w 19998"/>
                <a:gd name="connsiteY634" fmla="*/ 4211 h 19998"/>
                <a:gd name="connsiteX635" fmla="*/ 18240 w 19998"/>
                <a:gd name="connsiteY635" fmla="*/ 4211 h 19998"/>
                <a:gd name="connsiteX636" fmla="*/ 18240 w 19998"/>
                <a:gd name="connsiteY636" fmla="*/ 4230 h 19998"/>
                <a:gd name="connsiteX637" fmla="*/ 18281 w 19998"/>
                <a:gd name="connsiteY637" fmla="*/ 4230 h 19998"/>
                <a:gd name="connsiteX638" fmla="*/ 18328 w 19998"/>
                <a:gd name="connsiteY638" fmla="*/ 4270 h 19998"/>
                <a:gd name="connsiteX639" fmla="*/ 18369 w 19998"/>
                <a:gd name="connsiteY639" fmla="*/ 4253 h 19998"/>
                <a:gd name="connsiteX640" fmla="*/ 18388 w 19998"/>
                <a:gd name="connsiteY640" fmla="*/ 4270 h 19998"/>
                <a:gd name="connsiteX641" fmla="*/ 18531 w 19998"/>
                <a:gd name="connsiteY641" fmla="*/ 4253 h 19998"/>
                <a:gd name="connsiteX642" fmla="*/ 18531 w 19998"/>
                <a:gd name="connsiteY642" fmla="*/ 4270 h 19998"/>
                <a:gd name="connsiteX643" fmla="*/ 18631 w 19998"/>
                <a:gd name="connsiteY643" fmla="*/ 4211 h 19998"/>
                <a:gd name="connsiteX644" fmla="*/ 18631 w 19998"/>
                <a:gd name="connsiteY644" fmla="*/ 4131 h 19998"/>
                <a:gd name="connsiteX645" fmla="*/ 18762 w 19998"/>
                <a:gd name="connsiteY645" fmla="*/ 4108 h 19998"/>
                <a:gd name="connsiteX646" fmla="*/ 18778 w 19998"/>
                <a:gd name="connsiteY646" fmla="*/ 4148 h 19998"/>
                <a:gd name="connsiteX647" fmla="*/ 18821 w 19998"/>
                <a:gd name="connsiteY647" fmla="*/ 4131 h 19998"/>
                <a:gd name="connsiteX648" fmla="*/ 18943 w 19998"/>
                <a:gd name="connsiteY648" fmla="*/ 4333 h 19998"/>
                <a:gd name="connsiteX649" fmla="*/ 19047 w 19998"/>
                <a:gd name="connsiteY649" fmla="*/ 4333 h 19998"/>
                <a:gd name="connsiteX650" fmla="*/ 19064 w 19998"/>
                <a:gd name="connsiteY650" fmla="*/ 4392 h 19998"/>
                <a:gd name="connsiteX651" fmla="*/ 19152 w 19998"/>
                <a:gd name="connsiteY651" fmla="*/ 4392 h 19998"/>
                <a:gd name="connsiteX652" fmla="*/ 19152 w 19998"/>
                <a:gd name="connsiteY652" fmla="*/ 4373 h 19998"/>
                <a:gd name="connsiteX653" fmla="*/ 19212 w 19998"/>
                <a:gd name="connsiteY653" fmla="*/ 4373 h 19998"/>
                <a:gd name="connsiteX654" fmla="*/ 19212 w 19998"/>
                <a:gd name="connsiteY654" fmla="*/ 4392 h 19998"/>
                <a:gd name="connsiteX655" fmla="*/ 19317 w 19998"/>
                <a:gd name="connsiteY655" fmla="*/ 4333 h 19998"/>
                <a:gd name="connsiteX656" fmla="*/ 19417 w 19998"/>
                <a:gd name="connsiteY656" fmla="*/ 4392 h 19998"/>
                <a:gd name="connsiteX657" fmla="*/ 19443 w 19998"/>
                <a:gd name="connsiteY657" fmla="*/ 4373 h 19998"/>
                <a:gd name="connsiteX658" fmla="*/ 19500 w 19998"/>
                <a:gd name="connsiteY658" fmla="*/ 4373 h 19998"/>
                <a:gd name="connsiteX659" fmla="*/ 19521 w 19998"/>
                <a:gd name="connsiteY659" fmla="*/ 4352 h 19998"/>
                <a:gd name="connsiteX660" fmla="*/ 19998 w 19998"/>
                <a:gd name="connsiteY660" fmla="*/ 4512 h 19998"/>
                <a:gd name="connsiteX661" fmla="*/ 19750 w 19998"/>
                <a:gd name="connsiteY661" fmla="*/ 4939 h 19998"/>
                <a:gd name="connsiteX662" fmla="*/ 19712 w 19998"/>
                <a:gd name="connsiteY662" fmla="*/ 4939 h 19998"/>
                <a:gd name="connsiteX663" fmla="*/ 19686 w 19998"/>
                <a:gd name="connsiteY663" fmla="*/ 5003 h 19998"/>
                <a:gd name="connsiteX664" fmla="*/ 19645 w 19998"/>
                <a:gd name="connsiteY664" fmla="*/ 5003 h 19998"/>
                <a:gd name="connsiteX665" fmla="*/ 19131 w 19998"/>
                <a:gd name="connsiteY665" fmla="*/ 6512 h 19998"/>
                <a:gd name="connsiteX666" fmla="*/ 19236 w 19998"/>
                <a:gd name="connsiteY666" fmla="*/ 7750 h 19998"/>
                <a:gd name="connsiteX667" fmla="*/ 19212 w 19998"/>
                <a:gd name="connsiteY667" fmla="*/ 7750 h 19998"/>
                <a:gd name="connsiteX668" fmla="*/ 19090 w 19998"/>
                <a:gd name="connsiteY668" fmla="*/ 7870 h 19998"/>
                <a:gd name="connsiteX669" fmla="*/ 19152 w 19998"/>
                <a:gd name="connsiteY669" fmla="*/ 7853 h 19998"/>
                <a:gd name="connsiteX670" fmla="*/ 19064 w 19998"/>
                <a:gd name="connsiteY670" fmla="*/ 7973 h 19998"/>
                <a:gd name="connsiteX671" fmla="*/ 18983 w 19998"/>
                <a:gd name="connsiteY671" fmla="*/ 7973 h 19998"/>
                <a:gd name="connsiteX672" fmla="*/ 18714 w 19998"/>
                <a:gd name="connsiteY672" fmla="*/ 8135 h 19998"/>
                <a:gd name="connsiteX673" fmla="*/ 18695 w 19998"/>
                <a:gd name="connsiteY673" fmla="*/ 8093 h 19998"/>
                <a:gd name="connsiteX674" fmla="*/ 18614 w 19998"/>
                <a:gd name="connsiteY674" fmla="*/ 7997 h 19998"/>
                <a:gd name="connsiteX675" fmla="*/ 18631 w 19998"/>
                <a:gd name="connsiteY675" fmla="*/ 7973 h 19998"/>
                <a:gd name="connsiteX676" fmla="*/ 18304 w 19998"/>
                <a:gd name="connsiteY67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409 w 19998"/>
                <a:gd name="connsiteY27" fmla="*/ 11268 h 19998"/>
                <a:gd name="connsiteX28" fmla="*/ 18573 w 19998"/>
                <a:gd name="connsiteY28" fmla="*/ 11451 h 19998"/>
                <a:gd name="connsiteX29" fmla="*/ 18614 w 19998"/>
                <a:gd name="connsiteY29" fmla="*/ 11571 h 19998"/>
                <a:gd name="connsiteX30" fmla="*/ 18369 w 19998"/>
                <a:gd name="connsiteY30" fmla="*/ 11757 h 19998"/>
                <a:gd name="connsiteX31" fmla="*/ 18240 w 19998"/>
                <a:gd name="connsiteY31" fmla="*/ 11839 h 19998"/>
                <a:gd name="connsiteX32" fmla="*/ 18240 w 19998"/>
                <a:gd name="connsiteY32" fmla="*/ 11855 h 19998"/>
                <a:gd name="connsiteX33" fmla="*/ 18223 w 19998"/>
                <a:gd name="connsiteY33" fmla="*/ 11919 h 19998"/>
                <a:gd name="connsiteX34" fmla="*/ 18388 w 19998"/>
                <a:gd name="connsiteY34" fmla="*/ 12144 h 19998"/>
                <a:gd name="connsiteX35" fmla="*/ 18631 w 19998"/>
                <a:gd name="connsiteY35" fmla="*/ 12548 h 19998"/>
                <a:gd name="connsiteX36" fmla="*/ 18673 w 19998"/>
                <a:gd name="connsiteY36" fmla="*/ 12548 h 19998"/>
                <a:gd name="connsiteX37" fmla="*/ 18695 w 19998"/>
                <a:gd name="connsiteY37" fmla="*/ 12574 h 19998"/>
                <a:gd name="connsiteX38" fmla="*/ 18900 w 19998"/>
                <a:gd name="connsiteY38" fmla="*/ 12734 h 19998"/>
                <a:gd name="connsiteX39" fmla="*/ 18843 w 19998"/>
                <a:gd name="connsiteY39" fmla="*/ 12920 h 19998"/>
                <a:gd name="connsiteX40" fmla="*/ 18804 w 19998"/>
                <a:gd name="connsiteY40" fmla="*/ 12920 h 19998"/>
                <a:gd name="connsiteX41" fmla="*/ 18821 w 19998"/>
                <a:gd name="connsiteY41" fmla="*/ 13098 h 19998"/>
                <a:gd name="connsiteX42" fmla="*/ 18804 w 19998"/>
                <a:gd name="connsiteY42" fmla="*/ 13098 h 19998"/>
                <a:gd name="connsiteX43" fmla="*/ 18762 w 19998"/>
                <a:gd name="connsiteY43" fmla="*/ 13178 h 19998"/>
                <a:gd name="connsiteX44" fmla="*/ 18573 w 19998"/>
                <a:gd name="connsiteY44" fmla="*/ 13221 h 19998"/>
                <a:gd name="connsiteX45" fmla="*/ 18469 w 19998"/>
                <a:gd name="connsiteY45" fmla="*/ 13300 h 19998"/>
                <a:gd name="connsiteX46" fmla="*/ 18469 w 19998"/>
                <a:gd name="connsiteY46" fmla="*/ 13364 h 19998"/>
                <a:gd name="connsiteX47" fmla="*/ 18119 w 19998"/>
                <a:gd name="connsiteY47" fmla="*/ 13387 h 19998"/>
                <a:gd name="connsiteX48" fmla="*/ 18035 w 19998"/>
                <a:gd name="connsiteY48" fmla="*/ 13444 h 19998"/>
                <a:gd name="connsiteX49" fmla="*/ 18240 w 19998"/>
                <a:gd name="connsiteY49" fmla="*/ 13669 h 19998"/>
                <a:gd name="connsiteX50" fmla="*/ 18261 w 19998"/>
                <a:gd name="connsiteY50" fmla="*/ 13914 h 19998"/>
                <a:gd name="connsiteX51" fmla="*/ 18552 w 19998"/>
                <a:gd name="connsiteY51" fmla="*/ 14034 h 19998"/>
                <a:gd name="connsiteX52" fmla="*/ 18714 w 19998"/>
                <a:gd name="connsiteY52" fmla="*/ 14074 h 19998"/>
                <a:gd name="connsiteX53" fmla="*/ 18843 w 19998"/>
                <a:gd name="connsiteY53" fmla="*/ 14403 h 19998"/>
                <a:gd name="connsiteX54" fmla="*/ 18657 w 19998"/>
                <a:gd name="connsiteY54" fmla="*/ 14421 h 19998"/>
                <a:gd name="connsiteX55" fmla="*/ 18492 w 19998"/>
                <a:gd name="connsiteY55" fmla="*/ 14809 h 19998"/>
                <a:gd name="connsiteX56" fmla="*/ 18657 w 19998"/>
                <a:gd name="connsiteY56" fmla="*/ 14995 h 19998"/>
                <a:gd name="connsiteX57" fmla="*/ 18573 w 19998"/>
                <a:gd name="connsiteY57" fmla="*/ 15011 h 19998"/>
                <a:gd name="connsiteX58" fmla="*/ 18573 w 19998"/>
                <a:gd name="connsiteY58" fmla="*/ 15131 h 19998"/>
                <a:gd name="connsiteX59" fmla="*/ 18804 w 19998"/>
                <a:gd name="connsiteY59" fmla="*/ 15422 h 19998"/>
                <a:gd name="connsiteX60" fmla="*/ 18821 w 19998"/>
                <a:gd name="connsiteY60" fmla="*/ 15422 h 19998"/>
                <a:gd name="connsiteX61" fmla="*/ 18843 w 19998"/>
                <a:gd name="connsiteY61" fmla="*/ 15439 h 19998"/>
                <a:gd name="connsiteX62" fmla="*/ 19090 w 19998"/>
                <a:gd name="connsiteY62" fmla="*/ 15479 h 19998"/>
                <a:gd name="connsiteX63" fmla="*/ 19152 w 19998"/>
                <a:gd name="connsiteY63" fmla="*/ 15542 h 19998"/>
                <a:gd name="connsiteX64" fmla="*/ 19169 w 19998"/>
                <a:gd name="connsiteY64" fmla="*/ 15542 h 19998"/>
                <a:gd name="connsiteX65" fmla="*/ 19500 w 19998"/>
                <a:gd name="connsiteY65" fmla="*/ 15641 h 19998"/>
                <a:gd name="connsiteX66" fmla="*/ 19500 w 19998"/>
                <a:gd name="connsiteY66" fmla="*/ 15624 h 19998"/>
                <a:gd name="connsiteX67" fmla="*/ 19833 w 19998"/>
                <a:gd name="connsiteY67" fmla="*/ 15519 h 19998"/>
                <a:gd name="connsiteX68" fmla="*/ 19833 w 19998"/>
                <a:gd name="connsiteY68" fmla="*/ 15479 h 19998"/>
                <a:gd name="connsiteX69" fmla="*/ 19914 w 19998"/>
                <a:gd name="connsiteY69" fmla="*/ 15479 h 19998"/>
                <a:gd name="connsiteX70" fmla="*/ 19890 w 19998"/>
                <a:gd name="connsiteY70" fmla="*/ 15624 h 19998"/>
                <a:gd name="connsiteX71" fmla="*/ 19971 w 19998"/>
                <a:gd name="connsiteY71" fmla="*/ 15784 h 19998"/>
                <a:gd name="connsiteX72" fmla="*/ 19890 w 19998"/>
                <a:gd name="connsiteY72" fmla="*/ 15824 h 19998"/>
                <a:gd name="connsiteX73" fmla="*/ 19686 w 19998"/>
                <a:gd name="connsiteY73" fmla="*/ 16358 h 19998"/>
                <a:gd name="connsiteX74" fmla="*/ 19712 w 19998"/>
                <a:gd name="connsiteY74" fmla="*/ 16395 h 19998"/>
                <a:gd name="connsiteX75" fmla="*/ 19645 w 19998"/>
                <a:gd name="connsiteY75" fmla="*/ 16477 h 19998"/>
                <a:gd name="connsiteX76" fmla="*/ 19605 w 19998"/>
                <a:gd name="connsiteY76" fmla="*/ 16454 h 19998"/>
                <a:gd name="connsiteX77" fmla="*/ 19459 w 19998"/>
                <a:gd name="connsiteY77" fmla="*/ 16557 h 19998"/>
                <a:gd name="connsiteX78" fmla="*/ 19443 w 19998"/>
                <a:gd name="connsiteY78" fmla="*/ 16557 h 19998"/>
                <a:gd name="connsiteX79" fmla="*/ 19400 w 19998"/>
                <a:gd name="connsiteY79" fmla="*/ 16600 h 19998"/>
                <a:gd name="connsiteX80" fmla="*/ 19417 w 19998"/>
                <a:gd name="connsiteY80" fmla="*/ 16640 h 19998"/>
                <a:gd name="connsiteX81" fmla="*/ 19400 w 19998"/>
                <a:gd name="connsiteY81" fmla="*/ 16656 h 19998"/>
                <a:gd name="connsiteX82" fmla="*/ 19376 w 19998"/>
                <a:gd name="connsiteY82" fmla="*/ 16600 h 19998"/>
                <a:gd name="connsiteX83" fmla="*/ 19333 w 19998"/>
                <a:gd name="connsiteY83" fmla="*/ 16640 h 19998"/>
                <a:gd name="connsiteX84" fmla="*/ 19317 w 19998"/>
                <a:gd name="connsiteY84" fmla="*/ 16618 h 19998"/>
                <a:gd name="connsiteX85" fmla="*/ 19064 w 19998"/>
                <a:gd name="connsiteY85" fmla="*/ 16905 h 19998"/>
                <a:gd name="connsiteX86" fmla="*/ 19107 w 19998"/>
                <a:gd name="connsiteY86" fmla="*/ 16964 h 19998"/>
                <a:gd name="connsiteX87" fmla="*/ 19064 w 19998"/>
                <a:gd name="connsiteY87" fmla="*/ 16987 h 19998"/>
                <a:gd name="connsiteX88" fmla="*/ 19047 w 19998"/>
                <a:gd name="connsiteY88" fmla="*/ 16922 h 19998"/>
                <a:gd name="connsiteX89" fmla="*/ 18926 w 19998"/>
                <a:gd name="connsiteY89" fmla="*/ 17004 h 19998"/>
                <a:gd name="connsiteX90" fmla="*/ 18900 w 19998"/>
                <a:gd name="connsiteY90" fmla="*/ 16987 h 19998"/>
                <a:gd name="connsiteX91" fmla="*/ 18762 w 19998"/>
                <a:gd name="connsiteY91" fmla="*/ 17067 h 19998"/>
                <a:gd name="connsiteX92" fmla="*/ 18804 w 19998"/>
                <a:gd name="connsiteY92" fmla="*/ 17084 h 19998"/>
                <a:gd name="connsiteX93" fmla="*/ 18778 w 19998"/>
                <a:gd name="connsiteY93" fmla="*/ 17150 h 19998"/>
                <a:gd name="connsiteX94" fmla="*/ 18738 w 19998"/>
                <a:gd name="connsiteY94" fmla="*/ 17150 h 19998"/>
                <a:gd name="connsiteX95" fmla="*/ 18695 w 19998"/>
                <a:gd name="connsiteY95" fmla="*/ 17269 h 19998"/>
                <a:gd name="connsiteX96" fmla="*/ 18657 w 19998"/>
                <a:gd name="connsiteY96" fmla="*/ 17269 h 19998"/>
                <a:gd name="connsiteX97" fmla="*/ 18631 w 19998"/>
                <a:gd name="connsiteY97" fmla="*/ 17269 h 19998"/>
                <a:gd name="connsiteX98" fmla="*/ 18631 w 19998"/>
                <a:gd name="connsiteY98" fmla="*/ 17312 h 19998"/>
                <a:gd name="connsiteX99" fmla="*/ 18452 w 19998"/>
                <a:gd name="connsiteY99" fmla="*/ 17312 h 19998"/>
                <a:gd name="connsiteX100" fmla="*/ 18200 w 19998"/>
                <a:gd name="connsiteY100" fmla="*/ 17655 h 19998"/>
                <a:gd name="connsiteX101" fmla="*/ 18200 w 19998"/>
                <a:gd name="connsiteY101" fmla="*/ 17674 h 19998"/>
                <a:gd name="connsiteX102" fmla="*/ 18345 w 19998"/>
                <a:gd name="connsiteY102" fmla="*/ 17655 h 19998"/>
                <a:gd name="connsiteX103" fmla="*/ 18345 w 19998"/>
                <a:gd name="connsiteY103" fmla="*/ 17634 h 19998"/>
                <a:gd name="connsiteX104" fmla="*/ 18388 w 19998"/>
                <a:gd name="connsiteY104" fmla="*/ 17655 h 19998"/>
                <a:gd name="connsiteX105" fmla="*/ 18345 w 19998"/>
                <a:gd name="connsiteY105" fmla="*/ 17779 h 19998"/>
                <a:gd name="connsiteX106" fmla="*/ 18369 w 19998"/>
                <a:gd name="connsiteY106" fmla="*/ 17796 h 19998"/>
                <a:gd name="connsiteX107" fmla="*/ 18369 w 19998"/>
                <a:gd name="connsiteY107" fmla="*/ 17817 h 19998"/>
                <a:gd name="connsiteX108" fmla="*/ 18304 w 19998"/>
                <a:gd name="connsiteY108" fmla="*/ 17843 h 19998"/>
                <a:gd name="connsiteX109" fmla="*/ 18304 w 19998"/>
                <a:gd name="connsiteY109" fmla="*/ 17883 h 19998"/>
                <a:gd name="connsiteX110" fmla="*/ 18261 w 19998"/>
                <a:gd name="connsiteY110" fmla="*/ 17899 h 19998"/>
                <a:gd name="connsiteX111" fmla="*/ 18157 w 19998"/>
                <a:gd name="connsiteY111" fmla="*/ 17859 h 19998"/>
                <a:gd name="connsiteX112" fmla="*/ 17830 w 19998"/>
                <a:gd name="connsiteY112" fmla="*/ 18003 h 19998"/>
                <a:gd name="connsiteX113" fmla="*/ 17830 w 19998"/>
                <a:gd name="connsiteY113" fmla="*/ 18101 h 19998"/>
                <a:gd name="connsiteX114" fmla="*/ 17561 w 19998"/>
                <a:gd name="connsiteY114" fmla="*/ 18045 h 19998"/>
                <a:gd name="connsiteX115" fmla="*/ 17502 w 19998"/>
                <a:gd name="connsiteY115" fmla="*/ 18223 h 19998"/>
                <a:gd name="connsiteX116" fmla="*/ 17518 w 19998"/>
                <a:gd name="connsiteY116" fmla="*/ 18223 h 19998"/>
                <a:gd name="connsiteX117" fmla="*/ 17480 w 19998"/>
                <a:gd name="connsiteY117" fmla="*/ 18247 h 19998"/>
                <a:gd name="connsiteX118" fmla="*/ 17397 w 19998"/>
                <a:gd name="connsiteY118" fmla="*/ 18247 h 19998"/>
                <a:gd name="connsiteX119" fmla="*/ 17373 w 19998"/>
                <a:gd name="connsiteY119" fmla="*/ 18223 h 19998"/>
                <a:gd name="connsiteX120" fmla="*/ 17454 w 19998"/>
                <a:gd name="connsiteY120" fmla="*/ 18207 h 19998"/>
                <a:gd name="connsiteX121" fmla="*/ 17397 w 19998"/>
                <a:gd name="connsiteY121" fmla="*/ 18125 h 19998"/>
                <a:gd name="connsiteX122" fmla="*/ 17249 w 19998"/>
                <a:gd name="connsiteY122" fmla="*/ 18125 h 19998"/>
                <a:gd name="connsiteX123" fmla="*/ 17249 w 19998"/>
                <a:gd name="connsiteY123" fmla="*/ 18101 h 19998"/>
                <a:gd name="connsiteX124" fmla="*/ 17111 w 19998"/>
                <a:gd name="connsiteY124" fmla="*/ 18082 h 19998"/>
                <a:gd name="connsiteX125" fmla="*/ 17111 w 19998"/>
                <a:gd name="connsiteY125" fmla="*/ 18061 h 19998"/>
                <a:gd name="connsiteX126" fmla="*/ 17023 w 19998"/>
                <a:gd name="connsiteY126" fmla="*/ 18061 h 19998"/>
                <a:gd name="connsiteX127" fmla="*/ 17023 w 19998"/>
                <a:gd name="connsiteY127" fmla="*/ 18082 h 19998"/>
                <a:gd name="connsiteX128" fmla="*/ 17068 w 19998"/>
                <a:gd name="connsiteY128" fmla="*/ 18101 h 19998"/>
                <a:gd name="connsiteX129" fmla="*/ 17068 w 19998"/>
                <a:gd name="connsiteY129" fmla="*/ 18144 h 19998"/>
                <a:gd name="connsiteX130" fmla="*/ 17128 w 19998"/>
                <a:gd name="connsiteY130" fmla="*/ 18125 h 19998"/>
                <a:gd name="connsiteX131" fmla="*/ 17149 w 19998"/>
                <a:gd name="connsiteY131" fmla="*/ 18165 h 19998"/>
                <a:gd name="connsiteX132" fmla="*/ 17068 w 19998"/>
                <a:gd name="connsiteY132" fmla="*/ 18181 h 19998"/>
                <a:gd name="connsiteX133" fmla="*/ 17023 w 19998"/>
                <a:gd name="connsiteY133" fmla="*/ 18165 h 19998"/>
                <a:gd name="connsiteX134" fmla="*/ 16980 w 19998"/>
                <a:gd name="connsiteY134" fmla="*/ 18223 h 19998"/>
                <a:gd name="connsiteX135" fmla="*/ 16880 w 19998"/>
                <a:gd name="connsiteY135" fmla="*/ 18181 h 19998"/>
                <a:gd name="connsiteX136" fmla="*/ 16899 w 19998"/>
                <a:gd name="connsiteY136" fmla="*/ 18082 h 19998"/>
                <a:gd name="connsiteX137" fmla="*/ 16842 w 19998"/>
                <a:gd name="connsiteY137" fmla="*/ 18061 h 19998"/>
                <a:gd name="connsiteX138" fmla="*/ 16842 w 19998"/>
                <a:gd name="connsiteY138" fmla="*/ 18045 h 19998"/>
                <a:gd name="connsiteX139" fmla="*/ 16678 w 19998"/>
                <a:gd name="connsiteY139" fmla="*/ 17981 h 19998"/>
                <a:gd name="connsiteX140" fmla="*/ 16694 w 19998"/>
                <a:gd name="connsiteY140" fmla="*/ 17963 h 19998"/>
                <a:gd name="connsiteX141" fmla="*/ 16694 w 19998"/>
                <a:gd name="connsiteY141" fmla="*/ 17941 h 19998"/>
                <a:gd name="connsiteX142" fmla="*/ 16654 w 19998"/>
                <a:gd name="connsiteY142" fmla="*/ 17941 h 19998"/>
                <a:gd name="connsiteX143" fmla="*/ 16573 w 19998"/>
                <a:gd name="connsiteY143" fmla="*/ 17941 h 19998"/>
                <a:gd name="connsiteX144" fmla="*/ 16547 w 19998"/>
                <a:gd name="connsiteY144" fmla="*/ 17981 h 19998"/>
                <a:gd name="connsiteX145" fmla="*/ 16425 w 19998"/>
                <a:gd name="connsiteY145" fmla="*/ 17883 h 19998"/>
                <a:gd name="connsiteX146" fmla="*/ 16073 w 19998"/>
                <a:gd name="connsiteY146" fmla="*/ 17899 h 19998"/>
                <a:gd name="connsiteX147" fmla="*/ 16073 w 19998"/>
                <a:gd name="connsiteY147" fmla="*/ 17883 h 19998"/>
                <a:gd name="connsiteX148" fmla="*/ 16137 w 19998"/>
                <a:gd name="connsiteY148" fmla="*/ 17753 h 19998"/>
                <a:gd name="connsiteX149" fmla="*/ 16097 w 19998"/>
                <a:gd name="connsiteY149" fmla="*/ 17714 h 19998"/>
                <a:gd name="connsiteX150" fmla="*/ 16016 w 19998"/>
                <a:gd name="connsiteY150" fmla="*/ 17551 h 19998"/>
                <a:gd name="connsiteX151" fmla="*/ 15539 w 19998"/>
                <a:gd name="connsiteY151" fmla="*/ 17594 h 19998"/>
                <a:gd name="connsiteX152" fmla="*/ 15499 w 19998"/>
                <a:gd name="connsiteY152" fmla="*/ 17514 h 19998"/>
                <a:gd name="connsiteX153" fmla="*/ 15704 w 19998"/>
                <a:gd name="connsiteY153" fmla="*/ 17453 h 19998"/>
                <a:gd name="connsiteX154" fmla="*/ 15704 w 19998"/>
                <a:gd name="connsiteY154" fmla="*/ 17472 h 19998"/>
                <a:gd name="connsiteX155" fmla="*/ 15868 w 19998"/>
                <a:gd name="connsiteY155" fmla="*/ 17286 h 19998"/>
                <a:gd name="connsiteX156" fmla="*/ 15828 w 19998"/>
                <a:gd name="connsiteY156" fmla="*/ 17269 h 19998"/>
                <a:gd name="connsiteX157" fmla="*/ 15763 w 19998"/>
                <a:gd name="connsiteY157" fmla="*/ 17333 h 19998"/>
                <a:gd name="connsiteX158" fmla="*/ 15763 w 19998"/>
                <a:gd name="connsiteY158" fmla="*/ 17352 h 19998"/>
                <a:gd name="connsiteX159" fmla="*/ 15663 w 19998"/>
                <a:gd name="connsiteY159" fmla="*/ 17187 h 19998"/>
                <a:gd name="connsiteX160" fmla="*/ 15556 w 19998"/>
                <a:gd name="connsiteY160" fmla="*/ 17187 h 19998"/>
                <a:gd name="connsiteX161" fmla="*/ 15518 w 19998"/>
                <a:gd name="connsiteY161" fmla="*/ 17124 h 19998"/>
                <a:gd name="connsiteX162" fmla="*/ 15518 w 19998"/>
                <a:gd name="connsiteY162" fmla="*/ 17312 h 19998"/>
                <a:gd name="connsiteX163" fmla="*/ 15582 w 19998"/>
                <a:gd name="connsiteY163" fmla="*/ 17312 h 19998"/>
                <a:gd name="connsiteX164" fmla="*/ 15599 w 19998"/>
                <a:gd name="connsiteY164" fmla="*/ 17472 h 19998"/>
                <a:gd name="connsiteX165" fmla="*/ 15475 w 19998"/>
                <a:gd name="connsiteY165" fmla="*/ 17495 h 19998"/>
                <a:gd name="connsiteX166" fmla="*/ 15370 w 19998"/>
                <a:gd name="connsiteY166" fmla="*/ 17415 h 19998"/>
                <a:gd name="connsiteX167" fmla="*/ 15249 w 19998"/>
                <a:gd name="connsiteY167" fmla="*/ 17535 h 19998"/>
                <a:gd name="connsiteX168" fmla="*/ 15313 w 19998"/>
                <a:gd name="connsiteY168" fmla="*/ 17577 h 19998"/>
                <a:gd name="connsiteX169" fmla="*/ 15230 w 19998"/>
                <a:gd name="connsiteY169" fmla="*/ 17655 h 19998"/>
                <a:gd name="connsiteX170" fmla="*/ 14937 w 19998"/>
                <a:gd name="connsiteY170" fmla="*/ 17617 h 19998"/>
                <a:gd name="connsiteX171" fmla="*/ 14918 w 19998"/>
                <a:gd name="connsiteY171" fmla="*/ 17495 h 19998"/>
                <a:gd name="connsiteX172" fmla="*/ 14856 w 19998"/>
                <a:gd name="connsiteY172" fmla="*/ 17495 h 19998"/>
                <a:gd name="connsiteX173" fmla="*/ 14856 w 19998"/>
                <a:gd name="connsiteY173" fmla="*/ 17617 h 19998"/>
                <a:gd name="connsiteX174" fmla="*/ 14775 w 19998"/>
                <a:gd name="connsiteY174" fmla="*/ 17577 h 19998"/>
                <a:gd name="connsiteX175" fmla="*/ 14796 w 19998"/>
                <a:gd name="connsiteY175" fmla="*/ 17432 h 19998"/>
                <a:gd name="connsiteX176" fmla="*/ 14199 w 19998"/>
                <a:gd name="connsiteY176" fmla="*/ 17389 h 19998"/>
                <a:gd name="connsiteX177" fmla="*/ 14010 w 19998"/>
                <a:gd name="connsiteY177" fmla="*/ 17286 h 19998"/>
                <a:gd name="connsiteX178" fmla="*/ 14053 w 19998"/>
                <a:gd name="connsiteY178" fmla="*/ 17248 h 19998"/>
                <a:gd name="connsiteX179" fmla="*/ 13972 w 19998"/>
                <a:gd name="connsiteY179" fmla="*/ 17166 h 19998"/>
                <a:gd name="connsiteX180" fmla="*/ 12524 w 19998"/>
                <a:gd name="connsiteY180" fmla="*/ 17981 h 19998"/>
                <a:gd name="connsiteX181" fmla="*/ 12279 w 19998"/>
                <a:gd name="connsiteY181" fmla="*/ 18327 h 19998"/>
                <a:gd name="connsiteX182" fmla="*/ 12174 w 19998"/>
                <a:gd name="connsiteY182" fmla="*/ 18223 h 19998"/>
                <a:gd name="connsiteX183" fmla="*/ 12174 w 19998"/>
                <a:gd name="connsiteY183" fmla="*/ 18327 h 19998"/>
                <a:gd name="connsiteX184" fmla="*/ 12239 w 19998"/>
                <a:gd name="connsiteY184" fmla="*/ 18350 h 19998"/>
                <a:gd name="connsiteX185" fmla="*/ 12255 w 19998"/>
                <a:gd name="connsiteY185" fmla="*/ 18327 h 19998"/>
                <a:gd name="connsiteX186" fmla="*/ 12279 w 19998"/>
                <a:gd name="connsiteY186" fmla="*/ 18327 h 19998"/>
                <a:gd name="connsiteX187" fmla="*/ 12196 w 19998"/>
                <a:gd name="connsiteY187" fmla="*/ 18592 h 19998"/>
                <a:gd name="connsiteX188" fmla="*/ 12158 w 19998"/>
                <a:gd name="connsiteY188" fmla="*/ 18571 h 19998"/>
                <a:gd name="connsiteX189" fmla="*/ 12174 w 19998"/>
                <a:gd name="connsiteY189" fmla="*/ 18513 h 19998"/>
                <a:gd name="connsiteX190" fmla="*/ 12115 w 19998"/>
                <a:gd name="connsiteY190" fmla="*/ 18550 h 19998"/>
                <a:gd name="connsiteX191" fmla="*/ 12196 w 19998"/>
                <a:gd name="connsiteY191" fmla="*/ 18837 h 19998"/>
                <a:gd name="connsiteX192" fmla="*/ 12255 w 19998"/>
                <a:gd name="connsiteY192" fmla="*/ 19528 h 19998"/>
                <a:gd name="connsiteX193" fmla="*/ 12379 w 19998"/>
                <a:gd name="connsiteY193" fmla="*/ 19570 h 19998"/>
                <a:gd name="connsiteX194" fmla="*/ 12360 w 19998"/>
                <a:gd name="connsiteY194" fmla="*/ 19650 h 19998"/>
                <a:gd name="connsiteX195" fmla="*/ 12443 w 19998"/>
                <a:gd name="connsiteY195" fmla="*/ 19749 h 19998"/>
                <a:gd name="connsiteX196" fmla="*/ 12279 w 19998"/>
                <a:gd name="connsiteY196" fmla="*/ 19772 h 19998"/>
                <a:gd name="connsiteX197" fmla="*/ 12215 w 19998"/>
                <a:gd name="connsiteY197" fmla="*/ 19669 h 19998"/>
                <a:gd name="connsiteX198" fmla="*/ 12158 w 19998"/>
                <a:gd name="connsiteY198" fmla="*/ 19690 h 19998"/>
                <a:gd name="connsiteX199" fmla="*/ 12158 w 19998"/>
                <a:gd name="connsiteY199" fmla="*/ 19669 h 19998"/>
                <a:gd name="connsiteX200" fmla="*/ 12010 w 19998"/>
                <a:gd name="connsiteY200" fmla="*/ 19669 h 19998"/>
                <a:gd name="connsiteX201" fmla="*/ 12010 w 19998"/>
                <a:gd name="connsiteY201" fmla="*/ 19706 h 19998"/>
                <a:gd name="connsiteX202" fmla="*/ 11927 w 19998"/>
                <a:gd name="connsiteY202" fmla="*/ 19690 h 19998"/>
                <a:gd name="connsiteX203" fmla="*/ 11905 w 19998"/>
                <a:gd name="connsiteY203" fmla="*/ 19706 h 19998"/>
                <a:gd name="connsiteX204" fmla="*/ 11741 w 19998"/>
                <a:gd name="connsiteY204" fmla="*/ 19810 h 19998"/>
                <a:gd name="connsiteX205" fmla="*/ 11577 w 19998"/>
                <a:gd name="connsiteY205" fmla="*/ 19810 h 19998"/>
                <a:gd name="connsiteX206" fmla="*/ 11577 w 19998"/>
                <a:gd name="connsiteY206" fmla="*/ 19875 h 19998"/>
                <a:gd name="connsiteX207" fmla="*/ 11553 w 19998"/>
                <a:gd name="connsiteY207" fmla="*/ 19875 h 19998"/>
                <a:gd name="connsiteX208" fmla="*/ 11577 w 19998"/>
                <a:gd name="connsiteY208" fmla="*/ 19972 h 19998"/>
                <a:gd name="connsiteX209" fmla="*/ 11388 w 19998"/>
                <a:gd name="connsiteY209" fmla="*/ 19934 h 19998"/>
                <a:gd name="connsiteX210" fmla="*/ 11348 w 19998"/>
                <a:gd name="connsiteY210" fmla="*/ 19998 h 19998"/>
                <a:gd name="connsiteX211" fmla="*/ 10645 w 19998"/>
                <a:gd name="connsiteY211" fmla="*/ 19810 h 19998"/>
                <a:gd name="connsiteX212" fmla="*/ 10441 w 19998"/>
                <a:gd name="connsiteY212" fmla="*/ 19955 h 19998"/>
                <a:gd name="connsiteX213" fmla="*/ 10295 w 19998"/>
                <a:gd name="connsiteY213" fmla="*/ 19732 h 19998"/>
                <a:gd name="connsiteX214" fmla="*/ 9964 w 19998"/>
                <a:gd name="connsiteY214" fmla="*/ 19626 h 19998"/>
                <a:gd name="connsiteX215" fmla="*/ 9990 w 19998"/>
                <a:gd name="connsiteY215" fmla="*/ 19467 h 19998"/>
                <a:gd name="connsiteX216" fmla="*/ 10048 w 19998"/>
                <a:gd name="connsiteY216" fmla="*/ 19450 h 19998"/>
                <a:gd name="connsiteX217" fmla="*/ 10048 w 19998"/>
                <a:gd name="connsiteY217" fmla="*/ 19424 h 19998"/>
                <a:gd name="connsiteX218" fmla="*/ 9943 w 19998"/>
                <a:gd name="connsiteY218" fmla="*/ 19408 h 19998"/>
                <a:gd name="connsiteX219" fmla="*/ 9964 w 19998"/>
                <a:gd name="connsiteY219" fmla="*/ 19342 h 19998"/>
                <a:gd name="connsiteX220" fmla="*/ 9533 w 19998"/>
                <a:gd name="connsiteY220" fmla="*/ 19262 h 19998"/>
                <a:gd name="connsiteX221" fmla="*/ 9533 w 19998"/>
                <a:gd name="connsiteY221" fmla="*/ 19368 h 19998"/>
                <a:gd name="connsiteX222" fmla="*/ 9452 w 19998"/>
                <a:gd name="connsiteY222" fmla="*/ 19368 h 19998"/>
                <a:gd name="connsiteX223" fmla="*/ 9288 w 19998"/>
                <a:gd name="connsiteY223" fmla="*/ 19076 h 19998"/>
                <a:gd name="connsiteX224" fmla="*/ 8935 w 19998"/>
                <a:gd name="connsiteY224" fmla="*/ 19076 h 19998"/>
                <a:gd name="connsiteX225" fmla="*/ 8478 w 19998"/>
                <a:gd name="connsiteY225" fmla="*/ 18837 h 19998"/>
                <a:gd name="connsiteX226" fmla="*/ 8381 w 19998"/>
                <a:gd name="connsiteY226" fmla="*/ 18795 h 19998"/>
                <a:gd name="connsiteX227" fmla="*/ 8357 w 19998"/>
                <a:gd name="connsiteY227" fmla="*/ 18820 h 19998"/>
                <a:gd name="connsiteX228" fmla="*/ 8169 w 19998"/>
                <a:gd name="connsiteY228" fmla="*/ 18773 h 19998"/>
                <a:gd name="connsiteX229" fmla="*/ 8128 w 19998"/>
                <a:gd name="connsiteY229" fmla="*/ 18820 h 19998"/>
                <a:gd name="connsiteX230" fmla="*/ 8150 w 19998"/>
                <a:gd name="connsiteY230" fmla="*/ 18877 h 19998"/>
                <a:gd name="connsiteX231" fmla="*/ 8109 w 19998"/>
                <a:gd name="connsiteY231" fmla="*/ 18940 h 19998"/>
                <a:gd name="connsiteX232" fmla="*/ 8128 w 19998"/>
                <a:gd name="connsiteY232" fmla="*/ 18957 h 19998"/>
                <a:gd name="connsiteX233" fmla="*/ 8109 w 19998"/>
                <a:gd name="connsiteY233" fmla="*/ 18997 h 19998"/>
                <a:gd name="connsiteX234" fmla="*/ 8150 w 19998"/>
                <a:gd name="connsiteY234" fmla="*/ 18997 h 19998"/>
                <a:gd name="connsiteX235" fmla="*/ 8150 w 19998"/>
                <a:gd name="connsiteY235" fmla="*/ 19142 h 19998"/>
                <a:gd name="connsiteX236" fmla="*/ 8007 w 19998"/>
                <a:gd name="connsiteY236" fmla="*/ 19119 h 19998"/>
                <a:gd name="connsiteX237" fmla="*/ 7907 w 19998"/>
                <a:gd name="connsiteY237" fmla="*/ 19119 h 19998"/>
                <a:gd name="connsiteX238" fmla="*/ 7907 w 19998"/>
                <a:gd name="connsiteY238" fmla="*/ 19142 h 19998"/>
                <a:gd name="connsiteX239" fmla="*/ 7816 w 19998"/>
                <a:gd name="connsiteY239" fmla="*/ 19119 h 19998"/>
                <a:gd name="connsiteX240" fmla="*/ 7676 w 19998"/>
                <a:gd name="connsiteY240" fmla="*/ 19119 h 19998"/>
                <a:gd name="connsiteX241" fmla="*/ 7611 w 19998"/>
                <a:gd name="connsiteY241" fmla="*/ 19060 h 19998"/>
                <a:gd name="connsiteX242" fmla="*/ 7511 w 19998"/>
                <a:gd name="connsiteY242" fmla="*/ 19159 h 19998"/>
                <a:gd name="connsiteX243" fmla="*/ 6892 w 19998"/>
                <a:gd name="connsiteY243" fmla="*/ 19102 h 19998"/>
                <a:gd name="connsiteX244" fmla="*/ 6868 w 19998"/>
                <a:gd name="connsiteY244" fmla="*/ 19060 h 19998"/>
                <a:gd name="connsiteX245" fmla="*/ 6730 w 19998"/>
                <a:gd name="connsiteY245" fmla="*/ 18877 h 19998"/>
                <a:gd name="connsiteX246" fmla="*/ 6599 w 19998"/>
                <a:gd name="connsiteY246" fmla="*/ 18837 h 19998"/>
                <a:gd name="connsiteX247" fmla="*/ 6583 w 19998"/>
                <a:gd name="connsiteY247" fmla="*/ 18795 h 19998"/>
                <a:gd name="connsiteX248" fmla="*/ 6583 w 19998"/>
                <a:gd name="connsiteY248" fmla="*/ 18820 h 19998"/>
                <a:gd name="connsiteX249" fmla="*/ 6478 w 19998"/>
                <a:gd name="connsiteY249" fmla="*/ 18731 h 19998"/>
                <a:gd name="connsiteX250" fmla="*/ 6254 w 19998"/>
                <a:gd name="connsiteY250" fmla="*/ 18858 h 19998"/>
                <a:gd name="connsiteX251" fmla="*/ 6149 w 19998"/>
                <a:gd name="connsiteY251" fmla="*/ 18773 h 19998"/>
                <a:gd name="connsiteX252" fmla="*/ 6066 w 19998"/>
                <a:gd name="connsiteY252" fmla="*/ 18877 h 19998"/>
                <a:gd name="connsiteX253" fmla="*/ 6025 w 19998"/>
                <a:gd name="connsiteY253" fmla="*/ 18858 h 19998"/>
                <a:gd name="connsiteX254" fmla="*/ 6025 w 19998"/>
                <a:gd name="connsiteY254" fmla="*/ 18820 h 19998"/>
                <a:gd name="connsiteX255" fmla="*/ 5982 w 19998"/>
                <a:gd name="connsiteY255" fmla="*/ 18820 h 19998"/>
                <a:gd name="connsiteX256" fmla="*/ 5861 w 19998"/>
                <a:gd name="connsiteY256" fmla="*/ 18632 h 19998"/>
                <a:gd name="connsiteX257" fmla="*/ 5820 w 19998"/>
                <a:gd name="connsiteY257" fmla="*/ 18632 h 19998"/>
                <a:gd name="connsiteX258" fmla="*/ 5756 w 19998"/>
                <a:gd name="connsiteY258" fmla="*/ 18550 h 19998"/>
                <a:gd name="connsiteX259" fmla="*/ 5775 w 19998"/>
                <a:gd name="connsiteY259" fmla="*/ 18550 h 19998"/>
                <a:gd name="connsiteX260" fmla="*/ 5732 w 19998"/>
                <a:gd name="connsiteY260" fmla="*/ 18447 h 19998"/>
                <a:gd name="connsiteX261" fmla="*/ 5075 w 19998"/>
                <a:gd name="connsiteY261" fmla="*/ 18310 h 19998"/>
                <a:gd name="connsiteX262" fmla="*/ 4806 w 19998"/>
                <a:gd name="connsiteY262" fmla="*/ 18165 h 19998"/>
                <a:gd name="connsiteX263" fmla="*/ 4865 w 19998"/>
                <a:gd name="connsiteY263" fmla="*/ 18061 h 19998"/>
                <a:gd name="connsiteX264" fmla="*/ 4768 w 19998"/>
                <a:gd name="connsiteY264" fmla="*/ 18082 h 19998"/>
                <a:gd name="connsiteX265" fmla="*/ 4725 w 19998"/>
                <a:gd name="connsiteY265" fmla="*/ 18247 h 19998"/>
                <a:gd name="connsiteX266" fmla="*/ 4515 w 19998"/>
                <a:gd name="connsiteY266" fmla="*/ 18101 h 19998"/>
                <a:gd name="connsiteX267" fmla="*/ 4684 w 19998"/>
                <a:gd name="connsiteY267" fmla="*/ 17737 h 19998"/>
                <a:gd name="connsiteX268" fmla="*/ 4415 w 19998"/>
                <a:gd name="connsiteY268" fmla="*/ 17634 h 19998"/>
                <a:gd name="connsiteX269" fmla="*/ 4372 w 19998"/>
                <a:gd name="connsiteY269" fmla="*/ 17714 h 19998"/>
                <a:gd name="connsiteX270" fmla="*/ 4311 w 19998"/>
                <a:gd name="connsiteY270" fmla="*/ 17714 h 19998"/>
                <a:gd name="connsiteX271" fmla="*/ 4294 w 19998"/>
                <a:gd name="connsiteY271" fmla="*/ 17594 h 19998"/>
                <a:gd name="connsiteX272" fmla="*/ 4103 w 19998"/>
                <a:gd name="connsiteY272" fmla="*/ 17617 h 19998"/>
                <a:gd name="connsiteX273" fmla="*/ 4063 w 19998"/>
                <a:gd name="connsiteY273" fmla="*/ 17495 h 19998"/>
                <a:gd name="connsiteX274" fmla="*/ 4041 w 19998"/>
                <a:gd name="connsiteY274" fmla="*/ 17495 h 19998"/>
                <a:gd name="connsiteX275" fmla="*/ 4025 w 19998"/>
                <a:gd name="connsiteY275" fmla="*/ 17432 h 19998"/>
                <a:gd name="connsiteX276" fmla="*/ 4103 w 19998"/>
                <a:gd name="connsiteY276" fmla="*/ 17415 h 19998"/>
                <a:gd name="connsiteX277" fmla="*/ 4251 w 19998"/>
                <a:gd name="connsiteY277" fmla="*/ 17389 h 19998"/>
                <a:gd name="connsiteX278" fmla="*/ 4251 w 19998"/>
                <a:gd name="connsiteY278" fmla="*/ 17373 h 19998"/>
                <a:gd name="connsiteX279" fmla="*/ 4499 w 19998"/>
                <a:gd name="connsiteY279" fmla="*/ 17084 h 19998"/>
                <a:gd name="connsiteX280" fmla="*/ 5037 w 19998"/>
                <a:gd name="connsiteY280" fmla="*/ 14969 h 19998"/>
                <a:gd name="connsiteX281" fmla="*/ 5011 w 19998"/>
                <a:gd name="connsiteY281" fmla="*/ 14767 h 19998"/>
                <a:gd name="connsiteX282" fmla="*/ 5218 w 19998"/>
                <a:gd name="connsiteY282" fmla="*/ 14525 h 19998"/>
                <a:gd name="connsiteX283" fmla="*/ 5427 w 19998"/>
                <a:gd name="connsiteY283" fmla="*/ 14583 h 19998"/>
                <a:gd name="connsiteX284" fmla="*/ 5444 w 19998"/>
                <a:gd name="connsiteY284" fmla="*/ 14525 h 19998"/>
                <a:gd name="connsiteX285" fmla="*/ 5387 w 19998"/>
                <a:gd name="connsiteY285" fmla="*/ 14464 h 19998"/>
                <a:gd name="connsiteX286" fmla="*/ 5427 w 19998"/>
                <a:gd name="connsiteY286" fmla="*/ 14485 h 19998"/>
                <a:gd name="connsiteX287" fmla="*/ 5427 w 19998"/>
                <a:gd name="connsiteY287" fmla="*/ 14464 h 19998"/>
                <a:gd name="connsiteX288" fmla="*/ 5218 w 19998"/>
                <a:gd name="connsiteY288" fmla="*/ 14318 h 19998"/>
                <a:gd name="connsiteX289" fmla="*/ 5075 w 19998"/>
                <a:gd name="connsiteY289" fmla="*/ 14647 h 19998"/>
                <a:gd name="connsiteX290" fmla="*/ 5037 w 19998"/>
                <a:gd name="connsiteY290" fmla="*/ 14623 h 19998"/>
                <a:gd name="connsiteX291" fmla="*/ 5427 w 19998"/>
                <a:gd name="connsiteY291" fmla="*/ 12509 h 19998"/>
                <a:gd name="connsiteX292" fmla="*/ 5470 w 19998"/>
                <a:gd name="connsiteY292" fmla="*/ 12492 h 19998"/>
                <a:gd name="connsiteX293" fmla="*/ 5511 w 19998"/>
                <a:gd name="connsiteY293" fmla="*/ 12548 h 19998"/>
                <a:gd name="connsiteX294" fmla="*/ 5961 w 19998"/>
                <a:gd name="connsiteY294" fmla="*/ 13284 h 19998"/>
                <a:gd name="connsiteX295" fmla="*/ 6352 w 19998"/>
                <a:gd name="connsiteY295" fmla="*/ 14017 h 19998"/>
                <a:gd name="connsiteX296" fmla="*/ 6352 w 19998"/>
                <a:gd name="connsiteY296" fmla="*/ 13808 h 19998"/>
                <a:gd name="connsiteX297" fmla="*/ 6001 w 19998"/>
                <a:gd name="connsiteY297" fmla="*/ 13058 h 19998"/>
                <a:gd name="connsiteX298" fmla="*/ 5675 w 19998"/>
                <a:gd name="connsiteY298" fmla="*/ 12532 h 19998"/>
                <a:gd name="connsiteX299" fmla="*/ 5551 w 19998"/>
                <a:gd name="connsiteY299" fmla="*/ 12410 h 19998"/>
                <a:gd name="connsiteX300" fmla="*/ 5258 w 19998"/>
                <a:gd name="connsiteY300" fmla="*/ 12227 h 19998"/>
                <a:gd name="connsiteX301" fmla="*/ 5242 w 19998"/>
                <a:gd name="connsiteY301" fmla="*/ 12243 h 19998"/>
                <a:gd name="connsiteX302" fmla="*/ 5175 w 19998"/>
                <a:gd name="connsiteY302" fmla="*/ 11961 h 19998"/>
                <a:gd name="connsiteX303" fmla="*/ 5363 w 19998"/>
                <a:gd name="connsiteY303" fmla="*/ 11961 h 19998"/>
                <a:gd name="connsiteX304" fmla="*/ 5487 w 19998"/>
                <a:gd name="connsiteY304" fmla="*/ 11653 h 19998"/>
                <a:gd name="connsiteX305" fmla="*/ 5470 w 19998"/>
                <a:gd name="connsiteY305" fmla="*/ 11653 h 19998"/>
                <a:gd name="connsiteX306" fmla="*/ 5470 w 19998"/>
                <a:gd name="connsiteY306" fmla="*/ 11637 h 19998"/>
                <a:gd name="connsiteX307" fmla="*/ 5444 w 19998"/>
                <a:gd name="connsiteY307" fmla="*/ 11268 h 19998"/>
                <a:gd name="connsiteX308" fmla="*/ 5339 w 19998"/>
                <a:gd name="connsiteY308" fmla="*/ 11146 h 19998"/>
                <a:gd name="connsiteX309" fmla="*/ 5251 w 19998"/>
                <a:gd name="connsiteY309" fmla="*/ 10849 h 19998"/>
                <a:gd name="connsiteX310" fmla="*/ 4784 w 19998"/>
                <a:gd name="connsiteY310" fmla="*/ 10539 h 19998"/>
                <a:gd name="connsiteX311" fmla="*/ 4603 w 19998"/>
                <a:gd name="connsiteY311" fmla="*/ 10497 h 19998"/>
                <a:gd name="connsiteX312" fmla="*/ 4620 w 19998"/>
                <a:gd name="connsiteY312" fmla="*/ 10476 h 19998"/>
                <a:gd name="connsiteX313" fmla="*/ 3877 w 19998"/>
                <a:gd name="connsiteY313" fmla="*/ 9395 h 19998"/>
                <a:gd name="connsiteX314" fmla="*/ 3941 w 19998"/>
                <a:gd name="connsiteY314" fmla="*/ 9353 h 19998"/>
                <a:gd name="connsiteX315" fmla="*/ 3918 w 19998"/>
                <a:gd name="connsiteY315" fmla="*/ 9353 h 19998"/>
                <a:gd name="connsiteX316" fmla="*/ 4168 w 19998"/>
                <a:gd name="connsiteY316" fmla="*/ 9071 h 19998"/>
                <a:gd name="connsiteX317" fmla="*/ 3753 w 19998"/>
                <a:gd name="connsiteY317" fmla="*/ 8829 h 19998"/>
                <a:gd name="connsiteX318" fmla="*/ 3899 w 19998"/>
                <a:gd name="connsiteY318" fmla="*/ 8645 h 19998"/>
                <a:gd name="connsiteX319" fmla="*/ 3899 w 19998"/>
                <a:gd name="connsiteY319" fmla="*/ 8521 h 19998"/>
                <a:gd name="connsiteX320" fmla="*/ 4472 w 19998"/>
                <a:gd name="connsiteY320" fmla="*/ 8666 h 19998"/>
                <a:gd name="connsiteX321" fmla="*/ 3877 w 19998"/>
                <a:gd name="connsiteY321" fmla="*/ 8457 h 19998"/>
                <a:gd name="connsiteX322" fmla="*/ 3689 w 19998"/>
                <a:gd name="connsiteY322" fmla="*/ 8587 h 19998"/>
                <a:gd name="connsiteX323" fmla="*/ 3360 w 19998"/>
                <a:gd name="connsiteY323" fmla="*/ 8401 h 19998"/>
                <a:gd name="connsiteX324" fmla="*/ 3303 w 19998"/>
                <a:gd name="connsiteY324" fmla="*/ 8239 h 19998"/>
                <a:gd name="connsiteX325" fmla="*/ 3465 w 19998"/>
                <a:gd name="connsiteY325" fmla="*/ 8077 h 19998"/>
                <a:gd name="connsiteX326" fmla="*/ 3344 w 19998"/>
                <a:gd name="connsiteY326" fmla="*/ 7910 h 19998"/>
                <a:gd name="connsiteX327" fmla="*/ 3156 w 19998"/>
                <a:gd name="connsiteY327" fmla="*/ 7910 h 19998"/>
                <a:gd name="connsiteX328" fmla="*/ 2844 w 19998"/>
                <a:gd name="connsiteY328" fmla="*/ 7933 h 19998"/>
                <a:gd name="connsiteX329" fmla="*/ 2822 w 19998"/>
                <a:gd name="connsiteY329" fmla="*/ 7853 h 19998"/>
                <a:gd name="connsiteX330" fmla="*/ 3115 w 19998"/>
                <a:gd name="connsiteY330" fmla="*/ 7651 h 19998"/>
                <a:gd name="connsiteX331" fmla="*/ 3115 w 19998"/>
                <a:gd name="connsiteY331" fmla="*/ 7625 h 19998"/>
                <a:gd name="connsiteX332" fmla="*/ 2477 w 19998"/>
                <a:gd name="connsiteY332" fmla="*/ 7750 h 19998"/>
                <a:gd name="connsiteX333" fmla="*/ 2477 w 19998"/>
                <a:gd name="connsiteY333" fmla="*/ 7973 h 19998"/>
                <a:gd name="connsiteX334" fmla="*/ 2127 w 19998"/>
                <a:gd name="connsiteY334" fmla="*/ 7442 h 19998"/>
                <a:gd name="connsiteX335" fmla="*/ 2127 w 19998"/>
                <a:gd name="connsiteY335" fmla="*/ 7463 h 19998"/>
                <a:gd name="connsiteX336" fmla="*/ 1831 w 19998"/>
                <a:gd name="connsiteY336" fmla="*/ 7261 h 19998"/>
                <a:gd name="connsiteX337" fmla="*/ 1260 w 19998"/>
                <a:gd name="connsiteY337" fmla="*/ 6996 h 19998"/>
                <a:gd name="connsiteX338" fmla="*/ 1276 w 19998"/>
                <a:gd name="connsiteY338" fmla="*/ 6975 h 19998"/>
                <a:gd name="connsiteX339" fmla="*/ 1260 w 19998"/>
                <a:gd name="connsiteY339" fmla="*/ 6958 h 19998"/>
                <a:gd name="connsiteX340" fmla="*/ 1236 w 19998"/>
                <a:gd name="connsiteY340" fmla="*/ 6958 h 19998"/>
                <a:gd name="connsiteX341" fmla="*/ 1172 w 19998"/>
                <a:gd name="connsiteY341" fmla="*/ 6892 h 19998"/>
                <a:gd name="connsiteX342" fmla="*/ 1155 w 19998"/>
                <a:gd name="connsiteY342" fmla="*/ 6996 h 19998"/>
                <a:gd name="connsiteX343" fmla="*/ 886 w 19998"/>
                <a:gd name="connsiteY343" fmla="*/ 6975 h 19998"/>
                <a:gd name="connsiteX344" fmla="*/ 679 w 19998"/>
                <a:gd name="connsiteY344" fmla="*/ 7099 h 19998"/>
                <a:gd name="connsiteX345" fmla="*/ 533 w 19998"/>
                <a:gd name="connsiteY345" fmla="*/ 7078 h 19998"/>
                <a:gd name="connsiteX346" fmla="*/ 533 w 19998"/>
                <a:gd name="connsiteY346" fmla="*/ 7022 h 19998"/>
                <a:gd name="connsiteX347" fmla="*/ 574 w 19998"/>
                <a:gd name="connsiteY347" fmla="*/ 6996 h 19998"/>
                <a:gd name="connsiteX348" fmla="*/ 305 w 19998"/>
                <a:gd name="connsiteY348" fmla="*/ 6568 h 19998"/>
                <a:gd name="connsiteX349" fmla="*/ 264 w 19998"/>
                <a:gd name="connsiteY349" fmla="*/ 6594 h 19998"/>
                <a:gd name="connsiteX350" fmla="*/ 164 w 19998"/>
                <a:gd name="connsiteY350" fmla="*/ 6528 h 19998"/>
                <a:gd name="connsiteX351" fmla="*/ 141 w 19998"/>
                <a:gd name="connsiteY351" fmla="*/ 6528 h 19998"/>
                <a:gd name="connsiteX352" fmla="*/ 0 w 19998"/>
                <a:gd name="connsiteY352" fmla="*/ 6490 h 19998"/>
                <a:gd name="connsiteX353" fmla="*/ 17 w 19998"/>
                <a:gd name="connsiteY353" fmla="*/ 6465 h 19998"/>
                <a:gd name="connsiteX354" fmla="*/ 57 w 19998"/>
                <a:gd name="connsiteY354" fmla="*/ 6465 h 19998"/>
                <a:gd name="connsiteX355" fmla="*/ 57 w 19998"/>
                <a:gd name="connsiteY355" fmla="*/ 6425 h 19998"/>
                <a:gd name="connsiteX356" fmla="*/ 695 w 19998"/>
                <a:gd name="connsiteY356" fmla="*/ 6408 h 19998"/>
                <a:gd name="connsiteX357" fmla="*/ 760 w 19998"/>
                <a:gd name="connsiteY357" fmla="*/ 6262 h 19998"/>
                <a:gd name="connsiteX358" fmla="*/ 722 w 19998"/>
                <a:gd name="connsiteY358" fmla="*/ 6262 h 19998"/>
                <a:gd name="connsiteX359" fmla="*/ 695 w 19998"/>
                <a:gd name="connsiteY359" fmla="*/ 6164 h 19998"/>
                <a:gd name="connsiteX360" fmla="*/ 433 w 19998"/>
                <a:gd name="connsiteY360" fmla="*/ 6084 h 19998"/>
                <a:gd name="connsiteX361" fmla="*/ 348 w 19998"/>
                <a:gd name="connsiteY361" fmla="*/ 6204 h 19998"/>
                <a:gd name="connsiteX362" fmla="*/ 329 w 19998"/>
                <a:gd name="connsiteY362" fmla="*/ 6204 h 19998"/>
                <a:gd name="connsiteX363" fmla="*/ 305 w 19998"/>
                <a:gd name="connsiteY363" fmla="*/ 6060 h 19998"/>
                <a:gd name="connsiteX364" fmla="*/ 348 w 19998"/>
                <a:gd name="connsiteY364" fmla="*/ 6044 h 19998"/>
                <a:gd name="connsiteX365" fmla="*/ 348 w 19998"/>
                <a:gd name="connsiteY365" fmla="*/ 5997 h 19998"/>
                <a:gd name="connsiteX366" fmla="*/ 248 w 19998"/>
                <a:gd name="connsiteY366" fmla="*/ 5997 h 19998"/>
                <a:gd name="connsiteX367" fmla="*/ 221 w 19998"/>
                <a:gd name="connsiteY367" fmla="*/ 5938 h 19998"/>
                <a:gd name="connsiteX368" fmla="*/ 329 w 19998"/>
                <a:gd name="connsiteY368" fmla="*/ 5938 h 19998"/>
                <a:gd name="connsiteX369" fmla="*/ 348 w 19998"/>
                <a:gd name="connsiteY369" fmla="*/ 5818 h 19998"/>
                <a:gd name="connsiteX370" fmla="*/ 391 w 19998"/>
                <a:gd name="connsiteY370" fmla="*/ 5818 h 19998"/>
                <a:gd name="connsiteX371" fmla="*/ 369 w 19998"/>
                <a:gd name="connsiteY371" fmla="*/ 5917 h 19998"/>
                <a:gd name="connsiteX372" fmla="*/ 433 w 19998"/>
                <a:gd name="connsiteY372" fmla="*/ 5877 h 19998"/>
                <a:gd name="connsiteX373" fmla="*/ 433 w 19998"/>
                <a:gd name="connsiteY373" fmla="*/ 5898 h 19998"/>
                <a:gd name="connsiteX374" fmla="*/ 410 w 19998"/>
                <a:gd name="connsiteY374" fmla="*/ 5917 h 19998"/>
                <a:gd name="connsiteX375" fmla="*/ 433 w 19998"/>
                <a:gd name="connsiteY375" fmla="*/ 5938 h 19998"/>
                <a:gd name="connsiteX376" fmla="*/ 555 w 19998"/>
                <a:gd name="connsiteY376" fmla="*/ 5938 h 19998"/>
                <a:gd name="connsiteX377" fmla="*/ 555 w 19998"/>
                <a:gd name="connsiteY377" fmla="*/ 5955 h 19998"/>
                <a:gd name="connsiteX378" fmla="*/ 738 w 19998"/>
                <a:gd name="connsiteY378" fmla="*/ 5938 h 19998"/>
                <a:gd name="connsiteX379" fmla="*/ 695 w 19998"/>
                <a:gd name="connsiteY379" fmla="*/ 5835 h 19998"/>
                <a:gd name="connsiteX380" fmla="*/ 655 w 19998"/>
                <a:gd name="connsiteY380" fmla="*/ 5835 h 19998"/>
                <a:gd name="connsiteX381" fmla="*/ 638 w 19998"/>
                <a:gd name="connsiteY381" fmla="*/ 5877 h 19998"/>
                <a:gd name="connsiteX382" fmla="*/ 574 w 19998"/>
                <a:gd name="connsiteY382" fmla="*/ 5861 h 19998"/>
                <a:gd name="connsiteX383" fmla="*/ 517 w 19998"/>
                <a:gd name="connsiteY383" fmla="*/ 5861 h 19998"/>
                <a:gd name="connsiteX384" fmla="*/ 598 w 19998"/>
                <a:gd name="connsiteY384" fmla="*/ 5736 h 19998"/>
                <a:gd name="connsiteX385" fmla="*/ 141 w 19998"/>
                <a:gd name="connsiteY385" fmla="*/ 5778 h 19998"/>
                <a:gd name="connsiteX386" fmla="*/ 141 w 19998"/>
                <a:gd name="connsiteY386" fmla="*/ 5795 h 19998"/>
                <a:gd name="connsiteX387" fmla="*/ 17 w 19998"/>
                <a:gd name="connsiteY387" fmla="*/ 5818 h 19998"/>
                <a:gd name="connsiteX388" fmla="*/ 17 w 19998"/>
                <a:gd name="connsiteY388" fmla="*/ 5715 h 19998"/>
                <a:gd name="connsiteX389" fmla="*/ 40 w 19998"/>
                <a:gd name="connsiteY389" fmla="*/ 5715 h 19998"/>
                <a:gd name="connsiteX390" fmla="*/ 141 w 19998"/>
                <a:gd name="connsiteY390" fmla="*/ 5287 h 19998"/>
                <a:gd name="connsiteX391" fmla="*/ 181 w 19998"/>
                <a:gd name="connsiteY391" fmla="*/ 5268 h 19998"/>
                <a:gd name="connsiteX392" fmla="*/ 348 w 19998"/>
                <a:gd name="connsiteY392" fmla="*/ 5247 h 19998"/>
                <a:gd name="connsiteX393" fmla="*/ 329 w 19998"/>
                <a:gd name="connsiteY393" fmla="*/ 5205 h 19998"/>
                <a:gd name="connsiteX394" fmla="*/ 450 w 19998"/>
                <a:gd name="connsiteY394" fmla="*/ 5149 h 19998"/>
                <a:gd name="connsiteX395" fmla="*/ 617 w 19998"/>
                <a:gd name="connsiteY395" fmla="*/ 5149 h 19998"/>
                <a:gd name="connsiteX396" fmla="*/ 617 w 19998"/>
                <a:gd name="connsiteY396" fmla="*/ 5106 h 19998"/>
                <a:gd name="connsiteX397" fmla="*/ 803 w 19998"/>
                <a:gd name="connsiteY397" fmla="*/ 5085 h 19998"/>
                <a:gd name="connsiteX398" fmla="*/ 826 w 19998"/>
                <a:gd name="connsiteY398" fmla="*/ 5106 h 19998"/>
                <a:gd name="connsiteX399" fmla="*/ 803 w 19998"/>
                <a:gd name="connsiteY399" fmla="*/ 5149 h 19998"/>
                <a:gd name="connsiteX400" fmla="*/ 803 w 19998"/>
                <a:gd name="connsiteY400" fmla="*/ 5165 h 19998"/>
                <a:gd name="connsiteX401" fmla="*/ 1276 w 19998"/>
                <a:gd name="connsiteY401" fmla="*/ 5022 h 19998"/>
                <a:gd name="connsiteX402" fmla="*/ 1276 w 19998"/>
                <a:gd name="connsiteY402" fmla="*/ 5003 h 19998"/>
                <a:gd name="connsiteX403" fmla="*/ 1276 w 19998"/>
                <a:gd name="connsiteY403" fmla="*/ 5022 h 19998"/>
                <a:gd name="connsiteX404" fmla="*/ 1298 w 19998"/>
                <a:gd name="connsiteY404" fmla="*/ 5022 h 19998"/>
                <a:gd name="connsiteX405" fmla="*/ 1298 w 19998"/>
                <a:gd name="connsiteY405" fmla="*/ 5003 h 19998"/>
                <a:gd name="connsiteX406" fmla="*/ 1341 w 19998"/>
                <a:gd name="connsiteY406" fmla="*/ 5003 h 19998"/>
                <a:gd name="connsiteX407" fmla="*/ 1341 w 19998"/>
                <a:gd name="connsiteY407" fmla="*/ 5165 h 19998"/>
                <a:gd name="connsiteX408" fmla="*/ 1381 w 19998"/>
                <a:gd name="connsiteY408" fmla="*/ 5165 h 19998"/>
                <a:gd name="connsiteX409" fmla="*/ 1441 w 19998"/>
                <a:gd name="connsiteY409" fmla="*/ 5149 h 19998"/>
                <a:gd name="connsiteX410" fmla="*/ 1441 w 19998"/>
                <a:gd name="connsiteY410" fmla="*/ 5205 h 19998"/>
                <a:gd name="connsiteX411" fmla="*/ 1505 w 19998"/>
                <a:gd name="connsiteY411" fmla="*/ 5231 h 19998"/>
                <a:gd name="connsiteX412" fmla="*/ 1524 w 19998"/>
                <a:gd name="connsiteY412" fmla="*/ 5069 h 19998"/>
                <a:gd name="connsiteX413" fmla="*/ 1562 w 19998"/>
                <a:gd name="connsiteY413" fmla="*/ 5069 h 19998"/>
                <a:gd name="connsiteX414" fmla="*/ 1562 w 19998"/>
                <a:gd name="connsiteY414" fmla="*/ 5043 h 19998"/>
                <a:gd name="connsiteX415" fmla="*/ 1815 w 19998"/>
                <a:gd name="connsiteY415" fmla="*/ 5125 h 19998"/>
                <a:gd name="connsiteX416" fmla="*/ 1815 w 19998"/>
                <a:gd name="connsiteY416" fmla="*/ 5149 h 19998"/>
                <a:gd name="connsiteX417" fmla="*/ 1831 w 19998"/>
                <a:gd name="connsiteY417" fmla="*/ 5149 h 19998"/>
                <a:gd name="connsiteX418" fmla="*/ 1874 w 19998"/>
                <a:gd name="connsiteY418" fmla="*/ 5149 h 19998"/>
                <a:gd name="connsiteX419" fmla="*/ 1874 w 19998"/>
                <a:gd name="connsiteY419" fmla="*/ 5189 h 19998"/>
                <a:gd name="connsiteX420" fmla="*/ 1936 w 19998"/>
                <a:gd name="connsiteY420" fmla="*/ 5165 h 19998"/>
                <a:gd name="connsiteX421" fmla="*/ 1936 w 19998"/>
                <a:gd name="connsiteY421" fmla="*/ 5149 h 19998"/>
                <a:gd name="connsiteX422" fmla="*/ 1915 w 19998"/>
                <a:gd name="connsiteY422" fmla="*/ 5125 h 19998"/>
                <a:gd name="connsiteX423" fmla="*/ 1915 w 19998"/>
                <a:gd name="connsiteY423" fmla="*/ 5069 h 19998"/>
                <a:gd name="connsiteX424" fmla="*/ 1979 w 19998"/>
                <a:gd name="connsiteY424" fmla="*/ 5003 h 19998"/>
                <a:gd name="connsiteX425" fmla="*/ 1936 w 19998"/>
                <a:gd name="connsiteY425" fmla="*/ 4939 h 19998"/>
                <a:gd name="connsiteX426" fmla="*/ 2103 w 19998"/>
                <a:gd name="connsiteY426" fmla="*/ 4820 h 19998"/>
                <a:gd name="connsiteX427" fmla="*/ 2496 w 19998"/>
                <a:gd name="connsiteY427" fmla="*/ 4777 h 19998"/>
                <a:gd name="connsiteX428" fmla="*/ 2536 w 19998"/>
                <a:gd name="connsiteY428" fmla="*/ 4860 h 19998"/>
                <a:gd name="connsiteX429" fmla="*/ 2722 w 19998"/>
                <a:gd name="connsiteY429" fmla="*/ 4761 h 19998"/>
                <a:gd name="connsiteX430" fmla="*/ 2722 w 19998"/>
                <a:gd name="connsiteY430" fmla="*/ 4900 h 19998"/>
                <a:gd name="connsiteX431" fmla="*/ 2805 w 19998"/>
                <a:gd name="connsiteY431" fmla="*/ 4923 h 19998"/>
                <a:gd name="connsiteX432" fmla="*/ 2782 w 19998"/>
                <a:gd name="connsiteY432" fmla="*/ 4982 h 19998"/>
                <a:gd name="connsiteX433" fmla="*/ 2886 w 19998"/>
                <a:gd name="connsiteY433" fmla="*/ 5022 h 19998"/>
                <a:gd name="connsiteX434" fmla="*/ 2910 w 19998"/>
                <a:gd name="connsiteY434" fmla="*/ 5022 h 19998"/>
                <a:gd name="connsiteX435" fmla="*/ 2970 w 19998"/>
                <a:gd name="connsiteY435" fmla="*/ 5189 h 19998"/>
                <a:gd name="connsiteX436" fmla="*/ 3010 w 19998"/>
                <a:gd name="connsiteY436" fmla="*/ 5189 h 19998"/>
                <a:gd name="connsiteX437" fmla="*/ 3034 w 19998"/>
                <a:gd name="connsiteY437" fmla="*/ 5247 h 19998"/>
                <a:gd name="connsiteX438" fmla="*/ 3256 w 19998"/>
                <a:gd name="connsiteY438" fmla="*/ 5673 h 19998"/>
                <a:gd name="connsiteX439" fmla="*/ 3608 w 19998"/>
                <a:gd name="connsiteY439" fmla="*/ 5391 h 19998"/>
                <a:gd name="connsiteX440" fmla="*/ 3689 w 19998"/>
                <a:gd name="connsiteY440" fmla="*/ 5351 h 19998"/>
                <a:gd name="connsiteX441" fmla="*/ 3860 w 19998"/>
                <a:gd name="connsiteY441" fmla="*/ 5268 h 19998"/>
                <a:gd name="connsiteX442" fmla="*/ 3999 w 19998"/>
                <a:gd name="connsiteY442" fmla="*/ 5534 h 19998"/>
                <a:gd name="connsiteX443" fmla="*/ 4351 w 19998"/>
                <a:gd name="connsiteY443" fmla="*/ 5351 h 19998"/>
                <a:gd name="connsiteX444" fmla="*/ 4372 w 19998"/>
                <a:gd name="connsiteY444" fmla="*/ 5308 h 19998"/>
                <a:gd name="connsiteX445" fmla="*/ 4580 w 19998"/>
                <a:gd name="connsiteY445" fmla="*/ 5268 h 19998"/>
                <a:gd name="connsiteX446" fmla="*/ 4580 w 19998"/>
                <a:gd name="connsiteY446" fmla="*/ 5471 h 19998"/>
                <a:gd name="connsiteX447" fmla="*/ 4994 w 19998"/>
                <a:gd name="connsiteY447" fmla="*/ 5449 h 19998"/>
                <a:gd name="connsiteX448" fmla="*/ 5075 w 19998"/>
                <a:gd name="connsiteY448" fmla="*/ 5471 h 19998"/>
                <a:gd name="connsiteX449" fmla="*/ 5323 w 19998"/>
                <a:gd name="connsiteY449" fmla="*/ 5471 h 19998"/>
                <a:gd name="connsiteX450" fmla="*/ 5242 w 19998"/>
                <a:gd name="connsiteY450" fmla="*/ 5407 h 19998"/>
                <a:gd name="connsiteX451" fmla="*/ 4994 w 19998"/>
                <a:gd name="connsiteY451" fmla="*/ 5003 h 19998"/>
                <a:gd name="connsiteX452" fmla="*/ 4970 w 19998"/>
                <a:gd name="connsiteY452" fmla="*/ 5003 h 19998"/>
                <a:gd name="connsiteX453" fmla="*/ 4954 w 19998"/>
                <a:gd name="connsiteY453" fmla="*/ 4982 h 19998"/>
                <a:gd name="connsiteX454" fmla="*/ 5054 w 19998"/>
                <a:gd name="connsiteY454" fmla="*/ 4618 h 19998"/>
                <a:gd name="connsiteX455" fmla="*/ 5054 w 19998"/>
                <a:gd name="connsiteY455" fmla="*/ 4601 h 19998"/>
                <a:gd name="connsiteX456" fmla="*/ 5037 w 19998"/>
                <a:gd name="connsiteY456" fmla="*/ 4618 h 19998"/>
                <a:gd name="connsiteX457" fmla="*/ 5011 w 19998"/>
                <a:gd name="connsiteY457" fmla="*/ 4131 h 19998"/>
                <a:gd name="connsiteX458" fmla="*/ 4970 w 19998"/>
                <a:gd name="connsiteY458" fmla="*/ 4131 h 19998"/>
                <a:gd name="connsiteX459" fmla="*/ 4642 w 19998"/>
                <a:gd name="connsiteY459" fmla="*/ 3335 h 19998"/>
                <a:gd name="connsiteX460" fmla="*/ 4663 w 19998"/>
                <a:gd name="connsiteY460" fmla="*/ 3092 h 19998"/>
                <a:gd name="connsiteX461" fmla="*/ 4563 w 19998"/>
                <a:gd name="connsiteY461" fmla="*/ 3050 h 19998"/>
                <a:gd name="connsiteX462" fmla="*/ 4563 w 19998"/>
                <a:gd name="connsiteY462" fmla="*/ 2930 h 19998"/>
                <a:gd name="connsiteX463" fmla="*/ 4663 w 19998"/>
                <a:gd name="connsiteY463" fmla="*/ 2987 h 19998"/>
                <a:gd name="connsiteX464" fmla="*/ 4684 w 19998"/>
                <a:gd name="connsiteY464" fmla="*/ 2947 h 19998"/>
                <a:gd name="connsiteX465" fmla="*/ 5242 w 19998"/>
                <a:gd name="connsiteY465" fmla="*/ 3092 h 19998"/>
                <a:gd name="connsiteX466" fmla="*/ 5258 w 19998"/>
                <a:gd name="connsiteY466" fmla="*/ 3029 h 19998"/>
                <a:gd name="connsiteX467" fmla="*/ 5570 w 19998"/>
                <a:gd name="connsiteY467" fmla="*/ 3050 h 19998"/>
                <a:gd name="connsiteX468" fmla="*/ 5632 w 19998"/>
                <a:gd name="connsiteY468" fmla="*/ 3252 h 19998"/>
                <a:gd name="connsiteX469" fmla="*/ 5592 w 19998"/>
                <a:gd name="connsiteY469" fmla="*/ 3252 h 19998"/>
                <a:gd name="connsiteX470" fmla="*/ 5570 w 19998"/>
                <a:gd name="connsiteY470" fmla="*/ 3316 h 19998"/>
                <a:gd name="connsiteX471" fmla="*/ 5511 w 19998"/>
                <a:gd name="connsiteY471" fmla="*/ 3316 h 19998"/>
                <a:gd name="connsiteX472" fmla="*/ 5675 w 19998"/>
                <a:gd name="connsiteY472" fmla="*/ 3800 h 19998"/>
                <a:gd name="connsiteX473" fmla="*/ 5649 w 19998"/>
                <a:gd name="connsiteY473" fmla="*/ 3826 h 19998"/>
                <a:gd name="connsiteX474" fmla="*/ 5732 w 19998"/>
                <a:gd name="connsiteY474" fmla="*/ 3842 h 19998"/>
                <a:gd name="connsiteX475" fmla="*/ 5713 w 19998"/>
                <a:gd name="connsiteY475" fmla="*/ 3842 h 19998"/>
                <a:gd name="connsiteX476" fmla="*/ 5732 w 19998"/>
                <a:gd name="connsiteY476" fmla="*/ 3882 h 19998"/>
                <a:gd name="connsiteX477" fmla="*/ 5756 w 19998"/>
                <a:gd name="connsiteY477" fmla="*/ 3882 h 19998"/>
                <a:gd name="connsiteX478" fmla="*/ 5775 w 19998"/>
                <a:gd name="connsiteY478" fmla="*/ 3882 h 19998"/>
                <a:gd name="connsiteX479" fmla="*/ 5861 w 19998"/>
                <a:gd name="connsiteY479" fmla="*/ 3762 h 19998"/>
                <a:gd name="connsiteX480" fmla="*/ 6499 w 19998"/>
                <a:gd name="connsiteY480" fmla="*/ 3906 h 19998"/>
                <a:gd name="connsiteX481" fmla="*/ 7611 w 19998"/>
                <a:gd name="connsiteY481" fmla="*/ 3826 h 19998"/>
                <a:gd name="connsiteX482" fmla="*/ 7923 w 19998"/>
                <a:gd name="connsiteY482" fmla="*/ 3722 h 19998"/>
                <a:gd name="connsiteX483" fmla="*/ 8045 w 19998"/>
                <a:gd name="connsiteY483" fmla="*/ 3703 h 19998"/>
                <a:gd name="connsiteX484" fmla="*/ 7611 w 19998"/>
                <a:gd name="connsiteY484" fmla="*/ 3600 h 19998"/>
                <a:gd name="connsiteX485" fmla="*/ 7611 w 19998"/>
                <a:gd name="connsiteY485" fmla="*/ 3581 h 19998"/>
                <a:gd name="connsiteX486" fmla="*/ 7799 w 19998"/>
                <a:gd name="connsiteY486" fmla="*/ 3092 h 19998"/>
                <a:gd name="connsiteX487" fmla="*/ 9574 w 19998"/>
                <a:gd name="connsiteY487" fmla="*/ 2317 h 19998"/>
                <a:gd name="connsiteX488" fmla="*/ 9843 w 19998"/>
                <a:gd name="connsiteY488" fmla="*/ 1993 h 19998"/>
                <a:gd name="connsiteX489" fmla="*/ 9902 w 19998"/>
                <a:gd name="connsiteY489" fmla="*/ 2051 h 19998"/>
                <a:gd name="connsiteX490" fmla="*/ 10031 w 19998"/>
                <a:gd name="connsiteY490" fmla="*/ 2051 h 19998"/>
                <a:gd name="connsiteX491" fmla="*/ 9964 w 19998"/>
                <a:gd name="connsiteY491" fmla="*/ 1972 h 19998"/>
                <a:gd name="connsiteX492" fmla="*/ 9943 w 19998"/>
                <a:gd name="connsiteY492" fmla="*/ 1993 h 19998"/>
                <a:gd name="connsiteX493" fmla="*/ 9843 w 19998"/>
                <a:gd name="connsiteY493" fmla="*/ 1645 h 19998"/>
                <a:gd name="connsiteX494" fmla="*/ 9902 w 19998"/>
                <a:gd name="connsiteY494" fmla="*/ 1645 h 19998"/>
                <a:gd name="connsiteX495" fmla="*/ 9902 w 19998"/>
                <a:gd name="connsiteY495" fmla="*/ 1628 h 19998"/>
                <a:gd name="connsiteX496" fmla="*/ 9902 w 19998"/>
                <a:gd name="connsiteY496" fmla="*/ 1607 h 19998"/>
                <a:gd name="connsiteX497" fmla="*/ 9843 w 19998"/>
                <a:gd name="connsiteY497" fmla="*/ 1542 h 19998"/>
                <a:gd name="connsiteX498" fmla="*/ 9886 w 19998"/>
                <a:gd name="connsiteY498" fmla="*/ 1260 h 19998"/>
                <a:gd name="connsiteX499" fmla="*/ 9926 w 19998"/>
                <a:gd name="connsiteY499" fmla="*/ 1243 h 19998"/>
                <a:gd name="connsiteX500" fmla="*/ 9886 w 19998"/>
                <a:gd name="connsiteY500" fmla="*/ 815 h 19998"/>
                <a:gd name="connsiteX501" fmla="*/ 9902 w 19998"/>
                <a:gd name="connsiteY501" fmla="*/ 815 h 19998"/>
                <a:gd name="connsiteX502" fmla="*/ 9886 w 19998"/>
                <a:gd name="connsiteY502" fmla="*/ 484 h 19998"/>
                <a:gd name="connsiteX503" fmla="*/ 10645 w 19998"/>
                <a:gd name="connsiteY503" fmla="*/ 186 h 19998"/>
                <a:gd name="connsiteX504" fmla="*/ 11307 w 19998"/>
                <a:gd name="connsiteY504" fmla="*/ 0 h 19998"/>
                <a:gd name="connsiteX505" fmla="*/ 11431 w 19998"/>
                <a:gd name="connsiteY505" fmla="*/ 324 h 19998"/>
                <a:gd name="connsiteX506" fmla="*/ 11431 w 19998"/>
                <a:gd name="connsiteY506" fmla="*/ 630 h 19998"/>
                <a:gd name="connsiteX507" fmla="*/ 11577 w 19998"/>
                <a:gd name="connsiteY507" fmla="*/ 630 h 19998"/>
                <a:gd name="connsiteX508" fmla="*/ 11700 w 19998"/>
                <a:gd name="connsiteY508" fmla="*/ 832 h 19998"/>
                <a:gd name="connsiteX509" fmla="*/ 11822 w 19998"/>
                <a:gd name="connsiteY509" fmla="*/ 895 h 19998"/>
                <a:gd name="connsiteX510" fmla="*/ 12158 w 19998"/>
                <a:gd name="connsiteY510" fmla="*/ 670 h 19998"/>
                <a:gd name="connsiteX511" fmla="*/ 12279 w 19998"/>
                <a:gd name="connsiteY511" fmla="*/ 792 h 19998"/>
                <a:gd name="connsiteX512" fmla="*/ 12255 w 19998"/>
                <a:gd name="connsiteY512" fmla="*/ 815 h 19998"/>
                <a:gd name="connsiteX513" fmla="*/ 12360 w 19998"/>
                <a:gd name="connsiteY513" fmla="*/ 895 h 19998"/>
                <a:gd name="connsiteX514" fmla="*/ 12360 w 19998"/>
                <a:gd name="connsiteY514" fmla="*/ 912 h 19998"/>
                <a:gd name="connsiteX515" fmla="*/ 12339 w 19998"/>
                <a:gd name="connsiteY515" fmla="*/ 935 h 19998"/>
                <a:gd name="connsiteX516" fmla="*/ 12548 w 19998"/>
                <a:gd name="connsiteY516" fmla="*/ 1342 h 19998"/>
                <a:gd name="connsiteX517" fmla="*/ 12753 w 19998"/>
                <a:gd name="connsiteY517" fmla="*/ 1260 h 19998"/>
                <a:gd name="connsiteX518" fmla="*/ 12729 w 19998"/>
                <a:gd name="connsiteY518" fmla="*/ 1363 h 19998"/>
                <a:gd name="connsiteX519" fmla="*/ 12834 w 19998"/>
                <a:gd name="connsiteY519" fmla="*/ 1323 h 19998"/>
                <a:gd name="connsiteX520" fmla="*/ 12853 w 19998"/>
                <a:gd name="connsiteY520" fmla="*/ 1342 h 19998"/>
                <a:gd name="connsiteX521" fmla="*/ 12901 w 19998"/>
                <a:gd name="connsiteY521" fmla="*/ 1342 h 19998"/>
                <a:gd name="connsiteX522" fmla="*/ 13039 w 19998"/>
                <a:gd name="connsiteY522" fmla="*/ 1769 h 19998"/>
                <a:gd name="connsiteX523" fmla="*/ 13039 w 19998"/>
                <a:gd name="connsiteY523" fmla="*/ 1751 h 19998"/>
                <a:gd name="connsiteX524" fmla="*/ 13065 w 19998"/>
                <a:gd name="connsiteY524" fmla="*/ 1751 h 19998"/>
                <a:gd name="connsiteX525" fmla="*/ 13082 w 19998"/>
                <a:gd name="connsiteY525" fmla="*/ 1671 h 19998"/>
                <a:gd name="connsiteX526" fmla="*/ 13186 w 19998"/>
                <a:gd name="connsiteY526" fmla="*/ 1645 h 19998"/>
                <a:gd name="connsiteX527" fmla="*/ 13203 w 19998"/>
                <a:gd name="connsiteY527" fmla="*/ 1671 h 19998"/>
                <a:gd name="connsiteX528" fmla="*/ 13203 w 19998"/>
                <a:gd name="connsiteY528" fmla="*/ 1645 h 19998"/>
                <a:gd name="connsiteX529" fmla="*/ 13267 w 19998"/>
                <a:gd name="connsiteY529" fmla="*/ 1645 h 19998"/>
                <a:gd name="connsiteX530" fmla="*/ 13267 w 19998"/>
                <a:gd name="connsiteY530" fmla="*/ 1671 h 19998"/>
                <a:gd name="connsiteX531" fmla="*/ 13308 w 19998"/>
                <a:gd name="connsiteY531" fmla="*/ 1687 h 19998"/>
                <a:gd name="connsiteX532" fmla="*/ 13308 w 19998"/>
                <a:gd name="connsiteY532" fmla="*/ 1711 h 19998"/>
                <a:gd name="connsiteX533" fmla="*/ 13515 w 19998"/>
                <a:gd name="connsiteY533" fmla="*/ 1628 h 19998"/>
                <a:gd name="connsiteX534" fmla="*/ 13598 w 19998"/>
                <a:gd name="connsiteY534" fmla="*/ 1751 h 19998"/>
                <a:gd name="connsiteX535" fmla="*/ 13660 w 19998"/>
                <a:gd name="connsiteY535" fmla="*/ 1769 h 19998"/>
                <a:gd name="connsiteX536" fmla="*/ 13660 w 19998"/>
                <a:gd name="connsiteY536" fmla="*/ 1833 h 19998"/>
                <a:gd name="connsiteX537" fmla="*/ 13677 w 19998"/>
                <a:gd name="connsiteY537" fmla="*/ 1833 h 19998"/>
                <a:gd name="connsiteX538" fmla="*/ 13677 w 19998"/>
                <a:gd name="connsiteY538" fmla="*/ 1849 h 19998"/>
                <a:gd name="connsiteX539" fmla="*/ 13725 w 19998"/>
                <a:gd name="connsiteY539" fmla="*/ 1849 h 19998"/>
                <a:gd name="connsiteX540" fmla="*/ 13703 w 19998"/>
                <a:gd name="connsiteY540" fmla="*/ 1833 h 19998"/>
                <a:gd name="connsiteX541" fmla="*/ 13725 w 19998"/>
                <a:gd name="connsiteY541" fmla="*/ 1791 h 19998"/>
                <a:gd name="connsiteX542" fmla="*/ 13808 w 19998"/>
                <a:gd name="connsiteY542" fmla="*/ 1873 h 19998"/>
                <a:gd name="connsiteX543" fmla="*/ 13725 w 19998"/>
                <a:gd name="connsiteY543" fmla="*/ 2155 h 19998"/>
                <a:gd name="connsiteX544" fmla="*/ 13725 w 19998"/>
                <a:gd name="connsiteY544" fmla="*/ 2138 h 19998"/>
                <a:gd name="connsiteX545" fmla="*/ 13784 w 19998"/>
                <a:gd name="connsiteY545" fmla="*/ 2155 h 19998"/>
                <a:gd name="connsiteX546" fmla="*/ 13825 w 19998"/>
                <a:gd name="connsiteY546" fmla="*/ 2301 h 19998"/>
                <a:gd name="connsiteX547" fmla="*/ 13703 w 19998"/>
                <a:gd name="connsiteY547" fmla="*/ 2420 h 19998"/>
                <a:gd name="connsiteX548" fmla="*/ 13741 w 19998"/>
                <a:gd name="connsiteY548" fmla="*/ 2463 h 19998"/>
                <a:gd name="connsiteX549" fmla="*/ 13703 w 19998"/>
                <a:gd name="connsiteY549" fmla="*/ 2503 h 19998"/>
                <a:gd name="connsiteX550" fmla="*/ 13784 w 19998"/>
                <a:gd name="connsiteY550" fmla="*/ 2519 h 19998"/>
                <a:gd name="connsiteX551" fmla="*/ 13784 w 19998"/>
                <a:gd name="connsiteY551" fmla="*/ 2540 h 19998"/>
                <a:gd name="connsiteX552" fmla="*/ 13849 w 19998"/>
                <a:gd name="connsiteY552" fmla="*/ 2540 h 19998"/>
                <a:gd name="connsiteX553" fmla="*/ 14280 w 19998"/>
                <a:gd name="connsiteY553" fmla="*/ 2540 h 19998"/>
                <a:gd name="connsiteX554" fmla="*/ 14527 w 19998"/>
                <a:gd name="connsiteY554" fmla="*/ 2437 h 19998"/>
                <a:gd name="connsiteX555" fmla="*/ 14527 w 19998"/>
                <a:gd name="connsiteY555" fmla="*/ 2218 h 19998"/>
                <a:gd name="connsiteX556" fmla="*/ 14715 w 19998"/>
                <a:gd name="connsiteY556" fmla="*/ 2051 h 19998"/>
                <a:gd name="connsiteX557" fmla="*/ 14815 w 19998"/>
                <a:gd name="connsiteY557" fmla="*/ 2115 h 19998"/>
                <a:gd name="connsiteX558" fmla="*/ 14775 w 19998"/>
                <a:gd name="connsiteY558" fmla="*/ 2138 h 19998"/>
                <a:gd name="connsiteX559" fmla="*/ 14796 w 19998"/>
                <a:gd name="connsiteY559" fmla="*/ 2218 h 19998"/>
                <a:gd name="connsiteX560" fmla="*/ 14756 w 19998"/>
                <a:gd name="connsiteY560" fmla="*/ 2195 h 19998"/>
                <a:gd name="connsiteX561" fmla="*/ 14732 w 19998"/>
                <a:gd name="connsiteY561" fmla="*/ 2218 h 19998"/>
                <a:gd name="connsiteX562" fmla="*/ 14756 w 19998"/>
                <a:gd name="connsiteY562" fmla="*/ 2237 h 19998"/>
                <a:gd name="connsiteX563" fmla="*/ 14732 w 19998"/>
                <a:gd name="connsiteY563" fmla="*/ 2275 h 19998"/>
                <a:gd name="connsiteX564" fmla="*/ 14715 w 19998"/>
                <a:gd name="connsiteY564" fmla="*/ 2275 h 19998"/>
                <a:gd name="connsiteX565" fmla="*/ 14756 w 19998"/>
                <a:gd name="connsiteY565" fmla="*/ 2341 h 19998"/>
                <a:gd name="connsiteX566" fmla="*/ 14675 w 19998"/>
                <a:gd name="connsiteY566" fmla="*/ 2519 h 19998"/>
                <a:gd name="connsiteX567" fmla="*/ 14815 w 19998"/>
                <a:gd name="connsiteY567" fmla="*/ 2622 h 19998"/>
                <a:gd name="connsiteX568" fmla="*/ 14796 w 19998"/>
                <a:gd name="connsiteY568" fmla="*/ 2904 h 19998"/>
                <a:gd name="connsiteX569" fmla="*/ 14918 w 19998"/>
                <a:gd name="connsiteY569" fmla="*/ 2904 h 19998"/>
                <a:gd name="connsiteX570" fmla="*/ 14918 w 19998"/>
                <a:gd name="connsiteY570" fmla="*/ 2867 h 19998"/>
                <a:gd name="connsiteX571" fmla="*/ 15001 w 19998"/>
                <a:gd name="connsiteY571" fmla="*/ 2888 h 19998"/>
                <a:gd name="connsiteX572" fmla="*/ 15230 w 19998"/>
                <a:gd name="connsiteY572" fmla="*/ 3074 h 19998"/>
                <a:gd name="connsiteX573" fmla="*/ 15249 w 19998"/>
                <a:gd name="connsiteY573" fmla="*/ 3050 h 19998"/>
                <a:gd name="connsiteX574" fmla="*/ 15249 w 19998"/>
                <a:gd name="connsiteY574" fmla="*/ 3114 h 19998"/>
                <a:gd name="connsiteX575" fmla="*/ 15330 w 19998"/>
                <a:gd name="connsiteY575" fmla="*/ 3114 h 19998"/>
                <a:gd name="connsiteX576" fmla="*/ 15418 w 19998"/>
                <a:gd name="connsiteY576" fmla="*/ 3114 h 19998"/>
                <a:gd name="connsiteX577" fmla="*/ 15499 w 19998"/>
                <a:gd name="connsiteY577" fmla="*/ 3196 h 19998"/>
                <a:gd name="connsiteX578" fmla="*/ 15475 w 19998"/>
                <a:gd name="connsiteY578" fmla="*/ 3252 h 19998"/>
                <a:gd name="connsiteX579" fmla="*/ 15499 w 19998"/>
                <a:gd name="connsiteY579" fmla="*/ 3295 h 19998"/>
                <a:gd name="connsiteX580" fmla="*/ 15499 w 19998"/>
                <a:gd name="connsiteY580" fmla="*/ 3276 h 19998"/>
                <a:gd name="connsiteX581" fmla="*/ 15599 w 19998"/>
                <a:gd name="connsiteY581" fmla="*/ 3276 h 19998"/>
                <a:gd name="connsiteX582" fmla="*/ 15704 w 19998"/>
                <a:gd name="connsiteY582" fmla="*/ 3374 h 19998"/>
                <a:gd name="connsiteX583" fmla="*/ 15682 w 19998"/>
                <a:gd name="connsiteY583" fmla="*/ 3414 h 19998"/>
                <a:gd name="connsiteX584" fmla="*/ 15723 w 19998"/>
                <a:gd name="connsiteY584" fmla="*/ 3478 h 19998"/>
                <a:gd name="connsiteX585" fmla="*/ 15704 w 19998"/>
                <a:gd name="connsiteY585" fmla="*/ 3497 h 19998"/>
                <a:gd name="connsiteX586" fmla="*/ 15747 w 19998"/>
                <a:gd name="connsiteY586" fmla="*/ 3534 h 19998"/>
                <a:gd name="connsiteX587" fmla="*/ 15747 w 19998"/>
                <a:gd name="connsiteY587" fmla="*/ 3518 h 19998"/>
                <a:gd name="connsiteX588" fmla="*/ 15935 w 19998"/>
                <a:gd name="connsiteY588" fmla="*/ 3478 h 19998"/>
                <a:gd name="connsiteX589" fmla="*/ 15935 w 19998"/>
                <a:gd name="connsiteY589" fmla="*/ 3518 h 19998"/>
                <a:gd name="connsiteX590" fmla="*/ 15951 w 19998"/>
                <a:gd name="connsiteY590" fmla="*/ 3518 h 19998"/>
                <a:gd name="connsiteX591" fmla="*/ 15992 w 19998"/>
                <a:gd name="connsiteY591" fmla="*/ 3414 h 19998"/>
                <a:gd name="connsiteX592" fmla="*/ 16156 w 19998"/>
                <a:gd name="connsiteY592" fmla="*/ 3414 h 19998"/>
                <a:gd name="connsiteX593" fmla="*/ 16156 w 19998"/>
                <a:gd name="connsiteY593" fmla="*/ 3374 h 19998"/>
                <a:gd name="connsiteX594" fmla="*/ 16302 w 19998"/>
                <a:gd name="connsiteY594" fmla="*/ 3436 h 19998"/>
                <a:gd name="connsiteX595" fmla="*/ 16285 w 19998"/>
                <a:gd name="connsiteY595" fmla="*/ 3454 h 19998"/>
                <a:gd name="connsiteX596" fmla="*/ 16366 w 19998"/>
                <a:gd name="connsiteY596" fmla="*/ 3518 h 19998"/>
                <a:gd name="connsiteX597" fmla="*/ 16490 w 19998"/>
                <a:gd name="connsiteY597" fmla="*/ 3518 h 19998"/>
                <a:gd name="connsiteX598" fmla="*/ 16506 w 19998"/>
                <a:gd name="connsiteY598" fmla="*/ 3600 h 19998"/>
                <a:gd name="connsiteX599" fmla="*/ 16590 w 19998"/>
                <a:gd name="connsiteY599" fmla="*/ 3624 h 19998"/>
                <a:gd name="connsiteX600" fmla="*/ 16611 w 19998"/>
                <a:gd name="connsiteY600" fmla="*/ 3581 h 19998"/>
                <a:gd name="connsiteX601" fmla="*/ 16694 w 19998"/>
                <a:gd name="connsiteY601" fmla="*/ 3600 h 19998"/>
                <a:gd name="connsiteX602" fmla="*/ 16694 w 19998"/>
                <a:gd name="connsiteY602" fmla="*/ 3560 h 19998"/>
                <a:gd name="connsiteX603" fmla="*/ 16716 w 19998"/>
                <a:gd name="connsiteY603" fmla="*/ 3560 h 19998"/>
                <a:gd name="connsiteX604" fmla="*/ 16716 w 19998"/>
                <a:gd name="connsiteY604" fmla="*/ 3518 h 19998"/>
                <a:gd name="connsiteX605" fmla="*/ 16759 w 19998"/>
                <a:gd name="connsiteY605" fmla="*/ 3497 h 19998"/>
                <a:gd name="connsiteX606" fmla="*/ 16759 w 19998"/>
                <a:gd name="connsiteY606" fmla="*/ 3478 h 19998"/>
                <a:gd name="connsiteX607" fmla="*/ 16940 w 19998"/>
                <a:gd name="connsiteY607" fmla="*/ 3478 h 19998"/>
                <a:gd name="connsiteX608" fmla="*/ 17085 w 19998"/>
                <a:gd name="connsiteY608" fmla="*/ 3560 h 19998"/>
                <a:gd name="connsiteX609" fmla="*/ 17085 w 19998"/>
                <a:gd name="connsiteY609" fmla="*/ 3534 h 19998"/>
                <a:gd name="connsiteX610" fmla="*/ 17192 w 19998"/>
                <a:gd name="connsiteY610" fmla="*/ 3518 h 19998"/>
                <a:gd name="connsiteX611" fmla="*/ 17192 w 19998"/>
                <a:gd name="connsiteY611" fmla="*/ 3534 h 19998"/>
                <a:gd name="connsiteX612" fmla="*/ 17373 w 19998"/>
                <a:gd name="connsiteY612" fmla="*/ 3640 h 19998"/>
                <a:gd name="connsiteX613" fmla="*/ 17354 w 19998"/>
                <a:gd name="connsiteY613" fmla="*/ 3663 h 19998"/>
                <a:gd name="connsiteX614" fmla="*/ 17437 w 19998"/>
                <a:gd name="connsiteY614" fmla="*/ 3783 h 19998"/>
                <a:gd name="connsiteX615" fmla="*/ 17397 w 19998"/>
                <a:gd name="connsiteY615" fmla="*/ 3783 h 19998"/>
                <a:gd name="connsiteX616" fmla="*/ 17414 w 19998"/>
                <a:gd name="connsiteY616" fmla="*/ 3826 h 19998"/>
                <a:gd name="connsiteX617" fmla="*/ 17437 w 19998"/>
                <a:gd name="connsiteY617" fmla="*/ 3826 h 19998"/>
                <a:gd name="connsiteX618" fmla="*/ 17602 w 19998"/>
                <a:gd name="connsiteY618" fmla="*/ 4028 h 19998"/>
                <a:gd name="connsiteX619" fmla="*/ 17623 w 19998"/>
                <a:gd name="connsiteY619" fmla="*/ 4091 h 19998"/>
                <a:gd name="connsiteX620" fmla="*/ 17642 w 19998"/>
                <a:gd name="connsiteY620" fmla="*/ 4091 h 19998"/>
                <a:gd name="connsiteX621" fmla="*/ 17683 w 19998"/>
                <a:gd name="connsiteY621" fmla="*/ 4211 h 19998"/>
                <a:gd name="connsiteX622" fmla="*/ 17849 w 19998"/>
                <a:gd name="connsiteY622" fmla="*/ 4211 h 19998"/>
                <a:gd name="connsiteX623" fmla="*/ 17849 w 19998"/>
                <a:gd name="connsiteY623" fmla="*/ 4171 h 19998"/>
                <a:gd name="connsiteX624" fmla="*/ 17871 w 19998"/>
                <a:gd name="connsiteY624" fmla="*/ 4171 h 19998"/>
                <a:gd name="connsiteX625" fmla="*/ 17830 w 19998"/>
                <a:gd name="connsiteY625" fmla="*/ 4091 h 19998"/>
                <a:gd name="connsiteX626" fmla="*/ 17871 w 19998"/>
                <a:gd name="connsiteY626" fmla="*/ 4065 h 19998"/>
                <a:gd name="connsiteX627" fmla="*/ 17935 w 19998"/>
                <a:gd name="connsiteY627" fmla="*/ 4091 h 19998"/>
                <a:gd name="connsiteX628" fmla="*/ 17976 w 19998"/>
                <a:gd name="connsiteY628" fmla="*/ 4065 h 19998"/>
                <a:gd name="connsiteX629" fmla="*/ 18019 w 19998"/>
                <a:gd name="connsiteY629" fmla="*/ 4091 h 19998"/>
                <a:gd name="connsiteX630" fmla="*/ 18140 w 19998"/>
                <a:gd name="connsiteY630" fmla="*/ 4131 h 19998"/>
                <a:gd name="connsiteX631" fmla="*/ 18183 w 19998"/>
                <a:gd name="connsiteY631" fmla="*/ 4293 h 19998"/>
                <a:gd name="connsiteX632" fmla="*/ 18200 w 19998"/>
                <a:gd name="connsiteY632" fmla="*/ 4293 h 19998"/>
                <a:gd name="connsiteX633" fmla="*/ 18223 w 19998"/>
                <a:gd name="connsiteY633" fmla="*/ 4211 h 19998"/>
                <a:gd name="connsiteX634" fmla="*/ 18240 w 19998"/>
                <a:gd name="connsiteY634" fmla="*/ 4211 h 19998"/>
                <a:gd name="connsiteX635" fmla="*/ 18240 w 19998"/>
                <a:gd name="connsiteY635" fmla="*/ 4230 h 19998"/>
                <a:gd name="connsiteX636" fmla="*/ 18281 w 19998"/>
                <a:gd name="connsiteY636" fmla="*/ 4230 h 19998"/>
                <a:gd name="connsiteX637" fmla="*/ 18328 w 19998"/>
                <a:gd name="connsiteY637" fmla="*/ 4270 h 19998"/>
                <a:gd name="connsiteX638" fmla="*/ 18369 w 19998"/>
                <a:gd name="connsiteY638" fmla="*/ 4253 h 19998"/>
                <a:gd name="connsiteX639" fmla="*/ 18388 w 19998"/>
                <a:gd name="connsiteY639" fmla="*/ 4270 h 19998"/>
                <a:gd name="connsiteX640" fmla="*/ 18531 w 19998"/>
                <a:gd name="connsiteY640" fmla="*/ 4253 h 19998"/>
                <a:gd name="connsiteX641" fmla="*/ 18531 w 19998"/>
                <a:gd name="connsiteY641" fmla="*/ 4270 h 19998"/>
                <a:gd name="connsiteX642" fmla="*/ 18631 w 19998"/>
                <a:gd name="connsiteY642" fmla="*/ 4211 h 19998"/>
                <a:gd name="connsiteX643" fmla="*/ 18631 w 19998"/>
                <a:gd name="connsiteY643" fmla="*/ 4131 h 19998"/>
                <a:gd name="connsiteX644" fmla="*/ 18762 w 19998"/>
                <a:gd name="connsiteY644" fmla="*/ 4108 h 19998"/>
                <a:gd name="connsiteX645" fmla="*/ 18778 w 19998"/>
                <a:gd name="connsiteY645" fmla="*/ 4148 h 19998"/>
                <a:gd name="connsiteX646" fmla="*/ 18821 w 19998"/>
                <a:gd name="connsiteY646" fmla="*/ 4131 h 19998"/>
                <a:gd name="connsiteX647" fmla="*/ 18943 w 19998"/>
                <a:gd name="connsiteY647" fmla="*/ 4333 h 19998"/>
                <a:gd name="connsiteX648" fmla="*/ 19047 w 19998"/>
                <a:gd name="connsiteY648" fmla="*/ 4333 h 19998"/>
                <a:gd name="connsiteX649" fmla="*/ 19064 w 19998"/>
                <a:gd name="connsiteY649" fmla="*/ 4392 h 19998"/>
                <a:gd name="connsiteX650" fmla="*/ 19152 w 19998"/>
                <a:gd name="connsiteY650" fmla="*/ 4392 h 19998"/>
                <a:gd name="connsiteX651" fmla="*/ 19152 w 19998"/>
                <a:gd name="connsiteY651" fmla="*/ 4373 h 19998"/>
                <a:gd name="connsiteX652" fmla="*/ 19212 w 19998"/>
                <a:gd name="connsiteY652" fmla="*/ 4373 h 19998"/>
                <a:gd name="connsiteX653" fmla="*/ 19212 w 19998"/>
                <a:gd name="connsiteY653" fmla="*/ 4392 h 19998"/>
                <a:gd name="connsiteX654" fmla="*/ 19317 w 19998"/>
                <a:gd name="connsiteY654" fmla="*/ 4333 h 19998"/>
                <a:gd name="connsiteX655" fmla="*/ 19417 w 19998"/>
                <a:gd name="connsiteY655" fmla="*/ 4392 h 19998"/>
                <a:gd name="connsiteX656" fmla="*/ 19443 w 19998"/>
                <a:gd name="connsiteY656" fmla="*/ 4373 h 19998"/>
                <a:gd name="connsiteX657" fmla="*/ 19500 w 19998"/>
                <a:gd name="connsiteY657" fmla="*/ 4373 h 19998"/>
                <a:gd name="connsiteX658" fmla="*/ 19521 w 19998"/>
                <a:gd name="connsiteY658" fmla="*/ 4352 h 19998"/>
                <a:gd name="connsiteX659" fmla="*/ 19998 w 19998"/>
                <a:gd name="connsiteY659" fmla="*/ 4512 h 19998"/>
                <a:gd name="connsiteX660" fmla="*/ 19750 w 19998"/>
                <a:gd name="connsiteY660" fmla="*/ 4939 h 19998"/>
                <a:gd name="connsiteX661" fmla="*/ 19712 w 19998"/>
                <a:gd name="connsiteY661" fmla="*/ 4939 h 19998"/>
                <a:gd name="connsiteX662" fmla="*/ 19686 w 19998"/>
                <a:gd name="connsiteY662" fmla="*/ 5003 h 19998"/>
                <a:gd name="connsiteX663" fmla="*/ 19645 w 19998"/>
                <a:gd name="connsiteY663" fmla="*/ 5003 h 19998"/>
                <a:gd name="connsiteX664" fmla="*/ 19131 w 19998"/>
                <a:gd name="connsiteY664" fmla="*/ 6512 h 19998"/>
                <a:gd name="connsiteX665" fmla="*/ 19236 w 19998"/>
                <a:gd name="connsiteY665" fmla="*/ 7750 h 19998"/>
                <a:gd name="connsiteX666" fmla="*/ 19212 w 19998"/>
                <a:gd name="connsiteY666" fmla="*/ 7750 h 19998"/>
                <a:gd name="connsiteX667" fmla="*/ 19090 w 19998"/>
                <a:gd name="connsiteY667" fmla="*/ 7870 h 19998"/>
                <a:gd name="connsiteX668" fmla="*/ 19152 w 19998"/>
                <a:gd name="connsiteY668" fmla="*/ 7853 h 19998"/>
                <a:gd name="connsiteX669" fmla="*/ 19064 w 19998"/>
                <a:gd name="connsiteY669" fmla="*/ 7973 h 19998"/>
                <a:gd name="connsiteX670" fmla="*/ 18983 w 19998"/>
                <a:gd name="connsiteY670" fmla="*/ 7973 h 19998"/>
                <a:gd name="connsiteX671" fmla="*/ 18714 w 19998"/>
                <a:gd name="connsiteY671" fmla="*/ 8135 h 19998"/>
                <a:gd name="connsiteX672" fmla="*/ 18695 w 19998"/>
                <a:gd name="connsiteY672" fmla="*/ 8093 h 19998"/>
                <a:gd name="connsiteX673" fmla="*/ 18614 w 19998"/>
                <a:gd name="connsiteY673" fmla="*/ 7997 h 19998"/>
                <a:gd name="connsiteX674" fmla="*/ 18631 w 19998"/>
                <a:gd name="connsiteY674" fmla="*/ 7973 h 19998"/>
                <a:gd name="connsiteX675" fmla="*/ 18304 w 19998"/>
                <a:gd name="connsiteY67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964 w 19998"/>
                <a:gd name="connsiteY18" fmla="*/ 11169 h 19998"/>
                <a:gd name="connsiteX19" fmla="*/ 17276 w 19998"/>
                <a:gd name="connsiteY19" fmla="*/ 10821 h 19998"/>
                <a:gd name="connsiteX20" fmla="*/ 17414 w 19998"/>
                <a:gd name="connsiteY20" fmla="*/ 10619 h 19998"/>
                <a:gd name="connsiteX21" fmla="*/ 18157 w 19998"/>
                <a:gd name="connsiteY21" fmla="*/ 10539 h 19998"/>
                <a:gd name="connsiteX22" fmla="*/ 18157 w 19998"/>
                <a:gd name="connsiteY22" fmla="*/ 10556 h 19998"/>
                <a:gd name="connsiteX23" fmla="*/ 18240 w 19998"/>
                <a:gd name="connsiteY23" fmla="*/ 10758 h 19998"/>
                <a:gd name="connsiteX24" fmla="*/ 18183 w 19998"/>
                <a:gd name="connsiteY24" fmla="*/ 11106 h 19998"/>
                <a:gd name="connsiteX25" fmla="*/ 18345 w 19998"/>
                <a:gd name="connsiteY25" fmla="*/ 11127 h 19998"/>
                <a:gd name="connsiteX26" fmla="*/ 18409 w 19998"/>
                <a:gd name="connsiteY26" fmla="*/ 11268 h 19998"/>
                <a:gd name="connsiteX27" fmla="*/ 18573 w 19998"/>
                <a:gd name="connsiteY27" fmla="*/ 11451 h 19998"/>
                <a:gd name="connsiteX28" fmla="*/ 18614 w 19998"/>
                <a:gd name="connsiteY28" fmla="*/ 11571 h 19998"/>
                <a:gd name="connsiteX29" fmla="*/ 18369 w 19998"/>
                <a:gd name="connsiteY29" fmla="*/ 11757 h 19998"/>
                <a:gd name="connsiteX30" fmla="*/ 18240 w 19998"/>
                <a:gd name="connsiteY30" fmla="*/ 11839 h 19998"/>
                <a:gd name="connsiteX31" fmla="*/ 18240 w 19998"/>
                <a:gd name="connsiteY31" fmla="*/ 11855 h 19998"/>
                <a:gd name="connsiteX32" fmla="*/ 18223 w 19998"/>
                <a:gd name="connsiteY32" fmla="*/ 11919 h 19998"/>
                <a:gd name="connsiteX33" fmla="*/ 18388 w 19998"/>
                <a:gd name="connsiteY33" fmla="*/ 12144 h 19998"/>
                <a:gd name="connsiteX34" fmla="*/ 18631 w 19998"/>
                <a:gd name="connsiteY34" fmla="*/ 12548 h 19998"/>
                <a:gd name="connsiteX35" fmla="*/ 18673 w 19998"/>
                <a:gd name="connsiteY35" fmla="*/ 12548 h 19998"/>
                <a:gd name="connsiteX36" fmla="*/ 18695 w 19998"/>
                <a:gd name="connsiteY36" fmla="*/ 12574 h 19998"/>
                <a:gd name="connsiteX37" fmla="*/ 18900 w 19998"/>
                <a:gd name="connsiteY37" fmla="*/ 12734 h 19998"/>
                <a:gd name="connsiteX38" fmla="*/ 18843 w 19998"/>
                <a:gd name="connsiteY38" fmla="*/ 12920 h 19998"/>
                <a:gd name="connsiteX39" fmla="*/ 18804 w 19998"/>
                <a:gd name="connsiteY39" fmla="*/ 12920 h 19998"/>
                <a:gd name="connsiteX40" fmla="*/ 18821 w 19998"/>
                <a:gd name="connsiteY40" fmla="*/ 13098 h 19998"/>
                <a:gd name="connsiteX41" fmla="*/ 18804 w 19998"/>
                <a:gd name="connsiteY41" fmla="*/ 13098 h 19998"/>
                <a:gd name="connsiteX42" fmla="*/ 18762 w 19998"/>
                <a:gd name="connsiteY42" fmla="*/ 13178 h 19998"/>
                <a:gd name="connsiteX43" fmla="*/ 18573 w 19998"/>
                <a:gd name="connsiteY43" fmla="*/ 13221 h 19998"/>
                <a:gd name="connsiteX44" fmla="*/ 18469 w 19998"/>
                <a:gd name="connsiteY44" fmla="*/ 13300 h 19998"/>
                <a:gd name="connsiteX45" fmla="*/ 18469 w 19998"/>
                <a:gd name="connsiteY45" fmla="*/ 13364 h 19998"/>
                <a:gd name="connsiteX46" fmla="*/ 18119 w 19998"/>
                <a:gd name="connsiteY46" fmla="*/ 13387 h 19998"/>
                <a:gd name="connsiteX47" fmla="*/ 18035 w 19998"/>
                <a:gd name="connsiteY47" fmla="*/ 13444 h 19998"/>
                <a:gd name="connsiteX48" fmla="*/ 18240 w 19998"/>
                <a:gd name="connsiteY48" fmla="*/ 13669 h 19998"/>
                <a:gd name="connsiteX49" fmla="*/ 18261 w 19998"/>
                <a:gd name="connsiteY49" fmla="*/ 13914 h 19998"/>
                <a:gd name="connsiteX50" fmla="*/ 18552 w 19998"/>
                <a:gd name="connsiteY50" fmla="*/ 14034 h 19998"/>
                <a:gd name="connsiteX51" fmla="*/ 18714 w 19998"/>
                <a:gd name="connsiteY51" fmla="*/ 14074 h 19998"/>
                <a:gd name="connsiteX52" fmla="*/ 18843 w 19998"/>
                <a:gd name="connsiteY52" fmla="*/ 14403 h 19998"/>
                <a:gd name="connsiteX53" fmla="*/ 18657 w 19998"/>
                <a:gd name="connsiteY53" fmla="*/ 14421 h 19998"/>
                <a:gd name="connsiteX54" fmla="*/ 18492 w 19998"/>
                <a:gd name="connsiteY54" fmla="*/ 14809 h 19998"/>
                <a:gd name="connsiteX55" fmla="*/ 18657 w 19998"/>
                <a:gd name="connsiteY55" fmla="*/ 14995 h 19998"/>
                <a:gd name="connsiteX56" fmla="*/ 18573 w 19998"/>
                <a:gd name="connsiteY56" fmla="*/ 15011 h 19998"/>
                <a:gd name="connsiteX57" fmla="*/ 18573 w 19998"/>
                <a:gd name="connsiteY57" fmla="*/ 15131 h 19998"/>
                <a:gd name="connsiteX58" fmla="*/ 18804 w 19998"/>
                <a:gd name="connsiteY58" fmla="*/ 15422 h 19998"/>
                <a:gd name="connsiteX59" fmla="*/ 18821 w 19998"/>
                <a:gd name="connsiteY59" fmla="*/ 15422 h 19998"/>
                <a:gd name="connsiteX60" fmla="*/ 18843 w 19998"/>
                <a:gd name="connsiteY60" fmla="*/ 15439 h 19998"/>
                <a:gd name="connsiteX61" fmla="*/ 19090 w 19998"/>
                <a:gd name="connsiteY61" fmla="*/ 15479 h 19998"/>
                <a:gd name="connsiteX62" fmla="*/ 19152 w 19998"/>
                <a:gd name="connsiteY62" fmla="*/ 15542 h 19998"/>
                <a:gd name="connsiteX63" fmla="*/ 19169 w 19998"/>
                <a:gd name="connsiteY63" fmla="*/ 15542 h 19998"/>
                <a:gd name="connsiteX64" fmla="*/ 19500 w 19998"/>
                <a:gd name="connsiteY64" fmla="*/ 15641 h 19998"/>
                <a:gd name="connsiteX65" fmla="*/ 19500 w 19998"/>
                <a:gd name="connsiteY65" fmla="*/ 15624 h 19998"/>
                <a:gd name="connsiteX66" fmla="*/ 19833 w 19998"/>
                <a:gd name="connsiteY66" fmla="*/ 15519 h 19998"/>
                <a:gd name="connsiteX67" fmla="*/ 19833 w 19998"/>
                <a:gd name="connsiteY67" fmla="*/ 15479 h 19998"/>
                <a:gd name="connsiteX68" fmla="*/ 19914 w 19998"/>
                <a:gd name="connsiteY68" fmla="*/ 15479 h 19998"/>
                <a:gd name="connsiteX69" fmla="*/ 19890 w 19998"/>
                <a:gd name="connsiteY69" fmla="*/ 15624 h 19998"/>
                <a:gd name="connsiteX70" fmla="*/ 19971 w 19998"/>
                <a:gd name="connsiteY70" fmla="*/ 15784 h 19998"/>
                <a:gd name="connsiteX71" fmla="*/ 19890 w 19998"/>
                <a:gd name="connsiteY71" fmla="*/ 15824 h 19998"/>
                <a:gd name="connsiteX72" fmla="*/ 19686 w 19998"/>
                <a:gd name="connsiteY72" fmla="*/ 16358 h 19998"/>
                <a:gd name="connsiteX73" fmla="*/ 19712 w 19998"/>
                <a:gd name="connsiteY73" fmla="*/ 16395 h 19998"/>
                <a:gd name="connsiteX74" fmla="*/ 19645 w 19998"/>
                <a:gd name="connsiteY74" fmla="*/ 16477 h 19998"/>
                <a:gd name="connsiteX75" fmla="*/ 19605 w 19998"/>
                <a:gd name="connsiteY75" fmla="*/ 16454 h 19998"/>
                <a:gd name="connsiteX76" fmla="*/ 19459 w 19998"/>
                <a:gd name="connsiteY76" fmla="*/ 16557 h 19998"/>
                <a:gd name="connsiteX77" fmla="*/ 19443 w 19998"/>
                <a:gd name="connsiteY77" fmla="*/ 16557 h 19998"/>
                <a:gd name="connsiteX78" fmla="*/ 19400 w 19998"/>
                <a:gd name="connsiteY78" fmla="*/ 16600 h 19998"/>
                <a:gd name="connsiteX79" fmla="*/ 19417 w 19998"/>
                <a:gd name="connsiteY79" fmla="*/ 16640 h 19998"/>
                <a:gd name="connsiteX80" fmla="*/ 19400 w 19998"/>
                <a:gd name="connsiteY80" fmla="*/ 16656 h 19998"/>
                <a:gd name="connsiteX81" fmla="*/ 19376 w 19998"/>
                <a:gd name="connsiteY81" fmla="*/ 16600 h 19998"/>
                <a:gd name="connsiteX82" fmla="*/ 19333 w 19998"/>
                <a:gd name="connsiteY82" fmla="*/ 16640 h 19998"/>
                <a:gd name="connsiteX83" fmla="*/ 19317 w 19998"/>
                <a:gd name="connsiteY83" fmla="*/ 16618 h 19998"/>
                <a:gd name="connsiteX84" fmla="*/ 19064 w 19998"/>
                <a:gd name="connsiteY84" fmla="*/ 16905 h 19998"/>
                <a:gd name="connsiteX85" fmla="*/ 19107 w 19998"/>
                <a:gd name="connsiteY85" fmla="*/ 16964 h 19998"/>
                <a:gd name="connsiteX86" fmla="*/ 19064 w 19998"/>
                <a:gd name="connsiteY86" fmla="*/ 16987 h 19998"/>
                <a:gd name="connsiteX87" fmla="*/ 19047 w 19998"/>
                <a:gd name="connsiteY87" fmla="*/ 16922 h 19998"/>
                <a:gd name="connsiteX88" fmla="*/ 18926 w 19998"/>
                <a:gd name="connsiteY88" fmla="*/ 17004 h 19998"/>
                <a:gd name="connsiteX89" fmla="*/ 18900 w 19998"/>
                <a:gd name="connsiteY89" fmla="*/ 16987 h 19998"/>
                <a:gd name="connsiteX90" fmla="*/ 18762 w 19998"/>
                <a:gd name="connsiteY90" fmla="*/ 17067 h 19998"/>
                <a:gd name="connsiteX91" fmla="*/ 18804 w 19998"/>
                <a:gd name="connsiteY91" fmla="*/ 17084 h 19998"/>
                <a:gd name="connsiteX92" fmla="*/ 18778 w 19998"/>
                <a:gd name="connsiteY92" fmla="*/ 17150 h 19998"/>
                <a:gd name="connsiteX93" fmla="*/ 18738 w 19998"/>
                <a:gd name="connsiteY93" fmla="*/ 17150 h 19998"/>
                <a:gd name="connsiteX94" fmla="*/ 18695 w 19998"/>
                <a:gd name="connsiteY94" fmla="*/ 17269 h 19998"/>
                <a:gd name="connsiteX95" fmla="*/ 18657 w 19998"/>
                <a:gd name="connsiteY95" fmla="*/ 17269 h 19998"/>
                <a:gd name="connsiteX96" fmla="*/ 18631 w 19998"/>
                <a:gd name="connsiteY96" fmla="*/ 17269 h 19998"/>
                <a:gd name="connsiteX97" fmla="*/ 18631 w 19998"/>
                <a:gd name="connsiteY97" fmla="*/ 17312 h 19998"/>
                <a:gd name="connsiteX98" fmla="*/ 18452 w 19998"/>
                <a:gd name="connsiteY98" fmla="*/ 17312 h 19998"/>
                <a:gd name="connsiteX99" fmla="*/ 18200 w 19998"/>
                <a:gd name="connsiteY99" fmla="*/ 17655 h 19998"/>
                <a:gd name="connsiteX100" fmla="*/ 18200 w 19998"/>
                <a:gd name="connsiteY100" fmla="*/ 17674 h 19998"/>
                <a:gd name="connsiteX101" fmla="*/ 18345 w 19998"/>
                <a:gd name="connsiteY101" fmla="*/ 17655 h 19998"/>
                <a:gd name="connsiteX102" fmla="*/ 18345 w 19998"/>
                <a:gd name="connsiteY102" fmla="*/ 17634 h 19998"/>
                <a:gd name="connsiteX103" fmla="*/ 18388 w 19998"/>
                <a:gd name="connsiteY103" fmla="*/ 17655 h 19998"/>
                <a:gd name="connsiteX104" fmla="*/ 18345 w 19998"/>
                <a:gd name="connsiteY104" fmla="*/ 17779 h 19998"/>
                <a:gd name="connsiteX105" fmla="*/ 18369 w 19998"/>
                <a:gd name="connsiteY105" fmla="*/ 17796 h 19998"/>
                <a:gd name="connsiteX106" fmla="*/ 18369 w 19998"/>
                <a:gd name="connsiteY106" fmla="*/ 17817 h 19998"/>
                <a:gd name="connsiteX107" fmla="*/ 18304 w 19998"/>
                <a:gd name="connsiteY107" fmla="*/ 17843 h 19998"/>
                <a:gd name="connsiteX108" fmla="*/ 18304 w 19998"/>
                <a:gd name="connsiteY108" fmla="*/ 17883 h 19998"/>
                <a:gd name="connsiteX109" fmla="*/ 18261 w 19998"/>
                <a:gd name="connsiteY109" fmla="*/ 17899 h 19998"/>
                <a:gd name="connsiteX110" fmla="*/ 18157 w 19998"/>
                <a:gd name="connsiteY110" fmla="*/ 17859 h 19998"/>
                <a:gd name="connsiteX111" fmla="*/ 17830 w 19998"/>
                <a:gd name="connsiteY111" fmla="*/ 18003 h 19998"/>
                <a:gd name="connsiteX112" fmla="*/ 17830 w 19998"/>
                <a:gd name="connsiteY112" fmla="*/ 18101 h 19998"/>
                <a:gd name="connsiteX113" fmla="*/ 17561 w 19998"/>
                <a:gd name="connsiteY113" fmla="*/ 18045 h 19998"/>
                <a:gd name="connsiteX114" fmla="*/ 17502 w 19998"/>
                <a:gd name="connsiteY114" fmla="*/ 18223 h 19998"/>
                <a:gd name="connsiteX115" fmla="*/ 17518 w 19998"/>
                <a:gd name="connsiteY115" fmla="*/ 18223 h 19998"/>
                <a:gd name="connsiteX116" fmla="*/ 17480 w 19998"/>
                <a:gd name="connsiteY116" fmla="*/ 18247 h 19998"/>
                <a:gd name="connsiteX117" fmla="*/ 17397 w 19998"/>
                <a:gd name="connsiteY117" fmla="*/ 18247 h 19998"/>
                <a:gd name="connsiteX118" fmla="*/ 17373 w 19998"/>
                <a:gd name="connsiteY118" fmla="*/ 18223 h 19998"/>
                <a:gd name="connsiteX119" fmla="*/ 17454 w 19998"/>
                <a:gd name="connsiteY119" fmla="*/ 18207 h 19998"/>
                <a:gd name="connsiteX120" fmla="*/ 17397 w 19998"/>
                <a:gd name="connsiteY120" fmla="*/ 18125 h 19998"/>
                <a:gd name="connsiteX121" fmla="*/ 17249 w 19998"/>
                <a:gd name="connsiteY121" fmla="*/ 18125 h 19998"/>
                <a:gd name="connsiteX122" fmla="*/ 17249 w 19998"/>
                <a:gd name="connsiteY122" fmla="*/ 18101 h 19998"/>
                <a:gd name="connsiteX123" fmla="*/ 17111 w 19998"/>
                <a:gd name="connsiteY123" fmla="*/ 18082 h 19998"/>
                <a:gd name="connsiteX124" fmla="*/ 17111 w 19998"/>
                <a:gd name="connsiteY124" fmla="*/ 18061 h 19998"/>
                <a:gd name="connsiteX125" fmla="*/ 17023 w 19998"/>
                <a:gd name="connsiteY125" fmla="*/ 18061 h 19998"/>
                <a:gd name="connsiteX126" fmla="*/ 17023 w 19998"/>
                <a:gd name="connsiteY126" fmla="*/ 18082 h 19998"/>
                <a:gd name="connsiteX127" fmla="*/ 17068 w 19998"/>
                <a:gd name="connsiteY127" fmla="*/ 18101 h 19998"/>
                <a:gd name="connsiteX128" fmla="*/ 17068 w 19998"/>
                <a:gd name="connsiteY128" fmla="*/ 18144 h 19998"/>
                <a:gd name="connsiteX129" fmla="*/ 17128 w 19998"/>
                <a:gd name="connsiteY129" fmla="*/ 18125 h 19998"/>
                <a:gd name="connsiteX130" fmla="*/ 17149 w 19998"/>
                <a:gd name="connsiteY130" fmla="*/ 18165 h 19998"/>
                <a:gd name="connsiteX131" fmla="*/ 17068 w 19998"/>
                <a:gd name="connsiteY131" fmla="*/ 18181 h 19998"/>
                <a:gd name="connsiteX132" fmla="*/ 17023 w 19998"/>
                <a:gd name="connsiteY132" fmla="*/ 18165 h 19998"/>
                <a:gd name="connsiteX133" fmla="*/ 16980 w 19998"/>
                <a:gd name="connsiteY133" fmla="*/ 18223 h 19998"/>
                <a:gd name="connsiteX134" fmla="*/ 16880 w 19998"/>
                <a:gd name="connsiteY134" fmla="*/ 18181 h 19998"/>
                <a:gd name="connsiteX135" fmla="*/ 16899 w 19998"/>
                <a:gd name="connsiteY135" fmla="*/ 18082 h 19998"/>
                <a:gd name="connsiteX136" fmla="*/ 16842 w 19998"/>
                <a:gd name="connsiteY136" fmla="*/ 18061 h 19998"/>
                <a:gd name="connsiteX137" fmla="*/ 16842 w 19998"/>
                <a:gd name="connsiteY137" fmla="*/ 18045 h 19998"/>
                <a:gd name="connsiteX138" fmla="*/ 16678 w 19998"/>
                <a:gd name="connsiteY138" fmla="*/ 17981 h 19998"/>
                <a:gd name="connsiteX139" fmla="*/ 16694 w 19998"/>
                <a:gd name="connsiteY139" fmla="*/ 17963 h 19998"/>
                <a:gd name="connsiteX140" fmla="*/ 16694 w 19998"/>
                <a:gd name="connsiteY140" fmla="*/ 17941 h 19998"/>
                <a:gd name="connsiteX141" fmla="*/ 16654 w 19998"/>
                <a:gd name="connsiteY141" fmla="*/ 17941 h 19998"/>
                <a:gd name="connsiteX142" fmla="*/ 16573 w 19998"/>
                <a:gd name="connsiteY142" fmla="*/ 17941 h 19998"/>
                <a:gd name="connsiteX143" fmla="*/ 16547 w 19998"/>
                <a:gd name="connsiteY143" fmla="*/ 17981 h 19998"/>
                <a:gd name="connsiteX144" fmla="*/ 16425 w 19998"/>
                <a:gd name="connsiteY144" fmla="*/ 17883 h 19998"/>
                <a:gd name="connsiteX145" fmla="*/ 16073 w 19998"/>
                <a:gd name="connsiteY145" fmla="*/ 17899 h 19998"/>
                <a:gd name="connsiteX146" fmla="*/ 16073 w 19998"/>
                <a:gd name="connsiteY146" fmla="*/ 17883 h 19998"/>
                <a:gd name="connsiteX147" fmla="*/ 16137 w 19998"/>
                <a:gd name="connsiteY147" fmla="*/ 17753 h 19998"/>
                <a:gd name="connsiteX148" fmla="*/ 16097 w 19998"/>
                <a:gd name="connsiteY148" fmla="*/ 17714 h 19998"/>
                <a:gd name="connsiteX149" fmla="*/ 16016 w 19998"/>
                <a:gd name="connsiteY149" fmla="*/ 17551 h 19998"/>
                <a:gd name="connsiteX150" fmla="*/ 15539 w 19998"/>
                <a:gd name="connsiteY150" fmla="*/ 17594 h 19998"/>
                <a:gd name="connsiteX151" fmla="*/ 15499 w 19998"/>
                <a:gd name="connsiteY151" fmla="*/ 17514 h 19998"/>
                <a:gd name="connsiteX152" fmla="*/ 15704 w 19998"/>
                <a:gd name="connsiteY152" fmla="*/ 17453 h 19998"/>
                <a:gd name="connsiteX153" fmla="*/ 15704 w 19998"/>
                <a:gd name="connsiteY153" fmla="*/ 17472 h 19998"/>
                <a:gd name="connsiteX154" fmla="*/ 15868 w 19998"/>
                <a:gd name="connsiteY154" fmla="*/ 17286 h 19998"/>
                <a:gd name="connsiteX155" fmla="*/ 15828 w 19998"/>
                <a:gd name="connsiteY155" fmla="*/ 17269 h 19998"/>
                <a:gd name="connsiteX156" fmla="*/ 15763 w 19998"/>
                <a:gd name="connsiteY156" fmla="*/ 17333 h 19998"/>
                <a:gd name="connsiteX157" fmla="*/ 15763 w 19998"/>
                <a:gd name="connsiteY157" fmla="*/ 17352 h 19998"/>
                <a:gd name="connsiteX158" fmla="*/ 15663 w 19998"/>
                <a:gd name="connsiteY158" fmla="*/ 17187 h 19998"/>
                <a:gd name="connsiteX159" fmla="*/ 15556 w 19998"/>
                <a:gd name="connsiteY159" fmla="*/ 17187 h 19998"/>
                <a:gd name="connsiteX160" fmla="*/ 15518 w 19998"/>
                <a:gd name="connsiteY160" fmla="*/ 17124 h 19998"/>
                <a:gd name="connsiteX161" fmla="*/ 15518 w 19998"/>
                <a:gd name="connsiteY161" fmla="*/ 17312 h 19998"/>
                <a:gd name="connsiteX162" fmla="*/ 15582 w 19998"/>
                <a:gd name="connsiteY162" fmla="*/ 17312 h 19998"/>
                <a:gd name="connsiteX163" fmla="*/ 15599 w 19998"/>
                <a:gd name="connsiteY163" fmla="*/ 17472 h 19998"/>
                <a:gd name="connsiteX164" fmla="*/ 15475 w 19998"/>
                <a:gd name="connsiteY164" fmla="*/ 17495 h 19998"/>
                <a:gd name="connsiteX165" fmla="*/ 15370 w 19998"/>
                <a:gd name="connsiteY165" fmla="*/ 17415 h 19998"/>
                <a:gd name="connsiteX166" fmla="*/ 15249 w 19998"/>
                <a:gd name="connsiteY166" fmla="*/ 17535 h 19998"/>
                <a:gd name="connsiteX167" fmla="*/ 15313 w 19998"/>
                <a:gd name="connsiteY167" fmla="*/ 17577 h 19998"/>
                <a:gd name="connsiteX168" fmla="*/ 15230 w 19998"/>
                <a:gd name="connsiteY168" fmla="*/ 17655 h 19998"/>
                <a:gd name="connsiteX169" fmla="*/ 14937 w 19998"/>
                <a:gd name="connsiteY169" fmla="*/ 17617 h 19998"/>
                <a:gd name="connsiteX170" fmla="*/ 14918 w 19998"/>
                <a:gd name="connsiteY170" fmla="*/ 17495 h 19998"/>
                <a:gd name="connsiteX171" fmla="*/ 14856 w 19998"/>
                <a:gd name="connsiteY171" fmla="*/ 17495 h 19998"/>
                <a:gd name="connsiteX172" fmla="*/ 14856 w 19998"/>
                <a:gd name="connsiteY172" fmla="*/ 17617 h 19998"/>
                <a:gd name="connsiteX173" fmla="*/ 14775 w 19998"/>
                <a:gd name="connsiteY173" fmla="*/ 17577 h 19998"/>
                <a:gd name="connsiteX174" fmla="*/ 14796 w 19998"/>
                <a:gd name="connsiteY174" fmla="*/ 17432 h 19998"/>
                <a:gd name="connsiteX175" fmla="*/ 14199 w 19998"/>
                <a:gd name="connsiteY175" fmla="*/ 17389 h 19998"/>
                <a:gd name="connsiteX176" fmla="*/ 14010 w 19998"/>
                <a:gd name="connsiteY176" fmla="*/ 17286 h 19998"/>
                <a:gd name="connsiteX177" fmla="*/ 14053 w 19998"/>
                <a:gd name="connsiteY177" fmla="*/ 17248 h 19998"/>
                <a:gd name="connsiteX178" fmla="*/ 13972 w 19998"/>
                <a:gd name="connsiteY178" fmla="*/ 17166 h 19998"/>
                <a:gd name="connsiteX179" fmla="*/ 12524 w 19998"/>
                <a:gd name="connsiteY179" fmla="*/ 17981 h 19998"/>
                <a:gd name="connsiteX180" fmla="*/ 12279 w 19998"/>
                <a:gd name="connsiteY180" fmla="*/ 18327 h 19998"/>
                <a:gd name="connsiteX181" fmla="*/ 12174 w 19998"/>
                <a:gd name="connsiteY181" fmla="*/ 18223 h 19998"/>
                <a:gd name="connsiteX182" fmla="*/ 12174 w 19998"/>
                <a:gd name="connsiteY182" fmla="*/ 18327 h 19998"/>
                <a:gd name="connsiteX183" fmla="*/ 12239 w 19998"/>
                <a:gd name="connsiteY183" fmla="*/ 18350 h 19998"/>
                <a:gd name="connsiteX184" fmla="*/ 12255 w 19998"/>
                <a:gd name="connsiteY184" fmla="*/ 18327 h 19998"/>
                <a:gd name="connsiteX185" fmla="*/ 12279 w 19998"/>
                <a:gd name="connsiteY185" fmla="*/ 18327 h 19998"/>
                <a:gd name="connsiteX186" fmla="*/ 12196 w 19998"/>
                <a:gd name="connsiteY186" fmla="*/ 18592 h 19998"/>
                <a:gd name="connsiteX187" fmla="*/ 12158 w 19998"/>
                <a:gd name="connsiteY187" fmla="*/ 18571 h 19998"/>
                <a:gd name="connsiteX188" fmla="*/ 12174 w 19998"/>
                <a:gd name="connsiteY188" fmla="*/ 18513 h 19998"/>
                <a:gd name="connsiteX189" fmla="*/ 12115 w 19998"/>
                <a:gd name="connsiteY189" fmla="*/ 18550 h 19998"/>
                <a:gd name="connsiteX190" fmla="*/ 12196 w 19998"/>
                <a:gd name="connsiteY190" fmla="*/ 18837 h 19998"/>
                <a:gd name="connsiteX191" fmla="*/ 12255 w 19998"/>
                <a:gd name="connsiteY191" fmla="*/ 19528 h 19998"/>
                <a:gd name="connsiteX192" fmla="*/ 12379 w 19998"/>
                <a:gd name="connsiteY192" fmla="*/ 19570 h 19998"/>
                <a:gd name="connsiteX193" fmla="*/ 12360 w 19998"/>
                <a:gd name="connsiteY193" fmla="*/ 19650 h 19998"/>
                <a:gd name="connsiteX194" fmla="*/ 12443 w 19998"/>
                <a:gd name="connsiteY194" fmla="*/ 19749 h 19998"/>
                <a:gd name="connsiteX195" fmla="*/ 12279 w 19998"/>
                <a:gd name="connsiteY195" fmla="*/ 19772 h 19998"/>
                <a:gd name="connsiteX196" fmla="*/ 12215 w 19998"/>
                <a:gd name="connsiteY196" fmla="*/ 19669 h 19998"/>
                <a:gd name="connsiteX197" fmla="*/ 12158 w 19998"/>
                <a:gd name="connsiteY197" fmla="*/ 19690 h 19998"/>
                <a:gd name="connsiteX198" fmla="*/ 12158 w 19998"/>
                <a:gd name="connsiteY198" fmla="*/ 19669 h 19998"/>
                <a:gd name="connsiteX199" fmla="*/ 12010 w 19998"/>
                <a:gd name="connsiteY199" fmla="*/ 19669 h 19998"/>
                <a:gd name="connsiteX200" fmla="*/ 12010 w 19998"/>
                <a:gd name="connsiteY200" fmla="*/ 19706 h 19998"/>
                <a:gd name="connsiteX201" fmla="*/ 11927 w 19998"/>
                <a:gd name="connsiteY201" fmla="*/ 19690 h 19998"/>
                <a:gd name="connsiteX202" fmla="*/ 11905 w 19998"/>
                <a:gd name="connsiteY202" fmla="*/ 19706 h 19998"/>
                <a:gd name="connsiteX203" fmla="*/ 11741 w 19998"/>
                <a:gd name="connsiteY203" fmla="*/ 19810 h 19998"/>
                <a:gd name="connsiteX204" fmla="*/ 11577 w 19998"/>
                <a:gd name="connsiteY204" fmla="*/ 19810 h 19998"/>
                <a:gd name="connsiteX205" fmla="*/ 11577 w 19998"/>
                <a:gd name="connsiteY205" fmla="*/ 19875 h 19998"/>
                <a:gd name="connsiteX206" fmla="*/ 11553 w 19998"/>
                <a:gd name="connsiteY206" fmla="*/ 19875 h 19998"/>
                <a:gd name="connsiteX207" fmla="*/ 11577 w 19998"/>
                <a:gd name="connsiteY207" fmla="*/ 19972 h 19998"/>
                <a:gd name="connsiteX208" fmla="*/ 11388 w 19998"/>
                <a:gd name="connsiteY208" fmla="*/ 19934 h 19998"/>
                <a:gd name="connsiteX209" fmla="*/ 11348 w 19998"/>
                <a:gd name="connsiteY209" fmla="*/ 19998 h 19998"/>
                <a:gd name="connsiteX210" fmla="*/ 10645 w 19998"/>
                <a:gd name="connsiteY210" fmla="*/ 19810 h 19998"/>
                <a:gd name="connsiteX211" fmla="*/ 10441 w 19998"/>
                <a:gd name="connsiteY211" fmla="*/ 19955 h 19998"/>
                <a:gd name="connsiteX212" fmla="*/ 10295 w 19998"/>
                <a:gd name="connsiteY212" fmla="*/ 19732 h 19998"/>
                <a:gd name="connsiteX213" fmla="*/ 9964 w 19998"/>
                <a:gd name="connsiteY213" fmla="*/ 19626 h 19998"/>
                <a:gd name="connsiteX214" fmla="*/ 9990 w 19998"/>
                <a:gd name="connsiteY214" fmla="*/ 19467 h 19998"/>
                <a:gd name="connsiteX215" fmla="*/ 10048 w 19998"/>
                <a:gd name="connsiteY215" fmla="*/ 19450 h 19998"/>
                <a:gd name="connsiteX216" fmla="*/ 10048 w 19998"/>
                <a:gd name="connsiteY216" fmla="*/ 19424 h 19998"/>
                <a:gd name="connsiteX217" fmla="*/ 9943 w 19998"/>
                <a:gd name="connsiteY217" fmla="*/ 19408 h 19998"/>
                <a:gd name="connsiteX218" fmla="*/ 9964 w 19998"/>
                <a:gd name="connsiteY218" fmla="*/ 19342 h 19998"/>
                <a:gd name="connsiteX219" fmla="*/ 9533 w 19998"/>
                <a:gd name="connsiteY219" fmla="*/ 19262 h 19998"/>
                <a:gd name="connsiteX220" fmla="*/ 9533 w 19998"/>
                <a:gd name="connsiteY220" fmla="*/ 19368 h 19998"/>
                <a:gd name="connsiteX221" fmla="*/ 9452 w 19998"/>
                <a:gd name="connsiteY221" fmla="*/ 19368 h 19998"/>
                <a:gd name="connsiteX222" fmla="*/ 9288 w 19998"/>
                <a:gd name="connsiteY222" fmla="*/ 19076 h 19998"/>
                <a:gd name="connsiteX223" fmla="*/ 8935 w 19998"/>
                <a:gd name="connsiteY223" fmla="*/ 19076 h 19998"/>
                <a:gd name="connsiteX224" fmla="*/ 8478 w 19998"/>
                <a:gd name="connsiteY224" fmla="*/ 18837 h 19998"/>
                <a:gd name="connsiteX225" fmla="*/ 8381 w 19998"/>
                <a:gd name="connsiteY225" fmla="*/ 18795 h 19998"/>
                <a:gd name="connsiteX226" fmla="*/ 8357 w 19998"/>
                <a:gd name="connsiteY226" fmla="*/ 18820 h 19998"/>
                <a:gd name="connsiteX227" fmla="*/ 8169 w 19998"/>
                <a:gd name="connsiteY227" fmla="*/ 18773 h 19998"/>
                <a:gd name="connsiteX228" fmla="*/ 8128 w 19998"/>
                <a:gd name="connsiteY228" fmla="*/ 18820 h 19998"/>
                <a:gd name="connsiteX229" fmla="*/ 8150 w 19998"/>
                <a:gd name="connsiteY229" fmla="*/ 18877 h 19998"/>
                <a:gd name="connsiteX230" fmla="*/ 8109 w 19998"/>
                <a:gd name="connsiteY230" fmla="*/ 18940 h 19998"/>
                <a:gd name="connsiteX231" fmla="*/ 8128 w 19998"/>
                <a:gd name="connsiteY231" fmla="*/ 18957 h 19998"/>
                <a:gd name="connsiteX232" fmla="*/ 8109 w 19998"/>
                <a:gd name="connsiteY232" fmla="*/ 18997 h 19998"/>
                <a:gd name="connsiteX233" fmla="*/ 8150 w 19998"/>
                <a:gd name="connsiteY233" fmla="*/ 18997 h 19998"/>
                <a:gd name="connsiteX234" fmla="*/ 8150 w 19998"/>
                <a:gd name="connsiteY234" fmla="*/ 19142 h 19998"/>
                <a:gd name="connsiteX235" fmla="*/ 8007 w 19998"/>
                <a:gd name="connsiteY235" fmla="*/ 19119 h 19998"/>
                <a:gd name="connsiteX236" fmla="*/ 7907 w 19998"/>
                <a:gd name="connsiteY236" fmla="*/ 19119 h 19998"/>
                <a:gd name="connsiteX237" fmla="*/ 7907 w 19998"/>
                <a:gd name="connsiteY237" fmla="*/ 19142 h 19998"/>
                <a:gd name="connsiteX238" fmla="*/ 7816 w 19998"/>
                <a:gd name="connsiteY238" fmla="*/ 19119 h 19998"/>
                <a:gd name="connsiteX239" fmla="*/ 7676 w 19998"/>
                <a:gd name="connsiteY239" fmla="*/ 19119 h 19998"/>
                <a:gd name="connsiteX240" fmla="*/ 7611 w 19998"/>
                <a:gd name="connsiteY240" fmla="*/ 19060 h 19998"/>
                <a:gd name="connsiteX241" fmla="*/ 7511 w 19998"/>
                <a:gd name="connsiteY241" fmla="*/ 19159 h 19998"/>
                <a:gd name="connsiteX242" fmla="*/ 6892 w 19998"/>
                <a:gd name="connsiteY242" fmla="*/ 19102 h 19998"/>
                <a:gd name="connsiteX243" fmla="*/ 6868 w 19998"/>
                <a:gd name="connsiteY243" fmla="*/ 19060 h 19998"/>
                <a:gd name="connsiteX244" fmla="*/ 6730 w 19998"/>
                <a:gd name="connsiteY244" fmla="*/ 18877 h 19998"/>
                <a:gd name="connsiteX245" fmla="*/ 6599 w 19998"/>
                <a:gd name="connsiteY245" fmla="*/ 18837 h 19998"/>
                <a:gd name="connsiteX246" fmla="*/ 6583 w 19998"/>
                <a:gd name="connsiteY246" fmla="*/ 18795 h 19998"/>
                <a:gd name="connsiteX247" fmla="*/ 6583 w 19998"/>
                <a:gd name="connsiteY247" fmla="*/ 18820 h 19998"/>
                <a:gd name="connsiteX248" fmla="*/ 6478 w 19998"/>
                <a:gd name="connsiteY248" fmla="*/ 18731 h 19998"/>
                <a:gd name="connsiteX249" fmla="*/ 6254 w 19998"/>
                <a:gd name="connsiteY249" fmla="*/ 18858 h 19998"/>
                <a:gd name="connsiteX250" fmla="*/ 6149 w 19998"/>
                <a:gd name="connsiteY250" fmla="*/ 18773 h 19998"/>
                <a:gd name="connsiteX251" fmla="*/ 6066 w 19998"/>
                <a:gd name="connsiteY251" fmla="*/ 18877 h 19998"/>
                <a:gd name="connsiteX252" fmla="*/ 6025 w 19998"/>
                <a:gd name="connsiteY252" fmla="*/ 18858 h 19998"/>
                <a:gd name="connsiteX253" fmla="*/ 6025 w 19998"/>
                <a:gd name="connsiteY253" fmla="*/ 18820 h 19998"/>
                <a:gd name="connsiteX254" fmla="*/ 5982 w 19998"/>
                <a:gd name="connsiteY254" fmla="*/ 18820 h 19998"/>
                <a:gd name="connsiteX255" fmla="*/ 5861 w 19998"/>
                <a:gd name="connsiteY255" fmla="*/ 18632 h 19998"/>
                <a:gd name="connsiteX256" fmla="*/ 5820 w 19998"/>
                <a:gd name="connsiteY256" fmla="*/ 18632 h 19998"/>
                <a:gd name="connsiteX257" fmla="*/ 5756 w 19998"/>
                <a:gd name="connsiteY257" fmla="*/ 18550 h 19998"/>
                <a:gd name="connsiteX258" fmla="*/ 5775 w 19998"/>
                <a:gd name="connsiteY258" fmla="*/ 18550 h 19998"/>
                <a:gd name="connsiteX259" fmla="*/ 5732 w 19998"/>
                <a:gd name="connsiteY259" fmla="*/ 18447 h 19998"/>
                <a:gd name="connsiteX260" fmla="*/ 5075 w 19998"/>
                <a:gd name="connsiteY260" fmla="*/ 18310 h 19998"/>
                <a:gd name="connsiteX261" fmla="*/ 4806 w 19998"/>
                <a:gd name="connsiteY261" fmla="*/ 18165 h 19998"/>
                <a:gd name="connsiteX262" fmla="*/ 4865 w 19998"/>
                <a:gd name="connsiteY262" fmla="*/ 18061 h 19998"/>
                <a:gd name="connsiteX263" fmla="*/ 4768 w 19998"/>
                <a:gd name="connsiteY263" fmla="*/ 18082 h 19998"/>
                <a:gd name="connsiteX264" fmla="*/ 4725 w 19998"/>
                <a:gd name="connsiteY264" fmla="*/ 18247 h 19998"/>
                <a:gd name="connsiteX265" fmla="*/ 4515 w 19998"/>
                <a:gd name="connsiteY265" fmla="*/ 18101 h 19998"/>
                <a:gd name="connsiteX266" fmla="*/ 4684 w 19998"/>
                <a:gd name="connsiteY266" fmla="*/ 17737 h 19998"/>
                <a:gd name="connsiteX267" fmla="*/ 4415 w 19998"/>
                <a:gd name="connsiteY267" fmla="*/ 17634 h 19998"/>
                <a:gd name="connsiteX268" fmla="*/ 4372 w 19998"/>
                <a:gd name="connsiteY268" fmla="*/ 17714 h 19998"/>
                <a:gd name="connsiteX269" fmla="*/ 4311 w 19998"/>
                <a:gd name="connsiteY269" fmla="*/ 17714 h 19998"/>
                <a:gd name="connsiteX270" fmla="*/ 4294 w 19998"/>
                <a:gd name="connsiteY270" fmla="*/ 17594 h 19998"/>
                <a:gd name="connsiteX271" fmla="*/ 4103 w 19998"/>
                <a:gd name="connsiteY271" fmla="*/ 17617 h 19998"/>
                <a:gd name="connsiteX272" fmla="*/ 4063 w 19998"/>
                <a:gd name="connsiteY272" fmla="*/ 17495 h 19998"/>
                <a:gd name="connsiteX273" fmla="*/ 4041 w 19998"/>
                <a:gd name="connsiteY273" fmla="*/ 17495 h 19998"/>
                <a:gd name="connsiteX274" fmla="*/ 4025 w 19998"/>
                <a:gd name="connsiteY274" fmla="*/ 17432 h 19998"/>
                <a:gd name="connsiteX275" fmla="*/ 4103 w 19998"/>
                <a:gd name="connsiteY275" fmla="*/ 17415 h 19998"/>
                <a:gd name="connsiteX276" fmla="*/ 4251 w 19998"/>
                <a:gd name="connsiteY276" fmla="*/ 17389 h 19998"/>
                <a:gd name="connsiteX277" fmla="*/ 4251 w 19998"/>
                <a:gd name="connsiteY277" fmla="*/ 17373 h 19998"/>
                <a:gd name="connsiteX278" fmla="*/ 4499 w 19998"/>
                <a:gd name="connsiteY278" fmla="*/ 17084 h 19998"/>
                <a:gd name="connsiteX279" fmla="*/ 5037 w 19998"/>
                <a:gd name="connsiteY279" fmla="*/ 14969 h 19998"/>
                <a:gd name="connsiteX280" fmla="*/ 5011 w 19998"/>
                <a:gd name="connsiteY280" fmla="*/ 14767 h 19998"/>
                <a:gd name="connsiteX281" fmla="*/ 5218 w 19998"/>
                <a:gd name="connsiteY281" fmla="*/ 14525 h 19998"/>
                <a:gd name="connsiteX282" fmla="*/ 5427 w 19998"/>
                <a:gd name="connsiteY282" fmla="*/ 14583 h 19998"/>
                <a:gd name="connsiteX283" fmla="*/ 5444 w 19998"/>
                <a:gd name="connsiteY283" fmla="*/ 14525 h 19998"/>
                <a:gd name="connsiteX284" fmla="*/ 5387 w 19998"/>
                <a:gd name="connsiteY284" fmla="*/ 14464 h 19998"/>
                <a:gd name="connsiteX285" fmla="*/ 5427 w 19998"/>
                <a:gd name="connsiteY285" fmla="*/ 14485 h 19998"/>
                <a:gd name="connsiteX286" fmla="*/ 5427 w 19998"/>
                <a:gd name="connsiteY286" fmla="*/ 14464 h 19998"/>
                <a:gd name="connsiteX287" fmla="*/ 5218 w 19998"/>
                <a:gd name="connsiteY287" fmla="*/ 14318 h 19998"/>
                <a:gd name="connsiteX288" fmla="*/ 5075 w 19998"/>
                <a:gd name="connsiteY288" fmla="*/ 14647 h 19998"/>
                <a:gd name="connsiteX289" fmla="*/ 5037 w 19998"/>
                <a:gd name="connsiteY289" fmla="*/ 14623 h 19998"/>
                <a:gd name="connsiteX290" fmla="*/ 5427 w 19998"/>
                <a:gd name="connsiteY290" fmla="*/ 12509 h 19998"/>
                <a:gd name="connsiteX291" fmla="*/ 5470 w 19998"/>
                <a:gd name="connsiteY291" fmla="*/ 12492 h 19998"/>
                <a:gd name="connsiteX292" fmla="*/ 5511 w 19998"/>
                <a:gd name="connsiteY292" fmla="*/ 12548 h 19998"/>
                <a:gd name="connsiteX293" fmla="*/ 5961 w 19998"/>
                <a:gd name="connsiteY293" fmla="*/ 13284 h 19998"/>
                <a:gd name="connsiteX294" fmla="*/ 6352 w 19998"/>
                <a:gd name="connsiteY294" fmla="*/ 14017 h 19998"/>
                <a:gd name="connsiteX295" fmla="*/ 6352 w 19998"/>
                <a:gd name="connsiteY295" fmla="*/ 13808 h 19998"/>
                <a:gd name="connsiteX296" fmla="*/ 6001 w 19998"/>
                <a:gd name="connsiteY296" fmla="*/ 13058 h 19998"/>
                <a:gd name="connsiteX297" fmla="*/ 5675 w 19998"/>
                <a:gd name="connsiteY297" fmla="*/ 12532 h 19998"/>
                <a:gd name="connsiteX298" fmla="*/ 5551 w 19998"/>
                <a:gd name="connsiteY298" fmla="*/ 12410 h 19998"/>
                <a:gd name="connsiteX299" fmla="*/ 5258 w 19998"/>
                <a:gd name="connsiteY299" fmla="*/ 12227 h 19998"/>
                <a:gd name="connsiteX300" fmla="*/ 5242 w 19998"/>
                <a:gd name="connsiteY300" fmla="*/ 12243 h 19998"/>
                <a:gd name="connsiteX301" fmla="*/ 5175 w 19998"/>
                <a:gd name="connsiteY301" fmla="*/ 11961 h 19998"/>
                <a:gd name="connsiteX302" fmla="*/ 5363 w 19998"/>
                <a:gd name="connsiteY302" fmla="*/ 11961 h 19998"/>
                <a:gd name="connsiteX303" fmla="*/ 5487 w 19998"/>
                <a:gd name="connsiteY303" fmla="*/ 11653 h 19998"/>
                <a:gd name="connsiteX304" fmla="*/ 5470 w 19998"/>
                <a:gd name="connsiteY304" fmla="*/ 11653 h 19998"/>
                <a:gd name="connsiteX305" fmla="*/ 5470 w 19998"/>
                <a:gd name="connsiteY305" fmla="*/ 11637 h 19998"/>
                <a:gd name="connsiteX306" fmla="*/ 5444 w 19998"/>
                <a:gd name="connsiteY306" fmla="*/ 11268 h 19998"/>
                <a:gd name="connsiteX307" fmla="*/ 5339 w 19998"/>
                <a:gd name="connsiteY307" fmla="*/ 11146 h 19998"/>
                <a:gd name="connsiteX308" fmla="*/ 5251 w 19998"/>
                <a:gd name="connsiteY308" fmla="*/ 10849 h 19998"/>
                <a:gd name="connsiteX309" fmla="*/ 4784 w 19998"/>
                <a:gd name="connsiteY309" fmla="*/ 10539 h 19998"/>
                <a:gd name="connsiteX310" fmla="*/ 4603 w 19998"/>
                <a:gd name="connsiteY310" fmla="*/ 10497 h 19998"/>
                <a:gd name="connsiteX311" fmla="*/ 4620 w 19998"/>
                <a:gd name="connsiteY311" fmla="*/ 10476 h 19998"/>
                <a:gd name="connsiteX312" fmla="*/ 3877 w 19998"/>
                <a:gd name="connsiteY312" fmla="*/ 9395 h 19998"/>
                <a:gd name="connsiteX313" fmla="*/ 3941 w 19998"/>
                <a:gd name="connsiteY313" fmla="*/ 9353 h 19998"/>
                <a:gd name="connsiteX314" fmla="*/ 3918 w 19998"/>
                <a:gd name="connsiteY314" fmla="*/ 9353 h 19998"/>
                <a:gd name="connsiteX315" fmla="*/ 4168 w 19998"/>
                <a:gd name="connsiteY315" fmla="*/ 9071 h 19998"/>
                <a:gd name="connsiteX316" fmla="*/ 3753 w 19998"/>
                <a:gd name="connsiteY316" fmla="*/ 8829 h 19998"/>
                <a:gd name="connsiteX317" fmla="*/ 3899 w 19998"/>
                <a:gd name="connsiteY317" fmla="*/ 8645 h 19998"/>
                <a:gd name="connsiteX318" fmla="*/ 3899 w 19998"/>
                <a:gd name="connsiteY318" fmla="*/ 8521 h 19998"/>
                <a:gd name="connsiteX319" fmla="*/ 4472 w 19998"/>
                <a:gd name="connsiteY319" fmla="*/ 8666 h 19998"/>
                <a:gd name="connsiteX320" fmla="*/ 3877 w 19998"/>
                <a:gd name="connsiteY320" fmla="*/ 8457 h 19998"/>
                <a:gd name="connsiteX321" fmla="*/ 3689 w 19998"/>
                <a:gd name="connsiteY321" fmla="*/ 8587 h 19998"/>
                <a:gd name="connsiteX322" fmla="*/ 3360 w 19998"/>
                <a:gd name="connsiteY322" fmla="*/ 8401 h 19998"/>
                <a:gd name="connsiteX323" fmla="*/ 3303 w 19998"/>
                <a:gd name="connsiteY323" fmla="*/ 8239 h 19998"/>
                <a:gd name="connsiteX324" fmla="*/ 3465 w 19998"/>
                <a:gd name="connsiteY324" fmla="*/ 8077 h 19998"/>
                <a:gd name="connsiteX325" fmla="*/ 3344 w 19998"/>
                <a:gd name="connsiteY325" fmla="*/ 7910 h 19998"/>
                <a:gd name="connsiteX326" fmla="*/ 3156 w 19998"/>
                <a:gd name="connsiteY326" fmla="*/ 7910 h 19998"/>
                <a:gd name="connsiteX327" fmla="*/ 2844 w 19998"/>
                <a:gd name="connsiteY327" fmla="*/ 7933 h 19998"/>
                <a:gd name="connsiteX328" fmla="*/ 2822 w 19998"/>
                <a:gd name="connsiteY328" fmla="*/ 7853 h 19998"/>
                <a:gd name="connsiteX329" fmla="*/ 3115 w 19998"/>
                <a:gd name="connsiteY329" fmla="*/ 7651 h 19998"/>
                <a:gd name="connsiteX330" fmla="*/ 3115 w 19998"/>
                <a:gd name="connsiteY330" fmla="*/ 7625 h 19998"/>
                <a:gd name="connsiteX331" fmla="*/ 2477 w 19998"/>
                <a:gd name="connsiteY331" fmla="*/ 7750 h 19998"/>
                <a:gd name="connsiteX332" fmla="*/ 2477 w 19998"/>
                <a:gd name="connsiteY332" fmla="*/ 7973 h 19998"/>
                <a:gd name="connsiteX333" fmla="*/ 2127 w 19998"/>
                <a:gd name="connsiteY333" fmla="*/ 7442 h 19998"/>
                <a:gd name="connsiteX334" fmla="*/ 2127 w 19998"/>
                <a:gd name="connsiteY334" fmla="*/ 7463 h 19998"/>
                <a:gd name="connsiteX335" fmla="*/ 1831 w 19998"/>
                <a:gd name="connsiteY335" fmla="*/ 7261 h 19998"/>
                <a:gd name="connsiteX336" fmla="*/ 1260 w 19998"/>
                <a:gd name="connsiteY336" fmla="*/ 6996 h 19998"/>
                <a:gd name="connsiteX337" fmla="*/ 1276 w 19998"/>
                <a:gd name="connsiteY337" fmla="*/ 6975 h 19998"/>
                <a:gd name="connsiteX338" fmla="*/ 1260 w 19998"/>
                <a:gd name="connsiteY338" fmla="*/ 6958 h 19998"/>
                <a:gd name="connsiteX339" fmla="*/ 1236 w 19998"/>
                <a:gd name="connsiteY339" fmla="*/ 6958 h 19998"/>
                <a:gd name="connsiteX340" fmla="*/ 1172 w 19998"/>
                <a:gd name="connsiteY340" fmla="*/ 6892 h 19998"/>
                <a:gd name="connsiteX341" fmla="*/ 1155 w 19998"/>
                <a:gd name="connsiteY341" fmla="*/ 6996 h 19998"/>
                <a:gd name="connsiteX342" fmla="*/ 886 w 19998"/>
                <a:gd name="connsiteY342" fmla="*/ 6975 h 19998"/>
                <a:gd name="connsiteX343" fmla="*/ 679 w 19998"/>
                <a:gd name="connsiteY343" fmla="*/ 7099 h 19998"/>
                <a:gd name="connsiteX344" fmla="*/ 533 w 19998"/>
                <a:gd name="connsiteY344" fmla="*/ 7078 h 19998"/>
                <a:gd name="connsiteX345" fmla="*/ 533 w 19998"/>
                <a:gd name="connsiteY345" fmla="*/ 7022 h 19998"/>
                <a:gd name="connsiteX346" fmla="*/ 574 w 19998"/>
                <a:gd name="connsiteY346" fmla="*/ 6996 h 19998"/>
                <a:gd name="connsiteX347" fmla="*/ 305 w 19998"/>
                <a:gd name="connsiteY347" fmla="*/ 6568 h 19998"/>
                <a:gd name="connsiteX348" fmla="*/ 264 w 19998"/>
                <a:gd name="connsiteY348" fmla="*/ 6594 h 19998"/>
                <a:gd name="connsiteX349" fmla="*/ 164 w 19998"/>
                <a:gd name="connsiteY349" fmla="*/ 6528 h 19998"/>
                <a:gd name="connsiteX350" fmla="*/ 141 w 19998"/>
                <a:gd name="connsiteY350" fmla="*/ 6528 h 19998"/>
                <a:gd name="connsiteX351" fmla="*/ 0 w 19998"/>
                <a:gd name="connsiteY351" fmla="*/ 6490 h 19998"/>
                <a:gd name="connsiteX352" fmla="*/ 17 w 19998"/>
                <a:gd name="connsiteY352" fmla="*/ 6465 h 19998"/>
                <a:gd name="connsiteX353" fmla="*/ 57 w 19998"/>
                <a:gd name="connsiteY353" fmla="*/ 6465 h 19998"/>
                <a:gd name="connsiteX354" fmla="*/ 57 w 19998"/>
                <a:gd name="connsiteY354" fmla="*/ 6425 h 19998"/>
                <a:gd name="connsiteX355" fmla="*/ 695 w 19998"/>
                <a:gd name="connsiteY355" fmla="*/ 6408 h 19998"/>
                <a:gd name="connsiteX356" fmla="*/ 760 w 19998"/>
                <a:gd name="connsiteY356" fmla="*/ 6262 h 19998"/>
                <a:gd name="connsiteX357" fmla="*/ 722 w 19998"/>
                <a:gd name="connsiteY357" fmla="*/ 6262 h 19998"/>
                <a:gd name="connsiteX358" fmla="*/ 695 w 19998"/>
                <a:gd name="connsiteY358" fmla="*/ 6164 h 19998"/>
                <a:gd name="connsiteX359" fmla="*/ 433 w 19998"/>
                <a:gd name="connsiteY359" fmla="*/ 6084 h 19998"/>
                <a:gd name="connsiteX360" fmla="*/ 348 w 19998"/>
                <a:gd name="connsiteY360" fmla="*/ 6204 h 19998"/>
                <a:gd name="connsiteX361" fmla="*/ 329 w 19998"/>
                <a:gd name="connsiteY361" fmla="*/ 6204 h 19998"/>
                <a:gd name="connsiteX362" fmla="*/ 305 w 19998"/>
                <a:gd name="connsiteY362" fmla="*/ 6060 h 19998"/>
                <a:gd name="connsiteX363" fmla="*/ 348 w 19998"/>
                <a:gd name="connsiteY363" fmla="*/ 6044 h 19998"/>
                <a:gd name="connsiteX364" fmla="*/ 348 w 19998"/>
                <a:gd name="connsiteY364" fmla="*/ 5997 h 19998"/>
                <a:gd name="connsiteX365" fmla="*/ 248 w 19998"/>
                <a:gd name="connsiteY365" fmla="*/ 5997 h 19998"/>
                <a:gd name="connsiteX366" fmla="*/ 221 w 19998"/>
                <a:gd name="connsiteY366" fmla="*/ 5938 h 19998"/>
                <a:gd name="connsiteX367" fmla="*/ 329 w 19998"/>
                <a:gd name="connsiteY367" fmla="*/ 5938 h 19998"/>
                <a:gd name="connsiteX368" fmla="*/ 348 w 19998"/>
                <a:gd name="connsiteY368" fmla="*/ 5818 h 19998"/>
                <a:gd name="connsiteX369" fmla="*/ 391 w 19998"/>
                <a:gd name="connsiteY369" fmla="*/ 5818 h 19998"/>
                <a:gd name="connsiteX370" fmla="*/ 369 w 19998"/>
                <a:gd name="connsiteY370" fmla="*/ 5917 h 19998"/>
                <a:gd name="connsiteX371" fmla="*/ 433 w 19998"/>
                <a:gd name="connsiteY371" fmla="*/ 5877 h 19998"/>
                <a:gd name="connsiteX372" fmla="*/ 433 w 19998"/>
                <a:gd name="connsiteY372" fmla="*/ 5898 h 19998"/>
                <a:gd name="connsiteX373" fmla="*/ 410 w 19998"/>
                <a:gd name="connsiteY373" fmla="*/ 5917 h 19998"/>
                <a:gd name="connsiteX374" fmla="*/ 433 w 19998"/>
                <a:gd name="connsiteY374" fmla="*/ 5938 h 19998"/>
                <a:gd name="connsiteX375" fmla="*/ 555 w 19998"/>
                <a:gd name="connsiteY375" fmla="*/ 5938 h 19998"/>
                <a:gd name="connsiteX376" fmla="*/ 555 w 19998"/>
                <a:gd name="connsiteY376" fmla="*/ 5955 h 19998"/>
                <a:gd name="connsiteX377" fmla="*/ 738 w 19998"/>
                <a:gd name="connsiteY377" fmla="*/ 5938 h 19998"/>
                <a:gd name="connsiteX378" fmla="*/ 695 w 19998"/>
                <a:gd name="connsiteY378" fmla="*/ 5835 h 19998"/>
                <a:gd name="connsiteX379" fmla="*/ 655 w 19998"/>
                <a:gd name="connsiteY379" fmla="*/ 5835 h 19998"/>
                <a:gd name="connsiteX380" fmla="*/ 638 w 19998"/>
                <a:gd name="connsiteY380" fmla="*/ 5877 h 19998"/>
                <a:gd name="connsiteX381" fmla="*/ 574 w 19998"/>
                <a:gd name="connsiteY381" fmla="*/ 5861 h 19998"/>
                <a:gd name="connsiteX382" fmla="*/ 517 w 19998"/>
                <a:gd name="connsiteY382" fmla="*/ 5861 h 19998"/>
                <a:gd name="connsiteX383" fmla="*/ 598 w 19998"/>
                <a:gd name="connsiteY383" fmla="*/ 5736 h 19998"/>
                <a:gd name="connsiteX384" fmla="*/ 141 w 19998"/>
                <a:gd name="connsiteY384" fmla="*/ 5778 h 19998"/>
                <a:gd name="connsiteX385" fmla="*/ 141 w 19998"/>
                <a:gd name="connsiteY385" fmla="*/ 5795 h 19998"/>
                <a:gd name="connsiteX386" fmla="*/ 17 w 19998"/>
                <a:gd name="connsiteY386" fmla="*/ 5818 h 19998"/>
                <a:gd name="connsiteX387" fmla="*/ 17 w 19998"/>
                <a:gd name="connsiteY387" fmla="*/ 5715 h 19998"/>
                <a:gd name="connsiteX388" fmla="*/ 40 w 19998"/>
                <a:gd name="connsiteY388" fmla="*/ 5715 h 19998"/>
                <a:gd name="connsiteX389" fmla="*/ 141 w 19998"/>
                <a:gd name="connsiteY389" fmla="*/ 5287 h 19998"/>
                <a:gd name="connsiteX390" fmla="*/ 181 w 19998"/>
                <a:gd name="connsiteY390" fmla="*/ 5268 h 19998"/>
                <a:gd name="connsiteX391" fmla="*/ 348 w 19998"/>
                <a:gd name="connsiteY391" fmla="*/ 5247 h 19998"/>
                <a:gd name="connsiteX392" fmla="*/ 329 w 19998"/>
                <a:gd name="connsiteY392" fmla="*/ 5205 h 19998"/>
                <a:gd name="connsiteX393" fmla="*/ 450 w 19998"/>
                <a:gd name="connsiteY393" fmla="*/ 5149 h 19998"/>
                <a:gd name="connsiteX394" fmla="*/ 617 w 19998"/>
                <a:gd name="connsiteY394" fmla="*/ 5149 h 19998"/>
                <a:gd name="connsiteX395" fmla="*/ 617 w 19998"/>
                <a:gd name="connsiteY395" fmla="*/ 5106 h 19998"/>
                <a:gd name="connsiteX396" fmla="*/ 803 w 19998"/>
                <a:gd name="connsiteY396" fmla="*/ 5085 h 19998"/>
                <a:gd name="connsiteX397" fmla="*/ 826 w 19998"/>
                <a:gd name="connsiteY397" fmla="*/ 5106 h 19998"/>
                <a:gd name="connsiteX398" fmla="*/ 803 w 19998"/>
                <a:gd name="connsiteY398" fmla="*/ 5149 h 19998"/>
                <a:gd name="connsiteX399" fmla="*/ 803 w 19998"/>
                <a:gd name="connsiteY399" fmla="*/ 5165 h 19998"/>
                <a:gd name="connsiteX400" fmla="*/ 1276 w 19998"/>
                <a:gd name="connsiteY400" fmla="*/ 5022 h 19998"/>
                <a:gd name="connsiteX401" fmla="*/ 1276 w 19998"/>
                <a:gd name="connsiteY401" fmla="*/ 5003 h 19998"/>
                <a:gd name="connsiteX402" fmla="*/ 1276 w 19998"/>
                <a:gd name="connsiteY402" fmla="*/ 5022 h 19998"/>
                <a:gd name="connsiteX403" fmla="*/ 1298 w 19998"/>
                <a:gd name="connsiteY403" fmla="*/ 5022 h 19998"/>
                <a:gd name="connsiteX404" fmla="*/ 1298 w 19998"/>
                <a:gd name="connsiteY404" fmla="*/ 5003 h 19998"/>
                <a:gd name="connsiteX405" fmla="*/ 1341 w 19998"/>
                <a:gd name="connsiteY405" fmla="*/ 5003 h 19998"/>
                <a:gd name="connsiteX406" fmla="*/ 1341 w 19998"/>
                <a:gd name="connsiteY406" fmla="*/ 5165 h 19998"/>
                <a:gd name="connsiteX407" fmla="*/ 1381 w 19998"/>
                <a:gd name="connsiteY407" fmla="*/ 5165 h 19998"/>
                <a:gd name="connsiteX408" fmla="*/ 1441 w 19998"/>
                <a:gd name="connsiteY408" fmla="*/ 5149 h 19998"/>
                <a:gd name="connsiteX409" fmla="*/ 1441 w 19998"/>
                <a:gd name="connsiteY409" fmla="*/ 5205 h 19998"/>
                <a:gd name="connsiteX410" fmla="*/ 1505 w 19998"/>
                <a:gd name="connsiteY410" fmla="*/ 5231 h 19998"/>
                <a:gd name="connsiteX411" fmla="*/ 1524 w 19998"/>
                <a:gd name="connsiteY411" fmla="*/ 5069 h 19998"/>
                <a:gd name="connsiteX412" fmla="*/ 1562 w 19998"/>
                <a:gd name="connsiteY412" fmla="*/ 5069 h 19998"/>
                <a:gd name="connsiteX413" fmla="*/ 1562 w 19998"/>
                <a:gd name="connsiteY413" fmla="*/ 5043 h 19998"/>
                <a:gd name="connsiteX414" fmla="*/ 1815 w 19998"/>
                <a:gd name="connsiteY414" fmla="*/ 5125 h 19998"/>
                <a:gd name="connsiteX415" fmla="*/ 1815 w 19998"/>
                <a:gd name="connsiteY415" fmla="*/ 5149 h 19998"/>
                <a:gd name="connsiteX416" fmla="*/ 1831 w 19998"/>
                <a:gd name="connsiteY416" fmla="*/ 5149 h 19998"/>
                <a:gd name="connsiteX417" fmla="*/ 1874 w 19998"/>
                <a:gd name="connsiteY417" fmla="*/ 5149 h 19998"/>
                <a:gd name="connsiteX418" fmla="*/ 1874 w 19998"/>
                <a:gd name="connsiteY418" fmla="*/ 5189 h 19998"/>
                <a:gd name="connsiteX419" fmla="*/ 1936 w 19998"/>
                <a:gd name="connsiteY419" fmla="*/ 5165 h 19998"/>
                <a:gd name="connsiteX420" fmla="*/ 1936 w 19998"/>
                <a:gd name="connsiteY420" fmla="*/ 5149 h 19998"/>
                <a:gd name="connsiteX421" fmla="*/ 1915 w 19998"/>
                <a:gd name="connsiteY421" fmla="*/ 5125 h 19998"/>
                <a:gd name="connsiteX422" fmla="*/ 1915 w 19998"/>
                <a:gd name="connsiteY422" fmla="*/ 5069 h 19998"/>
                <a:gd name="connsiteX423" fmla="*/ 1979 w 19998"/>
                <a:gd name="connsiteY423" fmla="*/ 5003 h 19998"/>
                <a:gd name="connsiteX424" fmla="*/ 1936 w 19998"/>
                <a:gd name="connsiteY424" fmla="*/ 4939 h 19998"/>
                <a:gd name="connsiteX425" fmla="*/ 2103 w 19998"/>
                <a:gd name="connsiteY425" fmla="*/ 4820 h 19998"/>
                <a:gd name="connsiteX426" fmla="*/ 2496 w 19998"/>
                <a:gd name="connsiteY426" fmla="*/ 4777 h 19998"/>
                <a:gd name="connsiteX427" fmla="*/ 2536 w 19998"/>
                <a:gd name="connsiteY427" fmla="*/ 4860 h 19998"/>
                <a:gd name="connsiteX428" fmla="*/ 2722 w 19998"/>
                <a:gd name="connsiteY428" fmla="*/ 4761 h 19998"/>
                <a:gd name="connsiteX429" fmla="*/ 2722 w 19998"/>
                <a:gd name="connsiteY429" fmla="*/ 4900 h 19998"/>
                <a:gd name="connsiteX430" fmla="*/ 2805 w 19998"/>
                <a:gd name="connsiteY430" fmla="*/ 4923 h 19998"/>
                <a:gd name="connsiteX431" fmla="*/ 2782 w 19998"/>
                <a:gd name="connsiteY431" fmla="*/ 4982 h 19998"/>
                <a:gd name="connsiteX432" fmla="*/ 2886 w 19998"/>
                <a:gd name="connsiteY432" fmla="*/ 5022 h 19998"/>
                <a:gd name="connsiteX433" fmla="*/ 2910 w 19998"/>
                <a:gd name="connsiteY433" fmla="*/ 5022 h 19998"/>
                <a:gd name="connsiteX434" fmla="*/ 2970 w 19998"/>
                <a:gd name="connsiteY434" fmla="*/ 5189 h 19998"/>
                <a:gd name="connsiteX435" fmla="*/ 3010 w 19998"/>
                <a:gd name="connsiteY435" fmla="*/ 5189 h 19998"/>
                <a:gd name="connsiteX436" fmla="*/ 3034 w 19998"/>
                <a:gd name="connsiteY436" fmla="*/ 5247 h 19998"/>
                <a:gd name="connsiteX437" fmla="*/ 3256 w 19998"/>
                <a:gd name="connsiteY437" fmla="*/ 5673 h 19998"/>
                <a:gd name="connsiteX438" fmla="*/ 3608 w 19998"/>
                <a:gd name="connsiteY438" fmla="*/ 5391 h 19998"/>
                <a:gd name="connsiteX439" fmla="*/ 3689 w 19998"/>
                <a:gd name="connsiteY439" fmla="*/ 5351 h 19998"/>
                <a:gd name="connsiteX440" fmla="*/ 3860 w 19998"/>
                <a:gd name="connsiteY440" fmla="*/ 5268 h 19998"/>
                <a:gd name="connsiteX441" fmla="*/ 3999 w 19998"/>
                <a:gd name="connsiteY441" fmla="*/ 5534 h 19998"/>
                <a:gd name="connsiteX442" fmla="*/ 4351 w 19998"/>
                <a:gd name="connsiteY442" fmla="*/ 5351 h 19998"/>
                <a:gd name="connsiteX443" fmla="*/ 4372 w 19998"/>
                <a:gd name="connsiteY443" fmla="*/ 5308 h 19998"/>
                <a:gd name="connsiteX444" fmla="*/ 4580 w 19998"/>
                <a:gd name="connsiteY444" fmla="*/ 5268 h 19998"/>
                <a:gd name="connsiteX445" fmla="*/ 4580 w 19998"/>
                <a:gd name="connsiteY445" fmla="*/ 5471 h 19998"/>
                <a:gd name="connsiteX446" fmla="*/ 4994 w 19998"/>
                <a:gd name="connsiteY446" fmla="*/ 5449 h 19998"/>
                <a:gd name="connsiteX447" fmla="*/ 5075 w 19998"/>
                <a:gd name="connsiteY447" fmla="*/ 5471 h 19998"/>
                <a:gd name="connsiteX448" fmla="*/ 5323 w 19998"/>
                <a:gd name="connsiteY448" fmla="*/ 5471 h 19998"/>
                <a:gd name="connsiteX449" fmla="*/ 5242 w 19998"/>
                <a:gd name="connsiteY449" fmla="*/ 5407 h 19998"/>
                <a:gd name="connsiteX450" fmla="*/ 4994 w 19998"/>
                <a:gd name="connsiteY450" fmla="*/ 5003 h 19998"/>
                <a:gd name="connsiteX451" fmla="*/ 4970 w 19998"/>
                <a:gd name="connsiteY451" fmla="*/ 5003 h 19998"/>
                <a:gd name="connsiteX452" fmla="*/ 4954 w 19998"/>
                <a:gd name="connsiteY452" fmla="*/ 4982 h 19998"/>
                <a:gd name="connsiteX453" fmla="*/ 5054 w 19998"/>
                <a:gd name="connsiteY453" fmla="*/ 4618 h 19998"/>
                <a:gd name="connsiteX454" fmla="*/ 5054 w 19998"/>
                <a:gd name="connsiteY454" fmla="*/ 4601 h 19998"/>
                <a:gd name="connsiteX455" fmla="*/ 5037 w 19998"/>
                <a:gd name="connsiteY455" fmla="*/ 4618 h 19998"/>
                <a:gd name="connsiteX456" fmla="*/ 5011 w 19998"/>
                <a:gd name="connsiteY456" fmla="*/ 4131 h 19998"/>
                <a:gd name="connsiteX457" fmla="*/ 4970 w 19998"/>
                <a:gd name="connsiteY457" fmla="*/ 4131 h 19998"/>
                <a:gd name="connsiteX458" fmla="*/ 4642 w 19998"/>
                <a:gd name="connsiteY458" fmla="*/ 3335 h 19998"/>
                <a:gd name="connsiteX459" fmla="*/ 4663 w 19998"/>
                <a:gd name="connsiteY459" fmla="*/ 3092 h 19998"/>
                <a:gd name="connsiteX460" fmla="*/ 4563 w 19998"/>
                <a:gd name="connsiteY460" fmla="*/ 3050 h 19998"/>
                <a:gd name="connsiteX461" fmla="*/ 4563 w 19998"/>
                <a:gd name="connsiteY461" fmla="*/ 2930 h 19998"/>
                <a:gd name="connsiteX462" fmla="*/ 4663 w 19998"/>
                <a:gd name="connsiteY462" fmla="*/ 2987 h 19998"/>
                <a:gd name="connsiteX463" fmla="*/ 4684 w 19998"/>
                <a:gd name="connsiteY463" fmla="*/ 2947 h 19998"/>
                <a:gd name="connsiteX464" fmla="*/ 5242 w 19998"/>
                <a:gd name="connsiteY464" fmla="*/ 3092 h 19998"/>
                <a:gd name="connsiteX465" fmla="*/ 5258 w 19998"/>
                <a:gd name="connsiteY465" fmla="*/ 3029 h 19998"/>
                <a:gd name="connsiteX466" fmla="*/ 5570 w 19998"/>
                <a:gd name="connsiteY466" fmla="*/ 3050 h 19998"/>
                <a:gd name="connsiteX467" fmla="*/ 5632 w 19998"/>
                <a:gd name="connsiteY467" fmla="*/ 3252 h 19998"/>
                <a:gd name="connsiteX468" fmla="*/ 5592 w 19998"/>
                <a:gd name="connsiteY468" fmla="*/ 3252 h 19998"/>
                <a:gd name="connsiteX469" fmla="*/ 5570 w 19998"/>
                <a:gd name="connsiteY469" fmla="*/ 3316 h 19998"/>
                <a:gd name="connsiteX470" fmla="*/ 5511 w 19998"/>
                <a:gd name="connsiteY470" fmla="*/ 3316 h 19998"/>
                <a:gd name="connsiteX471" fmla="*/ 5675 w 19998"/>
                <a:gd name="connsiteY471" fmla="*/ 3800 h 19998"/>
                <a:gd name="connsiteX472" fmla="*/ 5649 w 19998"/>
                <a:gd name="connsiteY472" fmla="*/ 3826 h 19998"/>
                <a:gd name="connsiteX473" fmla="*/ 5732 w 19998"/>
                <a:gd name="connsiteY473" fmla="*/ 3842 h 19998"/>
                <a:gd name="connsiteX474" fmla="*/ 5713 w 19998"/>
                <a:gd name="connsiteY474" fmla="*/ 3842 h 19998"/>
                <a:gd name="connsiteX475" fmla="*/ 5732 w 19998"/>
                <a:gd name="connsiteY475" fmla="*/ 3882 h 19998"/>
                <a:gd name="connsiteX476" fmla="*/ 5756 w 19998"/>
                <a:gd name="connsiteY476" fmla="*/ 3882 h 19998"/>
                <a:gd name="connsiteX477" fmla="*/ 5775 w 19998"/>
                <a:gd name="connsiteY477" fmla="*/ 3882 h 19998"/>
                <a:gd name="connsiteX478" fmla="*/ 5861 w 19998"/>
                <a:gd name="connsiteY478" fmla="*/ 3762 h 19998"/>
                <a:gd name="connsiteX479" fmla="*/ 6499 w 19998"/>
                <a:gd name="connsiteY479" fmla="*/ 3906 h 19998"/>
                <a:gd name="connsiteX480" fmla="*/ 7611 w 19998"/>
                <a:gd name="connsiteY480" fmla="*/ 3826 h 19998"/>
                <a:gd name="connsiteX481" fmla="*/ 7923 w 19998"/>
                <a:gd name="connsiteY481" fmla="*/ 3722 h 19998"/>
                <a:gd name="connsiteX482" fmla="*/ 8045 w 19998"/>
                <a:gd name="connsiteY482" fmla="*/ 3703 h 19998"/>
                <a:gd name="connsiteX483" fmla="*/ 7611 w 19998"/>
                <a:gd name="connsiteY483" fmla="*/ 3600 h 19998"/>
                <a:gd name="connsiteX484" fmla="*/ 7611 w 19998"/>
                <a:gd name="connsiteY484" fmla="*/ 3581 h 19998"/>
                <a:gd name="connsiteX485" fmla="*/ 7799 w 19998"/>
                <a:gd name="connsiteY485" fmla="*/ 3092 h 19998"/>
                <a:gd name="connsiteX486" fmla="*/ 9574 w 19998"/>
                <a:gd name="connsiteY486" fmla="*/ 2317 h 19998"/>
                <a:gd name="connsiteX487" fmla="*/ 9843 w 19998"/>
                <a:gd name="connsiteY487" fmla="*/ 1993 h 19998"/>
                <a:gd name="connsiteX488" fmla="*/ 9902 w 19998"/>
                <a:gd name="connsiteY488" fmla="*/ 2051 h 19998"/>
                <a:gd name="connsiteX489" fmla="*/ 10031 w 19998"/>
                <a:gd name="connsiteY489" fmla="*/ 2051 h 19998"/>
                <a:gd name="connsiteX490" fmla="*/ 9964 w 19998"/>
                <a:gd name="connsiteY490" fmla="*/ 1972 h 19998"/>
                <a:gd name="connsiteX491" fmla="*/ 9943 w 19998"/>
                <a:gd name="connsiteY491" fmla="*/ 1993 h 19998"/>
                <a:gd name="connsiteX492" fmla="*/ 9843 w 19998"/>
                <a:gd name="connsiteY492" fmla="*/ 1645 h 19998"/>
                <a:gd name="connsiteX493" fmla="*/ 9902 w 19998"/>
                <a:gd name="connsiteY493" fmla="*/ 1645 h 19998"/>
                <a:gd name="connsiteX494" fmla="*/ 9902 w 19998"/>
                <a:gd name="connsiteY494" fmla="*/ 1628 h 19998"/>
                <a:gd name="connsiteX495" fmla="*/ 9902 w 19998"/>
                <a:gd name="connsiteY495" fmla="*/ 1607 h 19998"/>
                <a:gd name="connsiteX496" fmla="*/ 9843 w 19998"/>
                <a:gd name="connsiteY496" fmla="*/ 1542 h 19998"/>
                <a:gd name="connsiteX497" fmla="*/ 9886 w 19998"/>
                <a:gd name="connsiteY497" fmla="*/ 1260 h 19998"/>
                <a:gd name="connsiteX498" fmla="*/ 9926 w 19998"/>
                <a:gd name="connsiteY498" fmla="*/ 1243 h 19998"/>
                <a:gd name="connsiteX499" fmla="*/ 9886 w 19998"/>
                <a:gd name="connsiteY499" fmla="*/ 815 h 19998"/>
                <a:gd name="connsiteX500" fmla="*/ 9902 w 19998"/>
                <a:gd name="connsiteY500" fmla="*/ 815 h 19998"/>
                <a:gd name="connsiteX501" fmla="*/ 9886 w 19998"/>
                <a:gd name="connsiteY501" fmla="*/ 484 h 19998"/>
                <a:gd name="connsiteX502" fmla="*/ 10645 w 19998"/>
                <a:gd name="connsiteY502" fmla="*/ 186 h 19998"/>
                <a:gd name="connsiteX503" fmla="*/ 11307 w 19998"/>
                <a:gd name="connsiteY503" fmla="*/ 0 h 19998"/>
                <a:gd name="connsiteX504" fmla="*/ 11431 w 19998"/>
                <a:gd name="connsiteY504" fmla="*/ 324 h 19998"/>
                <a:gd name="connsiteX505" fmla="*/ 11431 w 19998"/>
                <a:gd name="connsiteY505" fmla="*/ 630 h 19998"/>
                <a:gd name="connsiteX506" fmla="*/ 11577 w 19998"/>
                <a:gd name="connsiteY506" fmla="*/ 630 h 19998"/>
                <a:gd name="connsiteX507" fmla="*/ 11700 w 19998"/>
                <a:gd name="connsiteY507" fmla="*/ 832 h 19998"/>
                <a:gd name="connsiteX508" fmla="*/ 11822 w 19998"/>
                <a:gd name="connsiteY508" fmla="*/ 895 h 19998"/>
                <a:gd name="connsiteX509" fmla="*/ 12158 w 19998"/>
                <a:gd name="connsiteY509" fmla="*/ 670 h 19998"/>
                <a:gd name="connsiteX510" fmla="*/ 12279 w 19998"/>
                <a:gd name="connsiteY510" fmla="*/ 792 h 19998"/>
                <a:gd name="connsiteX511" fmla="*/ 12255 w 19998"/>
                <a:gd name="connsiteY511" fmla="*/ 815 h 19998"/>
                <a:gd name="connsiteX512" fmla="*/ 12360 w 19998"/>
                <a:gd name="connsiteY512" fmla="*/ 895 h 19998"/>
                <a:gd name="connsiteX513" fmla="*/ 12360 w 19998"/>
                <a:gd name="connsiteY513" fmla="*/ 912 h 19998"/>
                <a:gd name="connsiteX514" fmla="*/ 12339 w 19998"/>
                <a:gd name="connsiteY514" fmla="*/ 935 h 19998"/>
                <a:gd name="connsiteX515" fmla="*/ 12548 w 19998"/>
                <a:gd name="connsiteY515" fmla="*/ 1342 h 19998"/>
                <a:gd name="connsiteX516" fmla="*/ 12753 w 19998"/>
                <a:gd name="connsiteY516" fmla="*/ 1260 h 19998"/>
                <a:gd name="connsiteX517" fmla="*/ 12729 w 19998"/>
                <a:gd name="connsiteY517" fmla="*/ 1363 h 19998"/>
                <a:gd name="connsiteX518" fmla="*/ 12834 w 19998"/>
                <a:gd name="connsiteY518" fmla="*/ 1323 h 19998"/>
                <a:gd name="connsiteX519" fmla="*/ 12853 w 19998"/>
                <a:gd name="connsiteY519" fmla="*/ 1342 h 19998"/>
                <a:gd name="connsiteX520" fmla="*/ 12901 w 19998"/>
                <a:gd name="connsiteY520" fmla="*/ 1342 h 19998"/>
                <a:gd name="connsiteX521" fmla="*/ 13039 w 19998"/>
                <a:gd name="connsiteY521" fmla="*/ 1769 h 19998"/>
                <a:gd name="connsiteX522" fmla="*/ 13039 w 19998"/>
                <a:gd name="connsiteY522" fmla="*/ 1751 h 19998"/>
                <a:gd name="connsiteX523" fmla="*/ 13065 w 19998"/>
                <a:gd name="connsiteY523" fmla="*/ 1751 h 19998"/>
                <a:gd name="connsiteX524" fmla="*/ 13082 w 19998"/>
                <a:gd name="connsiteY524" fmla="*/ 1671 h 19998"/>
                <a:gd name="connsiteX525" fmla="*/ 13186 w 19998"/>
                <a:gd name="connsiteY525" fmla="*/ 1645 h 19998"/>
                <a:gd name="connsiteX526" fmla="*/ 13203 w 19998"/>
                <a:gd name="connsiteY526" fmla="*/ 1671 h 19998"/>
                <a:gd name="connsiteX527" fmla="*/ 13203 w 19998"/>
                <a:gd name="connsiteY527" fmla="*/ 1645 h 19998"/>
                <a:gd name="connsiteX528" fmla="*/ 13267 w 19998"/>
                <a:gd name="connsiteY528" fmla="*/ 1645 h 19998"/>
                <a:gd name="connsiteX529" fmla="*/ 13267 w 19998"/>
                <a:gd name="connsiteY529" fmla="*/ 1671 h 19998"/>
                <a:gd name="connsiteX530" fmla="*/ 13308 w 19998"/>
                <a:gd name="connsiteY530" fmla="*/ 1687 h 19998"/>
                <a:gd name="connsiteX531" fmla="*/ 13308 w 19998"/>
                <a:gd name="connsiteY531" fmla="*/ 1711 h 19998"/>
                <a:gd name="connsiteX532" fmla="*/ 13515 w 19998"/>
                <a:gd name="connsiteY532" fmla="*/ 1628 h 19998"/>
                <a:gd name="connsiteX533" fmla="*/ 13598 w 19998"/>
                <a:gd name="connsiteY533" fmla="*/ 1751 h 19998"/>
                <a:gd name="connsiteX534" fmla="*/ 13660 w 19998"/>
                <a:gd name="connsiteY534" fmla="*/ 1769 h 19998"/>
                <a:gd name="connsiteX535" fmla="*/ 13660 w 19998"/>
                <a:gd name="connsiteY535" fmla="*/ 1833 h 19998"/>
                <a:gd name="connsiteX536" fmla="*/ 13677 w 19998"/>
                <a:gd name="connsiteY536" fmla="*/ 1833 h 19998"/>
                <a:gd name="connsiteX537" fmla="*/ 13677 w 19998"/>
                <a:gd name="connsiteY537" fmla="*/ 1849 h 19998"/>
                <a:gd name="connsiteX538" fmla="*/ 13725 w 19998"/>
                <a:gd name="connsiteY538" fmla="*/ 1849 h 19998"/>
                <a:gd name="connsiteX539" fmla="*/ 13703 w 19998"/>
                <a:gd name="connsiteY539" fmla="*/ 1833 h 19998"/>
                <a:gd name="connsiteX540" fmla="*/ 13725 w 19998"/>
                <a:gd name="connsiteY540" fmla="*/ 1791 h 19998"/>
                <a:gd name="connsiteX541" fmla="*/ 13808 w 19998"/>
                <a:gd name="connsiteY541" fmla="*/ 1873 h 19998"/>
                <a:gd name="connsiteX542" fmla="*/ 13725 w 19998"/>
                <a:gd name="connsiteY542" fmla="*/ 2155 h 19998"/>
                <a:gd name="connsiteX543" fmla="*/ 13725 w 19998"/>
                <a:gd name="connsiteY543" fmla="*/ 2138 h 19998"/>
                <a:gd name="connsiteX544" fmla="*/ 13784 w 19998"/>
                <a:gd name="connsiteY544" fmla="*/ 2155 h 19998"/>
                <a:gd name="connsiteX545" fmla="*/ 13825 w 19998"/>
                <a:gd name="connsiteY545" fmla="*/ 2301 h 19998"/>
                <a:gd name="connsiteX546" fmla="*/ 13703 w 19998"/>
                <a:gd name="connsiteY546" fmla="*/ 2420 h 19998"/>
                <a:gd name="connsiteX547" fmla="*/ 13741 w 19998"/>
                <a:gd name="connsiteY547" fmla="*/ 2463 h 19998"/>
                <a:gd name="connsiteX548" fmla="*/ 13703 w 19998"/>
                <a:gd name="connsiteY548" fmla="*/ 2503 h 19998"/>
                <a:gd name="connsiteX549" fmla="*/ 13784 w 19998"/>
                <a:gd name="connsiteY549" fmla="*/ 2519 h 19998"/>
                <a:gd name="connsiteX550" fmla="*/ 13784 w 19998"/>
                <a:gd name="connsiteY550" fmla="*/ 2540 h 19998"/>
                <a:gd name="connsiteX551" fmla="*/ 13849 w 19998"/>
                <a:gd name="connsiteY551" fmla="*/ 2540 h 19998"/>
                <a:gd name="connsiteX552" fmla="*/ 14280 w 19998"/>
                <a:gd name="connsiteY552" fmla="*/ 2540 h 19998"/>
                <a:gd name="connsiteX553" fmla="*/ 14527 w 19998"/>
                <a:gd name="connsiteY553" fmla="*/ 2437 h 19998"/>
                <a:gd name="connsiteX554" fmla="*/ 14527 w 19998"/>
                <a:gd name="connsiteY554" fmla="*/ 2218 h 19998"/>
                <a:gd name="connsiteX555" fmla="*/ 14715 w 19998"/>
                <a:gd name="connsiteY555" fmla="*/ 2051 h 19998"/>
                <a:gd name="connsiteX556" fmla="*/ 14815 w 19998"/>
                <a:gd name="connsiteY556" fmla="*/ 2115 h 19998"/>
                <a:gd name="connsiteX557" fmla="*/ 14775 w 19998"/>
                <a:gd name="connsiteY557" fmla="*/ 2138 h 19998"/>
                <a:gd name="connsiteX558" fmla="*/ 14796 w 19998"/>
                <a:gd name="connsiteY558" fmla="*/ 2218 h 19998"/>
                <a:gd name="connsiteX559" fmla="*/ 14756 w 19998"/>
                <a:gd name="connsiteY559" fmla="*/ 2195 h 19998"/>
                <a:gd name="connsiteX560" fmla="*/ 14732 w 19998"/>
                <a:gd name="connsiteY560" fmla="*/ 2218 h 19998"/>
                <a:gd name="connsiteX561" fmla="*/ 14756 w 19998"/>
                <a:gd name="connsiteY561" fmla="*/ 2237 h 19998"/>
                <a:gd name="connsiteX562" fmla="*/ 14732 w 19998"/>
                <a:gd name="connsiteY562" fmla="*/ 2275 h 19998"/>
                <a:gd name="connsiteX563" fmla="*/ 14715 w 19998"/>
                <a:gd name="connsiteY563" fmla="*/ 2275 h 19998"/>
                <a:gd name="connsiteX564" fmla="*/ 14756 w 19998"/>
                <a:gd name="connsiteY564" fmla="*/ 2341 h 19998"/>
                <a:gd name="connsiteX565" fmla="*/ 14675 w 19998"/>
                <a:gd name="connsiteY565" fmla="*/ 2519 h 19998"/>
                <a:gd name="connsiteX566" fmla="*/ 14815 w 19998"/>
                <a:gd name="connsiteY566" fmla="*/ 2622 h 19998"/>
                <a:gd name="connsiteX567" fmla="*/ 14796 w 19998"/>
                <a:gd name="connsiteY567" fmla="*/ 2904 h 19998"/>
                <a:gd name="connsiteX568" fmla="*/ 14918 w 19998"/>
                <a:gd name="connsiteY568" fmla="*/ 2904 h 19998"/>
                <a:gd name="connsiteX569" fmla="*/ 14918 w 19998"/>
                <a:gd name="connsiteY569" fmla="*/ 2867 h 19998"/>
                <a:gd name="connsiteX570" fmla="*/ 15001 w 19998"/>
                <a:gd name="connsiteY570" fmla="*/ 2888 h 19998"/>
                <a:gd name="connsiteX571" fmla="*/ 15230 w 19998"/>
                <a:gd name="connsiteY571" fmla="*/ 3074 h 19998"/>
                <a:gd name="connsiteX572" fmla="*/ 15249 w 19998"/>
                <a:gd name="connsiteY572" fmla="*/ 3050 h 19998"/>
                <a:gd name="connsiteX573" fmla="*/ 15249 w 19998"/>
                <a:gd name="connsiteY573" fmla="*/ 3114 h 19998"/>
                <a:gd name="connsiteX574" fmla="*/ 15330 w 19998"/>
                <a:gd name="connsiteY574" fmla="*/ 3114 h 19998"/>
                <a:gd name="connsiteX575" fmla="*/ 15418 w 19998"/>
                <a:gd name="connsiteY575" fmla="*/ 3114 h 19998"/>
                <a:gd name="connsiteX576" fmla="*/ 15499 w 19998"/>
                <a:gd name="connsiteY576" fmla="*/ 3196 h 19998"/>
                <a:gd name="connsiteX577" fmla="*/ 15475 w 19998"/>
                <a:gd name="connsiteY577" fmla="*/ 3252 h 19998"/>
                <a:gd name="connsiteX578" fmla="*/ 15499 w 19998"/>
                <a:gd name="connsiteY578" fmla="*/ 3295 h 19998"/>
                <a:gd name="connsiteX579" fmla="*/ 15499 w 19998"/>
                <a:gd name="connsiteY579" fmla="*/ 3276 h 19998"/>
                <a:gd name="connsiteX580" fmla="*/ 15599 w 19998"/>
                <a:gd name="connsiteY580" fmla="*/ 3276 h 19998"/>
                <a:gd name="connsiteX581" fmla="*/ 15704 w 19998"/>
                <a:gd name="connsiteY581" fmla="*/ 3374 h 19998"/>
                <a:gd name="connsiteX582" fmla="*/ 15682 w 19998"/>
                <a:gd name="connsiteY582" fmla="*/ 3414 h 19998"/>
                <a:gd name="connsiteX583" fmla="*/ 15723 w 19998"/>
                <a:gd name="connsiteY583" fmla="*/ 3478 h 19998"/>
                <a:gd name="connsiteX584" fmla="*/ 15704 w 19998"/>
                <a:gd name="connsiteY584" fmla="*/ 3497 h 19998"/>
                <a:gd name="connsiteX585" fmla="*/ 15747 w 19998"/>
                <a:gd name="connsiteY585" fmla="*/ 3534 h 19998"/>
                <a:gd name="connsiteX586" fmla="*/ 15747 w 19998"/>
                <a:gd name="connsiteY586" fmla="*/ 3518 h 19998"/>
                <a:gd name="connsiteX587" fmla="*/ 15935 w 19998"/>
                <a:gd name="connsiteY587" fmla="*/ 3478 h 19998"/>
                <a:gd name="connsiteX588" fmla="*/ 15935 w 19998"/>
                <a:gd name="connsiteY588" fmla="*/ 3518 h 19998"/>
                <a:gd name="connsiteX589" fmla="*/ 15951 w 19998"/>
                <a:gd name="connsiteY589" fmla="*/ 3518 h 19998"/>
                <a:gd name="connsiteX590" fmla="*/ 15992 w 19998"/>
                <a:gd name="connsiteY590" fmla="*/ 3414 h 19998"/>
                <a:gd name="connsiteX591" fmla="*/ 16156 w 19998"/>
                <a:gd name="connsiteY591" fmla="*/ 3414 h 19998"/>
                <a:gd name="connsiteX592" fmla="*/ 16156 w 19998"/>
                <a:gd name="connsiteY592" fmla="*/ 3374 h 19998"/>
                <a:gd name="connsiteX593" fmla="*/ 16302 w 19998"/>
                <a:gd name="connsiteY593" fmla="*/ 3436 h 19998"/>
                <a:gd name="connsiteX594" fmla="*/ 16285 w 19998"/>
                <a:gd name="connsiteY594" fmla="*/ 3454 h 19998"/>
                <a:gd name="connsiteX595" fmla="*/ 16366 w 19998"/>
                <a:gd name="connsiteY595" fmla="*/ 3518 h 19998"/>
                <a:gd name="connsiteX596" fmla="*/ 16490 w 19998"/>
                <a:gd name="connsiteY596" fmla="*/ 3518 h 19998"/>
                <a:gd name="connsiteX597" fmla="*/ 16506 w 19998"/>
                <a:gd name="connsiteY597" fmla="*/ 3600 h 19998"/>
                <a:gd name="connsiteX598" fmla="*/ 16590 w 19998"/>
                <a:gd name="connsiteY598" fmla="*/ 3624 h 19998"/>
                <a:gd name="connsiteX599" fmla="*/ 16611 w 19998"/>
                <a:gd name="connsiteY599" fmla="*/ 3581 h 19998"/>
                <a:gd name="connsiteX600" fmla="*/ 16694 w 19998"/>
                <a:gd name="connsiteY600" fmla="*/ 3600 h 19998"/>
                <a:gd name="connsiteX601" fmla="*/ 16694 w 19998"/>
                <a:gd name="connsiteY601" fmla="*/ 3560 h 19998"/>
                <a:gd name="connsiteX602" fmla="*/ 16716 w 19998"/>
                <a:gd name="connsiteY602" fmla="*/ 3560 h 19998"/>
                <a:gd name="connsiteX603" fmla="*/ 16716 w 19998"/>
                <a:gd name="connsiteY603" fmla="*/ 3518 h 19998"/>
                <a:gd name="connsiteX604" fmla="*/ 16759 w 19998"/>
                <a:gd name="connsiteY604" fmla="*/ 3497 h 19998"/>
                <a:gd name="connsiteX605" fmla="*/ 16759 w 19998"/>
                <a:gd name="connsiteY605" fmla="*/ 3478 h 19998"/>
                <a:gd name="connsiteX606" fmla="*/ 16940 w 19998"/>
                <a:gd name="connsiteY606" fmla="*/ 3478 h 19998"/>
                <a:gd name="connsiteX607" fmla="*/ 17085 w 19998"/>
                <a:gd name="connsiteY607" fmla="*/ 3560 h 19998"/>
                <a:gd name="connsiteX608" fmla="*/ 17085 w 19998"/>
                <a:gd name="connsiteY608" fmla="*/ 3534 h 19998"/>
                <a:gd name="connsiteX609" fmla="*/ 17192 w 19998"/>
                <a:gd name="connsiteY609" fmla="*/ 3518 h 19998"/>
                <a:gd name="connsiteX610" fmla="*/ 17192 w 19998"/>
                <a:gd name="connsiteY610" fmla="*/ 3534 h 19998"/>
                <a:gd name="connsiteX611" fmla="*/ 17373 w 19998"/>
                <a:gd name="connsiteY611" fmla="*/ 3640 h 19998"/>
                <a:gd name="connsiteX612" fmla="*/ 17354 w 19998"/>
                <a:gd name="connsiteY612" fmla="*/ 3663 h 19998"/>
                <a:gd name="connsiteX613" fmla="*/ 17437 w 19998"/>
                <a:gd name="connsiteY613" fmla="*/ 3783 h 19998"/>
                <a:gd name="connsiteX614" fmla="*/ 17397 w 19998"/>
                <a:gd name="connsiteY614" fmla="*/ 3783 h 19998"/>
                <a:gd name="connsiteX615" fmla="*/ 17414 w 19998"/>
                <a:gd name="connsiteY615" fmla="*/ 3826 h 19998"/>
                <a:gd name="connsiteX616" fmla="*/ 17437 w 19998"/>
                <a:gd name="connsiteY616" fmla="*/ 3826 h 19998"/>
                <a:gd name="connsiteX617" fmla="*/ 17602 w 19998"/>
                <a:gd name="connsiteY617" fmla="*/ 4028 h 19998"/>
                <a:gd name="connsiteX618" fmla="*/ 17623 w 19998"/>
                <a:gd name="connsiteY618" fmla="*/ 4091 h 19998"/>
                <a:gd name="connsiteX619" fmla="*/ 17642 w 19998"/>
                <a:gd name="connsiteY619" fmla="*/ 4091 h 19998"/>
                <a:gd name="connsiteX620" fmla="*/ 17683 w 19998"/>
                <a:gd name="connsiteY620" fmla="*/ 4211 h 19998"/>
                <a:gd name="connsiteX621" fmla="*/ 17849 w 19998"/>
                <a:gd name="connsiteY621" fmla="*/ 4211 h 19998"/>
                <a:gd name="connsiteX622" fmla="*/ 17849 w 19998"/>
                <a:gd name="connsiteY622" fmla="*/ 4171 h 19998"/>
                <a:gd name="connsiteX623" fmla="*/ 17871 w 19998"/>
                <a:gd name="connsiteY623" fmla="*/ 4171 h 19998"/>
                <a:gd name="connsiteX624" fmla="*/ 17830 w 19998"/>
                <a:gd name="connsiteY624" fmla="*/ 4091 h 19998"/>
                <a:gd name="connsiteX625" fmla="*/ 17871 w 19998"/>
                <a:gd name="connsiteY625" fmla="*/ 4065 h 19998"/>
                <a:gd name="connsiteX626" fmla="*/ 17935 w 19998"/>
                <a:gd name="connsiteY626" fmla="*/ 4091 h 19998"/>
                <a:gd name="connsiteX627" fmla="*/ 17976 w 19998"/>
                <a:gd name="connsiteY627" fmla="*/ 4065 h 19998"/>
                <a:gd name="connsiteX628" fmla="*/ 18019 w 19998"/>
                <a:gd name="connsiteY628" fmla="*/ 4091 h 19998"/>
                <a:gd name="connsiteX629" fmla="*/ 18140 w 19998"/>
                <a:gd name="connsiteY629" fmla="*/ 4131 h 19998"/>
                <a:gd name="connsiteX630" fmla="*/ 18183 w 19998"/>
                <a:gd name="connsiteY630" fmla="*/ 4293 h 19998"/>
                <a:gd name="connsiteX631" fmla="*/ 18200 w 19998"/>
                <a:gd name="connsiteY631" fmla="*/ 4293 h 19998"/>
                <a:gd name="connsiteX632" fmla="*/ 18223 w 19998"/>
                <a:gd name="connsiteY632" fmla="*/ 4211 h 19998"/>
                <a:gd name="connsiteX633" fmla="*/ 18240 w 19998"/>
                <a:gd name="connsiteY633" fmla="*/ 4211 h 19998"/>
                <a:gd name="connsiteX634" fmla="*/ 18240 w 19998"/>
                <a:gd name="connsiteY634" fmla="*/ 4230 h 19998"/>
                <a:gd name="connsiteX635" fmla="*/ 18281 w 19998"/>
                <a:gd name="connsiteY635" fmla="*/ 4230 h 19998"/>
                <a:gd name="connsiteX636" fmla="*/ 18328 w 19998"/>
                <a:gd name="connsiteY636" fmla="*/ 4270 h 19998"/>
                <a:gd name="connsiteX637" fmla="*/ 18369 w 19998"/>
                <a:gd name="connsiteY637" fmla="*/ 4253 h 19998"/>
                <a:gd name="connsiteX638" fmla="*/ 18388 w 19998"/>
                <a:gd name="connsiteY638" fmla="*/ 4270 h 19998"/>
                <a:gd name="connsiteX639" fmla="*/ 18531 w 19998"/>
                <a:gd name="connsiteY639" fmla="*/ 4253 h 19998"/>
                <a:gd name="connsiteX640" fmla="*/ 18531 w 19998"/>
                <a:gd name="connsiteY640" fmla="*/ 4270 h 19998"/>
                <a:gd name="connsiteX641" fmla="*/ 18631 w 19998"/>
                <a:gd name="connsiteY641" fmla="*/ 4211 h 19998"/>
                <a:gd name="connsiteX642" fmla="*/ 18631 w 19998"/>
                <a:gd name="connsiteY642" fmla="*/ 4131 h 19998"/>
                <a:gd name="connsiteX643" fmla="*/ 18762 w 19998"/>
                <a:gd name="connsiteY643" fmla="*/ 4108 h 19998"/>
                <a:gd name="connsiteX644" fmla="*/ 18778 w 19998"/>
                <a:gd name="connsiteY644" fmla="*/ 4148 h 19998"/>
                <a:gd name="connsiteX645" fmla="*/ 18821 w 19998"/>
                <a:gd name="connsiteY645" fmla="*/ 4131 h 19998"/>
                <a:gd name="connsiteX646" fmla="*/ 18943 w 19998"/>
                <a:gd name="connsiteY646" fmla="*/ 4333 h 19998"/>
                <a:gd name="connsiteX647" fmla="*/ 19047 w 19998"/>
                <a:gd name="connsiteY647" fmla="*/ 4333 h 19998"/>
                <a:gd name="connsiteX648" fmla="*/ 19064 w 19998"/>
                <a:gd name="connsiteY648" fmla="*/ 4392 h 19998"/>
                <a:gd name="connsiteX649" fmla="*/ 19152 w 19998"/>
                <a:gd name="connsiteY649" fmla="*/ 4392 h 19998"/>
                <a:gd name="connsiteX650" fmla="*/ 19152 w 19998"/>
                <a:gd name="connsiteY650" fmla="*/ 4373 h 19998"/>
                <a:gd name="connsiteX651" fmla="*/ 19212 w 19998"/>
                <a:gd name="connsiteY651" fmla="*/ 4373 h 19998"/>
                <a:gd name="connsiteX652" fmla="*/ 19212 w 19998"/>
                <a:gd name="connsiteY652" fmla="*/ 4392 h 19998"/>
                <a:gd name="connsiteX653" fmla="*/ 19317 w 19998"/>
                <a:gd name="connsiteY653" fmla="*/ 4333 h 19998"/>
                <a:gd name="connsiteX654" fmla="*/ 19417 w 19998"/>
                <a:gd name="connsiteY654" fmla="*/ 4392 h 19998"/>
                <a:gd name="connsiteX655" fmla="*/ 19443 w 19998"/>
                <a:gd name="connsiteY655" fmla="*/ 4373 h 19998"/>
                <a:gd name="connsiteX656" fmla="*/ 19500 w 19998"/>
                <a:gd name="connsiteY656" fmla="*/ 4373 h 19998"/>
                <a:gd name="connsiteX657" fmla="*/ 19521 w 19998"/>
                <a:gd name="connsiteY657" fmla="*/ 4352 h 19998"/>
                <a:gd name="connsiteX658" fmla="*/ 19998 w 19998"/>
                <a:gd name="connsiteY658" fmla="*/ 4512 h 19998"/>
                <a:gd name="connsiteX659" fmla="*/ 19750 w 19998"/>
                <a:gd name="connsiteY659" fmla="*/ 4939 h 19998"/>
                <a:gd name="connsiteX660" fmla="*/ 19712 w 19998"/>
                <a:gd name="connsiteY660" fmla="*/ 4939 h 19998"/>
                <a:gd name="connsiteX661" fmla="*/ 19686 w 19998"/>
                <a:gd name="connsiteY661" fmla="*/ 5003 h 19998"/>
                <a:gd name="connsiteX662" fmla="*/ 19645 w 19998"/>
                <a:gd name="connsiteY662" fmla="*/ 5003 h 19998"/>
                <a:gd name="connsiteX663" fmla="*/ 19131 w 19998"/>
                <a:gd name="connsiteY663" fmla="*/ 6512 h 19998"/>
                <a:gd name="connsiteX664" fmla="*/ 19236 w 19998"/>
                <a:gd name="connsiteY664" fmla="*/ 7750 h 19998"/>
                <a:gd name="connsiteX665" fmla="*/ 19212 w 19998"/>
                <a:gd name="connsiteY665" fmla="*/ 7750 h 19998"/>
                <a:gd name="connsiteX666" fmla="*/ 19090 w 19998"/>
                <a:gd name="connsiteY666" fmla="*/ 7870 h 19998"/>
                <a:gd name="connsiteX667" fmla="*/ 19152 w 19998"/>
                <a:gd name="connsiteY667" fmla="*/ 7853 h 19998"/>
                <a:gd name="connsiteX668" fmla="*/ 19064 w 19998"/>
                <a:gd name="connsiteY668" fmla="*/ 7973 h 19998"/>
                <a:gd name="connsiteX669" fmla="*/ 18983 w 19998"/>
                <a:gd name="connsiteY669" fmla="*/ 7973 h 19998"/>
                <a:gd name="connsiteX670" fmla="*/ 18714 w 19998"/>
                <a:gd name="connsiteY670" fmla="*/ 8135 h 19998"/>
                <a:gd name="connsiteX671" fmla="*/ 18695 w 19998"/>
                <a:gd name="connsiteY671" fmla="*/ 8093 h 19998"/>
                <a:gd name="connsiteX672" fmla="*/ 18614 w 19998"/>
                <a:gd name="connsiteY672" fmla="*/ 7997 h 19998"/>
                <a:gd name="connsiteX673" fmla="*/ 18631 w 19998"/>
                <a:gd name="connsiteY673" fmla="*/ 7973 h 19998"/>
                <a:gd name="connsiteX674" fmla="*/ 18304 w 19998"/>
                <a:gd name="connsiteY67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602 w 19998"/>
                <a:gd name="connsiteY8" fmla="*/ 9233 h 19998"/>
                <a:gd name="connsiteX9" fmla="*/ 17585 w 19998"/>
                <a:gd name="connsiteY9" fmla="*/ 9233 h 19998"/>
                <a:gd name="connsiteX10" fmla="*/ 17502 w 19998"/>
                <a:gd name="connsiteY10" fmla="*/ 9336 h 19998"/>
                <a:gd name="connsiteX11" fmla="*/ 17545 w 19998"/>
                <a:gd name="connsiteY11" fmla="*/ 9644 h 19998"/>
                <a:gd name="connsiteX12" fmla="*/ 17561 w 19998"/>
                <a:gd name="connsiteY12" fmla="*/ 9644 h 19998"/>
                <a:gd name="connsiteX13" fmla="*/ 17023 w 19998"/>
                <a:gd name="connsiteY13" fmla="*/ 10152 h 19998"/>
                <a:gd name="connsiteX14" fmla="*/ 17149 w 19998"/>
                <a:gd name="connsiteY14" fmla="*/ 10619 h 19998"/>
                <a:gd name="connsiteX15" fmla="*/ 16842 w 19998"/>
                <a:gd name="connsiteY15" fmla="*/ 11007 h 19998"/>
                <a:gd name="connsiteX16" fmla="*/ 16816 w 19998"/>
                <a:gd name="connsiteY16" fmla="*/ 11186 h 19998"/>
                <a:gd name="connsiteX17" fmla="*/ 16964 w 19998"/>
                <a:gd name="connsiteY17" fmla="*/ 11169 h 19998"/>
                <a:gd name="connsiteX18" fmla="*/ 17276 w 19998"/>
                <a:gd name="connsiteY18" fmla="*/ 10821 h 19998"/>
                <a:gd name="connsiteX19" fmla="*/ 17414 w 19998"/>
                <a:gd name="connsiteY19" fmla="*/ 10619 h 19998"/>
                <a:gd name="connsiteX20" fmla="*/ 18157 w 19998"/>
                <a:gd name="connsiteY20" fmla="*/ 10539 h 19998"/>
                <a:gd name="connsiteX21" fmla="*/ 18157 w 19998"/>
                <a:gd name="connsiteY21" fmla="*/ 10556 h 19998"/>
                <a:gd name="connsiteX22" fmla="*/ 18240 w 19998"/>
                <a:gd name="connsiteY22" fmla="*/ 10758 h 19998"/>
                <a:gd name="connsiteX23" fmla="*/ 18183 w 19998"/>
                <a:gd name="connsiteY23" fmla="*/ 11106 h 19998"/>
                <a:gd name="connsiteX24" fmla="*/ 18345 w 19998"/>
                <a:gd name="connsiteY24" fmla="*/ 11127 h 19998"/>
                <a:gd name="connsiteX25" fmla="*/ 18409 w 19998"/>
                <a:gd name="connsiteY25" fmla="*/ 11268 h 19998"/>
                <a:gd name="connsiteX26" fmla="*/ 18573 w 19998"/>
                <a:gd name="connsiteY26" fmla="*/ 11451 h 19998"/>
                <a:gd name="connsiteX27" fmla="*/ 18614 w 19998"/>
                <a:gd name="connsiteY27" fmla="*/ 11571 h 19998"/>
                <a:gd name="connsiteX28" fmla="*/ 18369 w 19998"/>
                <a:gd name="connsiteY28" fmla="*/ 11757 h 19998"/>
                <a:gd name="connsiteX29" fmla="*/ 18240 w 19998"/>
                <a:gd name="connsiteY29" fmla="*/ 11839 h 19998"/>
                <a:gd name="connsiteX30" fmla="*/ 18240 w 19998"/>
                <a:gd name="connsiteY30" fmla="*/ 11855 h 19998"/>
                <a:gd name="connsiteX31" fmla="*/ 18223 w 19998"/>
                <a:gd name="connsiteY31" fmla="*/ 11919 h 19998"/>
                <a:gd name="connsiteX32" fmla="*/ 18388 w 19998"/>
                <a:gd name="connsiteY32" fmla="*/ 12144 h 19998"/>
                <a:gd name="connsiteX33" fmla="*/ 18631 w 19998"/>
                <a:gd name="connsiteY33" fmla="*/ 12548 h 19998"/>
                <a:gd name="connsiteX34" fmla="*/ 18673 w 19998"/>
                <a:gd name="connsiteY34" fmla="*/ 12548 h 19998"/>
                <a:gd name="connsiteX35" fmla="*/ 18695 w 19998"/>
                <a:gd name="connsiteY35" fmla="*/ 12574 h 19998"/>
                <a:gd name="connsiteX36" fmla="*/ 18900 w 19998"/>
                <a:gd name="connsiteY36" fmla="*/ 12734 h 19998"/>
                <a:gd name="connsiteX37" fmla="*/ 18843 w 19998"/>
                <a:gd name="connsiteY37" fmla="*/ 12920 h 19998"/>
                <a:gd name="connsiteX38" fmla="*/ 18804 w 19998"/>
                <a:gd name="connsiteY38" fmla="*/ 12920 h 19998"/>
                <a:gd name="connsiteX39" fmla="*/ 18821 w 19998"/>
                <a:gd name="connsiteY39" fmla="*/ 13098 h 19998"/>
                <a:gd name="connsiteX40" fmla="*/ 18804 w 19998"/>
                <a:gd name="connsiteY40" fmla="*/ 13098 h 19998"/>
                <a:gd name="connsiteX41" fmla="*/ 18762 w 19998"/>
                <a:gd name="connsiteY41" fmla="*/ 13178 h 19998"/>
                <a:gd name="connsiteX42" fmla="*/ 18573 w 19998"/>
                <a:gd name="connsiteY42" fmla="*/ 13221 h 19998"/>
                <a:gd name="connsiteX43" fmla="*/ 18469 w 19998"/>
                <a:gd name="connsiteY43" fmla="*/ 13300 h 19998"/>
                <a:gd name="connsiteX44" fmla="*/ 18469 w 19998"/>
                <a:gd name="connsiteY44" fmla="*/ 13364 h 19998"/>
                <a:gd name="connsiteX45" fmla="*/ 18119 w 19998"/>
                <a:gd name="connsiteY45" fmla="*/ 13387 h 19998"/>
                <a:gd name="connsiteX46" fmla="*/ 18035 w 19998"/>
                <a:gd name="connsiteY46" fmla="*/ 13444 h 19998"/>
                <a:gd name="connsiteX47" fmla="*/ 18240 w 19998"/>
                <a:gd name="connsiteY47" fmla="*/ 13669 h 19998"/>
                <a:gd name="connsiteX48" fmla="*/ 18261 w 19998"/>
                <a:gd name="connsiteY48" fmla="*/ 13914 h 19998"/>
                <a:gd name="connsiteX49" fmla="*/ 18552 w 19998"/>
                <a:gd name="connsiteY49" fmla="*/ 14034 h 19998"/>
                <a:gd name="connsiteX50" fmla="*/ 18714 w 19998"/>
                <a:gd name="connsiteY50" fmla="*/ 14074 h 19998"/>
                <a:gd name="connsiteX51" fmla="*/ 18843 w 19998"/>
                <a:gd name="connsiteY51" fmla="*/ 14403 h 19998"/>
                <a:gd name="connsiteX52" fmla="*/ 18657 w 19998"/>
                <a:gd name="connsiteY52" fmla="*/ 14421 h 19998"/>
                <a:gd name="connsiteX53" fmla="*/ 18492 w 19998"/>
                <a:gd name="connsiteY53" fmla="*/ 14809 h 19998"/>
                <a:gd name="connsiteX54" fmla="*/ 18657 w 19998"/>
                <a:gd name="connsiteY54" fmla="*/ 14995 h 19998"/>
                <a:gd name="connsiteX55" fmla="*/ 18573 w 19998"/>
                <a:gd name="connsiteY55" fmla="*/ 15011 h 19998"/>
                <a:gd name="connsiteX56" fmla="*/ 18573 w 19998"/>
                <a:gd name="connsiteY56" fmla="*/ 15131 h 19998"/>
                <a:gd name="connsiteX57" fmla="*/ 18804 w 19998"/>
                <a:gd name="connsiteY57" fmla="*/ 15422 h 19998"/>
                <a:gd name="connsiteX58" fmla="*/ 18821 w 19998"/>
                <a:gd name="connsiteY58" fmla="*/ 15422 h 19998"/>
                <a:gd name="connsiteX59" fmla="*/ 18843 w 19998"/>
                <a:gd name="connsiteY59" fmla="*/ 15439 h 19998"/>
                <a:gd name="connsiteX60" fmla="*/ 19090 w 19998"/>
                <a:gd name="connsiteY60" fmla="*/ 15479 h 19998"/>
                <a:gd name="connsiteX61" fmla="*/ 19152 w 19998"/>
                <a:gd name="connsiteY61" fmla="*/ 15542 h 19998"/>
                <a:gd name="connsiteX62" fmla="*/ 19169 w 19998"/>
                <a:gd name="connsiteY62" fmla="*/ 15542 h 19998"/>
                <a:gd name="connsiteX63" fmla="*/ 19500 w 19998"/>
                <a:gd name="connsiteY63" fmla="*/ 15641 h 19998"/>
                <a:gd name="connsiteX64" fmla="*/ 19500 w 19998"/>
                <a:gd name="connsiteY64" fmla="*/ 15624 h 19998"/>
                <a:gd name="connsiteX65" fmla="*/ 19833 w 19998"/>
                <a:gd name="connsiteY65" fmla="*/ 15519 h 19998"/>
                <a:gd name="connsiteX66" fmla="*/ 19833 w 19998"/>
                <a:gd name="connsiteY66" fmla="*/ 15479 h 19998"/>
                <a:gd name="connsiteX67" fmla="*/ 19914 w 19998"/>
                <a:gd name="connsiteY67" fmla="*/ 15479 h 19998"/>
                <a:gd name="connsiteX68" fmla="*/ 19890 w 19998"/>
                <a:gd name="connsiteY68" fmla="*/ 15624 h 19998"/>
                <a:gd name="connsiteX69" fmla="*/ 19971 w 19998"/>
                <a:gd name="connsiteY69" fmla="*/ 15784 h 19998"/>
                <a:gd name="connsiteX70" fmla="*/ 19890 w 19998"/>
                <a:gd name="connsiteY70" fmla="*/ 15824 h 19998"/>
                <a:gd name="connsiteX71" fmla="*/ 19686 w 19998"/>
                <a:gd name="connsiteY71" fmla="*/ 16358 h 19998"/>
                <a:gd name="connsiteX72" fmla="*/ 19712 w 19998"/>
                <a:gd name="connsiteY72" fmla="*/ 16395 h 19998"/>
                <a:gd name="connsiteX73" fmla="*/ 19645 w 19998"/>
                <a:gd name="connsiteY73" fmla="*/ 16477 h 19998"/>
                <a:gd name="connsiteX74" fmla="*/ 19605 w 19998"/>
                <a:gd name="connsiteY74" fmla="*/ 16454 h 19998"/>
                <a:gd name="connsiteX75" fmla="*/ 19459 w 19998"/>
                <a:gd name="connsiteY75" fmla="*/ 16557 h 19998"/>
                <a:gd name="connsiteX76" fmla="*/ 19443 w 19998"/>
                <a:gd name="connsiteY76" fmla="*/ 16557 h 19998"/>
                <a:gd name="connsiteX77" fmla="*/ 19400 w 19998"/>
                <a:gd name="connsiteY77" fmla="*/ 16600 h 19998"/>
                <a:gd name="connsiteX78" fmla="*/ 19417 w 19998"/>
                <a:gd name="connsiteY78" fmla="*/ 16640 h 19998"/>
                <a:gd name="connsiteX79" fmla="*/ 19400 w 19998"/>
                <a:gd name="connsiteY79" fmla="*/ 16656 h 19998"/>
                <a:gd name="connsiteX80" fmla="*/ 19376 w 19998"/>
                <a:gd name="connsiteY80" fmla="*/ 16600 h 19998"/>
                <a:gd name="connsiteX81" fmla="*/ 19333 w 19998"/>
                <a:gd name="connsiteY81" fmla="*/ 16640 h 19998"/>
                <a:gd name="connsiteX82" fmla="*/ 19317 w 19998"/>
                <a:gd name="connsiteY82" fmla="*/ 16618 h 19998"/>
                <a:gd name="connsiteX83" fmla="*/ 19064 w 19998"/>
                <a:gd name="connsiteY83" fmla="*/ 16905 h 19998"/>
                <a:gd name="connsiteX84" fmla="*/ 19107 w 19998"/>
                <a:gd name="connsiteY84" fmla="*/ 16964 h 19998"/>
                <a:gd name="connsiteX85" fmla="*/ 19064 w 19998"/>
                <a:gd name="connsiteY85" fmla="*/ 16987 h 19998"/>
                <a:gd name="connsiteX86" fmla="*/ 19047 w 19998"/>
                <a:gd name="connsiteY86" fmla="*/ 16922 h 19998"/>
                <a:gd name="connsiteX87" fmla="*/ 18926 w 19998"/>
                <a:gd name="connsiteY87" fmla="*/ 17004 h 19998"/>
                <a:gd name="connsiteX88" fmla="*/ 18900 w 19998"/>
                <a:gd name="connsiteY88" fmla="*/ 16987 h 19998"/>
                <a:gd name="connsiteX89" fmla="*/ 18762 w 19998"/>
                <a:gd name="connsiteY89" fmla="*/ 17067 h 19998"/>
                <a:gd name="connsiteX90" fmla="*/ 18804 w 19998"/>
                <a:gd name="connsiteY90" fmla="*/ 17084 h 19998"/>
                <a:gd name="connsiteX91" fmla="*/ 18778 w 19998"/>
                <a:gd name="connsiteY91" fmla="*/ 17150 h 19998"/>
                <a:gd name="connsiteX92" fmla="*/ 18738 w 19998"/>
                <a:gd name="connsiteY92" fmla="*/ 17150 h 19998"/>
                <a:gd name="connsiteX93" fmla="*/ 18695 w 19998"/>
                <a:gd name="connsiteY93" fmla="*/ 17269 h 19998"/>
                <a:gd name="connsiteX94" fmla="*/ 18657 w 19998"/>
                <a:gd name="connsiteY94" fmla="*/ 17269 h 19998"/>
                <a:gd name="connsiteX95" fmla="*/ 18631 w 19998"/>
                <a:gd name="connsiteY95" fmla="*/ 17269 h 19998"/>
                <a:gd name="connsiteX96" fmla="*/ 18631 w 19998"/>
                <a:gd name="connsiteY96" fmla="*/ 17312 h 19998"/>
                <a:gd name="connsiteX97" fmla="*/ 18452 w 19998"/>
                <a:gd name="connsiteY97" fmla="*/ 17312 h 19998"/>
                <a:gd name="connsiteX98" fmla="*/ 18200 w 19998"/>
                <a:gd name="connsiteY98" fmla="*/ 17655 h 19998"/>
                <a:gd name="connsiteX99" fmla="*/ 18200 w 19998"/>
                <a:gd name="connsiteY99" fmla="*/ 17674 h 19998"/>
                <a:gd name="connsiteX100" fmla="*/ 18345 w 19998"/>
                <a:gd name="connsiteY100" fmla="*/ 17655 h 19998"/>
                <a:gd name="connsiteX101" fmla="*/ 18345 w 19998"/>
                <a:gd name="connsiteY101" fmla="*/ 17634 h 19998"/>
                <a:gd name="connsiteX102" fmla="*/ 18388 w 19998"/>
                <a:gd name="connsiteY102" fmla="*/ 17655 h 19998"/>
                <a:gd name="connsiteX103" fmla="*/ 18345 w 19998"/>
                <a:gd name="connsiteY103" fmla="*/ 17779 h 19998"/>
                <a:gd name="connsiteX104" fmla="*/ 18369 w 19998"/>
                <a:gd name="connsiteY104" fmla="*/ 17796 h 19998"/>
                <a:gd name="connsiteX105" fmla="*/ 18369 w 19998"/>
                <a:gd name="connsiteY105" fmla="*/ 17817 h 19998"/>
                <a:gd name="connsiteX106" fmla="*/ 18304 w 19998"/>
                <a:gd name="connsiteY106" fmla="*/ 17843 h 19998"/>
                <a:gd name="connsiteX107" fmla="*/ 18304 w 19998"/>
                <a:gd name="connsiteY107" fmla="*/ 17883 h 19998"/>
                <a:gd name="connsiteX108" fmla="*/ 18261 w 19998"/>
                <a:gd name="connsiteY108" fmla="*/ 17899 h 19998"/>
                <a:gd name="connsiteX109" fmla="*/ 18157 w 19998"/>
                <a:gd name="connsiteY109" fmla="*/ 17859 h 19998"/>
                <a:gd name="connsiteX110" fmla="*/ 17830 w 19998"/>
                <a:gd name="connsiteY110" fmla="*/ 18003 h 19998"/>
                <a:gd name="connsiteX111" fmla="*/ 17830 w 19998"/>
                <a:gd name="connsiteY111" fmla="*/ 18101 h 19998"/>
                <a:gd name="connsiteX112" fmla="*/ 17561 w 19998"/>
                <a:gd name="connsiteY112" fmla="*/ 18045 h 19998"/>
                <a:gd name="connsiteX113" fmla="*/ 17502 w 19998"/>
                <a:gd name="connsiteY113" fmla="*/ 18223 h 19998"/>
                <a:gd name="connsiteX114" fmla="*/ 17518 w 19998"/>
                <a:gd name="connsiteY114" fmla="*/ 18223 h 19998"/>
                <a:gd name="connsiteX115" fmla="*/ 17480 w 19998"/>
                <a:gd name="connsiteY115" fmla="*/ 18247 h 19998"/>
                <a:gd name="connsiteX116" fmla="*/ 17397 w 19998"/>
                <a:gd name="connsiteY116" fmla="*/ 18247 h 19998"/>
                <a:gd name="connsiteX117" fmla="*/ 17373 w 19998"/>
                <a:gd name="connsiteY117" fmla="*/ 18223 h 19998"/>
                <a:gd name="connsiteX118" fmla="*/ 17454 w 19998"/>
                <a:gd name="connsiteY118" fmla="*/ 18207 h 19998"/>
                <a:gd name="connsiteX119" fmla="*/ 17397 w 19998"/>
                <a:gd name="connsiteY119" fmla="*/ 18125 h 19998"/>
                <a:gd name="connsiteX120" fmla="*/ 17249 w 19998"/>
                <a:gd name="connsiteY120" fmla="*/ 18125 h 19998"/>
                <a:gd name="connsiteX121" fmla="*/ 17249 w 19998"/>
                <a:gd name="connsiteY121" fmla="*/ 18101 h 19998"/>
                <a:gd name="connsiteX122" fmla="*/ 17111 w 19998"/>
                <a:gd name="connsiteY122" fmla="*/ 18082 h 19998"/>
                <a:gd name="connsiteX123" fmla="*/ 17111 w 19998"/>
                <a:gd name="connsiteY123" fmla="*/ 18061 h 19998"/>
                <a:gd name="connsiteX124" fmla="*/ 17023 w 19998"/>
                <a:gd name="connsiteY124" fmla="*/ 18061 h 19998"/>
                <a:gd name="connsiteX125" fmla="*/ 17023 w 19998"/>
                <a:gd name="connsiteY125" fmla="*/ 18082 h 19998"/>
                <a:gd name="connsiteX126" fmla="*/ 17068 w 19998"/>
                <a:gd name="connsiteY126" fmla="*/ 18101 h 19998"/>
                <a:gd name="connsiteX127" fmla="*/ 17068 w 19998"/>
                <a:gd name="connsiteY127" fmla="*/ 18144 h 19998"/>
                <a:gd name="connsiteX128" fmla="*/ 17128 w 19998"/>
                <a:gd name="connsiteY128" fmla="*/ 18125 h 19998"/>
                <a:gd name="connsiteX129" fmla="*/ 17149 w 19998"/>
                <a:gd name="connsiteY129" fmla="*/ 18165 h 19998"/>
                <a:gd name="connsiteX130" fmla="*/ 17068 w 19998"/>
                <a:gd name="connsiteY130" fmla="*/ 18181 h 19998"/>
                <a:gd name="connsiteX131" fmla="*/ 17023 w 19998"/>
                <a:gd name="connsiteY131" fmla="*/ 18165 h 19998"/>
                <a:gd name="connsiteX132" fmla="*/ 16980 w 19998"/>
                <a:gd name="connsiteY132" fmla="*/ 18223 h 19998"/>
                <a:gd name="connsiteX133" fmla="*/ 16880 w 19998"/>
                <a:gd name="connsiteY133" fmla="*/ 18181 h 19998"/>
                <a:gd name="connsiteX134" fmla="*/ 16899 w 19998"/>
                <a:gd name="connsiteY134" fmla="*/ 18082 h 19998"/>
                <a:gd name="connsiteX135" fmla="*/ 16842 w 19998"/>
                <a:gd name="connsiteY135" fmla="*/ 18061 h 19998"/>
                <a:gd name="connsiteX136" fmla="*/ 16842 w 19998"/>
                <a:gd name="connsiteY136" fmla="*/ 18045 h 19998"/>
                <a:gd name="connsiteX137" fmla="*/ 16678 w 19998"/>
                <a:gd name="connsiteY137" fmla="*/ 17981 h 19998"/>
                <a:gd name="connsiteX138" fmla="*/ 16694 w 19998"/>
                <a:gd name="connsiteY138" fmla="*/ 17963 h 19998"/>
                <a:gd name="connsiteX139" fmla="*/ 16694 w 19998"/>
                <a:gd name="connsiteY139" fmla="*/ 17941 h 19998"/>
                <a:gd name="connsiteX140" fmla="*/ 16654 w 19998"/>
                <a:gd name="connsiteY140" fmla="*/ 17941 h 19998"/>
                <a:gd name="connsiteX141" fmla="*/ 16573 w 19998"/>
                <a:gd name="connsiteY141" fmla="*/ 17941 h 19998"/>
                <a:gd name="connsiteX142" fmla="*/ 16547 w 19998"/>
                <a:gd name="connsiteY142" fmla="*/ 17981 h 19998"/>
                <a:gd name="connsiteX143" fmla="*/ 16425 w 19998"/>
                <a:gd name="connsiteY143" fmla="*/ 17883 h 19998"/>
                <a:gd name="connsiteX144" fmla="*/ 16073 w 19998"/>
                <a:gd name="connsiteY144" fmla="*/ 17899 h 19998"/>
                <a:gd name="connsiteX145" fmla="*/ 16073 w 19998"/>
                <a:gd name="connsiteY145" fmla="*/ 17883 h 19998"/>
                <a:gd name="connsiteX146" fmla="*/ 16137 w 19998"/>
                <a:gd name="connsiteY146" fmla="*/ 17753 h 19998"/>
                <a:gd name="connsiteX147" fmla="*/ 16097 w 19998"/>
                <a:gd name="connsiteY147" fmla="*/ 17714 h 19998"/>
                <a:gd name="connsiteX148" fmla="*/ 16016 w 19998"/>
                <a:gd name="connsiteY148" fmla="*/ 17551 h 19998"/>
                <a:gd name="connsiteX149" fmla="*/ 15539 w 19998"/>
                <a:gd name="connsiteY149" fmla="*/ 17594 h 19998"/>
                <a:gd name="connsiteX150" fmla="*/ 15499 w 19998"/>
                <a:gd name="connsiteY150" fmla="*/ 17514 h 19998"/>
                <a:gd name="connsiteX151" fmla="*/ 15704 w 19998"/>
                <a:gd name="connsiteY151" fmla="*/ 17453 h 19998"/>
                <a:gd name="connsiteX152" fmla="*/ 15704 w 19998"/>
                <a:gd name="connsiteY152" fmla="*/ 17472 h 19998"/>
                <a:gd name="connsiteX153" fmla="*/ 15868 w 19998"/>
                <a:gd name="connsiteY153" fmla="*/ 17286 h 19998"/>
                <a:gd name="connsiteX154" fmla="*/ 15828 w 19998"/>
                <a:gd name="connsiteY154" fmla="*/ 17269 h 19998"/>
                <a:gd name="connsiteX155" fmla="*/ 15763 w 19998"/>
                <a:gd name="connsiteY155" fmla="*/ 17333 h 19998"/>
                <a:gd name="connsiteX156" fmla="*/ 15763 w 19998"/>
                <a:gd name="connsiteY156" fmla="*/ 17352 h 19998"/>
                <a:gd name="connsiteX157" fmla="*/ 15663 w 19998"/>
                <a:gd name="connsiteY157" fmla="*/ 17187 h 19998"/>
                <a:gd name="connsiteX158" fmla="*/ 15556 w 19998"/>
                <a:gd name="connsiteY158" fmla="*/ 17187 h 19998"/>
                <a:gd name="connsiteX159" fmla="*/ 15518 w 19998"/>
                <a:gd name="connsiteY159" fmla="*/ 17124 h 19998"/>
                <a:gd name="connsiteX160" fmla="*/ 15518 w 19998"/>
                <a:gd name="connsiteY160" fmla="*/ 17312 h 19998"/>
                <a:gd name="connsiteX161" fmla="*/ 15582 w 19998"/>
                <a:gd name="connsiteY161" fmla="*/ 17312 h 19998"/>
                <a:gd name="connsiteX162" fmla="*/ 15599 w 19998"/>
                <a:gd name="connsiteY162" fmla="*/ 17472 h 19998"/>
                <a:gd name="connsiteX163" fmla="*/ 15475 w 19998"/>
                <a:gd name="connsiteY163" fmla="*/ 17495 h 19998"/>
                <a:gd name="connsiteX164" fmla="*/ 15370 w 19998"/>
                <a:gd name="connsiteY164" fmla="*/ 17415 h 19998"/>
                <a:gd name="connsiteX165" fmla="*/ 15249 w 19998"/>
                <a:gd name="connsiteY165" fmla="*/ 17535 h 19998"/>
                <a:gd name="connsiteX166" fmla="*/ 15313 w 19998"/>
                <a:gd name="connsiteY166" fmla="*/ 17577 h 19998"/>
                <a:gd name="connsiteX167" fmla="*/ 15230 w 19998"/>
                <a:gd name="connsiteY167" fmla="*/ 17655 h 19998"/>
                <a:gd name="connsiteX168" fmla="*/ 14937 w 19998"/>
                <a:gd name="connsiteY168" fmla="*/ 17617 h 19998"/>
                <a:gd name="connsiteX169" fmla="*/ 14918 w 19998"/>
                <a:gd name="connsiteY169" fmla="*/ 17495 h 19998"/>
                <a:gd name="connsiteX170" fmla="*/ 14856 w 19998"/>
                <a:gd name="connsiteY170" fmla="*/ 17495 h 19998"/>
                <a:gd name="connsiteX171" fmla="*/ 14856 w 19998"/>
                <a:gd name="connsiteY171" fmla="*/ 17617 h 19998"/>
                <a:gd name="connsiteX172" fmla="*/ 14775 w 19998"/>
                <a:gd name="connsiteY172" fmla="*/ 17577 h 19998"/>
                <a:gd name="connsiteX173" fmla="*/ 14796 w 19998"/>
                <a:gd name="connsiteY173" fmla="*/ 17432 h 19998"/>
                <a:gd name="connsiteX174" fmla="*/ 14199 w 19998"/>
                <a:gd name="connsiteY174" fmla="*/ 17389 h 19998"/>
                <a:gd name="connsiteX175" fmla="*/ 14010 w 19998"/>
                <a:gd name="connsiteY175" fmla="*/ 17286 h 19998"/>
                <a:gd name="connsiteX176" fmla="*/ 14053 w 19998"/>
                <a:gd name="connsiteY176" fmla="*/ 17248 h 19998"/>
                <a:gd name="connsiteX177" fmla="*/ 13972 w 19998"/>
                <a:gd name="connsiteY177" fmla="*/ 17166 h 19998"/>
                <a:gd name="connsiteX178" fmla="*/ 12524 w 19998"/>
                <a:gd name="connsiteY178" fmla="*/ 17981 h 19998"/>
                <a:gd name="connsiteX179" fmla="*/ 12279 w 19998"/>
                <a:gd name="connsiteY179" fmla="*/ 18327 h 19998"/>
                <a:gd name="connsiteX180" fmla="*/ 12174 w 19998"/>
                <a:gd name="connsiteY180" fmla="*/ 18223 h 19998"/>
                <a:gd name="connsiteX181" fmla="*/ 12174 w 19998"/>
                <a:gd name="connsiteY181" fmla="*/ 18327 h 19998"/>
                <a:gd name="connsiteX182" fmla="*/ 12239 w 19998"/>
                <a:gd name="connsiteY182" fmla="*/ 18350 h 19998"/>
                <a:gd name="connsiteX183" fmla="*/ 12255 w 19998"/>
                <a:gd name="connsiteY183" fmla="*/ 18327 h 19998"/>
                <a:gd name="connsiteX184" fmla="*/ 12279 w 19998"/>
                <a:gd name="connsiteY184" fmla="*/ 18327 h 19998"/>
                <a:gd name="connsiteX185" fmla="*/ 12196 w 19998"/>
                <a:gd name="connsiteY185" fmla="*/ 18592 h 19998"/>
                <a:gd name="connsiteX186" fmla="*/ 12158 w 19998"/>
                <a:gd name="connsiteY186" fmla="*/ 18571 h 19998"/>
                <a:gd name="connsiteX187" fmla="*/ 12174 w 19998"/>
                <a:gd name="connsiteY187" fmla="*/ 18513 h 19998"/>
                <a:gd name="connsiteX188" fmla="*/ 12115 w 19998"/>
                <a:gd name="connsiteY188" fmla="*/ 18550 h 19998"/>
                <a:gd name="connsiteX189" fmla="*/ 12196 w 19998"/>
                <a:gd name="connsiteY189" fmla="*/ 18837 h 19998"/>
                <a:gd name="connsiteX190" fmla="*/ 12255 w 19998"/>
                <a:gd name="connsiteY190" fmla="*/ 19528 h 19998"/>
                <a:gd name="connsiteX191" fmla="*/ 12379 w 19998"/>
                <a:gd name="connsiteY191" fmla="*/ 19570 h 19998"/>
                <a:gd name="connsiteX192" fmla="*/ 12360 w 19998"/>
                <a:gd name="connsiteY192" fmla="*/ 19650 h 19998"/>
                <a:gd name="connsiteX193" fmla="*/ 12443 w 19998"/>
                <a:gd name="connsiteY193" fmla="*/ 19749 h 19998"/>
                <a:gd name="connsiteX194" fmla="*/ 12279 w 19998"/>
                <a:gd name="connsiteY194" fmla="*/ 19772 h 19998"/>
                <a:gd name="connsiteX195" fmla="*/ 12215 w 19998"/>
                <a:gd name="connsiteY195" fmla="*/ 19669 h 19998"/>
                <a:gd name="connsiteX196" fmla="*/ 12158 w 19998"/>
                <a:gd name="connsiteY196" fmla="*/ 19690 h 19998"/>
                <a:gd name="connsiteX197" fmla="*/ 12158 w 19998"/>
                <a:gd name="connsiteY197" fmla="*/ 19669 h 19998"/>
                <a:gd name="connsiteX198" fmla="*/ 12010 w 19998"/>
                <a:gd name="connsiteY198" fmla="*/ 19669 h 19998"/>
                <a:gd name="connsiteX199" fmla="*/ 12010 w 19998"/>
                <a:gd name="connsiteY199" fmla="*/ 19706 h 19998"/>
                <a:gd name="connsiteX200" fmla="*/ 11927 w 19998"/>
                <a:gd name="connsiteY200" fmla="*/ 19690 h 19998"/>
                <a:gd name="connsiteX201" fmla="*/ 11905 w 19998"/>
                <a:gd name="connsiteY201" fmla="*/ 19706 h 19998"/>
                <a:gd name="connsiteX202" fmla="*/ 11741 w 19998"/>
                <a:gd name="connsiteY202" fmla="*/ 19810 h 19998"/>
                <a:gd name="connsiteX203" fmla="*/ 11577 w 19998"/>
                <a:gd name="connsiteY203" fmla="*/ 19810 h 19998"/>
                <a:gd name="connsiteX204" fmla="*/ 11577 w 19998"/>
                <a:gd name="connsiteY204" fmla="*/ 19875 h 19998"/>
                <a:gd name="connsiteX205" fmla="*/ 11553 w 19998"/>
                <a:gd name="connsiteY205" fmla="*/ 19875 h 19998"/>
                <a:gd name="connsiteX206" fmla="*/ 11577 w 19998"/>
                <a:gd name="connsiteY206" fmla="*/ 19972 h 19998"/>
                <a:gd name="connsiteX207" fmla="*/ 11388 w 19998"/>
                <a:gd name="connsiteY207" fmla="*/ 19934 h 19998"/>
                <a:gd name="connsiteX208" fmla="*/ 11348 w 19998"/>
                <a:gd name="connsiteY208" fmla="*/ 19998 h 19998"/>
                <a:gd name="connsiteX209" fmla="*/ 10645 w 19998"/>
                <a:gd name="connsiteY209" fmla="*/ 19810 h 19998"/>
                <a:gd name="connsiteX210" fmla="*/ 10441 w 19998"/>
                <a:gd name="connsiteY210" fmla="*/ 19955 h 19998"/>
                <a:gd name="connsiteX211" fmla="*/ 10295 w 19998"/>
                <a:gd name="connsiteY211" fmla="*/ 19732 h 19998"/>
                <a:gd name="connsiteX212" fmla="*/ 9964 w 19998"/>
                <a:gd name="connsiteY212" fmla="*/ 19626 h 19998"/>
                <a:gd name="connsiteX213" fmla="*/ 9990 w 19998"/>
                <a:gd name="connsiteY213" fmla="*/ 19467 h 19998"/>
                <a:gd name="connsiteX214" fmla="*/ 10048 w 19998"/>
                <a:gd name="connsiteY214" fmla="*/ 19450 h 19998"/>
                <a:gd name="connsiteX215" fmla="*/ 10048 w 19998"/>
                <a:gd name="connsiteY215" fmla="*/ 19424 h 19998"/>
                <a:gd name="connsiteX216" fmla="*/ 9943 w 19998"/>
                <a:gd name="connsiteY216" fmla="*/ 19408 h 19998"/>
                <a:gd name="connsiteX217" fmla="*/ 9964 w 19998"/>
                <a:gd name="connsiteY217" fmla="*/ 19342 h 19998"/>
                <a:gd name="connsiteX218" fmla="*/ 9533 w 19998"/>
                <a:gd name="connsiteY218" fmla="*/ 19262 h 19998"/>
                <a:gd name="connsiteX219" fmla="*/ 9533 w 19998"/>
                <a:gd name="connsiteY219" fmla="*/ 19368 h 19998"/>
                <a:gd name="connsiteX220" fmla="*/ 9452 w 19998"/>
                <a:gd name="connsiteY220" fmla="*/ 19368 h 19998"/>
                <a:gd name="connsiteX221" fmla="*/ 9288 w 19998"/>
                <a:gd name="connsiteY221" fmla="*/ 19076 h 19998"/>
                <a:gd name="connsiteX222" fmla="*/ 8935 w 19998"/>
                <a:gd name="connsiteY222" fmla="*/ 19076 h 19998"/>
                <a:gd name="connsiteX223" fmla="*/ 8478 w 19998"/>
                <a:gd name="connsiteY223" fmla="*/ 18837 h 19998"/>
                <a:gd name="connsiteX224" fmla="*/ 8381 w 19998"/>
                <a:gd name="connsiteY224" fmla="*/ 18795 h 19998"/>
                <a:gd name="connsiteX225" fmla="*/ 8357 w 19998"/>
                <a:gd name="connsiteY225" fmla="*/ 18820 h 19998"/>
                <a:gd name="connsiteX226" fmla="*/ 8169 w 19998"/>
                <a:gd name="connsiteY226" fmla="*/ 18773 h 19998"/>
                <a:gd name="connsiteX227" fmla="*/ 8128 w 19998"/>
                <a:gd name="connsiteY227" fmla="*/ 18820 h 19998"/>
                <a:gd name="connsiteX228" fmla="*/ 8150 w 19998"/>
                <a:gd name="connsiteY228" fmla="*/ 18877 h 19998"/>
                <a:gd name="connsiteX229" fmla="*/ 8109 w 19998"/>
                <a:gd name="connsiteY229" fmla="*/ 18940 h 19998"/>
                <a:gd name="connsiteX230" fmla="*/ 8128 w 19998"/>
                <a:gd name="connsiteY230" fmla="*/ 18957 h 19998"/>
                <a:gd name="connsiteX231" fmla="*/ 8109 w 19998"/>
                <a:gd name="connsiteY231" fmla="*/ 18997 h 19998"/>
                <a:gd name="connsiteX232" fmla="*/ 8150 w 19998"/>
                <a:gd name="connsiteY232" fmla="*/ 18997 h 19998"/>
                <a:gd name="connsiteX233" fmla="*/ 8150 w 19998"/>
                <a:gd name="connsiteY233" fmla="*/ 19142 h 19998"/>
                <a:gd name="connsiteX234" fmla="*/ 8007 w 19998"/>
                <a:gd name="connsiteY234" fmla="*/ 19119 h 19998"/>
                <a:gd name="connsiteX235" fmla="*/ 7907 w 19998"/>
                <a:gd name="connsiteY235" fmla="*/ 19119 h 19998"/>
                <a:gd name="connsiteX236" fmla="*/ 7907 w 19998"/>
                <a:gd name="connsiteY236" fmla="*/ 19142 h 19998"/>
                <a:gd name="connsiteX237" fmla="*/ 7816 w 19998"/>
                <a:gd name="connsiteY237" fmla="*/ 19119 h 19998"/>
                <a:gd name="connsiteX238" fmla="*/ 7676 w 19998"/>
                <a:gd name="connsiteY238" fmla="*/ 19119 h 19998"/>
                <a:gd name="connsiteX239" fmla="*/ 7611 w 19998"/>
                <a:gd name="connsiteY239" fmla="*/ 19060 h 19998"/>
                <a:gd name="connsiteX240" fmla="*/ 7511 w 19998"/>
                <a:gd name="connsiteY240" fmla="*/ 19159 h 19998"/>
                <a:gd name="connsiteX241" fmla="*/ 6892 w 19998"/>
                <a:gd name="connsiteY241" fmla="*/ 19102 h 19998"/>
                <a:gd name="connsiteX242" fmla="*/ 6868 w 19998"/>
                <a:gd name="connsiteY242" fmla="*/ 19060 h 19998"/>
                <a:gd name="connsiteX243" fmla="*/ 6730 w 19998"/>
                <a:gd name="connsiteY243" fmla="*/ 18877 h 19998"/>
                <a:gd name="connsiteX244" fmla="*/ 6599 w 19998"/>
                <a:gd name="connsiteY244" fmla="*/ 18837 h 19998"/>
                <a:gd name="connsiteX245" fmla="*/ 6583 w 19998"/>
                <a:gd name="connsiteY245" fmla="*/ 18795 h 19998"/>
                <a:gd name="connsiteX246" fmla="*/ 6583 w 19998"/>
                <a:gd name="connsiteY246" fmla="*/ 18820 h 19998"/>
                <a:gd name="connsiteX247" fmla="*/ 6478 w 19998"/>
                <a:gd name="connsiteY247" fmla="*/ 18731 h 19998"/>
                <a:gd name="connsiteX248" fmla="*/ 6254 w 19998"/>
                <a:gd name="connsiteY248" fmla="*/ 18858 h 19998"/>
                <a:gd name="connsiteX249" fmla="*/ 6149 w 19998"/>
                <a:gd name="connsiteY249" fmla="*/ 18773 h 19998"/>
                <a:gd name="connsiteX250" fmla="*/ 6066 w 19998"/>
                <a:gd name="connsiteY250" fmla="*/ 18877 h 19998"/>
                <a:gd name="connsiteX251" fmla="*/ 6025 w 19998"/>
                <a:gd name="connsiteY251" fmla="*/ 18858 h 19998"/>
                <a:gd name="connsiteX252" fmla="*/ 6025 w 19998"/>
                <a:gd name="connsiteY252" fmla="*/ 18820 h 19998"/>
                <a:gd name="connsiteX253" fmla="*/ 5982 w 19998"/>
                <a:gd name="connsiteY253" fmla="*/ 18820 h 19998"/>
                <a:gd name="connsiteX254" fmla="*/ 5861 w 19998"/>
                <a:gd name="connsiteY254" fmla="*/ 18632 h 19998"/>
                <a:gd name="connsiteX255" fmla="*/ 5820 w 19998"/>
                <a:gd name="connsiteY255" fmla="*/ 18632 h 19998"/>
                <a:gd name="connsiteX256" fmla="*/ 5756 w 19998"/>
                <a:gd name="connsiteY256" fmla="*/ 18550 h 19998"/>
                <a:gd name="connsiteX257" fmla="*/ 5775 w 19998"/>
                <a:gd name="connsiteY257" fmla="*/ 18550 h 19998"/>
                <a:gd name="connsiteX258" fmla="*/ 5732 w 19998"/>
                <a:gd name="connsiteY258" fmla="*/ 18447 h 19998"/>
                <a:gd name="connsiteX259" fmla="*/ 5075 w 19998"/>
                <a:gd name="connsiteY259" fmla="*/ 18310 h 19998"/>
                <a:gd name="connsiteX260" fmla="*/ 4806 w 19998"/>
                <a:gd name="connsiteY260" fmla="*/ 18165 h 19998"/>
                <a:gd name="connsiteX261" fmla="*/ 4865 w 19998"/>
                <a:gd name="connsiteY261" fmla="*/ 18061 h 19998"/>
                <a:gd name="connsiteX262" fmla="*/ 4768 w 19998"/>
                <a:gd name="connsiteY262" fmla="*/ 18082 h 19998"/>
                <a:gd name="connsiteX263" fmla="*/ 4725 w 19998"/>
                <a:gd name="connsiteY263" fmla="*/ 18247 h 19998"/>
                <a:gd name="connsiteX264" fmla="*/ 4515 w 19998"/>
                <a:gd name="connsiteY264" fmla="*/ 18101 h 19998"/>
                <a:gd name="connsiteX265" fmla="*/ 4684 w 19998"/>
                <a:gd name="connsiteY265" fmla="*/ 17737 h 19998"/>
                <a:gd name="connsiteX266" fmla="*/ 4415 w 19998"/>
                <a:gd name="connsiteY266" fmla="*/ 17634 h 19998"/>
                <a:gd name="connsiteX267" fmla="*/ 4372 w 19998"/>
                <a:gd name="connsiteY267" fmla="*/ 17714 h 19998"/>
                <a:gd name="connsiteX268" fmla="*/ 4311 w 19998"/>
                <a:gd name="connsiteY268" fmla="*/ 17714 h 19998"/>
                <a:gd name="connsiteX269" fmla="*/ 4294 w 19998"/>
                <a:gd name="connsiteY269" fmla="*/ 17594 h 19998"/>
                <a:gd name="connsiteX270" fmla="*/ 4103 w 19998"/>
                <a:gd name="connsiteY270" fmla="*/ 17617 h 19998"/>
                <a:gd name="connsiteX271" fmla="*/ 4063 w 19998"/>
                <a:gd name="connsiteY271" fmla="*/ 17495 h 19998"/>
                <a:gd name="connsiteX272" fmla="*/ 4041 w 19998"/>
                <a:gd name="connsiteY272" fmla="*/ 17495 h 19998"/>
                <a:gd name="connsiteX273" fmla="*/ 4025 w 19998"/>
                <a:gd name="connsiteY273" fmla="*/ 17432 h 19998"/>
                <a:gd name="connsiteX274" fmla="*/ 4103 w 19998"/>
                <a:gd name="connsiteY274" fmla="*/ 17415 h 19998"/>
                <a:gd name="connsiteX275" fmla="*/ 4251 w 19998"/>
                <a:gd name="connsiteY275" fmla="*/ 17389 h 19998"/>
                <a:gd name="connsiteX276" fmla="*/ 4251 w 19998"/>
                <a:gd name="connsiteY276" fmla="*/ 17373 h 19998"/>
                <a:gd name="connsiteX277" fmla="*/ 4499 w 19998"/>
                <a:gd name="connsiteY277" fmla="*/ 17084 h 19998"/>
                <a:gd name="connsiteX278" fmla="*/ 5037 w 19998"/>
                <a:gd name="connsiteY278" fmla="*/ 14969 h 19998"/>
                <a:gd name="connsiteX279" fmla="*/ 5011 w 19998"/>
                <a:gd name="connsiteY279" fmla="*/ 14767 h 19998"/>
                <a:gd name="connsiteX280" fmla="*/ 5218 w 19998"/>
                <a:gd name="connsiteY280" fmla="*/ 14525 h 19998"/>
                <a:gd name="connsiteX281" fmla="*/ 5427 w 19998"/>
                <a:gd name="connsiteY281" fmla="*/ 14583 h 19998"/>
                <a:gd name="connsiteX282" fmla="*/ 5444 w 19998"/>
                <a:gd name="connsiteY282" fmla="*/ 14525 h 19998"/>
                <a:gd name="connsiteX283" fmla="*/ 5387 w 19998"/>
                <a:gd name="connsiteY283" fmla="*/ 14464 h 19998"/>
                <a:gd name="connsiteX284" fmla="*/ 5427 w 19998"/>
                <a:gd name="connsiteY284" fmla="*/ 14485 h 19998"/>
                <a:gd name="connsiteX285" fmla="*/ 5427 w 19998"/>
                <a:gd name="connsiteY285" fmla="*/ 14464 h 19998"/>
                <a:gd name="connsiteX286" fmla="*/ 5218 w 19998"/>
                <a:gd name="connsiteY286" fmla="*/ 14318 h 19998"/>
                <a:gd name="connsiteX287" fmla="*/ 5075 w 19998"/>
                <a:gd name="connsiteY287" fmla="*/ 14647 h 19998"/>
                <a:gd name="connsiteX288" fmla="*/ 5037 w 19998"/>
                <a:gd name="connsiteY288" fmla="*/ 14623 h 19998"/>
                <a:gd name="connsiteX289" fmla="*/ 5427 w 19998"/>
                <a:gd name="connsiteY289" fmla="*/ 12509 h 19998"/>
                <a:gd name="connsiteX290" fmla="*/ 5470 w 19998"/>
                <a:gd name="connsiteY290" fmla="*/ 12492 h 19998"/>
                <a:gd name="connsiteX291" fmla="*/ 5511 w 19998"/>
                <a:gd name="connsiteY291" fmla="*/ 12548 h 19998"/>
                <a:gd name="connsiteX292" fmla="*/ 5961 w 19998"/>
                <a:gd name="connsiteY292" fmla="*/ 13284 h 19998"/>
                <a:gd name="connsiteX293" fmla="*/ 6352 w 19998"/>
                <a:gd name="connsiteY293" fmla="*/ 14017 h 19998"/>
                <a:gd name="connsiteX294" fmla="*/ 6352 w 19998"/>
                <a:gd name="connsiteY294" fmla="*/ 13808 h 19998"/>
                <a:gd name="connsiteX295" fmla="*/ 6001 w 19998"/>
                <a:gd name="connsiteY295" fmla="*/ 13058 h 19998"/>
                <a:gd name="connsiteX296" fmla="*/ 5675 w 19998"/>
                <a:gd name="connsiteY296" fmla="*/ 12532 h 19998"/>
                <a:gd name="connsiteX297" fmla="*/ 5551 w 19998"/>
                <a:gd name="connsiteY297" fmla="*/ 12410 h 19998"/>
                <a:gd name="connsiteX298" fmla="*/ 5258 w 19998"/>
                <a:gd name="connsiteY298" fmla="*/ 12227 h 19998"/>
                <a:gd name="connsiteX299" fmla="*/ 5242 w 19998"/>
                <a:gd name="connsiteY299" fmla="*/ 12243 h 19998"/>
                <a:gd name="connsiteX300" fmla="*/ 5175 w 19998"/>
                <a:gd name="connsiteY300" fmla="*/ 11961 h 19998"/>
                <a:gd name="connsiteX301" fmla="*/ 5363 w 19998"/>
                <a:gd name="connsiteY301" fmla="*/ 11961 h 19998"/>
                <a:gd name="connsiteX302" fmla="*/ 5487 w 19998"/>
                <a:gd name="connsiteY302" fmla="*/ 11653 h 19998"/>
                <a:gd name="connsiteX303" fmla="*/ 5470 w 19998"/>
                <a:gd name="connsiteY303" fmla="*/ 11653 h 19998"/>
                <a:gd name="connsiteX304" fmla="*/ 5470 w 19998"/>
                <a:gd name="connsiteY304" fmla="*/ 11637 h 19998"/>
                <a:gd name="connsiteX305" fmla="*/ 5444 w 19998"/>
                <a:gd name="connsiteY305" fmla="*/ 11268 h 19998"/>
                <a:gd name="connsiteX306" fmla="*/ 5339 w 19998"/>
                <a:gd name="connsiteY306" fmla="*/ 11146 h 19998"/>
                <a:gd name="connsiteX307" fmla="*/ 5251 w 19998"/>
                <a:gd name="connsiteY307" fmla="*/ 10849 h 19998"/>
                <a:gd name="connsiteX308" fmla="*/ 4784 w 19998"/>
                <a:gd name="connsiteY308" fmla="*/ 10539 h 19998"/>
                <a:gd name="connsiteX309" fmla="*/ 4603 w 19998"/>
                <a:gd name="connsiteY309" fmla="*/ 10497 h 19998"/>
                <a:gd name="connsiteX310" fmla="*/ 4620 w 19998"/>
                <a:gd name="connsiteY310" fmla="*/ 10476 h 19998"/>
                <a:gd name="connsiteX311" fmla="*/ 3877 w 19998"/>
                <a:gd name="connsiteY311" fmla="*/ 9395 h 19998"/>
                <a:gd name="connsiteX312" fmla="*/ 3941 w 19998"/>
                <a:gd name="connsiteY312" fmla="*/ 9353 h 19998"/>
                <a:gd name="connsiteX313" fmla="*/ 3918 w 19998"/>
                <a:gd name="connsiteY313" fmla="*/ 9353 h 19998"/>
                <a:gd name="connsiteX314" fmla="*/ 4168 w 19998"/>
                <a:gd name="connsiteY314" fmla="*/ 9071 h 19998"/>
                <a:gd name="connsiteX315" fmla="*/ 3753 w 19998"/>
                <a:gd name="connsiteY315" fmla="*/ 8829 h 19998"/>
                <a:gd name="connsiteX316" fmla="*/ 3899 w 19998"/>
                <a:gd name="connsiteY316" fmla="*/ 8645 h 19998"/>
                <a:gd name="connsiteX317" fmla="*/ 3899 w 19998"/>
                <a:gd name="connsiteY317" fmla="*/ 8521 h 19998"/>
                <a:gd name="connsiteX318" fmla="*/ 4472 w 19998"/>
                <a:gd name="connsiteY318" fmla="*/ 8666 h 19998"/>
                <a:gd name="connsiteX319" fmla="*/ 3877 w 19998"/>
                <a:gd name="connsiteY319" fmla="*/ 8457 h 19998"/>
                <a:gd name="connsiteX320" fmla="*/ 3689 w 19998"/>
                <a:gd name="connsiteY320" fmla="*/ 8587 h 19998"/>
                <a:gd name="connsiteX321" fmla="*/ 3360 w 19998"/>
                <a:gd name="connsiteY321" fmla="*/ 8401 h 19998"/>
                <a:gd name="connsiteX322" fmla="*/ 3303 w 19998"/>
                <a:gd name="connsiteY322" fmla="*/ 8239 h 19998"/>
                <a:gd name="connsiteX323" fmla="*/ 3465 w 19998"/>
                <a:gd name="connsiteY323" fmla="*/ 8077 h 19998"/>
                <a:gd name="connsiteX324" fmla="*/ 3344 w 19998"/>
                <a:gd name="connsiteY324" fmla="*/ 7910 h 19998"/>
                <a:gd name="connsiteX325" fmla="*/ 3156 w 19998"/>
                <a:gd name="connsiteY325" fmla="*/ 7910 h 19998"/>
                <a:gd name="connsiteX326" fmla="*/ 2844 w 19998"/>
                <a:gd name="connsiteY326" fmla="*/ 7933 h 19998"/>
                <a:gd name="connsiteX327" fmla="*/ 2822 w 19998"/>
                <a:gd name="connsiteY327" fmla="*/ 7853 h 19998"/>
                <a:gd name="connsiteX328" fmla="*/ 3115 w 19998"/>
                <a:gd name="connsiteY328" fmla="*/ 7651 h 19998"/>
                <a:gd name="connsiteX329" fmla="*/ 3115 w 19998"/>
                <a:gd name="connsiteY329" fmla="*/ 7625 h 19998"/>
                <a:gd name="connsiteX330" fmla="*/ 2477 w 19998"/>
                <a:gd name="connsiteY330" fmla="*/ 7750 h 19998"/>
                <a:gd name="connsiteX331" fmla="*/ 2477 w 19998"/>
                <a:gd name="connsiteY331" fmla="*/ 7973 h 19998"/>
                <a:gd name="connsiteX332" fmla="*/ 2127 w 19998"/>
                <a:gd name="connsiteY332" fmla="*/ 7442 h 19998"/>
                <a:gd name="connsiteX333" fmla="*/ 2127 w 19998"/>
                <a:gd name="connsiteY333" fmla="*/ 7463 h 19998"/>
                <a:gd name="connsiteX334" fmla="*/ 1831 w 19998"/>
                <a:gd name="connsiteY334" fmla="*/ 7261 h 19998"/>
                <a:gd name="connsiteX335" fmla="*/ 1260 w 19998"/>
                <a:gd name="connsiteY335" fmla="*/ 6996 h 19998"/>
                <a:gd name="connsiteX336" fmla="*/ 1276 w 19998"/>
                <a:gd name="connsiteY336" fmla="*/ 6975 h 19998"/>
                <a:gd name="connsiteX337" fmla="*/ 1260 w 19998"/>
                <a:gd name="connsiteY337" fmla="*/ 6958 h 19998"/>
                <a:gd name="connsiteX338" fmla="*/ 1236 w 19998"/>
                <a:gd name="connsiteY338" fmla="*/ 6958 h 19998"/>
                <a:gd name="connsiteX339" fmla="*/ 1172 w 19998"/>
                <a:gd name="connsiteY339" fmla="*/ 6892 h 19998"/>
                <a:gd name="connsiteX340" fmla="*/ 1155 w 19998"/>
                <a:gd name="connsiteY340" fmla="*/ 6996 h 19998"/>
                <a:gd name="connsiteX341" fmla="*/ 886 w 19998"/>
                <a:gd name="connsiteY341" fmla="*/ 6975 h 19998"/>
                <a:gd name="connsiteX342" fmla="*/ 679 w 19998"/>
                <a:gd name="connsiteY342" fmla="*/ 7099 h 19998"/>
                <a:gd name="connsiteX343" fmla="*/ 533 w 19998"/>
                <a:gd name="connsiteY343" fmla="*/ 7078 h 19998"/>
                <a:gd name="connsiteX344" fmla="*/ 533 w 19998"/>
                <a:gd name="connsiteY344" fmla="*/ 7022 h 19998"/>
                <a:gd name="connsiteX345" fmla="*/ 574 w 19998"/>
                <a:gd name="connsiteY345" fmla="*/ 6996 h 19998"/>
                <a:gd name="connsiteX346" fmla="*/ 305 w 19998"/>
                <a:gd name="connsiteY346" fmla="*/ 6568 h 19998"/>
                <a:gd name="connsiteX347" fmla="*/ 264 w 19998"/>
                <a:gd name="connsiteY347" fmla="*/ 6594 h 19998"/>
                <a:gd name="connsiteX348" fmla="*/ 164 w 19998"/>
                <a:gd name="connsiteY348" fmla="*/ 6528 h 19998"/>
                <a:gd name="connsiteX349" fmla="*/ 141 w 19998"/>
                <a:gd name="connsiteY349" fmla="*/ 6528 h 19998"/>
                <a:gd name="connsiteX350" fmla="*/ 0 w 19998"/>
                <a:gd name="connsiteY350" fmla="*/ 6490 h 19998"/>
                <a:gd name="connsiteX351" fmla="*/ 17 w 19998"/>
                <a:gd name="connsiteY351" fmla="*/ 6465 h 19998"/>
                <a:gd name="connsiteX352" fmla="*/ 57 w 19998"/>
                <a:gd name="connsiteY352" fmla="*/ 6465 h 19998"/>
                <a:gd name="connsiteX353" fmla="*/ 57 w 19998"/>
                <a:gd name="connsiteY353" fmla="*/ 6425 h 19998"/>
                <a:gd name="connsiteX354" fmla="*/ 695 w 19998"/>
                <a:gd name="connsiteY354" fmla="*/ 6408 h 19998"/>
                <a:gd name="connsiteX355" fmla="*/ 760 w 19998"/>
                <a:gd name="connsiteY355" fmla="*/ 6262 h 19998"/>
                <a:gd name="connsiteX356" fmla="*/ 722 w 19998"/>
                <a:gd name="connsiteY356" fmla="*/ 6262 h 19998"/>
                <a:gd name="connsiteX357" fmla="*/ 695 w 19998"/>
                <a:gd name="connsiteY357" fmla="*/ 6164 h 19998"/>
                <a:gd name="connsiteX358" fmla="*/ 433 w 19998"/>
                <a:gd name="connsiteY358" fmla="*/ 6084 h 19998"/>
                <a:gd name="connsiteX359" fmla="*/ 348 w 19998"/>
                <a:gd name="connsiteY359" fmla="*/ 6204 h 19998"/>
                <a:gd name="connsiteX360" fmla="*/ 329 w 19998"/>
                <a:gd name="connsiteY360" fmla="*/ 6204 h 19998"/>
                <a:gd name="connsiteX361" fmla="*/ 305 w 19998"/>
                <a:gd name="connsiteY361" fmla="*/ 6060 h 19998"/>
                <a:gd name="connsiteX362" fmla="*/ 348 w 19998"/>
                <a:gd name="connsiteY362" fmla="*/ 6044 h 19998"/>
                <a:gd name="connsiteX363" fmla="*/ 348 w 19998"/>
                <a:gd name="connsiteY363" fmla="*/ 5997 h 19998"/>
                <a:gd name="connsiteX364" fmla="*/ 248 w 19998"/>
                <a:gd name="connsiteY364" fmla="*/ 5997 h 19998"/>
                <a:gd name="connsiteX365" fmla="*/ 221 w 19998"/>
                <a:gd name="connsiteY365" fmla="*/ 5938 h 19998"/>
                <a:gd name="connsiteX366" fmla="*/ 329 w 19998"/>
                <a:gd name="connsiteY366" fmla="*/ 5938 h 19998"/>
                <a:gd name="connsiteX367" fmla="*/ 348 w 19998"/>
                <a:gd name="connsiteY367" fmla="*/ 5818 h 19998"/>
                <a:gd name="connsiteX368" fmla="*/ 391 w 19998"/>
                <a:gd name="connsiteY368" fmla="*/ 5818 h 19998"/>
                <a:gd name="connsiteX369" fmla="*/ 369 w 19998"/>
                <a:gd name="connsiteY369" fmla="*/ 5917 h 19998"/>
                <a:gd name="connsiteX370" fmla="*/ 433 w 19998"/>
                <a:gd name="connsiteY370" fmla="*/ 5877 h 19998"/>
                <a:gd name="connsiteX371" fmla="*/ 433 w 19998"/>
                <a:gd name="connsiteY371" fmla="*/ 5898 h 19998"/>
                <a:gd name="connsiteX372" fmla="*/ 410 w 19998"/>
                <a:gd name="connsiteY372" fmla="*/ 5917 h 19998"/>
                <a:gd name="connsiteX373" fmla="*/ 433 w 19998"/>
                <a:gd name="connsiteY373" fmla="*/ 5938 h 19998"/>
                <a:gd name="connsiteX374" fmla="*/ 555 w 19998"/>
                <a:gd name="connsiteY374" fmla="*/ 5938 h 19998"/>
                <a:gd name="connsiteX375" fmla="*/ 555 w 19998"/>
                <a:gd name="connsiteY375" fmla="*/ 5955 h 19998"/>
                <a:gd name="connsiteX376" fmla="*/ 738 w 19998"/>
                <a:gd name="connsiteY376" fmla="*/ 5938 h 19998"/>
                <a:gd name="connsiteX377" fmla="*/ 695 w 19998"/>
                <a:gd name="connsiteY377" fmla="*/ 5835 h 19998"/>
                <a:gd name="connsiteX378" fmla="*/ 655 w 19998"/>
                <a:gd name="connsiteY378" fmla="*/ 5835 h 19998"/>
                <a:gd name="connsiteX379" fmla="*/ 638 w 19998"/>
                <a:gd name="connsiteY379" fmla="*/ 5877 h 19998"/>
                <a:gd name="connsiteX380" fmla="*/ 574 w 19998"/>
                <a:gd name="connsiteY380" fmla="*/ 5861 h 19998"/>
                <a:gd name="connsiteX381" fmla="*/ 517 w 19998"/>
                <a:gd name="connsiteY381" fmla="*/ 5861 h 19998"/>
                <a:gd name="connsiteX382" fmla="*/ 598 w 19998"/>
                <a:gd name="connsiteY382" fmla="*/ 5736 h 19998"/>
                <a:gd name="connsiteX383" fmla="*/ 141 w 19998"/>
                <a:gd name="connsiteY383" fmla="*/ 5778 h 19998"/>
                <a:gd name="connsiteX384" fmla="*/ 141 w 19998"/>
                <a:gd name="connsiteY384" fmla="*/ 5795 h 19998"/>
                <a:gd name="connsiteX385" fmla="*/ 17 w 19998"/>
                <a:gd name="connsiteY385" fmla="*/ 5818 h 19998"/>
                <a:gd name="connsiteX386" fmla="*/ 17 w 19998"/>
                <a:gd name="connsiteY386" fmla="*/ 5715 h 19998"/>
                <a:gd name="connsiteX387" fmla="*/ 40 w 19998"/>
                <a:gd name="connsiteY387" fmla="*/ 5715 h 19998"/>
                <a:gd name="connsiteX388" fmla="*/ 141 w 19998"/>
                <a:gd name="connsiteY388" fmla="*/ 5287 h 19998"/>
                <a:gd name="connsiteX389" fmla="*/ 181 w 19998"/>
                <a:gd name="connsiteY389" fmla="*/ 5268 h 19998"/>
                <a:gd name="connsiteX390" fmla="*/ 348 w 19998"/>
                <a:gd name="connsiteY390" fmla="*/ 5247 h 19998"/>
                <a:gd name="connsiteX391" fmla="*/ 329 w 19998"/>
                <a:gd name="connsiteY391" fmla="*/ 5205 h 19998"/>
                <a:gd name="connsiteX392" fmla="*/ 450 w 19998"/>
                <a:gd name="connsiteY392" fmla="*/ 5149 h 19998"/>
                <a:gd name="connsiteX393" fmla="*/ 617 w 19998"/>
                <a:gd name="connsiteY393" fmla="*/ 5149 h 19998"/>
                <a:gd name="connsiteX394" fmla="*/ 617 w 19998"/>
                <a:gd name="connsiteY394" fmla="*/ 5106 h 19998"/>
                <a:gd name="connsiteX395" fmla="*/ 803 w 19998"/>
                <a:gd name="connsiteY395" fmla="*/ 5085 h 19998"/>
                <a:gd name="connsiteX396" fmla="*/ 826 w 19998"/>
                <a:gd name="connsiteY396" fmla="*/ 5106 h 19998"/>
                <a:gd name="connsiteX397" fmla="*/ 803 w 19998"/>
                <a:gd name="connsiteY397" fmla="*/ 5149 h 19998"/>
                <a:gd name="connsiteX398" fmla="*/ 803 w 19998"/>
                <a:gd name="connsiteY398" fmla="*/ 5165 h 19998"/>
                <a:gd name="connsiteX399" fmla="*/ 1276 w 19998"/>
                <a:gd name="connsiteY399" fmla="*/ 5022 h 19998"/>
                <a:gd name="connsiteX400" fmla="*/ 1276 w 19998"/>
                <a:gd name="connsiteY400" fmla="*/ 5003 h 19998"/>
                <a:gd name="connsiteX401" fmla="*/ 1276 w 19998"/>
                <a:gd name="connsiteY401" fmla="*/ 5022 h 19998"/>
                <a:gd name="connsiteX402" fmla="*/ 1298 w 19998"/>
                <a:gd name="connsiteY402" fmla="*/ 5022 h 19998"/>
                <a:gd name="connsiteX403" fmla="*/ 1298 w 19998"/>
                <a:gd name="connsiteY403" fmla="*/ 5003 h 19998"/>
                <a:gd name="connsiteX404" fmla="*/ 1341 w 19998"/>
                <a:gd name="connsiteY404" fmla="*/ 5003 h 19998"/>
                <a:gd name="connsiteX405" fmla="*/ 1341 w 19998"/>
                <a:gd name="connsiteY405" fmla="*/ 5165 h 19998"/>
                <a:gd name="connsiteX406" fmla="*/ 1381 w 19998"/>
                <a:gd name="connsiteY406" fmla="*/ 5165 h 19998"/>
                <a:gd name="connsiteX407" fmla="*/ 1441 w 19998"/>
                <a:gd name="connsiteY407" fmla="*/ 5149 h 19998"/>
                <a:gd name="connsiteX408" fmla="*/ 1441 w 19998"/>
                <a:gd name="connsiteY408" fmla="*/ 5205 h 19998"/>
                <a:gd name="connsiteX409" fmla="*/ 1505 w 19998"/>
                <a:gd name="connsiteY409" fmla="*/ 5231 h 19998"/>
                <a:gd name="connsiteX410" fmla="*/ 1524 w 19998"/>
                <a:gd name="connsiteY410" fmla="*/ 5069 h 19998"/>
                <a:gd name="connsiteX411" fmla="*/ 1562 w 19998"/>
                <a:gd name="connsiteY411" fmla="*/ 5069 h 19998"/>
                <a:gd name="connsiteX412" fmla="*/ 1562 w 19998"/>
                <a:gd name="connsiteY412" fmla="*/ 5043 h 19998"/>
                <a:gd name="connsiteX413" fmla="*/ 1815 w 19998"/>
                <a:gd name="connsiteY413" fmla="*/ 5125 h 19998"/>
                <a:gd name="connsiteX414" fmla="*/ 1815 w 19998"/>
                <a:gd name="connsiteY414" fmla="*/ 5149 h 19998"/>
                <a:gd name="connsiteX415" fmla="*/ 1831 w 19998"/>
                <a:gd name="connsiteY415" fmla="*/ 5149 h 19998"/>
                <a:gd name="connsiteX416" fmla="*/ 1874 w 19998"/>
                <a:gd name="connsiteY416" fmla="*/ 5149 h 19998"/>
                <a:gd name="connsiteX417" fmla="*/ 1874 w 19998"/>
                <a:gd name="connsiteY417" fmla="*/ 5189 h 19998"/>
                <a:gd name="connsiteX418" fmla="*/ 1936 w 19998"/>
                <a:gd name="connsiteY418" fmla="*/ 5165 h 19998"/>
                <a:gd name="connsiteX419" fmla="*/ 1936 w 19998"/>
                <a:gd name="connsiteY419" fmla="*/ 5149 h 19998"/>
                <a:gd name="connsiteX420" fmla="*/ 1915 w 19998"/>
                <a:gd name="connsiteY420" fmla="*/ 5125 h 19998"/>
                <a:gd name="connsiteX421" fmla="*/ 1915 w 19998"/>
                <a:gd name="connsiteY421" fmla="*/ 5069 h 19998"/>
                <a:gd name="connsiteX422" fmla="*/ 1979 w 19998"/>
                <a:gd name="connsiteY422" fmla="*/ 5003 h 19998"/>
                <a:gd name="connsiteX423" fmla="*/ 1936 w 19998"/>
                <a:gd name="connsiteY423" fmla="*/ 4939 h 19998"/>
                <a:gd name="connsiteX424" fmla="*/ 2103 w 19998"/>
                <a:gd name="connsiteY424" fmla="*/ 4820 h 19998"/>
                <a:gd name="connsiteX425" fmla="*/ 2496 w 19998"/>
                <a:gd name="connsiteY425" fmla="*/ 4777 h 19998"/>
                <a:gd name="connsiteX426" fmla="*/ 2536 w 19998"/>
                <a:gd name="connsiteY426" fmla="*/ 4860 h 19998"/>
                <a:gd name="connsiteX427" fmla="*/ 2722 w 19998"/>
                <a:gd name="connsiteY427" fmla="*/ 4761 h 19998"/>
                <a:gd name="connsiteX428" fmla="*/ 2722 w 19998"/>
                <a:gd name="connsiteY428" fmla="*/ 4900 h 19998"/>
                <a:gd name="connsiteX429" fmla="*/ 2805 w 19998"/>
                <a:gd name="connsiteY429" fmla="*/ 4923 h 19998"/>
                <a:gd name="connsiteX430" fmla="*/ 2782 w 19998"/>
                <a:gd name="connsiteY430" fmla="*/ 4982 h 19998"/>
                <a:gd name="connsiteX431" fmla="*/ 2886 w 19998"/>
                <a:gd name="connsiteY431" fmla="*/ 5022 h 19998"/>
                <a:gd name="connsiteX432" fmla="*/ 2910 w 19998"/>
                <a:gd name="connsiteY432" fmla="*/ 5022 h 19998"/>
                <a:gd name="connsiteX433" fmla="*/ 2970 w 19998"/>
                <a:gd name="connsiteY433" fmla="*/ 5189 h 19998"/>
                <a:gd name="connsiteX434" fmla="*/ 3010 w 19998"/>
                <a:gd name="connsiteY434" fmla="*/ 5189 h 19998"/>
                <a:gd name="connsiteX435" fmla="*/ 3034 w 19998"/>
                <a:gd name="connsiteY435" fmla="*/ 5247 h 19998"/>
                <a:gd name="connsiteX436" fmla="*/ 3256 w 19998"/>
                <a:gd name="connsiteY436" fmla="*/ 5673 h 19998"/>
                <a:gd name="connsiteX437" fmla="*/ 3608 w 19998"/>
                <a:gd name="connsiteY437" fmla="*/ 5391 h 19998"/>
                <a:gd name="connsiteX438" fmla="*/ 3689 w 19998"/>
                <a:gd name="connsiteY438" fmla="*/ 5351 h 19998"/>
                <a:gd name="connsiteX439" fmla="*/ 3860 w 19998"/>
                <a:gd name="connsiteY439" fmla="*/ 5268 h 19998"/>
                <a:gd name="connsiteX440" fmla="*/ 3999 w 19998"/>
                <a:gd name="connsiteY440" fmla="*/ 5534 h 19998"/>
                <a:gd name="connsiteX441" fmla="*/ 4351 w 19998"/>
                <a:gd name="connsiteY441" fmla="*/ 5351 h 19998"/>
                <a:gd name="connsiteX442" fmla="*/ 4372 w 19998"/>
                <a:gd name="connsiteY442" fmla="*/ 5308 h 19998"/>
                <a:gd name="connsiteX443" fmla="*/ 4580 w 19998"/>
                <a:gd name="connsiteY443" fmla="*/ 5268 h 19998"/>
                <a:gd name="connsiteX444" fmla="*/ 4580 w 19998"/>
                <a:gd name="connsiteY444" fmla="*/ 5471 h 19998"/>
                <a:gd name="connsiteX445" fmla="*/ 4994 w 19998"/>
                <a:gd name="connsiteY445" fmla="*/ 5449 h 19998"/>
                <a:gd name="connsiteX446" fmla="*/ 5075 w 19998"/>
                <a:gd name="connsiteY446" fmla="*/ 5471 h 19998"/>
                <a:gd name="connsiteX447" fmla="*/ 5323 w 19998"/>
                <a:gd name="connsiteY447" fmla="*/ 5471 h 19998"/>
                <a:gd name="connsiteX448" fmla="*/ 5242 w 19998"/>
                <a:gd name="connsiteY448" fmla="*/ 5407 h 19998"/>
                <a:gd name="connsiteX449" fmla="*/ 4994 w 19998"/>
                <a:gd name="connsiteY449" fmla="*/ 5003 h 19998"/>
                <a:gd name="connsiteX450" fmla="*/ 4970 w 19998"/>
                <a:gd name="connsiteY450" fmla="*/ 5003 h 19998"/>
                <a:gd name="connsiteX451" fmla="*/ 4954 w 19998"/>
                <a:gd name="connsiteY451" fmla="*/ 4982 h 19998"/>
                <a:gd name="connsiteX452" fmla="*/ 5054 w 19998"/>
                <a:gd name="connsiteY452" fmla="*/ 4618 h 19998"/>
                <a:gd name="connsiteX453" fmla="*/ 5054 w 19998"/>
                <a:gd name="connsiteY453" fmla="*/ 4601 h 19998"/>
                <a:gd name="connsiteX454" fmla="*/ 5037 w 19998"/>
                <a:gd name="connsiteY454" fmla="*/ 4618 h 19998"/>
                <a:gd name="connsiteX455" fmla="*/ 5011 w 19998"/>
                <a:gd name="connsiteY455" fmla="*/ 4131 h 19998"/>
                <a:gd name="connsiteX456" fmla="*/ 4970 w 19998"/>
                <a:gd name="connsiteY456" fmla="*/ 4131 h 19998"/>
                <a:gd name="connsiteX457" fmla="*/ 4642 w 19998"/>
                <a:gd name="connsiteY457" fmla="*/ 3335 h 19998"/>
                <a:gd name="connsiteX458" fmla="*/ 4663 w 19998"/>
                <a:gd name="connsiteY458" fmla="*/ 3092 h 19998"/>
                <a:gd name="connsiteX459" fmla="*/ 4563 w 19998"/>
                <a:gd name="connsiteY459" fmla="*/ 3050 h 19998"/>
                <a:gd name="connsiteX460" fmla="*/ 4563 w 19998"/>
                <a:gd name="connsiteY460" fmla="*/ 2930 h 19998"/>
                <a:gd name="connsiteX461" fmla="*/ 4663 w 19998"/>
                <a:gd name="connsiteY461" fmla="*/ 2987 h 19998"/>
                <a:gd name="connsiteX462" fmla="*/ 4684 w 19998"/>
                <a:gd name="connsiteY462" fmla="*/ 2947 h 19998"/>
                <a:gd name="connsiteX463" fmla="*/ 5242 w 19998"/>
                <a:gd name="connsiteY463" fmla="*/ 3092 h 19998"/>
                <a:gd name="connsiteX464" fmla="*/ 5258 w 19998"/>
                <a:gd name="connsiteY464" fmla="*/ 3029 h 19998"/>
                <a:gd name="connsiteX465" fmla="*/ 5570 w 19998"/>
                <a:gd name="connsiteY465" fmla="*/ 3050 h 19998"/>
                <a:gd name="connsiteX466" fmla="*/ 5632 w 19998"/>
                <a:gd name="connsiteY466" fmla="*/ 3252 h 19998"/>
                <a:gd name="connsiteX467" fmla="*/ 5592 w 19998"/>
                <a:gd name="connsiteY467" fmla="*/ 3252 h 19998"/>
                <a:gd name="connsiteX468" fmla="*/ 5570 w 19998"/>
                <a:gd name="connsiteY468" fmla="*/ 3316 h 19998"/>
                <a:gd name="connsiteX469" fmla="*/ 5511 w 19998"/>
                <a:gd name="connsiteY469" fmla="*/ 3316 h 19998"/>
                <a:gd name="connsiteX470" fmla="*/ 5675 w 19998"/>
                <a:gd name="connsiteY470" fmla="*/ 3800 h 19998"/>
                <a:gd name="connsiteX471" fmla="*/ 5649 w 19998"/>
                <a:gd name="connsiteY471" fmla="*/ 3826 h 19998"/>
                <a:gd name="connsiteX472" fmla="*/ 5732 w 19998"/>
                <a:gd name="connsiteY472" fmla="*/ 3842 h 19998"/>
                <a:gd name="connsiteX473" fmla="*/ 5713 w 19998"/>
                <a:gd name="connsiteY473" fmla="*/ 3842 h 19998"/>
                <a:gd name="connsiteX474" fmla="*/ 5732 w 19998"/>
                <a:gd name="connsiteY474" fmla="*/ 3882 h 19998"/>
                <a:gd name="connsiteX475" fmla="*/ 5756 w 19998"/>
                <a:gd name="connsiteY475" fmla="*/ 3882 h 19998"/>
                <a:gd name="connsiteX476" fmla="*/ 5775 w 19998"/>
                <a:gd name="connsiteY476" fmla="*/ 3882 h 19998"/>
                <a:gd name="connsiteX477" fmla="*/ 5861 w 19998"/>
                <a:gd name="connsiteY477" fmla="*/ 3762 h 19998"/>
                <a:gd name="connsiteX478" fmla="*/ 6499 w 19998"/>
                <a:gd name="connsiteY478" fmla="*/ 3906 h 19998"/>
                <a:gd name="connsiteX479" fmla="*/ 7611 w 19998"/>
                <a:gd name="connsiteY479" fmla="*/ 3826 h 19998"/>
                <a:gd name="connsiteX480" fmla="*/ 7923 w 19998"/>
                <a:gd name="connsiteY480" fmla="*/ 3722 h 19998"/>
                <a:gd name="connsiteX481" fmla="*/ 8045 w 19998"/>
                <a:gd name="connsiteY481" fmla="*/ 3703 h 19998"/>
                <a:gd name="connsiteX482" fmla="*/ 7611 w 19998"/>
                <a:gd name="connsiteY482" fmla="*/ 3600 h 19998"/>
                <a:gd name="connsiteX483" fmla="*/ 7611 w 19998"/>
                <a:gd name="connsiteY483" fmla="*/ 3581 h 19998"/>
                <a:gd name="connsiteX484" fmla="*/ 7799 w 19998"/>
                <a:gd name="connsiteY484" fmla="*/ 3092 h 19998"/>
                <a:gd name="connsiteX485" fmla="*/ 9574 w 19998"/>
                <a:gd name="connsiteY485" fmla="*/ 2317 h 19998"/>
                <a:gd name="connsiteX486" fmla="*/ 9843 w 19998"/>
                <a:gd name="connsiteY486" fmla="*/ 1993 h 19998"/>
                <a:gd name="connsiteX487" fmla="*/ 9902 w 19998"/>
                <a:gd name="connsiteY487" fmla="*/ 2051 h 19998"/>
                <a:gd name="connsiteX488" fmla="*/ 10031 w 19998"/>
                <a:gd name="connsiteY488" fmla="*/ 2051 h 19998"/>
                <a:gd name="connsiteX489" fmla="*/ 9964 w 19998"/>
                <a:gd name="connsiteY489" fmla="*/ 1972 h 19998"/>
                <a:gd name="connsiteX490" fmla="*/ 9943 w 19998"/>
                <a:gd name="connsiteY490" fmla="*/ 1993 h 19998"/>
                <a:gd name="connsiteX491" fmla="*/ 9843 w 19998"/>
                <a:gd name="connsiteY491" fmla="*/ 1645 h 19998"/>
                <a:gd name="connsiteX492" fmla="*/ 9902 w 19998"/>
                <a:gd name="connsiteY492" fmla="*/ 1645 h 19998"/>
                <a:gd name="connsiteX493" fmla="*/ 9902 w 19998"/>
                <a:gd name="connsiteY493" fmla="*/ 1628 h 19998"/>
                <a:gd name="connsiteX494" fmla="*/ 9902 w 19998"/>
                <a:gd name="connsiteY494" fmla="*/ 1607 h 19998"/>
                <a:gd name="connsiteX495" fmla="*/ 9843 w 19998"/>
                <a:gd name="connsiteY495" fmla="*/ 1542 h 19998"/>
                <a:gd name="connsiteX496" fmla="*/ 9886 w 19998"/>
                <a:gd name="connsiteY496" fmla="*/ 1260 h 19998"/>
                <a:gd name="connsiteX497" fmla="*/ 9926 w 19998"/>
                <a:gd name="connsiteY497" fmla="*/ 1243 h 19998"/>
                <a:gd name="connsiteX498" fmla="*/ 9886 w 19998"/>
                <a:gd name="connsiteY498" fmla="*/ 815 h 19998"/>
                <a:gd name="connsiteX499" fmla="*/ 9902 w 19998"/>
                <a:gd name="connsiteY499" fmla="*/ 815 h 19998"/>
                <a:gd name="connsiteX500" fmla="*/ 9886 w 19998"/>
                <a:gd name="connsiteY500" fmla="*/ 484 h 19998"/>
                <a:gd name="connsiteX501" fmla="*/ 10645 w 19998"/>
                <a:gd name="connsiteY501" fmla="*/ 186 h 19998"/>
                <a:gd name="connsiteX502" fmla="*/ 11307 w 19998"/>
                <a:gd name="connsiteY502" fmla="*/ 0 h 19998"/>
                <a:gd name="connsiteX503" fmla="*/ 11431 w 19998"/>
                <a:gd name="connsiteY503" fmla="*/ 324 h 19998"/>
                <a:gd name="connsiteX504" fmla="*/ 11431 w 19998"/>
                <a:gd name="connsiteY504" fmla="*/ 630 h 19998"/>
                <a:gd name="connsiteX505" fmla="*/ 11577 w 19998"/>
                <a:gd name="connsiteY505" fmla="*/ 630 h 19998"/>
                <a:gd name="connsiteX506" fmla="*/ 11700 w 19998"/>
                <a:gd name="connsiteY506" fmla="*/ 832 h 19998"/>
                <a:gd name="connsiteX507" fmla="*/ 11822 w 19998"/>
                <a:gd name="connsiteY507" fmla="*/ 895 h 19998"/>
                <a:gd name="connsiteX508" fmla="*/ 12158 w 19998"/>
                <a:gd name="connsiteY508" fmla="*/ 670 h 19998"/>
                <a:gd name="connsiteX509" fmla="*/ 12279 w 19998"/>
                <a:gd name="connsiteY509" fmla="*/ 792 h 19998"/>
                <a:gd name="connsiteX510" fmla="*/ 12255 w 19998"/>
                <a:gd name="connsiteY510" fmla="*/ 815 h 19998"/>
                <a:gd name="connsiteX511" fmla="*/ 12360 w 19998"/>
                <a:gd name="connsiteY511" fmla="*/ 895 h 19998"/>
                <a:gd name="connsiteX512" fmla="*/ 12360 w 19998"/>
                <a:gd name="connsiteY512" fmla="*/ 912 h 19998"/>
                <a:gd name="connsiteX513" fmla="*/ 12339 w 19998"/>
                <a:gd name="connsiteY513" fmla="*/ 935 h 19998"/>
                <a:gd name="connsiteX514" fmla="*/ 12548 w 19998"/>
                <a:gd name="connsiteY514" fmla="*/ 1342 h 19998"/>
                <a:gd name="connsiteX515" fmla="*/ 12753 w 19998"/>
                <a:gd name="connsiteY515" fmla="*/ 1260 h 19998"/>
                <a:gd name="connsiteX516" fmla="*/ 12729 w 19998"/>
                <a:gd name="connsiteY516" fmla="*/ 1363 h 19998"/>
                <a:gd name="connsiteX517" fmla="*/ 12834 w 19998"/>
                <a:gd name="connsiteY517" fmla="*/ 1323 h 19998"/>
                <a:gd name="connsiteX518" fmla="*/ 12853 w 19998"/>
                <a:gd name="connsiteY518" fmla="*/ 1342 h 19998"/>
                <a:gd name="connsiteX519" fmla="*/ 12901 w 19998"/>
                <a:gd name="connsiteY519" fmla="*/ 1342 h 19998"/>
                <a:gd name="connsiteX520" fmla="*/ 13039 w 19998"/>
                <a:gd name="connsiteY520" fmla="*/ 1769 h 19998"/>
                <a:gd name="connsiteX521" fmla="*/ 13039 w 19998"/>
                <a:gd name="connsiteY521" fmla="*/ 1751 h 19998"/>
                <a:gd name="connsiteX522" fmla="*/ 13065 w 19998"/>
                <a:gd name="connsiteY522" fmla="*/ 1751 h 19998"/>
                <a:gd name="connsiteX523" fmla="*/ 13082 w 19998"/>
                <a:gd name="connsiteY523" fmla="*/ 1671 h 19998"/>
                <a:gd name="connsiteX524" fmla="*/ 13186 w 19998"/>
                <a:gd name="connsiteY524" fmla="*/ 1645 h 19998"/>
                <a:gd name="connsiteX525" fmla="*/ 13203 w 19998"/>
                <a:gd name="connsiteY525" fmla="*/ 1671 h 19998"/>
                <a:gd name="connsiteX526" fmla="*/ 13203 w 19998"/>
                <a:gd name="connsiteY526" fmla="*/ 1645 h 19998"/>
                <a:gd name="connsiteX527" fmla="*/ 13267 w 19998"/>
                <a:gd name="connsiteY527" fmla="*/ 1645 h 19998"/>
                <a:gd name="connsiteX528" fmla="*/ 13267 w 19998"/>
                <a:gd name="connsiteY528" fmla="*/ 1671 h 19998"/>
                <a:gd name="connsiteX529" fmla="*/ 13308 w 19998"/>
                <a:gd name="connsiteY529" fmla="*/ 1687 h 19998"/>
                <a:gd name="connsiteX530" fmla="*/ 13308 w 19998"/>
                <a:gd name="connsiteY530" fmla="*/ 1711 h 19998"/>
                <a:gd name="connsiteX531" fmla="*/ 13515 w 19998"/>
                <a:gd name="connsiteY531" fmla="*/ 1628 h 19998"/>
                <a:gd name="connsiteX532" fmla="*/ 13598 w 19998"/>
                <a:gd name="connsiteY532" fmla="*/ 1751 h 19998"/>
                <a:gd name="connsiteX533" fmla="*/ 13660 w 19998"/>
                <a:gd name="connsiteY533" fmla="*/ 1769 h 19998"/>
                <a:gd name="connsiteX534" fmla="*/ 13660 w 19998"/>
                <a:gd name="connsiteY534" fmla="*/ 1833 h 19998"/>
                <a:gd name="connsiteX535" fmla="*/ 13677 w 19998"/>
                <a:gd name="connsiteY535" fmla="*/ 1833 h 19998"/>
                <a:gd name="connsiteX536" fmla="*/ 13677 w 19998"/>
                <a:gd name="connsiteY536" fmla="*/ 1849 h 19998"/>
                <a:gd name="connsiteX537" fmla="*/ 13725 w 19998"/>
                <a:gd name="connsiteY537" fmla="*/ 1849 h 19998"/>
                <a:gd name="connsiteX538" fmla="*/ 13703 w 19998"/>
                <a:gd name="connsiteY538" fmla="*/ 1833 h 19998"/>
                <a:gd name="connsiteX539" fmla="*/ 13725 w 19998"/>
                <a:gd name="connsiteY539" fmla="*/ 1791 h 19998"/>
                <a:gd name="connsiteX540" fmla="*/ 13808 w 19998"/>
                <a:gd name="connsiteY540" fmla="*/ 1873 h 19998"/>
                <a:gd name="connsiteX541" fmla="*/ 13725 w 19998"/>
                <a:gd name="connsiteY541" fmla="*/ 2155 h 19998"/>
                <a:gd name="connsiteX542" fmla="*/ 13725 w 19998"/>
                <a:gd name="connsiteY542" fmla="*/ 2138 h 19998"/>
                <a:gd name="connsiteX543" fmla="*/ 13784 w 19998"/>
                <a:gd name="connsiteY543" fmla="*/ 2155 h 19998"/>
                <a:gd name="connsiteX544" fmla="*/ 13825 w 19998"/>
                <a:gd name="connsiteY544" fmla="*/ 2301 h 19998"/>
                <a:gd name="connsiteX545" fmla="*/ 13703 w 19998"/>
                <a:gd name="connsiteY545" fmla="*/ 2420 h 19998"/>
                <a:gd name="connsiteX546" fmla="*/ 13741 w 19998"/>
                <a:gd name="connsiteY546" fmla="*/ 2463 h 19998"/>
                <a:gd name="connsiteX547" fmla="*/ 13703 w 19998"/>
                <a:gd name="connsiteY547" fmla="*/ 2503 h 19998"/>
                <a:gd name="connsiteX548" fmla="*/ 13784 w 19998"/>
                <a:gd name="connsiteY548" fmla="*/ 2519 h 19998"/>
                <a:gd name="connsiteX549" fmla="*/ 13784 w 19998"/>
                <a:gd name="connsiteY549" fmla="*/ 2540 h 19998"/>
                <a:gd name="connsiteX550" fmla="*/ 13849 w 19998"/>
                <a:gd name="connsiteY550" fmla="*/ 2540 h 19998"/>
                <a:gd name="connsiteX551" fmla="*/ 14280 w 19998"/>
                <a:gd name="connsiteY551" fmla="*/ 2540 h 19998"/>
                <a:gd name="connsiteX552" fmla="*/ 14527 w 19998"/>
                <a:gd name="connsiteY552" fmla="*/ 2437 h 19998"/>
                <a:gd name="connsiteX553" fmla="*/ 14527 w 19998"/>
                <a:gd name="connsiteY553" fmla="*/ 2218 h 19998"/>
                <a:gd name="connsiteX554" fmla="*/ 14715 w 19998"/>
                <a:gd name="connsiteY554" fmla="*/ 2051 h 19998"/>
                <a:gd name="connsiteX555" fmla="*/ 14815 w 19998"/>
                <a:gd name="connsiteY555" fmla="*/ 2115 h 19998"/>
                <a:gd name="connsiteX556" fmla="*/ 14775 w 19998"/>
                <a:gd name="connsiteY556" fmla="*/ 2138 h 19998"/>
                <a:gd name="connsiteX557" fmla="*/ 14796 w 19998"/>
                <a:gd name="connsiteY557" fmla="*/ 2218 h 19998"/>
                <a:gd name="connsiteX558" fmla="*/ 14756 w 19998"/>
                <a:gd name="connsiteY558" fmla="*/ 2195 h 19998"/>
                <a:gd name="connsiteX559" fmla="*/ 14732 w 19998"/>
                <a:gd name="connsiteY559" fmla="*/ 2218 h 19998"/>
                <a:gd name="connsiteX560" fmla="*/ 14756 w 19998"/>
                <a:gd name="connsiteY560" fmla="*/ 2237 h 19998"/>
                <a:gd name="connsiteX561" fmla="*/ 14732 w 19998"/>
                <a:gd name="connsiteY561" fmla="*/ 2275 h 19998"/>
                <a:gd name="connsiteX562" fmla="*/ 14715 w 19998"/>
                <a:gd name="connsiteY562" fmla="*/ 2275 h 19998"/>
                <a:gd name="connsiteX563" fmla="*/ 14756 w 19998"/>
                <a:gd name="connsiteY563" fmla="*/ 2341 h 19998"/>
                <a:gd name="connsiteX564" fmla="*/ 14675 w 19998"/>
                <a:gd name="connsiteY564" fmla="*/ 2519 h 19998"/>
                <a:gd name="connsiteX565" fmla="*/ 14815 w 19998"/>
                <a:gd name="connsiteY565" fmla="*/ 2622 h 19998"/>
                <a:gd name="connsiteX566" fmla="*/ 14796 w 19998"/>
                <a:gd name="connsiteY566" fmla="*/ 2904 h 19998"/>
                <a:gd name="connsiteX567" fmla="*/ 14918 w 19998"/>
                <a:gd name="connsiteY567" fmla="*/ 2904 h 19998"/>
                <a:gd name="connsiteX568" fmla="*/ 14918 w 19998"/>
                <a:gd name="connsiteY568" fmla="*/ 2867 h 19998"/>
                <a:gd name="connsiteX569" fmla="*/ 15001 w 19998"/>
                <a:gd name="connsiteY569" fmla="*/ 2888 h 19998"/>
                <a:gd name="connsiteX570" fmla="*/ 15230 w 19998"/>
                <a:gd name="connsiteY570" fmla="*/ 3074 h 19998"/>
                <a:gd name="connsiteX571" fmla="*/ 15249 w 19998"/>
                <a:gd name="connsiteY571" fmla="*/ 3050 h 19998"/>
                <a:gd name="connsiteX572" fmla="*/ 15249 w 19998"/>
                <a:gd name="connsiteY572" fmla="*/ 3114 h 19998"/>
                <a:gd name="connsiteX573" fmla="*/ 15330 w 19998"/>
                <a:gd name="connsiteY573" fmla="*/ 3114 h 19998"/>
                <a:gd name="connsiteX574" fmla="*/ 15418 w 19998"/>
                <a:gd name="connsiteY574" fmla="*/ 3114 h 19998"/>
                <a:gd name="connsiteX575" fmla="*/ 15499 w 19998"/>
                <a:gd name="connsiteY575" fmla="*/ 3196 h 19998"/>
                <a:gd name="connsiteX576" fmla="*/ 15475 w 19998"/>
                <a:gd name="connsiteY576" fmla="*/ 3252 h 19998"/>
                <a:gd name="connsiteX577" fmla="*/ 15499 w 19998"/>
                <a:gd name="connsiteY577" fmla="*/ 3295 h 19998"/>
                <a:gd name="connsiteX578" fmla="*/ 15499 w 19998"/>
                <a:gd name="connsiteY578" fmla="*/ 3276 h 19998"/>
                <a:gd name="connsiteX579" fmla="*/ 15599 w 19998"/>
                <a:gd name="connsiteY579" fmla="*/ 3276 h 19998"/>
                <a:gd name="connsiteX580" fmla="*/ 15704 w 19998"/>
                <a:gd name="connsiteY580" fmla="*/ 3374 h 19998"/>
                <a:gd name="connsiteX581" fmla="*/ 15682 w 19998"/>
                <a:gd name="connsiteY581" fmla="*/ 3414 h 19998"/>
                <a:gd name="connsiteX582" fmla="*/ 15723 w 19998"/>
                <a:gd name="connsiteY582" fmla="*/ 3478 h 19998"/>
                <a:gd name="connsiteX583" fmla="*/ 15704 w 19998"/>
                <a:gd name="connsiteY583" fmla="*/ 3497 h 19998"/>
                <a:gd name="connsiteX584" fmla="*/ 15747 w 19998"/>
                <a:gd name="connsiteY584" fmla="*/ 3534 h 19998"/>
                <a:gd name="connsiteX585" fmla="*/ 15747 w 19998"/>
                <a:gd name="connsiteY585" fmla="*/ 3518 h 19998"/>
                <a:gd name="connsiteX586" fmla="*/ 15935 w 19998"/>
                <a:gd name="connsiteY586" fmla="*/ 3478 h 19998"/>
                <a:gd name="connsiteX587" fmla="*/ 15935 w 19998"/>
                <a:gd name="connsiteY587" fmla="*/ 3518 h 19998"/>
                <a:gd name="connsiteX588" fmla="*/ 15951 w 19998"/>
                <a:gd name="connsiteY588" fmla="*/ 3518 h 19998"/>
                <a:gd name="connsiteX589" fmla="*/ 15992 w 19998"/>
                <a:gd name="connsiteY589" fmla="*/ 3414 h 19998"/>
                <a:gd name="connsiteX590" fmla="*/ 16156 w 19998"/>
                <a:gd name="connsiteY590" fmla="*/ 3414 h 19998"/>
                <a:gd name="connsiteX591" fmla="*/ 16156 w 19998"/>
                <a:gd name="connsiteY591" fmla="*/ 3374 h 19998"/>
                <a:gd name="connsiteX592" fmla="*/ 16302 w 19998"/>
                <a:gd name="connsiteY592" fmla="*/ 3436 h 19998"/>
                <a:gd name="connsiteX593" fmla="*/ 16285 w 19998"/>
                <a:gd name="connsiteY593" fmla="*/ 3454 h 19998"/>
                <a:gd name="connsiteX594" fmla="*/ 16366 w 19998"/>
                <a:gd name="connsiteY594" fmla="*/ 3518 h 19998"/>
                <a:gd name="connsiteX595" fmla="*/ 16490 w 19998"/>
                <a:gd name="connsiteY595" fmla="*/ 3518 h 19998"/>
                <a:gd name="connsiteX596" fmla="*/ 16506 w 19998"/>
                <a:gd name="connsiteY596" fmla="*/ 3600 h 19998"/>
                <a:gd name="connsiteX597" fmla="*/ 16590 w 19998"/>
                <a:gd name="connsiteY597" fmla="*/ 3624 h 19998"/>
                <a:gd name="connsiteX598" fmla="*/ 16611 w 19998"/>
                <a:gd name="connsiteY598" fmla="*/ 3581 h 19998"/>
                <a:gd name="connsiteX599" fmla="*/ 16694 w 19998"/>
                <a:gd name="connsiteY599" fmla="*/ 3600 h 19998"/>
                <a:gd name="connsiteX600" fmla="*/ 16694 w 19998"/>
                <a:gd name="connsiteY600" fmla="*/ 3560 h 19998"/>
                <a:gd name="connsiteX601" fmla="*/ 16716 w 19998"/>
                <a:gd name="connsiteY601" fmla="*/ 3560 h 19998"/>
                <a:gd name="connsiteX602" fmla="*/ 16716 w 19998"/>
                <a:gd name="connsiteY602" fmla="*/ 3518 h 19998"/>
                <a:gd name="connsiteX603" fmla="*/ 16759 w 19998"/>
                <a:gd name="connsiteY603" fmla="*/ 3497 h 19998"/>
                <a:gd name="connsiteX604" fmla="*/ 16759 w 19998"/>
                <a:gd name="connsiteY604" fmla="*/ 3478 h 19998"/>
                <a:gd name="connsiteX605" fmla="*/ 16940 w 19998"/>
                <a:gd name="connsiteY605" fmla="*/ 3478 h 19998"/>
                <a:gd name="connsiteX606" fmla="*/ 17085 w 19998"/>
                <a:gd name="connsiteY606" fmla="*/ 3560 h 19998"/>
                <a:gd name="connsiteX607" fmla="*/ 17085 w 19998"/>
                <a:gd name="connsiteY607" fmla="*/ 3534 h 19998"/>
                <a:gd name="connsiteX608" fmla="*/ 17192 w 19998"/>
                <a:gd name="connsiteY608" fmla="*/ 3518 h 19998"/>
                <a:gd name="connsiteX609" fmla="*/ 17192 w 19998"/>
                <a:gd name="connsiteY609" fmla="*/ 3534 h 19998"/>
                <a:gd name="connsiteX610" fmla="*/ 17373 w 19998"/>
                <a:gd name="connsiteY610" fmla="*/ 3640 h 19998"/>
                <a:gd name="connsiteX611" fmla="*/ 17354 w 19998"/>
                <a:gd name="connsiteY611" fmla="*/ 3663 h 19998"/>
                <a:gd name="connsiteX612" fmla="*/ 17437 w 19998"/>
                <a:gd name="connsiteY612" fmla="*/ 3783 h 19998"/>
                <a:gd name="connsiteX613" fmla="*/ 17397 w 19998"/>
                <a:gd name="connsiteY613" fmla="*/ 3783 h 19998"/>
                <a:gd name="connsiteX614" fmla="*/ 17414 w 19998"/>
                <a:gd name="connsiteY614" fmla="*/ 3826 h 19998"/>
                <a:gd name="connsiteX615" fmla="*/ 17437 w 19998"/>
                <a:gd name="connsiteY615" fmla="*/ 3826 h 19998"/>
                <a:gd name="connsiteX616" fmla="*/ 17602 w 19998"/>
                <a:gd name="connsiteY616" fmla="*/ 4028 h 19998"/>
                <a:gd name="connsiteX617" fmla="*/ 17623 w 19998"/>
                <a:gd name="connsiteY617" fmla="*/ 4091 h 19998"/>
                <a:gd name="connsiteX618" fmla="*/ 17642 w 19998"/>
                <a:gd name="connsiteY618" fmla="*/ 4091 h 19998"/>
                <a:gd name="connsiteX619" fmla="*/ 17683 w 19998"/>
                <a:gd name="connsiteY619" fmla="*/ 4211 h 19998"/>
                <a:gd name="connsiteX620" fmla="*/ 17849 w 19998"/>
                <a:gd name="connsiteY620" fmla="*/ 4211 h 19998"/>
                <a:gd name="connsiteX621" fmla="*/ 17849 w 19998"/>
                <a:gd name="connsiteY621" fmla="*/ 4171 h 19998"/>
                <a:gd name="connsiteX622" fmla="*/ 17871 w 19998"/>
                <a:gd name="connsiteY622" fmla="*/ 4171 h 19998"/>
                <a:gd name="connsiteX623" fmla="*/ 17830 w 19998"/>
                <a:gd name="connsiteY623" fmla="*/ 4091 h 19998"/>
                <a:gd name="connsiteX624" fmla="*/ 17871 w 19998"/>
                <a:gd name="connsiteY624" fmla="*/ 4065 h 19998"/>
                <a:gd name="connsiteX625" fmla="*/ 17935 w 19998"/>
                <a:gd name="connsiteY625" fmla="*/ 4091 h 19998"/>
                <a:gd name="connsiteX626" fmla="*/ 17976 w 19998"/>
                <a:gd name="connsiteY626" fmla="*/ 4065 h 19998"/>
                <a:gd name="connsiteX627" fmla="*/ 18019 w 19998"/>
                <a:gd name="connsiteY627" fmla="*/ 4091 h 19998"/>
                <a:gd name="connsiteX628" fmla="*/ 18140 w 19998"/>
                <a:gd name="connsiteY628" fmla="*/ 4131 h 19998"/>
                <a:gd name="connsiteX629" fmla="*/ 18183 w 19998"/>
                <a:gd name="connsiteY629" fmla="*/ 4293 h 19998"/>
                <a:gd name="connsiteX630" fmla="*/ 18200 w 19998"/>
                <a:gd name="connsiteY630" fmla="*/ 4293 h 19998"/>
                <a:gd name="connsiteX631" fmla="*/ 18223 w 19998"/>
                <a:gd name="connsiteY631" fmla="*/ 4211 h 19998"/>
                <a:gd name="connsiteX632" fmla="*/ 18240 w 19998"/>
                <a:gd name="connsiteY632" fmla="*/ 4211 h 19998"/>
                <a:gd name="connsiteX633" fmla="*/ 18240 w 19998"/>
                <a:gd name="connsiteY633" fmla="*/ 4230 h 19998"/>
                <a:gd name="connsiteX634" fmla="*/ 18281 w 19998"/>
                <a:gd name="connsiteY634" fmla="*/ 4230 h 19998"/>
                <a:gd name="connsiteX635" fmla="*/ 18328 w 19998"/>
                <a:gd name="connsiteY635" fmla="*/ 4270 h 19998"/>
                <a:gd name="connsiteX636" fmla="*/ 18369 w 19998"/>
                <a:gd name="connsiteY636" fmla="*/ 4253 h 19998"/>
                <a:gd name="connsiteX637" fmla="*/ 18388 w 19998"/>
                <a:gd name="connsiteY637" fmla="*/ 4270 h 19998"/>
                <a:gd name="connsiteX638" fmla="*/ 18531 w 19998"/>
                <a:gd name="connsiteY638" fmla="*/ 4253 h 19998"/>
                <a:gd name="connsiteX639" fmla="*/ 18531 w 19998"/>
                <a:gd name="connsiteY639" fmla="*/ 4270 h 19998"/>
                <a:gd name="connsiteX640" fmla="*/ 18631 w 19998"/>
                <a:gd name="connsiteY640" fmla="*/ 4211 h 19998"/>
                <a:gd name="connsiteX641" fmla="*/ 18631 w 19998"/>
                <a:gd name="connsiteY641" fmla="*/ 4131 h 19998"/>
                <a:gd name="connsiteX642" fmla="*/ 18762 w 19998"/>
                <a:gd name="connsiteY642" fmla="*/ 4108 h 19998"/>
                <a:gd name="connsiteX643" fmla="*/ 18778 w 19998"/>
                <a:gd name="connsiteY643" fmla="*/ 4148 h 19998"/>
                <a:gd name="connsiteX644" fmla="*/ 18821 w 19998"/>
                <a:gd name="connsiteY644" fmla="*/ 4131 h 19998"/>
                <a:gd name="connsiteX645" fmla="*/ 18943 w 19998"/>
                <a:gd name="connsiteY645" fmla="*/ 4333 h 19998"/>
                <a:gd name="connsiteX646" fmla="*/ 19047 w 19998"/>
                <a:gd name="connsiteY646" fmla="*/ 4333 h 19998"/>
                <a:gd name="connsiteX647" fmla="*/ 19064 w 19998"/>
                <a:gd name="connsiteY647" fmla="*/ 4392 h 19998"/>
                <a:gd name="connsiteX648" fmla="*/ 19152 w 19998"/>
                <a:gd name="connsiteY648" fmla="*/ 4392 h 19998"/>
                <a:gd name="connsiteX649" fmla="*/ 19152 w 19998"/>
                <a:gd name="connsiteY649" fmla="*/ 4373 h 19998"/>
                <a:gd name="connsiteX650" fmla="*/ 19212 w 19998"/>
                <a:gd name="connsiteY650" fmla="*/ 4373 h 19998"/>
                <a:gd name="connsiteX651" fmla="*/ 19212 w 19998"/>
                <a:gd name="connsiteY651" fmla="*/ 4392 h 19998"/>
                <a:gd name="connsiteX652" fmla="*/ 19317 w 19998"/>
                <a:gd name="connsiteY652" fmla="*/ 4333 h 19998"/>
                <a:gd name="connsiteX653" fmla="*/ 19417 w 19998"/>
                <a:gd name="connsiteY653" fmla="*/ 4392 h 19998"/>
                <a:gd name="connsiteX654" fmla="*/ 19443 w 19998"/>
                <a:gd name="connsiteY654" fmla="*/ 4373 h 19998"/>
                <a:gd name="connsiteX655" fmla="*/ 19500 w 19998"/>
                <a:gd name="connsiteY655" fmla="*/ 4373 h 19998"/>
                <a:gd name="connsiteX656" fmla="*/ 19521 w 19998"/>
                <a:gd name="connsiteY656" fmla="*/ 4352 h 19998"/>
                <a:gd name="connsiteX657" fmla="*/ 19998 w 19998"/>
                <a:gd name="connsiteY657" fmla="*/ 4512 h 19998"/>
                <a:gd name="connsiteX658" fmla="*/ 19750 w 19998"/>
                <a:gd name="connsiteY658" fmla="*/ 4939 h 19998"/>
                <a:gd name="connsiteX659" fmla="*/ 19712 w 19998"/>
                <a:gd name="connsiteY659" fmla="*/ 4939 h 19998"/>
                <a:gd name="connsiteX660" fmla="*/ 19686 w 19998"/>
                <a:gd name="connsiteY660" fmla="*/ 5003 h 19998"/>
                <a:gd name="connsiteX661" fmla="*/ 19645 w 19998"/>
                <a:gd name="connsiteY661" fmla="*/ 5003 h 19998"/>
                <a:gd name="connsiteX662" fmla="*/ 19131 w 19998"/>
                <a:gd name="connsiteY662" fmla="*/ 6512 h 19998"/>
                <a:gd name="connsiteX663" fmla="*/ 19236 w 19998"/>
                <a:gd name="connsiteY663" fmla="*/ 7750 h 19998"/>
                <a:gd name="connsiteX664" fmla="*/ 19212 w 19998"/>
                <a:gd name="connsiteY664" fmla="*/ 7750 h 19998"/>
                <a:gd name="connsiteX665" fmla="*/ 19090 w 19998"/>
                <a:gd name="connsiteY665" fmla="*/ 7870 h 19998"/>
                <a:gd name="connsiteX666" fmla="*/ 19152 w 19998"/>
                <a:gd name="connsiteY666" fmla="*/ 7853 h 19998"/>
                <a:gd name="connsiteX667" fmla="*/ 19064 w 19998"/>
                <a:gd name="connsiteY667" fmla="*/ 7973 h 19998"/>
                <a:gd name="connsiteX668" fmla="*/ 18983 w 19998"/>
                <a:gd name="connsiteY668" fmla="*/ 7973 h 19998"/>
                <a:gd name="connsiteX669" fmla="*/ 18714 w 19998"/>
                <a:gd name="connsiteY669" fmla="*/ 8135 h 19998"/>
                <a:gd name="connsiteX670" fmla="*/ 18695 w 19998"/>
                <a:gd name="connsiteY670" fmla="*/ 8093 h 19998"/>
                <a:gd name="connsiteX671" fmla="*/ 18614 w 19998"/>
                <a:gd name="connsiteY671" fmla="*/ 7997 h 19998"/>
                <a:gd name="connsiteX672" fmla="*/ 18631 w 19998"/>
                <a:gd name="connsiteY672" fmla="*/ 7973 h 19998"/>
                <a:gd name="connsiteX673" fmla="*/ 18304 w 19998"/>
                <a:gd name="connsiteY67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7954 w 19998"/>
                <a:gd name="connsiteY6" fmla="*/ 8948 h 19998"/>
                <a:gd name="connsiteX7" fmla="*/ 17602 w 19998"/>
                <a:gd name="connsiteY7" fmla="*/ 9233 h 19998"/>
                <a:gd name="connsiteX8" fmla="*/ 17585 w 19998"/>
                <a:gd name="connsiteY8" fmla="*/ 9233 h 19998"/>
                <a:gd name="connsiteX9" fmla="*/ 17502 w 19998"/>
                <a:gd name="connsiteY9" fmla="*/ 9336 h 19998"/>
                <a:gd name="connsiteX10" fmla="*/ 17545 w 19998"/>
                <a:gd name="connsiteY10" fmla="*/ 9644 h 19998"/>
                <a:gd name="connsiteX11" fmla="*/ 17561 w 19998"/>
                <a:gd name="connsiteY11" fmla="*/ 9644 h 19998"/>
                <a:gd name="connsiteX12" fmla="*/ 17023 w 19998"/>
                <a:gd name="connsiteY12" fmla="*/ 10152 h 19998"/>
                <a:gd name="connsiteX13" fmla="*/ 17149 w 19998"/>
                <a:gd name="connsiteY13" fmla="*/ 10619 h 19998"/>
                <a:gd name="connsiteX14" fmla="*/ 16842 w 19998"/>
                <a:gd name="connsiteY14" fmla="*/ 11007 h 19998"/>
                <a:gd name="connsiteX15" fmla="*/ 16816 w 19998"/>
                <a:gd name="connsiteY15" fmla="*/ 11186 h 19998"/>
                <a:gd name="connsiteX16" fmla="*/ 16964 w 19998"/>
                <a:gd name="connsiteY16" fmla="*/ 11169 h 19998"/>
                <a:gd name="connsiteX17" fmla="*/ 17276 w 19998"/>
                <a:gd name="connsiteY17" fmla="*/ 10821 h 19998"/>
                <a:gd name="connsiteX18" fmla="*/ 17414 w 19998"/>
                <a:gd name="connsiteY18" fmla="*/ 10619 h 19998"/>
                <a:gd name="connsiteX19" fmla="*/ 18157 w 19998"/>
                <a:gd name="connsiteY19" fmla="*/ 10539 h 19998"/>
                <a:gd name="connsiteX20" fmla="*/ 18157 w 19998"/>
                <a:gd name="connsiteY20" fmla="*/ 10556 h 19998"/>
                <a:gd name="connsiteX21" fmla="*/ 18240 w 19998"/>
                <a:gd name="connsiteY21" fmla="*/ 10758 h 19998"/>
                <a:gd name="connsiteX22" fmla="*/ 18183 w 19998"/>
                <a:gd name="connsiteY22" fmla="*/ 11106 h 19998"/>
                <a:gd name="connsiteX23" fmla="*/ 18345 w 19998"/>
                <a:gd name="connsiteY23" fmla="*/ 11127 h 19998"/>
                <a:gd name="connsiteX24" fmla="*/ 18409 w 19998"/>
                <a:gd name="connsiteY24" fmla="*/ 11268 h 19998"/>
                <a:gd name="connsiteX25" fmla="*/ 18573 w 19998"/>
                <a:gd name="connsiteY25" fmla="*/ 11451 h 19998"/>
                <a:gd name="connsiteX26" fmla="*/ 18614 w 19998"/>
                <a:gd name="connsiteY26" fmla="*/ 11571 h 19998"/>
                <a:gd name="connsiteX27" fmla="*/ 18369 w 19998"/>
                <a:gd name="connsiteY27" fmla="*/ 11757 h 19998"/>
                <a:gd name="connsiteX28" fmla="*/ 18240 w 19998"/>
                <a:gd name="connsiteY28" fmla="*/ 11839 h 19998"/>
                <a:gd name="connsiteX29" fmla="*/ 18240 w 19998"/>
                <a:gd name="connsiteY29" fmla="*/ 11855 h 19998"/>
                <a:gd name="connsiteX30" fmla="*/ 18223 w 19998"/>
                <a:gd name="connsiteY30" fmla="*/ 11919 h 19998"/>
                <a:gd name="connsiteX31" fmla="*/ 18388 w 19998"/>
                <a:gd name="connsiteY31" fmla="*/ 12144 h 19998"/>
                <a:gd name="connsiteX32" fmla="*/ 18631 w 19998"/>
                <a:gd name="connsiteY32" fmla="*/ 12548 h 19998"/>
                <a:gd name="connsiteX33" fmla="*/ 18673 w 19998"/>
                <a:gd name="connsiteY33" fmla="*/ 12548 h 19998"/>
                <a:gd name="connsiteX34" fmla="*/ 18695 w 19998"/>
                <a:gd name="connsiteY34" fmla="*/ 12574 h 19998"/>
                <a:gd name="connsiteX35" fmla="*/ 18900 w 19998"/>
                <a:gd name="connsiteY35" fmla="*/ 12734 h 19998"/>
                <a:gd name="connsiteX36" fmla="*/ 18843 w 19998"/>
                <a:gd name="connsiteY36" fmla="*/ 12920 h 19998"/>
                <a:gd name="connsiteX37" fmla="*/ 18804 w 19998"/>
                <a:gd name="connsiteY37" fmla="*/ 12920 h 19998"/>
                <a:gd name="connsiteX38" fmla="*/ 18821 w 19998"/>
                <a:gd name="connsiteY38" fmla="*/ 13098 h 19998"/>
                <a:gd name="connsiteX39" fmla="*/ 18804 w 19998"/>
                <a:gd name="connsiteY39" fmla="*/ 13098 h 19998"/>
                <a:gd name="connsiteX40" fmla="*/ 18762 w 19998"/>
                <a:gd name="connsiteY40" fmla="*/ 13178 h 19998"/>
                <a:gd name="connsiteX41" fmla="*/ 18573 w 19998"/>
                <a:gd name="connsiteY41" fmla="*/ 13221 h 19998"/>
                <a:gd name="connsiteX42" fmla="*/ 18469 w 19998"/>
                <a:gd name="connsiteY42" fmla="*/ 13300 h 19998"/>
                <a:gd name="connsiteX43" fmla="*/ 18469 w 19998"/>
                <a:gd name="connsiteY43" fmla="*/ 13364 h 19998"/>
                <a:gd name="connsiteX44" fmla="*/ 18119 w 19998"/>
                <a:gd name="connsiteY44" fmla="*/ 13387 h 19998"/>
                <a:gd name="connsiteX45" fmla="*/ 18035 w 19998"/>
                <a:gd name="connsiteY45" fmla="*/ 13444 h 19998"/>
                <a:gd name="connsiteX46" fmla="*/ 18240 w 19998"/>
                <a:gd name="connsiteY46" fmla="*/ 13669 h 19998"/>
                <a:gd name="connsiteX47" fmla="*/ 18261 w 19998"/>
                <a:gd name="connsiteY47" fmla="*/ 13914 h 19998"/>
                <a:gd name="connsiteX48" fmla="*/ 18552 w 19998"/>
                <a:gd name="connsiteY48" fmla="*/ 14034 h 19998"/>
                <a:gd name="connsiteX49" fmla="*/ 18714 w 19998"/>
                <a:gd name="connsiteY49" fmla="*/ 14074 h 19998"/>
                <a:gd name="connsiteX50" fmla="*/ 18843 w 19998"/>
                <a:gd name="connsiteY50" fmla="*/ 14403 h 19998"/>
                <a:gd name="connsiteX51" fmla="*/ 18657 w 19998"/>
                <a:gd name="connsiteY51" fmla="*/ 14421 h 19998"/>
                <a:gd name="connsiteX52" fmla="*/ 18492 w 19998"/>
                <a:gd name="connsiteY52" fmla="*/ 14809 h 19998"/>
                <a:gd name="connsiteX53" fmla="*/ 18657 w 19998"/>
                <a:gd name="connsiteY53" fmla="*/ 14995 h 19998"/>
                <a:gd name="connsiteX54" fmla="*/ 18573 w 19998"/>
                <a:gd name="connsiteY54" fmla="*/ 15011 h 19998"/>
                <a:gd name="connsiteX55" fmla="*/ 18573 w 19998"/>
                <a:gd name="connsiteY55" fmla="*/ 15131 h 19998"/>
                <a:gd name="connsiteX56" fmla="*/ 18804 w 19998"/>
                <a:gd name="connsiteY56" fmla="*/ 15422 h 19998"/>
                <a:gd name="connsiteX57" fmla="*/ 18821 w 19998"/>
                <a:gd name="connsiteY57" fmla="*/ 15422 h 19998"/>
                <a:gd name="connsiteX58" fmla="*/ 18843 w 19998"/>
                <a:gd name="connsiteY58" fmla="*/ 15439 h 19998"/>
                <a:gd name="connsiteX59" fmla="*/ 19090 w 19998"/>
                <a:gd name="connsiteY59" fmla="*/ 15479 h 19998"/>
                <a:gd name="connsiteX60" fmla="*/ 19152 w 19998"/>
                <a:gd name="connsiteY60" fmla="*/ 15542 h 19998"/>
                <a:gd name="connsiteX61" fmla="*/ 19169 w 19998"/>
                <a:gd name="connsiteY61" fmla="*/ 15542 h 19998"/>
                <a:gd name="connsiteX62" fmla="*/ 19500 w 19998"/>
                <a:gd name="connsiteY62" fmla="*/ 15641 h 19998"/>
                <a:gd name="connsiteX63" fmla="*/ 19500 w 19998"/>
                <a:gd name="connsiteY63" fmla="*/ 15624 h 19998"/>
                <a:gd name="connsiteX64" fmla="*/ 19833 w 19998"/>
                <a:gd name="connsiteY64" fmla="*/ 15519 h 19998"/>
                <a:gd name="connsiteX65" fmla="*/ 19833 w 19998"/>
                <a:gd name="connsiteY65" fmla="*/ 15479 h 19998"/>
                <a:gd name="connsiteX66" fmla="*/ 19914 w 19998"/>
                <a:gd name="connsiteY66" fmla="*/ 15479 h 19998"/>
                <a:gd name="connsiteX67" fmla="*/ 19890 w 19998"/>
                <a:gd name="connsiteY67" fmla="*/ 15624 h 19998"/>
                <a:gd name="connsiteX68" fmla="*/ 19971 w 19998"/>
                <a:gd name="connsiteY68" fmla="*/ 15784 h 19998"/>
                <a:gd name="connsiteX69" fmla="*/ 19890 w 19998"/>
                <a:gd name="connsiteY69" fmla="*/ 15824 h 19998"/>
                <a:gd name="connsiteX70" fmla="*/ 19686 w 19998"/>
                <a:gd name="connsiteY70" fmla="*/ 16358 h 19998"/>
                <a:gd name="connsiteX71" fmla="*/ 19712 w 19998"/>
                <a:gd name="connsiteY71" fmla="*/ 16395 h 19998"/>
                <a:gd name="connsiteX72" fmla="*/ 19645 w 19998"/>
                <a:gd name="connsiteY72" fmla="*/ 16477 h 19998"/>
                <a:gd name="connsiteX73" fmla="*/ 19605 w 19998"/>
                <a:gd name="connsiteY73" fmla="*/ 16454 h 19998"/>
                <a:gd name="connsiteX74" fmla="*/ 19459 w 19998"/>
                <a:gd name="connsiteY74" fmla="*/ 16557 h 19998"/>
                <a:gd name="connsiteX75" fmla="*/ 19443 w 19998"/>
                <a:gd name="connsiteY75" fmla="*/ 16557 h 19998"/>
                <a:gd name="connsiteX76" fmla="*/ 19400 w 19998"/>
                <a:gd name="connsiteY76" fmla="*/ 16600 h 19998"/>
                <a:gd name="connsiteX77" fmla="*/ 19417 w 19998"/>
                <a:gd name="connsiteY77" fmla="*/ 16640 h 19998"/>
                <a:gd name="connsiteX78" fmla="*/ 19400 w 19998"/>
                <a:gd name="connsiteY78" fmla="*/ 16656 h 19998"/>
                <a:gd name="connsiteX79" fmla="*/ 19376 w 19998"/>
                <a:gd name="connsiteY79" fmla="*/ 16600 h 19998"/>
                <a:gd name="connsiteX80" fmla="*/ 19333 w 19998"/>
                <a:gd name="connsiteY80" fmla="*/ 16640 h 19998"/>
                <a:gd name="connsiteX81" fmla="*/ 19317 w 19998"/>
                <a:gd name="connsiteY81" fmla="*/ 16618 h 19998"/>
                <a:gd name="connsiteX82" fmla="*/ 19064 w 19998"/>
                <a:gd name="connsiteY82" fmla="*/ 16905 h 19998"/>
                <a:gd name="connsiteX83" fmla="*/ 19107 w 19998"/>
                <a:gd name="connsiteY83" fmla="*/ 16964 h 19998"/>
                <a:gd name="connsiteX84" fmla="*/ 19064 w 19998"/>
                <a:gd name="connsiteY84" fmla="*/ 16987 h 19998"/>
                <a:gd name="connsiteX85" fmla="*/ 19047 w 19998"/>
                <a:gd name="connsiteY85" fmla="*/ 16922 h 19998"/>
                <a:gd name="connsiteX86" fmla="*/ 18926 w 19998"/>
                <a:gd name="connsiteY86" fmla="*/ 17004 h 19998"/>
                <a:gd name="connsiteX87" fmla="*/ 18900 w 19998"/>
                <a:gd name="connsiteY87" fmla="*/ 16987 h 19998"/>
                <a:gd name="connsiteX88" fmla="*/ 18762 w 19998"/>
                <a:gd name="connsiteY88" fmla="*/ 17067 h 19998"/>
                <a:gd name="connsiteX89" fmla="*/ 18804 w 19998"/>
                <a:gd name="connsiteY89" fmla="*/ 17084 h 19998"/>
                <a:gd name="connsiteX90" fmla="*/ 18778 w 19998"/>
                <a:gd name="connsiteY90" fmla="*/ 17150 h 19998"/>
                <a:gd name="connsiteX91" fmla="*/ 18738 w 19998"/>
                <a:gd name="connsiteY91" fmla="*/ 17150 h 19998"/>
                <a:gd name="connsiteX92" fmla="*/ 18695 w 19998"/>
                <a:gd name="connsiteY92" fmla="*/ 17269 h 19998"/>
                <a:gd name="connsiteX93" fmla="*/ 18657 w 19998"/>
                <a:gd name="connsiteY93" fmla="*/ 17269 h 19998"/>
                <a:gd name="connsiteX94" fmla="*/ 18631 w 19998"/>
                <a:gd name="connsiteY94" fmla="*/ 17269 h 19998"/>
                <a:gd name="connsiteX95" fmla="*/ 18631 w 19998"/>
                <a:gd name="connsiteY95" fmla="*/ 17312 h 19998"/>
                <a:gd name="connsiteX96" fmla="*/ 18452 w 19998"/>
                <a:gd name="connsiteY96" fmla="*/ 17312 h 19998"/>
                <a:gd name="connsiteX97" fmla="*/ 18200 w 19998"/>
                <a:gd name="connsiteY97" fmla="*/ 17655 h 19998"/>
                <a:gd name="connsiteX98" fmla="*/ 18200 w 19998"/>
                <a:gd name="connsiteY98" fmla="*/ 17674 h 19998"/>
                <a:gd name="connsiteX99" fmla="*/ 18345 w 19998"/>
                <a:gd name="connsiteY99" fmla="*/ 17655 h 19998"/>
                <a:gd name="connsiteX100" fmla="*/ 18345 w 19998"/>
                <a:gd name="connsiteY100" fmla="*/ 17634 h 19998"/>
                <a:gd name="connsiteX101" fmla="*/ 18388 w 19998"/>
                <a:gd name="connsiteY101" fmla="*/ 17655 h 19998"/>
                <a:gd name="connsiteX102" fmla="*/ 18345 w 19998"/>
                <a:gd name="connsiteY102" fmla="*/ 17779 h 19998"/>
                <a:gd name="connsiteX103" fmla="*/ 18369 w 19998"/>
                <a:gd name="connsiteY103" fmla="*/ 17796 h 19998"/>
                <a:gd name="connsiteX104" fmla="*/ 18369 w 19998"/>
                <a:gd name="connsiteY104" fmla="*/ 17817 h 19998"/>
                <a:gd name="connsiteX105" fmla="*/ 18304 w 19998"/>
                <a:gd name="connsiteY105" fmla="*/ 17843 h 19998"/>
                <a:gd name="connsiteX106" fmla="*/ 18304 w 19998"/>
                <a:gd name="connsiteY106" fmla="*/ 17883 h 19998"/>
                <a:gd name="connsiteX107" fmla="*/ 18261 w 19998"/>
                <a:gd name="connsiteY107" fmla="*/ 17899 h 19998"/>
                <a:gd name="connsiteX108" fmla="*/ 18157 w 19998"/>
                <a:gd name="connsiteY108" fmla="*/ 17859 h 19998"/>
                <a:gd name="connsiteX109" fmla="*/ 17830 w 19998"/>
                <a:gd name="connsiteY109" fmla="*/ 18003 h 19998"/>
                <a:gd name="connsiteX110" fmla="*/ 17830 w 19998"/>
                <a:gd name="connsiteY110" fmla="*/ 18101 h 19998"/>
                <a:gd name="connsiteX111" fmla="*/ 17561 w 19998"/>
                <a:gd name="connsiteY111" fmla="*/ 18045 h 19998"/>
                <a:gd name="connsiteX112" fmla="*/ 17502 w 19998"/>
                <a:gd name="connsiteY112" fmla="*/ 18223 h 19998"/>
                <a:gd name="connsiteX113" fmla="*/ 17518 w 19998"/>
                <a:gd name="connsiteY113" fmla="*/ 18223 h 19998"/>
                <a:gd name="connsiteX114" fmla="*/ 17480 w 19998"/>
                <a:gd name="connsiteY114" fmla="*/ 18247 h 19998"/>
                <a:gd name="connsiteX115" fmla="*/ 17397 w 19998"/>
                <a:gd name="connsiteY115" fmla="*/ 18247 h 19998"/>
                <a:gd name="connsiteX116" fmla="*/ 17373 w 19998"/>
                <a:gd name="connsiteY116" fmla="*/ 18223 h 19998"/>
                <a:gd name="connsiteX117" fmla="*/ 17454 w 19998"/>
                <a:gd name="connsiteY117" fmla="*/ 18207 h 19998"/>
                <a:gd name="connsiteX118" fmla="*/ 17397 w 19998"/>
                <a:gd name="connsiteY118" fmla="*/ 18125 h 19998"/>
                <a:gd name="connsiteX119" fmla="*/ 17249 w 19998"/>
                <a:gd name="connsiteY119" fmla="*/ 18125 h 19998"/>
                <a:gd name="connsiteX120" fmla="*/ 17249 w 19998"/>
                <a:gd name="connsiteY120" fmla="*/ 18101 h 19998"/>
                <a:gd name="connsiteX121" fmla="*/ 17111 w 19998"/>
                <a:gd name="connsiteY121" fmla="*/ 18082 h 19998"/>
                <a:gd name="connsiteX122" fmla="*/ 17111 w 19998"/>
                <a:gd name="connsiteY122" fmla="*/ 18061 h 19998"/>
                <a:gd name="connsiteX123" fmla="*/ 17023 w 19998"/>
                <a:gd name="connsiteY123" fmla="*/ 18061 h 19998"/>
                <a:gd name="connsiteX124" fmla="*/ 17023 w 19998"/>
                <a:gd name="connsiteY124" fmla="*/ 18082 h 19998"/>
                <a:gd name="connsiteX125" fmla="*/ 17068 w 19998"/>
                <a:gd name="connsiteY125" fmla="*/ 18101 h 19998"/>
                <a:gd name="connsiteX126" fmla="*/ 17068 w 19998"/>
                <a:gd name="connsiteY126" fmla="*/ 18144 h 19998"/>
                <a:gd name="connsiteX127" fmla="*/ 17128 w 19998"/>
                <a:gd name="connsiteY127" fmla="*/ 18125 h 19998"/>
                <a:gd name="connsiteX128" fmla="*/ 17149 w 19998"/>
                <a:gd name="connsiteY128" fmla="*/ 18165 h 19998"/>
                <a:gd name="connsiteX129" fmla="*/ 17068 w 19998"/>
                <a:gd name="connsiteY129" fmla="*/ 18181 h 19998"/>
                <a:gd name="connsiteX130" fmla="*/ 17023 w 19998"/>
                <a:gd name="connsiteY130" fmla="*/ 18165 h 19998"/>
                <a:gd name="connsiteX131" fmla="*/ 16980 w 19998"/>
                <a:gd name="connsiteY131" fmla="*/ 18223 h 19998"/>
                <a:gd name="connsiteX132" fmla="*/ 16880 w 19998"/>
                <a:gd name="connsiteY132" fmla="*/ 18181 h 19998"/>
                <a:gd name="connsiteX133" fmla="*/ 16899 w 19998"/>
                <a:gd name="connsiteY133" fmla="*/ 18082 h 19998"/>
                <a:gd name="connsiteX134" fmla="*/ 16842 w 19998"/>
                <a:gd name="connsiteY134" fmla="*/ 18061 h 19998"/>
                <a:gd name="connsiteX135" fmla="*/ 16842 w 19998"/>
                <a:gd name="connsiteY135" fmla="*/ 18045 h 19998"/>
                <a:gd name="connsiteX136" fmla="*/ 16678 w 19998"/>
                <a:gd name="connsiteY136" fmla="*/ 17981 h 19998"/>
                <a:gd name="connsiteX137" fmla="*/ 16694 w 19998"/>
                <a:gd name="connsiteY137" fmla="*/ 17963 h 19998"/>
                <a:gd name="connsiteX138" fmla="*/ 16694 w 19998"/>
                <a:gd name="connsiteY138" fmla="*/ 17941 h 19998"/>
                <a:gd name="connsiteX139" fmla="*/ 16654 w 19998"/>
                <a:gd name="connsiteY139" fmla="*/ 17941 h 19998"/>
                <a:gd name="connsiteX140" fmla="*/ 16573 w 19998"/>
                <a:gd name="connsiteY140" fmla="*/ 17941 h 19998"/>
                <a:gd name="connsiteX141" fmla="*/ 16547 w 19998"/>
                <a:gd name="connsiteY141" fmla="*/ 17981 h 19998"/>
                <a:gd name="connsiteX142" fmla="*/ 16425 w 19998"/>
                <a:gd name="connsiteY142" fmla="*/ 17883 h 19998"/>
                <a:gd name="connsiteX143" fmla="*/ 16073 w 19998"/>
                <a:gd name="connsiteY143" fmla="*/ 17899 h 19998"/>
                <a:gd name="connsiteX144" fmla="*/ 16073 w 19998"/>
                <a:gd name="connsiteY144" fmla="*/ 17883 h 19998"/>
                <a:gd name="connsiteX145" fmla="*/ 16137 w 19998"/>
                <a:gd name="connsiteY145" fmla="*/ 17753 h 19998"/>
                <a:gd name="connsiteX146" fmla="*/ 16097 w 19998"/>
                <a:gd name="connsiteY146" fmla="*/ 17714 h 19998"/>
                <a:gd name="connsiteX147" fmla="*/ 16016 w 19998"/>
                <a:gd name="connsiteY147" fmla="*/ 17551 h 19998"/>
                <a:gd name="connsiteX148" fmla="*/ 15539 w 19998"/>
                <a:gd name="connsiteY148" fmla="*/ 17594 h 19998"/>
                <a:gd name="connsiteX149" fmla="*/ 15499 w 19998"/>
                <a:gd name="connsiteY149" fmla="*/ 17514 h 19998"/>
                <a:gd name="connsiteX150" fmla="*/ 15704 w 19998"/>
                <a:gd name="connsiteY150" fmla="*/ 17453 h 19998"/>
                <a:gd name="connsiteX151" fmla="*/ 15704 w 19998"/>
                <a:gd name="connsiteY151" fmla="*/ 17472 h 19998"/>
                <a:gd name="connsiteX152" fmla="*/ 15868 w 19998"/>
                <a:gd name="connsiteY152" fmla="*/ 17286 h 19998"/>
                <a:gd name="connsiteX153" fmla="*/ 15828 w 19998"/>
                <a:gd name="connsiteY153" fmla="*/ 17269 h 19998"/>
                <a:gd name="connsiteX154" fmla="*/ 15763 w 19998"/>
                <a:gd name="connsiteY154" fmla="*/ 17333 h 19998"/>
                <a:gd name="connsiteX155" fmla="*/ 15763 w 19998"/>
                <a:gd name="connsiteY155" fmla="*/ 17352 h 19998"/>
                <a:gd name="connsiteX156" fmla="*/ 15663 w 19998"/>
                <a:gd name="connsiteY156" fmla="*/ 17187 h 19998"/>
                <a:gd name="connsiteX157" fmla="*/ 15556 w 19998"/>
                <a:gd name="connsiteY157" fmla="*/ 17187 h 19998"/>
                <a:gd name="connsiteX158" fmla="*/ 15518 w 19998"/>
                <a:gd name="connsiteY158" fmla="*/ 17124 h 19998"/>
                <a:gd name="connsiteX159" fmla="*/ 15518 w 19998"/>
                <a:gd name="connsiteY159" fmla="*/ 17312 h 19998"/>
                <a:gd name="connsiteX160" fmla="*/ 15582 w 19998"/>
                <a:gd name="connsiteY160" fmla="*/ 17312 h 19998"/>
                <a:gd name="connsiteX161" fmla="*/ 15599 w 19998"/>
                <a:gd name="connsiteY161" fmla="*/ 17472 h 19998"/>
                <a:gd name="connsiteX162" fmla="*/ 15475 w 19998"/>
                <a:gd name="connsiteY162" fmla="*/ 17495 h 19998"/>
                <a:gd name="connsiteX163" fmla="*/ 15370 w 19998"/>
                <a:gd name="connsiteY163" fmla="*/ 17415 h 19998"/>
                <a:gd name="connsiteX164" fmla="*/ 15249 w 19998"/>
                <a:gd name="connsiteY164" fmla="*/ 17535 h 19998"/>
                <a:gd name="connsiteX165" fmla="*/ 15313 w 19998"/>
                <a:gd name="connsiteY165" fmla="*/ 17577 h 19998"/>
                <a:gd name="connsiteX166" fmla="*/ 15230 w 19998"/>
                <a:gd name="connsiteY166" fmla="*/ 17655 h 19998"/>
                <a:gd name="connsiteX167" fmla="*/ 14937 w 19998"/>
                <a:gd name="connsiteY167" fmla="*/ 17617 h 19998"/>
                <a:gd name="connsiteX168" fmla="*/ 14918 w 19998"/>
                <a:gd name="connsiteY168" fmla="*/ 17495 h 19998"/>
                <a:gd name="connsiteX169" fmla="*/ 14856 w 19998"/>
                <a:gd name="connsiteY169" fmla="*/ 17495 h 19998"/>
                <a:gd name="connsiteX170" fmla="*/ 14856 w 19998"/>
                <a:gd name="connsiteY170" fmla="*/ 17617 h 19998"/>
                <a:gd name="connsiteX171" fmla="*/ 14775 w 19998"/>
                <a:gd name="connsiteY171" fmla="*/ 17577 h 19998"/>
                <a:gd name="connsiteX172" fmla="*/ 14796 w 19998"/>
                <a:gd name="connsiteY172" fmla="*/ 17432 h 19998"/>
                <a:gd name="connsiteX173" fmla="*/ 14199 w 19998"/>
                <a:gd name="connsiteY173" fmla="*/ 17389 h 19998"/>
                <a:gd name="connsiteX174" fmla="*/ 14010 w 19998"/>
                <a:gd name="connsiteY174" fmla="*/ 17286 h 19998"/>
                <a:gd name="connsiteX175" fmla="*/ 14053 w 19998"/>
                <a:gd name="connsiteY175" fmla="*/ 17248 h 19998"/>
                <a:gd name="connsiteX176" fmla="*/ 13972 w 19998"/>
                <a:gd name="connsiteY176" fmla="*/ 17166 h 19998"/>
                <a:gd name="connsiteX177" fmla="*/ 12524 w 19998"/>
                <a:gd name="connsiteY177" fmla="*/ 17981 h 19998"/>
                <a:gd name="connsiteX178" fmla="*/ 12279 w 19998"/>
                <a:gd name="connsiteY178" fmla="*/ 18327 h 19998"/>
                <a:gd name="connsiteX179" fmla="*/ 12174 w 19998"/>
                <a:gd name="connsiteY179" fmla="*/ 18223 h 19998"/>
                <a:gd name="connsiteX180" fmla="*/ 12174 w 19998"/>
                <a:gd name="connsiteY180" fmla="*/ 18327 h 19998"/>
                <a:gd name="connsiteX181" fmla="*/ 12239 w 19998"/>
                <a:gd name="connsiteY181" fmla="*/ 18350 h 19998"/>
                <a:gd name="connsiteX182" fmla="*/ 12255 w 19998"/>
                <a:gd name="connsiteY182" fmla="*/ 18327 h 19998"/>
                <a:gd name="connsiteX183" fmla="*/ 12279 w 19998"/>
                <a:gd name="connsiteY183" fmla="*/ 18327 h 19998"/>
                <a:gd name="connsiteX184" fmla="*/ 12196 w 19998"/>
                <a:gd name="connsiteY184" fmla="*/ 18592 h 19998"/>
                <a:gd name="connsiteX185" fmla="*/ 12158 w 19998"/>
                <a:gd name="connsiteY185" fmla="*/ 18571 h 19998"/>
                <a:gd name="connsiteX186" fmla="*/ 12174 w 19998"/>
                <a:gd name="connsiteY186" fmla="*/ 18513 h 19998"/>
                <a:gd name="connsiteX187" fmla="*/ 12115 w 19998"/>
                <a:gd name="connsiteY187" fmla="*/ 18550 h 19998"/>
                <a:gd name="connsiteX188" fmla="*/ 12196 w 19998"/>
                <a:gd name="connsiteY188" fmla="*/ 18837 h 19998"/>
                <a:gd name="connsiteX189" fmla="*/ 12255 w 19998"/>
                <a:gd name="connsiteY189" fmla="*/ 19528 h 19998"/>
                <a:gd name="connsiteX190" fmla="*/ 12379 w 19998"/>
                <a:gd name="connsiteY190" fmla="*/ 19570 h 19998"/>
                <a:gd name="connsiteX191" fmla="*/ 12360 w 19998"/>
                <a:gd name="connsiteY191" fmla="*/ 19650 h 19998"/>
                <a:gd name="connsiteX192" fmla="*/ 12443 w 19998"/>
                <a:gd name="connsiteY192" fmla="*/ 19749 h 19998"/>
                <a:gd name="connsiteX193" fmla="*/ 12279 w 19998"/>
                <a:gd name="connsiteY193" fmla="*/ 19772 h 19998"/>
                <a:gd name="connsiteX194" fmla="*/ 12215 w 19998"/>
                <a:gd name="connsiteY194" fmla="*/ 19669 h 19998"/>
                <a:gd name="connsiteX195" fmla="*/ 12158 w 19998"/>
                <a:gd name="connsiteY195" fmla="*/ 19690 h 19998"/>
                <a:gd name="connsiteX196" fmla="*/ 12158 w 19998"/>
                <a:gd name="connsiteY196" fmla="*/ 19669 h 19998"/>
                <a:gd name="connsiteX197" fmla="*/ 12010 w 19998"/>
                <a:gd name="connsiteY197" fmla="*/ 19669 h 19998"/>
                <a:gd name="connsiteX198" fmla="*/ 12010 w 19998"/>
                <a:gd name="connsiteY198" fmla="*/ 19706 h 19998"/>
                <a:gd name="connsiteX199" fmla="*/ 11927 w 19998"/>
                <a:gd name="connsiteY199" fmla="*/ 19690 h 19998"/>
                <a:gd name="connsiteX200" fmla="*/ 11905 w 19998"/>
                <a:gd name="connsiteY200" fmla="*/ 19706 h 19998"/>
                <a:gd name="connsiteX201" fmla="*/ 11741 w 19998"/>
                <a:gd name="connsiteY201" fmla="*/ 19810 h 19998"/>
                <a:gd name="connsiteX202" fmla="*/ 11577 w 19998"/>
                <a:gd name="connsiteY202" fmla="*/ 19810 h 19998"/>
                <a:gd name="connsiteX203" fmla="*/ 11577 w 19998"/>
                <a:gd name="connsiteY203" fmla="*/ 19875 h 19998"/>
                <a:gd name="connsiteX204" fmla="*/ 11553 w 19998"/>
                <a:gd name="connsiteY204" fmla="*/ 19875 h 19998"/>
                <a:gd name="connsiteX205" fmla="*/ 11577 w 19998"/>
                <a:gd name="connsiteY205" fmla="*/ 19972 h 19998"/>
                <a:gd name="connsiteX206" fmla="*/ 11388 w 19998"/>
                <a:gd name="connsiteY206" fmla="*/ 19934 h 19998"/>
                <a:gd name="connsiteX207" fmla="*/ 11348 w 19998"/>
                <a:gd name="connsiteY207" fmla="*/ 19998 h 19998"/>
                <a:gd name="connsiteX208" fmla="*/ 10645 w 19998"/>
                <a:gd name="connsiteY208" fmla="*/ 19810 h 19998"/>
                <a:gd name="connsiteX209" fmla="*/ 10441 w 19998"/>
                <a:gd name="connsiteY209" fmla="*/ 19955 h 19998"/>
                <a:gd name="connsiteX210" fmla="*/ 10295 w 19998"/>
                <a:gd name="connsiteY210" fmla="*/ 19732 h 19998"/>
                <a:gd name="connsiteX211" fmla="*/ 9964 w 19998"/>
                <a:gd name="connsiteY211" fmla="*/ 19626 h 19998"/>
                <a:gd name="connsiteX212" fmla="*/ 9990 w 19998"/>
                <a:gd name="connsiteY212" fmla="*/ 19467 h 19998"/>
                <a:gd name="connsiteX213" fmla="*/ 10048 w 19998"/>
                <a:gd name="connsiteY213" fmla="*/ 19450 h 19998"/>
                <a:gd name="connsiteX214" fmla="*/ 10048 w 19998"/>
                <a:gd name="connsiteY214" fmla="*/ 19424 h 19998"/>
                <a:gd name="connsiteX215" fmla="*/ 9943 w 19998"/>
                <a:gd name="connsiteY215" fmla="*/ 19408 h 19998"/>
                <a:gd name="connsiteX216" fmla="*/ 9964 w 19998"/>
                <a:gd name="connsiteY216" fmla="*/ 19342 h 19998"/>
                <a:gd name="connsiteX217" fmla="*/ 9533 w 19998"/>
                <a:gd name="connsiteY217" fmla="*/ 19262 h 19998"/>
                <a:gd name="connsiteX218" fmla="*/ 9533 w 19998"/>
                <a:gd name="connsiteY218" fmla="*/ 19368 h 19998"/>
                <a:gd name="connsiteX219" fmla="*/ 9452 w 19998"/>
                <a:gd name="connsiteY219" fmla="*/ 19368 h 19998"/>
                <a:gd name="connsiteX220" fmla="*/ 9288 w 19998"/>
                <a:gd name="connsiteY220" fmla="*/ 19076 h 19998"/>
                <a:gd name="connsiteX221" fmla="*/ 8935 w 19998"/>
                <a:gd name="connsiteY221" fmla="*/ 19076 h 19998"/>
                <a:gd name="connsiteX222" fmla="*/ 8478 w 19998"/>
                <a:gd name="connsiteY222" fmla="*/ 18837 h 19998"/>
                <a:gd name="connsiteX223" fmla="*/ 8381 w 19998"/>
                <a:gd name="connsiteY223" fmla="*/ 18795 h 19998"/>
                <a:gd name="connsiteX224" fmla="*/ 8357 w 19998"/>
                <a:gd name="connsiteY224" fmla="*/ 18820 h 19998"/>
                <a:gd name="connsiteX225" fmla="*/ 8169 w 19998"/>
                <a:gd name="connsiteY225" fmla="*/ 18773 h 19998"/>
                <a:gd name="connsiteX226" fmla="*/ 8128 w 19998"/>
                <a:gd name="connsiteY226" fmla="*/ 18820 h 19998"/>
                <a:gd name="connsiteX227" fmla="*/ 8150 w 19998"/>
                <a:gd name="connsiteY227" fmla="*/ 18877 h 19998"/>
                <a:gd name="connsiteX228" fmla="*/ 8109 w 19998"/>
                <a:gd name="connsiteY228" fmla="*/ 18940 h 19998"/>
                <a:gd name="connsiteX229" fmla="*/ 8128 w 19998"/>
                <a:gd name="connsiteY229" fmla="*/ 18957 h 19998"/>
                <a:gd name="connsiteX230" fmla="*/ 8109 w 19998"/>
                <a:gd name="connsiteY230" fmla="*/ 18997 h 19998"/>
                <a:gd name="connsiteX231" fmla="*/ 8150 w 19998"/>
                <a:gd name="connsiteY231" fmla="*/ 18997 h 19998"/>
                <a:gd name="connsiteX232" fmla="*/ 8150 w 19998"/>
                <a:gd name="connsiteY232" fmla="*/ 19142 h 19998"/>
                <a:gd name="connsiteX233" fmla="*/ 8007 w 19998"/>
                <a:gd name="connsiteY233" fmla="*/ 19119 h 19998"/>
                <a:gd name="connsiteX234" fmla="*/ 7907 w 19998"/>
                <a:gd name="connsiteY234" fmla="*/ 19119 h 19998"/>
                <a:gd name="connsiteX235" fmla="*/ 7907 w 19998"/>
                <a:gd name="connsiteY235" fmla="*/ 19142 h 19998"/>
                <a:gd name="connsiteX236" fmla="*/ 7816 w 19998"/>
                <a:gd name="connsiteY236" fmla="*/ 19119 h 19998"/>
                <a:gd name="connsiteX237" fmla="*/ 7676 w 19998"/>
                <a:gd name="connsiteY237" fmla="*/ 19119 h 19998"/>
                <a:gd name="connsiteX238" fmla="*/ 7611 w 19998"/>
                <a:gd name="connsiteY238" fmla="*/ 19060 h 19998"/>
                <a:gd name="connsiteX239" fmla="*/ 7511 w 19998"/>
                <a:gd name="connsiteY239" fmla="*/ 19159 h 19998"/>
                <a:gd name="connsiteX240" fmla="*/ 6892 w 19998"/>
                <a:gd name="connsiteY240" fmla="*/ 19102 h 19998"/>
                <a:gd name="connsiteX241" fmla="*/ 6868 w 19998"/>
                <a:gd name="connsiteY241" fmla="*/ 19060 h 19998"/>
                <a:gd name="connsiteX242" fmla="*/ 6730 w 19998"/>
                <a:gd name="connsiteY242" fmla="*/ 18877 h 19998"/>
                <a:gd name="connsiteX243" fmla="*/ 6599 w 19998"/>
                <a:gd name="connsiteY243" fmla="*/ 18837 h 19998"/>
                <a:gd name="connsiteX244" fmla="*/ 6583 w 19998"/>
                <a:gd name="connsiteY244" fmla="*/ 18795 h 19998"/>
                <a:gd name="connsiteX245" fmla="*/ 6583 w 19998"/>
                <a:gd name="connsiteY245" fmla="*/ 18820 h 19998"/>
                <a:gd name="connsiteX246" fmla="*/ 6478 w 19998"/>
                <a:gd name="connsiteY246" fmla="*/ 18731 h 19998"/>
                <a:gd name="connsiteX247" fmla="*/ 6254 w 19998"/>
                <a:gd name="connsiteY247" fmla="*/ 18858 h 19998"/>
                <a:gd name="connsiteX248" fmla="*/ 6149 w 19998"/>
                <a:gd name="connsiteY248" fmla="*/ 18773 h 19998"/>
                <a:gd name="connsiteX249" fmla="*/ 6066 w 19998"/>
                <a:gd name="connsiteY249" fmla="*/ 18877 h 19998"/>
                <a:gd name="connsiteX250" fmla="*/ 6025 w 19998"/>
                <a:gd name="connsiteY250" fmla="*/ 18858 h 19998"/>
                <a:gd name="connsiteX251" fmla="*/ 6025 w 19998"/>
                <a:gd name="connsiteY251" fmla="*/ 18820 h 19998"/>
                <a:gd name="connsiteX252" fmla="*/ 5982 w 19998"/>
                <a:gd name="connsiteY252" fmla="*/ 18820 h 19998"/>
                <a:gd name="connsiteX253" fmla="*/ 5861 w 19998"/>
                <a:gd name="connsiteY253" fmla="*/ 18632 h 19998"/>
                <a:gd name="connsiteX254" fmla="*/ 5820 w 19998"/>
                <a:gd name="connsiteY254" fmla="*/ 18632 h 19998"/>
                <a:gd name="connsiteX255" fmla="*/ 5756 w 19998"/>
                <a:gd name="connsiteY255" fmla="*/ 18550 h 19998"/>
                <a:gd name="connsiteX256" fmla="*/ 5775 w 19998"/>
                <a:gd name="connsiteY256" fmla="*/ 18550 h 19998"/>
                <a:gd name="connsiteX257" fmla="*/ 5732 w 19998"/>
                <a:gd name="connsiteY257" fmla="*/ 18447 h 19998"/>
                <a:gd name="connsiteX258" fmla="*/ 5075 w 19998"/>
                <a:gd name="connsiteY258" fmla="*/ 18310 h 19998"/>
                <a:gd name="connsiteX259" fmla="*/ 4806 w 19998"/>
                <a:gd name="connsiteY259" fmla="*/ 18165 h 19998"/>
                <a:gd name="connsiteX260" fmla="*/ 4865 w 19998"/>
                <a:gd name="connsiteY260" fmla="*/ 18061 h 19998"/>
                <a:gd name="connsiteX261" fmla="*/ 4768 w 19998"/>
                <a:gd name="connsiteY261" fmla="*/ 18082 h 19998"/>
                <a:gd name="connsiteX262" fmla="*/ 4725 w 19998"/>
                <a:gd name="connsiteY262" fmla="*/ 18247 h 19998"/>
                <a:gd name="connsiteX263" fmla="*/ 4515 w 19998"/>
                <a:gd name="connsiteY263" fmla="*/ 18101 h 19998"/>
                <a:gd name="connsiteX264" fmla="*/ 4684 w 19998"/>
                <a:gd name="connsiteY264" fmla="*/ 17737 h 19998"/>
                <a:gd name="connsiteX265" fmla="*/ 4415 w 19998"/>
                <a:gd name="connsiteY265" fmla="*/ 17634 h 19998"/>
                <a:gd name="connsiteX266" fmla="*/ 4372 w 19998"/>
                <a:gd name="connsiteY266" fmla="*/ 17714 h 19998"/>
                <a:gd name="connsiteX267" fmla="*/ 4311 w 19998"/>
                <a:gd name="connsiteY267" fmla="*/ 17714 h 19998"/>
                <a:gd name="connsiteX268" fmla="*/ 4294 w 19998"/>
                <a:gd name="connsiteY268" fmla="*/ 17594 h 19998"/>
                <a:gd name="connsiteX269" fmla="*/ 4103 w 19998"/>
                <a:gd name="connsiteY269" fmla="*/ 17617 h 19998"/>
                <a:gd name="connsiteX270" fmla="*/ 4063 w 19998"/>
                <a:gd name="connsiteY270" fmla="*/ 17495 h 19998"/>
                <a:gd name="connsiteX271" fmla="*/ 4041 w 19998"/>
                <a:gd name="connsiteY271" fmla="*/ 17495 h 19998"/>
                <a:gd name="connsiteX272" fmla="*/ 4025 w 19998"/>
                <a:gd name="connsiteY272" fmla="*/ 17432 h 19998"/>
                <a:gd name="connsiteX273" fmla="*/ 4103 w 19998"/>
                <a:gd name="connsiteY273" fmla="*/ 17415 h 19998"/>
                <a:gd name="connsiteX274" fmla="*/ 4251 w 19998"/>
                <a:gd name="connsiteY274" fmla="*/ 17389 h 19998"/>
                <a:gd name="connsiteX275" fmla="*/ 4251 w 19998"/>
                <a:gd name="connsiteY275" fmla="*/ 17373 h 19998"/>
                <a:gd name="connsiteX276" fmla="*/ 4499 w 19998"/>
                <a:gd name="connsiteY276" fmla="*/ 17084 h 19998"/>
                <a:gd name="connsiteX277" fmla="*/ 5037 w 19998"/>
                <a:gd name="connsiteY277" fmla="*/ 14969 h 19998"/>
                <a:gd name="connsiteX278" fmla="*/ 5011 w 19998"/>
                <a:gd name="connsiteY278" fmla="*/ 14767 h 19998"/>
                <a:gd name="connsiteX279" fmla="*/ 5218 w 19998"/>
                <a:gd name="connsiteY279" fmla="*/ 14525 h 19998"/>
                <a:gd name="connsiteX280" fmla="*/ 5427 w 19998"/>
                <a:gd name="connsiteY280" fmla="*/ 14583 h 19998"/>
                <a:gd name="connsiteX281" fmla="*/ 5444 w 19998"/>
                <a:gd name="connsiteY281" fmla="*/ 14525 h 19998"/>
                <a:gd name="connsiteX282" fmla="*/ 5387 w 19998"/>
                <a:gd name="connsiteY282" fmla="*/ 14464 h 19998"/>
                <a:gd name="connsiteX283" fmla="*/ 5427 w 19998"/>
                <a:gd name="connsiteY283" fmla="*/ 14485 h 19998"/>
                <a:gd name="connsiteX284" fmla="*/ 5427 w 19998"/>
                <a:gd name="connsiteY284" fmla="*/ 14464 h 19998"/>
                <a:gd name="connsiteX285" fmla="*/ 5218 w 19998"/>
                <a:gd name="connsiteY285" fmla="*/ 14318 h 19998"/>
                <a:gd name="connsiteX286" fmla="*/ 5075 w 19998"/>
                <a:gd name="connsiteY286" fmla="*/ 14647 h 19998"/>
                <a:gd name="connsiteX287" fmla="*/ 5037 w 19998"/>
                <a:gd name="connsiteY287" fmla="*/ 14623 h 19998"/>
                <a:gd name="connsiteX288" fmla="*/ 5427 w 19998"/>
                <a:gd name="connsiteY288" fmla="*/ 12509 h 19998"/>
                <a:gd name="connsiteX289" fmla="*/ 5470 w 19998"/>
                <a:gd name="connsiteY289" fmla="*/ 12492 h 19998"/>
                <a:gd name="connsiteX290" fmla="*/ 5511 w 19998"/>
                <a:gd name="connsiteY290" fmla="*/ 12548 h 19998"/>
                <a:gd name="connsiteX291" fmla="*/ 5961 w 19998"/>
                <a:gd name="connsiteY291" fmla="*/ 13284 h 19998"/>
                <a:gd name="connsiteX292" fmla="*/ 6352 w 19998"/>
                <a:gd name="connsiteY292" fmla="*/ 14017 h 19998"/>
                <a:gd name="connsiteX293" fmla="*/ 6352 w 19998"/>
                <a:gd name="connsiteY293" fmla="*/ 13808 h 19998"/>
                <a:gd name="connsiteX294" fmla="*/ 6001 w 19998"/>
                <a:gd name="connsiteY294" fmla="*/ 13058 h 19998"/>
                <a:gd name="connsiteX295" fmla="*/ 5675 w 19998"/>
                <a:gd name="connsiteY295" fmla="*/ 12532 h 19998"/>
                <a:gd name="connsiteX296" fmla="*/ 5551 w 19998"/>
                <a:gd name="connsiteY296" fmla="*/ 12410 h 19998"/>
                <a:gd name="connsiteX297" fmla="*/ 5258 w 19998"/>
                <a:gd name="connsiteY297" fmla="*/ 12227 h 19998"/>
                <a:gd name="connsiteX298" fmla="*/ 5242 w 19998"/>
                <a:gd name="connsiteY298" fmla="*/ 12243 h 19998"/>
                <a:gd name="connsiteX299" fmla="*/ 5175 w 19998"/>
                <a:gd name="connsiteY299" fmla="*/ 11961 h 19998"/>
                <a:gd name="connsiteX300" fmla="*/ 5363 w 19998"/>
                <a:gd name="connsiteY300" fmla="*/ 11961 h 19998"/>
                <a:gd name="connsiteX301" fmla="*/ 5487 w 19998"/>
                <a:gd name="connsiteY301" fmla="*/ 11653 h 19998"/>
                <a:gd name="connsiteX302" fmla="*/ 5470 w 19998"/>
                <a:gd name="connsiteY302" fmla="*/ 11653 h 19998"/>
                <a:gd name="connsiteX303" fmla="*/ 5470 w 19998"/>
                <a:gd name="connsiteY303" fmla="*/ 11637 h 19998"/>
                <a:gd name="connsiteX304" fmla="*/ 5444 w 19998"/>
                <a:gd name="connsiteY304" fmla="*/ 11268 h 19998"/>
                <a:gd name="connsiteX305" fmla="*/ 5339 w 19998"/>
                <a:gd name="connsiteY305" fmla="*/ 11146 h 19998"/>
                <a:gd name="connsiteX306" fmla="*/ 5251 w 19998"/>
                <a:gd name="connsiteY306" fmla="*/ 10849 h 19998"/>
                <a:gd name="connsiteX307" fmla="*/ 4784 w 19998"/>
                <a:gd name="connsiteY307" fmla="*/ 10539 h 19998"/>
                <a:gd name="connsiteX308" fmla="*/ 4603 w 19998"/>
                <a:gd name="connsiteY308" fmla="*/ 10497 h 19998"/>
                <a:gd name="connsiteX309" fmla="*/ 4620 w 19998"/>
                <a:gd name="connsiteY309" fmla="*/ 10476 h 19998"/>
                <a:gd name="connsiteX310" fmla="*/ 3877 w 19998"/>
                <a:gd name="connsiteY310" fmla="*/ 9395 h 19998"/>
                <a:gd name="connsiteX311" fmla="*/ 3941 w 19998"/>
                <a:gd name="connsiteY311" fmla="*/ 9353 h 19998"/>
                <a:gd name="connsiteX312" fmla="*/ 3918 w 19998"/>
                <a:gd name="connsiteY312" fmla="*/ 9353 h 19998"/>
                <a:gd name="connsiteX313" fmla="*/ 4168 w 19998"/>
                <a:gd name="connsiteY313" fmla="*/ 9071 h 19998"/>
                <a:gd name="connsiteX314" fmla="*/ 3753 w 19998"/>
                <a:gd name="connsiteY314" fmla="*/ 8829 h 19998"/>
                <a:gd name="connsiteX315" fmla="*/ 3899 w 19998"/>
                <a:gd name="connsiteY315" fmla="*/ 8645 h 19998"/>
                <a:gd name="connsiteX316" fmla="*/ 3899 w 19998"/>
                <a:gd name="connsiteY316" fmla="*/ 8521 h 19998"/>
                <a:gd name="connsiteX317" fmla="*/ 4472 w 19998"/>
                <a:gd name="connsiteY317" fmla="*/ 8666 h 19998"/>
                <a:gd name="connsiteX318" fmla="*/ 3877 w 19998"/>
                <a:gd name="connsiteY318" fmla="*/ 8457 h 19998"/>
                <a:gd name="connsiteX319" fmla="*/ 3689 w 19998"/>
                <a:gd name="connsiteY319" fmla="*/ 8587 h 19998"/>
                <a:gd name="connsiteX320" fmla="*/ 3360 w 19998"/>
                <a:gd name="connsiteY320" fmla="*/ 8401 h 19998"/>
                <a:gd name="connsiteX321" fmla="*/ 3303 w 19998"/>
                <a:gd name="connsiteY321" fmla="*/ 8239 h 19998"/>
                <a:gd name="connsiteX322" fmla="*/ 3465 w 19998"/>
                <a:gd name="connsiteY322" fmla="*/ 8077 h 19998"/>
                <a:gd name="connsiteX323" fmla="*/ 3344 w 19998"/>
                <a:gd name="connsiteY323" fmla="*/ 7910 h 19998"/>
                <a:gd name="connsiteX324" fmla="*/ 3156 w 19998"/>
                <a:gd name="connsiteY324" fmla="*/ 7910 h 19998"/>
                <a:gd name="connsiteX325" fmla="*/ 2844 w 19998"/>
                <a:gd name="connsiteY325" fmla="*/ 7933 h 19998"/>
                <a:gd name="connsiteX326" fmla="*/ 2822 w 19998"/>
                <a:gd name="connsiteY326" fmla="*/ 7853 h 19998"/>
                <a:gd name="connsiteX327" fmla="*/ 3115 w 19998"/>
                <a:gd name="connsiteY327" fmla="*/ 7651 h 19998"/>
                <a:gd name="connsiteX328" fmla="*/ 3115 w 19998"/>
                <a:gd name="connsiteY328" fmla="*/ 7625 h 19998"/>
                <a:gd name="connsiteX329" fmla="*/ 2477 w 19998"/>
                <a:gd name="connsiteY329" fmla="*/ 7750 h 19998"/>
                <a:gd name="connsiteX330" fmla="*/ 2477 w 19998"/>
                <a:gd name="connsiteY330" fmla="*/ 7973 h 19998"/>
                <a:gd name="connsiteX331" fmla="*/ 2127 w 19998"/>
                <a:gd name="connsiteY331" fmla="*/ 7442 h 19998"/>
                <a:gd name="connsiteX332" fmla="*/ 2127 w 19998"/>
                <a:gd name="connsiteY332" fmla="*/ 7463 h 19998"/>
                <a:gd name="connsiteX333" fmla="*/ 1831 w 19998"/>
                <a:gd name="connsiteY333" fmla="*/ 7261 h 19998"/>
                <a:gd name="connsiteX334" fmla="*/ 1260 w 19998"/>
                <a:gd name="connsiteY334" fmla="*/ 6996 h 19998"/>
                <a:gd name="connsiteX335" fmla="*/ 1276 w 19998"/>
                <a:gd name="connsiteY335" fmla="*/ 6975 h 19998"/>
                <a:gd name="connsiteX336" fmla="*/ 1260 w 19998"/>
                <a:gd name="connsiteY336" fmla="*/ 6958 h 19998"/>
                <a:gd name="connsiteX337" fmla="*/ 1236 w 19998"/>
                <a:gd name="connsiteY337" fmla="*/ 6958 h 19998"/>
                <a:gd name="connsiteX338" fmla="*/ 1172 w 19998"/>
                <a:gd name="connsiteY338" fmla="*/ 6892 h 19998"/>
                <a:gd name="connsiteX339" fmla="*/ 1155 w 19998"/>
                <a:gd name="connsiteY339" fmla="*/ 6996 h 19998"/>
                <a:gd name="connsiteX340" fmla="*/ 886 w 19998"/>
                <a:gd name="connsiteY340" fmla="*/ 6975 h 19998"/>
                <a:gd name="connsiteX341" fmla="*/ 679 w 19998"/>
                <a:gd name="connsiteY341" fmla="*/ 7099 h 19998"/>
                <a:gd name="connsiteX342" fmla="*/ 533 w 19998"/>
                <a:gd name="connsiteY342" fmla="*/ 7078 h 19998"/>
                <a:gd name="connsiteX343" fmla="*/ 533 w 19998"/>
                <a:gd name="connsiteY343" fmla="*/ 7022 h 19998"/>
                <a:gd name="connsiteX344" fmla="*/ 574 w 19998"/>
                <a:gd name="connsiteY344" fmla="*/ 6996 h 19998"/>
                <a:gd name="connsiteX345" fmla="*/ 305 w 19998"/>
                <a:gd name="connsiteY345" fmla="*/ 6568 h 19998"/>
                <a:gd name="connsiteX346" fmla="*/ 264 w 19998"/>
                <a:gd name="connsiteY346" fmla="*/ 6594 h 19998"/>
                <a:gd name="connsiteX347" fmla="*/ 164 w 19998"/>
                <a:gd name="connsiteY347" fmla="*/ 6528 h 19998"/>
                <a:gd name="connsiteX348" fmla="*/ 141 w 19998"/>
                <a:gd name="connsiteY348" fmla="*/ 6528 h 19998"/>
                <a:gd name="connsiteX349" fmla="*/ 0 w 19998"/>
                <a:gd name="connsiteY349" fmla="*/ 6490 h 19998"/>
                <a:gd name="connsiteX350" fmla="*/ 17 w 19998"/>
                <a:gd name="connsiteY350" fmla="*/ 6465 h 19998"/>
                <a:gd name="connsiteX351" fmla="*/ 57 w 19998"/>
                <a:gd name="connsiteY351" fmla="*/ 6465 h 19998"/>
                <a:gd name="connsiteX352" fmla="*/ 57 w 19998"/>
                <a:gd name="connsiteY352" fmla="*/ 6425 h 19998"/>
                <a:gd name="connsiteX353" fmla="*/ 695 w 19998"/>
                <a:gd name="connsiteY353" fmla="*/ 6408 h 19998"/>
                <a:gd name="connsiteX354" fmla="*/ 760 w 19998"/>
                <a:gd name="connsiteY354" fmla="*/ 6262 h 19998"/>
                <a:gd name="connsiteX355" fmla="*/ 722 w 19998"/>
                <a:gd name="connsiteY355" fmla="*/ 6262 h 19998"/>
                <a:gd name="connsiteX356" fmla="*/ 695 w 19998"/>
                <a:gd name="connsiteY356" fmla="*/ 6164 h 19998"/>
                <a:gd name="connsiteX357" fmla="*/ 433 w 19998"/>
                <a:gd name="connsiteY357" fmla="*/ 6084 h 19998"/>
                <a:gd name="connsiteX358" fmla="*/ 348 w 19998"/>
                <a:gd name="connsiteY358" fmla="*/ 6204 h 19998"/>
                <a:gd name="connsiteX359" fmla="*/ 329 w 19998"/>
                <a:gd name="connsiteY359" fmla="*/ 6204 h 19998"/>
                <a:gd name="connsiteX360" fmla="*/ 305 w 19998"/>
                <a:gd name="connsiteY360" fmla="*/ 6060 h 19998"/>
                <a:gd name="connsiteX361" fmla="*/ 348 w 19998"/>
                <a:gd name="connsiteY361" fmla="*/ 6044 h 19998"/>
                <a:gd name="connsiteX362" fmla="*/ 348 w 19998"/>
                <a:gd name="connsiteY362" fmla="*/ 5997 h 19998"/>
                <a:gd name="connsiteX363" fmla="*/ 248 w 19998"/>
                <a:gd name="connsiteY363" fmla="*/ 5997 h 19998"/>
                <a:gd name="connsiteX364" fmla="*/ 221 w 19998"/>
                <a:gd name="connsiteY364" fmla="*/ 5938 h 19998"/>
                <a:gd name="connsiteX365" fmla="*/ 329 w 19998"/>
                <a:gd name="connsiteY365" fmla="*/ 5938 h 19998"/>
                <a:gd name="connsiteX366" fmla="*/ 348 w 19998"/>
                <a:gd name="connsiteY366" fmla="*/ 5818 h 19998"/>
                <a:gd name="connsiteX367" fmla="*/ 391 w 19998"/>
                <a:gd name="connsiteY367" fmla="*/ 5818 h 19998"/>
                <a:gd name="connsiteX368" fmla="*/ 369 w 19998"/>
                <a:gd name="connsiteY368" fmla="*/ 5917 h 19998"/>
                <a:gd name="connsiteX369" fmla="*/ 433 w 19998"/>
                <a:gd name="connsiteY369" fmla="*/ 5877 h 19998"/>
                <a:gd name="connsiteX370" fmla="*/ 433 w 19998"/>
                <a:gd name="connsiteY370" fmla="*/ 5898 h 19998"/>
                <a:gd name="connsiteX371" fmla="*/ 410 w 19998"/>
                <a:gd name="connsiteY371" fmla="*/ 5917 h 19998"/>
                <a:gd name="connsiteX372" fmla="*/ 433 w 19998"/>
                <a:gd name="connsiteY372" fmla="*/ 5938 h 19998"/>
                <a:gd name="connsiteX373" fmla="*/ 555 w 19998"/>
                <a:gd name="connsiteY373" fmla="*/ 5938 h 19998"/>
                <a:gd name="connsiteX374" fmla="*/ 555 w 19998"/>
                <a:gd name="connsiteY374" fmla="*/ 5955 h 19998"/>
                <a:gd name="connsiteX375" fmla="*/ 738 w 19998"/>
                <a:gd name="connsiteY375" fmla="*/ 5938 h 19998"/>
                <a:gd name="connsiteX376" fmla="*/ 695 w 19998"/>
                <a:gd name="connsiteY376" fmla="*/ 5835 h 19998"/>
                <a:gd name="connsiteX377" fmla="*/ 655 w 19998"/>
                <a:gd name="connsiteY377" fmla="*/ 5835 h 19998"/>
                <a:gd name="connsiteX378" fmla="*/ 638 w 19998"/>
                <a:gd name="connsiteY378" fmla="*/ 5877 h 19998"/>
                <a:gd name="connsiteX379" fmla="*/ 574 w 19998"/>
                <a:gd name="connsiteY379" fmla="*/ 5861 h 19998"/>
                <a:gd name="connsiteX380" fmla="*/ 517 w 19998"/>
                <a:gd name="connsiteY380" fmla="*/ 5861 h 19998"/>
                <a:gd name="connsiteX381" fmla="*/ 598 w 19998"/>
                <a:gd name="connsiteY381" fmla="*/ 5736 h 19998"/>
                <a:gd name="connsiteX382" fmla="*/ 141 w 19998"/>
                <a:gd name="connsiteY382" fmla="*/ 5778 h 19998"/>
                <a:gd name="connsiteX383" fmla="*/ 141 w 19998"/>
                <a:gd name="connsiteY383" fmla="*/ 5795 h 19998"/>
                <a:gd name="connsiteX384" fmla="*/ 17 w 19998"/>
                <a:gd name="connsiteY384" fmla="*/ 5818 h 19998"/>
                <a:gd name="connsiteX385" fmla="*/ 17 w 19998"/>
                <a:gd name="connsiteY385" fmla="*/ 5715 h 19998"/>
                <a:gd name="connsiteX386" fmla="*/ 40 w 19998"/>
                <a:gd name="connsiteY386" fmla="*/ 5715 h 19998"/>
                <a:gd name="connsiteX387" fmla="*/ 141 w 19998"/>
                <a:gd name="connsiteY387" fmla="*/ 5287 h 19998"/>
                <a:gd name="connsiteX388" fmla="*/ 181 w 19998"/>
                <a:gd name="connsiteY388" fmla="*/ 5268 h 19998"/>
                <a:gd name="connsiteX389" fmla="*/ 348 w 19998"/>
                <a:gd name="connsiteY389" fmla="*/ 5247 h 19998"/>
                <a:gd name="connsiteX390" fmla="*/ 329 w 19998"/>
                <a:gd name="connsiteY390" fmla="*/ 5205 h 19998"/>
                <a:gd name="connsiteX391" fmla="*/ 450 w 19998"/>
                <a:gd name="connsiteY391" fmla="*/ 5149 h 19998"/>
                <a:gd name="connsiteX392" fmla="*/ 617 w 19998"/>
                <a:gd name="connsiteY392" fmla="*/ 5149 h 19998"/>
                <a:gd name="connsiteX393" fmla="*/ 617 w 19998"/>
                <a:gd name="connsiteY393" fmla="*/ 5106 h 19998"/>
                <a:gd name="connsiteX394" fmla="*/ 803 w 19998"/>
                <a:gd name="connsiteY394" fmla="*/ 5085 h 19998"/>
                <a:gd name="connsiteX395" fmla="*/ 826 w 19998"/>
                <a:gd name="connsiteY395" fmla="*/ 5106 h 19998"/>
                <a:gd name="connsiteX396" fmla="*/ 803 w 19998"/>
                <a:gd name="connsiteY396" fmla="*/ 5149 h 19998"/>
                <a:gd name="connsiteX397" fmla="*/ 803 w 19998"/>
                <a:gd name="connsiteY397" fmla="*/ 5165 h 19998"/>
                <a:gd name="connsiteX398" fmla="*/ 1276 w 19998"/>
                <a:gd name="connsiteY398" fmla="*/ 5022 h 19998"/>
                <a:gd name="connsiteX399" fmla="*/ 1276 w 19998"/>
                <a:gd name="connsiteY399" fmla="*/ 5003 h 19998"/>
                <a:gd name="connsiteX400" fmla="*/ 1276 w 19998"/>
                <a:gd name="connsiteY400" fmla="*/ 5022 h 19998"/>
                <a:gd name="connsiteX401" fmla="*/ 1298 w 19998"/>
                <a:gd name="connsiteY401" fmla="*/ 5022 h 19998"/>
                <a:gd name="connsiteX402" fmla="*/ 1298 w 19998"/>
                <a:gd name="connsiteY402" fmla="*/ 5003 h 19998"/>
                <a:gd name="connsiteX403" fmla="*/ 1341 w 19998"/>
                <a:gd name="connsiteY403" fmla="*/ 5003 h 19998"/>
                <a:gd name="connsiteX404" fmla="*/ 1341 w 19998"/>
                <a:gd name="connsiteY404" fmla="*/ 5165 h 19998"/>
                <a:gd name="connsiteX405" fmla="*/ 1381 w 19998"/>
                <a:gd name="connsiteY405" fmla="*/ 5165 h 19998"/>
                <a:gd name="connsiteX406" fmla="*/ 1441 w 19998"/>
                <a:gd name="connsiteY406" fmla="*/ 5149 h 19998"/>
                <a:gd name="connsiteX407" fmla="*/ 1441 w 19998"/>
                <a:gd name="connsiteY407" fmla="*/ 5205 h 19998"/>
                <a:gd name="connsiteX408" fmla="*/ 1505 w 19998"/>
                <a:gd name="connsiteY408" fmla="*/ 5231 h 19998"/>
                <a:gd name="connsiteX409" fmla="*/ 1524 w 19998"/>
                <a:gd name="connsiteY409" fmla="*/ 5069 h 19998"/>
                <a:gd name="connsiteX410" fmla="*/ 1562 w 19998"/>
                <a:gd name="connsiteY410" fmla="*/ 5069 h 19998"/>
                <a:gd name="connsiteX411" fmla="*/ 1562 w 19998"/>
                <a:gd name="connsiteY411" fmla="*/ 5043 h 19998"/>
                <a:gd name="connsiteX412" fmla="*/ 1815 w 19998"/>
                <a:gd name="connsiteY412" fmla="*/ 5125 h 19998"/>
                <a:gd name="connsiteX413" fmla="*/ 1815 w 19998"/>
                <a:gd name="connsiteY413" fmla="*/ 5149 h 19998"/>
                <a:gd name="connsiteX414" fmla="*/ 1831 w 19998"/>
                <a:gd name="connsiteY414" fmla="*/ 5149 h 19998"/>
                <a:gd name="connsiteX415" fmla="*/ 1874 w 19998"/>
                <a:gd name="connsiteY415" fmla="*/ 5149 h 19998"/>
                <a:gd name="connsiteX416" fmla="*/ 1874 w 19998"/>
                <a:gd name="connsiteY416" fmla="*/ 5189 h 19998"/>
                <a:gd name="connsiteX417" fmla="*/ 1936 w 19998"/>
                <a:gd name="connsiteY417" fmla="*/ 5165 h 19998"/>
                <a:gd name="connsiteX418" fmla="*/ 1936 w 19998"/>
                <a:gd name="connsiteY418" fmla="*/ 5149 h 19998"/>
                <a:gd name="connsiteX419" fmla="*/ 1915 w 19998"/>
                <a:gd name="connsiteY419" fmla="*/ 5125 h 19998"/>
                <a:gd name="connsiteX420" fmla="*/ 1915 w 19998"/>
                <a:gd name="connsiteY420" fmla="*/ 5069 h 19998"/>
                <a:gd name="connsiteX421" fmla="*/ 1979 w 19998"/>
                <a:gd name="connsiteY421" fmla="*/ 5003 h 19998"/>
                <a:gd name="connsiteX422" fmla="*/ 1936 w 19998"/>
                <a:gd name="connsiteY422" fmla="*/ 4939 h 19998"/>
                <a:gd name="connsiteX423" fmla="*/ 2103 w 19998"/>
                <a:gd name="connsiteY423" fmla="*/ 4820 h 19998"/>
                <a:gd name="connsiteX424" fmla="*/ 2496 w 19998"/>
                <a:gd name="connsiteY424" fmla="*/ 4777 h 19998"/>
                <a:gd name="connsiteX425" fmla="*/ 2536 w 19998"/>
                <a:gd name="connsiteY425" fmla="*/ 4860 h 19998"/>
                <a:gd name="connsiteX426" fmla="*/ 2722 w 19998"/>
                <a:gd name="connsiteY426" fmla="*/ 4761 h 19998"/>
                <a:gd name="connsiteX427" fmla="*/ 2722 w 19998"/>
                <a:gd name="connsiteY427" fmla="*/ 4900 h 19998"/>
                <a:gd name="connsiteX428" fmla="*/ 2805 w 19998"/>
                <a:gd name="connsiteY428" fmla="*/ 4923 h 19998"/>
                <a:gd name="connsiteX429" fmla="*/ 2782 w 19998"/>
                <a:gd name="connsiteY429" fmla="*/ 4982 h 19998"/>
                <a:gd name="connsiteX430" fmla="*/ 2886 w 19998"/>
                <a:gd name="connsiteY430" fmla="*/ 5022 h 19998"/>
                <a:gd name="connsiteX431" fmla="*/ 2910 w 19998"/>
                <a:gd name="connsiteY431" fmla="*/ 5022 h 19998"/>
                <a:gd name="connsiteX432" fmla="*/ 2970 w 19998"/>
                <a:gd name="connsiteY432" fmla="*/ 5189 h 19998"/>
                <a:gd name="connsiteX433" fmla="*/ 3010 w 19998"/>
                <a:gd name="connsiteY433" fmla="*/ 5189 h 19998"/>
                <a:gd name="connsiteX434" fmla="*/ 3034 w 19998"/>
                <a:gd name="connsiteY434" fmla="*/ 5247 h 19998"/>
                <a:gd name="connsiteX435" fmla="*/ 3256 w 19998"/>
                <a:gd name="connsiteY435" fmla="*/ 5673 h 19998"/>
                <a:gd name="connsiteX436" fmla="*/ 3608 w 19998"/>
                <a:gd name="connsiteY436" fmla="*/ 5391 h 19998"/>
                <a:gd name="connsiteX437" fmla="*/ 3689 w 19998"/>
                <a:gd name="connsiteY437" fmla="*/ 5351 h 19998"/>
                <a:gd name="connsiteX438" fmla="*/ 3860 w 19998"/>
                <a:gd name="connsiteY438" fmla="*/ 5268 h 19998"/>
                <a:gd name="connsiteX439" fmla="*/ 3999 w 19998"/>
                <a:gd name="connsiteY439" fmla="*/ 5534 h 19998"/>
                <a:gd name="connsiteX440" fmla="*/ 4351 w 19998"/>
                <a:gd name="connsiteY440" fmla="*/ 5351 h 19998"/>
                <a:gd name="connsiteX441" fmla="*/ 4372 w 19998"/>
                <a:gd name="connsiteY441" fmla="*/ 5308 h 19998"/>
                <a:gd name="connsiteX442" fmla="*/ 4580 w 19998"/>
                <a:gd name="connsiteY442" fmla="*/ 5268 h 19998"/>
                <a:gd name="connsiteX443" fmla="*/ 4580 w 19998"/>
                <a:gd name="connsiteY443" fmla="*/ 5471 h 19998"/>
                <a:gd name="connsiteX444" fmla="*/ 4994 w 19998"/>
                <a:gd name="connsiteY444" fmla="*/ 5449 h 19998"/>
                <a:gd name="connsiteX445" fmla="*/ 5075 w 19998"/>
                <a:gd name="connsiteY445" fmla="*/ 5471 h 19998"/>
                <a:gd name="connsiteX446" fmla="*/ 5323 w 19998"/>
                <a:gd name="connsiteY446" fmla="*/ 5471 h 19998"/>
                <a:gd name="connsiteX447" fmla="*/ 5242 w 19998"/>
                <a:gd name="connsiteY447" fmla="*/ 5407 h 19998"/>
                <a:gd name="connsiteX448" fmla="*/ 4994 w 19998"/>
                <a:gd name="connsiteY448" fmla="*/ 5003 h 19998"/>
                <a:gd name="connsiteX449" fmla="*/ 4970 w 19998"/>
                <a:gd name="connsiteY449" fmla="*/ 5003 h 19998"/>
                <a:gd name="connsiteX450" fmla="*/ 4954 w 19998"/>
                <a:gd name="connsiteY450" fmla="*/ 4982 h 19998"/>
                <a:gd name="connsiteX451" fmla="*/ 5054 w 19998"/>
                <a:gd name="connsiteY451" fmla="*/ 4618 h 19998"/>
                <a:gd name="connsiteX452" fmla="*/ 5054 w 19998"/>
                <a:gd name="connsiteY452" fmla="*/ 4601 h 19998"/>
                <a:gd name="connsiteX453" fmla="*/ 5037 w 19998"/>
                <a:gd name="connsiteY453" fmla="*/ 4618 h 19998"/>
                <a:gd name="connsiteX454" fmla="*/ 5011 w 19998"/>
                <a:gd name="connsiteY454" fmla="*/ 4131 h 19998"/>
                <a:gd name="connsiteX455" fmla="*/ 4970 w 19998"/>
                <a:gd name="connsiteY455" fmla="*/ 4131 h 19998"/>
                <a:gd name="connsiteX456" fmla="*/ 4642 w 19998"/>
                <a:gd name="connsiteY456" fmla="*/ 3335 h 19998"/>
                <a:gd name="connsiteX457" fmla="*/ 4663 w 19998"/>
                <a:gd name="connsiteY457" fmla="*/ 3092 h 19998"/>
                <a:gd name="connsiteX458" fmla="*/ 4563 w 19998"/>
                <a:gd name="connsiteY458" fmla="*/ 3050 h 19998"/>
                <a:gd name="connsiteX459" fmla="*/ 4563 w 19998"/>
                <a:gd name="connsiteY459" fmla="*/ 2930 h 19998"/>
                <a:gd name="connsiteX460" fmla="*/ 4663 w 19998"/>
                <a:gd name="connsiteY460" fmla="*/ 2987 h 19998"/>
                <a:gd name="connsiteX461" fmla="*/ 4684 w 19998"/>
                <a:gd name="connsiteY461" fmla="*/ 2947 h 19998"/>
                <a:gd name="connsiteX462" fmla="*/ 5242 w 19998"/>
                <a:gd name="connsiteY462" fmla="*/ 3092 h 19998"/>
                <a:gd name="connsiteX463" fmla="*/ 5258 w 19998"/>
                <a:gd name="connsiteY463" fmla="*/ 3029 h 19998"/>
                <a:gd name="connsiteX464" fmla="*/ 5570 w 19998"/>
                <a:gd name="connsiteY464" fmla="*/ 3050 h 19998"/>
                <a:gd name="connsiteX465" fmla="*/ 5632 w 19998"/>
                <a:gd name="connsiteY465" fmla="*/ 3252 h 19998"/>
                <a:gd name="connsiteX466" fmla="*/ 5592 w 19998"/>
                <a:gd name="connsiteY466" fmla="*/ 3252 h 19998"/>
                <a:gd name="connsiteX467" fmla="*/ 5570 w 19998"/>
                <a:gd name="connsiteY467" fmla="*/ 3316 h 19998"/>
                <a:gd name="connsiteX468" fmla="*/ 5511 w 19998"/>
                <a:gd name="connsiteY468" fmla="*/ 3316 h 19998"/>
                <a:gd name="connsiteX469" fmla="*/ 5675 w 19998"/>
                <a:gd name="connsiteY469" fmla="*/ 3800 h 19998"/>
                <a:gd name="connsiteX470" fmla="*/ 5649 w 19998"/>
                <a:gd name="connsiteY470" fmla="*/ 3826 h 19998"/>
                <a:gd name="connsiteX471" fmla="*/ 5732 w 19998"/>
                <a:gd name="connsiteY471" fmla="*/ 3842 h 19998"/>
                <a:gd name="connsiteX472" fmla="*/ 5713 w 19998"/>
                <a:gd name="connsiteY472" fmla="*/ 3842 h 19998"/>
                <a:gd name="connsiteX473" fmla="*/ 5732 w 19998"/>
                <a:gd name="connsiteY473" fmla="*/ 3882 h 19998"/>
                <a:gd name="connsiteX474" fmla="*/ 5756 w 19998"/>
                <a:gd name="connsiteY474" fmla="*/ 3882 h 19998"/>
                <a:gd name="connsiteX475" fmla="*/ 5775 w 19998"/>
                <a:gd name="connsiteY475" fmla="*/ 3882 h 19998"/>
                <a:gd name="connsiteX476" fmla="*/ 5861 w 19998"/>
                <a:gd name="connsiteY476" fmla="*/ 3762 h 19998"/>
                <a:gd name="connsiteX477" fmla="*/ 6499 w 19998"/>
                <a:gd name="connsiteY477" fmla="*/ 3906 h 19998"/>
                <a:gd name="connsiteX478" fmla="*/ 7611 w 19998"/>
                <a:gd name="connsiteY478" fmla="*/ 3826 h 19998"/>
                <a:gd name="connsiteX479" fmla="*/ 7923 w 19998"/>
                <a:gd name="connsiteY479" fmla="*/ 3722 h 19998"/>
                <a:gd name="connsiteX480" fmla="*/ 8045 w 19998"/>
                <a:gd name="connsiteY480" fmla="*/ 3703 h 19998"/>
                <a:gd name="connsiteX481" fmla="*/ 7611 w 19998"/>
                <a:gd name="connsiteY481" fmla="*/ 3600 h 19998"/>
                <a:gd name="connsiteX482" fmla="*/ 7611 w 19998"/>
                <a:gd name="connsiteY482" fmla="*/ 3581 h 19998"/>
                <a:gd name="connsiteX483" fmla="*/ 7799 w 19998"/>
                <a:gd name="connsiteY483" fmla="*/ 3092 h 19998"/>
                <a:gd name="connsiteX484" fmla="*/ 9574 w 19998"/>
                <a:gd name="connsiteY484" fmla="*/ 2317 h 19998"/>
                <a:gd name="connsiteX485" fmla="*/ 9843 w 19998"/>
                <a:gd name="connsiteY485" fmla="*/ 1993 h 19998"/>
                <a:gd name="connsiteX486" fmla="*/ 9902 w 19998"/>
                <a:gd name="connsiteY486" fmla="*/ 2051 h 19998"/>
                <a:gd name="connsiteX487" fmla="*/ 10031 w 19998"/>
                <a:gd name="connsiteY487" fmla="*/ 2051 h 19998"/>
                <a:gd name="connsiteX488" fmla="*/ 9964 w 19998"/>
                <a:gd name="connsiteY488" fmla="*/ 1972 h 19998"/>
                <a:gd name="connsiteX489" fmla="*/ 9943 w 19998"/>
                <a:gd name="connsiteY489" fmla="*/ 1993 h 19998"/>
                <a:gd name="connsiteX490" fmla="*/ 9843 w 19998"/>
                <a:gd name="connsiteY490" fmla="*/ 1645 h 19998"/>
                <a:gd name="connsiteX491" fmla="*/ 9902 w 19998"/>
                <a:gd name="connsiteY491" fmla="*/ 1645 h 19998"/>
                <a:gd name="connsiteX492" fmla="*/ 9902 w 19998"/>
                <a:gd name="connsiteY492" fmla="*/ 1628 h 19998"/>
                <a:gd name="connsiteX493" fmla="*/ 9902 w 19998"/>
                <a:gd name="connsiteY493" fmla="*/ 1607 h 19998"/>
                <a:gd name="connsiteX494" fmla="*/ 9843 w 19998"/>
                <a:gd name="connsiteY494" fmla="*/ 1542 h 19998"/>
                <a:gd name="connsiteX495" fmla="*/ 9886 w 19998"/>
                <a:gd name="connsiteY495" fmla="*/ 1260 h 19998"/>
                <a:gd name="connsiteX496" fmla="*/ 9926 w 19998"/>
                <a:gd name="connsiteY496" fmla="*/ 1243 h 19998"/>
                <a:gd name="connsiteX497" fmla="*/ 9886 w 19998"/>
                <a:gd name="connsiteY497" fmla="*/ 815 h 19998"/>
                <a:gd name="connsiteX498" fmla="*/ 9902 w 19998"/>
                <a:gd name="connsiteY498" fmla="*/ 815 h 19998"/>
                <a:gd name="connsiteX499" fmla="*/ 9886 w 19998"/>
                <a:gd name="connsiteY499" fmla="*/ 484 h 19998"/>
                <a:gd name="connsiteX500" fmla="*/ 10645 w 19998"/>
                <a:gd name="connsiteY500" fmla="*/ 186 h 19998"/>
                <a:gd name="connsiteX501" fmla="*/ 11307 w 19998"/>
                <a:gd name="connsiteY501" fmla="*/ 0 h 19998"/>
                <a:gd name="connsiteX502" fmla="*/ 11431 w 19998"/>
                <a:gd name="connsiteY502" fmla="*/ 324 h 19998"/>
                <a:gd name="connsiteX503" fmla="*/ 11431 w 19998"/>
                <a:gd name="connsiteY503" fmla="*/ 630 h 19998"/>
                <a:gd name="connsiteX504" fmla="*/ 11577 w 19998"/>
                <a:gd name="connsiteY504" fmla="*/ 630 h 19998"/>
                <a:gd name="connsiteX505" fmla="*/ 11700 w 19998"/>
                <a:gd name="connsiteY505" fmla="*/ 832 h 19998"/>
                <a:gd name="connsiteX506" fmla="*/ 11822 w 19998"/>
                <a:gd name="connsiteY506" fmla="*/ 895 h 19998"/>
                <a:gd name="connsiteX507" fmla="*/ 12158 w 19998"/>
                <a:gd name="connsiteY507" fmla="*/ 670 h 19998"/>
                <a:gd name="connsiteX508" fmla="*/ 12279 w 19998"/>
                <a:gd name="connsiteY508" fmla="*/ 792 h 19998"/>
                <a:gd name="connsiteX509" fmla="*/ 12255 w 19998"/>
                <a:gd name="connsiteY509" fmla="*/ 815 h 19998"/>
                <a:gd name="connsiteX510" fmla="*/ 12360 w 19998"/>
                <a:gd name="connsiteY510" fmla="*/ 895 h 19998"/>
                <a:gd name="connsiteX511" fmla="*/ 12360 w 19998"/>
                <a:gd name="connsiteY511" fmla="*/ 912 h 19998"/>
                <a:gd name="connsiteX512" fmla="*/ 12339 w 19998"/>
                <a:gd name="connsiteY512" fmla="*/ 935 h 19998"/>
                <a:gd name="connsiteX513" fmla="*/ 12548 w 19998"/>
                <a:gd name="connsiteY513" fmla="*/ 1342 h 19998"/>
                <a:gd name="connsiteX514" fmla="*/ 12753 w 19998"/>
                <a:gd name="connsiteY514" fmla="*/ 1260 h 19998"/>
                <a:gd name="connsiteX515" fmla="*/ 12729 w 19998"/>
                <a:gd name="connsiteY515" fmla="*/ 1363 h 19998"/>
                <a:gd name="connsiteX516" fmla="*/ 12834 w 19998"/>
                <a:gd name="connsiteY516" fmla="*/ 1323 h 19998"/>
                <a:gd name="connsiteX517" fmla="*/ 12853 w 19998"/>
                <a:gd name="connsiteY517" fmla="*/ 1342 h 19998"/>
                <a:gd name="connsiteX518" fmla="*/ 12901 w 19998"/>
                <a:gd name="connsiteY518" fmla="*/ 1342 h 19998"/>
                <a:gd name="connsiteX519" fmla="*/ 13039 w 19998"/>
                <a:gd name="connsiteY519" fmla="*/ 1769 h 19998"/>
                <a:gd name="connsiteX520" fmla="*/ 13039 w 19998"/>
                <a:gd name="connsiteY520" fmla="*/ 1751 h 19998"/>
                <a:gd name="connsiteX521" fmla="*/ 13065 w 19998"/>
                <a:gd name="connsiteY521" fmla="*/ 1751 h 19998"/>
                <a:gd name="connsiteX522" fmla="*/ 13082 w 19998"/>
                <a:gd name="connsiteY522" fmla="*/ 1671 h 19998"/>
                <a:gd name="connsiteX523" fmla="*/ 13186 w 19998"/>
                <a:gd name="connsiteY523" fmla="*/ 1645 h 19998"/>
                <a:gd name="connsiteX524" fmla="*/ 13203 w 19998"/>
                <a:gd name="connsiteY524" fmla="*/ 1671 h 19998"/>
                <a:gd name="connsiteX525" fmla="*/ 13203 w 19998"/>
                <a:gd name="connsiteY525" fmla="*/ 1645 h 19998"/>
                <a:gd name="connsiteX526" fmla="*/ 13267 w 19998"/>
                <a:gd name="connsiteY526" fmla="*/ 1645 h 19998"/>
                <a:gd name="connsiteX527" fmla="*/ 13267 w 19998"/>
                <a:gd name="connsiteY527" fmla="*/ 1671 h 19998"/>
                <a:gd name="connsiteX528" fmla="*/ 13308 w 19998"/>
                <a:gd name="connsiteY528" fmla="*/ 1687 h 19998"/>
                <a:gd name="connsiteX529" fmla="*/ 13308 w 19998"/>
                <a:gd name="connsiteY529" fmla="*/ 1711 h 19998"/>
                <a:gd name="connsiteX530" fmla="*/ 13515 w 19998"/>
                <a:gd name="connsiteY530" fmla="*/ 1628 h 19998"/>
                <a:gd name="connsiteX531" fmla="*/ 13598 w 19998"/>
                <a:gd name="connsiteY531" fmla="*/ 1751 h 19998"/>
                <a:gd name="connsiteX532" fmla="*/ 13660 w 19998"/>
                <a:gd name="connsiteY532" fmla="*/ 1769 h 19998"/>
                <a:gd name="connsiteX533" fmla="*/ 13660 w 19998"/>
                <a:gd name="connsiteY533" fmla="*/ 1833 h 19998"/>
                <a:gd name="connsiteX534" fmla="*/ 13677 w 19998"/>
                <a:gd name="connsiteY534" fmla="*/ 1833 h 19998"/>
                <a:gd name="connsiteX535" fmla="*/ 13677 w 19998"/>
                <a:gd name="connsiteY535" fmla="*/ 1849 h 19998"/>
                <a:gd name="connsiteX536" fmla="*/ 13725 w 19998"/>
                <a:gd name="connsiteY536" fmla="*/ 1849 h 19998"/>
                <a:gd name="connsiteX537" fmla="*/ 13703 w 19998"/>
                <a:gd name="connsiteY537" fmla="*/ 1833 h 19998"/>
                <a:gd name="connsiteX538" fmla="*/ 13725 w 19998"/>
                <a:gd name="connsiteY538" fmla="*/ 1791 h 19998"/>
                <a:gd name="connsiteX539" fmla="*/ 13808 w 19998"/>
                <a:gd name="connsiteY539" fmla="*/ 1873 h 19998"/>
                <a:gd name="connsiteX540" fmla="*/ 13725 w 19998"/>
                <a:gd name="connsiteY540" fmla="*/ 2155 h 19998"/>
                <a:gd name="connsiteX541" fmla="*/ 13725 w 19998"/>
                <a:gd name="connsiteY541" fmla="*/ 2138 h 19998"/>
                <a:gd name="connsiteX542" fmla="*/ 13784 w 19998"/>
                <a:gd name="connsiteY542" fmla="*/ 2155 h 19998"/>
                <a:gd name="connsiteX543" fmla="*/ 13825 w 19998"/>
                <a:gd name="connsiteY543" fmla="*/ 2301 h 19998"/>
                <a:gd name="connsiteX544" fmla="*/ 13703 w 19998"/>
                <a:gd name="connsiteY544" fmla="*/ 2420 h 19998"/>
                <a:gd name="connsiteX545" fmla="*/ 13741 w 19998"/>
                <a:gd name="connsiteY545" fmla="*/ 2463 h 19998"/>
                <a:gd name="connsiteX546" fmla="*/ 13703 w 19998"/>
                <a:gd name="connsiteY546" fmla="*/ 2503 h 19998"/>
                <a:gd name="connsiteX547" fmla="*/ 13784 w 19998"/>
                <a:gd name="connsiteY547" fmla="*/ 2519 h 19998"/>
                <a:gd name="connsiteX548" fmla="*/ 13784 w 19998"/>
                <a:gd name="connsiteY548" fmla="*/ 2540 h 19998"/>
                <a:gd name="connsiteX549" fmla="*/ 13849 w 19998"/>
                <a:gd name="connsiteY549" fmla="*/ 2540 h 19998"/>
                <a:gd name="connsiteX550" fmla="*/ 14280 w 19998"/>
                <a:gd name="connsiteY550" fmla="*/ 2540 h 19998"/>
                <a:gd name="connsiteX551" fmla="*/ 14527 w 19998"/>
                <a:gd name="connsiteY551" fmla="*/ 2437 h 19998"/>
                <a:gd name="connsiteX552" fmla="*/ 14527 w 19998"/>
                <a:gd name="connsiteY552" fmla="*/ 2218 h 19998"/>
                <a:gd name="connsiteX553" fmla="*/ 14715 w 19998"/>
                <a:gd name="connsiteY553" fmla="*/ 2051 h 19998"/>
                <a:gd name="connsiteX554" fmla="*/ 14815 w 19998"/>
                <a:gd name="connsiteY554" fmla="*/ 2115 h 19998"/>
                <a:gd name="connsiteX555" fmla="*/ 14775 w 19998"/>
                <a:gd name="connsiteY555" fmla="*/ 2138 h 19998"/>
                <a:gd name="connsiteX556" fmla="*/ 14796 w 19998"/>
                <a:gd name="connsiteY556" fmla="*/ 2218 h 19998"/>
                <a:gd name="connsiteX557" fmla="*/ 14756 w 19998"/>
                <a:gd name="connsiteY557" fmla="*/ 2195 h 19998"/>
                <a:gd name="connsiteX558" fmla="*/ 14732 w 19998"/>
                <a:gd name="connsiteY558" fmla="*/ 2218 h 19998"/>
                <a:gd name="connsiteX559" fmla="*/ 14756 w 19998"/>
                <a:gd name="connsiteY559" fmla="*/ 2237 h 19998"/>
                <a:gd name="connsiteX560" fmla="*/ 14732 w 19998"/>
                <a:gd name="connsiteY560" fmla="*/ 2275 h 19998"/>
                <a:gd name="connsiteX561" fmla="*/ 14715 w 19998"/>
                <a:gd name="connsiteY561" fmla="*/ 2275 h 19998"/>
                <a:gd name="connsiteX562" fmla="*/ 14756 w 19998"/>
                <a:gd name="connsiteY562" fmla="*/ 2341 h 19998"/>
                <a:gd name="connsiteX563" fmla="*/ 14675 w 19998"/>
                <a:gd name="connsiteY563" fmla="*/ 2519 h 19998"/>
                <a:gd name="connsiteX564" fmla="*/ 14815 w 19998"/>
                <a:gd name="connsiteY564" fmla="*/ 2622 h 19998"/>
                <a:gd name="connsiteX565" fmla="*/ 14796 w 19998"/>
                <a:gd name="connsiteY565" fmla="*/ 2904 h 19998"/>
                <a:gd name="connsiteX566" fmla="*/ 14918 w 19998"/>
                <a:gd name="connsiteY566" fmla="*/ 2904 h 19998"/>
                <a:gd name="connsiteX567" fmla="*/ 14918 w 19998"/>
                <a:gd name="connsiteY567" fmla="*/ 2867 h 19998"/>
                <a:gd name="connsiteX568" fmla="*/ 15001 w 19998"/>
                <a:gd name="connsiteY568" fmla="*/ 2888 h 19998"/>
                <a:gd name="connsiteX569" fmla="*/ 15230 w 19998"/>
                <a:gd name="connsiteY569" fmla="*/ 3074 h 19998"/>
                <a:gd name="connsiteX570" fmla="*/ 15249 w 19998"/>
                <a:gd name="connsiteY570" fmla="*/ 3050 h 19998"/>
                <a:gd name="connsiteX571" fmla="*/ 15249 w 19998"/>
                <a:gd name="connsiteY571" fmla="*/ 3114 h 19998"/>
                <a:gd name="connsiteX572" fmla="*/ 15330 w 19998"/>
                <a:gd name="connsiteY572" fmla="*/ 3114 h 19998"/>
                <a:gd name="connsiteX573" fmla="*/ 15418 w 19998"/>
                <a:gd name="connsiteY573" fmla="*/ 3114 h 19998"/>
                <a:gd name="connsiteX574" fmla="*/ 15499 w 19998"/>
                <a:gd name="connsiteY574" fmla="*/ 3196 h 19998"/>
                <a:gd name="connsiteX575" fmla="*/ 15475 w 19998"/>
                <a:gd name="connsiteY575" fmla="*/ 3252 h 19998"/>
                <a:gd name="connsiteX576" fmla="*/ 15499 w 19998"/>
                <a:gd name="connsiteY576" fmla="*/ 3295 h 19998"/>
                <a:gd name="connsiteX577" fmla="*/ 15499 w 19998"/>
                <a:gd name="connsiteY577" fmla="*/ 3276 h 19998"/>
                <a:gd name="connsiteX578" fmla="*/ 15599 w 19998"/>
                <a:gd name="connsiteY578" fmla="*/ 3276 h 19998"/>
                <a:gd name="connsiteX579" fmla="*/ 15704 w 19998"/>
                <a:gd name="connsiteY579" fmla="*/ 3374 h 19998"/>
                <a:gd name="connsiteX580" fmla="*/ 15682 w 19998"/>
                <a:gd name="connsiteY580" fmla="*/ 3414 h 19998"/>
                <a:gd name="connsiteX581" fmla="*/ 15723 w 19998"/>
                <a:gd name="connsiteY581" fmla="*/ 3478 h 19998"/>
                <a:gd name="connsiteX582" fmla="*/ 15704 w 19998"/>
                <a:gd name="connsiteY582" fmla="*/ 3497 h 19998"/>
                <a:gd name="connsiteX583" fmla="*/ 15747 w 19998"/>
                <a:gd name="connsiteY583" fmla="*/ 3534 h 19998"/>
                <a:gd name="connsiteX584" fmla="*/ 15747 w 19998"/>
                <a:gd name="connsiteY584" fmla="*/ 3518 h 19998"/>
                <a:gd name="connsiteX585" fmla="*/ 15935 w 19998"/>
                <a:gd name="connsiteY585" fmla="*/ 3478 h 19998"/>
                <a:gd name="connsiteX586" fmla="*/ 15935 w 19998"/>
                <a:gd name="connsiteY586" fmla="*/ 3518 h 19998"/>
                <a:gd name="connsiteX587" fmla="*/ 15951 w 19998"/>
                <a:gd name="connsiteY587" fmla="*/ 3518 h 19998"/>
                <a:gd name="connsiteX588" fmla="*/ 15992 w 19998"/>
                <a:gd name="connsiteY588" fmla="*/ 3414 h 19998"/>
                <a:gd name="connsiteX589" fmla="*/ 16156 w 19998"/>
                <a:gd name="connsiteY589" fmla="*/ 3414 h 19998"/>
                <a:gd name="connsiteX590" fmla="*/ 16156 w 19998"/>
                <a:gd name="connsiteY590" fmla="*/ 3374 h 19998"/>
                <a:gd name="connsiteX591" fmla="*/ 16302 w 19998"/>
                <a:gd name="connsiteY591" fmla="*/ 3436 h 19998"/>
                <a:gd name="connsiteX592" fmla="*/ 16285 w 19998"/>
                <a:gd name="connsiteY592" fmla="*/ 3454 h 19998"/>
                <a:gd name="connsiteX593" fmla="*/ 16366 w 19998"/>
                <a:gd name="connsiteY593" fmla="*/ 3518 h 19998"/>
                <a:gd name="connsiteX594" fmla="*/ 16490 w 19998"/>
                <a:gd name="connsiteY594" fmla="*/ 3518 h 19998"/>
                <a:gd name="connsiteX595" fmla="*/ 16506 w 19998"/>
                <a:gd name="connsiteY595" fmla="*/ 3600 h 19998"/>
                <a:gd name="connsiteX596" fmla="*/ 16590 w 19998"/>
                <a:gd name="connsiteY596" fmla="*/ 3624 h 19998"/>
                <a:gd name="connsiteX597" fmla="*/ 16611 w 19998"/>
                <a:gd name="connsiteY597" fmla="*/ 3581 h 19998"/>
                <a:gd name="connsiteX598" fmla="*/ 16694 w 19998"/>
                <a:gd name="connsiteY598" fmla="*/ 3600 h 19998"/>
                <a:gd name="connsiteX599" fmla="*/ 16694 w 19998"/>
                <a:gd name="connsiteY599" fmla="*/ 3560 h 19998"/>
                <a:gd name="connsiteX600" fmla="*/ 16716 w 19998"/>
                <a:gd name="connsiteY600" fmla="*/ 3560 h 19998"/>
                <a:gd name="connsiteX601" fmla="*/ 16716 w 19998"/>
                <a:gd name="connsiteY601" fmla="*/ 3518 h 19998"/>
                <a:gd name="connsiteX602" fmla="*/ 16759 w 19998"/>
                <a:gd name="connsiteY602" fmla="*/ 3497 h 19998"/>
                <a:gd name="connsiteX603" fmla="*/ 16759 w 19998"/>
                <a:gd name="connsiteY603" fmla="*/ 3478 h 19998"/>
                <a:gd name="connsiteX604" fmla="*/ 16940 w 19998"/>
                <a:gd name="connsiteY604" fmla="*/ 3478 h 19998"/>
                <a:gd name="connsiteX605" fmla="*/ 17085 w 19998"/>
                <a:gd name="connsiteY605" fmla="*/ 3560 h 19998"/>
                <a:gd name="connsiteX606" fmla="*/ 17085 w 19998"/>
                <a:gd name="connsiteY606" fmla="*/ 3534 h 19998"/>
                <a:gd name="connsiteX607" fmla="*/ 17192 w 19998"/>
                <a:gd name="connsiteY607" fmla="*/ 3518 h 19998"/>
                <a:gd name="connsiteX608" fmla="*/ 17192 w 19998"/>
                <a:gd name="connsiteY608" fmla="*/ 3534 h 19998"/>
                <a:gd name="connsiteX609" fmla="*/ 17373 w 19998"/>
                <a:gd name="connsiteY609" fmla="*/ 3640 h 19998"/>
                <a:gd name="connsiteX610" fmla="*/ 17354 w 19998"/>
                <a:gd name="connsiteY610" fmla="*/ 3663 h 19998"/>
                <a:gd name="connsiteX611" fmla="*/ 17437 w 19998"/>
                <a:gd name="connsiteY611" fmla="*/ 3783 h 19998"/>
                <a:gd name="connsiteX612" fmla="*/ 17397 w 19998"/>
                <a:gd name="connsiteY612" fmla="*/ 3783 h 19998"/>
                <a:gd name="connsiteX613" fmla="*/ 17414 w 19998"/>
                <a:gd name="connsiteY613" fmla="*/ 3826 h 19998"/>
                <a:gd name="connsiteX614" fmla="*/ 17437 w 19998"/>
                <a:gd name="connsiteY614" fmla="*/ 3826 h 19998"/>
                <a:gd name="connsiteX615" fmla="*/ 17602 w 19998"/>
                <a:gd name="connsiteY615" fmla="*/ 4028 h 19998"/>
                <a:gd name="connsiteX616" fmla="*/ 17623 w 19998"/>
                <a:gd name="connsiteY616" fmla="*/ 4091 h 19998"/>
                <a:gd name="connsiteX617" fmla="*/ 17642 w 19998"/>
                <a:gd name="connsiteY617" fmla="*/ 4091 h 19998"/>
                <a:gd name="connsiteX618" fmla="*/ 17683 w 19998"/>
                <a:gd name="connsiteY618" fmla="*/ 4211 h 19998"/>
                <a:gd name="connsiteX619" fmla="*/ 17849 w 19998"/>
                <a:gd name="connsiteY619" fmla="*/ 4211 h 19998"/>
                <a:gd name="connsiteX620" fmla="*/ 17849 w 19998"/>
                <a:gd name="connsiteY620" fmla="*/ 4171 h 19998"/>
                <a:gd name="connsiteX621" fmla="*/ 17871 w 19998"/>
                <a:gd name="connsiteY621" fmla="*/ 4171 h 19998"/>
                <a:gd name="connsiteX622" fmla="*/ 17830 w 19998"/>
                <a:gd name="connsiteY622" fmla="*/ 4091 h 19998"/>
                <a:gd name="connsiteX623" fmla="*/ 17871 w 19998"/>
                <a:gd name="connsiteY623" fmla="*/ 4065 h 19998"/>
                <a:gd name="connsiteX624" fmla="*/ 17935 w 19998"/>
                <a:gd name="connsiteY624" fmla="*/ 4091 h 19998"/>
                <a:gd name="connsiteX625" fmla="*/ 17976 w 19998"/>
                <a:gd name="connsiteY625" fmla="*/ 4065 h 19998"/>
                <a:gd name="connsiteX626" fmla="*/ 18019 w 19998"/>
                <a:gd name="connsiteY626" fmla="*/ 4091 h 19998"/>
                <a:gd name="connsiteX627" fmla="*/ 18140 w 19998"/>
                <a:gd name="connsiteY627" fmla="*/ 4131 h 19998"/>
                <a:gd name="connsiteX628" fmla="*/ 18183 w 19998"/>
                <a:gd name="connsiteY628" fmla="*/ 4293 h 19998"/>
                <a:gd name="connsiteX629" fmla="*/ 18200 w 19998"/>
                <a:gd name="connsiteY629" fmla="*/ 4293 h 19998"/>
                <a:gd name="connsiteX630" fmla="*/ 18223 w 19998"/>
                <a:gd name="connsiteY630" fmla="*/ 4211 h 19998"/>
                <a:gd name="connsiteX631" fmla="*/ 18240 w 19998"/>
                <a:gd name="connsiteY631" fmla="*/ 4211 h 19998"/>
                <a:gd name="connsiteX632" fmla="*/ 18240 w 19998"/>
                <a:gd name="connsiteY632" fmla="*/ 4230 h 19998"/>
                <a:gd name="connsiteX633" fmla="*/ 18281 w 19998"/>
                <a:gd name="connsiteY633" fmla="*/ 4230 h 19998"/>
                <a:gd name="connsiteX634" fmla="*/ 18328 w 19998"/>
                <a:gd name="connsiteY634" fmla="*/ 4270 h 19998"/>
                <a:gd name="connsiteX635" fmla="*/ 18369 w 19998"/>
                <a:gd name="connsiteY635" fmla="*/ 4253 h 19998"/>
                <a:gd name="connsiteX636" fmla="*/ 18388 w 19998"/>
                <a:gd name="connsiteY636" fmla="*/ 4270 h 19998"/>
                <a:gd name="connsiteX637" fmla="*/ 18531 w 19998"/>
                <a:gd name="connsiteY637" fmla="*/ 4253 h 19998"/>
                <a:gd name="connsiteX638" fmla="*/ 18531 w 19998"/>
                <a:gd name="connsiteY638" fmla="*/ 4270 h 19998"/>
                <a:gd name="connsiteX639" fmla="*/ 18631 w 19998"/>
                <a:gd name="connsiteY639" fmla="*/ 4211 h 19998"/>
                <a:gd name="connsiteX640" fmla="*/ 18631 w 19998"/>
                <a:gd name="connsiteY640" fmla="*/ 4131 h 19998"/>
                <a:gd name="connsiteX641" fmla="*/ 18762 w 19998"/>
                <a:gd name="connsiteY641" fmla="*/ 4108 h 19998"/>
                <a:gd name="connsiteX642" fmla="*/ 18778 w 19998"/>
                <a:gd name="connsiteY642" fmla="*/ 4148 h 19998"/>
                <a:gd name="connsiteX643" fmla="*/ 18821 w 19998"/>
                <a:gd name="connsiteY643" fmla="*/ 4131 h 19998"/>
                <a:gd name="connsiteX644" fmla="*/ 18943 w 19998"/>
                <a:gd name="connsiteY644" fmla="*/ 4333 h 19998"/>
                <a:gd name="connsiteX645" fmla="*/ 19047 w 19998"/>
                <a:gd name="connsiteY645" fmla="*/ 4333 h 19998"/>
                <a:gd name="connsiteX646" fmla="*/ 19064 w 19998"/>
                <a:gd name="connsiteY646" fmla="*/ 4392 h 19998"/>
                <a:gd name="connsiteX647" fmla="*/ 19152 w 19998"/>
                <a:gd name="connsiteY647" fmla="*/ 4392 h 19998"/>
                <a:gd name="connsiteX648" fmla="*/ 19152 w 19998"/>
                <a:gd name="connsiteY648" fmla="*/ 4373 h 19998"/>
                <a:gd name="connsiteX649" fmla="*/ 19212 w 19998"/>
                <a:gd name="connsiteY649" fmla="*/ 4373 h 19998"/>
                <a:gd name="connsiteX650" fmla="*/ 19212 w 19998"/>
                <a:gd name="connsiteY650" fmla="*/ 4392 h 19998"/>
                <a:gd name="connsiteX651" fmla="*/ 19317 w 19998"/>
                <a:gd name="connsiteY651" fmla="*/ 4333 h 19998"/>
                <a:gd name="connsiteX652" fmla="*/ 19417 w 19998"/>
                <a:gd name="connsiteY652" fmla="*/ 4392 h 19998"/>
                <a:gd name="connsiteX653" fmla="*/ 19443 w 19998"/>
                <a:gd name="connsiteY653" fmla="*/ 4373 h 19998"/>
                <a:gd name="connsiteX654" fmla="*/ 19500 w 19998"/>
                <a:gd name="connsiteY654" fmla="*/ 4373 h 19998"/>
                <a:gd name="connsiteX655" fmla="*/ 19521 w 19998"/>
                <a:gd name="connsiteY655" fmla="*/ 4352 h 19998"/>
                <a:gd name="connsiteX656" fmla="*/ 19998 w 19998"/>
                <a:gd name="connsiteY656" fmla="*/ 4512 h 19998"/>
                <a:gd name="connsiteX657" fmla="*/ 19750 w 19998"/>
                <a:gd name="connsiteY657" fmla="*/ 4939 h 19998"/>
                <a:gd name="connsiteX658" fmla="*/ 19712 w 19998"/>
                <a:gd name="connsiteY658" fmla="*/ 4939 h 19998"/>
                <a:gd name="connsiteX659" fmla="*/ 19686 w 19998"/>
                <a:gd name="connsiteY659" fmla="*/ 5003 h 19998"/>
                <a:gd name="connsiteX660" fmla="*/ 19645 w 19998"/>
                <a:gd name="connsiteY660" fmla="*/ 5003 h 19998"/>
                <a:gd name="connsiteX661" fmla="*/ 19131 w 19998"/>
                <a:gd name="connsiteY661" fmla="*/ 6512 h 19998"/>
                <a:gd name="connsiteX662" fmla="*/ 19236 w 19998"/>
                <a:gd name="connsiteY662" fmla="*/ 7750 h 19998"/>
                <a:gd name="connsiteX663" fmla="*/ 19212 w 19998"/>
                <a:gd name="connsiteY663" fmla="*/ 7750 h 19998"/>
                <a:gd name="connsiteX664" fmla="*/ 19090 w 19998"/>
                <a:gd name="connsiteY664" fmla="*/ 7870 h 19998"/>
                <a:gd name="connsiteX665" fmla="*/ 19152 w 19998"/>
                <a:gd name="connsiteY665" fmla="*/ 7853 h 19998"/>
                <a:gd name="connsiteX666" fmla="*/ 19064 w 19998"/>
                <a:gd name="connsiteY666" fmla="*/ 7973 h 19998"/>
                <a:gd name="connsiteX667" fmla="*/ 18983 w 19998"/>
                <a:gd name="connsiteY667" fmla="*/ 7973 h 19998"/>
                <a:gd name="connsiteX668" fmla="*/ 18714 w 19998"/>
                <a:gd name="connsiteY668" fmla="*/ 8135 h 19998"/>
                <a:gd name="connsiteX669" fmla="*/ 18695 w 19998"/>
                <a:gd name="connsiteY669" fmla="*/ 8093 h 19998"/>
                <a:gd name="connsiteX670" fmla="*/ 18614 w 19998"/>
                <a:gd name="connsiteY670" fmla="*/ 7997 h 19998"/>
                <a:gd name="connsiteX671" fmla="*/ 18631 w 19998"/>
                <a:gd name="connsiteY671" fmla="*/ 7973 h 19998"/>
                <a:gd name="connsiteX672" fmla="*/ 18304 w 19998"/>
                <a:gd name="connsiteY67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816 w 19998"/>
                <a:gd name="connsiteY14" fmla="*/ 11186 h 19998"/>
                <a:gd name="connsiteX15" fmla="*/ 16964 w 19998"/>
                <a:gd name="connsiteY15" fmla="*/ 11169 h 19998"/>
                <a:gd name="connsiteX16" fmla="*/ 17276 w 19998"/>
                <a:gd name="connsiteY16" fmla="*/ 10821 h 19998"/>
                <a:gd name="connsiteX17" fmla="*/ 17414 w 19998"/>
                <a:gd name="connsiteY17" fmla="*/ 10619 h 19998"/>
                <a:gd name="connsiteX18" fmla="*/ 18157 w 19998"/>
                <a:gd name="connsiteY18" fmla="*/ 10539 h 19998"/>
                <a:gd name="connsiteX19" fmla="*/ 18157 w 19998"/>
                <a:gd name="connsiteY19" fmla="*/ 10556 h 19998"/>
                <a:gd name="connsiteX20" fmla="*/ 18240 w 19998"/>
                <a:gd name="connsiteY20" fmla="*/ 10758 h 19998"/>
                <a:gd name="connsiteX21" fmla="*/ 18183 w 19998"/>
                <a:gd name="connsiteY21" fmla="*/ 11106 h 19998"/>
                <a:gd name="connsiteX22" fmla="*/ 18345 w 19998"/>
                <a:gd name="connsiteY22" fmla="*/ 11127 h 19998"/>
                <a:gd name="connsiteX23" fmla="*/ 18409 w 19998"/>
                <a:gd name="connsiteY23" fmla="*/ 11268 h 19998"/>
                <a:gd name="connsiteX24" fmla="*/ 18573 w 19998"/>
                <a:gd name="connsiteY24" fmla="*/ 11451 h 19998"/>
                <a:gd name="connsiteX25" fmla="*/ 18614 w 19998"/>
                <a:gd name="connsiteY25" fmla="*/ 11571 h 19998"/>
                <a:gd name="connsiteX26" fmla="*/ 18369 w 19998"/>
                <a:gd name="connsiteY26" fmla="*/ 11757 h 19998"/>
                <a:gd name="connsiteX27" fmla="*/ 18240 w 19998"/>
                <a:gd name="connsiteY27" fmla="*/ 11839 h 19998"/>
                <a:gd name="connsiteX28" fmla="*/ 18240 w 19998"/>
                <a:gd name="connsiteY28" fmla="*/ 11855 h 19998"/>
                <a:gd name="connsiteX29" fmla="*/ 18223 w 19998"/>
                <a:gd name="connsiteY29" fmla="*/ 11919 h 19998"/>
                <a:gd name="connsiteX30" fmla="*/ 18388 w 19998"/>
                <a:gd name="connsiteY30" fmla="*/ 12144 h 19998"/>
                <a:gd name="connsiteX31" fmla="*/ 18631 w 19998"/>
                <a:gd name="connsiteY31" fmla="*/ 12548 h 19998"/>
                <a:gd name="connsiteX32" fmla="*/ 18673 w 19998"/>
                <a:gd name="connsiteY32" fmla="*/ 12548 h 19998"/>
                <a:gd name="connsiteX33" fmla="*/ 18695 w 19998"/>
                <a:gd name="connsiteY33" fmla="*/ 12574 h 19998"/>
                <a:gd name="connsiteX34" fmla="*/ 18900 w 19998"/>
                <a:gd name="connsiteY34" fmla="*/ 12734 h 19998"/>
                <a:gd name="connsiteX35" fmla="*/ 18843 w 19998"/>
                <a:gd name="connsiteY35" fmla="*/ 12920 h 19998"/>
                <a:gd name="connsiteX36" fmla="*/ 18804 w 19998"/>
                <a:gd name="connsiteY36" fmla="*/ 12920 h 19998"/>
                <a:gd name="connsiteX37" fmla="*/ 18821 w 19998"/>
                <a:gd name="connsiteY37" fmla="*/ 13098 h 19998"/>
                <a:gd name="connsiteX38" fmla="*/ 18804 w 19998"/>
                <a:gd name="connsiteY38" fmla="*/ 13098 h 19998"/>
                <a:gd name="connsiteX39" fmla="*/ 18762 w 19998"/>
                <a:gd name="connsiteY39" fmla="*/ 13178 h 19998"/>
                <a:gd name="connsiteX40" fmla="*/ 18573 w 19998"/>
                <a:gd name="connsiteY40" fmla="*/ 13221 h 19998"/>
                <a:gd name="connsiteX41" fmla="*/ 18469 w 19998"/>
                <a:gd name="connsiteY41" fmla="*/ 13300 h 19998"/>
                <a:gd name="connsiteX42" fmla="*/ 18469 w 19998"/>
                <a:gd name="connsiteY42" fmla="*/ 13364 h 19998"/>
                <a:gd name="connsiteX43" fmla="*/ 18119 w 19998"/>
                <a:gd name="connsiteY43" fmla="*/ 13387 h 19998"/>
                <a:gd name="connsiteX44" fmla="*/ 18035 w 19998"/>
                <a:gd name="connsiteY44" fmla="*/ 13444 h 19998"/>
                <a:gd name="connsiteX45" fmla="*/ 18240 w 19998"/>
                <a:gd name="connsiteY45" fmla="*/ 13669 h 19998"/>
                <a:gd name="connsiteX46" fmla="*/ 18261 w 19998"/>
                <a:gd name="connsiteY46" fmla="*/ 13914 h 19998"/>
                <a:gd name="connsiteX47" fmla="*/ 18552 w 19998"/>
                <a:gd name="connsiteY47" fmla="*/ 14034 h 19998"/>
                <a:gd name="connsiteX48" fmla="*/ 18714 w 19998"/>
                <a:gd name="connsiteY48" fmla="*/ 14074 h 19998"/>
                <a:gd name="connsiteX49" fmla="*/ 18843 w 19998"/>
                <a:gd name="connsiteY49" fmla="*/ 14403 h 19998"/>
                <a:gd name="connsiteX50" fmla="*/ 18657 w 19998"/>
                <a:gd name="connsiteY50" fmla="*/ 14421 h 19998"/>
                <a:gd name="connsiteX51" fmla="*/ 18492 w 19998"/>
                <a:gd name="connsiteY51" fmla="*/ 14809 h 19998"/>
                <a:gd name="connsiteX52" fmla="*/ 18657 w 19998"/>
                <a:gd name="connsiteY52" fmla="*/ 14995 h 19998"/>
                <a:gd name="connsiteX53" fmla="*/ 18573 w 19998"/>
                <a:gd name="connsiteY53" fmla="*/ 15011 h 19998"/>
                <a:gd name="connsiteX54" fmla="*/ 18573 w 19998"/>
                <a:gd name="connsiteY54" fmla="*/ 15131 h 19998"/>
                <a:gd name="connsiteX55" fmla="*/ 18804 w 19998"/>
                <a:gd name="connsiteY55" fmla="*/ 15422 h 19998"/>
                <a:gd name="connsiteX56" fmla="*/ 18821 w 19998"/>
                <a:gd name="connsiteY56" fmla="*/ 15422 h 19998"/>
                <a:gd name="connsiteX57" fmla="*/ 18843 w 19998"/>
                <a:gd name="connsiteY57" fmla="*/ 15439 h 19998"/>
                <a:gd name="connsiteX58" fmla="*/ 19090 w 19998"/>
                <a:gd name="connsiteY58" fmla="*/ 15479 h 19998"/>
                <a:gd name="connsiteX59" fmla="*/ 19152 w 19998"/>
                <a:gd name="connsiteY59" fmla="*/ 15542 h 19998"/>
                <a:gd name="connsiteX60" fmla="*/ 19169 w 19998"/>
                <a:gd name="connsiteY60" fmla="*/ 15542 h 19998"/>
                <a:gd name="connsiteX61" fmla="*/ 19500 w 19998"/>
                <a:gd name="connsiteY61" fmla="*/ 15641 h 19998"/>
                <a:gd name="connsiteX62" fmla="*/ 19500 w 19998"/>
                <a:gd name="connsiteY62" fmla="*/ 15624 h 19998"/>
                <a:gd name="connsiteX63" fmla="*/ 19833 w 19998"/>
                <a:gd name="connsiteY63" fmla="*/ 15519 h 19998"/>
                <a:gd name="connsiteX64" fmla="*/ 19833 w 19998"/>
                <a:gd name="connsiteY64" fmla="*/ 15479 h 19998"/>
                <a:gd name="connsiteX65" fmla="*/ 19914 w 19998"/>
                <a:gd name="connsiteY65" fmla="*/ 15479 h 19998"/>
                <a:gd name="connsiteX66" fmla="*/ 19890 w 19998"/>
                <a:gd name="connsiteY66" fmla="*/ 15624 h 19998"/>
                <a:gd name="connsiteX67" fmla="*/ 19971 w 19998"/>
                <a:gd name="connsiteY67" fmla="*/ 15784 h 19998"/>
                <a:gd name="connsiteX68" fmla="*/ 19890 w 19998"/>
                <a:gd name="connsiteY68" fmla="*/ 15824 h 19998"/>
                <a:gd name="connsiteX69" fmla="*/ 19686 w 19998"/>
                <a:gd name="connsiteY69" fmla="*/ 16358 h 19998"/>
                <a:gd name="connsiteX70" fmla="*/ 19712 w 19998"/>
                <a:gd name="connsiteY70" fmla="*/ 16395 h 19998"/>
                <a:gd name="connsiteX71" fmla="*/ 19645 w 19998"/>
                <a:gd name="connsiteY71" fmla="*/ 16477 h 19998"/>
                <a:gd name="connsiteX72" fmla="*/ 19605 w 19998"/>
                <a:gd name="connsiteY72" fmla="*/ 16454 h 19998"/>
                <a:gd name="connsiteX73" fmla="*/ 19459 w 19998"/>
                <a:gd name="connsiteY73" fmla="*/ 16557 h 19998"/>
                <a:gd name="connsiteX74" fmla="*/ 19443 w 19998"/>
                <a:gd name="connsiteY74" fmla="*/ 16557 h 19998"/>
                <a:gd name="connsiteX75" fmla="*/ 19400 w 19998"/>
                <a:gd name="connsiteY75" fmla="*/ 16600 h 19998"/>
                <a:gd name="connsiteX76" fmla="*/ 19417 w 19998"/>
                <a:gd name="connsiteY76" fmla="*/ 16640 h 19998"/>
                <a:gd name="connsiteX77" fmla="*/ 19400 w 19998"/>
                <a:gd name="connsiteY77" fmla="*/ 16656 h 19998"/>
                <a:gd name="connsiteX78" fmla="*/ 19376 w 19998"/>
                <a:gd name="connsiteY78" fmla="*/ 16600 h 19998"/>
                <a:gd name="connsiteX79" fmla="*/ 19333 w 19998"/>
                <a:gd name="connsiteY79" fmla="*/ 16640 h 19998"/>
                <a:gd name="connsiteX80" fmla="*/ 19317 w 19998"/>
                <a:gd name="connsiteY80" fmla="*/ 16618 h 19998"/>
                <a:gd name="connsiteX81" fmla="*/ 19064 w 19998"/>
                <a:gd name="connsiteY81" fmla="*/ 16905 h 19998"/>
                <a:gd name="connsiteX82" fmla="*/ 19107 w 19998"/>
                <a:gd name="connsiteY82" fmla="*/ 16964 h 19998"/>
                <a:gd name="connsiteX83" fmla="*/ 19064 w 19998"/>
                <a:gd name="connsiteY83" fmla="*/ 16987 h 19998"/>
                <a:gd name="connsiteX84" fmla="*/ 19047 w 19998"/>
                <a:gd name="connsiteY84" fmla="*/ 16922 h 19998"/>
                <a:gd name="connsiteX85" fmla="*/ 18926 w 19998"/>
                <a:gd name="connsiteY85" fmla="*/ 17004 h 19998"/>
                <a:gd name="connsiteX86" fmla="*/ 18900 w 19998"/>
                <a:gd name="connsiteY86" fmla="*/ 16987 h 19998"/>
                <a:gd name="connsiteX87" fmla="*/ 18762 w 19998"/>
                <a:gd name="connsiteY87" fmla="*/ 17067 h 19998"/>
                <a:gd name="connsiteX88" fmla="*/ 18804 w 19998"/>
                <a:gd name="connsiteY88" fmla="*/ 17084 h 19998"/>
                <a:gd name="connsiteX89" fmla="*/ 18778 w 19998"/>
                <a:gd name="connsiteY89" fmla="*/ 17150 h 19998"/>
                <a:gd name="connsiteX90" fmla="*/ 18738 w 19998"/>
                <a:gd name="connsiteY90" fmla="*/ 17150 h 19998"/>
                <a:gd name="connsiteX91" fmla="*/ 18695 w 19998"/>
                <a:gd name="connsiteY91" fmla="*/ 17269 h 19998"/>
                <a:gd name="connsiteX92" fmla="*/ 18657 w 19998"/>
                <a:gd name="connsiteY92" fmla="*/ 17269 h 19998"/>
                <a:gd name="connsiteX93" fmla="*/ 18631 w 19998"/>
                <a:gd name="connsiteY93" fmla="*/ 17269 h 19998"/>
                <a:gd name="connsiteX94" fmla="*/ 18631 w 19998"/>
                <a:gd name="connsiteY94" fmla="*/ 17312 h 19998"/>
                <a:gd name="connsiteX95" fmla="*/ 18452 w 19998"/>
                <a:gd name="connsiteY95" fmla="*/ 17312 h 19998"/>
                <a:gd name="connsiteX96" fmla="*/ 18200 w 19998"/>
                <a:gd name="connsiteY96" fmla="*/ 17655 h 19998"/>
                <a:gd name="connsiteX97" fmla="*/ 18200 w 19998"/>
                <a:gd name="connsiteY97" fmla="*/ 17674 h 19998"/>
                <a:gd name="connsiteX98" fmla="*/ 18345 w 19998"/>
                <a:gd name="connsiteY98" fmla="*/ 17655 h 19998"/>
                <a:gd name="connsiteX99" fmla="*/ 18345 w 19998"/>
                <a:gd name="connsiteY99" fmla="*/ 17634 h 19998"/>
                <a:gd name="connsiteX100" fmla="*/ 18388 w 19998"/>
                <a:gd name="connsiteY100" fmla="*/ 17655 h 19998"/>
                <a:gd name="connsiteX101" fmla="*/ 18345 w 19998"/>
                <a:gd name="connsiteY101" fmla="*/ 17779 h 19998"/>
                <a:gd name="connsiteX102" fmla="*/ 18369 w 19998"/>
                <a:gd name="connsiteY102" fmla="*/ 17796 h 19998"/>
                <a:gd name="connsiteX103" fmla="*/ 18369 w 19998"/>
                <a:gd name="connsiteY103" fmla="*/ 17817 h 19998"/>
                <a:gd name="connsiteX104" fmla="*/ 18304 w 19998"/>
                <a:gd name="connsiteY104" fmla="*/ 17843 h 19998"/>
                <a:gd name="connsiteX105" fmla="*/ 18304 w 19998"/>
                <a:gd name="connsiteY105" fmla="*/ 17883 h 19998"/>
                <a:gd name="connsiteX106" fmla="*/ 18261 w 19998"/>
                <a:gd name="connsiteY106" fmla="*/ 17899 h 19998"/>
                <a:gd name="connsiteX107" fmla="*/ 18157 w 19998"/>
                <a:gd name="connsiteY107" fmla="*/ 17859 h 19998"/>
                <a:gd name="connsiteX108" fmla="*/ 17830 w 19998"/>
                <a:gd name="connsiteY108" fmla="*/ 18003 h 19998"/>
                <a:gd name="connsiteX109" fmla="*/ 17830 w 19998"/>
                <a:gd name="connsiteY109" fmla="*/ 18101 h 19998"/>
                <a:gd name="connsiteX110" fmla="*/ 17561 w 19998"/>
                <a:gd name="connsiteY110" fmla="*/ 18045 h 19998"/>
                <a:gd name="connsiteX111" fmla="*/ 17502 w 19998"/>
                <a:gd name="connsiteY111" fmla="*/ 18223 h 19998"/>
                <a:gd name="connsiteX112" fmla="*/ 17518 w 19998"/>
                <a:gd name="connsiteY112" fmla="*/ 18223 h 19998"/>
                <a:gd name="connsiteX113" fmla="*/ 17480 w 19998"/>
                <a:gd name="connsiteY113" fmla="*/ 18247 h 19998"/>
                <a:gd name="connsiteX114" fmla="*/ 17397 w 19998"/>
                <a:gd name="connsiteY114" fmla="*/ 18247 h 19998"/>
                <a:gd name="connsiteX115" fmla="*/ 17373 w 19998"/>
                <a:gd name="connsiteY115" fmla="*/ 18223 h 19998"/>
                <a:gd name="connsiteX116" fmla="*/ 17454 w 19998"/>
                <a:gd name="connsiteY116" fmla="*/ 18207 h 19998"/>
                <a:gd name="connsiteX117" fmla="*/ 17397 w 19998"/>
                <a:gd name="connsiteY117" fmla="*/ 18125 h 19998"/>
                <a:gd name="connsiteX118" fmla="*/ 17249 w 19998"/>
                <a:gd name="connsiteY118" fmla="*/ 18125 h 19998"/>
                <a:gd name="connsiteX119" fmla="*/ 17249 w 19998"/>
                <a:gd name="connsiteY119" fmla="*/ 18101 h 19998"/>
                <a:gd name="connsiteX120" fmla="*/ 17111 w 19998"/>
                <a:gd name="connsiteY120" fmla="*/ 18082 h 19998"/>
                <a:gd name="connsiteX121" fmla="*/ 17111 w 19998"/>
                <a:gd name="connsiteY121" fmla="*/ 18061 h 19998"/>
                <a:gd name="connsiteX122" fmla="*/ 17023 w 19998"/>
                <a:gd name="connsiteY122" fmla="*/ 18061 h 19998"/>
                <a:gd name="connsiteX123" fmla="*/ 17023 w 19998"/>
                <a:gd name="connsiteY123" fmla="*/ 18082 h 19998"/>
                <a:gd name="connsiteX124" fmla="*/ 17068 w 19998"/>
                <a:gd name="connsiteY124" fmla="*/ 18101 h 19998"/>
                <a:gd name="connsiteX125" fmla="*/ 17068 w 19998"/>
                <a:gd name="connsiteY125" fmla="*/ 18144 h 19998"/>
                <a:gd name="connsiteX126" fmla="*/ 17128 w 19998"/>
                <a:gd name="connsiteY126" fmla="*/ 18125 h 19998"/>
                <a:gd name="connsiteX127" fmla="*/ 17149 w 19998"/>
                <a:gd name="connsiteY127" fmla="*/ 18165 h 19998"/>
                <a:gd name="connsiteX128" fmla="*/ 17068 w 19998"/>
                <a:gd name="connsiteY128" fmla="*/ 18181 h 19998"/>
                <a:gd name="connsiteX129" fmla="*/ 17023 w 19998"/>
                <a:gd name="connsiteY129" fmla="*/ 18165 h 19998"/>
                <a:gd name="connsiteX130" fmla="*/ 16980 w 19998"/>
                <a:gd name="connsiteY130" fmla="*/ 18223 h 19998"/>
                <a:gd name="connsiteX131" fmla="*/ 16880 w 19998"/>
                <a:gd name="connsiteY131" fmla="*/ 18181 h 19998"/>
                <a:gd name="connsiteX132" fmla="*/ 16899 w 19998"/>
                <a:gd name="connsiteY132" fmla="*/ 18082 h 19998"/>
                <a:gd name="connsiteX133" fmla="*/ 16842 w 19998"/>
                <a:gd name="connsiteY133" fmla="*/ 18061 h 19998"/>
                <a:gd name="connsiteX134" fmla="*/ 16842 w 19998"/>
                <a:gd name="connsiteY134" fmla="*/ 18045 h 19998"/>
                <a:gd name="connsiteX135" fmla="*/ 16678 w 19998"/>
                <a:gd name="connsiteY135" fmla="*/ 17981 h 19998"/>
                <a:gd name="connsiteX136" fmla="*/ 16694 w 19998"/>
                <a:gd name="connsiteY136" fmla="*/ 17963 h 19998"/>
                <a:gd name="connsiteX137" fmla="*/ 16694 w 19998"/>
                <a:gd name="connsiteY137" fmla="*/ 17941 h 19998"/>
                <a:gd name="connsiteX138" fmla="*/ 16654 w 19998"/>
                <a:gd name="connsiteY138" fmla="*/ 17941 h 19998"/>
                <a:gd name="connsiteX139" fmla="*/ 16573 w 19998"/>
                <a:gd name="connsiteY139" fmla="*/ 17941 h 19998"/>
                <a:gd name="connsiteX140" fmla="*/ 16547 w 19998"/>
                <a:gd name="connsiteY140" fmla="*/ 17981 h 19998"/>
                <a:gd name="connsiteX141" fmla="*/ 16425 w 19998"/>
                <a:gd name="connsiteY141" fmla="*/ 17883 h 19998"/>
                <a:gd name="connsiteX142" fmla="*/ 16073 w 19998"/>
                <a:gd name="connsiteY142" fmla="*/ 17899 h 19998"/>
                <a:gd name="connsiteX143" fmla="*/ 16073 w 19998"/>
                <a:gd name="connsiteY143" fmla="*/ 17883 h 19998"/>
                <a:gd name="connsiteX144" fmla="*/ 16137 w 19998"/>
                <a:gd name="connsiteY144" fmla="*/ 17753 h 19998"/>
                <a:gd name="connsiteX145" fmla="*/ 16097 w 19998"/>
                <a:gd name="connsiteY145" fmla="*/ 17714 h 19998"/>
                <a:gd name="connsiteX146" fmla="*/ 16016 w 19998"/>
                <a:gd name="connsiteY146" fmla="*/ 17551 h 19998"/>
                <a:gd name="connsiteX147" fmla="*/ 15539 w 19998"/>
                <a:gd name="connsiteY147" fmla="*/ 17594 h 19998"/>
                <a:gd name="connsiteX148" fmla="*/ 15499 w 19998"/>
                <a:gd name="connsiteY148" fmla="*/ 17514 h 19998"/>
                <a:gd name="connsiteX149" fmla="*/ 15704 w 19998"/>
                <a:gd name="connsiteY149" fmla="*/ 17453 h 19998"/>
                <a:gd name="connsiteX150" fmla="*/ 15704 w 19998"/>
                <a:gd name="connsiteY150" fmla="*/ 17472 h 19998"/>
                <a:gd name="connsiteX151" fmla="*/ 15868 w 19998"/>
                <a:gd name="connsiteY151" fmla="*/ 17286 h 19998"/>
                <a:gd name="connsiteX152" fmla="*/ 15828 w 19998"/>
                <a:gd name="connsiteY152" fmla="*/ 17269 h 19998"/>
                <a:gd name="connsiteX153" fmla="*/ 15763 w 19998"/>
                <a:gd name="connsiteY153" fmla="*/ 17333 h 19998"/>
                <a:gd name="connsiteX154" fmla="*/ 15763 w 19998"/>
                <a:gd name="connsiteY154" fmla="*/ 17352 h 19998"/>
                <a:gd name="connsiteX155" fmla="*/ 15663 w 19998"/>
                <a:gd name="connsiteY155" fmla="*/ 17187 h 19998"/>
                <a:gd name="connsiteX156" fmla="*/ 15556 w 19998"/>
                <a:gd name="connsiteY156" fmla="*/ 17187 h 19998"/>
                <a:gd name="connsiteX157" fmla="*/ 15518 w 19998"/>
                <a:gd name="connsiteY157" fmla="*/ 17124 h 19998"/>
                <a:gd name="connsiteX158" fmla="*/ 15518 w 19998"/>
                <a:gd name="connsiteY158" fmla="*/ 17312 h 19998"/>
                <a:gd name="connsiteX159" fmla="*/ 15582 w 19998"/>
                <a:gd name="connsiteY159" fmla="*/ 17312 h 19998"/>
                <a:gd name="connsiteX160" fmla="*/ 15599 w 19998"/>
                <a:gd name="connsiteY160" fmla="*/ 17472 h 19998"/>
                <a:gd name="connsiteX161" fmla="*/ 15475 w 19998"/>
                <a:gd name="connsiteY161" fmla="*/ 17495 h 19998"/>
                <a:gd name="connsiteX162" fmla="*/ 15370 w 19998"/>
                <a:gd name="connsiteY162" fmla="*/ 17415 h 19998"/>
                <a:gd name="connsiteX163" fmla="*/ 15249 w 19998"/>
                <a:gd name="connsiteY163" fmla="*/ 17535 h 19998"/>
                <a:gd name="connsiteX164" fmla="*/ 15313 w 19998"/>
                <a:gd name="connsiteY164" fmla="*/ 17577 h 19998"/>
                <a:gd name="connsiteX165" fmla="*/ 15230 w 19998"/>
                <a:gd name="connsiteY165" fmla="*/ 17655 h 19998"/>
                <a:gd name="connsiteX166" fmla="*/ 14937 w 19998"/>
                <a:gd name="connsiteY166" fmla="*/ 17617 h 19998"/>
                <a:gd name="connsiteX167" fmla="*/ 14918 w 19998"/>
                <a:gd name="connsiteY167" fmla="*/ 17495 h 19998"/>
                <a:gd name="connsiteX168" fmla="*/ 14856 w 19998"/>
                <a:gd name="connsiteY168" fmla="*/ 17495 h 19998"/>
                <a:gd name="connsiteX169" fmla="*/ 14856 w 19998"/>
                <a:gd name="connsiteY169" fmla="*/ 17617 h 19998"/>
                <a:gd name="connsiteX170" fmla="*/ 14775 w 19998"/>
                <a:gd name="connsiteY170" fmla="*/ 17577 h 19998"/>
                <a:gd name="connsiteX171" fmla="*/ 14796 w 19998"/>
                <a:gd name="connsiteY171" fmla="*/ 17432 h 19998"/>
                <a:gd name="connsiteX172" fmla="*/ 14199 w 19998"/>
                <a:gd name="connsiteY172" fmla="*/ 17389 h 19998"/>
                <a:gd name="connsiteX173" fmla="*/ 14010 w 19998"/>
                <a:gd name="connsiteY173" fmla="*/ 17286 h 19998"/>
                <a:gd name="connsiteX174" fmla="*/ 14053 w 19998"/>
                <a:gd name="connsiteY174" fmla="*/ 17248 h 19998"/>
                <a:gd name="connsiteX175" fmla="*/ 13972 w 19998"/>
                <a:gd name="connsiteY175" fmla="*/ 17166 h 19998"/>
                <a:gd name="connsiteX176" fmla="*/ 12524 w 19998"/>
                <a:gd name="connsiteY176" fmla="*/ 17981 h 19998"/>
                <a:gd name="connsiteX177" fmla="*/ 12279 w 19998"/>
                <a:gd name="connsiteY177" fmla="*/ 18327 h 19998"/>
                <a:gd name="connsiteX178" fmla="*/ 12174 w 19998"/>
                <a:gd name="connsiteY178" fmla="*/ 18223 h 19998"/>
                <a:gd name="connsiteX179" fmla="*/ 12174 w 19998"/>
                <a:gd name="connsiteY179" fmla="*/ 18327 h 19998"/>
                <a:gd name="connsiteX180" fmla="*/ 12239 w 19998"/>
                <a:gd name="connsiteY180" fmla="*/ 18350 h 19998"/>
                <a:gd name="connsiteX181" fmla="*/ 12255 w 19998"/>
                <a:gd name="connsiteY181" fmla="*/ 18327 h 19998"/>
                <a:gd name="connsiteX182" fmla="*/ 12279 w 19998"/>
                <a:gd name="connsiteY182" fmla="*/ 18327 h 19998"/>
                <a:gd name="connsiteX183" fmla="*/ 12196 w 19998"/>
                <a:gd name="connsiteY183" fmla="*/ 18592 h 19998"/>
                <a:gd name="connsiteX184" fmla="*/ 12158 w 19998"/>
                <a:gd name="connsiteY184" fmla="*/ 18571 h 19998"/>
                <a:gd name="connsiteX185" fmla="*/ 12174 w 19998"/>
                <a:gd name="connsiteY185" fmla="*/ 18513 h 19998"/>
                <a:gd name="connsiteX186" fmla="*/ 12115 w 19998"/>
                <a:gd name="connsiteY186" fmla="*/ 18550 h 19998"/>
                <a:gd name="connsiteX187" fmla="*/ 12196 w 19998"/>
                <a:gd name="connsiteY187" fmla="*/ 18837 h 19998"/>
                <a:gd name="connsiteX188" fmla="*/ 12255 w 19998"/>
                <a:gd name="connsiteY188" fmla="*/ 19528 h 19998"/>
                <a:gd name="connsiteX189" fmla="*/ 12379 w 19998"/>
                <a:gd name="connsiteY189" fmla="*/ 19570 h 19998"/>
                <a:gd name="connsiteX190" fmla="*/ 12360 w 19998"/>
                <a:gd name="connsiteY190" fmla="*/ 19650 h 19998"/>
                <a:gd name="connsiteX191" fmla="*/ 12443 w 19998"/>
                <a:gd name="connsiteY191" fmla="*/ 19749 h 19998"/>
                <a:gd name="connsiteX192" fmla="*/ 12279 w 19998"/>
                <a:gd name="connsiteY192" fmla="*/ 19772 h 19998"/>
                <a:gd name="connsiteX193" fmla="*/ 12215 w 19998"/>
                <a:gd name="connsiteY193" fmla="*/ 19669 h 19998"/>
                <a:gd name="connsiteX194" fmla="*/ 12158 w 19998"/>
                <a:gd name="connsiteY194" fmla="*/ 19690 h 19998"/>
                <a:gd name="connsiteX195" fmla="*/ 12158 w 19998"/>
                <a:gd name="connsiteY195" fmla="*/ 19669 h 19998"/>
                <a:gd name="connsiteX196" fmla="*/ 12010 w 19998"/>
                <a:gd name="connsiteY196" fmla="*/ 19669 h 19998"/>
                <a:gd name="connsiteX197" fmla="*/ 12010 w 19998"/>
                <a:gd name="connsiteY197" fmla="*/ 19706 h 19998"/>
                <a:gd name="connsiteX198" fmla="*/ 11927 w 19998"/>
                <a:gd name="connsiteY198" fmla="*/ 19690 h 19998"/>
                <a:gd name="connsiteX199" fmla="*/ 11905 w 19998"/>
                <a:gd name="connsiteY199" fmla="*/ 19706 h 19998"/>
                <a:gd name="connsiteX200" fmla="*/ 11741 w 19998"/>
                <a:gd name="connsiteY200" fmla="*/ 19810 h 19998"/>
                <a:gd name="connsiteX201" fmla="*/ 11577 w 19998"/>
                <a:gd name="connsiteY201" fmla="*/ 19810 h 19998"/>
                <a:gd name="connsiteX202" fmla="*/ 11577 w 19998"/>
                <a:gd name="connsiteY202" fmla="*/ 19875 h 19998"/>
                <a:gd name="connsiteX203" fmla="*/ 11553 w 19998"/>
                <a:gd name="connsiteY203" fmla="*/ 19875 h 19998"/>
                <a:gd name="connsiteX204" fmla="*/ 11577 w 19998"/>
                <a:gd name="connsiteY204" fmla="*/ 19972 h 19998"/>
                <a:gd name="connsiteX205" fmla="*/ 11388 w 19998"/>
                <a:gd name="connsiteY205" fmla="*/ 19934 h 19998"/>
                <a:gd name="connsiteX206" fmla="*/ 11348 w 19998"/>
                <a:gd name="connsiteY206" fmla="*/ 19998 h 19998"/>
                <a:gd name="connsiteX207" fmla="*/ 10645 w 19998"/>
                <a:gd name="connsiteY207" fmla="*/ 19810 h 19998"/>
                <a:gd name="connsiteX208" fmla="*/ 10441 w 19998"/>
                <a:gd name="connsiteY208" fmla="*/ 19955 h 19998"/>
                <a:gd name="connsiteX209" fmla="*/ 10295 w 19998"/>
                <a:gd name="connsiteY209" fmla="*/ 19732 h 19998"/>
                <a:gd name="connsiteX210" fmla="*/ 9964 w 19998"/>
                <a:gd name="connsiteY210" fmla="*/ 19626 h 19998"/>
                <a:gd name="connsiteX211" fmla="*/ 9990 w 19998"/>
                <a:gd name="connsiteY211" fmla="*/ 19467 h 19998"/>
                <a:gd name="connsiteX212" fmla="*/ 10048 w 19998"/>
                <a:gd name="connsiteY212" fmla="*/ 19450 h 19998"/>
                <a:gd name="connsiteX213" fmla="*/ 10048 w 19998"/>
                <a:gd name="connsiteY213" fmla="*/ 19424 h 19998"/>
                <a:gd name="connsiteX214" fmla="*/ 9943 w 19998"/>
                <a:gd name="connsiteY214" fmla="*/ 19408 h 19998"/>
                <a:gd name="connsiteX215" fmla="*/ 9964 w 19998"/>
                <a:gd name="connsiteY215" fmla="*/ 19342 h 19998"/>
                <a:gd name="connsiteX216" fmla="*/ 9533 w 19998"/>
                <a:gd name="connsiteY216" fmla="*/ 19262 h 19998"/>
                <a:gd name="connsiteX217" fmla="*/ 9533 w 19998"/>
                <a:gd name="connsiteY217" fmla="*/ 19368 h 19998"/>
                <a:gd name="connsiteX218" fmla="*/ 9452 w 19998"/>
                <a:gd name="connsiteY218" fmla="*/ 19368 h 19998"/>
                <a:gd name="connsiteX219" fmla="*/ 9288 w 19998"/>
                <a:gd name="connsiteY219" fmla="*/ 19076 h 19998"/>
                <a:gd name="connsiteX220" fmla="*/ 8935 w 19998"/>
                <a:gd name="connsiteY220" fmla="*/ 19076 h 19998"/>
                <a:gd name="connsiteX221" fmla="*/ 8478 w 19998"/>
                <a:gd name="connsiteY221" fmla="*/ 18837 h 19998"/>
                <a:gd name="connsiteX222" fmla="*/ 8381 w 19998"/>
                <a:gd name="connsiteY222" fmla="*/ 18795 h 19998"/>
                <a:gd name="connsiteX223" fmla="*/ 8357 w 19998"/>
                <a:gd name="connsiteY223" fmla="*/ 18820 h 19998"/>
                <a:gd name="connsiteX224" fmla="*/ 8169 w 19998"/>
                <a:gd name="connsiteY224" fmla="*/ 18773 h 19998"/>
                <a:gd name="connsiteX225" fmla="*/ 8128 w 19998"/>
                <a:gd name="connsiteY225" fmla="*/ 18820 h 19998"/>
                <a:gd name="connsiteX226" fmla="*/ 8150 w 19998"/>
                <a:gd name="connsiteY226" fmla="*/ 18877 h 19998"/>
                <a:gd name="connsiteX227" fmla="*/ 8109 w 19998"/>
                <a:gd name="connsiteY227" fmla="*/ 18940 h 19998"/>
                <a:gd name="connsiteX228" fmla="*/ 8128 w 19998"/>
                <a:gd name="connsiteY228" fmla="*/ 18957 h 19998"/>
                <a:gd name="connsiteX229" fmla="*/ 8109 w 19998"/>
                <a:gd name="connsiteY229" fmla="*/ 18997 h 19998"/>
                <a:gd name="connsiteX230" fmla="*/ 8150 w 19998"/>
                <a:gd name="connsiteY230" fmla="*/ 18997 h 19998"/>
                <a:gd name="connsiteX231" fmla="*/ 8150 w 19998"/>
                <a:gd name="connsiteY231" fmla="*/ 19142 h 19998"/>
                <a:gd name="connsiteX232" fmla="*/ 8007 w 19998"/>
                <a:gd name="connsiteY232" fmla="*/ 19119 h 19998"/>
                <a:gd name="connsiteX233" fmla="*/ 7907 w 19998"/>
                <a:gd name="connsiteY233" fmla="*/ 19119 h 19998"/>
                <a:gd name="connsiteX234" fmla="*/ 7907 w 19998"/>
                <a:gd name="connsiteY234" fmla="*/ 19142 h 19998"/>
                <a:gd name="connsiteX235" fmla="*/ 7816 w 19998"/>
                <a:gd name="connsiteY235" fmla="*/ 19119 h 19998"/>
                <a:gd name="connsiteX236" fmla="*/ 7676 w 19998"/>
                <a:gd name="connsiteY236" fmla="*/ 19119 h 19998"/>
                <a:gd name="connsiteX237" fmla="*/ 7611 w 19998"/>
                <a:gd name="connsiteY237" fmla="*/ 19060 h 19998"/>
                <a:gd name="connsiteX238" fmla="*/ 7511 w 19998"/>
                <a:gd name="connsiteY238" fmla="*/ 19159 h 19998"/>
                <a:gd name="connsiteX239" fmla="*/ 6892 w 19998"/>
                <a:gd name="connsiteY239" fmla="*/ 19102 h 19998"/>
                <a:gd name="connsiteX240" fmla="*/ 6868 w 19998"/>
                <a:gd name="connsiteY240" fmla="*/ 19060 h 19998"/>
                <a:gd name="connsiteX241" fmla="*/ 6730 w 19998"/>
                <a:gd name="connsiteY241" fmla="*/ 18877 h 19998"/>
                <a:gd name="connsiteX242" fmla="*/ 6599 w 19998"/>
                <a:gd name="connsiteY242" fmla="*/ 18837 h 19998"/>
                <a:gd name="connsiteX243" fmla="*/ 6583 w 19998"/>
                <a:gd name="connsiteY243" fmla="*/ 18795 h 19998"/>
                <a:gd name="connsiteX244" fmla="*/ 6583 w 19998"/>
                <a:gd name="connsiteY244" fmla="*/ 18820 h 19998"/>
                <a:gd name="connsiteX245" fmla="*/ 6478 w 19998"/>
                <a:gd name="connsiteY245" fmla="*/ 18731 h 19998"/>
                <a:gd name="connsiteX246" fmla="*/ 6254 w 19998"/>
                <a:gd name="connsiteY246" fmla="*/ 18858 h 19998"/>
                <a:gd name="connsiteX247" fmla="*/ 6149 w 19998"/>
                <a:gd name="connsiteY247" fmla="*/ 18773 h 19998"/>
                <a:gd name="connsiteX248" fmla="*/ 6066 w 19998"/>
                <a:gd name="connsiteY248" fmla="*/ 18877 h 19998"/>
                <a:gd name="connsiteX249" fmla="*/ 6025 w 19998"/>
                <a:gd name="connsiteY249" fmla="*/ 18858 h 19998"/>
                <a:gd name="connsiteX250" fmla="*/ 6025 w 19998"/>
                <a:gd name="connsiteY250" fmla="*/ 18820 h 19998"/>
                <a:gd name="connsiteX251" fmla="*/ 5982 w 19998"/>
                <a:gd name="connsiteY251" fmla="*/ 18820 h 19998"/>
                <a:gd name="connsiteX252" fmla="*/ 5861 w 19998"/>
                <a:gd name="connsiteY252" fmla="*/ 18632 h 19998"/>
                <a:gd name="connsiteX253" fmla="*/ 5820 w 19998"/>
                <a:gd name="connsiteY253" fmla="*/ 18632 h 19998"/>
                <a:gd name="connsiteX254" fmla="*/ 5756 w 19998"/>
                <a:gd name="connsiteY254" fmla="*/ 18550 h 19998"/>
                <a:gd name="connsiteX255" fmla="*/ 5775 w 19998"/>
                <a:gd name="connsiteY255" fmla="*/ 18550 h 19998"/>
                <a:gd name="connsiteX256" fmla="*/ 5732 w 19998"/>
                <a:gd name="connsiteY256" fmla="*/ 18447 h 19998"/>
                <a:gd name="connsiteX257" fmla="*/ 5075 w 19998"/>
                <a:gd name="connsiteY257" fmla="*/ 18310 h 19998"/>
                <a:gd name="connsiteX258" fmla="*/ 4806 w 19998"/>
                <a:gd name="connsiteY258" fmla="*/ 18165 h 19998"/>
                <a:gd name="connsiteX259" fmla="*/ 4865 w 19998"/>
                <a:gd name="connsiteY259" fmla="*/ 18061 h 19998"/>
                <a:gd name="connsiteX260" fmla="*/ 4768 w 19998"/>
                <a:gd name="connsiteY260" fmla="*/ 18082 h 19998"/>
                <a:gd name="connsiteX261" fmla="*/ 4725 w 19998"/>
                <a:gd name="connsiteY261" fmla="*/ 18247 h 19998"/>
                <a:gd name="connsiteX262" fmla="*/ 4515 w 19998"/>
                <a:gd name="connsiteY262" fmla="*/ 18101 h 19998"/>
                <a:gd name="connsiteX263" fmla="*/ 4684 w 19998"/>
                <a:gd name="connsiteY263" fmla="*/ 17737 h 19998"/>
                <a:gd name="connsiteX264" fmla="*/ 4415 w 19998"/>
                <a:gd name="connsiteY264" fmla="*/ 17634 h 19998"/>
                <a:gd name="connsiteX265" fmla="*/ 4372 w 19998"/>
                <a:gd name="connsiteY265" fmla="*/ 17714 h 19998"/>
                <a:gd name="connsiteX266" fmla="*/ 4311 w 19998"/>
                <a:gd name="connsiteY266" fmla="*/ 17714 h 19998"/>
                <a:gd name="connsiteX267" fmla="*/ 4294 w 19998"/>
                <a:gd name="connsiteY267" fmla="*/ 17594 h 19998"/>
                <a:gd name="connsiteX268" fmla="*/ 4103 w 19998"/>
                <a:gd name="connsiteY268" fmla="*/ 17617 h 19998"/>
                <a:gd name="connsiteX269" fmla="*/ 4063 w 19998"/>
                <a:gd name="connsiteY269" fmla="*/ 17495 h 19998"/>
                <a:gd name="connsiteX270" fmla="*/ 4041 w 19998"/>
                <a:gd name="connsiteY270" fmla="*/ 17495 h 19998"/>
                <a:gd name="connsiteX271" fmla="*/ 4025 w 19998"/>
                <a:gd name="connsiteY271" fmla="*/ 17432 h 19998"/>
                <a:gd name="connsiteX272" fmla="*/ 4103 w 19998"/>
                <a:gd name="connsiteY272" fmla="*/ 17415 h 19998"/>
                <a:gd name="connsiteX273" fmla="*/ 4251 w 19998"/>
                <a:gd name="connsiteY273" fmla="*/ 17389 h 19998"/>
                <a:gd name="connsiteX274" fmla="*/ 4251 w 19998"/>
                <a:gd name="connsiteY274" fmla="*/ 17373 h 19998"/>
                <a:gd name="connsiteX275" fmla="*/ 4499 w 19998"/>
                <a:gd name="connsiteY275" fmla="*/ 17084 h 19998"/>
                <a:gd name="connsiteX276" fmla="*/ 5037 w 19998"/>
                <a:gd name="connsiteY276" fmla="*/ 14969 h 19998"/>
                <a:gd name="connsiteX277" fmla="*/ 5011 w 19998"/>
                <a:gd name="connsiteY277" fmla="*/ 14767 h 19998"/>
                <a:gd name="connsiteX278" fmla="*/ 5218 w 19998"/>
                <a:gd name="connsiteY278" fmla="*/ 14525 h 19998"/>
                <a:gd name="connsiteX279" fmla="*/ 5427 w 19998"/>
                <a:gd name="connsiteY279" fmla="*/ 14583 h 19998"/>
                <a:gd name="connsiteX280" fmla="*/ 5444 w 19998"/>
                <a:gd name="connsiteY280" fmla="*/ 14525 h 19998"/>
                <a:gd name="connsiteX281" fmla="*/ 5387 w 19998"/>
                <a:gd name="connsiteY281" fmla="*/ 14464 h 19998"/>
                <a:gd name="connsiteX282" fmla="*/ 5427 w 19998"/>
                <a:gd name="connsiteY282" fmla="*/ 14485 h 19998"/>
                <a:gd name="connsiteX283" fmla="*/ 5427 w 19998"/>
                <a:gd name="connsiteY283" fmla="*/ 14464 h 19998"/>
                <a:gd name="connsiteX284" fmla="*/ 5218 w 19998"/>
                <a:gd name="connsiteY284" fmla="*/ 14318 h 19998"/>
                <a:gd name="connsiteX285" fmla="*/ 5075 w 19998"/>
                <a:gd name="connsiteY285" fmla="*/ 14647 h 19998"/>
                <a:gd name="connsiteX286" fmla="*/ 5037 w 19998"/>
                <a:gd name="connsiteY286" fmla="*/ 14623 h 19998"/>
                <a:gd name="connsiteX287" fmla="*/ 5427 w 19998"/>
                <a:gd name="connsiteY287" fmla="*/ 12509 h 19998"/>
                <a:gd name="connsiteX288" fmla="*/ 5470 w 19998"/>
                <a:gd name="connsiteY288" fmla="*/ 12492 h 19998"/>
                <a:gd name="connsiteX289" fmla="*/ 5511 w 19998"/>
                <a:gd name="connsiteY289" fmla="*/ 12548 h 19998"/>
                <a:gd name="connsiteX290" fmla="*/ 5961 w 19998"/>
                <a:gd name="connsiteY290" fmla="*/ 13284 h 19998"/>
                <a:gd name="connsiteX291" fmla="*/ 6352 w 19998"/>
                <a:gd name="connsiteY291" fmla="*/ 14017 h 19998"/>
                <a:gd name="connsiteX292" fmla="*/ 6352 w 19998"/>
                <a:gd name="connsiteY292" fmla="*/ 13808 h 19998"/>
                <a:gd name="connsiteX293" fmla="*/ 6001 w 19998"/>
                <a:gd name="connsiteY293" fmla="*/ 13058 h 19998"/>
                <a:gd name="connsiteX294" fmla="*/ 5675 w 19998"/>
                <a:gd name="connsiteY294" fmla="*/ 12532 h 19998"/>
                <a:gd name="connsiteX295" fmla="*/ 5551 w 19998"/>
                <a:gd name="connsiteY295" fmla="*/ 12410 h 19998"/>
                <a:gd name="connsiteX296" fmla="*/ 5258 w 19998"/>
                <a:gd name="connsiteY296" fmla="*/ 12227 h 19998"/>
                <a:gd name="connsiteX297" fmla="*/ 5242 w 19998"/>
                <a:gd name="connsiteY297" fmla="*/ 12243 h 19998"/>
                <a:gd name="connsiteX298" fmla="*/ 5175 w 19998"/>
                <a:gd name="connsiteY298" fmla="*/ 11961 h 19998"/>
                <a:gd name="connsiteX299" fmla="*/ 5363 w 19998"/>
                <a:gd name="connsiteY299" fmla="*/ 11961 h 19998"/>
                <a:gd name="connsiteX300" fmla="*/ 5487 w 19998"/>
                <a:gd name="connsiteY300" fmla="*/ 11653 h 19998"/>
                <a:gd name="connsiteX301" fmla="*/ 5470 w 19998"/>
                <a:gd name="connsiteY301" fmla="*/ 11653 h 19998"/>
                <a:gd name="connsiteX302" fmla="*/ 5470 w 19998"/>
                <a:gd name="connsiteY302" fmla="*/ 11637 h 19998"/>
                <a:gd name="connsiteX303" fmla="*/ 5444 w 19998"/>
                <a:gd name="connsiteY303" fmla="*/ 11268 h 19998"/>
                <a:gd name="connsiteX304" fmla="*/ 5339 w 19998"/>
                <a:gd name="connsiteY304" fmla="*/ 11146 h 19998"/>
                <a:gd name="connsiteX305" fmla="*/ 5251 w 19998"/>
                <a:gd name="connsiteY305" fmla="*/ 10849 h 19998"/>
                <a:gd name="connsiteX306" fmla="*/ 4784 w 19998"/>
                <a:gd name="connsiteY306" fmla="*/ 10539 h 19998"/>
                <a:gd name="connsiteX307" fmla="*/ 4603 w 19998"/>
                <a:gd name="connsiteY307" fmla="*/ 10497 h 19998"/>
                <a:gd name="connsiteX308" fmla="*/ 4620 w 19998"/>
                <a:gd name="connsiteY308" fmla="*/ 10476 h 19998"/>
                <a:gd name="connsiteX309" fmla="*/ 3877 w 19998"/>
                <a:gd name="connsiteY309" fmla="*/ 9395 h 19998"/>
                <a:gd name="connsiteX310" fmla="*/ 3941 w 19998"/>
                <a:gd name="connsiteY310" fmla="*/ 9353 h 19998"/>
                <a:gd name="connsiteX311" fmla="*/ 3918 w 19998"/>
                <a:gd name="connsiteY311" fmla="*/ 9353 h 19998"/>
                <a:gd name="connsiteX312" fmla="*/ 4168 w 19998"/>
                <a:gd name="connsiteY312" fmla="*/ 9071 h 19998"/>
                <a:gd name="connsiteX313" fmla="*/ 3753 w 19998"/>
                <a:gd name="connsiteY313" fmla="*/ 8829 h 19998"/>
                <a:gd name="connsiteX314" fmla="*/ 3899 w 19998"/>
                <a:gd name="connsiteY314" fmla="*/ 8645 h 19998"/>
                <a:gd name="connsiteX315" fmla="*/ 3899 w 19998"/>
                <a:gd name="connsiteY315" fmla="*/ 8521 h 19998"/>
                <a:gd name="connsiteX316" fmla="*/ 4472 w 19998"/>
                <a:gd name="connsiteY316" fmla="*/ 8666 h 19998"/>
                <a:gd name="connsiteX317" fmla="*/ 3877 w 19998"/>
                <a:gd name="connsiteY317" fmla="*/ 8457 h 19998"/>
                <a:gd name="connsiteX318" fmla="*/ 3689 w 19998"/>
                <a:gd name="connsiteY318" fmla="*/ 8587 h 19998"/>
                <a:gd name="connsiteX319" fmla="*/ 3360 w 19998"/>
                <a:gd name="connsiteY319" fmla="*/ 8401 h 19998"/>
                <a:gd name="connsiteX320" fmla="*/ 3303 w 19998"/>
                <a:gd name="connsiteY320" fmla="*/ 8239 h 19998"/>
                <a:gd name="connsiteX321" fmla="*/ 3465 w 19998"/>
                <a:gd name="connsiteY321" fmla="*/ 8077 h 19998"/>
                <a:gd name="connsiteX322" fmla="*/ 3344 w 19998"/>
                <a:gd name="connsiteY322" fmla="*/ 7910 h 19998"/>
                <a:gd name="connsiteX323" fmla="*/ 3156 w 19998"/>
                <a:gd name="connsiteY323" fmla="*/ 7910 h 19998"/>
                <a:gd name="connsiteX324" fmla="*/ 2844 w 19998"/>
                <a:gd name="connsiteY324" fmla="*/ 7933 h 19998"/>
                <a:gd name="connsiteX325" fmla="*/ 2822 w 19998"/>
                <a:gd name="connsiteY325" fmla="*/ 7853 h 19998"/>
                <a:gd name="connsiteX326" fmla="*/ 3115 w 19998"/>
                <a:gd name="connsiteY326" fmla="*/ 7651 h 19998"/>
                <a:gd name="connsiteX327" fmla="*/ 3115 w 19998"/>
                <a:gd name="connsiteY327" fmla="*/ 7625 h 19998"/>
                <a:gd name="connsiteX328" fmla="*/ 2477 w 19998"/>
                <a:gd name="connsiteY328" fmla="*/ 7750 h 19998"/>
                <a:gd name="connsiteX329" fmla="*/ 2477 w 19998"/>
                <a:gd name="connsiteY329" fmla="*/ 7973 h 19998"/>
                <a:gd name="connsiteX330" fmla="*/ 2127 w 19998"/>
                <a:gd name="connsiteY330" fmla="*/ 7442 h 19998"/>
                <a:gd name="connsiteX331" fmla="*/ 2127 w 19998"/>
                <a:gd name="connsiteY331" fmla="*/ 7463 h 19998"/>
                <a:gd name="connsiteX332" fmla="*/ 1831 w 19998"/>
                <a:gd name="connsiteY332" fmla="*/ 7261 h 19998"/>
                <a:gd name="connsiteX333" fmla="*/ 1260 w 19998"/>
                <a:gd name="connsiteY333" fmla="*/ 6996 h 19998"/>
                <a:gd name="connsiteX334" fmla="*/ 1276 w 19998"/>
                <a:gd name="connsiteY334" fmla="*/ 6975 h 19998"/>
                <a:gd name="connsiteX335" fmla="*/ 1260 w 19998"/>
                <a:gd name="connsiteY335" fmla="*/ 6958 h 19998"/>
                <a:gd name="connsiteX336" fmla="*/ 1236 w 19998"/>
                <a:gd name="connsiteY336" fmla="*/ 6958 h 19998"/>
                <a:gd name="connsiteX337" fmla="*/ 1172 w 19998"/>
                <a:gd name="connsiteY337" fmla="*/ 6892 h 19998"/>
                <a:gd name="connsiteX338" fmla="*/ 1155 w 19998"/>
                <a:gd name="connsiteY338" fmla="*/ 6996 h 19998"/>
                <a:gd name="connsiteX339" fmla="*/ 886 w 19998"/>
                <a:gd name="connsiteY339" fmla="*/ 6975 h 19998"/>
                <a:gd name="connsiteX340" fmla="*/ 679 w 19998"/>
                <a:gd name="connsiteY340" fmla="*/ 7099 h 19998"/>
                <a:gd name="connsiteX341" fmla="*/ 533 w 19998"/>
                <a:gd name="connsiteY341" fmla="*/ 7078 h 19998"/>
                <a:gd name="connsiteX342" fmla="*/ 533 w 19998"/>
                <a:gd name="connsiteY342" fmla="*/ 7022 h 19998"/>
                <a:gd name="connsiteX343" fmla="*/ 574 w 19998"/>
                <a:gd name="connsiteY343" fmla="*/ 6996 h 19998"/>
                <a:gd name="connsiteX344" fmla="*/ 305 w 19998"/>
                <a:gd name="connsiteY344" fmla="*/ 6568 h 19998"/>
                <a:gd name="connsiteX345" fmla="*/ 264 w 19998"/>
                <a:gd name="connsiteY345" fmla="*/ 6594 h 19998"/>
                <a:gd name="connsiteX346" fmla="*/ 164 w 19998"/>
                <a:gd name="connsiteY346" fmla="*/ 6528 h 19998"/>
                <a:gd name="connsiteX347" fmla="*/ 141 w 19998"/>
                <a:gd name="connsiteY347" fmla="*/ 6528 h 19998"/>
                <a:gd name="connsiteX348" fmla="*/ 0 w 19998"/>
                <a:gd name="connsiteY348" fmla="*/ 6490 h 19998"/>
                <a:gd name="connsiteX349" fmla="*/ 17 w 19998"/>
                <a:gd name="connsiteY349" fmla="*/ 6465 h 19998"/>
                <a:gd name="connsiteX350" fmla="*/ 57 w 19998"/>
                <a:gd name="connsiteY350" fmla="*/ 6465 h 19998"/>
                <a:gd name="connsiteX351" fmla="*/ 57 w 19998"/>
                <a:gd name="connsiteY351" fmla="*/ 6425 h 19998"/>
                <a:gd name="connsiteX352" fmla="*/ 695 w 19998"/>
                <a:gd name="connsiteY352" fmla="*/ 6408 h 19998"/>
                <a:gd name="connsiteX353" fmla="*/ 760 w 19998"/>
                <a:gd name="connsiteY353" fmla="*/ 6262 h 19998"/>
                <a:gd name="connsiteX354" fmla="*/ 722 w 19998"/>
                <a:gd name="connsiteY354" fmla="*/ 6262 h 19998"/>
                <a:gd name="connsiteX355" fmla="*/ 695 w 19998"/>
                <a:gd name="connsiteY355" fmla="*/ 6164 h 19998"/>
                <a:gd name="connsiteX356" fmla="*/ 433 w 19998"/>
                <a:gd name="connsiteY356" fmla="*/ 6084 h 19998"/>
                <a:gd name="connsiteX357" fmla="*/ 348 w 19998"/>
                <a:gd name="connsiteY357" fmla="*/ 6204 h 19998"/>
                <a:gd name="connsiteX358" fmla="*/ 329 w 19998"/>
                <a:gd name="connsiteY358" fmla="*/ 6204 h 19998"/>
                <a:gd name="connsiteX359" fmla="*/ 305 w 19998"/>
                <a:gd name="connsiteY359" fmla="*/ 6060 h 19998"/>
                <a:gd name="connsiteX360" fmla="*/ 348 w 19998"/>
                <a:gd name="connsiteY360" fmla="*/ 6044 h 19998"/>
                <a:gd name="connsiteX361" fmla="*/ 348 w 19998"/>
                <a:gd name="connsiteY361" fmla="*/ 5997 h 19998"/>
                <a:gd name="connsiteX362" fmla="*/ 248 w 19998"/>
                <a:gd name="connsiteY362" fmla="*/ 5997 h 19998"/>
                <a:gd name="connsiteX363" fmla="*/ 221 w 19998"/>
                <a:gd name="connsiteY363" fmla="*/ 5938 h 19998"/>
                <a:gd name="connsiteX364" fmla="*/ 329 w 19998"/>
                <a:gd name="connsiteY364" fmla="*/ 5938 h 19998"/>
                <a:gd name="connsiteX365" fmla="*/ 348 w 19998"/>
                <a:gd name="connsiteY365" fmla="*/ 5818 h 19998"/>
                <a:gd name="connsiteX366" fmla="*/ 391 w 19998"/>
                <a:gd name="connsiteY366" fmla="*/ 5818 h 19998"/>
                <a:gd name="connsiteX367" fmla="*/ 369 w 19998"/>
                <a:gd name="connsiteY367" fmla="*/ 5917 h 19998"/>
                <a:gd name="connsiteX368" fmla="*/ 433 w 19998"/>
                <a:gd name="connsiteY368" fmla="*/ 5877 h 19998"/>
                <a:gd name="connsiteX369" fmla="*/ 433 w 19998"/>
                <a:gd name="connsiteY369" fmla="*/ 5898 h 19998"/>
                <a:gd name="connsiteX370" fmla="*/ 410 w 19998"/>
                <a:gd name="connsiteY370" fmla="*/ 5917 h 19998"/>
                <a:gd name="connsiteX371" fmla="*/ 433 w 19998"/>
                <a:gd name="connsiteY371" fmla="*/ 5938 h 19998"/>
                <a:gd name="connsiteX372" fmla="*/ 555 w 19998"/>
                <a:gd name="connsiteY372" fmla="*/ 5938 h 19998"/>
                <a:gd name="connsiteX373" fmla="*/ 555 w 19998"/>
                <a:gd name="connsiteY373" fmla="*/ 5955 h 19998"/>
                <a:gd name="connsiteX374" fmla="*/ 738 w 19998"/>
                <a:gd name="connsiteY374" fmla="*/ 5938 h 19998"/>
                <a:gd name="connsiteX375" fmla="*/ 695 w 19998"/>
                <a:gd name="connsiteY375" fmla="*/ 5835 h 19998"/>
                <a:gd name="connsiteX376" fmla="*/ 655 w 19998"/>
                <a:gd name="connsiteY376" fmla="*/ 5835 h 19998"/>
                <a:gd name="connsiteX377" fmla="*/ 638 w 19998"/>
                <a:gd name="connsiteY377" fmla="*/ 5877 h 19998"/>
                <a:gd name="connsiteX378" fmla="*/ 574 w 19998"/>
                <a:gd name="connsiteY378" fmla="*/ 5861 h 19998"/>
                <a:gd name="connsiteX379" fmla="*/ 517 w 19998"/>
                <a:gd name="connsiteY379" fmla="*/ 5861 h 19998"/>
                <a:gd name="connsiteX380" fmla="*/ 598 w 19998"/>
                <a:gd name="connsiteY380" fmla="*/ 5736 h 19998"/>
                <a:gd name="connsiteX381" fmla="*/ 141 w 19998"/>
                <a:gd name="connsiteY381" fmla="*/ 5778 h 19998"/>
                <a:gd name="connsiteX382" fmla="*/ 141 w 19998"/>
                <a:gd name="connsiteY382" fmla="*/ 5795 h 19998"/>
                <a:gd name="connsiteX383" fmla="*/ 17 w 19998"/>
                <a:gd name="connsiteY383" fmla="*/ 5818 h 19998"/>
                <a:gd name="connsiteX384" fmla="*/ 17 w 19998"/>
                <a:gd name="connsiteY384" fmla="*/ 5715 h 19998"/>
                <a:gd name="connsiteX385" fmla="*/ 40 w 19998"/>
                <a:gd name="connsiteY385" fmla="*/ 5715 h 19998"/>
                <a:gd name="connsiteX386" fmla="*/ 141 w 19998"/>
                <a:gd name="connsiteY386" fmla="*/ 5287 h 19998"/>
                <a:gd name="connsiteX387" fmla="*/ 181 w 19998"/>
                <a:gd name="connsiteY387" fmla="*/ 5268 h 19998"/>
                <a:gd name="connsiteX388" fmla="*/ 348 w 19998"/>
                <a:gd name="connsiteY388" fmla="*/ 5247 h 19998"/>
                <a:gd name="connsiteX389" fmla="*/ 329 w 19998"/>
                <a:gd name="connsiteY389" fmla="*/ 5205 h 19998"/>
                <a:gd name="connsiteX390" fmla="*/ 450 w 19998"/>
                <a:gd name="connsiteY390" fmla="*/ 5149 h 19998"/>
                <a:gd name="connsiteX391" fmla="*/ 617 w 19998"/>
                <a:gd name="connsiteY391" fmla="*/ 5149 h 19998"/>
                <a:gd name="connsiteX392" fmla="*/ 617 w 19998"/>
                <a:gd name="connsiteY392" fmla="*/ 5106 h 19998"/>
                <a:gd name="connsiteX393" fmla="*/ 803 w 19998"/>
                <a:gd name="connsiteY393" fmla="*/ 5085 h 19998"/>
                <a:gd name="connsiteX394" fmla="*/ 826 w 19998"/>
                <a:gd name="connsiteY394" fmla="*/ 5106 h 19998"/>
                <a:gd name="connsiteX395" fmla="*/ 803 w 19998"/>
                <a:gd name="connsiteY395" fmla="*/ 5149 h 19998"/>
                <a:gd name="connsiteX396" fmla="*/ 803 w 19998"/>
                <a:gd name="connsiteY396" fmla="*/ 5165 h 19998"/>
                <a:gd name="connsiteX397" fmla="*/ 1276 w 19998"/>
                <a:gd name="connsiteY397" fmla="*/ 5022 h 19998"/>
                <a:gd name="connsiteX398" fmla="*/ 1276 w 19998"/>
                <a:gd name="connsiteY398" fmla="*/ 5003 h 19998"/>
                <a:gd name="connsiteX399" fmla="*/ 1276 w 19998"/>
                <a:gd name="connsiteY399" fmla="*/ 5022 h 19998"/>
                <a:gd name="connsiteX400" fmla="*/ 1298 w 19998"/>
                <a:gd name="connsiteY400" fmla="*/ 5022 h 19998"/>
                <a:gd name="connsiteX401" fmla="*/ 1298 w 19998"/>
                <a:gd name="connsiteY401" fmla="*/ 5003 h 19998"/>
                <a:gd name="connsiteX402" fmla="*/ 1341 w 19998"/>
                <a:gd name="connsiteY402" fmla="*/ 5003 h 19998"/>
                <a:gd name="connsiteX403" fmla="*/ 1341 w 19998"/>
                <a:gd name="connsiteY403" fmla="*/ 5165 h 19998"/>
                <a:gd name="connsiteX404" fmla="*/ 1381 w 19998"/>
                <a:gd name="connsiteY404" fmla="*/ 5165 h 19998"/>
                <a:gd name="connsiteX405" fmla="*/ 1441 w 19998"/>
                <a:gd name="connsiteY405" fmla="*/ 5149 h 19998"/>
                <a:gd name="connsiteX406" fmla="*/ 1441 w 19998"/>
                <a:gd name="connsiteY406" fmla="*/ 5205 h 19998"/>
                <a:gd name="connsiteX407" fmla="*/ 1505 w 19998"/>
                <a:gd name="connsiteY407" fmla="*/ 5231 h 19998"/>
                <a:gd name="connsiteX408" fmla="*/ 1524 w 19998"/>
                <a:gd name="connsiteY408" fmla="*/ 5069 h 19998"/>
                <a:gd name="connsiteX409" fmla="*/ 1562 w 19998"/>
                <a:gd name="connsiteY409" fmla="*/ 5069 h 19998"/>
                <a:gd name="connsiteX410" fmla="*/ 1562 w 19998"/>
                <a:gd name="connsiteY410" fmla="*/ 5043 h 19998"/>
                <a:gd name="connsiteX411" fmla="*/ 1815 w 19998"/>
                <a:gd name="connsiteY411" fmla="*/ 5125 h 19998"/>
                <a:gd name="connsiteX412" fmla="*/ 1815 w 19998"/>
                <a:gd name="connsiteY412" fmla="*/ 5149 h 19998"/>
                <a:gd name="connsiteX413" fmla="*/ 1831 w 19998"/>
                <a:gd name="connsiteY413" fmla="*/ 5149 h 19998"/>
                <a:gd name="connsiteX414" fmla="*/ 1874 w 19998"/>
                <a:gd name="connsiteY414" fmla="*/ 5149 h 19998"/>
                <a:gd name="connsiteX415" fmla="*/ 1874 w 19998"/>
                <a:gd name="connsiteY415" fmla="*/ 5189 h 19998"/>
                <a:gd name="connsiteX416" fmla="*/ 1936 w 19998"/>
                <a:gd name="connsiteY416" fmla="*/ 5165 h 19998"/>
                <a:gd name="connsiteX417" fmla="*/ 1936 w 19998"/>
                <a:gd name="connsiteY417" fmla="*/ 5149 h 19998"/>
                <a:gd name="connsiteX418" fmla="*/ 1915 w 19998"/>
                <a:gd name="connsiteY418" fmla="*/ 5125 h 19998"/>
                <a:gd name="connsiteX419" fmla="*/ 1915 w 19998"/>
                <a:gd name="connsiteY419" fmla="*/ 5069 h 19998"/>
                <a:gd name="connsiteX420" fmla="*/ 1979 w 19998"/>
                <a:gd name="connsiteY420" fmla="*/ 5003 h 19998"/>
                <a:gd name="connsiteX421" fmla="*/ 1936 w 19998"/>
                <a:gd name="connsiteY421" fmla="*/ 4939 h 19998"/>
                <a:gd name="connsiteX422" fmla="*/ 2103 w 19998"/>
                <a:gd name="connsiteY422" fmla="*/ 4820 h 19998"/>
                <a:gd name="connsiteX423" fmla="*/ 2496 w 19998"/>
                <a:gd name="connsiteY423" fmla="*/ 4777 h 19998"/>
                <a:gd name="connsiteX424" fmla="*/ 2536 w 19998"/>
                <a:gd name="connsiteY424" fmla="*/ 4860 h 19998"/>
                <a:gd name="connsiteX425" fmla="*/ 2722 w 19998"/>
                <a:gd name="connsiteY425" fmla="*/ 4761 h 19998"/>
                <a:gd name="connsiteX426" fmla="*/ 2722 w 19998"/>
                <a:gd name="connsiteY426" fmla="*/ 4900 h 19998"/>
                <a:gd name="connsiteX427" fmla="*/ 2805 w 19998"/>
                <a:gd name="connsiteY427" fmla="*/ 4923 h 19998"/>
                <a:gd name="connsiteX428" fmla="*/ 2782 w 19998"/>
                <a:gd name="connsiteY428" fmla="*/ 4982 h 19998"/>
                <a:gd name="connsiteX429" fmla="*/ 2886 w 19998"/>
                <a:gd name="connsiteY429" fmla="*/ 5022 h 19998"/>
                <a:gd name="connsiteX430" fmla="*/ 2910 w 19998"/>
                <a:gd name="connsiteY430" fmla="*/ 5022 h 19998"/>
                <a:gd name="connsiteX431" fmla="*/ 2970 w 19998"/>
                <a:gd name="connsiteY431" fmla="*/ 5189 h 19998"/>
                <a:gd name="connsiteX432" fmla="*/ 3010 w 19998"/>
                <a:gd name="connsiteY432" fmla="*/ 5189 h 19998"/>
                <a:gd name="connsiteX433" fmla="*/ 3034 w 19998"/>
                <a:gd name="connsiteY433" fmla="*/ 5247 h 19998"/>
                <a:gd name="connsiteX434" fmla="*/ 3256 w 19998"/>
                <a:gd name="connsiteY434" fmla="*/ 5673 h 19998"/>
                <a:gd name="connsiteX435" fmla="*/ 3608 w 19998"/>
                <a:gd name="connsiteY435" fmla="*/ 5391 h 19998"/>
                <a:gd name="connsiteX436" fmla="*/ 3689 w 19998"/>
                <a:gd name="connsiteY436" fmla="*/ 5351 h 19998"/>
                <a:gd name="connsiteX437" fmla="*/ 3860 w 19998"/>
                <a:gd name="connsiteY437" fmla="*/ 5268 h 19998"/>
                <a:gd name="connsiteX438" fmla="*/ 3999 w 19998"/>
                <a:gd name="connsiteY438" fmla="*/ 5534 h 19998"/>
                <a:gd name="connsiteX439" fmla="*/ 4351 w 19998"/>
                <a:gd name="connsiteY439" fmla="*/ 5351 h 19998"/>
                <a:gd name="connsiteX440" fmla="*/ 4372 w 19998"/>
                <a:gd name="connsiteY440" fmla="*/ 5308 h 19998"/>
                <a:gd name="connsiteX441" fmla="*/ 4580 w 19998"/>
                <a:gd name="connsiteY441" fmla="*/ 5268 h 19998"/>
                <a:gd name="connsiteX442" fmla="*/ 4580 w 19998"/>
                <a:gd name="connsiteY442" fmla="*/ 5471 h 19998"/>
                <a:gd name="connsiteX443" fmla="*/ 4994 w 19998"/>
                <a:gd name="connsiteY443" fmla="*/ 5449 h 19998"/>
                <a:gd name="connsiteX444" fmla="*/ 5075 w 19998"/>
                <a:gd name="connsiteY444" fmla="*/ 5471 h 19998"/>
                <a:gd name="connsiteX445" fmla="*/ 5323 w 19998"/>
                <a:gd name="connsiteY445" fmla="*/ 5471 h 19998"/>
                <a:gd name="connsiteX446" fmla="*/ 5242 w 19998"/>
                <a:gd name="connsiteY446" fmla="*/ 5407 h 19998"/>
                <a:gd name="connsiteX447" fmla="*/ 4994 w 19998"/>
                <a:gd name="connsiteY447" fmla="*/ 5003 h 19998"/>
                <a:gd name="connsiteX448" fmla="*/ 4970 w 19998"/>
                <a:gd name="connsiteY448" fmla="*/ 5003 h 19998"/>
                <a:gd name="connsiteX449" fmla="*/ 4954 w 19998"/>
                <a:gd name="connsiteY449" fmla="*/ 4982 h 19998"/>
                <a:gd name="connsiteX450" fmla="*/ 5054 w 19998"/>
                <a:gd name="connsiteY450" fmla="*/ 4618 h 19998"/>
                <a:gd name="connsiteX451" fmla="*/ 5054 w 19998"/>
                <a:gd name="connsiteY451" fmla="*/ 4601 h 19998"/>
                <a:gd name="connsiteX452" fmla="*/ 5037 w 19998"/>
                <a:gd name="connsiteY452" fmla="*/ 4618 h 19998"/>
                <a:gd name="connsiteX453" fmla="*/ 5011 w 19998"/>
                <a:gd name="connsiteY453" fmla="*/ 4131 h 19998"/>
                <a:gd name="connsiteX454" fmla="*/ 4970 w 19998"/>
                <a:gd name="connsiteY454" fmla="*/ 4131 h 19998"/>
                <a:gd name="connsiteX455" fmla="*/ 4642 w 19998"/>
                <a:gd name="connsiteY455" fmla="*/ 3335 h 19998"/>
                <a:gd name="connsiteX456" fmla="*/ 4663 w 19998"/>
                <a:gd name="connsiteY456" fmla="*/ 3092 h 19998"/>
                <a:gd name="connsiteX457" fmla="*/ 4563 w 19998"/>
                <a:gd name="connsiteY457" fmla="*/ 3050 h 19998"/>
                <a:gd name="connsiteX458" fmla="*/ 4563 w 19998"/>
                <a:gd name="connsiteY458" fmla="*/ 2930 h 19998"/>
                <a:gd name="connsiteX459" fmla="*/ 4663 w 19998"/>
                <a:gd name="connsiteY459" fmla="*/ 2987 h 19998"/>
                <a:gd name="connsiteX460" fmla="*/ 4684 w 19998"/>
                <a:gd name="connsiteY460" fmla="*/ 2947 h 19998"/>
                <a:gd name="connsiteX461" fmla="*/ 5242 w 19998"/>
                <a:gd name="connsiteY461" fmla="*/ 3092 h 19998"/>
                <a:gd name="connsiteX462" fmla="*/ 5258 w 19998"/>
                <a:gd name="connsiteY462" fmla="*/ 3029 h 19998"/>
                <a:gd name="connsiteX463" fmla="*/ 5570 w 19998"/>
                <a:gd name="connsiteY463" fmla="*/ 3050 h 19998"/>
                <a:gd name="connsiteX464" fmla="*/ 5632 w 19998"/>
                <a:gd name="connsiteY464" fmla="*/ 3252 h 19998"/>
                <a:gd name="connsiteX465" fmla="*/ 5592 w 19998"/>
                <a:gd name="connsiteY465" fmla="*/ 3252 h 19998"/>
                <a:gd name="connsiteX466" fmla="*/ 5570 w 19998"/>
                <a:gd name="connsiteY466" fmla="*/ 3316 h 19998"/>
                <a:gd name="connsiteX467" fmla="*/ 5511 w 19998"/>
                <a:gd name="connsiteY467" fmla="*/ 3316 h 19998"/>
                <a:gd name="connsiteX468" fmla="*/ 5675 w 19998"/>
                <a:gd name="connsiteY468" fmla="*/ 3800 h 19998"/>
                <a:gd name="connsiteX469" fmla="*/ 5649 w 19998"/>
                <a:gd name="connsiteY469" fmla="*/ 3826 h 19998"/>
                <a:gd name="connsiteX470" fmla="*/ 5732 w 19998"/>
                <a:gd name="connsiteY470" fmla="*/ 3842 h 19998"/>
                <a:gd name="connsiteX471" fmla="*/ 5713 w 19998"/>
                <a:gd name="connsiteY471" fmla="*/ 3842 h 19998"/>
                <a:gd name="connsiteX472" fmla="*/ 5732 w 19998"/>
                <a:gd name="connsiteY472" fmla="*/ 3882 h 19998"/>
                <a:gd name="connsiteX473" fmla="*/ 5756 w 19998"/>
                <a:gd name="connsiteY473" fmla="*/ 3882 h 19998"/>
                <a:gd name="connsiteX474" fmla="*/ 5775 w 19998"/>
                <a:gd name="connsiteY474" fmla="*/ 3882 h 19998"/>
                <a:gd name="connsiteX475" fmla="*/ 5861 w 19998"/>
                <a:gd name="connsiteY475" fmla="*/ 3762 h 19998"/>
                <a:gd name="connsiteX476" fmla="*/ 6499 w 19998"/>
                <a:gd name="connsiteY476" fmla="*/ 3906 h 19998"/>
                <a:gd name="connsiteX477" fmla="*/ 7611 w 19998"/>
                <a:gd name="connsiteY477" fmla="*/ 3826 h 19998"/>
                <a:gd name="connsiteX478" fmla="*/ 7923 w 19998"/>
                <a:gd name="connsiteY478" fmla="*/ 3722 h 19998"/>
                <a:gd name="connsiteX479" fmla="*/ 8045 w 19998"/>
                <a:gd name="connsiteY479" fmla="*/ 3703 h 19998"/>
                <a:gd name="connsiteX480" fmla="*/ 7611 w 19998"/>
                <a:gd name="connsiteY480" fmla="*/ 3600 h 19998"/>
                <a:gd name="connsiteX481" fmla="*/ 7611 w 19998"/>
                <a:gd name="connsiteY481" fmla="*/ 3581 h 19998"/>
                <a:gd name="connsiteX482" fmla="*/ 7799 w 19998"/>
                <a:gd name="connsiteY482" fmla="*/ 3092 h 19998"/>
                <a:gd name="connsiteX483" fmla="*/ 9574 w 19998"/>
                <a:gd name="connsiteY483" fmla="*/ 2317 h 19998"/>
                <a:gd name="connsiteX484" fmla="*/ 9843 w 19998"/>
                <a:gd name="connsiteY484" fmla="*/ 1993 h 19998"/>
                <a:gd name="connsiteX485" fmla="*/ 9902 w 19998"/>
                <a:gd name="connsiteY485" fmla="*/ 2051 h 19998"/>
                <a:gd name="connsiteX486" fmla="*/ 10031 w 19998"/>
                <a:gd name="connsiteY486" fmla="*/ 2051 h 19998"/>
                <a:gd name="connsiteX487" fmla="*/ 9964 w 19998"/>
                <a:gd name="connsiteY487" fmla="*/ 1972 h 19998"/>
                <a:gd name="connsiteX488" fmla="*/ 9943 w 19998"/>
                <a:gd name="connsiteY488" fmla="*/ 1993 h 19998"/>
                <a:gd name="connsiteX489" fmla="*/ 9843 w 19998"/>
                <a:gd name="connsiteY489" fmla="*/ 1645 h 19998"/>
                <a:gd name="connsiteX490" fmla="*/ 9902 w 19998"/>
                <a:gd name="connsiteY490" fmla="*/ 1645 h 19998"/>
                <a:gd name="connsiteX491" fmla="*/ 9902 w 19998"/>
                <a:gd name="connsiteY491" fmla="*/ 1628 h 19998"/>
                <a:gd name="connsiteX492" fmla="*/ 9902 w 19998"/>
                <a:gd name="connsiteY492" fmla="*/ 1607 h 19998"/>
                <a:gd name="connsiteX493" fmla="*/ 9843 w 19998"/>
                <a:gd name="connsiteY493" fmla="*/ 1542 h 19998"/>
                <a:gd name="connsiteX494" fmla="*/ 9886 w 19998"/>
                <a:gd name="connsiteY494" fmla="*/ 1260 h 19998"/>
                <a:gd name="connsiteX495" fmla="*/ 9926 w 19998"/>
                <a:gd name="connsiteY495" fmla="*/ 1243 h 19998"/>
                <a:gd name="connsiteX496" fmla="*/ 9886 w 19998"/>
                <a:gd name="connsiteY496" fmla="*/ 815 h 19998"/>
                <a:gd name="connsiteX497" fmla="*/ 9902 w 19998"/>
                <a:gd name="connsiteY497" fmla="*/ 815 h 19998"/>
                <a:gd name="connsiteX498" fmla="*/ 9886 w 19998"/>
                <a:gd name="connsiteY498" fmla="*/ 484 h 19998"/>
                <a:gd name="connsiteX499" fmla="*/ 10645 w 19998"/>
                <a:gd name="connsiteY499" fmla="*/ 186 h 19998"/>
                <a:gd name="connsiteX500" fmla="*/ 11307 w 19998"/>
                <a:gd name="connsiteY500" fmla="*/ 0 h 19998"/>
                <a:gd name="connsiteX501" fmla="*/ 11431 w 19998"/>
                <a:gd name="connsiteY501" fmla="*/ 324 h 19998"/>
                <a:gd name="connsiteX502" fmla="*/ 11431 w 19998"/>
                <a:gd name="connsiteY502" fmla="*/ 630 h 19998"/>
                <a:gd name="connsiteX503" fmla="*/ 11577 w 19998"/>
                <a:gd name="connsiteY503" fmla="*/ 630 h 19998"/>
                <a:gd name="connsiteX504" fmla="*/ 11700 w 19998"/>
                <a:gd name="connsiteY504" fmla="*/ 832 h 19998"/>
                <a:gd name="connsiteX505" fmla="*/ 11822 w 19998"/>
                <a:gd name="connsiteY505" fmla="*/ 895 h 19998"/>
                <a:gd name="connsiteX506" fmla="*/ 12158 w 19998"/>
                <a:gd name="connsiteY506" fmla="*/ 670 h 19998"/>
                <a:gd name="connsiteX507" fmla="*/ 12279 w 19998"/>
                <a:gd name="connsiteY507" fmla="*/ 792 h 19998"/>
                <a:gd name="connsiteX508" fmla="*/ 12255 w 19998"/>
                <a:gd name="connsiteY508" fmla="*/ 815 h 19998"/>
                <a:gd name="connsiteX509" fmla="*/ 12360 w 19998"/>
                <a:gd name="connsiteY509" fmla="*/ 895 h 19998"/>
                <a:gd name="connsiteX510" fmla="*/ 12360 w 19998"/>
                <a:gd name="connsiteY510" fmla="*/ 912 h 19998"/>
                <a:gd name="connsiteX511" fmla="*/ 12339 w 19998"/>
                <a:gd name="connsiteY511" fmla="*/ 935 h 19998"/>
                <a:gd name="connsiteX512" fmla="*/ 12548 w 19998"/>
                <a:gd name="connsiteY512" fmla="*/ 1342 h 19998"/>
                <a:gd name="connsiteX513" fmla="*/ 12753 w 19998"/>
                <a:gd name="connsiteY513" fmla="*/ 1260 h 19998"/>
                <a:gd name="connsiteX514" fmla="*/ 12729 w 19998"/>
                <a:gd name="connsiteY514" fmla="*/ 1363 h 19998"/>
                <a:gd name="connsiteX515" fmla="*/ 12834 w 19998"/>
                <a:gd name="connsiteY515" fmla="*/ 1323 h 19998"/>
                <a:gd name="connsiteX516" fmla="*/ 12853 w 19998"/>
                <a:gd name="connsiteY516" fmla="*/ 1342 h 19998"/>
                <a:gd name="connsiteX517" fmla="*/ 12901 w 19998"/>
                <a:gd name="connsiteY517" fmla="*/ 1342 h 19998"/>
                <a:gd name="connsiteX518" fmla="*/ 13039 w 19998"/>
                <a:gd name="connsiteY518" fmla="*/ 1769 h 19998"/>
                <a:gd name="connsiteX519" fmla="*/ 13039 w 19998"/>
                <a:gd name="connsiteY519" fmla="*/ 1751 h 19998"/>
                <a:gd name="connsiteX520" fmla="*/ 13065 w 19998"/>
                <a:gd name="connsiteY520" fmla="*/ 1751 h 19998"/>
                <a:gd name="connsiteX521" fmla="*/ 13082 w 19998"/>
                <a:gd name="connsiteY521" fmla="*/ 1671 h 19998"/>
                <a:gd name="connsiteX522" fmla="*/ 13186 w 19998"/>
                <a:gd name="connsiteY522" fmla="*/ 1645 h 19998"/>
                <a:gd name="connsiteX523" fmla="*/ 13203 w 19998"/>
                <a:gd name="connsiteY523" fmla="*/ 1671 h 19998"/>
                <a:gd name="connsiteX524" fmla="*/ 13203 w 19998"/>
                <a:gd name="connsiteY524" fmla="*/ 1645 h 19998"/>
                <a:gd name="connsiteX525" fmla="*/ 13267 w 19998"/>
                <a:gd name="connsiteY525" fmla="*/ 1645 h 19998"/>
                <a:gd name="connsiteX526" fmla="*/ 13267 w 19998"/>
                <a:gd name="connsiteY526" fmla="*/ 1671 h 19998"/>
                <a:gd name="connsiteX527" fmla="*/ 13308 w 19998"/>
                <a:gd name="connsiteY527" fmla="*/ 1687 h 19998"/>
                <a:gd name="connsiteX528" fmla="*/ 13308 w 19998"/>
                <a:gd name="connsiteY528" fmla="*/ 1711 h 19998"/>
                <a:gd name="connsiteX529" fmla="*/ 13515 w 19998"/>
                <a:gd name="connsiteY529" fmla="*/ 1628 h 19998"/>
                <a:gd name="connsiteX530" fmla="*/ 13598 w 19998"/>
                <a:gd name="connsiteY530" fmla="*/ 1751 h 19998"/>
                <a:gd name="connsiteX531" fmla="*/ 13660 w 19998"/>
                <a:gd name="connsiteY531" fmla="*/ 1769 h 19998"/>
                <a:gd name="connsiteX532" fmla="*/ 13660 w 19998"/>
                <a:gd name="connsiteY532" fmla="*/ 1833 h 19998"/>
                <a:gd name="connsiteX533" fmla="*/ 13677 w 19998"/>
                <a:gd name="connsiteY533" fmla="*/ 1833 h 19998"/>
                <a:gd name="connsiteX534" fmla="*/ 13677 w 19998"/>
                <a:gd name="connsiteY534" fmla="*/ 1849 h 19998"/>
                <a:gd name="connsiteX535" fmla="*/ 13725 w 19998"/>
                <a:gd name="connsiteY535" fmla="*/ 1849 h 19998"/>
                <a:gd name="connsiteX536" fmla="*/ 13703 w 19998"/>
                <a:gd name="connsiteY536" fmla="*/ 1833 h 19998"/>
                <a:gd name="connsiteX537" fmla="*/ 13725 w 19998"/>
                <a:gd name="connsiteY537" fmla="*/ 1791 h 19998"/>
                <a:gd name="connsiteX538" fmla="*/ 13808 w 19998"/>
                <a:gd name="connsiteY538" fmla="*/ 1873 h 19998"/>
                <a:gd name="connsiteX539" fmla="*/ 13725 w 19998"/>
                <a:gd name="connsiteY539" fmla="*/ 2155 h 19998"/>
                <a:gd name="connsiteX540" fmla="*/ 13725 w 19998"/>
                <a:gd name="connsiteY540" fmla="*/ 2138 h 19998"/>
                <a:gd name="connsiteX541" fmla="*/ 13784 w 19998"/>
                <a:gd name="connsiteY541" fmla="*/ 2155 h 19998"/>
                <a:gd name="connsiteX542" fmla="*/ 13825 w 19998"/>
                <a:gd name="connsiteY542" fmla="*/ 2301 h 19998"/>
                <a:gd name="connsiteX543" fmla="*/ 13703 w 19998"/>
                <a:gd name="connsiteY543" fmla="*/ 2420 h 19998"/>
                <a:gd name="connsiteX544" fmla="*/ 13741 w 19998"/>
                <a:gd name="connsiteY544" fmla="*/ 2463 h 19998"/>
                <a:gd name="connsiteX545" fmla="*/ 13703 w 19998"/>
                <a:gd name="connsiteY545" fmla="*/ 2503 h 19998"/>
                <a:gd name="connsiteX546" fmla="*/ 13784 w 19998"/>
                <a:gd name="connsiteY546" fmla="*/ 2519 h 19998"/>
                <a:gd name="connsiteX547" fmla="*/ 13784 w 19998"/>
                <a:gd name="connsiteY547" fmla="*/ 2540 h 19998"/>
                <a:gd name="connsiteX548" fmla="*/ 13849 w 19998"/>
                <a:gd name="connsiteY548" fmla="*/ 2540 h 19998"/>
                <a:gd name="connsiteX549" fmla="*/ 14280 w 19998"/>
                <a:gd name="connsiteY549" fmla="*/ 2540 h 19998"/>
                <a:gd name="connsiteX550" fmla="*/ 14527 w 19998"/>
                <a:gd name="connsiteY550" fmla="*/ 2437 h 19998"/>
                <a:gd name="connsiteX551" fmla="*/ 14527 w 19998"/>
                <a:gd name="connsiteY551" fmla="*/ 2218 h 19998"/>
                <a:gd name="connsiteX552" fmla="*/ 14715 w 19998"/>
                <a:gd name="connsiteY552" fmla="*/ 2051 h 19998"/>
                <a:gd name="connsiteX553" fmla="*/ 14815 w 19998"/>
                <a:gd name="connsiteY553" fmla="*/ 2115 h 19998"/>
                <a:gd name="connsiteX554" fmla="*/ 14775 w 19998"/>
                <a:gd name="connsiteY554" fmla="*/ 2138 h 19998"/>
                <a:gd name="connsiteX555" fmla="*/ 14796 w 19998"/>
                <a:gd name="connsiteY555" fmla="*/ 2218 h 19998"/>
                <a:gd name="connsiteX556" fmla="*/ 14756 w 19998"/>
                <a:gd name="connsiteY556" fmla="*/ 2195 h 19998"/>
                <a:gd name="connsiteX557" fmla="*/ 14732 w 19998"/>
                <a:gd name="connsiteY557" fmla="*/ 2218 h 19998"/>
                <a:gd name="connsiteX558" fmla="*/ 14756 w 19998"/>
                <a:gd name="connsiteY558" fmla="*/ 2237 h 19998"/>
                <a:gd name="connsiteX559" fmla="*/ 14732 w 19998"/>
                <a:gd name="connsiteY559" fmla="*/ 2275 h 19998"/>
                <a:gd name="connsiteX560" fmla="*/ 14715 w 19998"/>
                <a:gd name="connsiteY560" fmla="*/ 2275 h 19998"/>
                <a:gd name="connsiteX561" fmla="*/ 14756 w 19998"/>
                <a:gd name="connsiteY561" fmla="*/ 2341 h 19998"/>
                <a:gd name="connsiteX562" fmla="*/ 14675 w 19998"/>
                <a:gd name="connsiteY562" fmla="*/ 2519 h 19998"/>
                <a:gd name="connsiteX563" fmla="*/ 14815 w 19998"/>
                <a:gd name="connsiteY563" fmla="*/ 2622 h 19998"/>
                <a:gd name="connsiteX564" fmla="*/ 14796 w 19998"/>
                <a:gd name="connsiteY564" fmla="*/ 2904 h 19998"/>
                <a:gd name="connsiteX565" fmla="*/ 14918 w 19998"/>
                <a:gd name="connsiteY565" fmla="*/ 2904 h 19998"/>
                <a:gd name="connsiteX566" fmla="*/ 14918 w 19998"/>
                <a:gd name="connsiteY566" fmla="*/ 2867 h 19998"/>
                <a:gd name="connsiteX567" fmla="*/ 15001 w 19998"/>
                <a:gd name="connsiteY567" fmla="*/ 2888 h 19998"/>
                <a:gd name="connsiteX568" fmla="*/ 15230 w 19998"/>
                <a:gd name="connsiteY568" fmla="*/ 3074 h 19998"/>
                <a:gd name="connsiteX569" fmla="*/ 15249 w 19998"/>
                <a:gd name="connsiteY569" fmla="*/ 3050 h 19998"/>
                <a:gd name="connsiteX570" fmla="*/ 15249 w 19998"/>
                <a:gd name="connsiteY570" fmla="*/ 3114 h 19998"/>
                <a:gd name="connsiteX571" fmla="*/ 15330 w 19998"/>
                <a:gd name="connsiteY571" fmla="*/ 3114 h 19998"/>
                <a:gd name="connsiteX572" fmla="*/ 15418 w 19998"/>
                <a:gd name="connsiteY572" fmla="*/ 3114 h 19998"/>
                <a:gd name="connsiteX573" fmla="*/ 15499 w 19998"/>
                <a:gd name="connsiteY573" fmla="*/ 3196 h 19998"/>
                <a:gd name="connsiteX574" fmla="*/ 15475 w 19998"/>
                <a:gd name="connsiteY574" fmla="*/ 3252 h 19998"/>
                <a:gd name="connsiteX575" fmla="*/ 15499 w 19998"/>
                <a:gd name="connsiteY575" fmla="*/ 3295 h 19998"/>
                <a:gd name="connsiteX576" fmla="*/ 15499 w 19998"/>
                <a:gd name="connsiteY576" fmla="*/ 3276 h 19998"/>
                <a:gd name="connsiteX577" fmla="*/ 15599 w 19998"/>
                <a:gd name="connsiteY577" fmla="*/ 3276 h 19998"/>
                <a:gd name="connsiteX578" fmla="*/ 15704 w 19998"/>
                <a:gd name="connsiteY578" fmla="*/ 3374 h 19998"/>
                <a:gd name="connsiteX579" fmla="*/ 15682 w 19998"/>
                <a:gd name="connsiteY579" fmla="*/ 3414 h 19998"/>
                <a:gd name="connsiteX580" fmla="*/ 15723 w 19998"/>
                <a:gd name="connsiteY580" fmla="*/ 3478 h 19998"/>
                <a:gd name="connsiteX581" fmla="*/ 15704 w 19998"/>
                <a:gd name="connsiteY581" fmla="*/ 3497 h 19998"/>
                <a:gd name="connsiteX582" fmla="*/ 15747 w 19998"/>
                <a:gd name="connsiteY582" fmla="*/ 3534 h 19998"/>
                <a:gd name="connsiteX583" fmla="*/ 15747 w 19998"/>
                <a:gd name="connsiteY583" fmla="*/ 3518 h 19998"/>
                <a:gd name="connsiteX584" fmla="*/ 15935 w 19998"/>
                <a:gd name="connsiteY584" fmla="*/ 3478 h 19998"/>
                <a:gd name="connsiteX585" fmla="*/ 15935 w 19998"/>
                <a:gd name="connsiteY585" fmla="*/ 3518 h 19998"/>
                <a:gd name="connsiteX586" fmla="*/ 15951 w 19998"/>
                <a:gd name="connsiteY586" fmla="*/ 3518 h 19998"/>
                <a:gd name="connsiteX587" fmla="*/ 15992 w 19998"/>
                <a:gd name="connsiteY587" fmla="*/ 3414 h 19998"/>
                <a:gd name="connsiteX588" fmla="*/ 16156 w 19998"/>
                <a:gd name="connsiteY588" fmla="*/ 3414 h 19998"/>
                <a:gd name="connsiteX589" fmla="*/ 16156 w 19998"/>
                <a:gd name="connsiteY589" fmla="*/ 3374 h 19998"/>
                <a:gd name="connsiteX590" fmla="*/ 16302 w 19998"/>
                <a:gd name="connsiteY590" fmla="*/ 3436 h 19998"/>
                <a:gd name="connsiteX591" fmla="*/ 16285 w 19998"/>
                <a:gd name="connsiteY591" fmla="*/ 3454 h 19998"/>
                <a:gd name="connsiteX592" fmla="*/ 16366 w 19998"/>
                <a:gd name="connsiteY592" fmla="*/ 3518 h 19998"/>
                <a:gd name="connsiteX593" fmla="*/ 16490 w 19998"/>
                <a:gd name="connsiteY593" fmla="*/ 3518 h 19998"/>
                <a:gd name="connsiteX594" fmla="*/ 16506 w 19998"/>
                <a:gd name="connsiteY594" fmla="*/ 3600 h 19998"/>
                <a:gd name="connsiteX595" fmla="*/ 16590 w 19998"/>
                <a:gd name="connsiteY595" fmla="*/ 3624 h 19998"/>
                <a:gd name="connsiteX596" fmla="*/ 16611 w 19998"/>
                <a:gd name="connsiteY596" fmla="*/ 3581 h 19998"/>
                <a:gd name="connsiteX597" fmla="*/ 16694 w 19998"/>
                <a:gd name="connsiteY597" fmla="*/ 3600 h 19998"/>
                <a:gd name="connsiteX598" fmla="*/ 16694 w 19998"/>
                <a:gd name="connsiteY598" fmla="*/ 3560 h 19998"/>
                <a:gd name="connsiteX599" fmla="*/ 16716 w 19998"/>
                <a:gd name="connsiteY599" fmla="*/ 3560 h 19998"/>
                <a:gd name="connsiteX600" fmla="*/ 16716 w 19998"/>
                <a:gd name="connsiteY600" fmla="*/ 3518 h 19998"/>
                <a:gd name="connsiteX601" fmla="*/ 16759 w 19998"/>
                <a:gd name="connsiteY601" fmla="*/ 3497 h 19998"/>
                <a:gd name="connsiteX602" fmla="*/ 16759 w 19998"/>
                <a:gd name="connsiteY602" fmla="*/ 3478 h 19998"/>
                <a:gd name="connsiteX603" fmla="*/ 16940 w 19998"/>
                <a:gd name="connsiteY603" fmla="*/ 3478 h 19998"/>
                <a:gd name="connsiteX604" fmla="*/ 17085 w 19998"/>
                <a:gd name="connsiteY604" fmla="*/ 3560 h 19998"/>
                <a:gd name="connsiteX605" fmla="*/ 17085 w 19998"/>
                <a:gd name="connsiteY605" fmla="*/ 3534 h 19998"/>
                <a:gd name="connsiteX606" fmla="*/ 17192 w 19998"/>
                <a:gd name="connsiteY606" fmla="*/ 3518 h 19998"/>
                <a:gd name="connsiteX607" fmla="*/ 17192 w 19998"/>
                <a:gd name="connsiteY607" fmla="*/ 3534 h 19998"/>
                <a:gd name="connsiteX608" fmla="*/ 17373 w 19998"/>
                <a:gd name="connsiteY608" fmla="*/ 3640 h 19998"/>
                <a:gd name="connsiteX609" fmla="*/ 17354 w 19998"/>
                <a:gd name="connsiteY609" fmla="*/ 3663 h 19998"/>
                <a:gd name="connsiteX610" fmla="*/ 17437 w 19998"/>
                <a:gd name="connsiteY610" fmla="*/ 3783 h 19998"/>
                <a:gd name="connsiteX611" fmla="*/ 17397 w 19998"/>
                <a:gd name="connsiteY611" fmla="*/ 3783 h 19998"/>
                <a:gd name="connsiteX612" fmla="*/ 17414 w 19998"/>
                <a:gd name="connsiteY612" fmla="*/ 3826 h 19998"/>
                <a:gd name="connsiteX613" fmla="*/ 17437 w 19998"/>
                <a:gd name="connsiteY613" fmla="*/ 3826 h 19998"/>
                <a:gd name="connsiteX614" fmla="*/ 17602 w 19998"/>
                <a:gd name="connsiteY614" fmla="*/ 4028 h 19998"/>
                <a:gd name="connsiteX615" fmla="*/ 17623 w 19998"/>
                <a:gd name="connsiteY615" fmla="*/ 4091 h 19998"/>
                <a:gd name="connsiteX616" fmla="*/ 17642 w 19998"/>
                <a:gd name="connsiteY616" fmla="*/ 4091 h 19998"/>
                <a:gd name="connsiteX617" fmla="*/ 17683 w 19998"/>
                <a:gd name="connsiteY617" fmla="*/ 4211 h 19998"/>
                <a:gd name="connsiteX618" fmla="*/ 17849 w 19998"/>
                <a:gd name="connsiteY618" fmla="*/ 4211 h 19998"/>
                <a:gd name="connsiteX619" fmla="*/ 17849 w 19998"/>
                <a:gd name="connsiteY619" fmla="*/ 4171 h 19998"/>
                <a:gd name="connsiteX620" fmla="*/ 17871 w 19998"/>
                <a:gd name="connsiteY620" fmla="*/ 4171 h 19998"/>
                <a:gd name="connsiteX621" fmla="*/ 17830 w 19998"/>
                <a:gd name="connsiteY621" fmla="*/ 4091 h 19998"/>
                <a:gd name="connsiteX622" fmla="*/ 17871 w 19998"/>
                <a:gd name="connsiteY622" fmla="*/ 4065 h 19998"/>
                <a:gd name="connsiteX623" fmla="*/ 17935 w 19998"/>
                <a:gd name="connsiteY623" fmla="*/ 4091 h 19998"/>
                <a:gd name="connsiteX624" fmla="*/ 17976 w 19998"/>
                <a:gd name="connsiteY624" fmla="*/ 4065 h 19998"/>
                <a:gd name="connsiteX625" fmla="*/ 18019 w 19998"/>
                <a:gd name="connsiteY625" fmla="*/ 4091 h 19998"/>
                <a:gd name="connsiteX626" fmla="*/ 18140 w 19998"/>
                <a:gd name="connsiteY626" fmla="*/ 4131 h 19998"/>
                <a:gd name="connsiteX627" fmla="*/ 18183 w 19998"/>
                <a:gd name="connsiteY627" fmla="*/ 4293 h 19998"/>
                <a:gd name="connsiteX628" fmla="*/ 18200 w 19998"/>
                <a:gd name="connsiteY628" fmla="*/ 4293 h 19998"/>
                <a:gd name="connsiteX629" fmla="*/ 18223 w 19998"/>
                <a:gd name="connsiteY629" fmla="*/ 4211 h 19998"/>
                <a:gd name="connsiteX630" fmla="*/ 18240 w 19998"/>
                <a:gd name="connsiteY630" fmla="*/ 4211 h 19998"/>
                <a:gd name="connsiteX631" fmla="*/ 18240 w 19998"/>
                <a:gd name="connsiteY631" fmla="*/ 4230 h 19998"/>
                <a:gd name="connsiteX632" fmla="*/ 18281 w 19998"/>
                <a:gd name="connsiteY632" fmla="*/ 4230 h 19998"/>
                <a:gd name="connsiteX633" fmla="*/ 18328 w 19998"/>
                <a:gd name="connsiteY633" fmla="*/ 4270 h 19998"/>
                <a:gd name="connsiteX634" fmla="*/ 18369 w 19998"/>
                <a:gd name="connsiteY634" fmla="*/ 4253 h 19998"/>
                <a:gd name="connsiteX635" fmla="*/ 18388 w 19998"/>
                <a:gd name="connsiteY635" fmla="*/ 4270 h 19998"/>
                <a:gd name="connsiteX636" fmla="*/ 18531 w 19998"/>
                <a:gd name="connsiteY636" fmla="*/ 4253 h 19998"/>
                <a:gd name="connsiteX637" fmla="*/ 18531 w 19998"/>
                <a:gd name="connsiteY637" fmla="*/ 4270 h 19998"/>
                <a:gd name="connsiteX638" fmla="*/ 18631 w 19998"/>
                <a:gd name="connsiteY638" fmla="*/ 4211 h 19998"/>
                <a:gd name="connsiteX639" fmla="*/ 18631 w 19998"/>
                <a:gd name="connsiteY639" fmla="*/ 4131 h 19998"/>
                <a:gd name="connsiteX640" fmla="*/ 18762 w 19998"/>
                <a:gd name="connsiteY640" fmla="*/ 4108 h 19998"/>
                <a:gd name="connsiteX641" fmla="*/ 18778 w 19998"/>
                <a:gd name="connsiteY641" fmla="*/ 4148 h 19998"/>
                <a:gd name="connsiteX642" fmla="*/ 18821 w 19998"/>
                <a:gd name="connsiteY642" fmla="*/ 4131 h 19998"/>
                <a:gd name="connsiteX643" fmla="*/ 18943 w 19998"/>
                <a:gd name="connsiteY643" fmla="*/ 4333 h 19998"/>
                <a:gd name="connsiteX644" fmla="*/ 19047 w 19998"/>
                <a:gd name="connsiteY644" fmla="*/ 4333 h 19998"/>
                <a:gd name="connsiteX645" fmla="*/ 19064 w 19998"/>
                <a:gd name="connsiteY645" fmla="*/ 4392 h 19998"/>
                <a:gd name="connsiteX646" fmla="*/ 19152 w 19998"/>
                <a:gd name="connsiteY646" fmla="*/ 4392 h 19998"/>
                <a:gd name="connsiteX647" fmla="*/ 19152 w 19998"/>
                <a:gd name="connsiteY647" fmla="*/ 4373 h 19998"/>
                <a:gd name="connsiteX648" fmla="*/ 19212 w 19998"/>
                <a:gd name="connsiteY648" fmla="*/ 4373 h 19998"/>
                <a:gd name="connsiteX649" fmla="*/ 19212 w 19998"/>
                <a:gd name="connsiteY649" fmla="*/ 4392 h 19998"/>
                <a:gd name="connsiteX650" fmla="*/ 19317 w 19998"/>
                <a:gd name="connsiteY650" fmla="*/ 4333 h 19998"/>
                <a:gd name="connsiteX651" fmla="*/ 19417 w 19998"/>
                <a:gd name="connsiteY651" fmla="*/ 4392 h 19998"/>
                <a:gd name="connsiteX652" fmla="*/ 19443 w 19998"/>
                <a:gd name="connsiteY652" fmla="*/ 4373 h 19998"/>
                <a:gd name="connsiteX653" fmla="*/ 19500 w 19998"/>
                <a:gd name="connsiteY653" fmla="*/ 4373 h 19998"/>
                <a:gd name="connsiteX654" fmla="*/ 19521 w 19998"/>
                <a:gd name="connsiteY654" fmla="*/ 4352 h 19998"/>
                <a:gd name="connsiteX655" fmla="*/ 19998 w 19998"/>
                <a:gd name="connsiteY655" fmla="*/ 4512 h 19998"/>
                <a:gd name="connsiteX656" fmla="*/ 19750 w 19998"/>
                <a:gd name="connsiteY656" fmla="*/ 4939 h 19998"/>
                <a:gd name="connsiteX657" fmla="*/ 19712 w 19998"/>
                <a:gd name="connsiteY657" fmla="*/ 4939 h 19998"/>
                <a:gd name="connsiteX658" fmla="*/ 19686 w 19998"/>
                <a:gd name="connsiteY658" fmla="*/ 5003 h 19998"/>
                <a:gd name="connsiteX659" fmla="*/ 19645 w 19998"/>
                <a:gd name="connsiteY659" fmla="*/ 5003 h 19998"/>
                <a:gd name="connsiteX660" fmla="*/ 19131 w 19998"/>
                <a:gd name="connsiteY660" fmla="*/ 6512 h 19998"/>
                <a:gd name="connsiteX661" fmla="*/ 19236 w 19998"/>
                <a:gd name="connsiteY661" fmla="*/ 7750 h 19998"/>
                <a:gd name="connsiteX662" fmla="*/ 19212 w 19998"/>
                <a:gd name="connsiteY662" fmla="*/ 7750 h 19998"/>
                <a:gd name="connsiteX663" fmla="*/ 19090 w 19998"/>
                <a:gd name="connsiteY663" fmla="*/ 7870 h 19998"/>
                <a:gd name="connsiteX664" fmla="*/ 19152 w 19998"/>
                <a:gd name="connsiteY664" fmla="*/ 7853 h 19998"/>
                <a:gd name="connsiteX665" fmla="*/ 19064 w 19998"/>
                <a:gd name="connsiteY665" fmla="*/ 7973 h 19998"/>
                <a:gd name="connsiteX666" fmla="*/ 18983 w 19998"/>
                <a:gd name="connsiteY666" fmla="*/ 7973 h 19998"/>
                <a:gd name="connsiteX667" fmla="*/ 18714 w 19998"/>
                <a:gd name="connsiteY667" fmla="*/ 8135 h 19998"/>
                <a:gd name="connsiteX668" fmla="*/ 18695 w 19998"/>
                <a:gd name="connsiteY668" fmla="*/ 8093 h 19998"/>
                <a:gd name="connsiteX669" fmla="*/ 18614 w 19998"/>
                <a:gd name="connsiteY669" fmla="*/ 7997 h 19998"/>
                <a:gd name="connsiteX670" fmla="*/ 18631 w 19998"/>
                <a:gd name="connsiteY670" fmla="*/ 7973 h 19998"/>
                <a:gd name="connsiteX671" fmla="*/ 18304 w 19998"/>
                <a:gd name="connsiteY67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369 w 19998"/>
                <a:gd name="connsiteY25" fmla="*/ 11757 h 19998"/>
                <a:gd name="connsiteX26" fmla="*/ 18240 w 19998"/>
                <a:gd name="connsiteY26" fmla="*/ 11839 h 19998"/>
                <a:gd name="connsiteX27" fmla="*/ 18240 w 19998"/>
                <a:gd name="connsiteY27" fmla="*/ 11855 h 19998"/>
                <a:gd name="connsiteX28" fmla="*/ 18223 w 19998"/>
                <a:gd name="connsiteY28" fmla="*/ 11919 h 19998"/>
                <a:gd name="connsiteX29" fmla="*/ 18388 w 19998"/>
                <a:gd name="connsiteY29" fmla="*/ 12144 h 19998"/>
                <a:gd name="connsiteX30" fmla="*/ 18631 w 19998"/>
                <a:gd name="connsiteY30" fmla="*/ 12548 h 19998"/>
                <a:gd name="connsiteX31" fmla="*/ 18673 w 19998"/>
                <a:gd name="connsiteY31" fmla="*/ 12548 h 19998"/>
                <a:gd name="connsiteX32" fmla="*/ 18695 w 19998"/>
                <a:gd name="connsiteY32" fmla="*/ 12574 h 19998"/>
                <a:gd name="connsiteX33" fmla="*/ 18900 w 19998"/>
                <a:gd name="connsiteY33" fmla="*/ 12734 h 19998"/>
                <a:gd name="connsiteX34" fmla="*/ 18843 w 19998"/>
                <a:gd name="connsiteY34" fmla="*/ 12920 h 19998"/>
                <a:gd name="connsiteX35" fmla="*/ 18804 w 19998"/>
                <a:gd name="connsiteY35" fmla="*/ 12920 h 19998"/>
                <a:gd name="connsiteX36" fmla="*/ 18821 w 19998"/>
                <a:gd name="connsiteY36" fmla="*/ 13098 h 19998"/>
                <a:gd name="connsiteX37" fmla="*/ 18804 w 19998"/>
                <a:gd name="connsiteY37" fmla="*/ 13098 h 19998"/>
                <a:gd name="connsiteX38" fmla="*/ 18762 w 19998"/>
                <a:gd name="connsiteY38" fmla="*/ 13178 h 19998"/>
                <a:gd name="connsiteX39" fmla="*/ 18573 w 19998"/>
                <a:gd name="connsiteY39" fmla="*/ 13221 h 19998"/>
                <a:gd name="connsiteX40" fmla="*/ 18469 w 19998"/>
                <a:gd name="connsiteY40" fmla="*/ 13300 h 19998"/>
                <a:gd name="connsiteX41" fmla="*/ 18469 w 19998"/>
                <a:gd name="connsiteY41" fmla="*/ 13364 h 19998"/>
                <a:gd name="connsiteX42" fmla="*/ 18119 w 19998"/>
                <a:gd name="connsiteY42" fmla="*/ 13387 h 19998"/>
                <a:gd name="connsiteX43" fmla="*/ 18035 w 19998"/>
                <a:gd name="connsiteY43" fmla="*/ 13444 h 19998"/>
                <a:gd name="connsiteX44" fmla="*/ 18240 w 19998"/>
                <a:gd name="connsiteY44" fmla="*/ 13669 h 19998"/>
                <a:gd name="connsiteX45" fmla="*/ 18261 w 19998"/>
                <a:gd name="connsiteY45" fmla="*/ 13914 h 19998"/>
                <a:gd name="connsiteX46" fmla="*/ 18552 w 19998"/>
                <a:gd name="connsiteY46" fmla="*/ 14034 h 19998"/>
                <a:gd name="connsiteX47" fmla="*/ 18714 w 19998"/>
                <a:gd name="connsiteY47" fmla="*/ 14074 h 19998"/>
                <a:gd name="connsiteX48" fmla="*/ 18843 w 19998"/>
                <a:gd name="connsiteY48" fmla="*/ 14403 h 19998"/>
                <a:gd name="connsiteX49" fmla="*/ 18657 w 19998"/>
                <a:gd name="connsiteY49" fmla="*/ 14421 h 19998"/>
                <a:gd name="connsiteX50" fmla="*/ 18492 w 19998"/>
                <a:gd name="connsiteY50" fmla="*/ 14809 h 19998"/>
                <a:gd name="connsiteX51" fmla="*/ 18657 w 19998"/>
                <a:gd name="connsiteY51" fmla="*/ 14995 h 19998"/>
                <a:gd name="connsiteX52" fmla="*/ 18573 w 19998"/>
                <a:gd name="connsiteY52" fmla="*/ 15011 h 19998"/>
                <a:gd name="connsiteX53" fmla="*/ 18573 w 19998"/>
                <a:gd name="connsiteY53" fmla="*/ 15131 h 19998"/>
                <a:gd name="connsiteX54" fmla="*/ 18804 w 19998"/>
                <a:gd name="connsiteY54" fmla="*/ 15422 h 19998"/>
                <a:gd name="connsiteX55" fmla="*/ 18821 w 19998"/>
                <a:gd name="connsiteY55" fmla="*/ 15422 h 19998"/>
                <a:gd name="connsiteX56" fmla="*/ 18843 w 19998"/>
                <a:gd name="connsiteY56" fmla="*/ 15439 h 19998"/>
                <a:gd name="connsiteX57" fmla="*/ 19090 w 19998"/>
                <a:gd name="connsiteY57" fmla="*/ 15479 h 19998"/>
                <a:gd name="connsiteX58" fmla="*/ 19152 w 19998"/>
                <a:gd name="connsiteY58" fmla="*/ 15542 h 19998"/>
                <a:gd name="connsiteX59" fmla="*/ 19169 w 19998"/>
                <a:gd name="connsiteY59" fmla="*/ 15542 h 19998"/>
                <a:gd name="connsiteX60" fmla="*/ 19500 w 19998"/>
                <a:gd name="connsiteY60" fmla="*/ 15641 h 19998"/>
                <a:gd name="connsiteX61" fmla="*/ 19500 w 19998"/>
                <a:gd name="connsiteY61" fmla="*/ 15624 h 19998"/>
                <a:gd name="connsiteX62" fmla="*/ 19833 w 19998"/>
                <a:gd name="connsiteY62" fmla="*/ 15519 h 19998"/>
                <a:gd name="connsiteX63" fmla="*/ 19833 w 19998"/>
                <a:gd name="connsiteY63" fmla="*/ 15479 h 19998"/>
                <a:gd name="connsiteX64" fmla="*/ 19914 w 19998"/>
                <a:gd name="connsiteY64" fmla="*/ 15479 h 19998"/>
                <a:gd name="connsiteX65" fmla="*/ 19890 w 19998"/>
                <a:gd name="connsiteY65" fmla="*/ 15624 h 19998"/>
                <a:gd name="connsiteX66" fmla="*/ 19971 w 19998"/>
                <a:gd name="connsiteY66" fmla="*/ 15784 h 19998"/>
                <a:gd name="connsiteX67" fmla="*/ 19890 w 19998"/>
                <a:gd name="connsiteY67" fmla="*/ 15824 h 19998"/>
                <a:gd name="connsiteX68" fmla="*/ 19686 w 19998"/>
                <a:gd name="connsiteY68" fmla="*/ 16358 h 19998"/>
                <a:gd name="connsiteX69" fmla="*/ 19712 w 19998"/>
                <a:gd name="connsiteY69" fmla="*/ 16395 h 19998"/>
                <a:gd name="connsiteX70" fmla="*/ 19645 w 19998"/>
                <a:gd name="connsiteY70" fmla="*/ 16477 h 19998"/>
                <a:gd name="connsiteX71" fmla="*/ 19605 w 19998"/>
                <a:gd name="connsiteY71" fmla="*/ 16454 h 19998"/>
                <a:gd name="connsiteX72" fmla="*/ 19459 w 19998"/>
                <a:gd name="connsiteY72" fmla="*/ 16557 h 19998"/>
                <a:gd name="connsiteX73" fmla="*/ 19443 w 19998"/>
                <a:gd name="connsiteY73" fmla="*/ 16557 h 19998"/>
                <a:gd name="connsiteX74" fmla="*/ 19400 w 19998"/>
                <a:gd name="connsiteY74" fmla="*/ 16600 h 19998"/>
                <a:gd name="connsiteX75" fmla="*/ 19417 w 19998"/>
                <a:gd name="connsiteY75" fmla="*/ 16640 h 19998"/>
                <a:gd name="connsiteX76" fmla="*/ 19400 w 19998"/>
                <a:gd name="connsiteY76" fmla="*/ 16656 h 19998"/>
                <a:gd name="connsiteX77" fmla="*/ 19376 w 19998"/>
                <a:gd name="connsiteY77" fmla="*/ 16600 h 19998"/>
                <a:gd name="connsiteX78" fmla="*/ 19333 w 19998"/>
                <a:gd name="connsiteY78" fmla="*/ 16640 h 19998"/>
                <a:gd name="connsiteX79" fmla="*/ 19317 w 19998"/>
                <a:gd name="connsiteY79" fmla="*/ 16618 h 19998"/>
                <a:gd name="connsiteX80" fmla="*/ 19064 w 19998"/>
                <a:gd name="connsiteY80" fmla="*/ 16905 h 19998"/>
                <a:gd name="connsiteX81" fmla="*/ 19107 w 19998"/>
                <a:gd name="connsiteY81" fmla="*/ 16964 h 19998"/>
                <a:gd name="connsiteX82" fmla="*/ 19064 w 19998"/>
                <a:gd name="connsiteY82" fmla="*/ 16987 h 19998"/>
                <a:gd name="connsiteX83" fmla="*/ 19047 w 19998"/>
                <a:gd name="connsiteY83" fmla="*/ 16922 h 19998"/>
                <a:gd name="connsiteX84" fmla="*/ 18926 w 19998"/>
                <a:gd name="connsiteY84" fmla="*/ 17004 h 19998"/>
                <a:gd name="connsiteX85" fmla="*/ 18900 w 19998"/>
                <a:gd name="connsiteY85" fmla="*/ 16987 h 19998"/>
                <a:gd name="connsiteX86" fmla="*/ 18762 w 19998"/>
                <a:gd name="connsiteY86" fmla="*/ 17067 h 19998"/>
                <a:gd name="connsiteX87" fmla="*/ 18804 w 19998"/>
                <a:gd name="connsiteY87" fmla="*/ 17084 h 19998"/>
                <a:gd name="connsiteX88" fmla="*/ 18778 w 19998"/>
                <a:gd name="connsiteY88" fmla="*/ 17150 h 19998"/>
                <a:gd name="connsiteX89" fmla="*/ 18738 w 19998"/>
                <a:gd name="connsiteY89" fmla="*/ 17150 h 19998"/>
                <a:gd name="connsiteX90" fmla="*/ 18695 w 19998"/>
                <a:gd name="connsiteY90" fmla="*/ 17269 h 19998"/>
                <a:gd name="connsiteX91" fmla="*/ 18657 w 19998"/>
                <a:gd name="connsiteY91" fmla="*/ 17269 h 19998"/>
                <a:gd name="connsiteX92" fmla="*/ 18631 w 19998"/>
                <a:gd name="connsiteY92" fmla="*/ 17269 h 19998"/>
                <a:gd name="connsiteX93" fmla="*/ 18631 w 19998"/>
                <a:gd name="connsiteY93" fmla="*/ 17312 h 19998"/>
                <a:gd name="connsiteX94" fmla="*/ 18452 w 19998"/>
                <a:gd name="connsiteY94" fmla="*/ 17312 h 19998"/>
                <a:gd name="connsiteX95" fmla="*/ 18200 w 19998"/>
                <a:gd name="connsiteY95" fmla="*/ 17655 h 19998"/>
                <a:gd name="connsiteX96" fmla="*/ 18200 w 19998"/>
                <a:gd name="connsiteY96" fmla="*/ 17674 h 19998"/>
                <a:gd name="connsiteX97" fmla="*/ 18345 w 19998"/>
                <a:gd name="connsiteY97" fmla="*/ 17655 h 19998"/>
                <a:gd name="connsiteX98" fmla="*/ 18345 w 19998"/>
                <a:gd name="connsiteY98" fmla="*/ 17634 h 19998"/>
                <a:gd name="connsiteX99" fmla="*/ 18388 w 19998"/>
                <a:gd name="connsiteY99" fmla="*/ 17655 h 19998"/>
                <a:gd name="connsiteX100" fmla="*/ 18345 w 19998"/>
                <a:gd name="connsiteY100" fmla="*/ 17779 h 19998"/>
                <a:gd name="connsiteX101" fmla="*/ 18369 w 19998"/>
                <a:gd name="connsiteY101" fmla="*/ 17796 h 19998"/>
                <a:gd name="connsiteX102" fmla="*/ 18369 w 19998"/>
                <a:gd name="connsiteY102" fmla="*/ 17817 h 19998"/>
                <a:gd name="connsiteX103" fmla="*/ 18304 w 19998"/>
                <a:gd name="connsiteY103" fmla="*/ 17843 h 19998"/>
                <a:gd name="connsiteX104" fmla="*/ 18304 w 19998"/>
                <a:gd name="connsiteY104" fmla="*/ 17883 h 19998"/>
                <a:gd name="connsiteX105" fmla="*/ 18261 w 19998"/>
                <a:gd name="connsiteY105" fmla="*/ 17899 h 19998"/>
                <a:gd name="connsiteX106" fmla="*/ 18157 w 19998"/>
                <a:gd name="connsiteY106" fmla="*/ 17859 h 19998"/>
                <a:gd name="connsiteX107" fmla="*/ 17830 w 19998"/>
                <a:gd name="connsiteY107" fmla="*/ 18003 h 19998"/>
                <a:gd name="connsiteX108" fmla="*/ 17830 w 19998"/>
                <a:gd name="connsiteY108" fmla="*/ 18101 h 19998"/>
                <a:gd name="connsiteX109" fmla="*/ 17561 w 19998"/>
                <a:gd name="connsiteY109" fmla="*/ 18045 h 19998"/>
                <a:gd name="connsiteX110" fmla="*/ 17502 w 19998"/>
                <a:gd name="connsiteY110" fmla="*/ 18223 h 19998"/>
                <a:gd name="connsiteX111" fmla="*/ 17518 w 19998"/>
                <a:gd name="connsiteY111" fmla="*/ 18223 h 19998"/>
                <a:gd name="connsiteX112" fmla="*/ 17480 w 19998"/>
                <a:gd name="connsiteY112" fmla="*/ 18247 h 19998"/>
                <a:gd name="connsiteX113" fmla="*/ 17397 w 19998"/>
                <a:gd name="connsiteY113" fmla="*/ 18247 h 19998"/>
                <a:gd name="connsiteX114" fmla="*/ 17373 w 19998"/>
                <a:gd name="connsiteY114" fmla="*/ 18223 h 19998"/>
                <a:gd name="connsiteX115" fmla="*/ 17454 w 19998"/>
                <a:gd name="connsiteY115" fmla="*/ 18207 h 19998"/>
                <a:gd name="connsiteX116" fmla="*/ 17397 w 19998"/>
                <a:gd name="connsiteY116" fmla="*/ 18125 h 19998"/>
                <a:gd name="connsiteX117" fmla="*/ 17249 w 19998"/>
                <a:gd name="connsiteY117" fmla="*/ 18125 h 19998"/>
                <a:gd name="connsiteX118" fmla="*/ 17249 w 19998"/>
                <a:gd name="connsiteY118" fmla="*/ 18101 h 19998"/>
                <a:gd name="connsiteX119" fmla="*/ 17111 w 19998"/>
                <a:gd name="connsiteY119" fmla="*/ 18082 h 19998"/>
                <a:gd name="connsiteX120" fmla="*/ 17111 w 19998"/>
                <a:gd name="connsiteY120" fmla="*/ 18061 h 19998"/>
                <a:gd name="connsiteX121" fmla="*/ 17023 w 19998"/>
                <a:gd name="connsiteY121" fmla="*/ 18061 h 19998"/>
                <a:gd name="connsiteX122" fmla="*/ 17023 w 19998"/>
                <a:gd name="connsiteY122" fmla="*/ 18082 h 19998"/>
                <a:gd name="connsiteX123" fmla="*/ 17068 w 19998"/>
                <a:gd name="connsiteY123" fmla="*/ 18101 h 19998"/>
                <a:gd name="connsiteX124" fmla="*/ 17068 w 19998"/>
                <a:gd name="connsiteY124" fmla="*/ 18144 h 19998"/>
                <a:gd name="connsiteX125" fmla="*/ 17128 w 19998"/>
                <a:gd name="connsiteY125" fmla="*/ 18125 h 19998"/>
                <a:gd name="connsiteX126" fmla="*/ 17149 w 19998"/>
                <a:gd name="connsiteY126" fmla="*/ 18165 h 19998"/>
                <a:gd name="connsiteX127" fmla="*/ 17068 w 19998"/>
                <a:gd name="connsiteY127" fmla="*/ 18181 h 19998"/>
                <a:gd name="connsiteX128" fmla="*/ 17023 w 19998"/>
                <a:gd name="connsiteY128" fmla="*/ 18165 h 19998"/>
                <a:gd name="connsiteX129" fmla="*/ 16980 w 19998"/>
                <a:gd name="connsiteY129" fmla="*/ 18223 h 19998"/>
                <a:gd name="connsiteX130" fmla="*/ 16880 w 19998"/>
                <a:gd name="connsiteY130" fmla="*/ 18181 h 19998"/>
                <a:gd name="connsiteX131" fmla="*/ 16899 w 19998"/>
                <a:gd name="connsiteY131" fmla="*/ 18082 h 19998"/>
                <a:gd name="connsiteX132" fmla="*/ 16842 w 19998"/>
                <a:gd name="connsiteY132" fmla="*/ 18061 h 19998"/>
                <a:gd name="connsiteX133" fmla="*/ 16842 w 19998"/>
                <a:gd name="connsiteY133" fmla="*/ 18045 h 19998"/>
                <a:gd name="connsiteX134" fmla="*/ 16678 w 19998"/>
                <a:gd name="connsiteY134" fmla="*/ 17981 h 19998"/>
                <a:gd name="connsiteX135" fmla="*/ 16694 w 19998"/>
                <a:gd name="connsiteY135" fmla="*/ 17963 h 19998"/>
                <a:gd name="connsiteX136" fmla="*/ 16694 w 19998"/>
                <a:gd name="connsiteY136" fmla="*/ 17941 h 19998"/>
                <a:gd name="connsiteX137" fmla="*/ 16654 w 19998"/>
                <a:gd name="connsiteY137" fmla="*/ 17941 h 19998"/>
                <a:gd name="connsiteX138" fmla="*/ 16573 w 19998"/>
                <a:gd name="connsiteY138" fmla="*/ 17941 h 19998"/>
                <a:gd name="connsiteX139" fmla="*/ 16547 w 19998"/>
                <a:gd name="connsiteY139" fmla="*/ 17981 h 19998"/>
                <a:gd name="connsiteX140" fmla="*/ 16425 w 19998"/>
                <a:gd name="connsiteY140" fmla="*/ 17883 h 19998"/>
                <a:gd name="connsiteX141" fmla="*/ 16073 w 19998"/>
                <a:gd name="connsiteY141" fmla="*/ 17899 h 19998"/>
                <a:gd name="connsiteX142" fmla="*/ 16073 w 19998"/>
                <a:gd name="connsiteY142" fmla="*/ 17883 h 19998"/>
                <a:gd name="connsiteX143" fmla="*/ 16137 w 19998"/>
                <a:gd name="connsiteY143" fmla="*/ 17753 h 19998"/>
                <a:gd name="connsiteX144" fmla="*/ 16097 w 19998"/>
                <a:gd name="connsiteY144" fmla="*/ 17714 h 19998"/>
                <a:gd name="connsiteX145" fmla="*/ 16016 w 19998"/>
                <a:gd name="connsiteY145" fmla="*/ 17551 h 19998"/>
                <a:gd name="connsiteX146" fmla="*/ 15539 w 19998"/>
                <a:gd name="connsiteY146" fmla="*/ 17594 h 19998"/>
                <a:gd name="connsiteX147" fmla="*/ 15499 w 19998"/>
                <a:gd name="connsiteY147" fmla="*/ 17514 h 19998"/>
                <a:gd name="connsiteX148" fmla="*/ 15704 w 19998"/>
                <a:gd name="connsiteY148" fmla="*/ 17453 h 19998"/>
                <a:gd name="connsiteX149" fmla="*/ 15704 w 19998"/>
                <a:gd name="connsiteY149" fmla="*/ 17472 h 19998"/>
                <a:gd name="connsiteX150" fmla="*/ 15868 w 19998"/>
                <a:gd name="connsiteY150" fmla="*/ 17286 h 19998"/>
                <a:gd name="connsiteX151" fmla="*/ 15828 w 19998"/>
                <a:gd name="connsiteY151" fmla="*/ 17269 h 19998"/>
                <a:gd name="connsiteX152" fmla="*/ 15763 w 19998"/>
                <a:gd name="connsiteY152" fmla="*/ 17333 h 19998"/>
                <a:gd name="connsiteX153" fmla="*/ 15763 w 19998"/>
                <a:gd name="connsiteY153" fmla="*/ 17352 h 19998"/>
                <a:gd name="connsiteX154" fmla="*/ 15663 w 19998"/>
                <a:gd name="connsiteY154" fmla="*/ 17187 h 19998"/>
                <a:gd name="connsiteX155" fmla="*/ 15556 w 19998"/>
                <a:gd name="connsiteY155" fmla="*/ 17187 h 19998"/>
                <a:gd name="connsiteX156" fmla="*/ 15518 w 19998"/>
                <a:gd name="connsiteY156" fmla="*/ 17124 h 19998"/>
                <a:gd name="connsiteX157" fmla="*/ 15518 w 19998"/>
                <a:gd name="connsiteY157" fmla="*/ 17312 h 19998"/>
                <a:gd name="connsiteX158" fmla="*/ 15582 w 19998"/>
                <a:gd name="connsiteY158" fmla="*/ 17312 h 19998"/>
                <a:gd name="connsiteX159" fmla="*/ 15599 w 19998"/>
                <a:gd name="connsiteY159" fmla="*/ 17472 h 19998"/>
                <a:gd name="connsiteX160" fmla="*/ 15475 w 19998"/>
                <a:gd name="connsiteY160" fmla="*/ 17495 h 19998"/>
                <a:gd name="connsiteX161" fmla="*/ 15370 w 19998"/>
                <a:gd name="connsiteY161" fmla="*/ 17415 h 19998"/>
                <a:gd name="connsiteX162" fmla="*/ 15249 w 19998"/>
                <a:gd name="connsiteY162" fmla="*/ 17535 h 19998"/>
                <a:gd name="connsiteX163" fmla="*/ 15313 w 19998"/>
                <a:gd name="connsiteY163" fmla="*/ 17577 h 19998"/>
                <a:gd name="connsiteX164" fmla="*/ 15230 w 19998"/>
                <a:gd name="connsiteY164" fmla="*/ 17655 h 19998"/>
                <a:gd name="connsiteX165" fmla="*/ 14937 w 19998"/>
                <a:gd name="connsiteY165" fmla="*/ 17617 h 19998"/>
                <a:gd name="connsiteX166" fmla="*/ 14918 w 19998"/>
                <a:gd name="connsiteY166" fmla="*/ 17495 h 19998"/>
                <a:gd name="connsiteX167" fmla="*/ 14856 w 19998"/>
                <a:gd name="connsiteY167" fmla="*/ 17495 h 19998"/>
                <a:gd name="connsiteX168" fmla="*/ 14856 w 19998"/>
                <a:gd name="connsiteY168" fmla="*/ 17617 h 19998"/>
                <a:gd name="connsiteX169" fmla="*/ 14775 w 19998"/>
                <a:gd name="connsiteY169" fmla="*/ 17577 h 19998"/>
                <a:gd name="connsiteX170" fmla="*/ 14796 w 19998"/>
                <a:gd name="connsiteY170" fmla="*/ 17432 h 19998"/>
                <a:gd name="connsiteX171" fmla="*/ 14199 w 19998"/>
                <a:gd name="connsiteY171" fmla="*/ 17389 h 19998"/>
                <a:gd name="connsiteX172" fmla="*/ 14010 w 19998"/>
                <a:gd name="connsiteY172" fmla="*/ 17286 h 19998"/>
                <a:gd name="connsiteX173" fmla="*/ 14053 w 19998"/>
                <a:gd name="connsiteY173" fmla="*/ 17248 h 19998"/>
                <a:gd name="connsiteX174" fmla="*/ 13972 w 19998"/>
                <a:gd name="connsiteY174" fmla="*/ 17166 h 19998"/>
                <a:gd name="connsiteX175" fmla="*/ 12524 w 19998"/>
                <a:gd name="connsiteY175" fmla="*/ 17981 h 19998"/>
                <a:gd name="connsiteX176" fmla="*/ 12279 w 19998"/>
                <a:gd name="connsiteY176" fmla="*/ 18327 h 19998"/>
                <a:gd name="connsiteX177" fmla="*/ 12174 w 19998"/>
                <a:gd name="connsiteY177" fmla="*/ 18223 h 19998"/>
                <a:gd name="connsiteX178" fmla="*/ 12174 w 19998"/>
                <a:gd name="connsiteY178" fmla="*/ 18327 h 19998"/>
                <a:gd name="connsiteX179" fmla="*/ 12239 w 19998"/>
                <a:gd name="connsiteY179" fmla="*/ 18350 h 19998"/>
                <a:gd name="connsiteX180" fmla="*/ 12255 w 19998"/>
                <a:gd name="connsiteY180" fmla="*/ 18327 h 19998"/>
                <a:gd name="connsiteX181" fmla="*/ 12279 w 19998"/>
                <a:gd name="connsiteY181" fmla="*/ 18327 h 19998"/>
                <a:gd name="connsiteX182" fmla="*/ 12196 w 19998"/>
                <a:gd name="connsiteY182" fmla="*/ 18592 h 19998"/>
                <a:gd name="connsiteX183" fmla="*/ 12158 w 19998"/>
                <a:gd name="connsiteY183" fmla="*/ 18571 h 19998"/>
                <a:gd name="connsiteX184" fmla="*/ 12174 w 19998"/>
                <a:gd name="connsiteY184" fmla="*/ 18513 h 19998"/>
                <a:gd name="connsiteX185" fmla="*/ 12115 w 19998"/>
                <a:gd name="connsiteY185" fmla="*/ 18550 h 19998"/>
                <a:gd name="connsiteX186" fmla="*/ 12196 w 19998"/>
                <a:gd name="connsiteY186" fmla="*/ 18837 h 19998"/>
                <a:gd name="connsiteX187" fmla="*/ 12255 w 19998"/>
                <a:gd name="connsiteY187" fmla="*/ 19528 h 19998"/>
                <a:gd name="connsiteX188" fmla="*/ 12379 w 19998"/>
                <a:gd name="connsiteY188" fmla="*/ 19570 h 19998"/>
                <a:gd name="connsiteX189" fmla="*/ 12360 w 19998"/>
                <a:gd name="connsiteY189" fmla="*/ 19650 h 19998"/>
                <a:gd name="connsiteX190" fmla="*/ 12443 w 19998"/>
                <a:gd name="connsiteY190" fmla="*/ 19749 h 19998"/>
                <a:gd name="connsiteX191" fmla="*/ 12279 w 19998"/>
                <a:gd name="connsiteY191" fmla="*/ 19772 h 19998"/>
                <a:gd name="connsiteX192" fmla="*/ 12215 w 19998"/>
                <a:gd name="connsiteY192" fmla="*/ 19669 h 19998"/>
                <a:gd name="connsiteX193" fmla="*/ 12158 w 19998"/>
                <a:gd name="connsiteY193" fmla="*/ 19690 h 19998"/>
                <a:gd name="connsiteX194" fmla="*/ 12158 w 19998"/>
                <a:gd name="connsiteY194" fmla="*/ 19669 h 19998"/>
                <a:gd name="connsiteX195" fmla="*/ 12010 w 19998"/>
                <a:gd name="connsiteY195" fmla="*/ 19669 h 19998"/>
                <a:gd name="connsiteX196" fmla="*/ 12010 w 19998"/>
                <a:gd name="connsiteY196" fmla="*/ 19706 h 19998"/>
                <a:gd name="connsiteX197" fmla="*/ 11927 w 19998"/>
                <a:gd name="connsiteY197" fmla="*/ 19690 h 19998"/>
                <a:gd name="connsiteX198" fmla="*/ 11905 w 19998"/>
                <a:gd name="connsiteY198" fmla="*/ 19706 h 19998"/>
                <a:gd name="connsiteX199" fmla="*/ 11741 w 19998"/>
                <a:gd name="connsiteY199" fmla="*/ 19810 h 19998"/>
                <a:gd name="connsiteX200" fmla="*/ 11577 w 19998"/>
                <a:gd name="connsiteY200" fmla="*/ 19810 h 19998"/>
                <a:gd name="connsiteX201" fmla="*/ 11577 w 19998"/>
                <a:gd name="connsiteY201" fmla="*/ 19875 h 19998"/>
                <a:gd name="connsiteX202" fmla="*/ 11553 w 19998"/>
                <a:gd name="connsiteY202" fmla="*/ 19875 h 19998"/>
                <a:gd name="connsiteX203" fmla="*/ 11577 w 19998"/>
                <a:gd name="connsiteY203" fmla="*/ 19972 h 19998"/>
                <a:gd name="connsiteX204" fmla="*/ 11388 w 19998"/>
                <a:gd name="connsiteY204" fmla="*/ 19934 h 19998"/>
                <a:gd name="connsiteX205" fmla="*/ 11348 w 19998"/>
                <a:gd name="connsiteY205" fmla="*/ 19998 h 19998"/>
                <a:gd name="connsiteX206" fmla="*/ 10645 w 19998"/>
                <a:gd name="connsiteY206" fmla="*/ 19810 h 19998"/>
                <a:gd name="connsiteX207" fmla="*/ 10441 w 19998"/>
                <a:gd name="connsiteY207" fmla="*/ 19955 h 19998"/>
                <a:gd name="connsiteX208" fmla="*/ 10295 w 19998"/>
                <a:gd name="connsiteY208" fmla="*/ 19732 h 19998"/>
                <a:gd name="connsiteX209" fmla="*/ 9964 w 19998"/>
                <a:gd name="connsiteY209" fmla="*/ 19626 h 19998"/>
                <a:gd name="connsiteX210" fmla="*/ 9990 w 19998"/>
                <a:gd name="connsiteY210" fmla="*/ 19467 h 19998"/>
                <a:gd name="connsiteX211" fmla="*/ 10048 w 19998"/>
                <a:gd name="connsiteY211" fmla="*/ 19450 h 19998"/>
                <a:gd name="connsiteX212" fmla="*/ 10048 w 19998"/>
                <a:gd name="connsiteY212" fmla="*/ 19424 h 19998"/>
                <a:gd name="connsiteX213" fmla="*/ 9943 w 19998"/>
                <a:gd name="connsiteY213" fmla="*/ 19408 h 19998"/>
                <a:gd name="connsiteX214" fmla="*/ 9964 w 19998"/>
                <a:gd name="connsiteY214" fmla="*/ 19342 h 19998"/>
                <a:gd name="connsiteX215" fmla="*/ 9533 w 19998"/>
                <a:gd name="connsiteY215" fmla="*/ 19262 h 19998"/>
                <a:gd name="connsiteX216" fmla="*/ 9533 w 19998"/>
                <a:gd name="connsiteY216" fmla="*/ 19368 h 19998"/>
                <a:gd name="connsiteX217" fmla="*/ 9452 w 19998"/>
                <a:gd name="connsiteY217" fmla="*/ 19368 h 19998"/>
                <a:gd name="connsiteX218" fmla="*/ 9288 w 19998"/>
                <a:gd name="connsiteY218" fmla="*/ 19076 h 19998"/>
                <a:gd name="connsiteX219" fmla="*/ 8935 w 19998"/>
                <a:gd name="connsiteY219" fmla="*/ 19076 h 19998"/>
                <a:gd name="connsiteX220" fmla="*/ 8478 w 19998"/>
                <a:gd name="connsiteY220" fmla="*/ 18837 h 19998"/>
                <a:gd name="connsiteX221" fmla="*/ 8381 w 19998"/>
                <a:gd name="connsiteY221" fmla="*/ 18795 h 19998"/>
                <a:gd name="connsiteX222" fmla="*/ 8357 w 19998"/>
                <a:gd name="connsiteY222" fmla="*/ 18820 h 19998"/>
                <a:gd name="connsiteX223" fmla="*/ 8169 w 19998"/>
                <a:gd name="connsiteY223" fmla="*/ 18773 h 19998"/>
                <a:gd name="connsiteX224" fmla="*/ 8128 w 19998"/>
                <a:gd name="connsiteY224" fmla="*/ 18820 h 19998"/>
                <a:gd name="connsiteX225" fmla="*/ 8150 w 19998"/>
                <a:gd name="connsiteY225" fmla="*/ 18877 h 19998"/>
                <a:gd name="connsiteX226" fmla="*/ 8109 w 19998"/>
                <a:gd name="connsiteY226" fmla="*/ 18940 h 19998"/>
                <a:gd name="connsiteX227" fmla="*/ 8128 w 19998"/>
                <a:gd name="connsiteY227" fmla="*/ 18957 h 19998"/>
                <a:gd name="connsiteX228" fmla="*/ 8109 w 19998"/>
                <a:gd name="connsiteY228" fmla="*/ 18997 h 19998"/>
                <a:gd name="connsiteX229" fmla="*/ 8150 w 19998"/>
                <a:gd name="connsiteY229" fmla="*/ 18997 h 19998"/>
                <a:gd name="connsiteX230" fmla="*/ 8150 w 19998"/>
                <a:gd name="connsiteY230" fmla="*/ 19142 h 19998"/>
                <a:gd name="connsiteX231" fmla="*/ 8007 w 19998"/>
                <a:gd name="connsiteY231" fmla="*/ 19119 h 19998"/>
                <a:gd name="connsiteX232" fmla="*/ 7907 w 19998"/>
                <a:gd name="connsiteY232" fmla="*/ 19119 h 19998"/>
                <a:gd name="connsiteX233" fmla="*/ 7907 w 19998"/>
                <a:gd name="connsiteY233" fmla="*/ 19142 h 19998"/>
                <a:gd name="connsiteX234" fmla="*/ 7816 w 19998"/>
                <a:gd name="connsiteY234" fmla="*/ 19119 h 19998"/>
                <a:gd name="connsiteX235" fmla="*/ 7676 w 19998"/>
                <a:gd name="connsiteY235" fmla="*/ 19119 h 19998"/>
                <a:gd name="connsiteX236" fmla="*/ 7611 w 19998"/>
                <a:gd name="connsiteY236" fmla="*/ 19060 h 19998"/>
                <a:gd name="connsiteX237" fmla="*/ 7511 w 19998"/>
                <a:gd name="connsiteY237" fmla="*/ 19159 h 19998"/>
                <a:gd name="connsiteX238" fmla="*/ 6892 w 19998"/>
                <a:gd name="connsiteY238" fmla="*/ 19102 h 19998"/>
                <a:gd name="connsiteX239" fmla="*/ 6868 w 19998"/>
                <a:gd name="connsiteY239" fmla="*/ 19060 h 19998"/>
                <a:gd name="connsiteX240" fmla="*/ 6730 w 19998"/>
                <a:gd name="connsiteY240" fmla="*/ 18877 h 19998"/>
                <a:gd name="connsiteX241" fmla="*/ 6599 w 19998"/>
                <a:gd name="connsiteY241" fmla="*/ 18837 h 19998"/>
                <a:gd name="connsiteX242" fmla="*/ 6583 w 19998"/>
                <a:gd name="connsiteY242" fmla="*/ 18795 h 19998"/>
                <a:gd name="connsiteX243" fmla="*/ 6583 w 19998"/>
                <a:gd name="connsiteY243" fmla="*/ 18820 h 19998"/>
                <a:gd name="connsiteX244" fmla="*/ 6478 w 19998"/>
                <a:gd name="connsiteY244" fmla="*/ 18731 h 19998"/>
                <a:gd name="connsiteX245" fmla="*/ 6254 w 19998"/>
                <a:gd name="connsiteY245" fmla="*/ 18858 h 19998"/>
                <a:gd name="connsiteX246" fmla="*/ 6149 w 19998"/>
                <a:gd name="connsiteY246" fmla="*/ 18773 h 19998"/>
                <a:gd name="connsiteX247" fmla="*/ 6066 w 19998"/>
                <a:gd name="connsiteY247" fmla="*/ 18877 h 19998"/>
                <a:gd name="connsiteX248" fmla="*/ 6025 w 19998"/>
                <a:gd name="connsiteY248" fmla="*/ 18858 h 19998"/>
                <a:gd name="connsiteX249" fmla="*/ 6025 w 19998"/>
                <a:gd name="connsiteY249" fmla="*/ 18820 h 19998"/>
                <a:gd name="connsiteX250" fmla="*/ 5982 w 19998"/>
                <a:gd name="connsiteY250" fmla="*/ 18820 h 19998"/>
                <a:gd name="connsiteX251" fmla="*/ 5861 w 19998"/>
                <a:gd name="connsiteY251" fmla="*/ 18632 h 19998"/>
                <a:gd name="connsiteX252" fmla="*/ 5820 w 19998"/>
                <a:gd name="connsiteY252" fmla="*/ 18632 h 19998"/>
                <a:gd name="connsiteX253" fmla="*/ 5756 w 19998"/>
                <a:gd name="connsiteY253" fmla="*/ 18550 h 19998"/>
                <a:gd name="connsiteX254" fmla="*/ 5775 w 19998"/>
                <a:gd name="connsiteY254" fmla="*/ 18550 h 19998"/>
                <a:gd name="connsiteX255" fmla="*/ 5732 w 19998"/>
                <a:gd name="connsiteY255" fmla="*/ 18447 h 19998"/>
                <a:gd name="connsiteX256" fmla="*/ 5075 w 19998"/>
                <a:gd name="connsiteY256" fmla="*/ 18310 h 19998"/>
                <a:gd name="connsiteX257" fmla="*/ 4806 w 19998"/>
                <a:gd name="connsiteY257" fmla="*/ 18165 h 19998"/>
                <a:gd name="connsiteX258" fmla="*/ 4865 w 19998"/>
                <a:gd name="connsiteY258" fmla="*/ 18061 h 19998"/>
                <a:gd name="connsiteX259" fmla="*/ 4768 w 19998"/>
                <a:gd name="connsiteY259" fmla="*/ 18082 h 19998"/>
                <a:gd name="connsiteX260" fmla="*/ 4725 w 19998"/>
                <a:gd name="connsiteY260" fmla="*/ 18247 h 19998"/>
                <a:gd name="connsiteX261" fmla="*/ 4515 w 19998"/>
                <a:gd name="connsiteY261" fmla="*/ 18101 h 19998"/>
                <a:gd name="connsiteX262" fmla="*/ 4684 w 19998"/>
                <a:gd name="connsiteY262" fmla="*/ 17737 h 19998"/>
                <a:gd name="connsiteX263" fmla="*/ 4415 w 19998"/>
                <a:gd name="connsiteY263" fmla="*/ 17634 h 19998"/>
                <a:gd name="connsiteX264" fmla="*/ 4372 w 19998"/>
                <a:gd name="connsiteY264" fmla="*/ 17714 h 19998"/>
                <a:gd name="connsiteX265" fmla="*/ 4311 w 19998"/>
                <a:gd name="connsiteY265" fmla="*/ 17714 h 19998"/>
                <a:gd name="connsiteX266" fmla="*/ 4294 w 19998"/>
                <a:gd name="connsiteY266" fmla="*/ 17594 h 19998"/>
                <a:gd name="connsiteX267" fmla="*/ 4103 w 19998"/>
                <a:gd name="connsiteY267" fmla="*/ 17617 h 19998"/>
                <a:gd name="connsiteX268" fmla="*/ 4063 w 19998"/>
                <a:gd name="connsiteY268" fmla="*/ 17495 h 19998"/>
                <a:gd name="connsiteX269" fmla="*/ 4041 w 19998"/>
                <a:gd name="connsiteY269" fmla="*/ 17495 h 19998"/>
                <a:gd name="connsiteX270" fmla="*/ 4025 w 19998"/>
                <a:gd name="connsiteY270" fmla="*/ 17432 h 19998"/>
                <a:gd name="connsiteX271" fmla="*/ 4103 w 19998"/>
                <a:gd name="connsiteY271" fmla="*/ 17415 h 19998"/>
                <a:gd name="connsiteX272" fmla="*/ 4251 w 19998"/>
                <a:gd name="connsiteY272" fmla="*/ 17389 h 19998"/>
                <a:gd name="connsiteX273" fmla="*/ 4251 w 19998"/>
                <a:gd name="connsiteY273" fmla="*/ 17373 h 19998"/>
                <a:gd name="connsiteX274" fmla="*/ 4499 w 19998"/>
                <a:gd name="connsiteY274" fmla="*/ 17084 h 19998"/>
                <a:gd name="connsiteX275" fmla="*/ 5037 w 19998"/>
                <a:gd name="connsiteY275" fmla="*/ 14969 h 19998"/>
                <a:gd name="connsiteX276" fmla="*/ 5011 w 19998"/>
                <a:gd name="connsiteY276" fmla="*/ 14767 h 19998"/>
                <a:gd name="connsiteX277" fmla="*/ 5218 w 19998"/>
                <a:gd name="connsiteY277" fmla="*/ 14525 h 19998"/>
                <a:gd name="connsiteX278" fmla="*/ 5427 w 19998"/>
                <a:gd name="connsiteY278" fmla="*/ 14583 h 19998"/>
                <a:gd name="connsiteX279" fmla="*/ 5444 w 19998"/>
                <a:gd name="connsiteY279" fmla="*/ 14525 h 19998"/>
                <a:gd name="connsiteX280" fmla="*/ 5387 w 19998"/>
                <a:gd name="connsiteY280" fmla="*/ 14464 h 19998"/>
                <a:gd name="connsiteX281" fmla="*/ 5427 w 19998"/>
                <a:gd name="connsiteY281" fmla="*/ 14485 h 19998"/>
                <a:gd name="connsiteX282" fmla="*/ 5427 w 19998"/>
                <a:gd name="connsiteY282" fmla="*/ 14464 h 19998"/>
                <a:gd name="connsiteX283" fmla="*/ 5218 w 19998"/>
                <a:gd name="connsiteY283" fmla="*/ 14318 h 19998"/>
                <a:gd name="connsiteX284" fmla="*/ 5075 w 19998"/>
                <a:gd name="connsiteY284" fmla="*/ 14647 h 19998"/>
                <a:gd name="connsiteX285" fmla="*/ 5037 w 19998"/>
                <a:gd name="connsiteY285" fmla="*/ 14623 h 19998"/>
                <a:gd name="connsiteX286" fmla="*/ 5427 w 19998"/>
                <a:gd name="connsiteY286" fmla="*/ 12509 h 19998"/>
                <a:gd name="connsiteX287" fmla="*/ 5470 w 19998"/>
                <a:gd name="connsiteY287" fmla="*/ 12492 h 19998"/>
                <a:gd name="connsiteX288" fmla="*/ 5511 w 19998"/>
                <a:gd name="connsiteY288" fmla="*/ 12548 h 19998"/>
                <a:gd name="connsiteX289" fmla="*/ 5961 w 19998"/>
                <a:gd name="connsiteY289" fmla="*/ 13284 h 19998"/>
                <a:gd name="connsiteX290" fmla="*/ 6352 w 19998"/>
                <a:gd name="connsiteY290" fmla="*/ 14017 h 19998"/>
                <a:gd name="connsiteX291" fmla="*/ 6352 w 19998"/>
                <a:gd name="connsiteY291" fmla="*/ 13808 h 19998"/>
                <a:gd name="connsiteX292" fmla="*/ 6001 w 19998"/>
                <a:gd name="connsiteY292" fmla="*/ 13058 h 19998"/>
                <a:gd name="connsiteX293" fmla="*/ 5675 w 19998"/>
                <a:gd name="connsiteY293" fmla="*/ 12532 h 19998"/>
                <a:gd name="connsiteX294" fmla="*/ 5551 w 19998"/>
                <a:gd name="connsiteY294" fmla="*/ 12410 h 19998"/>
                <a:gd name="connsiteX295" fmla="*/ 5258 w 19998"/>
                <a:gd name="connsiteY295" fmla="*/ 12227 h 19998"/>
                <a:gd name="connsiteX296" fmla="*/ 5242 w 19998"/>
                <a:gd name="connsiteY296" fmla="*/ 12243 h 19998"/>
                <a:gd name="connsiteX297" fmla="*/ 5175 w 19998"/>
                <a:gd name="connsiteY297" fmla="*/ 11961 h 19998"/>
                <a:gd name="connsiteX298" fmla="*/ 5363 w 19998"/>
                <a:gd name="connsiteY298" fmla="*/ 11961 h 19998"/>
                <a:gd name="connsiteX299" fmla="*/ 5487 w 19998"/>
                <a:gd name="connsiteY299" fmla="*/ 11653 h 19998"/>
                <a:gd name="connsiteX300" fmla="*/ 5470 w 19998"/>
                <a:gd name="connsiteY300" fmla="*/ 11653 h 19998"/>
                <a:gd name="connsiteX301" fmla="*/ 5470 w 19998"/>
                <a:gd name="connsiteY301" fmla="*/ 11637 h 19998"/>
                <a:gd name="connsiteX302" fmla="*/ 5444 w 19998"/>
                <a:gd name="connsiteY302" fmla="*/ 11268 h 19998"/>
                <a:gd name="connsiteX303" fmla="*/ 5339 w 19998"/>
                <a:gd name="connsiteY303" fmla="*/ 11146 h 19998"/>
                <a:gd name="connsiteX304" fmla="*/ 5251 w 19998"/>
                <a:gd name="connsiteY304" fmla="*/ 10849 h 19998"/>
                <a:gd name="connsiteX305" fmla="*/ 4784 w 19998"/>
                <a:gd name="connsiteY305" fmla="*/ 10539 h 19998"/>
                <a:gd name="connsiteX306" fmla="*/ 4603 w 19998"/>
                <a:gd name="connsiteY306" fmla="*/ 10497 h 19998"/>
                <a:gd name="connsiteX307" fmla="*/ 4620 w 19998"/>
                <a:gd name="connsiteY307" fmla="*/ 10476 h 19998"/>
                <a:gd name="connsiteX308" fmla="*/ 3877 w 19998"/>
                <a:gd name="connsiteY308" fmla="*/ 9395 h 19998"/>
                <a:gd name="connsiteX309" fmla="*/ 3941 w 19998"/>
                <a:gd name="connsiteY309" fmla="*/ 9353 h 19998"/>
                <a:gd name="connsiteX310" fmla="*/ 3918 w 19998"/>
                <a:gd name="connsiteY310" fmla="*/ 9353 h 19998"/>
                <a:gd name="connsiteX311" fmla="*/ 4168 w 19998"/>
                <a:gd name="connsiteY311" fmla="*/ 9071 h 19998"/>
                <a:gd name="connsiteX312" fmla="*/ 3753 w 19998"/>
                <a:gd name="connsiteY312" fmla="*/ 8829 h 19998"/>
                <a:gd name="connsiteX313" fmla="*/ 3899 w 19998"/>
                <a:gd name="connsiteY313" fmla="*/ 8645 h 19998"/>
                <a:gd name="connsiteX314" fmla="*/ 3899 w 19998"/>
                <a:gd name="connsiteY314" fmla="*/ 8521 h 19998"/>
                <a:gd name="connsiteX315" fmla="*/ 4472 w 19998"/>
                <a:gd name="connsiteY315" fmla="*/ 8666 h 19998"/>
                <a:gd name="connsiteX316" fmla="*/ 3877 w 19998"/>
                <a:gd name="connsiteY316" fmla="*/ 8457 h 19998"/>
                <a:gd name="connsiteX317" fmla="*/ 3689 w 19998"/>
                <a:gd name="connsiteY317" fmla="*/ 8587 h 19998"/>
                <a:gd name="connsiteX318" fmla="*/ 3360 w 19998"/>
                <a:gd name="connsiteY318" fmla="*/ 8401 h 19998"/>
                <a:gd name="connsiteX319" fmla="*/ 3303 w 19998"/>
                <a:gd name="connsiteY319" fmla="*/ 8239 h 19998"/>
                <a:gd name="connsiteX320" fmla="*/ 3465 w 19998"/>
                <a:gd name="connsiteY320" fmla="*/ 8077 h 19998"/>
                <a:gd name="connsiteX321" fmla="*/ 3344 w 19998"/>
                <a:gd name="connsiteY321" fmla="*/ 7910 h 19998"/>
                <a:gd name="connsiteX322" fmla="*/ 3156 w 19998"/>
                <a:gd name="connsiteY322" fmla="*/ 7910 h 19998"/>
                <a:gd name="connsiteX323" fmla="*/ 2844 w 19998"/>
                <a:gd name="connsiteY323" fmla="*/ 7933 h 19998"/>
                <a:gd name="connsiteX324" fmla="*/ 2822 w 19998"/>
                <a:gd name="connsiteY324" fmla="*/ 7853 h 19998"/>
                <a:gd name="connsiteX325" fmla="*/ 3115 w 19998"/>
                <a:gd name="connsiteY325" fmla="*/ 7651 h 19998"/>
                <a:gd name="connsiteX326" fmla="*/ 3115 w 19998"/>
                <a:gd name="connsiteY326" fmla="*/ 7625 h 19998"/>
                <a:gd name="connsiteX327" fmla="*/ 2477 w 19998"/>
                <a:gd name="connsiteY327" fmla="*/ 7750 h 19998"/>
                <a:gd name="connsiteX328" fmla="*/ 2477 w 19998"/>
                <a:gd name="connsiteY328" fmla="*/ 7973 h 19998"/>
                <a:gd name="connsiteX329" fmla="*/ 2127 w 19998"/>
                <a:gd name="connsiteY329" fmla="*/ 7442 h 19998"/>
                <a:gd name="connsiteX330" fmla="*/ 2127 w 19998"/>
                <a:gd name="connsiteY330" fmla="*/ 7463 h 19998"/>
                <a:gd name="connsiteX331" fmla="*/ 1831 w 19998"/>
                <a:gd name="connsiteY331" fmla="*/ 7261 h 19998"/>
                <a:gd name="connsiteX332" fmla="*/ 1260 w 19998"/>
                <a:gd name="connsiteY332" fmla="*/ 6996 h 19998"/>
                <a:gd name="connsiteX333" fmla="*/ 1276 w 19998"/>
                <a:gd name="connsiteY333" fmla="*/ 6975 h 19998"/>
                <a:gd name="connsiteX334" fmla="*/ 1260 w 19998"/>
                <a:gd name="connsiteY334" fmla="*/ 6958 h 19998"/>
                <a:gd name="connsiteX335" fmla="*/ 1236 w 19998"/>
                <a:gd name="connsiteY335" fmla="*/ 6958 h 19998"/>
                <a:gd name="connsiteX336" fmla="*/ 1172 w 19998"/>
                <a:gd name="connsiteY336" fmla="*/ 6892 h 19998"/>
                <a:gd name="connsiteX337" fmla="*/ 1155 w 19998"/>
                <a:gd name="connsiteY337" fmla="*/ 6996 h 19998"/>
                <a:gd name="connsiteX338" fmla="*/ 886 w 19998"/>
                <a:gd name="connsiteY338" fmla="*/ 6975 h 19998"/>
                <a:gd name="connsiteX339" fmla="*/ 679 w 19998"/>
                <a:gd name="connsiteY339" fmla="*/ 7099 h 19998"/>
                <a:gd name="connsiteX340" fmla="*/ 533 w 19998"/>
                <a:gd name="connsiteY340" fmla="*/ 7078 h 19998"/>
                <a:gd name="connsiteX341" fmla="*/ 533 w 19998"/>
                <a:gd name="connsiteY341" fmla="*/ 7022 h 19998"/>
                <a:gd name="connsiteX342" fmla="*/ 574 w 19998"/>
                <a:gd name="connsiteY342" fmla="*/ 6996 h 19998"/>
                <a:gd name="connsiteX343" fmla="*/ 305 w 19998"/>
                <a:gd name="connsiteY343" fmla="*/ 6568 h 19998"/>
                <a:gd name="connsiteX344" fmla="*/ 264 w 19998"/>
                <a:gd name="connsiteY344" fmla="*/ 6594 h 19998"/>
                <a:gd name="connsiteX345" fmla="*/ 164 w 19998"/>
                <a:gd name="connsiteY345" fmla="*/ 6528 h 19998"/>
                <a:gd name="connsiteX346" fmla="*/ 141 w 19998"/>
                <a:gd name="connsiteY346" fmla="*/ 6528 h 19998"/>
                <a:gd name="connsiteX347" fmla="*/ 0 w 19998"/>
                <a:gd name="connsiteY347" fmla="*/ 6490 h 19998"/>
                <a:gd name="connsiteX348" fmla="*/ 17 w 19998"/>
                <a:gd name="connsiteY348" fmla="*/ 6465 h 19998"/>
                <a:gd name="connsiteX349" fmla="*/ 57 w 19998"/>
                <a:gd name="connsiteY349" fmla="*/ 6465 h 19998"/>
                <a:gd name="connsiteX350" fmla="*/ 57 w 19998"/>
                <a:gd name="connsiteY350" fmla="*/ 6425 h 19998"/>
                <a:gd name="connsiteX351" fmla="*/ 695 w 19998"/>
                <a:gd name="connsiteY351" fmla="*/ 6408 h 19998"/>
                <a:gd name="connsiteX352" fmla="*/ 760 w 19998"/>
                <a:gd name="connsiteY352" fmla="*/ 6262 h 19998"/>
                <a:gd name="connsiteX353" fmla="*/ 722 w 19998"/>
                <a:gd name="connsiteY353" fmla="*/ 6262 h 19998"/>
                <a:gd name="connsiteX354" fmla="*/ 695 w 19998"/>
                <a:gd name="connsiteY354" fmla="*/ 6164 h 19998"/>
                <a:gd name="connsiteX355" fmla="*/ 433 w 19998"/>
                <a:gd name="connsiteY355" fmla="*/ 6084 h 19998"/>
                <a:gd name="connsiteX356" fmla="*/ 348 w 19998"/>
                <a:gd name="connsiteY356" fmla="*/ 6204 h 19998"/>
                <a:gd name="connsiteX357" fmla="*/ 329 w 19998"/>
                <a:gd name="connsiteY357" fmla="*/ 6204 h 19998"/>
                <a:gd name="connsiteX358" fmla="*/ 305 w 19998"/>
                <a:gd name="connsiteY358" fmla="*/ 6060 h 19998"/>
                <a:gd name="connsiteX359" fmla="*/ 348 w 19998"/>
                <a:gd name="connsiteY359" fmla="*/ 6044 h 19998"/>
                <a:gd name="connsiteX360" fmla="*/ 348 w 19998"/>
                <a:gd name="connsiteY360" fmla="*/ 5997 h 19998"/>
                <a:gd name="connsiteX361" fmla="*/ 248 w 19998"/>
                <a:gd name="connsiteY361" fmla="*/ 5997 h 19998"/>
                <a:gd name="connsiteX362" fmla="*/ 221 w 19998"/>
                <a:gd name="connsiteY362" fmla="*/ 5938 h 19998"/>
                <a:gd name="connsiteX363" fmla="*/ 329 w 19998"/>
                <a:gd name="connsiteY363" fmla="*/ 5938 h 19998"/>
                <a:gd name="connsiteX364" fmla="*/ 348 w 19998"/>
                <a:gd name="connsiteY364" fmla="*/ 5818 h 19998"/>
                <a:gd name="connsiteX365" fmla="*/ 391 w 19998"/>
                <a:gd name="connsiteY365" fmla="*/ 5818 h 19998"/>
                <a:gd name="connsiteX366" fmla="*/ 369 w 19998"/>
                <a:gd name="connsiteY366" fmla="*/ 5917 h 19998"/>
                <a:gd name="connsiteX367" fmla="*/ 433 w 19998"/>
                <a:gd name="connsiteY367" fmla="*/ 5877 h 19998"/>
                <a:gd name="connsiteX368" fmla="*/ 433 w 19998"/>
                <a:gd name="connsiteY368" fmla="*/ 5898 h 19998"/>
                <a:gd name="connsiteX369" fmla="*/ 410 w 19998"/>
                <a:gd name="connsiteY369" fmla="*/ 5917 h 19998"/>
                <a:gd name="connsiteX370" fmla="*/ 433 w 19998"/>
                <a:gd name="connsiteY370" fmla="*/ 5938 h 19998"/>
                <a:gd name="connsiteX371" fmla="*/ 555 w 19998"/>
                <a:gd name="connsiteY371" fmla="*/ 5938 h 19998"/>
                <a:gd name="connsiteX372" fmla="*/ 555 w 19998"/>
                <a:gd name="connsiteY372" fmla="*/ 5955 h 19998"/>
                <a:gd name="connsiteX373" fmla="*/ 738 w 19998"/>
                <a:gd name="connsiteY373" fmla="*/ 5938 h 19998"/>
                <a:gd name="connsiteX374" fmla="*/ 695 w 19998"/>
                <a:gd name="connsiteY374" fmla="*/ 5835 h 19998"/>
                <a:gd name="connsiteX375" fmla="*/ 655 w 19998"/>
                <a:gd name="connsiteY375" fmla="*/ 5835 h 19998"/>
                <a:gd name="connsiteX376" fmla="*/ 638 w 19998"/>
                <a:gd name="connsiteY376" fmla="*/ 5877 h 19998"/>
                <a:gd name="connsiteX377" fmla="*/ 574 w 19998"/>
                <a:gd name="connsiteY377" fmla="*/ 5861 h 19998"/>
                <a:gd name="connsiteX378" fmla="*/ 517 w 19998"/>
                <a:gd name="connsiteY378" fmla="*/ 5861 h 19998"/>
                <a:gd name="connsiteX379" fmla="*/ 598 w 19998"/>
                <a:gd name="connsiteY379" fmla="*/ 5736 h 19998"/>
                <a:gd name="connsiteX380" fmla="*/ 141 w 19998"/>
                <a:gd name="connsiteY380" fmla="*/ 5778 h 19998"/>
                <a:gd name="connsiteX381" fmla="*/ 141 w 19998"/>
                <a:gd name="connsiteY381" fmla="*/ 5795 h 19998"/>
                <a:gd name="connsiteX382" fmla="*/ 17 w 19998"/>
                <a:gd name="connsiteY382" fmla="*/ 5818 h 19998"/>
                <a:gd name="connsiteX383" fmla="*/ 17 w 19998"/>
                <a:gd name="connsiteY383" fmla="*/ 5715 h 19998"/>
                <a:gd name="connsiteX384" fmla="*/ 40 w 19998"/>
                <a:gd name="connsiteY384" fmla="*/ 5715 h 19998"/>
                <a:gd name="connsiteX385" fmla="*/ 141 w 19998"/>
                <a:gd name="connsiteY385" fmla="*/ 5287 h 19998"/>
                <a:gd name="connsiteX386" fmla="*/ 181 w 19998"/>
                <a:gd name="connsiteY386" fmla="*/ 5268 h 19998"/>
                <a:gd name="connsiteX387" fmla="*/ 348 w 19998"/>
                <a:gd name="connsiteY387" fmla="*/ 5247 h 19998"/>
                <a:gd name="connsiteX388" fmla="*/ 329 w 19998"/>
                <a:gd name="connsiteY388" fmla="*/ 5205 h 19998"/>
                <a:gd name="connsiteX389" fmla="*/ 450 w 19998"/>
                <a:gd name="connsiteY389" fmla="*/ 5149 h 19998"/>
                <a:gd name="connsiteX390" fmla="*/ 617 w 19998"/>
                <a:gd name="connsiteY390" fmla="*/ 5149 h 19998"/>
                <a:gd name="connsiteX391" fmla="*/ 617 w 19998"/>
                <a:gd name="connsiteY391" fmla="*/ 5106 h 19998"/>
                <a:gd name="connsiteX392" fmla="*/ 803 w 19998"/>
                <a:gd name="connsiteY392" fmla="*/ 5085 h 19998"/>
                <a:gd name="connsiteX393" fmla="*/ 826 w 19998"/>
                <a:gd name="connsiteY393" fmla="*/ 5106 h 19998"/>
                <a:gd name="connsiteX394" fmla="*/ 803 w 19998"/>
                <a:gd name="connsiteY394" fmla="*/ 5149 h 19998"/>
                <a:gd name="connsiteX395" fmla="*/ 803 w 19998"/>
                <a:gd name="connsiteY395" fmla="*/ 5165 h 19998"/>
                <a:gd name="connsiteX396" fmla="*/ 1276 w 19998"/>
                <a:gd name="connsiteY396" fmla="*/ 5022 h 19998"/>
                <a:gd name="connsiteX397" fmla="*/ 1276 w 19998"/>
                <a:gd name="connsiteY397" fmla="*/ 5003 h 19998"/>
                <a:gd name="connsiteX398" fmla="*/ 1276 w 19998"/>
                <a:gd name="connsiteY398" fmla="*/ 5022 h 19998"/>
                <a:gd name="connsiteX399" fmla="*/ 1298 w 19998"/>
                <a:gd name="connsiteY399" fmla="*/ 5022 h 19998"/>
                <a:gd name="connsiteX400" fmla="*/ 1298 w 19998"/>
                <a:gd name="connsiteY400" fmla="*/ 5003 h 19998"/>
                <a:gd name="connsiteX401" fmla="*/ 1341 w 19998"/>
                <a:gd name="connsiteY401" fmla="*/ 5003 h 19998"/>
                <a:gd name="connsiteX402" fmla="*/ 1341 w 19998"/>
                <a:gd name="connsiteY402" fmla="*/ 5165 h 19998"/>
                <a:gd name="connsiteX403" fmla="*/ 1381 w 19998"/>
                <a:gd name="connsiteY403" fmla="*/ 5165 h 19998"/>
                <a:gd name="connsiteX404" fmla="*/ 1441 w 19998"/>
                <a:gd name="connsiteY404" fmla="*/ 5149 h 19998"/>
                <a:gd name="connsiteX405" fmla="*/ 1441 w 19998"/>
                <a:gd name="connsiteY405" fmla="*/ 5205 h 19998"/>
                <a:gd name="connsiteX406" fmla="*/ 1505 w 19998"/>
                <a:gd name="connsiteY406" fmla="*/ 5231 h 19998"/>
                <a:gd name="connsiteX407" fmla="*/ 1524 w 19998"/>
                <a:gd name="connsiteY407" fmla="*/ 5069 h 19998"/>
                <a:gd name="connsiteX408" fmla="*/ 1562 w 19998"/>
                <a:gd name="connsiteY408" fmla="*/ 5069 h 19998"/>
                <a:gd name="connsiteX409" fmla="*/ 1562 w 19998"/>
                <a:gd name="connsiteY409" fmla="*/ 5043 h 19998"/>
                <a:gd name="connsiteX410" fmla="*/ 1815 w 19998"/>
                <a:gd name="connsiteY410" fmla="*/ 5125 h 19998"/>
                <a:gd name="connsiteX411" fmla="*/ 1815 w 19998"/>
                <a:gd name="connsiteY411" fmla="*/ 5149 h 19998"/>
                <a:gd name="connsiteX412" fmla="*/ 1831 w 19998"/>
                <a:gd name="connsiteY412" fmla="*/ 5149 h 19998"/>
                <a:gd name="connsiteX413" fmla="*/ 1874 w 19998"/>
                <a:gd name="connsiteY413" fmla="*/ 5149 h 19998"/>
                <a:gd name="connsiteX414" fmla="*/ 1874 w 19998"/>
                <a:gd name="connsiteY414" fmla="*/ 5189 h 19998"/>
                <a:gd name="connsiteX415" fmla="*/ 1936 w 19998"/>
                <a:gd name="connsiteY415" fmla="*/ 5165 h 19998"/>
                <a:gd name="connsiteX416" fmla="*/ 1936 w 19998"/>
                <a:gd name="connsiteY416" fmla="*/ 5149 h 19998"/>
                <a:gd name="connsiteX417" fmla="*/ 1915 w 19998"/>
                <a:gd name="connsiteY417" fmla="*/ 5125 h 19998"/>
                <a:gd name="connsiteX418" fmla="*/ 1915 w 19998"/>
                <a:gd name="connsiteY418" fmla="*/ 5069 h 19998"/>
                <a:gd name="connsiteX419" fmla="*/ 1979 w 19998"/>
                <a:gd name="connsiteY419" fmla="*/ 5003 h 19998"/>
                <a:gd name="connsiteX420" fmla="*/ 1936 w 19998"/>
                <a:gd name="connsiteY420" fmla="*/ 4939 h 19998"/>
                <a:gd name="connsiteX421" fmla="*/ 2103 w 19998"/>
                <a:gd name="connsiteY421" fmla="*/ 4820 h 19998"/>
                <a:gd name="connsiteX422" fmla="*/ 2496 w 19998"/>
                <a:gd name="connsiteY422" fmla="*/ 4777 h 19998"/>
                <a:gd name="connsiteX423" fmla="*/ 2536 w 19998"/>
                <a:gd name="connsiteY423" fmla="*/ 4860 h 19998"/>
                <a:gd name="connsiteX424" fmla="*/ 2722 w 19998"/>
                <a:gd name="connsiteY424" fmla="*/ 4761 h 19998"/>
                <a:gd name="connsiteX425" fmla="*/ 2722 w 19998"/>
                <a:gd name="connsiteY425" fmla="*/ 4900 h 19998"/>
                <a:gd name="connsiteX426" fmla="*/ 2805 w 19998"/>
                <a:gd name="connsiteY426" fmla="*/ 4923 h 19998"/>
                <a:gd name="connsiteX427" fmla="*/ 2782 w 19998"/>
                <a:gd name="connsiteY427" fmla="*/ 4982 h 19998"/>
                <a:gd name="connsiteX428" fmla="*/ 2886 w 19998"/>
                <a:gd name="connsiteY428" fmla="*/ 5022 h 19998"/>
                <a:gd name="connsiteX429" fmla="*/ 2910 w 19998"/>
                <a:gd name="connsiteY429" fmla="*/ 5022 h 19998"/>
                <a:gd name="connsiteX430" fmla="*/ 2970 w 19998"/>
                <a:gd name="connsiteY430" fmla="*/ 5189 h 19998"/>
                <a:gd name="connsiteX431" fmla="*/ 3010 w 19998"/>
                <a:gd name="connsiteY431" fmla="*/ 5189 h 19998"/>
                <a:gd name="connsiteX432" fmla="*/ 3034 w 19998"/>
                <a:gd name="connsiteY432" fmla="*/ 5247 h 19998"/>
                <a:gd name="connsiteX433" fmla="*/ 3256 w 19998"/>
                <a:gd name="connsiteY433" fmla="*/ 5673 h 19998"/>
                <a:gd name="connsiteX434" fmla="*/ 3608 w 19998"/>
                <a:gd name="connsiteY434" fmla="*/ 5391 h 19998"/>
                <a:gd name="connsiteX435" fmla="*/ 3689 w 19998"/>
                <a:gd name="connsiteY435" fmla="*/ 5351 h 19998"/>
                <a:gd name="connsiteX436" fmla="*/ 3860 w 19998"/>
                <a:gd name="connsiteY436" fmla="*/ 5268 h 19998"/>
                <a:gd name="connsiteX437" fmla="*/ 3999 w 19998"/>
                <a:gd name="connsiteY437" fmla="*/ 5534 h 19998"/>
                <a:gd name="connsiteX438" fmla="*/ 4351 w 19998"/>
                <a:gd name="connsiteY438" fmla="*/ 5351 h 19998"/>
                <a:gd name="connsiteX439" fmla="*/ 4372 w 19998"/>
                <a:gd name="connsiteY439" fmla="*/ 5308 h 19998"/>
                <a:gd name="connsiteX440" fmla="*/ 4580 w 19998"/>
                <a:gd name="connsiteY440" fmla="*/ 5268 h 19998"/>
                <a:gd name="connsiteX441" fmla="*/ 4580 w 19998"/>
                <a:gd name="connsiteY441" fmla="*/ 5471 h 19998"/>
                <a:gd name="connsiteX442" fmla="*/ 4994 w 19998"/>
                <a:gd name="connsiteY442" fmla="*/ 5449 h 19998"/>
                <a:gd name="connsiteX443" fmla="*/ 5075 w 19998"/>
                <a:gd name="connsiteY443" fmla="*/ 5471 h 19998"/>
                <a:gd name="connsiteX444" fmla="*/ 5323 w 19998"/>
                <a:gd name="connsiteY444" fmla="*/ 5471 h 19998"/>
                <a:gd name="connsiteX445" fmla="*/ 5242 w 19998"/>
                <a:gd name="connsiteY445" fmla="*/ 5407 h 19998"/>
                <a:gd name="connsiteX446" fmla="*/ 4994 w 19998"/>
                <a:gd name="connsiteY446" fmla="*/ 5003 h 19998"/>
                <a:gd name="connsiteX447" fmla="*/ 4970 w 19998"/>
                <a:gd name="connsiteY447" fmla="*/ 5003 h 19998"/>
                <a:gd name="connsiteX448" fmla="*/ 4954 w 19998"/>
                <a:gd name="connsiteY448" fmla="*/ 4982 h 19998"/>
                <a:gd name="connsiteX449" fmla="*/ 5054 w 19998"/>
                <a:gd name="connsiteY449" fmla="*/ 4618 h 19998"/>
                <a:gd name="connsiteX450" fmla="*/ 5054 w 19998"/>
                <a:gd name="connsiteY450" fmla="*/ 4601 h 19998"/>
                <a:gd name="connsiteX451" fmla="*/ 5037 w 19998"/>
                <a:gd name="connsiteY451" fmla="*/ 4618 h 19998"/>
                <a:gd name="connsiteX452" fmla="*/ 5011 w 19998"/>
                <a:gd name="connsiteY452" fmla="*/ 4131 h 19998"/>
                <a:gd name="connsiteX453" fmla="*/ 4970 w 19998"/>
                <a:gd name="connsiteY453" fmla="*/ 4131 h 19998"/>
                <a:gd name="connsiteX454" fmla="*/ 4642 w 19998"/>
                <a:gd name="connsiteY454" fmla="*/ 3335 h 19998"/>
                <a:gd name="connsiteX455" fmla="*/ 4663 w 19998"/>
                <a:gd name="connsiteY455" fmla="*/ 3092 h 19998"/>
                <a:gd name="connsiteX456" fmla="*/ 4563 w 19998"/>
                <a:gd name="connsiteY456" fmla="*/ 3050 h 19998"/>
                <a:gd name="connsiteX457" fmla="*/ 4563 w 19998"/>
                <a:gd name="connsiteY457" fmla="*/ 2930 h 19998"/>
                <a:gd name="connsiteX458" fmla="*/ 4663 w 19998"/>
                <a:gd name="connsiteY458" fmla="*/ 2987 h 19998"/>
                <a:gd name="connsiteX459" fmla="*/ 4684 w 19998"/>
                <a:gd name="connsiteY459" fmla="*/ 2947 h 19998"/>
                <a:gd name="connsiteX460" fmla="*/ 5242 w 19998"/>
                <a:gd name="connsiteY460" fmla="*/ 3092 h 19998"/>
                <a:gd name="connsiteX461" fmla="*/ 5258 w 19998"/>
                <a:gd name="connsiteY461" fmla="*/ 3029 h 19998"/>
                <a:gd name="connsiteX462" fmla="*/ 5570 w 19998"/>
                <a:gd name="connsiteY462" fmla="*/ 3050 h 19998"/>
                <a:gd name="connsiteX463" fmla="*/ 5632 w 19998"/>
                <a:gd name="connsiteY463" fmla="*/ 3252 h 19998"/>
                <a:gd name="connsiteX464" fmla="*/ 5592 w 19998"/>
                <a:gd name="connsiteY464" fmla="*/ 3252 h 19998"/>
                <a:gd name="connsiteX465" fmla="*/ 5570 w 19998"/>
                <a:gd name="connsiteY465" fmla="*/ 3316 h 19998"/>
                <a:gd name="connsiteX466" fmla="*/ 5511 w 19998"/>
                <a:gd name="connsiteY466" fmla="*/ 3316 h 19998"/>
                <a:gd name="connsiteX467" fmla="*/ 5675 w 19998"/>
                <a:gd name="connsiteY467" fmla="*/ 3800 h 19998"/>
                <a:gd name="connsiteX468" fmla="*/ 5649 w 19998"/>
                <a:gd name="connsiteY468" fmla="*/ 3826 h 19998"/>
                <a:gd name="connsiteX469" fmla="*/ 5732 w 19998"/>
                <a:gd name="connsiteY469" fmla="*/ 3842 h 19998"/>
                <a:gd name="connsiteX470" fmla="*/ 5713 w 19998"/>
                <a:gd name="connsiteY470" fmla="*/ 3842 h 19998"/>
                <a:gd name="connsiteX471" fmla="*/ 5732 w 19998"/>
                <a:gd name="connsiteY471" fmla="*/ 3882 h 19998"/>
                <a:gd name="connsiteX472" fmla="*/ 5756 w 19998"/>
                <a:gd name="connsiteY472" fmla="*/ 3882 h 19998"/>
                <a:gd name="connsiteX473" fmla="*/ 5775 w 19998"/>
                <a:gd name="connsiteY473" fmla="*/ 3882 h 19998"/>
                <a:gd name="connsiteX474" fmla="*/ 5861 w 19998"/>
                <a:gd name="connsiteY474" fmla="*/ 3762 h 19998"/>
                <a:gd name="connsiteX475" fmla="*/ 6499 w 19998"/>
                <a:gd name="connsiteY475" fmla="*/ 3906 h 19998"/>
                <a:gd name="connsiteX476" fmla="*/ 7611 w 19998"/>
                <a:gd name="connsiteY476" fmla="*/ 3826 h 19998"/>
                <a:gd name="connsiteX477" fmla="*/ 7923 w 19998"/>
                <a:gd name="connsiteY477" fmla="*/ 3722 h 19998"/>
                <a:gd name="connsiteX478" fmla="*/ 8045 w 19998"/>
                <a:gd name="connsiteY478" fmla="*/ 3703 h 19998"/>
                <a:gd name="connsiteX479" fmla="*/ 7611 w 19998"/>
                <a:gd name="connsiteY479" fmla="*/ 3600 h 19998"/>
                <a:gd name="connsiteX480" fmla="*/ 7611 w 19998"/>
                <a:gd name="connsiteY480" fmla="*/ 3581 h 19998"/>
                <a:gd name="connsiteX481" fmla="*/ 7799 w 19998"/>
                <a:gd name="connsiteY481" fmla="*/ 3092 h 19998"/>
                <a:gd name="connsiteX482" fmla="*/ 9574 w 19998"/>
                <a:gd name="connsiteY482" fmla="*/ 2317 h 19998"/>
                <a:gd name="connsiteX483" fmla="*/ 9843 w 19998"/>
                <a:gd name="connsiteY483" fmla="*/ 1993 h 19998"/>
                <a:gd name="connsiteX484" fmla="*/ 9902 w 19998"/>
                <a:gd name="connsiteY484" fmla="*/ 2051 h 19998"/>
                <a:gd name="connsiteX485" fmla="*/ 10031 w 19998"/>
                <a:gd name="connsiteY485" fmla="*/ 2051 h 19998"/>
                <a:gd name="connsiteX486" fmla="*/ 9964 w 19998"/>
                <a:gd name="connsiteY486" fmla="*/ 1972 h 19998"/>
                <a:gd name="connsiteX487" fmla="*/ 9943 w 19998"/>
                <a:gd name="connsiteY487" fmla="*/ 1993 h 19998"/>
                <a:gd name="connsiteX488" fmla="*/ 9843 w 19998"/>
                <a:gd name="connsiteY488" fmla="*/ 1645 h 19998"/>
                <a:gd name="connsiteX489" fmla="*/ 9902 w 19998"/>
                <a:gd name="connsiteY489" fmla="*/ 1645 h 19998"/>
                <a:gd name="connsiteX490" fmla="*/ 9902 w 19998"/>
                <a:gd name="connsiteY490" fmla="*/ 1628 h 19998"/>
                <a:gd name="connsiteX491" fmla="*/ 9902 w 19998"/>
                <a:gd name="connsiteY491" fmla="*/ 1607 h 19998"/>
                <a:gd name="connsiteX492" fmla="*/ 9843 w 19998"/>
                <a:gd name="connsiteY492" fmla="*/ 1542 h 19998"/>
                <a:gd name="connsiteX493" fmla="*/ 9886 w 19998"/>
                <a:gd name="connsiteY493" fmla="*/ 1260 h 19998"/>
                <a:gd name="connsiteX494" fmla="*/ 9926 w 19998"/>
                <a:gd name="connsiteY494" fmla="*/ 1243 h 19998"/>
                <a:gd name="connsiteX495" fmla="*/ 9886 w 19998"/>
                <a:gd name="connsiteY495" fmla="*/ 815 h 19998"/>
                <a:gd name="connsiteX496" fmla="*/ 9902 w 19998"/>
                <a:gd name="connsiteY496" fmla="*/ 815 h 19998"/>
                <a:gd name="connsiteX497" fmla="*/ 9886 w 19998"/>
                <a:gd name="connsiteY497" fmla="*/ 484 h 19998"/>
                <a:gd name="connsiteX498" fmla="*/ 10645 w 19998"/>
                <a:gd name="connsiteY498" fmla="*/ 186 h 19998"/>
                <a:gd name="connsiteX499" fmla="*/ 11307 w 19998"/>
                <a:gd name="connsiteY499" fmla="*/ 0 h 19998"/>
                <a:gd name="connsiteX500" fmla="*/ 11431 w 19998"/>
                <a:gd name="connsiteY500" fmla="*/ 324 h 19998"/>
                <a:gd name="connsiteX501" fmla="*/ 11431 w 19998"/>
                <a:gd name="connsiteY501" fmla="*/ 630 h 19998"/>
                <a:gd name="connsiteX502" fmla="*/ 11577 w 19998"/>
                <a:gd name="connsiteY502" fmla="*/ 630 h 19998"/>
                <a:gd name="connsiteX503" fmla="*/ 11700 w 19998"/>
                <a:gd name="connsiteY503" fmla="*/ 832 h 19998"/>
                <a:gd name="connsiteX504" fmla="*/ 11822 w 19998"/>
                <a:gd name="connsiteY504" fmla="*/ 895 h 19998"/>
                <a:gd name="connsiteX505" fmla="*/ 12158 w 19998"/>
                <a:gd name="connsiteY505" fmla="*/ 670 h 19998"/>
                <a:gd name="connsiteX506" fmla="*/ 12279 w 19998"/>
                <a:gd name="connsiteY506" fmla="*/ 792 h 19998"/>
                <a:gd name="connsiteX507" fmla="*/ 12255 w 19998"/>
                <a:gd name="connsiteY507" fmla="*/ 815 h 19998"/>
                <a:gd name="connsiteX508" fmla="*/ 12360 w 19998"/>
                <a:gd name="connsiteY508" fmla="*/ 895 h 19998"/>
                <a:gd name="connsiteX509" fmla="*/ 12360 w 19998"/>
                <a:gd name="connsiteY509" fmla="*/ 912 h 19998"/>
                <a:gd name="connsiteX510" fmla="*/ 12339 w 19998"/>
                <a:gd name="connsiteY510" fmla="*/ 935 h 19998"/>
                <a:gd name="connsiteX511" fmla="*/ 12548 w 19998"/>
                <a:gd name="connsiteY511" fmla="*/ 1342 h 19998"/>
                <a:gd name="connsiteX512" fmla="*/ 12753 w 19998"/>
                <a:gd name="connsiteY512" fmla="*/ 1260 h 19998"/>
                <a:gd name="connsiteX513" fmla="*/ 12729 w 19998"/>
                <a:gd name="connsiteY513" fmla="*/ 1363 h 19998"/>
                <a:gd name="connsiteX514" fmla="*/ 12834 w 19998"/>
                <a:gd name="connsiteY514" fmla="*/ 1323 h 19998"/>
                <a:gd name="connsiteX515" fmla="*/ 12853 w 19998"/>
                <a:gd name="connsiteY515" fmla="*/ 1342 h 19998"/>
                <a:gd name="connsiteX516" fmla="*/ 12901 w 19998"/>
                <a:gd name="connsiteY516" fmla="*/ 1342 h 19998"/>
                <a:gd name="connsiteX517" fmla="*/ 13039 w 19998"/>
                <a:gd name="connsiteY517" fmla="*/ 1769 h 19998"/>
                <a:gd name="connsiteX518" fmla="*/ 13039 w 19998"/>
                <a:gd name="connsiteY518" fmla="*/ 1751 h 19998"/>
                <a:gd name="connsiteX519" fmla="*/ 13065 w 19998"/>
                <a:gd name="connsiteY519" fmla="*/ 1751 h 19998"/>
                <a:gd name="connsiteX520" fmla="*/ 13082 w 19998"/>
                <a:gd name="connsiteY520" fmla="*/ 1671 h 19998"/>
                <a:gd name="connsiteX521" fmla="*/ 13186 w 19998"/>
                <a:gd name="connsiteY521" fmla="*/ 1645 h 19998"/>
                <a:gd name="connsiteX522" fmla="*/ 13203 w 19998"/>
                <a:gd name="connsiteY522" fmla="*/ 1671 h 19998"/>
                <a:gd name="connsiteX523" fmla="*/ 13203 w 19998"/>
                <a:gd name="connsiteY523" fmla="*/ 1645 h 19998"/>
                <a:gd name="connsiteX524" fmla="*/ 13267 w 19998"/>
                <a:gd name="connsiteY524" fmla="*/ 1645 h 19998"/>
                <a:gd name="connsiteX525" fmla="*/ 13267 w 19998"/>
                <a:gd name="connsiteY525" fmla="*/ 1671 h 19998"/>
                <a:gd name="connsiteX526" fmla="*/ 13308 w 19998"/>
                <a:gd name="connsiteY526" fmla="*/ 1687 h 19998"/>
                <a:gd name="connsiteX527" fmla="*/ 13308 w 19998"/>
                <a:gd name="connsiteY527" fmla="*/ 1711 h 19998"/>
                <a:gd name="connsiteX528" fmla="*/ 13515 w 19998"/>
                <a:gd name="connsiteY528" fmla="*/ 1628 h 19998"/>
                <a:gd name="connsiteX529" fmla="*/ 13598 w 19998"/>
                <a:gd name="connsiteY529" fmla="*/ 1751 h 19998"/>
                <a:gd name="connsiteX530" fmla="*/ 13660 w 19998"/>
                <a:gd name="connsiteY530" fmla="*/ 1769 h 19998"/>
                <a:gd name="connsiteX531" fmla="*/ 13660 w 19998"/>
                <a:gd name="connsiteY531" fmla="*/ 1833 h 19998"/>
                <a:gd name="connsiteX532" fmla="*/ 13677 w 19998"/>
                <a:gd name="connsiteY532" fmla="*/ 1833 h 19998"/>
                <a:gd name="connsiteX533" fmla="*/ 13677 w 19998"/>
                <a:gd name="connsiteY533" fmla="*/ 1849 h 19998"/>
                <a:gd name="connsiteX534" fmla="*/ 13725 w 19998"/>
                <a:gd name="connsiteY534" fmla="*/ 1849 h 19998"/>
                <a:gd name="connsiteX535" fmla="*/ 13703 w 19998"/>
                <a:gd name="connsiteY535" fmla="*/ 1833 h 19998"/>
                <a:gd name="connsiteX536" fmla="*/ 13725 w 19998"/>
                <a:gd name="connsiteY536" fmla="*/ 1791 h 19998"/>
                <a:gd name="connsiteX537" fmla="*/ 13808 w 19998"/>
                <a:gd name="connsiteY537" fmla="*/ 1873 h 19998"/>
                <a:gd name="connsiteX538" fmla="*/ 13725 w 19998"/>
                <a:gd name="connsiteY538" fmla="*/ 2155 h 19998"/>
                <a:gd name="connsiteX539" fmla="*/ 13725 w 19998"/>
                <a:gd name="connsiteY539" fmla="*/ 2138 h 19998"/>
                <a:gd name="connsiteX540" fmla="*/ 13784 w 19998"/>
                <a:gd name="connsiteY540" fmla="*/ 2155 h 19998"/>
                <a:gd name="connsiteX541" fmla="*/ 13825 w 19998"/>
                <a:gd name="connsiteY541" fmla="*/ 2301 h 19998"/>
                <a:gd name="connsiteX542" fmla="*/ 13703 w 19998"/>
                <a:gd name="connsiteY542" fmla="*/ 2420 h 19998"/>
                <a:gd name="connsiteX543" fmla="*/ 13741 w 19998"/>
                <a:gd name="connsiteY543" fmla="*/ 2463 h 19998"/>
                <a:gd name="connsiteX544" fmla="*/ 13703 w 19998"/>
                <a:gd name="connsiteY544" fmla="*/ 2503 h 19998"/>
                <a:gd name="connsiteX545" fmla="*/ 13784 w 19998"/>
                <a:gd name="connsiteY545" fmla="*/ 2519 h 19998"/>
                <a:gd name="connsiteX546" fmla="*/ 13784 w 19998"/>
                <a:gd name="connsiteY546" fmla="*/ 2540 h 19998"/>
                <a:gd name="connsiteX547" fmla="*/ 13849 w 19998"/>
                <a:gd name="connsiteY547" fmla="*/ 2540 h 19998"/>
                <a:gd name="connsiteX548" fmla="*/ 14280 w 19998"/>
                <a:gd name="connsiteY548" fmla="*/ 2540 h 19998"/>
                <a:gd name="connsiteX549" fmla="*/ 14527 w 19998"/>
                <a:gd name="connsiteY549" fmla="*/ 2437 h 19998"/>
                <a:gd name="connsiteX550" fmla="*/ 14527 w 19998"/>
                <a:gd name="connsiteY550" fmla="*/ 2218 h 19998"/>
                <a:gd name="connsiteX551" fmla="*/ 14715 w 19998"/>
                <a:gd name="connsiteY551" fmla="*/ 2051 h 19998"/>
                <a:gd name="connsiteX552" fmla="*/ 14815 w 19998"/>
                <a:gd name="connsiteY552" fmla="*/ 2115 h 19998"/>
                <a:gd name="connsiteX553" fmla="*/ 14775 w 19998"/>
                <a:gd name="connsiteY553" fmla="*/ 2138 h 19998"/>
                <a:gd name="connsiteX554" fmla="*/ 14796 w 19998"/>
                <a:gd name="connsiteY554" fmla="*/ 2218 h 19998"/>
                <a:gd name="connsiteX555" fmla="*/ 14756 w 19998"/>
                <a:gd name="connsiteY555" fmla="*/ 2195 h 19998"/>
                <a:gd name="connsiteX556" fmla="*/ 14732 w 19998"/>
                <a:gd name="connsiteY556" fmla="*/ 2218 h 19998"/>
                <a:gd name="connsiteX557" fmla="*/ 14756 w 19998"/>
                <a:gd name="connsiteY557" fmla="*/ 2237 h 19998"/>
                <a:gd name="connsiteX558" fmla="*/ 14732 w 19998"/>
                <a:gd name="connsiteY558" fmla="*/ 2275 h 19998"/>
                <a:gd name="connsiteX559" fmla="*/ 14715 w 19998"/>
                <a:gd name="connsiteY559" fmla="*/ 2275 h 19998"/>
                <a:gd name="connsiteX560" fmla="*/ 14756 w 19998"/>
                <a:gd name="connsiteY560" fmla="*/ 2341 h 19998"/>
                <a:gd name="connsiteX561" fmla="*/ 14675 w 19998"/>
                <a:gd name="connsiteY561" fmla="*/ 2519 h 19998"/>
                <a:gd name="connsiteX562" fmla="*/ 14815 w 19998"/>
                <a:gd name="connsiteY562" fmla="*/ 2622 h 19998"/>
                <a:gd name="connsiteX563" fmla="*/ 14796 w 19998"/>
                <a:gd name="connsiteY563" fmla="*/ 2904 h 19998"/>
                <a:gd name="connsiteX564" fmla="*/ 14918 w 19998"/>
                <a:gd name="connsiteY564" fmla="*/ 2904 h 19998"/>
                <a:gd name="connsiteX565" fmla="*/ 14918 w 19998"/>
                <a:gd name="connsiteY565" fmla="*/ 2867 h 19998"/>
                <a:gd name="connsiteX566" fmla="*/ 15001 w 19998"/>
                <a:gd name="connsiteY566" fmla="*/ 2888 h 19998"/>
                <a:gd name="connsiteX567" fmla="*/ 15230 w 19998"/>
                <a:gd name="connsiteY567" fmla="*/ 3074 h 19998"/>
                <a:gd name="connsiteX568" fmla="*/ 15249 w 19998"/>
                <a:gd name="connsiteY568" fmla="*/ 3050 h 19998"/>
                <a:gd name="connsiteX569" fmla="*/ 15249 w 19998"/>
                <a:gd name="connsiteY569" fmla="*/ 3114 h 19998"/>
                <a:gd name="connsiteX570" fmla="*/ 15330 w 19998"/>
                <a:gd name="connsiteY570" fmla="*/ 3114 h 19998"/>
                <a:gd name="connsiteX571" fmla="*/ 15418 w 19998"/>
                <a:gd name="connsiteY571" fmla="*/ 3114 h 19998"/>
                <a:gd name="connsiteX572" fmla="*/ 15499 w 19998"/>
                <a:gd name="connsiteY572" fmla="*/ 3196 h 19998"/>
                <a:gd name="connsiteX573" fmla="*/ 15475 w 19998"/>
                <a:gd name="connsiteY573" fmla="*/ 3252 h 19998"/>
                <a:gd name="connsiteX574" fmla="*/ 15499 w 19998"/>
                <a:gd name="connsiteY574" fmla="*/ 3295 h 19998"/>
                <a:gd name="connsiteX575" fmla="*/ 15499 w 19998"/>
                <a:gd name="connsiteY575" fmla="*/ 3276 h 19998"/>
                <a:gd name="connsiteX576" fmla="*/ 15599 w 19998"/>
                <a:gd name="connsiteY576" fmla="*/ 3276 h 19998"/>
                <a:gd name="connsiteX577" fmla="*/ 15704 w 19998"/>
                <a:gd name="connsiteY577" fmla="*/ 3374 h 19998"/>
                <a:gd name="connsiteX578" fmla="*/ 15682 w 19998"/>
                <a:gd name="connsiteY578" fmla="*/ 3414 h 19998"/>
                <a:gd name="connsiteX579" fmla="*/ 15723 w 19998"/>
                <a:gd name="connsiteY579" fmla="*/ 3478 h 19998"/>
                <a:gd name="connsiteX580" fmla="*/ 15704 w 19998"/>
                <a:gd name="connsiteY580" fmla="*/ 3497 h 19998"/>
                <a:gd name="connsiteX581" fmla="*/ 15747 w 19998"/>
                <a:gd name="connsiteY581" fmla="*/ 3534 h 19998"/>
                <a:gd name="connsiteX582" fmla="*/ 15747 w 19998"/>
                <a:gd name="connsiteY582" fmla="*/ 3518 h 19998"/>
                <a:gd name="connsiteX583" fmla="*/ 15935 w 19998"/>
                <a:gd name="connsiteY583" fmla="*/ 3478 h 19998"/>
                <a:gd name="connsiteX584" fmla="*/ 15935 w 19998"/>
                <a:gd name="connsiteY584" fmla="*/ 3518 h 19998"/>
                <a:gd name="connsiteX585" fmla="*/ 15951 w 19998"/>
                <a:gd name="connsiteY585" fmla="*/ 3518 h 19998"/>
                <a:gd name="connsiteX586" fmla="*/ 15992 w 19998"/>
                <a:gd name="connsiteY586" fmla="*/ 3414 h 19998"/>
                <a:gd name="connsiteX587" fmla="*/ 16156 w 19998"/>
                <a:gd name="connsiteY587" fmla="*/ 3414 h 19998"/>
                <a:gd name="connsiteX588" fmla="*/ 16156 w 19998"/>
                <a:gd name="connsiteY588" fmla="*/ 3374 h 19998"/>
                <a:gd name="connsiteX589" fmla="*/ 16302 w 19998"/>
                <a:gd name="connsiteY589" fmla="*/ 3436 h 19998"/>
                <a:gd name="connsiteX590" fmla="*/ 16285 w 19998"/>
                <a:gd name="connsiteY590" fmla="*/ 3454 h 19998"/>
                <a:gd name="connsiteX591" fmla="*/ 16366 w 19998"/>
                <a:gd name="connsiteY591" fmla="*/ 3518 h 19998"/>
                <a:gd name="connsiteX592" fmla="*/ 16490 w 19998"/>
                <a:gd name="connsiteY592" fmla="*/ 3518 h 19998"/>
                <a:gd name="connsiteX593" fmla="*/ 16506 w 19998"/>
                <a:gd name="connsiteY593" fmla="*/ 3600 h 19998"/>
                <a:gd name="connsiteX594" fmla="*/ 16590 w 19998"/>
                <a:gd name="connsiteY594" fmla="*/ 3624 h 19998"/>
                <a:gd name="connsiteX595" fmla="*/ 16611 w 19998"/>
                <a:gd name="connsiteY595" fmla="*/ 3581 h 19998"/>
                <a:gd name="connsiteX596" fmla="*/ 16694 w 19998"/>
                <a:gd name="connsiteY596" fmla="*/ 3600 h 19998"/>
                <a:gd name="connsiteX597" fmla="*/ 16694 w 19998"/>
                <a:gd name="connsiteY597" fmla="*/ 3560 h 19998"/>
                <a:gd name="connsiteX598" fmla="*/ 16716 w 19998"/>
                <a:gd name="connsiteY598" fmla="*/ 3560 h 19998"/>
                <a:gd name="connsiteX599" fmla="*/ 16716 w 19998"/>
                <a:gd name="connsiteY599" fmla="*/ 3518 h 19998"/>
                <a:gd name="connsiteX600" fmla="*/ 16759 w 19998"/>
                <a:gd name="connsiteY600" fmla="*/ 3497 h 19998"/>
                <a:gd name="connsiteX601" fmla="*/ 16759 w 19998"/>
                <a:gd name="connsiteY601" fmla="*/ 3478 h 19998"/>
                <a:gd name="connsiteX602" fmla="*/ 16940 w 19998"/>
                <a:gd name="connsiteY602" fmla="*/ 3478 h 19998"/>
                <a:gd name="connsiteX603" fmla="*/ 17085 w 19998"/>
                <a:gd name="connsiteY603" fmla="*/ 3560 h 19998"/>
                <a:gd name="connsiteX604" fmla="*/ 17085 w 19998"/>
                <a:gd name="connsiteY604" fmla="*/ 3534 h 19998"/>
                <a:gd name="connsiteX605" fmla="*/ 17192 w 19998"/>
                <a:gd name="connsiteY605" fmla="*/ 3518 h 19998"/>
                <a:gd name="connsiteX606" fmla="*/ 17192 w 19998"/>
                <a:gd name="connsiteY606" fmla="*/ 3534 h 19998"/>
                <a:gd name="connsiteX607" fmla="*/ 17373 w 19998"/>
                <a:gd name="connsiteY607" fmla="*/ 3640 h 19998"/>
                <a:gd name="connsiteX608" fmla="*/ 17354 w 19998"/>
                <a:gd name="connsiteY608" fmla="*/ 3663 h 19998"/>
                <a:gd name="connsiteX609" fmla="*/ 17437 w 19998"/>
                <a:gd name="connsiteY609" fmla="*/ 3783 h 19998"/>
                <a:gd name="connsiteX610" fmla="*/ 17397 w 19998"/>
                <a:gd name="connsiteY610" fmla="*/ 3783 h 19998"/>
                <a:gd name="connsiteX611" fmla="*/ 17414 w 19998"/>
                <a:gd name="connsiteY611" fmla="*/ 3826 h 19998"/>
                <a:gd name="connsiteX612" fmla="*/ 17437 w 19998"/>
                <a:gd name="connsiteY612" fmla="*/ 3826 h 19998"/>
                <a:gd name="connsiteX613" fmla="*/ 17602 w 19998"/>
                <a:gd name="connsiteY613" fmla="*/ 4028 h 19998"/>
                <a:gd name="connsiteX614" fmla="*/ 17623 w 19998"/>
                <a:gd name="connsiteY614" fmla="*/ 4091 h 19998"/>
                <a:gd name="connsiteX615" fmla="*/ 17642 w 19998"/>
                <a:gd name="connsiteY615" fmla="*/ 4091 h 19998"/>
                <a:gd name="connsiteX616" fmla="*/ 17683 w 19998"/>
                <a:gd name="connsiteY616" fmla="*/ 4211 h 19998"/>
                <a:gd name="connsiteX617" fmla="*/ 17849 w 19998"/>
                <a:gd name="connsiteY617" fmla="*/ 4211 h 19998"/>
                <a:gd name="connsiteX618" fmla="*/ 17849 w 19998"/>
                <a:gd name="connsiteY618" fmla="*/ 4171 h 19998"/>
                <a:gd name="connsiteX619" fmla="*/ 17871 w 19998"/>
                <a:gd name="connsiteY619" fmla="*/ 4171 h 19998"/>
                <a:gd name="connsiteX620" fmla="*/ 17830 w 19998"/>
                <a:gd name="connsiteY620" fmla="*/ 4091 h 19998"/>
                <a:gd name="connsiteX621" fmla="*/ 17871 w 19998"/>
                <a:gd name="connsiteY621" fmla="*/ 4065 h 19998"/>
                <a:gd name="connsiteX622" fmla="*/ 17935 w 19998"/>
                <a:gd name="connsiteY622" fmla="*/ 4091 h 19998"/>
                <a:gd name="connsiteX623" fmla="*/ 17976 w 19998"/>
                <a:gd name="connsiteY623" fmla="*/ 4065 h 19998"/>
                <a:gd name="connsiteX624" fmla="*/ 18019 w 19998"/>
                <a:gd name="connsiteY624" fmla="*/ 4091 h 19998"/>
                <a:gd name="connsiteX625" fmla="*/ 18140 w 19998"/>
                <a:gd name="connsiteY625" fmla="*/ 4131 h 19998"/>
                <a:gd name="connsiteX626" fmla="*/ 18183 w 19998"/>
                <a:gd name="connsiteY626" fmla="*/ 4293 h 19998"/>
                <a:gd name="connsiteX627" fmla="*/ 18200 w 19998"/>
                <a:gd name="connsiteY627" fmla="*/ 4293 h 19998"/>
                <a:gd name="connsiteX628" fmla="*/ 18223 w 19998"/>
                <a:gd name="connsiteY628" fmla="*/ 4211 h 19998"/>
                <a:gd name="connsiteX629" fmla="*/ 18240 w 19998"/>
                <a:gd name="connsiteY629" fmla="*/ 4211 h 19998"/>
                <a:gd name="connsiteX630" fmla="*/ 18240 w 19998"/>
                <a:gd name="connsiteY630" fmla="*/ 4230 h 19998"/>
                <a:gd name="connsiteX631" fmla="*/ 18281 w 19998"/>
                <a:gd name="connsiteY631" fmla="*/ 4230 h 19998"/>
                <a:gd name="connsiteX632" fmla="*/ 18328 w 19998"/>
                <a:gd name="connsiteY632" fmla="*/ 4270 h 19998"/>
                <a:gd name="connsiteX633" fmla="*/ 18369 w 19998"/>
                <a:gd name="connsiteY633" fmla="*/ 4253 h 19998"/>
                <a:gd name="connsiteX634" fmla="*/ 18388 w 19998"/>
                <a:gd name="connsiteY634" fmla="*/ 4270 h 19998"/>
                <a:gd name="connsiteX635" fmla="*/ 18531 w 19998"/>
                <a:gd name="connsiteY635" fmla="*/ 4253 h 19998"/>
                <a:gd name="connsiteX636" fmla="*/ 18531 w 19998"/>
                <a:gd name="connsiteY636" fmla="*/ 4270 h 19998"/>
                <a:gd name="connsiteX637" fmla="*/ 18631 w 19998"/>
                <a:gd name="connsiteY637" fmla="*/ 4211 h 19998"/>
                <a:gd name="connsiteX638" fmla="*/ 18631 w 19998"/>
                <a:gd name="connsiteY638" fmla="*/ 4131 h 19998"/>
                <a:gd name="connsiteX639" fmla="*/ 18762 w 19998"/>
                <a:gd name="connsiteY639" fmla="*/ 4108 h 19998"/>
                <a:gd name="connsiteX640" fmla="*/ 18778 w 19998"/>
                <a:gd name="connsiteY640" fmla="*/ 4148 h 19998"/>
                <a:gd name="connsiteX641" fmla="*/ 18821 w 19998"/>
                <a:gd name="connsiteY641" fmla="*/ 4131 h 19998"/>
                <a:gd name="connsiteX642" fmla="*/ 18943 w 19998"/>
                <a:gd name="connsiteY642" fmla="*/ 4333 h 19998"/>
                <a:gd name="connsiteX643" fmla="*/ 19047 w 19998"/>
                <a:gd name="connsiteY643" fmla="*/ 4333 h 19998"/>
                <a:gd name="connsiteX644" fmla="*/ 19064 w 19998"/>
                <a:gd name="connsiteY644" fmla="*/ 4392 h 19998"/>
                <a:gd name="connsiteX645" fmla="*/ 19152 w 19998"/>
                <a:gd name="connsiteY645" fmla="*/ 4392 h 19998"/>
                <a:gd name="connsiteX646" fmla="*/ 19152 w 19998"/>
                <a:gd name="connsiteY646" fmla="*/ 4373 h 19998"/>
                <a:gd name="connsiteX647" fmla="*/ 19212 w 19998"/>
                <a:gd name="connsiteY647" fmla="*/ 4373 h 19998"/>
                <a:gd name="connsiteX648" fmla="*/ 19212 w 19998"/>
                <a:gd name="connsiteY648" fmla="*/ 4392 h 19998"/>
                <a:gd name="connsiteX649" fmla="*/ 19317 w 19998"/>
                <a:gd name="connsiteY649" fmla="*/ 4333 h 19998"/>
                <a:gd name="connsiteX650" fmla="*/ 19417 w 19998"/>
                <a:gd name="connsiteY650" fmla="*/ 4392 h 19998"/>
                <a:gd name="connsiteX651" fmla="*/ 19443 w 19998"/>
                <a:gd name="connsiteY651" fmla="*/ 4373 h 19998"/>
                <a:gd name="connsiteX652" fmla="*/ 19500 w 19998"/>
                <a:gd name="connsiteY652" fmla="*/ 4373 h 19998"/>
                <a:gd name="connsiteX653" fmla="*/ 19521 w 19998"/>
                <a:gd name="connsiteY653" fmla="*/ 4352 h 19998"/>
                <a:gd name="connsiteX654" fmla="*/ 19998 w 19998"/>
                <a:gd name="connsiteY654" fmla="*/ 4512 h 19998"/>
                <a:gd name="connsiteX655" fmla="*/ 19750 w 19998"/>
                <a:gd name="connsiteY655" fmla="*/ 4939 h 19998"/>
                <a:gd name="connsiteX656" fmla="*/ 19712 w 19998"/>
                <a:gd name="connsiteY656" fmla="*/ 4939 h 19998"/>
                <a:gd name="connsiteX657" fmla="*/ 19686 w 19998"/>
                <a:gd name="connsiteY657" fmla="*/ 5003 h 19998"/>
                <a:gd name="connsiteX658" fmla="*/ 19645 w 19998"/>
                <a:gd name="connsiteY658" fmla="*/ 5003 h 19998"/>
                <a:gd name="connsiteX659" fmla="*/ 19131 w 19998"/>
                <a:gd name="connsiteY659" fmla="*/ 6512 h 19998"/>
                <a:gd name="connsiteX660" fmla="*/ 19236 w 19998"/>
                <a:gd name="connsiteY660" fmla="*/ 7750 h 19998"/>
                <a:gd name="connsiteX661" fmla="*/ 19212 w 19998"/>
                <a:gd name="connsiteY661" fmla="*/ 7750 h 19998"/>
                <a:gd name="connsiteX662" fmla="*/ 19090 w 19998"/>
                <a:gd name="connsiteY662" fmla="*/ 7870 h 19998"/>
                <a:gd name="connsiteX663" fmla="*/ 19152 w 19998"/>
                <a:gd name="connsiteY663" fmla="*/ 7853 h 19998"/>
                <a:gd name="connsiteX664" fmla="*/ 19064 w 19998"/>
                <a:gd name="connsiteY664" fmla="*/ 7973 h 19998"/>
                <a:gd name="connsiteX665" fmla="*/ 18983 w 19998"/>
                <a:gd name="connsiteY665" fmla="*/ 7973 h 19998"/>
                <a:gd name="connsiteX666" fmla="*/ 18714 w 19998"/>
                <a:gd name="connsiteY666" fmla="*/ 8135 h 19998"/>
                <a:gd name="connsiteX667" fmla="*/ 18695 w 19998"/>
                <a:gd name="connsiteY667" fmla="*/ 8093 h 19998"/>
                <a:gd name="connsiteX668" fmla="*/ 18614 w 19998"/>
                <a:gd name="connsiteY668" fmla="*/ 7997 h 19998"/>
                <a:gd name="connsiteX669" fmla="*/ 18631 w 19998"/>
                <a:gd name="connsiteY669" fmla="*/ 7973 h 19998"/>
                <a:gd name="connsiteX670" fmla="*/ 18304 w 19998"/>
                <a:gd name="connsiteY67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369 w 19998"/>
                <a:gd name="connsiteY25" fmla="*/ 11757 h 19998"/>
                <a:gd name="connsiteX26" fmla="*/ 18240 w 19998"/>
                <a:gd name="connsiteY26" fmla="*/ 11839 h 19998"/>
                <a:gd name="connsiteX27" fmla="*/ 18223 w 19998"/>
                <a:gd name="connsiteY27" fmla="*/ 11919 h 19998"/>
                <a:gd name="connsiteX28" fmla="*/ 18388 w 19998"/>
                <a:gd name="connsiteY28" fmla="*/ 12144 h 19998"/>
                <a:gd name="connsiteX29" fmla="*/ 18631 w 19998"/>
                <a:gd name="connsiteY29" fmla="*/ 12548 h 19998"/>
                <a:gd name="connsiteX30" fmla="*/ 18673 w 19998"/>
                <a:gd name="connsiteY30" fmla="*/ 12548 h 19998"/>
                <a:gd name="connsiteX31" fmla="*/ 18695 w 19998"/>
                <a:gd name="connsiteY31" fmla="*/ 12574 h 19998"/>
                <a:gd name="connsiteX32" fmla="*/ 18900 w 19998"/>
                <a:gd name="connsiteY32" fmla="*/ 12734 h 19998"/>
                <a:gd name="connsiteX33" fmla="*/ 18843 w 19998"/>
                <a:gd name="connsiteY33" fmla="*/ 12920 h 19998"/>
                <a:gd name="connsiteX34" fmla="*/ 18804 w 19998"/>
                <a:gd name="connsiteY34" fmla="*/ 12920 h 19998"/>
                <a:gd name="connsiteX35" fmla="*/ 18821 w 19998"/>
                <a:gd name="connsiteY35" fmla="*/ 13098 h 19998"/>
                <a:gd name="connsiteX36" fmla="*/ 18804 w 19998"/>
                <a:gd name="connsiteY36" fmla="*/ 13098 h 19998"/>
                <a:gd name="connsiteX37" fmla="*/ 18762 w 19998"/>
                <a:gd name="connsiteY37" fmla="*/ 13178 h 19998"/>
                <a:gd name="connsiteX38" fmla="*/ 18573 w 19998"/>
                <a:gd name="connsiteY38" fmla="*/ 13221 h 19998"/>
                <a:gd name="connsiteX39" fmla="*/ 18469 w 19998"/>
                <a:gd name="connsiteY39" fmla="*/ 13300 h 19998"/>
                <a:gd name="connsiteX40" fmla="*/ 18469 w 19998"/>
                <a:gd name="connsiteY40" fmla="*/ 13364 h 19998"/>
                <a:gd name="connsiteX41" fmla="*/ 18119 w 19998"/>
                <a:gd name="connsiteY41" fmla="*/ 13387 h 19998"/>
                <a:gd name="connsiteX42" fmla="*/ 18035 w 19998"/>
                <a:gd name="connsiteY42" fmla="*/ 13444 h 19998"/>
                <a:gd name="connsiteX43" fmla="*/ 18240 w 19998"/>
                <a:gd name="connsiteY43" fmla="*/ 13669 h 19998"/>
                <a:gd name="connsiteX44" fmla="*/ 18261 w 19998"/>
                <a:gd name="connsiteY44" fmla="*/ 13914 h 19998"/>
                <a:gd name="connsiteX45" fmla="*/ 18552 w 19998"/>
                <a:gd name="connsiteY45" fmla="*/ 14034 h 19998"/>
                <a:gd name="connsiteX46" fmla="*/ 18714 w 19998"/>
                <a:gd name="connsiteY46" fmla="*/ 14074 h 19998"/>
                <a:gd name="connsiteX47" fmla="*/ 18843 w 19998"/>
                <a:gd name="connsiteY47" fmla="*/ 14403 h 19998"/>
                <a:gd name="connsiteX48" fmla="*/ 18657 w 19998"/>
                <a:gd name="connsiteY48" fmla="*/ 14421 h 19998"/>
                <a:gd name="connsiteX49" fmla="*/ 18492 w 19998"/>
                <a:gd name="connsiteY49" fmla="*/ 14809 h 19998"/>
                <a:gd name="connsiteX50" fmla="*/ 18657 w 19998"/>
                <a:gd name="connsiteY50" fmla="*/ 14995 h 19998"/>
                <a:gd name="connsiteX51" fmla="*/ 18573 w 19998"/>
                <a:gd name="connsiteY51" fmla="*/ 15011 h 19998"/>
                <a:gd name="connsiteX52" fmla="*/ 18573 w 19998"/>
                <a:gd name="connsiteY52" fmla="*/ 15131 h 19998"/>
                <a:gd name="connsiteX53" fmla="*/ 18804 w 19998"/>
                <a:gd name="connsiteY53" fmla="*/ 15422 h 19998"/>
                <a:gd name="connsiteX54" fmla="*/ 18821 w 19998"/>
                <a:gd name="connsiteY54" fmla="*/ 15422 h 19998"/>
                <a:gd name="connsiteX55" fmla="*/ 18843 w 19998"/>
                <a:gd name="connsiteY55" fmla="*/ 15439 h 19998"/>
                <a:gd name="connsiteX56" fmla="*/ 19090 w 19998"/>
                <a:gd name="connsiteY56" fmla="*/ 15479 h 19998"/>
                <a:gd name="connsiteX57" fmla="*/ 19152 w 19998"/>
                <a:gd name="connsiteY57" fmla="*/ 15542 h 19998"/>
                <a:gd name="connsiteX58" fmla="*/ 19169 w 19998"/>
                <a:gd name="connsiteY58" fmla="*/ 15542 h 19998"/>
                <a:gd name="connsiteX59" fmla="*/ 19500 w 19998"/>
                <a:gd name="connsiteY59" fmla="*/ 15641 h 19998"/>
                <a:gd name="connsiteX60" fmla="*/ 19500 w 19998"/>
                <a:gd name="connsiteY60" fmla="*/ 15624 h 19998"/>
                <a:gd name="connsiteX61" fmla="*/ 19833 w 19998"/>
                <a:gd name="connsiteY61" fmla="*/ 15519 h 19998"/>
                <a:gd name="connsiteX62" fmla="*/ 19833 w 19998"/>
                <a:gd name="connsiteY62" fmla="*/ 15479 h 19998"/>
                <a:gd name="connsiteX63" fmla="*/ 19914 w 19998"/>
                <a:gd name="connsiteY63" fmla="*/ 15479 h 19998"/>
                <a:gd name="connsiteX64" fmla="*/ 19890 w 19998"/>
                <a:gd name="connsiteY64" fmla="*/ 15624 h 19998"/>
                <a:gd name="connsiteX65" fmla="*/ 19971 w 19998"/>
                <a:gd name="connsiteY65" fmla="*/ 15784 h 19998"/>
                <a:gd name="connsiteX66" fmla="*/ 19890 w 19998"/>
                <a:gd name="connsiteY66" fmla="*/ 15824 h 19998"/>
                <a:gd name="connsiteX67" fmla="*/ 19686 w 19998"/>
                <a:gd name="connsiteY67" fmla="*/ 16358 h 19998"/>
                <a:gd name="connsiteX68" fmla="*/ 19712 w 19998"/>
                <a:gd name="connsiteY68" fmla="*/ 16395 h 19998"/>
                <a:gd name="connsiteX69" fmla="*/ 19645 w 19998"/>
                <a:gd name="connsiteY69" fmla="*/ 16477 h 19998"/>
                <a:gd name="connsiteX70" fmla="*/ 19605 w 19998"/>
                <a:gd name="connsiteY70" fmla="*/ 16454 h 19998"/>
                <a:gd name="connsiteX71" fmla="*/ 19459 w 19998"/>
                <a:gd name="connsiteY71" fmla="*/ 16557 h 19998"/>
                <a:gd name="connsiteX72" fmla="*/ 19443 w 19998"/>
                <a:gd name="connsiteY72" fmla="*/ 16557 h 19998"/>
                <a:gd name="connsiteX73" fmla="*/ 19400 w 19998"/>
                <a:gd name="connsiteY73" fmla="*/ 16600 h 19998"/>
                <a:gd name="connsiteX74" fmla="*/ 19417 w 19998"/>
                <a:gd name="connsiteY74" fmla="*/ 16640 h 19998"/>
                <a:gd name="connsiteX75" fmla="*/ 19400 w 19998"/>
                <a:gd name="connsiteY75" fmla="*/ 16656 h 19998"/>
                <a:gd name="connsiteX76" fmla="*/ 19376 w 19998"/>
                <a:gd name="connsiteY76" fmla="*/ 16600 h 19998"/>
                <a:gd name="connsiteX77" fmla="*/ 19333 w 19998"/>
                <a:gd name="connsiteY77" fmla="*/ 16640 h 19998"/>
                <a:gd name="connsiteX78" fmla="*/ 19317 w 19998"/>
                <a:gd name="connsiteY78" fmla="*/ 16618 h 19998"/>
                <a:gd name="connsiteX79" fmla="*/ 19064 w 19998"/>
                <a:gd name="connsiteY79" fmla="*/ 16905 h 19998"/>
                <a:gd name="connsiteX80" fmla="*/ 19107 w 19998"/>
                <a:gd name="connsiteY80" fmla="*/ 16964 h 19998"/>
                <a:gd name="connsiteX81" fmla="*/ 19064 w 19998"/>
                <a:gd name="connsiteY81" fmla="*/ 16987 h 19998"/>
                <a:gd name="connsiteX82" fmla="*/ 19047 w 19998"/>
                <a:gd name="connsiteY82" fmla="*/ 16922 h 19998"/>
                <a:gd name="connsiteX83" fmla="*/ 18926 w 19998"/>
                <a:gd name="connsiteY83" fmla="*/ 17004 h 19998"/>
                <a:gd name="connsiteX84" fmla="*/ 18900 w 19998"/>
                <a:gd name="connsiteY84" fmla="*/ 16987 h 19998"/>
                <a:gd name="connsiteX85" fmla="*/ 18762 w 19998"/>
                <a:gd name="connsiteY85" fmla="*/ 17067 h 19998"/>
                <a:gd name="connsiteX86" fmla="*/ 18804 w 19998"/>
                <a:gd name="connsiteY86" fmla="*/ 17084 h 19998"/>
                <a:gd name="connsiteX87" fmla="*/ 18778 w 19998"/>
                <a:gd name="connsiteY87" fmla="*/ 17150 h 19998"/>
                <a:gd name="connsiteX88" fmla="*/ 18738 w 19998"/>
                <a:gd name="connsiteY88" fmla="*/ 17150 h 19998"/>
                <a:gd name="connsiteX89" fmla="*/ 18695 w 19998"/>
                <a:gd name="connsiteY89" fmla="*/ 17269 h 19998"/>
                <a:gd name="connsiteX90" fmla="*/ 18657 w 19998"/>
                <a:gd name="connsiteY90" fmla="*/ 17269 h 19998"/>
                <a:gd name="connsiteX91" fmla="*/ 18631 w 19998"/>
                <a:gd name="connsiteY91" fmla="*/ 17269 h 19998"/>
                <a:gd name="connsiteX92" fmla="*/ 18631 w 19998"/>
                <a:gd name="connsiteY92" fmla="*/ 17312 h 19998"/>
                <a:gd name="connsiteX93" fmla="*/ 18452 w 19998"/>
                <a:gd name="connsiteY93" fmla="*/ 17312 h 19998"/>
                <a:gd name="connsiteX94" fmla="*/ 18200 w 19998"/>
                <a:gd name="connsiteY94" fmla="*/ 17655 h 19998"/>
                <a:gd name="connsiteX95" fmla="*/ 18200 w 19998"/>
                <a:gd name="connsiteY95" fmla="*/ 17674 h 19998"/>
                <a:gd name="connsiteX96" fmla="*/ 18345 w 19998"/>
                <a:gd name="connsiteY96" fmla="*/ 17655 h 19998"/>
                <a:gd name="connsiteX97" fmla="*/ 18345 w 19998"/>
                <a:gd name="connsiteY97" fmla="*/ 17634 h 19998"/>
                <a:gd name="connsiteX98" fmla="*/ 18388 w 19998"/>
                <a:gd name="connsiteY98" fmla="*/ 17655 h 19998"/>
                <a:gd name="connsiteX99" fmla="*/ 18345 w 19998"/>
                <a:gd name="connsiteY99" fmla="*/ 17779 h 19998"/>
                <a:gd name="connsiteX100" fmla="*/ 18369 w 19998"/>
                <a:gd name="connsiteY100" fmla="*/ 17796 h 19998"/>
                <a:gd name="connsiteX101" fmla="*/ 18369 w 19998"/>
                <a:gd name="connsiteY101" fmla="*/ 17817 h 19998"/>
                <a:gd name="connsiteX102" fmla="*/ 18304 w 19998"/>
                <a:gd name="connsiteY102" fmla="*/ 17843 h 19998"/>
                <a:gd name="connsiteX103" fmla="*/ 18304 w 19998"/>
                <a:gd name="connsiteY103" fmla="*/ 17883 h 19998"/>
                <a:gd name="connsiteX104" fmla="*/ 18261 w 19998"/>
                <a:gd name="connsiteY104" fmla="*/ 17899 h 19998"/>
                <a:gd name="connsiteX105" fmla="*/ 18157 w 19998"/>
                <a:gd name="connsiteY105" fmla="*/ 17859 h 19998"/>
                <a:gd name="connsiteX106" fmla="*/ 17830 w 19998"/>
                <a:gd name="connsiteY106" fmla="*/ 18003 h 19998"/>
                <a:gd name="connsiteX107" fmla="*/ 17830 w 19998"/>
                <a:gd name="connsiteY107" fmla="*/ 18101 h 19998"/>
                <a:gd name="connsiteX108" fmla="*/ 17561 w 19998"/>
                <a:gd name="connsiteY108" fmla="*/ 18045 h 19998"/>
                <a:gd name="connsiteX109" fmla="*/ 17502 w 19998"/>
                <a:gd name="connsiteY109" fmla="*/ 18223 h 19998"/>
                <a:gd name="connsiteX110" fmla="*/ 17518 w 19998"/>
                <a:gd name="connsiteY110" fmla="*/ 18223 h 19998"/>
                <a:gd name="connsiteX111" fmla="*/ 17480 w 19998"/>
                <a:gd name="connsiteY111" fmla="*/ 18247 h 19998"/>
                <a:gd name="connsiteX112" fmla="*/ 17397 w 19998"/>
                <a:gd name="connsiteY112" fmla="*/ 18247 h 19998"/>
                <a:gd name="connsiteX113" fmla="*/ 17373 w 19998"/>
                <a:gd name="connsiteY113" fmla="*/ 18223 h 19998"/>
                <a:gd name="connsiteX114" fmla="*/ 17454 w 19998"/>
                <a:gd name="connsiteY114" fmla="*/ 18207 h 19998"/>
                <a:gd name="connsiteX115" fmla="*/ 17397 w 19998"/>
                <a:gd name="connsiteY115" fmla="*/ 18125 h 19998"/>
                <a:gd name="connsiteX116" fmla="*/ 17249 w 19998"/>
                <a:gd name="connsiteY116" fmla="*/ 18125 h 19998"/>
                <a:gd name="connsiteX117" fmla="*/ 17249 w 19998"/>
                <a:gd name="connsiteY117" fmla="*/ 18101 h 19998"/>
                <a:gd name="connsiteX118" fmla="*/ 17111 w 19998"/>
                <a:gd name="connsiteY118" fmla="*/ 18082 h 19998"/>
                <a:gd name="connsiteX119" fmla="*/ 17111 w 19998"/>
                <a:gd name="connsiteY119" fmla="*/ 18061 h 19998"/>
                <a:gd name="connsiteX120" fmla="*/ 17023 w 19998"/>
                <a:gd name="connsiteY120" fmla="*/ 18061 h 19998"/>
                <a:gd name="connsiteX121" fmla="*/ 17023 w 19998"/>
                <a:gd name="connsiteY121" fmla="*/ 18082 h 19998"/>
                <a:gd name="connsiteX122" fmla="*/ 17068 w 19998"/>
                <a:gd name="connsiteY122" fmla="*/ 18101 h 19998"/>
                <a:gd name="connsiteX123" fmla="*/ 17068 w 19998"/>
                <a:gd name="connsiteY123" fmla="*/ 18144 h 19998"/>
                <a:gd name="connsiteX124" fmla="*/ 17128 w 19998"/>
                <a:gd name="connsiteY124" fmla="*/ 18125 h 19998"/>
                <a:gd name="connsiteX125" fmla="*/ 17149 w 19998"/>
                <a:gd name="connsiteY125" fmla="*/ 18165 h 19998"/>
                <a:gd name="connsiteX126" fmla="*/ 17068 w 19998"/>
                <a:gd name="connsiteY126" fmla="*/ 18181 h 19998"/>
                <a:gd name="connsiteX127" fmla="*/ 17023 w 19998"/>
                <a:gd name="connsiteY127" fmla="*/ 18165 h 19998"/>
                <a:gd name="connsiteX128" fmla="*/ 16980 w 19998"/>
                <a:gd name="connsiteY128" fmla="*/ 18223 h 19998"/>
                <a:gd name="connsiteX129" fmla="*/ 16880 w 19998"/>
                <a:gd name="connsiteY129" fmla="*/ 18181 h 19998"/>
                <a:gd name="connsiteX130" fmla="*/ 16899 w 19998"/>
                <a:gd name="connsiteY130" fmla="*/ 18082 h 19998"/>
                <a:gd name="connsiteX131" fmla="*/ 16842 w 19998"/>
                <a:gd name="connsiteY131" fmla="*/ 18061 h 19998"/>
                <a:gd name="connsiteX132" fmla="*/ 16842 w 19998"/>
                <a:gd name="connsiteY132" fmla="*/ 18045 h 19998"/>
                <a:gd name="connsiteX133" fmla="*/ 16678 w 19998"/>
                <a:gd name="connsiteY133" fmla="*/ 17981 h 19998"/>
                <a:gd name="connsiteX134" fmla="*/ 16694 w 19998"/>
                <a:gd name="connsiteY134" fmla="*/ 17963 h 19998"/>
                <a:gd name="connsiteX135" fmla="*/ 16694 w 19998"/>
                <a:gd name="connsiteY135" fmla="*/ 17941 h 19998"/>
                <a:gd name="connsiteX136" fmla="*/ 16654 w 19998"/>
                <a:gd name="connsiteY136" fmla="*/ 17941 h 19998"/>
                <a:gd name="connsiteX137" fmla="*/ 16573 w 19998"/>
                <a:gd name="connsiteY137" fmla="*/ 17941 h 19998"/>
                <a:gd name="connsiteX138" fmla="*/ 16547 w 19998"/>
                <a:gd name="connsiteY138" fmla="*/ 17981 h 19998"/>
                <a:gd name="connsiteX139" fmla="*/ 16425 w 19998"/>
                <a:gd name="connsiteY139" fmla="*/ 17883 h 19998"/>
                <a:gd name="connsiteX140" fmla="*/ 16073 w 19998"/>
                <a:gd name="connsiteY140" fmla="*/ 17899 h 19998"/>
                <a:gd name="connsiteX141" fmla="*/ 16073 w 19998"/>
                <a:gd name="connsiteY141" fmla="*/ 17883 h 19998"/>
                <a:gd name="connsiteX142" fmla="*/ 16137 w 19998"/>
                <a:gd name="connsiteY142" fmla="*/ 17753 h 19998"/>
                <a:gd name="connsiteX143" fmla="*/ 16097 w 19998"/>
                <a:gd name="connsiteY143" fmla="*/ 17714 h 19998"/>
                <a:gd name="connsiteX144" fmla="*/ 16016 w 19998"/>
                <a:gd name="connsiteY144" fmla="*/ 17551 h 19998"/>
                <a:gd name="connsiteX145" fmla="*/ 15539 w 19998"/>
                <a:gd name="connsiteY145" fmla="*/ 17594 h 19998"/>
                <a:gd name="connsiteX146" fmla="*/ 15499 w 19998"/>
                <a:gd name="connsiteY146" fmla="*/ 17514 h 19998"/>
                <a:gd name="connsiteX147" fmla="*/ 15704 w 19998"/>
                <a:gd name="connsiteY147" fmla="*/ 17453 h 19998"/>
                <a:gd name="connsiteX148" fmla="*/ 15704 w 19998"/>
                <a:gd name="connsiteY148" fmla="*/ 17472 h 19998"/>
                <a:gd name="connsiteX149" fmla="*/ 15868 w 19998"/>
                <a:gd name="connsiteY149" fmla="*/ 17286 h 19998"/>
                <a:gd name="connsiteX150" fmla="*/ 15828 w 19998"/>
                <a:gd name="connsiteY150" fmla="*/ 17269 h 19998"/>
                <a:gd name="connsiteX151" fmla="*/ 15763 w 19998"/>
                <a:gd name="connsiteY151" fmla="*/ 17333 h 19998"/>
                <a:gd name="connsiteX152" fmla="*/ 15763 w 19998"/>
                <a:gd name="connsiteY152" fmla="*/ 17352 h 19998"/>
                <a:gd name="connsiteX153" fmla="*/ 15663 w 19998"/>
                <a:gd name="connsiteY153" fmla="*/ 17187 h 19998"/>
                <a:gd name="connsiteX154" fmla="*/ 15556 w 19998"/>
                <a:gd name="connsiteY154" fmla="*/ 17187 h 19998"/>
                <a:gd name="connsiteX155" fmla="*/ 15518 w 19998"/>
                <a:gd name="connsiteY155" fmla="*/ 17124 h 19998"/>
                <a:gd name="connsiteX156" fmla="*/ 15518 w 19998"/>
                <a:gd name="connsiteY156" fmla="*/ 17312 h 19998"/>
                <a:gd name="connsiteX157" fmla="*/ 15582 w 19998"/>
                <a:gd name="connsiteY157" fmla="*/ 17312 h 19998"/>
                <a:gd name="connsiteX158" fmla="*/ 15599 w 19998"/>
                <a:gd name="connsiteY158" fmla="*/ 17472 h 19998"/>
                <a:gd name="connsiteX159" fmla="*/ 15475 w 19998"/>
                <a:gd name="connsiteY159" fmla="*/ 17495 h 19998"/>
                <a:gd name="connsiteX160" fmla="*/ 15370 w 19998"/>
                <a:gd name="connsiteY160" fmla="*/ 17415 h 19998"/>
                <a:gd name="connsiteX161" fmla="*/ 15249 w 19998"/>
                <a:gd name="connsiteY161" fmla="*/ 17535 h 19998"/>
                <a:gd name="connsiteX162" fmla="*/ 15313 w 19998"/>
                <a:gd name="connsiteY162" fmla="*/ 17577 h 19998"/>
                <a:gd name="connsiteX163" fmla="*/ 15230 w 19998"/>
                <a:gd name="connsiteY163" fmla="*/ 17655 h 19998"/>
                <a:gd name="connsiteX164" fmla="*/ 14937 w 19998"/>
                <a:gd name="connsiteY164" fmla="*/ 17617 h 19998"/>
                <a:gd name="connsiteX165" fmla="*/ 14918 w 19998"/>
                <a:gd name="connsiteY165" fmla="*/ 17495 h 19998"/>
                <a:gd name="connsiteX166" fmla="*/ 14856 w 19998"/>
                <a:gd name="connsiteY166" fmla="*/ 17495 h 19998"/>
                <a:gd name="connsiteX167" fmla="*/ 14856 w 19998"/>
                <a:gd name="connsiteY167" fmla="*/ 17617 h 19998"/>
                <a:gd name="connsiteX168" fmla="*/ 14775 w 19998"/>
                <a:gd name="connsiteY168" fmla="*/ 17577 h 19998"/>
                <a:gd name="connsiteX169" fmla="*/ 14796 w 19998"/>
                <a:gd name="connsiteY169" fmla="*/ 17432 h 19998"/>
                <a:gd name="connsiteX170" fmla="*/ 14199 w 19998"/>
                <a:gd name="connsiteY170" fmla="*/ 17389 h 19998"/>
                <a:gd name="connsiteX171" fmla="*/ 14010 w 19998"/>
                <a:gd name="connsiteY171" fmla="*/ 17286 h 19998"/>
                <a:gd name="connsiteX172" fmla="*/ 14053 w 19998"/>
                <a:gd name="connsiteY172" fmla="*/ 17248 h 19998"/>
                <a:gd name="connsiteX173" fmla="*/ 13972 w 19998"/>
                <a:gd name="connsiteY173" fmla="*/ 17166 h 19998"/>
                <a:gd name="connsiteX174" fmla="*/ 12524 w 19998"/>
                <a:gd name="connsiteY174" fmla="*/ 17981 h 19998"/>
                <a:gd name="connsiteX175" fmla="*/ 12279 w 19998"/>
                <a:gd name="connsiteY175" fmla="*/ 18327 h 19998"/>
                <a:gd name="connsiteX176" fmla="*/ 12174 w 19998"/>
                <a:gd name="connsiteY176" fmla="*/ 18223 h 19998"/>
                <a:gd name="connsiteX177" fmla="*/ 12174 w 19998"/>
                <a:gd name="connsiteY177" fmla="*/ 18327 h 19998"/>
                <a:gd name="connsiteX178" fmla="*/ 12239 w 19998"/>
                <a:gd name="connsiteY178" fmla="*/ 18350 h 19998"/>
                <a:gd name="connsiteX179" fmla="*/ 12255 w 19998"/>
                <a:gd name="connsiteY179" fmla="*/ 18327 h 19998"/>
                <a:gd name="connsiteX180" fmla="*/ 12279 w 19998"/>
                <a:gd name="connsiteY180" fmla="*/ 18327 h 19998"/>
                <a:gd name="connsiteX181" fmla="*/ 12196 w 19998"/>
                <a:gd name="connsiteY181" fmla="*/ 18592 h 19998"/>
                <a:gd name="connsiteX182" fmla="*/ 12158 w 19998"/>
                <a:gd name="connsiteY182" fmla="*/ 18571 h 19998"/>
                <a:gd name="connsiteX183" fmla="*/ 12174 w 19998"/>
                <a:gd name="connsiteY183" fmla="*/ 18513 h 19998"/>
                <a:gd name="connsiteX184" fmla="*/ 12115 w 19998"/>
                <a:gd name="connsiteY184" fmla="*/ 18550 h 19998"/>
                <a:gd name="connsiteX185" fmla="*/ 12196 w 19998"/>
                <a:gd name="connsiteY185" fmla="*/ 18837 h 19998"/>
                <a:gd name="connsiteX186" fmla="*/ 12255 w 19998"/>
                <a:gd name="connsiteY186" fmla="*/ 19528 h 19998"/>
                <a:gd name="connsiteX187" fmla="*/ 12379 w 19998"/>
                <a:gd name="connsiteY187" fmla="*/ 19570 h 19998"/>
                <a:gd name="connsiteX188" fmla="*/ 12360 w 19998"/>
                <a:gd name="connsiteY188" fmla="*/ 19650 h 19998"/>
                <a:gd name="connsiteX189" fmla="*/ 12443 w 19998"/>
                <a:gd name="connsiteY189" fmla="*/ 19749 h 19998"/>
                <a:gd name="connsiteX190" fmla="*/ 12279 w 19998"/>
                <a:gd name="connsiteY190" fmla="*/ 19772 h 19998"/>
                <a:gd name="connsiteX191" fmla="*/ 12215 w 19998"/>
                <a:gd name="connsiteY191" fmla="*/ 19669 h 19998"/>
                <a:gd name="connsiteX192" fmla="*/ 12158 w 19998"/>
                <a:gd name="connsiteY192" fmla="*/ 19690 h 19998"/>
                <a:gd name="connsiteX193" fmla="*/ 12158 w 19998"/>
                <a:gd name="connsiteY193" fmla="*/ 19669 h 19998"/>
                <a:gd name="connsiteX194" fmla="*/ 12010 w 19998"/>
                <a:gd name="connsiteY194" fmla="*/ 19669 h 19998"/>
                <a:gd name="connsiteX195" fmla="*/ 12010 w 19998"/>
                <a:gd name="connsiteY195" fmla="*/ 19706 h 19998"/>
                <a:gd name="connsiteX196" fmla="*/ 11927 w 19998"/>
                <a:gd name="connsiteY196" fmla="*/ 19690 h 19998"/>
                <a:gd name="connsiteX197" fmla="*/ 11905 w 19998"/>
                <a:gd name="connsiteY197" fmla="*/ 19706 h 19998"/>
                <a:gd name="connsiteX198" fmla="*/ 11741 w 19998"/>
                <a:gd name="connsiteY198" fmla="*/ 19810 h 19998"/>
                <a:gd name="connsiteX199" fmla="*/ 11577 w 19998"/>
                <a:gd name="connsiteY199" fmla="*/ 19810 h 19998"/>
                <a:gd name="connsiteX200" fmla="*/ 11577 w 19998"/>
                <a:gd name="connsiteY200" fmla="*/ 19875 h 19998"/>
                <a:gd name="connsiteX201" fmla="*/ 11553 w 19998"/>
                <a:gd name="connsiteY201" fmla="*/ 19875 h 19998"/>
                <a:gd name="connsiteX202" fmla="*/ 11577 w 19998"/>
                <a:gd name="connsiteY202" fmla="*/ 19972 h 19998"/>
                <a:gd name="connsiteX203" fmla="*/ 11388 w 19998"/>
                <a:gd name="connsiteY203" fmla="*/ 19934 h 19998"/>
                <a:gd name="connsiteX204" fmla="*/ 11348 w 19998"/>
                <a:gd name="connsiteY204" fmla="*/ 19998 h 19998"/>
                <a:gd name="connsiteX205" fmla="*/ 10645 w 19998"/>
                <a:gd name="connsiteY205" fmla="*/ 19810 h 19998"/>
                <a:gd name="connsiteX206" fmla="*/ 10441 w 19998"/>
                <a:gd name="connsiteY206" fmla="*/ 19955 h 19998"/>
                <a:gd name="connsiteX207" fmla="*/ 10295 w 19998"/>
                <a:gd name="connsiteY207" fmla="*/ 19732 h 19998"/>
                <a:gd name="connsiteX208" fmla="*/ 9964 w 19998"/>
                <a:gd name="connsiteY208" fmla="*/ 19626 h 19998"/>
                <a:gd name="connsiteX209" fmla="*/ 9990 w 19998"/>
                <a:gd name="connsiteY209" fmla="*/ 19467 h 19998"/>
                <a:gd name="connsiteX210" fmla="*/ 10048 w 19998"/>
                <a:gd name="connsiteY210" fmla="*/ 19450 h 19998"/>
                <a:gd name="connsiteX211" fmla="*/ 10048 w 19998"/>
                <a:gd name="connsiteY211" fmla="*/ 19424 h 19998"/>
                <a:gd name="connsiteX212" fmla="*/ 9943 w 19998"/>
                <a:gd name="connsiteY212" fmla="*/ 19408 h 19998"/>
                <a:gd name="connsiteX213" fmla="*/ 9964 w 19998"/>
                <a:gd name="connsiteY213" fmla="*/ 19342 h 19998"/>
                <a:gd name="connsiteX214" fmla="*/ 9533 w 19998"/>
                <a:gd name="connsiteY214" fmla="*/ 19262 h 19998"/>
                <a:gd name="connsiteX215" fmla="*/ 9533 w 19998"/>
                <a:gd name="connsiteY215" fmla="*/ 19368 h 19998"/>
                <a:gd name="connsiteX216" fmla="*/ 9452 w 19998"/>
                <a:gd name="connsiteY216" fmla="*/ 19368 h 19998"/>
                <a:gd name="connsiteX217" fmla="*/ 9288 w 19998"/>
                <a:gd name="connsiteY217" fmla="*/ 19076 h 19998"/>
                <a:gd name="connsiteX218" fmla="*/ 8935 w 19998"/>
                <a:gd name="connsiteY218" fmla="*/ 19076 h 19998"/>
                <a:gd name="connsiteX219" fmla="*/ 8478 w 19998"/>
                <a:gd name="connsiteY219" fmla="*/ 18837 h 19998"/>
                <a:gd name="connsiteX220" fmla="*/ 8381 w 19998"/>
                <a:gd name="connsiteY220" fmla="*/ 18795 h 19998"/>
                <a:gd name="connsiteX221" fmla="*/ 8357 w 19998"/>
                <a:gd name="connsiteY221" fmla="*/ 18820 h 19998"/>
                <a:gd name="connsiteX222" fmla="*/ 8169 w 19998"/>
                <a:gd name="connsiteY222" fmla="*/ 18773 h 19998"/>
                <a:gd name="connsiteX223" fmla="*/ 8128 w 19998"/>
                <a:gd name="connsiteY223" fmla="*/ 18820 h 19998"/>
                <a:gd name="connsiteX224" fmla="*/ 8150 w 19998"/>
                <a:gd name="connsiteY224" fmla="*/ 18877 h 19998"/>
                <a:gd name="connsiteX225" fmla="*/ 8109 w 19998"/>
                <a:gd name="connsiteY225" fmla="*/ 18940 h 19998"/>
                <a:gd name="connsiteX226" fmla="*/ 8128 w 19998"/>
                <a:gd name="connsiteY226" fmla="*/ 18957 h 19998"/>
                <a:gd name="connsiteX227" fmla="*/ 8109 w 19998"/>
                <a:gd name="connsiteY227" fmla="*/ 18997 h 19998"/>
                <a:gd name="connsiteX228" fmla="*/ 8150 w 19998"/>
                <a:gd name="connsiteY228" fmla="*/ 18997 h 19998"/>
                <a:gd name="connsiteX229" fmla="*/ 8150 w 19998"/>
                <a:gd name="connsiteY229" fmla="*/ 19142 h 19998"/>
                <a:gd name="connsiteX230" fmla="*/ 8007 w 19998"/>
                <a:gd name="connsiteY230" fmla="*/ 19119 h 19998"/>
                <a:gd name="connsiteX231" fmla="*/ 7907 w 19998"/>
                <a:gd name="connsiteY231" fmla="*/ 19119 h 19998"/>
                <a:gd name="connsiteX232" fmla="*/ 7907 w 19998"/>
                <a:gd name="connsiteY232" fmla="*/ 19142 h 19998"/>
                <a:gd name="connsiteX233" fmla="*/ 7816 w 19998"/>
                <a:gd name="connsiteY233" fmla="*/ 19119 h 19998"/>
                <a:gd name="connsiteX234" fmla="*/ 7676 w 19998"/>
                <a:gd name="connsiteY234" fmla="*/ 19119 h 19998"/>
                <a:gd name="connsiteX235" fmla="*/ 7611 w 19998"/>
                <a:gd name="connsiteY235" fmla="*/ 19060 h 19998"/>
                <a:gd name="connsiteX236" fmla="*/ 7511 w 19998"/>
                <a:gd name="connsiteY236" fmla="*/ 19159 h 19998"/>
                <a:gd name="connsiteX237" fmla="*/ 6892 w 19998"/>
                <a:gd name="connsiteY237" fmla="*/ 19102 h 19998"/>
                <a:gd name="connsiteX238" fmla="*/ 6868 w 19998"/>
                <a:gd name="connsiteY238" fmla="*/ 19060 h 19998"/>
                <a:gd name="connsiteX239" fmla="*/ 6730 w 19998"/>
                <a:gd name="connsiteY239" fmla="*/ 18877 h 19998"/>
                <a:gd name="connsiteX240" fmla="*/ 6599 w 19998"/>
                <a:gd name="connsiteY240" fmla="*/ 18837 h 19998"/>
                <a:gd name="connsiteX241" fmla="*/ 6583 w 19998"/>
                <a:gd name="connsiteY241" fmla="*/ 18795 h 19998"/>
                <a:gd name="connsiteX242" fmla="*/ 6583 w 19998"/>
                <a:gd name="connsiteY242" fmla="*/ 18820 h 19998"/>
                <a:gd name="connsiteX243" fmla="*/ 6478 w 19998"/>
                <a:gd name="connsiteY243" fmla="*/ 18731 h 19998"/>
                <a:gd name="connsiteX244" fmla="*/ 6254 w 19998"/>
                <a:gd name="connsiteY244" fmla="*/ 18858 h 19998"/>
                <a:gd name="connsiteX245" fmla="*/ 6149 w 19998"/>
                <a:gd name="connsiteY245" fmla="*/ 18773 h 19998"/>
                <a:gd name="connsiteX246" fmla="*/ 6066 w 19998"/>
                <a:gd name="connsiteY246" fmla="*/ 18877 h 19998"/>
                <a:gd name="connsiteX247" fmla="*/ 6025 w 19998"/>
                <a:gd name="connsiteY247" fmla="*/ 18858 h 19998"/>
                <a:gd name="connsiteX248" fmla="*/ 6025 w 19998"/>
                <a:gd name="connsiteY248" fmla="*/ 18820 h 19998"/>
                <a:gd name="connsiteX249" fmla="*/ 5982 w 19998"/>
                <a:gd name="connsiteY249" fmla="*/ 18820 h 19998"/>
                <a:gd name="connsiteX250" fmla="*/ 5861 w 19998"/>
                <a:gd name="connsiteY250" fmla="*/ 18632 h 19998"/>
                <a:gd name="connsiteX251" fmla="*/ 5820 w 19998"/>
                <a:gd name="connsiteY251" fmla="*/ 18632 h 19998"/>
                <a:gd name="connsiteX252" fmla="*/ 5756 w 19998"/>
                <a:gd name="connsiteY252" fmla="*/ 18550 h 19998"/>
                <a:gd name="connsiteX253" fmla="*/ 5775 w 19998"/>
                <a:gd name="connsiteY253" fmla="*/ 18550 h 19998"/>
                <a:gd name="connsiteX254" fmla="*/ 5732 w 19998"/>
                <a:gd name="connsiteY254" fmla="*/ 18447 h 19998"/>
                <a:gd name="connsiteX255" fmla="*/ 5075 w 19998"/>
                <a:gd name="connsiteY255" fmla="*/ 18310 h 19998"/>
                <a:gd name="connsiteX256" fmla="*/ 4806 w 19998"/>
                <a:gd name="connsiteY256" fmla="*/ 18165 h 19998"/>
                <a:gd name="connsiteX257" fmla="*/ 4865 w 19998"/>
                <a:gd name="connsiteY257" fmla="*/ 18061 h 19998"/>
                <a:gd name="connsiteX258" fmla="*/ 4768 w 19998"/>
                <a:gd name="connsiteY258" fmla="*/ 18082 h 19998"/>
                <a:gd name="connsiteX259" fmla="*/ 4725 w 19998"/>
                <a:gd name="connsiteY259" fmla="*/ 18247 h 19998"/>
                <a:gd name="connsiteX260" fmla="*/ 4515 w 19998"/>
                <a:gd name="connsiteY260" fmla="*/ 18101 h 19998"/>
                <a:gd name="connsiteX261" fmla="*/ 4684 w 19998"/>
                <a:gd name="connsiteY261" fmla="*/ 17737 h 19998"/>
                <a:gd name="connsiteX262" fmla="*/ 4415 w 19998"/>
                <a:gd name="connsiteY262" fmla="*/ 17634 h 19998"/>
                <a:gd name="connsiteX263" fmla="*/ 4372 w 19998"/>
                <a:gd name="connsiteY263" fmla="*/ 17714 h 19998"/>
                <a:gd name="connsiteX264" fmla="*/ 4311 w 19998"/>
                <a:gd name="connsiteY264" fmla="*/ 17714 h 19998"/>
                <a:gd name="connsiteX265" fmla="*/ 4294 w 19998"/>
                <a:gd name="connsiteY265" fmla="*/ 17594 h 19998"/>
                <a:gd name="connsiteX266" fmla="*/ 4103 w 19998"/>
                <a:gd name="connsiteY266" fmla="*/ 17617 h 19998"/>
                <a:gd name="connsiteX267" fmla="*/ 4063 w 19998"/>
                <a:gd name="connsiteY267" fmla="*/ 17495 h 19998"/>
                <a:gd name="connsiteX268" fmla="*/ 4041 w 19998"/>
                <a:gd name="connsiteY268" fmla="*/ 17495 h 19998"/>
                <a:gd name="connsiteX269" fmla="*/ 4025 w 19998"/>
                <a:gd name="connsiteY269" fmla="*/ 17432 h 19998"/>
                <a:gd name="connsiteX270" fmla="*/ 4103 w 19998"/>
                <a:gd name="connsiteY270" fmla="*/ 17415 h 19998"/>
                <a:gd name="connsiteX271" fmla="*/ 4251 w 19998"/>
                <a:gd name="connsiteY271" fmla="*/ 17389 h 19998"/>
                <a:gd name="connsiteX272" fmla="*/ 4251 w 19998"/>
                <a:gd name="connsiteY272" fmla="*/ 17373 h 19998"/>
                <a:gd name="connsiteX273" fmla="*/ 4499 w 19998"/>
                <a:gd name="connsiteY273" fmla="*/ 17084 h 19998"/>
                <a:gd name="connsiteX274" fmla="*/ 5037 w 19998"/>
                <a:gd name="connsiteY274" fmla="*/ 14969 h 19998"/>
                <a:gd name="connsiteX275" fmla="*/ 5011 w 19998"/>
                <a:gd name="connsiteY275" fmla="*/ 14767 h 19998"/>
                <a:gd name="connsiteX276" fmla="*/ 5218 w 19998"/>
                <a:gd name="connsiteY276" fmla="*/ 14525 h 19998"/>
                <a:gd name="connsiteX277" fmla="*/ 5427 w 19998"/>
                <a:gd name="connsiteY277" fmla="*/ 14583 h 19998"/>
                <a:gd name="connsiteX278" fmla="*/ 5444 w 19998"/>
                <a:gd name="connsiteY278" fmla="*/ 14525 h 19998"/>
                <a:gd name="connsiteX279" fmla="*/ 5387 w 19998"/>
                <a:gd name="connsiteY279" fmla="*/ 14464 h 19998"/>
                <a:gd name="connsiteX280" fmla="*/ 5427 w 19998"/>
                <a:gd name="connsiteY280" fmla="*/ 14485 h 19998"/>
                <a:gd name="connsiteX281" fmla="*/ 5427 w 19998"/>
                <a:gd name="connsiteY281" fmla="*/ 14464 h 19998"/>
                <a:gd name="connsiteX282" fmla="*/ 5218 w 19998"/>
                <a:gd name="connsiteY282" fmla="*/ 14318 h 19998"/>
                <a:gd name="connsiteX283" fmla="*/ 5075 w 19998"/>
                <a:gd name="connsiteY283" fmla="*/ 14647 h 19998"/>
                <a:gd name="connsiteX284" fmla="*/ 5037 w 19998"/>
                <a:gd name="connsiteY284" fmla="*/ 14623 h 19998"/>
                <a:gd name="connsiteX285" fmla="*/ 5427 w 19998"/>
                <a:gd name="connsiteY285" fmla="*/ 12509 h 19998"/>
                <a:gd name="connsiteX286" fmla="*/ 5470 w 19998"/>
                <a:gd name="connsiteY286" fmla="*/ 12492 h 19998"/>
                <a:gd name="connsiteX287" fmla="*/ 5511 w 19998"/>
                <a:gd name="connsiteY287" fmla="*/ 12548 h 19998"/>
                <a:gd name="connsiteX288" fmla="*/ 5961 w 19998"/>
                <a:gd name="connsiteY288" fmla="*/ 13284 h 19998"/>
                <a:gd name="connsiteX289" fmla="*/ 6352 w 19998"/>
                <a:gd name="connsiteY289" fmla="*/ 14017 h 19998"/>
                <a:gd name="connsiteX290" fmla="*/ 6352 w 19998"/>
                <a:gd name="connsiteY290" fmla="*/ 13808 h 19998"/>
                <a:gd name="connsiteX291" fmla="*/ 6001 w 19998"/>
                <a:gd name="connsiteY291" fmla="*/ 13058 h 19998"/>
                <a:gd name="connsiteX292" fmla="*/ 5675 w 19998"/>
                <a:gd name="connsiteY292" fmla="*/ 12532 h 19998"/>
                <a:gd name="connsiteX293" fmla="*/ 5551 w 19998"/>
                <a:gd name="connsiteY293" fmla="*/ 12410 h 19998"/>
                <a:gd name="connsiteX294" fmla="*/ 5258 w 19998"/>
                <a:gd name="connsiteY294" fmla="*/ 12227 h 19998"/>
                <a:gd name="connsiteX295" fmla="*/ 5242 w 19998"/>
                <a:gd name="connsiteY295" fmla="*/ 12243 h 19998"/>
                <a:gd name="connsiteX296" fmla="*/ 5175 w 19998"/>
                <a:gd name="connsiteY296" fmla="*/ 11961 h 19998"/>
                <a:gd name="connsiteX297" fmla="*/ 5363 w 19998"/>
                <a:gd name="connsiteY297" fmla="*/ 11961 h 19998"/>
                <a:gd name="connsiteX298" fmla="*/ 5487 w 19998"/>
                <a:gd name="connsiteY298" fmla="*/ 11653 h 19998"/>
                <a:gd name="connsiteX299" fmla="*/ 5470 w 19998"/>
                <a:gd name="connsiteY299" fmla="*/ 11653 h 19998"/>
                <a:gd name="connsiteX300" fmla="*/ 5470 w 19998"/>
                <a:gd name="connsiteY300" fmla="*/ 11637 h 19998"/>
                <a:gd name="connsiteX301" fmla="*/ 5444 w 19998"/>
                <a:gd name="connsiteY301" fmla="*/ 11268 h 19998"/>
                <a:gd name="connsiteX302" fmla="*/ 5339 w 19998"/>
                <a:gd name="connsiteY302" fmla="*/ 11146 h 19998"/>
                <a:gd name="connsiteX303" fmla="*/ 5251 w 19998"/>
                <a:gd name="connsiteY303" fmla="*/ 10849 h 19998"/>
                <a:gd name="connsiteX304" fmla="*/ 4784 w 19998"/>
                <a:gd name="connsiteY304" fmla="*/ 10539 h 19998"/>
                <a:gd name="connsiteX305" fmla="*/ 4603 w 19998"/>
                <a:gd name="connsiteY305" fmla="*/ 10497 h 19998"/>
                <a:gd name="connsiteX306" fmla="*/ 4620 w 19998"/>
                <a:gd name="connsiteY306" fmla="*/ 10476 h 19998"/>
                <a:gd name="connsiteX307" fmla="*/ 3877 w 19998"/>
                <a:gd name="connsiteY307" fmla="*/ 9395 h 19998"/>
                <a:gd name="connsiteX308" fmla="*/ 3941 w 19998"/>
                <a:gd name="connsiteY308" fmla="*/ 9353 h 19998"/>
                <a:gd name="connsiteX309" fmla="*/ 3918 w 19998"/>
                <a:gd name="connsiteY309" fmla="*/ 9353 h 19998"/>
                <a:gd name="connsiteX310" fmla="*/ 4168 w 19998"/>
                <a:gd name="connsiteY310" fmla="*/ 9071 h 19998"/>
                <a:gd name="connsiteX311" fmla="*/ 3753 w 19998"/>
                <a:gd name="connsiteY311" fmla="*/ 8829 h 19998"/>
                <a:gd name="connsiteX312" fmla="*/ 3899 w 19998"/>
                <a:gd name="connsiteY312" fmla="*/ 8645 h 19998"/>
                <a:gd name="connsiteX313" fmla="*/ 3899 w 19998"/>
                <a:gd name="connsiteY313" fmla="*/ 8521 h 19998"/>
                <a:gd name="connsiteX314" fmla="*/ 4472 w 19998"/>
                <a:gd name="connsiteY314" fmla="*/ 8666 h 19998"/>
                <a:gd name="connsiteX315" fmla="*/ 3877 w 19998"/>
                <a:gd name="connsiteY315" fmla="*/ 8457 h 19998"/>
                <a:gd name="connsiteX316" fmla="*/ 3689 w 19998"/>
                <a:gd name="connsiteY316" fmla="*/ 8587 h 19998"/>
                <a:gd name="connsiteX317" fmla="*/ 3360 w 19998"/>
                <a:gd name="connsiteY317" fmla="*/ 8401 h 19998"/>
                <a:gd name="connsiteX318" fmla="*/ 3303 w 19998"/>
                <a:gd name="connsiteY318" fmla="*/ 8239 h 19998"/>
                <a:gd name="connsiteX319" fmla="*/ 3465 w 19998"/>
                <a:gd name="connsiteY319" fmla="*/ 8077 h 19998"/>
                <a:gd name="connsiteX320" fmla="*/ 3344 w 19998"/>
                <a:gd name="connsiteY320" fmla="*/ 7910 h 19998"/>
                <a:gd name="connsiteX321" fmla="*/ 3156 w 19998"/>
                <a:gd name="connsiteY321" fmla="*/ 7910 h 19998"/>
                <a:gd name="connsiteX322" fmla="*/ 2844 w 19998"/>
                <a:gd name="connsiteY322" fmla="*/ 7933 h 19998"/>
                <a:gd name="connsiteX323" fmla="*/ 2822 w 19998"/>
                <a:gd name="connsiteY323" fmla="*/ 7853 h 19998"/>
                <a:gd name="connsiteX324" fmla="*/ 3115 w 19998"/>
                <a:gd name="connsiteY324" fmla="*/ 7651 h 19998"/>
                <a:gd name="connsiteX325" fmla="*/ 3115 w 19998"/>
                <a:gd name="connsiteY325" fmla="*/ 7625 h 19998"/>
                <a:gd name="connsiteX326" fmla="*/ 2477 w 19998"/>
                <a:gd name="connsiteY326" fmla="*/ 7750 h 19998"/>
                <a:gd name="connsiteX327" fmla="*/ 2477 w 19998"/>
                <a:gd name="connsiteY327" fmla="*/ 7973 h 19998"/>
                <a:gd name="connsiteX328" fmla="*/ 2127 w 19998"/>
                <a:gd name="connsiteY328" fmla="*/ 7442 h 19998"/>
                <a:gd name="connsiteX329" fmla="*/ 2127 w 19998"/>
                <a:gd name="connsiteY329" fmla="*/ 7463 h 19998"/>
                <a:gd name="connsiteX330" fmla="*/ 1831 w 19998"/>
                <a:gd name="connsiteY330" fmla="*/ 7261 h 19998"/>
                <a:gd name="connsiteX331" fmla="*/ 1260 w 19998"/>
                <a:gd name="connsiteY331" fmla="*/ 6996 h 19998"/>
                <a:gd name="connsiteX332" fmla="*/ 1276 w 19998"/>
                <a:gd name="connsiteY332" fmla="*/ 6975 h 19998"/>
                <a:gd name="connsiteX333" fmla="*/ 1260 w 19998"/>
                <a:gd name="connsiteY333" fmla="*/ 6958 h 19998"/>
                <a:gd name="connsiteX334" fmla="*/ 1236 w 19998"/>
                <a:gd name="connsiteY334" fmla="*/ 6958 h 19998"/>
                <a:gd name="connsiteX335" fmla="*/ 1172 w 19998"/>
                <a:gd name="connsiteY335" fmla="*/ 6892 h 19998"/>
                <a:gd name="connsiteX336" fmla="*/ 1155 w 19998"/>
                <a:gd name="connsiteY336" fmla="*/ 6996 h 19998"/>
                <a:gd name="connsiteX337" fmla="*/ 886 w 19998"/>
                <a:gd name="connsiteY337" fmla="*/ 6975 h 19998"/>
                <a:gd name="connsiteX338" fmla="*/ 679 w 19998"/>
                <a:gd name="connsiteY338" fmla="*/ 7099 h 19998"/>
                <a:gd name="connsiteX339" fmla="*/ 533 w 19998"/>
                <a:gd name="connsiteY339" fmla="*/ 7078 h 19998"/>
                <a:gd name="connsiteX340" fmla="*/ 533 w 19998"/>
                <a:gd name="connsiteY340" fmla="*/ 7022 h 19998"/>
                <a:gd name="connsiteX341" fmla="*/ 574 w 19998"/>
                <a:gd name="connsiteY341" fmla="*/ 6996 h 19998"/>
                <a:gd name="connsiteX342" fmla="*/ 305 w 19998"/>
                <a:gd name="connsiteY342" fmla="*/ 6568 h 19998"/>
                <a:gd name="connsiteX343" fmla="*/ 264 w 19998"/>
                <a:gd name="connsiteY343" fmla="*/ 6594 h 19998"/>
                <a:gd name="connsiteX344" fmla="*/ 164 w 19998"/>
                <a:gd name="connsiteY344" fmla="*/ 6528 h 19998"/>
                <a:gd name="connsiteX345" fmla="*/ 141 w 19998"/>
                <a:gd name="connsiteY345" fmla="*/ 6528 h 19998"/>
                <a:gd name="connsiteX346" fmla="*/ 0 w 19998"/>
                <a:gd name="connsiteY346" fmla="*/ 6490 h 19998"/>
                <a:gd name="connsiteX347" fmla="*/ 17 w 19998"/>
                <a:gd name="connsiteY347" fmla="*/ 6465 h 19998"/>
                <a:gd name="connsiteX348" fmla="*/ 57 w 19998"/>
                <a:gd name="connsiteY348" fmla="*/ 6465 h 19998"/>
                <a:gd name="connsiteX349" fmla="*/ 57 w 19998"/>
                <a:gd name="connsiteY349" fmla="*/ 6425 h 19998"/>
                <a:gd name="connsiteX350" fmla="*/ 695 w 19998"/>
                <a:gd name="connsiteY350" fmla="*/ 6408 h 19998"/>
                <a:gd name="connsiteX351" fmla="*/ 760 w 19998"/>
                <a:gd name="connsiteY351" fmla="*/ 6262 h 19998"/>
                <a:gd name="connsiteX352" fmla="*/ 722 w 19998"/>
                <a:gd name="connsiteY352" fmla="*/ 6262 h 19998"/>
                <a:gd name="connsiteX353" fmla="*/ 695 w 19998"/>
                <a:gd name="connsiteY353" fmla="*/ 6164 h 19998"/>
                <a:gd name="connsiteX354" fmla="*/ 433 w 19998"/>
                <a:gd name="connsiteY354" fmla="*/ 6084 h 19998"/>
                <a:gd name="connsiteX355" fmla="*/ 348 w 19998"/>
                <a:gd name="connsiteY355" fmla="*/ 6204 h 19998"/>
                <a:gd name="connsiteX356" fmla="*/ 329 w 19998"/>
                <a:gd name="connsiteY356" fmla="*/ 6204 h 19998"/>
                <a:gd name="connsiteX357" fmla="*/ 305 w 19998"/>
                <a:gd name="connsiteY357" fmla="*/ 6060 h 19998"/>
                <a:gd name="connsiteX358" fmla="*/ 348 w 19998"/>
                <a:gd name="connsiteY358" fmla="*/ 6044 h 19998"/>
                <a:gd name="connsiteX359" fmla="*/ 348 w 19998"/>
                <a:gd name="connsiteY359" fmla="*/ 5997 h 19998"/>
                <a:gd name="connsiteX360" fmla="*/ 248 w 19998"/>
                <a:gd name="connsiteY360" fmla="*/ 5997 h 19998"/>
                <a:gd name="connsiteX361" fmla="*/ 221 w 19998"/>
                <a:gd name="connsiteY361" fmla="*/ 5938 h 19998"/>
                <a:gd name="connsiteX362" fmla="*/ 329 w 19998"/>
                <a:gd name="connsiteY362" fmla="*/ 5938 h 19998"/>
                <a:gd name="connsiteX363" fmla="*/ 348 w 19998"/>
                <a:gd name="connsiteY363" fmla="*/ 5818 h 19998"/>
                <a:gd name="connsiteX364" fmla="*/ 391 w 19998"/>
                <a:gd name="connsiteY364" fmla="*/ 5818 h 19998"/>
                <a:gd name="connsiteX365" fmla="*/ 369 w 19998"/>
                <a:gd name="connsiteY365" fmla="*/ 5917 h 19998"/>
                <a:gd name="connsiteX366" fmla="*/ 433 w 19998"/>
                <a:gd name="connsiteY366" fmla="*/ 5877 h 19998"/>
                <a:gd name="connsiteX367" fmla="*/ 433 w 19998"/>
                <a:gd name="connsiteY367" fmla="*/ 5898 h 19998"/>
                <a:gd name="connsiteX368" fmla="*/ 410 w 19998"/>
                <a:gd name="connsiteY368" fmla="*/ 5917 h 19998"/>
                <a:gd name="connsiteX369" fmla="*/ 433 w 19998"/>
                <a:gd name="connsiteY369" fmla="*/ 5938 h 19998"/>
                <a:gd name="connsiteX370" fmla="*/ 555 w 19998"/>
                <a:gd name="connsiteY370" fmla="*/ 5938 h 19998"/>
                <a:gd name="connsiteX371" fmla="*/ 555 w 19998"/>
                <a:gd name="connsiteY371" fmla="*/ 5955 h 19998"/>
                <a:gd name="connsiteX372" fmla="*/ 738 w 19998"/>
                <a:gd name="connsiteY372" fmla="*/ 5938 h 19998"/>
                <a:gd name="connsiteX373" fmla="*/ 695 w 19998"/>
                <a:gd name="connsiteY373" fmla="*/ 5835 h 19998"/>
                <a:gd name="connsiteX374" fmla="*/ 655 w 19998"/>
                <a:gd name="connsiteY374" fmla="*/ 5835 h 19998"/>
                <a:gd name="connsiteX375" fmla="*/ 638 w 19998"/>
                <a:gd name="connsiteY375" fmla="*/ 5877 h 19998"/>
                <a:gd name="connsiteX376" fmla="*/ 574 w 19998"/>
                <a:gd name="connsiteY376" fmla="*/ 5861 h 19998"/>
                <a:gd name="connsiteX377" fmla="*/ 517 w 19998"/>
                <a:gd name="connsiteY377" fmla="*/ 5861 h 19998"/>
                <a:gd name="connsiteX378" fmla="*/ 598 w 19998"/>
                <a:gd name="connsiteY378" fmla="*/ 5736 h 19998"/>
                <a:gd name="connsiteX379" fmla="*/ 141 w 19998"/>
                <a:gd name="connsiteY379" fmla="*/ 5778 h 19998"/>
                <a:gd name="connsiteX380" fmla="*/ 141 w 19998"/>
                <a:gd name="connsiteY380" fmla="*/ 5795 h 19998"/>
                <a:gd name="connsiteX381" fmla="*/ 17 w 19998"/>
                <a:gd name="connsiteY381" fmla="*/ 5818 h 19998"/>
                <a:gd name="connsiteX382" fmla="*/ 17 w 19998"/>
                <a:gd name="connsiteY382" fmla="*/ 5715 h 19998"/>
                <a:gd name="connsiteX383" fmla="*/ 40 w 19998"/>
                <a:gd name="connsiteY383" fmla="*/ 5715 h 19998"/>
                <a:gd name="connsiteX384" fmla="*/ 141 w 19998"/>
                <a:gd name="connsiteY384" fmla="*/ 5287 h 19998"/>
                <a:gd name="connsiteX385" fmla="*/ 181 w 19998"/>
                <a:gd name="connsiteY385" fmla="*/ 5268 h 19998"/>
                <a:gd name="connsiteX386" fmla="*/ 348 w 19998"/>
                <a:gd name="connsiteY386" fmla="*/ 5247 h 19998"/>
                <a:gd name="connsiteX387" fmla="*/ 329 w 19998"/>
                <a:gd name="connsiteY387" fmla="*/ 5205 h 19998"/>
                <a:gd name="connsiteX388" fmla="*/ 450 w 19998"/>
                <a:gd name="connsiteY388" fmla="*/ 5149 h 19998"/>
                <a:gd name="connsiteX389" fmla="*/ 617 w 19998"/>
                <a:gd name="connsiteY389" fmla="*/ 5149 h 19998"/>
                <a:gd name="connsiteX390" fmla="*/ 617 w 19998"/>
                <a:gd name="connsiteY390" fmla="*/ 5106 h 19998"/>
                <a:gd name="connsiteX391" fmla="*/ 803 w 19998"/>
                <a:gd name="connsiteY391" fmla="*/ 5085 h 19998"/>
                <a:gd name="connsiteX392" fmla="*/ 826 w 19998"/>
                <a:gd name="connsiteY392" fmla="*/ 5106 h 19998"/>
                <a:gd name="connsiteX393" fmla="*/ 803 w 19998"/>
                <a:gd name="connsiteY393" fmla="*/ 5149 h 19998"/>
                <a:gd name="connsiteX394" fmla="*/ 803 w 19998"/>
                <a:gd name="connsiteY394" fmla="*/ 5165 h 19998"/>
                <a:gd name="connsiteX395" fmla="*/ 1276 w 19998"/>
                <a:gd name="connsiteY395" fmla="*/ 5022 h 19998"/>
                <a:gd name="connsiteX396" fmla="*/ 1276 w 19998"/>
                <a:gd name="connsiteY396" fmla="*/ 5003 h 19998"/>
                <a:gd name="connsiteX397" fmla="*/ 1276 w 19998"/>
                <a:gd name="connsiteY397" fmla="*/ 5022 h 19998"/>
                <a:gd name="connsiteX398" fmla="*/ 1298 w 19998"/>
                <a:gd name="connsiteY398" fmla="*/ 5022 h 19998"/>
                <a:gd name="connsiteX399" fmla="*/ 1298 w 19998"/>
                <a:gd name="connsiteY399" fmla="*/ 5003 h 19998"/>
                <a:gd name="connsiteX400" fmla="*/ 1341 w 19998"/>
                <a:gd name="connsiteY400" fmla="*/ 5003 h 19998"/>
                <a:gd name="connsiteX401" fmla="*/ 1341 w 19998"/>
                <a:gd name="connsiteY401" fmla="*/ 5165 h 19998"/>
                <a:gd name="connsiteX402" fmla="*/ 1381 w 19998"/>
                <a:gd name="connsiteY402" fmla="*/ 5165 h 19998"/>
                <a:gd name="connsiteX403" fmla="*/ 1441 w 19998"/>
                <a:gd name="connsiteY403" fmla="*/ 5149 h 19998"/>
                <a:gd name="connsiteX404" fmla="*/ 1441 w 19998"/>
                <a:gd name="connsiteY404" fmla="*/ 5205 h 19998"/>
                <a:gd name="connsiteX405" fmla="*/ 1505 w 19998"/>
                <a:gd name="connsiteY405" fmla="*/ 5231 h 19998"/>
                <a:gd name="connsiteX406" fmla="*/ 1524 w 19998"/>
                <a:gd name="connsiteY406" fmla="*/ 5069 h 19998"/>
                <a:gd name="connsiteX407" fmla="*/ 1562 w 19998"/>
                <a:gd name="connsiteY407" fmla="*/ 5069 h 19998"/>
                <a:gd name="connsiteX408" fmla="*/ 1562 w 19998"/>
                <a:gd name="connsiteY408" fmla="*/ 5043 h 19998"/>
                <a:gd name="connsiteX409" fmla="*/ 1815 w 19998"/>
                <a:gd name="connsiteY409" fmla="*/ 5125 h 19998"/>
                <a:gd name="connsiteX410" fmla="*/ 1815 w 19998"/>
                <a:gd name="connsiteY410" fmla="*/ 5149 h 19998"/>
                <a:gd name="connsiteX411" fmla="*/ 1831 w 19998"/>
                <a:gd name="connsiteY411" fmla="*/ 5149 h 19998"/>
                <a:gd name="connsiteX412" fmla="*/ 1874 w 19998"/>
                <a:gd name="connsiteY412" fmla="*/ 5149 h 19998"/>
                <a:gd name="connsiteX413" fmla="*/ 1874 w 19998"/>
                <a:gd name="connsiteY413" fmla="*/ 5189 h 19998"/>
                <a:gd name="connsiteX414" fmla="*/ 1936 w 19998"/>
                <a:gd name="connsiteY414" fmla="*/ 5165 h 19998"/>
                <a:gd name="connsiteX415" fmla="*/ 1936 w 19998"/>
                <a:gd name="connsiteY415" fmla="*/ 5149 h 19998"/>
                <a:gd name="connsiteX416" fmla="*/ 1915 w 19998"/>
                <a:gd name="connsiteY416" fmla="*/ 5125 h 19998"/>
                <a:gd name="connsiteX417" fmla="*/ 1915 w 19998"/>
                <a:gd name="connsiteY417" fmla="*/ 5069 h 19998"/>
                <a:gd name="connsiteX418" fmla="*/ 1979 w 19998"/>
                <a:gd name="connsiteY418" fmla="*/ 5003 h 19998"/>
                <a:gd name="connsiteX419" fmla="*/ 1936 w 19998"/>
                <a:gd name="connsiteY419" fmla="*/ 4939 h 19998"/>
                <a:gd name="connsiteX420" fmla="*/ 2103 w 19998"/>
                <a:gd name="connsiteY420" fmla="*/ 4820 h 19998"/>
                <a:gd name="connsiteX421" fmla="*/ 2496 w 19998"/>
                <a:gd name="connsiteY421" fmla="*/ 4777 h 19998"/>
                <a:gd name="connsiteX422" fmla="*/ 2536 w 19998"/>
                <a:gd name="connsiteY422" fmla="*/ 4860 h 19998"/>
                <a:gd name="connsiteX423" fmla="*/ 2722 w 19998"/>
                <a:gd name="connsiteY423" fmla="*/ 4761 h 19998"/>
                <a:gd name="connsiteX424" fmla="*/ 2722 w 19998"/>
                <a:gd name="connsiteY424" fmla="*/ 4900 h 19998"/>
                <a:gd name="connsiteX425" fmla="*/ 2805 w 19998"/>
                <a:gd name="connsiteY425" fmla="*/ 4923 h 19998"/>
                <a:gd name="connsiteX426" fmla="*/ 2782 w 19998"/>
                <a:gd name="connsiteY426" fmla="*/ 4982 h 19998"/>
                <a:gd name="connsiteX427" fmla="*/ 2886 w 19998"/>
                <a:gd name="connsiteY427" fmla="*/ 5022 h 19998"/>
                <a:gd name="connsiteX428" fmla="*/ 2910 w 19998"/>
                <a:gd name="connsiteY428" fmla="*/ 5022 h 19998"/>
                <a:gd name="connsiteX429" fmla="*/ 2970 w 19998"/>
                <a:gd name="connsiteY429" fmla="*/ 5189 h 19998"/>
                <a:gd name="connsiteX430" fmla="*/ 3010 w 19998"/>
                <a:gd name="connsiteY430" fmla="*/ 5189 h 19998"/>
                <a:gd name="connsiteX431" fmla="*/ 3034 w 19998"/>
                <a:gd name="connsiteY431" fmla="*/ 5247 h 19998"/>
                <a:gd name="connsiteX432" fmla="*/ 3256 w 19998"/>
                <a:gd name="connsiteY432" fmla="*/ 5673 h 19998"/>
                <a:gd name="connsiteX433" fmla="*/ 3608 w 19998"/>
                <a:gd name="connsiteY433" fmla="*/ 5391 h 19998"/>
                <a:gd name="connsiteX434" fmla="*/ 3689 w 19998"/>
                <a:gd name="connsiteY434" fmla="*/ 5351 h 19998"/>
                <a:gd name="connsiteX435" fmla="*/ 3860 w 19998"/>
                <a:gd name="connsiteY435" fmla="*/ 5268 h 19998"/>
                <a:gd name="connsiteX436" fmla="*/ 3999 w 19998"/>
                <a:gd name="connsiteY436" fmla="*/ 5534 h 19998"/>
                <a:gd name="connsiteX437" fmla="*/ 4351 w 19998"/>
                <a:gd name="connsiteY437" fmla="*/ 5351 h 19998"/>
                <a:gd name="connsiteX438" fmla="*/ 4372 w 19998"/>
                <a:gd name="connsiteY438" fmla="*/ 5308 h 19998"/>
                <a:gd name="connsiteX439" fmla="*/ 4580 w 19998"/>
                <a:gd name="connsiteY439" fmla="*/ 5268 h 19998"/>
                <a:gd name="connsiteX440" fmla="*/ 4580 w 19998"/>
                <a:gd name="connsiteY440" fmla="*/ 5471 h 19998"/>
                <a:gd name="connsiteX441" fmla="*/ 4994 w 19998"/>
                <a:gd name="connsiteY441" fmla="*/ 5449 h 19998"/>
                <a:gd name="connsiteX442" fmla="*/ 5075 w 19998"/>
                <a:gd name="connsiteY442" fmla="*/ 5471 h 19998"/>
                <a:gd name="connsiteX443" fmla="*/ 5323 w 19998"/>
                <a:gd name="connsiteY443" fmla="*/ 5471 h 19998"/>
                <a:gd name="connsiteX444" fmla="*/ 5242 w 19998"/>
                <a:gd name="connsiteY444" fmla="*/ 5407 h 19998"/>
                <a:gd name="connsiteX445" fmla="*/ 4994 w 19998"/>
                <a:gd name="connsiteY445" fmla="*/ 5003 h 19998"/>
                <a:gd name="connsiteX446" fmla="*/ 4970 w 19998"/>
                <a:gd name="connsiteY446" fmla="*/ 5003 h 19998"/>
                <a:gd name="connsiteX447" fmla="*/ 4954 w 19998"/>
                <a:gd name="connsiteY447" fmla="*/ 4982 h 19998"/>
                <a:gd name="connsiteX448" fmla="*/ 5054 w 19998"/>
                <a:gd name="connsiteY448" fmla="*/ 4618 h 19998"/>
                <a:gd name="connsiteX449" fmla="*/ 5054 w 19998"/>
                <a:gd name="connsiteY449" fmla="*/ 4601 h 19998"/>
                <a:gd name="connsiteX450" fmla="*/ 5037 w 19998"/>
                <a:gd name="connsiteY450" fmla="*/ 4618 h 19998"/>
                <a:gd name="connsiteX451" fmla="*/ 5011 w 19998"/>
                <a:gd name="connsiteY451" fmla="*/ 4131 h 19998"/>
                <a:gd name="connsiteX452" fmla="*/ 4970 w 19998"/>
                <a:gd name="connsiteY452" fmla="*/ 4131 h 19998"/>
                <a:gd name="connsiteX453" fmla="*/ 4642 w 19998"/>
                <a:gd name="connsiteY453" fmla="*/ 3335 h 19998"/>
                <a:gd name="connsiteX454" fmla="*/ 4663 w 19998"/>
                <a:gd name="connsiteY454" fmla="*/ 3092 h 19998"/>
                <a:gd name="connsiteX455" fmla="*/ 4563 w 19998"/>
                <a:gd name="connsiteY455" fmla="*/ 3050 h 19998"/>
                <a:gd name="connsiteX456" fmla="*/ 4563 w 19998"/>
                <a:gd name="connsiteY456" fmla="*/ 2930 h 19998"/>
                <a:gd name="connsiteX457" fmla="*/ 4663 w 19998"/>
                <a:gd name="connsiteY457" fmla="*/ 2987 h 19998"/>
                <a:gd name="connsiteX458" fmla="*/ 4684 w 19998"/>
                <a:gd name="connsiteY458" fmla="*/ 2947 h 19998"/>
                <a:gd name="connsiteX459" fmla="*/ 5242 w 19998"/>
                <a:gd name="connsiteY459" fmla="*/ 3092 h 19998"/>
                <a:gd name="connsiteX460" fmla="*/ 5258 w 19998"/>
                <a:gd name="connsiteY460" fmla="*/ 3029 h 19998"/>
                <a:gd name="connsiteX461" fmla="*/ 5570 w 19998"/>
                <a:gd name="connsiteY461" fmla="*/ 3050 h 19998"/>
                <a:gd name="connsiteX462" fmla="*/ 5632 w 19998"/>
                <a:gd name="connsiteY462" fmla="*/ 3252 h 19998"/>
                <a:gd name="connsiteX463" fmla="*/ 5592 w 19998"/>
                <a:gd name="connsiteY463" fmla="*/ 3252 h 19998"/>
                <a:gd name="connsiteX464" fmla="*/ 5570 w 19998"/>
                <a:gd name="connsiteY464" fmla="*/ 3316 h 19998"/>
                <a:gd name="connsiteX465" fmla="*/ 5511 w 19998"/>
                <a:gd name="connsiteY465" fmla="*/ 3316 h 19998"/>
                <a:gd name="connsiteX466" fmla="*/ 5675 w 19998"/>
                <a:gd name="connsiteY466" fmla="*/ 3800 h 19998"/>
                <a:gd name="connsiteX467" fmla="*/ 5649 w 19998"/>
                <a:gd name="connsiteY467" fmla="*/ 3826 h 19998"/>
                <a:gd name="connsiteX468" fmla="*/ 5732 w 19998"/>
                <a:gd name="connsiteY468" fmla="*/ 3842 h 19998"/>
                <a:gd name="connsiteX469" fmla="*/ 5713 w 19998"/>
                <a:gd name="connsiteY469" fmla="*/ 3842 h 19998"/>
                <a:gd name="connsiteX470" fmla="*/ 5732 w 19998"/>
                <a:gd name="connsiteY470" fmla="*/ 3882 h 19998"/>
                <a:gd name="connsiteX471" fmla="*/ 5756 w 19998"/>
                <a:gd name="connsiteY471" fmla="*/ 3882 h 19998"/>
                <a:gd name="connsiteX472" fmla="*/ 5775 w 19998"/>
                <a:gd name="connsiteY472" fmla="*/ 3882 h 19998"/>
                <a:gd name="connsiteX473" fmla="*/ 5861 w 19998"/>
                <a:gd name="connsiteY473" fmla="*/ 3762 h 19998"/>
                <a:gd name="connsiteX474" fmla="*/ 6499 w 19998"/>
                <a:gd name="connsiteY474" fmla="*/ 3906 h 19998"/>
                <a:gd name="connsiteX475" fmla="*/ 7611 w 19998"/>
                <a:gd name="connsiteY475" fmla="*/ 3826 h 19998"/>
                <a:gd name="connsiteX476" fmla="*/ 7923 w 19998"/>
                <a:gd name="connsiteY476" fmla="*/ 3722 h 19998"/>
                <a:gd name="connsiteX477" fmla="*/ 8045 w 19998"/>
                <a:gd name="connsiteY477" fmla="*/ 3703 h 19998"/>
                <a:gd name="connsiteX478" fmla="*/ 7611 w 19998"/>
                <a:gd name="connsiteY478" fmla="*/ 3600 h 19998"/>
                <a:gd name="connsiteX479" fmla="*/ 7611 w 19998"/>
                <a:gd name="connsiteY479" fmla="*/ 3581 h 19998"/>
                <a:gd name="connsiteX480" fmla="*/ 7799 w 19998"/>
                <a:gd name="connsiteY480" fmla="*/ 3092 h 19998"/>
                <a:gd name="connsiteX481" fmla="*/ 9574 w 19998"/>
                <a:gd name="connsiteY481" fmla="*/ 2317 h 19998"/>
                <a:gd name="connsiteX482" fmla="*/ 9843 w 19998"/>
                <a:gd name="connsiteY482" fmla="*/ 1993 h 19998"/>
                <a:gd name="connsiteX483" fmla="*/ 9902 w 19998"/>
                <a:gd name="connsiteY483" fmla="*/ 2051 h 19998"/>
                <a:gd name="connsiteX484" fmla="*/ 10031 w 19998"/>
                <a:gd name="connsiteY484" fmla="*/ 2051 h 19998"/>
                <a:gd name="connsiteX485" fmla="*/ 9964 w 19998"/>
                <a:gd name="connsiteY485" fmla="*/ 1972 h 19998"/>
                <a:gd name="connsiteX486" fmla="*/ 9943 w 19998"/>
                <a:gd name="connsiteY486" fmla="*/ 1993 h 19998"/>
                <a:gd name="connsiteX487" fmla="*/ 9843 w 19998"/>
                <a:gd name="connsiteY487" fmla="*/ 1645 h 19998"/>
                <a:gd name="connsiteX488" fmla="*/ 9902 w 19998"/>
                <a:gd name="connsiteY488" fmla="*/ 1645 h 19998"/>
                <a:gd name="connsiteX489" fmla="*/ 9902 w 19998"/>
                <a:gd name="connsiteY489" fmla="*/ 1628 h 19998"/>
                <a:gd name="connsiteX490" fmla="*/ 9902 w 19998"/>
                <a:gd name="connsiteY490" fmla="*/ 1607 h 19998"/>
                <a:gd name="connsiteX491" fmla="*/ 9843 w 19998"/>
                <a:gd name="connsiteY491" fmla="*/ 1542 h 19998"/>
                <a:gd name="connsiteX492" fmla="*/ 9886 w 19998"/>
                <a:gd name="connsiteY492" fmla="*/ 1260 h 19998"/>
                <a:gd name="connsiteX493" fmla="*/ 9926 w 19998"/>
                <a:gd name="connsiteY493" fmla="*/ 1243 h 19998"/>
                <a:gd name="connsiteX494" fmla="*/ 9886 w 19998"/>
                <a:gd name="connsiteY494" fmla="*/ 815 h 19998"/>
                <a:gd name="connsiteX495" fmla="*/ 9902 w 19998"/>
                <a:gd name="connsiteY495" fmla="*/ 815 h 19998"/>
                <a:gd name="connsiteX496" fmla="*/ 9886 w 19998"/>
                <a:gd name="connsiteY496" fmla="*/ 484 h 19998"/>
                <a:gd name="connsiteX497" fmla="*/ 10645 w 19998"/>
                <a:gd name="connsiteY497" fmla="*/ 186 h 19998"/>
                <a:gd name="connsiteX498" fmla="*/ 11307 w 19998"/>
                <a:gd name="connsiteY498" fmla="*/ 0 h 19998"/>
                <a:gd name="connsiteX499" fmla="*/ 11431 w 19998"/>
                <a:gd name="connsiteY499" fmla="*/ 324 h 19998"/>
                <a:gd name="connsiteX500" fmla="*/ 11431 w 19998"/>
                <a:gd name="connsiteY500" fmla="*/ 630 h 19998"/>
                <a:gd name="connsiteX501" fmla="*/ 11577 w 19998"/>
                <a:gd name="connsiteY501" fmla="*/ 630 h 19998"/>
                <a:gd name="connsiteX502" fmla="*/ 11700 w 19998"/>
                <a:gd name="connsiteY502" fmla="*/ 832 h 19998"/>
                <a:gd name="connsiteX503" fmla="*/ 11822 w 19998"/>
                <a:gd name="connsiteY503" fmla="*/ 895 h 19998"/>
                <a:gd name="connsiteX504" fmla="*/ 12158 w 19998"/>
                <a:gd name="connsiteY504" fmla="*/ 670 h 19998"/>
                <a:gd name="connsiteX505" fmla="*/ 12279 w 19998"/>
                <a:gd name="connsiteY505" fmla="*/ 792 h 19998"/>
                <a:gd name="connsiteX506" fmla="*/ 12255 w 19998"/>
                <a:gd name="connsiteY506" fmla="*/ 815 h 19998"/>
                <a:gd name="connsiteX507" fmla="*/ 12360 w 19998"/>
                <a:gd name="connsiteY507" fmla="*/ 895 h 19998"/>
                <a:gd name="connsiteX508" fmla="*/ 12360 w 19998"/>
                <a:gd name="connsiteY508" fmla="*/ 912 h 19998"/>
                <a:gd name="connsiteX509" fmla="*/ 12339 w 19998"/>
                <a:gd name="connsiteY509" fmla="*/ 935 h 19998"/>
                <a:gd name="connsiteX510" fmla="*/ 12548 w 19998"/>
                <a:gd name="connsiteY510" fmla="*/ 1342 h 19998"/>
                <a:gd name="connsiteX511" fmla="*/ 12753 w 19998"/>
                <a:gd name="connsiteY511" fmla="*/ 1260 h 19998"/>
                <a:gd name="connsiteX512" fmla="*/ 12729 w 19998"/>
                <a:gd name="connsiteY512" fmla="*/ 1363 h 19998"/>
                <a:gd name="connsiteX513" fmla="*/ 12834 w 19998"/>
                <a:gd name="connsiteY513" fmla="*/ 1323 h 19998"/>
                <a:gd name="connsiteX514" fmla="*/ 12853 w 19998"/>
                <a:gd name="connsiteY514" fmla="*/ 1342 h 19998"/>
                <a:gd name="connsiteX515" fmla="*/ 12901 w 19998"/>
                <a:gd name="connsiteY515" fmla="*/ 1342 h 19998"/>
                <a:gd name="connsiteX516" fmla="*/ 13039 w 19998"/>
                <a:gd name="connsiteY516" fmla="*/ 1769 h 19998"/>
                <a:gd name="connsiteX517" fmla="*/ 13039 w 19998"/>
                <a:gd name="connsiteY517" fmla="*/ 1751 h 19998"/>
                <a:gd name="connsiteX518" fmla="*/ 13065 w 19998"/>
                <a:gd name="connsiteY518" fmla="*/ 1751 h 19998"/>
                <a:gd name="connsiteX519" fmla="*/ 13082 w 19998"/>
                <a:gd name="connsiteY519" fmla="*/ 1671 h 19998"/>
                <a:gd name="connsiteX520" fmla="*/ 13186 w 19998"/>
                <a:gd name="connsiteY520" fmla="*/ 1645 h 19998"/>
                <a:gd name="connsiteX521" fmla="*/ 13203 w 19998"/>
                <a:gd name="connsiteY521" fmla="*/ 1671 h 19998"/>
                <a:gd name="connsiteX522" fmla="*/ 13203 w 19998"/>
                <a:gd name="connsiteY522" fmla="*/ 1645 h 19998"/>
                <a:gd name="connsiteX523" fmla="*/ 13267 w 19998"/>
                <a:gd name="connsiteY523" fmla="*/ 1645 h 19998"/>
                <a:gd name="connsiteX524" fmla="*/ 13267 w 19998"/>
                <a:gd name="connsiteY524" fmla="*/ 1671 h 19998"/>
                <a:gd name="connsiteX525" fmla="*/ 13308 w 19998"/>
                <a:gd name="connsiteY525" fmla="*/ 1687 h 19998"/>
                <a:gd name="connsiteX526" fmla="*/ 13308 w 19998"/>
                <a:gd name="connsiteY526" fmla="*/ 1711 h 19998"/>
                <a:gd name="connsiteX527" fmla="*/ 13515 w 19998"/>
                <a:gd name="connsiteY527" fmla="*/ 1628 h 19998"/>
                <a:gd name="connsiteX528" fmla="*/ 13598 w 19998"/>
                <a:gd name="connsiteY528" fmla="*/ 1751 h 19998"/>
                <a:gd name="connsiteX529" fmla="*/ 13660 w 19998"/>
                <a:gd name="connsiteY529" fmla="*/ 1769 h 19998"/>
                <a:gd name="connsiteX530" fmla="*/ 13660 w 19998"/>
                <a:gd name="connsiteY530" fmla="*/ 1833 h 19998"/>
                <a:gd name="connsiteX531" fmla="*/ 13677 w 19998"/>
                <a:gd name="connsiteY531" fmla="*/ 1833 h 19998"/>
                <a:gd name="connsiteX532" fmla="*/ 13677 w 19998"/>
                <a:gd name="connsiteY532" fmla="*/ 1849 h 19998"/>
                <a:gd name="connsiteX533" fmla="*/ 13725 w 19998"/>
                <a:gd name="connsiteY533" fmla="*/ 1849 h 19998"/>
                <a:gd name="connsiteX534" fmla="*/ 13703 w 19998"/>
                <a:gd name="connsiteY534" fmla="*/ 1833 h 19998"/>
                <a:gd name="connsiteX535" fmla="*/ 13725 w 19998"/>
                <a:gd name="connsiteY535" fmla="*/ 1791 h 19998"/>
                <a:gd name="connsiteX536" fmla="*/ 13808 w 19998"/>
                <a:gd name="connsiteY536" fmla="*/ 1873 h 19998"/>
                <a:gd name="connsiteX537" fmla="*/ 13725 w 19998"/>
                <a:gd name="connsiteY537" fmla="*/ 2155 h 19998"/>
                <a:gd name="connsiteX538" fmla="*/ 13725 w 19998"/>
                <a:gd name="connsiteY538" fmla="*/ 2138 h 19998"/>
                <a:gd name="connsiteX539" fmla="*/ 13784 w 19998"/>
                <a:gd name="connsiteY539" fmla="*/ 2155 h 19998"/>
                <a:gd name="connsiteX540" fmla="*/ 13825 w 19998"/>
                <a:gd name="connsiteY540" fmla="*/ 2301 h 19998"/>
                <a:gd name="connsiteX541" fmla="*/ 13703 w 19998"/>
                <a:gd name="connsiteY541" fmla="*/ 2420 h 19998"/>
                <a:gd name="connsiteX542" fmla="*/ 13741 w 19998"/>
                <a:gd name="connsiteY542" fmla="*/ 2463 h 19998"/>
                <a:gd name="connsiteX543" fmla="*/ 13703 w 19998"/>
                <a:gd name="connsiteY543" fmla="*/ 2503 h 19998"/>
                <a:gd name="connsiteX544" fmla="*/ 13784 w 19998"/>
                <a:gd name="connsiteY544" fmla="*/ 2519 h 19998"/>
                <a:gd name="connsiteX545" fmla="*/ 13784 w 19998"/>
                <a:gd name="connsiteY545" fmla="*/ 2540 h 19998"/>
                <a:gd name="connsiteX546" fmla="*/ 13849 w 19998"/>
                <a:gd name="connsiteY546" fmla="*/ 2540 h 19998"/>
                <a:gd name="connsiteX547" fmla="*/ 14280 w 19998"/>
                <a:gd name="connsiteY547" fmla="*/ 2540 h 19998"/>
                <a:gd name="connsiteX548" fmla="*/ 14527 w 19998"/>
                <a:gd name="connsiteY548" fmla="*/ 2437 h 19998"/>
                <a:gd name="connsiteX549" fmla="*/ 14527 w 19998"/>
                <a:gd name="connsiteY549" fmla="*/ 2218 h 19998"/>
                <a:gd name="connsiteX550" fmla="*/ 14715 w 19998"/>
                <a:gd name="connsiteY550" fmla="*/ 2051 h 19998"/>
                <a:gd name="connsiteX551" fmla="*/ 14815 w 19998"/>
                <a:gd name="connsiteY551" fmla="*/ 2115 h 19998"/>
                <a:gd name="connsiteX552" fmla="*/ 14775 w 19998"/>
                <a:gd name="connsiteY552" fmla="*/ 2138 h 19998"/>
                <a:gd name="connsiteX553" fmla="*/ 14796 w 19998"/>
                <a:gd name="connsiteY553" fmla="*/ 2218 h 19998"/>
                <a:gd name="connsiteX554" fmla="*/ 14756 w 19998"/>
                <a:gd name="connsiteY554" fmla="*/ 2195 h 19998"/>
                <a:gd name="connsiteX555" fmla="*/ 14732 w 19998"/>
                <a:gd name="connsiteY555" fmla="*/ 2218 h 19998"/>
                <a:gd name="connsiteX556" fmla="*/ 14756 w 19998"/>
                <a:gd name="connsiteY556" fmla="*/ 2237 h 19998"/>
                <a:gd name="connsiteX557" fmla="*/ 14732 w 19998"/>
                <a:gd name="connsiteY557" fmla="*/ 2275 h 19998"/>
                <a:gd name="connsiteX558" fmla="*/ 14715 w 19998"/>
                <a:gd name="connsiteY558" fmla="*/ 2275 h 19998"/>
                <a:gd name="connsiteX559" fmla="*/ 14756 w 19998"/>
                <a:gd name="connsiteY559" fmla="*/ 2341 h 19998"/>
                <a:gd name="connsiteX560" fmla="*/ 14675 w 19998"/>
                <a:gd name="connsiteY560" fmla="*/ 2519 h 19998"/>
                <a:gd name="connsiteX561" fmla="*/ 14815 w 19998"/>
                <a:gd name="connsiteY561" fmla="*/ 2622 h 19998"/>
                <a:gd name="connsiteX562" fmla="*/ 14796 w 19998"/>
                <a:gd name="connsiteY562" fmla="*/ 2904 h 19998"/>
                <a:gd name="connsiteX563" fmla="*/ 14918 w 19998"/>
                <a:gd name="connsiteY563" fmla="*/ 2904 h 19998"/>
                <a:gd name="connsiteX564" fmla="*/ 14918 w 19998"/>
                <a:gd name="connsiteY564" fmla="*/ 2867 h 19998"/>
                <a:gd name="connsiteX565" fmla="*/ 15001 w 19998"/>
                <a:gd name="connsiteY565" fmla="*/ 2888 h 19998"/>
                <a:gd name="connsiteX566" fmla="*/ 15230 w 19998"/>
                <a:gd name="connsiteY566" fmla="*/ 3074 h 19998"/>
                <a:gd name="connsiteX567" fmla="*/ 15249 w 19998"/>
                <a:gd name="connsiteY567" fmla="*/ 3050 h 19998"/>
                <a:gd name="connsiteX568" fmla="*/ 15249 w 19998"/>
                <a:gd name="connsiteY568" fmla="*/ 3114 h 19998"/>
                <a:gd name="connsiteX569" fmla="*/ 15330 w 19998"/>
                <a:gd name="connsiteY569" fmla="*/ 3114 h 19998"/>
                <a:gd name="connsiteX570" fmla="*/ 15418 w 19998"/>
                <a:gd name="connsiteY570" fmla="*/ 3114 h 19998"/>
                <a:gd name="connsiteX571" fmla="*/ 15499 w 19998"/>
                <a:gd name="connsiteY571" fmla="*/ 3196 h 19998"/>
                <a:gd name="connsiteX572" fmla="*/ 15475 w 19998"/>
                <a:gd name="connsiteY572" fmla="*/ 3252 h 19998"/>
                <a:gd name="connsiteX573" fmla="*/ 15499 w 19998"/>
                <a:gd name="connsiteY573" fmla="*/ 3295 h 19998"/>
                <a:gd name="connsiteX574" fmla="*/ 15499 w 19998"/>
                <a:gd name="connsiteY574" fmla="*/ 3276 h 19998"/>
                <a:gd name="connsiteX575" fmla="*/ 15599 w 19998"/>
                <a:gd name="connsiteY575" fmla="*/ 3276 h 19998"/>
                <a:gd name="connsiteX576" fmla="*/ 15704 w 19998"/>
                <a:gd name="connsiteY576" fmla="*/ 3374 h 19998"/>
                <a:gd name="connsiteX577" fmla="*/ 15682 w 19998"/>
                <a:gd name="connsiteY577" fmla="*/ 3414 h 19998"/>
                <a:gd name="connsiteX578" fmla="*/ 15723 w 19998"/>
                <a:gd name="connsiteY578" fmla="*/ 3478 h 19998"/>
                <a:gd name="connsiteX579" fmla="*/ 15704 w 19998"/>
                <a:gd name="connsiteY579" fmla="*/ 3497 h 19998"/>
                <a:gd name="connsiteX580" fmla="*/ 15747 w 19998"/>
                <a:gd name="connsiteY580" fmla="*/ 3534 h 19998"/>
                <a:gd name="connsiteX581" fmla="*/ 15747 w 19998"/>
                <a:gd name="connsiteY581" fmla="*/ 3518 h 19998"/>
                <a:gd name="connsiteX582" fmla="*/ 15935 w 19998"/>
                <a:gd name="connsiteY582" fmla="*/ 3478 h 19998"/>
                <a:gd name="connsiteX583" fmla="*/ 15935 w 19998"/>
                <a:gd name="connsiteY583" fmla="*/ 3518 h 19998"/>
                <a:gd name="connsiteX584" fmla="*/ 15951 w 19998"/>
                <a:gd name="connsiteY584" fmla="*/ 3518 h 19998"/>
                <a:gd name="connsiteX585" fmla="*/ 15992 w 19998"/>
                <a:gd name="connsiteY585" fmla="*/ 3414 h 19998"/>
                <a:gd name="connsiteX586" fmla="*/ 16156 w 19998"/>
                <a:gd name="connsiteY586" fmla="*/ 3414 h 19998"/>
                <a:gd name="connsiteX587" fmla="*/ 16156 w 19998"/>
                <a:gd name="connsiteY587" fmla="*/ 3374 h 19998"/>
                <a:gd name="connsiteX588" fmla="*/ 16302 w 19998"/>
                <a:gd name="connsiteY588" fmla="*/ 3436 h 19998"/>
                <a:gd name="connsiteX589" fmla="*/ 16285 w 19998"/>
                <a:gd name="connsiteY589" fmla="*/ 3454 h 19998"/>
                <a:gd name="connsiteX590" fmla="*/ 16366 w 19998"/>
                <a:gd name="connsiteY590" fmla="*/ 3518 h 19998"/>
                <a:gd name="connsiteX591" fmla="*/ 16490 w 19998"/>
                <a:gd name="connsiteY591" fmla="*/ 3518 h 19998"/>
                <a:gd name="connsiteX592" fmla="*/ 16506 w 19998"/>
                <a:gd name="connsiteY592" fmla="*/ 3600 h 19998"/>
                <a:gd name="connsiteX593" fmla="*/ 16590 w 19998"/>
                <a:gd name="connsiteY593" fmla="*/ 3624 h 19998"/>
                <a:gd name="connsiteX594" fmla="*/ 16611 w 19998"/>
                <a:gd name="connsiteY594" fmla="*/ 3581 h 19998"/>
                <a:gd name="connsiteX595" fmla="*/ 16694 w 19998"/>
                <a:gd name="connsiteY595" fmla="*/ 3600 h 19998"/>
                <a:gd name="connsiteX596" fmla="*/ 16694 w 19998"/>
                <a:gd name="connsiteY596" fmla="*/ 3560 h 19998"/>
                <a:gd name="connsiteX597" fmla="*/ 16716 w 19998"/>
                <a:gd name="connsiteY597" fmla="*/ 3560 h 19998"/>
                <a:gd name="connsiteX598" fmla="*/ 16716 w 19998"/>
                <a:gd name="connsiteY598" fmla="*/ 3518 h 19998"/>
                <a:gd name="connsiteX599" fmla="*/ 16759 w 19998"/>
                <a:gd name="connsiteY599" fmla="*/ 3497 h 19998"/>
                <a:gd name="connsiteX600" fmla="*/ 16759 w 19998"/>
                <a:gd name="connsiteY600" fmla="*/ 3478 h 19998"/>
                <a:gd name="connsiteX601" fmla="*/ 16940 w 19998"/>
                <a:gd name="connsiteY601" fmla="*/ 3478 h 19998"/>
                <a:gd name="connsiteX602" fmla="*/ 17085 w 19998"/>
                <a:gd name="connsiteY602" fmla="*/ 3560 h 19998"/>
                <a:gd name="connsiteX603" fmla="*/ 17085 w 19998"/>
                <a:gd name="connsiteY603" fmla="*/ 3534 h 19998"/>
                <a:gd name="connsiteX604" fmla="*/ 17192 w 19998"/>
                <a:gd name="connsiteY604" fmla="*/ 3518 h 19998"/>
                <a:gd name="connsiteX605" fmla="*/ 17192 w 19998"/>
                <a:gd name="connsiteY605" fmla="*/ 3534 h 19998"/>
                <a:gd name="connsiteX606" fmla="*/ 17373 w 19998"/>
                <a:gd name="connsiteY606" fmla="*/ 3640 h 19998"/>
                <a:gd name="connsiteX607" fmla="*/ 17354 w 19998"/>
                <a:gd name="connsiteY607" fmla="*/ 3663 h 19998"/>
                <a:gd name="connsiteX608" fmla="*/ 17437 w 19998"/>
                <a:gd name="connsiteY608" fmla="*/ 3783 h 19998"/>
                <a:gd name="connsiteX609" fmla="*/ 17397 w 19998"/>
                <a:gd name="connsiteY609" fmla="*/ 3783 h 19998"/>
                <a:gd name="connsiteX610" fmla="*/ 17414 w 19998"/>
                <a:gd name="connsiteY610" fmla="*/ 3826 h 19998"/>
                <a:gd name="connsiteX611" fmla="*/ 17437 w 19998"/>
                <a:gd name="connsiteY611" fmla="*/ 3826 h 19998"/>
                <a:gd name="connsiteX612" fmla="*/ 17602 w 19998"/>
                <a:gd name="connsiteY612" fmla="*/ 4028 h 19998"/>
                <a:gd name="connsiteX613" fmla="*/ 17623 w 19998"/>
                <a:gd name="connsiteY613" fmla="*/ 4091 h 19998"/>
                <a:gd name="connsiteX614" fmla="*/ 17642 w 19998"/>
                <a:gd name="connsiteY614" fmla="*/ 4091 h 19998"/>
                <a:gd name="connsiteX615" fmla="*/ 17683 w 19998"/>
                <a:gd name="connsiteY615" fmla="*/ 4211 h 19998"/>
                <a:gd name="connsiteX616" fmla="*/ 17849 w 19998"/>
                <a:gd name="connsiteY616" fmla="*/ 4211 h 19998"/>
                <a:gd name="connsiteX617" fmla="*/ 17849 w 19998"/>
                <a:gd name="connsiteY617" fmla="*/ 4171 h 19998"/>
                <a:gd name="connsiteX618" fmla="*/ 17871 w 19998"/>
                <a:gd name="connsiteY618" fmla="*/ 4171 h 19998"/>
                <a:gd name="connsiteX619" fmla="*/ 17830 w 19998"/>
                <a:gd name="connsiteY619" fmla="*/ 4091 h 19998"/>
                <a:gd name="connsiteX620" fmla="*/ 17871 w 19998"/>
                <a:gd name="connsiteY620" fmla="*/ 4065 h 19998"/>
                <a:gd name="connsiteX621" fmla="*/ 17935 w 19998"/>
                <a:gd name="connsiteY621" fmla="*/ 4091 h 19998"/>
                <a:gd name="connsiteX622" fmla="*/ 17976 w 19998"/>
                <a:gd name="connsiteY622" fmla="*/ 4065 h 19998"/>
                <a:gd name="connsiteX623" fmla="*/ 18019 w 19998"/>
                <a:gd name="connsiteY623" fmla="*/ 4091 h 19998"/>
                <a:gd name="connsiteX624" fmla="*/ 18140 w 19998"/>
                <a:gd name="connsiteY624" fmla="*/ 4131 h 19998"/>
                <a:gd name="connsiteX625" fmla="*/ 18183 w 19998"/>
                <a:gd name="connsiteY625" fmla="*/ 4293 h 19998"/>
                <a:gd name="connsiteX626" fmla="*/ 18200 w 19998"/>
                <a:gd name="connsiteY626" fmla="*/ 4293 h 19998"/>
                <a:gd name="connsiteX627" fmla="*/ 18223 w 19998"/>
                <a:gd name="connsiteY627" fmla="*/ 4211 h 19998"/>
                <a:gd name="connsiteX628" fmla="*/ 18240 w 19998"/>
                <a:gd name="connsiteY628" fmla="*/ 4211 h 19998"/>
                <a:gd name="connsiteX629" fmla="*/ 18240 w 19998"/>
                <a:gd name="connsiteY629" fmla="*/ 4230 h 19998"/>
                <a:gd name="connsiteX630" fmla="*/ 18281 w 19998"/>
                <a:gd name="connsiteY630" fmla="*/ 4230 h 19998"/>
                <a:gd name="connsiteX631" fmla="*/ 18328 w 19998"/>
                <a:gd name="connsiteY631" fmla="*/ 4270 h 19998"/>
                <a:gd name="connsiteX632" fmla="*/ 18369 w 19998"/>
                <a:gd name="connsiteY632" fmla="*/ 4253 h 19998"/>
                <a:gd name="connsiteX633" fmla="*/ 18388 w 19998"/>
                <a:gd name="connsiteY633" fmla="*/ 4270 h 19998"/>
                <a:gd name="connsiteX634" fmla="*/ 18531 w 19998"/>
                <a:gd name="connsiteY634" fmla="*/ 4253 h 19998"/>
                <a:gd name="connsiteX635" fmla="*/ 18531 w 19998"/>
                <a:gd name="connsiteY635" fmla="*/ 4270 h 19998"/>
                <a:gd name="connsiteX636" fmla="*/ 18631 w 19998"/>
                <a:gd name="connsiteY636" fmla="*/ 4211 h 19998"/>
                <a:gd name="connsiteX637" fmla="*/ 18631 w 19998"/>
                <a:gd name="connsiteY637" fmla="*/ 4131 h 19998"/>
                <a:gd name="connsiteX638" fmla="*/ 18762 w 19998"/>
                <a:gd name="connsiteY638" fmla="*/ 4108 h 19998"/>
                <a:gd name="connsiteX639" fmla="*/ 18778 w 19998"/>
                <a:gd name="connsiteY639" fmla="*/ 4148 h 19998"/>
                <a:gd name="connsiteX640" fmla="*/ 18821 w 19998"/>
                <a:gd name="connsiteY640" fmla="*/ 4131 h 19998"/>
                <a:gd name="connsiteX641" fmla="*/ 18943 w 19998"/>
                <a:gd name="connsiteY641" fmla="*/ 4333 h 19998"/>
                <a:gd name="connsiteX642" fmla="*/ 19047 w 19998"/>
                <a:gd name="connsiteY642" fmla="*/ 4333 h 19998"/>
                <a:gd name="connsiteX643" fmla="*/ 19064 w 19998"/>
                <a:gd name="connsiteY643" fmla="*/ 4392 h 19998"/>
                <a:gd name="connsiteX644" fmla="*/ 19152 w 19998"/>
                <a:gd name="connsiteY644" fmla="*/ 4392 h 19998"/>
                <a:gd name="connsiteX645" fmla="*/ 19152 w 19998"/>
                <a:gd name="connsiteY645" fmla="*/ 4373 h 19998"/>
                <a:gd name="connsiteX646" fmla="*/ 19212 w 19998"/>
                <a:gd name="connsiteY646" fmla="*/ 4373 h 19998"/>
                <a:gd name="connsiteX647" fmla="*/ 19212 w 19998"/>
                <a:gd name="connsiteY647" fmla="*/ 4392 h 19998"/>
                <a:gd name="connsiteX648" fmla="*/ 19317 w 19998"/>
                <a:gd name="connsiteY648" fmla="*/ 4333 h 19998"/>
                <a:gd name="connsiteX649" fmla="*/ 19417 w 19998"/>
                <a:gd name="connsiteY649" fmla="*/ 4392 h 19998"/>
                <a:gd name="connsiteX650" fmla="*/ 19443 w 19998"/>
                <a:gd name="connsiteY650" fmla="*/ 4373 h 19998"/>
                <a:gd name="connsiteX651" fmla="*/ 19500 w 19998"/>
                <a:gd name="connsiteY651" fmla="*/ 4373 h 19998"/>
                <a:gd name="connsiteX652" fmla="*/ 19521 w 19998"/>
                <a:gd name="connsiteY652" fmla="*/ 4352 h 19998"/>
                <a:gd name="connsiteX653" fmla="*/ 19998 w 19998"/>
                <a:gd name="connsiteY653" fmla="*/ 4512 h 19998"/>
                <a:gd name="connsiteX654" fmla="*/ 19750 w 19998"/>
                <a:gd name="connsiteY654" fmla="*/ 4939 h 19998"/>
                <a:gd name="connsiteX655" fmla="*/ 19712 w 19998"/>
                <a:gd name="connsiteY655" fmla="*/ 4939 h 19998"/>
                <a:gd name="connsiteX656" fmla="*/ 19686 w 19998"/>
                <a:gd name="connsiteY656" fmla="*/ 5003 h 19998"/>
                <a:gd name="connsiteX657" fmla="*/ 19645 w 19998"/>
                <a:gd name="connsiteY657" fmla="*/ 5003 h 19998"/>
                <a:gd name="connsiteX658" fmla="*/ 19131 w 19998"/>
                <a:gd name="connsiteY658" fmla="*/ 6512 h 19998"/>
                <a:gd name="connsiteX659" fmla="*/ 19236 w 19998"/>
                <a:gd name="connsiteY659" fmla="*/ 7750 h 19998"/>
                <a:gd name="connsiteX660" fmla="*/ 19212 w 19998"/>
                <a:gd name="connsiteY660" fmla="*/ 7750 h 19998"/>
                <a:gd name="connsiteX661" fmla="*/ 19090 w 19998"/>
                <a:gd name="connsiteY661" fmla="*/ 7870 h 19998"/>
                <a:gd name="connsiteX662" fmla="*/ 19152 w 19998"/>
                <a:gd name="connsiteY662" fmla="*/ 7853 h 19998"/>
                <a:gd name="connsiteX663" fmla="*/ 19064 w 19998"/>
                <a:gd name="connsiteY663" fmla="*/ 7973 h 19998"/>
                <a:gd name="connsiteX664" fmla="*/ 18983 w 19998"/>
                <a:gd name="connsiteY664" fmla="*/ 7973 h 19998"/>
                <a:gd name="connsiteX665" fmla="*/ 18714 w 19998"/>
                <a:gd name="connsiteY665" fmla="*/ 8135 h 19998"/>
                <a:gd name="connsiteX666" fmla="*/ 18695 w 19998"/>
                <a:gd name="connsiteY666" fmla="*/ 8093 h 19998"/>
                <a:gd name="connsiteX667" fmla="*/ 18614 w 19998"/>
                <a:gd name="connsiteY667" fmla="*/ 7997 h 19998"/>
                <a:gd name="connsiteX668" fmla="*/ 18631 w 19998"/>
                <a:gd name="connsiteY668" fmla="*/ 7973 h 19998"/>
                <a:gd name="connsiteX669" fmla="*/ 18304 w 19998"/>
                <a:gd name="connsiteY66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369 w 19998"/>
                <a:gd name="connsiteY25" fmla="*/ 11757 h 19998"/>
                <a:gd name="connsiteX26" fmla="*/ 18240 w 19998"/>
                <a:gd name="connsiteY26" fmla="*/ 11839 h 19998"/>
                <a:gd name="connsiteX27" fmla="*/ 18388 w 19998"/>
                <a:gd name="connsiteY27" fmla="*/ 12144 h 19998"/>
                <a:gd name="connsiteX28" fmla="*/ 18631 w 19998"/>
                <a:gd name="connsiteY28" fmla="*/ 12548 h 19998"/>
                <a:gd name="connsiteX29" fmla="*/ 18673 w 19998"/>
                <a:gd name="connsiteY29" fmla="*/ 12548 h 19998"/>
                <a:gd name="connsiteX30" fmla="*/ 18695 w 19998"/>
                <a:gd name="connsiteY30" fmla="*/ 12574 h 19998"/>
                <a:gd name="connsiteX31" fmla="*/ 18900 w 19998"/>
                <a:gd name="connsiteY31" fmla="*/ 12734 h 19998"/>
                <a:gd name="connsiteX32" fmla="*/ 18843 w 19998"/>
                <a:gd name="connsiteY32" fmla="*/ 12920 h 19998"/>
                <a:gd name="connsiteX33" fmla="*/ 18804 w 19998"/>
                <a:gd name="connsiteY33" fmla="*/ 12920 h 19998"/>
                <a:gd name="connsiteX34" fmla="*/ 18821 w 19998"/>
                <a:gd name="connsiteY34" fmla="*/ 13098 h 19998"/>
                <a:gd name="connsiteX35" fmla="*/ 18804 w 19998"/>
                <a:gd name="connsiteY35" fmla="*/ 13098 h 19998"/>
                <a:gd name="connsiteX36" fmla="*/ 18762 w 19998"/>
                <a:gd name="connsiteY36" fmla="*/ 13178 h 19998"/>
                <a:gd name="connsiteX37" fmla="*/ 18573 w 19998"/>
                <a:gd name="connsiteY37" fmla="*/ 13221 h 19998"/>
                <a:gd name="connsiteX38" fmla="*/ 18469 w 19998"/>
                <a:gd name="connsiteY38" fmla="*/ 13300 h 19998"/>
                <a:gd name="connsiteX39" fmla="*/ 18469 w 19998"/>
                <a:gd name="connsiteY39" fmla="*/ 13364 h 19998"/>
                <a:gd name="connsiteX40" fmla="*/ 18119 w 19998"/>
                <a:gd name="connsiteY40" fmla="*/ 13387 h 19998"/>
                <a:gd name="connsiteX41" fmla="*/ 18035 w 19998"/>
                <a:gd name="connsiteY41" fmla="*/ 13444 h 19998"/>
                <a:gd name="connsiteX42" fmla="*/ 18240 w 19998"/>
                <a:gd name="connsiteY42" fmla="*/ 13669 h 19998"/>
                <a:gd name="connsiteX43" fmla="*/ 18261 w 19998"/>
                <a:gd name="connsiteY43" fmla="*/ 13914 h 19998"/>
                <a:gd name="connsiteX44" fmla="*/ 18552 w 19998"/>
                <a:gd name="connsiteY44" fmla="*/ 14034 h 19998"/>
                <a:gd name="connsiteX45" fmla="*/ 18714 w 19998"/>
                <a:gd name="connsiteY45" fmla="*/ 14074 h 19998"/>
                <a:gd name="connsiteX46" fmla="*/ 18843 w 19998"/>
                <a:gd name="connsiteY46" fmla="*/ 14403 h 19998"/>
                <a:gd name="connsiteX47" fmla="*/ 18657 w 19998"/>
                <a:gd name="connsiteY47" fmla="*/ 14421 h 19998"/>
                <a:gd name="connsiteX48" fmla="*/ 18492 w 19998"/>
                <a:gd name="connsiteY48" fmla="*/ 14809 h 19998"/>
                <a:gd name="connsiteX49" fmla="*/ 18657 w 19998"/>
                <a:gd name="connsiteY49" fmla="*/ 14995 h 19998"/>
                <a:gd name="connsiteX50" fmla="*/ 18573 w 19998"/>
                <a:gd name="connsiteY50" fmla="*/ 15011 h 19998"/>
                <a:gd name="connsiteX51" fmla="*/ 18573 w 19998"/>
                <a:gd name="connsiteY51" fmla="*/ 15131 h 19998"/>
                <a:gd name="connsiteX52" fmla="*/ 18804 w 19998"/>
                <a:gd name="connsiteY52" fmla="*/ 15422 h 19998"/>
                <a:gd name="connsiteX53" fmla="*/ 18821 w 19998"/>
                <a:gd name="connsiteY53" fmla="*/ 15422 h 19998"/>
                <a:gd name="connsiteX54" fmla="*/ 18843 w 19998"/>
                <a:gd name="connsiteY54" fmla="*/ 15439 h 19998"/>
                <a:gd name="connsiteX55" fmla="*/ 19090 w 19998"/>
                <a:gd name="connsiteY55" fmla="*/ 15479 h 19998"/>
                <a:gd name="connsiteX56" fmla="*/ 19152 w 19998"/>
                <a:gd name="connsiteY56" fmla="*/ 15542 h 19998"/>
                <a:gd name="connsiteX57" fmla="*/ 19169 w 19998"/>
                <a:gd name="connsiteY57" fmla="*/ 15542 h 19998"/>
                <a:gd name="connsiteX58" fmla="*/ 19500 w 19998"/>
                <a:gd name="connsiteY58" fmla="*/ 15641 h 19998"/>
                <a:gd name="connsiteX59" fmla="*/ 19500 w 19998"/>
                <a:gd name="connsiteY59" fmla="*/ 15624 h 19998"/>
                <a:gd name="connsiteX60" fmla="*/ 19833 w 19998"/>
                <a:gd name="connsiteY60" fmla="*/ 15519 h 19998"/>
                <a:gd name="connsiteX61" fmla="*/ 19833 w 19998"/>
                <a:gd name="connsiteY61" fmla="*/ 15479 h 19998"/>
                <a:gd name="connsiteX62" fmla="*/ 19914 w 19998"/>
                <a:gd name="connsiteY62" fmla="*/ 15479 h 19998"/>
                <a:gd name="connsiteX63" fmla="*/ 19890 w 19998"/>
                <a:gd name="connsiteY63" fmla="*/ 15624 h 19998"/>
                <a:gd name="connsiteX64" fmla="*/ 19971 w 19998"/>
                <a:gd name="connsiteY64" fmla="*/ 15784 h 19998"/>
                <a:gd name="connsiteX65" fmla="*/ 19890 w 19998"/>
                <a:gd name="connsiteY65" fmla="*/ 15824 h 19998"/>
                <a:gd name="connsiteX66" fmla="*/ 19686 w 19998"/>
                <a:gd name="connsiteY66" fmla="*/ 16358 h 19998"/>
                <a:gd name="connsiteX67" fmla="*/ 19712 w 19998"/>
                <a:gd name="connsiteY67" fmla="*/ 16395 h 19998"/>
                <a:gd name="connsiteX68" fmla="*/ 19645 w 19998"/>
                <a:gd name="connsiteY68" fmla="*/ 16477 h 19998"/>
                <a:gd name="connsiteX69" fmla="*/ 19605 w 19998"/>
                <a:gd name="connsiteY69" fmla="*/ 16454 h 19998"/>
                <a:gd name="connsiteX70" fmla="*/ 19459 w 19998"/>
                <a:gd name="connsiteY70" fmla="*/ 16557 h 19998"/>
                <a:gd name="connsiteX71" fmla="*/ 19443 w 19998"/>
                <a:gd name="connsiteY71" fmla="*/ 16557 h 19998"/>
                <a:gd name="connsiteX72" fmla="*/ 19400 w 19998"/>
                <a:gd name="connsiteY72" fmla="*/ 16600 h 19998"/>
                <a:gd name="connsiteX73" fmla="*/ 19417 w 19998"/>
                <a:gd name="connsiteY73" fmla="*/ 16640 h 19998"/>
                <a:gd name="connsiteX74" fmla="*/ 19400 w 19998"/>
                <a:gd name="connsiteY74" fmla="*/ 16656 h 19998"/>
                <a:gd name="connsiteX75" fmla="*/ 19376 w 19998"/>
                <a:gd name="connsiteY75" fmla="*/ 16600 h 19998"/>
                <a:gd name="connsiteX76" fmla="*/ 19333 w 19998"/>
                <a:gd name="connsiteY76" fmla="*/ 16640 h 19998"/>
                <a:gd name="connsiteX77" fmla="*/ 19317 w 19998"/>
                <a:gd name="connsiteY77" fmla="*/ 16618 h 19998"/>
                <a:gd name="connsiteX78" fmla="*/ 19064 w 19998"/>
                <a:gd name="connsiteY78" fmla="*/ 16905 h 19998"/>
                <a:gd name="connsiteX79" fmla="*/ 19107 w 19998"/>
                <a:gd name="connsiteY79" fmla="*/ 16964 h 19998"/>
                <a:gd name="connsiteX80" fmla="*/ 19064 w 19998"/>
                <a:gd name="connsiteY80" fmla="*/ 16987 h 19998"/>
                <a:gd name="connsiteX81" fmla="*/ 19047 w 19998"/>
                <a:gd name="connsiteY81" fmla="*/ 16922 h 19998"/>
                <a:gd name="connsiteX82" fmla="*/ 18926 w 19998"/>
                <a:gd name="connsiteY82" fmla="*/ 17004 h 19998"/>
                <a:gd name="connsiteX83" fmla="*/ 18900 w 19998"/>
                <a:gd name="connsiteY83" fmla="*/ 16987 h 19998"/>
                <a:gd name="connsiteX84" fmla="*/ 18762 w 19998"/>
                <a:gd name="connsiteY84" fmla="*/ 17067 h 19998"/>
                <a:gd name="connsiteX85" fmla="*/ 18804 w 19998"/>
                <a:gd name="connsiteY85" fmla="*/ 17084 h 19998"/>
                <a:gd name="connsiteX86" fmla="*/ 18778 w 19998"/>
                <a:gd name="connsiteY86" fmla="*/ 17150 h 19998"/>
                <a:gd name="connsiteX87" fmla="*/ 18738 w 19998"/>
                <a:gd name="connsiteY87" fmla="*/ 17150 h 19998"/>
                <a:gd name="connsiteX88" fmla="*/ 18695 w 19998"/>
                <a:gd name="connsiteY88" fmla="*/ 17269 h 19998"/>
                <a:gd name="connsiteX89" fmla="*/ 18657 w 19998"/>
                <a:gd name="connsiteY89" fmla="*/ 17269 h 19998"/>
                <a:gd name="connsiteX90" fmla="*/ 18631 w 19998"/>
                <a:gd name="connsiteY90" fmla="*/ 17269 h 19998"/>
                <a:gd name="connsiteX91" fmla="*/ 18631 w 19998"/>
                <a:gd name="connsiteY91" fmla="*/ 17312 h 19998"/>
                <a:gd name="connsiteX92" fmla="*/ 18452 w 19998"/>
                <a:gd name="connsiteY92" fmla="*/ 17312 h 19998"/>
                <a:gd name="connsiteX93" fmla="*/ 18200 w 19998"/>
                <a:gd name="connsiteY93" fmla="*/ 17655 h 19998"/>
                <a:gd name="connsiteX94" fmla="*/ 18200 w 19998"/>
                <a:gd name="connsiteY94" fmla="*/ 17674 h 19998"/>
                <a:gd name="connsiteX95" fmla="*/ 18345 w 19998"/>
                <a:gd name="connsiteY95" fmla="*/ 17655 h 19998"/>
                <a:gd name="connsiteX96" fmla="*/ 18345 w 19998"/>
                <a:gd name="connsiteY96" fmla="*/ 17634 h 19998"/>
                <a:gd name="connsiteX97" fmla="*/ 18388 w 19998"/>
                <a:gd name="connsiteY97" fmla="*/ 17655 h 19998"/>
                <a:gd name="connsiteX98" fmla="*/ 18345 w 19998"/>
                <a:gd name="connsiteY98" fmla="*/ 17779 h 19998"/>
                <a:gd name="connsiteX99" fmla="*/ 18369 w 19998"/>
                <a:gd name="connsiteY99" fmla="*/ 17796 h 19998"/>
                <a:gd name="connsiteX100" fmla="*/ 18369 w 19998"/>
                <a:gd name="connsiteY100" fmla="*/ 17817 h 19998"/>
                <a:gd name="connsiteX101" fmla="*/ 18304 w 19998"/>
                <a:gd name="connsiteY101" fmla="*/ 17843 h 19998"/>
                <a:gd name="connsiteX102" fmla="*/ 18304 w 19998"/>
                <a:gd name="connsiteY102" fmla="*/ 17883 h 19998"/>
                <a:gd name="connsiteX103" fmla="*/ 18261 w 19998"/>
                <a:gd name="connsiteY103" fmla="*/ 17899 h 19998"/>
                <a:gd name="connsiteX104" fmla="*/ 18157 w 19998"/>
                <a:gd name="connsiteY104" fmla="*/ 17859 h 19998"/>
                <a:gd name="connsiteX105" fmla="*/ 17830 w 19998"/>
                <a:gd name="connsiteY105" fmla="*/ 18003 h 19998"/>
                <a:gd name="connsiteX106" fmla="*/ 17830 w 19998"/>
                <a:gd name="connsiteY106" fmla="*/ 18101 h 19998"/>
                <a:gd name="connsiteX107" fmla="*/ 17561 w 19998"/>
                <a:gd name="connsiteY107" fmla="*/ 18045 h 19998"/>
                <a:gd name="connsiteX108" fmla="*/ 17502 w 19998"/>
                <a:gd name="connsiteY108" fmla="*/ 18223 h 19998"/>
                <a:gd name="connsiteX109" fmla="*/ 17518 w 19998"/>
                <a:gd name="connsiteY109" fmla="*/ 18223 h 19998"/>
                <a:gd name="connsiteX110" fmla="*/ 17480 w 19998"/>
                <a:gd name="connsiteY110" fmla="*/ 18247 h 19998"/>
                <a:gd name="connsiteX111" fmla="*/ 17397 w 19998"/>
                <a:gd name="connsiteY111" fmla="*/ 18247 h 19998"/>
                <a:gd name="connsiteX112" fmla="*/ 17373 w 19998"/>
                <a:gd name="connsiteY112" fmla="*/ 18223 h 19998"/>
                <a:gd name="connsiteX113" fmla="*/ 17454 w 19998"/>
                <a:gd name="connsiteY113" fmla="*/ 18207 h 19998"/>
                <a:gd name="connsiteX114" fmla="*/ 17397 w 19998"/>
                <a:gd name="connsiteY114" fmla="*/ 18125 h 19998"/>
                <a:gd name="connsiteX115" fmla="*/ 17249 w 19998"/>
                <a:gd name="connsiteY115" fmla="*/ 18125 h 19998"/>
                <a:gd name="connsiteX116" fmla="*/ 17249 w 19998"/>
                <a:gd name="connsiteY116" fmla="*/ 18101 h 19998"/>
                <a:gd name="connsiteX117" fmla="*/ 17111 w 19998"/>
                <a:gd name="connsiteY117" fmla="*/ 18082 h 19998"/>
                <a:gd name="connsiteX118" fmla="*/ 17111 w 19998"/>
                <a:gd name="connsiteY118" fmla="*/ 18061 h 19998"/>
                <a:gd name="connsiteX119" fmla="*/ 17023 w 19998"/>
                <a:gd name="connsiteY119" fmla="*/ 18061 h 19998"/>
                <a:gd name="connsiteX120" fmla="*/ 17023 w 19998"/>
                <a:gd name="connsiteY120" fmla="*/ 18082 h 19998"/>
                <a:gd name="connsiteX121" fmla="*/ 17068 w 19998"/>
                <a:gd name="connsiteY121" fmla="*/ 18101 h 19998"/>
                <a:gd name="connsiteX122" fmla="*/ 17068 w 19998"/>
                <a:gd name="connsiteY122" fmla="*/ 18144 h 19998"/>
                <a:gd name="connsiteX123" fmla="*/ 17128 w 19998"/>
                <a:gd name="connsiteY123" fmla="*/ 18125 h 19998"/>
                <a:gd name="connsiteX124" fmla="*/ 17149 w 19998"/>
                <a:gd name="connsiteY124" fmla="*/ 18165 h 19998"/>
                <a:gd name="connsiteX125" fmla="*/ 17068 w 19998"/>
                <a:gd name="connsiteY125" fmla="*/ 18181 h 19998"/>
                <a:gd name="connsiteX126" fmla="*/ 17023 w 19998"/>
                <a:gd name="connsiteY126" fmla="*/ 18165 h 19998"/>
                <a:gd name="connsiteX127" fmla="*/ 16980 w 19998"/>
                <a:gd name="connsiteY127" fmla="*/ 18223 h 19998"/>
                <a:gd name="connsiteX128" fmla="*/ 16880 w 19998"/>
                <a:gd name="connsiteY128" fmla="*/ 18181 h 19998"/>
                <a:gd name="connsiteX129" fmla="*/ 16899 w 19998"/>
                <a:gd name="connsiteY129" fmla="*/ 18082 h 19998"/>
                <a:gd name="connsiteX130" fmla="*/ 16842 w 19998"/>
                <a:gd name="connsiteY130" fmla="*/ 18061 h 19998"/>
                <a:gd name="connsiteX131" fmla="*/ 16842 w 19998"/>
                <a:gd name="connsiteY131" fmla="*/ 18045 h 19998"/>
                <a:gd name="connsiteX132" fmla="*/ 16678 w 19998"/>
                <a:gd name="connsiteY132" fmla="*/ 17981 h 19998"/>
                <a:gd name="connsiteX133" fmla="*/ 16694 w 19998"/>
                <a:gd name="connsiteY133" fmla="*/ 17963 h 19998"/>
                <a:gd name="connsiteX134" fmla="*/ 16694 w 19998"/>
                <a:gd name="connsiteY134" fmla="*/ 17941 h 19998"/>
                <a:gd name="connsiteX135" fmla="*/ 16654 w 19998"/>
                <a:gd name="connsiteY135" fmla="*/ 17941 h 19998"/>
                <a:gd name="connsiteX136" fmla="*/ 16573 w 19998"/>
                <a:gd name="connsiteY136" fmla="*/ 17941 h 19998"/>
                <a:gd name="connsiteX137" fmla="*/ 16547 w 19998"/>
                <a:gd name="connsiteY137" fmla="*/ 17981 h 19998"/>
                <a:gd name="connsiteX138" fmla="*/ 16425 w 19998"/>
                <a:gd name="connsiteY138" fmla="*/ 17883 h 19998"/>
                <a:gd name="connsiteX139" fmla="*/ 16073 w 19998"/>
                <a:gd name="connsiteY139" fmla="*/ 17899 h 19998"/>
                <a:gd name="connsiteX140" fmla="*/ 16073 w 19998"/>
                <a:gd name="connsiteY140" fmla="*/ 17883 h 19998"/>
                <a:gd name="connsiteX141" fmla="*/ 16137 w 19998"/>
                <a:gd name="connsiteY141" fmla="*/ 17753 h 19998"/>
                <a:gd name="connsiteX142" fmla="*/ 16097 w 19998"/>
                <a:gd name="connsiteY142" fmla="*/ 17714 h 19998"/>
                <a:gd name="connsiteX143" fmla="*/ 16016 w 19998"/>
                <a:gd name="connsiteY143" fmla="*/ 17551 h 19998"/>
                <a:gd name="connsiteX144" fmla="*/ 15539 w 19998"/>
                <a:gd name="connsiteY144" fmla="*/ 17594 h 19998"/>
                <a:gd name="connsiteX145" fmla="*/ 15499 w 19998"/>
                <a:gd name="connsiteY145" fmla="*/ 17514 h 19998"/>
                <a:gd name="connsiteX146" fmla="*/ 15704 w 19998"/>
                <a:gd name="connsiteY146" fmla="*/ 17453 h 19998"/>
                <a:gd name="connsiteX147" fmla="*/ 15704 w 19998"/>
                <a:gd name="connsiteY147" fmla="*/ 17472 h 19998"/>
                <a:gd name="connsiteX148" fmla="*/ 15868 w 19998"/>
                <a:gd name="connsiteY148" fmla="*/ 17286 h 19998"/>
                <a:gd name="connsiteX149" fmla="*/ 15828 w 19998"/>
                <a:gd name="connsiteY149" fmla="*/ 17269 h 19998"/>
                <a:gd name="connsiteX150" fmla="*/ 15763 w 19998"/>
                <a:gd name="connsiteY150" fmla="*/ 17333 h 19998"/>
                <a:gd name="connsiteX151" fmla="*/ 15763 w 19998"/>
                <a:gd name="connsiteY151" fmla="*/ 17352 h 19998"/>
                <a:gd name="connsiteX152" fmla="*/ 15663 w 19998"/>
                <a:gd name="connsiteY152" fmla="*/ 17187 h 19998"/>
                <a:gd name="connsiteX153" fmla="*/ 15556 w 19998"/>
                <a:gd name="connsiteY153" fmla="*/ 17187 h 19998"/>
                <a:gd name="connsiteX154" fmla="*/ 15518 w 19998"/>
                <a:gd name="connsiteY154" fmla="*/ 17124 h 19998"/>
                <a:gd name="connsiteX155" fmla="*/ 15518 w 19998"/>
                <a:gd name="connsiteY155" fmla="*/ 17312 h 19998"/>
                <a:gd name="connsiteX156" fmla="*/ 15582 w 19998"/>
                <a:gd name="connsiteY156" fmla="*/ 17312 h 19998"/>
                <a:gd name="connsiteX157" fmla="*/ 15599 w 19998"/>
                <a:gd name="connsiteY157" fmla="*/ 17472 h 19998"/>
                <a:gd name="connsiteX158" fmla="*/ 15475 w 19998"/>
                <a:gd name="connsiteY158" fmla="*/ 17495 h 19998"/>
                <a:gd name="connsiteX159" fmla="*/ 15370 w 19998"/>
                <a:gd name="connsiteY159" fmla="*/ 17415 h 19998"/>
                <a:gd name="connsiteX160" fmla="*/ 15249 w 19998"/>
                <a:gd name="connsiteY160" fmla="*/ 17535 h 19998"/>
                <a:gd name="connsiteX161" fmla="*/ 15313 w 19998"/>
                <a:gd name="connsiteY161" fmla="*/ 17577 h 19998"/>
                <a:gd name="connsiteX162" fmla="*/ 15230 w 19998"/>
                <a:gd name="connsiteY162" fmla="*/ 17655 h 19998"/>
                <a:gd name="connsiteX163" fmla="*/ 14937 w 19998"/>
                <a:gd name="connsiteY163" fmla="*/ 17617 h 19998"/>
                <a:gd name="connsiteX164" fmla="*/ 14918 w 19998"/>
                <a:gd name="connsiteY164" fmla="*/ 17495 h 19998"/>
                <a:gd name="connsiteX165" fmla="*/ 14856 w 19998"/>
                <a:gd name="connsiteY165" fmla="*/ 17495 h 19998"/>
                <a:gd name="connsiteX166" fmla="*/ 14856 w 19998"/>
                <a:gd name="connsiteY166" fmla="*/ 17617 h 19998"/>
                <a:gd name="connsiteX167" fmla="*/ 14775 w 19998"/>
                <a:gd name="connsiteY167" fmla="*/ 17577 h 19998"/>
                <a:gd name="connsiteX168" fmla="*/ 14796 w 19998"/>
                <a:gd name="connsiteY168" fmla="*/ 17432 h 19998"/>
                <a:gd name="connsiteX169" fmla="*/ 14199 w 19998"/>
                <a:gd name="connsiteY169" fmla="*/ 17389 h 19998"/>
                <a:gd name="connsiteX170" fmla="*/ 14010 w 19998"/>
                <a:gd name="connsiteY170" fmla="*/ 17286 h 19998"/>
                <a:gd name="connsiteX171" fmla="*/ 14053 w 19998"/>
                <a:gd name="connsiteY171" fmla="*/ 17248 h 19998"/>
                <a:gd name="connsiteX172" fmla="*/ 13972 w 19998"/>
                <a:gd name="connsiteY172" fmla="*/ 17166 h 19998"/>
                <a:gd name="connsiteX173" fmla="*/ 12524 w 19998"/>
                <a:gd name="connsiteY173" fmla="*/ 17981 h 19998"/>
                <a:gd name="connsiteX174" fmla="*/ 12279 w 19998"/>
                <a:gd name="connsiteY174" fmla="*/ 18327 h 19998"/>
                <a:gd name="connsiteX175" fmla="*/ 12174 w 19998"/>
                <a:gd name="connsiteY175" fmla="*/ 18223 h 19998"/>
                <a:gd name="connsiteX176" fmla="*/ 12174 w 19998"/>
                <a:gd name="connsiteY176" fmla="*/ 18327 h 19998"/>
                <a:gd name="connsiteX177" fmla="*/ 12239 w 19998"/>
                <a:gd name="connsiteY177" fmla="*/ 18350 h 19998"/>
                <a:gd name="connsiteX178" fmla="*/ 12255 w 19998"/>
                <a:gd name="connsiteY178" fmla="*/ 18327 h 19998"/>
                <a:gd name="connsiteX179" fmla="*/ 12279 w 19998"/>
                <a:gd name="connsiteY179" fmla="*/ 18327 h 19998"/>
                <a:gd name="connsiteX180" fmla="*/ 12196 w 19998"/>
                <a:gd name="connsiteY180" fmla="*/ 18592 h 19998"/>
                <a:gd name="connsiteX181" fmla="*/ 12158 w 19998"/>
                <a:gd name="connsiteY181" fmla="*/ 18571 h 19998"/>
                <a:gd name="connsiteX182" fmla="*/ 12174 w 19998"/>
                <a:gd name="connsiteY182" fmla="*/ 18513 h 19998"/>
                <a:gd name="connsiteX183" fmla="*/ 12115 w 19998"/>
                <a:gd name="connsiteY183" fmla="*/ 18550 h 19998"/>
                <a:gd name="connsiteX184" fmla="*/ 12196 w 19998"/>
                <a:gd name="connsiteY184" fmla="*/ 18837 h 19998"/>
                <a:gd name="connsiteX185" fmla="*/ 12255 w 19998"/>
                <a:gd name="connsiteY185" fmla="*/ 19528 h 19998"/>
                <a:gd name="connsiteX186" fmla="*/ 12379 w 19998"/>
                <a:gd name="connsiteY186" fmla="*/ 19570 h 19998"/>
                <a:gd name="connsiteX187" fmla="*/ 12360 w 19998"/>
                <a:gd name="connsiteY187" fmla="*/ 19650 h 19998"/>
                <a:gd name="connsiteX188" fmla="*/ 12443 w 19998"/>
                <a:gd name="connsiteY188" fmla="*/ 19749 h 19998"/>
                <a:gd name="connsiteX189" fmla="*/ 12279 w 19998"/>
                <a:gd name="connsiteY189" fmla="*/ 19772 h 19998"/>
                <a:gd name="connsiteX190" fmla="*/ 12215 w 19998"/>
                <a:gd name="connsiteY190" fmla="*/ 19669 h 19998"/>
                <a:gd name="connsiteX191" fmla="*/ 12158 w 19998"/>
                <a:gd name="connsiteY191" fmla="*/ 19690 h 19998"/>
                <a:gd name="connsiteX192" fmla="*/ 12158 w 19998"/>
                <a:gd name="connsiteY192" fmla="*/ 19669 h 19998"/>
                <a:gd name="connsiteX193" fmla="*/ 12010 w 19998"/>
                <a:gd name="connsiteY193" fmla="*/ 19669 h 19998"/>
                <a:gd name="connsiteX194" fmla="*/ 12010 w 19998"/>
                <a:gd name="connsiteY194" fmla="*/ 19706 h 19998"/>
                <a:gd name="connsiteX195" fmla="*/ 11927 w 19998"/>
                <a:gd name="connsiteY195" fmla="*/ 19690 h 19998"/>
                <a:gd name="connsiteX196" fmla="*/ 11905 w 19998"/>
                <a:gd name="connsiteY196" fmla="*/ 19706 h 19998"/>
                <a:gd name="connsiteX197" fmla="*/ 11741 w 19998"/>
                <a:gd name="connsiteY197" fmla="*/ 19810 h 19998"/>
                <a:gd name="connsiteX198" fmla="*/ 11577 w 19998"/>
                <a:gd name="connsiteY198" fmla="*/ 19810 h 19998"/>
                <a:gd name="connsiteX199" fmla="*/ 11577 w 19998"/>
                <a:gd name="connsiteY199" fmla="*/ 19875 h 19998"/>
                <a:gd name="connsiteX200" fmla="*/ 11553 w 19998"/>
                <a:gd name="connsiteY200" fmla="*/ 19875 h 19998"/>
                <a:gd name="connsiteX201" fmla="*/ 11577 w 19998"/>
                <a:gd name="connsiteY201" fmla="*/ 19972 h 19998"/>
                <a:gd name="connsiteX202" fmla="*/ 11388 w 19998"/>
                <a:gd name="connsiteY202" fmla="*/ 19934 h 19998"/>
                <a:gd name="connsiteX203" fmla="*/ 11348 w 19998"/>
                <a:gd name="connsiteY203" fmla="*/ 19998 h 19998"/>
                <a:gd name="connsiteX204" fmla="*/ 10645 w 19998"/>
                <a:gd name="connsiteY204" fmla="*/ 19810 h 19998"/>
                <a:gd name="connsiteX205" fmla="*/ 10441 w 19998"/>
                <a:gd name="connsiteY205" fmla="*/ 19955 h 19998"/>
                <a:gd name="connsiteX206" fmla="*/ 10295 w 19998"/>
                <a:gd name="connsiteY206" fmla="*/ 19732 h 19998"/>
                <a:gd name="connsiteX207" fmla="*/ 9964 w 19998"/>
                <a:gd name="connsiteY207" fmla="*/ 19626 h 19998"/>
                <a:gd name="connsiteX208" fmla="*/ 9990 w 19998"/>
                <a:gd name="connsiteY208" fmla="*/ 19467 h 19998"/>
                <a:gd name="connsiteX209" fmla="*/ 10048 w 19998"/>
                <a:gd name="connsiteY209" fmla="*/ 19450 h 19998"/>
                <a:gd name="connsiteX210" fmla="*/ 10048 w 19998"/>
                <a:gd name="connsiteY210" fmla="*/ 19424 h 19998"/>
                <a:gd name="connsiteX211" fmla="*/ 9943 w 19998"/>
                <a:gd name="connsiteY211" fmla="*/ 19408 h 19998"/>
                <a:gd name="connsiteX212" fmla="*/ 9964 w 19998"/>
                <a:gd name="connsiteY212" fmla="*/ 19342 h 19998"/>
                <a:gd name="connsiteX213" fmla="*/ 9533 w 19998"/>
                <a:gd name="connsiteY213" fmla="*/ 19262 h 19998"/>
                <a:gd name="connsiteX214" fmla="*/ 9533 w 19998"/>
                <a:gd name="connsiteY214" fmla="*/ 19368 h 19998"/>
                <a:gd name="connsiteX215" fmla="*/ 9452 w 19998"/>
                <a:gd name="connsiteY215" fmla="*/ 19368 h 19998"/>
                <a:gd name="connsiteX216" fmla="*/ 9288 w 19998"/>
                <a:gd name="connsiteY216" fmla="*/ 19076 h 19998"/>
                <a:gd name="connsiteX217" fmla="*/ 8935 w 19998"/>
                <a:gd name="connsiteY217" fmla="*/ 19076 h 19998"/>
                <a:gd name="connsiteX218" fmla="*/ 8478 w 19998"/>
                <a:gd name="connsiteY218" fmla="*/ 18837 h 19998"/>
                <a:gd name="connsiteX219" fmla="*/ 8381 w 19998"/>
                <a:gd name="connsiteY219" fmla="*/ 18795 h 19998"/>
                <a:gd name="connsiteX220" fmla="*/ 8357 w 19998"/>
                <a:gd name="connsiteY220" fmla="*/ 18820 h 19998"/>
                <a:gd name="connsiteX221" fmla="*/ 8169 w 19998"/>
                <a:gd name="connsiteY221" fmla="*/ 18773 h 19998"/>
                <a:gd name="connsiteX222" fmla="*/ 8128 w 19998"/>
                <a:gd name="connsiteY222" fmla="*/ 18820 h 19998"/>
                <a:gd name="connsiteX223" fmla="*/ 8150 w 19998"/>
                <a:gd name="connsiteY223" fmla="*/ 18877 h 19998"/>
                <a:gd name="connsiteX224" fmla="*/ 8109 w 19998"/>
                <a:gd name="connsiteY224" fmla="*/ 18940 h 19998"/>
                <a:gd name="connsiteX225" fmla="*/ 8128 w 19998"/>
                <a:gd name="connsiteY225" fmla="*/ 18957 h 19998"/>
                <a:gd name="connsiteX226" fmla="*/ 8109 w 19998"/>
                <a:gd name="connsiteY226" fmla="*/ 18997 h 19998"/>
                <a:gd name="connsiteX227" fmla="*/ 8150 w 19998"/>
                <a:gd name="connsiteY227" fmla="*/ 18997 h 19998"/>
                <a:gd name="connsiteX228" fmla="*/ 8150 w 19998"/>
                <a:gd name="connsiteY228" fmla="*/ 19142 h 19998"/>
                <a:gd name="connsiteX229" fmla="*/ 8007 w 19998"/>
                <a:gd name="connsiteY229" fmla="*/ 19119 h 19998"/>
                <a:gd name="connsiteX230" fmla="*/ 7907 w 19998"/>
                <a:gd name="connsiteY230" fmla="*/ 19119 h 19998"/>
                <a:gd name="connsiteX231" fmla="*/ 7907 w 19998"/>
                <a:gd name="connsiteY231" fmla="*/ 19142 h 19998"/>
                <a:gd name="connsiteX232" fmla="*/ 7816 w 19998"/>
                <a:gd name="connsiteY232" fmla="*/ 19119 h 19998"/>
                <a:gd name="connsiteX233" fmla="*/ 7676 w 19998"/>
                <a:gd name="connsiteY233" fmla="*/ 19119 h 19998"/>
                <a:gd name="connsiteX234" fmla="*/ 7611 w 19998"/>
                <a:gd name="connsiteY234" fmla="*/ 19060 h 19998"/>
                <a:gd name="connsiteX235" fmla="*/ 7511 w 19998"/>
                <a:gd name="connsiteY235" fmla="*/ 19159 h 19998"/>
                <a:gd name="connsiteX236" fmla="*/ 6892 w 19998"/>
                <a:gd name="connsiteY236" fmla="*/ 19102 h 19998"/>
                <a:gd name="connsiteX237" fmla="*/ 6868 w 19998"/>
                <a:gd name="connsiteY237" fmla="*/ 19060 h 19998"/>
                <a:gd name="connsiteX238" fmla="*/ 6730 w 19998"/>
                <a:gd name="connsiteY238" fmla="*/ 18877 h 19998"/>
                <a:gd name="connsiteX239" fmla="*/ 6599 w 19998"/>
                <a:gd name="connsiteY239" fmla="*/ 18837 h 19998"/>
                <a:gd name="connsiteX240" fmla="*/ 6583 w 19998"/>
                <a:gd name="connsiteY240" fmla="*/ 18795 h 19998"/>
                <a:gd name="connsiteX241" fmla="*/ 6583 w 19998"/>
                <a:gd name="connsiteY241" fmla="*/ 18820 h 19998"/>
                <a:gd name="connsiteX242" fmla="*/ 6478 w 19998"/>
                <a:gd name="connsiteY242" fmla="*/ 18731 h 19998"/>
                <a:gd name="connsiteX243" fmla="*/ 6254 w 19998"/>
                <a:gd name="connsiteY243" fmla="*/ 18858 h 19998"/>
                <a:gd name="connsiteX244" fmla="*/ 6149 w 19998"/>
                <a:gd name="connsiteY244" fmla="*/ 18773 h 19998"/>
                <a:gd name="connsiteX245" fmla="*/ 6066 w 19998"/>
                <a:gd name="connsiteY245" fmla="*/ 18877 h 19998"/>
                <a:gd name="connsiteX246" fmla="*/ 6025 w 19998"/>
                <a:gd name="connsiteY246" fmla="*/ 18858 h 19998"/>
                <a:gd name="connsiteX247" fmla="*/ 6025 w 19998"/>
                <a:gd name="connsiteY247" fmla="*/ 18820 h 19998"/>
                <a:gd name="connsiteX248" fmla="*/ 5982 w 19998"/>
                <a:gd name="connsiteY248" fmla="*/ 18820 h 19998"/>
                <a:gd name="connsiteX249" fmla="*/ 5861 w 19998"/>
                <a:gd name="connsiteY249" fmla="*/ 18632 h 19998"/>
                <a:gd name="connsiteX250" fmla="*/ 5820 w 19998"/>
                <a:gd name="connsiteY250" fmla="*/ 18632 h 19998"/>
                <a:gd name="connsiteX251" fmla="*/ 5756 w 19998"/>
                <a:gd name="connsiteY251" fmla="*/ 18550 h 19998"/>
                <a:gd name="connsiteX252" fmla="*/ 5775 w 19998"/>
                <a:gd name="connsiteY252" fmla="*/ 18550 h 19998"/>
                <a:gd name="connsiteX253" fmla="*/ 5732 w 19998"/>
                <a:gd name="connsiteY253" fmla="*/ 18447 h 19998"/>
                <a:gd name="connsiteX254" fmla="*/ 5075 w 19998"/>
                <a:gd name="connsiteY254" fmla="*/ 18310 h 19998"/>
                <a:gd name="connsiteX255" fmla="*/ 4806 w 19998"/>
                <a:gd name="connsiteY255" fmla="*/ 18165 h 19998"/>
                <a:gd name="connsiteX256" fmla="*/ 4865 w 19998"/>
                <a:gd name="connsiteY256" fmla="*/ 18061 h 19998"/>
                <a:gd name="connsiteX257" fmla="*/ 4768 w 19998"/>
                <a:gd name="connsiteY257" fmla="*/ 18082 h 19998"/>
                <a:gd name="connsiteX258" fmla="*/ 4725 w 19998"/>
                <a:gd name="connsiteY258" fmla="*/ 18247 h 19998"/>
                <a:gd name="connsiteX259" fmla="*/ 4515 w 19998"/>
                <a:gd name="connsiteY259" fmla="*/ 18101 h 19998"/>
                <a:gd name="connsiteX260" fmla="*/ 4684 w 19998"/>
                <a:gd name="connsiteY260" fmla="*/ 17737 h 19998"/>
                <a:gd name="connsiteX261" fmla="*/ 4415 w 19998"/>
                <a:gd name="connsiteY261" fmla="*/ 17634 h 19998"/>
                <a:gd name="connsiteX262" fmla="*/ 4372 w 19998"/>
                <a:gd name="connsiteY262" fmla="*/ 17714 h 19998"/>
                <a:gd name="connsiteX263" fmla="*/ 4311 w 19998"/>
                <a:gd name="connsiteY263" fmla="*/ 17714 h 19998"/>
                <a:gd name="connsiteX264" fmla="*/ 4294 w 19998"/>
                <a:gd name="connsiteY264" fmla="*/ 17594 h 19998"/>
                <a:gd name="connsiteX265" fmla="*/ 4103 w 19998"/>
                <a:gd name="connsiteY265" fmla="*/ 17617 h 19998"/>
                <a:gd name="connsiteX266" fmla="*/ 4063 w 19998"/>
                <a:gd name="connsiteY266" fmla="*/ 17495 h 19998"/>
                <a:gd name="connsiteX267" fmla="*/ 4041 w 19998"/>
                <a:gd name="connsiteY267" fmla="*/ 17495 h 19998"/>
                <a:gd name="connsiteX268" fmla="*/ 4025 w 19998"/>
                <a:gd name="connsiteY268" fmla="*/ 17432 h 19998"/>
                <a:gd name="connsiteX269" fmla="*/ 4103 w 19998"/>
                <a:gd name="connsiteY269" fmla="*/ 17415 h 19998"/>
                <a:gd name="connsiteX270" fmla="*/ 4251 w 19998"/>
                <a:gd name="connsiteY270" fmla="*/ 17389 h 19998"/>
                <a:gd name="connsiteX271" fmla="*/ 4251 w 19998"/>
                <a:gd name="connsiteY271" fmla="*/ 17373 h 19998"/>
                <a:gd name="connsiteX272" fmla="*/ 4499 w 19998"/>
                <a:gd name="connsiteY272" fmla="*/ 17084 h 19998"/>
                <a:gd name="connsiteX273" fmla="*/ 5037 w 19998"/>
                <a:gd name="connsiteY273" fmla="*/ 14969 h 19998"/>
                <a:gd name="connsiteX274" fmla="*/ 5011 w 19998"/>
                <a:gd name="connsiteY274" fmla="*/ 14767 h 19998"/>
                <a:gd name="connsiteX275" fmla="*/ 5218 w 19998"/>
                <a:gd name="connsiteY275" fmla="*/ 14525 h 19998"/>
                <a:gd name="connsiteX276" fmla="*/ 5427 w 19998"/>
                <a:gd name="connsiteY276" fmla="*/ 14583 h 19998"/>
                <a:gd name="connsiteX277" fmla="*/ 5444 w 19998"/>
                <a:gd name="connsiteY277" fmla="*/ 14525 h 19998"/>
                <a:gd name="connsiteX278" fmla="*/ 5387 w 19998"/>
                <a:gd name="connsiteY278" fmla="*/ 14464 h 19998"/>
                <a:gd name="connsiteX279" fmla="*/ 5427 w 19998"/>
                <a:gd name="connsiteY279" fmla="*/ 14485 h 19998"/>
                <a:gd name="connsiteX280" fmla="*/ 5427 w 19998"/>
                <a:gd name="connsiteY280" fmla="*/ 14464 h 19998"/>
                <a:gd name="connsiteX281" fmla="*/ 5218 w 19998"/>
                <a:gd name="connsiteY281" fmla="*/ 14318 h 19998"/>
                <a:gd name="connsiteX282" fmla="*/ 5075 w 19998"/>
                <a:gd name="connsiteY282" fmla="*/ 14647 h 19998"/>
                <a:gd name="connsiteX283" fmla="*/ 5037 w 19998"/>
                <a:gd name="connsiteY283" fmla="*/ 14623 h 19998"/>
                <a:gd name="connsiteX284" fmla="*/ 5427 w 19998"/>
                <a:gd name="connsiteY284" fmla="*/ 12509 h 19998"/>
                <a:gd name="connsiteX285" fmla="*/ 5470 w 19998"/>
                <a:gd name="connsiteY285" fmla="*/ 12492 h 19998"/>
                <a:gd name="connsiteX286" fmla="*/ 5511 w 19998"/>
                <a:gd name="connsiteY286" fmla="*/ 12548 h 19998"/>
                <a:gd name="connsiteX287" fmla="*/ 5961 w 19998"/>
                <a:gd name="connsiteY287" fmla="*/ 13284 h 19998"/>
                <a:gd name="connsiteX288" fmla="*/ 6352 w 19998"/>
                <a:gd name="connsiteY288" fmla="*/ 14017 h 19998"/>
                <a:gd name="connsiteX289" fmla="*/ 6352 w 19998"/>
                <a:gd name="connsiteY289" fmla="*/ 13808 h 19998"/>
                <a:gd name="connsiteX290" fmla="*/ 6001 w 19998"/>
                <a:gd name="connsiteY290" fmla="*/ 13058 h 19998"/>
                <a:gd name="connsiteX291" fmla="*/ 5675 w 19998"/>
                <a:gd name="connsiteY291" fmla="*/ 12532 h 19998"/>
                <a:gd name="connsiteX292" fmla="*/ 5551 w 19998"/>
                <a:gd name="connsiteY292" fmla="*/ 12410 h 19998"/>
                <a:gd name="connsiteX293" fmla="*/ 5258 w 19998"/>
                <a:gd name="connsiteY293" fmla="*/ 12227 h 19998"/>
                <a:gd name="connsiteX294" fmla="*/ 5242 w 19998"/>
                <a:gd name="connsiteY294" fmla="*/ 12243 h 19998"/>
                <a:gd name="connsiteX295" fmla="*/ 5175 w 19998"/>
                <a:gd name="connsiteY295" fmla="*/ 11961 h 19998"/>
                <a:gd name="connsiteX296" fmla="*/ 5363 w 19998"/>
                <a:gd name="connsiteY296" fmla="*/ 11961 h 19998"/>
                <a:gd name="connsiteX297" fmla="*/ 5487 w 19998"/>
                <a:gd name="connsiteY297" fmla="*/ 11653 h 19998"/>
                <a:gd name="connsiteX298" fmla="*/ 5470 w 19998"/>
                <a:gd name="connsiteY298" fmla="*/ 11653 h 19998"/>
                <a:gd name="connsiteX299" fmla="*/ 5470 w 19998"/>
                <a:gd name="connsiteY299" fmla="*/ 11637 h 19998"/>
                <a:gd name="connsiteX300" fmla="*/ 5444 w 19998"/>
                <a:gd name="connsiteY300" fmla="*/ 11268 h 19998"/>
                <a:gd name="connsiteX301" fmla="*/ 5339 w 19998"/>
                <a:gd name="connsiteY301" fmla="*/ 11146 h 19998"/>
                <a:gd name="connsiteX302" fmla="*/ 5251 w 19998"/>
                <a:gd name="connsiteY302" fmla="*/ 10849 h 19998"/>
                <a:gd name="connsiteX303" fmla="*/ 4784 w 19998"/>
                <a:gd name="connsiteY303" fmla="*/ 10539 h 19998"/>
                <a:gd name="connsiteX304" fmla="*/ 4603 w 19998"/>
                <a:gd name="connsiteY304" fmla="*/ 10497 h 19998"/>
                <a:gd name="connsiteX305" fmla="*/ 4620 w 19998"/>
                <a:gd name="connsiteY305" fmla="*/ 10476 h 19998"/>
                <a:gd name="connsiteX306" fmla="*/ 3877 w 19998"/>
                <a:gd name="connsiteY306" fmla="*/ 9395 h 19998"/>
                <a:gd name="connsiteX307" fmla="*/ 3941 w 19998"/>
                <a:gd name="connsiteY307" fmla="*/ 9353 h 19998"/>
                <a:gd name="connsiteX308" fmla="*/ 3918 w 19998"/>
                <a:gd name="connsiteY308" fmla="*/ 9353 h 19998"/>
                <a:gd name="connsiteX309" fmla="*/ 4168 w 19998"/>
                <a:gd name="connsiteY309" fmla="*/ 9071 h 19998"/>
                <a:gd name="connsiteX310" fmla="*/ 3753 w 19998"/>
                <a:gd name="connsiteY310" fmla="*/ 8829 h 19998"/>
                <a:gd name="connsiteX311" fmla="*/ 3899 w 19998"/>
                <a:gd name="connsiteY311" fmla="*/ 8645 h 19998"/>
                <a:gd name="connsiteX312" fmla="*/ 3899 w 19998"/>
                <a:gd name="connsiteY312" fmla="*/ 8521 h 19998"/>
                <a:gd name="connsiteX313" fmla="*/ 4472 w 19998"/>
                <a:gd name="connsiteY313" fmla="*/ 8666 h 19998"/>
                <a:gd name="connsiteX314" fmla="*/ 3877 w 19998"/>
                <a:gd name="connsiteY314" fmla="*/ 8457 h 19998"/>
                <a:gd name="connsiteX315" fmla="*/ 3689 w 19998"/>
                <a:gd name="connsiteY315" fmla="*/ 8587 h 19998"/>
                <a:gd name="connsiteX316" fmla="*/ 3360 w 19998"/>
                <a:gd name="connsiteY316" fmla="*/ 8401 h 19998"/>
                <a:gd name="connsiteX317" fmla="*/ 3303 w 19998"/>
                <a:gd name="connsiteY317" fmla="*/ 8239 h 19998"/>
                <a:gd name="connsiteX318" fmla="*/ 3465 w 19998"/>
                <a:gd name="connsiteY318" fmla="*/ 8077 h 19998"/>
                <a:gd name="connsiteX319" fmla="*/ 3344 w 19998"/>
                <a:gd name="connsiteY319" fmla="*/ 7910 h 19998"/>
                <a:gd name="connsiteX320" fmla="*/ 3156 w 19998"/>
                <a:gd name="connsiteY320" fmla="*/ 7910 h 19998"/>
                <a:gd name="connsiteX321" fmla="*/ 2844 w 19998"/>
                <a:gd name="connsiteY321" fmla="*/ 7933 h 19998"/>
                <a:gd name="connsiteX322" fmla="*/ 2822 w 19998"/>
                <a:gd name="connsiteY322" fmla="*/ 7853 h 19998"/>
                <a:gd name="connsiteX323" fmla="*/ 3115 w 19998"/>
                <a:gd name="connsiteY323" fmla="*/ 7651 h 19998"/>
                <a:gd name="connsiteX324" fmla="*/ 3115 w 19998"/>
                <a:gd name="connsiteY324" fmla="*/ 7625 h 19998"/>
                <a:gd name="connsiteX325" fmla="*/ 2477 w 19998"/>
                <a:gd name="connsiteY325" fmla="*/ 7750 h 19998"/>
                <a:gd name="connsiteX326" fmla="*/ 2477 w 19998"/>
                <a:gd name="connsiteY326" fmla="*/ 7973 h 19998"/>
                <a:gd name="connsiteX327" fmla="*/ 2127 w 19998"/>
                <a:gd name="connsiteY327" fmla="*/ 7442 h 19998"/>
                <a:gd name="connsiteX328" fmla="*/ 2127 w 19998"/>
                <a:gd name="connsiteY328" fmla="*/ 7463 h 19998"/>
                <a:gd name="connsiteX329" fmla="*/ 1831 w 19998"/>
                <a:gd name="connsiteY329" fmla="*/ 7261 h 19998"/>
                <a:gd name="connsiteX330" fmla="*/ 1260 w 19998"/>
                <a:gd name="connsiteY330" fmla="*/ 6996 h 19998"/>
                <a:gd name="connsiteX331" fmla="*/ 1276 w 19998"/>
                <a:gd name="connsiteY331" fmla="*/ 6975 h 19998"/>
                <a:gd name="connsiteX332" fmla="*/ 1260 w 19998"/>
                <a:gd name="connsiteY332" fmla="*/ 6958 h 19998"/>
                <a:gd name="connsiteX333" fmla="*/ 1236 w 19998"/>
                <a:gd name="connsiteY333" fmla="*/ 6958 h 19998"/>
                <a:gd name="connsiteX334" fmla="*/ 1172 w 19998"/>
                <a:gd name="connsiteY334" fmla="*/ 6892 h 19998"/>
                <a:gd name="connsiteX335" fmla="*/ 1155 w 19998"/>
                <a:gd name="connsiteY335" fmla="*/ 6996 h 19998"/>
                <a:gd name="connsiteX336" fmla="*/ 886 w 19998"/>
                <a:gd name="connsiteY336" fmla="*/ 6975 h 19998"/>
                <a:gd name="connsiteX337" fmla="*/ 679 w 19998"/>
                <a:gd name="connsiteY337" fmla="*/ 7099 h 19998"/>
                <a:gd name="connsiteX338" fmla="*/ 533 w 19998"/>
                <a:gd name="connsiteY338" fmla="*/ 7078 h 19998"/>
                <a:gd name="connsiteX339" fmla="*/ 533 w 19998"/>
                <a:gd name="connsiteY339" fmla="*/ 7022 h 19998"/>
                <a:gd name="connsiteX340" fmla="*/ 574 w 19998"/>
                <a:gd name="connsiteY340" fmla="*/ 6996 h 19998"/>
                <a:gd name="connsiteX341" fmla="*/ 305 w 19998"/>
                <a:gd name="connsiteY341" fmla="*/ 6568 h 19998"/>
                <a:gd name="connsiteX342" fmla="*/ 264 w 19998"/>
                <a:gd name="connsiteY342" fmla="*/ 6594 h 19998"/>
                <a:gd name="connsiteX343" fmla="*/ 164 w 19998"/>
                <a:gd name="connsiteY343" fmla="*/ 6528 h 19998"/>
                <a:gd name="connsiteX344" fmla="*/ 141 w 19998"/>
                <a:gd name="connsiteY344" fmla="*/ 6528 h 19998"/>
                <a:gd name="connsiteX345" fmla="*/ 0 w 19998"/>
                <a:gd name="connsiteY345" fmla="*/ 6490 h 19998"/>
                <a:gd name="connsiteX346" fmla="*/ 17 w 19998"/>
                <a:gd name="connsiteY346" fmla="*/ 6465 h 19998"/>
                <a:gd name="connsiteX347" fmla="*/ 57 w 19998"/>
                <a:gd name="connsiteY347" fmla="*/ 6465 h 19998"/>
                <a:gd name="connsiteX348" fmla="*/ 57 w 19998"/>
                <a:gd name="connsiteY348" fmla="*/ 6425 h 19998"/>
                <a:gd name="connsiteX349" fmla="*/ 695 w 19998"/>
                <a:gd name="connsiteY349" fmla="*/ 6408 h 19998"/>
                <a:gd name="connsiteX350" fmla="*/ 760 w 19998"/>
                <a:gd name="connsiteY350" fmla="*/ 6262 h 19998"/>
                <a:gd name="connsiteX351" fmla="*/ 722 w 19998"/>
                <a:gd name="connsiteY351" fmla="*/ 6262 h 19998"/>
                <a:gd name="connsiteX352" fmla="*/ 695 w 19998"/>
                <a:gd name="connsiteY352" fmla="*/ 6164 h 19998"/>
                <a:gd name="connsiteX353" fmla="*/ 433 w 19998"/>
                <a:gd name="connsiteY353" fmla="*/ 6084 h 19998"/>
                <a:gd name="connsiteX354" fmla="*/ 348 w 19998"/>
                <a:gd name="connsiteY354" fmla="*/ 6204 h 19998"/>
                <a:gd name="connsiteX355" fmla="*/ 329 w 19998"/>
                <a:gd name="connsiteY355" fmla="*/ 6204 h 19998"/>
                <a:gd name="connsiteX356" fmla="*/ 305 w 19998"/>
                <a:gd name="connsiteY356" fmla="*/ 6060 h 19998"/>
                <a:gd name="connsiteX357" fmla="*/ 348 w 19998"/>
                <a:gd name="connsiteY357" fmla="*/ 6044 h 19998"/>
                <a:gd name="connsiteX358" fmla="*/ 348 w 19998"/>
                <a:gd name="connsiteY358" fmla="*/ 5997 h 19998"/>
                <a:gd name="connsiteX359" fmla="*/ 248 w 19998"/>
                <a:gd name="connsiteY359" fmla="*/ 5997 h 19998"/>
                <a:gd name="connsiteX360" fmla="*/ 221 w 19998"/>
                <a:gd name="connsiteY360" fmla="*/ 5938 h 19998"/>
                <a:gd name="connsiteX361" fmla="*/ 329 w 19998"/>
                <a:gd name="connsiteY361" fmla="*/ 5938 h 19998"/>
                <a:gd name="connsiteX362" fmla="*/ 348 w 19998"/>
                <a:gd name="connsiteY362" fmla="*/ 5818 h 19998"/>
                <a:gd name="connsiteX363" fmla="*/ 391 w 19998"/>
                <a:gd name="connsiteY363" fmla="*/ 5818 h 19998"/>
                <a:gd name="connsiteX364" fmla="*/ 369 w 19998"/>
                <a:gd name="connsiteY364" fmla="*/ 5917 h 19998"/>
                <a:gd name="connsiteX365" fmla="*/ 433 w 19998"/>
                <a:gd name="connsiteY365" fmla="*/ 5877 h 19998"/>
                <a:gd name="connsiteX366" fmla="*/ 433 w 19998"/>
                <a:gd name="connsiteY366" fmla="*/ 5898 h 19998"/>
                <a:gd name="connsiteX367" fmla="*/ 410 w 19998"/>
                <a:gd name="connsiteY367" fmla="*/ 5917 h 19998"/>
                <a:gd name="connsiteX368" fmla="*/ 433 w 19998"/>
                <a:gd name="connsiteY368" fmla="*/ 5938 h 19998"/>
                <a:gd name="connsiteX369" fmla="*/ 555 w 19998"/>
                <a:gd name="connsiteY369" fmla="*/ 5938 h 19998"/>
                <a:gd name="connsiteX370" fmla="*/ 555 w 19998"/>
                <a:gd name="connsiteY370" fmla="*/ 5955 h 19998"/>
                <a:gd name="connsiteX371" fmla="*/ 738 w 19998"/>
                <a:gd name="connsiteY371" fmla="*/ 5938 h 19998"/>
                <a:gd name="connsiteX372" fmla="*/ 695 w 19998"/>
                <a:gd name="connsiteY372" fmla="*/ 5835 h 19998"/>
                <a:gd name="connsiteX373" fmla="*/ 655 w 19998"/>
                <a:gd name="connsiteY373" fmla="*/ 5835 h 19998"/>
                <a:gd name="connsiteX374" fmla="*/ 638 w 19998"/>
                <a:gd name="connsiteY374" fmla="*/ 5877 h 19998"/>
                <a:gd name="connsiteX375" fmla="*/ 574 w 19998"/>
                <a:gd name="connsiteY375" fmla="*/ 5861 h 19998"/>
                <a:gd name="connsiteX376" fmla="*/ 517 w 19998"/>
                <a:gd name="connsiteY376" fmla="*/ 5861 h 19998"/>
                <a:gd name="connsiteX377" fmla="*/ 598 w 19998"/>
                <a:gd name="connsiteY377" fmla="*/ 5736 h 19998"/>
                <a:gd name="connsiteX378" fmla="*/ 141 w 19998"/>
                <a:gd name="connsiteY378" fmla="*/ 5778 h 19998"/>
                <a:gd name="connsiteX379" fmla="*/ 141 w 19998"/>
                <a:gd name="connsiteY379" fmla="*/ 5795 h 19998"/>
                <a:gd name="connsiteX380" fmla="*/ 17 w 19998"/>
                <a:gd name="connsiteY380" fmla="*/ 5818 h 19998"/>
                <a:gd name="connsiteX381" fmla="*/ 17 w 19998"/>
                <a:gd name="connsiteY381" fmla="*/ 5715 h 19998"/>
                <a:gd name="connsiteX382" fmla="*/ 40 w 19998"/>
                <a:gd name="connsiteY382" fmla="*/ 5715 h 19998"/>
                <a:gd name="connsiteX383" fmla="*/ 141 w 19998"/>
                <a:gd name="connsiteY383" fmla="*/ 5287 h 19998"/>
                <a:gd name="connsiteX384" fmla="*/ 181 w 19998"/>
                <a:gd name="connsiteY384" fmla="*/ 5268 h 19998"/>
                <a:gd name="connsiteX385" fmla="*/ 348 w 19998"/>
                <a:gd name="connsiteY385" fmla="*/ 5247 h 19998"/>
                <a:gd name="connsiteX386" fmla="*/ 329 w 19998"/>
                <a:gd name="connsiteY386" fmla="*/ 5205 h 19998"/>
                <a:gd name="connsiteX387" fmla="*/ 450 w 19998"/>
                <a:gd name="connsiteY387" fmla="*/ 5149 h 19998"/>
                <a:gd name="connsiteX388" fmla="*/ 617 w 19998"/>
                <a:gd name="connsiteY388" fmla="*/ 5149 h 19998"/>
                <a:gd name="connsiteX389" fmla="*/ 617 w 19998"/>
                <a:gd name="connsiteY389" fmla="*/ 5106 h 19998"/>
                <a:gd name="connsiteX390" fmla="*/ 803 w 19998"/>
                <a:gd name="connsiteY390" fmla="*/ 5085 h 19998"/>
                <a:gd name="connsiteX391" fmla="*/ 826 w 19998"/>
                <a:gd name="connsiteY391" fmla="*/ 5106 h 19998"/>
                <a:gd name="connsiteX392" fmla="*/ 803 w 19998"/>
                <a:gd name="connsiteY392" fmla="*/ 5149 h 19998"/>
                <a:gd name="connsiteX393" fmla="*/ 803 w 19998"/>
                <a:gd name="connsiteY393" fmla="*/ 5165 h 19998"/>
                <a:gd name="connsiteX394" fmla="*/ 1276 w 19998"/>
                <a:gd name="connsiteY394" fmla="*/ 5022 h 19998"/>
                <a:gd name="connsiteX395" fmla="*/ 1276 w 19998"/>
                <a:gd name="connsiteY395" fmla="*/ 5003 h 19998"/>
                <a:gd name="connsiteX396" fmla="*/ 1276 w 19998"/>
                <a:gd name="connsiteY396" fmla="*/ 5022 h 19998"/>
                <a:gd name="connsiteX397" fmla="*/ 1298 w 19998"/>
                <a:gd name="connsiteY397" fmla="*/ 5022 h 19998"/>
                <a:gd name="connsiteX398" fmla="*/ 1298 w 19998"/>
                <a:gd name="connsiteY398" fmla="*/ 5003 h 19998"/>
                <a:gd name="connsiteX399" fmla="*/ 1341 w 19998"/>
                <a:gd name="connsiteY399" fmla="*/ 5003 h 19998"/>
                <a:gd name="connsiteX400" fmla="*/ 1341 w 19998"/>
                <a:gd name="connsiteY400" fmla="*/ 5165 h 19998"/>
                <a:gd name="connsiteX401" fmla="*/ 1381 w 19998"/>
                <a:gd name="connsiteY401" fmla="*/ 5165 h 19998"/>
                <a:gd name="connsiteX402" fmla="*/ 1441 w 19998"/>
                <a:gd name="connsiteY402" fmla="*/ 5149 h 19998"/>
                <a:gd name="connsiteX403" fmla="*/ 1441 w 19998"/>
                <a:gd name="connsiteY403" fmla="*/ 5205 h 19998"/>
                <a:gd name="connsiteX404" fmla="*/ 1505 w 19998"/>
                <a:gd name="connsiteY404" fmla="*/ 5231 h 19998"/>
                <a:gd name="connsiteX405" fmla="*/ 1524 w 19998"/>
                <a:gd name="connsiteY405" fmla="*/ 5069 h 19998"/>
                <a:gd name="connsiteX406" fmla="*/ 1562 w 19998"/>
                <a:gd name="connsiteY406" fmla="*/ 5069 h 19998"/>
                <a:gd name="connsiteX407" fmla="*/ 1562 w 19998"/>
                <a:gd name="connsiteY407" fmla="*/ 5043 h 19998"/>
                <a:gd name="connsiteX408" fmla="*/ 1815 w 19998"/>
                <a:gd name="connsiteY408" fmla="*/ 5125 h 19998"/>
                <a:gd name="connsiteX409" fmla="*/ 1815 w 19998"/>
                <a:gd name="connsiteY409" fmla="*/ 5149 h 19998"/>
                <a:gd name="connsiteX410" fmla="*/ 1831 w 19998"/>
                <a:gd name="connsiteY410" fmla="*/ 5149 h 19998"/>
                <a:gd name="connsiteX411" fmla="*/ 1874 w 19998"/>
                <a:gd name="connsiteY411" fmla="*/ 5149 h 19998"/>
                <a:gd name="connsiteX412" fmla="*/ 1874 w 19998"/>
                <a:gd name="connsiteY412" fmla="*/ 5189 h 19998"/>
                <a:gd name="connsiteX413" fmla="*/ 1936 w 19998"/>
                <a:gd name="connsiteY413" fmla="*/ 5165 h 19998"/>
                <a:gd name="connsiteX414" fmla="*/ 1936 w 19998"/>
                <a:gd name="connsiteY414" fmla="*/ 5149 h 19998"/>
                <a:gd name="connsiteX415" fmla="*/ 1915 w 19998"/>
                <a:gd name="connsiteY415" fmla="*/ 5125 h 19998"/>
                <a:gd name="connsiteX416" fmla="*/ 1915 w 19998"/>
                <a:gd name="connsiteY416" fmla="*/ 5069 h 19998"/>
                <a:gd name="connsiteX417" fmla="*/ 1979 w 19998"/>
                <a:gd name="connsiteY417" fmla="*/ 5003 h 19998"/>
                <a:gd name="connsiteX418" fmla="*/ 1936 w 19998"/>
                <a:gd name="connsiteY418" fmla="*/ 4939 h 19998"/>
                <a:gd name="connsiteX419" fmla="*/ 2103 w 19998"/>
                <a:gd name="connsiteY419" fmla="*/ 4820 h 19998"/>
                <a:gd name="connsiteX420" fmla="*/ 2496 w 19998"/>
                <a:gd name="connsiteY420" fmla="*/ 4777 h 19998"/>
                <a:gd name="connsiteX421" fmla="*/ 2536 w 19998"/>
                <a:gd name="connsiteY421" fmla="*/ 4860 h 19998"/>
                <a:gd name="connsiteX422" fmla="*/ 2722 w 19998"/>
                <a:gd name="connsiteY422" fmla="*/ 4761 h 19998"/>
                <a:gd name="connsiteX423" fmla="*/ 2722 w 19998"/>
                <a:gd name="connsiteY423" fmla="*/ 4900 h 19998"/>
                <a:gd name="connsiteX424" fmla="*/ 2805 w 19998"/>
                <a:gd name="connsiteY424" fmla="*/ 4923 h 19998"/>
                <a:gd name="connsiteX425" fmla="*/ 2782 w 19998"/>
                <a:gd name="connsiteY425" fmla="*/ 4982 h 19998"/>
                <a:gd name="connsiteX426" fmla="*/ 2886 w 19998"/>
                <a:gd name="connsiteY426" fmla="*/ 5022 h 19998"/>
                <a:gd name="connsiteX427" fmla="*/ 2910 w 19998"/>
                <a:gd name="connsiteY427" fmla="*/ 5022 h 19998"/>
                <a:gd name="connsiteX428" fmla="*/ 2970 w 19998"/>
                <a:gd name="connsiteY428" fmla="*/ 5189 h 19998"/>
                <a:gd name="connsiteX429" fmla="*/ 3010 w 19998"/>
                <a:gd name="connsiteY429" fmla="*/ 5189 h 19998"/>
                <a:gd name="connsiteX430" fmla="*/ 3034 w 19998"/>
                <a:gd name="connsiteY430" fmla="*/ 5247 h 19998"/>
                <a:gd name="connsiteX431" fmla="*/ 3256 w 19998"/>
                <a:gd name="connsiteY431" fmla="*/ 5673 h 19998"/>
                <a:gd name="connsiteX432" fmla="*/ 3608 w 19998"/>
                <a:gd name="connsiteY432" fmla="*/ 5391 h 19998"/>
                <a:gd name="connsiteX433" fmla="*/ 3689 w 19998"/>
                <a:gd name="connsiteY433" fmla="*/ 5351 h 19998"/>
                <a:gd name="connsiteX434" fmla="*/ 3860 w 19998"/>
                <a:gd name="connsiteY434" fmla="*/ 5268 h 19998"/>
                <a:gd name="connsiteX435" fmla="*/ 3999 w 19998"/>
                <a:gd name="connsiteY435" fmla="*/ 5534 h 19998"/>
                <a:gd name="connsiteX436" fmla="*/ 4351 w 19998"/>
                <a:gd name="connsiteY436" fmla="*/ 5351 h 19998"/>
                <a:gd name="connsiteX437" fmla="*/ 4372 w 19998"/>
                <a:gd name="connsiteY437" fmla="*/ 5308 h 19998"/>
                <a:gd name="connsiteX438" fmla="*/ 4580 w 19998"/>
                <a:gd name="connsiteY438" fmla="*/ 5268 h 19998"/>
                <a:gd name="connsiteX439" fmla="*/ 4580 w 19998"/>
                <a:gd name="connsiteY439" fmla="*/ 5471 h 19998"/>
                <a:gd name="connsiteX440" fmla="*/ 4994 w 19998"/>
                <a:gd name="connsiteY440" fmla="*/ 5449 h 19998"/>
                <a:gd name="connsiteX441" fmla="*/ 5075 w 19998"/>
                <a:gd name="connsiteY441" fmla="*/ 5471 h 19998"/>
                <a:gd name="connsiteX442" fmla="*/ 5323 w 19998"/>
                <a:gd name="connsiteY442" fmla="*/ 5471 h 19998"/>
                <a:gd name="connsiteX443" fmla="*/ 5242 w 19998"/>
                <a:gd name="connsiteY443" fmla="*/ 5407 h 19998"/>
                <a:gd name="connsiteX444" fmla="*/ 4994 w 19998"/>
                <a:gd name="connsiteY444" fmla="*/ 5003 h 19998"/>
                <a:gd name="connsiteX445" fmla="*/ 4970 w 19998"/>
                <a:gd name="connsiteY445" fmla="*/ 5003 h 19998"/>
                <a:gd name="connsiteX446" fmla="*/ 4954 w 19998"/>
                <a:gd name="connsiteY446" fmla="*/ 4982 h 19998"/>
                <a:gd name="connsiteX447" fmla="*/ 5054 w 19998"/>
                <a:gd name="connsiteY447" fmla="*/ 4618 h 19998"/>
                <a:gd name="connsiteX448" fmla="*/ 5054 w 19998"/>
                <a:gd name="connsiteY448" fmla="*/ 4601 h 19998"/>
                <a:gd name="connsiteX449" fmla="*/ 5037 w 19998"/>
                <a:gd name="connsiteY449" fmla="*/ 4618 h 19998"/>
                <a:gd name="connsiteX450" fmla="*/ 5011 w 19998"/>
                <a:gd name="connsiteY450" fmla="*/ 4131 h 19998"/>
                <a:gd name="connsiteX451" fmla="*/ 4970 w 19998"/>
                <a:gd name="connsiteY451" fmla="*/ 4131 h 19998"/>
                <a:gd name="connsiteX452" fmla="*/ 4642 w 19998"/>
                <a:gd name="connsiteY452" fmla="*/ 3335 h 19998"/>
                <a:gd name="connsiteX453" fmla="*/ 4663 w 19998"/>
                <a:gd name="connsiteY453" fmla="*/ 3092 h 19998"/>
                <a:gd name="connsiteX454" fmla="*/ 4563 w 19998"/>
                <a:gd name="connsiteY454" fmla="*/ 3050 h 19998"/>
                <a:gd name="connsiteX455" fmla="*/ 4563 w 19998"/>
                <a:gd name="connsiteY455" fmla="*/ 2930 h 19998"/>
                <a:gd name="connsiteX456" fmla="*/ 4663 w 19998"/>
                <a:gd name="connsiteY456" fmla="*/ 2987 h 19998"/>
                <a:gd name="connsiteX457" fmla="*/ 4684 w 19998"/>
                <a:gd name="connsiteY457" fmla="*/ 2947 h 19998"/>
                <a:gd name="connsiteX458" fmla="*/ 5242 w 19998"/>
                <a:gd name="connsiteY458" fmla="*/ 3092 h 19998"/>
                <a:gd name="connsiteX459" fmla="*/ 5258 w 19998"/>
                <a:gd name="connsiteY459" fmla="*/ 3029 h 19998"/>
                <a:gd name="connsiteX460" fmla="*/ 5570 w 19998"/>
                <a:gd name="connsiteY460" fmla="*/ 3050 h 19998"/>
                <a:gd name="connsiteX461" fmla="*/ 5632 w 19998"/>
                <a:gd name="connsiteY461" fmla="*/ 3252 h 19998"/>
                <a:gd name="connsiteX462" fmla="*/ 5592 w 19998"/>
                <a:gd name="connsiteY462" fmla="*/ 3252 h 19998"/>
                <a:gd name="connsiteX463" fmla="*/ 5570 w 19998"/>
                <a:gd name="connsiteY463" fmla="*/ 3316 h 19998"/>
                <a:gd name="connsiteX464" fmla="*/ 5511 w 19998"/>
                <a:gd name="connsiteY464" fmla="*/ 3316 h 19998"/>
                <a:gd name="connsiteX465" fmla="*/ 5675 w 19998"/>
                <a:gd name="connsiteY465" fmla="*/ 3800 h 19998"/>
                <a:gd name="connsiteX466" fmla="*/ 5649 w 19998"/>
                <a:gd name="connsiteY466" fmla="*/ 3826 h 19998"/>
                <a:gd name="connsiteX467" fmla="*/ 5732 w 19998"/>
                <a:gd name="connsiteY467" fmla="*/ 3842 h 19998"/>
                <a:gd name="connsiteX468" fmla="*/ 5713 w 19998"/>
                <a:gd name="connsiteY468" fmla="*/ 3842 h 19998"/>
                <a:gd name="connsiteX469" fmla="*/ 5732 w 19998"/>
                <a:gd name="connsiteY469" fmla="*/ 3882 h 19998"/>
                <a:gd name="connsiteX470" fmla="*/ 5756 w 19998"/>
                <a:gd name="connsiteY470" fmla="*/ 3882 h 19998"/>
                <a:gd name="connsiteX471" fmla="*/ 5775 w 19998"/>
                <a:gd name="connsiteY471" fmla="*/ 3882 h 19998"/>
                <a:gd name="connsiteX472" fmla="*/ 5861 w 19998"/>
                <a:gd name="connsiteY472" fmla="*/ 3762 h 19998"/>
                <a:gd name="connsiteX473" fmla="*/ 6499 w 19998"/>
                <a:gd name="connsiteY473" fmla="*/ 3906 h 19998"/>
                <a:gd name="connsiteX474" fmla="*/ 7611 w 19998"/>
                <a:gd name="connsiteY474" fmla="*/ 3826 h 19998"/>
                <a:gd name="connsiteX475" fmla="*/ 7923 w 19998"/>
                <a:gd name="connsiteY475" fmla="*/ 3722 h 19998"/>
                <a:gd name="connsiteX476" fmla="*/ 8045 w 19998"/>
                <a:gd name="connsiteY476" fmla="*/ 3703 h 19998"/>
                <a:gd name="connsiteX477" fmla="*/ 7611 w 19998"/>
                <a:gd name="connsiteY477" fmla="*/ 3600 h 19998"/>
                <a:gd name="connsiteX478" fmla="*/ 7611 w 19998"/>
                <a:gd name="connsiteY478" fmla="*/ 3581 h 19998"/>
                <a:gd name="connsiteX479" fmla="*/ 7799 w 19998"/>
                <a:gd name="connsiteY479" fmla="*/ 3092 h 19998"/>
                <a:gd name="connsiteX480" fmla="*/ 9574 w 19998"/>
                <a:gd name="connsiteY480" fmla="*/ 2317 h 19998"/>
                <a:gd name="connsiteX481" fmla="*/ 9843 w 19998"/>
                <a:gd name="connsiteY481" fmla="*/ 1993 h 19998"/>
                <a:gd name="connsiteX482" fmla="*/ 9902 w 19998"/>
                <a:gd name="connsiteY482" fmla="*/ 2051 h 19998"/>
                <a:gd name="connsiteX483" fmla="*/ 10031 w 19998"/>
                <a:gd name="connsiteY483" fmla="*/ 2051 h 19998"/>
                <a:gd name="connsiteX484" fmla="*/ 9964 w 19998"/>
                <a:gd name="connsiteY484" fmla="*/ 1972 h 19998"/>
                <a:gd name="connsiteX485" fmla="*/ 9943 w 19998"/>
                <a:gd name="connsiteY485" fmla="*/ 1993 h 19998"/>
                <a:gd name="connsiteX486" fmla="*/ 9843 w 19998"/>
                <a:gd name="connsiteY486" fmla="*/ 1645 h 19998"/>
                <a:gd name="connsiteX487" fmla="*/ 9902 w 19998"/>
                <a:gd name="connsiteY487" fmla="*/ 1645 h 19998"/>
                <a:gd name="connsiteX488" fmla="*/ 9902 w 19998"/>
                <a:gd name="connsiteY488" fmla="*/ 1628 h 19998"/>
                <a:gd name="connsiteX489" fmla="*/ 9902 w 19998"/>
                <a:gd name="connsiteY489" fmla="*/ 1607 h 19998"/>
                <a:gd name="connsiteX490" fmla="*/ 9843 w 19998"/>
                <a:gd name="connsiteY490" fmla="*/ 1542 h 19998"/>
                <a:gd name="connsiteX491" fmla="*/ 9886 w 19998"/>
                <a:gd name="connsiteY491" fmla="*/ 1260 h 19998"/>
                <a:gd name="connsiteX492" fmla="*/ 9926 w 19998"/>
                <a:gd name="connsiteY492" fmla="*/ 1243 h 19998"/>
                <a:gd name="connsiteX493" fmla="*/ 9886 w 19998"/>
                <a:gd name="connsiteY493" fmla="*/ 815 h 19998"/>
                <a:gd name="connsiteX494" fmla="*/ 9902 w 19998"/>
                <a:gd name="connsiteY494" fmla="*/ 815 h 19998"/>
                <a:gd name="connsiteX495" fmla="*/ 9886 w 19998"/>
                <a:gd name="connsiteY495" fmla="*/ 484 h 19998"/>
                <a:gd name="connsiteX496" fmla="*/ 10645 w 19998"/>
                <a:gd name="connsiteY496" fmla="*/ 186 h 19998"/>
                <a:gd name="connsiteX497" fmla="*/ 11307 w 19998"/>
                <a:gd name="connsiteY497" fmla="*/ 0 h 19998"/>
                <a:gd name="connsiteX498" fmla="*/ 11431 w 19998"/>
                <a:gd name="connsiteY498" fmla="*/ 324 h 19998"/>
                <a:gd name="connsiteX499" fmla="*/ 11431 w 19998"/>
                <a:gd name="connsiteY499" fmla="*/ 630 h 19998"/>
                <a:gd name="connsiteX500" fmla="*/ 11577 w 19998"/>
                <a:gd name="connsiteY500" fmla="*/ 630 h 19998"/>
                <a:gd name="connsiteX501" fmla="*/ 11700 w 19998"/>
                <a:gd name="connsiteY501" fmla="*/ 832 h 19998"/>
                <a:gd name="connsiteX502" fmla="*/ 11822 w 19998"/>
                <a:gd name="connsiteY502" fmla="*/ 895 h 19998"/>
                <a:gd name="connsiteX503" fmla="*/ 12158 w 19998"/>
                <a:gd name="connsiteY503" fmla="*/ 670 h 19998"/>
                <a:gd name="connsiteX504" fmla="*/ 12279 w 19998"/>
                <a:gd name="connsiteY504" fmla="*/ 792 h 19998"/>
                <a:gd name="connsiteX505" fmla="*/ 12255 w 19998"/>
                <a:gd name="connsiteY505" fmla="*/ 815 h 19998"/>
                <a:gd name="connsiteX506" fmla="*/ 12360 w 19998"/>
                <a:gd name="connsiteY506" fmla="*/ 895 h 19998"/>
                <a:gd name="connsiteX507" fmla="*/ 12360 w 19998"/>
                <a:gd name="connsiteY507" fmla="*/ 912 h 19998"/>
                <a:gd name="connsiteX508" fmla="*/ 12339 w 19998"/>
                <a:gd name="connsiteY508" fmla="*/ 935 h 19998"/>
                <a:gd name="connsiteX509" fmla="*/ 12548 w 19998"/>
                <a:gd name="connsiteY509" fmla="*/ 1342 h 19998"/>
                <a:gd name="connsiteX510" fmla="*/ 12753 w 19998"/>
                <a:gd name="connsiteY510" fmla="*/ 1260 h 19998"/>
                <a:gd name="connsiteX511" fmla="*/ 12729 w 19998"/>
                <a:gd name="connsiteY511" fmla="*/ 1363 h 19998"/>
                <a:gd name="connsiteX512" fmla="*/ 12834 w 19998"/>
                <a:gd name="connsiteY512" fmla="*/ 1323 h 19998"/>
                <a:gd name="connsiteX513" fmla="*/ 12853 w 19998"/>
                <a:gd name="connsiteY513" fmla="*/ 1342 h 19998"/>
                <a:gd name="connsiteX514" fmla="*/ 12901 w 19998"/>
                <a:gd name="connsiteY514" fmla="*/ 1342 h 19998"/>
                <a:gd name="connsiteX515" fmla="*/ 13039 w 19998"/>
                <a:gd name="connsiteY515" fmla="*/ 1769 h 19998"/>
                <a:gd name="connsiteX516" fmla="*/ 13039 w 19998"/>
                <a:gd name="connsiteY516" fmla="*/ 1751 h 19998"/>
                <a:gd name="connsiteX517" fmla="*/ 13065 w 19998"/>
                <a:gd name="connsiteY517" fmla="*/ 1751 h 19998"/>
                <a:gd name="connsiteX518" fmla="*/ 13082 w 19998"/>
                <a:gd name="connsiteY518" fmla="*/ 1671 h 19998"/>
                <a:gd name="connsiteX519" fmla="*/ 13186 w 19998"/>
                <a:gd name="connsiteY519" fmla="*/ 1645 h 19998"/>
                <a:gd name="connsiteX520" fmla="*/ 13203 w 19998"/>
                <a:gd name="connsiteY520" fmla="*/ 1671 h 19998"/>
                <a:gd name="connsiteX521" fmla="*/ 13203 w 19998"/>
                <a:gd name="connsiteY521" fmla="*/ 1645 h 19998"/>
                <a:gd name="connsiteX522" fmla="*/ 13267 w 19998"/>
                <a:gd name="connsiteY522" fmla="*/ 1645 h 19998"/>
                <a:gd name="connsiteX523" fmla="*/ 13267 w 19998"/>
                <a:gd name="connsiteY523" fmla="*/ 1671 h 19998"/>
                <a:gd name="connsiteX524" fmla="*/ 13308 w 19998"/>
                <a:gd name="connsiteY524" fmla="*/ 1687 h 19998"/>
                <a:gd name="connsiteX525" fmla="*/ 13308 w 19998"/>
                <a:gd name="connsiteY525" fmla="*/ 1711 h 19998"/>
                <a:gd name="connsiteX526" fmla="*/ 13515 w 19998"/>
                <a:gd name="connsiteY526" fmla="*/ 1628 h 19998"/>
                <a:gd name="connsiteX527" fmla="*/ 13598 w 19998"/>
                <a:gd name="connsiteY527" fmla="*/ 1751 h 19998"/>
                <a:gd name="connsiteX528" fmla="*/ 13660 w 19998"/>
                <a:gd name="connsiteY528" fmla="*/ 1769 h 19998"/>
                <a:gd name="connsiteX529" fmla="*/ 13660 w 19998"/>
                <a:gd name="connsiteY529" fmla="*/ 1833 h 19998"/>
                <a:gd name="connsiteX530" fmla="*/ 13677 w 19998"/>
                <a:gd name="connsiteY530" fmla="*/ 1833 h 19998"/>
                <a:gd name="connsiteX531" fmla="*/ 13677 w 19998"/>
                <a:gd name="connsiteY531" fmla="*/ 1849 h 19998"/>
                <a:gd name="connsiteX532" fmla="*/ 13725 w 19998"/>
                <a:gd name="connsiteY532" fmla="*/ 1849 h 19998"/>
                <a:gd name="connsiteX533" fmla="*/ 13703 w 19998"/>
                <a:gd name="connsiteY533" fmla="*/ 1833 h 19998"/>
                <a:gd name="connsiteX534" fmla="*/ 13725 w 19998"/>
                <a:gd name="connsiteY534" fmla="*/ 1791 h 19998"/>
                <a:gd name="connsiteX535" fmla="*/ 13808 w 19998"/>
                <a:gd name="connsiteY535" fmla="*/ 1873 h 19998"/>
                <a:gd name="connsiteX536" fmla="*/ 13725 w 19998"/>
                <a:gd name="connsiteY536" fmla="*/ 2155 h 19998"/>
                <a:gd name="connsiteX537" fmla="*/ 13725 w 19998"/>
                <a:gd name="connsiteY537" fmla="*/ 2138 h 19998"/>
                <a:gd name="connsiteX538" fmla="*/ 13784 w 19998"/>
                <a:gd name="connsiteY538" fmla="*/ 2155 h 19998"/>
                <a:gd name="connsiteX539" fmla="*/ 13825 w 19998"/>
                <a:gd name="connsiteY539" fmla="*/ 2301 h 19998"/>
                <a:gd name="connsiteX540" fmla="*/ 13703 w 19998"/>
                <a:gd name="connsiteY540" fmla="*/ 2420 h 19998"/>
                <a:gd name="connsiteX541" fmla="*/ 13741 w 19998"/>
                <a:gd name="connsiteY541" fmla="*/ 2463 h 19998"/>
                <a:gd name="connsiteX542" fmla="*/ 13703 w 19998"/>
                <a:gd name="connsiteY542" fmla="*/ 2503 h 19998"/>
                <a:gd name="connsiteX543" fmla="*/ 13784 w 19998"/>
                <a:gd name="connsiteY543" fmla="*/ 2519 h 19998"/>
                <a:gd name="connsiteX544" fmla="*/ 13784 w 19998"/>
                <a:gd name="connsiteY544" fmla="*/ 2540 h 19998"/>
                <a:gd name="connsiteX545" fmla="*/ 13849 w 19998"/>
                <a:gd name="connsiteY545" fmla="*/ 2540 h 19998"/>
                <a:gd name="connsiteX546" fmla="*/ 14280 w 19998"/>
                <a:gd name="connsiteY546" fmla="*/ 2540 h 19998"/>
                <a:gd name="connsiteX547" fmla="*/ 14527 w 19998"/>
                <a:gd name="connsiteY547" fmla="*/ 2437 h 19998"/>
                <a:gd name="connsiteX548" fmla="*/ 14527 w 19998"/>
                <a:gd name="connsiteY548" fmla="*/ 2218 h 19998"/>
                <a:gd name="connsiteX549" fmla="*/ 14715 w 19998"/>
                <a:gd name="connsiteY549" fmla="*/ 2051 h 19998"/>
                <a:gd name="connsiteX550" fmla="*/ 14815 w 19998"/>
                <a:gd name="connsiteY550" fmla="*/ 2115 h 19998"/>
                <a:gd name="connsiteX551" fmla="*/ 14775 w 19998"/>
                <a:gd name="connsiteY551" fmla="*/ 2138 h 19998"/>
                <a:gd name="connsiteX552" fmla="*/ 14796 w 19998"/>
                <a:gd name="connsiteY552" fmla="*/ 2218 h 19998"/>
                <a:gd name="connsiteX553" fmla="*/ 14756 w 19998"/>
                <a:gd name="connsiteY553" fmla="*/ 2195 h 19998"/>
                <a:gd name="connsiteX554" fmla="*/ 14732 w 19998"/>
                <a:gd name="connsiteY554" fmla="*/ 2218 h 19998"/>
                <a:gd name="connsiteX555" fmla="*/ 14756 w 19998"/>
                <a:gd name="connsiteY555" fmla="*/ 2237 h 19998"/>
                <a:gd name="connsiteX556" fmla="*/ 14732 w 19998"/>
                <a:gd name="connsiteY556" fmla="*/ 2275 h 19998"/>
                <a:gd name="connsiteX557" fmla="*/ 14715 w 19998"/>
                <a:gd name="connsiteY557" fmla="*/ 2275 h 19998"/>
                <a:gd name="connsiteX558" fmla="*/ 14756 w 19998"/>
                <a:gd name="connsiteY558" fmla="*/ 2341 h 19998"/>
                <a:gd name="connsiteX559" fmla="*/ 14675 w 19998"/>
                <a:gd name="connsiteY559" fmla="*/ 2519 h 19998"/>
                <a:gd name="connsiteX560" fmla="*/ 14815 w 19998"/>
                <a:gd name="connsiteY560" fmla="*/ 2622 h 19998"/>
                <a:gd name="connsiteX561" fmla="*/ 14796 w 19998"/>
                <a:gd name="connsiteY561" fmla="*/ 2904 h 19998"/>
                <a:gd name="connsiteX562" fmla="*/ 14918 w 19998"/>
                <a:gd name="connsiteY562" fmla="*/ 2904 h 19998"/>
                <a:gd name="connsiteX563" fmla="*/ 14918 w 19998"/>
                <a:gd name="connsiteY563" fmla="*/ 2867 h 19998"/>
                <a:gd name="connsiteX564" fmla="*/ 15001 w 19998"/>
                <a:gd name="connsiteY564" fmla="*/ 2888 h 19998"/>
                <a:gd name="connsiteX565" fmla="*/ 15230 w 19998"/>
                <a:gd name="connsiteY565" fmla="*/ 3074 h 19998"/>
                <a:gd name="connsiteX566" fmla="*/ 15249 w 19998"/>
                <a:gd name="connsiteY566" fmla="*/ 3050 h 19998"/>
                <a:gd name="connsiteX567" fmla="*/ 15249 w 19998"/>
                <a:gd name="connsiteY567" fmla="*/ 3114 h 19998"/>
                <a:gd name="connsiteX568" fmla="*/ 15330 w 19998"/>
                <a:gd name="connsiteY568" fmla="*/ 3114 h 19998"/>
                <a:gd name="connsiteX569" fmla="*/ 15418 w 19998"/>
                <a:gd name="connsiteY569" fmla="*/ 3114 h 19998"/>
                <a:gd name="connsiteX570" fmla="*/ 15499 w 19998"/>
                <a:gd name="connsiteY570" fmla="*/ 3196 h 19998"/>
                <a:gd name="connsiteX571" fmla="*/ 15475 w 19998"/>
                <a:gd name="connsiteY571" fmla="*/ 3252 h 19998"/>
                <a:gd name="connsiteX572" fmla="*/ 15499 w 19998"/>
                <a:gd name="connsiteY572" fmla="*/ 3295 h 19998"/>
                <a:gd name="connsiteX573" fmla="*/ 15499 w 19998"/>
                <a:gd name="connsiteY573" fmla="*/ 3276 h 19998"/>
                <a:gd name="connsiteX574" fmla="*/ 15599 w 19998"/>
                <a:gd name="connsiteY574" fmla="*/ 3276 h 19998"/>
                <a:gd name="connsiteX575" fmla="*/ 15704 w 19998"/>
                <a:gd name="connsiteY575" fmla="*/ 3374 h 19998"/>
                <a:gd name="connsiteX576" fmla="*/ 15682 w 19998"/>
                <a:gd name="connsiteY576" fmla="*/ 3414 h 19998"/>
                <a:gd name="connsiteX577" fmla="*/ 15723 w 19998"/>
                <a:gd name="connsiteY577" fmla="*/ 3478 h 19998"/>
                <a:gd name="connsiteX578" fmla="*/ 15704 w 19998"/>
                <a:gd name="connsiteY578" fmla="*/ 3497 h 19998"/>
                <a:gd name="connsiteX579" fmla="*/ 15747 w 19998"/>
                <a:gd name="connsiteY579" fmla="*/ 3534 h 19998"/>
                <a:gd name="connsiteX580" fmla="*/ 15747 w 19998"/>
                <a:gd name="connsiteY580" fmla="*/ 3518 h 19998"/>
                <a:gd name="connsiteX581" fmla="*/ 15935 w 19998"/>
                <a:gd name="connsiteY581" fmla="*/ 3478 h 19998"/>
                <a:gd name="connsiteX582" fmla="*/ 15935 w 19998"/>
                <a:gd name="connsiteY582" fmla="*/ 3518 h 19998"/>
                <a:gd name="connsiteX583" fmla="*/ 15951 w 19998"/>
                <a:gd name="connsiteY583" fmla="*/ 3518 h 19998"/>
                <a:gd name="connsiteX584" fmla="*/ 15992 w 19998"/>
                <a:gd name="connsiteY584" fmla="*/ 3414 h 19998"/>
                <a:gd name="connsiteX585" fmla="*/ 16156 w 19998"/>
                <a:gd name="connsiteY585" fmla="*/ 3414 h 19998"/>
                <a:gd name="connsiteX586" fmla="*/ 16156 w 19998"/>
                <a:gd name="connsiteY586" fmla="*/ 3374 h 19998"/>
                <a:gd name="connsiteX587" fmla="*/ 16302 w 19998"/>
                <a:gd name="connsiteY587" fmla="*/ 3436 h 19998"/>
                <a:gd name="connsiteX588" fmla="*/ 16285 w 19998"/>
                <a:gd name="connsiteY588" fmla="*/ 3454 h 19998"/>
                <a:gd name="connsiteX589" fmla="*/ 16366 w 19998"/>
                <a:gd name="connsiteY589" fmla="*/ 3518 h 19998"/>
                <a:gd name="connsiteX590" fmla="*/ 16490 w 19998"/>
                <a:gd name="connsiteY590" fmla="*/ 3518 h 19998"/>
                <a:gd name="connsiteX591" fmla="*/ 16506 w 19998"/>
                <a:gd name="connsiteY591" fmla="*/ 3600 h 19998"/>
                <a:gd name="connsiteX592" fmla="*/ 16590 w 19998"/>
                <a:gd name="connsiteY592" fmla="*/ 3624 h 19998"/>
                <a:gd name="connsiteX593" fmla="*/ 16611 w 19998"/>
                <a:gd name="connsiteY593" fmla="*/ 3581 h 19998"/>
                <a:gd name="connsiteX594" fmla="*/ 16694 w 19998"/>
                <a:gd name="connsiteY594" fmla="*/ 3600 h 19998"/>
                <a:gd name="connsiteX595" fmla="*/ 16694 w 19998"/>
                <a:gd name="connsiteY595" fmla="*/ 3560 h 19998"/>
                <a:gd name="connsiteX596" fmla="*/ 16716 w 19998"/>
                <a:gd name="connsiteY596" fmla="*/ 3560 h 19998"/>
                <a:gd name="connsiteX597" fmla="*/ 16716 w 19998"/>
                <a:gd name="connsiteY597" fmla="*/ 3518 h 19998"/>
                <a:gd name="connsiteX598" fmla="*/ 16759 w 19998"/>
                <a:gd name="connsiteY598" fmla="*/ 3497 h 19998"/>
                <a:gd name="connsiteX599" fmla="*/ 16759 w 19998"/>
                <a:gd name="connsiteY599" fmla="*/ 3478 h 19998"/>
                <a:gd name="connsiteX600" fmla="*/ 16940 w 19998"/>
                <a:gd name="connsiteY600" fmla="*/ 3478 h 19998"/>
                <a:gd name="connsiteX601" fmla="*/ 17085 w 19998"/>
                <a:gd name="connsiteY601" fmla="*/ 3560 h 19998"/>
                <a:gd name="connsiteX602" fmla="*/ 17085 w 19998"/>
                <a:gd name="connsiteY602" fmla="*/ 3534 h 19998"/>
                <a:gd name="connsiteX603" fmla="*/ 17192 w 19998"/>
                <a:gd name="connsiteY603" fmla="*/ 3518 h 19998"/>
                <a:gd name="connsiteX604" fmla="*/ 17192 w 19998"/>
                <a:gd name="connsiteY604" fmla="*/ 3534 h 19998"/>
                <a:gd name="connsiteX605" fmla="*/ 17373 w 19998"/>
                <a:gd name="connsiteY605" fmla="*/ 3640 h 19998"/>
                <a:gd name="connsiteX606" fmla="*/ 17354 w 19998"/>
                <a:gd name="connsiteY606" fmla="*/ 3663 h 19998"/>
                <a:gd name="connsiteX607" fmla="*/ 17437 w 19998"/>
                <a:gd name="connsiteY607" fmla="*/ 3783 h 19998"/>
                <a:gd name="connsiteX608" fmla="*/ 17397 w 19998"/>
                <a:gd name="connsiteY608" fmla="*/ 3783 h 19998"/>
                <a:gd name="connsiteX609" fmla="*/ 17414 w 19998"/>
                <a:gd name="connsiteY609" fmla="*/ 3826 h 19998"/>
                <a:gd name="connsiteX610" fmla="*/ 17437 w 19998"/>
                <a:gd name="connsiteY610" fmla="*/ 3826 h 19998"/>
                <a:gd name="connsiteX611" fmla="*/ 17602 w 19998"/>
                <a:gd name="connsiteY611" fmla="*/ 4028 h 19998"/>
                <a:gd name="connsiteX612" fmla="*/ 17623 w 19998"/>
                <a:gd name="connsiteY612" fmla="*/ 4091 h 19998"/>
                <a:gd name="connsiteX613" fmla="*/ 17642 w 19998"/>
                <a:gd name="connsiteY613" fmla="*/ 4091 h 19998"/>
                <a:gd name="connsiteX614" fmla="*/ 17683 w 19998"/>
                <a:gd name="connsiteY614" fmla="*/ 4211 h 19998"/>
                <a:gd name="connsiteX615" fmla="*/ 17849 w 19998"/>
                <a:gd name="connsiteY615" fmla="*/ 4211 h 19998"/>
                <a:gd name="connsiteX616" fmla="*/ 17849 w 19998"/>
                <a:gd name="connsiteY616" fmla="*/ 4171 h 19998"/>
                <a:gd name="connsiteX617" fmla="*/ 17871 w 19998"/>
                <a:gd name="connsiteY617" fmla="*/ 4171 h 19998"/>
                <a:gd name="connsiteX618" fmla="*/ 17830 w 19998"/>
                <a:gd name="connsiteY618" fmla="*/ 4091 h 19998"/>
                <a:gd name="connsiteX619" fmla="*/ 17871 w 19998"/>
                <a:gd name="connsiteY619" fmla="*/ 4065 h 19998"/>
                <a:gd name="connsiteX620" fmla="*/ 17935 w 19998"/>
                <a:gd name="connsiteY620" fmla="*/ 4091 h 19998"/>
                <a:gd name="connsiteX621" fmla="*/ 17976 w 19998"/>
                <a:gd name="connsiteY621" fmla="*/ 4065 h 19998"/>
                <a:gd name="connsiteX622" fmla="*/ 18019 w 19998"/>
                <a:gd name="connsiteY622" fmla="*/ 4091 h 19998"/>
                <a:gd name="connsiteX623" fmla="*/ 18140 w 19998"/>
                <a:gd name="connsiteY623" fmla="*/ 4131 h 19998"/>
                <a:gd name="connsiteX624" fmla="*/ 18183 w 19998"/>
                <a:gd name="connsiteY624" fmla="*/ 4293 h 19998"/>
                <a:gd name="connsiteX625" fmla="*/ 18200 w 19998"/>
                <a:gd name="connsiteY625" fmla="*/ 4293 h 19998"/>
                <a:gd name="connsiteX626" fmla="*/ 18223 w 19998"/>
                <a:gd name="connsiteY626" fmla="*/ 4211 h 19998"/>
                <a:gd name="connsiteX627" fmla="*/ 18240 w 19998"/>
                <a:gd name="connsiteY627" fmla="*/ 4211 h 19998"/>
                <a:gd name="connsiteX628" fmla="*/ 18240 w 19998"/>
                <a:gd name="connsiteY628" fmla="*/ 4230 h 19998"/>
                <a:gd name="connsiteX629" fmla="*/ 18281 w 19998"/>
                <a:gd name="connsiteY629" fmla="*/ 4230 h 19998"/>
                <a:gd name="connsiteX630" fmla="*/ 18328 w 19998"/>
                <a:gd name="connsiteY630" fmla="*/ 4270 h 19998"/>
                <a:gd name="connsiteX631" fmla="*/ 18369 w 19998"/>
                <a:gd name="connsiteY631" fmla="*/ 4253 h 19998"/>
                <a:gd name="connsiteX632" fmla="*/ 18388 w 19998"/>
                <a:gd name="connsiteY632" fmla="*/ 4270 h 19998"/>
                <a:gd name="connsiteX633" fmla="*/ 18531 w 19998"/>
                <a:gd name="connsiteY633" fmla="*/ 4253 h 19998"/>
                <a:gd name="connsiteX634" fmla="*/ 18531 w 19998"/>
                <a:gd name="connsiteY634" fmla="*/ 4270 h 19998"/>
                <a:gd name="connsiteX635" fmla="*/ 18631 w 19998"/>
                <a:gd name="connsiteY635" fmla="*/ 4211 h 19998"/>
                <a:gd name="connsiteX636" fmla="*/ 18631 w 19998"/>
                <a:gd name="connsiteY636" fmla="*/ 4131 h 19998"/>
                <a:gd name="connsiteX637" fmla="*/ 18762 w 19998"/>
                <a:gd name="connsiteY637" fmla="*/ 4108 h 19998"/>
                <a:gd name="connsiteX638" fmla="*/ 18778 w 19998"/>
                <a:gd name="connsiteY638" fmla="*/ 4148 h 19998"/>
                <a:gd name="connsiteX639" fmla="*/ 18821 w 19998"/>
                <a:gd name="connsiteY639" fmla="*/ 4131 h 19998"/>
                <a:gd name="connsiteX640" fmla="*/ 18943 w 19998"/>
                <a:gd name="connsiteY640" fmla="*/ 4333 h 19998"/>
                <a:gd name="connsiteX641" fmla="*/ 19047 w 19998"/>
                <a:gd name="connsiteY641" fmla="*/ 4333 h 19998"/>
                <a:gd name="connsiteX642" fmla="*/ 19064 w 19998"/>
                <a:gd name="connsiteY642" fmla="*/ 4392 h 19998"/>
                <a:gd name="connsiteX643" fmla="*/ 19152 w 19998"/>
                <a:gd name="connsiteY643" fmla="*/ 4392 h 19998"/>
                <a:gd name="connsiteX644" fmla="*/ 19152 w 19998"/>
                <a:gd name="connsiteY644" fmla="*/ 4373 h 19998"/>
                <a:gd name="connsiteX645" fmla="*/ 19212 w 19998"/>
                <a:gd name="connsiteY645" fmla="*/ 4373 h 19998"/>
                <a:gd name="connsiteX646" fmla="*/ 19212 w 19998"/>
                <a:gd name="connsiteY646" fmla="*/ 4392 h 19998"/>
                <a:gd name="connsiteX647" fmla="*/ 19317 w 19998"/>
                <a:gd name="connsiteY647" fmla="*/ 4333 h 19998"/>
                <a:gd name="connsiteX648" fmla="*/ 19417 w 19998"/>
                <a:gd name="connsiteY648" fmla="*/ 4392 h 19998"/>
                <a:gd name="connsiteX649" fmla="*/ 19443 w 19998"/>
                <a:gd name="connsiteY649" fmla="*/ 4373 h 19998"/>
                <a:gd name="connsiteX650" fmla="*/ 19500 w 19998"/>
                <a:gd name="connsiteY650" fmla="*/ 4373 h 19998"/>
                <a:gd name="connsiteX651" fmla="*/ 19521 w 19998"/>
                <a:gd name="connsiteY651" fmla="*/ 4352 h 19998"/>
                <a:gd name="connsiteX652" fmla="*/ 19998 w 19998"/>
                <a:gd name="connsiteY652" fmla="*/ 4512 h 19998"/>
                <a:gd name="connsiteX653" fmla="*/ 19750 w 19998"/>
                <a:gd name="connsiteY653" fmla="*/ 4939 h 19998"/>
                <a:gd name="connsiteX654" fmla="*/ 19712 w 19998"/>
                <a:gd name="connsiteY654" fmla="*/ 4939 h 19998"/>
                <a:gd name="connsiteX655" fmla="*/ 19686 w 19998"/>
                <a:gd name="connsiteY655" fmla="*/ 5003 h 19998"/>
                <a:gd name="connsiteX656" fmla="*/ 19645 w 19998"/>
                <a:gd name="connsiteY656" fmla="*/ 5003 h 19998"/>
                <a:gd name="connsiteX657" fmla="*/ 19131 w 19998"/>
                <a:gd name="connsiteY657" fmla="*/ 6512 h 19998"/>
                <a:gd name="connsiteX658" fmla="*/ 19236 w 19998"/>
                <a:gd name="connsiteY658" fmla="*/ 7750 h 19998"/>
                <a:gd name="connsiteX659" fmla="*/ 19212 w 19998"/>
                <a:gd name="connsiteY659" fmla="*/ 7750 h 19998"/>
                <a:gd name="connsiteX660" fmla="*/ 19090 w 19998"/>
                <a:gd name="connsiteY660" fmla="*/ 7870 h 19998"/>
                <a:gd name="connsiteX661" fmla="*/ 19152 w 19998"/>
                <a:gd name="connsiteY661" fmla="*/ 7853 h 19998"/>
                <a:gd name="connsiteX662" fmla="*/ 19064 w 19998"/>
                <a:gd name="connsiteY662" fmla="*/ 7973 h 19998"/>
                <a:gd name="connsiteX663" fmla="*/ 18983 w 19998"/>
                <a:gd name="connsiteY663" fmla="*/ 7973 h 19998"/>
                <a:gd name="connsiteX664" fmla="*/ 18714 w 19998"/>
                <a:gd name="connsiteY664" fmla="*/ 8135 h 19998"/>
                <a:gd name="connsiteX665" fmla="*/ 18695 w 19998"/>
                <a:gd name="connsiteY665" fmla="*/ 8093 h 19998"/>
                <a:gd name="connsiteX666" fmla="*/ 18614 w 19998"/>
                <a:gd name="connsiteY666" fmla="*/ 7997 h 19998"/>
                <a:gd name="connsiteX667" fmla="*/ 18631 w 19998"/>
                <a:gd name="connsiteY667" fmla="*/ 7973 h 19998"/>
                <a:gd name="connsiteX668" fmla="*/ 18304 w 19998"/>
                <a:gd name="connsiteY66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240 w 19998"/>
                <a:gd name="connsiteY25" fmla="*/ 11839 h 19998"/>
                <a:gd name="connsiteX26" fmla="*/ 18388 w 19998"/>
                <a:gd name="connsiteY26" fmla="*/ 12144 h 19998"/>
                <a:gd name="connsiteX27" fmla="*/ 18631 w 19998"/>
                <a:gd name="connsiteY27" fmla="*/ 12548 h 19998"/>
                <a:gd name="connsiteX28" fmla="*/ 18673 w 19998"/>
                <a:gd name="connsiteY28" fmla="*/ 12548 h 19998"/>
                <a:gd name="connsiteX29" fmla="*/ 18695 w 19998"/>
                <a:gd name="connsiteY29" fmla="*/ 12574 h 19998"/>
                <a:gd name="connsiteX30" fmla="*/ 18900 w 19998"/>
                <a:gd name="connsiteY30" fmla="*/ 12734 h 19998"/>
                <a:gd name="connsiteX31" fmla="*/ 18843 w 19998"/>
                <a:gd name="connsiteY31" fmla="*/ 12920 h 19998"/>
                <a:gd name="connsiteX32" fmla="*/ 18804 w 19998"/>
                <a:gd name="connsiteY32" fmla="*/ 12920 h 19998"/>
                <a:gd name="connsiteX33" fmla="*/ 18821 w 19998"/>
                <a:gd name="connsiteY33" fmla="*/ 13098 h 19998"/>
                <a:gd name="connsiteX34" fmla="*/ 18804 w 19998"/>
                <a:gd name="connsiteY34" fmla="*/ 13098 h 19998"/>
                <a:gd name="connsiteX35" fmla="*/ 18762 w 19998"/>
                <a:gd name="connsiteY35" fmla="*/ 13178 h 19998"/>
                <a:gd name="connsiteX36" fmla="*/ 18573 w 19998"/>
                <a:gd name="connsiteY36" fmla="*/ 13221 h 19998"/>
                <a:gd name="connsiteX37" fmla="*/ 18469 w 19998"/>
                <a:gd name="connsiteY37" fmla="*/ 13300 h 19998"/>
                <a:gd name="connsiteX38" fmla="*/ 18469 w 19998"/>
                <a:gd name="connsiteY38" fmla="*/ 13364 h 19998"/>
                <a:gd name="connsiteX39" fmla="*/ 18119 w 19998"/>
                <a:gd name="connsiteY39" fmla="*/ 13387 h 19998"/>
                <a:gd name="connsiteX40" fmla="*/ 18035 w 19998"/>
                <a:gd name="connsiteY40" fmla="*/ 13444 h 19998"/>
                <a:gd name="connsiteX41" fmla="*/ 18240 w 19998"/>
                <a:gd name="connsiteY41" fmla="*/ 13669 h 19998"/>
                <a:gd name="connsiteX42" fmla="*/ 18261 w 19998"/>
                <a:gd name="connsiteY42" fmla="*/ 13914 h 19998"/>
                <a:gd name="connsiteX43" fmla="*/ 18552 w 19998"/>
                <a:gd name="connsiteY43" fmla="*/ 14034 h 19998"/>
                <a:gd name="connsiteX44" fmla="*/ 18714 w 19998"/>
                <a:gd name="connsiteY44" fmla="*/ 14074 h 19998"/>
                <a:gd name="connsiteX45" fmla="*/ 18843 w 19998"/>
                <a:gd name="connsiteY45" fmla="*/ 14403 h 19998"/>
                <a:gd name="connsiteX46" fmla="*/ 18657 w 19998"/>
                <a:gd name="connsiteY46" fmla="*/ 14421 h 19998"/>
                <a:gd name="connsiteX47" fmla="*/ 18492 w 19998"/>
                <a:gd name="connsiteY47" fmla="*/ 14809 h 19998"/>
                <a:gd name="connsiteX48" fmla="*/ 18657 w 19998"/>
                <a:gd name="connsiteY48" fmla="*/ 14995 h 19998"/>
                <a:gd name="connsiteX49" fmla="*/ 18573 w 19998"/>
                <a:gd name="connsiteY49" fmla="*/ 15011 h 19998"/>
                <a:gd name="connsiteX50" fmla="*/ 18573 w 19998"/>
                <a:gd name="connsiteY50" fmla="*/ 15131 h 19998"/>
                <a:gd name="connsiteX51" fmla="*/ 18804 w 19998"/>
                <a:gd name="connsiteY51" fmla="*/ 15422 h 19998"/>
                <a:gd name="connsiteX52" fmla="*/ 18821 w 19998"/>
                <a:gd name="connsiteY52" fmla="*/ 15422 h 19998"/>
                <a:gd name="connsiteX53" fmla="*/ 18843 w 19998"/>
                <a:gd name="connsiteY53" fmla="*/ 15439 h 19998"/>
                <a:gd name="connsiteX54" fmla="*/ 19090 w 19998"/>
                <a:gd name="connsiteY54" fmla="*/ 15479 h 19998"/>
                <a:gd name="connsiteX55" fmla="*/ 19152 w 19998"/>
                <a:gd name="connsiteY55" fmla="*/ 15542 h 19998"/>
                <a:gd name="connsiteX56" fmla="*/ 19169 w 19998"/>
                <a:gd name="connsiteY56" fmla="*/ 15542 h 19998"/>
                <a:gd name="connsiteX57" fmla="*/ 19500 w 19998"/>
                <a:gd name="connsiteY57" fmla="*/ 15641 h 19998"/>
                <a:gd name="connsiteX58" fmla="*/ 19500 w 19998"/>
                <a:gd name="connsiteY58" fmla="*/ 15624 h 19998"/>
                <a:gd name="connsiteX59" fmla="*/ 19833 w 19998"/>
                <a:gd name="connsiteY59" fmla="*/ 15519 h 19998"/>
                <a:gd name="connsiteX60" fmla="*/ 19833 w 19998"/>
                <a:gd name="connsiteY60" fmla="*/ 15479 h 19998"/>
                <a:gd name="connsiteX61" fmla="*/ 19914 w 19998"/>
                <a:gd name="connsiteY61" fmla="*/ 15479 h 19998"/>
                <a:gd name="connsiteX62" fmla="*/ 19890 w 19998"/>
                <a:gd name="connsiteY62" fmla="*/ 15624 h 19998"/>
                <a:gd name="connsiteX63" fmla="*/ 19971 w 19998"/>
                <a:gd name="connsiteY63" fmla="*/ 15784 h 19998"/>
                <a:gd name="connsiteX64" fmla="*/ 19890 w 19998"/>
                <a:gd name="connsiteY64" fmla="*/ 15824 h 19998"/>
                <a:gd name="connsiteX65" fmla="*/ 19686 w 19998"/>
                <a:gd name="connsiteY65" fmla="*/ 16358 h 19998"/>
                <a:gd name="connsiteX66" fmla="*/ 19712 w 19998"/>
                <a:gd name="connsiteY66" fmla="*/ 16395 h 19998"/>
                <a:gd name="connsiteX67" fmla="*/ 19645 w 19998"/>
                <a:gd name="connsiteY67" fmla="*/ 16477 h 19998"/>
                <a:gd name="connsiteX68" fmla="*/ 19605 w 19998"/>
                <a:gd name="connsiteY68" fmla="*/ 16454 h 19998"/>
                <a:gd name="connsiteX69" fmla="*/ 19459 w 19998"/>
                <a:gd name="connsiteY69" fmla="*/ 16557 h 19998"/>
                <a:gd name="connsiteX70" fmla="*/ 19443 w 19998"/>
                <a:gd name="connsiteY70" fmla="*/ 16557 h 19998"/>
                <a:gd name="connsiteX71" fmla="*/ 19400 w 19998"/>
                <a:gd name="connsiteY71" fmla="*/ 16600 h 19998"/>
                <a:gd name="connsiteX72" fmla="*/ 19417 w 19998"/>
                <a:gd name="connsiteY72" fmla="*/ 16640 h 19998"/>
                <a:gd name="connsiteX73" fmla="*/ 19400 w 19998"/>
                <a:gd name="connsiteY73" fmla="*/ 16656 h 19998"/>
                <a:gd name="connsiteX74" fmla="*/ 19376 w 19998"/>
                <a:gd name="connsiteY74" fmla="*/ 16600 h 19998"/>
                <a:gd name="connsiteX75" fmla="*/ 19333 w 19998"/>
                <a:gd name="connsiteY75" fmla="*/ 16640 h 19998"/>
                <a:gd name="connsiteX76" fmla="*/ 19317 w 19998"/>
                <a:gd name="connsiteY76" fmla="*/ 16618 h 19998"/>
                <a:gd name="connsiteX77" fmla="*/ 19064 w 19998"/>
                <a:gd name="connsiteY77" fmla="*/ 16905 h 19998"/>
                <a:gd name="connsiteX78" fmla="*/ 19107 w 19998"/>
                <a:gd name="connsiteY78" fmla="*/ 16964 h 19998"/>
                <a:gd name="connsiteX79" fmla="*/ 19064 w 19998"/>
                <a:gd name="connsiteY79" fmla="*/ 16987 h 19998"/>
                <a:gd name="connsiteX80" fmla="*/ 19047 w 19998"/>
                <a:gd name="connsiteY80" fmla="*/ 16922 h 19998"/>
                <a:gd name="connsiteX81" fmla="*/ 18926 w 19998"/>
                <a:gd name="connsiteY81" fmla="*/ 17004 h 19998"/>
                <a:gd name="connsiteX82" fmla="*/ 18900 w 19998"/>
                <a:gd name="connsiteY82" fmla="*/ 16987 h 19998"/>
                <a:gd name="connsiteX83" fmla="*/ 18762 w 19998"/>
                <a:gd name="connsiteY83" fmla="*/ 17067 h 19998"/>
                <a:gd name="connsiteX84" fmla="*/ 18804 w 19998"/>
                <a:gd name="connsiteY84" fmla="*/ 17084 h 19998"/>
                <a:gd name="connsiteX85" fmla="*/ 18778 w 19998"/>
                <a:gd name="connsiteY85" fmla="*/ 17150 h 19998"/>
                <a:gd name="connsiteX86" fmla="*/ 18738 w 19998"/>
                <a:gd name="connsiteY86" fmla="*/ 17150 h 19998"/>
                <a:gd name="connsiteX87" fmla="*/ 18695 w 19998"/>
                <a:gd name="connsiteY87" fmla="*/ 17269 h 19998"/>
                <a:gd name="connsiteX88" fmla="*/ 18657 w 19998"/>
                <a:gd name="connsiteY88" fmla="*/ 17269 h 19998"/>
                <a:gd name="connsiteX89" fmla="*/ 18631 w 19998"/>
                <a:gd name="connsiteY89" fmla="*/ 17269 h 19998"/>
                <a:gd name="connsiteX90" fmla="*/ 18631 w 19998"/>
                <a:gd name="connsiteY90" fmla="*/ 17312 h 19998"/>
                <a:gd name="connsiteX91" fmla="*/ 18452 w 19998"/>
                <a:gd name="connsiteY91" fmla="*/ 17312 h 19998"/>
                <a:gd name="connsiteX92" fmla="*/ 18200 w 19998"/>
                <a:gd name="connsiteY92" fmla="*/ 17655 h 19998"/>
                <a:gd name="connsiteX93" fmla="*/ 18200 w 19998"/>
                <a:gd name="connsiteY93" fmla="*/ 17674 h 19998"/>
                <a:gd name="connsiteX94" fmla="*/ 18345 w 19998"/>
                <a:gd name="connsiteY94" fmla="*/ 17655 h 19998"/>
                <a:gd name="connsiteX95" fmla="*/ 18345 w 19998"/>
                <a:gd name="connsiteY95" fmla="*/ 17634 h 19998"/>
                <a:gd name="connsiteX96" fmla="*/ 18388 w 19998"/>
                <a:gd name="connsiteY96" fmla="*/ 17655 h 19998"/>
                <a:gd name="connsiteX97" fmla="*/ 18345 w 19998"/>
                <a:gd name="connsiteY97" fmla="*/ 17779 h 19998"/>
                <a:gd name="connsiteX98" fmla="*/ 18369 w 19998"/>
                <a:gd name="connsiteY98" fmla="*/ 17796 h 19998"/>
                <a:gd name="connsiteX99" fmla="*/ 18369 w 19998"/>
                <a:gd name="connsiteY99" fmla="*/ 17817 h 19998"/>
                <a:gd name="connsiteX100" fmla="*/ 18304 w 19998"/>
                <a:gd name="connsiteY100" fmla="*/ 17843 h 19998"/>
                <a:gd name="connsiteX101" fmla="*/ 18304 w 19998"/>
                <a:gd name="connsiteY101" fmla="*/ 17883 h 19998"/>
                <a:gd name="connsiteX102" fmla="*/ 18261 w 19998"/>
                <a:gd name="connsiteY102" fmla="*/ 17899 h 19998"/>
                <a:gd name="connsiteX103" fmla="*/ 18157 w 19998"/>
                <a:gd name="connsiteY103" fmla="*/ 17859 h 19998"/>
                <a:gd name="connsiteX104" fmla="*/ 17830 w 19998"/>
                <a:gd name="connsiteY104" fmla="*/ 18003 h 19998"/>
                <a:gd name="connsiteX105" fmla="*/ 17830 w 19998"/>
                <a:gd name="connsiteY105" fmla="*/ 18101 h 19998"/>
                <a:gd name="connsiteX106" fmla="*/ 17561 w 19998"/>
                <a:gd name="connsiteY106" fmla="*/ 18045 h 19998"/>
                <a:gd name="connsiteX107" fmla="*/ 17502 w 19998"/>
                <a:gd name="connsiteY107" fmla="*/ 18223 h 19998"/>
                <a:gd name="connsiteX108" fmla="*/ 17518 w 19998"/>
                <a:gd name="connsiteY108" fmla="*/ 18223 h 19998"/>
                <a:gd name="connsiteX109" fmla="*/ 17480 w 19998"/>
                <a:gd name="connsiteY109" fmla="*/ 18247 h 19998"/>
                <a:gd name="connsiteX110" fmla="*/ 17397 w 19998"/>
                <a:gd name="connsiteY110" fmla="*/ 18247 h 19998"/>
                <a:gd name="connsiteX111" fmla="*/ 17373 w 19998"/>
                <a:gd name="connsiteY111" fmla="*/ 18223 h 19998"/>
                <a:gd name="connsiteX112" fmla="*/ 17454 w 19998"/>
                <a:gd name="connsiteY112" fmla="*/ 18207 h 19998"/>
                <a:gd name="connsiteX113" fmla="*/ 17397 w 19998"/>
                <a:gd name="connsiteY113" fmla="*/ 18125 h 19998"/>
                <a:gd name="connsiteX114" fmla="*/ 17249 w 19998"/>
                <a:gd name="connsiteY114" fmla="*/ 18125 h 19998"/>
                <a:gd name="connsiteX115" fmla="*/ 17249 w 19998"/>
                <a:gd name="connsiteY115" fmla="*/ 18101 h 19998"/>
                <a:gd name="connsiteX116" fmla="*/ 17111 w 19998"/>
                <a:gd name="connsiteY116" fmla="*/ 18082 h 19998"/>
                <a:gd name="connsiteX117" fmla="*/ 17111 w 19998"/>
                <a:gd name="connsiteY117" fmla="*/ 18061 h 19998"/>
                <a:gd name="connsiteX118" fmla="*/ 17023 w 19998"/>
                <a:gd name="connsiteY118" fmla="*/ 18061 h 19998"/>
                <a:gd name="connsiteX119" fmla="*/ 17023 w 19998"/>
                <a:gd name="connsiteY119" fmla="*/ 18082 h 19998"/>
                <a:gd name="connsiteX120" fmla="*/ 17068 w 19998"/>
                <a:gd name="connsiteY120" fmla="*/ 18101 h 19998"/>
                <a:gd name="connsiteX121" fmla="*/ 17068 w 19998"/>
                <a:gd name="connsiteY121" fmla="*/ 18144 h 19998"/>
                <a:gd name="connsiteX122" fmla="*/ 17128 w 19998"/>
                <a:gd name="connsiteY122" fmla="*/ 18125 h 19998"/>
                <a:gd name="connsiteX123" fmla="*/ 17149 w 19998"/>
                <a:gd name="connsiteY123" fmla="*/ 18165 h 19998"/>
                <a:gd name="connsiteX124" fmla="*/ 17068 w 19998"/>
                <a:gd name="connsiteY124" fmla="*/ 18181 h 19998"/>
                <a:gd name="connsiteX125" fmla="*/ 17023 w 19998"/>
                <a:gd name="connsiteY125" fmla="*/ 18165 h 19998"/>
                <a:gd name="connsiteX126" fmla="*/ 16980 w 19998"/>
                <a:gd name="connsiteY126" fmla="*/ 18223 h 19998"/>
                <a:gd name="connsiteX127" fmla="*/ 16880 w 19998"/>
                <a:gd name="connsiteY127" fmla="*/ 18181 h 19998"/>
                <a:gd name="connsiteX128" fmla="*/ 16899 w 19998"/>
                <a:gd name="connsiteY128" fmla="*/ 18082 h 19998"/>
                <a:gd name="connsiteX129" fmla="*/ 16842 w 19998"/>
                <a:gd name="connsiteY129" fmla="*/ 18061 h 19998"/>
                <a:gd name="connsiteX130" fmla="*/ 16842 w 19998"/>
                <a:gd name="connsiteY130" fmla="*/ 18045 h 19998"/>
                <a:gd name="connsiteX131" fmla="*/ 16678 w 19998"/>
                <a:gd name="connsiteY131" fmla="*/ 17981 h 19998"/>
                <a:gd name="connsiteX132" fmla="*/ 16694 w 19998"/>
                <a:gd name="connsiteY132" fmla="*/ 17963 h 19998"/>
                <a:gd name="connsiteX133" fmla="*/ 16694 w 19998"/>
                <a:gd name="connsiteY133" fmla="*/ 17941 h 19998"/>
                <a:gd name="connsiteX134" fmla="*/ 16654 w 19998"/>
                <a:gd name="connsiteY134" fmla="*/ 17941 h 19998"/>
                <a:gd name="connsiteX135" fmla="*/ 16573 w 19998"/>
                <a:gd name="connsiteY135" fmla="*/ 17941 h 19998"/>
                <a:gd name="connsiteX136" fmla="*/ 16547 w 19998"/>
                <a:gd name="connsiteY136" fmla="*/ 17981 h 19998"/>
                <a:gd name="connsiteX137" fmla="*/ 16425 w 19998"/>
                <a:gd name="connsiteY137" fmla="*/ 17883 h 19998"/>
                <a:gd name="connsiteX138" fmla="*/ 16073 w 19998"/>
                <a:gd name="connsiteY138" fmla="*/ 17899 h 19998"/>
                <a:gd name="connsiteX139" fmla="*/ 16073 w 19998"/>
                <a:gd name="connsiteY139" fmla="*/ 17883 h 19998"/>
                <a:gd name="connsiteX140" fmla="*/ 16137 w 19998"/>
                <a:gd name="connsiteY140" fmla="*/ 17753 h 19998"/>
                <a:gd name="connsiteX141" fmla="*/ 16097 w 19998"/>
                <a:gd name="connsiteY141" fmla="*/ 17714 h 19998"/>
                <a:gd name="connsiteX142" fmla="*/ 16016 w 19998"/>
                <a:gd name="connsiteY142" fmla="*/ 17551 h 19998"/>
                <a:gd name="connsiteX143" fmla="*/ 15539 w 19998"/>
                <a:gd name="connsiteY143" fmla="*/ 17594 h 19998"/>
                <a:gd name="connsiteX144" fmla="*/ 15499 w 19998"/>
                <a:gd name="connsiteY144" fmla="*/ 17514 h 19998"/>
                <a:gd name="connsiteX145" fmla="*/ 15704 w 19998"/>
                <a:gd name="connsiteY145" fmla="*/ 17453 h 19998"/>
                <a:gd name="connsiteX146" fmla="*/ 15704 w 19998"/>
                <a:gd name="connsiteY146" fmla="*/ 17472 h 19998"/>
                <a:gd name="connsiteX147" fmla="*/ 15868 w 19998"/>
                <a:gd name="connsiteY147" fmla="*/ 17286 h 19998"/>
                <a:gd name="connsiteX148" fmla="*/ 15828 w 19998"/>
                <a:gd name="connsiteY148" fmla="*/ 17269 h 19998"/>
                <a:gd name="connsiteX149" fmla="*/ 15763 w 19998"/>
                <a:gd name="connsiteY149" fmla="*/ 17333 h 19998"/>
                <a:gd name="connsiteX150" fmla="*/ 15763 w 19998"/>
                <a:gd name="connsiteY150" fmla="*/ 17352 h 19998"/>
                <a:gd name="connsiteX151" fmla="*/ 15663 w 19998"/>
                <a:gd name="connsiteY151" fmla="*/ 17187 h 19998"/>
                <a:gd name="connsiteX152" fmla="*/ 15556 w 19998"/>
                <a:gd name="connsiteY152" fmla="*/ 17187 h 19998"/>
                <a:gd name="connsiteX153" fmla="*/ 15518 w 19998"/>
                <a:gd name="connsiteY153" fmla="*/ 17124 h 19998"/>
                <a:gd name="connsiteX154" fmla="*/ 15518 w 19998"/>
                <a:gd name="connsiteY154" fmla="*/ 17312 h 19998"/>
                <a:gd name="connsiteX155" fmla="*/ 15582 w 19998"/>
                <a:gd name="connsiteY155" fmla="*/ 17312 h 19998"/>
                <a:gd name="connsiteX156" fmla="*/ 15599 w 19998"/>
                <a:gd name="connsiteY156" fmla="*/ 17472 h 19998"/>
                <a:gd name="connsiteX157" fmla="*/ 15475 w 19998"/>
                <a:gd name="connsiteY157" fmla="*/ 17495 h 19998"/>
                <a:gd name="connsiteX158" fmla="*/ 15370 w 19998"/>
                <a:gd name="connsiteY158" fmla="*/ 17415 h 19998"/>
                <a:gd name="connsiteX159" fmla="*/ 15249 w 19998"/>
                <a:gd name="connsiteY159" fmla="*/ 17535 h 19998"/>
                <a:gd name="connsiteX160" fmla="*/ 15313 w 19998"/>
                <a:gd name="connsiteY160" fmla="*/ 17577 h 19998"/>
                <a:gd name="connsiteX161" fmla="*/ 15230 w 19998"/>
                <a:gd name="connsiteY161" fmla="*/ 17655 h 19998"/>
                <a:gd name="connsiteX162" fmla="*/ 14937 w 19998"/>
                <a:gd name="connsiteY162" fmla="*/ 17617 h 19998"/>
                <a:gd name="connsiteX163" fmla="*/ 14918 w 19998"/>
                <a:gd name="connsiteY163" fmla="*/ 17495 h 19998"/>
                <a:gd name="connsiteX164" fmla="*/ 14856 w 19998"/>
                <a:gd name="connsiteY164" fmla="*/ 17495 h 19998"/>
                <a:gd name="connsiteX165" fmla="*/ 14856 w 19998"/>
                <a:gd name="connsiteY165" fmla="*/ 17617 h 19998"/>
                <a:gd name="connsiteX166" fmla="*/ 14775 w 19998"/>
                <a:gd name="connsiteY166" fmla="*/ 17577 h 19998"/>
                <a:gd name="connsiteX167" fmla="*/ 14796 w 19998"/>
                <a:gd name="connsiteY167" fmla="*/ 17432 h 19998"/>
                <a:gd name="connsiteX168" fmla="*/ 14199 w 19998"/>
                <a:gd name="connsiteY168" fmla="*/ 17389 h 19998"/>
                <a:gd name="connsiteX169" fmla="*/ 14010 w 19998"/>
                <a:gd name="connsiteY169" fmla="*/ 17286 h 19998"/>
                <a:gd name="connsiteX170" fmla="*/ 14053 w 19998"/>
                <a:gd name="connsiteY170" fmla="*/ 17248 h 19998"/>
                <a:gd name="connsiteX171" fmla="*/ 13972 w 19998"/>
                <a:gd name="connsiteY171" fmla="*/ 17166 h 19998"/>
                <a:gd name="connsiteX172" fmla="*/ 12524 w 19998"/>
                <a:gd name="connsiteY172" fmla="*/ 17981 h 19998"/>
                <a:gd name="connsiteX173" fmla="*/ 12279 w 19998"/>
                <a:gd name="connsiteY173" fmla="*/ 18327 h 19998"/>
                <a:gd name="connsiteX174" fmla="*/ 12174 w 19998"/>
                <a:gd name="connsiteY174" fmla="*/ 18223 h 19998"/>
                <a:gd name="connsiteX175" fmla="*/ 12174 w 19998"/>
                <a:gd name="connsiteY175" fmla="*/ 18327 h 19998"/>
                <a:gd name="connsiteX176" fmla="*/ 12239 w 19998"/>
                <a:gd name="connsiteY176" fmla="*/ 18350 h 19998"/>
                <a:gd name="connsiteX177" fmla="*/ 12255 w 19998"/>
                <a:gd name="connsiteY177" fmla="*/ 18327 h 19998"/>
                <a:gd name="connsiteX178" fmla="*/ 12279 w 19998"/>
                <a:gd name="connsiteY178" fmla="*/ 18327 h 19998"/>
                <a:gd name="connsiteX179" fmla="*/ 12196 w 19998"/>
                <a:gd name="connsiteY179" fmla="*/ 18592 h 19998"/>
                <a:gd name="connsiteX180" fmla="*/ 12158 w 19998"/>
                <a:gd name="connsiteY180" fmla="*/ 18571 h 19998"/>
                <a:gd name="connsiteX181" fmla="*/ 12174 w 19998"/>
                <a:gd name="connsiteY181" fmla="*/ 18513 h 19998"/>
                <a:gd name="connsiteX182" fmla="*/ 12115 w 19998"/>
                <a:gd name="connsiteY182" fmla="*/ 18550 h 19998"/>
                <a:gd name="connsiteX183" fmla="*/ 12196 w 19998"/>
                <a:gd name="connsiteY183" fmla="*/ 18837 h 19998"/>
                <a:gd name="connsiteX184" fmla="*/ 12255 w 19998"/>
                <a:gd name="connsiteY184" fmla="*/ 19528 h 19998"/>
                <a:gd name="connsiteX185" fmla="*/ 12379 w 19998"/>
                <a:gd name="connsiteY185" fmla="*/ 19570 h 19998"/>
                <a:gd name="connsiteX186" fmla="*/ 12360 w 19998"/>
                <a:gd name="connsiteY186" fmla="*/ 19650 h 19998"/>
                <a:gd name="connsiteX187" fmla="*/ 12443 w 19998"/>
                <a:gd name="connsiteY187" fmla="*/ 19749 h 19998"/>
                <a:gd name="connsiteX188" fmla="*/ 12279 w 19998"/>
                <a:gd name="connsiteY188" fmla="*/ 19772 h 19998"/>
                <a:gd name="connsiteX189" fmla="*/ 12215 w 19998"/>
                <a:gd name="connsiteY189" fmla="*/ 19669 h 19998"/>
                <a:gd name="connsiteX190" fmla="*/ 12158 w 19998"/>
                <a:gd name="connsiteY190" fmla="*/ 19690 h 19998"/>
                <a:gd name="connsiteX191" fmla="*/ 12158 w 19998"/>
                <a:gd name="connsiteY191" fmla="*/ 19669 h 19998"/>
                <a:gd name="connsiteX192" fmla="*/ 12010 w 19998"/>
                <a:gd name="connsiteY192" fmla="*/ 19669 h 19998"/>
                <a:gd name="connsiteX193" fmla="*/ 12010 w 19998"/>
                <a:gd name="connsiteY193" fmla="*/ 19706 h 19998"/>
                <a:gd name="connsiteX194" fmla="*/ 11927 w 19998"/>
                <a:gd name="connsiteY194" fmla="*/ 19690 h 19998"/>
                <a:gd name="connsiteX195" fmla="*/ 11905 w 19998"/>
                <a:gd name="connsiteY195" fmla="*/ 19706 h 19998"/>
                <a:gd name="connsiteX196" fmla="*/ 11741 w 19998"/>
                <a:gd name="connsiteY196" fmla="*/ 19810 h 19998"/>
                <a:gd name="connsiteX197" fmla="*/ 11577 w 19998"/>
                <a:gd name="connsiteY197" fmla="*/ 19810 h 19998"/>
                <a:gd name="connsiteX198" fmla="*/ 11577 w 19998"/>
                <a:gd name="connsiteY198" fmla="*/ 19875 h 19998"/>
                <a:gd name="connsiteX199" fmla="*/ 11553 w 19998"/>
                <a:gd name="connsiteY199" fmla="*/ 19875 h 19998"/>
                <a:gd name="connsiteX200" fmla="*/ 11577 w 19998"/>
                <a:gd name="connsiteY200" fmla="*/ 19972 h 19998"/>
                <a:gd name="connsiteX201" fmla="*/ 11388 w 19998"/>
                <a:gd name="connsiteY201" fmla="*/ 19934 h 19998"/>
                <a:gd name="connsiteX202" fmla="*/ 11348 w 19998"/>
                <a:gd name="connsiteY202" fmla="*/ 19998 h 19998"/>
                <a:gd name="connsiteX203" fmla="*/ 10645 w 19998"/>
                <a:gd name="connsiteY203" fmla="*/ 19810 h 19998"/>
                <a:gd name="connsiteX204" fmla="*/ 10441 w 19998"/>
                <a:gd name="connsiteY204" fmla="*/ 19955 h 19998"/>
                <a:gd name="connsiteX205" fmla="*/ 10295 w 19998"/>
                <a:gd name="connsiteY205" fmla="*/ 19732 h 19998"/>
                <a:gd name="connsiteX206" fmla="*/ 9964 w 19998"/>
                <a:gd name="connsiteY206" fmla="*/ 19626 h 19998"/>
                <a:gd name="connsiteX207" fmla="*/ 9990 w 19998"/>
                <a:gd name="connsiteY207" fmla="*/ 19467 h 19998"/>
                <a:gd name="connsiteX208" fmla="*/ 10048 w 19998"/>
                <a:gd name="connsiteY208" fmla="*/ 19450 h 19998"/>
                <a:gd name="connsiteX209" fmla="*/ 10048 w 19998"/>
                <a:gd name="connsiteY209" fmla="*/ 19424 h 19998"/>
                <a:gd name="connsiteX210" fmla="*/ 9943 w 19998"/>
                <a:gd name="connsiteY210" fmla="*/ 19408 h 19998"/>
                <a:gd name="connsiteX211" fmla="*/ 9964 w 19998"/>
                <a:gd name="connsiteY211" fmla="*/ 19342 h 19998"/>
                <a:gd name="connsiteX212" fmla="*/ 9533 w 19998"/>
                <a:gd name="connsiteY212" fmla="*/ 19262 h 19998"/>
                <a:gd name="connsiteX213" fmla="*/ 9533 w 19998"/>
                <a:gd name="connsiteY213" fmla="*/ 19368 h 19998"/>
                <a:gd name="connsiteX214" fmla="*/ 9452 w 19998"/>
                <a:gd name="connsiteY214" fmla="*/ 19368 h 19998"/>
                <a:gd name="connsiteX215" fmla="*/ 9288 w 19998"/>
                <a:gd name="connsiteY215" fmla="*/ 19076 h 19998"/>
                <a:gd name="connsiteX216" fmla="*/ 8935 w 19998"/>
                <a:gd name="connsiteY216" fmla="*/ 19076 h 19998"/>
                <a:gd name="connsiteX217" fmla="*/ 8478 w 19998"/>
                <a:gd name="connsiteY217" fmla="*/ 18837 h 19998"/>
                <a:gd name="connsiteX218" fmla="*/ 8381 w 19998"/>
                <a:gd name="connsiteY218" fmla="*/ 18795 h 19998"/>
                <a:gd name="connsiteX219" fmla="*/ 8357 w 19998"/>
                <a:gd name="connsiteY219" fmla="*/ 18820 h 19998"/>
                <a:gd name="connsiteX220" fmla="*/ 8169 w 19998"/>
                <a:gd name="connsiteY220" fmla="*/ 18773 h 19998"/>
                <a:gd name="connsiteX221" fmla="*/ 8128 w 19998"/>
                <a:gd name="connsiteY221" fmla="*/ 18820 h 19998"/>
                <a:gd name="connsiteX222" fmla="*/ 8150 w 19998"/>
                <a:gd name="connsiteY222" fmla="*/ 18877 h 19998"/>
                <a:gd name="connsiteX223" fmla="*/ 8109 w 19998"/>
                <a:gd name="connsiteY223" fmla="*/ 18940 h 19998"/>
                <a:gd name="connsiteX224" fmla="*/ 8128 w 19998"/>
                <a:gd name="connsiteY224" fmla="*/ 18957 h 19998"/>
                <a:gd name="connsiteX225" fmla="*/ 8109 w 19998"/>
                <a:gd name="connsiteY225" fmla="*/ 18997 h 19998"/>
                <a:gd name="connsiteX226" fmla="*/ 8150 w 19998"/>
                <a:gd name="connsiteY226" fmla="*/ 18997 h 19998"/>
                <a:gd name="connsiteX227" fmla="*/ 8150 w 19998"/>
                <a:gd name="connsiteY227" fmla="*/ 19142 h 19998"/>
                <a:gd name="connsiteX228" fmla="*/ 8007 w 19998"/>
                <a:gd name="connsiteY228" fmla="*/ 19119 h 19998"/>
                <a:gd name="connsiteX229" fmla="*/ 7907 w 19998"/>
                <a:gd name="connsiteY229" fmla="*/ 19119 h 19998"/>
                <a:gd name="connsiteX230" fmla="*/ 7907 w 19998"/>
                <a:gd name="connsiteY230" fmla="*/ 19142 h 19998"/>
                <a:gd name="connsiteX231" fmla="*/ 7816 w 19998"/>
                <a:gd name="connsiteY231" fmla="*/ 19119 h 19998"/>
                <a:gd name="connsiteX232" fmla="*/ 7676 w 19998"/>
                <a:gd name="connsiteY232" fmla="*/ 19119 h 19998"/>
                <a:gd name="connsiteX233" fmla="*/ 7611 w 19998"/>
                <a:gd name="connsiteY233" fmla="*/ 19060 h 19998"/>
                <a:gd name="connsiteX234" fmla="*/ 7511 w 19998"/>
                <a:gd name="connsiteY234" fmla="*/ 19159 h 19998"/>
                <a:gd name="connsiteX235" fmla="*/ 6892 w 19998"/>
                <a:gd name="connsiteY235" fmla="*/ 19102 h 19998"/>
                <a:gd name="connsiteX236" fmla="*/ 6868 w 19998"/>
                <a:gd name="connsiteY236" fmla="*/ 19060 h 19998"/>
                <a:gd name="connsiteX237" fmla="*/ 6730 w 19998"/>
                <a:gd name="connsiteY237" fmla="*/ 18877 h 19998"/>
                <a:gd name="connsiteX238" fmla="*/ 6599 w 19998"/>
                <a:gd name="connsiteY238" fmla="*/ 18837 h 19998"/>
                <a:gd name="connsiteX239" fmla="*/ 6583 w 19998"/>
                <a:gd name="connsiteY239" fmla="*/ 18795 h 19998"/>
                <a:gd name="connsiteX240" fmla="*/ 6583 w 19998"/>
                <a:gd name="connsiteY240" fmla="*/ 18820 h 19998"/>
                <a:gd name="connsiteX241" fmla="*/ 6478 w 19998"/>
                <a:gd name="connsiteY241" fmla="*/ 18731 h 19998"/>
                <a:gd name="connsiteX242" fmla="*/ 6254 w 19998"/>
                <a:gd name="connsiteY242" fmla="*/ 18858 h 19998"/>
                <a:gd name="connsiteX243" fmla="*/ 6149 w 19998"/>
                <a:gd name="connsiteY243" fmla="*/ 18773 h 19998"/>
                <a:gd name="connsiteX244" fmla="*/ 6066 w 19998"/>
                <a:gd name="connsiteY244" fmla="*/ 18877 h 19998"/>
                <a:gd name="connsiteX245" fmla="*/ 6025 w 19998"/>
                <a:gd name="connsiteY245" fmla="*/ 18858 h 19998"/>
                <a:gd name="connsiteX246" fmla="*/ 6025 w 19998"/>
                <a:gd name="connsiteY246" fmla="*/ 18820 h 19998"/>
                <a:gd name="connsiteX247" fmla="*/ 5982 w 19998"/>
                <a:gd name="connsiteY247" fmla="*/ 18820 h 19998"/>
                <a:gd name="connsiteX248" fmla="*/ 5861 w 19998"/>
                <a:gd name="connsiteY248" fmla="*/ 18632 h 19998"/>
                <a:gd name="connsiteX249" fmla="*/ 5820 w 19998"/>
                <a:gd name="connsiteY249" fmla="*/ 18632 h 19998"/>
                <a:gd name="connsiteX250" fmla="*/ 5756 w 19998"/>
                <a:gd name="connsiteY250" fmla="*/ 18550 h 19998"/>
                <a:gd name="connsiteX251" fmla="*/ 5775 w 19998"/>
                <a:gd name="connsiteY251" fmla="*/ 18550 h 19998"/>
                <a:gd name="connsiteX252" fmla="*/ 5732 w 19998"/>
                <a:gd name="connsiteY252" fmla="*/ 18447 h 19998"/>
                <a:gd name="connsiteX253" fmla="*/ 5075 w 19998"/>
                <a:gd name="connsiteY253" fmla="*/ 18310 h 19998"/>
                <a:gd name="connsiteX254" fmla="*/ 4806 w 19998"/>
                <a:gd name="connsiteY254" fmla="*/ 18165 h 19998"/>
                <a:gd name="connsiteX255" fmla="*/ 4865 w 19998"/>
                <a:gd name="connsiteY255" fmla="*/ 18061 h 19998"/>
                <a:gd name="connsiteX256" fmla="*/ 4768 w 19998"/>
                <a:gd name="connsiteY256" fmla="*/ 18082 h 19998"/>
                <a:gd name="connsiteX257" fmla="*/ 4725 w 19998"/>
                <a:gd name="connsiteY257" fmla="*/ 18247 h 19998"/>
                <a:gd name="connsiteX258" fmla="*/ 4515 w 19998"/>
                <a:gd name="connsiteY258" fmla="*/ 18101 h 19998"/>
                <a:gd name="connsiteX259" fmla="*/ 4684 w 19998"/>
                <a:gd name="connsiteY259" fmla="*/ 17737 h 19998"/>
                <a:gd name="connsiteX260" fmla="*/ 4415 w 19998"/>
                <a:gd name="connsiteY260" fmla="*/ 17634 h 19998"/>
                <a:gd name="connsiteX261" fmla="*/ 4372 w 19998"/>
                <a:gd name="connsiteY261" fmla="*/ 17714 h 19998"/>
                <a:gd name="connsiteX262" fmla="*/ 4311 w 19998"/>
                <a:gd name="connsiteY262" fmla="*/ 17714 h 19998"/>
                <a:gd name="connsiteX263" fmla="*/ 4294 w 19998"/>
                <a:gd name="connsiteY263" fmla="*/ 17594 h 19998"/>
                <a:gd name="connsiteX264" fmla="*/ 4103 w 19998"/>
                <a:gd name="connsiteY264" fmla="*/ 17617 h 19998"/>
                <a:gd name="connsiteX265" fmla="*/ 4063 w 19998"/>
                <a:gd name="connsiteY265" fmla="*/ 17495 h 19998"/>
                <a:gd name="connsiteX266" fmla="*/ 4041 w 19998"/>
                <a:gd name="connsiteY266" fmla="*/ 17495 h 19998"/>
                <a:gd name="connsiteX267" fmla="*/ 4025 w 19998"/>
                <a:gd name="connsiteY267" fmla="*/ 17432 h 19998"/>
                <a:gd name="connsiteX268" fmla="*/ 4103 w 19998"/>
                <a:gd name="connsiteY268" fmla="*/ 17415 h 19998"/>
                <a:gd name="connsiteX269" fmla="*/ 4251 w 19998"/>
                <a:gd name="connsiteY269" fmla="*/ 17389 h 19998"/>
                <a:gd name="connsiteX270" fmla="*/ 4251 w 19998"/>
                <a:gd name="connsiteY270" fmla="*/ 17373 h 19998"/>
                <a:gd name="connsiteX271" fmla="*/ 4499 w 19998"/>
                <a:gd name="connsiteY271" fmla="*/ 17084 h 19998"/>
                <a:gd name="connsiteX272" fmla="*/ 5037 w 19998"/>
                <a:gd name="connsiteY272" fmla="*/ 14969 h 19998"/>
                <a:gd name="connsiteX273" fmla="*/ 5011 w 19998"/>
                <a:gd name="connsiteY273" fmla="*/ 14767 h 19998"/>
                <a:gd name="connsiteX274" fmla="*/ 5218 w 19998"/>
                <a:gd name="connsiteY274" fmla="*/ 14525 h 19998"/>
                <a:gd name="connsiteX275" fmla="*/ 5427 w 19998"/>
                <a:gd name="connsiteY275" fmla="*/ 14583 h 19998"/>
                <a:gd name="connsiteX276" fmla="*/ 5444 w 19998"/>
                <a:gd name="connsiteY276" fmla="*/ 14525 h 19998"/>
                <a:gd name="connsiteX277" fmla="*/ 5387 w 19998"/>
                <a:gd name="connsiteY277" fmla="*/ 14464 h 19998"/>
                <a:gd name="connsiteX278" fmla="*/ 5427 w 19998"/>
                <a:gd name="connsiteY278" fmla="*/ 14485 h 19998"/>
                <a:gd name="connsiteX279" fmla="*/ 5427 w 19998"/>
                <a:gd name="connsiteY279" fmla="*/ 14464 h 19998"/>
                <a:gd name="connsiteX280" fmla="*/ 5218 w 19998"/>
                <a:gd name="connsiteY280" fmla="*/ 14318 h 19998"/>
                <a:gd name="connsiteX281" fmla="*/ 5075 w 19998"/>
                <a:gd name="connsiteY281" fmla="*/ 14647 h 19998"/>
                <a:gd name="connsiteX282" fmla="*/ 5037 w 19998"/>
                <a:gd name="connsiteY282" fmla="*/ 14623 h 19998"/>
                <a:gd name="connsiteX283" fmla="*/ 5427 w 19998"/>
                <a:gd name="connsiteY283" fmla="*/ 12509 h 19998"/>
                <a:gd name="connsiteX284" fmla="*/ 5470 w 19998"/>
                <a:gd name="connsiteY284" fmla="*/ 12492 h 19998"/>
                <a:gd name="connsiteX285" fmla="*/ 5511 w 19998"/>
                <a:gd name="connsiteY285" fmla="*/ 12548 h 19998"/>
                <a:gd name="connsiteX286" fmla="*/ 5961 w 19998"/>
                <a:gd name="connsiteY286" fmla="*/ 13284 h 19998"/>
                <a:gd name="connsiteX287" fmla="*/ 6352 w 19998"/>
                <a:gd name="connsiteY287" fmla="*/ 14017 h 19998"/>
                <a:gd name="connsiteX288" fmla="*/ 6352 w 19998"/>
                <a:gd name="connsiteY288" fmla="*/ 13808 h 19998"/>
                <a:gd name="connsiteX289" fmla="*/ 6001 w 19998"/>
                <a:gd name="connsiteY289" fmla="*/ 13058 h 19998"/>
                <a:gd name="connsiteX290" fmla="*/ 5675 w 19998"/>
                <a:gd name="connsiteY290" fmla="*/ 12532 h 19998"/>
                <a:gd name="connsiteX291" fmla="*/ 5551 w 19998"/>
                <a:gd name="connsiteY291" fmla="*/ 12410 h 19998"/>
                <a:gd name="connsiteX292" fmla="*/ 5258 w 19998"/>
                <a:gd name="connsiteY292" fmla="*/ 12227 h 19998"/>
                <a:gd name="connsiteX293" fmla="*/ 5242 w 19998"/>
                <a:gd name="connsiteY293" fmla="*/ 12243 h 19998"/>
                <a:gd name="connsiteX294" fmla="*/ 5175 w 19998"/>
                <a:gd name="connsiteY294" fmla="*/ 11961 h 19998"/>
                <a:gd name="connsiteX295" fmla="*/ 5363 w 19998"/>
                <a:gd name="connsiteY295" fmla="*/ 11961 h 19998"/>
                <a:gd name="connsiteX296" fmla="*/ 5487 w 19998"/>
                <a:gd name="connsiteY296" fmla="*/ 11653 h 19998"/>
                <a:gd name="connsiteX297" fmla="*/ 5470 w 19998"/>
                <a:gd name="connsiteY297" fmla="*/ 11653 h 19998"/>
                <a:gd name="connsiteX298" fmla="*/ 5470 w 19998"/>
                <a:gd name="connsiteY298" fmla="*/ 11637 h 19998"/>
                <a:gd name="connsiteX299" fmla="*/ 5444 w 19998"/>
                <a:gd name="connsiteY299" fmla="*/ 11268 h 19998"/>
                <a:gd name="connsiteX300" fmla="*/ 5339 w 19998"/>
                <a:gd name="connsiteY300" fmla="*/ 11146 h 19998"/>
                <a:gd name="connsiteX301" fmla="*/ 5251 w 19998"/>
                <a:gd name="connsiteY301" fmla="*/ 10849 h 19998"/>
                <a:gd name="connsiteX302" fmla="*/ 4784 w 19998"/>
                <a:gd name="connsiteY302" fmla="*/ 10539 h 19998"/>
                <a:gd name="connsiteX303" fmla="*/ 4603 w 19998"/>
                <a:gd name="connsiteY303" fmla="*/ 10497 h 19998"/>
                <a:gd name="connsiteX304" fmla="*/ 4620 w 19998"/>
                <a:gd name="connsiteY304" fmla="*/ 10476 h 19998"/>
                <a:gd name="connsiteX305" fmla="*/ 3877 w 19998"/>
                <a:gd name="connsiteY305" fmla="*/ 9395 h 19998"/>
                <a:gd name="connsiteX306" fmla="*/ 3941 w 19998"/>
                <a:gd name="connsiteY306" fmla="*/ 9353 h 19998"/>
                <a:gd name="connsiteX307" fmla="*/ 3918 w 19998"/>
                <a:gd name="connsiteY307" fmla="*/ 9353 h 19998"/>
                <a:gd name="connsiteX308" fmla="*/ 4168 w 19998"/>
                <a:gd name="connsiteY308" fmla="*/ 9071 h 19998"/>
                <a:gd name="connsiteX309" fmla="*/ 3753 w 19998"/>
                <a:gd name="connsiteY309" fmla="*/ 8829 h 19998"/>
                <a:gd name="connsiteX310" fmla="*/ 3899 w 19998"/>
                <a:gd name="connsiteY310" fmla="*/ 8645 h 19998"/>
                <a:gd name="connsiteX311" fmla="*/ 3899 w 19998"/>
                <a:gd name="connsiteY311" fmla="*/ 8521 h 19998"/>
                <a:gd name="connsiteX312" fmla="*/ 4472 w 19998"/>
                <a:gd name="connsiteY312" fmla="*/ 8666 h 19998"/>
                <a:gd name="connsiteX313" fmla="*/ 3877 w 19998"/>
                <a:gd name="connsiteY313" fmla="*/ 8457 h 19998"/>
                <a:gd name="connsiteX314" fmla="*/ 3689 w 19998"/>
                <a:gd name="connsiteY314" fmla="*/ 8587 h 19998"/>
                <a:gd name="connsiteX315" fmla="*/ 3360 w 19998"/>
                <a:gd name="connsiteY315" fmla="*/ 8401 h 19998"/>
                <a:gd name="connsiteX316" fmla="*/ 3303 w 19998"/>
                <a:gd name="connsiteY316" fmla="*/ 8239 h 19998"/>
                <a:gd name="connsiteX317" fmla="*/ 3465 w 19998"/>
                <a:gd name="connsiteY317" fmla="*/ 8077 h 19998"/>
                <a:gd name="connsiteX318" fmla="*/ 3344 w 19998"/>
                <a:gd name="connsiteY318" fmla="*/ 7910 h 19998"/>
                <a:gd name="connsiteX319" fmla="*/ 3156 w 19998"/>
                <a:gd name="connsiteY319" fmla="*/ 7910 h 19998"/>
                <a:gd name="connsiteX320" fmla="*/ 2844 w 19998"/>
                <a:gd name="connsiteY320" fmla="*/ 7933 h 19998"/>
                <a:gd name="connsiteX321" fmla="*/ 2822 w 19998"/>
                <a:gd name="connsiteY321" fmla="*/ 7853 h 19998"/>
                <a:gd name="connsiteX322" fmla="*/ 3115 w 19998"/>
                <a:gd name="connsiteY322" fmla="*/ 7651 h 19998"/>
                <a:gd name="connsiteX323" fmla="*/ 3115 w 19998"/>
                <a:gd name="connsiteY323" fmla="*/ 7625 h 19998"/>
                <a:gd name="connsiteX324" fmla="*/ 2477 w 19998"/>
                <a:gd name="connsiteY324" fmla="*/ 7750 h 19998"/>
                <a:gd name="connsiteX325" fmla="*/ 2477 w 19998"/>
                <a:gd name="connsiteY325" fmla="*/ 7973 h 19998"/>
                <a:gd name="connsiteX326" fmla="*/ 2127 w 19998"/>
                <a:gd name="connsiteY326" fmla="*/ 7442 h 19998"/>
                <a:gd name="connsiteX327" fmla="*/ 2127 w 19998"/>
                <a:gd name="connsiteY327" fmla="*/ 7463 h 19998"/>
                <a:gd name="connsiteX328" fmla="*/ 1831 w 19998"/>
                <a:gd name="connsiteY328" fmla="*/ 7261 h 19998"/>
                <a:gd name="connsiteX329" fmla="*/ 1260 w 19998"/>
                <a:gd name="connsiteY329" fmla="*/ 6996 h 19998"/>
                <a:gd name="connsiteX330" fmla="*/ 1276 w 19998"/>
                <a:gd name="connsiteY330" fmla="*/ 6975 h 19998"/>
                <a:gd name="connsiteX331" fmla="*/ 1260 w 19998"/>
                <a:gd name="connsiteY331" fmla="*/ 6958 h 19998"/>
                <a:gd name="connsiteX332" fmla="*/ 1236 w 19998"/>
                <a:gd name="connsiteY332" fmla="*/ 6958 h 19998"/>
                <a:gd name="connsiteX333" fmla="*/ 1172 w 19998"/>
                <a:gd name="connsiteY333" fmla="*/ 6892 h 19998"/>
                <a:gd name="connsiteX334" fmla="*/ 1155 w 19998"/>
                <a:gd name="connsiteY334" fmla="*/ 6996 h 19998"/>
                <a:gd name="connsiteX335" fmla="*/ 886 w 19998"/>
                <a:gd name="connsiteY335" fmla="*/ 6975 h 19998"/>
                <a:gd name="connsiteX336" fmla="*/ 679 w 19998"/>
                <a:gd name="connsiteY336" fmla="*/ 7099 h 19998"/>
                <a:gd name="connsiteX337" fmla="*/ 533 w 19998"/>
                <a:gd name="connsiteY337" fmla="*/ 7078 h 19998"/>
                <a:gd name="connsiteX338" fmla="*/ 533 w 19998"/>
                <a:gd name="connsiteY338" fmla="*/ 7022 h 19998"/>
                <a:gd name="connsiteX339" fmla="*/ 574 w 19998"/>
                <a:gd name="connsiteY339" fmla="*/ 6996 h 19998"/>
                <a:gd name="connsiteX340" fmla="*/ 305 w 19998"/>
                <a:gd name="connsiteY340" fmla="*/ 6568 h 19998"/>
                <a:gd name="connsiteX341" fmla="*/ 264 w 19998"/>
                <a:gd name="connsiteY341" fmla="*/ 6594 h 19998"/>
                <a:gd name="connsiteX342" fmla="*/ 164 w 19998"/>
                <a:gd name="connsiteY342" fmla="*/ 6528 h 19998"/>
                <a:gd name="connsiteX343" fmla="*/ 141 w 19998"/>
                <a:gd name="connsiteY343" fmla="*/ 6528 h 19998"/>
                <a:gd name="connsiteX344" fmla="*/ 0 w 19998"/>
                <a:gd name="connsiteY344" fmla="*/ 6490 h 19998"/>
                <a:gd name="connsiteX345" fmla="*/ 17 w 19998"/>
                <a:gd name="connsiteY345" fmla="*/ 6465 h 19998"/>
                <a:gd name="connsiteX346" fmla="*/ 57 w 19998"/>
                <a:gd name="connsiteY346" fmla="*/ 6465 h 19998"/>
                <a:gd name="connsiteX347" fmla="*/ 57 w 19998"/>
                <a:gd name="connsiteY347" fmla="*/ 6425 h 19998"/>
                <a:gd name="connsiteX348" fmla="*/ 695 w 19998"/>
                <a:gd name="connsiteY348" fmla="*/ 6408 h 19998"/>
                <a:gd name="connsiteX349" fmla="*/ 760 w 19998"/>
                <a:gd name="connsiteY349" fmla="*/ 6262 h 19998"/>
                <a:gd name="connsiteX350" fmla="*/ 722 w 19998"/>
                <a:gd name="connsiteY350" fmla="*/ 6262 h 19998"/>
                <a:gd name="connsiteX351" fmla="*/ 695 w 19998"/>
                <a:gd name="connsiteY351" fmla="*/ 6164 h 19998"/>
                <a:gd name="connsiteX352" fmla="*/ 433 w 19998"/>
                <a:gd name="connsiteY352" fmla="*/ 6084 h 19998"/>
                <a:gd name="connsiteX353" fmla="*/ 348 w 19998"/>
                <a:gd name="connsiteY353" fmla="*/ 6204 h 19998"/>
                <a:gd name="connsiteX354" fmla="*/ 329 w 19998"/>
                <a:gd name="connsiteY354" fmla="*/ 6204 h 19998"/>
                <a:gd name="connsiteX355" fmla="*/ 305 w 19998"/>
                <a:gd name="connsiteY355" fmla="*/ 6060 h 19998"/>
                <a:gd name="connsiteX356" fmla="*/ 348 w 19998"/>
                <a:gd name="connsiteY356" fmla="*/ 6044 h 19998"/>
                <a:gd name="connsiteX357" fmla="*/ 348 w 19998"/>
                <a:gd name="connsiteY357" fmla="*/ 5997 h 19998"/>
                <a:gd name="connsiteX358" fmla="*/ 248 w 19998"/>
                <a:gd name="connsiteY358" fmla="*/ 5997 h 19998"/>
                <a:gd name="connsiteX359" fmla="*/ 221 w 19998"/>
                <a:gd name="connsiteY359" fmla="*/ 5938 h 19998"/>
                <a:gd name="connsiteX360" fmla="*/ 329 w 19998"/>
                <a:gd name="connsiteY360" fmla="*/ 5938 h 19998"/>
                <a:gd name="connsiteX361" fmla="*/ 348 w 19998"/>
                <a:gd name="connsiteY361" fmla="*/ 5818 h 19998"/>
                <a:gd name="connsiteX362" fmla="*/ 391 w 19998"/>
                <a:gd name="connsiteY362" fmla="*/ 5818 h 19998"/>
                <a:gd name="connsiteX363" fmla="*/ 369 w 19998"/>
                <a:gd name="connsiteY363" fmla="*/ 5917 h 19998"/>
                <a:gd name="connsiteX364" fmla="*/ 433 w 19998"/>
                <a:gd name="connsiteY364" fmla="*/ 5877 h 19998"/>
                <a:gd name="connsiteX365" fmla="*/ 433 w 19998"/>
                <a:gd name="connsiteY365" fmla="*/ 5898 h 19998"/>
                <a:gd name="connsiteX366" fmla="*/ 410 w 19998"/>
                <a:gd name="connsiteY366" fmla="*/ 5917 h 19998"/>
                <a:gd name="connsiteX367" fmla="*/ 433 w 19998"/>
                <a:gd name="connsiteY367" fmla="*/ 5938 h 19998"/>
                <a:gd name="connsiteX368" fmla="*/ 555 w 19998"/>
                <a:gd name="connsiteY368" fmla="*/ 5938 h 19998"/>
                <a:gd name="connsiteX369" fmla="*/ 555 w 19998"/>
                <a:gd name="connsiteY369" fmla="*/ 5955 h 19998"/>
                <a:gd name="connsiteX370" fmla="*/ 738 w 19998"/>
                <a:gd name="connsiteY370" fmla="*/ 5938 h 19998"/>
                <a:gd name="connsiteX371" fmla="*/ 695 w 19998"/>
                <a:gd name="connsiteY371" fmla="*/ 5835 h 19998"/>
                <a:gd name="connsiteX372" fmla="*/ 655 w 19998"/>
                <a:gd name="connsiteY372" fmla="*/ 5835 h 19998"/>
                <a:gd name="connsiteX373" fmla="*/ 638 w 19998"/>
                <a:gd name="connsiteY373" fmla="*/ 5877 h 19998"/>
                <a:gd name="connsiteX374" fmla="*/ 574 w 19998"/>
                <a:gd name="connsiteY374" fmla="*/ 5861 h 19998"/>
                <a:gd name="connsiteX375" fmla="*/ 517 w 19998"/>
                <a:gd name="connsiteY375" fmla="*/ 5861 h 19998"/>
                <a:gd name="connsiteX376" fmla="*/ 598 w 19998"/>
                <a:gd name="connsiteY376" fmla="*/ 5736 h 19998"/>
                <a:gd name="connsiteX377" fmla="*/ 141 w 19998"/>
                <a:gd name="connsiteY377" fmla="*/ 5778 h 19998"/>
                <a:gd name="connsiteX378" fmla="*/ 141 w 19998"/>
                <a:gd name="connsiteY378" fmla="*/ 5795 h 19998"/>
                <a:gd name="connsiteX379" fmla="*/ 17 w 19998"/>
                <a:gd name="connsiteY379" fmla="*/ 5818 h 19998"/>
                <a:gd name="connsiteX380" fmla="*/ 17 w 19998"/>
                <a:gd name="connsiteY380" fmla="*/ 5715 h 19998"/>
                <a:gd name="connsiteX381" fmla="*/ 40 w 19998"/>
                <a:gd name="connsiteY381" fmla="*/ 5715 h 19998"/>
                <a:gd name="connsiteX382" fmla="*/ 141 w 19998"/>
                <a:gd name="connsiteY382" fmla="*/ 5287 h 19998"/>
                <a:gd name="connsiteX383" fmla="*/ 181 w 19998"/>
                <a:gd name="connsiteY383" fmla="*/ 5268 h 19998"/>
                <a:gd name="connsiteX384" fmla="*/ 348 w 19998"/>
                <a:gd name="connsiteY384" fmla="*/ 5247 h 19998"/>
                <a:gd name="connsiteX385" fmla="*/ 329 w 19998"/>
                <a:gd name="connsiteY385" fmla="*/ 5205 h 19998"/>
                <a:gd name="connsiteX386" fmla="*/ 450 w 19998"/>
                <a:gd name="connsiteY386" fmla="*/ 5149 h 19998"/>
                <a:gd name="connsiteX387" fmla="*/ 617 w 19998"/>
                <a:gd name="connsiteY387" fmla="*/ 5149 h 19998"/>
                <a:gd name="connsiteX388" fmla="*/ 617 w 19998"/>
                <a:gd name="connsiteY388" fmla="*/ 5106 h 19998"/>
                <a:gd name="connsiteX389" fmla="*/ 803 w 19998"/>
                <a:gd name="connsiteY389" fmla="*/ 5085 h 19998"/>
                <a:gd name="connsiteX390" fmla="*/ 826 w 19998"/>
                <a:gd name="connsiteY390" fmla="*/ 5106 h 19998"/>
                <a:gd name="connsiteX391" fmla="*/ 803 w 19998"/>
                <a:gd name="connsiteY391" fmla="*/ 5149 h 19998"/>
                <a:gd name="connsiteX392" fmla="*/ 803 w 19998"/>
                <a:gd name="connsiteY392" fmla="*/ 5165 h 19998"/>
                <a:gd name="connsiteX393" fmla="*/ 1276 w 19998"/>
                <a:gd name="connsiteY393" fmla="*/ 5022 h 19998"/>
                <a:gd name="connsiteX394" fmla="*/ 1276 w 19998"/>
                <a:gd name="connsiteY394" fmla="*/ 5003 h 19998"/>
                <a:gd name="connsiteX395" fmla="*/ 1276 w 19998"/>
                <a:gd name="connsiteY395" fmla="*/ 5022 h 19998"/>
                <a:gd name="connsiteX396" fmla="*/ 1298 w 19998"/>
                <a:gd name="connsiteY396" fmla="*/ 5022 h 19998"/>
                <a:gd name="connsiteX397" fmla="*/ 1298 w 19998"/>
                <a:gd name="connsiteY397" fmla="*/ 5003 h 19998"/>
                <a:gd name="connsiteX398" fmla="*/ 1341 w 19998"/>
                <a:gd name="connsiteY398" fmla="*/ 5003 h 19998"/>
                <a:gd name="connsiteX399" fmla="*/ 1341 w 19998"/>
                <a:gd name="connsiteY399" fmla="*/ 5165 h 19998"/>
                <a:gd name="connsiteX400" fmla="*/ 1381 w 19998"/>
                <a:gd name="connsiteY400" fmla="*/ 5165 h 19998"/>
                <a:gd name="connsiteX401" fmla="*/ 1441 w 19998"/>
                <a:gd name="connsiteY401" fmla="*/ 5149 h 19998"/>
                <a:gd name="connsiteX402" fmla="*/ 1441 w 19998"/>
                <a:gd name="connsiteY402" fmla="*/ 5205 h 19998"/>
                <a:gd name="connsiteX403" fmla="*/ 1505 w 19998"/>
                <a:gd name="connsiteY403" fmla="*/ 5231 h 19998"/>
                <a:gd name="connsiteX404" fmla="*/ 1524 w 19998"/>
                <a:gd name="connsiteY404" fmla="*/ 5069 h 19998"/>
                <a:gd name="connsiteX405" fmla="*/ 1562 w 19998"/>
                <a:gd name="connsiteY405" fmla="*/ 5069 h 19998"/>
                <a:gd name="connsiteX406" fmla="*/ 1562 w 19998"/>
                <a:gd name="connsiteY406" fmla="*/ 5043 h 19998"/>
                <a:gd name="connsiteX407" fmla="*/ 1815 w 19998"/>
                <a:gd name="connsiteY407" fmla="*/ 5125 h 19998"/>
                <a:gd name="connsiteX408" fmla="*/ 1815 w 19998"/>
                <a:gd name="connsiteY408" fmla="*/ 5149 h 19998"/>
                <a:gd name="connsiteX409" fmla="*/ 1831 w 19998"/>
                <a:gd name="connsiteY409" fmla="*/ 5149 h 19998"/>
                <a:gd name="connsiteX410" fmla="*/ 1874 w 19998"/>
                <a:gd name="connsiteY410" fmla="*/ 5149 h 19998"/>
                <a:gd name="connsiteX411" fmla="*/ 1874 w 19998"/>
                <a:gd name="connsiteY411" fmla="*/ 5189 h 19998"/>
                <a:gd name="connsiteX412" fmla="*/ 1936 w 19998"/>
                <a:gd name="connsiteY412" fmla="*/ 5165 h 19998"/>
                <a:gd name="connsiteX413" fmla="*/ 1936 w 19998"/>
                <a:gd name="connsiteY413" fmla="*/ 5149 h 19998"/>
                <a:gd name="connsiteX414" fmla="*/ 1915 w 19998"/>
                <a:gd name="connsiteY414" fmla="*/ 5125 h 19998"/>
                <a:gd name="connsiteX415" fmla="*/ 1915 w 19998"/>
                <a:gd name="connsiteY415" fmla="*/ 5069 h 19998"/>
                <a:gd name="connsiteX416" fmla="*/ 1979 w 19998"/>
                <a:gd name="connsiteY416" fmla="*/ 5003 h 19998"/>
                <a:gd name="connsiteX417" fmla="*/ 1936 w 19998"/>
                <a:gd name="connsiteY417" fmla="*/ 4939 h 19998"/>
                <a:gd name="connsiteX418" fmla="*/ 2103 w 19998"/>
                <a:gd name="connsiteY418" fmla="*/ 4820 h 19998"/>
                <a:gd name="connsiteX419" fmla="*/ 2496 w 19998"/>
                <a:gd name="connsiteY419" fmla="*/ 4777 h 19998"/>
                <a:gd name="connsiteX420" fmla="*/ 2536 w 19998"/>
                <a:gd name="connsiteY420" fmla="*/ 4860 h 19998"/>
                <a:gd name="connsiteX421" fmla="*/ 2722 w 19998"/>
                <a:gd name="connsiteY421" fmla="*/ 4761 h 19998"/>
                <a:gd name="connsiteX422" fmla="*/ 2722 w 19998"/>
                <a:gd name="connsiteY422" fmla="*/ 4900 h 19998"/>
                <a:gd name="connsiteX423" fmla="*/ 2805 w 19998"/>
                <a:gd name="connsiteY423" fmla="*/ 4923 h 19998"/>
                <a:gd name="connsiteX424" fmla="*/ 2782 w 19998"/>
                <a:gd name="connsiteY424" fmla="*/ 4982 h 19998"/>
                <a:gd name="connsiteX425" fmla="*/ 2886 w 19998"/>
                <a:gd name="connsiteY425" fmla="*/ 5022 h 19998"/>
                <a:gd name="connsiteX426" fmla="*/ 2910 w 19998"/>
                <a:gd name="connsiteY426" fmla="*/ 5022 h 19998"/>
                <a:gd name="connsiteX427" fmla="*/ 2970 w 19998"/>
                <a:gd name="connsiteY427" fmla="*/ 5189 h 19998"/>
                <a:gd name="connsiteX428" fmla="*/ 3010 w 19998"/>
                <a:gd name="connsiteY428" fmla="*/ 5189 h 19998"/>
                <a:gd name="connsiteX429" fmla="*/ 3034 w 19998"/>
                <a:gd name="connsiteY429" fmla="*/ 5247 h 19998"/>
                <a:gd name="connsiteX430" fmla="*/ 3256 w 19998"/>
                <a:gd name="connsiteY430" fmla="*/ 5673 h 19998"/>
                <a:gd name="connsiteX431" fmla="*/ 3608 w 19998"/>
                <a:gd name="connsiteY431" fmla="*/ 5391 h 19998"/>
                <a:gd name="connsiteX432" fmla="*/ 3689 w 19998"/>
                <a:gd name="connsiteY432" fmla="*/ 5351 h 19998"/>
                <a:gd name="connsiteX433" fmla="*/ 3860 w 19998"/>
                <a:gd name="connsiteY433" fmla="*/ 5268 h 19998"/>
                <a:gd name="connsiteX434" fmla="*/ 3999 w 19998"/>
                <a:gd name="connsiteY434" fmla="*/ 5534 h 19998"/>
                <a:gd name="connsiteX435" fmla="*/ 4351 w 19998"/>
                <a:gd name="connsiteY435" fmla="*/ 5351 h 19998"/>
                <a:gd name="connsiteX436" fmla="*/ 4372 w 19998"/>
                <a:gd name="connsiteY436" fmla="*/ 5308 h 19998"/>
                <a:gd name="connsiteX437" fmla="*/ 4580 w 19998"/>
                <a:gd name="connsiteY437" fmla="*/ 5268 h 19998"/>
                <a:gd name="connsiteX438" fmla="*/ 4580 w 19998"/>
                <a:gd name="connsiteY438" fmla="*/ 5471 h 19998"/>
                <a:gd name="connsiteX439" fmla="*/ 4994 w 19998"/>
                <a:gd name="connsiteY439" fmla="*/ 5449 h 19998"/>
                <a:gd name="connsiteX440" fmla="*/ 5075 w 19998"/>
                <a:gd name="connsiteY440" fmla="*/ 5471 h 19998"/>
                <a:gd name="connsiteX441" fmla="*/ 5323 w 19998"/>
                <a:gd name="connsiteY441" fmla="*/ 5471 h 19998"/>
                <a:gd name="connsiteX442" fmla="*/ 5242 w 19998"/>
                <a:gd name="connsiteY442" fmla="*/ 5407 h 19998"/>
                <a:gd name="connsiteX443" fmla="*/ 4994 w 19998"/>
                <a:gd name="connsiteY443" fmla="*/ 5003 h 19998"/>
                <a:gd name="connsiteX444" fmla="*/ 4970 w 19998"/>
                <a:gd name="connsiteY444" fmla="*/ 5003 h 19998"/>
                <a:gd name="connsiteX445" fmla="*/ 4954 w 19998"/>
                <a:gd name="connsiteY445" fmla="*/ 4982 h 19998"/>
                <a:gd name="connsiteX446" fmla="*/ 5054 w 19998"/>
                <a:gd name="connsiteY446" fmla="*/ 4618 h 19998"/>
                <a:gd name="connsiteX447" fmla="*/ 5054 w 19998"/>
                <a:gd name="connsiteY447" fmla="*/ 4601 h 19998"/>
                <a:gd name="connsiteX448" fmla="*/ 5037 w 19998"/>
                <a:gd name="connsiteY448" fmla="*/ 4618 h 19998"/>
                <a:gd name="connsiteX449" fmla="*/ 5011 w 19998"/>
                <a:gd name="connsiteY449" fmla="*/ 4131 h 19998"/>
                <a:gd name="connsiteX450" fmla="*/ 4970 w 19998"/>
                <a:gd name="connsiteY450" fmla="*/ 4131 h 19998"/>
                <a:gd name="connsiteX451" fmla="*/ 4642 w 19998"/>
                <a:gd name="connsiteY451" fmla="*/ 3335 h 19998"/>
                <a:gd name="connsiteX452" fmla="*/ 4663 w 19998"/>
                <a:gd name="connsiteY452" fmla="*/ 3092 h 19998"/>
                <a:gd name="connsiteX453" fmla="*/ 4563 w 19998"/>
                <a:gd name="connsiteY453" fmla="*/ 3050 h 19998"/>
                <a:gd name="connsiteX454" fmla="*/ 4563 w 19998"/>
                <a:gd name="connsiteY454" fmla="*/ 2930 h 19998"/>
                <a:gd name="connsiteX455" fmla="*/ 4663 w 19998"/>
                <a:gd name="connsiteY455" fmla="*/ 2987 h 19998"/>
                <a:gd name="connsiteX456" fmla="*/ 4684 w 19998"/>
                <a:gd name="connsiteY456" fmla="*/ 2947 h 19998"/>
                <a:gd name="connsiteX457" fmla="*/ 5242 w 19998"/>
                <a:gd name="connsiteY457" fmla="*/ 3092 h 19998"/>
                <a:gd name="connsiteX458" fmla="*/ 5258 w 19998"/>
                <a:gd name="connsiteY458" fmla="*/ 3029 h 19998"/>
                <a:gd name="connsiteX459" fmla="*/ 5570 w 19998"/>
                <a:gd name="connsiteY459" fmla="*/ 3050 h 19998"/>
                <a:gd name="connsiteX460" fmla="*/ 5632 w 19998"/>
                <a:gd name="connsiteY460" fmla="*/ 3252 h 19998"/>
                <a:gd name="connsiteX461" fmla="*/ 5592 w 19998"/>
                <a:gd name="connsiteY461" fmla="*/ 3252 h 19998"/>
                <a:gd name="connsiteX462" fmla="*/ 5570 w 19998"/>
                <a:gd name="connsiteY462" fmla="*/ 3316 h 19998"/>
                <a:gd name="connsiteX463" fmla="*/ 5511 w 19998"/>
                <a:gd name="connsiteY463" fmla="*/ 3316 h 19998"/>
                <a:gd name="connsiteX464" fmla="*/ 5675 w 19998"/>
                <a:gd name="connsiteY464" fmla="*/ 3800 h 19998"/>
                <a:gd name="connsiteX465" fmla="*/ 5649 w 19998"/>
                <a:gd name="connsiteY465" fmla="*/ 3826 h 19998"/>
                <a:gd name="connsiteX466" fmla="*/ 5732 w 19998"/>
                <a:gd name="connsiteY466" fmla="*/ 3842 h 19998"/>
                <a:gd name="connsiteX467" fmla="*/ 5713 w 19998"/>
                <a:gd name="connsiteY467" fmla="*/ 3842 h 19998"/>
                <a:gd name="connsiteX468" fmla="*/ 5732 w 19998"/>
                <a:gd name="connsiteY468" fmla="*/ 3882 h 19998"/>
                <a:gd name="connsiteX469" fmla="*/ 5756 w 19998"/>
                <a:gd name="connsiteY469" fmla="*/ 3882 h 19998"/>
                <a:gd name="connsiteX470" fmla="*/ 5775 w 19998"/>
                <a:gd name="connsiteY470" fmla="*/ 3882 h 19998"/>
                <a:gd name="connsiteX471" fmla="*/ 5861 w 19998"/>
                <a:gd name="connsiteY471" fmla="*/ 3762 h 19998"/>
                <a:gd name="connsiteX472" fmla="*/ 6499 w 19998"/>
                <a:gd name="connsiteY472" fmla="*/ 3906 h 19998"/>
                <a:gd name="connsiteX473" fmla="*/ 7611 w 19998"/>
                <a:gd name="connsiteY473" fmla="*/ 3826 h 19998"/>
                <a:gd name="connsiteX474" fmla="*/ 7923 w 19998"/>
                <a:gd name="connsiteY474" fmla="*/ 3722 h 19998"/>
                <a:gd name="connsiteX475" fmla="*/ 8045 w 19998"/>
                <a:gd name="connsiteY475" fmla="*/ 3703 h 19998"/>
                <a:gd name="connsiteX476" fmla="*/ 7611 w 19998"/>
                <a:gd name="connsiteY476" fmla="*/ 3600 h 19998"/>
                <a:gd name="connsiteX477" fmla="*/ 7611 w 19998"/>
                <a:gd name="connsiteY477" fmla="*/ 3581 h 19998"/>
                <a:gd name="connsiteX478" fmla="*/ 7799 w 19998"/>
                <a:gd name="connsiteY478" fmla="*/ 3092 h 19998"/>
                <a:gd name="connsiteX479" fmla="*/ 9574 w 19998"/>
                <a:gd name="connsiteY479" fmla="*/ 2317 h 19998"/>
                <a:gd name="connsiteX480" fmla="*/ 9843 w 19998"/>
                <a:gd name="connsiteY480" fmla="*/ 1993 h 19998"/>
                <a:gd name="connsiteX481" fmla="*/ 9902 w 19998"/>
                <a:gd name="connsiteY481" fmla="*/ 2051 h 19998"/>
                <a:gd name="connsiteX482" fmla="*/ 10031 w 19998"/>
                <a:gd name="connsiteY482" fmla="*/ 2051 h 19998"/>
                <a:gd name="connsiteX483" fmla="*/ 9964 w 19998"/>
                <a:gd name="connsiteY483" fmla="*/ 1972 h 19998"/>
                <a:gd name="connsiteX484" fmla="*/ 9943 w 19998"/>
                <a:gd name="connsiteY484" fmla="*/ 1993 h 19998"/>
                <a:gd name="connsiteX485" fmla="*/ 9843 w 19998"/>
                <a:gd name="connsiteY485" fmla="*/ 1645 h 19998"/>
                <a:gd name="connsiteX486" fmla="*/ 9902 w 19998"/>
                <a:gd name="connsiteY486" fmla="*/ 1645 h 19998"/>
                <a:gd name="connsiteX487" fmla="*/ 9902 w 19998"/>
                <a:gd name="connsiteY487" fmla="*/ 1628 h 19998"/>
                <a:gd name="connsiteX488" fmla="*/ 9902 w 19998"/>
                <a:gd name="connsiteY488" fmla="*/ 1607 h 19998"/>
                <a:gd name="connsiteX489" fmla="*/ 9843 w 19998"/>
                <a:gd name="connsiteY489" fmla="*/ 1542 h 19998"/>
                <a:gd name="connsiteX490" fmla="*/ 9886 w 19998"/>
                <a:gd name="connsiteY490" fmla="*/ 1260 h 19998"/>
                <a:gd name="connsiteX491" fmla="*/ 9926 w 19998"/>
                <a:gd name="connsiteY491" fmla="*/ 1243 h 19998"/>
                <a:gd name="connsiteX492" fmla="*/ 9886 w 19998"/>
                <a:gd name="connsiteY492" fmla="*/ 815 h 19998"/>
                <a:gd name="connsiteX493" fmla="*/ 9902 w 19998"/>
                <a:gd name="connsiteY493" fmla="*/ 815 h 19998"/>
                <a:gd name="connsiteX494" fmla="*/ 9886 w 19998"/>
                <a:gd name="connsiteY494" fmla="*/ 484 h 19998"/>
                <a:gd name="connsiteX495" fmla="*/ 10645 w 19998"/>
                <a:gd name="connsiteY495" fmla="*/ 186 h 19998"/>
                <a:gd name="connsiteX496" fmla="*/ 11307 w 19998"/>
                <a:gd name="connsiteY496" fmla="*/ 0 h 19998"/>
                <a:gd name="connsiteX497" fmla="*/ 11431 w 19998"/>
                <a:gd name="connsiteY497" fmla="*/ 324 h 19998"/>
                <a:gd name="connsiteX498" fmla="*/ 11431 w 19998"/>
                <a:gd name="connsiteY498" fmla="*/ 630 h 19998"/>
                <a:gd name="connsiteX499" fmla="*/ 11577 w 19998"/>
                <a:gd name="connsiteY499" fmla="*/ 630 h 19998"/>
                <a:gd name="connsiteX500" fmla="*/ 11700 w 19998"/>
                <a:gd name="connsiteY500" fmla="*/ 832 h 19998"/>
                <a:gd name="connsiteX501" fmla="*/ 11822 w 19998"/>
                <a:gd name="connsiteY501" fmla="*/ 895 h 19998"/>
                <a:gd name="connsiteX502" fmla="*/ 12158 w 19998"/>
                <a:gd name="connsiteY502" fmla="*/ 670 h 19998"/>
                <a:gd name="connsiteX503" fmla="*/ 12279 w 19998"/>
                <a:gd name="connsiteY503" fmla="*/ 792 h 19998"/>
                <a:gd name="connsiteX504" fmla="*/ 12255 w 19998"/>
                <a:gd name="connsiteY504" fmla="*/ 815 h 19998"/>
                <a:gd name="connsiteX505" fmla="*/ 12360 w 19998"/>
                <a:gd name="connsiteY505" fmla="*/ 895 h 19998"/>
                <a:gd name="connsiteX506" fmla="*/ 12360 w 19998"/>
                <a:gd name="connsiteY506" fmla="*/ 912 h 19998"/>
                <a:gd name="connsiteX507" fmla="*/ 12339 w 19998"/>
                <a:gd name="connsiteY507" fmla="*/ 935 h 19998"/>
                <a:gd name="connsiteX508" fmla="*/ 12548 w 19998"/>
                <a:gd name="connsiteY508" fmla="*/ 1342 h 19998"/>
                <a:gd name="connsiteX509" fmla="*/ 12753 w 19998"/>
                <a:gd name="connsiteY509" fmla="*/ 1260 h 19998"/>
                <a:gd name="connsiteX510" fmla="*/ 12729 w 19998"/>
                <a:gd name="connsiteY510" fmla="*/ 1363 h 19998"/>
                <a:gd name="connsiteX511" fmla="*/ 12834 w 19998"/>
                <a:gd name="connsiteY511" fmla="*/ 1323 h 19998"/>
                <a:gd name="connsiteX512" fmla="*/ 12853 w 19998"/>
                <a:gd name="connsiteY512" fmla="*/ 1342 h 19998"/>
                <a:gd name="connsiteX513" fmla="*/ 12901 w 19998"/>
                <a:gd name="connsiteY513" fmla="*/ 1342 h 19998"/>
                <a:gd name="connsiteX514" fmla="*/ 13039 w 19998"/>
                <a:gd name="connsiteY514" fmla="*/ 1769 h 19998"/>
                <a:gd name="connsiteX515" fmla="*/ 13039 w 19998"/>
                <a:gd name="connsiteY515" fmla="*/ 1751 h 19998"/>
                <a:gd name="connsiteX516" fmla="*/ 13065 w 19998"/>
                <a:gd name="connsiteY516" fmla="*/ 1751 h 19998"/>
                <a:gd name="connsiteX517" fmla="*/ 13082 w 19998"/>
                <a:gd name="connsiteY517" fmla="*/ 1671 h 19998"/>
                <a:gd name="connsiteX518" fmla="*/ 13186 w 19998"/>
                <a:gd name="connsiteY518" fmla="*/ 1645 h 19998"/>
                <a:gd name="connsiteX519" fmla="*/ 13203 w 19998"/>
                <a:gd name="connsiteY519" fmla="*/ 1671 h 19998"/>
                <a:gd name="connsiteX520" fmla="*/ 13203 w 19998"/>
                <a:gd name="connsiteY520" fmla="*/ 1645 h 19998"/>
                <a:gd name="connsiteX521" fmla="*/ 13267 w 19998"/>
                <a:gd name="connsiteY521" fmla="*/ 1645 h 19998"/>
                <a:gd name="connsiteX522" fmla="*/ 13267 w 19998"/>
                <a:gd name="connsiteY522" fmla="*/ 1671 h 19998"/>
                <a:gd name="connsiteX523" fmla="*/ 13308 w 19998"/>
                <a:gd name="connsiteY523" fmla="*/ 1687 h 19998"/>
                <a:gd name="connsiteX524" fmla="*/ 13308 w 19998"/>
                <a:gd name="connsiteY524" fmla="*/ 1711 h 19998"/>
                <a:gd name="connsiteX525" fmla="*/ 13515 w 19998"/>
                <a:gd name="connsiteY525" fmla="*/ 1628 h 19998"/>
                <a:gd name="connsiteX526" fmla="*/ 13598 w 19998"/>
                <a:gd name="connsiteY526" fmla="*/ 1751 h 19998"/>
                <a:gd name="connsiteX527" fmla="*/ 13660 w 19998"/>
                <a:gd name="connsiteY527" fmla="*/ 1769 h 19998"/>
                <a:gd name="connsiteX528" fmla="*/ 13660 w 19998"/>
                <a:gd name="connsiteY528" fmla="*/ 1833 h 19998"/>
                <a:gd name="connsiteX529" fmla="*/ 13677 w 19998"/>
                <a:gd name="connsiteY529" fmla="*/ 1833 h 19998"/>
                <a:gd name="connsiteX530" fmla="*/ 13677 w 19998"/>
                <a:gd name="connsiteY530" fmla="*/ 1849 h 19998"/>
                <a:gd name="connsiteX531" fmla="*/ 13725 w 19998"/>
                <a:gd name="connsiteY531" fmla="*/ 1849 h 19998"/>
                <a:gd name="connsiteX532" fmla="*/ 13703 w 19998"/>
                <a:gd name="connsiteY532" fmla="*/ 1833 h 19998"/>
                <a:gd name="connsiteX533" fmla="*/ 13725 w 19998"/>
                <a:gd name="connsiteY533" fmla="*/ 1791 h 19998"/>
                <a:gd name="connsiteX534" fmla="*/ 13808 w 19998"/>
                <a:gd name="connsiteY534" fmla="*/ 1873 h 19998"/>
                <a:gd name="connsiteX535" fmla="*/ 13725 w 19998"/>
                <a:gd name="connsiteY535" fmla="*/ 2155 h 19998"/>
                <a:gd name="connsiteX536" fmla="*/ 13725 w 19998"/>
                <a:gd name="connsiteY536" fmla="*/ 2138 h 19998"/>
                <a:gd name="connsiteX537" fmla="*/ 13784 w 19998"/>
                <a:gd name="connsiteY537" fmla="*/ 2155 h 19998"/>
                <a:gd name="connsiteX538" fmla="*/ 13825 w 19998"/>
                <a:gd name="connsiteY538" fmla="*/ 2301 h 19998"/>
                <a:gd name="connsiteX539" fmla="*/ 13703 w 19998"/>
                <a:gd name="connsiteY539" fmla="*/ 2420 h 19998"/>
                <a:gd name="connsiteX540" fmla="*/ 13741 w 19998"/>
                <a:gd name="connsiteY540" fmla="*/ 2463 h 19998"/>
                <a:gd name="connsiteX541" fmla="*/ 13703 w 19998"/>
                <a:gd name="connsiteY541" fmla="*/ 2503 h 19998"/>
                <a:gd name="connsiteX542" fmla="*/ 13784 w 19998"/>
                <a:gd name="connsiteY542" fmla="*/ 2519 h 19998"/>
                <a:gd name="connsiteX543" fmla="*/ 13784 w 19998"/>
                <a:gd name="connsiteY543" fmla="*/ 2540 h 19998"/>
                <a:gd name="connsiteX544" fmla="*/ 13849 w 19998"/>
                <a:gd name="connsiteY544" fmla="*/ 2540 h 19998"/>
                <a:gd name="connsiteX545" fmla="*/ 14280 w 19998"/>
                <a:gd name="connsiteY545" fmla="*/ 2540 h 19998"/>
                <a:gd name="connsiteX546" fmla="*/ 14527 w 19998"/>
                <a:gd name="connsiteY546" fmla="*/ 2437 h 19998"/>
                <a:gd name="connsiteX547" fmla="*/ 14527 w 19998"/>
                <a:gd name="connsiteY547" fmla="*/ 2218 h 19998"/>
                <a:gd name="connsiteX548" fmla="*/ 14715 w 19998"/>
                <a:gd name="connsiteY548" fmla="*/ 2051 h 19998"/>
                <a:gd name="connsiteX549" fmla="*/ 14815 w 19998"/>
                <a:gd name="connsiteY549" fmla="*/ 2115 h 19998"/>
                <a:gd name="connsiteX550" fmla="*/ 14775 w 19998"/>
                <a:gd name="connsiteY550" fmla="*/ 2138 h 19998"/>
                <a:gd name="connsiteX551" fmla="*/ 14796 w 19998"/>
                <a:gd name="connsiteY551" fmla="*/ 2218 h 19998"/>
                <a:gd name="connsiteX552" fmla="*/ 14756 w 19998"/>
                <a:gd name="connsiteY552" fmla="*/ 2195 h 19998"/>
                <a:gd name="connsiteX553" fmla="*/ 14732 w 19998"/>
                <a:gd name="connsiteY553" fmla="*/ 2218 h 19998"/>
                <a:gd name="connsiteX554" fmla="*/ 14756 w 19998"/>
                <a:gd name="connsiteY554" fmla="*/ 2237 h 19998"/>
                <a:gd name="connsiteX555" fmla="*/ 14732 w 19998"/>
                <a:gd name="connsiteY555" fmla="*/ 2275 h 19998"/>
                <a:gd name="connsiteX556" fmla="*/ 14715 w 19998"/>
                <a:gd name="connsiteY556" fmla="*/ 2275 h 19998"/>
                <a:gd name="connsiteX557" fmla="*/ 14756 w 19998"/>
                <a:gd name="connsiteY557" fmla="*/ 2341 h 19998"/>
                <a:gd name="connsiteX558" fmla="*/ 14675 w 19998"/>
                <a:gd name="connsiteY558" fmla="*/ 2519 h 19998"/>
                <a:gd name="connsiteX559" fmla="*/ 14815 w 19998"/>
                <a:gd name="connsiteY559" fmla="*/ 2622 h 19998"/>
                <a:gd name="connsiteX560" fmla="*/ 14796 w 19998"/>
                <a:gd name="connsiteY560" fmla="*/ 2904 h 19998"/>
                <a:gd name="connsiteX561" fmla="*/ 14918 w 19998"/>
                <a:gd name="connsiteY561" fmla="*/ 2904 h 19998"/>
                <a:gd name="connsiteX562" fmla="*/ 14918 w 19998"/>
                <a:gd name="connsiteY562" fmla="*/ 2867 h 19998"/>
                <a:gd name="connsiteX563" fmla="*/ 15001 w 19998"/>
                <a:gd name="connsiteY563" fmla="*/ 2888 h 19998"/>
                <a:gd name="connsiteX564" fmla="*/ 15230 w 19998"/>
                <a:gd name="connsiteY564" fmla="*/ 3074 h 19998"/>
                <a:gd name="connsiteX565" fmla="*/ 15249 w 19998"/>
                <a:gd name="connsiteY565" fmla="*/ 3050 h 19998"/>
                <a:gd name="connsiteX566" fmla="*/ 15249 w 19998"/>
                <a:gd name="connsiteY566" fmla="*/ 3114 h 19998"/>
                <a:gd name="connsiteX567" fmla="*/ 15330 w 19998"/>
                <a:gd name="connsiteY567" fmla="*/ 3114 h 19998"/>
                <a:gd name="connsiteX568" fmla="*/ 15418 w 19998"/>
                <a:gd name="connsiteY568" fmla="*/ 3114 h 19998"/>
                <a:gd name="connsiteX569" fmla="*/ 15499 w 19998"/>
                <a:gd name="connsiteY569" fmla="*/ 3196 h 19998"/>
                <a:gd name="connsiteX570" fmla="*/ 15475 w 19998"/>
                <a:gd name="connsiteY570" fmla="*/ 3252 h 19998"/>
                <a:gd name="connsiteX571" fmla="*/ 15499 w 19998"/>
                <a:gd name="connsiteY571" fmla="*/ 3295 h 19998"/>
                <a:gd name="connsiteX572" fmla="*/ 15499 w 19998"/>
                <a:gd name="connsiteY572" fmla="*/ 3276 h 19998"/>
                <a:gd name="connsiteX573" fmla="*/ 15599 w 19998"/>
                <a:gd name="connsiteY573" fmla="*/ 3276 h 19998"/>
                <a:gd name="connsiteX574" fmla="*/ 15704 w 19998"/>
                <a:gd name="connsiteY574" fmla="*/ 3374 h 19998"/>
                <a:gd name="connsiteX575" fmla="*/ 15682 w 19998"/>
                <a:gd name="connsiteY575" fmla="*/ 3414 h 19998"/>
                <a:gd name="connsiteX576" fmla="*/ 15723 w 19998"/>
                <a:gd name="connsiteY576" fmla="*/ 3478 h 19998"/>
                <a:gd name="connsiteX577" fmla="*/ 15704 w 19998"/>
                <a:gd name="connsiteY577" fmla="*/ 3497 h 19998"/>
                <a:gd name="connsiteX578" fmla="*/ 15747 w 19998"/>
                <a:gd name="connsiteY578" fmla="*/ 3534 h 19998"/>
                <a:gd name="connsiteX579" fmla="*/ 15747 w 19998"/>
                <a:gd name="connsiteY579" fmla="*/ 3518 h 19998"/>
                <a:gd name="connsiteX580" fmla="*/ 15935 w 19998"/>
                <a:gd name="connsiteY580" fmla="*/ 3478 h 19998"/>
                <a:gd name="connsiteX581" fmla="*/ 15935 w 19998"/>
                <a:gd name="connsiteY581" fmla="*/ 3518 h 19998"/>
                <a:gd name="connsiteX582" fmla="*/ 15951 w 19998"/>
                <a:gd name="connsiteY582" fmla="*/ 3518 h 19998"/>
                <a:gd name="connsiteX583" fmla="*/ 15992 w 19998"/>
                <a:gd name="connsiteY583" fmla="*/ 3414 h 19998"/>
                <a:gd name="connsiteX584" fmla="*/ 16156 w 19998"/>
                <a:gd name="connsiteY584" fmla="*/ 3414 h 19998"/>
                <a:gd name="connsiteX585" fmla="*/ 16156 w 19998"/>
                <a:gd name="connsiteY585" fmla="*/ 3374 h 19998"/>
                <a:gd name="connsiteX586" fmla="*/ 16302 w 19998"/>
                <a:gd name="connsiteY586" fmla="*/ 3436 h 19998"/>
                <a:gd name="connsiteX587" fmla="*/ 16285 w 19998"/>
                <a:gd name="connsiteY587" fmla="*/ 3454 h 19998"/>
                <a:gd name="connsiteX588" fmla="*/ 16366 w 19998"/>
                <a:gd name="connsiteY588" fmla="*/ 3518 h 19998"/>
                <a:gd name="connsiteX589" fmla="*/ 16490 w 19998"/>
                <a:gd name="connsiteY589" fmla="*/ 3518 h 19998"/>
                <a:gd name="connsiteX590" fmla="*/ 16506 w 19998"/>
                <a:gd name="connsiteY590" fmla="*/ 3600 h 19998"/>
                <a:gd name="connsiteX591" fmla="*/ 16590 w 19998"/>
                <a:gd name="connsiteY591" fmla="*/ 3624 h 19998"/>
                <a:gd name="connsiteX592" fmla="*/ 16611 w 19998"/>
                <a:gd name="connsiteY592" fmla="*/ 3581 h 19998"/>
                <a:gd name="connsiteX593" fmla="*/ 16694 w 19998"/>
                <a:gd name="connsiteY593" fmla="*/ 3600 h 19998"/>
                <a:gd name="connsiteX594" fmla="*/ 16694 w 19998"/>
                <a:gd name="connsiteY594" fmla="*/ 3560 h 19998"/>
                <a:gd name="connsiteX595" fmla="*/ 16716 w 19998"/>
                <a:gd name="connsiteY595" fmla="*/ 3560 h 19998"/>
                <a:gd name="connsiteX596" fmla="*/ 16716 w 19998"/>
                <a:gd name="connsiteY596" fmla="*/ 3518 h 19998"/>
                <a:gd name="connsiteX597" fmla="*/ 16759 w 19998"/>
                <a:gd name="connsiteY597" fmla="*/ 3497 h 19998"/>
                <a:gd name="connsiteX598" fmla="*/ 16759 w 19998"/>
                <a:gd name="connsiteY598" fmla="*/ 3478 h 19998"/>
                <a:gd name="connsiteX599" fmla="*/ 16940 w 19998"/>
                <a:gd name="connsiteY599" fmla="*/ 3478 h 19998"/>
                <a:gd name="connsiteX600" fmla="*/ 17085 w 19998"/>
                <a:gd name="connsiteY600" fmla="*/ 3560 h 19998"/>
                <a:gd name="connsiteX601" fmla="*/ 17085 w 19998"/>
                <a:gd name="connsiteY601" fmla="*/ 3534 h 19998"/>
                <a:gd name="connsiteX602" fmla="*/ 17192 w 19998"/>
                <a:gd name="connsiteY602" fmla="*/ 3518 h 19998"/>
                <a:gd name="connsiteX603" fmla="*/ 17192 w 19998"/>
                <a:gd name="connsiteY603" fmla="*/ 3534 h 19998"/>
                <a:gd name="connsiteX604" fmla="*/ 17373 w 19998"/>
                <a:gd name="connsiteY604" fmla="*/ 3640 h 19998"/>
                <a:gd name="connsiteX605" fmla="*/ 17354 w 19998"/>
                <a:gd name="connsiteY605" fmla="*/ 3663 h 19998"/>
                <a:gd name="connsiteX606" fmla="*/ 17437 w 19998"/>
                <a:gd name="connsiteY606" fmla="*/ 3783 h 19998"/>
                <a:gd name="connsiteX607" fmla="*/ 17397 w 19998"/>
                <a:gd name="connsiteY607" fmla="*/ 3783 h 19998"/>
                <a:gd name="connsiteX608" fmla="*/ 17414 w 19998"/>
                <a:gd name="connsiteY608" fmla="*/ 3826 h 19998"/>
                <a:gd name="connsiteX609" fmla="*/ 17437 w 19998"/>
                <a:gd name="connsiteY609" fmla="*/ 3826 h 19998"/>
                <a:gd name="connsiteX610" fmla="*/ 17602 w 19998"/>
                <a:gd name="connsiteY610" fmla="*/ 4028 h 19998"/>
                <a:gd name="connsiteX611" fmla="*/ 17623 w 19998"/>
                <a:gd name="connsiteY611" fmla="*/ 4091 h 19998"/>
                <a:gd name="connsiteX612" fmla="*/ 17642 w 19998"/>
                <a:gd name="connsiteY612" fmla="*/ 4091 h 19998"/>
                <a:gd name="connsiteX613" fmla="*/ 17683 w 19998"/>
                <a:gd name="connsiteY613" fmla="*/ 4211 h 19998"/>
                <a:gd name="connsiteX614" fmla="*/ 17849 w 19998"/>
                <a:gd name="connsiteY614" fmla="*/ 4211 h 19998"/>
                <a:gd name="connsiteX615" fmla="*/ 17849 w 19998"/>
                <a:gd name="connsiteY615" fmla="*/ 4171 h 19998"/>
                <a:gd name="connsiteX616" fmla="*/ 17871 w 19998"/>
                <a:gd name="connsiteY616" fmla="*/ 4171 h 19998"/>
                <a:gd name="connsiteX617" fmla="*/ 17830 w 19998"/>
                <a:gd name="connsiteY617" fmla="*/ 4091 h 19998"/>
                <a:gd name="connsiteX618" fmla="*/ 17871 w 19998"/>
                <a:gd name="connsiteY618" fmla="*/ 4065 h 19998"/>
                <a:gd name="connsiteX619" fmla="*/ 17935 w 19998"/>
                <a:gd name="connsiteY619" fmla="*/ 4091 h 19998"/>
                <a:gd name="connsiteX620" fmla="*/ 17976 w 19998"/>
                <a:gd name="connsiteY620" fmla="*/ 4065 h 19998"/>
                <a:gd name="connsiteX621" fmla="*/ 18019 w 19998"/>
                <a:gd name="connsiteY621" fmla="*/ 4091 h 19998"/>
                <a:gd name="connsiteX622" fmla="*/ 18140 w 19998"/>
                <a:gd name="connsiteY622" fmla="*/ 4131 h 19998"/>
                <a:gd name="connsiteX623" fmla="*/ 18183 w 19998"/>
                <a:gd name="connsiteY623" fmla="*/ 4293 h 19998"/>
                <a:gd name="connsiteX624" fmla="*/ 18200 w 19998"/>
                <a:gd name="connsiteY624" fmla="*/ 4293 h 19998"/>
                <a:gd name="connsiteX625" fmla="*/ 18223 w 19998"/>
                <a:gd name="connsiteY625" fmla="*/ 4211 h 19998"/>
                <a:gd name="connsiteX626" fmla="*/ 18240 w 19998"/>
                <a:gd name="connsiteY626" fmla="*/ 4211 h 19998"/>
                <a:gd name="connsiteX627" fmla="*/ 18240 w 19998"/>
                <a:gd name="connsiteY627" fmla="*/ 4230 h 19998"/>
                <a:gd name="connsiteX628" fmla="*/ 18281 w 19998"/>
                <a:gd name="connsiteY628" fmla="*/ 4230 h 19998"/>
                <a:gd name="connsiteX629" fmla="*/ 18328 w 19998"/>
                <a:gd name="connsiteY629" fmla="*/ 4270 h 19998"/>
                <a:gd name="connsiteX630" fmla="*/ 18369 w 19998"/>
                <a:gd name="connsiteY630" fmla="*/ 4253 h 19998"/>
                <a:gd name="connsiteX631" fmla="*/ 18388 w 19998"/>
                <a:gd name="connsiteY631" fmla="*/ 4270 h 19998"/>
                <a:gd name="connsiteX632" fmla="*/ 18531 w 19998"/>
                <a:gd name="connsiteY632" fmla="*/ 4253 h 19998"/>
                <a:gd name="connsiteX633" fmla="*/ 18531 w 19998"/>
                <a:gd name="connsiteY633" fmla="*/ 4270 h 19998"/>
                <a:gd name="connsiteX634" fmla="*/ 18631 w 19998"/>
                <a:gd name="connsiteY634" fmla="*/ 4211 h 19998"/>
                <a:gd name="connsiteX635" fmla="*/ 18631 w 19998"/>
                <a:gd name="connsiteY635" fmla="*/ 4131 h 19998"/>
                <a:gd name="connsiteX636" fmla="*/ 18762 w 19998"/>
                <a:gd name="connsiteY636" fmla="*/ 4108 h 19998"/>
                <a:gd name="connsiteX637" fmla="*/ 18778 w 19998"/>
                <a:gd name="connsiteY637" fmla="*/ 4148 h 19998"/>
                <a:gd name="connsiteX638" fmla="*/ 18821 w 19998"/>
                <a:gd name="connsiteY638" fmla="*/ 4131 h 19998"/>
                <a:gd name="connsiteX639" fmla="*/ 18943 w 19998"/>
                <a:gd name="connsiteY639" fmla="*/ 4333 h 19998"/>
                <a:gd name="connsiteX640" fmla="*/ 19047 w 19998"/>
                <a:gd name="connsiteY640" fmla="*/ 4333 h 19998"/>
                <a:gd name="connsiteX641" fmla="*/ 19064 w 19998"/>
                <a:gd name="connsiteY641" fmla="*/ 4392 h 19998"/>
                <a:gd name="connsiteX642" fmla="*/ 19152 w 19998"/>
                <a:gd name="connsiteY642" fmla="*/ 4392 h 19998"/>
                <a:gd name="connsiteX643" fmla="*/ 19152 w 19998"/>
                <a:gd name="connsiteY643" fmla="*/ 4373 h 19998"/>
                <a:gd name="connsiteX644" fmla="*/ 19212 w 19998"/>
                <a:gd name="connsiteY644" fmla="*/ 4373 h 19998"/>
                <a:gd name="connsiteX645" fmla="*/ 19212 w 19998"/>
                <a:gd name="connsiteY645" fmla="*/ 4392 h 19998"/>
                <a:gd name="connsiteX646" fmla="*/ 19317 w 19998"/>
                <a:gd name="connsiteY646" fmla="*/ 4333 h 19998"/>
                <a:gd name="connsiteX647" fmla="*/ 19417 w 19998"/>
                <a:gd name="connsiteY647" fmla="*/ 4392 h 19998"/>
                <a:gd name="connsiteX648" fmla="*/ 19443 w 19998"/>
                <a:gd name="connsiteY648" fmla="*/ 4373 h 19998"/>
                <a:gd name="connsiteX649" fmla="*/ 19500 w 19998"/>
                <a:gd name="connsiteY649" fmla="*/ 4373 h 19998"/>
                <a:gd name="connsiteX650" fmla="*/ 19521 w 19998"/>
                <a:gd name="connsiteY650" fmla="*/ 4352 h 19998"/>
                <a:gd name="connsiteX651" fmla="*/ 19998 w 19998"/>
                <a:gd name="connsiteY651" fmla="*/ 4512 h 19998"/>
                <a:gd name="connsiteX652" fmla="*/ 19750 w 19998"/>
                <a:gd name="connsiteY652" fmla="*/ 4939 h 19998"/>
                <a:gd name="connsiteX653" fmla="*/ 19712 w 19998"/>
                <a:gd name="connsiteY653" fmla="*/ 4939 h 19998"/>
                <a:gd name="connsiteX654" fmla="*/ 19686 w 19998"/>
                <a:gd name="connsiteY654" fmla="*/ 5003 h 19998"/>
                <a:gd name="connsiteX655" fmla="*/ 19645 w 19998"/>
                <a:gd name="connsiteY655" fmla="*/ 5003 h 19998"/>
                <a:gd name="connsiteX656" fmla="*/ 19131 w 19998"/>
                <a:gd name="connsiteY656" fmla="*/ 6512 h 19998"/>
                <a:gd name="connsiteX657" fmla="*/ 19236 w 19998"/>
                <a:gd name="connsiteY657" fmla="*/ 7750 h 19998"/>
                <a:gd name="connsiteX658" fmla="*/ 19212 w 19998"/>
                <a:gd name="connsiteY658" fmla="*/ 7750 h 19998"/>
                <a:gd name="connsiteX659" fmla="*/ 19090 w 19998"/>
                <a:gd name="connsiteY659" fmla="*/ 7870 h 19998"/>
                <a:gd name="connsiteX660" fmla="*/ 19152 w 19998"/>
                <a:gd name="connsiteY660" fmla="*/ 7853 h 19998"/>
                <a:gd name="connsiteX661" fmla="*/ 19064 w 19998"/>
                <a:gd name="connsiteY661" fmla="*/ 7973 h 19998"/>
                <a:gd name="connsiteX662" fmla="*/ 18983 w 19998"/>
                <a:gd name="connsiteY662" fmla="*/ 7973 h 19998"/>
                <a:gd name="connsiteX663" fmla="*/ 18714 w 19998"/>
                <a:gd name="connsiteY663" fmla="*/ 8135 h 19998"/>
                <a:gd name="connsiteX664" fmla="*/ 18695 w 19998"/>
                <a:gd name="connsiteY664" fmla="*/ 8093 h 19998"/>
                <a:gd name="connsiteX665" fmla="*/ 18614 w 19998"/>
                <a:gd name="connsiteY665" fmla="*/ 7997 h 19998"/>
                <a:gd name="connsiteX666" fmla="*/ 18631 w 19998"/>
                <a:gd name="connsiteY666" fmla="*/ 7973 h 19998"/>
                <a:gd name="connsiteX667" fmla="*/ 18304 w 19998"/>
                <a:gd name="connsiteY6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573 w 19998"/>
                <a:gd name="connsiteY22" fmla="*/ 11451 h 19998"/>
                <a:gd name="connsiteX23" fmla="*/ 18614 w 19998"/>
                <a:gd name="connsiteY23" fmla="*/ 11571 h 19998"/>
                <a:gd name="connsiteX24" fmla="*/ 18240 w 19998"/>
                <a:gd name="connsiteY24" fmla="*/ 11839 h 19998"/>
                <a:gd name="connsiteX25" fmla="*/ 18388 w 19998"/>
                <a:gd name="connsiteY25" fmla="*/ 12144 h 19998"/>
                <a:gd name="connsiteX26" fmla="*/ 18631 w 19998"/>
                <a:gd name="connsiteY26" fmla="*/ 12548 h 19998"/>
                <a:gd name="connsiteX27" fmla="*/ 18673 w 19998"/>
                <a:gd name="connsiteY27" fmla="*/ 12548 h 19998"/>
                <a:gd name="connsiteX28" fmla="*/ 18695 w 19998"/>
                <a:gd name="connsiteY28" fmla="*/ 12574 h 19998"/>
                <a:gd name="connsiteX29" fmla="*/ 18900 w 19998"/>
                <a:gd name="connsiteY29" fmla="*/ 12734 h 19998"/>
                <a:gd name="connsiteX30" fmla="*/ 18843 w 19998"/>
                <a:gd name="connsiteY30" fmla="*/ 12920 h 19998"/>
                <a:gd name="connsiteX31" fmla="*/ 18804 w 19998"/>
                <a:gd name="connsiteY31" fmla="*/ 12920 h 19998"/>
                <a:gd name="connsiteX32" fmla="*/ 18821 w 19998"/>
                <a:gd name="connsiteY32" fmla="*/ 13098 h 19998"/>
                <a:gd name="connsiteX33" fmla="*/ 18804 w 19998"/>
                <a:gd name="connsiteY33" fmla="*/ 13098 h 19998"/>
                <a:gd name="connsiteX34" fmla="*/ 18762 w 19998"/>
                <a:gd name="connsiteY34" fmla="*/ 13178 h 19998"/>
                <a:gd name="connsiteX35" fmla="*/ 18573 w 19998"/>
                <a:gd name="connsiteY35" fmla="*/ 13221 h 19998"/>
                <a:gd name="connsiteX36" fmla="*/ 18469 w 19998"/>
                <a:gd name="connsiteY36" fmla="*/ 13300 h 19998"/>
                <a:gd name="connsiteX37" fmla="*/ 18469 w 19998"/>
                <a:gd name="connsiteY37" fmla="*/ 13364 h 19998"/>
                <a:gd name="connsiteX38" fmla="*/ 18119 w 19998"/>
                <a:gd name="connsiteY38" fmla="*/ 13387 h 19998"/>
                <a:gd name="connsiteX39" fmla="*/ 18035 w 19998"/>
                <a:gd name="connsiteY39" fmla="*/ 13444 h 19998"/>
                <a:gd name="connsiteX40" fmla="*/ 18240 w 19998"/>
                <a:gd name="connsiteY40" fmla="*/ 13669 h 19998"/>
                <a:gd name="connsiteX41" fmla="*/ 18261 w 19998"/>
                <a:gd name="connsiteY41" fmla="*/ 13914 h 19998"/>
                <a:gd name="connsiteX42" fmla="*/ 18552 w 19998"/>
                <a:gd name="connsiteY42" fmla="*/ 14034 h 19998"/>
                <a:gd name="connsiteX43" fmla="*/ 18714 w 19998"/>
                <a:gd name="connsiteY43" fmla="*/ 14074 h 19998"/>
                <a:gd name="connsiteX44" fmla="*/ 18843 w 19998"/>
                <a:gd name="connsiteY44" fmla="*/ 14403 h 19998"/>
                <a:gd name="connsiteX45" fmla="*/ 18657 w 19998"/>
                <a:gd name="connsiteY45" fmla="*/ 14421 h 19998"/>
                <a:gd name="connsiteX46" fmla="*/ 18492 w 19998"/>
                <a:gd name="connsiteY46" fmla="*/ 14809 h 19998"/>
                <a:gd name="connsiteX47" fmla="*/ 18657 w 19998"/>
                <a:gd name="connsiteY47" fmla="*/ 14995 h 19998"/>
                <a:gd name="connsiteX48" fmla="*/ 18573 w 19998"/>
                <a:gd name="connsiteY48" fmla="*/ 15011 h 19998"/>
                <a:gd name="connsiteX49" fmla="*/ 18573 w 19998"/>
                <a:gd name="connsiteY49" fmla="*/ 15131 h 19998"/>
                <a:gd name="connsiteX50" fmla="*/ 18804 w 19998"/>
                <a:gd name="connsiteY50" fmla="*/ 15422 h 19998"/>
                <a:gd name="connsiteX51" fmla="*/ 18821 w 19998"/>
                <a:gd name="connsiteY51" fmla="*/ 15422 h 19998"/>
                <a:gd name="connsiteX52" fmla="*/ 18843 w 19998"/>
                <a:gd name="connsiteY52" fmla="*/ 15439 h 19998"/>
                <a:gd name="connsiteX53" fmla="*/ 19090 w 19998"/>
                <a:gd name="connsiteY53" fmla="*/ 15479 h 19998"/>
                <a:gd name="connsiteX54" fmla="*/ 19152 w 19998"/>
                <a:gd name="connsiteY54" fmla="*/ 15542 h 19998"/>
                <a:gd name="connsiteX55" fmla="*/ 19169 w 19998"/>
                <a:gd name="connsiteY55" fmla="*/ 15542 h 19998"/>
                <a:gd name="connsiteX56" fmla="*/ 19500 w 19998"/>
                <a:gd name="connsiteY56" fmla="*/ 15641 h 19998"/>
                <a:gd name="connsiteX57" fmla="*/ 19500 w 19998"/>
                <a:gd name="connsiteY57" fmla="*/ 15624 h 19998"/>
                <a:gd name="connsiteX58" fmla="*/ 19833 w 19998"/>
                <a:gd name="connsiteY58" fmla="*/ 15519 h 19998"/>
                <a:gd name="connsiteX59" fmla="*/ 19833 w 19998"/>
                <a:gd name="connsiteY59" fmla="*/ 15479 h 19998"/>
                <a:gd name="connsiteX60" fmla="*/ 19914 w 19998"/>
                <a:gd name="connsiteY60" fmla="*/ 15479 h 19998"/>
                <a:gd name="connsiteX61" fmla="*/ 19890 w 19998"/>
                <a:gd name="connsiteY61" fmla="*/ 15624 h 19998"/>
                <a:gd name="connsiteX62" fmla="*/ 19971 w 19998"/>
                <a:gd name="connsiteY62" fmla="*/ 15784 h 19998"/>
                <a:gd name="connsiteX63" fmla="*/ 19890 w 19998"/>
                <a:gd name="connsiteY63" fmla="*/ 15824 h 19998"/>
                <a:gd name="connsiteX64" fmla="*/ 19686 w 19998"/>
                <a:gd name="connsiteY64" fmla="*/ 16358 h 19998"/>
                <a:gd name="connsiteX65" fmla="*/ 19712 w 19998"/>
                <a:gd name="connsiteY65" fmla="*/ 16395 h 19998"/>
                <a:gd name="connsiteX66" fmla="*/ 19645 w 19998"/>
                <a:gd name="connsiteY66" fmla="*/ 16477 h 19998"/>
                <a:gd name="connsiteX67" fmla="*/ 19605 w 19998"/>
                <a:gd name="connsiteY67" fmla="*/ 16454 h 19998"/>
                <a:gd name="connsiteX68" fmla="*/ 19459 w 19998"/>
                <a:gd name="connsiteY68" fmla="*/ 16557 h 19998"/>
                <a:gd name="connsiteX69" fmla="*/ 19443 w 19998"/>
                <a:gd name="connsiteY69" fmla="*/ 16557 h 19998"/>
                <a:gd name="connsiteX70" fmla="*/ 19400 w 19998"/>
                <a:gd name="connsiteY70" fmla="*/ 16600 h 19998"/>
                <a:gd name="connsiteX71" fmla="*/ 19417 w 19998"/>
                <a:gd name="connsiteY71" fmla="*/ 16640 h 19998"/>
                <a:gd name="connsiteX72" fmla="*/ 19400 w 19998"/>
                <a:gd name="connsiteY72" fmla="*/ 16656 h 19998"/>
                <a:gd name="connsiteX73" fmla="*/ 19376 w 19998"/>
                <a:gd name="connsiteY73" fmla="*/ 16600 h 19998"/>
                <a:gd name="connsiteX74" fmla="*/ 19333 w 19998"/>
                <a:gd name="connsiteY74" fmla="*/ 16640 h 19998"/>
                <a:gd name="connsiteX75" fmla="*/ 19317 w 19998"/>
                <a:gd name="connsiteY75" fmla="*/ 16618 h 19998"/>
                <a:gd name="connsiteX76" fmla="*/ 19064 w 19998"/>
                <a:gd name="connsiteY76" fmla="*/ 16905 h 19998"/>
                <a:gd name="connsiteX77" fmla="*/ 19107 w 19998"/>
                <a:gd name="connsiteY77" fmla="*/ 16964 h 19998"/>
                <a:gd name="connsiteX78" fmla="*/ 19064 w 19998"/>
                <a:gd name="connsiteY78" fmla="*/ 16987 h 19998"/>
                <a:gd name="connsiteX79" fmla="*/ 19047 w 19998"/>
                <a:gd name="connsiteY79" fmla="*/ 16922 h 19998"/>
                <a:gd name="connsiteX80" fmla="*/ 18926 w 19998"/>
                <a:gd name="connsiteY80" fmla="*/ 17004 h 19998"/>
                <a:gd name="connsiteX81" fmla="*/ 18900 w 19998"/>
                <a:gd name="connsiteY81" fmla="*/ 16987 h 19998"/>
                <a:gd name="connsiteX82" fmla="*/ 18762 w 19998"/>
                <a:gd name="connsiteY82" fmla="*/ 17067 h 19998"/>
                <a:gd name="connsiteX83" fmla="*/ 18804 w 19998"/>
                <a:gd name="connsiteY83" fmla="*/ 17084 h 19998"/>
                <a:gd name="connsiteX84" fmla="*/ 18778 w 19998"/>
                <a:gd name="connsiteY84" fmla="*/ 17150 h 19998"/>
                <a:gd name="connsiteX85" fmla="*/ 18738 w 19998"/>
                <a:gd name="connsiteY85" fmla="*/ 17150 h 19998"/>
                <a:gd name="connsiteX86" fmla="*/ 18695 w 19998"/>
                <a:gd name="connsiteY86" fmla="*/ 17269 h 19998"/>
                <a:gd name="connsiteX87" fmla="*/ 18657 w 19998"/>
                <a:gd name="connsiteY87" fmla="*/ 17269 h 19998"/>
                <a:gd name="connsiteX88" fmla="*/ 18631 w 19998"/>
                <a:gd name="connsiteY88" fmla="*/ 17269 h 19998"/>
                <a:gd name="connsiteX89" fmla="*/ 18631 w 19998"/>
                <a:gd name="connsiteY89" fmla="*/ 17312 h 19998"/>
                <a:gd name="connsiteX90" fmla="*/ 18452 w 19998"/>
                <a:gd name="connsiteY90" fmla="*/ 17312 h 19998"/>
                <a:gd name="connsiteX91" fmla="*/ 18200 w 19998"/>
                <a:gd name="connsiteY91" fmla="*/ 17655 h 19998"/>
                <a:gd name="connsiteX92" fmla="*/ 18200 w 19998"/>
                <a:gd name="connsiteY92" fmla="*/ 17674 h 19998"/>
                <a:gd name="connsiteX93" fmla="*/ 18345 w 19998"/>
                <a:gd name="connsiteY93" fmla="*/ 17655 h 19998"/>
                <a:gd name="connsiteX94" fmla="*/ 18345 w 19998"/>
                <a:gd name="connsiteY94" fmla="*/ 17634 h 19998"/>
                <a:gd name="connsiteX95" fmla="*/ 18388 w 19998"/>
                <a:gd name="connsiteY95" fmla="*/ 17655 h 19998"/>
                <a:gd name="connsiteX96" fmla="*/ 18345 w 19998"/>
                <a:gd name="connsiteY96" fmla="*/ 17779 h 19998"/>
                <a:gd name="connsiteX97" fmla="*/ 18369 w 19998"/>
                <a:gd name="connsiteY97" fmla="*/ 17796 h 19998"/>
                <a:gd name="connsiteX98" fmla="*/ 18369 w 19998"/>
                <a:gd name="connsiteY98" fmla="*/ 17817 h 19998"/>
                <a:gd name="connsiteX99" fmla="*/ 18304 w 19998"/>
                <a:gd name="connsiteY99" fmla="*/ 17843 h 19998"/>
                <a:gd name="connsiteX100" fmla="*/ 18304 w 19998"/>
                <a:gd name="connsiteY100" fmla="*/ 17883 h 19998"/>
                <a:gd name="connsiteX101" fmla="*/ 18261 w 19998"/>
                <a:gd name="connsiteY101" fmla="*/ 17899 h 19998"/>
                <a:gd name="connsiteX102" fmla="*/ 18157 w 19998"/>
                <a:gd name="connsiteY102" fmla="*/ 17859 h 19998"/>
                <a:gd name="connsiteX103" fmla="*/ 17830 w 19998"/>
                <a:gd name="connsiteY103" fmla="*/ 18003 h 19998"/>
                <a:gd name="connsiteX104" fmla="*/ 17830 w 19998"/>
                <a:gd name="connsiteY104" fmla="*/ 18101 h 19998"/>
                <a:gd name="connsiteX105" fmla="*/ 17561 w 19998"/>
                <a:gd name="connsiteY105" fmla="*/ 18045 h 19998"/>
                <a:gd name="connsiteX106" fmla="*/ 17502 w 19998"/>
                <a:gd name="connsiteY106" fmla="*/ 18223 h 19998"/>
                <a:gd name="connsiteX107" fmla="*/ 17518 w 19998"/>
                <a:gd name="connsiteY107" fmla="*/ 18223 h 19998"/>
                <a:gd name="connsiteX108" fmla="*/ 17480 w 19998"/>
                <a:gd name="connsiteY108" fmla="*/ 18247 h 19998"/>
                <a:gd name="connsiteX109" fmla="*/ 17397 w 19998"/>
                <a:gd name="connsiteY109" fmla="*/ 18247 h 19998"/>
                <a:gd name="connsiteX110" fmla="*/ 17373 w 19998"/>
                <a:gd name="connsiteY110" fmla="*/ 18223 h 19998"/>
                <a:gd name="connsiteX111" fmla="*/ 17454 w 19998"/>
                <a:gd name="connsiteY111" fmla="*/ 18207 h 19998"/>
                <a:gd name="connsiteX112" fmla="*/ 17397 w 19998"/>
                <a:gd name="connsiteY112" fmla="*/ 18125 h 19998"/>
                <a:gd name="connsiteX113" fmla="*/ 17249 w 19998"/>
                <a:gd name="connsiteY113" fmla="*/ 18125 h 19998"/>
                <a:gd name="connsiteX114" fmla="*/ 17249 w 19998"/>
                <a:gd name="connsiteY114" fmla="*/ 18101 h 19998"/>
                <a:gd name="connsiteX115" fmla="*/ 17111 w 19998"/>
                <a:gd name="connsiteY115" fmla="*/ 18082 h 19998"/>
                <a:gd name="connsiteX116" fmla="*/ 17111 w 19998"/>
                <a:gd name="connsiteY116" fmla="*/ 18061 h 19998"/>
                <a:gd name="connsiteX117" fmla="*/ 17023 w 19998"/>
                <a:gd name="connsiteY117" fmla="*/ 18061 h 19998"/>
                <a:gd name="connsiteX118" fmla="*/ 17023 w 19998"/>
                <a:gd name="connsiteY118" fmla="*/ 18082 h 19998"/>
                <a:gd name="connsiteX119" fmla="*/ 17068 w 19998"/>
                <a:gd name="connsiteY119" fmla="*/ 18101 h 19998"/>
                <a:gd name="connsiteX120" fmla="*/ 17068 w 19998"/>
                <a:gd name="connsiteY120" fmla="*/ 18144 h 19998"/>
                <a:gd name="connsiteX121" fmla="*/ 17128 w 19998"/>
                <a:gd name="connsiteY121" fmla="*/ 18125 h 19998"/>
                <a:gd name="connsiteX122" fmla="*/ 17149 w 19998"/>
                <a:gd name="connsiteY122" fmla="*/ 18165 h 19998"/>
                <a:gd name="connsiteX123" fmla="*/ 17068 w 19998"/>
                <a:gd name="connsiteY123" fmla="*/ 18181 h 19998"/>
                <a:gd name="connsiteX124" fmla="*/ 17023 w 19998"/>
                <a:gd name="connsiteY124" fmla="*/ 18165 h 19998"/>
                <a:gd name="connsiteX125" fmla="*/ 16980 w 19998"/>
                <a:gd name="connsiteY125" fmla="*/ 18223 h 19998"/>
                <a:gd name="connsiteX126" fmla="*/ 16880 w 19998"/>
                <a:gd name="connsiteY126" fmla="*/ 18181 h 19998"/>
                <a:gd name="connsiteX127" fmla="*/ 16899 w 19998"/>
                <a:gd name="connsiteY127" fmla="*/ 18082 h 19998"/>
                <a:gd name="connsiteX128" fmla="*/ 16842 w 19998"/>
                <a:gd name="connsiteY128" fmla="*/ 18061 h 19998"/>
                <a:gd name="connsiteX129" fmla="*/ 16842 w 19998"/>
                <a:gd name="connsiteY129" fmla="*/ 18045 h 19998"/>
                <a:gd name="connsiteX130" fmla="*/ 16678 w 19998"/>
                <a:gd name="connsiteY130" fmla="*/ 17981 h 19998"/>
                <a:gd name="connsiteX131" fmla="*/ 16694 w 19998"/>
                <a:gd name="connsiteY131" fmla="*/ 17963 h 19998"/>
                <a:gd name="connsiteX132" fmla="*/ 16694 w 19998"/>
                <a:gd name="connsiteY132" fmla="*/ 17941 h 19998"/>
                <a:gd name="connsiteX133" fmla="*/ 16654 w 19998"/>
                <a:gd name="connsiteY133" fmla="*/ 17941 h 19998"/>
                <a:gd name="connsiteX134" fmla="*/ 16573 w 19998"/>
                <a:gd name="connsiteY134" fmla="*/ 17941 h 19998"/>
                <a:gd name="connsiteX135" fmla="*/ 16547 w 19998"/>
                <a:gd name="connsiteY135" fmla="*/ 17981 h 19998"/>
                <a:gd name="connsiteX136" fmla="*/ 16425 w 19998"/>
                <a:gd name="connsiteY136" fmla="*/ 17883 h 19998"/>
                <a:gd name="connsiteX137" fmla="*/ 16073 w 19998"/>
                <a:gd name="connsiteY137" fmla="*/ 17899 h 19998"/>
                <a:gd name="connsiteX138" fmla="*/ 16073 w 19998"/>
                <a:gd name="connsiteY138" fmla="*/ 17883 h 19998"/>
                <a:gd name="connsiteX139" fmla="*/ 16137 w 19998"/>
                <a:gd name="connsiteY139" fmla="*/ 17753 h 19998"/>
                <a:gd name="connsiteX140" fmla="*/ 16097 w 19998"/>
                <a:gd name="connsiteY140" fmla="*/ 17714 h 19998"/>
                <a:gd name="connsiteX141" fmla="*/ 16016 w 19998"/>
                <a:gd name="connsiteY141" fmla="*/ 17551 h 19998"/>
                <a:gd name="connsiteX142" fmla="*/ 15539 w 19998"/>
                <a:gd name="connsiteY142" fmla="*/ 17594 h 19998"/>
                <a:gd name="connsiteX143" fmla="*/ 15499 w 19998"/>
                <a:gd name="connsiteY143" fmla="*/ 17514 h 19998"/>
                <a:gd name="connsiteX144" fmla="*/ 15704 w 19998"/>
                <a:gd name="connsiteY144" fmla="*/ 17453 h 19998"/>
                <a:gd name="connsiteX145" fmla="*/ 15704 w 19998"/>
                <a:gd name="connsiteY145" fmla="*/ 17472 h 19998"/>
                <a:gd name="connsiteX146" fmla="*/ 15868 w 19998"/>
                <a:gd name="connsiteY146" fmla="*/ 17286 h 19998"/>
                <a:gd name="connsiteX147" fmla="*/ 15828 w 19998"/>
                <a:gd name="connsiteY147" fmla="*/ 17269 h 19998"/>
                <a:gd name="connsiteX148" fmla="*/ 15763 w 19998"/>
                <a:gd name="connsiteY148" fmla="*/ 17333 h 19998"/>
                <a:gd name="connsiteX149" fmla="*/ 15763 w 19998"/>
                <a:gd name="connsiteY149" fmla="*/ 17352 h 19998"/>
                <a:gd name="connsiteX150" fmla="*/ 15663 w 19998"/>
                <a:gd name="connsiteY150" fmla="*/ 17187 h 19998"/>
                <a:gd name="connsiteX151" fmla="*/ 15556 w 19998"/>
                <a:gd name="connsiteY151" fmla="*/ 17187 h 19998"/>
                <a:gd name="connsiteX152" fmla="*/ 15518 w 19998"/>
                <a:gd name="connsiteY152" fmla="*/ 17124 h 19998"/>
                <a:gd name="connsiteX153" fmla="*/ 15518 w 19998"/>
                <a:gd name="connsiteY153" fmla="*/ 17312 h 19998"/>
                <a:gd name="connsiteX154" fmla="*/ 15582 w 19998"/>
                <a:gd name="connsiteY154" fmla="*/ 17312 h 19998"/>
                <a:gd name="connsiteX155" fmla="*/ 15599 w 19998"/>
                <a:gd name="connsiteY155" fmla="*/ 17472 h 19998"/>
                <a:gd name="connsiteX156" fmla="*/ 15475 w 19998"/>
                <a:gd name="connsiteY156" fmla="*/ 17495 h 19998"/>
                <a:gd name="connsiteX157" fmla="*/ 15370 w 19998"/>
                <a:gd name="connsiteY157" fmla="*/ 17415 h 19998"/>
                <a:gd name="connsiteX158" fmla="*/ 15249 w 19998"/>
                <a:gd name="connsiteY158" fmla="*/ 17535 h 19998"/>
                <a:gd name="connsiteX159" fmla="*/ 15313 w 19998"/>
                <a:gd name="connsiteY159" fmla="*/ 17577 h 19998"/>
                <a:gd name="connsiteX160" fmla="*/ 15230 w 19998"/>
                <a:gd name="connsiteY160" fmla="*/ 17655 h 19998"/>
                <a:gd name="connsiteX161" fmla="*/ 14937 w 19998"/>
                <a:gd name="connsiteY161" fmla="*/ 17617 h 19998"/>
                <a:gd name="connsiteX162" fmla="*/ 14918 w 19998"/>
                <a:gd name="connsiteY162" fmla="*/ 17495 h 19998"/>
                <a:gd name="connsiteX163" fmla="*/ 14856 w 19998"/>
                <a:gd name="connsiteY163" fmla="*/ 17495 h 19998"/>
                <a:gd name="connsiteX164" fmla="*/ 14856 w 19998"/>
                <a:gd name="connsiteY164" fmla="*/ 17617 h 19998"/>
                <a:gd name="connsiteX165" fmla="*/ 14775 w 19998"/>
                <a:gd name="connsiteY165" fmla="*/ 17577 h 19998"/>
                <a:gd name="connsiteX166" fmla="*/ 14796 w 19998"/>
                <a:gd name="connsiteY166" fmla="*/ 17432 h 19998"/>
                <a:gd name="connsiteX167" fmla="*/ 14199 w 19998"/>
                <a:gd name="connsiteY167" fmla="*/ 17389 h 19998"/>
                <a:gd name="connsiteX168" fmla="*/ 14010 w 19998"/>
                <a:gd name="connsiteY168" fmla="*/ 17286 h 19998"/>
                <a:gd name="connsiteX169" fmla="*/ 14053 w 19998"/>
                <a:gd name="connsiteY169" fmla="*/ 17248 h 19998"/>
                <a:gd name="connsiteX170" fmla="*/ 13972 w 19998"/>
                <a:gd name="connsiteY170" fmla="*/ 17166 h 19998"/>
                <a:gd name="connsiteX171" fmla="*/ 12524 w 19998"/>
                <a:gd name="connsiteY171" fmla="*/ 17981 h 19998"/>
                <a:gd name="connsiteX172" fmla="*/ 12279 w 19998"/>
                <a:gd name="connsiteY172" fmla="*/ 18327 h 19998"/>
                <a:gd name="connsiteX173" fmla="*/ 12174 w 19998"/>
                <a:gd name="connsiteY173" fmla="*/ 18223 h 19998"/>
                <a:gd name="connsiteX174" fmla="*/ 12174 w 19998"/>
                <a:gd name="connsiteY174" fmla="*/ 18327 h 19998"/>
                <a:gd name="connsiteX175" fmla="*/ 12239 w 19998"/>
                <a:gd name="connsiteY175" fmla="*/ 18350 h 19998"/>
                <a:gd name="connsiteX176" fmla="*/ 12255 w 19998"/>
                <a:gd name="connsiteY176" fmla="*/ 18327 h 19998"/>
                <a:gd name="connsiteX177" fmla="*/ 12279 w 19998"/>
                <a:gd name="connsiteY177" fmla="*/ 18327 h 19998"/>
                <a:gd name="connsiteX178" fmla="*/ 12196 w 19998"/>
                <a:gd name="connsiteY178" fmla="*/ 18592 h 19998"/>
                <a:gd name="connsiteX179" fmla="*/ 12158 w 19998"/>
                <a:gd name="connsiteY179" fmla="*/ 18571 h 19998"/>
                <a:gd name="connsiteX180" fmla="*/ 12174 w 19998"/>
                <a:gd name="connsiteY180" fmla="*/ 18513 h 19998"/>
                <a:gd name="connsiteX181" fmla="*/ 12115 w 19998"/>
                <a:gd name="connsiteY181" fmla="*/ 18550 h 19998"/>
                <a:gd name="connsiteX182" fmla="*/ 12196 w 19998"/>
                <a:gd name="connsiteY182" fmla="*/ 18837 h 19998"/>
                <a:gd name="connsiteX183" fmla="*/ 12255 w 19998"/>
                <a:gd name="connsiteY183" fmla="*/ 19528 h 19998"/>
                <a:gd name="connsiteX184" fmla="*/ 12379 w 19998"/>
                <a:gd name="connsiteY184" fmla="*/ 19570 h 19998"/>
                <a:gd name="connsiteX185" fmla="*/ 12360 w 19998"/>
                <a:gd name="connsiteY185" fmla="*/ 19650 h 19998"/>
                <a:gd name="connsiteX186" fmla="*/ 12443 w 19998"/>
                <a:gd name="connsiteY186" fmla="*/ 19749 h 19998"/>
                <a:gd name="connsiteX187" fmla="*/ 12279 w 19998"/>
                <a:gd name="connsiteY187" fmla="*/ 19772 h 19998"/>
                <a:gd name="connsiteX188" fmla="*/ 12215 w 19998"/>
                <a:gd name="connsiteY188" fmla="*/ 19669 h 19998"/>
                <a:gd name="connsiteX189" fmla="*/ 12158 w 19998"/>
                <a:gd name="connsiteY189" fmla="*/ 19690 h 19998"/>
                <a:gd name="connsiteX190" fmla="*/ 12158 w 19998"/>
                <a:gd name="connsiteY190" fmla="*/ 19669 h 19998"/>
                <a:gd name="connsiteX191" fmla="*/ 12010 w 19998"/>
                <a:gd name="connsiteY191" fmla="*/ 19669 h 19998"/>
                <a:gd name="connsiteX192" fmla="*/ 12010 w 19998"/>
                <a:gd name="connsiteY192" fmla="*/ 19706 h 19998"/>
                <a:gd name="connsiteX193" fmla="*/ 11927 w 19998"/>
                <a:gd name="connsiteY193" fmla="*/ 19690 h 19998"/>
                <a:gd name="connsiteX194" fmla="*/ 11905 w 19998"/>
                <a:gd name="connsiteY194" fmla="*/ 19706 h 19998"/>
                <a:gd name="connsiteX195" fmla="*/ 11741 w 19998"/>
                <a:gd name="connsiteY195" fmla="*/ 19810 h 19998"/>
                <a:gd name="connsiteX196" fmla="*/ 11577 w 19998"/>
                <a:gd name="connsiteY196" fmla="*/ 19810 h 19998"/>
                <a:gd name="connsiteX197" fmla="*/ 11577 w 19998"/>
                <a:gd name="connsiteY197" fmla="*/ 19875 h 19998"/>
                <a:gd name="connsiteX198" fmla="*/ 11553 w 19998"/>
                <a:gd name="connsiteY198" fmla="*/ 19875 h 19998"/>
                <a:gd name="connsiteX199" fmla="*/ 11577 w 19998"/>
                <a:gd name="connsiteY199" fmla="*/ 19972 h 19998"/>
                <a:gd name="connsiteX200" fmla="*/ 11388 w 19998"/>
                <a:gd name="connsiteY200" fmla="*/ 19934 h 19998"/>
                <a:gd name="connsiteX201" fmla="*/ 11348 w 19998"/>
                <a:gd name="connsiteY201" fmla="*/ 19998 h 19998"/>
                <a:gd name="connsiteX202" fmla="*/ 10645 w 19998"/>
                <a:gd name="connsiteY202" fmla="*/ 19810 h 19998"/>
                <a:gd name="connsiteX203" fmla="*/ 10441 w 19998"/>
                <a:gd name="connsiteY203" fmla="*/ 19955 h 19998"/>
                <a:gd name="connsiteX204" fmla="*/ 10295 w 19998"/>
                <a:gd name="connsiteY204" fmla="*/ 19732 h 19998"/>
                <a:gd name="connsiteX205" fmla="*/ 9964 w 19998"/>
                <a:gd name="connsiteY205" fmla="*/ 19626 h 19998"/>
                <a:gd name="connsiteX206" fmla="*/ 9990 w 19998"/>
                <a:gd name="connsiteY206" fmla="*/ 19467 h 19998"/>
                <a:gd name="connsiteX207" fmla="*/ 10048 w 19998"/>
                <a:gd name="connsiteY207" fmla="*/ 19450 h 19998"/>
                <a:gd name="connsiteX208" fmla="*/ 10048 w 19998"/>
                <a:gd name="connsiteY208" fmla="*/ 19424 h 19998"/>
                <a:gd name="connsiteX209" fmla="*/ 9943 w 19998"/>
                <a:gd name="connsiteY209" fmla="*/ 19408 h 19998"/>
                <a:gd name="connsiteX210" fmla="*/ 9964 w 19998"/>
                <a:gd name="connsiteY210" fmla="*/ 19342 h 19998"/>
                <a:gd name="connsiteX211" fmla="*/ 9533 w 19998"/>
                <a:gd name="connsiteY211" fmla="*/ 19262 h 19998"/>
                <a:gd name="connsiteX212" fmla="*/ 9533 w 19998"/>
                <a:gd name="connsiteY212" fmla="*/ 19368 h 19998"/>
                <a:gd name="connsiteX213" fmla="*/ 9452 w 19998"/>
                <a:gd name="connsiteY213" fmla="*/ 19368 h 19998"/>
                <a:gd name="connsiteX214" fmla="*/ 9288 w 19998"/>
                <a:gd name="connsiteY214" fmla="*/ 19076 h 19998"/>
                <a:gd name="connsiteX215" fmla="*/ 8935 w 19998"/>
                <a:gd name="connsiteY215" fmla="*/ 19076 h 19998"/>
                <a:gd name="connsiteX216" fmla="*/ 8478 w 19998"/>
                <a:gd name="connsiteY216" fmla="*/ 18837 h 19998"/>
                <a:gd name="connsiteX217" fmla="*/ 8381 w 19998"/>
                <a:gd name="connsiteY217" fmla="*/ 18795 h 19998"/>
                <a:gd name="connsiteX218" fmla="*/ 8357 w 19998"/>
                <a:gd name="connsiteY218" fmla="*/ 18820 h 19998"/>
                <a:gd name="connsiteX219" fmla="*/ 8169 w 19998"/>
                <a:gd name="connsiteY219" fmla="*/ 18773 h 19998"/>
                <a:gd name="connsiteX220" fmla="*/ 8128 w 19998"/>
                <a:gd name="connsiteY220" fmla="*/ 18820 h 19998"/>
                <a:gd name="connsiteX221" fmla="*/ 8150 w 19998"/>
                <a:gd name="connsiteY221" fmla="*/ 18877 h 19998"/>
                <a:gd name="connsiteX222" fmla="*/ 8109 w 19998"/>
                <a:gd name="connsiteY222" fmla="*/ 18940 h 19998"/>
                <a:gd name="connsiteX223" fmla="*/ 8128 w 19998"/>
                <a:gd name="connsiteY223" fmla="*/ 18957 h 19998"/>
                <a:gd name="connsiteX224" fmla="*/ 8109 w 19998"/>
                <a:gd name="connsiteY224" fmla="*/ 18997 h 19998"/>
                <a:gd name="connsiteX225" fmla="*/ 8150 w 19998"/>
                <a:gd name="connsiteY225" fmla="*/ 18997 h 19998"/>
                <a:gd name="connsiteX226" fmla="*/ 8150 w 19998"/>
                <a:gd name="connsiteY226" fmla="*/ 19142 h 19998"/>
                <a:gd name="connsiteX227" fmla="*/ 8007 w 19998"/>
                <a:gd name="connsiteY227" fmla="*/ 19119 h 19998"/>
                <a:gd name="connsiteX228" fmla="*/ 7907 w 19998"/>
                <a:gd name="connsiteY228" fmla="*/ 19119 h 19998"/>
                <a:gd name="connsiteX229" fmla="*/ 7907 w 19998"/>
                <a:gd name="connsiteY229" fmla="*/ 19142 h 19998"/>
                <a:gd name="connsiteX230" fmla="*/ 7816 w 19998"/>
                <a:gd name="connsiteY230" fmla="*/ 19119 h 19998"/>
                <a:gd name="connsiteX231" fmla="*/ 7676 w 19998"/>
                <a:gd name="connsiteY231" fmla="*/ 19119 h 19998"/>
                <a:gd name="connsiteX232" fmla="*/ 7611 w 19998"/>
                <a:gd name="connsiteY232" fmla="*/ 19060 h 19998"/>
                <a:gd name="connsiteX233" fmla="*/ 7511 w 19998"/>
                <a:gd name="connsiteY233" fmla="*/ 19159 h 19998"/>
                <a:gd name="connsiteX234" fmla="*/ 6892 w 19998"/>
                <a:gd name="connsiteY234" fmla="*/ 19102 h 19998"/>
                <a:gd name="connsiteX235" fmla="*/ 6868 w 19998"/>
                <a:gd name="connsiteY235" fmla="*/ 19060 h 19998"/>
                <a:gd name="connsiteX236" fmla="*/ 6730 w 19998"/>
                <a:gd name="connsiteY236" fmla="*/ 18877 h 19998"/>
                <a:gd name="connsiteX237" fmla="*/ 6599 w 19998"/>
                <a:gd name="connsiteY237" fmla="*/ 18837 h 19998"/>
                <a:gd name="connsiteX238" fmla="*/ 6583 w 19998"/>
                <a:gd name="connsiteY238" fmla="*/ 18795 h 19998"/>
                <a:gd name="connsiteX239" fmla="*/ 6583 w 19998"/>
                <a:gd name="connsiteY239" fmla="*/ 18820 h 19998"/>
                <a:gd name="connsiteX240" fmla="*/ 6478 w 19998"/>
                <a:gd name="connsiteY240" fmla="*/ 18731 h 19998"/>
                <a:gd name="connsiteX241" fmla="*/ 6254 w 19998"/>
                <a:gd name="connsiteY241" fmla="*/ 18858 h 19998"/>
                <a:gd name="connsiteX242" fmla="*/ 6149 w 19998"/>
                <a:gd name="connsiteY242" fmla="*/ 18773 h 19998"/>
                <a:gd name="connsiteX243" fmla="*/ 6066 w 19998"/>
                <a:gd name="connsiteY243" fmla="*/ 18877 h 19998"/>
                <a:gd name="connsiteX244" fmla="*/ 6025 w 19998"/>
                <a:gd name="connsiteY244" fmla="*/ 18858 h 19998"/>
                <a:gd name="connsiteX245" fmla="*/ 6025 w 19998"/>
                <a:gd name="connsiteY245" fmla="*/ 18820 h 19998"/>
                <a:gd name="connsiteX246" fmla="*/ 5982 w 19998"/>
                <a:gd name="connsiteY246" fmla="*/ 18820 h 19998"/>
                <a:gd name="connsiteX247" fmla="*/ 5861 w 19998"/>
                <a:gd name="connsiteY247" fmla="*/ 18632 h 19998"/>
                <a:gd name="connsiteX248" fmla="*/ 5820 w 19998"/>
                <a:gd name="connsiteY248" fmla="*/ 18632 h 19998"/>
                <a:gd name="connsiteX249" fmla="*/ 5756 w 19998"/>
                <a:gd name="connsiteY249" fmla="*/ 18550 h 19998"/>
                <a:gd name="connsiteX250" fmla="*/ 5775 w 19998"/>
                <a:gd name="connsiteY250" fmla="*/ 18550 h 19998"/>
                <a:gd name="connsiteX251" fmla="*/ 5732 w 19998"/>
                <a:gd name="connsiteY251" fmla="*/ 18447 h 19998"/>
                <a:gd name="connsiteX252" fmla="*/ 5075 w 19998"/>
                <a:gd name="connsiteY252" fmla="*/ 18310 h 19998"/>
                <a:gd name="connsiteX253" fmla="*/ 4806 w 19998"/>
                <a:gd name="connsiteY253" fmla="*/ 18165 h 19998"/>
                <a:gd name="connsiteX254" fmla="*/ 4865 w 19998"/>
                <a:gd name="connsiteY254" fmla="*/ 18061 h 19998"/>
                <a:gd name="connsiteX255" fmla="*/ 4768 w 19998"/>
                <a:gd name="connsiteY255" fmla="*/ 18082 h 19998"/>
                <a:gd name="connsiteX256" fmla="*/ 4725 w 19998"/>
                <a:gd name="connsiteY256" fmla="*/ 18247 h 19998"/>
                <a:gd name="connsiteX257" fmla="*/ 4515 w 19998"/>
                <a:gd name="connsiteY257" fmla="*/ 18101 h 19998"/>
                <a:gd name="connsiteX258" fmla="*/ 4684 w 19998"/>
                <a:gd name="connsiteY258" fmla="*/ 17737 h 19998"/>
                <a:gd name="connsiteX259" fmla="*/ 4415 w 19998"/>
                <a:gd name="connsiteY259" fmla="*/ 17634 h 19998"/>
                <a:gd name="connsiteX260" fmla="*/ 4372 w 19998"/>
                <a:gd name="connsiteY260" fmla="*/ 17714 h 19998"/>
                <a:gd name="connsiteX261" fmla="*/ 4311 w 19998"/>
                <a:gd name="connsiteY261" fmla="*/ 17714 h 19998"/>
                <a:gd name="connsiteX262" fmla="*/ 4294 w 19998"/>
                <a:gd name="connsiteY262" fmla="*/ 17594 h 19998"/>
                <a:gd name="connsiteX263" fmla="*/ 4103 w 19998"/>
                <a:gd name="connsiteY263" fmla="*/ 17617 h 19998"/>
                <a:gd name="connsiteX264" fmla="*/ 4063 w 19998"/>
                <a:gd name="connsiteY264" fmla="*/ 17495 h 19998"/>
                <a:gd name="connsiteX265" fmla="*/ 4041 w 19998"/>
                <a:gd name="connsiteY265" fmla="*/ 17495 h 19998"/>
                <a:gd name="connsiteX266" fmla="*/ 4025 w 19998"/>
                <a:gd name="connsiteY266" fmla="*/ 17432 h 19998"/>
                <a:gd name="connsiteX267" fmla="*/ 4103 w 19998"/>
                <a:gd name="connsiteY267" fmla="*/ 17415 h 19998"/>
                <a:gd name="connsiteX268" fmla="*/ 4251 w 19998"/>
                <a:gd name="connsiteY268" fmla="*/ 17389 h 19998"/>
                <a:gd name="connsiteX269" fmla="*/ 4251 w 19998"/>
                <a:gd name="connsiteY269" fmla="*/ 17373 h 19998"/>
                <a:gd name="connsiteX270" fmla="*/ 4499 w 19998"/>
                <a:gd name="connsiteY270" fmla="*/ 17084 h 19998"/>
                <a:gd name="connsiteX271" fmla="*/ 5037 w 19998"/>
                <a:gd name="connsiteY271" fmla="*/ 14969 h 19998"/>
                <a:gd name="connsiteX272" fmla="*/ 5011 w 19998"/>
                <a:gd name="connsiteY272" fmla="*/ 14767 h 19998"/>
                <a:gd name="connsiteX273" fmla="*/ 5218 w 19998"/>
                <a:gd name="connsiteY273" fmla="*/ 14525 h 19998"/>
                <a:gd name="connsiteX274" fmla="*/ 5427 w 19998"/>
                <a:gd name="connsiteY274" fmla="*/ 14583 h 19998"/>
                <a:gd name="connsiteX275" fmla="*/ 5444 w 19998"/>
                <a:gd name="connsiteY275" fmla="*/ 14525 h 19998"/>
                <a:gd name="connsiteX276" fmla="*/ 5387 w 19998"/>
                <a:gd name="connsiteY276" fmla="*/ 14464 h 19998"/>
                <a:gd name="connsiteX277" fmla="*/ 5427 w 19998"/>
                <a:gd name="connsiteY277" fmla="*/ 14485 h 19998"/>
                <a:gd name="connsiteX278" fmla="*/ 5427 w 19998"/>
                <a:gd name="connsiteY278" fmla="*/ 14464 h 19998"/>
                <a:gd name="connsiteX279" fmla="*/ 5218 w 19998"/>
                <a:gd name="connsiteY279" fmla="*/ 14318 h 19998"/>
                <a:gd name="connsiteX280" fmla="*/ 5075 w 19998"/>
                <a:gd name="connsiteY280" fmla="*/ 14647 h 19998"/>
                <a:gd name="connsiteX281" fmla="*/ 5037 w 19998"/>
                <a:gd name="connsiteY281" fmla="*/ 14623 h 19998"/>
                <a:gd name="connsiteX282" fmla="*/ 5427 w 19998"/>
                <a:gd name="connsiteY282" fmla="*/ 12509 h 19998"/>
                <a:gd name="connsiteX283" fmla="*/ 5470 w 19998"/>
                <a:gd name="connsiteY283" fmla="*/ 12492 h 19998"/>
                <a:gd name="connsiteX284" fmla="*/ 5511 w 19998"/>
                <a:gd name="connsiteY284" fmla="*/ 12548 h 19998"/>
                <a:gd name="connsiteX285" fmla="*/ 5961 w 19998"/>
                <a:gd name="connsiteY285" fmla="*/ 13284 h 19998"/>
                <a:gd name="connsiteX286" fmla="*/ 6352 w 19998"/>
                <a:gd name="connsiteY286" fmla="*/ 14017 h 19998"/>
                <a:gd name="connsiteX287" fmla="*/ 6352 w 19998"/>
                <a:gd name="connsiteY287" fmla="*/ 13808 h 19998"/>
                <a:gd name="connsiteX288" fmla="*/ 6001 w 19998"/>
                <a:gd name="connsiteY288" fmla="*/ 13058 h 19998"/>
                <a:gd name="connsiteX289" fmla="*/ 5675 w 19998"/>
                <a:gd name="connsiteY289" fmla="*/ 12532 h 19998"/>
                <a:gd name="connsiteX290" fmla="*/ 5551 w 19998"/>
                <a:gd name="connsiteY290" fmla="*/ 12410 h 19998"/>
                <a:gd name="connsiteX291" fmla="*/ 5258 w 19998"/>
                <a:gd name="connsiteY291" fmla="*/ 12227 h 19998"/>
                <a:gd name="connsiteX292" fmla="*/ 5242 w 19998"/>
                <a:gd name="connsiteY292" fmla="*/ 12243 h 19998"/>
                <a:gd name="connsiteX293" fmla="*/ 5175 w 19998"/>
                <a:gd name="connsiteY293" fmla="*/ 11961 h 19998"/>
                <a:gd name="connsiteX294" fmla="*/ 5363 w 19998"/>
                <a:gd name="connsiteY294" fmla="*/ 11961 h 19998"/>
                <a:gd name="connsiteX295" fmla="*/ 5487 w 19998"/>
                <a:gd name="connsiteY295" fmla="*/ 11653 h 19998"/>
                <a:gd name="connsiteX296" fmla="*/ 5470 w 19998"/>
                <a:gd name="connsiteY296" fmla="*/ 11653 h 19998"/>
                <a:gd name="connsiteX297" fmla="*/ 5470 w 19998"/>
                <a:gd name="connsiteY297" fmla="*/ 11637 h 19998"/>
                <a:gd name="connsiteX298" fmla="*/ 5444 w 19998"/>
                <a:gd name="connsiteY298" fmla="*/ 11268 h 19998"/>
                <a:gd name="connsiteX299" fmla="*/ 5339 w 19998"/>
                <a:gd name="connsiteY299" fmla="*/ 11146 h 19998"/>
                <a:gd name="connsiteX300" fmla="*/ 5251 w 19998"/>
                <a:gd name="connsiteY300" fmla="*/ 10849 h 19998"/>
                <a:gd name="connsiteX301" fmla="*/ 4784 w 19998"/>
                <a:gd name="connsiteY301" fmla="*/ 10539 h 19998"/>
                <a:gd name="connsiteX302" fmla="*/ 4603 w 19998"/>
                <a:gd name="connsiteY302" fmla="*/ 10497 h 19998"/>
                <a:gd name="connsiteX303" fmla="*/ 4620 w 19998"/>
                <a:gd name="connsiteY303" fmla="*/ 10476 h 19998"/>
                <a:gd name="connsiteX304" fmla="*/ 3877 w 19998"/>
                <a:gd name="connsiteY304" fmla="*/ 9395 h 19998"/>
                <a:gd name="connsiteX305" fmla="*/ 3941 w 19998"/>
                <a:gd name="connsiteY305" fmla="*/ 9353 h 19998"/>
                <a:gd name="connsiteX306" fmla="*/ 3918 w 19998"/>
                <a:gd name="connsiteY306" fmla="*/ 9353 h 19998"/>
                <a:gd name="connsiteX307" fmla="*/ 4168 w 19998"/>
                <a:gd name="connsiteY307" fmla="*/ 9071 h 19998"/>
                <a:gd name="connsiteX308" fmla="*/ 3753 w 19998"/>
                <a:gd name="connsiteY308" fmla="*/ 8829 h 19998"/>
                <a:gd name="connsiteX309" fmla="*/ 3899 w 19998"/>
                <a:gd name="connsiteY309" fmla="*/ 8645 h 19998"/>
                <a:gd name="connsiteX310" fmla="*/ 3899 w 19998"/>
                <a:gd name="connsiteY310" fmla="*/ 8521 h 19998"/>
                <a:gd name="connsiteX311" fmla="*/ 4472 w 19998"/>
                <a:gd name="connsiteY311" fmla="*/ 8666 h 19998"/>
                <a:gd name="connsiteX312" fmla="*/ 3877 w 19998"/>
                <a:gd name="connsiteY312" fmla="*/ 8457 h 19998"/>
                <a:gd name="connsiteX313" fmla="*/ 3689 w 19998"/>
                <a:gd name="connsiteY313" fmla="*/ 8587 h 19998"/>
                <a:gd name="connsiteX314" fmla="*/ 3360 w 19998"/>
                <a:gd name="connsiteY314" fmla="*/ 8401 h 19998"/>
                <a:gd name="connsiteX315" fmla="*/ 3303 w 19998"/>
                <a:gd name="connsiteY315" fmla="*/ 8239 h 19998"/>
                <a:gd name="connsiteX316" fmla="*/ 3465 w 19998"/>
                <a:gd name="connsiteY316" fmla="*/ 8077 h 19998"/>
                <a:gd name="connsiteX317" fmla="*/ 3344 w 19998"/>
                <a:gd name="connsiteY317" fmla="*/ 7910 h 19998"/>
                <a:gd name="connsiteX318" fmla="*/ 3156 w 19998"/>
                <a:gd name="connsiteY318" fmla="*/ 7910 h 19998"/>
                <a:gd name="connsiteX319" fmla="*/ 2844 w 19998"/>
                <a:gd name="connsiteY319" fmla="*/ 7933 h 19998"/>
                <a:gd name="connsiteX320" fmla="*/ 2822 w 19998"/>
                <a:gd name="connsiteY320" fmla="*/ 7853 h 19998"/>
                <a:gd name="connsiteX321" fmla="*/ 3115 w 19998"/>
                <a:gd name="connsiteY321" fmla="*/ 7651 h 19998"/>
                <a:gd name="connsiteX322" fmla="*/ 3115 w 19998"/>
                <a:gd name="connsiteY322" fmla="*/ 7625 h 19998"/>
                <a:gd name="connsiteX323" fmla="*/ 2477 w 19998"/>
                <a:gd name="connsiteY323" fmla="*/ 7750 h 19998"/>
                <a:gd name="connsiteX324" fmla="*/ 2477 w 19998"/>
                <a:gd name="connsiteY324" fmla="*/ 7973 h 19998"/>
                <a:gd name="connsiteX325" fmla="*/ 2127 w 19998"/>
                <a:gd name="connsiteY325" fmla="*/ 7442 h 19998"/>
                <a:gd name="connsiteX326" fmla="*/ 2127 w 19998"/>
                <a:gd name="connsiteY326" fmla="*/ 7463 h 19998"/>
                <a:gd name="connsiteX327" fmla="*/ 1831 w 19998"/>
                <a:gd name="connsiteY327" fmla="*/ 7261 h 19998"/>
                <a:gd name="connsiteX328" fmla="*/ 1260 w 19998"/>
                <a:gd name="connsiteY328" fmla="*/ 6996 h 19998"/>
                <a:gd name="connsiteX329" fmla="*/ 1276 w 19998"/>
                <a:gd name="connsiteY329" fmla="*/ 6975 h 19998"/>
                <a:gd name="connsiteX330" fmla="*/ 1260 w 19998"/>
                <a:gd name="connsiteY330" fmla="*/ 6958 h 19998"/>
                <a:gd name="connsiteX331" fmla="*/ 1236 w 19998"/>
                <a:gd name="connsiteY331" fmla="*/ 6958 h 19998"/>
                <a:gd name="connsiteX332" fmla="*/ 1172 w 19998"/>
                <a:gd name="connsiteY332" fmla="*/ 6892 h 19998"/>
                <a:gd name="connsiteX333" fmla="*/ 1155 w 19998"/>
                <a:gd name="connsiteY333" fmla="*/ 6996 h 19998"/>
                <a:gd name="connsiteX334" fmla="*/ 886 w 19998"/>
                <a:gd name="connsiteY334" fmla="*/ 6975 h 19998"/>
                <a:gd name="connsiteX335" fmla="*/ 679 w 19998"/>
                <a:gd name="connsiteY335" fmla="*/ 7099 h 19998"/>
                <a:gd name="connsiteX336" fmla="*/ 533 w 19998"/>
                <a:gd name="connsiteY336" fmla="*/ 7078 h 19998"/>
                <a:gd name="connsiteX337" fmla="*/ 533 w 19998"/>
                <a:gd name="connsiteY337" fmla="*/ 7022 h 19998"/>
                <a:gd name="connsiteX338" fmla="*/ 574 w 19998"/>
                <a:gd name="connsiteY338" fmla="*/ 6996 h 19998"/>
                <a:gd name="connsiteX339" fmla="*/ 305 w 19998"/>
                <a:gd name="connsiteY339" fmla="*/ 6568 h 19998"/>
                <a:gd name="connsiteX340" fmla="*/ 264 w 19998"/>
                <a:gd name="connsiteY340" fmla="*/ 6594 h 19998"/>
                <a:gd name="connsiteX341" fmla="*/ 164 w 19998"/>
                <a:gd name="connsiteY341" fmla="*/ 6528 h 19998"/>
                <a:gd name="connsiteX342" fmla="*/ 141 w 19998"/>
                <a:gd name="connsiteY342" fmla="*/ 6528 h 19998"/>
                <a:gd name="connsiteX343" fmla="*/ 0 w 19998"/>
                <a:gd name="connsiteY343" fmla="*/ 6490 h 19998"/>
                <a:gd name="connsiteX344" fmla="*/ 17 w 19998"/>
                <a:gd name="connsiteY344" fmla="*/ 6465 h 19998"/>
                <a:gd name="connsiteX345" fmla="*/ 57 w 19998"/>
                <a:gd name="connsiteY345" fmla="*/ 6465 h 19998"/>
                <a:gd name="connsiteX346" fmla="*/ 57 w 19998"/>
                <a:gd name="connsiteY346" fmla="*/ 6425 h 19998"/>
                <a:gd name="connsiteX347" fmla="*/ 695 w 19998"/>
                <a:gd name="connsiteY347" fmla="*/ 6408 h 19998"/>
                <a:gd name="connsiteX348" fmla="*/ 760 w 19998"/>
                <a:gd name="connsiteY348" fmla="*/ 6262 h 19998"/>
                <a:gd name="connsiteX349" fmla="*/ 722 w 19998"/>
                <a:gd name="connsiteY349" fmla="*/ 6262 h 19998"/>
                <a:gd name="connsiteX350" fmla="*/ 695 w 19998"/>
                <a:gd name="connsiteY350" fmla="*/ 6164 h 19998"/>
                <a:gd name="connsiteX351" fmla="*/ 433 w 19998"/>
                <a:gd name="connsiteY351" fmla="*/ 6084 h 19998"/>
                <a:gd name="connsiteX352" fmla="*/ 348 w 19998"/>
                <a:gd name="connsiteY352" fmla="*/ 6204 h 19998"/>
                <a:gd name="connsiteX353" fmla="*/ 329 w 19998"/>
                <a:gd name="connsiteY353" fmla="*/ 6204 h 19998"/>
                <a:gd name="connsiteX354" fmla="*/ 305 w 19998"/>
                <a:gd name="connsiteY354" fmla="*/ 6060 h 19998"/>
                <a:gd name="connsiteX355" fmla="*/ 348 w 19998"/>
                <a:gd name="connsiteY355" fmla="*/ 6044 h 19998"/>
                <a:gd name="connsiteX356" fmla="*/ 348 w 19998"/>
                <a:gd name="connsiteY356" fmla="*/ 5997 h 19998"/>
                <a:gd name="connsiteX357" fmla="*/ 248 w 19998"/>
                <a:gd name="connsiteY357" fmla="*/ 5997 h 19998"/>
                <a:gd name="connsiteX358" fmla="*/ 221 w 19998"/>
                <a:gd name="connsiteY358" fmla="*/ 5938 h 19998"/>
                <a:gd name="connsiteX359" fmla="*/ 329 w 19998"/>
                <a:gd name="connsiteY359" fmla="*/ 5938 h 19998"/>
                <a:gd name="connsiteX360" fmla="*/ 348 w 19998"/>
                <a:gd name="connsiteY360" fmla="*/ 5818 h 19998"/>
                <a:gd name="connsiteX361" fmla="*/ 391 w 19998"/>
                <a:gd name="connsiteY361" fmla="*/ 5818 h 19998"/>
                <a:gd name="connsiteX362" fmla="*/ 369 w 19998"/>
                <a:gd name="connsiteY362" fmla="*/ 5917 h 19998"/>
                <a:gd name="connsiteX363" fmla="*/ 433 w 19998"/>
                <a:gd name="connsiteY363" fmla="*/ 5877 h 19998"/>
                <a:gd name="connsiteX364" fmla="*/ 433 w 19998"/>
                <a:gd name="connsiteY364" fmla="*/ 5898 h 19998"/>
                <a:gd name="connsiteX365" fmla="*/ 410 w 19998"/>
                <a:gd name="connsiteY365" fmla="*/ 5917 h 19998"/>
                <a:gd name="connsiteX366" fmla="*/ 433 w 19998"/>
                <a:gd name="connsiteY366" fmla="*/ 5938 h 19998"/>
                <a:gd name="connsiteX367" fmla="*/ 555 w 19998"/>
                <a:gd name="connsiteY367" fmla="*/ 5938 h 19998"/>
                <a:gd name="connsiteX368" fmla="*/ 555 w 19998"/>
                <a:gd name="connsiteY368" fmla="*/ 5955 h 19998"/>
                <a:gd name="connsiteX369" fmla="*/ 738 w 19998"/>
                <a:gd name="connsiteY369" fmla="*/ 5938 h 19998"/>
                <a:gd name="connsiteX370" fmla="*/ 695 w 19998"/>
                <a:gd name="connsiteY370" fmla="*/ 5835 h 19998"/>
                <a:gd name="connsiteX371" fmla="*/ 655 w 19998"/>
                <a:gd name="connsiteY371" fmla="*/ 5835 h 19998"/>
                <a:gd name="connsiteX372" fmla="*/ 638 w 19998"/>
                <a:gd name="connsiteY372" fmla="*/ 5877 h 19998"/>
                <a:gd name="connsiteX373" fmla="*/ 574 w 19998"/>
                <a:gd name="connsiteY373" fmla="*/ 5861 h 19998"/>
                <a:gd name="connsiteX374" fmla="*/ 517 w 19998"/>
                <a:gd name="connsiteY374" fmla="*/ 5861 h 19998"/>
                <a:gd name="connsiteX375" fmla="*/ 598 w 19998"/>
                <a:gd name="connsiteY375" fmla="*/ 5736 h 19998"/>
                <a:gd name="connsiteX376" fmla="*/ 141 w 19998"/>
                <a:gd name="connsiteY376" fmla="*/ 5778 h 19998"/>
                <a:gd name="connsiteX377" fmla="*/ 141 w 19998"/>
                <a:gd name="connsiteY377" fmla="*/ 5795 h 19998"/>
                <a:gd name="connsiteX378" fmla="*/ 17 w 19998"/>
                <a:gd name="connsiteY378" fmla="*/ 5818 h 19998"/>
                <a:gd name="connsiteX379" fmla="*/ 17 w 19998"/>
                <a:gd name="connsiteY379" fmla="*/ 5715 h 19998"/>
                <a:gd name="connsiteX380" fmla="*/ 40 w 19998"/>
                <a:gd name="connsiteY380" fmla="*/ 5715 h 19998"/>
                <a:gd name="connsiteX381" fmla="*/ 141 w 19998"/>
                <a:gd name="connsiteY381" fmla="*/ 5287 h 19998"/>
                <a:gd name="connsiteX382" fmla="*/ 181 w 19998"/>
                <a:gd name="connsiteY382" fmla="*/ 5268 h 19998"/>
                <a:gd name="connsiteX383" fmla="*/ 348 w 19998"/>
                <a:gd name="connsiteY383" fmla="*/ 5247 h 19998"/>
                <a:gd name="connsiteX384" fmla="*/ 329 w 19998"/>
                <a:gd name="connsiteY384" fmla="*/ 5205 h 19998"/>
                <a:gd name="connsiteX385" fmla="*/ 450 w 19998"/>
                <a:gd name="connsiteY385" fmla="*/ 5149 h 19998"/>
                <a:gd name="connsiteX386" fmla="*/ 617 w 19998"/>
                <a:gd name="connsiteY386" fmla="*/ 5149 h 19998"/>
                <a:gd name="connsiteX387" fmla="*/ 617 w 19998"/>
                <a:gd name="connsiteY387" fmla="*/ 5106 h 19998"/>
                <a:gd name="connsiteX388" fmla="*/ 803 w 19998"/>
                <a:gd name="connsiteY388" fmla="*/ 5085 h 19998"/>
                <a:gd name="connsiteX389" fmla="*/ 826 w 19998"/>
                <a:gd name="connsiteY389" fmla="*/ 5106 h 19998"/>
                <a:gd name="connsiteX390" fmla="*/ 803 w 19998"/>
                <a:gd name="connsiteY390" fmla="*/ 5149 h 19998"/>
                <a:gd name="connsiteX391" fmla="*/ 803 w 19998"/>
                <a:gd name="connsiteY391" fmla="*/ 5165 h 19998"/>
                <a:gd name="connsiteX392" fmla="*/ 1276 w 19998"/>
                <a:gd name="connsiteY392" fmla="*/ 5022 h 19998"/>
                <a:gd name="connsiteX393" fmla="*/ 1276 w 19998"/>
                <a:gd name="connsiteY393" fmla="*/ 5003 h 19998"/>
                <a:gd name="connsiteX394" fmla="*/ 1276 w 19998"/>
                <a:gd name="connsiteY394" fmla="*/ 5022 h 19998"/>
                <a:gd name="connsiteX395" fmla="*/ 1298 w 19998"/>
                <a:gd name="connsiteY395" fmla="*/ 5022 h 19998"/>
                <a:gd name="connsiteX396" fmla="*/ 1298 w 19998"/>
                <a:gd name="connsiteY396" fmla="*/ 5003 h 19998"/>
                <a:gd name="connsiteX397" fmla="*/ 1341 w 19998"/>
                <a:gd name="connsiteY397" fmla="*/ 5003 h 19998"/>
                <a:gd name="connsiteX398" fmla="*/ 1341 w 19998"/>
                <a:gd name="connsiteY398" fmla="*/ 5165 h 19998"/>
                <a:gd name="connsiteX399" fmla="*/ 1381 w 19998"/>
                <a:gd name="connsiteY399" fmla="*/ 5165 h 19998"/>
                <a:gd name="connsiteX400" fmla="*/ 1441 w 19998"/>
                <a:gd name="connsiteY400" fmla="*/ 5149 h 19998"/>
                <a:gd name="connsiteX401" fmla="*/ 1441 w 19998"/>
                <a:gd name="connsiteY401" fmla="*/ 5205 h 19998"/>
                <a:gd name="connsiteX402" fmla="*/ 1505 w 19998"/>
                <a:gd name="connsiteY402" fmla="*/ 5231 h 19998"/>
                <a:gd name="connsiteX403" fmla="*/ 1524 w 19998"/>
                <a:gd name="connsiteY403" fmla="*/ 5069 h 19998"/>
                <a:gd name="connsiteX404" fmla="*/ 1562 w 19998"/>
                <a:gd name="connsiteY404" fmla="*/ 5069 h 19998"/>
                <a:gd name="connsiteX405" fmla="*/ 1562 w 19998"/>
                <a:gd name="connsiteY405" fmla="*/ 5043 h 19998"/>
                <a:gd name="connsiteX406" fmla="*/ 1815 w 19998"/>
                <a:gd name="connsiteY406" fmla="*/ 5125 h 19998"/>
                <a:gd name="connsiteX407" fmla="*/ 1815 w 19998"/>
                <a:gd name="connsiteY407" fmla="*/ 5149 h 19998"/>
                <a:gd name="connsiteX408" fmla="*/ 1831 w 19998"/>
                <a:gd name="connsiteY408" fmla="*/ 5149 h 19998"/>
                <a:gd name="connsiteX409" fmla="*/ 1874 w 19998"/>
                <a:gd name="connsiteY409" fmla="*/ 5149 h 19998"/>
                <a:gd name="connsiteX410" fmla="*/ 1874 w 19998"/>
                <a:gd name="connsiteY410" fmla="*/ 5189 h 19998"/>
                <a:gd name="connsiteX411" fmla="*/ 1936 w 19998"/>
                <a:gd name="connsiteY411" fmla="*/ 5165 h 19998"/>
                <a:gd name="connsiteX412" fmla="*/ 1936 w 19998"/>
                <a:gd name="connsiteY412" fmla="*/ 5149 h 19998"/>
                <a:gd name="connsiteX413" fmla="*/ 1915 w 19998"/>
                <a:gd name="connsiteY413" fmla="*/ 5125 h 19998"/>
                <a:gd name="connsiteX414" fmla="*/ 1915 w 19998"/>
                <a:gd name="connsiteY414" fmla="*/ 5069 h 19998"/>
                <a:gd name="connsiteX415" fmla="*/ 1979 w 19998"/>
                <a:gd name="connsiteY415" fmla="*/ 5003 h 19998"/>
                <a:gd name="connsiteX416" fmla="*/ 1936 w 19998"/>
                <a:gd name="connsiteY416" fmla="*/ 4939 h 19998"/>
                <a:gd name="connsiteX417" fmla="*/ 2103 w 19998"/>
                <a:gd name="connsiteY417" fmla="*/ 4820 h 19998"/>
                <a:gd name="connsiteX418" fmla="*/ 2496 w 19998"/>
                <a:gd name="connsiteY418" fmla="*/ 4777 h 19998"/>
                <a:gd name="connsiteX419" fmla="*/ 2536 w 19998"/>
                <a:gd name="connsiteY419" fmla="*/ 4860 h 19998"/>
                <a:gd name="connsiteX420" fmla="*/ 2722 w 19998"/>
                <a:gd name="connsiteY420" fmla="*/ 4761 h 19998"/>
                <a:gd name="connsiteX421" fmla="*/ 2722 w 19998"/>
                <a:gd name="connsiteY421" fmla="*/ 4900 h 19998"/>
                <a:gd name="connsiteX422" fmla="*/ 2805 w 19998"/>
                <a:gd name="connsiteY422" fmla="*/ 4923 h 19998"/>
                <a:gd name="connsiteX423" fmla="*/ 2782 w 19998"/>
                <a:gd name="connsiteY423" fmla="*/ 4982 h 19998"/>
                <a:gd name="connsiteX424" fmla="*/ 2886 w 19998"/>
                <a:gd name="connsiteY424" fmla="*/ 5022 h 19998"/>
                <a:gd name="connsiteX425" fmla="*/ 2910 w 19998"/>
                <a:gd name="connsiteY425" fmla="*/ 5022 h 19998"/>
                <a:gd name="connsiteX426" fmla="*/ 2970 w 19998"/>
                <a:gd name="connsiteY426" fmla="*/ 5189 h 19998"/>
                <a:gd name="connsiteX427" fmla="*/ 3010 w 19998"/>
                <a:gd name="connsiteY427" fmla="*/ 5189 h 19998"/>
                <a:gd name="connsiteX428" fmla="*/ 3034 w 19998"/>
                <a:gd name="connsiteY428" fmla="*/ 5247 h 19998"/>
                <a:gd name="connsiteX429" fmla="*/ 3256 w 19998"/>
                <a:gd name="connsiteY429" fmla="*/ 5673 h 19998"/>
                <a:gd name="connsiteX430" fmla="*/ 3608 w 19998"/>
                <a:gd name="connsiteY430" fmla="*/ 5391 h 19998"/>
                <a:gd name="connsiteX431" fmla="*/ 3689 w 19998"/>
                <a:gd name="connsiteY431" fmla="*/ 5351 h 19998"/>
                <a:gd name="connsiteX432" fmla="*/ 3860 w 19998"/>
                <a:gd name="connsiteY432" fmla="*/ 5268 h 19998"/>
                <a:gd name="connsiteX433" fmla="*/ 3999 w 19998"/>
                <a:gd name="connsiteY433" fmla="*/ 5534 h 19998"/>
                <a:gd name="connsiteX434" fmla="*/ 4351 w 19998"/>
                <a:gd name="connsiteY434" fmla="*/ 5351 h 19998"/>
                <a:gd name="connsiteX435" fmla="*/ 4372 w 19998"/>
                <a:gd name="connsiteY435" fmla="*/ 5308 h 19998"/>
                <a:gd name="connsiteX436" fmla="*/ 4580 w 19998"/>
                <a:gd name="connsiteY436" fmla="*/ 5268 h 19998"/>
                <a:gd name="connsiteX437" fmla="*/ 4580 w 19998"/>
                <a:gd name="connsiteY437" fmla="*/ 5471 h 19998"/>
                <a:gd name="connsiteX438" fmla="*/ 4994 w 19998"/>
                <a:gd name="connsiteY438" fmla="*/ 5449 h 19998"/>
                <a:gd name="connsiteX439" fmla="*/ 5075 w 19998"/>
                <a:gd name="connsiteY439" fmla="*/ 5471 h 19998"/>
                <a:gd name="connsiteX440" fmla="*/ 5323 w 19998"/>
                <a:gd name="connsiteY440" fmla="*/ 5471 h 19998"/>
                <a:gd name="connsiteX441" fmla="*/ 5242 w 19998"/>
                <a:gd name="connsiteY441" fmla="*/ 5407 h 19998"/>
                <a:gd name="connsiteX442" fmla="*/ 4994 w 19998"/>
                <a:gd name="connsiteY442" fmla="*/ 5003 h 19998"/>
                <a:gd name="connsiteX443" fmla="*/ 4970 w 19998"/>
                <a:gd name="connsiteY443" fmla="*/ 5003 h 19998"/>
                <a:gd name="connsiteX444" fmla="*/ 4954 w 19998"/>
                <a:gd name="connsiteY444" fmla="*/ 4982 h 19998"/>
                <a:gd name="connsiteX445" fmla="*/ 5054 w 19998"/>
                <a:gd name="connsiteY445" fmla="*/ 4618 h 19998"/>
                <a:gd name="connsiteX446" fmla="*/ 5054 w 19998"/>
                <a:gd name="connsiteY446" fmla="*/ 4601 h 19998"/>
                <a:gd name="connsiteX447" fmla="*/ 5037 w 19998"/>
                <a:gd name="connsiteY447" fmla="*/ 4618 h 19998"/>
                <a:gd name="connsiteX448" fmla="*/ 5011 w 19998"/>
                <a:gd name="connsiteY448" fmla="*/ 4131 h 19998"/>
                <a:gd name="connsiteX449" fmla="*/ 4970 w 19998"/>
                <a:gd name="connsiteY449" fmla="*/ 4131 h 19998"/>
                <a:gd name="connsiteX450" fmla="*/ 4642 w 19998"/>
                <a:gd name="connsiteY450" fmla="*/ 3335 h 19998"/>
                <a:gd name="connsiteX451" fmla="*/ 4663 w 19998"/>
                <a:gd name="connsiteY451" fmla="*/ 3092 h 19998"/>
                <a:gd name="connsiteX452" fmla="*/ 4563 w 19998"/>
                <a:gd name="connsiteY452" fmla="*/ 3050 h 19998"/>
                <a:gd name="connsiteX453" fmla="*/ 4563 w 19998"/>
                <a:gd name="connsiteY453" fmla="*/ 2930 h 19998"/>
                <a:gd name="connsiteX454" fmla="*/ 4663 w 19998"/>
                <a:gd name="connsiteY454" fmla="*/ 2987 h 19998"/>
                <a:gd name="connsiteX455" fmla="*/ 4684 w 19998"/>
                <a:gd name="connsiteY455" fmla="*/ 2947 h 19998"/>
                <a:gd name="connsiteX456" fmla="*/ 5242 w 19998"/>
                <a:gd name="connsiteY456" fmla="*/ 3092 h 19998"/>
                <a:gd name="connsiteX457" fmla="*/ 5258 w 19998"/>
                <a:gd name="connsiteY457" fmla="*/ 3029 h 19998"/>
                <a:gd name="connsiteX458" fmla="*/ 5570 w 19998"/>
                <a:gd name="connsiteY458" fmla="*/ 3050 h 19998"/>
                <a:gd name="connsiteX459" fmla="*/ 5632 w 19998"/>
                <a:gd name="connsiteY459" fmla="*/ 3252 h 19998"/>
                <a:gd name="connsiteX460" fmla="*/ 5592 w 19998"/>
                <a:gd name="connsiteY460" fmla="*/ 3252 h 19998"/>
                <a:gd name="connsiteX461" fmla="*/ 5570 w 19998"/>
                <a:gd name="connsiteY461" fmla="*/ 3316 h 19998"/>
                <a:gd name="connsiteX462" fmla="*/ 5511 w 19998"/>
                <a:gd name="connsiteY462" fmla="*/ 3316 h 19998"/>
                <a:gd name="connsiteX463" fmla="*/ 5675 w 19998"/>
                <a:gd name="connsiteY463" fmla="*/ 3800 h 19998"/>
                <a:gd name="connsiteX464" fmla="*/ 5649 w 19998"/>
                <a:gd name="connsiteY464" fmla="*/ 3826 h 19998"/>
                <a:gd name="connsiteX465" fmla="*/ 5732 w 19998"/>
                <a:gd name="connsiteY465" fmla="*/ 3842 h 19998"/>
                <a:gd name="connsiteX466" fmla="*/ 5713 w 19998"/>
                <a:gd name="connsiteY466" fmla="*/ 3842 h 19998"/>
                <a:gd name="connsiteX467" fmla="*/ 5732 w 19998"/>
                <a:gd name="connsiteY467" fmla="*/ 3882 h 19998"/>
                <a:gd name="connsiteX468" fmla="*/ 5756 w 19998"/>
                <a:gd name="connsiteY468" fmla="*/ 3882 h 19998"/>
                <a:gd name="connsiteX469" fmla="*/ 5775 w 19998"/>
                <a:gd name="connsiteY469" fmla="*/ 3882 h 19998"/>
                <a:gd name="connsiteX470" fmla="*/ 5861 w 19998"/>
                <a:gd name="connsiteY470" fmla="*/ 3762 h 19998"/>
                <a:gd name="connsiteX471" fmla="*/ 6499 w 19998"/>
                <a:gd name="connsiteY471" fmla="*/ 3906 h 19998"/>
                <a:gd name="connsiteX472" fmla="*/ 7611 w 19998"/>
                <a:gd name="connsiteY472" fmla="*/ 3826 h 19998"/>
                <a:gd name="connsiteX473" fmla="*/ 7923 w 19998"/>
                <a:gd name="connsiteY473" fmla="*/ 3722 h 19998"/>
                <a:gd name="connsiteX474" fmla="*/ 8045 w 19998"/>
                <a:gd name="connsiteY474" fmla="*/ 3703 h 19998"/>
                <a:gd name="connsiteX475" fmla="*/ 7611 w 19998"/>
                <a:gd name="connsiteY475" fmla="*/ 3600 h 19998"/>
                <a:gd name="connsiteX476" fmla="*/ 7611 w 19998"/>
                <a:gd name="connsiteY476" fmla="*/ 3581 h 19998"/>
                <a:gd name="connsiteX477" fmla="*/ 7799 w 19998"/>
                <a:gd name="connsiteY477" fmla="*/ 3092 h 19998"/>
                <a:gd name="connsiteX478" fmla="*/ 9574 w 19998"/>
                <a:gd name="connsiteY478" fmla="*/ 2317 h 19998"/>
                <a:gd name="connsiteX479" fmla="*/ 9843 w 19998"/>
                <a:gd name="connsiteY479" fmla="*/ 1993 h 19998"/>
                <a:gd name="connsiteX480" fmla="*/ 9902 w 19998"/>
                <a:gd name="connsiteY480" fmla="*/ 2051 h 19998"/>
                <a:gd name="connsiteX481" fmla="*/ 10031 w 19998"/>
                <a:gd name="connsiteY481" fmla="*/ 2051 h 19998"/>
                <a:gd name="connsiteX482" fmla="*/ 9964 w 19998"/>
                <a:gd name="connsiteY482" fmla="*/ 1972 h 19998"/>
                <a:gd name="connsiteX483" fmla="*/ 9943 w 19998"/>
                <a:gd name="connsiteY483" fmla="*/ 1993 h 19998"/>
                <a:gd name="connsiteX484" fmla="*/ 9843 w 19998"/>
                <a:gd name="connsiteY484" fmla="*/ 1645 h 19998"/>
                <a:gd name="connsiteX485" fmla="*/ 9902 w 19998"/>
                <a:gd name="connsiteY485" fmla="*/ 1645 h 19998"/>
                <a:gd name="connsiteX486" fmla="*/ 9902 w 19998"/>
                <a:gd name="connsiteY486" fmla="*/ 1628 h 19998"/>
                <a:gd name="connsiteX487" fmla="*/ 9902 w 19998"/>
                <a:gd name="connsiteY487" fmla="*/ 1607 h 19998"/>
                <a:gd name="connsiteX488" fmla="*/ 9843 w 19998"/>
                <a:gd name="connsiteY488" fmla="*/ 1542 h 19998"/>
                <a:gd name="connsiteX489" fmla="*/ 9886 w 19998"/>
                <a:gd name="connsiteY489" fmla="*/ 1260 h 19998"/>
                <a:gd name="connsiteX490" fmla="*/ 9926 w 19998"/>
                <a:gd name="connsiteY490" fmla="*/ 1243 h 19998"/>
                <a:gd name="connsiteX491" fmla="*/ 9886 w 19998"/>
                <a:gd name="connsiteY491" fmla="*/ 815 h 19998"/>
                <a:gd name="connsiteX492" fmla="*/ 9902 w 19998"/>
                <a:gd name="connsiteY492" fmla="*/ 815 h 19998"/>
                <a:gd name="connsiteX493" fmla="*/ 9886 w 19998"/>
                <a:gd name="connsiteY493" fmla="*/ 484 h 19998"/>
                <a:gd name="connsiteX494" fmla="*/ 10645 w 19998"/>
                <a:gd name="connsiteY494" fmla="*/ 186 h 19998"/>
                <a:gd name="connsiteX495" fmla="*/ 11307 w 19998"/>
                <a:gd name="connsiteY495" fmla="*/ 0 h 19998"/>
                <a:gd name="connsiteX496" fmla="*/ 11431 w 19998"/>
                <a:gd name="connsiteY496" fmla="*/ 324 h 19998"/>
                <a:gd name="connsiteX497" fmla="*/ 11431 w 19998"/>
                <a:gd name="connsiteY497" fmla="*/ 630 h 19998"/>
                <a:gd name="connsiteX498" fmla="*/ 11577 w 19998"/>
                <a:gd name="connsiteY498" fmla="*/ 630 h 19998"/>
                <a:gd name="connsiteX499" fmla="*/ 11700 w 19998"/>
                <a:gd name="connsiteY499" fmla="*/ 832 h 19998"/>
                <a:gd name="connsiteX500" fmla="*/ 11822 w 19998"/>
                <a:gd name="connsiteY500" fmla="*/ 895 h 19998"/>
                <a:gd name="connsiteX501" fmla="*/ 12158 w 19998"/>
                <a:gd name="connsiteY501" fmla="*/ 670 h 19998"/>
                <a:gd name="connsiteX502" fmla="*/ 12279 w 19998"/>
                <a:gd name="connsiteY502" fmla="*/ 792 h 19998"/>
                <a:gd name="connsiteX503" fmla="*/ 12255 w 19998"/>
                <a:gd name="connsiteY503" fmla="*/ 815 h 19998"/>
                <a:gd name="connsiteX504" fmla="*/ 12360 w 19998"/>
                <a:gd name="connsiteY504" fmla="*/ 895 h 19998"/>
                <a:gd name="connsiteX505" fmla="*/ 12360 w 19998"/>
                <a:gd name="connsiteY505" fmla="*/ 912 h 19998"/>
                <a:gd name="connsiteX506" fmla="*/ 12339 w 19998"/>
                <a:gd name="connsiteY506" fmla="*/ 935 h 19998"/>
                <a:gd name="connsiteX507" fmla="*/ 12548 w 19998"/>
                <a:gd name="connsiteY507" fmla="*/ 1342 h 19998"/>
                <a:gd name="connsiteX508" fmla="*/ 12753 w 19998"/>
                <a:gd name="connsiteY508" fmla="*/ 1260 h 19998"/>
                <a:gd name="connsiteX509" fmla="*/ 12729 w 19998"/>
                <a:gd name="connsiteY509" fmla="*/ 1363 h 19998"/>
                <a:gd name="connsiteX510" fmla="*/ 12834 w 19998"/>
                <a:gd name="connsiteY510" fmla="*/ 1323 h 19998"/>
                <a:gd name="connsiteX511" fmla="*/ 12853 w 19998"/>
                <a:gd name="connsiteY511" fmla="*/ 1342 h 19998"/>
                <a:gd name="connsiteX512" fmla="*/ 12901 w 19998"/>
                <a:gd name="connsiteY512" fmla="*/ 1342 h 19998"/>
                <a:gd name="connsiteX513" fmla="*/ 13039 w 19998"/>
                <a:gd name="connsiteY513" fmla="*/ 1769 h 19998"/>
                <a:gd name="connsiteX514" fmla="*/ 13039 w 19998"/>
                <a:gd name="connsiteY514" fmla="*/ 1751 h 19998"/>
                <a:gd name="connsiteX515" fmla="*/ 13065 w 19998"/>
                <a:gd name="connsiteY515" fmla="*/ 1751 h 19998"/>
                <a:gd name="connsiteX516" fmla="*/ 13082 w 19998"/>
                <a:gd name="connsiteY516" fmla="*/ 1671 h 19998"/>
                <a:gd name="connsiteX517" fmla="*/ 13186 w 19998"/>
                <a:gd name="connsiteY517" fmla="*/ 1645 h 19998"/>
                <a:gd name="connsiteX518" fmla="*/ 13203 w 19998"/>
                <a:gd name="connsiteY518" fmla="*/ 1671 h 19998"/>
                <a:gd name="connsiteX519" fmla="*/ 13203 w 19998"/>
                <a:gd name="connsiteY519" fmla="*/ 1645 h 19998"/>
                <a:gd name="connsiteX520" fmla="*/ 13267 w 19998"/>
                <a:gd name="connsiteY520" fmla="*/ 1645 h 19998"/>
                <a:gd name="connsiteX521" fmla="*/ 13267 w 19998"/>
                <a:gd name="connsiteY521" fmla="*/ 1671 h 19998"/>
                <a:gd name="connsiteX522" fmla="*/ 13308 w 19998"/>
                <a:gd name="connsiteY522" fmla="*/ 1687 h 19998"/>
                <a:gd name="connsiteX523" fmla="*/ 13308 w 19998"/>
                <a:gd name="connsiteY523" fmla="*/ 1711 h 19998"/>
                <a:gd name="connsiteX524" fmla="*/ 13515 w 19998"/>
                <a:gd name="connsiteY524" fmla="*/ 1628 h 19998"/>
                <a:gd name="connsiteX525" fmla="*/ 13598 w 19998"/>
                <a:gd name="connsiteY525" fmla="*/ 1751 h 19998"/>
                <a:gd name="connsiteX526" fmla="*/ 13660 w 19998"/>
                <a:gd name="connsiteY526" fmla="*/ 1769 h 19998"/>
                <a:gd name="connsiteX527" fmla="*/ 13660 w 19998"/>
                <a:gd name="connsiteY527" fmla="*/ 1833 h 19998"/>
                <a:gd name="connsiteX528" fmla="*/ 13677 w 19998"/>
                <a:gd name="connsiteY528" fmla="*/ 1833 h 19998"/>
                <a:gd name="connsiteX529" fmla="*/ 13677 w 19998"/>
                <a:gd name="connsiteY529" fmla="*/ 1849 h 19998"/>
                <a:gd name="connsiteX530" fmla="*/ 13725 w 19998"/>
                <a:gd name="connsiteY530" fmla="*/ 1849 h 19998"/>
                <a:gd name="connsiteX531" fmla="*/ 13703 w 19998"/>
                <a:gd name="connsiteY531" fmla="*/ 1833 h 19998"/>
                <a:gd name="connsiteX532" fmla="*/ 13725 w 19998"/>
                <a:gd name="connsiteY532" fmla="*/ 1791 h 19998"/>
                <a:gd name="connsiteX533" fmla="*/ 13808 w 19998"/>
                <a:gd name="connsiteY533" fmla="*/ 1873 h 19998"/>
                <a:gd name="connsiteX534" fmla="*/ 13725 w 19998"/>
                <a:gd name="connsiteY534" fmla="*/ 2155 h 19998"/>
                <a:gd name="connsiteX535" fmla="*/ 13725 w 19998"/>
                <a:gd name="connsiteY535" fmla="*/ 2138 h 19998"/>
                <a:gd name="connsiteX536" fmla="*/ 13784 w 19998"/>
                <a:gd name="connsiteY536" fmla="*/ 2155 h 19998"/>
                <a:gd name="connsiteX537" fmla="*/ 13825 w 19998"/>
                <a:gd name="connsiteY537" fmla="*/ 2301 h 19998"/>
                <a:gd name="connsiteX538" fmla="*/ 13703 w 19998"/>
                <a:gd name="connsiteY538" fmla="*/ 2420 h 19998"/>
                <a:gd name="connsiteX539" fmla="*/ 13741 w 19998"/>
                <a:gd name="connsiteY539" fmla="*/ 2463 h 19998"/>
                <a:gd name="connsiteX540" fmla="*/ 13703 w 19998"/>
                <a:gd name="connsiteY540" fmla="*/ 2503 h 19998"/>
                <a:gd name="connsiteX541" fmla="*/ 13784 w 19998"/>
                <a:gd name="connsiteY541" fmla="*/ 2519 h 19998"/>
                <a:gd name="connsiteX542" fmla="*/ 13784 w 19998"/>
                <a:gd name="connsiteY542" fmla="*/ 2540 h 19998"/>
                <a:gd name="connsiteX543" fmla="*/ 13849 w 19998"/>
                <a:gd name="connsiteY543" fmla="*/ 2540 h 19998"/>
                <a:gd name="connsiteX544" fmla="*/ 14280 w 19998"/>
                <a:gd name="connsiteY544" fmla="*/ 2540 h 19998"/>
                <a:gd name="connsiteX545" fmla="*/ 14527 w 19998"/>
                <a:gd name="connsiteY545" fmla="*/ 2437 h 19998"/>
                <a:gd name="connsiteX546" fmla="*/ 14527 w 19998"/>
                <a:gd name="connsiteY546" fmla="*/ 2218 h 19998"/>
                <a:gd name="connsiteX547" fmla="*/ 14715 w 19998"/>
                <a:gd name="connsiteY547" fmla="*/ 2051 h 19998"/>
                <a:gd name="connsiteX548" fmla="*/ 14815 w 19998"/>
                <a:gd name="connsiteY548" fmla="*/ 2115 h 19998"/>
                <a:gd name="connsiteX549" fmla="*/ 14775 w 19998"/>
                <a:gd name="connsiteY549" fmla="*/ 2138 h 19998"/>
                <a:gd name="connsiteX550" fmla="*/ 14796 w 19998"/>
                <a:gd name="connsiteY550" fmla="*/ 2218 h 19998"/>
                <a:gd name="connsiteX551" fmla="*/ 14756 w 19998"/>
                <a:gd name="connsiteY551" fmla="*/ 2195 h 19998"/>
                <a:gd name="connsiteX552" fmla="*/ 14732 w 19998"/>
                <a:gd name="connsiteY552" fmla="*/ 2218 h 19998"/>
                <a:gd name="connsiteX553" fmla="*/ 14756 w 19998"/>
                <a:gd name="connsiteY553" fmla="*/ 2237 h 19998"/>
                <a:gd name="connsiteX554" fmla="*/ 14732 w 19998"/>
                <a:gd name="connsiteY554" fmla="*/ 2275 h 19998"/>
                <a:gd name="connsiteX555" fmla="*/ 14715 w 19998"/>
                <a:gd name="connsiteY555" fmla="*/ 2275 h 19998"/>
                <a:gd name="connsiteX556" fmla="*/ 14756 w 19998"/>
                <a:gd name="connsiteY556" fmla="*/ 2341 h 19998"/>
                <a:gd name="connsiteX557" fmla="*/ 14675 w 19998"/>
                <a:gd name="connsiteY557" fmla="*/ 2519 h 19998"/>
                <a:gd name="connsiteX558" fmla="*/ 14815 w 19998"/>
                <a:gd name="connsiteY558" fmla="*/ 2622 h 19998"/>
                <a:gd name="connsiteX559" fmla="*/ 14796 w 19998"/>
                <a:gd name="connsiteY559" fmla="*/ 2904 h 19998"/>
                <a:gd name="connsiteX560" fmla="*/ 14918 w 19998"/>
                <a:gd name="connsiteY560" fmla="*/ 2904 h 19998"/>
                <a:gd name="connsiteX561" fmla="*/ 14918 w 19998"/>
                <a:gd name="connsiteY561" fmla="*/ 2867 h 19998"/>
                <a:gd name="connsiteX562" fmla="*/ 15001 w 19998"/>
                <a:gd name="connsiteY562" fmla="*/ 2888 h 19998"/>
                <a:gd name="connsiteX563" fmla="*/ 15230 w 19998"/>
                <a:gd name="connsiteY563" fmla="*/ 3074 h 19998"/>
                <a:gd name="connsiteX564" fmla="*/ 15249 w 19998"/>
                <a:gd name="connsiteY564" fmla="*/ 3050 h 19998"/>
                <a:gd name="connsiteX565" fmla="*/ 15249 w 19998"/>
                <a:gd name="connsiteY565" fmla="*/ 3114 h 19998"/>
                <a:gd name="connsiteX566" fmla="*/ 15330 w 19998"/>
                <a:gd name="connsiteY566" fmla="*/ 3114 h 19998"/>
                <a:gd name="connsiteX567" fmla="*/ 15418 w 19998"/>
                <a:gd name="connsiteY567" fmla="*/ 3114 h 19998"/>
                <a:gd name="connsiteX568" fmla="*/ 15499 w 19998"/>
                <a:gd name="connsiteY568" fmla="*/ 3196 h 19998"/>
                <a:gd name="connsiteX569" fmla="*/ 15475 w 19998"/>
                <a:gd name="connsiteY569" fmla="*/ 3252 h 19998"/>
                <a:gd name="connsiteX570" fmla="*/ 15499 w 19998"/>
                <a:gd name="connsiteY570" fmla="*/ 3295 h 19998"/>
                <a:gd name="connsiteX571" fmla="*/ 15499 w 19998"/>
                <a:gd name="connsiteY571" fmla="*/ 3276 h 19998"/>
                <a:gd name="connsiteX572" fmla="*/ 15599 w 19998"/>
                <a:gd name="connsiteY572" fmla="*/ 3276 h 19998"/>
                <a:gd name="connsiteX573" fmla="*/ 15704 w 19998"/>
                <a:gd name="connsiteY573" fmla="*/ 3374 h 19998"/>
                <a:gd name="connsiteX574" fmla="*/ 15682 w 19998"/>
                <a:gd name="connsiteY574" fmla="*/ 3414 h 19998"/>
                <a:gd name="connsiteX575" fmla="*/ 15723 w 19998"/>
                <a:gd name="connsiteY575" fmla="*/ 3478 h 19998"/>
                <a:gd name="connsiteX576" fmla="*/ 15704 w 19998"/>
                <a:gd name="connsiteY576" fmla="*/ 3497 h 19998"/>
                <a:gd name="connsiteX577" fmla="*/ 15747 w 19998"/>
                <a:gd name="connsiteY577" fmla="*/ 3534 h 19998"/>
                <a:gd name="connsiteX578" fmla="*/ 15747 w 19998"/>
                <a:gd name="connsiteY578" fmla="*/ 3518 h 19998"/>
                <a:gd name="connsiteX579" fmla="*/ 15935 w 19998"/>
                <a:gd name="connsiteY579" fmla="*/ 3478 h 19998"/>
                <a:gd name="connsiteX580" fmla="*/ 15935 w 19998"/>
                <a:gd name="connsiteY580" fmla="*/ 3518 h 19998"/>
                <a:gd name="connsiteX581" fmla="*/ 15951 w 19998"/>
                <a:gd name="connsiteY581" fmla="*/ 3518 h 19998"/>
                <a:gd name="connsiteX582" fmla="*/ 15992 w 19998"/>
                <a:gd name="connsiteY582" fmla="*/ 3414 h 19998"/>
                <a:gd name="connsiteX583" fmla="*/ 16156 w 19998"/>
                <a:gd name="connsiteY583" fmla="*/ 3414 h 19998"/>
                <a:gd name="connsiteX584" fmla="*/ 16156 w 19998"/>
                <a:gd name="connsiteY584" fmla="*/ 3374 h 19998"/>
                <a:gd name="connsiteX585" fmla="*/ 16302 w 19998"/>
                <a:gd name="connsiteY585" fmla="*/ 3436 h 19998"/>
                <a:gd name="connsiteX586" fmla="*/ 16285 w 19998"/>
                <a:gd name="connsiteY586" fmla="*/ 3454 h 19998"/>
                <a:gd name="connsiteX587" fmla="*/ 16366 w 19998"/>
                <a:gd name="connsiteY587" fmla="*/ 3518 h 19998"/>
                <a:gd name="connsiteX588" fmla="*/ 16490 w 19998"/>
                <a:gd name="connsiteY588" fmla="*/ 3518 h 19998"/>
                <a:gd name="connsiteX589" fmla="*/ 16506 w 19998"/>
                <a:gd name="connsiteY589" fmla="*/ 3600 h 19998"/>
                <a:gd name="connsiteX590" fmla="*/ 16590 w 19998"/>
                <a:gd name="connsiteY590" fmla="*/ 3624 h 19998"/>
                <a:gd name="connsiteX591" fmla="*/ 16611 w 19998"/>
                <a:gd name="connsiteY591" fmla="*/ 3581 h 19998"/>
                <a:gd name="connsiteX592" fmla="*/ 16694 w 19998"/>
                <a:gd name="connsiteY592" fmla="*/ 3600 h 19998"/>
                <a:gd name="connsiteX593" fmla="*/ 16694 w 19998"/>
                <a:gd name="connsiteY593" fmla="*/ 3560 h 19998"/>
                <a:gd name="connsiteX594" fmla="*/ 16716 w 19998"/>
                <a:gd name="connsiteY594" fmla="*/ 3560 h 19998"/>
                <a:gd name="connsiteX595" fmla="*/ 16716 w 19998"/>
                <a:gd name="connsiteY595" fmla="*/ 3518 h 19998"/>
                <a:gd name="connsiteX596" fmla="*/ 16759 w 19998"/>
                <a:gd name="connsiteY596" fmla="*/ 3497 h 19998"/>
                <a:gd name="connsiteX597" fmla="*/ 16759 w 19998"/>
                <a:gd name="connsiteY597" fmla="*/ 3478 h 19998"/>
                <a:gd name="connsiteX598" fmla="*/ 16940 w 19998"/>
                <a:gd name="connsiteY598" fmla="*/ 3478 h 19998"/>
                <a:gd name="connsiteX599" fmla="*/ 17085 w 19998"/>
                <a:gd name="connsiteY599" fmla="*/ 3560 h 19998"/>
                <a:gd name="connsiteX600" fmla="*/ 17085 w 19998"/>
                <a:gd name="connsiteY600" fmla="*/ 3534 h 19998"/>
                <a:gd name="connsiteX601" fmla="*/ 17192 w 19998"/>
                <a:gd name="connsiteY601" fmla="*/ 3518 h 19998"/>
                <a:gd name="connsiteX602" fmla="*/ 17192 w 19998"/>
                <a:gd name="connsiteY602" fmla="*/ 3534 h 19998"/>
                <a:gd name="connsiteX603" fmla="*/ 17373 w 19998"/>
                <a:gd name="connsiteY603" fmla="*/ 3640 h 19998"/>
                <a:gd name="connsiteX604" fmla="*/ 17354 w 19998"/>
                <a:gd name="connsiteY604" fmla="*/ 3663 h 19998"/>
                <a:gd name="connsiteX605" fmla="*/ 17437 w 19998"/>
                <a:gd name="connsiteY605" fmla="*/ 3783 h 19998"/>
                <a:gd name="connsiteX606" fmla="*/ 17397 w 19998"/>
                <a:gd name="connsiteY606" fmla="*/ 3783 h 19998"/>
                <a:gd name="connsiteX607" fmla="*/ 17414 w 19998"/>
                <a:gd name="connsiteY607" fmla="*/ 3826 h 19998"/>
                <a:gd name="connsiteX608" fmla="*/ 17437 w 19998"/>
                <a:gd name="connsiteY608" fmla="*/ 3826 h 19998"/>
                <a:gd name="connsiteX609" fmla="*/ 17602 w 19998"/>
                <a:gd name="connsiteY609" fmla="*/ 4028 h 19998"/>
                <a:gd name="connsiteX610" fmla="*/ 17623 w 19998"/>
                <a:gd name="connsiteY610" fmla="*/ 4091 h 19998"/>
                <a:gd name="connsiteX611" fmla="*/ 17642 w 19998"/>
                <a:gd name="connsiteY611" fmla="*/ 4091 h 19998"/>
                <a:gd name="connsiteX612" fmla="*/ 17683 w 19998"/>
                <a:gd name="connsiteY612" fmla="*/ 4211 h 19998"/>
                <a:gd name="connsiteX613" fmla="*/ 17849 w 19998"/>
                <a:gd name="connsiteY613" fmla="*/ 4211 h 19998"/>
                <a:gd name="connsiteX614" fmla="*/ 17849 w 19998"/>
                <a:gd name="connsiteY614" fmla="*/ 4171 h 19998"/>
                <a:gd name="connsiteX615" fmla="*/ 17871 w 19998"/>
                <a:gd name="connsiteY615" fmla="*/ 4171 h 19998"/>
                <a:gd name="connsiteX616" fmla="*/ 17830 w 19998"/>
                <a:gd name="connsiteY616" fmla="*/ 4091 h 19998"/>
                <a:gd name="connsiteX617" fmla="*/ 17871 w 19998"/>
                <a:gd name="connsiteY617" fmla="*/ 4065 h 19998"/>
                <a:gd name="connsiteX618" fmla="*/ 17935 w 19998"/>
                <a:gd name="connsiteY618" fmla="*/ 4091 h 19998"/>
                <a:gd name="connsiteX619" fmla="*/ 17976 w 19998"/>
                <a:gd name="connsiteY619" fmla="*/ 4065 h 19998"/>
                <a:gd name="connsiteX620" fmla="*/ 18019 w 19998"/>
                <a:gd name="connsiteY620" fmla="*/ 4091 h 19998"/>
                <a:gd name="connsiteX621" fmla="*/ 18140 w 19998"/>
                <a:gd name="connsiteY621" fmla="*/ 4131 h 19998"/>
                <a:gd name="connsiteX622" fmla="*/ 18183 w 19998"/>
                <a:gd name="connsiteY622" fmla="*/ 4293 h 19998"/>
                <a:gd name="connsiteX623" fmla="*/ 18200 w 19998"/>
                <a:gd name="connsiteY623" fmla="*/ 4293 h 19998"/>
                <a:gd name="connsiteX624" fmla="*/ 18223 w 19998"/>
                <a:gd name="connsiteY624" fmla="*/ 4211 h 19998"/>
                <a:gd name="connsiteX625" fmla="*/ 18240 w 19998"/>
                <a:gd name="connsiteY625" fmla="*/ 4211 h 19998"/>
                <a:gd name="connsiteX626" fmla="*/ 18240 w 19998"/>
                <a:gd name="connsiteY626" fmla="*/ 4230 h 19998"/>
                <a:gd name="connsiteX627" fmla="*/ 18281 w 19998"/>
                <a:gd name="connsiteY627" fmla="*/ 4230 h 19998"/>
                <a:gd name="connsiteX628" fmla="*/ 18328 w 19998"/>
                <a:gd name="connsiteY628" fmla="*/ 4270 h 19998"/>
                <a:gd name="connsiteX629" fmla="*/ 18369 w 19998"/>
                <a:gd name="connsiteY629" fmla="*/ 4253 h 19998"/>
                <a:gd name="connsiteX630" fmla="*/ 18388 w 19998"/>
                <a:gd name="connsiteY630" fmla="*/ 4270 h 19998"/>
                <a:gd name="connsiteX631" fmla="*/ 18531 w 19998"/>
                <a:gd name="connsiteY631" fmla="*/ 4253 h 19998"/>
                <a:gd name="connsiteX632" fmla="*/ 18531 w 19998"/>
                <a:gd name="connsiteY632" fmla="*/ 4270 h 19998"/>
                <a:gd name="connsiteX633" fmla="*/ 18631 w 19998"/>
                <a:gd name="connsiteY633" fmla="*/ 4211 h 19998"/>
                <a:gd name="connsiteX634" fmla="*/ 18631 w 19998"/>
                <a:gd name="connsiteY634" fmla="*/ 4131 h 19998"/>
                <a:gd name="connsiteX635" fmla="*/ 18762 w 19998"/>
                <a:gd name="connsiteY635" fmla="*/ 4108 h 19998"/>
                <a:gd name="connsiteX636" fmla="*/ 18778 w 19998"/>
                <a:gd name="connsiteY636" fmla="*/ 4148 h 19998"/>
                <a:gd name="connsiteX637" fmla="*/ 18821 w 19998"/>
                <a:gd name="connsiteY637" fmla="*/ 4131 h 19998"/>
                <a:gd name="connsiteX638" fmla="*/ 18943 w 19998"/>
                <a:gd name="connsiteY638" fmla="*/ 4333 h 19998"/>
                <a:gd name="connsiteX639" fmla="*/ 19047 w 19998"/>
                <a:gd name="connsiteY639" fmla="*/ 4333 h 19998"/>
                <a:gd name="connsiteX640" fmla="*/ 19064 w 19998"/>
                <a:gd name="connsiteY640" fmla="*/ 4392 h 19998"/>
                <a:gd name="connsiteX641" fmla="*/ 19152 w 19998"/>
                <a:gd name="connsiteY641" fmla="*/ 4392 h 19998"/>
                <a:gd name="connsiteX642" fmla="*/ 19152 w 19998"/>
                <a:gd name="connsiteY642" fmla="*/ 4373 h 19998"/>
                <a:gd name="connsiteX643" fmla="*/ 19212 w 19998"/>
                <a:gd name="connsiteY643" fmla="*/ 4373 h 19998"/>
                <a:gd name="connsiteX644" fmla="*/ 19212 w 19998"/>
                <a:gd name="connsiteY644" fmla="*/ 4392 h 19998"/>
                <a:gd name="connsiteX645" fmla="*/ 19317 w 19998"/>
                <a:gd name="connsiteY645" fmla="*/ 4333 h 19998"/>
                <a:gd name="connsiteX646" fmla="*/ 19417 w 19998"/>
                <a:gd name="connsiteY646" fmla="*/ 4392 h 19998"/>
                <a:gd name="connsiteX647" fmla="*/ 19443 w 19998"/>
                <a:gd name="connsiteY647" fmla="*/ 4373 h 19998"/>
                <a:gd name="connsiteX648" fmla="*/ 19500 w 19998"/>
                <a:gd name="connsiteY648" fmla="*/ 4373 h 19998"/>
                <a:gd name="connsiteX649" fmla="*/ 19521 w 19998"/>
                <a:gd name="connsiteY649" fmla="*/ 4352 h 19998"/>
                <a:gd name="connsiteX650" fmla="*/ 19998 w 19998"/>
                <a:gd name="connsiteY650" fmla="*/ 4512 h 19998"/>
                <a:gd name="connsiteX651" fmla="*/ 19750 w 19998"/>
                <a:gd name="connsiteY651" fmla="*/ 4939 h 19998"/>
                <a:gd name="connsiteX652" fmla="*/ 19712 w 19998"/>
                <a:gd name="connsiteY652" fmla="*/ 4939 h 19998"/>
                <a:gd name="connsiteX653" fmla="*/ 19686 w 19998"/>
                <a:gd name="connsiteY653" fmla="*/ 5003 h 19998"/>
                <a:gd name="connsiteX654" fmla="*/ 19645 w 19998"/>
                <a:gd name="connsiteY654" fmla="*/ 5003 h 19998"/>
                <a:gd name="connsiteX655" fmla="*/ 19131 w 19998"/>
                <a:gd name="connsiteY655" fmla="*/ 6512 h 19998"/>
                <a:gd name="connsiteX656" fmla="*/ 19236 w 19998"/>
                <a:gd name="connsiteY656" fmla="*/ 7750 h 19998"/>
                <a:gd name="connsiteX657" fmla="*/ 19212 w 19998"/>
                <a:gd name="connsiteY657" fmla="*/ 7750 h 19998"/>
                <a:gd name="connsiteX658" fmla="*/ 19090 w 19998"/>
                <a:gd name="connsiteY658" fmla="*/ 7870 h 19998"/>
                <a:gd name="connsiteX659" fmla="*/ 19152 w 19998"/>
                <a:gd name="connsiteY659" fmla="*/ 7853 h 19998"/>
                <a:gd name="connsiteX660" fmla="*/ 19064 w 19998"/>
                <a:gd name="connsiteY660" fmla="*/ 7973 h 19998"/>
                <a:gd name="connsiteX661" fmla="*/ 18983 w 19998"/>
                <a:gd name="connsiteY661" fmla="*/ 7973 h 19998"/>
                <a:gd name="connsiteX662" fmla="*/ 18714 w 19998"/>
                <a:gd name="connsiteY662" fmla="*/ 8135 h 19998"/>
                <a:gd name="connsiteX663" fmla="*/ 18695 w 19998"/>
                <a:gd name="connsiteY663" fmla="*/ 8093 h 19998"/>
                <a:gd name="connsiteX664" fmla="*/ 18614 w 19998"/>
                <a:gd name="connsiteY664" fmla="*/ 7997 h 19998"/>
                <a:gd name="connsiteX665" fmla="*/ 18631 w 19998"/>
                <a:gd name="connsiteY665" fmla="*/ 7973 h 19998"/>
                <a:gd name="connsiteX666" fmla="*/ 18304 w 19998"/>
                <a:gd name="connsiteY66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02 w 19998"/>
                <a:gd name="connsiteY7" fmla="*/ 9336 h 19998"/>
                <a:gd name="connsiteX8" fmla="*/ 17545 w 19998"/>
                <a:gd name="connsiteY8" fmla="*/ 9644 h 19998"/>
                <a:gd name="connsiteX9" fmla="*/ 17561 w 19998"/>
                <a:gd name="connsiteY9" fmla="*/ 9644 h 19998"/>
                <a:gd name="connsiteX10" fmla="*/ 17023 w 19998"/>
                <a:gd name="connsiteY10" fmla="*/ 10152 h 19998"/>
                <a:gd name="connsiteX11" fmla="*/ 17149 w 19998"/>
                <a:gd name="connsiteY11" fmla="*/ 10619 h 19998"/>
                <a:gd name="connsiteX12" fmla="*/ 16842 w 19998"/>
                <a:gd name="connsiteY12" fmla="*/ 11007 h 19998"/>
                <a:gd name="connsiteX13" fmla="*/ 16964 w 19998"/>
                <a:gd name="connsiteY13" fmla="*/ 11169 h 19998"/>
                <a:gd name="connsiteX14" fmla="*/ 17276 w 19998"/>
                <a:gd name="connsiteY14" fmla="*/ 10821 h 19998"/>
                <a:gd name="connsiteX15" fmla="*/ 17414 w 19998"/>
                <a:gd name="connsiteY15" fmla="*/ 10619 h 19998"/>
                <a:gd name="connsiteX16" fmla="*/ 18157 w 19998"/>
                <a:gd name="connsiteY16" fmla="*/ 10539 h 19998"/>
                <a:gd name="connsiteX17" fmla="*/ 18157 w 19998"/>
                <a:gd name="connsiteY17" fmla="*/ 10556 h 19998"/>
                <a:gd name="connsiteX18" fmla="*/ 18240 w 19998"/>
                <a:gd name="connsiteY18" fmla="*/ 10758 h 19998"/>
                <a:gd name="connsiteX19" fmla="*/ 18183 w 19998"/>
                <a:gd name="connsiteY19" fmla="*/ 11106 h 19998"/>
                <a:gd name="connsiteX20" fmla="*/ 18345 w 19998"/>
                <a:gd name="connsiteY20" fmla="*/ 11127 h 19998"/>
                <a:gd name="connsiteX21" fmla="*/ 18573 w 19998"/>
                <a:gd name="connsiteY21" fmla="*/ 11451 h 19998"/>
                <a:gd name="connsiteX22" fmla="*/ 18614 w 19998"/>
                <a:gd name="connsiteY22" fmla="*/ 11571 h 19998"/>
                <a:gd name="connsiteX23" fmla="*/ 18240 w 19998"/>
                <a:gd name="connsiteY23" fmla="*/ 11839 h 19998"/>
                <a:gd name="connsiteX24" fmla="*/ 18388 w 19998"/>
                <a:gd name="connsiteY24" fmla="*/ 12144 h 19998"/>
                <a:gd name="connsiteX25" fmla="*/ 18631 w 19998"/>
                <a:gd name="connsiteY25" fmla="*/ 12548 h 19998"/>
                <a:gd name="connsiteX26" fmla="*/ 18673 w 19998"/>
                <a:gd name="connsiteY26" fmla="*/ 12548 h 19998"/>
                <a:gd name="connsiteX27" fmla="*/ 18695 w 19998"/>
                <a:gd name="connsiteY27" fmla="*/ 12574 h 19998"/>
                <a:gd name="connsiteX28" fmla="*/ 18900 w 19998"/>
                <a:gd name="connsiteY28" fmla="*/ 12734 h 19998"/>
                <a:gd name="connsiteX29" fmla="*/ 18843 w 19998"/>
                <a:gd name="connsiteY29" fmla="*/ 12920 h 19998"/>
                <a:gd name="connsiteX30" fmla="*/ 18804 w 19998"/>
                <a:gd name="connsiteY30" fmla="*/ 12920 h 19998"/>
                <a:gd name="connsiteX31" fmla="*/ 18821 w 19998"/>
                <a:gd name="connsiteY31" fmla="*/ 13098 h 19998"/>
                <a:gd name="connsiteX32" fmla="*/ 18804 w 19998"/>
                <a:gd name="connsiteY32" fmla="*/ 13098 h 19998"/>
                <a:gd name="connsiteX33" fmla="*/ 18762 w 19998"/>
                <a:gd name="connsiteY33" fmla="*/ 13178 h 19998"/>
                <a:gd name="connsiteX34" fmla="*/ 18573 w 19998"/>
                <a:gd name="connsiteY34" fmla="*/ 13221 h 19998"/>
                <a:gd name="connsiteX35" fmla="*/ 18469 w 19998"/>
                <a:gd name="connsiteY35" fmla="*/ 13300 h 19998"/>
                <a:gd name="connsiteX36" fmla="*/ 18469 w 19998"/>
                <a:gd name="connsiteY36" fmla="*/ 13364 h 19998"/>
                <a:gd name="connsiteX37" fmla="*/ 18119 w 19998"/>
                <a:gd name="connsiteY37" fmla="*/ 13387 h 19998"/>
                <a:gd name="connsiteX38" fmla="*/ 18035 w 19998"/>
                <a:gd name="connsiteY38" fmla="*/ 13444 h 19998"/>
                <a:gd name="connsiteX39" fmla="*/ 18240 w 19998"/>
                <a:gd name="connsiteY39" fmla="*/ 13669 h 19998"/>
                <a:gd name="connsiteX40" fmla="*/ 18261 w 19998"/>
                <a:gd name="connsiteY40" fmla="*/ 13914 h 19998"/>
                <a:gd name="connsiteX41" fmla="*/ 18552 w 19998"/>
                <a:gd name="connsiteY41" fmla="*/ 14034 h 19998"/>
                <a:gd name="connsiteX42" fmla="*/ 18714 w 19998"/>
                <a:gd name="connsiteY42" fmla="*/ 14074 h 19998"/>
                <a:gd name="connsiteX43" fmla="*/ 18843 w 19998"/>
                <a:gd name="connsiteY43" fmla="*/ 14403 h 19998"/>
                <a:gd name="connsiteX44" fmla="*/ 18657 w 19998"/>
                <a:gd name="connsiteY44" fmla="*/ 14421 h 19998"/>
                <a:gd name="connsiteX45" fmla="*/ 18492 w 19998"/>
                <a:gd name="connsiteY45" fmla="*/ 14809 h 19998"/>
                <a:gd name="connsiteX46" fmla="*/ 18657 w 19998"/>
                <a:gd name="connsiteY46" fmla="*/ 14995 h 19998"/>
                <a:gd name="connsiteX47" fmla="*/ 18573 w 19998"/>
                <a:gd name="connsiteY47" fmla="*/ 15011 h 19998"/>
                <a:gd name="connsiteX48" fmla="*/ 18573 w 19998"/>
                <a:gd name="connsiteY48" fmla="*/ 15131 h 19998"/>
                <a:gd name="connsiteX49" fmla="*/ 18804 w 19998"/>
                <a:gd name="connsiteY49" fmla="*/ 15422 h 19998"/>
                <a:gd name="connsiteX50" fmla="*/ 18821 w 19998"/>
                <a:gd name="connsiteY50" fmla="*/ 15422 h 19998"/>
                <a:gd name="connsiteX51" fmla="*/ 18843 w 19998"/>
                <a:gd name="connsiteY51" fmla="*/ 15439 h 19998"/>
                <a:gd name="connsiteX52" fmla="*/ 19090 w 19998"/>
                <a:gd name="connsiteY52" fmla="*/ 15479 h 19998"/>
                <a:gd name="connsiteX53" fmla="*/ 19152 w 19998"/>
                <a:gd name="connsiteY53" fmla="*/ 15542 h 19998"/>
                <a:gd name="connsiteX54" fmla="*/ 19169 w 19998"/>
                <a:gd name="connsiteY54" fmla="*/ 15542 h 19998"/>
                <a:gd name="connsiteX55" fmla="*/ 19500 w 19998"/>
                <a:gd name="connsiteY55" fmla="*/ 15641 h 19998"/>
                <a:gd name="connsiteX56" fmla="*/ 19500 w 19998"/>
                <a:gd name="connsiteY56" fmla="*/ 15624 h 19998"/>
                <a:gd name="connsiteX57" fmla="*/ 19833 w 19998"/>
                <a:gd name="connsiteY57" fmla="*/ 15519 h 19998"/>
                <a:gd name="connsiteX58" fmla="*/ 19833 w 19998"/>
                <a:gd name="connsiteY58" fmla="*/ 15479 h 19998"/>
                <a:gd name="connsiteX59" fmla="*/ 19914 w 19998"/>
                <a:gd name="connsiteY59" fmla="*/ 15479 h 19998"/>
                <a:gd name="connsiteX60" fmla="*/ 19890 w 19998"/>
                <a:gd name="connsiteY60" fmla="*/ 15624 h 19998"/>
                <a:gd name="connsiteX61" fmla="*/ 19971 w 19998"/>
                <a:gd name="connsiteY61" fmla="*/ 15784 h 19998"/>
                <a:gd name="connsiteX62" fmla="*/ 19890 w 19998"/>
                <a:gd name="connsiteY62" fmla="*/ 15824 h 19998"/>
                <a:gd name="connsiteX63" fmla="*/ 19686 w 19998"/>
                <a:gd name="connsiteY63" fmla="*/ 16358 h 19998"/>
                <a:gd name="connsiteX64" fmla="*/ 19712 w 19998"/>
                <a:gd name="connsiteY64" fmla="*/ 16395 h 19998"/>
                <a:gd name="connsiteX65" fmla="*/ 19645 w 19998"/>
                <a:gd name="connsiteY65" fmla="*/ 16477 h 19998"/>
                <a:gd name="connsiteX66" fmla="*/ 19605 w 19998"/>
                <a:gd name="connsiteY66" fmla="*/ 16454 h 19998"/>
                <a:gd name="connsiteX67" fmla="*/ 19459 w 19998"/>
                <a:gd name="connsiteY67" fmla="*/ 16557 h 19998"/>
                <a:gd name="connsiteX68" fmla="*/ 19443 w 19998"/>
                <a:gd name="connsiteY68" fmla="*/ 16557 h 19998"/>
                <a:gd name="connsiteX69" fmla="*/ 19400 w 19998"/>
                <a:gd name="connsiteY69" fmla="*/ 16600 h 19998"/>
                <a:gd name="connsiteX70" fmla="*/ 19417 w 19998"/>
                <a:gd name="connsiteY70" fmla="*/ 16640 h 19998"/>
                <a:gd name="connsiteX71" fmla="*/ 19400 w 19998"/>
                <a:gd name="connsiteY71" fmla="*/ 16656 h 19998"/>
                <a:gd name="connsiteX72" fmla="*/ 19376 w 19998"/>
                <a:gd name="connsiteY72" fmla="*/ 16600 h 19998"/>
                <a:gd name="connsiteX73" fmla="*/ 19333 w 19998"/>
                <a:gd name="connsiteY73" fmla="*/ 16640 h 19998"/>
                <a:gd name="connsiteX74" fmla="*/ 19317 w 19998"/>
                <a:gd name="connsiteY74" fmla="*/ 16618 h 19998"/>
                <a:gd name="connsiteX75" fmla="*/ 19064 w 19998"/>
                <a:gd name="connsiteY75" fmla="*/ 16905 h 19998"/>
                <a:gd name="connsiteX76" fmla="*/ 19107 w 19998"/>
                <a:gd name="connsiteY76" fmla="*/ 16964 h 19998"/>
                <a:gd name="connsiteX77" fmla="*/ 19064 w 19998"/>
                <a:gd name="connsiteY77" fmla="*/ 16987 h 19998"/>
                <a:gd name="connsiteX78" fmla="*/ 19047 w 19998"/>
                <a:gd name="connsiteY78" fmla="*/ 16922 h 19998"/>
                <a:gd name="connsiteX79" fmla="*/ 18926 w 19998"/>
                <a:gd name="connsiteY79" fmla="*/ 17004 h 19998"/>
                <a:gd name="connsiteX80" fmla="*/ 18900 w 19998"/>
                <a:gd name="connsiteY80" fmla="*/ 16987 h 19998"/>
                <a:gd name="connsiteX81" fmla="*/ 18762 w 19998"/>
                <a:gd name="connsiteY81" fmla="*/ 17067 h 19998"/>
                <a:gd name="connsiteX82" fmla="*/ 18804 w 19998"/>
                <a:gd name="connsiteY82" fmla="*/ 17084 h 19998"/>
                <a:gd name="connsiteX83" fmla="*/ 18778 w 19998"/>
                <a:gd name="connsiteY83" fmla="*/ 17150 h 19998"/>
                <a:gd name="connsiteX84" fmla="*/ 18738 w 19998"/>
                <a:gd name="connsiteY84" fmla="*/ 17150 h 19998"/>
                <a:gd name="connsiteX85" fmla="*/ 18695 w 19998"/>
                <a:gd name="connsiteY85" fmla="*/ 17269 h 19998"/>
                <a:gd name="connsiteX86" fmla="*/ 18657 w 19998"/>
                <a:gd name="connsiteY86" fmla="*/ 17269 h 19998"/>
                <a:gd name="connsiteX87" fmla="*/ 18631 w 19998"/>
                <a:gd name="connsiteY87" fmla="*/ 17269 h 19998"/>
                <a:gd name="connsiteX88" fmla="*/ 18631 w 19998"/>
                <a:gd name="connsiteY88" fmla="*/ 17312 h 19998"/>
                <a:gd name="connsiteX89" fmla="*/ 18452 w 19998"/>
                <a:gd name="connsiteY89" fmla="*/ 17312 h 19998"/>
                <a:gd name="connsiteX90" fmla="*/ 18200 w 19998"/>
                <a:gd name="connsiteY90" fmla="*/ 17655 h 19998"/>
                <a:gd name="connsiteX91" fmla="*/ 18200 w 19998"/>
                <a:gd name="connsiteY91" fmla="*/ 17674 h 19998"/>
                <a:gd name="connsiteX92" fmla="*/ 18345 w 19998"/>
                <a:gd name="connsiteY92" fmla="*/ 17655 h 19998"/>
                <a:gd name="connsiteX93" fmla="*/ 18345 w 19998"/>
                <a:gd name="connsiteY93" fmla="*/ 17634 h 19998"/>
                <a:gd name="connsiteX94" fmla="*/ 18388 w 19998"/>
                <a:gd name="connsiteY94" fmla="*/ 17655 h 19998"/>
                <a:gd name="connsiteX95" fmla="*/ 18345 w 19998"/>
                <a:gd name="connsiteY95" fmla="*/ 17779 h 19998"/>
                <a:gd name="connsiteX96" fmla="*/ 18369 w 19998"/>
                <a:gd name="connsiteY96" fmla="*/ 17796 h 19998"/>
                <a:gd name="connsiteX97" fmla="*/ 18369 w 19998"/>
                <a:gd name="connsiteY97" fmla="*/ 17817 h 19998"/>
                <a:gd name="connsiteX98" fmla="*/ 18304 w 19998"/>
                <a:gd name="connsiteY98" fmla="*/ 17843 h 19998"/>
                <a:gd name="connsiteX99" fmla="*/ 18304 w 19998"/>
                <a:gd name="connsiteY99" fmla="*/ 17883 h 19998"/>
                <a:gd name="connsiteX100" fmla="*/ 18261 w 19998"/>
                <a:gd name="connsiteY100" fmla="*/ 17899 h 19998"/>
                <a:gd name="connsiteX101" fmla="*/ 18157 w 19998"/>
                <a:gd name="connsiteY101" fmla="*/ 17859 h 19998"/>
                <a:gd name="connsiteX102" fmla="*/ 17830 w 19998"/>
                <a:gd name="connsiteY102" fmla="*/ 18003 h 19998"/>
                <a:gd name="connsiteX103" fmla="*/ 17830 w 19998"/>
                <a:gd name="connsiteY103" fmla="*/ 18101 h 19998"/>
                <a:gd name="connsiteX104" fmla="*/ 17561 w 19998"/>
                <a:gd name="connsiteY104" fmla="*/ 18045 h 19998"/>
                <a:gd name="connsiteX105" fmla="*/ 17502 w 19998"/>
                <a:gd name="connsiteY105" fmla="*/ 18223 h 19998"/>
                <a:gd name="connsiteX106" fmla="*/ 17518 w 19998"/>
                <a:gd name="connsiteY106" fmla="*/ 18223 h 19998"/>
                <a:gd name="connsiteX107" fmla="*/ 17480 w 19998"/>
                <a:gd name="connsiteY107" fmla="*/ 18247 h 19998"/>
                <a:gd name="connsiteX108" fmla="*/ 17397 w 19998"/>
                <a:gd name="connsiteY108" fmla="*/ 18247 h 19998"/>
                <a:gd name="connsiteX109" fmla="*/ 17373 w 19998"/>
                <a:gd name="connsiteY109" fmla="*/ 18223 h 19998"/>
                <a:gd name="connsiteX110" fmla="*/ 17454 w 19998"/>
                <a:gd name="connsiteY110" fmla="*/ 18207 h 19998"/>
                <a:gd name="connsiteX111" fmla="*/ 17397 w 19998"/>
                <a:gd name="connsiteY111" fmla="*/ 18125 h 19998"/>
                <a:gd name="connsiteX112" fmla="*/ 17249 w 19998"/>
                <a:gd name="connsiteY112" fmla="*/ 18125 h 19998"/>
                <a:gd name="connsiteX113" fmla="*/ 17249 w 19998"/>
                <a:gd name="connsiteY113" fmla="*/ 18101 h 19998"/>
                <a:gd name="connsiteX114" fmla="*/ 17111 w 19998"/>
                <a:gd name="connsiteY114" fmla="*/ 18082 h 19998"/>
                <a:gd name="connsiteX115" fmla="*/ 17111 w 19998"/>
                <a:gd name="connsiteY115" fmla="*/ 18061 h 19998"/>
                <a:gd name="connsiteX116" fmla="*/ 17023 w 19998"/>
                <a:gd name="connsiteY116" fmla="*/ 18061 h 19998"/>
                <a:gd name="connsiteX117" fmla="*/ 17023 w 19998"/>
                <a:gd name="connsiteY117" fmla="*/ 18082 h 19998"/>
                <a:gd name="connsiteX118" fmla="*/ 17068 w 19998"/>
                <a:gd name="connsiteY118" fmla="*/ 18101 h 19998"/>
                <a:gd name="connsiteX119" fmla="*/ 17068 w 19998"/>
                <a:gd name="connsiteY119" fmla="*/ 18144 h 19998"/>
                <a:gd name="connsiteX120" fmla="*/ 17128 w 19998"/>
                <a:gd name="connsiteY120" fmla="*/ 18125 h 19998"/>
                <a:gd name="connsiteX121" fmla="*/ 17149 w 19998"/>
                <a:gd name="connsiteY121" fmla="*/ 18165 h 19998"/>
                <a:gd name="connsiteX122" fmla="*/ 17068 w 19998"/>
                <a:gd name="connsiteY122" fmla="*/ 18181 h 19998"/>
                <a:gd name="connsiteX123" fmla="*/ 17023 w 19998"/>
                <a:gd name="connsiteY123" fmla="*/ 18165 h 19998"/>
                <a:gd name="connsiteX124" fmla="*/ 16980 w 19998"/>
                <a:gd name="connsiteY124" fmla="*/ 18223 h 19998"/>
                <a:gd name="connsiteX125" fmla="*/ 16880 w 19998"/>
                <a:gd name="connsiteY125" fmla="*/ 18181 h 19998"/>
                <a:gd name="connsiteX126" fmla="*/ 16899 w 19998"/>
                <a:gd name="connsiteY126" fmla="*/ 18082 h 19998"/>
                <a:gd name="connsiteX127" fmla="*/ 16842 w 19998"/>
                <a:gd name="connsiteY127" fmla="*/ 18061 h 19998"/>
                <a:gd name="connsiteX128" fmla="*/ 16842 w 19998"/>
                <a:gd name="connsiteY128" fmla="*/ 18045 h 19998"/>
                <a:gd name="connsiteX129" fmla="*/ 16678 w 19998"/>
                <a:gd name="connsiteY129" fmla="*/ 17981 h 19998"/>
                <a:gd name="connsiteX130" fmla="*/ 16694 w 19998"/>
                <a:gd name="connsiteY130" fmla="*/ 17963 h 19998"/>
                <a:gd name="connsiteX131" fmla="*/ 16694 w 19998"/>
                <a:gd name="connsiteY131" fmla="*/ 17941 h 19998"/>
                <a:gd name="connsiteX132" fmla="*/ 16654 w 19998"/>
                <a:gd name="connsiteY132" fmla="*/ 17941 h 19998"/>
                <a:gd name="connsiteX133" fmla="*/ 16573 w 19998"/>
                <a:gd name="connsiteY133" fmla="*/ 17941 h 19998"/>
                <a:gd name="connsiteX134" fmla="*/ 16547 w 19998"/>
                <a:gd name="connsiteY134" fmla="*/ 17981 h 19998"/>
                <a:gd name="connsiteX135" fmla="*/ 16425 w 19998"/>
                <a:gd name="connsiteY135" fmla="*/ 17883 h 19998"/>
                <a:gd name="connsiteX136" fmla="*/ 16073 w 19998"/>
                <a:gd name="connsiteY136" fmla="*/ 17899 h 19998"/>
                <a:gd name="connsiteX137" fmla="*/ 16073 w 19998"/>
                <a:gd name="connsiteY137" fmla="*/ 17883 h 19998"/>
                <a:gd name="connsiteX138" fmla="*/ 16137 w 19998"/>
                <a:gd name="connsiteY138" fmla="*/ 17753 h 19998"/>
                <a:gd name="connsiteX139" fmla="*/ 16097 w 19998"/>
                <a:gd name="connsiteY139" fmla="*/ 17714 h 19998"/>
                <a:gd name="connsiteX140" fmla="*/ 16016 w 19998"/>
                <a:gd name="connsiteY140" fmla="*/ 17551 h 19998"/>
                <a:gd name="connsiteX141" fmla="*/ 15539 w 19998"/>
                <a:gd name="connsiteY141" fmla="*/ 17594 h 19998"/>
                <a:gd name="connsiteX142" fmla="*/ 15499 w 19998"/>
                <a:gd name="connsiteY142" fmla="*/ 17514 h 19998"/>
                <a:gd name="connsiteX143" fmla="*/ 15704 w 19998"/>
                <a:gd name="connsiteY143" fmla="*/ 17453 h 19998"/>
                <a:gd name="connsiteX144" fmla="*/ 15704 w 19998"/>
                <a:gd name="connsiteY144" fmla="*/ 17472 h 19998"/>
                <a:gd name="connsiteX145" fmla="*/ 15868 w 19998"/>
                <a:gd name="connsiteY145" fmla="*/ 17286 h 19998"/>
                <a:gd name="connsiteX146" fmla="*/ 15828 w 19998"/>
                <a:gd name="connsiteY146" fmla="*/ 17269 h 19998"/>
                <a:gd name="connsiteX147" fmla="*/ 15763 w 19998"/>
                <a:gd name="connsiteY147" fmla="*/ 17333 h 19998"/>
                <a:gd name="connsiteX148" fmla="*/ 15763 w 19998"/>
                <a:gd name="connsiteY148" fmla="*/ 17352 h 19998"/>
                <a:gd name="connsiteX149" fmla="*/ 15663 w 19998"/>
                <a:gd name="connsiteY149" fmla="*/ 17187 h 19998"/>
                <a:gd name="connsiteX150" fmla="*/ 15556 w 19998"/>
                <a:gd name="connsiteY150" fmla="*/ 17187 h 19998"/>
                <a:gd name="connsiteX151" fmla="*/ 15518 w 19998"/>
                <a:gd name="connsiteY151" fmla="*/ 17124 h 19998"/>
                <a:gd name="connsiteX152" fmla="*/ 15518 w 19998"/>
                <a:gd name="connsiteY152" fmla="*/ 17312 h 19998"/>
                <a:gd name="connsiteX153" fmla="*/ 15582 w 19998"/>
                <a:gd name="connsiteY153" fmla="*/ 17312 h 19998"/>
                <a:gd name="connsiteX154" fmla="*/ 15599 w 19998"/>
                <a:gd name="connsiteY154" fmla="*/ 17472 h 19998"/>
                <a:gd name="connsiteX155" fmla="*/ 15475 w 19998"/>
                <a:gd name="connsiteY155" fmla="*/ 17495 h 19998"/>
                <a:gd name="connsiteX156" fmla="*/ 15370 w 19998"/>
                <a:gd name="connsiteY156" fmla="*/ 17415 h 19998"/>
                <a:gd name="connsiteX157" fmla="*/ 15249 w 19998"/>
                <a:gd name="connsiteY157" fmla="*/ 17535 h 19998"/>
                <a:gd name="connsiteX158" fmla="*/ 15313 w 19998"/>
                <a:gd name="connsiteY158" fmla="*/ 17577 h 19998"/>
                <a:gd name="connsiteX159" fmla="*/ 15230 w 19998"/>
                <a:gd name="connsiteY159" fmla="*/ 17655 h 19998"/>
                <a:gd name="connsiteX160" fmla="*/ 14937 w 19998"/>
                <a:gd name="connsiteY160" fmla="*/ 17617 h 19998"/>
                <a:gd name="connsiteX161" fmla="*/ 14918 w 19998"/>
                <a:gd name="connsiteY161" fmla="*/ 17495 h 19998"/>
                <a:gd name="connsiteX162" fmla="*/ 14856 w 19998"/>
                <a:gd name="connsiteY162" fmla="*/ 17495 h 19998"/>
                <a:gd name="connsiteX163" fmla="*/ 14856 w 19998"/>
                <a:gd name="connsiteY163" fmla="*/ 17617 h 19998"/>
                <a:gd name="connsiteX164" fmla="*/ 14775 w 19998"/>
                <a:gd name="connsiteY164" fmla="*/ 17577 h 19998"/>
                <a:gd name="connsiteX165" fmla="*/ 14796 w 19998"/>
                <a:gd name="connsiteY165" fmla="*/ 17432 h 19998"/>
                <a:gd name="connsiteX166" fmla="*/ 14199 w 19998"/>
                <a:gd name="connsiteY166" fmla="*/ 17389 h 19998"/>
                <a:gd name="connsiteX167" fmla="*/ 14010 w 19998"/>
                <a:gd name="connsiteY167" fmla="*/ 17286 h 19998"/>
                <a:gd name="connsiteX168" fmla="*/ 14053 w 19998"/>
                <a:gd name="connsiteY168" fmla="*/ 17248 h 19998"/>
                <a:gd name="connsiteX169" fmla="*/ 13972 w 19998"/>
                <a:gd name="connsiteY169" fmla="*/ 17166 h 19998"/>
                <a:gd name="connsiteX170" fmla="*/ 12524 w 19998"/>
                <a:gd name="connsiteY170" fmla="*/ 17981 h 19998"/>
                <a:gd name="connsiteX171" fmla="*/ 12279 w 19998"/>
                <a:gd name="connsiteY171" fmla="*/ 18327 h 19998"/>
                <a:gd name="connsiteX172" fmla="*/ 12174 w 19998"/>
                <a:gd name="connsiteY172" fmla="*/ 18223 h 19998"/>
                <a:gd name="connsiteX173" fmla="*/ 12174 w 19998"/>
                <a:gd name="connsiteY173" fmla="*/ 18327 h 19998"/>
                <a:gd name="connsiteX174" fmla="*/ 12239 w 19998"/>
                <a:gd name="connsiteY174" fmla="*/ 18350 h 19998"/>
                <a:gd name="connsiteX175" fmla="*/ 12255 w 19998"/>
                <a:gd name="connsiteY175" fmla="*/ 18327 h 19998"/>
                <a:gd name="connsiteX176" fmla="*/ 12279 w 19998"/>
                <a:gd name="connsiteY176" fmla="*/ 18327 h 19998"/>
                <a:gd name="connsiteX177" fmla="*/ 12196 w 19998"/>
                <a:gd name="connsiteY177" fmla="*/ 18592 h 19998"/>
                <a:gd name="connsiteX178" fmla="*/ 12158 w 19998"/>
                <a:gd name="connsiteY178" fmla="*/ 18571 h 19998"/>
                <a:gd name="connsiteX179" fmla="*/ 12174 w 19998"/>
                <a:gd name="connsiteY179" fmla="*/ 18513 h 19998"/>
                <a:gd name="connsiteX180" fmla="*/ 12115 w 19998"/>
                <a:gd name="connsiteY180" fmla="*/ 18550 h 19998"/>
                <a:gd name="connsiteX181" fmla="*/ 12196 w 19998"/>
                <a:gd name="connsiteY181" fmla="*/ 18837 h 19998"/>
                <a:gd name="connsiteX182" fmla="*/ 12255 w 19998"/>
                <a:gd name="connsiteY182" fmla="*/ 19528 h 19998"/>
                <a:gd name="connsiteX183" fmla="*/ 12379 w 19998"/>
                <a:gd name="connsiteY183" fmla="*/ 19570 h 19998"/>
                <a:gd name="connsiteX184" fmla="*/ 12360 w 19998"/>
                <a:gd name="connsiteY184" fmla="*/ 19650 h 19998"/>
                <a:gd name="connsiteX185" fmla="*/ 12443 w 19998"/>
                <a:gd name="connsiteY185" fmla="*/ 19749 h 19998"/>
                <a:gd name="connsiteX186" fmla="*/ 12279 w 19998"/>
                <a:gd name="connsiteY186" fmla="*/ 19772 h 19998"/>
                <a:gd name="connsiteX187" fmla="*/ 12215 w 19998"/>
                <a:gd name="connsiteY187" fmla="*/ 19669 h 19998"/>
                <a:gd name="connsiteX188" fmla="*/ 12158 w 19998"/>
                <a:gd name="connsiteY188" fmla="*/ 19690 h 19998"/>
                <a:gd name="connsiteX189" fmla="*/ 12158 w 19998"/>
                <a:gd name="connsiteY189" fmla="*/ 19669 h 19998"/>
                <a:gd name="connsiteX190" fmla="*/ 12010 w 19998"/>
                <a:gd name="connsiteY190" fmla="*/ 19669 h 19998"/>
                <a:gd name="connsiteX191" fmla="*/ 12010 w 19998"/>
                <a:gd name="connsiteY191" fmla="*/ 19706 h 19998"/>
                <a:gd name="connsiteX192" fmla="*/ 11927 w 19998"/>
                <a:gd name="connsiteY192" fmla="*/ 19690 h 19998"/>
                <a:gd name="connsiteX193" fmla="*/ 11905 w 19998"/>
                <a:gd name="connsiteY193" fmla="*/ 19706 h 19998"/>
                <a:gd name="connsiteX194" fmla="*/ 11741 w 19998"/>
                <a:gd name="connsiteY194" fmla="*/ 19810 h 19998"/>
                <a:gd name="connsiteX195" fmla="*/ 11577 w 19998"/>
                <a:gd name="connsiteY195" fmla="*/ 19810 h 19998"/>
                <a:gd name="connsiteX196" fmla="*/ 11577 w 19998"/>
                <a:gd name="connsiteY196" fmla="*/ 19875 h 19998"/>
                <a:gd name="connsiteX197" fmla="*/ 11553 w 19998"/>
                <a:gd name="connsiteY197" fmla="*/ 19875 h 19998"/>
                <a:gd name="connsiteX198" fmla="*/ 11577 w 19998"/>
                <a:gd name="connsiteY198" fmla="*/ 19972 h 19998"/>
                <a:gd name="connsiteX199" fmla="*/ 11388 w 19998"/>
                <a:gd name="connsiteY199" fmla="*/ 19934 h 19998"/>
                <a:gd name="connsiteX200" fmla="*/ 11348 w 19998"/>
                <a:gd name="connsiteY200" fmla="*/ 19998 h 19998"/>
                <a:gd name="connsiteX201" fmla="*/ 10645 w 19998"/>
                <a:gd name="connsiteY201" fmla="*/ 19810 h 19998"/>
                <a:gd name="connsiteX202" fmla="*/ 10441 w 19998"/>
                <a:gd name="connsiteY202" fmla="*/ 19955 h 19998"/>
                <a:gd name="connsiteX203" fmla="*/ 10295 w 19998"/>
                <a:gd name="connsiteY203" fmla="*/ 19732 h 19998"/>
                <a:gd name="connsiteX204" fmla="*/ 9964 w 19998"/>
                <a:gd name="connsiteY204" fmla="*/ 19626 h 19998"/>
                <a:gd name="connsiteX205" fmla="*/ 9990 w 19998"/>
                <a:gd name="connsiteY205" fmla="*/ 19467 h 19998"/>
                <a:gd name="connsiteX206" fmla="*/ 10048 w 19998"/>
                <a:gd name="connsiteY206" fmla="*/ 19450 h 19998"/>
                <a:gd name="connsiteX207" fmla="*/ 10048 w 19998"/>
                <a:gd name="connsiteY207" fmla="*/ 19424 h 19998"/>
                <a:gd name="connsiteX208" fmla="*/ 9943 w 19998"/>
                <a:gd name="connsiteY208" fmla="*/ 19408 h 19998"/>
                <a:gd name="connsiteX209" fmla="*/ 9964 w 19998"/>
                <a:gd name="connsiteY209" fmla="*/ 19342 h 19998"/>
                <a:gd name="connsiteX210" fmla="*/ 9533 w 19998"/>
                <a:gd name="connsiteY210" fmla="*/ 19262 h 19998"/>
                <a:gd name="connsiteX211" fmla="*/ 9533 w 19998"/>
                <a:gd name="connsiteY211" fmla="*/ 19368 h 19998"/>
                <a:gd name="connsiteX212" fmla="*/ 9452 w 19998"/>
                <a:gd name="connsiteY212" fmla="*/ 19368 h 19998"/>
                <a:gd name="connsiteX213" fmla="*/ 9288 w 19998"/>
                <a:gd name="connsiteY213" fmla="*/ 19076 h 19998"/>
                <a:gd name="connsiteX214" fmla="*/ 8935 w 19998"/>
                <a:gd name="connsiteY214" fmla="*/ 19076 h 19998"/>
                <a:gd name="connsiteX215" fmla="*/ 8478 w 19998"/>
                <a:gd name="connsiteY215" fmla="*/ 18837 h 19998"/>
                <a:gd name="connsiteX216" fmla="*/ 8381 w 19998"/>
                <a:gd name="connsiteY216" fmla="*/ 18795 h 19998"/>
                <a:gd name="connsiteX217" fmla="*/ 8357 w 19998"/>
                <a:gd name="connsiteY217" fmla="*/ 18820 h 19998"/>
                <a:gd name="connsiteX218" fmla="*/ 8169 w 19998"/>
                <a:gd name="connsiteY218" fmla="*/ 18773 h 19998"/>
                <a:gd name="connsiteX219" fmla="*/ 8128 w 19998"/>
                <a:gd name="connsiteY219" fmla="*/ 18820 h 19998"/>
                <a:gd name="connsiteX220" fmla="*/ 8150 w 19998"/>
                <a:gd name="connsiteY220" fmla="*/ 18877 h 19998"/>
                <a:gd name="connsiteX221" fmla="*/ 8109 w 19998"/>
                <a:gd name="connsiteY221" fmla="*/ 18940 h 19998"/>
                <a:gd name="connsiteX222" fmla="*/ 8128 w 19998"/>
                <a:gd name="connsiteY222" fmla="*/ 18957 h 19998"/>
                <a:gd name="connsiteX223" fmla="*/ 8109 w 19998"/>
                <a:gd name="connsiteY223" fmla="*/ 18997 h 19998"/>
                <a:gd name="connsiteX224" fmla="*/ 8150 w 19998"/>
                <a:gd name="connsiteY224" fmla="*/ 18997 h 19998"/>
                <a:gd name="connsiteX225" fmla="*/ 8150 w 19998"/>
                <a:gd name="connsiteY225" fmla="*/ 19142 h 19998"/>
                <a:gd name="connsiteX226" fmla="*/ 8007 w 19998"/>
                <a:gd name="connsiteY226" fmla="*/ 19119 h 19998"/>
                <a:gd name="connsiteX227" fmla="*/ 7907 w 19998"/>
                <a:gd name="connsiteY227" fmla="*/ 19119 h 19998"/>
                <a:gd name="connsiteX228" fmla="*/ 7907 w 19998"/>
                <a:gd name="connsiteY228" fmla="*/ 19142 h 19998"/>
                <a:gd name="connsiteX229" fmla="*/ 7816 w 19998"/>
                <a:gd name="connsiteY229" fmla="*/ 19119 h 19998"/>
                <a:gd name="connsiteX230" fmla="*/ 7676 w 19998"/>
                <a:gd name="connsiteY230" fmla="*/ 19119 h 19998"/>
                <a:gd name="connsiteX231" fmla="*/ 7611 w 19998"/>
                <a:gd name="connsiteY231" fmla="*/ 19060 h 19998"/>
                <a:gd name="connsiteX232" fmla="*/ 7511 w 19998"/>
                <a:gd name="connsiteY232" fmla="*/ 19159 h 19998"/>
                <a:gd name="connsiteX233" fmla="*/ 6892 w 19998"/>
                <a:gd name="connsiteY233" fmla="*/ 19102 h 19998"/>
                <a:gd name="connsiteX234" fmla="*/ 6868 w 19998"/>
                <a:gd name="connsiteY234" fmla="*/ 19060 h 19998"/>
                <a:gd name="connsiteX235" fmla="*/ 6730 w 19998"/>
                <a:gd name="connsiteY235" fmla="*/ 18877 h 19998"/>
                <a:gd name="connsiteX236" fmla="*/ 6599 w 19998"/>
                <a:gd name="connsiteY236" fmla="*/ 18837 h 19998"/>
                <a:gd name="connsiteX237" fmla="*/ 6583 w 19998"/>
                <a:gd name="connsiteY237" fmla="*/ 18795 h 19998"/>
                <a:gd name="connsiteX238" fmla="*/ 6583 w 19998"/>
                <a:gd name="connsiteY238" fmla="*/ 18820 h 19998"/>
                <a:gd name="connsiteX239" fmla="*/ 6478 w 19998"/>
                <a:gd name="connsiteY239" fmla="*/ 18731 h 19998"/>
                <a:gd name="connsiteX240" fmla="*/ 6254 w 19998"/>
                <a:gd name="connsiteY240" fmla="*/ 18858 h 19998"/>
                <a:gd name="connsiteX241" fmla="*/ 6149 w 19998"/>
                <a:gd name="connsiteY241" fmla="*/ 18773 h 19998"/>
                <a:gd name="connsiteX242" fmla="*/ 6066 w 19998"/>
                <a:gd name="connsiteY242" fmla="*/ 18877 h 19998"/>
                <a:gd name="connsiteX243" fmla="*/ 6025 w 19998"/>
                <a:gd name="connsiteY243" fmla="*/ 18858 h 19998"/>
                <a:gd name="connsiteX244" fmla="*/ 6025 w 19998"/>
                <a:gd name="connsiteY244" fmla="*/ 18820 h 19998"/>
                <a:gd name="connsiteX245" fmla="*/ 5982 w 19998"/>
                <a:gd name="connsiteY245" fmla="*/ 18820 h 19998"/>
                <a:gd name="connsiteX246" fmla="*/ 5861 w 19998"/>
                <a:gd name="connsiteY246" fmla="*/ 18632 h 19998"/>
                <a:gd name="connsiteX247" fmla="*/ 5820 w 19998"/>
                <a:gd name="connsiteY247" fmla="*/ 18632 h 19998"/>
                <a:gd name="connsiteX248" fmla="*/ 5756 w 19998"/>
                <a:gd name="connsiteY248" fmla="*/ 18550 h 19998"/>
                <a:gd name="connsiteX249" fmla="*/ 5775 w 19998"/>
                <a:gd name="connsiteY249" fmla="*/ 18550 h 19998"/>
                <a:gd name="connsiteX250" fmla="*/ 5732 w 19998"/>
                <a:gd name="connsiteY250" fmla="*/ 18447 h 19998"/>
                <a:gd name="connsiteX251" fmla="*/ 5075 w 19998"/>
                <a:gd name="connsiteY251" fmla="*/ 18310 h 19998"/>
                <a:gd name="connsiteX252" fmla="*/ 4806 w 19998"/>
                <a:gd name="connsiteY252" fmla="*/ 18165 h 19998"/>
                <a:gd name="connsiteX253" fmla="*/ 4865 w 19998"/>
                <a:gd name="connsiteY253" fmla="*/ 18061 h 19998"/>
                <a:gd name="connsiteX254" fmla="*/ 4768 w 19998"/>
                <a:gd name="connsiteY254" fmla="*/ 18082 h 19998"/>
                <a:gd name="connsiteX255" fmla="*/ 4725 w 19998"/>
                <a:gd name="connsiteY255" fmla="*/ 18247 h 19998"/>
                <a:gd name="connsiteX256" fmla="*/ 4515 w 19998"/>
                <a:gd name="connsiteY256" fmla="*/ 18101 h 19998"/>
                <a:gd name="connsiteX257" fmla="*/ 4684 w 19998"/>
                <a:gd name="connsiteY257" fmla="*/ 17737 h 19998"/>
                <a:gd name="connsiteX258" fmla="*/ 4415 w 19998"/>
                <a:gd name="connsiteY258" fmla="*/ 17634 h 19998"/>
                <a:gd name="connsiteX259" fmla="*/ 4372 w 19998"/>
                <a:gd name="connsiteY259" fmla="*/ 17714 h 19998"/>
                <a:gd name="connsiteX260" fmla="*/ 4311 w 19998"/>
                <a:gd name="connsiteY260" fmla="*/ 17714 h 19998"/>
                <a:gd name="connsiteX261" fmla="*/ 4294 w 19998"/>
                <a:gd name="connsiteY261" fmla="*/ 17594 h 19998"/>
                <a:gd name="connsiteX262" fmla="*/ 4103 w 19998"/>
                <a:gd name="connsiteY262" fmla="*/ 17617 h 19998"/>
                <a:gd name="connsiteX263" fmla="*/ 4063 w 19998"/>
                <a:gd name="connsiteY263" fmla="*/ 17495 h 19998"/>
                <a:gd name="connsiteX264" fmla="*/ 4041 w 19998"/>
                <a:gd name="connsiteY264" fmla="*/ 17495 h 19998"/>
                <a:gd name="connsiteX265" fmla="*/ 4025 w 19998"/>
                <a:gd name="connsiteY265" fmla="*/ 17432 h 19998"/>
                <a:gd name="connsiteX266" fmla="*/ 4103 w 19998"/>
                <a:gd name="connsiteY266" fmla="*/ 17415 h 19998"/>
                <a:gd name="connsiteX267" fmla="*/ 4251 w 19998"/>
                <a:gd name="connsiteY267" fmla="*/ 17389 h 19998"/>
                <a:gd name="connsiteX268" fmla="*/ 4251 w 19998"/>
                <a:gd name="connsiteY268" fmla="*/ 17373 h 19998"/>
                <a:gd name="connsiteX269" fmla="*/ 4499 w 19998"/>
                <a:gd name="connsiteY269" fmla="*/ 17084 h 19998"/>
                <a:gd name="connsiteX270" fmla="*/ 5037 w 19998"/>
                <a:gd name="connsiteY270" fmla="*/ 14969 h 19998"/>
                <a:gd name="connsiteX271" fmla="*/ 5011 w 19998"/>
                <a:gd name="connsiteY271" fmla="*/ 14767 h 19998"/>
                <a:gd name="connsiteX272" fmla="*/ 5218 w 19998"/>
                <a:gd name="connsiteY272" fmla="*/ 14525 h 19998"/>
                <a:gd name="connsiteX273" fmla="*/ 5427 w 19998"/>
                <a:gd name="connsiteY273" fmla="*/ 14583 h 19998"/>
                <a:gd name="connsiteX274" fmla="*/ 5444 w 19998"/>
                <a:gd name="connsiteY274" fmla="*/ 14525 h 19998"/>
                <a:gd name="connsiteX275" fmla="*/ 5387 w 19998"/>
                <a:gd name="connsiteY275" fmla="*/ 14464 h 19998"/>
                <a:gd name="connsiteX276" fmla="*/ 5427 w 19998"/>
                <a:gd name="connsiteY276" fmla="*/ 14485 h 19998"/>
                <a:gd name="connsiteX277" fmla="*/ 5427 w 19998"/>
                <a:gd name="connsiteY277" fmla="*/ 14464 h 19998"/>
                <a:gd name="connsiteX278" fmla="*/ 5218 w 19998"/>
                <a:gd name="connsiteY278" fmla="*/ 14318 h 19998"/>
                <a:gd name="connsiteX279" fmla="*/ 5075 w 19998"/>
                <a:gd name="connsiteY279" fmla="*/ 14647 h 19998"/>
                <a:gd name="connsiteX280" fmla="*/ 5037 w 19998"/>
                <a:gd name="connsiteY280" fmla="*/ 14623 h 19998"/>
                <a:gd name="connsiteX281" fmla="*/ 5427 w 19998"/>
                <a:gd name="connsiteY281" fmla="*/ 12509 h 19998"/>
                <a:gd name="connsiteX282" fmla="*/ 5470 w 19998"/>
                <a:gd name="connsiteY282" fmla="*/ 12492 h 19998"/>
                <a:gd name="connsiteX283" fmla="*/ 5511 w 19998"/>
                <a:gd name="connsiteY283" fmla="*/ 12548 h 19998"/>
                <a:gd name="connsiteX284" fmla="*/ 5961 w 19998"/>
                <a:gd name="connsiteY284" fmla="*/ 13284 h 19998"/>
                <a:gd name="connsiteX285" fmla="*/ 6352 w 19998"/>
                <a:gd name="connsiteY285" fmla="*/ 14017 h 19998"/>
                <a:gd name="connsiteX286" fmla="*/ 6352 w 19998"/>
                <a:gd name="connsiteY286" fmla="*/ 13808 h 19998"/>
                <a:gd name="connsiteX287" fmla="*/ 6001 w 19998"/>
                <a:gd name="connsiteY287" fmla="*/ 13058 h 19998"/>
                <a:gd name="connsiteX288" fmla="*/ 5675 w 19998"/>
                <a:gd name="connsiteY288" fmla="*/ 12532 h 19998"/>
                <a:gd name="connsiteX289" fmla="*/ 5551 w 19998"/>
                <a:gd name="connsiteY289" fmla="*/ 12410 h 19998"/>
                <a:gd name="connsiteX290" fmla="*/ 5258 w 19998"/>
                <a:gd name="connsiteY290" fmla="*/ 12227 h 19998"/>
                <a:gd name="connsiteX291" fmla="*/ 5242 w 19998"/>
                <a:gd name="connsiteY291" fmla="*/ 12243 h 19998"/>
                <a:gd name="connsiteX292" fmla="*/ 5175 w 19998"/>
                <a:gd name="connsiteY292" fmla="*/ 11961 h 19998"/>
                <a:gd name="connsiteX293" fmla="*/ 5363 w 19998"/>
                <a:gd name="connsiteY293" fmla="*/ 11961 h 19998"/>
                <a:gd name="connsiteX294" fmla="*/ 5487 w 19998"/>
                <a:gd name="connsiteY294" fmla="*/ 11653 h 19998"/>
                <a:gd name="connsiteX295" fmla="*/ 5470 w 19998"/>
                <a:gd name="connsiteY295" fmla="*/ 11653 h 19998"/>
                <a:gd name="connsiteX296" fmla="*/ 5470 w 19998"/>
                <a:gd name="connsiteY296" fmla="*/ 11637 h 19998"/>
                <a:gd name="connsiteX297" fmla="*/ 5444 w 19998"/>
                <a:gd name="connsiteY297" fmla="*/ 11268 h 19998"/>
                <a:gd name="connsiteX298" fmla="*/ 5339 w 19998"/>
                <a:gd name="connsiteY298" fmla="*/ 11146 h 19998"/>
                <a:gd name="connsiteX299" fmla="*/ 5251 w 19998"/>
                <a:gd name="connsiteY299" fmla="*/ 10849 h 19998"/>
                <a:gd name="connsiteX300" fmla="*/ 4784 w 19998"/>
                <a:gd name="connsiteY300" fmla="*/ 10539 h 19998"/>
                <a:gd name="connsiteX301" fmla="*/ 4603 w 19998"/>
                <a:gd name="connsiteY301" fmla="*/ 10497 h 19998"/>
                <a:gd name="connsiteX302" fmla="*/ 4620 w 19998"/>
                <a:gd name="connsiteY302" fmla="*/ 10476 h 19998"/>
                <a:gd name="connsiteX303" fmla="*/ 3877 w 19998"/>
                <a:gd name="connsiteY303" fmla="*/ 9395 h 19998"/>
                <a:gd name="connsiteX304" fmla="*/ 3941 w 19998"/>
                <a:gd name="connsiteY304" fmla="*/ 9353 h 19998"/>
                <a:gd name="connsiteX305" fmla="*/ 3918 w 19998"/>
                <a:gd name="connsiteY305" fmla="*/ 9353 h 19998"/>
                <a:gd name="connsiteX306" fmla="*/ 4168 w 19998"/>
                <a:gd name="connsiteY306" fmla="*/ 9071 h 19998"/>
                <a:gd name="connsiteX307" fmla="*/ 3753 w 19998"/>
                <a:gd name="connsiteY307" fmla="*/ 8829 h 19998"/>
                <a:gd name="connsiteX308" fmla="*/ 3899 w 19998"/>
                <a:gd name="connsiteY308" fmla="*/ 8645 h 19998"/>
                <a:gd name="connsiteX309" fmla="*/ 3899 w 19998"/>
                <a:gd name="connsiteY309" fmla="*/ 8521 h 19998"/>
                <a:gd name="connsiteX310" fmla="*/ 4472 w 19998"/>
                <a:gd name="connsiteY310" fmla="*/ 8666 h 19998"/>
                <a:gd name="connsiteX311" fmla="*/ 3877 w 19998"/>
                <a:gd name="connsiteY311" fmla="*/ 8457 h 19998"/>
                <a:gd name="connsiteX312" fmla="*/ 3689 w 19998"/>
                <a:gd name="connsiteY312" fmla="*/ 8587 h 19998"/>
                <a:gd name="connsiteX313" fmla="*/ 3360 w 19998"/>
                <a:gd name="connsiteY313" fmla="*/ 8401 h 19998"/>
                <a:gd name="connsiteX314" fmla="*/ 3303 w 19998"/>
                <a:gd name="connsiteY314" fmla="*/ 8239 h 19998"/>
                <a:gd name="connsiteX315" fmla="*/ 3465 w 19998"/>
                <a:gd name="connsiteY315" fmla="*/ 8077 h 19998"/>
                <a:gd name="connsiteX316" fmla="*/ 3344 w 19998"/>
                <a:gd name="connsiteY316" fmla="*/ 7910 h 19998"/>
                <a:gd name="connsiteX317" fmla="*/ 3156 w 19998"/>
                <a:gd name="connsiteY317" fmla="*/ 7910 h 19998"/>
                <a:gd name="connsiteX318" fmla="*/ 2844 w 19998"/>
                <a:gd name="connsiteY318" fmla="*/ 7933 h 19998"/>
                <a:gd name="connsiteX319" fmla="*/ 2822 w 19998"/>
                <a:gd name="connsiteY319" fmla="*/ 7853 h 19998"/>
                <a:gd name="connsiteX320" fmla="*/ 3115 w 19998"/>
                <a:gd name="connsiteY320" fmla="*/ 7651 h 19998"/>
                <a:gd name="connsiteX321" fmla="*/ 3115 w 19998"/>
                <a:gd name="connsiteY321" fmla="*/ 7625 h 19998"/>
                <a:gd name="connsiteX322" fmla="*/ 2477 w 19998"/>
                <a:gd name="connsiteY322" fmla="*/ 7750 h 19998"/>
                <a:gd name="connsiteX323" fmla="*/ 2477 w 19998"/>
                <a:gd name="connsiteY323" fmla="*/ 7973 h 19998"/>
                <a:gd name="connsiteX324" fmla="*/ 2127 w 19998"/>
                <a:gd name="connsiteY324" fmla="*/ 7442 h 19998"/>
                <a:gd name="connsiteX325" fmla="*/ 2127 w 19998"/>
                <a:gd name="connsiteY325" fmla="*/ 7463 h 19998"/>
                <a:gd name="connsiteX326" fmla="*/ 1831 w 19998"/>
                <a:gd name="connsiteY326" fmla="*/ 7261 h 19998"/>
                <a:gd name="connsiteX327" fmla="*/ 1260 w 19998"/>
                <a:gd name="connsiteY327" fmla="*/ 6996 h 19998"/>
                <a:gd name="connsiteX328" fmla="*/ 1276 w 19998"/>
                <a:gd name="connsiteY328" fmla="*/ 6975 h 19998"/>
                <a:gd name="connsiteX329" fmla="*/ 1260 w 19998"/>
                <a:gd name="connsiteY329" fmla="*/ 6958 h 19998"/>
                <a:gd name="connsiteX330" fmla="*/ 1236 w 19998"/>
                <a:gd name="connsiteY330" fmla="*/ 6958 h 19998"/>
                <a:gd name="connsiteX331" fmla="*/ 1172 w 19998"/>
                <a:gd name="connsiteY331" fmla="*/ 6892 h 19998"/>
                <a:gd name="connsiteX332" fmla="*/ 1155 w 19998"/>
                <a:gd name="connsiteY332" fmla="*/ 6996 h 19998"/>
                <a:gd name="connsiteX333" fmla="*/ 886 w 19998"/>
                <a:gd name="connsiteY333" fmla="*/ 6975 h 19998"/>
                <a:gd name="connsiteX334" fmla="*/ 679 w 19998"/>
                <a:gd name="connsiteY334" fmla="*/ 7099 h 19998"/>
                <a:gd name="connsiteX335" fmla="*/ 533 w 19998"/>
                <a:gd name="connsiteY335" fmla="*/ 7078 h 19998"/>
                <a:gd name="connsiteX336" fmla="*/ 533 w 19998"/>
                <a:gd name="connsiteY336" fmla="*/ 7022 h 19998"/>
                <a:gd name="connsiteX337" fmla="*/ 574 w 19998"/>
                <a:gd name="connsiteY337" fmla="*/ 6996 h 19998"/>
                <a:gd name="connsiteX338" fmla="*/ 305 w 19998"/>
                <a:gd name="connsiteY338" fmla="*/ 6568 h 19998"/>
                <a:gd name="connsiteX339" fmla="*/ 264 w 19998"/>
                <a:gd name="connsiteY339" fmla="*/ 6594 h 19998"/>
                <a:gd name="connsiteX340" fmla="*/ 164 w 19998"/>
                <a:gd name="connsiteY340" fmla="*/ 6528 h 19998"/>
                <a:gd name="connsiteX341" fmla="*/ 141 w 19998"/>
                <a:gd name="connsiteY341" fmla="*/ 6528 h 19998"/>
                <a:gd name="connsiteX342" fmla="*/ 0 w 19998"/>
                <a:gd name="connsiteY342" fmla="*/ 6490 h 19998"/>
                <a:gd name="connsiteX343" fmla="*/ 17 w 19998"/>
                <a:gd name="connsiteY343" fmla="*/ 6465 h 19998"/>
                <a:gd name="connsiteX344" fmla="*/ 57 w 19998"/>
                <a:gd name="connsiteY344" fmla="*/ 6465 h 19998"/>
                <a:gd name="connsiteX345" fmla="*/ 57 w 19998"/>
                <a:gd name="connsiteY345" fmla="*/ 6425 h 19998"/>
                <a:gd name="connsiteX346" fmla="*/ 695 w 19998"/>
                <a:gd name="connsiteY346" fmla="*/ 6408 h 19998"/>
                <a:gd name="connsiteX347" fmla="*/ 760 w 19998"/>
                <a:gd name="connsiteY347" fmla="*/ 6262 h 19998"/>
                <a:gd name="connsiteX348" fmla="*/ 722 w 19998"/>
                <a:gd name="connsiteY348" fmla="*/ 6262 h 19998"/>
                <a:gd name="connsiteX349" fmla="*/ 695 w 19998"/>
                <a:gd name="connsiteY349" fmla="*/ 6164 h 19998"/>
                <a:gd name="connsiteX350" fmla="*/ 433 w 19998"/>
                <a:gd name="connsiteY350" fmla="*/ 6084 h 19998"/>
                <a:gd name="connsiteX351" fmla="*/ 348 w 19998"/>
                <a:gd name="connsiteY351" fmla="*/ 6204 h 19998"/>
                <a:gd name="connsiteX352" fmla="*/ 329 w 19998"/>
                <a:gd name="connsiteY352" fmla="*/ 6204 h 19998"/>
                <a:gd name="connsiteX353" fmla="*/ 305 w 19998"/>
                <a:gd name="connsiteY353" fmla="*/ 6060 h 19998"/>
                <a:gd name="connsiteX354" fmla="*/ 348 w 19998"/>
                <a:gd name="connsiteY354" fmla="*/ 6044 h 19998"/>
                <a:gd name="connsiteX355" fmla="*/ 348 w 19998"/>
                <a:gd name="connsiteY355" fmla="*/ 5997 h 19998"/>
                <a:gd name="connsiteX356" fmla="*/ 248 w 19998"/>
                <a:gd name="connsiteY356" fmla="*/ 5997 h 19998"/>
                <a:gd name="connsiteX357" fmla="*/ 221 w 19998"/>
                <a:gd name="connsiteY357" fmla="*/ 5938 h 19998"/>
                <a:gd name="connsiteX358" fmla="*/ 329 w 19998"/>
                <a:gd name="connsiteY358" fmla="*/ 5938 h 19998"/>
                <a:gd name="connsiteX359" fmla="*/ 348 w 19998"/>
                <a:gd name="connsiteY359" fmla="*/ 5818 h 19998"/>
                <a:gd name="connsiteX360" fmla="*/ 391 w 19998"/>
                <a:gd name="connsiteY360" fmla="*/ 5818 h 19998"/>
                <a:gd name="connsiteX361" fmla="*/ 369 w 19998"/>
                <a:gd name="connsiteY361" fmla="*/ 5917 h 19998"/>
                <a:gd name="connsiteX362" fmla="*/ 433 w 19998"/>
                <a:gd name="connsiteY362" fmla="*/ 5877 h 19998"/>
                <a:gd name="connsiteX363" fmla="*/ 433 w 19998"/>
                <a:gd name="connsiteY363" fmla="*/ 5898 h 19998"/>
                <a:gd name="connsiteX364" fmla="*/ 410 w 19998"/>
                <a:gd name="connsiteY364" fmla="*/ 5917 h 19998"/>
                <a:gd name="connsiteX365" fmla="*/ 433 w 19998"/>
                <a:gd name="connsiteY365" fmla="*/ 5938 h 19998"/>
                <a:gd name="connsiteX366" fmla="*/ 555 w 19998"/>
                <a:gd name="connsiteY366" fmla="*/ 5938 h 19998"/>
                <a:gd name="connsiteX367" fmla="*/ 555 w 19998"/>
                <a:gd name="connsiteY367" fmla="*/ 5955 h 19998"/>
                <a:gd name="connsiteX368" fmla="*/ 738 w 19998"/>
                <a:gd name="connsiteY368" fmla="*/ 5938 h 19998"/>
                <a:gd name="connsiteX369" fmla="*/ 695 w 19998"/>
                <a:gd name="connsiteY369" fmla="*/ 5835 h 19998"/>
                <a:gd name="connsiteX370" fmla="*/ 655 w 19998"/>
                <a:gd name="connsiteY370" fmla="*/ 5835 h 19998"/>
                <a:gd name="connsiteX371" fmla="*/ 638 w 19998"/>
                <a:gd name="connsiteY371" fmla="*/ 5877 h 19998"/>
                <a:gd name="connsiteX372" fmla="*/ 574 w 19998"/>
                <a:gd name="connsiteY372" fmla="*/ 5861 h 19998"/>
                <a:gd name="connsiteX373" fmla="*/ 517 w 19998"/>
                <a:gd name="connsiteY373" fmla="*/ 5861 h 19998"/>
                <a:gd name="connsiteX374" fmla="*/ 598 w 19998"/>
                <a:gd name="connsiteY374" fmla="*/ 5736 h 19998"/>
                <a:gd name="connsiteX375" fmla="*/ 141 w 19998"/>
                <a:gd name="connsiteY375" fmla="*/ 5778 h 19998"/>
                <a:gd name="connsiteX376" fmla="*/ 141 w 19998"/>
                <a:gd name="connsiteY376" fmla="*/ 5795 h 19998"/>
                <a:gd name="connsiteX377" fmla="*/ 17 w 19998"/>
                <a:gd name="connsiteY377" fmla="*/ 5818 h 19998"/>
                <a:gd name="connsiteX378" fmla="*/ 17 w 19998"/>
                <a:gd name="connsiteY378" fmla="*/ 5715 h 19998"/>
                <a:gd name="connsiteX379" fmla="*/ 40 w 19998"/>
                <a:gd name="connsiteY379" fmla="*/ 5715 h 19998"/>
                <a:gd name="connsiteX380" fmla="*/ 141 w 19998"/>
                <a:gd name="connsiteY380" fmla="*/ 5287 h 19998"/>
                <a:gd name="connsiteX381" fmla="*/ 181 w 19998"/>
                <a:gd name="connsiteY381" fmla="*/ 5268 h 19998"/>
                <a:gd name="connsiteX382" fmla="*/ 348 w 19998"/>
                <a:gd name="connsiteY382" fmla="*/ 5247 h 19998"/>
                <a:gd name="connsiteX383" fmla="*/ 329 w 19998"/>
                <a:gd name="connsiteY383" fmla="*/ 5205 h 19998"/>
                <a:gd name="connsiteX384" fmla="*/ 450 w 19998"/>
                <a:gd name="connsiteY384" fmla="*/ 5149 h 19998"/>
                <a:gd name="connsiteX385" fmla="*/ 617 w 19998"/>
                <a:gd name="connsiteY385" fmla="*/ 5149 h 19998"/>
                <a:gd name="connsiteX386" fmla="*/ 617 w 19998"/>
                <a:gd name="connsiteY386" fmla="*/ 5106 h 19998"/>
                <a:gd name="connsiteX387" fmla="*/ 803 w 19998"/>
                <a:gd name="connsiteY387" fmla="*/ 5085 h 19998"/>
                <a:gd name="connsiteX388" fmla="*/ 826 w 19998"/>
                <a:gd name="connsiteY388" fmla="*/ 5106 h 19998"/>
                <a:gd name="connsiteX389" fmla="*/ 803 w 19998"/>
                <a:gd name="connsiteY389" fmla="*/ 5149 h 19998"/>
                <a:gd name="connsiteX390" fmla="*/ 803 w 19998"/>
                <a:gd name="connsiteY390" fmla="*/ 5165 h 19998"/>
                <a:gd name="connsiteX391" fmla="*/ 1276 w 19998"/>
                <a:gd name="connsiteY391" fmla="*/ 5022 h 19998"/>
                <a:gd name="connsiteX392" fmla="*/ 1276 w 19998"/>
                <a:gd name="connsiteY392" fmla="*/ 5003 h 19998"/>
                <a:gd name="connsiteX393" fmla="*/ 1276 w 19998"/>
                <a:gd name="connsiteY393" fmla="*/ 5022 h 19998"/>
                <a:gd name="connsiteX394" fmla="*/ 1298 w 19998"/>
                <a:gd name="connsiteY394" fmla="*/ 5022 h 19998"/>
                <a:gd name="connsiteX395" fmla="*/ 1298 w 19998"/>
                <a:gd name="connsiteY395" fmla="*/ 5003 h 19998"/>
                <a:gd name="connsiteX396" fmla="*/ 1341 w 19998"/>
                <a:gd name="connsiteY396" fmla="*/ 5003 h 19998"/>
                <a:gd name="connsiteX397" fmla="*/ 1341 w 19998"/>
                <a:gd name="connsiteY397" fmla="*/ 5165 h 19998"/>
                <a:gd name="connsiteX398" fmla="*/ 1381 w 19998"/>
                <a:gd name="connsiteY398" fmla="*/ 5165 h 19998"/>
                <a:gd name="connsiteX399" fmla="*/ 1441 w 19998"/>
                <a:gd name="connsiteY399" fmla="*/ 5149 h 19998"/>
                <a:gd name="connsiteX400" fmla="*/ 1441 w 19998"/>
                <a:gd name="connsiteY400" fmla="*/ 5205 h 19998"/>
                <a:gd name="connsiteX401" fmla="*/ 1505 w 19998"/>
                <a:gd name="connsiteY401" fmla="*/ 5231 h 19998"/>
                <a:gd name="connsiteX402" fmla="*/ 1524 w 19998"/>
                <a:gd name="connsiteY402" fmla="*/ 5069 h 19998"/>
                <a:gd name="connsiteX403" fmla="*/ 1562 w 19998"/>
                <a:gd name="connsiteY403" fmla="*/ 5069 h 19998"/>
                <a:gd name="connsiteX404" fmla="*/ 1562 w 19998"/>
                <a:gd name="connsiteY404" fmla="*/ 5043 h 19998"/>
                <a:gd name="connsiteX405" fmla="*/ 1815 w 19998"/>
                <a:gd name="connsiteY405" fmla="*/ 5125 h 19998"/>
                <a:gd name="connsiteX406" fmla="*/ 1815 w 19998"/>
                <a:gd name="connsiteY406" fmla="*/ 5149 h 19998"/>
                <a:gd name="connsiteX407" fmla="*/ 1831 w 19998"/>
                <a:gd name="connsiteY407" fmla="*/ 5149 h 19998"/>
                <a:gd name="connsiteX408" fmla="*/ 1874 w 19998"/>
                <a:gd name="connsiteY408" fmla="*/ 5149 h 19998"/>
                <a:gd name="connsiteX409" fmla="*/ 1874 w 19998"/>
                <a:gd name="connsiteY409" fmla="*/ 5189 h 19998"/>
                <a:gd name="connsiteX410" fmla="*/ 1936 w 19998"/>
                <a:gd name="connsiteY410" fmla="*/ 5165 h 19998"/>
                <a:gd name="connsiteX411" fmla="*/ 1936 w 19998"/>
                <a:gd name="connsiteY411" fmla="*/ 5149 h 19998"/>
                <a:gd name="connsiteX412" fmla="*/ 1915 w 19998"/>
                <a:gd name="connsiteY412" fmla="*/ 5125 h 19998"/>
                <a:gd name="connsiteX413" fmla="*/ 1915 w 19998"/>
                <a:gd name="connsiteY413" fmla="*/ 5069 h 19998"/>
                <a:gd name="connsiteX414" fmla="*/ 1979 w 19998"/>
                <a:gd name="connsiteY414" fmla="*/ 5003 h 19998"/>
                <a:gd name="connsiteX415" fmla="*/ 1936 w 19998"/>
                <a:gd name="connsiteY415" fmla="*/ 4939 h 19998"/>
                <a:gd name="connsiteX416" fmla="*/ 2103 w 19998"/>
                <a:gd name="connsiteY416" fmla="*/ 4820 h 19998"/>
                <a:gd name="connsiteX417" fmla="*/ 2496 w 19998"/>
                <a:gd name="connsiteY417" fmla="*/ 4777 h 19998"/>
                <a:gd name="connsiteX418" fmla="*/ 2536 w 19998"/>
                <a:gd name="connsiteY418" fmla="*/ 4860 h 19998"/>
                <a:gd name="connsiteX419" fmla="*/ 2722 w 19998"/>
                <a:gd name="connsiteY419" fmla="*/ 4761 h 19998"/>
                <a:gd name="connsiteX420" fmla="*/ 2722 w 19998"/>
                <a:gd name="connsiteY420" fmla="*/ 4900 h 19998"/>
                <a:gd name="connsiteX421" fmla="*/ 2805 w 19998"/>
                <a:gd name="connsiteY421" fmla="*/ 4923 h 19998"/>
                <a:gd name="connsiteX422" fmla="*/ 2782 w 19998"/>
                <a:gd name="connsiteY422" fmla="*/ 4982 h 19998"/>
                <a:gd name="connsiteX423" fmla="*/ 2886 w 19998"/>
                <a:gd name="connsiteY423" fmla="*/ 5022 h 19998"/>
                <a:gd name="connsiteX424" fmla="*/ 2910 w 19998"/>
                <a:gd name="connsiteY424" fmla="*/ 5022 h 19998"/>
                <a:gd name="connsiteX425" fmla="*/ 2970 w 19998"/>
                <a:gd name="connsiteY425" fmla="*/ 5189 h 19998"/>
                <a:gd name="connsiteX426" fmla="*/ 3010 w 19998"/>
                <a:gd name="connsiteY426" fmla="*/ 5189 h 19998"/>
                <a:gd name="connsiteX427" fmla="*/ 3034 w 19998"/>
                <a:gd name="connsiteY427" fmla="*/ 5247 h 19998"/>
                <a:gd name="connsiteX428" fmla="*/ 3256 w 19998"/>
                <a:gd name="connsiteY428" fmla="*/ 5673 h 19998"/>
                <a:gd name="connsiteX429" fmla="*/ 3608 w 19998"/>
                <a:gd name="connsiteY429" fmla="*/ 5391 h 19998"/>
                <a:gd name="connsiteX430" fmla="*/ 3689 w 19998"/>
                <a:gd name="connsiteY430" fmla="*/ 5351 h 19998"/>
                <a:gd name="connsiteX431" fmla="*/ 3860 w 19998"/>
                <a:gd name="connsiteY431" fmla="*/ 5268 h 19998"/>
                <a:gd name="connsiteX432" fmla="*/ 3999 w 19998"/>
                <a:gd name="connsiteY432" fmla="*/ 5534 h 19998"/>
                <a:gd name="connsiteX433" fmla="*/ 4351 w 19998"/>
                <a:gd name="connsiteY433" fmla="*/ 5351 h 19998"/>
                <a:gd name="connsiteX434" fmla="*/ 4372 w 19998"/>
                <a:gd name="connsiteY434" fmla="*/ 5308 h 19998"/>
                <a:gd name="connsiteX435" fmla="*/ 4580 w 19998"/>
                <a:gd name="connsiteY435" fmla="*/ 5268 h 19998"/>
                <a:gd name="connsiteX436" fmla="*/ 4580 w 19998"/>
                <a:gd name="connsiteY436" fmla="*/ 5471 h 19998"/>
                <a:gd name="connsiteX437" fmla="*/ 4994 w 19998"/>
                <a:gd name="connsiteY437" fmla="*/ 5449 h 19998"/>
                <a:gd name="connsiteX438" fmla="*/ 5075 w 19998"/>
                <a:gd name="connsiteY438" fmla="*/ 5471 h 19998"/>
                <a:gd name="connsiteX439" fmla="*/ 5323 w 19998"/>
                <a:gd name="connsiteY439" fmla="*/ 5471 h 19998"/>
                <a:gd name="connsiteX440" fmla="*/ 5242 w 19998"/>
                <a:gd name="connsiteY440" fmla="*/ 5407 h 19998"/>
                <a:gd name="connsiteX441" fmla="*/ 4994 w 19998"/>
                <a:gd name="connsiteY441" fmla="*/ 5003 h 19998"/>
                <a:gd name="connsiteX442" fmla="*/ 4970 w 19998"/>
                <a:gd name="connsiteY442" fmla="*/ 5003 h 19998"/>
                <a:gd name="connsiteX443" fmla="*/ 4954 w 19998"/>
                <a:gd name="connsiteY443" fmla="*/ 4982 h 19998"/>
                <a:gd name="connsiteX444" fmla="*/ 5054 w 19998"/>
                <a:gd name="connsiteY444" fmla="*/ 4618 h 19998"/>
                <a:gd name="connsiteX445" fmla="*/ 5054 w 19998"/>
                <a:gd name="connsiteY445" fmla="*/ 4601 h 19998"/>
                <a:gd name="connsiteX446" fmla="*/ 5037 w 19998"/>
                <a:gd name="connsiteY446" fmla="*/ 4618 h 19998"/>
                <a:gd name="connsiteX447" fmla="*/ 5011 w 19998"/>
                <a:gd name="connsiteY447" fmla="*/ 4131 h 19998"/>
                <a:gd name="connsiteX448" fmla="*/ 4970 w 19998"/>
                <a:gd name="connsiteY448" fmla="*/ 4131 h 19998"/>
                <a:gd name="connsiteX449" fmla="*/ 4642 w 19998"/>
                <a:gd name="connsiteY449" fmla="*/ 3335 h 19998"/>
                <a:gd name="connsiteX450" fmla="*/ 4663 w 19998"/>
                <a:gd name="connsiteY450" fmla="*/ 3092 h 19998"/>
                <a:gd name="connsiteX451" fmla="*/ 4563 w 19998"/>
                <a:gd name="connsiteY451" fmla="*/ 3050 h 19998"/>
                <a:gd name="connsiteX452" fmla="*/ 4563 w 19998"/>
                <a:gd name="connsiteY452" fmla="*/ 2930 h 19998"/>
                <a:gd name="connsiteX453" fmla="*/ 4663 w 19998"/>
                <a:gd name="connsiteY453" fmla="*/ 2987 h 19998"/>
                <a:gd name="connsiteX454" fmla="*/ 4684 w 19998"/>
                <a:gd name="connsiteY454" fmla="*/ 2947 h 19998"/>
                <a:gd name="connsiteX455" fmla="*/ 5242 w 19998"/>
                <a:gd name="connsiteY455" fmla="*/ 3092 h 19998"/>
                <a:gd name="connsiteX456" fmla="*/ 5258 w 19998"/>
                <a:gd name="connsiteY456" fmla="*/ 3029 h 19998"/>
                <a:gd name="connsiteX457" fmla="*/ 5570 w 19998"/>
                <a:gd name="connsiteY457" fmla="*/ 3050 h 19998"/>
                <a:gd name="connsiteX458" fmla="*/ 5632 w 19998"/>
                <a:gd name="connsiteY458" fmla="*/ 3252 h 19998"/>
                <a:gd name="connsiteX459" fmla="*/ 5592 w 19998"/>
                <a:gd name="connsiteY459" fmla="*/ 3252 h 19998"/>
                <a:gd name="connsiteX460" fmla="*/ 5570 w 19998"/>
                <a:gd name="connsiteY460" fmla="*/ 3316 h 19998"/>
                <a:gd name="connsiteX461" fmla="*/ 5511 w 19998"/>
                <a:gd name="connsiteY461" fmla="*/ 3316 h 19998"/>
                <a:gd name="connsiteX462" fmla="*/ 5675 w 19998"/>
                <a:gd name="connsiteY462" fmla="*/ 3800 h 19998"/>
                <a:gd name="connsiteX463" fmla="*/ 5649 w 19998"/>
                <a:gd name="connsiteY463" fmla="*/ 3826 h 19998"/>
                <a:gd name="connsiteX464" fmla="*/ 5732 w 19998"/>
                <a:gd name="connsiteY464" fmla="*/ 3842 h 19998"/>
                <a:gd name="connsiteX465" fmla="*/ 5713 w 19998"/>
                <a:gd name="connsiteY465" fmla="*/ 3842 h 19998"/>
                <a:gd name="connsiteX466" fmla="*/ 5732 w 19998"/>
                <a:gd name="connsiteY466" fmla="*/ 3882 h 19998"/>
                <a:gd name="connsiteX467" fmla="*/ 5756 w 19998"/>
                <a:gd name="connsiteY467" fmla="*/ 3882 h 19998"/>
                <a:gd name="connsiteX468" fmla="*/ 5775 w 19998"/>
                <a:gd name="connsiteY468" fmla="*/ 3882 h 19998"/>
                <a:gd name="connsiteX469" fmla="*/ 5861 w 19998"/>
                <a:gd name="connsiteY469" fmla="*/ 3762 h 19998"/>
                <a:gd name="connsiteX470" fmla="*/ 6499 w 19998"/>
                <a:gd name="connsiteY470" fmla="*/ 3906 h 19998"/>
                <a:gd name="connsiteX471" fmla="*/ 7611 w 19998"/>
                <a:gd name="connsiteY471" fmla="*/ 3826 h 19998"/>
                <a:gd name="connsiteX472" fmla="*/ 7923 w 19998"/>
                <a:gd name="connsiteY472" fmla="*/ 3722 h 19998"/>
                <a:gd name="connsiteX473" fmla="*/ 8045 w 19998"/>
                <a:gd name="connsiteY473" fmla="*/ 3703 h 19998"/>
                <a:gd name="connsiteX474" fmla="*/ 7611 w 19998"/>
                <a:gd name="connsiteY474" fmla="*/ 3600 h 19998"/>
                <a:gd name="connsiteX475" fmla="*/ 7611 w 19998"/>
                <a:gd name="connsiteY475" fmla="*/ 3581 h 19998"/>
                <a:gd name="connsiteX476" fmla="*/ 7799 w 19998"/>
                <a:gd name="connsiteY476" fmla="*/ 3092 h 19998"/>
                <a:gd name="connsiteX477" fmla="*/ 9574 w 19998"/>
                <a:gd name="connsiteY477" fmla="*/ 2317 h 19998"/>
                <a:gd name="connsiteX478" fmla="*/ 9843 w 19998"/>
                <a:gd name="connsiteY478" fmla="*/ 1993 h 19998"/>
                <a:gd name="connsiteX479" fmla="*/ 9902 w 19998"/>
                <a:gd name="connsiteY479" fmla="*/ 2051 h 19998"/>
                <a:gd name="connsiteX480" fmla="*/ 10031 w 19998"/>
                <a:gd name="connsiteY480" fmla="*/ 2051 h 19998"/>
                <a:gd name="connsiteX481" fmla="*/ 9964 w 19998"/>
                <a:gd name="connsiteY481" fmla="*/ 1972 h 19998"/>
                <a:gd name="connsiteX482" fmla="*/ 9943 w 19998"/>
                <a:gd name="connsiteY482" fmla="*/ 1993 h 19998"/>
                <a:gd name="connsiteX483" fmla="*/ 9843 w 19998"/>
                <a:gd name="connsiteY483" fmla="*/ 1645 h 19998"/>
                <a:gd name="connsiteX484" fmla="*/ 9902 w 19998"/>
                <a:gd name="connsiteY484" fmla="*/ 1645 h 19998"/>
                <a:gd name="connsiteX485" fmla="*/ 9902 w 19998"/>
                <a:gd name="connsiteY485" fmla="*/ 1628 h 19998"/>
                <a:gd name="connsiteX486" fmla="*/ 9902 w 19998"/>
                <a:gd name="connsiteY486" fmla="*/ 1607 h 19998"/>
                <a:gd name="connsiteX487" fmla="*/ 9843 w 19998"/>
                <a:gd name="connsiteY487" fmla="*/ 1542 h 19998"/>
                <a:gd name="connsiteX488" fmla="*/ 9886 w 19998"/>
                <a:gd name="connsiteY488" fmla="*/ 1260 h 19998"/>
                <a:gd name="connsiteX489" fmla="*/ 9926 w 19998"/>
                <a:gd name="connsiteY489" fmla="*/ 1243 h 19998"/>
                <a:gd name="connsiteX490" fmla="*/ 9886 w 19998"/>
                <a:gd name="connsiteY490" fmla="*/ 815 h 19998"/>
                <a:gd name="connsiteX491" fmla="*/ 9902 w 19998"/>
                <a:gd name="connsiteY491" fmla="*/ 815 h 19998"/>
                <a:gd name="connsiteX492" fmla="*/ 9886 w 19998"/>
                <a:gd name="connsiteY492" fmla="*/ 484 h 19998"/>
                <a:gd name="connsiteX493" fmla="*/ 10645 w 19998"/>
                <a:gd name="connsiteY493" fmla="*/ 186 h 19998"/>
                <a:gd name="connsiteX494" fmla="*/ 11307 w 19998"/>
                <a:gd name="connsiteY494" fmla="*/ 0 h 19998"/>
                <a:gd name="connsiteX495" fmla="*/ 11431 w 19998"/>
                <a:gd name="connsiteY495" fmla="*/ 324 h 19998"/>
                <a:gd name="connsiteX496" fmla="*/ 11431 w 19998"/>
                <a:gd name="connsiteY496" fmla="*/ 630 h 19998"/>
                <a:gd name="connsiteX497" fmla="*/ 11577 w 19998"/>
                <a:gd name="connsiteY497" fmla="*/ 630 h 19998"/>
                <a:gd name="connsiteX498" fmla="*/ 11700 w 19998"/>
                <a:gd name="connsiteY498" fmla="*/ 832 h 19998"/>
                <a:gd name="connsiteX499" fmla="*/ 11822 w 19998"/>
                <a:gd name="connsiteY499" fmla="*/ 895 h 19998"/>
                <a:gd name="connsiteX500" fmla="*/ 12158 w 19998"/>
                <a:gd name="connsiteY500" fmla="*/ 670 h 19998"/>
                <a:gd name="connsiteX501" fmla="*/ 12279 w 19998"/>
                <a:gd name="connsiteY501" fmla="*/ 792 h 19998"/>
                <a:gd name="connsiteX502" fmla="*/ 12255 w 19998"/>
                <a:gd name="connsiteY502" fmla="*/ 815 h 19998"/>
                <a:gd name="connsiteX503" fmla="*/ 12360 w 19998"/>
                <a:gd name="connsiteY503" fmla="*/ 895 h 19998"/>
                <a:gd name="connsiteX504" fmla="*/ 12360 w 19998"/>
                <a:gd name="connsiteY504" fmla="*/ 912 h 19998"/>
                <a:gd name="connsiteX505" fmla="*/ 12339 w 19998"/>
                <a:gd name="connsiteY505" fmla="*/ 935 h 19998"/>
                <a:gd name="connsiteX506" fmla="*/ 12548 w 19998"/>
                <a:gd name="connsiteY506" fmla="*/ 1342 h 19998"/>
                <a:gd name="connsiteX507" fmla="*/ 12753 w 19998"/>
                <a:gd name="connsiteY507" fmla="*/ 1260 h 19998"/>
                <a:gd name="connsiteX508" fmla="*/ 12729 w 19998"/>
                <a:gd name="connsiteY508" fmla="*/ 1363 h 19998"/>
                <a:gd name="connsiteX509" fmla="*/ 12834 w 19998"/>
                <a:gd name="connsiteY509" fmla="*/ 1323 h 19998"/>
                <a:gd name="connsiteX510" fmla="*/ 12853 w 19998"/>
                <a:gd name="connsiteY510" fmla="*/ 1342 h 19998"/>
                <a:gd name="connsiteX511" fmla="*/ 12901 w 19998"/>
                <a:gd name="connsiteY511" fmla="*/ 1342 h 19998"/>
                <a:gd name="connsiteX512" fmla="*/ 13039 w 19998"/>
                <a:gd name="connsiteY512" fmla="*/ 1769 h 19998"/>
                <a:gd name="connsiteX513" fmla="*/ 13039 w 19998"/>
                <a:gd name="connsiteY513" fmla="*/ 1751 h 19998"/>
                <a:gd name="connsiteX514" fmla="*/ 13065 w 19998"/>
                <a:gd name="connsiteY514" fmla="*/ 1751 h 19998"/>
                <a:gd name="connsiteX515" fmla="*/ 13082 w 19998"/>
                <a:gd name="connsiteY515" fmla="*/ 1671 h 19998"/>
                <a:gd name="connsiteX516" fmla="*/ 13186 w 19998"/>
                <a:gd name="connsiteY516" fmla="*/ 1645 h 19998"/>
                <a:gd name="connsiteX517" fmla="*/ 13203 w 19998"/>
                <a:gd name="connsiteY517" fmla="*/ 1671 h 19998"/>
                <a:gd name="connsiteX518" fmla="*/ 13203 w 19998"/>
                <a:gd name="connsiteY518" fmla="*/ 1645 h 19998"/>
                <a:gd name="connsiteX519" fmla="*/ 13267 w 19998"/>
                <a:gd name="connsiteY519" fmla="*/ 1645 h 19998"/>
                <a:gd name="connsiteX520" fmla="*/ 13267 w 19998"/>
                <a:gd name="connsiteY520" fmla="*/ 1671 h 19998"/>
                <a:gd name="connsiteX521" fmla="*/ 13308 w 19998"/>
                <a:gd name="connsiteY521" fmla="*/ 1687 h 19998"/>
                <a:gd name="connsiteX522" fmla="*/ 13308 w 19998"/>
                <a:gd name="connsiteY522" fmla="*/ 1711 h 19998"/>
                <a:gd name="connsiteX523" fmla="*/ 13515 w 19998"/>
                <a:gd name="connsiteY523" fmla="*/ 1628 h 19998"/>
                <a:gd name="connsiteX524" fmla="*/ 13598 w 19998"/>
                <a:gd name="connsiteY524" fmla="*/ 1751 h 19998"/>
                <a:gd name="connsiteX525" fmla="*/ 13660 w 19998"/>
                <a:gd name="connsiteY525" fmla="*/ 1769 h 19998"/>
                <a:gd name="connsiteX526" fmla="*/ 13660 w 19998"/>
                <a:gd name="connsiteY526" fmla="*/ 1833 h 19998"/>
                <a:gd name="connsiteX527" fmla="*/ 13677 w 19998"/>
                <a:gd name="connsiteY527" fmla="*/ 1833 h 19998"/>
                <a:gd name="connsiteX528" fmla="*/ 13677 w 19998"/>
                <a:gd name="connsiteY528" fmla="*/ 1849 h 19998"/>
                <a:gd name="connsiteX529" fmla="*/ 13725 w 19998"/>
                <a:gd name="connsiteY529" fmla="*/ 1849 h 19998"/>
                <a:gd name="connsiteX530" fmla="*/ 13703 w 19998"/>
                <a:gd name="connsiteY530" fmla="*/ 1833 h 19998"/>
                <a:gd name="connsiteX531" fmla="*/ 13725 w 19998"/>
                <a:gd name="connsiteY531" fmla="*/ 1791 h 19998"/>
                <a:gd name="connsiteX532" fmla="*/ 13808 w 19998"/>
                <a:gd name="connsiteY532" fmla="*/ 1873 h 19998"/>
                <a:gd name="connsiteX533" fmla="*/ 13725 w 19998"/>
                <a:gd name="connsiteY533" fmla="*/ 2155 h 19998"/>
                <a:gd name="connsiteX534" fmla="*/ 13725 w 19998"/>
                <a:gd name="connsiteY534" fmla="*/ 2138 h 19998"/>
                <a:gd name="connsiteX535" fmla="*/ 13784 w 19998"/>
                <a:gd name="connsiteY535" fmla="*/ 2155 h 19998"/>
                <a:gd name="connsiteX536" fmla="*/ 13825 w 19998"/>
                <a:gd name="connsiteY536" fmla="*/ 2301 h 19998"/>
                <a:gd name="connsiteX537" fmla="*/ 13703 w 19998"/>
                <a:gd name="connsiteY537" fmla="*/ 2420 h 19998"/>
                <a:gd name="connsiteX538" fmla="*/ 13741 w 19998"/>
                <a:gd name="connsiteY538" fmla="*/ 2463 h 19998"/>
                <a:gd name="connsiteX539" fmla="*/ 13703 w 19998"/>
                <a:gd name="connsiteY539" fmla="*/ 2503 h 19998"/>
                <a:gd name="connsiteX540" fmla="*/ 13784 w 19998"/>
                <a:gd name="connsiteY540" fmla="*/ 2519 h 19998"/>
                <a:gd name="connsiteX541" fmla="*/ 13784 w 19998"/>
                <a:gd name="connsiteY541" fmla="*/ 2540 h 19998"/>
                <a:gd name="connsiteX542" fmla="*/ 13849 w 19998"/>
                <a:gd name="connsiteY542" fmla="*/ 2540 h 19998"/>
                <a:gd name="connsiteX543" fmla="*/ 14280 w 19998"/>
                <a:gd name="connsiteY543" fmla="*/ 2540 h 19998"/>
                <a:gd name="connsiteX544" fmla="*/ 14527 w 19998"/>
                <a:gd name="connsiteY544" fmla="*/ 2437 h 19998"/>
                <a:gd name="connsiteX545" fmla="*/ 14527 w 19998"/>
                <a:gd name="connsiteY545" fmla="*/ 2218 h 19998"/>
                <a:gd name="connsiteX546" fmla="*/ 14715 w 19998"/>
                <a:gd name="connsiteY546" fmla="*/ 2051 h 19998"/>
                <a:gd name="connsiteX547" fmla="*/ 14815 w 19998"/>
                <a:gd name="connsiteY547" fmla="*/ 2115 h 19998"/>
                <a:gd name="connsiteX548" fmla="*/ 14775 w 19998"/>
                <a:gd name="connsiteY548" fmla="*/ 2138 h 19998"/>
                <a:gd name="connsiteX549" fmla="*/ 14796 w 19998"/>
                <a:gd name="connsiteY549" fmla="*/ 2218 h 19998"/>
                <a:gd name="connsiteX550" fmla="*/ 14756 w 19998"/>
                <a:gd name="connsiteY550" fmla="*/ 2195 h 19998"/>
                <a:gd name="connsiteX551" fmla="*/ 14732 w 19998"/>
                <a:gd name="connsiteY551" fmla="*/ 2218 h 19998"/>
                <a:gd name="connsiteX552" fmla="*/ 14756 w 19998"/>
                <a:gd name="connsiteY552" fmla="*/ 2237 h 19998"/>
                <a:gd name="connsiteX553" fmla="*/ 14732 w 19998"/>
                <a:gd name="connsiteY553" fmla="*/ 2275 h 19998"/>
                <a:gd name="connsiteX554" fmla="*/ 14715 w 19998"/>
                <a:gd name="connsiteY554" fmla="*/ 2275 h 19998"/>
                <a:gd name="connsiteX555" fmla="*/ 14756 w 19998"/>
                <a:gd name="connsiteY555" fmla="*/ 2341 h 19998"/>
                <a:gd name="connsiteX556" fmla="*/ 14675 w 19998"/>
                <a:gd name="connsiteY556" fmla="*/ 2519 h 19998"/>
                <a:gd name="connsiteX557" fmla="*/ 14815 w 19998"/>
                <a:gd name="connsiteY557" fmla="*/ 2622 h 19998"/>
                <a:gd name="connsiteX558" fmla="*/ 14796 w 19998"/>
                <a:gd name="connsiteY558" fmla="*/ 2904 h 19998"/>
                <a:gd name="connsiteX559" fmla="*/ 14918 w 19998"/>
                <a:gd name="connsiteY559" fmla="*/ 2904 h 19998"/>
                <a:gd name="connsiteX560" fmla="*/ 14918 w 19998"/>
                <a:gd name="connsiteY560" fmla="*/ 2867 h 19998"/>
                <a:gd name="connsiteX561" fmla="*/ 15001 w 19998"/>
                <a:gd name="connsiteY561" fmla="*/ 2888 h 19998"/>
                <a:gd name="connsiteX562" fmla="*/ 15230 w 19998"/>
                <a:gd name="connsiteY562" fmla="*/ 3074 h 19998"/>
                <a:gd name="connsiteX563" fmla="*/ 15249 w 19998"/>
                <a:gd name="connsiteY563" fmla="*/ 3050 h 19998"/>
                <a:gd name="connsiteX564" fmla="*/ 15249 w 19998"/>
                <a:gd name="connsiteY564" fmla="*/ 3114 h 19998"/>
                <a:gd name="connsiteX565" fmla="*/ 15330 w 19998"/>
                <a:gd name="connsiteY565" fmla="*/ 3114 h 19998"/>
                <a:gd name="connsiteX566" fmla="*/ 15418 w 19998"/>
                <a:gd name="connsiteY566" fmla="*/ 3114 h 19998"/>
                <a:gd name="connsiteX567" fmla="*/ 15499 w 19998"/>
                <a:gd name="connsiteY567" fmla="*/ 3196 h 19998"/>
                <a:gd name="connsiteX568" fmla="*/ 15475 w 19998"/>
                <a:gd name="connsiteY568" fmla="*/ 3252 h 19998"/>
                <a:gd name="connsiteX569" fmla="*/ 15499 w 19998"/>
                <a:gd name="connsiteY569" fmla="*/ 3295 h 19998"/>
                <a:gd name="connsiteX570" fmla="*/ 15499 w 19998"/>
                <a:gd name="connsiteY570" fmla="*/ 3276 h 19998"/>
                <a:gd name="connsiteX571" fmla="*/ 15599 w 19998"/>
                <a:gd name="connsiteY571" fmla="*/ 3276 h 19998"/>
                <a:gd name="connsiteX572" fmla="*/ 15704 w 19998"/>
                <a:gd name="connsiteY572" fmla="*/ 3374 h 19998"/>
                <a:gd name="connsiteX573" fmla="*/ 15682 w 19998"/>
                <a:gd name="connsiteY573" fmla="*/ 3414 h 19998"/>
                <a:gd name="connsiteX574" fmla="*/ 15723 w 19998"/>
                <a:gd name="connsiteY574" fmla="*/ 3478 h 19998"/>
                <a:gd name="connsiteX575" fmla="*/ 15704 w 19998"/>
                <a:gd name="connsiteY575" fmla="*/ 3497 h 19998"/>
                <a:gd name="connsiteX576" fmla="*/ 15747 w 19998"/>
                <a:gd name="connsiteY576" fmla="*/ 3534 h 19998"/>
                <a:gd name="connsiteX577" fmla="*/ 15747 w 19998"/>
                <a:gd name="connsiteY577" fmla="*/ 3518 h 19998"/>
                <a:gd name="connsiteX578" fmla="*/ 15935 w 19998"/>
                <a:gd name="connsiteY578" fmla="*/ 3478 h 19998"/>
                <a:gd name="connsiteX579" fmla="*/ 15935 w 19998"/>
                <a:gd name="connsiteY579" fmla="*/ 3518 h 19998"/>
                <a:gd name="connsiteX580" fmla="*/ 15951 w 19998"/>
                <a:gd name="connsiteY580" fmla="*/ 3518 h 19998"/>
                <a:gd name="connsiteX581" fmla="*/ 15992 w 19998"/>
                <a:gd name="connsiteY581" fmla="*/ 3414 h 19998"/>
                <a:gd name="connsiteX582" fmla="*/ 16156 w 19998"/>
                <a:gd name="connsiteY582" fmla="*/ 3414 h 19998"/>
                <a:gd name="connsiteX583" fmla="*/ 16156 w 19998"/>
                <a:gd name="connsiteY583" fmla="*/ 3374 h 19998"/>
                <a:gd name="connsiteX584" fmla="*/ 16302 w 19998"/>
                <a:gd name="connsiteY584" fmla="*/ 3436 h 19998"/>
                <a:gd name="connsiteX585" fmla="*/ 16285 w 19998"/>
                <a:gd name="connsiteY585" fmla="*/ 3454 h 19998"/>
                <a:gd name="connsiteX586" fmla="*/ 16366 w 19998"/>
                <a:gd name="connsiteY586" fmla="*/ 3518 h 19998"/>
                <a:gd name="connsiteX587" fmla="*/ 16490 w 19998"/>
                <a:gd name="connsiteY587" fmla="*/ 3518 h 19998"/>
                <a:gd name="connsiteX588" fmla="*/ 16506 w 19998"/>
                <a:gd name="connsiteY588" fmla="*/ 3600 h 19998"/>
                <a:gd name="connsiteX589" fmla="*/ 16590 w 19998"/>
                <a:gd name="connsiteY589" fmla="*/ 3624 h 19998"/>
                <a:gd name="connsiteX590" fmla="*/ 16611 w 19998"/>
                <a:gd name="connsiteY590" fmla="*/ 3581 h 19998"/>
                <a:gd name="connsiteX591" fmla="*/ 16694 w 19998"/>
                <a:gd name="connsiteY591" fmla="*/ 3600 h 19998"/>
                <a:gd name="connsiteX592" fmla="*/ 16694 w 19998"/>
                <a:gd name="connsiteY592" fmla="*/ 3560 h 19998"/>
                <a:gd name="connsiteX593" fmla="*/ 16716 w 19998"/>
                <a:gd name="connsiteY593" fmla="*/ 3560 h 19998"/>
                <a:gd name="connsiteX594" fmla="*/ 16716 w 19998"/>
                <a:gd name="connsiteY594" fmla="*/ 3518 h 19998"/>
                <a:gd name="connsiteX595" fmla="*/ 16759 w 19998"/>
                <a:gd name="connsiteY595" fmla="*/ 3497 h 19998"/>
                <a:gd name="connsiteX596" fmla="*/ 16759 w 19998"/>
                <a:gd name="connsiteY596" fmla="*/ 3478 h 19998"/>
                <a:gd name="connsiteX597" fmla="*/ 16940 w 19998"/>
                <a:gd name="connsiteY597" fmla="*/ 3478 h 19998"/>
                <a:gd name="connsiteX598" fmla="*/ 17085 w 19998"/>
                <a:gd name="connsiteY598" fmla="*/ 3560 h 19998"/>
                <a:gd name="connsiteX599" fmla="*/ 17085 w 19998"/>
                <a:gd name="connsiteY599" fmla="*/ 3534 h 19998"/>
                <a:gd name="connsiteX600" fmla="*/ 17192 w 19998"/>
                <a:gd name="connsiteY600" fmla="*/ 3518 h 19998"/>
                <a:gd name="connsiteX601" fmla="*/ 17192 w 19998"/>
                <a:gd name="connsiteY601" fmla="*/ 3534 h 19998"/>
                <a:gd name="connsiteX602" fmla="*/ 17373 w 19998"/>
                <a:gd name="connsiteY602" fmla="*/ 3640 h 19998"/>
                <a:gd name="connsiteX603" fmla="*/ 17354 w 19998"/>
                <a:gd name="connsiteY603" fmla="*/ 3663 h 19998"/>
                <a:gd name="connsiteX604" fmla="*/ 17437 w 19998"/>
                <a:gd name="connsiteY604" fmla="*/ 3783 h 19998"/>
                <a:gd name="connsiteX605" fmla="*/ 17397 w 19998"/>
                <a:gd name="connsiteY605" fmla="*/ 3783 h 19998"/>
                <a:gd name="connsiteX606" fmla="*/ 17414 w 19998"/>
                <a:gd name="connsiteY606" fmla="*/ 3826 h 19998"/>
                <a:gd name="connsiteX607" fmla="*/ 17437 w 19998"/>
                <a:gd name="connsiteY607" fmla="*/ 3826 h 19998"/>
                <a:gd name="connsiteX608" fmla="*/ 17602 w 19998"/>
                <a:gd name="connsiteY608" fmla="*/ 4028 h 19998"/>
                <a:gd name="connsiteX609" fmla="*/ 17623 w 19998"/>
                <a:gd name="connsiteY609" fmla="*/ 4091 h 19998"/>
                <a:gd name="connsiteX610" fmla="*/ 17642 w 19998"/>
                <a:gd name="connsiteY610" fmla="*/ 4091 h 19998"/>
                <a:gd name="connsiteX611" fmla="*/ 17683 w 19998"/>
                <a:gd name="connsiteY611" fmla="*/ 4211 h 19998"/>
                <a:gd name="connsiteX612" fmla="*/ 17849 w 19998"/>
                <a:gd name="connsiteY612" fmla="*/ 4211 h 19998"/>
                <a:gd name="connsiteX613" fmla="*/ 17849 w 19998"/>
                <a:gd name="connsiteY613" fmla="*/ 4171 h 19998"/>
                <a:gd name="connsiteX614" fmla="*/ 17871 w 19998"/>
                <a:gd name="connsiteY614" fmla="*/ 4171 h 19998"/>
                <a:gd name="connsiteX615" fmla="*/ 17830 w 19998"/>
                <a:gd name="connsiteY615" fmla="*/ 4091 h 19998"/>
                <a:gd name="connsiteX616" fmla="*/ 17871 w 19998"/>
                <a:gd name="connsiteY616" fmla="*/ 4065 h 19998"/>
                <a:gd name="connsiteX617" fmla="*/ 17935 w 19998"/>
                <a:gd name="connsiteY617" fmla="*/ 4091 h 19998"/>
                <a:gd name="connsiteX618" fmla="*/ 17976 w 19998"/>
                <a:gd name="connsiteY618" fmla="*/ 4065 h 19998"/>
                <a:gd name="connsiteX619" fmla="*/ 18019 w 19998"/>
                <a:gd name="connsiteY619" fmla="*/ 4091 h 19998"/>
                <a:gd name="connsiteX620" fmla="*/ 18140 w 19998"/>
                <a:gd name="connsiteY620" fmla="*/ 4131 h 19998"/>
                <a:gd name="connsiteX621" fmla="*/ 18183 w 19998"/>
                <a:gd name="connsiteY621" fmla="*/ 4293 h 19998"/>
                <a:gd name="connsiteX622" fmla="*/ 18200 w 19998"/>
                <a:gd name="connsiteY622" fmla="*/ 4293 h 19998"/>
                <a:gd name="connsiteX623" fmla="*/ 18223 w 19998"/>
                <a:gd name="connsiteY623" fmla="*/ 4211 h 19998"/>
                <a:gd name="connsiteX624" fmla="*/ 18240 w 19998"/>
                <a:gd name="connsiteY624" fmla="*/ 4211 h 19998"/>
                <a:gd name="connsiteX625" fmla="*/ 18240 w 19998"/>
                <a:gd name="connsiteY625" fmla="*/ 4230 h 19998"/>
                <a:gd name="connsiteX626" fmla="*/ 18281 w 19998"/>
                <a:gd name="connsiteY626" fmla="*/ 4230 h 19998"/>
                <a:gd name="connsiteX627" fmla="*/ 18328 w 19998"/>
                <a:gd name="connsiteY627" fmla="*/ 4270 h 19998"/>
                <a:gd name="connsiteX628" fmla="*/ 18369 w 19998"/>
                <a:gd name="connsiteY628" fmla="*/ 4253 h 19998"/>
                <a:gd name="connsiteX629" fmla="*/ 18388 w 19998"/>
                <a:gd name="connsiteY629" fmla="*/ 4270 h 19998"/>
                <a:gd name="connsiteX630" fmla="*/ 18531 w 19998"/>
                <a:gd name="connsiteY630" fmla="*/ 4253 h 19998"/>
                <a:gd name="connsiteX631" fmla="*/ 18531 w 19998"/>
                <a:gd name="connsiteY631" fmla="*/ 4270 h 19998"/>
                <a:gd name="connsiteX632" fmla="*/ 18631 w 19998"/>
                <a:gd name="connsiteY632" fmla="*/ 4211 h 19998"/>
                <a:gd name="connsiteX633" fmla="*/ 18631 w 19998"/>
                <a:gd name="connsiteY633" fmla="*/ 4131 h 19998"/>
                <a:gd name="connsiteX634" fmla="*/ 18762 w 19998"/>
                <a:gd name="connsiteY634" fmla="*/ 4108 h 19998"/>
                <a:gd name="connsiteX635" fmla="*/ 18778 w 19998"/>
                <a:gd name="connsiteY635" fmla="*/ 4148 h 19998"/>
                <a:gd name="connsiteX636" fmla="*/ 18821 w 19998"/>
                <a:gd name="connsiteY636" fmla="*/ 4131 h 19998"/>
                <a:gd name="connsiteX637" fmla="*/ 18943 w 19998"/>
                <a:gd name="connsiteY637" fmla="*/ 4333 h 19998"/>
                <a:gd name="connsiteX638" fmla="*/ 19047 w 19998"/>
                <a:gd name="connsiteY638" fmla="*/ 4333 h 19998"/>
                <a:gd name="connsiteX639" fmla="*/ 19064 w 19998"/>
                <a:gd name="connsiteY639" fmla="*/ 4392 h 19998"/>
                <a:gd name="connsiteX640" fmla="*/ 19152 w 19998"/>
                <a:gd name="connsiteY640" fmla="*/ 4392 h 19998"/>
                <a:gd name="connsiteX641" fmla="*/ 19152 w 19998"/>
                <a:gd name="connsiteY641" fmla="*/ 4373 h 19998"/>
                <a:gd name="connsiteX642" fmla="*/ 19212 w 19998"/>
                <a:gd name="connsiteY642" fmla="*/ 4373 h 19998"/>
                <a:gd name="connsiteX643" fmla="*/ 19212 w 19998"/>
                <a:gd name="connsiteY643" fmla="*/ 4392 h 19998"/>
                <a:gd name="connsiteX644" fmla="*/ 19317 w 19998"/>
                <a:gd name="connsiteY644" fmla="*/ 4333 h 19998"/>
                <a:gd name="connsiteX645" fmla="*/ 19417 w 19998"/>
                <a:gd name="connsiteY645" fmla="*/ 4392 h 19998"/>
                <a:gd name="connsiteX646" fmla="*/ 19443 w 19998"/>
                <a:gd name="connsiteY646" fmla="*/ 4373 h 19998"/>
                <a:gd name="connsiteX647" fmla="*/ 19500 w 19998"/>
                <a:gd name="connsiteY647" fmla="*/ 4373 h 19998"/>
                <a:gd name="connsiteX648" fmla="*/ 19521 w 19998"/>
                <a:gd name="connsiteY648" fmla="*/ 4352 h 19998"/>
                <a:gd name="connsiteX649" fmla="*/ 19998 w 19998"/>
                <a:gd name="connsiteY649" fmla="*/ 4512 h 19998"/>
                <a:gd name="connsiteX650" fmla="*/ 19750 w 19998"/>
                <a:gd name="connsiteY650" fmla="*/ 4939 h 19998"/>
                <a:gd name="connsiteX651" fmla="*/ 19712 w 19998"/>
                <a:gd name="connsiteY651" fmla="*/ 4939 h 19998"/>
                <a:gd name="connsiteX652" fmla="*/ 19686 w 19998"/>
                <a:gd name="connsiteY652" fmla="*/ 5003 h 19998"/>
                <a:gd name="connsiteX653" fmla="*/ 19645 w 19998"/>
                <a:gd name="connsiteY653" fmla="*/ 5003 h 19998"/>
                <a:gd name="connsiteX654" fmla="*/ 19131 w 19998"/>
                <a:gd name="connsiteY654" fmla="*/ 6512 h 19998"/>
                <a:gd name="connsiteX655" fmla="*/ 19236 w 19998"/>
                <a:gd name="connsiteY655" fmla="*/ 7750 h 19998"/>
                <a:gd name="connsiteX656" fmla="*/ 19212 w 19998"/>
                <a:gd name="connsiteY656" fmla="*/ 7750 h 19998"/>
                <a:gd name="connsiteX657" fmla="*/ 19090 w 19998"/>
                <a:gd name="connsiteY657" fmla="*/ 7870 h 19998"/>
                <a:gd name="connsiteX658" fmla="*/ 19152 w 19998"/>
                <a:gd name="connsiteY658" fmla="*/ 7853 h 19998"/>
                <a:gd name="connsiteX659" fmla="*/ 19064 w 19998"/>
                <a:gd name="connsiteY659" fmla="*/ 7973 h 19998"/>
                <a:gd name="connsiteX660" fmla="*/ 18983 w 19998"/>
                <a:gd name="connsiteY660" fmla="*/ 7973 h 19998"/>
                <a:gd name="connsiteX661" fmla="*/ 18714 w 19998"/>
                <a:gd name="connsiteY661" fmla="*/ 8135 h 19998"/>
                <a:gd name="connsiteX662" fmla="*/ 18695 w 19998"/>
                <a:gd name="connsiteY662" fmla="*/ 8093 h 19998"/>
                <a:gd name="connsiteX663" fmla="*/ 18614 w 19998"/>
                <a:gd name="connsiteY663" fmla="*/ 7997 h 19998"/>
                <a:gd name="connsiteX664" fmla="*/ 18631 w 19998"/>
                <a:gd name="connsiteY664" fmla="*/ 7973 h 19998"/>
                <a:gd name="connsiteX665" fmla="*/ 18304 w 19998"/>
                <a:gd name="connsiteY66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689 w 19998"/>
                <a:gd name="connsiteY429" fmla="*/ 5351 h 19998"/>
                <a:gd name="connsiteX430" fmla="*/ 3860 w 19998"/>
                <a:gd name="connsiteY430" fmla="*/ 5268 h 19998"/>
                <a:gd name="connsiteX431" fmla="*/ 3999 w 19998"/>
                <a:gd name="connsiteY431" fmla="*/ 5534 h 19998"/>
                <a:gd name="connsiteX432" fmla="*/ 4351 w 19998"/>
                <a:gd name="connsiteY432" fmla="*/ 5351 h 19998"/>
                <a:gd name="connsiteX433" fmla="*/ 4372 w 19998"/>
                <a:gd name="connsiteY433" fmla="*/ 5308 h 19998"/>
                <a:gd name="connsiteX434" fmla="*/ 4580 w 19998"/>
                <a:gd name="connsiteY434" fmla="*/ 5268 h 19998"/>
                <a:gd name="connsiteX435" fmla="*/ 4580 w 19998"/>
                <a:gd name="connsiteY435" fmla="*/ 5471 h 19998"/>
                <a:gd name="connsiteX436" fmla="*/ 4994 w 19998"/>
                <a:gd name="connsiteY436" fmla="*/ 5449 h 19998"/>
                <a:gd name="connsiteX437" fmla="*/ 5075 w 19998"/>
                <a:gd name="connsiteY437" fmla="*/ 5471 h 19998"/>
                <a:gd name="connsiteX438" fmla="*/ 5323 w 19998"/>
                <a:gd name="connsiteY438" fmla="*/ 5471 h 19998"/>
                <a:gd name="connsiteX439" fmla="*/ 5242 w 19998"/>
                <a:gd name="connsiteY439" fmla="*/ 5407 h 19998"/>
                <a:gd name="connsiteX440" fmla="*/ 4994 w 19998"/>
                <a:gd name="connsiteY440" fmla="*/ 5003 h 19998"/>
                <a:gd name="connsiteX441" fmla="*/ 4970 w 19998"/>
                <a:gd name="connsiteY441" fmla="*/ 5003 h 19998"/>
                <a:gd name="connsiteX442" fmla="*/ 4954 w 19998"/>
                <a:gd name="connsiteY442" fmla="*/ 4982 h 19998"/>
                <a:gd name="connsiteX443" fmla="*/ 5054 w 19998"/>
                <a:gd name="connsiteY443" fmla="*/ 4618 h 19998"/>
                <a:gd name="connsiteX444" fmla="*/ 5054 w 19998"/>
                <a:gd name="connsiteY444" fmla="*/ 4601 h 19998"/>
                <a:gd name="connsiteX445" fmla="*/ 5037 w 19998"/>
                <a:gd name="connsiteY445" fmla="*/ 4618 h 19998"/>
                <a:gd name="connsiteX446" fmla="*/ 5011 w 19998"/>
                <a:gd name="connsiteY446" fmla="*/ 4131 h 19998"/>
                <a:gd name="connsiteX447" fmla="*/ 4970 w 19998"/>
                <a:gd name="connsiteY447" fmla="*/ 4131 h 19998"/>
                <a:gd name="connsiteX448" fmla="*/ 4642 w 19998"/>
                <a:gd name="connsiteY448" fmla="*/ 3335 h 19998"/>
                <a:gd name="connsiteX449" fmla="*/ 4663 w 19998"/>
                <a:gd name="connsiteY449" fmla="*/ 3092 h 19998"/>
                <a:gd name="connsiteX450" fmla="*/ 4563 w 19998"/>
                <a:gd name="connsiteY450" fmla="*/ 3050 h 19998"/>
                <a:gd name="connsiteX451" fmla="*/ 4563 w 19998"/>
                <a:gd name="connsiteY451" fmla="*/ 2930 h 19998"/>
                <a:gd name="connsiteX452" fmla="*/ 4663 w 19998"/>
                <a:gd name="connsiteY452" fmla="*/ 2987 h 19998"/>
                <a:gd name="connsiteX453" fmla="*/ 4684 w 19998"/>
                <a:gd name="connsiteY453" fmla="*/ 2947 h 19998"/>
                <a:gd name="connsiteX454" fmla="*/ 5242 w 19998"/>
                <a:gd name="connsiteY454" fmla="*/ 3092 h 19998"/>
                <a:gd name="connsiteX455" fmla="*/ 5258 w 19998"/>
                <a:gd name="connsiteY455" fmla="*/ 3029 h 19998"/>
                <a:gd name="connsiteX456" fmla="*/ 5570 w 19998"/>
                <a:gd name="connsiteY456" fmla="*/ 3050 h 19998"/>
                <a:gd name="connsiteX457" fmla="*/ 5632 w 19998"/>
                <a:gd name="connsiteY457" fmla="*/ 3252 h 19998"/>
                <a:gd name="connsiteX458" fmla="*/ 5592 w 19998"/>
                <a:gd name="connsiteY458" fmla="*/ 3252 h 19998"/>
                <a:gd name="connsiteX459" fmla="*/ 5570 w 19998"/>
                <a:gd name="connsiteY459" fmla="*/ 3316 h 19998"/>
                <a:gd name="connsiteX460" fmla="*/ 5511 w 19998"/>
                <a:gd name="connsiteY460" fmla="*/ 3316 h 19998"/>
                <a:gd name="connsiteX461" fmla="*/ 5675 w 19998"/>
                <a:gd name="connsiteY461" fmla="*/ 3800 h 19998"/>
                <a:gd name="connsiteX462" fmla="*/ 5649 w 19998"/>
                <a:gd name="connsiteY462" fmla="*/ 3826 h 19998"/>
                <a:gd name="connsiteX463" fmla="*/ 5732 w 19998"/>
                <a:gd name="connsiteY463" fmla="*/ 3842 h 19998"/>
                <a:gd name="connsiteX464" fmla="*/ 5713 w 19998"/>
                <a:gd name="connsiteY464" fmla="*/ 3842 h 19998"/>
                <a:gd name="connsiteX465" fmla="*/ 5732 w 19998"/>
                <a:gd name="connsiteY465" fmla="*/ 3882 h 19998"/>
                <a:gd name="connsiteX466" fmla="*/ 5756 w 19998"/>
                <a:gd name="connsiteY466" fmla="*/ 3882 h 19998"/>
                <a:gd name="connsiteX467" fmla="*/ 5775 w 19998"/>
                <a:gd name="connsiteY467" fmla="*/ 3882 h 19998"/>
                <a:gd name="connsiteX468" fmla="*/ 5861 w 19998"/>
                <a:gd name="connsiteY468" fmla="*/ 3762 h 19998"/>
                <a:gd name="connsiteX469" fmla="*/ 6499 w 19998"/>
                <a:gd name="connsiteY469" fmla="*/ 3906 h 19998"/>
                <a:gd name="connsiteX470" fmla="*/ 7611 w 19998"/>
                <a:gd name="connsiteY470" fmla="*/ 3826 h 19998"/>
                <a:gd name="connsiteX471" fmla="*/ 7923 w 19998"/>
                <a:gd name="connsiteY471" fmla="*/ 3722 h 19998"/>
                <a:gd name="connsiteX472" fmla="*/ 8045 w 19998"/>
                <a:gd name="connsiteY472" fmla="*/ 3703 h 19998"/>
                <a:gd name="connsiteX473" fmla="*/ 7611 w 19998"/>
                <a:gd name="connsiteY473" fmla="*/ 3600 h 19998"/>
                <a:gd name="connsiteX474" fmla="*/ 7611 w 19998"/>
                <a:gd name="connsiteY474" fmla="*/ 3581 h 19998"/>
                <a:gd name="connsiteX475" fmla="*/ 7799 w 19998"/>
                <a:gd name="connsiteY475" fmla="*/ 3092 h 19998"/>
                <a:gd name="connsiteX476" fmla="*/ 9574 w 19998"/>
                <a:gd name="connsiteY476" fmla="*/ 2317 h 19998"/>
                <a:gd name="connsiteX477" fmla="*/ 9843 w 19998"/>
                <a:gd name="connsiteY477" fmla="*/ 1993 h 19998"/>
                <a:gd name="connsiteX478" fmla="*/ 9902 w 19998"/>
                <a:gd name="connsiteY478" fmla="*/ 2051 h 19998"/>
                <a:gd name="connsiteX479" fmla="*/ 10031 w 19998"/>
                <a:gd name="connsiteY479" fmla="*/ 2051 h 19998"/>
                <a:gd name="connsiteX480" fmla="*/ 9964 w 19998"/>
                <a:gd name="connsiteY480" fmla="*/ 1972 h 19998"/>
                <a:gd name="connsiteX481" fmla="*/ 9943 w 19998"/>
                <a:gd name="connsiteY481" fmla="*/ 1993 h 19998"/>
                <a:gd name="connsiteX482" fmla="*/ 9843 w 19998"/>
                <a:gd name="connsiteY482" fmla="*/ 1645 h 19998"/>
                <a:gd name="connsiteX483" fmla="*/ 9902 w 19998"/>
                <a:gd name="connsiteY483" fmla="*/ 1645 h 19998"/>
                <a:gd name="connsiteX484" fmla="*/ 9902 w 19998"/>
                <a:gd name="connsiteY484" fmla="*/ 1628 h 19998"/>
                <a:gd name="connsiteX485" fmla="*/ 9902 w 19998"/>
                <a:gd name="connsiteY485" fmla="*/ 1607 h 19998"/>
                <a:gd name="connsiteX486" fmla="*/ 9843 w 19998"/>
                <a:gd name="connsiteY486" fmla="*/ 1542 h 19998"/>
                <a:gd name="connsiteX487" fmla="*/ 9886 w 19998"/>
                <a:gd name="connsiteY487" fmla="*/ 1260 h 19998"/>
                <a:gd name="connsiteX488" fmla="*/ 9926 w 19998"/>
                <a:gd name="connsiteY488" fmla="*/ 1243 h 19998"/>
                <a:gd name="connsiteX489" fmla="*/ 9886 w 19998"/>
                <a:gd name="connsiteY489" fmla="*/ 815 h 19998"/>
                <a:gd name="connsiteX490" fmla="*/ 9902 w 19998"/>
                <a:gd name="connsiteY490" fmla="*/ 815 h 19998"/>
                <a:gd name="connsiteX491" fmla="*/ 9886 w 19998"/>
                <a:gd name="connsiteY491" fmla="*/ 484 h 19998"/>
                <a:gd name="connsiteX492" fmla="*/ 10645 w 19998"/>
                <a:gd name="connsiteY492" fmla="*/ 186 h 19998"/>
                <a:gd name="connsiteX493" fmla="*/ 11307 w 19998"/>
                <a:gd name="connsiteY493" fmla="*/ 0 h 19998"/>
                <a:gd name="connsiteX494" fmla="*/ 11431 w 19998"/>
                <a:gd name="connsiteY494" fmla="*/ 324 h 19998"/>
                <a:gd name="connsiteX495" fmla="*/ 11431 w 19998"/>
                <a:gd name="connsiteY495" fmla="*/ 630 h 19998"/>
                <a:gd name="connsiteX496" fmla="*/ 11577 w 19998"/>
                <a:gd name="connsiteY496" fmla="*/ 630 h 19998"/>
                <a:gd name="connsiteX497" fmla="*/ 11700 w 19998"/>
                <a:gd name="connsiteY497" fmla="*/ 832 h 19998"/>
                <a:gd name="connsiteX498" fmla="*/ 11822 w 19998"/>
                <a:gd name="connsiteY498" fmla="*/ 895 h 19998"/>
                <a:gd name="connsiteX499" fmla="*/ 12158 w 19998"/>
                <a:gd name="connsiteY499" fmla="*/ 670 h 19998"/>
                <a:gd name="connsiteX500" fmla="*/ 12279 w 19998"/>
                <a:gd name="connsiteY500" fmla="*/ 792 h 19998"/>
                <a:gd name="connsiteX501" fmla="*/ 12255 w 19998"/>
                <a:gd name="connsiteY501" fmla="*/ 815 h 19998"/>
                <a:gd name="connsiteX502" fmla="*/ 12360 w 19998"/>
                <a:gd name="connsiteY502" fmla="*/ 895 h 19998"/>
                <a:gd name="connsiteX503" fmla="*/ 12360 w 19998"/>
                <a:gd name="connsiteY503" fmla="*/ 912 h 19998"/>
                <a:gd name="connsiteX504" fmla="*/ 12339 w 19998"/>
                <a:gd name="connsiteY504" fmla="*/ 935 h 19998"/>
                <a:gd name="connsiteX505" fmla="*/ 12548 w 19998"/>
                <a:gd name="connsiteY505" fmla="*/ 1342 h 19998"/>
                <a:gd name="connsiteX506" fmla="*/ 12753 w 19998"/>
                <a:gd name="connsiteY506" fmla="*/ 1260 h 19998"/>
                <a:gd name="connsiteX507" fmla="*/ 12729 w 19998"/>
                <a:gd name="connsiteY507" fmla="*/ 1363 h 19998"/>
                <a:gd name="connsiteX508" fmla="*/ 12834 w 19998"/>
                <a:gd name="connsiteY508" fmla="*/ 1323 h 19998"/>
                <a:gd name="connsiteX509" fmla="*/ 12853 w 19998"/>
                <a:gd name="connsiteY509" fmla="*/ 1342 h 19998"/>
                <a:gd name="connsiteX510" fmla="*/ 12901 w 19998"/>
                <a:gd name="connsiteY510" fmla="*/ 1342 h 19998"/>
                <a:gd name="connsiteX511" fmla="*/ 13039 w 19998"/>
                <a:gd name="connsiteY511" fmla="*/ 1769 h 19998"/>
                <a:gd name="connsiteX512" fmla="*/ 13039 w 19998"/>
                <a:gd name="connsiteY512" fmla="*/ 1751 h 19998"/>
                <a:gd name="connsiteX513" fmla="*/ 13065 w 19998"/>
                <a:gd name="connsiteY513" fmla="*/ 1751 h 19998"/>
                <a:gd name="connsiteX514" fmla="*/ 13082 w 19998"/>
                <a:gd name="connsiteY514" fmla="*/ 1671 h 19998"/>
                <a:gd name="connsiteX515" fmla="*/ 13186 w 19998"/>
                <a:gd name="connsiteY515" fmla="*/ 1645 h 19998"/>
                <a:gd name="connsiteX516" fmla="*/ 13203 w 19998"/>
                <a:gd name="connsiteY516" fmla="*/ 1671 h 19998"/>
                <a:gd name="connsiteX517" fmla="*/ 13203 w 19998"/>
                <a:gd name="connsiteY517" fmla="*/ 1645 h 19998"/>
                <a:gd name="connsiteX518" fmla="*/ 13267 w 19998"/>
                <a:gd name="connsiteY518" fmla="*/ 1645 h 19998"/>
                <a:gd name="connsiteX519" fmla="*/ 13267 w 19998"/>
                <a:gd name="connsiteY519" fmla="*/ 1671 h 19998"/>
                <a:gd name="connsiteX520" fmla="*/ 13308 w 19998"/>
                <a:gd name="connsiteY520" fmla="*/ 1687 h 19998"/>
                <a:gd name="connsiteX521" fmla="*/ 13308 w 19998"/>
                <a:gd name="connsiteY521" fmla="*/ 1711 h 19998"/>
                <a:gd name="connsiteX522" fmla="*/ 13515 w 19998"/>
                <a:gd name="connsiteY522" fmla="*/ 1628 h 19998"/>
                <a:gd name="connsiteX523" fmla="*/ 13598 w 19998"/>
                <a:gd name="connsiteY523" fmla="*/ 1751 h 19998"/>
                <a:gd name="connsiteX524" fmla="*/ 13660 w 19998"/>
                <a:gd name="connsiteY524" fmla="*/ 1769 h 19998"/>
                <a:gd name="connsiteX525" fmla="*/ 13660 w 19998"/>
                <a:gd name="connsiteY525" fmla="*/ 1833 h 19998"/>
                <a:gd name="connsiteX526" fmla="*/ 13677 w 19998"/>
                <a:gd name="connsiteY526" fmla="*/ 1833 h 19998"/>
                <a:gd name="connsiteX527" fmla="*/ 13677 w 19998"/>
                <a:gd name="connsiteY527" fmla="*/ 1849 h 19998"/>
                <a:gd name="connsiteX528" fmla="*/ 13725 w 19998"/>
                <a:gd name="connsiteY528" fmla="*/ 1849 h 19998"/>
                <a:gd name="connsiteX529" fmla="*/ 13703 w 19998"/>
                <a:gd name="connsiteY529" fmla="*/ 1833 h 19998"/>
                <a:gd name="connsiteX530" fmla="*/ 13725 w 19998"/>
                <a:gd name="connsiteY530" fmla="*/ 1791 h 19998"/>
                <a:gd name="connsiteX531" fmla="*/ 13808 w 19998"/>
                <a:gd name="connsiteY531" fmla="*/ 1873 h 19998"/>
                <a:gd name="connsiteX532" fmla="*/ 13725 w 19998"/>
                <a:gd name="connsiteY532" fmla="*/ 2155 h 19998"/>
                <a:gd name="connsiteX533" fmla="*/ 13725 w 19998"/>
                <a:gd name="connsiteY533" fmla="*/ 2138 h 19998"/>
                <a:gd name="connsiteX534" fmla="*/ 13784 w 19998"/>
                <a:gd name="connsiteY534" fmla="*/ 2155 h 19998"/>
                <a:gd name="connsiteX535" fmla="*/ 13825 w 19998"/>
                <a:gd name="connsiteY535" fmla="*/ 2301 h 19998"/>
                <a:gd name="connsiteX536" fmla="*/ 13703 w 19998"/>
                <a:gd name="connsiteY536" fmla="*/ 2420 h 19998"/>
                <a:gd name="connsiteX537" fmla="*/ 13741 w 19998"/>
                <a:gd name="connsiteY537" fmla="*/ 2463 h 19998"/>
                <a:gd name="connsiteX538" fmla="*/ 13703 w 19998"/>
                <a:gd name="connsiteY538" fmla="*/ 2503 h 19998"/>
                <a:gd name="connsiteX539" fmla="*/ 13784 w 19998"/>
                <a:gd name="connsiteY539" fmla="*/ 2519 h 19998"/>
                <a:gd name="connsiteX540" fmla="*/ 13784 w 19998"/>
                <a:gd name="connsiteY540" fmla="*/ 2540 h 19998"/>
                <a:gd name="connsiteX541" fmla="*/ 13849 w 19998"/>
                <a:gd name="connsiteY541" fmla="*/ 2540 h 19998"/>
                <a:gd name="connsiteX542" fmla="*/ 14280 w 19998"/>
                <a:gd name="connsiteY542" fmla="*/ 2540 h 19998"/>
                <a:gd name="connsiteX543" fmla="*/ 14527 w 19998"/>
                <a:gd name="connsiteY543" fmla="*/ 2437 h 19998"/>
                <a:gd name="connsiteX544" fmla="*/ 14527 w 19998"/>
                <a:gd name="connsiteY544" fmla="*/ 2218 h 19998"/>
                <a:gd name="connsiteX545" fmla="*/ 14715 w 19998"/>
                <a:gd name="connsiteY545" fmla="*/ 2051 h 19998"/>
                <a:gd name="connsiteX546" fmla="*/ 14815 w 19998"/>
                <a:gd name="connsiteY546" fmla="*/ 2115 h 19998"/>
                <a:gd name="connsiteX547" fmla="*/ 14775 w 19998"/>
                <a:gd name="connsiteY547" fmla="*/ 2138 h 19998"/>
                <a:gd name="connsiteX548" fmla="*/ 14796 w 19998"/>
                <a:gd name="connsiteY548" fmla="*/ 2218 h 19998"/>
                <a:gd name="connsiteX549" fmla="*/ 14756 w 19998"/>
                <a:gd name="connsiteY549" fmla="*/ 2195 h 19998"/>
                <a:gd name="connsiteX550" fmla="*/ 14732 w 19998"/>
                <a:gd name="connsiteY550" fmla="*/ 2218 h 19998"/>
                <a:gd name="connsiteX551" fmla="*/ 14756 w 19998"/>
                <a:gd name="connsiteY551" fmla="*/ 2237 h 19998"/>
                <a:gd name="connsiteX552" fmla="*/ 14732 w 19998"/>
                <a:gd name="connsiteY552" fmla="*/ 2275 h 19998"/>
                <a:gd name="connsiteX553" fmla="*/ 14715 w 19998"/>
                <a:gd name="connsiteY553" fmla="*/ 2275 h 19998"/>
                <a:gd name="connsiteX554" fmla="*/ 14756 w 19998"/>
                <a:gd name="connsiteY554" fmla="*/ 2341 h 19998"/>
                <a:gd name="connsiteX555" fmla="*/ 14675 w 19998"/>
                <a:gd name="connsiteY555" fmla="*/ 2519 h 19998"/>
                <a:gd name="connsiteX556" fmla="*/ 14815 w 19998"/>
                <a:gd name="connsiteY556" fmla="*/ 2622 h 19998"/>
                <a:gd name="connsiteX557" fmla="*/ 14796 w 19998"/>
                <a:gd name="connsiteY557" fmla="*/ 2904 h 19998"/>
                <a:gd name="connsiteX558" fmla="*/ 14918 w 19998"/>
                <a:gd name="connsiteY558" fmla="*/ 2904 h 19998"/>
                <a:gd name="connsiteX559" fmla="*/ 14918 w 19998"/>
                <a:gd name="connsiteY559" fmla="*/ 2867 h 19998"/>
                <a:gd name="connsiteX560" fmla="*/ 15001 w 19998"/>
                <a:gd name="connsiteY560" fmla="*/ 2888 h 19998"/>
                <a:gd name="connsiteX561" fmla="*/ 15230 w 19998"/>
                <a:gd name="connsiteY561" fmla="*/ 3074 h 19998"/>
                <a:gd name="connsiteX562" fmla="*/ 15249 w 19998"/>
                <a:gd name="connsiteY562" fmla="*/ 3050 h 19998"/>
                <a:gd name="connsiteX563" fmla="*/ 15249 w 19998"/>
                <a:gd name="connsiteY563" fmla="*/ 3114 h 19998"/>
                <a:gd name="connsiteX564" fmla="*/ 15330 w 19998"/>
                <a:gd name="connsiteY564" fmla="*/ 3114 h 19998"/>
                <a:gd name="connsiteX565" fmla="*/ 15418 w 19998"/>
                <a:gd name="connsiteY565" fmla="*/ 3114 h 19998"/>
                <a:gd name="connsiteX566" fmla="*/ 15499 w 19998"/>
                <a:gd name="connsiteY566" fmla="*/ 3196 h 19998"/>
                <a:gd name="connsiteX567" fmla="*/ 15475 w 19998"/>
                <a:gd name="connsiteY567" fmla="*/ 3252 h 19998"/>
                <a:gd name="connsiteX568" fmla="*/ 15499 w 19998"/>
                <a:gd name="connsiteY568" fmla="*/ 3295 h 19998"/>
                <a:gd name="connsiteX569" fmla="*/ 15499 w 19998"/>
                <a:gd name="connsiteY569" fmla="*/ 3276 h 19998"/>
                <a:gd name="connsiteX570" fmla="*/ 15599 w 19998"/>
                <a:gd name="connsiteY570" fmla="*/ 3276 h 19998"/>
                <a:gd name="connsiteX571" fmla="*/ 15704 w 19998"/>
                <a:gd name="connsiteY571" fmla="*/ 3374 h 19998"/>
                <a:gd name="connsiteX572" fmla="*/ 15682 w 19998"/>
                <a:gd name="connsiteY572" fmla="*/ 3414 h 19998"/>
                <a:gd name="connsiteX573" fmla="*/ 15723 w 19998"/>
                <a:gd name="connsiteY573" fmla="*/ 3478 h 19998"/>
                <a:gd name="connsiteX574" fmla="*/ 15704 w 19998"/>
                <a:gd name="connsiteY574" fmla="*/ 3497 h 19998"/>
                <a:gd name="connsiteX575" fmla="*/ 15747 w 19998"/>
                <a:gd name="connsiteY575" fmla="*/ 3534 h 19998"/>
                <a:gd name="connsiteX576" fmla="*/ 15747 w 19998"/>
                <a:gd name="connsiteY576" fmla="*/ 3518 h 19998"/>
                <a:gd name="connsiteX577" fmla="*/ 15935 w 19998"/>
                <a:gd name="connsiteY577" fmla="*/ 3478 h 19998"/>
                <a:gd name="connsiteX578" fmla="*/ 15935 w 19998"/>
                <a:gd name="connsiteY578" fmla="*/ 3518 h 19998"/>
                <a:gd name="connsiteX579" fmla="*/ 15951 w 19998"/>
                <a:gd name="connsiteY579" fmla="*/ 3518 h 19998"/>
                <a:gd name="connsiteX580" fmla="*/ 15992 w 19998"/>
                <a:gd name="connsiteY580" fmla="*/ 3414 h 19998"/>
                <a:gd name="connsiteX581" fmla="*/ 16156 w 19998"/>
                <a:gd name="connsiteY581" fmla="*/ 3414 h 19998"/>
                <a:gd name="connsiteX582" fmla="*/ 16156 w 19998"/>
                <a:gd name="connsiteY582" fmla="*/ 3374 h 19998"/>
                <a:gd name="connsiteX583" fmla="*/ 16302 w 19998"/>
                <a:gd name="connsiteY583" fmla="*/ 3436 h 19998"/>
                <a:gd name="connsiteX584" fmla="*/ 16285 w 19998"/>
                <a:gd name="connsiteY584" fmla="*/ 3454 h 19998"/>
                <a:gd name="connsiteX585" fmla="*/ 16366 w 19998"/>
                <a:gd name="connsiteY585" fmla="*/ 3518 h 19998"/>
                <a:gd name="connsiteX586" fmla="*/ 16490 w 19998"/>
                <a:gd name="connsiteY586" fmla="*/ 3518 h 19998"/>
                <a:gd name="connsiteX587" fmla="*/ 16506 w 19998"/>
                <a:gd name="connsiteY587" fmla="*/ 3600 h 19998"/>
                <a:gd name="connsiteX588" fmla="*/ 16590 w 19998"/>
                <a:gd name="connsiteY588" fmla="*/ 3624 h 19998"/>
                <a:gd name="connsiteX589" fmla="*/ 16611 w 19998"/>
                <a:gd name="connsiteY589" fmla="*/ 3581 h 19998"/>
                <a:gd name="connsiteX590" fmla="*/ 16694 w 19998"/>
                <a:gd name="connsiteY590" fmla="*/ 3600 h 19998"/>
                <a:gd name="connsiteX591" fmla="*/ 16694 w 19998"/>
                <a:gd name="connsiteY591" fmla="*/ 3560 h 19998"/>
                <a:gd name="connsiteX592" fmla="*/ 16716 w 19998"/>
                <a:gd name="connsiteY592" fmla="*/ 3560 h 19998"/>
                <a:gd name="connsiteX593" fmla="*/ 16716 w 19998"/>
                <a:gd name="connsiteY593" fmla="*/ 3518 h 19998"/>
                <a:gd name="connsiteX594" fmla="*/ 16759 w 19998"/>
                <a:gd name="connsiteY594" fmla="*/ 3497 h 19998"/>
                <a:gd name="connsiteX595" fmla="*/ 16759 w 19998"/>
                <a:gd name="connsiteY595" fmla="*/ 3478 h 19998"/>
                <a:gd name="connsiteX596" fmla="*/ 16940 w 19998"/>
                <a:gd name="connsiteY596" fmla="*/ 3478 h 19998"/>
                <a:gd name="connsiteX597" fmla="*/ 17085 w 19998"/>
                <a:gd name="connsiteY597" fmla="*/ 3560 h 19998"/>
                <a:gd name="connsiteX598" fmla="*/ 17085 w 19998"/>
                <a:gd name="connsiteY598" fmla="*/ 3534 h 19998"/>
                <a:gd name="connsiteX599" fmla="*/ 17192 w 19998"/>
                <a:gd name="connsiteY599" fmla="*/ 3518 h 19998"/>
                <a:gd name="connsiteX600" fmla="*/ 17192 w 19998"/>
                <a:gd name="connsiteY600" fmla="*/ 3534 h 19998"/>
                <a:gd name="connsiteX601" fmla="*/ 17373 w 19998"/>
                <a:gd name="connsiteY601" fmla="*/ 3640 h 19998"/>
                <a:gd name="connsiteX602" fmla="*/ 17354 w 19998"/>
                <a:gd name="connsiteY602" fmla="*/ 3663 h 19998"/>
                <a:gd name="connsiteX603" fmla="*/ 17437 w 19998"/>
                <a:gd name="connsiteY603" fmla="*/ 3783 h 19998"/>
                <a:gd name="connsiteX604" fmla="*/ 17397 w 19998"/>
                <a:gd name="connsiteY604" fmla="*/ 3783 h 19998"/>
                <a:gd name="connsiteX605" fmla="*/ 17414 w 19998"/>
                <a:gd name="connsiteY605" fmla="*/ 3826 h 19998"/>
                <a:gd name="connsiteX606" fmla="*/ 17437 w 19998"/>
                <a:gd name="connsiteY606" fmla="*/ 3826 h 19998"/>
                <a:gd name="connsiteX607" fmla="*/ 17602 w 19998"/>
                <a:gd name="connsiteY607" fmla="*/ 4028 h 19998"/>
                <a:gd name="connsiteX608" fmla="*/ 17623 w 19998"/>
                <a:gd name="connsiteY608" fmla="*/ 4091 h 19998"/>
                <a:gd name="connsiteX609" fmla="*/ 17642 w 19998"/>
                <a:gd name="connsiteY609" fmla="*/ 4091 h 19998"/>
                <a:gd name="connsiteX610" fmla="*/ 17683 w 19998"/>
                <a:gd name="connsiteY610" fmla="*/ 4211 h 19998"/>
                <a:gd name="connsiteX611" fmla="*/ 17849 w 19998"/>
                <a:gd name="connsiteY611" fmla="*/ 4211 h 19998"/>
                <a:gd name="connsiteX612" fmla="*/ 17849 w 19998"/>
                <a:gd name="connsiteY612" fmla="*/ 4171 h 19998"/>
                <a:gd name="connsiteX613" fmla="*/ 17871 w 19998"/>
                <a:gd name="connsiteY613" fmla="*/ 4171 h 19998"/>
                <a:gd name="connsiteX614" fmla="*/ 17830 w 19998"/>
                <a:gd name="connsiteY614" fmla="*/ 4091 h 19998"/>
                <a:gd name="connsiteX615" fmla="*/ 17871 w 19998"/>
                <a:gd name="connsiteY615" fmla="*/ 4065 h 19998"/>
                <a:gd name="connsiteX616" fmla="*/ 17935 w 19998"/>
                <a:gd name="connsiteY616" fmla="*/ 4091 h 19998"/>
                <a:gd name="connsiteX617" fmla="*/ 17976 w 19998"/>
                <a:gd name="connsiteY617" fmla="*/ 4065 h 19998"/>
                <a:gd name="connsiteX618" fmla="*/ 18019 w 19998"/>
                <a:gd name="connsiteY618" fmla="*/ 4091 h 19998"/>
                <a:gd name="connsiteX619" fmla="*/ 18140 w 19998"/>
                <a:gd name="connsiteY619" fmla="*/ 4131 h 19998"/>
                <a:gd name="connsiteX620" fmla="*/ 18183 w 19998"/>
                <a:gd name="connsiteY620" fmla="*/ 4293 h 19998"/>
                <a:gd name="connsiteX621" fmla="*/ 18200 w 19998"/>
                <a:gd name="connsiteY621" fmla="*/ 4293 h 19998"/>
                <a:gd name="connsiteX622" fmla="*/ 18223 w 19998"/>
                <a:gd name="connsiteY622" fmla="*/ 4211 h 19998"/>
                <a:gd name="connsiteX623" fmla="*/ 18240 w 19998"/>
                <a:gd name="connsiteY623" fmla="*/ 4211 h 19998"/>
                <a:gd name="connsiteX624" fmla="*/ 18240 w 19998"/>
                <a:gd name="connsiteY624" fmla="*/ 4230 h 19998"/>
                <a:gd name="connsiteX625" fmla="*/ 18281 w 19998"/>
                <a:gd name="connsiteY625" fmla="*/ 4230 h 19998"/>
                <a:gd name="connsiteX626" fmla="*/ 18328 w 19998"/>
                <a:gd name="connsiteY626" fmla="*/ 4270 h 19998"/>
                <a:gd name="connsiteX627" fmla="*/ 18369 w 19998"/>
                <a:gd name="connsiteY627" fmla="*/ 4253 h 19998"/>
                <a:gd name="connsiteX628" fmla="*/ 18388 w 19998"/>
                <a:gd name="connsiteY628" fmla="*/ 4270 h 19998"/>
                <a:gd name="connsiteX629" fmla="*/ 18531 w 19998"/>
                <a:gd name="connsiteY629" fmla="*/ 4253 h 19998"/>
                <a:gd name="connsiteX630" fmla="*/ 18531 w 19998"/>
                <a:gd name="connsiteY630" fmla="*/ 4270 h 19998"/>
                <a:gd name="connsiteX631" fmla="*/ 18631 w 19998"/>
                <a:gd name="connsiteY631" fmla="*/ 4211 h 19998"/>
                <a:gd name="connsiteX632" fmla="*/ 18631 w 19998"/>
                <a:gd name="connsiteY632" fmla="*/ 4131 h 19998"/>
                <a:gd name="connsiteX633" fmla="*/ 18762 w 19998"/>
                <a:gd name="connsiteY633" fmla="*/ 4108 h 19998"/>
                <a:gd name="connsiteX634" fmla="*/ 18778 w 19998"/>
                <a:gd name="connsiteY634" fmla="*/ 4148 h 19998"/>
                <a:gd name="connsiteX635" fmla="*/ 18821 w 19998"/>
                <a:gd name="connsiteY635" fmla="*/ 4131 h 19998"/>
                <a:gd name="connsiteX636" fmla="*/ 18943 w 19998"/>
                <a:gd name="connsiteY636" fmla="*/ 4333 h 19998"/>
                <a:gd name="connsiteX637" fmla="*/ 19047 w 19998"/>
                <a:gd name="connsiteY637" fmla="*/ 4333 h 19998"/>
                <a:gd name="connsiteX638" fmla="*/ 19064 w 19998"/>
                <a:gd name="connsiteY638" fmla="*/ 4392 h 19998"/>
                <a:gd name="connsiteX639" fmla="*/ 19152 w 19998"/>
                <a:gd name="connsiteY639" fmla="*/ 4392 h 19998"/>
                <a:gd name="connsiteX640" fmla="*/ 19152 w 19998"/>
                <a:gd name="connsiteY640" fmla="*/ 4373 h 19998"/>
                <a:gd name="connsiteX641" fmla="*/ 19212 w 19998"/>
                <a:gd name="connsiteY641" fmla="*/ 4373 h 19998"/>
                <a:gd name="connsiteX642" fmla="*/ 19212 w 19998"/>
                <a:gd name="connsiteY642" fmla="*/ 4392 h 19998"/>
                <a:gd name="connsiteX643" fmla="*/ 19317 w 19998"/>
                <a:gd name="connsiteY643" fmla="*/ 4333 h 19998"/>
                <a:gd name="connsiteX644" fmla="*/ 19417 w 19998"/>
                <a:gd name="connsiteY644" fmla="*/ 4392 h 19998"/>
                <a:gd name="connsiteX645" fmla="*/ 19443 w 19998"/>
                <a:gd name="connsiteY645" fmla="*/ 4373 h 19998"/>
                <a:gd name="connsiteX646" fmla="*/ 19500 w 19998"/>
                <a:gd name="connsiteY646" fmla="*/ 4373 h 19998"/>
                <a:gd name="connsiteX647" fmla="*/ 19521 w 19998"/>
                <a:gd name="connsiteY647" fmla="*/ 4352 h 19998"/>
                <a:gd name="connsiteX648" fmla="*/ 19998 w 19998"/>
                <a:gd name="connsiteY648" fmla="*/ 4512 h 19998"/>
                <a:gd name="connsiteX649" fmla="*/ 19750 w 19998"/>
                <a:gd name="connsiteY649" fmla="*/ 4939 h 19998"/>
                <a:gd name="connsiteX650" fmla="*/ 19712 w 19998"/>
                <a:gd name="connsiteY650" fmla="*/ 4939 h 19998"/>
                <a:gd name="connsiteX651" fmla="*/ 19686 w 19998"/>
                <a:gd name="connsiteY651" fmla="*/ 5003 h 19998"/>
                <a:gd name="connsiteX652" fmla="*/ 19645 w 19998"/>
                <a:gd name="connsiteY652" fmla="*/ 5003 h 19998"/>
                <a:gd name="connsiteX653" fmla="*/ 19131 w 19998"/>
                <a:gd name="connsiteY653" fmla="*/ 6512 h 19998"/>
                <a:gd name="connsiteX654" fmla="*/ 19236 w 19998"/>
                <a:gd name="connsiteY654" fmla="*/ 7750 h 19998"/>
                <a:gd name="connsiteX655" fmla="*/ 19212 w 19998"/>
                <a:gd name="connsiteY655" fmla="*/ 7750 h 19998"/>
                <a:gd name="connsiteX656" fmla="*/ 19090 w 19998"/>
                <a:gd name="connsiteY656" fmla="*/ 7870 h 19998"/>
                <a:gd name="connsiteX657" fmla="*/ 19152 w 19998"/>
                <a:gd name="connsiteY657" fmla="*/ 7853 h 19998"/>
                <a:gd name="connsiteX658" fmla="*/ 19064 w 19998"/>
                <a:gd name="connsiteY658" fmla="*/ 7973 h 19998"/>
                <a:gd name="connsiteX659" fmla="*/ 18983 w 19998"/>
                <a:gd name="connsiteY659" fmla="*/ 7973 h 19998"/>
                <a:gd name="connsiteX660" fmla="*/ 18714 w 19998"/>
                <a:gd name="connsiteY660" fmla="*/ 8135 h 19998"/>
                <a:gd name="connsiteX661" fmla="*/ 18695 w 19998"/>
                <a:gd name="connsiteY661" fmla="*/ 8093 h 19998"/>
                <a:gd name="connsiteX662" fmla="*/ 18614 w 19998"/>
                <a:gd name="connsiteY662" fmla="*/ 7997 h 19998"/>
                <a:gd name="connsiteX663" fmla="*/ 18631 w 19998"/>
                <a:gd name="connsiteY663" fmla="*/ 7973 h 19998"/>
                <a:gd name="connsiteX664" fmla="*/ 18304 w 19998"/>
                <a:gd name="connsiteY6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689 w 19998"/>
                <a:gd name="connsiteY429" fmla="*/ 5351 h 19998"/>
                <a:gd name="connsiteX430" fmla="*/ 3860 w 19998"/>
                <a:gd name="connsiteY430" fmla="*/ 5268 h 19998"/>
                <a:gd name="connsiteX431" fmla="*/ 3999 w 19998"/>
                <a:gd name="connsiteY431" fmla="*/ 5534 h 19998"/>
                <a:gd name="connsiteX432" fmla="*/ 4351 w 19998"/>
                <a:gd name="connsiteY432" fmla="*/ 5351 h 19998"/>
                <a:gd name="connsiteX433" fmla="*/ 4372 w 19998"/>
                <a:gd name="connsiteY433" fmla="*/ 5308 h 19998"/>
                <a:gd name="connsiteX434" fmla="*/ 4580 w 19998"/>
                <a:gd name="connsiteY434" fmla="*/ 5268 h 19998"/>
                <a:gd name="connsiteX435" fmla="*/ 4580 w 19998"/>
                <a:gd name="connsiteY435" fmla="*/ 5471 h 19998"/>
                <a:gd name="connsiteX436" fmla="*/ 4994 w 19998"/>
                <a:gd name="connsiteY436" fmla="*/ 5449 h 19998"/>
                <a:gd name="connsiteX437" fmla="*/ 5075 w 19998"/>
                <a:gd name="connsiteY437" fmla="*/ 5471 h 19998"/>
                <a:gd name="connsiteX438" fmla="*/ 5323 w 19998"/>
                <a:gd name="connsiteY438" fmla="*/ 5471 h 19998"/>
                <a:gd name="connsiteX439" fmla="*/ 5242 w 19998"/>
                <a:gd name="connsiteY439" fmla="*/ 5407 h 19998"/>
                <a:gd name="connsiteX440" fmla="*/ 4994 w 19998"/>
                <a:gd name="connsiteY440" fmla="*/ 5003 h 19998"/>
                <a:gd name="connsiteX441" fmla="*/ 4970 w 19998"/>
                <a:gd name="connsiteY441" fmla="*/ 5003 h 19998"/>
                <a:gd name="connsiteX442" fmla="*/ 4954 w 19998"/>
                <a:gd name="connsiteY442" fmla="*/ 4982 h 19998"/>
                <a:gd name="connsiteX443" fmla="*/ 5054 w 19998"/>
                <a:gd name="connsiteY443" fmla="*/ 4618 h 19998"/>
                <a:gd name="connsiteX444" fmla="*/ 5054 w 19998"/>
                <a:gd name="connsiteY444" fmla="*/ 4601 h 19998"/>
                <a:gd name="connsiteX445" fmla="*/ 5037 w 19998"/>
                <a:gd name="connsiteY445" fmla="*/ 4618 h 19998"/>
                <a:gd name="connsiteX446" fmla="*/ 5011 w 19998"/>
                <a:gd name="connsiteY446" fmla="*/ 4131 h 19998"/>
                <a:gd name="connsiteX447" fmla="*/ 4970 w 19998"/>
                <a:gd name="connsiteY447" fmla="*/ 4131 h 19998"/>
                <a:gd name="connsiteX448" fmla="*/ 4642 w 19998"/>
                <a:gd name="connsiteY448" fmla="*/ 3335 h 19998"/>
                <a:gd name="connsiteX449" fmla="*/ 4663 w 19998"/>
                <a:gd name="connsiteY449" fmla="*/ 3092 h 19998"/>
                <a:gd name="connsiteX450" fmla="*/ 4563 w 19998"/>
                <a:gd name="connsiteY450" fmla="*/ 3050 h 19998"/>
                <a:gd name="connsiteX451" fmla="*/ 4563 w 19998"/>
                <a:gd name="connsiteY451" fmla="*/ 2930 h 19998"/>
                <a:gd name="connsiteX452" fmla="*/ 4663 w 19998"/>
                <a:gd name="connsiteY452" fmla="*/ 2987 h 19998"/>
                <a:gd name="connsiteX453" fmla="*/ 4684 w 19998"/>
                <a:gd name="connsiteY453" fmla="*/ 2947 h 19998"/>
                <a:gd name="connsiteX454" fmla="*/ 5242 w 19998"/>
                <a:gd name="connsiteY454" fmla="*/ 3092 h 19998"/>
                <a:gd name="connsiteX455" fmla="*/ 5258 w 19998"/>
                <a:gd name="connsiteY455" fmla="*/ 3029 h 19998"/>
                <a:gd name="connsiteX456" fmla="*/ 5570 w 19998"/>
                <a:gd name="connsiteY456" fmla="*/ 3050 h 19998"/>
                <a:gd name="connsiteX457" fmla="*/ 5632 w 19998"/>
                <a:gd name="connsiteY457" fmla="*/ 3252 h 19998"/>
                <a:gd name="connsiteX458" fmla="*/ 5592 w 19998"/>
                <a:gd name="connsiteY458" fmla="*/ 3252 h 19998"/>
                <a:gd name="connsiteX459" fmla="*/ 5570 w 19998"/>
                <a:gd name="connsiteY459" fmla="*/ 3316 h 19998"/>
                <a:gd name="connsiteX460" fmla="*/ 5511 w 19998"/>
                <a:gd name="connsiteY460" fmla="*/ 3316 h 19998"/>
                <a:gd name="connsiteX461" fmla="*/ 5675 w 19998"/>
                <a:gd name="connsiteY461" fmla="*/ 3800 h 19998"/>
                <a:gd name="connsiteX462" fmla="*/ 5649 w 19998"/>
                <a:gd name="connsiteY462" fmla="*/ 3826 h 19998"/>
                <a:gd name="connsiteX463" fmla="*/ 5732 w 19998"/>
                <a:gd name="connsiteY463" fmla="*/ 3842 h 19998"/>
                <a:gd name="connsiteX464" fmla="*/ 5713 w 19998"/>
                <a:gd name="connsiteY464" fmla="*/ 3842 h 19998"/>
                <a:gd name="connsiteX465" fmla="*/ 5732 w 19998"/>
                <a:gd name="connsiteY465" fmla="*/ 3882 h 19998"/>
                <a:gd name="connsiteX466" fmla="*/ 5756 w 19998"/>
                <a:gd name="connsiteY466" fmla="*/ 3882 h 19998"/>
                <a:gd name="connsiteX467" fmla="*/ 5775 w 19998"/>
                <a:gd name="connsiteY467" fmla="*/ 3882 h 19998"/>
                <a:gd name="connsiteX468" fmla="*/ 5861 w 19998"/>
                <a:gd name="connsiteY468" fmla="*/ 3762 h 19998"/>
                <a:gd name="connsiteX469" fmla="*/ 6499 w 19998"/>
                <a:gd name="connsiteY469" fmla="*/ 3906 h 19998"/>
                <a:gd name="connsiteX470" fmla="*/ 7611 w 19998"/>
                <a:gd name="connsiteY470" fmla="*/ 3826 h 19998"/>
                <a:gd name="connsiteX471" fmla="*/ 7923 w 19998"/>
                <a:gd name="connsiteY471" fmla="*/ 3722 h 19998"/>
                <a:gd name="connsiteX472" fmla="*/ 8045 w 19998"/>
                <a:gd name="connsiteY472" fmla="*/ 3703 h 19998"/>
                <a:gd name="connsiteX473" fmla="*/ 7611 w 19998"/>
                <a:gd name="connsiteY473" fmla="*/ 3600 h 19998"/>
                <a:gd name="connsiteX474" fmla="*/ 7611 w 19998"/>
                <a:gd name="connsiteY474" fmla="*/ 3581 h 19998"/>
                <a:gd name="connsiteX475" fmla="*/ 7799 w 19998"/>
                <a:gd name="connsiteY475" fmla="*/ 3092 h 19998"/>
                <a:gd name="connsiteX476" fmla="*/ 9574 w 19998"/>
                <a:gd name="connsiteY476" fmla="*/ 2317 h 19998"/>
                <a:gd name="connsiteX477" fmla="*/ 9843 w 19998"/>
                <a:gd name="connsiteY477" fmla="*/ 1993 h 19998"/>
                <a:gd name="connsiteX478" fmla="*/ 9902 w 19998"/>
                <a:gd name="connsiteY478" fmla="*/ 2051 h 19998"/>
                <a:gd name="connsiteX479" fmla="*/ 10031 w 19998"/>
                <a:gd name="connsiteY479" fmla="*/ 2051 h 19998"/>
                <a:gd name="connsiteX480" fmla="*/ 9964 w 19998"/>
                <a:gd name="connsiteY480" fmla="*/ 1972 h 19998"/>
                <a:gd name="connsiteX481" fmla="*/ 9943 w 19998"/>
                <a:gd name="connsiteY481" fmla="*/ 1993 h 19998"/>
                <a:gd name="connsiteX482" fmla="*/ 9843 w 19998"/>
                <a:gd name="connsiteY482" fmla="*/ 1645 h 19998"/>
                <a:gd name="connsiteX483" fmla="*/ 9902 w 19998"/>
                <a:gd name="connsiteY483" fmla="*/ 1645 h 19998"/>
                <a:gd name="connsiteX484" fmla="*/ 9902 w 19998"/>
                <a:gd name="connsiteY484" fmla="*/ 1628 h 19998"/>
                <a:gd name="connsiteX485" fmla="*/ 9902 w 19998"/>
                <a:gd name="connsiteY485" fmla="*/ 1607 h 19998"/>
                <a:gd name="connsiteX486" fmla="*/ 9843 w 19998"/>
                <a:gd name="connsiteY486" fmla="*/ 1542 h 19998"/>
                <a:gd name="connsiteX487" fmla="*/ 9886 w 19998"/>
                <a:gd name="connsiteY487" fmla="*/ 1260 h 19998"/>
                <a:gd name="connsiteX488" fmla="*/ 9926 w 19998"/>
                <a:gd name="connsiteY488" fmla="*/ 1243 h 19998"/>
                <a:gd name="connsiteX489" fmla="*/ 9886 w 19998"/>
                <a:gd name="connsiteY489" fmla="*/ 815 h 19998"/>
                <a:gd name="connsiteX490" fmla="*/ 9902 w 19998"/>
                <a:gd name="connsiteY490" fmla="*/ 815 h 19998"/>
                <a:gd name="connsiteX491" fmla="*/ 9886 w 19998"/>
                <a:gd name="connsiteY491" fmla="*/ 484 h 19998"/>
                <a:gd name="connsiteX492" fmla="*/ 10645 w 19998"/>
                <a:gd name="connsiteY492" fmla="*/ 186 h 19998"/>
                <a:gd name="connsiteX493" fmla="*/ 11307 w 19998"/>
                <a:gd name="connsiteY493" fmla="*/ 0 h 19998"/>
                <a:gd name="connsiteX494" fmla="*/ 11431 w 19998"/>
                <a:gd name="connsiteY494" fmla="*/ 324 h 19998"/>
                <a:gd name="connsiteX495" fmla="*/ 11431 w 19998"/>
                <a:gd name="connsiteY495" fmla="*/ 630 h 19998"/>
                <a:gd name="connsiteX496" fmla="*/ 11577 w 19998"/>
                <a:gd name="connsiteY496" fmla="*/ 630 h 19998"/>
                <a:gd name="connsiteX497" fmla="*/ 11700 w 19998"/>
                <a:gd name="connsiteY497" fmla="*/ 832 h 19998"/>
                <a:gd name="connsiteX498" fmla="*/ 11822 w 19998"/>
                <a:gd name="connsiteY498" fmla="*/ 895 h 19998"/>
                <a:gd name="connsiteX499" fmla="*/ 12158 w 19998"/>
                <a:gd name="connsiteY499" fmla="*/ 670 h 19998"/>
                <a:gd name="connsiteX500" fmla="*/ 12279 w 19998"/>
                <a:gd name="connsiteY500" fmla="*/ 792 h 19998"/>
                <a:gd name="connsiteX501" fmla="*/ 12255 w 19998"/>
                <a:gd name="connsiteY501" fmla="*/ 815 h 19998"/>
                <a:gd name="connsiteX502" fmla="*/ 12360 w 19998"/>
                <a:gd name="connsiteY502" fmla="*/ 895 h 19998"/>
                <a:gd name="connsiteX503" fmla="*/ 12360 w 19998"/>
                <a:gd name="connsiteY503" fmla="*/ 912 h 19998"/>
                <a:gd name="connsiteX504" fmla="*/ 12339 w 19998"/>
                <a:gd name="connsiteY504" fmla="*/ 935 h 19998"/>
                <a:gd name="connsiteX505" fmla="*/ 12548 w 19998"/>
                <a:gd name="connsiteY505" fmla="*/ 1342 h 19998"/>
                <a:gd name="connsiteX506" fmla="*/ 12753 w 19998"/>
                <a:gd name="connsiteY506" fmla="*/ 1260 h 19998"/>
                <a:gd name="connsiteX507" fmla="*/ 12729 w 19998"/>
                <a:gd name="connsiteY507" fmla="*/ 1363 h 19998"/>
                <a:gd name="connsiteX508" fmla="*/ 12834 w 19998"/>
                <a:gd name="connsiteY508" fmla="*/ 1323 h 19998"/>
                <a:gd name="connsiteX509" fmla="*/ 12853 w 19998"/>
                <a:gd name="connsiteY509" fmla="*/ 1342 h 19998"/>
                <a:gd name="connsiteX510" fmla="*/ 12901 w 19998"/>
                <a:gd name="connsiteY510" fmla="*/ 1342 h 19998"/>
                <a:gd name="connsiteX511" fmla="*/ 13039 w 19998"/>
                <a:gd name="connsiteY511" fmla="*/ 1769 h 19998"/>
                <a:gd name="connsiteX512" fmla="*/ 13039 w 19998"/>
                <a:gd name="connsiteY512" fmla="*/ 1751 h 19998"/>
                <a:gd name="connsiteX513" fmla="*/ 13065 w 19998"/>
                <a:gd name="connsiteY513" fmla="*/ 1751 h 19998"/>
                <a:gd name="connsiteX514" fmla="*/ 13082 w 19998"/>
                <a:gd name="connsiteY514" fmla="*/ 1671 h 19998"/>
                <a:gd name="connsiteX515" fmla="*/ 13186 w 19998"/>
                <a:gd name="connsiteY515" fmla="*/ 1645 h 19998"/>
                <a:gd name="connsiteX516" fmla="*/ 13203 w 19998"/>
                <a:gd name="connsiteY516" fmla="*/ 1671 h 19998"/>
                <a:gd name="connsiteX517" fmla="*/ 13203 w 19998"/>
                <a:gd name="connsiteY517" fmla="*/ 1645 h 19998"/>
                <a:gd name="connsiteX518" fmla="*/ 13267 w 19998"/>
                <a:gd name="connsiteY518" fmla="*/ 1645 h 19998"/>
                <a:gd name="connsiteX519" fmla="*/ 13267 w 19998"/>
                <a:gd name="connsiteY519" fmla="*/ 1671 h 19998"/>
                <a:gd name="connsiteX520" fmla="*/ 13308 w 19998"/>
                <a:gd name="connsiteY520" fmla="*/ 1687 h 19998"/>
                <a:gd name="connsiteX521" fmla="*/ 13308 w 19998"/>
                <a:gd name="connsiteY521" fmla="*/ 1711 h 19998"/>
                <a:gd name="connsiteX522" fmla="*/ 13515 w 19998"/>
                <a:gd name="connsiteY522" fmla="*/ 1628 h 19998"/>
                <a:gd name="connsiteX523" fmla="*/ 13598 w 19998"/>
                <a:gd name="connsiteY523" fmla="*/ 1751 h 19998"/>
                <a:gd name="connsiteX524" fmla="*/ 13660 w 19998"/>
                <a:gd name="connsiteY524" fmla="*/ 1769 h 19998"/>
                <a:gd name="connsiteX525" fmla="*/ 13660 w 19998"/>
                <a:gd name="connsiteY525" fmla="*/ 1833 h 19998"/>
                <a:gd name="connsiteX526" fmla="*/ 13677 w 19998"/>
                <a:gd name="connsiteY526" fmla="*/ 1833 h 19998"/>
                <a:gd name="connsiteX527" fmla="*/ 13677 w 19998"/>
                <a:gd name="connsiteY527" fmla="*/ 1849 h 19998"/>
                <a:gd name="connsiteX528" fmla="*/ 13725 w 19998"/>
                <a:gd name="connsiteY528" fmla="*/ 1849 h 19998"/>
                <a:gd name="connsiteX529" fmla="*/ 13703 w 19998"/>
                <a:gd name="connsiteY529" fmla="*/ 1833 h 19998"/>
                <a:gd name="connsiteX530" fmla="*/ 13725 w 19998"/>
                <a:gd name="connsiteY530" fmla="*/ 1791 h 19998"/>
                <a:gd name="connsiteX531" fmla="*/ 13808 w 19998"/>
                <a:gd name="connsiteY531" fmla="*/ 1873 h 19998"/>
                <a:gd name="connsiteX532" fmla="*/ 13725 w 19998"/>
                <a:gd name="connsiteY532" fmla="*/ 2155 h 19998"/>
                <a:gd name="connsiteX533" fmla="*/ 13725 w 19998"/>
                <a:gd name="connsiteY533" fmla="*/ 2138 h 19998"/>
                <a:gd name="connsiteX534" fmla="*/ 13784 w 19998"/>
                <a:gd name="connsiteY534" fmla="*/ 2155 h 19998"/>
                <a:gd name="connsiteX535" fmla="*/ 13825 w 19998"/>
                <a:gd name="connsiteY535" fmla="*/ 2301 h 19998"/>
                <a:gd name="connsiteX536" fmla="*/ 13703 w 19998"/>
                <a:gd name="connsiteY536" fmla="*/ 2420 h 19998"/>
                <a:gd name="connsiteX537" fmla="*/ 13741 w 19998"/>
                <a:gd name="connsiteY537" fmla="*/ 2463 h 19998"/>
                <a:gd name="connsiteX538" fmla="*/ 13703 w 19998"/>
                <a:gd name="connsiteY538" fmla="*/ 2503 h 19998"/>
                <a:gd name="connsiteX539" fmla="*/ 13784 w 19998"/>
                <a:gd name="connsiteY539" fmla="*/ 2519 h 19998"/>
                <a:gd name="connsiteX540" fmla="*/ 13784 w 19998"/>
                <a:gd name="connsiteY540" fmla="*/ 2540 h 19998"/>
                <a:gd name="connsiteX541" fmla="*/ 13849 w 19998"/>
                <a:gd name="connsiteY541" fmla="*/ 2540 h 19998"/>
                <a:gd name="connsiteX542" fmla="*/ 14280 w 19998"/>
                <a:gd name="connsiteY542" fmla="*/ 2540 h 19998"/>
                <a:gd name="connsiteX543" fmla="*/ 14527 w 19998"/>
                <a:gd name="connsiteY543" fmla="*/ 2437 h 19998"/>
                <a:gd name="connsiteX544" fmla="*/ 14527 w 19998"/>
                <a:gd name="connsiteY544" fmla="*/ 2218 h 19998"/>
                <a:gd name="connsiteX545" fmla="*/ 14715 w 19998"/>
                <a:gd name="connsiteY545" fmla="*/ 2051 h 19998"/>
                <a:gd name="connsiteX546" fmla="*/ 14815 w 19998"/>
                <a:gd name="connsiteY546" fmla="*/ 2115 h 19998"/>
                <a:gd name="connsiteX547" fmla="*/ 14775 w 19998"/>
                <a:gd name="connsiteY547" fmla="*/ 2138 h 19998"/>
                <a:gd name="connsiteX548" fmla="*/ 14796 w 19998"/>
                <a:gd name="connsiteY548" fmla="*/ 2218 h 19998"/>
                <a:gd name="connsiteX549" fmla="*/ 14756 w 19998"/>
                <a:gd name="connsiteY549" fmla="*/ 2195 h 19998"/>
                <a:gd name="connsiteX550" fmla="*/ 14732 w 19998"/>
                <a:gd name="connsiteY550" fmla="*/ 2218 h 19998"/>
                <a:gd name="connsiteX551" fmla="*/ 14756 w 19998"/>
                <a:gd name="connsiteY551" fmla="*/ 2237 h 19998"/>
                <a:gd name="connsiteX552" fmla="*/ 14732 w 19998"/>
                <a:gd name="connsiteY552" fmla="*/ 2275 h 19998"/>
                <a:gd name="connsiteX553" fmla="*/ 14715 w 19998"/>
                <a:gd name="connsiteY553" fmla="*/ 2275 h 19998"/>
                <a:gd name="connsiteX554" fmla="*/ 14756 w 19998"/>
                <a:gd name="connsiteY554" fmla="*/ 2341 h 19998"/>
                <a:gd name="connsiteX555" fmla="*/ 14675 w 19998"/>
                <a:gd name="connsiteY555" fmla="*/ 2519 h 19998"/>
                <a:gd name="connsiteX556" fmla="*/ 14815 w 19998"/>
                <a:gd name="connsiteY556" fmla="*/ 2622 h 19998"/>
                <a:gd name="connsiteX557" fmla="*/ 14796 w 19998"/>
                <a:gd name="connsiteY557" fmla="*/ 2904 h 19998"/>
                <a:gd name="connsiteX558" fmla="*/ 14918 w 19998"/>
                <a:gd name="connsiteY558" fmla="*/ 2904 h 19998"/>
                <a:gd name="connsiteX559" fmla="*/ 14918 w 19998"/>
                <a:gd name="connsiteY559" fmla="*/ 2867 h 19998"/>
                <a:gd name="connsiteX560" fmla="*/ 15001 w 19998"/>
                <a:gd name="connsiteY560" fmla="*/ 2888 h 19998"/>
                <a:gd name="connsiteX561" fmla="*/ 15230 w 19998"/>
                <a:gd name="connsiteY561" fmla="*/ 3074 h 19998"/>
                <a:gd name="connsiteX562" fmla="*/ 15249 w 19998"/>
                <a:gd name="connsiteY562" fmla="*/ 3050 h 19998"/>
                <a:gd name="connsiteX563" fmla="*/ 15249 w 19998"/>
                <a:gd name="connsiteY563" fmla="*/ 3114 h 19998"/>
                <a:gd name="connsiteX564" fmla="*/ 15330 w 19998"/>
                <a:gd name="connsiteY564" fmla="*/ 3114 h 19998"/>
                <a:gd name="connsiteX565" fmla="*/ 15418 w 19998"/>
                <a:gd name="connsiteY565" fmla="*/ 3114 h 19998"/>
                <a:gd name="connsiteX566" fmla="*/ 15499 w 19998"/>
                <a:gd name="connsiteY566" fmla="*/ 3196 h 19998"/>
                <a:gd name="connsiteX567" fmla="*/ 15475 w 19998"/>
                <a:gd name="connsiteY567" fmla="*/ 3252 h 19998"/>
                <a:gd name="connsiteX568" fmla="*/ 15499 w 19998"/>
                <a:gd name="connsiteY568" fmla="*/ 3295 h 19998"/>
                <a:gd name="connsiteX569" fmla="*/ 15499 w 19998"/>
                <a:gd name="connsiteY569" fmla="*/ 3276 h 19998"/>
                <a:gd name="connsiteX570" fmla="*/ 15599 w 19998"/>
                <a:gd name="connsiteY570" fmla="*/ 3276 h 19998"/>
                <a:gd name="connsiteX571" fmla="*/ 15704 w 19998"/>
                <a:gd name="connsiteY571" fmla="*/ 3374 h 19998"/>
                <a:gd name="connsiteX572" fmla="*/ 15682 w 19998"/>
                <a:gd name="connsiteY572" fmla="*/ 3414 h 19998"/>
                <a:gd name="connsiteX573" fmla="*/ 15723 w 19998"/>
                <a:gd name="connsiteY573" fmla="*/ 3478 h 19998"/>
                <a:gd name="connsiteX574" fmla="*/ 15704 w 19998"/>
                <a:gd name="connsiteY574" fmla="*/ 3497 h 19998"/>
                <a:gd name="connsiteX575" fmla="*/ 15747 w 19998"/>
                <a:gd name="connsiteY575" fmla="*/ 3534 h 19998"/>
                <a:gd name="connsiteX576" fmla="*/ 15747 w 19998"/>
                <a:gd name="connsiteY576" fmla="*/ 3518 h 19998"/>
                <a:gd name="connsiteX577" fmla="*/ 15935 w 19998"/>
                <a:gd name="connsiteY577" fmla="*/ 3478 h 19998"/>
                <a:gd name="connsiteX578" fmla="*/ 15935 w 19998"/>
                <a:gd name="connsiteY578" fmla="*/ 3518 h 19998"/>
                <a:gd name="connsiteX579" fmla="*/ 15951 w 19998"/>
                <a:gd name="connsiteY579" fmla="*/ 3518 h 19998"/>
                <a:gd name="connsiteX580" fmla="*/ 15992 w 19998"/>
                <a:gd name="connsiteY580" fmla="*/ 3414 h 19998"/>
                <a:gd name="connsiteX581" fmla="*/ 16156 w 19998"/>
                <a:gd name="connsiteY581" fmla="*/ 3414 h 19998"/>
                <a:gd name="connsiteX582" fmla="*/ 16156 w 19998"/>
                <a:gd name="connsiteY582" fmla="*/ 3374 h 19998"/>
                <a:gd name="connsiteX583" fmla="*/ 16302 w 19998"/>
                <a:gd name="connsiteY583" fmla="*/ 3436 h 19998"/>
                <a:gd name="connsiteX584" fmla="*/ 16285 w 19998"/>
                <a:gd name="connsiteY584" fmla="*/ 3454 h 19998"/>
                <a:gd name="connsiteX585" fmla="*/ 16366 w 19998"/>
                <a:gd name="connsiteY585" fmla="*/ 3518 h 19998"/>
                <a:gd name="connsiteX586" fmla="*/ 16490 w 19998"/>
                <a:gd name="connsiteY586" fmla="*/ 3518 h 19998"/>
                <a:gd name="connsiteX587" fmla="*/ 16506 w 19998"/>
                <a:gd name="connsiteY587" fmla="*/ 3600 h 19998"/>
                <a:gd name="connsiteX588" fmla="*/ 16590 w 19998"/>
                <a:gd name="connsiteY588" fmla="*/ 3624 h 19998"/>
                <a:gd name="connsiteX589" fmla="*/ 16611 w 19998"/>
                <a:gd name="connsiteY589" fmla="*/ 3581 h 19998"/>
                <a:gd name="connsiteX590" fmla="*/ 16694 w 19998"/>
                <a:gd name="connsiteY590" fmla="*/ 3600 h 19998"/>
                <a:gd name="connsiteX591" fmla="*/ 16694 w 19998"/>
                <a:gd name="connsiteY591" fmla="*/ 3560 h 19998"/>
                <a:gd name="connsiteX592" fmla="*/ 16716 w 19998"/>
                <a:gd name="connsiteY592" fmla="*/ 3560 h 19998"/>
                <a:gd name="connsiteX593" fmla="*/ 16716 w 19998"/>
                <a:gd name="connsiteY593" fmla="*/ 3518 h 19998"/>
                <a:gd name="connsiteX594" fmla="*/ 16759 w 19998"/>
                <a:gd name="connsiteY594" fmla="*/ 3497 h 19998"/>
                <a:gd name="connsiteX595" fmla="*/ 16759 w 19998"/>
                <a:gd name="connsiteY595" fmla="*/ 3478 h 19998"/>
                <a:gd name="connsiteX596" fmla="*/ 16940 w 19998"/>
                <a:gd name="connsiteY596" fmla="*/ 3478 h 19998"/>
                <a:gd name="connsiteX597" fmla="*/ 17085 w 19998"/>
                <a:gd name="connsiteY597" fmla="*/ 3560 h 19998"/>
                <a:gd name="connsiteX598" fmla="*/ 17085 w 19998"/>
                <a:gd name="connsiteY598" fmla="*/ 3534 h 19998"/>
                <a:gd name="connsiteX599" fmla="*/ 17192 w 19998"/>
                <a:gd name="connsiteY599" fmla="*/ 3518 h 19998"/>
                <a:gd name="connsiteX600" fmla="*/ 17192 w 19998"/>
                <a:gd name="connsiteY600" fmla="*/ 3534 h 19998"/>
                <a:gd name="connsiteX601" fmla="*/ 17373 w 19998"/>
                <a:gd name="connsiteY601" fmla="*/ 3640 h 19998"/>
                <a:gd name="connsiteX602" fmla="*/ 17354 w 19998"/>
                <a:gd name="connsiteY602" fmla="*/ 3663 h 19998"/>
                <a:gd name="connsiteX603" fmla="*/ 17437 w 19998"/>
                <a:gd name="connsiteY603" fmla="*/ 3783 h 19998"/>
                <a:gd name="connsiteX604" fmla="*/ 17397 w 19998"/>
                <a:gd name="connsiteY604" fmla="*/ 3783 h 19998"/>
                <a:gd name="connsiteX605" fmla="*/ 17414 w 19998"/>
                <a:gd name="connsiteY605" fmla="*/ 3826 h 19998"/>
                <a:gd name="connsiteX606" fmla="*/ 17437 w 19998"/>
                <a:gd name="connsiteY606" fmla="*/ 3826 h 19998"/>
                <a:gd name="connsiteX607" fmla="*/ 17602 w 19998"/>
                <a:gd name="connsiteY607" fmla="*/ 4028 h 19998"/>
                <a:gd name="connsiteX608" fmla="*/ 17623 w 19998"/>
                <a:gd name="connsiteY608" fmla="*/ 4091 h 19998"/>
                <a:gd name="connsiteX609" fmla="*/ 17642 w 19998"/>
                <a:gd name="connsiteY609" fmla="*/ 4091 h 19998"/>
                <a:gd name="connsiteX610" fmla="*/ 17683 w 19998"/>
                <a:gd name="connsiteY610" fmla="*/ 4211 h 19998"/>
                <a:gd name="connsiteX611" fmla="*/ 17849 w 19998"/>
                <a:gd name="connsiteY611" fmla="*/ 4211 h 19998"/>
                <a:gd name="connsiteX612" fmla="*/ 17849 w 19998"/>
                <a:gd name="connsiteY612" fmla="*/ 4171 h 19998"/>
                <a:gd name="connsiteX613" fmla="*/ 17871 w 19998"/>
                <a:gd name="connsiteY613" fmla="*/ 4171 h 19998"/>
                <a:gd name="connsiteX614" fmla="*/ 17830 w 19998"/>
                <a:gd name="connsiteY614" fmla="*/ 4091 h 19998"/>
                <a:gd name="connsiteX615" fmla="*/ 17871 w 19998"/>
                <a:gd name="connsiteY615" fmla="*/ 4065 h 19998"/>
                <a:gd name="connsiteX616" fmla="*/ 17935 w 19998"/>
                <a:gd name="connsiteY616" fmla="*/ 4091 h 19998"/>
                <a:gd name="connsiteX617" fmla="*/ 17976 w 19998"/>
                <a:gd name="connsiteY617" fmla="*/ 4065 h 19998"/>
                <a:gd name="connsiteX618" fmla="*/ 18019 w 19998"/>
                <a:gd name="connsiteY618" fmla="*/ 4091 h 19998"/>
                <a:gd name="connsiteX619" fmla="*/ 18140 w 19998"/>
                <a:gd name="connsiteY619" fmla="*/ 4131 h 19998"/>
                <a:gd name="connsiteX620" fmla="*/ 18183 w 19998"/>
                <a:gd name="connsiteY620" fmla="*/ 4293 h 19998"/>
                <a:gd name="connsiteX621" fmla="*/ 18200 w 19998"/>
                <a:gd name="connsiteY621" fmla="*/ 4293 h 19998"/>
                <a:gd name="connsiteX622" fmla="*/ 18223 w 19998"/>
                <a:gd name="connsiteY622" fmla="*/ 4211 h 19998"/>
                <a:gd name="connsiteX623" fmla="*/ 18240 w 19998"/>
                <a:gd name="connsiteY623" fmla="*/ 4211 h 19998"/>
                <a:gd name="connsiteX624" fmla="*/ 18240 w 19998"/>
                <a:gd name="connsiteY624" fmla="*/ 4230 h 19998"/>
                <a:gd name="connsiteX625" fmla="*/ 18281 w 19998"/>
                <a:gd name="connsiteY625" fmla="*/ 4230 h 19998"/>
                <a:gd name="connsiteX626" fmla="*/ 18328 w 19998"/>
                <a:gd name="connsiteY626" fmla="*/ 4270 h 19998"/>
                <a:gd name="connsiteX627" fmla="*/ 18369 w 19998"/>
                <a:gd name="connsiteY627" fmla="*/ 4253 h 19998"/>
                <a:gd name="connsiteX628" fmla="*/ 18388 w 19998"/>
                <a:gd name="connsiteY628" fmla="*/ 4270 h 19998"/>
                <a:gd name="connsiteX629" fmla="*/ 18531 w 19998"/>
                <a:gd name="connsiteY629" fmla="*/ 4253 h 19998"/>
                <a:gd name="connsiteX630" fmla="*/ 18531 w 19998"/>
                <a:gd name="connsiteY630" fmla="*/ 4270 h 19998"/>
                <a:gd name="connsiteX631" fmla="*/ 18631 w 19998"/>
                <a:gd name="connsiteY631" fmla="*/ 4211 h 19998"/>
                <a:gd name="connsiteX632" fmla="*/ 18631 w 19998"/>
                <a:gd name="connsiteY632" fmla="*/ 4131 h 19998"/>
                <a:gd name="connsiteX633" fmla="*/ 18762 w 19998"/>
                <a:gd name="connsiteY633" fmla="*/ 4108 h 19998"/>
                <a:gd name="connsiteX634" fmla="*/ 18778 w 19998"/>
                <a:gd name="connsiteY634" fmla="*/ 4148 h 19998"/>
                <a:gd name="connsiteX635" fmla="*/ 18821 w 19998"/>
                <a:gd name="connsiteY635" fmla="*/ 4131 h 19998"/>
                <a:gd name="connsiteX636" fmla="*/ 18943 w 19998"/>
                <a:gd name="connsiteY636" fmla="*/ 4333 h 19998"/>
                <a:gd name="connsiteX637" fmla="*/ 19047 w 19998"/>
                <a:gd name="connsiteY637" fmla="*/ 4333 h 19998"/>
                <a:gd name="connsiteX638" fmla="*/ 19064 w 19998"/>
                <a:gd name="connsiteY638" fmla="*/ 4392 h 19998"/>
                <a:gd name="connsiteX639" fmla="*/ 19152 w 19998"/>
                <a:gd name="connsiteY639" fmla="*/ 4392 h 19998"/>
                <a:gd name="connsiteX640" fmla="*/ 19152 w 19998"/>
                <a:gd name="connsiteY640" fmla="*/ 4373 h 19998"/>
                <a:gd name="connsiteX641" fmla="*/ 19212 w 19998"/>
                <a:gd name="connsiteY641" fmla="*/ 4373 h 19998"/>
                <a:gd name="connsiteX642" fmla="*/ 19212 w 19998"/>
                <a:gd name="connsiteY642" fmla="*/ 4392 h 19998"/>
                <a:gd name="connsiteX643" fmla="*/ 19317 w 19998"/>
                <a:gd name="connsiteY643" fmla="*/ 4333 h 19998"/>
                <a:gd name="connsiteX644" fmla="*/ 19417 w 19998"/>
                <a:gd name="connsiteY644" fmla="*/ 4392 h 19998"/>
                <a:gd name="connsiteX645" fmla="*/ 19443 w 19998"/>
                <a:gd name="connsiteY645" fmla="*/ 4373 h 19998"/>
                <a:gd name="connsiteX646" fmla="*/ 19500 w 19998"/>
                <a:gd name="connsiteY646" fmla="*/ 4373 h 19998"/>
                <a:gd name="connsiteX647" fmla="*/ 19521 w 19998"/>
                <a:gd name="connsiteY647" fmla="*/ 4352 h 19998"/>
                <a:gd name="connsiteX648" fmla="*/ 19998 w 19998"/>
                <a:gd name="connsiteY648" fmla="*/ 4512 h 19998"/>
                <a:gd name="connsiteX649" fmla="*/ 19750 w 19998"/>
                <a:gd name="connsiteY649" fmla="*/ 4939 h 19998"/>
                <a:gd name="connsiteX650" fmla="*/ 19712 w 19998"/>
                <a:gd name="connsiteY650" fmla="*/ 4939 h 19998"/>
                <a:gd name="connsiteX651" fmla="*/ 19686 w 19998"/>
                <a:gd name="connsiteY651" fmla="*/ 5003 h 19998"/>
                <a:gd name="connsiteX652" fmla="*/ 19645 w 19998"/>
                <a:gd name="connsiteY652" fmla="*/ 5003 h 19998"/>
                <a:gd name="connsiteX653" fmla="*/ 19131 w 19998"/>
                <a:gd name="connsiteY653" fmla="*/ 6512 h 19998"/>
                <a:gd name="connsiteX654" fmla="*/ 19236 w 19998"/>
                <a:gd name="connsiteY654" fmla="*/ 7750 h 19998"/>
                <a:gd name="connsiteX655" fmla="*/ 19212 w 19998"/>
                <a:gd name="connsiteY655" fmla="*/ 7750 h 19998"/>
                <a:gd name="connsiteX656" fmla="*/ 19090 w 19998"/>
                <a:gd name="connsiteY656" fmla="*/ 7870 h 19998"/>
                <a:gd name="connsiteX657" fmla="*/ 19152 w 19998"/>
                <a:gd name="connsiteY657" fmla="*/ 7853 h 19998"/>
                <a:gd name="connsiteX658" fmla="*/ 19064 w 19998"/>
                <a:gd name="connsiteY658" fmla="*/ 7973 h 19998"/>
                <a:gd name="connsiteX659" fmla="*/ 18983 w 19998"/>
                <a:gd name="connsiteY659" fmla="*/ 7973 h 19998"/>
                <a:gd name="connsiteX660" fmla="*/ 18714 w 19998"/>
                <a:gd name="connsiteY660" fmla="*/ 8135 h 19998"/>
                <a:gd name="connsiteX661" fmla="*/ 18695 w 19998"/>
                <a:gd name="connsiteY661" fmla="*/ 8093 h 19998"/>
                <a:gd name="connsiteX662" fmla="*/ 18614 w 19998"/>
                <a:gd name="connsiteY662" fmla="*/ 7997 h 19998"/>
                <a:gd name="connsiteX663" fmla="*/ 18304 w 19998"/>
                <a:gd name="connsiteY66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689 w 19998"/>
                <a:gd name="connsiteY429" fmla="*/ 5351 h 19998"/>
                <a:gd name="connsiteX430" fmla="*/ 3860 w 19998"/>
                <a:gd name="connsiteY430" fmla="*/ 5268 h 19998"/>
                <a:gd name="connsiteX431" fmla="*/ 3999 w 19998"/>
                <a:gd name="connsiteY431" fmla="*/ 5534 h 19998"/>
                <a:gd name="connsiteX432" fmla="*/ 4351 w 19998"/>
                <a:gd name="connsiteY432" fmla="*/ 5351 h 19998"/>
                <a:gd name="connsiteX433" fmla="*/ 4580 w 19998"/>
                <a:gd name="connsiteY433" fmla="*/ 5268 h 19998"/>
                <a:gd name="connsiteX434" fmla="*/ 4580 w 19998"/>
                <a:gd name="connsiteY434" fmla="*/ 5471 h 19998"/>
                <a:gd name="connsiteX435" fmla="*/ 4994 w 19998"/>
                <a:gd name="connsiteY435" fmla="*/ 5449 h 19998"/>
                <a:gd name="connsiteX436" fmla="*/ 5075 w 19998"/>
                <a:gd name="connsiteY436" fmla="*/ 5471 h 19998"/>
                <a:gd name="connsiteX437" fmla="*/ 5323 w 19998"/>
                <a:gd name="connsiteY437" fmla="*/ 5471 h 19998"/>
                <a:gd name="connsiteX438" fmla="*/ 5242 w 19998"/>
                <a:gd name="connsiteY438" fmla="*/ 5407 h 19998"/>
                <a:gd name="connsiteX439" fmla="*/ 4994 w 19998"/>
                <a:gd name="connsiteY439" fmla="*/ 5003 h 19998"/>
                <a:gd name="connsiteX440" fmla="*/ 4970 w 19998"/>
                <a:gd name="connsiteY440" fmla="*/ 5003 h 19998"/>
                <a:gd name="connsiteX441" fmla="*/ 4954 w 19998"/>
                <a:gd name="connsiteY441" fmla="*/ 4982 h 19998"/>
                <a:gd name="connsiteX442" fmla="*/ 5054 w 19998"/>
                <a:gd name="connsiteY442" fmla="*/ 4618 h 19998"/>
                <a:gd name="connsiteX443" fmla="*/ 5054 w 19998"/>
                <a:gd name="connsiteY443" fmla="*/ 4601 h 19998"/>
                <a:gd name="connsiteX444" fmla="*/ 5037 w 19998"/>
                <a:gd name="connsiteY444" fmla="*/ 4618 h 19998"/>
                <a:gd name="connsiteX445" fmla="*/ 5011 w 19998"/>
                <a:gd name="connsiteY445" fmla="*/ 4131 h 19998"/>
                <a:gd name="connsiteX446" fmla="*/ 4970 w 19998"/>
                <a:gd name="connsiteY446" fmla="*/ 4131 h 19998"/>
                <a:gd name="connsiteX447" fmla="*/ 4642 w 19998"/>
                <a:gd name="connsiteY447" fmla="*/ 3335 h 19998"/>
                <a:gd name="connsiteX448" fmla="*/ 4663 w 19998"/>
                <a:gd name="connsiteY448" fmla="*/ 3092 h 19998"/>
                <a:gd name="connsiteX449" fmla="*/ 4563 w 19998"/>
                <a:gd name="connsiteY449" fmla="*/ 3050 h 19998"/>
                <a:gd name="connsiteX450" fmla="*/ 4563 w 19998"/>
                <a:gd name="connsiteY450" fmla="*/ 2930 h 19998"/>
                <a:gd name="connsiteX451" fmla="*/ 4663 w 19998"/>
                <a:gd name="connsiteY451" fmla="*/ 2987 h 19998"/>
                <a:gd name="connsiteX452" fmla="*/ 4684 w 19998"/>
                <a:gd name="connsiteY452" fmla="*/ 2947 h 19998"/>
                <a:gd name="connsiteX453" fmla="*/ 5242 w 19998"/>
                <a:gd name="connsiteY453" fmla="*/ 3092 h 19998"/>
                <a:gd name="connsiteX454" fmla="*/ 5258 w 19998"/>
                <a:gd name="connsiteY454" fmla="*/ 3029 h 19998"/>
                <a:gd name="connsiteX455" fmla="*/ 5570 w 19998"/>
                <a:gd name="connsiteY455" fmla="*/ 3050 h 19998"/>
                <a:gd name="connsiteX456" fmla="*/ 5632 w 19998"/>
                <a:gd name="connsiteY456" fmla="*/ 3252 h 19998"/>
                <a:gd name="connsiteX457" fmla="*/ 5592 w 19998"/>
                <a:gd name="connsiteY457" fmla="*/ 3252 h 19998"/>
                <a:gd name="connsiteX458" fmla="*/ 5570 w 19998"/>
                <a:gd name="connsiteY458" fmla="*/ 3316 h 19998"/>
                <a:gd name="connsiteX459" fmla="*/ 5511 w 19998"/>
                <a:gd name="connsiteY459" fmla="*/ 3316 h 19998"/>
                <a:gd name="connsiteX460" fmla="*/ 5675 w 19998"/>
                <a:gd name="connsiteY460" fmla="*/ 3800 h 19998"/>
                <a:gd name="connsiteX461" fmla="*/ 5649 w 19998"/>
                <a:gd name="connsiteY461" fmla="*/ 3826 h 19998"/>
                <a:gd name="connsiteX462" fmla="*/ 5732 w 19998"/>
                <a:gd name="connsiteY462" fmla="*/ 3842 h 19998"/>
                <a:gd name="connsiteX463" fmla="*/ 5713 w 19998"/>
                <a:gd name="connsiteY463" fmla="*/ 3842 h 19998"/>
                <a:gd name="connsiteX464" fmla="*/ 5732 w 19998"/>
                <a:gd name="connsiteY464" fmla="*/ 3882 h 19998"/>
                <a:gd name="connsiteX465" fmla="*/ 5756 w 19998"/>
                <a:gd name="connsiteY465" fmla="*/ 3882 h 19998"/>
                <a:gd name="connsiteX466" fmla="*/ 5775 w 19998"/>
                <a:gd name="connsiteY466" fmla="*/ 3882 h 19998"/>
                <a:gd name="connsiteX467" fmla="*/ 5861 w 19998"/>
                <a:gd name="connsiteY467" fmla="*/ 3762 h 19998"/>
                <a:gd name="connsiteX468" fmla="*/ 6499 w 19998"/>
                <a:gd name="connsiteY468" fmla="*/ 3906 h 19998"/>
                <a:gd name="connsiteX469" fmla="*/ 7611 w 19998"/>
                <a:gd name="connsiteY469" fmla="*/ 3826 h 19998"/>
                <a:gd name="connsiteX470" fmla="*/ 7923 w 19998"/>
                <a:gd name="connsiteY470" fmla="*/ 3722 h 19998"/>
                <a:gd name="connsiteX471" fmla="*/ 8045 w 19998"/>
                <a:gd name="connsiteY471" fmla="*/ 3703 h 19998"/>
                <a:gd name="connsiteX472" fmla="*/ 7611 w 19998"/>
                <a:gd name="connsiteY472" fmla="*/ 3600 h 19998"/>
                <a:gd name="connsiteX473" fmla="*/ 7611 w 19998"/>
                <a:gd name="connsiteY473" fmla="*/ 3581 h 19998"/>
                <a:gd name="connsiteX474" fmla="*/ 7799 w 19998"/>
                <a:gd name="connsiteY474" fmla="*/ 3092 h 19998"/>
                <a:gd name="connsiteX475" fmla="*/ 9574 w 19998"/>
                <a:gd name="connsiteY475" fmla="*/ 2317 h 19998"/>
                <a:gd name="connsiteX476" fmla="*/ 9843 w 19998"/>
                <a:gd name="connsiteY476" fmla="*/ 1993 h 19998"/>
                <a:gd name="connsiteX477" fmla="*/ 9902 w 19998"/>
                <a:gd name="connsiteY477" fmla="*/ 2051 h 19998"/>
                <a:gd name="connsiteX478" fmla="*/ 10031 w 19998"/>
                <a:gd name="connsiteY478" fmla="*/ 2051 h 19998"/>
                <a:gd name="connsiteX479" fmla="*/ 9964 w 19998"/>
                <a:gd name="connsiteY479" fmla="*/ 1972 h 19998"/>
                <a:gd name="connsiteX480" fmla="*/ 9943 w 19998"/>
                <a:gd name="connsiteY480" fmla="*/ 1993 h 19998"/>
                <a:gd name="connsiteX481" fmla="*/ 9843 w 19998"/>
                <a:gd name="connsiteY481" fmla="*/ 1645 h 19998"/>
                <a:gd name="connsiteX482" fmla="*/ 9902 w 19998"/>
                <a:gd name="connsiteY482" fmla="*/ 1645 h 19998"/>
                <a:gd name="connsiteX483" fmla="*/ 9902 w 19998"/>
                <a:gd name="connsiteY483" fmla="*/ 1628 h 19998"/>
                <a:gd name="connsiteX484" fmla="*/ 9902 w 19998"/>
                <a:gd name="connsiteY484" fmla="*/ 1607 h 19998"/>
                <a:gd name="connsiteX485" fmla="*/ 9843 w 19998"/>
                <a:gd name="connsiteY485" fmla="*/ 1542 h 19998"/>
                <a:gd name="connsiteX486" fmla="*/ 9886 w 19998"/>
                <a:gd name="connsiteY486" fmla="*/ 1260 h 19998"/>
                <a:gd name="connsiteX487" fmla="*/ 9926 w 19998"/>
                <a:gd name="connsiteY487" fmla="*/ 1243 h 19998"/>
                <a:gd name="connsiteX488" fmla="*/ 9886 w 19998"/>
                <a:gd name="connsiteY488" fmla="*/ 815 h 19998"/>
                <a:gd name="connsiteX489" fmla="*/ 9902 w 19998"/>
                <a:gd name="connsiteY489" fmla="*/ 815 h 19998"/>
                <a:gd name="connsiteX490" fmla="*/ 9886 w 19998"/>
                <a:gd name="connsiteY490" fmla="*/ 484 h 19998"/>
                <a:gd name="connsiteX491" fmla="*/ 10645 w 19998"/>
                <a:gd name="connsiteY491" fmla="*/ 186 h 19998"/>
                <a:gd name="connsiteX492" fmla="*/ 11307 w 19998"/>
                <a:gd name="connsiteY492" fmla="*/ 0 h 19998"/>
                <a:gd name="connsiteX493" fmla="*/ 11431 w 19998"/>
                <a:gd name="connsiteY493" fmla="*/ 324 h 19998"/>
                <a:gd name="connsiteX494" fmla="*/ 11431 w 19998"/>
                <a:gd name="connsiteY494" fmla="*/ 630 h 19998"/>
                <a:gd name="connsiteX495" fmla="*/ 11577 w 19998"/>
                <a:gd name="connsiteY495" fmla="*/ 630 h 19998"/>
                <a:gd name="connsiteX496" fmla="*/ 11700 w 19998"/>
                <a:gd name="connsiteY496" fmla="*/ 832 h 19998"/>
                <a:gd name="connsiteX497" fmla="*/ 11822 w 19998"/>
                <a:gd name="connsiteY497" fmla="*/ 895 h 19998"/>
                <a:gd name="connsiteX498" fmla="*/ 12158 w 19998"/>
                <a:gd name="connsiteY498" fmla="*/ 670 h 19998"/>
                <a:gd name="connsiteX499" fmla="*/ 12279 w 19998"/>
                <a:gd name="connsiteY499" fmla="*/ 792 h 19998"/>
                <a:gd name="connsiteX500" fmla="*/ 12255 w 19998"/>
                <a:gd name="connsiteY500" fmla="*/ 815 h 19998"/>
                <a:gd name="connsiteX501" fmla="*/ 12360 w 19998"/>
                <a:gd name="connsiteY501" fmla="*/ 895 h 19998"/>
                <a:gd name="connsiteX502" fmla="*/ 12360 w 19998"/>
                <a:gd name="connsiteY502" fmla="*/ 912 h 19998"/>
                <a:gd name="connsiteX503" fmla="*/ 12339 w 19998"/>
                <a:gd name="connsiteY503" fmla="*/ 935 h 19998"/>
                <a:gd name="connsiteX504" fmla="*/ 12548 w 19998"/>
                <a:gd name="connsiteY504" fmla="*/ 1342 h 19998"/>
                <a:gd name="connsiteX505" fmla="*/ 12753 w 19998"/>
                <a:gd name="connsiteY505" fmla="*/ 1260 h 19998"/>
                <a:gd name="connsiteX506" fmla="*/ 12729 w 19998"/>
                <a:gd name="connsiteY506" fmla="*/ 1363 h 19998"/>
                <a:gd name="connsiteX507" fmla="*/ 12834 w 19998"/>
                <a:gd name="connsiteY507" fmla="*/ 1323 h 19998"/>
                <a:gd name="connsiteX508" fmla="*/ 12853 w 19998"/>
                <a:gd name="connsiteY508" fmla="*/ 1342 h 19998"/>
                <a:gd name="connsiteX509" fmla="*/ 12901 w 19998"/>
                <a:gd name="connsiteY509" fmla="*/ 1342 h 19998"/>
                <a:gd name="connsiteX510" fmla="*/ 13039 w 19998"/>
                <a:gd name="connsiteY510" fmla="*/ 1769 h 19998"/>
                <a:gd name="connsiteX511" fmla="*/ 13039 w 19998"/>
                <a:gd name="connsiteY511" fmla="*/ 1751 h 19998"/>
                <a:gd name="connsiteX512" fmla="*/ 13065 w 19998"/>
                <a:gd name="connsiteY512" fmla="*/ 1751 h 19998"/>
                <a:gd name="connsiteX513" fmla="*/ 13082 w 19998"/>
                <a:gd name="connsiteY513" fmla="*/ 1671 h 19998"/>
                <a:gd name="connsiteX514" fmla="*/ 13186 w 19998"/>
                <a:gd name="connsiteY514" fmla="*/ 1645 h 19998"/>
                <a:gd name="connsiteX515" fmla="*/ 13203 w 19998"/>
                <a:gd name="connsiteY515" fmla="*/ 1671 h 19998"/>
                <a:gd name="connsiteX516" fmla="*/ 13203 w 19998"/>
                <a:gd name="connsiteY516" fmla="*/ 1645 h 19998"/>
                <a:gd name="connsiteX517" fmla="*/ 13267 w 19998"/>
                <a:gd name="connsiteY517" fmla="*/ 1645 h 19998"/>
                <a:gd name="connsiteX518" fmla="*/ 13267 w 19998"/>
                <a:gd name="connsiteY518" fmla="*/ 1671 h 19998"/>
                <a:gd name="connsiteX519" fmla="*/ 13308 w 19998"/>
                <a:gd name="connsiteY519" fmla="*/ 1687 h 19998"/>
                <a:gd name="connsiteX520" fmla="*/ 13308 w 19998"/>
                <a:gd name="connsiteY520" fmla="*/ 1711 h 19998"/>
                <a:gd name="connsiteX521" fmla="*/ 13515 w 19998"/>
                <a:gd name="connsiteY521" fmla="*/ 1628 h 19998"/>
                <a:gd name="connsiteX522" fmla="*/ 13598 w 19998"/>
                <a:gd name="connsiteY522" fmla="*/ 1751 h 19998"/>
                <a:gd name="connsiteX523" fmla="*/ 13660 w 19998"/>
                <a:gd name="connsiteY523" fmla="*/ 1769 h 19998"/>
                <a:gd name="connsiteX524" fmla="*/ 13660 w 19998"/>
                <a:gd name="connsiteY524" fmla="*/ 1833 h 19998"/>
                <a:gd name="connsiteX525" fmla="*/ 13677 w 19998"/>
                <a:gd name="connsiteY525" fmla="*/ 1833 h 19998"/>
                <a:gd name="connsiteX526" fmla="*/ 13677 w 19998"/>
                <a:gd name="connsiteY526" fmla="*/ 1849 h 19998"/>
                <a:gd name="connsiteX527" fmla="*/ 13725 w 19998"/>
                <a:gd name="connsiteY527" fmla="*/ 1849 h 19998"/>
                <a:gd name="connsiteX528" fmla="*/ 13703 w 19998"/>
                <a:gd name="connsiteY528" fmla="*/ 1833 h 19998"/>
                <a:gd name="connsiteX529" fmla="*/ 13725 w 19998"/>
                <a:gd name="connsiteY529" fmla="*/ 1791 h 19998"/>
                <a:gd name="connsiteX530" fmla="*/ 13808 w 19998"/>
                <a:gd name="connsiteY530" fmla="*/ 1873 h 19998"/>
                <a:gd name="connsiteX531" fmla="*/ 13725 w 19998"/>
                <a:gd name="connsiteY531" fmla="*/ 2155 h 19998"/>
                <a:gd name="connsiteX532" fmla="*/ 13725 w 19998"/>
                <a:gd name="connsiteY532" fmla="*/ 2138 h 19998"/>
                <a:gd name="connsiteX533" fmla="*/ 13784 w 19998"/>
                <a:gd name="connsiteY533" fmla="*/ 2155 h 19998"/>
                <a:gd name="connsiteX534" fmla="*/ 13825 w 19998"/>
                <a:gd name="connsiteY534" fmla="*/ 2301 h 19998"/>
                <a:gd name="connsiteX535" fmla="*/ 13703 w 19998"/>
                <a:gd name="connsiteY535" fmla="*/ 2420 h 19998"/>
                <a:gd name="connsiteX536" fmla="*/ 13741 w 19998"/>
                <a:gd name="connsiteY536" fmla="*/ 2463 h 19998"/>
                <a:gd name="connsiteX537" fmla="*/ 13703 w 19998"/>
                <a:gd name="connsiteY537" fmla="*/ 2503 h 19998"/>
                <a:gd name="connsiteX538" fmla="*/ 13784 w 19998"/>
                <a:gd name="connsiteY538" fmla="*/ 2519 h 19998"/>
                <a:gd name="connsiteX539" fmla="*/ 13784 w 19998"/>
                <a:gd name="connsiteY539" fmla="*/ 2540 h 19998"/>
                <a:gd name="connsiteX540" fmla="*/ 13849 w 19998"/>
                <a:gd name="connsiteY540" fmla="*/ 2540 h 19998"/>
                <a:gd name="connsiteX541" fmla="*/ 14280 w 19998"/>
                <a:gd name="connsiteY541" fmla="*/ 2540 h 19998"/>
                <a:gd name="connsiteX542" fmla="*/ 14527 w 19998"/>
                <a:gd name="connsiteY542" fmla="*/ 2437 h 19998"/>
                <a:gd name="connsiteX543" fmla="*/ 14527 w 19998"/>
                <a:gd name="connsiteY543" fmla="*/ 2218 h 19998"/>
                <a:gd name="connsiteX544" fmla="*/ 14715 w 19998"/>
                <a:gd name="connsiteY544" fmla="*/ 2051 h 19998"/>
                <a:gd name="connsiteX545" fmla="*/ 14815 w 19998"/>
                <a:gd name="connsiteY545" fmla="*/ 2115 h 19998"/>
                <a:gd name="connsiteX546" fmla="*/ 14775 w 19998"/>
                <a:gd name="connsiteY546" fmla="*/ 2138 h 19998"/>
                <a:gd name="connsiteX547" fmla="*/ 14796 w 19998"/>
                <a:gd name="connsiteY547" fmla="*/ 2218 h 19998"/>
                <a:gd name="connsiteX548" fmla="*/ 14756 w 19998"/>
                <a:gd name="connsiteY548" fmla="*/ 2195 h 19998"/>
                <a:gd name="connsiteX549" fmla="*/ 14732 w 19998"/>
                <a:gd name="connsiteY549" fmla="*/ 2218 h 19998"/>
                <a:gd name="connsiteX550" fmla="*/ 14756 w 19998"/>
                <a:gd name="connsiteY550" fmla="*/ 2237 h 19998"/>
                <a:gd name="connsiteX551" fmla="*/ 14732 w 19998"/>
                <a:gd name="connsiteY551" fmla="*/ 2275 h 19998"/>
                <a:gd name="connsiteX552" fmla="*/ 14715 w 19998"/>
                <a:gd name="connsiteY552" fmla="*/ 2275 h 19998"/>
                <a:gd name="connsiteX553" fmla="*/ 14756 w 19998"/>
                <a:gd name="connsiteY553" fmla="*/ 2341 h 19998"/>
                <a:gd name="connsiteX554" fmla="*/ 14675 w 19998"/>
                <a:gd name="connsiteY554" fmla="*/ 2519 h 19998"/>
                <a:gd name="connsiteX555" fmla="*/ 14815 w 19998"/>
                <a:gd name="connsiteY555" fmla="*/ 2622 h 19998"/>
                <a:gd name="connsiteX556" fmla="*/ 14796 w 19998"/>
                <a:gd name="connsiteY556" fmla="*/ 2904 h 19998"/>
                <a:gd name="connsiteX557" fmla="*/ 14918 w 19998"/>
                <a:gd name="connsiteY557" fmla="*/ 2904 h 19998"/>
                <a:gd name="connsiteX558" fmla="*/ 14918 w 19998"/>
                <a:gd name="connsiteY558" fmla="*/ 2867 h 19998"/>
                <a:gd name="connsiteX559" fmla="*/ 15001 w 19998"/>
                <a:gd name="connsiteY559" fmla="*/ 2888 h 19998"/>
                <a:gd name="connsiteX560" fmla="*/ 15230 w 19998"/>
                <a:gd name="connsiteY560" fmla="*/ 3074 h 19998"/>
                <a:gd name="connsiteX561" fmla="*/ 15249 w 19998"/>
                <a:gd name="connsiteY561" fmla="*/ 3050 h 19998"/>
                <a:gd name="connsiteX562" fmla="*/ 15249 w 19998"/>
                <a:gd name="connsiteY562" fmla="*/ 3114 h 19998"/>
                <a:gd name="connsiteX563" fmla="*/ 15330 w 19998"/>
                <a:gd name="connsiteY563" fmla="*/ 3114 h 19998"/>
                <a:gd name="connsiteX564" fmla="*/ 15418 w 19998"/>
                <a:gd name="connsiteY564" fmla="*/ 3114 h 19998"/>
                <a:gd name="connsiteX565" fmla="*/ 15499 w 19998"/>
                <a:gd name="connsiteY565" fmla="*/ 3196 h 19998"/>
                <a:gd name="connsiteX566" fmla="*/ 15475 w 19998"/>
                <a:gd name="connsiteY566" fmla="*/ 3252 h 19998"/>
                <a:gd name="connsiteX567" fmla="*/ 15499 w 19998"/>
                <a:gd name="connsiteY567" fmla="*/ 3295 h 19998"/>
                <a:gd name="connsiteX568" fmla="*/ 15499 w 19998"/>
                <a:gd name="connsiteY568" fmla="*/ 3276 h 19998"/>
                <a:gd name="connsiteX569" fmla="*/ 15599 w 19998"/>
                <a:gd name="connsiteY569" fmla="*/ 3276 h 19998"/>
                <a:gd name="connsiteX570" fmla="*/ 15704 w 19998"/>
                <a:gd name="connsiteY570" fmla="*/ 3374 h 19998"/>
                <a:gd name="connsiteX571" fmla="*/ 15682 w 19998"/>
                <a:gd name="connsiteY571" fmla="*/ 3414 h 19998"/>
                <a:gd name="connsiteX572" fmla="*/ 15723 w 19998"/>
                <a:gd name="connsiteY572" fmla="*/ 3478 h 19998"/>
                <a:gd name="connsiteX573" fmla="*/ 15704 w 19998"/>
                <a:gd name="connsiteY573" fmla="*/ 3497 h 19998"/>
                <a:gd name="connsiteX574" fmla="*/ 15747 w 19998"/>
                <a:gd name="connsiteY574" fmla="*/ 3534 h 19998"/>
                <a:gd name="connsiteX575" fmla="*/ 15747 w 19998"/>
                <a:gd name="connsiteY575" fmla="*/ 3518 h 19998"/>
                <a:gd name="connsiteX576" fmla="*/ 15935 w 19998"/>
                <a:gd name="connsiteY576" fmla="*/ 3478 h 19998"/>
                <a:gd name="connsiteX577" fmla="*/ 15935 w 19998"/>
                <a:gd name="connsiteY577" fmla="*/ 3518 h 19998"/>
                <a:gd name="connsiteX578" fmla="*/ 15951 w 19998"/>
                <a:gd name="connsiteY578" fmla="*/ 3518 h 19998"/>
                <a:gd name="connsiteX579" fmla="*/ 15992 w 19998"/>
                <a:gd name="connsiteY579" fmla="*/ 3414 h 19998"/>
                <a:gd name="connsiteX580" fmla="*/ 16156 w 19998"/>
                <a:gd name="connsiteY580" fmla="*/ 3414 h 19998"/>
                <a:gd name="connsiteX581" fmla="*/ 16156 w 19998"/>
                <a:gd name="connsiteY581" fmla="*/ 3374 h 19998"/>
                <a:gd name="connsiteX582" fmla="*/ 16302 w 19998"/>
                <a:gd name="connsiteY582" fmla="*/ 3436 h 19998"/>
                <a:gd name="connsiteX583" fmla="*/ 16285 w 19998"/>
                <a:gd name="connsiteY583" fmla="*/ 3454 h 19998"/>
                <a:gd name="connsiteX584" fmla="*/ 16366 w 19998"/>
                <a:gd name="connsiteY584" fmla="*/ 3518 h 19998"/>
                <a:gd name="connsiteX585" fmla="*/ 16490 w 19998"/>
                <a:gd name="connsiteY585" fmla="*/ 3518 h 19998"/>
                <a:gd name="connsiteX586" fmla="*/ 16506 w 19998"/>
                <a:gd name="connsiteY586" fmla="*/ 3600 h 19998"/>
                <a:gd name="connsiteX587" fmla="*/ 16590 w 19998"/>
                <a:gd name="connsiteY587" fmla="*/ 3624 h 19998"/>
                <a:gd name="connsiteX588" fmla="*/ 16611 w 19998"/>
                <a:gd name="connsiteY588" fmla="*/ 3581 h 19998"/>
                <a:gd name="connsiteX589" fmla="*/ 16694 w 19998"/>
                <a:gd name="connsiteY589" fmla="*/ 3600 h 19998"/>
                <a:gd name="connsiteX590" fmla="*/ 16694 w 19998"/>
                <a:gd name="connsiteY590" fmla="*/ 3560 h 19998"/>
                <a:gd name="connsiteX591" fmla="*/ 16716 w 19998"/>
                <a:gd name="connsiteY591" fmla="*/ 3560 h 19998"/>
                <a:gd name="connsiteX592" fmla="*/ 16716 w 19998"/>
                <a:gd name="connsiteY592" fmla="*/ 3518 h 19998"/>
                <a:gd name="connsiteX593" fmla="*/ 16759 w 19998"/>
                <a:gd name="connsiteY593" fmla="*/ 3497 h 19998"/>
                <a:gd name="connsiteX594" fmla="*/ 16759 w 19998"/>
                <a:gd name="connsiteY594" fmla="*/ 3478 h 19998"/>
                <a:gd name="connsiteX595" fmla="*/ 16940 w 19998"/>
                <a:gd name="connsiteY595" fmla="*/ 3478 h 19998"/>
                <a:gd name="connsiteX596" fmla="*/ 17085 w 19998"/>
                <a:gd name="connsiteY596" fmla="*/ 3560 h 19998"/>
                <a:gd name="connsiteX597" fmla="*/ 17085 w 19998"/>
                <a:gd name="connsiteY597" fmla="*/ 3534 h 19998"/>
                <a:gd name="connsiteX598" fmla="*/ 17192 w 19998"/>
                <a:gd name="connsiteY598" fmla="*/ 3518 h 19998"/>
                <a:gd name="connsiteX599" fmla="*/ 17192 w 19998"/>
                <a:gd name="connsiteY599" fmla="*/ 3534 h 19998"/>
                <a:gd name="connsiteX600" fmla="*/ 17373 w 19998"/>
                <a:gd name="connsiteY600" fmla="*/ 3640 h 19998"/>
                <a:gd name="connsiteX601" fmla="*/ 17354 w 19998"/>
                <a:gd name="connsiteY601" fmla="*/ 3663 h 19998"/>
                <a:gd name="connsiteX602" fmla="*/ 17437 w 19998"/>
                <a:gd name="connsiteY602" fmla="*/ 3783 h 19998"/>
                <a:gd name="connsiteX603" fmla="*/ 17397 w 19998"/>
                <a:gd name="connsiteY603" fmla="*/ 3783 h 19998"/>
                <a:gd name="connsiteX604" fmla="*/ 17414 w 19998"/>
                <a:gd name="connsiteY604" fmla="*/ 3826 h 19998"/>
                <a:gd name="connsiteX605" fmla="*/ 17437 w 19998"/>
                <a:gd name="connsiteY605" fmla="*/ 3826 h 19998"/>
                <a:gd name="connsiteX606" fmla="*/ 17602 w 19998"/>
                <a:gd name="connsiteY606" fmla="*/ 4028 h 19998"/>
                <a:gd name="connsiteX607" fmla="*/ 17623 w 19998"/>
                <a:gd name="connsiteY607" fmla="*/ 4091 h 19998"/>
                <a:gd name="connsiteX608" fmla="*/ 17642 w 19998"/>
                <a:gd name="connsiteY608" fmla="*/ 4091 h 19998"/>
                <a:gd name="connsiteX609" fmla="*/ 17683 w 19998"/>
                <a:gd name="connsiteY609" fmla="*/ 4211 h 19998"/>
                <a:gd name="connsiteX610" fmla="*/ 17849 w 19998"/>
                <a:gd name="connsiteY610" fmla="*/ 4211 h 19998"/>
                <a:gd name="connsiteX611" fmla="*/ 17849 w 19998"/>
                <a:gd name="connsiteY611" fmla="*/ 4171 h 19998"/>
                <a:gd name="connsiteX612" fmla="*/ 17871 w 19998"/>
                <a:gd name="connsiteY612" fmla="*/ 4171 h 19998"/>
                <a:gd name="connsiteX613" fmla="*/ 17830 w 19998"/>
                <a:gd name="connsiteY613" fmla="*/ 4091 h 19998"/>
                <a:gd name="connsiteX614" fmla="*/ 17871 w 19998"/>
                <a:gd name="connsiteY614" fmla="*/ 4065 h 19998"/>
                <a:gd name="connsiteX615" fmla="*/ 17935 w 19998"/>
                <a:gd name="connsiteY615" fmla="*/ 4091 h 19998"/>
                <a:gd name="connsiteX616" fmla="*/ 17976 w 19998"/>
                <a:gd name="connsiteY616" fmla="*/ 4065 h 19998"/>
                <a:gd name="connsiteX617" fmla="*/ 18019 w 19998"/>
                <a:gd name="connsiteY617" fmla="*/ 4091 h 19998"/>
                <a:gd name="connsiteX618" fmla="*/ 18140 w 19998"/>
                <a:gd name="connsiteY618" fmla="*/ 4131 h 19998"/>
                <a:gd name="connsiteX619" fmla="*/ 18183 w 19998"/>
                <a:gd name="connsiteY619" fmla="*/ 4293 h 19998"/>
                <a:gd name="connsiteX620" fmla="*/ 18200 w 19998"/>
                <a:gd name="connsiteY620" fmla="*/ 4293 h 19998"/>
                <a:gd name="connsiteX621" fmla="*/ 18223 w 19998"/>
                <a:gd name="connsiteY621" fmla="*/ 4211 h 19998"/>
                <a:gd name="connsiteX622" fmla="*/ 18240 w 19998"/>
                <a:gd name="connsiteY622" fmla="*/ 4211 h 19998"/>
                <a:gd name="connsiteX623" fmla="*/ 18240 w 19998"/>
                <a:gd name="connsiteY623" fmla="*/ 4230 h 19998"/>
                <a:gd name="connsiteX624" fmla="*/ 18281 w 19998"/>
                <a:gd name="connsiteY624" fmla="*/ 4230 h 19998"/>
                <a:gd name="connsiteX625" fmla="*/ 18328 w 19998"/>
                <a:gd name="connsiteY625" fmla="*/ 4270 h 19998"/>
                <a:gd name="connsiteX626" fmla="*/ 18369 w 19998"/>
                <a:gd name="connsiteY626" fmla="*/ 4253 h 19998"/>
                <a:gd name="connsiteX627" fmla="*/ 18388 w 19998"/>
                <a:gd name="connsiteY627" fmla="*/ 4270 h 19998"/>
                <a:gd name="connsiteX628" fmla="*/ 18531 w 19998"/>
                <a:gd name="connsiteY628" fmla="*/ 4253 h 19998"/>
                <a:gd name="connsiteX629" fmla="*/ 18531 w 19998"/>
                <a:gd name="connsiteY629" fmla="*/ 4270 h 19998"/>
                <a:gd name="connsiteX630" fmla="*/ 18631 w 19998"/>
                <a:gd name="connsiteY630" fmla="*/ 4211 h 19998"/>
                <a:gd name="connsiteX631" fmla="*/ 18631 w 19998"/>
                <a:gd name="connsiteY631" fmla="*/ 4131 h 19998"/>
                <a:gd name="connsiteX632" fmla="*/ 18762 w 19998"/>
                <a:gd name="connsiteY632" fmla="*/ 4108 h 19998"/>
                <a:gd name="connsiteX633" fmla="*/ 18778 w 19998"/>
                <a:gd name="connsiteY633" fmla="*/ 4148 h 19998"/>
                <a:gd name="connsiteX634" fmla="*/ 18821 w 19998"/>
                <a:gd name="connsiteY634" fmla="*/ 4131 h 19998"/>
                <a:gd name="connsiteX635" fmla="*/ 18943 w 19998"/>
                <a:gd name="connsiteY635" fmla="*/ 4333 h 19998"/>
                <a:gd name="connsiteX636" fmla="*/ 19047 w 19998"/>
                <a:gd name="connsiteY636" fmla="*/ 4333 h 19998"/>
                <a:gd name="connsiteX637" fmla="*/ 19064 w 19998"/>
                <a:gd name="connsiteY637" fmla="*/ 4392 h 19998"/>
                <a:gd name="connsiteX638" fmla="*/ 19152 w 19998"/>
                <a:gd name="connsiteY638" fmla="*/ 4392 h 19998"/>
                <a:gd name="connsiteX639" fmla="*/ 19152 w 19998"/>
                <a:gd name="connsiteY639" fmla="*/ 4373 h 19998"/>
                <a:gd name="connsiteX640" fmla="*/ 19212 w 19998"/>
                <a:gd name="connsiteY640" fmla="*/ 4373 h 19998"/>
                <a:gd name="connsiteX641" fmla="*/ 19212 w 19998"/>
                <a:gd name="connsiteY641" fmla="*/ 4392 h 19998"/>
                <a:gd name="connsiteX642" fmla="*/ 19317 w 19998"/>
                <a:gd name="connsiteY642" fmla="*/ 4333 h 19998"/>
                <a:gd name="connsiteX643" fmla="*/ 19417 w 19998"/>
                <a:gd name="connsiteY643" fmla="*/ 4392 h 19998"/>
                <a:gd name="connsiteX644" fmla="*/ 19443 w 19998"/>
                <a:gd name="connsiteY644" fmla="*/ 4373 h 19998"/>
                <a:gd name="connsiteX645" fmla="*/ 19500 w 19998"/>
                <a:gd name="connsiteY645" fmla="*/ 4373 h 19998"/>
                <a:gd name="connsiteX646" fmla="*/ 19521 w 19998"/>
                <a:gd name="connsiteY646" fmla="*/ 4352 h 19998"/>
                <a:gd name="connsiteX647" fmla="*/ 19998 w 19998"/>
                <a:gd name="connsiteY647" fmla="*/ 4512 h 19998"/>
                <a:gd name="connsiteX648" fmla="*/ 19750 w 19998"/>
                <a:gd name="connsiteY648" fmla="*/ 4939 h 19998"/>
                <a:gd name="connsiteX649" fmla="*/ 19712 w 19998"/>
                <a:gd name="connsiteY649" fmla="*/ 4939 h 19998"/>
                <a:gd name="connsiteX650" fmla="*/ 19686 w 19998"/>
                <a:gd name="connsiteY650" fmla="*/ 5003 h 19998"/>
                <a:gd name="connsiteX651" fmla="*/ 19645 w 19998"/>
                <a:gd name="connsiteY651" fmla="*/ 5003 h 19998"/>
                <a:gd name="connsiteX652" fmla="*/ 19131 w 19998"/>
                <a:gd name="connsiteY652" fmla="*/ 6512 h 19998"/>
                <a:gd name="connsiteX653" fmla="*/ 19236 w 19998"/>
                <a:gd name="connsiteY653" fmla="*/ 7750 h 19998"/>
                <a:gd name="connsiteX654" fmla="*/ 19212 w 19998"/>
                <a:gd name="connsiteY654" fmla="*/ 7750 h 19998"/>
                <a:gd name="connsiteX655" fmla="*/ 19090 w 19998"/>
                <a:gd name="connsiteY655" fmla="*/ 7870 h 19998"/>
                <a:gd name="connsiteX656" fmla="*/ 19152 w 19998"/>
                <a:gd name="connsiteY656" fmla="*/ 7853 h 19998"/>
                <a:gd name="connsiteX657" fmla="*/ 19064 w 19998"/>
                <a:gd name="connsiteY657" fmla="*/ 7973 h 19998"/>
                <a:gd name="connsiteX658" fmla="*/ 18983 w 19998"/>
                <a:gd name="connsiteY658" fmla="*/ 7973 h 19998"/>
                <a:gd name="connsiteX659" fmla="*/ 18714 w 19998"/>
                <a:gd name="connsiteY659" fmla="*/ 8135 h 19998"/>
                <a:gd name="connsiteX660" fmla="*/ 18695 w 19998"/>
                <a:gd name="connsiteY660" fmla="*/ 8093 h 19998"/>
                <a:gd name="connsiteX661" fmla="*/ 18614 w 19998"/>
                <a:gd name="connsiteY661" fmla="*/ 7997 h 19998"/>
                <a:gd name="connsiteX662" fmla="*/ 18304 w 19998"/>
                <a:gd name="connsiteY66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860 w 19998"/>
                <a:gd name="connsiteY429" fmla="*/ 5268 h 19998"/>
                <a:gd name="connsiteX430" fmla="*/ 3999 w 19998"/>
                <a:gd name="connsiteY430" fmla="*/ 5534 h 19998"/>
                <a:gd name="connsiteX431" fmla="*/ 4351 w 19998"/>
                <a:gd name="connsiteY431" fmla="*/ 5351 h 19998"/>
                <a:gd name="connsiteX432" fmla="*/ 4580 w 19998"/>
                <a:gd name="connsiteY432" fmla="*/ 5268 h 19998"/>
                <a:gd name="connsiteX433" fmla="*/ 4580 w 19998"/>
                <a:gd name="connsiteY433" fmla="*/ 5471 h 19998"/>
                <a:gd name="connsiteX434" fmla="*/ 4994 w 19998"/>
                <a:gd name="connsiteY434" fmla="*/ 5449 h 19998"/>
                <a:gd name="connsiteX435" fmla="*/ 5075 w 19998"/>
                <a:gd name="connsiteY435" fmla="*/ 5471 h 19998"/>
                <a:gd name="connsiteX436" fmla="*/ 5323 w 19998"/>
                <a:gd name="connsiteY436" fmla="*/ 5471 h 19998"/>
                <a:gd name="connsiteX437" fmla="*/ 5242 w 19998"/>
                <a:gd name="connsiteY437" fmla="*/ 5407 h 19998"/>
                <a:gd name="connsiteX438" fmla="*/ 4994 w 19998"/>
                <a:gd name="connsiteY438" fmla="*/ 5003 h 19998"/>
                <a:gd name="connsiteX439" fmla="*/ 4970 w 19998"/>
                <a:gd name="connsiteY439" fmla="*/ 5003 h 19998"/>
                <a:gd name="connsiteX440" fmla="*/ 4954 w 19998"/>
                <a:gd name="connsiteY440" fmla="*/ 4982 h 19998"/>
                <a:gd name="connsiteX441" fmla="*/ 5054 w 19998"/>
                <a:gd name="connsiteY441" fmla="*/ 4618 h 19998"/>
                <a:gd name="connsiteX442" fmla="*/ 5054 w 19998"/>
                <a:gd name="connsiteY442" fmla="*/ 4601 h 19998"/>
                <a:gd name="connsiteX443" fmla="*/ 5037 w 19998"/>
                <a:gd name="connsiteY443" fmla="*/ 4618 h 19998"/>
                <a:gd name="connsiteX444" fmla="*/ 5011 w 19998"/>
                <a:gd name="connsiteY444" fmla="*/ 4131 h 19998"/>
                <a:gd name="connsiteX445" fmla="*/ 4970 w 19998"/>
                <a:gd name="connsiteY445" fmla="*/ 4131 h 19998"/>
                <a:gd name="connsiteX446" fmla="*/ 4642 w 19998"/>
                <a:gd name="connsiteY446" fmla="*/ 3335 h 19998"/>
                <a:gd name="connsiteX447" fmla="*/ 4663 w 19998"/>
                <a:gd name="connsiteY447" fmla="*/ 3092 h 19998"/>
                <a:gd name="connsiteX448" fmla="*/ 4563 w 19998"/>
                <a:gd name="connsiteY448" fmla="*/ 3050 h 19998"/>
                <a:gd name="connsiteX449" fmla="*/ 4563 w 19998"/>
                <a:gd name="connsiteY449" fmla="*/ 2930 h 19998"/>
                <a:gd name="connsiteX450" fmla="*/ 4663 w 19998"/>
                <a:gd name="connsiteY450" fmla="*/ 2987 h 19998"/>
                <a:gd name="connsiteX451" fmla="*/ 4684 w 19998"/>
                <a:gd name="connsiteY451" fmla="*/ 2947 h 19998"/>
                <a:gd name="connsiteX452" fmla="*/ 5242 w 19998"/>
                <a:gd name="connsiteY452" fmla="*/ 3092 h 19998"/>
                <a:gd name="connsiteX453" fmla="*/ 5258 w 19998"/>
                <a:gd name="connsiteY453" fmla="*/ 3029 h 19998"/>
                <a:gd name="connsiteX454" fmla="*/ 5570 w 19998"/>
                <a:gd name="connsiteY454" fmla="*/ 3050 h 19998"/>
                <a:gd name="connsiteX455" fmla="*/ 5632 w 19998"/>
                <a:gd name="connsiteY455" fmla="*/ 3252 h 19998"/>
                <a:gd name="connsiteX456" fmla="*/ 5592 w 19998"/>
                <a:gd name="connsiteY456" fmla="*/ 3252 h 19998"/>
                <a:gd name="connsiteX457" fmla="*/ 5570 w 19998"/>
                <a:gd name="connsiteY457" fmla="*/ 3316 h 19998"/>
                <a:gd name="connsiteX458" fmla="*/ 5511 w 19998"/>
                <a:gd name="connsiteY458" fmla="*/ 3316 h 19998"/>
                <a:gd name="connsiteX459" fmla="*/ 5675 w 19998"/>
                <a:gd name="connsiteY459" fmla="*/ 3800 h 19998"/>
                <a:gd name="connsiteX460" fmla="*/ 5649 w 19998"/>
                <a:gd name="connsiteY460" fmla="*/ 3826 h 19998"/>
                <a:gd name="connsiteX461" fmla="*/ 5732 w 19998"/>
                <a:gd name="connsiteY461" fmla="*/ 3842 h 19998"/>
                <a:gd name="connsiteX462" fmla="*/ 5713 w 19998"/>
                <a:gd name="connsiteY462" fmla="*/ 3842 h 19998"/>
                <a:gd name="connsiteX463" fmla="*/ 5732 w 19998"/>
                <a:gd name="connsiteY463" fmla="*/ 3882 h 19998"/>
                <a:gd name="connsiteX464" fmla="*/ 5756 w 19998"/>
                <a:gd name="connsiteY464" fmla="*/ 3882 h 19998"/>
                <a:gd name="connsiteX465" fmla="*/ 5775 w 19998"/>
                <a:gd name="connsiteY465" fmla="*/ 3882 h 19998"/>
                <a:gd name="connsiteX466" fmla="*/ 5861 w 19998"/>
                <a:gd name="connsiteY466" fmla="*/ 3762 h 19998"/>
                <a:gd name="connsiteX467" fmla="*/ 6499 w 19998"/>
                <a:gd name="connsiteY467" fmla="*/ 3906 h 19998"/>
                <a:gd name="connsiteX468" fmla="*/ 7611 w 19998"/>
                <a:gd name="connsiteY468" fmla="*/ 3826 h 19998"/>
                <a:gd name="connsiteX469" fmla="*/ 7923 w 19998"/>
                <a:gd name="connsiteY469" fmla="*/ 3722 h 19998"/>
                <a:gd name="connsiteX470" fmla="*/ 8045 w 19998"/>
                <a:gd name="connsiteY470" fmla="*/ 3703 h 19998"/>
                <a:gd name="connsiteX471" fmla="*/ 7611 w 19998"/>
                <a:gd name="connsiteY471" fmla="*/ 3600 h 19998"/>
                <a:gd name="connsiteX472" fmla="*/ 7611 w 19998"/>
                <a:gd name="connsiteY472" fmla="*/ 3581 h 19998"/>
                <a:gd name="connsiteX473" fmla="*/ 7799 w 19998"/>
                <a:gd name="connsiteY473" fmla="*/ 3092 h 19998"/>
                <a:gd name="connsiteX474" fmla="*/ 9574 w 19998"/>
                <a:gd name="connsiteY474" fmla="*/ 2317 h 19998"/>
                <a:gd name="connsiteX475" fmla="*/ 9843 w 19998"/>
                <a:gd name="connsiteY475" fmla="*/ 1993 h 19998"/>
                <a:gd name="connsiteX476" fmla="*/ 9902 w 19998"/>
                <a:gd name="connsiteY476" fmla="*/ 2051 h 19998"/>
                <a:gd name="connsiteX477" fmla="*/ 10031 w 19998"/>
                <a:gd name="connsiteY477" fmla="*/ 2051 h 19998"/>
                <a:gd name="connsiteX478" fmla="*/ 9964 w 19998"/>
                <a:gd name="connsiteY478" fmla="*/ 1972 h 19998"/>
                <a:gd name="connsiteX479" fmla="*/ 9943 w 19998"/>
                <a:gd name="connsiteY479" fmla="*/ 1993 h 19998"/>
                <a:gd name="connsiteX480" fmla="*/ 9843 w 19998"/>
                <a:gd name="connsiteY480" fmla="*/ 1645 h 19998"/>
                <a:gd name="connsiteX481" fmla="*/ 9902 w 19998"/>
                <a:gd name="connsiteY481" fmla="*/ 1645 h 19998"/>
                <a:gd name="connsiteX482" fmla="*/ 9902 w 19998"/>
                <a:gd name="connsiteY482" fmla="*/ 1628 h 19998"/>
                <a:gd name="connsiteX483" fmla="*/ 9902 w 19998"/>
                <a:gd name="connsiteY483" fmla="*/ 1607 h 19998"/>
                <a:gd name="connsiteX484" fmla="*/ 9843 w 19998"/>
                <a:gd name="connsiteY484" fmla="*/ 1542 h 19998"/>
                <a:gd name="connsiteX485" fmla="*/ 9886 w 19998"/>
                <a:gd name="connsiteY485" fmla="*/ 1260 h 19998"/>
                <a:gd name="connsiteX486" fmla="*/ 9926 w 19998"/>
                <a:gd name="connsiteY486" fmla="*/ 1243 h 19998"/>
                <a:gd name="connsiteX487" fmla="*/ 9886 w 19998"/>
                <a:gd name="connsiteY487" fmla="*/ 815 h 19998"/>
                <a:gd name="connsiteX488" fmla="*/ 9902 w 19998"/>
                <a:gd name="connsiteY488" fmla="*/ 815 h 19998"/>
                <a:gd name="connsiteX489" fmla="*/ 9886 w 19998"/>
                <a:gd name="connsiteY489" fmla="*/ 484 h 19998"/>
                <a:gd name="connsiteX490" fmla="*/ 10645 w 19998"/>
                <a:gd name="connsiteY490" fmla="*/ 186 h 19998"/>
                <a:gd name="connsiteX491" fmla="*/ 11307 w 19998"/>
                <a:gd name="connsiteY491" fmla="*/ 0 h 19998"/>
                <a:gd name="connsiteX492" fmla="*/ 11431 w 19998"/>
                <a:gd name="connsiteY492" fmla="*/ 324 h 19998"/>
                <a:gd name="connsiteX493" fmla="*/ 11431 w 19998"/>
                <a:gd name="connsiteY493" fmla="*/ 630 h 19998"/>
                <a:gd name="connsiteX494" fmla="*/ 11577 w 19998"/>
                <a:gd name="connsiteY494" fmla="*/ 630 h 19998"/>
                <a:gd name="connsiteX495" fmla="*/ 11700 w 19998"/>
                <a:gd name="connsiteY495" fmla="*/ 832 h 19998"/>
                <a:gd name="connsiteX496" fmla="*/ 11822 w 19998"/>
                <a:gd name="connsiteY496" fmla="*/ 895 h 19998"/>
                <a:gd name="connsiteX497" fmla="*/ 12158 w 19998"/>
                <a:gd name="connsiteY497" fmla="*/ 670 h 19998"/>
                <a:gd name="connsiteX498" fmla="*/ 12279 w 19998"/>
                <a:gd name="connsiteY498" fmla="*/ 792 h 19998"/>
                <a:gd name="connsiteX499" fmla="*/ 12255 w 19998"/>
                <a:gd name="connsiteY499" fmla="*/ 815 h 19998"/>
                <a:gd name="connsiteX500" fmla="*/ 12360 w 19998"/>
                <a:gd name="connsiteY500" fmla="*/ 895 h 19998"/>
                <a:gd name="connsiteX501" fmla="*/ 12360 w 19998"/>
                <a:gd name="connsiteY501" fmla="*/ 912 h 19998"/>
                <a:gd name="connsiteX502" fmla="*/ 12339 w 19998"/>
                <a:gd name="connsiteY502" fmla="*/ 935 h 19998"/>
                <a:gd name="connsiteX503" fmla="*/ 12548 w 19998"/>
                <a:gd name="connsiteY503" fmla="*/ 1342 h 19998"/>
                <a:gd name="connsiteX504" fmla="*/ 12753 w 19998"/>
                <a:gd name="connsiteY504" fmla="*/ 1260 h 19998"/>
                <a:gd name="connsiteX505" fmla="*/ 12729 w 19998"/>
                <a:gd name="connsiteY505" fmla="*/ 1363 h 19998"/>
                <a:gd name="connsiteX506" fmla="*/ 12834 w 19998"/>
                <a:gd name="connsiteY506" fmla="*/ 1323 h 19998"/>
                <a:gd name="connsiteX507" fmla="*/ 12853 w 19998"/>
                <a:gd name="connsiteY507" fmla="*/ 1342 h 19998"/>
                <a:gd name="connsiteX508" fmla="*/ 12901 w 19998"/>
                <a:gd name="connsiteY508" fmla="*/ 1342 h 19998"/>
                <a:gd name="connsiteX509" fmla="*/ 13039 w 19998"/>
                <a:gd name="connsiteY509" fmla="*/ 1769 h 19998"/>
                <a:gd name="connsiteX510" fmla="*/ 13039 w 19998"/>
                <a:gd name="connsiteY510" fmla="*/ 1751 h 19998"/>
                <a:gd name="connsiteX511" fmla="*/ 13065 w 19998"/>
                <a:gd name="connsiteY511" fmla="*/ 1751 h 19998"/>
                <a:gd name="connsiteX512" fmla="*/ 13082 w 19998"/>
                <a:gd name="connsiteY512" fmla="*/ 1671 h 19998"/>
                <a:gd name="connsiteX513" fmla="*/ 13186 w 19998"/>
                <a:gd name="connsiteY513" fmla="*/ 1645 h 19998"/>
                <a:gd name="connsiteX514" fmla="*/ 13203 w 19998"/>
                <a:gd name="connsiteY514" fmla="*/ 1671 h 19998"/>
                <a:gd name="connsiteX515" fmla="*/ 13203 w 19998"/>
                <a:gd name="connsiteY515" fmla="*/ 1645 h 19998"/>
                <a:gd name="connsiteX516" fmla="*/ 13267 w 19998"/>
                <a:gd name="connsiteY516" fmla="*/ 1645 h 19998"/>
                <a:gd name="connsiteX517" fmla="*/ 13267 w 19998"/>
                <a:gd name="connsiteY517" fmla="*/ 1671 h 19998"/>
                <a:gd name="connsiteX518" fmla="*/ 13308 w 19998"/>
                <a:gd name="connsiteY518" fmla="*/ 1687 h 19998"/>
                <a:gd name="connsiteX519" fmla="*/ 13308 w 19998"/>
                <a:gd name="connsiteY519" fmla="*/ 1711 h 19998"/>
                <a:gd name="connsiteX520" fmla="*/ 13515 w 19998"/>
                <a:gd name="connsiteY520" fmla="*/ 1628 h 19998"/>
                <a:gd name="connsiteX521" fmla="*/ 13598 w 19998"/>
                <a:gd name="connsiteY521" fmla="*/ 1751 h 19998"/>
                <a:gd name="connsiteX522" fmla="*/ 13660 w 19998"/>
                <a:gd name="connsiteY522" fmla="*/ 1769 h 19998"/>
                <a:gd name="connsiteX523" fmla="*/ 13660 w 19998"/>
                <a:gd name="connsiteY523" fmla="*/ 1833 h 19998"/>
                <a:gd name="connsiteX524" fmla="*/ 13677 w 19998"/>
                <a:gd name="connsiteY524" fmla="*/ 1833 h 19998"/>
                <a:gd name="connsiteX525" fmla="*/ 13677 w 19998"/>
                <a:gd name="connsiteY525" fmla="*/ 1849 h 19998"/>
                <a:gd name="connsiteX526" fmla="*/ 13725 w 19998"/>
                <a:gd name="connsiteY526" fmla="*/ 1849 h 19998"/>
                <a:gd name="connsiteX527" fmla="*/ 13703 w 19998"/>
                <a:gd name="connsiteY527" fmla="*/ 1833 h 19998"/>
                <a:gd name="connsiteX528" fmla="*/ 13725 w 19998"/>
                <a:gd name="connsiteY528" fmla="*/ 1791 h 19998"/>
                <a:gd name="connsiteX529" fmla="*/ 13808 w 19998"/>
                <a:gd name="connsiteY529" fmla="*/ 1873 h 19998"/>
                <a:gd name="connsiteX530" fmla="*/ 13725 w 19998"/>
                <a:gd name="connsiteY530" fmla="*/ 2155 h 19998"/>
                <a:gd name="connsiteX531" fmla="*/ 13725 w 19998"/>
                <a:gd name="connsiteY531" fmla="*/ 2138 h 19998"/>
                <a:gd name="connsiteX532" fmla="*/ 13784 w 19998"/>
                <a:gd name="connsiteY532" fmla="*/ 2155 h 19998"/>
                <a:gd name="connsiteX533" fmla="*/ 13825 w 19998"/>
                <a:gd name="connsiteY533" fmla="*/ 2301 h 19998"/>
                <a:gd name="connsiteX534" fmla="*/ 13703 w 19998"/>
                <a:gd name="connsiteY534" fmla="*/ 2420 h 19998"/>
                <a:gd name="connsiteX535" fmla="*/ 13741 w 19998"/>
                <a:gd name="connsiteY535" fmla="*/ 2463 h 19998"/>
                <a:gd name="connsiteX536" fmla="*/ 13703 w 19998"/>
                <a:gd name="connsiteY536" fmla="*/ 2503 h 19998"/>
                <a:gd name="connsiteX537" fmla="*/ 13784 w 19998"/>
                <a:gd name="connsiteY537" fmla="*/ 2519 h 19998"/>
                <a:gd name="connsiteX538" fmla="*/ 13784 w 19998"/>
                <a:gd name="connsiteY538" fmla="*/ 2540 h 19998"/>
                <a:gd name="connsiteX539" fmla="*/ 13849 w 19998"/>
                <a:gd name="connsiteY539" fmla="*/ 2540 h 19998"/>
                <a:gd name="connsiteX540" fmla="*/ 14280 w 19998"/>
                <a:gd name="connsiteY540" fmla="*/ 2540 h 19998"/>
                <a:gd name="connsiteX541" fmla="*/ 14527 w 19998"/>
                <a:gd name="connsiteY541" fmla="*/ 2437 h 19998"/>
                <a:gd name="connsiteX542" fmla="*/ 14527 w 19998"/>
                <a:gd name="connsiteY542" fmla="*/ 2218 h 19998"/>
                <a:gd name="connsiteX543" fmla="*/ 14715 w 19998"/>
                <a:gd name="connsiteY543" fmla="*/ 2051 h 19998"/>
                <a:gd name="connsiteX544" fmla="*/ 14815 w 19998"/>
                <a:gd name="connsiteY544" fmla="*/ 2115 h 19998"/>
                <a:gd name="connsiteX545" fmla="*/ 14775 w 19998"/>
                <a:gd name="connsiteY545" fmla="*/ 2138 h 19998"/>
                <a:gd name="connsiteX546" fmla="*/ 14796 w 19998"/>
                <a:gd name="connsiteY546" fmla="*/ 2218 h 19998"/>
                <a:gd name="connsiteX547" fmla="*/ 14756 w 19998"/>
                <a:gd name="connsiteY547" fmla="*/ 2195 h 19998"/>
                <a:gd name="connsiteX548" fmla="*/ 14732 w 19998"/>
                <a:gd name="connsiteY548" fmla="*/ 2218 h 19998"/>
                <a:gd name="connsiteX549" fmla="*/ 14756 w 19998"/>
                <a:gd name="connsiteY549" fmla="*/ 2237 h 19998"/>
                <a:gd name="connsiteX550" fmla="*/ 14732 w 19998"/>
                <a:gd name="connsiteY550" fmla="*/ 2275 h 19998"/>
                <a:gd name="connsiteX551" fmla="*/ 14715 w 19998"/>
                <a:gd name="connsiteY551" fmla="*/ 2275 h 19998"/>
                <a:gd name="connsiteX552" fmla="*/ 14756 w 19998"/>
                <a:gd name="connsiteY552" fmla="*/ 2341 h 19998"/>
                <a:gd name="connsiteX553" fmla="*/ 14675 w 19998"/>
                <a:gd name="connsiteY553" fmla="*/ 2519 h 19998"/>
                <a:gd name="connsiteX554" fmla="*/ 14815 w 19998"/>
                <a:gd name="connsiteY554" fmla="*/ 2622 h 19998"/>
                <a:gd name="connsiteX555" fmla="*/ 14796 w 19998"/>
                <a:gd name="connsiteY555" fmla="*/ 2904 h 19998"/>
                <a:gd name="connsiteX556" fmla="*/ 14918 w 19998"/>
                <a:gd name="connsiteY556" fmla="*/ 2904 h 19998"/>
                <a:gd name="connsiteX557" fmla="*/ 14918 w 19998"/>
                <a:gd name="connsiteY557" fmla="*/ 2867 h 19998"/>
                <a:gd name="connsiteX558" fmla="*/ 15001 w 19998"/>
                <a:gd name="connsiteY558" fmla="*/ 2888 h 19998"/>
                <a:gd name="connsiteX559" fmla="*/ 15230 w 19998"/>
                <a:gd name="connsiteY559" fmla="*/ 3074 h 19998"/>
                <a:gd name="connsiteX560" fmla="*/ 15249 w 19998"/>
                <a:gd name="connsiteY560" fmla="*/ 3050 h 19998"/>
                <a:gd name="connsiteX561" fmla="*/ 15249 w 19998"/>
                <a:gd name="connsiteY561" fmla="*/ 3114 h 19998"/>
                <a:gd name="connsiteX562" fmla="*/ 15330 w 19998"/>
                <a:gd name="connsiteY562" fmla="*/ 3114 h 19998"/>
                <a:gd name="connsiteX563" fmla="*/ 15418 w 19998"/>
                <a:gd name="connsiteY563" fmla="*/ 3114 h 19998"/>
                <a:gd name="connsiteX564" fmla="*/ 15499 w 19998"/>
                <a:gd name="connsiteY564" fmla="*/ 3196 h 19998"/>
                <a:gd name="connsiteX565" fmla="*/ 15475 w 19998"/>
                <a:gd name="connsiteY565" fmla="*/ 3252 h 19998"/>
                <a:gd name="connsiteX566" fmla="*/ 15499 w 19998"/>
                <a:gd name="connsiteY566" fmla="*/ 3295 h 19998"/>
                <a:gd name="connsiteX567" fmla="*/ 15499 w 19998"/>
                <a:gd name="connsiteY567" fmla="*/ 3276 h 19998"/>
                <a:gd name="connsiteX568" fmla="*/ 15599 w 19998"/>
                <a:gd name="connsiteY568" fmla="*/ 3276 h 19998"/>
                <a:gd name="connsiteX569" fmla="*/ 15704 w 19998"/>
                <a:gd name="connsiteY569" fmla="*/ 3374 h 19998"/>
                <a:gd name="connsiteX570" fmla="*/ 15682 w 19998"/>
                <a:gd name="connsiteY570" fmla="*/ 3414 h 19998"/>
                <a:gd name="connsiteX571" fmla="*/ 15723 w 19998"/>
                <a:gd name="connsiteY571" fmla="*/ 3478 h 19998"/>
                <a:gd name="connsiteX572" fmla="*/ 15704 w 19998"/>
                <a:gd name="connsiteY572" fmla="*/ 3497 h 19998"/>
                <a:gd name="connsiteX573" fmla="*/ 15747 w 19998"/>
                <a:gd name="connsiteY573" fmla="*/ 3534 h 19998"/>
                <a:gd name="connsiteX574" fmla="*/ 15747 w 19998"/>
                <a:gd name="connsiteY574" fmla="*/ 3518 h 19998"/>
                <a:gd name="connsiteX575" fmla="*/ 15935 w 19998"/>
                <a:gd name="connsiteY575" fmla="*/ 3478 h 19998"/>
                <a:gd name="connsiteX576" fmla="*/ 15935 w 19998"/>
                <a:gd name="connsiteY576" fmla="*/ 3518 h 19998"/>
                <a:gd name="connsiteX577" fmla="*/ 15951 w 19998"/>
                <a:gd name="connsiteY577" fmla="*/ 3518 h 19998"/>
                <a:gd name="connsiteX578" fmla="*/ 15992 w 19998"/>
                <a:gd name="connsiteY578" fmla="*/ 3414 h 19998"/>
                <a:gd name="connsiteX579" fmla="*/ 16156 w 19998"/>
                <a:gd name="connsiteY579" fmla="*/ 3414 h 19998"/>
                <a:gd name="connsiteX580" fmla="*/ 16156 w 19998"/>
                <a:gd name="connsiteY580" fmla="*/ 3374 h 19998"/>
                <a:gd name="connsiteX581" fmla="*/ 16302 w 19998"/>
                <a:gd name="connsiteY581" fmla="*/ 3436 h 19998"/>
                <a:gd name="connsiteX582" fmla="*/ 16285 w 19998"/>
                <a:gd name="connsiteY582" fmla="*/ 3454 h 19998"/>
                <a:gd name="connsiteX583" fmla="*/ 16366 w 19998"/>
                <a:gd name="connsiteY583" fmla="*/ 3518 h 19998"/>
                <a:gd name="connsiteX584" fmla="*/ 16490 w 19998"/>
                <a:gd name="connsiteY584" fmla="*/ 3518 h 19998"/>
                <a:gd name="connsiteX585" fmla="*/ 16506 w 19998"/>
                <a:gd name="connsiteY585" fmla="*/ 3600 h 19998"/>
                <a:gd name="connsiteX586" fmla="*/ 16590 w 19998"/>
                <a:gd name="connsiteY586" fmla="*/ 3624 h 19998"/>
                <a:gd name="connsiteX587" fmla="*/ 16611 w 19998"/>
                <a:gd name="connsiteY587" fmla="*/ 3581 h 19998"/>
                <a:gd name="connsiteX588" fmla="*/ 16694 w 19998"/>
                <a:gd name="connsiteY588" fmla="*/ 3600 h 19998"/>
                <a:gd name="connsiteX589" fmla="*/ 16694 w 19998"/>
                <a:gd name="connsiteY589" fmla="*/ 3560 h 19998"/>
                <a:gd name="connsiteX590" fmla="*/ 16716 w 19998"/>
                <a:gd name="connsiteY590" fmla="*/ 3560 h 19998"/>
                <a:gd name="connsiteX591" fmla="*/ 16716 w 19998"/>
                <a:gd name="connsiteY591" fmla="*/ 3518 h 19998"/>
                <a:gd name="connsiteX592" fmla="*/ 16759 w 19998"/>
                <a:gd name="connsiteY592" fmla="*/ 3497 h 19998"/>
                <a:gd name="connsiteX593" fmla="*/ 16759 w 19998"/>
                <a:gd name="connsiteY593" fmla="*/ 3478 h 19998"/>
                <a:gd name="connsiteX594" fmla="*/ 16940 w 19998"/>
                <a:gd name="connsiteY594" fmla="*/ 3478 h 19998"/>
                <a:gd name="connsiteX595" fmla="*/ 17085 w 19998"/>
                <a:gd name="connsiteY595" fmla="*/ 3560 h 19998"/>
                <a:gd name="connsiteX596" fmla="*/ 17085 w 19998"/>
                <a:gd name="connsiteY596" fmla="*/ 3534 h 19998"/>
                <a:gd name="connsiteX597" fmla="*/ 17192 w 19998"/>
                <a:gd name="connsiteY597" fmla="*/ 3518 h 19998"/>
                <a:gd name="connsiteX598" fmla="*/ 17192 w 19998"/>
                <a:gd name="connsiteY598" fmla="*/ 3534 h 19998"/>
                <a:gd name="connsiteX599" fmla="*/ 17373 w 19998"/>
                <a:gd name="connsiteY599" fmla="*/ 3640 h 19998"/>
                <a:gd name="connsiteX600" fmla="*/ 17354 w 19998"/>
                <a:gd name="connsiteY600" fmla="*/ 3663 h 19998"/>
                <a:gd name="connsiteX601" fmla="*/ 17437 w 19998"/>
                <a:gd name="connsiteY601" fmla="*/ 3783 h 19998"/>
                <a:gd name="connsiteX602" fmla="*/ 17397 w 19998"/>
                <a:gd name="connsiteY602" fmla="*/ 3783 h 19998"/>
                <a:gd name="connsiteX603" fmla="*/ 17414 w 19998"/>
                <a:gd name="connsiteY603" fmla="*/ 3826 h 19998"/>
                <a:gd name="connsiteX604" fmla="*/ 17437 w 19998"/>
                <a:gd name="connsiteY604" fmla="*/ 3826 h 19998"/>
                <a:gd name="connsiteX605" fmla="*/ 17602 w 19998"/>
                <a:gd name="connsiteY605" fmla="*/ 4028 h 19998"/>
                <a:gd name="connsiteX606" fmla="*/ 17623 w 19998"/>
                <a:gd name="connsiteY606" fmla="*/ 4091 h 19998"/>
                <a:gd name="connsiteX607" fmla="*/ 17642 w 19998"/>
                <a:gd name="connsiteY607" fmla="*/ 4091 h 19998"/>
                <a:gd name="connsiteX608" fmla="*/ 17683 w 19998"/>
                <a:gd name="connsiteY608" fmla="*/ 4211 h 19998"/>
                <a:gd name="connsiteX609" fmla="*/ 17849 w 19998"/>
                <a:gd name="connsiteY609" fmla="*/ 4211 h 19998"/>
                <a:gd name="connsiteX610" fmla="*/ 17849 w 19998"/>
                <a:gd name="connsiteY610" fmla="*/ 4171 h 19998"/>
                <a:gd name="connsiteX611" fmla="*/ 17871 w 19998"/>
                <a:gd name="connsiteY611" fmla="*/ 4171 h 19998"/>
                <a:gd name="connsiteX612" fmla="*/ 17830 w 19998"/>
                <a:gd name="connsiteY612" fmla="*/ 4091 h 19998"/>
                <a:gd name="connsiteX613" fmla="*/ 17871 w 19998"/>
                <a:gd name="connsiteY613" fmla="*/ 4065 h 19998"/>
                <a:gd name="connsiteX614" fmla="*/ 17935 w 19998"/>
                <a:gd name="connsiteY614" fmla="*/ 4091 h 19998"/>
                <a:gd name="connsiteX615" fmla="*/ 17976 w 19998"/>
                <a:gd name="connsiteY615" fmla="*/ 4065 h 19998"/>
                <a:gd name="connsiteX616" fmla="*/ 18019 w 19998"/>
                <a:gd name="connsiteY616" fmla="*/ 4091 h 19998"/>
                <a:gd name="connsiteX617" fmla="*/ 18140 w 19998"/>
                <a:gd name="connsiteY617" fmla="*/ 4131 h 19998"/>
                <a:gd name="connsiteX618" fmla="*/ 18183 w 19998"/>
                <a:gd name="connsiteY618" fmla="*/ 4293 h 19998"/>
                <a:gd name="connsiteX619" fmla="*/ 18200 w 19998"/>
                <a:gd name="connsiteY619" fmla="*/ 4293 h 19998"/>
                <a:gd name="connsiteX620" fmla="*/ 18223 w 19998"/>
                <a:gd name="connsiteY620" fmla="*/ 4211 h 19998"/>
                <a:gd name="connsiteX621" fmla="*/ 18240 w 19998"/>
                <a:gd name="connsiteY621" fmla="*/ 4211 h 19998"/>
                <a:gd name="connsiteX622" fmla="*/ 18240 w 19998"/>
                <a:gd name="connsiteY622" fmla="*/ 4230 h 19998"/>
                <a:gd name="connsiteX623" fmla="*/ 18281 w 19998"/>
                <a:gd name="connsiteY623" fmla="*/ 4230 h 19998"/>
                <a:gd name="connsiteX624" fmla="*/ 18328 w 19998"/>
                <a:gd name="connsiteY624" fmla="*/ 4270 h 19998"/>
                <a:gd name="connsiteX625" fmla="*/ 18369 w 19998"/>
                <a:gd name="connsiteY625" fmla="*/ 4253 h 19998"/>
                <a:gd name="connsiteX626" fmla="*/ 18388 w 19998"/>
                <a:gd name="connsiteY626" fmla="*/ 4270 h 19998"/>
                <a:gd name="connsiteX627" fmla="*/ 18531 w 19998"/>
                <a:gd name="connsiteY627" fmla="*/ 4253 h 19998"/>
                <a:gd name="connsiteX628" fmla="*/ 18531 w 19998"/>
                <a:gd name="connsiteY628" fmla="*/ 4270 h 19998"/>
                <a:gd name="connsiteX629" fmla="*/ 18631 w 19998"/>
                <a:gd name="connsiteY629" fmla="*/ 4211 h 19998"/>
                <a:gd name="connsiteX630" fmla="*/ 18631 w 19998"/>
                <a:gd name="connsiteY630" fmla="*/ 4131 h 19998"/>
                <a:gd name="connsiteX631" fmla="*/ 18762 w 19998"/>
                <a:gd name="connsiteY631" fmla="*/ 4108 h 19998"/>
                <a:gd name="connsiteX632" fmla="*/ 18778 w 19998"/>
                <a:gd name="connsiteY632" fmla="*/ 4148 h 19998"/>
                <a:gd name="connsiteX633" fmla="*/ 18821 w 19998"/>
                <a:gd name="connsiteY633" fmla="*/ 4131 h 19998"/>
                <a:gd name="connsiteX634" fmla="*/ 18943 w 19998"/>
                <a:gd name="connsiteY634" fmla="*/ 4333 h 19998"/>
                <a:gd name="connsiteX635" fmla="*/ 19047 w 19998"/>
                <a:gd name="connsiteY635" fmla="*/ 4333 h 19998"/>
                <a:gd name="connsiteX636" fmla="*/ 19064 w 19998"/>
                <a:gd name="connsiteY636" fmla="*/ 4392 h 19998"/>
                <a:gd name="connsiteX637" fmla="*/ 19152 w 19998"/>
                <a:gd name="connsiteY637" fmla="*/ 4392 h 19998"/>
                <a:gd name="connsiteX638" fmla="*/ 19152 w 19998"/>
                <a:gd name="connsiteY638" fmla="*/ 4373 h 19998"/>
                <a:gd name="connsiteX639" fmla="*/ 19212 w 19998"/>
                <a:gd name="connsiteY639" fmla="*/ 4373 h 19998"/>
                <a:gd name="connsiteX640" fmla="*/ 19212 w 19998"/>
                <a:gd name="connsiteY640" fmla="*/ 4392 h 19998"/>
                <a:gd name="connsiteX641" fmla="*/ 19317 w 19998"/>
                <a:gd name="connsiteY641" fmla="*/ 4333 h 19998"/>
                <a:gd name="connsiteX642" fmla="*/ 19417 w 19998"/>
                <a:gd name="connsiteY642" fmla="*/ 4392 h 19998"/>
                <a:gd name="connsiteX643" fmla="*/ 19443 w 19998"/>
                <a:gd name="connsiteY643" fmla="*/ 4373 h 19998"/>
                <a:gd name="connsiteX644" fmla="*/ 19500 w 19998"/>
                <a:gd name="connsiteY644" fmla="*/ 4373 h 19998"/>
                <a:gd name="connsiteX645" fmla="*/ 19521 w 19998"/>
                <a:gd name="connsiteY645" fmla="*/ 4352 h 19998"/>
                <a:gd name="connsiteX646" fmla="*/ 19998 w 19998"/>
                <a:gd name="connsiteY646" fmla="*/ 4512 h 19998"/>
                <a:gd name="connsiteX647" fmla="*/ 19750 w 19998"/>
                <a:gd name="connsiteY647" fmla="*/ 4939 h 19998"/>
                <a:gd name="connsiteX648" fmla="*/ 19712 w 19998"/>
                <a:gd name="connsiteY648" fmla="*/ 4939 h 19998"/>
                <a:gd name="connsiteX649" fmla="*/ 19686 w 19998"/>
                <a:gd name="connsiteY649" fmla="*/ 5003 h 19998"/>
                <a:gd name="connsiteX650" fmla="*/ 19645 w 19998"/>
                <a:gd name="connsiteY650" fmla="*/ 5003 h 19998"/>
                <a:gd name="connsiteX651" fmla="*/ 19131 w 19998"/>
                <a:gd name="connsiteY651" fmla="*/ 6512 h 19998"/>
                <a:gd name="connsiteX652" fmla="*/ 19236 w 19998"/>
                <a:gd name="connsiteY652" fmla="*/ 7750 h 19998"/>
                <a:gd name="connsiteX653" fmla="*/ 19212 w 19998"/>
                <a:gd name="connsiteY653" fmla="*/ 7750 h 19998"/>
                <a:gd name="connsiteX654" fmla="*/ 19090 w 19998"/>
                <a:gd name="connsiteY654" fmla="*/ 7870 h 19998"/>
                <a:gd name="connsiteX655" fmla="*/ 19152 w 19998"/>
                <a:gd name="connsiteY655" fmla="*/ 7853 h 19998"/>
                <a:gd name="connsiteX656" fmla="*/ 19064 w 19998"/>
                <a:gd name="connsiteY656" fmla="*/ 7973 h 19998"/>
                <a:gd name="connsiteX657" fmla="*/ 18983 w 19998"/>
                <a:gd name="connsiteY657" fmla="*/ 7973 h 19998"/>
                <a:gd name="connsiteX658" fmla="*/ 18714 w 19998"/>
                <a:gd name="connsiteY658" fmla="*/ 8135 h 19998"/>
                <a:gd name="connsiteX659" fmla="*/ 18695 w 19998"/>
                <a:gd name="connsiteY659" fmla="*/ 8093 h 19998"/>
                <a:gd name="connsiteX660" fmla="*/ 18614 w 19998"/>
                <a:gd name="connsiteY660" fmla="*/ 7997 h 19998"/>
                <a:gd name="connsiteX661" fmla="*/ 18304 w 19998"/>
                <a:gd name="connsiteY66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256 w 19998"/>
                <a:gd name="connsiteY426" fmla="*/ 5673 h 19998"/>
                <a:gd name="connsiteX427" fmla="*/ 3608 w 19998"/>
                <a:gd name="connsiteY427" fmla="*/ 5391 h 19998"/>
                <a:gd name="connsiteX428" fmla="*/ 3860 w 19998"/>
                <a:gd name="connsiteY428" fmla="*/ 5268 h 19998"/>
                <a:gd name="connsiteX429" fmla="*/ 3999 w 19998"/>
                <a:gd name="connsiteY429" fmla="*/ 5534 h 19998"/>
                <a:gd name="connsiteX430" fmla="*/ 4351 w 19998"/>
                <a:gd name="connsiteY430" fmla="*/ 5351 h 19998"/>
                <a:gd name="connsiteX431" fmla="*/ 4580 w 19998"/>
                <a:gd name="connsiteY431" fmla="*/ 5268 h 19998"/>
                <a:gd name="connsiteX432" fmla="*/ 4580 w 19998"/>
                <a:gd name="connsiteY432" fmla="*/ 5471 h 19998"/>
                <a:gd name="connsiteX433" fmla="*/ 4994 w 19998"/>
                <a:gd name="connsiteY433" fmla="*/ 5449 h 19998"/>
                <a:gd name="connsiteX434" fmla="*/ 5075 w 19998"/>
                <a:gd name="connsiteY434" fmla="*/ 5471 h 19998"/>
                <a:gd name="connsiteX435" fmla="*/ 5323 w 19998"/>
                <a:gd name="connsiteY435" fmla="*/ 5471 h 19998"/>
                <a:gd name="connsiteX436" fmla="*/ 5242 w 19998"/>
                <a:gd name="connsiteY436" fmla="*/ 5407 h 19998"/>
                <a:gd name="connsiteX437" fmla="*/ 4994 w 19998"/>
                <a:gd name="connsiteY437" fmla="*/ 5003 h 19998"/>
                <a:gd name="connsiteX438" fmla="*/ 4970 w 19998"/>
                <a:gd name="connsiteY438" fmla="*/ 5003 h 19998"/>
                <a:gd name="connsiteX439" fmla="*/ 4954 w 19998"/>
                <a:gd name="connsiteY439" fmla="*/ 4982 h 19998"/>
                <a:gd name="connsiteX440" fmla="*/ 5054 w 19998"/>
                <a:gd name="connsiteY440" fmla="*/ 4618 h 19998"/>
                <a:gd name="connsiteX441" fmla="*/ 5054 w 19998"/>
                <a:gd name="connsiteY441" fmla="*/ 4601 h 19998"/>
                <a:gd name="connsiteX442" fmla="*/ 5037 w 19998"/>
                <a:gd name="connsiteY442" fmla="*/ 4618 h 19998"/>
                <a:gd name="connsiteX443" fmla="*/ 5011 w 19998"/>
                <a:gd name="connsiteY443" fmla="*/ 4131 h 19998"/>
                <a:gd name="connsiteX444" fmla="*/ 4970 w 19998"/>
                <a:gd name="connsiteY444" fmla="*/ 4131 h 19998"/>
                <a:gd name="connsiteX445" fmla="*/ 4642 w 19998"/>
                <a:gd name="connsiteY445" fmla="*/ 3335 h 19998"/>
                <a:gd name="connsiteX446" fmla="*/ 4663 w 19998"/>
                <a:gd name="connsiteY446" fmla="*/ 3092 h 19998"/>
                <a:gd name="connsiteX447" fmla="*/ 4563 w 19998"/>
                <a:gd name="connsiteY447" fmla="*/ 3050 h 19998"/>
                <a:gd name="connsiteX448" fmla="*/ 4563 w 19998"/>
                <a:gd name="connsiteY448" fmla="*/ 2930 h 19998"/>
                <a:gd name="connsiteX449" fmla="*/ 4663 w 19998"/>
                <a:gd name="connsiteY449" fmla="*/ 2987 h 19998"/>
                <a:gd name="connsiteX450" fmla="*/ 4684 w 19998"/>
                <a:gd name="connsiteY450" fmla="*/ 2947 h 19998"/>
                <a:gd name="connsiteX451" fmla="*/ 5242 w 19998"/>
                <a:gd name="connsiteY451" fmla="*/ 3092 h 19998"/>
                <a:gd name="connsiteX452" fmla="*/ 5258 w 19998"/>
                <a:gd name="connsiteY452" fmla="*/ 3029 h 19998"/>
                <a:gd name="connsiteX453" fmla="*/ 5570 w 19998"/>
                <a:gd name="connsiteY453" fmla="*/ 3050 h 19998"/>
                <a:gd name="connsiteX454" fmla="*/ 5632 w 19998"/>
                <a:gd name="connsiteY454" fmla="*/ 3252 h 19998"/>
                <a:gd name="connsiteX455" fmla="*/ 5592 w 19998"/>
                <a:gd name="connsiteY455" fmla="*/ 3252 h 19998"/>
                <a:gd name="connsiteX456" fmla="*/ 5570 w 19998"/>
                <a:gd name="connsiteY456" fmla="*/ 3316 h 19998"/>
                <a:gd name="connsiteX457" fmla="*/ 5511 w 19998"/>
                <a:gd name="connsiteY457" fmla="*/ 3316 h 19998"/>
                <a:gd name="connsiteX458" fmla="*/ 5675 w 19998"/>
                <a:gd name="connsiteY458" fmla="*/ 3800 h 19998"/>
                <a:gd name="connsiteX459" fmla="*/ 5649 w 19998"/>
                <a:gd name="connsiteY459" fmla="*/ 3826 h 19998"/>
                <a:gd name="connsiteX460" fmla="*/ 5732 w 19998"/>
                <a:gd name="connsiteY460" fmla="*/ 3842 h 19998"/>
                <a:gd name="connsiteX461" fmla="*/ 5713 w 19998"/>
                <a:gd name="connsiteY461" fmla="*/ 3842 h 19998"/>
                <a:gd name="connsiteX462" fmla="*/ 5732 w 19998"/>
                <a:gd name="connsiteY462" fmla="*/ 3882 h 19998"/>
                <a:gd name="connsiteX463" fmla="*/ 5756 w 19998"/>
                <a:gd name="connsiteY463" fmla="*/ 3882 h 19998"/>
                <a:gd name="connsiteX464" fmla="*/ 5775 w 19998"/>
                <a:gd name="connsiteY464" fmla="*/ 3882 h 19998"/>
                <a:gd name="connsiteX465" fmla="*/ 5861 w 19998"/>
                <a:gd name="connsiteY465" fmla="*/ 3762 h 19998"/>
                <a:gd name="connsiteX466" fmla="*/ 6499 w 19998"/>
                <a:gd name="connsiteY466" fmla="*/ 3906 h 19998"/>
                <a:gd name="connsiteX467" fmla="*/ 7611 w 19998"/>
                <a:gd name="connsiteY467" fmla="*/ 3826 h 19998"/>
                <a:gd name="connsiteX468" fmla="*/ 7923 w 19998"/>
                <a:gd name="connsiteY468" fmla="*/ 3722 h 19998"/>
                <a:gd name="connsiteX469" fmla="*/ 8045 w 19998"/>
                <a:gd name="connsiteY469" fmla="*/ 3703 h 19998"/>
                <a:gd name="connsiteX470" fmla="*/ 7611 w 19998"/>
                <a:gd name="connsiteY470" fmla="*/ 3600 h 19998"/>
                <a:gd name="connsiteX471" fmla="*/ 7611 w 19998"/>
                <a:gd name="connsiteY471" fmla="*/ 3581 h 19998"/>
                <a:gd name="connsiteX472" fmla="*/ 7799 w 19998"/>
                <a:gd name="connsiteY472" fmla="*/ 3092 h 19998"/>
                <a:gd name="connsiteX473" fmla="*/ 9574 w 19998"/>
                <a:gd name="connsiteY473" fmla="*/ 2317 h 19998"/>
                <a:gd name="connsiteX474" fmla="*/ 9843 w 19998"/>
                <a:gd name="connsiteY474" fmla="*/ 1993 h 19998"/>
                <a:gd name="connsiteX475" fmla="*/ 9902 w 19998"/>
                <a:gd name="connsiteY475" fmla="*/ 2051 h 19998"/>
                <a:gd name="connsiteX476" fmla="*/ 10031 w 19998"/>
                <a:gd name="connsiteY476" fmla="*/ 2051 h 19998"/>
                <a:gd name="connsiteX477" fmla="*/ 9964 w 19998"/>
                <a:gd name="connsiteY477" fmla="*/ 1972 h 19998"/>
                <a:gd name="connsiteX478" fmla="*/ 9943 w 19998"/>
                <a:gd name="connsiteY478" fmla="*/ 1993 h 19998"/>
                <a:gd name="connsiteX479" fmla="*/ 9843 w 19998"/>
                <a:gd name="connsiteY479" fmla="*/ 1645 h 19998"/>
                <a:gd name="connsiteX480" fmla="*/ 9902 w 19998"/>
                <a:gd name="connsiteY480" fmla="*/ 1645 h 19998"/>
                <a:gd name="connsiteX481" fmla="*/ 9902 w 19998"/>
                <a:gd name="connsiteY481" fmla="*/ 1628 h 19998"/>
                <a:gd name="connsiteX482" fmla="*/ 9902 w 19998"/>
                <a:gd name="connsiteY482" fmla="*/ 1607 h 19998"/>
                <a:gd name="connsiteX483" fmla="*/ 9843 w 19998"/>
                <a:gd name="connsiteY483" fmla="*/ 1542 h 19998"/>
                <a:gd name="connsiteX484" fmla="*/ 9886 w 19998"/>
                <a:gd name="connsiteY484" fmla="*/ 1260 h 19998"/>
                <a:gd name="connsiteX485" fmla="*/ 9926 w 19998"/>
                <a:gd name="connsiteY485" fmla="*/ 1243 h 19998"/>
                <a:gd name="connsiteX486" fmla="*/ 9886 w 19998"/>
                <a:gd name="connsiteY486" fmla="*/ 815 h 19998"/>
                <a:gd name="connsiteX487" fmla="*/ 9902 w 19998"/>
                <a:gd name="connsiteY487" fmla="*/ 815 h 19998"/>
                <a:gd name="connsiteX488" fmla="*/ 9886 w 19998"/>
                <a:gd name="connsiteY488" fmla="*/ 484 h 19998"/>
                <a:gd name="connsiteX489" fmla="*/ 10645 w 19998"/>
                <a:gd name="connsiteY489" fmla="*/ 186 h 19998"/>
                <a:gd name="connsiteX490" fmla="*/ 11307 w 19998"/>
                <a:gd name="connsiteY490" fmla="*/ 0 h 19998"/>
                <a:gd name="connsiteX491" fmla="*/ 11431 w 19998"/>
                <a:gd name="connsiteY491" fmla="*/ 324 h 19998"/>
                <a:gd name="connsiteX492" fmla="*/ 11431 w 19998"/>
                <a:gd name="connsiteY492" fmla="*/ 630 h 19998"/>
                <a:gd name="connsiteX493" fmla="*/ 11577 w 19998"/>
                <a:gd name="connsiteY493" fmla="*/ 630 h 19998"/>
                <a:gd name="connsiteX494" fmla="*/ 11700 w 19998"/>
                <a:gd name="connsiteY494" fmla="*/ 832 h 19998"/>
                <a:gd name="connsiteX495" fmla="*/ 11822 w 19998"/>
                <a:gd name="connsiteY495" fmla="*/ 895 h 19998"/>
                <a:gd name="connsiteX496" fmla="*/ 12158 w 19998"/>
                <a:gd name="connsiteY496" fmla="*/ 670 h 19998"/>
                <a:gd name="connsiteX497" fmla="*/ 12279 w 19998"/>
                <a:gd name="connsiteY497" fmla="*/ 792 h 19998"/>
                <a:gd name="connsiteX498" fmla="*/ 12255 w 19998"/>
                <a:gd name="connsiteY498" fmla="*/ 815 h 19998"/>
                <a:gd name="connsiteX499" fmla="*/ 12360 w 19998"/>
                <a:gd name="connsiteY499" fmla="*/ 895 h 19998"/>
                <a:gd name="connsiteX500" fmla="*/ 12360 w 19998"/>
                <a:gd name="connsiteY500" fmla="*/ 912 h 19998"/>
                <a:gd name="connsiteX501" fmla="*/ 12339 w 19998"/>
                <a:gd name="connsiteY501" fmla="*/ 935 h 19998"/>
                <a:gd name="connsiteX502" fmla="*/ 12548 w 19998"/>
                <a:gd name="connsiteY502" fmla="*/ 1342 h 19998"/>
                <a:gd name="connsiteX503" fmla="*/ 12753 w 19998"/>
                <a:gd name="connsiteY503" fmla="*/ 1260 h 19998"/>
                <a:gd name="connsiteX504" fmla="*/ 12729 w 19998"/>
                <a:gd name="connsiteY504" fmla="*/ 1363 h 19998"/>
                <a:gd name="connsiteX505" fmla="*/ 12834 w 19998"/>
                <a:gd name="connsiteY505" fmla="*/ 1323 h 19998"/>
                <a:gd name="connsiteX506" fmla="*/ 12853 w 19998"/>
                <a:gd name="connsiteY506" fmla="*/ 1342 h 19998"/>
                <a:gd name="connsiteX507" fmla="*/ 12901 w 19998"/>
                <a:gd name="connsiteY507" fmla="*/ 1342 h 19998"/>
                <a:gd name="connsiteX508" fmla="*/ 13039 w 19998"/>
                <a:gd name="connsiteY508" fmla="*/ 1769 h 19998"/>
                <a:gd name="connsiteX509" fmla="*/ 13039 w 19998"/>
                <a:gd name="connsiteY509" fmla="*/ 1751 h 19998"/>
                <a:gd name="connsiteX510" fmla="*/ 13065 w 19998"/>
                <a:gd name="connsiteY510" fmla="*/ 1751 h 19998"/>
                <a:gd name="connsiteX511" fmla="*/ 13082 w 19998"/>
                <a:gd name="connsiteY511" fmla="*/ 1671 h 19998"/>
                <a:gd name="connsiteX512" fmla="*/ 13186 w 19998"/>
                <a:gd name="connsiteY512" fmla="*/ 1645 h 19998"/>
                <a:gd name="connsiteX513" fmla="*/ 13203 w 19998"/>
                <a:gd name="connsiteY513" fmla="*/ 1671 h 19998"/>
                <a:gd name="connsiteX514" fmla="*/ 13203 w 19998"/>
                <a:gd name="connsiteY514" fmla="*/ 1645 h 19998"/>
                <a:gd name="connsiteX515" fmla="*/ 13267 w 19998"/>
                <a:gd name="connsiteY515" fmla="*/ 1645 h 19998"/>
                <a:gd name="connsiteX516" fmla="*/ 13267 w 19998"/>
                <a:gd name="connsiteY516" fmla="*/ 1671 h 19998"/>
                <a:gd name="connsiteX517" fmla="*/ 13308 w 19998"/>
                <a:gd name="connsiteY517" fmla="*/ 1687 h 19998"/>
                <a:gd name="connsiteX518" fmla="*/ 13308 w 19998"/>
                <a:gd name="connsiteY518" fmla="*/ 1711 h 19998"/>
                <a:gd name="connsiteX519" fmla="*/ 13515 w 19998"/>
                <a:gd name="connsiteY519" fmla="*/ 1628 h 19998"/>
                <a:gd name="connsiteX520" fmla="*/ 13598 w 19998"/>
                <a:gd name="connsiteY520" fmla="*/ 1751 h 19998"/>
                <a:gd name="connsiteX521" fmla="*/ 13660 w 19998"/>
                <a:gd name="connsiteY521" fmla="*/ 1769 h 19998"/>
                <a:gd name="connsiteX522" fmla="*/ 13660 w 19998"/>
                <a:gd name="connsiteY522" fmla="*/ 1833 h 19998"/>
                <a:gd name="connsiteX523" fmla="*/ 13677 w 19998"/>
                <a:gd name="connsiteY523" fmla="*/ 1833 h 19998"/>
                <a:gd name="connsiteX524" fmla="*/ 13677 w 19998"/>
                <a:gd name="connsiteY524" fmla="*/ 1849 h 19998"/>
                <a:gd name="connsiteX525" fmla="*/ 13725 w 19998"/>
                <a:gd name="connsiteY525" fmla="*/ 1849 h 19998"/>
                <a:gd name="connsiteX526" fmla="*/ 13703 w 19998"/>
                <a:gd name="connsiteY526" fmla="*/ 1833 h 19998"/>
                <a:gd name="connsiteX527" fmla="*/ 13725 w 19998"/>
                <a:gd name="connsiteY527" fmla="*/ 1791 h 19998"/>
                <a:gd name="connsiteX528" fmla="*/ 13808 w 19998"/>
                <a:gd name="connsiteY528" fmla="*/ 1873 h 19998"/>
                <a:gd name="connsiteX529" fmla="*/ 13725 w 19998"/>
                <a:gd name="connsiteY529" fmla="*/ 2155 h 19998"/>
                <a:gd name="connsiteX530" fmla="*/ 13725 w 19998"/>
                <a:gd name="connsiteY530" fmla="*/ 2138 h 19998"/>
                <a:gd name="connsiteX531" fmla="*/ 13784 w 19998"/>
                <a:gd name="connsiteY531" fmla="*/ 2155 h 19998"/>
                <a:gd name="connsiteX532" fmla="*/ 13825 w 19998"/>
                <a:gd name="connsiteY532" fmla="*/ 2301 h 19998"/>
                <a:gd name="connsiteX533" fmla="*/ 13703 w 19998"/>
                <a:gd name="connsiteY533" fmla="*/ 2420 h 19998"/>
                <a:gd name="connsiteX534" fmla="*/ 13741 w 19998"/>
                <a:gd name="connsiteY534" fmla="*/ 2463 h 19998"/>
                <a:gd name="connsiteX535" fmla="*/ 13703 w 19998"/>
                <a:gd name="connsiteY535" fmla="*/ 2503 h 19998"/>
                <a:gd name="connsiteX536" fmla="*/ 13784 w 19998"/>
                <a:gd name="connsiteY536" fmla="*/ 2519 h 19998"/>
                <a:gd name="connsiteX537" fmla="*/ 13784 w 19998"/>
                <a:gd name="connsiteY537" fmla="*/ 2540 h 19998"/>
                <a:gd name="connsiteX538" fmla="*/ 13849 w 19998"/>
                <a:gd name="connsiteY538" fmla="*/ 2540 h 19998"/>
                <a:gd name="connsiteX539" fmla="*/ 14280 w 19998"/>
                <a:gd name="connsiteY539" fmla="*/ 2540 h 19998"/>
                <a:gd name="connsiteX540" fmla="*/ 14527 w 19998"/>
                <a:gd name="connsiteY540" fmla="*/ 2437 h 19998"/>
                <a:gd name="connsiteX541" fmla="*/ 14527 w 19998"/>
                <a:gd name="connsiteY541" fmla="*/ 2218 h 19998"/>
                <a:gd name="connsiteX542" fmla="*/ 14715 w 19998"/>
                <a:gd name="connsiteY542" fmla="*/ 2051 h 19998"/>
                <a:gd name="connsiteX543" fmla="*/ 14815 w 19998"/>
                <a:gd name="connsiteY543" fmla="*/ 2115 h 19998"/>
                <a:gd name="connsiteX544" fmla="*/ 14775 w 19998"/>
                <a:gd name="connsiteY544" fmla="*/ 2138 h 19998"/>
                <a:gd name="connsiteX545" fmla="*/ 14796 w 19998"/>
                <a:gd name="connsiteY545" fmla="*/ 2218 h 19998"/>
                <a:gd name="connsiteX546" fmla="*/ 14756 w 19998"/>
                <a:gd name="connsiteY546" fmla="*/ 2195 h 19998"/>
                <a:gd name="connsiteX547" fmla="*/ 14732 w 19998"/>
                <a:gd name="connsiteY547" fmla="*/ 2218 h 19998"/>
                <a:gd name="connsiteX548" fmla="*/ 14756 w 19998"/>
                <a:gd name="connsiteY548" fmla="*/ 2237 h 19998"/>
                <a:gd name="connsiteX549" fmla="*/ 14732 w 19998"/>
                <a:gd name="connsiteY549" fmla="*/ 2275 h 19998"/>
                <a:gd name="connsiteX550" fmla="*/ 14715 w 19998"/>
                <a:gd name="connsiteY550" fmla="*/ 2275 h 19998"/>
                <a:gd name="connsiteX551" fmla="*/ 14756 w 19998"/>
                <a:gd name="connsiteY551" fmla="*/ 2341 h 19998"/>
                <a:gd name="connsiteX552" fmla="*/ 14675 w 19998"/>
                <a:gd name="connsiteY552" fmla="*/ 2519 h 19998"/>
                <a:gd name="connsiteX553" fmla="*/ 14815 w 19998"/>
                <a:gd name="connsiteY553" fmla="*/ 2622 h 19998"/>
                <a:gd name="connsiteX554" fmla="*/ 14796 w 19998"/>
                <a:gd name="connsiteY554" fmla="*/ 2904 h 19998"/>
                <a:gd name="connsiteX555" fmla="*/ 14918 w 19998"/>
                <a:gd name="connsiteY555" fmla="*/ 2904 h 19998"/>
                <a:gd name="connsiteX556" fmla="*/ 14918 w 19998"/>
                <a:gd name="connsiteY556" fmla="*/ 2867 h 19998"/>
                <a:gd name="connsiteX557" fmla="*/ 15001 w 19998"/>
                <a:gd name="connsiteY557" fmla="*/ 2888 h 19998"/>
                <a:gd name="connsiteX558" fmla="*/ 15230 w 19998"/>
                <a:gd name="connsiteY558" fmla="*/ 3074 h 19998"/>
                <a:gd name="connsiteX559" fmla="*/ 15249 w 19998"/>
                <a:gd name="connsiteY559" fmla="*/ 3050 h 19998"/>
                <a:gd name="connsiteX560" fmla="*/ 15249 w 19998"/>
                <a:gd name="connsiteY560" fmla="*/ 3114 h 19998"/>
                <a:gd name="connsiteX561" fmla="*/ 15330 w 19998"/>
                <a:gd name="connsiteY561" fmla="*/ 3114 h 19998"/>
                <a:gd name="connsiteX562" fmla="*/ 15418 w 19998"/>
                <a:gd name="connsiteY562" fmla="*/ 3114 h 19998"/>
                <a:gd name="connsiteX563" fmla="*/ 15499 w 19998"/>
                <a:gd name="connsiteY563" fmla="*/ 3196 h 19998"/>
                <a:gd name="connsiteX564" fmla="*/ 15475 w 19998"/>
                <a:gd name="connsiteY564" fmla="*/ 3252 h 19998"/>
                <a:gd name="connsiteX565" fmla="*/ 15499 w 19998"/>
                <a:gd name="connsiteY565" fmla="*/ 3295 h 19998"/>
                <a:gd name="connsiteX566" fmla="*/ 15499 w 19998"/>
                <a:gd name="connsiteY566" fmla="*/ 3276 h 19998"/>
                <a:gd name="connsiteX567" fmla="*/ 15599 w 19998"/>
                <a:gd name="connsiteY567" fmla="*/ 3276 h 19998"/>
                <a:gd name="connsiteX568" fmla="*/ 15704 w 19998"/>
                <a:gd name="connsiteY568" fmla="*/ 3374 h 19998"/>
                <a:gd name="connsiteX569" fmla="*/ 15682 w 19998"/>
                <a:gd name="connsiteY569" fmla="*/ 3414 h 19998"/>
                <a:gd name="connsiteX570" fmla="*/ 15723 w 19998"/>
                <a:gd name="connsiteY570" fmla="*/ 3478 h 19998"/>
                <a:gd name="connsiteX571" fmla="*/ 15704 w 19998"/>
                <a:gd name="connsiteY571" fmla="*/ 3497 h 19998"/>
                <a:gd name="connsiteX572" fmla="*/ 15747 w 19998"/>
                <a:gd name="connsiteY572" fmla="*/ 3534 h 19998"/>
                <a:gd name="connsiteX573" fmla="*/ 15747 w 19998"/>
                <a:gd name="connsiteY573" fmla="*/ 3518 h 19998"/>
                <a:gd name="connsiteX574" fmla="*/ 15935 w 19998"/>
                <a:gd name="connsiteY574" fmla="*/ 3478 h 19998"/>
                <a:gd name="connsiteX575" fmla="*/ 15935 w 19998"/>
                <a:gd name="connsiteY575" fmla="*/ 3518 h 19998"/>
                <a:gd name="connsiteX576" fmla="*/ 15951 w 19998"/>
                <a:gd name="connsiteY576" fmla="*/ 3518 h 19998"/>
                <a:gd name="connsiteX577" fmla="*/ 15992 w 19998"/>
                <a:gd name="connsiteY577" fmla="*/ 3414 h 19998"/>
                <a:gd name="connsiteX578" fmla="*/ 16156 w 19998"/>
                <a:gd name="connsiteY578" fmla="*/ 3414 h 19998"/>
                <a:gd name="connsiteX579" fmla="*/ 16156 w 19998"/>
                <a:gd name="connsiteY579" fmla="*/ 3374 h 19998"/>
                <a:gd name="connsiteX580" fmla="*/ 16302 w 19998"/>
                <a:gd name="connsiteY580" fmla="*/ 3436 h 19998"/>
                <a:gd name="connsiteX581" fmla="*/ 16285 w 19998"/>
                <a:gd name="connsiteY581" fmla="*/ 3454 h 19998"/>
                <a:gd name="connsiteX582" fmla="*/ 16366 w 19998"/>
                <a:gd name="connsiteY582" fmla="*/ 3518 h 19998"/>
                <a:gd name="connsiteX583" fmla="*/ 16490 w 19998"/>
                <a:gd name="connsiteY583" fmla="*/ 3518 h 19998"/>
                <a:gd name="connsiteX584" fmla="*/ 16506 w 19998"/>
                <a:gd name="connsiteY584" fmla="*/ 3600 h 19998"/>
                <a:gd name="connsiteX585" fmla="*/ 16590 w 19998"/>
                <a:gd name="connsiteY585" fmla="*/ 3624 h 19998"/>
                <a:gd name="connsiteX586" fmla="*/ 16611 w 19998"/>
                <a:gd name="connsiteY586" fmla="*/ 3581 h 19998"/>
                <a:gd name="connsiteX587" fmla="*/ 16694 w 19998"/>
                <a:gd name="connsiteY587" fmla="*/ 3600 h 19998"/>
                <a:gd name="connsiteX588" fmla="*/ 16694 w 19998"/>
                <a:gd name="connsiteY588" fmla="*/ 3560 h 19998"/>
                <a:gd name="connsiteX589" fmla="*/ 16716 w 19998"/>
                <a:gd name="connsiteY589" fmla="*/ 3560 h 19998"/>
                <a:gd name="connsiteX590" fmla="*/ 16716 w 19998"/>
                <a:gd name="connsiteY590" fmla="*/ 3518 h 19998"/>
                <a:gd name="connsiteX591" fmla="*/ 16759 w 19998"/>
                <a:gd name="connsiteY591" fmla="*/ 3497 h 19998"/>
                <a:gd name="connsiteX592" fmla="*/ 16759 w 19998"/>
                <a:gd name="connsiteY592" fmla="*/ 3478 h 19998"/>
                <a:gd name="connsiteX593" fmla="*/ 16940 w 19998"/>
                <a:gd name="connsiteY593" fmla="*/ 3478 h 19998"/>
                <a:gd name="connsiteX594" fmla="*/ 17085 w 19998"/>
                <a:gd name="connsiteY594" fmla="*/ 3560 h 19998"/>
                <a:gd name="connsiteX595" fmla="*/ 17085 w 19998"/>
                <a:gd name="connsiteY595" fmla="*/ 3534 h 19998"/>
                <a:gd name="connsiteX596" fmla="*/ 17192 w 19998"/>
                <a:gd name="connsiteY596" fmla="*/ 3518 h 19998"/>
                <a:gd name="connsiteX597" fmla="*/ 17192 w 19998"/>
                <a:gd name="connsiteY597" fmla="*/ 3534 h 19998"/>
                <a:gd name="connsiteX598" fmla="*/ 17373 w 19998"/>
                <a:gd name="connsiteY598" fmla="*/ 3640 h 19998"/>
                <a:gd name="connsiteX599" fmla="*/ 17354 w 19998"/>
                <a:gd name="connsiteY599" fmla="*/ 3663 h 19998"/>
                <a:gd name="connsiteX600" fmla="*/ 17437 w 19998"/>
                <a:gd name="connsiteY600" fmla="*/ 3783 h 19998"/>
                <a:gd name="connsiteX601" fmla="*/ 17397 w 19998"/>
                <a:gd name="connsiteY601" fmla="*/ 3783 h 19998"/>
                <a:gd name="connsiteX602" fmla="*/ 17414 w 19998"/>
                <a:gd name="connsiteY602" fmla="*/ 3826 h 19998"/>
                <a:gd name="connsiteX603" fmla="*/ 17437 w 19998"/>
                <a:gd name="connsiteY603" fmla="*/ 3826 h 19998"/>
                <a:gd name="connsiteX604" fmla="*/ 17602 w 19998"/>
                <a:gd name="connsiteY604" fmla="*/ 4028 h 19998"/>
                <a:gd name="connsiteX605" fmla="*/ 17623 w 19998"/>
                <a:gd name="connsiteY605" fmla="*/ 4091 h 19998"/>
                <a:gd name="connsiteX606" fmla="*/ 17642 w 19998"/>
                <a:gd name="connsiteY606" fmla="*/ 4091 h 19998"/>
                <a:gd name="connsiteX607" fmla="*/ 17683 w 19998"/>
                <a:gd name="connsiteY607" fmla="*/ 4211 h 19998"/>
                <a:gd name="connsiteX608" fmla="*/ 17849 w 19998"/>
                <a:gd name="connsiteY608" fmla="*/ 4211 h 19998"/>
                <a:gd name="connsiteX609" fmla="*/ 17849 w 19998"/>
                <a:gd name="connsiteY609" fmla="*/ 4171 h 19998"/>
                <a:gd name="connsiteX610" fmla="*/ 17871 w 19998"/>
                <a:gd name="connsiteY610" fmla="*/ 4171 h 19998"/>
                <a:gd name="connsiteX611" fmla="*/ 17830 w 19998"/>
                <a:gd name="connsiteY611" fmla="*/ 4091 h 19998"/>
                <a:gd name="connsiteX612" fmla="*/ 17871 w 19998"/>
                <a:gd name="connsiteY612" fmla="*/ 4065 h 19998"/>
                <a:gd name="connsiteX613" fmla="*/ 17935 w 19998"/>
                <a:gd name="connsiteY613" fmla="*/ 4091 h 19998"/>
                <a:gd name="connsiteX614" fmla="*/ 17976 w 19998"/>
                <a:gd name="connsiteY614" fmla="*/ 4065 h 19998"/>
                <a:gd name="connsiteX615" fmla="*/ 18019 w 19998"/>
                <a:gd name="connsiteY615" fmla="*/ 4091 h 19998"/>
                <a:gd name="connsiteX616" fmla="*/ 18140 w 19998"/>
                <a:gd name="connsiteY616" fmla="*/ 4131 h 19998"/>
                <a:gd name="connsiteX617" fmla="*/ 18183 w 19998"/>
                <a:gd name="connsiteY617" fmla="*/ 4293 h 19998"/>
                <a:gd name="connsiteX618" fmla="*/ 18200 w 19998"/>
                <a:gd name="connsiteY618" fmla="*/ 4293 h 19998"/>
                <a:gd name="connsiteX619" fmla="*/ 18223 w 19998"/>
                <a:gd name="connsiteY619" fmla="*/ 4211 h 19998"/>
                <a:gd name="connsiteX620" fmla="*/ 18240 w 19998"/>
                <a:gd name="connsiteY620" fmla="*/ 4211 h 19998"/>
                <a:gd name="connsiteX621" fmla="*/ 18240 w 19998"/>
                <a:gd name="connsiteY621" fmla="*/ 4230 h 19998"/>
                <a:gd name="connsiteX622" fmla="*/ 18281 w 19998"/>
                <a:gd name="connsiteY622" fmla="*/ 4230 h 19998"/>
                <a:gd name="connsiteX623" fmla="*/ 18328 w 19998"/>
                <a:gd name="connsiteY623" fmla="*/ 4270 h 19998"/>
                <a:gd name="connsiteX624" fmla="*/ 18369 w 19998"/>
                <a:gd name="connsiteY624" fmla="*/ 4253 h 19998"/>
                <a:gd name="connsiteX625" fmla="*/ 18388 w 19998"/>
                <a:gd name="connsiteY625" fmla="*/ 4270 h 19998"/>
                <a:gd name="connsiteX626" fmla="*/ 18531 w 19998"/>
                <a:gd name="connsiteY626" fmla="*/ 4253 h 19998"/>
                <a:gd name="connsiteX627" fmla="*/ 18531 w 19998"/>
                <a:gd name="connsiteY627" fmla="*/ 4270 h 19998"/>
                <a:gd name="connsiteX628" fmla="*/ 18631 w 19998"/>
                <a:gd name="connsiteY628" fmla="*/ 4211 h 19998"/>
                <a:gd name="connsiteX629" fmla="*/ 18631 w 19998"/>
                <a:gd name="connsiteY629" fmla="*/ 4131 h 19998"/>
                <a:gd name="connsiteX630" fmla="*/ 18762 w 19998"/>
                <a:gd name="connsiteY630" fmla="*/ 4108 h 19998"/>
                <a:gd name="connsiteX631" fmla="*/ 18778 w 19998"/>
                <a:gd name="connsiteY631" fmla="*/ 4148 h 19998"/>
                <a:gd name="connsiteX632" fmla="*/ 18821 w 19998"/>
                <a:gd name="connsiteY632" fmla="*/ 4131 h 19998"/>
                <a:gd name="connsiteX633" fmla="*/ 18943 w 19998"/>
                <a:gd name="connsiteY633" fmla="*/ 4333 h 19998"/>
                <a:gd name="connsiteX634" fmla="*/ 19047 w 19998"/>
                <a:gd name="connsiteY634" fmla="*/ 4333 h 19998"/>
                <a:gd name="connsiteX635" fmla="*/ 19064 w 19998"/>
                <a:gd name="connsiteY635" fmla="*/ 4392 h 19998"/>
                <a:gd name="connsiteX636" fmla="*/ 19152 w 19998"/>
                <a:gd name="connsiteY636" fmla="*/ 4392 h 19998"/>
                <a:gd name="connsiteX637" fmla="*/ 19152 w 19998"/>
                <a:gd name="connsiteY637" fmla="*/ 4373 h 19998"/>
                <a:gd name="connsiteX638" fmla="*/ 19212 w 19998"/>
                <a:gd name="connsiteY638" fmla="*/ 4373 h 19998"/>
                <a:gd name="connsiteX639" fmla="*/ 19212 w 19998"/>
                <a:gd name="connsiteY639" fmla="*/ 4392 h 19998"/>
                <a:gd name="connsiteX640" fmla="*/ 19317 w 19998"/>
                <a:gd name="connsiteY640" fmla="*/ 4333 h 19998"/>
                <a:gd name="connsiteX641" fmla="*/ 19417 w 19998"/>
                <a:gd name="connsiteY641" fmla="*/ 4392 h 19998"/>
                <a:gd name="connsiteX642" fmla="*/ 19443 w 19998"/>
                <a:gd name="connsiteY642" fmla="*/ 4373 h 19998"/>
                <a:gd name="connsiteX643" fmla="*/ 19500 w 19998"/>
                <a:gd name="connsiteY643" fmla="*/ 4373 h 19998"/>
                <a:gd name="connsiteX644" fmla="*/ 19521 w 19998"/>
                <a:gd name="connsiteY644" fmla="*/ 4352 h 19998"/>
                <a:gd name="connsiteX645" fmla="*/ 19998 w 19998"/>
                <a:gd name="connsiteY645" fmla="*/ 4512 h 19998"/>
                <a:gd name="connsiteX646" fmla="*/ 19750 w 19998"/>
                <a:gd name="connsiteY646" fmla="*/ 4939 h 19998"/>
                <a:gd name="connsiteX647" fmla="*/ 19712 w 19998"/>
                <a:gd name="connsiteY647" fmla="*/ 4939 h 19998"/>
                <a:gd name="connsiteX648" fmla="*/ 19686 w 19998"/>
                <a:gd name="connsiteY648" fmla="*/ 5003 h 19998"/>
                <a:gd name="connsiteX649" fmla="*/ 19645 w 19998"/>
                <a:gd name="connsiteY649" fmla="*/ 5003 h 19998"/>
                <a:gd name="connsiteX650" fmla="*/ 19131 w 19998"/>
                <a:gd name="connsiteY650" fmla="*/ 6512 h 19998"/>
                <a:gd name="connsiteX651" fmla="*/ 19236 w 19998"/>
                <a:gd name="connsiteY651" fmla="*/ 7750 h 19998"/>
                <a:gd name="connsiteX652" fmla="*/ 19212 w 19998"/>
                <a:gd name="connsiteY652" fmla="*/ 7750 h 19998"/>
                <a:gd name="connsiteX653" fmla="*/ 19090 w 19998"/>
                <a:gd name="connsiteY653" fmla="*/ 7870 h 19998"/>
                <a:gd name="connsiteX654" fmla="*/ 19152 w 19998"/>
                <a:gd name="connsiteY654" fmla="*/ 7853 h 19998"/>
                <a:gd name="connsiteX655" fmla="*/ 19064 w 19998"/>
                <a:gd name="connsiteY655" fmla="*/ 7973 h 19998"/>
                <a:gd name="connsiteX656" fmla="*/ 18983 w 19998"/>
                <a:gd name="connsiteY656" fmla="*/ 7973 h 19998"/>
                <a:gd name="connsiteX657" fmla="*/ 18714 w 19998"/>
                <a:gd name="connsiteY657" fmla="*/ 8135 h 19998"/>
                <a:gd name="connsiteX658" fmla="*/ 18695 w 19998"/>
                <a:gd name="connsiteY658" fmla="*/ 8093 h 19998"/>
                <a:gd name="connsiteX659" fmla="*/ 18614 w 19998"/>
                <a:gd name="connsiteY659" fmla="*/ 7997 h 19998"/>
                <a:gd name="connsiteX660" fmla="*/ 18304 w 19998"/>
                <a:gd name="connsiteY66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256 w 19998"/>
                <a:gd name="connsiteY425" fmla="*/ 5673 h 19998"/>
                <a:gd name="connsiteX426" fmla="*/ 3608 w 19998"/>
                <a:gd name="connsiteY426" fmla="*/ 5391 h 19998"/>
                <a:gd name="connsiteX427" fmla="*/ 3860 w 19998"/>
                <a:gd name="connsiteY427" fmla="*/ 5268 h 19998"/>
                <a:gd name="connsiteX428" fmla="*/ 3999 w 19998"/>
                <a:gd name="connsiteY428" fmla="*/ 5534 h 19998"/>
                <a:gd name="connsiteX429" fmla="*/ 4351 w 19998"/>
                <a:gd name="connsiteY429" fmla="*/ 5351 h 19998"/>
                <a:gd name="connsiteX430" fmla="*/ 4580 w 19998"/>
                <a:gd name="connsiteY430" fmla="*/ 5268 h 19998"/>
                <a:gd name="connsiteX431" fmla="*/ 4580 w 19998"/>
                <a:gd name="connsiteY431" fmla="*/ 5471 h 19998"/>
                <a:gd name="connsiteX432" fmla="*/ 4994 w 19998"/>
                <a:gd name="connsiteY432" fmla="*/ 5449 h 19998"/>
                <a:gd name="connsiteX433" fmla="*/ 5075 w 19998"/>
                <a:gd name="connsiteY433" fmla="*/ 5471 h 19998"/>
                <a:gd name="connsiteX434" fmla="*/ 5323 w 19998"/>
                <a:gd name="connsiteY434" fmla="*/ 5471 h 19998"/>
                <a:gd name="connsiteX435" fmla="*/ 5242 w 19998"/>
                <a:gd name="connsiteY435" fmla="*/ 5407 h 19998"/>
                <a:gd name="connsiteX436" fmla="*/ 4994 w 19998"/>
                <a:gd name="connsiteY436" fmla="*/ 5003 h 19998"/>
                <a:gd name="connsiteX437" fmla="*/ 4970 w 19998"/>
                <a:gd name="connsiteY437" fmla="*/ 5003 h 19998"/>
                <a:gd name="connsiteX438" fmla="*/ 4954 w 19998"/>
                <a:gd name="connsiteY438" fmla="*/ 4982 h 19998"/>
                <a:gd name="connsiteX439" fmla="*/ 5054 w 19998"/>
                <a:gd name="connsiteY439" fmla="*/ 4618 h 19998"/>
                <a:gd name="connsiteX440" fmla="*/ 5054 w 19998"/>
                <a:gd name="connsiteY440" fmla="*/ 4601 h 19998"/>
                <a:gd name="connsiteX441" fmla="*/ 5037 w 19998"/>
                <a:gd name="connsiteY441" fmla="*/ 4618 h 19998"/>
                <a:gd name="connsiteX442" fmla="*/ 5011 w 19998"/>
                <a:gd name="connsiteY442" fmla="*/ 4131 h 19998"/>
                <a:gd name="connsiteX443" fmla="*/ 4970 w 19998"/>
                <a:gd name="connsiteY443" fmla="*/ 4131 h 19998"/>
                <a:gd name="connsiteX444" fmla="*/ 4642 w 19998"/>
                <a:gd name="connsiteY444" fmla="*/ 3335 h 19998"/>
                <a:gd name="connsiteX445" fmla="*/ 4663 w 19998"/>
                <a:gd name="connsiteY445" fmla="*/ 3092 h 19998"/>
                <a:gd name="connsiteX446" fmla="*/ 4563 w 19998"/>
                <a:gd name="connsiteY446" fmla="*/ 3050 h 19998"/>
                <a:gd name="connsiteX447" fmla="*/ 4563 w 19998"/>
                <a:gd name="connsiteY447" fmla="*/ 2930 h 19998"/>
                <a:gd name="connsiteX448" fmla="*/ 4663 w 19998"/>
                <a:gd name="connsiteY448" fmla="*/ 2987 h 19998"/>
                <a:gd name="connsiteX449" fmla="*/ 4684 w 19998"/>
                <a:gd name="connsiteY449" fmla="*/ 2947 h 19998"/>
                <a:gd name="connsiteX450" fmla="*/ 5242 w 19998"/>
                <a:gd name="connsiteY450" fmla="*/ 3092 h 19998"/>
                <a:gd name="connsiteX451" fmla="*/ 5258 w 19998"/>
                <a:gd name="connsiteY451" fmla="*/ 3029 h 19998"/>
                <a:gd name="connsiteX452" fmla="*/ 5570 w 19998"/>
                <a:gd name="connsiteY452" fmla="*/ 3050 h 19998"/>
                <a:gd name="connsiteX453" fmla="*/ 5632 w 19998"/>
                <a:gd name="connsiteY453" fmla="*/ 3252 h 19998"/>
                <a:gd name="connsiteX454" fmla="*/ 5592 w 19998"/>
                <a:gd name="connsiteY454" fmla="*/ 3252 h 19998"/>
                <a:gd name="connsiteX455" fmla="*/ 5570 w 19998"/>
                <a:gd name="connsiteY455" fmla="*/ 3316 h 19998"/>
                <a:gd name="connsiteX456" fmla="*/ 5511 w 19998"/>
                <a:gd name="connsiteY456" fmla="*/ 3316 h 19998"/>
                <a:gd name="connsiteX457" fmla="*/ 5675 w 19998"/>
                <a:gd name="connsiteY457" fmla="*/ 3800 h 19998"/>
                <a:gd name="connsiteX458" fmla="*/ 5649 w 19998"/>
                <a:gd name="connsiteY458" fmla="*/ 3826 h 19998"/>
                <a:gd name="connsiteX459" fmla="*/ 5732 w 19998"/>
                <a:gd name="connsiteY459" fmla="*/ 3842 h 19998"/>
                <a:gd name="connsiteX460" fmla="*/ 5713 w 19998"/>
                <a:gd name="connsiteY460" fmla="*/ 3842 h 19998"/>
                <a:gd name="connsiteX461" fmla="*/ 5732 w 19998"/>
                <a:gd name="connsiteY461" fmla="*/ 3882 h 19998"/>
                <a:gd name="connsiteX462" fmla="*/ 5756 w 19998"/>
                <a:gd name="connsiteY462" fmla="*/ 3882 h 19998"/>
                <a:gd name="connsiteX463" fmla="*/ 5775 w 19998"/>
                <a:gd name="connsiteY463" fmla="*/ 3882 h 19998"/>
                <a:gd name="connsiteX464" fmla="*/ 5861 w 19998"/>
                <a:gd name="connsiteY464" fmla="*/ 3762 h 19998"/>
                <a:gd name="connsiteX465" fmla="*/ 6499 w 19998"/>
                <a:gd name="connsiteY465" fmla="*/ 3906 h 19998"/>
                <a:gd name="connsiteX466" fmla="*/ 7611 w 19998"/>
                <a:gd name="connsiteY466" fmla="*/ 3826 h 19998"/>
                <a:gd name="connsiteX467" fmla="*/ 7923 w 19998"/>
                <a:gd name="connsiteY467" fmla="*/ 3722 h 19998"/>
                <a:gd name="connsiteX468" fmla="*/ 8045 w 19998"/>
                <a:gd name="connsiteY468" fmla="*/ 3703 h 19998"/>
                <a:gd name="connsiteX469" fmla="*/ 7611 w 19998"/>
                <a:gd name="connsiteY469" fmla="*/ 3600 h 19998"/>
                <a:gd name="connsiteX470" fmla="*/ 7611 w 19998"/>
                <a:gd name="connsiteY470" fmla="*/ 3581 h 19998"/>
                <a:gd name="connsiteX471" fmla="*/ 7799 w 19998"/>
                <a:gd name="connsiteY471" fmla="*/ 3092 h 19998"/>
                <a:gd name="connsiteX472" fmla="*/ 9574 w 19998"/>
                <a:gd name="connsiteY472" fmla="*/ 2317 h 19998"/>
                <a:gd name="connsiteX473" fmla="*/ 9843 w 19998"/>
                <a:gd name="connsiteY473" fmla="*/ 1993 h 19998"/>
                <a:gd name="connsiteX474" fmla="*/ 9902 w 19998"/>
                <a:gd name="connsiteY474" fmla="*/ 2051 h 19998"/>
                <a:gd name="connsiteX475" fmla="*/ 10031 w 19998"/>
                <a:gd name="connsiteY475" fmla="*/ 2051 h 19998"/>
                <a:gd name="connsiteX476" fmla="*/ 9964 w 19998"/>
                <a:gd name="connsiteY476" fmla="*/ 1972 h 19998"/>
                <a:gd name="connsiteX477" fmla="*/ 9943 w 19998"/>
                <a:gd name="connsiteY477" fmla="*/ 1993 h 19998"/>
                <a:gd name="connsiteX478" fmla="*/ 9843 w 19998"/>
                <a:gd name="connsiteY478" fmla="*/ 1645 h 19998"/>
                <a:gd name="connsiteX479" fmla="*/ 9902 w 19998"/>
                <a:gd name="connsiteY479" fmla="*/ 1645 h 19998"/>
                <a:gd name="connsiteX480" fmla="*/ 9902 w 19998"/>
                <a:gd name="connsiteY480" fmla="*/ 1628 h 19998"/>
                <a:gd name="connsiteX481" fmla="*/ 9902 w 19998"/>
                <a:gd name="connsiteY481" fmla="*/ 1607 h 19998"/>
                <a:gd name="connsiteX482" fmla="*/ 9843 w 19998"/>
                <a:gd name="connsiteY482" fmla="*/ 1542 h 19998"/>
                <a:gd name="connsiteX483" fmla="*/ 9886 w 19998"/>
                <a:gd name="connsiteY483" fmla="*/ 1260 h 19998"/>
                <a:gd name="connsiteX484" fmla="*/ 9926 w 19998"/>
                <a:gd name="connsiteY484" fmla="*/ 1243 h 19998"/>
                <a:gd name="connsiteX485" fmla="*/ 9886 w 19998"/>
                <a:gd name="connsiteY485" fmla="*/ 815 h 19998"/>
                <a:gd name="connsiteX486" fmla="*/ 9902 w 19998"/>
                <a:gd name="connsiteY486" fmla="*/ 815 h 19998"/>
                <a:gd name="connsiteX487" fmla="*/ 9886 w 19998"/>
                <a:gd name="connsiteY487" fmla="*/ 484 h 19998"/>
                <a:gd name="connsiteX488" fmla="*/ 10645 w 19998"/>
                <a:gd name="connsiteY488" fmla="*/ 186 h 19998"/>
                <a:gd name="connsiteX489" fmla="*/ 11307 w 19998"/>
                <a:gd name="connsiteY489" fmla="*/ 0 h 19998"/>
                <a:gd name="connsiteX490" fmla="*/ 11431 w 19998"/>
                <a:gd name="connsiteY490" fmla="*/ 324 h 19998"/>
                <a:gd name="connsiteX491" fmla="*/ 11431 w 19998"/>
                <a:gd name="connsiteY491" fmla="*/ 630 h 19998"/>
                <a:gd name="connsiteX492" fmla="*/ 11577 w 19998"/>
                <a:gd name="connsiteY492" fmla="*/ 630 h 19998"/>
                <a:gd name="connsiteX493" fmla="*/ 11700 w 19998"/>
                <a:gd name="connsiteY493" fmla="*/ 832 h 19998"/>
                <a:gd name="connsiteX494" fmla="*/ 11822 w 19998"/>
                <a:gd name="connsiteY494" fmla="*/ 895 h 19998"/>
                <a:gd name="connsiteX495" fmla="*/ 12158 w 19998"/>
                <a:gd name="connsiteY495" fmla="*/ 670 h 19998"/>
                <a:gd name="connsiteX496" fmla="*/ 12279 w 19998"/>
                <a:gd name="connsiteY496" fmla="*/ 792 h 19998"/>
                <a:gd name="connsiteX497" fmla="*/ 12255 w 19998"/>
                <a:gd name="connsiteY497" fmla="*/ 815 h 19998"/>
                <a:gd name="connsiteX498" fmla="*/ 12360 w 19998"/>
                <a:gd name="connsiteY498" fmla="*/ 895 h 19998"/>
                <a:gd name="connsiteX499" fmla="*/ 12360 w 19998"/>
                <a:gd name="connsiteY499" fmla="*/ 912 h 19998"/>
                <a:gd name="connsiteX500" fmla="*/ 12339 w 19998"/>
                <a:gd name="connsiteY500" fmla="*/ 935 h 19998"/>
                <a:gd name="connsiteX501" fmla="*/ 12548 w 19998"/>
                <a:gd name="connsiteY501" fmla="*/ 1342 h 19998"/>
                <a:gd name="connsiteX502" fmla="*/ 12753 w 19998"/>
                <a:gd name="connsiteY502" fmla="*/ 1260 h 19998"/>
                <a:gd name="connsiteX503" fmla="*/ 12729 w 19998"/>
                <a:gd name="connsiteY503" fmla="*/ 1363 h 19998"/>
                <a:gd name="connsiteX504" fmla="*/ 12834 w 19998"/>
                <a:gd name="connsiteY504" fmla="*/ 1323 h 19998"/>
                <a:gd name="connsiteX505" fmla="*/ 12853 w 19998"/>
                <a:gd name="connsiteY505" fmla="*/ 1342 h 19998"/>
                <a:gd name="connsiteX506" fmla="*/ 12901 w 19998"/>
                <a:gd name="connsiteY506" fmla="*/ 1342 h 19998"/>
                <a:gd name="connsiteX507" fmla="*/ 13039 w 19998"/>
                <a:gd name="connsiteY507" fmla="*/ 1769 h 19998"/>
                <a:gd name="connsiteX508" fmla="*/ 13039 w 19998"/>
                <a:gd name="connsiteY508" fmla="*/ 1751 h 19998"/>
                <a:gd name="connsiteX509" fmla="*/ 13065 w 19998"/>
                <a:gd name="connsiteY509" fmla="*/ 1751 h 19998"/>
                <a:gd name="connsiteX510" fmla="*/ 13082 w 19998"/>
                <a:gd name="connsiteY510" fmla="*/ 1671 h 19998"/>
                <a:gd name="connsiteX511" fmla="*/ 13186 w 19998"/>
                <a:gd name="connsiteY511" fmla="*/ 1645 h 19998"/>
                <a:gd name="connsiteX512" fmla="*/ 13203 w 19998"/>
                <a:gd name="connsiteY512" fmla="*/ 1671 h 19998"/>
                <a:gd name="connsiteX513" fmla="*/ 13203 w 19998"/>
                <a:gd name="connsiteY513" fmla="*/ 1645 h 19998"/>
                <a:gd name="connsiteX514" fmla="*/ 13267 w 19998"/>
                <a:gd name="connsiteY514" fmla="*/ 1645 h 19998"/>
                <a:gd name="connsiteX515" fmla="*/ 13267 w 19998"/>
                <a:gd name="connsiteY515" fmla="*/ 1671 h 19998"/>
                <a:gd name="connsiteX516" fmla="*/ 13308 w 19998"/>
                <a:gd name="connsiteY516" fmla="*/ 1687 h 19998"/>
                <a:gd name="connsiteX517" fmla="*/ 13308 w 19998"/>
                <a:gd name="connsiteY517" fmla="*/ 1711 h 19998"/>
                <a:gd name="connsiteX518" fmla="*/ 13515 w 19998"/>
                <a:gd name="connsiteY518" fmla="*/ 1628 h 19998"/>
                <a:gd name="connsiteX519" fmla="*/ 13598 w 19998"/>
                <a:gd name="connsiteY519" fmla="*/ 1751 h 19998"/>
                <a:gd name="connsiteX520" fmla="*/ 13660 w 19998"/>
                <a:gd name="connsiteY520" fmla="*/ 1769 h 19998"/>
                <a:gd name="connsiteX521" fmla="*/ 13660 w 19998"/>
                <a:gd name="connsiteY521" fmla="*/ 1833 h 19998"/>
                <a:gd name="connsiteX522" fmla="*/ 13677 w 19998"/>
                <a:gd name="connsiteY522" fmla="*/ 1833 h 19998"/>
                <a:gd name="connsiteX523" fmla="*/ 13677 w 19998"/>
                <a:gd name="connsiteY523" fmla="*/ 1849 h 19998"/>
                <a:gd name="connsiteX524" fmla="*/ 13725 w 19998"/>
                <a:gd name="connsiteY524" fmla="*/ 1849 h 19998"/>
                <a:gd name="connsiteX525" fmla="*/ 13703 w 19998"/>
                <a:gd name="connsiteY525" fmla="*/ 1833 h 19998"/>
                <a:gd name="connsiteX526" fmla="*/ 13725 w 19998"/>
                <a:gd name="connsiteY526" fmla="*/ 1791 h 19998"/>
                <a:gd name="connsiteX527" fmla="*/ 13808 w 19998"/>
                <a:gd name="connsiteY527" fmla="*/ 1873 h 19998"/>
                <a:gd name="connsiteX528" fmla="*/ 13725 w 19998"/>
                <a:gd name="connsiteY528" fmla="*/ 2155 h 19998"/>
                <a:gd name="connsiteX529" fmla="*/ 13725 w 19998"/>
                <a:gd name="connsiteY529" fmla="*/ 2138 h 19998"/>
                <a:gd name="connsiteX530" fmla="*/ 13784 w 19998"/>
                <a:gd name="connsiteY530" fmla="*/ 2155 h 19998"/>
                <a:gd name="connsiteX531" fmla="*/ 13825 w 19998"/>
                <a:gd name="connsiteY531" fmla="*/ 2301 h 19998"/>
                <a:gd name="connsiteX532" fmla="*/ 13703 w 19998"/>
                <a:gd name="connsiteY532" fmla="*/ 2420 h 19998"/>
                <a:gd name="connsiteX533" fmla="*/ 13741 w 19998"/>
                <a:gd name="connsiteY533" fmla="*/ 2463 h 19998"/>
                <a:gd name="connsiteX534" fmla="*/ 13703 w 19998"/>
                <a:gd name="connsiteY534" fmla="*/ 2503 h 19998"/>
                <a:gd name="connsiteX535" fmla="*/ 13784 w 19998"/>
                <a:gd name="connsiteY535" fmla="*/ 2519 h 19998"/>
                <a:gd name="connsiteX536" fmla="*/ 13784 w 19998"/>
                <a:gd name="connsiteY536" fmla="*/ 2540 h 19998"/>
                <a:gd name="connsiteX537" fmla="*/ 13849 w 19998"/>
                <a:gd name="connsiteY537" fmla="*/ 2540 h 19998"/>
                <a:gd name="connsiteX538" fmla="*/ 14280 w 19998"/>
                <a:gd name="connsiteY538" fmla="*/ 2540 h 19998"/>
                <a:gd name="connsiteX539" fmla="*/ 14527 w 19998"/>
                <a:gd name="connsiteY539" fmla="*/ 2437 h 19998"/>
                <a:gd name="connsiteX540" fmla="*/ 14527 w 19998"/>
                <a:gd name="connsiteY540" fmla="*/ 2218 h 19998"/>
                <a:gd name="connsiteX541" fmla="*/ 14715 w 19998"/>
                <a:gd name="connsiteY541" fmla="*/ 2051 h 19998"/>
                <a:gd name="connsiteX542" fmla="*/ 14815 w 19998"/>
                <a:gd name="connsiteY542" fmla="*/ 2115 h 19998"/>
                <a:gd name="connsiteX543" fmla="*/ 14775 w 19998"/>
                <a:gd name="connsiteY543" fmla="*/ 2138 h 19998"/>
                <a:gd name="connsiteX544" fmla="*/ 14796 w 19998"/>
                <a:gd name="connsiteY544" fmla="*/ 2218 h 19998"/>
                <a:gd name="connsiteX545" fmla="*/ 14756 w 19998"/>
                <a:gd name="connsiteY545" fmla="*/ 2195 h 19998"/>
                <a:gd name="connsiteX546" fmla="*/ 14732 w 19998"/>
                <a:gd name="connsiteY546" fmla="*/ 2218 h 19998"/>
                <a:gd name="connsiteX547" fmla="*/ 14756 w 19998"/>
                <a:gd name="connsiteY547" fmla="*/ 2237 h 19998"/>
                <a:gd name="connsiteX548" fmla="*/ 14732 w 19998"/>
                <a:gd name="connsiteY548" fmla="*/ 2275 h 19998"/>
                <a:gd name="connsiteX549" fmla="*/ 14715 w 19998"/>
                <a:gd name="connsiteY549" fmla="*/ 2275 h 19998"/>
                <a:gd name="connsiteX550" fmla="*/ 14756 w 19998"/>
                <a:gd name="connsiteY550" fmla="*/ 2341 h 19998"/>
                <a:gd name="connsiteX551" fmla="*/ 14675 w 19998"/>
                <a:gd name="connsiteY551" fmla="*/ 2519 h 19998"/>
                <a:gd name="connsiteX552" fmla="*/ 14815 w 19998"/>
                <a:gd name="connsiteY552" fmla="*/ 2622 h 19998"/>
                <a:gd name="connsiteX553" fmla="*/ 14796 w 19998"/>
                <a:gd name="connsiteY553" fmla="*/ 2904 h 19998"/>
                <a:gd name="connsiteX554" fmla="*/ 14918 w 19998"/>
                <a:gd name="connsiteY554" fmla="*/ 2904 h 19998"/>
                <a:gd name="connsiteX555" fmla="*/ 14918 w 19998"/>
                <a:gd name="connsiteY555" fmla="*/ 2867 h 19998"/>
                <a:gd name="connsiteX556" fmla="*/ 15001 w 19998"/>
                <a:gd name="connsiteY556" fmla="*/ 2888 h 19998"/>
                <a:gd name="connsiteX557" fmla="*/ 15230 w 19998"/>
                <a:gd name="connsiteY557" fmla="*/ 3074 h 19998"/>
                <a:gd name="connsiteX558" fmla="*/ 15249 w 19998"/>
                <a:gd name="connsiteY558" fmla="*/ 3050 h 19998"/>
                <a:gd name="connsiteX559" fmla="*/ 15249 w 19998"/>
                <a:gd name="connsiteY559" fmla="*/ 3114 h 19998"/>
                <a:gd name="connsiteX560" fmla="*/ 15330 w 19998"/>
                <a:gd name="connsiteY560" fmla="*/ 3114 h 19998"/>
                <a:gd name="connsiteX561" fmla="*/ 15418 w 19998"/>
                <a:gd name="connsiteY561" fmla="*/ 3114 h 19998"/>
                <a:gd name="connsiteX562" fmla="*/ 15499 w 19998"/>
                <a:gd name="connsiteY562" fmla="*/ 3196 h 19998"/>
                <a:gd name="connsiteX563" fmla="*/ 15475 w 19998"/>
                <a:gd name="connsiteY563" fmla="*/ 3252 h 19998"/>
                <a:gd name="connsiteX564" fmla="*/ 15499 w 19998"/>
                <a:gd name="connsiteY564" fmla="*/ 3295 h 19998"/>
                <a:gd name="connsiteX565" fmla="*/ 15499 w 19998"/>
                <a:gd name="connsiteY565" fmla="*/ 3276 h 19998"/>
                <a:gd name="connsiteX566" fmla="*/ 15599 w 19998"/>
                <a:gd name="connsiteY566" fmla="*/ 3276 h 19998"/>
                <a:gd name="connsiteX567" fmla="*/ 15704 w 19998"/>
                <a:gd name="connsiteY567" fmla="*/ 3374 h 19998"/>
                <a:gd name="connsiteX568" fmla="*/ 15682 w 19998"/>
                <a:gd name="connsiteY568" fmla="*/ 3414 h 19998"/>
                <a:gd name="connsiteX569" fmla="*/ 15723 w 19998"/>
                <a:gd name="connsiteY569" fmla="*/ 3478 h 19998"/>
                <a:gd name="connsiteX570" fmla="*/ 15704 w 19998"/>
                <a:gd name="connsiteY570" fmla="*/ 3497 h 19998"/>
                <a:gd name="connsiteX571" fmla="*/ 15747 w 19998"/>
                <a:gd name="connsiteY571" fmla="*/ 3534 h 19998"/>
                <a:gd name="connsiteX572" fmla="*/ 15747 w 19998"/>
                <a:gd name="connsiteY572" fmla="*/ 3518 h 19998"/>
                <a:gd name="connsiteX573" fmla="*/ 15935 w 19998"/>
                <a:gd name="connsiteY573" fmla="*/ 3478 h 19998"/>
                <a:gd name="connsiteX574" fmla="*/ 15935 w 19998"/>
                <a:gd name="connsiteY574" fmla="*/ 3518 h 19998"/>
                <a:gd name="connsiteX575" fmla="*/ 15951 w 19998"/>
                <a:gd name="connsiteY575" fmla="*/ 3518 h 19998"/>
                <a:gd name="connsiteX576" fmla="*/ 15992 w 19998"/>
                <a:gd name="connsiteY576" fmla="*/ 3414 h 19998"/>
                <a:gd name="connsiteX577" fmla="*/ 16156 w 19998"/>
                <a:gd name="connsiteY577" fmla="*/ 3414 h 19998"/>
                <a:gd name="connsiteX578" fmla="*/ 16156 w 19998"/>
                <a:gd name="connsiteY578" fmla="*/ 3374 h 19998"/>
                <a:gd name="connsiteX579" fmla="*/ 16302 w 19998"/>
                <a:gd name="connsiteY579" fmla="*/ 3436 h 19998"/>
                <a:gd name="connsiteX580" fmla="*/ 16285 w 19998"/>
                <a:gd name="connsiteY580" fmla="*/ 3454 h 19998"/>
                <a:gd name="connsiteX581" fmla="*/ 16366 w 19998"/>
                <a:gd name="connsiteY581" fmla="*/ 3518 h 19998"/>
                <a:gd name="connsiteX582" fmla="*/ 16490 w 19998"/>
                <a:gd name="connsiteY582" fmla="*/ 3518 h 19998"/>
                <a:gd name="connsiteX583" fmla="*/ 16506 w 19998"/>
                <a:gd name="connsiteY583" fmla="*/ 3600 h 19998"/>
                <a:gd name="connsiteX584" fmla="*/ 16590 w 19998"/>
                <a:gd name="connsiteY584" fmla="*/ 3624 h 19998"/>
                <a:gd name="connsiteX585" fmla="*/ 16611 w 19998"/>
                <a:gd name="connsiteY585" fmla="*/ 3581 h 19998"/>
                <a:gd name="connsiteX586" fmla="*/ 16694 w 19998"/>
                <a:gd name="connsiteY586" fmla="*/ 3600 h 19998"/>
                <a:gd name="connsiteX587" fmla="*/ 16694 w 19998"/>
                <a:gd name="connsiteY587" fmla="*/ 3560 h 19998"/>
                <a:gd name="connsiteX588" fmla="*/ 16716 w 19998"/>
                <a:gd name="connsiteY588" fmla="*/ 3560 h 19998"/>
                <a:gd name="connsiteX589" fmla="*/ 16716 w 19998"/>
                <a:gd name="connsiteY589" fmla="*/ 3518 h 19998"/>
                <a:gd name="connsiteX590" fmla="*/ 16759 w 19998"/>
                <a:gd name="connsiteY590" fmla="*/ 3497 h 19998"/>
                <a:gd name="connsiteX591" fmla="*/ 16759 w 19998"/>
                <a:gd name="connsiteY591" fmla="*/ 3478 h 19998"/>
                <a:gd name="connsiteX592" fmla="*/ 16940 w 19998"/>
                <a:gd name="connsiteY592" fmla="*/ 3478 h 19998"/>
                <a:gd name="connsiteX593" fmla="*/ 17085 w 19998"/>
                <a:gd name="connsiteY593" fmla="*/ 3560 h 19998"/>
                <a:gd name="connsiteX594" fmla="*/ 17085 w 19998"/>
                <a:gd name="connsiteY594" fmla="*/ 3534 h 19998"/>
                <a:gd name="connsiteX595" fmla="*/ 17192 w 19998"/>
                <a:gd name="connsiteY595" fmla="*/ 3518 h 19998"/>
                <a:gd name="connsiteX596" fmla="*/ 17192 w 19998"/>
                <a:gd name="connsiteY596" fmla="*/ 3534 h 19998"/>
                <a:gd name="connsiteX597" fmla="*/ 17373 w 19998"/>
                <a:gd name="connsiteY597" fmla="*/ 3640 h 19998"/>
                <a:gd name="connsiteX598" fmla="*/ 17354 w 19998"/>
                <a:gd name="connsiteY598" fmla="*/ 3663 h 19998"/>
                <a:gd name="connsiteX599" fmla="*/ 17437 w 19998"/>
                <a:gd name="connsiteY599" fmla="*/ 3783 h 19998"/>
                <a:gd name="connsiteX600" fmla="*/ 17397 w 19998"/>
                <a:gd name="connsiteY600" fmla="*/ 3783 h 19998"/>
                <a:gd name="connsiteX601" fmla="*/ 17414 w 19998"/>
                <a:gd name="connsiteY601" fmla="*/ 3826 h 19998"/>
                <a:gd name="connsiteX602" fmla="*/ 17437 w 19998"/>
                <a:gd name="connsiteY602" fmla="*/ 3826 h 19998"/>
                <a:gd name="connsiteX603" fmla="*/ 17602 w 19998"/>
                <a:gd name="connsiteY603" fmla="*/ 4028 h 19998"/>
                <a:gd name="connsiteX604" fmla="*/ 17623 w 19998"/>
                <a:gd name="connsiteY604" fmla="*/ 4091 h 19998"/>
                <a:gd name="connsiteX605" fmla="*/ 17642 w 19998"/>
                <a:gd name="connsiteY605" fmla="*/ 4091 h 19998"/>
                <a:gd name="connsiteX606" fmla="*/ 17683 w 19998"/>
                <a:gd name="connsiteY606" fmla="*/ 4211 h 19998"/>
                <a:gd name="connsiteX607" fmla="*/ 17849 w 19998"/>
                <a:gd name="connsiteY607" fmla="*/ 4211 h 19998"/>
                <a:gd name="connsiteX608" fmla="*/ 17849 w 19998"/>
                <a:gd name="connsiteY608" fmla="*/ 4171 h 19998"/>
                <a:gd name="connsiteX609" fmla="*/ 17871 w 19998"/>
                <a:gd name="connsiteY609" fmla="*/ 4171 h 19998"/>
                <a:gd name="connsiteX610" fmla="*/ 17830 w 19998"/>
                <a:gd name="connsiteY610" fmla="*/ 4091 h 19998"/>
                <a:gd name="connsiteX611" fmla="*/ 17871 w 19998"/>
                <a:gd name="connsiteY611" fmla="*/ 4065 h 19998"/>
                <a:gd name="connsiteX612" fmla="*/ 17935 w 19998"/>
                <a:gd name="connsiteY612" fmla="*/ 4091 h 19998"/>
                <a:gd name="connsiteX613" fmla="*/ 17976 w 19998"/>
                <a:gd name="connsiteY613" fmla="*/ 4065 h 19998"/>
                <a:gd name="connsiteX614" fmla="*/ 18019 w 19998"/>
                <a:gd name="connsiteY614" fmla="*/ 4091 h 19998"/>
                <a:gd name="connsiteX615" fmla="*/ 18140 w 19998"/>
                <a:gd name="connsiteY615" fmla="*/ 4131 h 19998"/>
                <a:gd name="connsiteX616" fmla="*/ 18183 w 19998"/>
                <a:gd name="connsiteY616" fmla="*/ 4293 h 19998"/>
                <a:gd name="connsiteX617" fmla="*/ 18200 w 19998"/>
                <a:gd name="connsiteY617" fmla="*/ 4293 h 19998"/>
                <a:gd name="connsiteX618" fmla="*/ 18223 w 19998"/>
                <a:gd name="connsiteY618" fmla="*/ 4211 h 19998"/>
                <a:gd name="connsiteX619" fmla="*/ 18240 w 19998"/>
                <a:gd name="connsiteY619" fmla="*/ 4211 h 19998"/>
                <a:gd name="connsiteX620" fmla="*/ 18240 w 19998"/>
                <a:gd name="connsiteY620" fmla="*/ 4230 h 19998"/>
                <a:gd name="connsiteX621" fmla="*/ 18281 w 19998"/>
                <a:gd name="connsiteY621" fmla="*/ 4230 h 19998"/>
                <a:gd name="connsiteX622" fmla="*/ 18328 w 19998"/>
                <a:gd name="connsiteY622" fmla="*/ 4270 h 19998"/>
                <a:gd name="connsiteX623" fmla="*/ 18369 w 19998"/>
                <a:gd name="connsiteY623" fmla="*/ 4253 h 19998"/>
                <a:gd name="connsiteX624" fmla="*/ 18388 w 19998"/>
                <a:gd name="connsiteY624" fmla="*/ 4270 h 19998"/>
                <a:gd name="connsiteX625" fmla="*/ 18531 w 19998"/>
                <a:gd name="connsiteY625" fmla="*/ 4253 h 19998"/>
                <a:gd name="connsiteX626" fmla="*/ 18531 w 19998"/>
                <a:gd name="connsiteY626" fmla="*/ 4270 h 19998"/>
                <a:gd name="connsiteX627" fmla="*/ 18631 w 19998"/>
                <a:gd name="connsiteY627" fmla="*/ 4211 h 19998"/>
                <a:gd name="connsiteX628" fmla="*/ 18631 w 19998"/>
                <a:gd name="connsiteY628" fmla="*/ 4131 h 19998"/>
                <a:gd name="connsiteX629" fmla="*/ 18762 w 19998"/>
                <a:gd name="connsiteY629" fmla="*/ 4108 h 19998"/>
                <a:gd name="connsiteX630" fmla="*/ 18778 w 19998"/>
                <a:gd name="connsiteY630" fmla="*/ 4148 h 19998"/>
                <a:gd name="connsiteX631" fmla="*/ 18821 w 19998"/>
                <a:gd name="connsiteY631" fmla="*/ 4131 h 19998"/>
                <a:gd name="connsiteX632" fmla="*/ 18943 w 19998"/>
                <a:gd name="connsiteY632" fmla="*/ 4333 h 19998"/>
                <a:gd name="connsiteX633" fmla="*/ 19047 w 19998"/>
                <a:gd name="connsiteY633" fmla="*/ 4333 h 19998"/>
                <a:gd name="connsiteX634" fmla="*/ 19064 w 19998"/>
                <a:gd name="connsiteY634" fmla="*/ 4392 h 19998"/>
                <a:gd name="connsiteX635" fmla="*/ 19152 w 19998"/>
                <a:gd name="connsiteY635" fmla="*/ 4392 h 19998"/>
                <a:gd name="connsiteX636" fmla="*/ 19152 w 19998"/>
                <a:gd name="connsiteY636" fmla="*/ 4373 h 19998"/>
                <a:gd name="connsiteX637" fmla="*/ 19212 w 19998"/>
                <a:gd name="connsiteY637" fmla="*/ 4373 h 19998"/>
                <a:gd name="connsiteX638" fmla="*/ 19212 w 19998"/>
                <a:gd name="connsiteY638" fmla="*/ 4392 h 19998"/>
                <a:gd name="connsiteX639" fmla="*/ 19317 w 19998"/>
                <a:gd name="connsiteY639" fmla="*/ 4333 h 19998"/>
                <a:gd name="connsiteX640" fmla="*/ 19417 w 19998"/>
                <a:gd name="connsiteY640" fmla="*/ 4392 h 19998"/>
                <a:gd name="connsiteX641" fmla="*/ 19443 w 19998"/>
                <a:gd name="connsiteY641" fmla="*/ 4373 h 19998"/>
                <a:gd name="connsiteX642" fmla="*/ 19500 w 19998"/>
                <a:gd name="connsiteY642" fmla="*/ 4373 h 19998"/>
                <a:gd name="connsiteX643" fmla="*/ 19521 w 19998"/>
                <a:gd name="connsiteY643" fmla="*/ 4352 h 19998"/>
                <a:gd name="connsiteX644" fmla="*/ 19998 w 19998"/>
                <a:gd name="connsiteY644" fmla="*/ 4512 h 19998"/>
                <a:gd name="connsiteX645" fmla="*/ 19750 w 19998"/>
                <a:gd name="connsiteY645" fmla="*/ 4939 h 19998"/>
                <a:gd name="connsiteX646" fmla="*/ 19712 w 19998"/>
                <a:gd name="connsiteY646" fmla="*/ 4939 h 19998"/>
                <a:gd name="connsiteX647" fmla="*/ 19686 w 19998"/>
                <a:gd name="connsiteY647" fmla="*/ 5003 h 19998"/>
                <a:gd name="connsiteX648" fmla="*/ 19645 w 19998"/>
                <a:gd name="connsiteY648" fmla="*/ 5003 h 19998"/>
                <a:gd name="connsiteX649" fmla="*/ 19131 w 19998"/>
                <a:gd name="connsiteY649" fmla="*/ 6512 h 19998"/>
                <a:gd name="connsiteX650" fmla="*/ 19236 w 19998"/>
                <a:gd name="connsiteY650" fmla="*/ 7750 h 19998"/>
                <a:gd name="connsiteX651" fmla="*/ 19212 w 19998"/>
                <a:gd name="connsiteY651" fmla="*/ 7750 h 19998"/>
                <a:gd name="connsiteX652" fmla="*/ 19090 w 19998"/>
                <a:gd name="connsiteY652" fmla="*/ 7870 h 19998"/>
                <a:gd name="connsiteX653" fmla="*/ 19152 w 19998"/>
                <a:gd name="connsiteY653" fmla="*/ 7853 h 19998"/>
                <a:gd name="connsiteX654" fmla="*/ 19064 w 19998"/>
                <a:gd name="connsiteY654" fmla="*/ 7973 h 19998"/>
                <a:gd name="connsiteX655" fmla="*/ 18983 w 19998"/>
                <a:gd name="connsiteY655" fmla="*/ 7973 h 19998"/>
                <a:gd name="connsiteX656" fmla="*/ 18714 w 19998"/>
                <a:gd name="connsiteY656" fmla="*/ 8135 h 19998"/>
                <a:gd name="connsiteX657" fmla="*/ 18695 w 19998"/>
                <a:gd name="connsiteY657" fmla="*/ 8093 h 19998"/>
                <a:gd name="connsiteX658" fmla="*/ 18614 w 19998"/>
                <a:gd name="connsiteY658" fmla="*/ 7997 h 19998"/>
                <a:gd name="connsiteX659" fmla="*/ 18304 w 19998"/>
                <a:gd name="connsiteY65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886 w 19998"/>
                <a:gd name="connsiteY331" fmla="*/ 6975 h 19998"/>
                <a:gd name="connsiteX332" fmla="*/ 679 w 19998"/>
                <a:gd name="connsiteY332" fmla="*/ 7099 h 19998"/>
                <a:gd name="connsiteX333" fmla="*/ 533 w 19998"/>
                <a:gd name="connsiteY333" fmla="*/ 7078 h 19998"/>
                <a:gd name="connsiteX334" fmla="*/ 533 w 19998"/>
                <a:gd name="connsiteY334" fmla="*/ 7022 h 19998"/>
                <a:gd name="connsiteX335" fmla="*/ 574 w 19998"/>
                <a:gd name="connsiteY335" fmla="*/ 6996 h 19998"/>
                <a:gd name="connsiteX336" fmla="*/ 305 w 19998"/>
                <a:gd name="connsiteY336" fmla="*/ 6568 h 19998"/>
                <a:gd name="connsiteX337" fmla="*/ 264 w 19998"/>
                <a:gd name="connsiteY337" fmla="*/ 6594 h 19998"/>
                <a:gd name="connsiteX338" fmla="*/ 164 w 19998"/>
                <a:gd name="connsiteY338" fmla="*/ 6528 h 19998"/>
                <a:gd name="connsiteX339" fmla="*/ 141 w 19998"/>
                <a:gd name="connsiteY339" fmla="*/ 6528 h 19998"/>
                <a:gd name="connsiteX340" fmla="*/ 0 w 19998"/>
                <a:gd name="connsiteY340" fmla="*/ 6490 h 19998"/>
                <a:gd name="connsiteX341" fmla="*/ 17 w 19998"/>
                <a:gd name="connsiteY341" fmla="*/ 6465 h 19998"/>
                <a:gd name="connsiteX342" fmla="*/ 57 w 19998"/>
                <a:gd name="connsiteY342" fmla="*/ 6465 h 19998"/>
                <a:gd name="connsiteX343" fmla="*/ 57 w 19998"/>
                <a:gd name="connsiteY343" fmla="*/ 6425 h 19998"/>
                <a:gd name="connsiteX344" fmla="*/ 695 w 19998"/>
                <a:gd name="connsiteY344" fmla="*/ 6408 h 19998"/>
                <a:gd name="connsiteX345" fmla="*/ 760 w 19998"/>
                <a:gd name="connsiteY345" fmla="*/ 6262 h 19998"/>
                <a:gd name="connsiteX346" fmla="*/ 722 w 19998"/>
                <a:gd name="connsiteY346" fmla="*/ 6262 h 19998"/>
                <a:gd name="connsiteX347" fmla="*/ 695 w 19998"/>
                <a:gd name="connsiteY347" fmla="*/ 6164 h 19998"/>
                <a:gd name="connsiteX348" fmla="*/ 433 w 19998"/>
                <a:gd name="connsiteY348" fmla="*/ 6084 h 19998"/>
                <a:gd name="connsiteX349" fmla="*/ 348 w 19998"/>
                <a:gd name="connsiteY349" fmla="*/ 6204 h 19998"/>
                <a:gd name="connsiteX350" fmla="*/ 329 w 19998"/>
                <a:gd name="connsiteY350" fmla="*/ 6204 h 19998"/>
                <a:gd name="connsiteX351" fmla="*/ 305 w 19998"/>
                <a:gd name="connsiteY351" fmla="*/ 6060 h 19998"/>
                <a:gd name="connsiteX352" fmla="*/ 348 w 19998"/>
                <a:gd name="connsiteY352" fmla="*/ 6044 h 19998"/>
                <a:gd name="connsiteX353" fmla="*/ 348 w 19998"/>
                <a:gd name="connsiteY353" fmla="*/ 5997 h 19998"/>
                <a:gd name="connsiteX354" fmla="*/ 248 w 19998"/>
                <a:gd name="connsiteY354" fmla="*/ 5997 h 19998"/>
                <a:gd name="connsiteX355" fmla="*/ 221 w 19998"/>
                <a:gd name="connsiteY355" fmla="*/ 5938 h 19998"/>
                <a:gd name="connsiteX356" fmla="*/ 329 w 19998"/>
                <a:gd name="connsiteY356" fmla="*/ 5938 h 19998"/>
                <a:gd name="connsiteX357" fmla="*/ 348 w 19998"/>
                <a:gd name="connsiteY357" fmla="*/ 5818 h 19998"/>
                <a:gd name="connsiteX358" fmla="*/ 391 w 19998"/>
                <a:gd name="connsiteY358" fmla="*/ 5818 h 19998"/>
                <a:gd name="connsiteX359" fmla="*/ 369 w 19998"/>
                <a:gd name="connsiteY359" fmla="*/ 5917 h 19998"/>
                <a:gd name="connsiteX360" fmla="*/ 433 w 19998"/>
                <a:gd name="connsiteY360" fmla="*/ 5877 h 19998"/>
                <a:gd name="connsiteX361" fmla="*/ 433 w 19998"/>
                <a:gd name="connsiteY361" fmla="*/ 5898 h 19998"/>
                <a:gd name="connsiteX362" fmla="*/ 410 w 19998"/>
                <a:gd name="connsiteY362" fmla="*/ 5917 h 19998"/>
                <a:gd name="connsiteX363" fmla="*/ 433 w 19998"/>
                <a:gd name="connsiteY363" fmla="*/ 5938 h 19998"/>
                <a:gd name="connsiteX364" fmla="*/ 555 w 19998"/>
                <a:gd name="connsiteY364" fmla="*/ 5938 h 19998"/>
                <a:gd name="connsiteX365" fmla="*/ 555 w 19998"/>
                <a:gd name="connsiteY365" fmla="*/ 5955 h 19998"/>
                <a:gd name="connsiteX366" fmla="*/ 738 w 19998"/>
                <a:gd name="connsiteY366" fmla="*/ 5938 h 19998"/>
                <a:gd name="connsiteX367" fmla="*/ 695 w 19998"/>
                <a:gd name="connsiteY367" fmla="*/ 5835 h 19998"/>
                <a:gd name="connsiteX368" fmla="*/ 655 w 19998"/>
                <a:gd name="connsiteY368" fmla="*/ 5835 h 19998"/>
                <a:gd name="connsiteX369" fmla="*/ 638 w 19998"/>
                <a:gd name="connsiteY369" fmla="*/ 5877 h 19998"/>
                <a:gd name="connsiteX370" fmla="*/ 574 w 19998"/>
                <a:gd name="connsiteY370" fmla="*/ 5861 h 19998"/>
                <a:gd name="connsiteX371" fmla="*/ 517 w 19998"/>
                <a:gd name="connsiteY371" fmla="*/ 5861 h 19998"/>
                <a:gd name="connsiteX372" fmla="*/ 598 w 19998"/>
                <a:gd name="connsiteY372" fmla="*/ 5736 h 19998"/>
                <a:gd name="connsiteX373" fmla="*/ 141 w 19998"/>
                <a:gd name="connsiteY373" fmla="*/ 5778 h 19998"/>
                <a:gd name="connsiteX374" fmla="*/ 141 w 19998"/>
                <a:gd name="connsiteY374" fmla="*/ 5795 h 19998"/>
                <a:gd name="connsiteX375" fmla="*/ 17 w 19998"/>
                <a:gd name="connsiteY375" fmla="*/ 5818 h 19998"/>
                <a:gd name="connsiteX376" fmla="*/ 17 w 19998"/>
                <a:gd name="connsiteY376" fmla="*/ 5715 h 19998"/>
                <a:gd name="connsiteX377" fmla="*/ 40 w 19998"/>
                <a:gd name="connsiteY377" fmla="*/ 5715 h 19998"/>
                <a:gd name="connsiteX378" fmla="*/ 141 w 19998"/>
                <a:gd name="connsiteY378" fmla="*/ 5287 h 19998"/>
                <a:gd name="connsiteX379" fmla="*/ 181 w 19998"/>
                <a:gd name="connsiteY379" fmla="*/ 5268 h 19998"/>
                <a:gd name="connsiteX380" fmla="*/ 348 w 19998"/>
                <a:gd name="connsiteY380" fmla="*/ 5247 h 19998"/>
                <a:gd name="connsiteX381" fmla="*/ 329 w 19998"/>
                <a:gd name="connsiteY381" fmla="*/ 5205 h 19998"/>
                <a:gd name="connsiteX382" fmla="*/ 450 w 19998"/>
                <a:gd name="connsiteY382" fmla="*/ 5149 h 19998"/>
                <a:gd name="connsiteX383" fmla="*/ 617 w 19998"/>
                <a:gd name="connsiteY383" fmla="*/ 5149 h 19998"/>
                <a:gd name="connsiteX384" fmla="*/ 617 w 19998"/>
                <a:gd name="connsiteY384" fmla="*/ 5106 h 19998"/>
                <a:gd name="connsiteX385" fmla="*/ 803 w 19998"/>
                <a:gd name="connsiteY385" fmla="*/ 5085 h 19998"/>
                <a:gd name="connsiteX386" fmla="*/ 826 w 19998"/>
                <a:gd name="connsiteY386" fmla="*/ 5106 h 19998"/>
                <a:gd name="connsiteX387" fmla="*/ 803 w 19998"/>
                <a:gd name="connsiteY387" fmla="*/ 5149 h 19998"/>
                <a:gd name="connsiteX388" fmla="*/ 803 w 19998"/>
                <a:gd name="connsiteY388" fmla="*/ 5165 h 19998"/>
                <a:gd name="connsiteX389" fmla="*/ 1276 w 19998"/>
                <a:gd name="connsiteY389" fmla="*/ 5022 h 19998"/>
                <a:gd name="connsiteX390" fmla="*/ 1276 w 19998"/>
                <a:gd name="connsiteY390" fmla="*/ 5003 h 19998"/>
                <a:gd name="connsiteX391" fmla="*/ 1276 w 19998"/>
                <a:gd name="connsiteY391" fmla="*/ 5022 h 19998"/>
                <a:gd name="connsiteX392" fmla="*/ 1298 w 19998"/>
                <a:gd name="connsiteY392" fmla="*/ 5022 h 19998"/>
                <a:gd name="connsiteX393" fmla="*/ 1298 w 19998"/>
                <a:gd name="connsiteY393" fmla="*/ 5003 h 19998"/>
                <a:gd name="connsiteX394" fmla="*/ 1341 w 19998"/>
                <a:gd name="connsiteY394" fmla="*/ 5003 h 19998"/>
                <a:gd name="connsiteX395" fmla="*/ 1341 w 19998"/>
                <a:gd name="connsiteY395" fmla="*/ 5165 h 19998"/>
                <a:gd name="connsiteX396" fmla="*/ 1381 w 19998"/>
                <a:gd name="connsiteY396" fmla="*/ 5165 h 19998"/>
                <a:gd name="connsiteX397" fmla="*/ 1441 w 19998"/>
                <a:gd name="connsiteY397" fmla="*/ 5149 h 19998"/>
                <a:gd name="connsiteX398" fmla="*/ 1441 w 19998"/>
                <a:gd name="connsiteY398" fmla="*/ 5205 h 19998"/>
                <a:gd name="connsiteX399" fmla="*/ 1505 w 19998"/>
                <a:gd name="connsiteY399" fmla="*/ 5231 h 19998"/>
                <a:gd name="connsiteX400" fmla="*/ 1524 w 19998"/>
                <a:gd name="connsiteY400" fmla="*/ 5069 h 19998"/>
                <a:gd name="connsiteX401" fmla="*/ 1562 w 19998"/>
                <a:gd name="connsiteY401" fmla="*/ 5069 h 19998"/>
                <a:gd name="connsiteX402" fmla="*/ 1562 w 19998"/>
                <a:gd name="connsiteY402" fmla="*/ 5043 h 19998"/>
                <a:gd name="connsiteX403" fmla="*/ 1815 w 19998"/>
                <a:gd name="connsiteY403" fmla="*/ 5125 h 19998"/>
                <a:gd name="connsiteX404" fmla="*/ 1815 w 19998"/>
                <a:gd name="connsiteY404" fmla="*/ 5149 h 19998"/>
                <a:gd name="connsiteX405" fmla="*/ 1831 w 19998"/>
                <a:gd name="connsiteY405" fmla="*/ 5149 h 19998"/>
                <a:gd name="connsiteX406" fmla="*/ 1874 w 19998"/>
                <a:gd name="connsiteY406" fmla="*/ 5149 h 19998"/>
                <a:gd name="connsiteX407" fmla="*/ 1874 w 19998"/>
                <a:gd name="connsiteY407" fmla="*/ 5189 h 19998"/>
                <a:gd name="connsiteX408" fmla="*/ 1936 w 19998"/>
                <a:gd name="connsiteY408" fmla="*/ 5165 h 19998"/>
                <a:gd name="connsiteX409" fmla="*/ 1936 w 19998"/>
                <a:gd name="connsiteY409" fmla="*/ 5149 h 19998"/>
                <a:gd name="connsiteX410" fmla="*/ 1915 w 19998"/>
                <a:gd name="connsiteY410" fmla="*/ 5125 h 19998"/>
                <a:gd name="connsiteX411" fmla="*/ 1915 w 19998"/>
                <a:gd name="connsiteY411" fmla="*/ 5069 h 19998"/>
                <a:gd name="connsiteX412" fmla="*/ 1979 w 19998"/>
                <a:gd name="connsiteY412" fmla="*/ 5003 h 19998"/>
                <a:gd name="connsiteX413" fmla="*/ 1936 w 19998"/>
                <a:gd name="connsiteY413" fmla="*/ 4939 h 19998"/>
                <a:gd name="connsiteX414" fmla="*/ 2103 w 19998"/>
                <a:gd name="connsiteY414" fmla="*/ 4820 h 19998"/>
                <a:gd name="connsiteX415" fmla="*/ 2496 w 19998"/>
                <a:gd name="connsiteY415" fmla="*/ 4777 h 19998"/>
                <a:gd name="connsiteX416" fmla="*/ 2536 w 19998"/>
                <a:gd name="connsiteY416" fmla="*/ 4860 h 19998"/>
                <a:gd name="connsiteX417" fmla="*/ 2722 w 19998"/>
                <a:gd name="connsiteY417" fmla="*/ 4761 h 19998"/>
                <a:gd name="connsiteX418" fmla="*/ 2722 w 19998"/>
                <a:gd name="connsiteY418" fmla="*/ 4900 h 19998"/>
                <a:gd name="connsiteX419" fmla="*/ 2805 w 19998"/>
                <a:gd name="connsiteY419" fmla="*/ 4923 h 19998"/>
                <a:gd name="connsiteX420" fmla="*/ 2782 w 19998"/>
                <a:gd name="connsiteY420" fmla="*/ 4982 h 19998"/>
                <a:gd name="connsiteX421" fmla="*/ 2886 w 19998"/>
                <a:gd name="connsiteY421" fmla="*/ 5022 h 19998"/>
                <a:gd name="connsiteX422" fmla="*/ 2910 w 19998"/>
                <a:gd name="connsiteY422" fmla="*/ 5022 h 19998"/>
                <a:gd name="connsiteX423" fmla="*/ 2970 w 19998"/>
                <a:gd name="connsiteY423" fmla="*/ 5189 h 19998"/>
                <a:gd name="connsiteX424" fmla="*/ 3256 w 19998"/>
                <a:gd name="connsiteY424" fmla="*/ 5673 h 19998"/>
                <a:gd name="connsiteX425" fmla="*/ 3608 w 19998"/>
                <a:gd name="connsiteY425" fmla="*/ 5391 h 19998"/>
                <a:gd name="connsiteX426" fmla="*/ 3860 w 19998"/>
                <a:gd name="connsiteY426" fmla="*/ 5268 h 19998"/>
                <a:gd name="connsiteX427" fmla="*/ 3999 w 19998"/>
                <a:gd name="connsiteY427" fmla="*/ 5534 h 19998"/>
                <a:gd name="connsiteX428" fmla="*/ 4351 w 19998"/>
                <a:gd name="connsiteY428" fmla="*/ 5351 h 19998"/>
                <a:gd name="connsiteX429" fmla="*/ 4580 w 19998"/>
                <a:gd name="connsiteY429" fmla="*/ 5268 h 19998"/>
                <a:gd name="connsiteX430" fmla="*/ 4580 w 19998"/>
                <a:gd name="connsiteY430" fmla="*/ 5471 h 19998"/>
                <a:gd name="connsiteX431" fmla="*/ 4994 w 19998"/>
                <a:gd name="connsiteY431" fmla="*/ 5449 h 19998"/>
                <a:gd name="connsiteX432" fmla="*/ 5075 w 19998"/>
                <a:gd name="connsiteY432" fmla="*/ 5471 h 19998"/>
                <a:gd name="connsiteX433" fmla="*/ 5323 w 19998"/>
                <a:gd name="connsiteY433" fmla="*/ 5471 h 19998"/>
                <a:gd name="connsiteX434" fmla="*/ 5242 w 19998"/>
                <a:gd name="connsiteY434" fmla="*/ 5407 h 19998"/>
                <a:gd name="connsiteX435" fmla="*/ 4994 w 19998"/>
                <a:gd name="connsiteY435" fmla="*/ 5003 h 19998"/>
                <a:gd name="connsiteX436" fmla="*/ 4970 w 19998"/>
                <a:gd name="connsiteY436" fmla="*/ 5003 h 19998"/>
                <a:gd name="connsiteX437" fmla="*/ 4954 w 19998"/>
                <a:gd name="connsiteY437" fmla="*/ 4982 h 19998"/>
                <a:gd name="connsiteX438" fmla="*/ 5054 w 19998"/>
                <a:gd name="connsiteY438" fmla="*/ 4618 h 19998"/>
                <a:gd name="connsiteX439" fmla="*/ 5054 w 19998"/>
                <a:gd name="connsiteY439" fmla="*/ 4601 h 19998"/>
                <a:gd name="connsiteX440" fmla="*/ 5037 w 19998"/>
                <a:gd name="connsiteY440" fmla="*/ 4618 h 19998"/>
                <a:gd name="connsiteX441" fmla="*/ 5011 w 19998"/>
                <a:gd name="connsiteY441" fmla="*/ 4131 h 19998"/>
                <a:gd name="connsiteX442" fmla="*/ 4970 w 19998"/>
                <a:gd name="connsiteY442" fmla="*/ 4131 h 19998"/>
                <a:gd name="connsiteX443" fmla="*/ 4642 w 19998"/>
                <a:gd name="connsiteY443" fmla="*/ 3335 h 19998"/>
                <a:gd name="connsiteX444" fmla="*/ 4663 w 19998"/>
                <a:gd name="connsiteY444" fmla="*/ 3092 h 19998"/>
                <a:gd name="connsiteX445" fmla="*/ 4563 w 19998"/>
                <a:gd name="connsiteY445" fmla="*/ 3050 h 19998"/>
                <a:gd name="connsiteX446" fmla="*/ 4563 w 19998"/>
                <a:gd name="connsiteY446" fmla="*/ 2930 h 19998"/>
                <a:gd name="connsiteX447" fmla="*/ 4663 w 19998"/>
                <a:gd name="connsiteY447" fmla="*/ 2987 h 19998"/>
                <a:gd name="connsiteX448" fmla="*/ 4684 w 19998"/>
                <a:gd name="connsiteY448" fmla="*/ 2947 h 19998"/>
                <a:gd name="connsiteX449" fmla="*/ 5242 w 19998"/>
                <a:gd name="connsiteY449" fmla="*/ 3092 h 19998"/>
                <a:gd name="connsiteX450" fmla="*/ 5258 w 19998"/>
                <a:gd name="connsiteY450" fmla="*/ 3029 h 19998"/>
                <a:gd name="connsiteX451" fmla="*/ 5570 w 19998"/>
                <a:gd name="connsiteY451" fmla="*/ 3050 h 19998"/>
                <a:gd name="connsiteX452" fmla="*/ 5632 w 19998"/>
                <a:gd name="connsiteY452" fmla="*/ 3252 h 19998"/>
                <a:gd name="connsiteX453" fmla="*/ 5592 w 19998"/>
                <a:gd name="connsiteY453" fmla="*/ 3252 h 19998"/>
                <a:gd name="connsiteX454" fmla="*/ 5570 w 19998"/>
                <a:gd name="connsiteY454" fmla="*/ 3316 h 19998"/>
                <a:gd name="connsiteX455" fmla="*/ 5511 w 19998"/>
                <a:gd name="connsiteY455" fmla="*/ 3316 h 19998"/>
                <a:gd name="connsiteX456" fmla="*/ 5675 w 19998"/>
                <a:gd name="connsiteY456" fmla="*/ 3800 h 19998"/>
                <a:gd name="connsiteX457" fmla="*/ 5649 w 19998"/>
                <a:gd name="connsiteY457" fmla="*/ 3826 h 19998"/>
                <a:gd name="connsiteX458" fmla="*/ 5732 w 19998"/>
                <a:gd name="connsiteY458" fmla="*/ 3842 h 19998"/>
                <a:gd name="connsiteX459" fmla="*/ 5713 w 19998"/>
                <a:gd name="connsiteY459" fmla="*/ 3842 h 19998"/>
                <a:gd name="connsiteX460" fmla="*/ 5732 w 19998"/>
                <a:gd name="connsiteY460" fmla="*/ 3882 h 19998"/>
                <a:gd name="connsiteX461" fmla="*/ 5756 w 19998"/>
                <a:gd name="connsiteY461" fmla="*/ 3882 h 19998"/>
                <a:gd name="connsiteX462" fmla="*/ 5775 w 19998"/>
                <a:gd name="connsiteY462" fmla="*/ 3882 h 19998"/>
                <a:gd name="connsiteX463" fmla="*/ 5861 w 19998"/>
                <a:gd name="connsiteY463" fmla="*/ 3762 h 19998"/>
                <a:gd name="connsiteX464" fmla="*/ 6499 w 19998"/>
                <a:gd name="connsiteY464" fmla="*/ 3906 h 19998"/>
                <a:gd name="connsiteX465" fmla="*/ 7611 w 19998"/>
                <a:gd name="connsiteY465" fmla="*/ 3826 h 19998"/>
                <a:gd name="connsiteX466" fmla="*/ 7923 w 19998"/>
                <a:gd name="connsiteY466" fmla="*/ 3722 h 19998"/>
                <a:gd name="connsiteX467" fmla="*/ 8045 w 19998"/>
                <a:gd name="connsiteY467" fmla="*/ 3703 h 19998"/>
                <a:gd name="connsiteX468" fmla="*/ 7611 w 19998"/>
                <a:gd name="connsiteY468" fmla="*/ 3600 h 19998"/>
                <a:gd name="connsiteX469" fmla="*/ 7611 w 19998"/>
                <a:gd name="connsiteY469" fmla="*/ 3581 h 19998"/>
                <a:gd name="connsiteX470" fmla="*/ 7799 w 19998"/>
                <a:gd name="connsiteY470" fmla="*/ 3092 h 19998"/>
                <a:gd name="connsiteX471" fmla="*/ 9574 w 19998"/>
                <a:gd name="connsiteY471" fmla="*/ 2317 h 19998"/>
                <a:gd name="connsiteX472" fmla="*/ 9843 w 19998"/>
                <a:gd name="connsiteY472" fmla="*/ 1993 h 19998"/>
                <a:gd name="connsiteX473" fmla="*/ 9902 w 19998"/>
                <a:gd name="connsiteY473" fmla="*/ 2051 h 19998"/>
                <a:gd name="connsiteX474" fmla="*/ 10031 w 19998"/>
                <a:gd name="connsiteY474" fmla="*/ 2051 h 19998"/>
                <a:gd name="connsiteX475" fmla="*/ 9964 w 19998"/>
                <a:gd name="connsiteY475" fmla="*/ 1972 h 19998"/>
                <a:gd name="connsiteX476" fmla="*/ 9943 w 19998"/>
                <a:gd name="connsiteY476" fmla="*/ 1993 h 19998"/>
                <a:gd name="connsiteX477" fmla="*/ 9843 w 19998"/>
                <a:gd name="connsiteY477" fmla="*/ 1645 h 19998"/>
                <a:gd name="connsiteX478" fmla="*/ 9902 w 19998"/>
                <a:gd name="connsiteY478" fmla="*/ 1645 h 19998"/>
                <a:gd name="connsiteX479" fmla="*/ 9902 w 19998"/>
                <a:gd name="connsiteY479" fmla="*/ 1628 h 19998"/>
                <a:gd name="connsiteX480" fmla="*/ 9902 w 19998"/>
                <a:gd name="connsiteY480" fmla="*/ 1607 h 19998"/>
                <a:gd name="connsiteX481" fmla="*/ 9843 w 19998"/>
                <a:gd name="connsiteY481" fmla="*/ 1542 h 19998"/>
                <a:gd name="connsiteX482" fmla="*/ 9886 w 19998"/>
                <a:gd name="connsiteY482" fmla="*/ 1260 h 19998"/>
                <a:gd name="connsiteX483" fmla="*/ 9926 w 19998"/>
                <a:gd name="connsiteY483" fmla="*/ 1243 h 19998"/>
                <a:gd name="connsiteX484" fmla="*/ 9886 w 19998"/>
                <a:gd name="connsiteY484" fmla="*/ 815 h 19998"/>
                <a:gd name="connsiteX485" fmla="*/ 9902 w 19998"/>
                <a:gd name="connsiteY485" fmla="*/ 815 h 19998"/>
                <a:gd name="connsiteX486" fmla="*/ 9886 w 19998"/>
                <a:gd name="connsiteY486" fmla="*/ 484 h 19998"/>
                <a:gd name="connsiteX487" fmla="*/ 10645 w 19998"/>
                <a:gd name="connsiteY487" fmla="*/ 186 h 19998"/>
                <a:gd name="connsiteX488" fmla="*/ 11307 w 19998"/>
                <a:gd name="connsiteY488" fmla="*/ 0 h 19998"/>
                <a:gd name="connsiteX489" fmla="*/ 11431 w 19998"/>
                <a:gd name="connsiteY489" fmla="*/ 324 h 19998"/>
                <a:gd name="connsiteX490" fmla="*/ 11431 w 19998"/>
                <a:gd name="connsiteY490" fmla="*/ 630 h 19998"/>
                <a:gd name="connsiteX491" fmla="*/ 11577 w 19998"/>
                <a:gd name="connsiteY491" fmla="*/ 630 h 19998"/>
                <a:gd name="connsiteX492" fmla="*/ 11700 w 19998"/>
                <a:gd name="connsiteY492" fmla="*/ 832 h 19998"/>
                <a:gd name="connsiteX493" fmla="*/ 11822 w 19998"/>
                <a:gd name="connsiteY493" fmla="*/ 895 h 19998"/>
                <a:gd name="connsiteX494" fmla="*/ 12158 w 19998"/>
                <a:gd name="connsiteY494" fmla="*/ 670 h 19998"/>
                <a:gd name="connsiteX495" fmla="*/ 12279 w 19998"/>
                <a:gd name="connsiteY495" fmla="*/ 792 h 19998"/>
                <a:gd name="connsiteX496" fmla="*/ 12255 w 19998"/>
                <a:gd name="connsiteY496" fmla="*/ 815 h 19998"/>
                <a:gd name="connsiteX497" fmla="*/ 12360 w 19998"/>
                <a:gd name="connsiteY497" fmla="*/ 895 h 19998"/>
                <a:gd name="connsiteX498" fmla="*/ 12360 w 19998"/>
                <a:gd name="connsiteY498" fmla="*/ 912 h 19998"/>
                <a:gd name="connsiteX499" fmla="*/ 12339 w 19998"/>
                <a:gd name="connsiteY499" fmla="*/ 935 h 19998"/>
                <a:gd name="connsiteX500" fmla="*/ 12548 w 19998"/>
                <a:gd name="connsiteY500" fmla="*/ 1342 h 19998"/>
                <a:gd name="connsiteX501" fmla="*/ 12753 w 19998"/>
                <a:gd name="connsiteY501" fmla="*/ 1260 h 19998"/>
                <a:gd name="connsiteX502" fmla="*/ 12729 w 19998"/>
                <a:gd name="connsiteY502" fmla="*/ 1363 h 19998"/>
                <a:gd name="connsiteX503" fmla="*/ 12834 w 19998"/>
                <a:gd name="connsiteY503" fmla="*/ 1323 h 19998"/>
                <a:gd name="connsiteX504" fmla="*/ 12853 w 19998"/>
                <a:gd name="connsiteY504" fmla="*/ 1342 h 19998"/>
                <a:gd name="connsiteX505" fmla="*/ 12901 w 19998"/>
                <a:gd name="connsiteY505" fmla="*/ 1342 h 19998"/>
                <a:gd name="connsiteX506" fmla="*/ 13039 w 19998"/>
                <a:gd name="connsiteY506" fmla="*/ 1769 h 19998"/>
                <a:gd name="connsiteX507" fmla="*/ 13039 w 19998"/>
                <a:gd name="connsiteY507" fmla="*/ 1751 h 19998"/>
                <a:gd name="connsiteX508" fmla="*/ 13065 w 19998"/>
                <a:gd name="connsiteY508" fmla="*/ 1751 h 19998"/>
                <a:gd name="connsiteX509" fmla="*/ 13082 w 19998"/>
                <a:gd name="connsiteY509" fmla="*/ 1671 h 19998"/>
                <a:gd name="connsiteX510" fmla="*/ 13186 w 19998"/>
                <a:gd name="connsiteY510" fmla="*/ 1645 h 19998"/>
                <a:gd name="connsiteX511" fmla="*/ 13203 w 19998"/>
                <a:gd name="connsiteY511" fmla="*/ 1671 h 19998"/>
                <a:gd name="connsiteX512" fmla="*/ 13203 w 19998"/>
                <a:gd name="connsiteY512" fmla="*/ 1645 h 19998"/>
                <a:gd name="connsiteX513" fmla="*/ 13267 w 19998"/>
                <a:gd name="connsiteY513" fmla="*/ 1645 h 19998"/>
                <a:gd name="connsiteX514" fmla="*/ 13267 w 19998"/>
                <a:gd name="connsiteY514" fmla="*/ 1671 h 19998"/>
                <a:gd name="connsiteX515" fmla="*/ 13308 w 19998"/>
                <a:gd name="connsiteY515" fmla="*/ 1687 h 19998"/>
                <a:gd name="connsiteX516" fmla="*/ 13308 w 19998"/>
                <a:gd name="connsiteY516" fmla="*/ 1711 h 19998"/>
                <a:gd name="connsiteX517" fmla="*/ 13515 w 19998"/>
                <a:gd name="connsiteY517" fmla="*/ 1628 h 19998"/>
                <a:gd name="connsiteX518" fmla="*/ 13598 w 19998"/>
                <a:gd name="connsiteY518" fmla="*/ 1751 h 19998"/>
                <a:gd name="connsiteX519" fmla="*/ 13660 w 19998"/>
                <a:gd name="connsiteY519" fmla="*/ 1769 h 19998"/>
                <a:gd name="connsiteX520" fmla="*/ 13660 w 19998"/>
                <a:gd name="connsiteY520" fmla="*/ 1833 h 19998"/>
                <a:gd name="connsiteX521" fmla="*/ 13677 w 19998"/>
                <a:gd name="connsiteY521" fmla="*/ 1833 h 19998"/>
                <a:gd name="connsiteX522" fmla="*/ 13677 w 19998"/>
                <a:gd name="connsiteY522" fmla="*/ 1849 h 19998"/>
                <a:gd name="connsiteX523" fmla="*/ 13725 w 19998"/>
                <a:gd name="connsiteY523" fmla="*/ 1849 h 19998"/>
                <a:gd name="connsiteX524" fmla="*/ 13703 w 19998"/>
                <a:gd name="connsiteY524" fmla="*/ 1833 h 19998"/>
                <a:gd name="connsiteX525" fmla="*/ 13725 w 19998"/>
                <a:gd name="connsiteY525" fmla="*/ 1791 h 19998"/>
                <a:gd name="connsiteX526" fmla="*/ 13808 w 19998"/>
                <a:gd name="connsiteY526" fmla="*/ 1873 h 19998"/>
                <a:gd name="connsiteX527" fmla="*/ 13725 w 19998"/>
                <a:gd name="connsiteY527" fmla="*/ 2155 h 19998"/>
                <a:gd name="connsiteX528" fmla="*/ 13725 w 19998"/>
                <a:gd name="connsiteY528" fmla="*/ 2138 h 19998"/>
                <a:gd name="connsiteX529" fmla="*/ 13784 w 19998"/>
                <a:gd name="connsiteY529" fmla="*/ 2155 h 19998"/>
                <a:gd name="connsiteX530" fmla="*/ 13825 w 19998"/>
                <a:gd name="connsiteY530" fmla="*/ 2301 h 19998"/>
                <a:gd name="connsiteX531" fmla="*/ 13703 w 19998"/>
                <a:gd name="connsiteY531" fmla="*/ 2420 h 19998"/>
                <a:gd name="connsiteX532" fmla="*/ 13741 w 19998"/>
                <a:gd name="connsiteY532" fmla="*/ 2463 h 19998"/>
                <a:gd name="connsiteX533" fmla="*/ 13703 w 19998"/>
                <a:gd name="connsiteY533" fmla="*/ 2503 h 19998"/>
                <a:gd name="connsiteX534" fmla="*/ 13784 w 19998"/>
                <a:gd name="connsiteY534" fmla="*/ 2519 h 19998"/>
                <a:gd name="connsiteX535" fmla="*/ 13784 w 19998"/>
                <a:gd name="connsiteY535" fmla="*/ 2540 h 19998"/>
                <a:gd name="connsiteX536" fmla="*/ 13849 w 19998"/>
                <a:gd name="connsiteY536" fmla="*/ 2540 h 19998"/>
                <a:gd name="connsiteX537" fmla="*/ 14280 w 19998"/>
                <a:gd name="connsiteY537" fmla="*/ 2540 h 19998"/>
                <a:gd name="connsiteX538" fmla="*/ 14527 w 19998"/>
                <a:gd name="connsiteY538" fmla="*/ 2437 h 19998"/>
                <a:gd name="connsiteX539" fmla="*/ 14527 w 19998"/>
                <a:gd name="connsiteY539" fmla="*/ 2218 h 19998"/>
                <a:gd name="connsiteX540" fmla="*/ 14715 w 19998"/>
                <a:gd name="connsiteY540" fmla="*/ 2051 h 19998"/>
                <a:gd name="connsiteX541" fmla="*/ 14815 w 19998"/>
                <a:gd name="connsiteY541" fmla="*/ 2115 h 19998"/>
                <a:gd name="connsiteX542" fmla="*/ 14775 w 19998"/>
                <a:gd name="connsiteY542" fmla="*/ 2138 h 19998"/>
                <a:gd name="connsiteX543" fmla="*/ 14796 w 19998"/>
                <a:gd name="connsiteY543" fmla="*/ 2218 h 19998"/>
                <a:gd name="connsiteX544" fmla="*/ 14756 w 19998"/>
                <a:gd name="connsiteY544" fmla="*/ 2195 h 19998"/>
                <a:gd name="connsiteX545" fmla="*/ 14732 w 19998"/>
                <a:gd name="connsiteY545" fmla="*/ 2218 h 19998"/>
                <a:gd name="connsiteX546" fmla="*/ 14756 w 19998"/>
                <a:gd name="connsiteY546" fmla="*/ 2237 h 19998"/>
                <a:gd name="connsiteX547" fmla="*/ 14732 w 19998"/>
                <a:gd name="connsiteY547" fmla="*/ 2275 h 19998"/>
                <a:gd name="connsiteX548" fmla="*/ 14715 w 19998"/>
                <a:gd name="connsiteY548" fmla="*/ 2275 h 19998"/>
                <a:gd name="connsiteX549" fmla="*/ 14756 w 19998"/>
                <a:gd name="connsiteY549" fmla="*/ 2341 h 19998"/>
                <a:gd name="connsiteX550" fmla="*/ 14675 w 19998"/>
                <a:gd name="connsiteY550" fmla="*/ 2519 h 19998"/>
                <a:gd name="connsiteX551" fmla="*/ 14815 w 19998"/>
                <a:gd name="connsiteY551" fmla="*/ 2622 h 19998"/>
                <a:gd name="connsiteX552" fmla="*/ 14796 w 19998"/>
                <a:gd name="connsiteY552" fmla="*/ 2904 h 19998"/>
                <a:gd name="connsiteX553" fmla="*/ 14918 w 19998"/>
                <a:gd name="connsiteY553" fmla="*/ 2904 h 19998"/>
                <a:gd name="connsiteX554" fmla="*/ 14918 w 19998"/>
                <a:gd name="connsiteY554" fmla="*/ 2867 h 19998"/>
                <a:gd name="connsiteX555" fmla="*/ 15001 w 19998"/>
                <a:gd name="connsiteY555" fmla="*/ 2888 h 19998"/>
                <a:gd name="connsiteX556" fmla="*/ 15230 w 19998"/>
                <a:gd name="connsiteY556" fmla="*/ 3074 h 19998"/>
                <a:gd name="connsiteX557" fmla="*/ 15249 w 19998"/>
                <a:gd name="connsiteY557" fmla="*/ 3050 h 19998"/>
                <a:gd name="connsiteX558" fmla="*/ 15249 w 19998"/>
                <a:gd name="connsiteY558" fmla="*/ 3114 h 19998"/>
                <a:gd name="connsiteX559" fmla="*/ 15330 w 19998"/>
                <a:gd name="connsiteY559" fmla="*/ 3114 h 19998"/>
                <a:gd name="connsiteX560" fmla="*/ 15418 w 19998"/>
                <a:gd name="connsiteY560" fmla="*/ 3114 h 19998"/>
                <a:gd name="connsiteX561" fmla="*/ 15499 w 19998"/>
                <a:gd name="connsiteY561" fmla="*/ 3196 h 19998"/>
                <a:gd name="connsiteX562" fmla="*/ 15475 w 19998"/>
                <a:gd name="connsiteY562" fmla="*/ 3252 h 19998"/>
                <a:gd name="connsiteX563" fmla="*/ 15499 w 19998"/>
                <a:gd name="connsiteY563" fmla="*/ 3295 h 19998"/>
                <a:gd name="connsiteX564" fmla="*/ 15499 w 19998"/>
                <a:gd name="connsiteY564" fmla="*/ 3276 h 19998"/>
                <a:gd name="connsiteX565" fmla="*/ 15599 w 19998"/>
                <a:gd name="connsiteY565" fmla="*/ 3276 h 19998"/>
                <a:gd name="connsiteX566" fmla="*/ 15704 w 19998"/>
                <a:gd name="connsiteY566" fmla="*/ 3374 h 19998"/>
                <a:gd name="connsiteX567" fmla="*/ 15682 w 19998"/>
                <a:gd name="connsiteY567" fmla="*/ 3414 h 19998"/>
                <a:gd name="connsiteX568" fmla="*/ 15723 w 19998"/>
                <a:gd name="connsiteY568" fmla="*/ 3478 h 19998"/>
                <a:gd name="connsiteX569" fmla="*/ 15704 w 19998"/>
                <a:gd name="connsiteY569" fmla="*/ 3497 h 19998"/>
                <a:gd name="connsiteX570" fmla="*/ 15747 w 19998"/>
                <a:gd name="connsiteY570" fmla="*/ 3534 h 19998"/>
                <a:gd name="connsiteX571" fmla="*/ 15747 w 19998"/>
                <a:gd name="connsiteY571" fmla="*/ 3518 h 19998"/>
                <a:gd name="connsiteX572" fmla="*/ 15935 w 19998"/>
                <a:gd name="connsiteY572" fmla="*/ 3478 h 19998"/>
                <a:gd name="connsiteX573" fmla="*/ 15935 w 19998"/>
                <a:gd name="connsiteY573" fmla="*/ 3518 h 19998"/>
                <a:gd name="connsiteX574" fmla="*/ 15951 w 19998"/>
                <a:gd name="connsiteY574" fmla="*/ 3518 h 19998"/>
                <a:gd name="connsiteX575" fmla="*/ 15992 w 19998"/>
                <a:gd name="connsiteY575" fmla="*/ 3414 h 19998"/>
                <a:gd name="connsiteX576" fmla="*/ 16156 w 19998"/>
                <a:gd name="connsiteY576" fmla="*/ 3414 h 19998"/>
                <a:gd name="connsiteX577" fmla="*/ 16156 w 19998"/>
                <a:gd name="connsiteY577" fmla="*/ 3374 h 19998"/>
                <a:gd name="connsiteX578" fmla="*/ 16302 w 19998"/>
                <a:gd name="connsiteY578" fmla="*/ 3436 h 19998"/>
                <a:gd name="connsiteX579" fmla="*/ 16285 w 19998"/>
                <a:gd name="connsiteY579" fmla="*/ 3454 h 19998"/>
                <a:gd name="connsiteX580" fmla="*/ 16366 w 19998"/>
                <a:gd name="connsiteY580" fmla="*/ 3518 h 19998"/>
                <a:gd name="connsiteX581" fmla="*/ 16490 w 19998"/>
                <a:gd name="connsiteY581" fmla="*/ 3518 h 19998"/>
                <a:gd name="connsiteX582" fmla="*/ 16506 w 19998"/>
                <a:gd name="connsiteY582" fmla="*/ 3600 h 19998"/>
                <a:gd name="connsiteX583" fmla="*/ 16590 w 19998"/>
                <a:gd name="connsiteY583" fmla="*/ 3624 h 19998"/>
                <a:gd name="connsiteX584" fmla="*/ 16611 w 19998"/>
                <a:gd name="connsiteY584" fmla="*/ 3581 h 19998"/>
                <a:gd name="connsiteX585" fmla="*/ 16694 w 19998"/>
                <a:gd name="connsiteY585" fmla="*/ 3600 h 19998"/>
                <a:gd name="connsiteX586" fmla="*/ 16694 w 19998"/>
                <a:gd name="connsiteY586" fmla="*/ 3560 h 19998"/>
                <a:gd name="connsiteX587" fmla="*/ 16716 w 19998"/>
                <a:gd name="connsiteY587" fmla="*/ 3560 h 19998"/>
                <a:gd name="connsiteX588" fmla="*/ 16716 w 19998"/>
                <a:gd name="connsiteY588" fmla="*/ 3518 h 19998"/>
                <a:gd name="connsiteX589" fmla="*/ 16759 w 19998"/>
                <a:gd name="connsiteY589" fmla="*/ 3497 h 19998"/>
                <a:gd name="connsiteX590" fmla="*/ 16759 w 19998"/>
                <a:gd name="connsiteY590" fmla="*/ 3478 h 19998"/>
                <a:gd name="connsiteX591" fmla="*/ 16940 w 19998"/>
                <a:gd name="connsiteY591" fmla="*/ 3478 h 19998"/>
                <a:gd name="connsiteX592" fmla="*/ 17085 w 19998"/>
                <a:gd name="connsiteY592" fmla="*/ 3560 h 19998"/>
                <a:gd name="connsiteX593" fmla="*/ 17085 w 19998"/>
                <a:gd name="connsiteY593" fmla="*/ 3534 h 19998"/>
                <a:gd name="connsiteX594" fmla="*/ 17192 w 19998"/>
                <a:gd name="connsiteY594" fmla="*/ 3518 h 19998"/>
                <a:gd name="connsiteX595" fmla="*/ 17192 w 19998"/>
                <a:gd name="connsiteY595" fmla="*/ 3534 h 19998"/>
                <a:gd name="connsiteX596" fmla="*/ 17373 w 19998"/>
                <a:gd name="connsiteY596" fmla="*/ 3640 h 19998"/>
                <a:gd name="connsiteX597" fmla="*/ 17354 w 19998"/>
                <a:gd name="connsiteY597" fmla="*/ 3663 h 19998"/>
                <a:gd name="connsiteX598" fmla="*/ 17437 w 19998"/>
                <a:gd name="connsiteY598" fmla="*/ 3783 h 19998"/>
                <a:gd name="connsiteX599" fmla="*/ 17397 w 19998"/>
                <a:gd name="connsiteY599" fmla="*/ 3783 h 19998"/>
                <a:gd name="connsiteX600" fmla="*/ 17414 w 19998"/>
                <a:gd name="connsiteY600" fmla="*/ 3826 h 19998"/>
                <a:gd name="connsiteX601" fmla="*/ 17437 w 19998"/>
                <a:gd name="connsiteY601" fmla="*/ 3826 h 19998"/>
                <a:gd name="connsiteX602" fmla="*/ 17602 w 19998"/>
                <a:gd name="connsiteY602" fmla="*/ 4028 h 19998"/>
                <a:gd name="connsiteX603" fmla="*/ 17623 w 19998"/>
                <a:gd name="connsiteY603" fmla="*/ 4091 h 19998"/>
                <a:gd name="connsiteX604" fmla="*/ 17642 w 19998"/>
                <a:gd name="connsiteY604" fmla="*/ 4091 h 19998"/>
                <a:gd name="connsiteX605" fmla="*/ 17683 w 19998"/>
                <a:gd name="connsiteY605" fmla="*/ 4211 h 19998"/>
                <a:gd name="connsiteX606" fmla="*/ 17849 w 19998"/>
                <a:gd name="connsiteY606" fmla="*/ 4211 h 19998"/>
                <a:gd name="connsiteX607" fmla="*/ 17849 w 19998"/>
                <a:gd name="connsiteY607" fmla="*/ 4171 h 19998"/>
                <a:gd name="connsiteX608" fmla="*/ 17871 w 19998"/>
                <a:gd name="connsiteY608" fmla="*/ 4171 h 19998"/>
                <a:gd name="connsiteX609" fmla="*/ 17830 w 19998"/>
                <a:gd name="connsiteY609" fmla="*/ 4091 h 19998"/>
                <a:gd name="connsiteX610" fmla="*/ 17871 w 19998"/>
                <a:gd name="connsiteY610" fmla="*/ 4065 h 19998"/>
                <a:gd name="connsiteX611" fmla="*/ 17935 w 19998"/>
                <a:gd name="connsiteY611" fmla="*/ 4091 h 19998"/>
                <a:gd name="connsiteX612" fmla="*/ 17976 w 19998"/>
                <a:gd name="connsiteY612" fmla="*/ 4065 h 19998"/>
                <a:gd name="connsiteX613" fmla="*/ 18019 w 19998"/>
                <a:gd name="connsiteY613" fmla="*/ 4091 h 19998"/>
                <a:gd name="connsiteX614" fmla="*/ 18140 w 19998"/>
                <a:gd name="connsiteY614" fmla="*/ 4131 h 19998"/>
                <a:gd name="connsiteX615" fmla="*/ 18183 w 19998"/>
                <a:gd name="connsiteY615" fmla="*/ 4293 h 19998"/>
                <a:gd name="connsiteX616" fmla="*/ 18200 w 19998"/>
                <a:gd name="connsiteY616" fmla="*/ 4293 h 19998"/>
                <a:gd name="connsiteX617" fmla="*/ 18223 w 19998"/>
                <a:gd name="connsiteY617" fmla="*/ 4211 h 19998"/>
                <a:gd name="connsiteX618" fmla="*/ 18240 w 19998"/>
                <a:gd name="connsiteY618" fmla="*/ 4211 h 19998"/>
                <a:gd name="connsiteX619" fmla="*/ 18240 w 19998"/>
                <a:gd name="connsiteY619" fmla="*/ 4230 h 19998"/>
                <a:gd name="connsiteX620" fmla="*/ 18281 w 19998"/>
                <a:gd name="connsiteY620" fmla="*/ 4230 h 19998"/>
                <a:gd name="connsiteX621" fmla="*/ 18328 w 19998"/>
                <a:gd name="connsiteY621" fmla="*/ 4270 h 19998"/>
                <a:gd name="connsiteX622" fmla="*/ 18369 w 19998"/>
                <a:gd name="connsiteY622" fmla="*/ 4253 h 19998"/>
                <a:gd name="connsiteX623" fmla="*/ 18388 w 19998"/>
                <a:gd name="connsiteY623" fmla="*/ 4270 h 19998"/>
                <a:gd name="connsiteX624" fmla="*/ 18531 w 19998"/>
                <a:gd name="connsiteY624" fmla="*/ 4253 h 19998"/>
                <a:gd name="connsiteX625" fmla="*/ 18531 w 19998"/>
                <a:gd name="connsiteY625" fmla="*/ 4270 h 19998"/>
                <a:gd name="connsiteX626" fmla="*/ 18631 w 19998"/>
                <a:gd name="connsiteY626" fmla="*/ 4211 h 19998"/>
                <a:gd name="connsiteX627" fmla="*/ 18631 w 19998"/>
                <a:gd name="connsiteY627" fmla="*/ 4131 h 19998"/>
                <a:gd name="connsiteX628" fmla="*/ 18762 w 19998"/>
                <a:gd name="connsiteY628" fmla="*/ 4108 h 19998"/>
                <a:gd name="connsiteX629" fmla="*/ 18778 w 19998"/>
                <a:gd name="connsiteY629" fmla="*/ 4148 h 19998"/>
                <a:gd name="connsiteX630" fmla="*/ 18821 w 19998"/>
                <a:gd name="connsiteY630" fmla="*/ 4131 h 19998"/>
                <a:gd name="connsiteX631" fmla="*/ 18943 w 19998"/>
                <a:gd name="connsiteY631" fmla="*/ 4333 h 19998"/>
                <a:gd name="connsiteX632" fmla="*/ 19047 w 19998"/>
                <a:gd name="connsiteY632" fmla="*/ 4333 h 19998"/>
                <a:gd name="connsiteX633" fmla="*/ 19064 w 19998"/>
                <a:gd name="connsiteY633" fmla="*/ 4392 h 19998"/>
                <a:gd name="connsiteX634" fmla="*/ 19152 w 19998"/>
                <a:gd name="connsiteY634" fmla="*/ 4392 h 19998"/>
                <a:gd name="connsiteX635" fmla="*/ 19152 w 19998"/>
                <a:gd name="connsiteY635" fmla="*/ 4373 h 19998"/>
                <a:gd name="connsiteX636" fmla="*/ 19212 w 19998"/>
                <a:gd name="connsiteY636" fmla="*/ 4373 h 19998"/>
                <a:gd name="connsiteX637" fmla="*/ 19212 w 19998"/>
                <a:gd name="connsiteY637" fmla="*/ 4392 h 19998"/>
                <a:gd name="connsiteX638" fmla="*/ 19317 w 19998"/>
                <a:gd name="connsiteY638" fmla="*/ 4333 h 19998"/>
                <a:gd name="connsiteX639" fmla="*/ 19417 w 19998"/>
                <a:gd name="connsiteY639" fmla="*/ 4392 h 19998"/>
                <a:gd name="connsiteX640" fmla="*/ 19443 w 19998"/>
                <a:gd name="connsiteY640" fmla="*/ 4373 h 19998"/>
                <a:gd name="connsiteX641" fmla="*/ 19500 w 19998"/>
                <a:gd name="connsiteY641" fmla="*/ 4373 h 19998"/>
                <a:gd name="connsiteX642" fmla="*/ 19521 w 19998"/>
                <a:gd name="connsiteY642" fmla="*/ 4352 h 19998"/>
                <a:gd name="connsiteX643" fmla="*/ 19998 w 19998"/>
                <a:gd name="connsiteY643" fmla="*/ 4512 h 19998"/>
                <a:gd name="connsiteX644" fmla="*/ 19750 w 19998"/>
                <a:gd name="connsiteY644" fmla="*/ 4939 h 19998"/>
                <a:gd name="connsiteX645" fmla="*/ 19712 w 19998"/>
                <a:gd name="connsiteY645" fmla="*/ 4939 h 19998"/>
                <a:gd name="connsiteX646" fmla="*/ 19686 w 19998"/>
                <a:gd name="connsiteY646" fmla="*/ 5003 h 19998"/>
                <a:gd name="connsiteX647" fmla="*/ 19645 w 19998"/>
                <a:gd name="connsiteY647" fmla="*/ 5003 h 19998"/>
                <a:gd name="connsiteX648" fmla="*/ 19131 w 19998"/>
                <a:gd name="connsiteY648" fmla="*/ 6512 h 19998"/>
                <a:gd name="connsiteX649" fmla="*/ 19236 w 19998"/>
                <a:gd name="connsiteY649" fmla="*/ 7750 h 19998"/>
                <a:gd name="connsiteX650" fmla="*/ 19212 w 19998"/>
                <a:gd name="connsiteY650" fmla="*/ 7750 h 19998"/>
                <a:gd name="connsiteX651" fmla="*/ 19090 w 19998"/>
                <a:gd name="connsiteY651" fmla="*/ 7870 h 19998"/>
                <a:gd name="connsiteX652" fmla="*/ 19152 w 19998"/>
                <a:gd name="connsiteY652" fmla="*/ 7853 h 19998"/>
                <a:gd name="connsiteX653" fmla="*/ 19064 w 19998"/>
                <a:gd name="connsiteY653" fmla="*/ 7973 h 19998"/>
                <a:gd name="connsiteX654" fmla="*/ 18983 w 19998"/>
                <a:gd name="connsiteY654" fmla="*/ 7973 h 19998"/>
                <a:gd name="connsiteX655" fmla="*/ 18714 w 19998"/>
                <a:gd name="connsiteY655" fmla="*/ 8135 h 19998"/>
                <a:gd name="connsiteX656" fmla="*/ 18695 w 19998"/>
                <a:gd name="connsiteY656" fmla="*/ 8093 h 19998"/>
                <a:gd name="connsiteX657" fmla="*/ 18614 w 19998"/>
                <a:gd name="connsiteY657" fmla="*/ 7997 h 19998"/>
                <a:gd name="connsiteX658" fmla="*/ 18304 w 19998"/>
                <a:gd name="connsiteY65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172 w 19998"/>
                <a:gd name="connsiteY329" fmla="*/ 6892 h 19998"/>
                <a:gd name="connsiteX330" fmla="*/ 886 w 19998"/>
                <a:gd name="connsiteY330" fmla="*/ 6975 h 19998"/>
                <a:gd name="connsiteX331" fmla="*/ 679 w 19998"/>
                <a:gd name="connsiteY331" fmla="*/ 7099 h 19998"/>
                <a:gd name="connsiteX332" fmla="*/ 533 w 19998"/>
                <a:gd name="connsiteY332" fmla="*/ 7078 h 19998"/>
                <a:gd name="connsiteX333" fmla="*/ 533 w 19998"/>
                <a:gd name="connsiteY333" fmla="*/ 7022 h 19998"/>
                <a:gd name="connsiteX334" fmla="*/ 574 w 19998"/>
                <a:gd name="connsiteY334" fmla="*/ 6996 h 19998"/>
                <a:gd name="connsiteX335" fmla="*/ 305 w 19998"/>
                <a:gd name="connsiteY335" fmla="*/ 6568 h 19998"/>
                <a:gd name="connsiteX336" fmla="*/ 264 w 19998"/>
                <a:gd name="connsiteY336" fmla="*/ 6594 h 19998"/>
                <a:gd name="connsiteX337" fmla="*/ 164 w 19998"/>
                <a:gd name="connsiteY337" fmla="*/ 6528 h 19998"/>
                <a:gd name="connsiteX338" fmla="*/ 141 w 19998"/>
                <a:gd name="connsiteY338" fmla="*/ 6528 h 19998"/>
                <a:gd name="connsiteX339" fmla="*/ 0 w 19998"/>
                <a:gd name="connsiteY339" fmla="*/ 6490 h 19998"/>
                <a:gd name="connsiteX340" fmla="*/ 17 w 19998"/>
                <a:gd name="connsiteY340" fmla="*/ 6465 h 19998"/>
                <a:gd name="connsiteX341" fmla="*/ 57 w 19998"/>
                <a:gd name="connsiteY341" fmla="*/ 6465 h 19998"/>
                <a:gd name="connsiteX342" fmla="*/ 57 w 19998"/>
                <a:gd name="connsiteY342" fmla="*/ 6425 h 19998"/>
                <a:gd name="connsiteX343" fmla="*/ 695 w 19998"/>
                <a:gd name="connsiteY343" fmla="*/ 6408 h 19998"/>
                <a:gd name="connsiteX344" fmla="*/ 760 w 19998"/>
                <a:gd name="connsiteY344" fmla="*/ 6262 h 19998"/>
                <a:gd name="connsiteX345" fmla="*/ 722 w 19998"/>
                <a:gd name="connsiteY345" fmla="*/ 6262 h 19998"/>
                <a:gd name="connsiteX346" fmla="*/ 695 w 19998"/>
                <a:gd name="connsiteY346" fmla="*/ 6164 h 19998"/>
                <a:gd name="connsiteX347" fmla="*/ 433 w 19998"/>
                <a:gd name="connsiteY347" fmla="*/ 6084 h 19998"/>
                <a:gd name="connsiteX348" fmla="*/ 348 w 19998"/>
                <a:gd name="connsiteY348" fmla="*/ 6204 h 19998"/>
                <a:gd name="connsiteX349" fmla="*/ 329 w 19998"/>
                <a:gd name="connsiteY349" fmla="*/ 6204 h 19998"/>
                <a:gd name="connsiteX350" fmla="*/ 305 w 19998"/>
                <a:gd name="connsiteY350" fmla="*/ 6060 h 19998"/>
                <a:gd name="connsiteX351" fmla="*/ 348 w 19998"/>
                <a:gd name="connsiteY351" fmla="*/ 6044 h 19998"/>
                <a:gd name="connsiteX352" fmla="*/ 348 w 19998"/>
                <a:gd name="connsiteY352" fmla="*/ 5997 h 19998"/>
                <a:gd name="connsiteX353" fmla="*/ 248 w 19998"/>
                <a:gd name="connsiteY353" fmla="*/ 5997 h 19998"/>
                <a:gd name="connsiteX354" fmla="*/ 221 w 19998"/>
                <a:gd name="connsiteY354" fmla="*/ 5938 h 19998"/>
                <a:gd name="connsiteX355" fmla="*/ 329 w 19998"/>
                <a:gd name="connsiteY355" fmla="*/ 5938 h 19998"/>
                <a:gd name="connsiteX356" fmla="*/ 348 w 19998"/>
                <a:gd name="connsiteY356" fmla="*/ 5818 h 19998"/>
                <a:gd name="connsiteX357" fmla="*/ 391 w 19998"/>
                <a:gd name="connsiteY357" fmla="*/ 5818 h 19998"/>
                <a:gd name="connsiteX358" fmla="*/ 369 w 19998"/>
                <a:gd name="connsiteY358" fmla="*/ 5917 h 19998"/>
                <a:gd name="connsiteX359" fmla="*/ 433 w 19998"/>
                <a:gd name="connsiteY359" fmla="*/ 5877 h 19998"/>
                <a:gd name="connsiteX360" fmla="*/ 433 w 19998"/>
                <a:gd name="connsiteY360" fmla="*/ 5898 h 19998"/>
                <a:gd name="connsiteX361" fmla="*/ 410 w 19998"/>
                <a:gd name="connsiteY361" fmla="*/ 5917 h 19998"/>
                <a:gd name="connsiteX362" fmla="*/ 433 w 19998"/>
                <a:gd name="connsiteY362" fmla="*/ 5938 h 19998"/>
                <a:gd name="connsiteX363" fmla="*/ 555 w 19998"/>
                <a:gd name="connsiteY363" fmla="*/ 5938 h 19998"/>
                <a:gd name="connsiteX364" fmla="*/ 555 w 19998"/>
                <a:gd name="connsiteY364" fmla="*/ 5955 h 19998"/>
                <a:gd name="connsiteX365" fmla="*/ 738 w 19998"/>
                <a:gd name="connsiteY365" fmla="*/ 5938 h 19998"/>
                <a:gd name="connsiteX366" fmla="*/ 695 w 19998"/>
                <a:gd name="connsiteY366" fmla="*/ 5835 h 19998"/>
                <a:gd name="connsiteX367" fmla="*/ 655 w 19998"/>
                <a:gd name="connsiteY367" fmla="*/ 5835 h 19998"/>
                <a:gd name="connsiteX368" fmla="*/ 638 w 19998"/>
                <a:gd name="connsiteY368" fmla="*/ 5877 h 19998"/>
                <a:gd name="connsiteX369" fmla="*/ 574 w 19998"/>
                <a:gd name="connsiteY369" fmla="*/ 5861 h 19998"/>
                <a:gd name="connsiteX370" fmla="*/ 517 w 19998"/>
                <a:gd name="connsiteY370" fmla="*/ 5861 h 19998"/>
                <a:gd name="connsiteX371" fmla="*/ 598 w 19998"/>
                <a:gd name="connsiteY371" fmla="*/ 5736 h 19998"/>
                <a:gd name="connsiteX372" fmla="*/ 141 w 19998"/>
                <a:gd name="connsiteY372" fmla="*/ 5778 h 19998"/>
                <a:gd name="connsiteX373" fmla="*/ 141 w 19998"/>
                <a:gd name="connsiteY373" fmla="*/ 5795 h 19998"/>
                <a:gd name="connsiteX374" fmla="*/ 17 w 19998"/>
                <a:gd name="connsiteY374" fmla="*/ 5818 h 19998"/>
                <a:gd name="connsiteX375" fmla="*/ 17 w 19998"/>
                <a:gd name="connsiteY375" fmla="*/ 5715 h 19998"/>
                <a:gd name="connsiteX376" fmla="*/ 40 w 19998"/>
                <a:gd name="connsiteY376" fmla="*/ 5715 h 19998"/>
                <a:gd name="connsiteX377" fmla="*/ 141 w 19998"/>
                <a:gd name="connsiteY377" fmla="*/ 5287 h 19998"/>
                <a:gd name="connsiteX378" fmla="*/ 181 w 19998"/>
                <a:gd name="connsiteY378" fmla="*/ 5268 h 19998"/>
                <a:gd name="connsiteX379" fmla="*/ 348 w 19998"/>
                <a:gd name="connsiteY379" fmla="*/ 5247 h 19998"/>
                <a:gd name="connsiteX380" fmla="*/ 329 w 19998"/>
                <a:gd name="connsiteY380" fmla="*/ 5205 h 19998"/>
                <a:gd name="connsiteX381" fmla="*/ 450 w 19998"/>
                <a:gd name="connsiteY381" fmla="*/ 5149 h 19998"/>
                <a:gd name="connsiteX382" fmla="*/ 617 w 19998"/>
                <a:gd name="connsiteY382" fmla="*/ 5149 h 19998"/>
                <a:gd name="connsiteX383" fmla="*/ 617 w 19998"/>
                <a:gd name="connsiteY383" fmla="*/ 5106 h 19998"/>
                <a:gd name="connsiteX384" fmla="*/ 803 w 19998"/>
                <a:gd name="connsiteY384" fmla="*/ 5085 h 19998"/>
                <a:gd name="connsiteX385" fmla="*/ 826 w 19998"/>
                <a:gd name="connsiteY385" fmla="*/ 5106 h 19998"/>
                <a:gd name="connsiteX386" fmla="*/ 803 w 19998"/>
                <a:gd name="connsiteY386" fmla="*/ 5149 h 19998"/>
                <a:gd name="connsiteX387" fmla="*/ 803 w 19998"/>
                <a:gd name="connsiteY387" fmla="*/ 5165 h 19998"/>
                <a:gd name="connsiteX388" fmla="*/ 1276 w 19998"/>
                <a:gd name="connsiteY388" fmla="*/ 5022 h 19998"/>
                <a:gd name="connsiteX389" fmla="*/ 1276 w 19998"/>
                <a:gd name="connsiteY389" fmla="*/ 5003 h 19998"/>
                <a:gd name="connsiteX390" fmla="*/ 1276 w 19998"/>
                <a:gd name="connsiteY390" fmla="*/ 5022 h 19998"/>
                <a:gd name="connsiteX391" fmla="*/ 1298 w 19998"/>
                <a:gd name="connsiteY391" fmla="*/ 5022 h 19998"/>
                <a:gd name="connsiteX392" fmla="*/ 1298 w 19998"/>
                <a:gd name="connsiteY392" fmla="*/ 5003 h 19998"/>
                <a:gd name="connsiteX393" fmla="*/ 1341 w 19998"/>
                <a:gd name="connsiteY393" fmla="*/ 5003 h 19998"/>
                <a:gd name="connsiteX394" fmla="*/ 1341 w 19998"/>
                <a:gd name="connsiteY394" fmla="*/ 5165 h 19998"/>
                <a:gd name="connsiteX395" fmla="*/ 1381 w 19998"/>
                <a:gd name="connsiteY395" fmla="*/ 5165 h 19998"/>
                <a:gd name="connsiteX396" fmla="*/ 1441 w 19998"/>
                <a:gd name="connsiteY396" fmla="*/ 5149 h 19998"/>
                <a:gd name="connsiteX397" fmla="*/ 1441 w 19998"/>
                <a:gd name="connsiteY397" fmla="*/ 5205 h 19998"/>
                <a:gd name="connsiteX398" fmla="*/ 1505 w 19998"/>
                <a:gd name="connsiteY398" fmla="*/ 5231 h 19998"/>
                <a:gd name="connsiteX399" fmla="*/ 1524 w 19998"/>
                <a:gd name="connsiteY399" fmla="*/ 5069 h 19998"/>
                <a:gd name="connsiteX400" fmla="*/ 1562 w 19998"/>
                <a:gd name="connsiteY400" fmla="*/ 5069 h 19998"/>
                <a:gd name="connsiteX401" fmla="*/ 1562 w 19998"/>
                <a:gd name="connsiteY401" fmla="*/ 5043 h 19998"/>
                <a:gd name="connsiteX402" fmla="*/ 1815 w 19998"/>
                <a:gd name="connsiteY402" fmla="*/ 5125 h 19998"/>
                <a:gd name="connsiteX403" fmla="*/ 1815 w 19998"/>
                <a:gd name="connsiteY403" fmla="*/ 5149 h 19998"/>
                <a:gd name="connsiteX404" fmla="*/ 1831 w 19998"/>
                <a:gd name="connsiteY404" fmla="*/ 5149 h 19998"/>
                <a:gd name="connsiteX405" fmla="*/ 1874 w 19998"/>
                <a:gd name="connsiteY405" fmla="*/ 5149 h 19998"/>
                <a:gd name="connsiteX406" fmla="*/ 1874 w 19998"/>
                <a:gd name="connsiteY406" fmla="*/ 5189 h 19998"/>
                <a:gd name="connsiteX407" fmla="*/ 1936 w 19998"/>
                <a:gd name="connsiteY407" fmla="*/ 5165 h 19998"/>
                <a:gd name="connsiteX408" fmla="*/ 1936 w 19998"/>
                <a:gd name="connsiteY408" fmla="*/ 5149 h 19998"/>
                <a:gd name="connsiteX409" fmla="*/ 1915 w 19998"/>
                <a:gd name="connsiteY409" fmla="*/ 5125 h 19998"/>
                <a:gd name="connsiteX410" fmla="*/ 1915 w 19998"/>
                <a:gd name="connsiteY410" fmla="*/ 5069 h 19998"/>
                <a:gd name="connsiteX411" fmla="*/ 1979 w 19998"/>
                <a:gd name="connsiteY411" fmla="*/ 5003 h 19998"/>
                <a:gd name="connsiteX412" fmla="*/ 1936 w 19998"/>
                <a:gd name="connsiteY412" fmla="*/ 4939 h 19998"/>
                <a:gd name="connsiteX413" fmla="*/ 2103 w 19998"/>
                <a:gd name="connsiteY413" fmla="*/ 4820 h 19998"/>
                <a:gd name="connsiteX414" fmla="*/ 2496 w 19998"/>
                <a:gd name="connsiteY414" fmla="*/ 4777 h 19998"/>
                <a:gd name="connsiteX415" fmla="*/ 2536 w 19998"/>
                <a:gd name="connsiteY415" fmla="*/ 4860 h 19998"/>
                <a:gd name="connsiteX416" fmla="*/ 2722 w 19998"/>
                <a:gd name="connsiteY416" fmla="*/ 4761 h 19998"/>
                <a:gd name="connsiteX417" fmla="*/ 2722 w 19998"/>
                <a:gd name="connsiteY417" fmla="*/ 4900 h 19998"/>
                <a:gd name="connsiteX418" fmla="*/ 2805 w 19998"/>
                <a:gd name="connsiteY418" fmla="*/ 4923 h 19998"/>
                <a:gd name="connsiteX419" fmla="*/ 2782 w 19998"/>
                <a:gd name="connsiteY419" fmla="*/ 4982 h 19998"/>
                <a:gd name="connsiteX420" fmla="*/ 2886 w 19998"/>
                <a:gd name="connsiteY420" fmla="*/ 5022 h 19998"/>
                <a:gd name="connsiteX421" fmla="*/ 2910 w 19998"/>
                <a:gd name="connsiteY421" fmla="*/ 5022 h 19998"/>
                <a:gd name="connsiteX422" fmla="*/ 2970 w 19998"/>
                <a:gd name="connsiteY422" fmla="*/ 5189 h 19998"/>
                <a:gd name="connsiteX423" fmla="*/ 3256 w 19998"/>
                <a:gd name="connsiteY423" fmla="*/ 5673 h 19998"/>
                <a:gd name="connsiteX424" fmla="*/ 3608 w 19998"/>
                <a:gd name="connsiteY424" fmla="*/ 5391 h 19998"/>
                <a:gd name="connsiteX425" fmla="*/ 3860 w 19998"/>
                <a:gd name="connsiteY425" fmla="*/ 5268 h 19998"/>
                <a:gd name="connsiteX426" fmla="*/ 3999 w 19998"/>
                <a:gd name="connsiteY426" fmla="*/ 5534 h 19998"/>
                <a:gd name="connsiteX427" fmla="*/ 4351 w 19998"/>
                <a:gd name="connsiteY427" fmla="*/ 5351 h 19998"/>
                <a:gd name="connsiteX428" fmla="*/ 4580 w 19998"/>
                <a:gd name="connsiteY428" fmla="*/ 5268 h 19998"/>
                <a:gd name="connsiteX429" fmla="*/ 4580 w 19998"/>
                <a:gd name="connsiteY429" fmla="*/ 5471 h 19998"/>
                <a:gd name="connsiteX430" fmla="*/ 4994 w 19998"/>
                <a:gd name="connsiteY430" fmla="*/ 5449 h 19998"/>
                <a:gd name="connsiteX431" fmla="*/ 5075 w 19998"/>
                <a:gd name="connsiteY431" fmla="*/ 5471 h 19998"/>
                <a:gd name="connsiteX432" fmla="*/ 5323 w 19998"/>
                <a:gd name="connsiteY432" fmla="*/ 5471 h 19998"/>
                <a:gd name="connsiteX433" fmla="*/ 5242 w 19998"/>
                <a:gd name="connsiteY433" fmla="*/ 5407 h 19998"/>
                <a:gd name="connsiteX434" fmla="*/ 4994 w 19998"/>
                <a:gd name="connsiteY434" fmla="*/ 5003 h 19998"/>
                <a:gd name="connsiteX435" fmla="*/ 4970 w 19998"/>
                <a:gd name="connsiteY435" fmla="*/ 5003 h 19998"/>
                <a:gd name="connsiteX436" fmla="*/ 4954 w 19998"/>
                <a:gd name="connsiteY436" fmla="*/ 4982 h 19998"/>
                <a:gd name="connsiteX437" fmla="*/ 5054 w 19998"/>
                <a:gd name="connsiteY437" fmla="*/ 4618 h 19998"/>
                <a:gd name="connsiteX438" fmla="*/ 5054 w 19998"/>
                <a:gd name="connsiteY438" fmla="*/ 4601 h 19998"/>
                <a:gd name="connsiteX439" fmla="*/ 5037 w 19998"/>
                <a:gd name="connsiteY439" fmla="*/ 4618 h 19998"/>
                <a:gd name="connsiteX440" fmla="*/ 5011 w 19998"/>
                <a:gd name="connsiteY440" fmla="*/ 4131 h 19998"/>
                <a:gd name="connsiteX441" fmla="*/ 4970 w 19998"/>
                <a:gd name="connsiteY441" fmla="*/ 4131 h 19998"/>
                <a:gd name="connsiteX442" fmla="*/ 4642 w 19998"/>
                <a:gd name="connsiteY442" fmla="*/ 3335 h 19998"/>
                <a:gd name="connsiteX443" fmla="*/ 4663 w 19998"/>
                <a:gd name="connsiteY443" fmla="*/ 3092 h 19998"/>
                <a:gd name="connsiteX444" fmla="*/ 4563 w 19998"/>
                <a:gd name="connsiteY444" fmla="*/ 3050 h 19998"/>
                <a:gd name="connsiteX445" fmla="*/ 4563 w 19998"/>
                <a:gd name="connsiteY445" fmla="*/ 2930 h 19998"/>
                <a:gd name="connsiteX446" fmla="*/ 4663 w 19998"/>
                <a:gd name="connsiteY446" fmla="*/ 2987 h 19998"/>
                <a:gd name="connsiteX447" fmla="*/ 4684 w 19998"/>
                <a:gd name="connsiteY447" fmla="*/ 2947 h 19998"/>
                <a:gd name="connsiteX448" fmla="*/ 5242 w 19998"/>
                <a:gd name="connsiteY448" fmla="*/ 3092 h 19998"/>
                <a:gd name="connsiteX449" fmla="*/ 5258 w 19998"/>
                <a:gd name="connsiteY449" fmla="*/ 3029 h 19998"/>
                <a:gd name="connsiteX450" fmla="*/ 5570 w 19998"/>
                <a:gd name="connsiteY450" fmla="*/ 3050 h 19998"/>
                <a:gd name="connsiteX451" fmla="*/ 5632 w 19998"/>
                <a:gd name="connsiteY451" fmla="*/ 3252 h 19998"/>
                <a:gd name="connsiteX452" fmla="*/ 5592 w 19998"/>
                <a:gd name="connsiteY452" fmla="*/ 3252 h 19998"/>
                <a:gd name="connsiteX453" fmla="*/ 5570 w 19998"/>
                <a:gd name="connsiteY453" fmla="*/ 3316 h 19998"/>
                <a:gd name="connsiteX454" fmla="*/ 5511 w 19998"/>
                <a:gd name="connsiteY454" fmla="*/ 3316 h 19998"/>
                <a:gd name="connsiteX455" fmla="*/ 5675 w 19998"/>
                <a:gd name="connsiteY455" fmla="*/ 3800 h 19998"/>
                <a:gd name="connsiteX456" fmla="*/ 5649 w 19998"/>
                <a:gd name="connsiteY456" fmla="*/ 3826 h 19998"/>
                <a:gd name="connsiteX457" fmla="*/ 5732 w 19998"/>
                <a:gd name="connsiteY457" fmla="*/ 3842 h 19998"/>
                <a:gd name="connsiteX458" fmla="*/ 5713 w 19998"/>
                <a:gd name="connsiteY458" fmla="*/ 3842 h 19998"/>
                <a:gd name="connsiteX459" fmla="*/ 5732 w 19998"/>
                <a:gd name="connsiteY459" fmla="*/ 3882 h 19998"/>
                <a:gd name="connsiteX460" fmla="*/ 5756 w 19998"/>
                <a:gd name="connsiteY460" fmla="*/ 3882 h 19998"/>
                <a:gd name="connsiteX461" fmla="*/ 5775 w 19998"/>
                <a:gd name="connsiteY461" fmla="*/ 3882 h 19998"/>
                <a:gd name="connsiteX462" fmla="*/ 5861 w 19998"/>
                <a:gd name="connsiteY462" fmla="*/ 3762 h 19998"/>
                <a:gd name="connsiteX463" fmla="*/ 6499 w 19998"/>
                <a:gd name="connsiteY463" fmla="*/ 3906 h 19998"/>
                <a:gd name="connsiteX464" fmla="*/ 7611 w 19998"/>
                <a:gd name="connsiteY464" fmla="*/ 3826 h 19998"/>
                <a:gd name="connsiteX465" fmla="*/ 7923 w 19998"/>
                <a:gd name="connsiteY465" fmla="*/ 3722 h 19998"/>
                <a:gd name="connsiteX466" fmla="*/ 8045 w 19998"/>
                <a:gd name="connsiteY466" fmla="*/ 3703 h 19998"/>
                <a:gd name="connsiteX467" fmla="*/ 7611 w 19998"/>
                <a:gd name="connsiteY467" fmla="*/ 3600 h 19998"/>
                <a:gd name="connsiteX468" fmla="*/ 7611 w 19998"/>
                <a:gd name="connsiteY468" fmla="*/ 3581 h 19998"/>
                <a:gd name="connsiteX469" fmla="*/ 7799 w 19998"/>
                <a:gd name="connsiteY469" fmla="*/ 3092 h 19998"/>
                <a:gd name="connsiteX470" fmla="*/ 9574 w 19998"/>
                <a:gd name="connsiteY470" fmla="*/ 2317 h 19998"/>
                <a:gd name="connsiteX471" fmla="*/ 9843 w 19998"/>
                <a:gd name="connsiteY471" fmla="*/ 1993 h 19998"/>
                <a:gd name="connsiteX472" fmla="*/ 9902 w 19998"/>
                <a:gd name="connsiteY472" fmla="*/ 2051 h 19998"/>
                <a:gd name="connsiteX473" fmla="*/ 10031 w 19998"/>
                <a:gd name="connsiteY473" fmla="*/ 2051 h 19998"/>
                <a:gd name="connsiteX474" fmla="*/ 9964 w 19998"/>
                <a:gd name="connsiteY474" fmla="*/ 1972 h 19998"/>
                <a:gd name="connsiteX475" fmla="*/ 9943 w 19998"/>
                <a:gd name="connsiteY475" fmla="*/ 1993 h 19998"/>
                <a:gd name="connsiteX476" fmla="*/ 9843 w 19998"/>
                <a:gd name="connsiteY476" fmla="*/ 1645 h 19998"/>
                <a:gd name="connsiteX477" fmla="*/ 9902 w 19998"/>
                <a:gd name="connsiteY477" fmla="*/ 1645 h 19998"/>
                <a:gd name="connsiteX478" fmla="*/ 9902 w 19998"/>
                <a:gd name="connsiteY478" fmla="*/ 1628 h 19998"/>
                <a:gd name="connsiteX479" fmla="*/ 9902 w 19998"/>
                <a:gd name="connsiteY479" fmla="*/ 1607 h 19998"/>
                <a:gd name="connsiteX480" fmla="*/ 9843 w 19998"/>
                <a:gd name="connsiteY480" fmla="*/ 1542 h 19998"/>
                <a:gd name="connsiteX481" fmla="*/ 9886 w 19998"/>
                <a:gd name="connsiteY481" fmla="*/ 1260 h 19998"/>
                <a:gd name="connsiteX482" fmla="*/ 9926 w 19998"/>
                <a:gd name="connsiteY482" fmla="*/ 1243 h 19998"/>
                <a:gd name="connsiteX483" fmla="*/ 9886 w 19998"/>
                <a:gd name="connsiteY483" fmla="*/ 815 h 19998"/>
                <a:gd name="connsiteX484" fmla="*/ 9902 w 19998"/>
                <a:gd name="connsiteY484" fmla="*/ 815 h 19998"/>
                <a:gd name="connsiteX485" fmla="*/ 9886 w 19998"/>
                <a:gd name="connsiteY485" fmla="*/ 484 h 19998"/>
                <a:gd name="connsiteX486" fmla="*/ 10645 w 19998"/>
                <a:gd name="connsiteY486" fmla="*/ 186 h 19998"/>
                <a:gd name="connsiteX487" fmla="*/ 11307 w 19998"/>
                <a:gd name="connsiteY487" fmla="*/ 0 h 19998"/>
                <a:gd name="connsiteX488" fmla="*/ 11431 w 19998"/>
                <a:gd name="connsiteY488" fmla="*/ 324 h 19998"/>
                <a:gd name="connsiteX489" fmla="*/ 11431 w 19998"/>
                <a:gd name="connsiteY489" fmla="*/ 630 h 19998"/>
                <a:gd name="connsiteX490" fmla="*/ 11577 w 19998"/>
                <a:gd name="connsiteY490" fmla="*/ 630 h 19998"/>
                <a:gd name="connsiteX491" fmla="*/ 11700 w 19998"/>
                <a:gd name="connsiteY491" fmla="*/ 832 h 19998"/>
                <a:gd name="connsiteX492" fmla="*/ 11822 w 19998"/>
                <a:gd name="connsiteY492" fmla="*/ 895 h 19998"/>
                <a:gd name="connsiteX493" fmla="*/ 12158 w 19998"/>
                <a:gd name="connsiteY493" fmla="*/ 670 h 19998"/>
                <a:gd name="connsiteX494" fmla="*/ 12279 w 19998"/>
                <a:gd name="connsiteY494" fmla="*/ 792 h 19998"/>
                <a:gd name="connsiteX495" fmla="*/ 12255 w 19998"/>
                <a:gd name="connsiteY495" fmla="*/ 815 h 19998"/>
                <a:gd name="connsiteX496" fmla="*/ 12360 w 19998"/>
                <a:gd name="connsiteY496" fmla="*/ 895 h 19998"/>
                <a:gd name="connsiteX497" fmla="*/ 12360 w 19998"/>
                <a:gd name="connsiteY497" fmla="*/ 912 h 19998"/>
                <a:gd name="connsiteX498" fmla="*/ 12339 w 19998"/>
                <a:gd name="connsiteY498" fmla="*/ 935 h 19998"/>
                <a:gd name="connsiteX499" fmla="*/ 12548 w 19998"/>
                <a:gd name="connsiteY499" fmla="*/ 1342 h 19998"/>
                <a:gd name="connsiteX500" fmla="*/ 12753 w 19998"/>
                <a:gd name="connsiteY500" fmla="*/ 1260 h 19998"/>
                <a:gd name="connsiteX501" fmla="*/ 12729 w 19998"/>
                <a:gd name="connsiteY501" fmla="*/ 1363 h 19998"/>
                <a:gd name="connsiteX502" fmla="*/ 12834 w 19998"/>
                <a:gd name="connsiteY502" fmla="*/ 1323 h 19998"/>
                <a:gd name="connsiteX503" fmla="*/ 12853 w 19998"/>
                <a:gd name="connsiteY503" fmla="*/ 1342 h 19998"/>
                <a:gd name="connsiteX504" fmla="*/ 12901 w 19998"/>
                <a:gd name="connsiteY504" fmla="*/ 1342 h 19998"/>
                <a:gd name="connsiteX505" fmla="*/ 13039 w 19998"/>
                <a:gd name="connsiteY505" fmla="*/ 1769 h 19998"/>
                <a:gd name="connsiteX506" fmla="*/ 13039 w 19998"/>
                <a:gd name="connsiteY506" fmla="*/ 1751 h 19998"/>
                <a:gd name="connsiteX507" fmla="*/ 13065 w 19998"/>
                <a:gd name="connsiteY507" fmla="*/ 1751 h 19998"/>
                <a:gd name="connsiteX508" fmla="*/ 13082 w 19998"/>
                <a:gd name="connsiteY508" fmla="*/ 1671 h 19998"/>
                <a:gd name="connsiteX509" fmla="*/ 13186 w 19998"/>
                <a:gd name="connsiteY509" fmla="*/ 1645 h 19998"/>
                <a:gd name="connsiteX510" fmla="*/ 13203 w 19998"/>
                <a:gd name="connsiteY510" fmla="*/ 1671 h 19998"/>
                <a:gd name="connsiteX511" fmla="*/ 13203 w 19998"/>
                <a:gd name="connsiteY511" fmla="*/ 1645 h 19998"/>
                <a:gd name="connsiteX512" fmla="*/ 13267 w 19998"/>
                <a:gd name="connsiteY512" fmla="*/ 1645 h 19998"/>
                <a:gd name="connsiteX513" fmla="*/ 13267 w 19998"/>
                <a:gd name="connsiteY513" fmla="*/ 1671 h 19998"/>
                <a:gd name="connsiteX514" fmla="*/ 13308 w 19998"/>
                <a:gd name="connsiteY514" fmla="*/ 1687 h 19998"/>
                <a:gd name="connsiteX515" fmla="*/ 13308 w 19998"/>
                <a:gd name="connsiteY515" fmla="*/ 1711 h 19998"/>
                <a:gd name="connsiteX516" fmla="*/ 13515 w 19998"/>
                <a:gd name="connsiteY516" fmla="*/ 1628 h 19998"/>
                <a:gd name="connsiteX517" fmla="*/ 13598 w 19998"/>
                <a:gd name="connsiteY517" fmla="*/ 1751 h 19998"/>
                <a:gd name="connsiteX518" fmla="*/ 13660 w 19998"/>
                <a:gd name="connsiteY518" fmla="*/ 1769 h 19998"/>
                <a:gd name="connsiteX519" fmla="*/ 13660 w 19998"/>
                <a:gd name="connsiteY519" fmla="*/ 1833 h 19998"/>
                <a:gd name="connsiteX520" fmla="*/ 13677 w 19998"/>
                <a:gd name="connsiteY520" fmla="*/ 1833 h 19998"/>
                <a:gd name="connsiteX521" fmla="*/ 13677 w 19998"/>
                <a:gd name="connsiteY521" fmla="*/ 1849 h 19998"/>
                <a:gd name="connsiteX522" fmla="*/ 13725 w 19998"/>
                <a:gd name="connsiteY522" fmla="*/ 1849 h 19998"/>
                <a:gd name="connsiteX523" fmla="*/ 13703 w 19998"/>
                <a:gd name="connsiteY523" fmla="*/ 1833 h 19998"/>
                <a:gd name="connsiteX524" fmla="*/ 13725 w 19998"/>
                <a:gd name="connsiteY524" fmla="*/ 1791 h 19998"/>
                <a:gd name="connsiteX525" fmla="*/ 13808 w 19998"/>
                <a:gd name="connsiteY525" fmla="*/ 1873 h 19998"/>
                <a:gd name="connsiteX526" fmla="*/ 13725 w 19998"/>
                <a:gd name="connsiteY526" fmla="*/ 2155 h 19998"/>
                <a:gd name="connsiteX527" fmla="*/ 13725 w 19998"/>
                <a:gd name="connsiteY527" fmla="*/ 2138 h 19998"/>
                <a:gd name="connsiteX528" fmla="*/ 13784 w 19998"/>
                <a:gd name="connsiteY528" fmla="*/ 2155 h 19998"/>
                <a:gd name="connsiteX529" fmla="*/ 13825 w 19998"/>
                <a:gd name="connsiteY529" fmla="*/ 2301 h 19998"/>
                <a:gd name="connsiteX530" fmla="*/ 13703 w 19998"/>
                <a:gd name="connsiteY530" fmla="*/ 2420 h 19998"/>
                <a:gd name="connsiteX531" fmla="*/ 13741 w 19998"/>
                <a:gd name="connsiteY531" fmla="*/ 2463 h 19998"/>
                <a:gd name="connsiteX532" fmla="*/ 13703 w 19998"/>
                <a:gd name="connsiteY532" fmla="*/ 2503 h 19998"/>
                <a:gd name="connsiteX533" fmla="*/ 13784 w 19998"/>
                <a:gd name="connsiteY533" fmla="*/ 2519 h 19998"/>
                <a:gd name="connsiteX534" fmla="*/ 13784 w 19998"/>
                <a:gd name="connsiteY534" fmla="*/ 2540 h 19998"/>
                <a:gd name="connsiteX535" fmla="*/ 13849 w 19998"/>
                <a:gd name="connsiteY535" fmla="*/ 2540 h 19998"/>
                <a:gd name="connsiteX536" fmla="*/ 14280 w 19998"/>
                <a:gd name="connsiteY536" fmla="*/ 2540 h 19998"/>
                <a:gd name="connsiteX537" fmla="*/ 14527 w 19998"/>
                <a:gd name="connsiteY537" fmla="*/ 2437 h 19998"/>
                <a:gd name="connsiteX538" fmla="*/ 14527 w 19998"/>
                <a:gd name="connsiteY538" fmla="*/ 2218 h 19998"/>
                <a:gd name="connsiteX539" fmla="*/ 14715 w 19998"/>
                <a:gd name="connsiteY539" fmla="*/ 2051 h 19998"/>
                <a:gd name="connsiteX540" fmla="*/ 14815 w 19998"/>
                <a:gd name="connsiteY540" fmla="*/ 2115 h 19998"/>
                <a:gd name="connsiteX541" fmla="*/ 14775 w 19998"/>
                <a:gd name="connsiteY541" fmla="*/ 2138 h 19998"/>
                <a:gd name="connsiteX542" fmla="*/ 14796 w 19998"/>
                <a:gd name="connsiteY542" fmla="*/ 2218 h 19998"/>
                <a:gd name="connsiteX543" fmla="*/ 14756 w 19998"/>
                <a:gd name="connsiteY543" fmla="*/ 2195 h 19998"/>
                <a:gd name="connsiteX544" fmla="*/ 14732 w 19998"/>
                <a:gd name="connsiteY544" fmla="*/ 2218 h 19998"/>
                <a:gd name="connsiteX545" fmla="*/ 14756 w 19998"/>
                <a:gd name="connsiteY545" fmla="*/ 2237 h 19998"/>
                <a:gd name="connsiteX546" fmla="*/ 14732 w 19998"/>
                <a:gd name="connsiteY546" fmla="*/ 2275 h 19998"/>
                <a:gd name="connsiteX547" fmla="*/ 14715 w 19998"/>
                <a:gd name="connsiteY547" fmla="*/ 2275 h 19998"/>
                <a:gd name="connsiteX548" fmla="*/ 14756 w 19998"/>
                <a:gd name="connsiteY548" fmla="*/ 2341 h 19998"/>
                <a:gd name="connsiteX549" fmla="*/ 14675 w 19998"/>
                <a:gd name="connsiteY549" fmla="*/ 2519 h 19998"/>
                <a:gd name="connsiteX550" fmla="*/ 14815 w 19998"/>
                <a:gd name="connsiteY550" fmla="*/ 2622 h 19998"/>
                <a:gd name="connsiteX551" fmla="*/ 14796 w 19998"/>
                <a:gd name="connsiteY551" fmla="*/ 2904 h 19998"/>
                <a:gd name="connsiteX552" fmla="*/ 14918 w 19998"/>
                <a:gd name="connsiteY552" fmla="*/ 2904 h 19998"/>
                <a:gd name="connsiteX553" fmla="*/ 14918 w 19998"/>
                <a:gd name="connsiteY553" fmla="*/ 2867 h 19998"/>
                <a:gd name="connsiteX554" fmla="*/ 15001 w 19998"/>
                <a:gd name="connsiteY554" fmla="*/ 2888 h 19998"/>
                <a:gd name="connsiteX555" fmla="*/ 15230 w 19998"/>
                <a:gd name="connsiteY555" fmla="*/ 3074 h 19998"/>
                <a:gd name="connsiteX556" fmla="*/ 15249 w 19998"/>
                <a:gd name="connsiteY556" fmla="*/ 3050 h 19998"/>
                <a:gd name="connsiteX557" fmla="*/ 15249 w 19998"/>
                <a:gd name="connsiteY557" fmla="*/ 3114 h 19998"/>
                <a:gd name="connsiteX558" fmla="*/ 15330 w 19998"/>
                <a:gd name="connsiteY558" fmla="*/ 3114 h 19998"/>
                <a:gd name="connsiteX559" fmla="*/ 15418 w 19998"/>
                <a:gd name="connsiteY559" fmla="*/ 3114 h 19998"/>
                <a:gd name="connsiteX560" fmla="*/ 15499 w 19998"/>
                <a:gd name="connsiteY560" fmla="*/ 3196 h 19998"/>
                <a:gd name="connsiteX561" fmla="*/ 15475 w 19998"/>
                <a:gd name="connsiteY561" fmla="*/ 3252 h 19998"/>
                <a:gd name="connsiteX562" fmla="*/ 15499 w 19998"/>
                <a:gd name="connsiteY562" fmla="*/ 3295 h 19998"/>
                <a:gd name="connsiteX563" fmla="*/ 15499 w 19998"/>
                <a:gd name="connsiteY563" fmla="*/ 3276 h 19998"/>
                <a:gd name="connsiteX564" fmla="*/ 15599 w 19998"/>
                <a:gd name="connsiteY564" fmla="*/ 3276 h 19998"/>
                <a:gd name="connsiteX565" fmla="*/ 15704 w 19998"/>
                <a:gd name="connsiteY565" fmla="*/ 3374 h 19998"/>
                <a:gd name="connsiteX566" fmla="*/ 15682 w 19998"/>
                <a:gd name="connsiteY566" fmla="*/ 3414 h 19998"/>
                <a:gd name="connsiteX567" fmla="*/ 15723 w 19998"/>
                <a:gd name="connsiteY567" fmla="*/ 3478 h 19998"/>
                <a:gd name="connsiteX568" fmla="*/ 15704 w 19998"/>
                <a:gd name="connsiteY568" fmla="*/ 3497 h 19998"/>
                <a:gd name="connsiteX569" fmla="*/ 15747 w 19998"/>
                <a:gd name="connsiteY569" fmla="*/ 3534 h 19998"/>
                <a:gd name="connsiteX570" fmla="*/ 15747 w 19998"/>
                <a:gd name="connsiteY570" fmla="*/ 3518 h 19998"/>
                <a:gd name="connsiteX571" fmla="*/ 15935 w 19998"/>
                <a:gd name="connsiteY571" fmla="*/ 3478 h 19998"/>
                <a:gd name="connsiteX572" fmla="*/ 15935 w 19998"/>
                <a:gd name="connsiteY572" fmla="*/ 3518 h 19998"/>
                <a:gd name="connsiteX573" fmla="*/ 15951 w 19998"/>
                <a:gd name="connsiteY573" fmla="*/ 3518 h 19998"/>
                <a:gd name="connsiteX574" fmla="*/ 15992 w 19998"/>
                <a:gd name="connsiteY574" fmla="*/ 3414 h 19998"/>
                <a:gd name="connsiteX575" fmla="*/ 16156 w 19998"/>
                <a:gd name="connsiteY575" fmla="*/ 3414 h 19998"/>
                <a:gd name="connsiteX576" fmla="*/ 16156 w 19998"/>
                <a:gd name="connsiteY576" fmla="*/ 3374 h 19998"/>
                <a:gd name="connsiteX577" fmla="*/ 16302 w 19998"/>
                <a:gd name="connsiteY577" fmla="*/ 3436 h 19998"/>
                <a:gd name="connsiteX578" fmla="*/ 16285 w 19998"/>
                <a:gd name="connsiteY578" fmla="*/ 3454 h 19998"/>
                <a:gd name="connsiteX579" fmla="*/ 16366 w 19998"/>
                <a:gd name="connsiteY579" fmla="*/ 3518 h 19998"/>
                <a:gd name="connsiteX580" fmla="*/ 16490 w 19998"/>
                <a:gd name="connsiteY580" fmla="*/ 3518 h 19998"/>
                <a:gd name="connsiteX581" fmla="*/ 16506 w 19998"/>
                <a:gd name="connsiteY581" fmla="*/ 3600 h 19998"/>
                <a:gd name="connsiteX582" fmla="*/ 16590 w 19998"/>
                <a:gd name="connsiteY582" fmla="*/ 3624 h 19998"/>
                <a:gd name="connsiteX583" fmla="*/ 16611 w 19998"/>
                <a:gd name="connsiteY583" fmla="*/ 3581 h 19998"/>
                <a:gd name="connsiteX584" fmla="*/ 16694 w 19998"/>
                <a:gd name="connsiteY584" fmla="*/ 3600 h 19998"/>
                <a:gd name="connsiteX585" fmla="*/ 16694 w 19998"/>
                <a:gd name="connsiteY585" fmla="*/ 3560 h 19998"/>
                <a:gd name="connsiteX586" fmla="*/ 16716 w 19998"/>
                <a:gd name="connsiteY586" fmla="*/ 3560 h 19998"/>
                <a:gd name="connsiteX587" fmla="*/ 16716 w 19998"/>
                <a:gd name="connsiteY587" fmla="*/ 3518 h 19998"/>
                <a:gd name="connsiteX588" fmla="*/ 16759 w 19998"/>
                <a:gd name="connsiteY588" fmla="*/ 3497 h 19998"/>
                <a:gd name="connsiteX589" fmla="*/ 16759 w 19998"/>
                <a:gd name="connsiteY589" fmla="*/ 3478 h 19998"/>
                <a:gd name="connsiteX590" fmla="*/ 16940 w 19998"/>
                <a:gd name="connsiteY590" fmla="*/ 3478 h 19998"/>
                <a:gd name="connsiteX591" fmla="*/ 17085 w 19998"/>
                <a:gd name="connsiteY591" fmla="*/ 3560 h 19998"/>
                <a:gd name="connsiteX592" fmla="*/ 17085 w 19998"/>
                <a:gd name="connsiteY592" fmla="*/ 3534 h 19998"/>
                <a:gd name="connsiteX593" fmla="*/ 17192 w 19998"/>
                <a:gd name="connsiteY593" fmla="*/ 3518 h 19998"/>
                <a:gd name="connsiteX594" fmla="*/ 17192 w 19998"/>
                <a:gd name="connsiteY594" fmla="*/ 3534 h 19998"/>
                <a:gd name="connsiteX595" fmla="*/ 17373 w 19998"/>
                <a:gd name="connsiteY595" fmla="*/ 3640 h 19998"/>
                <a:gd name="connsiteX596" fmla="*/ 17354 w 19998"/>
                <a:gd name="connsiteY596" fmla="*/ 3663 h 19998"/>
                <a:gd name="connsiteX597" fmla="*/ 17437 w 19998"/>
                <a:gd name="connsiteY597" fmla="*/ 3783 h 19998"/>
                <a:gd name="connsiteX598" fmla="*/ 17397 w 19998"/>
                <a:gd name="connsiteY598" fmla="*/ 3783 h 19998"/>
                <a:gd name="connsiteX599" fmla="*/ 17414 w 19998"/>
                <a:gd name="connsiteY599" fmla="*/ 3826 h 19998"/>
                <a:gd name="connsiteX600" fmla="*/ 17437 w 19998"/>
                <a:gd name="connsiteY600" fmla="*/ 3826 h 19998"/>
                <a:gd name="connsiteX601" fmla="*/ 17602 w 19998"/>
                <a:gd name="connsiteY601" fmla="*/ 4028 h 19998"/>
                <a:gd name="connsiteX602" fmla="*/ 17623 w 19998"/>
                <a:gd name="connsiteY602" fmla="*/ 4091 h 19998"/>
                <a:gd name="connsiteX603" fmla="*/ 17642 w 19998"/>
                <a:gd name="connsiteY603" fmla="*/ 4091 h 19998"/>
                <a:gd name="connsiteX604" fmla="*/ 17683 w 19998"/>
                <a:gd name="connsiteY604" fmla="*/ 4211 h 19998"/>
                <a:gd name="connsiteX605" fmla="*/ 17849 w 19998"/>
                <a:gd name="connsiteY605" fmla="*/ 4211 h 19998"/>
                <a:gd name="connsiteX606" fmla="*/ 17849 w 19998"/>
                <a:gd name="connsiteY606" fmla="*/ 4171 h 19998"/>
                <a:gd name="connsiteX607" fmla="*/ 17871 w 19998"/>
                <a:gd name="connsiteY607" fmla="*/ 4171 h 19998"/>
                <a:gd name="connsiteX608" fmla="*/ 17830 w 19998"/>
                <a:gd name="connsiteY608" fmla="*/ 4091 h 19998"/>
                <a:gd name="connsiteX609" fmla="*/ 17871 w 19998"/>
                <a:gd name="connsiteY609" fmla="*/ 4065 h 19998"/>
                <a:gd name="connsiteX610" fmla="*/ 17935 w 19998"/>
                <a:gd name="connsiteY610" fmla="*/ 4091 h 19998"/>
                <a:gd name="connsiteX611" fmla="*/ 17976 w 19998"/>
                <a:gd name="connsiteY611" fmla="*/ 4065 h 19998"/>
                <a:gd name="connsiteX612" fmla="*/ 18019 w 19998"/>
                <a:gd name="connsiteY612" fmla="*/ 4091 h 19998"/>
                <a:gd name="connsiteX613" fmla="*/ 18140 w 19998"/>
                <a:gd name="connsiteY613" fmla="*/ 4131 h 19998"/>
                <a:gd name="connsiteX614" fmla="*/ 18183 w 19998"/>
                <a:gd name="connsiteY614" fmla="*/ 4293 h 19998"/>
                <a:gd name="connsiteX615" fmla="*/ 18200 w 19998"/>
                <a:gd name="connsiteY615" fmla="*/ 4293 h 19998"/>
                <a:gd name="connsiteX616" fmla="*/ 18223 w 19998"/>
                <a:gd name="connsiteY616" fmla="*/ 4211 h 19998"/>
                <a:gd name="connsiteX617" fmla="*/ 18240 w 19998"/>
                <a:gd name="connsiteY617" fmla="*/ 4211 h 19998"/>
                <a:gd name="connsiteX618" fmla="*/ 18240 w 19998"/>
                <a:gd name="connsiteY618" fmla="*/ 4230 h 19998"/>
                <a:gd name="connsiteX619" fmla="*/ 18281 w 19998"/>
                <a:gd name="connsiteY619" fmla="*/ 4230 h 19998"/>
                <a:gd name="connsiteX620" fmla="*/ 18328 w 19998"/>
                <a:gd name="connsiteY620" fmla="*/ 4270 h 19998"/>
                <a:gd name="connsiteX621" fmla="*/ 18369 w 19998"/>
                <a:gd name="connsiteY621" fmla="*/ 4253 h 19998"/>
                <a:gd name="connsiteX622" fmla="*/ 18388 w 19998"/>
                <a:gd name="connsiteY622" fmla="*/ 4270 h 19998"/>
                <a:gd name="connsiteX623" fmla="*/ 18531 w 19998"/>
                <a:gd name="connsiteY623" fmla="*/ 4253 h 19998"/>
                <a:gd name="connsiteX624" fmla="*/ 18531 w 19998"/>
                <a:gd name="connsiteY624" fmla="*/ 4270 h 19998"/>
                <a:gd name="connsiteX625" fmla="*/ 18631 w 19998"/>
                <a:gd name="connsiteY625" fmla="*/ 4211 h 19998"/>
                <a:gd name="connsiteX626" fmla="*/ 18631 w 19998"/>
                <a:gd name="connsiteY626" fmla="*/ 4131 h 19998"/>
                <a:gd name="connsiteX627" fmla="*/ 18762 w 19998"/>
                <a:gd name="connsiteY627" fmla="*/ 4108 h 19998"/>
                <a:gd name="connsiteX628" fmla="*/ 18778 w 19998"/>
                <a:gd name="connsiteY628" fmla="*/ 4148 h 19998"/>
                <a:gd name="connsiteX629" fmla="*/ 18821 w 19998"/>
                <a:gd name="connsiteY629" fmla="*/ 4131 h 19998"/>
                <a:gd name="connsiteX630" fmla="*/ 18943 w 19998"/>
                <a:gd name="connsiteY630" fmla="*/ 4333 h 19998"/>
                <a:gd name="connsiteX631" fmla="*/ 19047 w 19998"/>
                <a:gd name="connsiteY631" fmla="*/ 4333 h 19998"/>
                <a:gd name="connsiteX632" fmla="*/ 19064 w 19998"/>
                <a:gd name="connsiteY632" fmla="*/ 4392 h 19998"/>
                <a:gd name="connsiteX633" fmla="*/ 19152 w 19998"/>
                <a:gd name="connsiteY633" fmla="*/ 4392 h 19998"/>
                <a:gd name="connsiteX634" fmla="*/ 19152 w 19998"/>
                <a:gd name="connsiteY634" fmla="*/ 4373 h 19998"/>
                <a:gd name="connsiteX635" fmla="*/ 19212 w 19998"/>
                <a:gd name="connsiteY635" fmla="*/ 4373 h 19998"/>
                <a:gd name="connsiteX636" fmla="*/ 19212 w 19998"/>
                <a:gd name="connsiteY636" fmla="*/ 4392 h 19998"/>
                <a:gd name="connsiteX637" fmla="*/ 19317 w 19998"/>
                <a:gd name="connsiteY637" fmla="*/ 4333 h 19998"/>
                <a:gd name="connsiteX638" fmla="*/ 19417 w 19998"/>
                <a:gd name="connsiteY638" fmla="*/ 4392 h 19998"/>
                <a:gd name="connsiteX639" fmla="*/ 19443 w 19998"/>
                <a:gd name="connsiteY639" fmla="*/ 4373 h 19998"/>
                <a:gd name="connsiteX640" fmla="*/ 19500 w 19998"/>
                <a:gd name="connsiteY640" fmla="*/ 4373 h 19998"/>
                <a:gd name="connsiteX641" fmla="*/ 19521 w 19998"/>
                <a:gd name="connsiteY641" fmla="*/ 4352 h 19998"/>
                <a:gd name="connsiteX642" fmla="*/ 19998 w 19998"/>
                <a:gd name="connsiteY642" fmla="*/ 4512 h 19998"/>
                <a:gd name="connsiteX643" fmla="*/ 19750 w 19998"/>
                <a:gd name="connsiteY643" fmla="*/ 4939 h 19998"/>
                <a:gd name="connsiteX644" fmla="*/ 19712 w 19998"/>
                <a:gd name="connsiteY644" fmla="*/ 4939 h 19998"/>
                <a:gd name="connsiteX645" fmla="*/ 19686 w 19998"/>
                <a:gd name="connsiteY645" fmla="*/ 5003 h 19998"/>
                <a:gd name="connsiteX646" fmla="*/ 19645 w 19998"/>
                <a:gd name="connsiteY646" fmla="*/ 5003 h 19998"/>
                <a:gd name="connsiteX647" fmla="*/ 19131 w 19998"/>
                <a:gd name="connsiteY647" fmla="*/ 6512 h 19998"/>
                <a:gd name="connsiteX648" fmla="*/ 19236 w 19998"/>
                <a:gd name="connsiteY648" fmla="*/ 7750 h 19998"/>
                <a:gd name="connsiteX649" fmla="*/ 19212 w 19998"/>
                <a:gd name="connsiteY649" fmla="*/ 7750 h 19998"/>
                <a:gd name="connsiteX650" fmla="*/ 19090 w 19998"/>
                <a:gd name="connsiteY650" fmla="*/ 7870 h 19998"/>
                <a:gd name="connsiteX651" fmla="*/ 19152 w 19998"/>
                <a:gd name="connsiteY651" fmla="*/ 7853 h 19998"/>
                <a:gd name="connsiteX652" fmla="*/ 19064 w 19998"/>
                <a:gd name="connsiteY652" fmla="*/ 7973 h 19998"/>
                <a:gd name="connsiteX653" fmla="*/ 18983 w 19998"/>
                <a:gd name="connsiteY653" fmla="*/ 7973 h 19998"/>
                <a:gd name="connsiteX654" fmla="*/ 18714 w 19998"/>
                <a:gd name="connsiteY654" fmla="*/ 8135 h 19998"/>
                <a:gd name="connsiteX655" fmla="*/ 18695 w 19998"/>
                <a:gd name="connsiteY655" fmla="*/ 8093 h 19998"/>
                <a:gd name="connsiteX656" fmla="*/ 18614 w 19998"/>
                <a:gd name="connsiteY656" fmla="*/ 7997 h 19998"/>
                <a:gd name="connsiteX657" fmla="*/ 18304 w 19998"/>
                <a:gd name="connsiteY65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1831 w 19998"/>
                <a:gd name="connsiteY324" fmla="*/ 7261 h 19998"/>
                <a:gd name="connsiteX325" fmla="*/ 1260 w 19998"/>
                <a:gd name="connsiteY325" fmla="*/ 6996 h 19998"/>
                <a:gd name="connsiteX326" fmla="*/ 1276 w 19998"/>
                <a:gd name="connsiteY326" fmla="*/ 6975 h 19998"/>
                <a:gd name="connsiteX327" fmla="*/ 1260 w 19998"/>
                <a:gd name="connsiteY327" fmla="*/ 6958 h 19998"/>
                <a:gd name="connsiteX328" fmla="*/ 1172 w 19998"/>
                <a:gd name="connsiteY328" fmla="*/ 6892 h 19998"/>
                <a:gd name="connsiteX329" fmla="*/ 886 w 19998"/>
                <a:gd name="connsiteY329" fmla="*/ 6975 h 19998"/>
                <a:gd name="connsiteX330" fmla="*/ 679 w 19998"/>
                <a:gd name="connsiteY330" fmla="*/ 7099 h 19998"/>
                <a:gd name="connsiteX331" fmla="*/ 533 w 19998"/>
                <a:gd name="connsiteY331" fmla="*/ 7078 h 19998"/>
                <a:gd name="connsiteX332" fmla="*/ 533 w 19998"/>
                <a:gd name="connsiteY332" fmla="*/ 7022 h 19998"/>
                <a:gd name="connsiteX333" fmla="*/ 574 w 19998"/>
                <a:gd name="connsiteY333" fmla="*/ 6996 h 19998"/>
                <a:gd name="connsiteX334" fmla="*/ 305 w 19998"/>
                <a:gd name="connsiteY334" fmla="*/ 6568 h 19998"/>
                <a:gd name="connsiteX335" fmla="*/ 264 w 19998"/>
                <a:gd name="connsiteY335" fmla="*/ 6594 h 19998"/>
                <a:gd name="connsiteX336" fmla="*/ 164 w 19998"/>
                <a:gd name="connsiteY336" fmla="*/ 6528 h 19998"/>
                <a:gd name="connsiteX337" fmla="*/ 141 w 19998"/>
                <a:gd name="connsiteY337" fmla="*/ 6528 h 19998"/>
                <a:gd name="connsiteX338" fmla="*/ 0 w 19998"/>
                <a:gd name="connsiteY338" fmla="*/ 6490 h 19998"/>
                <a:gd name="connsiteX339" fmla="*/ 17 w 19998"/>
                <a:gd name="connsiteY339" fmla="*/ 6465 h 19998"/>
                <a:gd name="connsiteX340" fmla="*/ 57 w 19998"/>
                <a:gd name="connsiteY340" fmla="*/ 6465 h 19998"/>
                <a:gd name="connsiteX341" fmla="*/ 57 w 19998"/>
                <a:gd name="connsiteY341" fmla="*/ 6425 h 19998"/>
                <a:gd name="connsiteX342" fmla="*/ 695 w 19998"/>
                <a:gd name="connsiteY342" fmla="*/ 6408 h 19998"/>
                <a:gd name="connsiteX343" fmla="*/ 760 w 19998"/>
                <a:gd name="connsiteY343" fmla="*/ 6262 h 19998"/>
                <a:gd name="connsiteX344" fmla="*/ 722 w 19998"/>
                <a:gd name="connsiteY344" fmla="*/ 6262 h 19998"/>
                <a:gd name="connsiteX345" fmla="*/ 695 w 19998"/>
                <a:gd name="connsiteY345" fmla="*/ 6164 h 19998"/>
                <a:gd name="connsiteX346" fmla="*/ 433 w 19998"/>
                <a:gd name="connsiteY346" fmla="*/ 6084 h 19998"/>
                <a:gd name="connsiteX347" fmla="*/ 348 w 19998"/>
                <a:gd name="connsiteY347" fmla="*/ 6204 h 19998"/>
                <a:gd name="connsiteX348" fmla="*/ 329 w 19998"/>
                <a:gd name="connsiteY348" fmla="*/ 6204 h 19998"/>
                <a:gd name="connsiteX349" fmla="*/ 305 w 19998"/>
                <a:gd name="connsiteY349" fmla="*/ 6060 h 19998"/>
                <a:gd name="connsiteX350" fmla="*/ 348 w 19998"/>
                <a:gd name="connsiteY350" fmla="*/ 6044 h 19998"/>
                <a:gd name="connsiteX351" fmla="*/ 348 w 19998"/>
                <a:gd name="connsiteY351" fmla="*/ 5997 h 19998"/>
                <a:gd name="connsiteX352" fmla="*/ 248 w 19998"/>
                <a:gd name="connsiteY352" fmla="*/ 5997 h 19998"/>
                <a:gd name="connsiteX353" fmla="*/ 221 w 19998"/>
                <a:gd name="connsiteY353" fmla="*/ 5938 h 19998"/>
                <a:gd name="connsiteX354" fmla="*/ 329 w 19998"/>
                <a:gd name="connsiteY354" fmla="*/ 5938 h 19998"/>
                <a:gd name="connsiteX355" fmla="*/ 348 w 19998"/>
                <a:gd name="connsiteY355" fmla="*/ 5818 h 19998"/>
                <a:gd name="connsiteX356" fmla="*/ 391 w 19998"/>
                <a:gd name="connsiteY356" fmla="*/ 5818 h 19998"/>
                <a:gd name="connsiteX357" fmla="*/ 369 w 19998"/>
                <a:gd name="connsiteY357" fmla="*/ 5917 h 19998"/>
                <a:gd name="connsiteX358" fmla="*/ 433 w 19998"/>
                <a:gd name="connsiteY358" fmla="*/ 5877 h 19998"/>
                <a:gd name="connsiteX359" fmla="*/ 433 w 19998"/>
                <a:gd name="connsiteY359" fmla="*/ 5898 h 19998"/>
                <a:gd name="connsiteX360" fmla="*/ 410 w 19998"/>
                <a:gd name="connsiteY360" fmla="*/ 5917 h 19998"/>
                <a:gd name="connsiteX361" fmla="*/ 433 w 19998"/>
                <a:gd name="connsiteY361" fmla="*/ 5938 h 19998"/>
                <a:gd name="connsiteX362" fmla="*/ 555 w 19998"/>
                <a:gd name="connsiteY362" fmla="*/ 5938 h 19998"/>
                <a:gd name="connsiteX363" fmla="*/ 555 w 19998"/>
                <a:gd name="connsiteY363" fmla="*/ 5955 h 19998"/>
                <a:gd name="connsiteX364" fmla="*/ 738 w 19998"/>
                <a:gd name="connsiteY364" fmla="*/ 5938 h 19998"/>
                <a:gd name="connsiteX365" fmla="*/ 695 w 19998"/>
                <a:gd name="connsiteY365" fmla="*/ 5835 h 19998"/>
                <a:gd name="connsiteX366" fmla="*/ 655 w 19998"/>
                <a:gd name="connsiteY366" fmla="*/ 5835 h 19998"/>
                <a:gd name="connsiteX367" fmla="*/ 638 w 19998"/>
                <a:gd name="connsiteY367" fmla="*/ 5877 h 19998"/>
                <a:gd name="connsiteX368" fmla="*/ 574 w 19998"/>
                <a:gd name="connsiteY368" fmla="*/ 5861 h 19998"/>
                <a:gd name="connsiteX369" fmla="*/ 517 w 19998"/>
                <a:gd name="connsiteY369" fmla="*/ 5861 h 19998"/>
                <a:gd name="connsiteX370" fmla="*/ 598 w 19998"/>
                <a:gd name="connsiteY370" fmla="*/ 5736 h 19998"/>
                <a:gd name="connsiteX371" fmla="*/ 141 w 19998"/>
                <a:gd name="connsiteY371" fmla="*/ 5778 h 19998"/>
                <a:gd name="connsiteX372" fmla="*/ 141 w 19998"/>
                <a:gd name="connsiteY372" fmla="*/ 5795 h 19998"/>
                <a:gd name="connsiteX373" fmla="*/ 17 w 19998"/>
                <a:gd name="connsiteY373" fmla="*/ 5818 h 19998"/>
                <a:gd name="connsiteX374" fmla="*/ 17 w 19998"/>
                <a:gd name="connsiteY374" fmla="*/ 5715 h 19998"/>
                <a:gd name="connsiteX375" fmla="*/ 40 w 19998"/>
                <a:gd name="connsiteY375" fmla="*/ 5715 h 19998"/>
                <a:gd name="connsiteX376" fmla="*/ 141 w 19998"/>
                <a:gd name="connsiteY376" fmla="*/ 5287 h 19998"/>
                <a:gd name="connsiteX377" fmla="*/ 181 w 19998"/>
                <a:gd name="connsiteY377" fmla="*/ 5268 h 19998"/>
                <a:gd name="connsiteX378" fmla="*/ 348 w 19998"/>
                <a:gd name="connsiteY378" fmla="*/ 5247 h 19998"/>
                <a:gd name="connsiteX379" fmla="*/ 329 w 19998"/>
                <a:gd name="connsiteY379" fmla="*/ 5205 h 19998"/>
                <a:gd name="connsiteX380" fmla="*/ 450 w 19998"/>
                <a:gd name="connsiteY380" fmla="*/ 5149 h 19998"/>
                <a:gd name="connsiteX381" fmla="*/ 617 w 19998"/>
                <a:gd name="connsiteY381" fmla="*/ 5149 h 19998"/>
                <a:gd name="connsiteX382" fmla="*/ 617 w 19998"/>
                <a:gd name="connsiteY382" fmla="*/ 5106 h 19998"/>
                <a:gd name="connsiteX383" fmla="*/ 803 w 19998"/>
                <a:gd name="connsiteY383" fmla="*/ 5085 h 19998"/>
                <a:gd name="connsiteX384" fmla="*/ 826 w 19998"/>
                <a:gd name="connsiteY384" fmla="*/ 5106 h 19998"/>
                <a:gd name="connsiteX385" fmla="*/ 803 w 19998"/>
                <a:gd name="connsiteY385" fmla="*/ 5149 h 19998"/>
                <a:gd name="connsiteX386" fmla="*/ 803 w 19998"/>
                <a:gd name="connsiteY386" fmla="*/ 5165 h 19998"/>
                <a:gd name="connsiteX387" fmla="*/ 1276 w 19998"/>
                <a:gd name="connsiteY387" fmla="*/ 5022 h 19998"/>
                <a:gd name="connsiteX388" fmla="*/ 1276 w 19998"/>
                <a:gd name="connsiteY388" fmla="*/ 5003 h 19998"/>
                <a:gd name="connsiteX389" fmla="*/ 1276 w 19998"/>
                <a:gd name="connsiteY389" fmla="*/ 5022 h 19998"/>
                <a:gd name="connsiteX390" fmla="*/ 1298 w 19998"/>
                <a:gd name="connsiteY390" fmla="*/ 5022 h 19998"/>
                <a:gd name="connsiteX391" fmla="*/ 1298 w 19998"/>
                <a:gd name="connsiteY391" fmla="*/ 5003 h 19998"/>
                <a:gd name="connsiteX392" fmla="*/ 1341 w 19998"/>
                <a:gd name="connsiteY392" fmla="*/ 5003 h 19998"/>
                <a:gd name="connsiteX393" fmla="*/ 1341 w 19998"/>
                <a:gd name="connsiteY393" fmla="*/ 5165 h 19998"/>
                <a:gd name="connsiteX394" fmla="*/ 1381 w 19998"/>
                <a:gd name="connsiteY394" fmla="*/ 5165 h 19998"/>
                <a:gd name="connsiteX395" fmla="*/ 1441 w 19998"/>
                <a:gd name="connsiteY395" fmla="*/ 5149 h 19998"/>
                <a:gd name="connsiteX396" fmla="*/ 1441 w 19998"/>
                <a:gd name="connsiteY396" fmla="*/ 5205 h 19998"/>
                <a:gd name="connsiteX397" fmla="*/ 1505 w 19998"/>
                <a:gd name="connsiteY397" fmla="*/ 5231 h 19998"/>
                <a:gd name="connsiteX398" fmla="*/ 1524 w 19998"/>
                <a:gd name="connsiteY398" fmla="*/ 5069 h 19998"/>
                <a:gd name="connsiteX399" fmla="*/ 1562 w 19998"/>
                <a:gd name="connsiteY399" fmla="*/ 5069 h 19998"/>
                <a:gd name="connsiteX400" fmla="*/ 1562 w 19998"/>
                <a:gd name="connsiteY400" fmla="*/ 5043 h 19998"/>
                <a:gd name="connsiteX401" fmla="*/ 1815 w 19998"/>
                <a:gd name="connsiteY401" fmla="*/ 5125 h 19998"/>
                <a:gd name="connsiteX402" fmla="*/ 1815 w 19998"/>
                <a:gd name="connsiteY402" fmla="*/ 5149 h 19998"/>
                <a:gd name="connsiteX403" fmla="*/ 1831 w 19998"/>
                <a:gd name="connsiteY403" fmla="*/ 5149 h 19998"/>
                <a:gd name="connsiteX404" fmla="*/ 1874 w 19998"/>
                <a:gd name="connsiteY404" fmla="*/ 5149 h 19998"/>
                <a:gd name="connsiteX405" fmla="*/ 1874 w 19998"/>
                <a:gd name="connsiteY405" fmla="*/ 5189 h 19998"/>
                <a:gd name="connsiteX406" fmla="*/ 1936 w 19998"/>
                <a:gd name="connsiteY406" fmla="*/ 5165 h 19998"/>
                <a:gd name="connsiteX407" fmla="*/ 1936 w 19998"/>
                <a:gd name="connsiteY407" fmla="*/ 5149 h 19998"/>
                <a:gd name="connsiteX408" fmla="*/ 1915 w 19998"/>
                <a:gd name="connsiteY408" fmla="*/ 5125 h 19998"/>
                <a:gd name="connsiteX409" fmla="*/ 1915 w 19998"/>
                <a:gd name="connsiteY409" fmla="*/ 5069 h 19998"/>
                <a:gd name="connsiteX410" fmla="*/ 1979 w 19998"/>
                <a:gd name="connsiteY410" fmla="*/ 5003 h 19998"/>
                <a:gd name="connsiteX411" fmla="*/ 1936 w 19998"/>
                <a:gd name="connsiteY411" fmla="*/ 4939 h 19998"/>
                <a:gd name="connsiteX412" fmla="*/ 2103 w 19998"/>
                <a:gd name="connsiteY412" fmla="*/ 4820 h 19998"/>
                <a:gd name="connsiteX413" fmla="*/ 2496 w 19998"/>
                <a:gd name="connsiteY413" fmla="*/ 4777 h 19998"/>
                <a:gd name="connsiteX414" fmla="*/ 2536 w 19998"/>
                <a:gd name="connsiteY414" fmla="*/ 4860 h 19998"/>
                <a:gd name="connsiteX415" fmla="*/ 2722 w 19998"/>
                <a:gd name="connsiteY415" fmla="*/ 4761 h 19998"/>
                <a:gd name="connsiteX416" fmla="*/ 2722 w 19998"/>
                <a:gd name="connsiteY416" fmla="*/ 4900 h 19998"/>
                <a:gd name="connsiteX417" fmla="*/ 2805 w 19998"/>
                <a:gd name="connsiteY417" fmla="*/ 4923 h 19998"/>
                <a:gd name="connsiteX418" fmla="*/ 2782 w 19998"/>
                <a:gd name="connsiteY418" fmla="*/ 4982 h 19998"/>
                <a:gd name="connsiteX419" fmla="*/ 2886 w 19998"/>
                <a:gd name="connsiteY419" fmla="*/ 5022 h 19998"/>
                <a:gd name="connsiteX420" fmla="*/ 2910 w 19998"/>
                <a:gd name="connsiteY420" fmla="*/ 5022 h 19998"/>
                <a:gd name="connsiteX421" fmla="*/ 2970 w 19998"/>
                <a:gd name="connsiteY421" fmla="*/ 5189 h 19998"/>
                <a:gd name="connsiteX422" fmla="*/ 3256 w 19998"/>
                <a:gd name="connsiteY422" fmla="*/ 5673 h 19998"/>
                <a:gd name="connsiteX423" fmla="*/ 3608 w 19998"/>
                <a:gd name="connsiteY423" fmla="*/ 5391 h 19998"/>
                <a:gd name="connsiteX424" fmla="*/ 3860 w 19998"/>
                <a:gd name="connsiteY424" fmla="*/ 5268 h 19998"/>
                <a:gd name="connsiteX425" fmla="*/ 3999 w 19998"/>
                <a:gd name="connsiteY425" fmla="*/ 5534 h 19998"/>
                <a:gd name="connsiteX426" fmla="*/ 4351 w 19998"/>
                <a:gd name="connsiteY426" fmla="*/ 5351 h 19998"/>
                <a:gd name="connsiteX427" fmla="*/ 4580 w 19998"/>
                <a:gd name="connsiteY427" fmla="*/ 5268 h 19998"/>
                <a:gd name="connsiteX428" fmla="*/ 4580 w 19998"/>
                <a:gd name="connsiteY428" fmla="*/ 5471 h 19998"/>
                <a:gd name="connsiteX429" fmla="*/ 4994 w 19998"/>
                <a:gd name="connsiteY429" fmla="*/ 5449 h 19998"/>
                <a:gd name="connsiteX430" fmla="*/ 5075 w 19998"/>
                <a:gd name="connsiteY430" fmla="*/ 5471 h 19998"/>
                <a:gd name="connsiteX431" fmla="*/ 5323 w 19998"/>
                <a:gd name="connsiteY431" fmla="*/ 5471 h 19998"/>
                <a:gd name="connsiteX432" fmla="*/ 5242 w 19998"/>
                <a:gd name="connsiteY432" fmla="*/ 5407 h 19998"/>
                <a:gd name="connsiteX433" fmla="*/ 4994 w 19998"/>
                <a:gd name="connsiteY433" fmla="*/ 5003 h 19998"/>
                <a:gd name="connsiteX434" fmla="*/ 4970 w 19998"/>
                <a:gd name="connsiteY434" fmla="*/ 5003 h 19998"/>
                <a:gd name="connsiteX435" fmla="*/ 4954 w 19998"/>
                <a:gd name="connsiteY435" fmla="*/ 4982 h 19998"/>
                <a:gd name="connsiteX436" fmla="*/ 5054 w 19998"/>
                <a:gd name="connsiteY436" fmla="*/ 4618 h 19998"/>
                <a:gd name="connsiteX437" fmla="*/ 5054 w 19998"/>
                <a:gd name="connsiteY437" fmla="*/ 4601 h 19998"/>
                <a:gd name="connsiteX438" fmla="*/ 5037 w 19998"/>
                <a:gd name="connsiteY438" fmla="*/ 4618 h 19998"/>
                <a:gd name="connsiteX439" fmla="*/ 5011 w 19998"/>
                <a:gd name="connsiteY439" fmla="*/ 4131 h 19998"/>
                <a:gd name="connsiteX440" fmla="*/ 4970 w 19998"/>
                <a:gd name="connsiteY440" fmla="*/ 4131 h 19998"/>
                <a:gd name="connsiteX441" fmla="*/ 4642 w 19998"/>
                <a:gd name="connsiteY441" fmla="*/ 3335 h 19998"/>
                <a:gd name="connsiteX442" fmla="*/ 4663 w 19998"/>
                <a:gd name="connsiteY442" fmla="*/ 3092 h 19998"/>
                <a:gd name="connsiteX443" fmla="*/ 4563 w 19998"/>
                <a:gd name="connsiteY443" fmla="*/ 3050 h 19998"/>
                <a:gd name="connsiteX444" fmla="*/ 4563 w 19998"/>
                <a:gd name="connsiteY444" fmla="*/ 2930 h 19998"/>
                <a:gd name="connsiteX445" fmla="*/ 4663 w 19998"/>
                <a:gd name="connsiteY445" fmla="*/ 2987 h 19998"/>
                <a:gd name="connsiteX446" fmla="*/ 4684 w 19998"/>
                <a:gd name="connsiteY446" fmla="*/ 2947 h 19998"/>
                <a:gd name="connsiteX447" fmla="*/ 5242 w 19998"/>
                <a:gd name="connsiteY447" fmla="*/ 3092 h 19998"/>
                <a:gd name="connsiteX448" fmla="*/ 5258 w 19998"/>
                <a:gd name="connsiteY448" fmla="*/ 3029 h 19998"/>
                <a:gd name="connsiteX449" fmla="*/ 5570 w 19998"/>
                <a:gd name="connsiteY449" fmla="*/ 3050 h 19998"/>
                <a:gd name="connsiteX450" fmla="*/ 5632 w 19998"/>
                <a:gd name="connsiteY450" fmla="*/ 3252 h 19998"/>
                <a:gd name="connsiteX451" fmla="*/ 5592 w 19998"/>
                <a:gd name="connsiteY451" fmla="*/ 3252 h 19998"/>
                <a:gd name="connsiteX452" fmla="*/ 5570 w 19998"/>
                <a:gd name="connsiteY452" fmla="*/ 3316 h 19998"/>
                <a:gd name="connsiteX453" fmla="*/ 5511 w 19998"/>
                <a:gd name="connsiteY453" fmla="*/ 3316 h 19998"/>
                <a:gd name="connsiteX454" fmla="*/ 5675 w 19998"/>
                <a:gd name="connsiteY454" fmla="*/ 3800 h 19998"/>
                <a:gd name="connsiteX455" fmla="*/ 5649 w 19998"/>
                <a:gd name="connsiteY455" fmla="*/ 3826 h 19998"/>
                <a:gd name="connsiteX456" fmla="*/ 5732 w 19998"/>
                <a:gd name="connsiteY456" fmla="*/ 3842 h 19998"/>
                <a:gd name="connsiteX457" fmla="*/ 5713 w 19998"/>
                <a:gd name="connsiteY457" fmla="*/ 3842 h 19998"/>
                <a:gd name="connsiteX458" fmla="*/ 5732 w 19998"/>
                <a:gd name="connsiteY458" fmla="*/ 3882 h 19998"/>
                <a:gd name="connsiteX459" fmla="*/ 5756 w 19998"/>
                <a:gd name="connsiteY459" fmla="*/ 3882 h 19998"/>
                <a:gd name="connsiteX460" fmla="*/ 5775 w 19998"/>
                <a:gd name="connsiteY460" fmla="*/ 3882 h 19998"/>
                <a:gd name="connsiteX461" fmla="*/ 5861 w 19998"/>
                <a:gd name="connsiteY461" fmla="*/ 3762 h 19998"/>
                <a:gd name="connsiteX462" fmla="*/ 6499 w 19998"/>
                <a:gd name="connsiteY462" fmla="*/ 3906 h 19998"/>
                <a:gd name="connsiteX463" fmla="*/ 7611 w 19998"/>
                <a:gd name="connsiteY463" fmla="*/ 3826 h 19998"/>
                <a:gd name="connsiteX464" fmla="*/ 7923 w 19998"/>
                <a:gd name="connsiteY464" fmla="*/ 3722 h 19998"/>
                <a:gd name="connsiteX465" fmla="*/ 8045 w 19998"/>
                <a:gd name="connsiteY465" fmla="*/ 3703 h 19998"/>
                <a:gd name="connsiteX466" fmla="*/ 7611 w 19998"/>
                <a:gd name="connsiteY466" fmla="*/ 3600 h 19998"/>
                <a:gd name="connsiteX467" fmla="*/ 7611 w 19998"/>
                <a:gd name="connsiteY467" fmla="*/ 3581 h 19998"/>
                <a:gd name="connsiteX468" fmla="*/ 7799 w 19998"/>
                <a:gd name="connsiteY468" fmla="*/ 3092 h 19998"/>
                <a:gd name="connsiteX469" fmla="*/ 9574 w 19998"/>
                <a:gd name="connsiteY469" fmla="*/ 2317 h 19998"/>
                <a:gd name="connsiteX470" fmla="*/ 9843 w 19998"/>
                <a:gd name="connsiteY470" fmla="*/ 1993 h 19998"/>
                <a:gd name="connsiteX471" fmla="*/ 9902 w 19998"/>
                <a:gd name="connsiteY471" fmla="*/ 2051 h 19998"/>
                <a:gd name="connsiteX472" fmla="*/ 10031 w 19998"/>
                <a:gd name="connsiteY472" fmla="*/ 2051 h 19998"/>
                <a:gd name="connsiteX473" fmla="*/ 9964 w 19998"/>
                <a:gd name="connsiteY473" fmla="*/ 1972 h 19998"/>
                <a:gd name="connsiteX474" fmla="*/ 9943 w 19998"/>
                <a:gd name="connsiteY474" fmla="*/ 1993 h 19998"/>
                <a:gd name="connsiteX475" fmla="*/ 9843 w 19998"/>
                <a:gd name="connsiteY475" fmla="*/ 1645 h 19998"/>
                <a:gd name="connsiteX476" fmla="*/ 9902 w 19998"/>
                <a:gd name="connsiteY476" fmla="*/ 1645 h 19998"/>
                <a:gd name="connsiteX477" fmla="*/ 9902 w 19998"/>
                <a:gd name="connsiteY477" fmla="*/ 1628 h 19998"/>
                <a:gd name="connsiteX478" fmla="*/ 9902 w 19998"/>
                <a:gd name="connsiteY478" fmla="*/ 1607 h 19998"/>
                <a:gd name="connsiteX479" fmla="*/ 9843 w 19998"/>
                <a:gd name="connsiteY479" fmla="*/ 1542 h 19998"/>
                <a:gd name="connsiteX480" fmla="*/ 9886 w 19998"/>
                <a:gd name="connsiteY480" fmla="*/ 1260 h 19998"/>
                <a:gd name="connsiteX481" fmla="*/ 9926 w 19998"/>
                <a:gd name="connsiteY481" fmla="*/ 1243 h 19998"/>
                <a:gd name="connsiteX482" fmla="*/ 9886 w 19998"/>
                <a:gd name="connsiteY482" fmla="*/ 815 h 19998"/>
                <a:gd name="connsiteX483" fmla="*/ 9902 w 19998"/>
                <a:gd name="connsiteY483" fmla="*/ 815 h 19998"/>
                <a:gd name="connsiteX484" fmla="*/ 9886 w 19998"/>
                <a:gd name="connsiteY484" fmla="*/ 484 h 19998"/>
                <a:gd name="connsiteX485" fmla="*/ 10645 w 19998"/>
                <a:gd name="connsiteY485" fmla="*/ 186 h 19998"/>
                <a:gd name="connsiteX486" fmla="*/ 11307 w 19998"/>
                <a:gd name="connsiteY486" fmla="*/ 0 h 19998"/>
                <a:gd name="connsiteX487" fmla="*/ 11431 w 19998"/>
                <a:gd name="connsiteY487" fmla="*/ 324 h 19998"/>
                <a:gd name="connsiteX488" fmla="*/ 11431 w 19998"/>
                <a:gd name="connsiteY488" fmla="*/ 630 h 19998"/>
                <a:gd name="connsiteX489" fmla="*/ 11577 w 19998"/>
                <a:gd name="connsiteY489" fmla="*/ 630 h 19998"/>
                <a:gd name="connsiteX490" fmla="*/ 11700 w 19998"/>
                <a:gd name="connsiteY490" fmla="*/ 832 h 19998"/>
                <a:gd name="connsiteX491" fmla="*/ 11822 w 19998"/>
                <a:gd name="connsiteY491" fmla="*/ 895 h 19998"/>
                <a:gd name="connsiteX492" fmla="*/ 12158 w 19998"/>
                <a:gd name="connsiteY492" fmla="*/ 670 h 19998"/>
                <a:gd name="connsiteX493" fmla="*/ 12279 w 19998"/>
                <a:gd name="connsiteY493" fmla="*/ 792 h 19998"/>
                <a:gd name="connsiteX494" fmla="*/ 12255 w 19998"/>
                <a:gd name="connsiteY494" fmla="*/ 815 h 19998"/>
                <a:gd name="connsiteX495" fmla="*/ 12360 w 19998"/>
                <a:gd name="connsiteY495" fmla="*/ 895 h 19998"/>
                <a:gd name="connsiteX496" fmla="*/ 12360 w 19998"/>
                <a:gd name="connsiteY496" fmla="*/ 912 h 19998"/>
                <a:gd name="connsiteX497" fmla="*/ 12339 w 19998"/>
                <a:gd name="connsiteY497" fmla="*/ 935 h 19998"/>
                <a:gd name="connsiteX498" fmla="*/ 12548 w 19998"/>
                <a:gd name="connsiteY498" fmla="*/ 1342 h 19998"/>
                <a:gd name="connsiteX499" fmla="*/ 12753 w 19998"/>
                <a:gd name="connsiteY499" fmla="*/ 1260 h 19998"/>
                <a:gd name="connsiteX500" fmla="*/ 12729 w 19998"/>
                <a:gd name="connsiteY500" fmla="*/ 1363 h 19998"/>
                <a:gd name="connsiteX501" fmla="*/ 12834 w 19998"/>
                <a:gd name="connsiteY501" fmla="*/ 1323 h 19998"/>
                <a:gd name="connsiteX502" fmla="*/ 12853 w 19998"/>
                <a:gd name="connsiteY502" fmla="*/ 1342 h 19998"/>
                <a:gd name="connsiteX503" fmla="*/ 12901 w 19998"/>
                <a:gd name="connsiteY503" fmla="*/ 1342 h 19998"/>
                <a:gd name="connsiteX504" fmla="*/ 13039 w 19998"/>
                <a:gd name="connsiteY504" fmla="*/ 1769 h 19998"/>
                <a:gd name="connsiteX505" fmla="*/ 13039 w 19998"/>
                <a:gd name="connsiteY505" fmla="*/ 1751 h 19998"/>
                <a:gd name="connsiteX506" fmla="*/ 13065 w 19998"/>
                <a:gd name="connsiteY506" fmla="*/ 1751 h 19998"/>
                <a:gd name="connsiteX507" fmla="*/ 13082 w 19998"/>
                <a:gd name="connsiteY507" fmla="*/ 1671 h 19998"/>
                <a:gd name="connsiteX508" fmla="*/ 13186 w 19998"/>
                <a:gd name="connsiteY508" fmla="*/ 1645 h 19998"/>
                <a:gd name="connsiteX509" fmla="*/ 13203 w 19998"/>
                <a:gd name="connsiteY509" fmla="*/ 1671 h 19998"/>
                <a:gd name="connsiteX510" fmla="*/ 13203 w 19998"/>
                <a:gd name="connsiteY510" fmla="*/ 1645 h 19998"/>
                <a:gd name="connsiteX511" fmla="*/ 13267 w 19998"/>
                <a:gd name="connsiteY511" fmla="*/ 1645 h 19998"/>
                <a:gd name="connsiteX512" fmla="*/ 13267 w 19998"/>
                <a:gd name="connsiteY512" fmla="*/ 1671 h 19998"/>
                <a:gd name="connsiteX513" fmla="*/ 13308 w 19998"/>
                <a:gd name="connsiteY513" fmla="*/ 1687 h 19998"/>
                <a:gd name="connsiteX514" fmla="*/ 13308 w 19998"/>
                <a:gd name="connsiteY514" fmla="*/ 1711 h 19998"/>
                <a:gd name="connsiteX515" fmla="*/ 13515 w 19998"/>
                <a:gd name="connsiteY515" fmla="*/ 1628 h 19998"/>
                <a:gd name="connsiteX516" fmla="*/ 13598 w 19998"/>
                <a:gd name="connsiteY516" fmla="*/ 1751 h 19998"/>
                <a:gd name="connsiteX517" fmla="*/ 13660 w 19998"/>
                <a:gd name="connsiteY517" fmla="*/ 1769 h 19998"/>
                <a:gd name="connsiteX518" fmla="*/ 13660 w 19998"/>
                <a:gd name="connsiteY518" fmla="*/ 1833 h 19998"/>
                <a:gd name="connsiteX519" fmla="*/ 13677 w 19998"/>
                <a:gd name="connsiteY519" fmla="*/ 1833 h 19998"/>
                <a:gd name="connsiteX520" fmla="*/ 13677 w 19998"/>
                <a:gd name="connsiteY520" fmla="*/ 1849 h 19998"/>
                <a:gd name="connsiteX521" fmla="*/ 13725 w 19998"/>
                <a:gd name="connsiteY521" fmla="*/ 1849 h 19998"/>
                <a:gd name="connsiteX522" fmla="*/ 13703 w 19998"/>
                <a:gd name="connsiteY522" fmla="*/ 1833 h 19998"/>
                <a:gd name="connsiteX523" fmla="*/ 13725 w 19998"/>
                <a:gd name="connsiteY523" fmla="*/ 1791 h 19998"/>
                <a:gd name="connsiteX524" fmla="*/ 13808 w 19998"/>
                <a:gd name="connsiteY524" fmla="*/ 1873 h 19998"/>
                <a:gd name="connsiteX525" fmla="*/ 13725 w 19998"/>
                <a:gd name="connsiteY525" fmla="*/ 2155 h 19998"/>
                <a:gd name="connsiteX526" fmla="*/ 13725 w 19998"/>
                <a:gd name="connsiteY526" fmla="*/ 2138 h 19998"/>
                <a:gd name="connsiteX527" fmla="*/ 13784 w 19998"/>
                <a:gd name="connsiteY527" fmla="*/ 2155 h 19998"/>
                <a:gd name="connsiteX528" fmla="*/ 13825 w 19998"/>
                <a:gd name="connsiteY528" fmla="*/ 2301 h 19998"/>
                <a:gd name="connsiteX529" fmla="*/ 13703 w 19998"/>
                <a:gd name="connsiteY529" fmla="*/ 2420 h 19998"/>
                <a:gd name="connsiteX530" fmla="*/ 13741 w 19998"/>
                <a:gd name="connsiteY530" fmla="*/ 2463 h 19998"/>
                <a:gd name="connsiteX531" fmla="*/ 13703 w 19998"/>
                <a:gd name="connsiteY531" fmla="*/ 2503 h 19998"/>
                <a:gd name="connsiteX532" fmla="*/ 13784 w 19998"/>
                <a:gd name="connsiteY532" fmla="*/ 2519 h 19998"/>
                <a:gd name="connsiteX533" fmla="*/ 13784 w 19998"/>
                <a:gd name="connsiteY533" fmla="*/ 2540 h 19998"/>
                <a:gd name="connsiteX534" fmla="*/ 13849 w 19998"/>
                <a:gd name="connsiteY534" fmla="*/ 2540 h 19998"/>
                <a:gd name="connsiteX535" fmla="*/ 14280 w 19998"/>
                <a:gd name="connsiteY535" fmla="*/ 2540 h 19998"/>
                <a:gd name="connsiteX536" fmla="*/ 14527 w 19998"/>
                <a:gd name="connsiteY536" fmla="*/ 2437 h 19998"/>
                <a:gd name="connsiteX537" fmla="*/ 14527 w 19998"/>
                <a:gd name="connsiteY537" fmla="*/ 2218 h 19998"/>
                <a:gd name="connsiteX538" fmla="*/ 14715 w 19998"/>
                <a:gd name="connsiteY538" fmla="*/ 2051 h 19998"/>
                <a:gd name="connsiteX539" fmla="*/ 14815 w 19998"/>
                <a:gd name="connsiteY539" fmla="*/ 2115 h 19998"/>
                <a:gd name="connsiteX540" fmla="*/ 14775 w 19998"/>
                <a:gd name="connsiteY540" fmla="*/ 2138 h 19998"/>
                <a:gd name="connsiteX541" fmla="*/ 14796 w 19998"/>
                <a:gd name="connsiteY541" fmla="*/ 2218 h 19998"/>
                <a:gd name="connsiteX542" fmla="*/ 14756 w 19998"/>
                <a:gd name="connsiteY542" fmla="*/ 2195 h 19998"/>
                <a:gd name="connsiteX543" fmla="*/ 14732 w 19998"/>
                <a:gd name="connsiteY543" fmla="*/ 2218 h 19998"/>
                <a:gd name="connsiteX544" fmla="*/ 14756 w 19998"/>
                <a:gd name="connsiteY544" fmla="*/ 2237 h 19998"/>
                <a:gd name="connsiteX545" fmla="*/ 14732 w 19998"/>
                <a:gd name="connsiteY545" fmla="*/ 2275 h 19998"/>
                <a:gd name="connsiteX546" fmla="*/ 14715 w 19998"/>
                <a:gd name="connsiteY546" fmla="*/ 2275 h 19998"/>
                <a:gd name="connsiteX547" fmla="*/ 14756 w 19998"/>
                <a:gd name="connsiteY547" fmla="*/ 2341 h 19998"/>
                <a:gd name="connsiteX548" fmla="*/ 14675 w 19998"/>
                <a:gd name="connsiteY548" fmla="*/ 2519 h 19998"/>
                <a:gd name="connsiteX549" fmla="*/ 14815 w 19998"/>
                <a:gd name="connsiteY549" fmla="*/ 2622 h 19998"/>
                <a:gd name="connsiteX550" fmla="*/ 14796 w 19998"/>
                <a:gd name="connsiteY550" fmla="*/ 2904 h 19998"/>
                <a:gd name="connsiteX551" fmla="*/ 14918 w 19998"/>
                <a:gd name="connsiteY551" fmla="*/ 2904 h 19998"/>
                <a:gd name="connsiteX552" fmla="*/ 14918 w 19998"/>
                <a:gd name="connsiteY552" fmla="*/ 2867 h 19998"/>
                <a:gd name="connsiteX553" fmla="*/ 15001 w 19998"/>
                <a:gd name="connsiteY553" fmla="*/ 2888 h 19998"/>
                <a:gd name="connsiteX554" fmla="*/ 15230 w 19998"/>
                <a:gd name="connsiteY554" fmla="*/ 3074 h 19998"/>
                <a:gd name="connsiteX555" fmla="*/ 15249 w 19998"/>
                <a:gd name="connsiteY555" fmla="*/ 3050 h 19998"/>
                <a:gd name="connsiteX556" fmla="*/ 15249 w 19998"/>
                <a:gd name="connsiteY556" fmla="*/ 3114 h 19998"/>
                <a:gd name="connsiteX557" fmla="*/ 15330 w 19998"/>
                <a:gd name="connsiteY557" fmla="*/ 3114 h 19998"/>
                <a:gd name="connsiteX558" fmla="*/ 15418 w 19998"/>
                <a:gd name="connsiteY558" fmla="*/ 3114 h 19998"/>
                <a:gd name="connsiteX559" fmla="*/ 15499 w 19998"/>
                <a:gd name="connsiteY559" fmla="*/ 3196 h 19998"/>
                <a:gd name="connsiteX560" fmla="*/ 15475 w 19998"/>
                <a:gd name="connsiteY560" fmla="*/ 3252 h 19998"/>
                <a:gd name="connsiteX561" fmla="*/ 15499 w 19998"/>
                <a:gd name="connsiteY561" fmla="*/ 3295 h 19998"/>
                <a:gd name="connsiteX562" fmla="*/ 15499 w 19998"/>
                <a:gd name="connsiteY562" fmla="*/ 3276 h 19998"/>
                <a:gd name="connsiteX563" fmla="*/ 15599 w 19998"/>
                <a:gd name="connsiteY563" fmla="*/ 3276 h 19998"/>
                <a:gd name="connsiteX564" fmla="*/ 15704 w 19998"/>
                <a:gd name="connsiteY564" fmla="*/ 3374 h 19998"/>
                <a:gd name="connsiteX565" fmla="*/ 15682 w 19998"/>
                <a:gd name="connsiteY565" fmla="*/ 3414 h 19998"/>
                <a:gd name="connsiteX566" fmla="*/ 15723 w 19998"/>
                <a:gd name="connsiteY566" fmla="*/ 3478 h 19998"/>
                <a:gd name="connsiteX567" fmla="*/ 15704 w 19998"/>
                <a:gd name="connsiteY567" fmla="*/ 3497 h 19998"/>
                <a:gd name="connsiteX568" fmla="*/ 15747 w 19998"/>
                <a:gd name="connsiteY568" fmla="*/ 3534 h 19998"/>
                <a:gd name="connsiteX569" fmla="*/ 15747 w 19998"/>
                <a:gd name="connsiteY569" fmla="*/ 3518 h 19998"/>
                <a:gd name="connsiteX570" fmla="*/ 15935 w 19998"/>
                <a:gd name="connsiteY570" fmla="*/ 3478 h 19998"/>
                <a:gd name="connsiteX571" fmla="*/ 15935 w 19998"/>
                <a:gd name="connsiteY571" fmla="*/ 3518 h 19998"/>
                <a:gd name="connsiteX572" fmla="*/ 15951 w 19998"/>
                <a:gd name="connsiteY572" fmla="*/ 3518 h 19998"/>
                <a:gd name="connsiteX573" fmla="*/ 15992 w 19998"/>
                <a:gd name="connsiteY573" fmla="*/ 3414 h 19998"/>
                <a:gd name="connsiteX574" fmla="*/ 16156 w 19998"/>
                <a:gd name="connsiteY574" fmla="*/ 3414 h 19998"/>
                <a:gd name="connsiteX575" fmla="*/ 16156 w 19998"/>
                <a:gd name="connsiteY575" fmla="*/ 3374 h 19998"/>
                <a:gd name="connsiteX576" fmla="*/ 16302 w 19998"/>
                <a:gd name="connsiteY576" fmla="*/ 3436 h 19998"/>
                <a:gd name="connsiteX577" fmla="*/ 16285 w 19998"/>
                <a:gd name="connsiteY577" fmla="*/ 3454 h 19998"/>
                <a:gd name="connsiteX578" fmla="*/ 16366 w 19998"/>
                <a:gd name="connsiteY578" fmla="*/ 3518 h 19998"/>
                <a:gd name="connsiteX579" fmla="*/ 16490 w 19998"/>
                <a:gd name="connsiteY579" fmla="*/ 3518 h 19998"/>
                <a:gd name="connsiteX580" fmla="*/ 16506 w 19998"/>
                <a:gd name="connsiteY580" fmla="*/ 3600 h 19998"/>
                <a:gd name="connsiteX581" fmla="*/ 16590 w 19998"/>
                <a:gd name="connsiteY581" fmla="*/ 3624 h 19998"/>
                <a:gd name="connsiteX582" fmla="*/ 16611 w 19998"/>
                <a:gd name="connsiteY582" fmla="*/ 3581 h 19998"/>
                <a:gd name="connsiteX583" fmla="*/ 16694 w 19998"/>
                <a:gd name="connsiteY583" fmla="*/ 3600 h 19998"/>
                <a:gd name="connsiteX584" fmla="*/ 16694 w 19998"/>
                <a:gd name="connsiteY584" fmla="*/ 3560 h 19998"/>
                <a:gd name="connsiteX585" fmla="*/ 16716 w 19998"/>
                <a:gd name="connsiteY585" fmla="*/ 3560 h 19998"/>
                <a:gd name="connsiteX586" fmla="*/ 16716 w 19998"/>
                <a:gd name="connsiteY586" fmla="*/ 3518 h 19998"/>
                <a:gd name="connsiteX587" fmla="*/ 16759 w 19998"/>
                <a:gd name="connsiteY587" fmla="*/ 3497 h 19998"/>
                <a:gd name="connsiteX588" fmla="*/ 16759 w 19998"/>
                <a:gd name="connsiteY588" fmla="*/ 3478 h 19998"/>
                <a:gd name="connsiteX589" fmla="*/ 16940 w 19998"/>
                <a:gd name="connsiteY589" fmla="*/ 3478 h 19998"/>
                <a:gd name="connsiteX590" fmla="*/ 17085 w 19998"/>
                <a:gd name="connsiteY590" fmla="*/ 3560 h 19998"/>
                <a:gd name="connsiteX591" fmla="*/ 17085 w 19998"/>
                <a:gd name="connsiteY591" fmla="*/ 3534 h 19998"/>
                <a:gd name="connsiteX592" fmla="*/ 17192 w 19998"/>
                <a:gd name="connsiteY592" fmla="*/ 3518 h 19998"/>
                <a:gd name="connsiteX593" fmla="*/ 17192 w 19998"/>
                <a:gd name="connsiteY593" fmla="*/ 3534 h 19998"/>
                <a:gd name="connsiteX594" fmla="*/ 17373 w 19998"/>
                <a:gd name="connsiteY594" fmla="*/ 3640 h 19998"/>
                <a:gd name="connsiteX595" fmla="*/ 17354 w 19998"/>
                <a:gd name="connsiteY595" fmla="*/ 3663 h 19998"/>
                <a:gd name="connsiteX596" fmla="*/ 17437 w 19998"/>
                <a:gd name="connsiteY596" fmla="*/ 3783 h 19998"/>
                <a:gd name="connsiteX597" fmla="*/ 17397 w 19998"/>
                <a:gd name="connsiteY597" fmla="*/ 3783 h 19998"/>
                <a:gd name="connsiteX598" fmla="*/ 17414 w 19998"/>
                <a:gd name="connsiteY598" fmla="*/ 3826 h 19998"/>
                <a:gd name="connsiteX599" fmla="*/ 17437 w 19998"/>
                <a:gd name="connsiteY599" fmla="*/ 3826 h 19998"/>
                <a:gd name="connsiteX600" fmla="*/ 17602 w 19998"/>
                <a:gd name="connsiteY600" fmla="*/ 4028 h 19998"/>
                <a:gd name="connsiteX601" fmla="*/ 17623 w 19998"/>
                <a:gd name="connsiteY601" fmla="*/ 4091 h 19998"/>
                <a:gd name="connsiteX602" fmla="*/ 17642 w 19998"/>
                <a:gd name="connsiteY602" fmla="*/ 4091 h 19998"/>
                <a:gd name="connsiteX603" fmla="*/ 17683 w 19998"/>
                <a:gd name="connsiteY603" fmla="*/ 4211 h 19998"/>
                <a:gd name="connsiteX604" fmla="*/ 17849 w 19998"/>
                <a:gd name="connsiteY604" fmla="*/ 4211 h 19998"/>
                <a:gd name="connsiteX605" fmla="*/ 17849 w 19998"/>
                <a:gd name="connsiteY605" fmla="*/ 4171 h 19998"/>
                <a:gd name="connsiteX606" fmla="*/ 17871 w 19998"/>
                <a:gd name="connsiteY606" fmla="*/ 4171 h 19998"/>
                <a:gd name="connsiteX607" fmla="*/ 17830 w 19998"/>
                <a:gd name="connsiteY607" fmla="*/ 4091 h 19998"/>
                <a:gd name="connsiteX608" fmla="*/ 17871 w 19998"/>
                <a:gd name="connsiteY608" fmla="*/ 4065 h 19998"/>
                <a:gd name="connsiteX609" fmla="*/ 17935 w 19998"/>
                <a:gd name="connsiteY609" fmla="*/ 4091 h 19998"/>
                <a:gd name="connsiteX610" fmla="*/ 17976 w 19998"/>
                <a:gd name="connsiteY610" fmla="*/ 4065 h 19998"/>
                <a:gd name="connsiteX611" fmla="*/ 18019 w 19998"/>
                <a:gd name="connsiteY611" fmla="*/ 4091 h 19998"/>
                <a:gd name="connsiteX612" fmla="*/ 18140 w 19998"/>
                <a:gd name="connsiteY612" fmla="*/ 4131 h 19998"/>
                <a:gd name="connsiteX613" fmla="*/ 18183 w 19998"/>
                <a:gd name="connsiteY613" fmla="*/ 4293 h 19998"/>
                <a:gd name="connsiteX614" fmla="*/ 18200 w 19998"/>
                <a:gd name="connsiteY614" fmla="*/ 4293 h 19998"/>
                <a:gd name="connsiteX615" fmla="*/ 18223 w 19998"/>
                <a:gd name="connsiteY615" fmla="*/ 4211 h 19998"/>
                <a:gd name="connsiteX616" fmla="*/ 18240 w 19998"/>
                <a:gd name="connsiteY616" fmla="*/ 4211 h 19998"/>
                <a:gd name="connsiteX617" fmla="*/ 18240 w 19998"/>
                <a:gd name="connsiteY617" fmla="*/ 4230 h 19998"/>
                <a:gd name="connsiteX618" fmla="*/ 18281 w 19998"/>
                <a:gd name="connsiteY618" fmla="*/ 4230 h 19998"/>
                <a:gd name="connsiteX619" fmla="*/ 18328 w 19998"/>
                <a:gd name="connsiteY619" fmla="*/ 4270 h 19998"/>
                <a:gd name="connsiteX620" fmla="*/ 18369 w 19998"/>
                <a:gd name="connsiteY620" fmla="*/ 4253 h 19998"/>
                <a:gd name="connsiteX621" fmla="*/ 18388 w 19998"/>
                <a:gd name="connsiteY621" fmla="*/ 4270 h 19998"/>
                <a:gd name="connsiteX622" fmla="*/ 18531 w 19998"/>
                <a:gd name="connsiteY622" fmla="*/ 4253 h 19998"/>
                <a:gd name="connsiteX623" fmla="*/ 18531 w 19998"/>
                <a:gd name="connsiteY623" fmla="*/ 4270 h 19998"/>
                <a:gd name="connsiteX624" fmla="*/ 18631 w 19998"/>
                <a:gd name="connsiteY624" fmla="*/ 4211 h 19998"/>
                <a:gd name="connsiteX625" fmla="*/ 18631 w 19998"/>
                <a:gd name="connsiteY625" fmla="*/ 4131 h 19998"/>
                <a:gd name="connsiteX626" fmla="*/ 18762 w 19998"/>
                <a:gd name="connsiteY626" fmla="*/ 4108 h 19998"/>
                <a:gd name="connsiteX627" fmla="*/ 18778 w 19998"/>
                <a:gd name="connsiteY627" fmla="*/ 4148 h 19998"/>
                <a:gd name="connsiteX628" fmla="*/ 18821 w 19998"/>
                <a:gd name="connsiteY628" fmla="*/ 4131 h 19998"/>
                <a:gd name="connsiteX629" fmla="*/ 18943 w 19998"/>
                <a:gd name="connsiteY629" fmla="*/ 4333 h 19998"/>
                <a:gd name="connsiteX630" fmla="*/ 19047 w 19998"/>
                <a:gd name="connsiteY630" fmla="*/ 4333 h 19998"/>
                <a:gd name="connsiteX631" fmla="*/ 19064 w 19998"/>
                <a:gd name="connsiteY631" fmla="*/ 4392 h 19998"/>
                <a:gd name="connsiteX632" fmla="*/ 19152 w 19998"/>
                <a:gd name="connsiteY632" fmla="*/ 4392 h 19998"/>
                <a:gd name="connsiteX633" fmla="*/ 19152 w 19998"/>
                <a:gd name="connsiteY633" fmla="*/ 4373 h 19998"/>
                <a:gd name="connsiteX634" fmla="*/ 19212 w 19998"/>
                <a:gd name="connsiteY634" fmla="*/ 4373 h 19998"/>
                <a:gd name="connsiteX635" fmla="*/ 19212 w 19998"/>
                <a:gd name="connsiteY635" fmla="*/ 4392 h 19998"/>
                <a:gd name="connsiteX636" fmla="*/ 19317 w 19998"/>
                <a:gd name="connsiteY636" fmla="*/ 4333 h 19998"/>
                <a:gd name="connsiteX637" fmla="*/ 19417 w 19998"/>
                <a:gd name="connsiteY637" fmla="*/ 4392 h 19998"/>
                <a:gd name="connsiteX638" fmla="*/ 19443 w 19998"/>
                <a:gd name="connsiteY638" fmla="*/ 4373 h 19998"/>
                <a:gd name="connsiteX639" fmla="*/ 19500 w 19998"/>
                <a:gd name="connsiteY639" fmla="*/ 4373 h 19998"/>
                <a:gd name="connsiteX640" fmla="*/ 19521 w 19998"/>
                <a:gd name="connsiteY640" fmla="*/ 4352 h 19998"/>
                <a:gd name="connsiteX641" fmla="*/ 19998 w 19998"/>
                <a:gd name="connsiteY641" fmla="*/ 4512 h 19998"/>
                <a:gd name="connsiteX642" fmla="*/ 19750 w 19998"/>
                <a:gd name="connsiteY642" fmla="*/ 4939 h 19998"/>
                <a:gd name="connsiteX643" fmla="*/ 19712 w 19998"/>
                <a:gd name="connsiteY643" fmla="*/ 4939 h 19998"/>
                <a:gd name="connsiteX644" fmla="*/ 19686 w 19998"/>
                <a:gd name="connsiteY644" fmla="*/ 5003 h 19998"/>
                <a:gd name="connsiteX645" fmla="*/ 19645 w 19998"/>
                <a:gd name="connsiteY645" fmla="*/ 5003 h 19998"/>
                <a:gd name="connsiteX646" fmla="*/ 19131 w 19998"/>
                <a:gd name="connsiteY646" fmla="*/ 6512 h 19998"/>
                <a:gd name="connsiteX647" fmla="*/ 19236 w 19998"/>
                <a:gd name="connsiteY647" fmla="*/ 7750 h 19998"/>
                <a:gd name="connsiteX648" fmla="*/ 19212 w 19998"/>
                <a:gd name="connsiteY648" fmla="*/ 7750 h 19998"/>
                <a:gd name="connsiteX649" fmla="*/ 19090 w 19998"/>
                <a:gd name="connsiteY649" fmla="*/ 7870 h 19998"/>
                <a:gd name="connsiteX650" fmla="*/ 19152 w 19998"/>
                <a:gd name="connsiteY650" fmla="*/ 7853 h 19998"/>
                <a:gd name="connsiteX651" fmla="*/ 19064 w 19998"/>
                <a:gd name="connsiteY651" fmla="*/ 7973 h 19998"/>
                <a:gd name="connsiteX652" fmla="*/ 18983 w 19998"/>
                <a:gd name="connsiteY652" fmla="*/ 7973 h 19998"/>
                <a:gd name="connsiteX653" fmla="*/ 18714 w 19998"/>
                <a:gd name="connsiteY653" fmla="*/ 8135 h 19998"/>
                <a:gd name="connsiteX654" fmla="*/ 18695 w 19998"/>
                <a:gd name="connsiteY654" fmla="*/ 8093 h 19998"/>
                <a:gd name="connsiteX655" fmla="*/ 18614 w 19998"/>
                <a:gd name="connsiteY655" fmla="*/ 7997 h 19998"/>
                <a:gd name="connsiteX656" fmla="*/ 18304 w 19998"/>
                <a:gd name="connsiteY65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2477 w 19998"/>
                <a:gd name="connsiteY320" fmla="*/ 7750 h 19998"/>
                <a:gd name="connsiteX321" fmla="*/ 2477 w 19998"/>
                <a:gd name="connsiteY321" fmla="*/ 7973 h 19998"/>
                <a:gd name="connsiteX322" fmla="*/ 2127 w 19998"/>
                <a:gd name="connsiteY322" fmla="*/ 7442 h 19998"/>
                <a:gd name="connsiteX323" fmla="*/ 1831 w 19998"/>
                <a:gd name="connsiteY323" fmla="*/ 7261 h 19998"/>
                <a:gd name="connsiteX324" fmla="*/ 1260 w 19998"/>
                <a:gd name="connsiteY324" fmla="*/ 6996 h 19998"/>
                <a:gd name="connsiteX325" fmla="*/ 1276 w 19998"/>
                <a:gd name="connsiteY325" fmla="*/ 6975 h 19998"/>
                <a:gd name="connsiteX326" fmla="*/ 1260 w 19998"/>
                <a:gd name="connsiteY326" fmla="*/ 6958 h 19998"/>
                <a:gd name="connsiteX327" fmla="*/ 1172 w 19998"/>
                <a:gd name="connsiteY327" fmla="*/ 6892 h 19998"/>
                <a:gd name="connsiteX328" fmla="*/ 886 w 19998"/>
                <a:gd name="connsiteY328" fmla="*/ 6975 h 19998"/>
                <a:gd name="connsiteX329" fmla="*/ 679 w 19998"/>
                <a:gd name="connsiteY329" fmla="*/ 7099 h 19998"/>
                <a:gd name="connsiteX330" fmla="*/ 533 w 19998"/>
                <a:gd name="connsiteY330" fmla="*/ 7078 h 19998"/>
                <a:gd name="connsiteX331" fmla="*/ 533 w 19998"/>
                <a:gd name="connsiteY331" fmla="*/ 7022 h 19998"/>
                <a:gd name="connsiteX332" fmla="*/ 574 w 19998"/>
                <a:gd name="connsiteY332" fmla="*/ 6996 h 19998"/>
                <a:gd name="connsiteX333" fmla="*/ 305 w 19998"/>
                <a:gd name="connsiteY333" fmla="*/ 6568 h 19998"/>
                <a:gd name="connsiteX334" fmla="*/ 264 w 19998"/>
                <a:gd name="connsiteY334" fmla="*/ 6594 h 19998"/>
                <a:gd name="connsiteX335" fmla="*/ 164 w 19998"/>
                <a:gd name="connsiteY335" fmla="*/ 6528 h 19998"/>
                <a:gd name="connsiteX336" fmla="*/ 141 w 19998"/>
                <a:gd name="connsiteY336" fmla="*/ 6528 h 19998"/>
                <a:gd name="connsiteX337" fmla="*/ 0 w 19998"/>
                <a:gd name="connsiteY337" fmla="*/ 6490 h 19998"/>
                <a:gd name="connsiteX338" fmla="*/ 17 w 19998"/>
                <a:gd name="connsiteY338" fmla="*/ 6465 h 19998"/>
                <a:gd name="connsiteX339" fmla="*/ 57 w 19998"/>
                <a:gd name="connsiteY339" fmla="*/ 6465 h 19998"/>
                <a:gd name="connsiteX340" fmla="*/ 57 w 19998"/>
                <a:gd name="connsiteY340" fmla="*/ 6425 h 19998"/>
                <a:gd name="connsiteX341" fmla="*/ 695 w 19998"/>
                <a:gd name="connsiteY341" fmla="*/ 6408 h 19998"/>
                <a:gd name="connsiteX342" fmla="*/ 760 w 19998"/>
                <a:gd name="connsiteY342" fmla="*/ 6262 h 19998"/>
                <a:gd name="connsiteX343" fmla="*/ 722 w 19998"/>
                <a:gd name="connsiteY343" fmla="*/ 6262 h 19998"/>
                <a:gd name="connsiteX344" fmla="*/ 695 w 19998"/>
                <a:gd name="connsiteY344" fmla="*/ 6164 h 19998"/>
                <a:gd name="connsiteX345" fmla="*/ 433 w 19998"/>
                <a:gd name="connsiteY345" fmla="*/ 6084 h 19998"/>
                <a:gd name="connsiteX346" fmla="*/ 348 w 19998"/>
                <a:gd name="connsiteY346" fmla="*/ 6204 h 19998"/>
                <a:gd name="connsiteX347" fmla="*/ 329 w 19998"/>
                <a:gd name="connsiteY347" fmla="*/ 6204 h 19998"/>
                <a:gd name="connsiteX348" fmla="*/ 305 w 19998"/>
                <a:gd name="connsiteY348" fmla="*/ 6060 h 19998"/>
                <a:gd name="connsiteX349" fmla="*/ 348 w 19998"/>
                <a:gd name="connsiteY349" fmla="*/ 6044 h 19998"/>
                <a:gd name="connsiteX350" fmla="*/ 348 w 19998"/>
                <a:gd name="connsiteY350" fmla="*/ 5997 h 19998"/>
                <a:gd name="connsiteX351" fmla="*/ 248 w 19998"/>
                <a:gd name="connsiteY351" fmla="*/ 5997 h 19998"/>
                <a:gd name="connsiteX352" fmla="*/ 221 w 19998"/>
                <a:gd name="connsiteY352" fmla="*/ 5938 h 19998"/>
                <a:gd name="connsiteX353" fmla="*/ 329 w 19998"/>
                <a:gd name="connsiteY353" fmla="*/ 5938 h 19998"/>
                <a:gd name="connsiteX354" fmla="*/ 348 w 19998"/>
                <a:gd name="connsiteY354" fmla="*/ 5818 h 19998"/>
                <a:gd name="connsiteX355" fmla="*/ 391 w 19998"/>
                <a:gd name="connsiteY355" fmla="*/ 5818 h 19998"/>
                <a:gd name="connsiteX356" fmla="*/ 369 w 19998"/>
                <a:gd name="connsiteY356" fmla="*/ 5917 h 19998"/>
                <a:gd name="connsiteX357" fmla="*/ 433 w 19998"/>
                <a:gd name="connsiteY357" fmla="*/ 5877 h 19998"/>
                <a:gd name="connsiteX358" fmla="*/ 433 w 19998"/>
                <a:gd name="connsiteY358" fmla="*/ 5898 h 19998"/>
                <a:gd name="connsiteX359" fmla="*/ 410 w 19998"/>
                <a:gd name="connsiteY359" fmla="*/ 5917 h 19998"/>
                <a:gd name="connsiteX360" fmla="*/ 433 w 19998"/>
                <a:gd name="connsiteY360" fmla="*/ 5938 h 19998"/>
                <a:gd name="connsiteX361" fmla="*/ 555 w 19998"/>
                <a:gd name="connsiteY361" fmla="*/ 5938 h 19998"/>
                <a:gd name="connsiteX362" fmla="*/ 555 w 19998"/>
                <a:gd name="connsiteY362" fmla="*/ 5955 h 19998"/>
                <a:gd name="connsiteX363" fmla="*/ 738 w 19998"/>
                <a:gd name="connsiteY363" fmla="*/ 5938 h 19998"/>
                <a:gd name="connsiteX364" fmla="*/ 695 w 19998"/>
                <a:gd name="connsiteY364" fmla="*/ 5835 h 19998"/>
                <a:gd name="connsiteX365" fmla="*/ 655 w 19998"/>
                <a:gd name="connsiteY365" fmla="*/ 5835 h 19998"/>
                <a:gd name="connsiteX366" fmla="*/ 638 w 19998"/>
                <a:gd name="connsiteY366" fmla="*/ 5877 h 19998"/>
                <a:gd name="connsiteX367" fmla="*/ 574 w 19998"/>
                <a:gd name="connsiteY367" fmla="*/ 5861 h 19998"/>
                <a:gd name="connsiteX368" fmla="*/ 517 w 19998"/>
                <a:gd name="connsiteY368" fmla="*/ 5861 h 19998"/>
                <a:gd name="connsiteX369" fmla="*/ 598 w 19998"/>
                <a:gd name="connsiteY369" fmla="*/ 5736 h 19998"/>
                <a:gd name="connsiteX370" fmla="*/ 141 w 19998"/>
                <a:gd name="connsiteY370" fmla="*/ 5778 h 19998"/>
                <a:gd name="connsiteX371" fmla="*/ 141 w 19998"/>
                <a:gd name="connsiteY371" fmla="*/ 5795 h 19998"/>
                <a:gd name="connsiteX372" fmla="*/ 17 w 19998"/>
                <a:gd name="connsiteY372" fmla="*/ 5818 h 19998"/>
                <a:gd name="connsiteX373" fmla="*/ 17 w 19998"/>
                <a:gd name="connsiteY373" fmla="*/ 5715 h 19998"/>
                <a:gd name="connsiteX374" fmla="*/ 40 w 19998"/>
                <a:gd name="connsiteY374" fmla="*/ 5715 h 19998"/>
                <a:gd name="connsiteX375" fmla="*/ 141 w 19998"/>
                <a:gd name="connsiteY375" fmla="*/ 5287 h 19998"/>
                <a:gd name="connsiteX376" fmla="*/ 181 w 19998"/>
                <a:gd name="connsiteY376" fmla="*/ 5268 h 19998"/>
                <a:gd name="connsiteX377" fmla="*/ 348 w 19998"/>
                <a:gd name="connsiteY377" fmla="*/ 5247 h 19998"/>
                <a:gd name="connsiteX378" fmla="*/ 329 w 19998"/>
                <a:gd name="connsiteY378" fmla="*/ 5205 h 19998"/>
                <a:gd name="connsiteX379" fmla="*/ 450 w 19998"/>
                <a:gd name="connsiteY379" fmla="*/ 5149 h 19998"/>
                <a:gd name="connsiteX380" fmla="*/ 617 w 19998"/>
                <a:gd name="connsiteY380" fmla="*/ 5149 h 19998"/>
                <a:gd name="connsiteX381" fmla="*/ 617 w 19998"/>
                <a:gd name="connsiteY381" fmla="*/ 5106 h 19998"/>
                <a:gd name="connsiteX382" fmla="*/ 803 w 19998"/>
                <a:gd name="connsiteY382" fmla="*/ 5085 h 19998"/>
                <a:gd name="connsiteX383" fmla="*/ 826 w 19998"/>
                <a:gd name="connsiteY383" fmla="*/ 5106 h 19998"/>
                <a:gd name="connsiteX384" fmla="*/ 803 w 19998"/>
                <a:gd name="connsiteY384" fmla="*/ 5149 h 19998"/>
                <a:gd name="connsiteX385" fmla="*/ 803 w 19998"/>
                <a:gd name="connsiteY385" fmla="*/ 5165 h 19998"/>
                <a:gd name="connsiteX386" fmla="*/ 1276 w 19998"/>
                <a:gd name="connsiteY386" fmla="*/ 5022 h 19998"/>
                <a:gd name="connsiteX387" fmla="*/ 1276 w 19998"/>
                <a:gd name="connsiteY387" fmla="*/ 5003 h 19998"/>
                <a:gd name="connsiteX388" fmla="*/ 1276 w 19998"/>
                <a:gd name="connsiteY388" fmla="*/ 5022 h 19998"/>
                <a:gd name="connsiteX389" fmla="*/ 1298 w 19998"/>
                <a:gd name="connsiteY389" fmla="*/ 5022 h 19998"/>
                <a:gd name="connsiteX390" fmla="*/ 1298 w 19998"/>
                <a:gd name="connsiteY390" fmla="*/ 5003 h 19998"/>
                <a:gd name="connsiteX391" fmla="*/ 1341 w 19998"/>
                <a:gd name="connsiteY391" fmla="*/ 5003 h 19998"/>
                <a:gd name="connsiteX392" fmla="*/ 1341 w 19998"/>
                <a:gd name="connsiteY392" fmla="*/ 5165 h 19998"/>
                <a:gd name="connsiteX393" fmla="*/ 1381 w 19998"/>
                <a:gd name="connsiteY393" fmla="*/ 5165 h 19998"/>
                <a:gd name="connsiteX394" fmla="*/ 1441 w 19998"/>
                <a:gd name="connsiteY394" fmla="*/ 5149 h 19998"/>
                <a:gd name="connsiteX395" fmla="*/ 1441 w 19998"/>
                <a:gd name="connsiteY395" fmla="*/ 5205 h 19998"/>
                <a:gd name="connsiteX396" fmla="*/ 1505 w 19998"/>
                <a:gd name="connsiteY396" fmla="*/ 5231 h 19998"/>
                <a:gd name="connsiteX397" fmla="*/ 1524 w 19998"/>
                <a:gd name="connsiteY397" fmla="*/ 5069 h 19998"/>
                <a:gd name="connsiteX398" fmla="*/ 1562 w 19998"/>
                <a:gd name="connsiteY398" fmla="*/ 5069 h 19998"/>
                <a:gd name="connsiteX399" fmla="*/ 1562 w 19998"/>
                <a:gd name="connsiteY399" fmla="*/ 5043 h 19998"/>
                <a:gd name="connsiteX400" fmla="*/ 1815 w 19998"/>
                <a:gd name="connsiteY400" fmla="*/ 5125 h 19998"/>
                <a:gd name="connsiteX401" fmla="*/ 1815 w 19998"/>
                <a:gd name="connsiteY401" fmla="*/ 5149 h 19998"/>
                <a:gd name="connsiteX402" fmla="*/ 1831 w 19998"/>
                <a:gd name="connsiteY402" fmla="*/ 5149 h 19998"/>
                <a:gd name="connsiteX403" fmla="*/ 1874 w 19998"/>
                <a:gd name="connsiteY403" fmla="*/ 5149 h 19998"/>
                <a:gd name="connsiteX404" fmla="*/ 1874 w 19998"/>
                <a:gd name="connsiteY404" fmla="*/ 5189 h 19998"/>
                <a:gd name="connsiteX405" fmla="*/ 1936 w 19998"/>
                <a:gd name="connsiteY405" fmla="*/ 5165 h 19998"/>
                <a:gd name="connsiteX406" fmla="*/ 1936 w 19998"/>
                <a:gd name="connsiteY406" fmla="*/ 5149 h 19998"/>
                <a:gd name="connsiteX407" fmla="*/ 1915 w 19998"/>
                <a:gd name="connsiteY407" fmla="*/ 5125 h 19998"/>
                <a:gd name="connsiteX408" fmla="*/ 1915 w 19998"/>
                <a:gd name="connsiteY408" fmla="*/ 5069 h 19998"/>
                <a:gd name="connsiteX409" fmla="*/ 1979 w 19998"/>
                <a:gd name="connsiteY409" fmla="*/ 5003 h 19998"/>
                <a:gd name="connsiteX410" fmla="*/ 1936 w 19998"/>
                <a:gd name="connsiteY410" fmla="*/ 4939 h 19998"/>
                <a:gd name="connsiteX411" fmla="*/ 2103 w 19998"/>
                <a:gd name="connsiteY411" fmla="*/ 4820 h 19998"/>
                <a:gd name="connsiteX412" fmla="*/ 2496 w 19998"/>
                <a:gd name="connsiteY412" fmla="*/ 4777 h 19998"/>
                <a:gd name="connsiteX413" fmla="*/ 2536 w 19998"/>
                <a:gd name="connsiteY413" fmla="*/ 4860 h 19998"/>
                <a:gd name="connsiteX414" fmla="*/ 2722 w 19998"/>
                <a:gd name="connsiteY414" fmla="*/ 4761 h 19998"/>
                <a:gd name="connsiteX415" fmla="*/ 2722 w 19998"/>
                <a:gd name="connsiteY415" fmla="*/ 4900 h 19998"/>
                <a:gd name="connsiteX416" fmla="*/ 2805 w 19998"/>
                <a:gd name="connsiteY416" fmla="*/ 4923 h 19998"/>
                <a:gd name="connsiteX417" fmla="*/ 2782 w 19998"/>
                <a:gd name="connsiteY417" fmla="*/ 4982 h 19998"/>
                <a:gd name="connsiteX418" fmla="*/ 2886 w 19998"/>
                <a:gd name="connsiteY418" fmla="*/ 5022 h 19998"/>
                <a:gd name="connsiteX419" fmla="*/ 2910 w 19998"/>
                <a:gd name="connsiteY419" fmla="*/ 5022 h 19998"/>
                <a:gd name="connsiteX420" fmla="*/ 2970 w 19998"/>
                <a:gd name="connsiteY420" fmla="*/ 5189 h 19998"/>
                <a:gd name="connsiteX421" fmla="*/ 3256 w 19998"/>
                <a:gd name="connsiteY421" fmla="*/ 5673 h 19998"/>
                <a:gd name="connsiteX422" fmla="*/ 3608 w 19998"/>
                <a:gd name="connsiteY422" fmla="*/ 5391 h 19998"/>
                <a:gd name="connsiteX423" fmla="*/ 3860 w 19998"/>
                <a:gd name="connsiteY423" fmla="*/ 5268 h 19998"/>
                <a:gd name="connsiteX424" fmla="*/ 3999 w 19998"/>
                <a:gd name="connsiteY424" fmla="*/ 5534 h 19998"/>
                <a:gd name="connsiteX425" fmla="*/ 4351 w 19998"/>
                <a:gd name="connsiteY425" fmla="*/ 5351 h 19998"/>
                <a:gd name="connsiteX426" fmla="*/ 4580 w 19998"/>
                <a:gd name="connsiteY426" fmla="*/ 5268 h 19998"/>
                <a:gd name="connsiteX427" fmla="*/ 4580 w 19998"/>
                <a:gd name="connsiteY427" fmla="*/ 5471 h 19998"/>
                <a:gd name="connsiteX428" fmla="*/ 4994 w 19998"/>
                <a:gd name="connsiteY428" fmla="*/ 5449 h 19998"/>
                <a:gd name="connsiteX429" fmla="*/ 5075 w 19998"/>
                <a:gd name="connsiteY429" fmla="*/ 5471 h 19998"/>
                <a:gd name="connsiteX430" fmla="*/ 5323 w 19998"/>
                <a:gd name="connsiteY430" fmla="*/ 5471 h 19998"/>
                <a:gd name="connsiteX431" fmla="*/ 5242 w 19998"/>
                <a:gd name="connsiteY431" fmla="*/ 5407 h 19998"/>
                <a:gd name="connsiteX432" fmla="*/ 4994 w 19998"/>
                <a:gd name="connsiteY432" fmla="*/ 5003 h 19998"/>
                <a:gd name="connsiteX433" fmla="*/ 4970 w 19998"/>
                <a:gd name="connsiteY433" fmla="*/ 5003 h 19998"/>
                <a:gd name="connsiteX434" fmla="*/ 4954 w 19998"/>
                <a:gd name="connsiteY434" fmla="*/ 4982 h 19998"/>
                <a:gd name="connsiteX435" fmla="*/ 5054 w 19998"/>
                <a:gd name="connsiteY435" fmla="*/ 4618 h 19998"/>
                <a:gd name="connsiteX436" fmla="*/ 5054 w 19998"/>
                <a:gd name="connsiteY436" fmla="*/ 4601 h 19998"/>
                <a:gd name="connsiteX437" fmla="*/ 5037 w 19998"/>
                <a:gd name="connsiteY437" fmla="*/ 4618 h 19998"/>
                <a:gd name="connsiteX438" fmla="*/ 5011 w 19998"/>
                <a:gd name="connsiteY438" fmla="*/ 4131 h 19998"/>
                <a:gd name="connsiteX439" fmla="*/ 4970 w 19998"/>
                <a:gd name="connsiteY439" fmla="*/ 4131 h 19998"/>
                <a:gd name="connsiteX440" fmla="*/ 4642 w 19998"/>
                <a:gd name="connsiteY440" fmla="*/ 3335 h 19998"/>
                <a:gd name="connsiteX441" fmla="*/ 4663 w 19998"/>
                <a:gd name="connsiteY441" fmla="*/ 3092 h 19998"/>
                <a:gd name="connsiteX442" fmla="*/ 4563 w 19998"/>
                <a:gd name="connsiteY442" fmla="*/ 3050 h 19998"/>
                <a:gd name="connsiteX443" fmla="*/ 4563 w 19998"/>
                <a:gd name="connsiteY443" fmla="*/ 2930 h 19998"/>
                <a:gd name="connsiteX444" fmla="*/ 4663 w 19998"/>
                <a:gd name="connsiteY444" fmla="*/ 2987 h 19998"/>
                <a:gd name="connsiteX445" fmla="*/ 4684 w 19998"/>
                <a:gd name="connsiteY445" fmla="*/ 2947 h 19998"/>
                <a:gd name="connsiteX446" fmla="*/ 5242 w 19998"/>
                <a:gd name="connsiteY446" fmla="*/ 3092 h 19998"/>
                <a:gd name="connsiteX447" fmla="*/ 5258 w 19998"/>
                <a:gd name="connsiteY447" fmla="*/ 3029 h 19998"/>
                <a:gd name="connsiteX448" fmla="*/ 5570 w 19998"/>
                <a:gd name="connsiteY448" fmla="*/ 3050 h 19998"/>
                <a:gd name="connsiteX449" fmla="*/ 5632 w 19998"/>
                <a:gd name="connsiteY449" fmla="*/ 3252 h 19998"/>
                <a:gd name="connsiteX450" fmla="*/ 5592 w 19998"/>
                <a:gd name="connsiteY450" fmla="*/ 3252 h 19998"/>
                <a:gd name="connsiteX451" fmla="*/ 5570 w 19998"/>
                <a:gd name="connsiteY451" fmla="*/ 3316 h 19998"/>
                <a:gd name="connsiteX452" fmla="*/ 5511 w 19998"/>
                <a:gd name="connsiteY452" fmla="*/ 3316 h 19998"/>
                <a:gd name="connsiteX453" fmla="*/ 5675 w 19998"/>
                <a:gd name="connsiteY453" fmla="*/ 3800 h 19998"/>
                <a:gd name="connsiteX454" fmla="*/ 5649 w 19998"/>
                <a:gd name="connsiteY454" fmla="*/ 3826 h 19998"/>
                <a:gd name="connsiteX455" fmla="*/ 5732 w 19998"/>
                <a:gd name="connsiteY455" fmla="*/ 3842 h 19998"/>
                <a:gd name="connsiteX456" fmla="*/ 5713 w 19998"/>
                <a:gd name="connsiteY456" fmla="*/ 3842 h 19998"/>
                <a:gd name="connsiteX457" fmla="*/ 5732 w 19998"/>
                <a:gd name="connsiteY457" fmla="*/ 3882 h 19998"/>
                <a:gd name="connsiteX458" fmla="*/ 5756 w 19998"/>
                <a:gd name="connsiteY458" fmla="*/ 3882 h 19998"/>
                <a:gd name="connsiteX459" fmla="*/ 5775 w 19998"/>
                <a:gd name="connsiteY459" fmla="*/ 3882 h 19998"/>
                <a:gd name="connsiteX460" fmla="*/ 5861 w 19998"/>
                <a:gd name="connsiteY460" fmla="*/ 3762 h 19998"/>
                <a:gd name="connsiteX461" fmla="*/ 6499 w 19998"/>
                <a:gd name="connsiteY461" fmla="*/ 3906 h 19998"/>
                <a:gd name="connsiteX462" fmla="*/ 7611 w 19998"/>
                <a:gd name="connsiteY462" fmla="*/ 3826 h 19998"/>
                <a:gd name="connsiteX463" fmla="*/ 7923 w 19998"/>
                <a:gd name="connsiteY463" fmla="*/ 3722 h 19998"/>
                <a:gd name="connsiteX464" fmla="*/ 8045 w 19998"/>
                <a:gd name="connsiteY464" fmla="*/ 3703 h 19998"/>
                <a:gd name="connsiteX465" fmla="*/ 7611 w 19998"/>
                <a:gd name="connsiteY465" fmla="*/ 3600 h 19998"/>
                <a:gd name="connsiteX466" fmla="*/ 7611 w 19998"/>
                <a:gd name="connsiteY466" fmla="*/ 3581 h 19998"/>
                <a:gd name="connsiteX467" fmla="*/ 7799 w 19998"/>
                <a:gd name="connsiteY467" fmla="*/ 3092 h 19998"/>
                <a:gd name="connsiteX468" fmla="*/ 9574 w 19998"/>
                <a:gd name="connsiteY468" fmla="*/ 2317 h 19998"/>
                <a:gd name="connsiteX469" fmla="*/ 9843 w 19998"/>
                <a:gd name="connsiteY469" fmla="*/ 1993 h 19998"/>
                <a:gd name="connsiteX470" fmla="*/ 9902 w 19998"/>
                <a:gd name="connsiteY470" fmla="*/ 2051 h 19998"/>
                <a:gd name="connsiteX471" fmla="*/ 10031 w 19998"/>
                <a:gd name="connsiteY471" fmla="*/ 2051 h 19998"/>
                <a:gd name="connsiteX472" fmla="*/ 9964 w 19998"/>
                <a:gd name="connsiteY472" fmla="*/ 1972 h 19998"/>
                <a:gd name="connsiteX473" fmla="*/ 9943 w 19998"/>
                <a:gd name="connsiteY473" fmla="*/ 1993 h 19998"/>
                <a:gd name="connsiteX474" fmla="*/ 9843 w 19998"/>
                <a:gd name="connsiteY474" fmla="*/ 1645 h 19998"/>
                <a:gd name="connsiteX475" fmla="*/ 9902 w 19998"/>
                <a:gd name="connsiteY475" fmla="*/ 1645 h 19998"/>
                <a:gd name="connsiteX476" fmla="*/ 9902 w 19998"/>
                <a:gd name="connsiteY476" fmla="*/ 1628 h 19998"/>
                <a:gd name="connsiteX477" fmla="*/ 9902 w 19998"/>
                <a:gd name="connsiteY477" fmla="*/ 1607 h 19998"/>
                <a:gd name="connsiteX478" fmla="*/ 9843 w 19998"/>
                <a:gd name="connsiteY478" fmla="*/ 1542 h 19998"/>
                <a:gd name="connsiteX479" fmla="*/ 9886 w 19998"/>
                <a:gd name="connsiteY479" fmla="*/ 1260 h 19998"/>
                <a:gd name="connsiteX480" fmla="*/ 9926 w 19998"/>
                <a:gd name="connsiteY480" fmla="*/ 1243 h 19998"/>
                <a:gd name="connsiteX481" fmla="*/ 9886 w 19998"/>
                <a:gd name="connsiteY481" fmla="*/ 815 h 19998"/>
                <a:gd name="connsiteX482" fmla="*/ 9902 w 19998"/>
                <a:gd name="connsiteY482" fmla="*/ 815 h 19998"/>
                <a:gd name="connsiteX483" fmla="*/ 9886 w 19998"/>
                <a:gd name="connsiteY483" fmla="*/ 484 h 19998"/>
                <a:gd name="connsiteX484" fmla="*/ 10645 w 19998"/>
                <a:gd name="connsiteY484" fmla="*/ 186 h 19998"/>
                <a:gd name="connsiteX485" fmla="*/ 11307 w 19998"/>
                <a:gd name="connsiteY485" fmla="*/ 0 h 19998"/>
                <a:gd name="connsiteX486" fmla="*/ 11431 w 19998"/>
                <a:gd name="connsiteY486" fmla="*/ 324 h 19998"/>
                <a:gd name="connsiteX487" fmla="*/ 11431 w 19998"/>
                <a:gd name="connsiteY487" fmla="*/ 630 h 19998"/>
                <a:gd name="connsiteX488" fmla="*/ 11577 w 19998"/>
                <a:gd name="connsiteY488" fmla="*/ 630 h 19998"/>
                <a:gd name="connsiteX489" fmla="*/ 11700 w 19998"/>
                <a:gd name="connsiteY489" fmla="*/ 832 h 19998"/>
                <a:gd name="connsiteX490" fmla="*/ 11822 w 19998"/>
                <a:gd name="connsiteY490" fmla="*/ 895 h 19998"/>
                <a:gd name="connsiteX491" fmla="*/ 12158 w 19998"/>
                <a:gd name="connsiteY491" fmla="*/ 670 h 19998"/>
                <a:gd name="connsiteX492" fmla="*/ 12279 w 19998"/>
                <a:gd name="connsiteY492" fmla="*/ 792 h 19998"/>
                <a:gd name="connsiteX493" fmla="*/ 12255 w 19998"/>
                <a:gd name="connsiteY493" fmla="*/ 815 h 19998"/>
                <a:gd name="connsiteX494" fmla="*/ 12360 w 19998"/>
                <a:gd name="connsiteY494" fmla="*/ 895 h 19998"/>
                <a:gd name="connsiteX495" fmla="*/ 12360 w 19998"/>
                <a:gd name="connsiteY495" fmla="*/ 912 h 19998"/>
                <a:gd name="connsiteX496" fmla="*/ 12339 w 19998"/>
                <a:gd name="connsiteY496" fmla="*/ 935 h 19998"/>
                <a:gd name="connsiteX497" fmla="*/ 12548 w 19998"/>
                <a:gd name="connsiteY497" fmla="*/ 1342 h 19998"/>
                <a:gd name="connsiteX498" fmla="*/ 12753 w 19998"/>
                <a:gd name="connsiteY498" fmla="*/ 1260 h 19998"/>
                <a:gd name="connsiteX499" fmla="*/ 12729 w 19998"/>
                <a:gd name="connsiteY499" fmla="*/ 1363 h 19998"/>
                <a:gd name="connsiteX500" fmla="*/ 12834 w 19998"/>
                <a:gd name="connsiteY500" fmla="*/ 1323 h 19998"/>
                <a:gd name="connsiteX501" fmla="*/ 12853 w 19998"/>
                <a:gd name="connsiteY501" fmla="*/ 1342 h 19998"/>
                <a:gd name="connsiteX502" fmla="*/ 12901 w 19998"/>
                <a:gd name="connsiteY502" fmla="*/ 1342 h 19998"/>
                <a:gd name="connsiteX503" fmla="*/ 13039 w 19998"/>
                <a:gd name="connsiteY503" fmla="*/ 1769 h 19998"/>
                <a:gd name="connsiteX504" fmla="*/ 13039 w 19998"/>
                <a:gd name="connsiteY504" fmla="*/ 1751 h 19998"/>
                <a:gd name="connsiteX505" fmla="*/ 13065 w 19998"/>
                <a:gd name="connsiteY505" fmla="*/ 1751 h 19998"/>
                <a:gd name="connsiteX506" fmla="*/ 13082 w 19998"/>
                <a:gd name="connsiteY506" fmla="*/ 1671 h 19998"/>
                <a:gd name="connsiteX507" fmla="*/ 13186 w 19998"/>
                <a:gd name="connsiteY507" fmla="*/ 1645 h 19998"/>
                <a:gd name="connsiteX508" fmla="*/ 13203 w 19998"/>
                <a:gd name="connsiteY508" fmla="*/ 1671 h 19998"/>
                <a:gd name="connsiteX509" fmla="*/ 13203 w 19998"/>
                <a:gd name="connsiteY509" fmla="*/ 1645 h 19998"/>
                <a:gd name="connsiteX510" fmla="*/ 13267 w 19998"/>
                <a:gd name="connsiteY510" fmla="*/ 1645 h 19998"/>
                <a:gd name="connsiteX511" fmla="*/ 13267 w 19998"/>
                <a:gd name="connsiteY511" fmla="*/ 1671 h 19998"/>
                <a:gd name="connsiteX512" fmla="*/ 13308 w 19998"/>
                <a:gd name="connsiteY512" fmla="*/ 1687 h 19998"/>
                <a:gd name="connsiteX513" fmla="*/ 13308 w 19998"/>
                <a:gd name="connsiteY513" fmla="*/ 1711 h 19998"/>
                <a:gd name="connsiteX514" fmla="*/ 13515 w 19998"/>
                <a:gd name="connsiteY514" fmla="*/ 1628 h 19998"/>
                <a:gd name="connsiteX515" fmla="*/ 13598 w 19998"/>
                <a:gd name="connsiteY515" fmla="*/ 1751 h 19998"/>
                <a:gd name="connsiteX516" fmla="*/ 13660 w 19998"/>
                <a:gd name="connsiteY516" fmla="*/ 1769 h 19998"/>
                <a:gd name="connsiteX517" fmla="*/ 13660 w 19998"/>
                <a:gd name="connsiteY517" fmla="*/ 1833 h 19998"/>
                <a:gd name="connsiteX518" fmla="*/ 13677 w 19998"/>
                <a:gd name="connsiteY518" fmla="*/ 1833 h 19998"/>
                <a:gd name="connsiteX519" fmla="*/ 13677 w 19998"/>
                <a:gd name="connsiteY519" fmla="*/ 1849 h 19998"/>
                <a:gd name="connsiteX520" fmla="*/ 13725 w 19998"/>
                <a:gd name="connsiteY520" fmla="*/ 1849 h 19998"/>
                <a:gd name="connsiteX521" fmla="*/ 13703 w 19998"/>
                <a:gd name="connsiteY521" fmla="*/ 1833 h 19998"/>
                <a:gd name="connsiteX522" fmla="*/ 13725 w 19998"/>
                <a:gd name="connsiteY522" fmla="*/ 1791 h 19998"/>
                <a:gd name="connsiteX523" fmla="*/ 13808 w 19998"/>
                <a:gd name="connsiteY523" fmla="*/ 1873 h 19998"/>
                <a:gd name="connsiteX524" fmla="*/ 13725 w 19998"/>
                <a:gd name="connsiteY524" fmla="*/ 2155 h 19998"/>
                <a:gd name="connsiteX525" fmla="*/ 13725 w 19998"/>
                <a:gd name="connsiteY525" fmla="*/ 2138 h 19998"/>
                <a:gd name="connsiteX526" fmla="*/ 13784 w 19998"/>
                <a:gd name="connsiteY526" fmla="*/ 2155 h 19998"/>
                <a:gd name="connsiteX527" fmla="*/ 13825 w 19998"/>
                <a:gd name="connsiteY527" fmla="*/ 2301 h 19998"/>
                <a:gd name="connsiteX528" fmla="*/ 13703 w 19998"/>
                <a:gd name="connsiteY528" fmla="*/ 2420 h 19998"/>
                <a:gd name="connsiteX529" fmla="*/ 13741 w 19998"/>
                <a:gd name="connsiteY529" fmla="*/ 2463 h 19998"/>
                <a:gd name="connsiteX530" fmla="*/ 13703 w 19998"/>
                <a:gd name="connsiteY530" fmla="*/ 2503 h 19998"/>
                <a:gd name="connsiteX531" fmla="*/ 13784 w 19998"/>
                <a:gd name="connsiteY531" fmla="*/ 2519 h 19998"/>
                <a:gd name="connsiteX532" fmla="*/ 13784 w 19998"/>
                <a:gd name="connsiteY532" fmla="*/ 2540 h 19998"/>
                <a:gd name="connsiteX533" fmla="*/ 13849 w 19998"/>
                <a:gd name="connsiteY533" fmla="*/ 2540 h 19998"/>
                <a:gd name="connsiteX534" fmla="*/ 14280 w 19998"/>
                <a:gd name="connsiteY534" fmla="*/ 2540 h 19998"/>
                <a:gd name="connsiteX535" fmla="*/ 14527 w 19998"/>
                <a:gd name="connsiteY535" fmla="*/ 2437 h 19998"/>
                <a:gd name="connsiteX536" fmla="*/ 14527 w 19998"/>
                <a:gd name="connsiteY536" fmla="*/ 2218 h 19998"/>
                <a:gd name="connsiteX537" fmla="*/ 14715 w 19998"/>
                <a:gd name="connsiteY537" fmla="*/ 2051 h 19998"/>
                <a:gd name="connsiteX538" fmla="*/ 14815 w 19998"/>
                <a:gd name="connsiteY538" fmla="*/ 2115 h 19998"/>
                <a:gd name="connsiteX539" fmla="*/ 14775 w 19998"/>
                <a:gd name="connsiteY539" fmla="*/ 2138 h 19998"/>
                <a:gd name="connsiteX540" fmla="*/ 14796 w 19998"/>
                <a:gd name="connsiteY540" fmla="*/ 2218 h 19998"/>
                <a:gd name="connsiteX541" fmla="*/ 14756 w 19998"/>
                <a:gd name="connsiteY541" fmla="*/ 2195 h 19998"/>
                <a:gd name="connsiteX542" fmla="*/ 14732 w 19998"/>
                <a:gd name="connsiteY542" fmla="*/ 2218 h 19998"/>
                <a:gd name="connsiteX543" fmla="*/ 14756 w 19998"/>
                <a:gd name="connsiteY543" fmla="*/ 2237 h 19998"/>
                <a:gd name="connsiteX544" fmla="*/ 14732 w 19998"/>
                <a:gd name="connsiteY544" fmla="*/ 2275 h 19998"/>
                <a:gd name="connsiteX545" fmla="*/ 14715 w 19998"/>
                <a:gd name="connsiteY545" fmla="*/ 2275 h 19998"/>
                <a:gd name="connsiteX546" fmla="*/ 14756 w 19998"/>
                <a:gd name="connsiteY546" fmla="*/ 2341 h 19998"/>
                <a:gd name="connsiteX547" fmla="*/ 14675 w 19998"/>
                <a:gd name="connsiteY547" fmla="*/ 2519 h 19998"/>
                <a:gd name="connsiteX548" fmla="*/ 14815 w 19998"/>
                <a:gd name="connsiteY548" fmla="*/ 2622 h 19998"/>
                <a:gd name="connsiteX549" fmla="*/ 14796 w 19998"/>
                <a:gd name="connsiteY549" fmla="*/ 2904 h 19998"/>
                <a:gd name="connsiteX550" fmla="*/ 14918 w 19998"/>
                <a:gd name="connsiteY550" fmla="*/ 2904 h 19998"/>
                <a:gd name="connsiteX551" fmla="*/ 14918 w 19998"/>
                <a:gd name="connsiteY551" fmla="*/ 2867 h 19998"/>
                <a:gd name="connsiteX552" fmla="*/ 15001 w 19998"/>
                <a:gd name="connsiteY552" fmla="*/ 2888 h 19998"/>
                <a:gd name="connsiteX553" fmla="*/ 15230 w 19998"/>
                <a:gd name="connsiteY553" fmla="*/ 3074 h 19998"/>
                <a:gd name="connsiteX554" fmla="*/ 15249 w 19998"/>
                <a:gd name="connsiteY554" fmla="*/ 3050 h 19998"/>
                <a:gd name="connsiteX555" fmla="*/ 15249 w 19998"/>
                <a:gd name="connsiteY555" fmla="*/ 3114 h 19998"/>
                <a:gd name="connsiteX556" fmla="*/ 15330 w 19998"/>
                <a:gd name="connsiteY556" fmla="*/ 3114 h 19998"/>
                <a:gd name="connsiteX557" fmla="*/ 15418 w 19998"/>
                <a:gd name="connsiteY557" fmla="*/ 3114 h 19998"/>
                <a:gd name="connsiteX558" fmla="*/ 15499 w 19998"/>
                <a:gd name="connsiteY558" fmla="*/ 3196 h 19998"/>
                <a:gd name="connsiteX559" fmla="*/ 15475 w 19998"/>
                <a:gd name="connsiteY559" fmla="*/ 3252 h 19998"/>
                <a:gd name="connsiteX560" fmla="*/ 15499 w 19998"/>
                <a:gd name="connsiteY560" fmla="*/ 3295 h 19998"/>
                <a:gd name="connsiteX561" fmla="*/ 15499 w 19998"/>
                <a:gd name="connsiteY561" fmla="*/ 3276 h 19998"/>
                <a:gd name="connsiteX562" fmla="*/ 15599 w 19998"/>
                <a:gd name="connsiteY562" fmla="*/ 3276 h 19998"/>
                <a:gd name="connsiteX563" fmla="*/ 15704 w 19998"/>
                <a:gd name="connsiteY563" fmla="*/ 3374 h 19998"/>
                <a:gd name="connsiteX564" fmla="*/ 15682 w 19998"/>
                <a:gd name="connsiteY564" fmla="*/ 3414 h 19998"/>
                <a:gd name="connsiteX565" fmla="*/ 15723 w 19998"/>
                <a:gd name="connsiteY565" fmla="*/ 3478 h 19998"/>
                <a:gd name="connsiteX566" fmla="*/ 15704 w 19998"/>
                <a:gd name="connsiteY566" fmla="*/ 3497 h 19998"/>
                <a:gd name="connsiteX567" fmla="*/ 15747 w 19998"/>
                <a:gd name="connsiteY567" fmla="*/ 3534 h 19998"/>
                <a:gd name="connsiteX568" fmla="*/ 15747 w 19998"/>
                <a:gd name="connsiteY568" fmla="*/ 3518 h 19998"/>
                <a:gd name="connsiteX569" fmla="*/ 15935 w 19998"/>
                <a:gd name="connsiteY569" fmla="*/ 3478 h 19998"/>
                <a:gd name="connsiteX570" fmla="*/ 15935 w 19998"/>
                <a:gd name="connsiteY570" fmla="*/ 3518 h 19998"/>
                <a:gd name="connsiteX571" fmla="*/ 15951 w 19998"/>
                <a:gd name="connsiteY571" fmla="*/ 3518 h 19998"/>
                <a:gd name="connsiteX572" fmla="*/ 15992 w 19998"/>
                <a:gd name="connsiteY572" fmla="*/ 3414 h 19998"/>
                <a:gd name="connsiteX573" fmla="*/ 16156 w 19998"/>
                <a:gd name="connsiteY573" fmla="*/ 3414 h 19998"/>
                <a:gd name="connsiteX574" fmla="*/ 16156 w 19998"/>
                <a:gd name="connsiteY574" fmla="*/ 3374 h 19998"/>
                <a:gd name="connsiteX575" fmla="*/ 16302 w 19998"/>
                <a:gd name="connsiteY575" fmla="*/ 3436 h 19998"/>
                <a:gd name="connsiteX576" fmla="*/ 16285 w 19998"/>
                <a:gd name="connsiteY576" fmla="*/ 3454 h 19998"/>
                <a:gd name="connsiteX577" fmla="*/ 16366 w 19998"/>
                <a:gd name="connsiteY577" fmla="*/ 3518 h 19998"/>
                <a:gd name="connsiteX578" fmla="*/ 16490 w 19998"/>
                <a:gd name="connsiteY578" fmla="*/ 3518 h 19998"/>
                <a:gd name="connsiteX579" fmla="*/ 16506 w 19998"/>
                <a:gd name="connsiteY579" fmla="*/ 3600 h 19998"/>
                <a:gd name="connsiteX580" fmla="*/ 16590 w 19998"/>
                <a:gd name="connsiteY580" fmla="*/ 3624 h 19998"/>
                <a:gd name="connsiteX581" fmla="*/ 16611 w 19998"/>
                <a:gd name="connsiteY581" fmla="*/ 3581 h 19998"/>
                <a:gd name="connsiteX582" fmla="*/ 16694 w 19998"/>
                <a:gd name="connsiteY582" fmla="*/ 3600 h 19998"/>
                <a:gd name="connsiteX583" fmla="*/ 16694 w 19998"/>
                <a:gd name="connsiteY583" fmla="*/ 3560 h 19998"/>
                <a:gd name="connsiteX584" fmla="*/ 16716 w 19998"/>
                <a:gd name="connsiteY584" fmla="*/ 3560 h 19998"/>
                <a:gd name="connsiteX585" fmla="*/ 16716 w 19998"/>
                <a:gd name="connsiteY585" fmla="*/ 3518 h 19998"/>
                <a:gd name="connsiteX586" fmla="*/ 16759 w 19998"/>
                <a:gd name="connsiteY586" fmla="*/ 3497 h 19998"/>
                <a:gd name="connsiteX587" fmla="*/ 16759 w 19998"/>
                <a:gd name="connsiteY587" fmla="*/ 3478 h 19998"/>
                <a:gd name="connsiteX588" fmla="*/ 16940 w 19998"/>
                <a:gd name="connsiteY588" fmla="*/ 3478 h 19998"/>
                <a:gd name="connsiteX589" fmla="*/ 17085 w 19998"/>
                <a:gd name="connsiteY589" fmla="*/ 3560 h 19998"/>
                <a:gd name="connsiteX590" fmla="*/ 17085 w 19998"/>
                <a:gd name="connsiteY590" fmla="*/ 3534 h 19998"/>
                <a:gd name="connsiteX591" fmla="*/ 17192 w 19998"/>
                <a:gd name="connsiteY591" fmla="*/ 3518 h 19998"/>
                <a:gd name="connsiteX592" fmla="*/ 17192 w 19998"/>
                <a:gd name="connsiteY592" fmla="*/ 3534 h 19998"/>
                <a:gd name="connsiteX593" fmla="*/ 17373 w 19998"/>
                <a:gd name="connsiteY593" fmla="*/ 3640 h 19998"/>
                <a:gd name="connsiteX594" fmla="*/ 17354 w 19998"/>
                <a:gd name="connsiteY594" fmla="*/ 3663 h 19998"/>
                <a:gd name="connsiteX595" fmla="*/ 17437 w 19998"/>
                <a:gd name="connsiteY595" fmla="*/ 3783 h 19998"/>
                <a:gd name="connsiteX596" fmla="*/ 17397 w 19998"/>
                <a:gd name="connsiteY596" fmla="*/ 3783 h 19998"/>
                <a:gd name="connsiteX597" fmla="*/ 17414 w 19998"/>
                <a:gd name="connsiteY597" fmla="*/ 3826 h 19998"/>
                <a:gd name="connsiteX598" fmla="*/ 17437 w 19998"/>
                <a:gd name="connsiteY598" fmla="*/ 3826 h 19998"/>
                <a:gd name="connsiteX599" fmla="*/ 17602 w 19998"/>
                <a:gd name="connsiteY599" fmla="*/ 4028 h 19998"/>
                <a:gd name="connsiteX600" fmla="*/ 17623 w 19998"/>
                <a:gd name="connsiteY600" fmla="*/ 4091 h 19998"/>
                <a:gd name="connsiteX601" fmla="*/ 17642 w 19998"/>
                <a:gd name="connsiteY601" fmla="*/ 4091 h 19998"/>
                <a:gd name="connsiteX602" fmla="*/ 17683 w 19998"/>
                <a:gd name="connsiteY602" fmla="*/ 4211 h 19998"/>
                <a:gd name="connsiteX603" fmla="*/ 17849 w 19998"/>
                <a:gd name="connsiteY603" fmla="*/ 4211 h 19998"/>
                <a:gd name="connsiteX604" fmla="*/ 17849 w 19998"/>
                <a:gd name="connsiteY604" fmla="*/ 4171 h 19998"/>
                <a:gd name="connsiteX605" fmla="*/ 17871 w 19998"/>
                <a:gd name="connsiteY605" fmla="*/ 4171 h 19998"/>
                <a:gd name="connsiteX606" fmla="*/ 17830 w 19998"/>
                <a:gd name="connsiteY606" fmla="*/ 4091 h 19998"/>
                <a:gd name="connsiteX607" fmla="*/ 17871 w 19998"/>
                <a:gd name="connsiteY607" fmla="*/ 4065 h 19998"/>
                <a:gd name="connsiteX608" fmla="*/ 17935 w 19998"/>
                <a:gd name="connsiteY608" fmla="*/ 4091 h 19998"/>
                <a:gd name="connsiteX609" fmla="*/ 17976 w 19998"/>
                <a:gd name="connsiteY609" fmla="*/ 4065 h 19998"/>
                <a:gd name="connsiteX610" fmla="*/ 18019 w 19998"/>
                <a:gd name="connsiteY610" fmla="*/ 4091 h 19998"/>
                <a:gd name="connsiteX611" fmla="*/ 18140 w 19998"/>
                <a:gd name="connsiteY611" fmla="*/ 4131 h 19998"/>
                <a:gd name="connsiteX612" fmla="*/ 18183 w 19998"/>
                <a:gd name="connsiteY612" fmla="*/ 4293 h 19998"/>
                <a:gd name="connsiteX613" fmla="*/ 18200 w 19998"/>
                <a:gd name="connsiteY613" fmla="*/ 4293 h 19998"/>
                <a:gd name="connsiteX614" fmla="*/ 18223 w 19998"/>
                <a:gd name="connsiteY614" fmla="*/ 4211 h 19998"/>
                <a:gd name="connsiteX615" fmla="*/ 18240 w 19998"/>
                <a:gd name="connsiteY615" fmla="*/ 4211 h 19998"/>
                <a:gd name="connsiteX616" fmla="*/ 18240 w 19998"/>
                <a:gd name="connsiteY616" fmla="*/ 4230 h 19998"/>
                <a:gd name="connsiteX617" fmla="*/ 18281 w 19998"/>
                <a:gd name="connsiteY617" fmla="*/ 4230 h 19998"/>
                <a:gd name="connsiteX618" fmla="*/ 18328 w 19998"/>
                <a:gd name="connsiteY618" fmla="*/ 4270 h 19998"/>
                <a:gd name="connsiteX619" fmla="*/ 18369 w 19998"/>
                <a:gd name="connsiteY619" fmla="*/ 4253 h 19998"/>
                <a:gd name="connsiteX620" fmla="*/ 18388 w 19998"/>
                <a:gd name="connsiteY620" fmla="*/ 4270 h 19998"/>
                <a:gd name="connsiteX621" fmla="*/ 18531 w 19998"/>
                <a:gd name="connsiteY621" fmla="*/ 4253 h 19998"/>
                <a:gd name="connsiteX622" fmla="*/ 18531 w 19998"/>
                <a:gd name="connsiteY622" fmla="*/ 4270 h 19998"/>
                <a:gd name="connsiteX623" fmla="*/ 18631 w 19998"/>
                <a:gd name="connsiteY623" fmla="*/ 4211 h 19998"/>
                <a:gd name="connsiteX624" fmla="*/ 18631 w 19998"/>
                <a:gd name="connsiteY624" fmla="*/ 4131 h 19998"/>
                <a:gd name="connsiteX625" fmla="*/ 18762 w 19998"/>
                <a:gd name="connsiteY625" fmla="*/ 4108 h 19998"/>
                <a:gd name="connsiteX626" fmla="*/ 18778 w 19998"/>
                <a:gd name="connsiteY626" fmla="*/ 4148 h 19998"/>
                <a:gd name="connsiteX627" fmla="*/ 18821 w 19998"/>
                <a:gd name="connsiteY627" fmla="*/ 4131 h 19998"/>
                <a:gd name="connsiteX628" fmla="*/ 18943 w 19998"/>
                <a:gd name="connsiteY628" fmla="*/ 4333 h 19998"/>
                <a:gd name="connsiteX629" fmla="*/ 19047 w 19998"/>
                <a:gd name="connsiteY629" fmla="*/ 4333 h 19998"/>
                <a:gd name="connsiteX630" fmla="*/ 19064 w 19998"/>
                <a:gd name="connsiteY630" fmla="*/ 4392 h 19998"/>
                <a:gd name="connsiteX631" fmla="*/ 19152 w 19998"/>
                <a:gd name="connsiteY631" fmla="*/ 4392 h 19998"/>
                <a:gd name="connsiteX632" fmla="*/ 19152 w 19998"/>
                <a:gd name="connsiteY632" fmla="*/ 4373 h 19998"/>
                <a:gd name="connsiteX633" fmla="*/ 19212 w 19998"/>
                <a:gd name="connsiteY633" fmla="*/ 4373 h 19998"/>
                <a:gd name="connsiteX634" fmla="*/ 19212 w 19998"/>
                <a:gd name="connsiteY634" fmla="*/ 4392 h 19998"/>
                <a:gd name="connsiteX635" fmla="*/ 19317 w 19998"/>
                <a:gd name="connsiteY635" fmla="*/ 4333 h 19998"/>
                <a:gd name="connsiteX636" fmla="*/ 19417 w 19998"/>
                <a:gd name="connsiteY636" fmla="*/ 4392 h 19998"/>
                <a:gd name="connsiteX637" fmla="*/ 19443 w 19998"/>
                <a:gd name="connsiteY637" fmla="*/ 4373 h 19998"/>
                <a:gd name="connsiteX638" fmla="*/ 19500 w 19998"/>
                <a:gd name="connsiteY638" fmla="*/ 4373 h 19998"/>
                <a:gd name="connsiteX639" fmla="*/ 19521 w 19998"/>
                <a:gd name="connsiteY639" fmla="*/ 4352 h 19998"/>
                <a:gd name="connsiteX640" fmla="*/ 19998 w 19998"/>
                <a:gd name="connsiteY640" fmla="*/ 4512 h 19998"/>
                <a:gd name="connsiteX641" fmla="*/ 19750 w 19998"/>
                <a:gd name="connsiteY641" fmla="*/ 4939 h 19998"/>
                <a:gd name="connsiteX642" fmla="*/ 19712 w 19998"/>
                <a:gd name="connsiteY642" fmla="*/ 4939 h 19998"/>
                <a:gd name="connsiteX643" fmla="*/ 19686 w 19998"/>
                <a:gd name="connsiteY643" fmla="*/ 5003 h 19998"/>
                <a:gd name="connsiteX644" fmla="*/ 19645 w 19998"/>
                <a:gd name="connsiteY644" fmla="*/ 5003 h 19998"/>
                <a:gd name="connsiteX645" fmla="*/ 19131 w 19998"/>
                <a:gd name="connsiteY645" fmla="*/ 6512 h 19998"/>
                <a:gd name="connsiteX646" fmla="*/ 19236 w 19998"/>
                <a:gd name="connsiteY646" fmla="*/ 7750 h 19998"/>
                <a:gd name="connsiteX647" fmla="*/ 19212 w 19998"/>
                <a:gd name="connsiteY647" fmla="*/ 7750 h 19998"/>
                <a:gd name="connsiteX648" fmla="*/ 19090 w 19998"/>
                <a:gd name="connsiteY648" fmla="*/ 7870 h 19998"/>
                <a:gd name="connsiteX649" fmla="*/ 19152 w 19998"/>
                <a:gd name="connsiteY649" fmla="*/ 7853 h 19998"/>
                <a:gd name="connsiteX650" fmla="*/ 19064 w 19998"/>
                <a:gd name="connsiteY650" fmla="*/ 7973 h 19998"/>
                <a:gd name="connsiteX651" fmla="*/ 18983 w 19998"/>
                <a:gd name="connsiteY651" fmla="*/ 7973 h 19998"/>
                <a:gd name="connsiteX652" fmla="*/ 18714 w 19998"/>
                <a:gd name="connsiteY652" fmla="*/ 8135 h 19998"/>
                <a:gd name="connsiteX653" fmla="*/ 18695 w 19998"/>
                <a:gd name="connsiteY653" fmla="*/ 8093 h 19998"/>
                <a:gd name="connsiteX654" fmla="*/ 18614 w 19998"/>
                <a:gd name="connsiteY654" fmla="*/ 7997 h 19998"/>
                <a:gd name="connsiteX655" fmla="*/ 18304 w 19998"/>
                <a:gd name="connsiteY65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3115 w 19998"/>
                <a:gd name="connsiteY318" fmla="*/ 7651 h 19998"/>
                <a:gd name="connsiteX319" fmla="*/ 2477 w 19998"/>
                <a:gd name="connsiteY319" fmla="*/ 7750 h 19998"/>
                <a:gd name="connsiteX320" fmla="*/ 2477 w 19998"/>
                <a:gd name="connsiteY320" fmla="*/ 7973 h 19998"/>
                <a:gd name="connsiteX321" fmla="*/ 2127 w 19998"/>
                <a:gd name="connsiteY321" fmla="*/ 7442 h 19998"/>
                <a:gd name="connsiteX322" fmla="*/ 1831 w 19998"/>
                <a:gd name="connsiteY322" fmla="*/ 7261 h 19998"/>
                <a:gd name="connsiteX323" fmla="*/ 1260 w 19998"/>
                <a:gd name="connsiteY323" fmla="*/ 6996 h 19998"/>
                <a:gd name="connsiteX324" fmla="*/ 1276 w 19998"/>
                <a:gd name="connsiteY324" fmla="*/ 6975 h 19998"/>
                <a:gd name="connsiteX325" fmla="*/ 1260 w 19998"/>
                <a:gd name="connsiteY325" fmla="*/ 6958 h 19998"/>
                <a:gd name="connsiteX326" fmla="*/ 1172 w 19998"/>
                <a:gd name="connsiteY326" fmla="*/ 6892 h 19998"/>
                <a:gd name="connsiteX327" fmla="*/ 886 w 19998"/>
                <a:gd name="connsiteY327" fmla="*/ 6975 h 19998"/>
                <a:gd name="connsiteX328" fmla="*/ 679 w 19998"/>
                <a:gd name="connsiteY328" fmla="*/ 7099 h 19998"/>
                <a:gd name="connsiteX329" fmla="*/ 533 w 19998"/>
                <a:gd name="connsiteY329" fmla="*/ 7078 h 19998"/>
                <a:gd name="connsiteX330" fmla="*/ 533 w 19998"/>
                <a:gd name="connsiteY330" fmla="*/ 7022 h 19998"/>
                <a:gd name="connsiteX331" fmla="*/ 574 w 19998"/>
                <a:gd name="connsiteY331" fmla="*/ 6996 h 19998"/>
                <a:gd name="connsiteX332" fmla="*/ 305 w 19998"/>
                <a:gd name="connsiteY332" fmla="*/ 6568 h 19998"/>
                <a:gd name="connsiteX333" fmla="*/ 264 w 19998"/>
                <a:gd name="connsiteY333" fmla="*/ 6594 h 19998"/>
                <a:gd name="connsiteX334" fmla="*/ 164 w 19998"/>
                <a:gd name="connsiteY334" fmla="*/ 6528 h 19998"/>
                <a:gd name="connsiteX335" fmla="*/ 141 w 19998"/>
                <a:gd name="connsiteY335" fmla="*/ 6528 h 19998"/>
                <a:gd name="connsiteX336" fmla="*/ 0 w 19998"/>
                <a:gd name="connsiteY336" fmla="*/ 6490 h 19998"/>
                <a:gd name="connsiteX337" fmla="*/ 17 w 19998"/>
                <a:gd name="connsiteY337" fmla="*/ 6465 h 19998"/>
                <a:gd name="connsiteX338" fmla="*/ 57 w 19998"/>
                <a:gd name="connsiteY338" fmla="*/ 6465 h 19998"/>
                <a:gd name="connsiteX339" fmla="*/ 57 w 19998"/>
                <a:gd name="connsiteY339" fmla="*/ 6425 h 19998"/>
                <a:gd name="connsiteX340" fmla="*/ 695 w 19998"/>
                <a:gd name="connsiteY340" fmla="*/ 6408 h 19998"/>
                <a:gd name="connsiteX341" fmla="*/ 760 w 19998"/>
                <a:gd name="connsiteY341" fmla="*/ 6262 h 19998"/>
                <a:gd name="connsiteX342" fmla="*/ 722 w 19998"/>
                <a:gd name="connsiteY342" fmla="*/ 6262 h 19998"/>
                <a:gd name="connsiteX343" fmla="*/ 695 w 19998"/>
                <a:gd name="connsiteY343" fmla="*/ 6164 h 19998"/>
                <a:gd name="connsiteX344" fmla="*/ 433 w 19998"/>
                <a:gd name="connsiteY344" fmla="*/ 6084 h 19998"/>
                <a:gd name="connsiteX345" fmla="*/ 348 w 19998"/>
                <a:gd name="connsiteY345" fmla="*/ 6204 h 19998"/>
                <a:gd name="connsiteX346" fmla="*/ 329 w 19998"/>
                <a:gd name="connsiteY346" fmla="*/ 6204 h 19998"/>
                <a:gd name="connsiteX347" fmla="*/ 305 w 19998"/>
                <a:gd name="connsiteY347" fmla="*/ 6060 h 19998"/>
                <a:gd name="connsiteX348" fmla="*/ 348 w 19998"/>
                <a:gd name="connsiteY348" fmla="*/ 6044 h 19998"/>
                <a:gd name="connsiteX349" fmla="*/ 348 w 19998"/>
                <a:gd name="connsiteY349" fmla="*/ 5997 h 19998"/>
                <a:gd name="connsiteX350" fmla="*/ 248 w 19998"/>
                <a:gd name="connsiteY350" fmla="*/ 5997 h 19998"/>
                <a:gd name="connsiteX351" fmla="*/ 221 w 19998"/>
                <a:gd name="connsiteY351" fmla="*/ 5938 h 19998"/>
                <a:gd name="connsiteX352" fmla="*/ 329 w 19998"/>
                <a:gd name="connsiteY352" fmla="*/ 5938 h 19998"/>
                <a:gd name="connsiteX353" fmla="*/ 348 w 19998"/>
                <a:gd name="connsiteY353" fmla="*/ 5818 h 19998"/>
                <a:gd name="connsiteX354" fmla="*/ 391 w 19998"/>
                <a:gd name="connsiteY354" fmla="*/ 5818 h 19998"/>
                <a:gd name="connsiteX355" fmla="*/ 369 w 19998"/>
                <a:gd name="connsiteY355" fmla="*/ 5917 h 19998"/>
                <a:gd name="connsiteX356" fmla="*/ 433 w 19998"/>
                <a:gd name="connsiteY356" fmla="*/ 5877 h 19998"/>
                <a:gd name="connsiteX357" fmla="*/ 433 w 19998"/>
                <a:gd name="connsiteY357" fmla="*/ 5898 h 19998"/>
                <a:gd name="connsiteX358" fmla="*/ 410 w 19998"/>
                <a:gd name="connsiteY358" fmla="*/ 5917 h 19998"/>
                <a:gd name="connsiteX359" fmla="*/ 433 w 19998"/>
                <a:gd name="connsiteY359" fmla="*/ 5938 h 19998"/>
                <a:gd name="connsiteX360" fmla="*/ 555 w 19998"/>
                <a:gd name="connsiteY360" fmla="*/ 5938 h 19998"/>
                <a:gd name="connsiteX361" fmla="*/ 555 w 19998"/>
                <a:gd name="connsiteY361" fmla="*/ 5955 h 19998"/>
                <a:gd name="connsiteX362" fmla="*/ 738 w 19998"/>
                <a:gd name="connsiteY362" fmla="*/ 5938 h 19998"/>
                <a:gd name="connsiteX363" fmla="*/ 695 w 19998"/>
                <a:gd name="connsiteY363" fmla="*/ 5835 h 19998"/>
                <a:gd name="connsiteX364" fmla="*/ 655 w 19998"/>
                <a:gd name="connsiteY364" fmla="*/ 5835 h 19998"/>
                <a:gd name="connsiteX365" fmla="*/ 638 w 19998"/>
                <a:gd name="connsiteY365" fmla="*/ 5877 h 19998"/>
                <a:gd name="connsiteX366" fmla="*/ 574 w 19998"/>
                <a:gd name="connsiteY366" fmla="*/ 5861 h 19998"/>
                <a:gd name="connsiteX367" fmla="*/ 517 w 19998"/>
                <a:gd name="connsiteY367" fmla="*/ 5861 h 19998"/>
                <a:gd name="connsiteX368" fmla="*/ 598 w 19998"/>
                <a:gd name="connsiteY368" fmla="*/ 5736 h 19998"/>
                <a:gd name="connsiteX369" fmla="*/ 141 w 19998"/>
                <a:gd name="connsiteY369" fmla="*/ 5778 h 19998"/>
                <a:gd name="connsiteX370" fmla="*/ 141 w 19998"/>
                <a:gd name="connsiteY370" fmla="*/ 5795 h 19998"/>
                <a:gd name="connsiteX371" fmla="*/ 17 w 19998"/>
                <a:gd name="connsiteY371" fmla="*/ 5818 h 19998"/>
                <a:gd name="connsiteX372" fmla="*/ 17 w 19998"/>
                <a:gd name="connsiteY372" fmla="*/ 5715 h 19998"/>
                <a:gd name="connsiteX373" fmla="*/ 40 w 19998"/>
                <a:gd name="connsiteY373" fmla="*/ 5715 h 19998"/>
                <a:gd name="connsiteX374" fmla="*/ 141 w 19998"/>
                <a:gd name="connsiteY374" fmla="*/ 5287 h 19998"/>
                <a:gd name="connsiteX375" fmla="*/ 181 w 19998"/>
                <a:gd name="connsiteY375" fmla="*/ 5268 h 19998"/>
                <a:gd name="connsiteX376" fmla="*/ 348 w 19998"/>
                <a:gd name="connsiteY376" fmla="*/ 5247 h 19998"/>
                <a:gd name="connsiteX377" fmla="*/ 329 w 19998"/>
                <a:gd name="connsiteY377" fmla="*/ 5205 h 19998"/>
                <a:gd name="connsiteX378" fmla="*/ 450 w 19998"/>
                <a:gd name="connsiteY378" fmla="*/ 5149 h 19998"/>
                <a:gd name="connsiteX379" fmla="*/ 617 w 19998"/>
                <a:gd name="connsiteY379" fmla="*/ 5149 h 19998"/>
                <a:gd name="connsiteX380" fmla="*/ 617 w 19998"/>
                <a:gd name="connsiteY380" fmla="*/ 5106 h 19998"/>
                <a:gd name="connsiteX381" fmla="*/ 803 w 19998"/>
                <a:gd name="connsiteY381" fmla="*/ 5085 h 19998"/>
                <a:gd name="connsiteX382" fmla="*/ 826 w 19998"/>
                <a:gd name="connsiteY382" fmla="*/ 5106 h 19998"/>
                <a:gd name="connsiteX383" fmla="*/ 803 w 19998"/>
                <a:gd name="connsiteY383" fmla="*/ 5149 h 19998"/>
                <a:gd name="connsiteX384" fmla="*/ 803 w 19998"/>
                <a:gd name="connsiteY384" fmla="*/ 5165 h 19998"/>
                <a:gd name="connsiteX385" fmla="*/ 1276 w 19998"/>
                <a:gd name="connsiteY385" fmla="*/ 5022 h 19998"/>
                <a:gd name="connsiteX386" fmla="*/ 1276 w 19998"/>
                <a:gd name="connsiteY386" fmla="*/ 5003 h 19998"/>
                <a:gd name="connsiteX387" fmla="*/ 1276 w 19998"/>
                <a:gd name="connsiteY387" fmla="*/ 5022 h 19998"/>
                <a:gd name="connsiteX388" fmla="*/ 1298 w 19998"/>
                <a:gd name="connsiteY388" fmla="*/ 5022 h 19998"/>
                <a:gd name="connsiteX389" fmla="*/ 1298 w 19998"/>
                <a:gd name="connsiteY389" fmla="*/ 5003 h 19998"/>
                <a:gd name="connsiteX390" fmla="*/ 1341 w 19998"/>
                <a:gd name="connsiteY390" fmla="*/ 5003 h 19998"/>
                <a:gd name="connsiteX391" fmla="*/ 1341 w 19998"/>
                <a:gd name="connsiteY391" fmla="*/ 5165 h 19998"/>
                <a:gd name="connsiteX392" fmla="*/ 1381 w 19998"/>
                <a:gd name="connsiteY392" fmla="*/ 5165 h 19998"/>
                <a:gd name="connsiteX393" fmla="*/ 1441 w 19998"/>
                <a:gd name="connsiteY393" fmla="*/ 5149 h 19998"/>
                <a:gd name="connsiteX394" fmla="*/ 1441 w 19998"/>
                <a:gd name="connsiteY394" fmla="*/ 5205 h 19998"/>
                <a:gd name="connsiteX395" fmla="*/ 1505 w 19998"/>
                <a:gd name="connsiteY395" fmla="*/ 5231 h 19998"/>
                <a:gd name="connsiteX396" fmla="*/ 1524 w 19998"/>
                <a:gd name="connsiteY396" fmla="*/ 5069 h 19998"/>
                <a:gd name="connsiteX397" fmla="*/ 1562 w 19998"/>
                <a:gd name="connsiteY397" fmla="*/ 5069 h 19998"/>
                <a:gd name="connsiteX398" fmla="*/ 1562 w 19998"/>
                <a:gd name="connsiteY398" fmla="*/ 5043 h 19998"/>
                <a:gd name="connsiteX399" fmla="*/ 1815 w 19998"/>
                <a:gd name="connsiteY399" fmla="*/ 5125 h 19998"/>
                <a:gd name="connsiteX400" fmla="*/ 1815 w 19998"/>
                <a:gd name="connsiteY400" fmla="*/ 5149 h 19998"/>
                <a:gd name="connsiteX401" fmla="*/ 1831 w 19998"/>
                <a:gd name="connsiteY401" fmla="*/ 5149 h 19998"/>
                <a:gd name="connsiteX402" fmla="*/ 1874 w 19998"/>
                <a:gd name="connsiteY402" fmla="*/ 5149 h 19998"/>
                <a:gd name="connsiteX403" fmla="*/ 1874 w 19998"/>
                <a:gd name="connsiteY403" fmla="*/ 5189 h 19998"/>
                <a:gd name="connsiteX404" fmla="*/ 1936 w 19998"/>
                <a:gd name="connsiteY404" fmla="*/ 5165 h 19998"/>
                <a:gd name="connsiteX405" fmla="*/ 1936 w 19998"/>
                <a:gd name="connsiteY405" fmla="*/ 5149 h 19998"/>
                <a:gd name="connsiteX406" fmla="*/ 1915 w 19998"/>
                <a:gd name="connsiteY406" fmla="*/ 5125 h 19998"/>
                <a:gd name="connsiteX407" fmla="*/ 1915 w 19998"/>
                <a:gd name="connsiteY407" fmla="*/ 5069 h 19998"/>
                <a:gd name="connsiteX408" fmla="*/ 1979 w 19998"/>
                <a:gd name="connsiteY408" fmla="*/ 5003 h 19998"/>
                <a:gd name="connsiteX409" fmla="*/ 1936 w 19998"/>
                <a:gd name="connsiteY409" fmla="*/ 4939 h 19998"/>
                <a:gd name="connsiteX410" fmla="*/ 2103 w 19998"/>
                <a:gd name="connsiteY410" fmla="*/ 4820 h 19998"/>
                <a:gd name="connsiteX411" fmla="*/ 2496 w 19998"/>
                <a:gd name="connsiteY411" fmla="*/ 4777 h 19998"/>
                <a:gd name="connsiteX412" fmla="*/ 2536 w 19998"/>
                <a:gd name="connsiteY412" fmla="*/ 4860 h 19998"/>
                <a:gd name="connsiteX413" fmla="*/ 2722 w 19998"/>
                <a:gd name="connsiteY413" fmla="*/ 4761 h 19998"/>
                <a:gd name="connsiteX414" fmla="*/ 2722 w 19998"/>
                <a:gd name="connsiteY414" fmla="*/ 4900 h 19998"/>
                <a:gd name="connsiteX415" fmla="*/ 2805 w 19998"/>
                <a:gd name="connsiteY415" fmla="*/ 4923 h 19998"/>
                <a:gd name="connsiteX416" fmla="*/ 2782 w 19998"/>
                <a:gd name="connsiteY416" fmla="*/ 4982 h 19998"/>
                <a:gd name="connsiteX417" fmla="*/ 2886 w 19998"/>
                <a:gd name="connsiteY417" fmla="*/ 5022 h 19998"/>
                <a:gd name="connsiteX418" fmla="*/ 2910 w 19998"/>
                <a:gd name="connsiteY418" fmla="*/ 5022 h 19998"/>
                <a:gd name="connsiteX419" fmla="*/ 2970 w 19998"/>
                <a:gd name="connsiteY419" fmla="*/ 5189 h 19998"/>
                <a:gd name="connsiteX420" fmla="*/ 3256 w 19998"/>
                <a:gd name="connsiteY420" fmla="*/ 5673 h 19998"/>
                <a:gd name="connsiteX421" fmla="*/ 3608 w 19998"/>
                <a:gd name="connsiteY421" fmla="*/ 5391 h 19998"/>
                <a:gd name="connsiteX422" fmla="*/ 3860 w 19998"/>
                <a:gd name="connsiteY422" fmla="*/ 5268 h 19998"/>
                <a:gd name="connsiteX423" fmla="*/ 3999 w 19998"/>
                <a:gd name="connsiteY423" fmla="*/ 5534 h 19998"/>
                <a:gd name="connsiteX424" fmla="*/ 4351 w 19998"/>
                <a:gd name="connsiteY424" fmla="*/ 5351 h 19998"/>
                <a:gd name="connsiteX425" fmla="*/ 4580 w 19998"/>
                <a:gd name="connsiteY425" fmla="*/ 5268 h 19998"/>
                <a:gd name="connsiteX426" fmla="*/ 4580 w 19998"/>
                <a:gd name="connsiteY426" fmla="*/ 5471 h 19998"/>
                <a:gd name="connsiteX427" fmla="*/ 4994 w 19998"/>
                <a:gd name="connsiteY427" fmla="*/ 5449 h 19998"/>
                <a:gd name="connsiteX428" fmla="*/ 5075 w 19998"/>
                <a:gd name="connsiteY428" fmla="*/ 5471 h 19998"/>
                <a:gd name="connsiteX429" fmla="*/ 5323 w 19998"/>
                <a:gd name="connsiteY429" fmla="*/ 5471 h 19998"/>
                <a:gd name="connsiteX430" fmla="*/ 5242 w 19998"/>
                <a:gd name="connsiteY430" fmla="*/ 5407 h 19998"/>
                <a:gd name="connsiteX431" fmla="*/ 4994 w 19998"/>
                <a:gd name="connsiteY431" fmla="*/ 5003 h 19998"/>
                <a:gd name="connsiteX432" fmla="*/ 4970 w 19998"/>
                <a:gd name="connsiteY432" fmla="*/ 5003 h 19998"/>
                <a:gd name="connsiteX433" fmla="*/ 4954 w 19998"/>
                <a:gd name="connsiteY433" fmla="*/ 4982 h 19998"/>
                <a:gd name="connsiteX434" fmla="*/ 5054 w 19998"/>
                <a:gd name="connsiteY434" fmla="*/ 4618 h 19998"/>
                <a:gd name="connsiteX435" fmla="*/ 5054 w 19998"/>
                <a:gd name="connsiteY435" fmla="*/ 4601 h 19998"/>
                <a:gd name="connsiteX436" fmla="*/ 5037 w 19998"/>
                <a:gd name="connsiteY436" fmla="*/ 4618 h 19998"/>
                <a:gd name="connsiteX437" fmla="*/ 5011 w 19998"/>
                <a:gd name="connsiteY437" fmla="*/ 4131 h 19998"/>
                <a:gd name="connsiteX438" fmla="*/ 4970 w 19998"/>
                <a:gd name="connsiteY438" fmla="*/ 4131 h 19998"/>
                <a:gd name="connsiteX439" fmla="*/ 4642 w 19998"/>
                <a:gd name="connsiteY439" fmla="*/ 3335 h 19998"/>
                <a:gd name="connsiteX440" fmla="*/ 4663 w 19998"/>
                <a:gd name="connsiteY440" fmla="*/ 3092 h 19998"/>
                <a:gd name="connsiteX441" fmla="*/ 4563 w 19998"/>
                <a:gd name="connsiteY441" fmla="*/ 3050 h 19998"/>
                <a:gd name="connsiteX442" fmla="*/ 4563 w 19998"/>
                <a:gd name="connsiteY442" fmla="*/ 2930 h 19998"/>
                <a:gd name="connsiteX443" fmla="*/ 4663 w 19998"/>
                <a:gd name="connsiteY443" fmla="*/ 2987 h 19998"/>
                <a:gd name="connsiteX444" fmla="*/ 4684 w 19998"/>
                <a:gd name="connsiteY444" fmla="*/ 2947 h 19998"/>
                <a:gd name="connsiteX445" fmla="*/ 5242 w 19998"/>
                <a:gd name="connsiteY445" fmla="*/ 3092 h 19998"/>
                <a:gd name="connsiteX446" fmla="*/ 5258 w 19998"/>
                <a:gd name="connsiteY446" fmla="*/ 3029 h 19998"/>
                <a:gd name="connsiteX447" fmla="*/ 5570 w 19998"/>
                <a:gd name="connsiteY447" fmla="*/ 3050 h 19998"/>
                <a:gd name="connsiteX448" fmla="*/ 5632 w 19998"/>
                <a:gd name="connsiteY448" fmla="*/ 3252 h 19998"/>
                <a:gd name="connsiteX449" fmla="*/ 5592 w 19998"/>
                <a:gd name="connsiteY449" fmla="*/ 3252 h 19998"/>
                <a:gd name="connsiteX450" fmla="*/ 5570 w 19998"/>
                <a:gd name="connsiteY450" fmla="*/ 3316 h 19998"/>
                <a:gd name="connsiteX451" fmla="*/ 5511 w 19998"/>
                <a:gd name="connsiteY451" fmla="*/ 3316 h 19998"/>
                <a:gd name="connsiteX452" fmla="*/ 5675 w 19998"/>
                <a:gd name="connsiteY452" fmla="*/ 3800 h 19998"/>
                <a:gd name="connsiteX453" fmla="*/ 5649 w 19998"/>
                <a:gd name="connsiteY453" fmla="*/ 3826 h 19998"/>
                <a:gd name="connsiteX454" fmla="*/ 5732 w 19998"/>
                <a:gd name="connsiteY454" fmla="*/ 3842 h 19998"/>
                <a:gd name="connsiteX455" fmla="*/ 5713 w 19998"/>
                <a:gd name="connsiteY455" fmla="*/ 3842 h 19998"/>
                <a:gd name="connsiteX456" fmla="*/ 5732 w 19998"/>
                <a:gd name="connsiteY456" fmla="*/ 3882 h 19998"/>
                <a:gd name="connsiteX457" fmla="*/ 5756 w 19998"/>
                <a:gd name="connsiteY457" fmla="*/ 3882 h 19998"/>
                <a:gd name="connsiteX458" fmla="*/ 5775 w 19998"/>
                <a:gd name="connsiteY458" fmla="*/ 3882 h 19998"/>
                <a:gd name="connsiteX459" fmla="*/ 5861 w 19998"/>
                <a:gd name="connsiteY459" fmla="*/ 3762 h 19998"/>
                <a:gd name="connsiteX460" fmla="*/ 6499 w 19998"/>
                <a:gd name="connsiteY460" fmla="*/ 3906 h 19998"/>
                <a:gd name="connsiteX461" fmla="*/ 7611 w 19998"/>
                <a:gd name="connsiteY461" fmla="*/ 3826 h 19998"/>
                <a:gd name="connsiteX462" fmla="*/ 7923 w 19998"/>
                <a:gd name="connsiteY462" fmla="*/ 3722 h 19998"/>
                <a:gd name="connsiteX463" fmla="*/ 8045 w 19998"/>
                <a:gd name="connsiteY463" fmla="*/ 3703 h 19998"/>
                <a:gd name="connsiteX464" fmla="*/ 7611 w 19998"/>
                <a:gd name="connsiteY464" fmla="*/ 3600 h 19998"/>
                <a:gd name="connsiteX465" fmla="*/ 7611 w 19998"/>
                <a:gd name="connsiteY465" fmla="*/ 3581 h 19998"/>
                <a:gd name="connsiteX466" fmla="*/ 7799 w 19998"/>
                <a:gd name="connsiteY466" fmla="*/ 3092 h 19998"/>
                <a:gd name="connsiteX467" fmla="*/ 9574 w 19998"/>
                <a:gd name="connsiteY467" fmla="*/ 2317 h 19998"/>
                <a:gd name="connsiteX468" fmla="*/ 9843 w 19998"/>
                <a:gd name="connsiteY468" fmla="*/ 1993 h 19998"/>
                <a:gd name="connsiteX469" fmla="*/ 9902 w 19998"/>
                <a:gd name="connsiteY469" fmla="*/ 2051 h 19998"/>
                <a:gd name="connsiteX470" fmla="*/ 10031 w 19998"/>
                <a:gd name="connsiteY470" fmla="*/ 2051 h 19998"/>
                <a:gd name="connsiteX471" fmla="*/ 9964 w 19998"/>
                <a:gd name="connsiteY471" fmla="*/ 1972 h 19998"/>
                <a:gd name="connsiteX472" fmla="*/ 9943 w 19998"/>
                <a:gd name="connsiteY472" fmla="*/ 1993 h 19998"/>
                <a:gd name="connsiteX473" fmla="*/ 9843 w 19998"/>
                <a:gd name="connsiteY473" fmla="*/ 1645 h 19998"/>
                <a:gd name="connsiteX474" fmla="*/ 9902 w 19998"/>
                <a:gd name="connsiteY474" fmla="*/ 1645 h 19998"/>
                <a:gd name="connsiteX475" fmla="*/ 9902 w 19998"/>
                <a:gd name="connsiteY475" fmla="*/ 1628 h 19998"/>
                <a:gd name="connsiteX476" fmla="*/ 9902 w 19998"/>
                <a:gd name="connsiteY476" fmla="*/ 1607 h 19998"/>
                <a:gd name="connsiteX477" fmla="*/ 9843 w 19998"/>
                <a:gd name="connsiteY477" fmla="*/ 1542 h 19998"/>
                <a:gd name="connsiteX478" fmla="*/ 9886 w 19998"/>
                <a:gd name="connsiteY478" fmla="*/ 1260 h 19998"/>
                <a:gd name="connsiteX479" fmla="*/ 9926 w 19998"/>
                <a:gd name="connsiteY479" fmla="*/ 1243 h 19998"/>
                <a:gd name="connsiteX480" fmla="*/ 9886 w 19998"/>
                <a:gd name="connsiteY480" fmla="*/ 815 h 19998"/>
                <a:gd name="connsiteX481" fmla="*/ 9902 w 19998"/>
                <a:gd name="connsiteY481" fmla="*/ 815 h 19998"/>
                <a:gd name="connsiteX482" fmla="*/ 9886 w 19998"/>
                <a:gd name="connsiteY482" fmla="*/ 484 h 19998"/>
                <a:gd name="connsiteX483" fmla="*/ 10645 w 19998"/>
                <a:gd name="connsiteY483" fmla="*/ 186 h 19998"/>
                <a:gd name="connsiteX484" fmla="*/ 11307 w 19998"/>
                <a:gd name="connsiteY484" fmla="*/ 0 h 19998"/>
                <a:gd name="connsiteX485" fmla="*/ 11431 w 19998"/>
                <a:gd name="connsiteY485" fmla="*/ 324 h 19998"/>
                <a:gd name="connsiteX486" fmla="*/ 11431 w 19998"/>
                <a:gd name="connsiteY486" fmla="*/ 630 h 19998"/>
                <a:gd name="connsiteX487" fmla="*/ 11577 w 19998"/>
                <a:gd name="connsiteY487" fmla="*/ 630 h 19998"/>
                <a:gd name="connsiteX488" fmla="*/ 11700 w 19998"/>
                <a:gd name="connsiteY488" fmla="*/ 832 h 19998"/>
                <a:gd name="connsiteX489" fmla="*/ 11822 w 19998"/>
                <a:gd name="connsiteY489" fmla="*/ 895 h 19998"/>
                <a:gd name="connsiteX490" fmla="*/ 12158 w 19998"/>
                <a:gd name="connsiteY490" fmla="*/ 670 h 19998"/>
                <a:gd name="connsiteX491" fmla="*/ 12279 w 19998"/>
                <a:gd name="connsiteY491" fmla="*/ 792 h 19998"/>
                <a:gd name="connsiteX492" fmla="*/ 12255 w 19998"/>
                <a:gd name="connsiteY492" fmla="*/ 815 h 19998"/>
                <a:gd name="connsiteX493" fmla="*/ 12360 w 19998"/>
                <a:gd name="connsiteY493" fmla="*/ 895 h 19998"/>
                <a:gd name="connsiteX494" fmla="*/ 12360 w 19998"/>
                <a:gd name="connsiteY494" fmla="*/ 912 h 19998"/>
                <a:gd name="connsiteX495" fmla="*/ 12339 w 19998"/>
                <a:gd name="connsiteY495" fmla="*/ 935 h 19998"/>
                <a:gd name="connsiteX496" fmla="*/ 12548 w 19998"/>
                <a:gd name="connsiteY496" fmla="*/ 1342 h 19998"/>
                <a:gd name="connsiteX497" fmla="*/ 12753 w 19998"/>
                <a:gd name="connsiteY497" fmla="*/ 1260 h 19998"/>
                <a:gd name="connsiteX498" fmla="*/ 12729 w 19998"/>
                <a:gd name="connsiteY498" fmla="*/ 1363 h 19998"/>
                <a:gd name="connsiteX499" fmla="*/ 12834 w 19998"/>
                <a:gd name="connsiteY499" fmla="*/ 1323 h 19998"/>
                <a:gd name="connsiteX500" fmla="*/ 12853 w 19998"/>
                <a:gd name="connsiteY500" fmla="*/ 1342 h 19998"/>
                <a:gd name="connsiteX501" fmla="*/ 12901 w 19998"/>
                <a:gd name="connsiteY501" fmla="*/ 1342 h 19998"/>
                <a:gd name="connsiteX502" fmla="*/ 13039 w 19998"/>
                <a:gd name="connsiteY502" fmla="*/ 1769 h 19998"/>
                <a:gd name="connsiteX503" fmla="*/ 13039 w 19998"/>
                <a:gd name="connsiteY503" fmla="*/ 1751 h 19998"/>
                <a:gd name="connsiteX504" fmla="*/ 13065 w 19998"/>
                <a:gd name="connsiteY504" fmla="*/ 1751 h 19998"/>
                <a:gd name="connsiteX505" fmla="*/ 13082 w 19998"/>
                <a:gd name="connsiteY505" fmla="*/ 1671 h 19998"/>
                <a:gd name="connsiteX506" fmla="*/ 13186 w 19998"/>
                <a:gd name="connsiteY506" fmla="*/ 1645 h 19998"/>
                <a:gd name="connsiteX507" fmla="*/ 13203 w 19998"/>
                <a:gd name="connsiteY507" fmla="*/ 1671 h 19998"/>
                <a:gd name="connsiteX508" fmla="*/ 13203 w 19998"/>
                <a:gd name="connsiteY508" fmla="*/ 1645 h 19998"/>
                <a:gd name="connsiteX509" fmla="*/ 13267 w 19998"/>
                <a:gd name="connsiteY509" fmla="*/ 1645 h 19998"/>
                <a:gd name="connsiteX510" fmla="*/ 13267 w 19998"/>
                <a:gd name="connsiteY510" fmla="*/ 1671 h 19998"/>
                <a:gd name="connsiteX511" fmla="*/ 13308 w 19998"/>
                <a:gd name="connsiteY511" fmla="*/ 1687 h 19998"/>
                <a:gd name="connsiteX512" fmla="*/ 13308 w 19998"/>
                <a:gd name="connsiteY512" fmla="*/ 1711 h 19998"/>
                <a:gd name="connsiteX513" fmla="*/ 13515 w 19998"/>
                <a:gd name="connsiteY513" fmla="*/ 1628 h 19998"/>
                <a:gd name="connsiteX514" fmla="*/ 13598 w 19998"/>
                <a:gd name="connsiteY514" fmla="*/ 1751 h 19998"/>
                <a:gd name="connsiteX515" fmla="*/ 13660 w 19998"/>
                <a:gd name="connsiteY515" fmla="*/ 1769 h 19998"/>
                <a:gd name="connsiteX516" fmla="*/ 13660 w 19998"/>
                <a:gd name="connsiteY516" fmla="*/ 1833 h 19998"/>
                <a:gd name="connsiteX517" fmla="*/ 13677 w 19998"/>
                <a:gd name="connsiteY517" fmla="*/ 1833 h 19998"/>
                <a:gd name="connsiteX518" fmla="*/ 13677 w 19998"/>
                <a:gd name="connsiteY518" fmla="*/ 1849 h 19998"/>
                <a:gd name="connsiteX519" fmla="*/ 13725 w 19998"/>
                <a:gd name="connsiteY519" fmla="*/ 1849 h 19998"/>
                <a:gd name="connsiteX520" fmla="*/ 13703 w 19998"/>
                <a:gd name="connsiteY520" fmla="*/ 1833 h 19998"/>
                <a:gd name="connsiteX521" fmla="*/ 13725 w 19998"/>
                <a:gd name="connsiteY521" fmla="*/ 1791 h 19998"/>
                <a:gd name="connsiteX522" fmla="*/ 13808 w 19998"/>
                <a:gd name="connsiteY522" fmla="*/ 1873 h 19998"/>
                <a:gd name="connsiteX523" fmla="*/ 13725 w 19998"/>
                <a:gd name="connsiteY523" fmla="*/ 2155 h 19998"/>
                <a:gd name="connsiteX524" fmla="*/ 13725 w 19998"/>
                <a:gd name="connsiteY524" fmla="*/ 2138 h 19998"/>
                <a:gd name="connsiteX525" fmla="*/ 13784 w 19998"/>
                <a:gd name="connsiteY525" fmla="*/ 2155 h 19998"/>
                <a:gd name="connsiteX526" fmla="*/ 13825 w 19998"/>
                <a:gd name="connsiteY526" fmla="*/ 2301 h 19998"/>
                <a:gd name="connsiteX527" fmla="*/ 13703 w 19998"/>
                <a:gd name="connsiteY527" fmla="*/ 2420 h 19998"/>
                <a:gd name="connsiteX528" fmla="*/ 13741 w 19998"/>
                <a:gd name="connsiteY528" fmla="*/ 2463 h 19998"/>
                <a:gd name="connsiteX529" fmla="*/ 13703 w 19998"/>
                <a:gd name="connsiteY529" fmla="*/ 2503 h 19998"/>
                <a:gd name="connsiteX530" fmla="*/ 13784 w 19998"/>
                <a:gd name="connsiteY530" fmla="*/ 2519 h 19998"/>
                <a:gd name="connsiteX531" fmla="*/ 13784 w 19998"/>
                <a:gd name="connsiteY531" fmla="*/ 2540 h 19998"/>
                <a:gd name="connsiteX532" fmla="*/ 13849 w 19998"/>
                <a:gd name="connsiteY532" fmla="*/ 2540 h 19998"/>
                <a:gd name="connsiteX533" fmla="*/ 14280 w 19998"/>
                <a:gd name="connsiteY533" fmla="*/ 2540 h 19998"/>
                <a:gd name="connsiteX534" fmla="*/ 14527 w 19998"/>
                <a:gd name="connsiteY534" fmla="*/ 2437 h 19998"/>
                <a:gd name="connsiteX535" fmla="*/ 14527 w 19998"/>
                <a:gd name="connsiteY535" fmla="*/ 2218 h 19998"/>
                <a:gd name="connsiteX536" fmla="*/ 14715 w 19998"/>
                <a:gd name="connsiteY536" fmla="*/ 2051 h 19998"/>
                <a:gd name="connsiteX537" fmla="*/ 14815 w 19998"/>
                <a:gd name="connsiteY537" fmla="*/ 2115 h 19998"/>
                <a:gd name="connsiteX538" fmla="*/ 14775 w 19998"/>
                <a:gd name="connsiteY538" fmla="*/ 2138 h 19998"/>
                <a:gd name="connsiteX539" fmla="*/ 14796 w 19998"/>
                <a:gd name="connsiteY539" fmla="*/ 2218 h 19998"/>
                <a:gd name="connsiteX540" fmla="*/ 14756 w 19998"/>
                <a:gd name="connsiteY540" fmla="*/ 2195 h 19998"/>
                <a:gd name="connsiteX541" fmla="*/ 14732 w 19998"/>
                <a:gd name="connsiteY541" fmla="*/ 2218 h 19998"/>
                <a:gd name="connsiteX542" fmla="*/ 14756 w 19998"/>
                <a:gd name="connsiteY542" fmla="*/ 2237 h 19998"/>
                <a:gd name="connsiteX543" fmla="*/ 14732 w 19998"/>
                <a:gd name="connsiteY543" fmla="*/ 2275 h 19998"/>
                <a:gd name="connsiteX544" fmla="*/ 14715 w 19998"/>
                <a:gd name="connsiteY544" fmla="*/ 2275 h 19998"/>
                <a:gd name="connsiteX545" fmla="*/ 14756 w 19998"/>
                <a:gd name="connsiteY545" fmla="*/ 2341 h 19998"/>
                <a:gd name="connsiteX546" fmla="*/ 14675 w 19998"/>
                <a:gd name="connsiteY546" fmla="*/ 2519 h 19998"/>
                <a:gd name="connsiteX547" fmla="*/ 14815 w 19998"/>
                <a:gd name="connsiteY547" fmla="*/ 2622 h 19998"/>
                <a:gd name="connsiteX548" fmla="*/ 14796 w 19998"/>
                <a:gd name="connsiteY548" fmla="*/ 2904 h 19998"/>
                <a:gd name="connsiteX549" fmla="*/ 14918 w 19998"/>
                <a:gd name="connsiteY549" fmla="*/ 2904 h 19998"/>
                <a:gd name="connsiteX550" fmla="*/ 14918 w 19998"/>
                <a:gd name="connsiteY550" fmla="*/ 2867 h 19998"/>
                <a:gd name="connsiteX551" fmla="*/ 15001 w 19998"/>
                <a:gd name="connsiteY551" fmla="*/ 2888 h 19998"/>
                <a:gd name="connsiteX552" fmla="*/ 15230 w 19998"/>
                <a:gd name="connsiteY552" fmla="*/ 3074 h 19998"/>
                <a:gd name="connsiteX553" fmla="*/ 15249 w 19998"/>
                <a:gd name="connsiteY553" fmla="*/ 3050 h 19998"/>
                <a:gd name="connsiteX554" fmla="*/ 15249 w 19998"/>
                <a:gd name="connsiteY554" fmla="*/ 3114 h 19998"/>
                <a:gd name="connsiteX555" fmla="*/ 15330 w 19998"/>
                <a:gd name="connsiteY555" fmla="*/ 3114 h 19998"/>
                <a:gd name="connsiteX556" fmla="*/ 15418 w 19998"/>
                <a:gd name="connsiteY556" fmla="*/ 3114 h 19998"/>
                <a:gd name="connsiteX557" fmla="*/ 15499 w 19998"/>
                <a:gd name="connsiteY557" fmla="*/ 3196 h 19998"/>
                <a:gd name="connsiteX558" fmla="*/ 15475 w 19998"/>
                <a:gd name="connsiteY558" fmla="*/ 3252 h 19998"/>
                <a:gd name="connsiteX559" fmla="*/ 15499 w 19998"/>
                <a:gd name="connsiteY559" fmla="*/ 3295 h 19998"/>
                <a:gd name="connsiteX560" fmla="*/ 15499 w 19998"/>
                <a:gd name="connsiteY560" fmla="*/ 3276 h 19998"/>
                <a:gd name="connsiteX561" fmla="*/ 15599 w 19998"/>
                <a:gd name="connsiteY561" fmla="*/ 3276 h 19998"/>
                <a:gd name="connsiteX562" fmla="*/ 15704 w 19998"/>
                <a:gd name="connsiteY562" fmla="*/ 3374 h 19998"/>
                <a:gd name="connsiteX563" fmla="*/ 15682 w 19998"/>
                <a:gd name="connsiteY563" fmla="*/ 3414 h 19998"/>
                <a:gd name="connsiteX564" fmla="*/ 15723 w 19998"/>
                <a:gd name="connsiteY564" fmla="*/ 3478 h 19998"/>
                <a:gd name="connsiteX565" fmla="*/ 15704 w 19998"/>
                <a:gd name="connsiteY565" fmla="*/ 3497 h 19998"/>
                <a:gd name="connsiteX566" fmla="*/ 15747 w 19998"/>
                <a:gd name="connsiteY566" fmla="*/ 3534 h 19998"/>
                <a:gd name="connsiteX567" fmla="*/ 15747 w 19998"/>
                <a:gd name="connsiteY567" fmla="*/ 3518 h 19998"/>
                <a:gd name="connsiteX568" fmla="*/ 15935 w 19998"/>
                <a:gd name="connsiteY568" fmla="*/ 3478 h 19998"/>
                <a:gd name="connsiteX569" fmla="*/ 15935 w 19998"/>
                <a:gd name="connsiteY569" fmla="*/ 3518 h 19998"/>
                <a:gd name="connsiteX570" fmla="*/ 15951 w 19998"/>
                <a:gd name="connsiteY570" fmla="*/ 3518 h 19998"/>
                <a:gd name="connsiteX571" fmla="*/ 15992 w 19998"/>
                <a:gd name="connsiteY571" fmla="*/ 3414 h 19998"/>
                <a:gd name="connsiteX572" fmla="*/ 16156 w 19998"/>
                <a:gd name="connsiteY572" fmla="*/ 3414 h 19998"/>
                <a:gd name="connsiteX573" fmla="*/ 16156 w 19998"/>
                <a:gd name="connsiteY573" fmla="*/ 3374 h 19998"/>
                <a:gd name="connsiteX574" fmla="*/ 16302 w 19998"/>
                <a:gd name="connsiteY574" fmla="*/ 3436 h 19998"/>
                <a:gd name="connsiteX575" fmla="*/ 16285 w 19998"/>
                <a:gd name="connsiteY575" fmla="*/ 3454 h 19998"/>
                <a:gd name="connsiteX576" fmla="*/ 16366 w 19998"/>
                <a:gd name="connsiteY576" fmla="*/ 3518 h 19998"/>
                <a:gd name="connsiteX577" fmla="*/ 16490 w 19998"/>
                <a:gd name="connsiteY577" fmla="*/ 3518 h 19998"/>
                <a:gd name="connsiteX578" fmla="*/ 16506 w 19998"/>
                <a:gd name="connsiteY578" fmla="*/ 3600 h 19998"/>
                <a:gd name="connsiteX579" fmla="*/ 16590 w 19998"/>
                <a:gd name="connsiteY579" fmla="*/ 3624 h 19998"/>
                <a:gd name="connsiteX580" fmla="*/ 16611 w 19998"/>
                <a:gd name="connsiteY580" fmla="*/ 3581 h 19998"/>
                <a:gd name="connsiteX581" fmla="*/ 16694 w 19998"/>
                <a:gd name="connsiteY581" fmla="*/ 3600 h 19998"/>
                <a:gd name="connsiteX582" fmla="*/ 16694 w 19998"/>
                <a:gd name="connsiteY582" fmla="*/ 3560 h 19998"/>
                <a:gd name="connsiteX583" fmla="*/ 16716 w 19998"/>
                <a:gd name="connsiteY583" fmla="*/ 3560 h 19998"/>
                <a:gd name="connsiteX584" fmla="*/ 16716 w 19998"/>
                <a:gd name="connsiteY584" fmla="*/ 3518 h 19998"/>
                <a:gd name="connsiteX585" fmla="*/ 16759 w 19998"/>
                <a:gd name="connsiteY585" fmla="*/ 3497 h 19998"/>
                <a:gd name="connsiteX586" fmla="*/ 16759 w 19998"/>
                <a:gd name="connsiteY586" fmla="*/ 3478 h 19998"/>
                <a:gd name="connsiteX587" fmla="*/ 16940 w 19998"/>
                <a:gd name="connsiteY587" fmla="*/ 3478 h 19998"/>
                <a:gd name="connsiteX588" fmla="*/ 17085 w 19998"/>
                <a:gd name="connsiteY588" fmla="*/ 3560 h 19998"/>
                <a:gd name="connsiteX589" fmla="*/ 17085 w 19998"/>
                <a:gd name="connsiteY589" fmla="*/ 3534 h 19998"/>
                <a:gd name="connsiteX590" fmla="*/ 17192 w 19998"/>
                <a:gd name="connsiteY590" fmla="*/ 3518 h 19998"/>
                <a:gd name="connsiteX591" fmla="*/ 17192 w 19998"/>
                <a:gd name="connsiteY591" fmla="*/ 3534 h 19998"/>
                <a:gd name="connsiteX592" fmla="*/ 17373 w 19998"/>
                <a:gd name="connsiteY592" fmla="*/ 3640 h 19998"/>
                <a:gd name="connsiteX593" fmla="*/ 17354 w 19998"/>
                <a:gd name="connsiteY593" fmla="*/ 3663 h 19998"/>
                <a:gd name="connsiteX594" fmla="*/ 17437 w 19998"/>
                <a:gd name="connsiteY594" fmla="*/ 3783 h 19998"/>
                <a:gd name="connsiteX595" fmla="*/ 17397 w 19998"/>
                <a:gd name="connsiteY595" fmla="*/ 3783 h 19998"/>
                <a:gd name="connsiteX596" fmla="*/ 17414 w 19998"/>
                <a:gd name="connsiteY596" fmla="*/ 3826 h 19998"/>
                <a:gd name="connsiteX597" fmla="*/ 17437 w 19998"/>
                <a:gd name="connsiteY597" fmla="*/ 3826 h 19998"/>
                <a:gd name="connsiteX598" fmla="*/ 17602 w 19998"/>
                <a:gd name="connsiteY598" fmla="*/ 4028 h 19998"/>
                <a:gd name="connsiteX599" fmla="*/ 17623 w 19998"/>
                <a:gd name="connsiteY599" fmla="*/ 4091 h 19998"/>
                <a:gd name="connsiteX600" fmla="*/ 17642 w 19998"/>
                <a:gd name="connsiteY600" fmla="*/ 4091 h 19998"/>
                <a:gd name="connsiteX601" fmla="*/ 17683 w 19998"/>
                <a:gd name="connsiteY601" fmla="*/ 4211 h 19998"/>
                <a:gd name="connsiteX602" fmla="*/ 17849 w 19998"/>
                <a:gd name="connsiteY602" fmla="*/ 4211 h 19998"/>
                <a:gd name="connsiteX603" fmla="*/ 17849 w 19998"/>
                <a:gd name="connsiteY603" fmla="*/ 4171 h 19998"/>
                <a:gd name="connsiteX604" fmla="*/ 17871 w 19998"/>
                <a:gd name="connsiteY604" fmla="*/ 4171 h 19998"/>
                <a:gd name="connsiteX605" fmla="*/ 17830 w 19998"/>
                <a:gd name="connsiteY605" fmla="*/ 4091 h 19998"/>
                <a:gd name="connsiteX606" fmla="*/ 17871 w 19998"/>
                <a:gd name="connsiteY606" fmla="*/ 4065 h 19998"/>
                <a:gd name="connsiteX607" fmla="*/ 17935 w 19998"/>
                <a:gd name="connsiteY607" fmla="*/ 4091 h 19998"/>
                <a:gd name="connsiteX608" fmla="*/ 17976 w 19998"/>
                <a:gd name="connsiteY608" fmla="*/ 4065 h 19998"/>
                <a:gd name="connsiteX609" fmla="*/ 18019 w 19998"/>
                <a:gd name="connsiteY609" fmla="*/ 4091 h 19998"/>
                <a:gd name="connsiteX610" fmla="*/ 18140 w 19998"/>
                <a:gd name="connsiteY610" fmla="*/ 4131 h 19998"/>
                <a:gd name="connsiteX611" fmla="*/ 18183 w 19998"/>
                <a:gd name="connsiteY611" fmla="*/ 4293 h 19998"/>
                <a:gd name="connsiteX612" fmla="*/ 18200 w 19998"/>
                <a:gd name="connsiteY612" fmla="*/ 4293 h 19998"/>
                <a:gd name="connsiteX613" fmla="*/ 18223 w 19998"/>
                <a:gd name="connsiteY613" fmla="*/ 4211 h 19998"/>
                <a:gd name="connsiteX614" fmla="*/ 18240 w 19998"/>
                <a:gd name="connsiteY614" fmla="*/ 4211 h 19998"/>
                <a:gd name="connsiteX615" fmla="*/ 18240 w 19998"/>
                <a:gd name="connsiteY615" fmla="*/ 4230 h 19998"/>
                <a:gd name="connsiteX616" fmla="*/ 18281 w 19998"/>
                <a:gd name="connsiteY616" fmla="*/ 4230 h 19998"/>
                <a:gd name="connsiteX617" fmla="*/ 18328 w 19998"/>
                <a:gd name="connsiteY617" fmla="*/ 4270 h 19998"/>
                <a:gd name="connsiteX618" fmla="*/ 18369 w 19998"/>
                <a:gd name="connsiteY618" fmla="*/ 4253 h 19998"/>
                <a:gd name="connsiteX619" fmla="*/ 18388 w 19998"/>
                <a:gd name="connsiteY619" fmla="*/ 4270 h 19998"/>
                <a:gd name="connsiteX620" fmla="*/ 18531 w 19998"/>
                <a:gd name="connsiteY620" fmla="*/ 4253 h 19998"/>
                <a:gd name="connsiteX621" fmla="*/ 18531 w 19998"/>
                <a:gd name="connsiteY621" fmla="*/ 4270 h 19998"/>
                <a:gd name="connsiteX622" fmla="*/ 18631 w 19998"/>
                <a:gd name="connsiteY622" fmla="*/ 4211 h 19998"/>
                <a:gd name="connsiteX623" fmla="*/ 18631 w 19998"/>
                <a:gd name="connsiteY623" fmla="*/ 4131 h 19998"/>
                <a:gd name="connsiteX624" fmla="*/ 18762 w 19998"/>
                <a:gd name="connsiteY624" fmla="*/ 4108 h 19998"/>
                <a:gd name="connsiteX625" fmla="*/ 18778 w 19998"/>
                <a:gd name="connsiteY625" fmla="*/ 4148 h 19998"/>
                <a:gd name="connsiteX626" fmla="*/ 18821 w 19998"/>
                <a:gd name="connsiteY626" fmla="*/ 4131 h 19998"/>
                <a:gd name="connsiteX627" fmla="*/ 18943 w 19998"/>
                <a:gd name="connsiteY627" fmla="*/ 4333 h 19998"/>
                <a:gd name="connsiteX628" fmla="*/ 19047 w 19998"/>
                <a:gd name="connsiteY628" fmla="*/ 4333 h 19998"/>
                <a:gd name="connsiteX629" fmla="*/ 19064 w 19998"/>
                <a:gd name="connsiteY629" fmla="*/ 4392 h 19998"/>
                <a:gd name="connsiteX630" fmla="*/ 19152 w 19998"/>
                <a:gd name="connsiteY630" fmla="*/ 4392 h 19998"/>
                <a:gd name="connsiteX631" fmla="*/ 19152 w 19998"/>
                <a:gd name="connsiteY631" fmla="*/ 4373 h 19998"/>
                <a:gd name="connsiteX632" fmla="*/ 19212 w 19998"/>
                <a:gd name="connsiteY632" fmla="*/ 4373 h 19998"/>
                <a:gd name="connsiteX633" fmla="*/ 19212 w 19998"/>
                <a:gd name="connsiteY633" fmla="*/ 4392 h 19998"/>
                <a:gd name="connsiteX634" fmla="*/ 19317 w 19998"/>
                <a:gd name="connsiteY634" fmla="*/ 4333 h 19998"/>
                <a:gd name="connsiteX635" fmla="*/ 19417 w 19998"/>
                <a:gd name="connsiteY635" fmla="*/ 4392 h 19998"/>
                <a:gd name="connsiteX636" fmla="*/ 19443 w 19998"/>
                <a:gd name="connsiteY636" fmla="*/ 4373 h 19998"/>
                <a:gd name="connsiteX637" fmla="*/ 19500 w 19998"/>
                <a:gd name="connsiteY637" fmla="*/ 4373 h 19998"/>
                <a:gd name="connsiteX638" fmla="*/ 19521 w 19998"/>
                <a:gd name="connsiteY638" fmla="*/ 4352 h 19998"/>
                <a:gd name="connsiteX639" fmla="*/ 19998 w 19998"/>
                <a:gd name="connsiteY639" fmla="*/ 4512 h 19998"/>
                <a:gd name="connsiteX640" fmla="*/ 19750 w 19998"/>
                <a:gd name="connsiteY640" fmla="*/ 4939 h 19998"/>
                <a:gd name="connsiteX641" fmla="*/ 19712 w 19998"/>
                <a:gd name="connsiteY641" fmla="*/ 4939 h 19998"/>
                <a:gd name="connsiteX642" fmla="*/ 19686 w 19998"/>
                <a:gd name="connsiteY642" fmla="*/ 5003 h 19998"/>
                <a:gd name="connsiteX643" fmla="*/ 19645 w 19998"/>
                <a:gd name="connsiteY643" fmla="*/ 5003 h 19998"/>
                <a:gd name="connsiteX644" fmla="*/ 19131 w 19998"/>
                <a:gd name="connsiteY644" fmla="*/ 6512 h 19998"/>
                <a:gd name="connsiteX645" fmla="*/ 19236 w 19998"/>
                <a:gd name="connsiteY645" fmla="*/ 7750 h 19998"/>
                <a:gd name="connsiteX646" fmla="*/ 19212 w 19998"/>
                <a:gd name="connsiteY646" fmla="*/ 7750 h 19998"/>
                <a:gd name="connsiteX647" fmla="*/ 19090 w 19998"/>
                <a:gd name="connsiteY647" fmla="*/ 7870 h 19998"/>
                <a:gd name="connsiteX648" fmla="*/ 19152 w 19998"/>
                <a:gd name="connsiteY648" fmla="*/ 7853 h 19998"/>
                <a:gd name="connsiteX649" fmla="*/ 19064 w 19998"/>
                <a:gd name="connsiteY649" fmla="*/ 7973 h 19998"/>
                <a:gd name="connsiteX650" fmla="*/ 18983 w 19998"/>
                <a:gd name="connsiteY650" fmla="*/ 7973 h 19998"/>
                <a:gd name="connsiteX651" fmla="*/ 18714 w 19998"/>
                <a:gd name="connsiteY651" fmla="*/ 8135 h 19998"/>
                <a:gd name="connsiteX652" fmla="*/ 18695 w 19998"/>
                <a:gd name="connsiteY652" fmla="*/ 8093 h 19998"/>
                <a:gd name="connsiteX653" fmla="*/ 18614 w 19998"/>
                <a:gd name="connsiteY653" fmla="*/ 7997 h 19998"/>
                <a:gd name="connsiteX654" fmla="*/ 18304 w 19998"/>
                <a:gd name="connsiteY65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141 w 19998"/>
                <a:gd name="connsiteY334" fmla="*/ 6528 h 19998"/>
                <a:gd name="connsiteX335" fmla="*/ 0 w 19998"/>
                <a:gd name="connsiteY335" fmla="*/ 6490 h 19998"/>
                <a:gd name="connsiteX336" fmla="*/ 17 w 19998"/>
                <a:gd name="connsiteY336" fmla="*/ 6465 h 19998"/>
                <a:gd name="connsiteX337" fmla="*/ 57 w 19998"/>
                <a:gd name="connsiteY337" fmla="*/ 6465 h 19998"/>
                <a:gd name="connsiteX338" fmla="*/ 57 w 19998"/>
                <a:gd name="connsiteY338" fmla="*/ 6425 h 19998"/>
                <a:gd name="connsiteX339" fmla="*/ 695 w 19998"/>
                <a:gd name="connsiteY339" fmla="*/ 6408 h 19998"/>
                <a:gd name="connsiteX340" fmla="*/ 760 w 19998"/>
                <a:gd name="connsiteY340" fmla="*/ 6262 h 19998"/>
                <a:gd name="connsiteX341" fmla="*/ 722 w 19998"/>
                <a:gd name="connsiteY341" fmla="*/ 6262 h 19998"/>
                <a:gd name="connsiteX342" fmla="*/ 695 w 19998"/>
                <a:gd name="connsiteY342" fmla="*/ 6164 h 19998"/>
                <a:gd name="connsiteX343" fmla="*/ 433 w 19998"/>
                <a:gd name="connsiteY343" fmla="*/ 6084 h 19998"/>
                <a:gd name="connsiteX344" fmla="*/ 348 w 19998"/>
                <a:gd name="connsiteY344" fmla="*/ 6204 h 19998"/>
                <a:gd name="connsiteX345" fmla="*/ 329 w 19998"/>
                <a:gd name="connsiteY345" fmla="*/ 6204 h 19998"/>
                <a:gd name="connsiteX346" fmla="*/ 305 w 19998"/>
                <a:gd name="connsiteY346" fmla="*/ 6060 h 19998"/>
                <a:gd name="connsiteX347" fmla="*/ 348 w 19998"/>
                <a:gd name="connsiteY347" fmla="*/ 6044 h 19998"/>
                <a:gd name="connsiteX348" fmla="*/ 348 w 19998"/>
                <a:gd name="connsiteY348" fmla="*/ 5997 h 19998"/>
                <a:gd name="connsiteX349" fmla="*/ 248 w 19998"/>
                <a:gd name="connsiteY349" fmla="*/ 5997 h 19998"/>
                <a:gd name="connsiteX350" fmla="*/ 221 w 19998"/>
                <a:gd name="connsiteY350" fmla="*/ 5938 h 19998"/>
                <a:gd name="connsiteX351" fmla="*/ 329 w 19998"/>
                <a:gd name="connsiteY351" fmla="*/ 5938 h 19998"/>
                <a:gd name="connsiteX352" fmla="*/ 348 w 19998"/>
                <a:gd name="connsiteY352" fmla="*/ 5818 h 19998"/>
                <a:gd name="connsiteX353" fmla="*/ 391 w 19998"/>
                <a:gd name="connsiteY353" fmla="*/ 5818 h 19998"/>
                <a:gd name="connsiteX354" fmla="*/ 369 w 19998"/>
                <a:gd name="connsiteY354" fmla="*/ 5917 h 19998"/>
                <a:gd name="connsiteX355" fmla="*/ 433 w 19998"/>
                <a:gd name="connsiteY355" fmla="*/ 5877 h 19998"/>
                <a:gd name="connsiteX356" fmla="*/ 433 w 19998"/>
                <a:gd name="connsiteY356" fmla="*/ 5898 h 19998"/>
                <a:gd name="connsiteX357" fmla="*/ 410 w 19998"/>
                <a:gd name="connsiteY357" fmla="*/ 5917 h 19998"/>
                <a:gd name="connsiteX358" fmla="*/ 433 w 19998"/>
                <a:gd name="connsiteY358" fmla="*/ 5938 h 19998"/>
                <a:gd name="connsiteX359" fmla="*/ 555 w 19998"/>
                <a:gd name="connsiteY359" fmla="*/ 5938 h 19998"/>
                <a:gd name="connsiteX360" fmla="*/ 555 w 19998"/>
                <a:gd name="connsiteY360" fmla="*/ 5955 h 19998"/>
                <a:gd name="connsiteX361" fmla="*/ 738 w 19998"/>
                <a:gd name="connsiteY361" fmla="*/ 5938 h 19998"/>
                <a:gd name="connsiteX362" fmla="*/ 695 w 19998"/>
                <a:gd name="connsiteY362" fmla="*/ 5835 h 19998"/>
                <a:gd name="connsiteX363" fmla="*/ 655 w 19998"/>
                <a:gd name="connsiteY363" fmla="*/ 5835 h 19998"/>
                <a:gd name="connsiteX364" fmla="*/ 638 w 19998"/>
                <a:gd name="connsiteY364" fmla="*/ 5877 h 19998"/>
                <a:gd name="connsiteX365" fmla="*/ 574 w 19998"/>
                <a:gd name="connsiteY365" fmla="*/ 5861 h 19998"/>
                <a:gd name="connsiteX366" fmla="*/ 517 w 19998"/>
                <a:gd name="connsiteY366" fmla="*/ 5861 h 19998"/>
                <a:gd name="connsiteX367" fmla="*/ 598 w 19998"/>
                <a:gd name="connsiteY367" fmla="*/ 5736 h 19998"/>
                <a:gd name="connsiteX368" fmla="*/ 141 w 19998"/>
                <a:gd name="connsiteY368" fmla="*/ 5778 h 19998"/>
                <a:gd name="connsiteX369" fmla="*/ 141 w 19998"/>
                <a:gd name="connsiteY369" fmla="*/ 5795 h 19998"/>
                <a:gd name="connsiteX370" fmla="*/ 17 w 19998"/>
                <a:gd name="connsiteY370" fmla="*/ 5818 h 19998"/>
                <a:gd name="connsiteX371" fmla="*/ 17 w 19998"/>
                <a:gd name="connsiteY371" fmla="*/ 5715 h 19998"/>
                <a:gd name="connsiteX372" fmla="*/ 40 w 19998"/>
                <a:gd name="connsiteY372" fmla="*/ 5715 h 19998"/>
                <a:gd name="connsiteX373" fmla="*/ 141 w 19998"/>
                <a:gd name="connsiteY373" fmla="*/ 5287 h 19998"/>
                <a:gd name="connsiteX374" fmla="*/ 181 w 19998"/>
                <a:gd name="connsiteY374" fmla="*/ 5268 h 19998"/>
                <a:gd name="connsiteX375" fmla="*/ 348 w 19998"/>
                <a:gd name="connsiteY375" fmla="*/ 5247 h 19998"/>
                <a:gd name="connsiteX376" fmla="*/ 329 w 19998"/>
                <a:gd name="connsiteY376" fmla="*/ 5205 h 19998"/>
                <a:gd name="connsiteX377" fmla="*/ 450 w 19998"/>
                <a:gd name="connsiteY377" fmla="*/ 5149 h 19998"/>
                <a:gd name="connsiteX378" fmla="*/ 617 w 19998"/>
                <a:gd name="connsiteY378" fmla="*/ 5149 h 19998"/>
                <a:gd name="connsiteX379" fmla="*/ 617 w 19998"/>
                <a:gd name="connsiteY379" fmla="*/ 5106 h 19998"/>
                <a:gd name="connsiteX380" fmla="*/ 803 w 19998"/>
                <a:gd name="connsiteY380" fmla="*/ 5085 h 19998"/>
                <a:gd name="connsiteX381" fmla="*/ 826 w 19998"/>
                <a:gd name="connsiteY381" fmla="*/ 5106 h 19998"/>
                <a:gd name="connsiteX382" fmla="*/ 803 w 19998"/>
                <a:gd name="connsiteY382" fmla="*/ 5149 h 19998"/>
                <a:gd name="connsiteX383" fmla="*/ 803 w 19998"/>
                <a:gd name="connsiteY383" fmla="*/ 5165 h 19998"/>
                <a:gd name="connsiteX384" fmla="*/ 1276 w 19998"/>
                <a:gd name="connsiteY384" fmla="*/ 5022 h 19998"/>
                <a:gd name="connsiteX385" fmla="*/ 1276 w 19998"/>
                <a:gd name="connsiteY385" fmla="*/ 5003 h 19998"/>
                <a:gd name="connsiteX386" fmla="*/ 1276 w 19998"/>
                <a:gd name="connsiteY386" fmla="*/ 5022 h 19998"/>
                <a:gd name="connsiteX387" fmla="*/ 1298 w 19998"/>
                <a:gd name="connsiteY387" fmla="*/ 5022 h 19998"/>
                <a:gd name="connsiteX388" fmla="*/ 1298 w 19998"/>
                <a:gd name="connsiteY388" fmla="*/ 5003 h 19998"/>
                <a:gd name="connsiteX389" fmla="*/ 1341 w 19998"/>
                <a:gd name="connsiteY389" fmla="*/ 5003 h 19998"/>
                <a:gd name="connsiteX390" fmla="*/ 1341 w 19998"/>
                <a:gd name="connsiteY390" fmla="*/ 5165 h 19998"/>
                <a:gd name="connsiteX391" fmla="*/ 1381 w 19998"/>
                <a:gd name="connsiteY391" fmla="*/ 5165 h 19998"/>
                <a:gd name="connsiteX392" fmla="*/ 1441 w 19998"/>
                <a:gd name="connsiteY392" fmla="*/ 5149 h 19998"/>
                <a:gd name="connsiteX393" fmla="*/ 1441 w 19998"/>
                <a:gd name="connsiteY393" fmla="*/ 5205 h 19998"/>
                <a:gd name="connsiteX394" fmla="*/ 1505 w 19998"/>
                <a:gd name="connsiteY394" fmla="*/ 5231 h 19998"/>
                <a:gd name="connsiteX395" fmla="*/ 1524 w 19998"/>
                <a:gd name="connsiteY395" fmla="*/ 5069 h 19998"/>
                <a:gd name="connsiteX396" fmla="*/ 1562 w 19998"/>
                <a:gd name="connsiteY396" fmla="*/ 5069 h 19998"/>
                <a:gd name="connsiteX397" fmla="*/ 1562 w 19998"/>
                <a:gd name="connsiteY397" fmla="*/ 5043 h 19998"/>
                <a:gd name="connsiteX398" fmla="*/ 1815 w 19998"/>
                <a:gd name="connsiteY398" fmla="*/ 5125 h 19998"/>
                <a:gd name="connsiteX399" fmla="*/ 1815 w 19998"/>
                <a:gd name="connsiteY399" fmla="*/ 5149 h 19998"/>
                <a:gd name="connsiteX400" fmla="*/ 1831 w 19998"/>
                <a:gd name="connsiteY400" fmla="*/ 5149 h 19998"/>
                <a:gd name="connsiteX401" fmla="*/ 1874 w 19998"/>
                <a:gd name="connsiteY401" fmla="*/ 5149 h 19998"/>
                <a:gd name="connsiteX402" fmla="*/ 1874 w 19998"/>
                <a:gd name="connsiteY402" fmla="*/ 5189 h 19998"/>
                <a:gd name="connsiteX403" fmla="*/ 1936 w 19998"/>
                <a:gd name="connsiteY403" fmla="*/ 5165 h 19998"/>
                <a:gd name="connsiteX404" fmla="*/ 1936 w 19998"/>
                <a:gd name="connsiteY404" fmla="*/ 5149 h 19998"/>
                <a:gd name="connsiteX405" fmla="*/ 1915 w 19998"/>
                <a:gd name="connsiteY405" fmla="*/ 5125 h 19998"/>
                <a:gd name="connsiteX406" fmla="*/ 1915 w 19998"/>
                <a:gd name="connsiteY406" fmla="*/ 5069 h 19998"/>
                <a:gd name="connsiteX407" fmla="*/ 1979 w 19998"/>
                <a:gd name="connsiteY407" fmla="*/ 5003 h 19998"/>
                <a:gd name="connsiteX408" fmla="*/ 1936 w 19998"/>
                <a:gd name="connsiteY408" fmla="*/ 4939 h 19998"/>
                <a:gd name="connsiteX409" fmla="*/ 2103 w 19998"/>
                <a:gd name="connsiteY409" fmla="*/ 4820 h 19998"/>
                <a:gd name="connsiteX410" fmla="*/ 2496 w 19998"/>
                <a:gd name="connsiteY410" fmla="*/ 4777 h 19998"/>
                <a:gd name="connsiteX411" fmla="*/ 2536 w 19998"/>
                <a:gd name="connsiteY411" fmla="*/ 4860 h 19998"/>
                <a:gd name="connsiteX412" fmla="*/ 2722 w 19998"/>
                <a:gd name="connsiteY412" fmla="*/ 4761 h 19998"/>
                <a:gd name="connsiteX413" fmla="*/ 2722 w 19998"/>
                <a:gd name="connsiteY413" fmla="*/ 4900 h 19998"/>
                <a:gd name="connsiteX414" fmla="*/ 2805 w 19998"/>
                <a:gd name="connsiteY414" fmla="*/ 4923 h 19998"/>
                <a:gd name="connsiteX415" fmla="*/ 2782 w 19998"/>
                <a:gd name="connsiteY415" fmla="*/ 4982 h 19998"/>
                <a:gd name="connsiteX416" fmla="*/ 2886 w 19998"/>
                <a:gd name="connsiteY416" fmla="*/ 5022 h 19998"/>
                <a:gd name="connsiteX417" fmla="*/ 2910 w 19998"/>
                <a:gd name="connsiteY417" fmla="*/ 5022 h 19998"/>
                <a:gd name="connsiteX418" fmla="*/ 2970 w 19998"/>
                <a:gd name="connsiteY418" fmla="*/ 5189 h 19998"/>
                <a:gd name="connsiteX419" fmla="*/ 3256 w 19998"/>
                <a:gd name="connsiteY419" fmla="*/ 5673 h 19998"/>
                <a:gd name="connsiteX420" fmla="*/ 3608 w 19998"/>
                <a:gd name="connsiteY420" fmla="*/ 5391 h 19998"/>
                <a:gd name="connsiteX421" fmla="*/ 3860 w 19998"/>
                <a:gd name="connsiteY421" fmla="*/ 5268 h 19998"/>
                <a:gd name="connsiteX422" fmla="*/ 3999 w 19998"/>
                <a:gd name="connsiteY422" fmla="*/ 5534 h 19998"/>
                <a:gd name="connsiteX423" fmla="*/ 4351 w 19998"/>
                <a:gd name="connsiteY423" fmla="*/ 5351 h 19998"/>
                <a:gd name="connsiteX424" fmla="*/ 4580 w 19998"/>
                <a:gd name="connsiteY424" fmla="*/ 5268 h 19998"/>
                <a:gd name="connsiteX425" fmla="*/ 4580 w 19998"/>
                <a:gd name="connsiteY425" fmla="*/ 5471 h 19998"/>
                <a:gd name="connsiteX426" fmla="*/ 4994 w 19998"/>
                <a:gd name="connsiteY426" fmla="*/ 5449 h 19998"/>
                <a:gd name="connsiteX427" fmla="*/ 5075 w 19998"/>
                <a:gd name="connsiteY427" fmla="*/ 5471 h 19998"/>
                <a:gd name="connsiteX428" fmla="*/ 5323 w 19998"/>
                <a:gd name="connsiteY428" fmla="*/ 5471 h 19998"/>
                <a:gd name="connsiteX429" fmla="*/ 5242 w 19998"/>
                <a:gd name="connsiteY429" fmla="*/ 5407 h 19998"/>
                <a:gd name="connsiteX430" fmla="*/ 4994 w 19998"/>
                <a:gd name="connsiteY430" fmla="*/ 5003 h 19998"/>
                <a:gd name="connsiteX431" fmla="*/ 4970 w 19998"/>
                <a:gd name="connsiteY431" fmla="*/ 5003 h 19998"/>
                <a:gd name="connsiteX432" fmla="*/ 4954 w 19998"/>
                <a:gd name="connsiteY432" fmla="*/ 4982 h 19998"/>
                <a:gd name="connsiteX433" fmla="*/ 5054 w 19998"/>
                <a:gd name="connsiteY433" fmla="*/ 4618 h 19998"/>
                <a:gd name="connsiteX434" fmla="*/ 5054 w 19998"/>
                <a:gd name="connsiteY434" fmla="*/ 4601 h 19998"/>
                <a:gd name="connsiteX435" fmla="*/ 5037 w 19998"/>
                <a:gd name="connsiteY435" fmla="*/ 4618 h 19998"/>
                <a:gd name="connsiteX436" fmla="*/ 5011 w 19998"/>
                <a:gd name="connsiteY436" fmla="*/ 4131 h 19998"/>
                <a:gd name="connsiteX437" fmla="*/ 4970 w 19998"/>
                <a:gd name="connsiteY437" fmla="*/ 4131 h 19998"/>
                <a:gd name="connsiteX438" fmla="*/ 4642 w 19998"/>
                <a:gd name="connsiteY438" fmla="*/ 3335 h 19998"/>
                <a:gd name="connsiteX439" fmla="*/ 4663 w 19998"/>
                <a:gd name="connsiteY439" fmla="*/ 3092 h 19998"/>
                <a:gd name="connsiteX440" fmla="*/ 4563 w 19998"/>
                <a:gd name="connsiteY440" fmla="*/ 3050 h 19998"/>
                <a:gd name="connsiteX441" fmla="*/ 4563 w 19998"/>
                <a:gd name="connsiteY441" fmla="*/ 2930 h 19998"/>
                <a:gd name="connsiteX442" fmla="*/ 4663 w 19998"/>
                <a:gd name="connsiteY442" fmla="*/ 2987 h 19998"/>
                <a:gd name="connsiteX443" fmla="*/ 4684 w 19998"/>
                <a:gd name="connsiteY443" fmla="*/ 2947 h 19998"/>
                <a:gd name="connsiteX444" fmla="*/ 5242 w 19998"/>
                <a:gd name="connsiteY444" fmla="*/ 3092 h 19998"/>
                <a:gd name="connsiteX445" fmla="*/ 5258 w 19998"/>
                <a:gd name="connsiteY445" fmla="*/ 3029 h 19998"/>
                <a:gd name="connsiteX446" fmla="*/ 5570 w 19998"/>
                <a:gd name="connsiteY446" fmla="*/ 3050 h 19998"/>
                <a:gd name="connsiteX447" fmla="*/ 5632 w 19998"/>
                <a:gd name="connsiteY447" fmla="*/ 3252 h 19998"/>
                <a:gd name="connsiteX448" fmla="*/ 5592 w 19998"/>
                <a:gd name="connsiteY448" fmla="*/ 3252 h 19998"/>
                <a:gd name="connsiteX449" fmla="*/ 5570 w 19998"/>
                <a:gd name="connsiteY449" fmla="*/ 3316 h 19998"/>
                <a:gd name="connsiteX450" fmla="*/ 5511 w 19998"/>
                <a:gd name="connsiteY450" fmla="*/ 3316 h 19998"/>
                <a:gd name="connsiteX451" fmla="*/ 5675 w 19998"/>
                <a:gd name="connsiteY451" fmla="*/ 3800 h 19998"/>
                <a:gd name="connsiteX452" fmla="*/ 5649 w 19998"/>
                <a:gd name="connsiteY452" fmla="*/ 3826 h 19998"/>
                <a:gd name="connsiteX453" fmla="*/ 5732 w 19998"/>
                <a:gd name="connsiteY453" fmla="*/ 3842 h 19998"/>
                <a:gd name="connsiteX454" fmla="*/ 5713 w 19998"/>
                <a:gd name="connsiteY454" fmla="*/ 3842 h 19998"/>
                <a:gd name="connsiteX455" fmla="*/ 5732 w 19998"/>
                <a:gd name="connsiteY455" fmla="*/ 3882 h 19998"/>
                <a:gd name="connsiteX456" fmla="*/ 5756 w 19998"/>
                <a:gd name="connsiteY456" fmla="*/ 3882 h 19998"/>
                <a:gd name="connsiteX457" fmla="*/ 5775 w 19998"/>
                <a:gd name="connsiteY457" fmla="*/ 3882 h 19998"/>
                <a:gd name="connsiteX458" fmla="*/ 5861 w 19998"/>
                <a:gd name="connsiteY458" fmla="*/ 3762 h 19998"/>
                <a:gd name="connsiteX459" fmla="*/ 6499 w 19998"/>
                <a:gd name="connsiteY459" fmla="*/ 3906 h 19998"/>
                <a:gd name="connsiteX460" fmla="*/ 7611 w 19998"/>
                <a:gd name="connsiteY460" fmla="*/ 3826 h 19998"/>
                <a:gd name="connsiteX461" fmla="*/ 7923 w 19998"/>
                <a:gd name="connsiteY461" fmla="*/ 3722 h 19998"/>
                <a:gd name="connsiteX462" fmla="*/ 8045 w 19998"/>
                <a:gd name="connsiteY462" fmla="*/ 3703 h 19998"/>
                <a:gd name="connsiteX463" fmla="*/ 7611 w 19998"/>
                <a:gd name="connsiteY463" fmla="*/ 3600 h 19998"/>
                <a:gd name="connsiteX464" fmla="*/ 7611 w 19998"/>
                <a:gd name="connsiteY464" fmla="*/ 3581 h 19998"/>
                <a:gd name="connsiteX465" fmla="*/ 7799 w 19998"/>
                <a:gd name="connsiteY465" fmla="*/ 3092 h 19998"/>
                <a:gd name="connsiteX466" fmla="*/ 9574 w 19998"/>
                <a:gd name="connsiteY466" fmla="*/ 2317 h 19998"/>
                <a:gd name="connsiteX467" fmla="*/ 9843 w 19998"/>
                <a:gd name="connsiteY467" fmla="*/ 1993 h 19998"/>
                <a:gd name="connsiteX468" fmla="*/ 9902 w 19998"/>
                <a:gd name="connsiteY468" fmla="*/ 2051 h 19998"/>
                <a:gd name="connsiteX469" fmla="*/ 10031 w 19998"/>
                <a:gd name="connsiteY469" fmla="*/ 2051 h 19998"/>
                <a:gd name="connsiteX470" fmla="*/ 9964 w 19998"/>
                <a:gd name="connsiteY470" fmla="*/ 1972 h 19998"/>
                <a:gd name="connsiteX471" fmla="*/ 9943 w 19998"/>
                <a:gd name="connsiteY471" fmla="*/ 1993 h 19998"/>
                <a:gd name="connsiteX472" fmla="*/ 9843 w 19998"/>
                <a:gd name="connsiteY472" fmla="*/ 1645 h 19998"/>
                <a:gd name="connsiteX473" fmla="*/ 9902 w 19998"/>
                <a:gd name="connsiteY473" fmla="*/ 1645 h 19998"/>
                <a:gd name="connsiteX474" fmla="*/ 9902 w 19998"/>
                <a:gd name="connsiteY474" fmla="*/ 1628 h 19998"/>
                <a:gd name="connsiteX475" fmla="*/ 9902 w 19998"/>
                <a:gd name="connsiteY475" fmla="*/ 1607 h 19998"/>
                <a:gd name="connsiteX476" fmla="*/ 9843 w 19998"/>
                <a:gd name="connsiteY476" fmla="*/ 1542 h 19998"/>
                <a:gd name="connsiteX477" fmla="*/ 9886 w 19998"/>
                <a:gd name="connsiteY477" fmla="*/ 1260 h 19998"/>
                <a:gd name="connsiteX478" fmla="*/ 9926 w 19998"/>
                <a:gd name="connsiteY478" fmla="*/ 1243 h 19998"/>
                <a:gd name="connsiteX479" fmla="*/ 9886 w 19998"/>
                <a:gd name="connsiteY479" fmla="*/ 815 h 19998"/>
                <a:gd name="connsiteX480" fmla="*/ 9902 w 19998"/>
                <a:gd name="connsiteY480" fmla="*/ 815 h 19998"/>
                <a:gd name="connsiteX481" fmla="*/ 9886 w 19998"/>
                <a:gd name="connsiteY481" fmla="*/ 484 h 19998"/>
                <a:gd name="connsiteX482" fmla="*/ 10645 w 19998"/>
                <a:gd name="connsiteY482" fmla="*/ 186 h 19998"/>
                <a:gd name="connsiteX483" fmla="*/ 11307 w 19998"/>
                <a:gd name="connsiteY483" fmla="*/ 0 h 19998"/>
                <a:gd name="connsiteX484" fmla="*/ 11431 w 19998"/>
                <a:gd name="connsiteY484" fmla="*/ 324 h 19998"/>
                <a:gd name="connsiteX485" fmla="*/ 11431 w 19998"/>
                <a:gd name="connsiteY485" fmla="*/ 630 h 19998"/>
                <a:gd name="connsiteX486" fmla="*/ 11577 w 19998"/>
                <a:gd name="connsiteY486" fmla="*/ 630 h 19998"/>
                <a:gd name="connsiteX487" fmla="*/ 11700 w 19998"/>
                <a:gd name="connsiteY487" fmla="*/ 832 h 19998"/>
                <a:gd name="connsiteX488" fmla="*/ 11822 w 19998"/>
                <a:gd name="connsiteY488" fmla="*/ 895 h 19998"/>
                <a:gd name="connsiteX489" fmla="*/ 12158 w 19998"/>
                <a:gd name="connsiteY489" fmla="*/ 670 h 19998"/>
                <a:gd name="connsiteX490" fmla="*/ 12279 w 19998"/>
                <a:gd name="connsiteY490" fmla="*/ 792 h 19998"/>
                <a:gd name="connsiteX491" fmla="*/ 12255 w 19998"/>
                <a:gd name="connsiteY491" fmla="*/ 815 h 19998"/>
                <a:gd name="connsiteX492" fmla="*/ 12360 w 19998"/>
                <a:gd name="connsiteY492" fmla="*/ 895 h 19998"/>
                <a:gd name="connsiteX493" fmla="*/ 12360 w 19998"/>
                <a:gd name="connsiteY493" fmla="*/ 912 h 19998"/>
                <a:gd name="connsiteX494" fmla="*/ 12339 w 19998"/>
                <a:gd name="connsiteY494" fmla="*/ 935 h 19998"/>
                <a:gd name="connsiteX495" fmla="*/ 12548 w 19998"/>
                <a:gd name="connsiteY495" fmla="*/ 1342 h 19998"/>
                <a:gd name="connsiteX496" fmla="*/ 12753 w 19998"/>
                <a:gd name="connsiteY496" fmla="*/ 1260 h 19998"/>
                <a:gd name="connsiteX497" fmla="*/ 12729 w 19998"/>
                <a:gd name="connsiteY497" fmla="*/ 1363 h 19998"/>
                <a:gd name="connsiteX498" fmla="*/ 12834 w 19998"/>
                <a:gd name="connsiteY498" fmla="*/ 1323 h 19998"/>
                <a:gd name="connsiteX499" fmla="*/ 12853 w 19998"/>
                <a:gd name="connsiteY499" fmla="*/ 1342 h 19998"/>
                <a:gd name="connsiteX500" fmla="*/ 12901 w 19998"/>
                <a:gd name="connsiteY500" fmla="*/ 1342 h 19998"/>
                <a:gd name="connsiteX501" fmla="*/ 13039 w 19998"/>
                <a:gd name="connsiteY501" fmla="*/ 1769 h 19998"/>
                <a:gd name="connsiteX502" fmla="*/ 13039 w 19998"/>
                <a:gd name="connsiteY502" fmla="*/ 1751 h 19998"/>
                <a:gd name="connsiteX503" fmla="*/ 13065 w 19998"/>
                <a:gd name="connsiteY503" fmla="*/ 1751 h 19998"/>
                <a:gd name="connsiteX504" fmla="*/ 13082 w 19998"/>
                <a:gd name="connsiteY504" fmla="*/ 1671 h 19998"/>
                <a:gd name="connsiteX505" fmla="*/ 13186 w 19998"/>
                <a:gd name="connsiteY505" fmla="*/ 1645 h 19998"/>
                <a:gd name="connsiteX506" fmla="*/ 13203 w 19998"/>
                <a:gd name="connsiteY506" fmla="*/ 1671 h 19998"/>
                <a:gd name="connsiteX507" fmla="*/ 13203 w 19998"/>
                <a:gd name="connsiteY507" fmla="*/ 1645 h 19998"/>
                <a:gd name="connsiteX508" fmla="*/ 13267 w 19998"/>
                <a:gd name="connsiteY508" fmla="*/ 1645 h 19998"/>
                <a:gd name="connsiteX509" fmla="*/ 13267 w 19998"/>
                <a:gd name="connsiteY509" fmla="*/ 1671 h 19998"/>
                <a:gd name="connsiteX510" fmla="*/ 13308 w 19998"/>
                <a:gd name="connsiteY510" fmla="*/ 1687 h 19998"/>
                <a:gd name="connsiteX511" fmla="*/ 13308 w 19998"/>
                <a:gd name="connsiteY511" fmla="*/ 1711 h 19998"/>
                <a:gd name="connsiteX512" fmla="*/ 13515 w 19998"/>
                <a:gd name="connsiteY512" fmla="*/ 1628 h 19998"/>
                <a:gd name="connsiteX513" fmla="*/ 13598 w 19998"/>
                <a:gd name="connsiteY513" fmla="*/ 1751 h 19998"/>
                <a:gd name="connsiteX514" fmla="*/ 13660 w 19998"/>
                <a:gd name="connsiteY514" fmla="*/ 1769 h 19998"/>
                <a:gd name="connsiteX515" fmla="*/ 13660 w 19998"/>
                <a:gd name="connsiteY515" fmla="*/ 1833 h 19998"/>
                <a:gd name="connsiteX516" fmla="*/ 13677 w 19998"/>
                <a:gd name="connsiteY516" fmla="*/ 1833 h 19998"/>
                <a:gd name="connsiteX517" fmla="*/ 13677 w 19998"/>
                <a:gd name="connsiteY517" fmla="*/ 1849 h 19998"/>
                <a:gd name="connsiteX518" fmla="*/ 13725 w 19998"/>
                <a:gd name="connsiteY518" fmla="*/ 1849 h 19998"/>
                <a:gd name="connsiteX519" fmla="*/ 13703 w 19998"/>
                <a:gd name="connsiteY519" fmla="*/ 1833 h 19998"/>
                <a:gd name="connsiteX520" fmla="*/ 13725 w 19998"/>
                <a:gd name="connsiteY520" fmla="*/ 1791 h 19998"/>
                <a:gd name="connsiteX521" fmla="*/ 13808 w 19998"/>
                <a:gd name="connsiteY521" fmla="*/ 1873 h 19998"/>
                <a:gd name="connsiteX522" fmla="*/ 13725 w 19998"/>
                <a:gd name="connsiteY522" fmla="*/ 2155 h 19998"/>
                <a:gd name="connsiteX523" fmla="*/ 13725 w 19998"/>
                <a:gd name="connsiteY523" fmla="*/ 2138 h 19998"/>
                <a:gd name="connsiteX524" fmla="*/ 13784 w 19998"/>
                <a:gd name="connsiteY524" fmla="*/ 2155 h 19998"/>
                <a:gd name="connsiteX525" fmla="*/ 13825 w 19998"/>
                <a:gd name="connsiteY525" fmla="*/ 2301 h 19998"/>
                <a:gd name="connsiteX526" fmla="*/ 13703 w 19998"/>
                <a:gd name="connsiteY526" fmla="*/ 2420 h 19998"/>
                <a:gd name="connsiteX527" fmla="*/ 13741 w 19998"/>
                <a:gd name="connsiteY527" fmla="*/ 2463 h 19998"/>
                <a:gd name="connsiteX528" fmla="*/ 13703 w 19998"/>
                <a:gd name="connsiteY528" fmla="*/ 2503 h 19998"/>
                <a:gd name="connsiteX529" fmla="*/ 13784 w 19998"/>
                <a:gd name="connsiteY529" fmla="*/ 2519 h 19998"/>
                <a:gd name="connsiteX530" fmla="*/ 13784 w 19998"/>
                <a:gd name="connsiteY530" fmla="*/ 2540 h 19998"/>
                <a:gd name="connsiteX531" fmla="*/ 13849 w 19998"/>
                <a:gd name="connsiteY531" fmla="*/ 2540 h 19998"/>
                <a:gd name="connsiteX532" fmla="*/ 14280 w 19998"/>
                <a:gd name="connsiteY532" fmla="*/ 2540 h 19998"/>
                <a:gd name="connsiteX533" fmla="*/ 14527 w 19998"/>
                <a:gd name="connsiteY533" fmla="*/ 2437 h 19998"/>
                <a:gd name="connsiteX534" fmla="*/ 14527 w 19998"/>
                <a:gd name="connsiteY534" fmla="*/ 2218 h 19998"/>
                <a:gd name="connsiteX535" fmla="*/ 14715 w 19998"/>
                <a:gd name="connsiteY535" fmla="*/ 2051 h 19998"/>
                <a:gd name="connsiteX536" fmla="*/ 14815 w 19998"/>
                <a:gd name="connsiteY536" fmla="*/ 2115 h 19998"/>
                <a:gd name="connsiteX537" fmla="*/ 14775 w 19998"/>
                <a:gd name="connsiteY537" fmla="*/ 2138 h 19998"/>
                <a:gd name="connsiteX538" fmla="*/ 14796 w 19998"/>
                <a:gd name="connsiteY538" fmla="*/ 2218 h 19998"/>
                <a:gd name="connsiteX539" fmla="*/ 14756 w 19998"/>
                <a:gd name="connsiteY539" fmla="*/ 2195 h 19998"/>
                <a:gd name="connsiteX540" fmla="*/ 14732 w 19998"/>
                <a:gd name="connsiteY540" fmla="*/ 2218 h 19998"/>
                <a:gd name="connsiteX541" fmla="*/ 14756 w 19998"/>
                <a:gd name="connsiteY541" fmla="*/ 2237 h 19998"/>
                <a:gd name="connsiteX542" fmla="*/ 14732 w 19998"/>
                <a:gd name="connsiteY542" fmla="*/ 2275 h 19998"/>
                <a:gd name="connsiteX543" fmla="*/ 14715 w 19998"/>
                <a:gd name="connsiteY543" fmla="*/ 2275 h 19998"/>
                <a:gd name="connsiteX544" fmla="*/ 14756 w 19998"/>
                <a:gd name="connsiteY544" fmla="*/ 2341 h 19998"/>
                <a:gd name="connsiteX545" fmla="*/ 14675 w 19998"/>
                <a:gd name="connsiteY545" fmla="*/ 2519 h 19998"/>
                <a:gd name="connsiteX546" fmla="*/ 14815 w 19998"/>
                <a:gd name="connsiteY546" fmla="*/ 2622 h 19998"/>
                <a:gd name="connsiteX547" fmla="*/ 14796 w 19998"/>
                <a:gd name="connsiteY547" fmla="*/ 2904 h 19998"/>
                <a:gd name="connsiteX548" fmla="*/ 14918 w 19998"/>
                <a:gd name="connsiteY548" fmla="*/ 2904 h 19998"/>
                <a:gd name="connsiteX549" fmla="*/ 14918 w 19998"/>
                <a:gd name="connsiteY549" fmla="*/ 2867 h 19998"/>
                <a:gd name="connsiteX550" fmla="*/ 15001 w 19998"/>
                <a:gd name="connsiteY550" fmla="*/ 2888 h 19998"/>
                <a:gd name="connsiteX551" fmla="*/ 15230 w 19998"/>
                <a:gd name="connsiteY551" fmla="*/ 3074 h 19998"/>
                <a:gd name="connsiteX552" fmla="*/ 15249 w 19998"/>
                <a:gd name="connsiteY552" fmla="*/ 3050 h 19998"/>
                <a:gd name="connsiteX553" fmla="*/ 15249 w 19998"/>
                <a:gd name="connsiteY553" fmla="*/ 3114 h 19998"/>
                <a:gd name="connsiteX554" fmla="*/ 15330 w 19998"/>
                <a:gd name="connsiteY554" fmla="*/ 3114 h 19998"/>
                <a:gd name="connsiteX555" fmla="*/ 15418 w 19998"/>
                <a:gd name="connsiteY555" fmla="*/ 3114 h 19998"/>
                <a:gd name="connsiteX556" fmla="*/ 15499 w 19998"/>
                <a:gd name="connsiteY556" fmla="*/ 3196 h 19998"/>
                <a:gd name="connsiteX557" fmla="*/ 15475 w 19998"/>
                <a:gd name="connsiteY557" fmla="*/ 3252 h 19998"/>
                <a:gd name="connsiteX558" fmla="*/ 15499 w 19998"/>
                <a:gd name="connsiteY558" fmla="*/ 3295 h 19998"/>
                <a:gd name="connsiteX559" fmla="*/ 15499 w 19998"/>
                <a:gd name="connsiteY559" fmla="*/ 3276 h 19998"/>
                <a:gd name="connsiteX560" fmla="*/ 15599 w 19998"/>
                <a:gd name="connsiteY560" fmla="*/ 3276 h 19998"/>
                <a:gd name="connsiteX561" fmla="*/ 15704 w 19998"/>
                <a:gd name="connsiteY561" fmla="*/ 3374 h 19998"/>
                <a:gd name="connsiteX562" fmla="*/ 15682 w 19998"/>
                <a:gd name="connsiteY562" fmla="*/ 3414 h 19998"/>
                <a:gd name="connsiteX563" fmla="*/ 15723 w 19998"/>
                <a:gd name="connsiteY563" fmla="*/ 3478 h 19998"/>
                <a:gd name="connsiteX564" fmla="*/ 15704 w 19998"/>
                <a:gd name="connsiteY564" fmla="*/ 3497 h 19998"/>
                <a:gd name="connsiteX565" fmla="*/ 15747 w 19998"/>
                <a:gd name="connsiteY565" fmla="*/ 3534 h 19998"/>
                <a:gd name="connsiteX566" fmla="*/ 15747 w 19998"/>
                <a:gd name="connsiteY566" fmla="*/ 3518 h 19998"/>
                <a:gd name="connsiteX567" fmla="*/ 15935 w 19998"/>
                <a:gd name="connsiteY567" fmla="*/ 3478 h 19998"/>
                <a:gd name="connsiteX568" fmla="*/ 15935 w 19998"/>
                <a:gd name="connsiteY568" fmla="*/ 3518 h 19998"/>
                <a:gd name="connsiteX569" fmla="*/ 15951 w 19998"/>
                <a:gd name="connsiteY569" fmla="*/ 3518 h 19998"/>
                <a:gd name="connsiteX570" fmla="*/ 15992 w 19998"/>
                <a:gd name="connsiteY570" fmla="*/ 3414 h 19998"/>
                <a:gd name="connsiteX571" fmla="*/ 16156 w 19998"/>
                <a:gd name="connsiteY571" fmla="*/ 3414 h 19998"/>
                <a:gd name="connsiteX572" fmla="*/ 16156 w 19998"/>
                <a:gd name="connsiteY572" fmla="*/ 3374 h 19998"/>
                <a:gd name="connsiteX573" fmla="*/ 16302 w 19998"/>
                <a:gd name="connsiteY573" fmla="*/ 3436 h 19998"/>
                <a:gd name="connsiteX574" fmla="*/ 16285 w 19998"/>
                <a:gd name="connsiteY574" fmla="*/ 3454 h 19998"/>
                <a:gd name="connsiteX575" fmla="*/ 16366 w 19998"/>
                <a:gd name="connsiteY575" fmla="*/ 3518 h 19998"/>
                <a:gd name="connsiteX576" fmla="*/ 16490 w 19998"/>
                <a:gd name="connsiteY576" fmla="*/ 3518 h 19998"/>
                <a:gd name="connsiteX577" fmla="*/ 16506 w 19998"/>
                <a:gd name="connsiteY577" fmla="*/ 3600 h 19998"/>
                <a:gd name="connsiteX578" fmla="*/ 16590 w 19998"/>
                <a:gd name="connsiteY578" fmla="*/ 3624 h 19998"/>
                <a:gd name="connsiteX579" fmla="*/ 16611 w 19998"/>
                <a:gd name="connsiteY579" fmla="*/ 3581 h 19998"/>
                <a:gd name="connsiteX580" fmla="*/ 16694 w 19998"/>
                <a:gd name="connsiteY580" fmla="*/ 3600 h 19998"/>
                <a:gd name="connsiteX581" fmla="*/ 16694 w 19998"/>
                <a:gd name="connsiteY581" fmla="*/ 3560 h 19998"/>
                <a:gd name="connsiteX582" fmla="*/ 16716 w 19998"/>
                <a:gd name="connsiteY582" fmla="*/ 3560 h 19998"/>
                <a:gd name="connsiteX583" fmla="*/ 16716 w 19998"/>
                <a:gd name="connsiteY583" fmla="*/ 3518 h 19998"/>
                <a:gd name="connsiteX584" fmla="*/ 16759 w 19998"/>
                <a:gd name="connsiteY584" fmla="*/ 3497 h 19998"/>
                <a:gd name="connsiteX585" fmla="*/ 16759 w 19998"/>
                <a:gd name="connsiteY585" fmla="*/ 3478 h 19998"/>
                <a:gd name="connsiteX586" fmla="*/ 16940 w 19998"/>
                <a:gd name="connsiteY586" fmla="*/ 3478 h 19998"/>
                <a:gd name="connsiteX587" fmla="*/ 17085 w 19998"/>
                <a:gd name="connsiteY587" fmla="*/ 3560 h 19998"/>
                <a:gd name="connsiteX588" fmla="*/ 17085 w 19998"/>
                <a:gd name="connsiteY588" fmla="*/ 3534 h 19998"/>
                <a:gd name="connsiteX589" fmla="*/ 17192 w 19998"/>
                <a:gd name="connsiteY589" fmla="*/ 3518 h 19998"/>
                <a:gd name="connsiteX590" fmla="*/ 17192 w 19998"/>
                <a:gd name="connsiteY590" fmla="*/ 3534 h 19998"/>
                <a:gd name="connsiteX591" fmla="*/ 17373 w 19998"/>
                <a:gd name="connsiteY591" fmla="*/ 3640 h 19998"/>
                <a:gd name="connsiteX592" fmla="*/ 17354 w 19998"/>
                <a:gd name="connsiteY592" fmla="*/ 3663 h 19998"/>
                <a:gd name="connsiteX593" fmla="*/ 17437 w 19998"/>
                <a:gd name="connsiteY593" fmla="*/ 3783 h 19998"/>
                <a:gd name="connsiteX594" fmla="*/ 17397 w 19998"/>
                <a:gd name="connsiteY594" fmla="*/ 3783 h 19998"/>
                <a:gd name="connsiteX595" fmla="*/ 17414 w 19998"/>
                <a:gd name="connsiteY595" fmla="*/ 3826 h 19998"/>
                <a:gd name="connsiteX596" fmla="*/ 17437 w 19998"/>
                <a:gd name="connsiteY596" fmla="*/ 3826 h 19998"/>
                <a:gd name="connsiteX597" fmla="*/ 17602 w 19998"/>
                <a:gd name="connsiteY597" fmla="*/ 4028 h 19998"/>
                <a:gd name="connsiteX598" fmla="*/ 17623 w 19998"/>
                <a:gd name="connsiteY598" fmla="*/ 4091 h 19998"/>
                <a:gd name="connsiteX599" fmla="*/ 17642 w 19998"/>
                <a:gd name="connsiteY599" fmla="*/ 4091 h 19998"/>
                <a:gd name="connsiteX600" fmla="*/ 17683 w 19998"/>
                <a:gd name="connsiteY600" fmla="*/ 4211 h 19998"/>
                <a:gd name="connsiteX601" fmla="*/ 17849 w 19998"/>
                <a:gd name="connsiteY601" fmla="*/ 4211 h 19998"/>
                <a:gd name="connsiteX602" fmla="*/ 17849 w 19998"/>
                <a:gd name="connsiteY602" fmla="*/ 4171 h 19998"/>
                <a:gd name="connsiteX603" fmla="*/ 17871 w 19998"/>
                <a:gd name="connsiteY603" fmla="*/ 4171 h 19998"/>
                <a:gd name="connsiteX604" fmla="*/ 17830 w 19998"/>
                <a:gd name="connsiteY604" fmla="*/ 4091 h 19998"/>
                <a:gd name="connsiteX605" fmla="*/ 17871 w 19998"/>
                <a:gd name="connsiteY605" fmla="*/ 4065 h 19998"/>
                <a:gd name="connsiteX606" fmla="*/ 17935 w 19998"/>
                <a:gd name="connsiteY606" fmla="*/ 4091 h 19998"/>
                <a:gd name="connsiteX607" fmla="*/ 17976 w 19998"/>
                <a:gd name="connsiteY607" fmla="*/ 4065 h 19998"/>
                <a:gd name="connsiteX608" fmla="*/ 18019 w 19998"/>
                <a:gd name="connsiteY608" fmla="*/ 4091 h 19998"/>
                <a:gd name="connsiteX609" fmla="*/ 18140 w 19998"/>
                <a:gd name="connsiteY609" fmla="*/ 4131 h 19998"/>
                <a:gd name="connsiteX610" fmla="*/ 18183 w 19998"/>
                <a:gd name="connsiteY610" fmla="*/ 4293 h 19998"/>
                <a:gd name="connsiteX611" fmla="*/ 18200 w 19998"/>
                <a:gd name="connsiteY611" fmla="*/ 4293 h 19998"/>
                <a:gd name="connsiteX612" fmla="*/ 18223 w 19998"/>
                <a:gd name="connsiteY612" fmla="*/ 4211 h 19998"/>
                <a:gd name="connsiteX613" fmla="*/ 18240 w 19998"/>
                <a:gd name="connsiteY613" fmla="*/ 4211 h 19998"/>
                <a:gd name="connsiteX614" fmla="*/ 18240 w 19998"/>
                <a:gd name="connsiteY614" fmla="*/ 4230 h 19998"/>
                <a:gd name="connsiteX615" fmla="*/ 18281 w 19998"/>
                <a:gd name="connsiteY615" fmla="*/ 4230 h 19998"/>
                <a:gd name="connsiteX616" fmla="*/ 18328 w 19998"/>
                <a:gd name="connsiteY616" fmla="*/ 4270 h 19998"/>
                <a:gd name="connsiteX617" fmla="*/ 18369 w 19998"/>
                <a:gd name="connsiteY617" fmla="*/ 4253 h 19998"/>
                <a:gd name="connsiteX618" fmla="*/ 18388 w 19998"/>
                <a:gd name="connsiteY618" fmla="*/ 4270 h 19998"/>
                <a:gd name="connsiteX619" fmla="*/ 18531 w 19998"/>
                <a:gd name="connsiteY619" fmla="*/ 4253 h 19998"/>
                <a:gd name="connsiteX620" fmla="*/ 18531 w 19998"/>
                <a:gd name="connsiteY620" fmla="*/ 4270 h 19998"/>
                <a:gd name="connsiteX621" fmla="*/ 18631 w 19998"/>
                <a:gd name="connsiteY621" fmla="*/ 4211 h 19998"/>
                <a:gd name="connsiteX622" fmla="*/ 18631 w 19998"/>
                <a:gd name="connsiteY622" fmla="*/ 4131 h 19998"/>
                <a:gd name="connsiteX623" fmla="*/ 18762 w 19998"/>
                <a:gd name="connsiteY623" fmla="*/ 4108 h 19998"/>
                <a:gd name="connsiteX624" fmla="*/ 18778 w 19998"/>
                <a:gd name="connsiteY624" fmla="*/ 4148 h 19998"/>
                <a:gd name="connsiteX625" fmla="*/ 18821 w 19998"/>
                <a:gd name="connsiteY625" fmla="*/ 4131 h 19998"/>
                <a:gd name="connsiteX626" fmla="*/ 18943 w 19998"/>
                <a:gd name="connsiteY626" fmla="*/ 4333 h 19998"/>
                <a:gd name="connsiteX627" fmla="*/ 19047 w 19998"/>
                <a:gd name="connsiteY627" fmla="*/ 4333 h 19998"/>
                <a:gd name="connsiteX628" fmla="*/ 19064 w 19998"/>
                <a:gd name="connsiteY628" fmla="*/ 4392 h 19998"/>
                <a:gd name="connsiteX629" fmla="*/ 19152 w 19998"/>
                <a:gd name="connsiteY629" fmla="*/ 4392 h 19998"/>
                <a:gd name="connsiteX630" fmla="*/ 19152 w 19998"/>
                <a:gd name="connsiteY630" fmla="*/ 4373 h 19998"/>
                <a:gd name="connsiteX631" fmla="*/ 19212 w 19998"/>
                <a:gd name="connsiteY631" fmla="*/ 4373 h 19998"/>
                <a:gd name="connsiteX632" fmla="*/ 19212 w 19998"/>
                <a:gd name="connsiteY632" fmla="*/ 4392 h 19998"/>
                <a:gd name="connsiteX633" fmla="*/ 19317 w 19998"/>
                <a:gd name="connsiteY633" fmla="*/ 4333 h 19998"/>
                <a:gd name="connsiteX634" fmla="*/ 19417 w 19998"/>
                <a:gd name="connsiteY634" fmla="*/ 4392 h 19998"/>
                <a:gd name="connsiteX635" fmla="*/ 19443 w 19998"/>
                <a:gd name="connsiteY635" fmla="*/ 4373 h 19998"/>
                <a:gd name="connsiteX636" fmla="*/ 19500 w 19998"/>
                <a:gd name="connsiteY636" fmla="*/ 4373 h 19998"/>
                <a:gd name="connsiteX637" fmla="*/ 19521 w 19998"/>
                <a:gd name="connsiteY637" fmla="*/ 4352 h 19998"/>
                <a:gd name="connsiteX638" fmla="*/ 19998 w 19998"/>
                <a:gd name="connsiteY638" fmla="*/ 4512 h 19998"/>
                <a:gd name="connsiteX639" fmla="*/ 19750 w 19998"/>
                <a:gd name="connsiteY639" fmla="*/ 4939 h 19998"/>
                <a:gd name="connsiteX640" fmla="*/ 19712 w 19998"/>
                <a:gd name="connsiteY640" fmla="*/ 4939 h 19998"/>
                <a:gd name="connsiteX641" fmla="*/ 19686 w 19998"/>
                <a:gd name="connsiteY641" fmla="*/ 5003 h 19998"/>
                <a:gd name="connsiteX642" fmla="*/ 19645 w 19998"/>
                <a:gd name="connsiteY642" fmla="*/ 5003 h 19998"/>
                <a:gd name="connsiteX643" fmla="*/ 19131 w 19998"/>
                <a:gd name="connsiteY643" fmla="*/ 6512 h 19998"/>
                <a:gd name="connsiteX644" fmla="*/ 19236 w 19998"/>
                <a:gd name="connsiteY644" fmla="*/ 7750 h 19998"/>
                <a:gd name="connsiteX645" fmla="*/ 19212 w 19998"/>
                <a:gd name="connsiteY645" fmla="*/ 7750 h 19998"/>
                <a:gd name="connsiteX646" fmla="*/ 19090 w 19998"/>
                <a:gd name="connsiteY646" fmla="*/ 7870 h 19998"/>
                <a:gd name="connsiteX647" fmla="*/ 19152 w 19998"/>
                <a:gd name="connsiteY647" fmla="*/ 7853 h 19998"/>
                <a:gd name="connsiteX648" fmla="*/ 19064 w 19998"/>
                <a:gd name="connsiteY648" fmla="*/ 7973 h 19998"/>
                <a:gd name="connsiteX649" fmla="*/ 18983 w 19998"/>
                <a:gd name="connsiteY649" fmla="*/ 7973 h 19998"/>
                <a:gd name="connsiteX650" fmla="*/ 18714 w 19998"/>
                <a:gd name="connsiteY650" fmla="*/ 8135 h 19998"/>
                <a:gd name="connsiteX651" fmla="*/ 18695 w 19998"/>
                <a:gd name="connsiteY651" fmla="*/ 8093 h 19998"/>
                <a:gd name="connsiteX652" fmla="*/ 18614 w 19998"/>
                <a:gd name="connsiteY652" fmla="*/ 7997 h 19998"/>
                <a:gd name="connsiteX653" fmla="*/ 18304 w 19998"/>
                <a:gd name="connsiteY65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695 w 19998"/>
                <a:gd name="connsiteY341" fmla="*/ 6164 h 19998"/>
                <a:gd name="connsiteX342" fmla="*/ 433 w 19998"/>
                <a:gd name="connsiteY342" fmla="*/ 6084 h 19998"/>
                <a:gd name="connsiteX343" fmla="*/ 348 w 19998"/>
                <a:gd name="connsiteY343" fmla="*/ 6204 h 19998"/>
                <a:gd name="connsiteX344" fmla="*/ 329 w 19998"/>
                <a:gd name="connsiteY344" fmla="*/ 6204 h 19998"/>
                <a:gd name="connsiteX345" fmla="*/ 305 w 19998"/>
                <a:gd name="connsiteY345" fmla="*/ 6060 h 19998"/>
                <a:gd name="connsiteX346" fmla="*/ 348 w 19998"/>
                <a:gd name="connsiteY346" fmla="*/ 6044 h 19998"/>
                <a:gd name="connsiteX347" fmla="*/ 348 w 19998"/>
                <a:gd name="connsiteY347" fmla="*/ 5997 h 19998"/>
                <a:gd name="connsiteX348" fmla="*/ 248 w 19998"/>
                <a:gd name="connsiteY348" fmla="*/ 5997 h 19998"/>
                <a:gd name="connsiteX349" fmla="*/ 221 w 19998"/>
                <a:gd name="connsiteY349" fmla="*/ 5938 h 19998"/>
                <a:gd name="connsiteX350" fmla="*/ 329 w 19998"/>
                <a:gd name="connsiteY350" fmla="*/ 5938 h 19998"/>
                <a:gd name="connsiteX351" fmla="*/ 348 w 19998"/>
                <a:gd name="connsiteY351" fmla="*/ 5818 h 19998"/>
                <a:gd name="connsiteX352" fmla="*/ 391 w 19998"/>
                <a:gd name="connsiteY352" fmla="*/ 5818 h 19998"/>
                <a:gd name="connsiteX353" fmla="*/ 369 w 19998"/>
                <a:gd name="connsiteY353" fmla="*/ 5917 h 19998"/>
                <a:gd name="connsiteX354" fmla="*/ 433 w 19998"/>
                <a:gd name="connsiteY354" fmla="*/ 5877 h 19998"/>
                <a:gd name="connsiteX355" fmla="*/ 433 w 19998"/>
                <a:gd name="connsiteY355" fmla="*/ 5898 h 19998"/>
                <a:gd name="connsiteX356" fmla="*/ 410 w 19998"/>
                <a:gd name="connsiteY356" fmla="*/ 5917 h 19998"/>
                <a:gd name="connsiteX357" fmla="*/ 433 w 19998"/>
                <a:gd name="connsiteY357" fmla="*/ 5938 h 19998"/>
                <a:gd name="connsiteX358" fmla="*/ 555 w 19998"/>
                <a:gd name="connsiteY358" fmla="*/ 5938 h 19998"/>
                <a:gd name="connsiteX359" fmla="*/ 555 w 19998"/>
                <a:gd name="connsiteY359" fmla="*/ 5955 h 19998"/>
                <a:gd name="connsiteX360" fmla="*/ 738 w 19998"/>
                <a:gd name="connsiteY360" fmla="*/ 5938 h 19998"/>
                <a:gd name="connsiteX361" fmla="*/ 695 w 19998"/>
                <a:gd name="connsiteY361" fmla="*/ 5835 h 19998"/>
                <a:gd name="connsiteX362" fmla="*/ 655 w 19998"/>
                <a:gd name="connsiteY362" fmla="*/ 5835 h 19998"/>
                <a:gd name="connsiteX363" fmla="*/ 638 w 19998"/>
                <a:gd name="connsiteY363" fmla="*/ 5877 h 19998"/>
                <a:gd name="connsiteX364" fmla="*/ 574 w 19998"/>
                <a:gd name="connsiteY364" fmla="*/ 5861 h 19998"/>
                <a:gd name="connsiteX365" fmla="*/ 517 w 19998"/>
                <a:gd name="connsiteY365" fmla="*/ 5861 h 19998"/>
                <a:gd name="connsiteX366" fmla="*/ 598 w 19998"/>
                <a:gd name="connsiteY366" fmla="*/ 5736 h 19998"/>
                <a:gd name="connsiteX367" fmla="*/ 141 w 19998"/>
                <a:gd name="connsiteY367" fmla="*/ 5778 h 19998"/>
                <a:gd name="connsiteX368" fmla="*/ 141 w 19998"/>
                <a:gd name="connsiteY368" fmla="*/ 5795 h 19998"/>
                <a:gd name="connsiteX369" fmla="*/ 17 w 19998"/>
                <a:gd name="connsiteY369" fmla="*/ 5818 h 19998"/>
                <a:gd name="connsiteX370" fmla="*/ 17 w 19998"/>
                <a:gd name="connsiteY370" fmla="*/ 5715 h 19998"/>
                <a:gd name="connsiteX371" fmla="*/ 40 w 19998"/>
                <a:gd name="connsiteY371" fmla="*/ 5715 h 19998"/>
                <a:gd name="connsiteX372" fmla="*/ 141 w 19998"/>
                <a:gd name="connsiteY372" fmla="*/ 5287 h 19998"/>
                <a:gd name="connsiteX373" fmla="*/ 181 w 19998"/>
                <a:gd name="connsiteY373" fmla="*/ 5268 h 19998"/>
                <a:gd name="connsiteX374" fmla="*/ 348 w 19998"/>
                <a:gd name="connsiteY374" fmla="*/ 5247 h 19998"/>
                <a:gd name="connsiteX375" fmla="*/ 329 w 19998"/>
                <a:gd name="connsiteY375" fmla="*/ 5205 h 19998"/>
                <a:gd name="connsiteX376" fmla="*/ 450 w 19998"/>
                <a:gd name="connsiteY376" fmla="*/ 5149 h 19998"/>
                <a:gd name="connsiteX377" fmla="*/ 617 w 19998"/>
                <a:gd name="connsiteY377" fmla="*/ 5149 h 19998"/>
                <a:gd name="connsiteX378" fmla="*/ 617 w 19998"/>
                <a:gd name="connsiteY378" fmla="*/ 5106 h 19998"/>
                <a:gd name="connsiteX379" fmla="*/ 803 w 19998"/>
                <a:gd name="connsiteY379" fmla="*/ 5085 h 19998"/>
                <a:gd name="connsiteX380" fmla="*/ 826 w 19998"/>
                <a:gd name="connsiteY380" fmla="*/ 5106 h 19998"/>
                <a:gd name="connsiteX381" fmla="*/ 803 w 19998"/>
                <a:gd name="connsiteY381" fmla="*/ 5149 h 19998"/>
                <a:gd name="connsiteX382" fmla="*/ 803 w 19998"/>
                <a:gd name="connsiteY382" fmla="*/ 5165 h 19998"/>
                <a:gd name="connsiteX383" fmla="*/ 1276 w 19998"/>
                <a:gd name="connsiteY383" fmla="*/ 5022 h 19998"/>
                <a:gd name="connsiteX384" fmla="*/ 1276 w 19998"/>
                <a:gd name="connsiteY384" fmla="*/ 5003 h 19998"/>
                <a:gd name="connsiteX385" fmla="*/ 1276 w 19998"/>
                <a:gd name="connsiteY385" fmla="*/ 5022 h 19998"/>
                <a:gd name="connsiteX386" fmla="*/ 1298 w 19998"/>
                <a:gd name="connsiteY386" fmla="*/ 5022 h 19998"/>
                <a:gd name="connsiteX387" fmla="*/ 1298 w 19998"/>
                <a:gd name="connsiteY387" fmla="*/ 5003 h 19998"/>
                <a:gd name="connsiteX388" fmla="*/ 1341 w 19998"/>
                <a:gd name="connsiteY388" fmla="*/ 5003 h 19998"/>
                <a:gd name="connsiteX389" fmla="*/ 1341 w 19998"/>
                <a:gd name="connsiteY389" fmla="*/ 5165 h 19998"/>
                <a:gd name="connsiteX390" fmla="*/ 1381 w 19998"/>
                <a:gd name="connsiteY390" fmla="*/ 5165 h 19998"/>
                <a:gd name="connsiteX391" fmla="*/ 1441 w 19998"/>
                <a:gd name="connsiteY391" fmla="*/ 5149 h 19998"/>
                <a:gd name="connsiteX392" fmla="*/ 1441 w 19998"/>
                <a:gd name="connsiteY392" fmla="*/ 5205 h 19998"/>
                <a:gd name="connsiteX393" fmla="*/ 1505 w 19998"/>
                <a:gd name="connsiteY393" fmla="*/ 5231 h 19998"/>
                <a:gd name="connsiteX394" fmla="*/ 1524 w 19998"/>
                <a:gd name="connsiteY394" fmla="*/ 5069 h 19998"/>
                <a:gd name="connsiteX395" fmla="*/ 1562 w 19998"/>
                <a:gd name="connsiteY395" fmla="*/ 5069 h 19998"/>
                <a:gd name="connsiteX396" fmla="*/ 1562 w 19998"/>
                <a:gd name="connsiteY396" fmla="*/ 5043 h 19998"/>
                <a:gd name="connsiteX397" fmla="*/ 1815 w 19998"/>
                <a:gd name="connsiteY397" fmla="*/ 5125 h 19998"/>
                <a:gd name="connsiteX398" fmla="*/ 1815 w 19998"/>
                <a:gd name="connsiteY398" fmla="*/ 5149 h 19998"/>
                <a:gd name="connsiteX399" fmla="*/ 1831 w 19998"/>
                <a:gd name="connsiteY399" fmla="*/ 5149 h 19998"/>
                <a:gd name="connsiteX400" fmla="*/ 1874 w 19998"/>
                <a:gd name="connsiteY400" fmla="*/ 5149 h 19998"/>
                <a:gd name="connsiteX401" fmla="*/ 1874 w 19998"/>
                <a:gd name="connsiteY401" fmla="*/ 5189 h 19998"/>
                <a:gd name="connsiteX402" fmla="*/ 1936 w 19998"/>
                <a:gd name="connsiteY402" fmla="*/ 5165 h 19998"/>
                <a:gd name="connsiteX403" fmla="*/ 1936 w 19998"/>
                <a:gd name="connsiteY403" fmla="*/ 5149 h 19998"/>
                <a:gd name="connsiteX404" fmla="*/ 1915 w 19998"/>
                <a:gd name="connsiteY404" fmla="*/ 5125 h 19998"/>
                <a:gd name="connsiteX405" fmla="*/ 1915 w 19998"/>
                <a:gd name="connsiteY405" fmla="*/ 5069 h 19998"/>
                <a:gd name="connsiteX406" fmla="*/ 1979 w 19998"/>
                <a:gd name="connsiteY406" fmla="*/ 5003 h 19998"/>
                <a:gd name="connsiteX407" fmla="*/ 1936 w 19998"/>
                <a:gd name="connsiteY407" fmla="*/ 4939 h 19998"/>
                <a:gd name="connsiteX408" fmla="*/ 2103 w 19998"/>
                <a:gd name="connsiteY408" fmla="*/ 4820 h 19998"/>
                <a:gd name="connsiteX409" fmla="*/ 2496 w 19998"/>
                <a:gd name="connsiteY409" fmla="*/ 4777 h 19998"/>
                <a:gd name="connsiteX410" fmla="*/ 2536 w 19998"/>
                <a:gd name="connsiteY410" fmla="*/ 4860 h 19998"/>
                <a:gd name="connsiteX411" fmla="*/ 2722 w 19998"/>
                <a:gd name="connsiteY411" fmla="*/ 4761 h 19998"/>
                <a:gd name="connsiteX412" fmla="*/ 2722 w 19998"/>
                <a:gd name="connsiteY412" fmla="*/ 4900 h 19998"/>
                <a:gd name="connsiteX413" fmla="*/ 2805 w 19998"/>
                <a:gd name="connsiteY413" fmla="*/ 4923 h 19998"/>
                <a:gd name="connsiteX414" fmla="*/ 2782 w 19998"/>
                <a:gd name="connsiteY414" fmla="*/ 4982 h 19998"/>
                <a:gd name="connsiteX415" fmla="*/ 2886 w 19998"/>
                <a:gd name="connsiteY415" fmla="*/ 5022 h 19998"/>
                <a:gd name="connsiteX416" fmla="*/ 2910 w 19998"/>
                <a:gd name="connsiteY416" fmla="*/ 5022 h 19998"/>
                <a:gd name="connsiteX417" fmla="*/ 2970 w 19998"/>
                <a:gd name="connsiteY417" fmla="*/ 5189 h 19998"/>
                <a:gd name="connsiteX418" fmla="*/ 3256 w 19998"/>
                <a:gd name="connsiteY418" fmla="*/ 5673 h 19998"/>
                <a:gd name="connsiteX419" fmla="*/ 3608 w 19998"/>
                <a:gd name="connsiteY419" fmla="*/ 5391 h 19998"/>
                <a:gd name="connsiteX420" fmla="*/ 3860 w 19998"/>
                <a:gd name="connsiteY420" fmla="*/ 5268 h 19998"/>
                <a:gd name="connsiteX421" fmla="*/ 3999 w 19998"/>
                <a:gd name="connsiteY421" fmla="*/ 5534 h 19998"/>
                <a:gd name="connsiteX422" fmla="*/ 4351 w 19998"/>
                <a:gd name="connsiteY422" fmla="*/ 5351 h 19998"/>
                <a:gd name="connsiteX423" fmla="*/ 4580 w 19998"/>
                <a:gd name="connsiteY423" fmla="*/ 5268 h 19998"/>
                <a:gd name="connsiteX424" fmla="*/ 4580 w 19998"/>
                <a:gd name="connsiteY424" fmla="*/ 5471 h 19998"/>
                <a:gd name="connsiteX425" fmla="*/ 4994 w 19998"/>
                <a:gd name="connsiteY425" fmla="*/ 5449 h 19998"/>
                <a:gd name="connsiteX426" fmla="*/ 5075 w 19998"/>
                <a:gd name="connsiteY426" fmla="*/ 5471 h 19998"/>
                <a:gd name="connsiteX427" fmla="*/ 5323 w 19998"/>
                <a:gd name="connsiteY427" fmla="*/ 5471 h 19998"/>
                <a:gd name="connsiteX428" fmla="*/ 5242 w 19998"/>
                <a:gd name="connsiteY428" fmla="*/ 5407 h 19998"/>
                <a:gd name="connsiteX429" fmla="*/ 4994 w 19998"/>
                <a:gd name="connsiteY429" fmla="*/ 5003 h 19998"/>
                <a:gd name="connsiteX430" fmla="*/ 4970 w 19998"/>
                <a:gd name="connsiteY430" fmla="*/ 5003 h 19998"/>
                <a:gd name="connsiteX431" fmla="*/ 4954 w 19998"/>
                <a:gd name="connsiteY431" fmla="*/ 4982 h 19998"/>
                <a:gd name="connsiteX432" fmla="*/ 5054 w 19998"/>
                <a:gd name="connsiteY432" fmla="*/ 4618 h 19998"/>
                <a:gd name="connsiteX433" fmla="*/ 5054 w 19998"/>
                <a:gd name="connsiteY433" fmla="*/ 4601 h 19998"/>
                <a:gd name="connsiteX434" fmla="*/ 5037 w 19998"/>
                <a:gd name="connsiteY434" fmla="*/ 4618 h 19998"/>
                <a:gd name="connsiteX435" fmla="*/ 5011 w 19998"/>
                <a:gd name="connsiteY435" fmla="*/ 4131 h 19998"/>
                <a:gd name="connsiteX436" fmla="*/ 4970 w 19998"/>
                <a:gd name="connsiteY436" fmla="*/ 4131 h 19998"/>
                <a:gd name="connsiteX437" fmla="*/ 4642 w 19998"/>
                <a:gd name="connsiteY437" fmla="*/ 3335 h 19998"/>
                <a:gd name="connsiteX438" fmla="*/ 4663 w 19998"/>
                <a:gd name="connsiteY438" fmla="*/ 3092 h 19998"/>
                <a:gd name="connsiteX439" fmla="*/ 4563 w 19998"/>
                <a:gd name="connsiteY439" fmla="*/ 3050 h 19998"/>
                <a:gd name="connsiteX440" fmla="*/ 4563 w 19998"/>
                <a:gd name="connsiteY440" fmla="*/ 2930 h 19998"/>
                <a:gd name="connsiteX441" fmla="*/ 4663 w 19998"/>
                <a:gd name="connsiteY441" fmla="*/ 2987 h 19998"/>
                <a:gd name="connsiteX442" fmla="*/ 4684 w 19998"/>
                <a:gd name="connsiteY442" fmla="*/ 2947 h 19998"/>
                <a:gd name="connsiteX443" fmla="*/ 5242 w 19998"/>
                <a:gd name="connsiteY443" fmla="*/ 3092 h 19998"/>
                <a:gd name="connsiteX444" fmla="*/ 5258 w 19998"/>
                <a:gd name="connsiteY444" fmla="*/ 3029 h 19998"/>
                <a:gd name="connsiteX445" fmla="*/ 5570 w 19998"/>
                <a:gd name="connsiteY445" fmla="*/ 3050 h 19998"/>
                <a:gd name="connsiteX446" fmla="*/ 5632 w 19998"/>
                <a:gd name="connsiteY446" fmla="*/ 3252 h 19998"/>
                <a:gd name="connsiteX447" fmla="*/ 5592 w 19998"/>
                <a:gd name="connsiteY447" fmla="*/ 3252 h 19998"/>
                <a:gd name="connsiteX448" fmla="*/ 5570 w 19998"/>
                <a:gd name="connsiteY448" fmla="*/ 3316 h 19998"/>
                <a:gd name="connsiteX449" fmla="*/ 5511 w 19998"/>
                <a:gd name="connsiteY449" fmla="*/ 3316 h 19998"/>
                <a:gd name="connsiteX450" fmla="*/ 5675 w 19998"/>
                <a:gd name="connsiteY450" fmla="*/ 3800 h 19998"/>
                <a:gd name="connsiteX451" fmla="*/ 5649 w 19998"/>
                <a:gd name="connsiteY451" fmla="*/ 3826 h 19998"/>
                <a:gd name="connsiteX452" fmla="*/ 5732 w 19998"/>
                <a:gd name="connsiteY452" fmla="*/ 3842 h 19998"/>
                <a:gd name="connsiteX453" fmla="*/ 5713 w 19998"/>
                <a:gd name="connsiteY453" fmla="*/ 3842 h 19998"/>
                <a:gd name="connsiteX454" fmla="*/ 5732 w 19998"/>
                <a:gd name="connsiteY454" fmla="*/ 3882 h 19998"/>
                <a:gd name="connsiteX455" fmla="*/ 5756 w 19998"/>
                <a:gd name="connsiteY455" fmla="*/ 3882 h 19998"/>
                <a:gd name="connsiteX456" fmla="*/ 5775 w 19998"/>
                <a:gd name="connsiteY456" fmla="*/ 3882 h 19998"/>
                <a:gd name="connsiteX457" fmla="*/ 5861 w 19998"/>
                <a:gd name="connsiteY457" fmla="*/ 3762 h 19998"/>
                <a:gd name="connsiteX458" fmla="*/ 6499 w 19998"/>
                <a:gd name="connsiteY458" fmla="*/ 3906 h 19998"/>
                <a:gd name="connsiteX459" fmla="*/ 7611 w 19998"/>
                <a:gd name="connsiteY459" fmla="*/ 3826 h 19998"/>
                <a:gd name="connsiteX460" fmla="*/ 7923 w 19998"/>
                <a:gd name="connsiteY460" fmla="*/ 3722 h 19998"/>
                <a:gd name="connsiteX461" fmla="*/ 8045 w 19998"/>
                <a:gd name="connsiteY461" fmla="*/ 3703 h 19998"/>
                <a:gd name="connsiteX462" fmla="*/ 7611 w 19998"/>
                <a:gd name="connsiteY462" fmla="*/ 3600 h 19998"/>
                <a:gd name="connsiteX463" fmla="*/ 7611 w 19998"/>
                <a:gd name="connsiteY463" fmla="*/ 3581 h 19998"/>
                <a:gd name="connsiteX464" fmla="*/ 7799 w 19998"/>
                <a:gd name="connsiteY464" fmla="*/ 3092 h 19998"/>
                <a:gd name="connsiteX465" fmla="*/ 9574 w 19998"/>
                <a:gd name="connsiteY465" fmla="*/ 2317 h 19998"/>
                <a:gd name="connsiteX466" fmla="*/ 9843 w 19998"/>
                <a:gd name="connsiteY466" fmla="*/ 1993 h 19998"/>
                <a:gd name="connsiteX467" fmla="*/ 9902 w 19998"/>
                <a:gd name="connsiteY467" fmla="*/ 2051 h 19998"/>
                <a:gd name="connsiteX468" fmla="*/ 10031 w 19998"/>
                <a:gd name="connsiteY468" fmla="*/ 2051 h 19998"/>
                <a:gd name="connsiteX469" fmla="*/ 9964 w 19998"/>
                <a:gd name="connsiteY469" fmla="*/ 1972 h 19998"/>
                <a:gd name="connsiteX470" fmla="*/ 9943 w 19998"/>
                <a:gd name="connsiteY470" fmla="*/ 1993 h 19998"/>
                <a:gd name="connsiteX471" fmla="*/ 9843 w 19998"/>
                <a:gd name="connsiteY471" fmla="*/ 1645 h 19998"/>
                <a:gd name="connsiteX472" fmla="*/ 9902 w 19998"/>
                <a:gd name="connsiteY472" fmla="*/ 1645 h 19998"/>
                <a:gd name="connsiteX473" fmla="*/ 9902 w 19998"/>
                <a:gd name="connsiteY473" fmla="*/ 1628 h 19998"/>
                <a:gd name="connsiteX474" fmla="*/ 9902 w 19998"/>
                <a:gd name="connsiteY474" fmla="*/ 1607 h 19998"/>
                <a:gd name="connsiteX475" fmla="*/ 9843 w 19998"/>
                <a:gd name="connsiteY475" fmla="*/ 1542 h 19998"/>
                <a:gd name="connsiteX476" fmla="*/ 9886 w 19998"/>
                <a:gd name="connsiteY476" fmla="*/ 1260 h 19998"/>
                <a:gd name="connsiteX477" fmla="*/ 9926 w 19998"/>
                <a:gd name="connsiteY477" fmla="*/ 1243 h 19998"/>
                <a:gd name="connsiteX478" fmla="*/ 9886 w 19998"/>
                <a:gd name="connsiteY478" fmla="*/ 815 h 19998"/>
                <a:gd name="connsiteX479" fmla="*/ 9902 w 19998"/>
                <a:gd name="connsiteY479" fmla="*/ 815 h 19998"/>
                <a:gd name="connsiteX480" fmla="*/ 9886 w 19998"/>
                <a:gd name="connsiteY480" fmla="*/ 484 h 19998"/>
                <a:gd name="connsiteX481" fmla="*/ 10645 w 19998"/>
                <a:gd name="connsiteY481" fmla="*/ 186 h 19998"/>
                <a:gd name="connsiteX482" fmla="*/ 11307 w 19998"/>
                <a:gd name="connsiteY482" fmla="*/ 0 h 19998"/>
                <a:gd name="connsiteX483" fmla="*/ 11431 w 19998"/>
                <a:gd name="connsiteY483" fmla="*/ 324 h 19998"/>
                <a:gd name="connsiteX484" fmla="*/ 11431 w 19998"/>
                <a:gd name="connsiteY484" fmla="*/ 630 h 19998"/>
                <a:gd name="connsiteX485" fmla="*/ 11577 w 19998"/>
                <a:gd name="connsiteY485" fmla="*/ 630 h 19998"/>
                <a:gd name="connsiteX486" fmla="*/ 11700 w 19998"/>
                <a:gd name="connsiteY486" fmla="*/ 832 h 19998"/>
                <a:gd name="connsiteX487" fmla="*/ 11822 w 19998"/>
                <a:gd name="connsiteY487" fmla="*/ 895 h 19998"/>
                <a:gd name="connsiteX488" fmla="*/ 12158 w 19998"/>
                <a:gd name="connsiteY488" fmla="*/ 670 h 19998"/>
                <a:gd name="connsiteX489" fmla="*/ 12279 w 19998"/>
                <a:gd name="connsiteY489" fmla="*/ 792 h 19998"/>
                <a:gd name="connsiteX490" fmla="*/ 12255 w 19998"/>
                <a:gd name="connsiteY490" fmla="*/ 815 h 19998"/>
                <a:gd name="connsiteX491" fmla="*/ 12360 w 19998"/>
                <a:gd name="connsiteY491" fmla="*/ 895 h 19998"/>
                <a:gd name="connsiteX492" fmla="*/ 12360 w 19998"/>
                <a:gd name="connsiteY492" fmla="*/ 912 h 19998"/>
                <a:gd name="connsiteX493" fmla="*/ 12339 w 19998"/>
                <a:gd name="connsiteY493" fmla="*/ 935 h 19998"/>
                <a:gd name="connsiteX494" fmla="*/ 12548 w 19998"/>
                <a:gd name="connsiteY494" fmla="*/ 1342 h 19998"/>
                <a:gd name="connsiteX495" fmla="*/ 12753 w 19998"/>
                <a:gd name="connsiteY495" fmla="*/ 1260 h 19998"/>
                <a:gd name="connsiteX496" fmla="*/ 12729 w 19998"/>
                <a:gd name="connsiteY496" fmla="*/ 1363 h 19998"/>
                <a:gd name="connsiteX497" fmla="*/ 12834 w 19998"/>
                <a:gd name="connsiteY497" fmla="*/ 1323 h 19998"/>
                <a:gd name="connsiteX498" fmla="*/ 12853 w 19998"/>
                <a:gd name="connsiteY498" fmla="*/ 1342 h 19998"/>
                <a:gd name="connsiteX499" fmla="*/ 12901 w 19998"/>
                <a:gd name="connsiteY499" fmla="*/ 1342 h 19998"/>
                <a:gd name="connsiteX500" fmla="*/ 13039 w 19998"/>
                <a:gd name="connsiteY500" fmla="*/ 1769 h 19998"/>
                <a:gd name="connsiteX501" fmla="*/ 13039 w 19998"/>
                <a:gd name="connsiteY501" fmla="*/ 1751 h 19998"/>
                <a:gd name="connsiteX502" fmla="*/ 13065 w 19998"/>
                <a:gd name="connsiteY502" fmla="*/ 1751 h 19998"/>
                <a:gd name="connsiteX503" fmla="*/ 13082 w 19998"/>
                <a:gd name="connsiteY503" fmla="*/ 1671 h 19998"/>
                <a:gd name="connsiteX504" fmla="*/ 13186 w 19998"/>
                <a:gd name="connsiteY504" fmla="*/ 1645 h 19998"/>
                <a:gd name="connsiteX505" fmla="*/ 13203 w 19998"/>
                <a:gd name="connsiteY505" fmla="*/ 1671 h 19998"/>
                <a:gd name="connsiteX506" fmla="*/ 13203 w 19998"/>
                <a:gd name="connsiteY506" fmla="*/ 1645 h 19998"/>
                <a:gd name="connsiteX507" fmla="*/ 13267 w 19998"/>
                <a:gd name="connsiteY507" fmla="*/ 1645 h 19998"/>
                <a:gd name="connsiteX508" fmla="*/ 13267 w 19998"/>
                <a:gd name="connsiteY508" fmla="*/ 1671 h 19998"/>
                <a:gd name="connsiteX509" fmla="*/ 13308 w 19998"/>
                <a:gd name="connsiteY509" fmla="*/ 1687 h 19998"/>
                <a:gd name="connsiteX510" fmla="*/ 13308 w 19998"/>
                <a:gd name="connsiteY510" fmla="*/ 1711 h 19998"/>
                <a:gd name="connsiteX511" fmla="*/ 13515 w 19998"/>
                <a:gd name="connsiteY511" fmla="*/ 1628 h 19998"/>
                <a:gd name="connsiteX512" fmla="*/ 13598 w 19998"/>
                <a:gd name="connsiteY512" fmla="*/ 1751 h 19998"/>
                <a:gd name="connsiteX513" fmla="*/ 13660 w 19998"/>
                <a:gd name="connsiteY513" fmla="*/ 1769 h 19998"/>
                <a:gd name="connsiteX514" fmla="*/ 13660 w 19998"/>
                <a:gd name="connsiteY514" fmla="*/ 1833 h 19998"/>
                <a:gd name="connsiteX515" fmla="*/ 13677 w 19998"/>
                <a:gd name="connsiteY515" fmla="*/ 1833 h 19998"/>
                <a:gd name="connsiteX516" fmla="*/ 13677 w 19998"/>
                <a:gd name="connsiteY516" fmla="*/ 1849 h 19998"/>
                <a:gd name="connsiteX517" fmla="*/ 13725 w 19998"/>
                <a:gd name="connsiteY517" fmla="*/ 1849 h 19998"/>
                <a:gd name="connsiteX518" fmla="*/ 13703 w 19998"/>
                <a:gd name="connsiteY518" fmla="*/ 1833 h 19998"/>
                <a:gd name="connsiteX519" fmla="*/ 13725 w 19998"/>
                <a:gd name="connsiteY519" fmla="*/ 1791 h 19998"/>
                <a:gd name="connsiteX520" fmla="*/ 13808 w 19998"/>
                <a:gd name="connsiteY520" fmla="*/ 1873 h 19998"/>
                <a:gd name="connsiteX521" fmla="*/ 13725 w 19998"/>
                <a:gd name="connsiteY521" fmla="*/ 2155 h 19998"/>
                <a:gd name="connsiteX522" fmla="*/ 13725 w 19998"/>
                <a:gd name="connsiteY522" fmla="*/ 2138 h 19998"/>
                <a:gd name="connsiteX523" fmla="*/ 13784 w 19998"/>
                <a:gd name="connsiteY523" fmla="*/ 2155 h 19998"/>
                <a:gd name="connsiteX524" fmla="*/ 13825 w 19998"/>
                <a:gd name="connsiteY524" fmla="*/ 2301 h 19998"/>
                <a:gd name="connsiteX525" fmla="*/ 13703 w 19998"/>
                <a:gd name="connsiteY525" fmla="*/ 2420 h 19998"/>
                <a:gd name="connsiteX526" fmla="*/ 13741 w 19998"/>
                <a:gd name="connsiteY526" fmla="*/ 2463 h 19998"/>
                <a:gd name="connsiteX527" fmla="*/ 13703 w 19998"/>
                <a:gd name="connsiteY527" fmla="*/ 2503 h 19998"/>
                <a:gd name="connsiteX528" fmla="*/ 13784 w 19998"/>
                <a:gd name="connsiteY528" fmla="*/ 2519 h 19998"/>
                <a:gd name="connsiteX529" fmla="*/ 13784 w 19998"/>
                <a:gd name="connsiteY529" fmla="*/ 2540 h 19998"/>
                <a:gd name="connsiteX530" fmla="*/ 13849 w 19998"/>
                <a:gd name="connsiteY530" fmla="*/ 2540 h 19998"/>
                <a:gd name="connsiteX531" fmla="*/ 14280 w 19998"/>
                <a:gd name="connsiteY531" fmla="*/ 2540 h 19998"/>
                <a:gd name="connsiteX532" fmla="*/ 14527 w 19998"/>
                <a:gd name="connsiteY532" fmla="*/ 2437 h 19998"/>
                <a:gd name="connsiteX533" fmla="*/ 14527 w 19998"/>
                <a:gd name="connsiteY533" fmla="*/ 2218 h 19998"/>
                <a:gd name="connsiteX534" fmla="*/ 14715 w 19998"/>
                <a:gd name="connsiteY534" fmla="*/ 2051 h 19998"/>
                <a:gd name="connsiteX535" fmla="*/ 14815 w 19998"/>
                <a:gd name="connsiteY535" fmla="*/ 2115 h 19998"/>
                <a:gd name="connsiteX536" fmla="*/ 14775 w 19998"/>
                <a:gd name="connsiteY536" fmla="*/ 2138 h 19998"/>
                <a:gd name="connsiteX537" fmla="*/ 14796 w 19998"/>
                <a:gd name="connsiteY537" fmla="*/ 2218 h 19998"/>
                <a:gd name="connsiteX538" fmla="*/ 14756 w 19998"/>
                <a:gd name="connsiteY538" fmla="*/ 2195 h 19998"/>
                <a:gd name="connsiteX539" fmla="*/ 14732 w 19998"/>
                <a:gd name="connsiteY539" fmla="*/ 2218 h 19998"/>
                <a:gd name="connsiteX540" fmla="*/ 14756 w 19998"/>
                <a:gd name="connsiteY540" fmla="*/ 2237 h 19998"/>
                <a:gd name="connsiteX541" fmla="*/ 14732 w 19998"/>
                <a:gd name="connsiteY541" fmla="*/ 2275 h 19998"/>
                <a:gd name="connsiteX542" fmla="*/ 14715 w 19998"/>
                <a:gd name="connsiteY542" fmla="*/ 2275 h 19998"/>
                <a:gd name="connsiteX543" fmla="*/ 14756 w 19998"/>
                <a:gd name="connsiteY543" fmla="*/ 2341 h 19998"/>
                <a:gd name="connsiteX544" fmla="*/ 14675 w 19998"/>
                <a:gd name="connsiteY544" fmla="*/ 2519 h 19998"/>
                <a:gd name="connsiteX545" fmla="*/ 14815 w 19998"/>
                <a:gd name="connsiteY545" fmla="*/ 2622 h 19998"/>
                <a:gd name="connsiteX546" fmla="*/ 14796 w 19998"/>
                <a:gd name="connsiteY546" fmla="*/ 2904 h 19998"/>
                <a:gd name="connsiteX547" fmla="*/ 14918 w 19998"/>
                <a:gd name="connsiteY547" fmla="*/ 2904 h 19998"/>
                <a:gd name="connsiteX548" fmla="*/ 14918 w 19998"/>
                <a:gd name="connsiteY548" fmla="*/ 2867 h 19998"/>
                <a:gd name="connsiteX549" fmla="*/ 15001 w 19998"/>
                <a:gd name="connsiteY549" fmla="*/ 2888 h 19998"/>
                <a:gd name="connsiteX550" fmla="*/ 15230 w 19998"/>
                <a:gd name="connsiteY550" fmla="*/ 3074 h 19998"/>
                <a:gd name="connsiteX551" fmla="*/ 15249 w 19998"/>
                <a:gd name="connsiteY551" fmla="*/ 3050 h 19998"/>
                <a:gd name="connsiteX552" fmla="*/ 15249 w 19998"/>
                <a:gd name="connsiteY552" fmla="*/ 3114 h 19998"/>
                <a:gd name="connsiteX553" fmla="*/ 15330 w 19998"/>
                <a:gd name="connsiteY553" fmla="*/ 3114 h 19998"/>
                <a:gd name="connsiteX554" fmla="*/ 15418 w 19998"/>
                <a:gd name="connsiteY554" fmla="*/ 3114 h 19998"/>
                <a:gd name="connsiteX555" fmla="*/ 15499 w 19998"/>
                <a:gd name="connsiteY555" fmla="*/ 3196 h 19998"/>
                <a:gd name="connsiteX556" fmla="*/ 15475 w 19998"/>
                <a:gd name="connsiteY556" fmla="*/ 3252 h 19998"/>
                <a:gd name="connsiteX557" fmla="*/ 15499 w 19998"/>
                <a:gd name="connsiteY557" fmla="*/ 3295 h 19998"/>
                <a:gd name="connsiteX558" fmla="*/ 15499 w 19998"/>
                <a:gd name="connsiteY558" fmla="*/ 3276 h 19998"/>
                <a:gd name="connsiteX559" fmla="*/ 15599 w 19998"/>
                <a:gd name="connsiteY559" fmla="*/ 3276 h 19998"/>
                <a:gd name="connsiteX560" fmla="*/ 15704 w 19998"/>
                <a:gd name="connsiteY560" fmla="*/ 3374 h 19998"/>
                <a:gd name="connsiteX561" fmla="*/ 15682 w 19998"/>
                <a:gd name="connsiteY561" fmla="*/ 3414 h 19998"/>
                <a:gd name="connsiteX562" fmla="*/ 15723 w 19998"/>
                <a:gd name="connsiteY562" fmla="*/ 3478 h 19998"/>
                <a:gd name="connsiteX563" fmla="*/ 15704 w 19998"/>
                <a:gd name="connsiteY563" fmla="*/ 3497 h 19998"/>
                <a:gd name="connsiteX564" fmla="*/ 15747 w 19998"/>
                <a:gd name="connsiteY564" fmla="*/ 3534 h 19998"/>
                <a:gd name="connsiteX565" fmla="*/ 15747 w 19998"/>
                <a:gd name="connsiteY565" fmla="*/ 3518 h 19998"/>
                <a:gd name="connsiteX566" fmla="*/ 15935 w 19998"/>
                <a:gd name="connsiteY566" fmla="*/ 3478 h 19998"/>
                <a:gd name="connsiteX567" fmla="*/ 15935 w 19998"/>
                <a:gd name="connsiteY567" fmla="*/ 3518 h 19998"/>
                <a:gd name="connsiteX568" fmla="*/ 15951 w 19998"/>
                <a:gd name="connsiteY568" fmla="*/ 3518 h 19998"/>
                <a:gd name="connsiteX569" fmla="*/ 15992 w 19998"/>
                <a:gd name="connsiteY569" fmla="*/ 3414 h 19998"/>
                <a:gd name="connsiteX570" fmla="*/ 16156 w 19998"/>
                <a:gd name="connsiteY570" fmla="*/ 3414 h 19998"/>
                <a:gd name="connsiteX571" fmla="*/ 16156 w 19998"/>
                <a:gd name="connsiteY571" fmla="*/ 3374 h 19998"/>
                <a:gd name="connsiteX572" fmla="*/ 16302 w 19998"/>
                <a:gd name="connsiteY572" fmla="*/ 3436 h 19998"/>
                <a:gd name="connsiteX573" fmla="*/ 16285 w 19998"/>
                <a:gd name="connsiteY573" fmla="*/ 3454 h 19998"/>
                <a:gd name="connsiteX574" fmla="*/ 16366 w 19998"/>
                <a:gd name="connsiteY574" fmla="*/ 3518 h 19998"/>
                <a:gd name="connsiteX575" fmla="*/ 16490 w 19998"/>
                <a:gd name="connsiteY575" fmla="*/ 3518 h 19998"/>
                <a:gd name="connsiteX576" fmla="*/ 16506 w 19998"/>
                <a:gd name="connsiteY576" fmla="*/ 3600 h 19998"/>
                <a:gd name="connsiteX577" fmla="*/ 16590 w 19998"/>
                <a:gd name="connsiteY577" fmla="*/ 3624 h 19998"/>
                <a:gd name="connsiteX578" fmla="*/ 16611 w 19998"/>
                <a:gd name="connsiteY578" fmla="*/ 3581 h 19998"/>
                <a:gd name="connsiteX579" fmla="*/ 16694 w 19998"/>
                <a:gd name="connsiteY579" fmla="*/ 3600 h 19998"/>
                <a:gd name="connsiteX580" fmla="*/ 16694 w 19998"/>
                <a:gd name="connsiteY580" fmla="*/ 3560 h 19998"/>
                <a:gd name="connsiteX581" fmla="*/ 16716 w 19998"/>
                <a:gd name="connsiteY581" fmla="*/ 3560 h 19998"/>
                <a:gd name="connsiteX582" fmla="*/ 16716 w 19998"/>
                <a:gd name="connsiteY582" fmla="*/ 3518 h 19998"/>
                <a:gd name="connsiteX583" fmla="*/ 16759 w 19998"/>
                <a:gd name="connsiteY583" fmla="*/ 3497 h 19998"/>
                <a:gd name="connsiteX584" fmla="*/ 16759 w 19998"/>
                <a:gd name="connsiteY584" fmla="*/ 3478 h 19998"/>
                <a:gd name="connsiteX585" fmla="*/ 16940 w 19998"/>
                <a:gd name="connsiteY585" fmla="*/ 3478 h 19998"/>
                <a:gd name="connsiteX586" fmla="*/ 17085 w 19998"/>
                <a:gd name="connsiteY586" fmla="*/ 3560 h 19998"/>
                <a:gd name="connsiteX587" fmla="*/ 17085 w 19998"/>
                <a:gd name="connsiteY587" fmla="*/ 3534 h 19998"/>
                <a:gd name="connsiteX588" fmla="*/ 17192 w 19998"/>
                <a:gd name="connsiteY588" fmla="*/ 3518 h 19998"/>
                <a:gd name="connsiteX589" fmla="*/ 17192 w 19998"/>
                <a:gd name="connsiteY589" fmla="*/ 3534 h 19998"/>
                <a:gd name="connsiteX590" fmla="*/ 17373 w 19998"/>
                <a:gd name="connsiteY590" fmla="*/ 3640 h 19998"/>
                <a:gd name="connsiteX591" fmla="*/ 17354 w 19998"/>
                <a:gd name="connsiteY591" fmla="*/ 3663 h 19998"/>
                <a:gd name="connsiteX592" fmla="*/ 17437 w 19998"/>
                <a:gd name="connsiteY592" fmla="*/ 3783 h 19998"/>
                <a:gd name="connsiteX593" fmla="*/ 17397 w 19998"/>
                <a:gd name="connsiteY593" fmla="*/ 3783 h 19998"/>
                <a:gd name="connsiteX594" fmla="*/ 17414 w 19998"/>
                <a:gd name="connsiteY594" fmla="*/ 3826 h 19998"/>
                <a:gd name="connsiteX595" fmla="*/ 17437 w 19998"/>
                <a:gd name="connsiteY595" fmla="*/ 3826 h 19998"/>
                <a:gd name="connsiteX596" fmla="*/ 17602 w 19998"/>
                <a:gd name="connsiteY596" fmla="*/ 4028 h 19998"/>
                <a:gd name="connsiteX597" fmla="*/ 17623 w 19998"/>
                <a:gd name="connsiteY597" fmla="*/ 4091 h 19998"/>
                <a:gd name="connsiteX598" fmla="*/ 17642 w 19998"/>
                <a:gd name="connsiteY598" fmla="*/ 4091 h 19998"/>
                <a:gd name="connsiteX599" fmla="*/ 17683 w 19998"/>
                <a:gd name="connsiteY599" fmla="*/ 4211 h 19998"/>
                <a:gd name="connsiteX600" fmla="*/ 17849 w 19998"/>
                <a:gd name="connsiteY600" fmla="*/ 4211 h 19998"/>
                <a:gd name="connsiteX601" fmla="*/ 17849 w 19998"/>
                <a:gd name="connsiteY601" fmla="*/ 4171 h 19998"/>
                <a:gd name="connsiteX602" fmla="*/ 17871 w 19998"/>
                <a:gd name="connsiteY602" fmla="*/ 4171 h 19998"/>
                <a:gd name="connsiteX603" fmla="*/ 17830 w 19998"/>
                <a:gd name="connsiteY603" fmla="*/ 4091 h 19998"/>
                <a:gd name="connsiteX604" fmla="*/ 17871 w 19998"/>
                <a:gd name="connsiteY604" fmla="*/ 4065 h 19998"/>
                <a:gd name="connsiteX605" fmla="*/ 17935 w 19998"/>
                <a:gd name="connsiteY605" fmla="*/ 4091 h 19998"/>
                <a:gd name="connsiteX606" fmla="*/ 17976 w 19998"/>
                <a:gd name="connsiteY606" fmla="*/ 4065 h 19998"/>
                <a:gd name="connsiteX607" fmla="*/ 18019 w 19998"/>
                <a:gd name="connsiteY607" fmla="*/ 4091 h 19998"/>
                <a:gd name="connsiteX608" fmla="*/ 18140 w 19998"/>
                <a:gd name="connsiteY608" fmla="*/ 4131 h 19998"/>
                <a:gd name="connsiteX609" fmla="*/ 18183 w 19998"/>
                <a:gd name="connsiteY609" fmla="*/ 4293 h 19998"/>
                <a:gd name="connsiteX610" fmla="*/ 18200 w 19998"/>
                <a:gd name="connsiteY610" fmla="*/ 4293 h 19998"/>
                <a:gd name="connsiteX611" fmla="*/ 18223 w 19998"/>
                <a:gd name="connsiteY611" fmla="*/ 4211 h 19998"/>
                <a:gd name="connsiteX612" fmla="*/ 18240 w 19998"/>
                <a:gd name="connsiteY612" fmla="*/ 4211 h 19998"/>
                <a:gd name="connsiteX613" fmla="*/ 18240 w 19998"/>
                <a:gd name="connsiteY613" fmla="*/ 4230 h 19998"/>
                <a:gd name="connsiteX614" fmla="*/ 18281 w 19998"/>
                <a:gd name="connsiteY614" fmla="*/ 4230 h 19998"/>
                <a:gd name="connsiteX615" fmla="*/ 18328 w 19998"/>
                <a:gd name="connsiteY615" fmla="*/ 4270 h 19998"/>
                <a:gd name="connsiteX616" fmla="*/ 18369 w 19998"/>
                <a:gd name="connsiteY616" fmla="*/ 4253 h 19998"/>
                <a:gd name="connsiteX617" fmla="*/ 18388 w 19998"/>
                <a:gd name="connsiteY617" fmla="*/ 4270 h 19998"/>
                <a:gd name="connsiteX618" fmla="*/ 18531 w 19998"/>
                <a:gd name="connsiteY618" fmla="*/ 4253 h 19998"/>
                <a:gd name="connsiteX619" fmla="*/ 18531 w 19998"/>
                <a:gd name="connsiteY619" fmla="*/ 4270 h 19998"/>
                <a:gd name="connsiteX620" fmla="*/ 18631 w 19998"/>
                <a:gd name="connsiteY620" fmla="*/ 4211 h 19998"/>
                <a:gd name="connsiteX621" fmla="*/ 18631 w 19998"/>
                <a:gd name="connsiteY621" fmla="*/ 4131 h 19998"/>
                <a:gd name="connsiteX622" fmla="*/ 18762 w 19998"/>
                <a:gd name="connsiteY622" fmla="*/ 4108 h 19998"/>
                <a:gd name="connsiteX623" fmla="*/ 18778 w 19998"/>
                <a:gd name="connsiteY623" fmla="*/ 4148 h 19998"/>
                <a:gd name="connsiteX624" fmla="*/ 18821 w 19998"/>
                <a:gd name="connsiteY624" fmla="*/ 4131 h 19998"/>
                <a:gd name="connsiteX625" fmla="*/ 18943 w 19998"/>
                <a:gd name="connsiteY625" fmla="*/ 4333 h 19998"/>
                <a:gd name="connsiteX626" fmla="*/ 19047 w 19998"/>
                <a:gd name="connsiteY626" fmla="*/ 4333 h 19998"/>
                <a:gd name="connsiteX627" fmla="*/ 19064 w 19998"/>
                <a:gd name="connsiteY627" fmla="*/ 4392 h 19998"/>
                <a:gd name="connsiteX628" fmla="*/ 19152 w 19998"/>
                <a:gd name="connsiteY628" fmla="*/ 4392 h 19998"/>
                <a:gd name="connsiteX629" fmla="*/ 19152 w 19998"/>
                <a:gd name="connsiteY629" fmla="*/ 4373 h 19998"/>
                <a:gd name="connsiteX630" fmla="*/ 19212 w 19998"/>
                <a:gd name="connsiteY630" fmla="*/ 4373 h 19998"/>
                <a:gd name="connsiteX631" fmla="*/ 19212 w 19998"/>
                <a:gd name="connsiteY631" fmla="*/ 4392 h 19998"/>
                <a:gd name="connsiteX632" fmla="*/ 19317 w 19998"/>
                <a:gd name="connsiteY632" fmla="*/ 4333 h 19998"/>
                <a:gd name="connsiteX633" fmla="*/ 19417 w 19998"/>
                <a:gd name="connsiteY633" fmla="*/ 4392 h 19998"/>
                <a:gd name="connsiteX634" fmla="*/ 19443 w 19998"/>
                <a:gd name="connsiteY634" fmla="*/ 4373 h 19998"/>
                <a:gd name="connsiteX635" fmla="*/ 19500 w 19998"/>
                <a:gd name="connsiteY635" fmla="*/ 4373 h 19998"/>
                <a:gd name="connsiteX636" fmla="*/ 19521 w 19998"/>
                <a:gd name="connsiteY636" fmla="*/ 4352 h 19998"/>
                <a:gd name="connsiteX637" fmla="*/ 19998 w 19998"/>
                <a:gd name="connsiteY637" fmla="*/ 4512 h 19998"/>
                <a:gd name="connsiteX638" fmla="*/ 19750 w 19998"/>
                <a:gd name="connsiteY638" fmla="*/ 4939 h 19998"/>
                <a:gd name="connsiteX639" fmla="*/ 19712 w 19998"/>
                <a:gd name="connsiteY639" fmla="*/ 4939 h 19998"/>
                <a:gd name="connsiteX640" fmla="*/ 19686 w 19998"/>
                <a:gd name="connsiteY640" fmla="*/ 5003 h 19998"/>
                <a:gd name="connsiteX641" fmla="*/ 19645 w 19998"/>
                <a:gd name="connsiteY641" fmla="*/ 5003 h 19998"/>
                <a:gd name="connsiteX642" fmla="*/ 19131 w 19998"/>
                <a:gd name="connsiteY642" fmla="*/ 6512 h 19998"/>
                <a:gd name="connsiteX643" fmla="*/ 19236 w 19998"/>
                <a:gd name="connsiteY643" fmla="*/ 7750 h 19998"/>
                <a:gd name="connsiteX644" fmla="*/ 19212 w 19998"/>
                <a:gd name="connsiteY644" fmla="*/ 7750 h 19998"/>
                <a:gd name="connsiteX645" fmla="*/ 19090 w 19998"/>
                <a:gd name="connsiteY645" fmla="*/ 7870 h 19998"/>
                <a:gd name="connsiteX646" fmla="*/ 19152 w 19998"/>
                <a:gd name="connsiteY646" fmla="*/ 7853 h 19998"/>
                <a:gd name="connsiteX647" fmla="*/ 19064 w 19998"/>
                <a:gd name="connsiteY647" fmla="*/ 7973 h 19998"/>
                <a:gd name="connsiteX648" fmla="*/ 18983 w 19998"/>
                <a:gd name="connsiteY648" fmla="*/ 7973 h 19998"/>
                <a:gd name="connsiteX649" fmla="*/ 18714 w 19998"/>
                <a:gd name="connsiteY649" fmla="*/ 8135 h 19998"/>
                <a:gd name="connsiteX650" fmla="*/ 18695 w 19998"/>
                <a:gd name="connsiteY650" fmla="*/ 8093 h 19998"/>
                <a:gd name="connsiteX651" fmla="*/ 18614 w 19998"/>
                <a:gd name="connsiteY651" fmla="*/ 7997 h 19998"/>
                <a:gd name="connsiteX652" fmla="*/ 18304 w 19998"/>
                <a:gd name="connsiteY65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433 w 19998"/>
                <a:gd name="connsiteY356" fmla="*/ 5938 h 19998"/>
                <a:gd name="connsiteX357" fmla="*/ 555 w 19998"/>
                <a:gd name="connsiteY357" fmla="*/ 5938 h 19998"/>
                <a:gd name="connsiteX358" fmla="*/ 555 w 19998"/>
                <a:gd name="connsiteY358" fmla="*/ 5955 h 19998"/>
                <a:gd name="connsiteX359" fmla="*/ 738 w 19998"/>
                <a:gd name="connsiteY359" fmla="*/ 5938 h 19998"/>
                <a:gd name="connsiteX360" fmla="*/ 695 w 19998"/>
                <a:gd name="connsiteY360" fmla="*/ 5835 h 19998"/>
                <a:gd name="connsiteX361" fmla="*/ 655 w 19998"/>
                <a:gd name="connsiteY361" fmla="*/ 5835 h 19998"/>
                <a:gd name="connsiteX362" fmla="*/ 638 w 19998"/>
                <a:gd name="connsiteY362" fmla="*/ 5877 h 19998"/>
                <a:gd name="connsiteX363" fmla="*/ 574 w 19998"/>
                <a:gd name="connsiteY363" fmla="*/ 5861 h 19998"/>
                <a:gd name="connsiteX364" fmla="*/ 517 w 19998"/>
                <a:gd name="connsiteY364" fmla="*/ 5861 h 19998"/>
                <a:gd name="connsiteX365" fmla="*/ 598 w 19998"/>
                <a:gd name="connsiteY365" fmla="*/ 5736 h 19998"/>
                <a:gd name="connsiteX366" fmla="*/ 141 w 19998"/>
                <a:gd name="connsiteY366" fmla="*/ 5778 h 19998"/>
                <a:gd name="connsiteX367" fmla="*/ 141 w 19998"/>
                <a:gd name="connsiteY367" fmla="*/ 5795 h 19998"/>
                <a:gd name="connsiteX368" fmla="*/ 17 w 19998"/>
                <a:gd name="connsiteY368" fmla="*/ 5818 h 19998"/>
                <a:gd name="connsiteX369" fmla="*/ 17 w 19998"/>
                <a:gd name="connsiteY369" fmla="*/ 5715 h 19998"/>
                <a:gd name="connsiteX370" fmla="*/ 40 w 19998"/>
                <a:gd name="connsiteY370" fmla="*/ 5715 h 19998"/>
                <a:gd name="connsiteX371" fmla="*/ 141 w 19998"/>
                <a:gd name="connsiteY371" fmla="*/ 5287 h 19998"/>
                <a:gd name="connsiteX372" fmla="*/ 181 w 19998"/>
                <a:gd name="connsiteY372" fmla="*/ 5268 h 19998"/>
                <a:gd name="connsiteX373" fmla="*/ 348 w 19998"/>
                <a:gd name="connsiteY373" fmla="*/ 5247 h 19998"/>
                <a:gd name="connsiteX374" fmla="*/ 329 w 19998"/>
                <a:gd name="connsiteY374" fmla="*/ 5205 h 19998"/>
                <a:gd name="connsiteX375" fmla="*/ 450 w 19998"/>
                <a:gd name="connsiteY375" fmla="*/ 5149 h 19998"/>
                <a:gd name="connsiteX376" fmla="*/ 617 w 19998"/>
                <a:gd name="connsiteY376" fmla="*/ 5149 h 19998"/>
                <a:gd name="connsiteX377" fmla="*/ 617 w 19998"/>
                <a:gd name="connsiteY377" fmla="*/ 5106 h 19998"/>
                <a:gd name="connsiteX378" fmla="*/ 803 w 19998"/>
                <a:gd name="connsiteY378" fmla="*/ 5085 h 19998"/>
                <a:gd name="connsiteX379" fmla="*/ 826 w 19998"/>
                <a:gd name="connsiteY379" fmla="*/ 5106 h 19998"/>
                <a:gd name="connsiteX380" fmla="*/ 803 w 19998"/>
                <a:gd name="connsiteY380" fmla="*/ 5149 h 19998"/>
                <a:gd name="connsiteX381" fmla="*/ 803 w 19998"/>
                <a:gd name="connsiteY381" fmla="*/ 5165 h 19998"/>
                <a:gd name="connsiteX382" fmla="*/ 1276 w 19998"/>
                <a:gd name="connsiteY382" fmla="*/ 5022 h 19998"/>
                <a:gd name="connsiteX383" fmla="*/ 1276 w 19998"/>
                <a:gd name="connsiteY383" fmla="*/ 5003 h 19998"/>
                <a:gd name="connsiteX384" fmla="*/ 1276 w 19998"/>
                <a:gd name="connsiteY384" fmla="*/ 5022 h 19998"/>
                <a:gd name="connsiteX385" fmla="*/ 1298 w 19998"/>
                <a:gd name="connsiteY385" fmla="*/ 5022 h 19998"/>
                <a:gd name="connsiteX386" fmla="*/ 1298 w 19998"/>
                <a:gd name="connsiteY386" fmla="*/ 5003 h 19998"/>
                <a:gd name="connsiteX387" fmla="*/ 1341 w 19998"/>
                <a:gd name="connsiteY387" fmla="*/ 5003 h 19998"/>
                <a:gd name="connsiteX388" fmla="*/ 1341 w 19998"/>
                <a:gd name="connsiteY388" fmla="*/ 5165 h 19998"/>
                <a:gd name="connsiteX389" fmla="*/ 1381 w 19998"/>
                <a:gd name="connsiteY389" fmla="*/ 5165 h 19998"/>
                <a:gd name="connsiteX390" fmla="*/ 1441 w 19998"/>
                <a:gd name="connsiteY390" fmla="*/ 5149 h 19998"/>
                <a:gd name="connsiteX391" fmla="*/ 1441 w 19998"/>
                <a:gd name="connsiteY391" fmla="*/ 5205 h 19998"/>
                <a:gd name="connsiteX392" fmla="*/ 1505 w 19998"/>
                <a:gd name="connsiteY392" fmla="*/ 5231 h 19998"/>
                <a:gd name="connsiteX393" fmla="*/ 1524 w 19998"/>
                <a:gd name="connsiteY393" fmla="*/ 5069 h 19998"/>
                <a:gd name="connsiteX394" fmla="*/ 1562 w 19998"/>
                <a:gd name="connsiteY394" fmla="*/ 5069 h 19998"/>
                <a:gd name="connsiteX395" fmla="*/ 1562 w 19998"/>
                <a:gd name="connsiteY395" fmla="*/ 5043 h 19998"/>
                <a:gd name="connsiteX396" fmla="*/ 1815 w 19998"/>
                <a:gd name="connsiteY396" fmla="*/ 5125 h 19998"/>
                <a:gd name="connsiteX397" fmla="*/ 1815 w 19998"/>
                <a:gd name="connsiteY397" fmla="*/ 5149 h 19998"/>
                <a:gd name="connsiteX398" fmla="*/ 1831 w 19998"/>
                <a:gd name="connsiteY398" fmla="*/ 5149 h 19998"/>
                <a:gd name="connsiteX399" fmla="*/ 1874 w 19998"/>
                <a:gd name="connsiteY399" fmla="*/ 5149 h 19998"/>
                <a:gd name="connsiteX400" fmla="*/ 1874 w 19998"/>
                <a:gd name="connsiteY400" fmla="*/ 5189 h 19998"/>
                <a:gd name="connsiteX401" fmla="*/ 1936 w 19998"/>
                <a:gd name="connsiteY401" fmla="*/ 5165 h 19998"/>
                <a:gd name="connsiteX402" fmla="*/ 1936 w 19998"/>
                <a:gd name="connsiteY402" fmla="*/ 5149 h 19998"/>
                <a:gd name="connsiteX403" fmla="*/ 1915 w 19998"/>
                <a:gd name="connsiteY403" fmla="*/ 5125 h 19998"/>
                <a:gd name="connsiteX404" fmla="*/ 1915 w 19998"/>
                <a:gd name="connsiteY404" fmla="*/ 5069 h 19998"/>
                <a:gd name="connsiteX405" fmla="*/ 1979 w 19998"/>
                <a:gd name="connsiteY405" fmla="*/ 5003 h 19998"/>
                <a:gd name="connsiteX406" fmla="*/ 1936 w 19998"/>
                <a:gd name="connsiteY406" fmla="*/ 4939 h 19998"/>
                <a:gd name="connsiteX407" fmla="*/ 2103 w 19998"/>
                <a:gd name="connsiteY407" fmla="*/ 4820 h 19998"/>
                <a:gd name="connsiteX408" fmla="*/ 2496 w 19998"/>
                <a:gd name="connsiteY408" fmla="*/ 4777 h 19998"/>
                <a:gd name="connsiteX409" fmla="*/ 2536 w 19998"/>
                <a:gd name="connsiteY409" fmla="*/ 4860 h 19998"/>
                <a:gd name="connsiteX410" fmla="*/ 2722 w 19998"/>
                <a:gd name="connsiteY410" fmla="*/ 4761 h 19998"/>
                <a:gd name="connsiteX411" fmla="*/ 2722 w 19998"/>
                <a:gd name="connsiteY411" fmla="*/ 4900 h 19998"/>
                <a:gd name="connsiteX412" fmla="*/ 2805 w 19998"/>
                <a:gd name="connsiteY412" fmla="*/ 4923 h 19998"/>
                <a:gd name="connsiteX413" fmla="*/ 2782 w 19998"/>
                <a:gd name="connsiteY413" fmla="*/ 4982 h 19998"/>
                <a:gd name="connsiteX414" fmla="*/ 2886 w 19998"/>
                <a:gd name="connsiteY414" fmla="*/ 5022 h 19998"/>
                <a:gd name="connsiteX415" fmla="*/ 2910 w 19998"/>
                <a:gd name="connsiteY415" fmla="*/ 5022 h 19998"/>
                <a:gd name="connsiteX416" fmla="*/ 2970 w 19998"/>
                <a:gd name="connsiteY416" fmla="*/ 5189 h 19998"/>
                <a:gd name="connsiteX417" fmla="*/ 3256 w 19998"/>
                <a:gd name="connsiteY417" fmla="*/ 5673 h 19998"/>
                <a:gd name="connsiteX418" fmla="*/ 3608 w 19998"/>
                <a:gd name="connsiteY418" fmla="*/ 5391 h 19998"/>
                <a:gd name="connsiteX419" fmla="*/ 3860 w 19998"/>
                <a:gd name="connsiteY419" fmla="*/ 5268 h 19998"/>
                <a:gd name="connsiteX420" fmla="*/ 3999 w 19998"/>
                <a:gd name="connsiteY420" fmla="*/ 5534 h 19998"/>
                <a:gd name="connsiteX421" fmla="*/ 4351 w 19998"/>
                <a:gd name="connsiteY421" fmla="*/ 5351 h 19998"/>
                <a:gd name="connsiteX422" fmla="*/ 4580 w 19998"/>
                <a:gd name="connsiteY422" fmla="*/ 5268 h 19998"/>
                <a:gd name="connsiteX423" fmla="*/ 4580 w 19998"/>
                <a:gd name="connsiteY423" fmla="*/ 5471 h 19998"/>
                <a:gd name="connsiteX424" fmla="*/ 4994 w 19998"/>
                <a:gd name="connsiteY424" fmla="*/ 5449 h 19998"/>
                <a:gd name="connsiteX425" fmla="*/ 5075 w 19998"/>
                <a:gd name="connsiteY425" fmla="*/ 5471 h 19998"/>
                <a:gd name="connsiteX426" fmla="*/ 5323 w 19998"/>
                <a:gd name="connsiteY426" fmla="*/ 5471 h 19998"/>
                <a:gd name="connsiteX427" fmla="*/ 5242 w 19998"/>
                <a:gd name="connsiteY427" fmla="*/ 5407 h 19998"/>
                <a:gd name="connsiteX428" fmla="*/ 4994 w 19998"/>
                <a:gd name="connsiteY428" fmla="*/ 5003 h 19998"/>
                <a:gd name="connsiteX429" fmla="*/ 4970 w 19998"/>
                <a:gd name="connsiteY429" fmla="*/ 5003 h 19998"/>
                <a:gd name="connsiteX430" fmla="*/ 4954 w 19998"/>
                <a:gd name="connsiteY430" fmla="*/ 4982 h 19998"/>
                <a:gd name="connsiteX431" fmla="*/ 5054 w 19998"/>
                <a:gd name="connsiteY431" fmla="*/ 4618 h 19998"/>
                <a:gd name="connsiteX432" fmla="*/ 5054 w 19998"/>
                <a:gd name="connsiteY432" fmla="*/ 4601 h 19998"/>
                <a:gd name="connsiteX433" fmla="*/ 5037 w 19998"/>
                <a:gd name="connsiteY433" fmla="*/ 4618 h 19998"/>
                <a:gd name="connsiteX434" fmla="*/ 5011 w 19998"/>
                <a:gd name="connsiteY434" fmla="*/ 4131 h 19998"/>
                <a:gd name="connsiteX435" fmla="*/ 4970 w 19998"/>
                <a:gd name="connsiteY435" fmla="*/ 4131 h 19998"/>
                <a:gd name="connsiteX436" fmla="*/ 4642 w 19998"/>
                <a:gd name="connsiteY436" fmla="*/ 3335 h 19998"/>
                <a:gd name="connsiteX437" fmla="*/ 4663 w 19998"/>
                <a:gd name="connsiteY437" fmla="*/ 3092 h 19998"/>
                <a:gd name="connsiteX438" fmla="*/ 4563 w 19998"/>
                <a:gd name="connsiteY438" fmla="*/ 3050 h 19998"/>
                <a:gd name="connsiteX439" fmla="*/ 4563 w 19998"/>
                <a:gd name="connsiteY439" fmla="*/ 2930 h 19998"/>
                <a:gd name="connsiteX440" fmla="*/ 4663 w 19998"/>
                <a:gd name="connsiteY440" fmla="*/ 2987 h 19998"/>
                <a:gd name="connsiteX441" fmla="*/ 4684 w 19998"/>
                <a:gd name="connsiteY441" fmla="*/ 2947 h 19998"/>
                <a:gd name="connsiteX442" fmla="*/ 5242 w 19998"/>
                <a:gd name="connsiteY442" fmla="*/ 3092 h 19998"/>
                <a:gd name="connsiteX443" fmla="*/ 5258 w 19998"/>
                <a:gd name="connsiteY443" fmla="*/ 3029 h 19998"/>
                <a:gd name="connsiteX444" fmla="*/ 5570 w 19998"/>
                <a:gd name="connsiteY444" fmla="*/ 3050 h 19998"/>
                <a:gd name="connsiteX445" fmla="*/ 5632 w 19998"/>
                <a:gd name="connsiteY445" fmla="*/ 3252 h 19998"/>
                <a:gd name="connsiteX446" fmla="*/ 5592 w 19998"/>
                <a:gd name="connsiteY446" fmla="*/ 3252 h 19998"/>
                <a:gd name="connsiteX447" fmla="*/ 5570 w 19998"/>
                <a:gd name="connsiteY447" fmla="*/ 3316 h 19998"/>
                <a:gd name="connsiteX448" fmla="*/ 5511 w 19998"/>
                <a:gd name="connsiteY448" fmla="*/ 3316 h 19998"/>
                <a:gd name="connsiteX449" fmla="*/ 5675 w 19998"/>
                <a:gd name="connsiteY449" fmla="*/ 3800 h 19998"/>
                <a:gd name="connsiteX450" fmla="*/ 5649 w 19998"/>
                <a:gd name="connsiteY450" fmla="*/ 3826 h 19998"/>
                <a:gd name="connsiteX451" fmla="*/ 5732 w 19998"/>
                <a:gd name="connsiteY451" fmla="*/ 3842 h 19998"/>
                <a:gd name="connsiteX452" fmla="*/ 5713 w 19998"/>
                <a:gd name="connsiteY452" fmla="*/ 3842 h 19998"/>
                <a:gd name="connsiteX453" fmla="*/ 5732 w 19998"/>
                <a:gd name="connsiteY453" fmla="*/ 3882 h 19998"/>
                <a:gd name="connsiteX454" fmla="*/ 5756 w 19998"/>
                <a:gd name="connsiteY454" fmla="*/ 3882 h 19998"/>
                <a:gd name="connsiteX455" fmla="*/ 5775 w 19998"/>
                <a:gd name="connsiteY455" fmla="*/ 3882 h 19998"/>
                <a:gd name="connsiteX456" fmla="*/ 5861 w 19998"/>
                <a:gd name="connsiteY456" fmla="*/ 3762 h 19998"/>
                <a:gd name="connsiteX457" fmla="*/ 6499 w 19998"/>
                <a:gd name="connsiteY457" fmla="*/ 3906 h 19998"/>
                <a:gd name="connsiteX458" fmla="*/ 7611 w 19998"/>
                <a:gd name="connsiteY458" fmla="*/ 3826 h 19998"/>
                <a:gd name="connsiteX459" fmla="*/ 7923 w 19998"/>
                <a:gd name="connsiteY459" fmla="*/ 3722 h 19998"/>
                <a:gd name="connsiteX460" fmla="*/ 8045 w 19998"/>
                <a:gd name="connsiteY460" fmla="*/ 3703 h 19998"/>
                <a:gd name="connsiteX461" fmla="*/ 7611 w 19998"/>
                <a:gd name="connsiteY461" fmla="*/ 3600 h 19998"/>
                <a:gd name="connsiteX462" fmla="*/ 7611 w 19998"/>
                <a:gd name="connsiteY462" fmla="*/ 3581 h 19998"/>
                <a:gd name="connsiteX463" fmla="*/ 7799 w 19998"/>
                <a:gd name="connsiteY463" fmla="*/ 3092 h 19998"/>
                <a:gd name="connsiteX464" fmla="*/ 9574 w 19998"/>
                <a:gd name="connsiteY464" fmla="*/ 2317 h 19998"/>
                <a:gd name="connsiteX465" fmla="*/ 9843 w 19998"/>
                <a:gd name="connsiteY465" fmla="*/ 1993 h 19998"/>
                <a:gd name="connsiteX466" fmla="*/ 9902 w 19998"/>
                <a:gd name="connsiteY466" fmla="*/ 2051 h 19998"/>
                <a:gd name="connsiteX467" fmla="*/ 10031 w 19998"/>
                <a:gd name="connsiteY467" fmla="*/ 2051 h 19998"/>
                <a:gd name="connsiteX468" fmla="*/ 9964 w 19998"/>
                <a:gd name="connsiteY468" fmla="*/ 1972 h 19998"/>
                <a:gd name="connsiteX469" fmla="*/ 9943 w 19998"/>
                <a:gd name="connsiteY469" fmla="*/ 1993 h 19998"/>
                <a:gd name="connsiteX470" fmla="*/ 9843 w 19998"/>
                <a:gd name="connsiteY470" fmla="*/ 1645 h 19998"/>
                <a:gd name="connsiteX471" fmla="*/ 9902 w 19998"/>
                <a:gd name="connsiteY471" fmla="*/ 1645 h 19998"/>
                <a:gd name="connsiteX472" fmla="*/ 9902 w 19998"/>
                <a:gd name="connsiteY472" fmla="*/ 1628 h 19998"/>
                <a:gd name="connsiteX473" fmla="*/ 9902 w 19998"/>
                <a:gd name="connsiteY473" fmla="*/ 1607 h 19998"/>
                <a:gd name="connsiteX474" fmla="*/ 9843 w 19998"/>
                <a:gd name="connsiteY474" fmla="*/ 1542 h 19998"/>
                <a:gd name="connsiteX475" fmla="*/ 9886 w 19998"/>
                <a:gd name="connsiteY475" fmla="*/ 1260 h 19998"/>
                <a:gd name="connsiteX476" fmla="*/ 9926 w 19998"/>
                <a:gd name="connsiteY476" fmla="*/ 1243 h 19998"/>
                <a:gd name="connsiteX477" fmla="*/ 9886 w 19998"/>
                <a:gd name="connsiteY477" fmla="*/ 815 h 19998"/>
                <a:gd name="connsiteX478" fmla="*/ 9902 w 19998"/>
                <a:gd name="connsiteY478" fmla="*/ 815 h 19998"/>
                <a:gd name="connsiteX479" fmla="*/ 9886 w 19998"/>
                <a:gd name="connsiteY479" fmla="*/ 484 h 19998"/>
                <a:gd name="connsiteX480" fmla="*/ 10645 w 19998"/>
                <a:gd name="connsiteY480" fmla="*/ 186 h 19998"/>
                <a:gd name="connsiteX481" fmla="*/ 11307 w 19998"/>
                <a:gd name="connsiteY481" fmla="*/ 0 h 19998"/>
                <a:gd name="connsiteX482" fmla="*/ 11431 w 19998"/>
                <a:gd name="connsiteY482" fmla="*/ 324 h 19998"/>
                <a:gd name="connsiteX483" fmla="*/ 11431 w 19998"/>
                <a:gd name="connsiteY483" fmla="*/ 630 h 19998"/>
                <a:gd name="connsiteX484" fmla="*/ 11577 w 19998"/>
                <a:gd name="connsiteY484" fmla="*/ 630 h 19998"/>
                <a:gd name="connsiteX485" fmla="*/ 11700 w 19998"/>
                <a:gd name="connsiteY485" fmla="*/ 832 h 19998"/>
                <a:gd name="connsiteX486" fmla="*/ 11822 w 19998"/>
                <a:gd name="connsiteY486" fmla="*/ 895 h 19998"/>
                <a:gd name="connsiteX487" fmla="*/ 12158 w 19998"/>
                <a:gd name="connsiteY487" fmla="*/ 670 h 19998"/>
                <a:gd name="connsiteX488" fmla="*/ 12279 w 19998"/>
                <a:gd name="connsiteY488" fmla="*/ 792 h 19998"/>
                <a:gd name="connsiteX489" fmla="*/ 12255 w 19998"/>
                <a:gd name="connsiteY489" fmla="*/ 815 h 19998"/>
                <a:gd name="connsiteX490" fmla="*/ 12360 w 19998"/>
                <a:gd name="connsiteY490" fmla="*/ 895 h 19998"/>
                <a:gd name="connsiteX491" fmla="*/ 12360 w 19998"/>
                <a:gd name="connsiteY491" fmla="*/ 912 h 19998"/>
                <a:gd name="connsiteX492" fmla="*/ 12339 w 19998"/>
                <a:gd name="connsiteY492" fmla="*/ 935 h 19998"/>
                <a:gd name="connsiteX493" fmla="*/ 12548 w 19998"/>
                <a:gd name="connsiteY493" fmla="*/ 1342 h 19998"/>
                <a:gd name="connsiteX494" fmla="*/ 12753 w 19998"/>
                <a:gd name="connsiteY494" fmla="*/ 1260 h 19998"/>
                <a:gd name="connsiteX495" fmla="*/ 12729 w 19998"/>
                <a:gd name="connsiteY495" fmla="*/ 1363 h 19998"/>
                <a:gd name="connsiteX496" fmla="*/ 12834 w 19998"/>
                <a:gd name="connsiteY496" fmla="*/ 1323 h 19998"/>
                <a:gd name="connsiteX497" fmla="*/ 12853 w 19998"/>
                <a:gd name="connsiteY497" fmla="*/ 1342 h 19998"/>
                <a:gd name="connsiteX498" fmla="*/ 12901 w 19998"/>
                <a:gd name="connsiteY498" fmla="*/ 1342 h 19998"/>
                <a:gd name="connsiteX499" fmla="*/ 13039 w 19998"/>
                <a:gd name="connsiteY499" fmla="*/ 1769 h 19998"/>
                <a:gd name="connsiteX500" fmla="*/ 13039 w 19998"/>
                <a:gd name="connsiteY500" fmla="*/ 1751 h 19998"/>
                <a:gd name="connsiteX501" fmla="*/ 13065 w 19998"/>
                <a:gd name="connsiteY501" fmla="*/ 1751 h 19998"/>
                <a:gd name="connsiteX502" fmla="*/ 13082 w 19998"/>
                <a:gd name="connsiteY502" fmla="*/ 1671 h 19998"/>
                <a:gd name="connsiteX503" fmla="*/ 13186 w 19998"/>
                <a:gd name="connsiteY503" fmla="*/ 1645 h 19998"/>
                <a:gd name="connsiteX504" fmla="*/ 13203 w 19998"/>
                <a:gd name="connsiteY504" fmla="*/ 1671 h 19998"/>
                <a:gd name="connsiteX505" fmla="*/ 13203 w 19998"/>
                <a:gd name="connsiteY505" fmla="*/ 1645 h 19998"/>
                <a:gd name="connsiteX506" fmla="*/ 13267 w 19998"/>
                <a:gd name="connsiteY506" fmla="*/ 1645 h 19998"/>
                <a:gd name="connsiteX507" fmla="*/ 13267 w 19998"/>
                <a:gd name="connsiteY507" fmla="*/ 1671 h 19998"/>
                <a:gd name="connsiteX508" fmla="*/ 13308 w 19998"/>
                <a:gd name="connsiteY508" fmla="*/ 1687 h 19998"/>
                <a:gd name="connsiteX509" fmla="*/ 13308 w 19998"/>
                <a:gd name="connsiteY509" fmla="*/ 1711 h 19998"/>
                <a:gd name="connsiteX510" fmla="*/ 13515 w 19998"/>
                <a:gd name="connsiteY510" fmla="*/ 1628 h 19998"/>
                <a:gd name="connsiteX511" fmla="*/ 13598 w 19998"/>
                <a:gd name="connsiteY511" fmla="*/ 1751 h 19998"/>
                <a:gd name="connsiteX512" fmla="*/ 13660 w 19998"/>
                <a:gd name="connsiteY512" fmla="*/ 1769 h 19998"/>
                <a:gd name="connsiteX513" fmla="*/ 13660 w 19998"/>
                <a:gd name="connsiteY513" fmla="*/ 1833 h 19998"/>
                <a:gd name="connsiteX514" fmla="*/ 13677 w 19998"/>
                <a:gd name="connsiteY514" fmla="*/ 1833 h 19998"/>
                <a:gd name="connsiteX515" fmla="*/ 13677 w 19998"/>
                <a:gd name="connsiteY515" fmla="*/ 1849 h 19998"/>
                <a:gd name="connsiteX516" fmla="*/ 13725 w 19998"/>
                <a:gd name="connsiteY516" fmla="*/ 1849 h 19998"/>
                <a:gd name="connsiteX517" fmla="*/ 13703 w 19998"/>
                <a:gd name="connsiteY517" fmla="*/ 1833 h 19998"/>
                <a:gd name="connsiteX518" fmla="*/ 13725 w 19998"/>
                <a:gd name="connsiteY518" fmla="*/ 1791 h 19998"/>
                <a:gd name="connsiteX519" fmla="*/ 13808 w 19998"/>
                <a:gd name="connsiteY519" fmla="*/ 1873 h 19998"/>
                <a:gd name="connsiteX520" fmla="*/ 13725 w 19998"/>
                <a:gd name="connsiteY520" fmla="*/ 2155 h 19998"/>
                <a:gd name="connsiteX521" fmla="*/ 13725 w 19998"/>
                <a:gd name="connsiteY521" fmla="*/ 2138 h 19998"/>
                <a:gd name="connsiteX522" fmla="*/ 13784 w 19998"/>
                <a:gd name="connsiteY522" fmla="*/ 2155 h 19998"/>
                <a:gd name="connsiteX523" fmla="*/ 13825 w 19998"/>
                <a:gd name="connsiteY523" fmla="*/ 2301 h 19998"/>
                <a:gd name="connsiteX524" fmla="*/ 13703 w 19998"/>
                <a:gd name="connsiteY524" fmla="*/ 2420 h 19998"/>
                <a:gd name="connsiteX525" fmla="*/ 13741 w 19998"/>
                <a:gd name="connsiteY525" fmla="*/ 2463 h 19998"/>
                <a:gd name="connsiteX526" fmla="*/ 13703 w 19998"/>
                <a:gd name="connsiteY526" fmla="*/ 2503 h 19998"/>
                <a:gd name="connsiteX527" fmla="*/ 13784 w 19998"/>
                <a:gd name="connsiteY527" fmla="*/ 2519 h 19998"/>
                <a:gd name="connsiteX528" fmla="*/ 13784 w 19998"/>
                <a:gd name="connsiteY528" fmla="*/ 2540 h 19998"/>
                <a:gd name="connsiteX529" fmla="*/ 13849 w 19998"/>
                <a:gd name="connsiteY529" fmla="*/ 2540 h 19998"/>
                <a:gd name="connsiteX530" fmla="*/ 14280 w 19998"/>
                <a:gd name="connsiteY530" fmla="*/ 2540 h 19998"/>
                <a:gd name="connsiteX531" fmla="*/ 14527 w 19998"/>
                <a:gd name="connsiteY531" fmla="*/ 2437 h 19998"/>
                <a:gd name="connsiteX532" fmla="*/ 14527 w 19998"/>
                <a:gd name="connsiteY532" fmla="*/ 2218 h 19998"/>
                <a:gd name="connsiteX533" fmla="*/ 14715 w 19998"/>
                <a:gd name="connsiteY533" fmla="*/ 2051 h 19998"/>
                <a:gd name="connsiteX534" fmla="*/ 14815 w 19998"/>
                <a:gd name="connsiteY534" fmla="*/ 2115 h 19998"/>
                <a:gd name="connsiteX535" fmla="*/ 14775 w 19998"/>
                <a:gd name="connsiteY535" fmla="*/ 2138 h 19998"/>
                <a:gd name="connsiteX536" fmla="*/ 14796 w 19998"/>
                <a:gd name="connsiteY536" fmla="*/ 2218 h 19998"/>
                <a:gd name="connsiteX537" fmla="*/ 14756 w 19998"/>
                <a:gd name="connsiteY537" fmla="*/ 2195 h 19998"/>
                <a:gd name="connsiteX538" fmla="*/ 14732 w 19998"/>
                <a:gd name="connsiteY538" fmla="*/ 2218 h 19998"/>
                <a:gd name="connsiteX539" fmla="*/ 14756 w 19998"/>
                <a:gd name="connsiteY539" fmla="*/ 2237 h 19998"/>
                <a:gd name="connsiteX540" fmla="*/ 14732 w 19998"/>
                <a:gd name="connsiteY540" fmla="*/ 2275 h 19998"/>
                <a:gd name="connsiteX541" fmla="*/ 14715 w 19998"/>
                <a:gd name="connsiteY541" fmla="*/ 2275 h 19998"/>
                <a:gd name="connsiteX542" fmla="*/ 14756 w 19998"/>
                <a:gd name="connsiteY542" fmla="*/ 2341 h 19998"/>
                <a:gd name="connsiteX543" fmla="*/ 14675 w 19998"/>
                <a:gd name="connsiteY543" fmla="*/ 2519 h 19998"/>
                <a:gd name="connsiteX544" fmla="*/ 14815 w 19998"/>
                <a:gd name="connsiteY544" fmla="*/ 2622 h 19998"/>
                <a:gd name="connsiteX545" fmla="*/ 14796 w 19998"/>
                <a:gd name="connsiteY545" fmla="*/ 2904 h 19998"/>
                <a:gd name="connsiteX546" fmla="*/ 14918 w 19998"/>
                <a:gd name="connsiteY546" fmla="*/ 2904 h 19998"/>
                <a:gd name="connsiteX547" fmla="*/ 14918 w 19998"/>
                <a:gd name="connsiteY547" fmla="*/ 2867 h 19998"/>
                <a:gd name="connsiteX548" fmla="*/ 15001 w 19998"/>
                <a:gd name="connsiteY548" fmla="*/ 2888 h 19998"/>
                <a:gd name="connsiteX549" fmla="*/ 15230 w 19998"/>
                <a:gd name="connsiteY549" fmla="*/ 3074 h 19998"/>
                <a:gd name="connsiteX550" fmla="*/ 15249 w 19998"/>
                <a:gd name="connsiteY550" fmla="*/ 3050 h 19998"/>
                <a:gd name="connsiteX551" fmla="*/ 15249 w 19998"/>
                <a:gd name="connsiteY551" fmla="*/ 3114 h 19998"/>
                <a:gd name="connsiteX552" fmla="*/ 15330 w 19998"/>
                <a:gd name="connsiteY552" fmla="*/ 3114 h 19998"/>
                <a:gd name="connsiteX553" fmla="*/ 15418 w 19998"/>
                <a:gd name="connsiteY553" fmla="*/ 3114 h 19998"/>
                <a:gd name="connsiteX554" fmla="*/ 15499 w 19998"/>
                <a:gd name="connsiteY554" fmla="*/ 3196 h 19998"/>
                <a:gd name="connsiteX555" fmla="*/ 15475 w 19998"/>
                <a:gd name="connsiteY555" fmla="*/ 3252 h 19998"/>
                <a:gd name="connsiteX556" fmla="*/ 15499 w 19998"/>
                <a:gd name="connsiteY556" fmla="*/ 3295 h 19998"/>
                <a:gd name="connsiteX557" fmla="*/ 15499 w 19998"/>
                <a:gd name="connsiteY557" fmla="*/ 3276 h 19998"/>
                <a:gd name="connsiteX558" fmla="*/ 15599 w 19998"/>
                <a:gd name="connsiteY558" fmla="*/ 3276 h 19998"/>
                <a:gd name="connsiteX559" fmla="*/ 15704 w 19998"/>
                <a:gd name="connsiteY559" fmla="*/ 3374 h 19998"/>
                <a:gd name="connsiteX560" fmla="*/ 15682 w 19998"/>
                <a:gd name="connsiteY560" fmla="*/ 3414 h 19998"/>
                <a:gd name="connsiteX561" fmla="*/ 15723 w 19998"/>
                <a:gd name="connsiteY561" fmla="*/ 3478 h 19998"/>
                <a:gd name="connsiteX562" fmla="*/ 15704 w 19998"/>
                <a:gd name="connsiteY562" fmla="*/ 3497 h 19998"/>
                <a:gd name="connsiteX563" fmla="*/ 15747 w 19998"/>
                <a:gd name="connsiteY563" fmla="*/ 3534 h 19998"/>
                <a:gd name="connsiteX564" fmla="*/ 15747 w 19998"/>
                <a:gd name="connsiteY564" fmla="*/ 3518 h 19998"/>
                <a:gd name="connsiteX565" fmla="*/ 15935 w 19998"/>
                <a:gd name="connsiteY565" fmla="*/ 3478 h 19998"/>
                <a:gd name="connsiteX566" fmla="*/ 15935 w 19998"/>
                <a:gd name="connsiteY566" fmla="*/ 3518 h 19998"/>
                <a:gd name="connsiteX567" fmla="*/ 15951 w 19998"/>
                <a:gd name="connsiteY567" fmla="*/ 3518 h 19998"/>
                <a:gd name="connsiteX568" fmla="*/ 15992 w 19998"/>
                <a:gd name="connsiteY568" fmla="*/ 3414 h 19998"/>
                <a:gd name="connsiteX569" fmla="*/ 16156 w 19998"/>
                <a:gd name="connsiteY569" fmla="*/ 3414 h 19998"/>
                <a:gd name="connsiteX570" fmla="*/ 16156 w 19998"/>
                <a:gd name="connsiteY570" fmla="*/ 3374 h 19998"/>
                <a:gd name="connsiteX571" fmla="*/ 16302 w 19998"/>
                <a:gd name="connsiteY571" fmla="*/ 3436 h 19998"/>
                <a:gd name="connsiteX572" fmla="*/ 16285 w 19998"/>
                <a:gd name="connsiteY572" fmla="*/ 3454 h 19998"/>
                <a:gd name="connsiteX573" fmla="*/ 16366 w 19998"/>
                <a:gd name="connsiteY573" fmla="*/ 3518 h 19998"/>
                <a:gd name="connsiteX574" fmla="*/ 16490 w 19998"/>
                <a:gd name="connsiteY574" fmla="*/ 3518 h 19998"/>
                <a:gd name="connsiteX575" fmla="*/ 16506 w 19998"/>
                <a:gd name="connsiteY575" fmla="*/ 3600 h 19998"/>
                <a:gd name="connsiteX576" fmla="*/ 16590 w 19998"/>
                <a:gd name="connsiteY576" fmla="*/ 3624 h 19998"/>
                <a:gd name="connsiteX577" fmla="*/ 16611 w 19998"/>
                <a:gd name="connsiteY577" fmla="*/ 3581 h 19998"/>
                <a:gd name="connsiteX578" fmla="*/ 16694 w 19998"/>
                <a:gd name="connsiteY578" fmla="*/ 3600 h 19998"/>
                <a:gd name="connsiteX579" fmla="*/ 16694 w 19998"/>
                <a:gd name="connsiteY579" fmla="*/ 3560 h 19998"/>
                <a:gd name="connsiteX580" fmla="*/ 16716 w 19998"/>
                <a:gd name="connsiteY580" fmla="*/ 3560 h 19998"/>
                <a:gd name="connsiteX581" fmla="*/ 16716 w 19998"/>
                <a:gd name="connsiteY581" fmla="*/ 3518 h 19998"/>
                <a:gd name="connsiteX582" fmla="*/ 16759 w 19998"/>
                <a:gd name="connsiteY582" fmla="*/ 3497 h 19998"/>
                <a:gd name="connsiteX583" fmla="*/ 16759 w 19998"/>
                <a:gd name="connsiteY583" fmla="*/ 3478 h 19998"/>
                <a:gd name="connsiteX584" fmla="*/ 16940 w 19998"/>
                <a:gd name="connsiteY584" fmla="*/ 3478 h 19998"/>
                <a:gd name="connsiteX585" fmla="*/ 17085 w 19998"/>
                <a:gd name="connsiteY585" fmla="*/ 3560 h 19998"/>
                <a:gd name="connsiteX586" fmla="*/ 17085 w 19998"/>
                <a:gd name="connsiteY586" fmla="*/ 3534 h 19998"/>
                <a:gd name="connsiteX587" fmla="*/ 17192 w 19998"/>
                <a:gd name="connsiteY587" fmla="*/ 3518 h 19998"/>
                <a:gd name="connsiteX588" fmla="*/ 17192 w 19998"/>
                <a:gd name="connsiteY588" fmla="*/ 3534 h 19998"/>
                <a:gd name="connsiteX589" fmla="*/ 17373 w 19998"/>
                <a:gd name="connsiteY589" fmla="*/ 3640 h 19998"/>
                <a:gd name="connsiteX590" fmla="*/ 17354 w 19998"/>
                <a:gd name="connsiteY590" fmla="*/ 3663 h 19998"/>
                <a:gd name="connsiteX591" fmla="*/ 17437 w 19998"/>
                <a:gd name="connsiteY591" fmla="*/ 3783 h 19998"/>
                <a:gd name="connsiteX592" fmla="*/ 17397 w 19998"/>
                <a:gd name="connsiteY592" fmla="*/ 3783 h 19998"/>
                <a:gd name="connsiteX593" fmla="*/ 17414 w 19998"/>
                <a:gd name="connsiteY593" fmla="*/ 3826 h 19998"/>
                <a:gd name="connsiteX594" fmla="*/ 17437 w 19998"/>
                <a:gd name="connsiteY594" fmla="*/ 3826 h 19998"/>
                <a:gd name="connsiteX595" fmla="*/ 17602 w 19998"/>
                <a:gd name="connsiteY595" fmla="*/ 4028 h 19998"/>
                <a:gd name="connsiteX596" fmla="*/ 17623 w 19998"/>
                <a:gd name="connsiteY596" fmla="*/ 4091 h 19998"/>
                <a:gd name="connsiteX597" fmla="*/ 17642 w 19998"/>
                <a:gd name="connsiteY597" fmla="*/ 4091 h 19998"/>
                <a:gd name="connsiteX598" fmla="*/ 17683 w 19998"/>
                <a:gd name="connsiteY598" fmla="*/ 4211 h 19998"/>
                <a:gd name="connsiteX599" fmla="*/ 17849 w 19998"/>
                <a:gd name="connsiteY599" fmla="*/ 4211 h 19998"/>
                <a:gd name="connsiteX600" fmla="*/ 17849 w 19998"/>
                <a:gd name="connsiteY600" fmla="*/ 4171 h 19998"/>
                <a:gd name="connsiteX601" fmla="*/ 17871 w 19998"/>
                <a:gd name="connsiteY601" fmla="*/ 4171 h 19998"/>
                <a:gd name="connsiteX602" fmla="*/ 17830 w 19998"/>
                <a:gd name="connsiteY602" fmla="*/ 4091 h 19998"/>
                <a:gd name="connsiteX603" fmla="*/ 17871 w 19998"/>
                <a:gd name="connsiteY603" fmla="*/ 4065 h 19998"/>
                <a:gd name="connsiteX604" fmla="*/ 17935 w 19998"/>
                <a:gd name="connsiteY604" fmla="*/ 4091 h 19998"/>
                <a:gd name="connsiteX605" fmla="*/ 17976 w 19998"/>
                <a:gd name="connsiteY605" fmla="*/ 4065 h 19998"/>
                <a:gd name="connsiteX606" fmla="*/ 18019 w 19998"/>
                <a:gd name="connsiteY606" fmla="*/ 4091 h 19998"/>
                <a:gd name="connsiteX607" fmla="*/ 18140 w 19998"/>
                <a:gd name="connsiteY607" fmla="*/ 4131 h 19998"/>
                <a:gd name="connsiteX608" fmla="*/ 18183 w 19998"/>
                <a:gd name="connsiteY608" fmla="*/ 4293 h 19998"/>
                <a:gd name="connsiteX609" fmla="*/ 18200 w 19998"/>
                <a:gd name="connsiteY609" fmla="*/ 4293 h 19998"/>
                <a:gd name="connsiteX610" fmla="*/ 18223 w 19998"/>
                <a:gd name="connsiteY610" fmla="*/ 4211 h 19998"/>
                <a:gd name="connsiteX611" fmla="*/ 18240 w 19998"/>
                <a:gd name="connsiteY611" fmla="*/ 4211 h 19998"/>
                <a:gd name="connsiteX612" fmla="*/ 18240 w 19998"/>
                <a:gd name="connsiteY612" fmla="*/ 4230 h 19998"/>
                <a:gd name="connsiteX613" fmla="*/ 18281 w 19998"/>
                <a:gd name="connsiteY613" fmla="*/ 4230 h 19998"/>
                <a:gd name="connsiteX614" fmla="*/ 18328 w 19998"/>
                <a:gd name="connsiteY614" fmla="*/ 4270 h 19998"/>
                <a:gd name="connsiteX615" fmla="*/ 18369 w 19998"/>
                <a:gd name="connsiteY615" fmla="*/ 4253 h 19998"/>
                <a:gd name="connsiteX616" fmla="*/ 18388 w 19998"/>
                <a:gd name="connsiteY616" fmla="*/ 4270 h 19998"/>
                <a:gd name="connsiteX617" fmla="*/ 18531 w 19998"/>
                <a:gd name="connsiteY617" fmla="*/ 4253 h 19998"/>
                <a:gd name="connsiteX618" fmla="*/ 18531 w 19998"/>
                <a:gd name="connsiteY618" fmla="*/ 4270 h 19998"/>
                <a:gd name="connsiteX619" fmla="*/ 18631 w 19998"/>
                <a:gd name="connsiteY619" fmla="*/ 4211 h 19998"/>
                <a:gd name="connsiteX620" fmla="*/ 18631 w 19998"/>
                <a:gd name="connsiteY620" fmla="*/ 4131 h 19998"/>
                <a:gd name="connsiteX621" fmla="*/ 18762 w 19998"/>
                <a:gd name="connsiteY621" fmla="*/ 4108 h 19998"/>
                <a:gd name="connsiteX622" fmla="*/ 18778 w 19998"/>
                <a:gd name="connsiteY622" fmla="*/ 4148 h 19998"/>
                <a:gd name="connsiteX623" fmla="*/ 18821 w 19998"/>
                <a:gd name="connsiteY623" fmla="*/ 4131 h 19998"/>
                <a:gd name="connsiteX624" fmla="*/ 18943 w 19998"/>
                <a:gd name="connsiteY624" fmla="*/ 4333 h 19998"/>
                <a:gd name="connsiteX625" fmla="*/ 19047 w 19998"/>
                <a:gd name="connsiteY625" fmla="*/ 4333 h 19998"/>
                <a:gd name="connsiteX626" fmla="*/ 19064 w 19998"/>
                <a:gd name="connsiteY626" fmla="*/ 4392 h 19998"/>
                <a:gd name="connsiteX627" fmla="*/ 19152 w 19998"/>
                <a:gd name="connsiteY627" fmla="*/ 4392 h 19998"/>
                <a:gd name="connsiteX628" fmla="*/ 19152 w 19998"/>
                <a:gd name="connsiteY628" fmla="*/ 4373 h 19998"/>
                <a:gd name="connsiteX629" fmla="*/ 19212 w 19998"/>
                <a:gd name="connsiteY629" fmla="*/ 4373 h 19998"/>
                <a:gd name="connsiteX630" fmla="*/ 19212 w 19998"/>
                <a:gd name="connsiteY630" fmla="*/ 4392 h 19998"/>
                <a:gd name="connsiteX631" fmla="*/ 19317 w 19998"/>
                <a:gd name="connsiteY631" fmla="*/ 4333 h 19998"/>
                <a:gd name="connsiteX632" fmla="*/ 19417 w 19998"/>
                <a:gd name="connsiteY632" fmla="*/ 4392 h 19998"/>
                <a:gd name="connsiteX633" fmla="*/ 19443 w 19998"/>
                <a:gd name="connsiteY633" fmla="*/ 4373 h 19998"/>
                <a:gd name="connsiteX634" fmla="*/ 19500 w 19998"/>
                <a:gd name="connsiteY634" fmla="*/ 4373 h 19998"/>
                <a:gd name="connsiteX635" fmla="*/ 19521 w 19998"/>
                <a:gd name="connsiteY635" fmla="*/ 4352 h 19998"/>
                <a:gd name="connsiteX636" fmla="*/ 19998 w 19998"/>
                <a:gd name="connsiteY636" fmla="*/ 4512 h 19998"/>
                <a:gd name="connsiteX637" fmla="*/ 19750 w 19998"/>
                <a:gd name="connsiteY637" fmla="*/ 4939 h 19998"/>
                <a:gd name="connsiteX638" fmla="*/ 19712 w 19998"/>
                <a:gd name="connsiteY638" fmla="*/ 4939 h 19998"/>
                <a:gd name="connsiteX639" fmla="*/ 19686 w 19998"/>
                <a:gd name="connsiteY639" fmla="*/ 5003 h 19998"/>
                <a:gd name="connsiteX640" fmla="*/ 19645 w 19998"/>
                <a:gd name="connsiteY640" fmla="*/ 5003 h 19998"/>
                <a:gd name="connsiteX641" fmla="*/ 19131 w 19998"/>
                <a:gd name="connsiteY641" fmla="*/ 6512 h 19998"/>
                <a:gd name="connsiteX642" fmla="*/ 19236 w 19998"/>
                <a:gd name="connsiteY642" fmla="*/ 7750 h 19998"/>
                <a:gd name="connsiteX643" fmla="*/ 19212 w 19998"/>
                <a:gd name="connsiteY643" fmla="*/ 7750 h 19998"/>
                <a:gd name="connsiteX644" fmla="*/ 19090 w 19998"/>
                <a:gd name="connsiteY644" fmla="*/ 7870 h 19998"/>
                <a:gd name="connsiteX645" fmla="*/ 19152 w 19998"/>
                <a:gd name="connsiteY645" fmla="*/ 7853 h 19998"/>
                <a:gd name="connsiteX646" fmla="*/ 19064 w 19998"/>
                <a:gd name="connsiteY646" fmla="*/ 7973 h 19998"/>
                <a:gd name="connsiteX647" fmla="*/ 18983 w 19998"/>
                <a:gd name="connsiteY647" fmla="*/ 7973 h 19998"/>
                <a:gd name="connsiteX648" fmla="*/ 18714 w 19998"/>
                <a:gd name="connsiteY648" fmla="*/ 8135 h 19998"/>
                <a:gd name="connsiteX649" fmla="*/ 18695 w 19998"/>
                <a:gd name="connsiteY649" fmla="*/ 8093 h 19998"/>
                <a:gd name="connsiteX650" fmla="*/ 18614 w 19998"/>
                <a:gd name="connsiteY650" fmla="*/ 7997 h 19998"/>
                <a:gd name="connsiteX651" fmla="*/ 18304 w 19998"/>
                <a:gd name="connsiteY65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555 w 19998"/>
                <a:gd name="connsiteY356" fmla="*/ 5938 h 19998"/>
                <a:gd name="connsiteX357" fmla="*/ 555 w 19998"/>
                <a:gd name="connsiteY357" fmla="*/ 5955 h 19998"/>
                <a:gd name="connsiteX358" fmla="*/ 738 w 19998"/>
                <a:gd name="connsiteY358" fmla="*/ 5938 h 19998"/>
                <a:gd name="connsiteX359" fmla="*/ 695 w 19998"/>
                <a:gd name="connsiteY359" fmla="*/ 5835 h 19998"/>
                <a:gd name="connsiteX360" fmla="*/ 655 w 19998"/>
                <a:gd name="connsiteY360" fmla="*/ 5835 h 19998"/>
                <a:gd name="connsiteX361" fmla="*/ 638 w 19998"/>
                <a:gd name="connsiteY361" fmla="*/ 5877 h 19998"/>
                <a:gd name="connsiteX362" fmla="*/ 574 w 19998"/>
                <a:gd name="connsiteY362" fmla="*/ 5861 h 19998"/>
                <a:gd name="connsiteX363" fmla="*/ 517 w 19998"/>
                <a:gd name="connsiteY363" fmla="*/ 5861 h 19998"/>
                <a:gd name="connsiteX364" fmla="*/ 598 w 19998"/>
                <a:gd name="connsiteY364" fmla="*/ 5736 h 19998"/>
                <a:gd name="connsiteX365" fmla="*/ 141 w 19998"/>
                <a:gd name="connsiteY365" fmla="*/ 5778 h 19998"/>
                <a:gd name="connsiteX366" fmla="*/ 141 w 19998"/>
                <a:gd name="connsiteY366" fmla="*/ 5795 h 19998"/>
                <a:gd name="connsiteX367" fmla="*/ 17 w 19998"/>
                <a:gd name="connsiteY367" fmla="*/ 5818 h 19998"/>
                <a:gd name="connsiteX368" fmla="*/ 17 w 19998"/>
                <a:gd name="connsiteY368" fmla="*/ 5715 h 19998"/>
                <a:gd name="connsiteX369" fmla="*/ 40 w 19998"/>
                <a:gd name="connsiteY369" fmla="*/ 5715 h 19998"/>
                <a:gd name="connsiteX370" fmla="*/ 141 w 19998"/>
                <a:gd name="connsiteY370" fmla="*/ 5287 h 19998"/>
                <a:gd name="connsiteX371" fmla="*/ 181 w 19998"/>
                <a:gd name="connsiteY371" fmla="*/ 5268 h 19998"/>
                <a:gd name="connsiteX372" fmla="*/ 348 w 19998"/>
                <a:gd name="connsiteY372" fmla="*/ 5247 h 19998"/>
                <a:gd name="connsiteX373" fmla="*/ 329 w 19998"/>
                <a:gd name="connsiteY373" fmla="*/ 5205 h 19998"/>
                <a:gd name="connsiteX374" fmla="*/ 450 w 19998"/>
                <a:gd name="connsiteY374" fmla="*/ 5149 h 19998"/>
                <a:gd name="connsiteX375" fmla="*/ 617 w 19998"/>
                <a:gd name="connsiteY375" fmla="*/ 5149 h 19998"/>
                <a:gd name="connsiteX376" fmla="*/ 617 w 19998"/>
                <a:gd name="connsiteY376" fmla="*/ 5106 h 19998"/>
                <a:gd name="connsiteX377" fmla="*/ 803 w 19998"/>
                <a:gd name="connsiteY377" fmla="*/ 5085 h 19998"/>
                <a:gd name="connsiteX378" fmla="*/ 826 w 19998"/>
                <a:gd name="connsiteY378" fmla="*/ 5106 h 19998"/>
                <a:gd name="connsiteX379" fmla="*/ 803 w 19998"/>
                <a:gd name="connsiteY379" fmla="*/ 5149 h 19998"/>
                <a:gd name="connsiteX380" fmla="*/ 803 w 19998"/>
                <a:gd name="connsiteY380" fmla="*/ 5165 h 19998"/>
                <a:gd name="connsiteX381" fmla="*/ 1276 w 19998"/>
                <a:gd name="connsiteY381" fmla="*/ 5022 h 19998"/>
                <a:gd name="connsiteX382" fmla="*/ 1276 w 19998"/>
                <a:gd name="connsiteY382" fmla="*/ 5003 h 19998"/>
                <a:gd name="connsiteX383" fmla="*/ 1276 w 19998"/>
                <a:gd name="connsiteY383" fmla="*/ 5022 h 19998"/>
                <a:gd name="connsiteX384" fmla="*/ 1298 w 19998"/>
                <a:gd name="connsiteY384" fmla="*/ 5022 h 19998"/>
                <a:gd name="connsiteX385" fmla="*/ 1298 w 19998"/>
                <a:gd name="connsiteY385" fmla="*/ 5003 h 19998"/>
                <a:gd name="connsiteX386" fmla="*/ 1341 w 19998"/>
                <a:gd name="connsiteY386" fmla="*/ 5003 h 19998"/>
                <a:gd name="connsiteX387" fmla="*/ 1341 w 19998"/>
                <a:gd name="connsiteY387" fmla="*/ 5165 h 19998"/>
                <a:gd name="connsiteX388" fmla="*/ 1381 w 19998"/>
                <a:gd name="connsiteY388" fmla="*/ 5165 h 19998"/>
                <a:gd name="connsiteX389" fmla="*/ 1441 w 19998"/>
                <a:gd name="connsiteY389" fmla="*/ 5149 h 19998"/>
                <a:gd name="connsiteX390" fmla="*/ 1441 w 19998"/>
                <a:gd name="connsiteY390" fmla="*/ 5205 h 19998"/>
                <a:gd name="connsiteX391" fmla="*/ 1505 w 19998"/>
                <a:gd name="connsiteY391" fmla="*/ 5231 h 19998"/>
                <a:gd name="connsiteX392" fmla="*/ 1524 w 19998"/>
                <a:gd name="connsiteY392" fmla="*/ 5069 h 19998"/>
                <a:gd name="connsiteX393" fmla="*/ 1562 w 19998"/>
                <a:gd name="connsiteY393" fmla="*/ 5069 h 19998"/>
                <a:gd name="connsiteX394" fmla="*/ 1562 w 19998"/>
                <a:gd name="connsiteY394" fmla="*/ 5043 h 19998"/>
                <a:gd name="connsiteX395" fmla="*/ 1815 w 19998"/>
                <a:gd name="connsiteY395" fmla="*/ 5125 h 19998"/>
                <a:gd name="connsiteX396" fmla="*/ 1815 w 19998"/>
                <a:gd name="connsiteY396" fmla="*/ 5149 h 19998"/>
                <a:gd name="connsiteX397" fmla="*/ 1831 w 19998"/>
                <a:gd name="connsiteY397" fmla="*/ 5149 h 19998"/>
                <a:gd name="connsiteX398" fmla="*/ 1874 w 19998"/>
                <a:gd name="connsiteY398" fmla="*/ 5149 h 19998"/>
                <a:gd name="connsiteX399" fmla="*/ 1874 w 19998"/>
                <a:gd name="connsiteY399" fmla="*/ 5189 h 19998"/>
                <a:gd name="connsiteX400" fmla="*/ 1936 w 19998"/>
                <a:gd name="connsiteY400" fmla="*/ 5165 h 19998"/>
                <a:gd name="connsiteX401" fmla="*/ 1936 w 19998"/>
                <a:gd name="connsiteY401" fmla="*/ 5149 h 19998"/>
                <a:gd name="connsiteX402" fmla="*/ 1915 w 19998"/>
                <a:gd name="connsiteY402" fmla="*/ 5125 h 19998"/>
                <a:gd name="connsiteX403" fmla="*/ 1915 w 19998"/>
                <a:gd name="connsiteY403" fmla="*/ 5069 h 19998"/>
                <a:gd name="connsiteX404" fmla="*/ 1979 w 19998"/>
                <a:gd name="connsiteY404" fmla="*/ 5003 h 19998"/>
                <a:gd name="connsiteX405" fmla="*/ 1936 w 19998"/>
                <a:gd name="connsiteY405" fmla="*/ 4939 h 19998"/>
                <a:gd name="connsiteX406" fmla="*/ 2103 w 19998"/>
                <a:gd name="connsiteY406" fmla="*/ 4820 h 19998"/>
                <a:gd name="connsiteX407" fmla="*/ 2496 w 19998"/>
                <a:gd name="connsiteY407" fmla="*/ 4777 h 19998"/>
                <a:gd name="connsiteX408" fmla="*/ 2536 w 19998"/>
                <a:gd name="connsiteY408" fmla="*/ 4860 h 19998"/>
                <a:gd name="connsiteX409" fmla="*/ 2722 w 19998"/>
                <a:gd name="connsiteY409" fmla="*/ 4761 h 19998"/>
                <a:gd name="connsiteX410" fmla="*/ 2722 w 19998"/>
                <a:gd name="connsiteY410" fmla="*/ 4900 h 19998"/>
                <a:gd name="connsiteX411" fmla="*/ 2805 w 19998"/>
                <a:gd name="connsiteY411" fmla="*/ 4923 h 19998"/>
                <a:gd name="connsiteX412" fmla="*/ 2782 w 19998"/>
                <a:gd name="connsiteY412" fmla="*/ 4982 h 19998"/>
                <a:gd name="connsiteX413" fmla="*/ 2886 w 19998"/>
                <a:gd name="connsiteY413" fmla="*/ 5022 h 19998"/>
                <a:gd name="connsiteX414" fmla="*/ 2910 w 19998"/>
                <a:gd name="connsiteY414" fmla="*/ 5022 h 19998"/>
                <a:gd name="connsiteX415" fmla="*/ 2970 w 19998"/>
                <a:gd name="connsiteY415" fmla="*/ 5189 h 19998"/>
                <a:gd name="connsiteX416" fmla="*/ 3256 w 19998"/>
                <a:gd name="connsiteY416" fmla="*/ 5673 h 19998"/>
                <a:gd name="connsiteX417" fmla="*/ 3608 w 19998"/>
                <a:gd name="connsiteY417" fmla="*/ 5391 h 19998"/>
                <a:gd name="connsiteX418" fmla="*/ 3860 w 19998"/>
                <a:gd name="connsiteY418" fmla="*/ 5268 h 19998"/>
                <a:gd name="connsiteX419" fmla="*/ 3999 w 19998"/>
                <a:gd name="connsiteY419" fmla="*/ 5534 h 19998"/>
                <a:gd name="connsiteX420" fmla="*/ 4351 w 19998"/>
                <a:gd name="connsiteY420" fmla="*/ 5351 h 19998"/>
                <a:gd name="connsiteX421" fmla="*/ 4580 w 19998"/>
                <a:gd name="connsiteY421" fmla="*/ 5268 h 19998"/>
                <a:gd name="connsiteX422" fmla="*/ 4580 w 19998"/>
                <a:gd name="connsiteY422" fmla="*/ 5471 h 19998"/>
                <a:gd name="connsiteX423" fmla="*/ 4994 w 19998"/>
                <a:gd name="connsiteY423" fmla="*/ 5449 h 19998"/>
                <a:gd name="connsiteX424" fmla="*/ 5075 w 19998"/>
                <a:gd name="connsiteY424" fmla="*/ 5471 h 19998"/>
                <a:gd name="connsiteX425" fmla="*/ 5323 w 19998"/>
                <a:gd name="connsiteY425" fmla="*/ 5471 h 19998"/>
                <a:gd name="connsiteX426" fmla="*/ 5242 w 19998"/>
                <a:gd name="connsiteY426" fmla="*/ 5407 h 19998"/>
                <a:gd name="connsiteX427" fmla="*/ 4994 w 19998"/>
                <a:gd name="connsiteY427" fmla="*/ 5003 h 19998"/>
                <a:gd name="connsiteX428" fmla="*/ 4970 w 19998"/>
                <a:gd name="connsiteY428" fmla="*/ 5003 h 19998"/>
                <a:gd name="connsiteX429" fmla="*/ 4954 w 19998"/>
                <a:gd name="connsiteY429" fmla="*/ 4982 h 19998"/>
                <a:gd name="connsiteX430" fmla="*/ 5054 w 19998"/>
                <a:gd name="connsiteY430" fmla="*/ 4618 h 19998"/>
                <a:gd name="connsiteX431" fmla="*/ 5054 w 19998"/>
                <a:gd name="connsiteY431" fmla="*/ 4601 h 19998"/>
                <a:gd name="connsiteX432" fmla="*/ 5037 w 19998"/>
                <a:gd name="connsiteY432" fmla="*/ 4618 h 19998"/>
                <a:gd name="connsiteX433" fmla="*/ 5011 w 19998"/>
                <a:gd name="connsiteY433" fmla="*/ 4131 h 19998"/>
                <a:gd name="connsiteX434" fmla="*/ 4970 w 19998"/>
                <a:gd name="connsiteY434" fmla="*/ 4131 h 19998"/>
                <a:gd name="connsiteX435" fmla="*/ 4642 w 19998"/>
                <a:gd name="connsiteY435" fmla="*/ 3335 h 19998"/>
                <a:gd name="connsiteX436" fmla="*/ 4663 w 19998"/>
                <a:gd name="connsiteY436" fmla="*/ 3092 h 19998"/>
                <a:gd name="connsiteX437" fmla="*/ 4563 w 19998"/>
                <a:gd name="connsiteY437" fmla="*/ 3050 h 19998"/>
                <a:gd name="connsiteX438" fmla="*/ 4563 w 19998"/>
                <a:gd name="connsiteY438" fmla="*/ 2930 h 19998"/>
                <a:gd name="connsiteX439" fmla="*/ 4663 w 19998"/>
                <a:gd name="connsiteY439" fmla="*/ 2987 h 19998"/>
                <a:gd name="connsiteX440" fmla="*/ 4684 w 19998"/>
                <a:gd name="connsiteY440" fmla="*/ 2947 h 19998"/>
                <a:gd name="connsiteX441" fmla="*/ 5242 w 19998"/>
                <a:gd name="connsiteY441" fmla="*/ 3092 h 19998"/>
                <a:gd name="connsiteX442" fmla="*/ 5258 w 19998"/>
                <a:gd name="connsiteY442" fmla="*/ 3029 h 19998"/>
                <a:gd name="connsiteX443" fmla="*/ 5570 w 19998"/>
                <a:gd name="connsiteY443" fmla="*/ 3050 h 19998"/>
                <a:gd name="connsiteX444" fmla="*/ 5632 w 19998"/>
                <a:gd name="connsiteY444" fmla="*/ 3252 h 19998"/>
                <a:gd name="connsiteX445" fmla="*/ 5592 w 19998"/>
                <a:gd name="connsiteY445" fmla="*/ 3252 h 19998"/>
                <a:gd name="connsiteX446" fmla="*/ 5570 w 19998"/>
                <a:gd name="connsiteY446" fmla="*/ 3316 h 19998"/>
                <a:gd name="connsiteX447" fmla="*/ 5511 w 19998"/>
                <a:gd name="connsiteY447" fmla="*/ 3316 h 19998"/>
                <a:gd name="connsiteX448" fmla="*/ 5675 w 19998"/>
                <a:gd name="connsiteY448" fmla="*/ 3800 h 19998"/>
                <a:gd name="connsiteX449" fmla="*/ 5649 w 19998"/>
                <a:gd name="connsiteY449" fmla="*/ 3826 h 19998"/>
                <a:gd name="connsiteX450" fmla="*/ 5732 w 19998"/>
                <a:gd name="connsiteY450" fmla="*/ 3842 h 19998"/>
                <a:gd name="connsiteX451" fmla="*/ 5713 w 19998"/>
                <a:gd name="connsiteY451" fmla="*/ 3842 h 19998"/>
                <a:gd name="connsiteX452" fmla="*/ 5732 w 19998"/>
                <a:gd name="connsiteY452" fmla="*/ 3882 h 19998"/>
                <a:gd name="connsiteX453" fmla="*/ 5756 w 19998"/>
                <a:gd name="connsiteY453" fmla="*/ 3882 h 19998"/>
                <a:gd name="connsiteX454" fmla="*/ 5775 w 19998"/>
                <a:gd name="connsiteY454" fmla="*/ 3882 h 19998"/>
                <a:gd name="connsiteX455" fmla="*/ 5861 w 19998"/>
                <a:gd name="connsiteY455" fmla="*/ 3762 h 19998"/>
                <a:gd name="connsiteX456" fmla="*/ 6499 w 19998"/>
                <a:gd name="connsiteY456" fmla="*/ 3906 h 19998"/>
                <a:gd name="connsiteX457" fmla="*/ 7611 w 19998"/>
                <a:gd name="connsiteY457" fmla="*/ 3826 h 19998"/>
                <a:gd name="connsiteX458" fmla="*/ 7923 w 19998"/>
                <a:gd name="connsiteY458" fmla="*/ 3722 h 19998"/>
                <a:gd name="connsiteX459" fmla="*/ 8045 w 19998"/>
                <a:gd name="connsiteY459" fmla="*/ 3703 h 19998"/>
                <a:gd name="connsiteX460" fmla="*/ 7611 w 19998"/>
                <a:gd name="connsiteY460" fmla="*/ 3600 h 19998"/>
                <a:gd name="connsiteX461" fmla="*/ 7611 w 19998"/>
                <a:gd name="connsiteY461" fmla="*/ 3581 h 19998"/>
                <a:gd name="connsiteX462" fmla="*/ 7799 w 19998"/>
                <a:gd name="connsiteY462" fmla="*/ 3092 h 19998"/>
                <a:gd name="connsiteX463" fmla="*/ 9574 w 19998"/>
                <a:gd name="connsiteY463" fmla="*/ 2317 h 19998"/>
                <a:gd name="connsiteX464" fmla="*/ 9843 w 19998"/>
                <a:gd name="connsiteY464" fmla="*/ 1993 h 19998"/>
                <a:gd name="connsiteX465" fmla="*/ 9902 w 19998"/>
                <a:gd name="connsiteY465" fmla="*/ 2051 h 19998"/>
                <a:gd name="connsiteX466" fmla="*/ 10031 w 19998"/>
                <a:gd name="connsiteY466" fmla="*/ 2051 h 19998"/>
                <a:gd name="connsiteX467" fmla="*/ 9964 w 19998"/>
                <a:gd name="connsiteY467" fmla="*/ 1972 h 19998"/>
                <a:gd name="connsiteX468" fmla="*/ 9943 w 19998"/>
                <a:gd name="connsiteY468" fmla="*/ 1993 h 19998"/>
                <a:gd name="connsiteX469" fmla="*/ 9843 w 19998"/>
                <a:gd name="connsiteY469" fmla="*/ 1645 h 19998"/>
                <a:gd name="connsiteX470" fmla="*/ 9902 w 19998"/>
                <a:gd name="connsiteY470" fmla="*/ 1645 h 19998"/>
                <a:gd name="connsiteX471" fmla="*/ 9902 w 19998"/>
                <a:gd name="connsiteY471" fmla="*/ 1628 h 19998"/>
                <a:gd name="connsiteX472" fmla="*/ 9902 w 19998"/>
                <a:gd name="connsiteY472" fmla="*/ 1607 h 19998"/>
                <a:gd name="connsiteX473" fmla="*/ 9843 w 19998"/>
                <a:gd name="connsiteY473" fmla="*/ 1542 h 19998"/>
                <a:gd name="connsiteX474" fmla="*/ 9886 w 19998"/>
                <a:gd name="connsiteY474" fmla="*/ 1260 h 19998"/>
                <a:gd name="connsiteX475" fmla="*/ 9926 w 19998"/>
                <a:gd name="connsiteY475" fmla="*/ 1243 h 19998"/>
                <a:gd name="connsiteX476" fmla="*/ 9886 w 19998"/>
                <a:gd name="connsiteY476" fmla="*/ 815 h 19998"/>
                <a:gd name="connsiteX477" fmla="*/ 9902 w 19998"/>
                <a:gd name="connsiteY477" fmla="*/ 815 h 19998"/>
                <a:gd name="connsiteX478" fmla="*/ 9886 w 19998"/>
                <a:gd name="connsiteY478" fmla="*/ 484 h 19998"/>
                <a:gd name="connsiteX479" fmla="*/ 10645 w 19998"/>
                <a:gd name="connsiteY479" fmla="*/ 186 h 19998"/>
                <a:gd name="connsiteX480" fmla="*/ 11307 w 19998"/>
                <a:gd name="connsiteY480" fmla="*/ 0 h 19998"/>
                <a:gd name="connsiteX481" fmla="*/ 11431 w 19998"/>
                <a:gd name="connsiteY481" fmla="*/ 324 h 19998"/>
                <a:gd name="connsiteX482" fmla="*/ 11431 w 19998"/>
                <a:gd name="connsiteY482" fmla="*/ 630 h 19998"/>
                <a:gd name="connsiteX483" fmla="*/ 11577 w 19998"/>
                <a:gd name="connsiteY483" fmla="*/ 630 h 19998"/>
                <a:gd name="connsiteX484" fmla="*/ 11700 w 19998"/>
                <a:gd name="connsiteY484" fmla="*/ 832 h 19998"/>
                <a:gd name="connsiteX485" fmla="*/ 11822 w 19998"/>
                <a:gd name="connsiteY485" fmla="*/ 895 h 19998"/>
                <a:gd name="connsiteX486" fmla="*/ 12158 w 19998"/>
                <a:gd name="connsiteY486" fmla="*/ 670 h 19998"/>
                <a:gd name="connsiteX487" fmla="*/ 12279 w 19998"/>
                <a:gd name="connsiteY487" fmla="*/ 792 h 19998"/>
                <a:gd name="connsiteX488" fmla="*/ 12255 w 19998"/>
                <a:gd name="connsiteY488" fmla="*/ 815 h 19998"/>
                <a:gd name="connsiteX489" fmla="*/ 12360 w 19998"/>
                <a:gd name="connsiteY489" fmla="*/ 895 h 19998"/>
                <a:gd name="connsiteX490" fmla="*/ 12360 w 19998"/>
                <a:gd name="connsiteY490" fmla="*/ 912 h 19998"/>
                <a:gd name="connsiteX491" fmla="*/ 12339 w 19998"/>
                <a:gd name="connsiteY491" fmla="*/ 935 h 19998"/>
                <a:gd name="connsiteX492" fmla="*/ 12548 w 19998"/>
                <a:gd name="connsiteY492" fmla="*/ 1342 h 19998"/>
                <a:gd name="connsiteX493" fmla="*/ 12753 w 19998"/>
                <a:gd name="connsiteY493" fmla="*/ 1260 h 19998"/>
                <a:gd name="connsiteX494" fmla="*/ 12729 w 19998"/>
                <a:gd name="connsiteY494" fmla="*/ 1363 h 19998"/>
                <a:gd name="connsiteX495" fmla="*/ 12834 w 19998"/>
                <a:gd name="connsiteY495" fmla="*/ 1323 h 19998"/>
                <a:gd name="connsiteX496" fmla="*/ 12853 w 19998"/>
                <a:gd name="connsiteY496" fmla="*/ 1342 h 19998"/>
                <a:gd name="connsiteX497" fmla="*/ 12901 w 19998"/>
                <a:gd name="connsiteY497" fmla="*/ 1342 h 19998"/>
                <a:gd name="connsiteX498" fmla="*/ 13039 w 19998"/>
                <a:gd name="connsiteY498" fmla="*/ 1769 h 19998"/>
                <a:gd name="connsiteX499" fmla="*/ 13039 w 19998"/>
                <a:gd name="connsiteY499" fmla="*/ 1751 h 19998"/>
                <a:gd name="connsiteX500" fmla="*/ 13065 w 19998"/>
                <a:gd name="connsiteY500" fmla="*/ 1751 h 19998"/>
                <a:gd name="connsiteX501" fmla="*/ 13082 w 19998"/>
                <a:gd name="connsiteY501" fmla="*/ 1671 h 19998"/>
                <a:gd name="connsiteX502" fmla="*/ 13186 w 19998"/>
                <a:gd name="connsiteY502" fmla="*/ 1645 h 19998"/>
                <a:gd name="connsiteX503" fmla="*/ 13203 w 19998"/>
                <a:gd name="connsiteY503" fmla="*/ 1671 h 19998"/>
                <a:gd name="connsiteX504" fmla="*/ 13203 w 19998"/>
                <a:gd name="connsiteY504" fmla="*/ 1645 h 19998"/>
                <a:gd name="connsiteX505" fmla="*/ 13267 w 19998"/>
                <a:gd name="connsiteY505" fmla="*/ 1645 h 19998"/>
                <a:gd name="connsiteX506" fmla="*/ 13267 w 19998"/>
                <a:gd name="connsiteY506" fmla="*/ 1671 h 19998"/>
                <a:gd name="connsiteX507" fmla="*/ 13308 w 19998"/>
                <a:gd name="connsiteY507" fmla="*/ 1687 h 19998"/>
                <a:gd name="connsiteX508" fmla="*/ 13308 w 19998"/>
                <a:gd name="connsiteY508" fmla="*/ 1711 h 19998"/>
                <a:gd name="connsiteX509" fmla="*/ 13515 w 19998"/>
                <a:gd name="connsiteY509" fmla="*/ 1628 h 19998"/>
                <a:gd name="connsiteX510" fmla="*/ 13598 w 19998"/>
                <a:gd name="connsiteY510" fmla="*/ 1751 h 19998"/>
                <a:gd name="connsiteX511" fmla="*/ 13660 w 19998"/>
                <a:gd name="connsiteY511" fmla="*/ 1769 h 19998"/>
                <a:gd name="connsiteX512" fmla="*/ 13660 w 19998"/>
                <a:gd name="connsiteY512" fmla="*/ 1833 h 19998"/>
                <a:gd name="connsiteX513" fmla="*/ 13677 w 19998"/>
                <a:gd name="connsiteY513" fmla="*/ 1833 h 19998"/>
                <a:gd name="connsiteX514" fmla="*/ 13677 w 19998"/>
                <a:gd name="connsiteY514" fmla="*/ 1849 h 19998"/>
                <a:gd name="connsiteX515" fmla="*/ 13725 w 19998"/>
                <a:gd name="connsiteY515" fmla="*/ 1849 h 19998"/>
                <a:gd name="connsiteX516" fmla="*/ 13703 w 19998"/>
                <a:gd name="connsiteY516" fmla="*/ 1833 h 19998"/>
                <a:gd name="connsiteX517" fmla="*/ 13725 w 19998"/>
                <a:gd name="connsiteY517" fmla="*/ 1791 h 19998"/>
                <a:gd name="connsiteX518" fmla="*/ 13808 w 19998"/>
                <a:gd name="connsiteY518" fmla="*/ 1873 h 19998"/>
                <a:gd name="connsiteX519" fmla="*/ 13725 w 19998"/>
                <a:gd name="connsiteY519" fmla="*/ 2155 h 19998"/>
                <a:gd name="connsiteX520" fmla="*/ 13725 w 19998"/>
                <a:gd name="connsiteY520" fmla="*/ 2138 h 19998"/>
                <a:gd name="connsiteX521" fmla="*/ 13784 w 19998"/>
                <a:gd name="connsiteY521" fmla="*/ 2155 h 19998"/>
                <a:gd name="connsiteX522" fmla="*/ 13825 w 19998"/>
                <a:gd name="connsiteY522" fmla="*/ 2301 h 19998"/>
                <a:gd name="connsiteX523" fmla="*/ 13703 w 19998"/>
                <a:gd name="connsiteY523" fmla="*/ 2420 h 19998"/>
                <a:gd name="connsiteX524" fmla="*/ 13741 w 19998"/>
                <a:gd name="connsiteY524" fmla="*/ 2463 h 19998"/>
                <a:gd name="connsiteX525" fmla="*/ 13703 w 19998"/>
                <a:gd name="connsiteY525" fmla="*/ 2503 h 19998"/>
                <a:gd name="connsiteX526" fmla="*/ 13784 w 19998"/>
                <a:gd name="connsiteY526" fmla="*/ 2519 h 19998"/>
                <a:gd name="connsiteX527" fmla="*/ 13784 w 19998"/>
                <a:gd name="connsiteY527" fmla="*/ 2540 h 19998"/>
                <a:gd name="connsiteX528" fmla="*/ 13849 w 19998"/>
                <a:gd name="connsiteY528" fmla="*/ 2540 h 19998"/>
                <a:gd name="connsiteX529" fmla="*/ 14280 w 19998"/>
                <a:gd name="connsiteY529" fmla="*/ 2540 h 19998"/>
                <a:gd name="connsiteX530" fmla="*/ 14527 w 19998"/>
                <a:gd name="connsiteY530" fmla="*/ 2437 h 19998"/>
                <a:gd name="connsiteX531" fmla="*/ 14527 w 19998"/>
                <a:gd name="connsiteY531" fmla="*/ 2218 h 19998"/>
                <a:gd name="connsiteX532" fmla="*/ 14715 w 19998"/>
                <a:gd name="connsiteY532" fmla="*/ 2051 h 19998"/>
                <a:gd name="connsiteX533" fmla="*/ 14815 w 19998"/>
                <a:gd name="connsiteY533" fmla="*/ 2115 h 19998"/>
                <a:gd name="connsiteX534" fmla="*/ 14775 w 19998"/>
                <a:gd name="connsiteY534" fmla="*/ 2138 h 19998"/>
                <a:gd name="connsiteX535" fmla="*/ 14796 w 19998"/>
                <a:gd name="connsiteY535" fmla="*/ 2218 h 19998"/>
                <a:gd name="connsiteX536" fmla="*/ 14756 w 19998"/>
                <a:gd name="connsiteY536" fmla="*/ 2195 h 19998"/>
                <a:gd name="connsiteX537" fmla="*/ 14732 w 19998"/>
                <a:gd name="connsiteY537" fmla="*/ 2218 h 19998"/>
                <a:gd name="connsiteX538" fmla="*/ 14756 w 19998"/>
                <a:gd name="connsiteY538" fmla="*/ 2237 h 19998"/>
                <a:gd name="connsiteX539" fmla="*/ 14732 w 19998"/>
                <a:gd name="connsiteY539" fmla="*/ 2275 h 19998"/>
                <a:gd name="connsiteX540" fmla="*/ 14715 w 19998"/>
                <a:gd name="connsiteY540" fmla="*/ 2275 h 19998"/>
                <a:gd name="connsiteX541" fmla="*/ 14756 w 19998"/>
                <a:gd name="connsiteY541" fmla="*/ 2341 h 19998"/>
                <a:gd name="connsiteX542" fmla="*/ 14675 w 19998"/>
                <a:gd name="connsiteY542" fmla="*/ 2519 h 19998"/>
                <a:gd name="connsiteX543" fmla="*/ 14815 w 19998"/>
                <a:gd name="connsiteY543" fmla="*/ 2622 h 19998"/>
                <a:gd name="connsiteX544" fmla="*/ 14796 w 19998"/>
                <a:gd name="connsiteY544" fmla="*/ 2904 h 19998"/>
                <a:gd name="connsiteX545" fmla="*/ 14918 w 19998"/>
                <a:gd name="connsiteY545" fmla="*/ 2904 h 19998"/>
                <a:gd name="connsiteX546" fmla="*/ 14918 w 19998"/>
                <a:gd name="connsiteY546" fmla="*/ 2867 h 19998"/>
                <a:gd name="connsiteX547" fmla="*/ 15001 w 19998"/>
                <a:gd name="connsiteY547" fmla="*/ 2888 h 19998"/>
                <a:gd name="connsiteX548" fmla="*/ 15230 w 19998"/>
                <a:gd name="connsiteY548" fmla="*/ 3074 h 19998"/>
                <a:gd name="connsiteX549" fmla="*/ 15249 w 19998"/>
                <a:gd name="connsiteY549" fmla="*/ 3050 h 19998"/>
                <a:gd name="connsiteX550" fmla="*/ 15249 w 19998"/>
                <a:gd name="connsiteY550" fmla="*/ 3114 h 19998"/>
                <a:gd name="connsiteX551" fmla="*/ 15330 w 19998"/>
                <a:gd name="connsiteY551" fmla="*/ 3114 h 19998"/>
                <a:gd name="connsiteX552" fmla="*/ 15418 w 19998"/>
                <a:gd name="connsiteY552" fmla="*/ 3114 h 19998"/>
                <a:gd name="connsiteX553" fmla="*/ 15499 w 19998"/>
                <a:gd name="connsiteY553" fmla="*/ 3196 h 19998"/>
                <a:gd name="connsiteX554" fmla="*/ 15475 w 19998"/>
                <a:gd name="connsiteY554" fmla="*/ 3252 h 19998"/>
                <a:gd name="connsiteX555" fmla="*/ 15499 w 19998"/>
                <a:gd name="connsiteY555" fmla="*/ 3295 h 19998"/>
                <a:gd name="connsiteX556" fmla="*/ 15499 w 19998"/>
                <a:gd name="connsiteY556" fmla="*/ 3276 h 19998"/>
                <a:gd name="connsiteX557" fmla="*/ 15599 w 19998"/>
                <a:gd name="connsiteY557" fmla="*/ 3276 h 19998"/>
                <a:gd name="connsiteX558" fmla="*/ 15704 w 19998"/>
                <a:gd name="connsiteY558" fmla="*/ 3374 h 19998"/>
                <a:gd name="connsiteX559" fmla="*/ 15682 w 19998"/>
                <a:gd name="connsiteY559" fmla="*/ 3414 h 19998"/>
                <a:gd name="connsiteX560" fmla="*/ 15723 w 19998"/>
                <a:gd name="connsiteY560" fmla="*/ 3478 h 19998"/>
                <a:gd name="connsiteX561" fmla="*/ 15704 w 19998"/>
                <a:gd name="connsiteY561" fmla="*/ 3497 h 19998"/>
                <a:gd name="connsiteX562" fmla="*/ 15747 w 19998"/>
                <a:gd name="connsiteY562" fmla="*/ 3534 h 19998"/>
                <a:gd name="connsiteX563" fmla="*/ 15747 w 19998"/>
                <a:gd name="connsiteY563" fmla="*/ 3518 h 19998"/>
                <a:gd name="connsiteX564" fmla="*/ 15935 w 19998"/>
                <a:gd name="connsiteY564" fmla="*/ 3478 h 19998"/>
                <a:gd name="connsiteX565" fmla="*/ 15935 w 19998"/>
                <a:gd name="connsiteY565" fmla="*/ 3518 h 19998"/>
                <a:gd name="connsiteX566" fmla="*/ 15951 w 19998"/>
                <a:gd name="connsiteY566" fmla="*/ 3518 h 19998"/>
                <a:gd name="connsiteX567" fmla="*/ 15992 w 19998"/>
                <a:gd name="connsiteY567" fmla="*/ 3414 h 19998"/>
                <a:gd name="connsiteX568" fmla="*/ 16156 w 19998"/>
                <a:gd name="connsiteY568" fmla="*/ 3414 h 19998"/>
                <a:gd name="connsiteX569" fmla="*/ 16156 w 19998"/>
                <a:gd name="connsiteY569" fmla="*/ 3374 h 19998"/>
                <a:gd name="connsiteX570" fmla="*/ 16302 w 19998"/>
                <a:gd name="connsiteY570" fmla="*/ 3436 h 19998"/>
                <a:gd name="connsiteX571" fmla="*/ 16285 w 19998"/>
                <a:gd name="connsiteY571" fmla="*/ 3454 h 19998"/>
                <a:gd name="connsiteX572" fmla="*/ 16366 w 19998"/>
                <a:gd name="connsiteY572" fmla="*/ 3518 h 19998"/>
                <a:gd name="connsiteX573" fmla="*/ 16490 w 19998"/>
                <a:gd name="connsiteY573" fmla="*/ 3518 h 19998"/>
                <a:gd name="connsiteX574" fmla="*/ 16506 w 19998"/>
                <a:gd name="connsiteY574" fmla="*/ 3600 h 19998"/>
                <a:gd name="connsiteX575" fmla="*/ 16590 w 19998"/>
                <a:gd name="connsiteY575" fmla="*/ 3624 h 19998"/>
                <a:gd name="connsiteX576" fmla="*/ 16611 w 19998"/>
                <a:gd name="connsiteY576" fmla="*/ 3581 h 19998"/>
                <a:gd name="connsiteX577" fmla="*/ 16694 w 19998"/>
                <a:gd name="connsiteY577" fmla="*/ 3600 h 19998"/>
                <a:gd name="connsiteX578" fmla="*/ 16694 w 19998"/>
                <a:gd name="connsiteY578" fmla="*/ 3560 h 19998"/>
                <a:gd name="connsiteX579" fmla="*/ 16716 w 19998"/>
                <a:gd name="connsiteY579" fmla="*/ 3560 h 19998"/>
                <a:gd name="connsiteX580" fmla="*/ 16716 w 19998"/>
                <a:gd name="connsiteY580" fmla="*/ 3518 h 19998"/>
                <a:gd name="connsiteX581" fmla="*/ 16759 w 19998"/>
                <a:gd name="connsiteY581" fmla="*/ 3497 h 19998"/>
                <a:gd name="connsiteX582" fmla="*/ 16759 w 19998"/>
                <a:gd name="connsiteY582" fmla="*/ 3478 h 19998"/>
                <a:gd name="connsiteX583" fmla="*/ 16940 w 19998"/>
                <a:gd name="connsiteY583" fmla="*/ 3478 h 19998"/>
                <a:gd name="connsiteX584" fmla="*/ 17085 w 19998"/>
                <a:gd name="connsiteY584" fmla="*/ 3560 h 19998"/>
                <a:gd name="connsiteX585" fmla="*/ 17085 w 19998"/>
                <a:gd name="connsiteY585" fmla="*/ 3534 h 19998"/>
                <a:gd name="connsiteX586" fmla="*/ 17192 w 19998"/>
                <a:gd name="connsiteY586" fmla="*/ 3518 h 19998"/>
                <a:gd name="connsiteX587" fmla="*/ 17192 w 19998"/>
                <a:gd name="connsiteY587" fmla="*/ 3534 h 19998"/>
                <a:gd name="connsiteX588" fmla="*/ 17373 w 19998"/>
                <a:gd name="connsiteY588" fmla="*/ 3640 h 19998"/>
                <a:gd name="connsiteX589" fmla="*/ 17354 w 19998"/>
                <a:gd name="connsiteY589" fmla="*/ 3663 h 19998"/>
                <a:gd name="connsiteX590" fmla="*/ 17437 w 19998"/>
                <a:gd name="connsiteY590" fmla="*/ 3783 h 19998"/>
                <a:gd name="connsiteX591" fmla="*/ 17397 w 19998"/>
                <a:gd name="connsiteY591" fmla="*/ 3783 h 19998"/>
                <a:gd name="connsiteX592" fmla="*/ 17414 w 19998"/>
                <a:gd name="connsiteY592" fmla="*/ 3826 h 19998"/>
                <a:gd name="connsiteX593" fmla="*/ 17437 w 19998"/>
                <a:gd name="connsiteY593" fmla="*/ 3826 h 19998"/>
                <a:gd name="connsiteX594" fmla="*/ 17602 w 19998"/>
                <a:gd name="connsiteY594" fmla="*/ 4028 h 19998"/>
                <a:gd name="connsiteX595" fmla="*/ 17623 w 19998"/>
                <a:gd name="connsiteY595" fmla="*/ 4091 h 19998"/>
                <a:gd name="connsiteX596" fmla="*/ 17642 w 19998"/>
                <a:gd name="connsiteY596" fmla="*/ 4091 h 19998"/>
                <a:gd name="connsiteX597" fmla="*/ 17683 w 19998"/>
                <a:gd name="connsiteY597" fmla="*/ 4211 h 19998"/>
                <a:gd name="connsiteX598" fmla="*/ 17849 w 19998"/>
                <a:gd name="connsiteY598" fmla="*/ 4211 h 19998"/>
                <a:gd name="connsiteX599" fmla="*/ 17849 w 19998"/>
                <a:gd name="connsiteY599" fmla="*/ 4171 h 19998"/>
                <a:gd name="connsiteX600" fmla="*/ 17871 w 19998"/>
                <a:gd name="connsiteY600" fmla="*/ 4171 h 19998"/>
                <a:gd name="connsiteX601" fmla="*/ 17830 w 19998"/>
                <a:gd name="connsiteY601" fmla="*/ 4091 h 19998"/>
                <a:gd name="connsiteX602" fmla="*/ 17871 w 19998"/>
                <a:gd name="connsiteY602" fmla="*/ 4065 h 19998"/>
                <a:gd name="connsiteX603" fmla="*/ 17935 w 19998"/>
                <a:gd name="connsiteY603" fmla="*/ 4091 h 19998"/>
                <a:gd name="connsiteX604" fmla="*/ 17976 w 19998"/>
                <a:gd name="connsiteY604" fmla="*/ 4065 h 19998"/>
                <a:gd name="connsiteX605" fmla="*/ 18019 w 19998"/>
                <a:gd name="connsiteY605" fmla="*/ 4091 h 19998"/>
                <a:gd name="connsiteX606" fmla="*/ 18140 w 19998"/>
                <a:gd name="connsiteY606" fmla="*/ 4131 h 19998"/>
                <a:gd name="connsiteX607" fmla="*/ 18183 w 19998"/>
                <a:gd name="connsiteY607" fmla="*/ 4293 h 19998"/>
                <a:gd name="connsiteX608" fmla="*/ 18200 w 19998"/>
                <a:gd name="connsiteY608" fmla="*/ 4293 h 19998"/>
                <a:gd name="connsiteX609" fmla="*/ 18223 w 19998"/>
                <a:gd name="connsiteY609" fmla="*/ 4211 h 19998"/>
                <a:gd name="connsiteX610" fmla="*/ 18240 w 19998"/>
                <a:gd name="connsiteY610" fmla="*/ 4211 h 19998"/>
                <a:gd name="connsiteX611" fmla="*/ 18240 w 19998"/>
                <a:gd name="connsiteY611" fmla="*/ 4230 h 19998"/>
                <a:gd name="connsiteX612" fmla="*/ 18281 w 19998"/>
                <a:gd name="connsiteY612" fmla="*/ 4230 h 19998"/>
                <a:gd name="connsiteX613" fmla="*/ 18328 w 19998"/>
                <a:gd name="connsiteY613" fmla="*/ 4270 h 19998"/>
                <a:gd name="connsiteX614" fmla="*/ 18369 w 19998"/>
                <a:gd name="connsiteY614" fmla="*/ 4253 h 19998"/>
                <a:gd name="connsiteX615" fmla="*/ 18388 w 19998"/>
                <a:gd name="connsiteY615" fmla="*/ 4270 h 19998"/>
                <a:gd name="connsiteX616" fmla="*/ 18531 w 19998"/>
                <a:gd name="connsiteY616" fmla="*/ 4253 h 19998"/>
                <a:gd name="connsiteX617" fmla="*/ 18531 w 19998"/>
                <a:gd name="connsiteY617" fmla="*/ 4270 h 19998"/>
                <a:gd name="connsiteX618" fmla="*/ 18631 w 19998"/>
                <a:gd name="connsiteY618" fmla="*/ 4211 h 19998"/>
                <a:gd name="connsiteX619" fmla="*/ 18631 w 19998"/>
                <a:gd name="connsiteY619" fmla="*/ 4131 h 19998"/>
                <a:gd name="connsiteX620" fmla="*/ 18762 w 19998"/>
                <a:gd name="connsiteY620" fmla="*/ 4108 h 19998"/>
                <a:gd name="connsiteX621" fmla="*/ 18778 w 19998"/>
                <a:gd name="connsiteY621" fmla="*/ 4148 h 19998"/>
                <a:gd name="connsiteX622" fmla="*/ 18821 w 19998"/>
                <a:gd name="connsiteY622" fmla="*/ 4131 h 19998"/>
                <a:gd name="connsiteX623" fmla="*/ 18943 w 19998"/>
                <a:gd name="connsiteY623" fmla="*/ 4333 h 19998"/>
                <a:gd name="connsiteX624" fmla="*/ 19047 w 19998"/>
                <a:gd name="connsiteY624" fmla="*/ 4333 h 19998"/>
                <a:gd name="connsiteX625" fmla="*/ 19064 w 19998"/>
                <a:gd name="connsiteY625" fmla="*/ 4392 h 19998"/>
                <a:gd name="connsiteX626" fmla="*/ 19152 w 19998"/>
                <a:gd name="connsiteY626" fmla="*/ 4392 h 19998"/>
                <a:gd name="connsiteX627" fmla="*/ 19152 w 19998"/>
                <a:gd name="connsiteY627" fmla="*/ 4373 h 19998"/>
                <a:gd name="connsiteX628" fmla="*/ 19212 w 19998"/>
                <a:gd name="connsiteY628" fmla="*/ 4373 h 19998"/>
                <a:gd name="connsiteX629" fmla="*/ 19212 w 19998"/>
                <a:gd name="connsiteY629" fmla="*/ 4392 h 19998"/>
                <a:gd name="connsiteX630" fmla="*/ 19317 w 19998"/>
                <a:gd name="connsiteY630" fmla="*/ 4333 h 19998"/>
                <a:gd name="connsiteX631" fmla="*/ 19417 w 19998"/>
                <a:gd name="connsiteY631" fmla="*/ 4392 h 19998"/>
                <a:gd name="connsiteX632" fmla="*/ 19443 w 19998"/>
                <a:gd name="connsiteY632" fmla="*/ 4373 h 19998"/>
                <a:gd name="connsiteX633" fmla="*/ 19500 w 19998"/>
                <a:gd name="connsiteY633" fmla="*/ 4373 h 19998"/>
                <a:gd name="connsiteX634" fmla="*/ 19521 w 19998"/>
                <a:gd name="connsiteY634" fmla="*/ 4352 h 19998"/>
                <a:gd name="connsiteX635" fmla="*/ 19998 w 19998"/>
                <a:gd name="connsiteY635" fmla="*/ 4512 h 19998"/>
                <a:gd name="connsiteX636" fmla="*/ 19750 w 19998"/>
                <a:gd name="connsiteY636" fmla="*/ 4939 h 19998"/>
                <a:gd name="connsiteX637" fmla="*/ 19712 w 19998"/>
                <a:gd name="connsiteY637" fmla="*/ 4939 h 19998"/>
                <a:gd name="connsiteX638" fmla="*/ 19686 w 19998"/>
                <a:gd name="connsiteY638" fmla="*/ 5003 h 19998"/>
                <a:gd name="connsiteX639" fmla="*/ 19645 w 19998"/>
                <a:gd name="connsiteY639" fmla="*/ 5003 h 19998"/>
                <a:gd name="connsiteX640" fmla="*/ 19131 w 19998"/>
                <a:gd name="connsiteY640" fmla="*/ 6512 h 19998"/>
                <a:gd name="connsiteX641" fmla="*/ 19236 w 19998"/>
                <a:gd name="connsiteY641" fmla="*/ 7750 h 19998"/>
                <a:gd name="connsiteX642" fmla="*/ 19212 w 19998"/>
                <a:gd name="connsiteY642" fmla="*/ 7750 h 19998"/>
                <a:gd name="connsiteX643" fmla="*/ 19090 w 19998"/>
                <a:gd name="connsiteY643" fmla="*/ 7870 h 19998"/>
                <a:gd name="connsiteX644" fmla="*/ 19152 w 19998"/>
                <a:gd name="connsiteY644" fmla="*/ 7853 h 19998"/>
                <a:gd name="connsiteX645" fmla="*/ 19064 w 19998"/>
                <a:gd name="connsiteY645" fmla="*/ 7973 h 19998"/>
                <a:gd name="connsiteX646" fmla="*/ 18983 w 19998"/>
                <a:gd name="connsiteY646" fmla="*/ 7973 h 19998"/>
                <a:gd name="connsiteX647" fmla="*/ 18714 w 19998"/>
                <a:gd name="connsiteY647" fmla="*/ 8135 h 19998"/>
                <a:gd name="connsiteX648" fmla="*/ 18695 w 19998"/>
                <a:gd name="connsiteY648" fmla="*/ 8093 h 19998"/>
                <a:gd name="connsiteX649" fmla="*/ 18614 w 19998"/>
                <a:gd name="connsiteY649" fmla="*/ 7997 h 19998"/>
                <a:gd name="connsiteX650" fmla="*/ 18304 w 19998"/>
                <a:gd name="connsiteY65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555 w 19998"/>
                <a:gd name="connsiteY356" fmla="*/ 5938 h 19998"/>
                <a:gd name="connsiteX357" fmla="*/ 555 w 19998"/>
                <a:gd name="connsiteY357" fmla="*/ 5955 h 19998"/>
                <a:gd name="connsiteX358" fmla="*/ 738 w 19998"/>
                <a:gd name="connsiteY358" fmla="*/ 5938 h 19998"/>
                <a:gd name="connsiteX359" fmla="*/ 695 w 19998"/>
                <a:gd name="connsiteY359" fmla="*/ 5835 h 19998"/>
                <a:gd name="connsiteX360" fmla="*/ 655 w 19998"/>
                <a:gd name="connsiteY360" fmla="*/ 5835 h 19998"/>
                <a:gd name="connsiteX361" fmla="*/ 638 w 19998"/>
                <a:gd name="connsiteY361" fmla="*/ 5877 h 19998"/>
                <a:gd name="connsiteX362" fmla="*/ 574 w 19998"/>
                <a:gd name="connsiteY362" fmla="*/ 5861 h 19998"/>
                <a:gd name="connsiteX363" fmla="*/ 517 w 19998"/>
                <a:gd name="connsiteY363" fmla="*/ 5861 h 19998"/>
                <a:gd name="connsiteX364" fmla="*/ 598 w 19998"/>
                <a:gd name="connsiteY364" fmla="*/ 5736 h 19998"/>
                <a:gd name="connsiteX365" fmla="*/ 141 w 19998"/>
                <a:gd name="connsiteY365" fmla="*/ 5778 h 19998"/>
                <a:gd name="connsiteX366" fmla="*/ 141 w 19998"/>
                <a:gd name="connsiteY366" fmla="*/ 5795 h 19998"/>
                <a:gd name="connsiteX367" fmla="*/ 17 w 19998"/>
                <a:gd name="connsiteY367" fmla="*/ 5818 h 19998"/>
                <a:gd name="connsiteX368" fmla="*/ 17 w 19998"/>
                <a:gd name="connsiteY368" fmla="*/ 5715 h 19998"/>
                <a:gd name="connsiteX369" fmla="*/ 141 w 19998"/>
                <a:gd name="connsiteY369" fmla="*/ 5287 h 19998"/>
                <a:gd name="connsiteX370" fmla="*/ 181 w 19998"/>
                <a:gd name="connsiteY370" fmla="*/ 5268 h 19998"/>
                <a:gd name="connsiteX371" fmla="*/ 348 w 19998"/>
                <a:gd name="connsiteY371" fmla="*/ 5247 h 19998"/>
                <a:gd name="connsiteX372" fmla="*/ 329 w 19998"/>
                <a:gd name="connsiteY372" fmla="*/ 5205 h 19998"/>
                <a:gd name="connsiteX373" fmla="*/ 450 w 19998"/>
                <a:gd name="connsiteY373" fmla="*/ 5149 h 19998"/>
                <a:gd name="connsiteX374" fmla="*/ 617 w 19998"/>
                <a:gd name="connsiteY374" fmla="*/ 5149 h 19998"/>
                <a:gd name="connsiteX375" fmla="*/ 617 w 19998"/>
                <a:gd name="connsiteY375" fmla="*/ 5106 h 19998"/>
                <a:gd name="connsiteX376" fmla="*/ 803 w 19998"/>
                <a:gd name="connsiteY376" fmla="*/ 5085 h 19998"/>
                <a:gd name="connsiteX377" fmla="*/ 826 w 19998"/>
                <a:gd name="connsiteY377" fmla="*/ 5106 h 19998"/>
                <a:gd name="connsiteX378" fmla="*/ 803 w 19998"/>
                <a:gd name="connsiteY378" fmla="*/ 5149 h 19998"/>
                <a:gd name="connsiteX379" fmla="*/ 803 w 19998"/>
                <a:gd name="connsiteY379" fmla="*/ 5165 h 19998"/>
                <a:gd name="connsiteX380" fmla="*/ 1276 w 19998"/>
                <a:gd name="connsiteY380" fmla="*/ 5022 h 19998"/>
                <a:gd name="connsiteX381" fmla="*/ 1276 w 19998"/>
                <a:gd name="connsiteY381" fmla="*/ 5003 h 19998"/>
                <a:gd name="connsiteX382" fmla="*/ 1276 w 19998"/>
                <a:gd name="connsiteY382" fmla="*/ 5022 h 19998"/>
                <a:gd name="connsiteX383" fmla="*/ 1298 w 19998"/>
                <a:gd name="connsiteY383" fmla="*/ 5022 h 19998"/>
                <a:gd name="connsiteX384" fmla="*/ 1298 w 19998"/>
                <a:gd name="connsiteY384" fmla="*/ 5003 h 19998"/>
                <a:gd name="connsiteX385" fmla="*/ 1341 w 19998"/>
                <a:gd name="connsiteY385" fmla="*/ 5003 h 19998"/>
                <a:gd name="connsiteX386" fmla="*/ 1341 w 19998"/>
                <a:gd name="connsiteY386" fmla="*/ 5165 h 19998"/>
                <a:gd name="connsiteX387" fmla="*/ 1381 w 19998"/>
                <a:gd name="connsiteY387" fmla="*/ 5165 h 19998"/>
                <a:gd name="connsiteX388" fmla="*/ 1441 w 19998"/>
                <a:gd name="connsiteY388" fmla="*/ 5149 h 19998"/>
                <a:gd name="connsiteX389" fmla="*/ 1441 w 19998"/>
                <a:gd name="connsiteY389" fmla="*/ 5205 h 19998"/>
                <a:gd name="connsiteX390" fmla="*/ 1505 w 19998"/>
                <a:gd name="connsiteY390" fmla="*/ 5231 h 19998"/>
                <a:gd name="connsiteX391" fmla="*/ 1524 w 19998"/>
                <a:gd name="connsiteY391" fmla="*/ 5069 h 19998"/>
                <a:gd name="connsiteX392" fmla="*/ 1562 w 19998"/>
                <a:gd name="connsiteY392" fmla="*/ 5069 h 19998"/>
                <a:gd name="connsiteX393" fmla="*/ 1562 w 19998"/>
                <a:gd name="connsiteY393" fmla="*/ 5043 h 19998"/>
                <a:gd name="connsiteX394" fmla="*/ 1815 w 19998"/>
                <a:gd name="connsiteY394" fmla="*/ 5125 h 19998"/>
                <a:gd name="connsiteX395" fmla="*/ 1815 w 19998"/>
                <a:gd name="connsiteY395" fmla="*/ 5149 h 19998"/>
                <a:gd name="connsiteX396" fmla="*/ 1831 w 19998"/>
                <a:gd name="connsiteY396" fmla="*/ 5149 h 19998"/>
                <a:gd name="connsiteX397" fmla="*/ 1874 w 19998"/>
                <a:gd name="connsiteY397" fmla="*/ 5149 h 19998"/>
                <a:gd name="connsiteX398" fmla="*/ 1874 w 19998"/>
                <a:gd name="connsiteY398" fmla="*/ 5189 h 19998"/>
                <a:gd name="connsiteX399" fmla="*/ 1936 w 19998"/>
                <a:gd name="connsiteY399" fmla="*/ 5165 h 19998"/>
                <a:gd name="connsiteX400" fmla="*/ 1936 w 19998"/>
                <a:gd name="connsiteY400" fmla="*/ 5149 h 19998"/>
                <a:gd name="connsiteX401" fmla="*/ 1915 w 19998"/>
                <a:gd name="connsiteY401" fmla="*/ 5125 h 19998"/>
                <a:gd name="connsiteX402" fmla="*/ 1915 w 19998"/>
                <a:gd name="connsiteY402" fmla="*/ 5069 h 19998"/>
                <a:gd name="connsiteX403" fmla="*/ 1979 w 19998"/>
                <a:gd name="connsiteY403" fmla="*/ 5003 h 19998"/>
                <a:gd name="connsiteX404" fmla="*/ 1936 w 19998"/>
                <a:gd name="connsiteY404" fmla="*/ 4939 h 19998"/>
                <a:gd name="connsiteX405" fmla="*/ 2103 w 19998"/>
                <a:gd name="connsiteY405" fmla="*/ 4820 h 19998"/>
                <a:gd name="connsiteX406" fmla="*/ 2496 w 19998"/>
                <a:gd name="connsiteY406" fmla="*/ 4777 h 19998"/>
                <a:gd name="connsiteX407" fmla="*/ 2536 w 19998"/>
                <a:gd name="connsiteY407" fmla="*/ 4860 h 19998"/>
                <a:gd name="connsiteX408" fmla="*/ 2722 w 19998"/>
                <a:gd name="connsiteY408" fmla="*/ 4761 h 19998"/>
                <a:gd name="connsiteX409" fmla="*/ 2722 w 19998"/>
                <a:gd name="connsiteY409" fmla="*/ 4900 h 19998"/>
                <a:gd name="connsiteX410" fmla="*/ 2805 w 19998"/>
                <a:gd name="connsiteY410" fmla="*/ 4923 h 19998"/>
                <a:gd name="connsiteX411" fmla="*/ 2782 w 19998"/>
                <a:gd name="connsiteY411" fmla="*/ 4982 h 19998"/>
                <a:gd name="connsiteX412" fmla="*/ 2886 w 19998"/>
                <a:gd name="connsiteY412" fmla="*/ 5022 h 19998"/>
                <a:gd name="connsiteX413" fmla="*/ 2910 w 19998"/>
                <a:gd name="connsiteY413" fmla="*/ 5022 h 19998"/>
                <a:gd name="connsiteX414" fmla="*/ 2970 w 19998"/>
                <a:gd name="connsiteY414" fmla="*/ 5189 h 19998"/>
                <a:gd name="connsiteX415" fmla="*/ 3256 w 19998"/>
                <a:gd name="connsiteY415" fmla="*/ 5673 h 19998"/>
                <a:gd name="connsiteX416" fmla="*/ 3608 w 19998"/>
                <a:gd name="connsiteY416" fmla="*/ 5391 h 19998"/>
                <a:gd name="connsiteX417" fmla="*/ 3860 w 19998"/>
                <a:gd name="connsiteY417" fmla="*/ 5268 h 19998"/>
                <a:gd name="connsiteX418" fmla="*/ 3999 w 19998"/>
                <a:gd name="connsiteY418" fmla="*/ 5534 h 19998"/>
                <a:gd name="connsiteX419" fmla="*/ 4351 w 19998"/>
                <a:gd name="connsiteY419" fmla="*/ 5351 h 19998"/>
                <a:gd name="connsiteX420" fmla="*/ 4580 w 19998"/>
                <a:gd name="connsiteY420" fmla="*/ 5268 h 19998"/>
                <a:gd name="connsiteX421" fmla="*/ 4580 w 19998"/>
                <a:gd name="connsiteY421" fmla="*/ 5471 h 19998"/>
                <a:gd name="connsiteX422" fmla="*/ 4994 w 19998"/>
                <a:gd name="connsiteY422" fmla="*/ 5449 h 19998"/>
                <a:gd name="connsiteX423" fmla="*/ 5075 w 19998"/>
                <a:gd name="connsiteY423" fmla="*/ 5471 h 19998"/>
                <a:gd name="connsiteX424" fmla="*/ 5323 w 19998"/>
                <a:gd name="connsiteY424" fmla="*/ 5471 h 19998"/>
                <a:gd name="connsiteX425" fmla="*/ 5242 w 19998"/>
                <a:gd name="connsiteY425" fmla="*/ 5407 h 19998"/>
                <a:gd name="connsiteX426" fmla="*/ 4994 w 19998"/>
                <a:gd name="connsiteY426" fmla="*/ 5003 h 19998"/>
                <a:gd name="connsiteX427" fmla="*/ 4970 w 19998"/>
                <a:gd name="connsiteY427" fmla="*/ 5003 h 19998"/>
                <a:gd name="connsiteX428" fmla="*/ 4954 w 19998"/>
                <a:gd name="connsiteY428" fmla="*/ 4982 h 19998"/>
                <a:gd name="connsiteX429" fmla="*/ 5054 w 19998"/>
                <a:gd name="connsiteY429" fmla="*/ 4618 h 19998"/>
                <a:gd name="connsiteX430" fmla="*/ 5054 w 19998"/>
                <a:gd name="connsiteY430" fmla="*/ 4601 h 19998"/>
                <a:gd name="connsiteX431" fmla="*/ 5037 w 19998"/>
                <a:gd name="connsiteY431" fmla="*/ 4618 h 19998"/>
                <a:gd name="connsiteX432" fmla="*/ 5011 w 19998"/>
                <a:gd name="connsiteY432" fmla="*/ 4131 h 19998"/>
                <a:gd name="connsiteX433" fmla="*/ 4970 w 19998"/>
                <a:gd name="connsiteY433" fmla="*/ 4131 h 19998"/>
                <a:gd name="connsiteX434" fmla="*/ 4642 w 19998"/>
                <a:gd name="connsiteY434" fmla="*/ 3335 h 19998"/>
                <a:gd name="connsiteX435" fmla="*/ 4663 w 19998"/>
                <a:gd name="connsiteY435" fmla="*/ 3092 h 19998"/>
                <a:gd name="connsiteX436" fmla="*/ 4563 w 19998"/>
                <a:gd name="connsiteY436" fmla="*/ 3050 h 19998"/>
                <a:gd name="connsiteX437" fmla="*/ 4563 w 19998"/>
                <a:gd name="connsiteY437" fmla="*/ 2930 h 19998"/>
                <a:gd name="connsiteX438" fmla="*/ 4663 w 19998"/>
                <a:gd name="connsiteY438" fmla="*/ 2987 h 19998"/>
                <a:gd name="connsiteX439" fmla="*/ 4684 w 19998"/>
                <a:gd name="connsiteY439" fmla="*/ 2947 h 19998"/>
                <a:gd name="connsiteX440" fmla="*/ 5242 w 19998"/>
                <a:gd name="connsiteY440" fmla="*/ 3092 h 19998"/>
                <a:gd name="connsiteX441" fmla="*/ 5258 w 19998"/>
                <a:gd name="connsiteY441" fmla="*/ 3029 h 19998"/>
                <a:gd name="connsiteX442" fmla="*/ 5570 w 19998"/>
                <a:gd name="connsiteY442" fmla="*/ 3050 h 19998"/>
                <a:gd name="connsiteX443" fmla="*/ 5632 w 19998"/>
                <a:gd name="connsiteY443" fmla="*/ 3252 h 19998"/>
                <a:gd name="connsiteX444" fmla="*/ 5592 w 19998"/>
                <a:gd name="connsiteY444" fmla="*/ 3252 h 19998"/>
                <a:gd name="connsiteX445" fmla="*/ 5570 w 19998"/>
                <a:gd name="connsiteY445" fmla="*/ 3316 h 19998"/>
                <a:gd name="connsiteX446" fmla="*/ 5511 w 19998"/>
                <a:gd name="connsiteY446" fmla="*/ 3316 h 19998"/>
                <a:gd name="connsiteX447" fmla="*/ 5675 w 19998"/>
                <a:gd name="connsiteY447" fmla="*/ 3800 h 19998"/>
                <a:gd name="connsiteX448" fmla="*/ 5649 w 19998"/>
                <a:gd name="connsiteY448" fmla="*/ 3826 h 19998"/>
                <a:gd name="connsiteX449" fmla="*/ 5732 w 19998"/>
                <a:gd name="connsiteY449" fmla="*/ 3842 h 19998"/>
                <a:gd name="connsiteX450" fmla="*/ 5713 w 19998"/>
                <a:gd name="connsiteY450" fmla="*/ 3842 h 19998"/>
                <a:gd name="connsiteX451" fmla="*/ 5732 w 19998"/>
                <a:gd name="connsiteY451" fmla="*/ 3882 h 19998"/>
                <a:gd name="connsiteX452" fmla="*/ 5756 w 19998"/>
                <a:gd name="connsiteY452" fmla="*/ 3882 h 19998"/>
                <a:gd name="connsiteX453" fmla="*/ 5775 w 19998"/>
                <a:gd name="connsiteY453" fmla="*/ 3882 h 19998"/>
                <a:gd name="connsiteX454" fmla="*/ 5861 w 19998"/>
                <a:gd name="connsiteY454" fmla="*/ 3762 h 19998"/>
                <a:gd name="connsiteX455" fmla="*/ 6499 w 19998"/>
                <a:gd name="connsiteY455" fmla="*/ 3906 h 19998"/>
                <a:gd name="connsiteX456" fmla="*/ 7611 w 19998"/>
                <a:gd name="connsiteY456" fmla="*/ 3826 h 19998"/>
                <a:gd name="connsiteX457" fmla="*/ 7923 w 19998"/>
                <a:gd name="connsiteY457" fmla="*/ 3722 h 19998"/>
                <a:gd name="connsiteX458" fmla="*/ 8045 w 19998"/>
                <a:gd name="connsiteY458" fmla="*/ 3703 h 19998"/>
                <a:gd name="connsiteX459" fmla="*/ 7611 w 19998"/>
                <a:gd name="connsiteY459" fmla="*/ 3600 h 19998"/>
                <a:gd name="connsiteX460" fmla="*/ 7611 w 19998"/>
                <a:gd name="connsiteY460" fmla="*/ 3581 h 19998"/>
                <a:gd name="connsiteX461" fmla="*/ 7799 w 19998"/>
                <a:gd name="connsiteY461" fmla="*/ 3092 h 19998"/>
                <a:gd name="connsiteX462" fmla="*/ 9574 w 19998"/>
                <a:gd name="connsiteY462" fmla="*/ 2317 h 19998"/>
                <a:gd name="connsiteX463" fmla="*/ 9843 w 19998"/>
                <a:gd name="connsiteY463" fmla="*/ 1993 h 19998"/>
                <a:gd name="connsiteX464" fmla="*/ 9902 w 19998"/>
                <a:gd name="connsiteY464" fmla="*/ 2051 h 19998"/>
                <a:gd name="connsiteX465" fmla="*/ 10031 w 19998"/>
                <a:gd name="connsiteY465" fmla="*/ 2051 h 19998"/>
                <a:gd name="connsiteX466" fmla="*/ 9964 w 19998"/>
                <a:gd name="connsiteY466" fmla="*/ 1972 h 19998"/>
                <a:gd name="connsiteX467" fmla="*/ 9943 w 19998"/>
                <a:gd name="connsiteY467" fmla="*/ 1993 h 19998"/>
                <a:gd name="connsiteX468" fmla="*/ 9843 w 19998"/>
                <a:gd name="connsiteY468" fmla="*/ 1645 h 19998"/>
                <a:gd name="connsiteX469" fmla="*/ 9902 w 19998"/>
                <a:gd name="connsiteY469" fmla="*/ 1645 h 19998"/>
                <a:gd name="connsiteX470" fmla="*/ 9902 w 19998"/>
                <a:gd name="connsiteY470" fmla="*/ 1628 h 19998"/>
                <a:gd name="connsiteX471" fmla="*/ 9902 w 19998"/>
                <a:gd name="connsiteY471" fmla="*/ 1607 h 19998"/>
                <a:gd name="connsiteX472" fmla="*/ 9843 w 19998"/>
                <a:gd name="connsiteY472" fmla="*/ 1542 h 19998"/>
                <a:gd name="connsiteX473" fmla="*/ 9886 w 19998"/>
                <a:gd name="connsiteY473" fmla="*/ 1260 h 19998"/>
                <a:gd name="connsiteX474" fmla="*/ 9926 w 19998"/>
                <a:gd name="connsiteY474" fmla="*/ 1243 h 19998"/>
                <a:gd name="connsiteX475" fmla="*/ 9886 w 19998"/>
                <a:gd name="connsiteY475" fmla="*/ 815 h 19998"/>
                <a:gd name="connsiteX476" fmla="*/ 9902 w 19998"/>
                <a:gd name="connsiteY476" fmla="*/ 815 h 19998"/>
                <a:gd name="connsiteX477" fmla="*/ 9886 w 19998"/>
                <a:gd name="connsiteY477" fmla="*/ 484 h 19998"/>
                <a:gd name="connsiteX478" fmla="*/ 10645 w 19998"/>
                <a:gd name="connsiteY478" fmla="*/ 186 h 19998"/>
                <a:gd name="connsiteX479" fmla="*/ 11307 w 19998"/>
                <a:gd name="connsiteY479" fmla="*/ 0 h 19998"/>
                <a:gd name="connsiteX480" fmla="*/ 11431 w 19998"/>
                <a:gd name="connsiteY480" fmla="*/ 324 h 19998"/>
                <a:gd name="connsiteX481" fmla="*/ 11431 w 19998"/>
                <a:gd name="connsiteY481" fmla="*/ 630 h 19998"/>
                <a:gd name="connsiteX482" fmla="*/ 11577 w 19998"/>
                <a:gd name="connsiteY482" fmla="*/ 630 h 19998"/>
                <a:gd name="connsiteX483" fmla="*/ 11700 w 19998"/>
                <a:gd name="connsiteY483" fmla="*/ 832 h 19998"/>
                <a:gd name="connsiteX484" fmla="*/ 11822 w 19998"/>
                <a:gd name="connsiteY484" fmla="*/ 895 h 19998"/>
                <a:gd name="connsiteX485" fmla="*/ 12158 w 19998"/>
                <a:gd name="connsiteY485" fmla="*/ 670 h 19998"/>
                <a:gd name="connsiteX486" fmla="*/ 12279 w 19998"/>
                <a:gd name="connsiteY486" fmla="*/ 792 h 19998"/>
                <a:gd name="connsiteX487" fmla="*/ 12255 w 19998"/>
                <a:gd name="connsiteY487" fmla="*/ 815 h 19998"/>
                <a:gd name="connsiteX488" fmla="*/ 12360 w 19998"/>
                <a:gd name="connsiteY488" fmla="*/ 895 h 19998"/>
                <a:gd name="connsiteX489" fmla="*/ 12360 w 19998"/>
                <a:gd name="connsiteY489" fmla="*/ 912 h 19998"/>
                <a:gd name="connsiteX490" fmla="*/ 12339 w 19998"/>
                <a:gd name="connsiteY490" fmla="*/ 935 h 19998"/>
                <a:gd name="connsiteX491" fmla="*/ 12548 w 19998"/>
                <a:gd name="connsiteY491" fmla="*/ 1342 h 19998"/>
                <a:gd name="connsiteX492" fmla="*/ 12753 w 19998"/>
                <a:gd name="connsiteY492" fmla="*/ 1260 h 19998"/>
                <a:gd name="connsiteX493" fmla="*/ 12729 w 19998"/>
                <a:gd name="connsiteY493" fmla="*/ 1363 h 19998"/>
                <a:gd name="connsiteX494" fmla="*/ 12834 w 19998"/>
                <a:gd name="connsiteY494" fmla="*/ 1323 h 19998"/>
                <a:gd name="connsiteX495" fmla="*/ 12853 w 19998"/>
                <a:gd name="connsiteY495" fmla="*/ 1342 h 19998"/>
                <a:gd name="connsiteX496" fmla="*/ 12901 w 19998"/>
                <a:gd name="connsiteY496" fmla="*/ 1342 h 19998"/>
                <a:gd name="connsiteX497" fmla="*/ 13039 w 19998"/>
                <a:gd name="connsiteY497" fmla="*/ 1769 h 19998"/>
                <a:gd name="connsiteX498" fmla="*/ 13039 w 19998"/>
                <a:gd name="connsiteY498" fmla="*/ 1751 h 19998"/>
                <a:gd name="connsiteX499" fmla="*/ 13065 w 19998"/>
                <a:gd name="connsiteY499" fmla="*/ 1751 h 19998"/>
                <a:gd name="connsiteX500" fmla="*/ 13082 w 19998"/>
                <a:gd name="connsiteY500" fmla="*/ 1671 h 19998"/>
                <a:gd name="connsiteX501" fmla="*/ 13186 w 19998"/>
                <a:gd name="connsiteY501" fmla="*/ 1645 h 19998"/>
                <a:gd name="connsiteX502" fmla="*/ 13203 w 19998"/>
                <a:gd name="connsiteY502" fmla="*/ 1671 h 19998"/>
                <a:gd name="connsiteX503" fmla="*/ 13203 w 19998"/>
                <a:gd name="connsiteY503" fmla="*/ 1645 h 19998"/>
                <a:gd name="connsiteX504" fmla="*/ 13267 w 19998"/>
                <a:gd name="connsiteY504" fmla="*/ 1645 h 19998"/>
                <a:gd name="connsiteX505" fmla="*/ 13267 w 19998"/>
                <a:gd name="connsiteY505" fmla="*/ 1671 h 19998"/>
                <a:gd name="connsiteX506" fmla="*/ 13308 w 19998"/>
                <a:gd name="connsiteY506" fmla="*/ 1687 h 19998"/>
                <a:gd name="connsiteX507" fmla="*/ 13308 w 19998"/>
                <a:gd name="connsiteY507" fmla="*/ 1711 h 19998"/>
                <a:gd name="connsiteX508" fmla="*/ 13515 w 19998"/>
                <a:gd name="connsiteY508" fmla="*/ 1628 h 19998"/>
                <a:gd name="connsiteX509" fmla="*/ 13598 w 19998"/>
                <a:gd name="connsiteY509" fmla="*/ 1751 h 19998"/>
                <a:gd name="connsiteX510" fmla="*/ 13660 w 19998"/>
                <a:gd name="connsiteY510" fmla="*/ 1769 h 19998"/>
                <a:gd name="connsiteX511" fmla="*/ 13660 w 19998"/>
                <a:gd name="connsiteY511" fmla="*/ 1833 h 19998"/>
                <a:gd name="connsiteX512" fmla="*/ 13677 w 19998"/>
                <a:gd name="connsiteY512" fmla="*/ 1833 h 19998"/>
                <a:gd name="connsiteX513" fmla="*/ 13677 w 19998"/>
                <a:gd name="connsiteY513" fmla="*/ 1849 h 19998"/>
                <a:gd name="connsiteX514" fmla="*/ 13725 w 19998"/>
                <a:gd name="connsiteY514" fmla="*/ 1849 h 19998"/>
                <a:gd name="connsiteX515" fmla="*/ 13703 w 19998"/>
                <a:gd name="connsiteY515" fmla="*/ 1833 h 19998"/>
                <a:gd name="connsiteX516" fmla="*/ 13725 w 19998"/>
                <a:gd name="connsiteY516" fmla="*/ 1791 h 19998"/>
                <a:gd name="connsiteX517" fmla="*/ 13808 w 19998"/>
                <a:gd name="connsiteY517" fmla="*/ 1873 h 19998"/>
                <a:gd name="connsiteX518" fmla="*/ 13725 w 19998"/>
                <a:gd name="connsiteY518" fmla="*/ 2155 h 19998"/>
                <a:gd name="connsiteX519" fmla="*/ 13725 w 19998"/>
                <a:gd name="connsiteY519" fmla="*/ 2138 h 19998"/>
                <a:gd name="connsiteX520" fmla="*/ 13784 w 19998"/>
                <a:gd name="connsiteY520" fmla="*/ 2155 h 19998"/>
                <a:gd name="connsiteX521" fmla="*/ 13825 w 19998"/>
                <a:gd name="connsiteY521" fmla="*/ 2301 h 19998"/>
                <a:gd name="connsiteX522" fmla="*/ 13703 w 19998"/>
                <a:gd name="connsiteY522" fmla="*/ 2420 h 19998"/>
                <a:gd name="connsiteX523" fmla="*/ 13741 w 19998"/>
                <a:gd name="connsiteY523" fmla="*/ 2463 h 19998"/>
                <a:gd name="connsiteX524" fmla="*/ 13703 w 19998"/>
                <a:gd name="connsiteY524" fmla="*/ 2503 h 19998"/>
                <a:gd name="connsiteX525" fmla="*/ 13784 w 19998"/>
                <a:gd name="connsiteY525" fmla="*/ 2519 h 19998"/>
                <a:gd name="connsiteX526" fmla="*/ 13784 w 19998"/>
                <a:gd name="connsiteY526" fmla="*/ 2540 h 19998"/>
                <a:gd name="connsiteX527" fmla="*/ 13849 w 19998"/>
                <a:gd name="connsiteY527" fmla="*/ 2540 h 19998"/>
                <a:gd name="connsiteX528" fmla="*/ 14280 w 19998"/>
                <a:gd name="connsiteY528" fmla="*/ 2540 h 19998"/>
                <a:gd name="connsiteX529" fmla="*/ 14527 w 19998"/>
                <a:gd name="connsiteY529" fmla="*/ 2437 h 19998"/>
                <a:gd name="connsiteX530" fmla="*/ 14527 w 19998"/>
                <a:gd name="connsiteY530" fmla="*/ 2218 h 19998"/>
                <a:gd name="connsiteX531" fmla="*/ 14715 w 19998"/>
                <a:gd name="connsiteY531" fmla="*/ 2051 h 19998"/>
                <a:gd name="connsiteX532" fmla="*/ 14815 w 19998"/>
                <a:gd name="connsiteY532" fmla="*/ 2115 h 19998"/>
                <a:gd name="connsiteX533" fmla="*/ 14775 w 19998"/>
                <a:gd name="connsiteY533" fmla="*/ 2138 h 19998"/>
                <a:gd name="connsiteX534" fmla="*/ 14796 w 19998"/>
                <a:gd name="connsiteY534" fmla="*/ 2218 h 19998"/>
                <a:gd name="connsiteX535" fmla="*/ 14756 w 19998"/>
                <a:gd name="connsiteY535" fmla="*/ 2195 h 19998"/>
                <a:gd name="connsiteX536" fmla="*/ 14732 w 19998"/>
                <a:gd name="connsiteY536" fmla="*/ 2218 h 19998"/>
                <a:gd name="connsiteX537" fmla="*/ 14756 w 19998"/>
                <a:gd name="connsiteY537" fmla="*/ 2237 h 19998"/>
                <a:gd name="connsiteX538" fmla="*/ 14732 w 19998"/>
                <a:gd name="connsiteY538" fmla="*/ 2275 h 19998"/>
                <a:gd name="connsiteX539" fmla="*/ 14715 w 19998"/>
                <a:gd name="connsiteY539" fmla="*/ 2275 h 19998"/>
                <a:gd name="connsiteX540" fmla="*/ 14756 w 19998"/>
                <a:gd name="connsiteY540" fmla="*/ 2341 h 19998"/>
                <a:gd name="connsiteX541" fmla="*/ 14675 w 19998"/>
                <a:gd name="connsiteY541" fmla="*/ 2519 h 19998"/>
                <a:gd name="connsiteX542" fmla="*/ 14815 w 19998"/>
                <a:gd name="connsiteY542" fmla="*/ 2622 h 19998"/>
                <a:gd name="connsiteX543" fmla="*/ 14796 w 19998"/>
                <a:gd name="connsiteY543" fmla="*/ 2904 h 19998"/>
                <a:gd name="connsiteX544" fmla="*/ 14918 w 19998"/>
                <a:gd name="connsiteY544" fmla="*/ 2904 h 19998"/>
                <a:gd name="connsiteX545" fmla="*/ 14918 w 19998"/>
                <a:gd name="connsiteY545" fmla="*/ 2867 h 19998"/>
                <a:gd name="connsiteX546" fmla="*/ 15001 w 19998"/>
                <a:gd name="connsiteY546" fmla="*/ 2888 h 19998"/>
                <a:gd name="connsiteX547" fmla="*/ 15230 w 19998"/>
                <a:gd name="connsiteY547" fmla="*/ 3074 h 19998"/>
                <a:gd name="connsiteX548" fmla="*/ 15249 w 19998"/>
                <a:gd name="connsiteY548" fmla="*/ 3050 h 19998"/>
                <a:gd name="connsiteX549" fmla="*/ 15249 w 19998"/>
                <a:gd name="connsiteY549" fmla="*/ 3114 h 19998"/>
                <a:gd name="connsiteX550" fmla="*/ 15330 w 19998"/>
                <a:gd name="connsiteY550" fmla="*/ 3114 h 19998"/>
                <a:gd name="connsiteX551" fmla="*/ 15418 w 19998"/>
                <a:gd name="connsiteY551" fmla="*/ 3114 h 19998"/>
                <a:gd name="connsiteX552" fmla="*/ 15499 w 19998"/>
                <a:gd name="connsiteY552" fmla="*/ 3196 h 19998"/>
                <a:gd name="connsiteX553" fmla="*/ 15475 w 19998"/>
                <a:gd name="connsiteY553" fmla="*/ 3252 h 19998"/>
                <a:gd name="connsiteX554" fmla="*/ 15499 w 19998"/>
                <a:gd name="connsiteY554" fmla="*/ 3295 h 19998"/>
                <a:gd name="connsiteX555" fmla="*/ 15499 w 19998"/>
                <a:gd name="connsiteY555" fmla="*/ 3276 h 19998"/>
                <a:gd name="connsiteX556" fmla="*/ 15599 w 19998"/>
                <a:gd name="connsiteY556" fmla="*/ 3276 h 19998"/>
                <a:gd name="connsiteX557" fmla="*/ 15704 w 19998"/>
                <a:gd name="connsiteY557" fmla="*/ 3374 h 19998"/>
                <a:gd name="connsiteX558" fmla="*/ 15682 w 19998"/>
                <a:gd name="connsiteY558" fmla="*/ 3414 h 19998"/>
                <a:gd name="connsiteX559" fmla="*/ 15723 w 19998"/>
                <a:gd name="connsiteY559" fmla="*/ 3478 h 19998"/>
                <a:gd name="connsiteX560" fmla="*/ 15704 w 19998"/>
                <a:gd name="connsiteY560" fmla="*/ 3497 h 19998"/>
                <a:gd name="connsiteX561" fmla="*/ 15747 w 19998"/>
                <a:gd name="connsiteY561" fmla="*/ 3534 h 19998"/>
                <a:gd name="connsiteX562" fmla="*/ 15747 w 19998"/>
                <a:gd name="connsiteY562" fmla="*/ 3518 h 19998"/>
                <a:gd name="connsiteX563" fmla="*/ 15935 w 19998"/>
                <a:gd name="connsiteY563" fmla="*/ 3478 h 19998"/>
                <a:gd name="connsiteX564" fmla="*/ 15935 w 19998"/>
                <a:gd name="connsiteY564" fmla="*/ 3518 h 19998"/>
                <a:gd name="connsiteX565" fmla="*/ 15951 w 19998"/>
                <a:gd name="connsiteY565" fmla="*/ 3518 h 19998"/>
                <a:gd name="connsiteX566" fmla="*/ 15992 w 19998"/>
                <a:gd name="connsiteY566" fmla="*/ 3414 h 19998"/>
                <a:gd name="connsiteX567" fmla="*/ 16156 w 19998"/>
                <a:gd name="connsiteY567" fmla="*/ 3414 h 19998"/>
                <a:gd name="connsiteX568" fmla="*/ 16156 w 19998"/>
                <a:gd name="connsiteY568" fmla="*/ 3374 h 19998"/>
                <a:gd name="connsiteX569" fmla="*/ 16302 w 19998"/>
                <a:gd name="connsiteY569" fmla="*/ 3436 h 19998"/>
                <a:gd name="connsiteX570" fmla="*/ 16285 w 19998"/>
                <a:gd name="connsiteY570" fmla="*/ 3454 h 19998"/>
                <a:gd name="connsiteX571" fmla="*/ 16366 w 19998"/>
                <a:gd name="connsiteY571" fmla="*/ 3518 h 19998"/>
                <a:gd name="connsiteX572" fmla="*/ 16490 w 19998"/>
                <a:gd name="connsiteY572" fmla="*/ 3518 h 19998"/>
                <a:gd name="connsiteX573" fmla="*/ 16506 w 19998"/>
                <a:gd name="connsiteY573" fmla="*/ 3600 h 19998"/>
                <a:gd name="connsiteX574" fmla="*/ 16590 w 19998"/>
                <a:gd name="connsiteY574" fmla="*/ 3624 h 19998"/>
                <a:gd name="connsiteX575" fmla="*/ 16611 w 19998"/>
                <a:gd name="connsiteY575" fmla="*/ 3581 h 19998"/>
                <a:gd name="connsiteX576" fmla="*/ 16694 w 19998"/>
                <a:gd name="connsiteY576" fmla="*/ 3600 h 19998"/>
                <a:gd name="connsiteX577" fmla="*/ 16694 w 19998"/>
                <a:gd name="connsiteY577" fmla="*/ 3560 h 19998"/>
                <a:gd name="connsiteX578" fmla="*/ 16716 w 19998"/>
                <a:gd name="connsiteY578" fmla="*/ 3560 h 19998"/>
                <a:gd name="connsiteX579" fmla="*/ 16716 w 19998"/>
                <a:gd name="connsiteY579" fmla="*/ 3518 h 19998"/>
                <a:gd name="connsiteX580" fmla="*/ 16759 w 19998"/>
                <a:gd name="connsiteY580" fmla="*/ 3497 h 19998"/>
                <a:gd name="connsiteX581" fmla="*/ 16759 w 19998"/>
                <a:gd name="connsiteY581" fmla="*/ 3478 h 19998"/>
                <a:gd name="connsiteX582" fmla="*/ 16940 w 19998"/>
                <a:gd name="connsiteY582" fmla="*/ 3478 h 19998"/>
                <a:gd name="connsiteX583" fmla="*/ 17085 w 19998"/>
                <a:gd name="connsiteY583" fmla="*/ 3560 h 19998"/>
                <a:gd name="connsiteX584" fmla="*/ 17085 w 19998"/>
                <a:gd name="connsiteY584" fmla="*/ 3534 h 19998"/>
                <a:gd name="connsiteX585" fmla="*/ 17192 w 19998"/>
                <a:gd name="connsiteY585" fmla="*/ 3518 h 19998"/>
                <a:gd name="connsiteX586" fmla="*/ 17192 w 19998"/>
                <a:gd name="connsiteY586" fmla="*/ 3534 h 19998"/>
                <a:gd name="connsiteX587" fmla="*/ 17373 w 19998"/>
                <a:gd name="connsiteY587" fmla="*/ 3640 h 19998"/>
                <a:gd name="connsiteX588" fmla="*/ 17354 w 19998"/>
                <a:gd name="connsiteY588" fmla="*/ 3663 h 19998"/>
                <a:gd name="connsiteX589" fmla="*/ 17437 w 19998"/>
                <a:gd name="connsiteY589" fmla="*/ 3783 h 19998"/>
                <a:gd name="connsiteX590" fmla="*/ 17397 w 19998"/>
                <a:gd name="connsiteY590" fmla="*/ 3783 h 19998"/>
                <a:gd name="connsiteX591" fmla="*/ 17414 w 19998"/>
                <a:gd name="connsiteY591" fmla="*/ 3826 h 19998"/>
                <a:gd name="connsiteX592" fmla="*/ 17437 w 19998"/>
                <a:gd name="connsiteY592" fmla="*/ 3826 h 19998"/>
                <a:gd name="connsiteX593" fmla="*/ 17602 w 19998"/>
                <a:gd name="connsiteY593" fmla="*/ 4028 h 19998"/>
                <a:gd name="connsiteX594" fmla="*/ 17623 w 19998"/>
                <a:gd name="connsiteY594" fmla="*/ 4091 h 19998"/>
                <a:gd name="connsiteX595" fmla="*/ 17642 w 19998"/>
                <a:gd name="connsiteY595" fmla="*/ 4091 h 19998"/>
                <a:gd name="connsiteX596" fmla="*/ 17683 w 19998"/>
                <a:gd name="connsiteY596" fmla="*/ 4211 h 19998"/>
                <a:gd name="connsiteX597" fmla="*/ 17849 w 19998"/>
                <a:gd name="connsiteY597" fmla="*/ 4211 h 19998"/>
                <a:gd name="connsiteX598" fmla="*/ 17849 w 19998"/>
                <a:gd name="connsiteY598" fmla="*/ 4171 h 19998"/>
                <a:gd name="connsiteX599" fmla="*/ 17871 w 19998"/>
                <a:gd name="connsiteY599" fmla="*/ 4171 h 19998"/>
                <a:gd name="connsiteX600" fmla="*/ 17830 w 19998"/>
                <a:gd name="connsiteY600" fmla="*/ 4091 h 19998"/>
                <a:gd name="connsiteX601" fmla="*/ 17871 w 19998"/>
                <a:gd name="connsiteY601" fmla="*/ 4065 h 19998"/>
                <a:gd name="connsiteX602" fmla="*/ 17935 w 19998"/>
                <a:gd name="connsiteY602" fmla="*/ 4091 h 19998"/>
                <a:gd name="connsiteX603" fmla="*/ 17976 w 19998"/>
                <a:gd name="connsiteY603" fmla="*/ 4065 h 19998"/>
                <a:gd name="connsiteX604" fmla="*/ 18019 w 19998"/>
                <a:gd name="connsiteY604" fmla="*/ 4091 h 19998"/>
                <a:gd name="connsiteX605" fmla="*/ 18140 w 19998"/>
                <a:gd name="connsiteY605" fmla="*/ 4131 h 19998"/>
                <a:gd name="connsiteX606" fmla="*/ 18183 w 19998"/>
                <a:gd name="connsiteY606" fmla="*/ 4293 h 19998"/>
                <a:gd name="connsiteX607" fmla="*/ 18200 w 19998"/>
                <a:gd name="connsiteY607" fmla="*/ 4293 h 19998"/>
                <a:gd name="connsiteX608" fmla="*/ 18223 w 19998"/>
                <a:gd name="connsiteY608" fmla="*/ 4211 h 19998"/>
                <a:gd name="connsiteX609" fmla="*/ 18240 w 19998"/>
                <a:gd name="connsiteY609" fmla="*/ 4211 h 19998"/>
                <a:gd name="connsiteX610" fmla="*/ 18240 w 19998"/>
                <a:gd name="connsiteY610" fmla="*/ 4230 h 19998"/>
                <a:gd name="connsiteX611" fmla="*/ 18281 w 19998"/>
                <a:gd name="connsiteY611" fmla="*/ 4230 h 19998"/>
                <a:gd name="connsiteX612" fmla="*/ 18328 w 19998"/>
                <a:gd name="connsiteY612" fmla="*/ 4270 h 19998"/>
                <a:gd name="connsiteX613" fmla="*/ 18369 w 19998"/>
                <a:gd name="connsiteY613" fmla="*/ 4253 h 19998"/>
                <a:gd name="connsiteX614" fmla="*/ 18388 w 19998"/>
                <a:gd name="connsiteY614" fmla="*/ 4270 h 19998"/>
                <a:gd name="connsiteX615" fmla="*/ 18531 w 19998"/>
                <a:gd name="connsiteY615" fmla="*/ 4253 h 19998"/>
                <a:gd name="connsiteX616" fmla="*/ 18531 w 19998"/>
                <a:gd name="connsiteY616" fmla="*/ 4270 h 19998"/>
                <a:gd name="connsiteX617" fmla="*/ 18631 w 19998"/>
                <a:gd name="connsiteY617" fmla="*/ 4211 h 19998"/>
                <a:gd name="connsiteX618" fmla="*/ 18631 w 19998"/>
                <a:gd name="connsiteY618" fmla="*/ 4131 h 19998"/>
                <a:gd name="connsiteX619" fmla="*/ 18762 w 19998"/>
                <a:gd name="connsiteY619" fmla="*/ 4108 h 19998"/>
                <a:gd name="connsiteX620" fmla="*/ 18778 w 19998"/>
                <a:gd name="connsiteY620" fmla="*/ 4148 h 19998"/>
                <a:gd name="connsiteX621" fmla="*/ 18821 w 19998"/>
                <a:gd name="connsiteY621" fmla="*/ 4131 h 19998"/>
                <a:gd name="connsiteX622" fmla="*/ 18943 w 19998"/>
                <a:gd name="connsiteY622" fmla="*/ 4333 h 19998"/>
                <a:gd name="connsiteX623" fmla="*/ 19047 w 19998"/>
                <a:gd name="connsiteY623" fmla="*/ 4333 h 19998"/>
                <a:gd name="connsiteX624" fmla="*/ 19064 w 19998"/>
                <a:gd name="connsiteY624" fmla="*/ 4392 h 19998"/>
                <a:gd name="connsiteX625" fmla="*/ 19152 w 19998"/>
                <a:gd name="connsiteY625" fmla="*/ 4392 h 19998"/>
                <a:gd name="connsiteX626" fmla="*/ 19152 w 19998"/>
                <a:gd name="connsiteY626" fmla="*/ 4373 h 19998"/>
                <a:gd name="connsiteX627" fmla="*/ 19212 w 19998"/>
                <a:gd name="connsiteY627" fmla="*/ 4373 h 19998"/>
                <a:gd name="connsiteX628" fmla="*/ 19212 w 19998"/>
                <a:gd name="connsiteY628" fmla="*/ 4392 h 19998"/>
                <a:gd name="connsiteX629" fmla="*/ 19317 w 19998"/>
                <a:gd name="connsiteY629" fmla="*/ 4333 h 19998"/>
                <a:gd name="connsiteX630" fmla="*/ 19417 w 19998"/>
                <a:gd name="connsiteY630" fmla="*/ 4392 h 19998"/>
                <a:gd name="connsiteX631" fmla="*/ 19443 w 19998"/>
                <a:gd name="connsiteY631" fmla="*/ 4373 h 19998"/>
                <a:gd name="connsiteX632" fmla="*/ 19500 w 19998"/>
                <a:gd name="connsiteY632" fmla="*/ 4373 h 19998"/>
                <a:gd name="connsiteX633" fmla="*/ 19521 w 19998"/>
                <a:gd name="connsiteY633" fmla="*/ 4352 h 19998"/>
                <a:gd name="connsiteX634" fmla="*/ 19998 w 19998"/>
                <a:gd name="connsiteY634" fmla="*/ 4512 h 19998"/>
                <a:gd name="connsiteX635" fmla="*/ 19750 w 19998"/>
                <a:gd name="connsiteY635" fmla="*/ 4939 h 19998"/>
                <a:gd name="connsiteX636" fmla="*/ 19712 w 19998"/>
                <a:gd name="connsiteY636" fmla="*/ 4939 h 19998"/>
                <a:gd name="connsiteX637" fmla="*/ 19686 w 19998"/>
                <a:gd name="connsiteY637" fmla="*/ 5003 h 19998"/>
                <a:gd name="connsiteX638" fmla="*/ 19645 w 19998"/>
                <a:gd name="connsiteY638" fmla="*/ 5003 h 19998"/>
                <a:gd name="connsiteX639" fmla="*/ 19131 w 19998"/>
                <a:gd name="connsiteY639" fmla="*/ 6512 h 19998"/>
                <a:gd name="connsiteX640" fmla="*/ 19236 w 19998"/>
                <a:gd name="connsiteY640" fmla="*/ 7750 h 19998"/>
                <a:gd name="connsiteX641" fmla="*/ 19212 w 19998"/>
                <a:gd name="connsiteY641" fmla="*/ 7750 h 19998"/>
                <a:gd name="connsiteX642" fmla="*/ 19090 w 19998"/>
                <a:gd name="connsiteY642" fmla="*/ 7870 h 19998"/>
                <a:gd name="connsiteX643" fmla="*/ 19152 w 19998"/>
                <a:gd name="connsiteY643" fmla="*/ 7853 h 19998"/>
                <a:gd name="connsiteX644" fmla="*/ 19064 w 19998"/>
                <a:gd name="connsiteY644" fmla="*/ 7973 h 19998"/>
                <a:gd name="connsiteX645" fmla="*/ 18983 w 19998"/>
                <a:gd name="connsiteY645" fmla="*/ 7973 h 19998"/>
                <a:gd name="connsiteX646" fmla="*/ 18714 w 19998"/>
                <a:gd name="connsiteY646" fmla="*/ 8135 h 19998"/>
                <a:gd name="connsiteX647" fmla="*/ 18695 w 19998"/>
                <a:gd name="connsiteY647" fmla="*/ 8093 h 19998"/>
                <a:gd name="connsiteX648" fmla="*/ 18614 w 19998"/>
                <a:gd name="connsiteY648" fmla="*/ 7997 h 19998"/>
                <a:gd name="connsiteX649" fmla="*/ 18304 w 19998"/>
                <a:gd name="connsiteY64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555 w 19998"/>
                <a:gd name="connsiteY356" fmla="*/ 5938 h 19998"/>
                <a:gd name="connsiteX357" fmla="*/ 555 w 19998"/>
                <a:gd name="connsiteY357" fmla="*/ 5955 h 19998"/>
                <a:gd name="connsiteX358" fmla="*/ 738 w 19998"/>
                <a:gd name="connsiteY358" fmla="*/ 5938 h 19998"/>
                <a:gd name="connsiteX359" fmla="*/ 695 w 19998"/>
                <a:gd name="connsiteY359" fmla="*/ 5835 h 19998"/>
                <a:gd name="connsiteX360" fmla="*/ 655 w 19998"/>
                <a:gd name="connsiteY360" fmla="*/ 5835 h 19998"/>
                <a:gd name="connsiteX361" fmla="*/ 638 w 19998"/>
                <a:gd name="connsiteY361" fmla="*/ 5877 h 19998"/>
                <a:gd name="connsiteX362" fmla="*/ 574 w 19998"/>
                <a:gd name="connsiteY362" fmla="*/ 5861 h 19998"/>
                <a:gd name="connsiteX363" fmla="*/ 517 w 19998"/>
                <a:gd name="connsiteY363" fmla="*/ 5861 h 19998"/>
                <a:gd name="connsiteX364" fmla="*/ 598 w 19998"/>
                <a:gd name="connsiteY364" fmla="*/ 5736 h 19998"/>
                <a:gd name="connsiteX365" fmla="*/ 141 w 19998"/>
                <a:gd name="connsiteY365" fmla="*/ 5778 h 19998"/>
                <a:gd name="connsiteX366" fmla="*/ 141 w 19998"/>
                <a:gd name="connsiteY366" fmla="*/ 5795 h 19998"/>
                <a:gd name="connsiteX367" fmla="*/ 17 w 19998"/>
                <a:gd name="connsiteY367" fmla="*/ 5818 h 19998"/>
                <a:gd name="connsiteX368" fmla="*/ 141 w 19998"/>
                <a:gd name="connsiteY368" fmla="*/ 5287 h 19998"/>
                <a:gd name="connsiteX369" fmla="*/ 181 w 19998"/>
                <a:gd name="connsiteY369" fmla="*/ 5268 h 19998"/>
                <a:gd name="connsiteX370" fmla="*/ 348 w 19998"/>
                <a:gd name="connsiteY370" fmla="*/ 5247 h 19998"/>
                <a:gd name="connsiteX371" fmla="*/ 329 w 19998"/>
                <a:gd name="connsiteY371" fmla="*/ 5205 h 19998"/>
                <a:gd name="connsiteX372" fmla="*/ 450 w 19998"/>
                <a:gd name="connsiteY372" fmla="*/ 5149 h 19998"/>
                <a:gd name="connsiteX373" fmla="*/ 617 w 19998"/>
                <a:gd name="connsiteY373" fmla="*/ 5149 h 19998"/>
                <a:gd name="connsiteX374" fmla="*/ 617 w 19998"/>
                <a:gd name="connsiteY374" fmla="*/ 5106 h 19998"/>
                <a:gd name="connsiteX375" fmla="*/ 803 w 19998"/>
                <a:gd name="connsiteY375" fmla="*/ 5085 h 19998"/>
                <a:gd name="connsiteX376" fmla="*/ 826 w 19998"/>
                <a:gd name="connsiteY376" fmla="*/ 5106 h 19998"/>
                <a:gd name="connsiteX377" fmla="*/ 803 w 19998"/>
                <a:gd name="connsiteY377" fmla="*/ 5149 h 19998"/>
                <a:gd name="connsiteX378" fmla="*/ 803 w 19998"/>
                <a:gd name="connsiteY378" fmla="*/ 5165 h 19998"/>
                <a:gd name="connsiteX379" fmla="*/ 1276 w 19998"/>
                <a:gd name="connsiteY379" fmla="*/ 5022 h 19998"/>
                <a:gd name="connsiteX380" fmla="*/ 1276 w 19998"/>
                <a:gd name="connsiteY380" fmla="*/ 5003 h 19998"/>
                <a:gd name="connsiteX381" fmla="*/ 1276 w 19998"/>
                <a:gd name="connsiteY381" fmla="*/ 5022 h 19998"/>
                <a:gd name="connsiteX382" fmla="*/ 1298 w 19998"/>
                <a:gd name="connsiteY382" fmla="*/ 5022 h 19998"/>
                <a:gd name="connsiteX383" fmla="*/ 1298 w 19998"/>
                <a:gd name="connsiteY383" fmla="*/ 5003 h 19998"/>
                <a:gd name="connsiteX384" fmla="*/ 1341 w 19998"/>
                <a:gd name="connsiteY384" fmla="*/ 5003 h 19998"/>
                <a:gd name="connsiteX385" fmla="*/ 1341 w 19998"/>
                <a:gd name="connsiteY385" fmla="*/ 5165 h 19998"/>
                <a:gd name="connsiteX386" fmla="*/ 1381 w 19998"/>
                <a:gd name="connsiteY386" fmla="*/ 5165 h 19998"/>
                <a:gd name="connsiteX387" fmla="*/ 1441 w 19998"/>
                <a:gd name="connsiteY387" fmla="*/ 5149 h 19998"/>
                <a:gd name="connsiteX388" fmla="*/ 1441 w 19998"/>
                <a:gd name="connsiteY388" fmla="*/ 5205 h 19998"/>
                <a:gd name="connsiteX389" fmla="*/ 1505 w 19998"/>
                <a:gd name="connsiteY389" fmla="*/ 5231 h 19998"/>
                <a:gd name="connsiteX390" fmla="*/ 1524 w 19998"/>
                <a:gd name="connsiteY390" fmla="*/ 5069 h 19998"/>
                <a:gd name="connsiteX391" fmla="*/ 1562 w 19998"/>
                <a:gd name="connsiteY391" fmla="*/ 5069 h 19998"/>
                <a:gd name="connsiteX392" fmla="*/ 1562 w 19998"/>
                <a:gd name="connsiteY392" fmla="*/ 5043 h 19998"/>
                <a:gd name="connsiteX393" fmla="*/ 1815 w 19998"/>
                <a:gd name="connsiteY393" fmla="*/ 5125 h 19998"/>
                <a:gd name="connsiteX394" fmla="*/ 1815 w 19998"/>
                <a:gd name="connsiteY394" fmla="*/ 5149 h 19998"/>
                <a:gd name="connsiteX395" fmla="*/ 1831 w 19998"/>
                <a:gd name="connsiteY395" fmla="*/ 5149 h 19998"/>
                <a:gd name="connsiteX396" fmla="*/ 1874 w 19998"/>
                <a:gd name="connsiteY396" fmla="*/ 5149 h 19998"/>
                <a:gd name="connsiteX397" fmla="*/ 1874 w 19998"/>
                <a:gd name="connsiteY397" fmla="*/ 5189 h 19998"/>
                <a:gd name="connsiteX398" fmla="*/ 1936 w 19998"/>
                <a:gd name="connsiteY398" fmla="*/ 5165 h 19998"/>
                <a:gd name="connsiteX399" fmla="*/ 1936 w 19998"/>
                <a:gd name="connsiteY399" fmla="*/ 5149 h 19998"/>
                <a:gd name="connsiteX400" fmla="*/ 1915 w 19998"/>
                <a:gd name="connsiteY400" fmla="*/ 5125 h 19998"/>
                <a:gd name="connsiteX401" fmla="*/ 1915 w 19998"/>
                <a:gd name="connsiteY401" fmla="*/ 5069 h 19998"/>
                <a:gd name="connsiteX402" fmla="*/ 1979 w 19998"/>
                <a:gd name="connsiteY402" fmla="*/ 5003 h 19998"/>
                <a:gd name="connsiteX403" fmla="*/ 1936 w 19998"/>
                <a:gd name="connsiteY403" fmla="*/ 4939 h 19998"/>
                <a:gd name="connsiteX404" fmla="*/ 2103 w 19998"/>
                <a:gd name="connsiteY404" fmla="*/ 4820 h 19998"/>
                <a:gd name="connsiteX405" fmla="*/ 2496 w 19998"/>
                <a:gd name="connsiteY405" fmla="*/ 4777 h 19998"/>
                <a:gd name="connsiteX406" fmla="*/ 2536 w 19998"/>
                <a:gd name="connsiteY406" fmla="*/ 4860 h 19998"/>
                <a:gd name="connsiteX407" fmla="*/ 2722 w 19998"/>
                <a:gd name="connsiteY407" fmla="*/ 4761 h 19998"/>
                <a:gd name="connsiteX408" fmla="*/ 2722 w 19998"/>
                <a:gd name="connsiteY408" fmla="*/ 4900 h 19998"/>
                <a:gd name="connsiteX409" fmla="*/ 2805 w 19998"/>
                <a:gd name="connsiteY409" fmla="*/ 4923 h 19998"/>
                <a:gd name="connsiteX410" fmla="*/ 2782 w 19998"/>
                <a:gd name="connsiteY410" fmla="*/ 4982 h 19998"/>
                <a:gd name="connsiteX411" fmla="*/ 2886 w 19998"/>
                <a:gd name="connsiteY411" fmla="*/ 5022 h 19998"/>
                <a:gd name="connsiteX412" fmla="*/ 2910 w 19998"/>
                <a:gd name="connsiteY412" fmla="*/ 5022 h 19998"/>
                <a:gd name="connsiteX413" fmla="*/ 2970 w 19998"/>
                <a:gd name="connsiteY413" fmla="*/ 5189 h 19998"/>
                <a:gd name="connsiteX414" fmla="*/ 3256 w 19998"/>
                <a:gd name="connsiteY414" fmla="*/ 5673 h 19998"/>
                <a:gd name="connsiteX415" fmla="*/ 3608 w 19998"/>
                <a:gd name="connsiteY415" fmla="*/ 5391 h 19998"/>
                <a:gd name="connsiteX416" fmla="*/ 3860 w 19998"/>
                <a:gd name="connsiteY416" fmla="*/ 5268 h 19998"/>
                <a:gd name="connsiteX417" fmla="*/ 3999 w 19998"/>
                <a:gd name="connsiteY417" fmla="*/ 5534 h 19998"/>
                <a:gd name="connsiteX418" fmla="*/ 4351 w 19998"/>
                <a:gd name="connsiteY418" fmla="*/ 5351 h 19998"/>
                <a:gd name="connsiteX419" fmla="*/ 4580 w 19998"/>
                <a:gd name="connsiteY419" fmla="*/ 5268 h 19998"/>
                <a:gd name="connsiteX420" fmla="*/ 4580 w 19998"/>
                <a:gd name="connsiteY420" fmla="*/ 5471 h 19998"/>
                <a:gd name="connsiteX421" fmla="*/ 4994 w 19998"/>
                <a:gd name="connsiteY421" fmla="*/ 5449 h 19998"/>
                <a:gd name="connsiteX422" fmla="*/ 5075 w 19998"/>
                <a:gd name="connsiteY422" fmla="*/ 5471 h 19998"/>
                <a:gd name="connsiteX423" fmla="*/ 5323 w 19998"/>
                <a:gd name="connsiteY423" fmla="*/ 5471 h 19998"/>
                <a:gd name="connsiteX424" fmla="*/ 5242 w 19998"/>
                <a:gd name="connsiteY424" fmla="*/ 5407 h 19998"/>
                <a:gd name="connsiteX425" fmla="*/ 4994 w 19998"/>
                <a:gd name="connsiteY425" fmla="*/ 5003 h 19998"/>
                <a:gd name="connsiteX426" fmla="*/ 4970 w 19998"/>
                <a:gd name="connsiteY426" fmla="*/ 5003 h 19998"/>
                <a:gd name="connsiteX427" fmla="*/ 4954 w 19998"/>
                <a:gd name="connsiteY427" fmla="*/ 4982 h 19998"/>
                <a:gd name="connsiteX428" fmla="*/ 5054 w 19998"/>
                <a:gd name="connsiteY428" fmla="*/ 4618 h 19998"/>
                <a:gd name="connsiteX429" fmla="*/ 5054 w 19998"/>
                <a:gd name="connsiteY429" fmla="*/ 4601 h 19998"/>
                <a:gd name="connsiteX430" fmla="*/ 5037 w 19998"/>
                <a:gd name="connsiteY430" fmla="*/ 4618 h 19998"/>
                <a:gd name="connsiteX431" fmla="*/ 5011 w 19998"/>
                <a:gd name="connsiteY431" fmla="*/ 4131 h 19998"/>
                <a:gd name="connsiteX432" fmla="*/ 4970 w 19998"/>
                <a:gd name="connsiteY432" fmla="*/ 4131 h 19998"/>
                <a:gd name="connsiteX433" fmla="*/ 4642 w 19998"/>
                <a:gd name="connsiteY433" fmla="*/ 3335 h 19998"/>
                <a:gd name="connsiteX434" fmla="*/ 4663 w 19998"/>
                <a:gd name="connsiteY434" fmla="*/ 3092 h 19998"/>
                <a:gd name="connsiteX435" fmla="*/ 4563 w 19998"/>
                <a:gd name="connsiteY435" fmla="*/ 3050 h 19998"/>
                <a:gd name="connsiteX436" fmla="*/ 4563 w 19998"/>
                <a:gd name="connsiteY436" fmla="*/ 2930 h 19998"/>
                <a:gd name="connsiteX437" fmla="*/ 4663 w 19998"/>
                <a:gd name="connsiteY437" fmla="*/ 2987 h 19998"/>
                <a:gd name="connsiteX438" fmla="*/ 4684 w 19998"/>
                <a:gd name="connsiteY438" fmla="*/ 2947 h 19998"/>
                <a:gd name="connsiteX439" fmla="*/ 5242 w 19998"/>
                <a:gd name="connsiteY439" fmla="*/ 3092 h 19998"/>
                <a:gd name="connsiteX440" fmla="*/ 5258 w 19998"/>
                <a:gd name="connsiteY440" fmla="*/ 3029 h 19998"/>
                <a:gd name="connsiteX441" fmla="*/ 5570 w 19998"/>
                <a:gd name="connsiteY441" fmla="*/ 3050 h 19998"/>
                <a:gd name="connsiteX442" fmla="*/ 5632 w 19998"/>
                <a:gd name="connsiteY442" fmla="*/ 3252 h 19998"/>
                <a:gd name="connsiteX443" fmla="*/ 5592 w 19998"/>
                <a:gd name="connsiteY443" fmla="*/ 3252 h 19998"/>
                <a:gd name="connsiteX444" fmla="*/ 5570 w 19998"/>
                <a:gd name="connsiteY444" fmla="*/ 3316 h 19998"/>
                <a:gd name="connsiteX445" fmla="*/ 5511 w 19998"/>
                <a:gd name="connsiteY445" fmla="*/ 3316 h 19998"/>
                <a:gd name="connsiteX446" fmla="*/ 5675 w 19998"/>
                <a:gd name="connsiteY446" fmla="*/ 3800 h 19998"/>
                <a:gd name="connsiteX447" fmla="*/ 5649 w 19998"/>
                <a:gd name="connsiteY447" fmla="*/ 3826 h 19998"/>
                <a:gd name="connsiteX448" fmla="*/ 5732 w 19998"/>
                <a:gd name="connsiteY448" fmla="*/ 3842 h 19998"/>
                <a:gd name="connsiteX449" fmla="*/ 5713 w 19998"/>
                <a:gd name="connsiteY449" fmla="*/ 3842 h 19998"/>
                <a:gd name="connsiteX450" fmla="*/ 5732 w 19998"/>
                <a:gd name="connsiteY450" fmla="*/ 3882 h 19998"/>
                <a:gd name="connsiteX451" fmla="*/ 5756 w 19998"/>
                <a:gd name="connsiteY451" fmla="*/ 3882 h 19998"/>
                <a:gd name="connsiteX452" fmla="*/ 5775 w 19998"/>
                <a:gd name="connsiteY452" fmla="*/ 3882 h 19998"/>
                <a:gd name="connsiteX453" fmla="*/ 5861 w 19998"/>
                <a:gd name="connsiteY453" fmla="*/ 3762 h 19998"/>
                <a:gd name="connsiteX454" fmla="*/ 6499 w 19998"/>
                <a:gd name="connsiteY454" fmla="*/ 3906 h 19998"/>
                <a:gd name="connsiteX455" fmla="*/ 7611 w 19998"/>
                <a:gd name="connsiteY455" fmla="*/ 3826 h 19998"/>
                <a:gd name="connsiteX456" fmla="*/ 7923 w 19998"/>
                <a:gd name="connsiteY456" fmla="*/ 3722 h 19998"/>
                <a:gd name="connsiteX457" fmla="*/ 8045 w 19998"/>
                <a:gd name="connsiteY457" fmla="*/ 3703 h 19998"/>
                <a:gd name="connsiteX458" fmla="*/ 7611 w 19998"/>
                <a:gd name="connsiteY458" fmla="*/ 3600 h 19998"/>
                <a:gd name="connsiteX459" fmla="*/ 7611 w 19998"/>
                <a:gd name="connsiteY459" fmla="*/ 3581 h 19998"/>
                <a:gd name="connsiteX460" fmla="*/ 7799 w 19998"/>
                <a:gd name="connsiteY460" fmla="*/ 3092 h 19998"/>
                <a:gd name="connsiteX461" fmla="*/ 9574 w 19998"/>
                <a:gd name="connsiteY461" fmla="*/ 2317 h 19998"/>
                <a:gd name="connsiteX462" fmla="*/ 9843 w 19998"/>
                <a:gd name="connsiteY462" fmla="*/ 1993 h 19998"/>
                <a:gd name="connsiteX463" fmla="*/ 9902 w 19998"/>
                <a:gd name="connsiteY463" fmla="*/ 2051 h 19998"/>
                <a:gd name="connsiteX464" fmla="*/ 10031 w 19998"/>
                <a:gd name="connsiteY464" fmla="*/ 2051 h 19998"/>
                <a:gd name="connsiteX465" fmla="*/ 9964 w 19998"/>
                <a:gd name="connsiteY465" fmla="*/ 1972 h 19998"/>
                <a:gd name="connsiteX466" fmla="*/ 9943 w 19998"/>
                <a:gd name="connsiteY466" fmla="*/ 1993 h 19998"/>
                <a:gd name="connsiteX467" fmla="*/ 9843 w 19998"/>
                <a:gd name="connsiteY467" fmla="*/ 1645 h 19998"/>
                <a:gd name="connsiteX468" fmla="*/ 9902 w 19998"/>
                <a:gd name="connsiteY468" fmla="*/ 1645 h 19998"/>
                <a:gd name="connsiteX469" fmla="*/ 9902 w 19998"/>
                <a:gd name="connsiteY469" fmla="*/ 1628 h 19998"/>
                <a:gd name="connsiteX470" fmla="*/ 9902 w 19998"/>
                <a:gd name="connsiteY470" fmla="*/ 1607 h 19998"/>
                <a:gd name="connsiteX471" fmla="*/ 9843 w 19998"/>
                <a:gd name="connsiteY471" fmla="*/ 1542 h 19998"/>
                <a:gd name="connsiteX472" fmla="*/ 9886 w 19998"/>
                <a:gd name="connsiteY472" fmla="*/ 1260 h 19998"/>
                <a:gd name="connsiteX473" fmla="*/ 9926 w 19998"/>
                <a:gd name="connsiteY473" fmla="*/ 1243 h 19998"/>
                <a:gd name="connsiteX474" fmla="*/ 9886 w 19998"/>
                <a:gd name="connsiteY474" fmla="*/ 815 h 19998"/>
                <a:gd name="connsiteX475" fmla="*/ 9902 w 19998"/>
                <a:gd name="connsiteY475" fmla="*/ 815 h 19998"/>
                <a:gd name="connsiteX476" fmla="*/ 9886 w 19998"/>
                <a:gd name="connsiteY476" fmla="*/ 484 h 19998"/>
                <a:gd name="connsiteX477" fmla="*/ 10645 w 19998"/>
                <a:gd name="connsiteY477" fmla="*/ 186 h 19998"/>
                <a:gd name="connsiteX478" fmla="*/ 11307 w 19998"/>
                <a:gd name="connsiteY478" fmla="*/ 0 h 19998"/>
                <a:gd name="connsiteX479" fmla="*/ 11431 w 19998"/>
                <a:gd name="connsiteY479" fmla="*/ 324 h 19998"/>
                <a:gd name="connsiteX480" fmla="*/ 11431 w 19998"/>
                <a:gd name="connsiteY480" fmla="*/ 630 h 19998"/>
                <a:gd name="connsiteX481" fmla="*/ 11577 w 19998"/>
                <a:gd name="connsiteY481" fmla="*/ 630 h 19998"/>
                <a:gd name="connsiteX482" fmla="*/ 11700 w 19998"/>
                <a:gd name="connsiteY482" fmla="*/ 832 h 19998"/>
                <a:gd name="connsiteX483" fmla="*/ 11822 w 19998"/>
                <a:gd name="connsiteY483" fmla="*/ 895 h 19998"/>
                <a:gd name="connsiteX484" fmla="*/ 12158 w 19998"/>
                <a:gd name="connsiteY484" fmla="*/ 670 h 19998"/>
                <a:gd name="connsiteX485" fmla="*/ 12279 w 19998"/>
                <a:gd name="connsiteY485" fmla="*/ 792 h 19998"/>
                <a:gd name="connsiteX486" fmla="*/ 12255 w 19998"/>
                <a:gd name="connsiteY486" fmla="*/ 815 h 19998"/>
                <a:gd name="connsiteX487" fmla="*/ 12360 w 19998"/>
                <a:gd name="connsiteY487" fmla="*/ 895 h 19998"/>
                <a:gd name="connsiteX488" fmla="*/ 12360 w 19998"/>
                <a:gd name="connsiteY488" fmla="*/ 912 h 19998"/>
                <a:gd name="connsiteX489" fmla="*/ 12339 w 19998"/>
                <a:gd name="connsiteY489" fmla="*/ 935 h 19998"/>
                <a:gd name="connsiteX490" fmla="*/ 12548 w 19998"/>
                <a:gd name="connsiteY490" fmla="*/ 1342 h 19998"/>
                <a:gd name="connsiteX491" fmla="*/ 12753 w 19998"/>
                <a:gd name="connsiteY491" fmla="*/ 1260 h 19998"/>
                <a:gd name="connsiteX492" fmla="*/ 12729 w 19998"/>
                <a:gd name="connsiteY492" fmla="*/ 1363 h 19998"/>
                <a:gd name="connsiteX493" fmla="*/ 12834 w 19998"/>
                <a:gd name="connsiteY493" fmla="*/ 1323 h 19998"/>
                <a:gd name="connsiteX494" fmla="*/ 12853 w 19998"/>
                <a:gd name="connsiteY494" fmla="*/ 1342 h 19998"/>
                <a:gd name="connsiteX495" fmla="*/ 12901 w 19998"/>
                <a:gd name="connsiteY495" fmla="*/ 1342 h 19998"/>
                <a:gd name="connsiteX496" fmla="*/ 13039 w 19998"/>
                <a:gd name="connsiteY496" fmla="*/ 1769 h 19998"/>
                <a:gd name="connsiteX497" fmla="*/ 13039 w 19998"/>
                <a:gd name="connsiteY497" fmla="*/ 1751 h 19998"/>
                <a:gd name="connsiteX498" fmla="*/ 13065 w 19998"/>
                <a:gd name="connsiteY498" fmla="*/ 1751 h 19998"/>
                <a:gd name="connsiteX499" fmla="*/ 13082 w 19998"/>
                <a:gd name="connsiteY499" fmla="*/ 1671 h 19998"/>
                <a:gd name="connsiteX500" fmla="*/ 13186 w 19998"/>
                <a:gd name="connsiteY500" fmla="*/ 1645 h 19998"/>
                <a:gd name="connsiteX501" fmla="*/ 13203 w 19998"/>
                <a:gd name="connsiteY501" fmla="*/ 1671 h 19998"/>
                <a:gd name="connsiteX502" fmla="*/ 13203 w 19998"/>
                <a:gd name="connsiteY502" fmla="*/ 1645 h 19998"/>
                <a:gd name="connsiteX503" fmla="*/ 13267 w 19998"/>
                <a:gd name="connsiteY503" fmla="*/ 1645 h 19998"/>
                <a:gd name="connsiteX504" fmla="*/ 13267 w 19998"/>
                <a:gd name="connsiteY504" fmla="*/ 1671 h 19998"/>
                <a:gd name="connsiteX505" fmla="*/ 13308 w 19998"/>
                <a:gd name="connsiteY505" fmla="*/ 1687 h 19998"/>
                <a:gd name="connsiteX506" fmla="*/ 13308 w 19998"/>
                <a:gd name="connsiteY506" fmla="*/ 1711 h 19998"/>
                <a:gd name="connsiteX507" fmla="*/ 13515 w 19998"/>
                <a:gd name="connsiteY507" fmla="*/ 1628 h 19998"/>
                <a:gd name="connsiteX508" fmla="*/ 13598 w 19998"/>
                <a:gd name="connsiteY508" fmla="*/ 1751 h 19998"/>
                <a:gd name="connsiteX509" fmla="*/ 13660 w 19998"/>
                <a:gd name="connsiteY509" fmla="*/ 1769 h 19998"/>
                <a:gd name="connsiteX510" fmla="*/ 13660 w 19998"/>
                <a:gd name="connsiteY510" fmla="*/ 1833 h 19998"/>
                <a:gd name="connsiteX511" fmla="*/ 13677 w 19998"/>
                <a:gd name="connsiteY511" fmla="*/ 1833 h 19998"/>
                <a:gd name="connsiteX512" fmla="*/ 13677 w 19998"/>
                <a:gd name="connsiteY512" fmla="*/ 1849 h 19998"/>
                <a:gd name="connsiteX513" fmla="*/ 13725 w 19998"/>
                <a:gd name="connsiteY513" fmla="*/ 1849 h 19998"/>
                <a:gd name="connsiteX514" fmla="*/ 13703 w 19998"/>
                <a:gd name="connsiteY514" fmla="*/ 1833 h 19998"/>
                <a:gd name="connsiteX515" fmla="*/ 13725 w 19998"/>
                <a:gd name="connsiteY515" fmla="*/ 1791 h 19998"/>
                <a:gd name="connsiteX516" fmla="*/ 13808 w 19998"/>
                <a:gd name="connsiteY516" fmla="*/ 1873 h 19998"/>
                <a:gd name="connsiteX517" fmla="*/ 13725 w 19998"/>
                <a:gd name="connsiteY517" fmla="*/ 2155 h 19998"/>
                <a:gd name="connsiteX518" fmla="*/ 13725 w 19998"/>
                <a:gd name="connsiteY518" fmla="*/ 2138 h 19998"/>
                <a:gd name="connsiteX519" fmla="*/ 13784 w 19998"/>
                <a:gd name="connsiteY519" fmla="*/ 2155 h 19998"/>
                <a:gd name="connsiteX520" fmla="*/ 13825 w 19998"/>
                <a:gd name="connsiteY520" fmla="*/ 2301 h 19998"/>
                <a:gd name="connsiteX521" fmla="*/ 13703 w 19998"/>
                <a:gd name="connsiteY521" fmla="*/ 2420 h 19998"/>
                <a:gd name="connsiteX522" fmla="*/ 13741 w 19998"/>
                <a:gd name="connsiteY522" fmla="*/ 2463 h 19998"/>
                <a:gd name="connsiteX523" fmla="*/ 13703 w 19998"/>
                <a:gd name="connsiteY523" fmla="*/ 2503 h 19998"/>
                <a:gd name="connsiteX524" fmla="*/ 13784 w 19998"/>
                <a:gd name="connsiteY524" fmla="*/ 2519 h 19998"/>
                <a:gd name="connsiteX525" fmla="*/ 13784 w 19998"/>
                <a:gd name="connsiteY525" fmla="*/ 2540 h 19998"/>
                <a:gd name="connsiteX526" fmla="*/ 13849 w 19998"/>
                <a:gd name="connsiteY526" fmla="*/ 2540 h 19998"/>
                <a:gd name="connsiteX527" fmla="*/ 14280 w 19998"/>
                <a:gd name="connsiteY527" fmla="*/ 2540 h 19998"/>
                <a:gd name="connsiteX528" fmla="*/ 14527 w 19998"/>
                <a:gd name="connsiteY528" fmla="*/ 2437 h 19998"/>
                <a:gd name="connsiteX529" fmla="*/ 14527 w 19998"/>
                <a:gd name="connsiteY529" fmla="*/ 2218 h 19998"/>
                <a:gd name="connsiteX530" fmla="*/ 14715 w 19998"/>
                <a:gd name="connsiteY530" fmla="*/ 2051 h 19998"/>
                <a:gd name="connsiteX531" fmla="*/ 14815 w 19998"/>
                <a:gd name="connsiteY531" fmla="*/ 2115 h 19998"/>
                <a:gd name="connsiteX532" fmla="*/ 14775 w 19998"/>
                <a:gd name="connsiteY532" fmla="*/ 2138 h 19998"/>
                <a:gd name="connsiteX533" fmla="*/ 14796 w 19998"/>
                <a:gd name="connsiteY533" fmla="*/ 2218 h 19998"/>
                <a:gd name="connsiteX534" fmla="*/ 14756 w 19998"/>
                <a:gd name="connsiteY534" fmla="*/ 2195 h 19998"/>
                <a:gd name="connsiteX535" fmla="*/ 14732 w 19998"/>
                <a:gd name="connsiteY535" fmla="*/ 2218 h 19998"/>
                <a:gd name="connsiteX536" fmla="*/ 14756 w 19998"/>
                <a:gd name="connsiteY536" fmla="*/ 2237 h 19998"/>
                <a:gd name="connsiteX537" fmla="*/ 14732 w 19998"/>
                <a:gd name="connsiteY537" fmla="*/ 2275 h 19998"/>
                <a:gd name="connsiteX538" fmla="*/ 14715 w 19998"/>
                <a:gd name="connsiteY538" fmla="*/ 2275 h 19998"/>
                <a:gd name="connsiteX539" fmla="*/ 14756 w 19998"/>
                <a:gd name="connsiteY539" fmla="*/ 2341 h 19998"/>
                <a:gd name="connsiteX540" fmla="*/ 14675 w 19998"/>
                <a:gd name="connsiteY540" fmla="*/ 2519 h 19998"/>
                <a:gd name="connsiteX541" fmla="*/ 14815 w 19998"/>
                <a:gd name="connsiteY541" fmla="*/ 2622 h 19998"/>
                <a:gd name="connsiteX542" fmla="*/ 14796 w 19998"/>
                <a:gd name="connsiteY542" fmla="*/ 2904 h 19998"/>
                <a:gd name="connsiteX543" fmla="*/ 14918 w 19998"/>
                <a:gd name="connsiteY543" fmla="*/ 2904 h 19998"/>
                <a:gd name="connsiteX544" fmla="*/ 14918 w 19998"/>
                <a:gd name="connsiteY544" fmla="*/ 2867 h 19998"/>
                <a:gd name="connsiteX545" fmla="*/ 15001 w 19998"/>
                <a:gd name="connsiteY545" fmla="*/ 2888 h 19998"/>
                <a:gd name="connsiteX546" fmla="*/ 15230 w 19998"/>
                <a:gd name="connsiteY546" fmla="*/ 3074 h 19998"/>
                <a:gd name="connsiteX547" fmla="*/ 15249 w 19998"/>
                <a:gd name="connsiteY547" fmla="*/ 3050 h 19998"/>
                <a:gd name="connsiteX548" fmla="*/ 15249 w 19998"/>
                <a:gd name="connsiteY548" fmla="*/ 3114 h 19998"/>
                <a:gd name="connsiteX549" fmla="*/ 15330 w 19998"/>
                <a:gd name="connsiteY549" fmla="*/ 3114 h 19998"/>
                <a:gd name="connsiteX550" fmla="*/ 15418 w 19998"/>
                <a:gd name="connsiteY550" fmla="*/ 3114 h 19998"/>
                <a:gd name="connsiteX551" fmla="*/ 15499 w 19998"/>
                <a:gd name="connsiteY551" fmla="*/ 3196 h 19998"/>
                <a:gd name="connsiteX552" fmla="*/ 15475 w 19998"/>
                <a:gd name="connsiteY552" fmla="*/ 3252 h 19998"/>
                <a:gd name="connsiteX553" fmla="*/ 15499 w 19998"/>
                <a:gd name="connsiteY553" fmla="*/ 3295 h 19998"/>
                <a:gd name="connsiteX554" fmla="*/ 15499 w 19998"/>
                <a:gd name="connsiteY554" fmla="*/ 3276 h 19998"/>
                <a:gd name="connsiteX555" fmla="*/ 15599 w 19998"/>
                <a:gd name="connsiteY555" fmla="*/ 3276 h 19998"/>
                <a:gd name="connsiteX556" fmla="*/ 15704 w 19998"/>
                <a:gd name="connsiteY556" fmla="*/ 3374 h 19998"/>
                <a:gd name="connsiteX557" fmla="*/ 15682 w 19998"/>
                <a:gd name="connsiteY557" fmla="*/ 3414 h 19998"/>
                <a:gd name="connsiteX558" fmla="*/ 15723 w 19998"/>
                <a:gd name="connsiteY558" fmla="*/ 3478 h 19998"/>
                <a:gd name="connsiteX559" fmla="*/ 15704 w 19998"/>
                <a:gd name="connsiteY559" fmla="*/ 3497 h 19998"/>
                <a:gd name="connsiteX560" fmla="*/ 15747 w 19998"/>
                <a:gd name="connsiteY560" fmla="*/ 3534 h 19998"/>
                <a:gd name="connsiteX561" fmla="*/ 15747 w 19998"/>
                <a:gd name="connsiteY561" fmla="*/ 3518 h 19998"/>
                <a:gd name="connsiteX562" fmla="*/ 15935 w 19998"/>
                <a:gd name="connsiteY562" fmla="*/ 3478 h 19998"/>
                <a:gd name="connsiteX563" fmla="*/ 15935 w 19998"/>
                <a:gd name="connsiteY563" fmla="*/ 3518 h 19998"/>
                <a:gd name="connsiteX564" fmla="*/ 15951 w 19998"/>
                <a:gd name="connsiteY564" fmla="*/ 3518 h 19998"/>
                <a:gd name="connsiteX565" fmla="*/ 15992 w 19998"/>
                <a:gd name="connsiteY565" fmla="*/ 3414 h 19998"/>
                <a:gd name="connsiteX566" fmla="*/ 16156 w 19998"/>
                <a:gd name="connsiteY566" fmla="*/ 3414 h 19998"/>
                <a:gd name="connsiteX567" fmla="*/ 16156 w 19998"/>
                <a:gd name="connsiteY567" fmla="*/ 3374 h 19998"/>
                <a:gd name="connsiteX568" fmla="*/ 16302 w 19998"/>
                <a:gd name="connsiteY568" fmla="*/ 3436 h 19998"/>
                <a:gd name="connsiteX569" fmla="*/ 16285 w 19998"/>
                <a:gd name="connsiteY569" fmla="*/ 3454 h 19998"/>
                <a:gd name="connsiteX570" fmla="*/ 16366 w 19998"/>
                <a:gd name="connsiteY570" fmla="*/ 3518 h 19998"/>
                <a:gd name="connsiteX571" fmla="*/ 16490 w 19998"/>
                <a:gd name="connsiteY571" fmla="*/ 3518 h 19998"/>
                <a:gd name="connsiteX572" fmla="*/ 16506 w 19998"/>
                <a:gd name="connsiteY572" fmla="*/ 3600 h 19998"/>
                <a:gd name="connsiteX573" fmla="*/ 16590 w 19998"/>
                <a:gd name="connsiteY573" fmla="*/ 3624 h 19998"/>
                <a:gd name="connsiteX574" fmla="*/ 16611 w 19998"/>
                <a:gd name="connsiteY574" fmla="*/ 3581 h 19998"/>
                <a:gd name="connsiteX575" fmla="*/ 16694 w 19998"/>
                <a:gd name="connsiteY575" fmla="*/ 3600 h 19998"/>
                <a:gd name="connsiteX576" fmla="*/ 16694 w 19998"/>
                <a:gd name="connsiteY576" fmla="*/ 3560 h 19998"/>
                <a:gd name="connsiteX577" fmla="*/ 16716 w 19998"/>
                <a:gd name="connsiteY577" fmla="*/ 3560 h 19998"/>
                <a:gd name="connsiteX578" fmla="*/ 16716 w 19998"/>
                <a:gd name="connsiteY578" fmla="*/ 3518 h 19998"/>
                <a:gd name="connsiteX579" fmla="*/ 16759 w 19998"/>
                <a:gd name="connsiteY579" fmla="*/ 3497 h 19998"/>
                <a:gd name="connsiteX580" fmla="*/ 16759 w 19998"/>
                <a:gd name="connsiteY580" fmla="*/ 3478 h 19998"/>
                <a:gd name="connsiteX581" fmla="*/ 16940 w 19998"/>
                <a:gd name="connsiteY581" fmla="*/ 3478 h 19998"/>
                <a:gd name="connsiteX582" fmla="*/ 17085 w 19998"/>
                <a:gd name="connsiteY582" fmla="*/ 3560 h 19998"/>
                <a:gd name="connsiteX583" fmla="*/ 17085 w 19998"/>
                <a:gd name="connsiteY583" fmla="*/ 3534 h 19998"/>
                <a:gd name="connsiteX584" fmla="*/ 17192 w 19998"/>
                <a:gd name="connsiteY584" fmla="*/ 3518 h 19998"/>
                <a:gd name="connsiteX585" fmla="*/ 17192 w 19998"/>
                <a:gd name="connsiteY585" fmla="*/ 3534 h 19998"/>
                <a:gd name="connsiteX586" fmla="*/ 17373 w 19998"/>
                <a:gd name="connsiteY586" fmla="*/ 3640 h 19998"/>
                <a:gd name="connsiteX587" fmla="*/ 17354 w 19998"/>
                <a:gd name="connsiteY587" fmla="*/ 3663 h 19998"/>
                <a:gd name="connsiteX588" fmla="*/ 17437 w 19998"/>
                <a:gd name="connsiteY588" fmla="*/ 3783 h 19998"/>
                <a:gd name="connsiteX589" fmla="*/ 17397 w 19998"/>
                <a:gd name="connsiteY589" fmla="*/ 3783 h 19998"/>
                <a:gd name="connsiteX590" fmla="*/ 17414 w 19998"/>
                <a:gd name="connsiteY590" fmla="*/ 3826 h 19998"/>
                <a:gd name="connsiteX591" fmla="*/ 17437 w 19998"/>
                <a:gd name="connsiteY591" fmla="*/ 3826 h 19998"/>
                <a:gd name="connsiteX592" fmla="*/ 17602 w 19998"/>
                <a:gd name="connsiteY592" fmla="*/ 4028 h 19998"/>
                <a:gd name="connsiteX593" fmla="*/ 17623 w 19998"/>
                <a:gd name="connsiteY593" fmla="*/ 4091 h 19998"/>
                <a:gd name="connsiteX594" fmla="*/ 17642 w 19998"/>
                <a:gd name="connsiteY594" fmla="*/ 4091 h 19998"/>
                <a:gd name="connsiteX595" fmla="*/ 17683 w 19998"/>
                <a:gd name="connsiteY595" fmla="*/ 4211 h 19998"/>
                <a:gd name="connsiteX596" fmla="*/ 17849 w 19998"/>
                <a:gd name="connsiteY596" fmla="*/ 4211 h 19998"/>
                <a:gd name="connsiteX597" fmla="*/ 17849 w 19998"/>
                <a:gd name="connsiteY597" fmla="*/ 4171 h 19998"/>
                <a:gd name="connsiteX598" fmla="*/ 17871 w 19998"/>
                <a:gd name="connsiteY598" fmla="*/ 4171 h 19998"/>
                <a:gd name="connsiteX599" fmla="*/ 17830 w 19998"/>
                <a:gd name="connsiteY599" fmla="*/ 4091 h 19998"/>
                <a:gd name="connsiteX600" fmla="*/ 17871 w 19998"/>
                <a:gd name="connsiteY600" fmla="*/ 4065 h 19998"/>
                <a:gd name="connsiteX601" fmla="*/ 17935 w 19998"/>
                <a:gd name="connsiteY601" fmla="*/ 4091 h 19998"/>
                <a:gd name="connsiteX602" fmla="*/ 17976 w 19998"/>
                <a:gd name="connsiteY602" fmla="*/ 4065 h 19998"/>
                <a:gd name="connsiteX603" fmla="*/ 18019 w 19998"/>
                <a:gd name="connsiteY603" fmla="*/ 4091 h 19998"/>
                <a:gd name="connsiteX604" fmla="*/ 18140 w 19998"/>
                <a:gd name="connsiteY604" fmla="*/ 4131 h 19998"/>
                <a:gd name="connsiteX605" fmla="*/ 18183 w 19998"/>
                <a:gd name="connsiteY605" fmla="*/ 4293 h 19998"/>
                <a:gd name="connsiteX606" fmla="*/ 18200 w 19998"/>
                <a:gd name="connsiteY606" fmla="*/ 4293 h 19998"/>
                <a:gd name="connsiteX607" fmla="*/ 18223 w 19998"/>
                <a:gd name="connsiteY607" fmla="*/ 4211 h 19998"/>
                <a:gd name="connsiteX608" fmla="*/ 18240 w 19998"/>
                <a:gd name="connsiteY608" fmla="*/ 4211 h 19998"/>
                <a:gd name="connsiteX609" fmla="*/ 18240 w 19998"/>
                <a:gd name="connsiteY609" fmla="*/ 4230 h 19998"/>
                <a:gd name="connsiteX610" fmla="*/ 18281 w 19998"/>
                <a:gd name="connsiteY610" fmla="*/ 4230 h 19998"/>
                <a:gd name="connsiteX611" fmla="*/ 18328 w 19998"/>
                <a:gd name="connsiteY611" fmla="*/ 4270 h 19998"/>
                <a:gd name="connsiteX612" fmla="*/ 18369 w 19998"/>
                <a:gd name="connsiteY612" fmla="*/ 4253 h 19998"/>
                <a:gd name="connsiteX613" fmla="*/ 18388 w 19998"/>
                <a:gd name="connsiteY613" fmla="*/ 4270 h 19998"/>
                <a:gd name="connsiteX614" fmla="*/ 18531 w 19998"/>
                <a:gd name="connsiteY614" fmla="*/ 4253 h 19998"/>
                <a:gd name="connsiteX615" fmla="*/ 18531 w 19998"/>
                <a:gd name="connsiteY615" fmla="*/ 4270 h 19998"/>
                <a:gd name="connsiteX616" fmla="*/ 18631 w 19998"/>
                <a:gd name="connsiteY616" fmla="*/ 4211 h 19998"/>
                <a:gd name="connsiteX617" fmla="*/ 18631 w 19998"/>
                <a:gd name="connsiteY617" fmla="*/ 4131 h 19998"/>
                <a:gd name="connsiteX618" fmla="*/ 18762 w 19998"/>
                <a:gd name="connsiteY618" fmla="*/ 4108 h 19998"/>
                <a:gd name="connsiteX619" fmla="*/ 18778 w 19998"/>
                <a:gd name="connsiteY619" fmla="*/ 4148 h 19998"/>
                <a:gd name="connsiteX620" fmla="*/ 18821 w 19998"/>
                <a:gd name="connsiteY620" fmla="*/ 4131 h 19998"/>
                <a:gd name="connsiteX621" fmla="*/ 18943 w 19998"/>
                <a:gd name="connsiteY621" fmla="*/ 4333 h 19998"/>
                <a:gd name="connsiteX622" fmla="*/ 19047 w 19998"/>
                <a:gd name="connsiteY622" fmla="*/ 4333 h 19998"/>
                <a:gd name="connsiteX623" fmla="*/ 19064 w 19998"/>
                <a:gd name="connsiteY623" fmla="*/ 4392 h 19998"/>
                <a:gd name="connsiteX624" fmla="*/ 19152 w 19998"/>
                <a:gd name="connsiteY624" fmla="*/ 4392 h 19998"/>
                <a:gd name="connsiteX625" fmla="*/ 19152 w 19998"/>
                <a:gd name="connsiteY625" fmla="*/ 4373 h 19998"/>
                <a:gd name="connsiteX626" fmla="*/ 19212 w 19998"/>
                <a:gd name="connsiteY626" fmla="*/ 4373 h 19998"/>
                <a:gd name="connsiteX627" fmla="*/ 19212 w 19998"/>
                <a:gd name="connsiteY627" fmla="*/ 4392 h 19998"/>
                <a:gd name="connsiteX628" fmla="*/ 19317 w 19998"/>
                <a:gd name="connsiteY628" fmla="*/ 4333 h 19998"/>
                <a:gd name="connsiteX629" fmla="*/ 19417 w 19998"/>
                <a:gd name="connsiteY629" fmla="*/ 4392 h 19998"/>
                <a:gd name="connsiteX630" fmla="*/ 19443 w 19998"/>
                <a:gd name="connsiteY630" fmla="*/ 4373 h 19998"/>
                <a:gd name="connsiteX631" fmla="*/ 19500 w 19998"/>
                <a:gd name="connsiteY631" fmla="*/ 4373 h 19998"/>
                <a:gd name="connsiteX632" fmla="*/ 19521 w 19998"/>
                <a:gd name="connsiteY632" fmla="*/ 4352 h 19998"/>
                <a:gd name="connsiteX633" fmla="*/ 19998 w 19998"/>
                <a:gd name="connsiteY633" fmla="*/ 4512 h 19998"/>
                <a:gd name="connsiteX634" fmla="*/ 19750 w 19998"/>
                <a:gd name="connsiteY634" fmla="*/ 4939 h 19998"/>
                <a:gd name="connsiteX635" fmla="*/ 19712 w 19998"/>
                <a:gd name="connsiteY635" fmla="*/ 4939 h 19998"/>
                <a:gd name="connsiteX636" fmla="*/ 19686 w 19998"/>
                <a:gd name="connsiteY636" fmla="*/ 5003 h 19998"/>
                <a:gd name="connsiteX637" fmla="*/ 19645 w 19998"/>
                <a:gd name="connsiteY637" fmla="*/ 5003 h 19998"/>
                <a:gd name="connsiteX638" fmla="*/ 19131 w 19998"/>
                <a:gd name="connsiteY638" fmla="*/ 6512 h 19998"/>
                <a:gd name="connsiteX639" fmla="*/ 19236 w 19998"/>
                <a:gd name="connsiteY639" fmla="*/ 7750 h 19998"/>
                <a:gd name="connsiteX640" fmla="*/ 19212 w 19998"/>
                <a:gd name="connsiteY640" fmla="*/ 7750 h 19998"/>
                <a:gd name="connsiteX641" fmla="*/ 19090 w 19998"/>
                <a:gd name="connsiteY641" fmla="*/ 7870 h 19998"/>
                <a:gd name="connsiteX642" fmla="*/ 19152 w 19998"/>
                <a:gd name="connsiteY642" fmla="*/ 7853 h 19998"/>
                <a:gd name="connsiteX643" fmla="*/ 19064 w 19998"/>
                <a:gd name="connsiteY643" fmla="*/ 7973 h 19998"/>
                <a:gd name="connsiteX644" fmla="*/ 18983 w 19998"/>
                <a:gd name="connsiteY644" fmla="*/ 7973 h 19998"/>
                <a:gd name="connsiteX645" fmla="*/ 18714 w 19998"/>
                <a:gd name="connsiteY645" fmla="*/ 8135 h 19998"/>
                <a:gd name="connsiteX646" fmla="*/ 18695 w 19998"/>
                <a:gd name="connsiteY646" fmla="*/ 8093 h 19998"/>
                <a:gd name="connsiteX647" fmla="*/ 18614 w 19998"/>
                <a:gd name="connsiteY647" fmla="*/ 7997 h 19998"/>
                <a:gd name="connsiteX648" fmla="*/ 18304 w 19998"/>
                <a:gd name="connsiteY64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722 w 19998"/>
                <a:gd name="connsiteY339" fmla="*/ 6262 h 19998"/>
                <a:gd name="connsiteX340" fmla="*/ 433 w 19998"/>
                <a:gd name="connsiteY340" fmla="*/ 6084 h 19998"/>
                <a:gd name="connsiteX341" fmla="*/ 348 w 19998"/>
                <a:gd name="connsiteY341" fmla="*/ 6204 h 19998"/>
                <a:gd name="connsiteX342" fmla="*/ 329 w 19998"/>
                <a:gd name="connsiteY342" fmla="*/ 6204 h 19998"/>
                <a:gd name="connsiteX343" fmla="*/ 305 w 19998"/>
                <a:gd name="connsiteY343" fmla="*/ 6060 h 19998"/>
                <a:gd name="connsiteX344" fmla="*/ 348 w 19998"/>
                <a:gd name="connsiteY344" fmla="*/ 6044 h 19998"/>
                <a:gd name="connsiteX345" fmla="*/ 348 w 19998"/>
                <a:gd name="connsiteY345" fmla="*/ 5997 h 19998"/>
                <a:gd name="connsiteX346" fmla="*/ 248 w 19998"/>
                <a:gd name="connsiteY346" fmla="*/ 5997 h 19998"/>
                <a:gd name="connsiteX347" fmla="*/ 221 w 19998"/>
                <a:gd name="connsiteY347" fmla="*/ 5938 h 19998"/>
                <a:gd name="connsiteX348" fmla="*/ 329 w 19998"/>
                <a:gd name="connsiteY348" fmla="*/ 5938 h 19998"/>
                <a:gd name="connsiteX349" fmla="*/ 348 w 19998"/>
                <a:gd name="connsiteY349" fmla="*/ 5818 h 19998"/>
                <a:gd name="connsiteX350" fmla="*/ 391 w 19998"/>
                <a:gd name="connsiteY350" fmla="*/ 5818 h 19998"/>
                <a:gd name="connsiteX351" fmla="*/ 369 w 19998"/>
                <a:gd name="connsiteY351" fmla="*/ 5917 h 19998"/>
                <a:gd name="connsiteX352" fmla="*/ 433 w 19998"/>
                <a:gd name="connsiteY352" fmla="*/ 5877 h 19998"/>
                <a:gd name="connsiteX353" fmla="*/ 433 w 19998"/>
                <a:gd name="connsiteY353" fmla="*/ 5898 h 19998"/>
                <a:gd name="connsiteX354" fmla="*/ 410 w 19998"/>
                <a:gd name="connsiteY354" fmla="*/ 5917 h 19998"/>
                <a:gd name="connsiteX355" fmla="*/ 555 w 19998"/>
                <a:gd name="connsiteY355" fmla="*/ 5938 h 19998"/>
                <a:gd name="connsiteX356" fmla="*/ 555 w 19998"/>
                <a:gd name="connsiteY356" fmla="*/ 5955 h 19998"/>
                <a:gd name="connsiteX357" fmla="*/ 738 w 19998"/>
                <a:gd name="connsiteY357" fmla="*/ 5938 h 19998"/>
                <a:gd name="connsiteX358" fmla="*/ 695 w 19998"/>
                <a:gd name="connsiteY358" fmla="*/ 5835 h 19998"/>
                <a:gd name="connsiteX359" fmla="*/ 655 w 19998"/>
                <a:gd name="connsiteY359" fmla="*/ 5835 h 19998"/>
                <a:gd name="connsiteX360" fmla="*/ 638 w 19998"/>
                <a:gd name="connsiteY360" fmla="*/ 5877 h 19998"/>
                <a:gd name="connsiteX361" fmla="*/ 574 w 19998"/>
                <a:gd name="connsiteY361" fmla="*/ 5861 h 19998"/>
                <a:gd name="connsiteX362" fmla="*/ 517 w 19998"/>
                <a:gd name="connsiteY362" fmla="*/ 5861 h 19998"/>
                <a:gd name="connsiteX363" fmla="*/ 598 w 19998"/>
                <a:gd name="connsiteY363" fmla="*/ 5736 h 19998"/>
                <a:gd name="connsiteX364" fmla="*/ 141 w 19998"/>
                <a:gd name="connsiteY364" fmla="*/ 5778 h 19998"/>
                <a:gd name="connsiteX365" fmla="*/ 141 w 19998"/>
                <a:gd name="connsiteY365" fmla="*/ 5795 h 19998"/>
                <a:gd name="connsiteX366" fmla="*/ 17 w 19998"/>
                <a:gd name="connsiteY366" fmla="*/ 5818 h 19998"/>
                <a:gd name="connsiteX367" fmla="*/ 141 w 19998"/>
                <a:gd name="connsiteY367" fmla="*/ 5287 h 19998"/>
                <a:gd name="connsiteX368" fmla="*/ 181 w 19998"/>
                <a:gd name="connsiteY368" fmla="*/ 5268 h 19998"/>
                <a:gd name="connsiteX369" fmla="*/ 348 w 19998"/>
                <a:gd name="connsiteY369" fmla="*/ 5247 h 19998"/>
                <a:gd name="connsiteX370" fmla="*/ 329 w 19998"/>
                <a:gd name="connsiteY370" fmla="*/ 5205 h 19998"/>
                <a:gd name="connsiteX371" fmla="*/ 450 w 19998"/>
                <a:gd name="connsiteY371" fmla="*/ 5149 h 19998"/>
                <a:gd name="connsiteX372" fmla="*/ 617 w 19998"/>
                <a:gd name="connsiteY372" fmla="*/ 5149 h 19998"/>
                <a:gd name="connsiteX373" fmla="*/ 617 w 19998"/>
                <a:gd name="connsiteY373" fmla="*/ 5106 h 19998"/>
                <a:gd name="connsiteX374" fmla="*/ 803 w 19998"/>
                <a:gd name="connsiteY374" fmla="*/ 5085 h 19998"/>
                <a:gd name="connsiteX375" fmla="*/ 826 w 19998"/>
                <a:gd name="connsiteY375" fmla="*/ 5106 h 19998"/>
                <a:gd name="connsiteX376" fmla="*/ 803 w 19998"/>
                <a:gd name="connsiteY376" fmla="*/ 5149 h 19998"/>
                <a:gd name="connsiteX377" fmla="*/ 803 w 19998"/>
                <a:gd name="connsiteY377" fmla="*/ 5165 h 19998"/>
                <a:gd name="connsiteX378" fmla="*/ 1276 w 19998"/>
                <a:gd name="connsiteY378" fmla="*/ 5022 h 19998"/>
                <a:gd name="connsiteX379" fmla="*/ 1276 w 19998"/>
                <a:gd name="connsiteY379" fmla="*/ 5003 h 19998"/>
                <a:gd name="connsiteX380" fmla="*/ 1276 w 19998"/>
                <a:gd name="connsiteY380" fmla="*/ 5022 h 19998"/>
                <a:gd name="connsiteX381" fmla="*/ 1298 w 19998"/>
                <a:gd name="connsiteY381" fmla="*/ 5022 h 19998"/>
                <a:gd name="connsiteX382" fmla="*/ 1298 w 19998"/>
                <a:gd name="connsiteY382" fmla="*/ 5003 h 19998"/>
                <a:gd name="connsiteX383" fmla="*/ 1341 w 19998"/>
                <a:gd name="connsiteY383" fmla="*/ 5003 h 19998"/>
                <a:gd name="connsiteX384" fmla="*/ 1341 w 19998"/>
                <a:gd name="connsiteY384" fmla="*/ 5165 h 19998"/>
                <a:gd name="connsiteX385" fmla="*/ 1381 w 19998"/>
                <a:gd name="connsiteY385" fmla="*/ 5165 h 19998"/>
                <a:gd name="connsiteX386" fmla="*/ 1441 w 19998"/>
                <a:gd name="connsiteY386" fmla="*/ 5149 h 19998"/>
                <a:gd name="connsiteX387" fmla="*/ 1441 w 19998"/>
                <a:gd name="connsiteY387" fmla="*/ 5205 h 19998"/>
                <a:gd name="connsiteX388" fmla="*/ 1505 w 19998"/>
                <a:gd name="connsiteY388" fmla="*/ 5231 h 19998"/>
                <a:gd name="connsiteX389" fmla="*/ 1524 w 19998"/>
                <a:gd name="connsiteY389" fmla="*/ 5069 h 19998"/>
                <a:gd name="connsiteX390" fmla="*/ 1562 w 19998"/>
                <a:gd name="connsiteY390" fmla="*/ 5069 h 19998"/>
                <a:gd name="connsiteX391" fmla="*/ 1562 w 19998"/>
                <a:gd name="connsiteY391" fmla="*/ 5043 h 19998"/>
                <a:gd name="connsiteX392" fmla="*/ 1815 w 19998"/>
                <a:gd name="connsiteY392" fmla="*/ 5125 h 19998"/>
                <a:gd name="connsiteX393" fmla="*/ 1815 w 19998"/>
                <a:gd name="connsiteY393" fmla="*/ 5149 h 19998"/>
                <a:gd name="connsiteX394" fmla="*/ 1831 w 19998"/>
                <a:gd name="connsiteY394" fmla="*/ 5149 h 19998"/>
                <a:gd name="connsiteX395" fmla="*/ 1874 w 19998"/>
                <a:gd name="connsiteY395" fmla="*/ 5149 h 19998"/>
                <a:gd name="connsiteX396" fmla="*/ 1874 w 19998"/>
                <a:gd name="connsiteY396" fmla="*/ 5189 h 19998"/>
                <a:gd name="connsiteX397" fmla="*/ 1936 w 19998"/>
                <a:gd name="connsiteY397" fmla="*/ 5165 h 19998"/>
                <a:gd name="connsiteX398" fmla="*/ 1936 w 19998"/>
                <a:gd name="connsiteY398" fmla="*/ 5149 h 19998"/>
                <a:gd name="connsiteX399" fmla="*/ 1915 w 19998"/>
                <a:gd name="connsiteY399" fmla="*/ 5125 h 19998"/>
                <a:gd name="connsiteX400" fmla="*/ 1915 w 19998"/>
                <a:gd name="connsiteY400" fmla="*/ 5069 h 19998"/>
                <a:gd name="connsiteX401" fmla="*/ 1979 w 19998"/>
                <a:gd name="connsiteY401" fmla="*/ 5003 h 19998"/>
                <a:gd name="connsiteX402" fmla="*/ 1936 w 19998"/>
                <a:gd name="connsiteY402" fmla="*/ 4939 h 19998"/>
                <a:gd name="connsiteX403" fmla="*/ 2103 w 19998"/>
                <a:gd name="connsiteY403" fmla="*/ 4820 h 19998"/>
                <a:gd name="connsiteX404" fmla="*/ 2496 w 19998"/>
                <a:gd name="connsiteY404" fmla="*/ 4777 h 19998"/>
                <a:gd name="connsiteX405" fmla="*/ 2536 w 19998"/>
                <a:gd name="connsiteY405" fmla="*/ 4860 h 19998"/>
                <a:gd name="connsiteX406" fmla="*/ 2722 w 19998"/>
                <a:gd name="connsiteY406" fmla="*/ 4761 h 19998"/>
                <a:gd name="connsiteX407" fmla="*/ 2722 w 19998"/>
                <a:gd name="connsiteY407" fmla="*/ 4900 h 19998"/>
                <a:gd name="connsiteX408" fmla="*/ 2805 w 19998"/>
                <a:gd name="connsiteY408" fmla="*/ 4923 h 19998"/>
                <a:gd name="connsiteX409" fmla="*/ 2782 w 19998"/>
                <a:gd name="connsiteY409" fmla="*/ 4982 h 19998"/>
                <a:gd name="connsiteX410" fmla="*/ 2886 w 19998"/>
                <a:gd name="connsiteY410" fmla="*/ 5022 h 19998"/>
                <a:gd name="connsiteX411" fmla="*/ 2910 w 19998"/>
                <a:gd name="connsiteY411" fmla="*/ 5022 h 19998"/>
                <a:gd name="connsiteX412" fmla="*/ 2970 w 19998"/>
                <a:gd name="connsiteY412" fmla="*/ 5189 h 19998"/>
                <a:gd name="connsiteX413" fmla="*/ 3256 w 19998"/>
                <a:gd name="connsiteY413" fmla="*/ 5673 h 19998"/>
                <a:gd name="connsiteX414" fmla="*/ 3608 w 19998"/>
                <a:gd name="connsiteY414" fmla="*/ 5391 h 19998"/>
                <a:gd name="connsiteX415" fmla="*/ 3860 w 19998"/>
                <a:gd name="connsiteY415" fmla="*/ 5268 h 19998"/>
                <a:gd name="connsiteX416" fmla="*/ 3999 w 19998"/>
                <a:gd name="connsiteY416" fmla="*/ 5534 h 19998"/>
                <a:gd name="connsiteX417" fmla="*/ 4351 w 19998"/>
                <a:gd name="connsiteY417" fmla="*/ 5351 h 19998"/>
                <a:gd name="connsiteX418" fmla="*/ 4580 w 19998"/>
                <a:gd name="connsiteY418" fmla="*/ 5268 h 19998"/>
                <a:gd name="connsiteX419" fmla="*/ 4580 w 19998"/>
                <a:gd name="connsiteY419" fmla="*/ 5471 h 19998"/>
                <a:gd name="connsiteX420" fmla="*/ 4994 w 19998"/>
                <a:gd name="connsiteY420" fmla="*/ 5449 h 19998"/>
                <a:gd name="connsiteX421" fmla="*/ 5075 w 19998"/>
                <a:gd name="connsiteY421" fmla="*/ 5471 h 19998"/>
                <a:gd name="connsiteX422" fmla="*/ 5323 w 19998"/>
                <a:gd name="connsiteY422" fmla="*/ 5471 h 19998"/>
                <a:gd name="connsiteX423" fmla="*/ 5242 w 19998"/>
                <a:gd name="connsiteY423" fmla="*/ 5407 h 19998"/>
                <a:gd name="connsiteX424" fmla="*/ 4994 w 19998"/>
                <a:gd name="connsiteY424" fmla="*/ 5003 h 19998"/>
                <a:gd name="connsiteX425" fmla="*/ 4970 w 19998"/>
                <a:gd name="connsiteY425" fmla="*/ 5003 h 19998"/>
                <a:gd name="connsiteX426" fmla="*/ 4954 w 19998"/>
                <a:gd name="connsiteY426" fmla="*/ 4982 h 19998"/>
                <a:gd name="connsiteX427" fmla="*/ 5054 w 19998"/>
                <a:gd name="connsiteY427" fmla="*/ 4618 h 19998"/>
                <a:gd name="connsiteX428" fmla="*/ 5054 w 19998"/>
                <a:gd name="connsiteY428" fmla="*/ 4601 h 19998"/>
                <a:gd name="connsiteX429" fmla="*/ 5037 w 19998"/>
                <a:gd name="connsiteY429" fmla="*/ 4618 h 19998"/>
                <a:gd name="connsiteX430" fmla="*/ 5011 w 19998"/>
                <a:gd name="connsiteY430" fmla="*/ 4131 h 19998"/>
                <a:gd name="connsiteX431" fmla="*/ 4970 w 19998"/>
                <a:gd name="connsiteY431" fmla="*/ 4131 h 19998"/>
                <a:gd name="connsiteX432" fmla="*/ 4642 w 19998"/>
                <a:gd name="connsiteY432" fmla="*/ 3335 h 19998"/>
                <a:gd name="connsiteX433" fmla="*/ 4663 w 19998"/>
                <a:gd name="connsiteY433" fmla="*/ 3092 h 19998"/>
                <a:gd name="connsiteX434" fmla="*/ 4563 w 19998"/>
                <a:gd name="connsiteY434" fmla="*/ 3050 h 19998"/>
                <a:gd name="connsiteX435" fmla="*/ 4563 w 19998"/>
                <a:gd name="connsiteY435" fmla="*/ 2930 h 19998"/>
                <a:gd name="connsiteX436" fmla="*/ 4663 w 19998"/>
                <a:gd name="connsiteY436" fmla="*/ 2987 h 19998"/>
                <a:gd name="connsiteX437" fmla="*/ 4684 w 19998"/>
                <a:gd name="connsiteY437" fmla="*/ 2947 h 19998"/>
                <a:gd name="connsiteX438" fmla="*/ 5242 w 19998"/>
                <a:gd name="connsiteY438" fmla="*/ 3092 h 19998"/>
                <a:gd name="connsiteX439" fmla="*/ 5258 w 19998"/>
                <a:gd name="connsiteY439" fmla="*/ 3029 h 19998"/>
                <a:gd name="connsiteX440" fmla="*/ 5570 w 19998"/>
                <a:gd name="connsiteY440" fmla="*/ 3050 h 19998"/>
                <a:gd name="connsiteX441" fmla="*/ 5632 w 19998"/>
                <a:gd name="connsiteY441" fmla="*/ 3252 h 19998"/>
                <a:gd name="connsiteX442" fmla="*/ 5592 w 19998"/>
                <a:gd name="connsiteY442" fmla="*/ 3252 h 19998"/>
                <a:gd name="connsiteX443" fmla="*/ 5570 w 19998"/>
                <a:gd name="connsiteY443" fmla="*/ 3316 h 19998"/>
                <a:gd name="connsiteX444" fmla="*/ 5511 w 19998"/>
                <a:gd name="connsiteY444" fmla="*/ 3316 h 19998"/>
                <a:gd name="connsiteX445" fmla="*/ 5675 w 19998"/>
                <a:gd name="connsiteY445" fmla="*/ 3800 h 19998"/>
                <a:gd name="connsiteX446" fmla="*/ 5649 w 19998"/>
                <a:gd name="connsiteY446" fmla="*/ 3826 h 19998"/>
                <a:gd name="connsiteX447" fmla="*/ 5732 w 19998"/>
                <a:gd name="connsiteY447" fmla="*/ 3842 h 19998"/>
                <a:gd name="connsiteX448" fmla="*/ 5713 w 19998"/>
                <a:gd name="connsiteY448" fmla="*/ 3842 h 19998"/>
                <a:gd name="connsiteX449" fmla="*/ 5732 w 19998"/>
                <a:gd name="connsiteY449" fmla="*/ 3882 h 19998"/>
                <a:gd name="connsiteX450" fmla="*/ 5756 w 19998"/>
                <a:gd name="connsiteY450" fmla="*/ 3882 h 19998"/>
                <a:gd name="connsiteX451" fmla="*/ 5775 w 19998"/>
                <a:gd name="connsiteY451" fmla="*/ 3882 h 19998"/>
                <a:gd name="connsiteX452" fmla="*/ 5861 w 19998"/>
                <a:gd name="connsiteY452" fmla="*/ 3762 h 19998"/>
                <a:gd name="connsiteX453" fmla="*/ 6499 w 19998"/>
                <a:gd name="connsiteY453" fmla="*/ 3906 h 19998"/>
                <a:gd name="connsiteX454" fmla="*/ 7611 w 19998"/>
                <a:gd name="connsiteY454" fmla="*/ 3826 h 19998"/>
                <a:gd name="connsiteX455" fmla="*/ 7923 w 19998"/>
                <a:gd name="connsiteY455" fmla="*/ 3722 h 19998"/>
                <a:gd name="connsiteX456" fmla="*/ 8045 w 19998"/>
                <a:gd name="connsiteY456" fmla="*/ 3703 h 19998"/>
                <a:gd name="connsiteX457" fmla="*/ 7611 w 19998"/>
                <a:gd name="connsiteY457" fmla="*/ 3600 h 19998"/>
                <a:gd name="connsiteX458" fmla="*/ 7611 w 19998"/>
                <a:gd name="connsiteY458" fmla="*/ 3581 h 19998"/>
                <a:gd name="connsiteX459" fmla="*/ 7799 w 19998"/>
                <a:gd name="connsiteY459" fmla="*/ 3092 h 19998"/>
                <a:gd name="connsiteX460" fmla="*/ 9574 w 19998"/>
                <a:gd name="connsiteY460" fmla="*/ 2317 h 19998"/>
                <a:gd name="connsiteX461" fmla="*/ 9843 w 19998"/>
                <a:gd name="connsiteY461" fmla="*/ 1993 h 19998"/>
                <a:gd name="connsiteX462" fmla="*/ 9902 w 19998"/>
                <a:gd name="connsiteY462" fmla="*/ 2051 h 19998"/>
                <a:gd name="connsiteX463" fmla="*/ 10031 w 19998"/>
                <a:gd name="connsiteY463" fmla="*/ 2051 h 19998"/>
                <a:gd name="connsiteX464" fmla="*/ 9964 w 19998"/>
                <a:gd name="connsiteY464" fmla="*/ 1972 h 19998"/>
                <a:gd name="connsiteX465" fmla="*/ 9943 w 19998"/>
                <a:gd name="connsiteY465" fmla="*/ 1993 h 19998"/>
                <a:gd name="connsiteX466" fmla="*/ 9843 w 19998"/>
                <a:gd name="connsiteY466" fmla="*/ 1645 h 19998"/>
                <a:gd name="connsiteX467" fmla="*/ 9902 w 19998"/>
                <a:gd name="connsiteY467" fmla="*/ 1645 h 19998"/>
                <a:gd name="connsiteX468" fmla="*/ 9902 w 19998"/>
                <a:gd name="connsiteY468" fmla="*/ 1628 h 19998"/>
                <a:gd name="connsiteX469" fmla="*/ 9902 w 19998"/>
                <a:gd name="connsiteY469" fmla="*/ 1607 h 19998"/>
                <a:gd name="connsiteX470" fmla="*/ 9843 w 19998"/>
                <a:gd name="connsiteY470" fmla="*/ 1542 h 19998"/>
                <a:gd name="connsiteX471" fmla="*/ 9886 w 19998"/>
                <a:gd name="connsiteY471" fmla="*/ 1260 h 19998"/>
                <a:gd name="connsiteX472" fmla="*/ 9926 w 19998"/>
                <a:gd name="connsiteY472" fmla="*/ 1243 h 19998"/>
                <a:gd name="connsiteX473" fmla="*/ 9886 w 19998"/>
                <a:gd name="connsiteY473" fmla="*/ 815 h 19998"/>
                <a:gd name="connsiteX474" fmla="*/ 9902 w 19998"/>
                <a:gd name="connsiteY474" fmla="*/ 815 h 19998"/>
                <a:gd name="connsiteX475" fmla="*/ 9886 w 19998"/>
                <a:gd name="connsiteY475" fmla="*/ 484 h 19998"/>
                <a:gd name="connsiteX476" fmla="*/ 10645 w 19998"/>
                <a:gd name="connsiteY476" fmla="*/ 186 h 19998"/>
                <a:gd name="connsiteX477" fmla="*/ 11307 w 19998"/>
                <a:gd name="connsiteY477" fmla="*/ 0 h 19998"/>
                <a:gd name="connsiteX478" fmla="*/ 11431 w 19998"/>
                <a:gd name="connsiteY478" fmla="*/ 324 h 19998"/>
                <a:gd name="connsiteX479" fmla="*/ 11431 w 19998"/>
                <a:gd name="connsiteY479" fmla="*/ 630 h 19998"/>
                <a:gd name="connsiteX480" fmla="*/ 11577 w 19998"/>
                <a:gd name="connsiteY480" fmla="*/ 630 h 19998"/>
                <a:gd name="connsiteX481" fmla="*/ 11700 w 19998"/>
                <a:gd name="connsiteY481" fmla="*/ 832 h 19998"/>
                <a:gd name="connsiteX482" fmla="*/ 11822 w 19998"/>
                <a:gd name="connsiteY482" fmla="*/ 895 h 19998"/>
                <a:gd name="connsiteX483" fmla="*/ 12158 w 19998"/>
                <a:gd name="connsiteY483" fmla="*/ 670 h 19998"/>
                <a:gd name="connsiteX484" fmla="*/ 12279 w 19998"/>
                <a:gd name="connsiteY484" fmla="*/ 792 h 19998"/>
                <a:gd name="connsiteX485" fmla="*/ 12255 w 19998"/>
                <a:gd name="connsiteY485" fmla="*/ 815 h 19998"/>
                <a:gd name="connsiteX486" fmla="*/ 12360 w 19998"/>
                <a:gd name="connsiteY486" fmla="*/ 895 h 19998"/>
                <a:gd name="connsiteX487" fmla="*/ 12360 w 19998"/>
                <a:gd name="connsiteY487" fmla="*/ 912 h 19998"/>
                <a:gd name="connsiteX488" fmla="*/ 12339 w 19998"/>
                <a:gd name="connsiteY488" fmla="*/ 935 h 19998"/>
                <a:gd name="connsiteX489" fmla="*/ 12548 w 19998"/>
                <a:gd name="connsiteY489" fmla="*/ 1342 h 19998"/>
                <a:gd name="connsiteX490" fmla="*/ 12753 w 19998"/>
                <a:gd name="connsiteY490" fmla="*/ 1260 h 19998"/>
                <a:gd name="connsiteX491" fmla="*/ 12729 w 19998"/>
                <a:gd name="connsiteY491" fmla="*/ 1363 h 19998"/>
                <a:gd name="connsiteX492" fmla="*/ 12834 w 19998"/>
                <a:gd name="connsiteY492" fmla="*/ 1323 h 19998"/>
                <a:gd name="connsiteX493" fmla="*/ 12853 w 19998"/>
                <a:gd name="connsiteY493" fmla="*/ 1342 h 19998"/>
                <a:gd name="connsiteX494" fmla="*/ 12901 w 19998"/>
                <a:gd name="connsiteY494" fmla="*/ 1342 h 19998"/>
                <a:gd name="connsiteX495" fmla="*/ 13039 w 19998"/>
                <a:gd name="connsiteY495" fmla="*/ 1769 h 19998"/>
                <a:gd name="connsiteX496" fmla="*/ 13039 w 19998"/>
                <a:gd name="connsiteY496" fmla="*/ 1751 h 19998"/>
                <a:gd name="connsiteX497" fmla="*/ 13065 w 19998"/>
                <a:gd name="connsiteY497" fmla="*/ 1751 h 19998"/>
                <a:gd name="connsiteX498" fmla="*/ 13082 w 19998"/>
                <a:gd name="connsiteY498" fmla="*/ 1671 h 19998"/>
                <a:gd name="connsiteX499" fmla="*/ 13186 w 19998"/>
                <a:gd name="connsiteY499" fmla="*/ 1645 h 19998"/>
                <a:gd name="connsiteX500" fmla="*/ 13203 w 19998"/>
                <a:gd name="connsiteY500" fmla="*/ 1671 h 19998"/>
                <a:gd name="connsiteX501" fmla="*/ 13203 w 19998"/>
                <a:gd name="connsiteY501" fmla="*/ 1645 h 19998"/>
                <a:gd name="connsiteX502" fmla="*/ 13267 w 19998"/>
                <a:gd name="connsiteY502" fmla="*/ 1645 h 19998"/>
                <a:gd name="connsiteX503" fmla="*/ 13267 w 19998"/>
                <a:gd name="connsiteY503" fmla="*/ 1671 h 19998"/>
                <a:gd name="connsiteX504" fmla="*/ 13308 w 19998"/>
                <a:gd name="connsiteY504" fmla="*/ 1687 h 19998"/>
                <a:gd name="connsiteX505" fmla="*/ 13308 w 19998"/>
                <a:gd name="connsiteY505" fmla="*/ 1711 h 19998"/>
                <a:gd name="connsiteX506" fmla="*/ 13515 w 19998"/>
                <a:gd name="connsiteY506" fmla="*/ 1628 h 19998"/>
                <a:gd name="connsiteX507" fmla="*/ 13598 w 19998"/>
                <a:gd name="connsiteY507" fmla="*/ 1751 h 19998"/>
                <a:gd name="connsiteX508" fmla="*/ 13660 w 19998"/>
                <a:gd name="connsiteY508" fmla="*/ 1769 h 19998"/>
                <a:gd name="connsiteX509" fmla="*/ 13660 w 19998"/>
                <a:gd name="connsiteY509" fmla="*/ 1833 h 19998"/>
                <a:gd name="connsiteX510" fmla="*/ 13677 w 19998"/>
                <a:gd name="connsiteY510" fmla="*/ 1833 h 19998"/>
                <a:gd name="connsiteX511" fmla="*/ 13677 w 19998"/>
                <a:gd name="connsiteY511" fmla="*/ 1849 h 19998"/>
                <a:gd name="connsiteX512" fmla="*/ 13725 w 19998"/>
                <a:gd name="connsiteY512" fmla="*/ 1849 h 19998"/>
                <a:gd name="connsiteX513" fmla="*/ 13703 w 19998"/>
                <a:gd name="connsiteY513" fmla="*/ 1833 h 19998"/>
                <a:gd name="connsiteX514" fmla="*/ 13725 w 19998"/>
                <a:gd name="connsiteY514" fmla="*/ 1791 h 19998"/>
                <a:gd name="connsiteX515" fmla="*/ 13808 w 19998"/>
                <a:gd name="connsiteY515" fmla="*/ 1873 h 19998"/>
                <a:gd name="connsiteX516" fmla="*/ 13725 w 19998"/>
                <a:gd name="connsiteY516" fmla="*/ 2155 h 19998"/>
                <a:gd name="connsiteX517" fmla="*/ 13725 w 19998"/>
                <a:gd name="connsiteY517" fmla="*/ 2138 h 19998"/>
                <a:gd name="connsiteX518" fmla="*/ 13784 w 19998"/>
                <a:gd name="connsiteY518" fmla="*/ 2155 h 19998"/>
                <a:gd name="connsiteX519" fmla="*/ 13825 w 19998"/>
                <a:gd name="connsiteY519" fmla="*/ 2301 h 19998"/>
                <a:gd name="connsiteX520" fmla="*/ 13703 w 19998"/>
                <a:gd name="connsiteY520" fmla="*/ 2420 h 19998"/>
                <a:gd name="connsiteX521" fmla="*/ 13741 w 19998"/>
                <a:gd name="connsiteY521" fmla="*/ 2463 h 19998"/>
                <a:gd name="connsiteX522" fmla="*/ 13703 w 19998"/>
                <a:gd name="connsiteY522" fmla="*/ 2503 h 19998"/>
                <a:gd name="connsiteX523" fmla="*/ 13784 w 19998"/>
                <a:gd name="connsiteY523" fmla="*/ 2519 h 19998"/>
                <a:gd name="connsiteX524" fmla="*/ 13784 w 19998"/>
                <a:gd name="connsiteY524" fmla="*/ 2540 h 19998"/>
                <a:gd name="connsiteX525" fmla="*/ 13849 w 19998"/>
                <a:gd name="connsiteY525" fmla="*/ 2540 h 19998"/>
                <a:gd name="connsiteX526" fmla="*/ 14280 w 19998"/>
                <a:gd name="connsiteY526" fmla="*/ 2540 h 19998"/>
                <a:gd name="connsiteX527" fmla="*/ 14527 w 19998"/>
                <a:gd name="connsiteY527" fmla="*/ 2437 h 19998"/>
                <a:gd name="connsiteX528" fmla="*/ 14527 w 19998"/>
                <a:gd name="connsiteY528" fmla="*/ 2218 h 19998"/>
                <a:gd name="connsiteX529" fmla="*/ 14715 w 19998"/>
                <a:gd name="connsiteY529" fmla="*/ 2051 h 19998"/>
                <a:gd name="connsiteX530" fmla="*/ 14815 w 19998"/>
                <a:gd name="connsiteY530" fmla="*/ 2115 h 19998"/>
                <a:gd name="connsiteX531" fmla="*/ 14775 w 19998"/>
                <a:gd name="connsiteY531" fmla="*/ 2138 h 19998"/>
                <a:gd name="connsiteX532" fmla="*/ 14796 w 19998"/>
                <a:gd name="connsiteY532" fmla="*/ 2218 h 19998"/>
                <a:gd name="connsiteX533" fmla="*/ 14756 w 19998"/>
                <a:gd name="connsiteY533" fmla="*/ 2195 h 19998"/>
                <a:gd name="connsiteX534" fmla="*/ 14732 w 19998"/>
                <a:gd name="connsiteY534" fmla="*/ 2218 h 19998"/>
                <a:gd name="connsiteX535" fmla="*/ 14756 w 19998"/>
                <a:gd name="connsiteY535" fmla="*/ 2237 h 19998"/>
                <a:gd name="connsiteX536" fmla="*/ 14732 w 19998"/>
                <a:gd name="connsiteY536" fmla="*/ 2275 h 19998"/>
                <a:gd name="connsiteX537" fmla="*/ 14715 w 19998"/>
                <a:gd name="connsiteY537" fmla="*/ 2275 h 19998"/>
                <a:gd name="connsiteX538" fmla="*/ 14756 w 19998"/>
                <a:gd name="connsiteY538" fmla="*/ 2341 h 19998"/>
                <a:gd name="connsiteX539" fmla="*/ 14675 w 19998"/>
                <a:gd name="connsiteY539" fmla="*/ 2519 h 19998"/>
                <a:gd name="connsiteX540" fmla="*/ 14815 w 19998"/>
                <a:gd name="connsiteY540" fmla="*/ 2622 h 19998"/>
                <a:gd name="connsiteX541" fmla="*/ 14796 w 19998"/>
                <a:gd name="connsiteY541" fmla="*/ 2904 h 19998"/>
                <a:gd name="connsiteX542" fmla="*/ 14918 w 19998"/>
                <a:gd name="connsiteY542" fmla="*/ 2904 h 19998"/>
                <a:gd name="connsiteX543" fmla="*/ 14918 w 19998"/>
                <a:gd name="connsiteY543" fmla="*/ 2867 h 19998"/>
                <a:gd name="connsiteX544" fmla="*/ 15001 w 19998"/>
                <a:gd name="connsiteY544" fmla="*/ 2888 h 19998"/>
                <a:gd name="connsiteX545" fmla="*/ 15230 w 19998"/>
                <a:gd name="connsiteY545" fmla="*/ 3074 h 19998"/>
                <a:gd name="connsiteX546" fmla="*/ 15249 w 19998"/>
                <a:gd name="connsiteY546" fmla="*/ 3050 h 19998"/>
                <a:gd name="connsiteX547" fmla="*/ 15249 w 19998"/>
                <a:gd name="connsiteY547" fmla="*/ 3114 h 19998"/>
                <a:gd name="connsiteX548" fmla="*/ 15330 w 19998"/>
                <a:gd name="connsiteY548" fmla="*/ 3114 h 19998"/>
                <a:gd name="connsiteX549" fmla="*/ 15418 w 19998"/>
                <a:gd name="connsiteY549" fmla="*/ 3114 h 19998"/>
                <a:gd name="connsiteX550" fmla="*/ 15499 w 19998"/>
                <a:gd name="connsiteY550" fmla="*/ 3196 h 19998"/>
                <a:gd name="connsiteX551" fmla="*/ 15475 w 19998"/>
                <a:gd name="connsiteY551" fmla="*/ 3252 h 19998"/>
                <a:gd name="connsiteX552" fmla="*/ 15499 w 19998"/>
                <a:gd name="connsiteY552" fmla="*/ 3295 h 19998"/>
                <a:gd name="connsiteX553" fmla="*/ 15499 w 19998"/>
                <a:gd name="connsiteY553" fmla="*/ 3276 h 19998"/>
                <a:gd name="connsiteX554" fmla="*/ 15599 w 19998"/>
                <a:gd name="connsiteY554" fmla="*/ 3276 h 19998"/>
                <a:gd name="connsiteX555" fmla="*/ 15704 w 19998"/>
                <a:gd name="connsiteY555" fmla="*/ 3374 h 19998"/>
                <a:gd name="connsiteX556" fmla="*/ 15682 w 19998"/>
                <a:gd name="connsiteY556" fmla="*/ 3414 h 19998"/>
                <a:gd name="connsiteX557" fmla="*/ 15723 w 19998"/>
                <a:gd name="connsiteY557" fmla="*/ 3478 h 19998"/>
                <a:gd name="connsiteX558" fmla="*/ 15704 w 19998"/>
                <a:gd name="connsiteY558" fmla="*/ 3497 h 19998"/>
                <a:gd name="connsiteX559" fmla="*/ 15747 w 19998"/>
                <a:gd name="connsiteY559" fmla="*/ 3534 h 19998"/>
                <a:gd name="connsiteX560" fmla="*/ 15747 w 19998"/>
                <a:gd name="connsiteY560" fmla="*/ 3518 h 19998"/>
                <a:gd name="connsiteX561" fmla="*/ 15935 w 19998"/>
                <a:gd name="connsiteY561" fmla="*/ 3478 h 19998"/>
                <a:gd name="connsiteX562" fmla="*/ 15935 w 19998"/>
                <a:gd name="connsiteY562" fmla="*/ 3518 h 19998"/>
                <a:gd name="connsiteX563" fmla="*/ 15951 w 19998"/>
                <a:gd name="connsiteY563" fmla="*/ 3518 h 19998"/>
                <a:gd name="connsiteX564" fmla="*/ 15992 w 19998"/>
                <a:gd name="connsiteY564" fmla="*/ 3414 h 19998"/>
                <a:gd name="connsiteX565" fmla="*/ 16156 w 19998"/>
                <a:gd name="connsiteY565" fmla="*/ 3414 h 19998"/>
                <a:gd name="connsiteX566" fmla="*/ 16156 w 19998"/>
                <a:gd name="connsiteY566" fmla="*/ 3374 h 19998"/>
                <a:gd name="connsiteX567" fmla="*/ 16302 w 19998"/>
                <a:gd name="connsiteY567" fmla="*/ 3436 h 19998"/>
                <a:gd name="connsiteX568" fmla="*/ 16285 w 19998"/>
                <a:gd name="connsiteY568" fmla="*/ 3454 h 19998"/>
                <a:gd name="connsiteX569" fmla="*/ 16366 w 19998"/>
                <a:gd name="connsiteY569" fmla="*/ 3518 h 19998"/>
                <a:gd name="connsiteX570" fmla="*/ 16490 w 19998"/>
                <a:gd name="connsiteY570" fmla="*/ 3518 h 19998"/>
                <a:gd name="connsiteX571" fmla="*/ 16506 w 19998"/>
                <a:gd name="connsiteY571" fmla="*/ 3600 h 19998"/>
                <a:gd name="connsiteX572" fmla="*/ 16590 w 19998"/>
                <a:gd name="connsiteY572" fmla="*/ 3624 h 19998"/>
                <a:gd name="connsiteX573" fmla="*/ 16611 w 19998"/>
                <a:gd name="connsiteY573" fmla="*/ 3581 h 19998"/>
                <a:gd name="connsiteX574" fmla="*/ 16694 w 19998"/>
                <a:gd name="connsiteY574" fmla="*/ 3600 h 19998"/>
                <a:gd name="connsiteX575" fmla="*/ 16694 w 19998"/>
                <a:gd name="connsiteY575" fmla="*/ 3560 h 19998"/>
                <a:gd name="connsiteX576" fmla="*/ 16716 w 19998"/>
                <a:gd name="connsiteY576" fmla="*/ 3560 h 19998"/>
                <a:gd name="connsiteX577" fmla="*/ 16716 w 19998"/>
                <a:gd name="connsiteY577" fmla="*/ 3518 h 19998"/>
                <a:gd name="connsiteX578" fmla="*/ 16759 w 19998"/>
                <a:gd name="connsiteY578" fmla="*/ 3497 h 19998"/>
                <a:gd name="connsiteX579" fmla="*/ 16759 w 19998"/>
                <a:gd name="connsiteY579" fmla="*/ 3478 h 19998"/>
                <a:gd name="connsiteX580" fmla="*/ 16940 w 19998"/>
                <a:gd name="connsiteY580" fmla="*/ 3478 h 19998"/>
                <a:gd name="connsiteX581" fmla="*/ 17085 w 19998"/>
                <a:gd name="connsiteY581" fmla="*/ 3560 h 19998"/>
                <a:gd name="connsiteX582" fmla="*/ 17085 w 19998"/>
                <a:gd name="connsiteY582" fmla="*/ 3534 h 19998"/>
                <a:gd name="connsiteX583" fmla="*/ 17192 w 19998"/>
                <a:gd name="connsiteY583" fmla="*/ 3518 h 19998"/>
                <a:gd name="connsiteX584" fmla="*/ 17192 w 19998"/>
                <a:gd name="connsiteY584" fmla="*/ 3534 h 19998"/>
                <a:gd name="connsiteX585" fmla="*/ 17373 w 19998"/>
                <a:gd name="connsiteY585" fmla="*/ 3640 h 19998"/>
                <a:gd name="connsiteX586" fmla="*/ 17354 w 19998"/>
                <a:gd name="connsiteY586" fmla="*/ 3663 h 19998"/>
                <a:gd name="connsiteX587" fmla="*/ 17437 w 19998"/>
                <a:gd name="connsiteY587" fmla="*/ 3783 h 19998"/>
                <a:gd name="connsiteX588" fmla="*/ 17397 w 19998"/>
                <a:gd name="connsiteY588" fmla="*/ 3783 h 19998"/>
                <a:gd name="connsiteX589" fmla="*/ 17414 w 19998"/>
                <a:gd name="connsiteY589" fmla="*/ 3826 h 19998"/>
                <a:gd name="connsiteX590" fmla="*/ 17437 w 19998"/>
                <a:gd name="connsiteY590" fmla="*/ 3826 h 19998"/>
                <a:gd name="connsiteX591" fmla="*/ 17602 w 19998"/>
                <a:gd name="connsiteY591" fmla="*/ 4028 h 19998"/>
                <a:gd name="connsiteX592" fmla="*/ 17623 w 19998"/>
                <a:gd name="connsiteY592" fmla="*/ 4091 h 19998"/>
                <a:gd name="connsiteX593" fmla="*/ 17642 w 19998"/>
                <a:gd name="connsiteY593" fmla="*/ 4091 h 19998"/>
                <a:gd name="connsiteX594" fmla="*/ 17683 w 19998"/>
                <a:gd name="connsiteY594" fmla="*/ 4211 h 19998"/>
                <a:gd name="connsiteX595" fmla="*/ 17849 w 19998"/>
                <a:gd name="connsiteY595" fmla="*/ 4211 h 19998"/>
                <a:gd name="connsiteX596" fmla="*/ 17849 w 19998"/>
                <a:gd name="connsiteY596" fmla="*/ 4171 h 19998"/>
                <a:gd name="connsiteX597" fmla="*/ 17871 w 19998"/>
                <a:gd name="connsiteY597" fmla="*/ 4171 h 19998"/>
                <a:gd name="connsiteX598" fmla="*/ 17830 w 19998"/>
                <a:gd name="connsiteY598" fmla="*/ 4091 h 19998"/>
                <a:gd name="connsiteX599" fmla="*/ 17871 w 19998"/>
                <a:gd name="connsiteY599" fmla="*/ 4065 h 19998"/>
                <a:gd name="connsiteX600" fmla="*/ 17935 w 19998"/>
                <a:gd name="connsiteY600" fmla="*/ 4091 h 19998"/>
                <a:gd name="connsiteX601" fmla="*/ 17976 w 19998"/>
                <a:gd name="connsiteY601" fmla="*/ 4065 h 19998"/>
                <a:gd name="connsiteX602" fmla="*/ 18019 w 19998"/>
                <a:gd name="connsiteY602" fmla="*/ 4091 h 19998"/>
                <a:gd name="connsiteX603" fmla="*/ 18140 w 19998"/>
                <a:gd name="connsiteY603" fmla="*/ 4131 h 19998"/>
                <a:gd name="connsiteX604" fmla="*/ 18183 w 19998"/>
                <a:gd name="connsiteY604" fmla="*/ 4293 h 19998"/>
                <a:gd name="connsiteX605" fmla="*/ 18200 w 19998"/>
                <a:gd name="connsiteY605" fmla="*/ 4293 h 19998"/>
                <a:gd name="connsiteX606" fmla="*/ 18223 w 19998"/>
                <a:gd name="connsiteY606" fmla="*/ 4211 h 19998"/>
                <a:gd name="connsiteX607" fmla="*/ 18240 w 19998"/>
                <a:gd name="connsiteY607" fmla="*/ 4211 h 19998"/>
                <a:gd name="connsiteX608" fmla="*/ 18240 w 19998"/>
                <a:gd name="connsiteY608" fmla="*/ 4230 h 19998"/>
                <a:gd name="connsiteX609" fmla="*/ 18281 w 19998"/>
                <a:gd name="connsiteY609" fmla="*/ 4230 h 19998"/>
                <a:gd name="connsiteX610" fmla="*/ 18328 w 19998"/>
                <a:gd name="connsiteY610" fmla="*/ 4270 h 19998"/>
                <a:gd name="connsiteX611" fmla="*/ 18369 w 19998"/>
                <a:gd name="connsiteY611" fmla="*/ 4253 h 19998"/>
                <a:gd name="connsiteX612" fmla="*/ 18388 w 19998"/>
                <a:gd name="connsiteY612" fmla="*/ 4270 h 19998"/>
                <a:gd name="connsiteX613" fmla="*/ 18531 w 19998"/>
                <a:gd name="connsiteY613" fmla="*/ 4253 h 19998"/>
                <a:gd name="connsiteX614" fmla="*/ 18531 w 19998"/>
                <a:gd name="connsiteY614" fmla="*/ 4270 h 19998"/>
                <a:gd name="connsiteX615" fmla="*/ 18631 w 19998"/>
                <a:gd name="connsiteY615" fmla="*/ 4211 h 19998"/>
                <a:gd name="connsiteX616" fmla="*/ 18631 w 19998"/>
                <a:gd name="connsiteY616" fmla="*/ 4131 h 19998"/>
                <a:gd name="connsiteX617" fmla="*/ 18762 w 19998"/>
                <a:gd name="connsiteY617" fmla="*/ 4108 h 19998"/>
                <a:gd name="connsiteX618" fmla="*/ 18778 w 19998"/>
                <a:gd name="connsiteY618" fmla="*/ 4148 h 19998"/>
                <a:gd name="connsiteX619" fmla="*/ 18821 w 19998"/>
                <a:gd name="connsiteY619" fmla="*/ 4131 h 19998"/>
                <a:gd name="connsiteX620" fmla="*/ 18943 w 19998"/>
                <a:gd name="connsiteY620" fmla="*/ 4333 h 19998"/>
                <a:gd name="connsiteX621" fmla="*/ 19047 w 19998"/>
                <a:gd name="connsiteY621" fmla="*/ 4333 h 19998"/>
                <a:gd name="connsiteX622" fmla="*/ 19064 w 19998"/>
                <a:gd name="connsiteY622" fmla="*/ 4392 h 19998"/>
                <a:gd name="connsiteX623" fmla="*/ 19152 w 19998"/>
                <a:gd name="connsiteY623" fmla="*/ 4392 h 19998"/>
                <a:gd name="connsiteX624" fmla="*/ 19152 w 19998"/>
                <a:gd name="connsiteY624" fmla="*/ 4373 h 19998"/>
                <a:gd name="connsiteX625" fmla="*/ 19212 w 19998"/>
                <a:gd name="connsiteY625" fmla="*/ 4373 h 19998"/>
                <a:gd name="connsiteX626" fmla="*/ 19212 w 19998"/>
                <a:gd name="connsiteY626" fmla="*/ 4392 h 19998"/>
                <a:gd name="connsiteX627" fmla="*/ 19317 w 19998"/>
                <a:gd name="connsiteY627" fmla="*/ 4333 h 19998"/>
                <a:gd name="connsiteX628" fmla="*/ 19417 w 19998"/>
                <a:gd name="connsiteY628" fmla="*/ 4392 h 19998"/>
                <a:gd name="connsiteX629" fmla="*/ 19443 w 19998"/>
                <a:gd name="connsiteY629" fmla="*/ 4373 h 19998"/>
                <a:gd name="connsiteX630" fmla="*/ 19500 w 19998"/>
                <a:gd name="connsiteY630" fmla="*/ 4373 h 19998"/>
                <a:gd name="connsiteX631" fmla="*/ 19521 w 19998"/>
                <a:gd name="connsiteY631" fmla="*/ 4352 h 19998"/>
                <a:gd name="connsiteX632" fmla="*/ 19998 w 19998"/>
                <a:gd name="connsiteY632" fmla="*/ 4512 h 19998"/>
                <a:gd name="connsiteX633" fmla="*/ 19750 w 19998"/>
                <a:gd name="connsiteY633" fmla="*/ 4939 h 19998"/>
                <a:gd name="connsiteX634" fmla="*/ 19712 w 19998"/>
                <a:gd name="connsiteY634" fmla="*/ 4939 h 19998"/>
                <a:gd name="connsiteX635" fmla="*/ 19686 w 19998"/>
                <a:gd name="connsiteY635" fmla="*/ 5003 h 19998"/>
                <a:gd name="connsiteX636" fmla="*/ 19645 w 19998"/>
                <a:gd name="connsiteY636" fmla="*/ 5003 h 19998"/>
                <a:gd name="connsiteX637" fmla="*/ 19131 w 19998"/>
                <a:gd name="connsiteY637" fmla="*/ 6512 h 19998"/>
                <a:gd name="connsiteX638" fmla="*/ 19236 w 19998"/>
                <a:gd name="connsiteY638" fmla="*/ 7750 h 19998"/>
                <a:gd name="connsiteX639" fmla="*/ 19212 w 19998"/>
                <a:gd name="connsiteY639" fmla="*/ 7750 h 19998"/>
                <a:gd name="connsiteX640" fmla="*/ 19090 w 19998"/>
                <a:gd name="connsiteY640" fmla="*/ 7870 h 19998"/>
                <a:gd name="connsiteX641" fmla="*/ 19152 w 19998"/>
                <a:gd name="connsiteY641" fmla="*/ 7853 h 19998"/>
                <a:gd name="connsiteX642" fmla="*/ 19064 w 19998"/>
                <a:gd name="connsiteY642" fmla="*/ 7973 h 19998"/>
                <a:gd name="connsiteX643" fmla="*/ 18983 w 19998"/>
                <a:gd name="connsiteY643" fmla="*/ 7973 h 19998"/>
                <a:gd name="connsiteX644" fmla="*/ 18714 w 19998"/>
                <a:gd name="connsiteY644" fmla="*/ 8135 h 19998"/>
                <a:gd name="connsiteX645" fmla="*/ 18695 w 19998"/>
                <a:gd name="connsiteY645" fmla="*/ 8093 h 19998"/>
                <a:gd name="connsiteX646" fmla="*/ 18614 w 19998"/>
                <a:gd name="connsiteY646" fmla="*/ 7997 h 19998"/>
                <a:gd name="connsiteX647" fmla="*/ 18304 w 19998"/>
                <a:gd name="connsiteY64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74 w 19998"/>
                <a:gd name="connsiteY360" fmla="*/ 5861 h 19998"/>
                <a:gd name="connsiteX361" fmla="*/ 517 w 19998"/>
                <a:gd name="connsiteY361" fmla="*/ 5861 h 19998"/>
                <a:gd name="connsiteX362" fmla="*/ 598 w 19998"/>
                <a:gd name="connsiteY362" fmla="*/ 5736 h 19998"/>
                <a:gd name="connsiteX363" fmla="*/ 141 w 19998"/>
                <a:gd name="connsiteY363" fmla="*/ 5778 h 19998"/>
                <a:gd name="connsiteX364" fmla="*/ 141 w 19998"/>
                <a:gd name="connsiteY364" fmla="*/ 5795 h 19998"/>
                <a:gd name="connsiteX365" fmla="*/ 17 w 19998"/>
                <a:gd name="connsiteY365" fmla="*/ 5818 h 19998"/>
                <a:gd name="connsiteX366" fmla="*/ 141 w 19998"/>
                <a:gd name="connsiteY366" fmla="*/ 5287 h 19998"/>
                <a:gd name="connsiteX367" fmla="*/ 181 w 19998"/>
                <a:gd name="connsiteY367" fmla="*/ 5268 h 19998"/>
                <a:gd name="connsiteX368" fmla="*/ 348 w 19998"/>
                <a:gd name="connsiteY368" fmla="*/ 5247 h 19998"/>
                <a:gd name="connsiteX369" fmla="*/ 329 w 19998"/>
                <a:gd name="connsiteY369" fmla="*/ 5205 h 19998"/>
                <a:gd name="connsiteX370" fmla="*/ 450 w 19998"/>
                <a:gd name="connsiteY370" fmla="*/ 5149 h 19998"/>
                <a:gd name="connsiteX371" fmla="*/ 617 w 19998"/>
                <a:gd name="connsiteY371" fmla="*/ 5149 h 19998"/>
                <a:gd name="connsiteX372" fmla="*/ 617 w 19998"/>
                <a:gd name="connsiteY372" fmla="*/ 5106 h 19998"/>
                <a:gd name="connsiteX373" fmla="*/ 803 w 19998"/>
                <a:gd name="connsiteY373" fmla="*/ 5085 h 19998"/>
                <a:gd name="connsiteX374" fmla="*/ 826 w 19998"/>
                <a:gd name="connsiteY374" fmla="*/ 5106 h 19998"/>
                <a:gd name="connsiteX375" fmla="*/ 803 w 19998"/>
                <a:gd name="connsiteY375" fmla="*/ 5149 h 19998"/>
                <a:gd name="connsiteX376" fmla="*/ 803 w 19998"/>
                <a:gd name="connsiteY376" fmla="*/ 5165 h 19998"/>
                <a:gd name="connsiteX377" fmla="*/ 1276 w 19998"/>
                <a:gd name="connsiteY377" fmla="*/ 5022 h 19998"/>
                <a:gd name="connsiteX378" fmla="*/ 1276 w 19998"/>
                <a:gd name="connsiteY378" fmla="*/ 5003 h 19998"/>
                <a:gd name="connsiteX379" fmla="*/ 1276 w 19998"/>
                <a:gd name="connsiteY379" fmla="*/ 5022 h 19998"/>
                <a:gd name="connsiteX380" fmla="*/ 1298 w 19998"/>
                <a:gd name="connsiteY380" fmla="*/ 5022 h 19998"/>
                <a:gd name="connsiteX381" fmla="*/ 1298 w 19998"/>
                <a:gd name="connsiteY381" fmla="*/ 5003 h 19998"/>
                <a:gd name="connsiteX382" fmla="*/ 1341 w 19998"/>
                <a:gd name="connsiteY382" fmla="*/ 5003 h 19998"/>
                <a:gd name="connsiteX383" fmla="*/ 1341 w 19998"/>
                <a:gd name="connsiteY383" fmla="*/ 5165 h 19998"/>
                <a:gd name="connsiteX384" fmla="*/ 1381 w 19998"/>
                <a:gd name="connsiteY384" fmla="*/ 5165 h 19998"/>
                <a:gd name="connsiteX385" fmla="*/ 1441 w 19998"/>
                <a:gd name="connsiteY385" fmla="*/ 5149 h 19998"/>
                <a:gd name="connsiteX386" fmla="*/ 1441 w 19998"/>
                <a:gd name="connsiteY386" fmla="*/ 5205 h 19998"/>
                <a:gd name="connsiteX387" fmla="*/ 1505 w 19998"/>
                <a:gd name="connsiteY387" fmla="*/ 5231 h 19998"/>
                <a:gd name="connsiteX388" fmla="*/ 1524 w 19998"/>
                <a:gd name="connsiteY388" fmla="*/ 5069 h 19998"/>
                <a:gd name="connsiteX389" fmla="*/ 1562 w 19998"/>
                <a:gd name="connsiteY389" fmla="*/ 5069 h 19998"/>
                <a:gd name="connsiteX390" fmla="*/ 1562 w 19998"/>
                <a:gd name="connsiteY390" fmla="*/ 5043 h 19998"/>
                <a:gd name="connsiteX391" fmla="*/ 1815 w 19998"/>
                <a:gd name="connsiteY391" fmla="*/ 5125 h 19998"/>
                <a:gd name="connsiteX392" fmla="*/ 1815 w 19998"/>
                <a:gd name="connsiteY392" fmla="*/ 5149 h 19998"/>
                <a:gd name="connsiteX393" fmla="*/ 1831 w 19998"/>
                <a:gd name="connsiteY393" fmla="*/ 5149 h 19998"/>
                <a:gd name="connsiteX394" fmla="*/ 1874 w 19998"/>
                <a:gd name="connsiteY394" fmla="*/ 5149 h 19998"/>
                <a:gd name="connsiteX395" fmla="*/ 1874 w 19998"/>
                <a:gd name="connsiteY395" fmla="*/ 5189 h 19998"/>
                <a:gd name="connsiteX396" fmla="*/ 1936 w 19998"/>
                <a:gd name="connsiteY396" fmla="*/ 5165 h 19998"/>
                <a:gd name="connsiteX397" fmla="*/ 1936 w 19998"/>
                <a:gd name="connsiteY397" fmla="*/ 5149 h 19998"/>
                <a:gd name="connsiteX398" fmla="*/ 1915 w 19998"/>
                <a:gd name="connsiteY398" fmla="*/ 5125 h 19998"/>
                <a:gd name="connsiteX399" fmla="*/ 1915 w 19998"/>
                <a:gd name="connsiteY399" fmla="*/ 5069 h 19998"/>
                <a:gd name="connsiteX400" fmla="*/ 1979 w 19998"/>
                <a:gd name="connsiteY400" fmla="*/ 5003 h 19998"/>
                <a:gd name="connsiteX401" fmla="*/ 1936 w 19998"/>
                <a:gd name="connsiteY401" fmla="*/ 4939 h 19998"/>
                <a:gd name="connsiteX402" fmla="*/ 2103 w 19998"/>
                <a:gd name="connsiteY402" fmla="*/ 4820 h 19998"/>
                <a:gd name="connsiteX403" fmla="*/ 2496 w 19998"/>
                <a:gd name="connsiteY403" fmla="*/ 4777 h 19998"/>
                <a:gd name="connsiteX404" fmla="*/ 2536 w 19998"/>
                <a:gd name="connsiteY404" fmla="*/ 4860 h 19998"/>
                <a:gd name="connsiteX405" fmla="*/ 2722 w 19998"/>
                <a:gd name="connsiteY405" fmla="*/ 4761 h 19998"/>
                <a:gd name="connsiteX406" fmla="*/ 2722 w 19998"/>
                <a:gd name="connsiteY406" fmla="*/ 4900 h 19998"/>
                <a:gd name="connsiteX407" fmla="*/ 2805 w 19998"/>
                <a:gd name="connsiteY407" fmla="*/ 4923 h 19998"/>
                <a:gd name="connsiteX408" fmla="*/ 2782 w 19998"/>
                <a:gd name="connsiteY408" fmla="*/ 4982 h 19998"/>
                <a:gd name="connsiteX409" fmla="*/ 2886 w 19998"/>
                <a:gd name="connsiteY409" fmla="*/ 5022 h 19998"/>
                <a:gd name="connsiteX410" fmla="*/ 2910 w 19998"/>
                <a:gd name="connsiteY410" fmla="*/ 5022 h 19998"/>
                <a:gd name="connsiteX411" fmla="*/ 2970 w 19998"/>
                <a:gd name="connsiteY411" fmla="*/ 5189 h 19998"/>
                <a:gd name="connsiteX412" fmla="*/ 3256 w 19998"/>
                <a:gd name="connsiteY412" fmla="*/ 5673 h 19998"/>
                <a:gd name="connsiteX413" fmla="*/ 3608 w 19998"/>
                <a:gd name="connsiteY413" fmla="*/ 5391 h 19998"/>
                <a:gd name="connsiteX414" fmla="*/ 3860 w 19998"/>
                <a:gd name="connsiteY414" fmla="*/ 5268 h 19998"/>
                <a:gd name="connsiteX415" fmla="*/ 3999 w 19998"/>
                <a:gd name="connsiteY415" fmla="*/ 5534 h 19998"/>
                <a:gd name="connsiteX416" fmla="*/ 4351 w 19998"/>
                <a:gd name="connsiteY416" fmla="*/ 5351 h 19998"/>
                <a:gd name="connsiteX417" fmla="*/ 4580 w 19998"/>
                <a:gd name="connsiteY417" fmla="*/ 5268 h 19998"/>
                <a:gd name="connsiteX418" fmla="*/ 4580 w 19998"/>
                <a:gd name="connsiteY418" fmla="*/ 5471 h 19998"/>
                <a:gd name="connsiteX419" fmla="*/ 4994 w 19998"/>
                <a:gd name="connsiteY419" fmla="*/ 5449 h 19998"/>
                <a:gd name="connsiteX420" fmla="*/ 5075 w 19998"/>
                <a:gd name="connsiteY420" fmla="*/ 5471 h 19998"/>
                <a:gd name="connsiteX421" fmla="*/ 5323 w 19998"/>
                <a:gd name="connsiteY421" fmla="*/ 5471 h 19998"/>
                <a:gd name="connsiteX422" fmla="*/ 5242 w 19998"/>
                <a:gd name="connsiteY422" fmla="*/ 5407 h 19998"/>
                <a:gd name="connsiteX423" fmla="*/ 4994 w 19998"/>
                <a:gd name="connsiteY423" fmla="*/ 5003 h 19998"/>
                <a:gd name="connsiteX424" fmla="*/ 4970 w 19998"/>
                <a:gd name="connsiteY424" fmla="*/ 5003 h 19998"/>
                <a:gd name="connsiteX425" fmla="*/ 4954 w 19998"/>
                <a:gd name="connsiteY425" fmla="*/ 4982 h 19998"/>
                <a:gd name="connsiteX426" fmla="*/ 5054 w 19998"/>
                <a:gd name="connsiteY426" fmla="*/ 4618 h 19998"/>
                <a:gd name="connsiteX427" fmla="*/ 5054 w 19998"/>
                <a:gd name="connsiteY427" fmla="*/ 4601 h 19998"/>
                <a:gd name="connsiteX428" fmla="*/ 5037 w 19998"/>
                <a:gd name="connsiteY428" fmla="*/ 4618 h 19998"/>
                <a:gd name="connsiteX429" fmla="*/ 5011 w 19998"/>
                <a:gd name="connsiteY429" fmla="*/ 4131 h 19998"/>
                <a:gd name="connsiteX430" fmla="*/ 4970 w 19998"/>
                <a:gd name="connsiteY430" fmla="*/ 4131 h 19998"/>
                <a:gd name="connsiteX431" fmla="*/ 4642 w 19998"/>
                <a:gd name="connsiteY431" fmla="*/ 3335 h 19998"/>
                <a:gd name="connsiteX432" fmla="*/ 4663 w 19998"/>
                <a:gd name="connsiteY432" fmla="*/ 3092 h 19998"/>
                <a:gd name="connsiteX433" fmla="*/ 4563 w 19998"/>
                <a:gd name="connsiteY433" fmla="*/ 3050 h 19998"/>
                <a:gd name="connsiteX434" fmla="*/ 4563 w 19998"/>
                <a:gd name="connsiteY434" fmla="*/ 2930 h 19998"/>
                <a:gd name="connsiteX435" fmla="*/ 4663 w 19998"/>
                <a:gd name="connsiteY435" fmla="*/ 2987 h 19998"/>
                <a:gd name="connsiteX436" fmla="*/ 4684 w 19998"/>
                <a:gd name="connsiteY436" fmla="*/ 2947 h 19998"/>
                <a:gd name="connsiteX437" fmla="*/ 5242 w 19998"/>
                <a:gd name="connsiteY437" fmla="*/ 3092 h 19998"/>
                <a:gd name="connsiteX438" fmla="*/ 5258 w 19998"/>
                <a:gd name="connsiteY438" fmla="*/ 3029 h 19998"/>
                <a:gd name="connsiteX439" fmla="*/ 5570 w 19998"/>
                <a:gd name="connsiteY439" fmla="*/ 3050 h 19998"/>
                <a:gd name="connsiteX440" fmla="*/ 5632 w 19998"/>
                <a:gd name="connsiteY440" fmla="*/ 3252 h 19998"/>
                <a:gd name="connsiteX441" fmla="*/ 5592 w 19998"/>
                <a:gd name="connsiteY441" fmla="*/ 3252 h 19998"/>
                <a:gd name="connsiteX442" fmla="*/ 5570 w 19998"/>
                <a:gd name="connsiteY442" fmla="*/ 3316 h 19998"/>
                <a:gd name="connsiteX443" fmla="*/ 5511 w 19998"/>
                <a:gd name="connsiteY443" fmla="*/ 3316 h 19998"/>
                <a:gd name="connsiteX444" fmla="*/ 5675 w 19998"/>
                <a:gd name="connsiteY444" fmla="*/ 3800 h 19998"/>
                <a:gd name="connsiteX445" fmla="*/ 5649 w 19998"/>
                <a:gd name="connsiteY445" fmla="*/ 3826 h 19998"/>
                <a:gd name="connsiteX446" fmla="*/ 5732 w 19998"/>
                <a:gd name="connsiteY446" fmla="*/ 3842 h 19998"/>
                <a:gd name="connsiteX447" fmla="*/ 5713 w 19998"/>
                <a:gd name="connsiteY447" fmla="*/ 3842 h 19998"/>
                <a:gd name="connsiteX448" fmla="*/ 5732 w 19998"/>
                <a:gd name="connsiteY448" fmla="*/ 3882 h 19998"/>
                <a:gd name="connsiteX449" fmla="*/ 5756 w 19998"/>
                <a:gd name="connsiteY449" fmla="*/ 3882 h 19998"/>
                <a:gd name="connsiteX450" fmla="*/ 5775 w 19998"/>
                <a:gd name="connsiteY450" fmla="*/ 3882 h 19998"/>
                <a:gd name="connsiteX451" fmla="*/ 5861 w 19998"/>
                <a:gd name="connsiteY451" fmla="*/ 3762 h 19998"/>
                <a:gd name="connsiteX452" fmla="*/ 6499 w 19998"/>
                <a:gd name="connsiteY452" fmla="*/ 3906 h 19998"/>
                <a:gd name="connsiteX453" fmla="*/ 7611 w 19998"/>
                <a:gd name="connsiteY453" fmla="*/ 3826 h 19998"/>
                <a:gd name="connsiteX454" fmla="*/ 7923 w 19998"/>
                <a:gd name="connsiteY454" fmla="*/ 3722 h 19998"/>
                <a:gd name="connsiteX455" fmla="*/ 8045 w 19998"/>
                <a:gd name="connsiteY455" fmla="*/ 3703 h 19998"/>
                <a:gd name="connsiteX456" fmla="*/ 7611 w 19998"/>
                <a:gd name="connsiteY456" fmla="*/ 3600 h 19998"/>
                <a:gd name="connsiteX457" fmla="*/ 7611 w 19998"/>
                <a:gd name="connsiteY457" fmla="*/ 3581 h 19998"/>
                <a:gd name="connsiteX458" fmla="*/ 7799 w 19998"/>
                <a:gd name="connsiteY458" fmla="*/ 3092 h 19998"/>
                <a:gd name="connsiteX459" fmla="*/ 9574 w 19998"/>
                <a:gd name="connsiteY459" fmla="*/ 2317 h 19998"/>
                <a:gd name="connsiteX460" fmla="*/ 9843 w 19998"/>
                <a:gd name="connsiteY460" fmla="*/ 1993 h 19998"/>
                <a:gd name="connsiteX461" fmla="*/ 9902 w 19998"/>
                <a:gd name="connsiteY461" fmla="*/ 2051 h 19998"/>
                <a:gd name="connsiteX462" fmla="*/ 10031 w 19998"/>
                <a:gd name="connsiteY462" fmla="*/ 2051 h 19998"/>
                <a:gd name="connsiteX463" fmla="*/ 9964 w 19998"/>
                <a:gd name="connsiteY463" fmla="*/ 1972 h 19998"/>
                <a:gd name="connsiteX464" fmla="*/ 9943 w 19998"/>
                <a:gd name="connsiteY464" fmla="*/ 1993 h 19998"/>
                <a:gd name="connsiteX465" fmla="*/ 9843 w 19998"/>
                <a:gd name="connsiteY465" fmla="*/ 1645 h 19998"/>
                <a:gd name="connsiteX466" fmla="*/ 9902 w 19998"/>
                <a:gd name="connsiteY466" fmla="*/ 1645 h 19998"/>
                <a:gd name="connsiteX467" fmla="*/ 9902 w 19998"/>
                <a:gd name="connsiteY467" fmla="*/ 1628 h 19998"/>
                <a:gd name="connsiteX468" fmla="*/ 9902 w 19998"/>
                <a:gd name="connsiteY468" fmla="*/ 1607 h 19998"/>
                <a:gd name="connsiteX469" fmla="*/ 9843 w 19998"/>
                <a:gd name="connsiteY469" fmla="*/ 1542 h 19998"/>
                <a:gd name="connsiteX470" fmla="*/ 9886 w 19998"/>
                <a:gd name="connsiteY470" fmla="*/ 1260 h 19998"/>
                <a:gd name="connsiteX471" fmla="*/ 9926 w 19998"/>
                <a:gd name="connsiteY471" fmla="*/ 1243 h 19998"/>
                <a:gd name="connsiteX472" fmla="*/ 9886 w 19998"/>
                <a:gd name="connsiteY472" fmla="*/ 815 h 19998"/>
                <a:gd name="connsiteX473" fmla="*/ 9902 w 19998"/>
                <a:gd name="connsiteY473" fmla="*/ 815 h 19998"/>
                <a:gd name="connsiteX474" fmla="*/ 9886 w 19998"/>
                <a:gd name="connsiteY474" fmla="*/ 484 h 19998"/>
                <a:gd name="connsiteX475" fmla="*/ 10645 w 19998"/>
                <a:gd name="connsiteY475" fmla="*/ 186 h 19998"/>
                <a:gd name="connsiteX476" fmla="*/ 11307 w 19998"/>
                <a:gd name="connsiteY476" fmla="*/ 0 h 19998"/>
                <a:gd name="connsiteX477" fmla="*/ 11431 w 19998"/>
                <a:gd name="connsiteY477" fmla="*/ 324 h 19998"/>
                <a:gd name="connsiteX478" fmla="*/ 11431 w 19998"/>
                <a:gd name="connsiteY478" fmla="*/ 630 h 19998"/>
                <a:gd name="connsiteX479" fmla="*/ 11577 w 19998"/>
                <a:gd name="connsiteY479" fmla="*/ 630 h 19998"/>
                <a:gd name="connsiteX480" fmla="*/ 11700 w 19998"/>
                <a:gd name="connsiteY480" fmla="*/ 832 h 19998"/>
                <a:gd name="connsiteX481" fmla="*/ 11822 w 19998"/>
                <a:gd name="connsiteY481" fmla="*/ 895 h 19998"/>
                <a:gd name="connsiteX482" fmla="*/ 12158 w 19998"/>
                <a:gd name="connsiteY482" fmla="*/ 670 h 19998"/>
                <a:gd name="connsiteX483" fmla="*/ 12279 w 19998"/>
                <a:gd name="connsiteY483" fmla="*/ 792 h 19998"/>
                <a:gd name="connsiteX484" fmla="*/ 12255 w 19998"/>
                <a:gd name="connsiteY484" fmla="*/ 815 h 19998"/>
                <a:gd name="connsiteX485" fmla="*/ 12360 w 19998"/>
                <a:gd name="connsiteY485" fmla="*/ 895 h 19998"/>
                <a:gd name="connsiteX486" fmla="*/ 12360 w 19998"/>
                <a:gd name="connsiteY486" fmla="*/ 912 h 19998"/>
                <a:gd name="connsiteX487" fmla="*/ 12339 w 19998"/>
                <a:gd name="connsiteY487" fmla="*/ 935 h 19998"/>
                <a:gd name="connsiteX488" fmla="*/ 12548 w 19998"/>
                <a:gd name="connsiteY488" fmla="*/ 1342 h 19998"/>
                <a:gd name="connsiteX489" fmla="*/ 12753 w 19998"/>
                <a:gd name="connsiteY489" fmla="*/ 1260 h 19998"/>
                <a:gd name="connsiteX490" fmla="*/ 12729 w 19998"/>
                <a:gd name="connsiteY490" fmla="*/ 1363 h 19998"/>
                <a:gd name="connsiteX491" fmla="*/ 12834 w 19998"/>
                <a:gd name="connsiteY491" fmla="*/ 1323 h 19998"/>
                <a:gd name="connsiteX492" fmla="*/ 12853 w 19998"/>
                <a:gd name="connsiteY492" fmla="*/ 1342 h 19998"/>
                <a:gd name="connsiteX493" fmla="*/ 12901 w 19998"/>
                <a:gd name="connsiteY493" fmla="*/ 1342 h 19998"/>
                <a:gd name="connsiteX494" fmla="*/ 13039 w 19998"/>
                <a:gd name="connsiteY494" fmla="*/ 1769 h 19998"/>
                <a:gd name="connsiteX495" fmla="*/ 13039 w 19998"/>
                <a:gd name="connsiteY495" fmla="*/ 1751 h 19998"/>
                <a:gd name="connsiteX496" fmla="*/ 13065 w 19998"/>
                <a:gd name="connsiteY496" fmla="*/ 1751 h 19998"/>
                <a:gd name="connsiteX497" fmla="*/ 13082 w 19998"/>
                <a:gd name="connsiteY497" fmla="*/ 1671 h 19998"/>
                <a:gd name="connsiteX498" fmla="*/ 13186 w 19998"/>
                <a:gd name="connsiteY498" fmla="*/ 1645 h 19998"/>
                <a:gd name="connsiteX499" fmla="*/ 13203 w 19998"/>
                <a:gd name="connsiteY499" fmla="*/ 1671 h 19998"/>
                <a:gd name="connsiteX500" fmla="*/ 13203 w 19998"/>
                <a:gd name="connsiteY500" fmla="*/ 1645 h 19998"/>
                <a:gd name="connsiteX501" fmla="*/ 13267 w 19998"/>
                <a:gd name="connsiteY501" fmla="*/ 1645 h 19998"/>
                <a:gd name="connsiteX502" fmla="*/ 13267 w 19998"/>
                <a:gd name="connsiteY502" fmla="*/ 1671 h 19998"/>
                <a:gd name="connsiteX503" fmla="*/ 13308 w 19998"/>
                <a:gd name="connsiteY503" fmla="*/ 1687 h 19998"/>
                <a:gd name="connsiteX504" fmla="*/ 13308 w 19998"/>
                <a:gd name="connsiteY504" fmla="*/ 1711 h 19998"/>
                <a:gd name="connsiteX505" fmla="*/ 13515 w 19998"/>
                <a:gd name="connsiteY505" fmla="*/ 1628 h 19998"/>
                <a:gd name="connsiteX506" fmla="*/ 13598 w 19998"/>
                <a:gd name="connsiteY506" fmla="*/ 1751 h 19998"/>
                <a:gd name="connsiteX507" fmla="*/ 13660 w 19998"/>
                <a:gd name="connsiteY507" fmla="*/ 1769 h 19998"/>
                <a:gd name="connsiteX508" fmla="*/ 13660 w 19998"/>
                <a:gd name="connsiteY508" fmla="*/ 1833 h 19998"/>
                <a:gd name="connsiteX509" fmla="*/ 13677 w 19998"/>
                <a:gd name="connsiteY509" fmla="*/ 1833 h 19998"/>
                <a:gd name="connsiteX510" fmla="*/ 13677 w 19998"/>
                <a:gd name="connsiteY510" fmla="*/ 1849 h 19998"/>
                <a:gd name="connsiteX511" fmla="*/ 13725 w 19998"/>
                <a:gd name="connsiteY511" fmla="*/ 1849 h 19998"/>
                <a:gd name="connsiteX512" fmla="*/ 13703 w 19998"/>
                <a:gd name="connsiteY512" fmla="*/ 1833 h 19998"/>
                <a:gd name="connsiteX513" fmla="*/ 13725 w 19998"/>
                <a:gd name="connsiteY513" fmla="*/ 1791 h 19998"/>
                <a:gd name="connsiteX514" fmla="*/ 13808 w 19998"/>
                <a:gd name="connsiteY514" fmla="*/ 1873 h 19998"/>
                <a:gd name="connsiteX515" fmla="*/ 13725 w 19998"/>
                <a:gd name="connsiteY515" fmla="*/ 2155 h 19998"/>
                <a:gd name="connsiteX516" fmla="*/ 13725 w 19998"/>
                <a:gd name="connsiteY516" fmla="*/ 2138 h 19998"/>
                <a:gd name="connsiteX517" fmla="*/ 13784 w 19998"/>
                <a:gd name="connsiteY517" fmla="*/ 2155 h 19998"/>
                <a:gd name="connsiteX518" fmla="*/ 13825 w 19998"/>
                <a:gd name="connsiteY518" fmla="*/ 2301 h 19998"/>
                <a:gd name="connsiteX519" fmla="*/ 13703 w 19998"/>
                <a:gd name="connsiteY519" fmla="*/ 2420 h 19998"/>
                <a:gd name="connsiteX520" fmla="*/ 13741 w 19998"/>
                <a:gd name="connsiteY520" fmla="*/ 2463 h 19998"/>
                <a:gd name="connsiteX521" fmla="*/ 13703 w 19998"/>
                <a:gd name="connsiteY521" fmla="*/ 2503 h 19998"/>
                <a:gd name="connsiteX522" fmla="*/ 13784 w 19998"/>
                <a:gd name="connsiteY522" fmla="*/ 2519 h 19998"/>
                <a:gd name="connsiteX523" fmla="*/ 13784 w 19998"/>
                <a:gd name="connsiteY523" fmla="*/ 2540 h 19998"/>
                <a:gd name="connsiteX524" fmla="*/ 13849 w 19998"/>
                <a:gd name="connsiteY524" fmla="*/ 2540 h 19998"/>
                <a:gd name="connsiteX525" fmla="*/ 14280 w 19998"/>
                <a:gd name="connsiteY525" fmla="*/ 2540 h 19998"/>
                <a:gd name="connsiteX526" fmla="*/ 14527 w 19998"/>
                <a:gd name="connsiteY526" fmla="*/ 2437 h 19998"/>
                <a:gd name="connsiteX527" fmla="*/ 14527 w 19998"/>
                <a:gd name="connsiteY527" fmla="*/ 2218 h 19998"/>
                <a:gd name="connsiteX528" fmla="*/ 14715 w 19998"/>
                <a:gd name="connsiteY528" fmla="*/ 2051 h 19998"/>
                <a:gd name="connsiteX529" fmla="*/ 14815 w 19998"/>
                <a:gd name="connsiteY529" fmla="*/ 2115 h 19998"/>
                <a:gd name="connsiteX530" fmla="*/ 14775 w 19998"/>
                <a:gd name="connsiteY530" fmla="*/ 2138 h 19998"/>
                <a:gd name="connsiteX531" fmla="*/ 14796 w 19998"/>
                <a:gd name="connsiteY531" fmla="*/ 2218 h 19998"/>
                <a:gd name="connsiteX532" fmla="*/ 14756 w 19998"/>
                <a:gd name="connsiteY532" fmla="*/ 2195 h 19998"/>
                <a:gd name="connsiteX533" fmla="*/ 14732 w 19998"/>
                <a:gd name="connsiteY533" fmla="*/ 2218 h 19998"/>
                <a:gd name="connsiteX534" fmla="*/ 14756 w 19998"/>
                <a:gd name="connsiteY534" fmla="*/ 2237 h 19998"/>
                <a:gd name="connsiteX535" fmla="*/ 14732 w 19998"/>
                <a:gd name="connsiteY535" fmla="*/ 2275 h 19998"/>
                <a:gd name="connsiteX536" fmla="*/ 14715 w 19998"/>
                <a:gd name="connsiteY536" fmla="*/ 2275 h 19998"/>
                <a:gd name="connsiteX537" fmla="*/ 14756 w 19998"/>
                <a:gd name="connsiteY537" fmla="*/ 2341 h 19998"/>
                <a:gd name="connsiteX538" fmla="*/ 14675 w 19998"/>
                <a:gd name="connsiteY538" fmla="*/ 2519 h 19998"/>
                <a:gd name="connsiteX539" fmla="*/ 14815 w 19998"/>
                <a:gd name="connsiteY539" fmla="*/ 2622 h 19998"/>
                <a:gd name="connsiteX540" fmla="*/ 14796 w 19998"/>
                <a:gd name="connsiteY540" fmla="*/ 2904 h 19998"/>
                <a:gd name="connsiteX541" fmla="*/ 14918 w 19998"/>
                <a:gd name="connsiteY541" fmla="*/ 2904 h 19998"/>
                <a:gd name="connsiteX542" fmla="*/ 14918 w 19998"/>
                <a:gd name="connsiteY542" fmla="*/ 2867 h 19998"/>
                <a:gd name="connsiteX543" fmla="*/ 15001 w 19998"/>
                <a:gd name="connsiteY543" fmla="*/ 2888 h 19998"/>
                <a:gd name="connsiteX544" fmla="*/ 15230 w 19998"/>
                <a:gd name="connsiteY544" fmla="*/ 3074 h 19998"/>
                <a:gd name="connsiteX545" fmla="*/ 15249 w 19998"/>
                <a:gd name="connsiteY545" fmla="*/ 3050 h 19998"/>
                <a:gd name="connsiteX546" fmla="*/ 15249 w 19998"/>
                <a:gd name="connsiteY546" fmla="*/ 3114 h 19998"/>
                <a:gd name="connsiteX547" fmla="*/ 15330 w 19998"/>
                <a:gd name="connsiteY547" fmla="*/ 3114 h 19998"/>
                <a:gd name="connsiteX548" fmla="*/ 15418 w 19998"/>
                <a:gd name="connsiteY548" fmla="*/ 3114 h 19998"/>
                <a:gd name="connsiteX549" fmla="*/ 15499 w 19998"/>
                <a:gd name="connsiteY549" fmla="*/ 3196 h 19998"/>
                <a:gd name="connsiteX550" fmla="*/ 15475 w 19998"/>
                <a:gd name="connsiteY550" fmla="*/ 3252 h 19998"/>
                <a:gd name="connsiteX551" fmla="*/ 15499 w 19998"/>
                <a:gd name="connsiteY551" fmla="*/ 3295 h 19998"/>
                <a:gd name="connsiteX552" fmla="*/ 15499 w 19998"/>
                <a:gd name="connsiteY552" fmla="*/ 3276 h 19998"/>
                <a:gd name="connsiteX553" fmla="*/ 15599 w 19998"/>
                <a:gd name="connsiteY553" fmla="*/ 3276 h 19998"/>
                <a:gd name="connsiteX554" fmla="*/ 15704 w 19998"/>
                <a:gd name="connsiteY554" fmla="*/ 3374 h 19998"/>
                <a:gd name="connsiteX555" fmla="*/ 15682 w 19998"/>
                <a:gd name="connsiteY555" fmla="*/ 3414 h 19998"/>
                <a:gd name="connsiteX556" fmla="*/ 15723 w 19998"/>
                <a:gd name="connsiteY556" fmla="*/ 3478 h 19998"/>
                <a:gd name="connsiteX557" fmla="*/ 15704 w 19998"/>
                <a:gd name="connsiteY557" fmla="*/ 3497 h 19998"/>
                <a:gd name="connsiteX558" fmla="*/ 15747 w 19998"/>
                <a:gd name="connsiteY558" fmla="*/ 3534 h 19998"/>
                <a:gd name="connsiteX559" fmla="*/ 15747 w 19998"/>
                <a:gd name="connsiteY559" fmla="*/ 3518 h 19998"/>
                <a:gd name="connsiteX560" fmla="*/ 15935 w 19998"/>
                <a:gd name="connsiteY560" fmla="*/ 3478 h 19998"/>
                <a:gd name="connsiteX561" fmla="*/ 15935 w 19998"/>
                <a:gd name="connsiteY561" fmla="*/ 3518 h 19998"/>
                <a:gd name="connsiteX562" fmla="*/ 15951 w 19998"/>
                <a:gd name="connsiteY562" fmla="*/ 3518 h 19998"/>
                <a:gd name="connsiteX563" fmla="*/ 15992 w 19998"/>
                <a:gd name="connsiteY563" fmla="*/ 3414 h 19998"/>
                <a:gd name="connsiteX564" fmla="*/ 16156 w 19998"/>
                <a:gd name="connsiteY564" fmla="*/ 3414 h 19998"/>
                <a:gd name="connsiteX565" fmla="*/ 16156 w 19998"/>
                <a:gd name="connsiteY565" fmla="*/ 3374 h 19998"/>
                <a:gd name="connsiteX566" fmla="*/ 16302 w 19998"/>
                <a:gd name="connsiteY566" fmla="*/ 3436 h 19998"/>
                <a:gd name="connsiteX567" fmla="*/ 16285 w 19998"/>
                <a:gd name="connsiteY567" fmla="*/ 3454 h 19998"/>
                <a:gd name="connsiteX568" fmla="*/ 16366 w 19998"/>
                <a:gd name="connsiteY568" fmla="*/ 3518 h 19998"/>
                <a:gd name="connsiteX569" fmla="*/ 16490 w 19998"/>
                <a:gd name="connsiteY569" fmla="*/ 3518 h 19998"/>
                <a:gd name="connsiteX570" fmla="*/ 16506 w 19998"/>
                <a:gd name="connsiteY570" fmla="*/ 3600 h 19998"/>
                <a:gd name="connsiteX571" fmla="*/ 16590 w 19998"/>
                <a:gd name="connsiteY571" fmla="*/ 3624 h 19998"/>
                <a:gd name="connsiteX572" fmla="*/ 16611 w 19998"/>
                <a:gd name="connsiteY572" fmla="*/ 3581 h 19998"/>
                <a:gd name="connsiteX573" fmla="*/ 16694 w 19998"/>
                <a:gd name="connsiteY573" fmla="*/ 3600 h 19998"/>
                <a:gd name="connsiteX574" fmla="*/ 16694 w 19998"/>
                <a:gd name="connsiteY574" fmla="*/ 3560 h 19998"/>
                <a:gd name="connsiteX575" fmla="*/ 16716 w 19998"/>
                <a:gd name="connsiteY575" fmla="*/ 3560 h 19998"/>
                <a:gd name="connsiteX576" fmla="*/ 16716 w 19998"/>
                <a:gd name="connsiteY576" fmla="*/ 3518 h 19998"/>
                <a:gd name="connsiteX577" fmla="*/ 16759 w 19998"/>
                <a:gd name="connsiteY577" fmla="*/ 3497 h 19998"/>
                <a:gd name="connsiteX578" fmla="*/ 16759 w 19998"/>
                <a:gd name="connsiteY578" fmla="*/ 3478 h 19998"/>
                <a:gd name="connsiteX579" fmla="*/ 16940 w 19998"/>
                <a:gd name="connsiteY579" fmla="*/ 3478 h 19998"/>
                <a:gd name="connsiteX580" fmla="*/ 17085 w 19998"/>
                <a:gd name="connsiteY580" fmla="*/ 3560 h 19998"/>
                <a:gd name="connsiteX581" fmla="*/ 17085 w 19998"/>
                <a:gd name="connsiteY581" fmla="*/ 3534 h 19998"/>
                <a:gd name="connsiteX582" fmla="*/ 17192 w 19998"/>
                <a:gd name="connsiteY582" fmla="*/ 3518 h 19998"/>
                <a:gd name="connsiteX583" fmla="*/ 17192 w 19998"/>
                <a:gd name="connsiteY583" fmla="*/ 3534 h 19998"/>
                <a:gd name="connsiteX584" fmla="*/ 17373 w 19998"/>
                <a:gd name="connsiteY584" fmla="*/ 3640 h 19998"/>
                <a:gd name="connsiteX585" fmla="*/ 17354 w 19998"/>
                <a:gd name="connsiteY585" fmla="*/ 3663 h 19998"/>
                <a:gd name="connsiteX586" fmla="*/ 17437 w 19998"/>
                <a:gd name="connsiteY586" fmla="*/ 3783 h 19998"/>
                <a:gd name="connsiteX587" fmla="*/ 17397 w 19998"/>
                <a:gd name="connsiteY587" fmla="*/ 3783 h 19998"/>
                <a:gd name="connsiteX588" fmla="*/ 17414 w 19998"/>
                <a:gd name="connsiteY588" fmla="*/ 3826 h 19998"/>
                <a:gd name="connsiteX589" fmla="*/ 17437 w 19998"/>
                <a:gd name="connsiteY589" fmla="*/ 3826 h 19998"/>
                <a:gd name="connsiteX590" fmla="*/ 17602 w 19998"/>
                <a:gd name="connsiteY590" fmla="*/ 4028 h 19998"/>
                <a:gd name="connsiteX591" fmla="*/ 17623 w 19998"/>
                <a:gd name="connsiteY591" fmla="*/ 4091 h 19998"/>
                <a:gd name="connsiteX592" fmla="*/ 17642 w 19998"/>
                <a:gd name="connsiteY592" fmla="*/ 4091 h 19998"/>
                <a:gd name="connsiteX593" fmla="*/ 17683 w 19998"/>
                <a:gd name="connsiteY593" fmla="*/ 4211 h 19998"/>
                <a:gd name="connsiteX594" fmla="*/ 17849 w 19998"/>
                <a:gd name="connsiteY594" fmla="*/ 4211 h 19998"/>
                <a:gd name="connsiteX595" fmla="*/ 17849 w 19998"/>
                <a:gd name="connsiteY595" fmla="*/ 4171 h 19998"/>
                <a:gd name="connsiteX596" fmla="*/ 17871 w 19998"/>
                <a:gd name="connsiteY596" fmla="*/ 4171 h 19998"/>
                <a:gd name="connsiteX597" fmla="*/ 17830 w 19998"/>
                <a:gd name="connsiteY597" fmla="*/ 4091 h 19998"/>
                <a:gd name="connsiteX598" fmla="*/ 17871 w 19998"/>
                <a:gd name="connsiteY598" fmla="*/ 4065 h 19998"/>
                <a:gd name="connsiteX599" fmla="*/ 17935 w 19998"/>
                <a:gd name="connsiteY599" fmla="*/ 4091 h 19998"/>
                <a:gd name="connsiteX600" fmla="*/ 17976 w 19998"/>
                <a:gd name="connsiteY600" fmla="*/ 4065 h 19998"/>
                <a:gd name="connsiteX601" fmla="*/ 18019 w 19998"/>
                <a:gd name="connsiteY601" fmla="*/ 4091 h 19998"/>
                <a:gd name="connsiteX602" fmla="*/ 18140 w 19998"/>
                <a:gd name="connsiteY602" fmla="*/ 4131 h 19998"/>
                <a:gd name="connsiteX603" fmla="*/ 18183 w 19998"/>
                <a:gd name="connsiteY603" fmla="*/ 4293 h 19998"/>
                <a:gd name="connsiteX604" fmla="*/ 18200 w 19998"/>
                <a:gd name="connsiteY604" fmla="*/ 4293 h 19998"/>
                <a:gd name="connsiteX605" fmla="*/ 18223 w 19998"/>
                <a:gd name="connsiteY605" fmla="*/ 4211 h 19998"/>
                <a:gd name="connsiteX606" fmla="*/ 18240 w 19998"/>
                <a:gd name="connsiteY606" fmla="*/ 4211 h 19998"/>
                <a:gd name="connsiteX607" fmla="*/ 18240 w 19998"/>
                <a:gd name="connsiteY607" fmla="*/ 4230 h 19998"/>
                <a:gd name="connsiteX608" fmla="*/ 18281 w 19998"/>
                <a:gd name="connsiteY608" fmla="*/ 4230 h 19998"/>
                <a:gd name="connsiteX609" fmla="*/ 18328 w 19998"/>
                <a:gd name="connsiteY609" fmla="*/ 4270 h 19998"/>
                <a:gd name="connsiteX610" fmla="*/ 18369 w 19998"/>
                <a:gd name="connsiteY610" fmla="*/ 4253 h 19998"/>
                <a:gd name="connsiteX611" fmla="*/ 18388 w 19998"/>
                <a:gd name="connsiteY611" fmla="*/ 4270 h 19998"/>
                <a:gd name="connsiteX612" fmla="*/ 18531 w 19998"/>
                <a:gd name="connsiteY612" fmla="*/ 4253 h 19998"/>
                <a:gd name="connsiteX613" fmla="*/ 18531 w 19998"/>
                <a:gd name="connsiteY613" fmla="*/ 4270 h 19998"/>
                <a:gd name="connsiteX614" fmla="*/ 18631 w 19998"/>
                <a:gd name="connsiteY614" fmla="*/ 4211 h 19998"/>
                <a:gd name="connsiteX615" fmla="*/ 18631 w 19998"/>
                <a:gd name="connsiteY615" fmla="*/ 4131 h 19998"/>
                <a:gd name="connsiteX616" fmla="*/ 18762 w 19998"/>
                <a:gd name="connsiteY616" fmla="*/ 4108 h 19998"/>
                <a:gd name="connsiteX617" fmla="*/ 18778 w 19998"/>
                <a:gd name="connsiteY617" fmla="*/ 4148 h 19998"/>
                <a:gd name="connsiteX618" fmla="*/ 18821 w 19998"/>
                <a:gd name="connsiteY618" fmla="*/ 4131 h 19998"/>
                <a:gd name="connsiteX619" fmla="*/ 18943 w 19998"/>
                <a:gd name="connsiteY619" fmla="*/ 4333 h 19998"/>
                <a:gd name="connsiteX620" fmla="*/ 19047 w 19998"/>
                <a:gd name="connsiteY620" fmla="*/ 4333 h 19998"/>
                <a:gd name="connsiteX621" fmla="*/ 19064 w 19998"/>
                <a:gd name="connsiteY621" fmla="*/ 4392 h 19998"/>
                <a:gd name="connsiteX622" fmla="*/ 19152 w 19998"/>
                <a:gd name="connsiteY622" fmla="*/ 4392 h 19998"/>
                <a:gd name="connsiteX623" fmla="*/ 19152 w 19998"/>
                <a:gd name="connsiteY623" fmla="*/ 4373 h 19998"/>
                <a:gd name="connsiteX624" fmla="*/ 19212 w 19998"/>
                <a:gd name="connsiteY624" fmla="*/ 4373 h 19998"/>
                <a:gd name="connsiteX625" fmla="*/ 19212 w 19998"/>
                <a:gd name="connsiteY625" fmla="*/ 4392 h 19998"/>
                <a:gd name="connsiteX626" fmla="*/ 19317 w 19998"/>
                <a:gd name="connsiteY626" fmla="*/ 4333 h 19998"/>
                <a:gd name="connsiteX627" fmla="*/ 19417 w 19998"/>
                <a:gd name="connsiteY627" fmla="*/ 4392 h 19998"/>
                <a:gd name="connsiteX628" fmla="*/ 19443 w 19998"/>
                <a:gd name="connsiteY628" fmla="*/ 4373 h 19998"/>
                <a:gd name="connsiteX629" fmla="*/ 19500 w 19998"/>
                <a:gd name="connsiteY629" fmla="*/ 4373 h 19998"/>
                <a:gd name="connsiteX630" fmla="*/ 19521 w 19998"/>
                <a:gd name="connsiteY630" fmla="*/ 4352 h 19998"/>
                <a:gd name="connsiteX631" fmla="*/ 19998 w 19998"/>
                <a:gd name="connsiteY631" fmla="*/ 4512 h 19998"/>
                <a:gd name="connsiteX632" fmla="*/ 19750 w 19998"/>
                <a:gd name="connsiteY632" fmla="*/ 4939 h 19998"/>
                <a:gd name="connsiteX633" fmla="*/ 19712 w 19998"/>
                <a:gd name="connsiteY633" fmla="*/ 4939 h 19998"/>
                <a:gd name="connsiteX634" fmla="*/ 19686 w 19998"/>
                <a:gd name="connsiteY634" fmla="*/ 5003 h 19998"/>
                <a:gd name="connsiteX635" fmla="*/ 19645 w 19998"/>
                <a:gd name="connsiteY635" fmla="*/ 5003 h 19998"/>
                <a:gd name="connsiteX636" fmla="*/ 19131 w 19998"/>
                <a:gd name="connsiteY636" fmla="*/ 6512 h 19998"/>
                <a:gd name="connsiteX637" fmla="*/ 19236 w 19998"/>
                <a:gd name="connsiteY637" fmla="*/ 7750 h 19998"/>
                <a:gd name="connsiteX638" fmla="*/ 19212 w 19998"/>
                <a:gd name="connsiteY638" fmla="*/ 7750 h 19998"/>
                <a:gd name="connsiteX639" fmla="*/ 19090 w 19998"/>
                <a:gd name="connsiteY639" fmla="*/ 7870 h 19998"/>
                <a:gd name="connsiteX640" fmla="*/ 19152 w 19998"/>
                <a:gd name="connsiteY640" fmla="*/ 7853 h 19998"/>
                <a:gd name="connsiteX641" fmla="*/ 19064 w 19998"/>
                <a:gd name="connsiteY641" fmla="*/ 7973 h 19998"/>
                <a:gd name="connsiteX642" fmla="*/ 18983 w 19998"/>
                <a:gd name="connsiteY642" fmla="*/ 7973 h 19998"/>
                <a:gd name="connsiteX643" fmla="*/ 18714 w 19998"/>
                <a:gd name="connsiteY643" fmla="*/ 8135 h 19998"/>
                <a:gd name="connsiteX644" fmla="*/ 18695 w 19998"/>
                <a:gd name="connsiteY644" fmla="*/ 8093 h 19998"/>
                <a:gd name="connsiteX645" fmla="*/ 18614 w 19998"/>
                <a:gd name="connsiteY645" fmla="*/ 7997 h 19998"/>
                <a:gd name="connsiteX646" fmla="*/ 18304 w 19998"/>
                <a:gd name="connsiteY64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74 w 19998"/>
                <a:gd name="connsiteY360" fmla="*/ 5861 h 19998"/>
                <a:gd name="connsiteX361" fmla="*/ 598 w 19998"/>
                <a:gd name="connsiteY361" fmla="*/ 5736 h 19998"/>
                <a:gd name="connsiteX362" fmla="*/ 141 w 19998"/>
                <a:gd name="connsiteY362" fmla="*/ 5778 h 19998"/>
                <a:gd name="connsiteX363" fmla="*/ 141 w 19998"/>
                <a:gd name="connsiteY363" fmla="*/ 5795 h 19998"/>
                <a:gd name="connsiteX364" fmla="*/ 17 w 19998"/>
                <a:gd name="connsiteY364" fmla="*/ 5818 h 19998"/>
                <a:gd name="connsiteX365" fmla="*/ 141 w 19998"/>
                <a:gd name="connsiteY365" fmla="*/ 5287 h 19998"/>
                <a:gd name="connsiteX366" fmla="*/ 181 w 19998"/>
                <a:gd name="connsiteY366" fmla="*/ 5268 h 19998"/>
                <a:gd name="connsiteX367" fmla="*/ 348 w 19998"/>
                <a:gd name="connsiteY367" fmla="*/ 5247 h 19998"/>
                <a:gd name="connsiteX368" fmla="*/ 329 w 19998"/>
                <a:gd name="connsiteY368" fmla="*/ 5205 h 19998"/>
                <a:gd name="connsiteX369" fmla="*/ 450 w 19998"/>
                <a:gd name="connsiteY369" fmla="*/ 5149 h 19998"/>
                <a:gd name="connsiteX370" fmla="*/ 617 w 19998"/>
                <a:gd name="connsiteY370" fmla="*/ 5149 h 19998"/>
                <a:gd name="connsiteX371" fmla="*/ 617 w 19998"/>
                <a:gd name="connsiteY371" fmla="*/ 5106 h 19998"/>
                <a:gd name="connsiteX372" fmla="*/ 803 w 19998"/>
                <a:gd name="connsiteY372" fmla="*/ 5085 h 19998"/>
                <a:gd name="connsiteX373" fmla="*/ 826 w 19998"/>
                <a:gd name="connsiteY373" fmla="*/ 5106 h 19998"/>
                <a:gd name="connsiteX374" fmla="*/ 803 w 19998"/>
                <a:gd name="connsiteY374" fmla="*/ 5149 h 19998"/>
                <a:gd name="connsiteX375" fmla="*/ 803 w 19998"/>
                <a:gd name="connsiteY375" fmla="*/ 5165 h 19998"/>
                <a:gd name="connsiteX376" fmla="*/ 1276 w 19998"/>
                <a:gd name="connsiteY376" fmla="*/ 5022 h 19998"/>
                <a:gd name="connsiteX377" fmla="*/ 1276 w 19998"/>
                <a:gd name="connsiteY377" fmla="*/ 5003 h 19998"/>
                <a:gd name="connsiteX378" fmla="*/ 1276 w 19998"/>
                <a:gd name="connsiteY378" fmla="*/ 5022 h 19998"/>
                <a:gd name="connsiteX379" fmla="*/ 1298 w 19998"/>
                <a:gd name="connsiteY379" fmla="*/ 5022 h 19998"/>
                <a:gd name="connsiteX380" fmla="*/ 1298 w 19998"/>
                <a:gd name="connsiteY380" fmla="*/ 5003 h 19998"/>
                <a:gd name="connsiteX381" fmla="*/ 1341 w 19998"/>
                <a:gd name="connsiteY381" fmla="*/ 5003 h 19998"/>
                <a:gd name="connsiteX382" fmla="*/ 1341 w 19998"/>
                <a:gd name="connsiteY382" fmla="*/ 5165 h 19998"/>
                <a:gd name="connsiteX383" fmla="*/ 1381 w 19998"/>
                <a:gd name="connsiteY383" fmla="*/ 5165 h 19998"/>
                <a:gd name="connsiteX384" fmla="*/ 1441 w 19998"/>
                <a:gd name="connsiteY384" fmla="*/ 5149 h 19998"/>
                <a:gd name="connsiteX385" fmla="*/ 1441 w 19998"/>
                <a:gd name="connsiteY385" fmla="*/ 5205 h 19998"/>
                <a:gd name="connsiteX386" fmla="*/ 1505 w 19998"/>
                <a:gd name="connsiteY386" fmla="*/ 5231 h 19998"/>
                <a:gd name="connsiteX387" fmla="*/ 1524 w 19998"/>
                <a:gd name="connsiteY387" fmla="*/ 5069 h 19998"/>
                <a:gd name="connsiteX388" fmla="*/ 1562 w 19998"/>
                <a:gd name="connsiteY388" fmla="*/ 5069 h 19998"/>
                <a:gd name="connsiteX389" fmla="*/ 1562 w 19998"/>
                <a:gd name="connsiteY389" fmla="*/ 5043 h 19998"/>
                <a:gd name="connsiteX390" fmla="*/ 1815 w 19998"/>
                <a:gd name="connsiteY390" fmla="*/ 5125 h 19998"/>
                <a:gd name="connsiteX391" fmla="*/ 1815 w 19998"/>
                <a:gd name="connsiteY391" fmla="*/ 5149 h 19998"/>
                <a:gd name="connsiteX392" fmla="*/ 1831 w 19998"/>
                <a:gd name="connsiteY392" fmla="*/ 5149 h 19998"/>
                <a:gd name="connsiteX393" fmla="*/ 1874 w 19998"/>
                <a:gd name="connsiteY393" fmla="*/ 5149 h 19998"/>
                <a:gd name="connsiteX394" fmla="*/ 1874 w 19998"/>
                <a:gd name="connsiteY394" fmla="*/ 5189 h 19998"/>
                <a:gd name="connsiteX395" fmla="*/ 1936 w 19998"/>
                <a:gd name="connsiteY395" fmla="*/ 5165 h 19998"/>
                <a:gd name="connsiteX396" fmla="*/ 1936 w 19998"/>
                <a:gd name="connsiteY396" fmla="*/ 5149 h 19998"/>
                <a:gd name="connsiteX397" fmla="*/ 1915 w 19998"/>
                <a:gd name="connsiteY397" fmla="*/ 5125 h 19998"/>
                <a:gd name="connsiteX398" fmla="*/ 1915 w 19998"/>
                <a:gd name="connsiteY398" fmla="*/ 5069 h 19998"/>
                <a:gd name="connsiteX399" fmla="*/ 1979 w 19998"/>
                <a:gd name="connsiteY399" fmla="*/ 5003 h 19998"/>
                <a:gd name="connsiteX400" fmla="*/ 1936 w 19998"/>
                <a:gd name="connsiteY400" fmla="*/ 4939 h 19998"/>
                <a:gd name="connsiteX401" fmla="*/ 2103 w 19998"/>
                <a:gd name="connsiteY401" fmla="*/ 4820 h 19998"/>
                <a:gd name="connsiteX402" fmla="*/ 2496 w 19998"/>
                <a:gd name="connsiteY402" fmla="*/ 4777 h 19998"/>
                <a:gd name="connsiteX403" fmla="*/ 2536 w 19998"/>
                <a:gd name="connsiteY403" fmla="*/ 4860 h 19998"/>
                <a:gd name="connsiteX404" fmla="*/ 2722 w 19998"/>
                <a:gd name="connsiteY404" fmla="*/ 4761 h 19998"/>
                <a:gd name="connsiteX405" fmla="*/ 2722 w 19998"/>
                <a:gd name="connsiteY405" fmla="*/ 4900 h 19998"/>
                <a:gd name="connsiteX406" fmla="*/ 2805 w 19998"/>
                <a:gd name="connsiteY406" fmla="*/ 4923 h 19998"/>
                <a:gd name="connsiteX407" fmla="*/ 2782 w 19998"/>
                <a:gd name="connsiteY407" fmla="*/ 4982 h 19998"/>
                <a:gd name="connsiteX408" fmla="*/ 2886 w 19998"/>
                <a:gd name="connsiteY408" fmla="*/ 5022 h 19998"/>
                <a:gd name="connsiteX409" fmla="*/ 2910 w 19998"/>
                <a:gd name="connsiteY409" fmla="*/ 5022 h 19998"/>
                <a:gd name="connsiteX410" fmla="*/ 2970 w 19998"/>
                <a:gd name="connsiteY410" fmla="*/ 5189 h 19998"/>
                <a:gd name="connsiteX411" fmla="*/ 3256 w 19998"/>
                <a:gd name="connsiteY411" fmla="*/ 5673 h 19998"/>
                <a:gd name="connsiteX412" fmla="*/ 3608 w 19998"/>
                <a:gd name="connsiteY412" fmla="*/ 5391 h 19998"/>
                <a:gd name="connsiteX413" fmla="*/ 3860 w 19998"/>
                <a:gd name="connsiteY413" fmla="*/ 5268 h 19998"/>
                <a:gd name="connsiteX414" fmla="*/ 3999 w 19998"/>
                <a:gd name="connsiteY414" fmla="*/ 5534 h 19998"/>
                <a:gd name="connsiteX415" fmla="*/ 4351 w 19998"/>
                <a:gd name="connsiteY415" fmla="*/ 5351 h 19998"/>
                <a:gd name="connsiteX416" fmla="*/ 4580 w 19998"/>
                <a:gd name="connsiteY416" fmla="*/ 5268 h 19998"/>
                <a:gd name="connsiteX417" fmla="*/ 4580 w 19998"/>
                <a:gd name="connsiteY417" fmla="*/ 5471 h 19998"/>
                <a:gd name="connsiteX418" fmla="*/ 4994 w 19998"/>
                <a:gd name="connsiteY418" fmla="*/ 5449 h 19998"/>
                <a:gd name="connsiteX419" fmla="*/ 5075 w 19998"/>
                <a:gd name="connsiteY419" fmla="*/ 5471 h 19998"/>
                <a:gd name="connsiteX420" fmla="*/ 5323 w 19998"/>
                <a:gd name="connsiteY420" fmla="*/ 5471 h 19998"/>
                <a:gd name="connsiteX421" fmla="*/ 5242 w 19998"/>
                <a:gd name="connsiteY421" fmla="*/ 5407 h 19998"/>
                <a:gd name="connsiteX422" fmla="*/ 4994 w 19998"/>
                <a:gd name="connsiteY422" fmla="*/ 5003 h 19998"/>
                <a:gd name="connsiteX423" fmla="*/ 4970 w 19998"/>
                <a:gd name="connsiteY423" fmla="*/ 5003 h 19998"/>
                <a:gd name="connsiteX424" fmla="*/ 4954 w 19998"/>
                <a:gd name="connsiteY424" fmla="*/ 4982 h 19998"/>
                <a:gd name="connsiteX425" fmla="*/ 5054 w 19998"/>
                <a:gd name="connsiteY425" fmla="*/ 4618 h 19998"/>
                <a:gd name="connsiteX426" fmla="*/ 5054 w 19998"/>
                <a:gd name="connsiteY426" fmla="*/ 4601 h 19998"/>
                <a:gd name="connsiteX427" fmla="*/ 5037 w 19998"/>
                <a:gd name="connsiteY427" fmla="*/ 4618 h 19998"/>
                <a:gd name="connsiteX428" fmla="*/ 5011 w 19998"/>
                <a:gd name="connsiteY428" fmla="*/ 4131 h 19998"/>
                <a:gd name="connsiteX429" fmla="*/ 4970 w 19998"/>
                <a:gd name="connsiteY429" fmla="*/ 4131 h 19998"/>
                <a:gd name="connsiteX430" fmla="*/ 4642 w 19998"/>
                <a:gd name="connsiteY430" fmla="*/ 3335 h 19998"/>
                <a:gd name="connsiteX431" fmla="*/ 4663 w 19998"/>
                <a:gd name="connsiteY431" fmla="*/ 3092 h 19998"/>
                <a:gd name="connsiteX432" fmla="*/ 4563 w 19998"/>
                <a:gd name="connsiteY432" fmla="*/ 3050 h 19998"/>
                <a:gd name="connsiteX433" fmla="*/ 4563 w 19998"/>
                <a:gd name="connsiteY433" fmla="*/ 2930 h 19998"/>
                <a:gd name="connsiteX434" fmla="*/ 4663 w 19998"/>
                <a:gd name="connsiteY434" fmla="*/ 2987 h 19998"/>
                <a:gd name="connsiteX435" fmla="*/ 4684 w 19998"/>
                <a:gd name="connsiteY435" fmla="*/ 2947 h 19998"/>
                <a:gd name="connsiteX436" fmla="*/ 5242 w 19998"/>
                <a:gd name="connsiteY436" fmla="*/ 3092 h 19998"/>
                <a:gd name="connsiteX437" fmla="*/ 5258 w 19998"/>
                <a:gd name="connsiteY437" fmla="*/ 3029 h 19998"/>
                <a:gd name="connsiteX438" fmla="*/ 5570 w 19998"/>
                <a:gd name="connsiteY438" fmla="*/ 3050 h 19998"/>
                <a:gd name="connsiteX439" fmla="*/ 5632 w 19998"/>
                <a:gd name="connsiteY439" fmla="*/ 3252 h 19998"/>
                <a:gd name="connsiteX440" fmla="*/ 5592 w 19998"/>
                <a:gd name="connsiteY440" fmla="*/ 3252 h 19998"/>
                <a:gd name="connsiteX441" fmla="*/ 5570 w 19998"/>
                <a:gd name="connsiteY441" fmla="*/ 3316 h 19998"/>
                <a:gd name="connsiteX442" fmla="*/ 5511 w 19998"/>
                <a:gd name="connsiteY442" fmla="*/ 3316 h 19998"/>
                <a:gd name="connsiteX443" fmla="*/ 5675 w 19998"/>
                <a:gd name="connsiteY443" fmla="*/ 3800 h 19998"/>
                <a:gd name="connsiteX444" fmla="*/ 5649 w 19998"/>
                <a:gd name="connsiteY444" fmla="*/ 3826 h 19998"/>
                <a:gd name="connsiteX445" fmla="*/ 5732 w 19998"/>
                <a:gd name="connsiteY445" fmla="*/ 3842 h 19998"/>
                <a:gd name="connsiteX446" fmla="*/ 5713 w 19998"/>
                <a:gd name="connsiteY446" fmla="*/ 3842 h 19998"/>
                <a:gd name="connsiteX447" fmla="*/ 5732 w 19998"/>
                <a:gd name="connsiteY447" fmla="*/ 3882 h 19998"/>
                <a:gd name="connsiteX448" fmla="*/ 5756 w 19998"/>
                <a:gd name="connsiteY448" fmla="*/ 3882 h 19998"/>
                <a:gd name="connsiteX449" fmla="*/ 5775 w 19998"/>
                <a:gd name="connsiteY449" fmla="*/ 3882 h 19998"/>
                <a:gd name="connsiteX450" fmla="*/ 5861 w 19998"/>
                <a:gd name="connsiteY450" fmla="*/ 3762 h 19998"/>
                <a:gd name="connsiteX451" fmla="*/ 6499 w 19998"/>
                <a:gd name="connsiteY451" fmla="*/ 3906 h 19998"/>
                <a:gd name="connsiteX452" fmla="*/ 7611 w 19998"/>
                <a:gd name="connsiteY452" fmla="*/ 3826 h 19998"/>
                <a:gd name="connsiteX453" fmla="*/ 7923 w 19998"/>
                <a:gd name="connsiteY453" fmla="*/ 3722 h 19998"/>
                <a:gd name="connsiteX454" fmla="*/ 8045 w 19998"/>
                <a:gd name="connsiteY454" fmla="*/ 3703 h 19998"/>
                <a:gd name="connsiteX455" fmla="*/ 7611 w 19998"/>
                <a:gd name="connsiteY455" fmla="*/ 3600 h 19998"/>
                <a:gd name="connsiteX456" fmla="*/ 7611 w 19998"/>
                <a:gd name="connsiteY456" fmla="*/ 3581 h 19998"/>
                <a:gd name="connsiteX457" fmla="*/ 7799 w 19998"/>
                <a:gd name="connsiteY457" fmla="*/ 3092 h 19998"/>
                <a:gd name="connsiteX458" fmla="*/ 9574 w 19998"/>
                <a:gd name="connsiteY458" fmla="*/ 2317 h 19998"/>
                <a:gd name="connsiteX459" fmla="*/ 9843 w 19998"/>
                <a:gd name="connsiteY459" fmla="*/ 1993 h 19998"/>
                <a:gd name="connsiteX460" fmla="*/ 9902 w 19998"/>
                <a:gd name="connsiteY460" fmla="*/ 2051 h 19998"/>
                <a:gd name="connsiteX461" fmla="*/ 10031 w 19998"/>
                <a:gd name="connsiteY461" fmla="*/ 2051 h 19998"/>
                <a:gd name="connsiteX462" fmla="*/ 9964 w 19998"/>
                <a:gd name="connsiteY462" fmla="*/ 1972 h 19998"/>
                <a:gd name="connsiteX463" fmla="*/ 9943 w 19998"/>
                <a:gd name="connsiteY463" fmla="*/ 1993 h 19998"/>
                <a:gd name="connsiteX464" fmla="*/ 9843 w 19998"/>
                <a:gd name="connsiteY464" fmla="*/ 1645 h 19998"/>
                <a:gd name="connsiteX465" fmla="*/ 9902 w 19998"/>
                <a:gd name="connsiteY465" fmla="*/ 1645 h 19998"/>
                <a:gd name="connsiteX466" fmla="*/ 9902 w 19998"/>
                <a:gd name="connsiteY466" fmla="*/ 1628 h 19998"/>
                <a:gd name="connsiteX467" fmla="*/ 9902 w 19998"/>
                <a:gd name="connsiteY467" fmla="*/ 1607 h 19998"/>
                <a:gd name="connsiteX468" fmla="*/ 9843 w 19998"/>
                <a:gd name="connsiteY468" fmla="*/ 1542 h 19998"/>
                <a:gd name="connsiteX469" fmla="*/ 9886 w 19998"/>
                <a:gd name="connsiteY469" fmla="*/ 1260 h 19998"/>
                <a:gd name="connsiteX470" fmla="*/ 9926 w 19998"/>
                <a:gd name="connsiteY470" fmla="*/ 1243 h 19998"/>
                <a:gd name="connsiteX471" fmla="*/ 9886 w 19998"/>
                <a:gd name="connsiteY471" fmla="*/ 815 h 19998"/>
                <a:gd name="connsiteX472" fmla="*/ 9902 w 19998"/>
                <a:gd name="connsiteY472" fmla="*/ 815 h 19998"/>
                <a:gd name="connsiteX473" fmla="*/ 9886 w 19998"/>
                <a:gd name="connsiteY473" fmla="*/ 484 h 19998"/>
                <a:gd name="connsiteX474" fmla="*/ 10645 w 19998"/>
                <a:gd name="connsiteY474" fmla="*/ 186 h 19998"/>
                <a:gd name="connsiteX475" fmla="*/ 11307 w 19998"/>
                <a:gd name="connsiteY475" fmla="*/ 0 h 19998"/>
                <a:gd name="connsiteX476" fmla="*/ 11431 w 19998"/>
                <a:gd name="connsiteY476" fmla="*/ 324 h 19998"/>
                <a:gd name="connsiteX477" fmla="*/ 11431 w 19998"/>
                <a:gd name="connsiteY477" fmla="*/ 630 h 19998"/>
                <a:gd name="connsiteX478" fmla="*/ 11577 w 19998"/>
                <a:gd name="connsiteY478" fmla="*/ 630 h 19998"/>
                <a:gd name="connsiteX479" fmla="*/ 11700 w 19998"/>
                <a:gd name="connsiteY479" fmla="*/ 832 h 19998"/>
                <a:gd name="connsiteX480" fmla="*/ 11822 w 19998"/>
                <a:gd name="connsiteY480" fmla="*/ 895 h 19998"/>
                <a:gd name="connsiteX481" fmla="*/ 12158 w 19998"/>
                <a:gd name="connsiteY481" fmla="*/ 670 h 19998"/>
                <a:gd name="connsiteX482" fmla="*/ 12279 w 19998"/>
                <a:gd name="connsiteY482" fmla="*/ 792 h 19998"/>
                <a:gd name="connsiteX483" fmla="*/ 12255 w 19998"/>
                <a:gd name="connsiteY483" fmla="*/ 815 h 19998"/>
                <a:gd name="connsiteX484" fmla="*/ 12360 w 19998"/>
                <a:gd name="connsiteY484" fmla="*/ 895 h 19998"/>
                <a:gd name="connsiteX485" fmla="*/ 12360 w 19998"/>
                <a:gd name="connsiteY485" fmla="*/ 912 h 19998"/>
                <a:gd name="connsiteX486" fmla="*/ 12339 w 19998"/>
                <a:gd name="connsiteY486" fmla="*/ 935 h 19998"/>
                <a:gd name="connsiteX487" fmla="*/ 12548 w 19998"/>
                <a:gd name="connsiteY487" fmla="*/ 1342 h 19998"/>
                <a:gd name="connsiteX488" fmla="*/ 12753 w 19998"/>
                <a:gd name="connsiteY488" fmla="*/ 1260 h 19998"/>
                <a:gd name="connsiteX489" fmla="*/ 12729 w 19998"/>
                <a:gd name="connsiteY489" fmla="*/ 1363 h 19998"/>
                <a:gd name="connsiteX490" fmla="*/ 12834 w 19998"/>
                <a:gd name="connsiteY490" fmla="*/ 1323 h 19998"/>
                <a:gd name="connsiteX491" fmla="*/ 12853 w 19998"/>
                <a:gd name="connsiteY491" fmla="*/ 1342 h 19998"/>
                <a:gd name="connsiteX492" fmla="*/ 12901 w 19998"/>
                <a:gd name="connsiteY492" fmla="*/ 1342 h 19998"/>
                <a:gd name="connsiteX493" fmla="*/ 13039 w 19998"/>
                <a:gd name="connsiteY493" fmla="*/ 1769 h 19998"/>
                <a:gd name="connsiteX494" fmla="*/ 13039 w 19998"/>
                <a:gd name="connsiteY494" fmla="*/ 1751 h 19998"/>
                <a:gd name="connsiteX495" fmla="*/ 13065 w 19998"/>
                <a:gd name="connsiteY495" fmla="*/ 1751 h 19998"/>
                <a:gd name="connsiteX496" fmla="*/ 13082 w 19998"/>
                <a:gd name="connsiteY496" fmla="*/ 1671 h 19998"/>
                <a:gd name="connsiteX497" fmla="*/ 13186 w 19998"/>
                <a:gd name="connsiteY497" fmla="*/ 1645 h 19998"/>
                <a:gd name="connsiteX498" fmla="*/ 13203 w 19998"/>
                <a:gd name="connsiteY498" fmla="*/ 1671 h 19998"/>
                <a:gd name="connsiteX499" fmla="*/ 13203 w 19998"/>
                <a:gd name="connsiteY499" fmla="*/ 1645 h 19998"/>
                <a:gd name="connsiteX500" fmla="*/ 13267 w 19998"/>
                <a:gd name="connsiteY500" fmla="*/ 1645 h 19998"/>
                <a:gd name="connsiteX501" fmla="*/ 13267 w 19998"/>
                <a:gd name="connsiteY501" fmla="*/ 1671 h 19998"/>
                <a:gd name="connsiteX502" fmla="*/ 13308 w 19998"/>
                <a:gd name="connsiteY502" fmla="*/ 1687 h 19998"/>
                <a:gd name="connsiteX503" fmla="*/ 13308 w 19998"/>
                <a:gd name="connsiteY503" fmla="*/ 1711 h 19998"/>
                <a:gd name="connsiteX504" fmla="*/ 13515 w 19998"/>
                <a:gd name="connsiteY504" fmla="*/ 1628 h 19998"/>
                <a:gd name="connsiteX505" fmla="*/ 13598 w 19998"/>
                <a:gd name="connsiteY505" fmla="*/ 1751 h 19998"/>
                <a:gd name="connsiteX506" fmla="*/ 13660 w 19998"/>
                <a:gd name="connsiteY506" fmla="*/ 1769 h 19998"/>
                <a:gd name="connsiteX507" fmla="*/ 13660 w 19998"/>
                <a:gd name="connsiteY507" fmla="*/ 1833 h 19998"/>
                <a:gd name="connsiteX508" fmla="*/ 13677 w 19998"/>
                <a:gd name="connsiteY508" fmla="*/ 1833 h 19998"/>
                <a:gd name="connsiteX509" fmla="*/ 13677 w 19998"/>
                <a:gd name="connsiteY509" fmla="*/ 1849 h 19998"/>
                <a:gd name="connsiteX510" fmla="*/ 13725 w 19998"/>
                <a:gd name="connsiteY510" fmla="*/ 1849 h 19998"/>
                <a:gd name="connsiteX511" fmla="*/ 13703 w 19998"/>
                <a:gd name="connsiteY511" fmla="*/ 1833 h 19998"/>
                <a:gd name="connsiteX512" fmla="*/ 13725 w 19998"/>
                <a:gd name="connsiteY512" fmla="*/ 1791 h 19998"/>
                <a:gd name="connsiteX513" fmla="*/ 13808 w 19998"/>
                <a:gd name="connsiteY513" fmla="*/ 1873 h 19998"/>
                <a:gd name="connsiteX514" fmla="*/ 13725 w 19998"/>
                <a:gd name="connsiteY514" fmla="*/ 2155 h 19998"/>
                <a:gd name="connsiteX515" fmla="*/ 13725 w 19998"/>
                <a:gd name="connsiteY515" fmla="*/ 2138 h 19998"/>
                <a:gd name="connsiteX516" fmla="*/ 13784 w 19998"/>
                <a:gd name="connsiteY516" fmla="*/ 2155 h 19998"/>
                <a:gd name="connsiteX517" fmla="*/ 13825 w 19998"/>
                <a:gd name="connsiteY517" fmla="*/ 2301 h 19998"/>
                <a:gd name="connsiteX518" fmla="*/ 13703 w 19998"/>
                <a:gd name="connsiteY518" fmla="*/ 2420 h 19998"/>
                <a:gd name="connsiteX519" fmla="*/ 13741 w 19998"/>
                <a:gd name="connsiteY519" fmla="*/ 2463 h 19998"/>
                <a:gd name="connsiteX520" fmla="*/ 13703 w 19998"/>
                <a:gd name="connsiteY520" fmla="*/ 2503 h 19998"/>
                <a:gd name="connsiteX521" fmla="*/ 13784 w 19998"/>
                <a:gd name="connsiteY521" fmla="*/ 2519 h 19998"/>
                <a:gd name="connsiteX522" fmla="*/ 13784 w 19998"/>
                <a:gd name="connsiteY522" fmla="*/ 2540 h 19998"/>
                <a:gd name="connsiteX523" fmla="*/ 13849 w 19998"/>
                <a:gd name="connsiteY523" fmla="*/ 2540 h 19998"/>
                <a:gd name="connsiteX524" fmla="*/ 14280 w 19998"/>
                <a:gd name="connsiteY524" fmla="*/ 2540 h 19998"/>
                <a:gd name="connsiteX525" fmla="*/ 14527 w 19998"/>
                <a:gd name="connsiteY525" fmla="*/ 2437 h 19998"/>
                <a:gd name="connsiteX526" fmla="*/ 14527 w 19998"/>
                <a:gd name="connsiteY526" fmla="*/ 2218 h 19998"/>
                <a:gd name="connsiteX527" fmla="*/ 14715 w 19998"/>
                <a:gd name="connsiteY527" fmla="*/ 2051 h 19998"/>
                <a:gd name="connsiteX528" fmla="*/ 14815 w 19998"/>
                <a:gd name="connsiteY528" fmla="*/ 2115 h 19998"/>
                <a:gd name="connsiteX529" fmla="*/ 14775 w 19998"/>
                <a:gd name="connsiteY529" fmla="*/ 2138 h 19998"/>
                <a:gd name="connsiteX530" fmla="*/ 14796 w 19998"/>
                <a:gd name="connsiteY530" fmla="*/ 2218 h 19998"/>
                <a:gd name="connsiteX531" fmla="*/ 14756 w 19998"/>
                <a:gd name="connsiteY531" fmla="*/ 2195 h 19998"/>
                <a:gd name="connsiteX532" fmla="*/ 14732 w 19998"/>
                <a:gd name="connsiteY532" fmla="*/ 2218 h 19998"/>
                <a:gd name="connsiteX533" fmla="*/ 14756 w 19998"/>
                <a:gd name="connsiteY533" fmla="*/ 2237 h 19998"/>
                <a:gd name="connsiteX534" fmla="*/ 14732 w 19998"/>
                <a:gd name="connsiteY534" fmla="*/ 2275 h 19998"/>
                <a:gd name="connsiteX535" fmla="*/ 14715 w 19998"/>
                <a:gd name="connsiteY535" fmla="*/ 2275 h 19998"/>
                <a:gd name="connsiteX536" fmla="*/ 14756 w 19998"/>
                <a:gd name="connsiteY536" fmla="*/ 2341 h 19998"/>
                <a:gd name="connsiteX537" fmla="*/ 14675 w 19998"/>
                <a:gd name="connsiteY537" fmla="*/ 2519 h 19998"/>
                <a:gd name="connsiteX538" fmla="*/ 14815 w 19998"/>
                <a:gd name="connsiteY538" fmla="*/ 2622 h 19998"/>
                <a:gd name="connsiteX539" fmla="*/ 14796 w 19998"/>
                <a:gd name="connsiteY539" fmla="*/ 2904 h 19998"/>
                <a:gd name="connsiteX540" fmla="*/ 14918 w 19998"/>
                <a:gd name="connsiteY540" fmla="*/ 2904 h 19998"/>
                <a:gd name="connsiteX541" fmla="*/ 14918 w 19998"/>
                <a:gd name="connsiteY541" fmla="*/ 2867 h 19998"/>
                <a:gd name="connsiteX542" fmla="*/ 15001 w 19998"/>
                <a:gd name="connsiteY542" fmla="*/ 2888 h 19998"/>
                <a:gd name="connsiteX543" fmla="*/ 15230 w 19998"/>
                <a:gd name="connsiteY543" fmla="*/ 3074 h 19998"/>
                <a:gd name="connsiteX544" fmla="*/ 15249 w 19998"/>
                <a:gd name="connsiteY544" fmla="*/ 3050 h 19998"/>
                <a:gd name="connsiteX545" fmla="*/ 15249 w 19998"/>
                <a:gd name="connsiteY545" fmla="*/ 3114 h 19998"/>
                <a:gd name="connsiteX546" fmla="*/ 15330 w 19998"/>
                <a:gd name="connsiteY546" fmla="*/ 3114 h 19998"/>
                <a:gd name="connsiteX547" fmla="*/ 15418 w 19998"/>
                <a:gd name="connsiteY547" fmla="*/ 3114 h 19998"/>
                <a:gd name="connsiteX548" fmla="*/ 15499 w 19998"/>
                <a:gd name="connsiteY548" fmla="*/ 3196 h 19998"/>
                <a:gd name="connsiteX549" fmla="*/ 15475 w 19998"/>
                <a:gd name="connsiteY549" fmla="*/ 3252 h 19998"/>
                <a:gd name="connsiteX550" fmla="*/ 15499 w 19998"/>
                <a:gd name="connsiteY550" fmla="*/ 3295 h 19998"/>
                <a:gd name="connsiteX551" fmla="*/ 15499 w 19998"/>
                <a:gd name="connsiteY551" fmla="*/ 3276 h 19998"/>
                <a:gd name="connsiteX552" fmla="*/ 15599 w 19998"/>
                <a:gd name="connsiteY552" fmla="*/ 3276 h 19998"/>
                <a:gd name="connsiteX553" fmla="*/ 15704 w 19998"/>
                <a:gd name="connsiteY553" fmla="*/ 3374 h 19998"/>
                <a:gd name="connsiteX554" fmla="*/ 15682 w 19998"/>
                <a:gd name="connsiteY554" fmla="*/ 3414 h 19998"/>
                <a:gd name="connsiteX555" fmla="*/ 15723 w 19998"/>
                <a:gd name="connsiteY555" fmla="*/ 3478 h 19998"/>
                <a:gd name="connsiteX556" fmla="*/ 15704 w 19998"/>
                <a:gd name="connsiteY556" fmla="*/ 3497 h 19998"/>
                <a:gd name="connsiteX557" fmla="*/ 15747 w 19998"/>
                <a:gd name="connsiteY557" fmla="*/ 3534 h 19998"/>
                <a:gd name="connsiteX558" fmla="*/ 15747 w 19998"/>
                <a:gd name="connsiteY558" fmla="*/ 3518 h 19998"/>
                <a:gd name="connsiteX559" fmla="*/ 15935 w 19998"/>
                <a:gd name="connsiteY559" fmla="*/ 3478 h 19998"/>
                <a:gd name="connsiteX560" fmla="*/ 15935 w 19998"/>
                <a:gd name="connsiteY560" fmla="*/ 3518 h 19998"/>
                <a:gd name="connsiteX561" fmla="*/ 15951 w 19998"/>
                <a:gd name="connsiteY561" fmla="*/ 3518 h 19998"/>
                <a:gd name="connsiteX562" fmla="*/ 15992 w 19998"/>
                <a:gd name="connsiteY562" fmla="*/ 3414 h 19998"/>
                <a:gd name="connsiteX563" fmla="*/ 16156 w 19998"/>
                <a:gd name="connsiteY563" fmla="*/ 3414 h 19998"/>
                <a:gd name="connsiteX564" fmla="*/ 16156 w 19998"/>
                <a:gd name="connsiteY564" fmla="*/ 3374 h 19998"/>
                <a:gd name="connsiteX565" fmla="*/ 16302 w 19998"/>
                <a:gd name="connsiteY565" fmla="*/ 3436 h 19998"/>
                <a:gd name="connsiteX566" fmla="*/ 16285 w 19998"/>
                <a:gd name="connsiteY566" fmla="*/ 3454 h 19998"/>
                <a:gd name="connsiteX567" fmla="*/ 16366 w 19998"/>
                <a:gd name="connsiteY567" fmla="*/ 3518 h 19998"/>
                <a:gd name="connsiteX568" fmla="*/ 16490 w 19998"/>
                <a:gd name="connsiteY568" fmla="*/ 3518 h 19998"/>
                <a:gd name="connsiteX569" fmla="*/ 16506 w 19998"/>
                <a:gd name="connsiteY569" fmla="*/ 3600 h 19998"/>
                <a:gd name="connsiteX570" fmla="*/ 16590 w 19998"/>
                <a:gd name="connsiteY570" fmla="*/ 3624 h 19998"/>
                <a:gd name="connsiteX571" fmla="*/ 16611 w 19998"/>
                <a:gd name="connsiteY571" fmla="*/ 3581 h 19998"/>
                <a:gd name="connsiteX572" fmla="*/ 16694 w 19998"/>
                <a:gd name="connsiteY572" fmla="*/ 3600 h 19998"/>
                <a:gd name="connsiteX573" fmla="*/ 16694 w 19998"/>
                <a:gd name="connsiteY573" fmla="*/ 3560 h 19998"/>
                <a:gd name="connsiteX574" fmla="*/ 16716 w 19998"/>
                <a:gd name="connsiteY574" fmla="*/ 3560 h 19998"/>
                <a:gd name="connsiteX575" fmla="*/ 16716 w 19998"/>
                <a:gd name="connsiteY575" fmla="*/ 3518 h 19998"/>
                <a:gd name="connsiteX576" fmla="*/ 16759 w 19998"/>
                <a:gd name="connsiteY576" fmla="*/ 3497 h 19998"/>
                <a:gd name="connsiteX577" fmla="*/ 16759 w 19998"/>
                <a:gd name="connsiteY577" fmla="*/ 3478 h 19998"/>
                <a:gd name="connsiteX578" fmla="*/ 16940 w 19998"/>
                <a:gd name="connsiteY578" fmla="*/ 3478 h 19998"/>
                <a:gd name="connsiteX579" fmla="*/ 17085 w 19998"/>
                <a:gd name="connsiteY579" fmla="*/ 3560 h 19998"/>
                <a:gd name="connsiteX580" fmla="*/ 17085 w 19998"/>
                <a:gd name="connsiteY580" fmla="*/ 3534 h 19998"/>
                <a:gd name="connsiteX581" fmla="*/ 17192 w 19998"/>
                <a:gd name="connsiteY581" fmla="*/ 3518 h 19998"/>
                <a:gd name="connsiteX582" fmla="*/ 17192 w 19998"/>
                <a:gd name="connsiteY582" fmla="*/ 3534 h 19998"/>
                <a:gd name="connsiteX583" fmla="*/ 17373 w 19998"/>
                <a:gd name="connsiteY583" fmla="*/ 3640 h 19998"/>
                <a:gd name="connsiteX584" fmla="*/ 17354 w 19998"/>
                <a:gd name="connsiteY584" fmla="*/ 3663 h 19998"/>
                <a:gd name="connsiteX585" fmla="*/ 17437 w 19998"/>
                <a:gd name="connsiteY585" fmla="*/ 3783 h 19998"/>
                <a:gd name="connsiteX586" fmla="*/ 17397 w 19998"/>
                <a:gd name="connsiteY586" fmla="*/ 3783 h 19998"/>
                <a:gd name="connsiteX587" fmla="*/ 17414 w 19998"/>
                <a:gd name="connsiteY587" fmla="*/ 3826 h 19998"/>
                <a:gd name="connsiteX588" fmla="*/ 17437 w 19998"/>
                <a:gd name="connsiteY588" fmla="*/ 3826 h 19998"/>
                <a:gd name="connsiteX589" fmla="*/ 17602 w 19998"/>
                <a:gd name="connsiteY589" fmla="*/ 4028 h 19998"/>
                <a:gd name="connsiteX590" fmla="*/ 17623 w 19998"/>
                <a:gd name="connsiteY590" fmla="*/ 4091 h 19998"/>
                <a:gd name="connsiteX591" fmla="*/ 17642 w 19998"/>
                <a:gd name="connsiteY591" fmla="*/ 4091 h 19998"/>
                <a:gd name="connsiteX592" fmla="*/ 17683 w 19998"/>
                <a:gd name="connsiteY592" fmla="*/ 4211 h 19998"/>
                <a:gd name="connsiteX593" fmla="*/ 17849 w 19998"/>
                <a:gd name="connsiteY593" fmla="*/ 4211 h 19998"/>
                <a:gd name="connsiteX594" fmla="*/ 17849 w 19998"/>
                <a:gd name="connsiteY594" fmla="*/ 4171 h 19998"/>
                <a:gd name="connsiteX595" fmla="*/ 17871 w 19998"/>
                <a:gd name="connsiteY595" fmla="*/ 4171 h 19998"/>
                <a:gd name="connsiteX596" fmla="*/ 17830 w 19998"/>
                <a:gd name="connsiteY596" fmla="*/ 4091 h 19998"/>
                <a:gd name="connsiteX597" fmla="*/ 17871 w 19998"/>
                <a:gd name="connsiteY597" fmla="*/ 4065 h 19998"/>
                <a:gd name="connsiteX598" fmla="*/ 17935 w 19998"/>
                <a:gd name="connsiteY598" fmla="*/ 4091 h 19998"/>
                <a:gd name="connsiteX599" fmla="*/ 17976 w 19998"/>
                <a:gd name="connsiteY599" fmla="*/ 4065 h 19998"/>
                <a:gd name="connsiteX600" fmla="*/ 18019 w 19998"/>
                <a:gd name="connsiteY600" fmla="*/ 4091 h 19998"/>
                <a:gd name="connsiteX601" fmla="*/ 18140 w 19998"/>
                <a:gd name="connsiteY601" fmla="*/ 4131 h 19998"/>
                <a:gd name="connsiteX602" fmla="*/ 18183 w 19998"/>
                <a:gd name="connsiteY602" fmla="*/ 4293 h 19998"/>
                <a:gd name="connsiteX603" fmla="*/ 18200 w 19998"/>
                <a:gd name="connsiteY603" fmla="*/ 4293 h 19998"/>
                <a:gd name="connsiteX604" fmla="*/ 18223 w 19998"/>
                <a:gd name="connsiteY604" fmla="*/ 4211 h 19998"/>
                <a:gd name="connsiteX605" fmla="*/ 18240 w 19998"/>
                <a:gd name="connsiteY605" fmla="*/ 4211 h 19998"/>
                <a:gd name="connsiteX606" fmla="*/ 18240 w 19998"/>
                <a:gd name="connsiteY606" fmla="*/ 4230 h 19998"/>
                <a:gd name="connsiteX607" fmla="*/ 18281 w 19998"/>
                <a:gd name="connsiteY607" fmla="*/ 4230 h 19998"/>
                <a:gd name="connsiteX608" fmla="*/ 18328 w 19998"/>
                <a:gd name="connsiteY608" fmla="*/ 4270 h 19998"/>
                <a:gd name="connsiteX609" fmla="*/ 18369 w 19998"/>
                <a:gd name="connsiteY609" fmla="*/ 4253 h 19998"/>
                <a:gd name="connsiteX610" fmla="*/ 18388 w 19998"/>
                <a:gd name="connsiteY610" fmla="*/ 4270 h 19998"/>
                <a:gd name="connsiteX611" fmla="*/ 18531 w 19998"/>
                <a:gd name="connsiteY611" fmla="*/ 4253 h 19998"/>
                <a:gd name="connsiteX612" fmla="*/ 18531 w 19998"/>
                <a:gd name="connsiteY612" fmla="*/ 4270 h 19998"/>
                <a:gd name="connsiteX613" fmla="*/ 18631 w 19998"/>
                <a:gd name="connsiteY613" fmla="*/ 4211 h 19998"/>
                <a:gd name="connsiteX614" fmla="*/ 18631 w 19998"/>
                <a:gd name="connsiteY614" fmla="*/ 4131 h 19998"/>
                <a:gd name="connsiteX615" fmla="*/ 18762 w 19998"/>
                <a:gd name="connsiteY615" fmla="*/ 4108 h 19998"/>
                <a:gd name="connsiteX616" fmla="*/ 18778 w 19998"/>
                <a:gd name="connsiteY616" fmla="*/ 4148 h 19998"/>
                <a:gd name="connsiteX617" fmla="*/ 18821 w 19998"/>
                <a:gd name="connsiteY617" fmla="*/ 4131 h 19998"/>
                <a:gd name="connsiteX618" fmla="*/ 18943 w 19998"/>
                <a:gd name="connsiteY618" fmla="*/ 4333 h 19998"/>
                <a:gd name="connsiteX619" fmla="*/ 19047 w 19998"/>
                <a:gd name="connsiteY619" fmla="*/ 4333 h 19998"/>
                <a:gd name="connsiteX620" fmla="*/ 19064 w 19998"/>
                <a:gd name="connsiteY620" fmla="*/ 4392 h 19998"/>
                <a:gd name="connsiteX621" fmla="*/ 19152 w 19998"/>
                <a:gd name="connsiteY621" fmla="*/ 4392 h 19998"/>
                <a:gd name="connsiteX622" fmla="*/ 19152 w 19998"/>
                <a:gd name="connsiteY622" fmla="*/ 4373 h 19998"/>
                <a:gd name="connsiteX623" fmla="*/ 19212 w 19998"/>
                <a:gd name="connsiteY623" fmla="*/ 4373 h 19998"/>
                <a:gd name="connsiteX624" fmla="*/ 19212 w 19998"/>
                <a:gd name="connsiteY624" fmla="*/ 4392 h 19998"/>
                <a:gd name="connsiteX625" fmla="*/ 19317 w 19998"/>
                <a:gd name="connsiteY625" fmla="*/ 4333 h 19998"/>
                <a:gd name="connsiteX626" fmla="*/ 19417 w 19998"/>
                <a:gd name="connsiteY626" fmla="*/ 4392 h 19998"/>
                <a:gd name="connsiteX627" fmla="*/ 19443 w 19998"/>
                <a:gd name="connsiteY627" fmla="*/ 4373 h 19998"/>
                <a:gd name="connsiteX628" fmla="*/ 19500 w 19998"/>
                <a:gd name="connsiteY628" fmla="*/ 4373 h 19998"/>
                <a:gd name="connsiteX629" fmla="*/ 19521 w 19998"/>
                <a:gd name="connsiteY629" fmla="*/ 4352 h 19998"/>
                <a:gd name="connsiteX630" fmla="*/ 19998 w 19998"/>
                <a:gd name="connsiteY630" fmla="*/ 4512 h 19998"/>
                <a:gd name="connsiteX631" fmla="*/ 19750 w 19998"/>
                <a:gd name="connsiteY631" fmla="*/ 4939 h 19998"/>
                <a:gd name="connsiteX632" fmla="*/ 19712 w 19998"/>
                <a:gd name="connsiteY632" fmla="*/ 4939 h 19998"/>
                <a:gd name="connsiteX633" fmla="*/ 19686 w 19998"/>
                <a:gd name="connsiteY633" fmla="*/ 5003 h 19998"/>
                <a:gd name="connsiteX634" fmla="*/ 19645 w 19998"/>
                <a:gd name="connsiteY634" fmla="*/ 5003 h 19998"/>
                <a:gd name="connsiteX635" fmla="*/ 19131 w 19998"/>
                <a:gd name="connsiteY635" fmla="*/ 6512 h 19998"/>
                <a:gd name="connsiteX636" fmla="*/ 19236 w 19998"/>
                <a:gd name="connsiteY636" fmla="*/ 7750 h 19998"/>
                <a:gd name="connsiteX637" fmla="*/ 19212 w 19998"/>
                <a:gd name="connsiteY637" fmla="*/ 7750 h 19998"/>
                <a:gd name="connsiteX638" fmla="*/ 19090 w 19998"/>
                <a:gd name="connsiteY638" fmla="*/ 7870 h 19998"/>
                <a:gd name="connsiteX639" fmla="*/ 19152 w 19998"/>
                <a:gd name="connsiteY639" fmla="*/ 7853 h 19998"/>
                <a:gd name="connsiteX640" fmla="*/ 19064 w 19998"/>
                <a:gd name="connsiteY640" fmla="*/ 7973 h 19998"/>
                <a:gd name="connsiteX641" fmla="*/ 18983 w 19998"/>
                <a:gd name="connsiteY641" fmla="*/ 7973 h 19998"/>
                <a:gd name="connsiteX642" fmla="*/ 18714 w 19998"/>
                <a:gd name="connsiteY642" fmla="*/ 8135 h 19998"/>
                <a:gd name="connsiteX643" fmla="*/ 18695 w 19998"/>
                <a:gd name="connsiteY643" fmla="*/ 8093 h 19998"/>
                <a:gd name="connsiteX644" fmla="*/ 18614 w 19998"/>
                <a:gd name="connsiteY644" fmla="*/ 7997 h 19998"/>
                <a:gd name="connsiteX645" fmla="*/ 18304 w 19998"/>
                <a:gd name="connsiteY64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05 w 19998"/>
                <a:gd name="connsiteY385" fmla="*/ 5231 h 19998"/>
                <a:gd name="connsiteX386" fmla="*/ 1524 w 19998"/>
                <a:gd name="connsiteY386" fmla="*/ 5069 h 19998"/>
                <a:gd name="connsiteX387" fmla="*/ 1562 w 19998"/>
                <a:gd name="connsiteY387" fmla="*/ 5069 h 19998"/>
                <a:gd name="connsiteX388" fmla="*/ 1562 w 19998"/>
                <a:gd name="connsiteY388" fmla="*/ 5043 h 19998"/>
                <a:gd name="connsiteX389" fmla="*/ 1815 w 19998"/>
                <a:gd name="connsiteY389" fmla="*/ 5125 h 19998"/>
                <a:gd name="connsiteX390" fmla="*/ 1815 w 19998"/>
                <a:gd name="connsiteY390" fmla="*/ 5149 h 19998"/>
                <a:gd name="connsiteX391" fmla="*/ 1831 w 19998"/>
                <a:gd name="connsiteY391" fmla="*/ 5149 h 19998"/>
                <a:gd name="connsiteX392" fmla="*/ 1874 w 19998"/>
                <a:gd name="connsiteY392" fmla="*/ 5149 h 19998"/>
                <a:gd name="connsiteX393" fmla="*/ 1874 w 19998"/>
                <a:gd name="connsiteY393" fmla="*/ 5189 h 19998"/>
                <a:gd name="connsiteX394" fmla="*/ 1936 w 19998"/>
                <a:gd name="connsiteY394" fmla="*/ 5165 h 19998"/>
                <a:gd name="connsiteX395" fmla="*/ 1936 w 19998"/>
                <a:gd name="connsiteY395" fmla="*/ 5149 h 19998"/>
                <a:gd name="connsiteX396" fmla="*/ 1915 w 19998"/>
                <a:gd name="connsiteY396" fmla="*/ 5125 h 19998"/>
                <a:gd name="connsiteX397" fmla="*/ 1915 w 19998"/>
                <a:gd name="connsiteY397" fmla="*/ 5069 h 19998"/>
                <a:gd name="connsiteX398" fmla="*/ 1979 w 19998"/>
                <a:gd name="connsiteY398" fmla="*/ 5003 h 19998"/>
                <a:gd name="connsiteX399" fmla="*/ 1936 w 19998"/>
                <a:gd name="connsiteY399" fmla="*/ 4939 h 19998"/>
                <a:gd name="connsiteX400" fmla="*/ 2103 w 19998"/>
                <a:gd name="connsiteY400" fmla="*/ 4820 h 19998"/>
                <a:gd name="connsiteX401" fmla="*/ 2496 w 19998"/>
                <a:gd name="connsiteY401" fmla="*/ 4777 h 19998"/>
                <a:gd name="connsiteX402" fmla="*/ 2536 w 19998"/>
                <a:gd name="connsiteY402" fmla="*/ 4860 h 19998"/>
                <a:gd name="connsiteX403" fmla="*/ 2722 w 19998"/>
                <a:gd name="connsiteY403" fmla="*/ 4761 h 19998"/>
                <a:gd name="connsiteX404" fmla="*/ 2722 w 19998"/>
                <a:gd name="connsiteY404" fmla="*/ 4900 h 19998"/>
                <a:gd name="connsiteX405" fmla="*/ 2805 w 19998"/>
                <a:gd name="connsiteY405" fmla="*/ 4923 h 19998"/>
                <a:gd name="connsiteX406" fmla="*/ 2782 w 19998"/>
                <a:gd name="connsiteY406" fmla="*/ 4982 h 19998"/>
                <a:gd name="connsiteX407" fmla="*/ 2886 w 19998"/>
                <a:gd name="connsiteY407" fmla="*/ 5022 h 19998"/>
                <a:gd name="connsiteX408" fmla="*/ 2910 w 19998"/>
                <a:gd name="connsiteY408" fmla="*/ 5022 h 19998"/>
                <a:gd name="connsiteX409" fmla="*/ 2970 w 19998"/>
                <a:gd name="connsiteY409" fmla="*/ 5189 h 19998"/>
                <a:gd name="connsiteX410" fmla="*/ 3256 w 19998"/>
                <a:gd name="connsiteY410" fmla="*/ 5673 h 19998"/>
                <a:gd name="connsiteX411" fmla="*/ 3608 w 19998"/>
                <a:gd name="connsiteY411" fmla="*/ 5391 h 19998"/>
                <a:gd name="connsiteX412" fmla="*/ 3860 w 19998"/>
                <a:gd name="connsiteY412" fmla="*/ 5268 h 19998"/>
                <a:gd name="connsiteX413" fmla="*/ 3999 w 19998"/>
                <a:gd name="connsiteY413" fmla="*/ 5534 h 19998"/>
                <a:gd name="connsiteX414" fmla="*/ 4351 w 19998"/>
                <a:gd name="connsiteY414" fmla="*/ 5351 h 19998"/>
                <a:gd name="connsiteX415" fmla="*/ 4580 w 19998"/>
                <a:gd name="connsiteY415" fmla="*/ 5268 h 19998"/>
                <a:gd name="connsiteX416" fmla="*/ 4580 w 19998"/>
                <a:gd name="connsiteY416" fmla="*/ 5471 h 19998"/>
                <a:gd name="connsiteX417" fmla="*/ 4994 w 19998"/>
                <a:gd name="connsiteY417" fmla="*/ 5449 h 19998"/>
                <a:gd name="connsiteX418" fmla="*/ 5075 w 19998"/>
                <a:gd name="connsiteY418" fmla="*/ 5471 h 19998"/>
                <a:gd name="connsiteX419" fmla="*/ 5323 w 19998"/>
                <a:gd name="connsiteY419" fmla="*/ 5471 h 19998"/>
                <a:gd name="connsiteX420" fmla="*/ 5242 w 19998"/>
                <a:gd name="connsiteY420" fmla="*/ 5407 h 19998"/>
                <a:gd name="connsiteX421" fmla="*/ 4994 w 19998"/>
                <a:gd name="connsiteY421" fmla="*/ 5003 h 19998"/>
                <a:gd name="connsiteX422" fmla="*/ 4970 w 19998"/>
                <a:gd name="connsiteY422" fmla="*/ 5003 h 19998"/>
                <a:gd name="connsiteX423" fmla="*/ 4954 w 19998"/>
                <a:gd name="connsiteY423" fmla="*/ 4982 h 19998"/>
                <a:gd name="connsiteX424" fmla="*/ 5054 w 19998"/>
                <a:gd name="connsiteY424" fmla="*/ 4618 h 19998"/>
                <a:gd name="connsiteX425" fmla="*/ 5054 w 19998"/>
                <a:gd name="connsiteY425" fmla="*/ 4601 h 19998"/>
                <a:gd name="connsiteX426" fmla="*/ 5037 w 19998"/>
                <a:gd name="connsiteY426" fmla="*/ 4618 h 19998"/>
                <a:gd name="connsiteX427" fmla="*/ 5011 w 19998"/>
                <a:gd name="connsiteY427" fmla="*/ 4131 h 19998"/>
                <a:gd name="connsiteX428" fmla="*/ 4970 w 19998"/>
                <a:gd name="connsiteY428" fmla="*/ 4131 h 19998"/>
                <a:gd name="connsiteX429" fmla="*/ 4642 w 19998"/>
                <a:gd name="connsiteY429" fmla="*/ 3335 h 19998"/>
                <a:gd name="connsiteX430" fmla="*/ 4663 w 19998"/>
                <a:gd name="connsiteY430" fmla="*/ 3092 h 19998"/>
                <a:gd name="connsiteX431" fmla="*/ 4563 w 19998"/>
                <a:gd name="connsiteY431" fmla="*/ 3050 h 19998"/>
                <a:gd name="connsiteX432" fmla="*/ 4563 w 19998"/>
                <a:gd name="connsiteY432" fmla="*/ 2930 h 19998"/>
                <a:gd name="connsiteX433" fmla="*/ 4663 w 19998"/>
                <a:gd name="connsiteY433" fmla="*/ 2987 h 19998"/>
                <a:gd name="connsiteX434" fmla="*/ 4684 w 19998"/>
                <a:gd name="connsiteY434" fmla="*/ 2947 h 19998"/>
                <a:gd name="connsiteX435" fmla="*/ 5242 w 19998"/>
                <a:gd name="connsiteY435" fmla="*/ 3092 h 19998"/>
                <a:gd name="connsiteX436" fmla="*/ 5258 w 19998"/>
                <a:gd name="connsiteY436" fmla="*/ 3029 h 19998"/>
                <a:gd name="connsiteX437" fmla="*/ 5570 w 19998"/>
                <a:gd name="connsiteY437" fmla="*/ 3050 h 19998"/>
                <a:gd name="connsiteX438" fmla="*/ 5632 w 19998"/>
                <a:gd name="connsiteY438" fmla="*/ 3252 h 19998"/>
                <a:gd name="connsiteX439" fmla="*/ 5592 w 19998"/>
                <a:gd name="connsiteY439" fmla="*/ 3252 h 19998"/>
                <a:gd name="connsiteX440" fmla="*/ 5570 w 19998"/>
                <a:gd name="connsiteY440" fmla="*/ 3316 h 19998"/>
                <a:gd name="connsiteX441" fmla="*/ 5511 w 19998"/>
                <a:gd name="connsiteY441" fmla="*/ 3316 h 19998"/>
                <a:gd name="connsiteX442" fmla="*/ 5675 w 19998"/>
                <a:gd name="connsiteY442" fmla="*/ 3800 h 19998"/>
                <a:gd name="connsiteX443" fmla="*/ 5649 w 19998"/>
                <a:gd name="connsiteY443" fmla="*/ 3826 h 19998"/>
                <a:gd name="connsiteX444" fmla="*/ 5732 w 19998"/>
                <a:gd name="connsiteY444" fmla="*/ 3842 h 19998"/>
                <a:gd name="connsiteX445" fmla="*/ 5713 w 19998"/>
                <a:gd name="connsiteY445" fmla="*/ 3842 h 19998"/>
                <a:gd name="connsiteX446" fmla="*/ 5732 w 19998"/>
                <a:gd name="connsiteY446" fmla="*/ 3882 h 19998"/>
                <a:gd name="connsiteX447" fmla="*/ 5756 w 19998"/>
                <a:gd name="connsiteY447" fmla="*/ 3882 h 19998"/>
                <a:gd name="connsiteX448" fmla="*/ 5775 w 19998"/>
                <a:gd name="connsiteY448" fmla="*/ 3882 h 19998"/>
                <a:gd name="connsiteX449" fmla="*/ 5861 w 19998"/>
                <a:gd name="connsiteY449" fmla="*/ 3762 h 19998"/>
                <a:gd name="connsiteX450" fmla="*/ 6499 w 19998"/>
                <a:gd name="connsiteY450" fmla="*/ 3906 h 19998"/>
                <a:gd name="connsiteX451" fmla="*/ 7611 w 19998"/>
                <a:gd name="connsiteY451" fmla="*/ 3826 h 19998"/>
                <a:gd name="connsiteX452" fmla="*/ 7923 w 19998"/>
                <a:gd name="connsiteY452" fmla="*/ 3722 h 19998"/>
                <a:gd name="connsiteX453" fmla="*/ 8045 w 19998"/>
                <a:gd name="connsiteY453" fmla="*/ 3703 h 19998"/>
                <a:gd name="connsiteX454" fmla="*/ 7611 w 19998"/>
                <a:gd name="connsiteY454" fmla="*/ 3600 h 19998"/>
                <a:gd name="connsiteX455" fmla="*/ 7611 w 19998"/>
                <a:gd name="connsiteY455" fmla="*/ 3581 h 19998"/>
                <a:gd name="connsiteX456" fmla="*/ 7799 w 19998"/>
                <a:gd name="connsiteY456" fmla="*/ 3092 h 19998"/>
                <a:gd name="connsiteX457" fmla="*/ 9574 w 19998"/>
                <a:gd name="connsiteY457" fmla="*/ 2317 h 19998"/>
                <a:gd name="connsiteX458" fmla="*/ 9843 w 19998"/>
                <a:gd name="connsiteY458" fmla="*/ 1993 h 19998"/>
                <a:gd name="connsiteX459" fmla="*/ 9902 w 19998"/>
                <a:gd name="connsiteY459" fmla="*/ 2051 h 19998"/>
                <a:gd name="connsiteX460" fmla="*/ 10031 w 19998"/>
                <a:gd name="connsiteY460" fmla="*/ 2051 h 19998"/>
                <a:gd name="connsiteX461" fmla="*/ 9964 w 19998"/>
                <a:gd name="connsiteY461" fmla="*/ 1972 h 19998"/>
                <a:gd name="connsiteX462" fmla="*/ 9943 w 19998"/>
                <a:gd name="connsiteY462" fmla="*/ 1993 h 19998"/>
                <a:gd name="connsiteX463" fmla="*/ 9843 w 19998"/>
                <a:gd name="connsiteY463" fmla="*/ 1645 h 19998"/>
                <a:gd name="connsiteX464" fmla="*/ 9902 w 19998"/>
                <a:gd name="connsiteY464" fmla="*/ 1645 h 19998"/>
                <a:gd name="connsiteX465" fmla="*/ 9902 w 19998"/>
                <a:gd name="connsiteY465" fmla="*/ 1628 h 19998"/>
                <a:gd name="connsiteX466" fmla="*/ 9902 w 19998"/>
                <a:gd name="connsiteY466" fmla="*/ 1607 h 19998"/>
                <a:gd name="connsiteX467" fmla="*/ 9843 w 19998"/>
                <a:gd name="connsiteY467" fmla="*/ 1542 h 19998"/>
                <a:gd name="connsiteX468" fmla="*/ 9886 w 19998"/>
                <a:gd name="connsiteY468" fmla="*/ 1260 h 19998"/>
                <a:gd name="connsiteX469" fmla="*/ 9926 w 19998"/>
                <a:gd name="connsiteY469" fmla="*/ 1243 h 19998"/>
                <a:gd name="connsiteX470" fmla="*/ 9886 w 19998"/>
                <a:gd name="connsiteY470" fmla="*/ 815 h 19998"/>
                <a:gd name="connsiteX471" fmla="*/ 9902 w 19998"/>
                <a:gd name="connsiteY471" fmla="*/ 815 h 19998"/>
                <a:gd name="connsiteX472" fmla="*/ 9886 w 19998"/>
                <a:gd name="connsiteY472" fmla="*/ 484 h 19998"/>
                <a:gd name="connsiteX473" fmla="*/ 10645 w 19998"/>
                <a:gd name="connsiteY473" fmla="*/ 186 h 19998"/>
                <a:gd name="connsiteX474" fmla="*/ 11307 w 19998"/>
                <a:gd name="connsiteY474" fmla="*/ 0 h 19998"/>
                <a:gd name="connsiteX475" fmla="*/ 11431 w 19998"/>
                <a:gd name="connsiteY475" fmla="*/ 324 h 19998"/>
                <a:gd name="connsiteX476" fmla="*/ 11431 w 19998"/>
                <a:gd name="connsiteY476" fmla="*/ 630 h 19998"/>
                <a:gd name="connsiteX477" fmla="*/ 11577 w 19998"/>
                <a:gd name="connsiteY477" fmla="*/ 630 h 19998"/>
                <a:gd name="connsiteX478" fmla="*/ 11700 w 19998"/>
                <a:gd name="connsiteY478" fmla="*/ 832 h 19998"/>
                <a:gd name="connsiteX479" fmla="*/ 11822 w 19998"/>
                <a:gd name="connsiteY479" fmla="*/ 895 h 19998"/>
                <a:gd name="connsiteX480" fmla="*/ 12158 w 19998"/>
                <a:gd name="connsiteY480" fmla="*/ 670 h 19998"/>
                <a:gd name="connsiteX481" fmla="*/ 12279 w 19998"/>
                <a:gd name="connsiteY481" fmla="*/ 792 h 19998"/>
                <a:gd name="connsiteX482" fmla="*/ 12255 w 19998"/>
                <a:gd name="connsiteY482" fmla="*/ 815 h 19998"/>
                <a:gd name="connsiteX483" fmla="*/ 12360 w 19998"/>
                <a:gd name="connsiteY483" fmla="*/ 895 h 19998"/>
                <a:gd name="connsiteX484" fmla="*/ 12360 w 19998"/>
                <a:gd name="connsiteY484" fmla="*/ 912 h 19998"/>
                <a:gd name="connsiteX485" fmla="*/ 12339 w 19998"/>
                <a:gd name="connsiteY485" fmla="*/ 935 h 19998"/>
                <a:gd name="connsiteX486" fmla="*/ 12548 w 19998"/>
                <a:gd name="connsiteY486" fmla="*/ 1342 h 19998"/>
                <a:gd name="connsiteX487" fmla="*/ 12753 w 19998"/>
                <a:gd name="connsiteY487" fmla="*/ 1260 h 19998"/>
                <a:gd name="connsiteX488" fmla="*/ 12729 w 19998"/>
                <a:gd name="connsiteY488" fmla="*/ 1363 h 19998"/>
                <a:gd name="connsiteX489" fmla="*/ 12834 w 19998"/>
                <a:gd name="connsiteY489" fmla="*/ 1323 h 19998"/>
                <a:gd name="connsiteX490" fmla="*/ 12853 w 19998"/>
                <a:gd name="connsiteY490" fmla="*/ 1342 h 19998"/>
                <a:gd name="connsiteX491" fmla="*/ 12901 w 19998"/>
                <a:gd name="connsiteY491" fmla="*/ 1342 h 19998"/>
                <a:gd name="connsiteX492" fmla="*/ 13039 w 19998"/>
                <a:gd name="connsiteY492" fmla="*/ 1769 h 19998"/>
                <a:gd name="connsiteX493" fmla="*/ 13039 w 19998"/>
                <a:gd name="connsiteY493" fmla="*/ 1751 h 19998"/>
                <a:gd name="connsiteX494" fmla="*/ 13065 w 19998"/>
                <a:gd name="connsiteY494" fmla="*/ 1751 h 19998"/>
                <a:gd name="connsiteX495" fmla="*/ 13082 w 19998"/>
                <a:gd name="connsiteY495" fmla="*/ 1671 h 19998"/>
                <a:gd name="connsiteX496" fmla="*/ 13186 w 19998"/>
                <a:gd name="connsiteY496" fmla="*/ 1645 h 19998"/>
                <a:gd name="connsiteX497" fmla="*/ 13203 w 19998"/>
                <a:gd name="connsiteY497" fmla="*/ 1671 h 19998"/>
                <a:gd name="connsiteX498" fmla="*/ 13203 w 19998"/>
                <a:gd name="connsiteY498" fmla="*/ 1645 h 19998"/>
                <a:gd name="connsiteX499" fmla="*/ 13267 w 19998"/>
                <a:gd name="connsiteY499" fmla="*/ 1645 h 19998"/>
                <a:gd name="connsiteX500" fmla="*/ 13267 w 19998"/>
                <a:gd name="connsiteY500" fmla="*/ 1671 h 19998"/>
                <a:gd name="connsiteX501" fmla="*/ 13308 w 19998"/>
                <a:gd name="connsiteY501" fmla="*/ 1687 h 19998"/>
                <a:gd name="connsiteX502" fmla="*/ 13308 w 19998"/>
                <a:gd name="connsiteY502" fmla="*/ 1711 h 19998"/>
                <a:gd name="connsiteX503" fmla="*/ 13515 w 19998"/>
                <a:gd name="connsiteY503" fmla="*/ 1628 h 19998"/>
                <a:gd name="connsiteX504" fmla="*/ 13598 w 19998"/>
                <a:gd name="connsiteY504" fmla="*/ 1751 h 19998"/>
                <a:gd name="connsiteX505" fmla="*/ 13660 w 19998"/>
                <a:gd name="connsiteY505" fmla="*/ 1769 h 19998"/>
                <a:gd name="connsiteX506" fmla="*/ 13660 w 19998"/>
                <a:gd name="connsiteY506" fmla="*/ 1833 h 19998"/>
                <a:gd name="connsiteX507" fmla="*/ 13677 w 19998"/>
                <a:gd name="connsiteY507" fmla="*/ 1833 h 19998"/>
                <a:gd name="connsiteX508" fmla="*/ 13677 w 19998"/>
                <a:gd name="connsiteY508" fmla="*/ 1849 h 19998"/>
                <a:gd name="connsiteX509" fmla="*/ 13725 w 19998"/>
                <a:gd name="connsiteY509" fmla="*/ 1849 h 19998"/>
                <a:gd name="connsiteX510" fmla="*/ 13703 w 19998"/>
                <a:gd name="connsiteY510" fmla="*/ 1833 h 19998"/>
                <a:gd name="connsiteX511" fmla="*/ 13725 w 19998"/>
                <a:gd name="connsiteY511" fmla="*/ 1791 h 19998"/>
                <a:gd name="connsiteX512" fmla="*/ 13808 w 19998"/>
                <a:gd name="connsiteY512" fmla="*/ 1873 h 19998"/>
                <a:gd name="connsiteX513" fmla="*/ 13725 w 19998"/>
                <a:gd name="connsiteY513" fmla="*/ 2155 h 19998"/>
                <a:gd name="connsiteX514" fmla="*/ 13725 w 19998"/>
                <a:gd name="connsiteY514" fmla="*/ 2138 h 19998"/>
                <a:gd name="connsiteX515" fmla="*/ 13784 w 19998"/>
                <a:gd name="connsiteY515" fmla="*/ 2155 h 19998"/>
                <a:gd name="connsiteX516" fmla="*/ 13825 w 19998"/>
                <a:gd name="connsiteY516" fmla="*/ 2301 h 19998"/>
                <a:gd name="connsiteX517" fmla="*/ 13703 w 19998"/>
                <a:gd name="connsiteY517" fmla="*/ 2420 h 19998"/>
                <a:gd name="connsiteX518" fmla="*/ 13741 w 19998"/>
                <a:gd name="connsiteY518" fmla="*/ 2463 h 19998"/>
                <a:gd name="connsiteX519" fmla="*/ 13703 w 19998"/>
                <a:gd name="connsiteY519" fmla="*/ 2503 h 19998"/>
                <a:gd name="connsiteX520" fmla="*/ 13784 w 19998"/>
                <a:gd name="connsiteY520" fmla="*/ 2519 h 19998"/>
                <a:gd name="connsiteX521" fmla="*/ 13784 w 19998"/>
                <a:gd name="connsiteY521" fmla="*/ 2540 h 19998"/>
                <a:gd name="connsiteX522" fmla="*/ 13849 w 19998"/>
                <a:gd name="connsiteY522" fmla="*/ 2540 h 19998"/>
                <a:gd name="connsiteX523" fmla="*/ 14280 w 19998"/>
                <a:gd name="connsiteY523" fmla="*/ 2540 h 19998"/>
                <a:gd name="connsiteX524" fmla="*/ 14527 w 19998"/>
                <a:gd name="connsiteY524" fmla="*/ 2437 h 19998"/>
                <a:gd name="connsiteX525" fmla="*/ 14527 w 19998"/>
                <a:gd name="connsiteY525" fmla="*/ 2218 h 19998"/>
                <a:gd name="connsiteX526" fmla="*/ 14715 w 19998"/>
                <a:gd name="connsiteY526" fmla="*/ 2051 h 19998"/>
                <a:gd name="connsiteX527" fmla="*/ 14815 w 19998"/>
                <a:gd name="connsiteY527" fmla="*/ 2115 h 19998"/>
                <a:gd name="connsiteX528" fmla="*/ 14775 w 19998"/>
                <a:gd name="connsiteY528" fmla="*/ 2138 h 19998"/>
                <a:gd name="connsiteX529" fmla="*/ 14796 w 19998"/>
                <a:gd name="connsiteY529" fmla="*/ 2218 h 19998"/>
                <a:gd name="connsiteX530" fmla="*/ 14756 w 19998"/>
                <a:gd name="connsiteY530" fmla="*/ 2195 h 19998"/>
                <a:gd name="connsiteX531" fmla="*/ 14732 w 19998"/>
                <a:gd name="connsiteY531" fmla="*/ 2218 h 19998"/>
                <a:gd name="connsiteX532" fmla="*/ 14756 w 19998"/>
                <a:gd name="connsiteY532" fmla="*/ 2237 h 19998"/>
                <a:gd name="connsiteX533" fmla="*/ 14732 w 19998"/>
                <a:gd name="connsiteY533" fmla="*/ 2275 h 19998"/>
                <a:gd name="connsiteX534" fmla="*/ 14715 w 19998"/>
                <a:gd name="connsiteY534" fmla="*/ 2275 h 19998"/>
                <a:gd name="connsiteX535" fmla="*/ 14756 w 19998"/>
                <a:gd name="connsiteY535" fmla="*/ 2341 h 19998"/>
                <a:gd name="connsiteX536" fmla="*/ 14675 w 19998"/>
                <a:gd name="connsiteY536" fmla="*/ 2519 h 19998"/>
                <a:gd name="connsiteX537" fmla="*/ 14815 w 19998"/>
                <a:gd name="connsiteY537" fmla="*/ 2622 h 19998"/>
                <a:gd name="connsiteX538" fmla="*/ 14796 w 19998"/>
                <a:gd name="connsiteY538" fmla="*/ 2904 h 19998"/>
                <a:gd name="connsiteX539" fmla="*/ 14918 w 19998"/>
                <a:gd name="connsiteY539" fmla="*/ 2904 h 19998"/>
                <a:gd name="connsiteX540" fmla="*/ 14918 w 19998"/>
                <a:gd name="connsiteY540" fmla="*/ 2867 h 19998"/>
                <a:gd name="connsiteX541" fmla="*/ 15001 w 19998"/>
                <a:gd name="connsiteY541" fmla="*/ 2888 h 19998"/>
                <a:gd name="connsiteX542" fmla="*/ 15230 w 19998"/>
                <a:gd name="connsiteY542" fmla="*/ 3074 h 19998"/>
                <a:gd name="connsiteX543" fmla="*/ 15249 w 19998"/>
                <a:gd name="connsiteY543" fmla="*/ 3050 h 19998"/>
                <a:gd name="connsiteX544" fmla="*/ 15249 w 19998"/>
                <a:gd name="connsiteY544" fmla="*/ 3114 h 19998"/>
                <a:gd name="connsiteX545" fmla="*/ 15330 w 19998"/>
                <a:gd name="connsiteY545" fmla="*/ 3114 h 19998"/>
                <a:gd name="connsiteX546" fmla="*/ 15418 w 19998"/>
                <a:gd name="connsiteY546" fmla="*/ 3114 h 19998"/>
                <a:gd name="connsiteX547" fmla="*/ 15499 w 19998"/>
                <a:gd name="connsiteY547" fmla="*/ 3196 h 19998"/>
                <a:gd name="connsiteX548" fmla="*/ 15475 w 19998"/>
                <a:gd name="connsiteY548" fmla="*/ 3252 h 19998"/>
                <a:gd name="connsiteX549" fmla="*/ 15499 w 19998"/>
                <a:gd name="connsiteY549" fmla="*/ 3295 h 19998"/>
                <a:gd name="connsiteX550" fmla="*/ 15499 w 19998"/>
                <a:gd name="connsiteY550" fmla="*/ 3276 h 19998"/>
                <a:gd name="connsiteX551" fmla="*/ 15599 w 19998"/>
                <a:gd name="connsiteY551" fmla="*/ 3276 h 19998"/>
                <a:gd name="connsiteX552" fmla="*/ 15704 w 19998"/>
                <a:gd name="connsiteY552" fmla="*/ 3374 h 19998"/>
                <a:gd name="connsiteX553" fmla="*/ 15682 w 19998"/>
                <a:gd name="connsiteY553" fmla="*/ 3414 h 19998"/>
                <a:gd name="connsiteX554" fmla="*/ 15723 w 19998"/>
                <a:gd name="connsiteY554" fmla="*/ 3478 h 19998"/>
                <a:gd name="connsiteX555" fmla="*/ 15704 w 19998"/>
                <a:gd name="connsiteY555" fmla="*/ 3497 h 19998"/>
                <a:gd name="connsiteX556" fmla="*/ 15747 w 19998"/>
                <a:gd name="connsiteY556" fmla="*/ 3534 h 19998"/>
                <a:gd name="connsiteX557" fmla="*/ 15747 w 19998"/>
                <a:gd name="connsiteY557" fmla="*/ 3518 h 19998"/>
                <a:gd name="connsiteX558" fmla="*/ 15935 w 19998"/>
                <a:gd name="connsiteY558" fmla="*/ 3478 h 19998"/>
                <a:gd name="connsiteX559" fmla="*/ 15935 w 19998"/>
                <a:gd name="connsiteY559" fmla="*/ 3518 h 19998"/>
                <a:gd name="connsiteX560" fmla="*/ 15951 w 19998"/>
                <a:gd name="connsiteY560" fmla="*/ 3518 h 19998"/>
                <a:gd name="connsiteX561" fmla="*/ 15992 w 19998"/>
                <a:gd name="connsiteY561" fmla="*/ 3414 h 19998"/>
                <a:gd name="connsiteX562" fmla="*/ 16156 w 19998"/>
                <a:gd name="connsiteY562" fmla="*/ 3414 h 19998"/>
                <a:gd name="connsiteX563" fmla="*/ 16156 w 19998"/>
                <a:gd name="connsiteY563" fmla="*/ 3374 h 19998"/>
                <a:gd name="connsiteX564" fmla="*/ 16302 w 19998"/>
                <a:gd name="connsiteY564" fmla="*/ 3436 h 19998"/>
                <a:gd name="connsiteX565" fmla="*/ 16285 w 19998"/>
                <a:gd name="connsiteY565" fmla="*/ 3454 h 19998"/>
                <a:gd name="connsiteX566" fmla="*/ 16366 w 19998"/>
                <a:gd name="connsiteY566" fmla="*/ 3518 h 19998"/>
                <a:gd name="connsiteX567" fmla="*/ 16490 w 19998"/>
                <a:gd name="connsiteY567" fmla="*/ 3518 h 19998"/>
                <a:gd name="connsiteX568" fmla="*/ 16506 w 19998"/>
                <a:gd name="connsiteY568" fmla="*/ 3600 h 19998"/>
                <a:gd name="connsiteX569" fmla="*/ 16590 w 19998"/>
                <a:gd name="connsiteY569" fmla="*/ 3624 h 19998"/>
                <a:gd name="connsiteX570" fmla="*/ 16611 w 19998"/>
                <a:gd name="connsiteY570" fmla="*/ 3581 h 19998"/>
                <a:gd name="connsiteX571" fmla="*/ 16694 w 19998"/>
                <a:gd name="connsiteY571" fmla="*/ 3600 h 19998"/>
                <a:gd name="connsiteX572" fmla="*/ 16694 w 19998"/>
                <a:gd name="connsiteY572" fmla="*/ 3560 h 19998"/>
                <a:gd name="connsiteX573" fmla="*/ 16716 w 19998"/>
                <a:gd name="connsiteY573" fmla="*/ 3560 h 19998"/>
                <a:gd name="connsiteX574" fmla="*/ 16716 w 19998"/>
                <a:gd name="connsiteY574" fmla="*/ 3518 h 19998"/>
                <a:gd name="connsiteX575" fmla="*/ 16759 w 19998"/>
                <a:gd name="connsiteY575" fmla="*/ 3497 h 19998"/>
                <a:gd name="connsiteX576" fmla="*/ 16759 w 19998"/>
                <a:gd name="connsiteY576" fmla="*/ 3478 h 19998"/>
                <a:gd name="connsiteX577" fmla="*/ 16940 w 19998"/>
                <a:gd name="connsiteY577" fmla="*/ 3478 h 19998"/>
                <a:gd name="connsiteX578" fmla="*/ 17085 w 19998"/>
                <a:gd name="connsiteY578" fmla="*/ 3560 h 19998"/>
                <a:gd name="connsiteX579" fmla="*/ 17085 w 19998"/>
                <a:gd name="connsiteY579" fmla="*/ 3534 h 19998"/>
                <a:gd name="connsiteX580" fmla="*/ 17192 w 19998"/>
                <a:gd name="connsiteY580" fmla="*/ 3518 h 19998"/>
                <a:gd name="connsiteX581" fmla="*/ 17192 w 19998"/>
                <a:gd name="connsiteY581" fmla="*/ 3534 h 19998"/>
                <a:gd name="connsiteX582" fmla="*/ 17373 w 19998"/>
                <a:gd name="connsiteY582" fmla="*/ 3640 h 19998"/>
                <a:gd name="connsiteX583" fmla="*/ 17354 w 19998"/>
                <a:gd name="connsiteY583" fmla="*/ 3663 h 19998"/>
                <a:gd name="connsiteX584" fmla="*/ 17437 w 19998"/>
                <a:gd name="connsiteY584" fmla="*/ 3783 h 19998"/>
                <a:gd name="connsiteX585" fmla="*/ 17397 w 19998"/>
                <a:gd name="connsiteY585" fmla="*/ 3783 h 19998"/>
                <a:gd name="connsiteX586" fmla="*/ 17414 w 19998"/>
                <a:gd name="connsiteY586" fmla="*/ 3826 h 19998"/>
                <a:gd name="connsiteX587" fmla="*/ 17437 w 19998"/>
                <a:gd name="connsiteY587" fmla="*/ 3826 h 19998"/>
                <a:gd name="connsiteX588" fmla="*/ 17602 w 19998"/>
                <a:gd name="connsiteY588" fmla="*/ 4028 h 19998"/>
                <a:gd name="connsiteX589" fmla="*/ 17623 w 19998"/>
                <a:gd name="connsiteY589" fmla="*/ 4091 h 19998"/>
                <a:gd name="connsiteX590" fmla="*/ 17642 w 19998"/>
                <a:gd name="connsiteY590" fmla="*/ 4091 h 19998"/>
                <a:gd name="connsiteX591" fmla="*/ 17683 w 19998"/>
                <a:gd name="connsiteY591" fmla="*/ 4211 h 19998"/>
                <a:gd name="connsiteX592" fmla="*/ 17849 w 19998"/>
                <a:gd name="connsiteY592" fmla="*/ 4211 h 19998"/>
                <a:gd name="connsiteX593" fmla="*/ 17849 w 19998"/>
                <a:gd name="connsiteY593" fmla="*/ 4171 h 19998"/>
                <a:gd name="connsiteX594" fmla="*/ 17871 w 19998"/>
                <a:gd name="connsiteY594" fmla="*/ 4171 h 19998"/>
                <a:gd name="connsiteX595" fmla="*/ 17830 w 19998"/>
                <a:gd name="connsiteY595" fmla="*/ 4091 h 19998"/>
                <a:gd name="connsiteX596" fmla="*/ 17871 w 19998"/>
                <a:gd name="connsiteY596" fmla="*/ 4065 h 19998"/>
                <a:gd name="connsiteX597" fmla="*/ 17935 w 19998"/>
                <a:gd name="connsiteY597" fmla="*/ 4091 h 19998"/>
                <a:gd name="connsiteX598" fmla="*/ 17976 w 19998"/>
                <a:gd name="connsiteY598" fmla="*/ 4065 h 19998"/>
                <a:gd name="connsiteX599" fmla="*/ 18019 w 19998"/>
                <a:gd name="connsiteY599" fmla="*/ 4091 h 19998"/>
                <a:gd name="connsiteX600" fmla="*/ 18140 w 19998"/>
                <a:gd name="connsiteY600" fmla="*/ 4131 h 19998"/>
                <a:gd name="connsiteX601" fmla="*/ 18183 w 19998"/>
                <a:gd name="connsiteY601" fmla="*/ 4293 h 19998"/>
                <a:gd name="connsiteX602" fmla="*/ 18200 w 19998"/>
                <a:gd name="connsiteY602" fmla="*/ 4293 h 19998"/>
                <a:gd name="connsiteX603" fmla="*/ 18223 w 19998"/>
                <a:gd name="connsiteY603" fmla="*/ 4211 h 19998"/>
                <a:gd name="connsiteX604" fmla="*/ 18240 w 19998"/>
                <a:gd name="connsiteY604" fmla="*/ 4211 h 19998"/>
                <a:gd name="connsiteX605" fmla="*/ 18240 w 19998"/>
                <a:gd name="connsiteY605" fmla="*/ 4230 h 19998"/>
                <a:gd name="connsiteX606" fmla="*/ 18281 w 19998"/>
                <a:gd name="connsiteY606" fmla="*/ 4230 h 19998"/>
                <a:gd name="connsiteX607" fmla="*/ 18328 w 19998"/>
                <a:gd name="connsiteY607" fmla="*/ 4270 h 19998"/>
                <a:gd name="connsiteX608" fmla="*/ 18369 w 19998"/>
                <a:gd name="connsiteY608" fmla="*/ 4253 h 19998"/>
                <a:gd name="connsiteX609" fmla="*/ 18388 w 19998"/>
                <a:gd name="connsiteY609" fmla="*/ 4270 h 19998"/>
                <a:gd name="connsiteX610" fmla="*/ 18531 w 19998"/>
                <a:gd name="connsiteY610" fmla="*/ 4253 h 19998"/>
                <a:gd name="connsiteX611" fmla="*/ 18531 w 19998"/>
                <a:gd name="connsiteY611" fmla="*/ 4270 h 19998"/>
                <a:gd name="connsiteX612" fmla="*/ 18631 w 19998"/>
                <a:gd name="connsiteY612" fmla="*/ 4211 h 19998"/>
                <a:gd name="connsiteX613" fmla="*/ 18631 w 19998"/>
                <a:gd name="connsiteY613" fmla="*/ 4131 h 19998"/>
                <a:gd name="connsiteX614" fmla="*/ 18762 w 19998"/>
                <a:gd name="connsiteY614" fmla="*/ 4108 h 19998"/>
                <a:gd name="connsiteX615" fmla="*/ 18778 w 19998"/>
                <a:gd name="connsiteY615" fmla="*/ 4148 h 19998"/>
                <a:gd name="connsiteX616" fmla="*/ 18821 w 19998"/>
                <a:gd name="connsiteY616" fmla="*/ 4131 h 19998"/>
                <a:gd name="connsiteX617" fmla="*/ 18943 w 19998"/>
                <a:gd name="connsiteY617" fmla="*/ 4333 h 19998"/>
                <a:gd name="connsiteX618" fmla="*/ 19047 w 19998"/>
                <a:gd name="connsiteY618" fmla="*/ 4333 h 19998"/>
                <a:gd name="connsiteX619" fmla="*/ 19064 w 19998"/>
                <a:gd name="connsiteY619" fmla="*/ 4392 h 19998"/>
                <a:gd name="connsiteX620" fmla="*/ 19152 w 19998"/>
                <a:gd name="connsiteY620" fmla="*/ 4392 h 19998"/>
                <a:gd name="connsiteX621" fmla="*/ 19152 w 19998"/>
                <a:gd name="connsiteY621" fmla="*/ 4373 h 19998"/>
                <a:gd name="connsiteX622" fmla="*/ 19212 w 19998"/>
                <a:gd name="connsiteY622" fmla="*/ 4373 h 19998"/>
                <a:gd name="connsiteX623" fmla="*/ 19212 w 19998"/>
                <a:gd name="connsiteY623" fmla="*/ 4392 h 19998"/>
                <a:gd name="connsiteX624" fmla="*/ 19317 w 19998"/>
                <a:gd name="connsiteY624" fmla="*/ 4333 h 19998"/>
                <a:gd name="connsiteX625" fmla="*/ 19417 w 19998"/>
                <a:gd name="connsiteY625" fmla="*/ 4392 h 19998"/>
                <a:gd name="connsiteX626" fmla="*/ 19443 w 19998"/>
                <a:gd name="connsiteY626" fmla="*/ 4373 h 19998"/>
                <a:gd name="connsiteX627" fmla="*/ 19500 w 19998"/>
                <a:gd name="connsiteY627" fmla="*/ 4373 h 19998"/>
                <a:gd name="connsiteX628" fmla="*/ 19521 w 19998"/>
                <a:gd name="connsiteY628" fmla="*/ 4352 h 19998"/>
                <a:gd name="connsiteX629" fmla="*/ 19998 w 19998"/>
                <a:gd name="connsiteY629" fmla="*/ 4512 h 19998"/>
                <a:gd name="connsiteX630" fmla="*/ 19750 w 19998"/>
                <a:gd name="connsiteY630" fmla="*/ 4939 h 19998"/>
                <a:gd name="connsiteX631" fmla="*/ 19712 w 19998"/>
                <a:gd name="connsiteY631" fmla="*/ 4939 h 19998"/>
                <a:gd name="connsiteX632" fmla="*/ 19686 w 19998"/>
                <a:gd name="connsiteY632" fmla="*/ 5003 h 19998"/>
                <a:gd name="connsiteX633" fmla="*/ 19645 w 19998"/>
                <a:gd name="connsiteY633" fmla="*/ 5003 h 19998"/>
                <a:gd name="connsiteX634" fmla="*/ 19131 w 19998"/>
                <a:gd name="connsiteY634" fmla="*/ 6512 h 19998"/>
                <a:gd name="connsiteX635" fmla="*/ 19236 w 19998"/>
                <a:gd name="connsiteY635" fmla="*/ 7750 h 19998"/>
                <a:gd name="connsiteX636" fmla="*/ 19212 w 19998"/>
                <a:gd name="connsiteY636" fmla="*/ 7750 h 19998"/>
                <a:gd name="connsiteX637" fmla="*/ 19090 w 19998"/>
                <a:gd name="connsiteY637" fmla="*/ 7870 h 19998"/>
                <a:gd name="connsiteX638" fmla="*/ 19152 w 19998"/>
                <a:gd name="connsiteY638" fmla="*/ 7853 h 19998"/>
                <a:gd name="connsiteX639" fmla="*/ 19064 w 19998"/>
                <a:gd name="connsiteY639" fmla="*/ 7973 h 19998"/>
                <a:gd name="connsiteX640" fmla="*/ 18983 w 19998"/>
                <a:gd name="connsiteY640" fmla="*/ 7973 h 19998"/>
                <a:gd name="connsiteX641" fmla="*/ 18714 w 19998"/>
                <a:gd name="connsiteY641" fmla="*/ 8135 h 19998"/>
                <a:gd name="connsiteX642" fmla="*/ 18695 w 19998"/>
                <a:gd name="connsiteY642" fmla="*/ 8093 h 19998"/>
                <a:gd name="connsiteX643" fmla="*/ 18614 w 19998"/>
                <a:gd name="connsiteY643" fmla="*/ 7997 h 19998"/>
                <a:gd name="connsiteX644" fmla="*/ 18304 w 19998"/>
                <a:gd name="connsiteY64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05 w 19998"/>
                <a:gd name="connsiteY385" fmla="*/ 5231 h 19998"/>
                <a:gd name="connsiteX386" fmla="*/ 1524 w 19998"/>
                <a:gd name="connsiteY386" fmla="*/ 5069 h 19998"/>
                <a:gd name="connsiteX387" fmla="*/ 1562 w 19998"/>
                <a:gd name="connsiteY387" fmla="*/ 5069 h 19998"/>
                <a:gd name="connsiteX388" fmla="*/ 1562 w 19998"/>
                <a:gd name="connsiteY388" fmla="*/ 5043 h 19998"/>
                <a:gd name="connsiteX389" fmla="*/ 1815 w 19998"/>
                <a:gd name="connsiteY389" fmla="*/ 5125 h 19998"/>
                <a:gd name="connsiteX390" fmla="*/ 1815 w 19998"/>
                <a:gd name="connsiteY390" fmla="*/ 5149 h 19998"/>
                <a:gd name="connsiteX391" fmla="*/ 1831 w 19998"/>
                <a:gd name="connsiteY391" fmla="*/ 5149 h 19998"/>
                <a:gd name="connsiteX392" fmla="*/ 1874 w 19998"/>
                <a:gd name="connsiteY392" fmla="*/ 5149 h 19998"/>
                <a:gd name="connsiteX393" fmla="*/ 1874 w 19998"/>
                <a:gd name="connsiteY393" fmla="*/ 5189 h 19998"/>
                <a:gd name="connsiteX394" fmla="*/ 1936 w 19998"/>
                <a:gd name="connsiteY394" fmla="*/ 5165 h 19998"/>
                <a:gd name="connsiteX395" fmla="*/ 1936 w 19998"/>
                <a:gd name="connsiteY395" fmla="*/ 5149 h 19998"/>
                <a:gd name="connsiteX396" fmla="*/ 1915 w 19998"/>
                <a:gd name="connsiteY396" fmla="*/ 5125 h 19998"/>
                <a:gd name="connsiteX397" fmla="*/ 1915 w 19998"/>
                <a:gd name="connsiteY397" fmla="*/ 5069 h 19998"/>
                <a:gd name="connsiteX398" fmla="*/ 1979 w 19998"/>
                <a:gd name="connsiteY398" fmla="*/ 5003 h 19998"/>
                <a:gd name="connsiteX399" fmla="*/ 1936 w 19998"/>
                <a:gd name="connsiteY399" fmla="*/ 4939 h 19998"/>
                <a:gd name="connsiteX400" fmla="*/ 2103 w 19998"/>
                <a:gd name="connsiteY400" fmla="*/ 4820 h 19998"/>
                <a:gd name="connsiteX401" fmla="*/ 2496 w 19998"/>
                <a:gd name="connsiteY401" fmla="*/ 4777 h 19998"/>
                <a:gd name="connsiteX402" fmla="*/ 2536 w 19998"/>
                <a:gd name="connsiteY402" fmla="*/ 4860 h 19998"/>
                <a:gd name="connsiteX403" fmla="*/ 2722 w 19998"/>
                <a:gd name="connsiteY403" fmla="*/ 4761 h 19998"/>
                <a:gd name="connsiteX404" fmla="*/ 2722 w 19998"/>
                <a:gd name="connsiteY404" fmla="*/ 4900 h 19998"/>
                <a:gd name="connsiteX405" fmla="*/ 2805 w 19998"/>
                <a:gd name="connsiteY405" fmla="*/ 4923 h 19998"/>
                <a:gd name="connsiteX406" fmla="*/ 2782 w 19998"/>
                <a:gd name="connsiteY406" fmla="*/ 4982 h 19998"/>
                <a:gd name="connsiteX407" fmla="*/ 2886 w 19998"/>
                <a:gd name="connsiteY407" fmla="*/ 5022 h 19998"/>
                <a:gd name="connsiteX408" fmla="*/ 2910 w 19998"/>
                <a:gd name="connsiteY408" fmla="*/ 5022 h 19998"/>
                <a:gd name="connsiteX409" fmla="*/ 2970 w 19998"/>
                <a:gd name="connsiteY409" fmla="*/ 5189 h 19998"/>
                <a:gd name="connsiteX410" fmla="*/ 3256 w 19998"/>
                <a:gd name="connsiteY410" fmla="*/ 5673 h 19998"/>
                <a:gd name="connsiteX411" fmla="*/ 3608 w 19998"/>
                <a:gd name="connsiteY411" fmla="*/ 5391 h 19998"/>
                <a:gd name="connsiteX412" fmla="*/ 3860 w 19998"/>
                <a:gd name="connsiteY412" fmla="*/ 5268 h 19998"/>
                <a:gd name="connsiteX413" fmla="*/ 3999 w 19998"/>
                <a:gd name="connsiteY413" fmla="*/ 5534 h 19998"/>
                <a:gd name="connsiteX414" fmla="*/ 4351 w 19998"/>
                <a:gd name="connsiteY414" fmla="*/ 5351 h 19998"/>
                <a:gd name="connsiteX415" fmla="*/ 4580 w 19998"/>
                <a:gd name="connsiteY415" fmla="*/ 5268 h 19998"/>
                <a:gd name="connsiteX416" fmla="*/ 4580 w 19998"/>
                <a:gd name="connsiteY416" fmla="*/ 5471 h 19998"/>
                <a:gd name="connsiteX417" fmla="*/ 4994 w 19998"/>
                <a:gd name="connsiteY417" fmla="*/ 5449 h 19998"/>
                <a:gd name="connsiteX418" fmla="*/ 5323 w 19998"/>
                <a:gd name="connsiteY418" fmla="*/ 5471 h 19998"/>
                <a:gd name="connsiteX419" fmla="*/ 5242 w 19998"/>
                <a:gd name="connsiteY419" fmla="*/ 5407 h 19998"/>
                <a:gd name="connsiteX420" fmla="*/ 4994 w 19998"/>
                <a:gd name="connsiteY420" fmla="*/ 5003 h 19998"/>
                <a:gd name="connsiteX421" fmla="*/ 4970 w 19998"/>
                <a:gd name="connsiteY421" fmla="*/ 5003 h 19998"/>
                <a:gd name="connsiteX422" fmla="*/ 4954 w 19998"/>
                <a:gd name="connsiteY422" fmla="*/ 4982 h 19998"/>
                <a:gd name="connsiteX423" fmla="*/ 5054 w 19998"/>
                <a:gd name="connsiteY423" fmla="*/ 4618 h 19998"/>
                <a:gd name="connsiteX424" fmla="*/ 5054 w 19998"/>
                <a:gd name="connsiteY424" fmla="*/ 4601 h 19998"/>
                <a:gd name="connsiteX425" fmla="*/ 5037 w 19998"/>
                <a:gd name="connsiteY425" fmla="*/ 4618 h 19998"/>
                <a:gd name="connsiteX426" fmla="*/ 5011 w 19998"/>
                <a:gd name="connsiteY426" fmla="*/ 4131 h 19998"/>
                <a:gd name="connsiteX427" fmla="*/ 4970 w 19998"/>
                <a:gd name="connsiteY427" fmla="*/ 4131 h 19998"/>
                <a:gd name="connsiteX428" fmla="*/ 4642 w 19998"/>
                <a:gd name="connsiteY428" fmla="*/ 3335 h 19998"/>
                <a:gd name="connsiteX429" fmla="*/ 4663 w 19998"/>
                <a:gd name="connsiteY429" fmla="*/ 3092 h 19998"/>
                <a:gd name="connsiteX430" fmla="*/ 4563 w 19998"/>
                <a:gd name="connsiteY430" fmla="*/ 3050 h 19998"/>
                <a:gd name="connsiteX431" fmla="*/ 4563 w 19998"/>
                <a:gd name="connsiteY431" fmla="*/ 2930 h 19998"/>
                <a:gd name="connsiteX432" fmla="*/ 4663 w 19998"/>
                <a:gd name="connsiteY432" fmla="*/ 2987 h 19998"/>
                <a:gd name="connsiteX433" fmla="*/ 4684 w 19998"/>
                <a:gd name="connsiteY433" fmla="*/ 2947 h 19998"/>
                <a:gd name="connsiteX434" fmla="*/ 5242 w 19998"/>
                <a:gd name="connsiteY434" fmla="*/ 3092 h 19998"/>
                <a:gd name="connsiteX435" fmla="*/ 5258 w 19998"/>
                <a:gd name="connsiteY435" fmla="*/ 3029 h 19998"/>
                <a:gd name="connsiteX436" fmla="*/ 5570 w 19998"/>
                <a:gd name="connsiteY436" fmla="*/ 3050 h 19998"/>
                <a:gd name="connsiteX437" fmla="*/ 5632 w 19998"/>
                <a:gd name="connsiteY437" fmla="*/ 3252 h 19998"/>
                <a:gd name="connsiteX438" fmla="*/ 5592 w 19998"/>
                <a:gd name="connsiteY438" fmla="*/ 3252 h 19998"/>
                <a:gd name="connsiteX439" fmla="*/ 5570 w 19998"/>
                <a:gd name="connsiteY439" fmla="*/ 3316 h 19998"/>
                <a:gd name="connsiteX440" fmla="*/ 5511 w 19998"/>
                <a:gd name="connsiteY440" fmla="*/ 3316 h 19998"/>
                <a:gd name="connsiteX441" fmla="*/ 5675 w 19998"/>
                <a:gd name="connsiteY441" fmla="*/ 3800 h 19998"/>
                <a:gd name="connsiteX442" fmla="*/ 5649 w 19998"/>
                <a:gd name="connsiteY442" fmla="*/ 3826 h 19998"/>
                <a:gd name="connsiteX443" fmla="*/ 5732 w 19998"/>
                <a:gd name="connsiteY443" fmla="*/ 3842 h 19998"/>
                <a:gd name="connsiteX444" fmla="*/ 5713 w 19998"/>
                <a:gd name="connsiteY444" fmla="*/ 3842 h 19998"/>
                <a:gd name="connsiteX445" fmla="*/ 5732 w 19998"/>
                <a:gd name="connsiteY445" fmla="*/ 3882 h 19998"/>
                <a:gd name="connsiteX446" fmla="*/ 5756 w 19998"/>
                <a:gd name="connsiteY446" fmla="*/ 3882 h 19998"/>
                <a:gd name="connsiteX447" fmla="*/ 5775 w 19998"/>
                <a:gd name="connsiteY447" fmla="*/ 3882 h 19998"/>
                <a:gd name="connsiteX448" fmla="*/ 5861 w 19998"/>
                <a:gd name="connsiteY448" fmla="*/ 3762 h 19998"/>
                <a:gd name="connsiteX449" fmla="*/ 6499 w 19998"/>
                <a:gd name="connsiteY449" fmla="*/ 3906 h 19998"/>
                <a:gd name="connsiteX450" fmla="*/ 7611 w 19998"/>
                <a:gd name="connsiteY450" fmla="*/ 3826 h 19998"/>
                <a:gd name="connsiteX451" fmla="*/ 7923 w 19998"/>
                <a:gd name="connsiteY451" fmla="*/ 3722 h 19998"/>
                <a:gd name="connsiteX452" fmla="*/ 8045 w 19998"/>
                <a:gd name="connsiteY452" fmla="*/ 3703 h 19998"/>
                <a:gd name="connsiteX453" fmla="*/ 7611 w 19998"/>
                <a:gd name="connsiteY453" fmla="*/ 3600 h 19998"/>
                <a:gd name="connsiteX454" fmla="*/ 7611 w 19998"/>
                <a:gd name="connsiteY454" fmla="*/ 3581 h 19998"/>
                <a:gd name="connsiteX455" fmla="*/ 7799 w 19998"/>
                <a:gd name="connsiteY455" fmla="*/ 3092 h 19998"/>
                <a:gd name="connsiteX456" fmla="*/ 9574 w 19998"/>
                <a:gd name="connsiteY456" fmla="*/ 2317 h 19998"/>
                <a:gd name="connsiteX457" fmla="*/ 9843 w 19998"/>
                <a:gd name="connsiteY457" fmla="*/ 1993 h 19998"/>
                <a:gd name="connsiteX458" fmla="*/ 9902 w 19998"/>
                <a:gd name="connsiteY458" fmla="*/ 2051 h 19998"/>
                <a:gd name="connsiteX459" fmla="*/ 10031 w 19998"/>
                <a:gd name="connsiteY459" fmla="*/ 2051 h 19998"/>
                <a:gd name="connsiteX460" fmla="*/ 9964 w 19998"/>
                <a:gd name="connsiteY460" fmla="*/ 1972 h 19998"/>
                <a:gd name="connsiteX461" fmla="*/ 9943 w 19998"/>
                <a:gd name="connsiteY461" fmla="*/ 1993 h 19998"/>
                <a:gd name="connsiteX462" fmla="*/ 9843 w 19998"/>
                <a:gd name="connsiteY462" fmla="*/ 1645 h 19998"/>
                <a:gd name="connsiteX463" fmla="*/ 9902 w 19998"/>
                <a:gd name="connsiteY463" fmla="*/ 1645 h 19998"/>
                <a:gd name="connsiteX464" fmla="*/ 9902 w 19998"/>
                <a:gd name="connsiteY464" fmla="*/ 1628 h 19998"/>
                <a:gd name="connsiteX465" fmla="*/ 9902 w 19998"/>
                <a:gd name="connsiteY465" fmla="*/ 1607 h 19998"/>
                <a:gd name="connsiteX466" fmla="*/ 9843 w 19998"/>
                <a:gd name="connsiteY466" fmla="*/ 1542 h 19998"/>
                <a:gd name="connsiteX467" fmla="*/ 9886 w 19998"/>
                <a:gd name="connsiteY467" fmla="*/ 1260 h 19998"/>
                <a:gd name="connsiteX468" fmla="*/ 9926 w 19998"/>
                <a:gd name="connsiteY468" fmla="*/ 1243 h 19998"/>
                <a:gd name="connsiteX469" fmla="*/ 9886 w 19998"/>
                <a:gd name="connsiteY469" fmla="*/ 815 h 19998"/>
                <a:gd name="connsiteX470" fmla="*/ 9902 w 19998"/>
                <a:gd name="connsiteY470" fmla="*/ 815 h 19998"/>
                <a:gd name="connsiteX471" fmla="*/ 9886 w 19998"/>
                <a:gd name="connsiteY471" fmla="*/ 484 h 19998"/>
                <a:gd name="connsiteX472" fmla="*/ 10645 w 19998"/>
                <a:gd name="connsiteY472" fmla="*/ 186 h 19998"/>
                <a:gd name="connsiteX473" fmla="*/ 11307 w 19998"/>
                <a:gd name="connsiteY473" fmla="*/ 0 h 19998"/>
                <a:gd name="connsiteX474" fmla="*/ 11431 w 19998"/>
                <a:gd name="connsiteY474" fmla="*/ 324 h 19998"/>
                <a:gd name="connsiteX475" fmla="*/ 11431 w 19998"/>
                <a:gd name="connsiteY475" fmla="*/ 630 h 19998"/>
                <a:gd name="connsiteX476" fmla="*/ 11577 w 19998"/>
                <a:gd name="connsiteY476" fmla="*/ 630 h 19998"/>
                <a:gd name="connsiteX477" fmla="*/ 11700 w 19998"/>
                <a:gd name="connsiteY477" fmla="*/ 832 h 19998"/>
                <a:gd name="connsiteX478" fmla="*/ 11822 w 19998"/>
                <a:gd name="connsiteY478" fmla="*/ 895 h 19998"/>
                <a:gd name="connsiteX479" fmla="*/ 12158 w 19998"/>
                <a:gd name="connsiteY479" fmla="*/ 670 h 19998"/>
                <a:gd name="connsiteX480" fmla="*/ 12279 w 19998"/>
                <a:gd name="connsiteY480" fmla="*/ 792 h 19998"/>
                <a:gd name="connsiteX481" fmla="*/ 12255 w 19998"/>
                <a:gd name="connsiteY481" fmla="*/ 815 h 19998"/>
                <a:gd name="connsiteX482" fmla="*/ 12360 w 19998"/>
                <a:gd name="connsiteY482" fmla="*/ 895 h 19998"/>
                <a:gd name="connsiteX483" fmla="*/ 12360 w 19998"/>
                <a:gd name="connsiteY483" fmla="*/ 912 h 19998"/>
                <a:gd name="connsiteX484" fmla="*/ 12339 w 19998"/>
                <a:gd name="connsiteY484" fmla="*/ 935 h 19998"/>
                <a:gd name="connsiteX485" fmla="*/ 12548 w 19998"/>
                <a:gd name="connsiteY485" fmla="*/ 1342 h 19998"/>
                <a:gd name="connsiteX486" fmla="*/ 12753 w 19998"/>
                <a:gd name="connsiteY486" fmla="*/ 1260 h 19998"/>
                <a:gd name="connsiteX487" fmla="*/ 12729 w 19998"/>
                <a:gd name="connsiteY487" fmla="*/ 1363 h 19998"/>
                <a:gd name="connsiteX488" fmla="*/ 12834 w 19998"/>
                <a:gd name="connsiteY488" fmla="*/ 1323 h 19998"/>
                <a:gd name="connsiteX489" fmla="*/ 12853 w 19998"/>
                <a:gd name="connsiteY489" fmla="*/ 1342 h 19998"/>
                <a:gd name="connsiteX490" fmla="*/ 12901 w 19998"/>
                <a:gd name="connsiteY490" fmla="*/ 1342 h 19998"/>
                <a:gd name="connsiteX491" fmla="*/ 13039 w 19998"/>
                <a:gd name="connsiteY491" fmla="*/ 1769 h 19998"/>
                <a:gd name="connsiteX492" fmla="*/ 13039 w 19998"/>
                <a:gd name="connsiteY492" fmla="*/ 1751 h 19998"/>
                <a:gd name="connsiteX493" fmla="*/ 13065 w 19998"/>
                <a:gd name="connsiteY493" fmla="*/ 1751 h 19998"/>
                <a:gd name="connsiteX494" fmla="*/ 13082 w 19998"/>
                <a:gd name="connsiteY494" fmla="*/ 1671 h 19998"/>
                <a:gd name="connsiteX495" fmla="*/ 13186 w 19998"/>
                <a:gd name="connsiteY495" fmla="*/ 1645 h 19998"/>
                <a:gd name="connsiteX496" fmla="*/ 13203 w 19998"/>
                <a:gd name="connsiteY496" fmla="*/ 1671 h 19998"/>
                <a:gd name="connsiteX497" fmla="*/ 13203 w 19998"/>
                <a:gd name="connsiteY497" fmla="*/ 1645 h 19998"/>
                <a:gd name="connsiteX498" fmla="*/ 13267 w 19998"/>
                <a:gd name="connsiteY498" fmla="*/ 1645 h 19998"/>
                <a:gd name="connsiteX499" fmla="*/ 13267 w 19998"/>
                <a:gd name="connsiteY499" fmla="*/ 1671 h 19998"/>
                <a:gd name="connsiteX500" fmla="*/ 13308 w 19998"/>
                <a:gd name="connsiteY500" fmla="*/ 1687 h 19998"/>
                <a:gd name="connsiteX501" fmla="*/ 13308 w 19998"/>
                <a:gd name="connsiteY501" fmla="*/ 1711 h 19998"/>
                <a:gd name="connsiteX502" fmla="*/ 13515 w 19998"/>
                <a:gd name="connsiteY502" fmla="*/ 1628 h 19998"/>
                <a:gd name="connsiteX503" fmla="*/ 13598 w 19998"/>
                <a:gd name="connsiteY503" fmla="*/ 1751 h 19998"/>
                <a:gd name="connsiteX504" fmla="*/ 13660 w 19998"/>
                <a:gd name="connsiteY504" fmla="*/ 1769 h 19998"/>
                <a:gd name="connsiteX505" fmla="*/ 13660 w 19998"/>
                <a:gd name="connsiteY505" fmla="*/ 1833 h 19998"/>
                <a:gd name="connsiteX506" fmla="*/ 13677 w 19998"/>
                <a:gd name="connsiteY506" fmla="*/ 1833 h 19998"/>
                <a:gd name="connsiteX507" fmla="*/ 13677 w 19998"/>
                <a:gd name="connsiteY507" fmla="*/ 1849 h 19998"/>
                <a:gd name="connsiteX508" fmla="*/ 13725 w 19998"/>
                <a:gd name="connsiteY508" fmla="*/ 1849 h 19998"/>
                <a:gd name="connsiteX509" fmla="*/ 13703 w 19998"/>
                <a:gd name="connsiteY509" fmla="*/ 1833 h 19998"/>
                <a:gd name="connsiteX510" fmla="*/ 13725 w 19998"/>
                <a:gd name="connsiteY510" fmla="*/ 1791 h 19998"/>
                <a:gd name="connsiteX511" fmla="*/ 13808 w 19998"/>
                <a:gd name="connsiteY511" fmla="*/ 1873 h 19998"/>
                <a:gd name="connsiteX512" fmla="*/ 13725 w 19998"/>
                <a:gd name="connsiteY512" fmla="*/ 2155 h 19998"/>
                <a:gd name="connsiteX513" fmla="*/ 13725 w 19998"/>
                <a:gd name="connsiteY513" fmla="*/ 2138 h 19998"/>
                <a:gd name="connsiteX514" fmla="*/ 13784 w 19998"/>
                <a:gd name="connsiteY514" fmla="*/ 2155 h 19998"/>
                <a:gd name="connsiteX515" fmla="*/ 13825 w 19998"/>
                <a:gd name="connsiteY515" fmla="*/ 2301 h 19998"/>
                <a:gd name="connsiteX516" fmla="*/ 13703 w 19998"/>
                <a:gd name="connsiteY516" fmla="*/ 2420 h 19998"/>
                <a:gd name="connsiteX517" fmla="*/ 13741 w 19998"/>
                <a:gd name="connsiteY517" fmla="*/ 2463 h 19998"/>
                <a:gd name="connsiteX518" fmla="*/ 13703 w 19998"/>
                <a:gd name="connsiteY518" fmla="*/ 2503 h 19998"/>
                <a:gd name="connsiteX519" fmla="*/ 13784 w 19998"/>
                <a:gd name="connsiteY519" fmla="*/ 2519 h 19998"/>
                <a:gd name="connsiteX520" fmla="*/ 13784 w 19998"/>
                <a:gd name="connsiteY520" fmla="*/ 2540 h 19998"/>
                <a:gd name="connsiteX521" fmla="*/ 13849 w 19998"/>
                <a:gd name="connsiteY521" fmla="*/ 2540 h 19998"/>
                <a:gd name="connsiteX522" fmla="*/ 14280 w 19998"/>
                <a:gd name="connsiteY522" fmla="*/ 2540 h 19998"/>
                <a:gd name="connsiteX523" fmla="*/ 14527 w 19998"/>
                <a:gd name="connsiteY523" fmla="*/ 2437 h 19998"/>
                <a:gd name="connsiteX524" fmla="*/ 14527 w 19998"/>
                <a:gd name="connsiteY524" fmla="*/ 2218 h 19998"/>
                <a:gd name="connsiteX525" fmla="*/ 14715 w 19998"/>
                <a:gd name="connsiteY525" fmla="*/ 2051 h 19998"/>
                <a:gd name="connsiteX526" fmla="*/ 14815 w 19998"/>
                <a:gd name="connsiteY526" fmla="*/ 2115 h 19998"/>
                <a:gd name="connsiteX527" fmla="*/ 14775 w 19998"/>
                <a:gd name="connsiteY527" fmla="*/ 2138 h 19998"/>
                <a:gd name="connsiteX528" fmla="*/ 14796 w 19998"/>
                <a:gd name="connsiteY528" fmla="*/ 2218 h 19998"/>
                <a:gd name="connsiteX529" fmla="*/ 14756 w 19998"/>
                <a:gd name="connsiteY529" fmla="*/ 2195 h 19998"/>
                <a:gd name="connsiteX530" fmla="*/ 14732 w 19998"/>
                <a:gd name="connsiteY530" fmla="*/ 2218 h 19998"/>
                <a:gd name="connsiteX531" fmla="*/ 14756 w 19998"/>
                <a:gd name="connsiteY531" fmla="*/ 2237 h 19998"/>
                <a:gd name="connsiteX532" fmla="*/ 14732 w 19998"/>
                <a:gd name="connsiteY532" fmla="*/ 2275 h 19998"/>
                <a:gd name="connsiteX533" fmla="*/ 14715 w 19998"/>
                <a:gd name="connsiteY533" fmla="*/ 2275 h 19998"/>
                <a:gd name="connsiteX534" fmla="*/ 14756 w 19998"/>
                <a:gd name="connsiteY534" fmla="*/ 2341 h 19998"/>
                <a:gd name="connsiteX535" fmla="*/ 14675 w 19998"/>
                <a:gd name="connsiteY535" fmla="*/ 2519 h 19998"/>
                <a:gd name="connsiteX536" fmla="*/ 14815 w 19998"/>
                <a:gd name="connsiteY536" fmla="*/ 2622 h 19998"/>
                <a:gd name="connsiteX537" fmla="*/ 14796 w 19998"/>
                <a:gd name="connsiteY537" fmla="*/ 2904 h 19998"/>
                <a:gd name="connsiteX538" fmla="*/ 14918 w 19998"/>
                <a:gd name="connsiteY538" fmla="*/ 2904 h 19998"/>
                <a:gd name="connsiteX539" fmla="*/ 14918 w 19998"/>
                <a:gd name="connsiteY539" fmla="*/ 2867 h 19998"/>
                <a:gd name="connsiteX540" fmla="*/ 15001 w 19998"/>
                <a:gd name="connsiteY540" fmla="*/ 2888 h 19998"/>
                <a:gd name="connsiteX541" fmla="*/ 15230 w 19998"/>
                <a:gd name="connsiteY541" fmla="*/ 3074 h 19998"/>
                <a:gd name="connsiteX542" fmla="*/ 15249 w 19998"/>
                <a:gd name="connsiteY542" fmla="*/ 3050 h 19998"/>
                <a:gd name="connsiteX543" fmla="*/ 15249 w 19998"/>
                <a:gd name="connsiteY543" fmla="*/ 3114 h 19998"/>
                <a:gd name="connsiteX544" fmla="*/ 15330 w 19998"/>
                <a:gd name="connsiteY544" fmla="*/ 3114 h 19998"/>
                <a:gd name="connsiteX545" fmla="*/ 15418 w 19998"/>
                <a:gd name="connsiteY545" fmla="*/ 3114 h 19998"/>
                <a:gd name="connsiteX546" fmla="*/ 15499 w 19998"/>
                <a:gd name="connsiteY546" fmla="*/ 3196 h 19998"/>
                <a:gd name="connsiteX547" fmla="*/ 15475 w 19998"/>
                <a:gd name="connsiteY547" fmla="*/ 3252 h 19998"/>
                <a:gd name="connsiteX548" fmla="*/ 15499 w 19998"/>
                <a:gd name="connsiteY548" fmla="*/ 3295 h 19998"/>
                <a:gd name="connsiteX549" fmla="*/ 15499 w 19998"/>
                <a:gd name="connsiteY549" fmla="*/ 3276 h 19998"/>
                <a:gd name="connsiteX550" fmla="*/ 15599 w 19998"/>
                <a:gd name="connsiteY550" fmla="*/ 3276 h 19998"/>
                <a:gd name="connsiteX551" fmla="*/ 15704 w 19998"/>
                <a:gd name="connsiteY551" fmla="*/ 3374 h 19998"/>
                <a:gd name="connsiteX552" fmla="*/ 15682 w 19998"/>
                <a:gd name="connsiteY552" fmla="*/ 3414 h 19998"/>
                <a:gd name="connsiteX553" fmla="*/ 15723 w 19998"/>
                <a:gd name="connsiteY553" fmla="*/ 3478 h 19998"/>
                <a:gd name="connsiteX554" fmla="*/ 15704 w 19998"/>
                <a:gd name="connsiteY554" fmla="*/ 3497 h 19998"/>
                <a:gd name="connsiteX555" fmla="*/ 15747 w 19998"/>
                <a:gd name="connsiteY555" fmla="*/ 3534 h 19998"/>
                <a:gd name="connsiteX556" fmla="*/ 15747 w 19998"/>
                <a:gd name="connsiteY556" fmla="*/ 3518 h 19998"/>
                <a:gd name="connsiteX557" fmla="*/ 15935 w 19998"/>
                <a:gd name="connsiteY557" fmla="*/ 3478 h 19998"/>
                <a:gd name="connsiteX558" fmla="*/ 15935 w 19998"/>
                <a:gd name="connsiteY558" fmla="*/ 3518 h 19998"/>
                <a:gd name="connsiteX559" fmla="*/ 15951 w 19998"/>
                <a:gd name="connsiteY559" fmla="*/ 3518 h 19998"/>
                <a:gd name="connsiteX560" fmla="*/ 15992 w 19998"/>
                <a:gd name="connsiteY560" fmla="*/ 3414 h 19998"/>
                <a:gd name="connsiteX561" fmla="*/ 16156 w 19998"/>
                <a:gd name="connsiteY561" fmla="*/ 3414 h 19998"/>
                <a:gd name="connsiteX562" fmla="*/ 16156 w 19998"/>
                <a:gd name="connsiteY562" fmla="*/ 3374 h 19998"/>
                <a:gd name="connsiteX563" fmla="*/ 16302 w 19998"/>
                <a:gd name="connsiteY563" fmla="*/ 3436 h 19998"/>
                <a:gd name="connsiteX564" fmla="*/ 16285 w 19998"/>
                <a:gd name="connsiteY564" fmla="*/ 3454 h 19998"/>
                <a:gd name="connsiteX565" fmla="*/ 16366 w 19998"/>
                <a:gd name="connsiteY565" fmla="*/ 3518 h 19998"/>
                <a:gd name="connsiteX566" fmla="*/ 16490 w 19998"/>
                <a:gd name="connsiteY566" fmla="*/ 3518 h 19998"/>
                <a:gd name="connsiteX567" fmla="*/ 16506 w 19998"/>
                <a:gd name="connsiteY567" fmla="*/ 3600 h 19998"/>
                <a:gd name="connsiteX568" fmla="*/ 16590 w 19998"/>
                <a:gd name="connsiteY568" fmla="*/ 3624 h 19998"/>
                <a:gd name="connsiteX569" fmla="*/ 16611 w 19998"/>
                <a:gd name="connsiteY569" fmla="*/ 3581 h 19998"/>
                <a:gd name="connsiteX570" fmla="*/ 16694 w 19998"/>
                <a:gd name="connsiteY570" fmla="*/ 3600 h 19998"/>
                <a:gd name="connsiteX571" fmla="*/ 16694 w 19998"/>
                <a:gd name="connsiteY571" fmla="*/ 3560 h 19998"/>
                <a:gd name="connsiteX572" fmla="*/ 16716 w 19998"/>
                <a:gd name="connsiteY572" fmla="*/ 3560 h 19998"/>
                <a:gd name="connsiteX573" fmla="*/ 16716 w 19998"/>
                <a:gd name="connsiteY573" fmla="*/ 3518 h 19998"/>
                <a:gd name="connsiteX574" fmla="*/ 16759 w 19998"/>
                <a:gd name="connsiteY574" fmla="*/ 3497 h 19998"/>
                <a:gd name="connsiteX575" fmla="*/ 16759 w 19998"/>
                <a:gd name="connsiteY575" fmla="*/ 3478 h 19998"/>
                <a:gd name="connsiteX576" fmla="*/ 16940 w 19998"/>
                <a:gd name="connsiteY576" fmla="*/ 3478 h 19998"/>
                <a:gd name="connsiteX577" fmla="*/ 17085 w 19998"/>
                <a:gd name="connsiteY577" fmla="*/ 3560 h 19998"/>
                <a:gd name="connsiteX578" fmla="*/ 17085 w 19998"/>
                <a:gd name="connsiteY578" fmla="*/ 3534 h 19998"/>
                <a:gd name="connsiteX579" fmla="*/ 17192 w 19998"/>
                <a:gd name="connsiteY579" fmla="*/ 3518 h 19998"/>
                <a:gd name="connsiteX580" fmla="*/ 17192 w 19998"/>
                <a:gd name="connsiteY580" fmla="*/ 3534 h 19998"/>
                <a:gd name="connsiteX581" fmla="*/ 17373 w 19998"/>
                <a:gd name="connsiteY581" fmla="*/ 3640 h 19998"/>
                <a:gd name="connsiteX582" fmla="*/ 17354 w 19998"/>
                <a:gd name="connsiteY582" fmla="*/ 3663 h 19998"/>
                <a:gd name="connsiteX583" fmla="*/ 17437 w 19998"/>
                <a:gd name="connsiteY583" fmla="*/ 3783 h 19998"/>
                <a:gd name="connsiteX584" fmla="*/ 17397 w 19998"/>
                <a:gd name="connsiteY584" fmla="*/ 3783 h 19998"/>
                <a:gd name="connsiteX585" fmla="*/ 17414 w 19998"/>
                <a:gd name="connsiteY585" fmla="*/ 3826 h 19998"/>
                <a:gd name="connsiteX586" fmla="*/ 17437 w 19998"/>
                <a:gd name="connsiteY586" fmla="*/ 3826 h 19998"/>
                <a:gd name="connsiteX587" fmla="*/ 17602 w 19998"/>
                <a:gd name="connsiteY587" fmla="*/ 4028 h 19998"/>
                <a:gd name="connsiteX588" fmla="*/ 17623 w 19998"/>
                <a:gd name="connsiteY588" fmla="*/ 4091 h 19998"/>
                <a:gd name="connsiteX589" fmla="*/ 17642 w 19998"/>
                <a:gd name="connsiteY589" fmla="*/ 4091 h 19998"/>
                <a:gd name="connsiteX590" fmla="*/ 17683 w 19998"/>
                <a:gd name="connsiteY590" fmla="*/ 4211 h 19998"/>
                <a:gd name="connsiteX591" fmla="*/ 17849 w 19998"/>
                <a:gd name="connsiteY591" fmla="*/ 4211 h 19998"/>
                <a:gd name="connsiteX592" fmla="*/ 17849 w 19998"/>
                <a:gd name="connsiteY592" fmla="*/ 4171 h 19998"/>
                <a:gd name="connsiteX593" fmla="*/ 17871 w 19998"/>
                <a:gd name="connsiteY593" fmla="*/ 4171 h 19998"/>
                <a:gd name="connsiteX594" fmla="*/ 17830 w 19998"/>
                <a:gd name="connsiteY594" fmla="*/ 4091 h 19998"/>
                <a:gd name="connsiteX595" fmla="*/ 17871 w 19998"/>
                <a:gd name="connsiteY595" fmla="*/ 4065 h 19998"/>
                <a:gd name="connsiteX596" fmla="*/ 17935 w 19998"/>
                <a:gd name="connsiteY596" fmla="*/ 4091 h 19998"/>
                <a:gd name="connsiteX597" fmla="*/ 17976 w 19998"/>
                <a:gd name="connsiteY597" fmla="*/ 4065 h 19998"/>
                <a:gd name="connsiteX598" fmla="*/ 18019 w 19998"/>
                <a:gd name="connsiteY598" fmla="*/ 4091 h 19998"/>
                <a:gd name="connsiteX599" fmla="*/ 18140 w 19998"/>
                <a:gd name="connsiteY599" fmla="*/ 4131 h 19998"/>
                <a:gd name="connsiteX600" fmla="*/ 18183 w 19998"/>
                <a:gd name="connsiteY600" fmla="*/ 4293 h 19998"/>
                <a:gd name="connsiteX601" fmla="*/ 18200 w 19998"/>
                <a:gd name="connsiteY601" fmla="*/ 4293 h 19998"/>
                <a:gd name="connsiteX602" fmla="*/ 18223 w 19998"/>
                <a:gd name="connsiteY602" fmla="*/ 4211 h 19998"/>
                <a:gd name="connsiteX603" fmla="*/ 18240 w 19998"/>
                <a:gd name="connsiteY603" fmla="*/ 4211 h 19998"/>
                <a:gd name="connsiteX604" fmla="*/ 18240 w 19998"/>
                <a:gd name="connsiteY604" fmla="*/ 4230 h 19998"/>
                <a:gd name="connsiteX605" fmla="*/ 18281 w 19998"/>
                <a:gd name="connsiteY605" fmla="*/ 4230 h 19998"/>
                <a:gd name="connsiteX606" fmla="*/ 18328 w 19998"/>
                <a:gd name="connsiteY606" fmla="*/ 4270 h 19998"/>
                <a:gd name="connsiteX607" fmla="*/ 18369 w 19998"/>
                <a:gd name="connsiteY607" fmla="*/ 4253 h 19998"/>
                <a:gd name="connsiteX608" fmla="*/ 18388 w 19998"/>
                <a:gd name="connsiteY608" fmla="*/ 4270 h 19998"/>
                <a:gd name="connsiteX609" fmla="*/ 18531 w 19998"/>
                <a:gd name="connsiteY609" fmla="*/ 4253 h 19998"/>
                <a:gd name="connsiteX610" fmla="*/ 18531 w 19998"/>
                <a:gd name="connsiteY610" fmla="*/ 4270 h 19998"/>
                <a:gd name="connsiteX611" fmla="*/ 18631 w 19998"/>
                <a:gd name="connsiteY611" fmla="*/ 4211 h 19998"/>
                <a:gd name="connsiteX612" fmla="*/ 18631 w 19998"/>
                <a:gd name="connsiteY612" fmla="*/ 4131 h 19998"/>
                <a:gd name="connsiteX613" fmla="*/ 18762 w 19998"/>
                <a:gd name="connsiteY613" fmla="*/ 4108 h 19998"/>
                <a:gd name="connsiteX614" fmla="*/ 18778 w 19998"/>
                <a:gd name="connsiteY614" fmla="*/ 4148 h 19998"/>
                <a:gd name="connsiteX615" fmla="*/ 18821 w 19998"/>
                <a:gd name="connsiteY615" fmla="*/ 4131 h 19998"/>
                <a:gd name="connsiteX616" fmla="*/ 18943 w 19998"/>
                <a:gd name="connsiteY616" fmla="*/ 4333 h 19998"/>
                <a:gd name="connsiteX617" fmla="*/ 19047 w 19998"/>
                <a:gd name="connsiteY617" fmla="*/ 4333 h 19998"/>
                <a:gd name="connsiteX618" fmla="*/ 19064 w 19998"/>
                <a:gd name="connsiteY618" fmla="*/ 4392 h 19998"/>
                <a:gd name="connsiteX619" fmla="*/ 19152 w 19998"/>
                <a:gd name="connsiteY619" fmla="*/ 4392 h 19998"/>
                <a:gd name="connsiteX620" fmla="*/ 19152 w 19998"/>
                <a:gd name="connsiteY620" fmla="*/ 4373 h 19998"/>
                <a:gd name="connsiteX621" fmla="*/ 19212 w 19998"/>
                <a:gd name="connsiteY621" fmla="*/ 4373 h 19998"/>
                <a:gd name="connsiteX622" fmla="*/ 19212 w 19998"/>
                <a:gd name="connsiteY622" fmla="*/ 4392 h 19998"/>
                <a:gd name="connsiteX623" fmla="*/ 19317 w 19998"/>
                <a:gd name="connsiteY623" fmla="*/ 4333 h 19998"/>
                <a:gd name="connsiteX624" fmla="*/ 19417 w 19998"/>
                <a:gd name="connsiteY624" fmla="*/ 4392 h 19998"/>
                <a:gd name="connsiteX625" fmla="*/ 19443 w 19998"/>
                <a:gd name="connsiteY625" fmla="*/ 4373 h 19998"/>
                <a:gd name="connsiteX626" fmla="*/ 19500 w 19998"/>
                <a:gd name="connsiteY626" fmla="*/ 4373 h 19998"/>
                <a:gd name="connsiteX627" fmla="*/ 19521 w 19998"/>
                <a:gd name="connsiteY627" fmla="*/ 4352 h 19998"/>
                <a:gd name="connsiteX628" fmla="*/ 19998 w 19998"/>
                <a:gd name="connsiteY628" fmla="*/ 4512 h 19998"/>
                <a:gd name="connsiteX629" fmla="*/ 19750 w 19998"/>
                <a:gd name="connsiteY629" fmla="*/ 4939 h 19998"/>
                <a:gd name="connsiteX630" fmla="*/ 19712 w 19998"/>
                <a:gd name="connsiteY630" fmla="*/ 4939 h 19998"/>
                <a:gd name="connsiteX631" fmla="*/ 19686 w 19998"/>
                <a:gd name="connsiteY631" fmla="*/ 5003 h 19998"/>
                <a:gd name="connsiteX632" fmla="*/ 19645 w 19998"/>
                <a:gd name="connsiteY632" fmla="*/ 5003 h 19998"/>
                <a:gd name="connsiteX633" fmla="*/ 19131 w 19998"/>
                <a:gd name="connsiteY633" fmla="*/ 6512 h 19998"/>
                <a:gd name="connsiteX634" fmla="*/ 19236 w 19998"/>
                <a:gd name="connsiteY634" fmla="*/ 7750 h 19998"/>
                <a:gd name="connsiteX635" fmla="*/ 19212 w 19998"/>
                <a:gd name="connsiteY635" fmla="*/ 7750 h 19998"/>
                <a:gd name="connsiteX636" fmla="*/ 19090 w 19998"/>
                <a:gd name="connsiteY636" fmla="*/ 7870 h 19998"/>
                <a:gd name="connsiteX637" fmla="*/ 19152 w 19998"/>
                <a:gd name="connsiteY637" fmla="*/ 7853 h 19998"/>
                <a:gd name="connsiteX638" fmla="*/ 19064 w 19998"/>
                <a:gd name="connsiteY638" fmla="*/ 7973 h 19998"/>
                <a:gd name="connsiteX639" fmla="*/ 18983 w 19998"/>
                <a:gd name="connsiteY639" fmla="*/ 7973 h 19998"/>
                <a:gd name="connsiteX640" fmla="*/ 18714 w 19998"/>
                <a:gd name="connsiteY640" fmla="*/ 8135 h 19998"/>
                <a:gd name="connsiteX641" fmla="*/ 18695 w 19998"/>
                <a:gd name="connsiteY641" fmla="*/ 8093 h 19998"/>
                <a:gd name="connsiteX642" fmla="*/ 18614 w 19998"/>
                <a:gd name="connsiteY642" fmla="*/ 7997 h 19998"/>
                <a:gd name="connsiteX643" fmla="*/ 18304 w 19998"/>
                <a:gd name="connsiteY64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05 w 19998"/>
                <a:gd name="connsiteY385" fmla="*/ 5231 h 19998"/>
                <a:gd name="connsiteX386" fmla="*/ 1524 w 19998"/>
                <a:gd name="connsiteY386" fmla="*/ 5069 h 19998"/>
                <a:gd name="connsiteX387" fmla="*/ 1562 w 19998"/>
                <a:gd name="connsiteY387" fmla="*/ 5069 h 19998"/>
                <a:gd name="connsiteX388" fmla="*/ 1562 w 19998"/>
                <a:gd name="connsiteY388" fmla="*/ 5043 h 19998"/>
                <a:gd name="connsiteX389" fmla="*/ 1815 w 19998"/>
                <a:gd name="connsiteY389" fmla="*/ 5125 h 19998"/>
                <a:gd name="connsiteX390" fmla="*/ 1815 w 19998"/>
                <a:gd name="connsiteY390" fmla="*/ 5149 h 19998"/>
                <a:gd name="connsiteX391" fmla="*/ 1831 w 19998"/>
                <a:gd name="connsiteY391" fmla="*/ 5149 h 19998"/>
                <a:gd name="connsiteX392" fmla="*/ 1874 w 19998"/>
                <a:gd name="connsiteY392" fmla="*/ 5149 h 19998"/>
                <a:gd name="connsiteX393" fmla="*/ 1874 w 19998"/>
                <a:gd name="connsiteY393" fmla="*/ 5189 h 19998"/>
                <a:gd name="connsiteX394" fmla="*/ 1936 w 19998"/>
                <a:gd name="connsiteY394" fmla="*/ 5165 h 19998"/>
                <a:gd name="connsiteX395" fmla="*/ 1936 w 19998"/>
                <a:gd name="connsiteY395" fmla="*/ 5149 h 19998"/>
                <a:gd name="connsiteX396" fmla="*/ 1915 w 19998"/>
                <a:gd name="connsiteY396" fmla="*/ 5125 h 19998"/>
                <a:gd name="connsiteX397" fmla="*/ 1915 w 19998"/>
                <a:gd name="connsiteY397" fmla="*/ 5069 h 19998"/>
                <a:gd name="connsiteX398" fmla="*/ 1979 w 19998"/>
                <a:gd name="connsiteY398" fmla="*/ 5003 h 19998"/>
                <a:gd name="connsiteX399" fmla="*/ 1936 w 19998"/>
                <a:gd name="connsiteY399" fmla="*/ 4939 h 19998"/>
                <a:gd name="connsiteX400" fmla="*/ 2103 w 19998"/>
                <a:gd name="connsiteY400" fmla="*/ 4820 h 19998"/>
                <a:gd name="connsiteX401" fmla="*/ 2496 w 19998"/>
                <a:gd name="connsiteY401" fmla="*/ 4777 h 19998"/>
                <a:gd name="connsiteX402" fmla="*/ 2536 w 19998"/>
                <a:gd name="connsiteY402" fmla="*/ 4860 h 19998"/>
                <a:gd name="connsiteX403" fmla="*/ 2722 w 19998"/>
                <a:gd name="connsiteY403" fmla="*/ 4761 h 19998"/>
                <a:gd name="connsiteX404" fmla="*/ 2722 w 19998"/>
                <a:gd name="connsiteY404" fmla="*/ 4900 h 19998"/>
                <a:gd name="connsiteX405" fmla="*/ 2805 w 19998"/>
                <a:gd name="connsiteY405" fmla="*/ 4923 h 19998"/>
                <a:gd name="connsiteX406" fmla="*/ 2782 w 19998"/>
                <a:gd name="connsiteY406" fmla="*/ 4982 h 19998"/>
                <a:gd name="connsiteX407" fmla="*/ 2886 w 19998"/>
                <a:gd name="connsiteY407" fmla="*/ 5022 h 19998"/>
                <a:gd name="connsiteX408" fmla="*/ 2970 w 19998"/>
                <a:gd name="connsiteY408" fmla="*/ 5189 h 19998"/>
                <a:gd name="connsiteX409" fmla="*/ 3256 w 19998"/>
                <a:gd name="connsiteY409" fmla="*/ 5673 h 19998"/>
                <a:gd name="connsiteX410" fmla="*/ 3608 w 19998"/>
                <a:gd name="connsiteY410" fmla="*/ 5391 h 19998"/>
                <a:gd name="connsiteX411" fmla="*/ 3860 w 19998"/>
                <a:gd name="connsiteY411" fmla="*/ 5268 h 19998"/>
                <a:gd name="connsiteX412" fmla="*/ 3999 w 19998"/>
                <a:gd name="connsiteY412" fmla="*/ 5534 h 19998"/>
                <a:gd name="connsiteX413" fmla="*/ 4351 w 19998"/>
                <a:gd name="connsiteY413" fmla="*/ 5351 h 19998"/>
                <a:gd name="connsiteX414" fmla="*/ 4580 w 19998"/>
                <a:gd name="connsiteY414" fmla="*/ 5268 h 19998"/>
                <a:gd name="connsiteX415" fmla="*/ 4580 w 19998"/>
                <a:gd name="connsiteY415" fmla="*/ 5471 h 19998"/>
                <a:gd name="connsiteX416" fmla="*/ 4994 w 19998"/>
                <a:gd name="connsiteY416" fmla="*/ 5449 h 19998"/>
                <a:gd name="connsiteX417" fmla="*/ 5323 w 19998"/>
                <a:gd name="connsiteY417" fmla="*/ 5471 h 19998"/>
                <a:gd name="connsiteX418" fmla="*/ 5242 w 19998"/>
                <a:gd name="connsiteY418" fmla="*/ 5407 h 19998"/>
                <a:gd name="connsiteX419" fmla="*/ 4994 w 19998"/>
                <a:gd name="connsiteY419" fmla="*/ 5003 h 19998"/>
                <a:gd name="connsiteX420" fmla="*/ 4970 w 19998"/>
                <a:gd name="connsiteY420" fmla="*/ 5003 h 19998"/>
                <a:gd name="connsiteX421" fmla="*/ 4954 w 19998"/>
                <a:gd name="connsiteY421" fmla="*/ 4982 h 19998"/>
                <a:gd name="connsiteX422" fmla="*/ 5054 w 19998"/>
                <a:gd name="connsiteY422" fmla="*/ 4618 h 19998"/>
                <a:gd name="connsiteX423" fmla="*/ 5054 w 19998"/>
                <a:gd name="connsiteY423" fmla="*/ 4601 h 19998"/>
                <a:gd name="connsiteX424" fmla="*/ 5037 w 19998"/>
                <a:gd name="connsiteY424" fmla="*/ 4618 h 19998"/>
                <a:gd name="connsiteX425" fmla="*/ 5011 w 19998"/>
                <a:gd name="connsiteY425" fmla="*/ 4131 h 19998"/>
                <a:gd name="connsiteX426" fmla="*/ 4970 w 19998"/>
                <a:gd name="connsiteY426" fmla="*/ 4131 h 19998"/>
                <a:gd name="connsiteX427" fmla="*/ 4642 w 19998"/>
                <a:gd name="connsiteY427" fmla="*/ 3335 h 19998"/>
                <a:gd name="connsiteX428" fmla="*/ 4663 w 19998"/>
                <a:gd name="connsiteY428" fmla="*/ 3092 h 19998"/>
                <a:gd name="connsiteX429" fmla="*/ 4563 w 19998"/>
                <a:gd name="connsiteY429" fmla="*/ 3050 h 19998"/>
                <a:gd name="connsiteX430" fmla="*/ 4563 w 19998"/>
                <a:gd name="connsiteY430" fmla="*/ 2930 h 19998"/>
                <a:gd name="connsiteX431" fmla="*/ 4663 w 19998"/>
                <a:gd name="connsiteY431" fmla="*/ 2987 h 19998"/>
                <a:gd name="connsiteX432" fmla="*/ 4684 w 19998"/>
                <a:gd name="connsiteY432" fmla="*/ 2947 h 19998"/>
                <a:gd name="connsiteX433" fmla="*/ 5242 w 19998"/>
                <a:gd name="connsiteY433" fmla="*/ 3092 h 19998"/>
                <a:gd name="connsiteX434" fmla="*/ 5258 w 19998"/>
                <a:gd name="connsiteY434" fmla="*/ 3029 h 19998"/>
                <a:gd name="connsiteX435" fmla="*/ 5570 w 19998"/>
                <a:gd name="connsiteY435" fmla="*/ 3050 h 19998"/>
                <a:gd name="connsiteX436" fmla="*/ 5632 w 19998"/>
                <a:gd name="connsiteY436" fmla="*/ 3252 h 19998"/>
                <a:gd name="connsiteX437" fmla="*/ 5592 w 19998"/>
                <a:gd name="connsiteY437" fmla="*/ 3252 h 19998"/>
                <a:gd name="connsiteX438" fmla="*/ 5570 w 19998"/>
                <a:gd name="connsiteY438" fmla="*/ 3316 h 19998"/>
                <a:gd name="connsiteX439" fmla="*/ 5511 w 19998"/>
                <a:gd name="connsiteY439" fmla="*/ 3316 h 19998"/>
                <a:gd name="connsiteX440" fmla="*/ 5675 w 19998"/>
                <a:gd name="connsiteY440" fmla="*/ 3800 h 19998"/>
                <a:gd name="connsiteX441" fmla="*/ 5649 w 19998"/>
                <a:gd name="connsiteY441" fmla="*/ 3826 h 19998"/>
                <a:gd name="connsiteX442" fmla="*/ 5732 w 19998"/>
                <a:gd name="connsiteY442" fmla="*/ 3842 h 19998"/>
                <a:gd name="connsiteX443" fmla="*/ 5713 w 19998"/>
                <a:gd name="connsiteY443" fmla="*/ 3842 h 19998"/>
                <a:gd name="connsiteX444" fmla="*/ 5732 w 19998"/>
                <a:gd name="connsiteY444" fmla="*/ 3882 h 19998"/>
                <a:gd name="connsiteX445" fmla="*/ 5756 w 19998"/>
                <a:gd name="connsiteY445" fmla="*/ 3882 h 19998"/>
                <a:gd name="connsiteX446" fmla="*/ 5775 w 19998"/>
                <a:gd name="connsiteY446" fmla="*/ 3882 h 19998"/>
                <a:gd name="connsiteX447" fmla="*/ 5861 w 19998"/>
                <a:gd name="connsiteY447" fmla="*/ 3762 h 19998"/>
                <a:gd name="connsiteX448" fmla="*/ 6499 w 19998"/>
                <a:gd name="connsiteY448" fmla="*/ 3906 h 19998"/>
                <a:gd name="connsiteX449" fmla="*/ 7611 w 19998"/>
                <a:gd name="connsiteY449" fmla="*/ 3826 h 19998"/>
                <a:gd name="connsiteX450" fmla="*/ 7923 w 19998"/>
                <a:gd name="connsiteY450" fmla="*/ 3722 h 19998"/>
                <a:gd name="connsiteX451" fmla="*/ 8045 w 19998"/>
                <a:gd name="connsiteY451" fmla="*/ 3703 h 19998"/>
                <a:gd name="connsiteX452" fmla="*/ 7611 w 19998"/>
                <a:gd name="connsiteY452" fmla="*/ 3600 h 19998"/>
                <a:gd name="connsiteX453" fmla="*/ 7611 w 19998"/>
                <a:gd name="connsiteY453" fmla="*/ 3581 h 19998"/>
                <a:gd name="connsiteX454" fmla="*/ 7799 w 19998"/>
                <a:gd name="connsiteY454" fmla="*/ 3092 h 19998"/>
                <a:gd name="connsiteX455" fmla="*/ 9574 w 19998"/>
                <a:gd name="connsiteY455" fmla="*/ 2317 h 19998"/>
                <a:gd name="connsiteX456" fmla="*/ 9843 w 19998"/>
                <a:gd name="connsiteY456" fmla="*/ 1993 h 19998"/>
                <a:gd name="connsiteX457" fmla="*/ 9902 w 19998"/>
                <a:gd name="connsiteY457" fmla="*/ 2051 h 19998"/>
                <a:gd name="connsiteX458" fmla="*/ 10031 w 19998"/>
                <a:gd name="connsiteY458" fmla="*/ 2051 h 19998"/>
                <a:gd name="connsiteX459" fmla="*/ 9964 w 19998"/>
                <a:gd name="connsiteY459" fmla="*/ 1972 h 19998"/>
                <a:gd name="connsiteX460" fmla="*/ 9943 w 19998"/>
                <a:gd name="connsiteY460" fmla="*/ 1993 h 19998"/>
                <a:gd name="connsiteX461" fmla="*/ 9843 w 19998"/>
                <a:gd name="connsiteY461" fmla="*/ 1645 h 19998"/>
                <a:gd name="connsiteX462" fmla="*/ 9902 w 19998"/>
                <a:gd name="connsiteY462" fmla="*/ 1645 h 19998"/>
                <a:gd name="connsiteX463" fmla="*/ 9902 w 19998"/>
                <a:gd name="connsiteY463" fmla="*/ 1628 h 19998"/>
                <a:gd name="connsiteX464" fmla="*/ 9902 w 19998"/>
                <a:gd name="connsiteY464" fmla="*/ 1607 h 19998"/>
                <a:gd name="connsiteX465" fmla="*/ 9843 w 19998"/>
                <a:gd name="connsiteY465" fmla="*/ 1542 h 19998"/>
                <a:gd name="connsiteX466" fmla="*/ 9886 w 19998"/>
                <a:gd name="connsiteY466" fmla="*/ 1260 h 19998"/>
                <a:gd name="connsiteX467" fmla="*/ 9926 w 19998"/>
                <a:gd name="connsiteY467" fmla="*/ 1243 h 19998"/>
                <a:gd name="connsiteX468" fmla="*/ 9886 w 19998"/>
                <a:gd name="connsiteY468" fmla="*/ 815 h 19998"/>
                <a:gd name="connsiteX469" fmla="*/ 9902 w 19998"/>
                <a:gd name="connsiteY469" fmla="*/ 815 h 19998"/>
                <a:gd name="connsiteX470" fmla="*/ 9886 w 19998"/>
                <a:gd name="connsiteY470" fmla="*/ 484 h 19998"/>
                <a:gd name="connsiteX471" fmla="*/ 10645 w 19998"/>
                <a:gd name="connsiteY471" fmla="*/ 186 h 19998"/>
                <a:gd name="connsiteX472" fmla="*/ 11307 w 19998"/>
                <a:gd name="connsiteY472" fmla="*/ 0 h 19998"/>
                <a:gd name="connsiteX473" fmla="*/ 11431 w 19998"/>
                <a:gd name="connsiteY473" fmla="*/ 324 h 19998"/>
                <a:gd name="connsiteX474" fmla="*/ 11431 w 19998"/>
                <a:gd name="connsiteY474" fmla="*/ 630 h 19998"/>
                <a:gd name="connsiteX475" fmla="*/ 11577 w 19998"/>
                <a:gd name="connsiteY475" fmla="*/ 630 h 19998"/>
                <a:gd name="connsiteX476" fmla="*/ 11700 w 19998"/>
                <a:gd name="connsiteY476" fmla="*/ 832 h 19998"/>
                <a:gd name="connsiteX477" fmla="*/ 11822 w 19998"/>
                <a:gd name="connsiteY477" fmla="*/ 895 h 19998"/>
                <a:gd name="connsiteX478" fmla="*/ 12158 w 19998"/>
                <a:gd name="connsiteY478" fmla="*/ 670 h 19998"/>
                <a:gd name="connsiteX479" fmla="*/ 12279 w 19998"/>
                <a:gd name="connsiteY479" fmla="*/ 792 h 19998"/>
                <a:gd name="connsiteX480" fmla="*/ 12255 w 19998"/>
                <a:gd name="connsiteY480" fmla="*/ 815 h 19998"/>
                <a:gd name="connsiteX481" fmla="*/ 12360 w 19998"/>
                <a:gd name="connsiteY481" fmla="*/ 895 h 19998"/>
                <a:gd name="connsiteX482" fmla="*/ 12360 w 19998"/>
                <a:gd name="connsiteY482" fmla="*/ 912 h 19998"/>
                <a:gd name="connsiteX483" fmla="*/ 12339 w 19998"/>
                <a:gd name="connsiteY483" fmla="*/ 935 h 19998"/>
                <a:gd name="connsiteX484" fmla="*/ 12548 w 19998"/>
                <a:gd name="connsiteY484" fmla="*/ 1342 h 19998"/>
                <a:gd name="connsiteX485" fmla="*/ 12753 w 19998"/>
                <a:gd name="connsiteY485" fmla="*/ 1260 h 19998"/>
                <a:gd name="connsiteX486" fmla="*/ 12729 w 19998"/>
                <a:gd name="connsiteY486" fmla="*/ 1363 h 19998"/>
                <a:gd name="connsiteX487" fmla="*/ 12834 w 19998"/>
                <a:gd name="connsiteY487" fmla="*/ 1323 h 19998"/>
                <a:gd name="connsiteX488" fmla="*/ 12853 w 19998"/>
                <a:gd name="connsiteY488" fmla="*/ 1342 h 19998"/>
                <a:gd name="connsiteX489" fmla="*/ 12901 w 19998"/>
                <a:gd name="connsiteY489" fmla="*/ 1342 h 19998"/>
                <a:gd name="connsiteX490" fmla="*/ 13039 w 19998"/>
                <a:gd name="connsiteY490" fmla="*/ 1769 h 19998"/>
                <a:gd name="connsiteX491" fmla="*/ 13039 w 19998"/>
                <a:gd name="connsiteY491" fmla="*/ 1751 h 19998"/>
                <a:gd name="connsiteX492" fmla="*/ 13065 w 19998"/>
                <a:gd name="connsiteY492" fmla="*/ 1751 h 19998"/>
                <a:gd name="connsiteX493" fmla="*/ 13082 w 19998"/>
                <a:gd name="connsiteY493" fmla="*/ 1671 h 19998"/>
                <a:gd name="connsiteX494" fmla="*/ 13186 w 19998"/>
                <a:gd name="connsiteY494" fmla="*/ 1645 h 19998"/>
                <a:gd name="connsiteX495" fmla="*/ 13203 w 19998"/>
                <a:gd name="connsiteY495" fmla="*/ 1671 h 19998"/>
                <a:gd name="connsiteX496" fmla="*/ 13203 w 19998"/>
                <a:gd name="connsiteY496" fmla="*/ 1645 h 19998"/>
                <a:gd name="connsiteX497" fmla="*/ 13267 w 19998"/>
                <a:gd name="connsiteY497" fmla="*/ 1645 h 19998"/>
                <a:gd name="connsiteX498" fmla="*/ 13267 w 19998"/>
                <a:gd name="connsiteY498" fmla="*/ 1671 h 19998"/>
                <a:gd name="connsiteX499" fmla="*/ 13308 w 19998"/>
                <a:gd name="connsiteY499" fmla="*/ 1687 h 19998"/>
                <a:gd name="connsiteX500" fmla="*/ 13308 w 19998"/>
                <a:gd name="connsiteY500" fmla="*/ 1711 h 19998"/>
                <a:gd name="connsiteX501" fmla="*/ 13515 w 19998"/>
                <a:gd name="connsiteY501" fmla="*/ 1628 h 19998"/>
                <a:gd name="connsiteX502" fmla="*/ 13598 w 19998"/>
                <a:gd name="connsiteY502" fmla="*/ 1751 h 19998"/>
                <a:gd name="connsiteX503" fmla="*/ 13660 w 19998"/>
                <a:gd name="connsiteY503" fmla="*/ 1769 h 19998"/>
                <a:gd name="connsiteX504" fmla="*/ 13660 w 19998"/>
                <a:gd name="connsiteY504" fmla="*/ 1833 h 19998"/>
                <a:gd name="connsiteX505" fmla="*/ 13677 w 19998"/>
                <a:gd name="connsiteY505" fmla="*/ 1833 h 19998"/>
                <a:gd name="connsiteX506" fmla="*/ 13677 w 19998"/>
                <a:gd name="connsiteY506" fmla="*/ 1849 h 19998"/>
                <a:gd name="connsiteX507" fmla="*/ 13725 w 19998"/>
                <a:gd name="connsiteY507" fmla="*/ 1849 h 19998"/>
                <a:gd name="connsiteX508" fmla="*/ 13703 w 19998"/>
                <a:gd name="connsiteY508" fmla="*/ 1833 h 19998"/>
                <a:gd name="connsiteX509" fmla="*/ 13725 w 19998"/>
                <a:gd name="connsiteY509" fmla="*/ 1791 h 19998"/>
                <a:gd name="connsiteX510" fmla="*/ 13808 w 19998"/>
                <a:gd name="connsiteY510" fmla="*/ 1873 h 19998"/>
                <a:gd name="connsiteX511" fmla="*/ 13725 w 19998"/>
                <a:gd name="connsiteY511" fmla="*/ 2155 h 19998"/>
                <a:gd name="connsiteX512" fmla="*/ 13725 w 19998"/>
                <a:gd name="connsiteY512" fmla="*/ 2138 h 19998"/>
                <a:gd name="connsiteX513" fmla="*/ 13784 w 19998"/>
                <a:gd name="connsiteY513" fmla="*/ 2155 h 19998"/>
                <a:gd name="connsiteX514" fmla="*/ 13825 w 19998"/>
                <a:gd name="connsiteY514" fmla="*/ 2301 h 19998"/>
                <a:gd name="connsiteX515" fmla="*/ 13703 w 19998"/>
                <a:gd name="connsiteY515" fmla="*/ 2420 h 19998"/>
                <a:gd name="connsiteX516" fmla="*/ 13741 w 19998"/>
                <a:gd name="connsiteY516" fmla="*/ 2463 h 19998"/>
                <a:gd name="connsiteX517" fmla="*/ 13703 w 19998"/>
                <a:gd name="connsiteY517" fmla="*/ 2503 h 19998"/>
                <a:gd name="connsiteX518" fmla="*/ 13784 w 19998"/>
                <a:gd name="connsiteY518" fmla="*/ 2519 h 19998"/>
                <a:gd name="connsiteX519" fmla="*/ 13784 w 19998"/>
                <a:gd name="connsiteY519" fmla="*/ 2540 h 19998"/>
                <a:gd name="connsiteX520" fmla="*/ 13849 w 19998"/>
                <a:gd name="connsiteY520" fmla="*/ 2540 h 19998"/>
                <a:gd name="connsiteX521" fmla="*/ 14280 w 19998"/>
                <a:gd name="connsiteY521" fmla="*/ 2540 h 19998"/>
                <a:gd name="connsiteX522" fmla="*/ 14527 w 19998"/>
                <a:gd name="connsiteY522" fmla="*/ 2437 h 19998"/>
                <a:gd name="connsiteX523" fmla="*/ 14527 w 19998"/>
                <a:gd name="connsiteY523" fmla="*/ 2218 h 19998"/>
                <a:gd name="connsiteX524" fmla="*/ 14715 w 19998"/>
                <a:gd name="connsiteY524" fmla="*/ 2051 h 19998"/>
                <a:gd name="connsiteX525" fmla="*/ 14815 w 19998"/>
                <a:gd name="connsiteY525" fmla="*/ 2115 h 19998"/>
                <a:gd name="connsiteX526" fmla="*/ 14775 w 19998"/>
                <a:gd name="connsiteY526" fmla="*/ 2138 h 19998"/>
                <a:gd name="connsiteX527" fmla="*/ 14796 w 19998"/>
                <a:gd name="connsiteY527" fmla="*/ 2218 h 19998"/>
                <a:gd name="connsiteX528" fmla="*/ 14756 w 19998"/>
                <a:gd name="connsiteY528" fmla="*/ 2195 h 19998"/>
                <a:gd name="connsiteX529" fmla="*/ 14732 w 19998"/>
                <a:gd name="connsiteY529" fmla="*/ 2218 h 19998"/>
                <a:gd name="connsiteX530" fmla="*/ 14756 w 19998"/>
                <a:gd name="connsiteY530" fmla="*/ 2237 h 19998"/>
                <a:gd name="connsiteX531" fmla="*/ 14732 w 19998"/>
                <a:gd name="connsiteY531" fmla="*/ 2275 h 19998"/>
                <a:gd name="connsiteX532" fmla="*/ 14715 w 19998"/>
                <a:gd name="connsiteY532" fmla="*/ 2275 h 19998"/>
                <a:gd name="connsiteX533" fmla="*/ 14756 w 19998"/>
                <a:gd name="connsiteY533" fmla="*/ 2341 h 19998"/>
                <a:gd name="connsiteX534" fmla="*/ 14675 w 19998"/>
                <a:gd name="connsiteY534" fmla="*/ 2519 h 19998"/>
                <a:gd name="connsiteX535" fmla="*/ 14815 w 19998"/>
                <a:gd name="connsiteY535" fmla="*/ 2622 h 19998"/>
                <a:gd name="connsiteX536" fmla="*/ 14796 w 19998"/>
                <a:gd name="connsiteY536" fmla="*/ 2904 h 19998"/>
                <a:gd name="connsiteX537" fmla="*/ 14918 w 19998"/>
                <a:gd name="connsiteY537" fmla="*/ 2904 h 19998"/>
                <a:gd name="connsiteX538" fmla="*/ 14918 w 19998"/>
                <a:gd name="connsiteY538" fmla="*/ 2867 h 19998"/>
                <a:gd name="connsiteX539" fmla="*/ 15001 w 19998"/>
                <a:gd name="connsiteY539" fmla="*/ 2888 h 19998"/>
                <a:gd name="connsiteX540" fmla="*/ 15230 w 19998"/>
                <a:gd name="connsiteY540" fmla="*/ 3074 h 19998"/>
                <a:gd name="connsiteX541" fmla="*/ 15249 w 19998"/>
                <a:gd name="connsiteY541" fmla="*/ 3050 h 19998"/>
                <a:gd name="connsiteX542" fmla="*/ 15249 w 19998"/>
                <a:gd name="connsiteY542" fmla="*/ 3114 h 19998"/>
                <a:gd name="connsiteX543" fmla="*/ 15330 w 19998"/>
                <a:gd name="connsiteY543" fmla="*/ 3114 h 19998"/>
                <a:gd name="connsiteX544" fmla="*/ 15418 w 19998"/>
                <a:gd name="connsiteY544" fmla="*/ 3114 h 19998"/>
                <a:gd name="connsiteX545" fmla="*/ 15499 w 19998"/>
                <a:gd name="connsiteY545" fmla="*/ 3196 h 19998"/>
                <a:gd name="connsiteX546" fmla="*/ 15475 w 19998"/>
                <a:gd name="connsiteY546" fmla="*/ 3252 h 19998"/>
                <a:gd name="connsiteX547" fmla="*/ 15499 w 19998"/>
                <a:gd name="connsiteY547" fmla="*/ 3295 h 19998"/>
                <a:gd name="connsiteX548" fmla="*/ 15499 w 19998"/>
                <a:gd name="connsiteY548" fmla="*/ 3276 h 19998"/>
                <a:gd name="connsiteX549" fmla="*/ 15599 w 19998"/>
                <a:gd name="connsiteY549" fmla="*/ 3276 h 19998"/>
                <a:gd name="connsiteX550" fmla="*/ 15704 w 19998"/>
                <a:gd name="connsiteY550" fmla="*/ 3374 h 19998"/>
                <a:gd name="connsiteX551" fmla="*/ 15682 w 19998"/>
                <a:gd name="connsiteY551" fmla="*/ 3414 h 19998"/>
                <a:gd name="connsiteX552" fmla="*/ 15723 w 19998"/>
                <a:gd name="connsiteY552" fmla="*/ 3478 h 19998"/>
                <a:gd name="connsiteX553" fmla="*/ 15704 w 19998"/>
                <a:gd name="connsiteY553" fmla="*/ 3497 h 19998"/>
                <a:gd name="connsiteX554" fmla="*/ 15747 w 19998"/>
                <a:gd name="connsiteY554" fmla="*/ 3534 h 19998"/>
                <a:gd name="connsiteX555" fmla="*/ 15747 w 19998"/>
                <a:gd name="connsiteY555" fmla="*/ 3518 h 19998"/>
                <a:gd name="connsiteX556" fmla="*/ 15935 w 19998"/>
                <a:gd name="connsiteY556" fmla="*/ 3478 h 19998"/>
                <a:gd name="connsiteX557" fmla="*/ 15935 w 19998"/>
                <a:gd name="connsiteY557" fmla="*/ 3518 h 19998"/>
                <a:gd name="connsiteX558" fmla="*/ 15951 w 19998"/>
                <a:gd name="connsiteY558" fmla="*/ 3518 h 19998"/>
                <a:gd name="connsiteX559" fmla="*/ 15992 w 19998"/>
                <a:gd name="connsiteY559" fmla="*/ 3414 h 19998"/>
                <a:gd name="connsiteX560" fmla="*/ 16156 w 19998"/>
                <a:gd name="connsiteY560" fmla="*/ 3414 h 19998"/>
                <a:gd name="connsiteX561" fmla="*/ 16156 w 19998"/>
                <a:gd name="connsiteY561" fmla="*/ 3374 h 19998"/>
                <a:gd name="connsiteX562" fmla="*/ 16302 w 19998"/>
                <a:gd name="connsiteY562" fmla="*/ 3436 h 19998"/>
                <a:gd name="connsiteX563" fmla="*/ 16285 w 19998"/>
                <a:gd name="connsiteY563" fmla="*/ 3454 h 19998"/>
                <a:gd name="connsiteX564" fmla="*/ 16366 w 19998"/>
                <a:gd name="connsiteY564" fmla="*/ 3518 h 19998"/>
                <a:gd name="connsiteX565" fmla="*/ 16490 w 19998"/>
                <a:gd name="connsiteY565" fmla="*/ 3518 h 19998"/>
                <a:gd name="connsiteX566" fmla="*/ 16506 w 19998"/>
                <a:gd name="connsiteY566" fmla="*/ 3600 h 19998"/>
                <a:gd name="connsiteX567" fmla="*/ 16590 w 19998"/>
                <a:gd name="connsiteY567" fmla="*/ 3624 h 19998"/>
                <a:gd name="connsiteX568" fmla="*/ 16611 w 19998"/>
                <a:gd name="connsiteY568" fmla="*/ 3581 h 19998"/>
                <a:gd name="connsiteX569" fmla="*/ 16694 w 19998"/>
                <a:gd name="connsiteY569" fmla="*/ 3600 h 19998"/>
                <a:gd name="connsiteX570" fmla="*/ 16694 w 19998"/>
                <a:gd name="connsiteY570" fmla="*/ 3560 h 19998"/>
                <a:gd name="connsiteX571" fmla="*/ 16716 w 19998"/>
                <a:gd name="connsiteY571" fmla="*/ 3560 h 19998"/>
                <a:gd name="connsiteX572" fmla="*/ 16716 w 19998"/>
                <a:gd name="connsiteY572" fmla="*/ 3518 h 19998"/>
                <a:gd name="connsiteX573" fmla="*/ 16759 w 19998"/>
                <a:gd name="connsiteY573" fmla="*/ 3497 h 19998"/>
                <a:gd name="connsiteX574" fmla="*/ 16759 w 19998"/>
                <a:gd name="connsiteY574" fmla="*/ 3478 h 19998"/>
                <a:gd name="connsiteX575" fmla="*/ 16940 w 19998"/>
                <a:gd name="connsiteY575" fmla="*/ 3478 h 19998"/>
                <a:gd name="connsiteX576" fmla="*/ 17085 w 19998"/>
                <a:gd name="connsiteY576" fmla="*/ 3560 h 19998"/>
                <a:gd name="connsiteX577" fmla="*/ 17085 w 19998"/>
                <a:gd name="connsiteY577" fmla="*/ 3534 h 19998"/>
                <a:gd name="connsiteX578" fmla="*/ 17192 w 19998"/>
                <a:gd name="connsiteY578" fmla="*/ 3518 h 19998"/>
                <a:gd name="connsiteX579" fmla="*/ 17192 w 19998"/>
                <a:gd name="connsiteY579" fmla="*/ 3534 h 19998"/>
                <a:gd name="connsiteX580" fmla="*/ 17373 w 19998"/>
                <a:gd name="connsiteY580" fmla="*/ 3640 h 19998"/>
                <a:gd name="connsiteX581" fmla="*/ 17354 w 19998"/>
                <a:gd name="connsiteY581" fmla="*/ 3663 h 19998"/>
                <a:gd name="connsiteX582" fmla="*/ 17437 w 19998"/>
                <a:gd name="connsiteY582" fmla="*/ 3783 h 19998"/>
                <a:gd name="connsiteX583" fmla="*/ 17397 w 19998"/>
                <a:gd name="connsiteY583" fmla="*/ 3783 h 19998"/>
                <a:gd name="connsiteX584" fmla="*/ 17414 w 19998"/>
                <a:gd name="connsiteY584" fmla="*/ 3826 h 19998"/>
                <a:gd name="connsiteX585" fmla="*/ 17437 w 19998"/>
                <a:gd name="connsiteY585" fmla="*/ 3826 h 19998"/>
                <a:gd name="connsiteX586" fmla="*/ 17602 w 19998"/>
                <a:gd name="connsiteY586" fmla="*/ 4028 h 19998"/>
                <a:gd name="connsiteX587" fmla="*/ 17623 w 19998"/>
                <a:gd name="connsiteY587" fmla="*/ 4091 h 19998"/>
                <a:gd name="connsiteX588" fmla="*/ 17642 w 19998"/>
                <a:gd name="connsiteY588" fmla="*/ 4091 h 19998"/>
                <a:gd name="connsiteX589" fmla="*/ 17683 w 19998"/>
                <a:gd name="connsiteY589" fmla="*/ 4211 h 19998"/>
                <a:gd name="connsiteX590" fmla="*/ 17849 w 19998"/>
                <a:gd name="connsiteY590" fmla="*/ 4211 h 19998"/>
                <a:gd name="connsiteX591" fmla="*/ 17849 w 19998"/>
                <a:gd name="connsiteY591" fmla="*/ 4171 h 19998"/>
                <a:gd name="connsiteX592" fmla="*/ 17871 w 19998"/>
                <a:gd name="connsiteY592" fmla="*/ 4171 h 19998"/>
                <a:gd name="connsiteX593" fmla="*/ 17830 w 19998"/>
                <a:gd name="connsiteY593" fmla="*/ 4091 h 19998"/>
                <a:gd name="connsiteX594" fmla="*/ 17871 w 19998"/>
                <a:gd name="connsiteY594" fmla="*/ 4065 h 19998"/>
                <a:gd name="connsiteX595" fmla="*/ 17935 w 19998"/>
                <a:gd name="connsiteY595" fmla="*/ 4091 h 19998"/>
                <a:gd name="connsiteX596" fmla="*/ 17976 w 19998"/>
                <a:gd name="connsiteY596" fmla="*/ 4065 h 19998"/>
                <a:gd name="connsiteX597" fmla="*/ 18019 w 19998"/>
                <a:gd name="connsiteY597" fmla="*/ 4091 h 19998"/>
                <a:gd name="connsiteX598" fmla="*/ 18140 w 19998"/>
                <a:gd name="connsiteY598" fmla="*/ 4131 h 19998"/>
                <a:gd name="connsiteX599" fmla="*/ 18183 w 19998"/>
                <a:gd name="connsiteY599" fmla="*/ 4293 h 19998"/>
                <a:gd name="connsiteX600" fmla="*/ 18200 w 19998"/>
                <a:gd name="connsiteY600" fmla="*/ 4293 h 19998"/>
                <a:gd name="connsiteX601" fmla="*/ 18223 w 19998"/>
                <a:gd name="connsiteY601" fmla="*/ 4211 h 19998"/>
                <a:gd name="connsiteX602" fmla="*/ 18240 w 19998"/>
                <a:gd name="connsiteY602" fmla="*/ 4211 h 19998"/>
                <a:gd name="connsiteX603" fmla="*/ 18240 w 19998"/>
                <a:gd name="connsiteY603" fmla="*/ 4230 h 19998"/>
                <a:gd name="connsiteX604" fmla="*/ 18281 w 19998"/>
                <a:gd name="connsiteY604" fmla="*/ 4230 h 19998"/>
                <a:gd name="connsiteX605" fmla="*/ 18328 w 19998"/>
                <a:gd name="connsiteY605" fmla="*/ 4270 h 19998"/>
                <a:gd name="connsiteX606" fmla="*/ 18369 w 19998"/>
                <a:gd name="connsiteY606" fmla="*/ 4253 h 19998"/>
                <a:gd name="connsiteX607" fmla="*/ 18388 w 19998"/>
                <a:gd name="connsiteY607" fmla="*/ 4270 h 19998"/>
                <a:gd name="connsiteX608" fmla="*/ 18531 w 19998"/>
                <a:gd name="connsiteY608" fmla="*/ 4253 h 19998"/>
                <a:gd name="connsiteX609" fmla="*/ 18531 w 19998"/>
                <a:gd name="connsiteY609" fmla="*/ 4270 h 19998"/>
                <a:gd name="connsiteX610" fmla="*/ 18631 w 19998"/>
                <a:gd name="connsiteY610" fmla="*/ 4211 h 19998"/>
                <a:gd name="connsiteX611" fmla="*/ 18631 w 19998"/>
                <a:gd name="connsiteY611" fmla="*/ 4131 h 19998"/>
                <a:gd name="connsiteX612" fmla="*/ 18762 w 19998"/>
                <a:gd name="connsiteY612" fmla="*/ 4108 h 19998"/>
                <a:gd name="connsiteX613" fmla="*/ 18778 w 19998"/>
                <a:gd name="connsiteY613" fmla="*/ 4148 h 19998"/>
                <a:gd name="connsiteX614" fmla="*/ 18821 w 19998"/>
                <a:gd name="connsiteY614" fmla="*/ 4131 h 19998"/>
                <a:gd name="connsiteX615" fmla="*/ 18943 w 19998"/>
                <a:gd name="connsiteY615" fmla="*/ 4333 h 19998"/>
                <a:gd name="connsiteX616" fmla="*/ 19047 w 19998"/>
                <a:gd name="connsiteY616" fmla="*/ 4333 h 19998"/>
                <a:gd name="connsiteX617" fmla="*/ 19064 w 19998"/>
                <a:gd name="connsiteY617" fmla="*/ 4392 h 19998"/>
                <a:gd name="connsiteX618" fmla="*/ 19152 w 19998"/>
                <a:gd name="connsiteY618" fmla="*/ 4392 h 19998"/>
                <a:gd name="connsiteX619" fmla="*/ 19152 w 19998"/>
                <a:gd name="connsiteY619" fmla="*/ 4373 h 19998"/>
                <a:gd name="connsiteX620" fmla="*/ 19212 w 19998"/>
                <a:gd name="connsiteY620" fmla="*/ 4373 h 19998"/>
                <a:gd name="connsiteX621" fmla="*/ 19212 w 19998"/>
                <a:gd name="connsiteY621" fmla="*/ 4392 h 19998"/>
                <a:gd name="connsiteX622" fmla="*/ 19317 w 19998"/>
                <a:gd name="connsiteY622" fmla="*/ 4333 h 19998"/>
                <a:gd name="connsiteX623" fmla="*/ 19417 w 19998"/>
                <a:gd name="connsiteY623" fmla="*/ 4392 h 19998"/>
                <a:gd name="connsiteX624" fmla="*/ 19443 w 19998"/>
                <a:gd name="connsiteY624" fmla="*/ 4373 h 19998"/>
                <a:gd name="connsiteX625" fmla="*/ 19500 w 19998"/>
                <a:gd name="connsiteY625" fmla="*/ 4373 h 19998"/>
                <a:gd name="connsiteX626" fmla="*/ 19521 w 19998"/>
                <a:gd name="connsiteY626" fmla="*/ 4352 h 19998"/>
                <a:gd name="connsiteX627" fmla="*/ 19998 w 19998"/>
                <a:gd name="connsiteY627" fmla="*/ 4512 h 19998"/>
                <a:gd name="connsiteX628" fmla="*/ 19750 w 19998"/>
                <a:gd name="connsiteY628" fmla="*/ 4939 h 19998"/>
                <a:gd name="connsiteX629" fmla="*/ 19712 w 19998"/>
                <a:gd name="connsiteY629" fmla="*/ 4939 h 19998"/>
                <a:gd name="connsiteX630" fmla="*/ 19686 w 19998"/>
                <a:gd name="connsiteY630" fmla="*/ 5003 h 19998"/>
                <a:gd name="connsiteX631" fmla="*/ 19645 w 19998"/>
                <a:gd name="connsiteY631" fmla="*/ 5003 h 19998"/>
                <a:gd name="connsiteX632" fmla="*/ 19131 w 19998"/>
                <a:gd name="connsiteY632" fmla="*/ 6512 h 19998"/>
                <a:gd name="connsiteX633" fmla="*/ 19236 w 19998"/>
                <a:gd name="connsiteY633" fmla="*/ 7750 h 19998"/>
                <a:gd name="connsiteX634" fmla="*/ 19212 w 19998"/>
                <a:gd name="connsiteY634" fmla="*/ 7750 h 19998"/>
                <a:gd name="connsiteX635" fmla="*/ 19090 w 19998"/>
                <a:gd name="connsiteY635" fmla="*/ 7870 h 19998"/>
                <a:gd name="connsiteX636" fmla="*/ 19152 w 19998"/>
                <a:gd name="connsiteY636" fmla="*/ 7853 h 19998"/>
                <a:gd name="connsiteX637" fmla="*/ 19064 w 19998"/>
                <a:gd name="connsiteY637" fmla="*/ 7973 h 19998"/>
                <a:gd name="connsiteX638" fmla="*/ 18983 w 19998"/>
                <a:gd name="connsiteY638" fmla="*/ 7973 h 19998"/>
                <a:gd name="connsiteX639" fmla="*/ 18714 w 19998"/>
                <a:gd name="connsiteY639" fmla="*/ 8135 h 19998"/>
                <a:gd name="connsiteX640" fmla="*/ 18695 w 19998"/>
                <a:gd name="connsiteY640" fmla="*/ 8093 h 19998"/>
                <a:gd name="connsiteX641" fmla="*/ 18614 w 19998"/>
                <a:gd name="connsiteY641" fmla="*/ 7997 h 19998"/>
                <a:gd name="connsiteX642" fmla="*/ 18304 w 19998"/>
                <a:gd name="connsiteY64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24 w 19998"/>
                <a:gd name="connsiteY385" fmla="*/ 5069 h 19998"/>
                <a:gd name="connsiteX386" fmla="*/ 1562 w 19998"/>
                <a:gd name="connsiteY386" fmla="*/ 5069 h 19998"/>
                <a:gd name="connsiteX387" fmla="*/ 1562 w 19998"/>
                <a:gd name="connsiteY387" fmla="*/ 5043 h 19998"/>
                <a:gd name="connsiteX388" fmla="*/ 1815 w 19998"/>
                <a:gd name="connsiteY388" fmla="*/ 5125 h 19998"/>
                <a:gd name="connsiteX389" fmla="*/ 1815 w 19998"/>
                <a:gd name="connsiteY389" fmla="*/ 5149 h 19998"/>
                <a:gd name="connsiteX390" fmla="*/ 1831 w 19998"/>
                <a:gd name="connsiteY390" fmla="*/ 5149 h 19998"/>
                <a:gd name="connsiteX391" fmla="*/ 1874 w 19998"/>
                <a:gd name="connsiteY391" fmla="*/ 5149 h 19998"/>
                <a:gd name="connsiteX392" fmla="*/ 1874 w 19998"/>
                <a:gd name="connsiteY392" fmla="*/ 5189 h 19998"/>
                <a:gd name="connsiteX393" fmla="*/ 1936 w 19998"/>
                <a:gd name="connsiteY393" fmla="*/ 5165 h 19998"/>
                <a:gd name="connsiteX394" fmla="*/ 1936 w 19998"/>
                <a:gd name="connsiteY394" fmla="*/ 5149 h 19998"/>
                <a:gd name="connsiteX395" fmla="*/ 1915 w 19998"/>
                <a:gd name="connsiteY395" fmla="*/ 5125 h 19998"/>
                <a:gd name="connsiteX396" fmla="*/ 1915 w 19998"/>
                <a:gd name="connsiteY396" fmla="*/ 5069 h 19998"/>
                <a:gd name="connsiteX397" fmla="*/ 1979 w 19998"/>
                <a:gd name="connsiteY397" fmla="*/ 5003 h 19998"/>
                <a:gd name="connsiteX398" fmla="*/ 1936 w 19998"/>
                <a:gd name="connsiteY398" fmla="*/ 4939 h 19998"/>
                <a:gd name="connsiteX399" fmla="*/ 2103 w 19998"/>
                <a:gd name="connsiteY399" fmla="*/ 4820 h 19998"/>
                <a:gd name="connsiteX400" fmla="*/ 2496 w 19998"/>
                <a:gd name="connsiteY400" fmla="*/ 4777 h 19998"/>
                <a:gd name="connsiteX401" fmla="*/ 2536 w 19998"/>
                <a:gd name="connsiteY401" fmla="*/ 4860 h 19998"/>
                <a:gd name="connsiteX402" fmla="*/ 2722 w 19998"/>
                <a:gd name="connsiteY402" fmla="*/ 4761 h 19998"/>
                <a:gd name="connsiteX403" fmla="*/ 2722 w 19998"/>
                <a:gd name="connsiteY403" fmla="*/ 4900 h 19998"/>
                <a:gd name="connsiteX404" fmla="*/ 2805 w 19998"/>
                <a:gd name="connsiteY404" fmla="*/ 4923 h 19998"/>
                <a:gd name="connsiteX405" fmla="*/ 2782 w 19998"/>
                <a:gd name="connsiteY405" fmla="*/ 4982 h 19998"/>
                <a:gd name="connsiteX406" fmla="*/ 2886 w 19998"/>
                <a:gd name="connsiteY406" fmla="*/ 5022 h 19998"/>
                <a:gd name="connsiteX407" fmla="*/ 2970 w 19998"/>
                <a:gd name="connsiteY407" fmla="*/ 5189 h 19998"/>
                <a:gd name="connsiteX408" fmla="*/ 3256 w 19998"/>
                <a:gd name="connsiteY408" fmla="*/ 5673 h 19998"/>
                <a:gd name="connsiteX409" fmla="*/ 3608 w 19998"/>
                <a:gd name="connsiteY409" fmla="*/ 5391 h 19998"/>
                <a:gd name="connsiteX410" fmla="*/ 3860 w 19998"/>
                <a:gd name="connsiteY410" fmla="*/ 5268 h 19998"/>
                <a:gd name="connsiteX411" fmla="*/ 3999 w 19998"/>
                <a:gd name="connsiteY411" fmla="*/ 5534 h 19998"/>
                <a:gd name="connsiteX412" fmla="*/ 4351 w 19998"/>
                <a:gd name="connsiteY412" fmla="*/ 5351 h 19998"/>
                <a:gd name="connsiteX413" fmla="*/ 4580 w 19998"/>
                <a:gd name="connsiteY413" fmla="*/ 5268 h 19998"/>
                <a:gd name="connsiteX414" fmla="*/ 4580 w 19998"/>
                <a:gd name="connsiteY414" fmla="*/ 5471 h 19998"/>
                <a:gd name="connsiteX415" fmla="*/ 4994 w 19998"/>
                <a:gd name="connsiteY415" fmla="*/ 5449 h 19998"/>
                <a:gd name="connsiteX416" fmla="*/ 5323 w 19998"/>
                <a:gd name="connsiteY416" fmla="*/ 5471 h 19998"/>
                <a:gd name="connsiteX417" fmla="*/ 5242 w 19998"/>
                <a:gd name="connsiteY417" fmla="*/ 5407 h 19998"/>
                <a:gd name="connsiteX418" fmla="*/ 4994 w 19998"/>
                <a:gd name="connsiteY418" fmla="*/ 5003 h 19998"/>
                <a:gd name="connsiteX419" fmla="*/ 4970 w 19998"/>
                <a:gd name="connsiteY419" fmla="*/ 5003 h 19998"/>
                <a:gd name="connsiteX420" fmla="*/ 4954 w 19998"/>
                <a:gd name="connsiteY420" fmla="*/ 4982 h 19998"/>
                <a:gd name="connsiteX421" fmla="*/ 5054 w 19998"/>
                <a:gd name="connsiteY421" fmla="*/ 4618 h 19998"/>
                <a:gd name="connsiteX422" fmla="*/ 5054 w 19998"/>
                <a:gd name="connsiteY422" fmla="*/ 4601 h 19998"/>
                <a:gd name="connsiteX423" fmla="*/ 5037 w 19998"/>
                <a:gd name="connsiteY423" fmla="*/ 4618 h 19998"/>
                <a:gd name="connsiteX424" fmla="*/ 5011 w 19998"/>
                <a:gd name="connsiteY424" fmla="*/ 4131 h 19998"/>
                <a:gd name="connsiteX425" fmla="*/ 4970 w 19998"/>
                <a:gd name="connsiteY425" fmla="*/ 4131 h 19998"/>
                <a:gd name="connsiteX426" fmla="*/ 4642 w 19998"/>
                <a:gd name="connsiteY426" fmla="*/ 3335 h 19998"/>
                <a:gd name="connsiteX427" fmla="*/ 4663 w 19998"/>
                <a:gd name="connsiteY427" fmla="*/ 3092 h 19998"/>
                <a:gd name="connsiteX428" fmla="*/ 4563 w 19998"/>
                <a:gd name="connsiteY428" fmla="*/ 3050 h 19998"/>
                <a:gd name="connsiteX429" fmla="*/ 4563 w 19998"/>
                <a:gd name="connsiteY429" fmla="*/ 2930 h 19998"/>
                <a:gd name="connsiteX430" fmla="*/ 4663 w 19998"/>
                <a:gd name="connsiteY430" fmla="*/ 2987 h 19998"/>
                <a:gd name="connsiteX431" fmla="*/ 4684 w 19998"/>
                <a:gd name="connsiteY431" fmla="*/ 2947 h 19998"/>
                <a:gd name="connsiteX432" fmla="*/ 5242 w 19998"/>
                <a:gd name="connsiteY432" fmla="*/ 3092 h 19998"/>
                <a:gd name="connsiteX433" fmla="*/ 5258 w 19998"/>
                <a:gd name="connsiteY433" fmla="*/ 3029 h 19998"/>
                <a:gd name="connsiteX434" fmla="*/ 5570 w 19998"/>
                <a:gd name="connsiteY434" fmla="*/ 3050 h 19998"/>
                <a:gd name="connsiteX435" fmla="*/ 5632 w 19998"/>
                <a:gd name="connsiteY435" fmla="*/ 3252 h 19998"/>
                <a:gd name="connsiteX436" fmla="*/ 5592 w 19998"/>
                <a:gd name="connsiteY436" fmla="*/ 3252 h 19998"/>
                <a:gd name="connsiteX437" fmla="*/ 5570 w 19998"/>
                <a:gd name="connsiteY437" fmla="*/ 3316 h 19998"/>
                <a:gd name="connsiteX438" fmla="*/ 5511 w 19998"/>
                <a:gd name="connsiteY438" fmla="*/ 3316 h 19998"/>
                <a:gd name="connsiteX439" fmla="*/ 5675 w 19998"/>
                <a:gd name="connsiteY439" fmla="*/ 3800 h 19998"/>
                <a:gd name="connsiteX440" fmla="*/ 5649 w 19998"/>
                <a:gd name="connsiteY440" fmla="*/ 3826 h 19998"/>
                <a:gd name="connsiteX441" fmla="*/ 5732 w 19998"/>
                <a:gd name="connsiteY441" fmla="*/ 3842 h 19998"/>
                <a:gd name="connsiteX442" fmla="*/ 5713 w 19998"/>
                <a:gd name="connsiteY442" fmla="*/ 3842 h 19998"/>
                <a:gd name="connsiteX443" fmla="*/ 5732 w 19998"/>
                <a:gd name="connsiteY443" fmla="*/ 3882 h 19998"/>
                <a:gd name="connsiteX444" fmla="*/ 5756 w 19998"/>
                <a:gd name="connsiteY444" fmla="*/ 3882 h 19998"/>
                <a:gd name="connsiteX445" fmla="*/ 5775 w 19998"/>
                <a:gd name="connsiteY445" fmla="*/ 3882 h 19998"/>
                <a:gd name="connsiteX446" fmla="*/ 5861 w 19998"/>
                <a:gd name="connsiteY446" fmla="*/ 3762 h 19998"/>
                <a:gd name="connsiteX447" fmla="*/ 6499 w 19998"/>
                <a:gd name="connsiteY447" fmla="*/ 3906 h 19998"/>
                <a:gd name="connsiteX448" fmla="*/ 7611 w 19998"/>
                <a:gd name="connsiteY448" fmla="*/ 3826 h 19998"/>
                <a:gd name="connsiteX449" fmla="*/ 7923 w 19998"/>
                <a:gd name="connsiteY449" fmla="*/ 3722 h 19998"/>
                <a:gd name="connsiteX450" fmla="*/ 8045 w 19998"/>
                <a:gd name="connsiteY450" fmla="*/ 3703 h 19998"/>
                <a:gd name="connsiteX451" fmla="*/ 7611 w 19998"/>
                <a:gd name="connsiteY451" fmla="*/ 3600 h 19998"/>
                <a:gd name="connsiteX452" fmla="*/ 7611 w 19998"/>
                <a:gd name="connsiteY452" fmla="*/ 3581 h 19998"/>
                <a:gd name="connsiteX453" fmla="*/ 7799 w 19998"/>
                <a:gd name="connsiteY453" fmla="*/ 3092 h 19998"/>
                <a:gd name="connsiteX454" fmla="*/ 9574 w 19998"/>
                <a:gd name="connsiteY454" fmla="*/ 2317 h 19998"/>
                <a:gd name="connsiteX455" fmla="*/ 9843 w 19998"/>
                <a:gd name="connsiteY455" fmla="*/ 1993 h 19998"/>
                <a:gd name="connsiteX456" fmla="*/ 9902 w 19998"/>
                <a:gd name="connsiteY456" fmla="*/ 2051 h 19998"/>
                <a:gd name="connsiteX457" fmla="*/ 10031 w 19998"/>
                <a:gd name="connsiteY457" fmla="*/ 2051 h 19998"/>
                <a:gd name="connsiteX458" fmla="*/ 9964 w 19998"/>
                <a:gd name="connsiteY458" fmla="*/ 1972 h 19998"/>
                <a:gd name="connsiteX459" fmla="*/ 9943 w 19998"/>
                <a:gd name="connsiteY459" fmla="*/ 1993 h 19998"/>
                <a:gd name="connsiteX460" fmla="*/ 9843 w 19998"/>
                <a:gd name="connsiteY460" fmla="*/ 1645 h 19998"/>
                <a:gd name="connsiteX461" fmla="*/ 9902 w 19998"/>
                <a:gd name="connsiteY461" fmla="*/ 1645 h 19998"/>
                <a:gd name="connsiteX462" fmla="*/ 9902 w 19998"/>
                <a:gd name="connsiteY462" fmla="*/ 1628 h 19998"/>
                <a:gd name="connsiteX463" fmla="*/ 9902 w 19998"/>
                <a:gd name="connsiteY463" fmla="*/ 1607 h 19998"/>
                <a:gd name="connsiteX464" fmla="*/ 9843 w 19998"/>
                <a:gd name="connsiteY464" fmla="*/ 1542 h 19998"/>
                <a:gd name="connsiteX465" fmla="*/ 9886 w 19998"/>
                <a:gd name="connsiteY465" fmla="*/ 1260 h 19998"/>
                <a:gd name="connsiteX466" fmla="*/ 9926 w 19998"/>
                <a:gd name="connsiteY466" fmla="*/ 1243 h 19998"/>
                <a:gd name="connsiteX467" fmla="*/ 9886 w 19998"/>
                <a:gd name="connsiteY467" fmla="*/ 815 h 19998"/>
                <a:gd name="connsiteX468" fmla="*/ 9902 w 19998"/>
                <a:gd name="connsiteY468" fmla="*/ 815 h 19998"/>
                <a:gd name="connsiteX469" fmla="*/ 9886 w 19998"/>
                <a:gd name="connsiteY469" fmla="*/ 484 h 19998"/>
                <a:gd name="connsiteX470" fmla="*/ 10645 w 19998"/>
                <a:gd name="connsiteY470" fmla="*/ 186 h 19998"/>
                <a:gd name="connsiteX471" fmla="*/ 11307 w 19998"/>
                <a:gd name="connsiteY471" fmla="*/ 0 h 19998"/>
                <a:gd name="connsiteX472" fmla="*/ 11431 w 19998"/>
                <a:gd name="connsiteY472" fmla="*/ 324 h 19998"/>
                <a:gd name="connsiteX473" fmla="*/ 11431 w 19998"/>
                <a:gd name="connsiteY473" fmla="*/ 630 h 19998"/>
                <a:gd name="connsiteX474" fmla="*/ 11577 w 19998"/>
                <a:gd name="connsiteY474" fmla="*/ 630 h 19998"/>
                <a:gd name="connsiteX475" fmla="*/ 11700 w 19998"/>
                <a:gd name="connsiteY475" fmla="*/ 832 h 19998"/>
                <a:gd name="connsiteX476" fmla="*/ 11822 w 19998"/>
                <a:gd name="connsiteY476" fmla="*/ 895 h 19998"/>
                <a:gd name="connsiteX477" fmla="*/ 12158 w 19998"/>
                <a:gd name="connsiteY477" fmla="*/ 670 h 19998"/>
                <a:gd name="connsiteX478" fmla="*/ 12279 w 19998"/>
                <a:gd name="connsiteY478" fmla="*/ 792 h 19998"/>
                <a:gd name="connsiteX479" fmla="*/ 12255 w 19998"/>
                <a:gd name="connsiteY479" fmla="*/ 815 h 19998"/>
                <a:gd name="connsiteX480" fmla="*/ 12360 w 19998"/>
                <a:gd name="connsiteY480" fmla="*/ 895 h 19998"/>
                <a:gd name="connsiteX481" fmla="*/ 12360 w 19998"/>
                <a:gd name="connsiteY481" fmla="*/ 912 h 19998"/>
                <a:gd name="connsiteX482" fmla="*/ 12339 w 19998"/>
                <a:gd name="connsiteY482" fmla="*/ 935 h 19998"/>
                <a:gd name="connsiteX483" fmla="*/ 12548 w 19998"/>
                <a:gd name="connsiteY483" fmla="*/ 1342 h 19998"/>
                <a:gd name="connsiteX484" fmla="*/ 12753 w 19998"/>
                <a:gd name="connsiteY484" fmla="*/ 1260 h 19998"/>
                <a:gd name="connsiteX485" fmla="*/ 12729 w 19998"/>
                <a:gd name="connsiteY485" fmla="*/ 1363 h 19998"/>
                <a:gd name="connsiteX486" fmla="*/ 12834 w 19998"/>
                <a:gd name="connsiteY486" fmla="*/ 1323 h 19998"/>
                <a:gd name="connsiteX487" fmla="*/ 12853 w 19998"/>
                <a:gd name="connsiteY487" fmla="*/ 1342 h 19998"/>
                <a:gd name="connsiteX488" fmla="*/ 12901 w 19998"/>
                <a:gd name="connsiteY488" fmla="*/ 1342 h 19998"/>
                <a:gd name="connsiteX489" fmla="*/ 13039 w 19998"/>
                <a:gd name="connsiteY489" fmla="*/ 1769 h 19998"/>
                <a:gd name="connsiteX490" fmla="*/ 13039 w 19998"/>
                <a:gd name="connsiteY490" fmla="*/ 1751 h 19998"/>
                <a:gd name="connsiteX491" fmla="*/ 13065 w 19998"/>
                <a:gd name="connsiteY491" fmla="*/ 1751 h 19998"/>
                <a:gd name="connsiteX492" fmla="*/ 13082 w 19998"/>
                <a:gd name="connsiteY492" fmla="*/ 1671 h 19998"/>
                <a:gd name="connsiteX493" fmla="*/ 13186 w 19998"/>
                <a:gd name="connsiteY493" fmla="*/ 1645 h 19998"/>
                <a:gd name="connsiteX494" fmla="*/ 13203 w 19998"/>
                <a:gd name="connsiteY494" fmla="*/ 1671 h 19998"/>
                <a:gd name="connsiteX495" fmla="*/ 13203 w 19998"/>
                <a:gd name="connsiteY495" fmla="*/ 1645 h 19998"/>
                <a:gd name="connsiteX496" fmla="*/ 13267 w 19998"/>
                <a:gd name="connsiteY496" fmla="*/ 1645 h 19998"/>
                <a:gd name="connsiteX497" fmla="*/ 13267 w 19998"/>
                <a:gd name="connsiteY497" fmla="*/ 1671 h 19998"/>
                <a:gd name="connsiteX498" fmla="*/ 13308 w 19998"/>
                <a:gd name="connsiteY498" fmla="*/ 1687 h 19998"/>
                <a:gd name="connsiteX499" fmla="*/ 13308 w 19998"/>
                <a:gd name="connsiteY499" fmla="*/ 1711 h 19998"/>
                <a:gd name="connsiteX500" fmla="*/ 13515 w 19998"/>
                <a:gd name="connsiteY500" fmla="*/ 1628 h 19998"/>
                <a:gd name="connsiteX501" fmla="*/ 13598 w 19998"/>
                <a:gd name="connsiteY501" fmla="*/ 1751 h 19998"/>
                <a:gd name="connsiteX502" fmla="*/ 13660 w 19998"/>
                <a:gd name="connsiteY502" fmla="*/ 1769 h 19998"/>
                <a:gd name="connsiteX503" fmla="*/ 13660 w 19998"/>
                <a:gd name="connsiteY503" fmla="*/ 1833 h 19998"/>
                <a:gd name="connsiteX504" fmla="*/ 13677 w 19998"/>
                <a:gd name="connsiteY504" fmla="*/ 1833 h 19998"/>
                <a:gd name="connsiteX505" fmla="*/ 13677 w 19998"/>
                <a:gd name="connsiteY505" fmla="*/ 1849 h 19998"/>
                <a:gd name="connsiteX506" fmla="*/ 13725 w 19998"/>
                <a:gd name="connsiteY506" fmla="*/ 1849 h 19998"/>
                <a:gd name="connsiteX507" fmla="*/ 13703 w 19998"/>
                <a:gd name="connsiteY507" fmla="*/ 1833 h 19998"/>
                <a:gd name="connsiteX508" fmla="*/ 13725 w 19998"/>
                <a:gd name="connsiteY508" fmla="*/ 1791 h 19998"/>
                <a:gd name="connsiteX509" fmla="*/ 13808 w 19998"/>
                <a:gd name="connsiteY509" fmla="*/ 1873 h 19998"/>
                <a:gd name="connsiteX510" fmla="*/ 13725 w 19998"/>
                <a:gd name="connsiteY510" fmla="*/ 2155 h 19998"/>
                <a:gd name="connsiteX511" fmla="*/ 13725 w 19998"/>
                <a:gd name="connsiteY511" fmla="*/ 2138 h 19998"/>
                <a:gd name="connsiteX512" fmla="*/ 13784 w 19998"/>
                <a:gd name="connsiteY512" fmla="*/ 2155 h 19998"/>
                <a:gd name="connsiteX513" fmla="*/ 13825 w 19998"/>
                <a:gd name="connsiteY513" fmla="*/ 2301 h 19998"/>
                <a:gd name="connsiteX514" fmla="*/ 13703 w 19998"/>
                <a:gd name="connsiteY514" fmla="*/ 2420 h 19998"/>
                <a:gd name="connsiteX515" fmla="*/ 13741 w 19998"/>
                <a:gd name="connsiteY515" fmla="*/ 2463 h 19998"/>
                <a:gd name="connsiteX516" fmla="*/ 13703 w 19998"/>
                <a:gd name="connsiteY516" fmla="*/ 2503 h 19998"/>
                <a:gd name="connsiteX517" fmla="*/ 13784 w 19998"/>
                <a:gd name="connsiteY517" fmla="*/ 2519 h 19998"/>
                <a:gd name="connsiteX518" fmla="*/ 13784 w 19998"/>
                <a:gd name="connsiteY518" fmla="*/ 2540 h 19998"/>
                <a:gd name="connsiteX519" fmla="*/ 13849 w 19998"/>
                <a:gd name="connsiteY519" fmla="*/ 2540 h 19998"/>
                <a:gd name="connsiteX520" fmla="*/ 14280 w 19998"/>
                <a:gd name="connsiteY520" fmla="*/ 2540 h 19998"/>
                <a:gd name="connsiteX521" fmla="*/ 14527 w 19998"/>
                <a:gd name="connsiteY521" fmla="*/ 2437 h 19998"/>
                <a:gd name="connsiteX522" fmla="*/ 14527 w 19998"/>
                <a:gd name="connsiteY522" fmla="*/ 2218 h 19998"/>
                <a:gd name="connsiteX523" fmla="*/ 14715 w 19998"/>
                <a:gd name="connsiteY523" fmla="*/ 2051 h 19998"/>
                <a:gd name="connsiteX524" fmla="*/ 14815 w 19998"/>
                <a:gd name="connsiteY524" fmla="*/ 2115 h 19998"/>
                <a:gd name="connsiteX525" fmla="*/ 14775 w 19998"/>
                <a:gd name="connsiteY525" fmla="*/ 2138 h 19998"/>
                <a:gd name="connsiteX526" fmla="*/ 14796 w 19998"/>
                <a:gd name="connsiteY526" fmla="*/ 2218 h 19998"/>
                <a:gd name="connsiteX527" fmla="*/ 14756 w 19998"/>
                <a:gd name="connsiteY527" fmla="*/ 2195 h 19998"/>
                <a:gd name="connsiteX528" fmla="*/ 14732 w 19998"/>
                <a:gd name="connsiteY528" fmla="*/ 2218 h 19998"/>
                <a:gd name="connsiteX529" fmla="*/ 14756 w 19998"/>
                <a:gd name="connsiteY529" fmla="*/ 2237 h 19998"/>
                <a:gd name="connsiteX530" fmla="*/ 14732 w 19998"/>
                <a:gd name="connsiteY530" fmla="*/ 2275 h 19998"/>
                <a:gd name="connsiteX531" fmla="*/ 14715 w 19998"/>
                <a:gd name="connsiteY531" fmla="*/ 2275 h 19998"/>
                <a:gd name="connsiteX532" fmla="*/ 14756 w 19998"/>
                <a:gd name="connsiteY532" fmla="*/ 2341 h 19998"/>
                <a:gd name="connsiteX533" fmla="*/ 14675 w 19998"/>
                <a:gd name="connsiteY533" fmla="*/ 2519 h 19998"/>
                <a:gd name="connsiteX534" fmla="*/ 14815 w 19998"/>
                <a:gd name="connsiteY534" fmla="*/ 2622 h 19998"/>
                <a:gd name="connsiteX535" fmla="*/ 14796 w 19998"/>
                <a:gd name="connsiteY535" fmla="*/ 2904 h 19998"/>
                <a:gd name="connsiteX536" fmla="*/ 14918 w 19998"/>
                <a:gd name="connsiteY536" fmla="*/ 2904 h 19998"/>
                <a:gd name="connsiteX537" fmla="*/ 14918 w 19998"/>
                <a:gd name="connsiteY537" fmla="*/ 2867 h 19998"/>
                <a:gd name="connsiteX538" fmla="*/ 15001 w 19998"/>
                <a:gd name="connsiteY538" fmla="*/ 2888 h 19998"/>
                <a:gd name="connsiteX539" fmla="*/ 15230 w 19998"/>
                <a:gd name="connsiteY539" fmla="*/ 3074 h 19998"/>
                <a:gd name="connsiteX540" fmla="*/ 15249 w 19998"/>
                <a:gd name="connsiteY540" fmla="*/ 3050 h 19998"/>
                <a:gd name="connsiteX541" fmla="*/ 15249 w 19998"/>
                <a:gd name="connsiteY541" fmla="*/ 3114 h 19998"/>
                <a:gd name="connsiteX542" fmla="*/ 15330 w 19998"/>
                <a:gd name="connsiteY542" fmla="*/ 3114 h 19998"/>
                <a:gd name="connsiteX543" fmla="*/ 15418 w 19998"/>
                <a:gd name="connsiteY543" fmla="*/ 3114 h 19998"/>
                <a:gd name="connsiteX544" fmla="*/ 15499 w 19998"/>
                <a:gd name="connsiteY544" fmla="*/ 3196 h 19998"/>
                <a:gd name="connsiteX545" fmla="*/ 15475 w 19998"/>
                <a:gd name="connsiteY545" fmla="*/ 3252 h 19998"/>
                <a:gd name="connsiteX546" fmla="*/ 15499 w 19998"/>
                <a:gd name="connsiteY546" fmla="*/ 3295 h 19998"/>
                <a:gd name="connsiteX547" fmla="*/ 15499 w 19998"/>
                <a:gd name="connsiteY547" fmla="*/ 3276 h 19998"/>
                <a:gd name="connsiteX548" fmla="*/ 15599 w 19998"/>
                <a:gd name="connsiteY548" fmla="*/ 3276 h 19998"/>
                <a:gd name="connsiteX549" fmla="*/ 15704 w 19998"/>
                <a:gd name="connsiteY549" fmla="*/ 3374 h 19998"/>
                <a:gd name="connsiteX550" fmla="*/ 15682 w 19998"/>
                <a:gd name="connsiteY550" fmla="*/ 3414 h 19998"/>
                <a:gd name="connsiteX551" fmla="*/ 15723 w 19998"/>
                <a:gd name="connsiteY551" fmla="*/ 3478 h 19998"/>
                <a:gd name="connsiteX552" fmla="*/ 15704 w 19998"/>
                <a:gd name="connsiteY552" fmla="*/ 3497 h 19998"/>
                <a:gd name="connsiteX553" fmla="*/ 15747 w 19998"/>
                <a:gd name="connsiteY553" fmla="*/ 3534 h 19998"/>
                <a:gd name="connsiteX554" fmla="*/ 15747 w 19998"/>
                <a:gd name="connsiteY554" fmla="*/ 3518 h 19998"/>
                <a:gd name="connsiteX555" fmla="*/ 15935 w 19998"/>
                <a:gd name="connsiteY555" fmla="*/ 3478 h 19998"/>
                <a:gd name="connsiteX556" fmla="*/ 15935 w 19998"/>
                <a:gd name="connsiteY556" fmla="*/ 3518 h 19998"/>
                <a:gd name="connsiteX557" fmla="*/ 15951 w 19998"/>
                <a:gd name="connsiteY557" fmla="*/ 3518 h 19998"/>
                <a:gd name="connsiteX558" fmla="*/ 15992 w 19998"/>
                <a:gd name="connsiteY558" fmla="*/ 3414 h 19998"/>
                <a:gd name="connsiteX559" fmla="*/ 16156 w 19998"/>
                <a:gd name="connsiteY559" fmla="*/ 3414 h 19998"/>
                <a:gd name="connsiteX560" fmla="*/ 16156 w 19998"/>
                <a:gd name="connsiteY560" fmla="*/ 3374 h 19998"/>
                <a:gd name="connsiteX561" fmla="*/ 16302 w 19998"/>
                <a:gd name="connsiteY561" fmla="*/ 3436 h 19998"/>
                <a:gd name="connsiteX562" fmla="*/ 16285 w 19998"/>
                <a:gd name="connsiteY562" fmla="*/ 3454 h 19998"/>
                <a:gd name="connsiteX563" fmla="*/ 16366 w 19998"/>
                <a:gd name="connsiteY563" fmla="*/ 3518 h 19998"/>
                <a:gd name="connsiteX564" fmla="*/ 16490 w 19998"/>
                <a:gd name="connsiteY564" fmla="*/ 3518 h 19998"/>
                <a:gd name="connsiteX565" fmla="*/ 16506 w 19998"/>
                <a:gd name="connsiteY565" fmla="*/ 3600 h 19998"/>
                <a:gd name="connsiteX566" fmla="*/ 16590 w 19998"/>
                <a:gd name="connsiteY566" fmla="*/ 3624 h 19998"/>
                <a:gd name="connsiteX567" fmla="*/ 16611 w 19998"/>
                <a:gd name="connsiteY567" fmla="*/ 3581 h 19998"/>
                <a:gd name="connsiteX568" fmla="*/ 16694 w 19998"/>
                <a:gd name="connsiteY568" fmla="*/ 3600 h 19998"/>
                <a:gd name="connsiteX569" fmla="*/ 16694 w 19998"/>
                <a:gd name="connsiteY569" fmla="*/ 3560 h 19998"/>
                <a:gd name="connsiteX570" fmla="*/ 16716 w 19998"/>
                <a:gd name="connsiteY570" fmla="*/ 3560 h 19998"/>
                <a:gd name="connsiteX571" fmla="*/ 16716 w 19998"/>
                <a:gd name="connsiteY571" fmla="*/ 3518 h 19998"/>
                <a:gd name="connsiteX572" fmla="*/ 16759 w 19998"/>
                <a:gd name="connsiteY572" fmla="*/ 3497 h 19998"/>
                <a:gd name="connsiteX573" fmla="*/ 16759 w 19998"/>
                <a:gd name="connsiteY573" fmla="*/ 3478 h 19998"/>
                <a:gd name="connsiteX574" fmla="*/ 16940 w 19998"/>
                <a:gd name="connsiteY574" fmla="*/ 3478 h 19998"/>
                <a:gd name="connsiteX575" fmla="*/ 17085 w 19998"/>
                <a:gd name="connsiteY575" fmla="*/ 3560 h 19998"/>
                <a:gd name="connsiteX576" fmla="*/ 17085 w 19998"/>
                <a:gd name="connsiteY576" fmla="*/ 3534 h 19998"/>
                <a:gd name="connsiteX577" fmla="*/ 17192 w 19998"/>
                <a:gd name="connsiteY577" fmla="*/ 3518 h 19998"/>
                <a:gd name="connsiteX578" fmla="*/ 17192 w 19998"/>
                <a:gd name="connsiteY578" fmla="*/ 3534 h 19998"/>
                <a:gd name="connsiteX579" fmla="*/ 17373 w 19998"/>
                <a:gd name="connsiteY579" fmla="*/ 3640 h 19998"/>
                <a:gd name="connsiteX580" fmla="*/ 17354 w 19998"/>
                <a:gd name="connsiteY580" fmla="*/ 3663 h 19998"/>
                <a:gd name="connsiteX581" fmla="*/ 17437 w 19998"/>
                <a:gd name="connsiteY581" fmla="*/ 3783 h 19998"/>
                <a:gd name="connsiteX582" fmla="*/ 17397 w 19998"/>
                <a:gd name="connsiteY582" fmla="*/ 3783 h 19998"/>
                <a:gd name="connsiteX583" fmla="*/ 17414 w 19998"/>
                <a:gd name="connsiteY583" fmla="*/ 3826 h 19998"/>
                <a:gd name="connsiteX584" fmla="*/ 17437 w 19998"/>
                <a:gd name="connsiteY584" fmla="*/ 3826 h 19998"/>
                <a:gd name="connsiteX585" fmla="*/ 17602 w 19998"/>
                <a:gd name="connsiteY585" fmla="*/ 4028 h 19998"/>
                <a:gd name="connsiteX586" fmla="*/ 17623 w 19998"/>
                <a:gd name="connsiteY586" fmla="*/ 4091 h 19998"/>
                <a:gd name="connsiteX587" fmla="*/ 17642 w 19998"/>
                <a:gd name="connsiteY587" fmla="*/ 4091 h 19998"/>
                <a:gd name="connsiteX588" fmla="*/ 17683 w 19998"/>
                <a:gd name="connsiteY588" fmla="*/ 4211 h 19998"/>
                <a:gd name="connsiteX589" fmla="*/ 17849 w 19998"/>
                <a:gd name="connsiteY589" fmla="*/ 4211 h 19998"/>
                <a:gd name="connsiteX590" fmla="*/ 17849 w 19998"/>
                <a:gd name="connsiteY590" fmla="*/ 4171 h 19998"/>
                <a:gd name="connsiteX591" fmla="*/ 17871 w 19998"/>
                <a:gd name="connsiteY591" fmla="*/ 4171 h 19998"/>
                <a:gd name="connsiteX592" fmla="*/ 17830 w 19998"/>
                <a:gd name="connsiteY592" fmla="*/ 4091 h 19998"/>
                <a:gd name="connsiteX593" fmla="*/ 17871 w 19998"/>
                <a:gd name="connsiteY593" fmla="*/ 4065 h 19998"/>
                <a:gd name="connsiteX594" fmla="*/ 17935 w 19998"/>
                <a:gd name="connsiteY594" fmla="*/ 4091 h 19998"/>
                <a:gd name="connsiteX595" fmla="*/ 17976 w 19998"/>
                <a:gd name="connsiteY595" fmla="*/ 4065 h 19998"/>
                <a:gd name="connsiteX596" fmla="*/ 18019 w 19998"/>
                <a:gd name="connsiteY596" fmla="*/ 4091 h 19998"/>
                <a:gd name="connsiteX597" fmla="*/ 18140 w 19998"/>
                <a:gd name="connsiteY597" fmla="*/ 4131 h 19998"/>
                <a:gd name="connsiteX598" fmla="*/ 18183 w 19998"/>
                <a:gd name="connsiteY598" fmla="*/ 4293 h 19998"/>
                <a:gd name="connsiteX599" fmla="*/ 18200 w 19998"/>
                <a:gd name="connsiteY599" fmla="*/ 4293 h 19998"/>
                <a:gd name="connsiteX600" fmla="*/ 18223 w 19998"/>
                <a:gd name="connsiteY600" fmla="*/ 4211 h 19998"/>
                <a:gd name="connsiteX601" fmla="*/ 18240 w 19998"/>
                <a:gd name="connsiteY601" fmla="*/ 4211 h 19998"/>
                <a:gd name="connsiteX602" fmla="*/ 18240 w 19998"/>
                <a:gd name="connsiteY602" fmla="*/ 4230 h 19998"/>
                <a:gd name="connsiteX603" fmla="*/ 18281 w 19998"/>
                <a:gd name="connsiteY603" fmla="*/ 4230 h 19998"/>
                <a:gd name="connsiteX604" fmla="*/ 18328 w 19998"/>
                <a:gd name="connsiteY604" fmla="*/ 4270 h 19998"/>
                <a:gd name="connsiteX605" fmla="*/ 18369 w 19998"/>
                <a:gd name="connsiteY605" fmla="*/ 4253 h 19998"/>
                <a:gd name="connsiteX606" fmla="*/ 18388 w 19998"/>
                <a:gd name="connsiteY606" fmla="*/ 4270 h 19998"/>
                <a:gd name="connsiteX607" fmla="*/ 18531 w 19998"/>
                <a:gd name="connsiteY607" fmla="*/ 4253 h 19998"/>
                <a:gd name="connsiteX608" fmla="*/ 18531 w 19998"/>
                <a:gd name="connsiteY608" fmla="*/ 4270 h 19998"/>
                <a:gd name="connsiteX609" fmla="*/ 18631 w 19998"/>
                <a:gd name="connsiteY609" fmla="*/ 4211 h 19998"/>
                <a:gd name="connsiteX610" fmla="*/ 18631 w 19998"/>
                <a:gd name="connsiteY610" fmla="*/ 4131 h 19998"/>
                <a:gd name="connsiteX611" fmla="*/ 18762 w 19998"/>
                <a:gd name="connsiteY611" fmla="*/ 4108 h 19998"/>
                <a:gd name="connsiteX612" fmla="*/ 18778 w 19998"/>
                <a:gd name="connsiteY612" fmla="*/ 4148 h 19998"/>
                <a:gd name="connsiteX613" fmla="*/ 18821 w 19998"/>
                <a:gd name="connsiteY613" fmla="*/ 4131 h 19998"/>
                <a:gd name="connsiteX614" fmla="*/ 18943 w 19998"/>
                <a:gd name="connsiteY614" fmla="*/ 4333 h 19998"/>
                <a:gd name="connsiteX615" fmla="*/ 19047 w 19998"/>
                <a:gd name="connsiteY615" fmla="*/ 4333 h 19998"/>
                <a:gd name="connsiteX616" fmla="*/ 19064 w 19998"/>
                <a:gd name="connsiteY616" fmla="*/ 4392 h 19998"/>
                <a:gd name="connsiteX617" fmla="*/ 19152 w 19998"/>
                <a:gd name="connsiteY617" fmla="*/ 4392 h 19998"/>
                <a:gd name="connsiteX618" fmla="*/ 19152 w 19998"/>
                <a:gd name="connsiteY618" fmla="*/ 4373 h 19998"/>
                <a:gd name="connsiteX619" fmla="*/ 19212 w 19998"/>
                <a:gd name="connsiteY619" fmla="*/ 4373 h 19998"/>
                <a:gd name="connsiteX620" fmla="*/ 19212 w 19998"/>
                <a:gd name="connsiteY620" fmla="*/ 4392 h 19998"/>
                <a:gd name="connsiteX621" fmla="*/ 19317 w 19998"/>
                <a:gd name="connsiteY621" fmla="*/ 4333 h 19998"/>
                <a:gd name="connsiteX622" fmla="*/ 19417 w 19998"/>
                <a:gd name="connsiteY622" fmla="*/ 4392 h 19998"/>
                <a:gd name="connsiteX623" fmla="*/ 19443 w 19998"/>
                <a:gd name="connsiteY623" fmla="*/ 4373 h 19998"/>
                <a:gd name="connsiteX624" fmla="*/ 19500 w 19998"/>
                <a:gd name="connsiteY624" fmla="*/ 4373 h 19998"/>
                <a:gd name="connsiteX625" fmla="*/ 19521 w 19998"/>
                <a:gd name="connsiteY625" fmla="*/ 4352 h 19998"/>
                <a:gd name="connsiteX626" fmla="*/ 19998 w 19998"/>
                <a:gd name="connsiteY626" fmla="*/ 4512 h 19998"/>
                <a:gd name="connsiteX627" fmla="*/ 19750 w 19998"/>
                <a:gd name="connsiteY627" fmla="*/ 4939 h 19998"/>
                <a:gd name="connsiteX628" fmla="*/ 19712 w 19998"/>
                <a:gd name="connsiteY628" fmla="*/ 4939 h 19998"/>
                <a:gd name="connsiteX629" fmla="*/ 19686 w 19998"/>
                <a:gd name="connsiteY629" fmla="*/ 5003 h 19998"/>
                <a:gd name="connsiteX630" fmla="*/ 19645 w 19998"/>
                <a:gd name="connsiteY630" fmla="*/ 5003 h 19998"/>
                <a:gd name="connsiteX631" fmla="*/ 19131 w 19998"/>
                <a:gd name="connsiteY631" fmla="*/ 6512 h 19998"/>
                <a:gd name="connsiteX632" fmla="*/ 19236 w 19998"/>
                <a:gd name="connsiteY632" fmla="*/ 7750 h 19998"/>
                <a:gd name="connsiteX633" fmla="*/ 19212 w 19998"/>
                <a:gd name="connsiteY633" fmla="*/ 7750 h 19998"/>
                <a:gd name="connsiteX634" fmla="*/ 19090 w 19998"/>
                <a:gd name="connsiteY634" fmla="*/ 7870 h 19998"/>
                <a:gd name="connsiteX635" fmla="*/ 19152 w 19998"/>
                <a:gd name="connsiteY635" fmla="*/ 7853 h 19998"/>
                <a:gd name="connsiteX636" fmla="*/ 19064 w 19998"/>
                <a:gd name="connsiteY636" fmla="*/ 7973 h 19998"/>
                <a:gd name="connsiteX637" fmla="*/ 18983 w 19998"/>
                <a:gd name="connsiteY637" fmla="*/ 7973 h 19998"/>
                <a:gd name="connsiteX638" fmla="*/ 18714 w 19998"/>
                <a:gd name="connsiteY638" fmla="*/ 8135 h 19998"/>
                <a:gd name="connsiteX639" fmla="*/ 18695 w 19998"/>
                <a:gd name="connsiteY639" fmla="*/ 8093 h 19998"/>
                <a:gd name="connsiteX640" fmla="*/ 18614 w 19998"/>
                <a:gd name="connsiteY640" fmla="*/ 7997 h 19998"/>
                <a:gd name="connsiteX641" fmla="*/ 18304 w 19998"/>
                <a:gd name="connsiteY64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524 w 19998"/>
                <a:gd name="connsiteY384" fmla="*/ 5069 h 19998"/>
                <a:gd name="connsiteX385" fmla="*/ 1562 w 19998"/>
                <a:gd name="connsiteY385" fmla="*/ 5069 h 19998"/>
                <a:gd name="connsiteX386" fmla="*/ 1562 w 19998"/>
                <a:gd name="connsiteY386" fmla="*/ 5043 h 19998"/>
                <a:gd name="connsiteX387" fmla="*/ 1815 w 19998"/>
                <a:gd name="connsiteY387" fmla="*/ 5125 h 19998"/>
                <a:gd name="connsiteX388" fmla="*/ 1815 w 19998"/>
                <a:gd name="connsiteY388" fmla="*/ 5149 h 19998"/>
                <a:gd name="connsiteX389" fmla="*/ 1831 w 19998"/>
                <a:gd name="connsiteY389" fmla="*/ 5149 h 19998"/>
                <a:gd name="connsiteX390" fmla="*/ 1874 w 19998"/>
                <a:gd name="connsiteY390" fmla="*/ 5149 h 19998"/>
                <a:gd name="connsiteX391" fmla="*/ 1874 w 19998"/>
                <a:gd name="connsiteY391" fmla="*/ 5189 h 19998"/>
                <a:gd name="connsiteX392" fmla="*/ 1936 w 19998"/>
                <a:gd name="connsiteY392" fmla="*/ 5165 h 19998"/>
                <a:gd name="connsiteX393" fmla="*/ 1936 w 19998"/>
                <a:gd name="connsiteY393" fmla="*/ 5149 h 19998"/>
                <a:gd name="connsiteX394" fmla="*/ 1915 w 19998"/>
                <a:gd name="connsiteY394" fmla="*/ 5125 h 19998"/>
                <a:gd name="connsiteX395" fmla="*/ 1915 w 19998"/>
                <a:gd name="connsiteY395" fmla="*/ 5069 h 19998"/>
                <a:gd name="connsiteX396" fmla="*/ 1979 w 19998"/>
                <a:gd name="connsiteY396" fmla="*/ 5003 h 19998"/>
                <a:gd name="connsiteX397" fmla="*/ 1936 w 19998"/>
                <a:gd name="connsiteY397" fmla="*/ 4939 h 19998"/>
                <a:gd name="connsiteX398" fmla="*/ 2103 w 19998"/>
                <a:gd name="connsiteY398" fmla="*/ 4820 h 19998"/>
                <a:gd name="connsiteX399" fmla="*/ 2496 w 19998"/>
                <a:gd name="connsiteY399" fmla="*/ 4777 h 19998"/>
                <a:gd name="connsiteX400" fmla="*/ 2536 w 19998"/>
                <a:gd name="connsiteY400" fmla="*/ 4860 h 19998"/>
                <a:gd name="connsiteX401" fmla="*/ 2722 w 19998"/>
                <a:gd name="connsiteY401" fmla="*/ 4761 h 19998"/>
                <a:gd name="connsiteX402" fmla="*/ 2722 w 19998"/>
                <a:gd name="connsiteY402" fmla="*/ 4900 h 19998"/>
                <a:gd name="connsiteX403" fmla="*/ 2805 w 19998"/>
                <a:gd name="connsiteY403" fmla="*/ 4923 h 19998"/>
                <a:gd name="connsiteX404" fmla="*/ 2782 w 19998"/>
                <a:gd name="connsiteY404" fmla="*/ 4982 h 19998"/>
                <a:gd name="connsiteX405" fmla="*/ 2886 w 19998"/>
                <a:gd name="connsiteY405" fmla="*/ 5022 h 19998"/>
                <a:gd name="connsiteX406" fmla="*/ 2970 w 19998"/>
                <a:gd name="connsiteY406" fmla="*/ 5189 h 19998"/>
                <a:gd name="connsiteX407" fmla="*/ 3256 w 19998"/>
                <a:gd name="connsiteY407" fmla="*/ 5673 h 19998"/>
                <a:gd name="connsiteX408" fmla="*/ 3608 w 19998"/>
                <a:gd name="connsiteY408" fmla="*/ 5391 h 19998"/>
                <a:gd name="connsiteX409" fmla="*/ 3860 w 19998"/>
                <a:gd name="connsiteY409" fmla="*/ 5268 h 19998"/>
                <a:gd name="connsiteX410" fmla="*/ 3999 w 19998"/>
                <a:gd name="connsiteY410" fmla="*/ 5534 h 19998"/>
                <a:gd name="connsiteX411" fmla="*/ 4351 w 19998"/>
                <a:gd name="connsiteY411" fmla="*/ 5351 h 19998"/>
                <a:gd name="connsiteX412" fmla="*/ 4580 w 19998"/>
                <a:gd name="connsiteY412" fmla="*/ 5268 h 19998"/>
                <a:gd name="connsiteX413" fmla="*/ 4580 w 19998"/>
                <a:gd name="connsiteY413" fmla="*/ 5471 h 19998"/>
                <a:gd name="connsiteX414" fmla="*/ 4994 w 19998"/>
                <a:gd name="connsiteY414" fmla="*/ 5449 h 19998"/>
                <a:gd name="connsiteX415" fmla="*/ 5323 w 19998"/>
                <a:gd name="connsiteY415" fmla="*/ 5471 h 19998"/>
                <a:gd name="connsiteX416" fmla="*/ 5242 w 19998"/>
                <a:gd name="connsiteY416" fmla="*/ 5407 h 19998"/>
                <a:gd name="connsiteX417" fmla="*/ 4994 w 19998"/>
                <a:gd name="connsiteY417" fmla="*/ 5003 h 19998"/>
                <a:gd name="connsiteX418" fmla="*/ 4970 w 19998"/>
                <a:gd name="connsiteY418" fmla="*/ 5003 h 19998"/>
                <a:gd name="connsiteX419" fmla="*/ 4954 w 19998"/>
                <a:gd name="connsiteY419" fmla="*/ 4982 h 19998"/>
                <a:gd name="connsiteX420" fmla="*/ 5054 w 19998"/>
                <a:gd name="connsiteY420" fmla="*/ 4618 h 19998"/>
                <a:gd name="connsiteX421" fmla="*/ 5054 w 19998"/>
                <a:gd name="connsiteY421" fmla="*/ 4601 h 19998"/>
                <a:gd name="connsiteX422" fmla="*/ 5037 w 19998"/>
                <a:gd name="connsiteY422" fmla="*/ 4618 h 19998"/>
                <a:gd name="connsiteX423" fmla="*/ 5011 w 19998"/>
                <a:gd name="connsiteY423" fmla="*/ 4131 h 19998"/>
                <a:gd name="connsiteX424" fmla="*/ 4970 w 19998"/>
                <a:gd name="connsiteY424" fmla="*/ 4131 h 19998"/>
                <a:gd name="connsiteX425" fmla="*/ 4642 w 19998"/>
                <a:gd name="connsiteY425" fmla="*/ 3335 h 19998"/>
                <a:gd name="connsiteX426" fmla="*/ 4663 w 19998"/>
                <a:gd name="connsiteY426" fmla="*/ 3092 h 19998"/>
                <a:gd name="connsiteX427" fmla="*/ 4563 w 19998"/>
                <a:gd name="connsiteY427" fmla="*/ 3050 h 19998"/>
                <a:gd name="connsiteX428" fmla="*/ 4563 w 19998"/>
                <a:gd name="connsiteY428" fmla="*/ 2930 h 19998"/>
                <a:gd name="connsiteX429" fmla="*/ 4663 w 19998"/>
                <a:gd name="connsiteY429" fmla="*/ 2987 h 19998"/>
                <a:gd name="connsiteX430" fmla="*/ 4684 w 19998"/>
                <a:gd name="connsiteY430" fmla="*/ 2947 h 19998"/>
                <a:gd name="connsiteX431" fmla="*/ 5242 w 19998"/>
                <a:gd name="connsiteY431" fmla="*/ 3092 h 19998"/>
                <a:gd name="connsiteX432" fmla="*/ 5258 w 19998"/>
                <a:gd name="connsiteY432" fmla="*/ 3029 h 19998"/>
                <a:gd name="connsiteX433" fmla="*/ 5570 w 19998"/>
                <a:gd name="connsiteY433" fmla="*/ 3050 h 19998"/>
                <a:gd name="connsiteX434" fmla="*/ 5632 w 19998"/>
                <a:gd name="connsiteY434" fmla="*/ 3252 h 19998"/>
                <a:gd name="connsiteX435" fmla="*/ 5592 w 19998"/>
                <a:gd name="connsiteY435" fmla="*/ 3252 h 19998"/>
                <a:gd name="connsiteX436" fmla="*/ 5570 w 19998"/>
                <a:gd name="connsiteY436" fmla="*/ 3316 h 19998"/>
                <a:gd name="connsiteX437" fmla="*/ 5511 w 19998"/>
                <a:gd name="connsiteY437" fmla="*/ 3316 h 19998"/>
                <a:gd name="connsiteX438" fmla="*/ 5675 w 19998"/>
                <a:gd name="connsiteY438" fmla="*/ 3800 h 19998"/>
                <a:gd name="connsiteX439" fmla="*/ 5649 w 19998"/>
                <a:gd name="connsiteY439" fmla="*/ 3826 h 19998"/>
                <a:gd name="connsiteX440" fmla="*/ 5732 w 19998"/>
                <a:gd name="connsiteY440" fmla="*/ 3842 h 19998"/>
                <a:gd name="connsiteX441" fmla="*/ 5713 w 19998"/>
                <a:gd name="connsiteY441" fmla="*/ 3842 h 19998"/>
                <a:gd name="connsiteX442" fmla="*/ 5732 w 19998"/>
                <a:gd name="connsiteY442" fmla="*/ 3882 h 19998"/>
                <a:gd name="connsiteX443" fmla="*/ 5756 w 19998"/>
                <a:gd name="connsiteY443" fmla="*/ 3882 h 19998"/>
                <a:gd name="connsiteX444" fmla="*/ 5775 w 19998"/>
                <a:gd name="connsiteY444" fmla="*/ 3882 h 19998"/>
                <a:gd name="connsiteX445" fmla="*/ 5861 w 19998"/>
                <a:gd name="connsiteY445" fmla="*/ 3762 h 19998"/>
                <a:gd name="connsiteX446" fmla="*/ 6499 w 19998"/>
                <a:gd name="connsiteY446" fmla="*/ 3906 h 19998"/>
                <a:gd name="connsiteX447" fmla="*/ 7611 w 19998"/>
                <a:gd name="connsiteY447" fmla="*/ 3826 h 19998"/>
                <a:gd name="connsiteX448" fmla="*/ 7923 w 19998"/>
                <a:gd name="connsiteY448" fmla="*/ 3722 h 19998"/>
                <a:gd name="connsiteX449" fmla="*/ 8045 w 19998"/>
                <a:gd name="connsiteY449" fmla="*/ 3703 h 19998"/>
                <a:gd name="connsiteX450" fmla="*/ 7611 w 19998"/>
                <a:gd name="connsiteY450" fmla="*/ 3600 h 19998"/>
                <a:gd name="connsiteX451" fmla="*/ 7611 w 19998"/>
                <a:gd name="connsiteY451" fmla="*/ 3581 h 19998"/>
                <a:gd name="connsiteX452" fmla="*/ 7799 w 19998"/>
                <a:gd name="connsiteY452" fmla="*/ 3092 h 19998"/>
                <a:gd name="connsiteX453" fmla="*/ 9574 w 19998"/>
                <a:gd name="connsiteY453" fmla="*/ 2317 h 19998"/>
                <a:gd name="connsiteX454" fmla="*/ 9843 w 19998"/>
                <a:gd name="connsiteY454" fmla="*/ 1993 h 19998"/>
                <a:gd name="connsiteX455" fmla="*/ 9902 w 19998"/>
                <a:gd name="connsiteY455" fmla="*/ 2051 h 19998"/>
                <a:gd name="connsiteX456" fmla="*/ 10031 w 19998"/>
                <a:gd name="connsiteY456" fmla="*/ 2051 h 19998"/>
                <a:gd name="connsiteX457" fmla="*/ 9964 w 19998"/>
                <a:gd name="connsiteY457" fmla="*/ 1972 h 19998"/>
                <a:gd name="connsiteX458" fmla="*/ 9943 w 19998"/>
                <a:gd name="connsiteY458" fmla="*/ 1993 h 19998"/>
                <a:gd name="connsiteX459" fmla="*/ 9843 w 19998"/>
                <a:gd name="connsiteY459" fmla="*/ 1645 h 19998"/>
                <a:gd name="connsiteX460" fmla="*/ 9902 w 19998"/>
                <a:gd name="connsiteY460" fmla="*/ 1645 h 19998"/>
                <a:gd name="connsiteX461" fmla="*/ 9902 w 19998"/>
                <a:gd name="connsiteY461" fmla="*/ 1628 h 19998"/>
                <a:gd name="connsiteX462" fmla="*/ 9902 w 19998"/>
                <a:gd name="connsiteY462" fmla="*/ 1607 h 19998"/>
                <a:gd name="connsiteX463" fmla="*/ 9843 w 19998"/>
                <a:gd name="connsiteY463" fmla="*/ 1542 h 19998"/>
                <a:gd name="connsiteX464" fmla="*/ 9886 w 19998"/>
                <a:gd name="connsiteY464" fmla="*/ 1260 h 19998"/>
                <a:gd name="connsiteX465" fmla="*/ 9926 w 19998"/>
                <a:gd name="connsiteY465" fmla="*/ 1243 h 19998"/>
                <a:gd name="connsiteX466" fmla="*/ 9886 w 19998"/>
                <a:gd name="connsiteY466" fmla="*/ 815 h 19998"/>
                <a:gd name="connsiteX467" fmla="*/ 9902 w 19998"/>
                <a:gd name="connsiteY467" fmla="*/ 815 h 19998"/>
                <a:gd name="connsiteX468" fmla="*/ 9886 w 19998"/>
                <a:gd name="connsiteY468" fmla="*/ 484 h 19998"/>
                <a:gd name="connsiteX469" fmla="*/ 10645 w 19998"/>
                <a:gd name="connsiteY469" fmla="*/ 186 h 19998"/>
                <a:gd name="connsiteX470" fmla="*/ 11307 w 19998"/>
                <a:gd name="connsiteY470" fmla="*/ 0 h 19998"/>
                <a:gd name="connsiteX471" fmla="*/ 11431 w 19998"/>
                <a:gd name="connsiteY471" fmla="*/ 324 h 19998"/>
                <a:gd name="connsiteX472" fmla="*/ 11431 w 19998"/>
                <a:gd name="connsiteY472" fmla="*/ 630 h 19998"/>
                <a:gd name="connsiteX473" fmla="*/ 11577 w 19998"/>
                <a:gd name="connsiteY473" fmla="*/ 630 h 19998"/>
                <a:gd name="connsiteX474" fmla="*/ 11700 w 19998"/>
                <a:gd name="connsiteY474" fmla="*/ 832 h 19998"/>
                <a:gd name="connsiteX475" fmla="*/ 11822 w 19998"/>
                <a:gd name="connsiteY475" fmla="*/ 895 h 19998"/>
                <a:gd name="connsiteX476" fmla="*/ 12158 w 19998"/>
                <a:gd name="connsiteY476" fmla="*/ 670 h 19998"/>
                <a:gd name="connsiteX477" fmla="*/ 12279 w 19998"/>
                <a:gd name="connsiteY477" fmla="*/ 792 h 19998"/>
                <a:gd name="connsiteX478" fmla="*/ 12255 w 19998"/>
                <a:gd name="connsiteY478" fmla="*/ 815 h 19998"/>
                <a:gd name="connsiteX479" fmla="*/ 12360 w 19998"/>
                <a:gd name="connsiteY479" fmla="*/ 895 h 19998"/>
                <a:gd name="connsiteX480" fmla="*/ 12360 w 19998"/>
                <a:gd name="connsiteY480" fmla="*/ 912 h 19998"/>
                <a:gd name="connsiteX481" fmla="*/ 12339 w 19998"/>
                <a:gd name="connsiteY481" fmla="*/ 935 h 19998"/>
                <a:gd name="connsiteX482" fmla="*/ 12548 w 19998"/>
                <a:gd name="connsiteY482" fmla="*/ 1342 h 19998"/>
                <a:gd name="connsiteX483" fmla="*/ 12753 w 19998"/>
                <a:gd name="connsiteY483" fmla="*/ 1260 h 19998"/>
                <a:gd name="connsiteX484" fmla="*/ 12729 w 19998"/>
                <a:gd name="connsiteY484" fmla="*/ 1363 h 19998"/>
                <a:gd name="connsiteX485" fmla="*/ 12834 w 19998"/>
                <a:gd name="connsiteY485" fmla="*/ 1323 h 19998"/>
                <a:gd name="connsiteX486" fmla="*/ 12853 w 19998"/>
                <a:gd name="connsiteY486" fmla="*/ 1342 h 19998"/>
                <a:gd name="connsiteX487" fmla="*/ 12901 w 19998"/>
                <a:gd name="connsiteY487" fmla="*/ 1342 h 19998"/>
                <a:gd name="connsiteX488" fmla="*/ 13039 w 19998"/>
                <a:gd name="connsiteY488" fmla="*/ 1769 h 19998"/>
                <a:gd name="connsiteX489" fmla="*/ 13039 w 19998"/>
                <a:gd name="connsiteY489" fmla="*/ 1751 h 19998"/>
                <a:gd name="connsiteX490" fmla="*/ 13065 w 19998"/>
                <a:gd name="connsiteY490" fmla="*/ 1751 h 19998"/>
                <a:gd name="connsiteX491" fmla="*/ 13082 w 19998"/>
                <a:gd name="connsiteY491" fmla="*/ 1671 h 19998"/>
                <a:gd name="connsiteX492" fmla="*/ 13186 w 19998"/>
                <a:gd name="connsiteY492" fmla="*/ 1645 h 19998"/>
                <a:gd name="connsiteX493" fmla="*/ 13203 w 19998"/>
                <a:gd name="connsiteY493" fmla="*/ 1671 h 19998"/>
                <a:gd name="connsiteX494" fmla="*/ 13203 w 19998"/>
                <a:gd name="connsiteY494" fmla="*/ 1645 h 19998"/>
                <a:gd name="connsiteX495" fmla="*/ 13267 w 19998"/>
                <a:gd name="connsiteY495" fmla="*/ 1645 h 19998"/>
                <a:gd name="connsiteX496" fmla="*/ 13267 w 19998"/>
                <a:gd name="connsiteY496" fmla="*/ 1671 h 19998"/>
                <a:gd name="connsiteX497" fmla="*/ 13308 w 19998"/>
                <a:gd name="connsiteY497" fmla="*/ 1687 h 19998"/>
                <a:gd name="connsiteX498" fmla="*/ 13308 w 19998"/>
                <a:gd name="connsiteY498" fmla="*/ 1711 h 19998"/>
                <a:gd name="connsiteX499" fmla="*/ 13515 w 19998"/>
                <a:gd name="connsiteY499" fmla="*/ 1628 h 19998"/>
                <a:gd name="connsiteX500" fmla="*/ 13598 w 19998"/>
                <a:gd name="connsiteY500" fmla="*/ 1751 h 19998"/>
                <a:gd name="connsiteX501" fmla="*/ 13660 w 19998"/>
                <a:gd name="connsiteY501" fmla="*/ 1769 h 19998"/>
                <a:gd name="connsiteX502" fmla="*/ 13660 w 19998"/>
                <a:gd name="connsiteY502" fmla="*/ 1833 h 19998"/>
                <a:gd name="connsiteX503" fmla="*/ 13677 w 19998"/>
                <a:gd name="connsiteY503" fmla="*/ 1833 h 19998"/>
                <a:gd name="connsiteX504" fmla="*/ 13677 w 19998"/>
                <a:gd name="connsiteY504" fmla="*/ 1849 h 19998"/>
                <a:gd name="connsiteX505" fmla="*/ 13725 w 19998"/>
                <a:gd name="connsiteY505" fmla="*/ 1849 h 19998"/>
                <a:gd name="connsiteX506" fmla="*/ 13703 w 19998"/>
                <a:gd name="connsiteY506" fmla="*/ 1833 h 19998"/>
                <a:gd name="connsiteX507" fmla="*/ 13725 w 19998"/>
                <a:gd name="connsiteY507" fmla="*/ 1791 h 19998"/>
                <a:gd name="connsiteX508" fmla="*/ 13808 w 19998"/>
                <a:gd name="connsiteY508" fmla="*/ 1873 h 19998"/>
                <a:gd name="connsiteX509" fmla="*/ 13725 w 19998"/>
                <a:gd name="connsiteY509" fmla="*/ 2155 h 19998"/>
                <a:gd name="connsiteX510" fmla="*/ 13725 w 19998"/>
                <a:gd name="connsiteY510" fmla="*/ 2138 h 19998"/>
                <a:gd name="connsiteX511" fmla="*/ 13784 w 19998"/>
                <a:gd name="connsiteY511" fmla="*/ 2155 h 19998"/>
                <a:gd name="connsiteX512" fmla="*/ 13825 w 19998"/>
                <a:gd name="connsiteY512" fmla="*/ 2301 h 19998"/>
                <a:gd name="connsiteX513" fmla="*/ 13703 w 19998"/>
                <a:gd name="connsiteY513" fmla="*/ 2420 h 19998"/>
                <a:gd name="connsiteX514" fmla="*/ 13741 w 19998"/>
                <a:gd name="connsiteY514" fmla="*/ 2463 h 19998"/>
                <a:gd name="connsiteX515" fmla="*/ 13703 w 19998"/>
                <a:gd name="connsiteY515" fmla="*/ 2503 h 19998"/>
                <a:gd name="connsiteX516" fmla="*/ 13784 w 19998"/>
                <a:gd name="connsiteY516" fmla="*/ 2519 h 19998"/>
                <a:gd name="connsiteX517" fmla="*/ 13784 w 19998"/>
                <a:gd name="connsiteY517" fmla="*/ 2540 h 19998"/>
                <a:gd name="connsiteX518" fmla="*/ 13849 w 19998"/>
                <a:gd name="connsiteY518" fmla="*/ 2540 h 19998"/>
                <a:gd name="connsiteX519" fmla="*/ 14280 w 19998"/>
                <a:gd name="connsiteY519" fmla="*/ 2540 h 19998"/>
                <a:gd name="connsiteX520" fmla="*/ 14527 w 19998"/>
                <a:gd name="connsiteY520" fmla="*/ 2437 h 19998"/>
                <a:gd name="connsiteX521" fmla="*/ 14527 w 19998"/>
                <a:gd name="connsiteY521" fmla="*/ 2218 h 19998"/>
                <a:gd name="connsiteX522" fmla="*/ 14715 w 19998"/>
                <a:gd name="connsiteY522" fmla="*/ 2051 h 19998"/>
                <a:gd name="connsiteX523" fmla="*/ 14815 w 19998"/>
                <a:gd name="connsiteY523" fmla="*/ 2115 h 19998"/>
                <a:gd name="connsiteX524" fmla="*/ 14775 w 19998"/>
                <a:gd name="connsiteY524" fmla="*/ 2138 h 19998"/>
                <a:gd name="connsiteX525" fmla="*/ 14796 w 19998"/>
                <a:gd name="connsiteY525" fmla="*/ 2218 h 19998"/>
                <a:gd name="connsiteX526" fmla="*/ 14756 w 19998"/>
                <a:gd name="connsiteY526" fmla="*/ 2195 h 19998"/>
                <a:gd name="connsiteX527" fmla="*/ 14732 w 19998"/>
                <a:gd name="connsiteY527" fmla="*/ 2218 h 19998"/>
                <a:gd name="connsiteX528" fmla="*/ 14756 w 19998"/>
                <a:gd name="connsiteY528" fmla="*/ 2237 h 19998"/>
                <a:gd name="connsiteX529" fmla="*/ 14732 w 19998"/>
                <a:gd name="connsiteY529" fmla="*/ 2275 h 19998"/>
                <a:gd name="connsiteX530" fmla="*/ 14715 w 19998"/>
                <a:gd name="connsiteY530" fmla="*/ 2275 h 19998"/>
                <a:gd name="connsiteX531" fmla="*/ 14756 w 19998"/>
                <a:gd name="connsiteY531" fmla="*/ 2341 h 19998"/>
                <a:gd name="connsiteX532" fmla="*/ 14675 w 19998"/>
                <a:gd name="connsiteY532" fmla="*/ 2519 h 19998"/>
                <a:gd name="connsiteX533" fmla="*/ 14815 w 19998"/>
                <a:gd name="connsiteY533" fmla="*/ 2622 h 19998"/>
                <a:gd name="connsiteX534" fmla="*/ 14796 w 19998"/>
                <a:gd name="connsiteY534" fmla="*/ 2904 h 19998"/>
                <a:gd name="connsiteX535" fmla="*/ 14918 w 19998"/>
                <a:gd name="connsiteY535" fmla="*/ 2904 h 19998"/>
                <a:gd name="connsiteX536" fmla="*/ 14918 w 19998"/>
                <a:gd name="connsiteY536" fmla="*/ 2867 h 19998"/>
                <a:gd name="connsiteX537" fmla="*/ 15001 w 19998"/>
                <a:gd name="connsiteY537" fmla="*/ 2888 h 19998"/>
                <a:gd name="connsiteX538" fmla="*/ 15230 w 19998"/>
                <a:gd name="connsiteY538" fmla="*/ 3074 h 19998"/>
                <a:gd name="connsiteX539" fmla="*/ 15249 w 19998"/>
                <a:gd name="connsiteY539" fmla="*/ 3050 h 19998"/>
                <a:gd name="connsiteX540" fmla="*/ 15249 w 19998"/>
                <a:gd name="connsiteY540" fmla="*/ 3114 h 19998"/>
                <a:gd name="connsiteX541" fmla="*/ 15330 w 19998"/>
                <a:gd name="connsiteY541" fmla="*/ 3114 h 19998"/>
                <a:gd name="connsiteX542" fmla="*/ 15418 w 19998"/>
                <a:gd name="connsiteY542" fmla="*/ 3114 h 19998"/>
                <a:gd name="connsiteX543" fmla="*/ 15499 w 19998"/>
                <a:gd name="connsiteY543" fmla="*/ 3196 h 19998"/>
                <a:gd name="connsiteX544" fmla="*/ 15475 w 19998"/>
                <a:gd name="connsiteY544" fmla="*/ 3252 h 19998"/>
                <a:gd name="connsiteX545" fmla="*/ 15499 w 19998"/>
                <a:gd name="connsiteY545" fmla="*/ 3295 h 19998"/>
                <a:gd name="connsiteX546" fmla="*/ 15499 w 19998"/>
                <a:gd name="connsiteY546" fmla="*/ 3276 h 19998"/>
                <a:gd name="connsiteX547" fmla="*/ 15599 w 19998"/>
                <a:gd name="connsiteY547" fmla="*/ 3276 h 19998"/>
                <a:gd name="connsiteX548" fmla="*/ 15704 w 19998"/>
                <a:gd name="connsiteY548" fmla="*/ 3374 h 19998"/>
                <a:gd name="connsiteX549" fmla="*/ 15682 w 19998"/>
                <a:gd name="connsiteY549" fmla="*/ 3414 h 19998"/>
                <a:gd name="connsiteX550" fmla="*/ 15723 w 19998"/>
                <a:gd name="connsiteY550" fmla="*/ 3478 h 19998"/>
                <a:gd name="connsiteX551" fmla="*/ 15704 w 19998"/>
                <a:gd name="connsiteY551" fmla="*/ 3497 h 19998"/>
                <a:gd name="connsiteX552" fmla="*/ 15747 w 19998"/>
                <a:gd name="connsiteY552" fmla="*/ 3534 h 19998"/>
                <a:gd name="connsiteX553" fmla="*/ 15747 w 19998"/>
                <a:gd name="connsiteY553" fmla="*/ 3518 h 19998"/>
                <a:gd name="connsiteX554" fmla="*/ 15935 w 19998"/>
                <a:gd name="connsiteY554" fmla="*/ 3478 h 19998"/>
                <a:gd name="connsiteX555" fmla="*/ 15935 w 19998"/>
                <a:gd name="connsiteY555" fmla="*/ 3518 h 19998"/>
                <a:gd name="connsiteX556" fmla="*/ 15951 w 19998"/>
                <a:gd name="connsiteY556" fmla="*/ 3518 h 19998"/>
                <a:gd name="connsiteX557" fmla="*/ 15992 w 19998"/>
                <a:gd name="connsiteY557" fmla="*/ 3414 h 19998"/>
                <a:gd name="connsiteX558" fmla="*/ 16156 w 19998"/>
                <a:gd name="connsiteY558" fmla="*/ 3414 h 19998"/>
                <a:gd name="connsiteX559" fmla="*/ 16156 w 19998"/>
                <a:gd name="connsiteY559" fmla="*/ 3374 h 19998"/>
                <a:gd name="connsiteX560" fmla="*/ 16302 w 19998"/>
                <a:gd name="connsiteY560" fmla="*/ 3436 h 19998"/>
                <a:gd name="connsiteX561" fmla="*/ 16285 w 19998"/>
                <a:gd name="connsiteY561" fmla="*/ 3454 h 19998"/>
                <a:gd name="connsiteX562" fmla="*/ 16366 w 19998"/>
                <a:gd name="connsiteY562" fmla="*/ 3518 h 19998"/>
                <a:gd name="connsiteX563" fmla="*/ 16490 w 19998"/>
                <a:gd name="connsiteY563" fmla="*/ 3518 h 19998"/>
                <a:gd name="connsiteX564" fmla="*/ 16506 w 19998"/>
                <a:gd name="connsiteY564" fmla="*/ 3600 h 19998"/>
                <a:gd name="connsiteX565" fmla="*/ 16590 w 19998"/>
                <a:gd name="connsiteY565" fmla="*/ 3624 h 19998"/>
                <a:gd name="connsiteX566" fmla="*/ 16611 w 19998"/>
                <a:gd name="connsiteY566" fmla="*/ 3581 h 19998"/>
                <a:gd name="connsiteX567" fmla="*/ 16694 w 19998"/>
                <a:gd name="connsiteY567" fmla="*/ 3600 h 19998"/>
                <a:gd name="connsiteX568" fmla="*/ 16694 w 19998"/>
                <a:gd name="connsiteY568" fmla="*/ 3560 h 19998"/>
                <a:gd name="connsiteX569" fmla="*/ 16716 w 19998"/>
                <a:gd name="connsiteY569" fmla="*/ 3560 h 19998"/>
                <a:gd name="connsiteX570" fmla="*/ 16716 w 19998"/>
                <a:gd name="connsiteY570" fmla="*/ 3518 h 19998"/>
                <a:gd name="connsiteX571" fmla="*/ 16759 w 19998"/>
                <a:gd name="connsiteY571" fmla="*/ 3497 h 19998"/>
                <a:gd name="connsiteX572" fmla="*/ 16759 w 19998"/>
                <a:gd name="connsiteY572" fmla="*/ 3478 h 19998"/>
                <a:gd name="connsiteX573" fmla="*/ 16940 w 19998"/>
                <a:gd name="connsiteY573" fmla="*/ 3478 h 19998"/>
                <a:gd name="connsiteX574" fmla="*/ 17085 w 19998"/>
                <a:gd name="connsiteY574" fmla="*/ 3560 h 19998"/>
                <a:gd name="connsiteX575" fmla="*/ 17085 w 19998"/>
                <a:gd name="connsiteY575" fmla="*/ 3534 h 19998"/>
                <a:gd name="connsiteX576" fmla="*/ 17192 w 19998"/>
                <a:gd name="connsiteY576" fmla="*/ 3518 h 19998"/>
                <a:gd name="connsiteX577" fmla="*/ 17192 w 19998"/>
                <a:gd name="connsiteY577" fmla="*/ 3534 h 19998"/>
                <a:gd name="connsiteX578" fmla="*/ 17373 w 19998"/>
                <a:gd name="connsiteY578" fmla="*/ 3640 h 19998"/>
                <a:gd name="connsiteX579" fmla="*/ 17354 w 19998"/>
                <a:gd name="connsiteY579" fmla="*/ 3663 h 19998"/>
                <a:gd name="connsiteX580" fmla="*/ 17437 w 19998"/>
                <a:gd name="connsiteY580" fmla="*/ 3783 h 19998"/>
                <a:gd name="connsiteX581" fmla="*/ 17397 w 19998"/>
                <a:gd name="connsiteY581" fmla="*/ 3783 h 19998"/>
                <a:gd name="connsiteX582" fmla="*/ 17414 w 19998"/>
                <a:gd name="connsiteY582" fmla="*/ 3826 h 19998"/>
                <a:gd name="connsiteX583" fmla="*/ 17437 w 19998"/>
                <a:gd name="connsiteY583" fmla="*/ 3826 h 19998"/>
                <a:gd name="connsiteX584" fmla="*/ 17602 w 19998"/>
                <a:gd name="connsiteY584" fmla="*/ 4028 h 19998"/>
                <a:gd name="connsiteX585" fmla="*/ 17623 w 19998"/>
                <a:gd name="connsiteY585" fmla="*/ 4091 h 19998"/>
                <a:gd name="connsiteX586" fmla="*/ 17642 w 19998"/>
                <a:gd name="connsiteY586" fmla="*/ 4091 h 19998"/>
                <a:gd name="connsiteX587" fmla="*/ 17683 w 19998"/>
                <a:gd name="connsiteY587" fmla="*/ 4211 h 19998"/>
                <a:gd name="connsiteX588" fmla="*/ 17849 w 19998"/>
                <a:gd name="connsiteY588" fmla="*/ 4211 h 19998"/>
                <a:gd name="connsiteX589" fmla="*/ 17849 w 19998"/>
                <a:gd name="connsiteY589" fmla="*/ 4171 h 19998"/>
                <a:gd name="connsiteX590" fmla="*/ 17871 w 19998"/>
                <a:gd name="connsiteY590" fmla="*/ 4171 h 19998"/>
                <a:gd name="connsiteX591" fmla="*/ 17830 w 19998"/>
                <a:gd name="connsiteY591" fmla="*/ 4091 h 19998"/>
                <a:gd name="connsiteX592" fmla="*/ 17871 w 19998"/>
                <a:gd name="connsiteY592" fmla="*/ 4065 h 19998"/>
                <a:gd name="connsiteX593" fmla="*/ 17935 w 19998"/>
                <a:gd name="connsiteY593" fmla="*/ 4091 h 19998"/>
                <a:gd name="connsiteX594" fmla="*/ 17976 w 19998"/>
                <a:gd name="connsiteY594" fmla="*/ 4065 h 19998"/>
                <a:gd name="connsiteX595" fmla="*/ 18019 w 19998"/>
                <a:gd name="connsiteY595" fmla="*/ 4091 h 19998"/>
                <a:gd name="connsiteX596" fmla="*/ 18140 w 19998"/>
                <a:gd name="connsiteY596" fmla="*/ 4131 h 19998"/>
                <a:gd name="connsiteX597" fmla="*/ 18183 w 19998"/>
                <a:gd name="connsiteY597" fmla="*/ 4293 h 19998"/>
                <a:gd name="connsiteX598" fmla="*/ 18200 w 19998"/>
                <a:gd name="connsiteY598" fmla="*/ 4293 h 19998"/>
                <a:gd name="connsiteX599" fmla="*/ 18223 w 19998"/>
                <a:gd name="connsiteY599" fmla="*/ 4211 h 19998"/>
                <a:gd name="connsiteX600" fmla="*/ 18240 w 19998"/>
                <a:gd name="connsiteY600" fmla="*/ 4211 h 19998"/>
                <a:gd name="connsiteX601" fmla="*/ 18240 w 19998"/>
                <a:gd name="connsiteY601" fmla="*/ 4230 h 19998"/>
                <a:gd name="connsiteX602" fmla="*/ 18281 w 19998"/>
                <a:gd name="connsiteY602" fmla="*/ 4230 h 19998"/>
                <a:gd name="connsiteX603" fmla="*/ 18328 w 19998"/>
                <a:gd name="connsiteY603" fmla="*/ 4270 h 19998"/>
                <a:gd name="connsiteX604" fmla="*/ 18369 w 19998"/>
                <a:gd name="connsiteY604" fmla="*/ 4253 h 19998"/>
                <a:gd name="connsiteX605" fmla="*/ 18388 w 19998"/>
                <a:gd name="connsiteY605" fmla="*/ 4270 h 19998"/>
                <a:gd name="connsiteX606" fmla="*/ 18531 w 19998"/>
                <a:gd name="connsiteY606" fmla="*/ 4253 h 19998"/>
                <a:gd name="connsiteX607" fmla="*/ 18531 w 19998"/>
                <a:gd name="connsiteY607" fmla="*/ 4270 h 19998"/>
                <a:gd name="connsiteX608" fmla="*/ 18631 w 19998"/>
                <a:gd name="connsiteY608" fmla="*/ 4211 h 19998"/>
                <a:gd name="connsiteX609" fmla="*/ 18631 w 19998"/>
                <a:gd name="connsiteY609" fmla="*/ 4131 h 19998"/>
                <a:gd name="connsiteX610" fmla="*/ 18762 w 19998"/>
                <a:gd name="connsiteY610" fmla="*/ 4108 h 19998"/>
                <a:gd name="connsiteX611" fmla="*/ 18778 w 19998"/>
                <a:gd name="connsiteY611" fmla="*/ 4148 h 19998"/>
                <a:gd name="connsiteX612" fmla="*/ 18821 w 19998"/>
                <a:gd name="connsiteY612" fmla="*/ 4131 h 19998"/>
                <a:gd name="connsiteX613" fmla="*/ 18943 w 19998"/>
                <a:gd name="connsiteY613" fmla="*/ 4333 h 19998"/>
                <a:gd name="connsiteX614" fmla="*/ 19047 w 19998"/>
                <a:gd name="connsiteY614" fmla="*/ 4333 h 19998"/>
                <a:gd name="connsiteX615" fmla="*/ 19064 w 19998"/>
                <a:gd name="connsiteY615" fmla="*/ 4392 h 19998"/>
                <a:gd name="connsiteX616" fmla="*/ 19152 w 19998"/>
                <a:gd name="connsiteY616" fmla="*/ 4392 h 19998"/>
                <a:gd name="connsiteX617" fmla="*/ 19152 w 19998"/>
                <a:gd name="connsiteY617" fmla="*/ 4373 h 19998"/>
                <a:gd name="connsiteX618" fmla="*/ 19212 w 19998"/>
                <a:gd name="connsiteY618" fmla="*/ 4373 h 19998"/>
                <a:gd name="connsiteX619" fmla="*/ 19212 w 19998"/>
                <a:gd name="connsiteY619" fmla="*/ 4392 h 19998"/>
                <a:gd name="connsiteX620" fmla="*/ 19317 w 19998"/>
                <a:gd name="connsiteY620" fmla="*/ 4333 h 19998"/>
                <a:gd name="connsiteX621" fmla="*/ 19417 w 19998"/>
                <a:gd name="connsiteY621" fmla="*/ 4392 h 19998"/>
                <a:gd name="connsiteX622" fmla="*/ 19443 w 19998"/>
                <a:gd name="connsiteY622" fmla="*/ 4373 h 19998"/>
                <a:gd name="connsiteX623" fmla="*/ 19500 w 19998"/>
                <a:gd name="connsiteY623" fmla="*/ 4373 h 19998"/>
                <a:gd name="connsiteX624" fmla="*/ 19521 w 19998"/>
                <a:gd name="connsiteY624" fmla="*/ 4352 h 19998"/>
                <a:gd name="connsiteX625" fmla="*/ 19998 w 19998"/>
                <a:gd name="connsiteY625" fmla="*/ 4512 h 19998"/>
                <a:gd name="connsiteX626" fmla="*/ 19750 w 19998"/>
                <a:gd name="connsiteY626" fmla="*/ 4939 h 19998"/>
                <a:gd name="connsiteX627" fmla="*/ 19712 w 19998"/>
                <a:gd name="connsiteY627" fmla="*/ 4939 h 19998"/>
                <a:gd name="connsiteX628" fmla="*/ 19686 w 19998"/>
                <a:gd name="connsiteY628" fmla="*/ 5003 h 19998"/>
                <a:gd name="connsiteX629" fmla="*/ 19645 w 19998"/>
                <a:gd name="connsiteY629" fmla="*/ 5003 h 19998"/>
                <a:gd name="connsiteX630" fmla="*/ 19131 w 19998"/>
                <a:gd name="connsiteY630" fmla="*/ 6512 h 19998"/>
                <a:gd name="connsiteX631" fmla="*/ 19236 w 19998"/>
                <a:gd name="connsiteY631" fmla="*/ 7750 h 19998"/>
                <a:gd name="connsiteX632" fmla="*/ 19212 w 19998"/>
                <a:gd name="connsiteY632" fmla="*/ 7750 h 19998"/>
                <a:gd name="connsiteX633" fmla="*/ 19090 w 19998"/>
                <a:gd name="connsiteY633" fmla="*/ 7870 h 19998"/>
                <a:gd name="connsiteX634" fmla="*/ 19152 w 19998"/>
                <a:gd name="connsiteY634" fmla="*/ 7853 h 19998"/>
                <a:gd name="connsiteX635" fmla="*/ 19064 w 19998"/>
                <a:gd name="connsiteY635" fmla="*/ 7973 h 19998"/>
                <a:gd name="connsiteX636" fmla="*/ 18983 w 19998"/>
                <a:gd name="connsiteY636" fmla="*/ 7973 h 19998"/>
                <a:gd name="connsiteX637" fmla="*/ 18714 w 19998"/>
                <a:gd name="connsiteY637" fmla="*/ 8135 h 19998"/>
                <a:gd name="connsiteX638" fmla="*/ 18695 w 19998"/>
                <a:gd name="connsiteY638" fmla="*/ 8093 h 19998"/>
                <a:gd name="connsiteX639" fmla="*/ 18614 w 19998"/>
                <a:gd name="connsiteY639" fmla="*/ 7997 h 19998"/>
                <a:gd name="connsiteX640" fmla="*/ 18304 w 19998"/>
                <a:gd name="connsiteY64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441 w 19998"/>
                <a:gd name="connsiteY382" fmla="*/ 5149 h 19998"/>
                <a:gd name="connsiteX383" fmla="*/ 1524 w 19998"/>
                <a:gd name="connsiteY383" fmla="*/ 5069 h 19998"/>
                <a:gd name="connsiteX384" fmla="*/ 1562 w 19998"/>
                <a:gd name="connsiteY384" fmla="*/ 5069 h 19998"/>
                <a:gd name="connsiteX385" fmla="*/ 1562 w 19998"/>
                <a:gd name="connsiteY385" fmla="*/ 5043 h 19998"/>
                <a:gd name="connsiteX386" fmla="*/ 1815 w 19998"/>
                <a:gd name="connsiteY386" fmla="*/ 5125 h 19998"/>
                <a:gd name="connsiteX387" fmla="*/ 1815 w 19998"/>
                <a:gd name="connsiteY387" fmla="*/ 5149 h 19998"/>
                <a:gd name="connsiteX388" fmla="*/ 1831 w 19998"/>
                <a:gd name="connsiteY388" fmla="*/ 5149 h 19998"/>
                <a:gd name="connsiteX389" fmla="*/ 1874 w 19998"/>
                <a:gd name="connsiteY389" fmla="*/ 5149 h 19998"/>
                <a:gd name="connsiteX390" fmla="*/ 1874 w 19998"/>
                <a:gd name="connsiteY390" fmla="*/ 5189 h 19998"/>
                <a:gd name="connsiteX391" fmla="*/ 1936 w 19998"/>
                <a:gd name="connsiteY391" fmla="*/ 5165 h 19998"/>
                <a:gd name="connsiteX392" fmla="*/ 1936 w 19998"/>
                <a:gd name="connsiteY392" fmla="*/ 5149 h 19998"/>
                <a:gd name="connsiteX393" fmla="*/ 1915 w 19998"/>
                <a:gd name="connsiteY393" fmla="*/ 5125 h 19998"/>
                <a:gd name="connsiteX394" fmla="*/ 1915 w 19998"/>
                <a:gd name="connsiteY394" fmla="*/ 5069 h 19998"/>
                <a:gd name="connsiteX395" fmla="*/ 1979 w 19998"/>
                <a:gd name="connsiteY395" fmla="*/ 5003 h 19998"/>
                <a:gd name="connsiteX396" fmla="*/ 1936 w 19998"/>
                <a:gd name="connsiteY396" fmla="*/ 4939 h 19998"/>
                <a:gd name="connsiteX397" fmla="*/ 2103 w 19998"/>
                <a:gd name="connsiteY397" fmla="*/ 4820 h 19998"/>
                <a:gd name="connsiteX398" fmla="*/ 2496 w 19998"/>
                <a:gd name="connsiteY398" fmla="*/ 4777 h 19998"/>
                <a:gd name="connsiteX399" fmla="*/ 2536 w 19998"/>
                <a:gd name="connsiteY399" fmla="*/ 4860 h 19998"/>
                <a:gd name="connsiteX400" fmla="*/ 2722 w 19998"/>
                <a:gd name="connsiteY400" fmla="*/ 4761 h 19998"/>
                <a:gd name="connsiteX401" fmla="*/ 2722 w 19998"/>
                <a:gd name="connsiteY401" fmla="*/ 4900 h 19998"/>
                <a:gd name="connsiteX402" fmla="*/ 2805 w 19998"/>
                <a:gd name="connsiteY402" fmla="*/ 4923 h 19998"/>
                <a:gd name="connsiteX403" fmla="*/ 2782 w 19998"/>
                <a:gd name="connsiteY403" fmla="*/ 4982 h 19998"/>
                <a:gd name="connsiteX404" fmla="*/ 2886 w 19998"/>
                <a:gd name="connsiteY404" fmla="*/ 5022 h 19998"/>
                <a:gd name="connsiteX405" fmla="*/ 2970 w 19998"/>
                <a:gd name="connsiteY405" fmla="*/ 5189 h 19998"/>
                <a:gd name="connsiteX406" fmla="*/ 3256 w 19998"/>
                <a:gd name="connsiteY406" fmla="*/ 5673 h 19998"/>
                <a:gd name="connsiteX407" fmla="*/ 3608 w 19998"/>
                <a:gd name="connsiteY407" fmla="*/ 5391 h 19998"/>
                <a:gd name="connsiteX408" fmla="*/ 3860 w 19998"/>
                <a:gd name="connsiteY408" fmla="*/ 5268 h 19998"/>
                <a:gd name="connsiteX409" fmla="*/ 3999 w 19998"/>
                <a:gd name="connsiteY409" fmla="*/ 5534 h 19998"/>
                <a:gd name="connsiteX410" fmla="*/ 4351 w 19998"/>
                <a:gd name="connsiteY410" fmla="*/ 5351 h 19998"/>
                <a:gd name="connsiteX411" fmla="*/ 4580 w 19998"/>
                <a:gd name="connsiteY411" fmla="*/ 5268 h 19998"/>
                <a:gd name="connsiteX412" fmla="*/ 4580 w 19998"/>
                <a:gd name="connsiteY412" fmla="*/ 5471 h 19998"/>
                <a:gd name="connsiteX413" fmla="*/ 4994 w 19998"/>
                <a:gd name="connsiteY413" fmla="*/ 5449 h 19998"/>
                <a:gd name="connsiteX414" fmla="*/ 5323 w 19998"/>
                <a:gd name="connsiteY414" fmla="*/ 5471 h 19998"/>
                <a:gd name="connsiteX415" fmla="*/ 5242 w 19998"/>
                <a:gd name="connsiteY415" fmla="*/ 5407 h 19998"/>
                <a:gd name="connsiteX416" fmla="*/ 4994 w 19998"/>
                <a:gd name="connsiteY416" fmla="*/ 5003 h 19998"/>
                <a:gd name="connsiteX417" fmla="*/ 4970 w 19998"/>
                <a:gd name="connsiteY417" fmla="*/ 5003 h 19998"/>
                <a:gd name="connsiteX418" fmla="*/ 4954 w 19998"/>
                <a:gd name="connsiteY418" fmla="*/ 4982 h 19998"/>
                <a:gd name="connsiteX419" fmla="*/ 5054 w 19998"/>
                <a:gd name="connsiteY419" fmla="*/ 4618 h 19998"/>
                <a:gd name="connsiteX420" fmla="*/ 5054 w 19998"/>
                <a:gd name="connsiteY420" fmla="*/ 4601 h 19998"/>
                <a:gd name="connsiteX421" fmla="*/ 5037 w 19998"/>
                <a:gd name="connsiteY421" fmla="*/ 4618 h 19998"/>
                <a:gd name="connsiteX422" fmla="*/ 5011 w 19998"/>
                <a:gd name="connsiteY422" fmla="*/ 4131 h 19998"/>
                <a:gd name="connsiteX423" fmla="*/ 4970 w 19998"/>
                <a:gd name="connsiteY423" fmla="*/ 4131 h 19998"/>
                <a:gd name="connsiteX424" fmla="*/ 4642 w 19998"/>
                <a:gd name="connsiteY424" fmla="*/ 3335 h 19998"/>
                <a:gd name="connsiteX425" fmla="*/ 4663 w 19998"/>
                <a:gd name="connsiteY425" fmla="*/ 3092 h 19998"/>
                <a:gd name="connsiteX426" fmla="*/ 4563 w 19998"/>
                <a:gd name="connsiteY426" fmla="*/ 3050 h 19998"/>
                <a:gd name="connsiteX427" fmla="*/ 4563 w 19998"/>
                <a:gd name="connsiteY427" fmla="*/ 2930 h 19998"/>
                <a:gd name="connsiteX428" fmla="*/ 4663 w 19998"/>
                <a:gd name="connsiteY428" fmla="*/ 2987 h 19998"/>
                <a:gd name="connsiteX429" fmla="*/ 4684 w 19998"/>
                <a:gd name="connsiteY429" fmla="*/ 2947 h 19998"/>
                <a:gd name="connsiteX430" fmla="*/ 5242 w 19998"/>
                <a:gd name="connsiteY430" fmla="*/ 3092 h 19998"/>
                <a:gd name="connsiteX431" fmla="*/ 5258 w 19998"/>
                <a:gd name="connsiteY431" fmla="*/ 3029 h 19998"/>
                <a:gd name="connsiteX432" fmla="*/ 5570 w 19998"/>
                <a:gd name="connsiteY432" fmla="*/ 3050 h 19998"/>
                <a:gd name="connsiteX433" fmla="*/ 5632 w 19998"/>
                <a:gd name="connsiteY433" fmla="*/ 3252 h 19998"/>
                <a:gd name="connsiteX434" fmla="*/ 5592 w 19998"/>
                <a:gd name="connsiteY434" fmla="*/ 3252 h 19998"/>
                <a:gd name="connsiteX435" fmla="*/ 5570 w 19998"/>
                <a:gd name="connsiteY435" fmla="*/ 3316 h 19998"/>
                <a:gd name="connsiteX436" fmla="*/ 5511 w 19998"/>
                <a:gd name="connsiteY436" fmla="*/ 3316 h 19998"/>
                <a:gd name="connsiteX437" fmla="*/ 5675 w 19998"/>
                <a:gd name="connsiteY437" fmla="*/ 3800 h 19998"/>
                <a:gd name="connsiteX438" fmla="*/ 5649 w 19998"/>
                <a:gd name="connsiteY438" fmla="*/ 3826 h 19998"/>
                <a:gd name="connsiteX439" fmla="*/ 5732 w 19998"/>
                <a:gd name="connsiteY439" fmla="*/ 3842 h 19998"/>
                <a:gd name="connsiteX440" fmla="*/ 5713 w 19998"/>
                <a:gd name="connsiteY440" fmla="*/ 3842 h 19998"/>
                <a:gd name="connsiteX441" fmla="*/ 5732 w 19998"/>
                <a:gd name="connsiteY441" fmla="*/ 3882 h 19998"/>
                <a:gd name="connsiteX442" fmla="*/ 5756 w 19998"/>
                <a:gd name="connsiteY442" fmla="*/ 3882 h 19998"/>
                <a:gd name="connsiteX443" fmla="*/ 5775 w 19998"/>
                <a:gd name="connsiteY443" fmla="*/ 3882 h 19998"/>
                <a:gd name="connsiteX444" fmla="*/ 5861 w 19998"/>
                <a:gd name="connsiteY444" fmla="*/ 3762 h 19998"/>
                <a:gd name="connsiteX445" fmla="*/ 6499 w 19998"/>
                <a:gd name="connsiteY445" fmla="*/ 3906 h 19998"/>
                <a:gd name="connsiteX446" fmla="*/ 7611 w 19998"/>
                <a:gd name="connsiteY446" fmla="*/ 3826 h 19998"/>
                <a:gd name="connsiteX447" fmla="*/ 7923 w 19998"/>
                <a:gd name="connsiteY447" fmla="*/ 3722 h 19998"/>
                <a:gd name="connsiteX448" fmla="*/ 8045 w 19998"/>
                <a:gd name="connsiteY448" fmla="*/ 3703 h 19998"/>
                <a:gd name="connsiteX449" fmla="*/ 7611 w 19998"/>
                <a:gd name="connsiteY449" fmla="*/ 3600 h 19998"/>
                <a:gd name="connsiteX450" fmla="*/ 7611 w 19998"/>
                <a:gd name="connsiteY450" fmla="*/ 3581 h 19998"/>
                <a:gd name="connsiteX451" fmla="*/ 7799 w 19998"/>
                <a:gd name="connsiteY451" fmla="*/ 3092 h 19998"/>
                <a:gd name="connsiteX452" fmla="*/ 9574 w 19998"/>
                <a:gd name="connsiteY452" fmla="*/ 2317 h 19998"/>
                <a:gd name="connsiteX453" fmla="*/ 9843 w 19998"/>
                <a:gd name="connsiteY453" fmla="*/ 1993 h 19998"/>
                <a:gd name="connsiteX454" fmla="*/ 9902 w 19998"/>
                <a:gd name="connsiteY454" fmla="*/ 2051 h 19998"/>
                <a:gd name="connsiteX455" fmla="*/ 10031 w 19998"/>
                <a:gd name="connsiteY455" fmla="*/ 2051 h 19998"/>
                <a:gd name="connsiteX456" fmla="*/ 9964 w 19998"/>
                <a:gd name="connsiteY456" fmla="*/ 1972 h 19998"/>
                <a:gd name="connsiteX457" fmla="*/ 9943 w 19998"/>
                <a:gd name="connsiteY457" fmla="*/ 1993 h 19998"/>
                <a:gd name="connsiteX458" fmla="*/ 9843 w 19998"/>
                <a:gd name="connsiteY458" fmla="*/ 1645 h 19998"/>
                <a:gd name="connsiteX459" fmla="*/ 9902 w 19998"/>
                <a:gd name="connsiteY459" fmla="*/ 1645 h 19998"/>
                <a:gd name="connsiteX460" fmla="*/ 9902 w 19998"/>
                <a:gd name="connsiteY460" fmla="*/ 1628 h 19998"/>
                <a:gd name="connsiteX461" fmla="*/ 9902 w 19998"/>
                <a:gd name="connsiteY461" fmla="*/ 1607 h 19998"/>
                <a:gd name="connsiteX462" fmla="*/ 9843 w 19998"/>
                <a:gd name="connsiteY462" fmla="*/ 1542 h 19998"/>
                <a:gd name="connsiteX463" fmla="*/ 9886 w 19998"/>
                <a:gd name="connsiteY463" fmla="*/ 1260 h 19998"/>
                <a:gd name="connsiteX464" fmla="*/ 9926 w 19998"/>
                <a:gd name="connsiteY464" fmla="*/ 1243 h 19998"/>
                <a:gd name="connsiteX465" fmla="*/ 9886 w 19998"/>
                <a:gd name="connsiteY465" fmla="*/ 815 h 19998"/>
                <a:gd name="connsiteX466" fmla="*/ 9902 w 19998"/>
                <a:gd name="connsiteY466" fmla="*/ 815 h 19998"/>
                <a:gd name="connsiteX467" fmla="*/ 9886 w 19998"/>
                <a:gd name="connsiteY467" fmla="*/ 484 h 19998"/>
                <a:gd name="connsiteX468" fmla="*/ 10645 w 19998"/>
                <a:gd name="connsiteY468" fmla="*/ 186 h 19998"/>
                <a:gd name="connsiteX469" fmla="*/ 11307 w 19998"/>
                <a:gd name="connsiteY469" fmla="*/ 0 h 19998"/>
                <a:gd name="connsiteX470" fmla="*/ 11431 w 19998"/>
                <a:gd name="connsiteY470" fmla="*/ 324 h 19998"/>
                <a:gd name="connsiteX471" fmla="*/ 11431 w 19998"/>
                <a:gd name="connsiteY471" fmla="*/ 630 h 19998"/>
                <a:gd name="connsiteX472" fmla="*/ 11577 w 19998"/>
                <a:gd name="connsiteY472" fmla="*/ 630 h 19998"/>
                <a:gd name="connsiteX473" fmla="*/ 11700 w 19998"/>
                <a:gd name="connsiteY473" fmla="*/ 832 h 19998"/>
                <a:gd name="connsiteX474" fmla="*/ 11822 w 19998"/>
                <a:gd name="connsiteY474" fmla="*/ 895 h 19998"/>
                <a:gd name="connsiteX475" fmla="*/ 12158 w 19998"/>
                <a:gd name="connsiteY475" fmla="*/ 670 h 19998"/>
                <a:gd name="connsiteX476" fmla="*/ 12279 w 19998"/>
                <a:gd name="connsiteY476" fmla="*/ 792 h 19998"/>
                <a:gd name="connsiteX477" fmla="*/ 12255 w 19998"/>
                <a:gd name="connsiteY477" fmla="*/ 815 h 19998"/>
                <a:gd name="connsiteX478" fmla="*/ 12360 w 19998"/>
                <a:gd name="connsiteY478" fmla="*/ 895 h 19998"/>
                <a:gd name="connsiteX479" fmla="*/ 12360 w 19998"/>
                <a:gd name="connsiteY479" fmla="*/ 912 h 19998"/>
                <a:gd name="connsiteX480" fmla="*/ 12339 w 19998"/>
                <a:gd name="connsiteY480" fmla="*/ 935 h 19998"/>
                <a:gd name="connsiteX481" fmla="*/ 12548 w 19998"/>
                <a:gd name="connsiteY481" fmla="*/ 1342 h 19998"/>
                <a:gd name="connsiteX482" fmla="*/ 12753 w 19998"/>
                <a:gd name="connsiteY482" fmla="*/ 1260 h 19998"/>
                <a:gd name="connsiteX483" fmla="*/ 12729 w 19998"/>
                <a:gd name="connsiteY483" fmla="*/ 1363 h 19998"/>
                <a:gd name="connsiteX484" fmla="*/ 12834 w 19998"/>
                <a:gd name="connsiteY484" fmla="*/ 1323 h 19998"/>
                <a:gd name="connsiteX485" fmla="*/ 12853 w 19998"/>
                <a:gd name="connsiteY485" fmla="*/ 1342 h 19998"/>
                <a:gd name="connsiteX486" fmla="*/ 12901 w 19998"/>
                <a:gd name="connsiteY486" fmla="*/ 1342 h 19998"/>
                <a:gd name="connsiteX487" fmla="*/ 13039 w 19998"/>
                <a:gd name="connsiteY487" fmla="*/ 1769 h 19998"/>
                <a:gd name="connsiteX488" fmla="*/ 13039 w 19998"/>
                <a:gd name="connsiteY488" fmla="*/ 1751 h 19998"/>
                <a:gd name="connsiteX489" fmla="*/ 13065 w 19998"/>
                <a:gd name="connsiteY489" fmla="*/ 1751 h 19998"/>
                <a:gd name="connsiteX490" fmla="*/ 13082 w 19998"/>
                <a:gd name="connsiteY490" fmla="*/ 1671 h 19998"/>
                <a:gd name="connsiteX491" fmla="*/ 13186 w 19998"/>
                <a:gd name="connsiteY491" fmla="*/ 1645 h 19998"/>
                <a:gd name="connsiteX492" fmla="*/ 13203 w 19998"/>
                <a:gd name="connsiteY492" fmla="*/ 1671 h 19998"/>
                <a:gd name="connsiteX493" fmla="*/ 13203 w 19998"/>
                <a:gd name="connsiteY493" fmla="*/ 1645 h 19998"/>
                <a:gd name="connsiteX494" fmla="*/ 13267 w 19998"/>
                <a:gd name="connsiteY494" fmla="*/ 1645 h 19998"/>
                <a:gd name="connsiteX495" fmla="*/ 13267 w 19998"/>
                <a:gd name="connsiteY495" fmla="*/ 1671 h 19998"/>
                <a:gd name="connsiteX496" fmla="*/ 13308 w 19998"/>
                <a:gd name="connsiteY496" fmla="*/ 1687 h 19998"/>
                <a:gd name="connsiteX497" fmla="*/ 13308 w 19998"/>
                <a:gd name="connsiteY497" fmla="*/ 1711 h 19998"/>
                <a:gd name="connsiteX498" fmla="*/ 13515 w 19998"/>
                <a:gd name="connsiteY498" fmla="*/ 1628 h 19998"/>
                <a:gd name="connsiteX499" fmla="*/ 13598 w 19998"/>
                <a:gd name="connsiteY499" fmla="*/ 1751 h 19998"/>
                <a:gd name="connsiteX500" fmla="*/ 13660 w 19998"/>
                <a:gd name="connsiteY500" fmla="*/ 1769 h 19998"/>
                <a:gd name="connsiteX501" fmla="*/ 13660 w 19998"/>
                <a:gd name="connsiteY501" fmla="*/ 1833 h 19998"/>
                <a:gd name="connsiteX502" fmla="*/ 13677 w 19998"/>
                <a:gd name="connsiteY502" fmla="*/ 1833 h 19998"/>
                <a:gd name="connsiteX503" fmla="*/ 13677 w 19998"/>
                <a:gd name="connsiteY503" fmla="*/ 1849 h 19998"/>
                <a:gd name="connsiteX504" fmla="*/ 13725 w 19998"/>
                <a:gd name="connsiteY504" fmla="*/ 1849 h 19998"/>
                <a:gd name="connsiteX505" fmla="*/ 13703 w 19998"/>
                <a:gd name="connsiteY505" fmla="*/ 1833 h 19998"/>
                <a:gd name="connsiteX506" fmla="*/ 13725 w 19998"/>
                <a:gd name="connsiteY506" fmla="*/ 1791 h 19998"/>
                <a:gd name="connsiteX507" fmla="*/ 13808 w 19998"/>
                <a:gd name="connsiteY507" fmla="*/ 1873 h 19998"/>
                <a:gd name="connsiteX508" fmla="*/ 13725 w 19998"/>
                <a:gd name="connsiteY508" fmla="*/ 2155 h 19998"/>
                <a:gd name="connsiteX509" fmla="*/ 13725 w 19998"/>
                <a:gd name="connsiteY509" fmla="*/ 2138 h 19998"/>
                <a:gd name="connsiteX510" fmla="*/ 13784 w 19998"/>
                <a:gd name="connsiteY510" fmla="*/ 2155 h 19998"/>
                <a:gd name="connsiteX511" fmla="*/ 13825 w 19998"/>
                <a:gd name="connsiteY511" fmla="*/ 2301 h 19998"/>
                <a:gd name="connsiteX512" fmla="*/ 13703 w 19998"/>
                <a:gd name="connsiteY512" fmla="*/ 2420 h 19998"/>
                <a:gd name="connsiteX513" fmla="*/ 13741 w 19998"/>
                <a:gd name="connsiteY513" fmla="*/ 2463 h 19998"/>
                <a:gd name="connsiteX514" fmla="*/ 13703 w 19998"/>
                <a:gd name="connsiteY514" fmla="*/ 2503 h 19998"/>
                <a:gd name="connsiteX515" fmla="*/ 13784 w 19998"/>
                <a:gd name="connsiteY515" fmla="*/ 2519 h 19998"/>
                <a:gd name="connsiteX516" fmla="*/ 13784 w 19998"/>
                <a:gd name="connsiteY516" fmla="*/ 2540 h 19998"/>
                <a:gd name="connsiteX517" fmla="*/ 13849 w 19998"/>
                <a:gd name="connsiteY517" fmla="*/ 2540 h 19998"/>
                <a:gd name="connsiteX518" fmla="*/ 14280 w 19998"/>
                <a:gd name="connsiteY518" fmla="*/ 2540 h 19998"/>
                <a:gd name="connsiteX519" fmla="*/ 14527 w 19998"/>
                <a:gd name="connsiteY519" fmla="*/ 2437 h 19998"/>
                <a:gd name="connsiteX520" fmla="*/ 14527 w 19998"/>
                <a:gd name="connsiteY520" fmla="*/ 2218 h 19998"/>
                <a:gd name="connsiteX521" fmla="*/ 14715 w 19998"/>
                <a:gd name="connsiteY521" fmla="*/ 2051 h 19998"/>
                <a:gd name="connsiteX522" fmla="*/ 14815 w 19998"/>
                <a:gd name="connsiteY522" fmla="*/ 2115 h 19998"/>
                <a:gd name="connsiteX523" fmla="*/ 14775 w 19998"/>
                <a:gd name="connsiteY523" fmla="*/ 2138 h 19998"/>
                <a:gd name="connsiteX524" fmla="*/ 14796 w 19998"/>
                <a:gd name="connsiteY524" fmla="*/ 2218 h 19998"/>
                <a:gd name="connsiteX525" fmla="*/ 14756 w 19998"/>
                <a:gd name="connsiteY525" fmla="*/ 2195 h 19998"/>
                <a:gd name="connsiteX526" fmla="*/ 14732 w 19998"/>
                <a:gd name="connsiteY526" fmla="*/ 2218 h 19998"/>
                <a:gd name="connsiteX527" fmla="*/ 14756 w 19998"/>
                <a:gd name="connsiteY527" fmla="*/ 2237 h 19998"/>
                <a:gd name="connsiteX528" fmla="*/ 14732 w 19998"/>
                <a:gd name="connsiteY528" fmla="*/ 2275 h 19998"/>
                <a:gd name="connsiteX529" fmla="*/ 14715 w 19998"/>
                <a:gd name="connsiteY529" fmla="*/ 2275 h 19998"/>
                <a:gd name="connsiteX530" fmla="*/ 14756 w 19998"/>
                <a:gd name="connsiteY530" fmla="*/ 2341 h 19998"/>
                <a:gd name="connsiteX531" fmla="*/ 14675 w 19998"/>
                <a:gd name="connsiteY531" fmla="*/ 2519 h 19998"/>
                <a:gd name="connsiteX532" fmla="*/ 14815 w 19998"/>
                <a:gd name="connsiteY532" fmla="*/ 2622 h 19998"/>
                <a:gd name="connsiteX533" fmla="*/ 14796 w 19998"/>
                <a:gd name="connsiteY533" fmla="*/ 2904 h 19998"/>
                <a:gd name="connsiteX534" fmla="*/ 14918 w 19998"/>
                <a:gd name="connsiteY534" fmla="*/ 2904 h 19998"/>
                <a:gd name="connsiteX535" fmla="*/ 14918 w 19998"/>
                <a:gd name="connsiteY535" fmla="*/ 2867 h 19998"/>
                <a:gd name="connsiteX536" fmla="*/ 15001 w 19998"/>
                <a:gd name="connsiteY536" fmla="*/ 2888 h 19998"/>
                <a:gd name="connsiteX537" fmla="*/ 15230 w 19998"/>
                <a:gd name="connsiteY537" fmla="*/ 3074 h 19998"/>
                <a:gd name="connsiteX538" fmla="*/ 15249 w 19998"/>
                <a:gd name="connsiteY538" fmla="*/ 3050 h 19998"/>
                <a:gd name="connsiteX539" fmla="*/ 15249 w 19998"/>
                <a:gd name="connsiteY539" fmla="*/ 3114 h 19998"/>
                <a:gd name="connsiteX540" fmla="*/ 15330 w 19998"/>
                <a:gd name="connsiteY540" fmla="*/ 3114 h 19998"/>
                <a:gd name="connsiteX541" fmla="*/ 15418 w 19998"/>
                <a:gd name="connsiteY541" fmla="*/ 3114 h 19998"/>
                <a:gd name="connsiteX542" fmla="*/ 15499 w 19998"/>
                <a:gd name="connsiteY542" fmla="*/ 3196 h 19998"/>
                <a:gd name="connsiteX543" fmla="*/ 15475 w 19998"/>
                <a:gd name="connsiteY543" fmla="*/ 3252 h 19998"/>
                <a:gd name="connsiteX544" fmla="*/ 15499 w 19998"/>
                <a:gd name="connsiteY544" fmla="*/ 3295 h 19998"/>
                <a:gd name="connsiteX545" fmla="*/ 15499 w 19998"/>
                <a:gd name="connsiteY545" fmla="*/ 3276 h 19998"/>
                <a:gd name="connsiteX546" fmla="*/ 15599 w 19998"/>
                <a:gd name="connsiteY546" fmla="*/ 3276 h 19998"/>
                <a:gd name="connsiteX547" fmla="*/ 15704 w 19998"/>
                <a:gd name="connsiteY547" fmla="*/ 3374 h 19998"/>
                <a:gd name="connsiteX548" fmla="*/ 15682 w 19998"/>
                <a:gd name="connsiteY548" fmla="*/ 3414 h 19998"/>
                <a:gd name="connsiteX549" fmla="*/ 15723 w 19998"/>
                <a:gd name="connsiteY549" fmla="*/ 3478 h 19998"/>
                <a:gd name="connsiteX550" fmla="*/ 15704 w 19998"/>
                <a:gd name="connsiteY550" fmla="*/ 3497 h 19998"/>
                <a:gd name="connsiteX551" fmla="*/ 15747 w 19998"/>
                <a:gd name="connsiteY551" fmla="*/ 3534 h 19998"/>
                <a:gd name="connsiteX552" fmla="*/ 15747 w 19998"/>
                <a:gd name="connsiteY552" fmla="*/ 3518 h 19998"/>
                <a:gd name="connsiteX553" fmla="*/ 15935 w 19998"/>
                <a:gd name="connsiteY553" fmla="*/ 3478 h 19998"/>
                <a:gd name="connsiteX554" fmla="*/ 15935 w 19998"/>
                <a:gd name="connsiteY554" fmla="*/ 3518 h 19998"/>
                <a:gd name="connsiteX555" fmla="*/ 15951 w 19998"/>
                <a:gd name="connsiteY555" fmla="*/ 3518 h 19998"/>
                <a:gd name="connsiteX556" fmla="*/ 15992 w 19998"/>
                <a:gd name="connsiteY556" fmla="*/ 3414 h 19998"/>
                <a:gd name="connsiteX557" fmla="*/ 16156 w 19998"/>
                <a:gd name="connsiteY557" fmla="*/ 3414 h 19998"/>
                <a:gd name="connsiteX558" fmla="*/ 16156 w 19998"/>
                <a:gd name="connsiteY558" fmla="*/ 3374 h 19998"/>
                <a:gd name="connsiteX559" fmla="*/ 16302 w 19998"/>
                <a:gd name="connsiteY559" fmla="*/ 3436 h 19998"/>
                <a:gd name="connsiteX560" fmla="*/ 16285 w 19998"/>
                <a:gd name="connsiteY560" fmla="*/ 3454 h 19998"/>
                <a:gd name="connsiteX561" fmla="*/ 16366 w 19998"/>
                <a:gd name="connsiteY561" fmla="*/ 3518 h 19998"/>
                <a:gd name="connsiteX562" fmla="*/ 16490 w 19998"/>
                <a:gd name="connsiteY562" fmla="*/ 3518 h 19998"/>
                <a:gd name="connsiteX563" fmla="*/ 16506 w 19998"/>
                <a:gd name="connsiteY563" fmla="*/ 3600 h 19998"/>
                <a:gd name="connsiteX564" fmla="*/ 16590 w 19998"/>
                <a:gd name="connsiteY564" fmla="*/ 3624 h 19998"/>
                <a:gd name="connsiteX565" fmla="*/ 16611 w 19998"/>
                <a:gd name="connsiteY565" fmla="*/ 3581 h 19998"/>
                <a:gd name="connsiteX566" fmla="*/ 16694 w 19998"/>
                <a:gd name="connsiteY566" fmla="*/ 3600 h 19998"/>
                <a:gd name="connsiteX567" fmla="*/ 16694 w 19998"/>
                <a:gd name="connsiteY567" fmla="*/ 3560 h 19998"/>
                <a:gd name="connsiteX568" fmla="*/ 16716 w 19998"/>
                <a:gd name="connsiteY568" fmla="*/ 3560 h 19998"/>
                <a:gd name="connsiteX569" fmla="*/ 16716 w 19998"/>
                <a:gd name="connsiteY569" fmla="*/ 3518 h 19998"/>
                <a:gd name="connsiteX570" fmla="*/ 16759 w 19998"/>
                <a:gd name="connsiteY570" fmla="*/ 3497 h 19998"/>
                <a:gd name="connsiteX571" fmla="*/ 16759 w 19998"/>
                <a:gd name="connsiteY571" fmla="*/ 3478 h 19998"/>
                <a:gd name="connsiteX572" fmla="*/ 16940 w 19998"/>
                <a:gd name="connsiteY572" fmla="*/ 3478 h 19998"/>
                <a:gd name="connsiteX573" fmla="*/ 17085 w 19998"/>
                <a:gd name="connsiteY573" fmla="*/ 3560 h 19998"/>
                <a:gd name="connsiteX574" fmla="*/ 17085 w 19998"/>
                <a:gd name="connsiteY574" fmla="*/ 3534 h 19998"/>
                <a:gd name="connsiteX575" fmla="*/ 17192 w 19998"/>
                <a:gd name="connsiteY575" fmla="*/ 3518 h 19998"/>
                <a:gd name="connsiteX576" fmla="*/ 17192 w 19998"/>
                <a:gd name="connsiteY576" fmla="*/ 3534 h 19998"/>
                <a:gd name="connsiteX577" fmla="*/ 17373 w 19998"/>
                <a:gd name="connsiteY577" fmla="*/ 3640 h 19998"/>
                <a:gd name="connsiteX578" fmla="*/ 17354 w 19998"/>
                <a:gd name="connsiteY578" fmla="*/ 3663 h 19998"/>
                <a:gd name="connsiteX579" fmla="*/ 17437 w 19998"/>
                <a:gd name="connsiteY579" fmla="*/ 3783 h 19998"/>
                <a:gd name="connsiteX580" fmla="*/ 17397 w 19998"/>
                <a:gd name="connsiteY580" fmla="*/ 3783 h 19998"/>
                <a:gd name="connsiteX581" fmla="*/ 17414 w 19998"/>
                <a:gd name="connsiteY581" fmla="*/ 3826 h 19998"/>
                <a:gd name="connsiteX582" fmla="*/ 17437 w 19998"/>
                <a:gd name="connsiteY582" fmla="*/ 3826 h 19998"/>
                <a:gd name="connsiteX583" fmla="*/ 17602 w 19998"/>
                <a:gd name="connsiteY583" fmla="*/ 4028 h 19998"/>
                <a:gd name="connsiteX584" fmla="*/ 17623 w 19998"/>
                <a:gd name="connsiteY584" fmla="*/ 4091 h 19998"/>
                <a:gd name="connsiteX585" fmla="*/ 17642 w 19998"/>
                <a:gd name="connsiteY585" fmla="*/ 4091 h 19998"/>
                <a:gd name="connsiteX586" fmla="*/ 17683 w 19998"/>
                <a:gd name="connsiteY586" fmla="*/ 4211 h 19998"/>
                <a:gd name="connsiteX587" fmla="*/ 17849 w 19998"/>
                <a:gd name="connsiteY587" fmla="*/ 4211 h 19998"/>
                <a:gd name="connsiteX588" fmla="*/ 17849 w 19998"/>
                <a:gd name="connsiteY588" fmla="*/ 4171 h 19998"/>
                <a:gd name="connsiteX589" fmla="*/ 17871 w 19998"/>
                <a:gd name="connsiteY589" fmla="*/ 4171 h 19998"/>
                <a:gd name="connsiteX590" fmla="*/ 17830 w 19998"/>
                <a:gd name="connsiteY590" fmla="*/ 4091 h 19998"/>
                <a:gd name="connsiteX591" fmla="*/ 17871 w 19998"/>
                <a:gd name="connsiteY591" fmla="*/ 4065 h 19998"/>
                <a:gd name="connsiteX592" fmla="*/ 17935 w 19998"/>
                <a:gd name="connsiteY592" fmla="*/ 4091 h 19998"/>
                <a:gd name="connsiteX593" fmla="*/ 17976 w 19998"/>
                <a:gd name="connsiteY593" fmla="*/ 4065 h 19998"/>
                <a:gd name="connsiteX594" fmla="*/ 18019 w 19998"/>
                <a:gd name="connsiteY594" fmla="*/ 4091 h 19998"/>
                <a:gd name="connsiteX595" fmla="*/ 18140 w 19998"/>
                <a:gd name="connsiteY595" fmla="*/ 4131 h 19998"/>
                <a:gd name="connsiteX596" fmla="*/ 18183 w 19998"/>
                <a:gd name="connsiteY596" fmla="*/ 4293 h 19998"/>
                <a:gd name="connsiteX597" fmla="*/ 18200 w 19998"/>
                <a:gd name="connsiteY597" fmla="*/ 4293 h 19998"/>
                <a:gd name="connsiteX598" fmla="*/ 18223 w 19998"/>
                <a:gd name="connsiteY598" fmla="*/ 4211 h 19998"/>
                <a:gd name="connsiteX599" fmla="*/ 18240 w 19998"/>
                <a:gd name="connsiteY599" fmla="*/ 4211 h 19998"/>
                <a:gd name="connsiteX600" fmla="*/ 18240 w 19998"/>
                <a:gd name="connsiteY600" fmla="*/ 4230 h 19998"/>
                <a:gd name="connsiteX601" fmla="*/ 18281 w 19998"/>
                <a:gd name="connsiteY601" fmla="*/ 4230 h 19998"/>
                <a:gd name="connsiteX602" fmla="*/ 18328 w 19998"/>
                <a:gd name="connsiteY602" fmla="*/ 4270 h 19998"/>
                <a:gd name="connsiteX603" fmla="*/ 18369 w 19998"/>
                <a:gd name="connsiteY603" fmla="*/ 4253 h 19998"/>
                <a:gd name="connsiteX604" fmla="*/ 18388 w 19998"/>
                <a:gd name="connsiteY604" fmla="*/ 4270 h 19998"/>
                <a:gd name="connsiteX605" fmla="*/ 18531 w 19998"/>
                <a:gd name="connsiteY605" fmla="*/ 4253 h 19998"/>
                <a:gd name="connsiteX606" fmla="*/ 18531 w 19998"/>
                <a:gd name="connsiteY606" fmla="*/ 4270 h 19998"/>
                <a:gd name="connsiteX607" fmla="*/ 18631 w 19998"/>
                <a:gd name="connsiteY607" fmla="*/ 4211 h 19998"/>
                <a:gd name="connsiteX608" fmla="*/ 18631 w 19998"/>
                <a:gd name="connsiteY608" fmla="*/ 4131 h 19998"/>
                <a:gd name="connsiteX609" fmla="*/ 18762 w 19998"/>
                <a:gd name="connsiteY609" fmla="*/ 4108 h 19998"/>
                <a:gd name="connsiteX610" fmla="*/ 18778 w 19998"/>
                <a:gd name="connsiteY610" fmla="*/ 4148 h 19998"/>
                <a:gd name="connsiteX611" fmla="*/ 18821 w 19998"/>
                <a:gd name="connsiteY611" fmla="*/ 4131 h 19998"/>
                <a:gd name="connsiteX612" fmla="*/ 18943 w 19998"/>
                <a:gd name="connsiteY612" fmla="*/ 4333 h 19998"/>
                <a:gd name="connsiteX613" fmla="*/ 19047 w 19998"/>
                <a:gd name="connsiteY613" fmla="*/ 4333 h 19998"/>
                <a:gd name="connsiteX614" fmla="*/ 19064 w 19998"/>
                <a:gd name="connsiteY614" fmla="*/ 4392 h 19998"/>
                <a:gd name="connsiteX615" fmla="*/ 19152 w 19998"/>
                <a:gd name="connsiteY615" fmla="*/ 4392 h 19998"/>
                <a:gd name="connsiteX616" fmla="*/ 19152 w 19998"/>
                <a:gd name="connsiteY616" fmla="*/ 4373 h 19998"/>
                <a:gd name="connsiteX617" fmla="*/ 19212 w 19998"/>
                <a:gd name="connsiteY617" fmla="*/ 4373 h 19998"/>
                <a:gd name="connsiteX618" fmla="*/ 19212 w 19998"/>
                <a:gd name="connsiteY618" fmla="*/ 4392 h 19998"/>
                <a:gd name="connsiteX619" fmla="*/ 19317 w 19998"/>
                <a:gd name="connsiteY619" fmla="*/ 4333 h 19998"/>
                <a:gd name="connsiteX620" fmla="*/ 19417 w 19998"/>
                <a:gd name="connsiteY620" fmla="*/ 4392 h 19998"/>
                <a:gd name="connsiteX621" fmla="*/ 19443 w 19998"/>
                <a:gd name="connsiteY621" fmla="*/ 4373 h 19998"/>
                <a:gd name="connsiteX622" fmla="*/ 19500 w 19998"/>
                <a:gd name="connsiteY622" fmla="*/ 4373 h 19998"/>
                <a:gd name="connsiteX623" fmla="*/ 19521 w 19998"/>
                <a:gd name="connsiteY623" fmla="*/ 4352 h 19998"/>
                <a:gd name="connsiteX624" fmla="*/ 19998 w 19998"/>
                <a:gd name="connsiteY624" fmla="*/ 4512 h 19998"/>
                <a:gd name="connsiteX625" fmla="*/ 19750 w 19998"/>
                <a:gd name="connsiteY625" fmla="*/ 4939 h 19998"/>
                <a:gd name="connsiteX626" fmla="*/ 19712 w 19998"/>
                <a:gd name="connsiteY626" fmla="*/ 4939 h 19998"/>
                <a:gd name="connsiteX627" fmla="*/ 19686 w 19998"/>
                <a:gd name="connsiteY627" fmla="*/ 5003 h 19998"/>
                <a:gd name="connsiteX628" fmla="*/ 19645 w 19998"/>
                <a:gd name="connsiteY628" fmla="*/ 5003 h 19998"/>
                <a:gd name="connsiteX629" fmla="*/ 19131 w 19998"/>
                <a:gd name="connsiteY629" fmla="*/ 6512 h 19998"/>
                <a:gd name="connsiteX630" fmla="*/ 19236 w 19998"/>
                <a:gd name="connsiteY630" fmla="*/ 7750 h 19998"/>
                <a:gd name="connsiteX631" fmla="*/ 19212 w 19998"/>
                <a:gd name="connsiteY631" fmla="*/ 7750 h 19998"/>
                <a:gd name="connsiteX632" fmla="*/ 19090 w 19998"/>
                <a:gd name="connsiteY632" fmla="*/ 7870 h 19998"/>
                <a:gd name="connsiteX633" fmla="*/ 19152 w 19998"/>
                <a:gd name="connsiteY633" fmla="*/ 7853 h 19998"/>
                <a:gd name="connsiteX634" fmla="*/ 19064 w 19998"/>
                <a:gd name="connsiteY634" fmla="*/ 7973 h 19998"/>
                <a:gd name="connsiteX635" fmla="*/ 18983 w 19998"/>
                <a:gd name="connsiteY635" fmla="*/ 7973 h 19998"/>
                <a:gd name="connsiteX636" fmla="*/ 18714 w 19998"/>
                <a:gd name="connsiteY636" fmla="*/ 8135 h 19998"/>
                <a:gd name="connsiteX637" fmla="*/ 18695 w 19998"/>
                <a:gd name="connsiteY637" fmla="*/ 8093 h 19998"/>
                <a:gd name="connsiteX638" fmla="*/ 18614 w 19998"/>
                <a:gd name="connsiteY638" fmla="*/ 7997 h 19998"/>
                <a:gd name="connsiteX639" fmla="*/ 18304 w 19998"/>
                <a:gd name="connsiteY63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441 w 19998"/>
                <a:gd name="connsiteY382" fmla="*/ 5149 h 19998"/>
                <a:gd name="connsiteX383" fmla="*/ 1524 w 19998"/>
                <a:gd name="connsiteY383" fmla="*/ 5069 h 19998"/>
                <a:gd name="connsiteX384" fmla="*/ 1562 w 19998"/>
                <a:gd name="connsiteY384" fmla="*/ 5069 h 19998"/>
                <a:gd name="connsiteX385" fmla="*/ 1562 w 19998"/>
                <a:gd name="connsiteY385" fmla="*/ 5043 h 19998"/>
                <a:gd name="connsiteX386" fmla="*/ 1815 w 19998"/>
                <a:gd name="connsiteY386" fmla="*/ 5125 h 19998"/>
                <a:gd name="connsiteX387" fmla="*/ 1815 w 19998"/>
                <a:gd name="connsiteY387" fmla="*/ 5149 h 19998"/>
                <a:gd name="connsiteX388" fmla="*/ 1831 w 19998"/>
                <a:gd name="connsiteY388" fmla="*/ 5149 h 19998"/>
                <a:gd name="connsiteX389" fmla="*/ 1874 w 19998"/>
                <a:gd name="connsiteY389" fmla="*/ 5149 h 19998"/>
                <a:gd name="connsiteX390" fmla="*/ 1874 w 19998"/>
                <a:gd name="connsiteY390" fmla="*/ 5189 h 19998"/>
                <a:gd name="connsiteX391" fmla="*/ 1936 w 19998"/>
                <a:gd name="connsiteY391" fmla="*/ 5165 h 19998"/>
                <a:gd name="connsiteX392" fmla="*/ 1936 w 19998"/>
                <a:gd name="connsiteY392" fmla="*/ 5149 h 19998"/>
                <a:gd name="connsiteX393" fmla="*/ 1915 w 19998"/>
                <a:gd name="connsiteY393" fmla="*/ 5125 h 19998"/>
                <a:gd name="connsiteX394" fmla="*/ 1979 w 19998"/>
                <a:gd name="connsiteY394" fmla="*/ 5003 h 19998"/>
                <a:gd name="connsiteX395" fmla="*/ 1936 w 19998"/>
                <a:gd name="connsiteY395" fmla="*/ 4939 h 19998"/>
                <a:gd name="connsiteX396" fmla="*/ 2103 w 19998"/>
                <a:gd name="connsiteY396" fmla="*/ 4820 h 19998"/>
                <a:gd name="connsiteX397" fmla="*/ 2496 w 19998"/>
                <a:gd name="connsiteY397" fmla="*/ 4777 h 19998"/>
                <a:gd name="connsiteX398" fmla="*/ 2536 w 19998"/>
                <a:gd name="connsiteY398" fmla="*/ 4860 h 19998"/>
                <a:gd name="connsiteX399" fmla="*/ 2722 w 19998"/>
                <a:gd name="connsiteY399" fmla="*/ 4761 h 19998"/>
                <a:gd name="connsiteX400" fmla="*/ 2722 w 19998"/>
                <a:gd name="connsiteY400" fmla="*/ 4900 h 19998"/>
                <a:gd name="connsiteX401" fmla="*/ 2805 w 19998"/>
                <a:gd name="connsiteY401" fmla="*/ 4923 h 19998"/>
                <a:gd name="connsiteX402" fmla="*/ 2782 w 19998"/>
                <a:gd name="connsiteY402" fmla="*/ 4982 h 19998"/>
                <a:gd name="connsiteX403" fmla="*/ 2886 w 19998"/>
                <a:gd name="connsiteY403" fmla="*/ 5022 h 19998"/>
                <a:gd name="connsiteX404" fmla="*/ 2970 w 19998"/>
                <a:gd name="connsiteY404" fmla="*/ 5189 h 19998"/>
                <a:gd name="connsiteX405" fmla="*/ 3256 w 19998"/>
                <a:gd name="connsiteY405" fmla="*/ 5673 h 19998"/>
                <a:gd name="connsiteX406" fmla="*/ 3608 w 19998"/>
                <a:gd name="connsiteY406" fmla="*/ 5391 h 19998"/>
                <a:gd name="connsiteX407" fmla="*/ 3860 w 19998"/>
                <a:gd name="connsiteY407" fmla="*/ 5268 h 19998"/>
                <a:gd name="connsiteX408" fmla="*/ 3999 w 19998"/>
                <a:gd name="connsiteY408" fmla="*/ 5534 h 19998"/>
                <a:gd name="connsiteX409" fmla="*/ 4351 w 19998"/>
                <a:gd name="connsiteY409" fmla="*/ 5351 h 19998"/>
                <a:gd name="connsiteX410" fmla="*/ 4580 w 19998"/>
                <a:gd name="connsiteY410" fmla="*/ 5268 h 19998"/>
                <a:gd name="connsiteX411" fmla="*/ 4580 w 19998"/>
                <a:gd name="connsiteY411" fmla="*/ 5471 h 19998"/>
                <a:gd name="connsiteX412" fmla="*/ 4994 w 19998"/>
                <a:gd name="connsiteY412" fmla="*/ 5449 h 19998"/>
                <a:gd name="connsiteX413" fmla="*/ 5323 w 19998"/>
                <a:gd name="connsiteY413" fmla="*/ 5471 h 19998"/>
                <a:gd name="connsiteX414" fmla="*/ 5242 w 19998"/>
                <a:gd name="connsiteY414" fmla="*/ 5407 h 19998"/>
                <a:gd name="connsiteX415" fmla="*/ 4994 w 19998"/>
                <a:gd name="connsiteY415" fmla="*/ 5003 h 19998"/>
                <a:gd name="connsiteX416" fmla="*/ 4970 w 19998"/>
                <a:gd name="connsiteY416" fmla="*/ 5003 h 19998"/>
                <a:gd name="connsiteX417" fmla="*/ 4954 w 19998"/>
                <a:gd name="connsiteY417" fmla="*/ 4982 h 19998"/>
                <a:gd name="connsiteX418" fmla="*/ 5054 w 19998"/>
                <a:gd name="connsiteY418" fmla="*/ 4618 h 19998"/>
                <a:gd name="connsiteX419" fmla="*/ 5054 w 19998"/>
                <a:gd name="connsiteY419" fmla="*/ 4601 h 19998"/>
                <a:gd name="connsiteX420" fmla="*/ 5037 w 19998"/>
                <a:gd name="connsiteY420" fmla="*/ 4618 h 19998"/>
                <a:gd name="connsiteX421" fmla="*/ 5011 w 19998"/>
                <a:gd name="connsiteY421" fmla="*/ 4131 h 19998"/>
                <a:gd name="connsiteX422" fmla="*/ 4970 w 19998"/>
                <a:gd name="connsiteY422" fmla="*/ 4131 h 19998"/>
                <a:gd name="connsiteX423" fmla="*/ 4642 w 19998"/>
                <a:gd name="connsiteY423" fmla="*/ 3335 h 19998"/>
                <a:gd name="connsiteX424" fmla="*/ 4663 w 19998"/>
                <a:gd name="connsiteY424" fmla="*/ 3092 h 19998"/>
                <a:gd name="connsiteX425" fmla="*/ 4563 w 19998"/>
                <a:gd name="connsiteY425" fmla="*/ 3050 h 19998"/>
                <a:gd name="connsiteX426" fmla="*/ 4563 w 19998"/>
                <a:gd name="connsiteY426" fmla="*/ 2930 h 19998"/>
                <a:gd name="connsiteX427" fmla="*/ 4663 w 19998"/>
                <a:gd name="connsiteY427" fmla="*/ 2987 h 19998"/>
                <a:gd name="connsiteX428" fmla="*/ 4684 w 19998"/>
                <a:gd name="connsiteY428" fmla="*/ 2947 h 19998"/>
                <a:gd name="connsiteX429" fmla="*/ 5242 w 19998"/>
                <a:gd name="connsiteY429" fmla="*/ 3092 h 19998"/>
                <a:gd name="connsiteX430" fmla="*/ 5258 w 19998"/>
                <a:gd name="connsiteY430" fmla="*/ 3029 h 19998"/>
                <a:gd name="connsiteX431" fmla="*/ 5570 w 19998"/>
                <a:gd name="connsiteY431" fmla="*/ 3050 h 19998"/>
                <a:gd name="connsiteX432" fmla="*/ 5632 w 19998"/>
                <a:gd name="connsiteY432" fmla="*/ 3252 h 19998"/>
                <a:gd name="connsiteX433" fmla="*/ 5592 w 19998"/>
                <a:gd name="connsiteY433" fmla="*/ 3252 h 19998"/>
                <a:gd name="connsiteX434" fmla="*/ 5570 w 19998"/>
                <a:gd name="connsiteY434" fmla="*/ 3316 h 19998"/>
                <a:gd name="connsiteX435" fmla="*/ 5511 w 19998"/>
                <a:gd name="connsiteY435" fmla="*/ 3316 h 19998"/>
                <a:gd name="connsiteX436" fmla="*/ 5675 w 19998"/>
                <a:gd name="connsiteY436" fmla="*/ 3800 h 19998"/>
                <a:gd name="connsiteX437" fmla="*/ 5649 w 19998"/>
                <a:gd name="connsiteY437" fmla="*/ 3826 h 19998"/>
                <a:gd name="connsiteX438" fmla="*/ 5732 w 19998"/>
                <a:gd name="connsiteY438" fmla="*/ 3842 h 19998"/>
                <a:gd name="connsiteX439" fmla="*/ 5713 w 19998"/>
                <a:gd name="connsiteY439" fmla="*/ 3842 h 19998"/>
                <a:gd name="connsiteX440" fmla="*/ 5732 w 19998"/>
                <a:gd name="connsiteY440" fmla="*/ 3882 h 19998"/>
                <a:gd name="connsiteX441" fmla="*/ 5756 w 19998"/>
                <a:gd name="connsiteY441" fmla="*/ 3882 h 19998"/>
                <a:gd name="connsiteX442" fmla="*/ 5775 w 19998"/>
                <a:gd name="connsiteY442" fmla="*/ 3882 h 19998"/>
                <a:gd name="connsiteX443" fmla="*/ 5861 w 19998"/>
                <a:gd name="connsiteY443" fmla="*/ 3762 h 19998"/>
                <a:gd name="connsiteX444" fmla="*/ 6499 w 19998"/>
                <a:gd name="connsiteY444" fmla="*/ 3906 h 19998"/>
                <a:gd name="connsiteX445" fmla="*/ 7611 w 19998"/>
                <a:gd name="connsiteY445" fmla="*/ 3826 h 19998"/>
                <a:gd name="connsiteX446" fmla="*/ 7923 w 19998"/>
                <a:gd name="connsiteY446" fmla="*/ 3722 h 19998"/>
                <a:gd name="connsiteX447" fmla="*/ 8045 w 19998"/>
                <a:gd name="connsiteY447" fmla="*/ 3703 h 19998"/>
                <a:gd name="connsiteX448" fmla="*/ 7611 w 19998"/>
                <a:gd name="connsiteY448" fmla="*/ 3600 h 19998"/>
                <a:gd name="connsiteX449" fmla="*/ 7611 w 19998"/>
                <a:gd name="connsiteY449" fmla="*/ 3581 h 19998"/>
                <a:gd name="connsiteX450" fmla="*/ 7799 w 19998"/>
                <a:gd name="connsiteY450" fmla="*/ 3092 h 19998"/>
                <a:gd name="connsiteX451" fmla="*/ 9574 w 19998"/>
                <a:gd name="connsiteY451" fmla="*/ 2317 h 19998"/>
                <a:gd name="connsiteX452" fmla="*/ 9843 w 19998"/>
                <a:gd name="connsiteY452" fmla="*/ 1993 h 19998"/>
                <a:gd name="connsiteX453" fmla="*/ 9902 w 19998"/>
                <a:gd name="connsiteY453" fmla="*/ 2051 h 19998"/>
                <a:gd name="connsiteX454" fmla="*/ 10031 w 19998"/>
                <a:gd name="connsiteY454" fmla="*/ 2051 h 19998"/>
                <a:gd name="connsiteX455" fmla="*/ 9964 w 19998"/>
                <a:gd name="connsiteY455" fmla="*/ 1972 h 19998"/>
                <a:gd name="connsiteX456" fmla="*/ 9943 w 19998"/>
                <a:gd name="connsiteY456" fmla="*/ 1993 h 19998"/>
                <a:gd name="connsiteX457" fmla="*/ 9843 w 19998"/>
                <a:gd name="connsiteY457" fmla="*/ 1645 h 19998"/>
                <a:gd name="connsiteX458" fmla="*/ 9902 w 19998"/>
                <a:gd name="connsiteY458" fmla="*/ 1645 h 19998"/>
                <a:gd name="connsiteX459" fmla="*/ 9902 w 19998"/>
                <a:gd name="connsiteY459" fmla="*/ 1628 h 19998"/>
                <a:gd name="connsiteX460" fmla="*/ 9902 w 19998"/>
                <a:gd name="connsiteY460" fmla="*/ 1607 h 19998"/>
                <a:gd name="connsiteX461" fmla="*/ 9843 w 19998"/>
                <a:gd name="connsiteY461" fmla="*/ 1542 h 19998"/>
                <a:gd name="connsiteX462" fmla="*/ 9886 w 19998"/>
                <a:gd name="connsiteY462" fmla="*/ 1260 h 19998"/>
                <a:gd name="connsiteX463" fmla="*/ 9926 w 19998"/>
                <a:gd name="connsiteY463" fmla="*/ 1243 h 19998"/>
                <a:gd name="connsiteX464" fmla="*/ 9886 w 19998"/>
                <a:gd name="connsiteY464" fmla="*/ 815 h 19998"/>
                <a:gd name="connsiteX465" fmla="*/ 9902 w 19998"/>
                <a:gd name="connsiteY465" fmla="*/ 815 h 19998"/>
                <a:gd name="connsiteX466" fmla="*/ 9886 w 19998"/>
                <a:gd name="connsiteY466" fmla="*/ 484 h 19998"/>
                <a:gd name="connsiteX467" fmla="*/ 10645 w 19998"/>
                <a:gd name="connsiteY467" fmla="*/ 186 h 19998"/>
                <a:gd name="connsiteX468" fmla="*/ 11307 w 19998"/>
                <a:gd name="connsiteY468" fmla="*/ 0 h 19998"/>
                <a:gd name="connsiteX469" fmla="*/ 11431 w 19998"/>
                <a:gd name="connsiteY469" fmla="*/ 324 h 19998"/>
                <a:gd name="connsiteX470" fmla="*/ 11431 w 19998"/>
                <a:gd name="connsiteY470" fmla="*/ 630 h 19998"/>
                <a:gd name="connsiteX471" fmla="*/ 11577 w 19998"/>
                <a:gd name="connsiteY471" fmla="*/ 630 h 19998"/>
                <a:gd name="connsiteX472" fmla="*/ 11700 w 19998"/>
                <a:gd name="connsiteY472" fmla="*/ 832 h 19998"/>
                <a:gd name="connsiteX473" fmla="*/ 11822 w 19998"/>
                <a:gd name="connsiteY473" fmla="*/ 895 h 19998"/>
                <a:gd name="connsiteX474" fmla="*/ 12158 w 19998"/>
                <a:gd name="connsiteY474" fmla="*/ 670 h 19998"/>
                <a:gd name="connsiteX475" fmla="*/ 12279 w 19998"/>
                <a:gd name="connsiteY475" fmla="*/ 792 h 19998"/>
                <a:gd name="connsiteX476" fmla="*/ 12255 w 19998"/>
                <a:gd name="connsiteY476" fmla="*/ 815 h 19998"/>
                <a:gd name="connsiteX477" fmla="*/ 12360 w 19998"/>
                <a:gd name="connsiteY477" fmla="*/ 895 h 19998"/>
                <a:gd name="connsiteX478" fmla="*/ 12360 w 19998"/>
                <a:gd name="connsiteY478" fmla="*/ 912 h 19998"/>
                <a:gd name="connsiteX479" fmla="*/ 12339 w 19998"/>
                <a:gd name="connsiteY479" fmla="*/ 935 h 19998"/>
                <a:gd name="connsiteX480" fmla="*/ 12548 w 19998"/>
                <a:gd name="connsiteY480" fmla="*/ 1342 h 19998"/>
                <a:gd name="connsiteX481" fmla="*/ 12753 w 19998"/>
                <a:gd name="connsiteY481" fmla="*/ 1260 h 19998"/>
                <a:gd name="connsiteX482" fmla="*/ 12729 w 19998"/>
                <a:gd name="connsiteY482" fmla="*/ 1363 h 19998"/>
                <a:gd name="connsiteX483" fmla="*/ 12834 w 19998"/>
                <a:gd name="connsiteY483" fmla="*/ 1323 h 19998"/>
                <a:gd name="connsiteX484" fmla="*/ 12853 w 19998"/>
                <a:gd name="connsiteY484" fmla="*/ 1342 h 19998"/>
                <a:gd name="connsiteX485" fmla="*/ 12901 w 19998"/>
                <a:gd name="connsiteY485" fmla="*/ 1342 h 19998"/>
                <a:gd name="connsiteX486" fmla="*/ 13039 w 19998"/>
                <a:gd name="connsiteY486" fmla="*/ 1769 h 19998"/>
                <a:gd name="connsiteX487" fmla="*/ 13039 w 19998"/>
                <a:gd name="connsiteY487" fmla="*/ 1751 h 19998"/>
                <a:gd name="connsiteX488" fmla="*/ 13065 w 19998"/>
                <a:gd name="connsiteY488" fmla="*/ 1751 h 19998"/>
                <a:gd name="connsiteX489" fmla="*/ 13082 w 19998"/>
                <a:gd name="connsiteY489" fmla="*/ 1671 h 19998"/>
                <a:gd name="connsiteX490" fmla="*/ 13186 w 19998"/>
                <a:gd name="connsiteY490" fmla="*/ 1645 h 19998"/>
                <a:gd name="connsiteX491" fmla="*/ 13203 w 19998"/>
                <a:gd name="connsiteY491" fmla="*/ 1671 h 19998"/>
                <a:gd name="connsiteX492" fmla="*/ 13203 w 19998"/>
                <a:gd name="connsiteY492" fmla="*/ 1645 h 19998"/>
                <a:gd name="connsiteX493" fmla="*/ 13267 w 19998"/>
                <a:gd name="connsiteY493" fmla="*/ 1645 h 19998"/>
                <a:gd name="connsiteX494" fmla="*/ 13267 w 19998"/>
                <a:gd name="connsiteY494" fmla="*/ 1671 h 19998"/>
                <a:gd name="connsiteX495" fmla="*/ 13308 w 19998"/>
                <a:gd name="connsiteY495" fmla="*/ 1687 h 19998"/>
                <a:gd name="connsiteX496" fmla="*/ 13308 w 19998"/>
                <a:gd name="connsiteY496" fmla="*/ 1711 h 19998"/>
                <a:gd name="connsiteX497" fmla="*/ 13515 w 19998"/>
                <a:gd name="connsiteY497" fmla="*/ 1628 h 19998"/>
                <a:gd name="connsiteX498" fmla="*/ 13598 w 19998"/>
                <a:gd name="connsiteY498" fmla="*/ 1751 h 19998"/>
                <a:gd name="connsiteX499" fmla="*/ 13660 w 19998"/>
                <a:gd name="connsiteY499" fmla="*/ 1769 h 19998"/>
                <a:gd name="connsiteX500" fmla="*/ 13660 w 19998"/>
                <a:gd name="connsiteY500" fmla="*/ 1833 h 19998"/>
                <a:gd name="connsiteX501" fmla="*/ 13677 w 19998"/>
                <a:gd name="connsiteY501" fmla="*/ 1833 h 19998"/>
                <a:gd name="connsiteX502" fmla="*/ 13677 w 19998"/>
                <a:gd name="connsiteY502" fmla="*/ 1849 h 19998"/>
                <a:gd name="connsiteX503" fmla="*/ 13725 w 19998"/>
                <a:gd name="connsiteY503" fmla="*/ 1849 h 19998"/>
                <a:gd name="connsiteX504" fmla="*/ 13703 w 19998"/>
                <a:gd name="connsiteY504" fmla="*/ 1833 h 19998"/>
                <a:gd name="connsiteX505" fmla="*/ 13725 w 19998"/>
                <a:gd name="connsiteY505" fmla="*/ 1791 h 19998"/>
                <a:gd name="connsiteX506" fmla="*/ 13808 w 19998"/>
                <a:gd name="connsiteY506" fmla="*/ 1873 h 19998"/>
                <a:gd name="connsiteX507" fmla="*/ 13725 w 19998"/>
                <a:gd name="connsiteY507" fmla="*/ 2155 h 19998"/>
                <a:gd name="connsiteX508" fmla="*/ 13725 w 19998"/>
                <a:gd name="connsiteY508" fmla="*/ 2138 h 19998"/>
                <a:gd name="connsiteX509" fmla="*/ 13784 w 19998"/>
                <a:gd name="connsiteY509" fmla="*/ 2155 h 19998"/>
                <a:gd name="connsiteX510" fmla="*/ 13825 w 19998"/>
                <a:gd name="connsiteY510" fmla="*/ 2301 h 19998"/>
                <a:gd name="connsiteX511" fmla="*/ 13703 w 19998"/>
                <a:gd name="connsiteY511" fmla="*/ 2420 h 19998"/>
                <a:gd name="connsiteX512" fmla="*/ 13741 w 19998"/>
                <a:gd name="connsiteY512" fmla="*/ 2463 h 19998"/>
                <a:gd name="connsiteX513" fmla="*/ 13703 w 19998"/>
                <a:gd name="connsiteY513" fmla="*/ 2503 h 19998"/>
                <a:gd name="connsiteX514" fmla="*/ 13784 w 19998"/>
                <a:gd name="connsiteY514" fmla="*/ 2519 h 19998"/>
                <a:gd name="connsiteX515" fmla="*/ 13784 w 19998"/>
                <a:gd name="connsiteY515" fmla="*/ 2540 h 19998"/>
                <a:gd name="connsiteX516" fmla="*/ 13849 w 19998"/>
                <a:gd name="connsiteY516" fmla="*/ 2540 h 19998"/>
                <a:gd name="connsiteX517" fmla="*/ 14280 w 19998"/>
                <a:gd name="connsiteY517" fmla="*/ 2540 h 19998"/>
                <a:gd name="connsiteX518" fmla="*/ 14527 w 19998"/>
                <a:gd name="connsiteY518" fmla="*/ 2437 h 19998"/>
                <a:gd name="connsiteX519" fmla="*/ 14527 w 19998"/>
                <a:gd name="connsiteY519" fmla="*/ 2218 h 19998"/>
                <a:gd name="connsiteX520" fmla="*/ 14715 w 19998"/>
                <a:gd name="connsiteY520" fmla="*/ 2051 h 19998"/>
                <a:gd name="connsiteX521" fmla="*/ 14815 w 19998"/>
                <a:gd name="connsiteY521" fmla="*/ 2115 h 19998"/>
                <a:gd name="connsiteX522" fmla="*/ 14775 w 19998"/>
                <a:gd name="connsiteY522" fmla="*/ 2138 h 19998"/>
                <a:gd name="connsiteX523" fmla="*/ 14796 w 19998"/>
                <a:gd name="connsiteY523" fmla="*/ 2218 h 19998"/>
                <a:gd name="connsiteX524" fmla="*/ 14756 w 19998"/>
                <a:gd name="connsiteY524" fmla="*/ 2195 h 19998"/>
                <a:gd name="connsiteX525" fmla="*/ 14732 w 19998"/>
                <a:gd name="connsiteY525" fmla="*/ 2218 h 19998"/>
                <a:gd name="connsiteX526" fmla="*/ 14756 w 19998"/>
                <a:gd name="connsiteY526" fmla="*/ 2237 h 19998"/>
                <a:gd name="connsiteX527" fmla="*/ 14732 w 19998"/>
                <a:gd name="connsiteY527" fmla="*/ 2275 h 19998"/>
                <a:gd name="connsiteX528" fmla="*/ 14715 w 19998"/>
                <a:gd name="connsiteY528" fmla="*/ 2275 h 19998"/>
                <a:gd name="connsiteX529" fmla="*/ 14756 w 19998"/>
                <a:gd name="connsiteY529" fmla="*/ 2341 h 19998"/>
                <a:gd name="connsiteX530" fmla="*/ 14675 w 19998"/>
                <a:gd name="connsiteY530" fmla="*/ 2519 h 19998"/>
                <a:gd name="connsiteX531" fmla="*/ 14815 w 19998"/>
                <a:gd name="connsiteY531" fmla="*/ 2622 h 19998"/>
                <a:gd name="connsiteX532" fmla="*/ 14796 w 19998"/>
                <a:gd name="connsiteY532" fmla="*/ 2904 h 19998"/>
                <a:gd name="connsiteX533" fmla="*/ 14918 w 19998"/>
                <a:gd name="connsiteY533" fmla="*/ 2904 h 19998"/>
                <a:gd name="connsiteX534" fmla="*/ 14918 w 19998"/>
                <a:gd name="connsiteY534" fmla="*/ 2867 h 19998"/>
                <a:gd name="connsiteX535" fmla="*/ 15001 w 19998"/>
                <a:gd name="connsiteY535" fmla="*/ 2888 h 19998"/>
                <a:gd name="connsiteX536" fmla="*/ 15230 w 19998"/>
                <a:gd name="connsiteY536" fmla="*/ 3074 h 19998"/>
                <a:gd name="connsiteX537" fmla="*/ 15249 w 19998"/>
                <a:gd name="connsiteY537" fmla="*/ 3050 h 19998"/>
                <a:gd name="connsiteX538" fmla="*/ 15249 w 19998"/>
                <a:gd name="connsiteY538" fmla="*/ 3114 h 19998"/>
                <a:gd name="connsiteX539" fmla="*/ 15330 w 19998"/>
                <a:gd name="connsiteY539" fmla="*/ 3114 h 19998"/>
                <a:gd name="connsiteX540" fmla="*/ 15418 w 19998"/>
                <a:gd name="connsiteY540" fmla="*/ 3114 h 19998"/>
                <a:gd name="connsiteX541" fmla="*/ 15499 w 19998"/>
                <a:gd name="connsiteY541" fmla="*/ 3196 h 19998"/>
                <a:gd name="connsiteX542" fmla="*/ 15475 w 19998"/>
                <a:gd name="connsiteY542" fmla="*/ 3252 h 19998"/>
                <a:gd name="connsiteX543" fmla="*/ 15499 w 19998"/>
                <a:gd name="connsiteY543" fmla="*/ 3295 h 19998"/>
                <a:gd name="connsiteX544" fmla="*/ 15499 w 19998"/>
                <a:gd name="connsiteY544" fmla="*/ 3276 h 19998"/>
                <a:gd name="connsiteX545" fmla="*/ 15599 w 19998"/>
                <a:gd name="connsiteY545" fmla="*/ 3276 h 19998"/>
                <a:gd name="connsiteX546" fmla="*/ 15704 w 19998"/>
                <a:gd name="connsiteY546" fmla="*/ 3374 h 19998"/>
                <a:gd name="connsiteX547" fmla="*/ 15682 w 19998"/>
                <a:gd name="connsiteY547" fmla="*/ 3414 h 19998"/>
                <a:gd name="connsiteX548" fmla="*/ 15723 w 19998"/>
                <a:gd name="connsiteY548" fmla="*/ 3478 h 19998"/>
                <a:gd name="connsiteX549" fmla="*/ 15704 w 19998"/>
                <a:gd name="connsiteY549" fmla="*/ 3497 h 19998"/>
                <a:gd name="connsiteX550" fmla="*/ 15747 w 19998"/>
                <a:gd name="connsiteY550" fmla="*/ 3534 h 19998"/>
                <a:gd name="connsiteX551" fmla="*/ 15747 w 19998"/>
                <a:gd name="connsiteY551" fmla="*/ 3518 h 19998"/>
                <a:gd name="connsiteX552" fmla="*/ 15935 w 19998"/>
                <a:gd name="connsiteY552" fmla="*/ 3478 h 19998"/>
                <a:gd name="connsiteX553" fmla="*/ 15935 w 19998"/>
                <a:gd name="connsiteY553" fmla="*/ 3518 h 19998"/>
                <a:gd name="connsiteX554" fmla="*/ 15951 w 19998"/>
                <a:gd name="connsiteY554" fmla="*/ 3518 h 19998"/>
                <a:gd name="connsiteX555" fmla="*/ 15992 w 19998"/>
                <a:gd name="connsiteY555" fmla="*/ 3414 h 19998"/>
                <a:gd name="connsiteX556" fmla="*/ 16156 w 19998"/>
                <a:gd name="connsiteY556" fmla="*/ 3414 h 19998"/>
                <a:gd name="connsiteX557" fmla="*/ 16156 w 19998"/>
                <a:gd name="connsiteY557" fmla="*/ 3374 h 19998"/>
                <a:gd name="connsiteX558" fmla="*/ 16302 w 19998"/>
                <a:gd name="connsiteY558" fmla="*/ 3436 h 19998"/>
                <a:gd name="connsiteX559" fmla="*/ 16285 w 19998"/>
                <a:gd name="connsiteY559" fmla="*/ 3454 h 19998"/>
                <a:gd name="connsiteX560" fmla="*/ 16366 w 19998"/>
                <a:gd name="connsiteY560" fmla="*/ 3518 h 19998"/>
                <a:gd name="connsiteX561" fmla="*/ 16490 w 19998"/>
                <a:gd name="connsiteY561" fmla="*/ 3518 h 19998"/>
                <a:gd name="connsiteX562" fmla="*/ 16506 w 19998"/>
                <a:gd name="connsiteY562" fmla="*/ 3600 h 19998"/>
                <a:gd name="connsiteX563" fmla="*/ 16590 w 19998"/>
                <a:gd name="connsiteY563" fmla="*/ 3624 h 19998"/>
                <a:gd name="connsiteX564" fmla="*/ 16611 w 19998"/>
                <a:gd name="connsiteY564" fmla="*/ 3581 h 19998"/>
                <a:gd name="connsiteX565" fmla="*/ 16694 w 19998"/>
                <a:gd name="connsiteY565" fmla="*/ 3600 h 19998"/>
                <a:gd name="connsiteX566" fmla="*/ 16694 w 19998"/>
                <a:gd name="connsiteY566" fmla="*/ 3560 h 19998"/>
                <a:gd name="connsiteX567" fmla="*/ 16716 w 19998"/>
                <a:gd name="connsiteY567" fmla="*/ 3560 h 19998"/>
                <a:gd name="connsiteX568" fmla="*/ 16716 w 19998"/>
                <a:gd name="connsiteY568" fmla="*/ 3518 h 19998"/>
                <a:gd name="connsiteX569" fmla="*/ 16759 w 19998"/>
                <a:gd name="connsiteY569" fmla="*/ 3497 h 19998"/>
                <a:gd name="connsiteX570" fmla="*/ 16759 w 19998"/>
                <a:gd name="connsiteY570" fmla="*/ 3478 h 19998"/>
                <a:gd name="connsiteX571" fmla="*/ 16940 w 19998"/>
                <a:gd name="connsiteY571" fmla="*/ 3478 h 19998"/>
                <a:gd name="connsiteX572" fmla="*/ 17085 w 19998"/>
                <a:gd name="connsiteY572" fmla="*/ 3560 h 19998"/>
                <a:gd name="connsiteX573" fmla="*/ 17085 w 19998"/>
                <a:gd name="connsiteY573" fmla="*/ 3534 h 19998"/>
                <a:gd name="connsiteX574" fmla="*/ 17192 w 19998"/>
                <a:gd name="connsiteY574" fmla="*/ 3518 h 19998"/>
                <a:gd name="connsiteX575" fmla="*/ 17192 w 19998"/>
                <a:gd name="connsiteY575" fmla="*/ 3534 h 19998"/>
                <a:gd name="connsiteX576" fmla="*/ 17373 w 19998"/>
                <a:gd name="connsiteY576" fmla="*/ 3640 h 19998"/>
                <a:gd name="connsiteX577" fmla="*/ 17354 w 19998"/>
                <a:gd name="connsiteY577" fmla="*/ 3663 h 19998"/>
                <a:gd name="connsiteX578" fmla="*/ 17437 w 19998"/>
                <a:gd name="connsiteY578" fmla="*/ 3783 h 19998"/>
                <a:gd name="connsiteX579" fmla="*/ 17397 w 19998"/>
                <a:gd name="connsiteY579" fmla="*/ 3783 h 19998"/>
                <a:gd name="connsiteX580" fmla="*/ 17414 w 19998"/>
                <a:gd name="connsiteY580" fmla="*/ 3826 h 19998"/>
                <a:gd name="connsiteX581" fmla="*/ 17437 w 19998"/>
                <a:gd name="connsiteY581" fmla="*/ 3826 h 19998"/>
                <a:gd name="connsiteX582" fmla="*/ 17602 w 19998"/>
                <a:gd name="connsiteY582" fmla="*/ 4028 h 19998"/>
                <a:gd name="connsiteX583" fmla="*/ 17623 w 19998"/>
                <a:gd name="connsiteY583" fmla="*/ 4091 h 19998"/>
                <a:gd name="connsiteX584" fmla="*/ 17642 w 19998"/>
                <a:gd name="connsiteY584" fmla="*/ 4091 h 19998"/>
                <a:gd name="connsiteX585" fmla="*/ 17683 w 19998"/>
                <a:gd name="connsiteY585" fmla="*/ 4211 h 19998"/>
                <a:gd name="connsiteX586" fmla="*/ 17849 w 19998"/>
                <a:gd name="connsiteY586" fmla="*/ 4211 h 19998"/>
                <a:gd name="connsiteX587" fmla="*/ 17849 w 19998"/>
                <a:gd name="connsiteY587" fmla="*/ 4171 h 19998"/>
                <a:gd name="connsiteX588" fmla="*/ 17871 w 19998"/>
                <a:gd name="connsiteY588" fmla="*/ 4171 h 19998"/>
                <a:gd name="connsiteX589" fmla="*/ 17830 w 19998"/>
                <a:gd name="connsiteY589" fmla="*/ 4091 h 19998"/>
                <a:gd name="connsiteX590" fmla="*/ 17871 w 19998"/>
                <a:gd name="connsiteY590" fmla="*/ 4065 h 19998"/>
                <a:gd name="connsiteX591" fmla="*/ 17935 w 19998"/>
                <a:gd name="connsiteY591" fmla="*/ 4091 h 19998"/>
                <a:gd name="connsiteX592" fmla="*/ 17976 w 19998"/>
                <a:gd name="connsiteY592" fmla="*/ 4065 h 19998"/>
                <a:gd name="connsiteX593" fmla="*/ 18019 w 19998"/>
                <a:gd name="connsiteY593" fmla="*/ 4091 h 19998"/>
                <a:gd name="connsiteX594" fmla="*/ 18140 w 19998"/>
                <a:gd name="connsiteY594" fmla="*/ 4131 h 19998"/>
                <a:gd name="connsiteX595" fmla="*/ 18183 w 19998"/>
                <a:gd name="connsiteY595" fmla="*/ 4293 h 19998"/>
                <a:gd name="connsiteX596" fmla="*/ 18200 w 19998"/>
                <a:gd name="connsiteY596" fmla="*/ 4293 h 19998"/>
                <a:gd name="connsiteX597" fmla="*/ 18223 w 19998"/>
                <a:gd name="connsiteY597" fmla="*/ 4211 h 19998"/>
                <a:gd name="connsiteX598" fmla="*/ 18240 w 19998"/>
                <a:gd name="connsiteY598" fmla="*/ 4211 h 19998"/>
                <a:gd name="connsiteX599" fmla="*/ 18240 w 19998"/>
                <a:gd name="connsiteY599" fmla="*/ 4230 h 19998"/>
                <a:gd name="connsiteX600" fmla="*/ 18281 w 19998"/>
                <a:gd name="connsiteY600" fmla="*/ 4230 h 19998"/>
                <a:gd name="connsiteX601" fmla="*/ 18328 w 19998"/>
                <a:gd name="connsiteY601" fmla="*/ 4270 h 19998"/>
                <a:gd name="connsiteX602" fmla="*/ 18369 w 19998"/>
                <a:gd name="connsiteY602" fmla="*/ 4253 h 19998"/>
                <a:gd name="connsiteX603" fmla="*/ 18388 w 19998"/>
                <a:gd name="connsiteY603" fmla="*/ 4270 h 19998"/>
                <a:gd name="connsiteX604" fmla="*/ 18531 w 19998"/>
                <a:gd name="connsiteY604" fmla="*/ 4253 h 19998"/>
                <a:gd name="connsiteX605" fmla="*/ 18531 w 19998"/>
                <a:gd name="connsiteY605" fmla="*/ 4270 h 19998"/>
                <a:gd name="connsiteX606" fmla="*/ 18631 w 19998"/>
                <a:gd name="connsiteY606" fmla="*/ 4211 h 19998"/>
                <a:gd name="connsiteX607" fmla="*/ 18631 w 19998"/>
                <a:gd name="connsiteY607" fmla="*/ 4131 h 19998"/>
                <a:gd name="connsiteX608" fmla="*/ 18762 w 19998"/>
                <a:gd name="connsiteY608" fmla="*/ 4108 h 19998"/>
                <a:gd name="connsiteX609" fmla="*/ 18778 w 19998"/>
                <a:gd name="connsiteY609" fmla="*/ 4148 h 19998"/>
                <a:gd name="connsiteX610" fmla="*/ 18821 w 19998"/>
                <a:gd name="connsiteY610" fmla="*/ 4131 h 19998"/>
                <a:gd name="connsiteX611" fmla="*/ 18943 w 19998"/>
                <a:gd name="connsiteY611" fmla="*/ 4333 h 19998"/>
                <a:gd name="connsiteX612" fmla="*/ 19047 w 19998"/>
                <a:gd name="connsiteY612" fmla="*/ 4333 h 19998"/>
                <a:gd name="connsiteX613" fmla="*/ 19064 w 19998"/>
                <a:gd name="connsiteY613" fmla="*/ 4392 h 19998"/>
                <a:gd name="connsiteX614" fmla="*/ 19152 w 19998"/>
                <a:gd name="connsiteY614" fmla="*/ 4392 h 19998"/>
                <a:gd name="connsiteX615" fmla="*/ 19152 w 19998"/>
                <a:gd name="connsiteY615" fmla="*/ 4373 h 19998"/>
                <a:gd name="connsiteX616" fmla="*/ 19212 w 19998"/>
                <a:gd name="connsiteY616" fmla="*/ 4373 h 19998"/>
                <a:gd name="connsiteX617" fmla="*/ 19212 w 19998"/>
                <a:gd name="connsiteY617" fmla="*/ 4392 h 19998"/>
                <a:gd name="connsiteX618" fmla="*/ 19317 w 19998"/>
                <a:gd name="connsiteY618" fmla="*/ 4333 h 19998"/>
                <a:gd name="connsiteX619" fmla="*/ 19417 w 19998"/>
                <a:gd name="connsiteY619" fmla="*/ 4392 h 19998"/>
                <a:gd name="connsiteX620" fmla="*/ 19443 w 19998"/>
                <a:gd name="connsiteY620" fmla="*/ 4373 h 19998"/>
                <a:gd name="connsiteX621" fmla="*/ 19500 w 19998"/>
                <a:gd name="connsiteY621" fmla="*/ 4373 h 19998"/>
                <a:gd name="connsiteX622" fmla="*/ 19521 w 19998"/>
                <a:gd name="connsiteY622" fmla="*/ 4352 h 19998"/>
                <a:gd name="connsiteX623" fmla="*/ 19998 w 19998"/>
                <a:gd name="connsiteY623" fmla="*/ 4512 h 19998"/>
                <a:gd name="connsiteX624" fmla="*/ 19750 w 19998"/>
                <a:gd name="connsiteY624" fmla="*/ 4939 h 19998"/>
                <a:gd name="connsiteX625" fmla="*/ 19712 w 19998"/>
                <a:gd name="connsiteY625" fmla="*/ 4939 h 19998"/>
                <a:gd name="connsiteX626" fmla="*/ 19686 w 19998"/>
                <a:gd name="connsiteY626" fmla="*/ 5003 h 19998"/>
                <a:gd name="connsiteX627" fmla="*/ 19645 w 19998"/>
                <a:gd name="connsiteY627" fmla="*/ 5003 h 19998"/>
                <a:gd name="connsiteX628" fmla="*/ 19131 w 19998"/>
                <a:gd name="connsiteY628" fmla="*/ 6512 h 19998"/>
                <a:gd name="connsiteX629" fmla="*/ 19236 w 19998"/>
                <a:gd name="connsiteY629" fmla="*/ 7750 h 19998"/>
                <a:gd name="connsiteX630" fmla="*/ 19212 w 19998"/>
                <a:gd name="connsiteY630" fmla="*/ 7750 h 19998"/>
                <a:gd name="connsiteX631" fmla="*/ 19090 w 19998"/>
                <a:gd name="connsiteY631" fmla="*/ 7870 h 19998"/>
                <a:gd name="connsiteX632" fmla="*/ 19152 w 19998"/>
                <a:gd name="connsiteY632" fmla="*/ 7853 h 19998"/>
                <a:gd name="connsiteX633" fmla="*/ 19064 w 19998"/>
                <a:gd name="connsiteY633" fmla="*/ 7973 h 19998"/>
                <a:gd name="connsiteX634" fmla="*/ 18983 w 19998"/>
                <a:gd name="connsiteY634" fmla="*/ 7973 h 19998"/>
                <a:gd name="connsiteX635" fmla="*/ 18714 w 19998"/>
                <a:gd name="connsiteY635" fmla="*/ 8135 h 19998"/>
                <a:gd name="connsiteX636" fmla="*/ 18695 w 19998"/>
                <a:gd name="connsiteY636" fmla="*/ 8093 h 19998"/>
                <a:gd name="connsiteX637" fmla="*/ 18614 w 19998"/>
                <a:gd name="connsiteY637" fmla="*/ 7997 h 19998"/>
                <a:gd name="connsiteX638" fmla="*/ 18304 w 19998"/>
                <a:gd name="connsiteY63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441 w 19998"/>
                <a:gd name="connsiteY382" fmla="*/ 5149 h 19998"/>
                <a:gd name="connsiteX383" fmla="*/ 1524 w 19998"/>
                <a:gd name="connsiteY383" fmla="*/ 5069 h 19998"/>
                <a:gd name="connsiteX384" fmla="*/ 1562 w 19998"/>
                <a:gd name="connsiteY384" fmla="*/ 5069 h 19998"/>
                <a:gd name="connsiteX385" fmla="*/ 1562 w 19998"/>
                <a:gd name="connsiteY385" fmla="*/ 5043 h 19998"/>
                <a:gd name="connsiteX386" fmla="*/ 1815 w 19998"/>
                <a:gd name="connsiteY386" fmla="*/ 5125 h 19998"/>
                <a:gd name="connsiteX387" fmla="*/ 1815 w 19998"/>
                <a:gd name="connsiteY387" fmla="*/ 5149 h 19998"/>
                <a:gd name="connsiteX388" fmla="*/ 1831 w 19998"/>
                <a:gd name="connsiteY388" fmla="*/ 5149 h 19998"/>
                <a:gd name="connsiteX389" fmla="*/ 1874 w 19998"/>
                <a:gd name="connsiteY389" fmla="*/ 5149 h 19998"/>
                <a:gd name="connsiteX390" fmla="*/ 1874 w 19998"/>
                <a:gd name="connsiteY390" fmla="*/ 5189 h 19998"/>
                <a:gd name="connsiteX391" fmla="*/ 1936 w 19998"/>
                <a:gd name="connsiteY391" fmla="*/ 5165 h 19998"/>
                <a:gd name="connsiteX392" fmla="*/ 1936 w 19998"/>
                <a:gd name="connsiteY392" fmla="*/ 5149 h 19998"/>
                <a:gd name="connsiteX393" fmla="*/ 1915 w 19998"/>
                <a:gd name="connsiteY393" fmla="*/ 5125 h 19998"/>
                <a:gd name="connsiteX394" fmla="*/ 1979 w 19998"/>
                <a:gd name="connsiteY394" fmla="*/ 5003 h 19998"/>
                <a:gd name="connsiteX395" fmla="*/ 1936 w 19998"/>
                <a:gd name="connsiteY395" fmla="*/ 4939 h 19998"/>
                <a:gd name="connsiteX396" fmla="*/ 2103 w 19998"/>
                <a:gd name="connsiteY396" fmla="*/ 4820 h 19998"/>
                <a:gd name="connsiteX397" fmla="*/ 2496 w 19998"/>
                <a:gd name="connsiteY397" fmla="*/ 4777 h 19998"/>
                <a:gd name="connsiteX398" fmla="*/ 2536 w 19998"/>
                <a:gd name="connsiteY398" fmla="*/ 4860 h 19998"/>
                <a:gd name="connsiteX399" fmla="*/ 2722 w 19998"/>
                <a:gd name="connsiteY399" fmla="*/ 4761 h 19998"/>
                <a:gd name="connsiteX400" fmla="*/ 2722 w 19998"/>
                <a:gd name="connsiteY400" fmla="*/ 4900 h 19998"/>
                <a:gd name="connsiteX401" fmla="*/ 2805 w 19998"/>
                <a:gd name="connsiteY401" fmla="*/ 4923 h 19998"/>
                <a:gd name="connsiteX402" fmla="*/ 2886 w 19998"/>
                <a:gd name="connsiteY402" fmla="*/ 5022 h 19998"/>
                <a:gd name="connsiteX403" fmla="*/ 2970 w 19998"/>
                <a:gd name="connsiteY403" fmla="*/ 5189 h 19998"/>
                <a:gd name="connsiteX404" fmla="*/ 3256 w 19998"/>
                <a:gd name="connsiteY404" fmla="*/ 5673 h 19998"/>
                <a:gd name="connsiteX405" fmla="*/ 3608 w 19998"/>
                <a:gd name="connsiteY405" fmla="*/ 5391 h 19998"/>
                <a:gd name="connsiteX406" fmla="*/ 3860 w 19998"/>
                <a:gd name="connsiteY406" fmla="*/ 5268 h 19998"/>
                <a:gd name="connsiteX407" fmla="*/ 3999 w 19998"/>
                <a:gd name="connsiteY407" fmla="*/ 5534 h 19998"/>
                <a:gd name="connsiteX408" fmla="*/ 4351 w 19998"/>
                <a:gd name="connsiteY408" fmla="*/ 5351 h 19998"/>
                <a:gd name="connsiteX409" fmla="*/ 4580 w 19998"/>
                <a:gd name="connsiteY409" fmla="*/ 5268 h 19998"/>
                <a:gd name="connsiteX410" fmla="*/ 4580 w 19998"/>
                <a:gd name="connsiteY410" fmla="*/ 5471 h 19998"/>
                <a:gd name="connsiteX411" fmla="*/ 4994 w 19998"/>
                <a:gd name="connsiteY411" fmla="*/ 5449 h 19998"/>
                <a:gd name="connsiteX412" fmla="*/ 5323 w 19998"/>
                <a:gd name="connsiteY412" fmla="*/ 5471 h 19998"/>
                <a:gd name="connsiteX413" fmla="*/ 5242 w 19998"/>
                <a:gd name="connsiteY413" fmla="*/ 5407 h 19998"/>
                <a:gd name="connsiteX414" fmla="*/ 4994 w 19998"/>
                <a:gd name="connsiteY414" fmla="*/ 5003 h 19998"/>
                <a:gd name="connsiteX415" fmla="*/ 4970 w 19998"/>
                <a:gd name="connsiteY415" fmla="*/ 5003 h 19998"/>
                <a:gd name="connsiteX416" fmla="*/ 4954 w 19998"/>
                <a:gd name="connsiteY416" fmla="*/ 4982 h 19998"/>
                <a:gd name="connsiteX417" fmla="*/ 5054 w 19998"/>
                <a:gd name="connsiteY417" fmla="*/ 4618 h 19998"/>
                <a:gd name="connsiteX418" fmla="*/ 5054 w 19998"/>
                <a:gd name="connsiteY418" fmla="*/ 4601 h 19998"/>
                <a:gd name="connsiteX419" fmla="*/ 5037 w 19998"/>
                <a:gd name="connsiteY419" fmla="*/ 4618 h 19998"/>
                <a:gd name="connsiteX420" fmla="*/ 5011 w 19998"/>
                <a:gd name="connsiteY420" fmla="*/ 4131 h 19998"/>
                <a:gd name="connsiteX421" fmla="*/ 4970 w 19998"/>
                <a:gd name="connsiteY421" fmla="*/ 4131 h 19998"/>
                <a:gd name="connsiteX422" fmla="*/ 4642 w 19998"/>
                <a:gd name="connsiteY422" fmla="*/ 3335 h 19998"/>
                <a:gd name="connsiteX423" fmla="*/ 4663 w 19998"/>
                <a:gd name="connsiteY423" fmla="*/ 3092 h 19998"/>
                <a:gd name="connsiteX424" fmla="*/ 4563 w 19998"/>
                <a:gd name="connsiteY424" fmla="*/ 3050 h 19998"/>
                <a:gd name="connsiteX425" fmla="*/ 4563 w 19998"/>
                <a:gd name="connsiteY425" fmla="*/ 2930 h 19998"/>
                <a:gd name="connsiteX426" fmla="*/ 4663 w 19998"/>
                <a:gd name="connsiteY426" fmla="*/ 2987 h 19998"/>
                <a:gd name="connsiteX427" fmla="*/ 4684 w 19998"/>
                <a:gd name="connsiteY427" fmla="*/ 2947 h 19998"/>
                <a:gd name="connsiteX428" fmla="*/ 5242 w 19998"/>
                <a:gd name="connsiteY428" fmla="*/ 3092 h 19998"/>
                <a:gd name="connsiteX429" fmla="*/ 5258 w 19998"/>
                <a:gd name="connsiteY429" fmla="*/ 3029 h 19998"/>
                <a:gd name="connsiteX430" fmla="*/ 5570 w 19998"/>
                <a:gd name="connsiteY430" fmla="*/ 3050 h 19998"/>
                <a:gd name="connsiteX431" fmla="*/ 5632 w 19998"/>
                <a:gd name="connsiteY431" fmla="*/ 3252 h 19998"/>
                <a:gd name="connsiteX432" fmla="*/ 5592 w 19998"/>
                <a:gd name="connsiteY432" fmla="*/ 3252 h 19998"/>
                <a:gd name="connsiteX433" fmla="*/ 5570 w 19998"/>
                <a:gd name="connsiteY433" fmla="*/ 3316 h 19998"/>
                <a:gd name="connsiteX434" fmla="*/ 5511 w 19998"/>
                <a:gd name="connsiteY434" fmla="*/ 3316 h 19998"/>
                <a:gd name="connsiteX435" fmla="*/ 5675 w 19998"/>
                <a:gd name="connsiteY435" fmla="*/ 3800 h 19998"/>
                <a:gd name="connsiteX436" fmla="*/ 5649 w 19998"/>
                <a:gd name="connsiteY436" fmla="*/ 3826 h 19998"/>
                <a:gd name="connsiteX437" fmla="*/ 5732 w 19998"/>
                <a:gd name="connsiteY437" fmla="*/ 3842 h 19998"/>
                <a:gd name="connsiteX438" fmla="*/ 5713 w 19998"/>
                <a:gd name="connsiteY438" fmla="*/ 3842 h 19998"/>
                <a:gd name="connsiteX439" fmla="*/ 5732 w 19998"/>
                <a:gd name="connsiteY439" fmla="*/ 3882 h 19998"/>
                <a:gd name="connsiteX440" fmla="*/ 5756 w 19998"/>
                <a:gd name="connsiteY440" fmla="*/ 3882 h 19998"/>
                <a:gd name="connsiteX441" fmla="*/ 5775 w 19998"/>
                <a:gd name="connsiteY441" fmla="*/ 3882 h 19998"/>
                <a:gd name="connsiteX442" fmla="*/ 5861 w 19998"/>
                <a:gd name="connsiteY442" fmla="*/ 3762 h 19998"/>
                <a:gd name="connsiteX443" fmla="*/ 6499 w 19998"/>
                <a:gd name="connsiteY443" fmla="*/ 3906 h 19998"/>
                <a:gd name="connsiteX444" fmla="*/ 7611 w 19998"/>
                <a:gd name="connsiteY444" fmla="*/ 3826 h 19998"/>
                <a:gd name="connsiteX445" fmla="*/ 7923 w 19998"/>
                <a:gd name="connsiteY445" fmla="*/ 3722 h 19998"/>
                <a:gd name="connsiteX446" fmla="*/ 8045 w 19998"/>
                <a:gd name="connsiteY446" fmla="*/ 3703 h 19998"/>
                <a:gd name="connsiteX447" fmla="*/ 7611 w 19998"/>
                <a:gd name="connsiteY447" fmla="*/ 3600 h 19998"/>
                <a:gd name="connsiteX448" fmla="*/ 7611 w 19998"/>
                <a:gd name="connsiteY448" fmla="*/ 3581 h 19998"/>
                <a:gd name="connsiteX449" fmla="*/ 7799 w 19998"/>
                <a:gd name="connsiteY449" fmla="*/ 3092 h 19998"/>
                <a:gd name="connsiteX450" fmla="*/ 9574 w 19998"/>
                <a:gd name="connsiteY450" fmla="*/ 2317 h 19998"/>
                <a:gd name="connsiteX451" fmla="*/ 9843 w 19998"/>
                <a:gd name="connsiteY451" fmla="*/ 1993 h 19998"/>
                <a:gd name="connsiteX452" fmla="*/ 9902 w 19998"/>
                <a:gd name="connsiteY452" fmla="*/ 2051 h 19998"/>
                <a:gd name="connsiteX453" fmla="*/ 10031 w 19998"/>
                <a:gd name="connsiteY453" fmla="*/ 2051 h 19998"/>
                <a:gd name="connsiteX454" fmla="*/ 9964 w 19998"/>
                <a:gd name="connsiteY454" fmla="*/ 1972 h 19998"/>
                <a:gd name="connsiteX455" fmla="*/ 9943 w 19998"/>
                <a:gd name="connsiteY455" fmla="*/ 1993 h 19998"/>
                <a:gd name="connsiteX456" fmla="*/ 9843 w 19998"/>
                <a:gd name="connsiteY456" fmla="*/ 1645 h 19998"/>
                <a:gd name="connsiteX457" fmla="*/ 9902 w 19998"/>
                <a:gd name="connsiteY457" fmla="*/ 1645 h 19998"/>
                <a:gd name="connsiteX458" fmla="*/ 9902 w 19998"/>
                <a:gd name="connsiteY458" fmla="*/ 1628 h 19998"/>
                <a:gd name="connsiteX459" fmla="*/ 9902 w 19998"/>
                <a:gd name="connsiteY459" fmla="*/ 1607 h 19998"/>
                <a:gd name="connsiteX460" fmla="*/ 9843 w 19998"/>
                <a:gd name="connsiteY460" fmla="*/ 1542 h 19998"/>
                <a:gd name="connsiteX461" fmla="*/ 9886 w 19998"/>
                <a:gd name="connsiteY461" fmla="*/ 1260 h 19998"/>
                <a:gd name="connsiteX462" fmla="*/ 9926 w 19998"/>
                <a:gd name="connsiteY462" fmla="*/ 1243 h 19998"/>
                <a:gd name="connsiteX463" fmla="*/ 9886 w 19998"/>
                <a:gd name="connsiteY463" fmla="*/ 815 h 19998"/>
                <a:gd name="connsiteX464" fmla="*/ 9902 w 19998"/>
                <a:gd name="connsiteY464" fmla="*/ 815 h 19998"/>
                <a:gd name="connsiteX465" fmla="*/ 9886 w 19998"/>
                <a:gd name="connsiteY465" fmla="*/ 484 h 19998"/>
                <a:gd name="connsiteX466" fmla="*/ 10645 w 19998"/>
                <a:gd name="connsiteY466" fmla="*/ 186 h 19998"/>
                <a:gd name="connsiteX467" fmla="*/ 11307 w 19998"/>
                <a:gd name="connsiteY467" fmla="*/ 0 h 19998"/>
                <a:gd name="connsiteX468" fmla="*/ 11431 w 19998"/>
                <a:gd name="connsiteY468" fmla="*/ 324 h 19998"/>
                <a:gd name="connsiteX469" fmla="*/ 11431 w 19998"/>
                <a:gd name="connsiteY469" fmla="*/ 630 h 19998"/>
                <a:gd name="connsiteX470" fmla="*/ 11577 w 19998"/>
                <a:gd name="connsiteY470" fmla="*/ 630 h 19998"/>
                <a:gd name="connsiteX471" fmla="*/ 11700 w 19998"/>
                <a:gd name="connsiteY471" fmla="*/ 832 h 19998"/>
                <a:gd name="connsiteX472" fmla="*/ 11822 w 19998"/>
                <a:gd name="connsiteY472" fmla="*/ 895 h 19998"/>
                <a:gd name="connsiteX473" fmla="*/ 12158 w 19998"/>
                <a:gd name="connsiteY473" fmla="*/ 670 h 19998"/>
                <a:gd name="connsiteX474" fmla="*/ 12279 w 19998"/>
                <a:gd name="connsiteY474" fmla="*/ 792 h 19998"/>
                <a:gd name="connsiteX475" fmla="*/ 12255 w 19998"/>
                <a:gd name="connsiteY475" fmla="*/ 815 h 19998"/>
                <a:gd name="connsiteX476" fmla="*/ 12360 w 19998"/>
                <a:gd name="connsiteY476" fmla="*/ 895 h 19998"/>
                <a:gd name="connsiteX477" fmla="*/ 12360 w 19998"/>
                <a:gd name="connsiteY477" fmla="*/ 912 h 19998"/>
                <a:gd name="connsiteX478" fmla="*/ 12339 w 19998"/>
                <a:gd name="connsiteY478" fmla="*/ 935 h 19998"/>
                <a:gd name="connsiteX479" fmla="*/ 12548 w 19998"/>
                <a:gd name="connsiteY479" fmla="*/ 1342 h 19998"/>
                <a:gd name="connsiteX480" fmla="*/ 12753 w 19998"/>
                <a:gd name="connsiteY480" fmla="*/ 1260 h 19998"/>
                <a:gd name="connsiteX481" fmla="*/ 12729 w 19998"/>
                <a:gd name="connsiteY481" fmla="*/ 1363 h 19998"/>
                <a:gd name="connsiteX482" fmla="*/ 12834 w 19998"/>
                <a:gd name="connsiteY482" fmla="*/ 1323 h 19998"/>
                <a:gd name="connsiteX483" fmla="*/ 12853 w 19998"/>
                <a:gd name="connsiteY483" fmla="*/ 1342 h 19998"/>
                <a:gd name="connsiteX484" fmla="*/ 12901 w 19998"/>
                <a:gd name="connsiteY484" fmla="*/ 1342 h 19998"/>
                <a:gd name="connsiteX485" fmla="*/ 13039 w 19998"/>
                <a:gd name="connsiteY485" fmla="*/ 1769 h 19998"/>
                <a:gd name="connsiteX486" fmla="*/ 13039 w 19998"/>
                <a:gd name="connsiteY486" fmla="*/ 1751 h 19998"/>
                <a:gd name="connsiteX487" fmla="*/ 13065 w 19998"/>
                <a:gd name="connsiteY487" fmla="*/ 1751 h 19998"/>
                <a:gd name="connsiteX488" fmla="*/ 13082 w 19998"/>
                <a:gd name="connsiteY488" fmla="*/ 1671 h 19998"/>
                <a:gd name="connsiteX489" fmla="*/ 13186 w 19998"/>
                <a:gd name="connsiteY489" fmla="*/ 1645 h 19998"/>
                <a:gd name="connsiteX490" fmla="*/ 13203 w 19998"/>
                <a:gd name="connsiteY490" fmla="*/ 1671 h 19998"/>
                <a:gd name="connsiteX491" fmla="*/ 13203 w 19998"/>
                <a:gd name="connsiteY491" fmla="*/ 1645 h 19998"/>
                <a:gd name="connsiteX492" fmla="*/ 13267 w 19998"/>
                <a:gd name="connsiteY492" fmla="*/ 1645 h 19998"/>
                <a:gd name="connsiteX493" fmla="*/ 13267 w 19998"/>
                <a:gd name="connsiteY493" fmla="*/ 1671 h 19998"/>
                <a:gd name="connsiteX494" fmla="*/ 13308 w 19998"/>
                <a:gd name="connsiteY494" fmla="*/ 1687 h 19998"/>
                <a:gd name="connsiteX495" fmla="*/ 13308 w 19998"/>
                <a:gd name="connsiteY495" fmla="*/ 1711 h 19998"/>
                <a:gd name="connsiteX496" fmla="*/ 13515 w 19998"/>
                <a:gd name="connsiteY496" fmla="*/ 1628 h 19998"/>
                <a:gd name="connsiteX497" fmla="*/ 13598 w 19998"/>
                <a:gd name="connsiteY497" fmla="*/ 1751 h 19998"/>
                <a:gd name="connsiteX498" fmla="*/ 13660 w 19998"/>
                <a:gd name="connsiteY498" fmla="*/ 1769 h 19998"/>
                <a:gd name="connsiteX499" fmla="*/ 13660 w 19998"/>
                <a:gd name="connsiteY499" fmla="*/ 1833 h 19998"/>
                <a:gd name="connsiteX500" fmla="*/ 13677 w 19998"/>
                <a:gd name="connsiteY500" fmla="*/ 1833 h 19998"/>
                <a:gd name="connsiteX501" fmla="*/ 13677 w 19998"/>
                <a:gd name="connsiteY501" fmla="*/ 1849 h 19998"/>
                <a:gd name="connsiteX502" fmla="*/ 13725 w 19998"/>
                <a:gd name="connsiteY502" fmla="*/ 1849 h 19998"/>
                <a:gd name="connsiteX503" fmla="*/ 13703 w 19998"/>
                <a:gd name="connsiteY503" fmla="*/ 1833 h 19998"/>
                <a:gd name="connsiteX504" fmla="*/ 13725 w 19998"/>
                <a:gd name="connsiteY504" fmla="*/ 1791 h 19998"/>
                <a:gd name="connsiteX505" fmla="*/ 13808 w 19998"/>
                <a:gd name="connsiteY505" fmla="*/ 1873 h 19998"/>
                <a:gd name="connsiteX506" fmla="*/ 13725 w 19998"/>
                <a:gd name="connsiteY506" fmla="*/ 2155 h 19998"/>
                <a:gd name="connsiteX507" fmla="*/ 13725 w 19998"/>
                <a:gd name="connsiteY507" fmla="*/ 2138 h 19998"/>
                <a:gd name="connsiteX508" fmla="*/ 13784 w 19998"/>
                <a:gd name="connsiteY508" fmla="*/ 2155 h 19998"/>
                <a:gd name="connsiteX509" fmla="*/ 13825 w 19998"/>
                <a:gd name="connsiteY509" fmla="*/ 2301 h 19998"/>
                <a:gd name="connsiteX510" fmla="*/ 13703 w 19998"/>
                <a:gd name="connsiteY510" fmla="*/ 2420 h 19998"/>
                <a:gd name="connsiteX511" fmla="*/ 13741 w 19998"/>
                <a:gd name="connsiteY511" fmla="*/ 2463 h 19998"/>
                <a:gd name="connsiteX512" fmla="*/ 13703 w 19998"/>
                <a:gd name="connsiteY512" fmla="*/ 2503 h 19998"/>
                <a:gd name="connsiteX513" fmla="*/ 13784 w 19998"/>
                <a:gd name="connsiteY513" fmla="*/ 2519 h 19998"/>
                <a:gd name="connsiteX514" fmla="*/ 13784 w 19998"/>
                <a:gd name="connsiteY514" fmla="*/ 2540 h 19998"/>
                <a:gd name="connsiteX515" fmla="*/ 13849 w 19998"/>
                <a:gd name="connsiteY515" fmla="*/ 2540 h 19998"/>
                <a:gd name="connsiteX516" fmla="*/ 14280 w 19998"/>
                <a:gd name="connsiteY516" fmla="*/ 2540 h 19998"/>
                <a:gd name="connsiteX517" fmla="*/ 14527 w 19998"/>
                <a:gd name="connsiteY517" fmla="*/ 2437 h 19998"/>
                <a:gd name="connsiteX518" fmla="*/ 14527 w 19998"/>
                <a:gd name="connsiteY518" fmla="*/ 2218 h 19998"/>
                <a:gd name="connsiteX519" fmla="*/ 14715 w 19998"/>
                <a:gd name="connsiteY519" fmla="*/ 2051 h 19998"/>
                <a:gd name="connsiteX520" fmla="*/ 14815 w 19998"/>
                <a:gd name="connsiteY520" fmla="*/ 2115 h 19998"/>
                <a:gd name="connsiteX521" fmla="*/ 14775 w 19998"/>
                <a:gd name="connsiteY521" fmla="*/ 2138 h 19998"/>
                <a:gd name="connsiteX522" fmla="*/ 14796 w 19998"/>
                <a:gd name="connsiteY522" fmla="*/ 2218 h 19998"/>
                <a:gd name="connsiteX523" fmla="*/ 14756 w 19998"/>
                <a:gd name="connsiteY523" fmla="*/ 2195 h 19998"/>
                <a:gd name="connsiteX524" fmla="*/ 14732 w 19998"/>
                <a:gd name="connsiteY524" fmla="*/ 2218 h 19998"/>
                <a:gd name="connsiteX525" fmla="*/ 14756 w 19998"/>
                <a:gd name="connsiteY525" fmla="*/ 2237 h 19998"/>
                <a:gd name="connsiteX526" fmla="*/ 14732 w 19998"/>
                <a:gd name="connsiteY526" fmla="*/ 2275 h 19998"/>
                <a:gd name="connsiteX527" fmla="*/ 14715 w 19998"/>
                <a:gd name="connsiteY527" fmla="*/ 2275 h 19998"/>
                <a:gd name="connsiteX528" fmla="*/ 14756 w 19998"/>
                <a:gd name="connsiteY528" fmla="*/ 2341 h 19998"/>
                <a:gd name="connsiteX529" fmla="*/ 14675 w 19998"/>
                <a:gd name="connsiteY529" fmla="*/ 2519 h 19998"/>
                <a:gd name="connsiteX530" fmla="*/ 14815 w 19998"/>
                <a:gd name="connsiteY530" fmla="*/ 2622 h 19998"/>
                <a:gd name="connsiteX531" fmla="*/ 14796 w 19998"/>
                <a:gd name="connsiteY531" fmla="*/ 2904 h 19998"/>
                <a:gd name="connsiteX532" fmla="*/ 14918 w 19998"/>
                <a:gd name="connsiteY532" fmla="*/ 2904 h 19998"/>
                <a:gd name="connsiteX533" fmla="*/ 14918 w 19998"/>
                <a:gd name="connsiteY533" fmla="*/ 2867 h 19998"/>
                <a:gd name="connsiteX534" fmla="*/ 15001 w 19998"/>
                <a:gd name="connsiteY534" fmla="*/ 2888 h 19998"/>
                <a:gd name="connsiteX535" fmla="*/ 15230 w 19998"/>
                <a:gd name="connsiteY535" fmla="*/ 3074 h 19998"/>
                <a:gd name="connsiteX536" fmla="*/ 15249 w 19998"/>
                <a:gd name="connsiteY536" fmla="*/ 3050 h 19998"/>
                <a:gd name="connsiteX537" fmla="*/ 15249 w 19998"/>
                <a:gd name="connsiteY537" fmla="*/ 3114 h 19998"/>
                <a:gd name="connsiteX538" fmla="*/ 15330 w 19998"/>
                <a:gd name="connsiteY538" fmla="*/ 3114 h 19998"/>
                <a:gd name="connsiteX539" fmla="*/ 15418 w 19998"/>
                <a:gd name="connsiteY539" fmla="*/ 3114 h 19998"/>
                <a:gd name="connsiteX540" fmla="*/ 15499 w 19998"/>
                <a:gd name="connsiteY540" fmla="*/ 3196 h 19998"/>
                <a:gd name="connsiteX541" fmla="*/ 15475 w 19998"/>
                <a:gd name="connsiteY541" fmla="*/ 3252 h 19998"/>
                <a:gd name="connsiteX542" fmla="*/ 15499 w 19998"/>
                <a:gd name="connsiteY542" fmla="*/ 3295 h 19998"/>
                <a:gd name="connsiteX543" fmla="*/ 15499 w 19998"/>
                <a:gd name="connsiteY543" fmla="*/ 3276 h 19998"/>
                <a:gd name="connsiteX544" fmla="*/ 15599 w 19998"/>
                <a:gd name="connsiteY544" fmla="*/ 3276 h 19998"/>
                <a:gd name="connsiteX545" fmla="*/ 15704 w 19998"/>
                <a:gd name="connsiteY545" fmla="*/ 3374 h 19998"/>
                <a:gd name="connsiteX546" fmla="*/ 15682 w 19998"/>
                <a:gd name="connsiteY546" fmla="*/ 3414 h 19998"/>
                <a:gd name="connsiteX547" fmla="*/ 15723 w 19998"/>
                <a:gd name="connsiteY547" fmla="*/ 3478 h 19998"/>
                <a:gd name="connsiteX548" fmla="*/ 15704 w 19998"/>
                <a:gd name="connsiteY548" fmla="*/ 3497 h 19998"/>
                <a:gd name="connsiteX549" fmla="*/ 15747 w 19998"/>
                <a:gd name="connsiteY549" fmla="*/ 3534 h 19998"/>
                <a:gd name="connsiteX550" fmla="*/ 15747 w 19998"/>
                <a:gd name="connsiteY550" fmla="*/ 3518 h 19998"/>
                <a:gd name="connsiteX551" fmla="*/ 15935 w 19998"/>
                <a:gd name="connsiteY551" fmla="*/ 3478 h 19998"/>
                <a:gd name="connsiteX552" fmla="*/ 15935 w 19998"/>
                <a:gd name="connsiteY552" fmla="*/ 3518 h 19998"/>
                <a:gd name="connsiteX553" fmla="*/ 15951 w 19998"/>
                <a:gd name="connsiteY553" fmla="*/ 3518 h 19998"/>
                <a:gd name="connsiteX554" fmla="*/ 15992 w 19998"/>
                <a:gd name="connsiteY554" fmla="*/ 3414 h 19998"/>
                <a:gd name="connsiteX555" fmla="*/ 16156 w 19998"/>
                <a:gd name="connsiteY555" fmla="*/ 3414 h 19998"/>
                <a:gd name="connsiteX556" fmla="*/ 16156 w 19998"/>
                <a:gd name="connsiteY556" fmla="*/ 3374 h 19998"/>
                <a:gd name="connsiteX557" fmla="*/ 16302 w 19998"/>
                <a:gd name="connsiteY557" fmla="*/ 3436 h 19998"/>
                <a:gd name="connsiteX558" fmla="*/ 16285 w 19998"/>
                <a:gd name="connsiteY558" fmla="*/ 3454 h 19998"/>
                <a:gd name="connsiteX559" fmla="*/ 16366 w 19998"/>
                <a:gd name="connsiteY559" fmla="*/ 3518 h 19998"/>
                <a:gd name="connsiteX560" fmla="*/ 16490 w 19998"/>
                <a:gd name="connsiteY560" fmla="*/ 3518 h 19998"/>
                <a:gd name="connsiteX561" fmla="*/ 16506 w 19998"/>
                <a:gd name="connsiteY561" fmla="*/ 3600 h 19998"/>
                <a:gd name="connsiteX562" fmla="*/ 16590 w 19998"/>
                <a:gd name="connsiteY562" fmla="*/ 3624 h 19998"/>
                <a:gd name="connsiteX563" fmla="*/ 16611 w 19998"/>
                <a:gd name="connsiteY563" fmla="*/ 3581 h 19998"/>
                <a:gd name="connsiteX564" fmla="*/ 16694 w 19998"/>
                <a:gd name="connsiteY564" fmla="*/ 3600 h 19998"/>
                <a:gd name="connsiteX565" fmla="*/ 16694 w 19998"/>
                <a:gd name="connsiteY565" fmla="*/ 3560 h 19998"/>
                <a:gd name="connsiteX566" fmla="*/ 16716 w 19998"/>
                <a:gd name="connsiteY566" fmla="*/ 3560 h 19998"/>
                <a:gd name="connsiteX567" fmla="*/ 16716 w 19998"/>
                <a:gd name="connsiteY567" fmla="*/ 3518 h 19998"/>
                <a:gd name="connsiteX568" fmla="*/ 16759 w 19998"/>
                <a:gd name="connsiteY568" fmla="*/ 3497 h 19998"/>
                <a:gd name="connsiteX569" fmla="*/ 16759 w 19998"/>
                <a:gd name="connsiteY569" fmla="*/ 3478 h 19998"/>
                <a:gd name="connsiteX570" fmla="*/ 16940 w 19998"/>
                <a:gd name="connsiteY570" fmla="*/ 3478 h 19998"/>
                <a:gd name="connsiteX571" fmla="*/ 17085 w 19998"/>
                <a:gd name="connsiteY571" fmla="*/ 3560 h 19998"/>
                <a:gd name="connsiteX572" fmla="*/ 17085 w 19998"/>
                <a:gd name="connsiteY572" fmla="*/ 3534 h 19998"/>
                <a:gd name="connsiteX573" fmla="*/ 17192 w 19998"/>
                <a:gd name="connsiteY573" fmla="*/ 3518 h 19998"/>
                <a:gd name="connsiteX574" fmla="*/ 17192 w 19998"/>
                <a:gd name="connsiteY574" fmla="*/ 3534 h 19998"/>
                <a:gd name="connsiteX575" fmla="*/ 17373 w 19998"/>
                <a:gd name="connsiteY575" fmla="*/ 3640 h 19998"/>
                <a:gd name="connsiteX576" fmla="*/ 17354 w 19998"/>
                <a:gd name="connsiteY576" fmla="*/ 3663 h 19998"/>
                <a:gd name="connsiteX577" fmla="*/ 17437 w 19998"/>
                <a:gd name="connsiteY577" fmla="*/ 3783 h 19998"/>
                <a:gd name="connsiteX578" fmla="*/ 17397 w 19998"/>
                <a:gd name="connsiteY578" fmla="*/ 3783 h 19998"/>
                <a:gd name="connsiteX579" fmla="*/ 17414 w 19998"/>
                <a:gd name="connsiteY579" fmla="*/ 3826 h 19998"/>
                <a:gd name="connsiteX580" fmla="*/ 17437 w 19998"/>
                <a:gd name="connsiteY580" fmla="*/ 3826 h 19998"/>
                <a:gd name="connsiteX581" fmla="*/ 17602 w 19998"/>
                <a:gd name="connsiteY581" fmla="*/ 4028 h 19998"/>
                <a:gd name="connsiteX582" fmla="*/ 17623 w 19998"/>
                <a:gd name="connsiteY582" fmla="*/ 4091 h 19998"/>
                <a:gd name="connsiteX583" fmla="*/ 17642 w 19998"/>
                <a:gd name="connsiteY583" fmla="*/ 4091 h 19998"/>
                <a:gd name="connsiteX584" fmla="*/ 17683 w 19998"/>
                <a:gd name="connsiteY584" fmla="*/ 4211 h 19998"/>
                <a:gd name="connsiteX585" fmla="*/ 17849 w 19998"/>
                <a:gd name="connsiteY585" fmla="*/ 4211 h 19998"/>
                <a:gd name="connsiteX586" fmla="*/ 17849 w 19998"/>
                <a:gd name="connsiteY586" fmla="*/ 4171 h 19998"/>
                <a:gd name="connsiteX587" fmla="*/ 17871 w 19998"/>
                <a:gd name="connsiteY587" fmla="*/ 4171 h 19998"/>
                <a:gd name="connsiteX588" fmla="*/ 17830 w 19998"/>
                <a:gd name="connsiteY588" fmla="*/ 4091 h 19998"/>
                <a:gd name="connsiteX589" fmla="*/ 17871 w 19998"/>
                <a:gd name="connsiteY589" fmla="*/ 4065 h 19998"/>
                <a:gd name="connsiteX590" fmla="*/ 17935 w 19998"/>
                <a:gd name="connsiteY590" fmla="*/ 4091 h 19998"/>
                <a:gd name="connsiteX591" fmla="*/ 17976 w 19998"/>
                <a:gd name="connsiteY591" fmla="*/ 4065 h 19998"/>
                <a:gd name="connsiteX592" fmla="*/ 18019 w 19998"/>
                <a:gd name="connsiteY592" fmla="*/ 4091 h 19998"/>
                <a:gd name="connsiteX593" fmla="*/ 18140 w 19998"/>
                <a:gd name="connsiteY593" fmla="*/ 4131 h 19998"/>
                <a:gd name="connsiteX594" fmla="*/ 18183 w 19998"/>
                <a:gd name="connsiteY594" fmla="*/ 4293 h 19998"/>
                <a:gd name="connsiteX595" fmla="*/ 18200 w 19998"/>
                <a:gd name="connsiteY595" fmla="*/ 4293 h 19998"/>
                <a:gd name="connsiteX596" fmla="*/ 18223 w 19998"/>
                <a:gd name="connsiteY596" fmla="*/ 4211 h 19998"/>
                <a:gd name="connsiteX597" fmla="*/ 18240 w 19998"/>
                <a:gd name="connsiteY597" fmla="*/ 4211 h 19998"/>
                <a:gd name="connsiteX598" fmla="*/ 18240 w 19998"/>
                <a:gd name="connsiteY598" fmla="*/ 4230 h 19998"/>
                <a:gd name="connsiteX599" fmla="*/ 18281 w 19998"/>
                <a:gd name="connsiteY599" fmla="*/ 4230 h 19998"/>
                <a:gd name="connsiteX600" fmla="*/ 18328 w 19998"/>
                <a:gd name="connsiteY600" fmla="*/ 4270 h 19998"/>
                <a:gd name="connsiteX601" fmla="*/ 18369 w 19998"/>
                <a:gd name="connsiteY601" fmla="*/ 4253 h 19998"/>
                <a:gd name="connsiteX602" fmla="*/ 18388 w 19998"/>
                <a:gd name="connsiteY602" fmla="*/ 4270 h 19998"/>
                <a:gd name="connsiteX603" fmla="*/ 18531 w 19998"/>
                <a:gd name="connsiteY603" fmla="*/ 4253 h 19998"/>
                <a:gd name="connsiteX604" fmla="*/ 18531 w 19998"/>
                <a:gd name="connsiteY604" fmla="*/ 4270 h 19998"/>
                <a:gd name="connsiteX605" fmla="*/ 18631 w 19998"/>
                <a:gd name="connsiteY605" fmla="*/ 4211 h 19998"/>
                <a:gd name="connsiteX606" fmla="*/ 18631 w 19998"/>
                <a:gd name="connsiteY606" fmla="*/ 4131 h 19998"/>
                <a:gd name="connsiteX607" fmla="*/ 18762 w 19998"/>
                <a:gd name="connsiteY607" fmla="*/ 4108 h 19998"/>
                <a:gd name="connsiteX608" fmla="*/ 18778 w 19998"/>
                <a:gd name="connsiteY608" fmla="*/ 4148 h 19998"/>
                <a:gd name="connsiteX609" fmla="*/ 18821 w 19998"/>
                <a:gd name="connsiteY609" fmla="*/ 4131 h 19998"/>
                <a:gd name="connsiteX610" fmla="*/ 18943 w 19998"/>
                <a:gd name="connsiteY610" fmla="*/ 4333 h 19998"/>
                <a:gd name="connsiteX611" fmla="*/ 19047 w 19998"/>
                <a:gd name="connsiteY611" fmla="*/ 4333 h 19998"/>
                <a:gd name="connsiteX612" fmla="*/ 19064 w 19998"/>
                <a:gd name="connsiteY612" fmla="*/ 4392 h 19998"/>
                <a:gd name="connsiteX613" fmla="*/ 19152 w 19998"/>
                <a:gd name="connsiteY613" fmla="*/ 4392 h 19998"/>
                <a:gd name="connsiteX614" fmla="*/ 19152 w 19998"/>
                <a:gd name="connsiteY614" fmla="*/ 4373 h 19998"/>
                <a:gd name="connsiteX615" fmla="*/ 19212 w 19998"/>
                <a:gd name="connsiteY615" fmla="*/ 4373 h 19998"/>
                <a:gd name="connsiteX616" fmla="*/ 19212 w 19998"/>
                <a:gd name="connsiteY616" fmla="*/ 4392 h 19998"/>
                <a:gd name="connsiteX617" fmla="*/ 19317 w 19998"/>
                <a:gd name="connsiteY617" fmla="*/ 4333 h 19998"/>
                <a:gd name="connsiteX618" fmla="*/ 19417 w 19998"/>
                <a:gd name="connsiteY618" fmla="*/ 4392 h 19998"/>
                <a:gd name="connsiteX619" fmla="*/ 19443 w 19998"/>
                <a:gd name="connsiteY619" fmla="*/ 4373 h 19998"/>
                <a:gd name="connsiteX620" fmla="*/ 19500 w 19998"/>
                <a:gd name="connsiteY620" fmla="*/ 4373 h 19998"/>
                <a:gd name="connsiteX621" fmla="*/ 19521 w 19998"/>
                <a:gd name="connsiteY621" fmla="*/ 4352 h 19998"/>
                <a:gd name="connsiteX622" fmla="*/ 19998 w 19998"/>
                <a:gd name="connsiteY622" fmla="*/ 4512 h 19998"/>
                <a:gd name="connsiteX623" fmla="*/ 19750 w 19998"/>
                <a:gd name="connsiteY623" fmla="*/ 4939 h 19998"/>
                <a:gd name="connsiteX624" fmla="*/ 19712 w 19998"/>
                <a:gd name="connsiteY624" fmla="*/ 4939 h 19998"/>
                <a:gd name="connsiteX625" fmla="*/ 19686 w 19998"/>
                <a:gd name="connsiteY625" fmla="*/ 5003 h 19998"/>
                <a:gd name="connsiteX626" fmla="*/ 19645 w 19998"/>
                <a:gd name="connsiteY626" fmla="*/ 5003 h 19998"/>
                <a:gd name="connsiteX627" fmla="*/ 19131 w 19998"/>
                <a:gd name="connsiteY627" fmla="*/ 6512 h 19998"/>
                <a:gd name="connsiteX628" fmla="*/ 19236 w 19998"/>
                <a:gd name="connsiteY628" fmla="*/ 7750 h 19998"/>
                <a:gd name="connsiteX629" fmla="*/ 19212 w 19998"/>
                <a:gd name="connsiteY629" fmla="*/ 7750 h 19998"/>
                <a:gd name="connsiteX630" fmla="*/ 19090 w 19998"/>
                <a:gd name="connsiteY630" fmla="*/ 7870 h 19998"/>
                <a:gd name="connsiteX631" fmla="*/ 19152 w 19998"/>
                <a:gd name="connsiteY631" fmla="*/ 7853 h 19998"/>
                <a:gd name="connsiteX632" fmla="*/ 19064 w 19998"/>
                <a:gd name="connsiteY632" fmla="*/ 7973 h 19998"/>
                <a:gd name="connsiteX633" fmla="*/ 18983 w 19998"/>
                <a:gd name="connsiteY633" fmla="*/ 7973 h 19998"/>
                <a:gd name="connsiteX634" fmla="*/ 18714 w 19998"/>
                <a:gd name="connsiteY634" fmla="*/ 8135 h 19998"/>
                <a:gd name="connsiteX635" fmla="*/ 18695 w 19998"/>
                <a:gd name="connsiteY635" fmla="*/ 8093 h 19998"/>
                <a:gd name="connsiteX636" fmla="*/ 18614 w 19998"/>
                <a:gd name="connsiteY636" fmla="*/ 7997 h 19998"/>
                <a:gd name="connsiteX637" fmla="*/ 18304 w 19998"/>
                <a:gd name="connsiteY63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15 w 19998"/>
                <a:gd name="connsiteY392" fmla="*/ 5125 h 19998"/>
                <a:gd name="connsiteX393" fmla="*/ 1979 w 19998"/>
                <a:gd name="connsiteY393" fmla="*/ 5003 h 19998"/>
                <a:gd name="connsiteX394" fmla="*/ 1936 w 19998"/>
                <a:gd name="connsiteY394" fmla="*/ 4939 h 19998"/>
                <a:gd name="connsiteX395" fmla="*/ 2103 w 19998"/>
                <a:gd name="connsiteY395" fmla="*/ 4820 h 19998"/>
                <a:gd name="connsiteX396" fmla="*/ 2496 w 19998"/>
                <a:gd name="connsiteY396" fmla="*/ 4777 h 19998"/>
                <a:gd name="connsiteX397" fmla="*/ 2536 w 19998"/>
                <a:gd name="connsiteY397" fmla="*/ 4860 h 19998"/>
                <a:gd name="connsiteX398" fmla="*/ 2722 w 19998"/>
                <a:gd name="connsiteY398" fmla="*/ 4761 h 19998"/>
                <a:gd name="connsiteX399" fmla="*/ 2722 w 19998"/>
                <a:gd name="connsiteY399" fmla="*/ 4900 h 19998"/>
                <a:gd name="connsiteX400" fmla="*/ 2805 w 19998"/>
                <a:gd name="connsiteY400" fmla="*/ 4923 h 19998"/>
                <a:gd name="connsiteX401" fmla="*/ 2886 w 19998"/>
                <a:gd name="connsiteY401" fmla="*/ 5022 h 19998"/>
                <a:gd name="connsiteX402" fmla="*/ 2970 w 19998"/>
                <a:gd name="connsiteY402" fmla="*/ 5189 h 19998"/>
                <a:gd name="connsiteX403" fmla="*/ 3256 w 19998"/>
                <a:gd name="connsiteY403" fmla="*/ 5673 h 19998"/>
                <a:gd name="connsiteX404" fmla="*/ 3608 w 19998"/>
                <a:gd name="connsiteY404" fmla="*/ 5391 h 19998"/>
                <a:gd name="connsiteX405" fmla="*/ 3860 w 19998"/>
                <a:gd name="connsiteY405" fmla="*/ 5268 h 19998"/>
                <a:gd name="connsiteX406" fmla="*/ 3999 w 19998"/>
                <a:gd name="connsiteY406" fmla="*/ 5534 h 19998"/>
                <a:gd name="connsiteX407" fmla="*/ 4351 w 19998"/>
                <a:gd name="connsiteY407" fmla="*/ 5351 h 19998"/>
                <a:gd name="connsiteX408" fmla="*/ 4580 w 19998"/>
                <a:gd name="connsiteY408" fmla="*/ 5268 h 19998"/>
                <a:gd name="connsiteX409" fmla="*/ 4580 w 19998"/>
                <a:gd name="connsiteY409" fmla="*/ 5471 h 19998"/>
                <a:gd name="connsiteX410" fmla="*/ 4994 w 19998"/>
                <a:gd name="connsiteY410" fmla="*/ 5449 h 19998"/>
                <a:gd name="connsiteX411" fmla="*/ 5323 w 19998"/>
                <a:gd name="connsiteY411" fmla="*/ 5471 h 19998"/>
                <a:gd name="connsiteX412" fmla="*/ 5242 w 19998"/>
                <a:gd name="connsiteY412" fmla="*/ 5407 h 19998"/>
                <a:gd name="connsiteX413" fmla="*/ 4994 w 19998"/>
                <a:gd name="connsiteY413" fmla="*/ 5003 h 19998"/>
                <a:gd name="connsiteX414" fmla="*/ 4970 w 19998"/>
                <a:gd name="connsiteY414" fmla="*/ 5003 h 19998"/>
                <a:gd name="connsiteX415" fmla="*/ 4954 w 19998"/>
                <a:gd name="connsiteY415" fmla="*/ 4982 h 19998"/>
                <a:gd name="connsiteX416" fmla="*/ 5054 w 19998"/>
                <a:gd name="connsiteY416" fmla="*/ 4618 h 19998"/>
                <a:gd name="connsiteX417" fmla="*/ 5054 w 19998"/>
                <a:gd name="connsiteY417" fmla="*/ 4601 h 19998"/>
                <a:gd name="connsiteX418" fmla="*/ 5037 w 19998"/>
                <a:gd name="connsiteY418" fmla="*/ 4618 h 19998"/>
                <a:gd name="connsiteX419" fmla="*/ 5011 w 19998"/>
                <a:gd name="connsiteY419" fmla="*/ 4131 h 19998"/>
                <a:gd name="connsiteX420" fmla="*/ 4970 w 19998"/>
                <a:gd name="connsiteY420" fmla="*/ 4131 h 19998"/>
                <a:gd name="connsiteX421" fmla="*/ 4642 w 19998"/>
                <a:gd name="connsiteY421" fmla="*/ 3335 h 19998"/>
                <a:gd name="connsiteX422" fmla="*/ 4663 w 19998"/>
                <a:gd name="connsiteY422" fmla="*/ 3092 h 19998"/>
                <a:gd name="connsiteX423" fmla="*/ 4563 w 19998"/>
                <a:gd name="connsiteY423" fmla="*/ 3050 h 19998"/>
                <a:gd name="connsiteX424" fmla="*/ 4563 w 19998"/>
                <a:gd name="connsiteY424" fmla="*/ 2930 h 19998"/>
                <a:gd name="connsiteX425" fmla="*/ 4663 w 19998"/>
                <a:gd name="connsiteY425" fmla="*/ 2987 h 19998"/>
                <a:gd name="connsiteX426" fmla="*/ 4684 w 19998"/>
                <a:gd name="connsiteY426" fmla="*/ 2947 h 19998"/>
                <a:gd name="connsiteX427" fmla="*/ 5242 w 19998"/>
                <a:gd name="connsiteY427" fmla="*/ 3092 h 19998"/>
                <a:gd name="connsiteX428" fmla="*/ 5258 w 19998"/>
                <a:gd name="connsiteY428" fmla="*/ 3029 h 19998"/>
                <a:gd name="connsiteX429" fmla="*/ 5570 w 19998"/>
                <a:gd name="connsiteY429" fmla="*/ 3050 h 19998"/>
                <a:gd name="connsiteX430" fmla="*/ 5632 w 19998"/>
                <a:gd name="connsiteY430" fmla="*/ 3252 h 19998"/>
                <a:gd name="connsiteX431" fmla="*/ 5592 w 19998"/>
                <a:gd name="connsiteY431" fmla="*/ 3252 h 19998"/>
                <a:gd name="connsiteX432" fmla="*/ 5570 w 19998"/>
                <a:gd name="connsiteY432" fmla="*/ 3316 h 19998"/>
                <a:gd name="connsiteX433" fmla="*/ 5511 w 19998"/>
                <a:gd name="connsiteY433" fmla="*/ 3316 h 19998"/>
                <a:gd name="connsiteX434" fmla="*/ 5675 w 19998"/>
                <a:gd name="connsiteY434" fmla="*/ 3800 h 19998"/>
                <a:gd name="connsiteX435" fmla="*/ 5649 w 19998"/>
                <a:gd name="connsiteY435" fmla="*/ 3826 h 19998"/>
                <a:gd name="connsiteX436" fmla="*/ 5732 w 19998"/>
                <a:gd name="connsiteY436" fmla="*/ 3842 h 19998"/>
                <a:gd name="connsiteX437" fmla="*/ 5713 w 19998"/>
                <a:gd name="connsiteY437" fmla="*/ 3842 h 19998"/>
                <a:gd name="connsiteX438" fmla="*/ 5732 w 19998"/>
                <a:gd name="connsiteY438" fmla="*/ 3882 h 19998"/>
                <a:gd name="connsiteX439" fmla="*/ 5756 w 19998"/>
                <a:gd name="connsiteY439" fmla="*/ 3882 h 19998"/>
                <a:gd name="connsiteX440" fmla="*/ 5775 w 19998"/>
                <a:gd name="connsiteY440" fmla="*/ 3882 h 19998"/>
                <a:gd name="connsiteX441" fmla="*/ 5861 w 19998"/>
                <a:gd name="connsiteY441" fmla="*/ 3762 h 19998"/>
                <a:gd name="connsiteX442" fmla="*/ 6499 w 19998"/>
                <a:gd name="connsiteY442" fmla="*/ 3906 h 19998"/>
                <a:gd name="connsiteX443" fmla="*/ 7611 w 19998"/>
                <a:gd name="connsiteY443" fmla="*/ 3826 h 19998"/>
                <a:gd name="connsiteX444" fmla="*/ 7923 w 19998"/>
                <a:gd name="connsiteY444" fmla="*/ 3722 h 19998"/>
                <a:gd name="connsiteX445" fmla="*/ 8045 w 19998"/>
                <a:gd name="connsiteY445" fmla="*/ 3703 h 19998"/>
                <a:gd name="connsiteX446" fmla="*/ 7611 w 19998"/>
                <a:gd name="connsiteY446" fmla="*/ 3600 h 19998"/>
                <a:gd name="connsiteX447" fmla="*/ 7611 w 19998"/>
                <a:gd name="connsiteY447" fmla="*/ 3581 h 19998"/>
                <a:gd name="connsiteX448" fmla="*/ 7799 w 19998"/>
                <a:gd name="connsiteY448" fmla="*/ 3092 h 19998"/>
                <a:gd name="connsiteX449" fmla="*/ 9574 w 19998"/>
                <a:gd name="connsiteY449" fmla="*/ 2317 h 19998"/>
                <a:gd name="connsiteX450" fmla="*/ 9843 w 19998"/>
                <a:gd name="connsiteY450" fmla="*/ 1993 h 19998"/>
                <a:gd name="connsiteX451" fmla="*/ 9902 w 19998"/>
                <a:gd name="connsiteY451" fmla="*/ 2051 h 19998"/>
                <a:gd name="connsiteX452" fmla="*/ 10031 w 19998"/>
                <a:gd name="connsiteY452" fmla="*/ 2051 h 19998"/>
                <a:gd name="connsiteX453" fmla="*/ 9964 w 19998"/>
                <a:gd name="connsiteY453" fmla="*/ 1972 h 19998"/>
                <a:gd name="connsiteX454" fmla="*/ 9943 w 19998"/>
                <a:gd name="connsiteY454" fmla="*/ 1993 h 19998"/>
                <a:gd name="connsiteX455" fmla="*/ 9843 w 19998"/>
                <a:gd name="connsiteY455" fmla="*/ 1645 h 19998"/>
                <a:gd name="connsiteX456" fmla="*/ 9902 w 19998"/>
                <a:gd name="connsiteY456" fmla="*/ 1645 h 19998"/>
                <a:gd name="connsiteX457" fmla="*/ 9902 w 19998"/>
                <a:gd name="connsiteY457" fmla="*/ 1628 h 19998"/>
                <a:gd name="connsiteX458" fmla="*/ 9902 w 19998"/>
                <a:gd name="connsiteY458" fmla="*/ 1607 h 19998"/>
                <a:gd name="connsiteX459" fmla="*/ 9843 w 19998"/>
                <a:gd name="connsiteY459" fmla="*/ 1542 h 19998"/>
                <a:gd name="connsiteX460" fmla="*/ 9886 w 19998"/>
                <a:gd name="connsiteY460" fmla="*/ 1260 h 19998"/>
                <a:gd name="connsiteX461" fmla="*/ 9926 w 19998"/>
                <a:gd name="connsiteY461" fmla="*/ 1243 h 19998"/>
                <a:gd name="connsiteX462" fmla="*/ 9886 w 19998"/>
                <a:gd name="connsiteY462" fmla="*/ 815 h 19998"/>
                <a:gd name="connsiteX463" fmla="*/ 9902 w 19998"/>
                <a:gd name="connsiteY463" fmla="*/ 815 h 19998"/>
                <a:gd name="connsiteX464" fmla="*/ 9886 w 19998"/>
                <a:gd name="connsiteY464" fmla="*/ 484 h 19998"/>
                <a:gd name="connsiteX465" fmla="*/ 10645 w 19998"/>
                <a:gd name="connsiteY465" fmla="*/ 186 h 19998"/>
                <a:gd name="connsiteX466" fmla="*/ 11307 w 19998"/>
                <a:gd name="connsiteY466" fmla="*/ 0 h 19998"/>
                <a:gd name="connsiteX467" fmla="*/ 11431 w 19998"/>
                <a:gd name="connsiteY467" fmla="*/ 324 h 19998"/>
                <a:gd name="connsiteX468" fmla="*/ 11431 w 19998"/>
                <a:gd name="connsiteY468" fmla="*/ 630 h 19998"/>
                <a:gd name="connsiteX469" fmla="*/ 11577 w 19998"/>
                <a:gd name="connsiteY469" fmla="*/ 630 h 19998"/>
                <a:gd name="connsiteX470" fmla="*/ 11700 w 19998"/>
                <a:gd name="connsiteY470" fmla="*/ 832 h 19998"/>
                <a:gd name="connsiteX471" fmla="*/ 11822 w 19998"/>
                <a:gd name="connsiteY471" fmla="*/ 895 h 19998"/>
                <a:gd name="connsiteX472" fmla="*/ 12158 w 19998"/>
                <a:gd name="connsiteY472" fmla="*/ 670 h 19998"/>
                <a:gd name="connsiteX473" fmla="*/ 12279 w 19998"/>
                <a:gd name="connsiteY473" fmla="*/ 792 h 19998"/>
                <a:gd name="connsiteX474" fmla="*/ 12255 w 19998"/>
                <a:gd name="connsiteY474" fmla="*/ 815 h 19998"/>
                <a:gd name="connsiteX475" fmla="*/ 12360 w 19998"/>
                <a:gd name="connsiteY475" fmla="*/ 895 h 19998"/>
                <a:gd name="connsiteX476" fmla="*/ 12360 w 19998"/>
                <a:gd name="connsiteY476" fmla="*/ 912 h 19998"/>
                <a:gd name="connsiteX477" fmla="*/ 12339 w 19998"/>
                <a:gd name="connsiteY477" fmla="*/ 935 h 19998"/>
                <a:gd name="connsiteX478" fmla="*/ 12548 w 19998"/>
                <a:gd name="connsiteY478" fmla="*/ 1342 h 19998"/>
                <a:gd name="connsiteX479" fmla="*/ 12753 w 19998"/>
                <a:gd name="connsiteY479" fmla="*/ 1260 h 19998"/>
                <a:gd name="connsiteX480" fmla="*/ 12729 w 19998"/>
                <a:gd name="connsiteY480" fmla="*/ 1363 h 19998"/>
                <a:gd name="connsiteX481" fmla="*/ 12834 w 19998"/>
                <a:gd name="connsiteY481" fmla="*/ 1323 h 19998"/>
                <a:gd name="connsiteX482" fmla="*/ 12853 w 19998"/>
                <a:gd name="connsiteY482" fmla="*/ 1342 h 19998"/>
                <a:gd name="connsiteX483" fmla="*/ 12901 w 19998"/>
                <a:gd name="connsiteY483" fmla="*/ 1342 h 19998"/>
                <a:gd name="connsiteX484" fmla="*/ 13039 w 19998"/>
                <a:gd name="connsiteY484" fmla="*/ 1769 h 19998"/>
                <a:gd name="connsiteX485" fmla="*/ 13039 w 19998"/>
                <a:gd name="connsiteY485" fmla="*/ 1751 h 19998"/>
                <a:gd name="connsiteX486" fmla="*/ 13065 w 19998"/>
                <a:gd name="connsiteY486" fmla="*/ 1751 h 19998"/>
                <a:gd name="connsiteX487" fmla="*/ 13082 w 19998"/>
                <a:gd name="connsiteY487" fmla="*/ 1671 h 19998"/>
                <a:gd name="connsiteX488" fmla="*/ 13186 w 19998"/>
                <a:gd name="connsiteY488" fmla="*/ 1645 h 19998"/>
                <a:gd name="connsiteX489" fmla="*/ 13203 w 19998"/>
                <a:gd name="connsiteY489" fmla="*/ 1671 h 19998"/>
                <a:gd name="connsiteX490" fmla="*/ 13203 w 19998"/>
                <a:gd name="connsiteY490" fmla="*/ 1645 h 19998"/>
                <a:gd name="connsiteX491" fmla="*/ 13267 w 19998"/>
                <a:gd name="connsiteY491" fmla="*/ 1645 h 19998"/>
                <a:gd name="connsiteX492" fmla="*/ 13267 w 19998"/>
                <a:gd name="connsiteY492" fmla="*/ 1671 h 19998"/>
                <a:gd name="connsiteX493" fmla="*/ 13308 w 19998"/>
                <a:gd name="connsiteY493" fmla="*/ 1687 h 19998"/>
                <a:gd name="connsiteX494" fmla="*/ 13308 w 19998"/>
                <a:gd name="connsiteY494" fmla="*/ 1711 h 19998"/>
                <a:gd name="connsiteX495" fmla="*/ 13515 w 19998"/>
                <a:gd name="connsiteY495" fmla="*/ 1628 h 19998"/>
                <a:gd name="connsiteX496" fmla="*/ 13598 w 19998"/>
                <a:gd name="connsiteY496" fmla="*/ 1751 h 19998"/>
                <a:gd name="connsiteX497" fmla="*/ 13660 w 19998"/>
                <a:gd name="connsiteY497" fmla="*/ 1769 h 19998"/>
                <a:gd name="connsiteX498" fmla="*/ 13660 w 19998"/>
                <a:gd name="connsiteY498" fmla="*/ 1833 h 19998"/>
                <a:gd name="connsiteX499" fmla="*/ 13677 w 19998"/>
                <a:gd name="connsiteY499" fmla="*/ 1833 h 19998"/>
                <a:gd name="connsiteX500" fmla="*/ 13677 w 19998"/>
                <a:gd name="connsiteY500" fmla="*/ 1849 h 19998"/>
                <a:gd name="connsiteX501" fmla="*/ 13725 w 19998"/>
                <a:gd name="connsiteY501" fmla="*/ 1849 h 19998"/>
                <a:gd name="connsiteX502" fmla="*/ 13703 w 19998"/>
                <a:gd name="connsiteY502" fmla="*/ 1833 h 19998"/>
                <a:gd name="connsiteX503" fmla="*/ 13725 w 19998"/>
                <a:gd name="connsiteY503" fmla="*/ 1791 h 19998"/>
                <a:gd name="connsiteX504" fmla="*/ 13808 w 19998"/>
                <a:gd name="connsiteY504" fmla="*/ 1873 h 19998"/>
                <a:gd name="connsiteX505" fmla="*/ 13725 w 19998"/>
                <a:gd name="connsiteY505" fmla="*/ 2155 h 19998"/>
                <a:gd name="connsiteX506" fmla="*/ 13725 w 19998"/>
                <a:gd name="connsiteY506" fmla="*/ 2138 h 19998"/>
                <a:gd name="connsiteX507" fmla="*/ 13784 w 19998"/>
                <a:gd name="connsiteY507" fmla="*/ 2155 h 19998"/>
                <a:gd name="connsiteX508" fmla="*/ 13825 w 19998"/>
                <a:gd name="connsiteY508" fmla="*/ 2301 h 19998"/>
                <a:gd name="connsiteX509" fmla="*/ 13703 w 19998"/>
                <a:gd name="connsiteY509" fmla="*/ 2420 h 19998"/>
                <a:gd name="connsiteX510" fmla="*/ 13741 w 19998"/>
                <a:gd name="connsiteY510" fmla="*/ 2463 h 19998"/>
                <a:gd name="connsiteX511" fmla="*/ 13703 w 19998"/>
                <a:gd name="connsiteY511" fmla="*/ 2503 h 19998"/>
                <a:gd name="connsiteX512" fmla="*/ 13784 w 19998"/>
                <a:gd name="connsiteY512" fmla="*/ 2519 h 19998"/>
                <a:gd name="connsiteX513" fmla="*/ 13784 w 19998"/>
                <a:gd name="connsiteY513" fmla="*/ 2540 h 19998"/>
                <a:gd name="connsiteX514" fmla="*/ 13849 w 19998"/>
                <a:gd name="connsiteY514" fmla="*/ 2540 h 19998"/>
                <a:gd name="connsiteX515" fmla="*/ 14280 w 19998"/>
                <a:gd name="connsiteY515" fmla="*/ 2540 h 19998"/>
                <a:gd name="connsiteX516" fmla="*/ 14527 w 19998"/>
                <a:gd name="connsiteY516" fmla="*/ 2437 h 19998"/>
                <a:gd name="connsiteX517" fmla="*/ 14527 w 19998"/>
                <a:gd name="connsiteY517" fmla="*/ 2218 h 19998"/>
                <a:gd name="connsiteX518" fmla="*/ 14715 w 19998"/>
                <a:gd name="connsiteY518" fmla="*/ 2051 h 19998"/>
                <a:gd name="connsiteX519" fmla="*/ 14815 w 19998"/>
                <a:gd name="connsiteY519" fmla="*/ 2115 h 19998"/>
                <a:gd name="connsiteX520" fmla="*/ 14775 w 19998"/>
                <a:gd name="connsiteY520" fmla="*/ 2138 h 19998"/>
                <a:gd name="connsiteX521" fmla="*/ 14796 w 19998"/>
                <a:gd name="connsiteY521" fmla="*/ 2218 h 19998"/>
                <a:gd name="connsiteX522" fmla="*/ 14756 w 19998"/>
                <a:gd name="connsiteY522" fmla="*/ 2195 h 19998"/>
                <a:gd name="connsiteX523" fmla="*/ 14732 w 19998"/>
                <a:gd name="connsiteY523" fmla="*/ 2218 h 19998"/>
                <a:gd name="connsiteX524" fmla="*/ 14756 w 19998"/>
                <a:gd name="connsiteY524" fmla="*/ 2237 h 19998"/>
                <a:gd name="connsiteX525" fmla="*/ 14732 w 19998"/>
                <a:gd name="connsiteY525" fmla="*/ 2275 h 19998"/>
                <a:gd name="connsiteX526" fmla="*/ 14715 w 19998"/>
                <a:gd name="connsiteY526" fmla="*/ 2275 h 19998"/>
                <a:gd name="connsiteX527" fmla="*/ 14756 w 19998"/>
                <a:gd name="connsiteY527" fmla="*/ 2341 h 19998"/>
                <a:gd name="connsiteX528" fmla="*/ 14675 w 19998"/>
                <a:gd name="connsiteY528" fmla="*/ 2519 h 19998"/>
                <a:gd name="connsiteX529" fmla="*/ 14815 w 19998"/>
                <a:gd name="connsiteY529" fmla="*/ 2622 h 19998"/>
                <a:gd name="connsiteX530" fmla="*/ 14796 w 19998"/>
                <a:gd name="connsiteY530" fmla="*/ 2904 h 19998"/>
                <a:gd name="connsiteX531" fmla="*/ 14918 w 19998"/>
                <a:gd name="connsiteY531" fmla="*/ 2904 h 19998"/>
                <a:gd name="connsiteX532" fmla="*/ 14918 w 19998"/>
                <a:gd name="connsiteY532" fmla="*/ 2867 h 19998"/>
                <a:gd name="connsiteX533" fmla="*/ 15001 w 19998"/>
                <a:gd name="connsiteY533" fmla="*/ 2888 h 19998"/>
                <a:gd name="connsiteX534" fmla="*/ 15230 w 19998"/>
                <a:gd name="connsiteY534" fmla="*/ 3074 h 19998"/>
                <a:gd name="connsiteX535" fmla="*/ 15249 w 19998"/>
                <a:gd name="connsiteY535" fmla="*/ 3050 h 19998"/>
                <a:gd name="connsiteX536" fmla="*/ 15249 w 19998"/>
                <a:gd name="connsiteY536" fmla="*/ 3114 h 19998"/>
                <a:gd name="connsiteX537" fmla="*/ 15330 w 19998"/>
                <a:gd name="connsiteY537" fmla="*/ 3114 h 19998"/>
                <a:gd name="connsiteX538" fmla="*/ 15418 w 19998"/>
                <a:gd name="connsiteY538" fmla="*/ 3114 h 19998"/>
                <a:gd name="connsiteX539" fmla="*/ 15499 w 19998"/>
                <a:gd name="connsiteY539" fmla="*/ 3196 h 19998"/>
                <a:gd name="connsiteX540" fmla="*/ 15475 w 19998"/>
                <a:gd name="connsiteY540" fmla="*/ 3252 h 19998"/>
                <a:gd name="connsiteX541" fmla="*/ 15499 w 19998"/>
                <a:gd name="connsiteY541" fmla="*/ 3295 h 19998"/>
                <a:gd name="connsiteX542" fmla="*/ 15499 w 19998"/>
                <a:gd name="connsiteY542" fmla="*/ 3276 h 19998"/>
                <a:gd name="connsiteX543" fmla="*/ 15599 w 19998"/>
                <a:gd name="connsiteY543" fmla="*/ 3276 h 19998"/>
                <a:gd name="connsiteX544" fmla="*/ 15704 w 19998"/>
                <a:gd name="connsiteY544" fmla="*/ 3374 h 19998"/>
                <a:gd name="connsiteX545" fmla="*/ 15682 w 19998"/>
                <a:gd name="connsiteY545" fmla="*/ 3414 h 19998"/>
                <a:gd name="connsiteX546" fmla="*/ 15723 w 19998"/>
                <a:gd name="connsiteY546" fmla="*/ 3478 h 19998"/>
                <a:gd name="connsiteX547" fmla="*/ 15704 w 19998"/>
                <a:gd name="connsiteY547" fmla="*/ 3497 h 19998"/>
                <a:gd name="connsiteX548" fmla="*/ 15747 w 19998"/>
                <a:gd name="connsiteY548" fmla="*/ 3534 h 19998"/>
                <a:gd name="connsiteX549" fmla="*/ 15747 w 19998"/>
                <a:gd name="connsiteY549" fmla="*/ 3518 h 19998"/>
                <a:gd name="connsiteX550" fmla="*/ 15935 w 19998"/>
                <a:gd name="connsiteY550" fmla="*/ 3478 h 19998"/>
                <a:gd name="connsiteX551" fmla="*/ 15935 w 19998"/>
                <a:gd name="connsiteY551" fmla="*/ 3518 h 19998"/>
                <a:gd name="connsiteX552" fmla="*/ 15951 w 19998"/>
                <a:gd name="connsiteY552" fmla="*/ 3518 h 19998"/>
                <a:gd name="connsiteX553" fmla="*/ 15992 w 19998"/>
                <a:gd name="connsiteY553" fmla="*/ 3414 h 19998"/>
                <a:gd name="connsiteX554" fmla="*/ 16156 w 19998"/>
                <a:gd name="connsiteY554" fmla="*/ 3414 h 19998"/>
                <a:gd name="connsiteX555" fmla="*/ 16156 w 19998"/>
                <a:gd name="connsiteY555" fmla="*/ 3374 h 19998"/>
                <a:gd name="connsiteX556" fmla="*/ 16302 w 19998"/>
                <a:gd name="connsiteY556" fmla="*/ 3436 h 19998"/>
                <a:gd name="connsiteX557" fmla="*/ 16285 w 19998"/>
                <a:gd name="connsiteY557" fmla="*/ 3454 h 19998"/>
                <a:gd name="connsiteX558" fmla="*/ 16366 w 19998"/>
                <a:gd name="connsiteY558" fmla="*/ 3518 h 19998"/>
                <a:gd name="connsiteX559" fmla="*/ 16490 w 19998"/>
                <a:gd name="connsiteY559" fmla="*/ 3518 h 19998"/>
                <a:gd name="connsiteX560" fmla="*/ 16506 w 19998"/>
                <a:gd name="connsiteY560" fmla="*/ 3600 h 19998"/>
                <a:gd name="connsiteX561" fmla="*/ 16590 w 19998"/>
                <a:gd name="connsiteY561" fmla="*/ 3624 h 19998"/>
                <a:gd name="connsiteX562" fmla="*/ 16611 w 19998"/>
                <a:gd name="connsiteY562" fmla="*/ 3581 h 19998"/>
                <a:gd name="connsiteX563" fmla="*/ 16694 w 19998"/>
                <a:gd name="connsiteY563" fmla="*/ 3600 h 19998"/>
                <a:gd name="connsiteX564" fmla="*/ 16694 w 19998"/>
                <a:gd name="connsiteY564" fmla="*/ 3560 h 19998"/>
                <a:gd name="connsiteX565" fmla="*/ 16716 w 19998"/>
                <a:gd name="connsiteY565" fmla="*/ 3560 h 19998"/>
                <a:gd name="connsiteX566" fmla="*/ 16716 w 19998"/>
                <a:gd name="connsiteY566" fmla="*/ 3518 h 19998"/>
                <a:gd name="connsiteX567" fmla="*/ 16759 w 19998"/>
                <a:gd name="connsiteY567" fmla="*/ 3497 h 19998"/>
                <a:gd name="connsiteX568" fmla="*/ 16759 w 19998"/>
                <a:gd name="connsiteY568" fmla="*/ 3478 h 19998"/>
                <a:gd name="connsiteX569" fmla="*/ 16940 w 19998"/>
                <a:gd name="connsiteY569" fmla="*/ 3478 h 19998"/>
                <a:gd name="connsiteX570" fmla="*/ 17085 w 19998"/>
                <a:gd name="connsiteY570" fmla="*/ 3560 h 19998"/>
                <a:gd name="connsiteX571" fmla="*/ 17085 w 19998"/>
                <a:gd name="connsiteY571" fmla="*/ 3534 h 19998"/>
                <a:gd name="connsiteX572" fmla="*/ 17192 w 19998"/>
                <a:gd name="connsiteY572" fmla="*/ 3518 h 19998"/>
                <a:gd name="connsiteX573" fmla="*/ 17192 w 19998"/>
                <a:gd name="connsiteY573" fmla="*/ 3534 h 19998"/>
                <a:gd name="connsiteX574" fmla="*/ 17373 w 19998"/>
                <a:gd name="connsiteY574" fmla="*/ 3640 h 19998"/>
                <a:gd name="connsiteX575" fmla="*/ 17354 w 19998"/>
                <a:gd name="connsiteY575" fmla="*/ 3663 h 19998"/>
                <a:gd name="connsiteX576" fmla="*/ 17437 w 19998"/>
                <a:gd name="connsiteY576" fmla="*/ 3783 h 19998"/>
                <a:gd name="connsiteX577" fmla="*/ 17397 w 19998"/>
                <a:gd name="connsiteY577" fmla="*/ 3783 h 19998"/>
                <a:gd name="connsiteX578" fmla="*/ 17414 w 19998"/>
                <a:gd name="connsiteY578" fmla="*/ 3826 h 19998"/>
                <a:gd name="connsiteX579" fmla="*/ 17437 w 19998"/>
                <a:gd name="connsiteY579" fmla="*/ 3826 h 19998"/>
                <a:gd name="connsiteX580" fmla="*/ 17602 w 19998"/>
                <a:gd name="connsiteY580" fmla="*/ 4028 h 19998"/>
                <a:gd name="connsiteX581" fmla="*/ 17623 w 19998"/>
                <a:gd name="connsiteY581" fmla="*/ 4091 h 19998"/>
                <a:gd name="connsiteX582" fmla="*/ 17642 w 19998"/>
                <a:gd name="connsiteY582" fmla="*/ 4091 h 19998"/>
                <a:gd name="connsiteX583" fmla="*/ 17683 w 19998"/>
                <a:gd name="connsiteY583" fmla="*/ 4211 h 19998"/>
                <a:gd name="connsiteX584" fmla="*/ 17849 w 19998"/>
                <a:gd name="connsiteY584" fmla="*/ 4211 h 19998"/>
                <a:gd name="connsiteX585" fmla="*/ 17849 w 19998"/>
                <a:gd name="connsiteY585" fmla="*/ 4171 h 19998"/>
                <a:gd name="connsiteX586" fmla="*/ 17871 w 19998"/>
                <a:gd name="connsiteY586" fmla="*/ 4171 h 19998"/>
                <a:gd name="connsiteX587" fmla="*/ 17830 w 19998"/>
                <a:gd name="connsiteY587" fmla="*/ 4091 h 19998"/>
                <a:gd name="connsiteX588" fmla="*/ 17871 w 19998"/>
                <a:gd name="connsiteY588" fmla="*/ 4065 h 19998"/>
                <a:gd name="connsiteX589" fmla="*/ 17935 w 19998"/>
                <a:gd name="connsiteY589" fmla="*/ 4091 h 19998"/>
                <a:gd name="connsiteX590" fmla="*/ 17976 w 19998"/>
                <a:gd name="connsiteY590" fmla="*/ 4065 h 19998"/>
                <a:gd name="connsiteX591" fmla="*/ 18019 w 19998"/>
                <a:gd name="connsiteY591" fmla="*/ 4091 h 19998"/>
                <a:gd name="connsiteX592" fmla="*/ 18140 w 19998"/>
                <a:gd name="connsiteY592" fmla="*/ 4131 h 19998"/>
                <a:gd name="connsiteX593" fmla="*/ 18183 w 19998"/>
                <a:gd name="connsiteY593" fmla="*/ 4293 h 19998"/>
                <a:gd name="connsiteX594" fmla="*/ 18200 w 19998"/>
                <a:gd name="connsiteY594" fmla="*/ 4293 h 19998"/>
                <a:gd name="connsiteX595" fmla="*/ 18223 w 19998"/>
                <a:gd name="connsiteY595" fmla="*/ 4211 h 19998"/>
                <a:gd name="connsiteX596" fmla="*/ 18240 w 19998"/>
                <a:gd name="connsiteY596" fmla="*/ 4211 h 19998"/>
                <a:gd name="connsiteX597" fmla="*/ 18240 w 19998"/>
                <a:gd name="connsiteY597" fmla="*/ 4230 h 19998"/>
                <a:gd name="connsiteX598" fmla="*/ 18281 w 19998"/>
                <a:gd name="connsiteY598" fmla="*/ 4230 h 19998"/>
                <a:gd name="connsiteX599" fmla="*/ 18328 w 19998"/>
                <a:gd name="connsiteY599" fmla="*/ 4270 h 19998"/>
                <a:gd name="connsiteX600" fmla="*/ 18369 w 19998"/>
                <a:gd name="connsiteY600" fmla="*/ 4253 h 19998"/>
                <a:gd name="connsiteX601" fmla="*/ 18388 w 19998"/>
                <a:gd name="connsiteY601" fmla="*/ 4270 h 19998"/>
                <a:gd name="connsiteX602" fmla="*/ 18531 w 19998"/>
                <a:gd name="connsiteY602" fmla="*/ 4253 h 19998"/>
                <a:gd name="connsiteX603" fmla="*/ 18531 w 19998"/>
                <a:gd name="connsiteY603" fmla="*/ 4270 h 19998"/>
                <a:gd name="connsiteX604" fmla="*/ 18631 w 19998"/>
                <a:gd name="connsiteY604" fmla="*/ 4211 h 19998"/>
                <a:gd name="connsiteX605" fmla="*/ 18631 w 19998"/>
                <a:gd name="connsiteY605" fmla="*/ 4131 h 19998"/>
                <a:gd name="connsiteX606" fmla="*/ 18762 w 19998"/>
                <a:gd name="connsiteY606" fmla="*/ 4108 h 19998"/>
                <a:gd name="connsiteX607" fmla="*/ 18778 w 19998"/>
                <a:gd name="connsiteY607" fmla="*/ 4148 h 19998"/>
                <a:gd name="connsiteX608" fmla="*/ 18821 w 19998"/>
                <a:gd name="connsiteY608" fmla="*/ 4131 h 19998"/>
                <a:gd name="connsiteX609" fmla="*/ 18943 w 19998"/>
                <a:gd name="connsiteY609" fmla="*/ 4333 h 19998"/>
                <a:gd name="connsiteX610" fmla="*/ 19047 w 19998"/>
                <a:gd name="connsiteY610" fmla="*/ 4333 h 19998"/>
                <a:gd name="connsiteX611" fmla="*/ 19064 w 19998"/>
                <a:gd name="connsiteY611" fmla="*/ 4392 h 19998"/>
                <a:gd name="connsiteX612" fmla="*/ 19152 w 19998"/>
                <a:gd name="connsiteY612" fmla="*/ 4392 h 19998"/>
                <a:gd name="connsiteX613" fmla="*/ 19152 w 19998"/>
                <a:gd name="connsiteY613" fmla="*/ 4373 h 19998"/>
                <a:gd name="connsiteX614" fmla="*/ 19212 w 19998"/>
                <a:gd name="connsiteY614" fmla="*/ 4373 h 19998"/>
                <a:gd name="connsiteX615" fmla="*/ 19212 w 19998"/>
                <a:gd name="connsiteY615" fmla="*/ 4392 h 19998"/>
                <a:gd name="connsiteX616" fmla="*/ 19317 w 19998"/>
                <a:gd name="connsiteY616" fmla="*/ 4333 h 19998"/>
                <a:gd name="connsiteX617" fmla="*/ 19417 w 19998"/>
                <a:gd name="connsiteY617" fmla="*/ 4392 h 19998"/>
                <a:gd name="connsiteX618" fmla="*/ 19443 w 19998"/>
                <a:gd name="connsiteY618" fmla="*/ 4373 h 19998"/>
                <a:gd name="connsiteX619" fmla="*/ 19500 w 19998"/>
                <a:gd name="connsiteY619" fmla="*/ 4373 h 19998"/>
                <a:gd name="connsiteX620" fmla="*/ 19521 w 19998"/>
                <a:gd name="connsiteY620" fmla="*/ 4352 h 19998"/>
                <a:gd name="connsiteX621" fmla="*/ 19998 w 19998"/>
                <a:gd name="connsiteY621" fmla="*/ 4512 h 19998"/>
                <a:gd name="connsiteX622" fmla="*/ 19750 w 19998"/>
                <a:gd name="connsiteY622" fmla="*/ 4939 h 19998"/>
                <a:gd name="connsiteX623" fmla="*/ 19712 w 19998"/>
                <a:gd name="connsiteY623" fmla="*/ 4939 h 19998"/>
                <a:gd name="connsiteX624" fmla="*/ 19686 w 19998"/>
                <a:gd name="connsiteY624" fmla="*/ 5003 h 19998"/>
                <a:gd name="connsiteX625" fmla="*/ 19645 w 19998"/>
                <a:gd name="connsiteY625" fmla="*/ 5003 h 19998"/>
                <a:gd name="connsiteX626" fmla="*/ 19131 w 19998"/>
                <a:gd name="connsiteY626" fmla="*/ 6512 h 19998"/>
                <a:gd name="connsiteX627" fmla="*/ 19236 w 19998"/>
                <a:gd name="connsiteY627" fmla="*/ 7750 h 19998"/>
                <a:gd name="connsiteX628" fmla="*/ 19212 w 19998"/>
                <a:gd name="connsiteY628" fmla="*/ 7750 h 19998"/>
                <a:gd name="connsiteX629" fmla="*/ 19090 w 19998"/>
                <a:gd name="connsiteY629" fmla="*/ 7870 h 19998"/>
                <a:gd name="connsiteX630" fmla="*/ 19152 w 19998"/>
                <a:gd name="connsiteY630" fmla="*/ 7853 h 19998"/>
                <a:gd name="connsiteX631" fmla="*/ 19064 w 19998"/>
                <a:gd name="connsiteY631" fmla="*/ 7973 h 19998"/>
                <a:gd name="connsiteX632" fmla="*/ 18983 w 19998"/>
                <a:gd name="connsiteY632" fmla="*/ 7973 h 19998"/>
                <a:gd name="connsiteX633" fmla="*/ 18714 w 19998"/>
                <a:gd name="connsiteY633" fmla="*/ 8135 h 19998"/>
                <a:gd name="connsiteX634" fmla="*/ 18695 w 19998"/>
                <a:gd name="connsiteY634" fmla="*/ 8093 h 19998"/>
                <a:gd name="connsiteX635" fmla="*/ 18614 w 19998"/>
                <a:gd name="connsiteY635" fmla="*/ 7997 h 19998"/>
                <a:gd name="connsiteX636" fmla="*/ 18304 w 19998"/>
                <a:gd name="connsiteY63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886 w 19998"/>
                <a:gd name="connsiteY400" fmla="*/ 5022 h 19998"/>
                <a:gd name="connsiteX401" fmla="*/ 2970 w 19998"/>
                <a:gd name="connsiteY401" fmla="*/ 5189 h 19998"/>
                <a:gd name="connsiteX402" fmla="*/ 3256 w 19998"/>
                <a:gd name="connsiteY402" fmla="*/ 5673 h 19998"/>
                <a:gd name="connsiteX403" fmla="*/ 3608 w 19998"/>
                <a:gd name="connsiteY403" fmla="*/ 5391 h 19998"/>
                <a:gd name="connsiteX404" fmla="*/ 3860 w 19998"/>
                <a:gd name="connsiteY404" fmla="*/ 5268 h 19998"/>
                <a:gd name="connsiteX405" fmla="*/ 3999 w 19998"/>
                <a:gd name="connsiteY405" fmla="*/ 5534 h 19998"/>
                <a:gd name="connsiteX406" fmla="*/ 4351 w 19998"/>
                <a:gd name="connsiteY406" fmla="*/ 5351 h 19998"/>
                <a:gd name="connsiteX407" fmla="*/ 4580 w 19998"/>
                <a:gd name="connsiteY407" fmla="*/ 5268 h 19998"/>
                <a:gd name="connsiteX408" fmla="*/ 4580 w 19998"/>
                <a:gd name="connsiteY408" fmla="*/ 5471 h 19998"/>
                <a:gd name="connsiteX409" fmla="*/ 4994 w 19998"/>
                <a:gd name="connsiteY409" fmla="*/ 5449 h 19998"/>
                <a:gd name="connsiteX410" fmla="*/ 5323 w 19998"/>
                <a:gd name="connsiteY410" fmla="*/ 5471 h 19998"/>
                <a:gd name="connsiteX411" fmla="*/ 5242 w 19998"/>
                <a:gd name="connsiteY411" fmla="*/ 5407 h 19998"/>
                <a:gd name="connsiteX412" fmla="*/ 4994 w 19998"/>
                <a:gd name="connsiteY412" fmla="*/ 5003 h 19998"/>
                <a:gd name="connsiteX413" fmla="*/ 4970 w 19998"/>
                <a:gd name="connsiteY413" fmla="*/ 5003 h 19998"/>
                <a:gd name="connsiteX414" fmla="*/ 4954 w 19998"/>
                <a:gd name="connsiteY414" fmla="*/ 4982 h 19998"/>
                <a:gd name="connsiteX415" fmla="*/ 5054 w 19998"/>
                <a:gd name="connsiteY415" fmla="*/ 4618 h 19998"/>
                <a:gd name="connsiteX416" fmla="*/ 5054 w 19998"/>
                <a:gd name="connsiteY416" fmla="*/ 4601 h 19998"/>
                <a:gd name="connsiteX417" fmla="*/ 5037 w 19998"/>
                <a:gd name="connsiteY417" fmla="*/ 4618 h 19998"/>
                <a:gd name="connsiteX418" fmla="*/ 5011 w 19998"/>
                <a:gd name="connsiteY418" fmla="*/ 4131 h 19998"/>
                <a:gd name="connsiteX419" fmla="*/ 4970 w 19998"/>
                <a:gd name="connsiteY419" fmla="*/ 4131 h 19998"/>
                <a:gd name="connsiteX420" fmla="*/ 4642 w 19998"/>
                <a:gd name="connsiteY420" fmla="*/ 3335 h 19998"/>
                <a:gd name="connsiteX421" fmla="*/ 4663 w 19998"/>
                <a:gd name="connsiteY421" fmla="*/ 3092 h 19998"/>
                <a:gd name="connsiteX422" fmla="*/ 4563 w 19998"/>
                <a:gd name="connsiteY422" fmla="*/ 3050 h 19998"/>
                <a:gd name="connsiteX423" fmla="*/ 4563 w 19998"/>
                <a:gd name="connsiteY423" fmla="*/ 2930 h 19998"/>
                <a:gd name="connsiteX424" fmla="*/ 4663 w 19998"/>
                <a:gd name="connsiteY424" fmla="*/ 2987 h 19998"/>
                <a:gd name="connsiteX425" fmla="*/ 4684 w 19998"/>
                <a:gd name="connsiteY425" fmla="*/ 2947 h 19998"/>
                <a:gd name="connsiteX426" fmla="*/ 5242 w 19998"/>
                <a:gd name="connsiteY426" fmla="*/ 3092 h 19998"/>
                <a:gd name="connsiteX427" fmla="*/ 5258 w 19998"/>
                <a:gd name="connsiteY427" fmla="*/ 3029 h 19998"/>
                <a:gd name="connsiteX428" fmla="*/ 5570 w 19998"/>
                <a:gd name="connsiteY428" fmla="*/ 3050 h 19998"/>
                <a:gd name="connsiteX429" fmla="*/ 5632 w 19998"/>
                <a:gd name="connsiteY429" fmla="*/ 3252 h 19998"/>
                <a:gd name="connsiteX430" fmla="*/ 5592 w 19998"/>
                <a:gd name="connsiteY430" fmla="*/ 3252 h 19998"/>
                <a:gd name="connsiteX431" fmla="*/ 5570 w 19998"/>
                <a:gd name="connsiteY431" fmla="*/ 3316 h 19998"/>
                <a:gd name="connsiteX432" fmla="*/ 5511 w 19998"/>
                <a:gd name="connsiteY432" fmla="*/ 3316 h 19998"/>
                <a:gd name="connsiteX433" fmla="*/ 5675 w 19998"/>
                <a:gd name="connsiteY433" fmla="*/ 3800 h 19998"/>
                <a:gd name="connsiteX434" fmla="*/ 5649 w 19998"/>
                <a:gd name="connsiteY434" fmla="*/ 3826 h 19998"/>
                <a:gd name="connsiteX435" fmla="*/ 5732 w 19998"/>
                <a:gd name="connsiteY435" fmla="*/ 3842 h 19998"/>
                <a:gd name="connsiteX436" fmla="*/ 5713 w 19998"/>
                <a:gd name="connsiteY436" fmla="*/ 3842 h 19998"/>
                <a:gd name="connsiteX437" fmla="*/ 5732 w 19998"/>
                <a:gd name="connsiteY437" fmla="*/ 3882 h 19998"/>
                <a:gd name="connsiteX438" fmla="*/ 5756 w 19998"/>
                <a:gd name="connsiteY438" fmla="*/ 3882 h 19998"/>
                <a:gd name="connsiteX439" fmla="*/ 5775 w 19998"/>
                <a:gd name="connsiteY439" fmla="*/ 3882 h 19998"/>
                <a:gd name="connsiteX440" fmla="*/ 5861 w 19998"/>
                <a:gd name="connsiteY440" fmla="*/ 3762 h 19998"/>
                <a:gd name="connsiteX441" fmla="*/ 6499 w 19998"/>
                <a:gd name="connsiteY441" fmla="*/ 3906 h 19998"/>
                <a:gd name="connsiteX442" fmla="*/ 7611 w 19998"/>
                <a:gd name="connsiteY442" fmla="*/ 3826 h 19998"/>
                <a:gd name="connsiteX443" fmla="*/ 7923 w 19998"/>
                <a:gd name="connsiteY443" fmla="*/ 3722 h 19998"/>
                <a:gd name="connsiteX444" fmla="*/ 8045 w 19998"/>
                <a:gd name="connsiteY444" fmla="*/ 3703 h 19998"/>
                <a:gd name="connsiteX445" fmla="*/ 7611 w 19998"/>
                <a:gd name="connsiteY445" fmla="*/ 3600 h 19998"/>
                <a:gd name="connsiteX446" fmla="*/ 7611 w 19998"/>
                <a:gd name="connsiteY446" fmla="*/ 3581 h 19998"/>
                <a:gd name="connsiteX447" fmla="*/ 7799 w 19998"/>
                <a:gd name="connsiteY447" fmla="*/ 3092 h 19998"/>
                <a:gd name="connsiteX448" fmla="*/ 9574 w 19998"/>
                <a:gd name="connsiteY448" fmla="*/ 2317 h 19998"/>
                <a:gd name="connsiteX449" fmla="*/ 9843 w 19998"/>
                <a:gd name="connsiteY449" fmla="*/ 1993 h 19998"/>
                <a:gd name="connsiteX450" fmla="*/ 9902 w 19998"/>
                <a:gd name="connsiteY450" fmla="*/ 2051 h 19998"/>
                <a:gd name="connsiteX451" fmla="*/ 10031 w 19998"/>
                <a:gd name="connsiteY451" fmla="*/ 2051 h 19998"/>
                <a:gd name="connsiteX452" fmla="*/ 9964 w 19998"/>
                <a:gd name="connsiteY452" fmla="*/ 1972 h 19998"/>
                <a:gd name="connsiteX453" fmla="*/ 9943 w 19998"/>
                <a:gd name="connsiteY453" fmla="*/ 1993 h 19998"/>
                <a:gd name="connsiteX454" fmla="*/ 9843 w 19998"/>
                <a:gd name="connsiteY454" fmla="*/ 1645 h 19998"/>
                <a:gd name="connsiteX455" fmla="*/ 9902 w 19998"/>
                <a:gd name="connsiteY455" fmla="*/ 1645 h 19998"/>
                <a:gd name="connsiteX456" fmla="*/ 9902 w 19998"/>
                <a:gd name="connsiteY456" fmla="*/ 1628 h 19998"/>
                <a:gd name="connsiteX457" fmla="*/ 9902 w 19998"/>
                <a:gd name="connsiteY457" fmla="*/ 1607 h 19998"/>
                <a:gd name="connsiteX458" fmla="*/ 9843 w 19998"/>
                <a:gd name="connsiteY458" fmla="*/ 1542 h 19998"/>
                <a:gd name="connsiteX459" fmla="*/ 9886 w 19998"/>
                <a:gd name="connsiteY459" fmla="*/ 1260 h 19998"/>
                <a:gd name="connsiteX460" fmla="*/ 9926 w 19998"/>
                <a:gd name="connsiteY460" fmla="*/ 1243 h 19998"/>
                <a:gd name="connsiteX461" fmla="*/ 9886 w 19998"/>
                <a:gd name="connsiteY461" fmla="*/ 815 h 19998"/>
                <a:gd name="connsiteX462" fmla="*/ 9902 w 19998"/>
                <a:gd name="connsiteY462" fmla="*/ 815 h 19998"/>
                <a:gd name="connsiteX463" fmla="*/ 9886 w 19998"/>
                <a:gd name="connsiteY463" fmla="*/ 484 h 19998"/>
                <a:gd name="connsiteX464" fmla="*/ 10645 w 19998"/>
                <a:gd name="connsiteY464" fmla="*/ 186 h 19998"/>
                <a:gd name="connsiteX465" fmla="*/ 11307 w 19998"/>
                <a:gd name="connsiteY465" fmla="*/ 0 h 19998"/>
                <a:gd name="connsiteX466" fmla="*/ 11431 w 19998"/>
                <a:gd name="connsiteY466" fmla="*/ 324 h 19998"/>
                <a:gd name="connsiteX467" fmla="*/ 11431 w 19998"/>
                <a:gd name="connsiteY467" fmla="*/ 630 h 19998"/>
                <a:gd name="connsiteX468" fmla="*/ 11577 w 19998"/>
                <a:gd name="connsiteY468" fmla="*/ 630 h 19998"/>
                <a:gd name="connsiteX469" fmla="*/ 11700 w 19998"/>
                <a:gd name="connsiteY469" fmla="*/ 832 h 19998"/>
                <a:gd name="connsiteX470" fmla="*/ 11822 w 19998"/>
                <a:gd name="connsiteY470" fmla="*/ 895 h 19998"/>
                <a:gd name="connsiteX471" fmla="*/ 12158 w 19998"/>
                <a:gd name="connsiteY471" fmla="*/ 670 h 19998"/>
                <a:gd name="connsiteX472" fmla="*/ 12279 w 19998"/>
                <a:gd name="connsiteY472" fmla="*/ 792 h 19998"/>
                <a:gd name="connsiteX473" fmla="*/ 12255 w 19998"/>
                <a:gd name="connsiteY473" fmla="*/ 815 h 19998"/>
                <a:gd name="connsiteX474" fmla="*/ 12360 w 19998"/>
                <a:gd name="connsiteY474" fmla="*/ 895 h 19998"/>
                <a:gd name="connsiteX475" fmla="*/ 12360 w 19998"/>
                <a:gd name="connsiteY475" fmla="*/ 912 h 19998"/>
                <a:gd name="connsiteX476" fmla="*/ 12339 w 19998"/>
                <a:gd name="connsiteY476" fmla="*/ 935 h 19998"/>
                <a:gd name="connsiteX477" fmla="*/ 12548 w 19998"/>
                <a:gd name="connsiteY477" fmla="*/ 1342 h 19998"/>
                <a:gd name="connsiteX478" fmla="*/ 12753 w 19998"/>
                <a:gd name="connsiteY478" fmla="*/ 1260 h 19998"/>
                <a:gd name="connsiteX479" fmla="*/ 12729 w 19998"/>
                <a:gd name="connsiteY479" fmla="*/ 1363 h 19998"/>
                <a:gd name="connsiteX480" fmla="*/ 12834 w 19998"/>
                <a:gd name="connsiteY480" fmla="*/ 1323 h 19998"/>
                <a:gd name="connsiteX481" fmla="*/ 12853 w 19998"/>
                <a:gd name="connsiteY481" fmla="*/ 1342 h 19998"/>
                <a:gd name="connsiteX482" fmla="*/ 12901 w 19998"/>
                <a:gd name="connsiteY482" fmla="*/ 1342 h 19998"/>
                <a:gd name="connsiteX483" fmla="*/ 13039 w 19998"/>
                <a:gd name="connsiteY483" fmla="*/ 1769 h 19998"/>
                <a:gd name="connsiteX484" fmla="*/ 13039 w 19998"/>
                <a:gd name="connsiteY484" fmla="*/ 1751 h 19998"/>
                <a:gd name="connsiteX485" fmla="*/ 13065 w 19998"/>
                <a:gd name="connsiteY485" fmla="*/ 1751 h 19998"/>
                <a:gd name="connsiteX486" fmla="*/ 13082 w 19998"/>
                <a:gd name="connsiteY486" fmla="*/ 1671 h 19998"/>
                <a:gd name="connsiteX487" fmla="*/ 13186 w 19998"/>
                <a:gd name="connsiteY487" fmla="*/ 1645 h 19998"/>
                <a:gd name="connsiteX488" fmla="*/ 13203 w 19998"/>
                <a:gd name="connsiteY488" fmla="*/ 1671 h 19998"/>
                <a:gd name="connsiteX489" fmla="*/ 13203 w 19998"/>
                <a:gd name="connsiteY489" fmla="*/ 1645 h 19998"/>
                <a:gd name="connsiteX490" fmla="*/ 13267 w 19998"/>
                <a:gd name="connsiteY490" fmla="*/ 1645 h 19998"/>
                <a:gd name="connsiteX491" fmla="*/ 13267 w 19998"/>
                <a:gd name="connsiteY491" fmla="*/ 1671 h 19998"/>
                <a:gd name="connsiteX492" fmla="*/ 13308 w 19998"/>
                <a:gd name="connsiteY492" fmla="*/ 1687 h 19998"/>
                <a:gd name="connsiteX493" fmla="*/ 13308 w 19998"/>
                <a:gd name="connsiteY493" fmla="*/ 1711 h 19998"/>
                <a:gd name="connsiteX494" fmla="*/ 13515 w 19998"/>
                <a:gd name="connsiteY494" fmla="*/ 1628 h 19998"/>
                <a:gd name="connsiteX495" fmla="*/ 13598 w 19998"/>
                <a:gd name="connsiteY495" fmla="*/ 1751 h 19998"/>
                <a:gd name="connsiteX496" fmla="*/ 13660 w 19998"/>
                <a:gd name="connsiteY496" fmla="*/ 1769 h 19998"/>
                <a:gd name="connsiteX497" fmla="*/ 13660 w 19998"/>
                <a:gd name="connsiteY497" fmla="*/ 1833 h 19998"/>
                <a:gd name="connsiteX498" fmla="*/ 13677 w 19998"/>
                <a:gd name="connsiteY498" fmla="*/ 1833 h 19998"/>
                <a:gd name="connsiteX499" fmla="*/ 13677 w 19998"/>
                <a:gd name="connsiteY499" fmla="*/ 1849 h 19998"/>
                <a:gd name="connsiteX500" fmla="*/ 13725 w 19998"/>
                <a:gd name="connsiteY500" fmla="*/ 1849 h 19998"/>
                <a:gd name="connsiteX501" fmla="*/ 13703 w 19998"/>
                <a:gd name="connsiteY501" fmla="*/ 1833 h 19998"/>
                <a:gd name="connsiteX502" fmla="*/ 13725 w 19998"/>
                <a:gd name="connsiteY502" fmla="*/ 1791 h 19998"/>
                <a:gd name="connsiteX503" fmla="*/ 13808 w 19998"/>
                <a:gd name="connsiteY503" fmla="*/ 1873 h 19998"/>
                <a:gd name="connsiteX504" fmla="*/ 13725 w 19998"/>
                <a:gd name="connsiteY504" fmla="*/ 2155 h 19998"/>
                <a:gd name="connsiteX505" fmla="*/ 13725 w 19998"/>
                <a:gd name="connsiteY505" fmla="*/ 2138 h 19998"/>
                <a:gd name="connsiteX506" fmla="*/ 13784 w 19998"/>
                <a:gd name="connsiteY506" fmla="*/ 2155 h 19998"/>
                <a:gd name="connsiteX507" fmla="*/ 13825 w 19998"/>
                <a:gd name="connsiteY507" fmla="*/ 2301 h 19998"/>
                <a:gd name="connsiteX508" fmla="*/ 13703 w 19998"/>
                <a:gd name="connsiteY508" fmla="*/ 2420 h 19998"/>
                <a:gd name="connsiteX509" fmla="*/ 13741 w 19998"/>
                <a:gd name="connsiteY509" fmla="*/ 2463 h 19998"/>
                <a:gd name="connsiteX510" fmla="*/ 13703 w 19998"/>
                <a:gd name="connsiteY510" fmla="*/ 2503 h 19998"/>
                <a:gd name="connsiteX511" fmla="*/ 13784 w 19998"/>
                <a:gd name="connsiteY511" fmla="*/ 2519 h 19998"/>
                <a:gd name="connsiteX512" fmla="*/ 13784 w 19998"/>
                <a:gd name="connsiteY512" fmla="*/ 2540 h 19998"/>
                <a:gd name="connsiteX513" fmla="*/ 13849 w 19998"/>
                <a:gd name="connsiteY513" fmla="*/ 2540 h 19998"/>
                <a:gd name="connsiteX514" fmla="*/ 14280 w 19998"/>
                <a:gd name="connsiteY514" fmla="*/ 2540 h 19998"/>
                <a:gd name="connsiteX515" fmla="*/ 14527 w 19998"/>
                <a:gd name="connsiteY515" fmla="*/ 2437 h 19998"/>
                <a:gd name="connsiteX516" fmla="*/ 14527 w 19998"/>
                <a:gd name="connsiteY516" fmla="*/ 2218 h 19998"/>
                <a:gd name="connsiteX517" fmla="*/ 14715 w 19998"/>
                <a:gd name="connsiteY517" fmla="*/ 2051 h 19998"/>
                <a:gd name="connsiteX518" fmla="*/ 14815 w 19998"/>
                <a:gd name="connsiteY518" fmla="*/ 2115 h 19998"/>
                <a:gd name="connsiteX519" fmla="*/ 14775 w 19998"/>
                <a:gd name="connsiteY519" fmla="*/ 2138 h 19998"/>
                <a:gd name="connsiteX520" fmla="*/ 14796 w 19998"/>
                <a:gd name="connsiteY520" fmla="*/ 2218 h 19998"/>
                <a:gd name="connsiteX521" fmla="*/ 14756 w 19998"/>
                <a:gd name="connsiteY521" fmla="*/ 2195 h 19998"/>
                <a:gd name="connsiteX522" fmla="*/ 14732 w 19998"/>
                <a:gd name="connsiteY522" fmla="*/ 2218 h 19998"/>
                <a:gd name="connsiteX523" fmla="*/ 14756 w 19998"/>
                <a:gd name="connsiteY523" fmla="*/ 2237 h 19998"/>
                <a:gd name="connsiteX524" fmla="*/ 14732 w 19998"/>
                <a:gd name="connsiteY524" fmla="*/ 2275 h 19998"/>
                <a:gd name="connsiteX525" fmla="*/ 14715 w 19998"/>
                <a:gd name="connsiteY525" fmla="*/ 2275 h 19998"/>
                <a:gd name="connsiteX526" fmla="*/ 14756 w 19998"/>
                <a:gd name="connsiteY526" fmla="*/ 2341 h 19998"/>
                <a:gd name="connsiteX527" fmla="*/ 14675 w 19998"/>
                <a:gd name="connsiteY527" fmla="*/ 2519 h 19998"/>
                <a:gd name="connsiteX528" fmla="*/ 14815 w 19998"/>
                <a:gd name="connsiteY528" fmla="*/ 2622 h 19998"/>
                <a:gd name="connsiteX529" fmla="*/ 14796 w 19998"/>
                <a:gd name="connsiteY529" fmla="*/ 2904 h 19998"/>
                <a:gd name="connsiteX530" fmla="*/ 14918 w 19998"/>
                <a:gd name="connsiteY530" fmla="*/ 2904 h 19998"/>
                <a:gd name="connsiteX531" fmla="*/ 14918 w 19998"/>
                <a:gd name="connsiteY531" fmla="*/ 2867 h 19998"/>
                <a:gd name="connsiteX532" fmla="*/ 15001 w 19998"/>
                <a:gd name="connsiteY532" fmla="*/ 2888 h 19998"/>
                <a:gd name="connsiteX533" fmla="*/ 15230 w 19998"/>
                <a:gd name="connsiteY533" fmla="*/ 3074 h 19998"/>
                <a:gd name="connsiteX534" fmla="*/ 15249 w 19998"/>
                <a:gd name="connsiteY534" fmla="*/ 3050 h 19998"/>
                <a:gd name="connsiteX535" fmla="*/ 15249 w 19998"/>
                <a:gd name="connsiteY535" fmla="*/ 3114 h 19998"/>
                <a:gd name="connsiteX536" fmla="*/ 15330 w 19998"/>
                <a:gd name="connsiteY536" fmla="*/ 3114 h 19998"/>
                <a:gd name="connsiteX537" fmla="*/ 15418 w 19998"/>
                <a:gd name="connsiteY537" fmla="*/ 3114 h 19998"/>
                <a:gd name="connsiteX538" fmla="*/ 15499 w 19998"/>
                <a:gd name="connsiteY538" fmla="*/ 3196 h 19998"/>
                <a:gd name="connsiteX539" fmla="*/ 15475 w 19998"/>
                <a:gd name="connsiteY539" fmla="*/ 3252 h 19998"/>
                <a:gd name="connsiteX540" fmla="*/ 15499 w 19998"/>
                <a:gd name="connsiteY540" fmla="*/ 3295 h 19998"/>
                <a:gd name="connsiteX541" fmla="*/ 15499 w 19998"/>
                <a:gd name="connsiteY541" fmla="*/ 3276 h 19998"/>
                <a:gd name="connsiteX542" fmla="*/ 15599 w 19998"/>
                <a:gd name="connsiteY542" fmla="*/ 3276 h 19998"/>
                <a:gd name="connsiteX543" fmla="*/ 15704 w 19998"/>
                <a:gd name="connsiteY543" fmla="*/ 3374 h 19998"/>
                <a:gd name="connsiteX544" fmla="*/ 15682 w 19998"/>
                <a:gd name="connsiteY544" fmla="*/ 3414 h 19998"/>
                <a:gd name="connsiteX545" fmla="*/ 15723 w 19998"/>
                <a:gd name="connsiteY545" fmla="*/ 3478 h 19998"/>
                <a:gd name="connsiteX546" fmla="*/ 15704 w 19998"/>
                <a:gd name="connsiteY546" fmla="*/ 3497 h 19998"/>
                <a:gd name="connsiteX547" fmla="*/ 15747 w 19998"/>
                <a:gd name="connsiteY547" fmla="*/ 3534 h 19998"/>
                <a:gd name="connsiteX548" fmla="*/ 15747 w 19998"/>
                <a:gd name="connsiteY548" fmla="*/ 3518 h 19998"/>
                <a:gd name="connsiteX549" fmla="*/ 15935 w 19998"/>
                <a:gd name="connsiteY549" fmla="*/ 3478 h 19998"/>
                <a:gd name="connsiteX550" fmla="*/ 15935 w 19998"/>
                <a:gd name="connsiteY550" fmla="*/ 3518 h 19998"/>
                <a:gd name="connsiteX551" fmla="*/ 15951 w 19998"/>
                <a:gd name="connsiteY551" fmla="*/ 3518 h 19998"/>
                <a:gd name="connsiteX552" fmla="*/ 15992 w 19998"/>
                <a:gd name="connsiteY552" fmla="*/ 3414 h 19998"/>
                <a:gd name="connsiteX553" fmla="*/ 16156 w 19998"/>
                <a:gd name="connsiteY553" fmla="*/ 3414 h 19998"/>
                <a:gd name="connsiteX554" fmla="*/ 16156 w 19998"/>
                <a:gd name="connsiteY554" fmla="*/ 3374 h 19998"/>
                <a:gd name="connsiteX555" fmla="*/ 16302 w 19998"/>
                <a:gd name="connsiteY555" fmla="*/ 3436 h 19998"/>
                <a:gd name="connsiteX556" fmla="*/ 16285 w 19998"/>
                <a:gd name="connsiteY556" fmla="*/ 3454 h 19998"/>
                <a:gd name="connsiteX557" fmla="*/ 16366 w 19998"/>
                <a:gd name="connsiteY557" fmla="*/ 3518 h 19998"/>
                <a:gd name="connsiteX558" fmla="*/ 16490 w 19998"/>
                <a:gd name="connsiteY558" fmla="*/ 3518 h 19998"/>
                <a:gd name="connsiteX559" fmla="*/ 16506 w 19998"/>
                <a:gd name="connsiteY559" fmla="*/ 3600 h 19998"/>
                <a:gd name="connsiteX560" fmla="*/ 16590 w 19998"/>
                <a:gd name="connsiteY560" fmla="*/ 3624 h 19998"/>
                <a:gd name="connsiteX561" fmla="*/ 16611 w 19998"/>
                <a:gd name="connsiteY561" fmla="*/ 3581 h 19998"/>
                <a:gd name="connsiteX562" fmla="*/ 16694 w 19998"/>
                <a:gd name="connsiteY562" fmla="*/ 3600 h 19998"/>
                <a:gd name="connsiteX563" fmla="*/ 16694 w 19998"/>
                <a:gd name="connsiteY563" fmla="*/ 3560 h 19998"/>
                <a:gd name="connsiteX564" fmla="*/ 16716 w 19998"/>
                <a:gd name="connsiteY564" fmla="*/ 3560 h 19998"/>
                <a:gd name="connsiteX565" fmla="*/ 16716 w 19998"/>
                <a:gd name="connsiteY565" fmla="*/ 3518 h 19998"/>
                <a:gd name="connsiteX566" fmla="*/ 16759 w 19998"/>
                <a:gd name="connsiteY566" fmla="*/ 3497 h 19998"/>
                <a:gd name="connsiteX567" fmla="*/ 16759 w 19998"/>
                <a:gd name="connsiteY567" fmla="*/ 3478 h 19998"/>
                <a:gd name="connsiteX568" fmla="*/ 16940 w 19998"/>
                <a:gd name="connsiteY568" fmla="*/ 3478 h 19998"/>
                <a:gd name="connsiteX569" fmla="*/ 17085 w 19998"/>
                <a:gd name="connsiteY569" fmla="*/ 3560 h 19998"/>
                <a:gd name="connsiteX570" fmla="*/ 17085 w 19998"/>
                <a:gd name="connsiteY570" fmla="*/ 3534 h 19998"/>
                <a:gd name="connsiteX571" fmla="*/ 17192 w 19998"/>
                <a:gd name="connsiteY571" fmla="*/ 3518 h 19998"/>
                <a:gd name="connsiteX572" fmla="*/ 17192 w 19998"/>
                <a:gd name="connsiteY572" fmla="*/ 3534 h 19998"/>
                <a:gd name="connsiteX573" fmla="*/ 17373 w 19998"/>
                <a:gd name="connsiteY573" fmla="*/ 3640 h 19998"/>
                <a:gd name="connsiteX574" fmla="*/ 17354 w 19998"/>
                <a:gd name="connsiteY574" fmla="*/ 3663 h 19998"/>
                <a:gd name="connsiteX575" fmla="*/ 17437 w 19998"/>
                <a:gd name="connsiteY575" fmla="*/ 3783 h 19998"/>
                <a:gd name="connsiteX576" fmla="*/ 17397 w 19998"/>
                <a:gd name="connsiteY576" fmla="*/ 3783 h 19998"/>
                <a:gd name="connsiteX577" fmla="*/ 17414 w 19998"/>
                <a:gd name="connsiteY577" fmla="*/ 3826 h 19998"/>
                <a:gd name="connsiteX578" fmla="*/ 17437 w 19998"/>
                <a:gd name="connsiteY578" fmla="*/ 3826 h 19998"/>
                <a:gd name="connsiteX579" fmla="*/ 17602 w 19998"/>
                <a:gd name="connsiteY579" fmla="*/ 4028 h 19998"/>
                <a:gd name="connsiteX580" fmla="*/ 17623 w 19998"/>
                <a:gd name="connsiteY580" fmla="*/ 4091 h 19998"/>
                <a:gd name="connsiteX581" fmla="*/ 17642 w 19998"/>
                <a:gd name="connsiteY581" fmla="*/ 4091 h 19998"/>
                <a:gd name="connsiteX582" fmla="*/ 17683 w 19998"/>
                <a:gd name="connsiteY582" fmla="*/ 4211 h 19998"/>
                <a:gd name="connsiteX583" fmla="*/ 17849 w 19998"/>
                <a:gd name="connsiteY583" fmla="*/ 4211 h 19998"/>
                <a:gd name="connsiteX584" fmla="*/ 17849 w 19998"/>
                <a:gd name="connsiteY584" fmla="*/ 4171 h 19998"/>
                <a:gd name="connsiteX585" fmla="*/ 17871 w 19998"/>
                <a:gd name="connsiteY585" fmla="*/ 4171 h 19998"/>
                <a:gd name="connsiteX586" fmla="*/ 17830 w 19998"/>
                <a:gd name="connsiteY586" fmla="*/ 4091 h 19998"/>
                <a:gd name="connsiteX587" fmla="*/ 17871 w 19998"/>
                <a:gd name="connsiteY587" fmla="*/ 4065 h 19998"/>
                <a:gd name="connsiteX588" fmla="*/ 17935 w 19998"/>
                <a:gd name="connsiteY588" fmla="*/ 4091 h 19998"/>
                <a:gd name="connsiteX589" fmla="*/ 17976 w 19998"/>
                <a:gd name="connsiteY589" fmla="*/ 4065 h 19998"/>
                <a:gd name="connsiteX590" fmla="*/ 18019 w 19998"/>
                <a:gd name="connsiteY590" fmla="*/ 4091 h 19998"/>
                <a:gd name="connsiteX591" fmla="*/ 18140 w 19998"/>
                <a:gd name="connsiteY591" fmla="*/ 4131 h 19998"/>
                <a:gd name="connsiteX592" fmla="*/ 18183 w 19998"/>
                <a:gd name="connsiteY592" fmla="*/ 4293 h 19998"/>
                <a:gd name="connsiteX593" fmla="*/ 18200 w 19998"/>
                <a:gd name="connsiteY593" fmla="*/ 4293 h 19998"/>
                <a:gd name="connsiteX594" fmla="*/ 18223 w 19998"/>
                <a:gd name="connsiteY594" fmla="*/ 4211 h 19998"/>
                <a:gd name="connsiteX595" fmla="*/ 18240 w 19998"/>
                <a:gd name="connsiteY595" fmla="*/ 4211 h 19998"/>
                <a:gd name="connsiteX596" fmla="*/ 18240 w 19998"/>
                <a:gd name="connsiteY596" fmla="*/ 4230 h 19998"/>
                <a:gd name="connsiteX597" fmla="*/ 18281 w 19998"/>
                <a:gd name="connsiteY597" fmla="*/ 4230 h 19998"/>
                <a:gd name="connsiteX598" fmla="*/ 18328 w 19998"/>
                <a:gd name="connsiteY598" fmla="*/ 4270 h 19998"/>
                <a:gd name="connsiteX599" fmla="*/ 18369 w 19998"/>
                <a:gd name="connsiteY599" fmla="*/ 4253 h 19998"/>
                <a:gd name="connsiteX600" fmla="*/ 18388 w 19998"/>
                <a:gd name="connsiteY600" fmla="*/ 4270 h 19998"/>
                <a:gd name="connsiteX601" fmla="*/ 18531 w 19998"/>
                <a:gd name="connsiteY601" fmla="*/ 4253 h 19998"/>
                <a:gd name="connsiteX602" fmla="*/ 18531 w 19998"/>
                <a:gd name="connsiteY602" fmla="*/ 4270 h 19998"/>
                <a:gd name="connsiteX603" fmla="*/ 18631 w 19998"/>
                <a:gd name="connsiteY603" fmla="*/ 4211 h 19998"/>
                <a:gd name="connsiteX604" fmla="*/ 18631 w 19998"/>
                <a:gd name="connsiteY604" fmla="*/ 4131 h 19998"/>
                <a:gd name="connsiteX605" fmla="*/ 18762 w 19998"/>
                <a:gd name="connsiteY605" fmla="*/ 4108 h 19998"/>
                <a:gd name="connsiteX606" fmla="*/ 18778 w 19998"/>
                <a:gd name="connsiteY606" fmla="*/ 4148 h 19998"/>
                <a:gd name="connsiteX607" fmla="*/ 18821 w 19998"/>
                <a:gd name="connsiteY607" fmla="*/ 4131 h 19998"/>
                <a:gd name="connsiteX608" fmla="*/ 18943 w 19998"/>
                <a:gd name="connsiteY608" fmla="*/ 4333 h 19998"/>
                <a:gd name="connsiteX609" fmla="*/ 19047 w 19998"/>
                <a:gd name="connsiteY609" fmla="*/ 4333 h 19998"/>
                <a:gd name="connsiteX610" fmla="*/ 19064 w 19998"/>
                <a:gd name="connsiteY610" fmla="*/ 4392 h 19998"/>
                <a:gd name="connsiteX611" fmla="*/ 19152 w 19998"/>
                <a:gd name="connsiteY611" fmla="*/ 4392 h 19998"/>
                <a:gd name="connsiteX612" fmla="*/ 19152 w 19998"/>
                <a:gd name="connsiteY612" fmla="*/ 4373 h 19998"/>
                <a:gd name="connsiteX613" fmla="*/ 19212 w 19998"/>
                <a:gd name="connsiteY613" fmla="*/ 4373 h 19998"/>
                <a:gd name="connsiteX614" fmla="*/ 19212 w 19998"/>
                <a:gd name="connsiteY614" fmla="*/ 4392 h 19998"/>
                <a:gd name="connsiteX615" fmla="*/ 19317 w 19998"/>
                <a:gd name="connsiteY615" fmla="*/ 4333 h 19998"/>
                <a:gd name="connsiteX616" fmla="*/ 19417 w 19998"/>
                <a:gd name="connsiteY616" fmla="*/ 4392 h 19998"/>
                <a:gd name="connsiteX617" fmla="*/ 19443 w 19998"/>
                <a:gd name="connsiteY617" fmla="*/ 4373 h 19998"/>
                <a:gd name="connsiteX618" fmla="*/ 19500 w 19998"/>
                <a:gd name="connsiteY618" fmla="*/ 4373 h 19998"/>
                <a:gd name="connsiteX619" fmla="*/ 19521 w 19998"/>
                <a:gd name="connsiteY619" fmla="*/ 4352 h 19998"/>
                <a:gd name="connsiteX620" fmla="*/ 19998 w 19998"/>
                <a:gd name="connsiteY620" fmla="*/ 4512 h 19998"/>
                <a:gd name="connsiteX621" fmla="*/ 19750 w 19998"/>
                <a:gd name="connsiteY621" fmla="*/ 4939 h 19998"/>
                <a:gd name="connsiteX622" fmla="*/ 19712 w 19998"/>
                <a:gd name="connsiteY622" fmla="*/ 4939 h 19998"/>
                <a:gd name="connsiteX623" fmla="*/ 19686 w 19998"/>
                <a:gd name="connsiteY623" fmla="*/ 5003 h 19998"/>
                <a:gd name="connsiteX624" fmla="*/ 19645 w 19998"/>
                <a:gd name="connsiteY624" fmla="*/ 5003 h 19998"/>
                <a:gd name="connsiteX625" fmla="*/ 19131 w 19998"/>
                <a:gd name="connsiteY625" fmla="*/ 6512 h 19998"/>
                <a:gd name="connsiteX626" fmla="*/ 19236 w 19998"/>
                <a:gd name="connsiteY626" fmla="*/ 7750 h 19998"/>
                <a:gd name="connsiteX627" fmla="*/ 19212 w 19998"/>
                <a:gd name="connsiteY627" fmla="*/ 7750 h 19998"/>
                <a:gd name="connsiteX628" fmla="*/ 19090 w 19998"/>
                <a:gd name="connsiteY628" fmla="*/ 7870 h 19998"/>
                <a:gd name="connsiteX629" fmla="*/ 19152 w 19998"/>
                <a:gd name="connsiteY629" fmla="*/ 7853 h 19998"/>
                <a:gd name="connsiteX630" fmla="*/ 19064 w 19998"/>
                <a:gd name="connsiteY630" fmla="*/ 7973 h 19998"/>
                <a:gd name="connsiteX631" fmla="*/ 18983 w 19998"/>
                <a:gd name="connsiteY631" fmla="*/ 7973 h 19998"/>
                <a:gd name="connsiteX632" fmla="*/ 18714 w 19998"/>
                <a:gd name="connsiteY632" fmla="*/ 8135 h 19998"/>
                <a:gd name="connsiteX633" fmla="*/ 18695 w 19998"/>
                <a:gd name="connsiteY633" fmla="*/ 8093 h 19998"/>
                <a:gd name="connsiteX634" fmla="*/ 18614 w 19998"/>
                <a:gd name="connsiteY634" fmla="*/ 7997 h 19998"/>
                <a:gd name="connsiteX635" fmla="*/ 18304 w 19998"/>
                <a:gd name="connsiteY63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886 w 19998"/>
                <a:gd name="connsiteY400" fmla="*/ 5022 h 19998"/>
                <a:gd name="connsiteX401" fmla="*/ 2970 w 19998"/>
                <a:gd name="connsiteY401" fmla="*/ 5189 h 19998"/>
                <a:gd name="connsiteX402" fmla="*/ 3256 w 19998"/>
                <a:gd name="connsiteY402" fmla="*/ 5673 h 19998"/>
                <a:gd name="connsiteX403" fmla="*/ 3608 w 19998"/>
                <a:gd name="connsiteY403" fmla="*/ 5391 h 19998"/>
                <a:gd name="connsiteX404" fmla="*/ 3860 w 19998"/>
                <a:gd name="connsiteY404" fmla="*/ 5268 h 19998"/>
                <a:gd name="connsiteX405" fmla="*/ 3999 w 19998"/>
                <a:gd name="connsiteY405" fmla="*/ 5534 h 19998"/>
                <a:gd name="connsiteX406" fmla="*/ 4351 w 19998"/>
                <a:gd name="connsiteY406" fmla="*/ 5351 h 19998"/>
                <a:gd name="connsiteX407" fmla="*/ 4580 w 19998"/>
                <a:gd name="connsiteY407" fmla="*/ 5268 h 19998"/>
                <a:gd name="connsiteX408" fmla="*/ 4580 w 19998"/>
                <a:gd name="connsiteY408" fmla="*/ 5471 h 19998"/>
                <a:gd name="connsiteX409" fmla="*/ 4994 w 19998"/>
                <a:gd name="connsiteY409" fmla="*/ 5449 h 19998"/>
                <a:gd name="connsiteX410" fmla="*/ 5323 w 19998"/>
                <a:gd name="connsiteY410" fmla="*/ 5471 h 19998"/>
                <a:gd name="connsiteX411" fmla="*/ 5242 w 19998"/>
                <a:gd name="connsiteY411" fmla="*/ 5407 h 19998"/>
                <a:gd name="connsiteX412" fmla="*/ 4994 w 19998"/>
                <a:gd name="connsiteY412" fmla="*/ 5003 h 19998"/>
                <a:gd name="connsiteX413" fmla="*/ 4970 w 19998"/>
                <a:gd name="connsiteY413" fmla="*/ 5003 h 19998"/>
                <a:gd name="connsiteX414" fmla="*/ 4954 w 19998"/>
                <a:gd name="connsiteY414" fmla="*/ 4982 h 19998"/>
                <a:gd name="connsiteX415" fmla="*/ 5054 w 19998"/>
                <a:gd name="connsiteY415" fmla="*/ 4618 h 19998"/>
                <a:gd name="connsiteX416" fmla="*/ 5054 w 19998"/>
                <a:gd name="connsiteY416" fmla="*/ 4601 h 19998"/>
                <a:gd name="connsiteX417" fmla="*/ 5037 w 19998"/>
                <a:gd name="connsiteY417" fmla="*/ 4618 h 19998"/>
                <a:gd name="connsiteX418" fmla="*/ 5011 w 19998"/>
                <a:gd name="connsiteY418" fmla="*/ 4131 h 19998"/>
                <a:gd name="connsiteX419" fmla="*/ 4970 w 19998"/>
                <a:gd name="connsiteY419" fmla="*/ 4131 h 19998"/>
                <a:gd name="connsiteX420" fmla="*/ 4642 w 19998"/>
                <a:gd name="connsiteY420" fmla="*/ 3335 h 19998"/>
                <a:gd name="connsiteX421" fmla="*/ 4663 w 19998"/>
                <a:gd name="connsiteY421" fmla="*/ 3092 h 19998"/>
                <a:gd name="connsiteX422" fmla="*/ 4563 w 19998"/>
                <a:gd name="connsiteY422" fmla="*/ 3050 h 19998"/>
                <a:gd name="connsiteX423" fmla="*/ 4663 w 19998"/>
                <a:gd name="connsiteY423" fmla="*/ 2987 h 19998"/>
                <a:gd name="connsiteX424" fmla="*/ 4684 w 19998"/>
                <a:gd name="connsiteY424" fmla="*/ 2947 h 19998"/>
                <a:gd name="connsiteX425" fmla="*/ 5242 w 19998"/>
                <a:gd name="connsiteY425" fmla="*/ 3092 h 19998"/>
                <a:gd name="connsiteX426" fmla="*/ 5258 w 19998"/>
                <a:gd name="connsiteY426" fmla="*/ 3029 h 19998"/>
                <a:gd name="connsiteX427" fmla="*/ 5570 w 19998"/>
                <a:gd name="connsiteY427" fmla="*/ 3050 h 19998"/>
                <a:gd name="connsiteX428" fmla="*/ 5632 w 19998"/>
                <a:gd name="connsiteY428" fmla="*/ 3252 h 19998"/>
                <a:gd name="connsiteX429" fmla="*/ 5592 w 19998"/>
                <a:gd name="connsiteY429" fmla="*/ 3252 h 19998"/>
                <a:gd name="connsiteX430" fmla="*/ 5570 w 19998"/>
                <a:gd name="connsiteY430" fmla="*/ 3316 h 19998"/>
                <a:gd name="connsiteX431" fmla="*/ 5511 w 19998"/>
                <a:gd name="connsiteY431" fmla="*/ 3316 h 19998"/>
                <a:gd name="connsiteX432" fmla="*/ 5675 w 19998"/>
                <a:gd name="connsiteY432" fmla="*/ 3800 h 19998"/>
                <a:gd name="connsiteX433" fmla="*/ 5649 w 19998"/>
                <a:gd name="connsiteY433" fmla="*/ 3826 h 19998"/>
                <a:gd name="connsiteX434" fmla="*/ 5732 w 19998"/>
                <a:gd name="connsiteY434" fmla="*/ 3842 h 19998"/>
                <a:gd name="connsiteX435" fmla="*/ 5713 w 19998"/>
                <a:gd name="connsiteY435" fmla="*/ 3842 h 19998"/>
                <a:gd name="connsiteX436" fmla="*/ 5732 w 19998"/>
                <a:gd name="connsiteY436" fmla="*/ 3882 h 19998"/>
                <a:gd name="connsiteX437" fmla="*/ 5756 w 19998"/>
                <a:gd name="connsiteY437" fmla="*/ 3882 h 19998"/>
                <a:gd name="connsiteX438" fmla="*/ 5775 w 19998"/>
                <a:gd name="connsiteY438" fmla="*/ 3882 h 19998"/>
                <a:gd name="connsiteX439" fmla="*/ 5861 w 19998"/>
                <a:gd name="connsiteY439" fmla="*/ 3762 h 19998"/>
                <a:gd name="connsiteX440" fmla="*/ 6499 w 19998"/>
                <a:gd name="connsiteY440" fmla="*/ 3906 h 19998"/>
                <a:gd name="connsiteX441" fmla="*/ 7611 w 19998"/>
                <a:gd name="connsiteY441" fmla="*/ 3826 h 19998"/>
                <a:gd name="connsiteX442" fmla="*/ 7923 w 19998"/>
                <a:gd name="connsiteY442" fmla="*/ 3722 h 19998"/>
                <a:gd name="connsiteX443" fmla="*/ 8045 w 19998"/>
                <a:gd name="connsiteY443" fmla="*/ 3703 h 19998"/>
                <a:gd name="connsiteX444" fmla="*/ 7611 w 19998"/>
                <a:gd name="connsiteY444" fmla="*/ 3600 h 19998"/>
                <a:gd name="connsiteX445" fmla="*/ 7611 w 19998"/>
                <a:gd name="connsiteY445" fmla="*/ 3581 h 19998"/>
                <a:gd name="connsiteX446" fmla="*/ 7799 w 19998"/>
                <a:gd name="connsiteY446" fmla="*/ 3092 h 19998"/>
                <a:gd name="connsiteX447" fmla="*/ 9574 w 19998"/>
                <a:gd name="connsiteY447" fmla="*/ 2317 h 19998"/>
                <a:gd name="connsiteX448" fmla="*/ 9843 w 19998"/>
                <a:gd name="connsiteY448" fmla="*/ 1993 h 19998"/>
                <a:gd name="connsiteX449" fmla="*/ 9902 w 19998"/>
                <a:gd name="connsiteY449" fmla="*/ 2051 h 19998"/>
                <a:gd name="connsiteX450" fmla="*/ 10031 w 19998"/>
                <a:gd name="connsiteY450" fmla="*/ 2051 h 19998"/>
                <a:gd name="connsiteX451" fmla="*/ 9964 w 19998"/>
                <a:gd name="connsiteY451" fmla="*/ 1972 h 19998"/>
                <a:gd name="connsiteX452" fmla="*/ 9943 w 19998"/>
                <a:gd name="connsiteY452" fmla="*/ 1993 h 19998"/>
                <a:gd name="connsiteX453" fmla="*/ 9843 w 19998"/>
                <a:gd name="connsiteY453" fmla="*/ 1645 h 19998"/>
                <a:gd name="connsiteX454" fmla="*/ 9902 w 19998"/>
                <a:gd name="connsiteY454" fmla="*/ 1645 h 19998"/>
                <a:gd name="connsiteX455" fmla="*/ 9902 w 19998"/>
                <a:gd name="connsiteY455" fmla="*/ 1628 h 19998"/>
                <a:gd name="connsiteX456" fmla="*/ 9902 w 19998"/>
                <a:gd name="connsiteY456" fmla="*/ 1607 h 19998"/>
                <a:gd name="connsiteX457" fmla="*/ 9843 w 19998"/>
                <a:gd name="connsiteY457" fmla="*/ 1542 h 19998"/>
                <a:gd name="connsiteX458" fmla="*/ 9886 w 19998"/>
                <a:gd name="connsiteY458" fmla="*/ 1260 h 19998"/>
                <a:gd name="connsiteX459" fmla="*/ 9926 w 19998"/>
                <a:gd name="connsiteY459" fmla="*/ 1243 h 19998"/>
                <a:gd name="connsiteX460" fmla="*/ 9886 w 19998"/>
                <a:gd name="connsiteY460" fmla="*/ 815 h 19998"/>
                <a:gd name="connsiteX461" fmla="*/ 9902 w 19998"/>
                <a:gd name="connsiteY461" fmla="*/ 815 h 19998"/>
                <a:gd name="connsiteX462" fmla="*/ 9886 w 19998"/>
                <a:gd name="connsiteY462" fmla="*/ 484 h 19998"/>
                <a:gd name="connsiteX463" fmla="*/ 10645 w 19998"/>
                <a:gd name="connsiteY463" fmla="*/ 186 h 19998"/>
                <a:gd name="connsiteX464" fmla="*/ 11307 w 19998"/>
                <a:gd name="connsiteY464" fmla="*/ 0 h 19998"/>
                <a:gd name="connsiteX465" fmla="*/ 11431 w 19998"/>
                <a:gd name="connsiteY465" fmla="*/ 324 h 19998"/>
                <a:gd name="connsiteX466" fmla="*/ 11431 w 19998"/>
                <a:gd name="connsiteY466" fmla="*/ 630 h 19998"/>
                <a:gd name="connsiteX467" fmla="*/ 11577 w 19998"/>
                <a:gd name="connsiteY467" fmla="*/ 630 h 19998"/>
                <a:gd name="connsiteX468" fmla="*/ 11700 w 19998"/>
                <a:gd name="connsiteY468" fmla="*/ 832 h 19998"/>
                <a:gd name="connsiteX469" fmla="*/ 11822 w 19998"/>
                <a:gd name="connsiteY469" fmla="*/ 895 h 19998"/>
                <a:gd name="connsiteX470" fmla="*/ 12158 w 19998"/>
                <a:gd name="connsiteY470" fmla="*/ 670 h 19998"/>
                <a:gd name="connsiteX471" fmla="*/ 12279 w 19998"/>
                <a:gd name="connsiteY471" fmla="*/ 792 h 19998"/>
                <a:gd name="connsiteX472" fmla="*/ 12255 w 19998"/>
                <a:gd name="connsiteY472" fmla="*/ 815 h 19998"/>
                <a:gd name="connsiteX473" fmla="*/ 12360 w 19998"/>
                <a:gd name="connsiteY473" fmla="*/ 895 h 19998"/>
                <a:gd name="connsiteX474" fmla="*/ 12360 w 19998"/>
                <a:gd name="connsiteY474" fmla="*/ 912 h 19998"/>
                <a:gd name="connsiteX475" fmla="*/ 12339 w 19998"/>
                <a:gd name="connsiteY475" fmla="*/ 935 h 19998"/>
                <a:gd name="connsiteX476" fmla="*/ 12548 w 19998"/>
                <a:gd name="connsiteY476" fmla="*/ 1342 h 19998"/>
                <a:gd name="connsiteX477" fmla="*/ 12753 w 19998"/>
                <a:gd name="connsiteY477" fmla="*/ 1260 h 19998"/>
                <a:gd name="connsiteX478" fmla="*/ 12729 w 19998"/>
                <a:gd name="connsiteY478" fmla="*/ 1363 h 19998"/>
                <a:gd name="connsiteX479" fmla="*/ 12834 w 19998"/>
                <a:gd name="connsiteY479" fmla="*/ 1323 h 19998"/>
                <a:gd name="connsiteX480" fmla="*/ 12853 w 19998"/>
                <a:gd name="connsiteY480" fmla="*/ 1342 h 19998"/>
                <a:gd name="connsiteX481" fmla="*/ 12901 w 19998"/>
                <a:gd name="connsiteY481" fmla="*/ 1342 h 19998"/>
                <a:gd name="connsiteX482" fmla="*/ 13039 w 19998"/>
                <a:gd name="connsiteY482" fmla="*/ 1769 h 19998"/>
                <a:gd name="connsiteX483" fmla="*/ 13039 w 19998"/>
                <a:gd name="connsiteY483" fmla="*/ 1751 h 19998"/>
                <a:gd name="connsiteX484" fmla="*/ 13065 w 19998"/>
                <a:gd name="connsiteY484" fmla="*/ 1751 h 19998"/>
                <a:gd name="connsiteX485" fmla="*/ 13082 w 19998"/>
                <a:gd name="connsiteY485" fmla="*/ 1671 h 19998"/>
                <a:gd name="connsiteX486" fmla="*/ 13186 w 19998"/>
                <a:gd name="connsiteY486" fmla="*/ 1645 h 19998"/>
                <a:gd name="connsiteX487" fmla="*/ 13203 w 19998"/>
                <a:gd name="connsiteY487" fmla="*/ 1671 h 19998"/>
                <a:gd name="connsiteX488" fmla="*/ 13203 w 19998"/>
                <a:gd name="connsiteY488" fmla="*/ 1645 h 19998"/>
                <a:gd name="connsiteX489" fmla="*/ 13267 w 19998"/>
                <a:gd name="connsiteY489" fmla="*/ 1645 h 19998"/>
                <a:gd name="connsiteX490" fmla="*/ 13267 w 19998"/>
                <a:gd name="connsiteY490" fmla="*/ 1671 h 19998"/>
                <a:gd name="connsiteX491" fmla="*/ 13308 w 19998"/>
                <a:gd name="connsiteY491" fmla="*/ 1687 h 19998"/>
                <a:gd name="connsiteX492" fmla="*/ 13308 w 19998"/>
                <a:gd name="connsiteY492" fmla="*/ 1711 h 19998"/>
                <a:gd name="connsiteX493" fmla="*/ 13515 w 19998"/>
                <a:gd name="connsiteY493" fmla="*/ 1628 h 19998"/>
                <a:gd name="connsiteX494" fmla="*/ 13598 w 19998"/>
                <a:gd name="connsiteY494" fmla="*/ 1751 h 19998"/>
                <a:gd name="connsiteX495" fmla="*/ 13660 w 19998"/>
                <a:gd name="connsiteY495" fmla="*/ 1769 h 19998"/>
                <a:gd name="connsiteX496" fmla="*/ 13660 w 19998"/>
                <a:gd name="connsiteY496" fmla="*/ 1833 h 19998"/>
                <a:gd name="connsiteX497" fmla="*/ 13677 w 19998"/>
                <a:gd name="connsiteY497" fmla="*/ 1833 h 19998"/>
                <a:gd name="connsiteX498" fmla="*/ 13677 w 19998"/>
                <a:gd name="connsiteY498" fmla="*/ 1849 h 19998"/>
                <a:gd name="connsiteX499" fmla="*/ 13725 w 19998"/>
                <a:gd name="connsiteY499" fmla="*/ 1849 h 19998"/>
                <a:gd name="connsiteX500" fmla="*/ 13703 w 19998"/>
                <a:gd name="connsiteY500" fmla="*/ 1833 h 19998"/>
                <a:gd name="connsiteX501" fmla="*/ 13725 w 19998"/>
                <a:gd name="connsiteY501" fmla="*/ 1791 h 19998"/>
                <a:gd name="connsiteX502" fmla="*/ 13808 w 19998"/>
                <a:gd name="connsiteY502" fmla="*/ 1873 h 19998"/>
                <a:gd name="connsiteX503" fmla="*/ 13725 w 19998"/>
                <a:gd name="connsiteY503" fmla="*/ 2155 h 19998"/>
                <a:gd name="connsiteX504" fmla="*/ 13725 w 19998"/>
                <a:gd name="connsiteY504" fmla="*/ 2138 h 19998"/>
                <a:gd name="connsiteX505" fmla="*/ 13784 w 19998"/>
                <a:gd name="connsiteY505" fmla="*/ 2155 h 19998"/>
                <a:gd name="connsiteX506" fmla="*/ 13825 w 19998"/>
                <a:gd name="connsiteY506" fmla="*/ 2301 h 19998"/>
                <a:gd name="connsiteX507" fmla="*/ 13703 w 19998"/>
                <a:gd name="connsiteY507" fmla="*/ 2420 h 19998"/>
                <a:gd name="connsiteX508" fmla="*/ 13741 w 19998"/>
                <a:gd name="connsiteY508" fmla="*/ 2463 h 19998"/>
                <a:gd name="connsiteX509" fmla="*/ 13703 w 19998"/>
                <a:gd name="connsiteY509" fmla="*/ 2503 h 19998"/>
                <a:gd name="connsiteX510" fmla="*/ 13784 w 19998"/>
                <a:gd name="connsiteY510" fmla="*/ 2519 h 19998"/>
                <a:gd name="connsiteX511" fmla="*/ 13784 w 19998"/>
                <a:gd name="connsiteY511" fmla="*/ 2540 h 19998"/>
                <a:gd name="connsiteX512" fmla="*/ 13849 w 19998"/>
                <a:gd name="connsiteY512" fmla="*/ 2540 h 19998"/>
                <a:gd name="connsiteX513" fmla="*/ 14280 w 19998"/>
                <a:gd name="connsiteY513" fmla="*/ 2540 h 19998"/>
                <a:gd name="connsiteX514" fmla="*/ 14527 w 19998"/>
                <a:gd name="connsiteY514" fmla="*/ 2437 h 19998"/>
                <a:gd name="connsiteX515" fmla="*/ 14527 w 19998"/>
                <a:gd name="connsiteY515" fmla="*/ 2218 h 19998"/>
                <a:gd name="connsiteX516" fmla="*/ 14715 w 19998"/>
                <a:gd name="connsiteY516" fmla="*/ 2051 h 19998"/>
                <a:gd name="connsiteX517" fmla="*/ 14815 w 19998"/>
                <a:gd name="connsiteY517" fmla="*/ 2115 h 19998"/>
                <a:gd name="connsiteX518" fmla="*/ 14775 w 19998"/>
                <a:gd name="connsiteY518" fmla="*/ 2138 h 19998"/>
                <a:gd name="connsiteX519" fmla="*/ 14796 w 19998"/>
                <a:gd name="connsiteY519" fmla="*/ 2218 h 19998"/>
                <a:gd name="connsiteX520" fmla="*/ 14756 w 19998"/>
                <a:gd name="connsiteY520" fmla="*/ 2195 h 19998"/>
                <a:gd name="connsiteX521" fmla="*/ 14732 w 19998"/>
                <a:gd name="connsiteY521" fmla="*/ 2218 h 19998"/>
                <a:gd name="connsiteX522" fmla="*/ 14756 w 19998"/>
                <a:gd name="connsiteY522" fmla="*/ 2237 h 19998"/>
                <a:gd name="connsiteX523" fmla="*/ 14732 w 19998"/>
                <a:gd name="connsiteY523" fmla="*/ 2275 h 19998"/>
                <a:gd name="connsiteX524" fmla="*/ 14715 w 19998"/>
                <a:gd name="connsiteY524" fmla="*/ 2275 h 19998"/>
                <a:gd name="connsiteX525" fmla="*/ 14756 w 19998"/>
                <a:gd name="connsiteY525" fmla="*/ 2341 h 19998"/>
                <a:gd name="connsiteX526" fmla="*/ 14675 w 19998"/>
                <a:gd name="connsiteY526" fmla="*/ 2519 h 19998"/>
                <a:gd name="connsiteX527" fmla="*/ 14815 w 19998"/>
                <a:gd name="connsiteY527" fmla="*/ 2622 h 19998"/>
                <a:gd name="connsiteX528" fmla="*/ 14796 w 19998"/>
                <a:gd name="connsiteY528" fmla="*/ 2904 h 19998"/>
                <a:gd name="connsiteX529" fmla="*/ 14918 w 19998"/>
                <a:gd name="connsiteY529" fmla="*/ 2904 h 19998"/>
                <a:gd name="connsiteX530" fmla="*/ 14918 w 19998"/>
                <a:gd name="connsiteY530" fmla="*/ 2867 h 19998"/>
                <a:gd name="connsiteX531" fmla="*/ 15001 w 19998"/>
                <a:gd name="connsiteY531" fmla="*/ 2888 h 19998"/>
                <a:gd name="connsiteX532" fmla="*/ 15230 w 19998"/>
                <a:gd name="connsiteY532" fmla="*/ 3074 h 19998"/>
                <a:gd name="connsiteX533" fmla="*/ 15249 w 19998"/>
                <a:gd name="connsiteY533" fmla="*/ 3050 h 19998"/>
                <a:gd name="connsiteX534" fmla="*/ 15249 w 19998"/>
                <a:gd name="connsiteY534" fmla="*/ 3114 h 19998"/>
                <a:gd name="connsiteX535" fmla="*/ 15330 w 19998"/>
                <a:gd name="connsiteY535" fmla="*/ 3114 h 19998"/>
                <a:gd name="connsiteX536" fmla="*/ 15418 w 19998"/>
                <a:gd name="connsiteY536" fmla="*/ 3114 h 19998"/>
                <a:gd name="connsiteX537" fmla="*/ 15499 w 19998"/>
                <a:gd name="connsiteY537" fmla="*/ 3196 h 19998"/>
                <a:gd name="connsiteX538" fmla="*/ 15475 w 19998"/>
                <a:gd name="connsiteY538" fmla="*/ 3252 h 19998"/>
                <a:gd name="connsiteX539" fmla="*/ 15499 w 19998"/>
                <a:gd name="connsiteY539" fmla="*/ 3295 h 19998"/>
                <a:gd name="connsiteX540" fmla="*/ 15499 w 19998"/>
                <a:gd name="connsiteY540" fmla="*/ 3276 h 19998"/>
                <a:gd name="connsiteX541" fmla="*/ 15599 w 19998"/>
                <a:gd name="connsiteY541" fmla="*/ 3276 h 19998"/>
                <a:gd name="connsiteX542" fmla="*/ 15704 w 19998"/>
                <a:gd name="connsiteY542" fmla="*/ 3374 h 19998"/>
                <a:gd name="connsiteX543" fmla="*/ 15682 w 19998"/>
                <a:gd name="connsiteY543" fmla="*/ 3414 h 19998"/>
                <a:gd name="connsiteX544" fmla="*/ 15723 w 19998"/>
                <a:gd name="connsiteY544" fmla="*/ 3478 h 19998"/>
                <a:gd name="connsiteX545" fmla="*/ 15704 w 19998"/>
                <a:gd name="connsiteY545" fmla="*/ 3497 h 19998"/>
                <a:gd name="connsiteX546" fmla="*/ 15747 w 19998"/>
                <a:gd name="connsiteY546" fmla="*/ 3534 h 19998"/>
                <a:gd name="connsiteX547" fmla="*/ 15747 w 19998"/>
                <a:gd name="connsiteY547" fmla="*/ 3518 h 19998"/>
                <a:gd name="connsiteX548" fmla="*/ 15935 w 19998"/>
                <a:gd name="connsiteY548" fmla="*/ 3478 h 19998"/>
                <a:gd name="connsiteX549" fmla="*/ 15935 w 19998"/>
                <a:gd name="connsiteY549" fmla="*/ 3518 h 19998"/>
                <a:gd name="connsiteX550" fmla="*/ 15951 w 19998"/>
                <a:gd name="connsiteY550" fmla="*/ 3518 h 19998"/>
                <a:gd name="connsiteX551" fmla="*/ 15992 w 19998"/>
                <a:gd name="connsiteY551" fmla="*/ 3414 h 19998"/>
                <a:gd name="connsiteX552" fmla="*/ 16156 w 19998"/>
                <a:gd name="connsiteY552" fmla="*/ 3414 h 19998"/>
                <a:gd name="connsiteX553" fmla="*/ 16156 w 19998"/>
                <a:gd name="connsiteY553" fmla="*/ 3374 h 19998"/>
                <a:gd name="connsiteX554" fmla="*/ 16302 w 19998"/>
                <a:gd name="connsiteY554" fmla="*/ 3436 h 19998"/>
                <a:gd name="connsiteX555" fmla="*/ 16285 w 19998"/>
                <a:gd name="connsiteY555" fmla="*/ 3454 h 19998"/>
                <a:gd name="connsiteX556" fmla="*/ 16366 w 19998"/>
                <a:gd name="connsiteY556" fmla="*/ 3518 h 19998"/>
                <a:gd name="connsiteX557" fmla="*/ 16490 w 19998"/>
                <a:gd name="connsiteY557" fmla="*/ 3518 h 19998"/>
                <a:gd name="connsiteX558" fmla="*/ 16506 w 19998"/>
                <a:gd name="connsiteY558" fmla="*/ 3600 h 19998"/>
                <a:gd name="connsiteX559" fmla="*/ 16590 w 19998"/>
                <a:gd name="connsiteY559" fmla="*/ 3624 h 19998"/>
                <a:gd name="connsiteX560" fmla="*/ 16611 w 19998"/>
                <a:gd name="connsiteY560" fmla="*/ 3581 h 19998"/>
                <a:gd name="connsiteX561" fmla="*/ 16694 w 19998"/>
                <a:gd name="connsiteY561" fmla="*/ 3600 h 19998"/>
                <a:gd name="connsiteX562" fmla="*/ 16694 w 19998"/>
                <a:gd name="connsiteY562" fmla="*/ 3560 h 19998"/>
                <a:gd name="connsiteX563" fmla="*/ 16716 w 19998"/>
                <a:gd name="connsiteY563" fmla="*/ 3560 h 19998"/>
                <a:gd name="connsiteX564" fmla="*/ 16716 w 19998"/>
                <a:gd name="connsiteY564" fmla="*/ 3518 h 19998"/>
                <a:gd name="connsiteX565" fmla="*/ 16759 w 19998"/>
                <a:gd name="connsiteY565" fmla="*/ 3497 h 19998"/>
                <a:gd name="connsiteX566" fmla="*/ 16759 w 19998"/>
                <a:gd name="connsiteY566" fmla="*/ 3478 h 19998"/>
                <a:gd name="connsiteX567" fmla="*/ 16940 w 19998"/>
                <a:gd name="connsiteY567" fmla="*/ 3478 h 19998"/>
                <a:gd name="connsiteX568" fmla="*/ 17085 w 19998"/>
                <a:gd name="connsiteY568" fmla="*/ 3560 h 19998"/>
                <a:gd name="connsiteX569" fmla="*/ 17085 w 19998"/>
                <a:gd name="connsiteY569" fmla="*/ 3534 h 19998"/>
                <a:gd name="connsiteX570" fmla="*/ 17192 w 19998"/>
                <a:gd name="connsiteY570" fmla="*/ 3518 h 19998"/>
                <a:gd name="connsiteX571" fmla="*/ 17192 w 19998"/>
                <a:gd name="connsiteY571" fmla="*/ 3534 h 19998"/>
                <a:gd name="connsiteX572" fmla="*/ 17373 w 19998"/>
                <a:gd name="connsiteY572" fmla="*/ 3640 h 19998"/>
                <a:gd name="connsiteX573" fmla="*/ 17354 w 19998"/>
                <a:gd name="connsiteY573" fmla="*/ 3663 h 19998"/>
                <a:gd name="connsiteX574" fmla="*/ 17437 w 19998"/>
                <a:gd name="connsiteY574" fmla="*/ 3783 h 19998"/>
                <a:gd name="connsiteX575" fmla="*/ 17397 w 19998"/>
                <a:gd name="connsiteY575" fmla="*/ 3783 h 19998"/>
                <a:gd name="connsiteX576" fmla="*/ 17414 w 19998"/>
                <a:gd name="connsiteY576" fmla="*/ 3826 h 19998"/>
                <a:gd name="connsiteX577" fmla="*/ 17437 w 19998"/>
                <a:gd name="connsiteY577" fmla="*/ 3826 h 19998"/>
                <a:gd name="connsiteX578" fmla="*/ 17602 w 19998"/>
                <a:gd name="connsiteY578" fmla="*/ 4028 h 19998"/>
                <a:gd name="connsiteX579" fmla="*/ 17623 w 19998"/>
                <a:gd name="connsiteY579" fmla="*/ 4091 h 19998"/>
                <a:gd name="connsiteX580" fmla="*/ 17642 w 19998"/>
                <a:gd name="connsiteY580" fmla="*/ 4091 h 19998"/>
                <a:gd name="connsiteX581" fmla="*/ 17683 w 19998"/>
                <a:gd name="connsiteY581" fmla="*/ 4211 h 19998"/>
                <a:gd name="connsiteX582" fmla="*/ 17849 w 19998"/>
                <a:gd name="connsiteY582" fmla="*/ 4211 h 19998"/>
                <a:gd name="connsiteX583" fmla="*/ 17849 w 19998"/>
                <a:gd name="connsiteY583" fmla="*/ 4171 h 19998"/>
                <a:gd name="connsiteX584" fmla="*/ 17871 w 19998"/>
                <a:gd name="connsiteY584" fmla="*/ 4171 h 19998"/>
                <a:gd name="connsiteX585" fmla="*/ 17830 w 19998"/>
                <a:gd name="connsiteY585" fmla="*/ 4091 h 19998"/>
                <a:gd name="connsiteX586" fmla="*/ 17871 w 19998"/>
                <a:gd name="connsiteY586" fmla="*/ 4065 h 19998"/>
                <a:gd name="connsiteX587" fmla="*/ 17935 w 19998"/>
                <a:gd name="connsiteY587" fmla="*/ 4091 h 19998"/>
                <a:gd name="connsiteX588" fmla="*/ 17976 w 19998"/>
                <a:gd name="connsiteY588" fmla="*/ 4065 h 19998"/>
                <a:gd name="connsiteX589" fmla="*/ 18019 w 19998"/>
                <a:gd name="connsiteY589" fmla="*/ 4091 h 19998"/>
                <a:gd name="connsiteX590" fmla="*/ 18140 w 19998"/>
                <a:gd name="connsiteY590" fmla="*/ 4131 h 19998"/>
                <a:gd name="connsiteX591" fmla="*/ 18183 w 19998"/>
                <a:gd name="connsiteY591" fmla="*/ 4293 h 19998"/>
                <a:gd name="connsiteX592" fmla="*/ 18200 w 19998"/>
                <a:gd name="connsiteY592" fmla="*/ 4293 h 19998"/>
                <a:gd name="connsiteX593" fmla="*/ 18223 w 19998"/>
                <a:gd name="connsiteY593" fmla="*/ 4211 h 19998"/>
                <a:gd name="connsiteX594" fmla="*/ 18240 w 19998"/>
                <a:gd name="connsiteY594" fmla="*/ 4211 h 19998"/>
                <a:gd name="connsiteX595" fmla="*/ 18240 w 19998"/>
                <a:gd name="connsiteY595" fmla="*/ 4230 h 19998"/>
                <a:gd name="connsiteX596" fmla="*/ 18281 w 19998"/>
                <a:gd name="connsiteY596" fmla="*/ 4230 h 19998"/>
                <a:gd name="connsiteX597" fmla="*/ 18328 w 19998"/>
                <a:gd name="connsiteY597" fmla="*/ 4270 h 19998"/>
                <a:gd name="connsiteX598" fmla="*/ 18369 w 19998"/>
                <a:gd name="connsiteY598" fmla="*/ 4253 h 19998"/>
                <a:gd name="connsiteX599" fmla="*/ 18388 w 19998"/>
                <a:gd name="connsiteY599" fmla="*/ 4270 h 19998"/>
                <a:gd name="connsiteX600" fmla="*/ 18531 w 19998"/>
                <a:gd name="connsiteY600" fmla="*/ 4253 h 19998"/>
                <a:gd name="connsiteX601" fmla="*/ 18531 w 19998"/>
                <a:gd name="connsiteY601" fmla="*/ 4270 h 19998"/>
                <a:gd name="connsiteX602" fmla="*/ 18631 w 19998"/>
                <a:gd name="connsiteY602" fmla="*/ 4211 h 19998"/>
                <a:gd name="connsiteX603" fmla="*/ 18631 w 19998"/>
                <a:gd name="connsiteY603" fmla="*/ 4131 h 19998"/>
                <a:gd name="connsiteX604" fmla="*/ 18762 w 19998"/>
                <a:gd name="connsiteY604" fmla="*/ 4108 h 19998"/>
                <a:gd name="connsiteX605" fmla="*/ 18778 w 19998"/>
                <a:gd name="connsiteY605" fmla="*/ 4148 h 19998"/>
                <a:gd name="connsiteX606" fmla="*/ 18821 w 19998"/>
                <a:gd name="connsiteY606" fmla="*/ 4131 h 19998"/>
                <a:gd name="connsiteX607" fmla="*/ 18943 w 19998"/>
                <a:gd name="connsiteY607" fmla="*/ 4333 h 19998"/>
                <a:gd name="connsiteX608" fmla="*/ 19047 w 19998"/>
                <a:gd name="connsiteY608" fmla="*/ 4333 h 19998"/>
                <a:gd name="connsiteX609" fmla="*/ 19064 w 19998"/>
                <a:gd name="connsiteY609" fmla="*/ 4392 h 19998"/>
                <a:gd name="connsiteX610" fmla="*/ 19152 w 19998"/>
                <a:gd name="connsiteY610" fmla="*/ 4392 h 19998"/>
                <a:gd name="connsiteX611" fmla="*/ 19152 w 19998"/>
                <a:gd name="connsiteY611" fmla="*/ 4373 h 19998"/>
                <a:gd name="connsiteX612" fmla="*/ 19212 w 19998"/>
                <a:gd name="connsiteY612" fmla="*/ 4373 h 19998"/>
                <a:gd name="connsiteX613" fmla="*/ 19212 w 19998"/>
                <a:gd name="connsiteY613" fmla="*/ 4392 h 19998"/>
                <a:gd name="connsiteX614" fmla="*/ 19317 w 19998"/>
                <a:gd name="connsiteY614" fmla="*/ 4333 h 19998"/>
                <a:gd name="connsiteX615" fmla="*/ 19417 w 19998"/>
                <a:gd name="connsiteY615" fmla="*/ 4392 h 19998"/>
                <a:gd name="connsiteX616" fmla="*/ 19443 w 19998"/>
                <a:gd name="connsiteY616" fmla="*/ 4373 h 19998"/>
                <a:gd name="connsiteX617" fmla="*/ 19500 w 19998"/>
                <a:gd name="connsiteY617" fmla="*/ 4373 h 19998"/>
                <a:gd name="connsiteX618" fmla="*/ 19521 w 19998"/>
                <a:gd name="connsiteY618" fmla="*/ 4352 h 19998"/>
                <a:gd name="connsiteX619" fmla="*/ 19998 w 19998"/>
                <a:gd name="connsiteY619" fmla="*/ 4512 h 19998"/>
                <a:gd name="connsiteX620" fmla="*/ 19750 w 19998"/>
                <a:gd name="connsiteY620" fmla="*/ 4939 h 19998"/>
                <a:gd name="connsiteX621" fmla="*/ 19712 w 19998"/>
                <a:gd name="connsiteY621" fmla="*/ 4939 h 19998"/>
                <a:gd name="connsiteX622" fmla="*/ 19686 w 19998"/>
                <a:gd name="connsiteY622" fmla="*/ 5003 h 19998"/>
                <a:gd name="connsiteX623" fmla="*/ 19645 w 19998"/>
                <a:gd name="connsiteY623" fmla="*/ 5003 h 19998"/>
                <a:gd name="connsiteX624" fmla="*/ 19131 w 19998"/>
                <a:gd name="connsiteY624" fmla="*/ 6512 h 19998"/>
                <a:gd name="connsiteX625" fmla="*/ 19236 w 19998"/>
                <a:gd name="connsiteY625" fmla="*/ 7750 h 19998"/>
                <a:gd name="connsiteX626" fmla="*/ 19212 w 19998"/>
                <a:gd name="connsiteY626" fmla="*/ 7750 h 19998"/>
                <a:gd name="connsiteX627" fmla="*/ 19090 w 19998"/>
                <a:gd name="connsiteY627" fmla="*/ 7870 h 19998"/>
                <a:gd name="connsiteX628" fmla="*/ 19152 w 19998"/>
                <a:gd name="connsiteY628" fmla="*/ 7853 h 19998"/>
                <a:gd name="connsiteX629" fmla="*/ 19064 w 19998"/>
                <a:gd name="connsiteY629" fmla="*/ 7973 h 19998"/>
                <a:gd name="connsiteX630" fmla="*/ 18983 w 19998"/>
                <a:gd name="connsiteY630" fmla="*/ 7973 h 19998"/>
                <a:gd name="connsiteX631" fmla="*/ 18714 w 19998"/>
                <a:gd name="connsiteY631" fmla="*/ 8135 h 19998"/>
                <a:gd name="connsiteX632" fmla="*/ 18695 w 19998"/>
                <a:gd name="connsiteY632" fmla="*/ 8093 h 19998"/>
                <a:gd name="connsiteX633" fmla="*/ 18614 w 19998"/>
                <a:gd name="connsiteY633" fmla="*/ 7997 h 19998"/>
                <a:gd name="connsiteX634" fmla="*/ 18304 w 19998"/>
                <a:gd name="connsiteY63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886 w 19998"/>
                <a:gd name="connsiteY400" fmla="*/ 5022 h 19998"/>
                <a:gd name="connsiteX401" fmla="*/ 2970 w 19998"/>
                <a:gd name="connsiteY401" fmla="*/ 5189 h 19998"/>
                <a:gd name="connsiteX402" fmla="*/ 3256 w 19998"/>
                <a:gd name="connsiteY402" fmla="*/ 5673 h 19998"/>
                <a:gd name="connsiteX403" fmla="*/ 3608 w 19998"/>
                <a:gd name="connsiteY403" fmla="*/ 5391 h 19998"/>
                <a:gd name="connsiteX404" fmla="*/ 3860 w 19998"/>
                <a:gd name="connsiteY404" fmla="*/ 5268 h 19998"/>
                <a:gd name="connsiteX405" fmla="*/ 3999 w 19998"/>
                <a:gd name="connsiteY405" fmla="*/ 5534 h 19998"/>
                <a:gd name="connsiteX406" fmla="*/ 4351 w 19998"/>
                <a:gd name="connsiteY406" fmla="*/ 5351 h 19998"/>
                <a:gd name="connsiteX407" fmla="*/ 4580 w 19998"/>
                <a:gd name="connsiteY407" fmla="*/ 5268 h 19998"/>
                <a:gd name="connsiteX408" fmla="*/ 4580 w 19998"/>
                <a:gd name="connsiteY408" fmla="*/ 5471 h 19998"/>
                <a:gd name="connsiteX409" fmla="*/ 4994 w 19998"/>
                <a:gd name="connsiteY409" fmla="*/ 5449 h 19998"/>
                <a:gd name="connsiteX410" fmla="*/ 5323 w 19998"/>
                <a:gd name="connsiteY410" fmla="*/ 5471 h 19998"/>
                <a:gd name="connsiteX411" fmla="*/ 5242 w 19998"/>
                <a:gd name="connsiteY411" fmla="*/ 5407 h 19998"/>
                <a:gd name="connsiteX412" fmla="*/ 4994 w 19998"/>
                <a:gd name="connsiteY412" fmla="*/ 5003 h 19998"/>
                <a:gd name="connsiteX413" fmla="*/ 4970 w 19998"/>
                <a:gd name="connsiteY413" fmla="*/ 5003 h 19998"/>
                <a:gd name="connsiteX414" fmla="*/ 4954 w 19998"/>
                <a:gd name="connsiteY414" fmla="*/ 4982 h 19998"/>
                <a:gd name="connsiteX415" fmla="*/ 5054 w 19998"/>
                <a:gd name="connsiteY415" fmla="*/ 4618 h 19998"/>
                <a:gd name="connsiteX416" fmla="*/ 5054 w 19998"/>
                <a:gd name="connsiteY416" fmla="*/ 4601 h 19998"/>
                <a:gd name="connsiteX417" fmla="*/ 5037 w 19998"/>
                <a:gd name="connsiteY417" fmla="*/ 4618 h 19998"/>
                <a:gd name="connsiteX418" fmla="*/ 5011 w 19998"/>
                <a:gd name="connsiteY418" fmla="*/ 4131 h 19998"/>
                <a:gd name="connsiteX419" fmla="*/ 4970 w 19998"/>
                <a:gd name="connsiteY419" fmla="*/ 4131 h 19998"/>
                <a:gd name="connsiteX420" fmla="*/ 4642 w 19998"/>
                <a:gd name="connsiteY420" fmla="*/ 3335 h 19998"/>
                <a:gd name="connsiteX421" fmla="*/ 4663 w 19998"/>
                <a:gd name="connsiteY421" fmla="*/ 3092 h 19998"/>
                <a:gd name="connsiteX422" fmla="*/ 4563 w 19998"/>
                <a:gd name="connsiteY422" fmla="*/ 3050 h 19998"/>
                <a:gd name="connsiteX423" fmla="*/ 4684 w 19998"/>
                <a:gd name="connsiteY423" fmla="*/ 2947 h 19998"/>
                <a:gd name="connsiteX424" fmla="*/ 5242 w 19998"/>
                <a:gd name="connsiteY424" fmla="*/ 3092 h 19998"/>
                <a:gd name="connsiteX425" fmla="*/ 5258 w 19998"/>
                <a:gd name="connsiteY425" fmla="*/ 3029 h 19998"/>
                <a:gd name="connsiteX426" fmla="*/ 5570 w 19998"/>
                <a:gd name="connsiteY426" fmla="*/ 3050 h 19998"/>
                <a:gd name="connsiteX427" fmla="*/ 5632 w 19998"/>
                <a:gd name="connsiteY427" fmla="*/ 3252 h 19998"/>
                <a:gd name="connsiteX428" fmla="*/ 5592 w 19998"/>
                <a:gd name="connsiteY428" fmla="*/ 3252 h 19998"/>
                <a:gd name="connsiteX429" fmla="*/ 5570 w 19998"/>
                <a:gd name="connsiteY429" fmla="*/ 3316 h 19998"/>
                <a:gd name="connsiteX430" fmla="*/ 5511 w 19998"/>
                <a:gd name="connsiteY430" fmla="*/ 3316 h 19998"/>
                <a:gd name="connsiteX431" fmla="*/ 5675 w 19998"/>
                <a:gd name="connsiteY431" fmla="*/ 3800 h 19998"/>
                <a:gd name="connsiteX432" fmla="*/ 5649 w 19998"/>
                <a:gd name="connsiteY432" fmla="*/ 3826 h 19998"/>
                <a:gd name="connsiteX433" fmla="*/ 5732 w 19998"/>
                <a:gd name="connsiteY433" fmla="*/ 3842 h 19998"/>
                <a:gd name="connsiteX434" fmla="*/ 5713 w 19998"/>
                <a:gd name="connsiteY434" fmla="*/ 3842 h 19998"/>
                <a:gd name="connsiteX435" fmla="*/ 5732 w 19998"/>
                <a:gd name="connsiteY435" fmla="*/ 3882 h 19998"/>
                <a:gd name="connsiteX436" fmla="*/ 5756 w 19998"/>
                <a:gd name="connsiteY436" fmla="*/ 3882 h 19998"/>
                <a:gd name="connsiteX437" fmla="*/ 5775 w 19998"/>
                <a:gd name="connsiteY437" fmla="*/ 3882 h 19998"/>
                <a:gd name="connsiteX438" fmla="*/ 5861 w 19998"/>
                <a:gd name="connsiteY438" fmla="*/ 3762 h 19998"/>
                <a:gd name="connsiteX439" fmla="*/ 6499 w 19998"/>
                <a:gd name="connsiteY439" fmla="*/ 3906 h 19998"/>
                <a:gd name="connsiteX440" fmla="*/ 7611 w 19998"/>
                <a:gd name="connsiteY440" fmla="*/ 3826 h 19998"/>
                <a:gd name="connsiteX441" fmla="*/ 7923 w 19998"/>
                <a:gd name="connsiteY441" fmla="*/ 3722 h 19998"/>
                <a:gd name="connsiteX442" fmla="*/ 8045 w 19998"/>
                <a:gd name="connsiteY442" fmla="*/ 3703 h 19998"/>
                <a:gd name="connsiteX443" fmla="*/ 7611 w 19998"/>
                <a:gd name="connsiteY443" fmla="*/ 3600 h 19998"/>
                <a:gd name="connsiteX444" fmla="*/ 7611 w 19998"/>
                <a:gd name="connsiteY444" fmla="*/ 3581 h 19998"/>
                <a:gd name="connsiteX445" fmla="*/ 7799 w 19998"/>
                <a:gd name="connsiteY445" fmla="*/ 3092 h 19998"/>
                <a:gd name="connsiteX446" fmla="*/ 9574 w 19998"/>
                <a:gd name="connsiteY446" fmla="*/ 2317 h 19998"/>
                <a:gd name="connsiteX447" fmla="*/ 9843 w 19998"/>
                <a:gd name="connsiteY447" fmla="*/ 1993 h 19998"/>
                <a:gd name="connsiteX448" fmla="*/ 9902 w 19998"/>
                <a:gd name="connsiteY448" fmla="*/ 2051 h 19998"/>
                <a:gd name="connsiteX449" fmla="*/ 10031 w 19998"/>
                <a:gd name="connsiteY449" fmla="*/ 2051 h 19998"/>
                <a:gd name="connsiteX450" fmla="*/ 9964 w 19998"/>
                <a:gd name="connsiteY450" fmla="*/ 1972 h 19998"/>
                <a:gd name="connsiteX451" fmla="*/ 9943 w 19998"/>
                <a:gd name="connsiteY451" fmla="*/ 1993 h 19998"/>
                <a:gd name="connsiteX452" fmla="*/ 9843 w 19998"/>
                <a:gd name="connsiteY452" fmla="*/ 1645 h 19998"/>
                <a:gd name="connsiteX453" fmla="*/ 9902 w 19998"/>
                <a:gd name="connsiteY453" fmla="*/ 1645 h 19998"/>
                <a:gd name="connsiteX454" fmla="*/ 9902 w 19998"/>
                <a:gd name="connsiteY454" fmla="*/ 1628 h 19998"/>
                <a:gd name="connsiteX455" fmla="*/ 9902 w 19998"/>
                <a:gd name="connsiteY455" fmla="*/ 1607 h 19998"/>
                <a:gd name="connsiteX456" fmla="*/ 9843 w 19998"/>
                <a:gd name="connsiteY456" fmla="*/ 1542 h 19998"/>
                <a:gd name="connsiteX457" fmla="*/ 9886 w 19998"/>
                <a:gd name="connsiteY457" fmla="*/ 1260 h 19998"/>
                <a:gd name="connsiteX458" fmla="*/ 9926 w 19998"/>
                <a:gd name="connsiteY458" fmla="*/ 1243 h 19998"/>
                <a:gd name="connsiteX459" fmla="*/ 9886 w 19998"/>
                <a:gd name="connsiteY459" fmla="*/ 815 h 19998"/>
                <a:gd name="connsiteX460" fmla="*/ 9902 w 19998"/>
                <a:gd name="connsiteY460" fmla="*/ 815 h 19998"/>
                <a:gd name="connsiteX461" fmla="*/ 9886 w 19998"/>
                <a:gd name="connsiteY461" fmla="*/ 484 h 19998"/>
                <a:gd name="connsiteX462" fmla="*/ 10645 w 19998"/>
                <a:gd name="connsiteY462" fmla="*/ 186 h 19998"/>
                <a:gd name="connsiteX463" fmla="*/ 11307 w 19998"/>
                <a:gd name="connsiteY463" fmla="*/ 0 h 19998"/>
                <a:gd name="connsiteX464" fmla="*/ 11431 w 19998"/>
                <a:gd name="connsiteY464" fmla="*/ 324 h 19998"/>
                <a:gd name="connsiteX465" fmla="*/ 11431 w 19998"/>
                <a:gd name="connsiteY465" fmla="*/ 630 h 19998"/>
                <a:gd name="connsiteX466" fmla="*/ 11577 w 19998"/>
                <a:gd name="connsiteY466" fmla="*/ 630 h 19998"/>
                <a:gd name="connsiteX467" fmla="*/ 11700 w 19998"/>
                <a:gd name="connsiteY467" fmla="*/ 832 h 19998"/>
                <a:gd name="connsiteX468" fmla="*/ 11822 w 19998"/>
                <a:gd name="connsiteY468" fmla="*/ 895 h 19998"/>
                <a:gd name="connsiteX469" fmla="*/ 12158 w 19998"/>
                <a:gd name="connsiteY469" fmla="*/ 670 h 19998"/>
                <a:gd name="connsiteX470" fmla="*/ 12279 w 19998"/>
                <a:gd name="connsiteY470" fmla="*/ 792 h 19998"/>
                <a:gd name="connsiteX471" fmla="*/ 12255 w 19998"/>
                <a:gd name="connsiteY471" fmla="*/ 815 h 19998"/>
                <a:gd name="connsiteX472" fmla="*/ 12360 w 19998"/>
                <a:gd name="connsiteY472" fmla="*/ 895 h 19998"/>
                <a:gd name="connsiteX473" fmla="*/ 12360 w 19998"/>
                <a:gd name="connsiteY473" fmla="*/ 912 h 19998"/>
                <a:gd name="connsiteX474" fmla="*/ 12339 w 19998"/>
                <a:gd name="connsiteY474" fmla="*/ 935 h 19998"/>
                <a:gd name="connsiteX475" fmla="*/ 12548 w 19998"/>
                <a:gd name="connsiteY475" fmla="*/ 1342 h 19998"/>
                <a:gd name="connsiteX476" fmla="*/ 12753 w 19998"/>
                <a:gd name="connsiteY476" fmla="*/ 1260 h 19998"/>
                <a:gd name="connsiteX477" fmla="*/ 12729 w 19998"/>
                <a:gd name="connsiteY477" fmla="*/ 1363 h 19998"/>
                <a:gd name="connsiteX478" fmla="*/ 12834 w 19998"/>
                <a:gd name="connsiteY478" fmla="*/ 1323 h 19998"/>
                <a:gd name="connsiteX479" fmla="*/ 12853 w 19998"/>
                <a:gd name="connsiteY479" fmla="*/ 1342 h 19998"/>
                <a:gd name="connsiteX480" fmla="*/ 12901 w 19998"/>
                <a:gd name="connsiteY480" fmla="*/ 1342 h 19998"/>
                <a:gd name="connsiteX481" fmla="*/ 13039 w 19998"/>
                <a:gd name="connsiteY481" fmla="*/ 1769 h 19998"/>
                <a:gd name="connsiteX482" fmla="*/ 13039 w 19998"/>
                <a:gd name="connsiteY482" fmla="*/ 1751 h 19998"/>
                <a:gd name="connsiteX483" fmla="*/ 13065 w 19998"/>
                <a:gd name="connsiteY483" fmla="*/ 1751 h 19998"/>
                <a:gd name="connsiteX484" fmla="*/ 13082 w 19998"/>
                <a:gd name="connsiteY484" fmla="*/ 1671 h 19998"/>
                <a:gd name="connsiteX485" fmla="*/ 13186 w 19998"/>
                <a:gd name="connsiteY485" fmla="*/ 1645 h 19998"/>
                <a:gd name="connsiteX486" fmla="*/ 13203 w 19998"/>
                <a:gd name="connsiteY486" fmla="*/ 1671 h 19998"/>
                <a:gd name="connsiteX487" fmla="*/ 13203 w 19998"/>
                <a:gd name="connsiteY487" fmla="*/ 1645 h 19998"/>
                <a:gd name="connsiteX488" fmla="*/ 13267 w 19998"/>
                <a:gd name="connsiteY488" fmla="*/ 1645 h 19998"/>
                <a:gd name="connsiteX489" fmla="*/ 13267 w 19998"/>
                <a:gd name="connsiteY489" fmla="*/ 1671 h 19998"/>
                <a:gd name="connsiteX490" fmla="*/ 13308 w 19998"/>
                <a:gd name="connsiteY490" fmla="*/ 1687 h 19998"/>
                <a:gd name="connsiteX491" fmla="*/ 13308 w 19998"/>
                <a:gd name="connsiteY491" fmla="*/ 1711 h 19998"/>
                <a:gd name="connsiteX492" fmla="*/ 13515 w 19998"/>
                <a:gd name="connsiteY492" fmla="*/ 1628 h 19998"/>
                <a:gd name="connsiteX493" fmla="*/ 13598 w 19998"/>
                <a:gd name="connsiteY493" fmla="*/ 1751 h 19998"/>
                <a:gd name="connsiteX494" fmla="*/ 13660 w 19998"/>
                <a:gd name="connsiteY494" fmla="*/ 1769 h 19998"/>
                <a:gd name="connsiteX495" fmla="*/ 13660 w 19998"/>
                <a:gd name="connsiteY495" fmla="*/ 1833 h 19998"/>
                <a:gd name="connsiteX496" fmla="*/ 13677 w 19998"/>
                <a:gd name="connsiteY496" fmla="*/ 1833 h 19998"/>
                <a:gd name="connsiteX497" fmla="*/ 13677 w 19998"/>
                <a:gd name="connsiteY497" fmla="*/ 1849 h 19998"/>
                <a:gd name="connsiteX498" fmla="*/ 13725 w 19998"/>
                <a:gd name="connsiteY498" fmla="*/ 1849 h 19998"/>
                <a:gd name="connsiteX499" fmla="*/ 13703 w 19998"/>
                <a:gd name="connsiteY499" fmla="*/ 1833 h 19998"/>
                <a:gd name="connsiteX500" fmla="*/ 13725 w 19998"/>
                <a:gd name="connsiteY500" fmla="*/ 1791 h 19998"/>
                <a:gd name="connsiteX501" fmla="*/ 13808 w 19998"/>
                <a:gd name="connsiteY501" fmla="*/ 1873 h 19998"/>
                <a:gd name="connsiteX502" fmla="*/ 13725 w 19998"/>
                <a:gd name="connsiteY502" fmla="*/ 2155 h 19998"/>
                <a:gd name="connsiteX503" fmla="*/ 13725 w 19998"/>
                <a:gd name="connsiteY503" fmla="*/ 2138 h 19998"/>
                <a:gd name="connsiteX504" fmla="*/ 13784 w 19998"/>
                <a:gd name="connsiteY504" fmla="*/ 2155 h 19998"/>
                <a:gd name="connsiteX505" fmla="*/ 13825 w 19998"/>
                <a:gd name="connsiteY505" fmla="*/ 2301 h 19998"/>
                <a:gd name="connsiteX506" fmla="*/ 13703 w 19998"/>
                <a:gd name="connsiteY506" fmla="*/ 2420 h 19998"/>
                <a:gd name="connsiteX507" fmla="*/ 13741 w 19998"/>
                <a:gd name="connsiteY507" fmla="*/ 2463 h 19998"/>
                <a:gd name="connsiteX508" fmla="*/ 13703 w 19998"/>
                <a:gd name="connsiteY508" fmla="*/ 2503 h 19998"/>
                <a:gd name="connsiteX509" fmla="*/ 13784 w 19998"/>
                <a:gd name="connsiteY509" fmla="*/ 2519 h 19998"/>
                <a:gd name="connsiteX510" fmla="*/ 13784 w 19998"/>
                <a:gd name="connsiteY510" fmla="*/ 2540 h 19998"/>
                <a:gd name="connsiteX511" fmla="*/ 13849 w 19998"/>
                <a:gd name="connsiteY511" fmla="*/ 2540 h 19998"/>
                <a:gd name="connsiteX512" fmla="*/ 14280 w 19998"/>
                <a:gd name="connsiteY512" fmla="*/ 2540 h 19998"/>
                <a:gd name="connsiteX513" fmla="*/ 14527 w 19998"/>
                <a:gd name="connsiteY513" fmla="*/ 2437 h 19998"/>
                <a:gd name="connsiteX514" fmla="*/ 14527 w 19998"/>
                <a:gd name="connsiteY514" fmla="*/ 2218 h 19998"/>
                <a:gd name="connsiteX515" fmla="*/ 14715 w 19998"/>
                <a:gd name="connsiteY515" fmla="*/ 2051 h 19998"/>
                <a:gd name="connsiteX516" fmla="*/ 14815 w 19998"/>
                <a:gd name="connsiteY516" fmla="*/ 2115 h 19998"/>
                <a:gd name="connsiteX517" fmla="*/ 14775 w 19998"/>
                <a:gd name="connsiteY517" fmla="*/ 2138 h 19998"/>
                <a:gd name="connsiteX518" fmla="*/ 14796 w 19998"/>
                <a:gd name="connsiteY518" fmla="*/ 2218 h 19998"/>
                <a:gd name="connsiteX519" fmla="*/ 14756 w 19998"/>
                <a:gd name="connsiteY519" fmla="*/ 2195 h 19998"/>
                <a:gd name="connsiteX520" fmla="*/ 14732 w 19998"/>
                <a:gd name="connsiteY520" fmla="*/ 2218 h 19998"/>
                <a:gd name="connsiteX521" fmla="*/ 14756 w 19998"/>
                <a:gd name="connsiteY521" fmla="*/ 2237 h 19998"/>
                <a:gd name="connsiteX522" fmla="*/ 14732 w 19998"/>
                <a:gd name="connsiteY522" fmla="*/ 2275 h 19998"/>
                <a:gd name="connsiteX523" fmla="*/ 14715 w 19998"/>
                <a:gd name="connsiteY523" fmla="*/ 2275 h 19998"/>
                <a:gd name="connsiteX524" fmla="*/ 14756 w 19998"/>
                <a:gd name="connsiteY524" fmla="*/ 2341 h 19998"/>
                <a:gd name="connsiteX525" fmla="*/ 14675 w 19998"/>
                <a:gd name="connsiteY525" fmla="*/ 2519 h 19998"/>
                <a:gd name="connsiteX526" fmla="*/ 14815 w 19998"/>
                <a:gd name="connsiteY526" fmla="*/ 2622 h 19998"/>
                <a:gd name="connsiteX527" fmla="*/ 14796 w 19998"/>
                <a:gd name="connsiteY527" fmla="*/ 2904 h 19998"/>
                <a:gd name="connsiteX528" fmla="*/ 14918 w 19998"/>
                <a:gd name="connsiteY528" fmla="*/ 2904 h 19998"/>
                <a:gd name="connsiteX529" fmla="*/ 14918 w 19998"/>
                <a:gd name="connsiteY529" fmla="*/ 2867 h 19998"/>
                <a:gd name="connsiteX530" fmla="*/ 15001 w 19998"/>
                <a:gd name="connsiteY530" fmla="*/ 2888 h 19998"/>
                <a:gd name="connsiteX531" fmla="*/ 15230 w 19998"/>
                <a:gd name="connsiteY531" fmla="*/ 3074 h 19998"/>
                <a:gd name="connsiteX532" fmla="*/ 15249 w 19998"/>
                <a:gd name="connsiteY532" fmla="*/ 3050 h 19998"/>
                <a:gd name="connsiteX533" fmla="*/ 15249 w 19998"/>
                <a:gd name="connsiteY533" fmla="*/ 3114 h 19998"/>
                <a:gd name="connsiteX534" fmla="*/ 15330 w 19998"/>
                <a:gd name="connsiteY534" fmla="*/ 3114 h 19998"/>
                <a:gd name="connsiteX535" fmla="*/ 15418 w 19998"/>
                <a:gd name="connsiteY535" fmla="*/ 3114 h 19998"/>
                <a:gd name="connsiteX536" fmla="*/ 15499 w 19998"/>
                <a:gd name="connsiteY536" fmla="*/ 3196 h 19998"/>
                <a:gd name="connsiteX537" fmla="*/ 15475 w 19998"/>
                <a:gd name="connsiteY537" fmla="*/ 3252 h 19998"/>
                <a:gd name="connsiteX538" fmla="*/ 15499 w 19998"/>
                <a:gd name="connsiteY538" fmla="*/ 3295 h 19998"/>
                <a:gd name="connsiteX539" fmla="*/ 15499 w 19998"/>
                <a:gd name="connsiteY539" fmla="*/ 3276 h 19998"/>
                <a:gd name="connsiteX540" fmla="*/ 15599 w 19998"/>
                <a:gd name="connsiteY540" fmla="*/ 3276 h 19998"/>
                <a:gd name="connsiteX541" fmla="*/ 15704 w 19998"/>
                <a:gd name="connsiteY541" fmla="*/ 3374 h 19998"/>
                <a:gd name="connsiteX542" fmla="*/ 15682 w 19998"/>
                <a:gd name="connsiteY542" fmla="*/ 3414 h 19998"/>
                <a:gd name="connsiteX543" fmla="*/ 15723 w 19998"/>
                <a:gd name="connsiteY543" fmla="*/ 3478 h 19998"/>
                <a:gd name="connsiteX544" fmla="*/ 15704 w 19998"/>
                <a:gd name="connsiteY544" fmla="*/ 3497 h 19998"/>
                <a:gd name="connsiteX545" fmla="*/ 15747 w 19998"/>
                <a:gd name="connsiteY545" fmla="*/ 3534 h 19998"/>
                <a:gd name="connsiteX546" fmla="*/ 15747 w 19998"/>
                <a:gd name="connsiteY546" fmla="*/ 3518 h 19998"/>
                <a:gd name="connsiteX547" fmla="*/ 15935 w 19998"/>
                <a:gd name="connsiteY547" fmla="*/ 3478 h 19998"/>
                <a:gd name="connsiteX548" fmla="*/ 15935 w 19998"/>
                <a:gd name="connsiteY548" fmla="*/ 3518 h 19998"/>
                <a:gd name="connsiteX549" fmla="*/ 15951 w 19998"/>
                <a:gd name="connsiteY549" fmla="*/ 3518 h 19998"/>
                <a:gd name="connsiteX550" fmla="*/ 15992 w 19998"/>
                <a:gd name="connsiteY550" fmla="*/ 3414 h 19998"/>
                <a:gd name="connsiteX551" fmla="*/ 16156 w 19998"/>
                <a:gd name="connsiteY551" fmla="*/ 3414 h 19998"/>
                <a:gd name="connsiteX552" fmla="*/ 16156 w 19998"/>
                <a:gd name="connsiteY552" fmla="*/ 3374 h 19998"/>
                <a:gd name="connsiteX553" fmla="*/ 16302 w 19998"/>
                <a:gd name="connsiteY553" fmla="*/ 3436 h 19998"/>
                <a:gd name="connsiteX554" fmla="*/ 16285 w 19998"/>
                <a:gd name="connsiteY554" fmla="*/ 3454 h 19998"/>
                <a:gd name="connsiteX555" fmla="*/ 16366 w 19998"/>
                <a:gd name="connsiteY555" fmla="*/ 3518 h 19998"/>
                <a:gd name="connsiteX556" fmla="*/ 16490 w 19998"/>
                <a:gd name="connsiteY556" fmla="*/ 3518 h 19998"/>
                <a:gd name="connsiteX557" fmla="*/ 16506 w 19998"/>
                <a:gd name="connsiteY557" fmla="*/ 3600 h 19998"/>
                <a:gd name="connsiteX558" fmla="*/ 16590 w 19998"/>
                <a:gd name="connsiteY558" fmla="*/ 3624 h 19998"/>
                <a:gd name="connsiteX559" fmla="*/ 16611 w 19998"/>
                <a:gd name="connsiteY559" fmla="*/ 3581 h 19998"/>
                <a:gd name="connsiteX560" fmla="*/ 16694 w 19998"/>
                <a:gd name="connsiteY560" fmla="*/ 3600 h 19998"/>
                <a:gd name="connsiteX561" fmla="*/ 16694 w 19998"/>
                <a:gd name="connsiteY561" fmla="*/ 3560 h 19998"/>
                <a:gd name="connsiteX562" fmla="*/ 16716 w 19998"/>
                <a:gd name="connsiteY562" fmla="*/ 3560 h 19998"/>
                <a:gd name="connsiteX563" fmla="*/ 16716 w 19998"/>
                <a:gd name="connsiteY563" fmla="*/ 3518 h 19998"/>
                <a:gd name="connsiteX564" fmla="*/ 16759 w 19998"/>
                <a:gd name="connsiteY564" fmla="*/ 3497 h 19998"/>
                <a:gd name="connsiteX565" fmla="*/ 16759 w 19998"/>
                <a:gd name="connsiteY565" fmla="*/ 3478 h 19998"/>
                <a:gd name="connsiteX566" fmla="*/ 16940 w 19998"/>
                <a:gd name="connsiteY566" fmla="*/ 3478 h 19998"/>
                <a:gd name="connsiteX567" fmla="*/ 17085 w 19998"/>
                <a:gd name="connsiteY567" fmla="*/ 3560 h 19998"/>
                <a:gd name="connsiteX568" fmla="*/ 17085 w 19998"/>
                <a:gd name="connsiteY568" fmla="*/ 3534 h 19998"/>
                <a:gd name="connsiteX569" fmla="*/ 17192 w 19998"/>
                <a:gd name="connsiteY569" fmla="*/ 3518 h 19998"/>
                <a:gd name="connsiteX570" fmla="*/ 17192 w 19998"/>
                <a:gd name="connsiteY570" fmla="*/ 3534 h 19998"/>
                <a:gd name="connsiteX571" fmla="*/ 17373 w 19998"/>
                <a:gd name="connsiteY571" fmla="*/ 3640 h 19998"/>
                <a:gd name="connsiteX572" fmla="*/ 17354 w 19998"/>
                <a:gd name="connsiteY572" fmla="*/ 3663 h 19998"/>
                <a:gd name="connsiteX573" fmla="*/ 17437 w 19998"/>
                <a:gd name="connsiteY573" fmla="*/ 3783 h 19998"/>
                <a:gd name="connsiteX574" fmla="*/ 17397 w 19998"/>
                <a:gd name="connsiteY574" fmla="*/ 3783 h 19998"/>
                <a:gd name="connsiteX575" fmla="*/ 17414 w 19998"/>
                <a:gd name="connsiteY575" fmla="*/ 3826 h 19998"/>
                <a:gd name="connsiteX576" fmla="*/ 17437 w 19998"/>
                <a:gd name="connsiteY576" fmla="*/ 3826 h 19998"/>
                <a:gd name="connsiteX577" fmla="*/ 17602 w 19998"/>
                <a:gd name="connsiteY577" fmla="*/ 4028 h 19998"/>
                <a:gd name="connsiteX578" fmla="*/ 17623 w 19998"/>
                <a:gd name="connsiteY578" fmla="*/ 4091 h 19998"/>
                <a:gd name="connsiteX579" fmla="*/ 17642 w 19998"/>
                <a:gd name="connsiteY579" fmla="*/ 4091 h 19998"/>
                <a:gd name="connsiteX580" fmla="*/ 17683 w 19998"/>
                <a:gd name="connsiteY580" fmla="*/ 4211 h 19998"/>
                <a:gd name="connsiteX581" fmla="*/ 17849 w 19998"/>
                <a:gd name="connsiteY581" fmla="*/ 4211 h 19998"/>
                <a:gd name="connsiteX582" fmla="*/ 17849 w 19998"/>
                <a:gd name="connsiteY582" fmla="*/ 4171 h 19998"/>
                <a:gd name="connsiteX583" fmla="*/ 17871 w 19998"/>
                <a:gd name="connsiteY583" fmla="*/ 4171 h 19998"/>
                <a:gd name="connsiteX584" fmla="*/ 17830 w 19998"/>
                <a:gd name="connsiteY584" fmla="*/ 4091 h 19998"/>
                <a:gd name="connsiteX585" fmla="*/ 17871 w 19998"/>
                <a:gd name="connsiteY585" fmla="*/ 4065 h 19998"/>
                <a:gd name="connsiteX586" fmla="*/ 17935 w 19998"/>
                <a:gd name="connsiteY586" fmla="*/ 4091 h 19998"/>
                <a:gd name="connsiteX587" fmla="*/ 17976 w 19998"/>
                <a:gd name="connsiteY587" fmla="*/ 4065 h 19998"/>
                <a:gd name="connsiteX588" fmla="*/ 18019 w 19998"/>
                <a:gd name="connsiteY588" fmla="*/ 4091 h 19998"/>
                <a:gd name="connsiteX589" fmla="*/ 18140 w 19998"/>
                <a:gd name="connsiteY589" fmla="*/ 4131 h 19998"/>
                <a:gd name="connsiteX590" fmla="*/ 18183 w 19998"/>
                <a:gd name="connsiteY590" fmla="*/ 4293 h 19998"/>
                <a:gd name="connsiteX591" fmla="*/ 18200 w 19998"/>
                <a:gd name="connsiteY591" fmla="*/ 4293 h 19998"/>
                <a:gd name="connsiteX592" fmla="*/ 18223 w 19998"/>
                <a:gd name="connsiteY592" fmla="*/ 4211 h 19998"/>
                <a:gd name="connsiteX593" fmla="*/ 18240 w 19998"/>
                <a:gd name="connsiteY593" fmla="*/ 4211 h 19998"/>
                <a:gd name="connsiteX594" fmla="*/ 18240 w 19998"/>
                <a:gd name="connsiteY594" fmla="*/ 4230 h 19998"/>
                <a:gd name="connsiteX595" fmla="*/ 18281 w 19998"/>
                <a:gd name="connsiteY595" fmla="*/ 4230 h 19998"/>
                <a:gd name="connsiteX596" fmla="*/ 18328 w 19998"/>
                <a:gd name="connsiteY596" fmla="*/ 4270 h 19998"/>
                <a:gd name="connsiteX597" fmla="*/ 18369 w 19998"/>
                <a:gd name="connsiteY597" fmla="*/ 4253 h 19998"/>
                <a:gd name="connsiteX598" fmla="*/ 18388 w 19998"/>
                <a:gd name="connsiteY598" fmla="*/ 4270 h 19998"/>
                <a:gd name="connsiteX599" fmla="*/ 18531 w 19998"/>
                <a:gd name="connsiteY599" fmla="*/ 4253 h 19998"/>
                <a:gd name="connsiteX600" fmla="*/ 18531 w 19998"/>
                <a:gd name="connsiteY600" fmla="*/ 4270 h 19998"/>
                <a:gd name="connsiteX601" fmla="*/ 18631 w 19998"/>
                <a:gd name="connsiteY601" fmla="*/ 4211 h 19998"/>
                <a:gd name="connsiteX602" fmla="*/ 18631 w 19998"/>
                <a:gd name="connsiteY602" fmla="*/ 4131 h 19998"/>
                <a:gd name="connsiteX603" fmla="*/ 18762 w 19998"/>
                <a:gd name="connsiteY603" fmla="*/ 4108 h 19998"/>
                <a:gd name="connsiteX604" fmla="*/ 18778 w 19998"/>
                <a:gd name="connsiteY604" fmla="*/ 4148 h 19998"/>
                <a:gd name="connsiteX605" fmla="*/ 18821 w 19998"/>
                <a:gd name="connsiteY605" fmla="*/ 4131 h 19998"/>
                <a:gd name="connsiteX606" fmla="*/ 18943 w 19998"/>
                <a:gd name="connsiteY606" fmla="*/ 4333 h 19998"/>
                <a:gd name="connsiteX607" fmla="*/ 19047 w 19998"/>
                <a:gd name="connsiteY607" fmla="*/ 4333 h 19998"/>
                <a:gd name="connsiteX608" fmla="*/ 19064 w 19998"/>
                <a:gd name="connsiteY608" fmla="*/ 4392 h 19998"/>
                <a:gd name="connsiteX609" fmla="*/ 19152 w 19998"/>
                <a:gd name="connsiteY609" fmla="*/ 4392 h 19998"/>
                <a:gd name="connsiteX610" fmla="*/ 19152 w 19998"/>
                <a:gd name="connsiteY610" fmla="*/ 4373 h 19998"/>
                <a:gd name="connsiteX611" fmla="*/ 19212 w 19998"/>
                <a:gd name="connsiteY611" fmla="*/ 4373 h 19998"/>
                <a:gd name="connsiteX612" fmla="*/ 19212 w 19998"/>
                <a:gd name="connsiteY612" fmla="*/ 4392 h 19998"/>
                <a:gd name="connsiteX613" fmla="*/ 19317 w 19998"/>
                <a:gd name="connsiteY613" fmla="*/ 4333 h 19998"/>
                <a:gd name="connsiteX614" fmla="*/ 19417 w 19998"/>
                <a:gd name="connsiteY614" fmla="*/ 4392 h 19998"/>
                <a:gd name="connsiteX615" fmla="*/ 19443 w 19998"/>
                <a:gd name="connsiteY615" fmla="*/ 4373 h 19998"/>
                <a:gd name="connsiteX616" fmla="*/ 19500 w 19998"/>
                <a:gd name="connsiteY616" fmla="*/ 4373 h 19998"/>
                <a:gd name="connsiteX617" fmla="*/ 19521 w 19998"/>
                <a:gd name="connsiteY617" fmla="*/ 4352 h 19998"/>
                <a:gd name="connsiteX618" fmla="*/ 19998 w 19998"/>
                <a:gd name="connsiteY618" fmla="*/ 4512 h 19998"/>
                <a:gd name="connsiteX619" fmla="*/ 19750 w 19998"/>
                <a:gd name="connsiteY619" fmla="*/ 4939 h 19998"/>
                <a:gd name="connsiteX620" fmla="*/ 19712 w 19998"/>
                <a:gd name="connsiteY620" fmla="*/ 4939 h 19998"/>
                <a:gd name="connsiteX621" fmla="*/ 19686 w 19998"/>
                <a:gd name="connsiteY621" fmla="*/ 5003 h 19998"/>
                <a:gd name="connsiteX622" fmla="*/ 19645 w 19998"/>
                <a:gd name="connsiteY622" fmla="*/ 5003 h 19998"/>
                <a:gd name="connsiteX623" fmla="*/ 19131 w 19998"/>
                <a:gd name="connsiteY623" fmla="*/ 6512 h 19998"/>
                <a:gd name="connsiteX624" fmla="*/ 19236 w 19998"/>
                <a:gd name="connsiteY624" fmla="*/ 7750 h 19998"/>
                <a:gd name="connsiteX625" fmla="*/ 19212 w 19998"/>
                <a:gd name="connsiteY625" fmla="*/ 7750 h 19998"/>
                <a:gd name="connsiteX626" fmla="*/ 19090 w 19998"/>
                <a:gd name="connsiteY626" fmla="*/ 7870 h 19998"/>
                <a:gd name="connsiteX627" fmla="*/ 19152 w 19998"/>
                <a:gd name="connsiteY627" fmla="*/ 7853 h 19998"/>
                <a:gd name="connsiteX628" fmla="*/ 19064 w 19998"/>
                <a:gd name="connsiteY628" fmla="*/ 7973 h 19998"/>
                <a:gd name="connsiteX629" fmla="*/ 18983 w 19998"/>
                <a:gd name="connsiteY629" fmla="*/ 7973 h 19998"/>
                <a:gd name="connsiteX630" fmla="*/ 18714 w 19998"/>
                <a:gd name="connsiteY630" fmla="*/ 8135 h 19998"/>
                <a:gd name="connsiteX631" fmla="*/ 18695 w 19998"/>
                <a:gd name="connsiteY631" fmla="*/ 8093 h 19998"/>
                <a:gd name="connsiteX632" fmla="*/ 18614 w 19998"/>
                <a:gd name="connsiteY632" fmla="*/ 7997 h 19998"/>
                <a:gd name="connsiteX633" fmla="*/ 18304 w 19998"/>
                <a:gd name="connsiteY63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970 w 19998"/>
                <a:gd name="connsiteY400" fmla="*/ 5189 h 19998"/>
                <a:gd name="connsiteX401" fmla="*/ 3256 w 19998"/>
                <a:gd name="connsiteY401" fmla="*/ 5673 h 19998"/>
                <a:gd name="connsiteX402" fmla="*/ 3608 w 19998"/>
                <a:gd name="connsiteY402" fmla="*/ 5391 h 19998"/>
                <a:gd name="connsiteX403" fmla="*/ 3860 w 19998"/>
                <a:gd name="connsiteY403" fmla="*/ 5268 h 19998"/>
                <a:gd name="connsiteX404" fmla="*/ 3999 w 19998"/>
                <a:gd name="connsiteY404" fmla="*/ 5534 h 19998"/>
                <a:gd name="connsiteX405" fmla="*/ 4351 w 19998"/>
                <a:gd name="connsiteY405" fmla="*/ 5351 h 19998"/>
                <a:gd name="connsiteX406" fmla="*/ 4580 w 19998"/>
                <a:gd name="connsiteY406" fmla="*/ 5268 h 19998"/>
                <a:gd name="connsiteX407" fmla="*/ 4580 w 19998"/>
                <a:gd name="connsiteY407" fmla="*/ 5471 h 19998"/>
                <a:gd name="connsiteX408" fmla="*/ 4994 w 19998"/>
                <a:gd name="connsiteY408" fmla="*/ 5449 h 19998"/>
                <a:gd name="connsiteX409" fmla="*/ 5323 w 19998"/>
                <a:gd name="connsiteY409" fmla="*/ 5471 h 19998"/>
                <a:gd name="connsiteX410" fmla="*/ 5242 w 19998"/>
                <a:gd name="connsiteY410" fmla="*/ 5407 h 19998"/>
                <a:gd name="connsiteX411" fmla="*/ 4994 w 19998"/>
                <a:gd name="connsiteY411" fmla="*/ 5003 h 19998"/>
                <a:gd name="connsiteX412" fmla="*/ 4970 w 19998"/>
                <a:gd name="connsiteY412" fmla="*/ 5003 h 19998"/>
                <a:gd name="connsiteX413" fmla="*/ 4954 w 19998"/>
                <a:gd name="connsiteY413" fmla="*/ 4982 h 19998"/>
                <a:gd name="connsiteX414" fmla="*/ 5054 w 19998"/>
                <a:gd name="connsiteY414" fmla="*/ 4618 h 19998"/>
                <a:gd name="connsiteX415" fmla="*/ 5054 w 19998"/>
                <a:gd name="connsiteY415" fmla="*/ 4601 h 19998"/>
                <a:gd name="connsiteX416" fmla="*/ 5037 w 19998"/>
                <a:gd name="connsiteY416" fmla="*/ 4618 h 19998"/>
                <a:gd name="connsiteX417" fmla="*/ 5011 w 19998"/>
                <a:gd name="connsiteY417" fmla="*/ 4131 h 19998"/>
                <a:gd name="connsiteX418" fmla="*/ 4970 w 19998"/>
                <a:gd name="connsiteY418" fmla="*/ 4131 h 19998"/>
                <a:gd name="connsiteX419" fmla="*/ 4642 w 19998"/>
                <a:gd name="connsiteY419" fmla="*/ 3335 h 19998"/>
                <a:gd name="connsiteX420" fmla="*/ 4663 w 19998"/>
                <a:gd name="connsiteY420" fmla="*/ 3092 h 19998"/>
                <a:gd name="connsiteX421" fmla="*/ 4563 w 19998"/>
                <a:gd name="connsiteY421" fmla="*/ 3050 h 19998"/>
                <a:gd name="connsiteX422" fmla="*/ 4684 w 19998"/>
                <a:gd name="connsiteY422" fmla="*/ 2947 h 19998"/>
                <a:gd name="connsiteX423" fmla="*/ 5242 w 19998"/>
                <a:gd name="connsiteY423" fmla="*/ 3092 h 19998"/>
                <a:gd name="connsiteX424" fmla="*/ 5258 w 19998"/>
                <a:gd name="connsiteY424" fmla="*/ 3029 h 19998"/>
                <a:gd name="connsiteX425" fmla="*/ 5570 w 19998"/>
                <a:gd name="connsiteY425" fmla="*/ 3050 h 19998"/>
                <a:gd name="connsiteX426" fmla="*/ 5632 w 19998"/>
                <a:gd name="connsiteY426" fmla="*/ 3252 h 19998"/>
                <a:gd name="connsiteX427" fmla="*/ 5592 w 19998"/>
                <a:gd name="connsiteY427" fmla="*/ 3252 h 19998"/>
                <a:gd name="connsiteX428" fmla="*/ 5570 w 19998"/>
                <a:gd name="connsiteY428" fmla="*/ 3316 h 19998"/>
                <a:gd name="connsiteX429" fmla="*/ 5511 w 19998"/>
                <a:gd name="connsiteY429" fmla="*/ 3316 h 19998"/>
                <a:gd name="connsiteX430" fmla="*/ 5675 w 19998"/>
                <a:gd name="connsiteY430" fmla="*/ 3800 h 19998"/>
                <a:gd name="connsiteX431" fmla="*/ 5649 w 19998"/>
                <a:gd name="connsiteY431" fmla="*/ 3826 h 19998"/>
                <a:gd name="connsiteX432" fmla="*/ 5732 w 19998"/>
                <a:gd name="connsiteY432" fmla="*/ 3842 h 19998"/>
                <a:gd name="connsiteX433" fmla="*/ 5713 w 19998"/>
                <a:gd name="connsiteY433" fmla="*/ 3842 h 19998"/>
                <a:gd name="connsiteX434" fmla="*/ 5732 w 19998"/>
                <a:gd name="connsiteY434" fmla="*/ 3882 h 19998"/>
                <a:gd name="connsiteX435" fmla="*/ 5756 w 19998"/>
                <a:gd name="connsiteY435" fmla="*/ 3882 h 19998"/>
                <a:gd name="connsiteX436" fmla="*/ 5775 w 19998"/>
                <a:gd name="connsiteY436" fmla="*/ 3882 h 19998"/>
                <a:gd name="connsiteX437" fmla="*/ 5861 w 19998"/>
                <a:gd name="connsiteY437" fmla="*/ 3762 h 19998"/>
                <a:gd name="connsiteX438" fmla="*/ 6499 w 19998"/>
                <a:gd name="connsiteY438" fmla="*/ 3906 h 19998"/>
                <a:gd name="connsiteX439" fmla="*/ 7611 w 19998"/>
                <a:gd name="connsiteY439" fmla="*/ 3826 h 19998"/>
                <a:gd name="connsiteX440" fmla="*/ 7923 w 19998"/>
                <a:gd name="connsiteY440" fmla="*/ 3722 h 19998"/>
                <a:gd name="connsiteX441" fmla="*/ 8045 w 19998"/>
                <a:gd name="connsiteY441" fmla="*/ 3703 h 19998"/>
                <a:gd name="connsiteX442" fmla="*/ 7611 w 19998"/>
                <a:gd name="connsiteY442" fmla="*/ 3600 h 19998"/>
                <a:gd name="connsiteX443" fmla="*/ 7611 w 19998"/>
                <a:gd name="connsiteY443" fmla="*/ 3581 h 19998"/>
                <a:gd name="connsiteX444" fmla="*/ 7799 w 19998"/>
                <a:gd name="connsiteY444" fmla="*/ 3092 h 19998"/>
                <a:gd name="connsiteX445" fmla="*/ 9574 w 19998"/>
                <a:gd name="connsiteY445" fmla="*/ 2317 h 19998"/>
                <a:gd name="connsiteX446" fmla="*/ 9843 w 19998"/>
                <a:gd name="connsiteY446" fmla="*/ 1993 h 19998"/>
                <a:gd name="connsiteX447" fmla="*/ 9902 w 19998"/>
                <a:gd name="connsiteY447" fmla="*/ 2051 h 19998"/>
                <a:gd name="connsiteX448" fmla="*/ 10031 w 19998"/>
                <a:gd name="connsiteY448" fmla="*/ 2051 h 19998"/>
                <a:gd name="connsiteX449" fmla="*/ 9964 w 19998"/>
                <a:gd name="connsiteY449" fmla="*/ 1972 h 19998"/>
                <a:gd name="connsiteX450" fmla="*/ 9943 w 19998"/>
                <a:gd name="connsiteY450" fmla="*/ 1993 h 19998"/>
                <a:gd name="connsiteX451" fmla="*/ 9843 w 19998"/>
                <a:gd name="connsiteY451" fmla="*/ 1645 h 19998"/>
                <a:gd name="connsiteX452" fmla="*/ 9902 w 19998"/>
                <a:gd name="connsiteY452" fmla="*/ 1645 h 19998"/>
                <a:gd name="connsiteX453" fmla="*/ 9902 w 19998"/>
                <a:gd name="connsiteY453" fmla="*/ 1628 h 19998"/>
                <a:gd name="connsiteX454" fmla="*/ 9902 w 19998"/>
                <a:gd name="connsiteY454" fmla="*/ 1607 h 19998"/>
                <a:gd name="connsiteX455" fmla="*/ 9843 w 19998"/>
                <a:gd name="connsiteY455" fmla="*/ 1542 h 19998"/>
                <a:gd name="connsiteX456" fmla="*/ 9886 w 19998"/>
                <a:gd name="connsiteY456" fmla="*/ 1260 h 19998"/>
                <a:gd name="connsiteX457" fmla="*/ 9926 w 19998"/>
                <a:gd name="connsiteY457" fmla="*/ 1243 h 19998"/>
                <a:gd name="connsiteX458" fmla="*/ 9886 w 19998"/>
                <a:gd name="connsiteY458" fmla="*/ 815 h 19998"/>
                <a:gd name="connsiteX459" fmla="*/ 9902 w 19998"/>
                <a:gd name="connsiteY459" fmla="*/ 815 h 19998"/>
                <a:gd name="connsiteX460" fmla="*/ 9886 w 19998"/>
                <a:gd name="connsiteY460" fmla="*/ 484 h 19998"/>
                <a:gd name="connsiteX461" fmla="*/ 10645 w 19998"/>
                <a:gd name="connsiteY461" fmla="*/ 186 h 19998"/>
                <a:gd name="connsiteX462" fmla="*/ 11307 w 19998"/>
                <a:gd name="connsiteY462" fmla="*/ 0 h 19998"/>
                <a:gd name="connsiteX463" fmla="*/ 11431 w 19998"/>
                <a:gd name="connsiteY463" fmla="*/ 324 h 19998"/>
                <a:gd name="connsiteX464" fmla="*/ 11431 w 19998"/>
                <a:gd name="connsiteY464" fmla="*/ 630 h 19998"/>
                <a:gd name="connsiteX465" fmla="*/ 11577 w 19998"/>
                <a:gd name="connsiteY465" fmla="*/ 630 h 19998"/>
                <a:gd name="connsiteX466" fmla="*/ 11700 w 19998"/>
                <a:gd name="connsiteY466" fmla="*/ 832 h 19998"/>
                <a:gd name="connsiteX467" fmla="*/ 11822 w 19998"/>
                <a:gd name="connsiteY467" fmla="*/ 895 h 19998"/>
                <a:gd name="connsiteX468" fmla="*/ 12158 w 19998"/>
                <a:gd name="connsiteY468" fmla="*/ 670 h 19998"/>
                <a:gd name="connsiteX469" fmla="*/ 12279 w 19998"/>
                <a:gd name="connsiteY469" fmla="*/ 792 h 19998"/>
                <a:gd name="connsiteX470" fmla="*/ 12255 w 19998"/>
                <a:gd name="connsiteY470" fmla="*/ 815 h 19998"/>
                <a:gd name="connsiteX471" fmla="*/ 12360 w 19998"/>
                <a:gd name="connsiteY471" fmla="*/ 895 h 19998"/>
                <a:gd name="connsiteX472" fmla="*/ 12360 w 19998"/>
                <a:gd name="connsiteY472" fmla="*/ 912 h 19998"/>
                <a:gd name="connsiteX473" fmla="*/ 12339 w 19998"/>
                <a:gd name="connsiteY473" fmla="*/ 935 h 19998"/>
                <a:gd name="connsiteX474" fmla="*/ 12548 w 19998"/>
                <a:gd name="connsiteY474" fmla="*/ 1342 h 19998"/>
                <a:gd name="connsiteX475" fmla="*/ 12753 w 19998"/>
                <a:gd name="connsiteY475" fmla="*/ 1260 h 19998"/>
                <a:gd name="connsiteX476" fmla="*/ 12729 w 19998"/>
                <a:gd name="connsiteY476" fmla="*/ 1363 h 19998"/>
                <a:gd name="connsiteX477" fmla="*/ 12834 w 19998"/>
                <a:gd name="connsiteY477" fmla="*/ 1323 h 19998"/>
                <a:gd name="connsiteX478" fmla="*/ 12853 w 19998"/>
                <a:gd name="connsiteY478" fmla="*/ 1342 h 19998"/>
                <a:gd name="connsiteX479" fmla="*/ 12901 w 19998"/>
                <a:gd name="connsiteY479" fmla="*/ 1342 h 19998"/>
                <a:gd name="connsiteX480" fmla="*/ 13039 w 19998"/>
                <a:gd name="connsiteY480" fmla="*/ 1769 h 19998"/>
                <a:gd name="connsiteX481" fmla="*/ 13039 w 19998"/>
                <a:gd name="connsiteY481" fmla="*/ 1751 h 19998"/>
                <a:gd name="connsiteX482" fmla="*/ 13065 w 19998"/>
                <a:gd name="connsiteY482" fmla="*/ 1751 h 19998"/>
                <a:gd name="connsiteX483" fmla="*/ 13082 w 19998"/>
                <a:gd name="connsiteY483" fmla="*/ 1671 h 19998"/>
                <a:gd name="connsiteX484" fmla="*/ 13186 w 19998"/>
                <a:gd name="connsiteY484" fmla="*/ 1645 h 19998"/>
                <a:gd name="connsiteX485" fmla="*/ 13203 w 19998"/>
                <a:gd name="connsiteY485" fmla="*/ 1671 h 19998"/>
                <a:gd name="connsiteX486" fmla="*/ 13203 w 19998"/>
                <a:gd name="connsiteY486" fmla="*/ 1645 h 19998"/>
                <a:gd name="connsiteX487" fmla="*/ 13267 w 19998"/>
                <a:gd name="connsiteY487" fmla="*/ 1645 h 19998"/>
                <a:gd name="connsiteX488" fmla="*/ 13267 w 19998"/>
                <a:gd name="connsiteY488" fmla="*/ 1671 h 19998"/>
                <a:gd name="connsiteX489" fmla="*/ 13308 w 19998"/>
                <a:gd name="connsiteY489" fmla="*/ 1687 h 19998"/>
                <a:gd name="connsiteX490" fmla="*/ 13308 w 19998"/>
                <a:gd name="connsiteY490" fmla="*/ 1711 h 19998"/>
                <a:gd name="connsiteX491" fmla="*/ 13515 w 19998"/>
                <a:gd name="connsiteY491" fmla="*/ 1628 h 19998"/>
                <a:gd name="connsiteX492" fmla="*/ 13598 w 19998"/>
                <a:gd name="connsiteY492" fmla="*/ 1751 h 19998"/>
                <a:gd name="connsiteX493" fmla="*/ 13660 w 19998"/>
                <a:gd name="connsiteY493" fmla="*/ 1769 h 19998"/>
                <a:gd name="connsiteX494" fmla="*/ 13660 w 19998"/>
                <a:gd name="connsiteY494" fmla="*/ 1833 h 19998"/>
                <a:gd name="connsiteX495" fmla="*/ 13677 w 19998"/>
                <a:gd name="connsiteY495" fmla="*/ 1833 h 19998"/>
                <a:gd name="connsiteX496" fmla="*/ 13677 w 19998"/>
                <a:gd name="connsiteY496" fmla="*/ 1849 h 19998"/>
                <a:gd name="connsiteX497" fmla="*/ 13725 w 19998"/>
                <a:gd name="connsiteY497" fmla="*/ 1849 h 19998"/>
                <a:gd name="connsiteX498" fmla="*/ 13703 w 19998"/>
                <a:gd name="connsiteY498" fmla="*/ 1833 h 19998"/>
                <a:gd name="connsiteX499" fmla="*/ 13725 w 19998"/>
                <a:gd name="connsiteY499" fmla="*/ 1791 h 19998"/>
                <a:gd name="connsiteX500" fmla="*/ 13808 w 19998"/>
                <a:gd name="connsiteY500" fmla="*/ 1873 h 19998"/>
                <a:gd name="connsiteX501" fmla="*/ 13725 w 19998"/>
                <a:gd name="connsiteY501" fmla="*/ 2155 h 19998"/>
                <a:gd name="connsiteX502" fmla="*/ 13725 w 19998"/>
                <a:gd name="connsiteY502" fmla="*/ 2138 h 19998"/>
                <a:gd name="connsiteX503" fmla="*/ 13784 w 19998"/>
                <a:gd name="connsiteY503" fmla="*/ 2155 h 19998"/>
                <a:gd name="connsiteX504" fmla="*/ 13825 w 19998"/>
                <a:gd name="connsiteY504" fmla="*/ 2301 h 19998"/>
                <a:gd name="connsiteX505" fmla="*/ 13703 w 19998"/>
                <a:gd name="connsiteY505" fmla="*/ 2420 h 19998"/>
                <a:gd name="connsiteX506" fmla="*/ 13741 w 19998"/>
                <a:gd name="connsiteY506" fmla="*/ 2463 h 19998"/>
                <a:gd name="connsiteX507" fmla="*/ 13703 w 19998"/>
                <a:gd name="connsiteY507" fmla="*/ 2503 h 19998"/>
                <a:gd name="connsiteX508" fmla="*/ 13784 w 19998"/>
                <a:gd name="connsiteY508" fmla="*/ 2519 h 19998"/>
                <a:gd name="connsiteX509" fmla="*/ 13784 w 19998"/>
                <a:gd name="connsiteY509" fmla="*/ 2540 h 19998"/>
                <a:gd name="connsiteX510" fmla="*/ 13849 w 19998"/>
                <a:gd name="connsiteY510" fmla="*/ 2540 h 19998"/>
                <a:gd name="connsiteX511" fmla="*/ 14280 w 19998"/>
                <a:gd name="connsiteY511" fmla="*/ 2540 h 19998"/>
                <a:gd name="connsiteX512" fmla="*/ 14527 w 19998"/>
                <a:gd name="connsiteY512" fmla="*/ 2437 h 19998"/>
                <a:gd name="connsiteX513" fmla="*/ 14527 w 19998"/>
                <a:gd name="connsiteY513" fmla="*/ 2218 h 19998"/>
                <a:gd name="connsiteX514" fmla="*/ 14715 w 19998"/>
                <a:gd name="connsiteY514" fmla="*/ 2051 h 19998"/>
                <a:gd name="connsiteX515" fmla="*/ 14815 w 19998"/>
                <a:gd name="connsiteY515" fmla="*/ 2115 h 19998"/>
                <a:gd name="connsiteX516" fmla="*/ 14775 w 19998"/>
                <a:gd name="connsiteY516" fmla="*/ 2138 h 19998"/>
                <a:gd name="connsiteX517" fmla="*/ 14796 w 19998"/>
                <a:gd name="connsiteY517" fmla="*/ 2218 h 19998"/>
                <a:gd name="connsiteX518" fmla="*/ 14756 w 19998"/>
                <a:gd name="connsiteY518" fmla="*/ 2195 h 19998"/>
                <a:gd name="connsiteX519" fmla="*/ 14732 w 19998"/>
                <a:gd name="connsiteY519" fmla="*/ 2218 h 19998"/>
                <a:gd name="connsiteX520" fmla="*/ 14756 w 19998"/>
                <a:gd name="connsiteY520" fmla="*/ 2237 h 19998"/>
                <a:gd name="connsiteX521" fmla="*/ 14732 w 19998"/>
                <a:gd name="connsiteY521" fmla="*/ 2275 h 19998"/>
                <a:gd name="connsiteX522" fmla="*/ 14715 w 19998"/>
                <a:gd name="connsiteY522" fmla="*/ 2275 h 19998"/>
                <a:gd name="connsiteX523" fmla="*/ 14756 w 19998"/>
                <a:gd name="connsiteY523" fmla="*/ 2341 h 19998"/>
                <a:gd name="connsiteX524" fmla="*/ 14675 w 19998"/>
                <a:gd name="connsiteY524" fmla="*/ 2519 h 19998"/>
                <a:gd name="connsiteX525" fmla="*/ 14815 w 19998"/>
                <a:gd name="connsiteY525" fmla="*/ 2622 h 19998"/>
                <a:gd name="connsiteX526" fmla="*/ 14796 w 19998"/>
                <a:gd name="connsiteY526" fmla="*/ 2904 h 19998"/>
                <a:gd name="connsiteX527" fmla="*/ 14918 w 19998"/>
                <a:gd name="connsiteY527" fmla="*/ 2904 h 19998"/>
                <a:gd name="connsiteX528" fmla="*/ 14918 w 19998"/>
                <a:gd name="connsiteY528" fmla="*/ 2867 h 19998"/>
                <a:gd name="connsiteX529" fmla="*/ 15001 w 19998"/>
                <a:gd name="connsiteY529" fmla="*/ 2888 h 19998"/>
                <a:gd name="connsiteX530" fmla="*/ 15230 w 19998"/>
                <a:gd name="connsiteY530" fmla="*/ 3074 h 19998"/>
                <a:gd name="connsiteX531" fmla="*/ 15249 w 19998"/>
                <a:gd name="connsiteY531" fmla="*/ 3050 h 19998"/>
                <a:gd name="connsiteX532" fmla="*/ 15249 w 19998"/>
                <a:gd name="connsiteY532" fmla="*/ 3114 h 19998"/>
                <a:gd name="connsiteX533" fmla="*/ 15330 w 19998"/>
                <a:gd name="connsiteY533" fmla="*/ 3114 h 19998"/>
                <a:gd name="connsiteX534" fmla="*/ 15418 w 19998"/>
                <a:gd name="connsiteY534" fmla="*/ 3114 h 19998"/>
                <a:gd name="connsiteX535" fmla="*/ 15499 w 19998"/>
                <a:gd name="connsiteY535" fmla="*/ 3196 h 19998"/>
                <a:gd name="connsiteX536" fmla="*/ 15475 w 19998"/>
                <a:gd name="connsiteY536" fmla="*/ 3252 h 19998"/>
                <a:gd name="connsiteX537" fmla="*/ 15499 w 19998"/>
                <a:gd name="connsiteY537" fmla="*/ 3295 h 19998"/>
                <a:gd name="connsiteX538" fmla="*/ 15499 w 19998"/>
                <a:gd name="connsiteY538" fmla="*/ 3276 h 19998"/>
                <a:gd name="connsiteX539" fmla="*/ 15599 w 19998"/>
                <a:gd name="connsiteY539" fmla="*/ 3276 h 19998"/>
                <a:gd name="connsiteX540" fmla="*/ 15704 w 19998"/>
                <a:gd name="connsiteY540" fmla="*/ 3374 h 19998"/>
                <a:gd name="connsiteX541" fmla="*/ 15682 w 19998"/>
                <a:gd name="connsiteY541" fmla="*/ 3414 h 19998"/>
                <a:gd name="connsiteX542" fmla="*/ 15723 w 19998"/>
                <a:gd name="connsiteY542" fmla="*/ 3478 h 19998"/>
                <a:gd name="connsiteX543" fmla="*/ 15704 w 19998"/>
                <a:gd name="connsiteY543" fmla="*/ 3497 h 19998"/>
                <a:gd name="connsiteX544" fmla="*/ 15747 w 19998"/>
                <a:gd name="connsiteY544" fmla="*/ 3534 h 19998"/>
                <a:gd name="connsiteX545" fmla="*/ 15747 w 19998"/>
                <a:gd name="connsiteY545" fmla="*/ 3518 h 19998"/>
                <a:gd name="connsiteX546" fmla="*/ 15935 w 19998"/>
                <a:gd name="connsiteY546" fmla="*/ 3478 h 19998"/>
                <a:gd name="connsiteX547" fmla="*/ 15935 w 19998"/>
                <a:gd name="connsiteY547" fmla="*/ 3518 h 19998"/>
                <a:gd name="connsiteX548" fmla="*/ 15951 w 19998"/>
                <a:gd name="connsiteY548" fmla="*/ 3518 h 19998"/>
                <a:gd name="connsiteX549" fmla="*/ 15992 w 19998"/>
                <a:gd name="connsiteY549" fmla="*/ 3414 h 19998"/>
                <a:gd name="connsiteX550" fmla="*/ 16156 w 19998"/>
                <a:gd name="connsiteY550" fmla="*/ 3414 h 19998"/>
                <a:gd name="connsiteX551" fmla="*/ 16156 w 19998"/>
                <a:gd name="connsiteY551" fmla="*/ 3374 h 19998"/>
                <a:gd name="connsiteX552" fmla="*/ 16302 w 19998"/>
                <a:gd name="connsiteY552" fmla="*/ 3436 h 19998"/>
                <a:gd name="connsiteX553" fmla="*/ 16285 w 19998"/>
                <a:gd name="connsiteY553" fmla="*/ 3454 h 19998"/>
                <a:gd name="connsiteX554" fmla="*/ 16366 w 19998"/>
                <a:gd name="connsiteY554" fmla="*/ 3518 h 19998"/>
                <a:gd name="connsiteX555" fmla="*/ 16490 w 19998"/>
                <a:gd name="connsiteY555" fmla="*/ 3518 h 19998"/>
                <a:gd name="connsiteX556" fmla="*/ 16506 w 19998"/>
                <a:gd name="connsiteY556" fmla="*/ 3600 h 19998"/>
                <a:gd name="connsiteX557" fmla="*/ 16590 w 19998"/>
                <a:gd name="connsiteY557" fmla="*/ 3624 h 19998"/>
                <a:gd name="connsiteX558" fmla="*/ 16611 w 19998"/>
                <a:gd name="connsiteY558" fmla="*/ 3581 h 19998"/>
                <a:gd name="connsiteX559" fmla="*/ 16694 w 19998"/>
                <a:gd name="connsiteY559" fmla="*/ 3600 h 19998"/>
                <a:gd name="connsiteX560" fmla="*/ 16694 w 19998"/>
                <a:gd name="connsiteY560" fmla="*/ 3560 h 19998"/>
                <a:gd name="connsiteX561" fmla="*/ 16716 w 19998"/>
                <a:gd name="connsiteY561" fmla="*/ 3560 h 19998"/>
                <a:gd name="connsiteX562" fmla="*/ 16716 w 19998"/>
                <a:gd name="connsiteY562" fmla="*/ 3518 h 19998"/>
                <a:gd name="connsiteX563" fmla="*/ 16759 w 19998"/>
                <a:gd name="connsiteY563" fmla="*/ 3497 h 19998"/>
                <a:gd name="connsiteX564" fmla="*/ 16759 w 19998"/>
                <a:gd name="connsiteY564" fmla="*/ 3478 h 19998"/>
                <a:gd name="connsiteX565" fmla="*/ 16940 w 19998"/>
                <a:gd name="connsiteY565" fmla="*/ 3478 h 19998"/>
                <a:gd name="connsiteX566" fmla="*/ 17085 w 19998"/>
                <a:gd name="connsiteY566" fmla="*/ 3560 h 19998"/>
                <a:gd name="connsiteX567" fmla="*/ 17085 w 19998"/>
                <a:gd name="connsiteY567" fmla="*/ 3534 h 19998"/>
                <a:gd name="connsiteX568" fmla="*/ 17192 w 19998"/>
                <a:gd name="connsiteY568" fmla="*/ 3518 h 19998"/>
                <a:gd name="connsiteX569" fmla="*/ 17192 w 19998"/>
                <a:gd name="connsiteY569" fmla="*/ 3534 h 19998"/>
                <a:gd name="connsiteX570" fmla="*/ 17373 w 19998"/>
                <a:gd name="connsiteY570" fmla="*/ 3640 h 19998"/>
                <a:gd name="connsiteX571" fmla="*/ 17354 w 19998"/>
                <a:gd name="connsiteY571" fmla="*/ 3663 h 19998"/>
                <a:gd name="connsiteX572" fmla="*/ 17437 w 19998"/>
                <a:gd name="connsiteY572" fmla="*/ 3783 h 19998"/>
                <a:gd name="connsiteX573" fmla="*/ 17397 w 19998"/>
                <a:gd name="connsiteY573" fmla="*/ 3783 h 19998"/>
                <a:gd name="connsiteX574" fmla="*/ 17414 w 19998"/>
                <a:gd name="connsiteY574" fmla="*/ 3826 h 19998"/>
                <a:gd name="connsiteX575" fmla="*/ 17437 w 19998"/>
                <a:gd name="connsiteY575" fmla="*/ 3826 h 19998"/>
                <a:gd name="connsiteX576" fmla="*/ 17602 w 19998"/>
                <a:gd name="connsiteY576" fmla="*/ 4028 h 19998"/>
                <a:gd name="connsiteX577" fmla="*/ 17623 w 19998"/>
                <a:gd name="connsiteY577" fmla="*/ 4091 h 19998"/>
                <a:gd name="connsiteX578" fmla="*/ 17642 w 19998"/>
                <a:gd name="connsiteY578" fmla="*/ 4091 h 19998"/>
                <a:gd name="connsiteX579" fmla="*/ 17683 w 19998"/>
                <a:gd name="connsiteY579" fmla="*/ 4211 h 19998"/>
                <a:gd name="connsiteX580" fmla="*/ 17849 w 19998"/>
                <a:gd name="connsiteY580" fmla="*/ 4211 h 19998"/>
                <a:gd name="connsiteX581" fmla="*/ 17849 w 19998"/>
                <a:gd name="connsiteY581" fmla="*/ 4171 h 19998"/>
                <a:gd name="connsiteX582" fmla="*/ 17871 w 19998"/>
                <a:gd name="connsiteY582" fmla="*/ 4171 h 19998"/>
                <a:gd name="connsiteX583" fmla="*/ 17830 w 19998"/>
                <a:gd name="connsiteY583" fmla="*/ 4091 h 19998"/>
                <a:gd name="connsiteX584" fmla="*/ 17871 w 19998"/>
                <a:gd name="connsiteY584" fmla="*/ 4065 h 19998"/>
                <a:gd name="connsiteX585" fmla="*/ 17935 w 19998"/>
                <a:gd name="connsiteY585" fmla="*/ 4091 h 19998"/>
                <a:gd name="connsiteX586" fmla="*/ 17976 w 19998"/>
                <a:gd name="connsiteY586" fmla="*/ 4065 h 19998"/>
                <a:gd name="connsiteX587" fmla="*/ 18019 w 19998"/>
                <a:gd name="connsiteY587" fmla="*/ 4091 h 19998"/>
                <a:gd name="connsiteX588" fmla="*/ 18140 w 19998"/>
                <a:gd name="connsiteY588" fmla="*/ 4131 h 19998"/>
                <a:gd name="connsiteX589" fmla="*/ 18183 w 19998"/>
                <a:gd name="connsiteY589" fmla="*/ 4293 h 19998"/>
                <a:gd name="connsiteX590" fmla="*/ 18200 w 19998"/>
                <a:gd name="connsiteY590" fmla="*/ 4293 h 19998"/>
                <a:gd name="connsiteX591" fmla="*/ 18223 w 19998"/>
                <a:gd name="connsiteY591" fmla="*/ 4211 h 19998"/>
                <a:gd name="connsiteX592" fmla="*/ 18240 w 19998"/>
                <a:gd name="connsiteY592" fmla="*/ 4211 h 19998"/>
                <a:gd name="connsiteX593" fmla="*/ 18240 w 19998"/>
                <a:gd name="connsiteY593" fmla="*/ 4230 h 19998"/>
                <a:gd name="connsiteX594" fmla="*/ 18281 w 19998"/>
                <a:gd name="connsiteY594" fmla="*/ 4230 h 19998"/>
                <a:gd name="connsiteX595" fmla="*/ 18328 w 19998"/>
                <a:gd name="connsiteY595" fmla="*/ 4270 h 19998"/>
                <a:gd name="connsiteX596" fmla="*/ 18369 w 19998"/>
                <a:gd name="connsiteY596" fmla="*/ 4253 h 19998"/>
                <a:gd name="connsiteX597" fmla="*/ 18388 w 19998"/>
                <a:gd name="connsiteY597" fmla="*/ 4270 h 19998"/>
                <a:gd name="connsiteX598" fmla="*/ 18531 w 19998"/>
                <a:gd name="connsiteY598" fmla="*/ 4253 h 19998"/>
                <a:gd name="connsiteX599" fmla="*/ 18531 w 19998"/>
                <a:gd name="connsiteY599" fmla="*/ 4270 h 19998"/>
                <a:gd name="connsiteX600" fmla="*/ 18631 w 19998"/>
                <a:gd name="connsiteY600" fmla="*/ 4211 h 19998"/>
                <a:gd name="connsiteX601" fmla="*/ 18631 w 19998"/>
                <a:gd name="connsiteY601" fmla="*/ 4131 h 19998"/>
                <a:gd name="connsiteX602" fmla="*/ 18762 w 19998"/>
                <a:gd name="connsiteY602" fmla="*/ 4108 h 19998"/>
                <a:gd name="connsiteX603" fmla="*/ 18778 w 19998"/>
                <a:gd name="connsiteY603" fmla="*/ 4148 h 19998"/>
                <a:gd name="connsiteX604" fmla="*/ 18821 w 19998"/>
                <a:gd name="connsiteY604" fmla="*/ 4131 h 19998"/>
                <a:gd name="connsiteX605" fmla="*/ 18943 w 19998"/>
                <a:gd name="connsiteY605" fmla="*/ 4333 h 19998"/>
                <a:gd name="connsiteX606" fmla="*/ 19047 w 19998"/>
                <a:gd name="connsiteY606" fmla="*/ 4333 h 19998"/>
                <a:gd name="connsiteX607" fmla="*/ 19064 w 19998"/>
                <a:gd name="connsiteY607" fmla="*/ 4392 h 19998"/>
                <a:gd name="connsiteX608" fmla="*/ 19152 w 19998"/>
                <a:gd name="connsiteY608" fmla="*/ 4392 h 19998"/>
                <a:gd name="connsiteX609" fmla="*/ 19152 w 19998"/>
                <a:gd name="connsiteY609" fmla="*/ 4373 h 19998"/>
                <a:gd name="connsiteX610" fmla="*/ 19212 w 19998"/>
                <a:gd name="connsiteY610" fmla="*/ 4373 h 19998"/>
                <a:gd name="connsiteX611" fmla="*/ 19212 w 19998"/>
                <a:gd name="connsiteY611" fmla="*/ 4392 h 19998"/>
                <a:gd name="connsiteX612" fmla="*/ 19317 w 19998"/>
                <a:gd name="connsiteY612" fmla="*/ 4333 h 19998"/>
                <a:gd name="connsiteX613" fmla="*/ 19417 w 19998"/>
                <a:gd name="connsiteY613" fmla="*/ 4392 h 19998"/>
                <a:gd name="connsiteX614" fmla="*/ 19443 w 19998"/>
                <a:gd name="connsiteY614" fmla="*/ 4373 h 19998"/>
                <a:gd name="connsiteX615" fmla="*/ 19500 w 19998"/>
                <a:gd name="connsiteY615" fmla="*/ 4373 h 19998"/>
                <a:gd name="connsiteX616" fmla="*/ 19521 w 19998"/>
                <a:gd name="connsiteY616" fmla="*/ 4352 h 19998"/>
                <a:gd name="connsiteX617" fmla="*/ 19998 w 19998"/>
                <a:gd name="connsiteY617" fmla="*/ 4512 h 19998"/>
                <a:gd name="connsiteX618" fmla="*/ 19750 w 19998"/>
                <a:gd name="connsiteY618" fmla="*/ 4939 h 19998"/>
                <a:gd name="connsiteX619" fmla="*/ 19712 w 19998"/>
                <a:gd name="connsiteY619" fmla="*/ 4939 h 19998"/>
                <a:gd name="connsiteX620" fmla="*/ 19686 w 19998"/>
                <a:gd name="connsiteY620" fmla="*/ 5003 h 19998"/>
                <a:gd name="connsiteX621" fmla="*/ 19645 w 19998"/>
                <a:gd name="connsiteY621" fmla="*/ 5003 h 19998"/>
                <a:gd name="connsiteX622" fmla="*/ 19131 w 19998"/>
                <a:gd name="connsiteY622" fmla="*/ 6512 h 19998"/>
                <a:gd name="connsiteX623" fmla="*/ 19236 w 19998"/>
                <a:gd name="connsiteY623" fmla="*/ 7750 h 19998"/>
                <a:gd name="connsiteX624" fmla="*/ 19212 w 19998"/>
                <a:gd name="connsiteY624" fmla="*/ 7750 h 19998"/>
                <a:gd name="connsiteX625" fmla="*/ 19090 w 19998"/>
                <a:gd name="connsiteY625" fmla="*/ 7870 h 19998"/>
                <a:gd name="connsiteX626" fmla="*/ 19152 w 19998"/>
                <a:gd name="connsiteY626" fmla="*/ 7853 h 19998"/>
                <a:gd name="connsiteX627" fmla="*/ 19064 w 19998"/>
                <a:gd name="connsiteY627" fmla="*/ 7973 h 19998"/>
                <a:gd name="connsiteX628" fmla="*/ 18983 w 19998"/>
                <a:gd name="connsiteY628" fmla="*/ 7973 h 19998"/>
                <a:gd name="connsiteX629" fmla="*/ 18714 w 19998"/>
                <a:gd name="connsiteY629" fmla="*/ 8135 h 19998"/>
                <a:gd name="connsiteX630" fmla="*/ 18695 w 19998"/>
                <a:gd name="connsiteY630" fmla="*/ 8093 h 19998"/>
                <a:gd name="connsiteX631" fmla="*/ 18614 w 19998"/>
                <a:gd name="connsiteY631" fmla="*/ 7997 h 19998"/>
                <a:gd name="connsiteX632" fmla="*/ 18304 w 19998"/>
                <a:gd name="connsiteY63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936 w 19998"/>
                <a:gd name="connsiteY389" fmla="*/ 5165 h 19998"/>
                <a:gd name="connsiteX390" fmla="*/ 1936 w 19998"/>
                <a:gd name="connsiteY390" fmla="*/ 5149 h 19998"/>
                <a:gd name="connsiteX391" fmla="*/ 1979 w 19998"/>
                <a:gd name="connsiteY391" fmla="*/ 5003 h 19998"/>
                <a:gd name="connsiteX392" fmla="*/ 1936 w 19998"/>
                <a:gd name="connsiteY392" fmla="*/ 4939 h 19998"/>
                <a:gd name="connsiteX393" fmla="*/ 2103 w 19998"/>
                <a:gd name="connsiteY393" fmla="*/ 4820 h 19998"/>
                <a:gd name="connsiteX394" fmla="*/ 2496 w 19998"/>
                <a:gd name="connsiteY394" fmla="*/ 4777 h 19998"/>
                <a:gd name="connsiteX395" fmla="*/ 2536 w 19998"/>
                <a:gd name="connsiteY395" fmla="*/ 4860 h 19998"/>
                <a:gd name="connsiteX396" fmla="*/ 2722 w 19998"/>
                <a:gd name="connsiteY396" fmla="*/ 4761 h 19998"/>
                <a:gd name="connsiteX397" fmla="*/ 2722 w 19998"/>
                <a:gd name="connsiteY397" fmla="*/ 4900 h 19998"/>
                <a:gd name="connsiteX398" fmla="*/ 2805 w 19998"/>
                <a:gd name="connsiteY398" fmla="*/ 4923 h 19998"/>
                <a:gd name="connsiteX399" fmla="*/ 2970 w 19998"/>
                <a:gd name="connsiteY399" fmla="*/ 5189 h 19998"/>
                <a:gd name="connsiteX400" fmla="*/ 3256 w 19998"/>
                <a:gd name="connsiteY400" fmla="*/ 5673 h 19998"/>
                <a:gd name="connsiteX401" fmla="*/ 3608 w 19998"/>
                <a:gd name="connsiteY401" fmla="*/ 5391 h 19998"/>
                <a:gd name="connsiteX402" fmla="*/ 3860 w 19998"/>
                <a:gd name="connsiteY402" fmla="*/ 5268 h 19998"/>
                <a:gd name="connsiteX403" fmla="*/ 3999 w 19998"/>
                <a:gd name="connsiteY403" fmla="*/ 5534 h 19998"/>
                <a:gd name="connsiteX404" fmla="*/ 4351 w 19998"/>
                <a:gd name="connsiteY404" fmla="*/ 5351 h 19998"/>
                <a:gd name="connsiteX405" fmla="*/ 4580 w 19998"/>
                <a:gd name="connsiteY405" fmla="*/ 5268 h 19998"/>
                <a:gd name="connsiteX406" fmla="*/ 4580 w 19998"/>
                <a:gd name="connsiteY406" fmla="*/ 5471 h 19998"/>
                <a:gd name="connsiteX407" fmla="*/ 4994 w 19998"/>
                <a:gd name="connsiteY407" fmla="*/ 5449 h 19998"/>
                <a:gd name="connsiteX408" fmla="*/ 5323 w 19998"/>
                <a:gd name="connsiteY408" fmla="*/ 5471 h 19998"/>
                <a:gd name="connsiteX409" fmla="*/ 5242 w 19998"/>
                <a:gd name="connsiteY409" fmla="*/ 5407 h 19998"/>
                <a:gd name="connsiteX410" fmla="*/ 4994 w 19998"/>
                <a:gd name="connsiteY410" fmla="*/ 5003 h 19998"/>
                <a:gd name="connsiteX411" fmla="*/ 4970 w 19998"/>
                <a:gd name="connsiteY411" fmla="*/ 5003 h 19998"/>
                <a:gd name="connsiteX412" fmla="*/ 4954 w 19998"/>
                <a:gd name="connsiteY412" fmla="*/ 4982 h 19998"/>
                <a:gd name="connsiteX413" fmla="*/ 5054 w 19998"/>
                <a:gd name="connsiteY413" fmla="*/ 4618 h 19998"/>
                <a:gd name="connsiteX414" fmla="*/ 5054 w 19998"/>
                <a:gd name="connsiteY414" fmla="*/ 4601 h 19998"/>
                <a:gd name="connsiteX415" fmla="*/ 5037 w 19998"/>
                <a:gd name="connsiteY415" fmla="*/ 4618 h 19998"/>
                <a:gd name="connsiteX416" fmla="*/ 5011 w 19998"/>
                <a:gd name="connsiteY416" fmla="*/ 4131 h 19998"/>
                <a:gd name="connsiteX417" fmla="*/ 4970 w 19998"/>
                <a:gd name="connsiteY417" fmla="*/ 4131 h 19998"/>
                <a:gd name="connsiteX418" fmla="*/ 4642 w 19998"/>
                <a:gd name="connsiteY418" fmla="*/ 3335 h 19998"/>
                <a:gd name="connsiteX419" fmla="*/ 4663 w 19998"/>
                <a:gd name="connsiteY419" fmla="*/ 3092 h 19998"/>
                <a:gd name="connsiteX420" fmla="*/ 4563 w 19998"/>
                <a:gd name="connsiteY420" fmla="*/ 3050 h 19998"/>
                <a:gd name="connsiteX421" fmla="*/ 4684 w 19998"/>
                <a:gd name="connsiteY421" fmla="*/ 2947 h 19998"/>
                <a:gd name="connsiteX422" fmla="*/ 5242 w 19998"/>
                <a:gd name="connsiteY422" fmla="*/ 3092 h 19998"/>
                <a:gd name="connsiteX423" fmla="*/ 5258 w 19998"/>
                <a:gd name="connsiteY423" fmla="*/ 3029 h 19998"/>
                <a:gd name="connsiteX424" fmla="*/ 5570 w 19998"/>
                <a:gd name="connsiteY424" fmla="*/ 3050 h 19998"/>
                <a:gd name="connsiteX425" fmla="*/ 5632 w 19998"/>
                <a:gd name="connsiteY425" fmla="*/ 3252 h 19998"/>
                <a:gd name="connsiteX426" fmla="*/ 5592 w 19998"/>
                <a:gd name="connsiteY426" fmla="*/ 3252 h 19998"/>
                <a:gd name="connsiteX427" fmla="*/ 5570 w 19998"/>
                <a:gd name="connsiteY427" fmla="*/ 3316 h 19998"/>
                <a:gd name="connsiteX428" fmla="*/ 5511 w 19998"/>
                <a:gd name="connsiteY428" fmla="*/ 3316 h 19998"/>
                <a:gd name="connsiteX429" fmla="*/ 5675 w 19998"/>
                <a:gd name="connsiteY429" fmla="*/ 3800 h 19998"/>
                <a:gd name="connsiteX430" fmla="*/ 5649 w 19998"/>
                <a:gd name="connsiteY430" fmla="*/ 3826 h 19998"/>
                <a:gd name="connsiteX431" fmla="*/ 5732 w 19998"/>
                <a:gd name="connsiteY431" fmla="*/ 3842 h 19998"/>
                <a:gd name="connsiteX432" fmla="*/ 5713 w 19998"/>
                <a:gd name="connsiteY432" fmla="*/ 3842 h 19998"/>
                <a:gd name="connsiteX433" fmla="*/ 5732 w 19998"/>
                <a:gd name="connsiteY433" fmla="*/ 3882 h 19998"/>
                <a:gd name="connsiteX434" fmla="*/ 5756 w 19998"/>
                <a:gd name="connsiteY434" fmla="*/ 3882 h 19998"/>
                <a:gd name="connsiteX435" fmla="*/ 5775 w 19998"/>
                <a:gd name="connsiteY435" fmla="*/ 3882 h 19998"/>
                <a:gd name="connsiteX436" fmla="*/ 5861 w 19998"/>
                <a:gd name="connsiteY436" fmla="*/ 3762 h 19998"/>
                <a:gd name="connsiteX437" fmla="*/ 6499 w 19998"/>
                <a:gd name="connsiteY437" fmla="*/ 3906 h 19998"/>
                <a:gd name="connsiteX438" fmla="*/ 7611 w 19998"/>
                <a:gd name="connsiteY438" fmla="*/ 3826 h 19998"/>
                <a:gd name="connsiteX439" fmla="*/ 7923 w 19998"/>
                <a:gd name="connsiteY439" fmla="*/ 3722 h 19998"/>
                <a:gd name="connsiteX440" fmla="*/ 8045 w 19998"/>
                <a:gd name="connsiteY440" fmla="*/ 3703 h 19998"/>
                <a:gd name="connsiteX441" fmla="*/ 7611 w 19998"/>
                <a:gd name="connsiteY441" fmla="*/ 3600 h 19998"/>
                <a:gd name="connsiteX442" fmla="*/ 7611 w 19998"/>
                <a:gd name="connsiteY442" fmla="*/ 3581 h 19998"/>
                <a:gd name="connsiteX443" fmla="*/ 7799 w 19998"/>
                <a:gd name="connsiteY443" fmla="*/ 3092 h 19998"/>
                <a:gd name="connsiteX444" fmla="*/ 9574 w 19998"/>
                <a:gd name="connsiteY444" fmla="*/ 2317 h 19998"/>
                <a:gd name="connsiteX445" fmla="*/ 9843 w 19998"/>
                <a:gd name="connsiteY445" fmla="*/ 1993 h 19998"/>
                <a:gd name="connsiteX446" fmla="*/ 9902 w 19998"/>
                <a:gd name="connsiteY446" fmla="*/ 2051 h 19998"/>
                <a:gd name="connsiteX447" fmla="*/ 10031 w 19998"/>
                <a:gd name="connsiteY447" fmla="*/ 2051 h 19998"/>
                <a:gd name="connsiteX448" fmla="*/ 9964 w 19998"/>
                <a:gd name="connsiteY448" fmla="*/ 1972 h 19998"/>
                <a:gd name="connsiteX449" fmla="*/ 9943 w 19998"/>
                <a:gd name="connsiteY449" fmla="*/ 1993 h 19998"/>
                <a:gd name="connsiteX450" fmla="*/ 9843 w 19998"/>
                <a:gd name="connsiteY450" fmla="*/ 1645 h 19998"/>
                <a:gd name="connsiteX451" fmla="*/ 9902 w 19998"/>
                <a:gd name="connsiteY451" fmla="*/ 1645 h 19998"/>
                <a:gd name="connsiteX452" fmla="*/ 9902 w 19998"/>
                <a:gd name="connsiteY452" fmla="*/ 1628 h 19998"/>
                <a:gd name="connsiteX453" fmla="*/ 9902 w 19998"/>
                <a:gd name="connsiteY453" fmla="*/ 1607 h 19998"/>
                <a:gd name="connsiteX454" fmla="*/ 9843 w 19998"/>
                <a:gd name="connsiteY454" fmla="*/ 1542 h 19998"/>
                <a:gd name="connsiteX455" fmla="*/ 9886 w 19998"/>
                <a:gd name="connsiteY455" fmla="*/ 1260 h 19998"/>
                <a:gd name="connsiteX456" fmla="*/ 9926 w 19998"/>
                <a:gd name="connsiteY456" fmla="*/ 1243 h 19998"/>
                <a:gd name="connsiteX457" fmla="*/ 9886 w 19998"/>
                <a:gd name="connsiteY457" fmla="*/ 815 h 19998"/>
                <a:gd name="connsiteX458" fmla="*/ 9902 w 19998"/>
                <a:gd name="connsiteY458" fmla="*/ 815 h 19998"/>
                <a:gd name="connsiteX459" fmla="*/ 9886 w 19998"/>
                <a:gd name="connsiteY459" fmla="*/ 484 h 19998"/>
                <a:gd name="connsiteX460" fmla="*/ 10645 w 19998"/>
                <a:gd name="connsiteY460" fmla="*/ 186 h 19998"/>
                <a:gd name="connsiteX461" fmla="*/ 11307 w 19998"/>
                <a:gd name="connsiteY461" fmla="*/ 0 h 19998"/>
                <a:gd name="connsiteX462" fmla="*/ 11431 w 19998"/>
                <a:gd name="connsiteY462" fmla="*/ 324 h 19998"/>
                <a:gd name="connsiteX463" fmla="*/ 11431 w 19998"/>
                <a:gd name="connsiteY463" fmla="*/ 630 h 19998"/>
                <a:gd name="connsiteX464" fmla="*/ 11577 w 19998"/>
                <a:gd name="connsiteY464" fmla="*/ 630 h 19998"/>
                <a:gd name="connsiteX465" fmla="*/ 11700 w 19998"/>
                <a:gd name="connsiteY465" fmla="*/ 832 h 19998"/>
                <a:gd name="connsiteX466" fmla="*/ 11822 w 19998"/>
                <a:gd name="connsiteY466" fmla="*/ 895 h 19998"/>
                <a:gd name="connsiteX467" fmla="*/ 12158 w 19998"/>
                <a:gd name="connsiteY467" fmla="*/ 670 h 19998"/>
                <a:gd name="connsiteX468" fmla="*/ 12279 w 19998"/>
                <a:gd name="connsiteY468" fmla="*/ 792 h 19998"/>
                <a:gd name="connsiteX469" fmla="*/ 12255 w 19998"/>
                <a:gd name="connsiteY469" fmla="*/ 815 h 19998"/>
                <a:gd name="connsiteX470" fmla="*/ 12360 w 19998"/>
                <a:gd name="connsiteY470" fmla="*/ 895 h 19998"/>
                <a:gd name="connsiteX471" fmla="*/ 12360 w 19998"/>
                <a:gd name="connsiteY471" fmla="*/ 912 h 19998"/>
                <a:gd name="connsiteX472" fmla="*/ 12339 w 19998"/>
                <a:gd name="connsiteY472" fmla="*/ 935 h 19998"/>
                <a:gd name="connsiteX473" fmla="*/ 12548 w 19998"/>
                <a:gd name="connsiteY473" fmla="*/ 1342 h 19998"/>
                <a:gd name="connsiteX474" fmla="*/ 12753 w 19998"/>
                <a:gd name="connsiteY474" fmla="*/ 1260 h 19998"/>
                <a:gd name="connsiteX475" fmla="*/ 12729 w 19998"/>
                <a:gd name="connsiteY475" fmla="*/ 1363 h 19998"/>
                <a:gd name="connsiteX476" fmla="*/ 12834 w 19998"/>
                <a:gd name="connsiteY476" fmla="*/ 1323 h 19998"/>
                <a:gd name="connsiteX477" fmla="*/ 12853 w 19998"/>
                <a:gd name="connsiteY477" fmla="*/ 1342 h 19998"/>
                <a:gd name="connsiteX478" fmla="*/ 12901 w 19998"/>
                <a:gd name="connsiteY478" fmla="*/ 1342 h 19998"/>
                <a:gd name="connsiteX479" fmla="*/ 13039 w 19998"/>
                <a:gd name="connsiteY479" fmla="*/ 1769 h 19998"/>
                <a:gd name="connsiteX480" fmla="*/ 13039 w 19998"/>
                <a:gd name="connsiteY480" fmla="*/ 1751 h 19998"/>
                <a:gd name="connsiteX481" fmla="*/ 13065 w 19998"/>
                <a:gd name="connsiteY481" fmla="*/ 1751 h 19998"/>
                <a:gd name="connsiteX482" fmla="*/ 13082 w 19998"/>
                <a:gd name="connsiteY482" fmla="*/ 1671 h 19998"/>
                <a:gd name="connsiteX483" fmla="*/ 13186 w 19998"/>
                <a:gd name="connsiteY483" fmla="*/ 1645 h 19998"/>
                <a:gd name="connsiteX484" fmla="*/ 13203 w 19998"/>
                <a:gd name="connsiteY484" fmla="*/ 1671 h 19998"/>
                <a:gd name="connsiteX485" fmla="*/ 13203 w 19998"/>
                <a:gd name="connsiteY485" fmla="*/ 1645 h 19998"/>
                <a:gd name="connsiteX486" fmla="*/ 13267 w 19998"/>
                <a:gd name="connsiteY486" fmla="*/ 1645 h 19998"/>
                <a:gd name="connsiteX487" fmla="*/ 13267 w 19998"/>
                <a:gd name="connsiteY487" fmla="*/ 1671 h 19998"/>
                <a:gd name="connsiteX488" fmla="*/ 13308 w 19998"/>
                <a:gd name="connsiteY488" fmla="*/ 1687 h 19998"/>
                <a:gd name="connsiteX489" fmla="*/ 13308 w 19998"/>
                <a:gd name="connsiteY489" fmla="*/ 1711 h 19998"/>
                <a:gd name="connsiteX490" fmla="*/ 13515 w 19998"/>
                <a:gd name="connsiteY490" fmla="*/ 1628 h 19998"/>
                <a:gd name="connsiteX491" fmla="*/ 13598 w 19998"/>
                <a:gd name="connsiteY491" fmla="*/ 1751 h 19998"/>
                <a:gd name="connsiteX492" fmla="*/ 13660 w 19998"/>
                <a:gd name="connsiteY492" fmla="*/ 1769 h 19998"/>
                <a:gd name="connsiteX493" fmla="*/ 13660 w 19998"/>
                <a:gd name="connsiteY493" fmla="*/ 1833 h 19998"/>
                <a:gd name="connsiteX494" fmla="*/ 13677 w 19998"/>
                <a:gd name="connsiteY494" fmla="*/ 1833 h 19998"/>
                <a:gd name="connsiteX495" fmla="*/ 13677 w 19998"/>
                <a:gd name="connsiteY495" fmla="*/ 1849 h 19998"/>
                <a:gd name="connsiteX496" fmla="*/ 13725 w 19998"/>
                <a:gd name="connsiteY496" fmla="*/ 1849 h 19998"/>
                <a:gd name="connsiteX497" fmla="*/ 13703 w 19998"/>
                <a:gd name="connsiteY497" fmla="*/ 1833 h 19998"/>
                <a:gd name="connsiteX498" fmla="*/ 13725 w 19998"/>
                <a:gd name="connsiteY498" fmla="*/ 1791 h 19998"/>
                <a:gd name="connsiteX499" fmla="*/ 13808 w 19998"/>
                <a:gd name="connsiteY499" fmla="*/ 1873 h 19998"/>
                <a:gd name="connsiteX500" fmla="*/ 13725 w 19998"/>
                <a:gd name="connsiteY500" fmla="*/ 2155 h 19998"/>
                <a:gd name="connsiteX501" fmla="*/ 13725 w 19998"/>
                <a:gd name="connsiteY501" fmla="*/ 2138 h 19998"/>
                <a:gd name="connsiteX502" fmla="*/ 13784 w 19998"/>
                <a:gd name="connsiteY502" fmla="*/ 2155 h 19998"/>
                <a:gd name="connsiteX503" fmla="*/ 13825 w 19998"/>
                <a:gd name="connsiteY503" fmla="*/ 2301 h 19998"/>
                <a:gd name="connsiteX504" fmla="*/ 13703 w 19998"/>
                <a:gd name="connsiteY504" fmla="*/ 2420 h 19998"/>
                <a:gd name="connsiteX505" fmla="*/ 13741 w 19998"/>
                <a:gd name="connsiteY505" fmla="*/ 2463 h 19998"/>
                <a:gd name="connsiteX506" fmla="*/ 13703 w 19998"/>
                <a:gd name="connsiteY506" fmla="*/ 2503 h 19998"/>
                <a:gd name="connsiteX507" fmla="*/ 13784 w 19998"/>
                <a:gd name="connsiteY507" fmla="*/ 2519 h 19998"/>
                <a:gd name="connsiteX508" fmla="*/ 13784 w 19998"/>
                <a:gd name="connsiteY508" fmla="*/ 2540 h 19998"/>
                <a:gd name="connsiteX509" fmla="*/ 13849 w 19998"/>
                <a:gd name="connsiteY509" fmla="*/ 2540 h 19998"/>
                <a:gd name="connsiteX510" fmla="*/ 14280 w 19998"/>
                <a:gd name="connsiteY510" fmla="*/ 2540 h 19998"/>
                <a:gd name="connsiteX511" fmla="*/ 14527 w 19998"/>
                <a:gd name="connsiteY511" fmla="*/ 2437 h 19998"/>
                <a:gd name="connsiteX512" fmla="*/ 14527 w 19998"/>
                <a:gd name="connsiteY512" fmla="*/ 2218 h 19998"/>
                <a:gd name="connsiteX513" fmla="*/ 14715 w 19998"/>
                <a:gd name="connsiteY513" fmla="*/ 2051 h 19998"/>
                <a:gd name="connsiteX514" fmla="*/ 14815 w 19998"/>
                <a:gd name="connsiteY514" fmla="*/ 2115 h 19998"/>
                <a:gd name="connsiteX515" fmla="*/ 14775 w 19998"/>
                <a:gd name="connsiteY515" fmla="*/ 2138 h 19998"/>
                <a:gd name="connsiteX516" fmla="*/ 14796 w 19998"/>
                <a:gd name="connsiteY516" fmla="*/ 2218 h 19998"/>
                <a:gd name="connsiteX517" fmla="*/ 14756 w 19998"/>
                <a:gd name="connsiteY517" fmla="*/ 2195 h 19998"/>
                <a:gd name="connsiteX518" fmla="*/ 14732 w 19998"/>
                <a:gd name="connsiteY518" fmla="*/ 2218 h 19998"/>
                <a:gd name="connsiteX519" fmla="*/ 14756 w 19998"/>
                <a:gd name="connsiteY519" fmla="*/ 2237 h 19998"/>
                <a:gd name="connsiteX520" fmla="*/ 14732 w 19998"/>
                <a:gd name="connsiteY520" fmla="*/ 2275 h 19998"/>
                <a:gd name="connsiteX521" fmla="*/ 14715 w 19998"/>
                <a:gd name="connsiteY521" fmla="*/ 2275 h 19998"/>
                <a:gd name="connsiteX522" fmla="*/ 14756 w 19998"/>
                <a:gd name="connsiteY522" fmla="*/ 2341 h 19998"/>
                <a:gd name="connsiteX523" fmla="*/ 14675 w 19998"/>
                <a:gd name="connsiteY523" fmla="*/ 2519 h 19998"/>
                <a:gd name="connsiteX524" fmla="*/ 14815 w 19998"/>
                <a:gd name="connsiteY524" fmla="*/ 2622 h 19998"/>
                <a:gd name="connsiteX525" fmla="*/ 14796 w 19998"/>
                <a:gd name="connsiteY525" fmla="*/ 2904 h 19998"/>
                <a:gd name="connsiteX526" fmla="*/ 14918 w 19998"/>
                <a:gd name="connsiteY526" fmla="*/ 2904 h 19998"/>
                <a:gd name="connsiteX527" fmla="*/ 14918 w 19998"/>
                <a:gd name="connsiteY527" fmla="*/ 2867 h 19998"/>
                <a:gd name="connsiteX528" fmla="*/ 15001 w 19998"/>
                <a:gd name="connsiteY528" fmla="*/ 2888 h 19998"/>
                <a:gd name="connsiteX529" fmla="*/ 15230 w 19998"/>
                <a:gd name="connsiteY529" fmla="*/ 3074 h 19998"/>
                <a:gd name="connsiteX530" fmla="*/ 15249 w 19998"/>
                <a:gd name="connsiteY530" fmla="*/ 3050 h 19998"/>
                <a:gd name="connsiteX531" fmla="*/ 15249 w 19998"/>
                <a:gd name="connsiteY531" fmla="*/ 3114 h 19998"/>
                <a:gd name="connsiteX532" fmla="*/ 15330 w 19998"/>
                <a:gd name="connsiteY532" fmla="*/ 3114 h 19998"/>
                <a:gd name="connsiteX533" fmla="*/ 15418 w 19998"/>
                <a:gd name="connsiteY533" fmla="*/ 3114 h 19998"/>
                <a:gd name="connsiteX534" fmla="*/ 15499 w 19998"/>
                <a:gd name="connsiteY534" fmla="*/ 3196 h 19998"/>
                <a:gd name="connsiteX535" fmla="*/ 15475 w 19998"/>
                <a:gd name="connsiteY535" fmla="*/ 3252 h 19998"/>
                <a:gd name="connsiteX536" fmla="*/ 15499 w 19998"/>
                <a:gd name="connsiteY536" fmla="*/ 3295 h 19998"/>
                <a:gd name="connsiteX537" fmla="*/ 15499 w 19998"/>
                <a:gd name="connsiteY537" fmla="*/ 3276 h 19998"/>
                <a:gd name="connsiteX538" fmla="*/ 15599 w 19998"/>
                <a:gd name="connsiteY538" fmla="*/ 3276 h 19998"/>
                <a:gd name="connsiteX539" fmla="*/ 15704 w 19998"/>
                <a:gd name="connsiteY539" fmla="*/ 3374 h 19998"/>
                <a:gd name="connsiteX540" fmla="*/ 15682 w 19998"/>
                <a:gd name="connsiteY540" fmla="*/ 3414 h 19998"/>
                <a:gd name="connsiteX541" fmla="*/ 15723 w 19998"/>
                <a:gd name="connsiteY541" fmla="*/ 3478 h 19998"/>
                <a:gd name="connsiteX542" fmla="*/ 15704 w 19998"/>
                <a:gd name="connsiteY542" fmla="*/ 3497 h 19998"/>
                <a:gd name="connsiteX543" fmla="*/ 15747 w 19998"/>
                <a:gd name="connsiteY543" fmla="*/ 3534 h 19998"/>
                <a:gd name="connsiteX544" fmla="*/ 15747 w 19998"/>
                <a:gd name="connsiteY544" fmla="*/ 3518 h 19998"/>
                <a:gd name="connsiteX545" fmla="*/ 15935 w 19998"/>
                <a:gd name="connsiteY545" fmla="*/ 3478 h 19998"/>
                <a:gd name="connsiteX546" fmla="*/ 15935 w 19998"/>
                <a:gd name="connsiteY546" fmla="*/ 3518 h 19998"/>
                <a:gd name="connsiteX547" fmla="*/ 15951 w 19998"/>
                <a:gd name="connsiteY547" fmla="*/ 3518 h 19998"/>
                <a:gd name="connsiteX548" fmla="*/ 15992 w 19998"/>
                <a:gd name="connsiteY548" fmla="*/ 3414 h 19998"/>
                <a:gd name="connsiteX549" fmla="*/ 16156 w 19998"/>
                <a:gd name="connsiteY549" fmla="*/ 3414 h 19998"/>
                <a:gd name="connsiteX550" fmla="*/ 16156 w 19998"/>
                <a:gd name="connsiteY550" fmla="*/ 3374 h 19998"/>
                <a:gd name="connsiteX551" fmla="*/ 16302 w 19998"/>
                <a:gd name="connsiteY551" fmla="*/ 3436 h 19998"/>
                <a:gd name="connsiteX552" fmla="*/ 16285 w 19998"/>
                <a:gd name="connsiteY552" fmla="*/ 3454 h 19998"/>
                <a:gd name="connsiteX553" fmla="*/ 16366 w 19998"/>
                <a:gd name="connsiteY553" fmla="*/ 3518 h 19998"/>
                <a:gd name="connsiteX554" fmla="*/ 16490 w 19998"/>
                <a:gd name="connsiteY554" fmla="*/ 3518 h 19998"/>
                <a:gd name="connsiteX555" fmla="*/ 16506 w 19998"/>
                <a:gd name="connsiteY555" fmla="*/ 3600 h 19998"/>
                <a:gd name="connsiteX556" fmla="*/ 16590 w 19998"/>
                <a:gd name="connsiteY556" fmla="*/ 3624 h 19998"/>
                <a:gd name="connsiteX557" fmla="*/ 16611 w 19998"/>
                <a:gd name="connsiteY557" fmla="*/ 3581 h 19998"/>
                <a:gd name="connsiteX558" fmla="*/ 16694 w 19998"/>
                <a:gd name="connsiteY558" fmla="*/ 3600 h 19998"/>
                <a:gd name="connsiteX559" fmla="*/ 16694 w 19998"/>
                <a:gd name="connsiteY559" fmla="*/ 3560 h 19998"/>
                <a:gd name="connsiteX560" fmla="*/ 16716 w 19998"/>
                <a:gd name="connsiteY560" fmla="*/ 3560 h 19998"/>
                <a:gd name="connsiteX561" fmla="*/ 16716 w 19998"/>
                <a:gd name="connsiteY561" fmla="*/ 3518 h 19998"/>
                <a:gd name="connsiteX562" fmla="*/ 16759 w 19998"/>
                <a:gd name="connsiteY562" fmla="*/ 3497 h 19998"/>
                <a:gd name="connsiteX563" fmla="*/ 16759 w 19998"/>
                <a:gd name="connsiteY563" fmla="*/ 3478 h 19998"/>
                <a:gd name="connsiteX564" fmla="*/ 16940 w 19998"/>
                <a:gd name="connsiteY564" fmla="*/ 3478 h 19998"/>
                <a:gd name="connsiteX565" fmla="*/ 17085 w 19998"/>
                <a:gd name="connsiteY565" fmla="*/ 3560 h 19998"/>
                <a:gd name="connsiteX566" fmla="*/ 17085 w 19998"/>
                <a:gd name="connsiteY566" fmla="*/ 3534 h 19998"/>
                <a:gd name="connsiteX567" fmla="*/ 17192 w 19998"/>
                <a:gd name="connsiteY567" fmla="*/ 3518 h 19998"/>
                <a:gd name="connsiteX568" fmla="*/ 17192 w 19998"/>
                <a:gd name="connsiteY568" fmla="*/ 3534 h 19998"/>
                <a:gd name="connsiteX569" fmla="*/ 17373 w 19998"/>
                <a:gd name="connsiteY569" fmla="*/ 3640 h 19998"/>
                <a:gd name="connsiteX570" fmla="*/ 17354 w 19998"/>
                <a:gd name="connsiteY570" fmla="*/ 3663 h 19998"/>
                <a:gd name="connsiteX571" fmla="*/ 17437 w 19998"/>
                <a:gd name="connsiteY571" fmla="*/ 3783 h 19998"/>
                <a:gd name="connsiteX572" fmla="*/ 17397 w 19998"/>
                <a:gd name="connsiteY572" fmla="*/ 3783 h 19998"/>
                <a:gd name="connsiteX573" fmla="*/ 17414 w 19998"/>
                <a:gd name="connsiteY573" fmla="*/ 3826 h 19998"/>
                <a:gd name="connsiteX574" fmla="*/ 17437 w 19998"/>
                <a:gd name="connsiteY574" fmla="*/ 3826 h 19998"/>
                <a:gd name="connsiteX575" fmla="*/ 17602 w 19998"/>
                <a:gd name="connsiteY575" fmla="*/ 4028 h 19998"/>
                <a:gd name="connsiteX576" fmla="*/ 17623 w 19998"/>
                <a:gd name="connsiteY576" fmla="*/ 4091 h 19998"/>
                <a:gd name="connsiteX577" fmla="*/ 17642 w 19998"/>
                <a:gd name="connsiteY577" fmla="*/ 4091 h 19998"/>
                <a:gd name="connsiteX578" fmla="*/ 17683 w 19998"/>
                <a:gd name="connsiteY578" fmla="*/ 4211 h 19998"/>
                <a:gd name="connsiteX579" fmla="*/ 17849 w 19998"/>
                <a:gd name="connsiteY579" fmla="*/ 4211 h 19998"/>
                <a:gd name="connsiteX580" fmla="*/ 17849 w 19998"/>
                <a:gd name="connsiteY580" fmla="*/ 4171 h 19998"/>
                <a:gd name="connsiteX581" fmla="*/ 17871 w 19998"/>
                <a:gd name="connsiteY581" fmla="*/ 4171 h 19998"/>
                <a:gd name="connsiteX582" fmla="*/ 17830 w 19998"/>
                <a:gd name="connsiteY582" fmla="*/ 4091 h 19998"/>
                <a:gd name="connsiteX583" fmla="*/ 17871 w 19998"/>
                <a:gd name="connsiteY583" fmla="*/ 4065 h 19998"/>
                <a:gd name="connsiteX584" fmla="*/ 17935 w 19998"/>
                <a:gd name="connsiteY584" fmla="*/ 4091 h 19998"/>
                <a:gd name="connsiteX585" fmla="*/ 17976 w 19998"/>
                <a:gd name="connsiteY585" fmla="*/ 4065 h 19998"/>
                <a:gd name="connsiteX586" fmla="*/ 18019 w 19998"/>
                <a:gd name="connsiteY586" fmla="*/ 4091 h 19998"/>
                <a:gd name="connsiteX587" fmla="*/ 18140 w 19998"/>
                <a:gd name="connsiteY587" fmla="*/ 4131 h 19998"/>
                <a:gd name="connsiteX588" fmla="*/ 18183 w 19998"/>
                <a:gd name="connsiteY588" fmla="*/ 4293 h 19998"/>
                <a:gd name="connsiteX589" fmla="*/ 18200 w 19998"/>
                <a:gd name="connsiteY589" fmla="*/ 4293 h 19998"/>
                <a:gd name="connsiteX590" fmla="*/ 18223 w 19998"/>
                <a:gd name="connsiteY590" fmla="*/ 4211 h 19998"/>
                <a:gd name="connsiteX591" fmla="*/ 18240 w 19998"/>
                <a:gd name="connsiteY591" fmla="*/ 4211 h 19998"/>
                <a:gd name="connsiteX592" fmla="*/ 18240 w 19998"/>
                <a:gd name="connsiteY592" fmla="*/ 4230 h 19998"/>
                <a:gd name="connsiteX593" fmla="*/ 18281 w 19998"/>
                <a:gd name="connsiteY593" fmla="*/ 4230 h 19998"/>
                <a:gd name="connsiteX594" fmla="*/ 18328 w 19998"/>
                <a:gd name="connsiteY594" fmla="*/ 4270 h 19998"/>
                <a:gd name="connsiteX595" fmla="*/ 18369 w 19998"/>
                <a:gd name="connsiteY595" fmla="*/ 4253 h 19998"/>
                <a:gd name="connsiteX596" fmla="*/ 18388 w 19998"/>
                <a:gd name="connsiteY596" fmla="*/ 4270 h 19998"/>
                <a:gd name="connsiteX597" fmla="*/ 18531 w 19998"/>
                <a:gd name="connsiteY597" fmla="*/ 4253 h 19998"/>
                <a:gd name="connsiteX598" fmla="*/ 18531 w 19998"/>
                <a:gd name="connsiteY598" fmla="*/ 4270 h 19998"/>
                <a:gd name="connsiteX599" fmla="*/ 18631 w 19998"/>
                <a:gd name="connsiteY599" fmla="*/ 4211 h 19998"/>
                <a:gd name="connsiteX600" fmla="*/ 18631 w 19998"/>
                <a:gd name="connsiteY600" fmla="*/ 4131 h 19998"/>
                <a:gd name="connsiteX601" fmla="*/ 18762 w 19998"/>
                <a:gd name="connsiteY601" fmla="*/ 4108 h 19998"/>
                <a:gd name="connsiteX602" fmla="*/ 18778 w 19998"/>
                <a:gd name="connsiteY602" fmla="*/ 4148 h 19998"/>
                <a:gd name="connsiteX603" fmla="*/ 18821 w 19998"/>
                <a:gd name="connsiteY603" fmla="*/ 4131 h 19998"/>
                <a:gd name="connsiteX604" fmla="*/ 18943 w 19998"/>
                <a:gd name="connsiteY604" fmla="*/ 4333 h 19998"/>
                <a:gd name="connsiteX605" fmla="*/ 19047 w 19998"/>
                <a:gd name="connsiteY605" fmla="*/ 4333 h 19998"/>
                <a:gd name="connsiteX606" fmla="*/ 19064 w 19998"/>
                <a:gd name="connsiteY606" fmla="*/ 4392 h 19998"/>
                <a:gd name="connsiteX607" fmla="*/ 19152 w 19998"/>
                <a:gd name="connsiteY607" fmla="*/ 4392 h 19998"/>
                <a:gd name="connsiteX608" fmla="*/ 19152 w 19998"/>
                <a:gd name="connsiteY608" fmla="*/ 4373 h 19998"/>
                <a:gd name="connsiteX609" fmla="*/ 19212 w 19998"/>
                <a:gd name="connsiteY609" fmla="*/ 4373 h 19998"/>
                <a:gd name="connsiteX610" fmla="*/ 19212 w 19998"/>
                <a:gd name="connsiteY610" fmla="*/ 4392 h 19998"/>
                <a:gd name="connsiteX611" fmla="*/ 19317 w 19998"/>
                <a:gd name="connsiteY611" fmla="*/ 4333 h 19998"/>
                <a:gd name="connsiteX612" fmla="*/ 19417 w 19998"/>
                <a:gd name="connsiteY612" fmla="*/ 4392 h 19998"/>
                <a:gd name="connsiteX613" fmla="*/ 19443 w 19998"/>
                <a:gd name="connsiteY613" fmla="*/ 4373 h 19998"/>
                <a:gd name="connsiteX614" fmla="*/ 19500 w 19998"/>
                <a:gd name="connsiteY614" fmla="*/ 4373 h 19998"/>
                <a:gd name="connsiteX615" fmla="*/ 19521 w 19998"/>
                <a:gd name="connsiteY615" fmla="*/ 4352 h 19998"/>
                <a:gd name="connsiteX616" fmla="*/ 19998 w 19998"/>
                <a:gd name="connsiteY616" fmla="*/ 4512 h 19998"/>
                <a:gd name="connsiteX617" fmla="*/ 19750 w 19998"/>
                <a:gd name="connsiteY617" fmla="*/ 4939 h 19998"/>
                <a:gd name="connsiteX618" fmla="*/ 19712 w 19998"/>
                <a:gd name="connsiteY618" fmla="*/ 4939 h 19998"/>
                <a:gd name="connsiteX619" fmla="*/ 19686 w 19998"/>
                <a:gd name="connsiteY619" fmla="*/ 5003 h 19998"/>
                <a:gd name="connsiteX620" fmla="*/ 19645 w 19998"/>
                <a:gd name="connsiteY620" fmla="*/ 5003 h 19998"/>
                <a:gd name="connsiteX621" fmla="*/ 19131 w 19998"/>
                <a:gd name="connsiteY621" fmla="*/ 6512 h 19998"/>
                <a:gd name="connsiteX622" fmla="*/ 19236 w 19998"/>
                <a:gd name="connsiteY622" fmla="*/ 7750 h 19998"/>
                <a:gd name="connsiteX623" fmla="*/ 19212 w 19998"/>
                <a:gd name="connsiteY623" fmla="*/ 7750 h 19998"/>
                <a:gd name="connsiteX624" fmla="*/ 19090 w 19998"/>
                <a:gd name="connsiteY624" fmla="*/ 7870 h 19998"/>
                <a:gd name="connsiteX625" fmla="*/ 19152 w 19998"/>
                <a:gd name="connsiteY625" fmla="*/ 7853 h 19998"/>
                <a:gd name="connsiteX626" fmla="*/ 19064 w 19998"/>
                <a:gd name="connsiteY626" fmla="*/ 7973 h 19998"/>
                <a:gd name="connsiteX627" fmla="*/ 18983 w 19998"/>
                <a:gd name="connsiteY627" fmla="*/ 7973 h 19998"/>
                <a:gd name="connsiteX628" fmla="*/ 18714 w 19998"/>
                <a:gd name="connsiteY628" fmla="*/ 8135 h 19998"/>
                <a:gd name="connsiteX629" fmla="*/ 18695 w 19998"/>
                <a:gd name="connsiteY629" fmla="*/ 8093 h 19998"/>
                <a:gd name="connsiteX630" fmla="*/ 18614 w 19998"/>
                <a:gd name="connsiteY630" fmla="*/ 7997 h 19998"/>
                <a:gd name="connsiteX631" fmla="*/ 18304 w 19998"/>
                <a:gd name="connsiteY63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803 w 19998"/>
                <a:gd name="connsiteY370" fmla="*/ 5085 h 19998"/>
                <a:gd name="connsiteX371" fmla="*/ 826 w 19998"/>
                <a:gd name="connsiteY371" fmla="*/ 5106 h 19998"/>
                <a:gd name="connsiteX372" fmla="*/ 803 w 19998"/>
                <a:gd name="connsiteY372" fmla="*/ 5149 h 19998"/>
                <a:gd name="connsiteX373" fmla="*/ 803 w 19998"/>
                <a:gd name="connsiteY373" fmla="*/ 5165 h 19998"/>
                <a:gd name="connsiteX374" fmla="*/ 1276 w 19998"/>
                <a:gd name="connsiteY374" fmla="*/ 5022 h 19998"/>
                <a:gd name="connsiteX375" fmla="*/ 1276 w 19998"/>
                <a:gd name="connsiteY375" fmla="*/ 5003 h 19998"/>
                <a:gd name="connsiteX376" fmla="*/ 1276 w 19998"/>
                <a:gd name="connsiteY376" fmla="*/ 5022 h 19998"/>
                <a:gd name="connsiteX377" fmla="*/ 1298 w 19998"/>
                <a:gd name="connsiteY377" fmla="*/ 5022 h 19998"/>
                <a:gd name="connsiteX378" fmla="*/ 1298 w 19998"/>
                <a:gd name="connsiteY378" fmla="*/ 5003 h 19998"/>
                <a:gd name="connsiteX379" fmla="*/ 1341 w 19998"/>
                <a:gd name="connsiteY379" fmla="*/ 5165 h 19998"/>
                <a:gd name="connsiteX380" fmla="*/ 1381 w 19998"/>
                <a:gd name="connsiteY380" fmla="*/ 5165 h 19998"/>
                <a:gd name="connsiteX381" fmla="*/ 1524 w 19998"/>
                <a:gd name="connsiteY381" fmla="*/ 5069 h 19998"/>
                <a:gd name="connsiteX382" fmla="*/ 1562 w 19998"/>
                <a:gd name="connsiteY382" fmla="*/ 5069 h 19998"/>
                <a:gd name="connsiteX383" fmla="*/ 1562 w 19998"/>
                <a:gd name="connsiteY383" fmla="*/ 5043 h 19998"/>
                <a:gd name="connsiteX384" fmla="*/ 1815 w 19998"/>
                <a:gd name="connsiteY384" fmla="*/ 5125 h 19998"/>
                <a:gd name="connsiteX385" fmla="*/ 1815 w 19998"/>
                <a:gd name="connsiteY385" fmla="*/ 5149 h 19998"/>
                <a:gd name="connsiteX386" fmla="*/ 1831 w 19998"/>
                <a:gd name="connsiteY386" fmla="*/ 5149 h 19998"/>
                <a:gd name="connsiteX387" fmla="*/ 1874 w 19998"/>
                <a:gd name="connsiteY387" fmla="*/ 5149 h 19998"/>
                <a:gd name="connsiteX388" fmla="*/ 1936 w 19998"/>
                <a:gd name="connsiteY388" fmla="*/ 5165 h 19998"/>
                <a:gd name="connsiteX389" fmla="*/ 1936 w 19998"/>
                <a:gd name="connsiteY389" fmla="*/ 5149 h 19998"/>
                <a:gd name="connsiteX390" fmla="*/ 1979 w 19998"/>
                <a:gd name="connsiteY390" fmla="*/ 5003 h 19998"/>
                <a:gd name="connsiteX391" fmla="*/ 1936 w 19998"/>
                <a:gd name="connsiteY391" fmla="*/ 4939 h 19998"/>
                <a:gd name="connsiteX392" fmla="*/ 2103 w 19998"/>
                <a:gd name="connsiteY392" fmla="*/ 4820 h 19998"/>
                <a:gd name="connsiteX393" fmla="*/ 2496 w 19998"/>
                <a:gd name="connsiteY393" fmla="*/ 4777 h 19998"/>
                <a:gd name="connsiteX394" fmla="*/ 2536 w 19998"/>
                <a:gd name="connsiteY394" fmla="*/ 4860 h 19998"/>
                <a:gd name="connsiteX395" fmla="*/ 2722 w 19998"/>
                <a:gd name="connsiteY395" fmla="*/ 4761 h 19998"/>
                <a:gd name="connsiteX396" fmla="*/ 2722 w 19998"/>
                <a:gd name="connsiteY396" fmla="*/ 4900 h 19998"/>
                <a:gd name="connsiteX397" fmla="*/ 2805 w 19998"/>
                <a:gd name="connsiteY397" fmla="*/ 4923 h 19998"/>
                <a:gd name="connsiteX398" fmla="*/ 2970 w 19998"/>
                <a:gd name="connsiteY398" fmla="*/ 5189 h 19998"/>
                <a:gd name="connsiteX399" fmla="*/ 3256 w 19998"/>
                <a:gd name="connsiteY399" fmla="*/ 5673 h 19998"/>
                <a:gd name="connsiteX400" fmla="*/ 3608 w 19998"/>
                <a:gd name="connsiteY400" fmla="*/ 5391 h 19998"/>
                <a:gd name="connsiteX401" fmla="*/ 3860 w 19998"/>
                <a:gd name="connsiteY401" fmla="*/ 5268 h 19998"/>
                <a:gd name="connsiteX402" fmla="*/ 3999 w 19998"/>
                <a:gd name="connsiteY402" fmla="*/ 5534 h 19998"/>
                <a:gd name="connsiteX403" fmla="*/ 4351 w 19998"/>
                <a:gd name="connsiteY403" fmla="*/ 5351 h 19998"/>
                <a:gd name="connsiteX404" fmla="*/ 4580 w 19998"/>
                <a:gd name="connsiteY404" fmla="*/ 5268 h 19998"/>
                <a:gd name="connsiteX405" fmla="*/ 4580 w 19998"/>
                <a:gd name="connsiteY405" fmla="*/ 5471 h 19998"/>
                <a:gd name="connsiteX406" fmla="*/ 4994 w 19998"/>
                <a:gd name="connsiteY406" fmla="*/ 5449 h 19998"/>
                <a:gd name="connsiteX407" fmla="*/ 5323 w 19998"/>
                <a:gd name="connsiteY407" fmla="*/ 5471 h 19998"/>
                <a:gd name="connsiteX408" fmla="*/ 5242 w 19998"/>
                <a:gd name="connsiteY408" fmla="*/ 5407 h 19998"/>
                <a:gd name="connsiteX409" fmla="*/ 4994 w 19998"/>
                <a:gd name="connsiteY409" fmla="*/ 5003 h 19998"/>
                <a:gd name="connsiteX410" fmla="*/ 4970 w 19998"/>
                <a:gd name="connsiteY410" fmla="*/ 5003 h 19998"/>
                <a:gd name="connsiteX411" fmla="*/ 4954 w 19998"/>
                <a:gd name="connsiteY411" fmla="*/ 4982 h 19998"/>
                <a:gd name="connsiteX412" fmla="*/ 5054 w 19998"/>
                <a:gd name="connsiteY412" fmla="*/ 4618 h 19998"/>
                <a:gd name="connsiteX413" fmla="*/ 5054 w 19998"/>
                <a:gd name="connsiteY413" fmla="*/ 4601 h 19998"/>
                <a:gd name="connsiteX414" fmla="*/ 5037 w 19998"/>
                <a:gd name="connsiteY414" fmla="*/ 4618 h 19998"/>
                <a:gd name="connsiteX415" fmla="*/ 5011 w 19998"/>
                <a:gd name="connsiteY415" fmla="*/ 4131 h 19998"/>
                <a:gd name="connsiteX416" fmla="*/ 4970 w 19998"/>
                <a:gd name="connsiteY416" fmla="*/ 4131 h 19998"/>
                <a:gd name="connsiteX417" fmla="*/ 4642 w 19998"/>
                <a:gd name="connsiteY417" fmla="*/ 3335 h 19998"/>
                <a:gd name="connsiteX418" fmla="*/ 4663 w 19998"/>
                <a:gd name="connsiteY418" fmla="*/ 3092 h 19998"/>
                <a:gd name="connsiteX419" fmla="*/ 4563 w 19998"/>
                <a:gd name="connsiteY419" fmla="*/ 3050 h 19998"/>
                <a:gd name="connsiteX420" fmla="*/ 4684 w 19998"/>
                <a:gd name="connsiteY420" fmla="*/ 2947 h 19998"/>
                <a:gd name="connsiteX421" fmla="*/ 5242 w 19998"/>
                <a:gd name="connsiteY421" fmla="*/ 3092 h 19998"/>
                <a:gd name="connsiteX422" fmla="*/ 5258 w 19998"/>
                <a:gd name="connsiteY422" fmla="*/ 3029 h 19998"/>
                <a:gd name="connsiteX423" fmla="*/ 5570 w 19998"/>
                <a:gd name="connsiteY423" fmla="*/ 3050 h 19998"/>
                <a:gd name="connsiteX424" fmla="*/ 5632 w 19998"/>
                <a:gd name="connsiteY424" fmla="*/ 3252 h 19998"/>
                <a:gd name="connsiteX425" fmla="*/ 5592 w 19998"/>
                <a:gd name="connsiteY425" fmla="*/ 3252 h 19998"/>
                <a:gd name="connsiteX426" fmla="*/ 5570 w 19998"/>
                <a:gd name="connsiteY426" fmla="*/ 3316 h 19998"/>
                <a:gd name="connsiteX427" fmla="*/ 5511 w 19998"/>
                <a:gd name="connsiteY427" fmla="*/ 3316 h 19998"/>
                <a:gd name="connsiteX428" fmla="*/ 5675 w 19998"/>
                <a:gd name="connsiteY428" fmla="*/ 3800 h 19998"/>
                <a:gd name="connsiteX429" fmla="*/ 5649 w 19998"/>
                <a:gd name="connsiteY429" fmla="*/ 3826 h 19998"/>
                <a:gd name="connsiteX430" fmla="*/ 5732 w 19998"/>
                <a:gd name="connsiteY430" fmla="*/ 3842 h 19998"/>
                <a:gd name="connsiteX431" fmla="*/ 5713 w 19998"/>
                <a:gd name="connsiteY431" fmla="*/ 3842 h 19998"/>
                <a:gd name="connsiteX432" fmla="*/ 5732 w 19998"/>
                <a:gd name="connsiteY432" fmla="*/ 3882 h 19998"/>
                <a:gd name="connsiteX433" fmla="*/ 5756 w 19998"/>
                <a:gd name="connsiteY433" fmla="*/ 3882 h 19998"/>
                <a:gd name="connsiteX434" fmla="*/ 5775 w 19998"/>
                <a:gd name="connsiteY434" fmla="*/ 3882 h 19998"/>
                <a:gd name="connsiteX435" fmla="*/ 5861 w 19998"/>
                <a:gd name="connsiteY435" fmla="*/ 3762 h 19998"/>
                <a:gd name="connsiteX436" fmla="*/ 6499 w 19998"/>
                <a:gd name="connsiteY436" fmla="*/ 3906 h 19998"/>
                <a:gd name="connsiteX437" fmla="*/ 7611 w 19998"/>
                <a:gd name="connsiteY437" fmla="*/ 3826 h 19998"/>
                <a:gd name="connsiteX438" fmla="*/ 7923 w 19998"/>
                <a:gd name="connsiteY438" fmla="*/ 3722 h 19998"/>
                <a:gd name="connsiteX439" fmla="*/ 8045 w 19998"/>
                <a:gd name="connsiteY439" fmla="*/ 3703 h 19998"/>
                <a:gd name="connsiteX440" fmla="*/ 7611 w 19998"/>
                <a:gd name="connsiteY440" fmla="*/ 3600 h 19998"/>
                <a:gd name="connsiteX441" fmla="*/ 7611 w 19998"/>
                <a:gd name="connsiteY441" fmla="*/ 3581 h 19998"/>
                <a:gd name="connsiteX442" fmla="*/ 7799 w 19998"/>
                <a:gd name="connsiteY442" fmla="*/ 3092 h 19998"/>
                <a:gd name="connsiteX443" fmla="*/ 9574 w 19998"/>
                <a:gd name="connsiteY443" fmla="*/ 2317 h 19998"/>
                <a:gd name="connsiteX444" fmla="*/ 9843 w 19998"/>
                <a:gd name="connsiteY444" fmla="*/ 1993 h 19998"/>
                <a:gd name="connsiteX445" fmla="*/ 9902 w 19998"/>
                <a:gd name="connsiteY445" fmla="*/ 2051 h 19998"/>
                <a:gd name="connsiteX446" fmla="*/ 10031 w 19998"/>
                <a:gd name="connsiteY446" fmla="*/ 2051 h 19998"/>
                <a:gd name="connsiteX447" fmla="*/ 9964 w 19998"/>
                <a:gd name="connsiteY447" fmla="*/ 1972 h 19998"/>
                <a:gd name="connsiteX448" fmla="*/ 9943 w 19998"/>
                <a:gd name="connsiteY448" fmla="*/ 1993 h 19998"/>
                <a:gd name="connsiteX449" fmla="*/ 9843 w 19998"/>
                <a:gd name="connsiteY449" fmla="*/ 1645 h 19998"/>
                <a:gd name="connsiteX450" fmla="*/ 9902 w 19998"/>
                <a:gd name="connsiteY450" fmla="*/ 1645 h 19998"/>
                <a:gd name="connsiteX451" fmla="*/ 9902 w 19998"/>
                <a:gd name="connsiteY451" fmla="*/ 1628 h 19998"/>
                <a:gd name="connsiteX452" fmla="*/ 9902 w 19998"/>
                <a:gd name="connsiteY452" fmla="*/ 1607 h 19998"/>
                <a:gd name="connsiteX453" fmla="*/ 9843 w 19998"/>
                <a:gd name="connsiteY453" fmla="*/ 1542 h 19998"/>
                <a:gd name="connsiteX454" fmla="*/ 9886 w 19998"/>
                <a:gd name="connsiteY454" fmla="*/ 1260 h 19998"/>
                <a:gd name="connsiteX455" fmla="*/ 9926 w 19998"/>
                <a:gd name="connsiteY455" fmla="*/ 1243 h 19998"/>
                <a:gd name="connsiteX456" fmla="*/ 9886 w 19998"/>
                <a:gd name="connsiteY456" fmla="*/ 815 h 19998"/>
                <a:gd name="connsiteX457" fmla="*/ 9902 w 19998"/>
                <a:gd name="connsiteY457" fmla="*/ 815 h 19998"/>
                <a:gd name="connsiteX458" fmla="*/ 9886 w 19998"/>
                <a:gd name="connsiteY458" fmla="*/ 484 h 19998"/>
                <a:gd name="connsiteX459" fmla="*/ 10645 w 19998"/>
                <a:gd name="connsiteY459" fmla="*/ 186 h 19998"/>
                <a:gd name="connsiteX460" fmla="*/ 11307 w 19998"/>
                <a:gd name="connsiteY460" fmla="*/ 0 h 19998"/>
                <a:gd name="connsiteX461" fmla="*/ 11431 w 19998"/>
                <a:gd name="connsiteY461" fmla="*/ 324 h 19998"/>
                <a:gd name="connsiteX462" fmla="*/ 11431 w 19998"/>
                <a:gd name="connsiteY462" fmla="*/ 630 h 19998"/>
                <a:gd name="connsiteX463" fmla="*/ 11577 w 19998"/>
                <a:gd name="connsiteY463" fmla="*/ 630 h 19998"/>
                <a:gd name="connsiteX464" fmla="*/ 11700 w 19998"/>
                <a:gd name="connsiteY464" fmla="*/ 832 h 19998"/>
                <a:gd name="connsiteX465" fmla="*/ 11822 w 19998"/>
                <a:gd name="connsiteY465" fmla="*/ 895 h 19998"/>
                <a:gd name="connsiteX466" fmla="*/ 12158 w 19998"/>
                <a:gd name="connsiteY466" fmla="*/ 670 h 19998"/>
                <a:gd name="connsiteX467" fmla="*/ 12279 w 19998"/>
                <a:gd name="connsiteY467" fmla="*/ 792 h 19998"/>
                <a:gd name="connsiteX468" fmla="*/ 12255 w 19998"/>
                <a:gd name="connsiteY468" fmla="*/ 815 h 19998"/>
                <a:gd name="connsiteX469" fmla="*/ 12360 w 19998"/>
                <a:gd name="connsiteY469" fmla="*/ 895 h 19998"/>
                <a:gd name="connsiteX470" fmla="*/ 12360 w 19998"/>
                <a:gd name="connsiteY470" fmla="*/ 912 h 19998"/>
                <a:gd name="connsiteX471" fmla="*/ 12339 w 19998"/>
                <a:gd name="connsiteY471" fmla="*/ 935 h 19998"/>
                <a:gd name="connsiteX472" fmla="*/ 12548 w 19998"/>
                <a:gd name="connsiteY472" fmla="*/ 1342 h 19998"/>
                <a:gd name="connsiteX473" fmla="*/ 12753 w 19998"/>
                <a:gd name="connsiteY473" fmla="*/ 1260 h 19998"/>
                <a:gd name="connsiteX474" fmla="*/ 12729 w 19998"/>
                <a:gd name="connsiteY474" fmla="*/ 1363 h 19998"/>
                <a:gd name="connsiteX475" fmla="*/ 12834 w 19998"/>
                <a:gd name="connsiteY475" fmla="*/ 1323 h 19998"/>
                <a:gd name="connsiteX476" fmla="*/ 12853 w 19998"/>
                <a:gd name="connsiteY476" fmla="*/ 1342 h 19998"/>
                <a:gd name="connsiteX477" fmla="*/ 12901 w 19998"/>
                <a:gd name="connsiteY477" fmla="*/ 1342 h 19998"/>
                <a:gd name="connsiteX478" fmla="*/ 13039 w 19998"/>
                <a:gd name="connsiteY478" fmla="*/ 1769 h 19998"/>
                <a:gd name="connsiteX479" fmla="*/ 13039 w 19998"/>
                <a:gd name="connsiteY479" fmla="*/ 1751 h 19998"/>
                <a:gd name="connsiteX480" fmla="*/ 13065 w 19998"/>
                <a:gd name="connsiteY480" fmla="*/ 1751 h 19998"/>
                <a:gd name="connsiteX481" fmla="*/ 13082 w 19998"/>
                <a:gd name="connsiteY481" fmla="*/ 1671 h 19998"/>
                <a:gd name="connsiteX482" fmla="*/ 13186 w 19998"/>
                <a:gd name="connsiteY482" fmla="*/ 1645 h 19998"/>
                <a:gd name="connsiteX483" fmla="*/ 13203 w 19998"/>
                <a:gd name="connsiteY483" fmla="*/ 1671 h 19998"/>
                <a:gd name="connsiteX484" fmla="*/ 13203 w 19998"/>
                <a:gd name="connsiteY484" fmla="*/ 1645 h 19998"/>
                <a:gd name="connsiteX485" fmla="*/ 13267 w 19998"/>
                <a:gd name="connsiteY485" fmla="*/ 1645 h 19998"/>
                <a:gd name="connsiteX486" fmla="*/ 13267 w 19998"/>
                <a:gd name="connsiteY486" fmla="*/ 1671 h 19998"/>
                <a:gd name="connsiteX487" fmla="*/ 13308 w 19998"/>
                <a:gd name="connsiteY487" fmla="*/ 1687 h 19998"/>
                <a:gd name="connsiteX488" fmla="*/ 13308 w 19998"/>
                <a:gd name="connsiteY488" fmla="*/ 1711 h 19998"/>
                <a:gd name="connsiteX489" fmla="*/ 13515 w 19998"/>
                <a:gd name="connsiteY489" fmla="*/ 1628 h 19998"/>
                <a:gd name="connsiteX490" fmla="*/ 13598 w 19998"/>
                <a:gd name="connsiteY490" fmla="*/ 1751 h 19998"/>
                <a:gd name="connsiteX491" fmla="*/ 13660 w 19998"/>
                <a:gd name="connsiteY491" fmla="*/ 1769 h 19998"/>
                <a:gd name="connsiteX492" fmla="*/ 13660 w 19998"/>
                <a:gd name="connsiteY492" fmla="*/ 1833 h 19998"/>
                <a:gd name="connsiteX493" fmla="*/ 13677 w 19998"/>
                <a:gd name="connsiteY493" fmla="*/ 1833 h 19998"/>
                <a:gd name="connsiteX494" fmla="*/ 13677 w 19998"/>
                <a:gd name="connsiteY494" fmla="*/ 1849 h 19998"/>
                <a:gd name="connsiteX495" fmla="*/ 13725 w 19998"/>
                <a:gd name="connsiteY495" fmla="*/ 1849 h 19998"/>
                <a:gd name="connsiteX496" fmla="*/ 13703 w 19998"/>
                <a:gd name="connsiteY496" fmla="*/ 1833 h 19998"/>
                <a:gd name="connsiteX497" fmla="*/ 13725 w 19998"/>
                <a:gd name="connsiteY497" fmla="*/ 1791 h 19998"/>
                <a:gd name="connsiteX498" fmla="*/ 13808 w 19998"/>
                <a:gd name="connsiteY498" fmla="*/ 1873 h 19998"/>
                <a:gd name="connsiteX499" fmla="*/ 13725 w 19998"/>
                <a:gd name="connsiteY499" fmla="*/ 2155 h 19998"/>
                <a:gd name="connsiteX500" fmla="*/ 13725 w 19998"/>
                <a:gd name="connsiteY500" fmla="*/ 2138 h 19998"/>
                <a:gd name="connsiteX501" fmla="*/ 13784 w 19998"/>
                <a:gd name="connsiteY501" fmla="*/ 2155 h 19998"/>
                <a:gd name="connsiteX502" fmla="*/ 13825 w 19998"/>
                <a:gd name="connsiteY502" fmla="*/ 2301 h 19998"/>
                <a:gd name="connsiteX503" fmla="*/ 13703 w 19998"/>
                <a:gd name="connsiteY503" fmla="*/ 2420 h 19998"/>
                <a:gd name="connsiteX504" fmla="*/ 13741 w 19998"/>
                <a:gd name="connsiteY504" fmla="*/ 2463 h 19998"/>
                <a:gd name="connsiteX505" fmla="*/ 13703 w 19998"/>
                <a:gd name="connsiteY505" fmla="*/ 2503 h 19998"/>
                <a:gd name="connsiteX506" fmla="*/ 13784 w 19998"/>
                <a:gd name="connsiteY506" fmla="*/ 2519 h 19998"/>
                <a:gd name="connsiteX507" fmla="*/ 13784 w 19998"/>
                <a:gd name="connsiteY507" fmla="*/ 2540 h 19998"/>
                <a:gd name="connsiteX508" fmla="*/ 13849 w 19998"/>
                <a:gd name="connsiteY508" fmla="*/ 2540 h 19998"/>
                <a:gd name="connsiteX509" fmla="*/ 14280 w 19998"/>
                <a:gd name="connsiteY509" fmla="*/ 2540 h 19998"/>
                <a:gd name="connsiteX510" fmla="*/ 14527 w 19998"/>
                <a:gd name="connsiteY510" fmla="*/ 2437 h 19998"/>
                <a:gd name="connsiteX511" fmla="*/ 14527 w 19998"/>
                <a:gd name="connsiteY511" fmla="*/ 2218 h 19998"/>
                <a:gd name="connsiteX512" fmla="*/ 14715 w 19998"/>
                <a:gd name="connsiteY512" fmla="*/ 2051 h 19998"/>
                <a:gd name="connsiteX513" fmla="*/ 14815 w 19998"/>
                <a:gd name="connsiteY513" fmla="*/ 2115 h 19998"/>
                <a:gd name="connsiteX514" fmla="*/ 14775 w 19998"/>
                <a:gd name="connsiteY514" fmla="*/ 2138 h 19998"/>
                <a:gd name="connsiteX515" fmla="*/ 14796 w 19998"/>
                <a:gd name="connsiteY515" fmla="*/ 2218 h 19998"/>
                <a:gd name="connsiteX516" fmla="*/ 14756 w 19998"/>
                <a:gd name="connsiteY516" fmla="*/ 2195 h 19998"/>
                <a:gd name="connsiteX517" fmla="*/ 14732 w 19998"/>
                <a:gd name="connsiteY517" fmla="*/ 2218 h 19998"/>
                <a:gd name="connsiteX518" fmla="*/ 14756 w 19998"/>
                <a:gd name="connsiteY518" fmla="*/ 2237 h 19998"/>
                <a:gd name="connsiteX519" fmla="*/ 14732 w 19998"/>
                <a:gd name="connsiteY519" fmla="*/ 2275 h 19998"/>
                <a:gd name="connsiteX520" fmla="*/ 14715 w 19998"/>
                <a:gd name="connsiteY520" fmla="*/ 2275 h 19998"/>
                <a:gd name="connsiteX521" fmla="*/ 14756 w 19998"/>
                <a:gd name="connsiteY521" fmla="*/ 2341 h 19998"/>
                <a:gd name="connsiteX522" fmla="*/ 14675 w 19998"/>
                <a:gd name="connsiteY522" fmla="*/ 2519 h 19998"/>
                <a:gd name="connsiteX523" fmla="*/ 14815 w 19998"/>
                <a:gd name="connsiteY523" fmla="*/ 2622 h 19998"/>
                <a:gd name="connsiteX524" fmla="*/ 14796 w 19998"/>
                <a:gd name="connsiteY524" fmla="*/ 2904 h 19998"/>
                <a:gd name="connsiteX525" fmla="*/ 14918 w 19998"/>
                <a:gd name="connsiteY525" fmla="*/ 2904 h 19998"/>
                <a:gd name="connsiteX526" fmla="*/ 14918 w 19998"/>
                <a:gd name="connsiteY526" fmla="*/ 2867 h 19998"/>
                <a:gd name="connsiteX527" fmla="*/ 15001 w 19998"/>
                <a:gd name="connsiteY527" fmla="*/ 2888 h 19998"/>
                <a:gd name="connsiteX528" fmla="*/ 15230 w 19998"/>
                <a:gd name="connsiteY528" fmla="*/ 3074 h 19998"/>
                <a:gd name="connsiteX529" fmla="*/ 15249 w 19998"/>
                <a:gd name="connsiteY529" fmla="*/ 3050 h 19998"/>
                <a:gd name="connsiteX530" fmla="*/ 15249 w 19998"/>
                <a:gd name="connsiteY530" fmla="*/ 3114 h 19998"/>
                <a:gd name="connsiteX531" fmla="*/ 15330 w 19998"/>
                <a:gd name="connsiteY531" fmla="*/ 3114 h 19998"/>
                <a:gd name="connsiteX532" fmla="*/ 15418 w 19998"/>
                <a:gd name="connsiteY532" fmla="*/ 3114 h 19998"/>
                <a:gd name="connsiteX533" fmla="*/ 15499 w 19998"/>
                <a:gd name="connsiteY533" fmla="*/ 3196 h 19998"/>
                <a:gd name="connsiteX534" fmla="*/ 15475 w 19998"/>
                <a:gd name="connsiteY534" fmla="*/ 3252 h 19998"/>
                <a:gd name="connsiteX535" fmla="*/ 15499 w 19998"/>
                <a:gd name="connsiteY535" fmla="*/ 3295 h 19998"/>
                <a:gd name="connsiteX536" fmla="*/ 15499 w 19998"/>
                <a:gd name="connsiteY536" fmla="*/ 3276 h 19998"/>
                <a:gd name="connsiteX537" fmla="*/ 15599 w 19998"/>
                <a:gd name="connsiteY537" fmla="*/ 3276 h 19998"/>
                <a:gd name="connsiteX538" fmla="*/ 15704 w 19998"/>
                <a:gd name="connsiteY538" fmla="*/ 3374 h 19998"/>
                <a:gd name="connsiteX539" fmla="*/ 15682 w 19998"/>
                <a:gd name="connsiteY539" fmla="*/ 3414 h 19998"/>
                <a:gd name="connsiteX540" fmla="*/ 15723 w 19998"/>
                <a:gd name="connsiteY540" fmla="*/ 3478 h 19998"/>
                <a:gd name="connsiteX541" fmla="*/ 15704 w 19998"/>
                <a:gd name="connsiteY541" fmla="*/ 3497 h 19998"/>
                <a:gd name="connsiteX542" fmla="*/ 15747 w 19998"/>
                <a:gd name="connsiteY542" fmla="*/ 3534 h 19998"/>
                <a:gd name="connsiteX543" fmla="*/ 15747 w 19998"/>
                <a:gd name="connsiteY543" fmla="*/ 3518 h 19998"/>
                <a:gd name="connsiteX544" fmla="*/ 15935 w 19998"/>
                <a:gd name="connsiteY544" fmla="*/ 3478 h 19998"/>
                <a:gd name="connsiteX545" fmla="*/ 15935 w 19998"/>
                <a:gd name="connsiteY545" fmla="*/ 3518 h 19998"/>
                <a:gd name="connsiteX546" fmla="*/ 15951 w 19998"/>
                <a:gd name="connsiteY546" fmla="*/ 3518 h 19998"/>
                <a:gd name="connsiteX547" fmla="*/ 15992 w 19998"/>
                <a:gd name="connsiteY547" fmla="*/ 3414 h 19998"/>
                <a:gd name="connsiteX548" fmla="*/ 16156 w 19998"/>
                <a:gd name="connsiteY548" fmla="*/ 3414 h 19998"/>
                <a:gd name="connsiteX549" fmla="*/ 16156 w 19998"/>
                <a:gd name="connsiteY549" fmla="*/ 3374 h 19998"/>
                <a:gd name="connsiteX550" fmla="*/ 16302 w 19998"/>
                <a:gd name="connsiteY550" fmla="*/ 3436 h 19998"/>
                <a:gd name="connsiteX551" fmla="*/ 16285 w 19998"/>
                <a:gd name="connsiteY551" fmla="*/ 3454 h 19998"/>
                <a:gd name="connsiteX552" fmla="*/ 16366 w 19998"/>
                <a:gd name="connsiteY552" fmla="*/ 3518 h 19998"/>
                <a:gd name="connsiteX553" fmla="*/ 16490 w 19998"/>
                <a:gd name="connsiteY553" fmla="*/ 3518 h 19998"/>
                <a:gd name="connsiteX554" fmla="*/ 16506 w 19998"/>
                <a:gd name="connsiteY554" fmla="*/ 3600 h 19998"/>
                <a:gd name="connsiteX555" fmla="*/ 16590 w 19998"/>
                <a:gd name="connsiteY555" fmla="*/ 3624 h 19998"/>
                <a:gd name="connsiteX556" fmla="*/ 16611 w 19998"/>
                <a:gd name="connsiteY556" fmla="*/ 3581 h 19998"/>
                <a:gd name="connsiteX557" fmla="*/ 16694 w 19998"/>
                <a:gd name="connsiteY557" fmla="*/ 3600 h 19998"/>
                <a:gd name="connsiteX558" fmla="*/ 16694 w 19998"/>
                <a:gd name="connsiteY558" fmla="*/ 3560 h 19998"/>
                <a:gd name="connsiteX559" fmla="*/ 16716 w 19998"/>
                <a:gd name="connsiteY559" fmla="*/ 3560 h 19998"/>
                <a:gd name="connsiteX560" fmla="*/ 16716 w 19998"/>
                <a:gd name="connsiteY560" fmla="*/ 3518 h 19998"/>
                <a:gd name="connsiteX561" fmla="*/ 16759 w 19998"/>
                <a:gd name="connsiteY561" fmla="*/ 3497 h 19998"/>
                <a:gd name="connsiteX562" fmla="*/ 16759 w 19998"/>
                <a:gd name="connsiteY562" fmla="*/ 3478 h 19998"/>
                <a:gd name="connsiteX563" fmla="*/ 16940 w 19998"/>
                <a:gd name="connsiteY563" fmla="*/ 3478 h 19998"/>
                <a:gd name="connsiteX564" fmla="*/ 17085 w 19998"/>
                <a:gd name="connsiteY564" fmla="*/ 3560 h 19998"/>
                <a:gd name="connsiteX565" fmla="*/ 17085 w 19998"/>
                <a:gd name="connsiteY565" fmla="*/ 3534 h 19998"/>
                <a:gd name="connsiteX566" fmla="*/ 17192 w 19998"/>
                <a:gd name="connsiteY566" fmla="*/ 3518 h 19998"/>
                <a:gd name="connsiteX567" fmla="*/ 17192 w 19998"/>
                <a:gd name="connsiteY567" fmla="*/ 3534 h 19998"/>
                <a:gd name="connsiteX568" fmla="*/ 17373 w 19998"/>
                <a:gd name="connsiteY568" fmla="*/ 3640 h 19998"/>
                <a:gd name="connsiteX569" fmla="*/ 17354 w 19998"/>
                <a:gd name="connsiteY569" fmla="*/ 3663 h 19998"/>
                <a:gd name="connsiteX570" fmla="*/ 17437 w 19998"/>
                <a:gd name="connsiteY570" fmla="*/ 3783 h 19998"/>
                <a:gd name="connsiteX571" fmla="*/ 17397 w 19998"/>
                <a:gd name="connsiteY571" fmla="*/ 3783 h 19998"/>
                <a:gd name="connsiteX572" fmla="*/ 17414 w 19998"/>
                <a:gd name="connsiteY572" fmla="*/ 3826 h 19998"/>
                <a:gd name="connsiteX573" fmla="*/ 17437 w 19998"/>
                <a:gd name="connsiteY573" fmla="*/ 3826 h 19998"/>
                <a:gd name="connsiteX574" fmla="*/ 17602 w 19998"/>
                <a:gd name="connsiteY574" fmla="*/ 4028 h 19998"/>
                <a:gd name="connsiteX575" fmla="*/ 17623 w 19998"/>
                <a:gd name="connsiteY575" fmla="*/ 4091 h 19998"/>
                <a:gd name="connsiteX576" fmla="*/ 17642 w 19998"/>
                <a:gd name="connsiteY576" fmla="*/ 4091 h 19998"/>
                <a:gd name="connsiteX577" fmla="*/ 17683 w 19998"/>
                <a:gd name="connsiteY577" fmla="*/ 4211 h 19998"/>
                <a:gd name="connsiteX578" fmla="*/ 17849 w 19998"/>
                <a:gd name="connsiteY578" fmla="*/ 4211 h 19998"/>
                <a:gd name="connsiteX579" fmla="*/ 17849 w 19998"/>
                <a:gd name="connsiteY579" fmla="*/ 4171 h 19998"/>
                <a:gd name="connsiteX580" fmla="*/ 17871 w 19998"/>
                <a:gd name="connsiteY580" fmla="*/ 4171 h 19998"/>
                <a:gd name="connsiteX581" fmla="*/ 17830 w 19998"/>
                <a:gd name="connsiteY581" fmla="*/ 4091 h 19998"/>
                <a:gd name="connsiteX582" fmla="*/ 17871 w 19998"/>
                <a:gd name="connsiteY582" fmla="*/ 4065 h 19998"/>
                <a:gd name="connsiteX583" fmla="*/ 17935 w 19998"/>
                <a:gd name="connsiteY583" fmla="*/ 4091 h 19998"/>
                <a:gd name="connsiteX584" fmla="*/ 17976 w 19998"/>
                <a:gd name="connsiteY584" fmla="*/ 4065 h 19998"/>
                <a:gd name="connsiteX585" fmla="*/ 18019 w 19998"/>
                <a:gd name="connsiteY585" fmla="*/ 4091 h 19998"/>
                <a:gd name="connsiteX586" fmla="*/ 18140 w 19998"/>
                <a:gd name="connsiteY586" fmla="*/ 4131 h 19998"/>
                <a:gd name="connsiteX587" fmla="*/ 18183 w 19998"/>
                <a:gd name="connsiteY587" fmla="*/ 4293 h 19998"/>
                <a:gd name="connsiteX588" fmla="*/ 18200 w 19998"/>
                <a:gd name="connsiteY588" fmla="*/ 4293 h 19998"/>
                <a:gd name="connsiteX589" fmla="*/ 18223 w 19998"/>
                <a:gd name="connsiteY589" fmla="*/ 4211 h 19998"/>
                <a:gd name="connsiteX590" fmla="*/ 18240 w 19998"/>
                <a:gd name="connsiteY590" fmla="*/ 4211 h 19998"/>
                <a:gd name="connsiteX591" fmla="*/ 18240 w 19998"/>
                <a:gd name="connsiteY591" fmla="*/ 4230 h 19998"/>
                <a:gd name="connsiteX592" fmla="*/ 18281 w 19998"/>
                <a:gd name="connsiteY592" fmla="*/ 4230 h 19998"/>
                <a:gd name="connsiteX593" fmla="*/ 18328 w 19998"/>
                <a:gd name="connsiteY593" fmla="*/ 4270 h 19998"/>
                <a:gd name="connsiteX594" fmla="*/ 18369 w 19998"/>
                <a:gd name="connsiteY594" fmla="*/ 4253 h 19998"/>
                <a:gd name="connsiteX595" fmla="*/ 18388 w 19998"/>
                <a:gd name="connsiteY595" fmla="*/ 4270 h 19998"/>
                <a:gd name="connsiteX596" fmla="*/ 18531 w 19998"/>
                <a:gd name="connsiteY596" fmla="*/ 4253 h 19998"/>
                <a:gd name="connsiteX597" fmla="*/ 18531 w 19998"/>
                <a:gd name="connsiteY597" fmla="*/ 4270 h 19998"/>
                <a:gd name="connsiteX598" fmla="*/ 18631 w 19998"/>
                <a:gd name="connsiteY598" fmla="*/ 4211 h 19998"/>
                <a:gd name="connsiteX599" fmla="*/ 18631 w 19998"/>
                <a:gd name="connsiteY599" fmla="*/ 4131 h 19998"/>
                <a:gd name="connsiteX600" fmla="*/ 18762 w 19998"/>
                <a:gd name="connsiteY600" fmla="*/ 4108 h 19998"/>
                <a:gd name="connsiteX601" fmla="*/ 18778 w 19998"/>
                <a:gd name="connsiteY601" fmla="*/ 4148 h 19998"/>
                <a:gd name="connsiteX602" fmla="*/ 18821 w 19998"/>
                <a:gd name="connsiteY602" fmla="*/ 4131 h 19998"/>
                <a:gd name="connsiteX603" fmla="*/ 18943 w 19998"/>
                <a:gd name="connsiteY603" fmla="*/ 4333 h 19998"/>
                <a:gd name="connsiteX604" fmla="*/ 19047 w 19998"/>
                <a:gd name="connsiteY604" fmla="*/ 4333 h 19998"/>
                <a:gd name="connsiteX605" fmla="*/ 19064 w 19998"/>
                <a:gd name="connsiteY605" fmla="*/ 4392 h 19998"/>
                <a:gd name="connsiteX606" fmla="*/ 19152 w 19998"/>
                <a:gd name="connsiteY606" fmla="*/ 4392 h 19998"/>
                <a:gd name="connsiteX607" fmla="*/ 19152 w 19998"/>
                <a:gd name="connsiteY607" fmla="*/ 4373 h 19998"/>
                <a:gd name="connsiteX608" fmla="*/ 19212 w 19998"/>
                <a:gd name="connsiteY608" fmla="*/ 4373 h 19998"/>
                <a:gd name="connsiteX609" fmla="*/ 19212 w 19998"/>
                <a:gd name="connsiteY609" fmla="*/ 4392 h 19998"/>
                <a:gd name="connsiteX610" fmla="*/ 19317 w 19998"/>
                <a:gd name="connsiteY610" fmla="*/ 4333 h 19998"/>
                <a:gd name="connsiteX611" fmla="*/ 19417 w 19998"/>
                <a:gd name="connsiteY611" fmla="*/ 4392 h 19998"/>
                <a:gd name="connsiteX612" fmla="*/ 19443 w 19998"/>
                <a:gd name="connsiteY612" fmla="*/ 4373 h 19998"/>
                <a:gd name="connsiteX613" fmla="*/ 19500 w 19998"/>
                <a:gd name="connsiteY613" fmla="*/ 4373 h 19998"/>
                <a:gd name="connsiteX614" fmla="*/ 19521 w 19998"/>
                <a:gd name="connsiteY614" fmla="*/ 4352 h 19998"/>
                <a:gd name="connsiteX615" fmla="*/ 19998 w 19998"/>
                <a:gd name="connsiteY615" fmla="*/ 4512 h 19998"/>
                <a:gd name="connsiteX616" fmla="*/ 19750 w 19998"/>
                <a:gd name="connsiteY616" fmla="*/ 4939 h 19998"/>
                <a:gd name="connsiteX617" fmla="*/ 19712 w 19998"/>
                <a:gd name="connsiteY617" fmla="*/ 4939 h 19998"/>
                <a:gd name="connsiteX618" fmla="*/ 19686 w 19998"/>
                <a:gd name="connsiteY618" fmla="*/ 5003 h 19998"/>
                <a:gd name="connsiteX619" fmla="*/ 19645 w 19998"/>
                <a:gd name="connsiteY619" fmla="*/ 5003 h 19998"/>
                <a:gd name="connsiteX620" fmla="*/ 19131 w 19998"/>
                <a:gd name="connsiteY620" fmla="*/ 6512 h 19998"/>
                <a:gd name="connsiteX621" fmla="*/ 19236 w 19998"/>
                <a:gd name="connsiteY621" fmla="*/ 7750 h 19998"/>
                <a:gd name="connsiteX622" fmla="*/ 19212 w 19998"/>
                <a:gd name="connsiteY622" fmla="*/ 7750 h 19998"/>
                <a:gd name="connsiteX623" fmla="*/ 19090 w 19998"/>
                <a:gd name="connsiteY623" fmla="*/ 7870 h 19998"/>
                <a:gd name="connsiteX624" fmla="*/ 19152 w 19998"/>
                <a:gd name="connsiteY624" fmla="*/ 7853 h 19998"/>
                <a:gd name="connsiteX625" fmla="*/ 19064 w 19998"/>
                <a:gd name="connsiteY625" fmla="*/ 7973 h 19998"/>
                <a:gd name="connsiteX626" fmla="*/ 18983 w 19998"/>
                <a:gd name="connsiteY626" fmla="*/ 7973 h 19998"/>
                <a:gd name="connsiteX627" fmla="*/ 18714 w 19998"/>
                <a:gd name="connsiteY627" fmla="*/ 8135 h 19998"/>
                <a:gd name="connsiteX628" fmla="*/ 18695 w 19998"/>
                <a:gd name="connsiteY628" fmla="*/ 8093 h 19998"/>
                <a:gd name="connsiteX629" fmla="*/ 18614 w 19998"/>
                <a:gd name="connsiteY629" fmla="*/ 7997 h 19998"/>
                <a:gd name="connsiteX630" fmla="*/ 18304 w 19998"/>
                <a:gd name="connsiteY63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4954 w 19998"/>
                <a:gd name="connsiteY410" fmla="*/ 4982 h 19998"/>
                <a:gd name="connsiteX411" fmla="*/ 5054 w 19998"/>
                <a:gd name="connsiteY411" fmla="*/ 4618 h 19998"/>
                <a:gd name="connsiteX412" fmla="*/ 5054 w 19998"/>
                <a:gd name="connsiteY412" fmla="*/ 4601 h 19998"/>
                <a:gd name="connsiteX413" fmla="*/ 5037 w 19998"/>
                <a:gd name="connsiteY413" fmla="*/ 4618 h 19998"/>
                <a:gd name="connsiteX414" fmla="*/ 5011 w 19998"/>
                <a:gd name="connsiteY414" fmla="*/ 4131 h 19998"/>
                <a:gd name="connsiteX415" fmla="*/ 4970 w 19998"/>
                <a:gd name="connsiteY415" fmla="*/ 4131 h 19998"/>
                <a:gd name="connsiteX416" fmla="*/ 4642 w 19998"/>
                <a:gd name="connsiteY416" fmla="*/ 3335 h 19998"/>
                <a:gd name="connsiteX417" fmla="*/ 4663 w 19998"/>
                <a:gd name="connsiteY417" fmla="*/ 3092 h 19998"/>
                <a:gd name="connsiteX418" fmla="*/ 4563 w 19998"/>
                <a:gd name="connsiteY418" fmla="*/ 3050 h 19998"/>
                <a:gd name="connsiteX419" fmla="*/ 4684 w 19998"/>
                <a:gd name="connsiteY419" fmla="*/ 2947 h 19998"/>
                <a:gd name="connsiteX420" fmla="*/ 5242 w 19998"/>
                <a:gd name="connsiteY420" fmla="*/ 3092 h 19998"/>
                <a:gd name="connsiteX421" fmla="*/ 5258 w 19998"/>
                <a:gd name="connsiteY421" fmla="*/ 3029 h 19998"/>
                <a:gd name="connsiteX422" fmla="*/ 5570 w 19998"/>
                <a:gd name="connsiteY422" fmla="*/ 3050 h 19998"/>
                <a:gd name="connsiteX423" fmla="*/ 5632 w 19998"/>
                <a:gd name="connsiteY423" fmla="*/ 3252 h 19998"/>
                <a:gd name="connsiteX424" fmla="*/ 5592 w 19998"/>
                <a:gd name="connsiteY424" fmla="*/ 3252 h 19998"/>
                <a:gd name="connsiteX425" fmla="*/ 5570 w 19998"/>
                <a:gd name="connsiteY425" fmla="*/ 3316 h 19998"/>
                <a:gd name="connsiteX426" fmla="*/ 5511 w 19998"/>
                <a:gd name="connsiteY426" fmla="*/ 3316 h 19998"/>
                <a:gd name="connsiteX427" fmla="*/ 5675 w 19998"/>
                <a:gd name="connsiteY427" fmla="*/ 3800 h 19998"/>
                <a:gd name="connsiteX428" fmla="*/ 5649 w 19998"/>
                <a:gd name="connsiteY428" fmla="*/ 3826 h 19998"/>
                <a:gd name="connsiteX429" fmla="*/ 5732 w 19998"/>
                <a:gd name="connsiteY429" fmla="*/ 3842 h 19998"/>
                <a:gd name="connsiteX430" fmla="*/ 5713 w 19998"/>
                <a:gd name="connsiteY430" fmla="*/ 3842 h 19998"/>
                <a:gd name="connsiteX431" fmla="*/ 5732 w 19998"/>
                <a:gd name="connsiteY431" fmla="*/ 3882 h 19998"/>
                <a:gd name="connsiteX432" fmla="*/ 5756 w 19998"/>
                <a:gd name="connsiteY432" fmla="*/ 3882 h 19998"/>
                <a:gd name="connsiteX433" fmla="*/ 5775 w 19998"/>
                <a:gd name="connsiteY433" fmla="*/ 3882 h 19998"/>
                <a:gd name="connsiteX434" fmla="*/ 5861 w 19998"/>
                <a:gd name="connsiteY434" fmla="*/ 3762 h 19998"/>
                <a:gd name="connsiteX435" fmla="*/ 6499 w 19998"/>
                <a:gd name="connsiteY435" fmla="*/ 3906 h 19998"/>
                <a:gd name="connsiteX436" fmla="*/ 7611 w 19998"/>
                <a:gd name="connsiteY436" fmla="*/ 3826 h 19998"/>
                <a:gd name="connsiteX437" fmla="*/ 7923 w 19998"/>
                <a:gd name="connsiteY437" fmla="*/ 3722 h 19998"/>
                <a:gd name="connsiteX438" fmla="*/ 8045 w 19998"/>
                <a:gd name="connsiteY438" fmla="*/ 3703 h 19998"/>
                <a:gd name="connsiteX439" fmla="*/ 7611 w 19998"/>
                <a:gd name="connsiteY439" fmla="*/ 3600 h 19998"/>
                <a:gd name="connsiteX440" fmla="*/ 7611 w 19998"/>
                <a:gd name="connsiteY440" fmla="*/ 3581 h 19998"/>
                <a:gd name="connsiteX441" fmla="*/ 7799 w 19998"/>
                <a:gd name="connsiteY441" fmla="*/ 3092 h 19998"/>
                <a:gd name="connsiteX442" fmla="*/ 9574 w 19998"/>
                <a:gd name="connsiteY442" fmla="*/ 2317 h 19998"/>
                <a:gd name="connsiteX443" fmla="*/ 9843 w 19998"/>
                <a:gd name="connsiteY443" fmla="*/ 1993 h 19998"/>
                <a:gd name="connsiteX444" fmla="*/ 9902 w 19998"/>
                <a:gd name="connsiteY444" fmla="*/ 2051 h 19998"/>
                <a:gd name="connsiteX445" fmla="*/ 10031 w 19998"/>
                <a:gd name="connsiteY445" fmla="*/ 2051 h 19998"/>
                <a:gd name="connsiteX446" fmla="*/ 9964 w 19998"/>
                <a:gd name="connsiteY446" fmla="*/ 1972 h 19998"/>
                <a:gd name="connsiteX447" fmla="*/ 9943 w 19998"/>
                <a:gd name="connsiteY447" fmla="*/ 1993 h 19998"/>
                <a:gd name="connsiteX448" fmla="*/ 9843 w 19998"/>
                <a:gd name="connsiteY448" fmla="*/ 1645 h 19998"/>
                <a:gd name="connsiteX449" fmla="*/ 9902 w 19998"/>
                <a:gd name="connsiteY449" fmla="*/ 1645 h 19998"/>
                <a:gd name="connsiteX450" fmla="*/ 9902 w 19998"/>
                <a:gd name="connsiteY450" fmla="*/ 1628 h 19998"/>
                <a:gd name="connsiteX451" fmla="*/ 9902 w 19998"/>
                <a:gd name="connsiteY451" fmla="*/ 1607 h 19998"/>
                <a:gd name="connsiteX452" fmla="*/ 9843 w 19998"/>
                <a:gd name="connsiteY452" fmla="*/ 1542 h 19998"/>
                <a:gd name="connsiteX453" fmla="*/ 9886 w 19998"/>
                <a:gd name="connsiteY453" fmla="*/ 1260 h 19998"/>
                <a:gd name="connsiteX454" fmla="*/ 9926 w 19998"/>
                <a:gd name="connsiteY454" fmla="*/ 1243 h 19998"/>
                <a:gd name="connsiteX455" fmla="*/ 9886 w 19998"/>
                <a:gd name="connsiteY455" fmla="*/ 815 h 19998"/>
                <a:gd name="connsiteX456" fmla="*/ 9902 w 19998"/>
                <a:gd name="connsiteY456" fmla="*/ 815 h 19998"/>
                <a:gd name="connsiteX457" fmla="*/ 9886 w 19998"/>
                <a:gd name="connsiteY457" fmla="*/ 484 h 19998"/>
                <a:gd name="connsiteX458" fmla="*/ 10645 w 19998"/>
                <a:gd name="connsiteY458" fmla="*/ 186 h 19998"/>
                <a:gd name="connsiteX459" fmla="*/ 11307 w 19998"/>
                <a:gd name="connsiteY459" fmla="*/ 0 h 19998"/>
                <a:gd name="connsiteX460" fmla="*/ 11431 w 19998"/>
                <a:gd name="connsiteY460" fmla="*/ 324 h 19998"/>
                <a:gd name="connsiteX461" fmla="*/ 11431 w 19998"/>
                <a:gd name="connsiteY461" fmla="*/ 630 h 19998"/>
                <a:gd name="connsiteX462" fmla="*/ 11577 w 19998"/>
                <a:gd name="connsiteY462" fmla="*/ 630 h 19998"/>
                <a:gd name="connsiteX463" fmla="*/ 11700 w 19998"/>
                <a:gd name="connsiteY463" fmla="*/ 832 h 19998"/>
                <a:gd name="connsiteX464" fmla="*/ 11822 w 19998"/>
                <a:gd name="connsiteY464" fmla="*/ 895 h 19998"/>
                <a:gd name="connsiteX465" fmla="*/ 12158 w 19998"/>
                <a:gd name="connsiteY465" fmla="*/ 670 h 19998"/>
                <a:gd name="connsiteX466" fmla="*/ 12279 w 19998"/>
                <a:gd name="connsiteY466" fmla="*/ 792 h 19998"/>
                <a:gd name="connsiteX467" fmla="*/ 12255 w 19998"/>
                <a:gd name="connsiteY467" fmla="*/ 815 h 19998"/>
                <a:gd name="connsiteX468" fmla="*/ 12360 w 19998"/>
                <a:gd name="connsiteY468" fmla="*/ 895 h 19998"/>
                <a:gd name="connsiteX469" fmla="*/ 12360 w 19998"/>
                <a:gd name="connsiteY469" fmla="*/ 912 h 19998"/>
                <a:gd name="connsiteX470" fmla="*/ 12339 w 19998"/>
                <a:gd name="connsiteY470" fmla="*/ 935 h 19998"/>
                <a:gd name="connsiteX471" fmla="*/ 12548 w 19998"/>
                <a:gd name="connsiteY471" fmla="*/ 1342 h 19998"/>
                <a:gd name="connsiteX472" fmla="*/ 12753 w 19998"/>
                <a:gd name="connsiteY472" fmla="*/ 1260 h 19998"/>
                <a:gd name="connsiteX473" fmla="*/ 12729 w 19998"/>
                <a:gd name="connsiteY473" fmla="*/ 1363 h 19998"/>
                <a:gd name="connsiteX474" fmla="*/ 12834 w 19998"/>
                <a:gd name="connsiteY474" fmla="*/ 1323 h 19998"/>
                <a:gd name="connsiteX475" fmla="*/ 12853 w 19998"/>
                <a:gd name="connsiteY475" fmla="*/ 1342 h 19998"/>
                <a:gd name="connsiteX476" fmla="*/ 12901 w 19998"/>
                <a:gd name="connsiteY476" fmla="*/ 1342 h 19998"/>
                <a:gd name="connsiteX477" fmla="*/ 13039 w 19998"/>
                <a:gd name="connsiteY477" fmla="*/ 1769 h 19998"/>
                <a:gd name="connsiteX478" fmla="*/ 13039 w 19998"/>
                <a:gd name="connsiteY478" fmla="*/ 1751 h 19998"/>
                <a:gd name="connsiteX479" fmla="*/ 13065 w 19998"/>
                <a:gd name="connsiteY479" fmla="*/ 1751 h 19998"/>
                <a:gd name="connsiteX480" fmla="*/ 13082 w 19998"/>
                <a:gd name="connsiteY480" fmla="*/ 1671 h 19998"/>
                <a:gd name="connsiteX481" fmla="*/ 13186 w 19998"/>
                <a:gd name="connsiteY481" fmla="*/ 1645 h 19998"/>
                <a:gd name="connsiteX482" fmla="*/ 13203 w 19998"/>
                <a:gd name="connsiteY482" fmla="*/ 1671 h 19998"/>
                <a:gd name="connsiteX483" fmla="*/ 13203 w 19998"/>
                <a:gd name="connsiteY483" fmla="*/ 1645 h 19998"/>
                <a:gd name="connsiteX484" fmla="*/ 13267 w 19998"/>
                <a:gd name="connsiteY484" fmla="*/ 1645 h 19998"/>
                <a:gd name="connsiteX485" fmla="*/ 13267 w 19998"/>
                <a:gd name="connsiteY485" fmla="*/ 1671 h 19998"/>
                <a:gd name="connsiteX486" fmla="*/ 13308 w 19998"/>
                <a:gd name="connsiteY486" fmla="*/ 1687 h 19998"/>
                <a:gd name="connsiteX487" fmla="*/ 13308 w 19998"/>
                <a:gd name="connsiteY487" fmla="*/ 1711 h 19998"/>
                <a:gd name="connsiteX488" fmla="*/ 13515 w 19998"/>
                <a:gd name="connsiteY488" fmla="*/ 1628 h 19998"/>
                <a:gd name="connsiteX489" fmla="*/ 13598 w 19998"/>
                <a:gd name="connsiteY489" fmla="*/ 1751 h 19998"/>
                <a:gd name="connsiteX490" fmla="*/ 13660 w 19998"/>
                <a:gd name="connsiteY490" fmla="*/ 1769 h 19998"/>
                <a:gd name="connsiteX491" fmla="*/ 13660 w 19998"/>
                <a:gd name="connsiteY491" fmla="*/ 1833 h 19998"/>
                <a:gd name="connsiteX492" fmla="*/ 13677 w 19998"/>
                <a:gd name="connsiteY492" fmla="*/ 1833 h 19998"/>
                <a:gd name="connsiteX493" fmla="*/ 13677 w 19998"/>
                <a:gd name="connsiteY493" fmla="*/ 1849 h 19998"/>
                <a:gd name="connsiteX494" fmla="*/ 13725 w 19998"/>
                <a:gd name="connsiteY494" fmla="*/ 1849 h 19998"/>
                <a:gd name="connsiteX495" fmla="*/ 13703 w 19998"/>
                <a:gd name="connsiteY495" fmla="*/ 1833 h 19998"/>
                <a:gd name="connsiteX496" fmla="*/ 13725 w 19998"/>
                <a:gd name="connsiteY496" fmla="*/ 1791 h 19998"/>
                <a:gd name="connsiteX497" fmla="*/ 13808 w 19998"/>
                <a:gd name="connsiteY497" fmla="*/ 1873 h 19998"/>
                <a:gd name="connsiteX498" fmla="*/ 13725 w 19998"/>
                <a:gd name="connsiteY498" fmla="*/ 2155 h 19998"/>
                <a:gd name="connsiteX499" fmla="*/ 13725 w 19998"/>
                <a:gd name="connsiteY499" fmla="*/ 2138 h 19998"/>
                <a:gd name="connsiteX500" fmla="*/ 13784 w 19998"/>
                <a:gd name="connsiteY500" fmla="*/ 2155 h 19998"/>
                <a:gd name="connsiteX501" fmla="*/ 13825 w 19998"/>
                <a:gd name="connsiteY501" fmla="*/ 2301 h 19998"/>
                <a:gd name="connsiteX502" fmla="*/ 13703 w 19998"/>
                <a:gd name="connsiteY502" fmla="*/ 2420 h 19998"/>
                <a:gd name="connsiteX503" fmla="*/ 13741 w 19998"/>
                <a:gd name="connsiteY503" fmla="*/ 2463 h 19998"/>
                <a:gd name="connsiteX504" fmla="*/ 13703 w 19998"/>
                <a:gd name="connsiteY504" fmla="*/ 2503 h 19998"/>
                <a:gd name="connsiteX505" fmla="*/ 13784 w 19998"/>
                <a:gd name="connsiteY505" fmla="*/ 2519 h 19998"/>
                <a:gd name="connsiteX506" fmla="*/ 13784 w 19998"/>
                <a:gd name="connsiteY506" fmla="*/ 2540 h 19998"/>
                <a:gd name="connsiteX507" fmla="*/ 13849 w 19998"/>
                <a:gd name="connsiteY507" fmla="*/ 2540 h 19998"/>
                <a:gd name="connsiteX508" fmla="*/ 14280 w 19998"/>
                <a:gd name="connsiteY508" fmla="*/ 2540 h 19998"/>
                <a:gd name="connsiteX509" fmla="*/ 14527 w 19998"/>
                <a:gd name="connsiteY509" fmla="*/ 2437 h 19998"/>
                <a:gd name="connsiteX510" fmla="*/ 14527 w 19998"/>
                <a:gd name="connsiteY510" fmla="*/ 2218 h 19998"/>
                <a:gd name="connsiteX511" fmla="*/ 14715 w 19998"/>
                <a:gd name="connsiteY511" fmla="*/ 2051 h 19998"/>
                <a:gd name="connsiteX512" fmla="*/ 14815 w 19998"/>
                <a:gd name="connsiteY512" fmla="*/ 2115 h 19998"/>
                <a:gd name="connsiteX513" fmla="*/ 14775 w 19998"/>
                <a:gd name="connsiteY513" fmla="*/ 2138 h 19998"/>
                <a:gd name="connsiteX514" fmla="*/ 14796 w 19998"/>
                <a:gd name="connsiteY514" fmla="*/ 2218 h 19998"/>
                <a:gd name="connsiteX515" fmla="*/ 14756 w 19998"/>
                <a:gd name="connsiteY515" fmla="*/ 2195 h 19998"/>
                <a:gd name="connsiteX516" fmla="*/ 14732 w 19998"/>
                <a:gd name="connsiteY516" fmla="*/ 2218 h 19998"/>
                <a:gd name="connsiteX517" fmla="*/ 14756 w 19998"/>
                <a:gd name="connsiteY517" fmla="*/ 2237 h 19998"/>
                <a:gd name="connsiteX518" fmla="*/ 14732 w 19998"/>
                <a:gd name="connsiteY518" fmla="*/ 2275 h 19998"/>
                <a:gd name="connsiteX519" fmla="*/ 14715 w 19998"/>
                <a:gd name="connsiteY519" fmla="*/ 2275 h 19998"/>
                <a:gd name="connsiteX520" fmla="*/ 14756 w 19998"/>
                <a:gd name="connsiteY520" fmla="*/ 2341 h 19998"/>
                <a:gd name="connsiteX521" fmla="*/ 14675 w 19998"/>
                <a:gd name="connsiteY521" fmla="*/ 2519 h 19998"/>
                <a:gd name="connsiteX522" fmla="*/ 14815 w 19998"/>
                <a:gd name="connsiteY522" fmla="*/ 2622 h 19998"/>
                <a:gd name="connsiteX523" fmla="*/ 14796 w 19998"/>
                <a:gd name="connsiteY523" fmla="*/ 2904 h 19998"/>
                <a:gd name="connsiteX524" fmla="*/ 14918 w 19998"/>
                <a:gd name="connsiteY524" fmla="*/ 2904 h 19998"/>
                <a:gd name="connsiteX525" fmla="*/ 14918 w 19998"/>
                <a:gd name="connsiteY525" fmla="*/ 2867 h 19998"/>
                <a:gd name="connsiteX526" fmla="*/ 15001 w 19998"/>
                <a:gd name="connsiteY526" fmla="*/ 2888 h 19998"/>
                <a:gd name="connsiteX527" fmla="*/ 15230 w 19998"/>
                <a:gd name="connsiteY527" fmla="*/ 3074 h 19998"/>
                <a:gd name="connsiteX528" fmla="*/ 15249 w 19998"/>
                <a:gd name="connsiteY528" fmla="*/ 3050 h 19998"/>
                <a:gd name="connsiteX529" fmla="*/ 15249 w 19998"/>
                <a:gd name="connsiteY529" fmla="*/ 3114 h 19998"/>
                <a:gd name="connsiteX530" fmla="*/ 15330 w 19998"/>
                <a:gd name="connsiteY530" fmla="*/ 3114 h 19998"/>
                <a:gd name="connsiteX531" fmla="*/ 15418 w 19998"/>
                <a:gd name="connsiteY531" fmla="*/ 3114 h 19998"/>
                <a:gd name="connsiteX532" fmla="*/ 15499 w 19998"/>
                <a:gd name="connsiteY532" fmla="*/ 3196 h 19998"/>
                <a:gd name="connsiteX533" fmla="*/ 15475 w 19998"/>
                <a:gd name="connsiteY533" fmla="*/ 3252 h 19998"/>
                <a:gd name="connsiteX534" fmla="*/ 15499 w 19998"/>
                <a:gd name="connsiteY534" fmla="*/ 3295 h 19998"/>
                <a:gd name="connsiteX535" fmla="*/ 15499 w 19998"/>
                <a:gd name="connsiteY535" fmla="*/ 3276 h 19998"/>
                <a:gd name="connsiteX536" fmla="*/ 15599 w 19998"/>
                <a:gd name="connsiteY536" fmla="*/ 3276 h 19998"/>
                <a:gd name="connsiteX537" fmla="*/ 15704 w 19998"/>
                <a:gd name="connsiteY537" fmla="*/ 3374 h 19998"/>
                <a:gd name="connsiteX538" fmla="*/ 15682 w 19998"/>
                <a:gd name="connsiteY538" fmla="*/ 3414 h 19998"/>
                <a:gd name="connsiteX539" fmla="*/ 15723 w 19998"/>
                <a:gd name="connsiteY539" fmla="*/ 3478 h 19998"/>
                <a:gd name="connsiteX540" fmla="*/ 15704 w 19998"/>
                <a:gd name="connsiteY540" fmla="*/ 3497 h 19998"/>
                <a:gd name="connsiteX541" fmla="*/ 15747 w 19998"/>
                <a:gd name="connsiteY541" fmla="*/ 3534 h 19998"/>
                <a:gd name="connsiteX542" fmla="*/ 15747 w 19998"/>
                <a:gd name="connsiteY542" fmla="*/ 3518 h 19998"/>
                <a:gd name="connsiteX543" fmla="*/ 15935 w 19998"/>
                <a:gd name="connsiteY543" fmla="*/ 3478 h 19998"/>
                <a:gd name="connsiteX544" fmla="*/ 15935 w 19998"/>
                <a:gd name="connsiteY544" fmla="*/ 3518 h 19998"/>
                <a:gd name="connsiteX545" fmla="*/ 15951 w 19998"/>
                <a:gd name="connsiteY545" fmla="*/ 3518 h 19998"/>
                <a:gd name="connsiteX546" fmla="*/ 15992 w 19998"/>
                <a:gd name="connsiteY546" fmla="*/ 3414 h 19998"/>
                <a:gd name="connsiteX547" fmla="*/ 16156 w 19998"/>
                <a:gd name="connsiteY547" fmla="*/ 3414 h 19998"/>
                <a:gd name="connsiteX548" fmla="*/ 16156 w 19998"/>
                <a:gd name="connsiteY548" fmla="*/ 3374 h 19998"/>
                <a:gd name="connsiteX549" fmla="*/ 16302 w 19998"/>
                <a:gd name="connsiteY549" fmla="*/ 3436 h 19998"/>
                <a:gd name="connsiteX550" fmla="*/ 16285 w 19998"/>
                <a:gd name="connsiteY550" fmla="*/ 3454 h 19998"/>
                <a:gd name="connsiteX551" fmla="*/ 16366 w 19998"/>
                <a:gd name="connsiteY551" fmla="*/ 3518 h 19998"/>
                <a:gd name="connsiteX552" fmla="*/ 16490 w 19998"/>
                <a:gd name="connsiteY552" fmla="*/ 3518 h 19998"/>
                <a:gd name="connsiteX553" fmla="*/ 16506 w 19998"/>
                <a:gd name="connsiteY553" fmla="*/ 3600 h 19998"/>
                <a:gd name="connsiteX554" fmla="*/ 16590 w 19998"/>
                <a:gd name="connsiteY554" fmla="*/ 3624 h 19998"/>
                <a:gd name="connsiteX555" fmla="*/ 16611 w 19998"/>
                <a:gd name="connsiteY555" fmla="*/ 3581 h 19998"/>
                <a:gd name="connsiteX556" fmla="*/ 16694 w 19998"/>
                <a:gd name="connsiteY556" fmla="*/ 3600 h 19998"/>
                <a:gd name="connsiteX557" fmla="*/ 16694 w 19998"/>
                <a:gd name="connsiteY557" fmla="*/ 3560 h 19998"/>
                <a:gd name="connsiteX558" fmla="*/ 16716 w 19998"/>
                <a:gd name="connsiteY558" fmla="*/ 3560 h 19998"/>
                <a:gd name="connsiteX559" fmla="*/ 16716 w 19998"/>
                <a:gd name="connsiteY559" fmla="*/ 3518 h 19998"/>
                <a:gd name="connsiteX560" fmla="*/ 16759 w 19998"/>
                <a:gd name="connsiteY560" fmla="*/ 3497 h 19998"/>
                <a:gd name="connsiteX561" fmla="*/ 16759 w 19998"/>
                <a:gd name="connsiteY561" fmla="*/ 3478 h 19998"/>
                <a:gd name="connsiteX562" fmla="*/ 16940 w 19998"/>
                <a:gd name="connsiteY562" fmla="*/ 3478 h 19998"/>
                <a:gd name="connsiteX563" fmla="*/ 17085 w 19998"/>
                <a:gd name="connsiteY563" fmla="*/ 3560 h 19998"/>
                <a:gd name="connsiteX564" fmla="*/ 17085 w 19998"/>
                <a:gd name="connsiteY564" fmla="*/ 3534 h 19998"/>
                <a:gd name="connsiteX565" fmla="*/ 17192 w 19998"/>
                <a:gd name="connsiteY565" fmla="*/ 3518 h 19998"/>
                <a:gd name="connsiteX566" fmla="*/ 17192 w 19998"/>
                <a:gd name="connsiteY566" fmla="*/ 3534 h 19998"/>
                <a:gd name="connsiteX567" fmla="*/ 17373 w 19998"/>
                <a:gd name="connsiteY567" fmla="*/ 3640 h 19998"/>
                <a:gd name="connsiteX568" fmla="*/ 17354 w 19998"/>
                <a:gd name="connsiteY568" fmla="*/ 3663 h 19998"/>
                <a:gd name="connsiteX569" fmla="*/ 17437 w 19998"/>
                <a:gd name="connsiteY569" fmla="*/ 3783 h 19998"/>
                <a:gd name="connsiteX570" fmla="*/ 17397 w 19998"/>
                <a:gd name="connsiteY570" fmla="*/ 3783 h 19998"/>
                <a:gd name="connsiteX571" fmla="*/ 17414 w 19998"/>
                <a:gd name="connsiteY571" fmla="*/ 3826 h 19998"/>
                <a:gd name="connsiteX572" fmla="*/ 17437 w 19998"/>
                <a:gd name="connsiteY572" fmla="*/ 3826 h 19998"/>
                <a:gd name="connsiteX573" fmla="*/ 17602 w 19998"/>
                <a:gd name="connsiteY573" fmla="*/ 4028 h 19998"/>
                <a:gd name="connsiteX574" fmla="*/ 17623 w 19998"/>
                <a:gd name="connsiteY574" fmla="*/ 4091 h 19998"/>
                <a:gd name="connsiteX575" fmla="*/ 17642 w 19998"/>
                <a:gd name="connsiteY575" fmla="*/ 4091 h 19998"/>
                <a:gd name="connsiteX576" fmla="*/ 17683 w 19998"/>
                <a:gd name="connsiteY576" fmla="*/ 4211 h 19998"/>
                <a:gd name="connsiteX577" fmla="*/ 17849 w 19998"/>
                <a:gd name="connsiteY577" fmla="*/ 4211 h 19998"/>
                <a:gd name="connsiteX578" fmla="*/ 17849 w 19998"/>
                <a:gd name="connsiteY578" fmla="*/ 4171 h 19998"/>
                <a:gd name="connsiteX579" fmla="*/ 17871 w 19998"/>
                <a:gd name="connsiteY579" fmla="*/ 4171 h 19998"/>
                <a:gd name="connsiteX580" fmla="*/ 17830 w 19998"/>
                <a:gd name="connsiteY580" fmla="*/ 4091 h 19998"/>
                <a:gd name="connsiteX581" fmla="*/ 17871 w 19998"/>
                <a:gd name="connsiteY581" fmla="*/ 4065 h 19998"/>
                <a:gd name="connsiteX582" fmla="*/ 17935 w 19998"/>
                <a:gd name="connsiteY582" fmla="*/ 4091 h 19998"/>
                <a:gd name="connsiteX583" fmla="*/ 17976 w 19998"/>
                <a:gd name="connsiteY583" fmla="*/ 4065 h 19998"/>
                <a:gd name="connsiteX584" fmla="*/ 18019 w 19998"/>
                <a:gd name="connsiteY584" fmla="*/ 4091 h 19998"/>
                <a:gd name="connsiteX585" fmla="*/ 18140 w 19998"/>
                <a:gd name="connsiteY585" fmla="*/ 4131 h 19998"/>
                <a:gd name="connsiteX586" fmla="*/ 18183 w 19998"/>
                <a:gd name="connsiteY586" fmla="*/ 4293 h 19998"/>
                <a:gd name="connsiteX587" fmla="*/ 18200 w 19998"/>
                <a:gd name="connsiteY587" fmla="*/ 4293 h 19998"/>
                <a:gd name="connsiteX588" fmla="*/ 18223 w 19998"/>
                <a:gd name="connsiteY588" fmla="*/ 4211 h 19998"/>
                <a:gd name="connsiteX589" fmla="*/ 18240 w 19998"/>
                <a:gd name="connsiteY589" fmla="*/ 4211 h 19998"/>
                <a:gd name="connsiteX590" fmla="*/ 18240 w 19998"/>
                <a:gd name="connsiteY590" fmla="*/ 4230 h 19998"/>
                <a:gd name="connsiteX591" fmla="*/ 18281 w 19998"/>
                <a:gd name="connsiteY591" fmla="*/ 4230 h 19998"/>
                <a:gd name="connsiteX592" fmla="*/ 18328 w 19998"/>
                <a:gd name="connsiteY592" fmla="*/ 4270 h 19998"/>
                <a:gd name="connsiteX593" fmla="*/ 18369 w 19998"/>
                <a:gd name="connsiteY593" fmla="*/ 4253 h 19998"/>
                <a:gd name="connsiteX594" fmla="*/ 18388 w 19998"/>
                <a:gd name="connsiteY594" fmla="*/ 4270 h 19998"/>
                <a:gd name="connsiteX595" fmla="*/ 18531 w 19998"/>
                <a:gd name="connsiteY595" fmla="*/ 4253 h 19998"/>
                <a:gd name="connsiteX596" fmla="*/ 18531 w 19998"/>
                <a:gd name="connsiteY596" fmla="*/ 4270 h 19998"/>
                <a:gd name="connsiteX597" fmla="*/ 18631 w 19998"/>
                <a:gd name="connsiteY597" fmla="*/ 4211 h 19998"/>
                <a:gd name="connsiteX598" fmla="*/ 18631 w 19998"/>
                <a:gd name="connsiteY598" fmla="*/ 4131 h 19998"/>
                <a:gd name="connsiteX599" fmla="*/ 18762 w 19998"/>
                <a:gd name="connsiteY599" fmla="*/ 4108 h 19998"/>
                <a:gd name="connsiteX600" fmla="*/ 18778 w 19998"/>
                <a:gd name="connsiteY600" fmla="*/ 4148 h 19998"/>
                <a:gd name="connsiteX601" fmla="*/ 18821 w 19998"/>
                <a:gd name="connsiteY601" fmla="*/ 4131 h 19998"/>
                <a:gd name="connsiteX602" fmla="*/ 18943 w 19998"/>
                <a:gd name="connsiteY602" fmla="*/ 4333 h 19998"/>
                <a:gd name="connsiteX603" fmla="*/ 19047 w 19998"/>
                <a:gd name="connsiteY603" fmla="*/ 4333 h 19998"/>
                <a:gd name="connsiteX604" fmla="*/ 19064 w 19998"/>
                <a:gd name="connsiteY604" fmla="*/ 4392 h 19998"/>
                <a:gd name="connsiteX605" fmla="*/ 19152 w 19998"/>
                <a:gd name="connsiteY605" fmla="*/ 4392 h 19998"/>
                <a:gd name="connsiteX606" fmla="*/ 19152 w 19998"/>
                <a:gd name="connsiteY606" fmla="*/ 4373 h 19998"/>
                <a:gd name="connsiteX607" fmla="*/ 19212 w 19998"/>
                <a:gd name="connsiteY607" fmla="*/ 4373 h 19998"/>
                <a:gd name="connsiteX608" fmla="*/ 19212 w 19998"/>
                <a:gd name="connsiteY608" fmla="*/ 4392 h 19998"/>
                <a:gd name="connsiteX609" fmla="*/ 19317 w 19998"/>
                <a:gd name="connsiteY609" fmla="*/ 4333 h 19998"/>
                <a:gd name="connsiteX610" fmla="*/ 19417 w 19998"/>
                <a:gd name="connsiteY610" fmla="*/ 4392 h 19998"/>
                <a:gd name="connsiteX611" fmla="*/ 19443 w 19998"/>
                <a:gd name="connsiteY611" fmla="*/ 4373 h 19998"/>
                <a:gd name="connsiteX612" fmla="*/ 19500 w 19998"/>
                <a:gd name="connsiteY612" fmla="*/ 4373 h 19998"/>
                <a:gd name="connsiteX613" fmla="*/ 19521 w 19998"/>
                <a:gd name="connsiteY613" fmla="*/ 4352 h 19998"/>
                <a:gd name="connsiteX614" fmla="*/ 19998 w 19998"/>
                <a:gd name="connsiteY614" fmla="*/ 4512 h 19998"/>
                <a:gd name="connsiteX615" fmla="*/ 19750 w 19998"/>
                <a:gd name="connsiteY615" fmla="*/ 4939 h 19998"/>
                <a:gd name="connsiteX616" fmla="*/ 19712 w 19998"/>
                <a:gd name="connsiteY616" fmla="*/ 4939 h 19998"/>
                <a:gd name="connsiteX617" fmla="*/ 19686 w 19998"/>
                <a:gd name="connsiteY617" fmla="*/ 5003 h 19998"/>
                <a:gd name="connsiteX618" fmla="*/ 19645 w 19998"/>
                <a:gd name="connsiteY618" fmla="*/ 5003 h 19998"/>
                <a:gd name="connsiteX619" fmla="*/ 19131 w 19998"/>
                <a:gd name="connsiteY619" fmla="*/ 6512 h 19998"/>
                <a:gd name="connsiteX620" fmla="*/ 19236 w 19998"/>
                <a:gd name="connsiteY620" fmla="*/ 7750 h 19998"/>
                <a:gd name="connsiteX621" fmla="*/ 19212 w 19998"/>
                <a:gd name="connsiteY621" fmla="*/ 7750 h 19998"/>
                <a:gd name="connsiteX622" fmla="*/ 19090 w 19998"/>
                <a:gd name="connsiteY622" fmla="*/ 7870 h 19998"/>
                <a:gd name="connsiteX623" fmla="*/ 19152 w 19998"/>
                <a:gd name="connsiteY623" fmla="*/ 7853 h 19998"/>
                <a:gd name="connsiteX624" fmla="*/ 19064 w 19998"/>
                <a:gd name="connsiteY624" fmla="*/ 7973 h 19998"/>
                <a:gd name="connsiteX625" fmla="*/ 18983 w 19998"/>
                <a:gd name="connsiteY625" fmla="*/ 7973 h 19998"/>
                <a:gd name="connsiteX626" fmla="*/ 18714 w 19998"/>
                <a:gd name="connsiteY626" fmla="*/ 8135 h 19998"/>
                <a:gd name="connsiteX627" fmla="*/ 18695 w 19998"/>
                <a:gd name="connsiteY627" fmla="*/ 8093 h 19998"/>
                <a:gd name="connsiteX628" fmla="*/ 18614 w 19998"/>
                <a:gd name="connsiteY628" fmla="*/ 7997 h 19998"/>
                <a:gd name="connsiteX629" fmla="*/ 18304 w 19998"/>
                <a:gd name="connsiteY62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5054 w 19998"/>
                <a:gd name="connsiteY410" fmla="*/ 4618 h 19998"/>
                <a:gd name="connsiteX411" fmla="*/ 5054 w 19998"/>
                <a:gd name="connsiteY411" fmla="*/ 4601 h 19998"/>
                <a:gd name="connsiteX412" fmla="*/ 5037 w 19998"/>
                <a:gd name="connsiteY412" fmla="*/ 4618 h 19998"/>
                <a:gd name="connsiteX413" fmla="*/ 5011 w 19998"/>
                <a:gd name="connsiteY413" fmla="*/ 4131 h 19998"/>
                <a:gd name="connsiteX414" fmla="*/ 4970 w 19998"/>
                <a:gd name="connsiteY414" fmla="*/ 4131 h 19998"/>
                <a:gd name="connsiteX415" fmla="*/ 4642 w 19998"/>
                <a:gd name="connsiteY415" fmla="*/ 3335 h 19998"/>
                <a:gd name="connsiteX416" fmla="*/ 4663 w 19998"/>
                <a:gd name="connsiteY416" fmla="*/ 3092 h 19998"/>
                <a:gd name="connsiteX417" fmla="*/ 4563 w 19998"/>
                <a:gd name="connsiteY417" fmla="*/ 3050 h 19998"/>
                <a:gd name="connsiteX418" fmla="*/ 4684 w 19998"/>
                <a:gd name="connsiteY418" fmla="*/ 2947 h 19998"/>
                <a:gd name="connsiteX419" fmla="*/ 5242 w 19998"/>
                <a:gd name="connsiteY419" fmla="*/ 3092 h 19998"/>
                <a:gd name="connsiteX420" fmla="*/ 5258 w 19998"/>
                <a:gd name="connsiteY420" fmla="*/ 3029 h 19998"/>
                <a:gd name="connsiteX421" fmla="*/ 5570 w 19998"/>
                <a:gd name="connsiteY421" fmla="*/ 3050 h 19998"/>
                <a:gd name="connsiteX422" fmla="*/ 5632 w 19998"/>
                <a:gd name="connsiteY422" fmla="*/ 3252 h 19998"/>
                <a:gd name="connsiteX423" fmla="*/ 5592 w 19998"/>
                <a:gd name="connsiteY423" fmla="*/ 3252 h 19998"/>
                <a:gd name="connsiteX424" fmla="*/ 5570 w 19998"/>
                <a:gd name="connsiteY424" fmla="*/ 3316 h 19998"/>
                <a:gd name="connsiteX425" fmla="*/ 5511 w 19998"/>
                <a:gd name="connsiteY425" fmla="*/ 3316 h 19998"/>
                <a:gd name="connsiteX426" fmla="*/ 5675 w 19998"/>
                <a:gd name="connsiteY426" fmla="*/ 3800 h 19998"/>
                <a:gd name="connsiteX427" fmla="*/ 5649 w 19998"/>
                <a:gd name="connsiteY427" fmla="*/ 3826 h 19998"/>
                <a:gd name="connsiteX428" fmla="*/ 5732 w 19998"/>
                <a:gd name="connsiteY428" fmla="*/ 3842 h 19998"/>
                <a:gd name="connsiteX429" fmla="*/ 5713 w 19998"/>
                <a:gd name="connsiteY429" fmla="*/ 3842 h 19998"/>
                <a:gd name="connsiteX430" fmla="*/ 5732 w 19998"/>
                <a:gd name="connsiteY430" fmla="*/ 3882 h 19998"/>
                <a:gd name="connsiteX431" fmla="*/ 5756 w 19998"/>
                <a:gd name="connsiteY431" fmla="*/ 3882 h 19998"/>
                <a:gd name="connsiteX432" fmla="*/ 5775 w 19998"/>
                <a:gd name="connsiteY432" fmla="*/ 3882 h 19998"/>
                <a:gd name="connsiteX433" fmla="*/ 5861 w 19998"/>
                <a:gd name="connsiteY433" fmla="*/ 3762 h 19998"/>
                <a:gd name="connsiteX434" fmla="*/ 6499 w 19998"/>
                <a:gd name="connsiteY434" fmla="*/ 3906 h 19998"/>
                <a:gd name="connsiteX435" fmla="*/ 7611 w 19998"/>
                <a:gd name="connsiteY435" fmla="*/ 3826 h 19998"/>
                <a:gd name="connsiteX436" fmla="*/ 7923 w 19998"/>
                <a:gd name="connsiteY436" fmla="*/ 3722 h 19998"/>
                <a:gd name="connsiteX437" fmla="*/ 8045 w 19998"/>
                <a:gd name="connsiteY437" fmla="*/ 3703 h 19998"/>
                <a:gd name="connsiteX438" fmla="*/ 7611 w 19998"/>
                <a:gd name="connsiteY438" fmla="*/ 3600 h 19998"/>
                <a:gd name="connsiteX439" fmla="*/ 7611 w 19998"/>
                <a:gd name="connsiteY439" fmla="*/ 3581 h 19998"/>
                <a:gd name="connsiteX440" fmla="*/ 7799 w 19998"/>
                <a:gd name="connsiteY440" fmla="*/ 3092 h 19998"/>
                <a:gd name="connsiteX441" fmla="*/ 9574 w 19998"/>
                <a:gd name="connsiteY441" fmla="*/ 2317 h 19998"/>
                <a:gd name="connsiteX442" fmla="*/ 9843 w 19998"/>
                <a:gd name="connsiteY442" fmla="*/ 1993 h 19998"/>
                <a:gd name="connsiteX443" fmla="*/ 9902 w 19998"/>
                <a:gd name="connsiteY443" fmla="*/ 2051 h 19998"/>
                <a:gd name="connsiteX444" fmla="*/ 10031 w 19998"/>
                <a:gd name="connsiteY444" fmla="*/ 2051 h 19998"/>
                <a:gd name="connsiteX445" fmla="*/ 9964 w 19998"/>
                <a:gd name="connsiteY445" fmla="*/ 1972 h 19998"/>
                <a:gd name="connsiteX446" fmla="*/ 9943 w 19998"/>
                <a:gd name="connsiteY446" fmla="*/ 1993 h 19998"/>
                <a:gd name="connsiteX447" fmla="*/ 9843 w 19998"/>
                <a:gd name="connsiteY447" fmla="*/ 1645 h 19998"/>
                <a:gd name="connsiteX448" fmla="*/ 9902 w 19998"/>
                <a:gd name="connsiteY448" fmla="*/ 1645 h 19998"/>
                <a:gd name="connsiteX449" fmla="*/ 9902 w 19998"/>
                <a:gd name="connsiteY449" fmla="*/ 1628 h 19998"/>
                <a:gd name="connsiteX450" fmla="*/ 9902 w 19998"/>
                <a:gd name="connsiteY450" fmla="*/ 1607 h 19998"/>
                <a:gd name="connsiteX451" fmla="*/ 9843 w 19998"/>
                <a:gd name="connsiteY451" fmla="*/ 1542 h 19998"/>
                <a:gd name="connsiteX452" fmla="*/ 9886 w 19998"/>
                <a:gd name="connsiteY452" fmla="*/ 1260 h 19998"/>
                <a:gd name="connsiteX453" fmla="*/ 9926 w 19998"/>
                <a:gd name="connsiteY453" fmla="*/ 1243 h 19998"/>
                <a:gd name="connsiteX454" fmla="*/ 9886 w 19998"/>
                <a:gd name="connsiteY454" fmla="*/ 815 h 19998"/>
                <a:gd name="connsiteX455" fmla="*/ 9902 w 19998"/>
                <a:gd name="connsiteY455" fmla="*/ 815 h 19998"/>
                <a:gd name="connsiteX456" fmla="*/ 9886 w 19998"/>
                <a:gd name="connsiteY456" fmla="*/ 484 h 19998"/>
                <a:gd name="connsiteX457" fmla="*/ 10645 w 19998"/>
                <a:gd name="connsiteY457" fmla="*/ 186 h 19998"/>
                <a:gd name="connsiteX458" fmla="*/ 11307 w 19998"/>
                <a:gd name="connsiteY458" fmla="*/ 0 h 19998"/>
                <a:gd name="connsiteX459" fmla="*/ 11431 w 19998"/>
                <a:gd name="connsiteY459" fmla="*/ 324 h 19998"/>
                <a:gd name="connsiteX460" fmla="*/ 11431 w 19998"/>
                <a:gd name="connsiteY460" fmla="*/ 630 h 19998"/>
                <a:gd name="connsiteX461" fmla="*/ 11577 w 19998"/>
                <a:gd name="connsiteY461" fmla="*/ 630 h 19998"/>
                <a:gd name="connsiteX462" fmla="*/ 11700 w 19998"/>
                <a:gd name="connsiteY462" fmla="*/ 832 h 19998"/>
                <a:gd name="connsiteX463" fmla="*/ 11822 w 19998"/>
                <a:gd name="connsiteY463" fmla="*/ 895 h 19998"/>
                <a:gd name="connsiteX464" fmla="*/ 12158 w 19998"/>
                <a:gd name="connsiteY464" fmla="*/ 670 h 19998"/>
                <a:gd name="connsiteX465" fmla="*/ 12279 w 19998"/>
                <a:gd name="connsiteY465" fmla="*/ 792 h 19998"/>
                <a:gd name="connsiteX466" fmla="*/ 12255 w 19998"/>
                <a:gd name="connsiteY466" fmla="*/ 815 h 19998"/>
                <a:gd name="connsiteX467" fmla="*/ 12360 w 19998"/>
                <a:gd name="connsiteY467" fmla="*/ 895 h 19998"/>
                <a:gd name="connsiteX468" fmla="*/ 12360 w 19998"/>
                <a:gd name="connsiteY468" fmla="*/ 912 h 19998"/>
                <a:gd name="connsiteX469" fmla="*/ 12339 w 19998"/>
                <a:gd name="connsiteY469" fmla="*/ 935 h 19998"/>
                <a:gd name="connsiteX470" fmla="*/ 12548 w 19998"/>
                <a:gd name="connsiteY470" fmla="*/ 1342 h 19998"/>
                <a:gd name="connsiteX471" fmla="*/ 12753 w 19998"/>
                <a:gd name="connsiteY471" fmla="*/ 1260 h 19998"/>
                <a:gd name="connsiteX472" fmla="*/ 12729 w 19998"/>
                <a:gd name="connsiteY472" fmla="*/ 1363 h 19998"/>
                <a:gd name="connsiteX473" fmla="*/ 12834 w 19998"/>
                <a:gd name="connsiteY473" fmla="*/ 1323 h 19998"/>
                <a:gd name="connsiteX474" fmla="*/ 12853 w 19998"/>
                <a:gd name="connsiteY474" fmla="*/ 1342 h 19998"/>
                <a:gd name="connsiteX475" fmla="*/ 12901 w 19998"/>
                <a:gd name="connsiteY475" fmla="*/ 1342 h 19998"/>
                <a:gd name="connsiteX476" fmla="*/ 13039 w 19998"/>
                <a:gd name="connsiteY476" fmla="*/ 1769 h 19998"/>
                <a:gd name="connsiteX477" fmla="*/ 13039 w 19998"/>
                <a:gd name="connsiteY477" fmla="*/ 1751 h 19998"/>
                <a:gd name="connsiteX478" fmla="*/ 13065 w 19998"/>
                <a:gd name="connsiteY478" fmla="*/ 1751 h 19998"/>
                <a:gd name="connsiteX479" fmla="*/ 13082 w 19998"/>
                <a:gd name="connsiteY479" fmla="*/ 1671 h 19998"/>
                <a:gd name="connsiteX480" fmla="*/ 13186 w 19998"/>
                <a:gd name="connsiteY480" fmla="*/ 1645 h 19998"/>
                <a:gd name="connsiteX481" fmla="*/ 13203 w 19998"/>
                <a:gd name="connsiteY481" fmla="*/ 1671 h 19998"/>
                <a:gd name="connsiteX482" fmla="*/ 13203 w 19998"/>
                <a:gd name="connsiteY482" fmla="*/ 1645 h 19998"/>
                <a:gd name="connsiteX483" fmla="*/ 13267 w 19998"/>
                <a:gd name="connsiteY483" fmla="*/ 1645 h 19998"/>
                <a:gd name="connsiteX484" fmla="*/ 13267 w 19998"/>
                <a:gd name="connsiteY484" fmla="*/ 1671 h 19998"/>
                <a:gd name="connsiteX485" fmla="*/ 13308 w 19998"/>
                <a:gd name="connsiteY485" fmla="*/ 1687 h 19998"/>
                <a:gd name="connsiteX486" fmla="*/ 13308 w 19998"/>
                <a:gd name="connsiteY486" fmla="*/ 1711 h 19998"/>
                <a:gd name="connsiteX487" fmla="*/ 13515 w 19998"/>
                <a:gd name="connsiteY487" fmla="*/ 1628 h 19998"/>
                <a:gd name="connsiteX488" fmla="*/ 13598 w 19998"/>
                <a:gd name="connsiteY488" fmla="*/ 1751 h 19998"/>
                <a:gd name="connsiteX489" fmla="*/ 13660 w 19998"/>
                <a:gd name="connsiteY489" fmla="*/ 1769 h 19998"/>
                <a:gd name="connsiteX490" fmla="*/ 13660 w 19998"/>
                <a:gd name="connsiteY490" fmla="*/ 1833 h 19998"/>
                <a:gd name="connsiteX491" fmla="*/ 13677 w 19998"/>
                <a:gd name="connsiteY491" fmla="*/ 1833 h 19998"/>
                <a:gd name="connsiteX492" fmla="*/ 13677 w 19998"/>
                <a:gd name="connsiteY492" fmla="*/ 1849 h 19998"/>
                <a:gd name="connsiteX493" fmla="*/ 13725 w 19998"/>
                <a:gd name="connsiteY493" fmla="*/ 1849 h 19998"/>
                <a:gd name="connsiteX494" fmla="*/ 13703 w 19998"/>
                <a:gd name="connsiteY494" fmla="*/ 1833 h 19998"/>
                <a:gd name="connsiteX495" fmla="*/ 13725 w 19998"/>
                <a:gd name="connsiteY495" fmla="*/ 1791 h 19998"/>
                <a:gd name="connsiteX496" fmla="*/ 13808 w 19998"/>
                <a:gd name="connsiteY496" fmla="*/ 1873 h 19998"/>
                <a:gd name="connsiteX497" fmla="*/ 13725 w 19998"/>
                <a:gd name="connsiteY497" fmla="*/ 2155 h 19998"/>
                <a:gd name="connsiteX498" fmla="*/ 13725 w 19998"/>
                <a:gd name="connsiteY498" fmla="*/ 2138 h 19998"/>
                <a:gd name="connsiteX499" fmla="*/ 13784 w 19998"/>
                <a:gd name="connsiteY499" fmla="*/ 2155 h 19998"/>
                <a:gd name="connsiteX500" fmla="*/ 13825 w 19998"/>
                <a:gd name="connsiteY500" fmla="*/ 2301 h 19998"/>
                <a:gd name="connsiteX501" fmla="*/ 13703 w 19998"/>
                <a:gd name="connsiteY501" fmla="*/ 2420 h 19998"/>
                <a:gd name="connsiteX502" fmla="*/ 13741 w 19998"/>
                <a:gd name="connsiteY502" fmla="*/ 2463 h 19998"/>
                <a:gd name="connsiteX503" fmla="*/ 13703 w 19998"/>
                <a:gd name="connsiteY503" fmla="*/ 2503 h 19998"/>
                <a:gd name="connsiteX504" fmla="*/ 13784 w 19998"/>
                <a:gd name="connsiteY504" fmla="*/ 2519 h 19998"/>
                <a:gd name="connsiteX505" fmla="*/ 13784 w 19998"/>
                <a:gd name="connsiteY505" fmla="*/ 2540 h 19998"/>
                <a:gd name="connsiteX506" fmla="*/ 13849 w 19998"/>
                <a:gd name="connsiteY506" fmla="*/ 2540 h 19998"/>
                <a:gd name="connsiteX507" fmla="*/ 14280 w 19998"/>
                <a:gd name="connsiteY507" fmla="*/ 2540 h 19998"/>
                <a:gd name="connsiteX508" fmla="*/ 14527 w 19998"/>
                <a:gd name="connsiteY508" fmla="*/ 2437 h 19998"/>
                <a:gd name="connsiteX509" fmla="*/ 14527 w 19998"/>
                <a:gd name="connsiteY509" fmla="*/ 2218 h 19998"/>
                <a:gd name="connsiteX510" fmla="*/ 14715 w 19998"/>
                <a:gd name="connsiteY510" fmla="*/ 2051 h 19998"/>
                <a:gd name="connsiteX511" fmla="*/ 14815 w 19998"/>
                <a:gd name="connsiteY511" fmla="*/ 2115 h 19998"/>
                <a:gd name="connsiteX512" fmla="*/ 14775 w 19998"/>
                <a:gd name="connsiteY512" fmla="*/ 2138 h 19998"/>
                <a:gd name="connsiteX513" fmla="*/ 14796 w 19998"/>
                <a:gd name="connsiteY513" fmla="*/ 2218 h 19998"/>
                <a:gd name="connsiteX514" fmla="*/ 14756 w 19998"/>
                <a:gd name="connsiteY514" fmla="*/ 2195 h 19998"/>
                <a:gd name="connsiteX515" fmla="*/ 14732 w 19998"/>
                <a:gd name="connsiteY515" fmla="*/ 2218 h 19998"/>
                <a:gd name="connsiteX516" fmla="*/ 14756 w 19998"/>
                <a:gd name="connsiteY516" fmla="*/ 2237 h 19998"/>
                <a:gd name="connsiteX517" fmla="*/ 14732 w 19998"/>
                <a:gd name="connsiteY517" fmla="*/ 2275 h 19998"/>
                <a:gd name="connsiteX518" fmla="*/ 14715 w 19998"/>
                <a:gd name="connsiteY518" fmla="*/ 2275 h 19998"/>
                <a:gd name="connsiteX519" fmla="*/ 14756 w 19998"/>
                <a:gd name="connsiteY519" fmla="*/ 2341 h 19998"/>
                <a:gd name="connsiteX520" fmla="*/ 14675 w 19998"/>
                <a:gd name="connsiteY520" fmla="*/ 2519 h 19998"/>
                <a:gd name="connsiteX521" fmla="*/ 14815 w 19998"/>
                <a:gd name="connsiteY521" fmla="*/ 2622 h 19998"/>
                <a:gd name="connsiteX522" fmla="*/ 14796 w 19998"/>
                <a:gd name="connsiteY522" fmla="*/ 2904 h 19998"/>
                <a:gd name="connsiteX523" fmla="*/ 14918 w 19998"/>
                <a:gd name="connsiteY523" fmla="*/ 2904 h 19998"/>
                <a:gd name="connsiteX524" fmla="*/ 14918 w 19998"/>
                <a:gd name="connsiteY524" fmla="*/ 2867 h 19998"/>
                <a:gd name="connsiteX525" fmla="*/ 15001 w 19998"/>
                <a:gd name="connsiteY525" fmla="*/ 2888 h 19998"/>
                <a:gd name="connsiteX526" fmla="*/ 15230 w 19998"/>
                <a:gd name="connsiteY526" fmla="*/ 3074 h 19998"/>
                <a:gd name="connsiteX527" fmla="*/ 15249 w 19998"/>
                <a:gd name="connsiteY527" fmla="*/ 3050 h 19998"/>
                <a:gd name="connsiteX528" fmla="*/ 15249 w 19998"/>
                <a:gd name="connsiteY528" fmla="*/ 3114 h 19998"/>
                <a:gd name="connsiteX529" fmla="*/ 15330 w 19998"/>
                <a:gd name="connsiteY529" fmla="*/ 3114 h 19998"/>
                <a:gd name="connsiteX530" fmla="*/ 15418 w 19998"/>
                <a:gd name="connsiteY530" fmla="*/ 3114 h 19998"/>
                <a:gd name="connsiteX531" fmla="*/ 15499 w 19998"/>
                <a:gd name="connsiteY531" fmla="*/ 3196 h 19998"/>
                <a:gd name="connsiteX532" fmla="*/ 15475 w 19998"/>
                <a:gd name="connsiteY532" fmla="*/ 3252 h 19998"/>
                <a:gd name="connsiteX533" fmla="*/ 15499 w 19998"/>
                <a:gd name="connsiteY533" fmla="*/ 3295 h 19998"/>
                <a:gd name="connsiteX534" fmla="*/ 15499 w 19998"/>
                <a:gd name="connsiteY534" fmla="*/ 3276 h 19998"/>
                <a:gd name="connsiteX535" fmla="*/ 15599 w 19998"/>
                <a:gd name="connsiteY535" fmla="*/ 3276 h 19998"/>
                <a:gd name="connsiteX536" fmla="*/ 15704 w 19998"/>
                <a:gd name="connsiteY536" fmla="*/ 3374 h 19998"/>
                <a:gd name="connsiteX537" fmla="*/ 15682 w 19998"/>
                <a:gd name="connsiteY537" fmla="*/ 3414 h 19998"/>
                <a:gd name="connsiteX538" fmla="*/ 15723 w 19998"/>
                <a:gd name="connsiteY538" fmla="*/ 3478 h 19998"/>
                <a:gd name="connsiteX539" fmla="*/ 15704 w 19998"/>
                <a:gd name="connsiteY539" fmla="*/ 3497 h 19998"/>
                <a:gd name="connsiteX540" fmla="*/ 15747 w 19998"/>
                <a:gd name="connsiteY540" fmla="*/ 3534 h 19998"/>
                <a:gd name="connsiteX541" fmla="*/ 15747 w 19998"/>
                <a:gd name="connsiteY541" fmla="*/ 3518 h 19998"/>
                <a:gd name="connsiteX542" fmla="*/ 15935 w 19998"/>
                <a:gd name="connsiteY542" fmla="*/ 3478 h 19998"/>
                <a:gd name="connsiteX543" fmla="*/ 15935 w 19998"/>
                <a:gd name="connsiteY543" fmla="*/ 3518 h 19998"/>
                <a:gd name="connsiteX544" fmla="*/ 15951 w 19998"/>
                <a:gd name="connsiteY544" fmla="*/ 3518 h 19998"/>
                <a:gd name="connsiteX545" fmla="*/ 15992 w 19998"/>
                <a:gd name="connsiteY545" fmla="*/ 3414 h 19998"/>
                <a:gd name="connsiteX546" fmla="*/ 16156 w 19998"/>
                <a:gd name="connsiteY546" fmla="*/ 3414 h 19998"/>
                <a:gd name="connsiteX547" fmla="*/ 16156 w 19998"/>
                <a:gd name="connsiteY547" fmla="*/ 3374 h 19998"/>
                <a:gd name="connsiteX548" fmla="*/ 16302 w 19998"/>
                <a:gd name="connsiteY548" fmla="*/ 3436 h 19998"/>
                <a:gd name="connsiteX549" fmla="*/ 16285 w 19998"/>
                <a:gd name="connsiteY549" fmla="*/ 3454 h 19998"/>
                <a:gd name="connsiteX550" fmla="*/ 16366 w 19998"/>
                <a:gd name="connsiteY550" fmla="*/ 3518 h 19998"/>
                <a:gd name="connsiteX551" fmla="*/ 16490 w 19998"/>
                <a:gd name="connsiteY551" fmla="*/ 3518 h 19998"/>
                <a:gd name="connsiteX552" fmla="*/ 16506 w 19998"/>
                <a:gd name="connsiteY552" fmla="*/ 3600 h 19998"/>
                <a:gd name="connsiteX553" fmla="*/ 16590 w 19998"/>
                <a:gd name="connsiteY553" fmla="*/ 3624 h 19998"/>
                <a:gd name="connsiteX554" fmla="*/ 16611 w 19998"/>
                <a:gd name="connsiteY554" fmla="*/ 3581 h 19998"/>
                <a:gd name="connsiteX555" fmla="*/ 16694 w 19998"/>
                <a:gd name="connsiteY555" fmla="*/ 3600 h 19998"/>
                <a:gd name="connsiteX556" fmla="*/ 16694 w 19998"/>
                <a:gd name="connsiteY556" fmla="*/ 3560 h 19998"/>
                <a:gd name="connsiteX557" fmla="*/ 16716 w 19998"/>
                <a:gd name="connsiteY557" fmla="*/ 3560 h 19998"/>
                <a:gd name="connsiteX558" fmla="*/ 16716 w 19998"/>
                <a:gd name="connsiteY558" fmla="*/ 3518 h 19998"/>
                <a:gd name="connsiteX559" fmla="*/ 16759 w 19998"/>
                <a:gd name="connsiteY559" fmla="*/ 3497 h 19998"/>
                <a:gd name="connsiteX560" fmla="*/ 16759 w 19998"/>
                <a:gd name="connsiteY560" fmla="*/ 3478 h 19998"/>
                <a:gd name="connsiteX561" fmla="*/ 16940 w 19998"/>
                <a:gd name="connsiteY561" fmla="*/ 3478 h 19998"/>
                <a:gd name="connsiteX562" fmla="*/ 17085 w 19998"/>
                <a:gd name="connsiteY562" fmla="*/ 3560 h 19998"/>
                <a:gd name="connsiteX563" fmla="*/ 17085 w 19998"/>
                <a:gd name="connsiteY563" fmla="*/ 3534 h 19998"/>
                <a:gd name="connsiteX564" fmla="*/ 17192 w 19998"/>
                <a:gd name="connsiteY564" fmla="*/ 3518 h 19998"/>
                <a:gd name="connsiteX565" fmla="*/ 17192 w 19998"/>
                <a:gd name="connsiteY565" fmla="*/ 3534 h 19998"/>
                <a:gd name="connsiteX566" fmla="*/ 17373 w 19998"/>
                <a:gd name="connsiteY566" fmla="*/ 3640 h 19998"/>
                <a:gd name="connsiteX567" fmla="*/ 17354 w 19998"/>
                <a:gd name="connsiteY567" fmla="*/ 3663 h 19998"/>
                <a:gd name="connsiteX568" fmla="*/ 17437 w 19998"/>
                <a:gd name="connsiteY568" fmla="*/ 3783 h 19998"/>
                <a:gd name="connsiteX569" fmla="*/ 17397 w 19998"/>
                <a:gd name="connsiteY569" fmla="*/ 3783 h 19998"/>
                <a:gd name="connsiteX570" fmla="*/ 17414 w 19998"/>
                <a:gd name="connsiteY570" fmla="*/ 3826 h 19998"/>
                <a:gd name="connsiteX571" fmla="*/ 17437 w 19998"/>
                <a:gd name="connsiteY571" fmla="*/ 3826 h 19998"/>
                <a:gd name="connsiteX572" fmla="*/ 17602 w 19998"/>
                <a:gd name="connsiteY572" fmla="*/ 4028 h 19998"/>
                <a:gd name="connsiteX573" fmla="*/ 17623 w 19998"/>
                <a:gd name="connsiteY573" fmla="*/ 4091 h 19998"/>
                <a:gd name="connsiteX574" fmla="*/ 17642 w 19998"/>
                <a:gd name="connsiteY574" fmla="*/ 4091 h 19998"/>
                <a:gd name="connsiteX575" fmla="*/ 17683 w 19998"/>
                <a:gd name="connsiteY575" fmla="*/ 4211 h 19998"/>
                <a:gd name="connsiteX576" fmla="*/ 17849 w 19998"/>
                <a:gd name="connsiteY576" fmla="*/ 4211 h 19998"/>
                <a:gd name="connsiteX577" fmla="*/ 17849 w 19998"/>
                <a:gd name="connsiteY577" fmla="*/ 4171 h 19998"/>
                <a:gd name="connsiteX578" fmla="*/ 17871 w 19998"/>
                <a:gd name="connsiteY578" fmla="*/ 4171 h 19998"/>
                <a:gd name="connsiteX579" fmla="*/ 17830 w 19998"/>
                <a:gd name="connsiteY579" fmla="*/ 4091 h 19998"/>
                <a:gd name="connsiteX580" fmla="*/ 17871 w 19998"/>
                <a:gd name="connsiteY580" fmla="*/ 4065 h 19998"/>
                <a:gd name="connsiteX581" fmla="*/ 17935 w 19998"/>
                <a:gd name="connsiteY581" fmla="*/ 4091 h 19998"/>
                <a:gd name="connsiteX582" fmla="*/ 17976 w 19998"/>
                <a:gd name="connsiteY582" fmla="*/ 4065 h 19998"/>
                <a:gd name="connsiteX583" fmla="*/ 18019 w 19998"/>
                <a:gd name="connsiteY583" fmla="*/ 4091 h 19998"/>
                <a:gd name="connsiteX584" fmla="*/ 18140 w 19998"/>
                <a:gd name="connsiteY584" fmla="*/ 4131 h 19998"/>
                <a:gd name="connsiteX585" fmla="*/ 18183 w 19998"/>
                <a:gd name="connsiteY585" fmla="*/ 4293 h 19998"/>
                <a:gd name="connsiteX586" fmla="*/ 18200 w 19998"/>
                <a:gd name="connsiteY586" fmla="*/ 4293 h 19998"/>
                <a:gd name="connsiteX587" fmla="*/ 18223 w 19998"/>
                <a:gd name="connsiteY587" fmla="*/ 4211 h 19998"/>
                <a:gd name="connsiteX588" fmla="*/ 18240 w 19998"/>
                <a:gd name="connsiteY588" fmla="*/ 4211 h 19998"/>
                <a:gd name="connsiteX589" fmla="*/ 18240 w 19998"/>
                <a:gd name="connsiteY589" fmla="*/ 4230 h 19998"/>
                <a:gd name="connsiteX590" fmla="*/ 18281 w 19998"/>
                <a:gd name="connsiteY590" fmla="*/ 4230 h 19998"/>
                <a:gd name="connsiteX591" fmla="*/ 18328 w 19998"/>
                <a:gd name="connsiteY591" fmla="*/ 4270 h 19998"/>
                <a:gd name="connsiteX592" fmla="*/ 18369 w 19998"/>
                <a:gd name="connsiteY592" fmla="*/ 4253 h 19998"/>
                <a:gd name="connsiteX593" fmla="*/ 18388 w 19998"/>
                <a:gd name="connsiteY593" fmla="*/ 4270 h 19998"/>
                <a:gd name="connsiteX594" fmla="*/ 18531 w 19998"/>
                <a:gd name="connsiteY594" fmla="*/ 4253 h 19998"/>
                <a:gd name="connsiteX595" fmla="*/ 18531 w 19998"/>
                <a:gd name="connsiteY595" fmla="*/ 4270 h 19998"/>
                <a:gd name="connsiteX596" fmla="*/ 18631 w 19998"/>
                <a:gd name="connsiteY596" fmla="*/ 4211 h 19998"/>
                <a:gd name="connsiteX597" fmla="*/ 18631 w 19998"/>
                <a:gd name="connsiteY597" fmla="*/ 4131 h 19998"/>
                <a:gd name="connsiteX598" fmla="*/ 18762 w 19998"/>
                <a:gd name="connsiteY598" fmla="*/ 4108 h 19998"/>
                <a:gd name="connsiteX599" fmla="*/ 18778 w 19998"/>
                <a:gd name="connsiteY599" fmla="*/ 4148 h 19998"/>
                <a:gd name="connsiteX600" fmla="*/ 18821 w 19998"/>
                <a:gd name="connsiteY600" fmla="*/ 4131 h 19998"/>
                <a:gd name="connsiteX601" fmla="*/ 18943 w 19998"/>
                <a:gd name="connsiteY601" fmla="*/ 4333 h 19998"/>
                <a:gd name="connsiteX602" fmla="*/ 19047 w 19998"/>
                <a:gd name="connsiteY602" fmla="*/ 4333 h 19998"/>
                <a:gd name="connsiteX603" fmla="*/ 19064 w 19998"/>
                <a:gd name="connsiteY603" fmla="*/ 4392 h 19998"/>
                <a:gd name="connsiteX604" fmla="*/ 19152 w 19998"/>
                <a:gd name="connsiteY604" fmla="*/ 4392 h 19998"/>
                <a:gd name="connsiteX605" fmla="*/ 19152 w 19998"/>
                <a:gd name="connsiteY605" fmla="*/ 4373 h 19998"/>
                <a:gd name="connsiteX606" fmla="*/ 19212 w 19998"/>
                <a:gd name="connsiteY606" fmla="*/ 4373 h 19998"/>
                <a:gd name="connsiteX607" fmla="*/ 19212 w 19998"/>
                <a:gd name="connsiteY607" fmla="*/ 4392 h 19998"/>
                <a:gd name="connsiteX608" fmla="*/ 19317 w 19998"/>
                <a:gd name="connsiteY608" fmla="*/ 4333 h 19998"/>
                <a:gd name="connsiteX609" fmla="*/ 19417 w 19998"/>
                <a:gd name="connsiteY609" fmla="*/ 4392 h 19998"/>
                <a:gd name="connsiteX610" fmla="*/ 19443 w 19998"/>
                <a:gd name="connsiteY610" fmla="*/ 4373 h 19998"/>
                <a:gd name="connsiteX611" fmla="*/ 19500 w 19998"/>
                <a:gd name="connsiteY611" fmla="*/ 4373 h 19998"/>
                <a:gd name="connsiteX612" fmla="*/ 19521 w 19998"/>
                <a:gd name="connsiteY612" fmla="*/ 4352 h 19998"/>
                <a:gd name="connsiteX613" fmla="*/ 19998 w 19998"/>
                <a:gd name="connsiteY613" fmla="*/ 4512 h 19998"/>
                <a:gd name="connsiteX614" fmla="*/ 19750 w 19998"/>
                <a:gd name="connsiteY614" fmla="*/ 4939 h 19998"/>
                <a:gd name="connsiteX615" fmla="*/ 19712 w 19998"/>
                <a:gd name="connsiteY615" fmla="*/ 4939 h 19998"/>
                <a:gd name="connsiteX616" fmla="*/ 19686 w 19998"/>
                <a:gd name="connsiteY616" fmla="*/ 5003 h 19998"/>
                <a:gd name="connsiteX617" fmla="*/ 19645 w 19998"/>
                <a:gd name="connsiteY617" fmla="*/ 5003 h 19998"/>
                <a:gd name="connsiteX618" fmla="*/ 19131 w 19998"/>
                <a:gd name="connsiteY618" fmla="*/ 6512 h 19998"/>
                <a:gd name="connsiteX619" fmla="*/ 19236 w 19998"/>
                <a:gd name="connsiteY619" fmla="*/ 7750 h 19998"/>
                <a:gd name="connsiteX620" fmla="*/ 19212 w 19998"/>
                <a:gd name="connsiteY620" fmla="*/ 7750 h 19998"/>
                <a:gd name="connsiteX621" fmla="*/ 19090 w 19998"/>
                <a:gd name="connsiteY621" fmla="*/ 7870 h 19998"/>
                <a:gd name="connsiteX622" fmla="*/ 19152 w 19998"/>
                <a:gd name="connsiteY622" fmla="*/ 7853 h 19998"/>
                <a:gd name="connsiteX623" fmla="*/ 19064 w 19998"/>
                <a:gd name="connsiteY623" fmla="*/ 7973 h 19998"/>
                <a:gd name="connsiteX624" fmla="*/ 18983 w 19998"/>
                <a:gd name="connsiteY624" fmla="*/ 7973 h 19998"/>
                <a:gd name="connsiteX625" fmla="*/ 18714 w 19998"/>
                <a:gd name="connsiteY625" fmla="*/ 8135 h 19998"/>
                <a:gd name="connsiteX626" fmla="*/ 18695 w 19998"/>
                <a:gd name="connsiteY626" fmla="*/ 8093 h 19998"/>
                <a:gd name="connsiteX627" fmla="*/ 18614 w 19998"/>
                <a:gd name="connsiteY627" fmla="*/ 7997 h 19998"/>
                <a:gd name="connsiteX628" fmla="*/ 18304 w 19998"/>
                <a:gd name="connsiteY62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5054 w 19998"/>
                <a:gd name="connsiteY410" fmla="*/ 4618 h 19998"/>
                <a:gd name="connsiteX411" fmla="*/ 5054 w 19998"/>
                <a:gd name="connsiteY411" fmla="*/ 4601 h 19998"/>
                <a:gd name="connsiteX412" fmla="*/ 5037 w 19998"/>
                <a:gd name="connsiteY412" fmla="*/ 4618 h 19998"/>
                <a:gd name="connsiteX413" fmla="*/ 5011 w 19998"/>
                <a:gd name="connsiteY413" fmla="*/ 4131 h 19998"/>
                <a:gd name="connsiteX414" fmla="*/ 4642 w 19998"/>
                <a:gd name="connsiteY414" fmla="*/ 3335 h 19998"/>
                <a:gd name="connsiteX415" fmla="*/ 4663 w 19998"/>
                <a:gd name="connsiteY415" fmla="*/ 3092 h 19998"/>
                <a:gd name="connsiteX416" fmla="*/ 4563 w 19998"/>
                <a:gd name="connsiteY416" fmla="*/ 3050 h 19998"/>
                <a:gd name="connsiteX417" fmla="*/ 4684 w 19998"/>
                <a:gd name="connsiteY417" fmla="*/ 2947 h 19998"/>
                <a:gd name="connsiteX418" fmla="*/ 5242 w 19998"/>
                <a:gd name="connsiteY418" fmla="*/ 3092 h 19998"/>
                <a:gd name="connsiteX419" fmla="*/ 5258 w 19998"/>
                <a:gd name="connsiteY419" fmla="*/ 3029 h 19998"/>
                <a:gd name="connsiteX420" fmla="*/ 5570 w 19998"/>
                <a:gd name="connsiteY420" fmla="*/ 3050 h 19998"/>
                <a:gd name="connsiteX421" fmla="*/ 5632 w 19998"/>
                <a:gd name="connsiteY421" fmla="*/ 3252 h 19998"/>
                <a:gd name="connsiteX422" fmla="*/ 5592 w 19998"/>
                <a:gd name="connsiteY422" fmla="*/ 3252 h 19998"/>
                <a:gd name="connsiteX423" fmla="*/ 5570 w 19998"/>
                <a:gd name="connsiteY423" fmla="*/ 3316 h 19998"/>
                <a:gd name="connsiteX424" fmla="*/ 5511 w 19998"/>
                <a:gd name="connsiteY424" fmla="*/ 3316 h 19998"/>
                <a:gd name="connsiteX425" fmla="*/ 5675 w 19998"/>
                <a:gd name="connsiteY425" fmla="*/ 3800 h 19998"/>
                <a:gd name="connsiteX426" fmla="*/ 5649 w 19998"/>
                <a:gd name="connsiteY426" fmla="*/ 3826 h 19998"/>
                <a:gd name="connsiteX427" fmla="*/ 5732 w 19998"/>
                <a:gd name="connsiteY427" fmla="*/ 3842 h 19998"/>
                <a:gd name="connsiteX428" fmla="*/ 5713 w 19998"/>
                <a:gd name="connsiteY428" fmla="*/ 3842 h 19998"/>
                <a:gd name="connsiteX429" fmla="*/ 5732 w 19998"/>
                <a:gd name="connsiteY429" fmla="*/ 3882 h 19998"/>
                <a:gd name="connsiteX430" fmla="*/ 5756 w 19998"/>
                <a:gd name="connsiteY430" fmla="*/ 3882 h 19998"/>
                <a:gd name="connsiteX431" fmla="*/ 5775 w 19998"/>
                <a:gd name="connsiteY431" fmla="*/ 3882 h 19998"/>
                <a:gd name="connsiteX432" fmla="*/ 5861 w 19998"/>
                <a:gd name="connsiteY432" fmla="*/ 3762 h 19998"/>
                <a:gd name="connsiteX433" fmla="*/ 6499 w 19998"/>
                <a:gd name="connsiteY433" fmla="*/ 3906 h 19998"/>
                <a:gd name="connsiteX434" fmla="*/ 7611 w 19998"/>
                <a:gd name="connsiteY434" fmla="*/ 3826 h 19998"/>
                <a:gd name="connsiteX435" fmla="*/ 7923 w 19998"/>
                <a:gd name="connsiteY435" fmla="*/ 3722 h 19998"/>
                <a:gd name="connsiteX436" fmla="*/ 8045 w 19998"/>
                <a:gd name="connsiteY436" fmla="*/ 3703 h 19998"/>
                <a:gd name="connsiteX437" fmla="*/ 7611 w 19998"/>
                <a:gd name="connsiteY437" fmla="*/ 3600 h 19998"/>
                <a:gd name="connsiteX438" fmla="*/ 7611 w 19998"/>
                <a:gd name="connsiteY438" fmla="*/ 3581 h 19998"/>
                <a:gd name="connsiteX439" fmla="*/ 7799 w 19998"/>
                <a:gd name="connsiteY439" fmla="*/ 3092 h 19998"/>
                <a:gd name="connsiteX440" fmla="*/ 9574 w 19998"/>
                <a:gd name="connsiteY440" fmla="*/ 2317 h 19998"/>
                <a:gd name="connsiteX441" fmla="*/ 9843 w 19998"/>
                <a:gd name="connsiteY441" fmla="*/ 1993 h 19998"/>
                <a:gd name="connsiteX442" fmla="*/ 9902 w 19998"/>
                <a:gd name="connsiteY442" fmla="*/ 2051 h 19998"/>
                <a:gd name="connsiteX443" fmla="*/ 10031 w 19998"/>
                <a:gd name="connsiteY443" fmla="*/ 2051 h 19998"/>
                <a:gd name="connsiteX444" fmla="*/ 9964 w 19998"/>
                <a:gd name="connsiteY444" fmla="*/ 1972 h 19998"/>
                <a:gd name="connsiteX445" fmla="*/ 9943 w 19998"/>
                <a:gd name="connsiteY445" fmla="*/ 1993 h 19998"/>
                <a:gd name="connsiteX446" fmla="*/ 9843 w 19998"/>
                <a:gd name="connsiteY446" fmla="*/ 1645 h 19998"/>
                <a:gd name="connsiteX447" fmla="*/ 9902 w 19998"/>
                <a:gd name="connsiteY447" fmla="*/ 1645 h 19998"/>
                <a:gd name="connsiteX448" fmla="*/ 9902 w 19998"/>
                <a:gd name="connsiteY448" fmla="*/ 1628 h 19998"/>
                <a:gd name="connsiteX449" fmla="*/ 9902 w 19998"/>
                <a:gd name="connsiteY449" fmla="*/ 1607 h 19998"/>
                <a:gd name="connsiteX450" fmla="*/ 9843 w 19998"/>
                <a:gd name="connsiteY450" fmla="*/ 1542 h 19998"/>
                <a:gd name="connsiteX451" fmla="*/ 9886 w 19998"/>
                <a:gd name="connsiteY451" fmla="*/ 1260 h 19998"/>
                <a:gd name="connsiteX452" fmla="*/ 9926 w 19998"/>
                <a:gd name="connsiteY452" fmla="*/ 1243 h 19998"/>
                <a:gd name="connsiteX453" fmla="*/ 9886 w 19998"/>
                <a:gd name="connsiteY453" fmla="*/ 815 h 19998"/>
                <a:gd name="connsiteX454" fmla="*/ 9902 w 19998"/>
                <a:gd name="connsiteY454" fmla="*/ 815 h 19998"/>
                <a:gd name="connsiteX455" fmla="*/ 9886 w 19998"/>
                <a:gd name="connsiteY455" fmla="*/ 484 h 19998"/>
                <a:gd name="connsiteX456" fmla="*/ 10645 w 19998"/>
                <a:gd name="connsiteY456" fmla="*/ 186 h 19998"/>
                <a:gd name="connsiteX457" fmla="*/ 11307 w 19998"/>
                <a:gd name="connsiteY457" fmla="*/ 0 h 19998"/>
                <a:gd name="connsiteX458" fmla="*/ 11431 w 19998"/>
                <a:gd name="connsiteY458" fmla="*/ 324 h 19998"/>
                <a:gd name="connsiteX459" fmla="*/ 11431 w 19998"/>
                <a:gd name="connsiteY459" fmla="*/ 630 h 19998"/>
                <a:gd name="connsiteX460" fmla="*/ 11577 w 19998"/>
                <a:gd name="connsiteY460" fmla="*/ 630 h 19998"/>
                <a:gd name="connsiteX461" fmla="*/ 11700 w 19998"/>
                <a:gd name="connsiteY461" fmla="*/ 832 h 19998"/>
                <a:gd name="connsiteX462" fmla="*/ 11822 w 19998"/>
                <a:gd name="connsiteY462" fmla="*/ 895 h 19998"/>
                <a:gd name="connsiteX463" fmla="*/ 12158 w 19998"/>
                <a:gd name="connsiteY463" fmla="*/ 670 h 19998"/>
                <a:gd name="connsiteX464" fmla="*/ 12279 w 19998"/>
                <a:gd name="connsiteY464" fmla="*/ 792 h 19998"/>
                <a:gd name="connsiteX465" fmla="*/ 12255 w 19998"/>
                <a:gd name="connsiteY465" fmla="*/ 815 h 19998"/>
                <a:gd name="connsiteX466" fmla="*/ 12360 w 19998"/>
                <a:gd name="connsiteY466" fmla="*/ 895 h 19998"/>
                <a:gd name="connsiteX467" fmla="*/ 12360 w 19998"/>
                <a:gd name="connsiteY467" fmla="*/ 912 h 19998"/>
                <a:gd name="connsiteX468" fmla="*/ 12339 w 19998"/>
                <a:gd name="connsiteY468" fmla="*/ 935 h 19998"/>
                <a:gd name="connsiteX469" fmla="*/ 12548 w 19998"/>
                <a:gd name="connsiteY469" fmla="*/ 1342 h 19998"/>
                <a:gd name="connsiteX470" fmla="*/ 12753 w 19998"/>
                <a:gd name="connsiteY470" fmla="*/ 1260 h 19998"/>
                <a:gd name="connsiteX471" fmla="*/ 12729 w 19998"/>
                <a:gd name="connsiteY471" fmla="*/ 1363 h 19998"/>
                <a:gd name="connsiteX472" fmla="*/ 12834 w 19998"/>
                <a:gd name="connsiteY472" fmla="*/ 1323 h 19998"/>
                <a:gd name="connsiteX473" fmla="*/ 12853 w 19998"/>
                <a:gd name="connsiteY473" fmla="*/ 1342 h 19998"/>
                <a:gd name="connsiteX474" fmla="*/ 12901 w 19998"/>
                <a:gd name="connsiteY474" fmla="*/ 1342 h 19998"/>
                <a:gd name="connsiteX475" fmla="*/ 13039 w 19998"/>
                <a:gd name="connsiteY475" fmla="*/ 1769 h 19998"/>
                <a:gd name="connsiteX476" fmla="*/ 13039 w 19998"/>
                <a:gd name="connsiteY476" fmla="*/ 1751 h 19998"/>
                <a:gd name="connsiteX477" fmla="*/ 13065 w 19998"/>
                <a:gd name="connsiteY477" fmla="*/ 1751 h 19998"/>
                <a:gd name="connsiteX478" fmla="*/ 13082 w 19998"/>
                <a:gd name="connsiteY478" fmla="*/ 1671 h 19998"/>
                <a:gd name="connsiteX479" fmla="*/ 13186 w 19998"/>
                <a:gd name="connsiteY479" fmla="*/ 1645 h 19998"/>
                <a:gd name="connsiteX480" fmla="*/ 13203 w 19998"/>
                <a:gd name="connsiteY480" fmla="*/ 1671 h 19998"/>
                <a:gd name="connsiteX481" fmla="*/ 13203 w 19998"/>
                <a:gd name="connsiteY481" fmla="*/ 1645 h 19998"/>
                <a:gd name="connsiteX482" fmla="*/ 13267 w 19998"/>
                <a:gd name="connsiteY482" fmla="*/ 1645 h 19998"/>
                <a:gd name="connsiteX483" fmla="*/ 13267 w 19998"/>
                <a:gd name="connsiteY483" fmla="*/ 1671 h 19998"/>
                <a:gd name="connsiteX484" fmla="*/ 13308 w 19998"/>
                <a:gd name="connsiteY484" fmla="*/ 1687 h 19998"/>
                <a:gd name="connsiteX485" fmla="*/ 13308 w 19998"/>
                <a:gd name="connsiteY485" fmla="*/ 1711 h 19998"/>
                <a:gd name="connsiteX486" fmla="*/ 13515 w 19998"/>
                <a:gd name="connsiteY486" fmla="*/ 1628 h 19998"/>
                <a:gd name="connsiteX487" fmla="*/ 13598 w 19998"/>
                <a:gd name="connsiteY487" fmla="*/ 1751 h 19998"/>
                <a:gd name="connsiteX488" fmla="*/ 13660 w 19998"/>
                <a:gd name="connsiteY488" fmla="*/ 1769 h 19998"/>
                <a:gd name="connsiteX489" fmla="*/ 13660 w 19998"/>
                <a:gd name="connsiteY489" fmla="*/ 1833 h 19998"/>
                <a:gd name="connsiteX490" fmla="*/ 13677 w 19998"/>
                <a:gd name="connsiteY490" fmla="*/ 1833 h 19998"/>
                <a:gd name="connsiteX491" fmla="*/ 13677 w 19998"/>
                <a:gd name="connsiteY491" fmla="*/ 1849 h 19998"/>
                <a:gd name="connsiteX492" fmla="*/ 13725 w 19998"/>
                <a:gd name="connsiteY492" fmla="*/ 1849 h 19998"/>
                <a:gd name="connsiteX493" fmla="*/ 13703 w 19998"/>
                <a:gd name="connsiteY493" fmla="*/ 1833 h 19998"/>
                <a:gd name="connsiteX494" fmla="*/ 13725 w 19998"/>
                <a:gd name="connsiteY494" fmla="*/ 1791 h 19998"/>
                <a:gd name="connsiteX495" fmla="*/ 13808 w 19998"/>
                <a:gd name="connsiteY495" fmla="*/ 1873 h 19998"/>
                <a:gd name="connsiteX496" fmla="*/ 13725 w 19998"/>
                <a:gd name="connsiteY496" fmla="*/ 2155 h 19998"/>
                <a:gd name="connsiteX497" fmla="*/ 13725 w 19998"/>
                <a:gd name="connsiteY497" fmla="*/ 2138 h 19998"/>
                <a:gd name="connsiteX498" fmla="*/ 13784 w 19998"/>
                <a:gd name="connsiteY498" fmla="*/ 2155 h 19998"/>
                <a:gd name="connsiteX499" fmla="*/ 13825 w 19998"/>
                <a:gd name="connsiteY499" fmla="*/ 2301 h 19998"/>
                <a:gd name="connsiteX500" fmla="*/ 13703 w 19998"/>
                <a:gd name="connsiteY500" fmla="*/ 2420 h 19998"/>
                <a:gd name="connsiteX501" fmla="*/ 13741 w 19998"/>
                <a:gd name="connsiteY501" fmla="*/ 2463 h 19998"/>
                <a:gd name="connsiteX502" fmla="*/ 13703 w 19998"/>
                <a:gd name="connsiteY502" fmla="*/ 2503 h 19998"/>
                <a:gd name="connsiteX503" fmla="*/ 13784 w 19998"/>
                <a:gd name="connsiteY503" fmla="*/ 2519 h 19998"/>
                <a:gd name="connsiteX504" fmla="*/ 13784 w 19998"/>
                <a:gd name="connsiteY504" fmla="*/ 2540 h 19998"/>
                <a:gd name="connsiteX505" fmla="*/ 13849 w 19998"/>
                <a:gd name="connsiteY505" fmla="*/ 2540 h 19998"/>
                <a:gd name="connsiteX506" fmla="*/ 14280 w 19998"/>
                <a:gd name="connsiteY506" fmla="*/ 2540 h 19998"/>
                <a:gd name="connsiteX507" fmla="*/ 14527 w 19998"/>
                <a:gd name="connsiteY507" fmla="*/ 2437 h 19998"/>
                <a:gd name="connsiteX508" fmla="*/ 14527 w 19998"/>
                <a:gd name="connsiteY508" fmla="*/ 2218 h 19998"/>
                <a:gd name="connsiteX509" fmla="*/ 14715 w 19998"/>
                <a:gd name="connsiteY509" fmla="*/ 2051 h 19998"/>
                <a:gd name="connsiteX510" fmla="*/ 14815 w 19998"/>
                <a:gd name="connsiteY510" fmla="*/ 2115 h 19998"/>
                <a:gd name="connsiteX511" fmla="*/ 14775 w 19998"/>
                <a:gd name="connsiteY511" fmla="*/ 2138 h 19998"/>
                <a:gd name="connsiteX512" fmla="*/ 14796 w 19998"/>
                <a:gd name="connsiteY512" fmla="*/ 2218 h 19998"/>
                <a:gd name="connsiteX513" fmla="*/ 14756 w 19998"/>
                <a:gd name="connsiteY513" fmla="*/ 2195 h 19998"/>
                <a:gd name="connsiteX514" fmla="*/ 14732 w 19998"/>
                <a:gd name="connsiteY514" fmla="*/ 2218 h 19998"/>
                <a:gd name="connsiteX515" fmla="*/ 14756 w 19998"/>
                <a:gd name="connsiteY515" fmla="*/ 2237 h 19998"/>
                <a:gd name="connsiteX516" fmla="*/ 14732 w 19998"/>
                <a:gd name="connsiteY516" fmla="*/ 2275 h 19998"/>
                <a:gd name="connsiteX517" fmla="*/ 14715 w 19998"/>
                <a:gd name="connsiteY517" fmla="*/ 2275 h 19998"/>
                <a:gd name="connsiteX518" fmla="*/ 14756 w 19998"/>
                <a:gd name="connsiteY518" fmla="*/ 2341 h 19998"/>
                <a:gd name="connsiteX519" fmla="*/ 14675 w 19998"/>
                <a:gd name="connsiteY519" fmla="*/ 2519 h 19998"/>
                <a:gd name="connsiteX520" fmla="*/ 14815 w 19998"/>
                <a:gd name="connsiteY520" fmla="*/ 2622 h 19998"/>
                <a:gd name="connsiteX521" fmla="*/ 14796 w 19998"/>
                <a:gd name="connsiteY521" fmla="*/ 2904 h 19998"/>
                <a:gd name="connsiteX522" fmla="*/ 14918 w 19998"/>
                <a:gd name="connsiteY522" fmla="*/ 2904 h 19998"/>
                <a:gd name="connsiteX523" fmla="*/ 14918 w 19998"/>
                <a:gd name="connsiteY523" fmla="*/ 2867 h 19998"/>
                <a:gd name="connsiteX524" fmla="*/ 15001 w 19998"/>
                <a:gd name="connsiteY524" fmla="*/ 2888 h 19998"/>
                <a:gd name="connsiteX525" fmla="*/ 15230 w 19998"/>
                <a:gd name="connsiteY525" fmla="*/ 3074 h 19998"/>
                <a:gd name="connsiteX526" fmla="*/ 15249 w 19998"/>
                <a:gd name="connsiteY526" fmla="*/ 3050 h 19998"/>
                <a:gd name="connsiteX527" fmla="*/ 15249 w 19998"/>
                <a:gd name="connsiteY527" fmla="*/ 3114 h 19998"/>
                <a:gd name="connsiteX528" fmla="*/ 15330 w 19998"/>
                <a:gd name="connsiteY528" fmla="*/ 3114 h 19998"/>
                <a:gd name="connsiteX529" fmla="*/ 15418 w 19998"/>
                <a:gd name="connsiteY529" fmla="*/ 3114 h 19998"/>
                <a:gd name="connsiteX530" fmla="*/ 15499 w 19998"/>
                <a:gd name="connsiteY530" fmla="*/ 3196 h 19998"/>
                <a:gd name="connsiteX531" fmla="*/ 15475 w 19998"/>
                <a:gd name="connsiteY531" fmla="*/ 3252 h 19998"/>
                <a:gd name="connsiteX532" fmla="*/ 15499 w 19998"/>
                <a:gd name="connsiteY532" fmla="*/ 3295 h 19998"/>
                <a:gd name="connsiteX533" fmla="*/ 15499 w 19998"/>
                <a:gd name="connsiteY533" fmla="*/ 3276 h 19998"/>
                <a:gd name="connsiteX534" fmla="*/ 15599 w 19998"/>
                <a:gd name="connsiteY534" fmla="*/ 3276 h 19998"/>
                <a:gd name="connsiteX535" fmla="*/ 15704 w 19998"/>
                <a:gd name="connsiteY535" fmla="*/ 3374 h 19998"/>
                <a:gd name="connsiteX536" fmla="*/ 15682 w 19998"/>
                <a:gd name="connsiteY536" fmla="*/ 3414 h 19998"/>
                <a:gd name="connsiteX537" fmla="*/ 15723 w 19998"/>
                <a:gd name="connsiteY537" fmla="*/ 3478 h 19998"/>
                <a:gd name="connsiteX538" fmla="*/ 15704 w 19998"/>
                <a:gd name="connsiteY538" fmla="*/ 3497 h 19998"/>
                <a:gd name="connsiteX539" fmla="*/ 15747 w 19998"/>
                <a:gd name="connsiteY539" fmla="*/ 3534 h 19998"/>
                <a:gd name="connsiteX540" fmla="*/ 15747 w 19998"/>
                <a:gd name="connsiteY540" fmla="*/ 3518 h 19998"/>
                <a:gd name="connsiteX541" fmla="*/ 15935 w 19998"/>
                <a:gd name="connsiteY541" fmla="*/ 3478 h 19998"/>
                <a:gd name="connsiteX542" fmla="*/ 15935 w 19998"/>
                <a:gd name="connsiteY542" fmla="*/ 3518 h 19998"/>
                <a:gd name="connsiteX543" fmla="*/ 15951 w 19998"/>
                <a:gd name="connsiteY543" fmla="*/ 3518 h 19998"/>
                <a:gd name="connsiteX544" fmla="*/ 15992 w 19998"/>
                <a:gd name="connsiteY544" fmla="*/ 3414 h 19998"/>
                <a:gd name="connsiteX545" fmla="*/ 16156 w 19998"/>
                <a:gd name="connsiteY545" fmla="*/ 3414 h 19998"/>
                <a:gd name="connsiteX546" fmla="*/ 16156 w 19998"/>
                <a:gd name="connsiteY546" fmla="*/ 3374 h 19998"/>
                <a:gd name="connsiteX547" fmla="*/ 16302 w 19998"/>
                <a:gd name="connsiteY547" fmla="*/ 3436 h 19998"/>
                <a:gd name="connsiteX548" fmla="*/ 16285 w 19998"/>
                <a:gd name="connsiteY548" fmla="*/ 3454 h 19998"/>
                <a:gd name="connsiteX549" fmla="*/ 16366 w 19998"/>
                <a:gd name="connsiteY549" fmla="*/ 3518 h 19998"/>
                <a:gd name="connsiteX550" fmla="*/ 16490 w 19998"/>
                <a:gd name="connsiteY550" fmla="*/ 3518 h 19998"/>
                <a:gd name="connsiteX551" fmla="*/ 16506 w 19998"/>
                <a:gd name="connsiteY551" fmla="*/ 3600 h 19998"/>
                <a:gd name="connsiteX552" fmla="*/ 16590 w 19998"/>
                <a:gd name="connsiteY552" fmla="*/ 3624 h 19998"/>
                <a:gd name="connsiteX553" fmla="*/ 16611 w 19998"/>
                <a:gd name="connsiteY553" fmla="*/ 3581 h 19998"/>
                <a:gd name="connsiteX554" fmla="*/ 16694 w 19998"/>
                <a:gd name="connsiteY554" fmla="*/ 3600 h 19998"/>
                <a:gd name="connsiteX555" fmla="*/ 16694 w 19998"/>
                <a:gd name="connsiteY555" fmla="*/ 3560 h 19998"/>
                <a:gd name="connsiteX556" fmla="*/ 16716 w 19998"/>
                <a:gd name="connsiteY556" fmla="*/ 3560 h 19998"/>
                <a:gd name="connsiteX557" fmla="*/ 16716 w 19998"/>
                <a:gd name="connsiteY557" fmla="*/ 3518 h 19998"/>
                <a:gd name="connsiteX558" fmla="*/ 16759 w 19998"/>
                <a:gd name="connsiteY558" fmla="*/ 3497 h 19998"/>
                <a:gd name="connsiteX559" fmla="*/ 16759 w 19998"/>
                <a:gd name="connsiteY559" fmla="*/ 3478 h 19998"/>
                <a:gd name="connsiteX560" fmla="*/ 16940 w 19998"/>
                <a:gd name="connsiteY560" fmla="*/ 3478 h 19998"/>
                <a:gd name="connsiteX561" fmla="*/ 17085 w 19998"/>
                <a:gd name="connsiteY561" fmla="*/ 3560 h 19998"/>
                <a:gd name="connsiteX562" fmla="*/ 17085 w 19998"/>
                <a:gd name="connsiteY562" fmla="*/ 3534 h 19998"/>
                <a:gd name="connsiteX563" fmla="*/ 17192 w 19998"/>
                <a:gd name="connsiteY563" fmla="*/ 3518 h 19998"/>
                <a:gd name="connsiteX564" fmla="*/ 17192 w 19998"/>
                <a:gd name="connsiteY564" fmla="*/ 3534 h 19998"/>
                <a:gd name="connsiteX565" fmla="*/ 17373 w 19998"/>
                <a:gd name="connsiteY565" fmla="*/ 3640 h 19998"/>
                <a:gd name="connsiteX566" fmla="*/ 17354 w 19998"/>
                <a:gd name="connsiteY566" fmla="*/ 3663 h 19998"/>
                <a:gd name="connsiteX567" fmla="*/ 17437 w 19998"/>
                <a:gd name="connsiteY567" fmla="*/ 3783 h 19998"/>
                <a:gd name="connsiteX568" fmla="*/ 17397 w 19998"/>
                <a:gd name="connsiteY568" fmla="*/ 3783 h 19998"/>
                <a:gd name="connsiteX569" fmla="*/ 17414 w 19998"/>
                <a:gd name="connsiteY569" fmla="*/ 3826 h 19998"/>
                <a:gd name="connsiteX570" fmla="*/ 17437 w 19998"/>
                <a:gd name="connsiteY570" fmla="*/ 3826 h 19998"/>
                <a:gd name="connsiteX571" fmla="*/ 17602 w 19998"/>
                <a:gd name="connsiteY571" fmla="*/ 4028 h 19998"/>
                <a:gd name="connsiteX572" fmla="*/ 17623 w 19998"/>
                <a:gd name="connsiteY572" fmla="*/ 4091 h 19998"/>
                <a:gd name="connsiteX573" fmla="*/ 17642 w 19998"/>
                <a:gd name="connsiteY573" fmla="*/ 4091 h 19998"/>
                <a:gd name="connsiteX574" fmla="*/ 17683 w 19998"/>
                <a:gd name="connsiteY574" fmla="*/ 4211 h 19998"/>
                <a:gd name="connsiteX575" fmla="*/ 17849 w 19998"/>
                <a:gd name="connsiteY575" fmla="*/ 4211 h 19998"/>
                <a:gd name="connsiteX576" fmla="*/ 17849 w 19998"/>
                <a:gd name="connsiteY576" fmla="*/ 4171 h 19998"/>
                <a:gd name="connsiteX577" fmla="*/ 17871 w 19998"/>
                <a:gd name="connsiteY577" fmla="*/ 4171 h 19998"/>
                <a:gd name="connsiteX578" fmla="*/ 17830 w 19998"/>
                <a:gd name="connsiteY578" fmla="*/ 4091 h 19998"/>
                <a:gd name="connsiteX579" fmla="*/ 17871 w 19998"/>
                <a:gd name="connsiteY579" fmla="*/ 4065 h 19998"/>
                <a:gd name="connsiteX580" fmla="*/ 17935 w 19998"/>
                <a:gd name="connsiteY580" fmla="*/ 4091 h 19998"/>
                <a:gd name="connsiteX581" fmla="*/ 17976 w 19998"/>
                <a:gd name="connsiteY581" fmla="*/ 4065 h 19998"/>
                <a:gd name="connsiteX582" fmla="*/ 18019 w 19998"/>
                <a:gd name="connsiteY582" fmla="*/ 4091 h 19998"/>
                <a:gd name="connsiteX583" fmla="*/ 18140 w 19998"/>
                <a:gd name="connsiteY583" fmla="*/ 4131 h 19998"/>
                <a:gd name="connsiteX584" fmla="*/ 18183 w 19998"/>
                <a:gd name="connsiteY584" fmla="*/ 4293 h 19998"/>
                <a:gd name="connsiteX585" fmla="*/ 18200 w 19998"/>
                <a:gd name="connsiteY585" fmla="*/ 4293 h 19998"/>
                <a:gd name="connsiteX586" fmla="*/ 18223 w 19998"/>
                <a:gd name="connsiteY586" fmla="*/ 4211 h 19998"/>
                <a:gd name="connsiteX587" fmla="*/ 18240 w 19998"/>
                <a:gd name="connsiteY587" fmla="*/ 4211 h 19998"/>
                <a:gd name="connsiteX588" fmla="*/ 18240 w 19998"/>
                <a:gd name="connsiteY588" fmla="*/ 4230 h 19998"/>
                <a:gd name="connsiteX589" fmla="*/ 18281 w 19998"/>
                <a:gd name="connsiteY589" fmla="*/ 4230 h 19998"/>
                <a:gd name="connsiteX590" fmla="*/ 18328 w 19998"/>
                <a:gd name="connsiteY590" fmla="*/ 4270 h 19998"/>
                <a:gd name="connsiteX591" fmla="*/ 18369 w 19998"/>
                <a:gd name="connsiteY591" fmla="*/ 4253 h 19998"/>
                <a:gd name="connsiteX592" fmla="*/ 18388 w 19998"/>
                <a:gd name="connsiteY592" fmla="*/ 4270 h 19998"/>
                <a:gd name="connsiteX593" fmla="*/ 18531 w 19998"/>
                <a:gd name="connsiteY593" fmla="*/ 4253 h 19998"/>
                <a:gd name="connsiteX594" fmla="*/ 18531 w 19998"/>
                <a:gd name="connsiteY594" fmla="*/ 4270 h 19998"/>
                <a:gd name="connsiteX595" fmla="*/ 18631 w 19998"/>
                <a:gd name="connsiteY595" fmla="*/ 4211 h 19998"/>
                <a:gd name="connsiteX596" fmla="*/ 18631 w 19998"/>
                <a:gd name="connsiteY596" fmla="*/ 4131 h 19998"/>
                <a:gd name="connsiteX597" fmla="*/ 18762 w 19998"/>
                <a:gd name="connsiteY597" fmla="*/ 4108 h 19998"/>
                <a:gd name="connsiteX598" fmla="*/ 18778 w 19998"/>
                <a:gd name="connsiteY598" fmla="*/ 4148 h 19998"/>
                <a:gd name="connsiteX599" fmla="*/ 18821 w 19998"/>
                <a:gd name="connsiteY599" fmla="*/ 4131 h 19998"/>
                <a:gd name="connsiteX600" fmla="*/ 18943 w 19998"/>
                <a:gd name="connsiteY600" fmla="*/ 4333 h 19998"/>
                <a:gd name="connsiteX601" fmla="*/ 19047 w 19998"/>
                <a:gd name="connsiteY601" fmla="*/ 4333 h 19998"/>
                <a:gd name="connsiteX602" fmla="*/ 19064 w 19998"/>
                <a:gd name="connsiteY602" fmla="*/ 4392 h 19998"/>
                <a:gd name="connsiteX603" fmla="*/ 19152 w 19998"/>
                <a:gd name="connsiteY603" fmla="*/ 4392 h 19998"/>
                <a:gd name="connsiteX604" fmla="*/ 19152 w 19998"/>
                <a:gd name="connsiteY604" fmla="*/ 4373 h 19998"/>
                <a:gd name="connsiteX605" fmla="*/ 19212 w 19998"/>
                <a:gd name="connsiteY605" fmla="*/ 4373 h 19998"/>
                <a:gd name="connsiteX606" fmla="*/ 19212 w 19998"/>
                <a:gd name="connsiteY606" fmla="*/ 4392 h 19998"/>
                <a:gd name="connsiteX607" fmla="*/ 19317 w 19998"/>
                <a:gd name="connsiteY607" fmla="*/ 4333 h 19998"/>
                <a:gd name="connsiteX608" fmla="*/ 19417 w 19998"/>
                <a:gd name="connsiteY608" fmla="*/ 4392 h 19998"/>
                <a:gd name="connsiteX609" fmla="*/ 19443 w 19998"/>
                <a:gd name="connsiteY609" fmla="*/ 4373 h 19998"/>
                <a:gd name="connsiteX610" fmla="*/ 19500 w 19998"/>
                <a:gd name="connsiteY610" fmla="*/ 4373 h 19998"/>
                <a:gd name="connsiteX611" fmla="*/ 19521 w 19998"/>
                <a:gd name="connsiteY611" fmla="*/ 4352 h 19998"/>
                <a:gd name="connsiteX612" fmla="*/ 19998 w 19998"/>
                <a:gd name="connsiteY612" fmla="*/ 4512 h 19998"/>
                <a:gd name="connsiteX613" fmla="*/ 19750 w 19998"/>
                <a:gd name="connsiteY613" fmla="*/ 4939 h 19998"/>
                <a:gd name="connsiteX614" fmla="*/ 19712 w 19998"/>
                <a:gd name="connsiteY614" fmla="*/ 4939 h 19998"/>
                <a:gd name="connsiteX615" fmla="*/ 19686 w 19998"/>
                <a:gd name="connsiteY615" fmla="*/ 5003 h 19998"/>
                <a:gd name="connsiteX616" fmla="*/ 19645 w 19998"/>
                <a:gd name="connsiteY616" fmla="*/ 5003 h 19998"/>
                <a:gd name="connsiteX617" fmla="*/ 19131 w 19998"/>
                <a:gd name="connsiteY617" fmla="*/ 6512 h 19998"/>
                <a:gd name="connsiteX618" fmla="*/ 19236 w 19998"/>
                <a:gd name="connsiteY618" fmla="*/ 7750 h 19998"/>
                <a:gd name="connsiteX619" fmla="*/ 19212 w 19998"/>
                <a:gd name="connsiteY619" fmla="*/ 7750 h 19998"/>
                <a:gd name="connsiteX620" fmla="*/ 19090 w 19998"/>
                <a:gd name="connsiteY620" fmla="*/ 7870 h 19998"/>
                <a:gd name="connsiteX621" fmla="*/ 19152 w 19998"/>
                <a:gd name="connsiteY621" fmla="*/ 7853 h 19998"/>
                <a:gd name="connsiteX622" fmla="*/ 19064 w 19998"/>
                <a:gd name="connsiteY622" fmla="*/ 7973 h 19998"/>
                <a:gd name="connsiteX623" fmla="*/ 18983 w 19998"/>
                <a:gd name="connsiteY623" fmla="*/ 7973 h 19998"/>
                <a:gd name="connsiteX624" fmla="*/ 18714 w 19998"/>
                <a:gd name="connsiteY624" fmla="*/ 8135 h 19998"/>
                <a:gd name="connsiteX625" fmla="*/ 18695 w 19998"/>
                <a:gd name="connsiteY625" fmla="*/ 8093 h 19998"/>
                <a:gd name="connsiteX626" fmla="*/ 18614 w 19998"/>
                <a:gd name="connsiteY626" fmla="*/ 7997 h 19998"/>
                <a:gd name="connsiteX627" fmla="*/ 18304 w 19998"/>
                <a:gd name="connsiteY62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5054 w 19998"/>
                <a:gd name="connsiteY410" fmla="*/ 4618 h 19998"/>
                <a:gd name="connsiteX411" fmla="*/ 5054 w 19998"/>
                <a:gd name="connsiteY411" fmla="*/ 4601 h 19998"/>
                <a:gd name="connsiteX412" fmla="*/ 5037 w 19998"/>
                <a:gd name="connsiteY412" fmla="*/ 4618 h 19998"/>
                <a:gd name="connsiteX413" fmla="*/ 5011 w 19998"/>
                <a:gd name="connsiteY413" fmla="*/ 4131 h 19998"/>
                <a:gd name="connsiteX414" fmla="*/ 4642 w 19998"/>
                <a:gd name="connsiteY414" fmla="*/ 3335 h 19998"/>
                <a:gd name="connsiteX415" fmla="*/ 4663 w 19998"/>
                <a:gd name="connsiteY415" fmla="*/ 3092 h 19998"/>
                <a:gd name="connsiteX416" fmla="*/ 4563 w 19998"/>
                <a:gd name="connsiteY416" fmla="*/ 3050 h 19998"/>
                <a:gd name="connsiteX417" fmla="*/ 4684 w 19998"/>
                <a:gd name="connsiteY417" fmla="*/ 2947 h 19998"/>
                <a:gd name="connsiteX418" fmla="*/ 5242 w 19998"/>
                <a:gd name="connsiteY418" fmla="*/ 3092 h 19998"/>
                <a:gd name="connsiteX419" fmla="*/ 5258 w 19998"/>
                <a:gd name="connsiteY419" fmla="*/ 3029 h 19998"/>
                <a:gd name="connsiteX420" fmla="*/ 5570 w 19998"/>
                <a:gd name="connsiteY420" fmla="*/ 3050 h 19998"/>
                <a:gd name="connsiteX421" fmla="*/ 5632 w 19998"/>
                <a:gd name="connsiteY421" fmla="*/ 3252 h 19998"/>
                <a:gd name="connsiteX422" fmla="*/ 5592 w 19998"/>
                <a:gd name="connsiteY422" fmla="*/ 3252 h 19998"/>
                <a:gd name="connsiteX423" fmla="*/ 5570 w 19998"/>
                <a:gd name="connsiteY423" fmla="*/ 3316 h 19998"/>
                <a:gd name="connsiteX424" fmla="*/ 5511 w 19998"/>
                <a:gd name="connsiteY424" fmla="*/ 3316 h 19998"/>
                <a:gd name="connsiteX425" fmla="*/ 5675 w 19998"/>
                <a:gd name="connsiteY425" fmla="*/ 3800 h 19998"/>
                <a:gd name="connsiteX426" fmla="*/ 5649 w 19998"/>
                <a:gd name="connsiteY426" fmla="*/ 3826 h 19998"/>
                <a:gd name="connsiteX427" fmla="*/ 5732 w 19998"/>
                <a:gd name="connsiteY427" fmla="*/ 3842 h 19998"/>
                <a:gd name="connsiteX428" fmla="*/ 5713 w 19998"/>
                <a:gd name="connsiteY428" fmla="*/ 3842 h 19998"/>
                <a:gd name="connsiteX429" fmla="*/ 5732 w 19998"/>
                <a:gd name="connsiteY429" fmla="*/ 3882 h 19998"/>
                <a:gd name="connsiteX430" fmla="*/ 5775 w 19998"/>
                <a:gd name="connsiteY430" fmla="*/ 3882 h 19998"/>
                <a:gd name="connsiteX431" fmla="*/ 5861 w 19998"/>
                <a:gd name="connsiteY431" fmla="*/ 3762 h 19998"/>
                <a:gd name="connsiteX432" fmla="*/ 6499 w 19998"/>
                <a:gd name="connsiteY432" fmla="*/ 3906 h 19998"/>
                <a:gd name="connsiteX433" fmla="*/ 7611 w 19998"/>
                <a:gd name="connsiteY433" fmla="*/ 3826 h 19998"/>
                <a:gd name="connsiteX434" fmla="*/ 7923 w 19998"/>
                <a:gd name="connsiteY434" fmla="*/ 3722 h 19998"/>
                <a:gd name="connsiteX435" fmla="*/ 8045 w 19998"/>
                <a:gd name="connsiteY435" fmla="*/ 3703 h 19998"/>
                <a:gd name="connsiteX436" fmla="*/ 7611 w 19998"/>
                <a:gd name="connsiteY436" fmla="*/ 3600 h 19998"/>
                <a:gd name="connsiteX437" fmla="*/ 7611 w 19998"/>
                <a:gd name="connsiteY437" fmla="*/ 3581 h 19998"/>
                <a:gd name="connsiteX438" fmla="*/ 7799 w 19998"/>
                <a:gd name="connsiteY438" fmla="*/ 3092 h 19998"/>
                <a:gd name="connsiteX439" fmla="*/ 9574 w 19998"/>
                <a:gd name="connsiteY439" fmla="*/ 2317 h 19998"/>
                <a:gd name="connsiteX440" fmla="*/ 9843 w 19998"/>
                <a:gd name="connsiteY440" fmla="*/ 1993 h 19998"/>
                <a:gd name="connsiteX441" fmla="*/ 9902 w 19998"/>
                <a:gd name="connsiteY441" fmla="*/ 2051 h 19998"/>
                <a:gd name="connsiteX442" fmla="*/ 10031 w 19998"/>
                <a:gd name="connsiteY442" fmla="*/ 2051 h 19998"/>
                <a:gd name="connsiteX443" fmla="*/ 9964 w 19998"/>
                <a:gd name="connsiteY443" fmla="*/ 1972 h 19998"/>
                <a:gd name="connsiteX444" fmla="*/ 9943 w 19998"/>
                <a:gd name="connsiteY444" fmla="*/ 1993 h 19998"/>
                <a:gd name="connsiteX445" fmla="*/ 9843 w 19998"/>
                <a:gd name="connsiteY445" fmla="*/ 1645 h 19998"/>
                <a:gd name="connsiteX446" fmla="*/ 9902 w 19998"/>
                <a:gd name="connsiteY446" fmla="*/ 1645 h 19998"/>
                <a:gd name="connsiteX447" fmla="*/ 9902 w 19998"/>
                <a:gd name="connsiteY447" fmla="*/ 1628 h 19998"/>
                <a:gd name="connsiteX448" fmla="*/ 9902 w 19998"/>
                <a:gd name="connsiteY448" fmla="*/ 1607 h 19998"/>
                <a:gd name="connsiteX449" fmla="*/ 9843 w 19998"/>
                <a:gd name="connsiteY449" fmla="*/ 1542 h 19998"/>
                <a:gd name="connsiteX450" fmla="*/ 9886 w 19998"/>
                <a:gd name="connsiteY450" fmla="*/ 1260 h 19998"/>
                <a:gd name="connsiteX451" fmla="*/ 9926 w 19998"/>
                <a:gd name="connsiteY451" fmla="*/ 1243 h 19998"/>
                <a:gd name="connsiteX452" fmla="*/ 9886 w 19998"/>
                <a:gd name="connsiteY452" fmla="*/ 815 h 19998"/>
                <a:gd name="connsiteX453" fmla="*/ 9902 w 19998"/>
                <a:gd name="connsiteY453" fmla="*/ 815 h 19998"/>
                <a:gd name="connsiteX454" fmla="*/ 9886 w 19998"/>
                <a:gd name="connsiteY454" fmla="*/ 484 h 19998"/>
                <a:gd name="connsiteX455" fmla="*/ 10645 w 19998"/>
                <a:gd name="connsiteY455" fmla="*/ 186 h 19998"/>
                <a:gd name="connsiteX456" fmla="*/ 11307 w 19998"/>
                <a:gd name="connsiteY456" fmla="*/ 0 h 19998"/>
                <a:gd name="connsiteX457" fmla="*/ 11431 w 19998"/>
                <a:gd name="connsiteY457" fmla="*/ 324 h 19998"/>
                <a:gd name="connsiteX458" fmla="*/ 11431 w 19998"/>
                <a:gd name="connsiteY458" fmla="*/ 630 h 19998"/>
                <a:gd name="connsiteX459" fmla="*/ 11577 w 19998"/>
                <a:gd name="connsiteY459" fmla="*/ 630 h 19998"/>
                <a:gd name="connsiteX460" fmla="*/ 11700 w 19998"/>
                <a:gd name="connsiteY460" fmla="*/ 832 h 19998"/>
                <a:gd name="connsiteX461" fmla="*/ 11822 w 19998"/>
                <a:gd name="connsiteY461" fmla="*/ 895 h 19998"/>
                <a:gd name="connsiteX462" fmla="*/ 12158 w 19998"/>
                <a:gd name="connsiteY462" fmla="*/ 670 h 19998"/>
                <a:gd name="connsiteX463" fmla="*/ 12279 w 19998"/>
                <a:gd name="connsiteY463" fmla="*/ 792 h 19998"/>
                <a:gd name="connsiteX464" fmla="*/ 12255 w 19998"/>
                <a:gd name="connsiteY464" fmla="*/ 815 h 19998"/>
                <a:gd name="connsiteX465" fmla="*/ 12360 w 19998"/>
                <a:gd name="connsiteY465" fmla="*/ 895 h 19998"/>
                <a:gd name="connsiteX466" fmla="*/ 12360 w 19998"/>
                <a:gd name="connsiteY466" fmla="*/ 912 h 19998"/>
                <a:gd name="connsiteX467" fmla="*/ 12339 w 19998"/>
                <a:gd name="connsiteY467" fmla="*/ 935 h 19998"/>
                <a:gd name="connsiteX468" fmla="*/ 12548 w 19998"/>
                <a:gd name="connsiteY468" fmla="*/ 1342 h 19998"/>
                <a:gd name="connsiteX469" fmla="*/ 12753 w 19998"/>
                <a:gd name="connsiteY469" fmla="*/ 1260 h 19998"/>
                <a:gd name="connsiteX470" fmla="*/ 12729 w 19998"/>
                <a:gd name="connsiteY470" fmla="*/ 1363 h 19998"/>
                <a:gd name="connsiteX471" fmla="*/ 12834 w 19998"/>
                <a:gd name="connsiteY471" fmla="*/ 1323 h 19998"/>
                <a:gd name="connsiteX472" fmla="*/ 12853 w 19998"/>
                <a:gd name="connsiteY472" fmla="*/ 1342 h 19998"/>
                <a:gd name="connsiteX473" fmla="*/ 12901 w 19998"/>
                <a:gd name="connsiteY473" fmla="*/ 1342 h 19998"/>
                <a:gd name="connsiteX474" fmla="*/ 13039 w 19998"/>
                <a:gd name="connsiteY474" fmla="*/ 1769 h 19998"/>
                <a:gd name="connsiteX475" fmla="*/ 13039 w 19998"/>
                <a:gd name="connsiteY475" fmla="*/ 1751 h 19998"/>
                <a:gd name="connsiteX476" fmla="*/ 13065 w 19998"/>
                <a:gd name="connsiteY476" fmla="*/ 1751 h 19998"/>
                <a:gd name="connsiteX477" fmla="*/ 13082 w 19998"/>
                <a:gd name="connsiteY477" fmla="*/ 1671 h 19998"/>
                <a:gd name="connsiteX478" fmla="*/ 13186 w 19998"/>
                <a:gd name="connsiteY478" fmla="*/ 1645 h 19998"/>
                <a:gd name="connsiteX479" fmla="*/ 13203 w 19998"/>
                <a:gd name="connsiteY479" fmla="*/ 1671 h 19998"/>
                <a:gd name="connsiteX480" fmla="*/ 13203 w 19998"/>
                <a:gd name="connsiteY480" fmla="*/ 1645 h 19998"/>
                <a:gd name="connsiteX481" fmla="*/ 13267 w 19998"/>
                <a:gd name="connsiteY481" fmla="*/ 1645 h 19998"/>
                <a:gd name="connsiteX482" fmla="*/ 13267 w 19998"/>
                <a:gd name="connsiteY482" fmla="*/ 1671 h 19998"/>
                <a:gd name="connsiteX483" fmla="*/ 13308 w 19998"/>
                <a:gd name="connsiteY483" fmla="*/ 1687 h 19998"/>
                <a:gd name="connsiteX484" fmla="*/ 13308 w 19998"/>
                <a:gd name="connsiteY484" fmla="*/ 1711 h 19998"/>
                <a:gd name="connsiteX485" fmla="*/ 13515 w 19998"/>
                <a:gd name="connsiteY485" fmla="*/ 1628 h 19998"/>
                <a:gd name="connsiteX486" fmla="*/ 13598 w 19998"/>
                <a:gd name="connsiteY486" fmla="*/ 1751 h 19998"/>
                <a:gd name="connsiteX487" fmla="*/ 13660 w 19998"/>
                <a:gd name="connsiteY487" fmla="*/ 1769 h 19998"/>
                <a:gd name="connsiteX488" fmla="*/ 13660 w 19998"/>
                <a:gd name="connsiteY488" fmla="*/ 1833 h 19998"/>
                <a:gd name="connsiteX489" fmla="*/ 13677 w 19998"/>
                <a:gd name="connsiteY489" fmla="*/ 1833 h 19998"/>
                <a:gd name="connsiteX490" fmla="*/ 13677 w 19998"/>
                <a:gd name="connsiteY490" fmla="*/ 1849 h 19998"/>
                <a:gd name="connsiteX491" fmla="*/ 13725 w 19998"/>
                <a:gd name="connsiteY491" fmla="*/ 1849 h 19998"/>
                <a:gd name="connsiteX492" fmla="*/ 13703 w 19998"/>
                <a:gd name="connsiteY492" fmla="*/ 1833 h 19998"/>
                <a:gd name="connsiteX493" fmla="*/ 13725 w 19998"/>
                <a:gd name="connsiteY493" fmla="*/ 1791 h 19998"/>
                <a:gd name="connsiteX494" fmla="*/ 13808 w 19998"/>
                <a:gd name="connsiteY494" fmla="*/ 1873 h 19998"/>
                <a:gd name="connsiteX495" fmla="*/ 13725 w 19998"/>
                <a:gd name="connsiteY495" fmla="*/ 2155 h 19998"/>
                <a:gd name="connsiteX496" fmla="*/ 13725 w 19998"/>
                <a:gd name="connsiteY496" fmla="*/ 2138 h 19998"/>
                <a:gd name="connsiteX497" fmla="*/ 13784 w 19998"/>
                <a:gd name="connsiteY497" fmla="*/ 2155 h 19998"/>
                <a:gd name="connsiteX498" fmla="*/ 13825 w 19998"/>
                <a:gd name="connsiteY498" fmla="*/ 2301 h 19998"/>
                <a:gd name="connsiteX499" fmla="*/ 13703 w 19998"/>
                <a:gd name="connsiteY499" fmla="*/ 2420 h 19998"/>
                <a:gd name="connsiteX500" fmla="*/ 13741 w 19998"/>
                <a:gd name="connsiteY500" fmla="*/ 2463 h 19998"/>
                <a:gd name="connsiteX501" fmla="*/ 13703 w 19998"/>
                <a:gd name="connsiteY501" fmla="*/ 2503 h 19998"/>
                <a:gd name="connsiteX502" fmla="*/ 13784 w 19998"/>
                <a:gd name="connsiteY502" fmla="*/ 2519 h 19998"/>
                <a:gd name="connsiteX503" fmla="*/ 13784 w 19998"/>
                <a:gd name="connsiteY503" fmla="*/ 2540 h 19998"/>
                <a:gd name="connsiteX504" fmla="*/ 13849 w 19998"/>
                <a:gd name="connsiteY504" fmla="*/ 2540 h 19998"/>
                <a:gd name="connsiteX505" fmla="*/ 14280 w 19998"/>
                <a:gd name="connsiteY505" fmla="*/ 2540 h 19998"/>
                <a:gd name="connsiteX506" fmla="*/ 14527 w 19998"/>
                <a:gd name="connsiteY506" fmla="*/ 2437 h 19998"/>
                <a:gd name="connsiteX507" fmla="*/ 14527 w 19998"/>
                <a:gd name="connsiteY507" fmla="*/ 2218 h 19998"/>
                <a:gd name="connsiteX508" fmla="*/ 14715 w 19998"/>
                <a:gd name="connsiteY508" fmla="*/ 2051 h 19998"/>
                <a:gd name="connsiteX509" fmla="*/ 14815 w 19998"/>
                <a:gd name="connsiteY509" fmla="*/ 2115 h 19998"/>
                <a:gd name="connsiteX510" fmla="*/ 14775 w 19998"/>
                <a:gd name="connsiteY510" fmla="*/ 2138 h 19998"/>
                <a:gd name="connsiteX511" fmla="*/ 14796 w 19998"/>
                <a:gd name="connsiteY511" fmla="*/ 2218 h 19998"/>
                <a:gd name="connsiteX512" fmla="*/ 14756 w 19998"/>
                <a:gd name="connsiteY512" fmla="*/ 2195 h 19998"/>
                <a:gd name="connsiteX513" fmla="*/ 14732 w 19998"/>
                <a:gd name="connsiteY513" fmla="*/ 2218 h 19998"/>
                <a:gd name="connsiteX514" fmla="*/ 14756 w 19998"/>
                <a:gd name="connsiteY514" fmla="*/ 2237 h 19998"/>
                <a:gd name="connsiteX515" fmla="*/ 14732 w 19998"/>
                <a:gd name="connsiteY515" fmla="*/ 2275 h 19998"/>
                <a:gd name="connsiteX516" fmla="*/ 14715 w 19998"/>
                <a:gd name="connsiteY516" fmla="*/ 2275 h 19998"/>
                <a:gd name="connsiteX517" fmla="*/ 14756 w 19998"/>
                <a:gd name="connsiteY517" fmla="*/ 2341 h 19998"/>
                <a:gd name="connsiteX518" fmla="*/ 14675 w 19998"/>
                <a:gd name="connsiteY518" fmla="*/ 2519 h 19998"/>
                <a:gd name="connsiteX519" fmla="*/ 14815 w 19998"/>
                <a:gd name="connsiteY519" fmla="*/ 2622 h 19998"/>
                <a:gd name="connsiteX520" fmla="*/ 14796 w 19998"/>
                <a:gd name="connsiteY520" fmla="*/ 2904 h 19998"/>
                <a:gd name="connsiteX521" fmla="*/ 14918 w 19998"/>
                <a:gd name="connsiteY521" fmla="*/ 2904 h 19998"/>
                <a:gd name="connsiteX522" fmla="*/ 14918 w 19998"/>
                <a:gd name="connsiteY522" fmla="*/ 2867 h 19998"/>
                <a:gd name="connsiteX523" fmla="*/ 15001 w 19998"/>
                <a:gd name="connsiteY523" fmla="*/ 2888 h 19998"/>
                <a:gd name="connsiteX524" fmla="*/ 15230 w 19998"/>
                <a:gd name="connsiteY524" fmla="*/ 3074 h 19998"/>
                <a:gd name="connsiteX525" fmla="*/ 15249 w 19998"/>
                <a:gd name="connsiteY525" fmla="*/ 3050 h 19998"/>
                <a:gd name="connsiteX526" fmla="*/ 15249 w 19998"/>
                <a:gd name="connsiteY526" fmla="*/ 3114 h 19998"/>
                <a:gd name="connsiteX527" fmla="*/ 15330 w 19998"/>
                <a:gd name="connsiteY527" fmla="*/ 3114 h 19998"/>
                <a:gd name="connsiteX528" fmla="*/ 15418 w 19998"/>
                <a:gd name="connsiteY528" fmla="*/ 3114 h 19998"/>
                <a:gd name="connsiteX529" fmla="*/ 15499 w 19998"/>
                <a:gd name="connsiteY529" fmla="*/ 3196 h 19998"/>
                <a:gd name="connsiteX530" fmla="*/ 15475 w 19998"/>
                <a:gd name="connsiteY530" fmla="*/ 3252 h 19998"/>
                <a:gd name="connsiteX531" fmla="*/ 15499 w 19998"/>
                <a:gd name="connsiteY531" fmla="*/ 3295 h 19998"/>
                <a:gd name="connsiteX532" fmla="*/ 15499 w 19998"/>
                <a:gd name="connsiteY532" fmla="*/ 3276 h 19998"/>
                <a:gd name="connsiteX533" fmla="*/ 15599 w 19998"/>
                <a:gd name="connsiteY533" fmla="*/ 3276 h 19998"/>
                <a:gd name="connsiteX534" fmla="*/ 15704 w 19998"/>
                <a:gd name="connsiteY534" fmla="*/ 3374 h 19998"/>
                <a:gd name="connsiteX535" fmla="*/ 15682 w 19998"/>
                <a:gd name="connsiteY535" fmla="*/ 3414 h 19998"/>
                <a:gd name="connsiteX536" fmla="*/ 15723 w 19998"/>
                <a:gd name="connsiteY536" fmla="*/ 3478 h 19998"/>
                <a:gd name="connsiteX537" fmla="*/ 15704 w 19998"/>
                <a:gd name="connsiteY537" fmla="*/ 3497 h 19998"/>
                <a:gd name="connsiteX538" fmla="*/ 15747 w 19998"/>
                <a:gd name="connsiteY538" fmla="*/ 3534 h 19998"/>
                <a:gd name="connsiteX539" fmla="*/ 15747 w 19998"/>
                <a:gd name="connsiteY539" fmla="*/ 3518 h 19998"/>
                <a:gd name="connsiteX540" fmla="*/ 15935 w 19998"/>
                <a:gd name="connsiteY540" fmla="*/ 3478 h 19998"/>
                <a:gd name="connsiteX541" fmla="*/ 15935 w 19998"/>
                <a:gd name="connsiteY541" fmla="*/ 3518 h 19998"/>
                <a:gd name="connsiteX542" fmla="*/ 15951 w 19998"/>
                <a:gd name="connsiteY542" fmla="*/ 3518 h 19998"/>
                <a:gd name="connsiteX543" fmla="*/ 15992 w 19998"/>
                <a:gd name="connsiteY543" fmla="*/ 3414 h 19998"/>
                <a:gd name="connsiteX544" fmla="*/ 16156 w 19998"/>
                <a:gd name="connsiteY544" fmla="*/ 3414 h 19998"/>
                <a:gd name="connsiteX545" fmla="*/ 16156 w 19998"/>
                <a:gd name="connsiteY545" fmla="*/ 3374 h 19998"/>
                <a:gd name="connsiteX546" fmla="*/ 16302 w 19998"/>
                <a:gd name="connsiteY546" fmla="*/ 3436 h 19998"/>
                <a:gd name="connsiteX547" fmla="*/ 16285 w 19998"/>
                <a:gd name="connsiteY547" fmla="*/ 3454 h 19998"/>
                <a:gd name="connsiteX548" fmla="*/ 16366 w 19998"/>
                <a:gd name="connsiteY548" fmla="*/ 3518 h 19998"/>
                <a:gd name="connsiteX549" fmla="*/ 16490 w 19998"/>
                <a:gd name="connsiteY549" fmla="*/ 3518 h 19998"/>
                <a:gd name="connsiteX550" fmla="*/ 16506 w 19998"/>
                <a:gd name="connsiteY550" fmla="*/ 3600 h 19998"/>
                <a:gd name="connsiteX551" fmla="*/ 16590 w 19998"/>
                <a:gd name="connsiteY551" fmla="*/ 3624 h 19998"/>
                <a:gd name="connsiteX552" fmla="*/ 16611 w 19998"/>
                <a:gd name="connsiteY552" fmla="*/ 3581 h 19998"/>
                <a:gd name="connsiteX553" fmla="*/ 16694 w 19998"/>
                <a:gd name="connsiteY553" fmla="*/ 3600 h 19998"/>
                <a:gd name="connsiteX554" fmla="*/ 16694 w 19998"/>
                <a:gd name="connsiteY554" fmla="*/ 3560 h 19998"/>
                <a:gd name="connsiteX555" fmla="*/ 16716 w 19998"/>
                <a:gd name="connsiteY555" fmla="*/ 3560 h 19998"/>
                <a:gd name="connsiteX556" fmla="*/ 16716 w 19998"/>
                <a:gd name="connsiteY556" fmla="*/ 3518 h 19998"/>
                <a:gd name="connsiteX557" fmla="*/ 16759 w 19998"/>
                <a:gd name="connsiteY557" fmla="*/ 3497 h 19998"/>
                <a:gd name="connsiteX558" fmla="*/ 16759 w 19998"/>
                <a:gd name="connsiteY558" fmla="*/ 3478 h 19998"/>
                <a:gd name="connsiteX559" fmla="*/ 16940 w 19998"/>
                <a:gd name="connsiteY559" fmla="*/ 3478 h 19998"/>
                <a:gd name="connsiteX560" fmla="*/ 17085 w 19998"/>
                <a:gd name="connsiteY560" fmla="*/ 3560 h 19998"/>
                <a:gd name="connsiteX561" fmla="*/ 17085 w 19998"/>
                <a:gd name="connsiteY561" fmla="*/ 3534 h 19998"/>
                <a:gd name="connsiteX562" fmla="*/ 17192 w 19998"/>
                <a:gd name="connsiteY562" fmla="*/ 3518 h 19998"/>
                <a:gd name="connsiteX563" fmla="*/ 17192 w 19998"/>
                <a:gd name="connsiteY563" fmla="*/ 3534 h 19998"/>
                <a:gd name="connsiteX564" fmla="*/ 17373 w 19998"/>
                <a:gd name="connsiteY564" fmla="*/ 3640 h 19998"/>
                <a:gd name="connsiteX565" fmla="*/ 17354 w 19998"/>
                <a:gd name="connsiteY565" fmla="*/ 3663 h 19998"/>
                <a:gd name="connsiteX566" fmla="*/ 17437 w 19998"/>
                <a:gd name="connsiteY566" fmla="*/ 3783 h 19998"/>
                <a:gd name="connsiteX567" fmla="*/ 17397 w 19998"/>
                <a:gd name="connsiteY567" fmla="*/ 3783 h 19998"/>
                <a:gd name="connsiteX568" fmla="*/ 17414 w 19998"/>
                <a:gd name="connsiteY568" fmla="*/ 3826 h 19998"/>
                <a:gd name="connsiteX569" fmla="*/ 17437 w 19998"/>
                <a:gd name="connsiteY569" fmla="*/ 3826 h 19998"/>
                <a:gd name="connsiteX570" fmla="*/ 17602 w 19998"/>
                <a:gd name="connsiteY570" fmla="*/ 4028 h 19998"/>
                <a:gd name="connsiteX571" fmla="*/ 17623 w 19998"/>
                <a:gd name="connsiteY571" fmla="*/ 4091 h 19998"/>
                <a:gd name="connsiteX572" fmla="*/ 17642 w 19998"/>
                <a:gd name="connsiteY572" fmla="*/ 4091 h 19998"/>
                <a:gd name="connsiteX573" fmla="*/ 17683 w 19998"/>
                <a:gd name="connsiteY573" fmla="*/ 4211 h 19998"/>
                <a:gd name="connsiteX574" fmla="*/ 17849 w 19998"/>
                <a:gd name="connsiteY574" fmla="*/ 4211 h 19998"/>
                <a:gd name="connsiteX575" fmla="*/ 17849 w 19998"/>
                <a:gd name="connsiteY575" fmla="*/ 4171 h 19998"/>
                <a:gd name="connsiteX576" fmla="*/ 17871 w 19998"/>
                <a:gd name="connsiteY576" fmla="*/ 4171 h 19998"/>
                <a:gd name="connsiteX577" fmla="*/ 17830 w 19998"/>
                <a:gd name="connsiteY577" fmla="*/ 4091 h 19998"/>
                <a:gd name="connsiteX578" fmla="*/ 17871 w 19998"/>
                <a:gd name="connsiteY578" fmla="*/ 4065 h 19998"/>
                <a:gd name="connsiteX579" fmla="*/ 17935 w 19998"/>
                <a:gd name="connsiteY579" fmla="*/ 4091 h 19998"/>
                <a:gd name="connsiteX580" fmla="*/ 17976 w 19998"/>
                <a:gd name="connsiteY580" fmla="*/ 4065 h 19998"/>
                <a:gd name="connsiteX581" fmla="*/ 18019 w 19998"/>
                <a:gd name="connsiteY581" fmla="*/ 4091 h 19998"/>
                <a:gd name="connsiteX582" fmla="*/ 18140 w 19998"/>
                <a:gd name="connsiteY582" fmla="*/ 4131 h 19998"/>
                <a:gd name="connsiteX583" fmla="*/ 18183 w 19998"/>
                <a:gd name="connsiteY583" fmla="*/ 4293 h 19998"/>
                <a:gd name="connsiteX584" fmla="*/ 18200 w 19998"/>
                <a:gd name="connsiteY584" fmla="*/ 4293 h 19998"/>
                <a:gd name="connsiteX585" fmla="*/ 18223 w 19998"/>
                <a:gd name="connsiteY585" fmla="*/ 4211 h 19998"/>
                <a:gd name="connsiteX586" fmla="*/ 18240 w 19998"/>
                <a:gd name="connsiteY586" fmla="*/ 4211 h 19998"/>
                <a:gd name="connsiteX587" fmla="*/ 18240 w 19998"/>
                <a:gd name="connsiteY587" fmla="*/ 4230 h 19998"/>
                <a:gd name="connsiteX588" fmla="*/ 18281 w 19998"/>
                <a:gd name="connsiteY588" fmla="*/ 4230 h 19998"/>
                <a:gd name="connsiteX589" fmla="*/ 18328 w 19998"/>
                <a:gd name="connsiteY589" fmla="*/ 4270 h 19998"/>
                <a:gd name="connsiteX590" fmla="*/ 18369 w 19998"/>
                <a:gd name="connsiteY590" fmla="*/ 4253 h 19998"/>
                <a:gd name="connsiteX591" fmla="*/ 18388 w 19998"/>
                <a:gd name="connsiteY591" fmla="*/ 4270 h 19998"/>
                <a:gd name="connsiteX592" fmla="*/ 18531 w 19998"/>
                <a:gd name="connsiteY592" fmla="*/ 4253 h 19998"/>
                <a:gd name="connsiteX593" fmla="*/ 18531 w 19998"/>
                <a:gd name="connsiteY593" fmla="*/ 4270 h 19998"/>
                <a:gd name="connsiteX594" fmla="*/ 18631 w 19998"/>
                <a:gd name="connsiteY594" fmla="*/ 4211 h 19998"/>
                <a:gd name="connsiteX595" fmla="*/ 18631 w 19998"/>
                <a:gd name="connsiteY595" fmla="*/ 4131 h 19998"/>
                <a:gd name="connsiteX596" fmla="*/ 18762 w 19998"/>
                <a:gd name="connsiteY596" fmla="*/ 4108 h 19998"/>
                <a:gd name="connsiteX597" fmla="*/ 18778 w 19998"/>
                <a:gd name="connsiteY597" fmla="*/ 4148 h 19998"/>
                <a:gd name="connsiteX598" fmla="*/ 18821 w 19998"/>
                <a:gd name="connsiteY598" fmla="*/ 4131 h 19998"/>
                <a:gd name="connsiteX599" fmla="*/ 18943 w 19998"/>
                <a:gd name="connsiteY599" fmla="*/ 4333 h 19998"/>
                <a:gd name="connsiteX600" fmla="*/ 19047 w 19998"/>
                <a:gd name="connsiteY600" fmla="*/ 4333 h 19998"/>
                <a:gd name="connsiteX601" fmla="*/ 19064 w 19998"/>
                <a:gd name="connsiteY601" fmla="*/ 4392 h 19998"/>
                <a:gd name="connsiteX602" fmla="*/ 19152 w 19998"/>
                <a:gd name="connsiteY602" fmla="*/ 4392 h 19998"/>
                <a:gd name="connsiteX603" fmla="*/ 19152 w 19998"/>
                <a:gd name="connsiteY603" fmla="*/ 4373 h 19998"/>
                <a:gd name="connsiteX604" fmla="*/ 19212 w 19998"/>
                <a:gd name="connsiteY604" fmla="*/ 4373 h 19998"/>
                <a:gd name="connsiteX605" fmla="*/ 19212 w 19998"/>
                <a:gd name="connsiteY605" fmla="*/ 4392 h 19998"/>
                <a:gd name="connsiteX606" fmla="*/ 19317 w 19998"/>
                <a:gd name="connsiteY606" fmla="*/ 4333 h 19998"/>
                <a:gd name="connsiteX607" fmla="*/ 19417 w 19998"/>
                <a:gd name="connsiteY607" fmla="*/ 4392 h 19998"/>
                <a:gd name="connsiteX608" fmla="*/ 19443 w 19998"/>
                <a:gd name="connsiteY608" fmla="*/ 4373 h 19998"/>
                <a:gd name="connsiteX609" fmla="*/ 19500 w 19998"/>
                <a:gd name="connsiteY609" fmla="*/ 4373 h 19998"/>
                <a:gd name="connsiteX610" fmla="*/ 19521 w 19998"/>
                <a:gd name="connsiteY610" fmla="*/ 4352 h 19998"/>
                <a:gd name="connsiteX611" fmla="*/ 19998 w 19998"/>
                <a:gd name="connsiteY611" fmla="*/ 4512 h 19998"/>
                <a:gd name="connsiteX612" fmla="*/ 19750 w 19998"/>
                <a:gd name="connsiteY612" fmla="*/ 4939 h 19998"/>
                <a:gd name="connsiteX613" fmla="*/ 19712 w 19998"/>
                <a:gd name="connsiteY613" fmla="*/ 4939 h 19998"/>
                <a:gd name="connsiteX614" fmla="*/ 19686 w 19998"/>
                <a:gd name="connsiteY614" fmla="*/ 5003 h 19998"/>
                <a:gd name="connsiteX615" fmla="*/ 19645 w 19998"/>
                <a:gd name="connsiteY615" fmla="*/ 5003 h 19998"/>
                <a:gd name="connsiteX616" fmla="*/ 19131 w 19998"/>
                <a:gd name="connsiteY616" fmla="*/ 6512 h 19998"/>
                <a:gd name="connsiteX617" fmla="*/ 19236 w 19998"/>
                <a:gd name="connsiteY617" fmla="*/ 7750 h 19998"/>
                <a:gd name="connsiteX618" fmla="*/ 19212 w 19998"/>
                <a:gd name="connsiteY618" fmla="*/ 7750 h 19998"/>
                <a:gd name="connsiteX619" fmla="*/ 19090 w 19998"/>
                <a:gd name="connsiteY619" fmla="*/ 7870 h 19998"/>
                <a:gd name="connsiteX620" fmla="*/ 19152 w 19998"/>
                <a:gd name="connsiteY620" fmla="*/ 7853 h 19998"/>
                <a:gd name="connsiteX621" fmla="*/ 19064 w 19998"/>
                <a:gd name="connsiteY621" fmla="*/ 7973 h 19998"/>
                <a:gd name="connsiteX622" fmla="*/ 18983 w 19998"/>
                <a:gd name="connsiteY622" fmla="*/ 7973 h 19998"/>
                <a:gd name="connsiteX623" fmla="*/ 18714 w 19998"/>
                <a:gd name="connsiteY623" fmla="*/ 8135 h 19998"/>
                <a:gd name="connsiteX624" fmla="*/ 18695 w 19998"/>
                <a:gd name="connsiteY624" fmla="*/ 8093 h 19998"/>
                <a:gd name="connsiteX625" fmla="*/ 18614 w 19998"/>
                <a:gd name="connsiteY625" fmla="*/ 7997 h 19998"/>
                <a:gd name="connsiteX626" fmla="*/ 18304 w 19998"/>
                <a:gd name="connsiteY62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936 w 19998"/>
                <a:gd name="connsiteY386" fmla="*/ 5165 h 19998"/>
                <a:gd name="connsiteX387" fmla="*/ 1936 w 19998"/>
                <a:gd name="connsiteY387" fmla="*/ 5149 h 19998"/>
                <a:gd name="connsiteX388" fmla="*/ 1979 w 19998"/>
                <a:gd name="connsiteY388" fmla="*/ 5003 h 19998"/>
                <a:gd name="connsiteX389" fmla="*/ 1936 w 19998"/>
                <a:gd name="connsiteY389" fmla="*/ 4939 h 19998"/>
                <a:gd name="connsiteX390" fmla="*/ 2103 w 19998"/>
                <a:gd name="connsiteY390" fmla="*/ 4820 h 19998"/>
                <a:gd name="connsiteX391" fmla="*/ 2496 w 19998"/>
                <a:gd name="connsiteY391" fmla="*/ 4777 h 19998"/>
                <a:gd name="connsiteX392" fmla="*/ 2536 w 19998"/>
                <a:gd name="connsiteY392" fmla="*/ 4860 h 19998"/>
                <a:gd name="connsiteX393" fmla="*/ 2722 w 19998"/>
                <a:gd name="connsiteY393" fmla="*/ 4761 h 19998"/>
                <a:gd name="connsiteX394" fmla="*/ 2722 w 19998"/>
                <a:gd name="connsiteY394" fmla="*/ 4900 h 19998"/>
                <a:gd name="connsiteX395" fmla="*/ 2805 w 19998"/>
                <a:gd name="connsiteY395" fmla="*/ 4923 h 19998"/>
                <a:gd name="connsiteX396" fmla="*/ 2970 w 19998"/>
                <a:gd name="connsiteY396" fmla="*/ 5189 h 19998"/>
                <a:gd name="connsiteX397" fmla="*/ 3256 w 19998"/>
                <a:gd name="connsiteY397" fmla="*/ 5673 h 19998"/>
                <a:gd name="connsiteX398" fmla="*/ 3608 w 19998"/>
                <a:gd name="connsiteY398" fmla="*/ 5391 h 19998"/>
                <a:gd name="connsiteX399" fmla="*/ 3860 w 19998"/>
                <a:gd name="connsiteY399" fmla="*/ 5268 h 19998"/>
                <a:gd name="connsiteX400" fmla="*/ 3999 w 19998"/>
                <a:gd name="connsiteY400" fmla="*/ 5534 h 19998"/>
                <a:gd name="connsiteX401" fmla="*/ 4351 w 19998"/>
                <a:gd name="connsiteY401" fmla="*/ 5351 h 19998"/>
                <a:gd name="connsiteX402" fmla="*/ 4580 w 19998"/>
                <a:gd name="connsiteY402" fmla="*/ 5268 h 19998"/>
                <a:gd name="connsiteX403" fmla="*/ 4580 w 19998"/>
                <a:gd name="connsiteY403" fmla="*/ 5471 h 19998"/>
                <a:gd name="connsiteX404" fmla="*/ 4994 w 19998"/>
                <a:gd name="connsiteY404" fmla="*/ 5449 h 19998"/>
                <a:gd name="connsiteX405" fmla="*/ 5323 w 19998"/>
                <a:gd name="connsiteY405" fmla="*/ 5471 h 19998"/>
                <a:gd name="connsiteX406" fmla="*/ 5242 w 19998"/>
                <a:gd name="connsiteY406" fmla="*/ 5407 h 19998"/>
                <a:gd name="connsiteX407" fmla="*/ 4994 w 19998"/>
                <a:gd name="connsiteY407" fmla="*/ 5003 h 19998"/>
                <a:gd name="connsiteX408" fmla="*/ 4970 w 19998"/>
                <a:gd name="connsiteY408" fmla="*/ 5003 h 19998"/>
                <a:gd name="connsiteX409" fmla="*/ 5054 w 19998"/>
                <a:gd name="connsiteY409" fmla="*/ 4618 h 19998"/>
                <a:gd name="connsiteX410" fmla="*/ 5054 w 19998"/>
                <a:gd name="connsiteY410" fmla="*/ 4601 h 19998"/>
                <a:gd name="connsiteX411" fmla="*/ 5037 w 19998"/>
                <a:gd name="connsiteY411" fmla="*/ 4618 h 19998"/>
                <a:gd name="connsiteX412" fmla="*/ 5011 w 19998"/>
                <a:gd name="connsiteY412" fmla="*/ 4131 h 19998"/>
                <a:gd name="connsiteX413" fmla="*/ 4642 w 19998"/>
                <a:gd name="connsiteY413" fmla="*/ 3335 h 19998"/>
                <a:gd name="connsiteX414" fmla="*/ 4663 w 19998"/>
                <a:gd name="connsiteY414" fmla="*/ 3092 h 19998"/>
                <a:gd name="connsiteX415" fmla="*/ 4563 w 19998"/>
                <a:gd name="connsiteY415" fmla="*/ 3050 h 19998"/>
                <a:gd name="connsiteX416" fmla="*/ 4684 w 19998"/>
                <a:gd name="connsiteY416" fmla="*/ 2947 h 19998"/>
                <a:gd name="connsiteX417" fmla="*/ 5242 w 19998"/>
                <a:gd name="connsiteY417" fmla="*/ 3092 h 19998"/>
                <a:gd name="connsiteX418" fmla="*/ 5258 w 19998"/>
                <a:gd name="connsiteY418" fmla="*/ 3029 h 19998"/>
                <a:gd name="connsiteX419" fmla="*/ 5570 w 19998"/>
                <a:gd name="connsiteY419" fmla="*/ 3050 h 19998"/>
                <a:gd name="connsiteX420" fmla="*/ 5632 w 19998"/>
                <a:gd name="connsiteY420" fmla="*/ 3252 h 19998"/>
                <a:gd name="connsiteX421" fmla="*/ 5592 w 19998"/>
                <a:gd name="connsiteY421" fmla="*/ 3252 h 19998"/>
                <a:gd name="connsiteX422" fmla="*/ 5570 w 19998"/>
                <a:gd name="connsiteY422" fmla="*/ 3316 h 19998"/>
                <a:gd name="connsiteX423" fmla="*/ 5511 w 19998"/>
                <a:gd name="connsiteY423" fmla="*/ 3316 h 19998"/>
                <a:gd name="connsiteX424" fmla="*/ 5675 w 19998"/>
                <a:gd name="connsiteY424" fmla="*/ 3800 h 19998"/>
                <a:gd name="connsiteX425" fmla="*/ 5649 w 19998"/>
                <a:gd name="connsiteY425" fmla="*/ 3826 h 19998"/>
                <a:gd name="connsiteX426" fmla="*/ 5732 w 19998"/>
                <a:gd name="connsiteY426" fmla="*/ 3842 h 19998"/>
                <a:gd name="connsiteX427" fmla="*/ 5713 w 19998"/>
                <a:gd name="connsiteY427" fmla="*/ 3842 h 19998"/>
                <a:gd name="connsiteX428" fmla="*/ 5732 w 19998"/>
                <a:gd name="connsiteY428" fmla="*/ 3882 h 19998"/>
                <a:gd name="connsiteX429" fmla="*/ 5775 w 19998"/>
                <a:gd name="connsiteY429" fmla="*/ 3882 h 19998"/>
                <a:gd name="connsiteX430" fmla="*/ 5861 w 19998"/>
                <a:gd name="connsiteY430" fmla="*/ 3762 h 19998"/>
                <a:gd name="connsiteX431" fmla="*/ 6499 w 19998"/>
                <a:gd name="connsiteY431" fmla="*/ 3906 h 19998"/>
                <a:gd name="connsiteX432" fmla="*/ 7611 w 19998"/>
                <a:gd name="connsiteY432" fmla="*/ 3826 h 19998"/>
                <a:gd name="connsiteX433" fmla="*/ 7923 w 19998"/>
                <a:gd name="connsiteY433" fmla="*/ 3722 h 19998"/>
                <a:gd name="connsiteX434" fmla="*/ 8045 w 19998"/>
                <a:gd name="connsiteY434" fmla="*/ 3703 h 19998"/>
                <a:gd name="connsiteX435" fmla="*/ 7611 w 19998"/>
                <a:gd name="connsiteY435" fmla="*/ 3600 h 19998"/>
                <a:gd name="connsiteX436" fmla="*/ 7611 w 19998"/>
                <a:gd name="connsiteY436" fmla="*/ 3581 h 19998"/>
                <a:gd name="connsiteX437" fmla="*/ 7799 w 19998"/>
                <a:gd name="connsiteY437" fmla="*/ 3092 h 19998"/>
                <a:gd name="connsiteX438" fmla="*/ 9574 w 19998"/>
                <a:gd name="connsiteY438" fmla="*/ 2317 h 19998"/>
                <a:gd name="connsiteX439" fmla="*/ 9843 w 19998"/>
                <a:gd name="connsiteY439" fmla="*/ 1993 h 19998"/>
                <a:gd name="connsiteX440" fmla="*/ 9902 w 19998"/>
                <a:gd name="connsiteY440" fmla="*/ 2051 h 19998"/>
                <a:gd name="connsiteX441" fmla="*/ 10031 w 19998"/>
                <a:gd name="connsiteY441" fmla="*/ 2051 h 19998"/>
                <a:gd name="connsiteX442" fmla="*/ 9964 w 19998"/>
                <a:gd name="connsiteY442" fmla="*/ 1972 h 19998"/>
                <a:gd name="connsiteX443" fmla="*/ 9943 w 19998"/>
                <a:gd name="connsiteY443" fmla="*/ 1993 h 19998"/>
                <a:gd name="connsiteX444" fmla="*/ 9843 w 19998"/>
                <a:gd name="connsiteY444" fmla="*/ 1645 h 19998"/>
                <a:gd name="connsiteX445" fmla="*/ 9902 w 19998"/>
                <a:gd name="connsiteY445" fmla="*/ 1645 h 19998"/>
                <a:gd name="connsiteX446" fmla="*/ 9902 w 19998"/>
                <a:gd name="connsiteY446" fmla="*/ 1628 h 19998"/>
                <a:gd name="connsiteX447" fmla="*/ 9902 w 19998"/>
                <a:gd name="connsiteY447" fmla="*/ 1607 h 19998"/>
                <a:gd name="connsiteX448" fmla="*/ 9843 w 19998"/>
                <a:gd name="connsiteY448" fmla="*/ 1542 h 19998"/>
                <a:gd name="connsiteX449" fmla="*/ 9886 w 19998"/>
                <a:gd name="connsiteY449" fmla="*/ 1260 h 19998"/>
                <a:gd name="connsiteX450" fmla="*/ 9926 w 19998"/>
                <a:gd name="connsiteY450" fmla="*/ 1243 h 19998"/>
                <a:gd name="connsiteX451" fmla="*/ 9886 w 19998"/>
                <a:gd name="connsiteY451" fmla="*/ 815 h 19998"/>
                <a:gd name="connsiteX452" fmla="*/ 9902 w 19998"/>
                <a:gd name="connsiteY452" fmla="*/ 815 h 19998"/>
                <a:gd name="connsiteX453" fmla="*/ 9886 w 19998"/>
                <a:gd name="connsiteY453" fmla="*/ 484 h 19998"/>
                <a:gd name="connsiteX454" fmla="*/ 10645 w 19998"/>
                <a:gd name="connsiteY454" fmla="*/ 186 h 19998"/>
                <a:gd name="connsiteX455" fmla="*/ 11307 w 19998"/>
                <a:gd name="connsiteY455" fmla="*/ 0 h 19998"/>
                <a:gd name="connsiteX456" fmla="*/ 11431 w 19998"/>
                <a:gd name="connsiteY456" fmla="*/ 324 h 19998"/>
                <a:gd name="connsiteX457" fmla="*/ 11431 w 19998"/>
                <a:gd name="connsiteY457" fmla="*/ 630 h 19998"/>
                <a:gd name="connsiteX458" fmla="*/ 11577 w 19998"/>
                <a:gd name="connsiteY458" fmla="*/ 630 h 19998"/>
                <a:gd name="connsiteX459" fmla="*/ 11700 w 19998"/>
                <a:gd name="connsiteY459" fmla="*/ 832 h 19998"/>
                <a:gd name="connsiteX460" fmla="*/ 11822 w 19998"/>
                <a:gd name="connsiteY460" fmla="*/ 895 h 19998"/>
                <a:gd name="connsiteX461" fmla="*/ 12158 w 19998"/>
                <a:gd name="connsiteY461" fmla="*/ 670 h 19998"/>
                <a:gd name="connsiteX462" fmla="*/ 12279 w 19998"/>
                <a:gd name="connsiteY462" fmla="*/ 792 h 19998"/>
                <a:gd name="connsiteX463" fmla="*/ 12255 w 19998"/>
                <a:gd name="connsiteY463" fmla="*/ 815 h 19998"/>
                <a:gd name="connsiteX464" fmla="*/ 12360 w 19998"/>
                <a:gd name="connsiteY464" fmla="*/ 895 h 19998"/>
                <a:gd name="connsiteX465" fmla="*/ 12360 w 19998"/>
                <a:gd name="connsiteY465" fmla="*/ 912 h 19998"/>
                <a:gd name="connsiteX466" fmla="*/ 12339 w 19998"/>
                <a:gd name="connsiteY466" fmla="*/ 935 h 19998"/>
                <a:gd name="connsiteX467" fmla="*/ 12548 w 19998"/>
                <a:gd name="connsiteY467" fmla="*/ 1342 h 19998"/>
                <a:gd name="connsiteX468" fmla="*/ 12753 w 19998"/>
                <a:gd name="connsiteY468" fmla="*/ 1260 h 19998"/>
                <a:gd name="connsiteX469" fmla="*/ 12729 w 19998"/>
                <a:gd name="connsiteY469" fmla="*/ 1363 h 19998"/>
                <a:gd name="connsiteX470" fmla="*/ 12834 w 19998"/>
                <a:gd name="connsiteY470" fmla="*/ 1323 h 19998"/>
                <a:gd name="connsiteX471" fmla="*/ 12853 w 19998"/>
                <a:gd name="connsiteY471" fmla="*/ 1342 h 19998"/>
                <a:gd name="connsiteX472" fmla="*/ 12901 w 19998"/>
                <a:gd name="connsiteY472" fmla="*/ 1342 h 19998"/>
                <a:gd name="connsiteX473" fmla="*/ 13039 w 19998"/>
                <a:gd name="connsiteY473" fmla="*/ 1769 h 19998"/>
                <a:gd name="connsiteX474" fmla="*/ 13039 w 19998"/>
                <a:gd name="connsiteY474" fmla="*/ 1751 h 19998"/>
                <a:gd name="connsiteX475" fmla="*/ 13065 w 19998"/>
                <a:gd name="connsiteY475" fmla="*/ 1751 h 19998"/>
                <a:gd name="connsiteX476" fmla="*/ 13082 w 19998"/>
                <a:gd name="connsiteY476" fmla="*/ 1671 h 19998"/>
                <a:gd name="connsiteX477" fmla="*/ 13186 w 19998"/>
                <a:gd name="connsiteY477" fmla="*/ 1645 h 19998"/>
                <a:gd name="connsiteX478" fmla="*/ 13203 w 19998"/>
                <a:gd name="connsiteY478" fmla="*/ 1671 h 19998"/>
                <a:gd name="connsiteX479" fmla="*/ 13203 w 19998"/>
                <a:gd name="connsiteY479" fmla="*/ 1645 h 19998"/>
                <a:gd name="connsiteX480" fmla="*/ 13267 w 19998"/>
                <a:gd name="connsiteY480" fmla="*/ 1645 h 19998"/>
                <a:gd name="connsiteX481" fmla="*/ 13267 w 19998"/>
                <a:gd name="connsiteY481" fmla="*/ 1671 h 19998"/>
                <a:gd name="connsiteX482" fmla="*/ 13308 w 19998"/>
                <a:gd name="connsiteY482" fmla="*/ 1687 h 19998"/>
                <a:gd name="connsiteX483" fmla="*/ 13308 w 19998"/>
                <a:gd name="connsiteY483" fmla="*/ 1711 h 19998"/>
                <a:gd name="connsiteX484" fmla="*/ 13515 w 19998"/>
                <a:gd name="connsiteY484" fmla="*/ 1628 h 19998"/>
                <a:gd name="connsiteX485" fmla="*/ 13598 w 19998"/>
                <a:gd name="connsiteY485" fmla="*/ 1751 h 19998"/>
                <a:gd name="connsiteX486" fmla="*/ 13660 w 19998"/>
                <a:gd name="connsiteY486" fmla="*/ 1769 h 19998"/>
                <a:gd name="connsiteX487" fmla="*/ 13660 w 19998"/>
                <a:gd name="connsiteY487" fmla="*/ 1833 h 19998"/>
                <a:gd name="connsiteX488" fmla="*/ 13677 w 19998"/>
                <a:gd name="connsiteY488" fmla="*/ 1833 h 19998"/>
                <a:gd name="connsiteX489" fmla="*/ 13677 w 19998"/>
                <a:gd name="connsiteY489" fmla="*/ 1849 h 19998"/>
                <a:gd name="connsiteX490" fmla="*/ 13725 w 19998"/>
                <a:gd name="connsiteY490" fmla="*/ 1849 h 19998"/>
                <a:gd name="connsiteX491" fmla="*/ 13703 w 19998"/>
                <a:gd name="connsiteY491" fmla="*/ 1833 h 19998"/>
                <a:gd name="connsiteX492" fmla="*/ 13725 w 19998"/>
                <a:gd name="connsiteY492" fmla="*/ 1791 h 19998"/>
                <a:gd name="connsiteX493" fmla="*/ 13808 w 19998"/>
                <a:gd name="connsiteY493" fmla="*/ 1873 h 19998"/>
                <a:gd name="connsiteX494" fmla="*/ 13725 w 19998"/>
                <a:gd name="connsiteY494" fmla="*/ 2155 h 19998"/>
                <a:gd name="connsiteX495" fmla="*/ 13725 w 19998"/>
                <a:gd name="connsiteY495" fmla="*/ 2138 h 19998"/>
                <a:gd name="connsiteX496" fmla="*/ 13784 w 19998"/>
                <a:gd name="connsiteY496" fmla="*/ 2155 h 19998"/>
                <a:gd name="connsiteX497" fmla="*/ 13825 w 19998"/>
                <a:gd name="connsiteY497" fmla="*/ 2301 h 19998"/>
                <a:gd name="connsiteX498" fmla="*/ 13703 w 19998"/>
                <a:gd name="connsiteY498" fmla="*/ 2420 h 19998"/>
                <a:gd name="connsiteX499" fmla="*/ 13741 w 19998"/>
                <a:gd name="connsiteY499" fmla="*/ 2463 h 19998"/>
                <a:gd name="connsiteX500" fmla="*/ 13703 w 19998"/>
                <a:gd name="connsiteY500" fmla="*/ 2503 h 19998"/>
                <a:gd name="connsiteX501" fmla="*/ 13784 w 19998"/>
                <a:gd name="connsiteY501" fmla="*/ 2519 h 19998"/>
                <a:gd name="connsiteX502" fmla="*/ 13784 w 19998"/>
                <a:gd name="connsiteY502" fmla="*/ 2540 h 19998"/>
                <a:gd name="connsiteX503" fmla="*/ 13849 w 19998"/>
                <a:gd name="connsiteY503" fmla="*/ 2540 h 19998"/>
                <a:gd name="connsiteX504" fmla="*/ 14280 w 19998"/>
                <a:gd name="connsiteY504" fmla="*/ 2540 h 19998"/>
                <a:gd name="connsiteX505" fmla="*/ 14527 w 19998"/>
                <a:gd name="connsiteY505" fmla="*/ 2437 h 19998"/>
                <a:gd name="connsiteX506" fmla="*/ 14527 w 19998"/>
                <a:gd name="connsiteY506" fmla="*/ 2218 h 19998"/>
                <a:gd name="connsiteX507" fmla="*/ 14715 w 19998"/>
                <a:gd name="connsiteY507" fmla="*/ 2051 h 19998"/>
                <a:gd name="connsiteX508" fmla="*/ 14815 w 19998"/>
                <a:gd name="connsiteY508" fmla="*/ 2115 h 19998"/>
                <a:gd name="connsiteX509" fmla="*/ 14775 w 19998"/>
                <a:gd name="connsiteY509" fmla="*/ 2138 h 19998"/>
                <a:gd name="connsiteX510" fmla="*/ 14796 w 19998"/>
                <a:gd name="connsiteY510" fmla="*/ 2218 h 19998"/>
                <a:gd name="connsiteX511" fmla="*/ 14756 w 19998"/>
                <a:gd name="connsiteY511" fmla="*/ 2195 h 19998"/>
                <a:gd name="connsiteX512" fmla="*/ 14732 w 19998"/>
                <a:gd name="connsiteY512" fmla="*/ 2218 h 19998"/>
                <a:gd name="connsiteX513" fmla="*/ 14756 w 19998"/>
                <a:gd name="connsiteY513" fmla="*/ 2237 h 19998"/>
                <a:gd name="connsiteX514" fmla="*/ 14732 w 19998"/>
                <a:gd name="connsiteY514" fmla="*/ 2275 h 19998"/>
                <a:gd name="connsiteX515" fmla="*/ 14715 w 19998"/>
                <a:gd name="connsiteY515" fmla="*/ 2275 h 19998"/>
                <a:gd name="connsiteX516" fmla="*/ 14756 w 19998"/>
                <a:gd name="connsiteY516" fmla="*/ 2341 h 19998"/>
                <a:gd name="connsiteX517" fmla="*/ 14675 w 19998"/>
                <a:gd name="connsiteY517" fmla="*/ 2519 h 19998"/>
                <a:gd name="connsiteX518" fmla="*/ 14815 w 19998"/>
                <a:gd name="connsiteY518" fmla="*/ 2622 h 19998"/>
                <a:gd name="connsiteX519" fmla="*/ 14796 w 19998"/>
                <a:gd name="connsiteY519" fmla="*/ 2904 h 19998"/>
                <a:gd name="connsiteX520" fmla="*/ 14918 w 19998"/>
                <a:gd name="connsiteY520" fmla="*/ 2904 h 19998"/>
                <a:gd name="connsiteX521" fmla="*/ 14918 w 19998"/>
                <a:gd name="connsiteY521" fmla="*/ 2867 h 19998"/>
                <a:gd name="connsiteX522" fmla="*/ 15001 w 19998"/>
                <a:gd name="connsiteY522" fmla="*/ 2888 h 19998"/>
                <a:gd name="connsiteX523" fmla="*/ 15230 w 19998"/>
                <a:gd name="connsiteY523" fmla="*/ 3074 h 19998"/>
                <a:gd name="connsiteX524" fmla="*/ 15249 w 19998"/>
                <a:gd name="connsiteY524" fmla="*/ 3050 h 19998"/>
                <a:gd name="connsiteX525" fmla="*/ 15249 w 19998"/>
                <a:gd name="connsiteY525" fmla="*/ 3114 h 19998"/>
                <a:gd name="connsiteX526" fmla="*/ 15330 w 19998"/>
                <a:gd name="connsiteY526" fmla="*/ 3114 h 19998"/>
                <a:gd name="connsiteX527" fmla="*/ 15418 w 19998"/>
                <a:gd name="connsiteY527" fmla="*/ 3114 h 19998"/>
                <a:gd name="connsiteX528" fmla="*/ 15499 w 19998"/>
                <a:gd name="connsiteY528" fmla="*/ 3196 h 19998"/>
                <a:gd name="connsiteX529" fmla="*/ 15475 w 19998"/>
                <a:gd name="connsiteY529" fmla="*/ 3252 h 19998"/>
                <a:gd name="connsiteX530" fmla="*/ 15499 w 19998"/>
                <a:gd name="connsiteY530" fmla="*/ 3295 h 19998"/>
                <a:gd name="connsiteX531" fmla="*/ 15499 w 19998"/>
                <a:gd name="connsiteY531" fmla="*/ 3276 h 19998"/>
                <a:gd name="connsiteX532" fmla="*/ 15599 w 19998"/>
                <a:gd name="connsiteY532" fmla="*/ 3276 h 19998"/>
                <a:gd name="connsiteX533" fmla="*/ 15704 w 19998"/>
                <a:gd name="connsiteY533" fmla="*/ 3374 h 19998"/>
                <a:gd name="connsiteX534" fmla="*/ 15682 w 19998"/>
                <a:gd name="connsiteY534" fmla="*/ 3414 h 19998"/>
                <a:gd name="connsiteX535" fmla="*/ 15723 w 19998"/>
                <a:gd name="connsiteY535" fmla="*/ 3478 h 19998"/>
                <a:gd name="connsiteX536" fmla="*/ 15704 w 19998"/>
                <a:gd name="connsiteY536" fmla="*/ 3497 h 19998"/>
                <a:gd name="connsiteX537" fmla="*/ 15747 w 19998"/>
                <a:gd name="connsiteY537" fmla="*/ 3534 h 19998"/>
                <a:gd name="connsiteX538" fmla="*/ 15747 w 19998"/>
                <a:gd name="connsiteY538" fmla="*/ 3518 h 19998"/>
                <a:gd name="connsiteX539" fmla="*/ 15935 w 19998"/>
                <a:gd name="connsiteY539" fmla="*/ 3478 h 19998"/>
                <a:gd name="connsiteX540" fmla="*/ 15935 w 19998"/>
                <a:gd name="connsiteY540" fmla="*/ 3518 h 19998"/>
                <a:gd name="connsiteX541" fmla="*/ 15951 w 19998"/>
                <a:gd name="connsiteY541" fmla="*/ 3518 h 19998"/>
                <a:gd name="connsiteX542" fmla="*/ 15992 w 19998"/>
                <a:gd name="connsiteY542" fmla="*/ 3414 h 19998"/>
                <a:gd name="connsiteX543" fmla="*/ 16156 w 19998"/>
                <a:gd name="connsiteY543" fmla="*/ 3414 h 19998"/>
                <a:gd name="connsiteX544" fmla="*/ 16156 w 19998"/>
                <a:gd name="connsiteY544" fmla="*/ 3374 h 19998"/>
                <a:gd name="connsiteX545" fmla="*/ 16302 w 19998"/>
                <a:gd name="connsiteY545" fmla="*/ 3436 h 19998"/>
                <a:gd name="connsiteX546" fmla="*/ 16285 w 19998"/>
                <a:gd name="connsiteY546" fmla="*/ 3454 h 19998"/>
                <a:gd name="connsiteX547" fmla="*/ 16366 w 19998"/>
                <a:gd name="connsiteY547" fmla="*/ 3518 h 19998"/>
                <a:gd name="connsiteX548" fmla="*/ 16490 w 19998"/>
                <a:gd name="connsiteY548" fmla="*/ 3518 h 19998"/>
                <a:gd name="connsiteX549" fmla="*/ 16506 w 19998"/>
                <a:gd name="connsiteY549" fmla="*/ 3600 h 19998"/>
                <a:gd name="connsiteX550" fmla="*/ 16590 w 19998"/>
                <a:gd name="connsiteY550" fmla="*/ 3624 h 19998"/>
                <a:gd name="connsiteX551" fmla="*/ 16611 w 19998"/>
                <a:gd name="connsiteY551" fmla="*/ 3581 h 19998"/>
                <a:gd name="connsiteX552" fmla="*/ 16694 w 19998"/>
                <a:gd name="connsiteY552" fmla="*/ 3600 h 19998"/>
                <a:gd name="connsiteX553" fmla="*/ 16694 w 19998"/>
                <a:gd name="connsiteY553" fmla="*/ 3560 h 19998"/>
                <a:gd name="connsiteX554" fmla="*/ 16716 w 19998"/>
                <a:gd name="connsiteY554" fmla="*/ 3560 h 19998"/>
                <a:gd name="connsiteX555" fmla="*/ 16716 w 19998"/>
                <a:gd name="connsiteY555" fmla="*/ 3518 h 19998"/>
                <a:gd name="connsiteX556" fmla="*/ 16759 w 19998"/>
                <a:gd name="connsiteY556" fmla="*/ 3497 h 19998"/>
                <a:gd name="connsiteX557" fmla="*/ 16759 w 19998"/>
                <a:gd name="connsiteY557" fmla="*/ 3478 h 19998"/>
                <a:gd name="connsiteX558" fmla="*/ 16940 w 19998"/>
                <a:gd name="connsiteY558" fmla="*/ 3478 h 19998"/>
                <a:gd name="connsiteX559" fmla="*/ 17085 w 19998"/>
                <a:gd name="connsiteY559" fmla="*/ 3560 h 19998"/>
                <a:gd name="connsiteX560" fmla="*/ 17085 w 19998"/>
                <a:gd name="connsiteY560" fmla="*/ 3534 h 19998"/>
                <a:gd name="connsiteX561" fmla="*/ 17192 w 19998"/>
                <a:gd name="connsiteY561" fmla="*/ 3518 h 19998"/>
                <a:gd name="connsiteX562" fmla="*/ 17192 w 19998"/>
                <a:gd name="connsiteY562" fmla="*/ 3534 h 19998"/>
                <a:gd name="connsiteX563" fmla="*/ 17373 w 19998"/>
                <a:gd name="connsiteY563" fmla="*/ 3640 h 19998"/>
                <a:gd name="connsiteX564" fmla="*/ 17354 w 19998"/>
                <a:gd name="connsiteY564" fmla="*/ 3663 h 19998"/>
                <a:gd name="connsiteX565" fmla="*/ 17437 w 19998"/>
                <a:gd name="connsiteY565" fmla="*/ 3783 h 19998"/>
                <a:gd name="connsiteX566" fmla="*/ 17397 w 19998"/>
                <a:gd name="connsiteY566" fmla="*/ 3783 h 19998"/>
                <a:gd name="connsiteX567" fmla="*/ 17414 w 19998"/>
                <a:gd name="connsiteY567" fmla="*/ 3826 h 19998"/>
                <a:gd name="connsiteX568" fmla="*/ 17437 w 19998"/>
                <a:gd name="connsiteY568" fmla="*/ 3826 h 19998"/>
                <a:gd name="connsiteX569" fmla="*/ 17602 w 19998"/>
                <a:gd name="connsiteY569" fmla="*/ 4028 h 19998"/>
                <a:gd name="connsiteX570" fmla="*/ 17623 w 19998"/>
                <a:gd name="connsiteY570" fmla="*/ 4091 h 19998"/>
                <a:gd name="connsiteX571" fmla="*/ 17642 w 19998"/>
                <a:gd name="connsiteY571" fmla="*/ 4091 h 19998"/>
                <a:gd name="connsiteX572" fmla="*/ 17683 w 19998"/>
                <a:gd name="connsiteY572" fmla="*/ 4211 h 19998"/>
                <a:gd name="connsiteX573" fmla="*/ 17849 w 19998"/>
                <a:gd name="connsiteY573" fmla="*/ 4211 h 19998"/>
                <a:gd name="connsiteX574" fmla="*/ 17849 w 19998"/>
                <a:gd name="connsiteY574" fmla="*/ 4171 h 19998"/>
                <a:gd name="connsiteX575" fmla="*/ 17871 w 19998"/>
                <a:gd name="connsiteY575" fmla="*/ 4171 h 19998"/>
                <a:gd name="connsiteX576" fmla="*/ 17830 w 19998"/>
                <a:gd name="connsiteY576" fmla="*/ 4091 h 19998"/>
                <a:gd name="connsiteX577" fmla="*/ 17871 w 19998"/>
                <a:gd name="connsiteY577" fmla="*/ 4065 h 19998"/>
                <a:gd name="connsiteX578" fmla="*/ 17935 w 19998"/>
                <a:gd name="connsiteY578" fmla="*/ 4091 h 19998"/>
                <a:gd name="connsiteX579" fmla="*/ 17976 w 19998"/>
                <a:gd name="connsiteY579" fmla="*/ 4065 h 19998"/>
                <a:gd name="connsiteX580" fmla="*/ 18019 w 19998"/>
                <a:gd name="connsiteY580" fmla="*/ 4091 h 19998"/>
                <a:gd name="connsiteX581" fmla="*/ 18140 w 19998"/>
                <a:gd name="connsiteY581" fmla="*/ 4131 h 19998"/>
                <a:gd name="connsiteX582" fmla="*/ 18183 w 19998"/>
                <a:gd name="connsiteY582" fmla="*/ 4293 h 19998"/>
                <a:gd name="connsiteX583" fmla="*/ 18200 w 19998"/>
                <a:gd name="connsiteY583" fmla="*/ 4293 h 19998"/>
                <a:gd name="connsiteX584" fmla="*/ 18223 w 19998"/>
                <a:gd name="connsiteY584" fmla="*/ 4211 h 19998"/>
                <a:gd name="connsiteX585" fmla="*/ 18240 w 19998"/>
                <a:gd name="connsiteY585" fmla="*/ 4211 h 19998"/>
                <a:gd name="connsiteX586" fmla="*/ 18240 w 19998"/>
                <a:gd name="connsiteY586" fmla="*/ 4230 h 19998"/>
                <a:gd name="connsiteX587" fmla="*/ 18281 w 19998"/>
                <a:gd name="connsiteY587" fmla="*/ 4230 h 19998"/>
                <a:gd name="connsiteX588" fmla="*/ 18328 w 19998"/>
                <a:gd name="connsiteY588" fmla="*/ 4270 h 19998"/>
                <a:gd name="connsiteX589" fmla="*/ 18369 w 19998"/>
                <a:gd name="connsiteY589" fmla="*/ 4253 h 19998"/>
                <a:gd name="connsiteX590" fmla="*/ 18388 w 19998"/>
                <a:gd name="connsiteY590" fmla="*/ 4270 h 19998"/>
                <a:gd name="connsiteX591" fmla="*/ 18531 w 19998"/>
                <a:gd name="connsiteY591" fmla="*/ 4253 h 19998"/>
                <a:gd name="connsiteX592" fmla="*/ 18531 w 19998"/>
                <a:gd name="connsiteY592" fmla="*/ 4270 h 19998"/>
                <a:gd name="connsiteX593" fmla="*/ 18631 w 19998"/>
                <a:gd name="connsiteY593" fmla="*/ 4211 h 19998"/>
                <a:gd name="connsiteX594" fmla="*/ 18631 w 19998"/>
                <a:gd name="connsiteY594" fmla="*/ 4131 h 19998"/>
                <a:gd name="connsiteX595" fmla="*/ 18762 w 19998"/>
                <a:gd name="connsiteY595" fmla="*/ 4108 h 19998"/>
                <a:gd name="connsiteX596" fmla="*/ 18778 w 19998"/>
                <a:gd name="connsiteY596" fmla="*/ 4148 h 19998"/>
                <a:gd name="connsiteX597" fmla="*/ 18821 w 19998"/>
                <a:gd name="connsiteY597" fmla="*/ 4131 h 19998"/>
                <a:gd name="connsiteX598" fmla="*/ 18943 w 19998"/>
                <a:gd name="connsiteY598" fmla="*/ 4333 h 19998"/>
                <a:gd name="connsiteX599" fmla="*/ 19047 w 19998"/>
                <a:gd name="connsiteY599" fmla="*/ 4333 h 19998"/>
                <a:gd name="connsiteX600" fmla="*/ 19064 w 19998"/>
                <a:gd name="connsiteY600" fmla="*/ 4392 h 19998"/>
                <a:gd name="connsiteX601" fmla="*/ 19152 w 19998"/>
                <a:gd name="connsiteY601" fmla="*/ 4392 h 19998"/>
                <a:gd name="connsiteX602" fmla="*/ 19152 w 19998"/>
                <a:gd name="connsiteY602" fmla="*/ 4373 h 19998"/>
                <a:gd name="connsiteX603" fmla="*/ 19212 w 19998"/>
                <a:gd name="connsiteY603" fmla="*/ 4373 h 19998"/>
                <a:gd name="connsiteX604" fmla="*/ 19212 w 19998"/>
                <a:gd name="connsiteY604" fmla="*/ 4392 h 19998"/>
                <a:gd name="connsiteX605" fmla="*/ 19317 w 19998"/>
                <a:gd name="connsiteY605" fmla="*/ 4333 h 19998"/>
                <a:gd name="connsiteX606" fmla="*/ 19417 w 19998"/>
                <a:gd name="connsiteY606" fmla="*/ 4392 h 19998"/>
                <a:gd name="connsiteX607" fmla="*/ 19443 w 19998"/>
                <a:gd name="connsiteY607" fmla="*/ 4373 h 19998"/>
                <a:gd name="connsiteX608" fmla="*/ 19500 w 19998"/>
                <a:gd name="connsiteY608" fmla="*/ 4373 h 19998"/>
                <a:gd name="connsiteX609" fmla="*/ 19521 w 19998"/>
                <a:gd name="connsiteY609" fmla="*/ 4352 h 19998"/>
                <a:gd name="connsiteX610" fmla="*/ 19998 w 19998"/>
                <a:gd name="connsiteY610" fmla="*/ 4512 h 19998"/>
                <a:gd name="connsiteX611" fmla="*/ 19750 w 19998"/>
                <a:gd name="connsiteY611" fmla="*/ 4939 h 19998"/>
                <a:gd name="connsiteX612" fmla="*/ 19712 w 19998"/>
                <a:gd name="connsiteY612" fmla="*/ 4939 h 19998"/>
                <a:gd name="connsiteX613" fmla="*/ 19686 w 19998"/>
                <a:gd name="connsiteY613" fmla="*/ 5003 h 19998"/>
                <a:gd name="connsiteX614" fmla="*/ 19645 w 19998"/>
                <a:gd name="connsiteY614" fmla="*/ 5003 h 19998"/>
                <a:gd name="connsiteX615" fmla="*/ 19131 w 19998"/>
                <a:gd name="connsiteY615" fmla="*/ 6512 h 19998"/>
                <a:gd name="connsiteX616" fmla="*/ 19236 w 19998"/>
                <a:gd name="connsiteY616" fmla="*/ 7750 h 19998"/>
                <a:gd name="connsiteX617" fmla="*/ 19212 w 19998"/>
                <a:gd name="connsiteY617" fmla="*/ 7750 h 19998"/>
                <a:gd name="connsiteX618" fmla="*/ 19090 w 19998"/>
                <a:gd name="connsiteY618" fmla="*/ 7870 h 19998"/>
                <a:gd name="connsiteX619" fmla="*/ 19152 w 19998"/>
                <a:gd name="connsiteY619" fmla="*/ 7853 h 19998"/>
                <a:gd name="connsiteX620" fmla="*/ 19064 w 19998"/>
                <a:gd name="connsiteY620" fmla="*/ 7973 h 19998"/>
                <a:gd name="connsiteX621" fmla="*/ 18983 w 19998"/>
                <a:gd name="connsiteY621" fmla="*/ 7973 h 19998"/>
                <a:gd name="connsiteX622" fmla="*/ 18714 w 19998"/>
                <a:gd name="connsiteY622" fmla="*/ 8135 h 19998"/>
                <a:gd name="connsiteX623" fmla="*/ 18695 w 19998"/>
                <a:gd name="connsiteY623" fmla="*/ 8093 h 19998"/>
                <a:gd name="connsiteX624" fmla="*/ 18614 w 19998"/>
                <a:gd name="connsiteY624" fmla="*/ 7997 h 19998"/>
                <a:gd name="connsiteX625" fmla="*/ 18304 w 19998"/>
                <a:gd name="connsiteY62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936 w 19998"/>
                <a:gd name="connsiteY385" fmla="*/ 5165 h 19998"/>
                <a:gd name="connsiteX386" fmla="*/ 1936 w 19998"/>
                <a:gd name="connsiteY386" fmla="*/ 5149 h 19998"/>
                <a:gd name="connsiteX387" fmla="*/ 1979 w 19998"/>
                <a:gd name="connsiteY387" fmla="*/ 5003 h 19998"/>
                <a:gd name="connsiteX388" fmla="*/ 1936 w 19998"/>
                <a:gd name="connsiteY388" fmla="*/ 4939 h 19998"/>
                <a:gd name="connsiteX389" fmla="*/ 2103 w 19998"/>
                <a:gd name="connsiteY389" fmla="*/ 4820 h 19998"/>
                <a:gd name="connsiteX390" fmla="*/ 2496 w 19998"/>
                <a:gd name="connsiteY390" fmla="*/ 4777 h 19998"/>
                <a:gd name="connsiteX391" fmla="*/ 2536 w 19998"/>
                <a:gd name="connsiteY391" fmla="*/ 4860 h 19998"/>
                <a:gd name="connsiteX392" fmla="*/ 2722 w 19998"/>
                <a:gd name="connsiteY392" fmla="*/ 4761 h 19998"/>
                <a:gd name="connsiteX393" fmla="*/ 2722 w 19998"/>
                <a:gd name="connsiteY393" fmla="*/ 4900 h 19998"/>
                <a:gd name="connsiteX394" fmla="*/ 2805 w 19998"/>
                <a:gd name="connsiteY394" fmla="*/ 4923 h 19998"/>
                <a:gd name="connsiteX395" fmla="*/ 2970 w 19998"/>
                <a:gd name="connsiteY395" fmla="*/ 5189 h 19998"/>
                <a:gd name="connsiteX396" fmla="*/ 3256 w 19998"/>
                <a:gd name="connsiteY396" fmla="*/ 5673 h 19998"/>
                <a:gd name="connsiteX397" fmla="*/ 3608 w 19998"/>
                <a:gd name="connsiteY397" fmla="*/ 5391 h 19998"/>
                <a:gd name="connsiteX398" fmla="*/ 3860 w 19998"/>
                <a:gd name="connsiteY398" fmla="*/ 5268 h 19998"/>
                <a:gd name="connsiteX399" fmla="*/ 3999 w 19998"/>
                <a:gd name="connsiteY399" fmla="*/ 5534 h 19998"/>
                <a:gd name="connsiteX400" fmla="*/ 4351 w 19998"/>
                <a:gd name="connsiteY400" fmla="*/ 5351 h 19998"/>
                <a:gd name="connsiteX401" fmla="*/ 4580 w 19998"/>
                <a:gd name="connsiteY401" fmla="*/ 5268 h 19998"/>
                <a:gd name="connsiteX402" fmla="*/ 4580 w 19998"/>
                <a:gd name="connsiteY402" fmla="*/ 5471 h 19998"/>
                <a:gd name="connsiteX403" fmla="*/ 4994 w 19998"/>
                <a:gd name="connsiteY403" fmla="*/ 5449 h 19998"/>
                <a:gd name="connsiteX404" fmla="*/ 5323 w 19998"/>
                <a:gd name="connsiteY404" fmla="*/ 5471 h 19998"/>
                <a:gd name="connsiteX405" fmla="*/ 5242 w 19998"/>
                <a:gd name="connsiteY405" fmla="*/ 5407 h 19998"/>
                <a:gd name="connsiteX406" fmla="*/ 4994 w 19998"/>
                <a:gd name="connsiteY406" fmla="*/ 5003 h 19998"/>
                <a:gd name="connsiteX407" fmla="*/ 4970 w 19998"/>
                <a:gd name="connsiteY407" fmla="*/ 5003 h 19998"/>
                <a:gd name="connsiteX408" fmla="*/ 5054 w 19998"/>
                <a:gd name="connsiteY408" fmla="*/ 4618 h 19998"/>
                <a:gd name="connsiteX409" fmla="*/ 5054 w 19998"/>
                <a:gd name="connsiteY409" fmla="*/ 4601 h 19998"/>
                <a:gd name="connsiteX410" fmla="*/ 5037 w 19998"/>
                <a:gd name="connsiteY410" fmla="*/ 4618 h 19998"/>
                <a:gd name="connsiteX411" fmla="*/ 5011 w 19998"/>
                <a:gd name="connsiteY411" fmla="*/ 4131 h 19998"/>
                <a:gd name="connsiteX412" fmla="*/ 4642 w 19998"/>
                <a:gd name="connsiteY412" fmla="*/ 3335 h 19998"/>
                <a:gd name="connsiteX413" fmla="*/ 4663 w 19998"/>
                <a:gd name="connsiteY413" fmla="*/ 3092 h 19998"/>
                <a:gd name="connsiteX414" fmla="*/ 4563 w 19998"/>
                <a:gd name="connsiteY414" fmla="*/ 3050 h 19998"/>
                <a:gd name="connsiteX415" fmla="*/ 4684 w 19998"/>
                <a:gd name="connsiteY415" fmla="*/ 2947 h 19998"/>
                <a:gd name="connsiteX416" fmla="*/ 5242 w 19998"/>
                <a:gd name="connsiteY416" fmla="*/ 3092 h 19998"/>
                <a:gd name="connsiteX417" fmla="*/ 5258 w 19998"/>
                <a:gd name="connsiteY417" fmla="*/ 3029 h 19998"/>
                <a:gd name="connsiteX418" fmla="*/ 5570 w 19998"/>
                <a:gd name="connsiteY418" fmla="*/ 3050 h 19998"/>
                <a:gd name="connsiteX419" fmla="*/ 5632 w 19998"/>
                <a:gd name="connsiteY419" fmla="*/ 3252 h 19998"/>
                <a:gd name="connsiteX420" fmla="*/ 5592 w 19998"/>
                <a:gd name="connsiteY420" fmla="*/ 3252 h 19998"/>
                <a:gd name="connsiteX421" fmla="*/ 5570 w 19998"/>
                <a:gd name="connsiteY421" fmla="*/ 3316 h 19998"/>
                <a:gd name="connsiteX422" fmla="*/ 5511 w 19998"/>
                <a:gd name="connsiteY422" fmla="*/ 3316 h 19998"/>
                <a:gd name="connsiteX423" fmla="*/ 5675 w 19998"/>
                <a:gd name="connsiteY423" fmla="*/ 3800 h 19998"/>
                <a:gd name="connsiteX424" fmla="*/ 5649 w 19998"/>
                <a:gd name="connsiteY424" fmla="*/ 3826 h 19998"/>
                <a:gd name="connsiteX425" fmla="*/ 5732 w 19998"/>
                <a:gd name="connsiteY425" fmla="*/ 3842 h 19998"/>
                <a:gd name="connsiteX426" fmla="*/ 5713 w 19998"/>
                <a:gd name="connsiteY426" fmla="*/ 3842 h 19998"/>
                <a:gd name="connsiteX427" fmla="*/ 5732 w 19998"/>
                <a:gd name="connsiteY427" fmla="*/ 3882 h 19998"/>
                <a:gd name="connsiteX428" fmla="*/ 5775 w 19998"/>
                <a:gd name="connsiteY428" fmla="*/ 3882 h 19998"/>
                <a:gd name="connsiteX429" fmla="*/ 5861 w 19998"/>
                <a:gd name="connsiteY429" fmla="*/ 3762 h 19998"/>
                <a:gd name="connsiteX430" fmla="*/ 6499 w 19998"/>
                <a:gd name="connsiteY430" fmla="*/ 3906 h 19998"/>
                <a:gd name="connsiteX431" fmla="*/ 7611 w 19998"/>
                <a:gd name="connsiteY431" fmla="*/ 3826 h 19998"/>
                <a:gd name="connsiteX432" fmla="*/ 7923 w 19998"/>
                <a:gd name="connsiteY432" fmla="*/ 3722 h 19998"/>
                <a:gd name="connsiteX433" fmla="*/ 8045 w 19998"/>
                <a:gd name="connsiteY433" fmla="*/ 3703 h 19998"/>
                <a:gd name="connsiteX434" fmla="*/ 7611 w 19998"/>
                <a:gd name="connsiteY434" fmla="*/ 3600 h 19998"/>
                <a:gd name="connsiteX435" fmla="*/ 7611 w 19998"/>
                <a:gd name="connsiteY435" fmla="*/ 3581 h 19998"/>
                <a:gd name="connsiteX436" fmla="*/ 7799 w 19998"/>
                <a:gd name="connsiteY436" fmla="*/ 3092 h 19998"/>
                <a:gd name="connsiteX437" fmla="*/ 9574 w 19998"/>
                <a:gd name="connsiteY437" fmla="*/ 2317 h 19998"/>
                <a:gd name="connsiteX438" fmla="*/ 9843 w 19998"/>
                <a:gd name="connsiteY438" fmla="*/ 1993 h 19998"/>
                <a:gd name="connsiteX439" fmla="*/ 9902 w 19998"/>
                <a:gd name="connsiteY439" fmla="*/ 2051 h 19998"/>
                <a:gd name="connsiteX440" fmla="*/ 10031 w 19998"/>
                <a:gd name="connsiteY440" fmla="*/ 2051 h 19998"/>
                <a:gd name="connsiteX441" fmla="*/ 9964 w 19998"/>
                <a:gd name="connsiteY441" fmla="*/ 1972 h 19998"/>
                <a:gd name="connsiteX442" fmla="*/ 9943 w 19998"/>
                <a:gd name="connsiteY442" fmla="*/ 1993 h 19998"/>
                <a:gd name="connsiteX443" fmla="*/ 9843 w 19998"/>
                <a:gd name="connsiteY443" fmla="*/ 1645 h 19998"/>
                <a:gd name="connsiteX444" fmla="*/ 9902 w 19998"/>
                <a:gd name="connsiteY444" fmla="*/ 1645 h 19998"/>
                <a:gd name="connsiteX445" fmla="*/ 9902 w 19998"/>
                <a:gd name="connsiteY445" fmla="*/ 1628 h 19998"/>
                <a:gd name="connsiteX446" fmla="*/ 9902 w 19998"/>
                <a:gd name="connsiteY446" fmla="*/ 1607 h 19998"/>
                <a:gd name="connsiteX447" fmla="*/ 9843 w 19998"/>
                <a:gd name="connsiteY447" fmla="*/ 1542 h 19998"/>
                <a:gd name="connsiteX448" fmla="*/ 9886 w 19998"/>
                <a:gd name="connsiteY448" fmla="*/ 1260 h 19998"/>
                <a:gd name="connsiteX449" fmla="*/ 9926 w 19998"/>
                <a:gd name="connsiteY449" fmla="*/ 1243 h 19998"/>
                <a:gd name="connsiteX450" fmla="*/ 9886 w 19998"/>
                <a:gd name="connsiteY450" fmla="*/ 815 h 19998"/>
                <a:gd name="connsiteX451" fmla="*/ 9902 w 19998"/>
                <a:gd name="connsiteY451" fmla="*/ 815 h 19998"/>
                <a:gd name="connsiteX452" fmla="*/ 9886 w 19998"/>
                <a:gd name="connsiteY452" fmla="*/ 484 h 19998"/>
                <a:gd name="connsiteX453" fmla="*/ 10645 w 19998"/>
                <a:gd name="connsiteY453" fmla="*/ 186 h 19998"/>
                <a:gd name="connsiteX454" fmla="*/ 11307 w 19998"/>
                <a:gd name="connsiteY454" fmla="*/ 0 h 19998"/>
                <a:gd name="connsiteX455" fmla="*/ 11431 w 19998"/>
                <a:gd name="connsiteY455" fmla="*/ 324 h 19998"/>
                <a:gd name="connsiteX456" fmla="*/ 11431 w 19998"/>
                <a:gd name="connsiteY456" fmla="*/ 630 h 19998"/>
                <a:gd name="connsiteX457" fmla="*/ 11577 w 19998"/>
                <a:gd name="connsiteY457" fmla="*/ 630 h 19998"/>
                <a:gd name="connsiteX458" fmla="*/ 11700 w 19998"/>
                <a:gd name="connsiteY458" fmla="*/ 832 h 19998"/>
                <a:gd name="connsiteX459" fmla="*/ 11822 w 19998"/>
                <a:gd name="connsiteY459" fmla="*/ 895 h 19998"/>
                <a:gd name="connsiteX460" fmla="*/ 12158 w 19998"/>
                <a:gd name="connsiteY460" fmla="*/ 670 h 19998"/>
                <a:gd name="connsiteX461" fmla="*/ 12279 w 19998"/>
                <a:gd name="connsiteY461" fmla="*/ 792 h 19998"/>
                <a:gd name="connsiteX462" fmla="*/ 12255 w 19998"/>
                <a:gd name="connsiteY462" fmla="*/ 815 h 19998"/>
                <a:gd name="connsiteX463" fmla="*/ 12360 w 19998"/>
                <a:gd name="connsiteY463" fmla="*/ 895 h 19998"/>
                <a:gd name="connsiteX464" fmla="*/ 12360 w 19998"/>
                <a:gd name="connsiteY464" fmla="*/ 912 h 19998"/>
                <a:gd name="connsiteX465" fmla="*/ 12339 w 19998"/>
                <a:gd name="connsiteY465" fmla="*/ 935 h 19998"/>
                <a:gd name="connsiteX466" fmla="*/ 12548 w 19998"/>
                <a:gd name="connsiteY466" fmla="*/ 1342 h 19998"/>
                <a:gd name="connsiteX467" fmla="*/ 12753 w 19998"/>
                <a:gd name="connsiteY467" fmla="*/ 1260 h 19998"/>
                <a:gd name="connsiteX468" fmla="*/ 12729 w 19998"/>
                <a:gd name="connsiteY468" fmla="*/ 1363 h 19998"/>
                <a:gd name="connsiteX469" fmla="*/ 12834 w 19998"/>
                <a:gd name="connsiteY469" fmla="*/ 1323 h 19998"/>
                <a:gd name="connsiteX470" fmla="*/ 12853 w 19998"/>
                <a:gd name="connsiteY470" fmla="*/ 1342 h 19998"/>
                <a:gd name="connsiteX471" fmla="*/ 12901 w 19998"/>
                <a:gd name="connsiteY471" fmla="*/ 1342 h 19998"/>
                <a:gd name="connsiteX472" fmla="*/ 13039 w 19998"/>
                <a:gd name="connsiteY472" fmla="*/ 1769 h 19998"/>
                <a:gd name="connsiteX473" fmla="*/ 13039 w 19998"/>
                <a:gd name="connsiteY473" fmla="*/ 1751 h 19998"/>
                <a:gd name="connsiteX474" fmla="*/ 13065 w 19998"/>
                <a:gd name="connsiteY474" fmla="*/ 1751 h 19998"/>
                <a:gd name="connsiteX475" fmla="*/ 13082 w 19998"/>
                <a:gd name="connsiteY475" fmla="*/ 1671 h 19998"/>
                <a:gd name="connsiteX476" fmla="*/ 13186 w 19998"/>
                <a:gd name="connsiteY476" fmla="*/ 1645 h 19998"/>
                <a:gd name="connsiteX477" fmla="*/ 13203 w 19998"/>
                <a:gd name="connsiteY477" fmla="*/ 1671 h 19998"/>
                <a:gd name="connsiteX478" fmla="*/ 13203 w 19998"/>
                <a:gd name="connsiteY478" fmla="*/ 1645 h 19998"/>
                <a:gd name="connsiteX479" fmla="*/ 13267 w 19998"/>
                <a:gd name="connsiteY479" fmla="*/ 1645 h 19998"/>
                <a:gd name="connsiteX480" fmla="*/ 13267 w 19998"/>
                <a:gd name="connsiteY480" fmla="*/ 1671 h 19998"/>
                <a:gd name="connsiteX481" fmla="*/ 13308 w 19998"/>
                <a:gd name="connsiteY481" fmla="*/ 1687 h 19998"/>
                <a:gd name="connsiteX482" fmla="*/ 13308 w 19998"/>
                <a:gd name="connsiteY482" fmla="*/ 1711 h 19998"/>
                <a:gd name="connsiteX483" fmla="*/ 13515 w 19998"/>
                <a:gd name="connsiteY483" fmla="*/ 1628 h 19998"/>
                <a:gd name="connsiteX484" fmla="*/ 13598 w 19998"/>
                <a:gd name="connsiteY484" fmla="*/ 1751 h 19998"/>
                <a:gd name="connsiteX485" fmla="*/ 13660 w 19998"/>
                <a:gd name="connsiteY485" fmla="*/ 1769 h 19998"/>
                <a:gd name="connsiteX486" fmla="*/ 13660 w 19998"/>
                <a:gd name="connsiteY486" fmla="*/ 1833 h 19998"/>
                <a:gd name="connsiteX487" fmla="*/ 13677 w 19998"/>
                <a:gd name="connsiteY487" fmla="*/ 1833 h 19998"/>
                <a:gd name="connsiteX488" fmla="*/ 13677 w 19998"/>
                <a:gd name="connsiteY488" fmla="*/ 1849 h 19998"/>
                <a:gd name="connsiteX489" fmla="*/ 13725 w 19998"/>
                <a:gd name="connsiteY489" fmla="*/ 1849 h 19998"/>
                <a:gd name="connsiteX490" fmla="*/ 13703 w 19998"/>
                <a:gd name="connsiteY490" fmla="*/ 1833 h 19998"/>
                <a:gd name="connsiteX491" fmla="*/ 13725 w 19998"/>
                <a:gd name="connsiteY491" fmla="*/ 1791 h 19998"/>
                <a:gd name="connsiteX492" fmla="*/ 13808 w 19998"/>
                <a:gd name="connsiteY492" fmla="*/ 1873 h 19998"/>
                <a:gd name="connsiteX493" fmla="*/ 13725 w 19998"/>
                <a:gd name="connsiteY493" fmla="*/ 2155 h 19998"/>
                <a:gd name="connsiteX494" fmla="*/ 13725 w 19998"/>
                <a:gd name="connsiteY494" fmla="*/ 2138 h 19998"/>
                <a:gd name="connsiteX495" fmla="*/ 13784 w 19998"/>
                <a:gd name="connsiteY495" fmla="*/ 2155 h 19998"/>
                <a:gd name="connsiteX496" fmla="*/ 13825 w 19998"/>
                <a:gd name="connsiteY496" fmla="*/ 2301 h 19998"/>
                <a:gd name="connsiteX497" fmla="*/ 13703 w 19998"/>
                <a:gd name="connsiteY497" fmla="*/ 2420 h 19998"/>
                <a:gd name="connsiteX498" fmla="*/ 13741 w 19998"/>
                <a:gd name="connsiteY498" fmla="*/ 2463 h 19998"/>
                <a:gd name="connsiteX499" fmla="*/ 13703 w 19998"/>
                <a:gd name="connsiteY499" fmla="*/ 2503 h 19998"/>
                <a:gd name="connsiteX500" fmla="*/ 13784 w 19998"/>
                <a:gd name="connsiteY500" fmla="*/ 2519 h 19998"/>
                <a:gd name="connsiteX501" fmla="*/ 13784 w 19998"/>
                <a:gd name="connsiteY501" fmla="*/ 2540 h 19998"/>
                <a:gd name="connsiteX502" fmla="*/ 13849 w 19998"/>
                <a:gd name="connsiteY502" fmla="*/ 2540 h 19998"/>
                <a:gd name="connsiteX503" fmla="*/ 14280 w 19998"/>
                <a:gd name="connsiteY503" fmla="*/ 2540 h 19998"/>
                <a:gd name="connsiteX504" fmla="*/ 14527 w 19998"/>
                <a:gd name="connsiteY504" fmla="*/ 2437 h 19998"/>
                <a:gd name="connsiteX505" fmla="*/ 14527 w 19998"/>
                <a:gd name="connsiteY505" fmla="*/ 2218 h 19998"/>
                <a:gd name="connsiteX506" fmla="*/ 14715 w 19998"/>
                <a:gd name="connsiteY506" fmla="*/ 2051 h 19998"/>
                <a:gd name="connsiteX507" fmla="*/ 14815 w 19998"/>
                <a:gd name="connsiteY507" fmla="*/ 2115 h 19998"/>
                <a:gd name="connsiteX508" fmla="*/ 14775 w 19998"/>
                <a:gd name="connsiteY508" fmla="*/ 2138 h 19998"/>
                <a:gd name="connsiteX509" fmla="*/ 14796 w 19998"/>
                <a:gd name="connsiteY509" fmla="*/ 2218 h 19998"/>
                <a:gd name="connsiteX510" fmla="*/ 14756 w 19998"/>
                <a:gd name="connsiteY510" fmla="*/ 2195 h 19998"/>
                <a:gd name="connsiteX511" fmla="*/ 14732 w 19998"/>
                <a:gd name="connsiteY511" fmla="*/ 2218 h 19998"/>
                <a:gd name="connsiteX512" fmla="*/ 14756 w 19998"/>
                <a:gd name="connsiteY512" fmla="*/ 2237 h 19998"/>
                <a:gd name="connsiteX513" fmla="*/ 14732 w 19998"/>
                <a:gd name="connsiteY513" fmla="*/ 2275 h 19998"/>
                <a:gd name="connsiteX514" fmla="*/ 14715 w 19998"/>
                <a:gd name="connsiteY514" fmla="*/ 2275 h 19998"/>
                <a:gd name="connsiteX515" fmla="*/ 14756 w 19998"/>
                <a:gd name="connsiteY515" fmla="*/ 2341 h 19998"/>
                <a:gd name="connsiteX516" fmla="*/ 14675 w 19998"/>
                <a:gd name="connsiteY516" fmla="*/ 2519 h 19998"/>
                <a:gd name="connsiteX517" fmla="*/ 14815 w 19998"/>
                <a:gd name="connsiteY517" fmla="*/ 2622 h 19998"/>
                <a:gd name="connsiteX518" fmla="*/ 14796 w 19998"/>
                <a:gd name="connsiteY518" fmla="*/ 2904 h 19998"/>
                <a:gd name="connsiteX519" fmla="*/ 14918 w 19998"/>
                <a:gd name="connsiteY519" fmla="*/ 2904 h 19998"/>
                <a:gd name="connsiteX520" fmla="*/ 14918 w 19998"/>
                <a:gd name="connsiteY520" fmla="*/ 2867 h 19998"/>
                <a:gd name="connsiteX521" fmla="*/ 15001 w 19998"/>
                <a:gd name="connsiteY521" fmla="*/ 2888 h 19998"/>
                <a:gd name="connsiteX522" fmla="*/ 15230 w 19998"/>
                <a:gd name="connsiteY522" fmla="*/ 3074 h 19998"/>
                <a:gd name="connsiteX523" fmla="*/ 15249 w 19998"/>
                <a:gd name="connsiteY523" fmla="*/ 3050 h 19998"/>
                <a:gd name="connsiteX524" fmla="*/ 15249 w 19998"/>
                <a:gd name="connsiteY524" fmla="*/ 3114 h 19998"/>
                <a:gd name="connsiteX525" fmla="*/ 15330 w 19998"/>
                <a:gd name="connsiteY525" fmla="*/ 3114 h 19998"/>
                <a:gd name="connsiteX526" fmla="*/ 15418 w 19998"/>
                <a:gd name="connsiteY526" fmla="*/ 3114 h 19998"/>
                <a:gd name="connsiteX527" fmla="*/ 15499 w 19998"/>
                <a:gd name="connsiteY527" fmla="*/ 3196 h 19998"/>
                <a:gd name="connsiteX528" fmla="*/ 15475 w 19998"/>
                <a:gd name="connsiteY528" fmla="*/ 3252 h 19998"/>
                <a:gd name="connsiteX529" fmla="*/ 15499 w 19998"/>
                <a:gd name="connsiteY529" fmla="*/ 3295 h 19998"/>
                <a:gd name="connsiteX530" fmla="*/ 15499 w 19998"/>
                <a:gd name="connsiteY530" fmla="*/ 3276 h 19998"/>
                <a:gd name="connsiteX531" fmla="*/ 15599 w 19998"/>
                <a:gd name="connsiteY531" fmla="*/ 3276 h 19998"/>
                <a:gd name="connsiteX532" fmla="*/ 15704 w 19998"/>
                <a:gd name="connsiteY532" fmla="*/ 3374 h 19998"/>
                <a:gd name="connsiteX533" fmla="*/ 15682 w 19998"/>
                <a:gd name="connsiteY533" fmla="*/ 3414 h 19998"/>
                <a:gd name="connsiteX534" fmla="*/ 15723 w 19998"/>
                <a:gd name="connsiteY534" fmla="*/ 3478 h 19998"/>
                <a:gd name="connsiteX535" fmla="*/ 15704 w 19998"/>
                <a:gd name="connsiteY535" fmla="*/ 3497 h 19998"/>
                <a:gd name="connsiteX536" fmla="*/ 15747 w 19998"/>
                <a:gd name="connsiteY536" fmla="*/ 3534 h 19998"/>
                <a:gd name="connsiteX537" fmla="*/ 15747 w 19998"/>
                <a:gd name="connsiteY537" fmla="*/ 3518 h 19998"/>
                <a:gd name="connsiteX538" fmla="*/ 15935 w 19998"/>
                <a:gd name="connsiteY538" fmla="*/ 3478 h 19998"/>
                <a:gd name="connsiteX539" fmla="*/ 15935 w 19998"/>
                <a:gd name="connsiteY539" fmla="*/ 3518 h 19998"/>
                <a:gd name="connsiteX540" fmla="*/ 15951 w 19998"/>
                <a:gd name="connsiteY540" fmla="*/ 3518 h 19998"/>
                <a:gd name="connsiteX541" fmla="*/ 15992 w 19998"/>
                <a:gd name="connsiteY541" fmla="*/ 3414 h 19998"/>
                <a:gd name="connsiteX542" fmla="*/ 16156 w 19998"/>
                <a:gd name="connsiteY542" fmla="*/ 3414 h 19998"/>
                <a:gd name="connsiteX543" fmla="*/ 16156 w 19998"/>
                <a:gd name="connsiteY543" fmla="*/ 3374 h 19998"/>
                <a:gd name="connsiteX544" fmla="*/ 16302 w 19998"/>
                <a:gd name="connsiteY544" fmla="*/ 3436 h 19998"/>
                <a:gd name="connsiteX545" fmla="*/ 16285 w 19998"/>
                <a:gd name="connsiteY545" fmla="*/ 3454 h 19998"/>
                <a:gd name="connsiteX546" fmla="*/ 16366 w 19998"/>
                <a:gd name="connsiteY546" fmla="*/ 3518 h 19998"/>
                <a:gd name="connsiteX547" fmla="*/ 16490 w 19998"/>
                <a:gd name="connsiteY547" fmla="*/ 3518 h 19998"/>
                <a:gd name="connsiteX548" fmla="*/ 16506 w 19998"/>
                <a:gd name="connsiteY548" fmla="*/ 3600 h 19998"/>
                <a:gd name="connsiteX549" fmla="*/ 16590 w 19998"/>
                <a:gd name="connsiteY549" fmla="*/ 3624 h 19998"/>
                <a:gd name="connsiteX550" fmla="*/ 16611 w 19998"/>
                <a:gd name="connsiteY550" fmla="*/ 3581 h 19998"/>
                <a:gd name="connsiteX551" fmla="*/ 16694 w 19998"/>
                <a:gd name="connsiteY551" fmla="*/ 3600 h 19998"/>
                <a:gd name="connsiteX552" fmla="*/ 16694 w 19998"/>
                <a:gd name="connsiteY552" fmla="*/ 3560 h 19998"/>
                <a:gd name="connsiteX553" fmla="*/ 16716 w 19998"/>
                <a:gd name="connsiteY553" fmla="*/ 3560 h 19998"/>
                <a:gd name="connsiteX554" fmla="*/ 16716 w 19998"/>
                <a:gd name="connsiteY554" fmla="*/ 3518 h 19998"/>
                <a:gd name="connsiteX555" fmla="*/ 16759 w 19998"/>
                <a:gd name="connsiteY555" fmla="*/ 3497 h 19998"/>
                <a:gd name="connsiteX556" fmla="*/ 16759 w 19998"/>
                <a:gd name="connsiteY556" fmla="*/ 3478 h 19998"/>
                <a:gd name="connsiteX557" fmla="*/ 16940 w 19998"/>
                <a:gd name="connsiteY557" fmla="*/ 3478 h 19998"/>
                <a:gd name="connsiteX558" fmla="*/ 17085 w 19998"/>
                <a:gd name="connsiteY558" fmla="*/ 3560 h 19998"/>
                <a:gd name="connsiteX559" fmla="*/ 17085 w 19998"/>
                <a:gd name="connsiteY559" fmla="*/ 3534 h 19998"/>
                <a:gd name="connsiteX560" fmla="*/ 17192 w 19998"/>
                <a:gd name="connsiteY560" fmla="*/ 3518 h 19998"/>
                <a:gd name="connsiteX561" fmla="*/ 17192 w 19998"/>
                <a:gd name="connsiteY561" fmla="*/ 3534 h 19998"/>
                <a:gd name="connsiteX562" fmla="*/ 17373 w 19998"/>
                <a:gd name="connsiteY562" fmla="*/ 3640 h 19998"/>
                <a:gd name="connsiteX563" fmla="*/ 17354 w 19998"/>
                <a:gd name="connsiteY563" fmla="*/ 3663 h 19998"/>
                <a:gd name="connsiteX564" fmla="*/ 17437 w 19998"/>
                <a:gd name="connsiteY564" fmla="*/ 3783 h 19998"/>
                <a:gd name="connsiteX565" fmla="*/ 17397 w 19998"/>
                <a:gd name="connsiteY565" fmla="*/ 3783 h 19998"/>
                <a:gd name="connsiteX566" fmla="*/ 17414 w 19998"/>
                <a:gd name="connsiteY566" fmla="*/ 3826 h 19998"/>
                <a:gd name="connsiteX567" fmla="*/ 17437 w 19998"/>
                <a:gd name="connsiteY567" fmla="*/ 3826 h 19998"/>
                <a:gd name="connsiteX568" fmla="*/ 17602 w 19998"/>
                <a:gd name="connsiteY568" fmla="*/ 4028 h 19998"/>
                <a:gd name="connsiteX569" fmla="*/ 17623 w 19998"/>
                <a:gd name="connsiteY569" fmla="*/ 4091 h 19998"/>
                <a:gd name="connsiteX570" fmla="*/ 17642 w 19998"/>
                <a:gd name="connsiteY570" fmla="*/ 4091 h 19998"/>
                <a:gd name="connsiteX571" fmla="*/ 17683 w 19998"/>
                <a:gd name="connsiteY571" fmla="*/ 4211 h 19998"/>
                <a:gd name="connsiteX572" fmla="*/ 17849 w 19998"/>
                <a:gd name="connsiteY572" fmla="*/ 4211 h 19998"/>
                <a:gd name="connsiteX573" fmla="*/ 17849 w 19998"/>
                <a:gd name="connsiteY573" fmla="*/ 4171 h 19998"/>
                <a:gd name="connsiteX574" fmla="*/ 17871 w 19998"/>
                <a:gd name="connsiteY574" fmla="*/ 4171 h 19998"/>
                <a:gd name="connsiteX575" fmla="*/ 17830 w 19998"/>
                <a:gd name="connsiteY575" fmla="*/ 4091 h 19998"/>
                <a:gd name="connsiteX576" fmla="*/ 17871 w 19998"/>
                <a:gd name="connsiteY576" fmla="*/ 4065 h 19998"/>
                <a:gd name="connsiteX577" fmla="*/ 17935 w 19998"/>
                <a:gd name="connsiteY577" fmla="*/ 4091 h 19998"/>
                <a:gd name="connsiteX578" fmla="*/ 17976 w 19998"/>
                <a:gd name="connsiteY578" fmla="*/ 4065 h 19998"/>
                <a:gd name="connsiteX579" fmla="*/ 18019 w 19998"/>
                <a:gd name="connsiteY579" fmla="*/ 4091 h 19998"/>
                <a:gd name="connsiteX580" fmla="*/ 18140 w 19998"/>
                <a:gd name="connsiteY580" fmla="*/ 4131 h 19998"/>
                <a:gd name="connsiteX581" fmla="*/ 18183 w 19998"/>
                <a:gd name="connsiteY581" fmla="*/ 4293 h 19998"/>
                <a:gd name="connsiteX582" fmla="*/ 18200 w 19998"/>
                <a:gd name="connsiteY582" fmla="*/ 4293 h 19998"/>
                <a:gd name="connsiteX583" fmla="*/ 18223 w 19998"/>
                <a:gd name="connsiteY583" fmla="*/ 4211 h 19998"/>
                <a:gd name="connsiteX584" fmla="*/ 18240 w 19998"/>
                <a:gd name="connsiteY584" fmla="*/ 4211 h 19998"/>
                <a:gd name="connsiteX585" fmla="*/ 18240 w 19998"/>
                <a:gd name="connsiteY585" fmla="*/ 4230 h 19998"/>
                <a:gd name="connsiteX586" fmla="*/ 18281 w 19998"/>
                <a:gd name="connsiteY586" fmla="*/ 4230 h 19998"/>
                <a:gd name="connsiteX587" fmla="*/ 18328 w 19998"/>
                <a:gd name="connsiteY587" fmla="*/ 4270 h 19998"/>
                <a:gd name="connsiteX588" fmla="*/ 18369 w 19998"/>
                <a:gd name="connsiteY588" fmla="*/ 4253 h 19998"/>
                <a:gd name="connsiteX589" fmla="*/ 18388 w 19998"/>
                <a:gd name="connsiteY589" fmla="*/ 4270 h 19998"/>
                <a:gd name="connsiteX590" fmla="*/ 18531 w 19998"/>
                <a:gd name="connsiteY590" fmla="*/ 4253 h 19998"/>
                <a:gd name="connsiteX591" fmla="*/ 18531 w 19998"/>
                <a:gd name="connsiteY591" fmla="*/ 4270 h 19998"/>
                <a:gd name="connsiteX592" fmla="*/ 18631 w 19998"/>
                <a:gd name="connsiteY592" fmla="*/ 4211 h 19998"/>
                <a:gd name="connsiteX593" fmla="*/ 18631 w 19998"/>
                <a:gd name="connsiteY593" fmla="*/ 4131 h 19998"/>
                <a:gd name="connsiteX594" fmla="*/ 18762 w 19998"/>
                <a:gd name="connsiteY594" fmla="*/ 4108 h 19998"/>
                <a:gd name="connsiteX595" fmla="*/ 18778 w 19998"/>
                <a:gd name="connsiteY595" fmla="*/ 4148 h 19998"/>
                <a:gd name="connsiteX596" fmla="*/ 18821 w 19998"/>
                <a:gd name="connsiteY596" fmla="*/ 4131 h 19998"/>
                <a:gd name="connsiteX597" fmla="*/ 18943 w 19998"/>
                <a:gd name="connsiteY597" fmla="*/ 4333 h 19998"/>
                <a:gd name="connsiteX598" fmla="*/ 19047 w 19998"/>
                <a:gd name="connsiteY598" fmla="*/ 4333 h 19998"/>
                <a:gd name="connsiteX599" fmla="*/ 19064 w 19998"/>
                <a:gd name="connsiteY599" fmla="*/ 4392 h 19998"/>
                <a:gd name="connsiteX600" fmla="*/ 19152 w 19998"/>
                <a:gd name="connsiteY600" fmla="*/ 4392 h 19998"/>
                <a:gd name="connsiteX601" fmla="*/ 19152 w 19998"/>
                <a:gd name="connsiteY601" fmla="*/ 4373 h 19998"/>
                <a:gd name="connsiteX602" fmla="*/ 19212 w 19998"/>
                <a:gd name="connsiteY602" fmla="*/ 4373 h 19998"/>
                <a:gd name="connsiteX603" fmla="*/ 19212 w 19998"/>
                <a:gd name="connsiteY603" fmla="*/ 4392 h 19998"/>
                <a:gd name="connsiteX604" fmla="*/ 19317 w 19998"/>
                <a:gd name="connsiteY604" fmla="*/ 4333 h 19998"/>
                <a:gd name="connsiteX605" fmla="*/ 19417 w 19998"/>
                <a:gd name="connsiteY605" fmla="*/ 4392 h 19998"/>
                <a:gd name="connsiteX606" fmla="*/ 19443 w 19998"/>
                <a:gd name="connsiteY606" fmla="*/ 4373 h 19998"/>
                <a:gd name="connsiteX607" fmla="*/ 19500 w 19998"/>
                <a:gd name="connsiteY607" fmla="*/ 4373 h 19998"/>
                <a:gd name="connsiteX608" fmla="*/ 19521 w 19998"/>
                <a:gd name="connsiteY608" fmla="*/ 4352 h 19998"/>
                <a:gd name="connsiteX609" fmla="*/ 19998 w 19998"/>
                <a:gd name="connsiteY609" fmla="*/ 4512 h 19998"/>
                <a:gd name="connsiteX610" fmla="*/ 19750 w 19998"/>
                <a:gd name="connsiteY610" fmla="*/ 4939 h 19998"/>
                <a:gd name="connsiteX611" fmla="*/ 19712 w 19998"/>
                <a:gd name="connsiteY611" fmla="*/ 4939 h 19998"/>
                <a:gd name="connsiteX612" fmla="*/ 19686 w 19998"/>
                <a:gd name="connsiteY612" fmla="*/ 5003 h 19998"/>
                <a:gd name="connsiteX613" fmla="*/ 19645 w 19998"/>
                <a:gd name="connsiteY613" fmla="*/ 5003 h 19998"/>
                <a:gd name="connsiteX614" fmla="*/ 19131 w 19998"/>
                <a:gd name="connsiteY614" fmla="*/ 6512 h 19998"/>
                <a:gd name="connsiteX615" fmla="*/ 19236 w 19998"/>
                <a:gd name="connsiteY615" fmla="*/ 7750 h 19998"/>
                <a:gd name="connsiteX616" fmla="*/ 19212 w 19998"/>
                <a:gd name="connsiteY616" fmla="*/ 7750 h 19998"/>
                <a:gd name="connsiteX617" fmla="*/ 19090 w 19998"/>
                <a:gd name="connsiteY617" fmla="*/ 7870 h 19998"/>
                <a:gd name="connsiteX618" fmla="*/ 19152 w 19998"/>
                <a:gd name="connsiteY618" fmla="*/ 7853 h 19998"/>
                <a:gd name="connsiteX619" fmla="*/ 19064 w 19998"/>
                <a:gd name="connsiteY619" fmla="*/ 7973 h 19998"/>
                <a:gd name="connsiteX620" fmla="*/ 18983 w 19998"/>
                <a:gd name="connsiteY620" fmla="*/ 7973 h 19998"/>
                <a:gd name="connsiteX621" fmla="*/ 18714 w 19998"/>
                <a:gd name="connsiteY621" fmla="*/ 8135 h 19998"/>
                <a:gd name="connsiteX622" fmla="*/ 18695 w 19998"/>
                <a:gd name="connsiteY622" fmla="*/ 8093 h 19998"/>
                <a:gd name="connsiteX623" fmla="*/ 18614 w 19998"/>
                <a:gd name="connsiteY623" fmla="*/ 7997 h 19998"/>
                <a:gd name="connsiteX624" fmla="*/ 18304 w 19998"/>
                <a:gd name="connsiteY62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936 w 19998"/>
                <a:gd name="connsiteY384" fmla="*/ 5165 h 19998"/>
                <a:gd name="connsiteX385" fmla="*/ 1936 w 19998"/>
                <a:gd name="connsiteY385" fmla="*/ 5149 h 19998"/>
                <a:gd name="connsiteX386" fmla="*/ 1979 w 19998"/>
                <a:gd name="connsiteY386" fmla="*/ 5003 h 19998"/>
                <a:gd name="connsiteX387" fmla="*/ 1936 w 19998"/>
                <a:gd name="connsiteY387" fmla="*/ 4939 h 19998"/>
                <a:gd name="connsiteX388" fmla="*/ 2103 w 19998"/>
                <a:gd name="connsiteY388" fmla="*/ 4820 h 19998"/>
                <a:gd name="connsiteX389" fmla="*/ 2496 w 19998"/>
                <a:gd name="connsiteY389" fmla="*/ 4777 h 19998"/>
                <a:gd name="connsiteX390" fmla="*/ 2536 w 19998"/>
                <a:gd name="connsiteY390" fmla="*/ 4860 h 19998"/>
                <a:gd name="connsiteX391" fmla="*/ 2722 w 19998"/>
                <a:gd name="connsiteY391" fmla="*/ 4761 h 19998"/>
                <a:gd name="connsiteX392" fmla="*/ 2722 w 19998"/>
                <a:gd name="connsiteY392" fmla="*/ 4900 h 19998"/>
                <a:gd name="connsiteX393" fmla="*/ 2805 w 19998"/>
                <a:gd name="connsiteY393" fmla="*/ 4923 h 19998"/>
                <a:gd name="connsiteX394" fmla="*/ 2970 w 19998"/>
                <a:gd name="connsiteY394" fmla="*/ 5189 h 19998"/>
                <a:gd name="connsiteX395" fmla="*/ 3256 w 19998"/>
                <a:gd name="connsiteY395" fmla="*/ 5673 h 19998"/>
                <a:gd name="connsiteX396" fmla="*/ 3608 w 19998"/>
                <a:gd name="connsiteY396" fmla="*/ 5391 h 19998"/>
                <a:gd name="connsiteX397" fmla="*/ 3860 w 19998"/>
                <a:gd name="connsiteY397" fmla="*/ 5268 h 19998"/>
                <a:gd name="connsiteX398" fmla="*/ 3999 w 19998"/>
                <a:gd name="connsiteY398" fmla="*/ 5534 h 19998"/>
                <a:gd name="connsiteX399" fmla="*/ 4351 w 19998"/>
                <a:gd name="connsiteY399" fmla="*/ 5351 h 19998"/>
                <a:gd name="connsiteX400" fmla="*/ 4580 w 19998"/>
                <a:gd name="connsiteY400" fmla="*/ 5268 h 19998"/>
                <a:gd name="connsiteX401" fmla="*/ 4580 w 19998"/>
                <a:gd name="connsiteY401" fmla="*/ 5471 h 19998"/>
                <a:gd name="connsiteX402" fmla="*/ 4994 w 19998"/>
                <a:gd name="connsiteY402" fmla="*/ 5449 h 19998"/>
                <a:gd name="connsiteX403" fmla="*/ 5323 w 19998"/>
                <a:gd name="connsiteY403" fmla="*/ 5471 h 19998"/>
                <a:gd name="connsiteX404" fmla="*/ 5242 w 19998"/>
                <a:gd name="connsiteY404" fmla="*/ 5407 h 19998"/>
                <a:gd name="connsiteX405" fmla="*/ 4994 w 19998"/>
                <a:gd name="connsiteY405" fmla="*/ 5003 h 19998"/>
                <a:gd name="connsiteX406" fmla="*/ 4970 w 19998"/>
                <a:gd name="connsiteY406" fmla="*/ 5003 h 19998"/>
                <a:gd name="connsiteX407" fmla="*/ 5054 w 19998"/>
                <a:gd name="connsiteY407" fmla="*/ 4618 h 19998"/>
                <a:gd name="connsiteX408" fmla="*/ 5054 w 19998"/>
                <a:gd name="connsiteY408" fmla="*/ 4601 h 19998"/>
                <a:gd name="connsiteX409" fmla="*/ 5037 w 19998"/>
                <a:gd name="connsiteY409" fmla="*/ 4618 h 19998"/>
                <a:gd name="connsiteX410" fmla="*/ 5011 w 19998"/>
                <a:gd name="connsiteY410" fmla="*/ 4131 h 19998"/>
                <a:gd name="connsiteX411" fmla="*/ 4642 w 19998"/>
                <a:gd name="connsiteY411" fmla="*/ 3335 h 19998"/>
                <a:gd name="connsiteX412" fmla="*/ 4663 w 19998"/>
                <a:gd name="connsiteY412" fmla="*/ 3092 h 19998"/>
                <a:gd name="connsiteX413" fmla="*/ 4563 w 19998"/>
                <a:gd name="connsiteY413" fmla="*/ 3050 h 19998"/>
                <a:gd name="connsiteX414" fmla="*/ 4684 w 19998"/>
                <a:gd name="connsiteY414" fmla="*/ 2947 h 19998"/>
                <a:gd name="connsiteX415" fmla="*/ 5242 w 19998"/>
                <a:gd name="connsiteY415" fmla="*/ 3092 h 19998"/>
                <a:gd name="connsiteX416" fmla="*/ 5258 w 19998"/>
                <a:gd name="connsiteY416" fmla="*/ 3029 h 19998"/>
                <a:gd name="connsiteX417" fmla="*/ 5570 w 19998"/>
                <a:gd name="connsiteY417" fmla="*/ 3050 h 19998"/>
                <a:gd name="connsiteX418" fmla="*/ 5632 w 19998"/>
                <a:gd name="connsiteY418" fmla="*/ 3252 h 19998"/>
                <a:gd name="connsiteX419" fmla="*/ 5592 w 19998"/>
                <a:gd name="connsiteY419" fmla="*/ 3252 h 19998"/>
                <a:gd name="connsiteX420" fmla="*/ 5570 w 19998"/>
                <a:gd name="connsiteY420" fmla="*/ 3316 h 19998"/>
                <a:gd name="connsiteX421" fmla="*/ 5511 w 19998"/>
                <a:gd name="connsiteY421" fmla="*/ 3316 h 19998"/>
                <a:gd name="connsiteX422" fmla="*/ 5675 w 19998"/>
                <a:gd name="connsiteY422" fmla="*/ 3800 h 19998"/>
                <a:gd name="connsiteX423" fmla="*/ 5649 w 19998"/>
                <a:gd name="connsiteY423" fmla="*/ 3826 h 19998"/>
                <a:gd name="connsiteX424" fmla="*/ 5732 w 19998"/>
                <a:gd name="connsiteY424" fmla="*/ 3842 h 19998"/>
                <a:gd name="connsiteX425" fmla="*/ 5713 w 19998"/>
                <a:gd name="connsiteY425" fmla="*/ 3842 h 19998"/>
                <a:gd name="connsiteX426" fmla="*/ 5732 w 19998"/>
                <a:gd name="connsiteY426" fmla="*/ 3882 h 19998"/>
                <a:gd name="connsiteX427" fmla="*/ 5775 w 19998"/>
                <a:gd name="connsiteY427" fmla="*/ 3882 h 19998"/>
                <a:gd name="connsiteX428" fmla="*/ 5861 w 19998"/>
                <a:gd name="connsiteY428" fmla="*/ 3762 h 19998"/>
                <a:gd name="connsiteX429" fmla="*/ 6499 w 19998"/>
                <a:gd name="connsiteY429" fmla="*/ 3906 h 19998"/>
                <a:gd name="connsiteX430" fmla="*/ 7611 w 19998"/>
                <a:gd name="connsiteY430" fmla="*/ 3826 h 19998"/>
                <a:gd name="connsiteX431" fmla="*/ 7923 w 19998"/>
                <a:gd name="connsiteY431" fmla="*/ 3722 h 19998"/>
                <a:gd name="connsiteX432" fmla="*/ 8045 w 19998"/>
                <a:gd name="connsiteY432" fmla="*/ 3703 h 19998"/>
                <a:gd name="connsiteX433" fmla="*/ 7611 w 19998"/>
                <a:gd name="connsiteY433" fmla="*/ 3600 h 19998"/>
                <a:gd name="connsiteX434" fmla="*/ 7611 w 19998"/>
                <a:gd name="connsiteY434" fmla="*/ 3581 h 19998"/>
                <a:gd name="connsiteX435" fmla="*/ 7799 w 19998"/>
                <a:gd name="connsiteY435" fmla="*/ 3092 h 19998"/>
                <a:gd name="connsiteX436" fmla="*/ 9574 w 19998"/>
                <a:gd name="connsiteY436" fmla="*/ 2317 h 19998"/>
                <a:gd name="connsiteX437" fmla="*/ 9843 w 19998"/>
                <a:gd name="connsiteY437" fmla="*/ 1993 h 19998"/>
                <a:gd name="connsiteX438" fmla="*/ 9902 w 19998"/>
                <a:gd name="connsiteY438" fmla="*/ 2051 h 19998"/>
                <a:gd name="connsiteX439" fmla="*/ 10031 w 19998"/>
                <a:gd name="connsiteY439" fmla="*/ 2051 h 19998"/>
                <a:gd name="connsiteX440" fmla="*/ 9964 w 19998"/>
                <a:gd name="connsiteY440" fmla="*/ 1972 h 19998"/>
                <a:gd name="connsiteX441" fmla="*/ 9943 w 19998"/>
                <a:gd name="connsiteY441" fmla="*/ 1993 h 19998"/>
                <a:gd name="connsiteX442" fmla="*/ 9843 w 19998"/>
                <a:gd name="connsiteY442" fmla="*/ 1645 h 19998"/>
                <a:gd name="connsiteX443" fmla="*/ 9902 w 19998"/>
                <a:gd name="connsiteY443" fmla="*/ 1645 h 19998"/>
                <a:gd name="connsiteX444" fmla="*/ 9902 w 19998"/>
                <a:gd name="connsiteY444" fmla="*/ 1628 h 19998"/>
                <a:gd name="connsiteX445" fmla="*/ 9902 w 19998"/>
                <a:gd name="connsiteY445" fmla="*/ 1607 h 19998"/>
                <a:gd name="connsiteX446" fmla="*/ 9843 w 19998"/>
                <a:gd name="connsiteY446" fmla="*/ 1542 h 19998"/>
                <a:gd name="connsiteX447" fmla="*/ 9886 w 19998"/>
                <a:gd name="connsiteY447" fmla="*/ 1260 h 19998"/>
                <a:gd name="connsiteX448" fmla="*/ 9926 w 19998"/>
                <a:gd name="connsiteY448" fmla="*/ 1243 h 19998"/>
                <a:gd name="connsiteX449" fmla="*/ 9886 w 19998"/>
                <a:gd name="connsiteY449" fmla="*/ 815 h 19998"/>
                <a:gd name="connsiteX450" fmla="*/ 9902 w 19998"/>
                <a:gd name="connsiteY450" fmla="*/ 815 h 19998"/>
                <a:gd name="connsiteX451" fmla="*/ 9886 w 19998"/>
                <a:gd name="connsiteY451" fmla="*/ 484 h 19998"/>
                <a:gd name="connsiteX452" fmla="*/ 10645 w 19998"/>
                <a:gd name="connsiteY452" fmla="*/ 186 h 19998"/>
                <a:gd name="connsiteX453" fmla="*/ 11307 w 19998"/>
                <a:gd name="connsiteY453" fmla="*/ 0 h 19998"/>
                <a:gd name="connsiteX454" fmla="*/ 11431 w 19998"/>
                <a:gd name="connsiteY454" fmla="*/ 324 h 19998"/>
                <a:gd name="connsiteX455" fmla="*/ 11431 w 19998"/>
                <a:gd name="connsiteY455" fmla="*/ 630 h 19998"/>
                <a:gd name="connsiteX456" fmla="*/ 11577 w 19998"/>
                <a:gd name="connsiteY456" fmla="*/ 630 h 19998"/>
                <a:gd name="connsiteX457" fmla="*/ 11700 w 19998"/>
                <a:gd name="connsiteY457" fmla="*/ 832 h 19998"/>
                <a:gd name="connsiteX458" fmla="*/ 11822 w 19998"/>
                <a:gd name="connsiteY458" fmla="*/ 895 h 19998"/>
                <a:gd name="connsiteX459" fmla="*/ 12158 w 19998"/>
                <a:gd name="connsiteY459" fmla="*/ 670 h 19998"/>
                <a:gd name="connsiteX460" fmla="*/ 12279 w 19998"/>
                <a:gd name="connsiteY460" fmla="*/ 792 h 19998"/>
                <a:gd name="connsiteX461" fmla="*/ 12255 w 19998"/>
                <a:gd name="connsiteY461" fmla="*/ 815 h 19998"/>
                <a:gd name="connsiteX462" fmla="*/ 12360 w 19998"/>
                <a:gd name="connsiteY462" fmla="*/ 895 h 19998"/>
                <a:gd name="connsiteX463" fmla="*/ 12360 w 19998"/>
                <a:gd name="connsiteY463" fmla="*/ 912 h 19998"/>
                <a:gd name="connsiteX464" fmla="*/ 12339 w 19998"/>
                <a:gd name="connsiteY464" fmla="*/ 935 h 19998"/>
                <a:gd name="connsiteX465" fmla="*/ 12548 w 19998"/>
                <a:gd name="connsiteY465" fmla="*/ 1342 h 19998"/>
                <a:gd name="connsiteX466" fmla="*/ 12753 w 19998"/>
                <a:gd name="connsiteY466" fmla="*/ 1260 h 19998"/>
                <a:gd name="connsiteX467" fmla="*/ 12729 w 19998"/>
                <a:gd name="connsiteY467" fmla="*/ 1363 h 19998"/>
                <a:gd name="connsiteX468" fmla="*/ 12834 w 19998"/>
                <a:gd name="connsiteY468" fmla="*/ 1323 h 19998"/>
                <a:gd name="connsiteX469" fmla="*/ 12853 w 19998"/>
                <a:gd name="connsiteY469" fmla="*/ 1342 h 19998"/>
                <a:gd name="connsiteX470" fmla="*/ 12901 w 19998"/>
                <a:gd name="connsiteY470" fmla="*/ 1342 h 19998"/>
                <a:gd name="connsiteX471" fmla="*/ 13039 w 19998"/>
                <a:gd name="connsiteY471" fmla="*/ 1769 h 19998"/>
                <a:gd name="connsiteX472" fmla="*/ 13039 w 19998"/>
                <a:gd name="connsiteY472" fmla="*/ 1751 h 19998"/>
                <a:gd name="connsiteX473" fmla="*/ 13065 w 19998"/>
                <a:gd name="connsiteY473" fmla="*/ 1751 h 19998"/>
                <a:gd name="connsiteX474" fmla="*/ 13082 w 19998"/>
                <a:gd name="connsiteY474" fmla="*/ 1671 h 19998"/>
                <a:gd name="connsiteX475" fmla="*/ 13186 w 19998"/>
                <a:gd name="connsiteY475" fmla="*/ 1645 h 19998"/>
                <a:gd name="connsiteX476" fmla="*/ 13203 w 19998"/>
                <a:gd name="connsiteY476" fmla="*/ 1671 h 19998"/>
                <a:gd name="connsiteX477" fmla="*/ 13203 w 19998"/>
                <a:gd name="connsiteY477" fmla="*/ 1645 h 19998"/>
                <a:gd name="connsiteX478" fmla="*/ 13267 w 19998"/>
                <a:gd name="connsiteY478" fmla="*/ 1645 h 19998"/>
                <a:gd name="connsiteX479" fmla="*/ 13267 w 19998"/>
                <a:gd name="connsiteY479" fmla="*/ 1671 h 19998"/>
                <a:gd name="connsiteX480" fmla="*/ 13308 w 19998"/>
                <a:gd name="connsiteY480" fmla="*/ 1687 h 19998"/>
                <a:gd name="connsiteX481" fmla="*/ 13308 w 19998"/>
                <a:gd name="connsiteY481" fmla="*/ 1711 h 19998"/>
                <a:gd name="connsiteX482" fmla="*/ 13515 w 19998"/>
                <a:gd name="connsiteY482" fmla="*/ 1628 h 19998"/>
                <a:gd name="connsiteX483" fmla="*/ 13598 w 19998"/>
                <a:gd name="connsiteY483" fmla="*/ 1751 h 19998"/>
                <a:gd name="connsiteX484" fmla="*/ 13660 w 19998"/>
                <a:gd name="connsiteY484" fmla="*/ 1769 h 19998"/>
                <a:gd name="connsiteX485" fmla="*/ 13660 w 19998"/>
                <a:gd name="connsiteY485" fmla="*/ 1833 h 19998"/>
                <a:gd name="connsiteX486" fmla="*/ 13677 w 19998"/>
                <a:gd name="connsiteY486" fmla="*/ 1833 h 19998"/>
                <a:gd name="connsiteX487" fmla="*/ 13677 w 19998"/>
                <a:gd name="connsiteY487" fmla="*/ 1849 h 19998"/>
                <a:gd name="connsiteX488" fmla="*/ 13725 w 19998"/>
                <a:gd name="connsiteY488" fmla="*/ 1849 h 19998"/>
                <a:gd name="connsiteX489" fmla="*/ 13703 w 19998"/>
                <a:gd name="connsiteY489" fmla="*/ 1833 h 19998"/>
                <a:gd name="connsiteX490" fmla="*/ 13725 w 19998"/>
                <a:gd name="connsiteY490" fmla="*/ 1791 h 19998"/>
                <a:gd name="connsiteX491" fmla="*/ 13808 w 19998"/>
                <a:gd name="connsiteY491" fmla="*/ 1873 h 19998"/>
                <a:gd name="connsiteX492" fmla="*/ 13725 w 19998"/>
                <a:gd name="connsiteY492" fmla="*/ 2155 h 19998"/>
                <a:gd name="connsiteX493" fmla="*/ 13725 w 19998"/>
                <a:gd name="connsiteY493" fmla="*/ 2138 h 19998"/>
                <a:gd name="connsiteX494" fmla="*/ 13784 w 19998"/>
                <a:gd name="connsiteY494" fmla="*/ 2155 h 19998"/>
                <a:gd name="connsiteX495" fmla="*/ 13825 w 19998"/>
                <a:gd name="connsiteY495" fmla="*/ 2301 h 19998"/>
                <a:gd name="connsiteX496" fmla="*/ 13703 w 19998"/>
                <a:gd name="connsiteY496" fmla="*/ 2420 h 19998"/>
                <a:gd name="connsiteX497" fmla="*/ 13741 w 19998"/>
                <a:gd name="connsiteY497" fmla="*/ 2463 h 19998"/>
                <a:gd name="connsiteX498" fmla="*/ 13703 w 19998"/>
                <a:gd name="connsiteY498" fmla="*/ 2503 h 19998"/>
                <a:gd name="connsiteX499" fmla="*/ 13784 w 19998"/>
                <a:gd name="connsiteY499" fmla="*/ 2519 h 19998"/>
                <a:gd name="connsiteX500" fmla="*/ 13784 w 19998"/>
                <a:gd name="connsiteY500" fmla="*/ 2540 h 19998"/>
                <a:gd name="connsiteX501" fmla="*/ 13849 w 19998"/>
                <a:gd name="connsiteY501" fmla="*/ 2540 h 19998"/>
                <a:gd name="connsiteX502" fmla="*/ 14280 w 19998"/>
                <a:gd name="connsiteY502" fmla="*/ 2540 h 19998"/>
                <a:gd name="connsiteX503" fmla="*/ 14527 w 19998"/>
                <a:gd name="connsiteY503" fmla="*/ 2437 h 19998"/>
                <a:gd name="connsiteX504" fmla="*/ 14527 w 19998"/>
                <a:gd name="connsiteY504" fmla="*/ 2218 h 19998"/>
                <a:gd name="connsiteX505" fmla="*/ 14715 w 19998"/>
                <a:gd name="connsiteY505" fmla="*/ 2051 h 19998"/>
                <a:gd name="connsiteX506" fmla="*/ 14815 w 19998"/>
                <a:gd name="connsiteY506" fmla="*/ 2115 h 19998"/>
                <a:gd name="connsiteX507" fmla="*/ 14775 w 19998"/>
                <a:gd name="connsiteY507" fmla="*/ 2138 h 19998"/>
                <a:gd name="connsiteX508" fmla="*/ 14796 w 19998"/>
                <a:gd name="connsiteY508" fmla="*/ 2218 h 19998"/>
                <a:gd name="connsiteX509" fmla="*/ 14756 w 19998"/>
                <a:gd name="connsiteY509" fmla="*/ 2195 h 19998"/>
                <a:gd name="connsiteX510" fmla="*/ 14732 w 19998"/>
                <a:gd name="connsiteY510" fmla="*/ 2218 h 19998"/>
                <a:gd name="connsiteX511" fmla="*/ 14756 w 19998"/>
                <a:gd name="connsiteY511" fmla="*/ 2237 h 19998"/>
                <a:gd name="connsiteX512" fmla="*/ 14732 w 19998"/>
                <a:gd name="connsiteY512" fmla="*/ 2275 h 19998"/>
                <a:gd name="connsiteX513" fmla="*/ 14715 w 19998"/>
                <a:gd name="connsiteY513" fmla="*/ 2275 h 19998"/>
                <a:gd name="connsiteX514" fmla="*/ 14756 w 19998"/>
                <a:gd name="connsiteY514" fmla="*/ 2341 h 19998"/>
                <a:gd name="connsiteX515" fmla="*/ 14675 w 19998"/>
                <a:gd name="connsiteY515" fmla="*/ 2519 h 19998"/>
                <a:gd name="connsiteX516" fmla="*/ 14815 w 19998"/>
                <a:gd name="connsiteY516" fmla="*/ 2622 h 19998"/>
                <a:gd name="connsiteX517" fmla="*/ 14796 w 19998"/>
                <a:gd name="connsiteY517" fmla="*/ 2904 h 19998"/>
                <a:gd name="connsiteX518" fmla="*/ 14918 w 19998"/>
                <a:gd name="connsiteY518" fmla="*/ 2904 h 19998"/>
                <a:gd name="connsiteX519" fmla="*/ 14918 w 19998"/>
                <a:gd name="connsiteY519" fmla="*/ 2867 h 19998"/>
                <a:gd name="connsiteX520" fmla="*/ 15001 w 19998"/>
                <a:gd name="connsiteY520" fmla="*/ 2888 h 19998"/>
                <a:gd name="connsiteX521" fmla="*/ 15230 w 19998"/>
                <a:gd name="connsiteY521" fmla="*/ 3074 h 19998"/>
                <a:gd name="connsiteX522" fmla="*/ 15249 w 19998"/>
                <a:gd name="connsiteY522" fmla="*/ 3050 h 19998"/>
                <a:gd name="connsiteX523" fmla="*/ 15249 w 19998"/>
                <a:gd name="connsiteY523" fmla="*/ 3114 h 19998"/>
                <a:gd name="connsiteX524" fmla="*/ 15330 w 19998"/>
                <a:gd name="connsiteY524" fmla="*/ 3114 h 19998"/>
                <a:gd name="connsiteX525" fmla="*/ 15418 w 19998"/>
                <a:gd name="connsiteY525" fmla="*/ 3114 h 19998"/>
                <a:gd name="connsiteX526" fmla="*/ 15499 w 19998"/>
                <a:gd name="connsiteY526" fmla="*/ 3196 h 19998"/>
                <a:gd name="connsiteX527" fmla="*/ 15475 w 19998"/>
                <a:gd name="connsiteY527" fmla="*/ 3252 h 19998"/>
                <a:gd name="connsiteX528" fmla="*/ 15499 w 19998"/>
                <a:gd name="connsiteY528" fmla="*/ 3295 h 19998"/>
                <a:gd name="connsiteX529" fmla="*/ 15499 w 19998"/>
                <a:gd name="connsiteY529" fmla="*/ 3276 h 19998"/>
                <a:gd name="connsiteX530" fmla="*/ 15599 w 19998"/>
                <a:gd name="connsiteY530" fmla="*/ 3276 h 19998"/>
                <a:gd name="connsiteX531" fmla="*/ 15704 w 19998"/>
                <a:gd name="connsiteY531" fmla="*/ 3374 h 19998"/>
                <a:gd name="connsiteX532" fmla="*/ 15682 w 19998"/>
                <a:gd name="connsiteY532" fmla="*/ 3414 h 19998"/>
                <a:gd name="connsiteX533" fmla="*/ 15723 w 19998"/>
                <a:gd name="connsiteY533" fmla="*/ 3478 h 19998"/>
                <a:gd name="connsiteX534" fmla="*/ 15704 w 19998"/>
                <a:gd name="connsiteY534" fmla="*/ 3497 h 19998"/>
                <a:gd name="connsiteX535" fmla="*/ 15747 w 19998"/>
                <a:gd name="connsiteY535" fmla="*/ 3534 h 19998"/>
                <a:gd name="connsiteX536" fmla="*/ 15747 w 19998"/>
                <a:gd name="connsiteY536" fmla="*/ 3518 h 19998"/>
                <a:gd name="connsiteX537" fmla="*/ 15935 w 19998"/>
                <a:gd name="connsiteY537" fmla="*/ 3478 h 19998"/>
                <a:gd name="connsiteX538" fmla="*/ 15935 w 19998"/>
                <a:gd name="connsiteY538" fmla="*/ 3518 h 19998"/>
                <a:gd name="connsiteX539" fmla="*/ 15951 w 19998"/>
                <a:gd name="connsiteY539" fmla="*/ 3518 h 19998"/>
                <a:gd name="connsiteX540" fmla="*/ 15992 w 19998"/>
                <a:gd name="connsiteY540" fmla="*/ 3414 h 19998"/>
                <a:gd name="connsiteX541" fmla="*/ 16156 w 19998"/>
                <a:gd name="connsiteY541" fmla="*/ 3414 h 19998"/>
                <a:gd name="connsiteX542" fmla="*/ 16156 w 19998"/>
                <a:gd name="connsiteY542" fmla="*/ 3374 h 19998"/>
                <a:gd name="connsiteX543" fmla="*/ 16302 w 19998"/>
                <a:gd name="connsiteY543" fmla="*/ 3436 h 19998"/>
                <a:gd name="connsiteX544" fmla="*/ 16285 w 19998"/>
                <a:gd name="connsiteY544" fmla="*/ 3454 h 19998"/>
                <a:gd name="connsiteX545" fmla="*/ 16366 w 19998"/>
                <a:gd name="connsiteY545" fmla="*/ 3518 h 19998"/>
                <a:gd name="connsiteX546" fmla="*/ 16490 w 19998"/>
                <a:gd name="connsiteY546" fmla="*/ 3518 h 19998"/>
                <a:gd name="connsiteX547" fmla="*/ 16506 w 19998"/>
                <a:gd name="connsiteY547" fmla="*/ 3600 h 19998"/>
                <a:gd name="connsiteX548" fmla="*/ 16590 w 19998"/>
                <a:gd name="connsiteY548" fmla="*/ 3624 h 19998"/>
                <a:gd name="connsiteX549" fmla="*/ 16611 w 19998"/>
                <a:gd name="connsiteY549" fmla="*/ 3581 h 19998"/>
                <a:gd name="connsiteX550" fmla="*/ 16694 w 19998"/>
                <a:gd name="connsiteY550" fmla="*/ 3600 h 19998"/>
                <a:gd name="connsiteX551" fmla="*/ 16694 w 19998"/>
                <a:gd name="connsiteY551" fmla="*/ 3560 h 19998"/>
                <a:gd name="connsiteX552" fmla="*/ 16716 w 19998"/>
                <a:gd name="connsiteY552" fmla="*/ 3560 h 19998"/>
                <a:gd name="connsiteX553" fmla="*/ 16716 w 19998"/>
                <a:gd name="connsiteY553" fmla="*/ 3518 h 19998"/>
                <a:gd name="connsiteX554" fmla="*/ 16759 w 19998"/>
                <a:gd name="connsiteY554" fmla="*/ 3497 h 19998"/>
                <a:gd name="connsiteX555" fmla="*/ 16759 w 19998"/>
                <a:gd name="connsiteY555" fmla="*/ 3478 h 19998"/>
                <a:gd name="connsiteX556" fmla="*/ 16940 w 19998"/>
                <a:gd name="connsiteY556" fmla="*/ 3478 h 19998"/>
                <a:gd name="connsiteX557" fmla="*/ 17085 w 19998"/>
                <a:gd name="connsiteY557" fmla="*/ 3560 h 19998"/>
                <a:gd name="connsiteX558" fmla="*/ 17085 w 19998"/>
                <a:gd name="connsiteY558" fmla="*/ 3534 h 19998"/>
                <a:gd name="connsiteX559" fmla="*/ 17192 w 19998"/>
                <a:gd name="connsiteY559" fmla="*/ 3518 h 19998"/>
                <a:gd name="connsiteX560" fmla="*/ 17192 w 19998"/>
                <a:gd name="connsiteY560" fmla="*/ 3534 h 19998"/>
                <a:gd name="connsiteX561" fmla="*/ 17373 w 19998"/>
                <a:gd name="connsiteY561" fmla="*/ 3640 h 19998"/>
                <a:gd name="connsiteX562" fmla="*/ 17354 w 19998"/>
                <a:gd name="connsiteY562" fmla="*/ 3663 h 19998"/>
                <a:gd name="connsiteX563" fmla="*/ 17437 w 19998"/>
                <a:gd name="connsiteY563" fmla="*/ 3783 h 19998"/>
                <a:gd name="connsiteX564" fmla="*/ 17397 w 19998"/>
                <a:gd name="connsiteY564" fmla="*/ 3783 h 19998"/>
                <a:gd name="connsiteX565" fmla="*/ 17414 w 19998"/>
                <a:gd name="connsiteY565" fmla="*/ 3826 h 19998"/>
                <a:gd name="connsiteX566" fmla="*/ 17437 w 19998"/>
                <a:gd name="connsiteY566" fmla="*/ 3826 h 19998"/>
                <a:gd name="connsiteX567" fmla="*/ 17602 w 19998"/>
                <a:gd name="connsiteY567" fmla="*/ 4028 h 19998"/>
                <a:gd name="connsiteX568" fmla="*/ 17623 w 19998"/>
                <a:gd name="connsiteY568" fmla="*/ 4091 h 19998"/>
                <a:gd name="connsiteX569" fmla="*/ 17642 w 19998"/>
                <a:gd name="connsiteY569" fmla="*/ 4091 h 19998"/>
                <a:gd name="connsiteX570" fmla="*/ 17683 w 19998"/>
                <a:gd name="connsiteY570" fmla="*/ 4211 h 19998"/>
                <a:gd name="connsiteX571" fmla="*/ 17849 w 19998"/>
                <a:gd name="connsiteY571" fmla="*/ 4211 h 19998"/>
                <a:gd name="connsiteX572" fmla="*/ 17849 w 19998"/>
                <a:gd name="connsiteY572" fmla="*/ 4171 h 19998"/>
                <a:gd name="connsiteX573" fmla="*/ 17871 w 19998"/>
                <a:gd name="connsiteY573" fmla="*/ 4171 h 19998"/>
                <a:gd name="connsiteX574" fmla="*/ 17830 w 19998"/>
                <a:gd name="connsiteY574" fmla="*/ 4091 h 19998"/>
                <a:gd name="connsiteX575" fmla="*/ 17871 w 19998"/>
                <a:gd name="connsiteY575" fmla="*/ 4065 h 19998"/>
                <a:gd name="connsiteX576" fmla="*/ 17935 w 19998"/>
                <a:gd name="connsiteY576" fmla="*/ 4091 h 19998"/>
                <a:gd name="connsiteX577" fmla="*/ 17976 w 19998"/>
                <a:gd name="connsiteY577" fmla="*/ 4065 h 19998"/>
                <a:gd name="connsiteX578" fmla="*/ 18019 w 19998"/>
                <a:gd name="connsiteY578" fmla="*/ 4091 h 19998"/>
                <a:gd name="connsiteX579" fmla="*/ 18140 w 19998"/>
                <a:gd name="connsiteY579" fmla="*/ 4131 h 19998"/>
                <a:gd name="connsiteX580" fmla="*/ 18183 w 19998"/>
                <a:gd name="connsiteY580" fmla="*/ 4293 h 19998"/>
                <a:gd name="connsiteX581" fmla="*/ 18200 w 19998"/>
                <a:gd name="connsiteY581" fmla="*/ 4293 h 19998"/>
                <a:gd name="connsiteX582" fmla="*/ 18223 w 19998"/>
                <a:gd name="connsiteY582" fmla="*/ 4211 h 19998"/>
                <a:gd name="connsiteX583" fmla="*/ 18240 w 19998"/>
                <a:gd name="connsiteY583" fmla="*/ 4211 h 19998"/>
                <a:gd name="connsiteX584" fmla="*/ 18240 w 19998"/>
                <a:gd name="connsiteY584" fmla="*/ 4230 h 19998"/>
                <a:gd name="connsiteX585" fmla="*/ 18281 w 19998"/>
                <a:gd name="connsiteY585" fmla="*/ 4230 h 19998"/>
                <a:gd name="connsiteX586" fmla="*/ 18328 w 19998"/>
                <a:gd name="connsiteY586" fmla="*/ 4270 h 19998"/>
                <a:gd name="connsiteX587" fmla="*/ 18369 w 19998"/>
                <a:gd name="connsiteY587" fmla="*/ 4253 h 19998"/>
                <a:gd name="connsiteX588" fmla="*/ 18388 w 19998"/>
                <a:gd name="connsiteY588" fmla="*/ 4270 h 19998"/>
                <a:gd name="connsiteX589" fmla="*/ 18531 w 19998"/>
                <a:gd name="connsiteY589" fmla="*/ 4253 h 19998"/>
                <a:gd name="connsiteX590" fmla="*/ 18531 w 19998"/>
                <a:gd name="connsiteY590" fmla="*/ 4270 h 19998"/>
                <a:gd name="connsiteX591" fmla="*/ 18631 w 19998"/>
                <a:gd name="connsiteY591" fmla="*/ 4211 h 19998"/>
                <a:gd name="connsiteX592" fmla="*/ 18631 w 19998"/>
                <a:gd name="connsiteY592" fmla="*/ 4131 h 19998"/>
                <a:gd name="connsiteX593" fmla="*/ 18762 w 19998"/>
                <a:gd name="connsiteY593" fmla="*/ 4108 h 19998"/>
                <a:gd name="connsiteX594" fmla="*/ 18778 w 19998"/>
                <a:gd name="connsiteY594" fmla="*/ 4148 h 19998"/>
                <a:gd name="connsiteX595" fmla="*/ 18821 w 19998"/>
                <a:gd name="connsiteY595" fmla="*/ 4131 h 19998"/>
                <a:gd name="connsiteX596" fmla="*/ 18943 w 19998"/>
                <a:gd name="connsiteY596" fmla="*/ 4333 h 19998"/>
                <a:gd name="connsiteX597" fmla="*/ 19047 w 19998"/>
                <a:gd name="connsiteY597" fmla="*/ 4333 h 19998"/>
                <a:gd name="connsiteX598" fmla="*/ 19064 w 19998"/>
                <a:gd name="connsiteY598" fmla="*/ 4392 h 19998"/>
                <a:gd name="connsiteX599" fmla="*/ 19152 w 19998"/>
                <a:gd name="connsiteY599" fmla="*/ 4392 h 19998"/>
                <a:gd name="connsiteX600" fmla="*/ 19152 w 19998"/>
                <a:gd name="connsiteY600" fmla="*/ 4373 h 19998"/>
                <a:gd name="connsiteX601" fmla="*/ 19212 w 19998"/>
                <a:gd name="connsiteY601" fmla="*/ 4373 h 19998"/>
                <a:gd name="connsiteX602" fmla="*/ 19212 w 19998"/>
                <a:gd name="connsiteY602" fmla="*/ 4392 h 19998"/>
                <a:gd name="connsiteX603" fmla="*/ 19317 w 19998"/>
                <a:gd name="connsiteY603" fmla="*/ 4333 h 19998"/>
                <a:gd name="connsiteX604" fmla="*/ 19417 w 19998"/>
                <a:gd name="connsiteY604" fmla="*/ 4392 h 19998"/>
                <a:gd name="connsiteX605" fmla="*/ 19443 w 19998"/>
                <a:gd name="connsiteY605" fmla="*/ 4373 h 19998"/>
                <a:gd name="connsiteX606" fmla="*/ 19500 w 19998"/>
                <a:gd name="connsiteY606" fmla="*/ 4373 h 19998"/>
                <a:gd name="connsiteX607" fmla="*/ 19521 w 19998"/>
                <a:gd name="connsiteY607" fmla="*/ 4352 h 19998"/>
                <a:gd name="connsiteX608" fmla="*/ 19998 w 19998"/>
                <a:gd name="connsiteY608" fmla="*/ 4512 h 19998"/>
                <a:gd name="connsiteX609" fmla="*/ 19750 w 19998"/>
                <a:gd name="connsiteY609" fmla="*/ 4939 h 19998"/>
                <a:gd name="connsiteX610" fmla="*/ 19712 w 19998"/>
                <a:gd name="connsiteY610" fmla="*/ 4939 h 19998"/>
                <a:gd name="connsiteX611" fmla="*/ 19686 w 19998"/>
                <a:gd name="connsiteY611" fmla="*/ 5003 h 19998"/>
                <a:gd name="connsiteX612" fmla="*/ 19645 w 19998"/>
                <a:gd name="connsiteY612" fmla="*/ 5003 h 19998"/>
                <a:gd name="connsiteX613" fmla="*/ 19131 w 19998"/>
                <a:gd name="connsiteY613" fmla="*/ 6512 h 19998"/>
                <a:gd name="connsiteX614" fmla="*/ 19236 w 19998"/>
                <a:gd name="connsiteY614" fmla="*/ 7750 h 19998"/>
                <a:gd name="connsiteX615" fmla="*/ 19212 w 19998"/>
                <a:gd name="connsiteY615" fmla="*/ 7750 h 19998"/>
                <a:gd name="connsiteX616" fmla="*/ 19090 w 19998"/>
                <a:gd name="connsiteY616" fmla="*/ 7870 h 19998"/>
                <a:gd name="connsiteX617" fmla="*/ 19152 w 19998"/>
                <a:gd name="connsiteY617" fmla="*/ 7853 h 19998"/>
                <a:gd name="connsiteX618" fmla="*/ 19064 w 19998"/>
                <a:gd name="connsiteY618" fmla="*/ 7973 h 19998"/>
                <a:gd name="connsiteX619" fmla="*/ 18983 w 19998"/>
                <a:gd name="connsiteY619" fmla="*/ 7973 h 19998"/>
                <a:gd name="connsiteX620" fmla="*/ 18714 w 19998"/>
                <a:gd name="connsiteY620" fmla="*/ 8135 h 19998"/>
                <a:gd name="connsiteX621" fmla="*/ 18695 w 19998"/>
                <a:gd name="connsiteY621" fmla="*/ 8093 h 19998"/>
                <a:gd name="connsiteX622" fmla="*/ 18614 w 19998"/>
                <a:gd name="connsiteY622" fmla="*/ 7997 h 19998"/>
                <a:gd name="connsiteX623" fmla="*/ 18304 w 19998"/>
                <a:gd name="connsiteY62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803 w 19998"/>
                <a:gd name="connsiteY371" fmla="*/ 5165 h 19998"/>
                <a:gd name="connsiteX372" fmla="*/ 1276 w 19998"/>
                <a:gd name="connsiteY372" fmla="*/ 5022 h 19998"/>
                <a:gd name="connsiteX373" fmla="*/ 1276 w 19998"/>
                <a:gd name="connsiteY373" fmla="*/ 5003 h 19998"/>
                <a:gd name="connsiteX374" fmla="*/ 1276 w 19998"/>
                <a:gd name="connsiteY374" fmla="*/ 5022 h 19998"/>
                <a:gd name="connsiteX375" fmla="*/ 1298 w 19998"/>
                <a:gd name="connsiteY375" fmla="*/ 5022 h 19998"/>
                <a:gd name="connsiteX376" fmla="*/ 1298 w 19998"/>
                <a:gd name="connsiteY376" fmla="*/ 5003 h 19998"/>
                <a:gd name="connsiteX377" fmla="*/ 1341 w 19998"/>
                <a:gd name="connsiteY377" fmla="*/ 5165 h 19998"/>
                <a:gd name="connsiteX378" fmla="*/ 1381 w 19998"/>
                <a:gd name="connsiteY378" fmla="*/ 5165 h 19998"/>
                <a:gd name="connsiteX379" fmla="*/ 1524 w 19998"/>
                <a:gd name="connsiteY379" fmla="*/ 5069 h 19998"/>
                <a:gd name="connsiteX380" fmla="*/ 1562 w 19998"/>
                <a:gd name="connsiteY380" fmla="*/ 5069 h 19998"/>
                <a:gd name="connsiteX381" fmla="*/ 1562 w 19998"/>
                <a:gd name="connsiteY381" fmla="*/ 5043 h 19998"/>
                <a:gd name="connsiteX382" fmla="*/ 1815 w 19998"/>
                <a:gd name="connsiteY382" fmla="*/ 5125 h 19998"/>
                <a:gd name="connsiteX383" fmla="*/ 1936 w 19998"/>
                <a:gd name="connsiteY383" fmla="*/ 5165 h 19998"/>
                <a:gd name="connsiteX384" fmla="*/ 1936 w 19998"/>
                <a:gd name="connsiteY384" fmla="*/ 5149 h 19998"/>
                <a:gd name="connsiteX385" fmla="*/ 1979 w 19998"/>
                <a:gd name="connsiteY385" fmla="*/ 5003 h 19998"/>
                <a:gd name="connsiteX386" fmla="*/ 1936 w 19998"/>
                <a:gd name="connsiteY386" fmla="*/ 4939 h 19998"/>
                <a:gd name="connsiteX387" fmla="*/ 2103 w 19998"/>
                <a:gd name="connsiteY387" fmla="*/ 4820 h 19998"/>
                <a:gd name="connsiteX388" fmla="*/ 2496 w 19998"/>
                <a:gd name="connsiteY388" fmla="*/ 4777 h 19998"/>
                <a:gd name="connsiteX389" fmla="*/ 2536 w 19998"/>
                <a:gd name="connsiteY389" fmla="*/ 4860 h 19998"/>
                <a:gd name="connsiteX390" fmla="*/ 2722 w 19998"/>
                <a:gd name="connsiteY390" fmla="*/ 4761 h 19998"/>
                <a:gd name="connsiteX391" fmla="*/ 2722 w 19998"/>
                <a:gd name="connsiteY391" fmla="*/ 4900 h 19998"/>
                <a:gd name="connsiteX392" fmla="*/ 2805 w 19998"/>
                <a:gd name="connsiteY392" fmla="*/ 4923 h 19998"/>
                <a:gd name="connsiteX393" fmla="*/ 2970 w 19998"/>
                <a:gd name="connsiteY393" fmla="*/ 5189 h 19998"/>
                <a:gd name="connsiteX394" fmla="*/ 3256 w 19998"/>
                <a:gd name="connsiteY394" fmla="*/ 5673 h 19998"/>
                <a:gd name="connsiteX395" fmla="*/ 3608 w 19998"/>
                <a:gd name="connsiteY395" fmla="*/ 5391 h 19998"/>
                <a:gd name="connsiteX396" fmla="*/ 3860 w 19998"/>
                <a:gd name="connsiteY396" fmla="*/ 5268 h 19998"/>
                <a:gd name="connsiteX397" fmla="*/ 3999 w 19998"/>
                <a:gd name="connsiteY397" fmla="*/ 5534 h 19998"/>
                <a:gd name="connsiteX398" fmla="*/ 4351 w 19998"/>
                <a:gd name="connsiteY398" fmla="*/ 5351 h 19998"/>
                <a:gd name="connsiteX399" fmla="*/ 4580 w 19998"/>
                <a:gd name="connsiteY399" fmla="*/ 5268 h 19998"/>
                <a:gd name="connsiteX400" fmla="*/ 4580 w 19998"/>
                <a:gd name="connsiteY400" fmla="*/ 5471 h 19998"/>
                <a:gd name="connsiteX401" fmla="*/ 4994 w 19998"/>
                <a:gd name="connsiteY401" fmla="*/ 5449 h 19998"/>
                <a:gd name="connsiteX402" fmla="*/ 5323 w 19998"/>
                <a:gd name="connsiteY402" fmla="*/ 5471 h 19998"/>
                <a:gd name="connsiteX403" fmla="*/ 5242 w 19998"/>
                <a:gd name="connsiteY403" fmla="*/ 5407 h 19998"/>
                <a:gd name="connsiteX404" fmla="*/ 4994 w 19998"/>
                <a:gd name="connsiteY404" fmla="*/ 5003 h 19998"/>
                <a:gd name="connsiteX405" fmla="*/ 4970 w 19998"/>
                <a:gd name="connsiteY405" fmla="*/ 5003 h 19998"/>
                <a:gd name="connsiteX406" fmla="*/ 5054 w 19998"/>
                <a:gd name="connsiteY406" fmla="*/ 4618 h 19998"/>
                <a:gd name="connsiteX407" fmla="*/ 5054 w 19998"/>
                <a:gd name="connsiteY407" fmla="*/ 4601 h 19998"/>
                <a:gd name="connsiteX408" fmla="*/ 5037 w 19998"/>
                <a:gd name="connsiteY408" fmla="*/ 4618 h 19998"/>
                <a:gd name="connsiteX409" fmla="*/ 5011 w 19998"/>
                <a:gd name="connsiteY409" fmla="*/ 4131 h 19998"/>
                <a:gd name="connsiteX410" fmla="*/ 4642 w 19998"/>
                <a:gd name="connsiteY410" fmla="*/ 3335 h 19998"/>
                <a:gd name="connsiteX411" fmla="*/ 4663 w 19998"/>
                <a:gd name="connsiteY411" fmla="*/ 3092 h 19998"/>
                <a:gd name="connsiteX412" fmla="*/ 4563 w 19998"/>
                <a:gd name="connsiteY412" fmla="*/ 3050 h 19998"/>
                <a:gd name="connsiteX413" fmla="*/ 4684 w 19998"/>
                <a:gd name="connsiteY413" fmla="*/ 2947 h 19998"/>
                <a:gd name="connsiteX414" fmla="*/ 5242 w 19998"/>
                <a:gd name="connsiteY414" fmla="*/ 3092 h 19998"/>
                <a:gd name="connsiteX415" fmla="*/ 5258 w 19998"/>
                <a:gd name="connsiteY415" fmla="*/ 3029 h 19998"/>
                <a:gd name="connsiteX416" fmla="*/ 5570 w 19998"/>
                <a:gd name="connsiteY416" fmla="*/ 3050 h 19998"/>
                <a:gd name="connsiteX417" fmla="*/ 5632 w 19998"/>
                <a:gd name="connsiteY417" fmla="*/ 3252 h 19998"/>
                <a:gd name="connsiteX418" fmla="*/ 5592 w 19998"/>
                <a:gd name="connsiteY418" fmla="*/ 3252 h 19998"/>
                <a:gd name="connsiteX419" fmla="*/ 5570 w 19998"/>
                <a:gd name="connsiteY419" fmla="*/ 3316 h 19998"/>
                <a:gd name="connsiteX420" fmla="*/ 5511 w 19998"/>
                <a:gd name="connsiteY420" fmla="*/ 3316 h 19998"/>
                <a:gd name="connsiteX421" fmla="*/ 5675 w 19998"/>
                <a:gd name="connsiteY421" fmla="*/ 3800 h 19998"/>
                <a:gd name="connsiteX422" fmla="*/ 5649 w 19998"/>
                <a:gd name="connsiteY422" fmla="*/ 3826 h 19998"/>
                <a:gd name="connsiteX423" fmla="*/ 5732 w 19998"/>
                <a:gd name="connsiteY423" fmla="*/ 3842 h 19998"/>
                <a:gd name="connsiteX424" fmla="*/ 5713 w 19998"/>
                <a:gd name="connsiteY424" fmla="*/ 3842 h 19998"/>
                <a:gd name="connsiteX425" fmla="*/ 5732 w 19998"/>
                <a:gd name="connsiteY425" fmla="*/ 3882 h 19998"/>
                <a:gd name="connsiteX426" fmla="*/ 5775 w 19998"/>
                <a:gd name="connsiteY426" fmla="*/ 3882 h 19998"/>
                <a:gd name="connsiteX427" fmla="*/ 5861 w 19998"/>
                <a:gd name="connsiteY427" fmla="*/ 3762 h 19998"/>
                <a:gd name="connsiteX428" fmla="*/ 6499 w 19998"/>
                <a:gd name="connsiteY428" fmla="*/ 3906 h 19998"/>
                <a:gd name="connsiteX429" fmla="*/ 7611 w 19998"/>
                <a:gd name="connsiteY429" fmla="*/ 3826 h 19998"/>
                <a:gd name="connsiteX430" fmla="*/ 7923 w 19998"/>
                <a:gd name="connsiteY430" fmla="*/ 3722 h 19998"/>
                <a:gd name="connsiteX431" fmla="*/ 8045 w 19998"/>
                <a:gd name="connsiteY431" fmla="*/ 3703 h 19998"/>
                <a:gd name="connsiteX432" fmla="*/ 7611 w 19998"/>
                <a:gd name="connsiteY432" fmla="*/ 3600 h 19998"/>
                <a:gd name="connsiteX433" fmla="*/ 7611 w 19998"/>
                <a:gd name="connsiteY433" fmla="*/ 3581 h 19998"/>
                <a:gd name="connsiteX434" fmla="*/ 7799 w 19998"/>
                <a:gd name="connsiteY434" fmla="*/ 3092 h 19998"/>
                <a:gd name="connsiteX435" fmla="*/ 9574 w 19998"/>
                <a:gd name="connsiteY435" fmla="*/ 2317 h 19998"/>
                <a:gd name="connsiteX436" fmla="*/ 9843 w 19998"/>
                <a:gd name="connsiteY436" fmla="*/ 1993 h 19998"/>
                <a:gd name="connsiteX437" fmla="*/ 9902 w 19998"/>
                <a:gd name="connsiteY437" fmla="*/ 2051 h 19998"/>
                <a:gd name="connsiteX438" fmla="*/ 10031 w 19998"/>
                <a:gd name="connsiteY438" fmla="*/ 2051 h 19998"/>
                <a:gd name="connsiteX439" fmla="*/ 9964 w 19998"/>
                <a:gd name="connsiteY439" fmla="*/ 1972 h 19998"/>
                <a:gd name="connsiteX440" fmla="*/ 9943 w 19998"/>
                <a:gd name="connsiteY440" fmla="*/ 1993 h 19998"/>
                <a:gd name="connsiteX441" fmla="*/ 9843 w 19998"/>
                <a:gd name="connsiteY441" fmla="*/ 1645 h 19998"/>
                <a:gd name="connsiteX442" fmla="*/ 9902 w 19998"/>
                <a:gd name="connsiteY442" fmla="*/ 1645 h 19998"/>
                <a:gd name="connsiteX443" fmla="*/ 9902 w 19998"/>
                <a:gd name="connsiteY443" fmla="*/ 1628 h 19998"/>
                <a:gd name="connsiteX444" fmla="*/ 9902 w 19998"/>
                <a:gd name="connsiteY444" fmla="*/ 1607 h 19998"/>
                <a:gd name="connsiteX445" fmla="*/ 9843 w 19998"/>
                <a:gd name="connsiteY445" fmla="*/ 1542 h 19998"/>
                <a:gd name="connsiteX446" fmla="*/ 9886 w 19998"/>
                <a:gd name="connsiteY446" fmla="*/ 1260 h 19998"/>
                <a:gd name="connsiteX447" fmla="*/ 9926 w 19998"/>
                <a:gd name="connsiteY447" fmla="*/ 1243 h 19998"/>
                <a:gd name="connsiteX448" fmla="*/ 9886 w 19998"/>
                <a:gd name="connsiteY448" fmla="*/ 815 h 19998"/>
                <a:gd name="connsiteX449" fmla="*/ 9902 w 19998"/>
                <a:gd name="connsiteY449" fmla="*/ 815 h 19998"/>
                <a:gd name="connsiteX450" fmla="*/ 9886 w 19998"/>
                <a:gd name="connsiteY450" fmla="*/ 484 h 19998"/>
                <a:gd name="connsiteX451" fmla="*/ 10645 w 19998"/>
                <a:gd name="connsiteY451" fmla="*/ 186 h 19998"/>
                <a:gd name="connsiteX452" fmla="*/ 11307 w 19998"/>
                <a:gd name="connsiteY452" fmla="*/ 0 h 19998"/>
                <a:gd name="connsiteX453" fmla="*/ 11431 w 19998"/>
                <a:gd name="connsiteY453" fmla="*/ 324 h 19998"/>
                <a:gd name="connsiteX454" fmla="*/ 11431 w 19998"/>
                <a:gd name="connsiteY454" fmla="*/ 630 h 19998"/>
                <a:gd name="connsiteX455" fmla="*/ 11577 w 19998"/>
                <a:gd name="connsiteY455" fmla="*/ 630 h 19998"/>
                <a:gd name="connsiteX456" fmla="*/ 11700 w 19998"/>
                <a:gd name="connsiteY456" fmla="*/ 832 h 19998"/>
                <a:gd name="connsiteX457" fmla="*/ 11822 w 19998"/>
                <a:gd name="connsiteY457" fmla="*/ 895 h 19998"/>
                <a:gd name="connsiteX458" fmla="*/ 12158 w 19998"/>
                <a:gd name="connsiteY458" fmla="*/ 670 h 19998"/>
                <a:gd name="connsiteX459" fmla="*/ 12279 w 19998"/>
                <a:gd name="connsiteY459" fmla="*/ 792 h 19998"/>
                <a:gd name="connsiteX460" fmla="*/ 12255 w 19998"/>
                <a:gd name="connsiteY460" fmla="*/ 815 h 19998"/>
                <a:gd name="connsiteX461" fmla="*/ 12360 w 19998"/>
                <a:gd name="connsiteY461" fmla="*/ 895 h 19998"/>
                <a:gd name="connsiteX462" fmla="*/ 12360 w 19998"/>
                <a:gd name="connsiteY462" fmla="*/ 912 h 19998"/>
                <a:gd name="connsiteX463" fmla="*/ 12339 w 19998"/>
                <a:gd name="connsiteY463" fmla="*/ 935 h 19998"/>
                <a:gd name="connsiteX464" fmla="*/ 12548 w 19998"/>
                <a:gd name="connsiteY464" fmla="*/ 1342 h 19998"/>
                <a:gd name="connsiteX465" fmla="*/ 12753 w 19998"/>
                <a:gd name="connsiteY465" fmla="*/ 1260 h 19998"/>
                <a:gd name="connsiteX466" fmla="*/ 12729 w 19998"/>
                <a:gd name="connsiteY466" fmla="*/ 1363 h 19998"/>
                <a:gd name="connsiteX467" fmla="*/ 12834 w 19998"/>
                <a:gd name="connsiteY467" fmla="*/ 1323 h 19998"/>
                <a:gd name="connsiteX468" fmla="*/ 12853 w 19998"/>
                <a:gd name="connsiteY468" fmla="*/ 1342 h 19998"/>
                <a:gd name="connsiteX469" fmla="*/ 12901 w 19998"/>
                <a:gd name="connsiteY469" fmla="*/ 1342 h 19998"/>
                <a:gd name="connsiteX470" fmla="*/ 13039 w 19998"/>
                <a:gd name="connsiteY470" fmla="*/ 1769 h 19998"/>
                <a:gd name="connsiteX471" fmla="*/ 13039 w 19998"/>
                <a:gd name="connsiteY471" fmla="*/ 1751 h 19998"/>
                <a:gd name="connsiteX472" fmla="*/ 13065 w 19998"/>
                <a:gd name="connsiteY472" fmla="*/ 1751 h 19998"/>
                <a:gd name="connsiteX473" fmla="*/ 13082 w 19998"/>
                <a:gd name="connsiteY473" fmla="*/ 1671 h 19998"/>
                <a:gd name="connsiteX474" fmla="*/ 13186 w 19998"/>
                <a:gd name="connsiteY474" fmla="*/ 1645 h 19998"/>
                <a:gd name="connsiteX475" fmla="*/ 13203 w 19998"/>
                <a:gd name="connsiteY475" fmla="*/ 1671 h 19998"/>
                <a:gd name="connsiteX476" fmla="*/ 13203 w 19998"/>
                <a:gd name="connsiteY476" fmla="*/ 1645 h 19998"/>
                <a:gd name="connsiteX477" fmla="*/ 13267 w 19998"/>
                <a:gd name="connsiteY477" fmla="*/ 1645 h 19998"/>
                <a:gd name="connsiteX478" fmla="*/ 13267 w 19998"/>
                <a:gd name="connsiteY478" fmla="*/ 1671 h 19998"/>
                <a:gd name="connsiteX479" fmla="*/ 13308 w 19998"/>
                <a:gd name="connsiteY479" fmla="*/ 1687 h 19998"/>
                <a:gd name="connsiteX480" fmla="*/ 13308 w 19998"/>
                <a:gd name="connsiteY480" fmla="*/ 1711 h 19998"/>
                <a:gd name="connsiteX481" fmla="*/ 13515 w 19998"/>
                <a:gd name="connsiteY481" fmla="*/ 1628 h 19998"/>
                <a:gd name="connsiteX482" fmla="*/ 13598 w 19998"/>
                <a:gd name="connsiteY482" fmla="*/ 1751 h 19998"/>
                <a:gd name="connsiteX483" fmla="*/ 13660 w 19998"/>
                <a:gd name="connsiteY483" fmla="*/ 1769 h 19998"/>
                <a:gd name="connsiteX484" fmla="*/ 13660 w 19998"/>
                <a:gd name="connsiteY484" fmla="*/ 1833 h 19998"/>
                <a:gd name="connsiteX485" fmla="*/ 13677 w 19998"/>
                <a:gd name="connsiteY485" fmla="*/ 1833 h 19998"/>
                <a:gd name="connsiteX486" fmla="*/ 13677 w 19998"/>
                <a:gd name="connsiteY486" fmla="*/ 1849 h 19998"/>
                <a:gd name="connsiteX487" fmla="*/ 13725 w 19998"/>
                <a:gd name="connsiteY487" fmla="*/ 1849 h 19998"/>
                <a:gd name="connsiteX488" fmla="*/ 13703 w 19998"/>
                <a:gd name="connsiteY488" fmla="*/ 1833 h 19998"/>
                <a:gd name="connsiteX489" fmla="*/ 13725 w 19998"/>
                <a:gd name="connsiteY489" fmla="*/ 1791 h 19998"/>
                <a:gd name="connsiteX490" fmla="*/ 13808 w 19998"/>
                <a:gd name="connsiteY490" fmla="*/ 1873 h 19998"/>
                <a:gd name="connsiteX491" fmla="*/ 13725 w 19998"/>
                <a:gd name="connsiteY491" fmla="*/ 2155 h 19998"/>
                <a:gd name="connsiteX492" fmla="*/ 13725 w 19998"/>
                <a:gd name="connsiteY492" fmla="*/ 2138 h 19998"/>
                <a:gd name="connsiteX493" fmla="*/ 13784 w 19998"/>
                <a:gd name="connsiteY493" fmla="*/ 2155 h 19998"/>
                <a:gd name="connsiteX494" fmla="*/ 13825 w 19998"/>
                <a:gd name="connsiteY494" fmla="*/ 2301 h 19998"/>
                <a:gd name="connsiteX495" fmla="*/ 13703 w 19998"/>
                <a:gd name="connsiteY495" fmla="*/ 2420 h 19998"/>
                <a:gd name="connsiteX496" fmla="*/ 13741 w 19998"/>
                <a:gd name="connsiteY496" fmla="*/ 2463 h 19998"/>
                <a:gd name="connsiteX497" fmla="*/ 13703 w 19998"/>
                <a:gd name="connsiteY497" fmla="*/ 2503 h 19998"/>
                <a:gd name="connsiteX498" fmla="*/ 13784 w 19998"/>
                <a:gd name="connsiteY498" fmla="*/ 2519 h 19998"/>
                <a:gd name="connsiteX499" fmla="*/ 13784 w 19998"/>
                <a:gd name="connsiteY499" fmla="*/ 2540 h 19998"/>
                <a:gd name="connsiteX500" fmla="*/ 13849 w 19998"/>
                <a:gd name="connsiteY500" fmla="*/ 2540 h 19998"/>
                <a:gd name="connsiteX501" fmla="*/ 14280 w 19998"/>
                <a:gd name="connsiteY501" fmla="*/ 2540 h 19998"/>
                <a:gd name="connsiteX502" fmla="*/ 14527 w 19998"/>
                <a:gd name="connsiteY502" fmla="*/ 2437 h 19998"/>
                <a:gd name="connsiteX503" fmla="*/ 14527 w 19998"/>
                <a:gd name="connsiteY503" fmla="*/ 2218 h 19998"/>
                <a:gd name="connsiteX504" fmla="*/ 14715 w 19998"/>
                <a:gd name="connsiteY504" fmla="*/ 2051 h 19998"/>
                <a:gd name="connsiteX505" fmla="*/ 14815 w 19998"/>
                <a:gd name="connsiteY505" fmla="*/ 2115 h 19998"/>
                <a:gd name="connsiteX506" fmla="*/ 14775 w 19998"/>
                <a:gd name="connsiteY506" fmla="*/ 2138 h 19998"/>
                <a:gd name="connsiteX507" fmla="*/ 14796 w 19998"/>
                <a:gd name="connsiteY507" fmla="*/ 2218 h 19998"/>
                <a:gd name="connsiteX508" fmla="*/ 14756 w 19998"/>
                <a:gd name="connsiteY508" fmla="*/ 2195 h 19998"/>
                <a:gd name="connsiteX509" fmla="*/ 14732 w 19998"/>
                <a:gd name="connsiteY509" fmla="*/ 2218 h 19998"/>
                <a:gd name="connsiteX510" fmla="*/ 14756 w 19998"/>
                <a:gd name="connsiteY510" fmla="*/ 2237 h 19998"/>
                <a:gd name="connsiteX511" fmla="*/ 14732 w 19998"/>
                <a:gd name="connsiteY511" fmla="*/ 2275 h 19998"/>
                <a:gd name="connsiteX512" fmla="*/ 14715 w 19998"/>
                <a:gd name="connsiteY512" fmla="*/ 2275 h 19998"/>
                <a:gd name="connsiteX513" fmla="*/ 14756 w 19998"/>
                <a:gd name="connsiteY513" fmla="*/ 2341 h 19998"/>
                <a:gd name="connsiteX514" fmla="*/ 14675 w 19998"/>
                <a:gd name="connsiteY514" fmla="*/ 2519 h 19998"/>
                <a:gd name="connsiteX515" fmla="*/ 14815 w 19998"/>
                <a:gd name="connsiteY515" fmla="*/ 2622 h 19998"/>
                <a:gd name="connsiteX516" fmla="*/ 14796 w 19998"/>
                <a:gd name="connsiteY516" fmla="*/ 2904 h 19998"/>
                <a:gd name="connsiteX517" fmla="*/ 14918 w 19998"/>
                <a:gd name="connsiteY517" fmla="*/ 2904 h 19998"/>
                <a:gd name="connsiteX518" fmla="*/ 14918 w 19998"/>
                <a:gd name="connsiteY518" fmla="*/ 2867 h 19998"/>
                <a:gd name="connsiteX519" fmla="*/ 15001 w 19998"/>
                <a:gd name="connsiteY519" fmla="*/ 2888 h 19998"/>
                <a:gd name="connsiteX520" fmla="*/ 15230 w 19998"/>
                <a:gd name="connsiteY520" fmla="*/ 3074 h 19998"/>
                <a:gd name="connsiteX521" fmla="*/ 15249 w 19998"/>
                <a:gd name="connsiteY521" fmla="*/ 3050 h 19998"/>
                <a:gd name="connsiteX522" fmla="*/ 15249 w 19998"/>
                <a:gd name="connsiteY522" fmla="*/ 3114 h 19998"/>
                <a:gd name="connsiteX523" fmla="*/ 15330 w 19998"/>
                <a:gd name="connsiteY523" fmla="*/ 3114 h 19998"/>
                <a:gd name="connsiteX524" fmla="*/ 15418 w 19998"/>
                <a:gd name="connsiteY524" fmla="*/ 3114 h 19998"/>
                <a:gd name="connsiteX525" fmla="*/ 15499 w 19998"/>
                <a:gd name="connsiteY525" fmla="*/ 3196 h 19998"/>
                <a:gd name="connsiteX526" fmla="*/ 15475 w 19998"/>
                <a:gd name="connsiteY526" fmla="*/ 3252 h 19998"/>
                <a:gd name="connsiteX527" fmla="*/ 15499 w 19998"/>
                <a:gd name="connsiteY527" fmla="*/ 3295 h 19998"/>
                <a:gd name="connsiteX528" fmla="*/ 15499 w 19998"/>
                <a:gd name="connsiteY528" fmla="*/ 3276 h 19998"/>
                <a:gd name="connsiteX529" fmla="*/ 15599 w 19998"/>
                <a:gd name="connsiteY529" fmla="*/ 3276 h 19998"/>
                <a:gd name="connsiteX530" fmla="*/ 15704 w 19998"/>
                <a:gd name="connsiteY530" fmla="*/ 3374 h 19998"/>
                <a:gd name="connsiteX531" fmla="*/ 15682 w 19998"/>
                <a:gd name="connsiteY531" fmla="*/ 3414 h 19998"/>
                <a:gd name="connsiteX532" fmla="*/ 15723 w 19998"/>
                <a:gd name="connsiteY532" fmla="*/ 3478 h 19998"/>
                <a:gd name="connsiteX533" fmla="*/ 15704 w 19998"/>
                <a:gd name="connsiteY533" fmla="*/ 3497 h 19998"/>
                <a:gd name="connsiteX534" fmla="*/ 15747 w 19998"/>
                <a:gd name="connsiteY534" fmla="*/ 3534 h 19998"/>
                <a:gd name="connsiteX535" fmla="*/ 15747 w 19998"/>
                <a:gd name="connsiteY535" fmla="*/ 3518 h 19998"/>
                <a:gd name="connsiteX536" fmla="*/ 15935 w 19998"/>
                <a:gd name="connsiteY536" fmla="*/ 3478 h 19998"/>
                <a:gd name="connsiteX537" fmla="*/ 15935 w 19998"/>
                <a:gd name="connsiteY537" fmla="*/ 3518 h 19998"/>
                <a:gd name="connsiteX538" fmla="*/ 15951 w 19998"/>
                <a:gd name="connsiteY538" fmla="*/ 3518 h 19998"/>
                <a:gd name="connsiteX539" fmla="*/ 15992 w 19998"/>
                <a:gd name="connsiteY539" fmla="*/ 3414 h 19998"/>
                <a:gd name="connsiteX540" fmla="*/ 16156 w 19998"/>
                <a:gd name="connsiteY540" fmla="*/ 3414 h 19998"/>
                <a:gd name="connsiteX541" fmla="*/ 16156 w 19998"/>
                <a:gd name="connsiteY541" fmla="*/ 3374 h 19998"/>
                <a:gd name="connsiteX542" fmla="*/ 16302 w 19998"/>
                <a:gd name="connsiteY542" fmla="*/ 3436 h 19998"/>
                <a:gd name="connsiteX543" fmla="*/ 16285 w 19998"/>
                <a:gd name="connsiteY543" fmla="*/ 3454 h 19998"/>
                <a:gd name="connsiteX544" fmla="*/ 16366 w 19998"/>
                <a:gd name="connsiteY544" fmla="*/ 3518 h 19998"/>
                <a:gd name="connsiteX545" fmla="*/ 16490 w 19998"/>
                <a:gd name="connsiteY545" fmla="*/ 3518 h 19998"/>
                <a:gd name="connsiteX546" fmla="*/ 16506 w 19998"/>
                <a:gd name="connsiteY546" fmla="*/ 3600 h 19998"/>
                <a:gd name="connsiteX547" fmla="*/ 16590 w 19998"/>
                <a:gd name="connsiteY547" fmla="*/ 3624 h 19998"/>
                <a:gd name="connsiteX548" fmla="*/ 16611 w 19998"/>
                <a:gd name="connsiteY548" fmla="*/ 3581 h 19998"/>
                <a:gd name="connsiteX549" fmla="*/ 16694 w 19998"/>
                <a:gd name="connsiteY549" fmla="*/ 3600 h 19998"/>
                <a:gd name="connsiteX550" fmla="*/ 16694 w 19998"/>
                <a:gd name="connsiteY550" fmla="*/ 3560 h 19998"/>
                <a:gd name="connsiteX551" fmla="*/ 16716 w 19998"/>
                <a:gd name="connsiteY551" fmla="*/ 3560 h 19998"/>
                <a:gd name="connsiteX552" fmla="*/ 16716 w 19998"/>
                <a:gd name="connsiteY552" fmla="*/ 3518 h 19998"/>
                <a:gd name="connsiteX553" fmla="*/ 16759 w 19998"/>
                <a:gd name="connsiteY553" fmla="*/ 3497 h 19998"/>
                <a:gd name="connsiteX554" fmla="*/ 16759 w 19998"/>
                <a:gd name="connsiteY554" fmla="*/ 3478 h 19998"/>
                <a:gd name="connsiteX555" fmla="*/ 16940 w 19998"/>
                <a:gd name="connsiteY555" fmla="*/ 3478 h 19998"/>
                <a:gd name="connsiteX556" fmla="*/ 17085 w 19998"/>
                <a:gd name="connsiteY556" fmla="*/ 3560 h 19998"/>
                <a:gd name="connsiteX557" fmla="*/ 17085 w 19998"/>
                <a:gd name="connsiteY557" fmla="*/ 3534 h 19998"/>
                <a:gd name="connsiteX558" fmla="*/ 17192 w 19998"/>
                <a:gd name="connsiteY558" fmla="*/ 3518 h 19998"/>
                <a:gd name="connsiteX559" fmla="*/ 17192 w 19998"/>
                <a:gd name="connsiteY559" fmla="*/ 3534 h 19998"/>
                <a:gd name="connsiteX560" fmla="*/ 17373 w 19998"/>
                <a:gd name="connsiteY560" fmla="*/ 3640 h 19998"/>
                <a:gd name="connsiteX561" fmla="*/ 17354 w 19998"/>
                <a:gd name="connsiteY561" fmla="*/ 3663 h 19998"/>
                <a:gd name="connsiteX562" fmla="*/ 17437 w 19998"/>
                <a:gd name="connsiteY562" fmla="*/ 3783 h 19998"/>
                <a:gd name="connsiteX563" fmla="*/ 17397 w 19998"/>
                <a:gd name="connsiteY563" fmla="*/ 3783 h 19998"/>
                <a:gd name="connsiteX564" fmla="*/ 17414 w 19998"/>
                <a:gd name="connsiteY564" fmla="*/ 3826 h 19998"/>
                <a:gd name="connsiteX565" fmla="*/ 17437 w 19998"/>
                <a:gd name="connsiteY565" fmla="*/ 3826 h 19998"/>
                <a:gd name="connsiteX566" fmla="*/ 17602 w 19998"/>
                <a:gd name="connsiteY566" fmla="*/ 4028 h 19998"/>
                <a:gd name="connsiteX567" fmla="*/ 17623 w 19998"/>
                <a:gd name="connsiteY567" fmla="*/ 4091 h 19998"/>
                <a:gd name="connsiteX568" fmla="*/ 17642 w 19998"/>
                <a:gd name="connsiteY568" fmla="*/ 4091 h 19998"/>
                <a:gd name="connsiteX569" fmla="*/ 17683 w 19998"/>
                <a:gd name="connsiteY569" fmla="*/ 4211 h 19998"/>
                <a:gd name="connsiteX570" fmla="*/ 17849 w 19998"/>
                <a:gd name="connsiteY570" fmla="*/ 4211 h 19998"/>
                <a:gd name="connsiteX571" fmla="*/ 17849 w 19998"/>
                <a:gd name="connsiteY571" fmla="*/ 4171 h 19998"/>
                <a:gd name="connsiteX572" fmla="*/ 17871 w 19998"/>
                <a:gd name="connsiteY572" fmla="*/ 4171 h 19998"/>
                <a:gd name="connsiteX573" fmla="*/ 17830 w 19998"/>
                <a:gd name="connsiteY573" fmla="*/ 4091 h 19998"/>
                <a:gd name="connsiteX574" fmla="*/ 17871 w 19998"/>
                <a:gd name="connsiteY574" fmla="*/ 4065 h 19998"/>
                <a:gd name="connsiteX575" fmla="*/ 17935 w 19998"/>
                <a:gd name="connsiteY575" fmla="*/ 4091 h 19998"/>
                <a:gd name="connsiteX576" fmla="*/ 17976 w 19998"/>
                <a:gd name="connsiteY576" fmla="*/ 4065 h 19998"/>
                <a:gd name="connsiteX577" fmla="*/ 18019 w 19998"/>
                <a:gd name="connsiteY577" fmla="*/ 4091 h 19998"/>
                <a:gd name="connsiteX578" fmla="*/ 18140 w 19998"/>
                <a:gd name="connsiteY578" fmla="*/ 4131 h 19998"/>
                <a:gd name="connsiteX579" fmla="*/ 18183 w 19998"/>
                <a:gd name="connsiteY579" fmla="*/ 4293 h 19998"/>
                <a:gd name="connsiteX580" fmla="*/ 18200 w 19998"/>
                <a:gd name="connsiteY580" fmla="*/ 4293 h 19998"/>
                <a:gd name="connsiteX581" fmla="*/ 18223 w 19998"/>
                <a:gd name="connsiteY581" fmla="*/ 4211 h 19998"/>
                <a:gd name="connsiteX582" fmla="*/ 18240 w 19998"/>
                <a:gd name="connsiteY582" fmla="*/ 4211 h 19998"/>
                <a:gd name="connsiteX583" fmla="*/ 18240 w 19998"/>
                <a:gd name="connsiteY583" fmla="*/ 4230 h 19998"/>
                <a:gd name="connsiteX584" fmla="*/ 18281 w 19998"/>
                <a:gd name="connsiteY584" fmla="*/ 4230 h 19998"/>
                <a:gd name="connsiteX585" fmla="*/ 18328 w 19998"/>
                <a:gd name="connsiteY585" fmla="*/ 4270 h 19998"/>
                <a:gd name="connsiteX586" fmla="*/ 18369 w 19998"/>
                <a:gd name="connsiteY586" fmla="*/ 4253 h 19998"/>
                <a:gd name="connsiteX587" fmla="*/ 18388 w 19998"/>
                <a:gd name="connsiteY587" fmla="*/ 4270 h 19998"/>
                <a:gd name="connsiteX588" fmla="*/ 18531 w 19998"/>
                <a:gd name="connsiteY588" fmla="*/ 4253 h 19998"/>
                <a:gd name="connsiteX589" fmla="*/ 18531 w 19998"/>
                <a:gd name="connsiteY589" fmla="*/ 4270 h 19998"/>
                <a:gd name="connsiteX590" fmla="*/ 18631 w 19998"/>
                <a:gd name="connsiteY590" fmla="*/ 4211 h 19998"/>
                <a:gd name="connsiteX591" fmla="*/ 18631 w 19998"/>
                <a:gd name="connsiteY591" fmla="*/ 4131 h 19998"/>
                <a:gd name="connsiteX592" fmla="*/ 18762 w 19998"/>
                <a:gd name="connsiteY592" fmla="*/ 4108 h 19998"/>
                <a:gd name="connsiteX593" fmla="*/ 18778 w 19998"/>
                <a:gd name="connsiteY593" fmla="*/ 4148 h 19998"/>
                <a:gd name="connsiteX594" fmla="*/ 18821 w 19998"/>
                <a:gd name="connsiteY594" fmla="*/ 4131 h 19998"/>
                <a:gd name="connsiteX595" fmla="*/ 18943 w 19998"/>
                <a:gd name="connsiteY595" fmla="*/ 4333 h 19998"/>
                <a:gd name="connsiteX596" fmla="*/ 19047 w 19998"/>
                <a:gd name="connsiteY596" fmla="*/ 4333 h 19998"/>
                <a:gd name="connsiteX597" fmla="*/ 19064 w 19998"/>
                <a:gd name="connsiteY597" fmla="*/ 4392 h 19998"/>
                <a:gd name="connsiteX598" fmla="*/ 19152 w 19998"/>
                <a:gd name="connsiteY598" fmla="*/ 4392 h 19998"/>
                <a:gd name="connsiteX599" fmla="*/ 19152 w 19998"/>
                <a:gd name="connsiteY599" fmla="*/ 4373 h 19998"/>
                <a:gd name="connsiteX600" fmla="*/ 19212 w 19998"/>
                <a:gd name="connsiteY600" fmla="*/ 4373 h 19998"/>
                <a:gd name="connsiteX601" fmla="*/ 19212 w 19998"/>
                <a:gd name="connsiteY601" fmla="*/ 4392 h 19998"/>
                <a:gd name="connsiteX602" fmla="*/ 19317 w 19998"/>
                <a:gd name="connsiteY602" fmla="*/ 4333 h 19998"/>
                <a:gd name="connsiteX603" fmla="*/ 19417 w 19998"/>
                <a:gd name="connsiteY603" fmla="*/ 4392 h 19998"/>
                <a:gd name="connsiteX604" fmla="*/ 19443 w 19998"/>
                <a:gd name="connsiteY604" fmla="*/ 4373 h 19998"/>
                <a:gd name="connsiteX605" fmla="*/ 19500 w 19998"/>
                <a:gd name="connsiteY605" fmla="*/ 4373 h 19998"/>
                <a:gd name="connsiteX606" fmla="*/ 19521 w 19998"/>
                <a:gd name="connsiteY606" fmla="*/ 4352 h 19998"/>
                <a:gd name="connsiteX607" fmla="*/ 19998 w 19998"/>
                <a:gd name="connsiteY607" fmla="*/ 4512 h 19998"/>
                <a:gd name="connsiteX608" fmla="*/ 19750 w 19998"/>
                <a:gd name="connsiteY608" fmla="*/ 4939 h 19998"/>
                <a:gd name="connsiteX609" fmla="*/ 19712 w 19998"/>
                <a:gd name="connsiteY609" fmla="*/ 4939 h 19998"/>
                <a:gd name="connsiteX610" fmla="*/ 19686 w 19998"/>
                <a:gd name="connsiteY610" fmla="*/ 5003 h 19998"/>
                <a:gd name="connsiteX611" fmla="*/ 19645 w 19998"/>
                <a:gd name="connsiteY611" fmla="*/ 5003 h 19998"/>
                <a:gd name="connsiteX612" fmla="*/ 19131 w 19998"/>
                <a:gd name="connsiteY612" fmla="*/ 6512 h 19998"/>
                <a:gd name="connsiteX613" fmla="*/ 19236 w 19998"/>
                <a:gd name="connsiteY613" fmla="*/ 7750 h 19998"/>
                <a:gd name="connsiteX614" fmla="*/ 19212 w 19998"/>
                <a:gd name="connsiteY614" fmla="*/ 7750 h 19998"/>
                <a:gd name="connsiteX615" fmla="*/ 19090 w 19998"/>
                <a:gd name="connsiteY615" fmla="*/ 7870 h 19998"/>
                <a:gd name="connsiteX616" fmla="*/ 19152 w 19998"/>
                <a:gd name="connsiteY616" fmla="*/ 7853 h 19998"/>
                <a:gd name="connsiteX617" fmla="*/ 19064 w 19998"/>
                <a:gd name="connsiteY617" fmla="*/ 7973 h 19998"/>
                <a:gd name="connsiteX618" fmla="*/ 18983 w 19998"/>
                <a:gd name="connsiteY618" fmla="*/ 7973 h 19998"/>
                <a:gd name="connsiteX619" fmla="*/ 18714 w 19998"/>
                <a:gd name="connsiteY619" fmla="*/ 8135 h 19998"/>
                <a:gd name="connsiteX620" fmla="*/ 18695 w 19998"/>
                <a:gd name="connsiteY620" fmla="*/ 8093 h 19998"/>
                <a:gd name="connsiteX621" fmla="*/ 18614 w 19998"/>
                <a:gd name="connsiteY621" fmla="*/ 7997 h 19998"/>
                <a:gd name="connsiteX622" fmla="*/ 18304 w 19998"/>
                <a:gd name="connsiteY62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298 w 19998"/>
                <a:gd name="connsiteY375" fmla="*/ 5003 h 19998"/>
                <a:gd name="connsiteX376" fmla="*/ 1341 w 19998"/>
                <a:gd name="connsiteY376" fmla="*/ 5165 h 19998"/>
                <a:gd name="connsiteX377" fmla="*/ 1381 w 19998"/>
                <a:gd name="connsiteY377" fmla="*/ 5165 h 19998"/>
                <a:gd name="connsiteX378" fmla="*/ 1524 w 19998"/>
                <a:gd name="connsiteY378" fmla="*/ 5069 h 19998"/>
                <a:gd name="connsiteX379" fmla="*/ 1562 w 19998"/>
                <a:gd name="connsiteY379" fmla="*/ 5069 h 19998"/>
                <a:gd name="connsiteX380" fmla="*/ 1562 w 19998"/>
                <a:gd name="connsiteY380" fmla="*/ 5043 h 19998"/>
                <a:gd name="connsiteX381" fmla="*/ 1815 w 19998"/>
                <a:gd name="connsiteY381" fmla="*/ 5125 h 19998"/>
                <a:gd name="connsiteX382" fmla="*/ 1936 w 19998"/>
                <a:gd name="connsiteY382" fmla="*/ 5165 h 19998"/>
                <a:gd name="connsiteX383" fmla="*/ 1936 w 19998"/>
                <a:gd name="connsiteY383" fmla="*/ 5149 h 19998"/>
                <a:gd name="connsiteX384" fmla="*/ 1979 w 19998"/>
                <a:gd name="connsiteY384" fmla="*/ 5003 h 19998"/>
                <a:gd name="connsiteX385" fmla="*/ 1936 w 19998"/>
                <a:gd name="connsiteY385" fmla="*/ 4939 h 19998"/>
                <a:gd name="connsiteX386" fmla="*/ 2103 w 19998"/>
                <a:gd name="connsiteY386" fmla="*/ 4820 h 19998"/>
                <a:gd name="connsiteX387" fmla="*/ 2496 w 19998"/>
                <a:gd name="connsiteY387" fmla="*/ 4777 h 19998"/>
                <a:gd name="connsiteX388" fmla="*/ 2536 w 19998"/>
                <a:gd name="connsiteY388" fmla="*/ 4860 h 19998"/>
                <a:gd name="connsiteX389" fmla="*/ 2722 w 19998"/>
                <a:gd name="connsiteY389" fmla="*/ 4761 h 19998"/>
                <a:gd name="connsiteX390" fmla="*/ 2722 w 19998"/>
                <a:gd name="connsiteY390" fmla="*/ 4900 h 19998"/>
                <a:gd name="connsiteX391" fmla="*/ 2805 w 19998"/>
                <a:gd name="connsiteY391" fmla="*/ 4923 h 19998"/>
                <a:gd name="connsiteX392" fmla="*/ 2970 w 19998"/>
                <a:gd name="connsiteY392" fmla="*/ 5189 h 19998"/>
                <a:gd name="connsiteX393" fmla="*/ 3256 w 19998"/>
                <a:gd name="connsiteY393" fmla="*/ 5673 h 19998"/>
                <a:gd name="connsiteX394" fmla="*/ 3608 w 19998"/>
                <a:gd name="connsiteY394" fmla="*/ 5391 h 19998"/>
                <a:gd name="connsiteX395" fmla="*/ 3860 w 19998"/>
                <a:gd name="connsiteY395" fmla="*/ 5268 h 19998"/>
                <a:gd name="connsiteX396" fmla="*/ 3999 w 19998"/>
                <a:gd name="connsiteY396" fmla="*/ 5534 h 19998"/>
                <a:gd name="connsiteX397" fmla="*/ 4351 w 19998"/>
                <a:gd name="connsiteY397" fmla="*/ 5351 h 19998"/>
                <a:gd name="connsiteX398" fmla="*/ 4580 w 19998"/>
                <a:gd name="connsiteY398" fmla="*/ 5268 h 19998"/>
                <a:gd name="connsiteX399" fmla="*/ 4580 w 19998"/>
                <a:gd name="connsiteY399" fmla="*/ 5471 h 19998"/>
                <a:gd name="connsiteX400" fmla="*/ 4994 w 19998"/>
                <a:gd name="connsiteY400" fmla="*/ 5449 h 19998"/>
                <a:gd name="connsiteX401" fmla="*/ 5323 w 19998"/>
                <a:gd name="connsiteY401" fmla="*/ 5471 h 19998"/>
                <a:gd name="connsiteX402" fmla="*/ 5242 w 19998"/>
                <a:gd name="connsiteY402" fmla="*/ 5407 h 19998"/>
                <a:gd name="connsiteX403" fmla="*/ 4994 w 19998"/>
                <a:gd name="connsiteY403" fmla="*/ 5003 h 19998"/>
                <a:gd name="connsiteX404" fmla="*/ 4970 w 19998"/>
                <a:gd name="connsiteY404" fmla="*/ 5003 h 19998"/>
                <a:gd name="connsiteX405" fmla="*/ 5054 w 19998"/>
                <a:gd name="connsiteY405" fmla="*/ 4618 h 19998"/>
                <a:gd name="connsiteX406" fmla="*/ 5054 w 19998"/>
                <a:gd name="connsiteY406" fmla="*/ 4601 h 19998"/>
                <a:gd name="connsiteX407" fmla="*/ 5037 w 19998"/>
                <a:gd name="connsiteY407" fmla="*/ 4618 h 19998"/>
                <a:gd name="connsiteX408" fmla="*/ 5011 w 19998"/>
                <a:gd name="connsiteY408" fmla="*/ 4131 h 19998"/>
                <a:gd name="connsiteX409" fmla="*/ 4642 w 19998"/>
                <a:gd name="connsiteY409" fmla="*/ 3335 h 19998"/>
                <a:gd name="connsiteX410" fmla="*/ 4663 w 19998"/>
                <a:gd name="connsiteY410" fmla="*/ 3092 h 19998"/>
                <a:gd name="connsiteX411" fmla="*/ 4563 w 19998"/>
                <a:gd name="connsiteY411" fmla="*/ 3050 h 19998"/>
                <a:gd name="connsiteX412" fmla="*/ 4684 w 19998"/>
                <a:gd name="connsiteY412" fmla="*/ 2947 h 19998"/>
                <a:gd name="connsiteX413" fmla="*/ 5242 w 19998"/>
                <a:gd name="connsiteY413" fmla="*/ 3092 h 19998"/>
                <a:gd name="connsiteX414" fmla="*/ 5258 w 19998"/>
                <a:gd name="connsiteY414" fmla="*/ 3029 h 19998"/>
                <a:gd name="connsiteX415" fmla="*/ 5570 w 19998"/>
                <a:gd name="connsiteY415" fmla="*/ 3050 h 19998"/>
                <a:gd name="connsiteX416" fmla="*/ 5632 w 19998"/>
                <a:gd name="connsiteY416" fmla="*/ 3252 h 19998"/>
                <a:gd name="connsiteX417" fmla="*/ 5592 w 19998"/>
                <a:gd name="connsiteY417" fmla="*/ 3252 h 19998"/>
                <a:gd name="connsiteX418" fmla="*/ 5570 w 19998"/>
                <a:gd name="connsiteY418" fmla="*/ 3316 h 19998"/>
                <a:gd name="connsiteX419" fmla="*/ 5511 w 19998"/>
                <a:gd name="connsiteY419" fmla="*/ 3316 h 19998"/>
                <a:gd name="connsiteX420" fmla="*/ 5675 w 19998"/>
                <a:gd name="connsiteY420" fmla="*/ 3800 h 19998"/>
                <a:gd name="connsiteX421" fmla="*/ 5649 w 19998"/>
                <a:gd name="connsiteY421" fmla="*/ 3826 h 19998"/>
                <a:gd name="connsiteX422" fmla="*/ 5732 w 19998"/>
                <a:gd name="connsiteY422" fmla="*/ 3842 h 19998"/>
                <a:gd name="connsiteX423" fmla="*/ 5713 w 19998"/>
                <a:gd name="connsiteY423" fmla="*/ 3842 h 19998"/>
                <a:gd name="connsiteX424" fmla="*/ 5732 w 19998"/>
                <a:gd name="connsiteY424" fmla="*/ 3882 h 19998"/>
                <a:gd name="connsiteX425" fmla="*/ 5775 w 19998"/>
                <a:gd name="connsiteY425" fmla="*/ 3882 h 19998"/>
                <a:gd name="connsiteX426" fmla="*/ 5861 w 19998"/>
                <a:gd name="connsiteY426" fmla="*/ 3762 h 19998"/>
                <a:gd name="connsiteX427" fmla="*/ 6499 w 19998"/>
                <a:gd name="connsiteY427" fmla="*/ 3906 h 19998"/>
                <a:gd name="connsiteX428" fmla="*/ 7611 w 19998"/>
                <a:gd name="connsiteY428" fmla="*/ 3826 h 19998"/>
                <a:gd name="connsiteX429" fmla="*/ 7923 w 19998"/>
                <a:gd name="connsiteY429" fmla="*/ 3722 h 19998"/>
                <a:gd name="connsiteX430" fmla="*/ 8045 w 19998"/>
                <a:gd name="connsiteY430" fmla="*/ 3703 h 19998"/>
                <a:gd name="connsiteX431" fmla="*/ 7611 w 19998"/>
                <a:gd name="connsiteY431" fmla="*/ 3600 h 19998"/>
                <a:gd name="connsiteX432" fmla="*/ 7611 w 19998"/>
                <a:gd name="connsiteY432" fmla="*/ 3581 h 19998"/>
                <a:gd name="connsiteX433" fmla="*/ 7799 w 19998"/>
                <a:gd name="connsiteY433" fmla="*/ 3092 h 19998"/>
                <a:gd name="connsiteX434" fmla="*/ 9574 w 19998"/>
                <a:gd name="connsiteY434" fmla="*/ 2317 h 19998"/>
                <a:gd name="connsiteX435" fmla="*/ 9843 w 19998"/>
                <a:gd name="connsiteY435" fmla="*/ 1993 h 19998"/>
                <a:gd name="connsiteX436" fmla="*/ 9902 w 19998"/>
                <a:gd name="connsiteY436" fmla="*/ 2051 h 19998"/>
                <a:gd name="connsiteX437" fmla="*/ 10031 w 19998"/>
                <a:gd name="connsiteY437" fmla="*/ 2051 h 19998"/>
                <a:gd name="connsiteX438" fmla="*/ 9964 w 19998"/>
                <a:gd name="connsiteY438" fmla="*/ 1972 h 19998"/>
                <a:gd name="connsiteX439" fmla="*/ 9943 w 19998"/>
                <a:gd name="connsiteY439" fmla="*/ 1993 h 19998"/>
                <a:gd name="connsiteX440" fmla="*/ 9843 w 19998"/>
                <a:gd name="connsiteY440" fmla="*/ 1645 h 19998"/>
                <a:gd name="connsiteX441" fmla="*/ 9902 w 19998"/>
                <a:gd name="connsiteY441" fmla="*/ 1645 h 19998"/>
                <a:gd name="connsiteX442" fmla="*/ 9902 w 19998"/>
                <a:gd name="connsiteY442" fmla="*/ 1628 h 19998"/>
                <a:gd name="connsiteX443" fmla="*/ 9902 w 19998"/>
                <a:gd name="connsiteY443" fmla="*/ 1607 h 19998"/>
                <a:gd name="connsiteX444" fmla="*/ 9843 w 19998"/>
                <a:gd name="connsiteY444" fmla="*/ 1542 h 19998"/>
                <a:gd name="connsiteX445" fmla="*/ 9886 w 19998"/>
                <a:gd name="connsiteY445" fmla="*/ 1260 h 19998"/>
                <a:gd name="connsiteX446" fmla="*/ 9926 w 19998"/>
                <a:gd name="connsiteY446" fmla="*/ 1243 h 19998"/>
                <a:gd name="connsiteX447" fmla="*/ 9886 w 19998"/>
                <a:gd name="connsiteY447" fmla="*/ 815 h 19998"/>
                <a:gd name="connsiteX448" fmla="*/ 9902 w 19998"/>
                <a:gd name="connsiteY448" fmla="*/ 815 h 19998"/>
                <a:gd name="connsiteX449" fmla="*/ 9886 w 19998"/>
                <a:gd name="connsiteY449" fmla="*/ 484 h 19998"/>
                <a:gd name="connsiteX450" fmla="*/ 10645 w 19998"/>
                <a:gd name="connsiteY450" fmla="*/ 186 h 19998"/>
                <a:gd name="connsiteX451" fmla="*/ 11307 w 19998"/>
                <a:gd name="connsiteY451" fmla="*/ 0 h 19998"/>
                <a:gd name="connsiteX452" fmla="*/ 11431 w 19998"/>
                <a:gd name="connsiteY452" fmla="*/ 324 h 19998"/>
                <a:gd name="connsiteX453" fmla="*/ 11431 w 19998"/>
                <a:gd name="connsiteY453" fmla="*/ 630 h 19998"/>
                <a:gd name="connsiteX454" fmla="*/ 11577 w 19998"/>
                <a:gd name="connsiteY454" fmla="*/ 630 h 19998"/>
                <a:gd name="connsiteX455" fmla="*/ 11700 w 19998"/>
                <a:gd name="connsiteY455" fmla="*/ 832 h 19998"/>
                <a:gd name="connsiteX456" fmla="*/ 11822 w 19998"/>
                <a:gd name="connsiteY456" fmla="*/ 895 h 19998"/>
                <a:gd name="connsiteX457" fmla="*/ 12158 w 19998"/>
                <a:gd name="connsiteY457" fmla="*/ 670 h 19998"/>
                <a:gd name="connsiteX458" fmla="*/ 12279 w 19998"/>
                <a:gd name="connsiteY458" fmla="*/ 792 h 19998"/>
                <a:gd name="connsiteX459" fmla="*/ 12255 w 19998"/>
                <a:gd name="connsiteY459" fmla="*/ 815 h 19998"/>
                <a:gd name="connsiteX460" fmla="*/ 12360 w 19998"/>
                <a:gd name="connsiteY460" fmla="*/ 895 h 19998"/>
                <a:gd name="connsiteX461" fmla="*/ 12360 w 19998"/>
                <a:gd name="connsiteY461" fmla="*/ 912 h 19998"/>
                <a:gd name="connsiteX462" fmla="*/ 12339 w 19998"/>
                <a:gd name="connsiteY462" fmla="*/ 935 h 19998"/>
                <a:gd name="connsiteX463" fmla="*/ 12548 w 19998"/>
                <a:gd name="connsiteY463" fmla="*/ 1342 h 19998"/>
                <a:gd name="connsiteX464" fmla="*/ 12753 w 19998"/>
                <a:gd name="connsiteY464" fmla="*/ 1260 h 19998"/>
                <a:gd name="connsiteX465" fmla="*/ 12729 w 19998"/>
                <a:gd name="connsiteY465" fmla="*/ 1363 h 19998"/>
                <a:gd name="connsiteX466" fmla="*/ 12834 w 19998"/>
                <a:gd name="connsiteY466" fmla="*/ 1323 h 19998"/>
                <a:gd name="connsiteX467" fmla="*/ 12853 w 19998"/>
                <a:gd name="connsiteY467" fmla="*/ 1342 h 19998"/>
                <a:gd name="connsiteX468" fmla="*/ 12901 w 19998"/>
                <a:gd name="connsiteY468" fmla="*/ 1342 h 19998"/>
                <a:gd name="connsiteX469" fmla="*/ 13039 w 19998"/>
                <a:gd name="connsiteY469" fmla="*/ 1769 h 19998"/>
                <a:gd name="connsiteX470" fmla="*/ 13039 w 19998"/>
                <a:gd name="connsiteY470" fmla="*/ 1751 h 19998"/>
                <a:gd name="connsiteX471" fmla="*/ 13065 w 19998"/>
                <a:gd name="connsiteY471" fmla="*/ 1751 h 19998"/>
                <a:gd name="connsiteX472" fmla="*/ 13082 w 19998"/>
                <a:gd name="connsiteY472" fmla="*/ 1671 h 19998"/>
                <a:gd name="connsiteX473" fmla="*/ 13186 w 19998"/>
                <a:gd name="connsiteY473" fmla="*/ 1645 h 19998"/>
                <a:gd name="connsiteX474" fmla="*/ 13203 w 19998"/>
                <a:gd name="connsiteY474" fmla="*/ 1671 h 19998"/>
                <a:gd name="connsiteX475" fmla="*/ 13203 w 19998"/>
                <a:gd name="connsiteY475" fmla="*/ 1645 h 19998"/>
                <a:gd name="connsiteX476" fmla="*/ 13267 w 19998"/>
                <a:gd name="connsiteY476" fmla="*/ 1645 h 19998"/>
                <a:gd name="connsiteX477" fmla="*/ 13267 w 19998"/>
                <a:gd name="connsiteY477" fmla="*/ 1671 h 19998"/>
                <a:gd name="connsiteX478" fmla="*/ 13308 w 19998"/>
                <a:gd name="connsiteY478" fmla="*/ 1687 h 19998"/>
                <a:gd name="connsiteX479" fmla="*/ 13308 w 19998"/>
                <a:gd name="connsiteY479" fmla="*/ 1711 h 19998"/>
                <a:gd name="connsiteX480" fmla="*/ 13515 w 19998"/>
                <a:gd name="connsiteY480" fmla="*/ 1628 h 19998"/>
                <a:gd name="connsiteX481" fmla="*/ 13598 w 19998"/>
                <a:gd name="connsiteY481" fmla="*/ 1751 h 19998"/>
                <a:gd name="connsiteX482" fmla="*/ 13660 w 19998"/>
                <a:gd name="connsiteY482" fmla="*/ 1769 h 19998"/>
                <a:gd name="connsiteX483" fmla="*/ 13660 w 19998"/>
                <a:gd name="connsiteY483" fmla="*/ 1833 h 19998"/>
                <a:gd name="connsiteX484" fmla="*/ 13677 w 19998"/>
                <a:gd name="connsiteY484" fmla="*/ 1833 h 19998"/>
                <a:gd name="connsiteX485" fmla="*/ 13677 w 19998"/>
                <a:gd name="connsiteY485" fmla="*/ 1849 h 19998"/>
                <a:gd name="connsiteX486" fmla="*/ 13725 w 19998"/>
                <a:gd name="connsiteY486" fmla="*/ 1849 h 19998"/>
                <a:gd name="connsiteX487" fmla="*/ 13703 w 19998"/>
                <a:gd name="connsiteY487" fmla="*/ 1833 h 19998"/>
                <a:gd name="connsiteX488" fmla="*/ 13725 w 19998"/>
                <a:gd name="connsiteY488" fmla="*/ 1791 h 19998"/>
                <a:gd name="connsiteX489" fmla="*/ 13808 w 19998"/>
                <a:gd name="connsiteY489" fmla="*/ 1873 h 19998"/>
                <a:gd name="connsiteX490" fmla="*/ 13725 w 19998"/>
                <a:gd name="connsiteY490" fmla="*/ 2155 h 19998"/>
                <a:gd name="connsiteX491" fmla="*/ 13725 w 19998"/>
                <a:gd name="connsiteY491" fmla="*/ 2138 h 19998"/>
                <a:gd name="connsiteX492" fmla="*/ 13784 w 19998"/>
                <a:gd name="connsiteY492" fmla="*/ 2155 h 19998"/>
                <a:gd name="connsiteX493" fmla="*/ 13825 w 19998"/>
                <a:gd name="connsiteY493" fmla="*/ 2301 h 19998"/>
                <a:gd name="connsiteX494" fmla="*/ 13703 w 19998"/>
                <a:gd name="connsiteY494" fmla="*/ 2420 h 19998"/>
                <a:gd name="connsiteX495" fmla="*/ 13741 w 19998"/>
                <a:gd name="connsiteY495" fmla="*/ 2463 h 19998"/>
                <a:gd name="connsiteX496" fmla="*/ 13703 w 19998"/>
                <a:gd name="connsiteY496" fmla="*/ 2503 h 19998"/>
                <a:gd name="connsiteX497" fmla="*/ 13784 w 19998"/>
                <a:gd name="connsiteY497" fmla="*/ 2519 h 19998"/>
                <a:gd name="connsiteX498" fmla="*/ 13784 w 19998"/>
                <a:gd name="connsiteY498" fmla="*/ 2540 h 19998"/>
                <a:gd name="connsiteX499" fmla="*/ 13849 w 19998"/>
                <a:gd name="connsiteY499" fmla="*/ 2540 h 19998"/>
                <a:gd name="connsiteX500" fmla="*/ 14280 w 19998"/>
                <a:gd name="connsiteY500" fmla="*/ 2540 h 19998"/>
                <a:gd name="connsiteX501" fmla="*/ 14527 w 19998"/>
                <a:gd name="connsiteY501" fmla="*/ 2437 h 19998"/>
                <a:gd name="connsiteX502" fmla="*/ 14527 w 19998"/>
                <a:gd name="connsiteY502" fmla="*/ 2218 h 19998"/>
                <a:gd name="connsiteX503" fmla="*/ 14715 w 19998"/>
                <a:gd name="connsiteY503" fmla="*/ 2051 h 19998"/>
                <a:gd name="connsiteX504" fmla="*/ 14815 w 19998"/>
                <a:gd name="connsiteY504" fmla="*/ 2115 h 19998"/>
                <a:gd name="connsiteX505" fmla="*/ 14775 w 19998"/>
                <a:gd name="connsiteY505" fmla="*/ 2138 h 19998"/>
                <a:gd name="connsiteX506" fmla="*/ 14796 w 19998"/>
                <a:gd name="connsiteY506" fmla="*/ 2218 h 19998"/>
                <a:gd name="connsiteX507" fmla="*/ 14756 w 19998"/>
                <a:gd name="connsiteY507" fmla="*/ 2195 h 19998"/>
                <a:gd name="connsiteX508" fmla="*/ 14732 w 19998"/>
                <a:gd name="connsiteY508" fmla="*/ 2218 h 19998"/>
                <a:gd name="connsiteX509" fmla="*/ 14756 w 19998"/>
                <a:gd name="connsiteY509" fmla="*/ 2237 h 19998"/>
                <a:gd name="connsiteX510" fmla="*/ 14732 w 19998"/>
                <a:gd name="connsiteY510" fmla="*/ 2275 h 19998"/>
                <a:gd name="connsiteX511" fmla="*/ 14715 w 19998"/>
                <a:gd name="connsiteY511" fmla="*/ 2275 h 19998"/>
                <a:gd name="connsiteX512" fmla="*/ 14756 w 19998"/>
                <a:gd name="connsiteY512" fmla="*/ 2341 h 19998"/>
                <a:gd name="connsiteX513" fmla="*/ 14675 w 19998"/>
                <a:gd name="connsiteY513" fmla="*/ 2519 h 19998"/>
                <a:gd name="connsiteX514" fmla="*/ 14815 w 19998"/>
                <a:gd name="connsiteY514" fmla="*/ 2622 h 19998"/>
                <a:gd name="connsiteX515" fmla="*/ 14796 w 19998"/>
                <a:gd name="connsiteY515" fmla="*/ 2904 h 19998"/>
                <a:gd name="connsiteX516" fmla="*/ 14918 w 19998"/>
                <a:gd name="connsiteY516" fmla="*/ 2904 h 19998"/>
                <a:gd name="connsiteX517" fmla="*/ 14918 w 19998"/>
                <a:gd name="connsiteY517" fmla="*/ 2867 h 19998"/>
                <a:gd name="connsiteX518" fmla="*/ 15001 w 19998"/>
                <a:gd name="connsiteY518" fmla="*/ 2888 h 19998"/>
                <a:gd name="connsiteX519" fmla="*/ 15230 w 19998"/>
                <a:gd name="connsiteY519" fmla="*/ 3074 h 19998"/>
                <a:gd name="connsiteX520" fmla="*/ 15249 w 19998"/>
                <a:gd name="connsiteY520" fmla="*/ 3050 h 19998"/>
                <a:gd name="connsiteX521" fmla="*/ 15249 w 19998"/>
                <a:gd name="connsiteY521" fmla="*/ 3114 h 19998"/>
                <a:gd name="connsiteX522" fmla="*/ 15330 w 19998"/>
                <a:gd name="connsiteY522" fmla="*/ 3114 h 19998"/>
                <a:gd name="connsiteX523" fmla="*/ 15418 w 19998"/>
                <a:gd name="connsiteY523" fmla="*/ 3114 h 19998"/>
                <a:gd name="connsiteX524" fmla="*/ 15499 w 19998"/>
                <a:gd name="connsiteY524" fmla="*/ 3196 h 19998"/>
                <a:gd name="connsiteX525" fmla="*/ 15475 w 19998"/>
                <a:gd name="connsiteY525" fmla="*/ 3252 h 19998"/>
                <a:gd name="connsiteX526" fmla="*/ 15499 w 19998"/>
                <a:gd name="connsiteY526" fmla="*/ 3295 h 19998"/>
                <a:gd name="connsiteX527" fmla="*/ 15499 w 19998"/>
                <a:gd name="connsiteY527" fmla="*/ 3276 h 19998"/>
                <a:gd name="connsiteX528" fmla="*/ 15599 w 19998"/>
                <a:gd name="connsiteY528" fmla="*/ 3276 h 19998"/>
                <a:gd name="connsiteX529" fmla="*/ 15704 w 19998"/>
                <a:gd name="connsiteY529" fmla="*/ 3374 h 19998"/>
                <a:gd name="connsiteX530" fmla="*/ 15682 w 19998"/>
                <a:gd name="connsiteY530" fmla="*/ 3414 h 19998"/>
                <a:gd name="connsiteX531" fmla="*/ 15723 w 19998"/>
                <a:gd name="connsiteY531" fmla="*/ 3478 h 19998"/>
                <a:gd name="connsiteX532" fmla="*/ 15704 w 19998"/>
                <a:gd name="connsiteY532" fmla="*/ 3497 h 19998"/>
                <a:gd name="connsiteX533" fmla="*/ 15747 w 19998"/>
                <a:gd name="connsiteY533" fmla="*/ 3534 h 19998"/>
                <a:gd name="connsiteX534" fmla="*/ 15747 w 19998"/>
                <a:gd name="connsiteY534" fmla="*/ 3518 h 19998"/>
                <a:gd name="connsiteX535" fmla="*/ 15935 w 19998"/>
                <a:gd name="connsiteY535" fmla="*/ 3478 h 19998"/>
                <a:gd name="connsiteX536" fmla="*/ 15935 w 19998"/>
                <a:gd name="connsiteY536" fmla="*/ 3518 h 19998"/>
                <a:gd name="connsiteX537" fmla="*/ 15951 w 19998"/>
                <a:gd name="connsiteY537" fmla="*/ 3518 h 19998"/>
                <a:gd name="connsiteX538" fmla="*/ 15992 w 19998"/>
                <a:gd name="connsiteY538" fmla="*/ 3414 h 19998"/>
                <a:gd name="connsiteX539" fmla="*/ 16156 w 19998"/>
                <a:gd name="connsiteY539" fmla="*/ 3414 h 19998"/>
                <a:gd name="connsiteX540" fmla="*/ 16156 w 19998"/>
                <a:gd name="connsiteY540" fmla="*/ 3374 h 19998"/>
                <a:gd name="connsiteX541" fmla="*/ 16302 w 19998"/>
                <a:gd name="connsiteY541" fmla="*/ 3436 h 19998"/>
                <a:gd name="connsiteX542" fmla="*/ 16285 w 19998"/>
                <a:gd name="connsiteY542" fmla="*/ 3454 h 19998"/>
                <a:gd name="connsiteX543" fmla="*/ 16366 w 19998"/>
                <a:gd name="connsiteY543" fmla="*/ 3518 h 19998"/>
                <a:gd name="connsiteX544" fmla="*/ 16490 w 19998"/>
                <a:gd name="connsiteY544" fmla="*/ 3518 h 19998"/>
                <a:gd name="connsiteX545" fmla="*/ 16506 w 19998"/>
                <a:gd name="connsiteY545" fmla="*/ 3600 h 19998"/>
                <a:gd name="connsiteX546" fmla="*/ 16590 w 19998"/>
                <a:gd name="connsiteY546" fmla="*/ 3624 h 19998"/>
                <a:gd name="connsiteX547" fmla="*/ 16611 w 19998"/>
                <a:gd name="connsiteY547" fmla="*/ 3581 h 19998"/>
                <a:gd name="connsiteX548" fmla="*/ 16694 w 19998"/>
                <a:gd name="connsiteY548" fmla="*/ 3600 h 19998"/>
                <a:gd name="connsiteX549" fmla="*/ 16694 w 19998"/>
                <a:gd name="connsiteY549" fmla="*/ 3560 h 19998"/>
                <a:gd name="connsiteX550" fmla="*/ 16716 w 19998"/>
                <a:gd name="connsiteY550" fmla="*/ 3560 h 19998"/>
                <a:gd name="connsiteX551" fmla="*/ 16716 w 19998"/>
                <a:gd name="connsiteY551" fmla="*/ 3518 h 19998"/>
                <a:gd name="connsiteX552" fmla="*/ 16759 w 19998"/>
                <a:gd name="connsiteY552" fmla="*/ 3497 h 19998"/>
                <a:gd name="connsiteX553" fmla="*/ 16759 w 19998"/>
                <a:gd name="connsiteY553" fmla="*/ 3478 h 19998"/>
                <a:gd name="connsiteX554" fmla="*/ 16940 w 19998"/>
                <a:gd name="connsiteY554" fmla="*/ 3478 h 19998"/>
                <a:gd name="connsiteX555" fmla="*/ 17085 w 19998"/>
                <a:gd name="connsiteY555" fmla="*/ 3560 h 19998"/>
                <a:gd name="connsiteX556" fmla="*/ 17085 w 19998"/>
                <a:gd name="connsiteY556" fmla="*/ 3534 h 19998"/>
                <a:gd name="connsiteX557" fmla="*/ 17192 w 19998"/>
                <a:gd name="connsiteY557" fmla="*/ 3518 h 19998"/>
                <a:gd name="connsiteX558" fmla="*/ 17192 w 19998"/>
                <a:gd name="connsiteY558" fmla="*/ 3534 h 19998"/>
                <a:gd name="connsiteX559" fmla="*/ 17373 w 19998"/>
                <a:gd name="connsiteY559" fmla="*/ 3640 h 19998"/>
                <a:gd name="connsiteX560" fmla="*/ 17354 w 19998"/>
                <a:gd name="connsiteY560" fmla="*/ 3663 h 19998"/>
                <a:gd name="connsiteX561" fmla="*/ 17437 w 19998"/>
                <a:gd name="connsiteY561" fmla="*/ 3783 h 19998"/>
                <a:gd name="connsiteX562" fmla="*/ 17397 w 19998"/>
                <a:gd name="connsiteY562" fmla="*/ 3783 h 19998"/>
                <a:gd name="connsiteX563" fmla="*/ 17414 w 19998"/>
                <a:gd name="connsiteY563" fmla="*/ 3826 h 19998"/>
                <a:gd name="connsiteX564" fmla="*/ 17437 w 19998"/>
                <a:gd name="connsiteY564" fmla="*/ 3826 h 19998"/>
                <a:gd name="connsiteX565" fmla="*/ 17602 w 19998"/>
                <a:gd name="connsiteY565" fmla="*/ 4028 h 19998"/>
                <a:gd name="connsiteX566" fmla="*/ 17623 w 19998"/>
                <a:gd name="connsiteY566" fmla="*/ 4091 h 19998"/>
                <a:gd name="connsiteX567" fmla="*/ 17642 w 19998"/>
                <a:gd name="connsiteY567" fmla="*/ 4091 h 19998"/>
                <a:gd name="connsiteX568" fmla="*/ 17683 w 19998"/>
                <a:gd name="connsiteY568" fmla="*/ 4211 h 19998"/>
                <a:gd name="connsiteX569" fmla="*/ 17849 w 19998"/>
                <a:gd name="connsiteY569" fmla="*/ 4211 h 19998"/>
                <a:gd name="connsiteX570" fmla="*/ 17849 w 19998"/>
                <a:gd name="connsiteY570" fmla="*/ 4171 h 19998"/>
                <a:gd name="connsiteX571" fmla="*/ 17871 w 19998"/>
                <a:gd name="connsiteY571" fmla="*/ 4171 h 19998"/>
                <a:gd name="connsiteX572" fmla="*/ 17830 w 19998"/>
                <a:gd name="connsiteY572" fmla="*/ 4091 h 19998"/>
                <a:gd name="connsiteX573" fmla="*/ 17871 w 19998"/>
                <a:gd name="connsiteY573" fmla="*/ 4065 h 19998"/>
                <a:gd name="connsiteX574" fmla="*/ 17935 w 19998"/>
                <a:gd name="connsiteY574" fmla="*/ 4091 h 19998"/>
                <a:gd name="connsiteX575" fmla="*/ 17976 w 19998"/>
                <a:gd name="connsiteY575" fmla="*/ 4065 h 19998"/>
                <a:gd name="connsiteX576" fmla="*/ 18019 w 19998"/>
                <a:gd name="connsiteY576" fmla="*/ 4091 h 19998"/>
                <a:gd name="connsiteX577" fmla="*/ 18140 w 19998"/>
                <a:gd name="connsiteY577" fmla="*/ 4131 h 19998"/>
                <a:gd name="connsiteX578" fmla="*/ 18183 w 19998"/>
                <a:gd name="connsiteY578" fmla="*/ 4293 h 19998"/>
                <a:gd name="connsiteX579" fmla="*/ 18200 w 19998"/>
                <a:gd name="connsiteY579" fmla="*/ 4293 h 19998"/>
                <a:gd name="connsiteX580" fmla="*/ 18223 w 19998"/>
                <a:gd name="connsiteY580" fmla="*/ 4211 h 19998"/>
                <a:gd name="connsiteX581" fmla="*/ 18240 w 19998"/>
                <a:gd name="connsiteY581" fmla="*/ 4211 h 19998"/>
                <a:gd name="connsiteX582" fmla="*/ 18240 w 19998"/>
                <a:gd name="connsiteY582" fmla="*/ 4230 h 19998"/>
                <a:gd name="connsiteX583" fmla="*/ 18281 w 19998"/>
                <a:gd name="connsiteY583" fmla="*/ 4230 h 19998"/>
                <a:gd name="connsiteX584" fmla="*/ 18328 w 19998"/>
                <a:gd name="connsiteY584" fmla="*/ 4270 h 19998"/>
                <a:gd name="connsiteX585" fmla="*/ 18369 w 19998"/>
                <a:gd name="connsiteY585" fmla="*/ 4253 h 19998"/>
                <a:gd name="connsiteX586" fmla="*/ 18388 w 19998"/>
                <a:gd name="connsiteY586" fmla="*/ 4270 h 19998"/>
                <a:gd name="connsiteX587" fmla="*/ 18531 w 19998"/>
                <a:gd name="connsiteY587" fmla="*/ 4253 h 19998"/>
                <a:gd name="connsiteX588" fmla="*/ 18531 w 19998"/>
                <a:gd name="connsiteY588" fmla="*/ 4270 h 19998"/>
                <a:gd name="connsiteX589" fmla="*/ 18631 w 19998"/>
                <a:gd name="connsiteY589" fmla="*/ 4211 h 19998"/>
                <a:gd name="connsiteX590" fmla="*/ 18631 w 19998"/>
                <a:gd name="connsiteY590" fmla="*/ 4131 h 19998"/>
                <a:gd name="connsiteX591" fmla="*/ 18762 w 19998"/>
                <a:gd name="connsiteY591" fmla="*/ 4108 h 19998"/>
                <a:gd name="connsiteX592" fmla="*/ 18778 w 19998"/>
                <a:gd name="connsiteY592" fmla="*/ 4148 h 19998"/>
                <a:gd name="connsiteX593" fmla="*/ 18821 w 19998"/>
                <a:gd name="connsiteY593" fmla="*/ 4131 h 19998"/>
                <a:gd name="connsiteX594" fmla="*/ 18943 w 19998"/>
                <a:gd name="connsiteY594" fmla="*/ 4333 h 19998"/>
                <a:gd name="connsiteX595" fmla="*/ 19047 w 19998"/>
                <a:gd name="connsiteY595" fmla="*/ 4333 h 19998"/>
                <a:gd name="connsiteX596" fmla="*/ 19064 w 19998"/>
                <a:gd name="connsiteY596" fmla="*/ 4392 h 19998"/>
                <a:gd name="connsiteX597" fmla="*/ 19152 w 19998"/>
                <a:gd name="connsiteY597" fmla="*/ 4392 h 19998"/>
                <a:gd name="connsiteX598" fmla="*/ 19152 w 19998"/>
                <a:gd name="connsiteY598" fmla="*/ 4373 h 19998"/>
                <a:gd name="connsiteX599" fmla="*/ 19212 w 19998"/>
                <a:gd name="connsiteY599" fmla="*/ 4373 h 19998"/>
                <a:gd name="connsiteX600" fmla="*/ 19212 w 19998"/>
                <a:gd name="connsiteY600" fmla="*/ 4392 h 19998"/>
                <a:gd name="connsiteX601" fmla="*/ 19317 w 19998"/>
                <a:gd name="connsiteY601" fmla="*/ 4333 h 19998"/>
                <a:gd name="connsiteX602" fmla="*/ 19417 w 19998"/>
                <a:gd name="connsiteY602" fmla="*/ 4392 h 19998"/>
                <a:gd name="connsiteX603" fmla="*/ 19443 w 19998"/>
                <a:gd name="connsiteY603" fmla="*/ 4373 h 19998"/>
                <a:gd name="connsiteX604" fmla="*/ 19500 w 19998"/>
                <a:gd name="connsiteY604" fmla="*/ 4373 h 19998"/>
                <a:gd name="connsiteX605" fmla="*/ 19521 w 19998"/>
                <a:gd name="connsiteY605" fmla="*/ 4352 h 19998"/>
                <a:gd name="connsiteX606" fmla="*/ 19998 w 19998"/>
                <a:gd name="connsiteY606" fmla="*/ 4512 h 19998"/>
                <a:gd name="connsiteX607" fmla="*/ 19750 w 19998"/>
                <a:gd name="connsiteY607" fmla="*/ 4939 h 19998"/>
                <a:gd name="connsiteX608" fmla="*/ 19712 w 19998"/>
                <a:gd name="connsiteY608" fmla="*/ 4939 h 19998"/>
                <a:gd name="connsiteX609" fmla="*/ 19686 w 19998"/>
                <a:gd name="connsiteY609" fmla="*/ 5003 h 19998"/>
                <a:gd name="connsiteX610" fmla="*/ 19645 w 19998"/>
                <a:gd name="connsiteY610" fmla="*/ 5003 h 19998"/>
                <a:gd name="connsiteX611" fmla="*/ 19131 w 19998"/>
                <a:gd name="connsiteY611" fmla="*/ 6512 h 19998"/>
                <a:gd name="connsiteX612" fmla="*/ 19236 w 19998"/>
                <a:gd name="connsiteY612" fmla="*/ 7750 h 19998"/>
                <a:gd name="connsiteX613" fmla="*/ 19212 w 19998"/>
                <a:gd name="connsiteY613" fmla="*/ 7750 h 19998"/>
                <a:gd name="connsiteX614" fmla="*/ 19090 w 19998"/>
                <a:gd name="connsiteY614" fmla="*/ 7870 h 19998"/>
                <a:gd name="connsiteX615" fmla="*/ 19152 w 19998"/>
                <a:gd name="connsiteY615" fmla="*/ 7853 h 19998"/>
                <a:gd name="connsiteX616" fmla="*/ 19064 w 19998"/>
                <a:gd name="connsiteY616" fmla="*/ 7973 h 19998"/>
                <a:gd name="connsiteX617" fmla="*/ 18983 w 19998"/>
                <a:gd name="connsiteY617" fmla="*/ 7973 h 19998"/>
                <a:gd name="connsiteX618" fmla="*/ 18714 w 19998"/>
                <a:gd name="connsiteY618" fmla="*/ 8135 h 19998"/>
                <a:gd name="connsiteX619" fmla="*/ 18695 w 19998"/>
                <a:gd name="connsiteY619" fmla="*/ 8093 h 19998"/>
                <a:gd name="connsiteX620" fmla="*/ 18614 w 19998"/>
                <a:gd name="connsiteY620" fmla="*/ 7997 h 19998"/>
                <a:gd name="connsiteX621" fmla="*/ 18304 w 19998"/>
                <a:gd name="connsiteY62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298 w 19998"/>
                <a:gd name="connsiteY375" fmla="*/ 5003 h 19998"/>
                <a:gd name="connsiteX376" fmla="*/ 1341 w 19998"/>
                <a:gd name="connsiteY376" fmla="*/ 5165 h 19998"/>
                <a:gd name="connsiteX377" fmla="*/ 1524 w 19998"/>
                <a:gd name="connsiteY377" fmla="*/ 5069 h 19998"/>
                <a:gd name="connsiteX378" fmla="*/ 1562 w 19998"/>
                <a:gd name="connsiteY378" fmla="*/ 5069 h 19998"/>
                <a:gd name="connsiteX379" fmla="*/ 1562 w 19998"/>
                <a:gd name="connsiteY379" fmla="*/ 5043 h 19998"/>
                <a:gd name="connsiteX380" fmla="*/ 1815 w 19998"/>
                <a:gd name="connsiteY380" fmla="*/ 5125 h 19998"/>
                <a:gd name="connsiteX381" fmla="*/ 1936 w 19998"/>
                <a:gd name="connsiteY381" fmla="*/ 5165 h 19998"/>
                <a:gd name="connsiteX382" fmla="*/ 1936 w 19998"/>
                <a:gd name="connsiteY382" fmla="*/ 5149 h 19998"/>
                <a:gd name="connsiteX383" fmla="*/ 1979 w 19998"/>
                <a:gd name="connsiteY383" fmla="*/ 5003 h 19998"/>
                <a:gd name="connsiteX384" fmla="*/ 1936 w 19998"/>
                <a:gd name="connsiteY384" fmla="*/ 4939 h 19998"/>
                <a:gd name="connsiteX385" fmla="*/ 2103 w 19998"/>
                <a:gd name="connsiteY385" fmla="*/ 4820 h 19998"/>
                <a:gd name="connsiteX386" fmla="*/ 2496 w 19998"/>
                <a:gd name="connsiteY386" fmla="*/ 4777 h 19998"/>
                <a:gd name="connsiteX387" fmla="*/ 2536 w 19998"/>
                <a:gd name="connsiteY387" fmla="*/ 4860 h 19998"/>
                <a:gd name="connsiteX388" fmla="*/ 2722 w 19998"/>
                <a:gd name="connsiteY388" fmla="*/ 4761 h 19998"/>
                <a:gd name="connsiteX389" fmla="*/ 2722 w 19998"/>
                <a:gd name="connsiteY389" fmla="*/ 4900 h 19998"/>
                <a:gd name="connsiteX390" fmla="*/ 2805 w 19998"/>
                <a:gd name="connsiteY390" fmla="*/ 4923 h 19998"/>
                <a:gd name="connsiteX391" fmla="*/ 2970 w 19998"/>
                <a:gd name="connsiteY391" fmla="*/ 5189 h 19998"/>
                <a:gd name="connsiteX392" fmla="*/ 3256 w 19998"/>
                <a:gd name="connsiteY392" fmla="*/ 5673 h 19998"/>
                <a:gd name="connsiteX393" fmla="*/ 3608 w 19998"/>
                <a:gd name="connsiteY393" fmla="*/ 5391 h 19998"/>
                <a:gd name="connsiteX394" fmla="*/ 3860 w 19998"/>
                <a:gd name="connsiteY394" fmla="*/ 5268 h 19998"/>
                <a:gd name="connsiteX395" fmla="*/ 3999 w 19998"/>
                <a:gd name="connsiteY395" fmla="*/ 5534 h 19998"/>
                <a:gd name="connsiteX396" fmla="*/ 4351 w 19998"/>
                <a:gd name="connsiteY396" fmla="*/ 5351 h 19998"/>
                <a:gd name="connsiteX397" fmla="*/ 4580 w 19998"/>
                <a:gd name="connsiteY397" fmla="*/ 5268 h 19998"/>
                <a:gd name="connsiteX398" fmla="*/ 4580 w 19998"/>
                <a:gd name="connsiteY398" fmla="*/ 5471 h 19998"/>
                <a:gd name="connsiteX399" fmla="*/ 4994 w 19998"/>
                <a:gd name="connsiteY399" fmla="*/ 5449 h 19998"/>
                <a:gd name="connsiteX400" fmla="*/ 5323 w 19998"/>
                <a:gd name="connsiteY400" fmla="*/ 5471 h 19998"/>
                <a:gd name="connsiteX401" fmla="*/ 5242 w 19998"/>
                <a:gd name="connsiteY401" fmla="*/ 5407 h 19998"/>
                <a:gd name="connsiteX402" fmla="*/ 4994 w 19998"/>
                <a:gd name="connsiteY402" fmla="*/ 5003 h 19998"/>
                <a:gd name="connsiteX403" fmla="*/ 4970 w 19998"/>
                <a:gd name="connsiteY403" fmla="*/ 5003 h 19998"/>
                <a:gd name="connsiteX404" fmla="*/ 5054 w 19998"/>
                <a:gd name="connsiteY404" fmla="*/ 4618 h 19998"/>
                <a:gd name="connsiteX405" fmla="*/ 5054 w 19998"/>
                <a:gd name="connsiteY405" fmla="*/ 4601 h 19998"/>
                <a:gd name="connsiteX406" fmla="*/ 5037 w 19998"/>
                <a:gd name="connsiteY406" fmla="*/ 4618 h 19998"/>
                <a:gd name="connsiteX407" fmla="*/ 5011 w 19998"/>
                <a:gd name="connsiteY407" fmla="*/ 4131 h 19998"/>
                <a:gd name="connsiteX408" fmla="*/ 4642 w 19998"/>
                <a:gd name="connsiteY408" fmla="*/ 3335 h 19998"/>
                <a:gd name="connsiteX409" fmla="*/ 4663 w 19998"/>
                <a:gd name="connsiteY409" fmla="*/ 3092 h 19998"/>
                <a:gd name="connsiteX410" fmla="*/ 4563 w 19998"/>
                <a:gd name="connsiteY410" fmla="*/ 3050 h 19998"/>
                <a:gd name="connsiteX411" fmla="*/ 4684 w 19998"/>
                <a:gd name="connsiteY411" fmla="*/ 2947 h 19998"/>
                <a:gd name="connsiteX412" fmla="*/ 5242 w 19998"/>
                <a:gd name="connsiteY412" fmla="*/ 3092 h 19998"/>
                <a:gd name="connsiteX413" fmla="*/ 5258 w 19998"/>
                <a:gd name="connsiteY413" fmla="*/ 3029 h 19998"/>
                <a:gd name="connsiteX414" fmla="*/ 5570 w 19998"/>
                <a:gd name="connsiteY414" fmla="*/ 3050 h 19998"/>
                <a:gd name="connsiteX415" fmla="*/ 5632 w 19998"/>
                <a:gd name="connsiteY415" fmla="*/ 3252 h 19998"/>
                <a:gd name="connsiteX416" fmla="*/ 5592 w 19998"/>
                <a:gd name="connsiteY416" fmla="*/ 3252 h 19998"/>
                <a:gd name="connsiteX417" fmla="*/ 5570 w 19998"/>
                <a:gd name="connsiteY417" fmla="*/ 3316 h 19998"/>
                <a:gd name="connsiteX418" fmla="*/ 5511 w 19998"/>
                <a:gd name="connsiteY418" fmla="*/ 3316 h 19998"/>
                <a:gd name="connsiteX419" fmla="*/ 5675 w 19998"/>
                <a:gd name="connsiteY419" fmla="*/ 3800 h 19998"/>
                <a:gd name="connsiteX420" fmla="*/ 5649 w 19998"/>
                <a:gd name="connsiteY420" fmla="*/ 3826 h 19998"/>
                <a:gd name="connsiteX421" fmla="*/ 5732 w 19998"/>
                <a:gd name="connsiteY421" fmla="*/ 3842 h 19998"/>
                <a:gd name="connsiteX422" fmla="*/ 5713 w 19998"/>
                <a:gd name="connsiteY422" fmla="*/ 3842 h 19998"/>
                <a:gd name="connsiteX423" fmla="*/ 5732 w 19998"/>
                <a:gd name="connsiteY423" fmla="*/ 3882 h 19998"/>
                <a:gd name="connsiteX424" fmla="*/ 5775 w 19998"/>
                <a:gd name="connsiteY424" fmla="*/ 3882 h 19998"/>
                <a:gd name="connsiteX425" fmla="*/ 5861 w 19998"/>
                <a:gd name="connsiteY425" fmla="*/ 3762 h 19998"/>
                <a:gd name="connsiteX426" fmla="*/ 6499 w 19998"/>
                <a:gd name="connsiteY426" fmla="*/ 3906 h 19998"/>
                <a:gd name="connsiteX427" fmla="*/ 7611 w 19998"/>
                <a:gd name="connsiteY427" fmla="*/ 3826 h 19998"/>
                <a:gd name="connsiteX428" fmla="*/ 7923 w 19998"/>
                <a:gd name="connsiteY428" fmla="*/ 3722 h 19998"/>
                <a:gd name="connsiteX429" fmla="*/ 8045 w 19998"/>
                <a:gd name="connsiteY429" fmla="*/ 3703 h 19998"/>
                <a:gd name="connsiteX430" fmla="*/ 7611 w 19998"/>
                <a:gd name="connsiteY430" fmla="*/ 3600 h 19998"/>
                <a:gd name="connsiteX431" fmla="*/ 7611 w 19998"/>
                <a:gd name="connsiteY431" fmla="*/ 3581 h 19998"/>
                <a:gd name="connsiteX432" fmla="*/ 7799 w 19998"/>
                <a:gd name="connsiteY432" fmla="*/ 3092 h 19998"/>
                <a:gd name="connsiteX433" fmla="*/ 9574 w 19998"/>
                <a:gd name="connsiteY433" fmla="*/ 2317 h 19998"/>
                <a:gd name="connsiteX434" fmla="*/ 9843 w 19998"/>
                <a:gd name="connsiteY434" fmla="*/ 1993 h 19998"/>
                <a:gd name="connsiteX435" fmla="*/ 9902 w 19998"/>
                <a:gd name="connsiteY435" fmla="*/ 2051 h 19998"/>
                <a:gd name="connsiteX436" fmla="*/ 10031 w 19998"/>
                <a:gd name="connsiteY436" fmla="*/ 2051 h 19998"/>
                <a:gd name="connsiteX437" fmla="*/ 9964 w 19998"/>
                <a:gd name="connsiteY437" fmla="*/ 1972 h 19998"/>
                <a:gd name="connsiteX438" fmla="*/ 9943 w 19998"/>
                <a:gd name="connsiteY438" fmla="*/ 1993 h 19998"/>
                <a:gd name="connsiteX439" fmla="*/ 9843 w 19998"/>
                <a:gd name="connsiteY439" fmla="*/ 1645 h 19998"/>
                <a:gd name="connsiteX440" fmla="*/ 9902 w 19998"/>
                <a:gd name="connsiteY440" fmla="*/ 1645 h 19998"/>
                <a:gd name="connsiteX441" fmla="*/ 9902 w 19998"/>
                <a:gd name="connsiteY441" fmla="*/ 1628 h 19998"/>
                <a:gd name="connsiteX442" fmla="*/ 9902 w 19998"/>
                <a:gd name="connsiteY442" fmla="*/ 1607 h 19998"/>
                <a:gd name="connsiteX443" fmla="*/ 9843 w 19998"/>
                <a:gd name="connsiteY443" fmla="*/ 1542 h 19998"/>
                <a:gd name="connsiteX444" fmla="*/ 9886 w 19998"/>
                <a:gd name="connsiteY444" fmla="*/ 1260 h 19998"/>
                <a:gd name="connsiteX445" fmla="*/ 9926 w 19998"/>
                <a:gd name="connsiteY445" fmla="*/ 1243 h 19998"/>
                <a:gd name="connsiteX446" fmla="*/ 9886 w 19998"/>
                <a:gd name="connsiteY446" fmla="*/ 815 h 19998"/>
                <a:gd name="connsiteX447" fmla="*/ 9902 w 19998"/>
                <a:gd name="connsiteY447" fmla="*/ 815 h 19998"/>
                <a:gd name="connsiteX448" fmla="*/ 9886 w 19998"/>
                <a:gd name="connsiteY448" fmla="*/ 484 h 19998"/>
                <a:gd name="connsiteX449" fmla="*/ 10645 w 19998"/>
                <a:gd name="connsiteY449" fmla="*/ 186 h 19998"/>
                <a:gd name="connsiteX450" fmla="*/ 11307 w 19998"/>
                <a:gd name="connsiteY450" fmla="*/ 0 h 19998"/>
                <a:gd name="connsiteX451" fmla="*/ 11431 w 19998"/>
                <a:gd name="connsiteY451" fmla="*/ 324 h 19998"/>
                <a:gd name="connsiteX452" fmla="*/ 11431 w 19998"/>
                <a:gd name="connsiteY452" fmla="*/ 630 h 19998"/>
                <a:gd name="connsiteX453" fmla="*/ 11577 w 19998"/>
                <a:gd name="connsiteY453" fmla="*/ 630 h 19998"/>
                <a:gd name="connsiteX454" fmla="*/ 11700 w 19998"/>
                <a:gd name="connsiteY454" fmla="*/ 832 h 19998"/>
                <a:gd name="connsiteX455" fmla="*/ 11822 w 19998"/>
                <a:gd name="connsiteY455" fmla="*/ 895 h 19998"/>
                <a:gd name="connsiteX456" fmla="*/ 12158 w 19998"/>
                <a:gd name="connsiteY456" fmla="*/ 670 h 19998"/>
                <a:gd name="connsiteX457" fmla="*/ 12279 w 19998"/>
                <a:gd name="connsiteY457" fmla="*/ 792 h 19998"/>
                <a:gd name="connsiteX458" fmla="*/ 12255 w 19998"/>
                <a:gd name="connsiteY458" fmla="*/ 815 h 19998"/>
                <a:gd name="connsiteX459" fmla="*/ 12360 w 19998"/>
                <a:gd name="connsiteY459" fmla="*/ 895 h 19998"/>
                <a:gd name="connsiteX460" fmla="*/ 12360 w 19998"/>
                <a:gd name="connsiteY460" fmla="*/ 912 h 19998"/>
                <a:gd name="connsiteX461" fmla="*/ 12339 w 19998"/>
                <a:gd name="connsiteY461" fmla="*/ 935 h 19998"/>
                <a:gd name="connsiteX462" fmla="*/ 12548 w 19998"/>
                <a:gd name="connsiteY462" fmla="*/ 1342 h 19998"/>
                <a:gd name="connsiteX463" fmla="*/ 12753 w 19998"/>
                <a:gd name="connsiteY463" fmla="*/ 1260 h 19998"/>
                <a:gd name="connsiteX464" fmla="*/ 12729 w 19998"/>
                <a:gd name="connsiteY464" fmla="*/ 1363 h 19998"/>
                <a:gd name="connsiteX465" fmla="*/ 12834 w 19998"/>
                <a:gd name="connsiteY465" fmla="*/ 1323 h 19998"/>
                <a:gd name="connsiteX466" fmla="*/ 12853 w 19998"/>
                <a:gd name="connsiteY466" fmla="*/ 1342 h 19998"/>
                <a:gd name="connsiteX467" fmla="*/ 12901 w 19998"/>
                <a:gd name="connsiteY467" fmla="*/ 1342 h 19998"/>
                <a:gd name="connsiteX468" fmla="*/ 13039 w 19998"/>
                <a:gd name="connsiteY468" fmla="*/ 1769 h 19998"/>
                <a:gd name="connsiteX469" fmla="*/ 13039 w 19998"/>
                <a:gd name="connsiteY469" fmla="*/ 1751 h 19998"/>
                <a:gd name="connsiteX470" fmla="*/ 13065 w 19998"/>
                <a:gd name="connsiteY470" fmla="*/ 1751 h 19998"/>
                <a:gd name="connsiteX471" fmla="*/ 13082 w 19998"/>
                <a:gd name="connsiteY471" fmla="*/ 1671 h 19998"/>
                <a:gd name="connsiteX472" fmla="*/ 13186 w 19998"/>
                <a:gd name="connsiteY472" fmla="*/ 1645 h 19998"/>
                <a:gd name="connsiteX473" fmla="*/ 13203 w 19998"/>
                <a:gd name="connsiteY473" fmla="*/ 1671 h 19998"/>
                <a:gd name="connsiteX474" fmla="*/ 13203 w 19998"/>
                <a:gd name="connsiteY474" fmla="*/ 1645 h 19998"/>
                <a:gd name="connsiteX475" fmla="*/ 13267 w 19998"/>
                <a:gd name="connsiteY475" fmla="*/ 1645 h 19998"/>
                <a:gd name="connsiteX476" fmla="*/ 13267 w 19998"/>
                <a:gd name="connsiteY476" fmla="*/ 1671 h 19998"/>
                <a:gd name="connsiteX477" fmla="*/ 13308 w 19998"/>
                <a:gd name="connsiteY477" fmla="*/ 1687 h 19998"/>
                <a:gd name="connsiteX478" fmla="*/ 13308 w 19998"/>
                <a:gd name="connsiteY478" fmla="*/ 1711 h 19998"/>
                <a:gd name="connsiteX479" fmla="*/ 13515 w 19998"/>
                <a:gd name="connsiteY479" fmla="*/ 1628 h 19998"/>
                <a:gd name="connsiteX480" fmla="*/ 13598 w 19998"/>
                <a:gd name="connsiteY480" fmla="*/ 1751 h 19998"/>
                <a:gd name="connsiteX481" fmla="*/ 13660 w 19998"/>
                <a:gd name="connsiteY481" fmla="*/ 1769 h 19998"/>
                <a:gd name="connsiteX482" fmla="*/ 13660 w 19998"/>
                <a:gd name="connsiteY482" fmla="*/ 1833 h 19998"/>
                <a:gd name="connsiteX483" fmla="*/ 13677 w 19998"/>
                <a:gd name="connsiteY483" fmla="*/ 1833 h 19998"/>
                <a:gd name="connsiteX484" fmla="*/ 13677 w 19998"/>
                <a:gd name="connsiteY484" fmla="*/ 1849 h 19998"/>
                <a:gd name="connsiteX485" fmla="*/ 13725 w 19998"/>
                <a:gd name="connsiteY485" fmla="*/ 1849 h 19998"/>
                <a:gd name="connsiteX486" fmla="*/ 13703 w 19998"/>
                <a:gd name="connsiteY486" fmla="*/ 1833 h 19998"/>
                <a:gd name="connsiteX487" fmla="*/ 13725 w 19998"/>
                <a:gd name="connsiteY487" fmla="*/ 1791 h 19998"/>
                <a:gd name="connsiteX488" fmla="*/ 13808 w 19998"/>
                <a:gd name="connsiteY488" fmla="*/ 1873 h 19998"/>
                <a:gd name="connsiteX489" fmla="*/ 13725 w 19998"/>
                <a:gd name="connsiteY489" fmla="*/ 2155 h 19998"/>
                <a:gd name="connsiteX490" fmla="*/ 13725 w 19998"/>
                <a:gd name="connsiteY490" fmla="*/ 2138 h 19998"/>
                <a:gd name="connsiteX491" fmla="*/ 13784 w 19998"/>
                <a:gd name="connsiteY491" fmla="*/ 2155 h 19998"/>
                <a:gd name="connsiteX492" fmla="*/ 13825 w 19998"/>
                <a:gd name="connsiteY492" fmla="*/ 2301 h 19998"/>
                <a:gd name="connsiteX493" fmla="*/ 13703 w 19998"/>
                <a:gd name="connsiteY493" fmla="*/ 2420 h 19998"/>
                <a:gd name="connsiteX494" fmla="*/ 13741 w 19998"/>
                <a:gd name="connsiteY494" fmla="*/ 2463 h 19998"/>
                <a:gd name="connsiteX495" fmla="*/ 13703 w 19998"/>
                <a:gd name="connsiteY495" fmla="*/ 2503 h 19998"/>
                <a:gd name="connsiteX496" fmla="*/ 13784 w 19998"/>
                <a:gd name="connsiteY496" fmla="*/ 2519 h 19998"/>
                <a:gd name="connsiteX497" fmla="*/ 13784 w 19998"/>
                <a:gd name="connsiteY497" fmla="*/ 2540 h 19998"/>
                <a:gd name="connsiteX498" fmla="*/ 13849 w 19998"/>
                <a:gd name="connsiteY498" fmla="*/ 2540 h 19998"/>
                <a:gd name="connsiteX499" fmla="*/ 14280 w 19998"/>
                <a:gd name="connsiteY499" fmla="*/ 2540 h 19998"/>
                <a:gd name="connsiteX500" fmla="*/ 14527 w 19998"/>
                <a:gd name="connsiteY500" fmla="*/ 2437 h 19998"/>
                <a:gd name="connsiteX501" fmla="*/ 14527 w 19998"/>
                <a:gd name="connsiteY501" fmla="*/ 2218 h 19998"/>
                <a:gd name="connsiteX502" fmla="*/ 14715 w 19998"/>
                <a:gd name="connsiteY502" fmla="*/ 2051 h 19998"/>
                <a:gd name="connsiteX503" fmla="*/ 14815 w 19998"/>
                <a:gd name="connsiteY503" fmla="*/ 2115 h 19998"/>
                <a:gd name="connsiteX504" fmla="*/ 14775 w 19998"/>
                <a:gd name="connsiteY504" fmla="*/ 2138 h 19998"/>
                <a:gd name="connsiteX505" fmla="*/ 14796 w 19998"/>
                <a:gd name="connsiteY505" fmla="*/ 2218 h 19998"/>
                <a:gd name="connsiteX506" fmla="*/ 14756 w 19998"/>
                <a:gd name="connsiteY506" fmla="*/ 2195 h 19998"/>
                <a:gd name="connsiteX507" fmla="*/ 14732 w 19998"/>
                <a:gd name="connsiteY507" fmla="*/ 2218 h 19998"/>
                <a:gd name="connsiteX508" fmla="*/ 14756 w 19998"/>
                <a:gd name="connsiteY508" fmla="*/ 2237 h 19998"/>
                <a:gd name="connsiteX509" fmla="*/ 14732 w 19998"/>
                <a:gd name="connsiteY509" fmla="*/ 2275 h 19998"/>
                <a:gd name="connsiteX510" fmla="*/ 14715 w 19998"/>
                <a:gd name="connsiteY510" fmla="*/ 2275 h 19998"/>
                <a:gd name="connsiteX511" fmla="*/ 14756 w 19998"/>
                <a:gd name="connsiteY511" fmla="*/ 2341 h 19998"/>
                <a:gd name="connsiteX512" fmla="*/ 14675 w 19998"/>
                <a:gd name="connsiteY512" fmla="*/ 2519 h 19998"/>
                <a:gd name="connsiteX513" fmla="*/ 14815 w 19998"/>
                <a:gd name="connsiteY513" fmla="*/ 2622 h 19998"/>
                <a:gd name="connsiteX514" fmla="*/ 14796 w 19998"/>
                <a:gd name="connsiteY514" fmla="*/ 2904 h 19998"/>
                <a:gd name="connsiteX515" fmla="*/ 14918 w 19998"/>
                <a:gd name="connsiteY515" fmla="*/ 2904 h 19998"/>
                <a:gd name="connsiteX516" fmla="*/ 14918 w 19998"/>
                <a:gd name="connsiteY516" fmla="*/ 2867 h 19998"/>
                <a:gd name="connsiteX517" fmla="*/ 15001 w 19998"/>
                <a:gd name="connsiteY517" fmla="*/ 2888 h 19998"/>
                <a:gd name="connsiteX518" fmla="*/ 15230 w 19998"/>
                <a:gd name="connsiteY518" fmla="*/ 3074 h 19998"/>
                <a:gd name="connsiteX519" fmla="*/ 15249 w 19998"/>
                <a:gd name="connsiteY519" fmla="*/ 3050 h 19998"/>
                <a:gd name="connsiteX520" fmla="*/ 15249 w 19998"/>
                <a:gd name="connsiteY520" fmla="*/ 3114 h 19998"/>
                <a:gd name="connsiteX521" fmla="*/ 15330 w 19998"/>
                <a:gd name="connsiteY521" fmla="*/ 3114 h 19998"/>
                <a:gd name="connsiteX522" fmla="*/ 15418 w 19998"/>
                <a:gd name="connsiteY522" fmla="*/ 3114 h 19998"/>
                <a:gd name="connsiteX523" fmla="*/ 15499 w 19998"/>
                <a:gd name="connsiteY523" fmla="*/ 3196 h 19998"/>
                <a:gd name="connsiteX524" fmla="*/ 15475 w 19998"/>
                <a:gd name="connsiteY524" fmla="*/ 3252 h 19998"/>
                <a:gd name="connsiteX525" fmla="*/ 15499 w 19998"/>
                <a:gd name="connsiteY525" fmla="*/ 3295 h 19998"/>
                <a:gd name="connsiteX526" fmla="*/ 15499 w 19998"/>
                <a:gd name="connsiteY526" fmla="*/ 3276 h 19998"/>
                <a:gd name="connsiteX527" fmla="*/ 15599 w 19998"/>
                <a:gd name="connsiteY527" fmla="*/ 3276 h 19998"/>
                <a:gd name="connsiteX528" fmla="*/ 15704 w 19998"/>
                <a:gd name="connsiteY528" fmla="*/ 3374 h 19998"/>
                <a:gd name="connsiteX529" fmla="*/ 15682 w 19998"/>
                <a:gd name="connsiteY529" fmla="*/ 3414 h 19998"/>
                <a:gd name="connsiteX530" fmla="*/ 15723 w 19998"/>
                <a:gd name="connsiteY530" fmla="*/ 3478 h 19998"/>
                <a:gd name="connsiteX531" fmla="*/ 15704 w 19998"/>
                <a:gd name="connsiteY531" fmla="*/ 3497 h 19998"/>
                <a:gd name="connsiteX532" fmla="*/ 15747 w 19998"/>
                <a:gd name="connsiteY532" fmla="*/ 3534 h 19998"/>
                <a:gd name="connsiteX533" fmla="*/ 15747 w 19998"/>
                <a:gd name="connsiteY533" fmla="*/ 3518 h 19998"/>
                <a:gd name="connsiteX534" fmla="*/ 15935 w 19998"/>
                <a:gd name="connsiteY534" fmla="*/ 3478 h 19998"/>
                <a:gd name="connsiteX535" fmla="*/ 15935 w 19998"/>
                <a:gd name="connsiteY535" fmla="*/ 3518 h 19998"/>
                <a:gd name="connsiteX536" fmla="*/ 15951 w 19998"/>
                <a:gd name="connsiteY536" fmla="*/ 3518 h 19998"/>
                <a:gd name="connsiteX537" fmla="*/ 15992 w 19998"/>
                <a:gd name="connsiteY537" fmla="*/ 3414 h 19998"/>
                <a:gd name="connsiteX538" fmla="*/ 16156 w 19998"/>
                <a:gd name="connsiteY538" fmla="*/ 3414 h 19998"/>
                <a:gd name="connsiteX539" fmla="*/ 16156 w 19998"/>
                <a:gd name="connsiteY539" fmla="*/ 3374 h 19998"/>
                <a:gd name="connsiteX540" fmla="*/ 16302 w 19998"/>
                <a:gd name="connsiteY540" fmla="*/ 3436 h 19998"/>
                <a:gd name="connsiteX541" fmla="*/ 16285 w 19998"/>
                <a:gd name="connsiteY541" fmla="*/ 3454 h 19998"/>
                <a:gd name="connsiteX542" fmla="*/ 16366 w 19998"/>
                <a:gd name="connsiteY542" fmla="*/ 3518 h 19998"/>
                <a:gd name="connsiteX543" fmla="*/ 16490 w 19998"/>
                <a:gd name="connsiteY543" fmla="*/ 3518 h 19998"/>
                <a:gd name="connsiteX544" fmla="*/ 16506 w 19998"/>
                <a:gd name="connsiteY544" fmla="*/ 3600 h 19998"/>
                <a:gd name="connsiteX545" fmla="*/ 16590 w 19998"/>
                <a:gd name="connsiteY545" fmla="*/ 3624 h 19998"/>
                <a:gd name="connsiteX546" fmla="*/ 16611 w 19998"/>
                <a:gd name="connsiteY546" fmla="*/ 3581 h 19998"/>
                <a:gd name="connsiteX547" fmla="*/ 16694 w 19998"/>
                <a:gd name="connsiteY547" fmla="*/ 3600 h 19998"/>
                <a:gd name="connsiteX548" fmla="*/ 16694 w 19998"/>
                <a:gd name="connsiteY548" fmla="*/ 3560 h 19998"/>
                <a:gd name="connsiteX549" fmla="*/ 16716 w 19998"/>
                <a:gd name="connsiteY549" fmla="*/ 3560 h 19998"/>
                <a:gd name="connsiteX550" fmla="*/ 16716 w 19998"/>
                <a:gd name="connsiteY550" fmla="*/ 3518 h 19998"/>
                <a:gd name="connsiteX551" fmla="*/ 16759 w 19998"/>
                <a:gd name="connsiteY551" fmla="*/ 3497 h 19998"/>
                <a:gd name="connsiteX552" fmla="*/ 16759 w 19998"/>
                <a:gd name="connsiteY552" fmla="*/ 3478 h 19998"/>
                <a:gd name="connsiteX553" fmla="*/ 16940 w 19998"/>
                <a:gd name="connsiteY553" fmla="*/ 3478 h 19998"/>
                <a:gd name="connsiteX554" fmla="*/ 17085 w 19998"/>
                <a:gd name="connsiteY554" fmla="*/ 3560 h 19998"/>
                <a:gd name="connsiteX555" fmla="*/ 17085 w 19998"/>
                <a:gd name="connsiteY555" fmla="*/ 3534 h 19998"/>
                <a:gd name="connsiteX556" fmla="*/ 17192 w 19998"/>
                <a:gd name="connsiteY556" fmla="*/ 3518 h 19998"/>
                <a:gd name="connsiteX557" fmla="*/ 17192 w 19998"/>
                <a:gd name="connsiteY557" fmla="*/ 3534 h 19998"/>
                <a:gd name="connsiteX558" fmla="*/ 17373 w 19998"/>
                <a:gd name="connsiteY558" fmla="*/ 3640 h 19998"/>
                <a:gd name="connsiteX559" fmla="*/ 17354 w 19998"/>
                <a:gd name="connsiteY559" fmla="*/ 3663 h 19998"/>
                <a:gd name="connsiteX560" fmla="*/ 17437 w 19998"/>
                <a:gd name="connsiteY560" fmla="*/ 3783 h 19998"/>
                <a:gd name="connsiteX561" fmla="*/ 17397 w 19998"/>
                <a:gd name="connsiteY561" fmla="*/ 3783 h 19998"/>
                <a:gd name="connsiteX562" fmla="*/ 17414 w 19998"/>
                <a:gd name="connsiteY562" fmla="*/ 3826 h 19998"/>
                <a:gd name="connsiteX563" fmla="*/ 17437 w 19998"/>
                <a:gd name="connsiteY563" fmla="*/ 3826 h 19998"/>
                <a:gd name="connsiteX564" fmla="*/ 17602 w 19998"/>
                <a:gd name="connsiteY564" fmla="*/ 4028 h 19998"/>
                <a:gd name="connsiteX565" fmla="*/ 17623 w 19998"/>
                <a:gd name="connsiteY565" fmla="*/ 4091 h 19998"/>
                <a:gd name="connsiteX566" fmla="*/ 17642 w 19998"/>
                <a:gd name="connsiteY566" fmla="*/ 4091 h 19998"/>
                <a:gd name="connsiteX567" fmla="*/ 17683 w 19998"/>
                <a:gd name="connsiteY567" fmla="*/ 4211 h 19998"/>
                <a:gd name="connsiteX568" fmla="*/ 17849 w 19998"/>
                <a:gd name="connsiteY568" fmla="*/ 4211 h 19998"/>
                <a:gd name="connsiteX569" fmla="*/ 17849 w 19998"/>
                <a:gd name="connsiteY569" fmla="*/ 4171 h 19998"/>
                <a:gd name="connsiteX570" fmla="*/ 17871 w 19998"/>
                <a:gd name="connsiteY570" fmla="*/ 4171 h 19998"/>
                <a:gd name="connsiteX571" fmla="*/ 17830 w 19998"/>
                <a:gd name="connsiteY571" fmla="*/ 4091 h 19998"/>
                <a:gd name="connsiteX572" fmla="*/ 17871 w 19998"/>
                <a:gd name="connsiteY572" fmla="*/ 4065 h 19998"/>
                <a:gd name="connsiteX573" fmla="*/ 17935 w 19998"/>
                <a:gd name="connsiteY573" fmla="*/ 4091 h 19998"/>
                <a:gd name="connsiteX574" fmla="*/ 17976 w 19998"/>
                <a:gd name="connsiteY574" fmla="*/ 4065 h 19998"/>
                <a:gd name="connsiteX575" fmla="*/ 18019 w 19998"/>
                <a:gd name="connsiteY575" fmla="*/ 4091 h 19998"/>
                <a:gd name="connsiteX576" fmla="*/ 18140 w 19998"/>
                <a:gd name="connsiteY576" fmla="*/ 4131 h 19998"/>
                <a:gd name="connsiteX577" fmla="*/ 18183 w 19998"/>
                <a:gd name="connsiteY577" fmla="*/ 4293 h 19998"/>
                <a:gd name="connsiteX578" fmla="*/ 18200 w 19998"/>
                <a:gd name="connsiteY578" fmla="*/ 4293 h 19998"/>
                <a:gd name="connsiteX579" fmla="*/ 18223 w 19998"/>
                <a:gd name="connsiteY579" fmla="*/ 4211 h 19998"/>
                <a:gd name="connsiteX580" fmla="*/ 18240 w 19998"/>
                <a:gd name="connsiteY580" fmla="*/ 4211 h 19998"/>
                <a:gd name="connsiteX581" fmla="*/ 18240 w 19998"/>
                <a:gd name="connsiteY581" fmla="*/ 4230 h 19998"/>
                <a:gd name="connsiteX582" fmla="*/ 18281 w 19998"/>
                <a:gd name="connsiteY582" fmla="*/ 4230 h 19998"/>
                <a:gd name="connsiteX583" fmla="*/ 18328 w 19998"/>
                <a:gd name="connsiteY583" fmla="*/ 4270 h 19998"/>
                <a:gd name="connsiteX584" fmla="*/ 18369 w 19998"/>
                <a:gd name="connsiteY584" fmla="*/ 4253 h 19998"/>
                <a:gd name="connsiteX585" fmla="*/ 18388 w 19998"/>
                <a:gd name="connsiteY585" fmla="*/ 4270 h 19998"/>
                <a:gd name="connsiteX586" fmla="*/ 18531 w 19998"/>
                <a:gd name="connsiteY586" fmla="*/ 4253 h 19998"/>
                <a:gd name="connsiteX587" fmla="*/ 18531 w 19998"/>
                <a:gd name="connsiteY587" fmla="*/ 4270 h 19998"/>
                <a:gd name="connsiteX588" fmla="*/ 18631 w 19998"/>
                <a:gd name="connsiteY588" fmla="*/ 4211 h 19998"/>
                <a:gd name="connsiteX589" fmla="*/ 18631 w 19998"/>
                <a:gd name="connsiteY589" fmla="*/ 4131 h 19998"/>
                <a:gd name="connsiteX590" fmla="*/ 18762 w 19998"/>
                <a:gd name="connsiteY590" fmla="*/ 4108 h 19998"/>
                <a:gd name="connsiteX591" fmla="*/ 18778 w 19998"/>
                <a:gd name="connsiteY591" fmla="*/ 4148 h 19998"/>
                <a:gd name="connsiteX592" fmla="*/ 18821 w 19998"/>
                <a:gd name="connsiteY592" fmla="*/ 4131 h 19998"/>
                <a:gd name="connsiteX593" fmla="*/ 18943 w 19998"/>
                <a:gd name="connsiteY593" fmla="*/ 4333 h 19998"/>
                <a:gd name="connsiteX594" fmla="*/ 19047 w 19998"/>
                <a:gd name="connsiteY594" fmla="*/ 4333 h 19998"/>
                <a:gd name="connsiteX595" fmla="*/ 19064 w 19998"/>
                <a:gd name="connsiteY595" fmla="*/ 4392 h 19998"/>
                <a:gd name="connsiteX596" fmla="*/ 19152 w 19998"/>
                <a:gd name="connsiteY596" fmla="*/ 4392 h 19998"/>
                <a:gd name="connsiteX597" fmla="*/ 19152 w 19998"/>
                <a:gd name="connsiteY597" fmla="*/ 4373 h 19998"/>
                <a:gd name="connsiteX598" fmla="*/ 19212 w 19998"/>
                <a:gd name="connsiteY598" fmla="*/ 4373 h 19998"/>
                <a:gd name="connsiteX599" fmla="*/ 19212 w 19998"/>
                <a:gd name="connsiteY599" fmla="*/ 4392 h 19998"/>
                <a:gd name="connsiteX600" fmla="*/ 19317 w 19998"/>
                <a:gd name="connsiteY600" fmla="*/ 4333 h 19998"/>
                <a:gd name="connsiteX601" fmla="*/ 19417 w 19998"/>
                <a:gd name="connsiteY601" fmla="*/ 4392 h 19998"/>
                <a:gd name="connsiteX602" fmla="*/ 19443 w 19998"/>
                <a:gd name="connsiteY602" fmla="*/ 4373 h 19998"/>
                <a:gd name="connsiteX603" fmla="*/ 19500 w 19998"/>
                <a:gd name="connsiteY603" fmla="*/ 4373 h 19998"/>
                <a:gd name="connsiteX604" fmla="*/ 19521 w 19998"/>
                <a:gd name="connsiteY604" fmla="*/ 4352 h 19998"/>
                <a:gd name="connsiteX605" fmla="*/ 19998 w 19998"/>
                <a:gd name="connsiteY605" fmla="*/ 4512 h 19998"/>
                <a:gd name="connsiteX606" fmla="*/ 19750 w 19998"/>
                <a:gd name="connsiteY606" fmla="*/ 4939 h 19998"/>
                <a:gd name="connsiteX607" fmla="*/ 19712 w 19998"/>
                <a:gd name="connsiteY607" fmla="*/ 4939 h 19998"/>
                <a:gd name="connsiteX608" fmla="*/ 19686 w 19998"/>
                <a:gd name="connsiteY608" fmla="*/ 5003 h 19998"/>
                <a:gd name="connsiteX609" fmla="*/ 19645 w 19998"/>
                <a:gd name="connsiteY609" fmla="*/ 5003 h 19998"/>
                <a:gd name="connsiteX610" fmla="*/ 19131 w 19998"/>
                <a:gd name="connsiteY610" fmla="*/ 6512 h 19998"/>
                <a:gd name="connsiteX611" fmla="*/ 19236 w 19998"/>
                <a:gd name="connsiteY611" fmla="*/ 7750 h 19998"/>
                <a:gd name="connsiteX612" fmla="*/ 19212 w 19998"/>
                <a:gd name="connsiteY612" fmla="*/ 7750 h 19998"/>
                <a:gd name="connsiteX613" fmla="*/ 19090 w 19998"/>
                <a:gd name="connsiteY613" fmla="*/ 7870 h 19998"/>
                <a:gd name="connsiteX614" fmla="*/ 19152 w 19998"/>
                <a:gd name="connsiteY614" fmla="*/ 7853 h 19998"/>
                <a:gd name="connsiteX615" fmla="*/ 19064 w 19998"/>
                <a:gd name="connsiteY615" fmla="*/ 7973 h 19998"/>
                <a:gd name="connsiteX616" fmla="*/ 18983 w 19998"/>
                <a:gd name="connsiteY616" fmla="*/ 7973 h 19998"/>
                <a:gd name="connsiteX617" fmla="*/ 18714 w 19998"/>
                <a:gd name="connsiteY617" fmla="*/ 8135 h 19998"/>
                <a:gd name="connsiteX618" fmla="*/ 18695 w 19998"/>
                <a:gd name="connsiteY618" fmla="*/ 8093 h 19998"/>
                <a:gd name="connsiteX619" fmla="*/ 18614 w 19998"/>
                <a:gd name="connsiteY619" fmla="*/ 7997 h 19998"/>
                <a:gd name="connsiteX620" fmla="*/ 18304 w 19998"/>
                <a:gd name="connsiteY62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341 w 19998"/>
                <a:gd name="connsiteY375" fmla="*/ 5165 h 19998"/>
                <a:gd name="connsiteX376" fmla="*/ 1524 w 19998"/>
                <a:gd name="connsiteY376" fmla="*/ 5069 h 19998"/>
                <a:gd name="connsiteX377" fmla="*/ 1562 w 19998"/>
                <a:gd name="connsiteY377" fmla="*/ 5069 h 19998"/>
                <a:gd name="connsiteX378" fmla="*/ 1562 w 19998"/>
                <a:gd name="connsiteY378" fmla="*/ 5043 h 19998"/>
                <a:gd name="connsiteX379" fmla="*/ 1815 w 19998"/>
                <a:gd name="connsiteY379" fmla="*/ 5125 h 19998"/>
                <a:gd name="connsiteX380" fmla="*/ 1936 w 19998"/>
                <a:gd name="connsiteY380" fmla="*/ 5165 h 19998"/>
                <a:gd name="connsiteX381" fmla="*/ 1936 w 19998"/>
                <a:gd name="connsiteY381" fmla="*/ 5149 h 19998"/>
                <a:gd name="connsiteX382" fmla="*/ 1979 w 19998"/>
                <a:gd name="connsiteY382" fmla="*/ 5003 h 19998"/>
                <a:gd name="connsiteX383" fmla="*/ 1936 w 19998"/>
                <a:gd name="connsiteY383" fmla="*/ 4939 h 19998"/>
                <a:gd name="connsiteX384" fmla="*/ 2103 w 19998"/>
                <a:gd name="connsiteY384" fmla="*/ 4820 h 19998"/>
                <a:gd name="connsiteX385" fmla="*/ 2496 w 19998"/>
                <a:gd name="connsiteY385" fmla="*/ 4777 h 19998"/>
                <a:gd name="connsiteX386" fmla="*/ 2536 w 19998"/>
                <a:gd name="connsiteY386" fmla="*/ 4860 h 19998"/>
                <a:gd name="connsiteX387" fmla="*/ 2722 w 19998"/>
                <a:gd name="connsiteY387" fmla="*/ 4761 h 19998"/>
                <a:gd name="connsiteX388" fmla="*/ 2722 w 19998"/>
                <a:gd name="connsiteY388" fmla="*/ 4900 h 19998"/>
                <a:gd name="connsiteX389" fmla="*/ 2805 w 19998"/>
                <a:gd name="connsiteY389" fmla="*/ 4923 h 19998"/>
                <a:gd name="connsiteX390" fmla="*/ 2970 w 19998"/>
                <a:gd name="connsiteY390" fmla="*/ 5189 h 19998"/>
                <a:gd name="connsiteX391" fmla="*/ 3256 w 19998"/>
                <a:gd name="connsiteY391" fmla="*/ 5673 h 19998"/>
                <a:gd name="connsiteX392" fmla="*/ 3608 w 19998"/>
                <a:gd name="connsiteY392" fmla="*/ 5391 h 19998"/>
                <a:gd name="connsiteX393" fmla="*/ 3860 w 19998"/>
                <a:gd name="connsiteY393" fmla="*/ 5268 h 19998"/>
                <a:gd name="connsiteX394" fmla="*/ 3999 w 19998"/>
                <a:gd name="connsiteY394" fmla="*/ 5534 h 19998"/>
                <a:gd name="connsiteX395" fmla="*/ 4351 w 19998"/>
                <a:gd name="connsiteY395" fmla="*/ 5351 h 19998"/>
                <a:gd name="connsiteX396" fmla="*/ 4580 w 19998"/>
                <a:gd name="connsiteY396" fmla="*/ 5268 h 19998"/>
                <a:gd name="connsiteX397" fmla="*/ 4580 w 19998"/>
                <a:gd name="connsiteY397" fmla="*/ 5471 h 19998"/>
                <a:gd name="connsiteX398" fmla="*/ 4994 w 19998"/>
                <a:gd name="connsiteY398" fmla="*/ 5449 h 19998"/>
                <a:gd name="connsiteX399" fmla="*/ 5323 w 19998"/>
                <a:gd name="connsiteY399" fmla="*/ 5471 h 19998"/>
                <a:gd name="connsiteX400" fmla="*/ 5242 w 19998"/>
                <a:gd name="connsiteY400" fmla="*/ 5407 h 19998"/>
                <a:gd name="connsiteX401" fmla="*/ 4994 w 19998"/>
                <a:gd name="connsiteY401" fmla="*/ 5003 h 19998"/>
                <a:gd name="connsiteX402" fmla="*/ 4970 w 19998"/>
                <a:gd name="connsiteY402" fmla="*/ 5003 h 19998"/>
                <a:gd name="connsiteX403" fmla="*/ 5054 w 19998"/>
                <a:gd name="connsiteY403" fmla="*/ 4618 h 19998"/>
                <a:gd name="connsiteX404" fmla="*/ 5054 w 19998"/>
                <a:gd name="connsiteY404" fmla="*/ 4601 h 19998"/>
                <a:gd name="connsiteX405" fmla="*/ 5037 w 19998"/>
                <a:gd name="connsiteY405" fmla="*/ 4618 h 19998"/>
                <a:gd name="connsiteX406" fmla="*/ 5011 w 19998"/>
                <a:gd name="connsiteY406" fmla="*/ 4131 h 19998"/>
                <a:gd name="connsiteX407" fmla="*/ 4642 w 19998"/>
                <a:gd name="connsiteY407" fmla="*/ 3335 h 19998"/>
                <a:gd name="connsiteX408" fmla="*/ 4663 w 19998"/>
                <a:gd name="connsiteY408" fmla="*/ 3092 h 19998"/>
                <a:gd name="connsiteX409" fmla="*/ 4563 w 19998"/>
                <a:gd name="connsiteY409" fmla="*/ 3050 h 19998"/>
                <a:gd name="connsiteX410" fmla="*/ 4684 w 19998"/>
                <a:gd name="connsiteY410" fmla="*/ 2947 h 19998"/>
                <a:gd name="connsiteX411" fmla="*/ 5242 w 19998"/>
                <a:gd name="connsiteY411" fmla="*/ 3092 h 19998"/>
                <a:gd name="connsiteX412" fmla="*/ 5258 w 19998"/>
                <a:gd name="connsiteY412" fmla="*/ 3029 h 19998"/>
                <a:gd name="connsiteX413" fmla="*/ 5570 w 19998"/>
                <a:gd name="connsiteY413" fmla="*/ 3050 h 19998"/>
                <a:gd name="connsiteX414" fmla="*/ 5632 w 19998"/>
                <a:gd name="connsiteY414" fmla="*/ 3252 h 19998"/>
                <a:gd name="connsiteX415" fmla="*/ 5592 w 19998"/>
                <a:gd name="connsiteY415" fmla="*/ 3252 h 19998"/>
                <a:gd name="connsiteX416" fmla="*/ 5570 w 19998"/>
                <a:gd name="connsiteY416" fmla="*/ 3316 h 19998"/>
                <a:gd name="connsiteX417" fmla="*/ 5511 w 19998"/>
                <a:gd name="connsiteY417" fmla="*/ 3316 h 19998"/>
                <a:gd name="connsiteX418" fmla="*/ 5675 w 19998"/>
                <a:gd name="connsiteY418" fmla="*/ 3800 h 19998"/>
                <a:gd name="connsiteX419" fmla="*/ 5649 w 19998"/>
                <a:gd name="connsiteY419" fmla="*/ 3826 h 19998"/>
                <a:gd name="connsiteX420" fmla="*/ 5732 w 19998"/>
                <a:gd name="connsiteY420" fmla="*/ 3842 h 19998"/>
                <a:gd name="connsiteX421" fmla="*/ 5713 w 19998"/>
                <a:gd name="connsiteY421" fmla="*/ 3842 h 19998"/>
                <a:gd name="connsiteX422" fmla="*/ 5732 w 19998"/>
                <a:gd name="connsiteY422" fmla="*/ 3882 h 19998"/>
                <a:gd name="connsiteX423" fmla="*/ 5775 w 19998"/>
                <a:gd name="connsiteY423" fmla="*/ 3882 h 19998"/>
                <a:gd name="connsiteX424" fmla="*/ 5861 w 19998"/>
                <a:gd name="connsiteY424" fmla="*/ 3762 h 19998"/>
                <a:gd name="connsiteX425" fmla="*/ 6499 w 19998"/>
                <a:gd name="connsiteY425" fmla="*/ 3906 h 19998"/>
                <a:gd name="connsiteX426" fmla="*/ 7611 w 19998"/>
                <a:gd name="connsiteY426" fmla="*/ 3826 h 19998"/>
                <a:gd name="connsiteX427" fmla="*/ 7923 w 19998"/>
                <a:gd name="connsiteY427" fmla="*/ 3722 h 19998"/>
                <a:gd name="connsiteX428" fmla="*/ 8045 w 19998"/>
                <a:gd name="connsiteY428" fmla="*/ 3703 h 19998"/>
                <a:gd name="connsiteX429" fmla="*/ 7611 w 19998"/>
                <a:gd name="connsiteY429" fmla="*/ 3600 h 19998"/>
                <a:gd name="connsiteX430" fmla="*/ 7611 w 19998"/>
                <a:gd name="connsiteY430" fmla="*/ 3581 h 19998"/>
                <a:gd name="connsiteX431" fmla="*/ 7799 w 19998"/>
                <a:gd name="connsiteY431" fmla="*/ 3092 h 19998"/>
                <a:gd name="connsiteX432" fmla="*/ 9574 w 19998"/>
                <a:gd name="connsiteY432" fmla="*/ 2317 h 19998"/>
                <a:gd name="connsiteX433" fmla="*/ 9843 w 19998"/>
                <a:gd name="connsiteY433" fmla="*/ 1993 h 19998"/>
                <a:gd name="connsiteX434" fmla="*/ 9902 w 19998"/>
                <a:gd name="connsiteY434" fmla="*/ 2051 h 19998"/>
                <a:gd name="connsiteX435" fmla="*/ 10031 w 19998"/>
                <a:gd name="connsiteY435" fmla="*/ 2051 h 19998"/>
                <a:gd name="connsiteX436" fmla="*/ 9964 w 19998"/>
                <a:gd name="connsiteY436" fmla="*/ 1972 h 19998"/>
                <a:gd name="connsiteX437" fmla="*/ 9943 w 19998"/>
                <a:gd name="connsiteY437" fmla="*/ 1993 h 19998"/>
                <a:gd name="connsiteX438" fmla="*/ 9843 w 19998"/>
                <a:gd name="connsiteY438" fmla="*/ 1645 h 19998"/>
                <a:gd name="connsiteX439" fmla="*/ 9902 w 19998"/>
                <a:gd name="connsiteY439" fmla="*/ 1645 h 19998"/>
                <a:gd name="connsiteX440" fmla="*/ 9902 w 19998"/>
                <a:gd name="connsiteY440" fmla="*/ 1628 h 19998"/>
                <a:gd name="connsiteX441" fmla="*/ 9902 w 19998"/>
                <a:gd name="connsiteY441" fmla="*/ 1607 h 19998"/>
                <a:gd name="connsiteX442" fmla="*/ 9843 w 19998"/>
                <a:gd name="connsiteY442" fmla="*/ 1542 h 19998"/>
                <a:gd name="connsiteX443" fmla="*/ 9886 w 19998"/>
                <a:gd name="connsiteY443" fmla="*/ 1260 h 19998"/>
                <a:gd name="connsiteX444" fmla="*/ 9926 w 19998"/>
                <a:gd name="connsiteY444" fmla="*/ 1243 h 19998"/>
                <a:gd name="connsiteX445" fmla="*/ 9886 w 19998"/>
                <a:gd name="connsiteY445" fmla="*/ 815 h 19998"/>
                <a:gd name="connsiteX446" fmla="*/ 9902 w 19998"/>
                <a:gd name="connsiteY446" fmla="*/ 815 h 19998"/>
                <a:gd name="connsiteX447" fmla="*/ 9886 w 19998"/>
                <a:gd name="connsiteY447" fmla="*/ 484 h 19998"/>
                <a:gd name="connsiteX448" fmla="*/ 10645 w 19998"/>
                <a:gd name="connsiteY448" fmla="*/ 186 h 19998"/>
                <a:gd name="connsiteX449" fmla="*/ 11307 w 19998"/>
                <a:gd name="connsiteY449" fmla="*/ 0 h 19998"/>
                <a:gd name="connsiteX450" fmla="*/ 11431 w 19998"/>
                <a:gd name="connsiteY450" fmla="*/ 324 h 19998"/>
                <a:gd name="connsiteX451" fmla="*/ 11431 w 19998"/>
                <a:gd name="connsiteY451" fmla="*/ 630 h 19998"/>
                <a:gd name="connsiteX452" fmla="*/ 11577 w 19998"/>
                <a:gd name="connsiteY452" fmla="*/ 630 h 19998"/>
                <a:gd name="connsiteX453" fmla="*/ 11700 w 19998"/>
                <a:gd name="connsiteY453" fmla="*/ 832 h 19998"/>
                <a:gd name="connsiteX454" fmla="*/ 11822 w 19998"/>
                <a:gd name="connsiteY454" fmla="*/ 895 h 19998"/>
                <a:gd name="connsiteX455" fmla="*/ 12158 w 19998"/>
                <a:gd name="connsiteY455" fmla="*/ 670 h 19998"/>
                <a:gd name="connsiteX456" fmla="*/ 12279 w 19998"/>
                <a:gd name="connsiteY456" fmla="*/ 792 h 19998"/>
                <a:gd name="connsiteX457" fmla="*/ 12255 w 19998"/>
                <a:gd name="connsiteY457" fmla="*/ 815 h 19998"/>
                <a:gd name="connsiteX458" fmla="*/ 12360 w 19998"/>
                <a:gd name="connsiteY458" fmla="*/ 895 h 19998"/>
                <a:gd name="connsiteX459" fmla="*/ 12360 w 19998"/>
                <a:gd name="connsiteY459" fmla="*/ 912 h 19998"/>
                <a:gd name="connsiteX460" fmla="*/ 12339 w 19998"/>
                <a:gd name="connsiteY460" fmla="*/ 935 h 19998"/>
                <a:gd name="connsiteX461" fmla="*/ 12548 w 19998"/>
                <a:gd name="connsiteY461" fmla="*/ 1342 h 19998"/>
                <a:gd name="connsiteX462" fmla="*/ 12753 w 19998"/>
                <a:gd name="connsiteY462" fmla="*/ 1260 h 19998"/>
                <a:gd name="connsiteX463" fmla="*/ 12729 w 19998"/>
                <a:gd name="connsiteY463" fmla="*/ 1363 h 19998"/>
                <a:gd name="connsiteX464" fmla="*/ 12834 w 19998"/>
                <a:gd name="connsiteY464" fmla="*/ 1323 h 19998"/>
                <a:gd name="connsiteX465" fmla="*/ 12853 w 19998"/>
                <a:gd name="connsiteY465" fmla="*/ 1342 h 19998"/>
                <a:gd name="connsiteX466" fmla="*/ 12901 w 19998"/>
                <a:gd name="connsiteY466" fmla="*/ 1342 h 19998"/>
                <a:gd name="connsiteX467" fmla="*/ 13039 w 19998"/>
                <a:gd name="connsiteY467" fmla="*/ 1769 h 19998"/>
                <a:gd name="connsiteX468" fmla="*/ 13039 w 19998"/>
                <a:gd name="connsiteY468" fmla="*/ 1751 h 19998"/>
                <a:gd name="connsiteX469" fmla="*/ 13065 w 19998"/>
                <a:gd name="connsiteY469" fmla="*/ 1751 h 19998"/>
                <a:gd name="connsiteX470" fmla="*/ 13082 w 19998"/>
                <a:gd name="connsiteY470" fmla="*/ 1671 h 19998"/>
                <a:gd name="connsiteX471" fmla="*/ 13186 w 19998"/>
                <a:gd name="connsiteY471" fmla="*/ 1645 h 19998"/>
                <a:gd name="connsiteX472" fmla="*/ 13203 w 19998"/>
                <a:gd name="connsiteY472" fmla="*/ 1671 h 19998"/>
                <a:gd name="connsiteX473" fmla="*/ 13203 w 19998"/>
                <a:gd name="connsiteY473" fmla="*/ 1645 h 19998"/>
                <a:gd name="connsiteX474" fmla="*/ 13267 w 19998"/>
                <a:gd name="connsiteY474" fmla="*/ 1645 h 19998"/>
                <a:gd name="connsiteX475" fmla="*/ 13267 w 19998"/>
                <a:gd name="connsiteY475" fmla="*/ 1671 h 19998"/>
                <a:gd name="connsiteX476" fmla="*/ 13308 w 19998"/>
                <a:gd name="connsiteY476" fmla="*/ 1687 h 19998"/>
                <a:gd name="connsiteX477" fmla="*/ 13308 w 19998"/>
                <a:gd name="connsiteY477" fmla="*/ 1711 h 19998"/>
                <a:gd name="connsiteX478" fmla="*/ 13515 w 19998"/>
                <a:gd name="connsiteY478" fmla="*/ 1628 h 19998"/>
                <a:gd name="connsiteX479" fmla="*/ 13598 w 19998"/>
                <a:gd name="connsiteY479" fmla="*/ 1751 h 19998"/>
                <a:gd name="connsiteX480" fmla="*/ 13660 w 19998"/>
                <a:gd name="connsiteY480" fmla="*/ 1769 h 19998"/>
                <a:gd name="connsiteX481" fmla="*/ 13660 w 19998"/>
                <a:gd name="connsiteY481" fmla="*/ 1833 h 19998"/>
                <a:gd name="connsiteX482" fmla="*/ 13677 w 19998"/>
                <a:gd name="connsiteY482" fmla="*/ 1833 h 19998"/>
                <a:gd name="connsiteX483" fmla="*/ 13677 w 19998"/>
                <a:gd name="connsiteY483" fmla="*/ 1849 h 19998"/>
                <a:gd name="connsiteX484" fmla="*/ 13725 w 19998"/>
                <a:gd name="connsiteY484" fmla="*/ 1849 h 19998"/>
                <a:gd name="connsiteX485" fmla="*/ 13703 w 19998"/>
                <a:gd name="connsiteY485" fmla="*/ 1833 h 19998"/>
                <a:gd name="connsiteX486" fmla="*/ 13725 w 19998"/>
                <a:gd name="connsiteY486" fmla="*/ 1791 h 19998"/>
                <a:gd name="connsiteX487" fmla="*/ 13808 w 19998"/>
                <a:gd name="connsiteY487" fmla="*/ 1873 h 19998"/>
                <a:gd name="connsiteX488" fmla="*/ 13725 w 19998"/>
                <a:gd name="connsiteY488" fmla="*/ 2155 h 19998"/>
                <a:gd name="connsiteX489" fmla="*/ 13725 w 19998"/>
                <a:gd name="connsiteY489" fmla="*/ 2138 h 19998"/>
                <a:gd name="connsiteX490" fmla="*/ 13784 w 19998"/>
                <a:gd name="connsiteY490" fmla="*/ 2155 h 19998"/>
                <a:gd name="connsiteX491" fmla="*/ 13825 w 19998"/>
                <a:gd name="connsiteY491" fmla="*/ 2301 h 19998"/>
                <a:gd name="connsiteX492" fmla="*/ 13703 w 19998"/>
                <a:gd name="connsiteY492" fmla="*/ 2420 h 19998"/>
                <a:gd name="connsiteX493" fmla="*/ 13741 w 19998"/>
                <a:gd name="connsiteY493" fmla="*/ 2463 h 19998"/>
                <a:gd name="connsiteX494" fmla="*/ 13703 w 19998"/>
                <a:gd name="connsiteY494" fmla="*/ 2503 h 19998"/>
                <a:gd name="connsiteX495" fmla="*/ 13784 w 19998"/>
                <a:gd name="connsiteY495" fmla="*/ 2519 h 19998"/>
                <a:gd name="connsiteX496" fmla="*/ 13784 w 19998"/>
                <a:gd name="connsiteY496" fmla="*/ 2540 h 19998"/>
                <a:gd name="connsiteX497" fmla="*/ 13849 w 19998"/>
                <a:gd name="connsiteY497" fmla="*/ 2540 h 19998"/>
                <a:gd name="connsiteX498" fmla="*/ 14280 w 19998"/>
                <a:gd name="connsiteY498" fmla="*/ 2540 h 19998"/>
                <a:gd name="connsiteX499" fmla="*/ 14527 w 19998"/>
                <a:gd name="connsiteY499" fmla="*/ 2437 h 19998"/>
                <a:gd name="connsiteX500" fmla="*/ 14527 w 19998"/>
                <a:gd name="connsiteY500" fmla="*/ 2218 h 19998"/>
                <a:gd name="connsiteX501" fmla="*/ 14715 w 19998"/>
                <a:gd name="connsiteY501" fmla="*/ 2051 h 19998"/>
                <a:gd name="connsiteX502" fmla="*/ 14815 w 19998"/>
                <a:gd name="connsiteY502" fmla="*/ 2115 h 19998"/>
                <a:gd name="connsiteX503" fmla="*/ 14775 w 19998"/>
                <a:gd name="connsiteY503" fmla="*/ 2138 h 19998"/>
                <a:gd name="connsiteX504" fmla="*/ 14796 w 19998"/>
                <a:gd name="connsiteY504" fmla="*/ 2218 h 19998"/>
                <a:gd name="connsiteX505" fmla="*/ 14756 w 19998"/>
                <a:gd name="connsiteY505" fmla="*/ 2195 h 19998"/>
                <a:gd name="connsiteX506" fmla="*/ 14732 w 19998"/>
                <a:gd name="connsiteY506" fmla="*/ 2218 h 19998"/>
                <a:gd name="connsiteX507" fmla="*/ 14756 w 19998"/>
                <a:gd name="connsiteY507" fmla="*/ 2237 h 19998"/>
                <a:gd name="connsiteX508" fmla="*/ 14732 w 19998"/>
                <a:gd name="connsiteY508" fmla="*/ 2275 h 19998"/>
                <a:gd name="connsiteX509" fmla="*/ 14715 w 19998"/>
                <a:gd name="connsiteY509" fmla="*/ 2275 h 19998"/>
                <a:gd name="connsiteX510" fmla="*/ 14756 w 19998"/>
                <a:gd name="connsiteY510" fmla="*/ 2341 h 19998"/>
                <a:gd name="connsiteX511" fmla="*/ 14675 w 19998"/>
                <a:gd name="connsiteY511" fmla="*/ 2519 h 19998"/>
                <a:gd name="connsiteX512" fmla="*/ 14815 w 19998"/>
                <a:gd name="connsiteY512" fmla="*/ 2622 h 19998"/>
                <a:gd name="connsiteX513" fmla="*/ 14796 w 19998"/>
                <a:gd name="connsiteY513" fmla="*/ 2904 h 19998"/>
                <a:gd name="connsiteX514" fmla="*/ 14918 w 19998"/>
                <a:gd name="connsiteY514" fmla="*/ 2904 h 19998"/>
                <a:gd name="connsiteX515" fmla="*/ 14918 w 19998"/>
                <a:gd name="connsiteY515" fmla="*/ 2867 h 19998"/>
                <a:gd name="connsiteX516" fmla="*/ 15001 w 19998"/>
                <a:gd name="connsiteY516" fmla="*/ 2888 h 19998"/>
                <a:gd name="connsiteX517" fmla="*/ 15230 w 19998"/>
                <a:gd name="connsiteY517" fmla="*/ 3074 h 19998"/>
                <a:gd name="connsiteX518" fmla="*/ 15249 w 19998"/>
                <a:gd name="connsiteY518" fmla="*/ 3050 h 19998"/>
                <a:gd name="connsiteX519" fmla="*/ 15249 w 19998"/>
                <a:gd name="connsiteY519" fmla="*/ 3114 h 19998"/>
                <a:gd name="connsiteX520" fmla="*/ 15330 w 19998"/>
                <a:gd name="connsiteY520" fmla="*/ 3114 h 19998"/>
                <a:gd name="connsiteX521" fmla="*/ 15418 w 19998"/>
                <a:gd name="connsiteY521" fmla="*/ 3114 h 19998"/>
                <a:gd name="connsiteX522" fmla="*/ 15499 w 19998"/>
                <a:gd name="connsiteY522" fmla="*/ 3196 h 19998"/>
                <a:gd name="connsiteX523" fmla="*/ 15475 w 19998"/>
                <a:gd name="connsiteY523" fmla="*/ 3252 h 19998"/>
                <a:gd name="connsiteX524" fmla="*/ 15499 w 19998"/>
                <a:gd name="connsiteY524" fmla="*/ 3295 h 19998"/>
                <a:gd name="connsiteX525" fmla="*/ 15499 w 19998"/>
                <a:gd name="connsiteY525" fmla="*/ 3276 h 19998"/>
                <a:gd name="connsiteX526" fmla="*/ 15599 w 19998"/>
                <a:gd name="connsiteY526" fmla="*/ 3276 h 19998"/>
                <a:gd name="connsiteX527" fmla="*/ 15704 w 19998"/>
                <a:gd name="connsiteY527" fmla="*/ 3374 h 19998"/>
                <a:gd name="connsiteX528" fmla="*/ 15682 w 19998"/>
                <a:gd name="connsiteY528" fmla="*/ 3414 h 19998"/>
                <a:gd name="connsiteX529" fmla="*/ 15723 w 19998"/>
                <a:gd name="connsiteY529" fmla="*/ 3478 h 19998"/>
                <a:gd name="connsiteX530" fmla="*/ 15704 w 19998"/>
                <a:gd name="connsiteY530" fmla="*/ 3497 h 19998"/>
                <a:gd name="connsiteX531" fmla="*/ 15747 w 19998"/>
                <a:gd name="connsiteY531" fmla="*/ 3534 h 19998"/>
                <a:gd name="connsiteX532" fmla="*/ 15747 w 19998"/>
                <a:gd name="connsiteY532" fmla="*/ 3518 h 19998"/>
                <a:gd name="connsiteX533" fmla="*/ 15935 w 19998"/>
                <a:gd name="connsiteY533" fmla="*/ 3478 h 19998"/>
                <a:gd name="connsiteX534" fmla="*/ 15935 w 19998"/>
                <a:gd name="connsiteY534" fmla="*/ 3518 h 19998"/>
                <a:gd name="connsiteX535" fmla="*/ 15951 w 19998"/>
                <a:gd name="connsiteY535" fmla="*/ 3518 h 19998"/>
                <a:gd name="connsiteX536" fmla="*/ 15992 w 19998"/>
                <a:gd name="connsiteY536" fmla="*/ 3414 h 19998"/>
                <a:gd name="connsiteX537" fmla="*/ 16156 w 19998"/>
                <a:gd name="connsiteY537" fmla="*/ 3414 h 19998"/>
                <a:gd name="connsiteX538" fmla="*/ 16156 w 19998"/>
                <a:gd name="connsiteY538" fmla="*/ 3374 h 19998"/>
                <a:gd name="connsiteX539" fmla="*/ 16302 w 19998"/>
                <a:gd name="connsiteY539" fmla="*/ 3436 h 19998"/>
                <a:gd name="connsiteX540" fmla="*/ 16285 w 19998"/>
                <a:gd name="connsiteY540" fmla="*/ 3454 h 19998"/>
                <a:gd name="connsiteX541" fmla="*/ 16366 w 19998"/>
                <a:gd name="connsiteY541" fmla="*/ 3518 h 19998"/>
                <a:gd name="connsiteX542" fmla="*/ 16490 w 19998"/>
                <a:gd name="connsiteY542" fmla="*/ 3518 h 19998"/>
                <a:gd name="connsiteX543" fmla="*/ 16506 w 19998"/>
                <a:gd name="connsiteY543" fmla="*/ 3600 h 19998"/>
                <a:gd name="connsiteX544" fmla="*/ 16590 w 19998"/>
                <a:gd name="connsiteY544" fmla="*/ 3624 h 19998"/>
                <a:gd name="connsiteX545" fmla="*/ 16611 w 19998"/>
                <a:gd name="connsiteY545" fmla="*/ 3581 h 19998"/>
                <a:gd name="connsiteX546" fmla="*/ 16694 w 19998"/>
                <a:gd name="connsiteY546" fmla="*/ 3600 h 19998"/>
                <a:gd name="connsiteX547" fmla="*/ 16694 w 19998"/>
                <a:gd name="connsiteY547" fmla="*/ 3560 h 19998"/>
                <a:gd name="connsiteX548" fmla="*/ 16716 w 19998"/>
                <a:gd name="connsiteY548" fmla="*/ 3560 h 19998"/>
                <a:gd name="connsiteX549" fmla="*/ 16716 w 19998"/>
                <a:gd name="connsiteY549" fmla="*/ 3518 h 19998"/>
                <a:gd name="connsiteX550" fmla="*/ 16759 w 19998"/>
                <a:gd name="connsiteY550" fmla="*/ 3497 h 19998"/>
                <a:gd name="connsiteX551" fmla="*/ 16759 w 19998"/>
                <a:gd name="connsiteY551" fmla="*/ 3478 h 19998"/>
                <a:gd name="connsiteX552" fmla="*/ 16940 w 19998"/>
                <a:gd name="connsiteY552" fmla="*/ 3478 h 19998"/>
                <a:gd name="connsiteX553" fmla="*/ 17085 w 19998"/>
                <a:gd name="connsiteY553" fmla="*/ 3560 h 19998"/>
                <a:gd name="connsiteX554" fmla="*/ 17085 w 19998"/>
                <a:gd name="connsiteY554" fmla="*/ 3534 h 19998"/>
                <a:gd name="connsiteX555" fmla="*/ 17192 w 19998"/>
                <a:gd name="connsiteY555" fmla="*/ 3518 h 19998"/>
                <a:gd name="connsiteX556" fmla="*/ 17192 w 19998"/>
                <a:gd name="connsiteY556" fmla="*/ 3534 h 19998"/>
                <a:gd name="connsiteX557" fmla="*/ 17373 w 19998"/>
                <a:gd name="connsiteY557" fmla="*/ 3640 h 19998"/>
                <a:gd name="connsiteX558" fmla="*/ 17354 w 19998"/>
                <a:gd name="connsiteY558" fmla="*/ 3663 h 19998"/>
                <a:gd name="connsiteX559" fmla="*/ 17437 w 19998"/>
                <a:gd name="connsiteY559" fmla="*/ 3783 h 19998"/>
                <a:gd name="connsiteX560" fmla="*/ 17397 w 19998"/>
                <a:gd name="connsiteY560" fmla="*/ 3783 h 19998"/>
                <a:gd name="connsiteX561" fmla="*/ 17414 w 19998"/>
                <a:gd name="connsiteY561" fmla="*/ 3826 h 19998"/>
                <a:gd name="connsiteX562" fmla="*/ 17437 w 19998"/>
                <a:gd name="connsiteY562" fmla="*/ 3826 h 19998"/>
                <a:gd name="connsiteX563" fmla="*/ 17602 w 19998"/>
                <a:gd name="connsiteY563" fmla="*/ 4028 h 19998"/>
                <a:gd name="connsiteX564" fmla="*/ 17623 w 19998"/>
                <a:gd name="connsiteY564" fmla="*/ 4091 h 19998"/>
                <a:gd name="connsiteX565" fmla="*/ 17642 w 19998"/>
                <a:gd name="connsiteY565" fmla="*/ 4091 h 19998"/>
                <a:gd name="connsiteX566" fmla="*/ 17683 w 19998"/>
                <a:gd name="connsiteY566" fmla="*/ 4211 h 19998"/>
                <a:gd name="connsiteX567" fmla="*/ 17849 w 19998"/>
                <a:gd name="connsiteY567" fmla="*/ 4211 h 19998"/>
                <a:gd name="connsiteX568" fmla="*/ 17849 w 19998"/>
                <a:gd name="connsiteY568" fmla="*/ 4171 h 19998"/>
                <a:gd name="connsiteX569" fmla="*/ 17871 w 19998"/>
                <a:gd name="connsiteY569" fmla="*/ 4171 h 19998"/>
                <a:gd name="connsiteX570" fmla="*/ 17830 w 19998"/>
                <a:gd name="connsiteY570" fmla="*/ 4091 h 19998"/>
                <a:gd name="connsiteX571" fmla="*/ 17871 w 19998"/>
                <a:gd name="connsiteY571" fmla="*/ 4065 h 19998"/>
                <a:gd name="connsiteX572" fmla="*/ 17935 w 19998"/>
                <a:gd name="connsiteY572" fmla="*/ 4091 h 19998"/>
                <a:gd name="connsiteX573" fmla="*/ 17976 w 19998"/>
                <a:gd name="connsiteY573" fmla="*/ 4065 h 19998"/>
                <a:gd name="connsiteX574" fmla="*/ 18019 w 19998"/>
                <a:gd name="connsiteY574" fmla="*/ 4091 h 19998"/>
                <a:gd name="connsiteX575" fmla="*/ 18140 w 19998"/>
                <a:gd name="connsiteY575" fmla="*/ 4131 h 19998"/>
                <a:gd name="connsiteX576" fmla="*/ 18183 w 19998"/>
                <a:gd name="connsiteY576" fmla="*/ 4293 h 19998"/>
                <a:gd name="connsiteX577" fmla="*/ 18200 w 19998"/>
                <a:gd name="connsiteY577" fmla="*/ 4293 h 19998"/>
                <a:gd name="connsiteX578" fmla="*/ 18223 w 19998"/>
                <a:gd name="connsiteY578" fmla="*/ 4211 h 19998"/>
                <a:gd name="connsiteX579" fmla="*/ 18240 w 19998"/>
                <a:gd name="connsiteY579" fmla="*/ 4211 h 19998"/>
                <a:gd name="connsiteX580" fmla="*/ 18240 w 19998"/>
                <a:gd name="connsiteY580" fmla="*/ 4230 h 19998"/>
                <a:gd name="connsiteX581" fmla="*/ 18281 w 19998"/>
                <a:gd name="connsiteY581" fmla="*/ 4230 h 19998"/>
                <a:gd name="connsiteX582" fmla="*/ 18328 w 19998"/>
                <a:gd name="connsiteY582" fmla="*/ 4270 h 19998"/>
                <a:gd name="connsiteX583" fmla="*/ 18369 w 19998"/>
                <a:gd name="connsiteY583" fmla="*/ 4253 h 19998"/>
                <a:gd name="connsiteX584" fmla="*/ 18388 w 19998"/>
                <a:gd name="connsiteY584" fmla="*/ 4270 h 19998"/>
                <a:gd name="connsiteX585" fmla="*/ 18531 w 19998"/>
                <a:gd name="connsiteY585" fmla="*/ 4253 h 19998"/>
                <a:gd name="connsiteX586" fmla="*/ 18531 w 19998"/>
                <a:gd name="connsiteY586" fmla="*/ 4270 h 19998"/>
                <a:gd name="connsiteX587" fmla="*/ 18631 w 19998"/>
                <a:gd name="connsiteY587" fmla="*/ 4211 h 19998"/>
                <a:gd name="connsiteX588" fmla="*/ 18631 w 19998"/>
                <a:gd name="connsiteY588" fmla="*/ 4131 h 19998"/>
                <a:gd name="connsiteX589" fmla="*/ 18762 w 19998"/>
                <a:gd name="connsiteY589" fmla="*/ 4108 h 19998"/>
                <a:gd name="connsiteX590" fmla="*/ 18778 w 19998"/>
                <a:gd name="connsiteY590" fmla="*/ 4148 h 19998"/>
                <a:gd name="connsiteX591" fmla="*/ 18821 w 19998"/>
                <a:gd name="connsiteY591" fmla="*/ 4131 h 19998"/>
                <a:gd name="connsiteX592" fmla="*/ 18943 w 19998"/>
                <a:gd name="connsiteY592" fmla="*/ 4333 h 19998"/>
                <a:gd name="connsiteX593" fmla="*/ 19047 w 19998"/>
                <a:gd name="connsiteY593" fmla="*/ 4333 h 19998"/>
                <a:gd name="connsiteX594" fmla="*/ 19064 w 19998"/>
                <a:gd name="connsiteY594" fmla="*/ 4392 h 19998"/>
                <a:gd name="connsiteX595" fmla="*/ 19152 w 19998"/>
                <a:gd name="connsiteY595" fmla="*/ 4392 h 19998"/>
                <a:gd name="connsiteX596" fmla="*/ 19152 w 19998"/>
                <a:gd name="connsiteY596" fmla="*/ 4373 h 19998"/>
                <a:gd name="connsiteX597" fmla="*/ 19212 w 19998"/>
                <a:gd name="connsiteY597" fmla="*/ 4373 h 19998"/>
                <a:gd name="connsiteX598" fmla="*/ 19212 w 19998"/>
                <a:gd name="connsiteY598" fmla="*/ 4392 h 19998"/>
                <a:gd name="connsiteX599" fmla="*/ 19317 w 19998"/>
                <a:gd name="connsiteY599" fmla="*/ 4333 h 19998"/>
                <a:gd name="connsiteX600" fmla="*/ 19417 w 19998"/>
                <a:gd name="connsiteY600" fmla="*/ 4392 h 19998"/>
                <a:gd name="connsiteX601" fmla="*/ 19443 w 19998"/>
                <a:gd name="connsiteY601" fmla="*/ 4373 h 19998"/>
                <a:gd name="connsiteX602" fmla="*/ 19500 w 19998"/>
                <a:gd name="connsiteY602" fmla="*/ 4373 h 19998"/>
                <a:gd name="connsiteX603" fmla="*/ 19521 w 19998"/>
                <a:gd name="connsiteY603" fmla="*/ 4352 h 19998"/>
                <a:gd name="connsiteX604" fmla="*/ 19998 w 19998"/>
                <a:gd name="connsiteY604" fmla="*/ 4512 h 19998"/>
                <a:gd name="connsiteX605" fmla="*/ 19750 w 19998"/>
                <a:gd name="connsiteY605" fmla="*/ 4939 h 19998"/>
                <a:gd name="connsiteX606" fmla="*/ 19712 w 19998"/>
                <a:gd name="connsiteY606" fmla="*/ 4939 h 19998"/>
                <a:gd name="connsiteX607" fmla="*/ 19686 w 19998"/>
                <a:gd name="connsiteY607" fmla="*/ 5003 h 19998"/>
                <a:gd name="connsiteX608" fmla="*/ 19645 w 19998"/>
                <a:gd name="connsiteY608" fmla="*/ 5003 h 19998"/>
                <a:gd name="connsiteX609" fmla="*/ 19131 w 19998"/>
                <a:gd name="connsiteY609" fmla="*/ 6512 h 19998"/>
                <a:gd name="connsiteX610" fmla="*/ 19236 w 19998"/>
                <a:gd name="connsiteY610" fmla="*/ 7750 h 19998"/>
                <a:gd name="connsiteX611" fmla="*/ 19212 w 19998"/>
                <a:gd name="connsiteY611" fmla="*/ 7750 h 19998"/>
                <a:gd name="connsiteX612" fmla="*/ 19090 w 19998"/>
                <a:gd name="connsiteY612" fmla="*/ 7870 h 19998"/>
                <a:gd name="connsiteX613" fmla="*/ 19152 w 19998"/>
                <a:gd name="connsiteY613" fmla="*/ 7853 h 19998"/>
                <a:gd name="connsiteX614" fmla="*/ 19064 w 19998"/>
                <a:gd name="connsiteY614" fmla="*/ 7973 h 19998"/>
                <a:gd name="connsiteX615" fmla="*/ 18983 w 19998"/>
                <a:gd name="connsiteY615" fmla="*/ 7973 h 19998"/>
                <a:gd name="connsiteX616" fmla="*/ 18714 w 19998"/>
                <a:gd name="connsiteY616" fmla="*/ 8135 h 19998"/>
                <a:gd name="connsiteX617" fmla="*/ 18695 w 19998"/>
                <a:gd name="connsiteY617" fmla="*/ 8093 h 19998"/>
                <a:gd name="connsiteX618" fmla="*/ 18614 w 19998"/>
                <a:gd name="connsiteY618" fmla="*/ 7997 h 19998"/>
                <a:gd name="connsiteX619" fmla="*/ 18304 w 19998"/>
                <a:gd name="connsiteY61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341 w 19998"/>
                <a:gd name="connsiteY375" fmla="*/ 5165 h 19998"/>
                <a:gd name="connsiteX376" fmla="*/ 1524 w 19998"/>
                <a:gd name="connsiteY376" fmla="*/ 5069 h 19998"/>
                <a:gd name="connsiteX377" fmla="*/ 1562 w 19998"/>
                <a:gd name="connsiteY377" fmla="*/ 5069 h 19998"/>
                <a:gd name="connsiteX378" fmla="*/ 1815 w 19998"/>
                <a:gd name="connsiteY378" fmla="*/ 5125 h 19998"/>
                <a:gd name="connsiteX379" fmla="*/ 1936 w 19998"/>
                <a:gd name="connsiteY379" fmla="*/ 5165 h 19998"/>
                <a:gd name="connsiteX380" fmla="*/ 1936 w 19998"/>
                <a:gd name="connsiteY380" fmla="*/ 5149 h 19998"/>
                <a:gd name="connsiteX381" fmla="*/ 1979 w 19998"/>
                <a:gd name="connsiteY381" fmla="*/ 5003 h 19998"/>
                <a:gd name="connsiteX382" fmla="*/ 1936 w 19998"/>
                <a:gd name="connsiteY382" fmla="*/ 4939 h 19998"/>
                <a:gd name="connsiteX383" fmla="*/ 2103 w 19998"/>
                <a:gd name="connsiteY383" fmla="*/ 4820 h 19998"/>
                <a:gd name="connsiteX384" fmla="*/ 2496 w 19998"/>
                <a:gd name="connsiteY384" fmla="*/ 4777 h 19998"/>
                <a:gd name="connsiteX385" fmla="*/ 2536 w 19998"/>
                <a:gd name="connsiteY385" fmla="*/ 4860 h 19998"/>
                <a:gd name="connsiteX386" fmla="*/ 2722 w 19998"/>
                <a:gd name="connsiteY386" fmla="*/ 4761 h 19998"/>
                <a:gd name="connsiteX387" fmla="*/ 2722 w 19998"/>
                <a:gd name="connsiteY387" fmla="*/ 4900 h 19998"/>
                <a:gd name="connsiteX388" fmla="*/ 2805 w 19998"/>
                <a:gd name="connsiteY388" fmla="*/ 4923 h 19998"/>
                <a:gd name="connsiteX389" fmla="*/ 2970 w 19998"/>
                <a:gd name="connsiteY389" fmla="*/ 5189 h 19998"/>
                <a:gd name="connsiteX390" fmla="*/ 3256 w 19998"/>
                <a:gd name="connsiteY390" fmla="*/ 5673 h 19998"/>
                <a:gd name="connsiteX391" fmla="*/ 3608 w 19998"/>
                <a:gd name="connsiteY391" fmla="*/ 5391 h 19998"/>
                <a:gd name="connsiteX392" fmla="*/ 3860 w 19998"/>
                <a:gd name="connsiteY392" fmla="*/ 5268 h 19998"/>
                <a:gd name="connsiteX393" fmla="*/ 3999 w 19998"/>
                <a:gd name="connsiteY393" fmla="*/ 5534 h 19998"/>
                <a:gd name="connsiteX394" fmla="*/ 4351 w 19998"/>
                <a:gd name="connsiteY394" fmla="*/ 5351 h 19998"/>
                <a:gd name="connsiteX395" fmla="*/ 4580 w 19998"/>
                <a:gd name="connsiteY395" fmla="*/ 5268 h 19998"/>
                <a:gd name="connsiteX396" fmla="*/ 4580 w 19998"/>
                <a:gd name="connsiteY396" fmla="*/ 5471 h 19998"/>
                <a:gd name="connsiteX397" fmla="*/ 4994 w 19998"/>
                <a:gd name="connsiteY397" fmla="*/ 5449 h 19998"/>
                <a:gd name="connsiteX398" fmla="*/ 5323 w 19998"/>
                <a:gd name="connsiteY398" fmla="*/ 5471 h 19998"/>
                <a:gd name="connsiteX399" fmla="*/ 5242 w 19998"/>
                <a:gd name="connsiteY399" fmla="*/ 5407 h 19998"/>
                <a:gd name="connsiteX400" fmla="*/ 4994 w 19998"/>
                <a:gd name="connsiteY400" fmla="*/ 5003 h 19998"/>
                <a:gd name="connsiteX401" fmla="*/ 4970 w 19998"/>
                <a:gd name="connsiteY401" fmla="*/ 5003 h 19998"/>
                <a:gd name="connsiteX402" fmla="*/ 5054 w 19998"/>
                <a:gd name="connsiteY402" fmla="*/ 4618 h 19998"/>
                <a:gd name="connsiteX403" fmla="*/ 5054 w 19998"/>
                <a:gd name="connsiteY403" fmla="*/ 4601 h 19998"/>
                <a:gd name="connsiteX404" fmla="*/ 5037 w 19998"/>
                <a:gd name="connsiteY404" fmla="*/ 4618 h 19998"/>
                <a:gd name="connsiteX405" fmla="*/ 5011 w 19998"/>
                <a:gd name="connsiteY405" fmla="*/ 4131 h 19998"/>
                <a:gd name="connsiteX406" fmla="*/ 4642 w 19998"/>
                <a:gd name="connsiteY406" fmla="*/ 3335 h 19998"/>
                <a:gd name="connsiteX407" fmla="*/ 4663 w 19998"/>
                <a:gd name="connsiteY407" fmla="*/ 3092 h 19998"/>
                <a:gd name="connsiteX408" fmla="*/ 4563 w 19998"/>
                <a:gd name="connsiteY408" fmla="*/ 3050 h 19998"/>
                <a:gd name="connsiteX409" fmla="*/ 4684 w 19998"/>
                <a:gd name="connsiteY409" fmla="*/ 2947 h 19998"/>
                <a:gd name="connsiteX410" fmla="*/ 5242 w 19998"/>
                <a:gd name="connsiteY410" fmla="*/ 3092 h 19998"/>
                <a:gd name="connsiteX411" fmla="*/ 5258 w 19998"/>
                <a:gd name="connsiteY411" fmla="*/ 3029 h 19998"/>
                <a:gd name="connsiteX412" fmla="*/ 5570 w 19998"/>
                <a:gd name="connsiteY412" fmla="*/ 3050 h 19998"/>
                <a:gd name="connsiteX413" fmla="*/ 5632 w 19998"/>
                <a:gd name="connsiteY413" fmla="*/ 3252 h 19998"/>
                <a:gd name="connsiteX414" fmla="*/ 5592 w 19998"/>
                <a:gd name="connsiteY414" fmla="*/ 3252 h 19998"/>
                <a:gd name="connsiteX415" fmla="*/ 5570 w 19998"/>
                <a:gd name="connsiteY415" fmla="*/ 3316 h 19998"/>
                <a:gd name="connsiteX416" fmla="*/ 5511 w 19998"/>
                <a:gd name="connsiteY416" fmla="*/ 3316 h 19998"/>
                <a:gd name="connsiteX417" fmla="*/ 5675 w 19998"/>
                <a:gd name="connsiteY417" fmla="*/ 3800 h 19998"/>
                <a:gd name="connsiteX418" fmla="*/ 5649 w 19998"/>
                <a:gd name="connsiteY418" fmla="*/ 3826 h 19998"/>
                <a:gd name="connsiteX419" fmla="*/ 5732 w 19998"/>
                <a:gd name="connsiteY419" fmla="*/ 3842 h 19998"/>
                <a:gd name="connsiteX420" fmla="*/ 5713 w 19998"/>
                <a:gd name="connsiteY420" fmla="*/ 3842 h 19998"/>
                <a:gd name="connsiteX421" fmla="*/ 5732 w 19998"/>
                <a:gd name="connsiteY421" fmla="*/ 3882 h 19998"/>
                <a:gd name="connsiteX422" fmla="*/ 5775 w 19998"/>
                <a:gd name="connsiteY422" fmla="*/ 3882 h 19998"/>
                <a:gd name="connsiteX423" fmla="*/ 5861 w 19998"/>
                <a:gd name="connsiteY423" fmla="*/ 3762 h 19998"/>
                <a:gd name="connsiteX424" fmla="*/ 6499 w 19998"/>
                <a:gd name="connsiteY424" fmla="*/ 3906 h 19998"/>
                <a:gd name="connsiteX425" fmla="*/ 7611 w 19998"/>
                <a:gd name="connsiteY425" fmla="*/ 3826 h 19998"/>
                <a:gd name="connsiteX426" fmla="*/ 7923 w 19998"/>
                <a:gd name="connsiteY426" fmla="*/ 3722 h 19998"/>
                <a:gd name="connsiteX427" fmla="*/ 8045 w 19998"/>
                <a:gd name="connsiteY427" fmla="*/ 3703 h 19998"/>
                <a:gd name="connsiteX428" fmla="*/ 7611 w 19998"/>
                <a:gd name="connsiteY428" fmla="*/ 3600 h 19998"/>
                <a:gd name="connsiteX429" fmla="*/ 7611 w 19998"/>
                <a:gd name="connsiteY429" fmla="*/ 3581 h 19998"/>
                <a:gd name="connsiteX430" fmla="*/ 7799 w 19998"/>
                <a:gd name="connsiteY430" fmla="*/ 3092 h 19998"/>
                <a:gd name="connsiteX431" fmla="*/ 9574 w 19998"/>
                <a:gd name="connsiteY431" fmla="*/ 2317 h 19998"/>
                <a:gd name="connsiteX432" fmla="*/ 9843 w 19998"/>
                <a:gd name="connsiteY432" fmla="*/ 1993 h 19998"/>
                <a:gd name="connsiteX433" fmla="*/ 9902 w 19998"/>
                <a:gd name="connsiteY433" fmla="*/ 2051 h 19998"/>
                <a:gd name="connsiteX434" fmla="*/ 10031 w 19998"/>
                <a:gd name="connsiteY434" fmla="*/ 2051 h 19998"/>
                <a:gd name="connsiteX435" fmla="*/ 9964 w 19998"/>
                <a:gd name="connsiteY435" fmla="*/ 1972 h 19998"/>
                <a:gd name="connsiteX436" fmla="*/ 9943 w 19998"/>
                <a:gd name="connsiteY436" fmla="*/ 1993 h 19998"/>
                <a:gd name="connsiteX437" fmla="*/ 9843 w 19998"/>
                <a:gd name="connsiteY437" fmla="*/ 1645 h 19998"/>
                <a:gd name="connsiteX438" fmla="*/ 9902 w 19998"/>
                <a:gd name="connsiteY438" fmla="*/ 1645 h 19998"/>
                <a:gd name="connsiteX439" fmla="*/ 9902 w 19998"/>
                <a:gd name="connsiteY439" fmla="*/ 1628 h 19998"/>
                <a:gd name="connsiteX440" fmla="*/ 9902 w 19998"/>
                <a:gd name="connsiteY440" fmla="*/ 1607 h 19998"/>
                <a:gd name="connsiteX441" fmla="*/ 9843 w 19998"/>
                <a:gd name="connsiteY441" fmla="*/ 1542 h 19998"/>
                <a:gd name="connsiteX442" fmla="*/ 9886 w 19998"/>
                <a:gd name="connsiteY442" fmla="*/ 1260 h 19998"/>
                <a:gd name="connsiteX443" fmla="*/ 9926 w 19998"/>
                <a:gd name="connsiteY443" fmla="*/ 1243 h 19998"/>
                <a:gd name="connsiteX444" fmla="*/ 9886 w 19998"/>
                <a:gd name="connsiteY444" fmla="*/ 815 h 19998"/>
                <a:gd name="connsiteX445" fmla="*/ 9902 w 19998"/>
                <a:gd name="connsiteY445" fmla="*/ 815 h 19998"/>
                <a:gd name="connsiteX446" fmla="*/ 9886 w 19998"/>
                <a:gd name="connsiteY446" fmla="*/ 484 h 19998"/>
                <a:gd name="connsiteX447" fmla="*/ 10645 w 19998"/>
                <a:gd name="connsiteY447" fmla="*/ 186 h 19998"/>
                <a:gd name="connsiteX448" fmla="*/ 11307 w 19998"/>
                <a:gd name="connsiteY448" fmla="*/ 0 h 19998"/>
                <a:gd name="connsiteX449" fmla="*/ 11431 w 19998"/>
                <a:gd name="connsiteY449" fmla="*/ 324 h 19998"/>
                <a:gd name="connsiteX450" fmla="*/ 11431 w 19998"/>
                <a:gd name="connsiteY450" fmla="*/ 630 h 19998"/>
                <a:gd name="connsiteX451" fmla="*/ 11577 w 19998"/>
                <a:gd name="connsiteY451" fmla="*/ 630 h 19998"/>
                <a:gd name="connsiteX452" fmla="*/ 11700 w 19998"/>
                <a:gd name="connsiteY452" fmla="*/ 832 h 19998"/>
                <a:gd name="connsiteX453" fmla="*/ 11822 w 19998"/>
                <a:gd name="connsiteY453" fmla="*/ 895 h 19998"/>
                <a:gd name="connsiteX454" fmla="*/ 12158 w 19998"/>
                <a:gd name="connsiteY454" fmla="*/ 670 h 19998"/>
                <a:gd name="connsiteX455" fmla="*/ 12279 w 19998"/>
                <a:gd name="connsiteY455" fmla="*/ 792 h 19998"/>
                <a:gd name="connsiteX456" fmla="*/ 12255 w 19998"/>
                <a:gd name="connsiteY456" fmla="*/ 815 h 19998"/>
                <a:gd name="connsiteX457" fmla="*/ 12360 w 19998"/>
                <a:gd name="connsiteY457" fmla="*/ 895 h 19998"/>
                <a:gd name="connsiteX458" fmla="*/ 12360 w 19998"/>
                <a:gd name="connsiteY458" fmla="*/ 912 h 19998"/>
                <a:gd name="connsiteX459" fmla="*/ 12339 w 19998"/>
                <a:gd name="connsiteY459" fmla="*/ 935 h 19998"/>
                <a:gd name="connsiteX460" fmla="*/ 12548 w 19998"/>
                <a:gd name="connsiteY460" fmla="*/ 1342 h 19998"/>
                <a:gd name="connsiteX461" fmla="*/ 12753 w 19998"/>
                <a:gd name="connsiteY461" fmla="*/ 1260 h 19998"/>
                <a:gd name="connsiteX462" fmla="*/ 12729 w 19998"/>
                <a:gd name="connsiteY462" fmla="*/ 1363 h 19998"/>
                <a:gd name="connsiteX463" fmla="*/ 12834 w 19998"/>
                <a:gd name="connsiteY463" fmla="*/ 1323 h 19998"/>
                <a:gd name="connsiteX464" fmla="*/ 12853 w 19998"/>
                <a:gd name="connsiteY464" fmla="*/ 1342 h 19998"/>
                <a:gd name="connsiteX465" fmla="*/ 12901 w 19998"/>
                <a:gd name="connsiteY465" fmla="*/ 1342 h 19998"/>
                <a:gd name="connsiteX466" fmla="*/ 13039 w 19998"/>
                <a:gd name="connsiteY466" fmla="*/ 1769 h 19998"/>
                <a:gd name="connsiteX467" fmla="*/ 13039 w 19998"/>
                <a:gd name="connsiteY467" fmla="*/ 1751 h 19998"/>
                <a:gd name="connsiteX468" fmla="*/ 13065 w 19998"/>
                <a:gd name="connsiteY468" fmla="*/ 1751 h 19998"/>
                <a:gd name="connsiteX469" fmla="*/ 13082 w 19998"/>
                <a:gd name="connsiteY469" fmla="*/ 1671 h 19998"/>
                <a:gd name="connsiteX470" fmla="*/ 13186 w 19998"/>
                <a:gd name="connsiteY470" fmla="*/ 1645 h 19998"/>
                <a:gd name="connsiteX471" fmla="*/ 13203 w 19998"/>
                <a:gd name="connsiteY471" fmla="*/ 1671 h 19998"/>
                <a:gd name="connsiteX472" fmla="*/ 13203 w 19998"/>
                <a:gd name="connsiteY472" fmla="*/ 1645 h 19998"/>
                <a:gd name="connsiteX473" fmla="*/ 13267 w 19998"/>
                <a:gd name="connsiteY473" fmla="*/ 1645 h 19998"/>
                <a:gd name="connsiteX474" fmla="*/ 13267 w 19998"/>
                <a:gd name="connsiteY474" fmla="*/ 1671 h 19998"/>
                <a:gd name="connsiteX475" fmla="*/ 13308 w 19998"/>
                <a:gd name="connsiteY475" fmla="*/ 1687 h 19998"/>
                <a:gd name="connsiteX476" fmla="*/ 13308 w 19998"/>
                <a:gd name="connsiteY476" fmla="*/ 1711 h 19998"/>
                <a:gd name="connsiteX477" fmla="*/ 13515 w 19998"/>
                <a:gd name="connsiteY477" fmla="*/ 1628 h 19998"/>
                <a:gd name="connsiteX478" fmla="*/ 13598 w 19998"/>
                <a:gd name="connsiteY478" fmla="*/ 1751 h 19998"/>
                <a:gd name="connsiteX479" fmla="*/ 13660 w 19998"/>
                <a:gd name="connsiteY479" fmla="*/ 1769 h 19998"/>
                <a:gd name="connsiteX480" fmla="*/ 13660 w 19998"/>
                <a:gd name="connsiteY480" fmla="*/ 1833 h 19998"/>
                <a:gd name="connsiteX481" fmla="*/ 13677 w 19998"/>
                <a:gd name="connsiteY481" fmla="*/ 1833 h 19998"/>
                <a:gd name="connsiteX482" fmla="*/ 13677 w 19998"/>
                <a:gd name="connsiteY482" fmla="*/ 1849 h 19998"/>
                <a:gd name="connsiteX483" fmla="*/ 13725 w 19998"/>
                <a:gd name="connsiteY483" fmla="*/ 1849 h 19998"/>
                <a:gd name="connsiteX484" fmla="*/ 13703 w 19998"/>
                <a:gd name="connsiteY484" fmla="*/ 1833 h 19998"/>
                <a:gd name="connsiteX485" fmla="*/ 13725 w 19998"/>
                <a:gd name="connsiteY485" fmla="*/ 1791 h 19998"/>
                <a:gd name="connsiteX486" fmla="*/ 13808 w 19998"/>
                <a:gd name="connsiteY486" fmla="*/ 1873 h 19998"/>
                <a:gd name="connsiteX487" fmla="*/ 13725 w 19998"/>
                <a:gd name="connsiteY487" fmla="*/ 2155 h 19998"/>
                <a:gd name="connsiteX488" fmla="*/ 13725 w 19998"/>
                <a:gd name="connsiteY488" fmla="*/ 2138 h 19998"/>
                <a:gd name="connsiteX489" fmla="*/ 13784 w 19998"/>
                <a:gd name="connsiteY489" fmla="*/ 2155 h 19998"/>
                <a:gd name="connsiteX490" fmla="*/ 13825 w 19998"/>
                <a:gd name="connsiteY490" fmla="*/ 2301 h 19998"/>
                <a:gd name="connsiteX491" fmla="*/ 13703 w 19998"/>
                <a:gd name="connsiteY491" fmla="*/ 2420 h 19998"/>
                <a:gd name="connsiteX492" fmla="*/ 13741 w 19998"/>
                <a:gd name="connsiteY492" fmla="*/ 2463 h 19998"/>
                <a:gd name="connsiteX493" fmla="*/ 13703 w 19998"/>
                <a:gd name="connsiteY493" fmla="*/ 2503 h 19998"/>
                <a:gd name="connsiteX494" fmla="*/ 13784 w 19998"/>
                <a:gd name="connsiteY494" fmla="*/ 2519 h 19998"/>
                <a:gd name="connsiteX495" fmla="*/ 13784 w 19998"/>
                <a:gd name="connsiteY495" fmla="*/ 2540 h 19998"/>
                <a:gd name="connsiteX496" fmla="*/ 13849 w 19998"/>
                <a:gd name="connsiteY496" fmla="*/ 2540 h 19998"/>
                <a:gd name="connsiteX497" fmla="*/ 14280 w 19998"/>
                <a:gd name="connsiteY497" fmla="*/ 2540 h 19998"/>
                <a:gd name="connsiteX498" fmla="*/ 14527 w 19998"/>
                <a:gd name="connsiteY498" fmla="*/ 2437 h 19998"/>
                <a:gd name="connsiteX499" fmla="*/ 14527 w 19998"/>
                <a:gd name="connsiteY499" fmla="*/ 2218 h 19998"/>
                <a:gd name="connsiteX500" fmla="*/ 14715 w 19998"/>
                <a:gd name="connsiteY500" fmla="*/ 2051 h 19998"/>
                <a:gd name="connsiteX501" fmla="*/ 14815 w 19998"/>
                <a:gd name="connsiteY501" fmla="*/ 2115 h 19998"/>
                <a:gd name="connsiteX502" fmla="*/ 14775 w 19998"/>
                <a:gd name="connsiteY502" fmla="*/ 2138 h 19998"/>
                <a:gd name="connsiteX503" fmla="*/ 14796 w 19998"/>
                <a:gd name="connsiteY503" fmla="*/ 2218 h 19998"/>
                <a:gd name="connsiteX504" fmla="*/ 14756 w 19998"/>
                <a:gd name="connsiteY504" fmla="*/ 2195 h 19998"/>
                <a:gd name="connsiteX505" fmla="*/ 14732 w 19998"/>
                <a:gd name="connsiteY505" fmla="*/ 2218 h 19998"/>
                <a:gd name="connsiteX506" fmla="*/ 14756 w 19998"/>
                <a:gd name="connsiteY506" fmla="*/ 2237 h 19998"/>
                <a:gd name="connsiteX507" fmla="*/ 14732 w 19998"/>
                <a:gd name="connsiteY507" fmla="*/ 2275 h 19998"/>
                <a:gd name="connsiteX508" fmla="*/ 14715 w 19998"/>
                <a:gd name="connsiteY508" fmla="*/ 2275 h 19998"/>
                <a:gd name="connsiteX509" fmla="*/ 14756 w 19998"/>
                <a:gd name="connsiteY509" fmla="*/ 2341 h 19998"/>
                <a:gd name="connsiteX510" fmla="*/ 14675 w 19998"/>
                <a:gd name="connsiteY510" fmla="*/ 2519 h 19998"/>
                <a:gd name="connsiteX511" fmla="*/ 14815 w 19998"/>
                <a:gd name="connsiteY511" fmla="*/ 2622 h 19998"/>
                <a:gd name="connsiteX512" fmla="*/ 14796 w 19998"/>
                <a:gd name="connsiteY512" fmla="*/ 2904 h 19998"/>
                <a:gd name="connsiteX513" fmla="*/ 14918 w 19998"/>
                <a:gd name="connsiteY513" fmla="*/ 2904 h 19998"/>
                <a:gd name="connsiteX514" fmla="*/ 14918 w 19998"/>
                <a:gd name="connsiteY514" fmla="*/ 2867 h 19998"/>
                <a:gd name="connsiteX515" fmla="*/ 15001 w 19998"/>
                <a:gd name="connsiteY515" fmla="*/ 2888 h 19998"/>
                <a:gd name="connsiteX516" fmla="*/ 15230 w 19998"/>
                <a:gd name="connsiteY516" fmla="*/ 3074 h 19998"/>
                <a:gd name="connsiteX517" fmla="*/ 15249 w 19998"/>
                <a:gd name="connsiteY517" fmla="*/ 3050 h 19998"/>
                <a:gd name="connsiteX518" fmla="*/ 15249 w 19998"/>
                <a:gd name="connsiteY518" fmla="*/ 3114 h 19998"/>
                <a:gd name="connsiteX519" fmla="*/ 15330 w 19998"/>
                <a:gd name="connsiteY519" fmla="*/ 3114 h 19998"/>
                <a:gd name="connsiteX520" fmla="*/ 15418 w 19998"/>
                <a:gd name="connsiteY520" fmla="*/ 3114 h 19998"/>
                <a:gd name="connsiteX521" fmla="*/ 15499 w 19998"/>
                <a:gd name="connsiteY521" fmla="*/ 3196 h 19998"/>
                <a:gd name="connsiteX522" fmla="*/ 15475 w 19998"/>
                <a:gd name="connsiteY522" fmla="*/ 3252 h 19998"/>
                <a:gd name="connsiteX523" fmla="*/ 15499 w 19998"/>
                <a:gd name="connsiteY523" fmla="*/ 3295 h 19998"/>
                <a:gd name="connsiteX524" fmla="*/ 15499 w 19998"/>
                <a:gd name="connsiteY524" fmla="*/ 3276 h 19998"/>
                <a:gd name="connsiteX525" fmla="*/ 15599 w 19998"/>
                <a:gd name="connsiteY525" fmla="*/ 3276 h 19998"/>
                <a:gd name="connsiteX526" fmla="*/ 15704 w 19998"/>
                <a:gd name="connsiteY526" fmla="*/ 3374 h 19998"/>
                <a:gd name="connsiteX527" fmla="*/ 15682 w 19998"/>
                <a:gd name="connsiteY527" fmla="*/ 3414 h 19998"/>
                <a:gd name="connsiteX528" fmla="*/ 15723 w 19998"/>
                <a:gd name="connsiteY528" fmla="*/ 3478 h 19998"/>
                <a:gd name="connsiteX529" fmla="*/ 15704 w 19998"/>
                <a:gd name="connsiteY529" fmla="*/ 3497 h 19998"/>
                <a:gd name="connsiteX530" fmla="*/ 15747 w 19998"/>
                <a:gd name="connsiteY530" fmla="*/ 3534 h 19998"/>
                <a:gd name="connsiteX531" fmla="*/ 15747 w 19998"/>
                <a:gd name="connsiteY531" fmla="*/ 3518 h 19998"/>
                <a:gd name="connsiteX532" fmla="*/ 15935 w 19998"/>
                <a:gd name="connsiteY532" fmla="*/ 3478 h 19998"/>
                <a:gd name="connsiteX533" fmla="*/ 15935 w 19998"/>
                <a:gd name="connsiteY533" fmla="*/ 3518 h 19998"/>
                <a:gd name="connsiteX534" fmla="*/ 15951 w 19998"/>
                <a:gd name="connsiteY534" fmla="*/ 3518 h 19998"/>
                <a:gd name="connsiteX535" fmla="*/ 15992 w 19998"/>
                <a:gd name="connsiteY535" fmla="*/ 3414 h 19998"/>
                <a:gd name="connsiteX536" fmla="*/ 16156 w 19998"/>
                <a:gd name="connsiteY536" fmla="*/ 3414 h 19998"/>
                <a:gd name="connsiteX537" fmla="*/ 16156 w 19998"/>
                <a:gd name="connsiteY537" fmla="*/ 3374 h 19998"/>
                <a:gd name="connsiteX538" fmla="*/ 16302 w 19998"/>
                <a:gd name="connsiteY538" fmla="*/ 3436 h 19998"/>
                <a:gd name="connsiteX539" fmla="*/ 16285 w 19998"/>
                <a:gd name="connsiteY539" fmla="*/ 3454 h 19998"/>
                <a:gd name="connsiteX540" fmla="*/ 16366 w 19998"/>
                <a:gd name="connsiteY540" fmla="*/ 3518 h 19998"/>
                <a:gd name="connsiteX541" fmla="*/ 16490 w 19998"/>
                <a:gd name="connsiteY541" fmla="*/ 3518 h 19998"/>
                <a:gd name="connsiteX542" fmla="*/ 16506 w 19998"/>
                <a:gd name="connsiteY542" fmla="*/ 3600 h 19998"/>
                <a:gd name="connsiteX543" fmla="*/ 16590 w 19998"/>
                <a:gd name="connsiteY543" fmla="*/ 3624 h 19998"/>
                <a:gd name="connsiteX544" fmla="*/ 16611 w 19998"/>
                <a:gd name="connsiteY544" fmla="*/ 3581 h 19998"/>
                <a:gd name="connsiteX545" fmla="*/ 16694 w 19998"/>
                <a:gd name="connsiteY545" fmla="*/ 3600 h 19998"/>
                <a:gd name="connsiteX546" fmla="*/ 16694 w 19998"/>
                <a:gd name="connsiteY546" fmla="*/ 3560 h 19998"/>
                <a:gd name="connsiteX547" fmla="*/ 16716 w 19998"/>
                <a:gd name="connsiteY547" fmla="*/ 3560 h 19998"/>
                <a:gd name="connsiteX548" fmla="*/ 16716 w 19998"/>
                <a:gd name="connsiteY548" fmla="*/ 3518 h 19998"/>
                <a:gd name="connsiteX549" fmla="*/ 16759 w 19998"/>
                <a:gd name="connsiteY549" fmla="*/ 3497 h 19998"/>
                <a:gd name="connsiteX550" fmla="*/ 16759 w 19998"/>
                <a:gd name="connsiteY550" fmla="*/ 3478 h 19998"/>
                <a:gd name="connsiteX551" fmla="*/ 16940 w 19998"/>
                <a:gd name="connsiteY551" fmla="*/ 3478 h 19998"/>
                <a:gd name="connsiteX552" fmla="*/ 17085 w 19998"/>
                <a:gd name="connsiteY552" fmla="*/ 3560 h 19998"/>
                <a:gd name="connsiteX553" fmla="*/ 17085 w 19998"/>
                <a:gd name="connsiteY553" fmla="*/ 3534 h 19998"/>
                <a:gd name="connsiteX554" fmla="*/ 17192 w 19998"/>
                <a:gd name="connsiteY554" fmla="*/ 3518 h 19998"/>
                <a:gd name="connsiteX555" fmla="*/ 17192 w 19998"/>
                <a:gd name="connsiteY555" fmla="*/ 3534 h 19998"/>
                <a:gd name="connsiteX556" fmla="*/ 17373 w 19998"/>
                <a:gd name="connsiteY556" fmla="*/ 3640 h 19998"/>
                <a:gd name="connsiteX557" fmla="*/ 17354 w 19998"/>
                <a:gd name="connsiteY557" fmla="*/ 3663 h 19998"/>
                <a:gd name="connsiteX558" fmla="*/ 17437 w 19998"/>
                <a:gd name="connsiteY558" fmla="*/ 3783 h 19998"/>
                <a:gd name="connsiteX559" fmla="*/ 17397 w 19998"/>
                <a:gd name="connsiteY559" fmla="*/ 3783 h 19998"/>
                <a:gd name="connsiteX560" fmla="*/ 17414 w 19998"/>
                <a:gd name="connsiteY560" fmla="*/ 3826 h 19998"/>
                <a:gd name="connsiteX561" fmla="*/ 17437 w 19998"/>
                <a:gd name="connsiteY561" fmla="*/ 3826 h 19998"/>
                <a:gd name="connsiteX562" fmla="*/ 17602 w 19998"/>
                <a:gd name="connsiteY562" fmla="*/ 4028 h 19998"/>
                <a:gd name="connsiteX563" fmla="*/ 17623 w 19998"/>
                <a:gd name="connsiteY563" fmla="*/ 4091 h 19998"/>
                <a:gd name="connsiteX564" fmla="*/ 17642 w 19998"/>
                <a:gd name="connsiteY564" fmla="*/ 4091 h 19998"/>
                <a:gd name="connsiteX565" fmla="*/ 17683 w 19998"/>
                <a:gd name="connsiteY565" fmla="*/ 4211 h 19998"/>
                <a:gd name="connsiteX566" fmla="*/ 17849 w 19998"/>
                <a:gd name="connsiteY566" fmla="*/ 4211 h 19998"/>
                <a:gd name="connsiteX567" fmla="*/ 17849 w 19998"/>
                <a:gd name="connsiteY567" fmla="*/ 4171 h 19998"/>
                <a:gd name="connsiteX568" fmla="*/ 17871 w 19998"/>
                <a:gd name="connsiteY568" fmla="*/ 4171 h 19998"/>
                <a:gd name="connsiteX569" fmla="*/ 17830 w 19998"/>
                <a:gd name="connsiteY569" fmla="*/ 4091 h 19998"/>
                <a:gd name="connsiteX570" fmla="*/ 17871 w 19998"/>
                <a:gd name="connsiteY570" fmla="*/ 4065 h 19998"/>
                <a:gd name="connsiteX571" fmla="*/ 17935 w 19998"/>
                <a:gd name="connsiteY571" fmla="*/ 4091 h 19998"/>
                <a:gd name="connsiteX572" fmla="*/ 17976 w 19998"/>
                <a:gd name="connsiteY572" fmla="*/ 4065 h 19998"/>
                <a:gd name="connsiteX573" fmla="*/ 18019 w 19998"/>
                <a:gd name="connsiteY573" fmla="*/ 4091 h 19998"/>
                <a:gd name="connsiteX574" fmla="*/ 18140 w 19998"/>
                <a:gd name="connsiteY574" fmla="*/ 4131 h 19998"/>
                <a:gd name="connsiteX575" fmla="*/ 18183 w 19998"/>
                <a:gd name="connsiteY575" fmla="*/ 4293 h 19998"/>
                <a:gd name="connsiteX576" fmla="*/ 18200 w 19998"/>
                <a:gd name="connsiteY576" fmla="*/ 4293 h 19998"/>
                <a:gd name="connsiteX577" fmla="*/ 18223 w 19998"/>
                <a:gd name="connsiteY577" fmla="*/ 4211 h 19998"/>
                <a:gd name="connsiteX578" fmla="*/ 18240 w 19998"/>
                <a:gd name="connsiteY578" fmla="*/ 4211 h 19998"/>
                <a:gd name="connsiteX579" fmla="*/ 18240 w 19998"/>
                <a:gd name="connsiteY579" fmla="*/ 4230 h 19998"/>
                <a:gd name="connsiteX580" fmla="*/ 18281 w 19998"/>
                <a:gd name="connsiteY580" fmla="*/ 4230 h 19998"/>
                <a:gd name="connsiteX581" fmla="*/ 18328 w 19998"/>
                <a:gd name="connsiteY581" fmla="*/ 4270 h 19998"/>
                <a:gd name="connsiteX582" fmla="*/ 18369 w 19998"/>
                <a:gd name="connsiteY582" fmla="*/ 4253 h 19998"/>
                <a:gd name="connsiteX583" fmla="*/ 18388 w 19998"/>
                <a:gd name="connsiteY583" fmla="*/ 4270 h 19998"/>
                <a:gd name="connsiteX584" fmla="*/ 18531 w 19998"/>
                <a:gd name="connsiteY584" fmla="*/ 4253 h 19998"/>
                <a:gd name="connsiteX585" fmla="*/ 18531 w 19998"/>
                <a:gd name="connsiteY585" fmla="*/ 4270 h 19998"/>
                <a:gd name="connsiteX586" fmla="*/ 18631 w 19998"/>
                <a:gd name="connsiteY586" fmla="*/ 4211 h 19998"/>
                <a:gd name="connsiteX587" fmla="*/ 18631 w 19998"/>
                <a:gd name="connsiteY587" fmla="*/ 4131 h 19998"/>
                <a:gd name="connsiteX588" fmla="*/ 18762 w 19998"/>
                <a:gd name="connsiteY588" fmla="*/ 4108 h 19998"/>
                <a:gd name="connsiteX589" fmla="*/ 18778 w 19998"/>
                <a:gd name="connsiteY589" fmla="*/ 4148 h 19998"/>
                <a:gd name="connsiteX590" fmla="*/ 18821 w 19998"/>
                <a:gd name="connsiteY590" fmla="*/ 4131 h 19998"/>
                <a:gd name="connsiteX591" fmla="*/ 18943 w 19998"/>
                <a:gd name="connsiteY591" fmla="*/ 4333 h 19998"/>
                <a:gd name="connsiteX592" fmla="*/ 19047 w 19998"/>
                <a:gd name="connsiteY592" fmla="*/ 4333 h 19998"/>
                <a:gd name="connsiteX593" fmla="*/ 19064 w 19998"/>
                <a:gd name="connsiteY593" fmla="*/ 4392 h 19998"/>
                <a:gd name="connsiteX594" fmla="*/ 19152 w 19998"/>
                <a:gd name="connsiteY594" fmla="*/ 4392 h 19998"/>
                <a:gd name="connsiteX595" fmla="*/ 19152 w 19998"/>
                <a:gd name="connsiteY595" fmla="*/ 4373 h 19998"/>
                <a:gd name="connsiteX596" fmla="*/ 19212 w 19998"/>
                <a:gd name="connsiteY596" fmla="*/ 4373 h 19998"/>
                <a:gd name="connsiteX597" fmla="*/ 19212 w 19998"/>
                <a:gd name="connsiteY597" fmla="*/ 4392 h 19998"/>
                <a:gd name="connsiteX598" fmla="*/ 19317 w 19998"/>
                <a:gd name="connsiteY598" fmla="*/ 4333 h 19998"/>
                <a:gd name="connsiteX599" fmla="*/ 19417 w 19998"/>
                <a:gd name="connsiteY599" fmla="*/ 4392 h 19998"/>
                <a:gd name="connsiteX600" fmla="*/ 19443 w 19998"/>
                <a:gd name="connsiteY600" fmla="*/ 4373 h 19998"/>
                <a:gd name="connsiteX601" fmla="*/ 19500 w 19998"/>
                <a:gd name="connsiteY601" fmla="*/ 4373 h 19998"/>
                <a:gd name="connsiteX602" fmla="*/ 19521 w 19998"/>
                <a:gd name="connsiteY602" fmla="*/ 4352 h 19998"/>
                <a:gd name="connsiteX603" fmla="*/ 19998 w 19998"/>
                <a:gd name="connsiteY603" fmla="*/ 4512 h 19998"/>
                <a:gd name="connsiteX604" fmla="*/ 19750 w 19998"/>
                <a:gd name="connsiteY604" fmla="*/ 4939 h 19998"/>
                <a:gd name="connsiteX605" fmla="*/ 19712 w 19998"/>
                <a:gd name="connsiteY605" fmla="*/ 4939 h 19998"/>
                <a:gd name="connsiteX606" fmla="*/ 19686 w 19998"/>
                <a:gd name="connsiteY606" fmla="*/ 5003 h 19998"/>
                <a:gd name="connsiteX607" fmla="*/ 19645 w 19998"/>
                <a:gd name="connsiteY607" fmla="*/ 5003 h 19998"/>
                <a:gd name="connsiteX608" fmla="*/ 19131 w 19998"/>
                <a:gd name="connsiteY608" fmla="*/ 6512 h 19998"/>
                <a:gd name="connsiteX609" fmla="*/ 19236 w 19998"/>
                <a:gd name="connsiteY609" fmla="*/ 7750 h 19998"/>
                <a:gd name="connsiteX610" fmla="*/ 19212 w 19998"/>
                <a:gd name="connsiteY610" fmla="*/ 7750 h 19998"/>
                <a:gd name="connsiteX611" fmla="*/ 19090 w 19998"/>
                <a:gd name="connsiteY611" fmla="*/ 7870 h 19998"/>
                <a:gd name="connsiteX612" fmla="*/ 19152 w 19998"/>
                <a:gd name="connsiteY612" fmla="*/ 7853 h 19998"/>
                <a:gd name="connsiteX613" fmla="*/ 19064 w 19998"/>
                <a:gd name="connsiteY613" fmla="*/ 7973 h 19998"/>
                <a:gd name="connsiteX614" fmla="*/ 18983 w 19998"/>
                <a:gd name="connsiteY614" fmla="*/ 7973 h 19998"/>
                <a:gd name="connsiteX615" fmla="*/ 18714 w 19998"/>
                <a:gd name="connsiteY615" fmla="*/ 8135 h 19998"/>
                <a:gd name="connsiteX616" fmla="*/ 18695 w 19998"/>
                <a:gd name="connsiteY616" fmla="*/ 8093 h 19998"/>
                <a:gd name="connsiteX617" fmla="*/ 18614 w 19998"/>
                <a:gd name="connsiteY617" fmla="*/ 7997 h 19998"/>
                <a:gd name="connsiteX618" fmla="*/ 18304 w 19998"/>
                <a:gd name="connsiteY61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32 w 19998"/>
                <a:gd name="connsiteY248" fmla="*/ 18447 h 19998"/>
                <a:gd name="connsiteX249" fmla="*/ 5075 w 19998"/>
                <a:gd name="connsiteY249" fmla="*/ 18310 h 19998"/>
                <a:gd name="connsiteX250" fmla="*/ 4806 w 19998"/>
                <a:gd name="connsiteY250" fmla="*/ 18165 h 19998"/>
                <a:gd name="connsiteX251" fmla="*/ 4865 w 19998"/>
                <a:gd name="connsiteY251" fmla="*/ 18061 h 19998"/>
                <a:gd name="connsiteX252" fmla="*/ 4768 w 19998"/>
                <a:gd name="connsiteY252" fmla="*/ 18082 h 19998"/>
                <a:gd name="connsiteX253" fmla="*/ 4725 w 19998"/>
                <a:gd name="connsiteY253" fmla="*/ 18247 h 19998"/>
                <a:gd name="connsiteX254" fmla="*/ 4515 w 19998"/>
                <a:gd name="connsiteY254" fmla="*/ 18101 h 19998"/>
                <a:gd name="connsiteX255" fmla="*/ 4684 w 19998"/>
                <a:gd name="connsiteY255" fmla="*/ 17737 h 19998"/>
                <a:gd name="connsiteX256" fmla="*/ 4415 w 19998"/>
                <a:gd name="connsiteY256" fmla="*/ 17634 h 19998"/>
                <a:gd name="connsiteX257" fmla="*/ 4372 w 19998"/>
                <a:gd name="connsiteY257" fmla="*/ 17714 h 19998"/>
                <a:gd name="connsiteX258" fmla="*/ 4311 w 19998"/>
                <a:gd name="connsiteY258" fmla="*/ 17714 h 19998"/>
                <a:gd name="connsiteX259" fmla="*/ 4294 w 19998"/>
                <a:gd name="connsiteY259" fmla="*/ 17594 h 19998"/>
                <a:gd name="connsiteX260" fmla="*/ 4103 w 19998"/>
                <a:gd name="connsiteY260" fmla="*/ 17617 h 19998"/>
                <a:gd name="connsiteX261" fmla="*/ 4063 w 19998"/>
                <a:gd name="connsiteY261" fmla="*/ 17495 h 19998"/>
                <a:gd name="connsiteX262" fmla="*/ 4041 w 19998"/>
                <a:gd name="connsiteY262" fmla="*/ 17495 h 19998"/>
                <a:gd name="connsiteX263" fmla="*/ 4025 w 19998"/>
                <a:gd name="connsiteY263" fmla="*/ 17432 h 19998"/>
                <a:gd name="connsiteX264" fmla="*/ 4103 w 19998"/>
                <a:gd name="connsiteY264" fmla="*/ 17415 h 19998"/>
                <a:gd name="connsiteX265" fmla="*/ 4251 w 19998"/>
                <a:gd name="connsiteY265" fmla="*/ 17389 h 19998"/>
                <a:gd name="connsiteX266" fmla="*/ 4251 w 19998"/>
                <a:gd name="connsiteY266" fmla="*/ 17373 h 19998"/>
                <a:gd name="connsiteX267" fmla="*/ 4499 w 19998"/>
                <a:gd name="connsiteY267" fmla="*/ 17084 h 19998"/>
                <a:gd name="connsiteX268" fmla="*/ 5037 w 19998"/>
                <a:gd name="connsiteY268" fmla="*/ 14969 h 19998"/>
                <a:gd name="connsiteX269" fmla="*/ 5011 w 19998"/>
                <a:gd name="connsiteY269" fmla="*/ 14767 h 19998"/>
                <a:gd name="connsiteX270" fmla="*/ 5218 w 19998"/>
                <a:gd name="connsiteY270" fmla="*/ 14525 h 19998"/>
                <a:gd name="connsiteX271" fmla="*/ 5427 w 19998"/>
                <a:gd name="connsiteY271" fmla="*/ 14583 h 19998"/>
                <a:gd name="connsiteX272" fmla="*/ 5444 w 19998"/>
                <a:gd name="connsiteY272" fmla="*/ 14525 h 19998"/>
                <a:gd name="connsiteX273" fmla="*/ 5387 w 19998"/>
                <a:gd name="connsiteY273" fmla="*/ 14464 h 19998"/>
                <a:gd name="connsiteX274" fmla="*/ 5427 w 19998"/>
                <a:gd name="connsiteY274" fmla="*/ 14485 h 19998"/>
                <a:gd name="connsiteX275" fmla="*/ 5427 w 19998"/>
                <a:gd name="connsiteY275" fmla="*/ 14464 h 19998"/>
                <a:gd name="connsiteX276" fmla="*/ 5218 w 19998"/>
                <a:gd name="connsiteY276" fmla="*/ 14318 h 19998"/>
                <a:gd name="connsiteX277" fmla="*/ 5075 w 19998"/>
                <a:gd name="connsiteY277" fmla="*/ 14647 h 19998"/>
                <a:gd name="connsiteX278" fmla="*/ 5037 w 19998"/>
                <a:gd name="connsiteY278" fmla="*/ 14623 h 19998"/>
                <a:gd name="connsiteX279" fmla="*/ 5427 w 19998"/>
                <a:gd name="connsiteY279" fmla="*/ 12509 h 19998"/>
                <a:gd name="connsiteX280" fmla="*/ 5470 w 19998"/>
                <a:gd name="connsiteY280" fmla="*/ 12492 h 19998"/>
                <a:gd name="connsiteX281" fmla="*/ 5511 w 19998"/>
                <a:gd name="connsiteY281" fmla="*/ 12548 h 19998"/>
                <a:gd name="connsiteX282" fmla="*/ 5961 w 19998"/>
                <a:gd name="connsiteY282" fmla="*/ 13284 h 19998"/>
                <a:gd name="connsiteX283" fmla="*/ 6352 w 19998"/>
                <a:gd name="connsiteY283" fmla="*/ 14017 h 19998"/>
                <a:gd name="connsiteX284" fmla="*/ 6352 w 19998"/>
                <a:gd name="connsiteY284" fmla="*/ 13808 h 19998"/>
                <a:gd name="connsiteX285" fmla="*/ 6001 w 19998"/>
                <a:gd name="connsiteY285" fmla="*/ 13058 h 19998"/>
                <a:gd name="connsiteX286" fmla="*/ 5675 w 19998"/>
                <a:gd name="connsiteY286" fmla="*/ 12532 h 19998"/>
                <a:gd name="connsiteX287" fmla="*/ 5551 w 19998"/>
                <a:gd name="connsiteY287" fmla="*/ 12410 h 19998"/>
                <a:gd name="connsiteX288" fmla="*/ 5258 w 19998"/>
                <a:gd name="connsiteY288" fmla="*/ 12227 h 19998"/>
                <a:gd name="connsiteX289" fmla="*/ 5242 w 19998"/>
                <a:gd name="connsiteY289" fmla="*/ 12243 h 19998"/>
                <a:gd name="connsiteX290" fmla="*/ 5175 w 19998"/>
                <a:gd name="connsiteY290" fmla="*/ 11961 h 19998"/>
                <a:gd name="connsiteX291" fmla="*/ 5363 w 19998"/>
                <a:gd name="connsiteY291" fmla="*/ 11961 h 19998"/>
                <a:gd name="connsiteX292" fmla="*/ 5487 w 19998"/>
                <a:gd name="connsiteY292" fmla="*/ 11653 h 19998"/>
                <a:gd name="connsiteX293" fmla="*/ 5470 w 19998"/>
                <a:gd name="connsiteY293" fmla="*/ 11653 h 19998"/>
                <a:gd name="connsiteX294" fmla="*/ 5470 w 19998"/>
                <a:gd name="connsiteY294" fmla="*/ 11637 h 19998"/>
                <a:gd name="connsiteX295" fmla="*/ 5444 w 19998"/>
                <a:gd name="connsiteY295" fmla="*/ 11268 h 19998"/>
                <a:gd name="connsiteX296" fmla="*/ 5339 w 19998"/>
                <a:gd name="connsiteY296" fmla="*/ 11146 h 19998"/>
                <a:gd name="connsiteX297" fmla="*/ 5251 w 19998"/>
                <a:gd name="connsiteY297" fmla="*/ 10849 h 19998"/>
                <a:gd name="connsiteX298" fmla="*/ 4784 w 19998"/>
                <a:gd name="connsiteY298" fmla="*/ 10539 h 19998"/>
                <a:gd name="connsiteX299" fmla="*/ 4603 w 19998"/>
                <a:gd name="connsiteY299" fmla="*/ 10497 h 19998"/>
                <a:gd name="connsiteX300" fmla="*/ 4620 w 19998"/>
                <a:gd name="connsiteY300" fmla="*/ 10476 h 19998"/>
                <a:gd name="connsiteX301" fmla="*/ 3877 w 19998"/>
                <a:gd name="connsiteY301" fmla="*/ 9395 h 19998"/>
                <a:gd name="connsiteX302" fmla="*/ 3941 w 19998"/>
                <a:gd name="connsiteY302" fmla="*/ 9353 h 19998"/>
                <a:gd name="connsiteX303" fmla="*/ 3918 w 19998"/>
                <a:gd name="connsiteY303" fmla="*/ 9353 h 19998"/>
                <a:gd name="connsiteX304" fmla="*/ 4168 w 19998"/>
                <a:gd name="connsiteY304" fmla="*/ 9071 h 19998"/>
                <a:gd name="connsiteX305" fmla="*/ 3753 w 19998"/>
                <a:gd name="connsiteY305" fmla="*/ 8829 h 19998"/>
                <a:gd name="connsiteX306" fmla="*/ 3899 w 19998"/>
                <a:gd name="connsiteY306" fmla="*/ 8645 h 19998"/>
                <a:gd name="connsiteX307" fmla="*/ 3899 w 19998"/>
                <a:gd name="connsiteY307" fmla="*/ 8521 h 19998"/>
                <a:gd name="connsiteX308" fmla="*/ 4472 w 19998"/>
                <a:gd name="connsiteY308" fmla="*/ 8666 h 19998"/>
                <a:gd name="connsiteX309" fmla="*/ 3877 w 19998"/>
                <a:gd name="connsiteY309" fmla="*/ 8457 h 19998"/>
                <a:gd name="connsiteX310" fmla="*/ 3689 w 19998"/>
                <a:gd name="connsiteY310" fmla="*/ 8587 h 19998"/>
                <a:gd name="connsiteX311" fmla="*/ 3360 w 19998"/>
                <a:gd name="connsiteY311" fmla="*/ 8401 h 19998"/>
                <a:gd name="connsiteX312" fmla="*/ 3303 w 19998"/>
                <a:gd name="connsiteY312" fmla="*/ 8239 h 19998"/>
                <a:gd name="connsiteX313" fmla="*/ 3465 w 19998"/>
                <a:gd name="connsiteY313" fmla="*/ 8077 h 19998"/>
                <a:gd name="connsiteX314" fmla="*/ 3344 w 19998"/>
                <a:gd name="connsiteY314" fmla="*/ 7910 h 19998"/>
                <a:gd name="connsiteX315" fmla="*/ 2844 w 19998"/>
                <a:gd name="connsiteY315" fmla="*/ 7933 h 19998"/>
                <a:gd name="connsiteX316" fmla="*/ 3115 w 19998"/>
                <a:gd name="connsiteY316" fmla="*/ 7651 h 19998"/>
                <a:gd name="connsiteX317" fmla="*/ 2477 w 19998"/>
                <a:gd name="connsiteY317" fmla="*/ 7750 h 19998"/>
                <a:gd name="connsiteX318" fmla="*/ 2477 w 19998"/>
                <a:gd name="connsiteY318" fmla="*/ 7973 h 19998"/>
                <a:gd name="connsiteX319" fmla="*/ 2127 w 19998"/>
                <a:gd name="connsiteY319" fmla="*/ 7442 h 19998"/>
                <a:gd name="connsiteX320" fmla="*/ 1831 w 19998"/>
                <a:gd name="connsiteY320" fmla="*/ 7261 h 19998"/>
                <a:gd name="connsiteX321" fmla="*/ 1260 w 19998"/>
                <a:gd name="connsiteY321" fmla="*/ 6996 h 19998"/>
                <a:gd name="connsiteX322" fmla="*/ 1276 w 19998"/>
                <a:gd name="connsiteY322" fmla="*/ 6975 h 19998"/>
                <a:gd name="connsiteX323" fmla="*/ 1260 w 19998"/>
                <a:gd name="connsiteY323" fmla="*/ 6958 h 19998"/>
                <a:gd name="connsiteX324" fmla="*/ 1172 w 19998"/>
                <a:gd name="connsiteY324" fmla="*/ 6892 h 19998"/>
                <a:gd name="connsiteX325" fmla="*/ 886 w 19998"/>
                <a:gd name="connsiteY325" fmla="*/ 6975 h 19998"/>
                <a:gd name="connsiteX326" fmla="*/ 679 w 19998"/>
                <a:gd name="connsiteY326" fmla="*/ 7099 h 19998"/>
                <a:gd name="connsiteX327" fmla="*/ 533 w 19998"/>
                <a:gd name="connsiteY327" fmla="*/ 7078 h 19998"/>
                <a:gd name="connsiteX328" fmla="*/ 533 w 19998"/>
                <a:gd name="connsiteY328" fmla="*/ 7022 h 19998"/>
                <a:gd name="connsiteX329" fmla="*/ 574 w 19998"/>
                <a:gd name="connsiteY329" fmla="*/ 6996 h 19998"/>
                <a:gd name="connsiteX330" fmla="*/ 305 w 19998"/>
                <a:gd name="connsiteY330" fmla="*/ 6568 h 19998"/>
                <a:gd name="connsiteX331" fmla="*/ 264 w 19998"/>
                <a:gd name="connsiteY331" fmla="*/ 6594 h 19998"/>
                <a:gd name="connsiteX332" fmla="*/ 164 w 19998"/>
                <a:gd name="connsiteY332" fmla="*/ 6528 h 19998"/>
                <a:gd name="connsiteX333" fmla="*/ 0 w 19998"/>
                <a:gd name="connsiteY333" fmla="*/ 6490 h 19998"/>
                <a:gd name="connsiteX334" fmla="*/ 17 w 19998"/>
                <a:gd name="connsiteY334" fmla="*/ 6465 h 19998"/>
                <a:gd name="connsiteX335" fmla="*/ 57 w 19998"/>
                <a:gd name="connsiteY335" fmla="*/ 6465 h 19998"/>
                <a:gd name="connsiteX336" fmla="*/ 695 w 19998"/>
                <a:gd name="connsiteY336" fmla="*/ 6408 h 19998"/>
                <a:gd name="connsiteX337" fmla="*/ 760 w 19998"/>
                <a:gd name="connsiteY337" fmla="*/ 6262 h 19998"/>
                <a:gd name="connsiteX338" fmla="*/ 433 w 19998"/>
                <a:gd name="connsiteY338" fmla="*/ 6084 h 19998"/>
                <a:gd name="connsiteX339" fmla="*/ 348 w 19998"/>
                <a:gd name="connsiteY339" fmla="*/ 6204 h 19998"/>
                <a:gd name="connsiteX340" fmla="*/ 329 w 19998"/>
                <a:gd name="connsiteY340" fmla="*/ 6204 h 19998"/>
                <a:gd name="connsiteX341" fmla="*/ 305 w 19998"/>
                <a:gd name="connsiteY341" fmla="*/ 6060 h 19998"/>
                <a:gd name="connsiteX342" fmla="*/ 348 w 19998"/>
                <a:gd name="connsiteY342" fmla="*/ 6044 h 19998"/>
                <a:gd name="connsiteX343" fmla="*/ 348 w 19998"/>
                <a:gd name="connsiteY343" fmla="*/ 5997 h 19998"/>
                <a:gd name="connsiteX344" fmla="*/ 248 w 19998"/>
                <a:gd name="connsiteY344" fmla="*/ 5997 h 19998"/>
                <a:gd name="connsiteX345" fmla="*/ 221 w 19998"/>
                <a:gd name="connsiteY345" fmla="*/ 5938 h 19998"/>
                <a:gd name="connsiteX346" fmla="*/ 329 w 19998"/>
                <a:gd name="connsiteY346" fmla="*/ 5938 h 19998"/>
                <a:gd name="connsiteX347" fmla="*/ 348 w 19998"/>
                <a:gd name="connsiteY347" fmla="*/ 5818 h 19998"/>
                <a:gd name="connsiteX348" fmla="*/ 391 w 19998"/>
                <a:gd name="connsiteY348" fmla="*/ 5818 h 19998"/>
                <a:gd name="connsiteX349" fmla="*/ 369 w 19998"/>
                <a:gd name="connsiteY349" fmla="*/ 5917 h 19998"/>
                <a:gd name="connsiteX350" fmla="*/ 433 w 19998"/>
                <a:gd name="connsiteY350" fmla="*/ 5877 h 19998"/>
                <a:gd name="connsiteX351" fmla="*/ 433 w 19998"/>
                <a:gd name="connsiteY351" fmla="*/ 5898 h 19998"/>
                <a:gd name="connsiteX352" fmla="*/ 410 w 19998"/>
                <a:gd name="connsiteY352" fmla="*/ 5917 h 19998"/>
                <a:gd name="connsiteX353" fmla="*/ 555 w 19998"/>
                <a:gd name="connsiteY353" fmla="*/ 5938 h 19998"/>
                <a:gd name="connsiteX354" fmla="*/ 555 w 19998"/>
                <a:gd name="connsiteY354" fmla="*/ 5955 h 19998"/>
                <a:gd name="connsiteX355" fmla="*/ 738 w 19998"/>
                <a:gd name="connsiteY355" fmla="*/ 5938 h 19998"/>
                <a:gd name="connsiteX356" fmla="*/ 695 w 19998"/>
                <a:gd name="connsiteY356" fmla="*/ 5835 h 19998"/>
                <a:gd name="connsiteX357" fmla="*/ 655 w 19998"/>
                <a:gd name="connsiteY357" fmla="*/ 5835 h 19998"/>
                <a:gd name="connsiteX358" fmla="*/ 598 w 19998"/>
                <a:gd name="connsiteY358" fmla="*/ 5736 h 19998"/>
                <a:gd name="connsiteX359" fmla="*/ 141 w 19998"/>
                <a:gd name="connsiteY359" fmla="*/ 5778 h 19998"/>
                <a:gd name="connsiteX360" fmla="*/ 141 w 19998"/>
                <a:gd name="connsiteY360" fmla="*/ 5795 h 19998"/>
                <a:gd name="connsiteX361" fmla="*/ 17 w 19998"/>
                <a:gd name="connsiteY361" fmla="*/ 5818 h 19998"/>
                <a:gd name="connsiteX362" fmla="*/ 141 w 19998"/>
                <a:gd name="connsiteY362" fmla="*/ 5287 h 19998"/>
                <a:gd name="connsiteX363" fmla="*/ 181 w 19998"/>
                <a:gd name="connsiteY363" fmla="*/ 5268 h 19998"/>
                <a:gd name="connsiteX364" fmla="*/ 348 w 19998"/>
                <a:gd name="connsiteY364" fmla="*/ 5247 h 19998"/>
                <a:gd name="connsiteX365" fmla="*/ 450 w 19998"/>
                <a:gd name="connsiteY365" fmla="*/ 5149 h 19998"/>
                <a:gd name="connsiteX366" fmla="*/ 617 w 19998"/>
                <a:gd name="connsiteY366" fmla="*/ 5149 h 19998"/>
                <a:gd name="connsiteX367" fmla="*/ 803 w 19998"/>
                <a:gd name="connsiteY367" fmla="*/ 5085 h 19998"/>
                <a:gd name="connsiteX368" fmla="*/ 826 w 19998"/>
                <a:gd name="connsiteY368" fmla="*/ 5106 h 19998"/>
                <a:gd name="connsiteX369" fmla="*/ 803 w 19998"/>
                <a:gd name="connsiteY369" fmla="*/ 5149 h 19998"/>
                <a:gd name="connsiteX370" fmla="*/ 1276 w 19998"/>
                <a:gd name="connsiteY370" fmla="*/ 5022 h 19998"/>
                <a:gd name="connsiteX371" fmla="*/ 1276 w 19998"/>
                <a:gd name="connsiteY371" fmla="*/ 5003 h 19998"/>
                <a:gd name="connsiteX372" fmla="*/ 1276 w 19998"/>
                <a:gd name="connsiteY372" fmla="*/ 5022 h 19998"/>
                <a:gd name="connsiteX373" fmla="*/ 1298 w 19998"/>
                <a:gd name="connsiteY373" fmla="*/ 5022 h 19998"/>
                <a:gd name="connsiteX374" fmla="*/ 1341 w 19998"/>
                <a:gd name="connsiteY374" fmla="*/ 5165 h 19998"/>
                <a:gd name="connsiteX375" fmla="*/ 1524 w 19998"/>
                <a:gd name="connsiteY375" fmla="*/ 5069 h 19998"/>
                <a:gd name="connsiteX376" fmla="*/ 1562 w 19998"/>
                <a:gd name="connsiteY376" fmla="*/ 5069 h 19998"/>
                <a:gd name="connsiteX377" fmla="*/ 1815 w 19998"/>
                <a:gd name="connsiteY377" fmla="*/ 5125 h 19998"/>
                <a:gd name="connsiteX378" fmla="*/ 1936 w 19998"/>
                <a:gd name="connsiteY378" fmla="*/ 5165 h 19998"/>
                <a:gd name="connsiteX379" fmla="*/ 1936 w 19998"/>
                <a:gd name="connsiteY379" fmla="*/ 5149 h 19998"/>
                <a:gd name="connsiteX380" fmla="*/ 1979 w 19998"/>
                <a:gd name="connsiteY380" fmla="*/ 5003 h 19998"/>
                <a:gd name="connsiteX381" fmla="*/ 1936 w 19998"/>
                <a:gd name="connsiteY381" fmla="*/ 4939 h 19998"/>
                <a:gd name="connsiteX382" fmla="*/ 2103 w 19998"/>
                <a:gd name="connsiteY382" fmla="*/ 4820 h 19998"/>
                <a:gd name="connsiteX383" fmla="*/ 2496 w 19998"/>
                <a:gd name="connsiteY383" fmla="*/ 4777 h 19998"/>
                <a:gd name="connsiteX384" fmla="*/ 2536 w 19998"/>
                <a:gd name="connsiteY384" fmla="*/ 4860 h 19998"/>
                <a:gd name="connsiteX385" fmla="*/ 2722 w 19998"/>
                <a:gd name="connsiteY385" fmla="*/ 4761 h 19998"/>
                <a:gd name="connsiteX386" fmla="*/ 2722 w 19998"/>
                <a:gd name="connsiteY386" fmla="*/ 4900 h 19998"/>
                <a:gd name="connsiteX387" fmla="*/ 2805 w 19998"/>
                <a:gd name="connsiteY387" fmla="*/ 4923 h 19998"/>
                <a:gd name="connsiteX388" fmla="*/ 2970 w 19998"/>
                <a:gd name="connsiteY388" fmla="*/ 5189 h 19998"/>
                <a:gd name="connsiteX389" fmla="*/ 3256 w 19998"/>
                <a:gd name="connsiteY389" fmla="*/ 5673 h 19998"/>
                <a:gd name="connsiteX390" fmla="*/ 3608 w 19998"/>
                <a:gd name="connsiteY390" fmla="*/ 5391 h 19998"/>
                <a:gd name="connsiteX391" fmla="*/ 3860 w 19998"/>
                <a:gd name="connsiteY391" fmla="*/ 5268 h 19998"/>
                <a:gd name="connsiteX392" fmla="*/ 3999 w 19998"/>
                <a:gd name="connsiteY392" fmla="*/ 5534 h 19998"/>
                <a:gd name="connsiteX393" fmla="*/ 4351 w 19998"/>
                <a:gd name="connsiteY393" fmla="*/ 5351 h 19998"/>
                <a:gd name="connsiteX394" fmla="*/ 4580 w 19998"/>
                <a:gd name="connsiteY394" fmla="*/ 5268 h 19998"/>
                <a:gd name="connsiteX395" fmla="*/ 4580 w 19998"/>
                <a:gd name="connsiteY395" fmla="*/ 5471 h 19998"/>
                <a:gd name="connsiteX396" fmla="*/ 4994 w 19998"/>
                <a:gd name="connsiteY396" fmla="*/ 5449 h 19998"/>
                <a:gd name="connsiteX397" fmla="*/ 5323 w 19998"/>
                <a:gd name="connsiteY397" fmla="*/ 5471 h 19998"/>
                <a:gd name="connsiteX398" fmla="*/ 5242 w 19998"/>
                <a:gd name="connsiteY398" fmla="*/ 5407 h 19998"/>
                <a:gd name="connsiteX399" fmla="*/ 4994 w 19998"/>
                <a:gd name="connsiteY399" fmla="*/ 5003 h 19998"/>
                <a:gd name="connsiteX400" fmla="*/ 4970 w 19998"/>
                <a:gd name="connsiteY400" fmla="*/ 5003 h 19998"/>
                <a:gd name="connsiteX401" fmla="*/ 5054 w 19998"/>
                <a:gd name="connsiteY401" fmla="*/ 4618 h 19998"/>
                <a:gd name="connsiteX402" fmla="*/ 5054 w 19998"/>
                <a:gd name="connsiteY402" fmla="*/ 4601 h 19998"/>
                <a:gd name="connsiteX403" fmla="*/ 5037 w 19998"/>
                <a:gd name="connsiteY403" fmla="*/ 4618 h 19998"/>
                <a:gd name="connsiteX404" fmla="*/ 5011 w 19998"/>
                <a:gd name="connsiteY404" fmla="*/ 4131 h 19998"/>
                <a:gd name="connsiteX405" fmla="*/ 4642 w 19998"/>
                <a:gd name="connsiteY405" fmla="*/ 3335 h 19998"/>
                <a:gd name="connsiteX406" fmla="*/ 4663 w 19998"/>
                <a:gd name="connsiteY406" fmla="*/ 3092 h 19998"/>
                <a:gd name="connsiteX407" fmla="*/ 4563 w 19998"/>
                <a:gd name="connsiteY407" fmla="*/ 3050 h 19998"/>
                <a:gd name="connsiteX408" fmla="*/ 4684 w 19998"/>
                <a:gd name="connsiteY408" fmla="*/ 2947 h 19998"/>
                <a:gd name="connsiteX409" fmla="*/ 5242 w 19998"/>
                <a:gd name="connsiteY409" fmla="*/ 3092 h 19998"/>
                <a:gd name="connsiteX410" fmla="*/ 5258 w 19998"/>
                <a:gd name="connsiteY410" fmla="*/ 3029 h 19998"/>
                <a:gd name="connsiteX411" fmla="*/ 5570 w 19998"/>
                <a:gd name="connsiteY411" fmla="*/ 3050 h 19998"/>
                <a:gd name="connsiteX412" fmla="*/ 5632 w 19998"/>
                <a:gd name="connsiteY412" fmla="*/ 3252 h 19998"/>
                <a:gd name="connsiteX413" fmla="*/ 5592 w 19998"/>
                <a:gd name="connsiteY413" fmla="*/ 3252 h 19998"/>
                <a:gd name="connsiteX414" fmla="*/ 5570 w 19998"/>
                <a:gd name="connsiteY414" fmla="*/ 3316 h 19998"/>
                <a:gd name="connsiteX415" fmla="*/ 5511 w 19998"/>
                <a:gd name="connsiteY415" fmla="*/ 3316 h 19998"/>
                <a:gd name="connsiteX416" fmla="*/ 5675 w 19998"/>
                <a:gd name="connsiteY416" fmla="*/ 3800 h 19998"/>
                <a:gd name="connsiteX417" fmla="*/ 5649 w 19998"/>
                <a:gd name="connsiteY417" fmla="*/ 3826 h 19998"/>
                <a:gd name="connsiteX418" fmla="*/ 5732 w 19998"/>
                <a:gd name="connsiteY418" fmla="*/ 3842 h 19998"/>
                <a:gd name="connsiteX419" fmla="*/ 5713 w 19998"/>
                <a:gd name="connsiteY419" fmla="*/ 3842 h 19998"/>
                <a:gd name="connsiteX420" fmla="*/ 5732 w 19998"/>
                <a:gd name="connsiteY420" fmla="*/ 3882 h 19998"/>
                <a:gd name="connsiteX421" fmla="*/ 5775 w 19998"/>
                <a:gd name="connsiteY421" fmla="*/ 3882 h 19998"/>
                <a:gd name="connsiteX422" fmla="*/ 5861 w 19998"/>
                <a:gd name="connsiteY422" fmla="*/ 3762 h 19998"/>
                <a:gd name="connsiteX423" fmla="*/ 6499 w 19998"/>
                <a:gd name="connsiteY423" fmla="*/ 3906 h 19998"/>
                <a:gd name="connsiteX424" fmla="*/ 7611 w 19998"/>
                <a:gd name="connsiteY424" fmla="*/ 3826 h 19998"/>
                <a:gd name="connsiteX425" fmla="*/ 7923 w 19998"/>
                <a:gd name="connsiteY425" fmla="*/ 3722 h 19998"/>
                <a:gd name="connsiteX426" fmla="*/ 8045 w 19998"/>
                <a:gd name="connsiteY426" fmla="*/ 3703 h 19998"/>
                <a:gd name="connsiteX427" fmla="*/ 7611 w 19998"/>
                <a:gd name="connsiteY427" fmla="*/ 3600 h 19998"/>
                <a:gd name="connsiteX428" fmla="*/ 7611 w 19998"/>
                <a:gd name="connsiteY428" fmla="*/ 3581 h 19998"/>
                <a:gd name="connsiteX429" fmla="*/ 7799 w 19998"/>
                <a:gd name="connsiteY429" fmla="*/ 3092 h 19998"/>
                <a:gd name="connsiteX430" fmla="*/ 9574 w 19998"/>
                <a:gd name="connsiteY430" fmla="*/ 2317 h 19998"/>
                <a:gd name="connsiteX431" fmla="*/ 9843 w 19998"/>
                <a:gd name="connsiteY431" fmla="*/ 1993 h 19998"/>
                <a:gd name="connsiteX432" fmla="*/ 9902 w 19998"/>
                <a:gd name="connsiteY432" fmla="*/ 2051 h 19998"/>
                <a:gd name="connsiteX433" fmla="*/ 10031 w 19998"/>
                <a:gd name="connsiteY433" fmla="*/ 2051 h 19998"/>
                <a:gd name="connsiteX434" fmla="*/ 9964 w 19998"/>
                <a:gd name="connsiteY434" fmla="*/ 1972 h 19998"/>
                <a:gd name="connsiteX435" fmla="*/ 9943 w 19998"/>
                <a:gd name="connsiteY435" fmla="*/ 1993 h 19998"/>
                <a:gd name="connsiteX436" fmla="*/ 9843 w 19998"/>
                <a:gd name="connsiteY436" fmla="*/ 1645 h 19998"/>
                <a:gd name="connsiteX437" fmla="*/ 9902 w 19998"/>
                <a:gd name="connsiteY437" fmla="*/ 1645 h 19998"/>
                <a:gd name="connsiteX438" fmla="*/ 9902 w 19998"/>
                <a:gd name="connsiteY438" fmla="*/ 1628 h 19998"/>
                <a:gd name="connsiteX439" fmla="*/ 9902 w 19998"/>
                <a:gd name="connsiteY439" fmla="*/ 1607 h 19998"/>
                <a:gd name="connsiteX440" fmla="*/ 9843 w 19998"/>
                <a:gd name="connsiteY440" fmla="*/ 1542 h 19998"/>
                <a:gd name="connsiteX441" fmla="*/ 9886 w 19998"/>
                <a:gd name="connsiteY441" fmla="*/ 1260 h 19998"/>
                <a:gd name="connsiteX442" fmla="*/ 9926 w 19998"/>
                <a:gd name="connsiteY442" fmla="*/ 1243 h 19998"/>
                <a:gd name="connsiteX443" fmla="*/ 9886 w 19998"/>
                <a:gd name="connsiteY443" fmla="*/ 815 h 19998"/>
                <a:gd name="connsiteX444" fmla="*/ 9902 w 19998"/>
                <a:gd name="connsiteY444" fmla="*/ 815 h 19998"/>
                <a:gd name="connsiteX445" fmla="*/ 9886 w 19998"/>
                <a:gd name="connsiteY445" fmla="*/ 484 h 19998"/>
                <a:gd name="connsiteX446" fmla="*/ 10645 w 19998"/>
                <a:gd name="connsiteY446" fmla="*/ 186 h 19998"/>
                <a:gd name="connsiteX447" fmla="*/ 11307 w 19998"/>
                <a:gd name="connsiteY447" fmla="*/ 0 h 19998"/>
                <a:gd name="connsiteX448" fmla="*/ 11431 w 19998"/>
                <a:gd name="connsiteY448" fmla="*/ 324 h 19998"/>
                <a:gd name="connsiteX449" fmla="*/ 11431 w 19998"/>
                <a:gd name="connsiteY449" fmla="*/ 630 h 19998"/>
                <a:gd name="connsiteX450" fmla="*/ 11577 w 19998"/>
                <a:gd name="connsiteY450" fmla="*/ 630 h 19998"/>
                <a:gd name="connsiteX451" fmla="*/ 11700 w 19998"/>
                <a:gd name="connsiteY451" fmla="*/ 832 h 19998"/>
                <a:gd name="connsiteX452" fmla="*/ 11822 w 19998"/>
                <a:gd name="connsiteY452" fmla="*/ 895 h 19998"/>
                <a:gd name="connsiteX453" fmla="*/ 12158 w 19998"/>
                <a:gd name="connsiteY453" fmla="*/ 670 h 19998"/>
                <a:gd name="connsiteX454" fmla="*/ 12279 w 19998"/>
                <a:gd name="connsiteY454" fmla="*/ 792 h 19998"/>
                <a:gd name="connsiteX455" fmla="*/ 12255 w 19998"/>
                <a:gd name="connsiteY455" fmla="*/ 815 h 19998"/>
                <a:gd name="connsiteX456" fmla="*/ 12360 w 19998"/>
                <a:gd name="connsiteY456" fmla="*/ 895 h 19998"/>
                <a:gd name="connsiteX457" fmla="*/ 12360 w 19998"/>
                <a:gd name="connsiteY457" fmla="*/ 912 h 19998"/>
                <a:gd name="connsiteX458" fmla="*/ 12339 w 19998"/>
                <a:gd name="connsiteY458" fmla="*/ 935 h 19998"/>
                <a:gd name="connsiteX459" fmla="*/ 12548 w 19998"/>
                <a:gd name="connsiteY459" fmla="*/ 1342 h 19998"/>
                <a:gd name="connsiteX460" fmla="*/ 12753 w 19998"/>
                <a:gd name="connsiteY460" fmla="*/ 1260 h 19998"/>
                <a:gd name="connsiteX461" fmla="*/ 12729 w 19998"/>
                <a:gd name="connsiteY461" fmla="*/ 1363 h 19998"/>
                <a:gd name="connsiteX462" fmla="*/ 12834 w 19998"/>
                <a:gd name="connsiteY462" fmla="*/ 1323 h 19998"/>
                <a:gd name="connsiteX463" fmla="*/ 12853 w 19998"/>
                <a:gd name="connsiteY463" fmla="*/ 1342 h 19998"/>
                <a:gd name="connsiteX464" fmla="*/ 12901 w 19998"/>
                <a:gd name="connsiteY464" fmla="*/ 1342 h 19998"/>
                <a:gd name="connsiteX465" fmla="*/ 13039 w 19998"/>
                <a:gd name="connsiteY465" fmla="*/ 1769 h 19998"/>
                <a:gd name="connsiteX466" fmla="*/ 13039 w 19998"/>
                <a:gd name="connsiteY466" fmla="*/ 1751 h 19998"/>
                <a:gd name="connsiteX467" fmla="*/ 13065 w 19998"/>
                <a:gd name="connsiteY467" fmla="*/ 1751 h 19998"/>
                <a:gd name="connsiteX468" fmla="*/ 13082 w 19998"/>
                <a:gd name="connsiteY468" fmla="*/ 1671 h 19998"/>
                <a:gd name="connsiteX469" fmla="*/ 13186 w 19998"/>
                <a:gd name="connsiteY469" fmla="*/ 1645 h 19998"/>
                <a:gd name="connsiteX470" fmla="*/ 13203 w 19998"/>
                <a:gd name="connsiteY470" fmla="*/ 1671 h 19998"/>
                <a:gd name="connsiteX471" fmla="*/ 13203 w 19998"/>
                <a:gd name="connsiteY471" fmla="*/ 1645 h 19998"/>
                <a:gd name="connsiteX472" fmla="*/ 13267 w 19998"/>
                <a:gd name="connsiteY472" fmla="*/ 1645 h 19998"/>
                <a:gd name="connsiteX473" fmla="*/ 13267 w 19998"/>
                <a:gd name="connsiteY473" fmla="*/ 1671 h 19998"/>
                <a:gd name="connsiteX474" fmla="*/ 13308 w 19998"/>
                <a:gd name="connsiteY474" fmla="*/ 1687 h 19998"/>
                <a:gd name="connsiteX475" fmla="*/ 13308 w 19998"/>
                <a:gd name="connsiteY475" fmla="*/ 1711 h 19998"/>
                <a:gd name="connsiteX476" fmla="*/ 13515 w 19998"/>
                <a:gd name="connsiteY476" fmla="*/ 1628 h 19998"/>
                <a:gd name="connsiteX477" fmla="*/ 13598 w 19998"/>
                <a:gd name="connsiteY477" fmla="*/ 1751 h 19998"/>
                <a:gd name="connsiteX478" fmla="*/ 13660 w 19998"/>
                <a:gd name="connsiteY478" fmla="*/ 1769 h 19998"/>
                <a:gd name="connsiteX479" fmla="*/ 13660 w 19998"/>
                <a:gd name="connsiteY479" fmla="*/ 1833 h 19998"/>
                <a:gd name="connsiteX480" fmla="*/ 13677 w 19998"/>
                <a:gd name="connsiteY480" fmla="*/ 1833 h 19998"/>
                <a:gd name="connsiteX481" fmla="*/ 13677 w 19998"/>
                <a:gd name="connsiteY481" fmla="*/ 1849 h 19998"/>
                <a:gd name="connsiteX482" fmla="*/ 13725 w 19998"/>
                <a:gd name="connsiteY482" fmla="*/ 1849 h 19998"/>
                <a:gd name="connsiteX483" fmla="*/ 13703 w 19998"/>
                <a:gd name="connsiteY483" fmla="*/ 1833 h 19998"/>
                <a:gd name="connsiteX484" fmla="*/ 13725 w 19998"/>
                <a:gd name="connsiteY484" fmla="*/ 1791 h 19998"/>
                <a:gd name="connsiteX485" fmla="*/ 13808 w 19998"/>
                <a:gd name="connsiteY485" fmla="*/ 1873 h 19998"/>
                <a:gd name="connsiteX486" fmla="*/ 13725 w 19998"/>
                <a:gd name="connsiteY486" fmla="*/ 2155 h 19998"/>
                <a:gd name="connsiteX487" fmla="*/ 13725 w 19998"/>
                <a:gd name="connsiteY487" fmla="*/ 2138 h 19998"/>
                <a:gd name="connsiteX488" fmla="*/ 13784 w 19998"/>
                <a:gd name="connsiteY488" fmla="*/ 2155 h 19998"/>
                <a:gd name="connsiteX489" fmla="*/ 13825 w 19998"/>
                <a:gd name="connsiteY489" fmla="*/ 2301 h 19998"/>
                <a:gd name="connsiteX490" fmla="*/ 13703 w 19998"/>
                <a:gd name="connsiteY490" fmla="*/ 2420 h 19998"/>
                <a:gd name="connsiteX491" fmla="*/ 13741 w 19998"/>
                <a:gd name="connsiteY491" fmla="*/ 2463 h 19998"/>
                <a:gd name="connsiteX492" fmla="*/ 13703 w 19998"/>
                <a:gd name="connsiteY492" fmla="*/ 2503 h 19998"/>
                <a:gd name="connsiteX493" fmla="*/ 13784 w 19998"/>
                <a:gd name="connsiteY493" fmla="*/ 2519 h 19998"/>
                <a:gd name="connsiteX494" fmla="*/ 13784 w 19998"/>
                <a:gd name="connsiteY494" fmla="*/ 2540 h 19998"/>
                <a:gd name="connsiteX495" fmla="*/ 13849 w 19998"/>
                <a:gd name="connsiteY495" fmla="*/ 2540 h 19998"/>
                <a:gd name="connsiteX496" fmla="*/ 14280 w 19998"/>
                <a:gd name="connsiteY496" fmla="*/ 2540 h 19998"/>
                <a:gd name="connsiteX497" fmla="*/ 14527 w 19998"/>
                <a:gd name="connsiteY497" fmla="*/ 2437 h 19998"/>
                <a:gd name="connsiteX498" fmla="*/ 14527 w 19998"/>
                <a:gd name="connsiteY498" fmla="*/ 2218 h 19998"/>
                <a:gd name="connsiteX499" fmla="*/ 14715 w 19998"/>
                <a:gd name="connsiteY499" fmla="*/ 2051 h 19998"/>
                <a:gd name="connsiteX500" fmla="*/ 14815 w 19998"/>
                <a:gd name="connsiteY500" fmla="*/ 2115 h 19998"/>
                <a:gd name="connsiteX501" fmla="*/ 14775 w 19998"/>
                <a:gd name="connsiteY501" fmla="*/ 2138 h 19998"/>
                <a:gd name="connsiteX502" fmla="*/ 14796 w 19998"/>
                <a:gd name="connsiteY502" fmla="*/ 2218 h 19998"/>
                <a:gd name="connsiteX503" fmla="*/ 14756 w 19998"/>
                <a:gd name="connsiteY503" fmla="*/ 2195 h 19998"/>
                <a:gd name="connsiteX504" fmla="*/ 14732 w 19998"/>
                <a:gd name="connsiteY504" fmla="*/ 2218 h 19998"/>
                <a:gd name="connsiteX505" fmla="*/ 14756 w 19998"/>
                <a:gd name="connsiteY505" fmla="*/ 2237 h 19998"/>
                <a:gd name="connsiteX506" fmla="*/ 14732 w 19998"/>
                <a:gd name="connsiteY506" fmla="*/ 2275 h 19998"/>
                <a:gd name="connsiteX507" fmla="*/ 14715 w 19998"/>
                <a:gd name="connsiteY507" fmla="*/ 2275 h 19998"/>
                <a:gd name="connsiteX508" fmla="*/ 14756 w 19998"/>
                <a:gd name="connsiteY508" fmla="*/ 2341 h 19998"/>
                <a:gd name="connsiteX509" fmla="*/ 14675 w 19998"/>
                <a:gd name="connsiteY509" fmla="*/ 2519 h 19998"/>
                <a:gd name="connsiteX510" fmla="*/ 14815 w 19998"/>
                <a:gd name="connsiteY510" fmla="*/ 2622 h 19998"/>
                <a:gd name="connsiteX511" fmla="*/ 14796 w 19998"/>
                <a:gd name="connsiteY511" fmla="*/ 2904 h 19998"/>
                <a:gd name="connsiteX512" fmla="*/ 14918 w 19998"/>
                <a:gd name="connsiteY512" fmla="*/ 2904 h 19998"/>
                <a:gd name="connsiteX513" fmla="*/ 14918 w 19998"/>
                <a:gd name="connsiteY513" fmla="*/ 2867 h 19998"/>
                <a:gd name="connsiteX514" fmla="*/ 15001 w 19998"/>
                <a:gd name="connsiteY514" fmla="*/ 2888 h 19998"/>
                <a:gd name="connsiteX515" fmla="*/ 15230 w 19998"/>
                <a:gd name="connsiteY515" fmla="*/ 3074 h 19998"/>
                <a:gd name="connsiteX516" fmla="*/ 15249 w 19998"/>
                <a:gd name="connsiteY516" fmla="*/ 3050 h 19998"/>
                <a:gd name="connsiteX517" fmla="*/ 15249 w 19998"/>
                <a:gd name="connsiteY517" fmla="*/ 3114 h 19998"/>
                <a:gd name="connsiteX518" fmla="*/ 15330 w 19998"/>
                <a:gd name="connsiteY518" fmla="*/ 3114 h 19998"/>
                <a:gd name="connsiteX519" fmla="*/ 15418 w 19998"/>
                <a:gd name="connsiteY519" fmla="*/ 3114 h 19998"/>
                <a:gd name="connsiteX520" fmla="*/ 15499 w 19998"/>
                <a:gd name="connsiteY520" fmla="*/ 3196 h 19998"/>
                <a:gd name="connsiteX521" fmla="*/ 15475 w 19998"/>
                <a:gd name="connsiteY521" fmla="*/ 3252 h 19998"/>
                <a:gd name="connsiteX522" fmla="*/ 15499 w 19998"/>
                <a:gd name="connsiteY522" fmla="*/ 3295 h 19998"/>
                <a:gd name="connsiteX523" fmla="*/ 15499 w 19998"/>
                <a:gd name="connsiteY523" fmla="*/ 3276 h 19998"/>
                <a:gd name="connsiteX524" fmla="*/ 15599 w 19998"/>
                <a:gd name="connsiteY524" fmla="*/ 3276 h 19998"/>
                <a:gd name="connsiteX525" fmla="*/ 15704 w 19998"/>
                <a:gd name="connsiteY525" fmla="*/ 3374 h 19998"/>
                <a:gd name="connsiteX526" fmla="*/ 15682 w 19998"/>
                <a:gd name="connsiteY526" fmla="*/ 3414 h 19998"/>
                <a:gd name="connsiteX527" fmla="*/ 15723 w 19998"/>
                <a:gd name="connsiteY527" fmla="*/ 3478 h 19998"/>
                <a:gd name="connsiteX528" fmla="*/ 15704 w 19998"/>
                <a:gd name="connsiteY528" fmla="*/ 3497 h 19998"/>
                <a:gd name="connsiteX529" fmla="*/ 15747 w 19998"/>
                <a:gd name="connsiteY529" fmla="*/ 3534 h 19998"/>
                <a:gd name="connsiteX530" fmla="*/ 15747 w 19998"/>
                <a:gd name="connsiteY530" fmla="*/ 3518 h 19998"/>
                <a:gd name="connsiteX531" fmla="*/ 15935 w 19998"/>
                <a:gd name="connsiteY531" fmla="*/ 3478 h 19998"/>
                <a:gd name="connsiteX532" fmla="*/ 15935 w 19998"/>
                <a:gd name="connsiteY532" fmla="*/ 3518 h 19998"/>
                <a:gd name="connsiteX533" fmla="*/ 15951 w 19998"/>
                <a:gd name="connsiteY533" fmla="*/ 3518 h 19998"/>
                <a:gd name="connsiteX534" fmla="*/ 15992 w 19998"/>
                <a:gd name="connsiteY534" fmla="*/ 3414 h 19998"/>
                <a:gd name="connsiteX535" fmla="*/ 16156 w 19998"/>
                <a:gd name="connsiteY535" fmla="*/ 3414 h 19998"/>
                <a:gd name="connsiteX536" fmla="*/ 16156 w 19998"/>
                <a:gd name="connsiteY536" fmla="*/ 3374 h 19998"/>
                <a:gd name="connsiteX537" fmla="*/ 16302 w 19998"/>
                <a:gd name="connsiteY537" fmla="*/ 3436 h 19998"/>
                <a:gd name="connsiteX538" fmla="*/ 16285 w 19998"/>
                <a:gd name="connsiteY538" fmla="*/ 3454 h 19998"/>
                <a:gd name="connsiteX539" fmla="*/ 16366 w 19998"/>
                <a:gd name="connsiteY539" fmla="*/ 3518 h 19998"/>
                <a:gd name="connsiteX540" fmla="*/ 16490 w 19998"/>
                <a:gd name="connsiteY540" fmla="*/ 3518 h 19998"/>
                <a:gd name="connsiteX541" fmla="*/ 16506 w 19998"/>
                <a:gd name="connsiteY541" fmla="*/ 3600 h 19998"/>
                <a:gd name="connsiteX542" fmla="*/ 16590 w 19998"/>
                <a:gd name="connsiteY542" fmla="*/ 3624 h 19998"/>
                <a:gd name="connsiteX543" fmla="*/ 16611 w 19998"/>
                <a:gd name="connsiteY543" fmla="*/ 3581 h 19998"/>
                <a:gd name="connsiteX544" fmla="*/ 16694 w 19998"/>
                <a:gd name="connsiteY544" fmla="*/ 3600 h 19998"/>
                <a:gd name="connsiteX545" fmla="*/ 16694 w 19998"/>
                <a:gd name="connsiteY545" fmla="*/ 3560 h 19998"/>
                <a:gd name="connsiteX546" fmla="*/ 16716 w 19998"/>
                <a:gd name="connsiteY546" fmla="*/ 3560 h 19998"/>
                <a:gd name="connsiteX547" fmla="*/ 16716 w 19998"/>
                <a:gd name="connsiteY547" fmla="*/ 3518 h 19998"/>
                <a:gd name="connsiteX548" fmla="*/ 16759 w 19998"/>
                <a:gd name="connsiteY548" fmla="*/ 3497 h 19998"/>
                <a:gd name="connsiteX549" fmla="*/ 16759 w 19998"/>
                <a:gd name="connsiteY549" fmla="*/ 3478 h 19998"/>
                <a:gd name="connsiteX550" fmla="*/ 16940 w 19998"/>
                <a:gd name="connsiteY550" fmla="*/ 3478 h 19998"/>
                <a:gd name="connsiteX551" fmla="*/ 17085 w 19998"/>
                <a:gd name="connsiteY551" fmla="*/ 3560 h 19998"/>
                <a:gd name="connsiteX552" fmla="*/ 17085 w 19998"/>
                <a:gd name="connsiteY552" fmla="*/ 3534 h 19998"/>
                <a:gd name="connsiteX553" fmla="*/ 17192 w 19998"/>
                <a:gd name="connsiteY553" fmla="*/ 3518 h 19998"/>
                <a:gd name="connsiteX554" fmla="*/ 17192 w 19998"/>
                <a:gd name="connsiteY554" fmla="*/ 3534 h 19998"/>
                <a:gd name="connsiteX555" fmla="*/ 17373 w 19998"/>
                <a:gd name="connsiteY555" fmla="*/ 3640 h 19998"/>
                <a:gd name="connsiteX556" fmla="*/ 17354 w 19998"/>
                <a:gd name="connsiteY556" fmla="*/ 3663 h 19998"/>
                <a:gd name="connsiteX557" fmla="*/ 17437 w 19998"/>
                <a:gd name="connsiteY557" fmla="*/ 3783 h 19998"/>
                <a:gd name="connsiteX558" fmla="*/ 17397 w 19998"/>
                <a:gd name="connsiteY558" fmla="*/ 3783 h 19998"/>
                <a:gd name="connsiteX559" fmla="*/ 17414 w 19998"/>
                <a:gd name="connsiteY559" fmla="*/ 3826 h 19998"/>
                <a:gd name="connsiteX560" fmla="*/ 17437 w 19998"/>
                <a:gd name="connsiteY560" fmla="*/ 3826 h 19998"/>
                <a:gd name="connsiteX561" fmla="*/ 17602 w 19998"/>
                <a:gd name="connsiteY561" fmla="*/ 4028 h 19998"/>
                <a:gd name="connsiteX562" fmla="*/ 17623 w 19998"/>
                <a:gd name="connsiteY562" fmla="*/ 4091 h 19998"/>
                <a:gd name="connsiteX563" fmla="*/ 17642 w 19998"/>
                <a:gd name="connsiteY563" fmla="*/ 4091 h 19998"/>
                <a:gd name="connsiteX564" fmla="*/ 17683 w 19998"/>
                <a:gd name="connsiteY564" fmla="*/ 4211 h 19998"/>
                <a:gd name="connsiteX565" fmla="*/ 17849 w 19998"/>
                <a:gd name="connsiteY565" fmla="*/ 4211 h 19998"/>
                <a:gd name="connsiteX566" fmla="*/ 17849 w 19998"/>
                <a:gd name="connsiteY566" fmla="*/ 4171 h 19998"/>
                <a:gd name="connsiteX567" fmla="*/ 17871 w 19998"/>
                <a:gd name="connsiteY567" fmla="*/ 4171 h 19998"/>
                <a:gd name="connsiteX568" fmla="*/ 17830 w 19998"/>
                <a:gd name="connsiteY568" fmla="*/ 4091 h 19998"/>
                <a:gd name="connsiteX569" fmla="*/ 17871 w 19998"/>
                <a:gd name="connsiteY569" fmla="*/ 4065 h 19998"/>
                <a:gd name="connsiteX570" fmla="*/ 17935 w 19998"/>
                <a:gd name="connsiteY570" fmla="*/ 4091 h 19998"/>
                <a:gd name="connsiteX571" fmla="*/ 17976 w 19998"/>
                <a:gd name="connsiteY571" fmla="*/ 4065 h 19998"/>
                <a:gd name="connsiteX572" fmla="*/ 18019 w 19998"/>
                <a:gd name="connsiteY572" fmla="*/ 4091 h 19998"/>
                <a:gd name="connsiteX573" fmla="*/ 18140 w 19998"/>
                <a:gd name="connsiteY573" fmla="*/ 4131 h 19998"/>
                <a:gd name="connsiteX574" fmla="*/ 18183 w 19998"/>
                <a:gd name="connsiteY574" fmla="*/ 4293 h 19998"/>
                <a:gd name="connsiteX575" fmla="*/ 18200 w 19998"/>
                <a:gd name="connsiteY575" fmla="*/ 4293 h 19998"/>
                <a:gd name="connsiteX576" fmla="*/ 18223 w 19998"/>
                <a:gd name="connsiteY576" fmla="*/ 4211 h 19998"/>
                <a:gd name="connsiteX577" fmla="*/ 18240 w 19998"/>
                <a:gd name="connsiteY577" fmla="*/ 4211 h 19998"/>
                <a:gd name="connsiteX578" fmla="*/ 18240 w 19998"/>
                <a:gd name="connsiteY578" fmla="*/ 4230 h 19998"/>
                <a:gd name="connsiteX579" fmla="*/ 18281 w 19998"/>
                <a:gd name="connsiteY579" fmla="*/ 4230 h 19998"/>
                <a:gd name="connsiteX580" fmla="*/ 18328 w 19998"/>
                <a:gd name="connsiteY580" fmla="*/ 4270 h 19998"/>
                <a:gd name="connsiteX581" fmla="*/ 18369 w 19998"/>
                <a:gd name="connsiteY581" fmla="*/ 4253 h 19998"/>
                <a:gd name="connsiteX582" fmla="*/ 18388 w 19998"/>
                <a:gd name="connsiteY582" fmla="*/ 4270 h 19998"/>
                <a:gd name="connsiteX583" fmla="*/ 18531 w 19998"/>
                <a:gd name="connsiteY583" fmla="*/ 4253 h 19998"/>
                <a:gd name="connsiteX584" fmla="*/ 18531 w 19998"/>
                <a:gd name="connsiteY584" fmla="*/ 4270 h 19998"/>
                <a:gd name="connsiteX585" fmla="*/ 18631 w 19998"/>
                <a:gd name="connsiteY585" fmla="*/ 4211 h 19998"/>
                <a:gd name="connsiteX586" fmla="*/ 18631 w 19998"/>
                <a:gd name="connsiteY586" fmla="*/ 4131 h 19998"/>
                <a:gd name="connsiteX587" fmla="*/ 18762 w 19998"/>
                <a:gd name="connsiteY587" fmla="*/ 4108 h 19998"/>
                <a:gd name="connsiteX588" fmla="*/ 18778 w 19998"/>
                <a:gd name="connsiteY588" fmla="*/ 4148 h 19998"/>
                <a:gd name="connsiteX589" fmla="*/ 18821 w 19998"/>
                <a:gd name="connsiteY589" fmla="*/ 4131 h 19998"/>
                <a:gd name="connsiteX590" fmla="*/ 18943 w 19998"/>
                <a:gd name="connsiteY590" fmla="*/ 4333 h 19998"/>
                <a:gd name="connsiteX591" fmla="*/ 19047 w 19998"/>
                <a:gd name="connsiteY591" fmla="*/ 4333 h 19998"/>
                <a:gd name="connsiteX592" fmla="*/ 19064 w 19998"/>
                <a:gd name="connsiteY592" fmla="*/ 4392 h 19998"/>
                <a:gd name="connsiteX593" fmla="*/ 19152 w 19998"/>
                <a:gd name="connsiteY593" fmla="*/ 4392 h 19998"/>
                <a:gd name="connsiteX594" fmla="*/ 19152 w 19998"/>
                <a:gd name="connsiteY594" fmla="*/ 4373 h 19998"/>
                <a:gd name="connsiteX595" fmla="*/ 19212 w 19998"/>
                <a:gd name="connsiteY595" fmla="*/ 4373 h 19998"/>
                <a:gd name="connsiteX596" fmla="*/ 19212 w 19998"/>
                <a:gd name="connsiteY596" fmla="*/ 4392 h 19998"/>
                <a:gd name="connsiteX597" fmla="*/ 19317 w 19998"/>
                <a:gd name="connsiteY597" fmla="*/ 4333 h 19998"/>
                <a:gd name="connsiteX598" fmla="*/ 19417 w 19998"/>
                <a:gd name="connsiteY598" fmla="*/ 4392 h 19998"/>
                <a:gd name="connsiteX599" fmla="*/ 19443 w 19998"/>
                <a:gd name="connsiteY599" fmla="*/ 4373 h 19998"/>
                <a:gd name="connsiteX600" fmla="*/ 19500 w 19998"/>
                <a:gd name="connsiteY600" fmla="*/ 4373 h 19998"/>
                <a:gd name="connsiteX601" fmla="*/ 19521 w 19998"/>
                <a:gd name="connsiteY601" fmla="*/ 4352 h 19998"/>
                <a:gd name="connsiteX602" fmla="*/ 19998 w 19998"/>
                <a:gd name="connsiteY602" fmla="*/ 4512 h 19998"/>
                <a:gd name="connsiteX603" fmla="*/ 19750 w 19998"/>
                <a:gd name="connsiteY603" fmla="*/ 4939 h 19998"/>
                <a:gd name="connsiteX604" fmla="*/ 19712 w 19998"/>
                <a:gd name="connsiteY604" fmla="*/ 4939 h 19998"/>
                <a:gd name="connsiteX605" fmla="*/ 19686 w 19998"/>
                <a:gd name="connsiteY605" fmla="*/ 5003 h 19998"/>
                <a:gd name="connsiteX606" fmla="*/ 19645 w 19998"/>
                <a:gd name="connsiteY606" fmla="*/ 5003 h 19998"/>
                <a:gd name="connsiteX607" fmla="*/ 19131 w 19998"/>
                <a:gd name="connsiteY607" fmla="*/ 6512 h 19998"/>
                <a:gd name="connsiteX608" fmla="*/ 19236 w 19998"/>
                <a:gd name="connsiteY608" fmla="*/ 7750 h 19998"/>
                <a:gd name="connsiteX609" fmla="*/ 19212 w 19998"/>
                <a:gd name="connsiteY609" fmla="*/ 7750 h 19998"/>
                <a:gd name="connsiteX610" fmla="*/ 19090 w 19998"/>
                <a:gd name="connsiteY610" fmla="*/ 7870 h 19998"/>
                <a:gd name="connsiteX611" fmla="*/ 19152 w 19998"/>
                <a:gd name="connsiteY611" fmla="*/ 7853 h 19998"/>
                <a:gd name="connsiteX612" fmla="*/ 19064 w 19998"/>
                <a:gd name="connsiteY612" fmla="*/ 7973 h 19998"/>
                <a:gd name="connsiteX613" fmla="*/ 18983 w 19998"/>
                <a:gd name="connsiteY613" fmla="*/ 7973 h 19998"/>
                <a:gd name="connsiteX614" fmla="*/ 18714 w 19998"/>
                <a:gd name="connsiteY614" fmla="*/ 8135 h 19998"/>
                <a:gd name="connsiteX615" fmla="*/ 18695 w 19998"/>
                <a:gd name="connsiteY615" fmla="*/ 8093 h 19998"/>
                <a:gd name="connsiteX616" fmla="*/ 18614 w 19998"/>
                <a:gd name="connsiteY616" fmla="*/ 7997 h 19998"/>
                <a:gd name="connsiteX617" fmla="*/ 18304 w 19998"/>
                <a:gd name="connsiteY61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32 w 19998"/>
                <a:gd name="connsiteY248" fmla="*/ 18447 h 19998"/>
                <a:gd name="connsiteX249" fmla="*/ 5075 w 19998"/>
                <a:gd name="connsiteY249" fmla="*/ 18310 h 19998"/>
                <a:gd name="connsiteX250" fmla="*/ 4806 w 19998"/>
                <a:gd name="connsiteY250" fmla="*/ 18165 h 19998"/>
                <a:gd name="connsiteX251" fmla="*/ 4768 w 19998"/>
                <a:gd name="connsiteY251" fmla="*/ 18082 h 19998"/>
                <a:gd name="connsiteX252" fmla="*/ 4725 w 19998"/>
                <a:gd name="connsiteY252" fmla="*/ 18247 h 19998"/>
                <a:gd name="connsiteX253" fmla="*/ 4515 w 19998"/>
                <a:gd name="connsiteY253" fmla="*/ 18101 h 19998"/>
                <a:gd name="connsiteX254" fmla="*/ 4684 w 19998"/>
                <a:gd name="connsiteY254" fmla="*/ 17737 h 19998"/>
                <a:gd name="connsiteX255" fmla="*/ 4415 w 19998"/>
                <a:gd name="connsiteY255" fmla="*/ 17634 h 19998"/>
                <a:gd name="connsiteX256" fmla="*/ 4372 w 19998"/>
                <a:gd name="connsiteY256" fmla="*/ 17714 h 19998"/>
                <a:gd name="connsiteX257" fmla="*/ 4311 w 19998"/>
                <a:gd name="connsiteY257" fmla="*/ 17714 h 19998"/>
                <a:gd name="connsiteX258" fmla="*/ 4294 w 19998"/>
                <a:gd name="connsiteY258" fmla="*/ 17594 h 19998"/>
                <a:gd name="connsiteX259" fmla="*/ 4103 w 19998"/>
                <a:gd name="connsiteY259" fmla="*/ 17617 h 19998"/>
                <a:gd name="connsiteX260" fmla="*/ 4063 w 19998"/>
                <a:gd name="connsiteY260" fmla="*/ 17495 h 19998"/>
                <a:gd name="connsiteX261" fmla="*/ 4041 w 19998"/>
                <a:gd name="connsiteY261" fmla="*/ 17495 h 19998"/>
                <a:gd name="connsiteX262" fmla="*/ 4025 w 19998"/>
                <a:gd name="connsiteY262" fmla="*/ 17432 h 19998"/>
                <a:gd name="connsiteX263" fmla="*/ 4103 w 19998"/>
                <a:gd name="connsiteY263" fmla="*/ 17415 h 19998"/>
                <a:gd name="connsiteX264" fmla="*/ 4251 w 19998"/>
                <a:gd name="connsiteY264" fmla="*/ 17389 h 19998"/>
                <a:gd name="connsiteX265" fmla="*/ 4251 w 19998"/>
                <a:gd name="connsiteY265" fmla="*/ 17373 h 19998"/>
                <a:gd name="connsiteX266" fmla="*/ 4499 w 19998"/>
                <a:gd name="connsiteY266" fmla="*/ 17084 h 19998"/>
                <a:gd name="connsiteX267" fmla="*/ 5037 w 19998"/>
                <a:gd name="connsiteY267" fmla="*/ 14969 h 19998"/>
                <a:gd name="connsiteX268" fmla="*/ 5011 w 19998"/>
                <a:gd name="connsiteY268" fmla="*/ 14767 h 19998"/>
                <a:gd name="connsiteX269" fmla="*/ 5218 w 19998"/>
                <a:gd name="connsiteY269" fmla="*/ 14525 h 19998"/>
                <a:gd name="connsiteX270" fmla="*/ 5427 w 19998"/>
                <a:gd name="connsiteY270" fmla="*/ 14583 h 19998"/>
                <a:gd name="connsiteX271" fmla="*/ 5444 w 19998"/>
                <a:gd name="connsiteY271" fmla="*/ 14525 h 19998"/>
                <a:gd name="connsiteX272" fmla="*/ 5387 w 19998"/>
                <a:gd name="connsiteY272" fmla="*/ 14464 h 19998"/>
                <a:gd name="connsiteX273" fmla="*/ 5427 w 19998"/>
                <a:gd name="connsiteY273" fmla="*/ 14485 h 19998"/>
                <a:gd name="connsiteX274" fmla="*/ 5427 w 19998"/>
                <a:gd name="connsiteY274" fmla="*/ 14464 h 19998"/>
                <a:gd name="connsiteX275" fmla="*/ 5218 w 19998"/>
                <a:gd name="connsiteY275" fmla="*/ 14318 h 19998"/>
                <a:gd name="connsiteX276" fmla="*/ 5075 w 19998"/>
                <a:gd name="connsiteY276" fmla="*/ 14647 h 19998"/>
                <a:gd name="connsiteX277" fmla="*/ 5037 w 19998"/>
                <a:gd name="connsiteY277" fmla="*/ 14623 h 19998"/>
                <a:gd name="connsiteX278" fmla="*/ 5427 w 19998"/>
                <a:gd name="connsiteY278" fmla="*/ 12509 h 19998"/>
                <a:gd name="connsiteX279" fmla="*/ 5470 w 19998"/>
                <a:gd name="connsiteY279" fmla="*/ 12492 h 19998"/>
                <a:gd name="connsiteX280" fmla="*/ 5511 w 19998"/>
                <a:gd name="connsiteY280" fmla="*/ 12548 h 19998"/>
                <a:gd name="connsiteX281" fmla="*/ 5961 w 19998"/>
                <a:gd name="connsiteY281" fmla="*/ 13284 h 19998"/>
                <a:gd name="connsiteX282" fmla="*/ 6352 w 19998"/>
                <a:gd name="connsiteY282" fmla="*/ 14017 h 19998"/>
                <a:gd name="connsiteX283" fmla="*/ 6352 w 19998"/>
                <a:gd name="connsiteY283" fmla="*/ 13808 h 19998"/>
                <a:gd name="connsiteX284" fmla="*/ 6001 w 19998"/>
                <a:gd name="connsiteY284" fmla="*/ 13058 h 19998"/>
                <a:gd name="connsiteX285" fmla="*/ 5675 w 19998"/>
                <a:gd name="connsiteY285" fmla="*/ 12532 h 19998"/>
                <a:gd name="connsiteX286" fmla="*/ 5551 w 19998"/>
                <a:gd name="connsiteY286" fmla="*/ 12410 h 19998"/>
                <a:gd name="connsiteX287" fmla="*/ 5258 w 19998"/>
                <a:gd name="connsiteY287" fmla="*/ 12227 h 19998"/>
                <a:gd name="connsiteX288" fmla="*/ 5242 w 19998"/>
                <a:gd name="connsiteY288" fmla="*/ 12243 h 19998"/>
                <a:gd name="connsiteX289" fmla="*/ 5175 w 19998"/>
                <a:gd name="connsiteY289" fmla="*/ 11961 h 19998"/>
                <a:gd name="connsiteX290" fmla="*/ 5363 w 19998"/>
                <a:gd name="connsiteY290" fmla="*/ 11961 h 19998"/>
                <a:gd name="connsiteX291" fmla="*/ 5487 w 19998"/>
                <a:gd name="connsiteY291" fmla="*/ 11653 h 19998"/>
                <a:gd name="connsiteX292" fmla="*/ 5470 w 19998"/>
                <a:gd name="connsiteY292" fmla="*/ 11653 h 19998"/>
                <a:gd name="connsiteX293" fmla="*/ 5470 w 19998"/>
                <a:gd name="connsiteY293" fmla="*/ 11637 h 19998"/>
                <a:gd name="connsiteX294" fmla="*/ 5444 w 19998"/>
                <a:gd name="connsiteY294" fmla="*/ 11268 h 19998"/>
                <a:gd name="connsiteX295" fmla="*/ 5339 w 19998"/>
                <a:gd name="connsiteY295" fmla="*/ 11146 h 19998"/>
                <a:gd name="connsiteX296" fmla="*/ 5251 w 19998"/>
                <a:gd name="connsiteY296" fmla="*/ 10849 h 19998"/>
                <a:gd name="connsiteX297" fmla="*/ 4784 w 19998"/>
                <a:gd name="connsiteY297" fmla="*/ 10539 h 19998"/>
                <a:gd name="connsiteX298" fmla="*/ 4603 w 19998"/>
                <a:gd name="connsiteY298" fmla="*/ 10497 h 19998"/>
                <a:gd name="connsiteX299" fmla="*/ 4620 w 19998"/>
                <a:gd name="connsiteY299" fmla="*/ 10476 h 19998"/>
                <a:gd name="connsiteX300" fmla="*/ 3877 w 19998"/>
                <a:gd name="connsiteY300" fmla="*/ 9395 h 19998"/>
                <a:gd name="connsiteX301" fmla="*/ 3941 w 19998"/>
                <a:gd name="connsiteY301" fmla="*/ 9353 h 19998"/>
                <a:gd name="connsiteX302" fmla="*/ 3918 w 19998"/>
                <a:gd name="connsiteY302" fmla="*/ 9353 h 19998"/>
                <a:gd name="connsiteX303" fmla="*/ 4168 w 19998"/>
                <a:gd name="connsiteY303" fmla="*/ 9071 h 19998"/>
                <a:gd name="connsiteX304" fmla="*/ 3753 w 19998"/>
                <a:gd name="connsiteY304" fmla="*/ 8829 h 19998"/>
                <a:gd name="connsiteX305" fmla="*/ 3899 w 19998"/>
                <a:gd name="connsiteY305" fmla="*/ 8645 h 19998"/>
                <a:gd name="connsiteX306" fmla="*/ 3899 w 19998"/>
                <a:gd name="connsiteY306" fmla="*/ 8521 h 19998"/>
                <a:gd name="connsiteX307" fmla="*/ 4472 w 19998"/>
                <a:gd name="connsiteY307" fmla="*/ 8666 h 19998"/>
                <a:gd name="connsiteX308" fmla="*/ 3877 w 19998"/>
                <a:gd name="connsiteY308" fmla="*/ 8457 h 19998"/>
                <a:gd name="connsiteX309" fmla="*/ 3689 w 19998"/>
                <a:gd name="connsiteY309" fmla="*/ 8587 h 19998"/>
                <a:gd name="connsiteX310" fmla="*/ 3360 w 19998"/>
                <a:gd name="connsiteY310" fmla="*/ 8401 h 19998"/>
                <a:gd name="connsiteX311" fmla="*/ 3303 w 19998"/>
                <a:gd name="connsiteY311" fmla="*/ 8239 h 19998"/>
                <a:gd name="connsiteX312" fmla="*/ 3465 w 19998"/>
                <a:gd name="connsiteY312" fmla="*/ 8077 h 19998"/>
                <a:gd name="connsiteX313" fmla="*/ 3344 w 19998"/>
                <a:gd name="connsiteY313" fmla="*/ 7910 h 19998"/>
                <a:gd name="connsiteX314" fmla="*/ 2844 w 19998"/>
                <a:gd name="connsiteY314" fmla="*/ 7933 h 19998"/>
                <a:gd name="connsiteX315" fmla="*/ 3115 w 19998"/>
                <a:gd name="connsiteY315" fmla="*/ 7651 h 19998"/>
                <a:gd name="connsiteX316" fmla="*/ 2477 w 19998"/>
                <a:gd name="connsiteY316" fmla="*/ 7750 h 19998"/>
                <a:gd name="connsiteX317" fmla="*/ 2477 w 19998"/>
                <a:gd name="connsiteY317" fmla="*/ 7973 h 19998"/>
                <a:gd name="connsiteX318" fmla="*/ 2127 w 19998"/>
                <a:gd name="connsiteY318" fmla="*/ 7442 h 19998"/>
                <a:gd name="connsiteX319" fmla="*/ 1831 w 19998"/>
                <a:gd name="connsiteY319" fmla="*/ 7261 h 19998"/>
                <a:gd name="connsiteX320" fmla="*/ 1260 w 19998"/>
                <a:gd name="connsiteY320" fmla="*/ 6996 h 19998"/>
                <a:gd name="connsiteX321" fmla="*/ 1276 w 19998"/>
                <a:gd name="connsiteY321" fmla="*/ 6975 h 19998"/>
                <a:gd name="connsiteX322" fmla="*/ 1260 w 19998"/>
                <a:gd name="connsiteY322" fmla="*/ 6958 h 19998"/>
                <a:gd name="connsiteX323" fmla="*/ 1172 w 19998"/>
                <a:gd name="connsiteY323" fmla="*/ 6892 h 19998"/>
                <a:gd name="connsiteX324" fmla="*/ 886 w 19998"/>
                <a:gd name="connsiteY324" fmla="*/ 6975 h 19998"/>
                <a:gd name="connsiteX325" fmla="*/ 679 w 19998"/>
                <a:gd name="connsiteY325" fmla="*/ 7099 h 19998"/>
                <a:gd name="connsiteX326" fmla="*/ 533 w 19998"/>
                <a:gd name="connsiteY326" fmla="*/ 7078 h 19998"/>
                <a:gd name="connsiteX327" fmla="*/ 533 w 19998"/>
                <a:gd name="connsiteY327" fmla="*/ 7022 h 19998"/>
                <a:gd name="connsiteX328" fmla="*/ 574 w 19998"/>
                <a:gd name="connsiteY328" fmla="*/ 6996 h 19998"/>
                <a:gd name="connsiteX329" fmla="*/ 305 w 19998"/>
                <a:gd name="connsiteY329" fmla="*/ 6568 h 19998"/>
                <a:gd name="connsiteX330" fmla="*/ 264 w 19998"/>
                <a:gd name="connsiteY330" fmla="*/ 6594 h 19998"/>
                <a:gd name="connsiteX331" fmla="*/ 164 w 19998"/>
                <a:gd name="connsiteY331" fmla="*/ 6528 h 19998"/>
                <a:gd name="connsiteX332" fmla="*/ 0 w 19998"/>
                <a:gd name="connsiteY332" fmla="*/ 6490 h 19998"/>
                <a:gd name="connsiteX333" fmla="*/ 17 w 19998"/>
                <a:gd name="connsiteY333" fmla="*/ 6465 h 19998"/>
                <a:gd name="connsiteX334" fmla="*/ 57 w 19998"/>
                <a:gd name="connsiteY334" fmla="*/ 6465 h 19998"/>
                <a:gd name="connsiteX335" fmla="*/ 695 w 19998"/>
                <a:gd name="connsiteY335" fmla="*/ 6408 h 19998"/>
                <a:gd name="connsiteX336" fmla="*/ 760 w 19998"/>
                <a:gd name="connsiteY336" fmla="*/ 6262 h 19998"/>
                <a:gd name="connsiteX337" fmla="*/ 433 w 19998"/>
                <a:gd name="connsiteY337" fmla="*/ 6084 h 19998"/>
                <a:gd name="connsiteX338" fmla="*/ 348 w 19998"/>
                <a:gd name="connsiteY338" fmla="*/ 6204 h 19998"/>
                <a:gd name="connsiteX339" fmla="*/ 329 w 19998"/>
                <a:gd name="connsiteY339" fmla="*/ 6204 h 19998"/>
                <a:gd name="connsiteX340" fmla="*/ 305 w 19998"/>
                <a:gd name="connsiteY340" fmla="*/ 6060 h 19998"/>
                <a:gd name="connsiteX341" fmla="*/ 348 w 19998"/>
                <a:gd name="connsiteY341" fmla="*/ 6044 h 19998"/>
                <a:gd name="connsiteX342" fmla="*/ 348 w 19998"/>
                <a:gd name="connsiteY342" fmla="*/ 5997 h 19998"/>
                <a:gd name="connsiteX343" fmla="*/ 248 w 19998"/>
                <a:gd name="connsiteY343" fmla="*/ 5997 h 19998"/>
                <a:gd name="connsiteX344" fmla="*/ 221 w 19998"/>
                <a:gd name="connsiteY344" fmla="*/ 5938 h 19998"/>
                <a:gd name="connsiteX345" fmla="*/ 329 w 19998"/>
                <a:gd name="connsiteY345" fmla="*/ 5938 h 19998"/>
                <a:gd name="connsiteX346" fmla="*/ 348 w 19998"/>
                <a:gd name="connsiteY346" fmla="*/ 5818 h 19998"/>
                <a:gd name="connsiteX347" fmla="*/ 391 w 19998"/>
                <a:gd name="connsiteY347" fmla="*/ 5818 h 19998"/>
                <a:gd name="connsiteX348" fmla="*/ 369 w 19998"/>
                <a:gd name="connsiteY348" fmla="*/ 5917 h 19998"/>
                <a:gd name="connsiteX349" fmla="*/ 433 w 19998"/>
                <a:gd name="connsiteY349" fmla="*/ 5877 h 19998"/>
                <a:gd name="connsiteX350" fmla="*/ 433 w 19998"/>
                <a:gd name="connsiteY350" fmla="*/ 5898 h 19998"/>
                <a:gd name="connsiteX351" fmla="*/ 410 w 19998"/>
                <a:gd name="connsiteY351" fmla="*/ 5917 h 19998"/>
                <a:gd name="connsiteX352" fmla="*/ 555 w 19998"/>
                <a:gd name="connsiteY352" fmla="*/ 5938 h 19998"/>
                <a:gd name="connsiteX353" fmla="*/ 555 w 19998"/>
                <a:gd name="connsiteY353" fmla="*/ 5955 h 19998"/>
                <a:gd name="connsiteX354" fmla="*/ 738 w 19998"/>
                <a:gd name="connsiteY354" fmla="*/ 5938 h 19998"/>
                <a:gd name="connsiteX355" fmla="*/ 695 w 19998"/>
                <a:gd name="connsiteY355" fmla="*/ 5835 h 19998"/>
                <a:gd name="connsiteX356" fmla="*/ 655 w 19998"/>
                <a:gd name="connsiteY356" fmla="*/ 5835 h 19998"/>
                <a:gd name="connsiteX357" fmla="*/ 598 w 19998"/>
                <a:gd name="connsiteY357" fmla="*/ 5736 h 19998"/>
                <a:gd name="connsiteX358" fmla="*/ 141 w 19998"/>
                <a:gd name="connsiteY358" fmla="*/ 5778 h 19998"/>
                <a:gd name="connsiteX359" fmla="*/ 141 w 19998"/>
                <a:gd name="connsiteY359" fmla="*/ 5795 h 19998"/>
                <a:gd name="connsiteX360" fmla="*/ 17 w 19998"/>
                <a:gd name="connsiteY360" fmla="*/ 5818 h 19998"/>
                <a:gd name="connsiteX361" fmla="*/ 141 w 19998"/>
                <a:gd name="connsiteY361" fmla="*/ 5287 h 19998"/>
                <a:gd name="connsiteX362" fmla="*/ 181 w 19998"/>
                <a:gd name="connsiteY362" fmla="*/ 5268 h 19998"/>
                <a:gd name="connsiteX363" fmla="*/ 348 w 19998"/>
                <a:gd name="connsiteY363" fmla="*/ 5247 h 19998"/>
                <a:gd name="connsiteX364" fmla="*/ 450 w 19998"/>
                <a:gd name="connsiteY364" fmla="*/ 5149 h 19998"/>
                <a:gd name="connsiteX365" fmla="*/ 617 w 19998"/>
                <a:gd name="connsiteY365" fmla="*/ 5149 h 19998"/>
                <a:gd name="connsiteX366" fmla="*/ 803 w 19998"/>
                <a:gd name="connsiteY366" fmla="*/ 5085 h 19998"/>
                <a:gd name="connsiteX367" fmla="*/ 826 w 19998"/>
                <a:gd name="connsiteY367" fmla="*/ 5106 h 19998"/>
                <a:gd name="connsiteX368" fmla="*/ 803 w 19998"/>
                <a:gd name="connsiteY368" fmla="*/ 5149 h 19998"/>
                <a:gd name="connsiteX369" fmla="*/ 1276 w 19998"/>
                <a:gd name="connsiteY369" fmla="*/ 5022 h 19998"/>
                <a:gd name="connsiteX370" fmla="*/ 1276 w 19998"/>
                <a:gd name="connsiteY370" fmla="*/ 5003 h 19998"/>
                <a:gd name="connsiteX371" fmla="*/ 1276 w 19998"/>
                <a:gd name="connsiteY371" fmla="*/ 5022 h 19998"/>
                <a:gd name="connsiteX372" fmla="*/ 1298 w 19998"/>
                <a:gd name="connsiteY372" fmla="*/ 5022 h 19998"/>
                <a:gd name="connsiteX373" fmla="*/ 1341 w 19998"/>
                <a:gd name="connsiteY373" fmla="*/ 5165 h 19998"/>
                <a:gd name="connsiteX374" fmla="*/ 1524 w 19998"/>
                <a:gd name="connsiteY374" fmla="*/ 5069 h 19998"/>
                <a:gd name="connsiteX375" fmla="*/ 1562 w 19998"/>
                <a:gd name="connsiteY375" fmla="*/ 5069 h 19998"/>
                <a:gd name="connsiteX376" fmla="*/ 1815 w 19998"/>
                <a:gd name="connsiteY376" fmla="*/ 5125 h 19998"/>
                <a:gd name="connsiteX377" fmla="*/ 1936 w 19998"/>
                <a:gd name="connsiteY377" fmla="*/ 5165 h 19998"/>
                <a:gd name="connsiteX378" fmla="*/ 1936 w 19998"/>
                <a:gd name="connsiteY378" fmla="*/ 5149 h 19998"/>
                <a:gd name="connsiteX379" fmla="*/ 1979 w 19998"/>
                <a:gd name="connsiteY379" fmla="*/ 5003 h 19998"/>
                <a:gd name="connsiteX380" fmla="*/ 1936 w 19998"/>
                <a:gd name="connsiteY380" fmla="*/ 4939 h 19998"/>
                <a:gd name="connsiteX381" fmla="*/ 2103 w 19998"/>
                <a:gd name="connsiteY381" fmla="*/ 4820 h 19998"/>
                <a:gd name="connsiteX382" fmla="*/ 2496 w 19998"/>
                <a:gd name="connsiteY382" fmla="*/ 4777 h 19998"/>
                <a:gd name="connsiteX383" fmla="*/ 2536 w 19998"/>
                <a:gd name="connsiteY383" fmla="*/ 4860 h 19998"/>
                <a:gd name="connsiteX384" fmla="*/ 2722 w 19998"/>
                <a:gd name="connsiteY384" fmla="*/ 4761 h 19998"/>
                <a:gd name="connsiteX385" fmla="*/ 2722 w 19998"/>
                <a:gd name="connsiteY385" fmla="*/ 4900 h 19998"/>
                <a:gd name="connsiteX386" fmla="*/ 2805 w 19998"/>
                <a:gd name="connsiteY386" fmla="*/ 4923 h 19998"/>
                <a:gd name="connsiteX387" fmla="*/ 2970 w 19998"/>
                <a:gd name="connsiteY387" fmla="*/ 5189 h 19998"/>
                <a:gd name="connsiteX388" fmla="*/ 3256 w 19998"/>
                <a:gd name="connsiteY388" fmla="*/ 5673 h 19998"/>
                <a:gd name="connsiteX389" fmla="*/ 3608 w 19998"/>
                <a:gd name="connsiteY389" fmla="*/ 5391 h 19998"/>
                <a:gd name="connsiteX390" fmla="*/ 3860 w 19998"/>
                <a:gd name="connsiteY390" fmla="*/ 5268 h 19998"/>
                <a:gd name="connsiteX391" fmla="*/ 3999 w 19998"/>
                <a:gd name="connsiteY391" fmla="*/ 5534 h 19998"/>
                <a:gd name="connsiteX392" fmla="*/ 4351 w 19998"/>
                <a:gd name="connsiteY392" fmla="*/ 5351 h 19998"/>
                <a:gd name="connsiteX393" fmla="*/ 4580 w 19998"/>
                <a:gd name="connsiteY393" fmla="*/ 5268 h 19998"/>
                <a:gd name="connsiteX394" fmla="*/ 4580 w 19998"/>
                <a:gd name="connsiteY394" fmla="*/ 5471 h 19998"/>
                <a:gd name="connsiteX395" fmla="*/ 4994 w 19998"/>
                <a:gd name="connsiteY395" fmla="*/ 5449 h 19998"/>
                <a:gd name="connsiteX396" fmla="*/ 5323 w 19998"/>
                <a:gd name="connsiteY396" fmla="*/ 5471 h 19998"/>
                <a:gd name="connsiteX397" fmla="*/ 5242 w 19998"/>
                <a:gd name="connsiteY397" fmla="*/ 5407 h 19998"/>
                <a:gd name="connsiteX398" fmla="*/ 4994 w 19998"/>
                <a:gd name="connsiteY398" fmla="*/ 5003 h 19998"/>
                <a:gd name="connsiteX399" fmla="*/ 4970 w 19998"/>
                <a:gd name="connsiteY399" fmla="*/ 5003 h 19998"/>
                <a:gd name="connsiteX400" fmla="*/ 5054 w 19998"/>
                <a:gd name="connsiteY400" fmla="*/ 4618 h 19998"/>
                <a:gd name="connsiteX401" fmla="*/ 5054 w 19998"/>
                <a:gd name="connsiteY401" fmla="*/ 4601 h 19998"/>
                <a:gd name="connsiteX402" fmla="*/ 5037 w 19998"/>
                <a:gd name="connsiteY402" fmla="*/ 4618 h 19998"/>
                <a:gd name="connsiteX403" fmla="*/ 5011 w 19998"/>
                <a:gd name="connsiteY403" fmla="*/ 4131 h 19998"/>
                <a:gd name="connsiteX404" fmla="*/ 4642 w 19998"/>
                <a:gd name="connsiteY404" fmla="*/ 3335 h 19998"/>
                <a:gd name="connsiteX405" fmla="*/ 4663 w 19998"/>
                <a:gd name="connsiteY405" fmla="*/ 3092 h 19998"/>
                <a:gd name="connsiteX406" fmla="*/ 4563 w 19998"/>
                <a:gd name="connsiteY406" fmla="*/ 3050 h 19998"/>
                <a:gd name="connsiteX407" fmla="*/ 4684 w 19998"/>
                <a:gd name="connsiteY407" fmla="*/ 2947 h 19998"/>
                <a:gd name="connsiteX408" fmla="*/ 5242 w 19998"/>
                <a:gd name="connsiteY408" fmla="*/ 3092 h 19998"/>
                <a:gd name="connsiteX409" fmla="*/ 5258 w 19998"/>
                <a:gd name="connsiteY409" fmla="*/ 3029 h 19998"/>
                <a:gd name="connsiteX410" fmla="*/ 5570 w 19998"/>
                <a:gd name="connsiteY410" fmla="*/ 3050 h 19998"/>
                <a:gd name="connsiteX411" fmla="*/ 5632 w 19998"/>
                <a:gd name="connsiteY411" fmla="*/ 3252 h 19998"/>
                <a:gd name="connsiteX412" fmla="*/ 5592 w 19998"/>
                <a:gd name="connsiteY412" fmla="*/ 3252 h 19998"/>
                <a:gd name="connsiteX413" fmla="*/ 5570 w 19998"/>
                <a:gd name="connsiteY413" fmla="*/ 3316 h 19998"/>
                <a:gd name="connsiteX414" fmla="*/ 5511 w 19998"/>
                <a:gd name="connsiteY414" fmla="*/ 3316 h 19998"/>
                <a:gd name="connsiteX415" fmla="*/ 5675 w 19998"/>
                <a:gd name="connsiteY415" fmla="*/ 3800 h 19998"/>
                <a:gd name="connsiteX416" fmla="*/ 5649 w 19998"/>
                <a:gd name="connsiteY416" fmla="*/ 3826 h 19998"/>
                <a:gd name="connsiteX417" fmla="*/ 5732 w 19998"/>
                <a:gd name="connsiteY417" fmla="*/ 3842 h 19998"/>
                <a:gd name="connsiteX418" fmla="*/ 5713 w 19998"/>
                <a:gd name="connsiteY418" fmla="*/ 3842 h 19998"/>
                <a:gd name="connsiteX419" fmla="*/ 5732 w 19998"/>
                <a:gd name="connsiteY419" fmla="*/ 3882 h 19998"/>
                <a:gd name="connsiteX420" fmla="*/ 5775 w 19998"/>
                <a:gd name="connsiteY420" fmla="*/ 3882 h 19998"/>
                <a:gd name="connsiteX421" fmla="*/ 5861 w 19998"/>
                <a:gd name="connsiteY421" fmla="*/ 3762 h 19998"/>
                <a:gd name="connsiteX422" fmla="*/ 6499 w 19998"/>
                <a:gd name="connsiteY422" fmla="*/ 3906 h 19998"/>
                <a:gd name="connsiteX423" fmla="*/ 7611 w 19998"/>
                <a:gd name="connsiteY423" fmla="*/ 3826 h 19998"/>
                <a:gd name="connsiteX424" fmla="*/ 7923 w 19998"/>
                <a:gd name="connsiteY424" fmla="*/ 3722 h 19998"/>
                <a:gd name="connsiteX425" fmla="*/ 8045 w 19998"/>
                <a:gd name="connsiteY425" fmla="*/ 3703 h 19998"/>
                <a:gd name="connsiteX426" fmla="*/ 7611 w 19998"/>
                <a:gd name="connsiteY426" fmla="*/ 3600 h 19998"/>
                <a:gd name="connsiteX427" fmla="*/ 7611 w 19998"/>
                <a:gd name="connsiteY427" fmla="*/ 3581 h 19998"/>
                <a:gd name="connsiteX428" fmla="*/ 7799 w 19998"/>
                <a:gd name="connsiteY428" fmla="*/ 3092 h 19998"/>
                <a:gd name="connsiteX429" fmla="*/ 9574 w 19998"/>
                <a:gd name="connsiteY429" fmla="*/ 2317 h 19998"/>
                <a:gd name="connsiteX430" fmla="*/ 9843 w 19998"/>
                <a:gd name="connsiteY430" fmla="*/ 1993 h 19998"/>
                <a:gd name="connsiteX431" fmla="*/ 9902 w 19998"/>
                <a:gd name="connsiteY431" fmla="*/ 2051 h 19998"/>
                <a:gd name="connsiteX432" fmla="*/ 10031 w 19998"/>
                <a:gd name="connsiteY432" fmla="*/ 2051 h 19998"/>
                <a:gd name="connsiteX433" fmla="*/ 9964 w 19998"/>
                <a:gd name="connsiteY433" fmla="*/ 1972 h 19998"/>
                <a:gd name="connsiteX434" fmla="*/ 9943 w 19998"/>
                <a:gd name="connsiteY434" fmla="*/ 1993 h 19998"/>
                <a:gd name="connsiteX435" fmla="*/ 9843 w 19998"/>
                <a:gd name="connsiteY435" fmla="*/ 1645 h 19998"/>
                <a:gd name="connsiteX436" fmla="*/ 9902 w 19998"/>
                <a:gd name="connsiteY436" fmla="*/ 1645 h 19998"/>
                <a:gd name="connsiteX437" fmla="*/ 9902 w 19998"/>
                <a:gd name="connsiteY437" fmla="*/ 1628 h 19998"/>
                <a:gd name="connsiteX438" fmla="*/ 9902 w 19998"/>
                <a:gd name="connsiteY438" fmla="*/ 1607 h 19998"/>
                <a:gd name="connsiteX439" fmla="*/ 9843 w 19998"/>
                <a:gd name="connsiteY439" fmla="*/ 1542 h 19998"/>
                <a:gd name="connsiteX440" fmla="*/ 9886 w 19998"/>
                <a:gd name="connsiteY440" fmla="*/ 1260 h 19998"/>
                <a:gd name="connsiteX441" fmla="*/ 9926 w 19998"/>
                <a:gd name="connsiteY441" fmla="*/ 1243 h 19998"/>
                <a:gd name="connsiteX442" fmla="*/ 9886 w 19998"/>
                <a:gd name="connsiteY442" fmla="*/ 815 h 19998"/>
                <a:gd name="connsiteX443" fmla="*/ 9902 w 19998"/>
                <a:gd name="connsiteY443" fmla="*/ 815 h 19998"/>
                <a:gd name="connsiteX444" fmla="*/ 9886 w 19998"/>
                <a:gd name="connsiteY444" fmla="*/ 484 h 19998"/>
                <a:gd name="connsiteX445" fmla="*/ 10645 w 19998"/>
                <a:gd name="connsiteY445" fmla="*/ 186 h 19998"/>
                <a:gd name="connsiteX446" fmla="*/ 11307 w 19998"/>
                <a:gd name="connsiteY446" fmla="*/ 0 h 19998"/>
                <a:gd name="connsiteX447" fmla="*/ 11431 w 19998"/>
                <a:gd name="connsiteY447" fmla="*/ 324 h 19998"/>
                <a:gd name="connsiteX448" fmla="*/ 11431 w 19998"/>
                <a:gd name="connsiteY448" fmla="*/ 630 h 19998"/>
                <a:gd name="connsiteX449" fmla="*/ 11577 w 19998"/>
                <a:gd name="connsiteY449" fmla="*/ 630 h 19998"/>
                <a:gd name="connsiteX450" fmla="*/ 11700 w 19998"/>
                <a:gd name="connsiteY450" fmla="*/ 832 h 19998"/>
                <a:gd name="connsiteX451" fmla="*/ 11822 w 19998"/>
                <a:gd name="connsiteY451" fmla="*/ 895 h 19998"/>
                <a:gd name="connsiteX452" fmla="*/ 12158 w 19998"/>
                <a:gd name="connsiteY452" fmla="*/ 670 h 19998"/>
                <a:gd name="connsiteX453" fmla="*/ 12279 w 19998"/>
                <a:gd name="connsiteY453" fmla="*/ 792 h 19998"/>
                <a:gd name="connsiteX454" fmla="*/ 12255 w 19998"/>
                <a:gd name="connsiteY454" fmla="*/ 815 h 19998"/>
                <a:gd name="connsiteX455" fmla="*/ 12360 w 19998"/>
                <a:gd name="connsiteY455" fmla="*/ 895 h 19998"/>
                <a:gd name="connsiteX456" fmla="*/ 12360 w 19998"/>
                <a:gd name="connsiteY456" fmla="*/ 912 h 19998"/>
                <a:gd name="connsiteX457" fmla="*/ 12339 w 19998"/>
                <a:gd name="connsiteY457" fmla="*/ 935 h 19998"/>
                <a:gd name="connsiteX458" fmla="*/ 12548 w 19998"/>
                <a:gd name="connsiteY458" fmla="*/ 1342 h 19998"/>
                <a:gd name="connsiteX459" fmla="*/ 12753 w 19998"/>
                <a:gd name="connsiteY459" fmla="*/ 1260 h 19998"/>
                <a:gd name="connsiteX460" fmla="*/ 12729 w 19998"/>
                <a:gd name="connsiteY460" fmla="*/ 1363 h 19998"/>
                <a:gd name="connsiteX461" fmla="*/ 12834 w 19998"/>
                <a:gd name="connsiteY461" fmla="*/ 1323 h 19998"/>
                <a:gd name="connsiteX462" fmla="*/ 12853 w 19998"/>
                <a:gd name="connsiteY462" fmla="*/ 1342 h 19998"/>
                <a:gd name="connsiteX463" fmla="*/ 12901 w 19998"/>
                <a:gd name="connsiteY463" fmla="*/ 1342 h 19998"/>
                <a:gd name="connsiteX464" fmla="*/ 13039 w 19998"/>
                <a:gd name="connsiteY464" fmla="*/ 1769 h 19998"/>
                <a:gd name="connsiteX465" fmla="*/ 13039 w 19998"/>
                <a:gd name="connsiteY465" fmla="*/ 1751 h 19998"/>
                <a:gd name="connsiteX466" fmla="*/ 13065 w 19998"/>
                <a:gd name="connsiteY466" fmla="*/ 1751 h 19998"/>
                <a:gd name="connsiteX467" fmla="*/ 13082 w 19998"/>
                <a:gd name="connsiteY467" fmla="*/ 1671 h 19998"/>
                <a:gd name="connsiteX468" fmla="*/ 13186 w 19998"/>
                <a:gd name="connsiteY468" fmla="*/ 1645 h 19998"/>
                <a:gd name="connsiteX469" fmla="*/ 13203 w 19998"/>
                <a:gd name="connsiteY469" fmla="*/ 1671 h 19998"/>
                <a:gd name="connsiteX470" fmla="*/ 13203 w 19998"/>
                <a:gd name="connsiteY470" fmla="*/ 1645 h 19998"/>
                <a:gd name="connsiteX471" fmla="*/ 13267 w 19998"/>
                <a:gd name="connsiteY471" fmla="*/ 1645 h 19998"/>
                <a:gd name="connsiteX472" fmla="*/ 13267 w 19998"/>
                <a:gd name="connsiteY472" fmla="*/ 1671 h 19998"/>
                <a:gd name="connsiteX473" fmla="*/ 13308 w 19998"/>
                <a:gd name="connsiteY473" fmla="*/ 1687 h 19998"/>
                <a:gd name="connsiteX474" fmla="*/ 13308 w 19998"/>
                <a:gd name="connsiteY474" fmla="*/ 1711 h 19998"/>
                <a:gd name="connsiteX475" fmla="*/ 13515 w 19998"/>
                <a:gd name="connsiteY475" fmla="*/ 1628 h 19998"/>
                <a:gd name="connsiteX476" fmla="*/ 13598 w 19998"/>
                <a:gd name="connsiteY476" fmla="*/ 1751 h 19998"/>
                <a:gd name="connsiteX477" fmla="*/ 13660 w 19998"/>
                <a:gd name="connsiteY477" fmla="*/ 1769 h 19998"/>
                <a:gd name="connsiteX478" fmla="*/ 13660 w 19998"/>
                <a:gd name="connsiteY478" fmla="*/ 1833 h 19998"/>
                <a:gd name="connsiteX479" fmla="*/ 13677 w 19998"/>
                <a:gd name="connsiteY479" fmla="*/ 1833 h 19998"/>
                <a:gd name="connsiteX480" fmla="*/ 13677 w 19998"/>
                <a:gd name="connsiteY480" fmla="*/ 1849 h 19998"/>
                <a:gd name="connsiteX481" fmla="*/ 13725 w 19998"/>
                <a:gd name="connsiteY481" fmla="*/ 1849 h 19998"/>
                <a:gd name="connsiteX482" fmla="*/ 13703 w 19998"/>
                <a:gd name="connsiteY482" fmla="*/ 1833 h 19998"/>
                <a:gd name="connsiteX483" fmla="*/ 13725 w 19998"/>
                <a:gd name="connsiteY483" fmla="*/ 1791 h 19998"/>
                <a:gd name="connsiteX484" fmla="*/ 13808 w 19998"/>
                <a:gd name="connsiteY484" fmla="*/ 1873 h 19998"/>
                <a:gd name="connsiteX485" fmla="*/ 13725 w 19998"/>
                <a:gd name="connsiteY485" fmla="*/ 2155 h 19998"/>
                <a:gd name="connsiteX486" fmla="*/ 13725 w 19998"/>
                <a:gd name="connsiteY486" fmla="*/ 2138 h 19998"/>
                <a:gd name="connsiteX487" fmla="*/ 13784 w 19998"/>
                <a:gd name="connsiteY487" fmla="*/ 2155 h 19998"/>
                <a:gd name="connsiteX488" fmla="*/ 13825 w 19998"/>
                <a:gd name="connsiteY488" fmla="*/ 2301 h 19998"/>
                <a:gd name="connsiteX489" fmla="*/ 13703 w 19998"/>
                <a:gd name="connsiteY489" fmla="*/ 2420 h 19998"/>
                <a:gd name="connsiteX490" fmla="*/ 13741 w 19998"/>
                <a:gd name="connsiteY490" fmla="*/ 2463 h 19998"/>
                <a:gd name="connsiteX491" fmla="*/ 13703 w 19998"/>
                <a:gd name="connsiteY491" fmla="*/ 2503 h 19998"/>
                <a:gd name="connsiteX492" fmla="*/ 13784 w 19998"/>
                <a:gd name="connsiteY492" fmla="*/ 2519 h 19998"/>
                <a:gd name="connsiteX493" fmla="*/ 13784 w 19998"/>
                <a:gd name="connsiteY493" fmla="*/ 2540 h 19998"/>
                <a:gd name="connsiteX494" fmla="*/ 13849 w 19998"/>
                <a:gd name="connsiteY494" fmla="*/ 2540 h 19998"/>
                <a:gd name="connsiteX495" fmla="*/ 14280 w 19998"/>
                <a:gd name="connsiteY495" fmla="*/ 2540 h 19998"/>
                <a:gd name="connsiteX496" fmla="*/ 14527 w 19998"/>
                <a:gd name="connsiteY496" fmla="*/ 2437 h 19998"/>
                <a:gd name="connsiteX497" fmla="*/ 14527 w 19998"/>
                <a:gd name="connsiteY497" fmla="*/ 2218 h 19998"/>
                <a:gd name="connsiteX498" fmla="*/ 14715 w 19998"/>
                <a:gd name="connsiteY498" fmla="*/ 2051 h 19998"/>
                <a:gd name="connsiteX499" fmla="*/ 14815 w 19998"/>
                <a:gd name="connsiteY499" fmla="*/ 2115 h 19998"/>
                <a:gd name="connsiteX500" fmla="*/ 14775 w 19998"/>
                <a:gd name="connsiteY500" fmla="*/ 2138 h 19998"/>
                <a:gd name="connsiteX501" fmla="*/ 14796 w 19998"/>
                <a:gd name="connsiteY501" fmla="*/ 2218 h 19998"/>
                <a:gd name="connsiteX502" fmla="*/ 14756 w 19998"/>
                <a:gd name="connsiteY502" fmla="*/ 2195 h 19998"/>
                <a:gd name="connsiteX503" fmla="*/ 14732 w 19998"/>
                <a:gd name="connsiteY503" fmla="*/ 2218 h 19998"/>
                <a:gd name="connsiteX504" fmla="*/ 14756 w 19998"/>
                <a:gd name="connsiteY504" fmla="*/ 2237 h 19998"/>
                <a:gd name="connsiteX505" fmla="*/ 14732 w 19998"/>
                <a:gd name="connsiteY505" fmla="*/ 2275 h 19998"/>
                <a:gd name="connsiteX506" fmla="*/ 14715 w 19998"/>
                <a:gd name="connsiteY506" fmla="*/ 2275 h 19998"/>
                <a:gd name="connsiteX507" fmla="*/ 14756 w 19998"/>
                <a:gd name="connsiteY507" fmla="*/ 2341 h 19998"/>
                <a:gd name="connsiteX508" fmla="*/ 14675 w 19998"/>
                <a:gd name="connsiteY508" fmla="*/ 2519 h 19998"/>
                <a:gd name="connsiteX509" fmla="*/ 14815 w 19998"/>
                <a:gd name="connsiteY509" fmla="*/ 2622 h 19998"/>
                <a:gd name="connsiteX510" fmla="*/ 14796 w 19998"/>
                <a:gd name="connsiteY510" fmla="*/ 2904 h 19998"/>
                <a:gd name="connsiteX511" fmla="*/ 14918 w 19998"/>
                <a:gd name="connsiteY511" fmla="*/ 2904 h 19998"/>
                <a:gd name="connsiteX512" fmla="*/ 14918 w 19998"/>
                <a:gd name="connsiteY512" fmla="*/ 2867 h 19998"/>
                <a:gd name="connsiteX513" fmla="*/ 15001 w 19998"/>
                <a:gd name="connsiteY513" fmla="*/ 2888 h 19998"/>
                <a:gd name="connsiteX514" fmla="*/ 15230 w 19998"/>
                <a:gd name="connsiteY514" fmla="*/ 3074 h 19998"/>
                <a:gd name="connsiteX515" fmla="*/ 15249 w 19998"/>
                <a:gd name="connsiteY515" fmla="*/ 3050 h 19998"/>
                <a:gd name="connsiteX516" fmla="*/ 15249 w 19998"/>
                <a:gd name="connsiteY516" fmla="*/ 3114 h 19998"/>
                <a:gd name="connsiteX517" fmla="*/ 15330 w 19998"/>
                <a:gd name="connsiteY517" fmla="*/ 3114 h 19998"/>
                <a:gd name="connsiteX518" fmla="*/ 15418 w 19998"/>
                <a:gd name="connsiteY518" fmla="*/ 3114 h 19998"/>
                <a:gd name="connsiteX519" fmla="*/ 15499 w 19998"/>
                <a:gd name="connsiteY519" fmla="*/ 3196 h 19998"/>
                <a:gd name="connsiteX520" fmla="*/ 15475 w 19998"/>
                <a:gd name="connsiteY520" fmla="*/ 3252 h 19998"/>
                <a:gd name="connsiteX521" fmla="*/ 15499 w 19998"/>
                <a:gd name="connsiteY521" fmla="*/ 3295 h 19998"/>
                <a:gd name="connsiteX522" fmla="*/ 15499 w 19998"/>
                <a:gd name="connsiteY522" fmla="*/ 3276 h 19998"/>
                <a:gd name="connsiteX523" fmla="*/ 15599 w 19998"/>
                <a:gd name="connsiteY523" fmla="*/ 3276 h 19998"/>
                <a:gd name="connsiteX524" fmla="*/ 15704 w 19998"/>
                <a:gd name="connsiteY524" fmla="*/ 3374 h 19998"/>
                <a:gd name="connsiteX525" fmla="*/ 15682 w 19998"/>
                <a:gd name="connsiteY525" fmla="*/ 3414 h 19998"/>
                <a:gd name="connsiteX526" fmla="*/ 15723 w 19998"/>
                <a:gd name="connsiteY526" fmla="*/ 3478 h 19998"/>
                <a:gd name="connsiteX527" fmla="*/ 15704 w 19998"/>
                <a:gd name="connsiteY527" fmla="*/ 3497 h 19998"/>
                <a:gd name="connsiteX528" fmla="*/ 15747 w 19998"/>
                <a:gd name="connsiteY528" fmla="*/ 3534 h 19998"/>
                <a:gd name="connsiteX529" fmla="*/ 15747 w 19998"/>
                <a:gd name="connsiteY529" fmla="*/ 3518 h 19998"/>
                <a:gd name="connsiteX530" fmla="*/ 15935 w 19998"/>
                <a:gd name="connsiteY530" fmla="*/ 3478 h 19998"/>
                <a:gd name="connsiteX531" fmla="*/ 15935 w 19998"/>
                <a:gd name="connsiteY531" fmla="*/ 3518 h 19998"/>
                <a:gd name="connsiteX532" fmla="*/ 15951 w 19998"/>
                <a:gd name="connsiteY532" fmla="*/ 3518 h 19998"/>
                <a:gd name="connsiteX533" fmla="*/ 15992 w 19998"/>
                <a:gd name="connsiteY533" fmla="*/ 3414 h 19998"/>
                <a:gd name="connsiteX534" fmla="*/ 16156 w 19998"/>
                <a:gd name="connsiteY534" fmla="*/ 3414 h 19998"/>
                <a:gd name="connsiteX535" fmla="*/ 16156 w 19998"/>
                <a:gd name="connsiteY535" fmla="*/ 3374 h 19998"/>
                <a:gd name="connsiteX536" fmla="*/ 16302 w 19998"/>
                <a:gd name="connsiteY536" fmla="*/ 3436 h 19998"/>
                <a:gd name="connsiteX537" fmla="*/ 16285 w 19998"/>
                <a:gd name="connsiteY537" fmla="*/ 3454 h 19998"/>
                <a:gd name="connsiteX538" fmla="*/ 16366 w 19998"/>
                <a:gd name="connsiteY538" fmla="*/ 3518 h 19998"/>
                <a:gd name="connsiteX539" fmla="*/ 16490 w 19998"/>
                <a:gd name="connsiteY539" fmla="*/ 3518 h 19998"/>
                <a:gd name="connsiteX540" fmla="*/ 16506 w 19998"/>
                <a:gd name="connsiteY540" fmla="*/ 3600 h 19998"/>
                <a:gd name="connsiteX541" fmla="*/ 16590 w 19998"/>
                <a:gd name="connsiteY541" fmla="*/ 3624 h 19998"/>
                <a:gd name="connsiteX542" fmla="*/ 16611 w 19998"/>
                <a:gd name="connsiteY542" fmla="*/ 3581 h 19998"/>
                <a:gd name="connsiteX543" fmla="*/ 16694 w 19998"/>
                <a:gd name="connsiteY543" fmla="*/ 3600 h 19998"/>
                <a:gd name="connsiteX544" fmla="*/ 16694 w 19998"/>
                <a:gd name="connsiteY544" fmla="*/ 3560 h 19998"/>
                <a:gd name="connsiteX545" fmla="*/ 16716 w 19998"/>
                <a:gd name="connsiteY545" fmla="*/ 3560 h 19998"/>
                <a:gd name="connsiteX546" fmla="*/ 16716 w 19998"/>
                <a:gd name="connsiteY546" fmla="*/ 3518 h 19998"/>
                <a:gd name="connsiteX547" fmla="*/ 16759 w 19998"/>
                <a:gd name="connsiteY547" fmla="*/ 3497 h 19998"/>
                <a:gd name="connsiteX548" fmla="*/ 16759 w 19998"/>
                <a:gd name="connsiteY548" fmla="*/ 3478 h 19998"/>
                <a:gd name="connsiteX549" fmla="*/ 16940 w 19998"/>
                <a:gd name="connsiteY549" fmla="*/ 3478 h 19998"/>
                <a:gd name="connsiteX550" fmla="*/ 17085 w 19998"/>
                <a:gd name="connsiteY550" fmla="*/ 3560 h 19998"/>
                <a:gd name="connsiteX551" fmla="*/ 17085 w 19998"/>
                <a:gd name="connsiteY551" fmla="*/ 3534 h 19998"/>
                <a:gd name="connsiteX552" fmla="*/ 17192 w 19998"/>
                <a:gd name="connsiteY552" fmla="*/ 3518 h 19998"/>
                <a:gd name="connsiteX553" fmla="*/ 17192 w 19998"/>
                <a:gd name="connsiteY553" fmla="*/ 3534 h 19998"/>
                <a:gd name="connsiteX554" fmla="*/ 17373 w 19998"/>
                <a:gd name="connsiteY554" fmla="*/ 3640 h 19998"/>
                <a:gd name="connsiteX555" fmla="*/ 17354 w 19998"/>
                <a:gd name="connsiteY555" fmla="*/ 3663 h 19998"/>
                <a:gd name="connsiteX556" fmla="*/ 17437 w 19998"/>
                <a:gd name="connsiteY556" fmla="*/ 3783 h 19998"/>
                <a:gd name="connsiteX557" fmla="*/ 17397 w 19998"/>
                <a:gd name="connsiteY557" fmla="*/ 3783 h 19998"/>
                <a:gd name="connsiteX558" fmla="*/ 17414 w 19998"/>
                <a:gd name="connsiteY558" fmla="*/ 3826 h 19998"/>
                <a:gd name="connsiteX559" fmla="*/ 17437 w 19998"/>
                <a:gd name="connsiteY559" fmla="*/ 3826 h 19998"/>
                <a:gd name="connsiteX560" fmla="*/ 17602 w 19998"/>
                <a:gd name="connsiteY560" fmla="*/ 4028 h 19998"/>
                <a:gd name="connsiteX561" fmla="*/ 17623 w 19998"/>
                <a:gd name="connsiteY561" fmla="*/ 4091 h 19998"/>
                <a:gd name="connsiteX562" fmla="*/ 17642 w 19998"/>
                <a:gd name="connsiteY562" fmla="*/ 4091 h 19998"/>
                <a:gd name="connsiteX563" fmla="*/ 17683 w 19998"/>
                <a:gd name="connsiteY563" fmla="*/ 4211 h 19998"/>
                <a:gd name="connsiteX564" fmla="*/ 17849 w 19998"/>
                <a:gd name="connsiteY564" fmla="*/ 4211 h 19998"/>
                <a:gd name="connsiteX565" fmla="*/ 17849 w 19998"/>
                <a:gd name="connsiteY565" fmla="*/ 4171 h 19998"/>
                <a:gd name="connsiteX566" fmla="*/ 17871 w 19998"/>
                <a:gd name="connsiteY566" fmla="*/ 4171 h 19998"/>
                <a:gd name="connsiteX567" fmla="*/ 17830 w 19998"/>
                <a:gd name="connsiteY567" fmla="*/ 4091 h 19998"/>
                <a:gd name="connsiteX568" fmla="*/ 17871 w 19998"/>
                <a:gd name="connsiteY568" fmla="*/ 4065 h 19998"/>
                <a:gd name="connsiteX569" fmla="*/ 17935 w 19998"/>
                <a:gd name="connsiteY569" fmla="*/ 4091 h 19998"/>
                <a:gd name="connsiteX570" fmla="*/ 17976 w 19998"/>
                <a:gd name="connsiteY570" fmla="*/ 4065 h 19998"/>
                <a:gd name="connsiteX571" fmla="*/ 18019 w 19998"/>
                <a:gd name="connsiteY571" fmla="*/ 4091 h 19998"/>
                <a:gd name="connsiteX572" fmla="*/ 18140 w 19998"/>
                <a:gd name="connsiteY572" fmla="*/ 4131 h 19998"/>
                <a:gd name="connsiteX573" fmla="*/ 18183 w 19998"/>
                <a:gd name="connsiteY573" fmla="*/ 4293 h 19998"/>
                <a:gd name="connsiteX574" fmla="*/ 18200 w 19998"/>
                <a:gd name="connsiteY574" fmla="*/ 4293 h 19998"/>
                <a:gd name="connsiteX575" fmla="*/ 18223 w 19998"/>
                <a:gd name="connsiteY575" fmla="*/ 4211 h 19998"/>
                <a:gd name="connsiteX576" fmla="*/ 18240 w 19998"/>
                <a:gd name="connsiteY576" fmla="*/ 4211 h 19998"/>
                <a:gd name="connsiteX577" fmla="*/ 18240 w 19998"/>
                <a:gd name="connsiteY577" fmla="*/ 4230 h 19998"/>
                <a:gd name="connsiteX578" fmla="*/ 18281 w 19998"/>
                <a:gd name="connsiteY578" fmla="*/ 4230 h 19998"/>
                <a:gd name="connsiteX579" fmla="*/ 18328 w 19998"/>
                <a:gd name="connsiteY579" fmla="*/ 4270 h 19998"/>
                <a:gd name="connsiteX580" fmla="*/ 18369 w 19998"/>
                <a:gd name="connsiteY580" fmla="*/ 4253 h 19998"/>
                <a:gd name="connsiteX581" fmla="*/ 18388 w 19998"/>
                <a:gd name="connsiteY581" fmla="*/ 4270 h 19998"/>
                <a:gd name="connsiteX582" fmla="*/ 18531 w 19998"/>
                <a:gd name="connsiteY582" fmla="*/ 4253 h 19998"/>
                <a:gd name="connsiteX583" fmla="*/ 18531 w 19998"/>
                <a:gd name="connsiteY583" fmla="*/ 4270 h 19998"/>
                <a:gd name="connsiteX584" fmla="*/ 18631 w 19998"/>
                <a:gd name="connsiteY584" fmla="*/ 4211 h 19998"/>
                <a:gd name="connsiteX585" fmla="*/ 18631 w 19998"/>
                <a:gd name="connsiteY585" fmla="*/ 4131 h 19998"/>
                <a:gd name="connsiteX586" fmla="*/ 18762 w 19998"/>
                <a:gd name="connsiteY586" fmla="*/ 4108 h 19998"/>
                <a:gd name="connsiteX587" fmla="*/ 18778 w 19998"/>
                <a:gd name="connsiteY587" fmla="*/ 4148 h 19998"/>
                <a:gd name="connsiteX588" fmla="*/ 18821 w 19998"/>
                <a:gd name="connsiteY588" fmla="*/ 4131 h 19998"/>
                <a:gd name="connsiteX589" fmla="*/ 18943 w 19998"/>
                <a:gd name="connsiteY589" fmla="*/ 4333 h 19998"/>
                <a:gd name="connsiteX590" fmla="*/ 19047 w 19998"/>
                <a:gd name="connsiteY590" fmla="*/ 4333 h 19998"/>
                <a:gd name="connsiteX591" fmla="*/ 19064 w 19998"/>
                <a:gd name="connsiteY591" fmla="*/ 4392 h 19998"/>
                <a:gd name="connsiteX592" fmla="*/ 19152 w 19998"/>
                <a:gd name="connsiteY592" fmla="*/ 4392 h 19998"/>
                <a:gd name="connsiteX593" fmla="*/ 19152 w 19998"/>
                <a:gd name="connsiteY593" fmla="*/ 4373 h 19998"/>
                <a:gd name="connsiteX594" fmla="*/ 19212 w 19998"/>
                <a:gd name="connsiteY594" fmla="*/ 4373 h 19998"/>
                <a:gd name="connsiteX595" fmla="*/ 19212 w 19998"/>
                <a:gd name="connsiteY595" fmla="*/ 4392 h 19998"/>
                <a:gd name="connsiteX596" fmla="*/ 19317 w 19998"/>
                <a:gd name="connsiteY596" fmla="*/ 4333 h 19998"/>
                <a:gd name="connsiteX597" fmla="*/ 19417 w 19998"/>
                <a:gd name="connsiteY597" fmla="*/ 4392 h 19998"/>
                <a:gd name="connsiteX598" fmla="*/ 19443 w 19998"/>
                <a:gd name="connsiteY598" fmla="*/ 4373 h 19998"/>
                <a:gd name="connsiteX599" fmla="*/ 19500 w 19998"/>
                <a:gd name="connsiteY599" fmla="*/ 4373 h 19998"/>
                <a:gd name="connsiteX600" fmla="*/ 19521 w 19998"/>
                <a:gd name="connsiteY600" fmla="*/ 4352 h 19998"/>
                <a:gd name="connsiteX601" fmla="*/ 19998 w 19998"/>
                <a:gd name="connsiteY601" fmla="*/ 4512 h 19998"/>
                <a:gd name="connsiteX602" fmla="*/ 19750 w 19998"/>
                <a:gd name="connsiteY602" fmla="*/ 4939 h 19998"/>
                <a:gd name="connsiteX603" fmla="*/ 19712 w 19998"/>
                <a:gd name="connsiteY603" fmla="*/ 4939 h 19998"/>
                <a:gd name="connsiteX604" fmla="*/ 19686 w 19998"/>
                <a:gd name="connsiteY604" fmla="*/ 5003 h 19998"/>
                <a:gd name="connsiteX605" fmla="*/ 19645 w 19998"/>
                <a:gd name="connsiteY605" fmla="*/ 5003 h 19998"/>
                <a:gd name="connsiteX606" fmla="*/ 19131 w 19998"/>
                <a:gd name="connsiteY606" fmla="*/ 6512 h 19998"/>
                <a:gd name="connsiteX607" fmla="*/ 19236 w 19998"/>
                <a:gd name="connsiteY607" fmla="*/ 7750 h 19998"/>
                <a:gd name="connsiteX608" fmla="*/ 19212 w 19998"/>
                <a:gd name="connsiteY608" fmla="*/ 7750 h 19998"/>
                <a:gd name="connsiteX609" fmla="*/ 19090 w 19998"/>
                <a:gd name="connsiteY609" fmla="*/ 7870 h 19998"/>
                <a:gd name="connsiteX610" fmla="*/ 19152 w 19998"/>
                <a:gd name="connsiteY610" fmla="*/ 7853 h 19998"/>
                <a:gd name="connsiteX611" fmla="*/ 19064 w 19998"/>
                <a:gd name="connsiteY611" fmla="*/ 7973 h 19998"/>
                <a:gd name="connsiteX612" fmla="*/ 18983 w 19998"/>
                <a:gd name="connsiteY612" fmla="*/ 7973 h 19998"/>
                <a:gd name="connsiteX613" fmla="*/ 18714 w 19998"/>
                <a:gd name="connsiteY613" fmla="*/ 8135 h 19998"/>
                <a:gd name="connsiteX614" fmla="*/ 18695 w 19998"/>
                <a:gd name="connsiteY614" fmla="*/ 8093 h 19998"/>
                <a:gd name="connsiteX615" fmla="*/ 18614 w 19998"/>
                <a:gd name="connsiteY615" fmla="*/ 7997 h 19998"/>
                <a:gd name="connsiteX616" fmla="*/ 18304 w 19998"/>
                <a:gd name="connsiteY61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32 w 19998"/>
                <a:gd name="connsiteY248" fmla="*/ 18447 h 19998"/>
                <a:gd name="connsiteX249" fmla="*/ 5075 w 19998"/>
                <a:gd name="connsiteY249" fmla="*/ 18310 h 19998"/>
                <a:gd name="connsiteX250" fmla="*/ 4806 w 19998"/>
                <a:gd name="connsiteY250" fmla="*/ 18165 h 19998"/>
                <a:gd name="connsiteX251" fmla="*/ 4725 w 19998"/>
                <a:gd name="connsiteY251" fmla="*/ 18247 h 19998"/>
                <a:gd name="connsiteX252" fmla="*/ 4515 w 19998"/>
                <a:gd name="connsiteY252" fmla="*/ 18101 h 19998"/>
                <a:gd name="connsiteX253" fmla="*/ 4684 w 19998"/>
                <a:gd name="connsiteY253" fmla="*/ 17737 h 19998"/>
                <a:gd name="connsiteX254" fmla="*/ 4415 w 19998"/>
                <a:gd name="connsiteY254" fmla="*/ 17634 h 19998"/>
                <a:gd name="connsiteX255" fmla="*/ 4372 w 19998"/>
                <a:gd name="connsiteY255" fmla="*/ 17714 h 19998"/>
                <a:gd name="connsiteX256" fmla="*/ 4311 w 19998"/>
                <a:gd name="connsiteY256" fmla="*/ 17714 h 19998"/>
                <a:gd name="connsiteX257" fmla="*/ 4294 w 19998"/>
                <a:gd name="connsiteY257" fmla="*/ 17594 h 19998"/>
                <a:gd name="connsiteX258" fmla="*/ 4103 w 19998"/>
                <a:gd name="connsiteY258" fmla="*/ 17617 h 19998"/>
                <a:gd name="connsiteX259" fmla="*/ 4063 w 19998"/>
                <a:gd name="connsiteY259" fmla="*/ 17495 h 19998"/>
                <a:gd name="connsiteX260" fmla="*/ 4041 w 19998"/>
                <a:gd name="connsiteY260" fmla="*/ 17495 h 19998"/>
                <a:gd name="connsiteX261" fmla="*/ 4025 w 19998"/>
                <a:gd name="connsiteY261" fmla="*/ 17432 h 19998"/>
                <a:gd name="connsiteX262" fmla="*/ 4103 w 19998"/>
                <a:gd name="connsiteY262" fmla="*/ 17415 h 19998"/>
                <a:gd name="connsiteX263" fmla="*/ 4251 w 19998"/>
                <a:gd name="connsiteY263" fmla="*/ 17389 h 19998"/>
                <a:gd name="connsiteX264" fmla="*/ 4251 w 19998"/>
                <a:gd name="connsiteY264" fmla="*/ 17373 h 19998"/>
                <a:gd name="connsiteX265" fmla="*/ 4499 w 19998"/>
                <a:gd name="connsiteY265" fmla="*/ 17084 h 19998"/>
                <a:gd name="connsiteX266" fmla="*/ 5037 w 19998"/>
                <a:gd name="connsiteY266" fmla="*/ 14969 h 19998"/>
                <a:gd name="connsiteX267" fmla="*/ 5011 w 19998"/>
                <a:gd name="connsiteY267" fmla="*/ 14767 h 19998"/>
                <a:gd name="connsiteX268" fmla="*/ 5218 w 19998"/>
                <a:gd name="connsiteY268" fmla="*/ 14525 h 19998"/>
                <a:gd name="connsiteX269" fmla="*/ 5427 w 19998"/>
                <a:gd name="connsiteY269" fmla="*/ 14583 h 19998"/>
                <a:gd name="connsiteX270" fmla="*/ 5444 w 19998"/>
                <a:gd name="connsiteY270" fmla="*/ 14525 h 19998"/>
                <a:gd name="connsiteX271" fmla="*/ 5387 w 19998"/>
                <a:gd name="connsiteY271" fmla="*/ 14464 h 19998"/>
                <a:gd name="connsiteX272" fmla="*/ 5427 w 19998"/>
                <a:gd name="connsiteY272" fmla="*/ 14485 h 19998"/>
                <a:gd name="connsiteX273" fmla="*/ 5427 w 19998"/>
                <a:gd name="connsiteY273" fmla="*/ 14464 h 19998"/>
                <a:gd name="connsiteX274" fmla="*/ 5218 w 19998"/>
                <a:gd name="connsiteY274" fmla="*/ 14318 h 19998"/>
                <a:gd name="connsiteX275" fmla="*/ 5075 w 19998"/>
                <a:gd name="connsiteY275" fmla="*/ 14647 h 19998"/>
                <a:gd name="connsiteX276" fmla="*/ 5037 w 19998"/>
                <a:gd name="connsiteY276" fmla="*/ 14623 h 19998"/>
                <a:gd name="connsiteX277" fmla="*/ 5427 w 19998"/>
                <a:gd name="connsiteY277" fmla="*/ 12509 h 19998"/>
                <a:gd name="connsiteX278" fmla="*/ 5470 w 19998"/>
                <a:gd name="connsiteY278" fmla="*/ 12492 h 19998"/>
                <a:gd name="connsiteX279" fmla="*/ 5511 w 19998"/>
                <a:gd name="connsiteY279" fmla="*/ 12548 h 19998"/>
                <a:gd name="connsiteX280" fmla="*/ 5961 w 19998"/>
                <a:gd name="connsiteY280" fmla="*/ 13284 h 19998"/>
                <a:gd name="connsiteX281" fmla="*/ 6352 w 19998"/>
                <a:gd name="connsiteY281" fmla="*/ 14017 h 19998"/>
                <a:gd name="connsiteX282" fmla="*/ 6352 w 19998"/>
                <a:gd name="connsiteY282" fmla="*/ 13808 h 19998"/>
                <a:gd name="connsiteX283" fmla="*/ 6001 w 19998"/>
                <a:gd name="connsiteY283" fmla="*/ 13058 h 19998"/>
                <a:gd name="connsiteX284" fmla="*/ 5675 w 19998"/>
                <a:gd name="connsiteY284" fmla="*/ 12532 h 19998"/>
                <a:gd name="connsiteX285" fmla="*/ 5551 w 19998"/>
                <a:gd name="connsiteY285" fmla="*/ 12410 h 19998"/>
                <a:gd name="connsiteX286" fmla="*/ 5258 w 19998"/>
                <a:gd name="connsiteY286" fmla="*/ 12227 h 19998"/>
                <a:gd name="connsiteX287" fmla="*/ 5242 w 19998"/>
                <a:gd name="connsiteY287" fmla="*/ 12243 h 19998"/>
                <a:gd name="connsiteX288" fmla="*/ 5175 w 19998"/>
                <a:gd name="connsiteY288" fmla="*/ 11961 h 19998"/>
                <a:gd name="connsiteX289" fmla="*/ 5363 w 19998"/>
                <a:gd name="connsiteY289" fmla="*/ 11961 h 19998"/>
                <a:gd name="connsiteX290" fmla="*/ 5487 w 19998"/>
                <a:gd name="connsiteY290" fmla="*/ 11653 h 19998"/>
                <a:gd name="connsiteX291" fmla="*/ 5470 w 19998"/>
                <a:gd name="connsiteY291" fmla="*/ 11653 h 19998"/>
                <a:gd name="connsiteX292" fmla="*/ 5470 w 19998"/>
                <a:gd name="connsiteY292" fmla="*/ 11637 h 19998"/>
                <a:gd name="connsiteX293" fmla="*/ 5444 w 19998"/>
                <a:gd name="connsiteY293" fmla="*/ 11268 h 19998"/>
                <a:gd name="connsiteX294" fmla="*/ 5339 w 19998"/>
                <a:gd name="connsiteY294" fmla="*/ 11146 h 19998"/>
                <a:gd name="connsiteX295" fmla="*/ 5251 w 19998"/>
                <a:gd name="connsiteY295" fmla="*/ 10849 h 19998"/>
                <a:gd name="connsiteX296" fmla="*/ 4784 w 19998"/>
                <a:gd name="connsiteY296" fmla="*/ 10539 h 19998"/>
                <a:gd name="connsiteX297" fmla="*/ 4603 w 19998"/>
                <a:gd name="connsiteY297" fmla="*/ 10497 h 19998"/>
                <a:gd name="connsiteX298" fmla="*/ 4620 w 19998"/>
                <a:gd name="connsiteY298" fmla="*/ 10476 h 19998"/>
                <a:gd name="connsiteX299" fmla="*/ 3877 w 19998"/>
                <a:gd name="connsiteY299" fmla="*/ 9395 h 19998"/>
                <a:gd name="connsiteX300" fmla="*/ 3941 w 19998"/>
                <a:gd name="connsiteY300" fmla="*/ 9353 h 19998"/>
                <a:gd name="connsiteX301" fmla="*/ 3918 w 19998"/>
                <a:gd name="connsiteY301" fmla="*/ 9353 h 19998"/>
                <a:gd name="connsiteX302" fmla="*/ 4168 w 19998"/>
                <a:gd name="connsiteY302" fmla="*/ 9071 h 19998"/>
                <a:gd name="connsiteX303" fmla="*/ 3753 w 19998"/>
                <a:gd name="connsiteY303" fmla="*/ 8829 h 19998"/>
                <a:gd name="connsiteX304" fmla="*/ 3899 w 19998"/>
                <a:gd name="connsiteY304" fmla="*/ 8645 h 19998"/>
                <a:gd name="connsiteX305" fmla="*/ 3899 w 19998"/>
                <a:gd name="connsiteY305" fmla="*/ 8521 h 19998"/>
                <a:gd name="connsiteX306" fmla="*/ 4472 w 19998"/>
                <a:gd name="connsiteY306" fmla="*/ 8666 h 19998"/>
                <a:gd name="connsiteX307" fmla="*/ 3877 w 19998"/>
                <a:gd name="connsiteY307" fmla="*/ 8457 h 19998"/>
                <a:gd name="connsiteX308" fmla="*/ 3689 w 19998"/>
                <a:gd name="connsiteY308" fmla="*/ 8587 h 19998"/>
                <a:gd name="connsiteX309" fmla="*/ 3360 w 19998"/>
                <a:gd name="connsiteY309" fmla="*/ 8401 h 19998"/>
                <a:gd name="connsiteX310" fmla="*/ 3303 w 19998"/>
                <a:gd name="connsiteY310" fmla="*/ 8239 h 19998"/>
                <a:gd name="connsiteX311" fmla="*/ 3465 w 19998"/>
                <a:gd name="connsiteY311" fmla="*/ 8077 h 19998"/>
                <a:gd name="connsiteX312" fmla="*/ 3344 w 19998"/>
                <a:gd name="connsiteY312" fmla="*/ 7910 h 19998"/>
                <a:gd name="connsiteX313" fmla="*/ 2844 w 19998"/>
                <a:gd name="connsiteY313" fmla="*/ 7933 h 19998"/>
                <a:gd name="connsiteX314" fmla="*/ 3115 w 19998"/>
                <a:gd name="connsiteY314" fmla="*/ 7651 h 19998"/>
                <a:gd name="connsiteX315" fmla="*/ 2477 w 19998"/>
                <a:gd name="connsiteY315" fmla="*/ 7750 h 19998"/>
                <a:gd name="connsiteX316" fmla="*/ 2477 w 19998"/>
                <a:gd name="connsiteY316" fmla="*/ 7973 h 19998"/>
                <a:gd name="connsiteX317" fmla="*/ 2127 w 19998"/>
                <a:gd name="connsiteY317" fmla="*/ 7442 h 19998"/>
                <a:gd name="connsiteX318" fmla="*/ 1831 w 19998"/>
                <a:gd name="connsiteY318" fmla="*/ 7261 h 19998"/>
                <a:gd name="connsiteX319" fmla="*/ 1260 w 19998"/>
                <a:gd name="connsiteY319" fmla="*/ 6996 h 19998"/>
                <a:gd name="connsiteX320" fmla="*/ 1276 w 19998"/>
                <a:gd name="connsiteY320" fmla="*/ 6975 h 19998"/>
                <a:gd name="connsiteX321" fmla="*/ 1260 w 19998"/>
                <a:gd name="connsiteY321" fmla="*/ 6958 h 19998"/>
                <a:gd name="connsiteX322" fmla="*/ 1172 w 19998"/>
                <a:gd name="connsiteY322" fmla="*/ 6892 h 19998"/>
                <a:gd name="connsiteX323" fmla="*/ 886 w 19998"/>
                <a:gd name="connsiteY323" fmla="*/ 6975 h 19998"/>
                <a:gd name="connsiteX324" fmla="*/ 679 w 19998"/>
                <a:gd name="connsiteY324" fmla="*/ 7099 h 19998"/>
                <a:gd name="connsiteX325" fmla="*/ 533 w 19998"/>
                <a:gd name="connsiteY325" fmla="*/ 7078 h 19998"/>
                <a:gd name="connsiteX326" fmla="*/ 533 w 19998"/>
                <a:gd name="connsiteY326" fmla="*/ 7022 h 19998"/>
                <a:gd name="connsiteX327" fmla="*/ 574 w 19998"/>
                <a:gd name="connsiteY327" fmla="*/ 6996 h 19998"/>
                <a:gd name="connsiteX328" fmla="*/ 305 w 19998"/>
                <a:gd name="connsiteY328" fmla="*/ 6568 h 19998"/>
                <a:gd name="connsiteX329" fmla="*/ 264 w 19998"/>
                <a:gd name="connsiteY329" fmla="*/ 6594 h 19998"/>
                <a:gd name="connsiteX330" fmla="*/ 164 w 19998"/>
                <a:gd name="connsiteY330" fmla="*/ 6528 h 19998"/>
                <a:gd name="connsiteX331" fmla="*/ 0 w 19998"/>
                <a:gd name="connsiteY331" fmla="*/ 6490 h 19998"/>
                <a:gd name="connsiteX332" fmla="*/ 17 w 19998"/>
                <a:gd name="connsiteY332" fmla="*/ 6465 h 19998"/>
                <a:gd name="connsiteX333" fmla="*/ 57 w 19998"/>
                <a:gd name="connsiteY333" fmla="*/ 6465 h 19998"/>
                <a:gd name="connsiteX334" fmla="*/ 695 w 19998"/>
                <a:gd name="connsiteY334" fmla="*/ 6408 h 19998"/>
                <a:gd name="connsiteX335" fmla="*/ 760 w 19998"/>
                <a:gd name="connsiteY335" fmla="*/ 6262 h 19998"/>
                <a:gd name="connsiteX336" fmla="*/ 433 w 19998"/>
                <a:gd name="connsiteY336" fmla="*/ 6084 h 19998"/>
                <a:gd name="connsiteX337" fmla="*/ 348 w 19998"/>
                <a:gd name="connsiteY337" fmla="*/ 6204 h 19998"/>
                <a:gd name="connsiteX338" fmla="*/ 329 w 19998"/>
                <a:gd name="connsiteY338" fmla="*/ 6204 h 19998"/>
                <a:gd name="connsiteX339" fmla="*/ 305 w 19998"/>
                <a:gd name="connsiteY339" fmla="*/ 6060 h 19998"/>
                <a:gd name="connsiteX340" fmla="*/ 348 w 19998"/>
                <a:gd name="connsiteY340" fmla="*/ 6044 h 19998"/>
                <a:gd name="connsiteX341" fmla="*/ 348 w 19998"/>
                <a:gd name="connsiteY341" fmla="*/ 5997 h 19998"/>
                <a:gd name="connsiteX342" fmla="*/ 248 w 19998"/>
                <a:gd name="connsiteY342" fmla="*/ 5997 h 19998"/>
                <a:gd name="connsiteX343" fmla="*/ 221 w 19998"/>
                <a:gd name="connsiteY343" fmla="*/ 5938 h 19998"/>
                <a:gd name="connsiteX344" fmla="*/ 329 w 19998"/>
                <a:gd name="connsiteY344" fmla="*/ 5938 h 19998"/>
                <a:gd name="connsiteX345" fmla="*/ 348 w 19998"/>
                <a:gd name="connsiteY345" fmla="*/ 5818 h 19998"/>
                <a:gd name="connsiteX346" fmla="*/ 391 w 19998"/>
                <a:gd name="connsiteY346" fmla="*/ 5818 h 19998"/>
                <a:gd name="connsiteX347" fmla="*/ 369 w 19998"/>
                <a:gd name="connsiteY347" fmla="*/ 5917 h 19998"/>
                <a:gd name="connsiteX348" fmla="*/ 433 w 19998"/>
                <a:gd name="connsiteY348" fmla="*/ 5877 h 19998"/>
                <a:gd name="connsiteX349" fmla="*/ 433 w 19998"/>
                <a:gd name="connsiteY349" fmla="*/ 5898 h 19998"/>
                <a:gd name="connsiteX350" fmla="*/ 410 w 19998"/>
                <a:gd name="connsiteY350" fmla="*/ 5917 h 19998"/>
                <a:gd name="connsiteX351" fmla="*/ 555 w 19998"/>
                <a:gd name="connsiteY351" fmla="*/ 5938 h 19998"/>
                <a:gd name="connsiteX352" fmla="*/ 555 w 19998"/>
                <a:gd name="connsiteY352" fmla="*/ 5955 h 19998"/>
                <a:gd name="connsiteX353" fmla="*/ 738 w 19998"/>
                <a:gd name="connsiteY353" fmla="*/ 5938 h 19998"/>
                <a:gd name="connsiteX354" fmla="*/ 695 w 19998"/>
                <a:gd name="connsiteY354" fmla="*/ 5835 h 19998"/>
                <a:gd name="connsiteX355" fmla="*/ 655 w 19998"/>
                <a:gd name="connsiteY355" fmla="*/ 5835 h 19998"/>
                <a:gd name="connsiteX356" fmla="*/ 598 w 19998"/>
                <a:gd name="connsiteY356" fmla="*/ 5736 h 19998"/>
                <a:gd name="connsiteX357" fmla="*/ 141 w 19998"/>
                <a:gd name="connsiteY357" fmla="*/ 5778 h 19998"/>
                <a:gd name="connsiteX358" fmla="*/ 141 w 19998"/>
                <a:gd name="connsiteY358" fmla="*/ 5795 h 19998"/>
                <a:gd name="connsiteX359" fmla="*/ 17 w 19998"/>
                <a:gd name="connsiteY359" fmla="*/ 5818 h 19998"/>
                <a:gd name="connsiteX360" fmla="*/ 141 w 19998"/>
                <a:gd name="connsiteY360" fmla="*/ 5287 h 19998"/>
                <a:gd name="connsiteX361" fmla="*/ 181 w 19998"/>
                <a:gd name="connsiteY361" fmla="*/ 5268 h 19998"/>
                <a:gd name="connsiteX362" fmla="*/ 348 w 19998"/>
                <a:gd name="connsiteY362" fmla="*/ 5247 h 19998"/>
                <a:gd name="connsiteX363" fmla="*/ 450 w 19998"/>
                <a:gd name="connsiteY363" fmla="*/ 5149 h 19998"/>
                <a:gd name="connsiteX364" fmla="*/ 617 w 19998"/>
                <a:gd name="connsiteY364" fmla="*/ 5149 h 19998"/>
                <a:gd name="connsiteX365" fmla="*/ 803 w 19998"/>
                <a:gd name="connsiteY365" fmla="*/ 5085 h 19998"/>
                <a:gd name="connsiteX366" fmla="*/ 826 w 19998"/>
                <a:gd name="connsiteY366" fmla="*/ 5106 h 19998"/>
                <a:gd name="connsiteX367" fmla="*/ 803 w 19998"/>
                <a:gd name="connsiteY367" fmla="*/ 5149 h 19998"/>
                <a:gd name="connsiteX368" fmla="*/ 1276 w 19998"/>
                <a:gd name="connsiteY368" fmla="*/ 5022 h 19998"/>
                <a:gd name="connsiteX369" fmla="*/ 1276 w 19998"/>
                <a:gd name="connsiteY369" fmla="*/ 5003 h 19998"/>
                <a:gd name="connsiteX370" fmla="*/ 1276 w 19998"/>
                <a:gd name="connsiteY370" fmla="*/ 5022 h 19998"/>
                <a:gd name="connsiteX371" fmla="*/ 1298 w 19998"/>
                <a:gd name="connsiteY371" fmla="*/ 5022 h 19998"/>
                <a:gd name="connsiteX372" fmla="*/ 1341 w 19998"/>
                <a:gd name="connsiteY372" fmla="*/ 5165 h 19998"/>
                <a:gd name="connsiteX373" fmla="*/ 1524 w 19998"/>
                <a:gd name="connsiteY373" fmla="*/ 5069 h 19998"/>
                <a:gd name="connsiteX374" fmla="*/ 1562 w 19998"/>
                <a:gd name="connsiteY374" fmla="*/ 5069 h 19998"/>
                <a:gd name="connsiteX375" fmla="*/ 1815 w 19998"/>
                <a:gd name="connsiteY375" fmla="*/ 5125 h 19998"/>
                <a:gd name="connsiteX376" fmla="*/ 1936 w 19998"/>
                <a:gd name="connsiteY376" fmla="*/ 5165 h 19998"/>
                <a:gd name="connsiteX377" fmla="*/ 1936 w 19998"/>
                <a:gd name="connsiteY377" fmla="*/ 5149 h 19998"/>
                <a:gd name="connsiteX378" fmla="*/ 1979 w 19998"/>
                <a:gd name="connsiteY378" fmla="*/ 5003 h 19998"/>
                <a:gd name="connsiteX379" fmla="*/ 1936 w 19998"/>
                <a:gd name="connsiteY379" fmla="*/ 4939 h 19998"/>
                <a:gd name="connsiteX380" fmla="*/ 2103 w 19998"/>
                <a:gd name="connsiteY380" fmla="*/ 4820 h 19998"/>
                <a:gd name="connsiteX381" fmla="*/ 2496 w 19998"/>
                <a:gd name="connsiteY381" fmla="*/ 4777 h 19998"/>
                <a:gd name="connsiteX382" fmla="*/ 2536 w 19998"/>
                <a:gd name="connsiteY382" fmla="*/ 4860 h 19998"/>
                <a:gd name="connsiteX383" fmla="*/ 2722 w 19998"/>
                <a:gd name="connsiteY383" fmla="*/ 4761 h 19998"/>
                <a:gd name="connsiteX384" fmla="*/ 2722 w 19998"/>
                <a:gd name="connsiteY384" fmla="*/ 4900 h 19998"/>
                <a:gd name="connsiteX385" fmla="*/ 2805 w 19998"/>
                <a:gd name="connsiteY385" fmla="*/ 4923 h 19998"/>
                <a:gd name="connsiteX386" fmla="*/ 2970 w 19998"/>
                <a:gd name="connsiteY386" fmla="*/ 5189 h 19998"/>
                <a:gd name="connsiteX387" fmla="*/ 3256 w 19998"/>
                <a:gd name="connsiteY387" fmla="*/ 5673 h 19998"/>
                <a:gd name="connsiteX388" fmla="*/ 3608 w 19998"/>
                <a:gd name="connsiteY388" fmla="*/ 5391 h 19998"/>
                <a:gd name="connsiteX389" fmla="*/ 3860 w 19998"/>
                <a:gd name="connsiteY389" fmla="*/ 5268 h 19998"/>
                <a:gd name="connsiteX390" fmla="*/ 3999 w 19998"/>
                <a:gd name="connsiteY390" fmla="*/ 5534 h 19998"/>
                <a:gd name="connsiteX391" fmla="*/ 4351 w 19998"/>
                <a:gd name="connsiteY391" fmla="*/ 5351 h 19998"/>
                <a:gd name="connsiteX392" fmla="*/ 4580 w 19998"/>
                <a:gd name="connsiteY392" fmla="*/ 5268 h 19998"/>
                <a:gd name="connsiteX393" fmla="*/ 4580 w 19998"/>
                <a:gd name="connsiteY393" fmla="*/ 5471 h 19998"/>
                <a:gd name="connsiteX394" fmla="*/ 4994 w 19998"/>
                <a:gd name="connsiteY394" fmla="*/ 5449 h 19998"/>
                <a:gd name="connsiteX395" fmla="*/ 5323 w 19998"/>
                <a:gd name="connsiteY395" fmla="*/ 5471 h 19998"/>
                <a:gd name="connsiteX396" fmla="*/ 5242 w 19998"/>
                <a:gd name="connsiteY396" fmla="*/ 5407 h 19998"/>
                <a:gd name="connsiteX397" fmla="*/ 4994 w 19998"/>
                <a:gd name="connsiteY397" fmla="*/ 5003 h 19998"/>
                <a:gd name="connsiteX398" fmla="*/ 4970 w 19998"/>
                <a:gd name="connsiteY398" fmla="*/ 5003 h 19998"/>
                <a:gd name="connsiteX399" fmla="*/ 5054 w 19998"/>
                <a:gd name="connsiteY399" fmla="*/ 4618 h 19998"/>
                <a:gd name="connsiteX400" fmla="*/ 5054 w 19998"/>
                <a:gd name="connsiteY400" fmla="*/ 4601 h 19998"/>
                <a:gd name="connsiteX401" fmla="*/ 5037 w 19998"/>
                <a:gd name="connsiteY401" fmla="*/ 4618 h 19998"/>
                <a:gd name="connsiteX402" fmla="*/ 5011 w 19998"/>
                <a:gd name="connsiteY402" fmla="*/ 4131 h 19998"/>
                <a:gd name="connsiteX403" fmla="*/ 4642 w 19998"/>
                <a:gd name="connsiteY403" fmla="*/ 3335 h 19998"/>
                <a:gd name="connsiteX404" fmla="*/ 4663 w 19998"/>
                <a:gd name="connsiteY404" fmla="*/ 3092 h 19998"/>
                <a:gd name="connsiteX405" fmla="*/ 4563 w 19998"/>
                <a:gd name="connsiteY405" fmla="*/ 3050 h 19998"/>
                <a:gd name="connsiteX406" fmla="*/ 4684 w 19998"/>
                <a:gd name="connsiteY406" fmla="*/ 2947 h 19998"/>
                <a:gd name="connsiteX407" fmla="*/ 5242 w 19998"/>
                <a:gd name="connsiteY407" fmla="*/ 3092 h 19998"/>
                <a:gd name="connsiteX408" fmla="*/ 5258 w 19998"/>
                <a:gd name="connsiteY408" fmla="*/ 3029 h 19998"/>
                <a:gd name="connsiteX409" fmla="*/ 5570 w 19998"/>
                <a:gd name="connsiteY409" fmla="*/ 3050 h 19998"/>
                <a:gd name="connsiteX410" fmla="*/ 5632 w 19998"/>
                <a:gd name="connsiteY410" fmla="*/ 3252 h 19998"/>
                <a:gd name="connsiteX411" fmla="*/ 5592 w 19998"/>
                <a:gd name="connsiteY411" fmla="*/ 3252 h 19998"/>
                <a:gd name="connsiteX412" fmla="*/ 5570 w 19998"/>
                <a:gd name="connsiteY412" fmla="*/ 3316 h 19998"/>
                <a:gd name="connsiteX413" fmla="*/ 5511 w 19998"/>
                <a:gd name="connsiteY413" fmla="*/ 3316 h 19998"/>
                <a:gd name="connsiteX414" fmla="*/ 5675 w 19998"/>
                <a:gd name="connsiteY414" fmla="*/ 3800 h 19998"/>
                <a:gd name="connsiteX415" fmla="*/ 5649 w 19998"/>
                <a:gd name="connsiteY415" fmla="*/ 3826 h 19998"/>
                <a:gd name="connsiteX416" fmla="*/ 5732 w 19998"/>
                <a:gd name="connsiteY416" fmla="*/ 3842 h 19998"/>
                <a:gd name="connsiteX417" fmla="*/ 5713 w 19998"/>
                <a:gd name="connsiteY417" fmla="*/ 3842 h 19998"/>
                <a:gd name="connsiteX418" fmla="*/ 5732 w 19998"/>
                <a:gd name="connsiteY418" fmla="*/ 3882 h 19998"/>
                <a:gd name="connsiteX419" fmla="*/ 5775 w 19998"/>
                <a:gd name="connsiteY419" fmla="*/ 3882 h 19998"/>
                <a:gd name="connsiteX420" fmla="*/ 5861 w 19998"/>
                <a:gd name="connsiteY420" fmla="*/ 3762 h 19998"/>
                <a:gd name="connsiteX421" fmla="*/ 6499 w 19998"/>
                <a:gd name="connsiteY421" fmla="*/ 3906 h 19998"/>
                <a:gd name="connsiteX422" fmla="*/ 7611 w 19998"/>
                <a:gd name="connsiteY422" fmla="*/ 3826 h 19998"/>
                <a:gd name="connsiteX423" fmla="*/ 7923 w 19998"/>
                <a:gd name="connsiteY423" fmla="*/ 3722 h 19998"/>
                <a:gd name="connsiteX424" fmla="*/ 8045 w 19998"/>
                <a:gd name="connsiteY424" fmla="*/ 3703 h 19998"/>
                <a:gd name="connsiteX425" fmla="*/ 7611 w 19998"/>
                <a:gd name="connsiteY425" fmla="*/ 3600 h 19998"/>
                <a:gd name="connsiteX426" fmla="*/ 7611 w 19998"/>
                <a:gd name="connsiteY426" fmla="*/ 3581 h 19998"/>
                <a:gd name="connsiteX427" fmla="*/ 7799 w 19998"/>
                <a:gd name="connsiteY427" fmla="*/ 3092 h 19998"/>
                <a:gd name="connsiteX428" fmla="*/ 9574 w 19998"/>
                <a:gd name="connsiteY428" fmla="*/ 2317 h 19998"/>
                <a:gd name="connsiteX429" fmla="*/ 9843 w 19998"/>
                <a:gd name="connsiteY429" fmla="*/ 1993 h 19998"/>
                <a:gd name="connsiteX430" fmla="*/ 9902 w 19998"/>
                <a:gd name="connsiteY430" fmla="*/ 2051 h 19998"/>
                <a:gd name="connsiteX431" fmla="*/ 10031 w 19998"/>
                <a:gd name="connsiteY431" fmla="*/ 2051 h 19998"/>
                <a:gd name="connsiteX432" fmla="*/ 9964 w 19998"/>
                <a:gd name="connsiteY432" fmla="*/ 1972 h 19998"/>
                <a:gd name="connsiteX433" fmla="*/ 9943 w 19998"/>
                <a:gd name="connsiteY433" fmla="*/ 1993 h 19998"/>
                <a:gd name="connsiteX434" fmla="*/ 9843 w 19998"/>
                <a:gd name="connsiteY434" fmla="*/ 1645 h 19998"/>
                <a:gd name="connsiteX435" fmla="*/ 9902 w 19998"/>
                <a:gd name="connsiteY435" fmla="*/ 1645 h 19998"/>
                <a:gd name="connsiteX436" fmla="*/ 9902 w 19998"/>
                <a:gd name="connsiteY436" fmla="*/ 1628 h 19998"/>
                <a:gd name="connsiteX437" fmla="*/ 9902 w 19998"/>
                <a:gd name="connsiteY437" fmla="*/ 1607 h 19998"/>
                <a:gd name="connsiteX438" fmla="*/ 9843 w 19998"/>
                <a:gd name="connsiteY438" fmla="*/ 1542 h 19998"/>
                <a:gd name="connsiteX439" fmla="*/ 9886 w 19998"/>
                <a:gd name="connsiteY439" fmla="*/ 1260 h 19998"/>
                <a:gd name="connsiteX440" fmla="*/ 9926 w 19998"/>
                <a:gd name="connsiteY440" fmla="*/ 1243 h 19998"/>
                <a:gd name="connsiteX441" fmla="*/ 9886 w 19998"/>
                <a:gd name="connsiteY441" fmla="*/ 815 h 19998"/>
                <a:gd name="connsiteX442" fmla="*/ 9902 w 19998"/>
                <a:gd name="connsiteY442" fmla="*/ 815 h 19998"/>
                <a:gd name="connsiteX443" fmla="*/ 9886 w 19998"/>
                <a:gd name="connsiteY443" fmla="*/ 484 h 19998"/>
                <a:gd name="connsiteX444" fmla="*/ 10645 w 19998"/>
                <a:gd name="connsiteY444" fmla="*/ 186 h 19998"/>
                <a:gd name="connsiteX445" fmla="*/ 11307 w 19998"/>
                <a:gd name="connsiteY445" fmla="*/ 0 h 19998"/>
                <a:gd name="connsiteX446" fmla="*/ 11431 w 19998"/>
                <a:gd name="connsiteY446" fmla="*/ 324 h 19998"/>
                <a:gd name="connsiteX447" fmla="*/ 11431 w 19998"/>
                <a:gd name="connsiteY447" fmla="*/ 630 h 19998"/>
                <a:gd name="connsiteX448" fmla="*/ 11577 w 19998"/>
                <a:gd name="connsiteY448" fmla="*/ 630 h 19998"/>
                <a:gd name="connsiteX449" fmla="*/ 11700 w 19998"/>
                <a:gd name="connsiteY449" fmla="*/ 832 h 19998"/>
                <a:gd name="connsiteX450" fmla="*/ 11822 w 19998"/>
                <a:gd name="connsiteY450" fmla="*/ 895 h 19998"/>
                <a:gd name="connsiteX451" fmla="*/ 12158 w 19998"/>
                <a:gd name="connsiteY451" fmla="*/ 670 h 19998"/>
                <a:gd name="connsiteX452" fmla="*/ 12279 w 19998"/>
                <a:gd name="connsiteY452" fmla="*/ 792 h 19998"/>
                <a:gd name="connsiteX453" fmla="*/ 12255 w 19998"/>
                <a:gd name="connsiteY453" fmla="*/ 815 h 19998"/>
                <a:gd name="connsiteX454" fmla="*/ 12360 w 19998"/>
                <a:gd name="connsiteY454" fmla="*/ 895 h 19998"/>
                <a:gd name="connsiteX455" fmla="*/ 12360 w 19998"/>
                <a:gd name="connsiteY455" fmla="*/ 912 h 19998"/>
                <a:gd name="connsiteX456" fmla="*/ 12339 w 19998"/>
                <a:gd name="connsiteY456" fmla="*/ 935 h 19998"/>
                <a:gd name="connsiteX457" fmla="*/ 12548 w 19998"/>
                <a:gd name="connsiteY457" fmla="*/ 1342 h 19998"/>
                <a:gd name="connsiteX458" fmla="*/ 12753 w 19998"/>
                <a:gd name="connsiteY458" fmla="*/ 1260 h 19998"/>
                <a:gd name="connsiteX459" fmla="*/ 12729 w 19998"/>
                <a:gd name="connsiteY459" fmla="*/ 1363 h 19998"/>
                <a:gd name="connsiteX460" fmla="*/ 12834 w 19998"/>
                <a:gd name="connsiteY460" fmla="*/ 1323 h 19998"/>
                <a:gd name="connsiteX461" fmla="*/ 12853 w 19998"/>
                <a:gd name="connsiteY461" fmla="*/ 1342 h 19998"/>
                <a:gd name="connsiteX462" fmla="*/ 12901 w 19998"/>
                <a:gd name="connsiteY462" fmla="*/ 1342 h 19998"/>
                <a:gd name="connsiteX463" fmla="*/ 13039 w 19998"/>
                <a:gd name="connsiteY463" fmla="*/ 1769 h 19998"/>
                <a:gd name="connsiteX464" fmla="*/ 13039 w 19998"/>
                <a:gd name="connsiteY464" fmla="*/ 1751 h 19998"/>
                <a:gd name="connsiteX465" fmla="*/ 13065 w 19998"/>
                <a:gd name="connsiteY465" fmla="*/ 1751 h 19998"/>
                <a:gd name="connsiteX466" fmla="*/ 13082 w 19998"/>
                <a:gd name="connsiteY466" fmla="*/ 1671 h 19998"/>
                <a:gd name="connsiteX467" fmla="*/ 13186 w 19998"/>
                <a:gd name="connsiteY467" fmla="*/ 1645 h 19998"/>
                <a:gd name="connsiteX468" fmla="*/ 13203 w 19998"/>
                <a:gd name="connsiteY468" fmla="*/ 1671 h 19998"/>
                <a:gd name="connsiteX469" fmla="*/ 13203 w 19998"/>
                <a:gd name="connsiteY469" fmla="*/ 1645 h 19998"/>
                <a:gd name="connsiteX470" fmla="*/ 13267 w 19998"/>
                <a:gd name="connsiteY470" fmla="*/ 1645 h 19998"/>
                <a:gd name="connsiteX471" fmla="*/ 13267 w 19998"/>
                <a:gd name="connsiteY471" fmla="*/ 1671 h 19998"/>
                <a:gd name="connsiteX472" fmla="*/ 13308 w 19998"/>
                <a:gd name="connsiteY472" fmla="*/ 1687 h 19998"/>
                <a:gd name="connsiteX473" fmla="*/ 13308 w 19998"/>
                <a:gd name="connsiteY473" fmla="*/ 1711 h 19998"/>
                <a:gd name="connsiteX474" fmla="*/ 13515 w 19998"/>
                <a:gd name="connsiteY474" fmla="*/ 1628 h 19998"/>
                <a:gd name="connsiteX475" fmla="*/ 13598 w 19998"/>
                <a:gd name="connsiteY475" fmla="*/ 1751 h 19998"/>
                <a:gd name="connsiteX476" fmla="*/ 13660 w 19998"/>
                <a:gd name="connsiteY476" fmla="*/ 1769 h 19998"/>
                <a:gd name="connsiteX477" fmla="*/ 13660 w 19998"/>
                <a:gd name="connsiteY477" fmla="*/ 1833 h 19998"/>
                <a:gd name="connsiteX478" fmla="*/ 13677 w 19998"/>
                <a:gd name="connsiteY478" fmla="*/ 1833 h 19998"/>
                <a:gd name="connsiteX479" fmla="*/ 13677 w 19998"/>
                <a:gd name="connsiteY479" fmla="*/ 1849 h 19998"/>
                <a:gd name="connsiteX480" fmla="*/ 13725 w 19998"/>
                <a:gd name="connsiteY480" fmla="*/ 1849 h 19998"/>
                <a:gd name="connsiteX481" fmla="*/ 13703 w 19998"/>
                <a:gd name="connsiteY481" fmla="*/ 1833 h 19998"/>
                <a:gd name="connsiteX482" fmla="*/ 13725 w 19998"/>
                <a:gd name="connsiteY482" fmla="*/ 1791 h 19998"/>
                <a:gd name="connsiteX483" fmla="*/ 13808 w 19998"/>
                <a:gd name="connsiteY483" fmla="*/ 1873 h 19998"/>
                <a:gd name="connsiteX484" fmla="*/ 13725 w 19998"/>
                <a:gd name="connsiteY484" fmla="*/ 2155 h 19998"/>
                <a:gd name="connsiteX485" fmla="*/ 13725 w 19998"/>
                <a:gd name="connsiteY485" fmla="*/ 2138 h 19998"/>
                <a:gd name="connsiteX486" fmla="*/ 13784 w 19998"/>
                <a:gd name="connsiteY486" fmla="*/ 2155 h 19998"/>
                <a:gd name="connsiteX487" fmla="*/ 13825 w 19998"/>
                <a:gd name="connsiteY487" fmla="*/ 2301 h 19998"/>
                <a:gd name="connsiteX488" fmla="*/ 13703 w 19998"/>
                <a:gd name="connsiteY488" fmla="*/ 2420 h 19998"/>
                <a:gd name="connsiteX489" fmla="*/ 13741 w 19998"/>
                <a:gd name="connsiteY489" fmla="*/ 2463 h 19998"/>
                <a:gd name="connsiteX490" fmla="*/ 13703 w 19998"/>
                <a:gd name="connsiteY490" fmla="*/ 2503 h 19998"/>
                <a:gd name="connsiteX491" fmla="*/ 13784 w 19998"/>
                <a:gd name="connsiteY491" fmla="*/ 2519 h 19998"/>
                <a:gd name="connsiteX492" fmla="*/ 13784 w 19998"/>
                <a:gd name="connsiteY492" fmla="*/ 2540 h 19998"/>
                <a:gd name="connsiteX493" fmla="*/ 13849 w 19998"/>
                <a:gd name="connsiteY493" fmla="*/ 2540 h 19998"/>
                <a:gd name="connsiteX494" fmla="*/ 14280 w 19998"/>
                <a:gd name="connsiteY494" fmla="*/ 2540 h 19998"/>
                <a:gd name="connsiteX495" fmla="*/ 14527 w 19998"/>
                <a:gd name="connsiteY495" fmla="*/ 2437 h 19998"/>
                <a:gd name="connsiteX496" fmla="*/ 14527 w 19998"/>
                <a:gd name="connsiteY496" fmla="*/ 2218 h 19998"/>
                <a:gd name="connsiteX497" fmla="*/ 14715 w 19998"/>
                <a:gd name="connsiteY497" fmla="*/ 2051 h 19998"/>
                <a:gd name="connsiteX498" fmla="*/ 14815 w 19998"/>
                <a:gd name="connsiteY498" fmla="*/ 2115 h 19998"/>
                <a:gd name="connsiteX499" fmla="*/ 14775 w 19998"/>
                <a:gd name="connsiteY499" fmla="*/ 2138 h 19998"/>
                <a:gd name="connsiteX500" fmla="*/ 14796 w 19998"/>
                <a:gd name="connsiteY500" fmla="*/ 2218 h 19998"/>
                <a:gd name="connsiteX501" fmla="*/ 14756 w 19998"/>
                <a:gd name="connsiteY501" fmla="*/ 2195 h 19998"/>
                <a:gd name="connsiteX502" fmla="*/ 14732 w 19998"/>
                <a:gd name="connsiteY502" fmla="*/ 2218 h 19998"/>
                <a:gd name="connsiteX503" fmla="*/ 14756 w 19998"/>
                <a:gd name="connsiteY503" fmla="*/ 2237 h 19998"/>
                <a:gd name="connsiteX504" fmla="*/ 14732 w 19998"/>
                <a:gd name="connsiteY504" fmla="*/ 2275 h 19998"/>
                <a:gd name="connsiteX505" fmla="*/ 14715 w 19998"/>
                <a:gd name="connsiteY505" fmla="*/ 2275 h 19998"/>
                <a:gd name="connsiteX506" fmla="*/ 14756 w 19998"/>
                <a:gd name="connsiteY506" fmla="*/ 2341 h 19998"/>
                <a:gd name="connsiteX507" fmla="*/ 14675 w 19998"/>
                <a:gd name="connsiteY507" fmla="*/ 2519 h 19998"/>
                <a:gd name="connsiteX508" fmla="*/ 14815 w 19998"/>
                <a:gd name="connsiteY508" fmla="*/ 2622 h 19998"/>
                <a:gd name="connsiteX509" fmla="*/ 14796 w 19998"/>
                <a:gd name="connsiteY509" fmla="*/ 2904 h 19998"/>
                <a:gd name="connsiteX510" fmla="*/ 14918 w 19998"/>
                <a:gd name="connsiteY510" fmla="*/ 2904 h 19998"/>
                <a:gd name="connsiteX511" fmla="*/ 14918 w 19998"/>
                <a:gd name="connsiteY511" fmla="*/ 2867 h 19998"/>
                <a:gd name="connsiteX512" fmla="*/ 15001 w 19998"/>
                <a:gd name="connsiteY512" fmla="*/ 2888 h 19998"/>
                <a:gd name="connsiteX513" fmla="*/ 15230 w 19998"/>
                <a:gd name="connsiteY513" fmla="*/ 3074 h 19998"/>
                <a:gd name="connsiteX514" fmla="*/ 15249 w 19998"/>
                <a:gd name="connsiteY514" fmla="*/ 3050 h 19998"/>
                <a:gd name="connsiteX515" fmla="*/ 15249 w 19998"/>
                <a:gd name="connsiteY515" fmla="*/ 3114 h 19998"/>
                <a:gd name="connsiteX516" fmla="*/ 15330 w 19998"/>
                <a:gd name="connsiteY516" fmla="*/ 3114 h 19998"/>
                <a:gd name="connsiteX517" fmla="*/ 15418 w 19998"/>
                <a:gd name="connsiteY517" fmla="*/ 3114 h 19998"/>
                <a:gd name="connsiteX518" fmla="*/ 15499 w 19998"/>
                <a:gd name="connsiteY518" fmla="*/ 3196 h 19998"/>
                <a:gd name="connsiteX519" fmla="*/ 15475 w 19998"/>
                <a:gd name="connsiteY519" fmla="*/ 3252 h 19998"/>
                <a:gd name="connsiteX520" fmla="*/ 15499 w 19998"/>
                <a:gd name="connsiteY520" fmla="*/ 3295 h 19998"/>
                <a:gd name="connsiteX521" fmla="*/ 15499 w 19998"/>
                <a:gd name="connsiteY521" fmla="*/ 3276 h 19998"/>
                <a:gd name="connsiteX522" fmla="*/ 15599 w 19998"/>
                <a:gd name="connsiteY522" fmla="*/ 3276 h 19998"/>
                <a:gd name="connsiteX523" fmla="*/ 15704 w 19998"/>
                <a:gd name="connsiteY523" fmla="*/ 3374 h 19998"/>
                <a:gd name="connsiteX524" fmla="*/ 15682 w 19998"/>
                <a:gd name="connsiteY524" fmla="*/ 3414 h 19998"/>
                <a:gd name="connsiteX525" fmla="*/ 15723 w 19998"/>
                <a:gd name="connsiteY525" fmla="*/ 3478 h 19998"/>
                <a:gd name="connsiteX526" fmla="*/ 15704 w 19998"/>
                <a:gd name="connsiteY526" fmla="*/ 3497 h 19998"/>
                <a:gd name="connsiteX527" fmla="*/ 15747 w 19998"/>
                <a:gd name="connsiteY527" fmla="*/ 3534 h 19998"/>
                <a:gd name="connsiteX528" fmla="*/ 15747 w 19998"/>
                <a:gd name="connsiteY528" fmla="*/ 3518 h 19998"/>
                <a:gd name="connsiteX529" fmla="*/ 15935 w 19998"/>
                <a:gd name="connsiteY529" fmla="*/ 3478 h 19998"/>
                <a:gd name="connsiteX530" fmla="*/ 15935 w 19998"/>
                <a:gd name="connsiteY530" fmla="*/ 3518 h 19998"/>
                <a:gd name="connsiteX531" fmla="*/ 15951 w 19998"/>
                <a:gd name="connsiteY531" fmla="*/ 3518 h 19998"/>
                <a:gd name="connsiteX532" fmla="*/ 15992 w 19998"/>
                <a:gd name="connsiteY532" fmla="*/ 3414 h 19998"/>
                <a:gd name="connsiteX533" fmla="*/ 16156 w 19998"/>
                <a:gd name="connsiteY533" fmla="*/ 3414 h 19998"/>
                <a:gd name="connsiteX534" fmla="*/ 16156 w 19998"/>
                <a:gd name="connsiteY534" fmla="*/ 3374 h 19998"/>
                <a:gd name="connsiteX535" fmla="*/ 16302 w 19998"/>
                <a:gd name="connsiteY535" fmla="*/ 3436 h 19998"/>
                <a:gd name="connsiteX536" fmla="*/ 16285 w 19998"/>
                <a:gd name="connsiteY536" fmla="*/ 3454 h 19998"/>
                <a:gd name="connsiteX537" fmla="*/ 16366 w 19998"/>
                <a:gd name="connsiteY537" fmla="*/ 3518 h 19998"/>
                <a:gd name="connsiteX538" fmla="*/ 16490 w 19998"/>
                <a:gd name="connsiteY538" fmla="*/ 3518 h 19998"/>
                <a:gd name="connsiteX539" fmla="*/ 16506 w 19998"/>
                <a:gd name="connsiteY539" fmla="*/ 3600 h 19998"/>
                <a:gd name="connsiteX540" fmla="*/ 16590 w 19998"/>
                <a:gd name="connsiteY540" fmla="*/ 3624 h 19998"/>
                <a:gd name="connsiteX541" fmla="*/ 16611 w 19998"/>
                <a:gd name="connsiteY541" fmla="*/ 3581 h 19998"/>
                <a:gd name="connsiteX542" fmla="*/ 16694 w 19998"/>
                <a:gd name="connsiteY542" fmla="*/ 3600 h 19998"/>
                <a:gd name="connsiteX543" fmla="*/ 16694 w 19998"/>
                <a:gd name="connsiteY543" fmla="*/ 3560 h 19998"/>
                <a:gd name="connsiteX544" fmla="*/ 16716 w 19998"/>
                <a:gd name="connsiteY544" fmla="*/ 3560 h 19998"/>
                <a:gd name="connsiteX545" fmla="*/ 16716 w 19998"/>
                <a:gd name="connsiteY545" fmla="*/ 3518 h 19998"/>
                <a:gd name="connsiteX546" fmla="*/ 16759 w 19998"/>
                <a:gd name="connsiteY546" fmla="*/ 3497 h 19998"/>
                <a:gd name="connsiteX547" fmla="*/ 16759 w 19998"/>
                <a:gd name="connsiteY547" fmla="*/ 3478 h 19998"/>
                <a:gd name="connsiteX548" fmla="*/ 16940 w 19998"/>
                <a:gd name="connsiteY548" fmla="*/ 3478 h 19998"/>
                <a:gd name="connsiteX549" fmla="*/ 17085 w 19998"/>
                <a:gd name="connsiteY549" fmla="*/ 3560 h 19998"/>
                <a:gd name="connsiteX550" fmla="*/ 17085 w 19998"/>
                <a:gd name="connsiteY550" fmla="*/ 3534 h 19998"/>
                <a:gd name="connsiteX551" fmla="*/ 17192 w 19998"/>
                <a:gd name="connsiteY551" fmla="*/ 3518 h 19998"/>
                <a:gd name="connsiteX552" fmla="*/ 17192 w 19998"/>
                <a:gd name="connsiteY552" fmla="*/ 3534 h 19998"/>
                <a:gd name="connsiteX553" fmla="*/ 17373 w 19998"/>
                <a:gd name="connsiteY553" fmla="*/ 3640 h 19998"/>
                <a:gd name="connsiteX554" fmla="*/ 17354 w 19998"/>
                <a:gd name="connsiteY554" fmla="*/ 3663 h 19998"/>
                <a:gd name="connsiteX555" fmla="*/ 17437 w 19998"/>
                <a:gd name="connsiteY555" fmla="*/ 3783 h 19998"/>
                <a:gd name="connsiteX556" fmla="*/ 17397 w 19998"/>
                <a:gd name="connsiteY556" fmla="*/ 3783 h 19998"/>
                <a:gd name="connsiteX557" fmla="*/ 17414 w 19998"/>
                <a:gd name="connsiteY557" fmla="*/ 3826 h 19998"/>
                <a:gd name="connsiteX558" fmla="*/ 17437 w 19998"/>
                <a:gd name="connsiteY558" fmla="*/ 3826 h 19998"/>
                <a:gd name="connsiteX559" fmla="*/ 17602 w 19998"/>
                <a:gd name="connsiteY559" fmla="*/ 4028 h 19998"/>
                <a:gd name="connsiteX560" fmla="*/ 17623 w 19998"/>
                <a:gd name="connsiteY560" fmla="*/ 4091 h 19998"/>
                <a:gd name="connsiteX561" fmla="*/ 17642 w 19998"/>
                <a:gd name="connsiteY561" fmla="*/ 4091 h 19998"/>
                <a:gd name="connsiteX562" fmla="*/ 17683 w 19998"/>
                <a:gd name="connsiteY562" fmla="*/ 4211 h 19998"/>
                <a:gd name="connsiteX563" fmla="*/ 17849 w 19998"/>
                <a:gd name="connsiteY563" fmla="*/ 4211 h 19998"/>
                <a:gd name="connsiteX564" fmla="*/ 17849 w 19998"/>
                <a:gd name="connsiteY564" fmla="*/ 4171 h 19998"/>
                <a:gd name="connsiteX565" fmla="*/ 17871 w 19998"/>
                <a:gd name="connsiteY565" fmla="*/ 4171 h 19998"/>
                <a:gd name="connsiteX566" fmla="*/ 17830 w 19998"/>
                <a:gd name="connsiteY566" fmla="*/ 4091 h 19998"/>
                <a:gd name="connsiteX567" fmla="*/ 17871 w 19998"/>
                <a:gd name="connsiteY567" fmla="*/ 4065 h 19998"/>
                <a:gd name="connsiteX568" fmla="*/ 17935 w 19998"/>
                <a:gd name="connsiteY568" fmla="*/ 4091 h 19998"/>
                <a:gd name="connsiteX569" fmla="*/ 17976 w 19998"/>
                <a:gd name="connsiteY569" fmla="*/ 4065 h 19998"/>
                <a:gd name="connsiteX570" fmla="*/ 18019 w 19998"/>
                <a:gd name="connsiteY570" fmla="*/ 4091 h 19998"/>
                <a:gd name="connsiteX571" fmla="*/ 18140 w 19998"/>
                <a:gd name="connsiteY571" fmla="*/ 4131 h 19998"/>
                <a:gd name="connsiteX572" fmla="*/ 18183 w 19998"/>
                <a:gd name="connsiteY572" fmla="*/ 4293 h 19998"/>
                <a:gd name="connsiteX573" fmla="*/ 18200 w 19998"/>
                <a:gd name="connsiteY573" fmla="*/ 4293 h 19998"/>
                <a:gd name="connsiteX574" fmla="*/ 18223 w 19998"/>
                <a:gd name="connsiteY574" fmla="*/ 4211 h 19998"/>
                <a:gd name="connsiteX575" fmla="*/ 18240 w 19998"/>
                <a:gd name="connsiteY575" fmla="*/ 4211 h 19998"/>
                <a:gd name="connsiteX576" fmla="*/ 18240 w 19998"/>
                <a:gd name="connsiteY576" fmla="*/ 4230 h 19998"/>
                <a:gd name="connsiteX577" fmla="*/ 18281 w 19998"/>
                <a:gd name="connsiteY577" fmla="*/ 4230 h 19998"/>
                <a:gd name="connsiteX578" fmla="*/ 18328 w 19998"/>
                <a:gd name="connsiteY578" fmla="*/ 4270 h 19998"/>
                <a:gd name="connsiteX579" fmla="*/ 18369 w 19998"/>
                <a:gd name="connsiteY579" fmla="*/ 4253 h 19998"/>
                <a:gd name="connsiteX580" fmla="*/ 18388 w 19998"/>
                <a:gd name="connsiteY580" fmla="*/ 4270 h 19998"/>
                <a:gd name="connsiteX581" fmla="*/ 18531 w 19998"/>
                <a:gd name="connsiteY581" fmla="*/ 4253 h 19998"/>
                <a:gd name="connsiteX582" fmla="*/ 18531 w 19998"/>
                <a:gd name="connsiteY582" fmla="*/ 4270 h 19998"/>
                <a:gd name="connsiteX583" fmla="*/ 18631 w 19998"/>
                <a:gd name="connsiteY583" fmla="*/ 4211 h 19998"/>
                <a:gd name="connsiteX584" fmla="*/ 18631 w 19998"/>
                <a:gd name="connsiteY584" fmla="*/ 4131 h 19998"/>
                <a:gd name="connsiteX585" fmla="*/ 18762 w 19998"/>
                <a:gd name="connsiteY585" fmla="*/ 4108 h 19998"/>
                <a:gd name="connsiteX586" fmla="*/ 18778 w 19998"/>
                <a:gd name="connsiteY586" fmla="*/ 4148 h 19998"/>
                <a:gd name="connsiteX587" fmla="*/ 18821 w 19998"/>
                <a:gd name="connsiteY587" fmla="*/ 4131 h 19998"/>
                <a:gd name="connsiteX588" fmla="*/ 18943 w 19998"/>
                <a:gd name="connsiteY588" fmla="*/ 4333 h 19998"/>
                <a:gd name="connsiteX589" fmla="*/ 19047 w 19998"/>
                <a:gd name="connsiteY589" fmla="*/ 4333 h 19998"/>
                <a:gd name="connsiteX590" fmla="*/ 19064 w 19998"/>
                <a:gd name="connsiteY590" fmla="*/ 4392 h 19998"/>
                <a:gd name="connsiteX591" fmla="*/ 19152 w 19998"/>
                <a:gd name="connsiteY591" fmla="*/ 4392 h 19998"/>
                <a:gd name="connsiteX592" fmla="*/ 19152 w 19998"/>
                <a:gd name="connsiteY592" fmla="*/ 4373 h 19998"/>
                <a:gd name="connsiteX593" fmla="*/ 19212 w 19998"/>
                <a:gd name="connsiteY593" fmla="*/ 4373 h 19998"/>
                <a:gd name="connsiteX594" fmla="*/ 19212 w 19998"/>
                <a:gd name="connsiteY594" fmla="*/ 4392 h 19998"/>
                <a:gd name="connsiteX595" fmla="*/ 19317 w 19998"/>
                <a:gd name="connsiteY595" fmla="*/ 4333 h 19998"/>
                <a:gd name="connsiteX596" fmla="*/ 19417 w 19998"/>
                <a:gd name="connsiteY596" fmla="*/ 4392 h 19998"/>
                <a:gd name="connsiteX597" fmla="*/ 19443 w 19998"/>
                <a:gd name="connsiteY597" fmla="*/ 4373 h 19998"/>
                <a:gd name="connsiteX598" fmla="*/ 19500 w 19998"/>
                <a:gd name="connsiteY598" fmla="*/ 4373 h 19998"/>
                <a:gd name="connsiteX599" fmla="*/ 19521 w 19998"/>
                <a:gd name="connsiteY599" fmla="*/ 4352 h 19998"/>
                <a:gd name="connsiteX600" fmla="*/ 19998 w 19998"/>
                <a:gd name="connsiteY600" fmla="*/ 4512 h 19998"/>
                <a:gd name="connsiteX601" fmla="*/ 19750 w 19998"/>
                <a:gd name="connsiteY601" fmla="*/ 4939 h 19998"/>
                <a:gd name="connsiteX602" fmla="*/ 19712 w 19998"/>
                <a:gd name="connsiteY602" fmla="*/ 4939 h 19998"/>
                <a:gd name="connsiteX603" fmla="*/ 19686 w 19998"/>
                <a:gd name="connsiteY603" fmla="*/ 5003 h 19998"/>
                <a:gd name="connsiteX604" fmla="*/ 19645 w 19998"/>
                <a:gd name="connsiteY604" fmla="*/ 5003 h 19998"/>
                <a:gd name="connsiteX605" fmla="*/ 19131 w 19998"/>
                <a:gd name="connsiteY605" fmla="*/ 6512 h 19998"/>
                <a:gd name="connsiteX606" fmla="*/ 19236 w 19998"/>
                <a:gd name="connsiteY606" fmla="*/ 7750 h 19998"/>
                <a:gd name="connsiteX607" fmla="*/ 19212 w 19998"/>
                <a:gd name="connsiteY607" fmla="*/ 7750 h 19998"/>
                <a:gd name="connsiteX608" fmla="*/ 19090 w 19998"/>
                <a:gd name="connsiteY608" fmla="*/ 7870 h 19998"/>
                <a:gd name="connsiteX609" fmla="*/ 19152 w 19998"/>
                <a:gd name="connsiteY609" fmla="*/ 7853 h 19998"/>
                <a:gd name="connsiteX610" fmla="*/ 19064 w 19998"/>
                <a:gd name="connsiteY610" fmla="*/ 7973 h 19998"/>
                <a:gd name="connsiteX611" fmla="*/ 18983 w 19998"/>
                <a:gd name="connsiteY611" fmla="*/ 7973 h 19998"/>
                <a:gd name="connsiteX612" fmla="*/ 18714 w 19998"/>
                <a:gd name="connsiteY612" fmla="*/ 8135 h 19998"/>
                <a:gd name="connsiteX613" fmla="*/ 18695 w 19998"/>
                <a:gd name="connsiteY613" fmla="*/ 8093 h 19998"/>
                <a:gd name="connsiteX614" fmla="*/ 18614 w 19998"/>
                <a:gd name="connsiteY614" fmla="*/ 7997 h 19998"/>
                <a:gd name="connsiteX615" fmla="*/ 18304 w 19998"/>
                <a:gd name="connsiteY61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32 w 19998"/>
                <a:gd name="connsiteY247" fmla="*/ 18447 h 19998"/>
                <a:gd name="connsiteX248" fmla="*/ 5075 w 19998"/>
                <a:gd name="connsiteY248" fmla="*/ 18310 h 19998"/>
                <a:gd name="connsiteX249" fmla="*/ 4806 w 19998"/>
                <a:gd name="connsiteY249" fmla="*/ 18165 h 19998"/>
                <a:gd name="connsiteX250" fmla="*/ 4725 w 19998"/>
                <a:gd name="connsiteY250" fmla="*/ 18247 h 19998"/>
                <a:gd name="connsiteX251" fmla="*/ 4515 w 19998"/>
                <a:gd name="connsiteY251" fmla="*/ 18101 h 19998"/>
                <a:gd name="connsiteX252" fmla="*/ 4684 w 19998"/>
                <a:gd name="connsiteY252" fmla="*/ 17737 h 19998"/>
                <a:gd name="connsiteX253" fmla="*/ 4415 w 19998"/>
                <a:gd name="connsiteY253" fmla="*/ 17634 h 19998"/>
                <a:gd name="connsiteX254" fmla="*/ 4372 w 19998"/>
                <a:gd name="connsiteY254" fmla="*/ 17714 h 19998"/>
                <a:gd name="connsiteX255" fmla="*/ 4311 w 19998"/>
                <a:gd name="connsiteY255" fmla="*/ 17714 h 19998"/>
                <a:gd name="connsiteX256" fmla="*/ 4294 w 19998"/>
                <a:gd name="connsiteY256" fmla="*/ 17594 h 19998"/>
                <a:gd name="connsiteX257" fmla="*/ 4103 w 19998"/>
                <a:gd name="connsiteY257" fmla="*/ 17617 h 19998"/>
                <a:gd name="connsiteX258" fmla="*/ 4063 w 19998"/>
                <a:gd name="connsiteY258" fmla="*/ 17495 h 19998"/>
                <a:gd name="connsiteX259" fmla="*/ 4041 w 19998"/>
                <a:gd name="connsiteY259" fmla="*/ 17495 h 19998"/>
                <a:gd name="connsiteX260" fmla="*/ 4025 w 19998"/>
                <a:gd name="connsiteY260" fmla="*/ 17432 h 19998"/>
                <a:gd name="connsiteX261" fmla="*/ 4103 w 19998"/>
                <a:gd name="connsiteY261" fmla="*/ 17415 h 19998"/>
                <a:gd name="connsiteX262" fmla="*/ 4251 w 19998"/>
                <a:gd name="connsiteY262" fmla="*/ 17389 h 19998"/>
                <a:gd name="connsiteX263" fmla="*/ 4251 w 19998"/>
                <a:gd name="connsiteY263" fmla="*/ 17373 h 19998"/>
                <a:gd name="connsiteX264" fmla="*/ 4499 w 19998"/>
                <a:gd name="connsiteY264" fmla="*/ 17084 h 19998"/>
                <a:gd name="connsiteX265" fmla="*/ 5037 w 19998"/>
                <a:gd name="connsiteY265" fmla="*/ 14969 h 19998"/>
                <a:gd name="connsiteX266" fmla="*/ 5011 w 19998"/>
                <a:gd name="connsiteY266" fmla="*/ 14767 h 19998"/>
                <a:gd name="connsiteX267" fmla="*/ 5218 w 19998"/>
                <a:gd name="connsiteY267" fmla="*/ 14525 h 19998"/>
                <a:gd name="connsiteX268" fmla="*/ 5427 w 19998"/>
                <a:gd name="connsiteY268" fmla="*/ 14583 h 19998"/>
                <a:gd name="connsiteX269" fmla="*/ 5444 w 19998"/>
                <a:gd name="connsiteY269" fmla="*/ 14525 h 19998"/>
                <a:gd name="connsiteX270" fmla="*/ 5387 w 19998"/>
                <a:gd name="connsiteY270" fmla="*/ 14464 h 19998"/>
                <a:gd name="connsiteX271" fmla="*/ 5427 w 19998"/>
                <a:gd name="connsiteY271" fmla="*/ 14485 h 19998"/>
                <a:gd name="connsiteX272" fmla="*/ 5427 w 19998"/>
                <a:gd name="connsiteY272" fmla="*/ 14464 h 19998"/>
                <a:gd name="connsiteX273" fmla="*/ 5218 w 19998"/>
                <a:gd name="connsiteY273" fmla="*/ 14318 h 19998"/>
                <a:gd name="connsiteX274" fmla="*/ 5075 w 19998"/>
                <a:gd name="connsiteY274" fmla="*/ 14647 h 19998"/>
                <a:gd name="connsiteX275" fmla="*/ 5037 w 19998"/>
                <a:gd name="connsiteY275" fmla="*/ 14623 h 19998"/>
                <a:gd name="connsiteX276" fmla="*/ 5427 w 19998"/>
                <a:gd name="connsiteY276" fmla="*/ 12509 h 19998"/>
                <a:gd name="connsiteX277" fmla="*/ 5470 w 19998"/>
                <a:gd name="connsiteY277" fmla="*/ 12492 h 19998"/>
                <a:gd name="connsiteX278" fmla="*/ 5511 w 19998"/>
                <a:gd name="connsiteY278" fmla="*/ 12548 h 19998"/>
                <a:gd name="connsiteX279" fmla="*/ 5961 w 19998"/>
                <a:gd name="connsiteY279" fmla="*/ 13284 h 19998"/>
                <a:gd name="connsiteX280" fmla="*/ 6352 w 19998"/>
                <a:gd name="connsiteY280" fmla="*/ 14017 h 19998"/>
                <a:gd name="connsiteX281" fmla="*/ 6352 w 19998"/>
                <a:gd name="connsiteY281" fmla="*/ 13808 h 19998"/>
                <a:gd name="connsiteX282" fmla="*/ 6001 w 19998"/>
                <a:gd name="connsiteY282" fmla="*/ 13058 h 19998"/>
                <a:gd name="connsiteX283" fmla="*/ 5675 w 19998"/>
                <a:gd name="connsiteY283" fmla="*/ 12532 h 19998"/>
                <a:gd name="connsiteX284" fmla="*/ 5551 w 19998"/>
                <a:gd name="connsiteY284" fmla="*/ 12410 h 19998"/>
                <a:gd name="connsiteX285" fmla="*/ 5258 w 19998"/>
                <a:gd name="connsiteY285" fmla="*/ 12227 h 19998"/>
                <a:gd name="connsiteX286" fmla="*/ 5242 w 19998"/>
                <a:gd name="connsiteY286" fmla="*/ 12243 h 19998"/>
                <a:gd name="connsiteX287" fmla="*/ 5175 w 19998"/>
                <a:gd name="connsiteY287" fmla="*/ 11961 h 19998"/>
                <a:gd name="connsiteX288" fmla="*/ 5363 w 19998"/>
                <a:gd name="connsiteY288" fmla="*/ 11961 h 19998"/>
                <a:gd name="connsiteX289" fmla="*/ 5487 w 19998"/>
                <a:gd name="connsiteY289" fmla="*/ 11653 h 19998"/>
                <a:gd name="connsiteX290" fmla="*/ 5470 w 19998"/>
                <a:gd name="connsiteY290" fmla="*/ 11653 h 19998"/>
                <a:gd name="connsiteX291" fmla="*/ 5470 w 19998"/>
                <a:gd name="connsiteY291" fmla="*/ 11637 h 19998"/>
                <a:gd name="connsiteX292" fmla="*/ 5444 w 19998"/>
                <a:gd name="connsiteY292" fmla="*/ 11268 h 19998"/>
                <a:gd name="connsiteX293" fmla="*/ 5339 w 19998"/>
                <a:gd name="connsiteY293" fmla="*/ 11146 h 19998"/>
                <a:gd name="connsiteX294" fmla="*/ 5251 w 19998"/>
                <a:gd name="connsiteY294" fmla="*/ 10849 h 19998"/>
                <a:gd name="connsiteX295" fmla="*/ 4784 w 19998"/>
                <a:gd name="connsiteY295" fmla="*/ 10539 h 19998"/>
                <a:gd name="connsiteX296" fmla="*/ 4603 w 19998"/>
                <a:gd name="connsiteY296" fmla="*/ 10497 h 19998"/>
                <a:gd name="connsiteX297" fmla="*/ 4620 w 19998"/>
                <a:gd name="connsiteY297" fmla="*/ 10476 h 19998"/>
                <a:gd name="connsiteX298" fmla="*/ 3877 w 19998"/>
                <a:gd name="connsiteY298" fmla="*/ 9395 h 19998"/>
                <a:gd name="connsiteX299" fmla="*/ 3941 w 19998"/>
                <a:gd name="connsiteY299" fmla="*/ 9353 h 19998"/>
                <a:gd name="connsiteX300" fmla="*/ 3918 w 19998"/>
                <a:gd name="connsiteY300" fmla="*/ 9353 h 19998"/>
                <a:gd name="connsiteX301" fmla="*/ 4168 w 19998"/>
                <a:gd name="connsiteY301" fmla="*/ 9071 h 19998"/>
                <a:gd name="connsiteX302" fmla="*/ 3753 w 19998"/>
                <a:gd name="connsiteY302" fmla="*/ 8829 h 19998"/>
                <a:gd name="connsiteX303" fmla="*/ 3899 w 19998"/>
                <a:gd name="connsiteY303" fmla="*/ 8645 h 19998"/>
                <a:gd name="connsiteX304" fmla="*/ 3899 w 19998"/>
                <a:gd name="connsiteY304" fmla="*/ 8521 h 19998"/>
                <a:gd name="connsiteX305" fmla="*/ 4472 w 19998"/>
                <a:gd name="connsiteY305" fmla="*/ 8666 h 19998"/>
                <a:gd name="connsiteX306" fmla="*/ 3877 w 19998"/>
                <a:gd name="connsiteY306" fmla="*/ 8457 h 19998"/>
                <a:gd name="connsiteX307" fmla="*/ 3689 w 19998"/>
                <a:gd name="connsiteY307" fmla="*/ 8587 h 19998"/>
                <a:gd name="connsiteX308" fmla="*/ 3360 w 19998"/>
                <a:gd name="connsiteY308" fmla="*/ 8401 h 19998"/>
                <a:gd name="connsiteX309" fmla="*/ 3303 w 19998"/>
                <a:gd name="connsiteY309" fmla="*/ 8239 h 19998"/>
                <a:gd name="connsiteX310" fmla="*/ 3465 w 19998"/>
                <a:gd name="connsiteY310" fmla="*/ 8077 h 19998"/>
                <a:gd name="connsiteX311" fmla="*/ 3344 w 19998"/>
                <a:gd name="connsiteY311" fmla="*/ 7910 h 19998"/>
                <a:gd name="connsiteX312" fmla="*/ 2844 w 19998"/>
                <a:gd name="connsiteY312" fmla="*/ 7933 h 19998"/>
                <a:gd name="connsiteX313" fmla="*/ 3115 w 19998"/>
                <a:gd name="connsiteY313" fmla="*/ 7651 h 19998"/>
                <a:gd name="connsiteX314" fmla="*/ 2477 w 19998"/>
                <a:gd name="connsiteY314" fmla="*/ 7750 h 19998"/>
                <a:gd name="connsiteX315" fmla="*/ 2477 w 19998"/>
                <a:gd name="connsiteY315" fmla="*/ 7973 h 19998"/>
                <a:gd name="connsiteX316" fmla="*/ 2127 w 19998"/>
                <a:gd name="connsiteY316" fmla="*/ 7442 h 19998"/>
                <a:gd name="connsiteX317" fmla="*/ 1831 w 19998"/>
                <a:gd name="connsiteY317" fmla="*/ 7261 h 19998"/>
                <a:gd name="connsiteX318" fmla="*/ 1260 w 19998"/>
                <a:gd name="connsiteY318" fmla="*/ 6996 h 19998"/>
                <a:gd name="connsiteX319" fmla="*/ 1276 w 19998"/>
                <a:gd name="connsiteY319" fmla="*/ 6975 h 19998"/>
                <a:gd name="connsiteX320" fmla="*/ 1260 w 19998"/>
                <a:gd name="connsiteY320" fmla="*/ 6958 h 19998"/>
                <a:gd name="connsiteX321" fmla="*/ 1172 w 19998"/>
                <a:gd name="connsiteY321" fmla="*/ 6892 h 19998"/>
                <a:gd name="connsiteX322" fmla="*/ 886 w 19998"/>
                <a:gd name="connsiteY322" fmla="*/ 6975 h 19998"/>
                <a:gd name="connsiteX323" fmla="*/ 679 w 19998"/>
                <a:gd name="connsiteY323" fmla="*/ 7099 h 19998"/>
                <a:gd name="connsiteX324" fmla="*/ 533 w 19998"/>
                <a:gd name="connsiteY324" fmla="*/ 7078 h 19998"/>
                <a:gd name="connsiteX325" fmla="*/ 533 w 19998"/>
                <a:gd name="connsiteY325" fmla="*/ 7022 h 19998"/>
                <a:gd name="connsiteX326" fmla="*/ 574 w 19998"/>
                <a:gd name="connsiteY326" fmla="*/ 6996 h 19998"/>
                <a:gd name="connsiteX327" fmla="*/ 305 w 19998"/>
                <a:gd name="connsiteY327" fmla="*/ 6568 h 19998"/>
                <a:gd name="connsiteX328" fmla="*/ 264 w 19998"/>
                <a:gd name="connsiteY328" fmla="*/ 6594 h 19998"/>
                <a:gd name="connsiteX329" fmla="*/ 164 w 19998"/>
                <a:gd name="connsiteY329" fmla="*/ 6528 h 19998"/>
                <a:gd name="connsiteX330" fmla="*/ 0 w 19998"/>
                <a:gd name="connsiteY330" fmla="*/ 6490 h 19998"/>
                <a:gd name="connsiteX331" fmla="*/ 17 w 19998"/>
                <a:gd name="connsiteY331" fmla="*/ 6465 h 19998"/>
                <a:gd name="connsiteX332" fmla="*/ 57 w 19998"/>
                <a:gd name="connsiteY332" fmla="*/ 6465 h 19998"/>
                <a:gd name="connsiteX333" fmla="*/ 695 w 19998"/>
                <a:gd name="connsiteY333" fmla="*/ 6408 h 19998"/>
                <a:gd name="connsiteX334" fmla="*/ 760 w 19998"/>
                <a:gd name="connsiteY334" fmla="*/ 6262 h 19998"/>
                <a:gd name="connsiteX335" fmla="*/ 433 w 19998"/>
                <a:gd name="connsiteY335" fmla="*/ 6084 h 19998"/>
                <a:gd name="connsiteX336" fmla="*/ 348 w 19998"/>
                <a:gd name="connsiteY336" fmla="*/ 6204 h 19998"/>
                <a:gd name="connsiteX337" fmla="*/ 329 w 19998"/>
                <a:gd name="connsiteY337" fmla="*/ 6204 h 19998"/>
                <a:gd name="connsiteX338" fmla="*/ 305 w 19998"/>
                <a:gd name="connsiteY338" fmla="*/ 6060 h 19998"/>
                <a:gd name="connsiteX339" fmla="*/ 348 w 19998"/>
                <a:gd name="connsiteY339" fmla="*/ 6044 h 19998"/>
                <a:gd name="connsiteX340" fmla="*/ 348 w 19998"/>
                <a:gd name="connsiteY340" fmla="*/ 5997 h 19998"/>
                <a:gd name="connsiteX341" fmla="*/ 248 w 19998"/>
                <a:gd name="connsiteY341" fmla="*/ 5997 h 19998"/>
                <a:gd name="connsiteX342" fmla="*/ 221 w 19998"/>
                <a:gd name="connsiteY342" fmla="*/ 5938 h 19998"/>
                <a:gd name="connsiteX343" fmla="*/ 329 w 19998"/>
                <a:gd name="connsiteY343" fmla="*/ 5938 h 19998"/>
                <a:gd name="connsiteX344" fmla="*/ 348 w 19998"/>
                <a:gd name="connsiteY344" fmla="*/ 5818 h 19998"/>
                <a:gd name="connsiteX345" fmla="*/ 391 w 19998"/>
                <a:gd name="connsiteY345" fmla="*/ 5818 h 19998"/>
                <a:gd name="connsiteX346" fmla="*/ 369 w 19998"/>
                <a:gd name="connsiteY346" fmla="*/ 5917 h 19998"/>
                <a:gd name="connsiteX347" fmla="*/ 433 w 19998"/>
                <a:gd name="connsiteY347" fmla="*/ 5877 h 19998"/>
                <a:gd name="connsiteX348" fmla="*/ 433 w 19998"/>
                <a:gd name="connsiteY348" fmla="*/ 5898 h 19998"/>
                <a:gd name="connsiteX349" fmla="*/ 410 w 19998"/>
                <a:gd name="connsiteY349" fmla="*/ 5917 h 19998"/>
                <a:gd name="connsiteX350" fmla="*/ 555 w 19998"/>
                <a:gd name="connsiteY350" fmla="*/ 5938 h 19998"/>
                <a:gd name="connsiteX351" fmla="*/ 555 w 19998"/>
                <a:gd name="connsiteY351" fmla="*/ 5955 h 19998"/>
                <a:gd name="connsiteX352" fmla="*/ 738 w 19998"/>
                <a:gd name="connsiteY352" fmla="*/ 5938 h 19998"/>
                <a:gd name="connsiteX353" fmla="*/ 695 w 19998"/>
                <a:gd name="connsiteY353" fmla="*/ 5835 h 19998"/>
                <a:gd name="connsiteX354" fmla="*/ 655 w 19998"/>
                <a:gd name="connsiteY354" fmla="*/ 5835 h 19998"/>
                <a:gd name="connsiteX355" fmla="*/ 598 w 19998"/>
                <a:gd name="connsiteY355" fmla="*/ 5736 h 19998"/>
                <a:gd name="connsiteX356" fmla="*/ 141 w 19998"/>
                <a:gd name="connsiteY356" fmla="*/ 5778 h 19998"/>
                <a:gd name="connsiteX357" fmla="*/ 141 w 19998"/>
                <a:gd name="connsiteY357" fmla="*/ 5795 h 19998"/>
                <a:gd name="connsiteX358" fmla="*/ 17 w 19998"/>
                <a:gd name="connsiteY358" fmla="*/ 5818 h 19998"/>
                <a:gd name="connsiteX359" fmla="*/ 141 w 19998"/>
                <a:gd name="connsiteY359" fmla="*/ 5287 h 19998"/>
                <a:gd name="connsiteX360" fmla="*/ 181 w 19998"/>
                <a:gd name="connsiteY360" fmla="*/ 5268 h 19998"/>
                <a:gd name="connsiteX361" fmla="*/ 348 w 19998"/>
                <a:gd name="connsiteY361" fmla="*/ 5247 h 19998"/>
                <a:gd name="connsiteX362" fmla="*/ 450 w 19998"/>
                <a:gd name="connsiteY362" fmla="*/ 5149 h 19998"/>
                <a:gd name="connsiteX363" fmla="*/ 617 w 19998"/>
                <a:gd name="connsiteY363" fmla="*/ 5149 h 19998"/>
                <a:gd name="connsiteX364" fmla="*/ 803 w 19998"/>
                <a:gd name="connsiteY364" fmla="*/ 5085 h 19998"/>
                <a:gd name="connsiteX365" fmla="*/ 826 w 19998"/>
                <a:gd name="connsiteY365" fmla="*/ 5106 h 19998"/>
                <a:gd name="connsiteX366" fmla="*/ 803 w 19998"/>
                <a:gd name="connsiteY366" fmla="*/ 5149 h 19998"/>
                <a:gd name="connsiteX367" fmla="*/ 1276 w 19998"/>
                <a:gd name="connsiteY367" fmla="*/ 5022 h 19998"/>
                <a:gd name="connsiteX368" fmla="*/ 1276 w 19998"/>
                <a:gd name="connsiteY368" fmla="*/ 5003 h 19998"/>
                <a:gd name="connsiteX369" fmla="*/ 1276 w 19998"/>
                <a:gd name="connsiteY369" fmla="*/ 5022 h 19998"/>
                <a:gd name="connsiteX370" fmla="*/ 1298 w 19998"/>
                <a:gd name="connsiteY370" fmla="*/ 5022 h 19998"/>
                <a:gd name="connsiteX371" fmla="*/ 1341 w 19998"/>
                <a:gd name="connsiteY371" fmla="*/ 5165 h 19998"/>
                <a:gd name="connsiteX372" fmla="*/ 1524 w 19998"/>
                <a:gd name="connsiteY372" fmla="*/ 5069 h 19998"/>
                <a:gd name="connsiteX373" fmla="*/ 1562 w 19998"/>
                <a:gd name="connsiteY373" fmla="*/ 5069 h 19998"/>
                <a:gd name="connsiteX374" fmla="*/ 1815 w 19998"/>
                <a:gd name="connsiteY374" fmla="*/ 5125 h 19998"/>
                <a:gd name="connsiteX375" fmla="*/ 1936 w 19998"/>
                <a:gd name="connsiteY375" fmla="*/ 5165 h 19998"/>
                <a:gd name="connsiteX376" fmla="*/ 1936 w 19998"/>
                <a:gd name="connsiteY376" fmla="*/ 5149 h 19998"/>
                <a:gd name="connsiteX377" fmla="*/ 1979 w 19998"/>
                <a:gd name="connsiteY377" fmla="*/ 5003 h 19998"/>
                <a:gd name="connsiteX378" fmla="*/ 1936 w 19998"/>
                <a:gd name="connsiteY378" fmla="*/ 4939 h 19998"/>
                <a:gd name="connsiteX379" fmla="*/ 2103 w 19998"/>
                <a:gd name="connsiteY379" fmla="*/ 4820 h 19998"/>
                <a:gd name="connsiteX380" fmla="*/ 2496 w 19998"/>
                <a:gd name="connsiteY380" fmla="*/ 4777 h 19998"/>
                <a:gd name="connsiteX381" fmla="*/ 2536 w 19998"/>
                <a:gd name="connsiteY381" fmla="*/ 4860 h 19998"/>
                <a:gd name="connsiteX382" fmla="*/ 2722 w 19998"/>
                <a:gd name="connsiteY382" fmla="*/ 4761 h 19998"/>
                <a:gd name="connsiteX383" fmla="*/ 2722 w 19998"/>
                <a:gd name="connsiteY383" fmla="*/ 4900 h 19998"/>
                <a:gd name="connsiteX384" fmla="*/ 2805 w 19998"/>
                <a:gd name="connsiteY384" fmla="*/ 4923 h 19998"/>
                <a:gd name="connsiteX385" fmla="*/ 2970 w 19998"/>
                <a:gd name="connsiteY385" fmla="*/ 5189 h 19998"/>
                <a:gd name="connsiteX386" fmla="*/ 3256 w 19998"/>
                <a:gd name="connsiteY386" fmla="*/ 5673 h 19998"/>
                <a:gd name="connsiteX387" fmla="*/ 3608 w 19998"/>
                <a:gd name="connsiteY387" fmla="*/ 5391 h 19998"/>
                <a:gd name="connsiteX388" fmla="*/ 3860 w 19998"/>
                <a:gd name="connsiteY388" fmla="*/ 5268 h 19998"/>
                <a:gd name="connsiteX389" fmla="*/ 3999 w 19998"/>
                <a:gd name="connsiteY389" fmla="*/ 5534 h 19998"/>
                <a:gd name="connsiteX390" fmla="*/ 4351 w 19998"/>
                <a:gd name="connsiteY390" fmla="*/ 5351 h 19998"/>
                <a:gd name="connsiteX391" fmla="*/ 4580 w 19998"/>
                <a:gd name="connsiteY391" fmla="*/ 5268 h 19998"/>
                <a:gd name="connsiteX392" fmla="*/ 4580 w 19998"/>
                <a:gd name="connsiteY392" fmla="*/ 5471 h 19998"/>
                <a:gd name="connsiteX393" fmla="*/ 4994 w 19998"/>
                <a:gd name="connsiteY393" fmla="*/ 5449 h 19998"/>
                <a:gd name="connsiteX394" fmla="*/ 5323 w 19998"/>
                <a:gd name="connsiteY394" fmla="*/ 5471 h 19998"/>
                <a:gd name="connsiteX395" fmla="*/ 5242 w 19998"/>
                <a:gd name="connsiteY395" fmla="*/ 5407 h 19998"/>
                <a:gd name="connsiteX396" fmla="*/ 4994 w 19998"/>
                <a:gd name="connsiteY396" fmla="*/ 5003 h 19998"/>
                <a:gd name="connsiteX397" fmla="*/ 4970 w 19998"/>
                <a:gd name="connsiteY397" fmla="*/ 5003 h 19998"/>
                <a:gd name="connsiteX398" fmla="*/ 5054 w 19998"/>
                <a:gd name="connsiteY398" fmla="*/ 4618 h 19998"/>
                <a:gd name="connsiteX399" fmla="*/ 5054 w 19998"/>
                <a:gd name="connsiteY399" fmla="*/ 4601 h 19998"/>
                <a:gd name="connsiteX400" fmla="*/ 5037 w 19998"/>
                <a:gd name="connsiteY400" fmla="*/ 4618 h 19998"/>
                <a:gd name="connsiteX401" fmla="*/ 5011 w 19998"/>
                <a:gd name="connsiteY401" fmla="*/ 4131 h 19998"/>
                <a:gd name="connsiteX402" fmla="*/ 4642 w 19998"/>
                <a:gd name="connsiteY402" fmla="*/ 3335 h 19998"/>
                <a:gd name="connsiteX403" fmla="*/ 4663 w 19998"/>
                <a:gd name="connsiteY403" fmla="*/ 3092 h 19998"/>
                <a:gd name="connsiteX404" fmla="*/ 4563 w 19998"/>
                <a:gd name="connsiteY404" fmla="*/ 3050 h 19998"/>
                <a:gd name="connsiteX405" fmla="*/ 4684 w 19998"/>
                <a:gd name="connsiteY405" fmla="*/ 2947 h 19998"/>
                <a:gd name="connsiteX406" fmla="*/ 5242 w 19998"/>
                <a:gd name="connsiteY406" fmla="*/ 3092 h 19998"/>
                <a:gd name="connsiteX407" fmla="*/ 5258 w 19998"/>
                <a:gd name="connsiteY407" fmla="*/ 3029 h 19998"/>
                <a:gd name="connsiteX408" fmla="*/ 5570 w 19998"/>
                <a:gd name="connsiteY408" fmla="*/ 3050 h 19998"/>
                <a:gd name="connsiteX409" fmla="*/ 5632 w 19998"/>
                <a:gd name="connsiteY409" fmla="*/ 3252 h 19998"/>
                <a:gd name="connsiteX410" fmla="*/ 5592 w 19998"/>
                <a:gd name="connsiteY410" fmla="*/ 3252 h 19998"/>
                <a:gd name="connsiteX411" fmla="*/ 5570 w 19998"/>
                <a:gd name="connsiteY411" fmla="*/ 3316 h 19998"/>
                <a:gd name="connsiteX412" fmla="*/ 5511 w 19998"/>
                <a:gd name="connsiteY412" fmla="*/ 3316 h 19998"/>
                <a:gd name="connsiteX413" fmla="*/ 5675 w 19998"/>
                <a:gd name="connsiteY413" fmla="*/ 3800 h 19998"/>
                <a:gd name="connsiteX414" fmla="*/ 5649 w 19998"/>
                <a:gd name="connsiteY414" fmla="*/ 3826 h 19998"/>
                <a:gd name="connsiteX415" fmla="*/ 5732 w 19998"/>
                <a:gd name="connsiteY415" fmla="*/ 3842 h 19998"/>
                <a:gd name="connsiteX416" fmla="*/ 5713 w 19998"/>
                <a:gd name="connsiteY416" fmla="*/ 3842 h 19998"/>
                <a:gd name="connsiteX417" fmla="*/ 5732 w 19998"/>
                <a:gd name="connsiteY417" fmla="*/ 3882 h 19998"/>
                <a:gd name="connsiteX418" fmla="*/ 5775 w 19998"/>
                <a:gd name="connsiteY418" fmla="*/ 3882 h 19998"/>
                <a:gd name="connsiteX419" fmla="*/ 5861 w 19998"/>
                <a:gd name="connsiteY419" fmla="*/ 3762 h 19998"/>
                <a:gd name="connsiteX420" fmla="*/ 6499 w 19998"/>
                <a:gd name="connsiteY420" fmla="*/ 3906 h 19998"/>
                <a:gd name="connsiteX421" fmla="*/ 7611 w 19998"/>
                <a:gd name="connsiteY421" fmla="*/ 3826 h 19998"/>
                <a:gd name="connsiteX422" fmla="*/ 7923 w 19998"/>
                <a:gd name="connsiteY422" fmla="*/ 3722 h 19998"/>
                <a:gd name="connsiteX423" fmla="*/ 8045 w 19998"/>
                <a:gd name="connsiteY423" fmla="*/ 3703 h 19998"/>
                <a:gd name="connsiteX424" fmla="*/ 7611 w 19998"/>
                <a:gd name="connsiteY424" fmla="*/ 3600 h 19998"/>
                <a:gd name="connsiteX425" fmla="*/ 7611 w 19998"/>
                <a:gd name="connsiteY425" fmla="*/ 3581 h 19998"/>
                <a:gd name="connsiteX426" fmla="*/ 7799 w 19998"/>
                <a:gd name="connsiteY426" fmla="*/ 3092 h 19998"/>
                <a:gd name="connsiteX427" fmla="*/ 9574 w 19998"/>
                <a:gd name="connsiteY427" fmla="*/ 2317 h 19998"/>
                <a:gd name="connsiteX428" fmla="*/ 9843 w 19998"/>
                <a:gd name="connsiteY428" fmla="*/ 1993 h 19998"/>
                <a:gd name="connsiteX429" fmla="*/ 9902 w 19998"/>
                <a:gd name="connsiteY429" fmla="*/ 2051 h 19998"/>
                <a:gd name="connsiteX430" fmla="*/ 10031 w 19998"/>
                <a:gd name="connsiteY430" fmla="*/ 2051 h 19998"/>
                <a:gd name="connsiteX431" fmla="*/ 9964 w 19998"/>
                <a:gd name="connsiteY431" fmla="*/ 1972 h 19998"/>
                <a:gd name="connsiteX432" fmla="*/ 9943 w 19998"/>
                <a:gd name="connsiteY432" fmla="*/ 1993 h 19998"/>
                <a:gd name="connsiteX433" fmla="*/ 9843 w 19998"/>
                <a:gd name="connsiteY433" fmla="*/ 1645 h 19998"/>
                <a:gd name="connsiteX434" fmla="*/ 9902 w 19998"/>
                <a:gd name="connsiteY434" fmla="*/ 1645 h 19998"/>
                <a:gd name="connsiteX435" fmla="*/ 9902 w 19998"/>
                <a:gd name="connsiteY435" fmla="*/ 1628 h 19998"/>
                <a:gd name="connsiteX436" fmla="*/ 9902 w 19998"/>
                <a:gd name="connsiteY436" fmla="*/ 1607 h 19998"/>
                <a:gd name="connsiteX437" fmla="*/ 9843 w 19998"/>
                <a:gd name="connsiteY437" fmla="*/ 1542 h 19998"/>
                <a:gd name="connsiteX438" fmla="*/ 9886 w 19998"/>
                <a:gd name="connsiteY438" fmla="*/ 1260 h 19998"/>
                <a:gd name="connsiteX439" fmla="*/ 9926 w 19998"/>
                <a:gd name="connsiteY439" fmla="*/ 1243 h 19998"/>
                <a:gd name="connsiteX440" fmla="*/ 9886 w 19998"/>
                <a:gd name="connsiteY440" fmla="*/ 815 h 19998"/>
                <a:gd name="connsiteX441" fmla="*/ 9902 w 19998"/>
                <a:gd name="connsiteY441" fmla="*/ 815 h 19998"/>
                <a:gd name="connsiteX442" fmla="*/ 9886 w 19998"/>
                <a:gd name="connsiteY442" fmla="*/ 484 h 19998"/>
                <a:gd name="connsiteX443" fmla="*/ 10645 w 19998"/>
                <a:gd name="connsiteY443" fmla="*/ 186 h 19998"/>
                <a:gd name="connsiteX444" fmla="*/ 11307 w 19998"/>
                <a:gd name="connsiteY444" fmla="*/ 0 h 19998"/>
                <a:gd name="connsiteX445" fmla="*/ 11431 w 19998"/>
                <a:gd name="connsiteY445" fmla="*/ 324 h 19998"/>
                <a:gd name="connsiteX446" fmla="*/ 11431 w 19998"/>
                <a:gd name="connsiteY446" fmla="*/ 630 h 19998"/>
                <a:gd name="connsiteX447" fmla="*/ 11577 w 19998"/>
                <a:gd name="connsiteY447" fmla="*/ 630 h 19998"/>
                <a:gd name="connsiteX448" fmla="*/ 11700 w 19998"/>
                <a:gd name="connsiteY448" fmla="*/ 832 h 19998"/>
                <a:gd name="connsiteX449" fmla="*/ 11822 w 19998"/>
                <a:gd name="connsiteY449" fmla="*/ 895 h 19998"/>
                <a:gd name="connsiteX450" fmla="*/ 12158 w 19998"/>
                <a:gd name="connsiteY450" fmla="*/ 670 h 19998"/>
                <a:gd name="connsiteX451" fmla="*/ 12279 w 19998"/>
                <a:gd name="connsiteY451" fmla="*/ 792 h 19998"/>
                <a:gd name="connsiteX452" fmla="*/ 12255 w 19998"/>
                <a:gd name="connsiteY452" fmla="*/ 815 h 19998"/>
                <a:gd name="connsiteX453" fmla="*/ 12360 w 19998"/>
                <a:gd name="connsiteY453" fmla="*/ 895 h 19998"/>
                <a:gd name="connsiteX454" fmla="*/ 12360 w 19998"/>
                <a:gd name="connsiteY454" fmla="*/ 912 h 19998"/>
                <a:gd name="connsiteX455" fmla="*/ 12339 w 19998"/>
                <a:gd name="connsiteY455" fmla="*/ 935 h 19998"/>
                <a:gd name="connsiteX456" fmla="*/ 12548 w 19998"/>
                <a:gd name="connsiteY456" fmla="*/ 1342 h 19998"/>
                <a:gd name="connsiteX457" fmla="*/ 12753 w 19998"/>
                <a:gd name="connsiteY457" fmla="*/ 1260 h 19998"/>
                <a:gd name="connsiteX458" fmla="*/ 12729 w 19998"/>
                <a:gd name="connsiteY458" fmla="*/ 1363 h 19998"/>
                <a:gd name="connsiteX459" fmla="*/ 12834 w 19998"/>
                <a:gd name="connsiteY459" fmla="*/ 1323 h 19998"/>
                <a:gd name="connsiteX460" fmla="*/ 12853 w 19998"/>
                <a:gd name="connsiteY460" fmla="*/ 1342 h 19998"/>
                <a:gd name="connsiteX461" fmla="*/ 12901 w 19998"/>
                <a:gd name="connsiteY461" fmla="*/ 1342 h 19998"/>
                <a:gd name="connsiteX462" fmla="*/ 13039 w 19998"/>
                <a:gd name="connsiteY462" fmla="*/ 1769 h 19998"/>
                <a:gd name="connsiteX463" fmla="*/ 13039 w 19998"/>
                <a:gd name="connsiteY463" fmla="*/ 1751 h 19998"/>
                <a:gd name="connsiteX464" fmla="*/ 13065 w 19998"/>
                <a:gd name="connsiteY464" fmla="*/ 1751 h 19998"/>
                <a:gd name="connsiteX465" fmla="*/ 13082 w 19998"/>
                <a:gd name="connsiteY465" fmla="*/ 1671 h 19998"/>
                <a:gd name="connsiteX466" fmla="*/ 13186 w 19998"/>
                <a:gd name="connsiteY466" fmla="*/ 1645 h 19998"/>
                <a:gd name="connsiteX467" fmla="*/ 13203 w 19998"/>
                <a:gd name="connsiteY467" fmla="*/ 1671 h 19998"/>
                <a:gd name="connsiteX468" fmla="*/ 13203 w 19998"/>
                <a:gd name="connsiteY468" fmla="*/ 1645 h 19998"/>
                <a:gd name="connsiteX469" fmla="*/ 13267 w 19998"/>
                <a:gd name="connsiteY469" fmla="*/ 1645 h 19998"/>
                <a:gd name="connsiteX470" fmla="*/ 13267 w 19998"/>
                <a:gd name="connsiteY470" fmla="*/ 1671 h 19998"/>
                <a:gd name="connsiteX471" fmla="*/ 13308 w 19998"/>
                <a:gd name="connsiteY471" fmla="*/ 1687 h 19998"/>
                <a:gd name="connsiteX472" fmla="*/ 13308 w 19998"/>
                <a:gd name="connsiteY472" fmla="*/ 1711 h 19998"/>
                <a:gd name="connsiteX473" fmla="*/ 13515 w 19998"/>
                <a:gd name="connsiteY473" fmla="*/ 1628 h 19998"/>
                <a:gd name="connsiteX474" fmla="*/ 13598 w 19998"/>
                <a:gd name="connsiteY474" fmla="*/ 1751 h 19998"/>
                <a:gd name="connsiteX475" fmla="*/ 13660 w 19998"/>
                <a:gd name="connsiteY475" fmla="*/ 1769 h 19998"/>
                <a:gd name="connsiteX476" fmla="*/ 13660 w 19998"/>
                <a:gd name="connsiteY476" fmla="*/ 1833 h 19998"/>
                <a:gd name="connsiteX477" fmla="*/ 13677 w 19998"/>
                <a:gd name="connsiteY477" fmla="*/ 1833 h 19998"/>
                <a:gd name="connsiteX478" fmla="*/ 13677 w 19998"/>
                <a:gd name="connsiteY478" fmla="*/ 1849 h 19998"/>
                <a:gd name="connsiteX479" fmla="*/ 13725 w 19998"/>
                <a:gd name="connsiteY479" fmla="*/ 1849 h 19998"/>
                <a:gd name="connsiteX480" fmla="*/ 13703 w 19998"/>
                <a:gd name="connsiteY480" fmla="*/ 1833 h 19998"/>
                <a:gd name="connsiteX481" fmla="*/ 13725 w 19998"/>
                <a:gd name="connsiteY481" fmla="*/ 1791 h 19998"/>
                <a:gd name="connsiteX482" fmla="*/ 13808 w 19998"/>
                <a:gd name="connsiteY482" fmla="*/ 1873 h 19998"/>
                <a:gd name="connsiteX483" fmla="*/ 13725 w 19998"/>
                <a:gd name="connsiteY483" fmla="*/ 2155 h 19998"/>
                <a:gd name="connsiteX484" fmla="*/ 13725 w 19998"/>
                <a:gd name="connsiteY484" fmla="*/ 2138 h 19998"/>
                <a:gd name="connsiteX485" fmla="*/ 13784 w 19998"/>
                <a:gd name="connsiteY485" fmla="*/ 2155 h 19998"/>
                <a:gd name="connsiteX486" fmla="*/ 13825 w 19998"/>
                <a:gd name="connsiteY486" fmla="*/ 2301 h 19998"/>
                <a:gd name="connsiteX487" fmla="*/ 13703 w 19998"/>
                <a:gd name="connsiteY487" fmla="*/ 2420 h 19998"/>
                <a:gd name="connsiteX488" fmla="*/ 13741 w 19998"/>
                <a:gd name="connsiteY488" fmla="*/ 2463 h 19998"/>
                <a:gd name="connsiteX489" fmla="*/ 13703 w 19998"/>
                <a:gd name="connsiteY489" fmla="*/ 2503 h 19998"/>
                <a:gd name="connsiteX490" fmla="*/ 13784 w 19998"/>
                <a:gd name="connsiteY490" fmla="*/ 2519 h 19998"/>
                <a:gd name="connsiteX491" fmla="*/ 13784 w 19998"/>
                <a:gd name="connsiteY491" fmla="*/ 2540 h 19998"/>
                <a:gd name="connsiteX492" fmla="*/ 13849 w 19998"/>
                <a:gd name="connsiteY492" fmla="*/ 2540 h 19998"/>
                <a:gd name="connsiteX493" fmla="*/ 14280 w 19998"/>
                <a:gd name="connsiteY493" fmla="*/ 2540 h 19998"/>
                <a:gd name="connsiteX494" fmla="*/ 14527 w 19998"/>
                <a:gd name="connsiteY494" fmla="*/ 2437 h 19998"/>
                <a:gd name="connsiteX495" fmla="*/ 14527 w 19998"/>
                <a:gd name="connsiteY495" fmla="*/ 2218 h 19998"/>
                <a:gd name="connsiteX496" fmla="*/ 14715 w 19998"/>
                <a:gd name="connsiteY496" fmla="*/ 2051 h 19998"/>
                <a:gd name="connsiteX497" fmla="*/ 14815 w 19998"/>
                <a:gd name="connsiteY497" fmla="*/ 2115 h 19998"/>
                <a:gd name="connsiteX498" fmla="*/ 14775 w 19998"/>
                <a:gd name="connsiteY498" fmla="*/ 2138 h 19998"/>
                <a:gd name="connsiteX499" fmla="*/ 14796 w 19998"/>
                <a:gd name="connsiteY499" fmla="*/ 2218 h 19998"/>
                <a:gd name="connsiteX500" fmla="*/ 14756 w 19998"/>
                <a:gd name="connsiteY500" fmla="*/ 2195 h 19998"/>
                <a:gd name="connsiteX501" fmla="*/ 14732 w 19998"/>
                <a:gd name="connsiteY501" fmla="*/ 2218 h 19998"/>
                <a:gd name="connsiteX502" fmla="*/ 14756 w 19998"/>
                <a:gd name="connsiteY502" fmla="*/ 2237 h 19998"/>
                <a:gd name="connsiteX503" fmla="*/ 14732 w 19998"/>
                <a:gd name="connsiteY503" fmla="*/ 2275 h 19998"/>
                <a:gd name="connsiteX504" fmla="*/ 14715 w 19998"/>
                <a:gd name="connsiteY504" fmla="*/ 2275 h 19998"/>
                <a:gd name="connsiteX505" fmla="*/ 14756 w 19998"/>
                <a:gd name="connsiteY505" fmla="*/ 2341 h 19998"/>
                <a:gd name="connsiteX506" fmla="*/ 14675 w 19998"/>
                <a:gd name="connsiteY506" fmla="*/ 2519 h 19998"/>
                <a:gd name="connsiteX507" fmla="*/ 14815 w 19998"/>
                <a:gd name="connsiteY507" fmla="*/ 2622 h 19998"/>
                <a:gd name="connsiteX508" fmla="*/ 14796 w 19998"/>
                <a:gd name="connsiteY508" fmla="*/ 2904 h 19998"/>
                <a:gd name="connsiteX509" fmla="*/ 14918 w 19998"/>
                <a:gd name="connsiteY509" fmla="*/ 2904 h 19998"/>
                <a:gd name="connsiteX510" fmla="*/ 14918 w 19998"/>
                <a:gd name="connsiteY510" fmla="*/ 2867 h 19998"/>
                <a:gd name="connsiteX511" fmla="*/ 15001 w 19998"/>
                <a:gd name="connsiteY511" fmla="*/ 2888 h 19998"/>
                <a:gd name="connsiteX512" fmla="*/ 15230 w 19998"/>
                <a:gd name="connsiteY512" fmla="*/ 3074 h 19998"/>
                <a:gd name="connsiteX513" fmla="*/ 15249 w 19998"/>
                <a:gd name="connsiteY513" fmla="*/ 3050 h 19998"/>
                <a:gd name="connsiteX514" fmla="*/ 15249 w 19998"/>
                <a:gd name="connsiteY514" fmla="*/ 3114 h 19998"/>
                <a:gd name="connsiteX515" fmla="*/ 15330 w 19998"/>
                <a:gd name="connsiteY515" fmla="*/ 3114 h 19998"/>
                <a:gd name="connsiteX516" fmla="*/ 15418 w 19998"/>
                <a:gd name="connsiteY516" fmla="*/ 3114 h 19998"/>
                <a:gd name="connsiteX517" fmla="*/ 15499 w 19998"/>
                <a:gd name="connsiteY517" fmla="*/ 3196 h 19998"/>
                <a:gd name="connsiteX518" fmla="*/ 15475 w 19998"/>
                <a:gd name="connsiteY518" fmla="*/ 3252 h 19998"/>
                <a:gd name="connsiteX519" fmla="*/ 15499 w 19998"/>
                <a:gd name="connsiteY519" fmla="*/ 3295 h 19998"/>
                <a:gd name="connsiteX520" fmla="*/ 15499 w 19998"/>
                <a:gd name="connsiteY520" fmla="*/ 3276 h 19998"/>
                <a:gd name="connsiteX521" fmla="*/ 15599 w 19998"/>
                <a:gd name="connsiteY521" fmla="*/ 3276 h 19998"/>
                <a:gd name="connsiteX522" fmla="*/ 15704 w 19998"/>
                <a:gd name="connsiteY522" fmla="*/ 3374 h 19998"/>
                <a:gd name="connsiteX523" fmla="*/ 15682 w 19998"/>
                <a:gd name="connsiteY523" fmla="*/ 3414 h 19998"/>
                <a:gd name="connsiteX524" fmla="*/ 15723 w 19998"/>
                <a:gd name="connsiteY524" fmla="*/ 3478 h 19998"/>
                <a:gd name="connsiteX525" fmla="*/ 15704 w 19998"/>
                <a:gd name="connsiteY525" fmla="*/ 3497 h 19998"/>
                <a:gd name="connsiteX526" fmla="*/ 15747 w 19998"/>
                <a:gd name="connsiteY526" fmla="*/ 3534 h 19998"/>
                <a:gd name="connsiteX527" fmla="*/ 15747 w 19998"/>
                <a:gd name="connsiteY527" fmla="*/ 3518 h 19998"/>
                <a:gd name="connsiteX528" fmla="*/ 15935 w 19998"/>
                <a:gd name="connsiteY528" fmla="*/ 3478 h 19998"/>
                <a:gd name="connsiteX529" fmla="*/ 15935 w 19998"/>
                <a:gd name="connsiteY529" fmla="*/ 3518 h 19998"/>
                <a:gd name="connsiteX530" fmla="*/ 15951 w 19998"/>
                <a:gd name="connsiteY530" fmla="*/ 3518 h 19998"/>
                <a:gd name="connsiteX531" fmla="*/ 15992 w 19998"/>
                <a:gd name="connsiteY531" fmla="*/ 3414 h 19998"/>
                <a:gd name="connsiteX532" fmla="*/ 16156 w 19998"/>
                <a:gd name="connsiteY532" fmla="*/ 3414 h 19998"/>
                <a:gd name="connsiteX533" fmla="*/ 16156 w 19998"/>
                <a:gd name="connsiteY533" fmla="*/ 3374 h 19998"/>
                <a:gd name="connsiteX534" fmla="*/ 16302 w 19998"/>
                <a:gd name="connsiteY534" fmla="*/ 3436 h 19998"/>
                <a:gd name="connsiteX535" fmla="*/ 16285 w 19998"/>
                <a:gd name="connsiteY535" fmla="*/ 3454 h 19998"/>
                <a:gd name="connsiteX536" fmla="*/ 16366 w 19998"/>
                <a:gd name="connsiteY536" fmla="*/ 3518 h 19998"/>
                <a:gd name="connsiteX537" fmla="*/ 16490 w 19998"/>
                <a:gd name="connsiteY537" fmla="*/ 3518 h 19998"/>
                <a:gd name="connsiteX538" fmla="*/ 16506 w 19998"/>
                <a:gd name="connsiteY538" fmla="*/ 3600 h 19998"/>
                <a:gd name="connsiteX539" fmla="*/ 16590 w 19998"/>
                <a:gd name="connsiteY539" fmla="*/ 3624 h 19998"/>
                <a:gd name="connsiteX540" fmla="*/ 16611 w 19998"/>
                <a:gd name="connsiteY540" fmla="*/ 3581 h 19998"/>
                <a:gd name="connsiteX541" fmla="*/ 16694 w 19998"/>
                <a:gd name="connsiteY541" fmla="*/ 3600 h 19998"/>
                <a:gd name="connsiteX542" fmla="*/ 16694 w 19998"/>
                <a:gd name="connsiteY542" fmla="*/ 3560 h 19998"/>
                <a:gd name="connsiteX543" fmla="*/ 16716 w 19998"/>
                <a:gd name="connsiteY543" fmla="*/ 3560 h 19998"/>
                <a:gd name="connsiteX544" fmla="*/ 16716 w 19998"/>
                <a:gd name="connsiteY544" fmla="*/ 3518 h 19998"/>
                <a:gd name="connsiteX545" fmla="*/ 16759 w 19998"/>
                <a:gd name="connsiteY545" fmla="*/ 3497 h 19998"/>
                <a:gd name="connsiteX546" fmla="*/ 16759 w 19998"/>
                <a:gd name="connsiteY546" fmla="*/ 3478 h 19998"/>
                <a:gd name="connsiteX547" fmla="*/ 16940 w 19998"/>
                <a:gd name="connsiteY547" fmla="*/ 3478 h 19998"/>
                <a:gd name="connsiteX548" fmla="*/ 17085 w 19998"/>
                <a:gd name="connsiteY548" fmla="*/ 3560 h 19998"/>
                <a:gd name="connsiteX549" fmla="*/ 17085 w 19998"/>
                <a:gd name="connsiteY549" fmla="*/ 3534 h 19998"/>
                <a:gd name="connsiteX550" fmla="*/ 17192 w 19998"/>
                <a:gd name="connsiteY550" fmla="*/ 3518 h 19998"/>
                <a:gd name="connsiteX551" fmla="*/ 17192 w 19998"/>
                <a:gd name="connsiteY551" fmla="*/ 3534 h 19998"/>
                <a:gd name="connsiteX552" fmla="*/ 17373 w 19998"/>
                <a:gd name="connsiteY552" fmla="*/ 3640 h 19998"/>
                <a:gd name="connsiteX553" fmla="*/ 17354 w 19998"/>
                <a:gd name="connsiteY553" fmla="*/ 3663 h 19998"/>
                <a:gd name="connsiteX554" fmla="*/ 17437 w 19998"/>
                <a:gd name="connsiteY554" fmla="*/ 3783 h 19998"/>
                <a:gd name="connsiteX555" fmla="*/ 17397 w 19998"/>
                <a:gd name="connsiteY555" fmla="*/ 3783 h 19998"/>
                <a:gd name="connsiteX556" fmla="*/ 17414 w 19998"/>
                <a:gd name="connsiteY556" fmla="*/ 3826 h 19998"/>
                <a:gd name="connsiteX557" fmla="*/ 17437 w 19998"/>
                <a:gd name="connsiteY557" fmla="*/ 3826 h 19998"/>
                <a:gd name="connsiteX558" fmla="*/ 17602 w 19998"/>
                <a:gd name="connsiteY558" fmla="*/ 4028 h 19998"/>
                <a:gd name="connsiteX559" fmla="*/ 17623 w 19998"/>
                <a:gd name="connsiteY559" fmla="*/ 4091 h 19998"/>
                <a:gd name="connsiteX560" fmla="*/ 17642 w 19998"/>
                <a:gd name="connsiteY560" fmla="*/ 4091 h 19998"/>
                <a:gd name="connsiteX561" fmla="*/ 17683 w 19998"/>
                <a:gd name="connsiteY561" fmla="*/ 4211 h 19998"/>
                <a:gd name="connsiteX562" fmla="*/ 17849 w 19998"/>
                <a:gd name="connsiteY562" fmla="*/ 4211 h 19998"/>
                <a:gd name="connsiteX563" fmla="*/ 17849 w 19998"/>
                <a:gd name="connsiteY563" fmla="*/ 4171 h 19998"/>
                <a:gd name="connsiteX564" fmla="*/ 17871 w 19998"/>
                <a:gd name="connsiteY564" fmla="*/ 4171 h 19998"/>
                <a:gd name="connsiteX565" fmla="*/ 17830 w 19998"/>
                <a:gd name="connsiteY565" fmla="*/ 4091 h 19998"/>
                <a:gd name="connsiteX566" fmla="*/ 17871 w 19998"/>
                <a:gd name="connsiteY566" fmla="*/ 4065 h 19998"/>
                <a:gd name="connsiteX567" fmla="*/ 17935 w 19998"/>
                <a:gd name="connsiteY567" fmla="*/ 4091 h 19998"/>
                <a:gd name="connsiteX568" fmla="*/ 17976 w 19998"/>
                <a:gd name="connsiteY568" fmla="*/ 4065 h 19998"/>
                <a:gd name="connsiteX569" fmla="*/ 18019 w 19998"/>
                <a:gd name="connsiteY569" fmla="*/ 4091 h 19998"/>
                <a:gd name="connsiteX570" fmla="*/ 18140 w 19998"/>
                <a:gd name="connsiteY570" fmla="*/ 4131 h 19998"/>
                <a:gd name="connsiteX571" fmla="*/ 18183 w 19998"/>
                <a:gd name="connsiteY571" fmla="*/ 4293 h 19998"/>
                <a:gd name="connsiteX572" fmla="*/ 18200 w 19998"/>
                <a:gd name="connsiteY572" fmla="*/ 4293 h 19998"/>
                <a:gd name="connsiteX573" fmla="*/ 18223 w 19998"/>
                <a:gd name="connsiteY573" fmla="*/ 4211 h 19998"/>
                <a:gd name="connsiteX574" fmla="*/ 18240 w 19998"/>
                <a:gd name="connsiteY574" fmla="*/ 4211 h 19998"/>
                <a:gd name="connsiteX575" fmla="*/ 18240 w 19998"/>
                <a:gd name="connsiteY575" fmla="*/ 4230 h 19998"/>
                <a:gd name="connsiteX576" fmla="*/ 18281 w 19998"/>
                <a:gd name="connsiteY576" fmla="*/ 4230 h 19998"/>
                <a:gd name="connsiteX577" fmla="*/ 18328 w 19998"/>
                <a:gd name="connsiteY577" fmla="*/ 4270 h 19998"/>
                <a:gd name="connsiteX578" fmla="*/ 18369 w 19998"/>
                <a:gd name="connsiteY578" fmla="*/ 4253 h 19998"/>
                <a:gd name="connsiteX579" fmla="*/ 18388 w 19998"/>
                <a:gd name="connsiteY579" fmla="*/ 4270 h 19998"/>
                <a:gd name="connsiteX580" fmla="*/ 18531 w 19998"/>
                <a:gd name="connsiteY580" fmla="*/ 4253 h 19998"/>
                <a:gd name="connsiteX581" fmla="*/ 18531 w 19998"/>
                <a:gd name="connsiteY581" fmla="*/ 4270 h 19998"/>
                <a:gd name="connsiteX582" fmla="*/ 18631 w 19998"/>
                <a:gd name="connsiteY582" fmla="*/ 4211 h 19998"/>
                <a:gd name="connsiteX583" fmla="*/ 18631 w 19998"/>
                <a:gd name="connsiteY583" fmla="*/ 4131 h 19998"/>
                <a:gd name="connsiteX584" fmla="*/ 18762 w 19998"/>
                <a:gd name="connsiteY584" fmla="*/ 4108 h 19998"/>
                <a:gd name="connsiteX585" fmla="*/ 18778 w 19998"/>
                <a:gd name="connsiteY585" fmla="*/ 4148 h 19998"/>
                <a:gd name="connsiteX586" fmla="*/ 18821 w 19998"/>
                <a:gd name="connsiteY586" fmla="*/ 4131 h 19998"/>
                <a:gd name="connsiteX587" fmla="*/ 18943 w 19998"/>
                <a:gd name="connsiteY587" fmla="*/ 4333 h 19998"/>
                <a:gd name="connsiteX588" fmla="*/ 19047 w 19998"/>
                <a:gd name="connsiteY588" fmla="*/ 4333 h 19998"/>
                <a:gd name="connsiteX589" fmla="*/ 19064 w 19998"/>
                <a:gd name="connsiteY589" fmla="*/ 4392 h 19998"/>
                <a:gd name="connsiteX590" fmla="*/ 19152 w 19998"/>
                <a:gd name="connsiteY590" fmla="*/ 4392 h 19998"/>
                <a:gd name="connsiteX591" fmla="*/ 19152 w 19998"/>
                <a:gd name="connsiteY591" fmla="*/ 4373 h 19998"/>
                <a:gd name="connsiteX592" fmla="*/ 19212 w 19998"/>
                <a:gd name="connsiteY592" fmla="*/ 4373 h 19998"/>
                <a:gd name="connsiteX593" fmla="*/ 19212 w 19998"/>
                <a:gd name="connsiteY593" fmla="*/ 4392 h 19998"/>
                <a:gd name="connsiteX594" fmla="*/ 19317 w 19998"/>
                <a:gd name="connsiteY594" fmla="*/ 4333 h 19998"/>
                <a:gd name="connsiteX595" fmla="*/ 19417 w 19998"/>
                <a:gd name="connsiteY595" fmla="*/ 4392 h 19998"/>
                <a:gd name="connsiteX596" fmla="*/ 19443 w 19998"/>
                <a:gd name="connsiteY596" fmla="*/ 4373 h 19998"/>
                <a:gd name="connsiteX597" fmla="*/ 19500 w 19998"/>
                <a:gd name="connsiteY597" fmla="*/ 4373 h 19998"/>
                <a:gd name="connsiteX598" fmla="*/ 19521 w 19998"/>
                <a:gd name="connsiteY598" fmla="*/ 4352 h 19998"/>
                <a:gd name="connsiteX599" fmla="*/ 19998 w 19998"/>
                <a:gd name="connsiteY599" fmla="*/ 4512 h 19998"/>
                <a:gd name="connsiteX600" fmla="*/ 19750 w 19998"/>
                <a:gd name="connsiteY600" fmla="*/ 4939 h 19998"/>
                <a:gd name="connsiteX601" fmla="*/ 19712 w 19998"/>
                <a:gd name="connsiteY601" fmla="*/ 4939 h 19998"/>
                <a:gd name="connsiteX602" fmla="*/ 19686 w 19998"/>
                <a:gd name="connsiteY602" fmla="*/ 5003 h 19998"/>
                <a:gd name="connsiteX603" fmla="*/ 19645 w 19998"/>
                <a:gd name="connsiteY603" fmla="*/ 5003 h 19998"/>
                <a:gd name="connsiteX604" fmla="*/ 19131 w 19998"/>
                <a:gd name="connsiteY604" fmla="*/ 6512 h 19998"/>
                <a:gd name="connsiteX605" fmla="*/ 19236 w 19998"/>
                <a:gd name="connsiteY605" fmla="*/ 7750 h 19998"/>
                <a:gd name="connsiteX606" fmla="*/ 19212 w 19998"/>
                <a:gd name="connsiteY606" fmla="*/ 7750 h 19998"/>
                <a:gd name="connsiteX607" fmla="*/ 19090 w 19998"/>
                <a:gd name="connsiteY607" fmla="*/ 7870 h 19998"/>
                <a:gd name="connsiteX608" fmla="*/ 19152 w 19998"/>
                <a:gd name="connsiteY608" fmla="*/ 7853 h 19998"/>
                <a:gd name="connsiteX609" fmla="*/ 19064 w 19998"/>
                <a:gd name="connsiteY609" fmla="*/ 7973 h 19998"/>
                <a:gd name="connsiteX610" fmla="*/ 18983 w 19998"/>
                <a:gd name="connsiteY610" fmla="*/ 7973 h 19998"/>
                <a:gd name="connsiteX611" fmla="*/ 18714 w 19998"/>
                <a:gd name="connsiteY611" fmla="*/ 8135 h 19998"/>
                <a:gd name="connsiteX612" fmla="*/ 18695 w 19998"/>
                <a:gd name="connsiteY612" fmla="*/ 8093 h 19998"/>
                <a:gd name="connsiteX613" fmla="*/ 18614 w 19998"/>
                <a:gd name="connsiteY613" fmla="*/ 7997 h 19998"/>
                <a:gd name="connsiteX614" fmla="*/ 18304 w 19998"/>
                <a:gd name="connsiteY61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861 w 19998"/>
                <a:gd name="connsiteY244" fmla="*/ 18632 h 19998"/>
                <a:gd name="connsiteX245" fmla="*/ 5820 w 19998"/>
                <a:gd name="connsiteY245" fmla="*/ 18632 h 19998"/>
                <a:gd name="connsiteX246" fmla="*/ 5732 w 19998"/>
                <a:gd name="connsiteY246" fmla="*/ 18447 h 19998"/>
                <a:gd name="connsiteX247" fmla="*/ 5075 w 19998"/>
                <a:gd name="connsiteY247" fmla="*/ 18310 h 19998"/>
                <a:gd name="connsiteX248" fmla="*/ 4806 w 19998"/>
                <a:gd name="connsiteY248" fmla="*/ 18165 h 19998"/>
                <a:gd name="connsiteX249" fmla="*/ 4725 w 19998"/>
                <a:gd name="connsiteY249" fmla="*/ 18247 h 19998"/>
                <a:gd name="connsiteX250" fmla="*/ 4515 w 19998"/>
                <a:gd name="connsiteY250" fmla="*/ 18101 h 19998"/>
                <a:gd name="connsiteX251" fmla="*/ 4684 w 19998"/>
                <a:gd name="connsiteY251" fmla="*/ 17737 h 19998"/>
                <a:gd name="connsiteX252" fmla="*/ 4415 w 19998"/>
                <a:gd name="connsiteY252" fmla="*/ 17634 h 19998"/>
                <a:gd name="connsiteX253" fmla="*/ 4372 w 19998"/>
                <a:gd name="connsiteY253" fmla="*/ 17714 h 19998"/>
                <a:gd name="connsiteX254" fmla="*/ 4311 w 19998"/>
                <a:gd name="connsiteY254" fmla="*/ 17714 h 19998"/>
                <a:gd name="connsiteX255" fmla="*/ 4294 w 19998"/>
                <a:gd name="connsiteY255" fmla="*/ 17594 h 19998"/>
                <a:gd name="connsiteX256" fmla="*/ 4103 w 19998"/>
                <a:gd name="connsiteY256" fmla="*/ 17617 h 19998"/>
                <a:gd name="connsiteX257" fmla="*/ 4063 w 19998"/>
                <a:gd name="connsiteY257" fmla="*/ 17495 h 19998"/>
                <a:gd name="connsiteX258" fmla="*/ 4041 w 19998"/>
                <a:gd name="connsiteY258" fmla="*/ 17495 h 19998"/>
                <a:gd name="connsiteX259" fmla="*/ 4025 w 19998"/>
                <a:gd name="connsiteY259" fmla="*/ 17432 h 19998"/>
                <a:gd name="connsiteX260" fmla="*/ 4103 w 19998"/>
                <a:gd name="connsiteY260" fmla="*/ 17415 h 19998"/>
                <a:gd name="connsiteX261" fmla="*/ 4251 w 19998"/>
                <a:gd name="connsiteY261" fmla="*/ 17389 h 19998"/>
                <a:gd name="connsiteX262" fmla="*/ 4251 w 19998"/>
                <a:gd name="connsiteY262" fmla="*/ 17373 h 19998"/>
                <a:gd name="connsiteX263" fmla="*/ 4499 w 19998"/>
                <a:gd name="connsiteY263" fmla="*/ 17084 h 19998"/>
                <a:gd name="connsiteX264" fmla="*/ 5037 w 19998"/>
                <a:gd name="connsiteY264" fmla="*/ 14969 h 19998"/>
                <a:gd name="connsiteX265" fmla="*/ 5011 w 19998"/>
                <a:gd name="connsiteY265" fmla="*/ 14767 h 19998"/>
                <a:gd name="connsiteX266" fmla="*/ 5218 w 19998"/>
                <a:gd name="connsiteY266" fmla="*/ 14525 h 19998"/>
                <a:gd name="connsiteX267" fmla="*/ 5427 w 19998"/>
                <a:gd name="connsiteY267" fmla="*/ 14583 h 19998"/>
                <a:gd name="connsiteX268" fmla="*/ 5444 w 19998"/>
                <a:gd name="connsiteY268" fmla="*/ 14525 h 19998"/>
                <a:gd name="connsiteX269" fmla="*/ 5387 w 19998"/>
                <a:gd name="connsiteY269" fmla="*/ 14464 h 19998"/>
                <a:gd name="connsiteX270" fmla="*/ 5427 w 19998"/>
                <a:gd name="connsiteY270" fmla="*/ 14485 h 19998"/>
                <a:gd name="connsiteX271" fmla="*/ 5427 w 19998"/>
                <a:gd name="connsiteY271" fmla="*/ 14464 h 19998"/>
                <a:gd name="connsiteX272" fmla="*/ 5218 w 19998"/>
                <a:gd name="connsiteY272" fmla="*/ 14318 h 19998"/>
                <a:gd name="connsiteX273" fmla="*/ 5075 w 19998"/>
                <a:gd name="connsiteY273" fmla="*/ 14647 h 19998"/>
                <a:gd name="connsiteX274" fmla="*/ 5037 w 19998"/>
                <a:gd name="connsiteY274" fmla="*/ 14623 h 19998"/>
                <a:gd name="connsiteX275" fmla="*/ 5427 w 19998"/>
                <a:gd name="connsiteY275" fmla="*/ 12509 h 19998"/>
                <a:gd name="connsiteX276" fmla="*/ 5470 w 19998"/>
                <a:gd name="connsiteY276" fmla="*/ 12492 h 19998"/>
                <a:gd name="connsiteX277" fmla="*/ 5511 w 19998"/>
                <a:gd name="connsiteY277" fmla="*/ 12548 h 19998"/>
                <a:gd name="connsiteX278" fmla="*/ 5961 w 19998"/>
                <a:gd name="connsiteY278" fmla="*/ 13284 h 19998"/>
                <a:gd name="connsiteX279" fmla="*/ 6352 w 19998"/>
                <a:gd name="connsiteY279" fmla="*/ 14017 h 19998"/>
                <a:gd name="connsiteX280" fmla="*/ 6352 w 19998"/>
                <a:gd name="connsiteY280" fmla="*/ 13808 h 19998"/>
                <a:gd name="connsiteX281" fmla="*/ 6001 w 19998"/>
                <a:gd name="connsiteY281" fmla="*/ 13058 h 19998"/>
                <a:gd name="connsiteX282" fmla="*/ 5675 w 19998"/>
                <a:gd name="connsiteY282" fmla="*/ 12532 h 19998"/>
                <a:gd name="connsiteX283" fmla="*/ 5551 w 19998"/>
                <a:gd name="connsiteY283" fmla="*/ 12410 h 19998"/>
                <a:gd name="connsiteX284" fmla="*/ 5258 w 19998"/>
                <a:gd name="connsiteY284" fmla="*/ 12227 h 19998"/>
                <a:gd name="connsiteX285" fmla="*/ 5242 w 19998"/>
                <a:gd name="connsiteY285" fmla="*/ 12243 h 19998"/>
                <a:gd name="connsiteX286" fmla="*/ 5175 w 19998"/>
                <a:gd name="connsiteY286" fmla="*/ 11961 h 19998"/>
                <a:gd name="connsiteX287" fmla="*/ 5363 w 19998"/>
                <a:gd name="connsiteY287" fmla="*/ 11961 h 19998"/>
                <a:gd name="connsiteX288" fmla="*/ 5487 w 19998"/>
                <a:gd name="connsiteY288" fmla="*/ 11653 h 19998"/>
                <a:gd name="connsiteX289" fmla="*/ 5470 w 19998"/>
                <a:gd name="connsiteY289" fmla="*/ 11653 h 19998"/>
                <a:gd name="connsiteX290" fmla="*/ 5470 w 19998"/>
                <a:gd name="connsiteY290" fmla="*/ 11637 h 19998"/>
                <a:gd name="connsiteX291" fmla="*/ 5444 w 19998"/>
                <a:gd name="connsiteY291" fmla="*/ 11268 h 19998"/>
                <a:gd name="connsiteX292" fmla="*/ 5339 w 19998"/>
                <a:gd name="connsiteY292" fmla="*/ 11146 h 19998"/>
                <a:gd name="connsiteX293" fmla="*/ 5251 w 19998"/>
                <a:gd name="connsiteY293" fmla="*/ 10849 h 19998"/>
                <a:gd name="connsiteX294" fmla="*/ 4784 w 19998"/>
                <a:gd name="connsiteY294" fmla="*/ 10539 h 19998"/>
                <a:gd name="connsiteX295" fmla="*/ 4603 w 19998"/>
                <a:gd name="connsiteY295" fmla="*/ 10497 h 19998"/>
                <a:gd name="connsiteX296" fmla="*/ 4620 w 19998"/>
                <a:gd name="connsiteY296" fmla="*/ 10476 h 19998"/>
                <a:gd name="connsiteX297" fmla="*/ 3877 w 19998"/>
                <a:gd name="connsiteY297" fmla="*/ 9395 h 19998"/>
                <a:gd name="connsiteX298" fmla="*/ 3941 w 19998"/>
                <a:gd name="connsiteY298" fmla="*/ 9353 h 19998"/>
                <a:gd name="connsiteX299" fmla="*/ 3918 w 19998"/>
                <a:gd name="connsiteY299" fmla="*/ 9353 h 19998"/>
                <a:gd name="connsiteX300" fmla="*/ 4168 w 19998"/>
                <a:gd name="connsiteY300" fmla="*/ 9071 h 19998"/>
                <a:gd name="connsiteX301" fmla="*/ 3753 w 19998"/>
                <a:gd name="connsiteY301" fmla="*/ 8829 h 19998"/>
                <a:gd name="connsiteX302" fmla="*/ 3899 w 19998"/>
                <a:gd name="connsiteY302" fmla="*/ 8645 h 19998"/>
                <a:gd name="connsiteX303" fmla="*/ 3899 w 19998"/>
                <a:gd name="connsiteY303" fmla="*/ 8521 h 19998"/>
                <a:gd name="connsiteX304" fmla="*/ 4472 w 19998"/>
                <a:gd name="connsiteY304" fmla="*/ 8666 h 19998"/>
                <a:gd name="connsiteX305" fmla="*/ 3877 w 19998"/>
                <a:gd name="connsiteY305" fmla="*/ 8457 h 19998"/>
                <a:gd name="connsiteX306" fmla="*/ 3689 w 19998"/>
                <a:gd name="connsiteY306" fmla="*/ 8587 h 19998"/>
                <a:gd name="connsiteX307" fmla="*/ 3360 w 19998"/>
                <a:gd name="connsiteY307" fmla="*/ 8401 h 19998"/>
                <a:gd name="connsiteX308" fmla="*/ 3303 w 19998"/>
                <a:gd name="connsiteY308" fmla="*/ 8239 h 19998"/>
                <a:gd name="connsiteX309" fmla="*/ 3465 w 19998"/>
                <a:gd name="connsiteY309" fmla="*/ 8077 h 19998"/>
                <a:gd name="connsiteX310" fmla="*/ 3344 w 19998"/>
                <a:gd name="connsiteY310" fmla="*/ 7910 h 19998"/>
                <a:gd name="connsiteX311" fmla="*/ 2844 w 19998"/>
                <a:gd name="connsiteY311" fmla="*/ 7933 h 19998"/>
                <a:gd name="connsiteX312" fmla="*/ 3115 w 19998"/>
                <a:gd name="connsiteY312" fmla="*/ 7651 h 19998"/>
                <a:gd name="connsiteX313" fmla="*/ 2477 w 19998"/>
                <a:gd name="connsiteY313" fmla="*/ 7750 h 19998"/>
                <a:gd name="connsiteX314" fmla="*/ 2477 w 19998"/>
                <a:gd name="connsiteY314" fmla="*/ 7973 h 19998"/>
                <a:gd name="connsiteX315" fmla="*/ 2127 w 19998"/>
                <a:gd name="connsiteY315" fmla="*/ 7442 h 19998"/>
                <a:gd name="connsiteX316" fmla="*/ 1831 w 19998"/>
                <a:gd name="connsiteY316" fmla="*/ 7261 h 19998"/>
                <a:gd name="connsiteX317" fmla="*/ 1260 w 19998"/>
                <a:gd name="connsiteY317" fmla="*/ 6996 h 19998"/>
                <a:gd name="connsiteX318" fmla="*/ 1276 w 19998"/>
                <a:gd name="connsiteY318" fmla="*/ 6975 h 19998"/>
                <a:gd name="connsiteX319" fmla="*/ 1260 w 19998"/>
                <a:gd name="connsiteY319" fmla="*/ 6958 h 19998"/>
                <a:gd name="connsiteX320" fmla="*/ 1172 w 19998"/>
                <a:gd name="connsiteY320" fmla="*/ 6892 h 19998"/>
                <a:gd name="connsiteX321" fmla="*/ 886 w 19998"/>
                <a:gd name="connsiteY321" fmla="*/ 6975 h 19998"/>
                <a:gd name="connsiteX322" fmla="*/ 679 w 19998"/>
                <a:gd name="connsiteY322" fmla="*/ 7099 h 19998"/>
                <a:gd name="connsiteX323" fmla="*/ 533 w 19998"/>
                <a:gd name="connsiteY323" fmla="*/ 7078 h 19998"/>
                <a:gd name="connsiteX324" fmla="*/ 533 w 19998"/>
                <a:gd name="connsiteY324" fmla="*/ 7022 h 19998"/>
                <a:gd name="connsiteX325" fmla="*/ 574 w 19998"/>
                <a:gd name="connsiteY325" fmla="*/ 6996 h 19998"/>
                <a:gd name="connsiteX326" fmla="*/ 305 w 19998"/>
                <a:gd name="connsiteY326" fmla="*/ 6568 h 19998"/>
                <a:gd name="connsiteX327" fmla="*/ 264 w 19998"/>
                <a:gd name="connsiteY327" fmla="*/ 6594 h 19998"/>
                <a:gd name="connsiteX328" fmla="*/ 164 w 19998"/>
                <a:gd name="connsiteY328" fmla="*/ 6528 h 19998"/>
                <a:gd name="connsiteX329" fmla="*/ 0 w 19998"/>
                <a:gd name="connsiteY329" fmla="*/ 6490 h 19998"/>
                <a:gd name="connsiteX330" fmla="*/ 17 w 19998"/>
                <a:gd name="connsiteY330" fmla="*/ 6465 h 19998"/>
                <a:gd name="connsiteX331" fmla="*/ 57 w 19998"/>
                <a:gd name="connsiteY331" fmla="*/ 6465 h 19998"/>
                <a:gd name="connsiteX332" fmla="*/ 695 w 19998"/>
                <a:gd name="connsiteY332" fmla="*/ 6408 h 19998"/>
                <a:gd name="connsiteX333" fmla="*/ 760 w 19998"/>
                <a:gd name="connsiteY333" fmla="*/ 6262 h 19998"/>
                <a:gd name="connsiteX334" fmla="*/ 433 w 19998"/>
                <a:gd name="connsiteY334" fmla="*/ 6084 h 19998"/>
                <a:gd name="connsiteX335" fmla="*/ 348 w 19998"/>
                <a:gd name="connsiteY335" fmla="*/ 6204 h 19998"/>
                <a:gd name="connsiteX336" fmla="*/ 329 w 19998"/>
                <a:gd name="connsiteY336" fmla="*/ 6204 h 19998"/>
                <a:gd name="connsiteX337" fmla="*/ 305 w 19998"/>
                <a:gd name="connsiteY337" fmla="*/ 6060 h 19998"/>
                <a:gd name="connsiteX338" fmla="*/ 348 w 19998"/>
                <a:gd name="connsiteY338" fmla="*/ 6044 h 19998"/>
                <a:gd name="connsiteX339" fmla="*/ 348 w 19998"/>
                <a:gd name="connsiteY339" fmla="*/ 5997 h 19998"/>
                <a:gd name="connsiteX340" fmla="*/ 248 w 19998"/>
                <a:gd name="connsiteY340" fmla="*/ 5997 h 19998"/>
                <a:gd name="connsiteX341" fmla="*/ 221 w 19998"/>
                <a:gd name="connsiteY341" fmla="*/ 5938 h 19998"/>
                <a:gd name="connsiteX342" fmla="*/ 329 w 19998"/>
                <a:gd name="connsiteY342" fmla="*/ 5938 h 19998"/>
                <a:gd name="connsiteX343" fmla="*/ 348 w 19998"/>
                <a:gd name="connsiteY343" fmla="*/ 5818 h 19998"/>
                <a:gd name="connsiteX344" fmla="*/ 391 w 19998"/>
                <a:gd name="connsiteY344" fmla="*/ 5818 h 19998"/>
                <a:gd name="connsiteX345" fmla="*/ 369 w 19998"/>
                <a:gd name="connsiteY345" fmla="*/ 5917 h 19998"/>
                <a:gd name="connsiteX346" fmla="*/ 433 w 19998"/>
                <a:gd name="connsiteY346" fmla="*/ 5877 h 19998"/>
                <a:gd name="connsiteX347" fmla="*/ 433 w 19998"/>
                <a:gd name="connsiteY347" fmla="*/ 5898 h 19998"/>
                <a:gd name="connsiteX348" fmla="*/ 410 w 19998"/>
                <a:gd name="connsiteY348" fmla="*/ 5917 h 19998"/>
                <a:gd name="connsiteX349" fmla="*/ 555 w 19998"/>
                <a:gd name="connsiteY349" fmla="*/ 5938 h 19998"/>
                <a:gd name="connsiteX350" fmla="*/ 555 w 19998"/>
                <a:gd name="connsiteY350" fmla="*/ 5955 h 19998"/>
                <a:gd name="connsiteX351" fmla="*/ 738 w 19998"/>
                <a:gd name="connsiteY351" fmla="*/ 5938 h 19998"/>
                <a:gd name="connsiteX352" fmla="*/ 695 w 19998"/>
                <a:gd name="connsiteY352" fmla="*/ 5835 h 19998"/>
                <a:gd name="connsiteX353" fmla="*/ 655 w 19998"/>
                <a:gd name="connsiteY353" fmla="*/ 5835 h 19998"/>
                <a:gd name="connsiteX354" fmla="*/ 598 w 19998"/>
                <a:gd name="connsiteY354" fmla="*/ 5736 h 19998"/>
                <a:gd name="connsiteX355" fmla="*/ 141 w 19998"/>
                <a:gd name="connsiteY355" fmla="*/ 5778 h 19998"/>
                <a:gd name="connsiteX356" fmla="*/ 141 w 19998"/>
                <a:gd name="connsiteY356" fmla="*/ 5795 h 19998"/>
                <a:gd name="connsiteX357" fmla="*/ 17 w 19998"/>
                <a:gd name="connsiteY357" fmla="*/ 5818 h 19998"/>
                <a:gd name="connsiteX358" fmla="*/ 141 w 19998"/>
                <a:gd name="connsiteY358" fmla="*/ 5287 h 19998"/>
                <a:gd name="connsiteX359" fmla="*/ 181 w 19998"/>
                <a:gd name="connsiteY359" fmla="*/ 5268 h 19998"/>
                <a:gd name="connsiteX360" fmla="*/ 348 w 19998"/>
                <a:gd name="connsiteY360" fmla="*/ 5247 h 19998"/>
                <a:gd name="connsiteX361" fmla="*/ 450 w 19998"/>
                <a:gd name="connsiteY361" fmla="*/ 5149 h 19998"/>
                <a:gd name="connsiteX362" fmla="*/ 617 w 19998"/>
                <a:gd name="connsiteY362" fmla="*/ 5149 h 19998"/>
                <a:gd name="connsiteX363" fmla="*/ 803 w 19998"/>
                <a:gd name="connsiteY363" fmla="*/ 5085 h 19998"/>
                <a:gd name="connsiteX364" fmla="*/ 826 w 19998"/>
                <a:gd name="connsiteY364" fmla="*/ 5106 h 19998"/>
                <a:gd name="connsiteX365" fmla="*/ 803 w 19998"/>
                <a:gd name="connsiteY365" fmla="*/ 5149 h 19998"/>
                <a:gd name="connsiteX366" fmla="*/ 1276 w 19998"/>
                <a:gd name="connsiteY366" fmla="*/ 5022 h 19998"/>
                <a:gd name="connsiteX367" fmla="*/ 1276 w 19998"/>
                <a:gd name="connsiteY367" fmla="*/ 5003 h 19998"/>
                <a:gd name="connsiteX368" fmla="*/ 1276 w 19998"/>
                <a:gd name="connsiteY368" fmla="*/ 5022 h 19998"/>
                <a:gd name="connsiteX369" fmla="*/ 1298 w 19998"/>
                <a:gd name="connsiteY369" fmla="*/ 5022 h 19998"/>
                <a:gd name="connsiteX370" fmla="*/ 1341 w 19998"/>
                <a:gd name="connsiteY370" fmla="*/ 5165 h 19998"/>
                <a:gd name="connsiteX371" fmla="*/ 1524 w 19998"/>
                <a:gd name="connsiteY371" fmla="*/ 5069 h 19998"/>
                <a:gd name="connsiteX372" fmla="*/ 1562 w 19998"/>
                <a:gd name="connsiteY372" fmla="*/ 5069 h 19998"/>
                <a:gd name="connsiteX373" fmla="*/ 1815 w 19998"/>
                <a:gd name="connsiteY373" fmla="*/ 5125 h 19998"/>
                <a:gd name="connsiteX374" fmla="*/ 1936 w 19998"/>
                <a:gd name="connsiteY374" fmla="*/ 5165 h 19998"/>
                <a:gd name="connsiteX375" fmla="*/ 1936 w 19998"/>
                <a:gd name="connsiteY375" fmla="*/ 5149 h 19998"/>
                <a:gd name="connsiteX376" fmla="*/ 1979 w 19998"/>
                <a:gd name="connsiteY376" fmla="*/ 5003 h 19998"/>
                <a:gd name="connsiteX377" fmla="*/ 1936 w 19998"/>
                <a:gd name="connsiteY377" fmla="*/ 4939 h 19998"/>
                <a:gd name="connsiteX378" fmla="*/ 2103 w 19998"/>
                <a:gd name="connsiteY378" fmla="*/ 4820 h 19998"/>
                <a:gd name="connsiteX379" fmla="*/ 2496 w 19998"/>
                <a:gd name="connsiteY379" fmla="*/ 4777 h 19998"/>
                <a:gd name="connsiteX380" fmla="*/ 2536 w 19998"/>
                <a:gd name="connsiteY380" fmla="*/ 4860 h 19998"/>
                <a:gd name="connsiteX381" fmla="*/ 2722 w 19998"/>
                <a:gd name="connsiteY381" fmla="*/ 4761 h 19998"/>
                <a:gd name="connsiteX382" fmla="*/ 2722 w 19998"/>
                <a:gd name="connsiteY382" fmla="*/ 4900 h 19998"/>
                <a:gd name="connsiteX383" fmla="*/ 2805 w 19998"/>
                <a:gd name="connsiteY383" fmla="*/ 4923 h 19998"/>
                <a:gd name="connsiteX384" fmla="*/ 2970 w 19998"/>
                <a:gd name="connsiteY384" fmla="*/ 5189 h 19998"/>
                <a:gd name="connsiteX385" fmla="*/ 3256 w 19998"/>
                <a:gd name="connsiteY385" fmla="*/ 5673 h 19998"/>
                <a:gd name="connsiteX386" fmla="*/ 3608 w 19998"/>
                <a:gd name="connsiteY386" fmla="*/ 5391 h 19998"/>
                <a:gd name="connsiteX387" fmla="*/ 3860 w 19998"/>
                <a:gd name="connsiteY387" fmla="*/ 5268 h 19998"/>
                <a:gd name="connsiteX388" fmla="*/ 3999 w 19998"/>
                <a:gd name="connsiteY388" fmla="*/ 5534 h 19998"/>
                <a:gd name="connsiteX389" fmla="*/ 4351 w 19998"/>
                <a:gd name="connsiteY389" fmla="*/ 5351 h 19998"/>
                <a:gd name="connsiteX390" fmla="*/ 4580 w 19998"/>
                <a:gd name="connsiteY390" fmla="*/ 5268 h 19998"/>
                <a:gd name="connsiteX391" fmla="*/ 4580 w 19998"/>
                <a:gd name="connsiteY391" fmla="*/ 5471 h 19998"/>
                <a:gd name="connsiteX392" fmla="*/ 4994 w 19998"/>
                <a:gd name="connsiteY392" fmla="*/ 5449 h 19998"/>
                <a:gd name="connsiteX393" fmla="*/ 5323 w 19998"/>
                <a:gd name="connsiteY393" fmla="*/ 5471 h 19998"/>
                <a:gd name="connsiteX394" fmla="*/ 5242 w 19998"/>
                <a:gd name="connsiteY394" fmla="*/ 5407 h 19998"/>
                <a:gd name="connsiteX395" fmla="*/ 4994 w 19998"/>
                <a:gd name="connsiteY395" fmla="*/ 5003 h 19998"/>
                <a:gd name="connsiteX396" fmla="*/ 4970 w 19998"/>
                <a:gd name="connsiteY396" fmla="*/ 5003 h 19998"/>
                <a:gd name="connsiteX397" fmla="*/ 5054 w 19998"/>
                <a:gd name="connsiteY397" fmla="*/ 4618 h 19998"/>
                <a:gd name="connsiteX398" fmla="*/ 5054 w 19998"/>
                <a:gd name="connsiteY398" fmla="*/ 4601 h 19998"/>
                <a:gd name="connsiteX399" fmla="*/ 5037 w 19998"/>
                <a:gd name="connsiteY399" fmla="*/ 4618 h 19998"/>
                <a:gd name="connsiteX400" fmla="*/ 5011 w 19998"/>
                <a:gd name="connsiteY400" fmla="*/ 4131 h 19998"/>
                <a:gd name="connsiteX401" fmla="*/ 4642 w 19998"/>
                <a:gd name="connsiteY401" fmla="*/ 3335 h 19998"/>
                <a:gd name="connsiteX402" fmla="*/ 4663 w 19998"/>
                <a:gd name="connsiteY402" fmla="*/ 3092 h 19998"/>
                <a:gd name="connsiteX403" fmla="*/ 4563 w 19998"/>
                <a:gd name="connsiteY403" fmla="*/ 3050 h 19998"/>
                <a:gd name="connsiteX404" fmla="*/ 4684 w 19998"/>
                <a:gd name="connsiteY404" fmla="*/ 2947 h 19998"/>
                <a:gd name="connsiteX405" fmla="*/ 5242 w 19998"/>
                <a:gd name="connsiteY405" fmla="*/ 3092 h 19998"/>
                <a:gd name="connsiteX406" fmla="*/ 5258 w 19998"/>
                <a:gd name="connsiteY406" fmla="*/ 3029 h 19998"/>
                <a:gd name="connsiteX407" fmla="*/ 5570 w 19998"/>
                <a:gd name="connsiteY407" fmla="*/ 3050 h 19998"/>
                <a:gd name="connsiteX408" fmla="*/ 5632 w 19998"/>
                <a:gd name="connsiteY408" fmla="*/ 3252 h 19998"/>
                <a:gd name="connsiteX409" fmla="*/ 5592 w 19998"/>
                <a:gd name="connsiteY409" fmla="*/ 3252 h 19998"/>
                <a:gd name="connsiteX410" fmla="*/ 5570 w 19998"/>
                <a:gd name="connsiteY410" fmla="*/ 3316 h 19998"/>
                <a:gd name="connsiteX411" fmla="*/ 5511 w 19998"/>
                <a:gd name="connsiteY411" fmla="*/ 3316 h 19998"/>
                <a:gd name="connsiteX412" fmla="*/ 5675 w 19998"/>
                <a:gd name="connsiteY412" fmla="*/ 3800 h 19998"/>
                <a:gd name="connsiteX413" fmla="*/ 5649 w 19998"/>
                <a:gd name="connsiteY413" fmla="*/ 3826 h 19998"/>
                <a:gd name="connsiteX414" fmla="*/ 5732 w 19998"/>
                <a:gd name="connsiteY414" fmla="*/ 3842 h 19998"/>
                <a:gd name="connsiteX415" fmla="*/ 5713 w 19998"/>
                <a:gd name="connsiteY415" fmla="*/ 3842 h 19998"/>
                <a:gd name="connsiteX416" fmla="*/ 5732 w 19998"/>
                <a:gd name="connsiteY416" fmla="*/ 3882 h 19998"/>
                <a:gd name="connsiteX417" fmla="*/ 5775 w 19998"/>
                <a:gd name="connsiteY417" fmla="*/ 3882 h 19998"/>
                <a:gd name="connsiteX418" fmla="*/ 5861 w 19998"/>
                <a:gd name="connsiteY418" fmla="*/ 3762 h 19998"/>
                <a:gd name="connsiteX419" fmla="*/ 6499 w 19998"/>
                <a:gd name="connsiteY419" fmla="*/ 3906 h 19998"/>
                <a:gd name="connsiteX420" fmla="*/ 7611 w 19998"/>
                <a:gd name="connsiteY420" fmla="*/ 3826 h 19998"/>
                <a:gd name="connsiteX421" fmla="*/ 7923 w 19998"/>
                <a:gd name="connsiteY421" fmla="*/ 3722 h 19998"/>
                <a:gd name="connsiteX422" fmla="*/ 8045 w 19998"/>
                <a:gd name="connsiteY422" fmla="*/ 3703 h 19998"/>
                <a:gd name="connsiteX423" fmla="*/ 7611 w 19998"/>
                <a:gd name="connsiteY423" fmla="*/ 3600 h 19998"/>
                <a:gd name="connsiteX424" fmla="*/ 7611 w 19998"/>
                <a:gd name="connsiteY424" fmla="*/ 3581 h 19998"/>
                <a:gd name="connsiteX425" fmla="*/ 7799 w 19998"/>
                <a:gd name="connsiteY425" fmla="*/ 3092 h 19998"/>
                <a:gd name="connsiteX426" fmla="*/ 9574 w 19998"/>
                <a:gd name="connsiteY426" fmla="*/ 2317 h 19998"/>
                <a:gd name="connsiteX427" fmla="*/ 9843 w 19998"/>
                <a:gd name="connsiteY427" fmla="*/ 1993 h 19998"/>
                <a:gd name="connsiteX428" fmla="*/ 9902 w 19998"/>
                <a:gd name="connsiteY428" fmla="*/ 2051 h 19998"/>
                <a:gd name="connsiteX429" fmla="*/ 10031 w 19998"/>
                <a:gd name="connsiteY429" fmla="*/ 2051 h 19998"/>
                <a:gd name="connsiteX430" fmla="*/ 9964 w 19998"/>
                <a:gd name="connsiteY430" fmla="*/ 1972 h 19998"/>
                <a:gd name="connsiteX431" fmla="*/ 9943 w 19998"/>
                <a:gd name="connsiteY431" fmla="*/ 1993 h 19998"/>
                <a:gd name="connsiteX432" fmla="*/ 9843 w 19998"/>
                <a:gd name="connsiteY432" fmla="*/ 1645 h 19998"/>
                <a:gd name="connsiteX433" fmla="*/ 9902 w 19998"/>
                <a:gd name="connsiteY433" fmla="*/ 1645 h 19998"/>
                <a:gd name="connsiteX434" fmla="*/ 9902 w 19998"/>
                <a:gd name="connsiteY434" fmla="*/ 1628 h 19998"/>
                <a:gd name="connsiteX435" fmla="*/ 9902 w 19998"/>
                <a:gd name="connsiteY435" fmla="*/ 1607 h 19998"/>
                <a:gd name="connsiteX436" fmla="*/ 9843 w 19998"/>
                <a:gd name="connsiteY436" fmla="*/ 1542 h 19998"/>
                <a:gd name="connsiteX437" fmla="*/ 9886 w 19998"/>
                <a:gd name="connsiteY437" fmla="*/ 1260 h 19998"/>
                <a:gd name="connsiteX438" fmla="*/ 9926 w 19998"/>
                <a:gd name="connsiteY438" fmla="*/ 1243 h 19998"/>
                <a:gd name="connsiteX439" fmla="*/ 9886 w 19998"/>
                <a:gd name="connsiteY439" fmla="*/ 815 h 19998"/>
                <a:gd name="connsiteX440" fmla="*/ 9902 w 19998"/>
                <a:gd name="connsiteY440" fmla="*/ 815 h 19998"/>
                <a:gd name="connsiteX441" fmla="*/ 9886 w 19998"/>
                <a:gd name="connsiteY441" fmla="*/ 484 h 19998"/>
                <a:gd name="connsiteX442" fmla="*/ 10645 w 19998"/>
                <a:gd name="connsiteY442" fmla="*/ 186 h 19998"/>
                <a:gd name="connsiteX443" fmla="*/ 11307 w 19998"/>
                <a:gd name="connsiteY443" fmla="*/ 0 h 19998"/>
                <a:gd name="connsiteX444" fmla="*/ 11431 w 19998"/>
                <a:gd name="connsiteY444" fmla="*/ 324 h 19998"/>
                <a:gd name="connsiteX445" fmla="*/ 11431 w 19998"/>
                <a:gd name="connsiteY445" fmla="*/ 630 h 19998"/>
                <a:gd name="connsiteX446" fmla="*/ 11577 w 19998"/>
                <a:gd name="connsiteY446" fmla="*/ 630 h 19998"/>
                <a:gd name="connsiteX447" fmla="*/ 11700 w 19998"/>
                <a:gd name="connsiteY447" fmla="*/ 832 h 19998"/>
                <a:gd name="connsiteX448" fmla="*/ 11822 w 19998"/>
                <a:gd name="connsiteY448" fmla="*/ 895 h 19998"/>
                <a:gd name="connsiteX449" fmla="*/ 12158 w 19998"/>
                <a:gd name="connsiteY449" fmla="*/ 670 h 19998"/>
                <a:gd name="connsiteX450" fmla="*/ 12279 w 19998"/>
                <a:gd name="connsiteY450" fmla="*/ 792 h 19998"/>
                <a:gd name="connsiteX451" fmla="*/ 12255 w 19998"/>
                <a:gd name="connsiteY451" fmla="*/ 815 h 19998"/>
                <a:gd name="connsiteX452" fmla="*/ 12360 w 19998"/>
                <a:gd name="connsiteY452" fmla="*/ 895 h 19998"/>
                <a:gd name="connsiteX453" fmla="*/ 12360 w 19998"/>
                <a:gd name="connsiteY453" fmla="*/ 912 h 19998"/>
                <a:gd name="connsiteX454" fmla="*/ 12339 w 19998"/>
                <a:gd name="connsiteY454" fmla="*/ 935 h 19998"/>
                <a:gd name="connsiteX455" fmla="*/ 12548 w 19998"/>
                <a:gd name="connsiteY455" fmla="*/ 1342 h 19998"/>
                <a:gd name="connsiteX456" fmla="*/ 12753 w 19998"/>
                <a:gd name="connsiteY456" fmla="*/ 1260 h 19998"/>
                <a:gd name="connsiteX457" fmla="*/ 12729 w 19998"/>
                <a:gd name="connsiteY457" fmla="*/ 1363 h 19998"/>
                <a:gd name="connsiteX458" fmla="*/ 12834 w 19998"/>
                <a:gd name="connsiteY458" fmla="*/ 1323 h 19998"/>
                <a:gd name="connsiteX459" fmla="*/ 12853 w 19998"/>
                <a:gd name="connsiteY459" fmla="*/ 1342 h 19998"/>
                <a:gd name="connsiteX460" fmla="*/ 12901 w 19998"/>
                <a:gd name="connsiteY460" fmla="*/ 1342 h 19998"/>
                <a:gd name="connsiteX461" fmla="*/ 13039 w 19998"/>
                <a:gd name="connsiteY461" fmla="*/ 1769 h 19998"/>
                <a:gd name="connsiteX462" fmla="*/ 13039 w 19998"/>
                <a:gd name="connsiteY462" fmla="*/ 1751 h 19998"/>
                <a:gd name="connsiteX463" fmla="*/ 13065 w 19998"/>
                <a:gd name="connsiteY463" fmla="*/ 1751 h 19998"/>
                <a:gd name="connsiteX464" fmla="*/ 13082 w 19998"/>
                <a:gd name="connsiteY464" fmla="*/ 1671 h 19998"/>
                <a:gd name="connsiteX465" fmla="*/ 13186 w 19998"/>
                <a:gd name="connsiteY465" fmla="*/ 1645 h 19998"/>
                <a:gd name="connsiteX466" fmla="*/ 13203 w 19998"/>
                <a:gd name="connsiteY466" fmla="*/ 1671 h 19998"/>
                <a:gd name="connsiteX467" fmla="*/ 13203 w 19998"/>
                <a:gd name="connsiteY467" fmla="*/ 1645 h 19998"/>
                <a:gd name="connsiteX468" fmla="*/ 13267 w 19998"/>
                <a:gd name="connsiteY468" fmla="*/ 1645 h 19998"/>
                <a:gd name="connsiteX469" fmla="*/ 13267 w 19998"/>
                <a:gd name="connsiteY469" fmla="*/ 1671 h 19998"/>
                <a:gd name="connsiteX470" fmla="*/ 13308 w 19998"/>
                <a:gd name="connsiteY470" fmla="*/ 1687 h 19998"/>
                <a:gd name="connsiteX471" fmla="*/ 13308 w 19998"/>
                <a:gd name="connsiteY471" fmla="*/ 1711 h 19998"/>
                <a:gd name="connsiteX472" fmla="*/ 13515 w 19998"/>
                <a:gd name="connsiteY472" fmla="*/ 1628 h 19998"/>
                <a:gd name="connsiteX473" fmla="*/ 13598 w 19998"/>
                <a:gd name="connsiteY473" fmla="*/ 1751 h 19998"/>
                <a:gd name="connsiteX474" fmla="*/ 13660 w 19998"/>
                <a:gd name="connsiteY474" fmla="*/ 1769 h 19998"/>
                <a:gd name="connsiteX475" fmla="*/ 13660 w 19998"/>
                <a:gd name="connsiteY475" fmla="*/ 1833 h 19998"/>
                <a:gd name="connsiteX476" fmla="*/ 13677 w 19998"/>
                <a:gd name="connsiteY476" fmla="*/ 1833 h 19998"/>
                <a:gd name="connsiteX477" fmla="*/ 13677 w 19998"/>
                <a:gd name="connsiteY477" fmla="*/ 1849 h 19998"/>
                <a:gd name="connsiteX478" fmla="*/ 13725 w 19998"/>
                <a:gd name="connsiteY478" fmla="*/ 1849 h 19998"/>
                <a:gd name="connsiteX479" fmla="*/ 13703 w 19998"/>
                <a:gd name="connsiteY479" fmla="*/ 1833 h 19998"/>
                <a:gd name="connsiteX480" fmla="*/ 13725 w 19998"/>
                <a:gd name="connsiteY480" fmla="*/ 1791 h 19998"/>
                <a:gd name="connsiteX481" fmla="*/ 13808 w 19998"/>
                <a:gd name="connsiteY481" fmla="*/ 1873 h 19998"/>
                <a:gd name="connsiteX482" fmla="*/ 13725 w 19998"/>
                <a:gd name="connsiteY482" fmla="*/ 2155 h 19998"/>
                <a:gd name="connsiteX483" fmla="*/ 13725 w 19998"/>
                <a:gd name="connsiteY483" fmla="*/ 2138 h 19998"/>
                <a:gd name="connsiteX484" fmla="*/ 13784 w 19998"/>
                <a:gd name="connsiteY484" fmla="*/ 2155 h 19998"/>
                <a:gd name="connsiteX485" fmla="*/ 13825 w 19998"/>
                <a:gd name="connsiteY485" fmla="*/ 2301 h 19998"/>
                <a:gd name="connsiteX486" fmla="*/ 13703 w 19998"/>
                <a:gd name="connsiteY486" fmla="*/ 2420 h 19998"/>
                <a:gd name="connsiteX487" fmla="*/ 13741 w 19998"/>
                <a:gd name="connsiteY487" fmla="*/ 2463 h 19998"/>
                <a:gd name="connsiteX488" fmla="*/ 13703 w 19998"/>
                <a:gd name="connsiteY488" fmla="*/ 2503 h 19998"/>
                <a:gd name="connsiteX489" fmla="*/ 13784 w 19998"/>
                <a:gd name="connsiteY489" fmla="*/ 2519 h 19998"/>
                <a:gd name="connsiteX490" fmla="*/ 13784 w 19998"/>
                <a:gd name="connsiteY490" fmla="*/ 2540 h 19998"/>
                <a:gd name="connsiteX491" fmla="*/ 13849 w 19998"/>
                <a:gd name="connsiteY491" fmla="*/ 2540 h 19998"/>
                <a:gd name="connsiteX492" fmla="*/ 14280 w 19998"/>
                <a:gd name="connsiteY492" fmla="*/ 2540 h 19998"/>
                <a:gd name="connsiteX493" fmla="*/ 14527 w 19998"/>
                <a:gd name="connsiteY493" fmla="*/ 2437 h 19998"/>
                <a:gd name="connsiteX494" fmla="*/ 14527 w 19998"/>
                <a:gd name="connsiteY494" fmla="*/ 2218 h 19998"/>
                <a:gd name="connsiteX495" fmla="*/ 14715 w 19998"/>
                <a:gd name="connsiteY495" fmla="*/ 2051 h 19998"/>
                <a:gd name="connsiteX496" fmla="*/ 14815 w 19998"/>
                <a:gd name="connsiteY496" fmla="*/ 2115 h 19998"/>
                <a:gd name="connsiteX497" fmla="*/ 14775 w 19998"/>
                <a:gd name="connsiteY497" fmla="*/ 2138 h 19998"/>
                <a:gd name="connsiteX498" fmla="*/ 14796 w 19998"/>
                <a:gd name="connsiteY498" fmla="*/ 2218 h 19998"/>
                <a:gd name="connsiteX499" fmla="*/ 14756 w 19998"/>
                <a:gd name="connsiteY499" fmla="*/ 2195 h 19998"/>
                <a:gd name="connsiteX500" fmla="*/ 14732 w 19998"/>
                <a:gd name="connsiteY500" fmla="*/ 2218 h 19998"/>
                <a:gd name="connsiteX501" fmla="*/ 14756 w 19998"/>
                <a:gd name="connsiteY501" fmla="*/ 2237 h 19998"/>
                <a:gd name="connsiteX502" fmla="*/ 14732 w 19998"/>
                <a:gd name="connsiteY502" fmla="*/ 2275 h 19998"/>
                <a:gd name="connsiteX503" fmla="*/ 14715 w 19998"/>
                <a:gd name="connsiteY503" fmla="*/ 2275 h 19998"/>
                <a:gd name="connsiteX504" fmla="*/ 14756 w 19998"/>
                <a:gd name="connsiteY504" fmla="*/ 2341 h 19998"/>
                <a:gd name="connsiteX505" fmla="*/ 14675 w 19998"/>
                <a:gd name="connsiteY505" fmla="*/ 2519 h 19998"/>
                <a:gd name="connsiteX506" fmla="*/ 14815 w 19998"/>
                <a:gd name="connsiteY506" fmla="*/ 2622 h 19998"/>
                <a:gd name="connsiteX507" fmla="*/ 14796 w 19998"/>
                <a:gd name="connsiteY507" fmla="*/ 2904 h 19998"/>
                <a:gd name="connsiteX508" fmla="*/ 14918 w 19998"/>
                <a:gd name="connsiteY508" fmla="*/ 2904 h 19998"/>
                <a:gd name="connsiteX509" fmla="*/ 14918 w 19998"/>
                <a:gd name="connsiteY509" fmla="*/ 2867 h 19998"/>
                <a:gd name="connsiteX510" fmla="*/ 15001 w 19998"/>
                <a:gd name="connsiteY510" fmla="*/ 2888 h 19998"/>
                <a:gd name="connsiteX511" fmla="*/ 15230 w 19998"/>
                <a:gd name="connsiteY511" fmla="*/ 3074 h 19998"/>
                <a:gd name="connsiteX512" fmla="*/ 15249 w 19998"/>
                <a:gd name="connsiteY512" fmla="*/ 3050 h 19998"/>
                <a:gd name="connsiteX513" fmla="*/ 15249 w 19998"/>
                <a:gd name="connsiteY513" fmla="*/ 3114 h 19998"/>
                <a:gd name="connsiteX514" fmla="*/ 15330 w 19998"/>
                <a:gd name="connsiteY514" fmla="*/ 3114 h 19998"/>
                <a:gd name="connsiteX515" fmla="*/ 15418 w 19998"/>
                <a:gd name="connsiteY515" fmla="*/ 3114 h 19998"/>
                <a:gd name="connsiteX516" fmla="*/ 15499 w 19998"/>
                <a:gd name="connsiteY516" fmla="*/ 3196 h 19998"/>
                <a:gd name="connsiteX517" fmla="*/ 15475 w 19998"/>
                <a:gd name="connsiteY517" fmla="*/ 3252 h 19998"/>
                <a:gd name="connsiteX518" fmla="*/ 15499 w 19998"/>
                <a:gd name="connsiteY518" fmla="*/ 3295 h 19998"/>
                <a:gd name="connsiteX519" fmla="*/ 15499 w 19998"/>
                <a:gd name="connsiteY519" fmla="*/ 3276 h 19998"/>
                <a:gd name="connsiteX520" fmla="*/ 15599 w 19998"/>
                <a:gd name="connsiteY520" fmla="*/ 3276 h 19998"/>
                <a:gd name="connsiteX521" fmla="*/ 15704 w 19998"/>
                <a:gd name="connsiteY521" fmla="*/ 3374 h 19998"/>
                <a:gd name="connsiteX522" fmla="*/ 15682 w 19998"/>
                <a:gd name="connsiteY522" fmla="*/ 3414 h 19998"/>
                <a:gd name="connsiteX523" fmla="*/ 15723 w 19998"/>
                <a:gd name="connsiteY523" fmla="*/ 3478 h 19998"/>
                <a:gd name="connsiteX524" fmla="*/ 15704 w 19998"/>
                <a:gd name="connsiteY524" fmla="*/ 3497 h 19998"/>
                <a:gd name="connsiteX525" fmla="*/ 15747 w 19998"/>
                <a:gd name="connsiteY525" fmla="*/ 3534 h 19998"/>
                <a:gd name="connsiteX526" fmla="*/ 15747 w 19998"/>
                <a:gd name="connsiteY526" fmla="*/ 3518 h 19998"/>
                <a:gd name="connsiteX527" fmla="*/ 15935 w 19998"/>
                <a:gd name="connsiteY527" fmla="*/ 3478 h 19998"/>
                <a:gd name="connsiteX528" fmla="*/ 15935 w 19998"/>
                <a:gd name="connsiteY528" fmla="*/ 3518 h 19998"/>
                <a:gd name="connsiteX529" fmla="*/ 15951 w 19998"/>
                <a:gd name="connsiteY529" fmla="*/ 3518 h 19998"/>
                <a:gd name="connsiteX530" fmla="*/ 15992 w 19998"/>
                <a:gd name="connsiteY530" fmla="*/ 3414 h 19998"/>
                <a:gd name="connsiteX531" fmla="*/ 16156 w 19998"/>
                <a:gd name="connsiteY531" fmla="*/ 3414 h 19998"/>
                <a:gd name="connsiteX532" fmla="*/ 16156 w 19998"/>
                <a:gd name="connsiteY532" fmla="*/ 3374 h 19998"/>
                <a:gd name="connsiteX533" fmla="*/ 16302 w 19998"/>
                <a:gd name="connsiteY533" fmla="*/ 3436 h 19998"/>
                <a:gd name="connsiteX534" fmla="*/ 16285 w 19998"/>
                <a:gd name="connsiteY534" fmla="*/ 3454 h 19998"/>
                <a:gd name="connsiteX535" fmla="*/ 16366 w 19998"/>
                <a:gd name="connsiteY535" fmla="*/ 3518 h 19998"/>
                <a:gd name="connsiteX536" fmla="*/ 16490 w 19998"/>
                <a:gd name="connsiteY536" fmla="*/ 3518 h 19998"/>
                <a:gd name="connsiteX537" fmla="*/ 16506 w 19998"/>
                <a:gd name="connsiteY537" fmla="*/ 3600 h 19998"/>
                <a:gd name="connsiteX538" fmla="*/ 16590 w 19998"/>
                <a:gd name="connsiteY538" fmla="*/ 3624 h 19998"/>
                <a:gd name="connsiteX539" fmla="*/ 16611 w 19998"/>
                <a:gd name="connsiteY539" fmla="*/ 3581 h 19998"/>
                <a:gd name="connsiteX540" fmla="*/ 16694 w 19998"/>
                <a:gd name="connsiteY540" fmla="*/ 3600 h 19998"/>
                <a:gd name="connsiteX541" fmla="*/ 16694 w 19998"/>
                <a:gd name="connsiteY541" fmla="*/ 3560 h 19998"/>
                <a:gd name="connsiteX542" fmla="*/ 16716 w 19998"/>
                <a:gd name="connsiteY542" fmla="*/ 3560 h 19998"/>
                <a:gd name="connsiteX543" fmla="*/ 16716 w 19998"/>
                <a:gd name="connsiteY543" fmla="*/ 3518 h 19998"/>
                <a:gd name="connsiteX544" fmla="*/ 16759 w 19998"/>
                <a:gd name="connsiteY544" fmla="*/ 3497 h 19998"/>
                <a:gd name="connsiteX545" fmla="*/ 16759 w 19998"/>
                <a:gd name="connsiteY545" fmla="*/ 3478 h 19998"/>
                <a:gd name="connsiteX546" fmla="*/ 16940 w 19998"/>
                <a:gd name="connsiteY546" fmla="*/ 3478 h 19998"/>
                <a:gd name="connsiteX547" fmla="*/ 17085 w 19998"/>
                <a:gd name="connsiteY547" fmla="*/ 3560 h 19998"/>
                <a:gd name="connsiteX548" fmla="*/ 17085 w 19998"/>
                <a:gd name="connsiteY548" fmla="*/ 3534 h 19998"/>
                <a:gd name="connsiteX549" fmla="*/ 17192 w 19998"/>
                <a:gd name="connsiteY549" fmla="*/ 3518 h 19998"/>
                <a:gd name="connsiteX550" fmla="*/ 17192 w 19998"/>
                <a:gd name="connsiteY550" fmla="*/ 3534 h 19998"/>
                <a:gd name="connsiteX551" fmla="*/ 17373 w 19998"/>
                <a:gd name="connsiteY551" fmla="*/ 3640 h 19998"/>
                <a:gd name="connsiteX552" fmla="*/ 17354 w 19998"/>
                <a:gd name="connsiteY552" fmla="*/ 3663 h 19998"/>
                <a:gd name="connsiteX553" fmla="*/ 17437 w 19998"/>
                <a:gd name="connsiteY553" fmla="*/ 3783 h 19998"/>
                <a:gd name="connsiteX554" fmla="*/ 17397 w 19998"/>
                <a:gd name="connsiteY554" fmla="*/ 3783 h 19998"/>
                <a:gd name="connsiteX555" fmla="*/ 17414 w 19998"/>
                <a:gd name="connsiteY555" fmla="*/ 3826 h 19998"/>
                <a:gd name="connsiteX556" fmla="*/ 17437 w 19998"/>
                <a:gd name="connsiteY556" fmla="*/ 3826 h 19998"/>
                <a:gd name="connsiteX557" fmla="*/ 17602 w 19998"/>
                <a:gd name="connsiteY557" fmla="*/ 4028 h 19998"/>
                <a:gd name="connsiteX558" fmla="*/ 17623 w 19998"/>
                <a:gd name="connsiteY558" fmla="*/ 4091 h 19998"/>
                <a:gd name="connsiteX559" fmla="*/ 17642 w 19998"/>
                <a:gd name="connsiteY559" fmla="*/ 4091 h 19998"/>
                <a:gd name="connsiteX560" fmla="*/ 17683 w 19998"/>
                <a:gd name="connsiteY560" fmla="*/ 4211 h 19998"/>
                <a:gd name="connsiteX561" fmla="*/ 17849 w 19998"/>
                <a:gd name="connsiteY561" fmla="*/ 4211 h 19998"/>
                <a:gd name="connsiteX562" fmla="*/ 17849 w 19998"/>
                <a:gd name="connsiteY562" fmla="*/ 4171 h 19998"/>
                <a:gd name="connsiteX563" fmla="*/ 17871 w 19998"/>
                <a:gd name="connsiteY563" fmla="*/ 4171 h 19998"/>
                <a:gd name="connsiteX564" fmla="*/ 17830 w 19998"/>
                <a:gd name="connsiteY564" fmla="*/ 4091 h 19998"/>
                <a:gd name="connsiteX565" fmla="*/ 17871 w 19998"/>
                <a:gd name="connsiteY565" fmla="*/ 4065 h 19998"/>
                <a:gd name="connsiteX566" fmla="*/ 17935 w 19998"/>
                <a:gd name="connsiteY566" fmla="*/ 4091 h 19998"/>
                <a:gd name="connsiteX567" fmla="*/ 17976 w 19998"/>
                <a:gd name="connsiteY567" fmla="*/ 4065 h 19998"/>
                <a:gd name="connsiteX568" fmla="*/ 18019 w 19998"/>
                <a:gd name="connsiteY568" fmla="*/ 4091 h 19998"/>
                <a:gd name="connsiteX569" fmla="*/ 18140 w 19998"/>
                <a:gd name="connsiteY569" fmla="*/ 4131 h 19998"/>
                <a:gd name="connsiteX570" fmla="*/ 18183 w 19998"/>
                <a:gd name="connsiteY570" fmla="*/ 4293 h 19998"/>
                <a:gd name="connsiteX571" fmla="*/ 18200 w 19998"/>
                <a:gd name="connsiteY571" fmla="*/ 4293 h 19998"/>
                <a:gd name="connsiteX572" fmla="*/ 18223 w 19998"/>
                <a:gd name="connsiteY572" fmla="*/ 4211 h 19998"/>
                <a:gd name="connsiteX573" fmla="*/ 18240 w 19998"/>
                <a:gd name="connsiteY573" fmla="*/ 4211 h 19998"/>
                <a:gd name="connsiteX574" fmla="*/ 18240 w 19998"/>
                <a:gd name="connsiteY574" fmla="*/ 4230 h 19998"/>
                <a:gd name="connsiteX575" fmla="*/ 18281 w 19998"/>
                <a:gd name="connsiteY575" fmla="*/ 4230 h 19998"/>
                <a:gd name="connsiteX576" fmla="*/ 18328 w 19998"/>
                <a:gd name="connsiteY576" fmla="*/ 4270 h 19998"/>
                <a:gd name="connsiteX577" fmla="*/ 18369 w 19998"/>
                <a:gd name="connsiteY577" fmla="*/ 4253 h 19998"/>
                <a:gd name="connsiteX578" fmla="*/ 18388 w 19998"/>
                <a:gd name="connsiteY578" fmla="*/ 4270 h 19998"/>
                <a:gd name="connsiteX579" fmla="*/ 18531 w 19998"/>
                <a:gd name="connsiteY579" fmla="*/ 4253 h 19998"/>
                <a:gd name="connsiteX580" fmla="*/ 18531 w 19998"/>
                <a:gd name="connsiteY580" fmla="*/ 4270 h 19998"/>
                <a:gd name="connsiteX581" fmla="*/ 18631 w 19998"/>
                <a:gd name="connsiteY581" fmla="*/ 4211 h 19998"/>
                <a:gd name="connsiteX582" fmla="*/ 18631 w 19998"/>
                <a:gd name="connsiteY582" fmla="*/ 4131 h 19998"/>
                <a:gd name="connsiteX583" fmla="*/ 18762 w 19998"/>
                <a:gd name="connsiteY583" fmla="*/ 4108 h 19998"/>
                <a:gd name="connsiteX584" fmla="*/ 18778 w 19998"/>
                <a:gd name="connsiteY584" fmla="*/ 4148 h 19998"/>
                <a:gd name="connsiteX585" fmla="*/ 18821 w 19998"/>
                <a:gd name="connsiteY585" fmla="*/ 4131 h 19998"/>
                <a:gd name="connsiteX586" fmla="*/ 18943 w 19998"/>
                <a:gd name="connsiteY586" fmla="*/ 4333 h 19998"/>
                <a:gd name="connsiteX587" fmla="*/ 19047 w 19998"/>
                <a:gd name="connsiteY587" fmla="*/ 4333 h 19998"/>
                <a:gd name="connsiteX588" fmla="*/ 19064 w 19998"/>
                <a:gd name="connsiteY588" fmla="*/ 4392 h 19998"/>
                <a:gd name="connsiteX589" fmla="*/ 19152 w 19998"/>
                <a:gd name="connsiteY589" fmla="*/ 4392 h 19998"/>
                <a:gd name="connsiteX590" fmla="*/ 19152 w 19998"/>
                <a:gd name="connsiteY590" fmla="*/ 4373 h 19998"/>
                <a:gd name="connsiteX591" fmla="*/ 19212 w 19998"/>
                <a:gd name="connsiteY591" fmla="*/ 4373 h 19998"/>
                <a:gd name="connsiteX592" fmla="*/ 19212 w 19998"/>
                <a:gd name="connsiteY592" fmla="*/ 4392 h 19998"/>
                <a:gd name="connsiteX593" fmla="*/ 19317 w 19998"/>
                <a:gd name="connsiteY593" fmla="*/ 4333 h 19998"/>
                <a:gd name="connsiteX594" fmla="*/ 19417 w 19998"/>
                <a:gd name="connsiteY594" fmla="*/ 4392 h 19998"/>
                <a:gd name="connsiteX595" fmla="*/ 19443 w 19998"/>
                <a:gd name="connsiteY595" fmla="*/ 4373 h 19998"/>
                <a:gd name="connsiteX596" fmla="*/ 19500 w 19998"/>
                <a:gd name="connsiteY596" fmla="*/ 4373 h 19998"/>
                <a:gd name="connsiteX597" fmla="*/ 19521 w 19998"/>
                <a:gd name="connsiteY597" fmla="*/ 4352 h 19998"/>
                <a:gd name="connsiteX598" fmla="*/ 19998 w 19998"/>
                <a:gd name="connsiteY598" fmla="*/ 4512 h 19998"/>
                <a:gd name="connsiteX599" fmla="*/ 19750 w 19998"/>
                <a:gd name="connsiteY599" fmla="*/ 4939 h 19998"/>
                <a:gd name="connsiteX600" fmla="*/ 19712 w 19998"/>
                <a:gd name="connsiteY600" fmla="*/ 4939 h 19998"/>
                <a:gd name="connsiteX601" fmla="*/ 19686 w 19998"/>
                <a:gd name="connsiteY601" fmla="*/ 5003 h 19998"/>
                <a:gd name="connsiteX602" fmla="*/ 19645 w 19998"/>
                <a:gd name="connsiteY602" fmla="*/ 5003 h 19998"/>
                <a:gd name="connsiteX603" fmla="*/ 19131 w 19998"/>
                <a:gd name="connsiteY603" fmla="*/ 6512 h 19998"/>
                <a:gd name="connsiteX604" fmla="*/ 19236 w 19998"/>
                <a:gd name="connsiteY604" fmla="*/ 7750 h 19998"/>
                <a:gd name="connsiteX605" fmla="*/ 19212 w 19998"/>
                <a:gd name="connsiteY605" fmla="*/ 7750 h 19998"/>
                <a:gd name="connsiteX606" fmla="*/ 19090 w 19998"/>
                <a:gd name="connsiteY606" fmla="*/ 7870 h 19998"/>
                <a:gd name="connsiteX607" fmla="*/ 19152 w 19998"/>
                <a:gd name="connsiteY607" fmla="*/ 7853 h 19998"/>
                <a:gd name="connsiteX608" fmla="*/ 19064 w 19998"/>
                <a:gd name="connsiteY608" fmla="*/ 7973 h 19998"/>
                <a:gd name="connsiteX609" fmla="*/ 18983 w 19998"/>
                <a:gd name="connsiteY609" fmla="*/ 7973 h 19998"/>
                <a:gd name="connsiteX610" fmla="*/ 18714 w 19998"/>
                <a:gd name="connsiteY610" fmla="*/ 8135 h 19998"/>
                <a:gd name="connsiteX611" fmla="*/ 18695 w 19998"/>
                <a:gd name="connsiteY611" fmla="*/ 8093 h 19998"/>
                <a:gd name="connsiteX612" fmla="*/ 18614 w 19998"/>
                <a:gd name="connsiteY612" fmla="*/ 7997 h 19998"/>
                <a:gd name="connsiteX613" fmla="*/ 18304 w 19998"/>
                <a:gd name="connsiteY61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478 w 19998"/>
                <a:gd name="connsiteY237" fmla="*/ 18731 h 19998"/>
                <a:gd name="connsiteX238" fmla="*/ 6254 w 19998"/>
                <a:gd name="connsiteY238" fmla="*/ 18858 h 19998"/>
                <a:gd name="connsiteX239" fmla="*/ 6149 w 19998"/>
                <a:gd name="connsiteY239" fmla="*/ 18773 h 19998"/>
                <a:gd name="connsiteX240" fmla="*/ 6066 w 19998"/>
                <a:gd name="connsiteY240" fmla="*/ 18877 h 19998"/>
                <a:gd name="connsiteX241" fmla="*/ 6025 w 19998"/>
                <a:gd name="connsiteY241" fmla="*/ 18858 h 19998"/>
                <a:gd name="connsiteX242" fmla="*/ 6025 w 19998"/>
                <a:gd name="connsiteY242" fmla="*/ 18820 h 19998"/>
                <a:gd name="connsiteX243" fmla="*/ 5861 w 19998"/>
                <a:gd name="connsiteY243" fmla="*/ 18632 h 19998"/>
                <a:gd name="connsiteX244" fmla="*/ 5820 w 19998"/>
                <a:gd name="connsiteY244" fmla="*/ 18632 h 19998"/>
                <a:gd name="connsiteX245" fmla="*/ 5732 w 19998"/>
                <a:gd name="connsiteY245" fmla="*/ 18447 h 19998"/>
                <a:gd name="connsiteX246" fmla="*/ 5075 w 19998"/>
                <a:gd name="connsiteY246" fmla="*/ 18310 h 19998"/>
                <a:gd name="connsiteX247" fmla="*/ 4806 w 19998"/>
                <a:gd name="connsiteY247" fmla="*/ 18165 h 19998"/>
                <a:gd name="connsiteX248" fmla="*/ 4725 w 19998"/>
                <a:gd name="connsiteY248" fmla="*/ 18247 h 19998"/>
                <a:gd name="connsiteX249" fmla="*/ 4515 w 19998"/>
                <a:gd name="connsiteY249" fmla="*/ 18101 h 19998"/>
                <a:gd name="connsiteX250" fmla="*/ 4684 w 19998"/>
                <a:gd name="connsiteY250" fmla="*/ 17737 h 19998"/>
                <a:gd name="connsiteX251" fmla="*/ 4415 w 19998"/>
                <a:gd name="connsiteY251" fmla="*/ 17634 h 19998"/>
                <a:gd name="connsiteX252" fmla="*/ 4372 w 19998"/>
                <a:gd name="connsiteY252" fmla="*/ 17714 h 19998"/>
                <a:gd name="connsiteX253" fmla="*/ 4311 w 19998"/>
                <a:gd name="connsiteY253" fmla="*/ 17714 h 19998"/>
                <a:gd name="connsiteX254" fmla="*/ 4294 w 19998"/>
                <a:gd name="connsiteY254" fmla="*/ 17594 h 19998"/>
                <a:gd name="connsiteX255" fmla="*/ 4103 w 19998"/>
                <a:gd name="connsiteY255" fmla="*/ 17617 h 19998"/>
                <a:gd name="connsiteX256" fmla="*/ 4063 w 19998"/>
                <a:gd name="connsiteY256" fmla="*/ 17495 h 19998"/>
                <a:gd name="connsiteX257" fmla="*/ 4041 w 19998"/>
                <a:gd name="connsiteY257" fmla="*/ 17495 h 19998"/>
                <a:gd name="connsiteX258" fmla="*/ 4025 w 19998"/>
                <a:gd name="connsiteY258" fmla="*/ 17432 h 19998"/>
                <a:gd name="connsiteX259" fmla="*/ 4103 w 19998"/>
                <a:gd name="connsiteY259" fmla="*/ 17415 h 19998"/>
                <a:gd name="connsiteX260" fmla="*/ 4251 w 19998"/>
                <a:gd name="connsiteY260" fmla="*/ 17389 h 19998"/>
                <a:gd name="connsiteX261" fmla="*/ 4251 w 19998"/>
                <a:gd name="connsiteY261" fmla="*/ 17373 h 19998"/>
                <a:gd name="connsiteX262" fmla="*/ 4499 w 19998"/>
                <a:gd name="connsiteY262" fmla="*/ 17084 h 19998"/>
                <a:gd name="connsiteX263" fmla="*/ 5037 w 19998"/>
                <a:gd name="connsiteY263" fmla="*/ 14969 h 19998"/>
                <a:gd name="connsiteX264" fmla="*/ 5011 w 19998"/>
                <a:gd name="connsiteY264" fmla="*/ 14767 h 19998"/>
                <a:gd name="connsiteX265" fmla="*/ 5218 w 19998"/>
                <a:gd name="connsiteY265" fmla="*/ 14525 h 19998"/>
                <a:gd name="connsiteX266" fmla="*/ 5427 w 19998"/>
                <a:gd name="connsiteY266" fmla="*/ 14583 h 19998"/>
                <a:gd name="connsiteX267" fmla="*/ 5444 w 19998"/>
                <a:gd name="connsiteY267" fmla="*/ 14525 h 19998"/>
                <a:gd name="connsiteX268" fmla="*/ 5387 w 19998"/>
                <a:gd name="connsiteY268" fmla="*/ 14464 h 19998"/>
                <a:gd name="connsiteX269" fmla="*/ 5427 w 19998"/>
                <a:gd name="connsiteY269" fmla="*/ 14485 h 19998"/>
                <a:gd name="connsiteX270" fmla="*/ 5427 w 19998"/>
                <a:gd name="connsiteY270" fmla="*/ 14464 h 19998"/>
                <a:gd name="connsiteX271" fmla="*/ 5218 w 19998"/>
                <a:gd name="connsiteY271" fmla="*/ 14318 h 19998"/>
                <a:gd name="connsiteX272" fmla="*/ 5075 w 19998"/>
                <a:gd name="connsiteY272" fmla="*/ 14647 h 19998"/>
                <a:gd name="connsiteX273" fmla="*/ 5037 w 19998"/>
                <a:gd name="connsiteY273" fmla="*/ 14623 h 19998"/>
                <a:gd name="connsiteX274" fmla="*/ 5427 w 19998"/>
                <a:gd name="connsiteY274" fmla="*/ 12509 h 19998"/>
                <a:gd name="connsiteX275" fmla="*/ 5470 w 19998"/>
                <a:gd name="connsiteY275" fmla="*/ 12492 h 19998"/>
                <a:gd name="connsiteX276" fmla="*/ 5511 w 19998"/>
                <a:gd name="connsiteY276" fmla="*/ 12548 h 19998"/>
                <a:gd name="connsiteX277" fmla="*/ 5961 w 19998"/>
                <a:gd name="connsiteY277" fmla="*/ 13284 h 19998"/>
                <a:gd name="connsiteX278" fmla="*/ 6352 w 19998"/>
                <a:gd name="connsiteY278" fmla="*/ 14017 h 19998"/>
                <a:gd name="connsiteX279" fmla="*/ 6352 w 19998"/>
                <a:gd name="connsiteY279" fmla="*/ 13808 h 19998"/>
                <a:gd name="connsiteX280" fmla="*/ 6001 w 19998"/>
                <a:gd name="connsiteY280" fmla="*/ 13058 h 19998"/>
                <a:gd name="connsiteX281" fmla="*/ 5675 w 19998"/>
                <a:gd name="connsiteY281" fmla="*/ 12532 h 19998"/>
                <a:gd name="connsiteX282" fmla="*/ 5551 w 19998"/>
                <a:gd name="connsiteY282" fmla="*/ 12410 h 19998"/>
                <a:gd name="connsiteX283" fmla="*/ 5258 w 19998"/>
                <a:gd name="connsiteY283" fmla="*/ 12227 h 19998"/>
                <a:gd name="connsiteX284" fmla="*/ 5242 w 19998"/>
                <a:gd name="connsiteY284" fmla="*/ 12243 h 19998"/>
                <a:gd name="connsiteX285" fmla="*/ 5175 w 19998"/>
                <a:gd name="connsiteY285" fmla="*/ 11961 h 19998"/>
                <a:gd name="connsiteX286" fmla="*/ 5363 w 19998"/>
                <a:gd name="connsiteY286" fmla="*/ 11961 h 19998"/>
                <a:gd name="connsiteX287" fmla="*/ 5487 w 19998"/>
                <a:gd name="connsiteY287" fmla="*/ 11653 h 19998"/>
                <a:gd name="connsiteX288" fmla="*/ 5470 w 19998"/>
                <a:gd name="connsiteY288" fmla="*/ 11653 h 19998"/>
                <a:gd name="connsiteX289" fmla="*/ 5470 w 19998"/>
                <a:gd name="connsiteY289" fmla="*/ 11637 h 19998"/>
                <a:gd name="connsiteX290" fmla="*/ 5444 w 19998"/>
                <a:gd name="connsiteY290" fmla="*/ 11268 h 19998"/>
                <a:gd name="connsiteX291" fmla="*/ 5339 w 19998"/>
                <a:gd name="connsiteY291" fmla="*/ 11146 h 19998"/>
                <a:gd name="connsiteX292" fmla="*/ 5251 w 19998"/>
                <a:gd name="connsiteY292" fmla="*/ 10849 h 19998"/>
                <a:gd name="connsiteX293" fmla="*/ 4784 w 19998"/>
                <a:gd name="connsiteY293" fmla="*/ 10539 h 19998"/>
                <a:gd name="connsiteX294" fmla="*/ 4603 w 19998"/>
                <a:gd name="connsiteY294" fmla="*/ 10497 h 19998"/>
                <a:gd name="connsiteX295" fmla="*/ 4620 w 19998"/>
                <a:gd name="connsiteY295" fmla="*/ 10476 h 19998"/>
                <a:gd name="connsiteX296" fmla="*/ 3877 w 19998"/>
                <a:gd name="connsiteY296" fmla="*/ 9395 h 19998"/>
                <a:gd name="connsiteX297" fmla="*/ 3941 w 19998"/>
                <a:gd name="connsiteY297" fmla="*/ 9353 h 19998"/>
                <a:gd name="connsiteX298" fmla="*/ 3918 w 19998"/>
                <a:gd name="connsiteY298" fmla="*/ 9353 h 19998"/>
                <a:gd name="connsiteX299" fmla="*/ 4168 w 19998"/>
                <a:gd name="connsiteY299" fmla="*/ 9071 h 19998"/>
                <a:gd name="connsiteX300" fmla="*/ 3753 w 19998"/>
                <a:gd name="connsiteY300" fmla="*/ 8829 h 19998"/>
                <a:gd name="connsiteX301" fmla="*/ 3899 w 19998"/>
                <a:gd name="connsiteY301" fmla="*/ 8645 h 19998"/>
                <a:gd name="connsiteX302" fmla="*/ 3899 w 19998"/>
                <a:gd name="connsiteY302" fmla="*/ 8521 h 19998"/>
                <a:gd name="connsiteX303" fmla="*/ 4472 w 19998"/>
                <a:gd name="connsiteY303" fmla="*/ 8666 h 19998"/>
                <a:gd name="connsiteX304" fmla="*/ 3877 w 19998"/>
                <a:gd name="connsiteY304" fmla="*/ 8457 h 19998"/>
                <a:gd name="connsiteX305" fmla="*/ 3689 w 19998"/>
                <a:gd name="connsiteY305" fmla="*/ 8587 h 19998"/>
                <a:gd name="connsiteX306" fmla="*/ 3360 w 19998"/>
                <a:gd name="connsiteY306" fmla="*/ 8401 h 19998"/>
                <a:gd name="connsiteX307" fmla="*/ 3303 w 19998"/>
                <a:gd name="connsiteY307" fmla="*/ 8239 h 19998"/>
                <a:gd name="connsiteX308" fmla="*/ 3465 w 19998"/>
                <a:gd name="connsiteY308" fmla="*/ 8077 h 19998"/>
                <a:gd name="connsiteX309" fmla="*/ 3344 w 19998"/>
                <a:gd name="connsiteY309" fmla="*/ 7910 h 19998"/>
                <a:gd name="connsiteX310" fmla="*/ 2844 w 19998"/>
                <a:gd name="connsiteY310" fmla="*/ 7933 h 19998"/>
                <a:gd name="connsiteX311" fmla="*/ 3115 w 19998"/>
                <a:gd name="connsiteY311" fmla="*/ 7651 h 19998"/>
                <a:gd name="connsiteX312" fmla="*/ 2477 w 19998"/>
                <a:gd name="connsiteY312" fmla="*/ 7750 h 19998"/>
                <a:gd name="connsiteX313" fmla="*/ 2477 w 19998"/>
                <a:gd name="connsiteY313" fmla="*/ 7973 h 19998"/>
                <a:gd name="connsiteX314" fmla="*/ 2127 w 19998"/>
                <a:gd name="connsiteY314" fmla="*/ 7442 h 19998"/>
                <a:gd name="connsiteX315" fmla="*/ 1831 w 19998"/>
                <a:gd name="connsiteY315" fmla="*/ 7261 h 19998"/>
                <a:gd name="connsiteX316" fmla="*/ 1260 w 19998"/>
                <a:gd name="connsiteY316" fmla="*/ 6996 h 19998"/>
                <a:gd name="connsiteX317" fmla="*/ 1276 w 19998"/>
                <a:gd name="connsiteY317" fmla="*/ 6975 h 19998"/>
                <a:gd name="connsiteX318" fmla="*/ 1260 w 19998"/>
                <a:gd name="connsiteY318" fmla="*/ 6958 h 19998"/>
                <a:gd name="connsiteX319" fmla="*/ 1172 w 19998"/>
                <a:gd name="connsiteY319" fmla="*/ 6892 h 19998"/>
                <a:gd name="connsiteX320" fmla="*/ 886 w 19998"/>
                <a:gd name="connsiteY320" fmla="*/ 6975 h 19998"/>
                <a:gd name="connsiteX321" fmla="*/ 679 w 19998"/>
                <a:gd name="connsiteY321" fmla="*/ 7099 h 19998"/>
                <a:gd name="connsiteX322" fmla="*/ 533 w 19998"/>
                <a:gd name="connsiteY322" fmla="*/ 7078 h 19998"/>
                <a:gd name="connsiteX323" fmla="*/ 533 w 19998"/>
                <a:gd name="connsiteY323" fmla="*/ 7022 h 19998"/>
                <a:gd name="connsiteX324" fmla="*/ 574 w 19998"/>
                <a:gd name="connsiteY324" fmla="*/ 6996 h 19998"/>
                <a:gd name="connsiteX325" fmla="*/ 305 w 19998"/>
                <a:gd name="connsiteY325" fmla="*/ 6568 h 19998"/>
                <a:gd name="connsiteX326" fmla="*/ 264 w 19998"/>
                <a:gd name="connsiteY326" fmla="*/ 6594 h 19998"/>
                <a:gd name="connsiteX327" fmla="*/ 164 w 19998"/>
                <a:gd name="connsiteY327" fmla="*/ 6528 h 19998"/>
                <a:gd name="connsiteX328" fmla="*/ 0 w 19998"/>
                <a:gd name="connsiteY328" fmla="*/ 6490 h 19998"/>
                <a:gd name="connsiteX329" fmla="*/ 17 w 19998"/>
                <a:gd name="connsiteY329" fmla="*/ 6465 h 19998"/>
                <a:gd name="connsiteX330" fmla="*/ 57 w 19998"/>
                <a:gd name="connsiteY330" fmla="*/ 6465 h 19998"/>
                <a:gd name="connsiteX331" fmla="*/ 695 w 19998"/>
                <a:gd name="connsiteY331" fmla="*/ 6408 h 19998"/>
                <a:gd name="connsiteX332" fmla="*/ 760 w 19998"/>
                <a:gd name="connsiteY332" fmla="*/ 6262 h 19998"/>
                <a:gd name="connsiteX333" fmla="*/ 433 w 19998"/>
                <a:gd name="connsiteY333" fmla="*/ 6084 h 19998"/>
                <a:gd name="connsiteX334" fmla="*/ 348 w 19998"/>
                <a:gd name="connsiteY334" fmla="*/ 6204 h 19998"/>
                <a:gd name="connsiteX335" fmla="*/ 329 w 19998"/>
                <a:gd name="connsiteY335" fmla="*/ 6204 h 19998"/>
                <a:gd name="connsiteX336" fmla="*/ 305 w 19998"/>
                <a:gd name="connsiteY336" fmla="*/ 6060 h 19998"/>
                <a:gd name="connsiteX337" fmla="*/ 348 w 19998"/>
                <a:gd name="connsiteY337" fmla="*/ 6044 h 19998"/>
                <a:gd name="connsiteX338" fmla="*/ 348 w 19998"/>
                <a:gd name="connsiteY338" fmla="*/ 5997 h 19998"/>
                <a:gd name="connsiteX339" fmla="*/ 248 w 19998"/>
                <a:gd name="connsiteY339" fmla="*/ 5997 h 19998"/>
                <a:gd name="connsiteX340" fmla="*/ 221 w 19998"/>
                <a:gd name="connsiteY340" fmla="*/ 5938 h 19998"/>
                <a:gd name="connsiteX341" fmla="*/ 329 w 19998"/>
                <a:gd name="connsiteY341" fmla="*/ 5938 h 19998"/>
                <a:gd name="connsiteX342" fmla="*/ 348 w 19998"/>
                <a:gd name="connsiteY342" fmla="*/ 5818 h 19998"/>
                <a:gd name="connsiteX343" fmla="*/ 391 w 19998"/>
                <a:gd name="connsiteY343" fmla="*/ 5818 h 19998"/>
                <a:gd name="connsiteX344" fmla="*/ 369 w 19998"/>
                <a:gd name="connsiteY344" fmla="*/ 5917 h 19998"/>
                <a:gd name="connsiteX345" fmla="*/ 433 w 19998"/>
                <a:gd name="connsiteY345" fmla="*/ 5877 h 19998"/>
                <a:gd name="connsiteX346" fmla="*/ 433 w 19998"/>
                <a:gd name="connsiteY346" fmla="*/ 5898 h 19998"/>
                <a:gd name="connsiteX347" fmla="*/ 410 w 19998"/>
                <a:gd name="connsiteY347" fmla="*/ 5917 h 19998"/>
                <a:gd name="connsiteX348" fmla="*/ 555 w 19998"/>
                <a:gd name="connsiteY348" fmla="*/ 5938 h 19998"/>
                <a:gd name="connsiteX349" fmla="*/ 555 w 19998"/>
                <a:gd name="connsiteY349" fmla="*/ 5955 h 19998"/>
                <a:gd name="connsiteX350" fmla="*/ 738 w 19998"/>
                <a:gd name="connsiteY350" fmla="*/ 5938 h 19998"/>
                <a:gd name="connsiteX351" fmla="*/ 695 w 19998"/>
                <a:gd name="connsiteY351" fmla="*/ 5835 h 19998"/>
                <a:gd name="connsiteX352" fmla="*/ 655 w 19998"/>
                <a:gd name="connsiteY352" fmla="*/ 5835 h 19998"/>
                <a:gd name="connsiteX353" fmla="*/ 598 w 19998"/>
                <a:gd name="connsiteY353" fmla="*/ 5736 h 19998"/>
                <a:gd name="connsiteX354" fmla="*/ 141 w 19998"/>
                <a:gd name="connsiteY354" fmla="*/ 5778 h 19998"/>
                <a:gd name="connsiteX355" fmla="*/ 141 w 19998"/>
                <a:gd name="connsiteY355" fmla="*/ 5795 h 19998"/>
                <a:gd name="connsiteX356" fmla="*/ 17 w 19998"/>
                <a:gd name="connsiteY356" fmla="*/ 5818 h 19998"/>
                <a:gd name="connsiteX357" fmla="*/ 141 w 19998"/>
                <a:gd name="connsiteY357" fmla="*/ 5287 h 19998"/>
                <a:gd name="connsiteX358" fmla="*/ 181 w 19998"/>
                <a:gd name="connsiteY358" fmla="*/ 5268 h 19998"/>
                <a:gd name="connsiteX359" fmla="*/ 348 w 19998"/>
                <a:gd name="connsiteY359" fmla="*/ 5247 h 19998"/>
                <a:gd name="connsiteX360" fmla="*/ 450 w 19998"/>
                <a:gd name="connsiteY360" fmla="*/ 5149 h 19998"/>
                <a:gd name="connsiteX361" fmla="*/ 617 w 19998"/>
                <a:gd name="connsiteY361" fmla="*/ 5149 h 19998"/>
                <a:gd name="connsiteX362" fmla="*/ 803 w 19998"/>
                <a:gd name="connsiteY362" fmla="*/ 5085 h 19998"/>
                <a:gd name="connsiteX363" fmla="*/ 826 w 19998"/>
                <a:gd name="connsiteY363" fmla="*/ 5106 h 19998"/>
                <a:gd name="connsiteX364" fmla="*/ 803 w 19998"/>
                <a:gd name="connsiteY364" fmla="*/ 5149 h 19998"/>
                <a:gd name="connsiteX365" fmla="*/ 1276 w 19998"/>
                <a:gd name="connsiteY365" fmla="*/ 5022 h 19998"/>
                <a:gd name="connsiteX366" fmla="*/ 1276 w 19998"/>
                <a:gd name="connsiteY366" fmla="*/ 5003 h 19998"/>
                <a:gd name="connsiteX367" fmla="*/ 1276 w 19998"/>
                <a:gd name="connsiteY367" fmla="*/ 5022 h 19998"/>
                <a:gd name="connsiteX368" fmla="*/ 1298 w 19998"/>
                <a:gd name="connsiteY368" fmla="*/ 5022 h 19998"/>
                <a:gd name="connsiteX369" fmla="*/ 1341 w 19998"/>
                <a:gd name="connsiteY369" fmla="*/ 5165 h 19998"/>
                <a:gd name="connsiteX370" fmla="*/ 1524 w 19998"/>
                <a:gd name="connsiteY370" fmla="*/ 5069 h 19998"/>
                <a:gd name="connsiteX371" fmla="*/ 1562 w 19998"/>
                <a:gd name="connsiteY371" fmla="*/ 5069 h 19998"/>
                <a:gd name="connsiteX372" fmla="*/ 1815 w 19998"/>
                <a:gd name="connsiteY372" fmla="*/ 5125 h 19998"/>
                <a:gd name="connsiteX373" fmla="*/ 1936 w 19998"/>
                <a:gd name="connsiteY373" fmla="*/ 5165 h 19998"/>
                <a:gd name="connsiteX374" fmla="*/ 1936 w 19998"/>
                <a:gd name="connsiteY374" fmla="*/ 5149 h 19998"/>
                <a:gd name="connsiteX375" fmla="*/ 1979 w 19998"/>
                <a:gd name="connsiteY375" fmla="*/ 5003 h 19998"/>
                <a:gd name="connsiteX376" fmla="*/ 1936 w 19998"/>
                <a:gd name="connsiteY376" fmla="*/ 4939 h 19998"/>
                <a:gd name="connsiteX377" fmla="*/ 2103 w 19998"/>
                <a:gd name="connsiteY377" fmla="*/ 4820 h 19998"/>
                <a:gd name="connsiteX378" fmla="*/ 2496 w 19998"/>
                <a:gd name="connsiteY378" fmla="*/ 4777 h 19998"/>
                <a:gd name="connsiteX379" fmla="*/ 2536 w 19998"/>
                <a:gd name="connsiteY379" fmla="*/ 4860 h 19998"/>
                <a:gd name="connsiteX380" fmla="*/ 2722 w 19998"/>
                <a:gd name="connsiteY380" fmla="*/ 4761 h 19998"/>
                <a:gd name="connsiteX381" fmla="*/ 2722 w 19998"/>
                <a:gd name="connsiteY381" fmla="*/ 4900 h 19998"/>
                <a:gd name="connsiteX382" fmla="*/ 2805 w 19998"/>
                <a:gd name="connsiteY382" fmla="*/ 4923 h 19998"/>
                <a:gd name="connsiteX383" fmla="*/ 2970 w 19998"/>
                <a:gd name="connsiteY383" fmla="*/ 5189 h 19998"/>
                <a:gd name="connsiteX384" fmla="*/ 3256 w 19998"/>
                <a:gd name="connsiteY384" fmla="*/ 5673 h 19998"/>
                <a:gd name="connsiteX385" fmla="*/ 3608 w 19998"/>
                <a:gd name="connsiteY385" fmla="*/ 5391 h 19998"/>
                <a:gd name="connsiteX386" fmla="*/ 3860 w 19998"/>
                <a:gd name="connsiteY386" fmla="*/ 5268 h 19998"/>
                <a:gd name="connsiteX387" fmla="*/ 3999 w 19998"/>
                <a:gd name="connsiteY387" fmla="*/ 5534 h 19998"/>
                <a:gd name="connsiteX388" fmla="*/ 4351 w 19998"/>
                <a:gd name="connsiteY388" fmla="*/ 5351 h 19998"/>
                <a:gd name="connsiteX389" fmla="*/ 4580 w 19998"/>
                <a:gd name="connsiteY389" fmla="*/ 5268 h 19998"/>
                <a:gd name="connsiteX390" fmla="*/ 4580 w 19998"/>
                <a:gd name="connsiteY390" fmla="*/ 5471 h 19998"/>
                <a:gd name="connsiteX391" fmla="*/ 4994 w 19998"/>
                <a:gd name="connsiteY391" fmla="*/ 5449 h 19998"/>
                <a:gd name="connsiteX392" fmla="*/ 5323 w 19998"/>
                <a:gd name="connsiteY392" fmla="*/ 5471 h 19998"/>
                <a:gd name="connsiteX393" fmla="*/ 5242 w 19998"/>
                <a:gd name="connsiteY393" fmla="*/ 5407 h 19998"/>
                <a:gd name="connsiteX394" fmla="*/ 4994 w 19998"/>
                <a:gd name="connsiteY394" fmla="*/ 5003 h 19998"/>
                <a:gd name="connsiteX395" fmla="*/ 4970 w 19998"/>
                <a:gd name="connsiteY395" fmla="*/ 5003 h 19998"/>
                <a:gd name="connsiteX396" fmla="*/ 5054 w 19998"/>
                <a:gd name="connsiteY396" fmla="*/ 4618 h 19998"/>
                <a:gd name="connsiteX397" fmla="*/ 5054 w 19998"/>
                <a:gd name="connsiteY397" fmla="*/ 4601 h 19998"/>
                <a:gd name="connsiteX398" fmla="*/ 5037 w 19998"/>
                <a:gd name="connsiteY398" fmla="*/ 4618 h 19998"/>
                <a:gd name="connsiteX399" fmla="*/ 5011 w 19998"/>
                <a:gd name="connsiteY399" fmla="*/ 4131 h 19998"/>
                <a:gd name="connsiteX400" fmla="*/ 4642 w 19998"/>
                <a:gd name="connsiteY400" fmla="*/ 3335 h 19998"/>
                <a:gd name="connsiteX401" fmla="*/ 4663 w 19998"/>
                <a:gd name="connsiteY401" fmla="*/ 3092 h 19998"/>
                <a:gd name="connsiteX402" fmla="*/ 4563 w 19998"/>
                <a:gd name="connsiteY402" fmla="*/ 3050 h 19998"/>
                <a:gd name="connsiteX403" fmla="*/ 4684 w 19998"/>
                <a:gd name="connsiteY403" fmla="*/ 2947 h 19998"/>
                <a:gd name="connsiteX404" fmla="*/ 5242 w 19998"/>
                <a:gd name="connsiteY404" fmla="*/ 3092 h 19998"/>
                <a:gd name="connsiteX405" fmla="*/ 5258 w 19998"/>
                <a:gd name="connsiteY405" fmla="*/ 3029 h 19998"/>
                <a:gd name="connsiteX406" fmla="*/ 5570 w 19998"/>
                <a:gd name="connsiteY406" fmla="*/ 3050 h 19998"/>
                <a:gd name="connsiteX407" fmla="*/ 5632 w 19998"/>
                <a:gd name="connsiteY407" fmla="*/ 3252 h 19998"/>
                <a:gd name="connsiteX408" fmla="*/ 5592 w 19998"/>
                <a:gd name="connsiteY408" fmla="*/ 3252 h 19998"/>
                <a:gd name="connsiteX409" fmla="*/ 5570 w 19998"/>
                <a:gd name="connsiteY409" fmla="*/ 3316 h 19998"/>
                <a:gd name="connsiteX410" fmla="*/ 5511 w 19998"/>
                <a:gd name="connsiteY410" fmla="*/ 3316 h 19998"/>
                <a:gd name="connsiteX411" fmla="*/ 5675 w 19998"/>
                <a:gd name="connsiteY411" fmla="*/ 3800 h 19998"/>
                <a:gd name="connsiteX412" fmla="*/ 5649 w 19998"/>
                <a:gd name="connsiteY412" fmla="*/ 3826 h 19998"/>
                <a:gd name="connsiteX413" fmla="*/ 5732 w 19998"/>
                <a:gd name="connsiteY413" fmla="*/ 3842 h 19998"/>
                <a:gd name="connsiteX414" fmla="*/ 5713 w 19998"/>
                <a:gd name="connsiteY414" fmla="*/ 3842 h 19998"/>
                <a:gd name="connsiteX415" fmla="*/ 5732 w 19998"/>
                <a:gd name="connsiteY415" fmla="*/ 3882 h 19998"/>
                <a:gd name="connsiteX416" fmla="*/ 5775 w 19998"/>
                <a:gd name="connsiteY416" fmla="*/ 3882 h 19998"/>
                <a:gd name="connsiteX417" fmla="*/ 5861 w 19998"/>
                <a:gd name="connsiteY417" fmla="*/ 3762 h 19998"/>
                <a:gd name="connsiteX418" fmla="*/ 6499 w 19998"/>
                <a:gd name="connsiteY418" fmla="*/ 3906 h 19998"/>
                <a:gd name="connsiteX419" fmla="*/ 7611 w 19998"/>
                <a:gd name="connsiteY419" fmla="*/ 3826 h 19998"/>
                <a:gd name="connsiteX420" fmla="*/ 7923 w 19998"/>
                <a:gd name="connsiteY420" fmla="*/ 3722 h 19998"/>
                <a:gd name="connsiteX421" fmla="*/ 8045 w 19998"/>
                <a:gd name="connsiteY421" fmla="*/ 3703 h 19998"/>
                <a:gd name="connsiteX422" fmla="*/ 7611 w 19998"/>
                <a:gd name="connsiteY422" fmla="*/ 3600 h 19998"/>
                <a:gd name="connsiteX423" fmla="*/ 7611 w 19998"/>
                <a:gd name="connsiteY423" fmla="*/ 3581 h 19998"/>
                <a:gd name="connsiteX424" fmla="*/ 7799 w 19998"/>
                <a:gd name="connsiteY424" fmla="*/ 3092 h 19998"/>
                <a:gd name="connsiteX425" fmla="*/ 9574 w 19998"/>
                <a:gd name="connsiteY425" fmla="*/ 2317 h 19998"/>
                <a:gd name="connsiteX426" fmla="*/ 9843 w 19998"/>
                <a:gd name="connsiteY426" fmla="*/ 1993 h 19998"/>
                <a:gd name="connsiteX427" fmla="*/ 9902 w 19998"/>
                <a:gd name="connsiteY427" fmla="*/ 2051 h 19998"/>
                <a:gd name="connsiteX428" fmla="*/ 10031 w 19998"/>
                <a:gd name="connsiteY428" fmla="*/ 2051 h 19998"/>
                <a:gd name="connsiteX429" fmla="*/ 9964 w 19998"/>
                <a:gd name="connsiteY429" fmla="*/ 1972 h 19998"/>
                <a:gd name="connsiteX430" fmla="*/ 9943 w 19998"/>
                <a:gd name="connsiteY430" fmla="*/ 1993 h 19998"/>
                <a:gd name="connsiteX431" fmla="*/ 9843 w 19998"/>
                <a:gd name="connsiteY431" fmla="*/ 1645 h 19998"/>
                <a:gd name="connsiteX432" fmla="*/ 9902 w 19998"/>
                <a:gd name="connsiteY432" fmla="*/ 1645 h 19998"/>
                <a:gd name="connsiteX433" fmla="*/ 9902 w 19998"/>
                <a:gd name="connsiteY433" fmla="*/ 1628 h 19998"/>
                <a:gd name="connsiteX434" fmla="*/ 9902 w 19998"/>
                <a:gd name="connsiteY434" fmla="*/ 1607 h 19998"/>
                <a:gd name="connsiteX435" fmla="*/ 9843 w 19998"/>
                <a:gd name="connsiteY435" fmla="*/ 1542 h 19998"/>
                <a:gd name="connsiteX436" fmla="*/ 9886 w 19998"/>
                <a:gd name="connsiteY436" fmla="*/ 1260 h 19998"/>
                <a:gd name="connsiteX437" fmla="*/ 9926 w 19998"/>
                <a:gd name="connsiteY437" fmla="*/ 1243 h 19998"/>
                <a:gd name="connsiteX438" fmla="*/ 9886 w 19998"/>
                <a:gd name="connsiteY438" fmla="*/ 815 h 19998"/>
                <a:gd name="connsiteX439" fmla="*/ 9902 w 19998"/>
                <a:gd name="connsiteY439" fmla="*/ 815 h 19998"/>
                <a:gd name="connsiteX440" fmla="*/ 9886 w 19998"/>
                <a:gd name="connsiteY440" fmla="*/ 484 h 19998"/>
                <a:gd name="connsiteX441" fmla="*/ 10645 w 19998"/>
                <a:gd name="connsiteY441" fmla="*/ 186 h 19998"/>
                <a:gd name="connsiteX442" fmla="*/ 11307 w 19998"/>
                <a:gd name="connsiteY442" fmla="*/ 0 h 19998"/>
                <a:gd name="connsiteX443" fmla="*/ 11431 w 19998"/>
                <a:gd name="connsiteY443" fmla="*/ 324 h 19998"/>
                <a:gd name="connsiteX444" fmla="*/ 11431 w 19998"/>
                <a:gd name="connsiteY444" fmla="*/ 630 h 19998"/>
                <a:gd name="connsiteX445" fmla="*/ 11577 w 19998"/>
                <a:gd name="connsiteY445" fmla="*/ 630 h 19998"/>
                <a:gd name="connsiteX446" fmla="*/ 11700 w 19998"/>
                <a:gd name="connsiteY446" fmla="*/ 832 h 19998"/>
                <a:gd name="connsiteX447" fmla="*/ 11822 w 19998"/>
                <a:gd name="connsiteY447" fmla="*/ 895 h 19998"/>
                <a:gd name="connsiteX448" fmla="*/ 12158 w 19998"/>
                <a:gd name="connsiteY448" fmla="*/ 670 h 19998"/>
                <a:gd name="connsiteX449" fmla="*/ 12279 w 19998"/>
                <a:gd name="connsiteY449" fmla="*/ 792 h 19998"/>
                <a:gd name="connsiteX450" fmla="*/ 12255 w 19998"/>
                <a:gd name="connsiteY450" fmla="*/ 815 h 19998"/>
                <a:gd name="connsiteX451" fmla="*/ 12360 w 19998"/>
                <a:gd name="connsiteY451" fmla="*/ 895 h 19998"/>
                <a:gd name="connsiteX452" fmla="*/ 12360 w 19998"/>
                <a:gd name="connsiteY452" fmla="*/ 912 h 19998"/>
                <a:gd name="connsiteX453" fmla="*/ 12339 w 19998"/>
                <a:gd name="connsiteY453" fmla="*/ 935 h 19998"/>
                <a:gd name="connsiteX454" fmla="*/ 12548 w 19998"/>
                <a:gd name="connsiteY454" fmla="*/ 1342 h 19998"/>
                <a:gd name="connsiteX455" fmla="*/ 12753 w 19998"/>
                <a:gd name="connsiteY455" fmla="*/ 1260 h 19998"/>
                <a:gd name="connsiteX456" fmla="*/ 12729 w 19998"/>
                <a:gd name="connsiteY456" fmla="*/ 1363 h 19998"/>
                <a:gd name="connsiteX457" fmla="*/ 12834 w 19998"/>
                <a:gd name="connsiteY457" fmla="*/ 1323 h 19998"/>
                <a:gd name="connsiteX458" fmla="*/ 12853 w 19998"/>
                <a:gd name="connsiteY458" fmla="*/ 1342 h 19998"/>
                <a:gd name="connsiteX459" fmla="*/ 12901 w 19998"/>
                <a:gd name="connsiteY459" fmla="*/ 1342 h 19998"/>
                <a:gd name="connsiteX460" fmla="*/ 13039 w 19998"/>
                <a:gd name="connsiteY460" fmla="*/ 1769 h 19998"/>
                <a:gd name="connsiteX461" fmla="*/ 13039 w 19998"/>
                <a:gd name="connsiteY461" fmla="*/ 1751 h 19998"/>
                <a:gd name="connsiteX462" fmla="*/ 13065 w 19998"/>
                <a:gd name="connsiteY462" fmla="*/ 1751 h 19998"/>
                <a:gd name="connsiteX463" fmla="*/ 13082 w 19998"/>
                <a:gd name="connsiteY463" fmla="*/ 1671 h 19998"/>
                <a:gd name="connsiteX464" fmla="*/ 13186 w 19998"/>
                <a:gd name="connsiteY464" fmla="*/ 1645 h 19998"/>
                <a:gd name="connsiteX465" fmla="*/ 13203 w 19998"/>
                <a:gd name="connsiteY465" fmla="*/ 1671 h 19998"/>
                <a:gd name="connsiteX466" fmla="*/ 13203 w 19998"/>
                <a:gd name="connsiteY466" fmla="*/ 1645 h 19998"/>
                <a:gd name="connsiteX467" fmla="*/ 13267 w 19998"/>
                <a:gd name="connsiteY467" fmla="*/ 1645 h 19998"/>
                <a:gd name="connsiteX468" fmla="*/ 13267 w 19998"/>
                <a:gd name="connsiteY468" fmla="*/ 1671 h 19998"/>
                <a:gd name="connsiteX469" fmla="*/ 13308 w 19998"/>
                <a:gd name="connsiteY469" fmla="*/ 1687 h 19998"/>
                <a:gd name="connsiteX470" fmla="*/ 13308 w 19998"/>
                <a:gd name="connsiteY470" fmla="*/ 1711 h 19998"/>
                <a:gd name="connsiteX471" fmla="*/ 13515 w 19998"/>
                <a:gd name="connsiteY471" fmla="*/ 1628 h 19998"/>
                <a:gd name="connsiteX472" fmla="*/ 13598 w 19998"/>
                <a:gd name="connsiteY472" fmla="*/ 1751 h 19998"/>
                <a:gd name="connsiteX473" fmla="*/ 13660 w 19998"/>
                <a:gd name="connsiteY473" fmla="*/ 1769 h 19998"/>
                <a:gd name="connsiteX474" fmla="*/ 13660 w 19998"/>
                <a:gd name="connsiteY474" fmla="*/ 1833 h 19998"/>
                <a:gd name="connsiteX475" fmla="*/ 13677 w 19998"/>
                <a:gd name="connsiteY475" fmla="*/ 1833 h 19998"/>
                <a:gd name="connsiteX476" fmla="*/ 13677 w 19998"/>
                <a:gd name="connsiteY476" fmla="*/ 1849 h 19998"/>
                <a:gd name="connsiteX477" fmla="*/ 13725 w 19998"/>
                <a:gd name="connsiteY477" fmla="*/ 1849 h 19998"/>
                <a:gd name="connsiteX478" fmla="*/ 13703 w 19998"/>
                <a:gd name="connsiteY478" fmla="*/ 1833 h 19998"/>
                <a:gd name="connsiteX479" fmla="*/ 13725 w 19998"/>
                <a:gd name="connsiteY479" fmla="*/ 1791 h 19998"/>
                <a:gd name="connsiteX480" fmla="*/ 13808 w 19998"/>
                <a:gd name="connsiteY480" fmla="*/ 1873 h 19998"/>
                <a:gd name="connsiteX481" fmla="*/ 13725 w 19998"/>
                <a:gd name="connsiteY481" fmla="*/ 2155 h 19998"/>
                <a:gd name="connsiteX482" fmla="*/ 13725 w 19998"/>
                <a:gd name="connsiteY482" fmla="*/ 2138 h 19998"/>
                <a:gd name="connsiteX483" fmla="*/ 13784 w 19998"/>
                <a:gd name="connsiteY483" fmla="*/ 2155 h 19998"/>
                <a:gd name="connsiteX484" fmla="*/ 13825 w 19998"/>
                <a:gd name="connsiteY484" fmla="*/ 2301 h 19998"/>
                <a:gd name="connsiteX485" fmla="*/ 13703 w 19998"/>
                <a:gd name="connsiteY485" fmla="*/ 2420 h 19998"/>
                <a:gd name="connsiteX486" fmla="*/ 13741 w 19998"/>
                <a:gd name="connsiteY486" fmla="*/ 2463 h 19998"/>
                <a:gd name="connsiteX487" fmla="*/ 13703 w 19998"/>
                <a:gd name="connsiteY487" fmla="*/ 2503 h 19998"/>
                <a:gd name="connsiteX488" fmla="*/ 13784 w 19998"/>
                <a:gd name="connsiteY488" fmla="*/ 2519 h 19998"/>
                <a:gd name="connsiteX489" fmla="*/ 13784 w 19998"/>
                <a:gd name="connsiteY489" fmla="*/ 2540 h 19998"/>
                <a:gd name="connsiteX490" fmla="*/ 13849 w 19998"/>
                <a:gd name="connsiteY490" fmla="*/ 2540 h 19998"/>
                <a:gd name="connsiteX491" fmla="*/ 14280 w 19998"/>
                <a:gd name="connsiteY491" fmla="*/ 2540 h 19998"/>
                <a:gd name="connsiteX492" fmla="*/ 14527 w 19998"/>
                <a:gd name="connsiteY492" fmla="*/ 2437 h 19998"/>
                <a:gd name="connsiteX493" fmla="*/ 14527 w 19998"/>
                <a:gd name="connsiteY493" fmla="*/ 2218 h 19998"/>
                <a:gd name="connsiteX494" fmla="*/ 14715 w 19998"/>
                <a:gd name="connsiteY494" fmla="*/ 2051 h 19998"/>
                <a:gd name="connsiteX495" fmla="*/ 14815 w 19998"/>
                <a:gd name="connsiteY495" fmla="*/ 2115 h 19998"/>
                <a:gd name="connsiteX496" fmla="*/ 14775 w 19998"/>
                <a:gd name="connsiteY496" fmla="*/ 2138 h 19998"/>
                <a:gd name="connsiteX497" fmla="*/ 14796 w 19998"/>
                <a:gd name="connsiteY497" fmla="*/ 2218 h 19998"/>
                <a:gd name="connsiteX498" fmla="*/ 14756 w 19998"/>
                <a:gd name="connsiteY498" fmla="*/ 2195 h 19998"/>
                <a:gd name="connsiteX499" fmla="*/ 14732 w 19998"/>
                <a:gd name="connsiteY499" fmla="*/ 2218 h 19998"/>
                <a:gd name="connsiteX500" fmla="*/ 14756 w 19998"/>
                <a:gd name="connsiteY500" fmla="*/ 2237 h 19998"/>
                <a:gd name="connsiteX501" fmla="*/ 14732 w 19998"/>
                <a:gd name="connsiteY501" fmla="*/ 2275 h 19998"/>
                <a:gd name="connsiteX502" fmla="*/ 14715 w 19998"/>
                <a:gd name="connsiteY502" fmla="*/ 2275 h 19998"/>
                <a:gd name="connsiteX503" fmla="*/ 14756 w 19998"/>
                <a:gd name="connsiteY503" fmla="*/ 2341 h 19998"/>
                <a:gd name="connsiteX504" fmla="*/ 14675 w 19998"/>
                <a:gd name="connsiteY504" fmla="*/ 2519 h 19998"/>
                <a:gd name="connsiteX505" fmla="*/ 14815 w 19998"/>
                <a:gd name="connsiteY505" fmla="*/ 2622 h 19998"/>
                <a:gd name="connsiteX506" fmla="*/ 14796 w 19998"/>
                <a:gd name="connsiteY506" fmla="*/ 2904 h 19998"/>
                <a:gd name="connsiteX507" fmla="*/ 14918 w 19998"/>
                <a:gd name="connsiteY507" fmla="*/ 2904 h 19998"/>
                <a:gd name="connsiteX508" fmla="*/ 14918 w 19998"/>
                <a:gd name="connsiteY508" fmla="*/ 2867 h 19998"/>
                <a:gd name="connsiteX509" fmla="*/ 15001 w 19998"/>
                <a:gd name="connsiteY509" fmla="*/ 2888 h 19998"/>
                <a:gd name="connsiteX510" fmla="*/ 15230 w 19998"/>
                <a:gd name="connsiteY510" fmla="*/ 3074 h 19998"/>
                <a:gd name="connsiteX511" fmla="*/ 15249 w 19998"/>
                <a:gd name="connsiteY511" fmla="*/ 3050 h 19998"/>
                <a:gd name="connsiteX512" fmla="*/ 15249 w 19998"/>
                <a:gd name="connsiteY512" fmla="*/ 3114 h 19998"/>
                <a:gd name="connsiteX513" fmla="*/ 15330 w 19998"/>
                <a:gd name="connsiteY513" fmla="*/ 3114 h 19998"/>
                <a:gd name="connsiteX514" fmla="*/ 15418 w 19998"/>
                <a:gd name="connsiteY514" fmla="*/ 3114 h 19998"/>
                <a:gd name="connsiteX515" fmla="*/ 15499 w 19998"/>
                <a:gd name="connsiteY515" fmla="*/ 3196 h 19998"/>
                <a:gd name="connsiteX516" fmla="*/ 15475 w 19998"/>
                <a:gd name="connsiteY516" fmla="*/ 3252 h 19998"/>
                <a:gd name="connsiteX517" fmla="*/ 15499 w 19998"/>
                <a:gd name="connsiteY517" fmla="*/ 3295 h 19998"/>
                <a:gd name="connsiteX518" fmla="*/ 15499 w 19998"/>
                <a:gd name="connsiteY518" fmla="*/ 3276 h 19998"/>
                <a:gd name="connsiteX519" fmla="*/ 15599 w 19998"/>
                <a:gd name="connsiteY519" fmla="*/ 3276 h 19998"/>
                <a:gd name="connsiteX520" fmla="*/ 15704 w 19998"/>
                <a:gd name="connsiteY520" fmla="*/ 3374 h 19998"/>
                <a:gd name="connsiteX521" fmla="*/ 15682 w 19998"/>
                <a:gd name="connsiteY521" fmla="*/ 3414 h 19998"/>
                <a:gd name="connsiteX522" fmla="*/ 15723 w 19998"/>
                <a:gd name="connsiteY522" fmla="*/ 3478 h 19998"/>
                <a:gd name="connsiteX523" fmla="*/ 15704 w 19998"/>
                <a:gd name="connsiteY523" fmla="*/ 3497 h 19998"/>
                <a:gd name="connsiteX524" fmla="*/ 15747 w 19998"/>
                <a:gd name="connsiteY524" fmla="*/ 3534 h 19998"/>
                <a:gd name="connsiteX525" fmla="*/ 15747 w 19998"/>
                <a:gd name="connsiteY525" fmla="*/ 3518 h 19998"/>
                <a:gd name="connsiteX526" fmla="*/ 15935 w 19998"/>
                <a:gd name="connsiteY526" fmla="*/ 3478 h 19998"/>
                <a:gd name="connsiteX527" fmla="*/ 15935 w 19998"/>
                <a:gd name="connsiteY527" fmla="*/ 3518 h 19998"/>
                <a:gd name="connsiteX528" fmla="*/ 15951 w 19998"/>
                <a:gd name="connsiteY528" fmla="*/ 3518 h 19998"/>
                <a:gd name="connsiteX529" fmla="*/ 15992 w 19998"/>
                <a:gd name="connsiteY529" fmla="*/ 3414 h 19998"/>
                <a:gd name="connsiteX530" fmla="*/ 16156 w 19998"/>
                <a:gd name="connsiteY530" fmla="*/ 3414 h 19998"/>
                <a:gd name="connsiteX531" fmla="*/ 16156 w 19998"/>
                <a:gd name="connsiteY531" fmla="*/ 3374 h 19998"/>
                <a:gd name="connsiteX532" fmla="*/ 16302 w 19998"/>
                <a:gd name="connsiteY532" fmla="*/ 3436 h 19998"/>
                <a:gd name="connsiteX533" fmla="*/ 16285 w 19998"/>
                <a:gd name="connsiteY533" fmla="*/ 3454 h 19998"/>
                <a:gd name="connsiteX534" fmla="*/ 16366 w 19998"/>
                <a:gd name="connsiteY534" fmla="*/ 3518 h 19998"/>
                <a:gd name="connsiteX535" fmla="*/ 16490 w 19998"/>
                <a:gd name="connsiteY535" fmla="*/ 3518 h 19998"/>
                <a:gd name="connsiteX536" fmla="*/ 16506 w 19998"/>
                <a:gd name="connsiteY536" fmla="*/ 3600 h 19998"/>
                <a:gd name="connsiteX537" fmla="*/ 16590 w 19998"/>
                <a:gd name="connsiteY537" fmla="*/ 3624 h 19998"/>
                <a:gd name="connsiteX538" fmla="*/ 16611 w 19998"/>
                <a:gd name="connsiteY538" fmla="*/ 3581 h 19998"/>
                <a:gd name="connsiteX539" fmla="*/ 16694 w 19998"/>
                <a:gd name="connsiteY539" fmla="*/ 3600 h 19998"/>
                <a:gd name="connsiteX540" fmla="*/ 16694 w 19998"/>
                <a:gd name="connsiteY540" fmla="*/ 3560 h 19998"/>
                <a:gd name="connsiteX541" fmla="*/ 16716 w 19998"/>
                <a:gd name="connsiteY541" fmla="*/ 3560 h 19998"/>
                <a:gd name="connsiteX542" fmla="*/ 16716 w 19998"/>
                <a:gd name="connsiteY542" fmla="*/ 3518 h 19998"/>
                <a:gd name="connsiteX543" fmla="*/ 16759 w 19998"/>
                <a:gd name="connsiteY543" fmla="*/ 3497 h 19998"/>
                <a:gd name="connsiteX544" fmla="*/ 16759 w 19998"/>
                <a:gd name="connsiteY544" fmla="*/ 3478 h 19998"/>
                <a:gd name="connsiteX545" fmla="*/ 16940 w 19998"/>
                <a:gd name="connsiteY545" fmla="*/ 3478 h 19998"/>
                <a:gd name="connsiteX546" fmla="*/ 17085 w 19998"/>
                <a:gd name="connsiteY546" fmla="*/ 3560 h 19998"/>
                <a:gd name="connsiteX547" fmla="*/ 17085 w 19998"/>
                <a:gd name="connsiteY547" fmla="*/ 3534 h 19998"/>
                <a:gd name="connsiteX548" fmla="*/ 17192 w 19998"/>
                <a:gd name="connsiteY548" fmla="*/ 3518 h 19998"/>
                <a:gd name="connsiteX549" fmla="*/ 17192 w 19998"/>
                <a:gd name="connsiteY549" fmla="*/ 3534 h 19998"/>
                <a:gd name="connsiteX550" fmla="*/ 17373 w 19998"/>
                <a:gd name="connsiteY550" fmla="*/ 3640 h 19998"/>
                <a:gd name="connsiteX551" fmla="*/ 17354 w 19998"/>
                <a:gd name="connsiteY551" fmla="*/ 3663 h 19998"/>
                <a:gd name="connsiteX552" fmla="*/ 17437 w 19998"/>
                <a:gd name="connsiteY552" fmla="*/ 3783 h 19998"/>
                <a:gd name="connsiteX553" fmla="*/ 17397 w 19998"/>
                <a:gd name="connsiteY553" fmla="*/ 3783 h 19998"/>
                <a:gd name="connsiteX554" fmla="*/ 17414 w 19998"/>
                <a:gd name="connsiteY554" fmla="*/ 3826 h 19998"/>
                <a:gd name="connsiteX555" fmla="*/ 17437 w 19998"/>
                <a:gd name="connsiteY555" fmla="*/ 3826 h 19998"/>
                <a:gd name="connsiteX556" fmla="*/ 17602 w 19998"/>
                <a:gd name="connsiteY556" fmla="*/ 4028 h 19998"/>
                <a:gd name="connsiteX557" fmla="*/ 17623 w 19998"/>
                <a:gd name="connsiteY557" fmla="*/ 4091 h 19998"/>
                <a:gd name="connsiteX558" fmla="*/ 17642 w 19998"/>
                <a:gd name="connsiteY558" fmla="*/ 4091 h 19998"/>
                <a:gd name="connsiteX559" fmla="*/ 17683 w 19998"/>
                <a:gd name="connsiteY559" fmla="*/ 4211 h 19998"/>
                <a:gd name="connsiteX560" fmla="*/ 17849 w 19998"/>
                <a:gd name="connsiteY560" fmla="*/ 4211 h 19998"/>
                <a:gd name="connsiteX561" fmla="*/ 17849 w 19998"/>
                <a:gd name="connsiteY561" fmla="*/ 4171 h 19998"/>
                <a:gd name="connsiteX562" fmla="*/ 17871 w 19998"/>
                <a:gd name="connsiteY562" fmla="*/ 4171 h 19998"/>
                <a:gd name="connsiteX563" fmla="*/ 17830 w 19998"/>
                <a:gd name="connsiteY563" fmla="*/ 4091 h 19998"/>
                <a:gd name="connsiteX564" fmla="*/ 17871 w 19998"/>
                <a:gd name="connsiteY564" fmla="*/ 4065 h 19998"/>
                <a:gd name="connsiteX565" fmla="*/ 17935 w 19998"/>
                <a:gd name="connsiteY565" fmla="*/ 4091 h 19998"/>
                <a:gd name="connsiteX566" fmla="*/ 17976 w 19998"/>
                <a:gd name="connsiteY566" fmla="*/ 4065 h 19998"/>
                <a:gd name="connsiteX567" fmla="*/ 18019 w 19998"/>
                <a:gd name="connsiteY567" fmla="*/ 4091 h 19998"/>
                <a:gd name="connsiteX568" fmla="*/ 18140 w 19998"/>
                <a:gd name="connsiteY568" fmla="*/ 4131 h 19998"/>
                <a:gd name="connsiteX569" fmla="*/ 18183 w 19998"/>
                <a:gd name="connsiteY569" fmla="*/ 4293 h 19998"/>
                <a:gd name="connsiteX570" fmla="*/ 18200 w 19998"/>
                <a:gd name="connsiteY570" fmla="*/ 4293 h 19998"/>
                <a:gd name="connsiteX571" fmla="*/ 18223 w 19998"/>
                <a:gd name="connsiteY571" fmla="*/ 4211 h 19998"/>
                <a:gd name="connsiteX572" fmla="*/ 18240 w 19998"/>
                <a:gd name="connsiteY572" fmla="*/ 4211 h 19998"/>
                <a:gd name="connsiteX573" fmla="*/ 18240 w 19998"/>
                <a:gd name="connsiteY573" fmla="*/ 4230 h 19998"/>
                <a:gd name="connsiteX574" fmla="*/ 18281 w 19998"/>
                <a:gd name="connsiteY574" fmla="*/ 4230 h 19998"/>
                <a:gd name="connsiteX575" fmla="*/ 18328 w 19998"/>
                <a:gd name="connsiteY575" fmla="*/ 4270 h 19998"/>
                <a:gd name="connsiteX576" fmla="*/ 18369 w 19998"/>
                <a:gd name="connsiteY576" fmla="*/ 4253 h 19998"/>
                <a:gd name="connsiteX577" fmla="*/ 18388 w 19998"/>
                <a:gd name="connsiteY577" fmla="*/ 4270 h 19998"/>
                <a:gd name="connsiteX578" fmla="*/ 18531 w 19998"/>
                <a:gd name="connsiteY578" fmla="*/ 4253 h 19998"/>
                <a:gd name="connsiteX579" fmla="*/ 18531 w 19998"/>
                <a:gd name="connsiteY579" fmla="*/ 4270 h 19998"/>
                <a:gd name="connsiteX580" fmla="*/ 18631 w 19998"/>
                <a:gd name="connsiteY580" fmla="*/ 4211 h 19998"/>
                <a:gd name="connsiteX581" fmla="*/ 18631 w 19998"/>
                <a:gd name="connsiteY581" fmla="*/ 4131 h 19998"/>
                <a:gd name="connsiteX582" fmla="*/ 18762 w 19998"/>
                <a:gd name="connsiteY582" fmla="*/ 4108 h 19998"/>
                <a:gd name="connsiteX583" fmla="*/ 18778 w 19998"/>
                <a:gd name="connsiteY583" fmla="*/ 4148 h 19998"/>
                <a:gd name="connsiteX584" fmla="*/ 18821 w 19998"/>
                <a:gd name="connsiteY584" fmla="*/ 4131 h 19998"/>
                <a:gd name="connsiteX585" fmla="*/ 18943 w 19998"/>
                <a:gd name="connsiteY585" fmla="*/ 4333 h 19998"/>
                <a:gd name="connsiteX586" fmla="*/ 19047 w 19998"/>
                <a:gd name="connsiteY586" fmla="*/ 4333 h 19998"/>
                <a:gd name="connsiteX587" fmla="*/ 19064 w 19998"/>
                <a:gd name="connsiteY587" fmla="*/ 4392 h 19998"/>
                <a:gd name="connsiteX588" fmla="*/ 19152 w 19998"/>
                <a:gd name="connsiteY588" fmla="*/ 4392 h 19998"/>
                <a:gd name="connsiteX589" fmla="*/ 19152 w 19998"/>
                <a:gd name="connsiteY589" fmla="*/ 4373 h 19998"/>
                <a:gd name="connsiteX590" fmla="*/ 19212 w 19998"/>
                <a:gd name="connsiteY590" fmla="*/ 4373 h 19998"/>
                <a:gd name="connsiteX591" fmla="*/ 19212 w 19998"/>
                <a:gd name="connsiteY591" fmla="*/ 4392 h 19998"/>
                <a:gd name="connsiteX592" fmla="*/ 19317 w 19998"/>
                <a:gd name="connsiteY592" fmla="*/ 4333 h 19998"/>
                <a:gd name="connsiteX593" fmla="*/ 19417 w 19998"/>
                <a:gd name="connsiteY593" fmla="*/ 4392 h 19998"/>
                <a:gd name="connsiteX594" fmla="*/ 19443 w 19998"/>
                <a:gd name="connsiteY594" fmla="*/ 4373 h 19998"/>
                <a:gd name="connsiteX595" fmla="*/ 19500 w 19998"/>
                <a:gd name="connsiteY595" fmla="*/ 4373 h 19998"/>
                <a:gd name="connsiteX596" fmla="*/ 19521 w 19998"/>
                <a:gd name="connsiteY596" fmla="*/ 4352 h 19998"/>
                <a:gd name="connsiteX597" fmla="*/ 19998 w 19998"/>
                <a:gd name="connsiteY597" fmla="*/ 4512 h 19998"/>
                <a:gd name="connsiteX598" fmla="*/ 19750 w 19998"/>
                <a:gd name="connsiteY598" fmla="*/ 4939 h 19998"/>
                <a:gd name="connsiteX599" fmla="*/ 19712 w 19998"/>
                <a:gd name="connsiteY599" fmla="*/ 4939 h 19998"/>
                <a:gd name="connsiteX600" fmla="*/ 19686 w 19998"/>
                <a:gd name="connsiteY600" fmla="*/ 5003 h 19998"/>
                <a:gd name="connsiteX601" fmla="*/ 19645 w 19998"/>
                <a:gd name="connsiteY601" fmla="*/ 5003 h 19998"/>
                <a:gd name="connsiteX602" fmla="*/ 19131 w 19998"/>
                <a:gd name="connsiteY602" fmla="*/ 6512 h 19998"/>
                <a:gd name="connsiteX603" fmla="*/ 19236 w 19998"/>
                <a:gd name="connsiteY603" fmla="*/ 7750 h 19998"/>
                <a:gd name="connsiteX604" fmla="*/ 19212 w 19998"/>
                <a:gd name="connsiteY604" fmla="*/ 7750 h 19998"/>
                <a:gd name="connsiteX605" fmla="*/ 19090 w 19998"/>
                <a:gd name="connsiteY605" fmla="*/ 7870 h 19998"/>
                <a:gd name="connsiteX606" fmla="*/ 19152 w 19998"/>
                <a:gd name="connsiteY606" fmla="*/ 7853 h 19998"/>
                <a:gd name="connsiteX607" fmla="*/ 19064 w 19998"/>
                <a:gd name="connsiteY607" fmla="*/ 7973 h 19998"/>
                <a:gd name="connsiteX608" fmla="*/ 18983 w 19998"/>
                <a:gd name="connsiteY608" fmla="*/ 7973 h 19998"/>
                <a:gd name="connsiteX609" fmla="*/ 18714 w 19998"/>
                <a:gd name="connsiteY609" fmla="*/ 8135 h 19998"/>
                <a:gd name="connsiteX610" fmla="*/ 18695 w 19998"/>
                <a:gd name="connsiteY610" fmla="*/ 8093 h 19998"/>
                <a:gd name="connsiteX611" fmla="*/ 18614 w 19998"/>
                <a:gd name="connsiteY611" fmla="*/ 7997 h 19998"/>
                <a:gd name="connsiteX612" fmla="*/ 18304 w 19998"/>
                <a:gd name="connsiteY61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478 w 19998"/>
                <a:gd name="connsiteY237" fmla="*/ 18731 h 19998"/>
                <a:gd name="connsiteX238" fmla="*/ 6254 w 19998"/>
                <a:gd name="connsiteY238" fmla="*/ 18858 h 19998"/>
                <a:gd name="connsiteX239" fmla="*/ 6149 w 19998"/>
                <a:gd name="connsiteY239" fmla="*/ 18773 h 19998"/>
                <a:gd name="connsiteX240" fmla="*/ 6066 w 19998"/>
                <a:gd name="connsiteY240" fmla="*/ 18877 h 19998"/>
                <a:gd name="connsiteX241" fmla="*/ 6025 w 19998"/>
                <a:gd name="connsiteY241" fmla="*/ 18858 h 19998"/>
                <a:gd name="connsiteX242" fmla="*/ 6025 w 19998"/>
                <a:gd name="connsiteY242" fmla="*/ 18820 h 19998"/>
                <a:gd name="connsiteX243" fmla="*/ 5861 w 19998"/>
                <a:gd name="connsiteY243" fmla="*/ 18632 h 19998"/>
                <a:gd name="connsiteX244" fmla="*/ 5820 w 19998"/>
                <a:gd name="connsiteY244" fmla="*/ 18632 h 19998"/>
                <a:gd name="connsiteX245" fmla="*/ 5732 w 19998"/>
                <a:gd name="connsiteY245" fmla="*/ 18447 h 19998"/>
                <a:gd name="connsiteX246" fmla="*/ 5075 w 19998"/>
                <a:gd name="connsiteY246" fmla="*/ 18310 h 19998"/>
                <a:gd name="connsiteX247" fmla="*/ 4806 w 19998"/>
                <a:gd name="connsiteY247" fmla="*/ 18165 h 19998"/>
                <a:gd name="connsiteX248" fmla="*/ 4725 w 19998"/>
                <a:gd name="connsiteY248" fmla="*/ 18247 h 19998"/>
                <a:gd name="connsiteX249" fmla="*/ 4515 w 19998"/>
                <a:gd name="connsiteY249" fmla="*/ 18101 h 19998"/>
                <a:gd name="connsiteX250" fmla="*/ 4684 w 19998"/>
                <a:gd name="connsiteY250" fmla="*/ 17737 h 19998"/>
                <a:gd name="connsiteX251" fmla="*/ 4415 w 19998"/>
                <a:gd name="connsiteY251" fmla="*/ 17634 h 19998"/>
                <a:gd name="connsiteX252" fmla="*/ 4372 w 19998"/>
                <a:gd name="connsiteY252" fmla="*/ 17714 h 19998"/>
                <a:gd name="connsiteX253" fmla="*/ 4294 w 19998"/>
                <a:gd name="connsiteY253" fmla="*/ 17594 h 19998"/>
                <a:gd name="connsiteX254" fmla="*/ 4103 w 19998"/>
                <a:gd name="connsiteY254" fmla="*/ 17617 h 19998"/>
                <a:gd name="connsiteX255" fmla="*/ 4063 w 19998"/>
                <a:gd name="connsiteY255" fmla="*/ 17495 h 19998"/>
                <a:gd name="connsiteX256" fmla="*/ 4041 w 19998"/>
                <a:gd name="connsiteY256" fmla="*/ 17495 h 19998"/>
                <a:gd name="connsiteX257" fmla="*/ 4025 w 19998"/>
                <a:gd name="connsiteY257" fmla="*/ 17432 h 19998"/>
                <a:gd name="connsiteX258" fmla="*/ 4103 w 19998"/>
                <a:gd name="connsiteY258" fmla="*/ 17415 h 19998"/>
                <a:gd name="connsiteX259" fmla="*/ 4251 w 19998"/>
                <a:gd name="connsiteY259" fmla="*/ 17389 h 19998"/>
                <a:gd name="connsiteX260" fmla="*/ 4251 w 19998"/>
                <a:gd name="connsiteY260" fmla="*/ 17373 h 19998"/>
                <a:gd name="connsiteX261" fmla="*/ 4499 w 19998"/>
                <a:gd name="connsiteY261" fmla="*/ 17084 h 19998"/>
                <a:gd name="connsiteX262" fmla="*/ 5037 w 19998"/>
                <a:gd name="connsiteY262" fmla="*/ 14969 h 19998"/>
                <a:gd name="connsiteX263" fmla="*/ 5011 w 19998"/>
                <a:gd name="connsiteY263" fmla="*/ 14767 h 19998"/>
                <a:gd name="connsiteX264" fmla="*/ 5218 w 19998"/>
                <a:gd name="connsiteY264" fmla="*/ 14525 h 19998"/>
                <a:gd name="connsiteX265" fmla="*/ 5427 w 19998"/>
                <a:gd name="connsiteY265" fmla="*/ 14583 h 19998"/>
                <a:gd name="connsiteX266" fmla="*/ 5444 w 19998"/>
                <a:gd name="connsiteY266" fmla="*/ 14525 h 19998"/>
                <a:gd name="connsiteX267" fmla="*/ 5387 w 19998"/>
                <a:gd name="connsiteY267" fmla="*/ 14464 h 19998"/>
                <a:gd name="connsiteX268" fmla="*/ 5427 w 19998"/>
                <a:gd name="connsiteY268" fmla="*/ 14485 h 19998"/>
                <a:gd name="connsiteX269" fmla="*/ 5427 w 19998"/>
                <a:gd name="connsiteY269" fmla="*/ 14464 h 19998"/>
                <a:gd name="connsiteX270" fmla="*/ 5218 w 19998"/>
                <a:gd name="connsiteY270" fmla="*/ 14318 h 19998"/>
                <a:gd name="connsiteX271" fmla="*/ 5075 w 19998"/>
                <a:gd name="connsiteY271" fmla="*/ 14647 h 19998"/>
                <a:gd name="connsiteX272" fmla="*/ 5037 w 19998"/>
                <a:gd name="connsiteY272" fmla="*/ 14623 h 19998"/>
                <a:gd name="connsiteX273" fmla="*/ 5427 w 19998"/>
                <a:gd name="connsiteY273" fmla="*/ 12509 h 19998"/>
                <a:gd name="connsiteX274" fmla="*/ 5470 w 19998"/>
                <a:gd name="connsiteY274" fmla="*/ 12492 h 19998"/>
                <a:gd name="connsiteX275" fmla="*/ 5511 w 19998"/>
                <a:gd name="connsiteY275" fmla="*/ 12548 h 19998"/>
                <a:gd name="connsiteX276" fmla="*/ 5961 w 19998"/>
                <a:gd name="connsiteY276" fmla="*/ 13284 h 19998"/>
                <a:gd name="connsiteX277" fmla="*/ 6352 w 19998"/>
                <a:gd name="connsiteY277" fmla="*/ 14017 h 19998"/>
                <a:gd name="connsiteX278" fmla="*/ 6352 w 19998"/>
                <a:gd name="connsiteY278" fmla="*/ 13808 h 19998"/>
                <a:gd name="connsiteX279" fmla="*/ 6001 w 19998"/>
                <a:gd name="connsiteY279" fmla="*/ 13058 h 19998"/>
                <a:gd name="connsiteX280" fmla="*/ 5675 w 19998"/>
                <a:gd name="connsiteY280" fmla="*/ 12532 h 19998"/>
                <a:gd name="connsiteX281" fmla="*/ 5551 w 19998"/>
                <a:gd name="connsiteY281" fmla="*/ 12410 h 19998"/>
                <a:gd name="connsiteX282" fmla="*/ 5258 w 19998"/>
                <a:gd name="connsiteY282" fmla="*/ 12227 h 19998"/>
                <a:gd name="connsiteX283" fmla="*/ 5242 w 19998"/>
                <a:gd name="connsiteY283" fmla="*/ 12243 h 19998"/>
                <a:gd name="connsiteX284" fmla="*/ 5175 w 19998"/>
                <a:gd name="connsiteY284" fmla="*/ 11961 h 19998"/>
                <a:gd name="connsiteX285" fmla="*/ 5363 w 19998"/>
                <a:gd name="connsiteY285" fmla="*/ 11961 h 19998"/>
                <a:gd name="connsiteX286" fmla="*/ 5487 w 19998"/>
                <a:gd name="connsiteY286" fmla="*/ 11653 h 19998"/>
                <a:gd name="connsiteX287" fmla="*/ 5470 w 19998"/>
                <a:gd name="connsiteY287" fmla="*/ 11653 h 19998"/>
                <a:gd name="connsiteX288" fmla="*/ 5470 w 19998"/>
                <a:gd name="connsiteY288" fmla="*/ 11637 h 19998"/>
                <a:gd name="connsiteX289" fmla="*/ 5444 w 19998"/>
                <a:gd name="connsiteY289" fmla="*/ 11268 h 19998"/>
                <a:gd name="connsiteX290" fmla="*/ 5339 w 19998"/>
                <a:gd name="connsiteY290" fmla="*/ 11146 h 19998"/>
                <a:gd name="connsiteX291" fmla="*/ 5251 w 19998"/>
                <a:gd name="connsiteY291" fmla="*/ 10849 h 19998"/>
                <a:gd name="connsiteX292" fmla="*/ 4784 w 19998"/>
                <a:gd name="connsiteY292" fmla="*/ 10539 h 19998"/>
                <a:gd name="connsiteX293" fmla="*/ 4603 w 19998"/>
                <a:gd name="connsiteY293" fmla="*/ 10497 h 19998"/>
                <a:gd name="connsiteX294" fmla="*/ 4620 w 19998"/>
                <a:gd name="connsiteY294" fmla="*/ 10476 h 19998"/>
                <a:gd name="connsiteX295" fmla="*/ 3877 w 19998"/>
                <a:gd name="connsiteY295" fmla="*/ 9395 h 19998"/>
                <a:gd name="connsiteX296" fmla="*/ 3941 w 19998"/>
                <a:gd name="connsiteY296" fmla="*/ 9353 h 19998"/>
                <a:gd name="connsiteX297" fmla="*/ 3918 w 19998"/>
                <a:gd name="connsiteY297" fmla="*/ 9353 h 19998"/>
                <a:gd name="connsiteX298" fmla="*/ 4168 w 19998"/>
                <a:gd name="connsiteY298" fmla="*/ 9071 h 19998"/>
                <a:gd name="connsiteX299" fmla="*/ 3753 w 19998"/>
                <a:gd name="connsiteY299" fmla="*/ 8829 h 19998"/>
                <a:gd name="connsiteX300" fmla="*/ 3899 w 19998"/>
                <a:gd name="connsiteY300" fmla="*/ 8645 h 19998"/>
                <a:gd name="connsiteX301" fmla="*/ 3899 w 19998"/>
                <a:gd name="connsiteY301" fmla="*/ 8521 h 19998"/>
                <a:gd name="connsiteX302" fmla="*/ 4472 w 19998"/>
                <a:gd name="connsiteY302" fmla="*/ 8666 h 19998"/>
                <a:gd name="connsiteX303" fmla="*/ 3877 w 19998"/>
                <a:gd name="connsiteY303" fmla="*/ 8457 h 19998"/>
                <a:gd name="connsiteX304" fmla="*/ 3689 w 19998"/>
                <a:gd name="connsiteY304" fmla="*/ 8587 h 19998"/>
                <a:gd name="connsiteX305" fmla="*/ 3360 w 19998"/>
                <a:gd name="connsiteY305" fmla="*/ 8401 h 19998"/>
                <a:gd name="connsiteX306" fmla="*/ 3303 w 19998"/>
                <a:gd name="connsiteY306" fmla="*/ 8239 h 19998"/>
                <a:gd name="connsiteX307" fmla="*/ 3465 w 19998"/>
                <a:gd name="connsiteY307" fmla="*/ 8077 h 19998"/>
                <a:gd name="connsiteX308" fmla="*/ 3344 w 19998"/>
                <a:gd name="connsiteY308" fmla="*/ 7910 h 19998"/>
                <a:gd name="connsiteX309" fmla="*/ 2844 w 19998"/>
                <a:gd name="connsiteY309" fmla="*/ 7933 h 19998"/>
                <a:gd name="connsiteX310" fmla="*/ 3115 w 19998"/>
                <a:gd name="connsiteY310" fmla="*/ 7651 h 19998"/>
                <a:gd name="connsiteX311" fmla="*/ 2477 w 19998"/>
                <a:gd name="connsiteY311" fmla="*/ 7750 h 19998"/>
                <a:gd name="connsiteX312" fmla="*/ 2477 w 19998"/>
                <a:gd name="connsiteY312" fmla="*/ 7973 h 19998"/>
                <a:gd name="connsiteX313" fmla="*/ 2127 w 19998"/>
                <a:gd name="connsiteY313" fmla="*/ 7442 h 19998"/>
                <a:gd name="connsiteX314" fmla="*/ 1831 w 19998"/>
                <a:gd name="connsiteY314" fmla="*/ 7261 h 19998"/>
                <a:gd name="connsiteX315" fmla="*/ 1260 w 19998"/>
                <a:gd name="connsiteY315" fmla="*/ 6996 h 19998"/>
                <a:gd name="connsiteX316" fmla="*/ 1276 w 19998"/>
                <a:gd name="connsiteY316" fmla="*/ 6975 h 19998"/>
                <a:gd name="connsiteX317" fmla="*/ 1260 w 19998"/>
                <a:gd name="connsiteY317" fmla="*/ 6958 h 19998"/>
                <a:gd name="connsiteX318" fmla="*/ 1172 w 19998"/>
                <a:gd name="connsiteY318" fmla="*/ 6892 h 19998"/>
                <a:gd name="connsiteX319" fmla="*/ 886 w 19998"/>
                <a:gd name="connsiteY319" fmla="*/ 6975 h 19998"/>
                <a:gd name="connsiteX320" fmla="*/ 679 w 19998"/>
                <a:gd name="connsiteY320" fmla="*/ 7099 h 19998"/>
                <a:gd name="connsiteX321" fmla="*/ 533 w 19998"/>
                <a:gd name="connsiteY321" fmla="*/ 7078 h 19998"/>
                <a:gd name="connsiteX322" fmla="*/ 533 w 19998"/>
                <a:gd name="connsiteY322" fmla="*/ 7022 h 19998"/>
                <a:gd name="connsiteX323" fmla="*/ 574 w 19998"/>
                <a:gd name="connsiteY323" fmla="*/ 6996 h 19998"/>
                <a:gd name="connsiteX324" fmla="*/ 305 w 19998"/>
                <a:gd name="connsiteY324" fmla="*/ 6568 h 19998"/>
                <a:gd name="connsiteX325" fmla="*/ 264 w 19998"/>
                <a:gd name="connsiteY325" fmla="*/ 6594 h 19998"/>
                <a:gd name="connsiteX326" fmla="*/ 164 w 19998"/>
                <a:gd name="connsiteY326" fmla="*/ 6528 h 19998"/>
                <a:gd name="connsiteX327" fmla="*/ 0 w 19998"/>
                <a:gd name="connsiteY327" fmla="*/ 6490 h 19998"/>
                <a:gd name="connsiteX328" fmla="*/ 17 w 19998"/>
                <a:gd name="connsiteY328" fmla="*/ 6465 h 19998"/>
                <a:gd name="connsiteX329" fmla="*/ 57 w 19998"/>
                <a:gd name="connsiteY329" fmla="*/ 6465 h 19998"/>
                <a:gd name="connsiteX330" fmla="*/ 695 w 19998"/>
                <a:gd name="connsiteY330" fmla="*/ 6408 h 19998"/>
                <a:gd name="connsiteX331" fmla="*/ 760 w 19998"/>
                <a:gd name="connsiteY331" fmla="*/ 6262 h 19998"/>
                <a:gd name="connsiteX332" fmla="*/ 433 w 19998"/>
                <a:gd name="connsiteY332" fmla="*/ 6084 h 19998"/>
                <a:gd name="connsiteX333" fmla="*/ 348 w 19998"/>
                <a:gd name="connsiteY333" fmla="*/ 6204 h 19998"/>
                <a:gd name="connsiteX334" fmla="*/ 329 w 19998"/>
                <a:gd name="connsiteY334" fmla="*/ 6204 h 19998"/>
                <a:gd name="connsiteX335" fmla="*/ 305 w 19998"/>
                <a:gd name="connsiteY335" fmla="*/ 6060 h 19998"/>
                <a:gd name="connsiteX336" fmla="*/ 348 w 19998"/>
                <a:gd name="connsiteY336" fmla="*/ 6044 h 19998"/>
                <a:gd name="connsiteX337" fmla="*/ 348 w 19998"/>
                <a:gd name="connsiteY337" fmla="*/ 5997 h 19998"/>
                <a:gd name="connsiteX338" fmla="*/ 248 w 19998"/>
                <a:gd name="connsiteY338" fmla="*/ 5997 h 19998"/>
                <a:gd name="connsiteX339" fmla="*/ 221 w 19998"/>
                <a:gd name="connsiteY339" fmla="*/ 5938 h 19998"/>
                <a:gd name="connsiteX340" fmla="*/ 329 w 19998"/>
                <a:gd name="connsiteY340" fmla="*/ 5938 h 19998"/>
                <a:gd name="connsiteX341" fmla="*/ 348 w 19998"/>
                <a:gd name="connsiteY341" fmla="*/ 5818 h 19998"/>
                <a:gd name="connsiteX342" fmla="*/ 391 w 19998"/>
                <a:gd name="connsiteY342" fmla="*/ 5818 h 19998"/>
                <a:gd name="connsiteX343" fmla="*/ 369 w 19998"/>
                <a:gd name="connsiteY343" fmla="*/ 5917 h 19998"/>
                <a:gd name="connsiteX344" fmla="*/ 433 w 19998"/>
                <a:gd name="connsiteY344" fmla="*/ 5877 h 19998"/>
                <a:gd name="connsiteX345" fmla="*/ 433 w 19998"/>
                <a:gd name="connsiteY345" fmla="*/ 5898 h 19998"/>
                <a:gd name="connsiteX346" fmla="*/ 410 w 19998"/>
                <a:gd name="connsiteY346" fmla="*/ 5917 h 19998"/>
                <a:gd name="connsiteX347" fmla="*/ 555 w 19998"/>
                <a:gd name="connsiteY347" fmla="*/ 5938 h 19998"/>
                <a:gd name="connsiteX348" fmla="*/ 555 w 19998"/>
                <a:gd name="connsiteY348" fmla="*/ 5955 h 19998"/>
                <a:gd name="connsiteX349" fmla="*/ 738 w 19998"/>
                <a:gd name="connsiteY349" fmla="*/ 5938 h 19998"/>
                <a:gd name="connsiteX350" fmla="*/ 695 w 19998"/>
                <a:gd name="connsiteY350" fmla="*/ 5835 h 19998"/>
                <a:gd name="connsiteX351" fmla="*/ 655 w 19998"/>
                <a:gd name="connsiteY351" fmla="*/ 5835 h 19998"/>
                <a:gd name="connsiteX352" fmla="*/ 598 w 19998"/>
                <a:gd name="connsiteY352" fmla="*/ 5736 h 19998"/>
                <a:gd name="connsiteX353" fmla="*/ 141 w 19998"/>
                <a:gd name="connsiteY353" fmla="*/ 5778 h 19998"/>
                <a:gd name="connsiteX354" fmla="*/ 141 w 19998"/>
                <a:gd name="connsiteY354" fmla="*/ 5795 h 19998"/>
                <a:gd name="connsiteX355" fmla="*/ 17 w 19998"/>
                <a:gd name="connsiteY355" fmla="*/ 5818 h 19998"/>
                <a:gd name="connsiteX356" fmla="*/ 141 w 19998"/>
                <a:gd name="connsiteY356" fmla="*/ 5287 h 19998"/>
                <a:gd name="connsiteX357" fmla="*/ 181 w 19998"/>
                <a:gd name="connsiteY357" fmla="*/ 5268 h 19998"/>
                <a:gd name="connsiteX358" fmla="*/ 348 w 19998"/>
                <a:gd name="connsiteY358" fmla="*/ 5247 h 19998"/>
                <a:gd name="connsiteX359" fmla="*/ 450 w 19998"/>
                <a:gd name="connsiteY359" fmla="*/ 5149 h 19998"/>
                <a:gd name="connsiteX360" fmla="*/ 617 w 19998"/>
                <a:gd name="connsiteY360" fmla="*/ 5149 h 19998"/>
                <a:gd name="connsiteX361" fmla="*/ 803 w 19998"/>
                <a:gd name="connsiteY361" fmla="*/ 5085 h 19998"/>
                <a:gd name="connsiteX362" fmla="*/ 826 w 19998"/>
                <a:gd name="connsiteY362" fmla="*/ 5106 h 19998"/>
                <a:gd name="connsiteX363" fmla="*/ 803 w 19998"/>
                <a:gd name="connsiteY363" fmla="*/ 5149 h 19998"/>
                <a:gd name="connsiteX364" fmla="*/ 1276 w 19998"/>
                <a:gd name="connsiteY364" fmla="*/ 5022 h 19998"/>
                <a:gd name="connsiteX365" fmla="*/ 1276 w 19998"/>
                <a:gd name="connsiteY365" fmla="*/ 5003 h 19998"/>
                <a:gd name="connsiteX366" fmla="*/ 1276 w 19998"/>
                <a:gd name="connsiteY366" fmla="*/ 5022 h 19998"/>
                <a:gd name="connsiteX367" fmla="*/ 1298 w 19998"/>
                <a:gd name="connsiteY367" fmla="*/ 5022 h 19998"/>
                <a:gd name="connsiteX368" fmla="*/ 1341 w 19998"/>
                <a:gd name="connsiteY368" fmla="*/ 5165 h 19998"/>
                <a:gd name="connsiteX369" fmla="*/ 1524 w 19998"/>
                <a:gd name="connsiteY369" fmla="*/ 5069 h 19998"/>
                <a:gd name="connsiteX370" fmla="*/ 1562 w 19998"/>
                <a:gd name="connsiteY370" fmla="*/ 5069 h 19998"/>
                <a:gd name="connsiteX371" fmla="*/ 1815 w 19998"/>
                <a:gd name="connsiteY371" fmla="*/ 5125 h 19998"/>
                <a:gd name="connsiteX372" fmla="*/ 1936 w 19998"/>
                <a:gd name="connsiteY372" fmla="*/ 5165 h 19998"/>
                <a:gd name="connsiteX373" fmla="*/ 1936 w 19998"/>
                <a:gd name="connsiteY373" fmla="*/ 5149 h 19998"/>
                <a:gd name="connsiteX374" fmla="*/ 1979 w 19998"/>
                <a:gd name="connsiteY374" fmla="*/ 5003 h 19998"/>
                <a:gd name="connsiteX375" fmla="*/ 1936 w 19998"/>
                <a:gd name="connsiteY375" fmla="*/ 4939 h 19998"/>
                <a:gd name="connsiteX376" fmla="*/ 2103 w 19998"/>
                <a:gd name="connsiteY376" fmla="*/ 4820 h 19998"/>
                <a:gd name="connsiteX377" fmla="*/ 2496 w 19998"/>
                <a:gd name="connsiteY377" fmla="*/ 4777 h 19998"/>
                <a:gd name="connsiteX378" fmla="*/ 2536 w 19998"/>
                <a:gd name="connsiteY378" fmla="*/ 4860 h 19998"/>
                <a:gd name="connsiteX379" fmla="*/ 2722 w 19998"/>
                <a:gd name="connsiteY379" fmla="*/ 4761 h 19998"/>
                <a:gd name="connsiteX380" fmla="*/ 2722 w 19998"/>
                <a:gd name="connsiteY380" fmla="*/ 4900 h 19998"/>
                <a:gd name="connsiteX381" fmla="*/ 2805 w 19998"/>
                <a:gd name="connsiteY381" fmla="*/ 4923 h 19998"/>
                <a:gd name="connsiteX382" fmla="*/ 2970 w 19998"/>
                <a:gd name="connsiteY382" fmla="*/ 5189 h 19998"/>
                <a:gd name="connsiteX383" fmla="*/ 3256 w 19998"/>
                <a:gd name="connsiteY383" fmla="*/ 5673 h 19998"/>
                <a:gd name="connsiteX384" fmla="*/ 3608 w 19998"/>
                <a:gd name="connsiteY384" fmla="*/ 5391 h 19998"/>
                <a:gd name="connsiteX385" fmla="*/ 3860 w 19998"/>
                <a:gd name="connsiteY385" fmla="*/ 5268 h 19998"/>
                <a:gd name="connsiteX386" fmla="*/ 3999 w 19998"/>
                <a:gd name="connsiteY386" fmla="*/ 5534 h 19998"/>
                <a:gd name="connsiteX387" fmla="*/ 4351 w 19998"/>
                <a:gd name="connsiteY387" fmla="*/ 5351 h 19998"/>
                <a:gd name="connsiteX388" fmla="*/ 4580 w 19998"/>
                <a:gd name="connsiteY388" fmla="*/ 5268 h 19998"/>
                <a:gd name="connsiteX389" fmla="*/ 4580 w 19998"/>
                <a:gd name="connsiteY389" fmla="*/ 5471 h 19998"/>
                <a:gd name="connsiteX390" fmla="*/ 4994 w 19998"/>
                <a:gd name="connsiteY390" fmla="*/ 5449 h 19998"/>
                <a:gd name="connsiteX391" fmla="*/ 5323 w 19998"/>
                <a:gd name="connsiteY391" fmla="*/ 5471 h 19998"/>
                <a:gd name="connsiteX392" fmla="*/ 5242 w 19998"/>
                <a:gd name="connsiteY392" fmla="*/ 5407 h 19998"/>
                <a:gd name="connsiteX393" fmla="*/ 4994 w 19998"/>
                <a:gd name="connsiteY393" fmla="*/ 5003 h 19998"/>
                <a:gd name="connsiteX394" fmla="*/ 4970 w 19998"/>
                <a:gd name="connsiteY394" fmla="*/ 5003 h 19998"/>
                <a:gd name="connsiteX395" fmla="*/ 5054 w 19998"/>
                <a:gd name="connsiteY395" fmla="*/ 4618 h 19998"/>
                <a:gd name="connsiteX396" fmla="*/ 5054 w 19998"/>
                <a:gd name="connsiteY396" fmla="*/ 4601 h 19998"/>
                <a:gd name="connsiteX397" fmla="*/ 5037 w 19998"/>
                <a:gd name="connsiteY397" fmla="*/ 4618 h 19998"/>
                <a:gd name="connsiteX398" fmla="*/ 5011 w 19998"/>
                <a:gd name="connsiteY398" fmla="*/ 4131 h 19998"/>
                <a:gd name="connsiteX399" fmla="*/ 4642 w 19998"/>
                <a:gd name="connsiteY399" fmla="*/ 3335 h 19998"/>
                <a:gd name="connsiteX400" fmla="*/ 4663 w 19998"/>
                <a:gd name="connsiteY400" fmla="*/ 3092 h 19998"/>
                <a:gd name="connsiteX401" fmla="*/ 4563 w 19998"/>
                <a:gd name="connsiteY401" fmla="*/ 3050 h 19998"/>
                <a:gd name="connsiteX402" fmla="*/ 4684 w 19998"/>
                <a:gd name="connsiteY402" fmla="*/ 2947 h 19998"/>
                <a:gd name="connsiteX403" fmla="*/ 5242 w 19998"/>
                <a:gd name="connsiteY403" fmla="*/ 3092 h 19998"/>
                <a:gd name="connsiteX404" fmla="*/ 5258 w 19998"/>
                <a:gd name="connsiteY404" fmla="*/ 3029 h 19998"/>
                <a:gd name="connsiteX405" fmla="*/ 5570 w 19998"/>
                <a:gd name="connsiteY405" fmla="*/ 3050 h 19998"/>
                <a:gd name="connsiteX406" fmla="*/ 5632 w 19998"/>
                <a:gd name="connsiteY406" fmla="*/ 3252 h 19998"/>
                <a:gd name="connsiteX407" fmla="*/ 5592 w 19998"/>
                <a:gd name="connsiteY407" fmla="*/ 3252 h 19998"/>
                <a:gd name="connsiteX408" fmla="*/ 5570 w 19998"/>
                <a:gd name="connsiteY408" fmla="*/ 3316 h 19998"/>
                <a:gd name="connsiteX409" fmla="*/ 5511 w 19998"/>
                <a:gd name="connsiteY409" fmla="*/ 3316 h 19998"/>
                <a:gd name="connsiteX410" fmla="*/ 5675 w 19998"/>
                <a:gd name="connsiteY410" fmla="*/ 3800 h 19998"/>
                <a:gd name="connsiteX411" fmla="*/ 5649 w 19998"/>
                <a:gd name="connsiteY411" fmla="*/ 3826 h 19998"/>
                <a:gd name="connsiteX412" fmla="*/ 5732 w 19998"/>
                <a:gd name="connsiteY412" fmla="*/ 3842 h 19998"/>
                <a:gd name="connsiteX413" fmla="*/ 5713 w 19998"/>
                <a:gd name="connsiteY413" fmla="*/ 3842 h 19998"/>
                <a:gd name="connsiteX414" fmla="*/ 5732 w 19998"/>
                <a:gd name="connsiteY414" fmla="*/ 3882 h 19998"/>
                <a:gd name="connsiteX415" fmla="*/ 5775 w 19998"/>
                <a:gd name="connsiteY415" fmla="*/ 3882 h 19998"/>
                <a:gd name="connsiteX416" fmla="*/ 5861 w 19998"/>
                <a:gd name="connsiteY416" fmla="*/ 3762 h 19998"/>
                <a:gd name="connsiteX417" fmla="*/ 6499 w 19998"/>
                <a:gd name="connsiteY417" fmla="*/ 3906 h 19998"/>
                <a:gd name="connsiteX418" fmla="*/ 7611 w 19998"/>
                <a:gd name="connsiteY418" fmla="*/ 3826 h 19998"/>
                <a:gd name="connsiteX419" fmla="*/ 7923 w 19998"/>
                <a:gd name="connsiteY419" fmla="*/ 3722 h 19998"/>
                <a:gd name="connsiteX420" fmla="*/ 8045 w 19998"/>
                <a:gd name="connsiteY420" fmla="*/ 3703 h 19998"/>
                <a:gd name="connsiteX421" fmla="*/ 7611 w 19998"/>
                <a:gd name="connsiteY421" fmla="*/ 3600 h 19998"/>
                <a:gd name="connsiteX422" fmla="*/ 7611 w 19998"/>
                <a:gd name="connsiteY422" fmla="*/ 3581 h 19998"/>
                <a:gd name="connsiteX423" fmla="*/ 7799 w 19998"/>
                <a:gd name="connsiteY423" fmla="*/ 3092 h 19998"/>
                <a:gd name="connsiteX424" fmla="*/ 9574 w 19998"/>
                <a:gd name="connsiteY424" fmla="*/ 2317 h 19998"/>
                <a:gd name="connsiteX425" fmla="*/ 9843 w 19998"/>
                <a:gd name="connsiteY425" fmla="*/ 1993 h 19998"/>
                <a:gd name="connsiteX426" fmla="*/ 9902 w 19998"/>
                <a:gd name="connsiteY426" fmla="*/ 2051 h 19998"/>
                <a:gd name="connsiteX427" fmla="*/ 10031 w 19998"/>
                <a:gd name="connsiteY427" fmla="*/ 2051 h 19998"/>
                <a:gd name="connsiteX428" fmla="*/ 9964 w 19998"/>
                <a:gd name="connsiteY428" fmla="*/ 1972 h 19998"/>
                <a:gd name="connsiteX429" fmla="*/ 9943 w 19998"/>
                <a:gd name="connsiteY429" fmla="*/ 1993 h 19998"/>
                <a:gd name="connsiteX430" fmla="*/ 9843 w 19998"/>
                <a:gd name="connsiteY430" fmla="*/ 1645 h 19998"/>
                <a:gd name="connsiteX431" fmla="*/ 9902 w 19998"/>
                <a:gd name="connsiteY431" fmla="*/ 1645 h 19998"/>
                <a:gd name="connsiteX432" fmla="*/ 9902 w 19998"/>
                <a:gd name="connsiteY432" fmla="*/ 1628 h 19998"/>
                <a:gd name="connsiteX433" fmla="*/ 9902 w 19998"/>
                <a:gd name="connsiteY433" fmla="*/ 1607 h 19998"/>
                <a:gd name="connsiteX434" fmla="*/ 9843 w 19998"/>
                <a:gd name="connsiteY434" fmla="*/ 1542 h 19998"/>
                <a:gd name="connsiteX435" fmla="*/ 9886 w 19998"/>
                <a:gd name="connsiteY435" fmla="*/ 1260 h 19998"/>
                <a:gd name="connsiteX436" fmla="*/ 9926 w 19998"/>
                <a:gd name="connsiteY436" fmla="*/ 1243 h 19998"/>
                <a:gd name="connsiteX437" fmla="*/ 9886 w 19998"/>
                <a:gd name="connsiteY437" fmla="*/ 815 h 19998"/>
                <a:gd name="connsiteX438" fmla="*/ 9902 w 19998"/>
                <a:gd name="connsiteY438" fmla="*/ 815 h 19998"/>
                <a:gd name="connsiteX439" fmla="*/ 9886 w 19998"/>
                <a:gd name="connsiteY439" fmla="*/ 484 h 19998"/>
                <a:gd name="connsiteX440" fmla="*/ 10645 w 19998"/>
                <a:gd name="connsiteY440" fmla="*/ 186 h 19998"/>
                <a:gd name="connsiteX441" fmla="*/ 11307 w 19998"/>
                <a:gd name="connsiteY441" fmla="*/ 0 h 19998"/>
                <a:gd name="connsiteX442" fmla="*/ 11431 w 19998"/>
                <a:gd name="connsiteY442" fmla="*/ 324 h 19998"/>
                <a:gd name="connsiteX443" fmla="*/ 11431 w 19998"/>
                <a:gd name="connsiteY443" fmla="*/ 630 h 19998"/>
                <a:gd name="connsiteX444" fmla="*/ 11577 w 19998"/>
                <a:gd name="connsiteY444" fmla="*/ 630 h 19998"/>
                <a:gd name="connsiteX445" fmla="*/ 11700 w 19998"/>
                <a:gd name="connsiteY445" fmla="*/ 832 h 19998"/>
                <a:gd name="connsiteX446" fmla="*/ 11822 w 19998"/>
                <a:gd name="connsiteY446" fmla="*/ 895 h 19998"/>
                <a:gd name="connsiteX447" fmla="*/ 12158 w 19998"/>
                <a:gd name="connsiteY447" fmla="*/ 670 h 19998"/>
                <a:gd name="connsiteX448" fmla="*/ 12279 w 19998"/>
                <a:gd name="connsiteY448" fmla="*/ 792 h 19998"/>
                <a:gd name="connsiteX449" fmla="*/ 12255 w 19998"/>
                <a:gd name="connsiteY449" fmla="*/ 815 h 19998"/>
                <a:gd name="connsiteX450" fmla="*/ 12360 w 19998"/>
                <a:gd name="connsiteY450" fmla="*/ 895 h 19998"/>
                <a:gd name="connsiteX451" fmla="*/ 12360 w 19998"/>
                <a:gd name="connsiteY451" fmla="*/ 912 h 19998"/>
                <a:gd name="connsiteX452" fmla="*/ 12339 w 19998"/>
                <a:gd name="connsiteY452" fmla="*/ 935 h 19998"/>
                <a:gd name="connsiteX453" fmla="*/ 12548 w 19998"/>
                <a:gd name="connsiteY453" fmla="*/ 1342 h 19998"/>
                <a:gd name="connsiteX454" fmla="*/ 12753 w 19998"/>
                <a:gd name="connsiteY454" fmla="*/ 1260 h 19998"/>
                <a:gd name="connsiteX455" fmla="*/ 12729 w 19998"/>
                <a:gd name="connsiteY455" fmla="*/ 1363 h 19998"/>
                <a:gd name="connsiteX456" fmla="*/ 12834 w 19998"/>
                <a:gd name="connsiteY456" fmla="*/ 1323 h 19998"/>
                <a:gd name="connsiteX457" fmla="*/ 12853 w 19998"/>
                <a:gd name="connsiteY457" fmla="*/ 1342 h 19998"/>
                <a:gd name="connsiteX458" fmla="*/ 12901 w 19998"/>
                <a:gd name="connsiteY458" fmla="*/ 1342 h 19998"/>
                <a:gd name="connsiteX459" fmla="*/ 13039 w 19998"/>
                <a:gd name="connsiteY459" fmla="*/ 1769 h 19998"/>
                <a:gd name="connsiteX460" fmla="*/ 13039 w 19998"/>
                <a:gd name="connsiteY460" fmla="*/ 1751 h 19998"/>
                <a:gd name="connsiteX461" fmla="*/ 13065 w 19998"/>
                <a:gd name="connsiteY461" fmla="*/ 1751 h 19998"/>
                <a:gd name="connsiteX462" fmla="*/ 13082 w 19998"/>
                <a:gd name="connsiteY462" fmla="*/ 1671 h 19998"/>
                <a:gd name="connsiteX463" fmla="*/ 13186 w 19998"/>
                <a:gd name="connsiteY463" fmla="*/ 1645 h 19998"/>
                <a:gd name="connsiteX464" fmla="*/ 13203 w 19998"/>
                <a:gd name="connsiteY464" fmla="*/ 1671 h 19998"/>
                <a:gd name="connsiteX465" fmla="*/ 13203 w 19998"/>
                <a:gd name="connsiteY465" fmla="*/ 1645 h 19998"/>
                <a:gd name="connsiteX466" fmla="*/ 13267 w 19998"/>
                <a:gd name="connsiteY466" fmla="*/ 1645 h 19998"/>
                <a:gd name="connsiteX467" fmla="*/ 13267 w 19998"/>
                <a:gd name="connsiteY467" fmla="*/ 1671 h 19998"/>
                <a:gd name="connsiteX468" fmla="*/ 13308 w 19998"/>
                <a:gd name="connsiteY468" fmla="*/ 1687 h 19998"/>
                <a:gd name="connsiteX469" fmla="*/ 13308 w 19998"/>
                <a:gd name="connsiteY469" fmla="*/ 1711 h 19998"/>
                <a:gd name="connsiteX470" fmla="*/ 13515 w 19998"/>
                <a:gd name="connsiteY470" fmla="*/ 1628 h 19998"/>
                <a:gd name="connsiteX471" fmla="*/ 13598 w 19998"/>
                <a:gd name="connsiteY471" fmla="*/ 1751 h 19998"/>
                <a:gd name="connsiteX472" fmla="*/ 13660 w 19998"/>
                <a:gd name="connsiteY472" fmla="*/ 1769 h 19998"/>
                <a:gd name="connsiteX473" fmla="*/ 13660 w 19998"/>
                <a:gd name="connsiteY473" fmla="*/ 1833 h 19998"/>
                <a:gd name="connsiteX474" fmla="*/ 13677 w 19998"/>
                <a:gd name="connsiteY474" fmla="*/ 1833 h 19998"/>
                <a:gd name="connsiteX475" fmla="*/ 13677 w 19998"/>
                <a:gd name="connsiteY475" fmla="*/ 1849 h 19998"/>
                <a:gd name="connsiteX476" fmla="*/ 13725 w 19998"/>
                <a:gd name="connsiteY476" fmla="*/ 1849 h 19998"/>
                <a:gd name="connsiteX477" fmla="*/ 13703 w 19998"/>
                <a:gd name="connsiteY477" fmla="*/ 1833 h 19998"/>
                <a:gd name="connsiteX478" fmla="*/ 13725 w 19998"/>
                <a:gd name="connsiteY478" fmla="*/ 1791 h 19998"/>
                <a:gd name="connsiteX479" fmla="*/ 13808 w 19998"/>
                <a:gd name="connsiteY479" fmla="*/ 1873 h 19998"/>
                <a:gd name="connsiteX480" fmla="*/ 13725 w 19998"/>
                <a:gd name="connsiteY480" fmla="*/ 2155 h 19998"/>
                <a:gd name="connsiteX481" fmla="*/ 13725 w 19998"/>
                <a:gd name="connsiteY481" fmla="*/ 2138 h 19998"/>
                <a:gd name="connsiteX482" fmla="*/ 13784 w 19998"/>
                <a:gd name="connsiteY482" fmla="*/ 2155 h 19998"/>
                <a:gd name="connsiteX483" fmla="*/ 13825 w 19998"/>
                <a:gd name="connsiteY483" fmla="*/ 2301 h 19998"/>
                <a:gd name="connsiteX484" fmla="*/ 13703 w 19998"/>
                <a:gd name="connsiteY484" fmla="*/ 2420 h 19998"/>
                <a:gd name="connsiteX485" fmla="*/ 13741 w 19998"/>
                <a:gd name="connsiteY485" fmla="*/ 2463 h 19998"/>
                <a:gd name="connsiteX486" fmla="*/ 13703 w 19998"/>
                <a:gd name="connsiteY486" fmla="*/ 2503 h 19998"/>
                <a:gd name="connsiteX487" fmla="*/ 13784 w 19998"/>
                <a:gd name="connsiteY487" fmla="*/ 2519 h 19998"/>
                <a:gd name="connsiteX488" fmla="*/ 13784 w 19998"/>
                <a:gd name="connsiteY488" fmla="*/ 2540 h 19998"/>
                <a:gd name="connsiteX489" fmla="*/ 13849 w 19998"/>
                <a:gd name="connsiteY489" fmla="*/ 2540 h 19998"/>
                <a:gd name="connsiteX490" fmla="*/ 14280 w 19998"/>
                <a:gd name="connsiteY490" fmla="*/ 2540 h 19998"/>
                <a:gd name="connsiteX491" fmla="*/ 14527 w 19998"/>
                <a:gd name="connsiteY491" fmla="*/ 2437 h 19998"/>
                <a:gd name="connsiteX492" fmla="*/ 14527 w 19998"/>
                <a:gd name="connsiteY492" fmla="*/ 2218 h 19998"/>
                <a:gd name="connsiteX493" fmla="*/ 14715 w 19998"/>
                <a:gd name="connsiteY493" fmla="*/ 2051 h 19998"/>
                <a:gd name="connsiteX494" fmla="*/ 14815 w 19998"/>
                <a:gd name="connsiteY494" fmla="*/ 2115 h 19998"/>
                <a:gd name="connsiteX495" fmla="*/ 14775 w 19998"/>
                <a:gd name="connsiteY495" fmla="*/ 2138 h 19998"/>
                <a:gd name="connsiteX496" fmla="*/ 14796 w 19998"/>
                <a:gd name="connsiteY496" fmla="*/ 2218 h 19998"/>
                <a:gd name="connsiteX497" fmla="*/ 14756 w 19998"/>
                <a:gd name="connsiteY497" fmla="*/ 2195 h 19998"/>
                <a:gd name="connsiteX498" fmla="*/ 14732 w 19998"/>
                <a:gd name="connsiteY498" fmla="*/ 2218 h 19998"/>
                <a:gd name="connsiteX499" fmla="*/ 14756 w 19998"/>
                <a:gd name="connsiteY499" fmla="*/ 2237 h 19998"/>
                <a:gd name="connsiteX500" fmla="*/ 14732 w 19998"/>
                <a:gd name="connsiteY500" fmla="*/ 2275 h 19998"/>
                <a:gd name="connsiteX501" fmla="*/ 14715 w 19998"/>
                <a:gd name="connsiteY501" fmla="*/ 2275 h 19998"/>
                <a:gd name="connsiteX502" fmla="*/ 14756 w 19998"/>
                <a:gd name="connsiteY502" fmla="*/ 2341 h 19998"/>
                <a:gd name="connsiteX503" fmla="*/ 14675 w 19998"/>
                <a:gd name="connsiteY503" fmla="*/ 2519 h 19998"/>
                <a:gd name="connsiteX504" fmla="*/ 14815 w 19998"/>
                <a:gd name="connsiteY504" fmla="*/ 2622 h 19998"/>
                <a:gd name="connsiteX505" fmla="*/ 14796 w 19998"/>
                <a:gd name="connsiteY505" fmla="*/ 2904 h 19998"/>
                <a:gd name="connsiteX506" fmla="*/ 14918 w 19998"/>
                <a:gd name="connsiteY506" fmla="*/ 2904 h 19998"/>
                <a:gd name="connsiteX507" fmla="*/ 14918 w 19998"/>
                <a:gd name="connsiteY507" fmla="*/ 2867 h 19998"/>
                <a:gd name="connsiteX508" fmla="*/ 15001 w 19998"/>
                <a:gd name="connsiteY508" fmla="*/ 2888 h 19998"/>
                <a:gd name="connsiteX509" fmla="*/ 15230 w 19998"/>
                <a:gd name="connsiteY509" fmla="*/ 3074 h 19998"/>
                <a:gd name="connsiteX510" fmla="*/ 15249 w 19998"/>
                <a:gd name="connsiteY510" fmla="*/ 3050 h 19998"/>
                <a:gd name="connsiteX511" fmla="*/ 15249 w 19998"/>
                <a:gd name="connsiteY511" fmla="*/ 3114 h 19998"/>
                <a:gd name="connsiteX512" fmla="*/ 15330 w 19998"/>
                <a:gd name="connsiteY512" fmla="*/ 3114 h 19998"/>
                <a:gd name="connsiteX513" fmla="*/ 15418 w 19998"/>
                <a:gd name="connsiteY513" fmla="*/ 3114 h 19998"/>
                <a:gd name="connsiteX514" fmla="*/ 15499 w 19998"/>
                <a:gd name="connsiteY514" fmla="*/ 3196 h 19998"/>
                <a:gd name="connsiteX515" fmla="*/ 15475 w 19998"/>
                <a:gd name="connsiteY515" fmla="*/ 3252 h 19998"/>
                <a:gd name="connsiteX516" fmla="*/ 15499 w 19998"/>
                <a:gd name="connsiteY516" fmla="*/ 3295 h 19998"/>
                <a:gd name="connsiteX517" fmla="*/ 15499 w 19998"/>
                <a:gd name="connsiteY517" fmla="*/ 3276 h 19998"/>
                <a:gd name="connsiteX518" fmla="*/ 15599 w 19998"/>
                <a:gd name="connsiteY518" fmla="*/ 3276 h 19998"/>
                <a:gd name="connsiteX519" fmla="*/ 15704 w 19998"/>
                <a:gd name="connsiteY519" fmla="*/ 3374 h 19998"/>
                <a:gd name="connsiteX520" fmla="*/ 15682 w 19998"/>
                <a:gd name="connsiteY520" fmla="*/ 3414 h 19998"/>
                <a:gd name="connsiteX521" fmla="*/ 15723 w 19998"/>
                <a:gd name="connsiteY521" fmla="*/ 3478 h 19998"/>
                <a:gd name="connsiteX522" fmla="*/ 15704 w 19998"/>
                <a:gd name="connsiteY522" fmla="*/ 3497 h 19998"/>
                <a:gd name="connsiteX523" fmla="*/ 15747 w 19998"/>
                <a:gd name="connsiteY523" fmla="*/ 3534 h 19998"/>
                <a:gd name="connsiteX524" fmla="*/ 15747 w 19998"/>
                <a:gd name="connsiteY524" fmla="*/ 3518 h 19998"/>
                <a:gd name="connsiteX525" fmla="*/ 15935 w 19998"/>
                <a:gd name="connsiteY525" fmla="*/ 3478 h 19998"/>
                <a:gd name="connsiteX526" fmla="*/ 15935 w 19998"/>
                <a:gd name="connsiteY526" fmla="*/ 3518 h 19998"/>
                <a:gd name="connsiteX527" fmla="*/ 15951 w 19998"/>
                <a:gd name="connsiteY527" fmla="*/ 3518 h 19998"/>
                <a:gd name="connsiteX528" fmla="*/ 15992 w 19998"/>
                <a:gd name="connsiteY528" fmla="*/ 3414 h 19998"/>
                <a:gd name="connsiteX529" fmla="*/ 16156 w 19998"/>
                <a:gd name="connsiteY529" fmla="*/ 3414 h 19998"/>
                <a:gd name="connsiteX530" fmla="*/ 16156 w 19998"/>
                <a:gd name="connsiteY530" fmla="*/ 3374 h 19998"/>
                <a:gd name="connsiteX531" fmla="*/ 16302 w 19998"/>
                <a:gd name="connsiteY531" fmla="*/ 3436 h 19998"/>
                <a:gd name="connsiteX532" fmla="*/ 16285 w 19998"/>
                <a:gd name="connsiteY532" fmla="*/ 3454 h 19998"/>
                <a:gd name="connsiteX533" fmla="*/ 16366 w 19998"/>
                <a:gd name="connsiteY533" fmla="*/ 3518 h 19998"/>
                <a:gd name="connsiteX534" fmla="*/ 16490 w 19998"/>
                <a:gd name="connsiteY534" fmla="*/ 3518 h 19998"/>
                <a:gd name="connsiteX535" fmla="*/ 16506 w 19998"/>
                <a:gd name="connsiteY535" fmla="*/ 3600 h 19998"/>
                <a:gd name="connsiteX536" fmla="*/ 16590 w 19998"/>
                <a:gd name="connsiteY536" fmla="*/ 3624 h 19998"/>
                <a:gd name="connsiteX537" fmla="*/ 16611 w 19998"/>
                <a:gd name="connsiteY537" fmla="*/ 3581 h 19998"/>
                <a:gd name="connsiteX538" fmla="*/ 16694 w 19998"/>
                <a:gd name="connsiteY538" fmla="*/ 3600 h 19998"/>
                <a:gd name="connsiteX539" fmla="*/ 16694 w 19998"/>
                <a:gd name="connsiteY539" fmla="*/ 3560 h 19998"/>
                <a:gd name="connsiteX540" fmla="*/ 16716 w 19998"/>
                <a:gd name="connsiteY540" fmla="*/ 3560 h 19998"/>
                <a:gd name="connsiteX541" fmla="*/ 16716 w 19998"/>
                <a:gd name="connsiteY541" fmla="*/ 3518 h 19998"/>
                <a:gd name="connsiteX542" fmla="*/ 16759 w 19998"/>
                <a:gd name="connsiteY542" fmla="*/ 3497 h 19998"/>
                <a:gd name="connsiteX543" fmla="*/ 16759 w 19998"/>
                <a:gd name="connsiteY543" fmla="*/ 3478 h 19998"/>
                <a:gd name="connsiteX544" fmla="*/ 16940 w 19998"/>
                <a:gd name="connsiteY544" fmla="*/ 3478 h 19998"/>
                <a:gd name="connsiteX545" fmla="*/ 17085 w 19998"/>
                <a:gd name="connsiteY545" fmla="*/ 3560 h 19998"/>
                <a:gd name="connsiteX546" fmla="*/ 17085 w 19998"/>
                <a:gd name="connsiteY546" fmla="*/ 3534 h 19998"/>
                <a:gd name="connsiteX547" fmla="*/ 17192 w 19998"/>
                <a:gd name="connsiteY547" fmla="*/ 3518 h 19998"/>
                <a:gd name="connsiteX548" fmla="*/ 17192 w 19998"/>
                <a:gd name="connsiteY548" fmla="*/ 3534 h 19998"/>
                <a:gd name="connsiteX549" fmla="*/ 17373 w 19998"/>
                <a:gd name="connsiteY549" fmla="*/ 3640 h 19998"/>
                <a:gd name="connsiteX550" fmla="*/ 17354 w 19998"/>
                <a:gd name="connsiteY550" fmla="*/ 3663 h 19998"/>
                <a:gd name="connsiteX551" fmla="*/ 17437 w 19998"/>
                <a:gd name="connsiteY551" fmla="*/ 3783 h 19998"/>
                <a:gd name="connsiteX552" fmla="*/ 17397 w 19998"/>
                <a:gd name="connsiteY552" fmla="*/ 3783 h 19998"/>
                <a:gd name="connsiteX553" fmla="*/ 17414 w 19998"/>
                <a:gd name="connsiteY553" fmla="*/ 3826 h 19998"/>
                <a:gd name="connsiteX554" fmla="*/ 17437 w 19998"/>
                <a:gd name="connsiteY554" fmla="*/ 3826 h 19998"/>
                <a:gd name="connsiteX555" fmla="*/ 17602 w 19998"/>
                <a:gd name="connsiteY555" fmla="*/ 4028 h 19998"/>
                <a:gd name="connsiteX556" fmla="*/ 17623 w 19998"/>
                <a:gd name="connsiteY556" fmla="*/ 4091 h 19998"/>
                <a:gd name="connsiteX557" fmla="*/ 17642 w 19998"/>
                <a:gd name="connsiteY557" fmla="*/ 4091 h 19998"/>
                <a:gd name="connsiteX558" fmla="*/ 17683 w 19998"/>
                <a:gd name="connsiteY558" fmla="*/ 4211 h 19998"/>
                <a:gd name="connsiteX559" fmla="*/ 17849 w 19998"/>
                <a:gd name="connsiteY559" fmla="*/ 4211 h 19998"/>
                <a:gd name="connsiteX560" fmla="*/ 17849 w 19998"/>
                <a:gd name="connsiteY560" fmla="*/ 4171 h 19998"/>
                <a:gd name="connsiteX561" fmla="*/ 17871 w 19998"/>
                <a:gd name="connsiteY561" fmla="*/ 4171 h 19998"/>
                <a:gd name="connsiteX562" fmla="*/ 17830 w 19998"/>
                <a:gd name="connsiteY562" fmla="*/ 4091 h 19998"/>
                <a:gd name="connsiteX563" fmla="*/ 17871 w 19998"/>
                <a:gd name="connsiteY563" fmla="*/ 4065 h 19998"/>
                <a:gd name="connsiteX564" fmla="*/ 17935 w 19998"/>
                <a:gd name="connsiteY564" fmla="*/ 4091 h 19998"/>
                <a:gd name="connsiteX565" fmla="*/ 17976 w 19998"/>
                <a:gd name="connsiteY565" fmla="*/ 4065 h 19998"/>
                <a:gd name="connsiteX566" fmla="*/ 18019 w 19998"/>
                <a:gd name="connsiteY566" fmla="*/ 4091 h 19998"/>
                <a:gd name="connsiteX567" fmla="*/ 18140 w 19998"/>
                <a:gd name="connsiteY567" fmla="*/ 4131 h 19998"/>
                <a:gd name="connsiteX568" fmla="*/ 18183 w 19998"/>
                <a:gd name="connsiteY568" fmla="*/ 4293 h 19998"/>
                <a:gd name="connsiteX569" fmla="*/ 18200 w 19998"/>
                <a:gd name="connsiteY569" fmla="*/ 4293 h 19998"/>
                <a:gd name="connsiteX570" fmla="*/ 18223 w 19998"/>
                <a:gd name="connsiteY570" fmla="*/ 4211 h 19998"/>
                <a:gd name="connsiteX571" fmla="*/ 18240 w 19998"/>
                <a:gd name="connsiteY571" fmla="*/ 4211 h 19998"/>
                <a:gd name="connsiteX572" fmla="*/ 18240 w 19998"/>
                <a:gd name="connsiteY572" fmla="*/ 4230 h 19998"/>
                <a:gd name="connsiteX573" fmla="*/ 18281 w 19998"/>
                <a:gd name="connsiteY573" fmla="*/ 4230 h 19998"/>
                <a:gd name="connsiteX574" fmla="*/ 18328 w 19998"/>
                <a:gd name="connsiteY574" fmla="*/ 4270 h 19998"/>
                <a:gd name="connsiteX575" fmla="*/ 18369 w 19998"/>
                <a:gd name="connsiteY575" fmla="*/ 4253 h 19998"/>
                <a:gd name="connsiteX576" fmla="*/ 18388 w 19998"/>
                <a:gd name="connsiteY576" fmla="*/ 4270 h 19998"/>
                <a:gd name="connsiteX577" fmla="*/ 18531 w 19998"/>
                <a:gd name="connsiteY577" fmla="*/ 4253 h 19998"/>
                <a:gd name="connsiteX578" fmla="*/ 18531 w 19998"/>
                <a:gd name="connsiteY578" fmla="*/ 4270 h 19998"/>
                <a:gd name="connsiteX579" fmla="*/ 18631 w 19998"/>
                <a:gd name="connsiteY579" fmla="*/ 4211 h 19998"/>
                <a:gd name="connsiteX580" fmla="*/ 18631 w 19998"/>
                <a:gd name="connsiteY580" fmla="*/ 4131 h 19998"/>
                <a:gd name="connsiteX581" fmla="*/ 18762 w 19998"/>
                <a:gd name="connsiteY581" fmla="*/ 4108 h 19998"/>
                <a:gd name="connsiteX582" fmla="*/ 18778 w 19998"/>
                <a:gd name="connsiteY582" fmla="*/ 4148 h 19998"/>
                <a:gd name="connsiteX583" fmla="*/ 18821 w 19998"/>
                <a:gd name="connsiteY583" fmla="*/ 4131 h 19998"/>
                <a:gd name="connsiteX584" fmla="*/ 18943 w 19998"/>
                <a:gd name="connsiteY584" fmla="*/ 4333 h 19998"/>
                <a:gd name="connsiteX585" fmla="*/ 19047 w 19998"/>
                <a:gd name="connsiteY585" fmla="*/ 4333 h 19998"/>
                <a:gd name="connsiteX586" fmla="*/ 19064 w 19998"/>
                <a:gd name="connsiteY586" fmla="*/ 4392 h 19998"/>
                <a:gd name="connsiteX587" fmla="*/ 19152 w 19998"/>
                <a:gd name="connsiteY587" fmla="*/ 4392 h 19998"/>
                <a:gd name="connsiteX588" fmla="*/ 19152 w 19998"/>
                <a:gd name="connsiteY588" fmla="*/ 4373 h 19998"/>
                <a:gd name="connsiteX589" fmla="*/ 19212 w 19998"/>
                <a:gd name="connsiteY589" fmla="*/ 4373 h 19998"/>
                <a:gd name="connsiteX590" fmla="*/ 19212 w 19998"/>
                <a:gd name="connsiteY590" fmla="*/ 4392 h 19998"/>
                <a:gd name="connsiteX591" fmla="*/ 19317 w 19998"/>
                <a:gd name="connsiteY591" fmla="*/ 4333 h 19998"/>
                <a:gd name="connsiteX592" fmla="*/ 19417 w 19998"/>
                <a:gd name="connsiteY592" fmla="*/ 4392 h 19998"/>
                <a:gd name="connsiteX593" fmla="*/ 19443 w 19998"/>
                <a:gd name="connsiteY593" fmla="*/ 4373 h 19998"/>
                <a:gd name="connsiteX594" fmla="*/ 19500 w 19998"/>
                <a:gd name="connsiteY594" fmla="*/ 4373 h 19998"/>
                <a:gd name="connsiteX595" fmla="*/ 19521 w 19998"/>
                <a:gd name="connsiteY595" fmla="*/ 4352 h 19998"/>
                <a:gd name="connsiteX596" fmla="*/ 19998 w 19998"/>
                <a:gd name="connsiteY596" fmla="*/ 4512 h 19998"/>
                <a:gd name="connsiteX597" fmla="*/ 19750 w 19998"/>
                <a:gd name="connsiteY597" fmla="*/ 4939 h 19998"/>
                <a:gd name="connsiteX598" fmla="*/ 19712 w 19998"/>
                <a:gd name="connsiteY598" fmla="*/ 4939 h 19998"/>
                <a:gd name="connsiteX599" fmla="*/ 19686 w 19998"/>
                <a:gd name="connsiteY599" fmla="*/ 5003 h 19998"/>
                <a:gd name="connsiteX600" fmla="*/ 19645 w 19998"/>
                <a:gd name="connsiteY600" fmla="*/ 5003 h 19998"/>
                <a:gd name="connsiteX601" fmla="*/ 19131 w 19998"/>
                <a:gd name="connsiteY601" fmla="*/ 6512 h 19998"/>
                <a:gd name="connsiteX602" fmla="*/ 19236 w 19998"/>
                <a:gd name="connsiteY602" fmla="*/ 7750 h 19998"/>
                <a:gd name="connsiteX603" fmla="*/ 19212 w 19998"/>
                <a:gd name="connsiteY603" fmla="*/ 7750 h 19998"/>
                <a:gd name="connsiteX604" fmla="*/ 19090 w 19998"/>
                <a:gd name="connsiteY604" fmla="*/ 7870 h 19998"/>
                <a:gd name="connsiteX605" fmla="*/ 19152 w 19998"/>
                <a:gd name="connsiteY605" fmla="*/ 7853 h 19998"/>
                <a:gd name="connsiteX606" fmla="*/ 19064 w 19998"/>
                <a:gd name="connsiteY606" fmla="*/ 7973 h 19998"/>
                <a:gd name="connsiteX607" fmla="*/ 18983 w 19998"/>
                <a:gd name="connsiteY607" fmla="*/ 7973 h 19998"/>
                <a:gd name="connsiteX608" fmla="*/ 18714 w 19998"/>
                <a:gd name="connsiteY608" fmla="*/ 8135 h 19998"/>
                <a:gd name="connsiteX609" fmla="*/ 18695 w 19998"/>
                <a:gd name="connsiteY609" fmla="*/ 8093 h 19998"/>
                <a:gd name="connsiteX610" fmla="*/ 18614 w 19998"/>
                <a:gd name="connsiteY610" fmla="*/ 7997 h 19998"/>
                <a:gd name="connsiteX611" fmla="*/ 18304 w 19998"/>
                <a:gd name="connsiteY61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478 w 19998"/>
                <a:gd name="connsiteY237" fmla="*/ 18731 h 19998"/>
                <a:gd name="connsiteX238" fmla="*/ 6254 w 19998"/>
                <a:gd name="connsiteY238" fmla="*/ 18858 h 19998"/>
                <a:gd name="connsiteX239" fmla="*/ 6149 w 19998"/>
                <a:gd name="connsiteY239" fmla="*/ 18773 h 19998"/>
                <a:gd name="connsiteX240" fmla="*/ 6066 w 19998"/>
                <a:gd name="connsiteY240" fmla="*/ 18877 h 19998"/>
                <a:gd name="connsiteX241" fmla="*/ 6025 w 19998"/>
                <a:gd name="connsiteY241" fmla="*/ 18858 h 19998"/>
                <a:gd name="connsiteX242" fmla="*/ 6025 w 19998"/>
                <a:gd name="connsiteY242" fmla="*/ 18820 h 19998"/>
                <a:gd name="connsiteX243" fmla="*/ 5861 w 19998"/>
                <a:gd name="connsiteY243" fmla="*/ 18632 h 19998"/>
                <a:gd name="connsiteX244" fmla="*/ 5820 w 19998"/>
                <a:gd name="connsiteY244" fmla="*/ 18632 h 19998"/>
                <a:gd name="connsiteX245" fmla="*/ 5732 w 19998"/>
                <a:gd name="connsiteY245" fmla="*/ 18447 h 19998"/>
                <a:gd name="connsiteX246" fmla="*/ 5075 w 19998"/>
                <a:gd name="connsiteY246" fmla="*/ 18310 h 19998"/>
                <a:gd name="connsiteX247" fmla="*/ 4806 w 19998"/>
                <a:gd name="connsiteY247" fmla="*/ 18165 h 19998"/>
                <a:gd name="connsiteX248" fmla="*/ 4725 w 19998"/>
                <a:gd name="connsiteY248" fmla="*/ 18247 h 19998"/>
                <a:gd name="connsiteX249" fmla="*/ 4515 w 19998"/>
                <a:gd name="connsiteY249" fmla="*/ 18101 h 19998"/>
                <a:gd name="connsiteX250" fmla="*/ 4684 w 19998"/>
                <a:gd name="connsiteY250" fmla="*/ 17737 h 19998"/>
                <a:gd name="connsiteX251" fmla="*/ 4415 w 19998"/>
                <a:gd name="connsiteY251" fmla="*/ 17634 h 19998"/>
                <a:gd name="connsiteX252" fmla="*/ 4294 w 19998"/>
                <a:gd name="connsiteY252" fmla="*/ 17594 h 19998"/>
                <a:gd name="connsiteX253" fmla="*/ 4103 w 19998"/>
                <a:gd name="connsiteY253" fmla="*/ 17617 h 19998"/>
                <a:gd name="connsiteX254" fmla="*/ 4063 w 19998"/>
                <a:gd name="connsiteY254" fmla="*/ 17495 h 19998"/>
                <a:gd name="connsiteX255" fmla="*/ 4041 w 19998"/>
                <a:gd name="connsiteY255" fmla="*/ 17495 h 19998"/>
                <a:gd name="connsiteX256" fmla="*/ 4025 w 19998"/>
                <a:gd name="connsiteY256" fmla="*/ 17432 h 19998"/>
                <a:gd name="connsiteX257" fmla="*/ 4103 w 19998"/>
                <a:gd name="connsiteY257" fmla="*/ 17415 h 19998"/>
                <a:gd name="connsiteX258" fmla="*/ 4251 w 19998"/>
                <a:gd name="connsiteY258" fmla="*/ 17389 h 19998"/>
                <a:gd name="connsiteX259" fmla="*/ 4251 w 19998"/>
                <a:gd name="connsiteY259" fmla="*/ 17373 h 19998"/>
                <a:gd name="connsiteX260" fmla="*/ 4499 w 19998"/>
                <a:gd name="connsiteY260" fmla="*/ 17084 h 19998"/>
                <a:gd name="connsiteX261" fmla="*/ 5037 w 19998"/>
                <a:gd name="connsiteY261" fmla="*/ 14969 h 19998"/>
                <a:gd name="connsiteX262" fmla="*/ 5011 w 19998"/>
                <a:gd name="connsiteY262" fmla="*/ 14767 h 19998"/>
                <a:gd name="connsiteX263" fmla="*/ 5218 w 19998"/>
                <a:gd name="connsiteY263" fmla="*/ 14525 h 19998"/>
                <a:gd name="connsiteX264" fmla="*/ 5427 w 19998"/>
                <a:gd name="connsiteY264" fmla="*/ 14583 h 19998"/>
                <a:gd name="connsiteX265" fmla="*/ 5444 w 19998"/>
                <a:gd name="connsiteY265" fmla="*/ 14525 h 19998"/>
                <a:gd name="connsiteX266" fmla="*/ 5387 w 19998"/>
                <a:gd name="connsiteY266" fmla="*/ 14464 h 19998"/>
                <a:gd name="connsiteX267" fmla="*/ 5427 w 19998"/>
                <a:gd name="connsiteY267" fmla="*/ 14485 h 19998"/>
                <a:gd name="connsiteX268" fmla="*/ 5427 w 19998"/>
                <a:gd name="connsiteY268" fmla="*/ 14464 h 19998"/>
                <a:gd name="connsiteX269" fmla="*/ 5218 w 19998"/>
                <a:gd name="connsiteY269" fmla="*/ 14318 h 19998"/>
                <a:gd name="connsiteX270" fmla="*/ 5075 w 19998"/>
                <a:gd name="connsiteY270" fmla="*/ 14647 h 19998"/>
                <a:gd name="connsiteX271" fmla="*/ 5037 w 19998"/>
                <a:gd name="connsiteY271" fmla="*/ 14623 h 19998"/>
                <a:gd name="connsiteX272" fmla="*/ 5427 w 19998"/>
                <a:gd name="connsiteY272" fmla="*/ 12509 h 19998"/>
                <a:gd name="connsiteX273" fmla="*/ 5470 w 19998"/>
                <a:gd name="connsiteY273" fmla="*/ 12492 h 19998"/>
                <a:gd name="connsiteX274" fmla="*/ 5511 w 19998"/>
                <a:gd name="connsiteY274" fmla="*/ 12548 h 19998"/>
                <a:gd name="connsiteX275" fmla="*/ 5961 w 19998"/>
                <a:gd name="connsiteY275" fmla="*/ 13284 h 19998"/>
                <a:gd name="connsiteX276" fmla="*/ 6352 w 19998"/>
                <a:gd name="connsiteY276" fmla="*/ 14017 h 19998"/>
                <a:gd name="connsiteX277" fmla="*/ 6352 w 19998"/>
                <a:gd name="connsiteY277" fmla="*/ 13808 h 19998"/>
                <a:gd name="connsiteX278" fmla="*/ 6001 w 19998"/>
                <a:gd name="connsiteY278" fmla="*/ 13058 h 19998"/>
                <a:gd name="connsiteX279" fmla="*/ 5675 w 19998"/>
                <a:gd name="connsiteY279" fmla="*/ 12532 h 19998"/>
                <a:gd name="connsiteX280" fmla="*/ 5551 w 19998"/>
                <a:gd name="connsiteY280" fmla="*/ 12410 h 19998"/>
                <a:gd name="connsiteX281" fmla="*/ 5258 w 19998"/>
                <a:gd name="connsiteY281" fmla="*/ 12227 h 19998"/>
                <a:gd name="connsiteX282" fmla="*/ 5242 w 19998"/>
                <a:gd name="connsiteY282" fmla="*/ 12243 h 19998"/>
                <a:gd name="connsiteX283" fmla="*/ 5175 w 19998"/>
                <a:gd name="connsiteY283" fmla="*/ 11961 h 19998"/>
                <a:gd name="connsiteX284" fmla="*/ 5363 w 19998"/>
                <a:gd name="connsiteY284" fmla="*/ 11961 h 19998"/>
                <a:gd name="connsiteX285" fmla="*/ 5487 w 19998"/>
                <a:gd name="connsiteY285" fmla="*/ 11653 h 19998"/>
                <a:gd name="connsiteX286" fmla="*/ 5470 w 19998"/>
                <a:gd name="connsiteY286" fmla="*/ 11653 h 19998"/>
                <a:gd name="connsiteX287" fmla="*/ 5470 w 19998"/>
                <a:gd name="connsiteY287" fmla="*/ 11637 h 19998"/>
                <a:gd name="connsiteX288" fmla="*/ 5444 w 19998"/>
                <a:gd name="connsiteY288" fmla="*/ 11268 h 19998"/>
                <a:gd name="connsiteX289" fmla="*/ 5339 w 19998"/>
                <a:gd name="connsiteY289" fmla="*/ 11146 h 19998"/>
                <a:gd name="connsiteX290" fmla="*/ 5251 w 19998"/>
                <a:gd name="connsiteY290" fmla="*/ 10849 h 19998"/>
                <a:gd name="connsiteX291" fmla="*/ 4784 w 19998"/>
                <a:gd name="connsiteY291" fmla="*/ 10539 h 19998"/>
                <a:gd name="connsiteX292" fmla="*/ 4603 w 19998"/>
                <a:gd name="connsiteY292" fmla="*/ 10497 h 19998"/>
                <a:gd name="connsiteX293" fmla="*/ 4620 w 19998"/>
                <a:gd name="connsiteY293" fmla="*/ 10476 h 19998"/>
                <a:gd name="connsiteX294" fmla="*/ 3877 w 19998"/>
                <a:gd name="connsiteY294" fmla="*/ 9395 h 19998"/>
                <a:gd name="connsiteX295" fmla="*/ 3941 w 19998"/>
                <a:gd name="connsiteY295" fmla="*/ 9353 h 19998"/>
                <a:gd name="connsiteX296" fmla="*/ 3918 w 19998"/>
                <a:gd name="connsiteY296" fmla="*/ 9353 h 19998"/>
                <a:gd name="connsiteX297" fmla="*/ 4168 w 19998"/>
                <a:gd name="connsiteY297" fmla="*/ 9071 h 19998"/>
                <a:gd name="connsiteX298" fmla="*/ 3753 w 19998"/>
                <a:gd name="connsiteY298" fmla="*/ 8829 h 19998"/>
                <a:gd name="connsiteX299" fmla="*/ 3899 w 19998"/>
                <a:gd name="connsiteY299" fmla="*/ 8645 h 19998"/>
                <a:gd name="connsiteX300" fmla="*/ 3899 w 19998"/>
                <a:gd name="connsiteY300" fmla="*/ 8521 h 19998"/>
                <a:gd name="connsiteX301" fmla="*/ 4472 w 19998"/>
                <a:gd name="connsiteY301" fmla="*/ 8666 h 19998"/>
                <a:gd name="connsiteX302" fmla="*/ 3877 w 19998"/>
                <a:gd name="connsiteY302" fmla="*/ 8457 h 19998"/>
                <a:gd name="connsiteX303" fmla="*/ 3689 w 19998"/>
                <a:gd name="connsiteY303" fmla="*/ 8587 h 19998"/>
                <a:gd name="connsiteX304" fmla="*/ 3360 w 19998"/>
                <a:gd name="connsiteY304" fmla="*/ 8401 h 19998"/>
                <a:gd name="connsiteX305" fmla="*/ 3303 w 19998"/>
                <a:gd name="connsiteY305" fmla="*/ 8239 h 19998"/>
                <a:gd name="connsiteX306" fmla="*/ 3465 w 19998"/>
                <a:gd name="connsiteY306" fmla="*/ 8077 h 19998"/>
                <a:gd name="connsiteX307" fmla="*/ 3344 w 19998"/>
                <a:gd name="connsiteY307" fmla="*/ 7910 h 19998"/>
                <a:gd name="connsiteX308" fmla="*/ 2844 w 19998"/>
                <a:gd name="connsiteY308" fmla="*/ 7933 h 19998"/>
                <a:gd name="connsiteX309" fmla="*/ 3115 w 19998"/>
                <a:gd name="connsiteY309" fmla="*/ 7651 h 19998"/>
                <a:gd name="connsiteX310" fmla="*/ 2477 w 19998"/>
                <a:gd name="connsiteY310" fmla="*/ 7750 h 19998"/>
                <a:gd name="connsiteX311" fmla="*/ 2477 w 19998"/>
                <a:gd name="connsiteY311" fmla="*/ 7973 h 19998"/>
                <a:gd name="connsiteX312" fmla="*/ 2127 w 19998"/>
                <a:gd name="connsiteY312" fmla="*/ 7442 h 19998"/>
                <a:gd name="connsiteX313" fmla="*/ 1831 w 19998"/>
                <a:gd name="connsiteY313" fmla="*/ 7261 h 19998"/>
                <a:gd name="connsiteX314" fmla="*/ 1260 w 19998"/>
                <a:gd name="connsiteY314" fmla="*/ 6996 h 19998"/>
                <a:gd name="connsiteX315" fmla="*/ 1276 w 19998"/>
                <a:gd name="connsiteY315" fmla="*/ 6975 h 19998"/>
                <a:gd name="connsiteX316" fmla="*/ 1260 w 19998"/>
                <a:gd name="connsiteY316" fmla="*/ 6958 h 19998"/>
                <a:gd name="connsiteX317" fmla="*/ 1172 w 19998"/>
                <a:gd name="connsiteY317" fmla="*/ 6892 h 19998"/>
                <a:gd name="connsiteX318" fmla="*/ 886 w 19998"/>
                <a:gd name="connsiteY318" fmla="*/ 6975 h 19998"/>
                <a:gd name="connsiteX319" fmla="*/ 679 w 19998"/>
                <a:gd name="connsiteY319" fmla="*/ 7099 h 19998"/>
                <a:gd name="connsiteX320" fmla="*/ 533 w 19998"/>
                <a:gd name="connsiteY320" fmla="*/ 7078 h 19998"/>
                <a:gd name="connsiteX321" fmla="*/ 533 w 19998"/>
                <a:gd name="connsiteY321" fmla="*/ 7022 h 19998"/>
                <a:gd name="connsiteX322" fmla="*/ 574 w 19998"/>
                <a:gd name="connsiteY322" fmla="*/ 6996 h 19998"/>
                <a:gd name="connsiteX323" fmla="*/ 305 w 19998"/>
                <a:gd name="connsiteY323" fmla="*/ 6568 h 19998"/>
                <a:gd name="connsiteX324" fmla="*/ 264 w 19998"/>
                <a:gd name="connsiteY324" fmla="*/ 6594 h 19998"/>
                <a:gd name="connsiteX325" fmla="*/ 164 w 19998"/>
                <a:gd name="connsiteY325" fmla="*/ 6528 h 19998"/>
                <a:gd name="connsiteX326" fmla="*/ 0 w 19998"/>
                <a:gd name="connsiteY326" fmla="*/ 6490 h 19998"/>
                <a:gd name="connsiteX327" fmla="*/ 17 w 19998"/>
                <a:gd name="connsiteY327" fmla="*/ 6465 h 19998"/>
                <a:gd name="connsiteX328" fmla="*/ 57 w 19998"/>
                <a:gd name="connsiteY328" fmla="*/ 6465 h 19998"/>
                <a:gd name="connsiteX329" fmla="*/ 695 w 19998"/>
                <a:gd name="connsiteY329" fmla="*/ 6408 h 19998"/>
                <a:gd name="connsiteX330" fmla="*/ 760 w 19998"/>
                <a:gd name="connsiteY330" fmla="*/ 6262 h 19998"/>
                <a:gd name="connsiteX331" fmla="*/ 433 w 19998"/>
                <a:gd name="connsiteY331" fmla="*/ 6084 h 19998"/>
                <a:gd name="connsiteX332" fmla="*/ 348 w 19998"/>
                <a:gd name="connsiteY332" fmla="*/ 6204 h 19998"/>
                <a:gd name="connsiteX333" fmla="*/ 329 w 19998"/>
                <a:gd name="connsiteY333" fmla="*/ 6204 h 19998"/>
                <a:gd name="connsiteX334" fmla="*/ 305 w 19998"/>
                <a:gd name="connsiteY334" fmla="*/ 6060 h 19998"/>
                <a:gd name="connsiteX335" fmla="*/ 348 w 19998"/>
                <a:gd name="connsiteY335" fmla="*/ 6044 h 19998"/>
                <a:gd name="connsiteX336" fmla="*/ 348 w 19998"/>
                <a:gd name="connsiteY336" fmla="*/ 5997 h 19998"/>
                <a:gd name="connsiteX337" fmla="*/ 248 w 19998"/>
                <a:gd name="connsiteY337" fmla="*/ 5997 h 19998"/>
                <a:gd name="connsiteX338" fmla="*/ 221 w 19998"/>
                <a:gd name="connsiteY338" fmla="*/ 5938 h 19998"/>
                <a:gd name="connsiteX339" fmla="*/ 329 w 19998"/>
                <a:gd name="connsiteY339" fmla="*/ 5938 h 19998"/>
                <a:gd name="connsiteX340" fmla="*/ 348 w 19998"/>
                <a:gd name="connsiteY340" fmla="*/ 5818 h 19998"/>
                <a:gd name="connsiteX341" fmla="*/ 391 w 19998"/>
                <a:gd name="connsiteY341" fmla="*/ 5818 h 19998"/>
                <a:gd name="connsiteX342" fmla="*/ 369 w 19998"/>
                <a:gd name="connsiteY342" fmla="*/ 5917 h 19998"/>
                <a:gd name="connsiteX343" fmla="*/ 433 w 19998"/>
                <a:gd name="connsiteY343" fmla="*/ 5877 h 19998"/>
                <a:gd name="connsiteX344" fmla="*/ 433 w 19998"/>
                <a:gd name="connsiteY344" fmla="*/ 5898 h 19998"/>
                <a:gd name="connsiteX345" fmla="*/ 410 w 19998"/>
                <a:gd name="connsiteY345" fmla="*/ 5917 h 19998"/>
                <a:gd name="connsiteX346" fmla="*/ 555 w 19998"/>
                <a:gd name="connsiteY346" fmla="*/ 5938 h 19998"/>
                <a:gd name="connsiteX347" fmla="*/ 555 w 19998"/>
                <a:gd name="connsiteY347" fmla="*/ 5955 h 19998"/>
                <a:gd name="connsiteX348" fmla="*/ 738 w 19998"/>
                <a:gd name="connsiteY348" fmla="*/ 5938 h 19998"/>
                <a:gd name="connsiteX349" fmla="*/ 695 w 19998"/>
                <a:gd name="connsiteY349" fmla="*/ 5835 h 19998"/>
                <a:gd name="connsiteX350" fmla="*/ 655 w 19998"/>
                <a:gd name="connsiteY350" fmla="*/ 5835 h 19998"/>
                <a:gd name="connsiteX351" fmla="*/ 598 w 19998"/>
                <a:gd name="connsiteY351" fmla="*/ 5736 h 19998"/>
                <a:gd name="connsiteX352" fmla="*/ 141 w 19998"/>
                <a:gd name="connsiteY352" fmla="*/ 5778 h 19998"/>
                <a:gd name="connsiteX353" fmla="*/ 141 w 19998"/>
                <a:gd name="connsiteY353" fmla="*/ 5795 h 19998"/>
                <a:gd name="connsiteX354" fmla="*/ 17 w 19998"/>
                <a:gd name="connsiteY354" fmla="*/ 5818 h 19998"/>
                <a:gd name="connsiteX355" fmla="*/ 141 w 19998"/>
                <a:gd name="connsiteY355" fmla="*/ 5287 h 19998"/>
                <a:gd name="connsiteX356" fmla="*/ 181 w 19998"/>
                <a:gd name="connsiteY356" fmla="*/ 5268 h 19998"/>
                <a:gd name="connsiteX357" fmla="*/ 348 w 19998"/>
                <a:gd name="connsiteY357" fmla="*/ 5247 h 19998"/>
                <a:gd name="connsiteX358" fmla="*/ 450 w 19998"/>
                <a:gd name="connsiteY358" fmla="*/ 5149 h 19998"/>
                <a:gd name="connsiteX359" fmla="*/ 617 w 19998"/>
                <a:gd name="connsiteY359" fmla="*/ 5149 h 19998"/>
                <a:gd name="connsiteX360" fmla="*/ 803 w 19998"/>
                <a:gd name="connsiteY360" fmla="*/ 5085 h 19998"/>
                <a:gd name="connsiteX361" fmla="*/ 826 w 19998"/>
                <a:gd name="connsiteY361" fmla="*/ 5106 h 19998"/>
                <a:gd name="connsiteX362" fmla="*/ 803 w 19998"/>
                <a:gd name="connsiteY362" fmla="*/ 5149 h 19998"/>
                <a:gd name="connsiteX363" fmla="*/ 1276 w 19998"/>
                <a:gd name="connsiteY363" fmla="*/ 5022 h 19998"/>
                <a:gd name="connsiteX364" fmla="*/ 1276 w 19998"/>
                <a:gd name="connsiteY364" fmla="*/ 5003 h 19998"/>
                <a:gd name="connsiteX365" fmla="*/ 1276 w 19998"/>
                <a:gd name="connsiteY365" fmla="*/ 5022 h 19998"/>
                <a:gd name="connsiteX366" fmla="*/ 1298 w 19998"/>
                <a:gd name="connsiteY366" fmla="*/ 5022 h 19998"/>
                <a:gd name="connsiteX367" fmla="*/ 1341 w 19998"/>
                <a:gd name="connsiteY367" fmla="*/ 5165 h 19998"/>
                <a:gd name="connsiteX368" fmla="*/ 1524 w 19998"/>
                <a:gd name="connsiteY368" fmla="*/ 5069 h 19998"/>
                <a:gd name="connsiteX369" fmla="*/ 1562 w 19998"/>
                <a:gd name="connsiteY369" fmla="*/ 5069 h 19998"/>
                <a:gd name="connsiteX370" fmla="*/ 1815 w 19998"/>
                <a:gd name="connsiteY370" fmla="*/ 5125 h 19998"/>
                <a:gd name="connsiteX371" fmla="*/ 1936 w 19998"/>
                <a:gd name="connsiteY371" fmla="*/ 5165 h 19998"/>
                <a:gd name="connsiteX372" fmla="*/ 1936 w 19998"/>
                <a:gd name="connsiteY372" fmla="*/ 5149 h 19998"/>
                <a:gd name="connsiteX373" fmla="*/ 1979 w 19998"/>
                <a:gd name="connsiteY373" fmla="*/ 5003 h 19998"/>
                <a:gd name="connsiteX374" fmla="*/ 1936 w 19998"/>
                <a:gd name="connsiteY374" fmla="*/ 4939 h 19998"/>
                <a:gd name="connsiteX375" fmla="*/ 2103 w 19998"/>
                <a:gd name="connsiteY375" fmla="*/ 4820 h 19998"/>
                <a:gd name="connsiteX376" fmla="*/ 2496 w 19998"/>
                <a:gd name="connsiteY376" fmla="*/ 4777 h 19998"/>
                <a:gd name="connsiteX377" fmla="*/ 2536 w 19998"/>
                <a:gd name="connsiteY377" fmla="*/ 4860 h 19998"/>
                <a:gd name="connsiteX378" fmla="*/ 2722 w 19998"/>
                <a:gd name="connsiteY378" fmla="*/ 4761 h 19998"/>
                <a:gd name="connsiteX379" fmla="*/ 2722 w 19998"/>
                <a:gd name="connsiteY379" fmla="*/ 4900 h 19998"/>
                <a:gd name="connsiteX380" fmla="*/ 2805 w 19998"/>
                <a:gd name="connsiteY380" fmla="*/ 4923 h 19998"/>
                <a:gd name="connsiteX381" fmla="*/ 2970 w 19998"/>
                <a:gd name="connsiteY381" fmla="*/ 5189 h 19998"/>
                <a:gd name="connsiteX382" fmla="*/ 3256 w 19998"/>
                <a:gd name="connsiteY382" fmla="*/ 5673 h 19998"/>
                <a:gd name="connsiteX383" fmla="*/ 3608 w 19998"/>
                <a:gd name="connsiteY383" fmla="*/ 5391 h 19998"/>
                <a:gd name="connsiteX384" fmla="*/ 3860 w 19998"/>
                <a:gd name="connsiteY384" fmla="*/ 5268 h 19998"/>
                <a:gd name="connsiteX385" fmla="*/ 3999 w 19998"/>
                <a:gd name="connsiteY385" fmla="*/ 5534 h 19998"/>
                <a:gd name="connsiteX386" fmla="*/ 4351 w 19998"/>
                <a:gd name="connsiteY386" fmla="*/ 5351 h 19998"/>
                <a:gd name="connsiteX387" fmla="*/ 4580 w 19998"/>
                <a:gd name="connsiteY387" fmla="*/ 5268 h 19998"/>
                <a:gd name="connsiteX388" fmla="*/ 4580 w 19998"/>
                <a:gd name="connsiteY388" fmla="*/ 5471 h 19998"/>
                <a:gd name="connsiteX389" fmla="*/ 4994 w 19998"/>
                <a:gd name="connsiteY389" fmla="*/ 5449 h 19998"/>
                <a:gd name="connsiteX390" fmla="*/ 5323 w 19998"/>
                <a:gd name="connsiteY390" fmla="*/ 5471 h 19998"/>
                <a:gd name="connsiteX391" fmla="*/ 5242 w 19998"/>
                <a:gd name="connsiteY391" fmla="*/ 5407 h 19998"/>
                <a:gd name="connsiteX392" fmla="*/ 4994 w 19998"/>
                <a:gd name="connsiteY392" fmla="*/ 5003 h 19998"/>
                <a:gd name="connsiteX393" fmla="*/ 4970 w 19998"/>
                <a:gd name="connsiteY393" fmla="*/ 5003 h 19998"/>
                <a:gd name="connsiteX394" fmla="*/ 5054 w 19998"/>
                <a:gd name="connsiteY394" fmla="*/ 4618 h 19998"/>
                <a:gd name="connsiteX395" fmla="*/ 5054 w 19998"/>
                <a:gd name="connsiteY395" fmla="*/ 4601 h 19998"/>
                <a:gd name="connsiteX396" fmla="*/ 5037 w 19998"/>
                <a:gd name="connsiteY396" fmla="*/ 4618 h 19998"/>
                <a:gd name="connsiteX397" fmla="*/ 5011 w 19998"/>
                <a:gd name="connsiteY397" fmla="*/ 4131 h 19998"/>
                <a:gd name="connsiteX398" fmla="*/ 4642 w 19998"/>
                <a:gd name="connsiteY398" fmla="*/ 3335 h 19998"/>
                <a:gd name="connsiteX399" fmla="*/ 4663 w 19998"/>
                <a:gd name="connsiteY399" fmla="*/ 3092 h 19998"/>
                <a:gd name="connsiteX400" fmla="*/ 4563 w 19998"/>
                <a:gd name="connsiteY400" fmla="*/ 3050 h 19998"/>
                <a:gd name="connsiteX401" fmla="*/ 4684 w 19998"/>
                <a:gd name="connsiteY401" fmla="*/ 2947 h 19998"/>
                <a:gd name="connsiteX402" fmla="*/ 5242 w 19998"/>
                <a:gd name="connsiteY402" fmla="*/ 3092 h 19998"/>
                <a:gd name="connsiteX403" fmla="*/ 5258 w 19998"/>
                <a:gd name="connsiteY403" fmla="*/ 3029 h 19998"/>
                <a:gd name="connsiteX404" fmla="*/ 5570 w 19998"/>
                <a:gd name="connsiteY404" fmla="*/ 3050 h 19998"/>
                <a:gd name="connsiteX405" fmla="*/ 5632 w 19998"/>
                <a:gd name="connsiteY405" fmla="*/ 3252 h 19998"/>
                <a:gd name="connsiteX406" fmla="*/ 5592 w 19998"/>
                <a:gd name="connsiteY406" fmla="*/ 3252 h 19998"/>
                <a:gd name="connsiteX407" fmla="*/ 5570 w 19998"/>
                <a:gd name="connsiteY407" fmla="*/ 3316 h 19998"/>
                <a:gd name="connsiteX408" fmla="*/ 5511 w 19998"/>
                <a:gd name="connsiteY408" fmla="*/ 3316 h 19998"/>
                <a:gd name="connsiteX409" fmla="*/ 5675 w 19998"/>
                <a:gd name="connsiteY409" fmla="*/ 3800 h 19998"/>
                <a:gd name="connsiteX410" fmla="*/ 5649 w 19998"/>
                <a:gd name="connsiteY410" fmla="*/ 3826 h 19998"/>
                <a:gd name="connsiteX411" fmla="*/ 5732 w 19998"/>
                <a:gd name="connsiteY411" fmla="*/ 3842 h 19998"/>
                <a:gd name="connsiteX412" fmla="*/ 5713 w 19998"/>
                <a:gd name="connsiteY412" fmla="*/ 3842 h 19998"/>
                <a:gd name="connsiteX413" fmla="*/ 5732 w 19998"/>
                <a:gd name="connsiteY413" fmla="*/ 3882 h 19998"/>
                <a:gd name="connsiteX414" fmla="*/ 5775 w 19998"/>
                <a:gd name="connsiteY414" fmla="*/ 3882 h 19998"/>
                <a:gd name="connsiteX415" fmla="*/ 5861 w 19998"/>
                <a:gd name="connsiteY415" fmla="*/ 3762 h 19998"/>
                <a:gd name="connsiteX416" fmla="*/ 6499 w 19998"/>
                <a:gd name="connsiteY416" fmla="*/ 3906 h 19998"/>
                <a:gd name="connsiteX417" fmla="*/ 7611 w 19998"/>
                <a:gd name="connsiteY417" fmla="*/ 3826 h 19998"/>
                <a:gd name="connsiteX418" fmla="*/ 7923 w 19998"/>
                <a:gd name="connsiteY418" fmla="*/ 3722 h 19998"/>
                <a:gd name="connsiteX419" fmla="*/ 8045 w 19998"/>
                <a:gd name="connsiteY419" fmla="*/ 3703 h 19998"/>
                <a:gd name="connsiteX420" fmla="*/ 7611 w 19998"/>
                <a:gd name="connsiteY420" fmla="*/ 3600 h 19998"/>
                <a:gd name="connsiteX421" fmla="*/ 7611 w 19998"/>
                <a:gd name="connsiteY421" fmla="*/ 3581 h 19998"/>
                <a:gd name="connsiteX422" fmla="*/ 7799 w 19998"/>
                <a:gd name="connsiteY422" fmla="*/ 3092 h 19998"/>
                <a:gd name="connsiteX423" fmla="*/ 9574 w 19998"/>
                <a:gd name="connsiteY423" fmla="*/ 2317 h 19998"/>
                <a:gd name="connsiteX424" fmla="*/ 9843 w 19998"/>
                <a:gd name="connsiteY424" fmla="*/ 1993 h 19998"/>
                <a:gd name="connsiteX425" fmla="*/ 9902 w 19998"/>
                <a:gd name="connsiteY425" fmla="*/ 2051 h 19998"/>
                <a:gd name="connsiteX426" fmla="*/ 10031 w 19998"/>
                <a:gd name="connsiteY426" fmla="*/ 2051 h 19998"/>
                <a:gd name="connsiteX427" fmla="*/ 9964 w 19998"/>
                <a:gd name="connsiteY427" fmla="*/ 1972 h 19998"/>
                <a:gd name="connsiteX428" fmla="*/ 9943 w 19998"/>
                <a:gd name="connsiteY428" fmla="*/ 1993 h 19998"/>
                <a:gd name="connsiteX429" fmla="*/ 9843 w 19998"/>
                <a:gd name="connsiteY429" fmla="*/ 1645 h 19998"/>
                <a:gd name="connsiteX430" fmla="*/ 9902 w 19998"/>
                <a:gd name="connsiteY430" fmla="*/ 1645 h 19998"/>
                <a:gd name="connsiteX431" fmla="*/ 9902 w 19998"/>
                <a:gd name="connsiteY431" fmla="*/ 1628 h 19998"/>
                <a:gd name="connsiteX432" fmla="*/ 9902 w 19998"/>
                <a:gd name="connsiteY432" fmla="*/ 1607 h 19998"/>
                <a:gd name="connsiteX433" fmla="*/ 9843 w 19998"/>
                <a:gd name="connsiteY433" fmla="*/ 1542 h 19998"/>
                <a:gd name="connsiteX434" fmla="*/ 9886 w 19998"/>
                <a:gd name="connsiteY434" fmla="*/ 1260 h 19998"/>
                <a:gd name="connsiteX435" fmla="*/ 9926 w 19998"/>
                <a:gd name="connsiteY435" fmla="*/ 1243 h 19998"/>
                <a:gd name="connsiteX436" fmla="*/ 9886 w 19998"/>
                <a:gd name="connsiteY436" fmla="*/ 815 h 19998"/>
                <a:gd name="connsiteX437" fmla="*/ 9902 w 19998"/>
                <a:gd name="connsiteY437" fmla="*/ 815 h 19998"/>
                <a:gd name="connsiteX438" fmla="*/ 9886 w 19998"/>
                <a:gd name="connsiteY438" fmla="*/ 484 h 19998"/>
                <a:gd name="connsiteX439" fmla="*/ 10645 w 19998"/>
                <a:gd name="connsiteY439" fmla="*/ 186 h 19998"/>
                <a:gd name="connsiteX440" fmla="*/ 11307 w 19998"/>
                <a:gd name="connsiteY440" fmla="*/ 0 h 19998"/>
                <a:gd name="connsiteX441" fmla="*/ 11431 w 19998"/>
                <a:gd name="connsiteY441" fmla="*/ 324 h 19998"/>
                <a:gd name="connsiteX442" fmla="*/ 11431 w 19998"/>
                <a:gd name="connsiteY442" fmla="*/ 630 h 19998"/>
                <a:gd name="connsiteX443" fmla="*/ 11577 w 19998"/>
                <a:gd name="connsiteY443" fmla="*/ 630 h 19998"/>
                <a:gd name="connsiteX444" fmla="*/ 11700 w 19998"/>
                <a:gd name="connsiteY444" fmla="*/ 832 h 19998"/>
                <a:gd name="connsiteX445" fmla="*/ 11822 w 19998"/>
                <a:gd name="connsiteY445" fmla="*/ 895 h 19998"/>
                <a:gd name="connsiteX446" fmla="*/ 12158 w 19998"/>
                <a:gd name="connsiteY446" fmla="*/ 670 h 19998"/>
                <a:gd name="connsiteX447" fmla="*/ 12279 w 19998"/>
                <a:gd name="connsiteY447" fmla="*/ 792 h 19998"/>
                <a:gd name="connsiteX448" fmla="*/ 12255 w 19998"/>
                <a:gd name="connsiteY448" fmla="*/ 815 h 19998"/>
                <a:gd name="connsiteX449" fmla="*/ 12360 w 19998"/>
                <a:gd name="connsiteY449" fmla="*/ 895 h 19998"/>
                <a:gd name="connsiteX450" fmla="*/ 12360 w 19998"/>
                <a:gd name="connsiteY450" fmla="*/ 912 h 19998"/>
                <a:gd name="connsiteX451" fmla="*/ 12339 w 19998"/>
                <a:gd name="connsiteY451" fmla="*/ 935 h 19998"/>
                <a:gd name="connsiteX452" fmla="*/ 12548 w 19998"/>
                <a:gd name="connsiteY452" fmla="*/ 1342 h 19998"/>
                <a:gd name="connsiteX453" fmla="*/ 12753 w 19998"/>
                <a:gd name="connsiteY453" fmla="*/ 1260 h 19998"/>
                <a:gd name="connsiteX454" fmla="*/ 12729 w 19998"/>
                <a:gd name="connsiteY454" fmla="*/ 1363 h 19998"/>
                <a:gd name="connsiteX455" fmla="*/ 12834 w 19998"/>
                <a:gd name="connsiteY455" fmla="*/ 1323 h 19998"/>
                <a:gd name="connsiteX456" fmla="*/ 12853 w 19998"/>
                <a:gd name="connsiteY456" fmla="*/ 1342 h 19998"/>
                <a:gd name="connsiteX457" fmla="*/ 12901 w 19998"/>
                <a:gd name="connsiteY457" fmla="*/ 1342 h 19998"/>
                <a:gd name="connsiteX458" fmla="*/ 13039 w 19998"/>
                <a:gd name="connsiteY458" fmla="*/ 1769 h 19998"/>
                <a:gd name="connsiteX459" fmla="*/ 13039 w 19998"/>
                <a:gd name="connsiteY459" fmla="*/ 1751 h 19998"/>
                <a:gd name="connsiteX460" fmla="*/ 13065 w 19998"/>
                <a:gd name="connsiteY460" fmla="*/ 1751 h 19998"/>
                <a:gd name="connsiteX461" fmla="*/ 13082 w 19998"/>
                <a:gd name="connsiteY461" fmla="*/ 1671 h 19998"/>
                <a:gd name="connsiteX462" fmla="*/ 13186 w 19998"/>
                <a:gd name="connsiteY462" fmla="*/ 1645 h 19998"/>
                <a:gd name="connsiteX463" fmla="*/ 13203 w 19998"/>
                <a:gd name="connsiteY463" fmla="*/ 1671 h 19998"/>
                <a:gd name="connsiteX464" fmla="*/ 13203 w 19998"/>
                <a:gd name="connsiteY464" fmla="*/ 1645 h 19998"/>
                <a:gd name="connsiteX465" fmla="*/ 13267 w 19998"/>
                <a:gd name="connsiteY465" fmla="*/ 1645 h 19998"/>
                <a:gd name="connsiteX466" fmla="*/ 13267 w 19998"/>
                <a:gd name="connsiteY466" fmla="*/ 1671 h 19998"/>
                <a:gd name="connsiteX467" fmla="*/ 13308 w 19998"/>
                <a:gd name="connsiteY467" fmla="*/ 1687 h 19998"/>
                <a:gd name="connsiteX468" fmla="*/ 13308 w 19998"/>
                <a:gd name="connsiteY468" fmla="*/ 1711 h 19998"/>
                <a:gd name="connsiteX469" fmla="*/ 13515 w 19998"/>
                <a:gd name="connsiteY469" fmla="*/ 1628 h 19998"/>
                <a:gd name="connsiteX470" fmla="*/ 13598 w 19998"/>
                <a:gd name="connsiteY470" fmla="*/ 1751 h 19998"/>
                <a:gd name="connsiteX471" fmla="*/ 13660 w 19998"/>
                <a:gd name="connsiteY471" fmla="*/ 1769 h 19998"/>
                <a:gd name="connsiteX472" fmla="*/ 13660 w 19998"/>
                <a:gd name="connsiteY472" fmla="*/ 1833 h 19998"/>
                <a:gd name="connsiteX473" fmla="*/ 13677 w 19998"/>
                <a:gd name="connsiteY473" fmla="*/ 1833 h 19998"/>
                <a:gd name="connsiteX474" fmla="*/ 13677 w 19998"/>
                <a:gd name="connsiteY474" fmla="*/ 1849 h 19998"/>
                <a:gd name="connsiteX475" fmla="*/ 13725 w 19998"/>
                <a:gd name="connsiteY475" fmla="*/ 1849 h 19998"/>
                <a:gd name="connsiteX476" fmla="*/ 13703 w 19998"/>
                <a:gd name="connsiteY476" fmla="*/ 1833 h 19998"/>
                <a:gd name="connsiteX477" fmla="*/ 13725 w 19998"/>
                <a:gd name="connsiteY477" fmla="*/ 1791 h 19998"/>
                <a:gd name="connsiteX478" fmla="*/ 13808 w 19998"/>
                <a:gd name="connsiteY478" fmla="*/ 1873 h 19998"/>
                <a:gd name="connsiteX479" fmla="*/ 13725 w 19998"/>
                <a:gd name="connsiteY479" fmla="*/ 2155 h 19998"/>
                <a:gd name="connsiteX480" fmla="*/ 13725 w 19998"/>
                <a:gd name="connsiteY480" fmla="*/ 2138 h 19998"/>
                <a:gd name="connsiteX481" fmla="*/ 13784 w 19998"/>
                <a:gd name="connsiteY481" fmla="*/ 2155 h 19998"/>
                <a:gd name="connsiteX482" fmla="*/ 13825 w 19998"/>
                <a:gd name="connsiteY482" fmla="*/ 2301 h 19998"/>
                <a:gd name="connsiteX483" fmla="*/ 13703 w 19998"/>
                <a:gd name="connsiteY483" fmla="*/ 2420 h 19998"/>
                <a:gd name="connsiteX484" fmla="*/ 13741 w 19998"/>
                <a:gd name="connsiteY484" fmla="*/ 2463 h 19998"/>
                <a:gd name="connsiteX485" fmla="*/ 13703 w 19998"/>
                <a:gd name="connsiteY485" fmla="*/ 2503 h 19998"/>
                <a:gd name="connsiteX486" fmla="*/ 13784 w 19998"/>
                <a:gd name="connsiteY486" fmla="*/ 2519 h 19998"/>
                <a:gd name="connsiteX487" fmla="*/ 13784 w 19998"/>
                <a:gd name="connsiteY487" fmla="*/ 2540 h 19998"/>
                <a:gd name="connsiteX488" fmla="*/ 13849 w 19998"/>
                <a:gd name="connsiteY488" fmla="*/ 2540 h 19998"/>
                <a:gd name="connsiteX489" fmla="*/ 14280 w 19998"/>
                <a:gd name="connsiteY489" fmla="*/ 2540 h 19998"/>
                <a:gd name="connsiteX490" fmla="*/ 14527 w 19998"/>
                <a:gd name="connsiteY490" fmla="*/ 2437 h 19998"/>
                <a:gd name="connsiteX491" fmla="*/ 14527 w 19998"/>
                <a:gd name="connsiteY491" fmla="*/ 2218 h 19998"/>
                <a:gd name="connsiteX492" fmla="*/ 14715 w 19998"/>
                <a:gd name="connsiteY492" fmla="*/ 2051 h 19998"/>
                <a:gd name="connsiteX493" fmla="*/ 14815 w 19998"/>
                <a:gd name="connsiteY493" fmla="*/ 2115 h 19998"/>
                <a:gd name="connsiteX494" fmla="*/ 14775 w 19998"/>
                <a:gd name="connsiteY494" fmla="*/ 2138 h 19998"/>
                <a:gd name="connsiteX495" fmla="*/ 14796 w 19998"/>
                <a:gd name="connsiteY495" fmla="*/ 2218 h 19998"/>
                <a:gd name="connsiteX496" fmla="*/ 14756 w 19998"/>
                <a:gd name="connsiteY496" fmla="*/ 2195 h 19998"/>
                <a:gd name="connsiteX497" fmla="*/ 14732 w 19998"/>
                <a:gd name="connsiteY497" fmla="*/ 2218 h 19998"/>
                <a:gd name="connsiteX498" fmla="*/ 14756 w 19998"/>
                <a:gd name="connsiteY498" fmla="*/ 2237 h 19998"/>
                <a:gd name="connsiteX499" fmla="*/ 14732 w 19998"/>
                <a:gd name="connsiteY499" fmla="*/ 2275 h 19998"/>
                <a:gd name="connsiteX500" fmla="*/ 14715 w 19998"/>
                <a:gd name="connsiteY500" fmla="*/ 2275 h 19998"/>
                <a:gd name="connsiteX501" fmla="*/ 14756 w 19998"/>
                <a:gd name="connsiteY501" fmla="*/ 2341 h 19998"/>
                <a:gd name="connsiteX502" fmla="*/ 14675 w 19998"/>
                <a:gd name="connsiteY502" fmla="*/ 2519 h 19998"/>
                <a:gd name="connsiteX503" fmla="*/ 14815 w 19998"/>
                <a:gd name="connsiteY503" fmla="*/ 2622 h 19998"/>
                <a:gd name="connsiteX504" fmla="*/ 14796 w 19998"/>
                <a:gd name="connsiteY504" fmla="*/ 2904 h 19998"/>
                <a:gd name="connsiteX505" fmla="*/ 14918 w 19998"/>
                <a:gd name="connsiteY505" fmla="*/ 2904 h 19998"/>
                <a:gd name="connsiteX506" fmla="*/ 14918 w 19998"/>
                <a:gd name="connsiteY506" fmla="*/ 2867 h 19998"/>
                <a:gd name="connsiteX507" fmla="*/ 15001 w 19998"/>
                <a:gd name="connsiteY507" fmla="*/ 2888 h 19998"/>
                <a:gd name="connsiteX508" fmla="*/ 15230 w 19998"/>
                <a:gd name="connsiteY508" fmla="*/ 3074 h 19998"/>
                <a:gd name="connsiteX509" fmla="*/ 15249 w 19998"/>
                <a:gd name="connsiteY509" fmla="*/ 3050 h 19998"/>
                <a:gd name="connsiteX510" fmla="*/ 15249 w 19998"/>
                <a:gd name="connsiteY510" fmla="*/ 3114 h 19998"/>
                <a:gd name="connsiteX511" fmla="*/ 15330 w 19998"/>
                <a:gd name="connsiteY511" fmla="*/ 3114 h 19998"/>
                <a:gd name="connsiteX512" fmla="*/ 15418 w 19998"/>
                <a:gd name="connsiteY512" fmla="*/ 3114 h 19998"/>
                <a:gd name="connsiteX513" fmla="*/ 15499 w 19998"/>
                <a:gd name="connsiteY513" fmla="*/ 3196 h 19998"/>
                <a:gd name="connsiteX514" fmla="*/ 15475 w 19998"/>
                <a:gd name="connsiteY514" fmla="*/ 3252 h 19998"/>
                <a:gd name="connsiteX515" fmla="*/ 15499 w 19998"/>
                <a:gd name="connsiteY515" fmla="*/ 3295 h 19998"/>
                <a:gd name="connsiteX516" fmla="*/ 15499 w 19998"/>
                <a:gd name="connsiteY516" fmla="*/ 3276 h 19998"/>
                <a:gd name="connsiteX517" fmla="*/ 15599 w 19998"/>
                <a:gd name="connsiteY517" fmla="*/ 3276 h 19998"/>
                <a:gd name="connsiteX518" fmla="*/ 15704 w 19998"/>
                <a:gd name="connsiteY518" fmla="*/ 3374 h 19998"/>
                <a:gd name="connsiteX519" fmla="*/ 15682 w 19998"/>
                <a:gd name="connsiteY519" fmla="*/ 3414 h 19998"/>
                <a:gd name="connsiteX520" fmla="*/ 15723 w 19998"/>
                <a:gd name="connsiteY520" fmla="*/ 3478 h 19998"/>
                <a:gd name="connsiteX521" fmla="*/ 15704 w 19998"/>
                <a:gd name="connsiteY521" fmla="*/ 3497 h 19998"/>
                <a:gd name="connsiteX522" fmla="*/ 15747 w 19998"/>
                <a:gd name="connsiteY522" fmla="*/ 3534 h 19998"/>
                <a:gd name="connsiteX523" fmla="*/ 15747 w 19998"/>
                <a:gd name="connsiteY523" fmla="*/ 3518 h 19998"/>
                <a:gd name="connsiteX524" fmla="*/ 15935 w 19998"/>
                <a:gd name="connsiteY524" fmla="*/ 3478 h 19998"/>
                <a:gd name="connsiteX525" fmla="*/ 15935 w 19998"/>
                <a:gd name="connsiteY525" fmla="*/ 3518 h 19998"/>
                <a:gd name="connsiteX526" fmla="*/ 15951 w 19998"/>
                <a:gd name="connsiteY526" fmla="*/ 3518 h 19998"/>
                <a:gd name="connsiteX527" fmla="*/ 15992 w 19998"/>
                <a:gd name="connsiteY527" fmla="*/ 3414 h 19998"/>
                <a:gd name="connsiteX528" fmla="*/ 16156 w 19998"/>
                <a:gd name="connsiteY528" fmla="*/ 3414 h 19998"/>
                <a:gd name="connsiteX529" fmla="*/ 16156 w 19998"/>
                <a:gd name="connsiteY529" fmla="*/ 3374 h 19998"/>
                <a:gd name="connsiteX530" fmla="*/ 16302 w 19998"/>
                <a:gd name="connsiteY530" fmla="*/ 3436 h 19998"/>
                <a:gd name="connsiteX531" fmla="*/ 16285 w 19998"/>
                <a:gd name="connsiteY531" fmla="*/ 3454 h 19998"/>
                <a:gd name="connsiteX532" fmla="*/ 16366 w 19998"/>
                <a:gd name="connsiteY532" fmla="*/ 3518 h 19998"/>
                <a:gd name="connsiteX533" fmla="*/ 16490 w 19998"/>
                <a:gd name="connsiteY533" fmla="*/ 3518 h 19998"/>
                <a:gd name="connsiteX534" fmla="*/ 16506 w 19998"/>
                <a:gd name="connsiteY534" fmla="*/ 3600 h 19998"/>
                <a:gd name="connsiteX535" fmla="*/ 16590 w 19998"/>
                <a:gd name="connsiteY535" fmla="*/ 3624 h 19998"/>
                <a:gd name="connsiteX536" fmla="*/ 16611 w 19998"/>
                <a:gd name="connsiteY536" fmla="*/ 3581 h 19998"/>
                <a:gd name="connsiteX537" fmla="*/ 16694 w 19998"/>
                <a:gd name="connsiteY537" fmla="*/ 3600 h 19998"/>
                <a:gd name="connsiteX538" fmla="*/ 16694 w 19998"/>
                <a:gd name="connsiteY538" fmla="*/ 3560 h 19998"/>
                <a:gd name="connsiteX539" fmla="*/ 16716 w 19998"/>
                <a:gd name="connsiteY539" fmla="*/ 3560 h 19998"/>
                <a:gd name="connsiteX540" fmla="*/ 16716 w 19998"/>
                <a:gd name="connsiteY540" fmla="*/ 3518 h 19998"/>
                <a:gd name="connsiteX541" fmla="*/ 16759 w 19998"/>
                <a:gd name="connsiteY541" fmla="*/ 3497 h 19998"/>
                <a:gd name="connsiteX542" fmla="*/ 16759 w 19998"/>
                <a:gd name="connsiteY542" fmla="*/ 3478 h 19998"/>
                <a:gd name="connsiteX543" fmla="*/ 16940 w 19998"/>
                <a:gd name="connsiteY543" fmla="*/ 3478 h 19998"/>
                <a:gd name="connsiteX544" fmla="*/ 17085 w 19998"/>
                <a:gd name="connsiteY544" fmla="*/ 3560 h 19998"/>
                <a:gd name="connsiteX545" fmla="*/ 17085 w 19998"/>
                <a:gd name="connsiteY545" fmla="*/ 3534 h 19998"/>
                <a:gd name="connsiteX546" fmla="*/ 17192 w 19998"/>
                <a:gd name="connsiteY546" fmla="*/ 3518 h 19998"/>
                <a:gd name="connsiteX547" fmla="*/ 17192 w 19998"/>
                <a:gd name="connsiteY547" fmla="*/ 3534 h 19998"/>
                <a:gd name="connsiteX548" fmla="*/ 17373 w 19998"/>
                <a:gd name="connsiteY548" fmla="*/ 3640 h 19998"/>
                <a:gd name="connsiteX549" fmla="*/ 17354 w 19998"/>
                <a:gd name="connsiteY549" fmla="*/ 3663 h 19998"/>
                <a:gd name="connsiteX550" fmla="*/ 17437 w 19998"/>
                <a:gd name="connsiteY550" fmla="*/ 3783 h 19998"/>
                <a:gd name="connsiteX551" fmla="*/ 17397 w 19998"/>
                <a:gd name="connsiteY551" fmla="*/ 3783 h 19998"/>
                <a:gd name="connsiteX552" fmla="*/ 17414 w 19998"/>
                <a:gd name="connsiteY552" fmla="*/ 3826 h 19998"/>
                <a:gd name="connsiteX553" fmla="*/ 17437 w 19998"/>
                <a:gd name="connsiteY553" fmla="*/ 3826 h 19998"/>
                <a:gd name="connsiteX554" fmla="*/ 17602 w 19998"/>
                <a:gd name="connsiteY554" fmla="*/ 4028 h 19998"/>
                <a:gd name="connsiteX555" fmla="*/ 17623 w 19998"/>
                <a:gd name="connsiteY555" fmla="*/ 4091 h 19998"/>
                <a:gd name="connsiteX556" fmla="*/ 17642 w 19998"/>
                <a:gd name="connsiteY556" fmla="*/ 4091 h 19998"/>
                <a:gd name="connsiteX557" fmla="*/ 17683 w 19998"/>
                <a:gd name="connsiteY557" fmla="*/ 4211 h 19998"/>
                <a:gd name="connsiteX558" fmla="*/ 17849 w 19998"/>
                <a:gd name="connsiteY558" fmla="*/ 4211 h 19998"/>
                <a:gd name="connsiteX559" fmla="*/ 17849 w 19998"/>
                <a:gd name="connsiteY559" fmla="*/ 4171 h 19998"/>
                <a:gd name="connsiteX560" fmla="*/ 17871 w 19998"/>
                <a:gd name="connsiteY560" fmla="*/ 4171 h 19998"/>
                <a:gd name="connsiteX561" fmla="*/ 17830 w 19998"/>
                <a:gd name="connsiteY561" fmla="*/ 4091 h 19998"/>
                <a:gd name="connsiteX562" fmla="*/ 17871 w 19998"/>
                <a:gd name="connsiteY562" fmla="*/ 4065 h 19998"/>
                <a:gd name="connsiteX563" fmla="*/ 17935 w 19998"/>
                <a:gd name="connsiteY563" fmla="*/ 4091 h 19998"/>
                <a:gd name="connsiteX564" fmla="*/ 17976 w 19998"/>
                <a:gd name="connsiteY564" fmla="*/ 4065 h 19998"/>
                <a:gd name="connsiteX565" fmla="*/ 18019 w 19998"/>
                <a:gd name="connsiteY565" fmla="*/ 4091 h 19998"/>
                <a:gd name="connsiteX566" fmla="*/ 18140 w 19998"/>
                <a:gd name="connsiteY566" fmla="*/ 4131 h 19998"/>
                <a:gd name="connsiteX567" fmla="*/ 18183 w 19998"/>
                <a:gd name="connsiteY567" fmla="*/ 4293 h 19998"/>
                <a:gd name="connsiteX568" fmla="*/ 18200 w 19998"/>
                <a:gd name="connsiteY568" fmla="*/ 4293 h 19998"/>
                <a:gd name="connsiteX569" fmla="*/ 18223 w 19998"/>
                <a:gd name="connsiteY569" fmla="*/ 4211 h 19998"/>
                <a:gd name="connsiteX570" fmla="*/ 18240 w 19998"/>
                <a:gd name="connsiteY570" fmla="*/ 4211 h 19998"/>
                <a:gd name="connsiteX571" fmla="*/ 18240 w 19998"/>
                <a:gd name="connsiteY571" fmla="*/ 4230 h 19998"/>
                <a:gd name="connsiteX572" fmla="*/ 18281 w 19998"/>
                <a:gd name="connsiteY572" fmla="*/ 4230 h 19998"/>
                <a:gd name="connsiteX573" fmla="*/ 18328 w 19998"/>
                <a:gd name="connsiteY573" fmla="*/ 4270 h 19998"/>
                <a:gd name="connsiteX574" fmla="*/ 18369 w 19998"/>
                <a:gd name="connsiteY574" fmla="*/ 4253 h 19998"/>
                <a:gd name="connsiteX575" fmla="*/ 18388 w 19998"/>
                <a:gd name="connsiteY575" fmla="*/ 4270 h 19998"/>
                <a:gd name="connsiteX576" fmla="*/ 18531 w 19998"/>
                <a:gd name="connsiteY576" fmla="*/ 4253 h 19998"/>
                <a:gd name="connsiteX577" fmla="*/ 18531 w 19998"/>
                <a:gd name="connsiteY577" fmla="*/ 4270 h 19998"/>
                <a:gd name="connsiteX578" fmla="*/ 18631 w 19998"/>
                <a:gd name="connsiteY578" fmla="*/ 4211 h 19998"/>
                <a:gd name="connsiteX579" fmla="*/ 18631 w 19998"/>
                <a:gd name="connsiteY579" fmla="*/ 4131 h 19998"/>
                <a:gd name="connsiteX580" fmla="*/ 18762 w 19998"/>
                <a:gd name="connsiteY580" fmla="*/ 4108 h 19998"/>
                <a:gd name="connsiteX581" fmla="*/ 18778 w 19998"/>
                <a:gd name="connsiteY581" fmla="*/ 4148 h 19998"/>
                <a:gd name="connsiteX582" fmla="*/ 18821 w 19998"/>
                <a:gd name="connsiteY582" fmla="*/ 4131 h 19998"/>
                <a:gd name="connsiteX583" fmla="*/ 18943 w 19998"/>
                <a:gd name="connsiteY583" fmla="*/ 4333 h 19998"/>
                <a:gd name="connsiteX584" fmla="*/ 19047 w 19998"/>
                <a:gd name="connsiteY584" fmla="*/ 4333 h 19998"/>
                <a:gd name="connsiteX585" fmla="*/ 19064 w 19998"/>
                <a:gd name="connsiteY585" fmla="*/ 4392 h 19998"/>
                <a:gd name="connsiteX586" fmla="*/ 19152 w 19998"/>
                <a:gd name="connsiteY586" fmla="*/ 4392 h 19998"/>
                <a:gd name="connsiteX587" fmla="*/ 19152 w 19998"/>
                <a:gd name="connsiteY587" fmla="*/ 4373 h 19998"/>
                <a:gd name="connsiteX588" fmla="*/ 19212 w 19998"/>
                <a:gd name="connsiteY588" fmla="*/ 4373 h 19998"/>
                <a:gd name="connsiteX589" fmla="*/ 19212 w 19998"/>
                <a:gd name="connsiteY589" fmla="*/ 4392 h 19998"/>
                <a:gd name="connsiteX590" fmla="*/ 19317 w 19998"/>
                <a:gd name="connsiteY590" fmla="*/ 4333 h 19998"/>
                <a:gd name="connsiteX591" fmla="*/ 19417 w 19998"/>
                <a:gd name="connsiteY591" fmla="*/ 4392 h 19998"/>
                <a:gd name="connsiteX592" fmla="*/ 19443 w 19998"/>
                <a:gd name="connsiteY592" fmla="*/ 4373 h 19998"/>
                <a:gd name="connsiteX593" fmla="*/ 19500 w 19998"/>
                <a:gd name="connsiteY593" fmla="*/ 4373 h 19998"/>
                <a:gd name="connsiteX594" fmla="*/ 19521 w 19998"/>
                <a:gd name="connsiteY594" fmla="*/ 4352 h 19998"/>
                <a:gd name="connsiteX595" fmla="*/ 19998 w 19998"/>
                <a:gd name="connsiteY595" fmla="*/ 4512 h 19998"/>
                <a:gd name="connsiteX596" fmla="*/ 19750 w 19998"/>
                <a:gd name="connsiteY596" fmla="*/ 4939 h 19998"/>
                <a:gd name="connsiteX597" fmla="*/ 19712 w 19998"/>
                <a:gd name="connsiteY597" fmla="*/ 4939 h 19998"/>
                <a:gd name="connsiteX598" fmla="*/ 19686 w 19998"/>
                <a:gd name="connsiteY598" fmla="*/ 5003 h 19998"/>
                <a:gd name="connsiteX599" fmla="*/ 19645 w 19998"/>
                <a:gd name="connsiteY599" fmla="*/ 5003 h 19998"/>
                <a:gd name="connsiteX600" fmla="*/ 19131 w 19998"/>
                <a:gd name="connsiteY600" fmla="*/ 6512 h 19998"/>
                <a:gd name="connsiteX601" fmla="*/ 19236 w 19998"/>
                <a:gd name="connsiteY601" fmla="*/ 7750 h 19998"/>
                <a:gd name="connsiteX602" fmla="*/ 19212 w 19998"/>
                <a:gd name="connsiteY602" fmla="*/ 7750 h 19998"/>
                <a:gd name="connsiteX603" fmla="*/ 19090 w 19998"/>
                <a:gd name="connsiteY603" fmla="*/ 7870 h 19998"/>
                <a:gd name="connsiteX604" fmla="*/ 19152 w 19998"/>
                <a:gd name="connsiteY604" fmla="*/ 7853 h 19998"/>
                <a:gd name="connsiteX605" fmla="*/ 19064 w 19998"/>
                <a:gd name="connsiteY605" fmla="*/ 7973 h 19998"/>
                <a:gd name="connsiteX606" fmla="*/ 18983 w 19998"/>
                <a:gd name="connsiteY606" fmla="*/ 7973 h 19998"/>
                <a:gd name="connsiteX607" fmla="*/ 18714 w 19998"/>
                <a:gd name="connsiteY607" fmla="*/ 8135 h 19998"/>
                <a:gd name="connsiteX608" fmla="*/ 18695 w 19998"/>
                <a:gd name="connsiteY608" fmla="*/ 8093 h 19998"/>
                <a:gd name="connsiteX609" fmla="*/ 18614 w 19998"/>
                <a:gd name="connsiteY609" fmla="*/ 7997 h 19998"/>
                <a:gd name="connsiteX610" fmla="*/ 18304 w 19998"/>
                <a:gd name="connsiteY61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676 w 19998"/>
                <a:gd name="connsiteY228" fmla="*/ 19119 h 19998"/>
                <a:gd name="connsiteX229" fmla="*/ 7611 w 19998"/>
                <a:gd name="connsiteY229" fmla="*/ 19060 h 19998"/>
                <a:gd name="connsiteX230" fmla="*/ 7511 w 19998"/>
                <a:gd name="connsiteY230" fmla="*/ 19159 h 19998"/>
                <a:gd name="connsiteX231" fmla="*/ 6892 w 19998"/>
                <a:gd name="connsiteY231" fmla="*/ 19102 h 19998"/>
                <a:gd name="connsiteX232" fmla="*/ 6868 w 19998"/>
                <a:gd name="connsiteY232" fmla="*/ 19060 h 19998"/>
                <a:gd name="connsiteX233" fmla="*/ 6730 w 19998"/>
                <a:gd name="connsiteY233" fmla="*/ 18877 h 19998"/>
                <a:gd name="connsiteX234" fmla="*/ 6599 w 19998"/>
                <a:gd name="connsiteY234" fmla="*/ 18837 h 19998"/>
                <a:gd name="connsiteX235" fmla="*/ 6583 w 19998"/>
                <a:gd name="connsiteY235" fmla="*/ 18795 h 19998"/>
                <a:gd name="connsiteX236" fmla="*/ 6478 w 19998"/>
                <a:gd name="connsiteY236" fmla="*/ 18731 h 19998"/>
                <a:gd name="connsiteX237" fmla="*/ 6254 w 19998"/>
                <a:gd name="connsiteY237" fmla="*/ 18858 h 19998"/>
                <a:gd name="connsiteX238" fmla="*/ 6149 w 19998"/>
                <a:gd name="connsiteY238" fmla="*/ 18773 h 19998"/>
                <a:gd name="connsiteX239" fmla="*/ 6066 w 19998"/>
                <a:gd name="connsiteY239" fmla="*/ 18877 h 19998"/>
                <a:gd name="connsiteX240" fmla="*/ 6025 w 19998"/>
                <a:gd name="connsiteY240" fmla="*/ 18858 h 19998"/>
                <a:gd name="connsiteX241" fmla="*/ 6025 w 19998"/>
                <a:gd name="connsiteY241" fmla="*/ 18820 h 19998"/>
                <a:gd name="connsiteX242" fmla="*/ 5861 w 19998"/>
                <a:gd name="connsiteY242" fmla="*/ 18632 h 19998"/>
                <a:gd name="connsiteX243" fmla="*/ 5820 w 19998"/>
                <a:gd name="connsiteY243" fmla="*/ 18632 h 19998"/>
                <a:gd name="connsiteX244" fmla="*/ 5732 w 19998"/>
                <a:gd name="connsiteY244" fmla="*/ 18447 h 19998"/>
                <a:gd name="connsiteX245" fmla="*/ 5075 w 19998"/>
                <a:gd name="connsiteY245" fmla="*/ 18310 h 19998"/>
                <a:gd name="connsiteX246" fmla="*/ 4806 w 19998"/>
                <a:gd name="connsiteY246" fmla="*/ 18165 h 19998"/>
                <a:gd name="connsiteX247" fmla="*/ 4725 w 19998"/>
                <a:gd name="connsiteY247" fmla="*/ 18247 h 19998"/>
                <a:gd name="connsiteX248" fmla="*/ 4515 w 19998"/>
                <a:gd name="connsiteY248" fmla="*/ 18101 h 19998"/>
                <a:gd name="connsiteX249" fmla="*/ 4684 w 19998"/>
                <a:gd name="connsiteY249" fmla="*/ 17737 h 19998"/>
                <a:gd name="connsiteX250" fmla="*/ 4415 w 19998"/>
                <a:gd name="connsiteY250" fmla="*/ 17634 h 19998"/>
                <a:gd name="connsiteX251" fmla="*/ 4294 w 19998"/>
                <a:gd name="connsiteY251" fmla="*/ 17594 h 19998"/>
                <a:gd name="connsiteX252" fmla="*/ 4103 w 19998"/>
                <a:gd name="connsiteY252" fmla="*/ 17617 h 19998"/>
                <a:gd name="connsiteX253" fmla="*/ 4063 w 19998"/>
                <a:gd name="connsiteY253" fmla="*/ 17495 h 19998"/>
                <a:gd name="connsiteX254" fmla="*/ 4041 w 19998"/>
                <a:gd name="connsiteY254" fmla="*/ 17495 h 19998"/>
                <a:gd name="connsiteX255" fmla="*/ 4025 w 19998"/>
                <a:gd name="connsiteY255" fmla="*/ 17432 h 19998"/>
                <a:gd name="connsiteX256" fmla="*/ 4103 w 19998"/>
                <a:gd name="connsiteY256" fmla="*/ 17415 h 19998"/>
                <a:gd name="connsiteX257" fmla="*/ 4251 w 19998"/>
                <a:gd name="connsiteY257" fmla="*/ 17389 h 19998"/>
                <a:gd name="connsiteX258" fmla="*/ 4251 w 19998"/>
                <a:gd name="connsiteY258" fmla="*/ 17373 h 19998"/>
                <a:gd name="connsiteX259" fmla="*/ 4499 w 19998"/>
                <a:gd name="connsiteY259" fmla="*/ 17084 h 19998"/>
                <a:gd name="connsiteX260" fmla="*/ 5037 w 19998"/>
                <a:gd name="connsiteY260" fmla="*/ 14969 h 19998"/>
                <a:gd name="connsiteX261" fmla="*/ 5011 w 19998"/>
                <a:gd name="connsiteY261" fmla="*/ 14767 h 19998"/>
                <a:gd name="connsiteX262" fmla="*/ 5218 w 19998"/>
                <a:gd name="connsiteY262" fmla="*/ 14525 h 19998"/>
                <a:gd name="connsiteX263" fmla="*/ 5427 w 19998"/>
                <a:gd name="connsiteY263" fmla="*/ 14583 h 19998"/>
                <a:gd name="connsiteX264" fmla="*/ 5444 w 19998"/>
                <a:gd name="connsiteY264" fmla="*/ 14525 h 19998"/>
                <a:gd name="connsiteX265" fmla="*/ 5387 w 19998"/>
                <a:gd name="connsiteY265" fmla="*/ 14464 h 19998"/>
                <a:gd name="connsiteX266" fmla="*/ 5427 w 19998"/>
                <a:gd name="connsiteY266" fmla="*/ 14485 h 19998"/>
                <a:gd name="connsiteX267" fmla="*/ 5427 w 19998"/>
                <a:gd name="connsiteY267" fmla="*/ 14464 h 19998"/>
                <a:gd name="connsiteX268" fmla="*/ 5218 w 19998"/>
                <a:gd name="connsiteY268" fmla="*/ 14318 h 19998"/>
                <a:gd name="connsiteX269" fmla="*/ 5075 w 19998"/>
                <a:gd name="connsiteY269" fmla="*/ 14647 h 19998"/>
                <a:gd name="connsiteX270" fmla="*/ 5037 w 19998"/>
                <a:gd name="connsiteY270" fmla="*/ 14623 h 19998"/>
                <a:gd name="connsiteX271" fmla="*/ 5427 w 19998"/>
                <a:gd name="connsiteY271" fmla="*/ 12509 h 19998"/>
                <a:gd name="connsiteX272" fmla="*/ 5470 w 19998"/>
                <a:gd name="connsiteY272" fmla="*/ 12492 h 19998"/>
                <a:gd name="connsiteX273" fmla="*/ 5511 w 19998"/>
                <a:gd name="connsiteY273" fmla="*/ 12548 h 19998"/>
                <a:gd name="connsiteX274" fmla="*/ 5961 w 19998"/>
                <a:gd name="connsiteY274" fmla="*/ 13284 h 19998"/>
                <a:gd name="connsiteX275" fmla="*/ 6352 w 19998"/>
                <a:gd name="connsiteY275" fmla="*/ 14017 h 19998"/>
                <a:gd name="connsiteX276" fmla="*/ 6352 w 19998"/>
                <a:gd name="connsiteY276" fmla="*/ 13808 h 19998"/>
                <a:gd name="connsiteX277" fmla="*/ 6001 w 19998"/>
                <a:gd name="connsiteY277" fmla="*/ 13058 h 19998"/>
                <a:gd name="connsiteX278" fmla="*/ 5675 w 19998"/>
                <a:gd name="connsiteY278" fmla="*/ 12532 h 19998"/>
                <a:gd name="connsiteX279" fmla="*/ 5551 w 19998"/>
                <a:gd name="connsiteY279" fmla="*/ 12410 h 19998"/>
                <a:gd name="connsiteX280" fmla="*/ 5258 w 19998"/>
                <a:gd name="connsiteY280" fmla="*/ 12227 h 19998"/>
                <a:gd name="connsiteX281" fmla="*/ 5242 w 19998"/>
                <a:gd name="connsiteY281" fmla="*/ 12243 h 19998"/>
                <a:gd name="connsiteX282" fmla="*/ 5175 w 19998"/>
                <a:gd name="connsiteY282" fmla="*/ 11961 h 19998"/>
                <a:gd name="connsiteX283" fmla="*/ 5363 w 19998"/>
                <a:gd name="connsiteY283" fmla="*/ 11961 h 19998"/>
                <a:gd name="connsiteX284" fmla="*/ 5487 w 19998"/>
                <a:gd name="connsiteY284" fmla="*/ 11653 h 19998"/>
                <a:gd name="connsiteX285" fmla="*/ 5470 w 19998"/>
                <a:gd name="connsiteY285" fmla="*/ 11653 h 19998"/>
                <a:gd name="connsiteX286" fmla="*/ 5470 w 19998"/>
                <a:gd name="connsiteY286" fmla="*/ 11637 h 19998"/>
                <a:gd name="connsiteX287" fmla="*/ 5444 w 19998"/>
                <a:gd name="connsiteY287" fmla="*/ 11268 h 19998"/>
                <a:gd name="connsiteX288" fmla="*/ 5339 w 19998"/>
                <a:gd name="connsiteY288" fmla="*/ 11146 h 19998"/>
                <a:gd name="connsiteX289" fmla="*/ 5251 w 19998"/>
                <a:gd name="connsiteY289" fmla="*/ 10849 h 19998"/>
                <a:gd name="connsiteX290" fmla="*/ 4784 w 19998"/>
                <a:gd name="connsiteY290" fmla="*/ 10539 h 19998"/>
                <a:gd name="connsiteX291" fmla="*/ 4603 w 19998"/>
                <a:gd name="connsiteY291" fmla="*/ 10497 h 19998"/>
                <a:gd name="connsiteX292" fmla="*/ 4620 w 19998"/>
                <a:gd name="connsiteY292" fmla="*/ 10476 h 19998"/>
                <a:gd name="connsiteX293" fmla="*/ 3877 w 19998"/>
                <a:gd name="connsiteY293" fmla="*/ 9395 h 19998"/>
                <a:gd name="connsiteX294" fmla="*/ 3941 w 19998"/>
                <a:gd name="connsiteY294" fmla="*/ 9353 h 19998"/>
                <a:gd name="connsiteX295" fmla="*/ 3918 w 19998"/>
                <a:gd name="connsiteY295" fmla="*/ 9353 h 19998"/>
                <a:gd name="connsiteX296" fmla="*/ 4168 w 19998"/>
                <a:gd name="connsiteY296" fmla="*/ 9071 h 19998"/>
                <a:gd name="connsiteX297" fmla="*/ 3753 w 19998"/>
                <a:gd name="connsiteY297" fmla="*/ 8829 h 19998"/>
                <a:gd name="connsiteX298" fmla="*/ 3899 w 19998"/>
                <a:gd name="connsiteY298" fmla="*/ 8645 h 19998"/>
                <a:gd name="connsiteX299" fmla="*/ 3899 w 19998"/>
                <a:gd name="connsiteY299" fmla="*/ 8521 h 19998"/>
                <a:gd name="connsiteX300" fmla="*/ 4472 w 19998"/>
                <a:gd name="connsiteY300" fmla="*/ 8666 h 19998"/>
                <a:gd name="connsiteX301" fmla="*/ 3877 w 19998"/>
                <a:gd name="connsiteY301" fmla="*/ 8457 h 19998"/>
                <a:gd name="connsiteX302" fmla="*/ 3689 w 19998"/>
                <a:gd name="connsiteY302" fmla="*/ 8587 h 19998"/>
                <a:gd name="connsiteX303" fmla="*/ 3360 w 19998"/>
                <a:gd name="connsiteY303" fmla="*/ 8401 h 19998"/>
                <a:gd name="connsiteX304" fmla="*/ 3303 w 19998"/>
                <a:gd name="connsiteY304" fmla="*/ 8239 h 19998"/>
                <a:gd name="connsiteX305" fmla="*/ 3465 w 19998"/>
                <a:gd name="connsiteY305" fmla="*/ 8077 h 19998"/>
                <a:gd name="connsiteX306" fmla="*/ 3344 w 19998"/>
                <a:gd name="connsiteY306" fmla="*/ 7910 h 19998"/>
                <a:gd name="connsiteX307" fmla="*/ 2844 w 19998"/>
                <a:gd name="connsiteY307" fmla="*/ 7933 h 19998"/>
                <a:gd name="connsiteX308" fmla="*/ 3115 w 19998"/>
                <a:gd name="connsiteY308" fmla="*/ 7651 h 19998"/>
                <a:gd name="connsiteX309" fmla="*/ 2477 w 19998"/>
                <a:gd name="connsiteY309" fmla="*/ 7750 h 19998"/>
                <a:gd name="connsiteX310" fmla="*/ 2477 w 19998"/>
                <a:gd name="connsiteY310" fmla="*/ 7973 h 19998"/>
                <a:gd name="connsiteX311" fmla="*/ 2127 w 19998"/>
                <a:gd name="connsiteY311" fmla="*/ 7442 h 19998"/>
                <a:gd name="connsiteX312" fmla="*/ 1831 w 19998"/>
                <a:gd name="connsiteY312" fmla="*/ 7261 h 19998"/>
                <a:gd name="connsiteX313" fmla="*/ 1260 w 19998"/>
                <a:gd name="connsiteY313" fmla="*/ 6996 h 19998"/>
                <a:gd name="connsiteX314" fmla="*/ 1276 w 19998"/>
                <a:gd name="connsiteY314" fmla="*/ 6975 h 19998"/>
                <a:gd name="connsiteX315" fmla="*/ 1260 w 19998"/>
                <a:gd name="connsiteY315" fmla="*/ 6958 h 19998"/>
                <a:gd name="connsiteX316" fmla="*/ 1172 w 19998"/>
                <a:gd name="connsiteY316" fmla="*/ 6892 h 19998"/>
                <a:gd name="connsiteX317" fmla="*/ 886 w 19998"/>
                <a:gd name="connsiteY317" fmla="*/ 6975 h 19998"/>
                <a:gd name="connsiteX318" fmla="*/ 679 w 19998"/>
                <a:gd name="connsiteY318" fmla="*/ 7099 h 19998"/>
                <a:gd name="connsiteX319" fmla="*/ 533 w 19998"/>
                <a:gd name="connsiteY319" fmla="*/ 7078 h 19998"/>
                <a:gd name="connsiteX320" fmla="*/ 533 w 19998"/>
                <a:gd name="connsiteY320" fmla="*/ 7022 h 19998"/>
                <a:gd name="connsiteX321" fmla="*/ 574 w 19998"/>
                <a:gd name="connsiteY321" fmla="*/ 6996 h 19998"/>
                <a:gd name="connsiteX322" fmla="*/ 305 w 19998"/>
                <a:gd name="connsiteY322" fmla="*/ 6568 h 19998"/>
                <a:gd name="connsiteX323" fmla="*/ 264 w 19998"/>
                <a:gd name="connsiteY323" fmla="*/ 6594 h 19998"/>
                <a:gd name="connsiteX324" fmla="*/ 164 w 19998"/>
                <a:gd name="connsiteY324" fmla="*/ 6528 h 19998"/>
                <a:gd name="connsiteX325" fmla="*/ 0 w 19998"/>
                <a:gd name="connsiteY325" fmla="*/ 6490 h 19998"/>
                <a:gd name="connsiteX326" fmla="*/ 17 w 19998"/>
                <a:gd name="connsiteY326" fmla="*/ 6465 h 19998"/>
                <a:gd name="connsiteX327" fmla="*/ 57 w 19998"/>
                <a:gd name="connsiteY327" fmla="*/ 6465 h 19998"/>
                <a:gd name="connsiteX328" fmla="*/ 695 w 19998"/>
                <a:gd name="connsiteY328" fmla="*/ 6408 h 19998"/>
                <a:gd name="connsiteX329" fmla="*/ 760 w 19998"/>
                <a:gd name="connsiteY329" fmla="*/ 6262 h 19998"/>
                <a:gd name="connsiteX330" fmla="*/ 433 w 19998"/>
                <a:gd name="connsiteY330" fmla="*/ 6084 h 19998"/>
                <a:gd name="connsiteX331" fmla="*/ 348 w 19998"/>
                <a:gd name="connsiteY331" fmla="*/ 6204 h 19998"/>
                <a:gd name="connsiteX332" fmla="*/ 329 w 19998"/>
                <a:gd name="connsiteY332" fmla="*/ 6204 h 19998"/>
                <a:gd name="connsiteX333" fmla="*/ 305 w 19998"/>
                <a:gd name="connsiteY333" fmla="*/ 6060 h 19998"/>
                <a:gd name="connsiteX334" fmla="*/ 348 w 19998"/>
                <a:gd name="connsiteY334" fmla="*/ 6044 h 19998"/>
                <a:gd name="connsiteX335" fmla="*/ 348 w 19998"/>
                <a:gd name="connsiteY335" fmla="*/ 5997 h 19998"/>
                <a:gd name="connsiteX336" fmla="*/ 248 w 19998"/>
                <a:gd name="connsiteY336" fmla="*/ 5997 h 19998"/>
                <a:gd name="connsiteX337" fmla="*/ 221 w 19998"/>
                <a:gd name="connsiteY337" fmla="*/ 5938 h 19998"/>
                <a:gd name="connsiteX338" fmla="*/ 329 w 19998"/>
                <a:gd name="connsiteY338" fmla="*/ 5938 h 19998"/>
                <a:gd name="connsiteX339" fmla="*/ 348 w 19998"/>
                <a:gd name="connsiteY339" fmla="*/ 5818 h 19998"/>
                <a:gd name="connsiteX340" fmla="*/ 391 w 19998"/>
                <a:gd name="connsiteY340" fmla="*/ 5818 h 19998"/>
                <a:gd name="connsiteX341" fmla="*/ 369 w 19998"/>
                <a:gd name="connsiteY341" fmla="*/ 5917 h 19998"/>
                <a:gd name="connsiteX342" fmla="*/ 433 w 19998"/>
                <a:gd name="connsiteY342" fmla="*/ 5877 h 19998"/>
                <a:gd name="connsiteX343" fmla="*/ 433 w 19998"/>
                <a:gd name="connsiteY343" fmla="*/ 5898 h 19998"/>
                <a:gd name="connsiteX344" fmla="*/ 410 w 19998"/>
                <a:gd name="connsiteY344" fmla="*/ 5917 h 19998"/>
                <a:gd name="connsiteX345" fmla="*/ 555 w 19998"/>
                <a:gd name="connsiteY345" fmla="*/ 5938 h 19998"/>
                <a:gd name="connsiteX346" fmla="*/ 555 w 19998"/>
                <a:gd name="connsiteY346" fmla="*/ 5955 h 19998"/>
                <a:gd name="connsiteX347" fmla="*/ 738 w 19998"/>
                <a:gd name="connsiteY347" fmla="*/ 5938 h 19998"/>
                <a:gd name="connsiteX348" fmla="*/ 695 w 19998"/>
                <a:gd name="connsiteY348" fmla="*/ 5835 h 19998"/>
                <a:gd name="connsiteX349" fmla="*/ 655 w 19998"/>
                <a:gd name="connsiteY349" fmla="*/ 5835 h 19998"/>
                <a:gd name="connsiteX350" fmla="*/ 598 w 19998"/>
                <a:gd name="connsiteY350" fmla="*/ 5736 h 19998"/>
                <a:gd name="connsiteX351" fmla="*/ 141 w 19998"/>
                <a:gd name="connsiteY351" fmla="*/ 5778 h 19998"/>
                <a:gd name="connsiteX352" fmla="*/ 141 w 19998"/>
                <a:gd name="connsiteY352" fmla="*/ 5795 h 19998"/>
                <a:gd name="connsiteX353" fmla="*/ 17 w 19998"/>
                <a:gd name="connsiteY353" fmla="*/ 5818 h 19998"/>
                <a:gd name="connsiteX354" fmla="*/ 141 w 19998"/>
                <a:gd name="connsiteY354" fmla="*/ 5287 h 19998"/>
                <a:gd name="connsiteX355" fmla="*/ 181 w 19998"/>
                <a:gd name="connsiteY355" fmla="*/ 5268 h 19998"/>
                <a:gd name="connsiteX356" fmla="*/ 348 w 19998"/>
                <a:gd name="connsiteY356" fmla="*/ 5247 h 19998"/>
                <a:gd name="connsiteX357" fmla="*/ 450 w 19998"/>
                <a:gd name="connsiteY357" fmla="*/ 5149 h 19998"/>
                <a:gd name="connsiteX358" fmla="*/ 617 w 19998"/>
                <a:gd name="connsiteY358" fmla="*/ 5149 h 19998"/>
                <a:gd name="connsiteX359" fmla="*/ 803 w 19998"/>
                <a:gd name="connsiteY359" fmla="*/ 5085 h 19998"/>
                <a:gd name="connsiteX360" fmla="*/ 826 w 19998"/>
                <a:gd name="connsiteY360" fmla="*/ 5106 h 19998"/>
                <a:gd name="connsiteX361" fmla="*/ 803 w 19998"/>
                <a:gd name="connsiteY361" fmla="*/ 5149 h 19998"/>
                <a:gd name="connsiteX362" fmla="*/ 1276 w 19998"/>
                <a:gd name="connsiteY362" fmla="*/ 5022 h 19998"/>
                <a:gd name="connsiteX363" fmla="*/ 1276 w 19998"/>
                <a:gd name="connsiteY363" fmla="*/ 5003 h 19998"/>
                <a:gd name="connsiteX364" fmla="*/ 1276 w 19998"/>
                <a:gd name="connsiteY364" fmla="*/ 5022 h 19998"/>
                <a:gd name="connsiteX365" fmla="*/ 1298 w 19998"/>
                <a:gd name="connsiteY365" fmla="*/ 5022 h 19998"/>
                <a:gd name="connsiteX366" fmla="*/ 1341 w 19998"/>
                <a:gd name="connsiteY366" fmla="*/ 5165 h 19998"/>
                <a:gd name="connsiteX367" fmla="*/ 1524 w 19998"/>
                <a:gd name="connsiteY367" fmla="*/ 5069 h 19998"/>
                <a:gd name="connsiteX368" fmla="*/ 1562 w 19998"/>
                <a:gd name="connsiteY368" fmla="*/ 5069 h 19998"/>
                <a:gd name="connsiteX369" fmla="*/ 1815 w 19998"/>
                <a:gd name="connsiteY369" fmla="*/ 5125 h 19998"/>
                <a:gd name="connsiteX370" fmla="*/ 1936 w 19998"/>
                <a:gd name="connsiteY370" fmla="*/ 5165 h 19998"/>
                <a:gd name="connsiteX371" fmla="*/ 1936 w 19998"/>
                <a:gd name="connsiteY371" fmla="*/ 5149 h 19998"/>
                <a:gd name="connsiteX372" fmla="*/ 1979 w 19998"/>
                <a:gd name="connsiteY372" fmla="*/ 5003 h 19998"/>
                <a:gd name="connsiteX373" fmla="*/ 1936 w 19998"/>
                <a:gd name="connsiteY373" fmla="*/ 4939 h 19998"/>
                <a:gd name="connsiteX374" fmla="*/ 2103 w 19998"/>
                <a:gd name="connsiteY374" fmla="*/ 4820 h 19998"/>
                <a:gd name="connsiteX375" fmla="*/ 2496 w 19998"/>
                <a:gd name="connsiteY375" fmla="*/ 4777 h 19998"/>
                <a:gd name="connsiteX376" fmla="*/ 2536 w 19998"/>
                <a:gd name="connsiteY376" fmla="*/ 4860 h 19998"/>
                <a:gd name="connsiteX377" fmla="*/ 2722 w 19998"/>
                <a:gd name="connsiteY377" fmla="*/ 4761 h 19998"/>
                <a:gd name="connsiteX378" fmla="*/ 2722 w 19998"/>
                <a:gd name="connsiteY378" fmla="*/ 4900 h 19998"/>
                <a:gd name="connsiteX379" fmla="*/ 2805 w 19998"/>
                <a:gd name="connsiteY379" fmla="*/ 4923 h 19998"/>
                <a:gd name="connsiteX380" fmla="*/ 2970 w 19998"/>
                <a:gd name="connsiteY380" fmla="*/ 5189 h 19998"/>
                <a:gd name="connsiteX381" fmla="*/ 3256 w 19998"/>
                <a:gd name="connsiteY381" fmla="*/ 5673 h 19998"/>
                <a:gd name="connsiteX382" fmla="*/ 3608 w 19998"/>
                <a:gd name="connsiteY382" fmla="*/ 5391 h 19998"/>
                <a:gd name="connsiteX383" fmla="*/ 3860 w 19998"/>
                <a:gd name="connsiteY383" fmla="*/ 5268 h 19998"/>
                <a:gd name="connsiteX384" fmla="*/ 3999 w 19998"/>
                <a:gd name="connsiteY384" fmla="*/ 5534 h 19998"/>
                <a:gd name="connsiteX385" fmla="*/ 4351 w 19998"/>
                <a:gd name="connsiteY385" fmla="*/ 5351 h 19998"/>
                <a:gd name="connsiteX386" fmla="*/ 4580 w 19998"/>
                <a:gd name="connsiteY386" fmla="*/ 5268 h 19998"/>
                <a:gd name="connsiteX387" fmla="*/ 4580 w 19998"/>
                <a:gd name="connsiteY387" fmla="*/ 5471 h 19998"/>
                <a:gd name="connsiteX388" fmla="*/ 4994 w 19998"/>
                <a:gd name="connsiteY388" fmla="*/ 5449 h 19998"/>
                <a:gd name="connsiteX389" fmla="*/ 5323 w 19998"/>
                <a:gd name="connsiteY389" fmla="*/ 5471 h 19998"/>
                <a:gd name="connsiteX390" fmla="*/ 5242 w 19998"/>
                <a:gd name="connsiteY390" fmla="*/ 5407 h 19998"/>
                <a:gd name="connsiteX391" fmla="*/ 4994 w 19998"/>
                <a:gd name="connsiteY391" fmla="*/ 5003 h 19998"/>
                <a:gd name="connsiteX392" fmla="*/ 4970 w 19998"/>
                <a:gd name="connsiteY392" fmla="*/ 5003 h 19998"/>
                <a:gd name="connsiteX393" fmla="*/ 5054 w 19998"/>
                <a:gd name="connsiteY393" fmla="*/ 4618 h 19998"/>
                <a:gd name="connsiteX394" fmla="*/ 5054 w 19998"/>
                <a:gd name="connsiteY394" fmla="*/ 4601 h 19998"/>
                <a:gd name="connsiteX395" fmla="*/ 5037 w 19998"/>
                <a:gd name="connsiteY395" fmla="*/ 4618 h 19998"/>
                <a:gd name="connsiteX396" fmla="*/ 5011 w 19998"/>
                <a:gd name="connsiteY396" fmla="*/ 4131 h 19998"/>
                <a:gd name="connsiteX397" fmla="*/ 4642 w 19998"/>
                <a:gd name="connsiteY397" fmla="*/ 3335 h 19998"/>
                <a:gd name="connsiteX398" fmla="*/ 4663 w 19998"/>
                <a:gd name="connsiteY398" fmla="*/ 3092 h 19998"/>
                <a:gd name="connsiteX399" fmla="*/ 4563 w 19998"/>
                <a:gd name="connsiteY399" fmla="*/ 3050 h 19998"/>
                <a:gd name="connsiteX400" fmla="*/ 4684 w 19998"/>
                <a:gd name="connsiteY400" fmla="*/ 2947 h 19998"/>
                <a:gd name="connsiteX401" fmla="*/ 5242 w 19998"/>
                <a:gd name="connsiteY401" fmla="*/ 3092 h 19998"/>
                <a:gd name="connsiteX402" fmla="*/ 5258 w 19998"/>
                <a:gd name="connsiteY402" fmla="*/ 3029 h 19998"/>
                <a:gd name="connsiteX403" fmla="*/ 5570 w 19998"/>
                <a:gd name="connsiteY403" fmla="*/ 3050 h 19998"/>
                <a:gd name="connsiteX404" fmla="*/ 5632 w 19998"/>
                <a:gd name="connsiteY404" fmla="*/ 3252 h 19998"/>
                <a:gd name="connsiteX405" fmla="*/ 5592 w 19998"/>
                <a:gd name="connsiteY405" fmla="*/ 3252 h 19998"/>
                <a:gd name="connsiteX406" fmla="*/ 5570 w 19998"/>
                <a:gd name="connsiteY406" fmla="*/ 3316 h 19998"/>
                <a:gd name="connsiteX407" fmla="*/ 5511 w 19998"/>
                <a:gd name="connsiteY407" fmla="*/ 3316 h 19998"/>
                <a:gd name="connsiteX408" fmla="*/ 5675 w 19998"/>
                <a:gd name="connsiteY408" fmla="*/ 3800 h 19998"/>
                <a:gd name="connsiteX409" fmla="*/ 5649 w 19998"/>
                <a:gd name="connsiteY409" fmla="*/ 3826 h 19998"/>
                <a:gd name="connsiteX410" fmla="*/ 5732 w 19998"/>
                <a:gd name="connsiteY410" fmla="*/ 3842 h 19998"/>
                <a:gd name="connsiteX411" fmla="*/ 5713 w 19998"/>
                <a:gd name="connsiteY411" fmla="*/ 3842 h 19998"/>
                <a:gd name="connsiteX412" fmla="*/ 5732 w 19998"/>
                <a:gd name="connsiteY412" fmla="*/ 3882 h 19998"/>
                <a:gd name="connsiteX413" fmla="*/ 5775 w 19998"/>
                <a:gd name="connsiteY413" fmla="*/ 3882 h 19998"/>
                <a:gd name="connsiteX414" fmla="*/ 5861 w 19998"/>
                <a:gd name="connsiteY414" fmla="*/ 3762 h 19998"/>
                <a:gd name="connsiteX415" fmla="*/ 6499 w 19998"/>
                <a:gd name="connsiteY415" fmla="*/ 3906 h 19998"/>
                <a:gd name="connsiteX416" fmla="*/ 7611 w 19998"/>
                <a:gd name="connsiteY416" fmla="*/ 3826 h 19998"/>
                <a:gd name="connsiteX417" fmla="*/ 7923 w 19998"/>
                <a:gd name="connsiteY417" fmla="*/ 3722 h 19998"/>
                <a:gd name="connsiteX418" fmla="*/ 8045 w 19998"/>
                <a:gd name="connsiteY418" fmla="*/ 3703 h 19998"/>
                <a:gd name="connsiteX419" fmla="*/ 7611 w 19998"/>
                <a:gd name="connsiteY419" fmla="*/ 3600 h 19998"/>
                <a:gd name="connsiteX420" fmla="*/ 7611 w 19998"/>
                <a:gd name="connsiteY420" fmla="*/ 3581 h 19998"/>
                <a:gd name="connsiteX421" fmla="*/ 7799 w 19998"/>
                <a:gd name="connsiteY421" fmla="*/ 3092 h 19998"/>
                <a:gd name="connsiteX422" fmla="*/ 9574 w 19998"/>
                <a:gd name="connsiteY422" fmla="*/ 2317 h 19998"/>
                <a:gd name="connsiteX423" fmla="*/ 9843 w 19998"/>
                <a:gd name="connsiteY423" fmla="*/ 1993 h 19998"/>
                <a:gd name="connsiteX424" fmla="*/ 9902 w 19998"/>
                <a:gd name="connsiteY424" fmla="*/ 2051 h 19998"/>
                <a:gd name="connsiteX425" fmla="*/ 10031 w 19998"/>
                <a:gd name="connsiteY425" fmla="*/ 2051 h 19998"/>
                <a:gd name="connsiteX426" fmla="*/ 9964 w 19998"/>
                <a:gd name="connsiteY426" fmla="*/ 1972 h 19998"/>
                <a:gd name="connsiteX427" fmla="*/ 9943 w 19998"/>
                <a:gd name="connsiteY427" fmla="*/ 1993 h 19998"/>
                <a:gd name="connsiteX428" fmla="*/ 9843 w 19998"/>
                <a:gd name="connsiteY428" fmla="*/ 1645 h 19998"/>
                <a:gd name="connsiteX429" fmla="*/ 9902 w 19998"/>
                <a:gd name="connsiteY429" fmla="*/ 1645 h 19998"/>
                <a:gd name="connsiteX430" fmla="*/ 9902 w 19998"/>
                <a:gd name="connsiteY430" fmla="*/ 1628 h 19998"/>
                <a:gd name="connsiteX431" fmla="*/ 9902 w 19998"/>
                <a:gd name="connsiteY431" fmla="*/ 1607 h 19998"/>
                <a:gd name="connsiteX432" fmla="*/ 9843 w 19998"/>
                <a:gd name="connsiteY432" fmla="*/ 1542 h 19998"/>
                <a:gd name="connsiteX433" fmla="*/ 9886 w 19998"/>
                <a:gd name="connsiteY433" fmla="*/ 1260 h 19998"/>
                <a:gd name="connsiteX434" fmla="*/ 9926 w 19998"/>
                <a:gd name="connsiteY434" fmla="*/ 1243 h 19998"/>
                <a:gd name="connsiteX435" fmla="*/ 9886 w 19998"/>
                <a:gd name="connsiteY435" fmla="*/ 815 h 19998"/>
                <a:gd name="connsiteX436" fmla="*/ 9902 w 19998"/>
                <a:gd name="connsiteY436" fmla="*/ 815 h 19998"/>
                <a:gd name="connsiteX437" fmla="*/ 9886 w 19998"/>
                <a:gd name="connsiteY437" fmla="*/ 484 h 19998"/>
                <a:gd name="connsiteX438" fmla="*/ 10645 w 19998"/>
                <a:gd name="connsiteY438" fmla="*/ 186 h 19998"/>
                <a:gd name="connsiteX439" fmla="*/ 11307 w 19998"/>
                <a:gd name="connsiteY439" fmla="*/ 0 h 19998"/>
                <a:gd name="connsiteX440" fmla="*/ 11431 w 19998"/>
                <a:gd name="connsiteY440" fmla="*/ 324 h 19998"/>
                <a:gd name="connsiteX441" fmla="*/ 11431 w 19998"/>
                <a:gd name="connsiteY441" fmla="*/ 630 h 19998"/>
                <a:gd name="connsiteX442" fmla="*/ 11577 w 19998"/>
                <a:gd name="connsiteY442" fmla="*/ 630 h 19998"/>
                <a:gd name="connsiteX443" fmla="*/ 11700 w 19998"/>
                <a:gd name="connsiteY443" fmla="*/ 832 h 19998"/>
                <a:gd name="connsiteX444" fmla="*/ 11822 w 19998"/>
                <a:gd name="connsiteY444" fmla="*/ 895 h 19998"/>
                <a:gd name="connsiteX445" fmla="*/ 12158 w 19998"/>
                <a:gd name="connsiteY445" fmla="*/ 670 h 19998"/>
                <a:gd name="connsiteX446" fmla="*/ 12279 w 19998"/>
                <a:gd name="connsiteY446" fmla="*/ 792 h 19998"/>
                <a:gd name="connsiteX447" fmla="*/ 12255 w 19998"/>
                <a:gd name="connsiteY447" fmla="*/ 815 h 19998"/>
                <a:gd name="connsiteX448" fmla="*/ 12360 w 19998"/>
                <a:gd name="connsiteY448" fmla="*/ 895 h 19998"/>
                <a:gd name="connsiteX449" fmla="*/ 12360 w 19998"/>
                <a:gd name="connsiteY449" fmla="*/ 912 h 19998"/>
                <a:gd name="connsiteX450" fmla="*/ 12339 w 19998"/>
                <a:gd name="connsiteY450" fmla="*/ 935 h 19998"/>
                <a:gd name="connsiteX451" fmla="*/ 12548 w 19998"/>
                <a:gd name="connsiteY451" fmla="*/ 1342 h 19998"/>
                <a:gd name="connsiteX452" fmla="*/ 12753 w 19998"/>
                <a:gd name="connsiteY452" fmla="*/ 1260 h 19998"/>
                <a:gd name="connsiteX453" fmla="*/ 12729 w 19998"/>
                <a:gd name="connsiteY453" fmla="*/ 1363 h 19998"/>
                <a:gd name="connsiteX454" fmla="*/ 12834 w 19998"/>
                <a:gd name="connsiteY454" fmla="*/ 1323 h 19998"/>
                <a:gd name="connsiteX455" fmla="*/ 12853 w 19998"/>
                <a:gd name="connsiteY455" fmla="*/ 1342 h 19998"/>
                <a:gd name="connsiteX456" fmla="*/ 12901 w 19998"/>
                <a:gd name="connsiteY456" fmla="*/ 1342 h 19998"/>
                <a:gd name="connsiteX457" fmla="*/ 13039 w 19998"/>
                <a:gd name="connsiteY457" fmla="*/ 1769 h 19998"/>
                <a:gd name="connsiteX458" fmla="*/ 13039 w 19998"/>
                <a:gd name="connsiteY458" fmla="*/ 1751 h 19998"/>
                <a:gd name="connsiteX459" fmla="*/ 13065 w 19998"/>
                <a:gd name="connsiteY459" fmla="*/ 1751 h 19998"/>
                <a:gd name="connsiteX460" fmla="*/ 13082 w 19998"/>
                <a:gd name="connsiteY460" fmla="*/ 1671 h 19998"/>
                <a:gd name="connsiteX461" fmla="*/ 13186 w 19998"/>
                <a:gd name="connsiteY461" fmla="*/ 1645 h 19998"/>
                <a:gd name="connsiteX462" fmla="*/ 13203 w 19998"/>
                <a:gd name="connsiteY462" fmla="*/ 1671 h 19998"/>
                <a:gd name="connsiteX463" fmla="*/ 13203 w 19998"/>
                <a:gd name="connsiteY463" fmla="*/ 1645 h 19998"/>
                <a:gd name="connsiteX464" fmla="*/ 13267 w 19998"/>
                <a:gd name="connsiteY464" fmla="*/ 1645 h 19998"/>
                <a:gd name="connsiteX465" fmla="*/ 13267 w 19998"/>
                <a:gd name="connsiteY465" fmla="*/ 1671 h 19998"/>
                <a:gd name="connsiteX466" fmla="*/ 13308 w 19998"/>
                <a:gd name="connsiteY466" fmla="*/ 1687 h 19998"/>
                <a:gd name="connsiteX467" fmla="*/ 13308 w 19998"/>
                <a:gd name="connsiteY467" fmla="*/ 1711 h 19998"/>
                <a:gd name="connsiteX468" fmla="*/ 13515 w 19998"/>
                <a:gd name="connsiteY468" fmla="*/ 1628 h 19998"/>
                <a:gd name="connsiteX469" fmla="*/ 13598 w 19998"/>
                <a:gd name="connsiteY469" fmla="*/ 1751 h 19998"/>
                <a:gd name="connsiteX470" fmla="*/ 13660 w 19998"/>
                <a:gd name="connsiteY470" fmla="*/ 1769 h 19998"/>
                <a:gd name="connsiteX471" fmla="*/ 13660 w 19998"/>
                <a:gd name="connsiteY471" fmla="*/ 1833 h 19998"/>
                <a:gd name="connsiteX472" fmla="*/ 13677 w 19998"/>
                <a:gd name="connsiteY472" fmla="*/ 1833 h 19998"/>
                <a:gd name="connsiteX473" fmla="*/ 13677 w 19998"/>
                <a:gd name="connsiteY473" fmla="*/ 1849 h 19998"/>
                <a:gd name="connsiteX474" fmla="*/ 13725 w 19998"/>
                <a:gd name="connsiteY474" fmla="*/ 1849 h 19998"/>
                <a:gd name="connsiteX475" fmla="*/ 13703 w 19998"/>
                <a:gd name="connsiteY475" fmla="*/ 1833 h 19998"/>
                <a:gd name="connsiteX476" fmla="*/ 13725 w 19998"/>
                <a:gd name="connsiteY476" fmla="*/ 1791 h 19998"/>
                <a:gd name="connsiteX477" fmla="*/ 13808 w 19998"/>
                <a:gd name="connsiteY477" fmla="*/ 1873 h 19998"/>
                <a:gd name="connsiteX478" fmla="*/ 13725 w 19998"/>
                <a:gd name="connsiteY478" fmla="*/ 2155 h 19998"/>
                <a:gd name="connsiteX479" fmla="*/ 13725 w 19998"/>
                <a:gd name="connsiteY479" fmla="*/ 2138 h 19998"/>
                <a:gd name="connsiteX480" fmla="*/ 13784 w 19998"/>
                <a:gd name="connsiteY480" fmla="*/ 2155 h 19998"/>
                <a:gd name="connsiteX481" fmla="*/ 13825 w 19998"/>
                <a:gd name="connsiteY481" fmla="*/ 2301 h 19998"/>
                <a:gd name="connsiteX482" fmla="*/ 13703 w 19998"/>
                <a:gd name="connsiteY482" fmla="*/ 2420 h 19998"/>
                <a:gd name="connsiteX483" fmla="*/ 13741 w 19998"/>
                <a:gd name="connsiteY483" fmla="*/ 2463 h 19998"/>
                <a:gd name="connsiteX484" fmla="*/ 13703 w 19998"/>
                <a:gd name="connsiteY484" fmla="*/ 2503 h 19998"/>
                <a:gd name="connsiteX485" fmla="*/ 13784 w 19998"/>
                <a:gd name="connsiteY485" fmla="*/ 2519 h 19998"/>
                <a:gd name="connsiteX486" fmla="*/ 13784 w 19998"/>
                <a:gd name="connsiteY486" fmla="*/ 2540 h 19998"/>
                <a:gd name="connsiteX487" fmla="*/ 13849 w 19998"/>
                <a:gd name="connsiteY487" fmla="*/ 2540 h 19998"/>
                <a:gd name="connsiteX488" fmla="*/ 14280 w 19998"/>
                <a:gd name="connsiteY488" fmla="*/ 2540 h 19998"/>
                <a:gd name="connsiteX489" fmla="*/ 14527 w 19998"/>
                <a:gd name="connsiteY489" fmla="*/ 2437 h 19998"/>
                <a:gd name="connsiteX490" fmla="*/ 14527 w 19998"/>
                <a:gd name="connsiteY490" fmla="*/ 2218 h 19998"/>
                <a:gd name="connsiteX491" fmla="*/ 14715 w 19998"/>
                <a:gd name="connsiteY491" fmla="*/ 2051 h 19998"/>
                <a:gd name="connsiteX492" fmla="*/ 14815 w 19998"/>
                <a:gd name="connsiteY492" fmla="*/ 2115 h 19998"/>
                <a:gd name="connsiteX493" fmla="*/ 14775 w 19998"/>
                <a:gd name="connsiteY493" fmla="*/ 2138 h 19998"/>
                <a:gd name="connsiteX494" fmla="*/ 14796 w 19998"/>
                <a:gd name="connsiteY494" fmla="*/ 2218 h 19998"/>
                <a:gd name="connsiteX495" fmla="*/ 14756 w 19998"/>
                <a:gd name="connsiteY495" fmla="*/ 2195 h 19998"/>
                <a:gd name="connsiteX496" fmla="*/ 14732 w 19998"/>
                <a:gd name="connsiteY496" fmla="*/ 2218 h 19998"/>
                <a:gd name="connsiteX497" fmla="*/ 14756 w 19998"/>
                <a:gd name="connsiteY497" fmla="*/ 2237 h 19998"/>
                <a:gd name="connsiteX498" fmla="*/ 14732 w 19998"/>
                <a:gd name="connsiteY498" fmla="*/ 2275 h 19998"/>
                <a:gd name="connsiteX499" fmla="*/ 14715 w 19998"/>
                <a:gd name="connsiteY499" fmla="*/ 2275 h 19998"/>
                <a:gd name="connsiteX500" fmla="*/ 14756 w 19998"/>
                <a:gd name="connsiteY500" fmla="*/ 2341 h 19998"/>
                <a:gd name="connsiteX501" fmla="*/ 14675 w 19998"/>
                <a:gd name="connsiteY501" fmla="*/ 2519 h 19998"/>
                <a:gd name="connsiteX502" fmla="*/ 14815 w 19998"/>
                <a:gd name="connsiteY502" fmla="*/ 2622 h 19998"/>
                <a:gd name="connsiteX503" fmla="*/ 14796 w 19998"/>
                <a:gd name="connsiteY503" fmla="*/ 2904 h 19998"/>
                <a:gd name="connsiteX504" fmla="*/ 14918 w 19998"/>
                <a:gd name="connsiteY504" fmla="*/ 2904 h 19998"/>
                <a:gd name="connsiteX505" fmla="*/ 14918 w 19998"/>
                <a:gd name="connsiteY505" fmla="*/ 2867 h 19998"/>
                <a:gd name="connsiteX506" fmla="*/ 15001 w 19998"/>
                <a:gd name="connsiteY506" fmla="*/ 2888 h 19998"/>
                <a:gd name="connsiteX507" fmla="*/ 15230 w 19998"/>
                <a:gd name="connsiteY507" fmla="*/ 3074 h 19998"/>
                <a:gd name="connsiteX508" fmla="*/ 15249 w 19998"/>
                <a:gd name="connsiteY508" fmla="*/ 3050 h 19998"/>
                <a:gd name="connsiteX509" fmla="*/ 15249 w 19998"/>
                <a:gd name="connsiteY509" fmla="*/ 3114 h 19998"/>
                <a:gd name="connsiteX510" fmla="*/ 15330 w 19998"/>
                <a:gd name="connsiteY510" fmla="*/ 3114 h 19998"/>
                <a:gd name="connsiteX511" fmla="*/ 15418 w 19998"/>
                <a:gd name="connsiteY511" fmla="*/ 3114 h 19998"/>
                <a:gd name="connsiteX512" fmla="*/ 15499 w 19998"/>
                <a:gd name="connsiteY512" fmla="*/ 3196 h 19998"/>
                <a:gd name="connsiteX513" fmla="*/ 15475 w 19998"/>
                <a:gd name="connsiteY513" fmla="*/ 3252 h 19998"/>
                <a:gd name="connsiteX514" fmla="*/ 15499 w 19998"/>
                <a:gd name="connsiteY514" fmla="*/ 3295 h 19998"/>
                <a:gd name="connsiteX515" fmla="*/ 15499 w 19998"/>
                <a:gd name="connsiteY515" fmla="*/ 3276 h 19998"/>
                <a:gd name="connsiteX516" fmla="*/ 15599 w 19998"/>
                <a:gd name="connsiteY516" fmla="*/ 3276 h 19998"/>
                <a:gd name="connsiteX517" fmla="*/ 15704 w 19998"/>
                <a:gd name="connsiteY517" fmla="*/ 3374 h 19998"/>
                <a:gd name="connsiteX518" fmla="*/ 15682 w 19998"/>
                <a:gd name="connsiteY518" fmla="*/ 3414 h 19998"/>
                <a:gd name="connsiteX519" fmla="*/ 15723 w 19998"/>
                <a:gd name="connsiteY519" fmla="*/ 3478 h 19998"/>
                <a:gd name="connsiteX520" fmla="*/ 15704 w 19998"/>
                <a:gd name="connsiteY520" fmla="*/ 3497 h 19998"/>
                <a:gd name="connsiteX521" fmla="*/ 15747 w 19998"/>
                <a:gd name="connsiteY521" fmla="*/ 3534 h 19998"/>
                <a:gd name="connsiteX522" fmla="*/ 15747 w 19998"/>
                <a:gd name="connsiteY522" fmla="*/ 3518 h 19998"/>
                <a:gd name="connsiteX523" fmla="*/ 15935 w 19998"/>
                <a:gd name="connsiteY523" fmla="*/ 3478 h 19998"/>
                <a:gd name="connsiteX524" fmla="*/ 15935 w 19998"/>
                <a:gd name="connsiteY524" fmla="*/ 3518 h 19998"/>
                <a:gd name="connsiteX525" fmla="*/ 15951 w 19998"/>
                <a:gd name="connsiteY525" fmla="*/ 3518 h 19998"/>
                <a:gd name="connsiteX526" fmla="*/ 15992 w 19998"/>
                <a:gd name="connsiteY526" fmla="*/ 3414 h 19998"/>
                <a:gd name="connsiteX527" fmla="*/ 16156 w 19998"/>
                <a:gd name="connsiteY527" fmla="*/ 3414 h 19998"/>
                <a:gd name="connsiteX528" fmla="*/ 16156 w 19998"/>
                <a:gd name="connsiteY528" fmla="*/ 3374 h 19998"/>
                <a:gd name="connsiteX529" fmla="*/ 16302 w 19998"/>
                <a:gd name="connsiteY529" fmla="*/ 3436 h 19998"/>
                <a:gd name="connsiteX530" fmla="*/ 16285 w 19998"/>
                <a:gd name="connsiteY530" fmla="*/ 3454 h 19998"/>
                <a:gd name="connsiteX531" fmla="*/ 16366 w 19998"/>
                <a:gd name="connsiteY531" fmla="*/ 3518 h 19998"/>
                <a:gd name="connsiteX532" fmla="*/ 16490 w 19998"/>
                <a:gd name="connsiteY532" fmla="*/ 3518 h 19998"/>
                <a:gd name="connsiteX533" fmla="*/ 16506 w 19998"/>
                <a:gd name="connsiteY533" fmla="*/ 3600 h 19998"/>
                <a:gd name="connsiteX534" fmla="*/ 16590 w 19998"/>
                <a:gd name="connsiteY534" fmla="*/ 3624 h 19998"/>
                <a:gd name="connsiteX535" fmla="*/ 16611 w 19998"/>
                <a:gd name="connsiteY535" fmla="*/ 3581 h 19998"/>
                <a:gd name="connsiteX536" fmla="*/ 16694 w 19998"/>
                <a:gd name="connsiteY536" fmla="*/ 3600 h 19998"/>
                <a:gd name="connsiteX537" fmla="*/ 16694 w 19998"/>
                <a:gd name="connsiteY537" fmla="*/ 3560 h 19998"/>
                <a:gd name="connsiteX538" fmla="*/ 16716 w 19998"/>
                <a:gd name="connsiteY538" fmla="*/ 3560 h 19998"/>
                <a:gd name="connsiteX539" fmla="*/ 16716 w 19998"/>
                <a:gd name="connsiteY539" fmla="*/ 3518 h 19998"/>
                <a:gd name="connsiteX540" fmla="*/ 16759 w 19998"/>
                <a:gd name="connsiteY540" fmla="*/ 3497 h 19998"/>
                <a:gd name="connsiteX541" fmla="*/ 16759 w 19998"/>
                <a:gd name="connsiteY541" fmla="*/ 3478 h 19998"/>
                <a:gd name="connsiteX542" fmla="*/ 16940 w 19998"/>
                <a:gd name="connsiteY542" fmla="*/ 3478 h 19998"/>
                <a:gd name="connsiteX543" fmla="*/ 17085 w 19998"/>
                <a:gd name="connsiteY543" fmla="*/ 3560 h 19998"/>
                <a:gd name="connsiteX544" fmla="*/ 17085 w 19998"/>
                <a:gd name="connsiteY544" fmla="*/ 3534 h 19998"/>
                <a:gd name="connsiteX545" fmla="*/ 17192 w 19998"/>
                <a:gd name="connsiteY545" fmla="*/ 3518 h 19998"/>
                <a:gd name="connsiteX546" fmla="*/ 17192 w 19998"/>
                <a:gd name="connsiteY546" fmla="*/ 3534 h 19998"/>
                <a:gd name="connsiteX547" fmla="*/ 17373 w 19998"/>
                <a:gd name="connsiteY547" fmla="*/ 3640 h 19998"/>
                <a:gd name="connsiteX548" fmla="*/ 17354 w 19998"/>
                <a:gd name="connsiteY548" fmla="*/ 3663 h 19998"/>
                <a:gd name="connsiteX549" fmla="*/ 17437 w 19998"/>
                <a:gd name="connsiteY549" fmla="*/ 3783 h 19998"/>
                <a:gd name="connsiteX550" fmla="*/ 17397 w 19998"/>
                <a:gd name="connsiteY550" fmla="*/ 3783 h 19998"/>
                <a:gd name="connsiteX551" fmla="*/ 17414 w 19998"/>
                <a:gd name="connsiteY551" fmla="*/ 3826 h 19998"/>
                <a:gd name="connsiteX552" fmla="*/ 17437 w 19998"/>
                <a:gd name="connsiteY552" fmla="*/ 3826 h 19998"/>
                <a:gd name="connsiteX553" fmla="*/ 17602 w 19998"/>
                <a:gd name="connsiteY553" fmla="*/ 4028 h 19998"/>
                <a:gd name="connsiteX554" fmla="*/ 17623 w 19998"/>
                <a:gd name="connsiteY554" fmla="*/ 4091 h 19998"/>
                <a:gd name="connsiteX555" fmla="*/ 17642 w 19998"/>
                <a:gd name="connsiteY555" fmla="*/ 4091 h 19998"/>
                <a:gd name="connsiteX556" fmla="*/ 17683 w 19998"/>
                <a:gd name="connsiteY556" fmla="*/ 4211 h 19998"/>
                <a:gd name="connsiteX557" fmla="*/ 17849 w 19998"/>
                <a:gd name="connsiteY557" fmla="*/ 4211 h 19998"/>
                <a:gd name="connsiteX558" fmla="*/ 17849 w 19998"/>
                <a:gd name="connsiteY558" fmla="*/ 4171 h 19998"/>
                <a:gd name="connsiteX559" fmla="*/ 17871 w 19998"/>
                <a:gd name="connsiteY559" fmla="*/ 4171 h 19998"/>
                <a:gd name="connsiteX560" fmla="*/ 17830 w 19998"/>
                <a:gd name="connsiteY560" fmla="*/ 4091 h 19998"/>
                <a:gd name="connsiteX561" fmla="*/ 17871 w 19998"/>
                <a:gd name="connsiteY561" fmla="*/ 4065 h 19998"/>
                <a:gd name="connsiteX562" fmla="*/ 17935 w 19998"/>
                <a:gd name="connsiteY562" fmla="*/ 4091 h 19998"/>
                <a:gd name="connsiteX563" fmla="*/ 17976 w 19998"/>
                <a:gd name="connsiteY563" fmla="*/ 4065 h 19998"/>
                <a:gd name="connsiteX564" fmla="*/ 18019 w 19998"/>
                <a:gd name="connsiteY564" fmla="*/ 4091 h 19998"/>
                <a:gd name="connsiteX565" fmla="*/ 18140 w 19998"/>
                <a:gd name="connsiteY565" fmla="*/ 4131 h 19998"/>
                <a:gd name="connsiteX566" fmla="*/ 18183 w 19998"/>
                <a:gd name="connsiteY566" fmla="*/ 4293 h 19998"/>
                <a:gd name="connsiteX567" fmla="*/ 18200 w 19998"/>
                <a:gd name="connsiteY567" fmla="*/ 4293 h 19998"/>
                <a:gd name="connsiteX568" fmla="*/ 18223 w 19998"/>
                <a:gd name="connsiteY568" fmla="*/ 4211 h 19998"/>
                <a:gd name="connsiteX569" fmla="*/ 18240 w 19998"/>
                <a:gd name="connsiteY569" fmla="*/ 4211 h 19998"/>
                <a:gd name="connsiteX570" fmla="*/ 18240 w 19998"/>
                <a:gd name="connsiteY570" fmla="*/ 4230 h 19998"/>
                <a:gd name="connsiteX571" fmla="*/ 18281 w 19998"/>
                <a:gd name="connsiteY571" fmla="*/ 4230 h 19998"/>
                <a:gd name="connsiteX572" fmla="*/ 18328 w 19998"/>
                <a:gd name="connsiteY572" fmla="*/ 4270 h 19998"/>
                <a:gd name="connsiteX573" fmla="*/ 18369 w 19998"/>
                <a:gd name="connsiteY573" fmla="*/ 4253 h 19998"/>
                <a:gd name="connsiteX574" fmla="*/ 18388 w 19998"/>
                <a:gd name="connsiteY574" fmla="*/ 4270 h 19998"/>
                <a:gd name="connsiteX575" fmla="*/ 18531 w 19998"/>
                <a:gd name="connsiteY575" fmla="*/ 4253 h 19998"/>
                <a:gd name="connsiteX576" fmla="*/ 18531 w 19998"/>
                <a:gd name="connsiteY576" fmla="*/ 4270 h 19998"/>
                <a:gd name="connsiteX577" fmla="*/ 18631 w 19998"/>
                <a:gd name="connsiteY577" fmla="*/ 4211 h 19998"/>
                <a:gd name="connsiteX578" fmla="*/ 18631 w 19998"/>
                <a:gd name="connsiteY578" fmla="*/ 4131 h 19998"/>
                <a:gd name="connsiteX579" fmla="*/ 18762 w 19998"/>
                <a:gd name="connsiteY579" fmla="*/ 4108 h 19998"/>
                <a:gd name="connsiteX580" fmla="*/ 18778 w 19998"/>
                <a:gd name="connsiteY580" fmla="*/ 4148 h 19998"/>
                <a:gd name="connsiteX581" fmla="*/ 18821 w 19998"/>
                <a:gd name="connsiteY581" fmla="*/ 4131 h 19998"/>
                <a:gd name="connsiteX582" fmla="*/ 18943 w 19998"/>
                <a:gd name="connsiteY582" fmla="*/ 4333 h 19998"/>
                <a:gd name="connsiteX583" fmla="*/ 19047 w 19998"/>
                <a:gd name="connsiteY583" fmla="*/ 4333 h 19998"/>
                <a:gd name="connsiteX584" fmla="*/ 19064 w 19998"/>
                <a:gd name="connsiteY584" fmla="*/ 4392 h 19998"/>
                <a:gd name="connsiteX585" fmla="*/ 19152 w 19998"/>
                <a:gd name="connsiteY585" fmla="*/ 4392 h 19998"/>
                <a:gd name="connsiteX586" fmla="*/ 19152 w 19998"/>
                <a:gd name="connsiteY586" fmla="*/ 4373 h 19998"/>
                <a:gd name="connsiteX587" fmla="*/ 19212 w 19998"/>
                <a:gd name="connsiteY587" fmla="*/ 4373 h 19998"/>
                <a:gd name="connsiteX588" fmla="*/ 19212 w 19998"/>
                <a:gd name="connsiteY588" fmla="*/ 4392 h 19998"/>
                <a:gd name="connsiteX589" fmla="*/ 19317 w 19998"/>
                <a:gd name="connsiteY589" fmla="*/ 4333 h 19998"/>
                <a:gd name="connsiteX590" fmla="*/ 19417 w 19998"/>
                <a:gd name="connsiteY590" fmla="*/ 4392 h 19998"/>
                <a:gd name="connsiteX591" fmla="*/ 19443 w 19998"/>
                <a:gd name="connsiteY591" fmla="*/ 4373 h 19998"/>
                <a:gd name="connsiteX592" fmla="*/ 19500 w 19998"/>
                <a:gd name="connsiteY592" fmla="*/ 4373 h 19998"/>
                <a:gd name="connsiteX593" fmla="*/ 19521 w 19998"/>
                <a:gd name="connsiteY593" fmla="*/ 4352 h 19998"/>
                <a:gd name="connsiteX594" fmla="*/ 19998 w 19998"/>
                <a:gd name="connsiteY594" fmla="*/ 4512 h 19998"/>
                <a:gd name="connsiteX595" fmla="*/ 19750 w 19998"/>
                <a:gd name="connsiteY595" fmla="*/ 4939 h 19998"/>
                <a:gd name="connsiteX596" fmla="*/ 19712 w 19998"/>
                <a:gd name="connsiteY596" fmla="*/ 4939 h 19998"/>
                <a:gd name="connsiteX597" fmla="*/ 19686 w 19998"/>
                <a:gd name="connsiteY597" fmla="*/ 5003 h 19998"/>
                <a:gd name="connsiteX598" fmla="*/ 19645 w 19998"/>
                <a:gd name="connsiteY598" fmla="*/ 5003 h 19998"/>
                <a:gd name="connsiteX599" fmla="*/ 19131 w 19998"/>
                <a:gd name="connsiteY599" fmla="*/ 6512 h 19998"/>
                <a:gd name="connsiteX600" fmla="*/ 19236 w 19998"/>
                <a:gd name="connsiteY600" fmla="*/ 7750 h 19998"/>
                <a:gd name="connsiteX601" fmla="*/ 19212 w 19998"/>
                <a:gd name="connsiteY601" fmla="*/ 7750 h 19998"/>
                <a:gd name="connsiteX602" fmla="*/ 19090 w 19998"/>
                <a:gd name="connsiteY602" fmla="*/ 7870 h 19998"/>
                <a:gd name="connsiteX603" fmla="*/ 19152 w 19998"/>
                <a:gd name="connsiteY603" fmla="*/ 7853 h 19998"/>
                <a:gd name="connsiteX604" fmla="*/ 19064 w 19998"/>
                <a:gd name="connsiteY604" fmla="*/ 7973 h 19998"/>
                <a:gd name="connsiteX605" fmla="*/ 18983 w 19998"/>
                <a:gd name="connsiteY605" fmla="*/ 7973 h 19998"/>
                <a:gd name="connsiteX606" fmla="*/ 18714 w 19998"/>
                <a:gd name="connsiteY606" fmla="*/ 8135 h 19998"/>
                <a:gd name="connsiteX607" fmla="*/ 18695 w 19998"/>
                <a:gd name="connsiteY607" fmla="*/ 8093 h 19998"/>
                <a:gd name="connsiteX608" fmla="*/ 18614 w 19998"/>
                <a:gd name="connsiteY608" fmla="*/ 7997 h 19998"/>
                <a:gd name="connsiteX609" fmla="*/ 18304 w 19998"/>
                <a:gd name="connsiteY60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676 w 19998"/>
                <a:gd name="connsiteY227" fmla="*/ 19119 h 19998"/>
                <a:gd name="connsiteX228" fmla="*/ 7611 w 19998"/>
                <a:gd name="connsiteY228" fmla="*/ 19060 h 19998"/>
                <a:gd name="connsiteX229" fmla="*/ 7511 w 19998"/>
                <a:gd name="connsiteY229" fmla="*/ 19159 h 19998"/>
                <a:gd name="connsiteX230" fmla="*/ 6892 w 19998"/>
                <a:gd name="connsiteY230" fmla="*/ 19102 h 19998"/>
                <a:gd name="connsiteX231" fmla="*/ 6868 w 19998"/>
                <a:gd name="connsiteY231" fmla="*/ 19060 h 19998"/>
                <a:gd name="connsiteX232" fmla="*/ 6730 w 19998"/>
                <a:gd name="connsiteY232" fmla="*/ 18877 h 19998"/>
                <a:gd name="connsiteX233" fmla="*/ 6599 w 19998"/>
                <a:gd name="connsiteY233" fmla="*/ 18837 h 19998"/>
                <a:gd name="connsiteX234" fmla="*/ 6583 w 19998"/>
                <a:gd name="connsiteY234" fmla="*/ 18795 h 19998"/>
                <a:gd name="connsiteX235" fmla="*/ 6478 w 19998"/>
                <a:gd name="connsiteY235" fmla="*/ 18731 h 19998"/>
                <a:gd name="connsiteX236" fmla="*/ 6254 w 19998"/>
                <a:gd name="connsiteY236" fmla="*/ 18858 h 19998"/>
                <a:gd name="connsiteX237" fmla="*/ 6149 w 19998"/>
                <a:gd name="connsiteY237" fmla="*/ 18773 h 19998"/>
                <a:gd name="connsiteX238" fmla="*/ 6066 w 19998"/>
                <a:gd name="connsiteY238" fmla="*/ 18877 h 19998"/>
                <a:gd name="connsiteX239" fmla="*/ 6025 w 19998"/>
                <a:gd name="connsiteY239" fmla="*/ 18858 h 19998"/>
                <a:gd name="connsiteX240" fmla="*/ 6025 w 19998"/>
                <a:gd name="connsiteY240" fmla="*/ 18820 h 19998"/>
                <a:gd name="connsiteX241" fmla="*/ 5861 w 19998"/>
                <a:gd name="connsiteY241" fmla="*/ 18632 h 19998"/>
                <a:gd name="connsiteX242" fmla="*/ 5820 w 19998"/>
                <a:gd name="connsiteY242" fmla="*/ 18632 h 19998"/>
                <a:gd name="connsiteX243" fmla="*/ 5732 w 19998"/>
                <a:gd name="connsiteY243" fmla="*/ 18447 h 19998"/>
                <a:gd name="connsiteX244" fmla="*/ 5075 w 19998"/>
                <a:gd name="connsiteY244" fmla="*/ 18310 h 19998"/>
                <a:gd name="connsiteX245" fmla="*/ 4806 w 19998"/>
                <a:gd name="connsiteY245" fmla="*/ 18165 h 19998"/>
                <a:gd name="connsiteX246" fmla="*/ 4725 w 19998"/>
                <a:gd name="connsiteY246" fmla="*/ 18247 h 19998"/>
                <a:gd name="connsiteX247" fmla="*/ 4515 w 19998"/>
                <a:gd name="connsiteY247" fmla="*/ 18101 h 19998"/>
                <a:gd name="connsiteX248" fmla="*/ 4684 w 19998"/>
                <a:gd name="connsiteY248" fmla="*/ 17737 h 19998"/>
                <a:gd name="connsiteX249" fmla="*/ 4415 w 19998"/>
                <a:gd name="connsiteY249" fmla="*/ 17634 h 19998"/>
                <a:gd name="connsiteX250" fmla="*/ 4294 w 19998"/>
                <a:gd name="connsiteY250" fmla="*/ 17594 h 19998"/>
                <a:gd name="connsiteX251" fmla="*/ 4103 w 19998"/>
                <a:gd name="connsiteY251" fmla="*/ 17617 h 19998"/>
                <a:gd name="connsiteX252" fmla="*/ 4063 w 19998"/>
                <a:gd name="connsiteY252" fmla="*/ 17495 h 19998"/>
                <a:gd name="connsiteX253" fmla="*/ 4041 w 19998"/>
                <a:gd name="connsiteY253" fmla="*/ 17495 h 19998"/>
                <a:gd name="connsiteX254" fmla="*/ 4025 w 19998"/>
                <a:gd name="connsiteY254" fmla="*/ 17432 h 19998"/>
                <a:gd name="connsiteX255" fmla="*/ 4103 w 19998"/>
                <a:gd name="connsiteY255" fmla="*/ 17415 h 19998"/>
                <a:gd name="connsiteX256" fmla="*/ 4251 w 19998"/>
                <a:gd name="connsiteY256" fmla="*/ 17389 h 19998"/>
                <a:gd name="connsiteX257" fmla="*/ 4251 w 19998"/>
                <a:gd name="connsiteY257" fmla="*/ 17373 h 19998"/>
                <a:gd name="connsiteX258" fmla="*/ 4499 w 19998"/>
                <a:gd name="connsiteY258" fmla="*/ 17084 h 19998"/>
                <a:gd name="connsiteX259" fmla="*/ 5037 w 19998"/>
                <a:gd name="connsiteY259" fmla="*/ 14969 h 19998"/>
                <a:gd name="connsiteX260" fmla="*/ 5011 w 19998"/>
                <a:gd name="connsiteY260" fmla="*/ 14767 h 19998"/>
                <a:gd name="connsiteX261" fmla="*/ 5218 w 19998"/>
                <a:gd name="connsiteY261" fmla="*/ 14525 h 19998"/>
                <a:gd name="connsiteX262" fmla="*/ 5427 w 19998"/>
                <a:gd name="connsiteY262" fmla="*/ 14583 h 19998"/>
                <a:gd name="connsiteX263" fmla="*/ 5444 w 19998"/>
                <a:gd name="connsiteY263" fmla="*/ 14525 h 19998"/>
                <a:gd name="connsiteX264" fmla="*/ 5387 w 19998"/>
                <a:gd name="connsiteY264" fmla="*/ 14464 h 19998"/>
                <a:gd name="connsiteX265" fmla="*/ 5427 w 19998"/>
                <a:gd name="connsiteY265" fmla="*/ 14485 h 19998"/>
                <a:gd name="connsiteX266" fmla="*/ 5427 w 19998"/>
                <a:gd name="connsiteY266" fmla="*/ 14464 h 19998"/>
                <a:gd name="connsiteX267" fmla="*/ 5218 w 19998"/>
                <a:gd name="connsiteY267" fmla="*/ 14318 h 19998"/>
                <a:gd name="connsiteX268" fmla="*/ 5075 w 19998"/>
                <a:gd name="connsiteY268" fmla="*/ 14647 h 19998"/>
                <a:gd name="connsiteX269" fmla="*/ 5037 w 19998"/>
                <a:gd name="connsiteY269" fmla="*/ 14623 h 19998"/>
                <a:gd name="connsiteX270" fmla="*/ 5427 w 19998"/>
                <a:gd name="connsiteY270" fmla="*/ 12509 h 19998"/>
                <a:gd name="connsiteX271" fmla="*/ 5470 w 19998"/>
                <a:gd name="connsiteY271" fmla="*/ 12492 h 19998"/>
                <a:gd name="connsiteX272" fmla="*/ 5511 w 19998"/>
                <a:gd name="connsiteY272" fmla="*/ 12548 h 19998"/>
                <a:gd name="connsiteX273" fmla="*/ 5961 w 19998"/>
                <a:gd name="connsiteY273" fmla="*/ 13284 h 19998"/>
                <a:gd name="connsiteX274" fmla="*/ 6352 w 19998"/>
                <a:gd name="connsiteY274" fmla="*/ 14017 h 19998"/>
                <a:gd name="connsiteX275" fmla="*/ 6352 w 19998"/>
                <a:gd name="connsiteY275" fmla="*/ 13808 h 19998"/>
                <a:gd name="connsiteX276" fmla="*/ 6001 w 19998"/>
                <a:gd name="connsiteY276" fmla="*/ 13058 h 19998"/>
                <a:gd name="connsiteX277" fmla="*/ 5675 w 19998"/>
                <a:gd name="connsiteY277" fmla="*/ 12532 h 19998"/>
                <a:gd name="connsiteX278" fmla="*/ 5551 w 19998"/>
                <a:gd name="connsiteY278" fmla="*/ 12410 h 19998"/>
                <a:gd name="connsiteX279" fmla="*/ 5258 w 19998"/>
                <a:gd name="connsiteY279" fmla="*/ 12227 h 19998"/>
                <a:gd name="connsiteX280" fmla="*/ 5242 w 19998"/>
                <a:gd name="connsiteY280" fmla="*/ 12243 h 19998"/>
                <a:gd name="connsiteX281" fmla="*/ 5175 w 19998"/>
                <a:gd name="connsiteY281" fmla="*/ 11961 h 19998"/>
                <a:gd name="connsiteX282" fmla="*/ 5363 w 19998"/>
                <a:gd name="connsiteY282" fmla="*/ 11961 h 19998"/>
                <a:gd name="connsiteX283" fmla="*/ 5487 w 19998"/>
                <a:gd name="connsiteY283" fmla="*/ 11653 h 19998"/>
                <a:gd name="connsiteX284" fmla="*/ 5470 w 19998"/>
                <a:gd name="connsiteY284" fmla="*/ 11653 h 19998"/>
                <a:gd name="connsiteX285" fmla="*/ 5470 w 19998"/>
                <a:gd name="connsiteY285" fmla="*/ 11637 h 19998"/>
                <a:gd name="connsiteX286" fmla="*/ 5444 w 19998"/>
                <a:gd name="connsiteY286" fmla="*/ 11268 h 19998"/>
                <a:gd name="connsiteX287" fmla="*/ 5339 w 19998"/>
                <a:gd name="connsiteY287" fmla="*/ 11146 h 19998"/>
                <a:gd name="connsiteX288" fmla="*/ 5251 w 19998"/>
                <a:gd name="connsiteY288" fmla="*/ 10849 h 19998"/>
                <a:gd name="connsiteX289" fmla="*/ 4784 w 19998"/>
                <a:gd name="connsiteY289" fmla="*/ 10539 h 19998"/>
                <a:gd name="connsiteX290" fmla="*/ 4603 w 19998"/>
                <a:gd name="connsiteY290" fmla="*/ 10497 h 19998"/>
                <a:gd name="connsiteX291" fmla="*/ 4620 w 19998"/>
                <a:gd name="connsiteY291" fmla="*/ 10476 h 19998"/>
                <a:gd name="connsiteX292" fmla="*/ 3877 w 19998"/>
                <a:gd name="connsiteY292" fmla="*/ 9395 h 19998"/>
                <a:gd name="connsiteX293" fmla="*/ 3941 w 19998"/>
                <a:gd name="connsiteY293" fmla="*/ 9353 h 19998"/>
                <a:gd name="connsiteX294" fmla="*/ 3918 w 19998"/>
                <a:gd name="connsiteY294" fmla="*/ 9353 h 19998"/>
                <a:gd name="connsiteX295" fmla="*/ 4168 w 19998"/>
                <a:gd name="connsiteY295" fmla="*/ 9071 h 19998"/>
                <a:gd name="connsiteX296" fmla="*/ 3753 w 19998"/>
                <a:gd name="connsiteY296" fmla="*/ 8829 h 19998"/>
                <a:gd name="connsiteX297" fmla="*/ 3899 w 19998"/>
                <a:gd name="connsiteY297" fmla="*/ 8645 h 19998"/>
                <a:gd name="connsiteX298" fmla="*/ 3899 w 19998"/>
                <a:gd name="connsiteY298" fmla="*/ 8521 h 19998"/>
                <a:gd name="connsiteX299" fmla="*/ 4472 w 19998"/>
                <a:gd name="connsiteY299" fmla="*/ 8666 h 19998"/>
                <a:gd name="connsiteX300" fmla="*/ 3877 w 19998"/>
                <a:gd name="connsiteY300" fmla="*/ 8457 h 19998"/>
                <a:gd name="connsiteX301" fmla="*/ 3689 w 19998"/>
                <a:gd name="connsiteY301" fmla="*/ 8587 h 19998"/>
                <a:gd name="connsiteX302" fmla="*/ 3360 w 19998"/>
                <a:gd name="connsiteY302" fmla="*/ 8401 h 19998"/>
                <a:gd name="connsiteX303" fmla="*/ 3303 w 19998"/>
                <a:gd name="connsiteY303" fmla="*/ 8239 h 19998"/>
                <a:gd name="connsiteX304" fmla="*/ 3465 w 19998"/>
                <a:gd name="connsiteY304" fmla="*/ 8077 h 19998"/>
                <a:gd name="connsiteX305" fmla="*/ 3344 w 19998"/>
                <a:gd name="connsiteY305" fmla="*/ 7910 h 19998"/>
                <a:gd name="connsiteX306" fmla="*/ 2844 w 19998"/>
                <a:gd name="connsiteY306" fmla="*/ 7933 h 19998"/>
                <a:gd name="connsiteX307" fmla="*/ 3115 w 19998"/>
                <a:gd name="connsiteY307" fmla="*/ 7651 h 19998"/>
                <a:gd name="connsiteX308" fmla="*/ 2477 w 19998"/>
                <a:gd name="connsiteY308" fmla="*/ 7750 h 19998"/>
                <a:gd name="connsiteX309" fmla="*/ 2477 w 19998"/>
                <a:gd name="connsiteY309" fmla="*/ 7973 h 19998"/>
                <a:gd name="connsiteX310" fmla="*/ 2127 w 19998"/>
                <a:gd name="connsiteY310" fmla="*/ 7442 h 19998"/>
                <a:gd name="connsiteX311" fmla="*/ 1831 w 19998"/>
                <a:gd name="connsiteY311" fmla="*/ 7261 h 19998"/>
                <a:gd name="connsiteX312" fmla="*/ 1260 w 19998"/>
                <a:gd name="connsiteY312" fmla="*/ 6996 h 19998"/>
                <a:gd name="connsiteX313" fmla="*/ 1276 w 19998"/>
                <a:gd name="connsiteY313" fmla="*/ 6975 h 19998"/>
                <a:gd name="connsiteX314" fmla="*/ 1260 w 19998"/>
                <a:gd name="connsiteY314" fmla="*/ 6958 h 19998"/>
                <a:gd name="connsiteX315" fmla="*/ 1172 w 19998"/>
                <a:gd name="connsiteY315" fmla="*/ 6892 h 19998"/>
                <a:gd name="connsiteX316" fmla="*/ 886 w 19998"/>
                <a:gd name="connsiteY316" fmla="*/ 6975 h 19998"/>
                <a:gd name="connsiteX317" fmla="*/ 679 w 19998"/>
                <a:gd name="connsiteY317" fmla="*/ 7099 h 19998"/>
                <a:gd name="connsiteX318" fmla="*/ 533 w 19998"/>
                <a:gd name="connsiteY318" fmla="*/ 7078 h 19998"/>
                <a:gd name="connsiteX319" fmla="*/ 533 w 19998"/>
                <a:gd name="connsiteY319" fmla="*/ 7022 h 19998"/>
                <a:gd name="connsiteX320" fmla="*/ 574 w 19998"/>
                <a:gd name="connsiteY320" fmla="*/ 6996 h 19998"/>
                <a:gd name="connsiteX321" fmla="*/ 305 w 19998"/>
                <a:gd name="connsiteY321" fmla="*/ 6568 h 19998"/>
                <a:gd name="connsiteX322" fmla="*/ 264 w 19998"/>
                <a:gd name="connsiteY322" fmla="*/ 6594 h 19998"/>
                <a:gd name="connsiteX323" fmla="*/ 164 w 19998"/>
                <a:gd name="connsiteY323" fmla="*/ 6528 h 19998"/>
                <a:gd name="connsiteX324" fmla="*/ 0 w 19998"/>
                <a:gd name="connsiteY324" fmla="*/ 6490 h 19998"/>
                <a:gd name="connsiteX325" fmla="*/ 17 w 19998"/>
                <a:gd name="connsiteY325" fmla="*/ 6465 h 19998"/>
                <a:gd name="connsiteX326" fmla="*/ 57 w 19998"/>
                <a:gd name="connsiteY326" fmla="*/ 6465 h 19998"/>
                <a:gd name="connsiteX327" fmla="*/ 695 w 19998"/>
                <a:gd name="connsiteY327" fmla="*/ 6408 h 19998"/>
                <a:gd name="connsiteX328" fmla="*/ 760 w 19998"/>
                <a:gd name="connsiteY328" fmla="*/ 6262 h 19998"/>
                <a:gd name="connsiteX329" fmla="*/ 433 w 19998"/>
                <a:gd name="connsiteY329" fmla="*/ 6084 h 19998"/>
                <a:gd name="connsiteX330" fmla="*/ 348 w 19998"/>
                <a:gd name="connsiteY330" fmla="*/ 6204 h 19998"/>
                <a:gd name="connsiteX331" fmla="*/ 329 w 19998"/>
                <a:gd name="connsiteY331" fmla="*/ 6204 h 19998"/>
                <a:gd name="connsiteX332" fmla="*/ 305 w 19998"/>
                <a:gd name="connsiteY332" fmla="*/ 6060 h 19998"/>
                <a:gd name="connsiteX333" fmla="*/ 348 w 19998"/>
                <a:gd name="connsiteY333" fmla="*/ 6044 h 19998"/>
                <a:gd name="connsiteX334" fmla="*/ 348 w 19998"/>
                <a:gd name="connsiteY334" fmla="*/ 5997 h 19998"/>
                <a:gd name="connsiteX335" fmla="*/ 248 w 19998"/>
                <a:gd name="connsiteY335" fmla="*/ 5997 h 19998"/>
                <a:gd name="connsiteX336" fmla="*/ 221 w 19998"/>
                <a:gd name="connsiteY336" fmla="*/ 5938 h 19998"/>
                <a:gd name="connsiteX337" fmla="*/ 329 w 19998"/>
                <a:gd name="connsiteY337" fmla="*/ 5938 h 19998"/>
                <a:gd name="connsiteX338" fmla="*/ 348 w 19998"/>
                <a:gd name="connsiteY338" fmla="*/ 5818 h 19998"/>
                <a:gd name="connsiteX339" fmla="*/ 391 w 19998"/>
                <a:gd name="connsiteY339" fmla="*/ 5818 h 19998"/>
                <a:gd name="connsiteX340" fmla="*/ 369 w 19998"/>
                <a:gd name="connsiteY340" fmla="*/ 5917 h 19998"/>
                <a:gd name="connsiteX341" fmla="*/ 433 w 19998"/>
                <a:gd name="connsiteY341" fmla="*/ 5877 h 19998"/>
                <a:gd name="connsiteX342" fmla="*/ 433 w 19998"/>
                <a:gd name="connsiteY342" fmla="*/ 5898 h 19998"/>
                <a:gd name="connsiteX343" fmla="*/ 410 w 19998"/>
                <a:gd name="connsiteY343" fmla="*/ 5917 h 19998"/>
                <a:gd name="connsiteX344" fmla="*/ 555 w 19998"/>
                <a:gd name="connsiteY344" fmla="*/ 5938 h 19998"/>
                <a:gd name="connsiteX345" fmla="*/ 555 w 19998"/>
                <a:gd name="connsiteY345" fmla="*/ 5955 h 19998"/>
                <a:gd name="connsiteX346" fmla="*/ 738 w 19998"/>
                <a:gd name="connsiteY346" fmla="*/ 5938 h 19998"/>
                <a:gd name="connsiteX347" fmla="*/ 695 w 19998"/>
                <a:gd name="connsiteY347" fmla="*/ 5835 h 19998"/>
                <a:gd name="connsiteX348" fmla="*/ 655 w 19998"/>
                <a:gd name="connsiteY348" fmla="*/ 5835 h 19998"/>
                <a:gd name="connsiteX349" fmla="*/ 598 w 19998"/>
                <a:gd name="connsiteY349" fmla="*/ 5736 h 19998"/>
                <a:gd name="connsiteX350" fmla="*/ 141 w 19998"/>
                <a:gd name="connsiteY350" fmla="*/ 5778 h 19998"/>
                <a:gd name="connsiteX351" fmla="*/ 141 w 19998"/>
                <a:gd name="connsiteY351" fmla="*/ 5795 h 19998"/>
                <a:gd name="connsiteX352" fmla="*/ 17 w 19998"/>
                <a:gd name="connsiteY352" fmla="*/ 5818 h 19998"/>
                <a:gd name="connsiteX353" fmla="*/ 141 w 19998"/>
                <a:gd name="connsiteY353" fmla="*/ 5287 h 19998"/>
                <a:gd name="connsiteX354" fmla="*/ 181 w 19998"/>
                <a:gd name="connsiteY354" fmla="*/ 5268 h 19998"/>
                <a:gd name="connsiteX355" fmla="*/ 348 w 19998"/>
                <a:gd name="connsiteY355" fmla="*/ 5247 h 19998"/>
                <a:gd name="connsiteX356" fmla="*/ 450 w 19998"/>
                <a:gd name="connsiteY356" fmla="*/ 5149 h 19998"/>
                <a:gd name="connsiteX357" fmla="*/ 617 w 19998"/>
                <a:gd name="connsiteY357" fmla="*/ 5149 h 19998"/>
                <a:gd name="connsiteX358" fmla="*/ 803 w 19998"/>
                <a:gd name="connsiteY358" fmla="*/ 5085 h 19998"/>
                <a:gd name="connsiteX359" fmla="*/ 826 w 19998"/>
                <a:gd name="connsiteY359" fmla="*/ 5106 h 19998"/>
                <a:gd name="connsiteX360" fmla="*/ 803 w 19998"/>
                <a:gd name="connsiteY360" fmla="*/ 5149 h 19998"/>
                <a:gd name="connsiteX361" fmla="*/ 1276 w 19998"/>
                <a:gd name="connsiteY361" fmla="*/ 5022 h 19998"/>
                <a:gd name="connsiteX362" fmla="*/ 1276 w 19998"/>
                <a:gd name="connsiteY362" fmla="*/ 5003 h 19998"/>
                <a:gd name="connsiteX363" fmla="*/ 1276 w 19998"/>
                <a:gd name="connsiteY363" fmla="*/ 5022 h 19998"/>
                <a:gd name="connsiteX364" fmla="*/ 1298 w 19998"/>
                <a:gd name="connsiteY364" fmla="*/ 5022 h 19998"/>
                <a:gd name="connsiteX365" fmla="*/ 1341 w 19998"/>
                <a:gd name="connsiteY365" fmla="*/ 5165 h 19998"/>
                <a:gd name="connsiteX366" fmla="*/ 1524 w 19998"/>
                <a:gd name="connsiteY366" fmla="*/ 5069 h 19998"/>
                <a:gd name="connsiteX367" fmla="*/ 1562 w 19998"/>
                <a:gd name="connsiteY367" fmla="*/ 5069 h 19998"/>
                <a:gd name="connsiteX368" fmla="*/ 1815 w 19998"/>
                <a:gd name="connsiteY368" fmla="*/ 5125 h 19998"/>
                <a:gd name="connsiteX369" fmla="*/ 1936 w 19998"/>
                <a:gd name="connsiteY369" fmla="*/ 5165 h 19998"/>
                <a:gd name="connsiteX370" fmla="*/ 1936 w 19998"/>
                <a:gd name="connsiteY370" fmla="*/ 5149 h 19998"/>
                <a:gd name="connsiteX371" fmla="*/ 1979 w 19998"/>
                <a:gd name="connsiteY371" fmla="*/ 5003 h 19998"/>
                <a:gd name="connsiteX372" fmla="*/ 1936 w 19998"/>
                <a:gd name="connsiteY372" fmla="*/ 4939 h 19998"/>
                <a:gd name="connsiteX373" fmla="*/ 2103 w 19998"/>
                <a:gd name="connsiteY373" fmla="*/ 4820 h 19998"/>
                <a:gd name="connsiteX374" fmla="*/ 2496 w 19998"/>
                <a:gd name="connsiteY374" fmla="*/ 4777 h 19998"/>
                <a:gd name="connsiteX375" fmla="*/ 2536 w 19998"/>
                <a:gd name="connsiteY375" fmla="*/ 4860 h 19998"/>
                <a:gd name="connsiteX376" fmla="*/ 2722 w 19998"/>
                <a:gd name="connsiteY376" fmla="*/ 4761 h 19998"/>
                <a:gd name="connsiteX377" fmla="*/ 2722 w 19998"/>
                <a:gd name="connsiteY377" fmla="*/ 4900 h 19998"/>
                <a:gd name="connsiteX378" fmla="*/ 2805 w 19998"/>
                <a:gd name="connsiteY378" fmla="*/ 4923 h 19998"/>
                <a:gd name="connsiteX379" fmla="*/ 2970 w 19998"/>
                <a:gd name="connsiteY379" fmla="*/ 5189 h 19998"/>
                <a:gd name="connsiteX380" fmla="*/ 3256 w 19998"/>
                <a:gd name="connsiteY380" fmla="*/ 5673 h 19998"/>
                <a:gd name="connsiteX381" fmla="*/ 3608 w 19998"/>
                <a:gd name="connsiteY381" fmla="*/ 5391 h 19998"/>
                <a:gd name="connsiteX382" fmla="*/ 3860 w 19998"/>
                <a:gd name="connsiteY382" fmla="*/ 5268 h 19998"/>
                <a:gd name="connsiteX383" fmla="*/ 3999 w 19998"/>
                <a:gd name="connsiteY383" fmla="*/ 5534 h 19998"/>
                <a:gd name="connsiteX384" fmla="*/ 4351 w 19998"/>
                <a:gd name="connsiteY384" fmla="*/ 5351 h 19998"/>
                <a:gd name="connsiteX385" fmla="*/ 4580 w 19998"/>
                <a:gd name="connsiteY385" fmla="*/ 5268 h 19998"/>
                <a:gd name="connsiteX386" fmla="*/ 4580 w 19998"/>
                <a:gd name="connsiteY386" fmla="*/ 5471 h 19998"/>
                <a:gd name="connsiteX387" fmla="*/ 4994 w 19998"/>
                <a:gd name="connsiteY387" fmla="*/ 5449 h 19998"/>
                <a:gd name="connsiteX388" fmla="*/ 5323 w 19998"/>
                <a:gd name="connsiteY388" fmla="*/ 5471 h 19998"/>
                <a:gd name="connsiteX389" fmla="*/ 5242 w 19998"/>
                <a:gd name="connsiteY389" fmla="*/ 5407 h 19998"/>
                <a:gd name="connsiteX390" fmla="*/ 4994 w 19998"/>
                <a:gd name="connsiteY390" fmla="*/ 5003 h 19998"/>
                <a:gd name="connsiteX391" fmla="*/ 4970 w 19998"/>
                <a:gd name="connsiteY391" fmla="*/ 5003 h 19998"/>
                <a:gd name="connsiteX392" fmla="*/ 5054 w 19998"/>
                <a:gd name="connsiteY392" fmla="*/ 4618 h 19998"/>
                <a:gd name="connsiteX393" fmla="*/ 5054 w 19998"/>
                <a:gd name="connsiteY393" fmla="*/ 4601 h 19998"/>
                <a:gd name="connsiteX394" fmla="*/ 5037 w 19998"/>
                <a:gd name="connsiteY394" fmla="*/ 4618 h 19998"/>
                <a:gd name="connsiteX395" fmla="*/ 5011 w 19998"/>
                <a:gd name="connsiteY395" fmla="*/ 4131 h 19998"/>
                <a:gd name="connsiteX396" fmla="*/ 4642 w 19998"/>
                <a:gd name="connsiteY396" fmla="*/ 3335 h 19998"/>
                <a:gd name="connsiteX397" fmla="*/ 4663 w 19998"/>
                <a:gd name="connsiteY397" fmla="*/ 3092 h 19998"/>
                <a:gd name="connsiteX398" fmla="*/ 4563 w 19998"/>
                <a:gd name="connsiteY398" fmla="*/ 3050 h 19998"/>
                <a:gd name="connsiteX399" fmla="*/ 4684 w 19998"/>
                <a:gd name="connsiteY399" fmla="*/ 2947 h 19998"/>
                <a:gd name="connsiteX400" fmla="*/ 5242 w 19998"/>
                <a:gd name="connsiteY400" fmla="*/ 3092 h 19998"/>
                <a:gd name="connsiteX401" fmla="*/ 5258 w 19998"/>
                <a:gd name="connsiteY401" fmla="*/ 3029 h 19998"/>
                <a:gd name="connsiteX402" fmla="*/ 5570 w 19998"/>
                <a:gd name="connsiteY402" fmla="*/ 3050 h 19998"/>
                <a:gd name="connsiteX403" fmla="*/ 5632 w 19998"/>
                <a:gd name="connsiteY403" fmla="*/ 3252 h 19998"/>
                <a:gd name="connsiteX404" fmla="*/ 5592 w 19998"/>
                <a:gd name="connsiteY404" fmla="*/ 3252 h 19998"/>
                <a:gd name="connsiteX405" fmla="*/ 5570 w 19998"/>
                <a:gd name="connsiteY405" fmla="*/ 3316 h 19998"/>
                <a:gd name="connsiteX406" fmla="*/ 5511 w 19998"/>
                <a:gd name="connsiteY406" fmla="*/ 3316 h 19998"/>
                <a:gd name="connsiteX407" fmla="*/ 5675 w 19998"/>
                <a:gd name="connsiteY407" fmla="*/ 3800 h 19998"/>
                <a:gd name="connsiteX408" fmla="*/ 5649 w 19998"/>
                <a:gd name="connsiteY408" fmla="*/ 3826 h 19998"/>
                <a:gd name="connsiteX409" fmla="*/ 5732 w 19998"/>
                <a:gd name="connsiteY409" fmla="*/ 3842 h 19998"/>
                <a:gd name="connsiteX410" fmla="*/ 5713 w 19998"/>
                <a:gd name="connsiteY410" fmla="*/ 3842 h 19998"/>
                <a:gd name="connsiteX411" fmla="*/ 5732 w 19998"/>
                <a:gd name="connsiteY411" fmla="*/ 3882 h 19998"/>
                <a:gd name="connsiteX412" fmla="*/ 5775 w 19998"/>
                <a:gd name="connsiteY412" fmla="*/ 3882 h 19998"/>
                <a:gd name="connsiteX413" fmla="*/ 5861 w 19998"/>
                <a:gd name="connsiteY413" fmla="*/ 3762 h 19998"/>
                <a:gd name="connsiteX414" fmla="*/ 6499 w 19998"/>
                <a:gd name="connsiteY414" fmla="*/ 3906 h 19998"/>
                <a:gd name="connsiteX415" fmla="*/ 7611 w 19998"/>
                <a:gd name="connsiteY415" fmla="*/ 3826 h 19998"/>
                <a:gd name="connsiteX416" fmla="*/ 7923 w 19998"/>
                <a:gd name="connsiteY416" fmla="*/ 3722 h 19998"/>
                <a:gd name="connsiteX417" fmla="*/ 8045 w 19998"/>
                <a:gd name="connsiteY417" fmla="*/ 3703 h 19998"/>
                <a:gd name="connsiteX418" fmla="*/ 7611 w 19998"/>
                <a:gd name="connsiteY418" fmla="*/ 3600 h 19998"/>
                <a:gd name="connsiteX419" fmla="*/ 7611 w 19998"/>
                <a:gd name="connsiteY419" fmla="*/ 3581 h 19998"/>
                <a:gd name="connsiteX420" fmla="*/ 7799 w 19998"/>
                <a:gd name="connsiteY420" fmla="*/ 3092 h 19998"/>
                <a:gd name="connsiteX421" fmla="*/ 9574 w 19998"/>
                <a:gd name="connsiteY421" fmla="*/ 2317 h 19998"/>
                <a:gd name="connsiteX422" fmla="*/ 9843 w 19998"/>
                <a:gd name="connsiteY422" fmla="*/ 1993 h 19998"/>
                <a:gd name="connsiteX423" fmla="*/ 9902 w 19998"/>
                <a:gd name="connsiteY423" fmla="*/ 2051 h 19998"/>
                <a:gd name="connsiteX424" fmla="*/ 10031 w 19998"/>
                <a:gd name="connsiteY424" fmla="*/ 2051 h 19998"/>
                <a:gd name="connsiteX425" fmla="*/ 9964 w 19998"/>
                <a:gd name="connsiteY425" fmla="*/ 1972 h 19998"/>
                <a:gd name="connsiteX426" fmla="*/ 9943 w 19998"/>
                <a:gd name="connsiteY426" fmla="*/ 1993 h 19998"/>
                <a:gd name="connsiteX427" fmla="*/ 9843 w 19998"/>
                <a:gd name="connsiteY427" fmla="*/ 1645 h 19998"/>
                <a:gd name="connsiteX428" fmla="*/ 9902 w 19998"/>
                <a:gd name="connsiteY428" fmla="*/ 1645 h 19998"/>
                <a:gd name="connsiteX429" fmla="*/ 9902 w 19998"/>
                <a:gd name="connsiteY429" fmla="*/ 1628 h 19998"/>
                <a:gd name="connsiteX430" fmla="*/ 9902 w 19998"/>
                <a:gd name="connsiteY430" fmla="*/ 1607 h 19998"/>
                <a:gd name="connsiteX431" fmla="*/ 9843 w 19998"/>
                <a:gd name="connsiteY431" fmla="*/ 1542 h 19998"/>
                <a:gd name="connsiteX432" fmla="*/ 9886 w 19998"/>
                <a:gd name="connsiteY432" fmla="*/ 1260 h 19998"/>
                <a:gd name="connsiteX433" fmla="*/ 9926 w 19998"/>
                <a:gd name="connsiteY433" fmla="*/ 1243 h 19998"/>
                <a:gd name="connsiteX434" fmla="*/ 9886 w 19998"/>
                <a:gd name="connsiteY434" fmla="*/ 815 h 19998"/>
                <a:gd name="connsiteX435" fmla="*/ 9902 w 19998"/>
                <a:gd name="connsiteY435" fmla="*/ 815 h 19998"/>
                <a:gd name="connsiteX436" fmla="*/ 9886 w 19998"/>
                <a:gd name="connsiteY436" fmla="*/ 484 h 19998"/>
                <a:gd name="connsiteX437" fmla="*/ 10645 w 19998"/>
                <a:gd name="connsiteY437" fmla="*/ 186 h 19998"/>
                <a:gd name="connsiteX438" fmla="*/ 11307 w 19998"/>
                <a:gd name="connsiteY438" fmla="*/ 0 h 19998"/>
                <a:gd name="connsiteX439" fmla="*/ 11431 w 19998"/>
                <a:gd name="connsiteY439" fmla="*/ 324 h 19998"/>
                <a:gd name="connsiteX440" fmla="*/ 11431 w 19998"/>
                <a:gd name="connsiteY440" fmla="*/ 630 h 19998"/>
                <a:gd name="connsiteX441" fmla="*/ 11577 w 19998"/>
                <a:gd name="connsiteY441" fmla="*/ 630 h 19998"/>
                <a:gd name="connsiteX442" fmla="*/ 11700 w 19998"/>
                <a:gd name="connsiteY442" fmla="*/ 832 h 19998"/>
                <a:gd name="connsiteX443" fmla="*/ 11822 w 19998"/>
                <a:gd name="connsiteY443" fmla="*/ 895 h 19998"/>
                <a:gd name="connsiteX444" fmla="*/ 12158 w 19998"/>
                <a:gd name="connsiteY444" fmla="*/ 670 h 19998"/>
                <a:gd name="connsiteX445" fmla="*/ 12279 w 19998"/>
                <a:gd name="connsiteY445" fmla="*/ 792 h 19998"/>
                <a:gd name="connsiteX446" fmla="*/ 12255 w 19998"/>
                <a:gd name="connsiteY446" fmla="*/ 815 h 19998"/>
                <a:gd name="connsiteX447" fmla="*/ 12360 w 19998"/>
                <a:gd name="connsiteY447" fmla="*/ 895 h 19998"/>
                <a:gd name="connsiteX448" fmla="*/ 12360 w 19998"/>
                <a:gd name="connsiteY448" fmla="*/ 912 h 19998"/>
                <a:gd name="connsiteX449" fmla="*/ 12339 w 19998"/>
                <a:gd name="connsiteY449" fmla="*/ 935 h 19998"/>
                <a:gd name="connsiteX450" fmla="*/ 12548 w 19998"/>
                <a:gd name="connsiteY450" fmla="*/ 1342 h 19998"/>
                <a:gd name="connsiteX451" fmla="*/ 12753 w 19998"/>
                <a:gd name="connsiteY451" fmla="*/ 1260 h 19998"/>
                <a:gd name="connsiteX452" fmla="*/ 12729 w 19998"/>
                <a:gd name="connsiteY452" fmla="*/ 1363 h 19998"/>
                <a:gd name="connsiteX453" fmla="*/ 12834 w 19998"/>
                <a:gd name="connsiteY453" fmla="*/ 1323 h 19998"/>
                <a:gd name="connsiteX454" fmla="*/ 12853 w 19998"/>
                <a:gd name="connsiteY454" fmla="*/ 1342 h 19998"/>
                <a:gd name="connsiteX455" fmla="*/ 12901 w 19998"/>
                <a:gd name="connsiteY455" fmla="*/ 1342 h 19998"/>
                <a:gd name="connsiteX456" fmla="*/ 13039 w 19998"/>
                <a:gd name="connsiteY456" fmla="*/ 1769 h 19998"/>
                <a:gd name="connsiteX457" fmla="*/ 13039 w 19998"/>
                <a:gd name="connsiteY457" fmla="*/ 1751 h 19998"/>
                <a:gd name="connsiteX458" fmla="*/ 13065 w 19998"/>
                <a:gd name="connsiteY458" fmla="*/ 1751 h 19998"/>
                <a:gd name="connsiteX459" fmla="*/ 13082 w 19998"/>
                <a:gd name="connsiteY459" fmla="*/ 1671 h 19998"/>
                <a:gd name="connsiteX460" fmla="*/ 13186 w 19998"/>
                <a:gd name="connsiteY460" fmla="*/ 1645 h 19998"/>
                <a:gd name="connsiteX461" fmla="*/ 13203 w 19998"/>
                <a:gd name="connsiteY461" fmla="*/ 1671 h 19998"/>
                <a:gd name="connsiteX462" fmla="*/ 13203 w 19998"/>
                <a:gd name="connsiteY462" fmla="*/ 1645 h 19998"/>
                <a:gd name="connsiteX463" fmla="*/ 13267 w 19998"/>
                <a:gd name="connsiteY463" fmla="*/ 1645 h 19998"/>
                <a:gd name="connsiteX464" fmla="*/ 13267 w 19998"/>
                <a:gd name="connsiteY464" fmla="*/ 1671 h 19998"/>
                <a:gd name="connsiteX465" fmla="*/ 13308 w 19998"/>
                <a:gd name="connsiteY465" fmla="*/ 1687 h 19998"/>
                <a:gd name="connsiteX466" fmla="*/ 13308 w 19998"/>
                <a:gd name="connsiteY466" fmla="*/ 1711 h 19998"/>
                <a:gd name="connsiteX467" fmla="*/ 13515 w 19998"/>
                <a:gd name="connsiteY467" fmla="*/ 1628 h 19998"/>
                <a:gd name="connsiteX468" fmla="*/ 13598 w 19998"/>
                <a:gd name="connsiteY468" fmla="*/ 1751 h 19998"/>
                <a:gd name="connsiteX469" fmla="*/ 13660 w 19998"/>
                <a:gd name="connsiteY469" fmla="*/ 1769 h 19998"/>
                <a:gd name="connsiteX470" fmla="*/ 13660 w 19998"/>
                <a:gd name="connsiteY470" fmla="*/ 1833 h 19998"/>
                <a:gd name="connsiteX471" fmla="*/ 13677 w 19998"/>
                <a:gd name="connsiteY471" fmla="*/ 1833 h 19998"/>
                <a:gd name="connsiteX472" fmla="*/ 13677 w 19998"/>
                <a:gd name="connsiteY472" fmla="*/ 1849 h 19998"/>
                <a:gd name="connsiteX473" fmla="*/ 13725 w 19998"/>
                <a:gd name="connsiteY473" fmla="*/ 1849 h 19998"/>
                <a:gd name="connsiteX474" fmla="*/ 13703 w 19998"/>
                <a:gd name="connsiteY474" fmla="*/ 1833 h 19998"/>
                <a:gd name="connsiteX475" fmla="*/ 13725 w 19998"/>
                <a:gd name="connsiteY475" fmla="*/ 1791 h 19998"/>
                <a:gd name="connsiteX476" fmla="*/ 13808 w 19998"/>
                <a:gd name="connsiteY476" fmla="*/ 1873 h 19998"/>
                <a:gd name="connsiteX477" fmla="*/ 13725 w 19998"/>
                <a:gd name="connsiteY477" fmla="*/ 2155 h 19998"/>
                <a:gd name="connsiteX478" fmla="*/ 13725 w 19998"/>
                <a:gd name="connsiteY478" fmla="*/ 2138 h 19998"/>
                <a:gd name="connsiteX479" fmla="*/ 13784 w 19998"/>
                <a:gd name="connsiteY479" fmla="*/ 2155 h 19998"/>
                <a:gd name="connsiteX480" fmla="*/ 13825 w 19998"/>
                <a:gd name="connsiteY480" fmla="*/ 2301 h 19998"/>
                <a:gd name="connsiteX481" fmla="*/ 13703 w 19998"/>
                <a:gd name="connsiteY481" fmla="*/ 2420 h 19998"/>
                <a:gd name="connsiteX482" fmla="*/ 13741 w 19998"/>
                <a:gd name="connsiteY482" fmla="*/ 2463 h 19998"/>
                <a:gd name="connsiteX483" fmla="*/ 13703 w 19998"/>
                <a:gd name="connsiteY483" fmla="*/ 2503 h 19998"/>
                <a:gd name="connsiteX484" fmla="*/ 13784 w 19998"/>
                <a:gd name="connsiteY484" fmla="*/ 2519 h 19998"/>
                <a:gd name="connsiteX485" fmla="*/ 13784 w 19998"/>
                <a:gd name="connsiteY485" fmla="*/ 2540 h 19998"/>
                <a:gd name="connsiteX486" fmla="*/ 13849 w 19998"/>
                <a:gd name="connsiteY486" fmla="*/ 2540 h 19998"/>
                <a:gd name="connsiteX487" fmla="*/ 14280 w 19998"/>
                <a:gd name="connsiteY487" fmla="*/ 2540 h 19998"/>
                <a:gd name="connsiteX488" fmla="*/ 14527 w 19998"/>
                <a:gd name="connsiteY488" fmla="*/ 2437 h 19998"/>
                <a:gd name="connsiteX489" fmla="*/ 14527 w 19998"/>
                <a:gd name="connsiteY489" fmla="*/ 2218 h 19998"/>
                <a:gd name="connsiteX490" fmla="*/ 14715 w 19998"/>
                <a:gd name="connsiteY490" fmla="*/ 2051 h 19998"/>
                <a:gd name="connsiteX491" fmla="*/ 14815 w 19998"/>
                <a:gd name="connsiteY491" fmla="*/ 2115 h 19998"/>
                <a:gd name="connsiteX492" fmla="*/ 14775 w 19998"/>
                <a:gd name="connsiteY492" fmla="*/ 2138 h 19998"/>
                <a:gd name="connsiteX493" fmla="*/ 14796 w 19998"/>
                <a:gd name="connsiteY493" fmla="*/ 2218 h 19998"/>
                <a:gd name="connsiteX494" fmla="*/ 14756 w 19998"/>
                <a:gd name="connsiteY494" fmla="*/ 2195 h 19998"/>
                <a:gd name="connsiteX495" fmla="*/ 14732 w 19998"/>
                <a:gd name="connsiteY495" fmla="*/ 2218 h 19998"/>
                <a:gd name="connsiteX496" fmla="*/ 14756 w 19998"/>
                <a:gd name="connsiteY496" fmla="*/ 2237 h 19998"/>
                <a:gd name="connsiteX497" fmla="*/ 14732 w 19998"/>
                <a:gd name="connsiteY497" fmla="*/ 2275 h 19998"/>
                <a:gd name="connsiteX498" fmla="*/ 14715 w 19998"/>
                <a:gd name="connsiteY498" fmla="*/ 2275 h 19998"/>
                <a:gd name="connsiteX499" fmla="*/ 14756 w 19998"/>
                <a:gd name="connsiteY499" fmla="*/ 2341 h 19998"/>
                <a:gd name="connsiteX500" fmla="*/ 14675 w 19998"/>
                <a:gd name="connsiteY500" fmla="*/ 2519 h 19998"/>
                <a:gd name="connsiteX501" fmla="*/ 14815 w 19998"/>
                <a:gd name="connsiteY501" fmla="*/ 2622 h 19998"/>
                <a:gd name="connsiteX502" fmla="*/ 14796 w 19998"/>
                <a:gd name="connsiteY502" fmla="*/ 2904 h 19998"/>
                <a:gd name="connsiteX503" fmla="*/ 14918 w 19998"/>
                <a:gd name="connsiteY503" fmla="*/ 2904 h 19998"/>
                <a:gd name="connsiteX504" fmla="*/ 14918 w 19998"/>
                <a:gd name="connsiteY504" fmla="*/ 2867 h 19998"/>
                <a:gd name="connsiteX505" fmla="*/ 15001 w 19998"/>
                <a:gd name="connsiteY505" fmla="*/ 2888 h 19998"/>
                <a:gd name="connsiteX506" fmla="*/ 15230 w 19998"/>
                <a:gd name="connsiteY506" fmla="*/ 3074 h 19998"/>
                <a:gd name="connsiteX507" fmla="*/ 15249 w 19998"/>
                <a:gd name="connsiteY507" fmla="*/ 3050 h 19998"/>
                <a:gd name="connsiteX508" fmla="*/ 15249 w 19998"/>
                <a:gd name="connsiteY508" fmla="*/ 3114 h 19998"/>
                <a:gd name="connsiteX509" fmla="*/ 15330 w 19998"/>
                <a:gd name="connsiteY509" fmla="*/ 3114 h 19998"/>
                <a:gd name="connsiteX510" fmla="*/ 15418 w 19998"/>
                <a:gd name="connsiteY510" fmla="*/ 3114 h 19998"/>
                <a:gd name="connsiteX511" fmla="*/ 15499 w 19998"/>
                <a:gd name="connsiteY511" fmla="*/ 3196 h 19998"/>
                <a:gd name="connsiteX512" fmla="*/ 15475 w 19998"/>
                <a:gd name="connsiteY512" fmla="*/ 3252 h 19998"/>
                <a:gd name="connsiteX513" fmla="*/ 15499 w 19998"/>
                <a:gd name="connsiteY513" fmla="*/ 3295 h 19998"/>
                <a:gd name="connsiteX514" fmla="*/ 15499 w 19998"/>
                <a:gd name="connsiteY514" fmla="*/ 3276 h 19998"/>
                <a:gd name="connsiteX515" fmla="*/ 15599 w 19998"/>
                <a:gd name="connsiteY515" fmla="*/ 3276 h 19998"/>
                <a:gd name="connsiteX516" fmla="*/ 15704 w 19998"/>
                <a:gd name="connsiteY516" fmla="*/ 3374 h 19998"/>
                <a:gd name="connsiteX517" fmla="*/ 15682 w 19998"/>
                <a:gd name="connsiteY517" fmla="*/ 3414 h 19998"/>
                <a:gd name="connsiteX518" fmla="*/ 15723 w 19998"/>
                <a:gd name="connsiteY518" fmla="*/ 3478 h 19998"/>
                <a:gd name="connsiteX519" fmla="*/ 15704 w 19998"/>
                <a:gd name="connsiteY519" fmla="*/ 3497 h 19998"/>
                <a:gd name="connsiteX520" fmla="*/ 15747 w 19998"/>
                <a:gd name="connsiteY520" fmla="*/ 3534 h 19998"/>
                <a:gd name="connsiteX521" fmla="*/ 15747 w 19998"/>
                <a:gd name="connsiteY521" fmla="*/ 3518 h 19998"/>
                <a:gd name="connsiteX522" fmla="*/ 15935 w 19998"/>
                <a:gd name="connsiteY522" fmla="*/ 3478 h 19998"/>
                <a:gd name="connsiteX523" fmla="*/ 15935 w 19998"/>
                <a:gd name="connsiteY523" fmla="*/ 3518 h 19998"/>
                <a:gd name="connsiteX524" fmla="*/ 15951 w 19998"/>
                <a:gd name="connsiteY524" fmla="*/ 3518 h 19998"/>
                <a:gd name="connsiteX525" fmla="*/ 15992 w 19998"/>
                <a:gd name="connsiteY525" fmla="*/ 3414 h 19998"/>
                <a:gd name="connsiteX526" fmla="*/ 16156 w 19998"/>
                <a:gd name="connsiteY526" fmla="*/ 3414 h 19998"/>
                <a:gd name="connsiteX527" fmla="*/ 16156 w 19998"/>
                <a:gd name="connsiteY527" fmla="*/ 3374 h 19998"/>
                <a:gd name="connsiteX528" fmla="*/ 16302 w 19998"/>
                <a:gd name="connsiteY528" fmla="*/ 3436 h 19998"/>
                <a:gd name="connsiteX529" fmla="*/ 16285 w 19998"/>
                <a:gd name="connsiteY529" fmla="*/ 3454 h 19998"/>
                <a:gd name="connsiteX530" fmla="*/ 16366 w 19998"/>
                <a:gd name="connsiteY530" fmla="*/ 3518 h 19998"/>
                <a:gd name="connsiteX531" fmla="*/ 16490 w 19998"/>
                <a:gd name="connsiteY531" fmla="*/ 3518 h 19998"/>
                <a:gd name="connsiteX532" fmla="*/ 16506 w 19998"/>
                <a:gd name="connsiteY532" fmla="*/ 3600 h 19998"/>
                <a:gd name="connsiteX533" fmla="*/ 16590 w 19998"/>
                <a:gd name="connsiteY533" fmla="*/ 3624 h 19998"/>
                <a:gd name="connsiteX534" fmla="*/ 16611 w 19998"/>
                <a:gd name="connsiteY534" fmla="*/ 3581 h 19998"/>
                <a:gd name="connsiteX535" fmla="*/ 16694 w 19998"/>
                <a:gd name="connsiteY535" fmla="*/ 3600 h 19998"/>
                <a:gd name="connsiteX536" fmla="*/ 16694 w 19998"/>
                <a:gd name="connsiteY536" fmla="*/ 3560 h 19998"/>
                <a:gd name="connsiteX537" fmla="*/ 16716 w 19998"/>
                <a:gd name="connsiteY537" fmla="*/ 3560 h 19998"/>
                <a:gd name="connsiteX538" fmla="*/ 16716 w 19998"/>
                <a:gd name="connsiteY538" fmla="*/ 3518 h 19998"/>
                <a:gd name="connsiteX539" fmla="*/ 16759 w 19998"/>
                <a:gd name="connsiteY539" fmla="*/ 3497 h 19998"/>
                <a:gd name="connsiteX540" fmla="*/ 16759 w 19998"/>
                <a:gd name="connsiteY540" fmla="*/ 3478 h 19998"/>
                <a:gd name="connsiteX541" fmla="*/ 16940 w 19998"/>
                <a:gd name="connsiteY541" fmla="*/ 3478 h 19998"/>
                <a:gd name="connsiteX542" fmla="*/ 17085 w 19998"/>
                <a:gd name="connsiteY542" fmla="*/ 3560 h 19998"/>
                <a:gd name="connsiteX543" fmla="*/ 17085 w 19998"/>
                <a:gd name="connsiteY543" fmla="*/ 3534 h 19998"/>
                <a:gd name="connsiteX544" fmla="*/ 17192 w 19998"/>
                <a:gd name="connsiteY544" fmla="*/ 3518 h 19998"/>
                <a:gd name="connsiteX545" fmla="*/ 17192 w 19998"/>
                <a:gd name="connsiteY545" fmla="*/ 3534 h 19998"/>
                <a:gd name="connsiteX546" fmla="*/ 17373 w 19998"/>
                <a:gd name="connsiteY546" fmla="*/ 3640 h 19998"/>
                <a:gd name="connsiteX547" fmla="*/ 17354 w 19998"/>
                <a:gd name="connsiteY547" fmla="*/ 3663 h 19998"/>
                <a:gd name="connsiteX548" fmla="*/ 17437 w 19998"/>
                <a:gd name="connsiteY548" fmla="*/ 3783 h 19998"/>
                <a:gd name="connsiteX549" fmla="*/ 17397 w 19998"/>
                <a:gd name="connsiteY549" fmla="*/ 3783 h 19998"/>
                <a:gd name="connsiteX550" fmla="*/ 17414 w 19998"/>
                <a:gd name="connsiteY550" fmla="*/ 3826 h 19998"/>
                <a:gd name="connsiteX551" fmla="*/ 17437 w 19998"/>
                <a:gd name="connsiteY551" fmla="*/ 3826 h 19998"/>
                <a:gd name="connsiteX552" fmla="*/ 17602 w 19998"/>
                <a:gd name="connsiteY552" fmla="*/ 4028 h 19998"/>
                <a:gd name="connsiteX553" fmla="*/ 17623 w 19998"/>
                <a:gd name="connsiteY553" fmla="*/ 4091 h 19998"/>
                <a:gd name="connsiteX554" fmla="*/ 17642 w 19998"/>
                <a:gd name="connsiteY554" fmla="*/ 4091 h 19998"/>
                <a:gd name="connsiteX555" fmla="*/ 17683 w 19998"/>
                <a:gd name="connsiteY555" fmla="*/ 4211 h 19998"/>
                <a:gd name="connsiteX556" fmla="*/ 17849 w 19998"/>
                <a:gd name="connsiteY556" fmla="*/ 4211 h 19998"/>
                <a:gd name="connsiteX557" fmla="*/ 17849 w 19998"/>
                <a:gd name="connsiteY557" fmla="*/ 4171 h 19998"/>
                <a:gd name="connsiteX558" fmla="*/ 17871 w 19998"/>
                <a:gd name="connsiteY558" fmla="*/ 4171 h 19998"/>
                <a:gd name="connsiteX559" fmla="*/ 17830 w 19998"/>
                <a:gd name="connsiteY559" fmla="*/ 4091 h 19998"/>
                <a:gd name="connsiteX560" fmla="*/ 17871 w 19998"/>
                <a:gd name="connsiteY560" fmla="*/ 4065 h 19998"/>
                <a:gd name="connsiteX561" fmla="*/ 17935 w 19998"/>
                <a:gd name="connsiteY561" fmla="*/ 4091 h 19998"/>
                <a:gd name="connsiteX562" fmla="*/ 17976 w 19998"/>
                <a:gd name="connsiteY562" fmla="*/ 4065 h 19998"/>
                <a:gd name="connsiteX563" fmla="*/ 18019 w 19998"/>
                <a:gd name="connsiteY563" fmla="*/ 4091 h 19998"/>
                <a:gd name="connsiteX564" fmla="*/ 18140 w 19998"/>
                <a:gd name="connsiteY564" fmla="*/ 4131 h 19998"/>
                <a:gd name="connsiteX565" fmla="*/ 18183 w 19998"/>
                <a:gd name="connsiteY565" fmla="*/ 4293 h 19998"/>
                <a:gd name="connsiteX566" fmla="*/ 18200 w 19998"/>
                <a:gd name="connsiteY566" fmla="*/ 4293 h 19998"/>
                <a:gd name="connsiteX567" fmla="*/ 18223 w 19998"/>
                <a:gd name="connsiteY567" fmla="*/ 4211 h 19998"/>
                <a:gd name="connsiteX568" fmla="*/ 18240 w 19998"/>
                <a:gd name="connsiteY568" fmla="*/ 4211 h 19998"/>
                <a:gd name="connsiteX569" fmla="*/ 18240 w 19998"/>
                <a:gd name="connsiteY569" fmla="*/ 4230 h 19998"/>
                <a:gd name="connsiteX570" fmla="*/ 18281 w 19998"/>
                <a:gd name="connsiteY570" fmla="*/ 4230 h 19998"/>
                <a:gd name="connsiteX571" fmla="*/ 18328 w 19998"/>
                <a:gd name="connsiteY571" fmla="*/ 4270 h 19998"/>
                <a:gd name="connsiteX572" fmla="*/ 18369 w 19998"/>
                <a:gd name="connsiteY572" fmla="*/ 4253 h 19998"/>
                <a:gd name="connsiteX573" fmla="*/ 18388 w 19998"/>
                <a:gd name="connsiteY573" fmla="*/ 4270 h 19998"/>
                <a:gd name="connsiteX574" fmla="*/ 18531 w 19998"/>
                <a:gd name="connsiteY574" fmla="*/ 4253 h 19998"/>
                <a:gd name="connsiteX575" fmla="*/ 18531 w 19998"/>
                <a:gd name="connsiteY575" fmla="*/ 4270 h 19998"/>
                <a:gd name="connsiteX576" fmla="*/ 18631 w 19998"/>
                <a:gd name="connsiteY576" fmla="*/ 4211 h 19998"/>
                <a:gd name="connsiteX577" fmla="*/ 18631 w 19998"/>
                <a:gd name="connsiteY577" fmla="*/ 4131 h 19998"/>
                <a:gd name="connsiteX578" fmla="*/ 18762 w 19998"/>
                <a:gd name="connsiteY578" fmla="*/ 4108 h 19998"/>
                <a:gd name="connsiteX579" fmla="*/ 18778 w 19998"/>
                <a:gd name="connsiteY579" fmla="*/ 4148 h 19998"/>
                <a:gd name="connsiteX580" fmla="*/ 18821 w 19998"/>
                <a:gd name="connsiteY580" fmla="*/ 4131 h 19998"/>
                <a:gd name="connsiteX581" fmla="*/ 18943 w 19998"/>
                <a:gd name="connsiteY581" fmla="*/ 4333 h 19998"/>
                <a:gd name="connsiteX582" fmla="*/ 19047 w 19998"/>
                <a:gd name="connsiteY582" fmla="*/ 4333 h 19998"/>
                <a:gd name="connsiteX583" fmla="*/ 19064 w 19998"/>
                <a:gd name="connsiteY583" fmla="*/ 4392 h 19998"/>
                <a:gd name="connsiteX584" fmla="*/ 19152 w 19998"/>
                <a:gd name="connsiteY584" fmla="*/ 4392 h 19998"/>
                <a:gd name="connsiteX585" fmla="*/ 19152 w 19998"/>
                <a:gd name="connsiteY585" fmla="*/ 4373 h 19998"/>
                <a:gd name="connsiteX586" fmla="*/ 19212 w 19998"/>
                <a:gd name="connsiteY586" fmla="*/ 4373 h 19998"/>
                <a:gd name="connsiteX587" fmla="*/ 19212 w 19998"/>
                <a:gd name="connsiteY587" fmla="*/ 4392 h 19998"/>
                <a:gd name="connsiteX588" fmla="*/ 19317 w 19998"/>
                <a:gd name="connsiteY588" fmla="*/ 4333 h 19998"/>
                <a:gd name="connsiteX589" fmla="*/ 19417 w 19998"/>
                <a:gd name="connsiteY589" fmla="*/ 4392 h 19998"/>
                <a:gd name="connsiteX590" fmla="*/ 19443 w 19998"/>
                <a:gd name="connsiteY590" fmla="*/ 4373 h 19998"/>
                <a:gd name="connsiteX591" fmla="*/ 19500 w 19998"/>
                <a:gd name="connsiteY591" fmla="*/ 4373 h 19998"/>
                <a:gd name="connsiteX592" fmla="*/ 19521 w 19998"/>
                <a:gd name="connsiteY592" fmla="*/ 4352 h 19998"/>
                <a:gd name="connsiteX593" fmla="*/ 19998 w 19998"/>
                <a:gd name="connsiteY593" fmla="*/ 4512 h 19998"/>
                <a:gd name="connsiteX594" fmla="*/ 19750 w 19998"/>
                <a:gd name="connsiteY594" fmla="*/ 4939 h 19998"/>
                <a:gd name="connsiteX595" fmla="*/ 19712 w 19998"/>
                <a:gd name="connsiteY595" fmla="*/ 4939 h 19998"/>
                <a:gd name="connsiteX596" fmla="*/ 19686 w 19998"/>
                <a:gd name="connsiteY596" fmla="*/ 5003 h 19998"/>
                <a:gd name="connsiteX597" fmla="*/ 19645 w 19998"/>
                <a:gd name="connsiteY597" fmla="*/ 5003 h 19998"/>
                <a:gd name="connsiteX598" fmla="*/ 19131 w 19998"/>
                <a:gd name="connsiteY598" fmla="*/ 6512 h 19998"/>
                <a:gd name="connsiteX599" fmla="*/ 19236 w 19998"/>
                <a:gd name="connsiteY599" fmla="*/ 7750 h 19998"/>
                <a:gd name="connsiteX600" fmla="*/ 19212 w 19998"/>
                <a:gd name="connsiteY600" fmla="*/ 7750 h 19998"/>
                <a:gd name="connsiteX601" fmla="*/ 19090 w 19998"/>
                <a:gd name="connsiteY601" fmla="*/ 7870 h 19998"/>
                <a:gd name="connsiteX602" fmla="*/ 19152 w 19998"/>
                <a:gd name="connsiteY602" fmla="*/ 7853 h 19998"/>
                <a:gd name="connsiteX603" fmla="*/ 19064 w 19998"/>
                <a:gd name="connsiteY603" fmla="*/ 7973 h 19998"/>
                <a:gd name="connsiteX604" fmla="*/ 18983 w 19998"/>
                <a:gd name="connsiteY604" fmla="*/ 7973 h 19998"/>
                <a:gd name="connsiteX605" fmla="*/ 18714 w 19998"/>
                <a:gd name="connsiteY605" fmla="*/ 8135 h 19998"/>
                <a:gd name="connsiteX606" fmla="*/ 18695 w 19998"/>
                <a:gd name="connsiteY606" fmla="*/ 8093 h 19998"/>
                <a:gd name="connsiteX607" fmla="*/ 18614 w 19998"/>
                <a:gd name="connsiteY607" fmla="*/ 7997 h 19998"/>
                <a:gd name="connsiteX608" fmla="*/ 18304 w 19998"/>
                <a:gd name="connsiteY60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676 w 19998"/>
                <a:gd name="connsiteY227" fmla="*/ 19119 h 19998"/>
                <a:gd name="connsiteX228" fmla="*/ 7511 w 19998"/>
                <a:gd name="connsiteY228" fmla="*/ 19159 h 19998"/>
                <a:gd name="connsiteX229" fmla="*/ 6892 w 19998"/>
                <a:gd name="connsiteY229" fmla="*/ 19102 h 19998"/>
                <a:gd name="connsiteX230" fmla="*/ 6868 w 19998"/>
                <a:gd name="connsiteY230" fmla="*/ 19060 h 19998"/>
                <a:gd name="connsiteX231" fmla="*/ 6730 w 19998"/>
                <a:gd name="connsiteY231" fmla="*/ 18877 h 19998"/>
                <a:gd name="connsiteX232" fmla="*/ 6599 w 19998"/>
                <a:gd name="connsiteY232" fmla="*/ 18837 h 19998"/>
                <a:gd name="connsiteX233" fmla="*/ 6583 w 19998"/>
                <a:gd name="connsiteY233" fmla="*/ 18795 h 19998"/>
                <a:gd name="connsiteX234" fmla="*/ 6478 w 19998"/>
                <a:gd name="connsiteY234" fmla="*/ 18731 h 19998"/>
                <a:gd name="connsiteX235" fmla="*/ 6254 w 19998"/>
                <a:gd name="connsiteY235" fmla="*/ 18858 h 19998"/>
                <a:gd name="connsiteX236" fmla="*/ 6149 w 19998"/>
                <a:gd name="connsiteY236" fmla="*/ 18773 h 19998"/>
                <a:gd name="connsiteX237" fmla="*/ 6066 w 19998"/>
                <a:gd name="connsiteY237" fmla="*/ 18877 h 19998"/>
                <a:gd name="connsiteX238" fmla="*/ 6025 w 19998"/>
                <a:gd name="connsiteY238" fmla="*/ 18858 h 19998"/>
                <a:gd name="connsiteX239" fmla="*/ 6025 w 19998"/>
                <a:gd name="connsiteY239" fmla="*/ 18820 h 19998"/>
                <a:gd name="connsiteX240" fmla="*/ 5861 w 19998"/>
                <a:gd name="connsiteY240" fmla="*/ 18632 h 19998"/>
                <a:gd name="connsiteX241" fmla="*/ 5820 w 19998"/>
                <a:gd name="connsiteY241" fmla="*/ 18632 h 19998"/>
                <a:gd name="connsiteX242" fmla="*/ 5732 w 19998"/>
                <a:gd name="connsiteY242" fmla="*/ 18447 h 19998"/>
                <a:gd name="connsiteX243" fmla="*/ 5075 w 19998"/>
                <a:gd name="connsiteY243" fmla="*/ 18310 h 19998"/>
                <a:gd name="connsiteX244" fmla="*/ 4806 w 19998"/>
                <a:gd name="connsiteY244" fmla="*/ 18165 h 19998"/>
                <a:gd name="connsiteX245" fmla="*/ 4725 w 19998"/>
                <a:gd name="connsiteY245" fmla="*/ 18247 h 19998"/>
                <a:gd name="connsiteX246" fmla="*/ 4515 w 19998"/>
                <a:gd name="connsiteY246" fmla="*/ 18101 h 19998"/>
                <a:gd name="connsiteX247" fmla="*/ 4684 w 19998"/>
                <a:gd name="connsiteY247" fmla="*/ 17737 h 19998"/>
                <a:gd name="connsiteX248" fmla="*/ 4415 w 19998"/>
                <a:gd name="connsiteY248" fmla="*/ 17634 h 19998"/>
                <a:gd name="connsiteX249" fmla="*/ 4294 w 19998"/>
                <a:gd name="connsiteY249" fmla="*/ 17594 h 19998"/>
                <a:gd name="connsiteX250" fmla="*/ 4103 w 19998"/>
                <a:gd name="connsiteY250" fmla="*/ 17617 h 19998"/>
                <a:gd name="connsiteX251" fmla="*/ 4063 w 19998"/>
                <a:gd name="connsiteY251" fmla="*/ 17495 h 19998"/>
                <a:gd name="connsiteX252" fmla="*/ 4041 w 19998"/>
                <a:gd name="connsiteY252" fmla="*/ 17495 h 19998"/>
                <a:gd name="connsiteX253" fmla="*/ 4025 w 19998"/>
                <a:gd name="connsiteY253" fmla="*/ 17432 h 19998"/>
                <a:gd name="connsiteX254" fmla="*/ 4103 w 19998"/>
                <a:gd name="connsiteY254" fmla="*/ 17415 h 19998"/>
                <a:gd name="connsiteX255" fmla="*/ 4251 w 19998"/>
                <a:gd name="connsiteY255" fmla="*/ 17389 h 19998"/>
                <a:gd name="connsiteX256" fmla="*/ 4251 w 19998"/>
                <a:gd name="connsiteY256" fmla="*/ 17373 h 19998"/>
                <a:gd name="connsiteX257" fmla="*/ 4499 w 19998"/>
                <a:gd name="connsiteY257" fmla="*/ 17084 h 19998"/>
                <a:gd name="connsiteX258" fmla="*/ 5037 w 19998"/>
                <a:gd name="connsiteY258" fmla="*/ 14969 h 19998"/>
                <a:gd name="connsiteX259" fmla="*/ 5011 w 19998"/>
                <a:gd name="connsiteY259" fmla="*/ 14767 h 19998"/>
                <a:gd name="connsiteX260" fmla="*/ 5218 w 19998"/>
                <a:gd name="connsiteY260" fmla="*/ 14525 h 19998"/>
                <a:gd name="connsiteX261" fmla="*/ 5427 w 19998"/>
                <a:gd name="connsiteY261" fmla="*/ 14583 h 19998"/>
                <a:gd name="connsiteX262" fmla="*/ 5444 w 19998"/>
                <a:gd name="connsiteY262" fmla="*/ 14525 h 19998"/>
                <a:gd name="connsiteX263" fmla="*/ 5387 w 19998"/>
                <a:gd name="connsiteY263" fmla="*/ 14464 h 19998"/>
                <a:gd name="connsiteX264" fmla="*/ 5427 w 19998"/>
                <a:gd name="connsiteY264" fmla="*/ 14485 h 19998"/>
                <a:gd name="connsiteX265" fmla="*/ 5427 w 19998"/>
                <a:gd name="connsiteY265" fmla="*/ 14464 h 19998"/>
                <a:gd name="connsiteX266" fmla="*/ 5218 w 19998"/>
                <a:gd name="connsiteY266" fmla="*/ 14318 h 19998"/>
                <a:gd name="connsiteX267" fmla="*/ 5075 w 19998"/>
                <a:gd name="connsiteY267" fmla="*/ 14647 h 19998"/>
                <a:gd name="connsiteX268" fmla="*/ 5037 w 19998"/>
                <a:gd name="connsiteY268" fmla="*/ 14623 h 19998"/>
                <a:gd name="connsiteX269" fmla="*/ 5427 w 19998"/>
                <a:gd name="connsiteY269" fmla="*/ 12509 h 19998"/>
                <a:gd name="connsiteX270" fmla="*/ 5470 w 19998"/>
                <a:gd name="connsiteY270" fmla="*/ 12492 h 19998"/>
                <a:gd name="connsiteX271" fmla="*/ 5511 w 19998"/>
                <a:gd name="connsiteY271" fmla="*/ 12548 h 19998"/>
                <a:gd name="connsiteX272" fmla="*/ 5961 w 19998"/>
                <a:gd name="connsiteY272" fmla="*/ 13284 h 19998"/>
                <a:gd name="connsiteX273" fmla="*/ 6352 w 19998"/>
                <a:gd name="connsiteY273" fmla="*/ 14017 h 19998"/>
                <a:gd name="connsiteX274" fmla="*/ 6352 w 19998"/>
                <a:gd name="connsiteY274" fmla="*/ 13808 h 19998"/>
                <a:gd name="connsiteX275" fmla="*/ 6001 w 19998"/>
                <a:gd name="connsiteY275" fmla="*/ 13058 h 19998"/>
                <a:gd name="connsiteX276" fmla="*/ 5675 w 19998"/>
                <a:gd name="connsiteY276" fmla="*/ 12532 h 19998"/>
                <a:gd name="connsiteX277" fmla="*/ 5551 w 19998"/>
                <a:gd name="connsiteY277" fmla="*/ 12410 h 19998"/>
                <a:gd name="connsiteX278" fmla="*/ 5258 w 19998"/>
                <a:gd name="connsiteY278" fmla="*/ 12227 h 19998"/>
                <a:gd name="connsiteX279" fmla="*/ 5242 w 19998"/>
                <a:gd name="connsiteY279" fmla="*/ 12243 h 19998"/>
                <a:gd name="connsiteX280" fmla="*/ 5175 w 19998"/>
                <a:gd name="connsiteY280" fmla="*/ 11961 h 19998"/>
                <a:gd name="connsiteX281" fmla="*/ 5363 w 19998"/>
                <a:gd name="connsiteY281" fmla="*/ 11961 h 19998"/>
                <a:gd name="connsiteX282" fmla="*/ 5487 w 19998"/>
                <a:gd name="connsiteY282" fmla="*/ 11653 h 19998"/>
                <a:gd name="connsiteX283" fmla="*/ 5470 w 19998"/>
                <a:gd name="connsiteY283" fmla="*/ 11653 h 19998"/>
                <a:gd name="connsiteX284" fmla="*/ 5470 w 19998"/>
                <a:gd name="connsiteY284" fmla="*/ 11637 h 19998"/>
                <a:gd name="connsiteX285" fmla="*/ 5444 w 19998"/>
                <a:gd name="connsiteY285" fmla="*/ 11268 h 19998"/>
                <a:gd name="connsiteX286" fmla="*/ 5339 w 19998"/>
                <a:gd name="connsiteY286" fmla="*/ 11146 h 19998"/>
                <a:gd name="connsiteX287" fmla="*/ 5251 w 19998"/>
                <a:gd name="connsiteY287" fmla="*/ 10849 h 19998"/>
                <a:gd name="connsiteX288" fmla="*/ 4784 w 19998"/>
                <a:gd name="connsiteY288" fmla="*/ 10539 h 19998"/>
                <a:gd name="connsiteX289" fmla="*/ 4603 w 19998"/>
                <a:gd name="connsiteY289" fmla="*/ 10497 h 19998"/>
                <a:gd name="connsiteX290" fmla="*/ 4620 w 19998"/>
                <a:gd name="connsiteY290" fmla="*/ 10476 h 19998"/>
                <a:gd name="connsiteX291" fmla="*/ 3877 w 19998"/>
                <a:gd name="connsiteY291" fmla="*/ 9395 h 19998"/>
                <a:gd name="connsiteX292" fmla="*/ 3941 w 19998"/>
                <a:gd name="connsiteY292" fmla="*/ 9353 h 19998"/>
                <a:gd name="connsiteX293" fmla="*/ 3918 w 19998"/>
                <a:gd name="connsiteY293" fmla="*/ 9353 h 19998"/>
                <a:gd name="connsiteX294" fmla="*/ 4168 w 19998"/>
                <a:gd name="connsiteY294" fmla="*/ 9071 h 19998"/>
                <a:gd name="connsiteX295" fmla="*/ 3753 w 19998"/>
                <a:gd name="connsiteY295" fmla="*/ 8829 h 19998"/>
                <a:gd name="connsiteX296" fmla="*/ 3899 w 19998"/>
                <a:gd name="connsiteY296" fmla="*/ 8645 h 19998"/>
                <a:gd name="connsiteX297" fmla="*/ 3899 w 19998"/>
                <a:gd name="connsiteY297" fmla="*/ 8521 h 19998"/>
                <a:gd name="connsiteX298" fmla="*/ 4472 w 19998"/>
                <a:gd name="connsiteY298" fmla="*/ 8666 h 19998"/>
                <a:gd name="connsiteX299" fmla="*/ 3877 w 19998"/>
                <a:gd name="connsiteY299" fmla="*/ 8457 h 19998"/>
                <a:gd name="connsiteX300" fmla="*/ 3689 w 19998"/>
                <a:gd name="connsiteY300" fmla="*/ 8587 h 19998"/>
                <a:gd name="connsiteX301" fmla="*/ 3360 w 19998"/>
                <a:gd name="connsiteY301" fmla="*/ 8401 h 19998"/>
                <a:gd name="connsiteX302" fmla="*/ 3303 w 19998"/>
                <a:gd name="connsiteY302" fmla="*/ 8239 h 19998"/>
                <a:gd name="connsiteX303" fmla="*/ 3465 w 19998"/>
                <a:gd name="connsiteY303" fmla="*/ 8077 h 19998"/>
                <a:gd name="connsiteX304" fmla="*/ 3344 w 19998"/>
                <a:gd name="connsiteY304" fmla="*/ 7910 h 19998"/>
                <a:gd name="connsiteX305" fmla="*/ 2844 w 19998"/>
                <a:gd name="connsiteY305" fmla="*/ 7933 h 19998"/>
                <a:gd name="connsiteX306" fmla="*/ 3115 w 19998"/>
                <a:gd name="connsiteY306" fmla="*/ 7651 h 19998"/>
                <a:gd name="connsiteX307" fmla="*/ 2477 w 19998"/>
                <a:gd name="connsiteY307" fmla="*/ 7750 h 19998"/>
                <a:gd name="connsiteX308" fmla="*/ 2477 w 19998"/>
                <a:gd name="connsiteY308" fmla="*/ 7973 h 19998"/>
                <a:gd name="connsiteX309" fmla="*/ 2127 w 19998"/>
                <a:gd name="connsiteY309" fmla="*/ 7442 h 19998"/>
                <a:gd name="connsiteX310" fmla="*/ 1831 w 19998"/>
                <a:gd name="connsiteY310" fmla="*/ 7261 h 19998"/>
                <a:gd name="connsiteX311" fmla="*/ 1260 w 19998"/>
                <a:gd name="connsiteY311" fmla="*/ 6996 h 19998"/>
                <a:gd name="connsiteX312" fmla="*/ 1276 w 19998"/>
                <a:gd name="connsiteY312" fmla="*/ 6975 h 19998"/>
                <a:gd name="connsiteX313" fmla="*/ 1260 w 19998"/>
                <a:gd name="connsiteY313" fmla="*/ 6958 h 19998"/>
                <a:gd name="connsiteX314" fmla="*/ 1172 w 19998"/>
                <a:gd name="connsiteY314" fmla="*/ 6892 h 19998"/>
                <a:gd name="connsiteX315" fmla="*/ 886 w 19998"/>
                <a:gd name="connsiteY315" fmla="*/ 6975 h 19998"/>
                <a:gd name="connsiteX316" fmla="*/ 679 w 19998"/>
                <a:gd name="connsiteY316" fmla="*/ 7099 h 19998"/>
                <a:gd name="connsiteX317" fmla="*/ 533 w 19998"/>
                <a:gd name="connsiteY317" fmla="*/ 7078 h 19998"/>
                <a:gd name="connsiteX318" fmla="*/ 533 w 19998"/>
                <a:gd name="connsiteY318" fmla="*/ 7022 h 19998"/>
                <a:gd name="connsiteX319" fmla="*/ 574 w 19998"/>
                <a:gd name="connsiteY319" fmla="*/ 6996 h 19998"/>
                <a:gd name="connsiteX320" fmla="*/ 305 w 19998"/>
                <a:gd name="connsiteY320" fmla="*/ 6568 h 19998"/>
                <a:gd name="connsiteX321" fmla="*/ 264 w 19998"/>
                <a:gd name="connsiteY321" fmla="*/ 6594 h 19998"/>
                <a:gd name="connsiteX322" fmla="*/ 164 w 19998"/>
                <a:gd name="connsiteY322" fmla="*/ 6528 h 19998"/>
                <a:gd name="connsiteX323" fmla="*/ 0 w 19998"/>
                <a:gd name="connsiteY323" fmla="*/ 6490 h 19998"/>
                <a:gd name="connsiteX324" fmla="*/ 17 w 19998"/>
                <a:gd name="connsiteY324" fmla="*/ 6465 h 19998"/>
                <a:gd name="connsiteX325" fmla="*/ 57 w 19998"/>
                <a:gd name="connsiteY325" fmla="*/ 6465 h 19998"/>
                <a:gd name="connsiteX326" fmla="*/ 695 w 19998"/>
                <a:gd name="connsiteY326" fmla="*/ 6408 h 19998"/>
                <a:gd name="connsiteX327" fmla="*/ 760 w 19998"/>
                <a:gd name="connsiteY327" fmla="*/ 6262 h 19998"/>
                <a:gd name="connsiteX328" fmla="*/ 433 w 19998"/>
                <a:gd name="connsiteY328" fmla="*/ 6084 h 19998"/>
                <a:gd name="connsiteX329" fmla="*/ 348 w 19998"/>
                <a:gd name="connsiteY329" fmla="*/ 6204 h 19998"/>
                <a:gd name="connsiteX330" fmla="*/ 329 w 19998"/>
                <a:gd name="connsiteY330" fmla="*/ 6204 h 19998"/>
                <a:gd name="connsiteX331" fmla="*/ 305 w 19998"/>
                <a:gd name="connsiteY331" fmla="*/ 6060 h 19998"/>
                <a:gd name="connsiteX332" fmla="*/ 348 w 19998"/>
                <a:gd name="connsiteY332" fmla="*/ 6044 h 19998"/>
                <a:gd name="connsiteX333" fmla="*/ 348 w 19998"/>
                <a:gd name="connsiteY333" fmla="*/ 5997 h 19998"/>
                <a:gd name="connsiteX334" fmla="*/ 248 w 19998"/>
                <a:gd name="connsiteY334" fmla="*/ 5997 h 19998"/>
                <a:gd name="connsiteX335" fmla="*/ 221 w 19998"/>
                <a:gd name="connsiteY335" fmla="*/ 5938 h 19998"/>
                <a:gd name="connsiteX336" fmla="*/ 329 w 19998"/>
                <a:gd name="connsiteY336" fmla="*/ 5938 h 19998"/>
                <a:gd name="connsiteX337" fmla="*/ 348 w 19998"/>
                <a:gd name="connsiteY337" fmla="*/ 5818 h 19998"/>
                <a:gd name="connsiteX338" fmla="*/ 391 w 19998"/>
                <a:gd name="connsiteY338" fmla="*/ 5818 h 19998"/>
                <a:gd name="connsiteX339" fmla="*/ 369 w 19998"/>
                <a:gd name="connsiteY339" fmla="*/ 5917 h 19998"/>
                <a:gd name="connsiteX340" fmla="*/ 433 w 19998"/>
                <a:gd name="connsiteY340" fmla="*/ 5877 h 19998"/>
                <a:gd name="connsiteX341" fmla="*/ 433 w 19998"/>
                <a:gd name="connsiteY341" fmla="*/ 5898 h 19998"/>
                <a:gd name="connsiteX342" fmla="*/ 410 w 19998"/>
                <a:gd name="connsiteY342" fmla="*/ 5917 h 19998"/>
                <a:gd name="connsiteX343" fmla="*/ 555 w 19998"/>
                <a:gd name="connsiteY343" fmla="*/ 5938 h 19998"/>
                <a:gd name="connsiteX344" fmla="*/ 555 w 19998"/>
                <a:gd name="connsiteY344" fmla="*/ 5955 h 19998"/>
                <a:gd name="connsiteX345" fmla="*/ 738 w 19998"/>
                <a:gd name="connsiteY345" fmla="*/ 5938 h 19998"/>
                <a:gd name="connsiteX346" fmla="*/ 695 w 19998"/>
                <a:gd name="connsiteY346" fmla="*/ 5835 h 19998"/>
                <a:gd name="connsiteX347" fmla="*/ 655 w 19998"/>
                <a:gd name="connsiteY347" fmla="*/ 5835 h 19998"/>
                <a:gd name="connsiteX348" fmla="*/ 598 w 19998"/>
                <a:gd name="connsiteY348" fmla="*/ 5736 h 19998"/>
                <a:gd name="connsiteX349" fmla="*/ 141 w 19998"/>
                <a:gd name="connsiteY349" fmla="*/ 5778 h 19998"/>
                <a:gd name="connsiteX350" fmla="*/ 141 w 19998"/>
                <a:gd name="connsiteY350" fmla="*/ 5795 h 19998"/>
                <a:gd name="connsiteX351" fmla="*/ 17 w 19998"/>
                <a:gd name="connsiteY351" fmla="*/ 5818 h 19998"/>
                <a:gd name="connsiteX352" fmla="*/ 141 w 19998"/>
                <a:gd name="connsiteY352" fmla="*/ 5287 h 19998"/>
                <a:gd name="connsiteX353" fmla="*/ 181 w 19998"/>
                <a:gd name="connsiteY353" fmla="*/ 5268 h 19998"/>
                <a:gd name="connsiteX354" fmla="*/ 348 w 19998"/>
                <a:gd name="connsiteY354" fmla="*/ 5247 h 19998"/>
                <a:gd name="connsiteX355" fmla="*/ 450 w 19998"/>
                <a:gd name="connsiteY355" fmla="*/ 5149 h 19998"/>
                <a:gd name="connsiteX356" fmla="*/ 617 w 19998"/>
                <a:gd name="connsiteY356" fmla="*/ 5149 h 19998"/>
                <a:gd name="connsiteX357" fmla="*/ 803 w 19998"/>
                <a:gd name="connsiteY357" fmla="*/ 5085 h 19998"/>
                <a:gd name="connsiteX358" fmla="*/ 826 w 19998"/>
                <a:gd name="connsiteY358" fmla="*/ 5106 h 19998"/>
                <a:gd name="connsiteX359" fmla="*/ 803 w 19998"/>
                <a:gd name="connsiteY359" fmla="*/ 5149 h 19998"/>
                <a:gd name="connsiteX360" fmla="*/ 1276 w 19998"/>
                <a:gd name="connsiteY360" fmla="*/ 5022 h 19998"/>
                <a:gd name="connsiteX361" fmla="*/ 1276 w 19998"/>
                <a:gd name="connsiteY361" fmla="*/ 5003 h 19998"/>
                <a:gd name="connsiteX362" fmla="*/ 1276 w 19998"/>
                <a:gd name="connsiteY362" fmla="*/ 5022 h 19998"/>
                <a:gd name="connsiteX363" fmla="*/ 1298 w 19998"/>
                <a:gd name="connsiteY363" fmla="*/ 5022 h 19998"/>
                <a:gd name="connsiteX364" fmla="*/ 1341 w 19998"/>
                <a:gd name="connsiteY364" fmla="*/ 5165 h 19998"/>
                <a:gd name="connsiteX365" fmla="*/ 1524 w 19998"/>
                <a:gd name="connsiteY365" fmla="*/ 5069 h 19998"/>
                <a:gd name="connsiteX366" fmla="*/ 1562 w 19998"/>
                <a:gd name="connsiteY366" fmla="*/ 5069 h 19998"/>
                <a:gd name="connsiteX367" fmla="*/ 1815 w 19998"/>
                <a:gd name="connsiteY367" fmla="*/ 5125 h 19998"/>
                <a:gd name="connsiteX368" fmla="*/ 1936 w 19998"/>
                <a:gd name="connsiteY368" fmla="*/ 5165 h 19998"/>
                <a:gd name="connsiteX369" fmla="*/ 1936 w 19998"/>
                <a:gd name="connsiteY369" fmla="*/ 5149 h 19998"/>
                <a:gd name="connsiteX370" fmla="*/ 1979 w 19998"/>
                <a:gd name="connsiteY370" fmla="*/ 5003 h 19998"/>
                <a:gd name="connsiteX371" fmla="*/ 1936 w 19998"/>
                <a:gd name="connsiteY371" fmla="*/ 4939 h 19998"/>
                <a:gd name="connsiteX372" fmla="*/ 2103 w 19998"/>
                <a:gd name="connsiteY372" fmla="*/ 4820 h 19998"/>
                <a:gd name="connsiteX373" fmla="*/ 2496 w 19998"/>
                <a:gd name="connsiteY373" fmla="*/ 4777 h 19998"/>
                <a:gd name="connsiteX374" fmla="*/ 2536 w 19998"/>
                <a:gd name="connsiteY374" fmla="*/ 4860 h 19998"/>
                <a:gd name="connsiteX375" fmla="*/ 2722 w 19998"/>
                <a:gd name="connsiteY375" fmla="*/ 4761 h 19998"/>
                <a:gd name="connsiteX376" fmla="*/ 2722 w 19998"/>
                <a:gd name="connsiteY376" fmla="*/ 4900 h 19998"/>
                <a:gd name="connsiteX377" fmla="*/ 2805 w 19998"/>
                <a:gd name="connsiteY377" fmla="*/ 4923 h 19998"/>
                <a:gd name="connsiteX378" fmla="*/ 2970 w 19998"/>
                <a:gd name="connsiteY378" fmla="*/ 5189 h 19998"/>
                <a:gd name="connsiteX379" fmla="*/ 3256 w 19998"/>
                <a:gd name="connsiteY379" fmla="*/ 5673 h 19998"/>
                <a:gd name="connsiteX380" fmla="*/ 3608 w 19998"/>
                <a:gd name="connsiteY380" fmla="*/ 5391 h 19998"/>
                <a:gd name="connsiteX381" fmla="*/ 3860 w 19998"/>
                <a:gd name="connsiteY381" fmla="*/ 5268 h 19998"/>
                <a:gd name="connsiteX382" fmla="*/ 3999 w 19998"/>
                <a:gd name="connsiteY382" fmla="*/ 5534 h 19998"/>
                <a:gd name="connsiteX383" fmla="*/ 4351 w 19998"/>
                <a:gd name="connsiteY383" fmla="*/ 5351 h 19998"/>
                <a:gd name="connsiteX384" fmla="*/ 4580 w 19998"/>
                <a:gd name="connsiteY384" fmla="*/ 5268 h 19998"/>
                <a:gd name="connsiteX385" fmla="*/ 4580 w 19998"/>
                <a:gd name="connsiteY385" fmla="*/ 5471 h 19998"/>
                <a:gd name="connsiteX386" fmla="*/ 4994 w 19998"/>
                <a:gd name="connsiteY386" fmla="*/ 5449 h 19998"/>
                <a:gd name="connsiteX387" fmla="*/ 5323 w 19998"/>
                <a:gd name="connsiteY387" fmla="*/ 5471 h 19998"/>
                <a:gd name="connsiteX388" fmla="*/ 5242 w 19998"/>
                <a:gd name="connsiteY388" fmla="*/ 5407 h 19998"/>
                <a:gd name="connsiteX389" fmla="*/ 4994 w 19998"/>
                <a:gd name="connsiteY389" fmla="*/ 5003 h 19998"/>
                <a:gd name="connsiteX390" fmla="*/ 4970 w 19998"/>
                <a:gd name="connsiteY390" fmla="*/ 5003 h 19998"/>
                <a:gd name="connsiteX391" fmla="*/ 5054 w 19998"/>
                <a:gd name="connsiteY391" fmla="*/ 4618 h 19998"/>
                <a:gd name="connsiteX392" fmla="*/ 5054 w 19998"/>
                <a:gd name="connsiteY392" fmla="*/ 4601 h 19998"/>
                <a:gd name="connsiteX393" fmla="*/ 5037 w 19998"/>
                <a:gd name="connsiteY393" fmla="*/ 4618 h 19998"/>
                <a:gd name="connsiteX394" fmla="*/ 5011 w 19998"/>
                <a:gd name="connsiteY394" fmla="*/ 4131 h 19998"/>
                <a:gd name="connsiteX395" fmla="*/ 4642 w 19998"/>
                <a:gd name="connsiteY395" fmla="*/ 3335 h 19998"/>
                <a:gd name="connsiteX396" fmla="*/ 4663 w 19998"/>
                <a:gd name="connsiteY396" fmla="*/ 3092 h 19998"/>
                <a:gd name="connsiteX397" fmla="*/ 4563 w 19998"/>
                <a:gd name="connsiteY397" fmla="*/ 3050 h 19998"/>
                <a:gd name="connsiteX398" fmla="*/ 4684 w 19998"/>
                <a:gd name="connsiteY398" fmla="*/ 2947 h 19998"/>
                <a:gd name="connsiteX399" fmla="*/ 5242 w 19998"/>
                <a:gd name="connsiteY399" fmla="*/ 3092 h 19998"/>
                <a:gd name="connsiteX400" fmla="*/ 5258 w 19998"/>
                <a:gd name="connsiteY400" fmla="*/ 3029 h 19998"/>
                <a:gd name="connsiteX401" fmla="*/ 5570 w 19998"/>
                <a:gd name="connsiteY401" fmla="*/ 3050 h 19998"/>
                <a:gd name="connsiteX402" fmla="*/ 5632 w 19998"/>
                <a:gd name="connsiteY402" fmla="*/ 3252 h 19998"/>
                <a:gd name="connsiteX403" fmla="*/ 5592 w 19998"/>
                <a:gd name="connsiteY403" fmla="*/ 3252 h 19998"/>
                <a:gd name="connsiteX404" fmla="*/ 5570 w 19998"/>
                <a:gd name="connsiteY404" fmla="*/ 3316 h 19998"/>
                <a:gd name="connsiteX405" fmla="*/ 5511 w 19998"/>
                <a:gd name="connsiteY405" fmla="*/ 3316 h 19998"/>
                <a:gd name="connsiteX406" fmla="*/ 5675 w 19998"/>
                <a:gd name="connsiteY406" fmla="*/ 3800 h 19998"/>
                <a:gd name="connsiteX407" fmla="*/ 5649 w 19998"/>
                <a:gd name="connsiteY407" fmla="*/ 3826 h 19998"/>
                <a:gd name="connsiteX408" fmla="*/ 5732 w 19998"/>
                <a:gd name="connsiteY408" fmla="*/ 3842 h 19998"/>
                <a:gd name="connsiteX409" fmla="*/ 5713 w 19998"/>
                <a:gd name="connsiteY409" fmla="*/ 3842 h 19998"/>
                <a:gd name="connsiteX410" fmla="*/ 5732 w 19998"/>
                <a:gd name="connsiteY410" fmla="*/ 3882 h 19998"/>
                <a:gd name="connsiteX411" fmla="*/ 5775 w 19998"/>
                <a:gd name="connsiteY411" fmla="*/ 3882 h 19998"/>
                <a:gd name="connsiteX412" fmla="*/ 5861 w 19998"/>
                <a:gd name="connsiteY412" fmla="*/ 3762 h 19998"/>
                <a:gd name="connsiteX413" fmla="*/ 6499 w 19998"/>
                <a:gd name="connsiteY413" fmla="*/ 3906 h 19998"/>
                <a:gd name="connsiteX414" fmla="*/ 7611 w 19998"/>
                <a:gd name="connsiteY414" fmla="*/ 3826 h 19998"/>
                <a:gd name="connsiteX415" fmla="*/ 7923 w 19998"/>
                <a:gd name="connsiteY415" fmla="*/ 3722 h 19998"/>
                <a:gd name="connsiteX416" fmla="*/ 8045 w 19998"/>
                <a:gd name="connsiteY416" fmla="*/ 3703 h 19998"/>
                <a:gd name="connsiteX417" fmla="*/ 7611 w 19998"/>
                <a:gd name="connsiteY417" fmla="*/ 3600 h 19998"/>
                <a:gd name="connsiteX418" fmla="*/ 7611 w 19998"/>
                <a:gd name="connsiteY418" fmla="*/ 3581 h 19998"/>
                <a:gd name="connsiteX419" fmla="*/ 7799 w 19998"/>
                <a:gd name="connsiteY419" fmla="*/ 3092 h 19998"/>
                <a:gd name="connsiteX420" fmla="*/ 9574 w 19998"/>
                <a:gd name="connsiteY420" fmla="*/ 2317 h 19998"/>
                <a:gd name="connsiteX421" fmla="*/ 9843 w 19998"/>
                <a:gd name="connsiteY421" fmla="*/ 1993 h 19998"/>
                <a:gd name="connsiteX422" fmla="*/ 9902 w 19998"/>
                <a:gd name="connsiteY422" fmla="*/ 2051 h 19998"/>
                <a:gd name="connsiteX423" fmla="*/ 10031 w 19998"/>
                <a:gd name="connsiteY423" fmla="*/ 2051 h 19998"/>
                <a:gd name="connsiteX424" fmla="*/ 9964 w 19998"/>
                <a:gd name="connsiteY424" fmla="*/ 1972 h 19998"/>
                <a:gd name="connsiteX425" fmla="*/ 9943 w 19998"/>
                <a:gd name="connsiteY425" fmla="*/ 1993 h 19998"/>
                <a:gd name="connsiteX426" fmla="*/ 9843 w 19998"/>
                <a:gd name="connsiteY426" fmla="*/ 1645 h 19998"/>
                <a:gd name="connsiteX427" fmla="*/ 9902 w 19998"/>
                <a:gd name="connsiteY427" fmla="*/ 1645 h 19998"/>
                <a:gd name="connsiteX428" fmla="*/ 9902 w 19998"/>
                <a:gd name="connsiteY428" fmla="*/ 1628 h 19998"/>
                <a:gd name="connsiteX429" fmla="*/ 9902 w 19998"/>
                <a:gd name="connsiteY429" fmla="*/ 1607 h 19998"/>
                <a:gd name="connsiteX430" fmla="*/ 9843 w 19998"/>
                <a:gd name="connsiteY430" fmla="*/ 1542 h 19998"/>
                <a:gd name="connsiteX431" fmla="*/ 9886 w 19998"/>
                <a:gd name="connsiteY431" fmla="*/ 1260 h 19998"/>
                <a:gd name="connsiteX432" fmla="*/ 9926 w 19998"/>
                <a:gd name="connsiteY432" fmla="*/ 1243 h 19998"/>
                <a:gd name="connsiteX433" fmla="*/ 9886 w 19998"/>
                <a:gd name="connsiteY433" fmla="*/ 815 h 19998"/>
                <a:gd name="connsiteX434" fmla="*/ 9902 w 19998"/>
                <a:gd name="connsiteY434" fmla="*/ 815 h 19998"/>
                <a:gd name="connsiteX435" fmla="*/ 9886 w 19998"/>
                <a:gd name="connsiteY435" fmla="*/ 484 h 19998"/>
                <a:gd name="connsiteX436" fmla="*/ 10645 w 19998"/>
                <a:gd name="connsiteY436" fmla="*/ 186 h 19998"/>
                <a:gd name="connsiteX437" fmla="*/ 11307 w 19998"/>
                <a:gd name="connsiteY437" fmla="*/ 0 h 19998"/>
                <a:gd name="connsiteX438" fmla="*/ 11431 w 19998"/>
                <a:gd name="connsiteY438" fmla="*/ 324 h 19998"/>
                <a:gd name="connsiteX439" fmla="*/ 11431 w 19998"/>
                <a:gd name="connsiteY439" fmla="*/ 630 h 19998"/>
                <a:gd name="connsiteX440" fmla="*/ 11577 w 19998"/>
                <a:gd name="connsiteY440" fmla="*/ 630 h 19998"/>
                <a:gd name="connsiteX441" fmla="*/ 11700 w 19998"/>
                <a:gd name="connsiteY441" fmla="*/ 832 h 19998"/>
                <a:gd name="connsiteX442" fmla="*/ 11822 w 19998"/>
                <a:gd name="connsiteY442" fmla="*/ 895 h 19998"/>
                <a:gd name="connsiteX443" fmla="*/ 12158 w 19998"/>
                <a:gd name="connsiteY443" fmla="*/ 670 h 19998"/>
                <a:gd name="connsiteX444" fmla="*/ 12279 w 19998"/>
                <a:gd name="connsiteY444" fmla="*/ 792 h 19998"/>
                <a:gd name="connsiteX445" fmla="*/ 12255 w 19998"/>
                <a:gd name="connsiteY445" fmla="*/ 815 h 19998"/>
                <a:gd name="connsiteX446" fmla="*/ 12360 w 19998"/>
                <a:gd name="connsiteY446" fmla="*/ 895 h 19998"/>
                <a:gd name="connsiteX447" fmla="*/ 12360 w 19998"/>
                <a:gd name="connsiteY447" fmla="*/ 912 h 19998"/>
                <a:gd name="connsiteX448" fmla="*/ 12339 w 19998"/>
                <a:gd name="connsiteY448" fmla="*/ 935 h 19998"/>
                <a:gd name="connsiteX449" fmla="*/ 12548 w 19998"/>
                <a:gd name="connsiteY449" fmla="*/ 1342 h 19998"/>
                <a:gd name="connsiteX450" fmla="*/ 12753 w 19998"/>
                <a:gd name="connsiteY450" fmla="*/ 1260 h 19998"/>
                <a:gd name="connsiteX451" fmla="*/ 12729 w 19998"/>
                <a:gd name="connsiteY451" fmla="*/ 1363 h 19998"/>
                <a:gd name="connsiteX452" fmla="*/ 12834 w 19998"/>
                <a:gd name="connsiteY452" fmla="*/ 1323 h 19998"/>
                <a:gd name="connsiteX453" fmla="*/ 12853 w 19998"/>
                <a:gd name="connsiteY453" fmla="*/ 1342 h 19998"/>
                <a:gd name="connsiteX454" fmla="*/ 12901 w 19998"/>
                <a:gd name="connsiteY454" fmla="*/ 1342 h 19998"/>
                <a:gd name="connsiteX455" fmla="*/ 13039 w 19998"/>
                <a:gd name="connsiteY455" fmla="*/ 1769 h 19998"/>
                <a:gd name="connsiteX456" fmla="*/ 13039 w 19998"/>
                <a:gd name="connsiteY456" fmla="*/ 1751 h 19998"/>
                <a:gd name="connsiteX457" fmla="*/ 13065 w 19998"/>
                <a:gd name="connsiteY457" fmla="*/ 1751 h 19998"/>
                <a:gd name="connsiteX458" fmla="*/ 13082 w 19998"/>
                <a:gd name="connsiteY458" fmla="*/ 1671 h 19998"/>
                <a:gd name="connsiteX459" fmla="*/ 13186 w 19998"/>
                <a:gd name="connsiteY459" fmla="*/ 1645 h 19998"/>
                <a:gd name="connsiteX460" fmla="*/ 13203 w 19998"/>
                <a:gd name="connsiteY460" fmla="*/ 1671 h 19998"/>
                <a:gd name="connsiteX461" fmla="*/ 13203 w 19998"/>
                <a:gd name="connsiteY461" fmla="*/ 1645 h 19998"/>
                <a:gd name="connsiteX462" fmla="*/ 13267 w 19998"/>
                <a:gd name="connsiteY462" fmla="*/ 1645 h 19998"/>
                <a:gd name="connsiteX463" fmla="*/ 13267 w 19998"/>
                <a:gd name="connsiteY463" fmla="*/ 1671 h 19998"/>
                <a:gd name="connsiteX464" fmla="*/ 13308 w 19998"/>
                <a:gd name="connsiteY464" fmla="*/ 1687 h 19998"/>
                <a:gd name="connsiteX465" fmla="*/ 13308 w 19998"/>
                <a:gd name="connsiteY465" fmla="*/ 1711 h 19998"/>
                <a:gd name="connsiteX466" fmla="*/ 13515 w 19998"/>
                <a:gd name="connsiteY466" fmla="*/ 1628 h 19998"/>
                <a:gd name="connsiteX467" fmla="*/ 13598 w 19998"/>
                <a:gd name="connsiteY467" fmla="*/ 1751 h 19998"/>
                <a:gd name="connsiteX468" fmla="*/ 13660 w 19998"/>
                <a:gd name="connsiteY468" fmla="*/ 1769 h 19998"/>
                <a:gd name="connsiteX469" fmla="*/ 13660 w 19998"/>
                <a:gd name="connsiteY469" fmla="*/ 1833 h 19998"/>
                <a:gd name="connsiteX470" fmla="*/ 13677 w 19998"/>
                <a:gd name="connsiteY470" fmla="*/ 1833 h 19998"/>
                <a:gd name="connsiteX471" fmla="*/ 13677 w 19998"/>
                <a:gd name="connsiteY471" fmla="*/ 1849 h 19998"/>
                <a:gd name="connsiteX472" fmla="*/ 13725 w 19998"/>
                <a:gd name="connsiteY472" fmla="*/ 1849 h 19998"/>
                <a:gd name="connsiteX473" fmla="*/ 13703 w 19998"/>
                <a:gd name="connsiteY473" fmla="*/ 1833 h 19998"/>
                <a:gd name="connsiteX474" fmla="*/ 13725 w 19998"/>
                <a:gd name="connsiteY474" fmla="*/ 1791 h 19998"/>
                <a:gd name="connsiteX475" fmla="*/ 13808 w 19998"/>
                <a:gd name="connsiteY475" fmla="*/ 1873 h 19998"/>
                <a:gd name="connsiteX476" fmla="*/ 13725 w 19998"/>
                <a:gd name="connsiteY476" fmla="*/ 2155 h 19998"/>
                <a:gd name="connsiteX477" fmla="*/ 13725 w 19998"/>
                <a:gd name="connsiteY477" fmla="*/ 2138 h 19998"/>
                <a:gd name="connsiteX478" fmla="*/ 13784 w 19998"/>
                <a:gd name="connsiteY478" fmla="*/ 2155 h 19998"/>
                <a:gd name="connsiteX479" fmla="*/ 13825 w 19998"/>
                <a:gd name="connsiteY479" fmla="*/ 2301 h 19998"/>
                <a:gd name="connsiteX480" fmla="*/ 13703 w 19998"/>
                <a:gd name="connsiteY480" fmla="*/ 2420 h 19998"/>
                <a:gd name="connsiteX481" fmla="*/ 13741 w 19998"/>
                <a:gd name="connsiteY481" fmla="*/ 2463 h 19998"/>
                <a:gd name="connsiteX482" fmla="*/ 13703 w 19998"/>
                <a:gd name="connsiteY482" fmla="*/ 2503 h 19998"/>
                <a:gd name="connsiteX483" fmla="*/ 13784 w 19998"/>
                <a:gd name="connsiteY483" fmla="*/ 2519 h 19998"/>
                <a:gd name="connsiteX484" fmla="*/ 13784 w 19998"/>
                <a:gd name="connsiteY484" fmla="*/ 2540 h 19998"/>
                <a:gd name="connsiteX485" fmla="*/ 13849 w 19998"/>
                <a:gd name="connsiteY485" fmla="*/ 2540 h 19998"/>
                <a:gd name="connsiteX486" fmla="*/ 14280 w 19998"/>
                <a:gd name="connsiteY486" fmla="*/ 2540 h 19998"/>
                <a:gd name="connsiteX487" fmla="*/ 14527 w 19998"/>
                <a:gd name="connsiteY487" fmla="*/ 2437 h 19998"/>
                <a:gd name="connsiteX488" fmla="*/ 14527 w 19998"/>
                <a:gd name="connsiteY488" fmla="*/ 2218 h 19998"/>
                <a:gd name="connsiteX489" fmla="*/ 14715 w 19998"/>
                <a:gd name="connsiteY489" fmla="*/ 2051 h 19998"/>
                <a:gd name="connsiteX490" fmla="*/ 14815 w 19998"/>
                <a:gd name="connsiteY490" fmla="*/ 2115 h 19998"/>
                <a:gd name="connsiteX491" fmla="*/ 14775 w 19998"/>
                <a:gd name="connsiteY491" fmla="*/ 2138 h 19998"/>
                <a:gd name="connsiteX492" fmla="*/ 14796 w 19998"/>
                <a:gd name="connsiteY492" fmla="*/ 2218 h 19998"/>
                <a:gd name="connsiteX493" fmla="*/ 14756 w 19998"/>
                <a:gd name="connsiteY493" fmla="*/ 2195 h 19998"/>
                <a:gd name="connsiteX494" fmla="*/ 14732 w 19998"/>
                <a:gd name="connsiteY494" fmla="*/ 2218 h 19998"/>
                <a:gd name="connsiteX495" fmla="*/ 14756 w 19998"/>
                <a:gd name="connsiteY495" fmla="*/ 2237 h 19998"/>
                <a:gd name="connsiteX496" fmla="*/ 14732 w 19998"/>
                <a:gd name="connsiteY496" fmla="*/ 2275 h 19998"/>
                <a:gd name="connsiteX497" fmla="*/ 14715 w 19998"/>
                <a:gd name="connsiteY497" fmla="*/ 2275 h 19998"/>
                <a:gd name="connsiteX498" fmla="*/ 14756 w 19998"/>
                <a:gd name="connsiteY498" fmla="*/ 2341 h 19998"/>
                <a:gd name="connsiteX499" fmla="*/ 14675 w 19998"/>
                <a:gd name="connsiteY499" fmla="*/ 2519 h 19998"/>
                <a:gd name="connsiteX500" fmla="*/ 14815 w 19998"/>
                <a:gd name="connsiteY500" fmla="*/ 2622 h 19998"/>
                <a:gd name="connsiteX501" fmla="*/ 14796 w 19998"/>
                <a:gd name="connsiteY501" fmla="*/ 2904 h 19998"/>
                <a:gd name="connsiteX502" fmla="*/ 14918 w 19998"/>
                <a:gd name="connsiteY502" fmla="*/ 2904 h 19998"/>
                <a:gd name="connsiteX503" fmla="*/ 14918 w 19998"/>
                <a:gd name="connsiteY503" fmla="*/ 2867 h 19998"/>
                <a:gd name="connsiteX504" fmla="*/ 15001 w 19998"/>
                <a:gd name="connsiteY504" fmla="*/ 2888 h 19998"/>
                <a:gd name="connsiteX505" fmla="*/ 15230 w 19998"/>
                <a:gd name="connsiteY505" fmla="*/ 3074 h 19998"/>
                <a:gd name="connsiteX506" fmla="*/ 15249 w 19998"/>
                <a:gd name="connsiteY506" fmla="*/ 3050 h 19998"/>
                <a:gd name="connsiteX507" fmla="*/ 15249 w 19998"/>
                <a:gd name="connsiteY507" fmla="*/ 3114 h 19998"/>
                <a:gd name="connsiteX508" fmla="*/ 15330 w 19998"/>
                <a:gd name="connsiteY508" fmla="*/ 3114 h 19998"/>
                <a:gd name="connsiteX509" fmla="*/ 15418 w 19998"/>
                <a:gd name="connsiteY509" fmla="*/ 3114 h 19998"/>
                <a:gd name="connsiteX510" fmla="*/ 15499 w 19998"/>
                <a:gd name="connsiteY510" fmla="*/ 3196 h 19998"/>
                <a:gd name="connsiteX511" fmla="*/ 15475 w 19998"/>
                <a:gd name="connsiteY511" fmla="*/ 3252 h 19998"/>
                <a:gd name="connsiteX512" fmla="*/ 15499 w 19998"/>
                <a:gd name="connsiteY512" fmla="*/ 3295 h 19998"/>
                <a:gd name="connsiteX513" fmla="*/ 15499 w 19998"/>
                <a:gd name="connsiteY513" fmla="*/ 3276 h 19998"/>
                <a:gd name="connsiteX514" fmla="*/ 15599 w 19998"/>
                <a:gd name="connsiteY514" fmla="*/ 3276 h 19998"/>
                <a:gd name="connsiteX515" fmla="*/ 15704 w 19998"/>
                <a:gd name="connsiteY515" fmla="*/ 3374 h 19998"/>
                <a:gd name="connsiteX516" fmla="*/ 15682 w 19998"/>
                <a:gd name="connsiteY516" fmla="*/ 3414 h 19998"/>
                <a:gd name="connsiteX517" fmla="*/ 15723 w 19998"/>
                <a:gd name="connsiteY517" fmla="*/ 3478 h 19998"/>
                <a:gd name="connsiteX518" fmla="*/ 15704 w 19998"/>
                <a:gd name="connsiteY518" fmla="*/ 3497 h 19998"/>
                <a:gd name="connsiteX519" fmla="*/ 15747 w 19998"/>
                <a:gd name="connsiteY519" fmla="*/ 3534 h 19998"/>
                <a:gd name="connsiteX520" fmla="*/ 15747 w 19998"/>
                <a:gd name="connsiteY520" fmla="*/ 3518 h 19998"/>
                <a:gd name="connsiteX521" fmla="*/ 15935 w 19998"/>
                <a:gd name="connsiteY521" fmla="*/ 3478 h 19998"/>
                <a:gd name="connsiteX522" fmla="*/ 15935 w 19998"/>
                <a:gd name="connsiteY522" fmla="*/ 3518 h 19998"/>
                <a:gd name="connsiteX523" fmla="*/ 15951 w 19998"/>
                <a:gd name="connsiteY523" fmla="*/ 3518 h 19998"/>
                <a:gd name="connsiteX524" fmla="*/ 15992 w 19998"/>
                <a:gd name="connsiteY524" fmla="*/ 3414 h 19998"/>
                <a:gd name="connsiteX525" fmla="*/ 16156 w 19998"/>
                <a:gd name="connsiteY525" fmla="*/ 3414 h 19998"/>
                <a:gd name="connsiteX526" fmla="*/ 16156 w 19998"/>
                <a:gd name="connsiteY526" fmla="*/ 3374 h 19998"/>
                <a:gd name="connsiteX527" fmla="*/ 16302 w 19998"/>
                <a:gd name="connsiteY527" fmla="*/ 3436 h 19998"/>
                <a:gd name="connsiteX528" fmla="*/ 16285 w 19998"/>
                <a:gd name="connsiteY528" fmla="*/ 3454 h 19998"/>
                <a:gd name="connsiteX529" fmla="*/ 16366 w 19998"/>
                <a:gd name="connsiteY529" fmla="*/ 3518 h 19998"/>
                <a:gd name="connsiteX530" fmla="*/ 16490 w 19998"/>
                <a:gd name="connsiteY530" fmla="*/ 3518 h 19998"/>
                <a:gd name="connsiteX531" fmla="*/ 16506 w 19998"/>
                <a:gd name="connsiteY531" fmla="*/ 3600 h 19998"/>
                <a:gd name="connsiteX532" fmla="*/ 16590 w 19998"/>
                <a:gd name="connsiteY532" fmla="*/ 3624 h 19998"/>
                <a:gd name="connsiteX533" fmla="*/ 16611 w 19998"/>
                <a:gd name="connsiteY533" fmla="*/ 3581 h 19998"/>
                <a:gd name="connsiteX534" fmla="*/ 16694 w 19998"/>
                <a:gd name="connsiteY534" fmla="*/ 3600 h 19998"/>
                <a:gd name="connsiteX535" fmla="*/ 16694 w 19998"/>
                <a:gd name="connsiteY535" fmla="*/ 3560 h 19998"/>
                <a:gd name="connsiteX536" fmla="*/ 16716 w 19998"/>
                <a:gd name="connsiteY536" fmla="*/ 3560 h 19998"/>
                <a:gd name="connsiteX537" fmla="*/ 16716 w 19998"/>
                <a:gd name="connsiteY537" fmla="*/ 3518 h 19998"/>
                <a:gd name="connsiteX538" fmla="*/ 16759 w 19998"/>
                <a:gd name="connsiteY538" fmla="*/ 3497 h 19998"/>
                <a:gd name="connsiteX539" fmla="*/ 16759 w 19998"/>
                <a:gd name="connsiteY539" fmla="*/ 3478 h 19998"/>
                <a:gd name="connsiteX540" fmla="*/ 16940 w 19998"/>
                <a:gd name="connsiteY540" fmla="*/ 3478 h 19998"/>
                <a:gd name="connsiteX541" fmla="*/ 17085 w 19998"/>
                <a:gd name="connsiteY541" fmla="*/ 3560 h 19998"/>
                <a:gd name="connsiteX542" fmla="*/ 17085 w 19998"/>
                <a:gd name="connsiteY542" fmla="*/ 3534 h 19998"/>
                <a:gd name="connsiteX543" fmla="*/ 17192 w 19998"/>
                <a:gd name="connsiteY543" fmla="*/ 3518 h 19998"/>
                <a:gd name="connsiteX544" fmla="*/ 17192 w 19998"/>
                <a:gd name="connsiteY544" fmla="*/ 3534 h 19998"/>
                <a:gd name="connsiteX545" fmla="*/ 17373 w 19998"/>
                <a:gd name="connsiteY545" fmla="*/ 3640 h 19998"/>
                <a:gd name="connsiteX546" fmla="*/ 17354 w 19998"/>
                <a:gd name="connsiteY546" fmla="*/ 3663 h 19998"/>
                <a:gd name="connsiteX547" fmla="*/ 17437 w 19998"/>
                <a:gd name="connsiteY547" fmla="*/ 3783 h 19998"/>
                <a:gd name="connsiteX548" fmla="*/ 17397 w 19998"/>
                <a:gd name="connsiteY548" fmla="*/ 3783 h 19998"/>
                <a:gd name="connsiteX549" fmla="*/ 17414 w 19998"/>
                <a:gd name="connsiteY549" fmla="*/ 3826 h 19998"/>
                <a:gd name="connsiteX550" fmla="*/ 17437 w 19998"/>
                <a:gd name="connsiteY550" fmla="*/ 3826 h 19998"/>
                <a:gd name="connsiteX551" fmla="*/ 17602 w 19998"/>
                <a:gd name="connsiteY551" fmla="*/ 4028 h 19998"/>
                <a:gd name="connsiteX552" fmla="*/ 17623 w 19998"/>
                <a:gd name="connsiteY552" fmla="*/ 4091 h 19998"/>
                <a:gd name="connsiteX553" fmla="*/ 17642 w 19998"/>
                <a:gd name="connsiteY553" fmla="*/ 4091 h 19998"/>
                <a:gd name="connsiteX554" fmla="*/ 17683 w 19998"/>
                <a:gd name="connsiteY554" fmla="*/ 4211 h 19998"/>
                <a:gd name="connsiteX555" fmla="*/ 17849 w 19998"/>
                <a:gd name="connsiteY555" fmla="*/ 4211 h 19998"/>
                <a:gd name="connsiteX556" fmla="*/ 17849 w 19998"/>
                <a:gd name="connsiteY556" fmla="*/ 4171 h 19998"/>
                <a:gd name="connsiteX557" fmla="*/ 17871 w 19998"/>
                <a:gd name="connsiteY557" fmla="*/ 4171 h 19998"/>
                <a:gd name="connsiteX558" fmla="*/ 17830 w 19998"/>
                <a:gd name="connsiteY558" fmla="*/ 4091 h 19998"/>
                <a:gd name="connsiteX559" fmla="*/ 17871 w 19998"/>
                <a:gd name="connsiteY559" fmla="*/ 4065 h 19998"/>
                <a:gd name="connsiteX560" fmla="*/ 17935 w 19998"/>
                <a:gd name="connsiteY560" fmla="*/ 4091 h 19998"/>
                <a:gd name="connsiteX561" fmla="*/ 17976 w 19998"/>
                <a:gd name="connsiteY561" fmla="*/ 4065 h 19998"/>
                <a:gd name="connsiteX562" fmla="*/ 18019 w 19998"/>
                <a:gd name="connsiteY562" fmla="*/ 4091 h 19998"/>
                <a:gd name="connsiteX563" fmla="*/ 18140 w 19998"/>
                <a:gd name="connsiteY563" fmla="*/ 4131 h 19998"/>
                <a:gd name="connsiteX564" fmla="*/ 18183 w 19998"/>
                <a:gd name="connsiteY564" fmla="*/ 4293 h 19998"/>
                <a:gd name="connsiteX565" fmla="*/ 18200 w 19998"/>
                <a:gd name="connsiteY565" fmla="*/ 4293 h 19998"/>
                <a:gd name="connsiteX566" fmla="*/ 18223 w 19998"/>
                <a:gd name="connsiteY566" fmla="*/ 4211 h 19998"/>
                <a:gd name="connsiteX567" fmla="*/ 18240 w 19998"/>
                <a:gd name="connsiteY567" fmla="*/ 4211 h 19998"/>
                <a:gd name="connsiteX568" fmla="*/ 18240 w 19998"/>
                <a:gd name="connsiteY568" fmla="*/ 4230 h 19998"/>
                <a:gd name="connsiteX569" fmla="*/ 18281 w 19998"/>
                <a:gd name="connsiteY569" fmla="*/ 4230 h 19998"/>
                <a:gd name="connsiteX570" fmla="*/ 18328 w 19998"/>
                <a:gd name="connsiteY570" fmla="*/ 4270 h 19998"/>
                <a:gd name="connsiteX571" fmla="*/ 18369 w 19998"/>
                <a:gd name="connsiteY571" fmla="*/ 4253 h 19998"/>
                <a:gd name="connsiteX572" fmla="*/ 18388 w 19998"/>
                <a:gd name="connsiteY572" fmla="*/ 4270 h 19998"/>
                <a:gd name="connsiteX573" fmla="*/ 18531 w 19998"/>
                <a:gd name="connsiteY573" fmla="*/ 4253 h 19998"/>
                <a:gd name="connsiteX574" fmla="*/ 18531 w 19998"/>
                <a:gd name="connsiteY574" fmla="*/ 4270 h 19998"/>
                <a:gd name="connsiteX575" fmla="*/ 18631 w 19998"/>
                <a:gd name="connsiteY575" fmla="*/ 4211 h 19998"/>
                <a:gd name="connsiteX576" fmla="*/ 18631 w 19998"/>
                <a:gd name="connsiteY576" fmla="*/ 4131 h 19998"/>
                <a:gd name="connsiteX577" fmla="*/ 18762 w 19998"/>
                <a:gd name="connsiteY577" fmla="*/ 4108 h 19998"/>
                <a:gd name="connsiteX578" fmla="*/ 18778 w 19998"/>
                <a:gd name="connsiteY578" fmla="*/ 4148 h 19998"/>
                <a:gd name="connsiteX579" fmla="*/ 18821 w 19998"/>
                <a:gd name="connsiteY579" fmla="*/ 4131 h 19998"/>
                <a:gd name="connsiteX580" fmla="*/ 18943 w 19998"/>
                <a:gd name="connsiteY580" fmla="*/ 4333 h 19998"/>
                <a:gd name="connsiteX581" fmla="*/ 19047 w 19998"/>
                <a:gd name="connsiteY581" fmla="*/ 4333 h 19998"/>
                <a:gd name="connsiteX582" fmla="*/ 19064 w 19998"/>
                <a:gd name="connsiteY582" fmla="*/ 4392 h 19998"/>
                <a:gd name="connsiteX583" fmla="*/ 19152 w 19998"/>
                <a:gd name="connsiteY583" fmla="*/ 4392 h 19998"/>
                <a:gd name="connsiteX584" fmla="*/ 19152 w 19998"/>
                <a:gd name="connsiteY584" fmla="*/ 4373 h 19998"/>
                <a:gd name="connsiteX585" fmla="*/ 19212 w 19998"/>
                <a:gd name="connsiteY585" fmla="*/ 4373 h 19998"/>
                <a:gd name="connsiteX586" fmla="*/ 19212 w 19998"/>
                <a:gd name="connsiteY586" fmla="*/ 4392 h 19998"/>
                <a:gd name="connsiteX587" fmla="*/ 19317 w 19998"/>
                <a:gd name="connsiteY587" fmla="*/ 4333 h 19998"/>
                <a:gd name="connsiteX588" fmla="*/ 19417 w 19998"/>
                <a:gd name="connsiteY588" fmla="*/ 4392 h 19998"/>
                <a:gd name="connsiteX589" fmla="*/ 19443 w 19998"/>
                <a:gd name="connsiteY589" fmla="*/ 4373 h 19998"/>
                <a:gd name="connsiteX590" fmla="*/ 19500 w 19998"/>
                <a:gd name="connsiteY590" fmla="*/ 4373 h 19998"/>
                <a:gd name="connsiteX591" fmla="*/ 19521 w 19998"/>
                <a:gd name="connsiteY591" fmla="*/ 4352 h 19998"/>
                <a:gd name="connsiteX592" fmla="*/ 19998 w 19998"/>
                <a:gd name="connsiteY592" fmla="*/ 4512 h 19998"/>
                <a:gd name="connsiteX593" fmla="*/ 19750 w 19998"/>
                <a:gd name="connsiteY593" fmla="*/ 4939 h 19998"/>
                <a:gd name="connsiteX594" fmla="*/ 19712 w 19998"/>
                <a:gd name="connsiteY594" fmla="*/ 4939 h 19998"/>
                <a:gd name="connsiteX595" fmla="*/ 19686 w 19998"/>
                <a:gd name="connsiteY595" fmla="*/ 5003 h 19998"/>
                <a:gd name="connsiteX596" fmla="*/ 19645 w 19998"/>
                <a:gd name="connsiteY596" fmla="*/ 5003 h 19998"/>
                <a:gd name="connsiteX597" fmla="*/ 19131 w 19998"/>
                <a:gd name="connsiteY597" fmla="*/ 6512 h 19998"/>
                <a:gd name="connsiteX598" fmla="*/ 19236 w 19998"/>
                <a:gd name="connsiteY598" fmla="*/ 7750 h 19998"/>
                <a:gd name="connsiteX599" fmla="*/ 19212 w 19998"/>
                <a:gd name="connsiteY599" fmla="*/ 7750 h 19998"/>
                <a:gd name="connsiteX600" fmla="*/ 19090 w 19998"/>
                <a:gd name="connsiteY600" fmla="*/ 7870 h 19998"/>
                <a:gd name="connsiteX601" fmla="*/ 19152 w 19998"/>
                <a:gd name="connsiteY601" fmla="*/ 7853 h 19998"/>
                <a:gd name="connsiteX602" fmla="*/ 19064 w 19998"/>
                <a:gd name="connsiteY602" fmla="*/ 7973 h 19998"/>
                <a:gd name="connsiteX603" fmla="*/ 18983 w 19998"/>
                <a:gd name="connsiteY603" fmla="*/ 7973 h 19998"/>
                <a:gd name="connsiteX604" fmla="*/ 18714 w 19998"/>
                <a:gd name="connsiteY604" fmla="*/ 8135 h 19998"/>
                <a:gd name="connsiteX605" fmla="*/ 18695 w 19998"/>
                <a:gd name="connsiteY605" fmla="*/ 8093 h 19998"/>
                <a:gd name="connsiteX606" fmla="*/ 18614 w 19998"/>
                <a:gd name="connsiteY606" fmla="*/ 7997 h 19998"/>
                <a:gd name="connsiteX607" fmla="*/ 18304 w 19998"/>
                <a:gd name="connsiteY60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9142 h 19998"/>
                <a:gd name="connsiteX224" fmla="*/ 8007 w 19998"/>
                <a:gd name="connsiteY224" fmla="*/ 19119 h 19998"/>
                <a:gd name="connsiteX225" fmla="*/ 7907 w 19998"/>
                <a:gd name="connsiteY225" fmla="*/ 19119 h 19998"/>
                <a:gd name="connsiteX226" fmla="*/ 7676 w 19998"/>
                <a:gd name="connsiteY226" fmla="*/ 19119 h 19998"/>
                <a:gd name="connsiteX227" fmla="*/ 7511 w 19998"/>
                <a:gd name="connsiteY227" fmla="*/ 19159 h 19998"/>
                <a:gd name="connsiteX228" fmla="*/ 6892 w 19998"/>
                <a:gd name="connsiteY228" fmla="*/ 19102 h 19998"/>
                <a:gd name="connsiteX229" fmla="*/ 6868 w 19998"/>
                <a:gd name="connsiteY229" fmla="*/ 19060 h 19998"/>
                <a:gd name="connsiteX230" fmla="*/ 6730 w 19998"/>
                <a:gd name="connsiteY230" fmla="*/ 18877 h 19998"/>
                <a:gd name="connsiteX231" fmla="*/ 6599 w 19998"/>
                <a:gd name="connsiteY231" fmla="*/ 18837 h 19998"/>
                <a:gd name="connsiteX232" fmla="*/ 6583 w 19998"/>
                <a:gd name="connsiteY232" fmla="*/ 18795 h 19998"/>
                <a:gd name="connsiteX233" fmla="*/ 6478 w 19998"/>
                <a:gd name="connsiteY233" fmla="*/ 18731 h 19998"/>
                <a:gd name="connsiteX234" fmla="*/ 6254 w 19998"/>
                <a:gd name="connsiteY234" fmla="*/ 18858 h 19998"/>
                <a:gd name="connsiteX235" fmla="*/ 6149 w 19998"/>
                <a:gd name="connsiteY235" fmla="*/ 18773 h 19998"/>
                <a:gd name="connsiteX236" fmla="*/ 6066 w 19998"/>
                <a:gd name="connsiteY236" fmla="*/ 18877 h 19998"/>
                <a:gd name="connsiteX237" fmla="*/ 6025 w 19998"/>
                <a:gd name="connsiteY237" fmla="*/ 18858 h 19998"/>
                <a:gd name="connsiteX238" fmla="*/ 6025 w 19998"/>
                <a:gd name="connsiteY238" fmla="*/ 18820 h 19998"/>
                <a:gd name="connsiteX239" fmla="*/ 5861 w 19998"/>
                <a:gd name="connsiteY239" fmla="*/ 18632 h 19998"/>
                <a:gd name="connsiteX240" fmla="*/ 5820 w 19998"/>
                <a:gd name="connsiteY240" fmla="*/ 18632 h 19998"/>
                <a:gd name="connsiteX241" fmla="*/ 5732 w 19998"/>
                <a:gd name="connsiteY241" fmla="*/ 18447 h 19998"/>
                <a:gd name="connsiteX242" fmla="*/ 5075 w 19998"/>
                <a:gd name="connsiteY242" fmla="*/ 18310 h 19998"/>
                <a:gd name="connsiteX243" fmla="*/ 4806 w 19998"/>
                <a:gd name="connsiteY243" fmla="*/ 18165 h 19998"/>
                <a:gd name="connsiteX244" fmla="*/ 4725 w 19998"/>
                <a:gd name="connsiteY244" fmla="*/ 18247 h 19998"/>
                <a:gd name="connsiteX245" fmla="*/ 4515 w 19998"/>
                <a:gd name="connsiteY245" fmla="*/ 18101 h 19998"/>
                <a:gd name="connsiteX246" fmla="*/ 4684 w 19998"/>
                <a:gd name="connsiteY246" fmla="*/ 17737 h 19998"/>
                <a:gd name="connsiteX247" fmla="*/ 4415 w 19998"/>
                <a:gd name="connsiteY247" fmla="*/ 17634 h 19998"/>
                <a:gd name="connsiteX248" fmla="*/ 4294 w 19998"/>
                <a:gd name="connsiteY248" fmla="*/ 17594 h 19998"/>
                <a:gd name="connsiteX249" fmla="*/ 4103 w 19998"/>
                <a:gd name="connsiteY249" fmla="*/ 17617 h 19998"/>
                <a:gd name="connsiteX250" fmla="*/ 4063 w 19998"/>
                <a:gd name="connsiteY250" fmla="*/ 17495 h 19998"/>
                <a:gd name="connsiteX251" fmla="*/ 4041 w 19998"/>
                <a:gd name="connsiteY251" fmla="*/ 17495 h 19998"/>
                <a:gd name="connsiteX252" fmla="*/ 4025 w 19998"/>
                <a:gd name="connsiteY252" fmla="*/ 17432 h 19998"/>
                <a:gd name="connsiteX253" fmla="*/ 4103 w 19998"/>
                <a:gd name="connsiteY253" fmla="*/ 17415 h 19998"/>
                <a:gd name="connsiteX254" fmla="*/ 4251 w 19998"/>
                <a:gd name="connsiteY254" fmla="*/ 17389 h 19998"/>
                <a:gd name="connsiteX255" fmla="*/ 4251 w 19998"/>
                <a:gd name="connsiteY255" fmla="*/ 17373 h 19998"/>
                <a:gd name="connsiteX256" fmla="*/ 4499 w 19998"/>
                <a:gd name="connsiteY256" fmla="*/ 17084 h 19998"/>
                <a:gd name="connsiteX257" fmla="*/ 5037 w 19998"/>
                <a:gd name="connsiteY257" fmla="*/ 14969 h 19998"/>
                <a:gd name="connsiteX258" fmla="*/ 5011 w 19998"/>
                <a:gd name="connsiteY258" fmla="*/ 14767 h 19998"/>
                <a:gd name="connsiteX259" fmla="*/ 5218 w 19998"/>
                <a:gd name="connsiteY259" fmla="*/ 14525 h 19998"/>
                <a:gd name="connsiteX260" fmla="*/ 5427 w 19998"/>
                <a:gd name="connsiteY260" fmla="*/ 14583 h 19998"/>
                <a:gd name="connsiteX261" fmla="*/ 5444 w 19998"/>
                <a:gd name="connsiteY261" fmla="*/ 14525 h 19998"/>
                <a:gd name="connsiteX262" fmla="*/ 5387 w 19998"/>
                <a:gd name="connsiteY262" fmla="*/ 14464 h 19998"/>
                <a:gd name="connsiteX263" fmla="*/ 5427 w 19998"/>
                <a:gd name="connsiteY263" fmla="*/ 14485 h 19998"/>
                <a:gd name="connsiteX264" fmla="*/ 5427 w 19998"/>
                <a:gd name="connsiteY264" fmla="*/ 14464 h 19998"/>
                <a:gd name="connsiteX265" fmla="*/ 5218 w 19998"/>
                <a:gd name="connsiteY265" fmla="*/ 14318 h 19998"/>
                <a:gd name="connsiteX266" fmla="*/ 5075 w 19998"/>
                <a:gd name="connsiteY266" fmla="*/ 14647 h 19998"/>
                <a:gd name="connsiteX267" fmla="*/ 5037 w 19998"/>
                <a:gd name="connsiteY267" fmla="*/ 14623 h 19998"/>
                <a:gd name="connsiteX268" fmla="*/ 5427 w 19998"/>
                <a:gd name="connsiteY268" fmla="*/ 12509 h 19998"/>
                <a:gd name="connsiteX269" fmla="*/ 5470 w 19998"/>
                <a:gd name="connsiteY269" fmla="*/ 12492 h 19998"/>
                <a:gd name="connsiteX270" fmla="*/ 5511 w 19998"/>
                <a:gd name="connsiteY270" fmla="*/ 12548 h 19998"/>
                <a:gd name="connsiteX271" fmla="*/ 5961 w 19998"/>
                <a:gd name="connsiteY271" fmla="*/ 13284 h 19998"/>
                <a:gd name="connsiteX272" fmla="*/ 6352 w 19998"/>
                <a:gd name="connsiteY272" fmla="*/ 14017 h 19998"/>
                <a:gd name="connsiteX273" fmla="*/ 6352 w 19998"/>
                <a:gd name="connsiteY273" fmla="*/ 13808 h 19998"/>
                <a:gd name="connsiteX274" fmla="*/ 6001 w 19998"/>
                <a:gd name="connsiteY274" fmla="*/ 13058 h 19998"/>
                <a:gd name="connsiteX275" fmla="*/ 5675 w 19998"/>
                <a:gd name="connsiteY275" fmla="*/ 12532 h 19998"/>
                <a:gd name="connsiteX276" fmla="*/ 5551 w 19998"/>
                <a:gd name="connsiteY276" fmla="*/ 12410 h 19998"/>
                <a:gd name="connsiteX277" fmla="*/ 5258 w 19998"/>
                <a:gd name="connsiteY277" fmla="*/ 12227 h 19998"/>
                <a:gd name="connsiteX278" fmla="*/ 5242 w 19998"/>
                <a:gd name="connsiteY278" fmla="*/ 12243 h 19998"/>
                <a:gd name="connsiteX279" fmla="*/ 5175 w 19998"/>
                <a:gd name="connsiteY279" fmla="*/ 11961 h 19998"/>
                <a:gd name="connsiteX280" fmla="*/ 5363 w 19998"/>
                <a:gd name="connsiteY280" fmla="*/ 11961 h 19998"/>
                <a:gd name="connsiteX281" fmla="*/ 5487 w 19998"/>
                <a:gd name="connsiteY281" fmla="*/ 11653 h 19998"/>
                <a:gd name="connsiteX282" fmla="*/ 5470 w 19998"/>
                <a:gd name="connsiteY282" fmla="*/ 11653 h 19998"/>
                <a:gd name="connsiteX283" fmla="*/ 5470 w 19998"/>
                <a:gd name="connsiteY283" fmla="*/ 11637 h 19998"/>
                <a:gd name="connsiteX284" fmla="*/ 5444 w 19998"/>
                <a:gd name="connsiteY284" fmla="*/ 11268 h 19998"/>
                <a:gd name="connsiteX285" fmla="*/ 5339 w 19998"/>
                <a:gd name="connsiteY285" fmla="*/ 11146 h 19998"/>
                <a:gd name="connsiteX286" fmla="*/ 5251 w 19998"/>
                <a:gd name="connsiteY286" fmla="*/ 10849 h 19998"/>
                <a:gd name="connsiteX287" fmla="*/ 4784 w 19998"/>
                <a:gd name="connsiteY287" fmla="*/ 10539 h 19998"/>
                <a:gd name="connsiteX288" fmla="*/ 4603 w 19998"/>
                <a:gd name="connsiteY288" fmla="*/ 10497 h 19998"/>
                <a:gd name="connsiteX289" fmla="*/ 4620 w 19998"/>
                <a:gd name="connsiteY289" fmla="*/ 10476 h 19998"/>
                <a:gd name="connsiteX290" fmla="*/ 3877 w 19998"/>
                <a:gd name="connsiteY290" fmla="*/ 9395 h 19998"/>
                <a:gd name="connsiteX291" fmla="*/ 3941 w 19998"/>
                <a:gd name="connsiteY291" fmla="*/ 9353 h 19998"/>
                <a:gd name="connsiteX292" fmla="*/ 3918 w 19998"/>
                <a:gd name="connsiteY292" fmla="*/ 9353 h 19998"/>
                <a:gd name="connsiteX293" fmla="*/ 4168 w 19998"/>
                <a:gd name="connsiteY293" fmla="*/ 9071 h 19998"/>
                <a:gd name="connsiteX294" fmla="*/ 3753 w 19998"/>
                <a:gd name="connsiteY294" fmla="*/ 8829 h 19998"/>
                <a:gd name="connsiteX295" fmla="*/ 3899 w 19998"/>
                <a:gd name="connsiteY295" fmla="*/ 8645 h 19998"/>
                <a:gd name="connsiteX296" fmla="*/ 3899 w 19998"/>
                <a:gd name="connsiteY296" fmla="*/ 8521 h 19998"/>
                <a:gd name="connsiteX297" fmla="*/ 4472 w 19998"/>
                <a:gd name="connsiteY297" fmla="*/ 8666 h 19998"/>
                <a:gd name="connsiteX298" fmla="*/ 3877 w 19998"/>
                <a:gd name="connsiteY298" fmla="*/ 8457 h 19998"/>
                <a:gd name="connsiteX299" fmla="*/ 3689 w 19998"/>
                <a:gd name="connsiteY299" fmla="*/ 8587 h 19998"/>
                <a:gd name="connsiteX300" fmla="*/ 3360 w 19998"/>
                <a:gd name="connsiteY300" fmla="*/ 8401 h 19998"/>
                <a:gd name="connsiteX301" fmla="*/ 3303 w 19998"/>
                <a:gd name="connsiteY301" fmla="*/ 8239 h 19998"/>
                <a:gd name="connsiteX302" fmla="*/ 3465 w 19998"/>
                <a:gd name="connsiteY302" fmla="*/ 8077 h 19998"/>
                <a:gd name="connsiteX303" fmla="*/ 3344 w 19998"/>
                <a:gd name="connsiteY303" fmla="*/ 7910 h 19998"/>
                <a:gd name="connsiteX304" fmla="*/ 2844 w 19998"/>
                <a:gd name="connsiteY304" fmla="*/ 7933 h 19998"/>
                <a:gd name="connsiteX305" fmla="*/ 3115 w 19998"/>
                <a:gd name="connsiteY305" fmla="*/ 7651 h 19998"/>
                <a:gd name="connsiteX306" fmla="*/ 2477 w 19998"/>
                <a:gd name="connsiteY306" fmla="*/ 7750 h 19998"/>
                <a:gd name="connsiteX307" fmla="*/ 2477 w 19998"/>
                <a:gd name="connsiteY307" fmla="*/ 7973 h 19998"/>
                <a:gd name="connsiteX308" fmla="*/ 2127 w 19998"/>
                <a:gd name="connsiteY308" fmla="*/ 7442 h 19998"/>
                <a:gd name="connsiteX309" fmla="*/ 1831 w 19998"/>
                <a:gd name="connsiteY309" fmla="*/ 7261 h 19998"/>
                <a:gd name="connsiteX310" fmla="*/ 1260 w 19998"/>
                <a:gd name="connsiteY310" fmla="*/ 6996 h 19998"/>
                <a:gd name="connsiteX311" fmla="*/ 1276 w 19998"/>
                <a:gd name="connsiteY311" fmla="*/ 6975 h 19998"/>
                <a:gd name="connsiteX312" fmla="*/ 1260 w 19998"/>
                <a:gd name="connsiteY312" fmla="*/ 6958 h 19998"/>
                <a:gd name="connsiteX313" fmla="*/ 1172 w 19998"/>
                <a:gd name="connsiteY313" fmla="*/ 6892 h 19998"/>
                <a:gd name="connsiteX314" fmla="*/ 886 w 19998"/>
                <a:gd name="connsiteY314" fmla="*/ 6975 h 19998"/>
                <a:gd name="connsiteX315" fmla="*/ 679 w 19998"/>
                <a:gd name="connsiteY315" fmla="*/ 7099 h 19998"/>
                <a:gd name="connsiteX316" fmla="*/ 533 w 19998"/>
                <a:gd name="connsiteY316" fmla="*/ 7078 h 19998"/>
                <a:gd name="connsiteX317" fmla="*/ 533 w 19998"/>
                <a:gd name="connsiteY317" fmla="*/ 7022 h 19998"/>
                <a:gd name="connsiteX318" fmla="*/ 574 w 19998"/>
                <a:gd name="connsiteY318" fmla="*/ 6996 h 19998"/>
                <a:gd name="connsiteX319" fmla="*/ 305 w 19998"/>
                <a:gd name="connsiteY319" fmla="*/ 6568 h 19998"/>
                <a:gd name="connsiteX320" fmla="*/ 264 w 19998"/>
                <a:gd name="connsiteY320" fmla="*/ 6594 h 19998"/>
                <a:gd name="connsiteX321" fmla="*/ 164 w 19998"/>
                <a:gd name="connsiteY321" fmla="*/ 6528 h 19998"/>
                <a:gd name="connsiteX322" fmla="*/ 0 w 19998"/>
                <a:gd name="connsiteY322" fmla="*/ 6490 h 19998"/>
                <a:gd name="connsiteX323" fmla="*/ 17 w 19998"/>
                <a:gd name="connsiteY323" fmla="*/ 6465 h 19998"/>
                <a:gd name="connsiteX324" fmla="*/ 57 w 19998"/>
                <a:gd name="connsiteY324" fmla="*/ 6465 h 19998"/>
                <a:gd name="connsiteX325" fmla="*/ 695 w 19998"/>
                <a:gd name="connsiteY325" fmla="*/ 6408 h 19998"/>
                <a:gd name="connsiteX326" fmla="*/ 760 w 19998"/>
                <a:gd name="connsiteY326" fmla="*/ 6262 h 19998"/>
                <a:gd name="connsiteX327" fmla="*/ 433 w 19998"/>
                <a:gd name="connsiteY327" fmla="*/ 6084 h 19998"/>
                <a:gd name="connsiteX328" fmla="*/ 348 w 19998"/>
                <a:gd name="connsiteY328" fmla="*/ 6204 h 19998"/>
                <a:gd name="connsiteX329" fmla="*/ 329 w 19998"/>
                <a:gd name="connsiteY329" fmla="*/ 6204 h 19998"/>
                <a:gd name="connsiteX330" fmla="*/ 305 w 19998"/>
                <a:gd name="connsiteY330" fmla="*/ 6060 h 19998"/>
                <a:gd name="connsiteX331" fmla="*/ 348 w 19998"/>
                <a:gd name="connsiteY331" fmla="*/ 6044 h 19998"/>
                <a:gd name="connsiteX332" fmla="*/ 348 w 19998"/>
                <a:gd name="connsiteY332" fmla="*/ 5997 h 19998"/>
                <a:gd name="connsiteX333" fmla="*/ 248 w 19998"/>
                <a:gd name="connsiteY333" fmla="*/ 5997 h 19998"/>
                <a:gd name="connsiteX334" fmla="*/ 221 w 19998"/>
                <a:gd name="connsiteY334" fmla="*/ 5938 h 19998"/>
                <a:gd name="connsiteX335" fmla="*/ 329 w 19998"/>
                <a:gd name="connsiteY335" fmla="*/ 5938 h 19998"/>
                <a:gd name="connsiteX336" fmla="*/ 348 w 19998"/>
                <a:gd name="connsiteY336" fmla="*/ 5818 h 19998"/>
                <a:gd name="connsiteX337" fmla="*/ 391 w 19998"/>
                <a:gd name="connsiteY337" fmla="*/ 5818 h 19998"/>
                <a:gd name="connsiteX338" fmla="*/ 369 w 19998"/>
                <a:gd name="connsiteY338" fmla="*/ 5917 h 19998"/>
                <a:gd name="connsiteX339" fmla="*/ 433 w 19998"/>
                <a:gd name="connsiteY339" fmla="*/ 5877 h 19998"/>
                <a:gd name="connsiteX340" fmla="*/ 433 w 19998"/>
                <a:gd name="connsiteY340" fmla="*/ 5898 h 19998"/>
                <a:gd name="connsiteX341" fmla="*/ 410 w 19998"/>
                <a:gd name="connsiteY341" fmla="*/ 5917 h 19998"/>
                <a:gd name="connsiteX342" fmla="*/ 555 w 19998"/>
                <a:gd name="connsiteY342" fmla="*/ 5938 h 19998"/>
                <a:gd name="connsiteX343" fmla="*/ 555 w 19998"/>
                <a:gd name="connsiteY343" fmla="*/ 5955 h 19998"/>
                <a:gd name="connsiteX344" fmla="*/ 738 w 19998"/>
                <a:gd name="connsiteY344" fmla="*/ 5938 h 19998"/>
                <a:gd name="connsiteX345" fmla="*/ 695 w 19998"/>
                <a:gd name="connsiteY345" fmla="*/ 5835 h 19998"/>
                <a:gd name="connsiteX346" fmla="*/ 655 w 19998"/>
                <a:gd name="connsiteY346" fmla="*/ 5835 h 19998"/>
                <a:gd name="connsiteX347" fmla="*/ 598 w 19998"/>
                <a:gd name="connsiteY347" fmla="*/ 5736 h 19998"/>
                <a:gd name="connsiteX348" fmla="*/ 141 w 19998"/>
                <a:gd name="connsiteY348" fmla="*/ 5778 h 19998"/>
                <a:gd name="connsiteX349" fmla="*/ 141 w 19998"/>
                <a:gd name="connsiteY349" fmla="*/ 5795 h 19998"/>
                <a:gd name="connsiteX350" fmla="*/ 17 w 19998"/>
                <a:gd name="connsiteY350" fmla="*/ 5818 h 19998"/>
                <a:gd name="connsiteX351" fmla="*/ 141 w 19998"/>
                <a:gd name="connsiteY351" fmla="*/ 5287 h 19998"/>
                <a:gd name="connsiteX352" fmla="*/ 181 w 19998"/>
                <a:gd name="connsiteY352" fmla="*/ 5268 h 19998"/>
                <a:gd name="connsiteX353" fmla="*/ 348 w 19998"/>
                <a:gd name="connsiteY353" fmla="*/ 5247 h 19998"/>
                <a:gd name="connsiteX354" fmla="*/ 450 w 19998"/>
                <a:gd name="connsiteY354" fmla="*/ 5149 h 19998"/>
                <a:gd name="connsiteX355" fmla="*/ 617 w 19998"/>
                <a:gd name="connsiteY355" fmla="*/ 5149 h 19998"/>
                <a:gd name="connsiteX356" fmla="*/ 803 w 19998"/>
                <a:gd name="connsiteY356" fmla="*/ 5085 h 19998"/>
                <a:gd name="connsiteX357" fmla="*/ 826 w 19998"/>
                <a:gd name="connsiteY357" fmla="*/ 5106 h 19998"/>
                <a:gd name="connsiteX358" fmla="*/ 803 w 19998"/>
                <a:gd name="connsiteY358" fmla="*/ 5149 h 19998"/>
                <a:gd name="connsiteX359" fmla="*/ 1276 w 19998"/>
                <a:gd name="connsiteY359" fmla="*/ 5022 h 19998"/>
                <a:gd name="connsiteX360" fmla="*/ 1276 w 19998"/>
                <a:gd name="connsiteY360" fmla="*/ 5003 h 19998"/>
                <a:gd name="connsiteX361" fmla="*/ 1276 w 19998"/>
                <a:gd name="connsiteY361" fmla="*/ 5022 h 19998"/>
                <a:gd name="connsiteX362" fmla="*/ 1298 w 19998"/>
                <a:gd name="connsiteY362" fmla="*/ 5022 h 19998"/>
                <a:gd name="connsiteX363" fmla="*/ 1341 w 19998"/>
                <a:gd name="connsiteY363" fmla="*/ 5165 h 19998"/>
                <a:gd name="connsiteX364" fmla="*/ 1524 w 19998"/>
                <a:gd name="connsiteY364" fmla="*/ 5069 h 19998"/>
                <a:gd name="connsiteX365" fmla="*/ 1562 w 19998"/>
                <a:gd name="connsiteY365" fmla="*/ 5069 h 19998"/>
                <a:gd name="connsiteX366" fmla="*/ 1815 w 19998"/>
                <a:gd name="connsiteY366" fmla="*/ 5125 h 19998"/>
                <a:gd name="connsiteX367" fmla="*/ 1936 w 19998"/>
                <a:gd name="connsiteY367" fmla="*/ 5165 h 19998"/>
                <a:gd name="connsiteX368" fmla="*/ 1936 w 19998"/>
                <a:gd name="connsiteY368" fmla="*/ 5149 h 19998"/>
                <a:gd name="connsiteX369" fmla="*/ 1979 w 19998"/>
                <a:gd name="connsiteY369" fmla="*/ 5003 h 19998"/>
                <a:gd name="connsiteX370" fmla="*/ 1936 w 19998"/>
                <a:gd name="connsiteY370" fmla="*/ 4939 h 19998"/>
                <a:gd name="connsiteX371" fmla="*/ 2103 w 19998"/>
                <a:gd name="connsiteY371" fmla="*/ 4820 h 19998"/>
                <a:gd name="connsiteX372" fmla="*/ 2496 w 19998"/>
                <a:gd name="connsiteY372" fmla="*/ 4777 h 19998"/>
                <a:gd name="connsiteX373" fmla="*/ 2536 w 19998"/>
                <a:gd name="connsiteY373" fmla="*/ 4860 h 19998"/>
                <a:gd name="connsiteX374" fmla="*/ 2722 w 19998"/>
                <a:gd name="connsiteY374" fmla="*/ 4761 h 19998"/>
                <a:gd name="connsiteX375" fmla="*/ 2722 w 19998"/>
                <a:gd name="connsiteY375" fmla="*/ 4900 h 19998"/>
                <a:gd name="connsiteX376" fmla="*/ 2805 w 19998"/>
                <a:gd name="connsiteY376" fmla="*/ 4923 h 19998"/>
                <a:gd name="connsiteX377" fmla="*/ 2970 w 19998"/>
                <a:gd name="connsiteY377" fmla="*/ 5189 h 19998"/>
                <a:gd name="connsiteX378" fmla="*/ 3256 w 19998"/>
                <a:gd name="connsiteY378" fmla="*/ 5673 h 19998"/>
                <a:gd name="connsiteX379" fmla="*/ 3608 w 19998"/>
                <a:gd name="connsiteY379" fmla="*/ 5391 h 19998"/>
                <a:gd name="connsiteX380" fmla="*/ 3860 w 19998"/>
                <a:gd name="connsiteY380" fmla="*/ 5268 h 19998"/>
                <a:gd name="connsiteX381" fmla="*/ 3999 w 19998"/>
                <a:gd name="connsiteY381" fmla="*/ 5534 h 19998"/>
                <a:gd name="connsiteX382" fmla="*/ 4351 w 19998"/>
                <a:gd name="connsiteY382" fmla="*/ 5351 h 19998"/>
                <a:gd name="connsiteX383" fmla="*/ 4580 w 19998"/>
                <a:gd name="connsiteY383" fmla="*/ 5268 h 19998"/>
                <a:gd name="connsiteX384" fmla="*/ 4580 w 19998"/>
                <a:gd name="connsiteY384" fmla="*/ 5471 h 19998"/>
                <a:gd name="connsiteX385" fmla="*/ 4994 w 19998"/>
                <a:gd name="connsiteY385" fmla="*/ 5449 h 19998"/>
                <a:gd name="connsiteX386" fmla="*/ 5323 w 19998"/>
                <a:gd name="connsiteY386" fmla="*/ 5471 h 19998"/>
                <a:gd name="connsiteX387" fmla="*/ 5242 w 19998"/>
                <a:gd name="connsiteY387" fmla="*/ 5407 h 19998"/>
                <a:gd name="connsiteX388" fmla="*/ 4994 w 19998"/>
                <a:gd name="connsiteY388" fmla="*/ 5003 h 19998"/>
                <a:gd name="connsiteX389" fmla="*/ 4970 w 19998"/>
                <a:gd name="connsiteY389" fmla="*/ 5003 h 19998"/>
                <a:gd name="connsiteX390" fmla="*/ 5054 w 19998"/>
                <a:gd name="connsiteY390" fmla="*/ 4618 h 19998"/>
                <a:gd name="connsiteX391" fmla="*/ 5054 w 19998"/>
                <a:gd name="connsiteY391" fmla="*/ 4601 h 19998"/>
                <a:gd name="connsiteX392" fmla="*/ 5037 w 19998"/>
                <a:gd name="connsiteY392" fmla="*/ 4618 h 19998"/>
                <a:gd name="connsiteX393" fmla="*/ 5011 w 19998"/>
                <a:gd name="connsiteY393" fmla="*/ 4131 h 19998"/>
                <a:gd name="connsiteX394" fmla="*/ 4642 w 19998"/>
                <a:gd name="connsiteY394" fmla="*/ 3335 h 19998"/>
                <a:gd name="connsiteX395" fmla="*/ 4663 w 19998"/>
                <a:gd name="connsiteY395" fmla="*/ 3092 h 19998"/>
                <a:gd name="connsiteX396" fmla="*/ 4563 w 19998"/>
                <a:gd name="connsiteY396" fmla="*/ 3050 h 19998"/>
                <a:gd name="connsiteX397" fmla="*/ 4684 w 19998"/>
                <a:gd name="connsiteY397" fmla="*/ 2947 h 19998"/>
                <a:gd name="connsiteX398" fmla="*/ 5242 w 19998"/>
                <a:gd name="connsiteY398" fmla="*/ 3092 h 19998"/>
                <a:gd name="connsiteX399" fmla="*/ 5258 w 19998"/>
                <a:gd name="connsiteY399" fmla="*/ 3029 h 19998"/>
                <a:gd name="connsiteX400" fmla="*/ 5570 w 19998"/>
                <a:gd name="connsiteY400" fmla="*/ 3050 h 19998"/>
                <a:gd name="connsiteX401" fmla="*/ 5632 w 19998"/>
                <a:gd name="connsiteY401" fmla="*/ 3252 h 19998"/>
                <a:gd name="connsiteX402" fmla="*/ 5592 w 19998"/>
                <a:gd name="connsiteY402" fmla="*/ 3252 h 19998"/>
                <a:gd name="connsiteX403" fmla="*/ 5570 w 19998"/>
                <a:gd name="connsiteY403" fmla="*/ 3316 h 19998"/>
                <a:gd name="connsiteX404" fmla="*/ 5511 w 19998"/>
                <a:gd name="connsiteY404" fmla="*/ 3316 h 19998"/>
                <a:gd name="connsiteX405" fmla="*/ 5675 w 19998"/>
                <a:gd name="connsiteY405" fmla="*/ 3800 h 19998"/>
                <a:gd name="connsiteX406" fmla="*/ 5649 w 19998"/>
                <a:gd name="connsiteY406" fmla="*/ 3826 h 19998"/>
                <a:gd name="connsiteX407" fmla="*/ 5732 w 19998"/>
                <a:gd name="connsiteY407" fmla="*/ 3842 h 19998"/>
                <a:gd name="connsiteX408" fmla="*/ 5713 w 19998"/>
                <a:gd name="connsiteY408" fmla="*/ 3842 h 19998"/>
                <a:gd name="connsiteX409" fmla="*/ 5732 w 19998"/>
                <a:gd name="connsiteY409" fmla="*/ 3882 h 19998"/>
                <a:gd name="connsiteX410" fmla="*/ 5775 w 19998"/>
                <a:gd name="connsiteY410" fmla="*/ 3882 h 19998"/>
                <a:gd name="connsiteX411" fmla="*/ 5861 w 19998"/>
                <a:gd name="connsiteY411" fmla="*/ 3762 h 19998"/>
                <a:gd name="connsiteX412" fmla="*/ 6499 w 19998"/>
                <a:gd name="connsiteY412" fmla="*/ 3906 h 19998"/>
                <a:gd name="connsiteX413" fmla="*/ 7611 w 19998"/>
                <a:gd name="connsiteY413" fmla="*/ 3826 h 19998"/>
                <a:gd name="connsiteX414" fmla="*/ 7923 w 19998"/>
                <a:gd name="connsiteY414" fmla="*/ 3722 h 19998"/>
                <a:gd name="connsiteX415" fmla="*/ 8045 w 19998"/>
                <a:gd name="connsiteY415" fmla="*/ 3703 h 19998"/>
                <a:gd name="connsiteX416" fmla="*/ 7611 w 19998"/>
                <a:gd name="connsiteY416" fmla="*/ 3600 h 19998"/>
                <a:gd name="connsiteX417" fmla="*/ 7611 w 19998"/>
                <a:gd name="connsiteY417" fmla="*/ 3581 h 19998"/>
                <a:gd name="connsiteX418" fmla="*/ 7799 w 19998"/>
                <a:gd name="connsiteY418" fmla="*/ 3092 h 19998"/>
                <a:gd name="connsiteX419" fmla="*/ 9574 w 19998"/>
                <a:gd name="connsiteY419" fmla="*/ 2317 h 19998"/>
                <a:gd name="connsiteX420" fmla="*/ 9843 w 19998"/>
                <a:gd name="connsiteY420" fmla="*/ 1993 h 19998"/>
                <a:gd name="connsiteX421" fmla="*/ 9902 w 19998"/>
                <a:gd name="connsiteY421" fmla="*/ 2051 h 19998"/>
                <a:gd name="connsiteX422" fmla="*/ 10031 w 19998"/>
                <a:gd name="connsiteY422" fmla="*/ 2051 h 19998"/>
                <a:gd name="connsiteX423" fmla="*/ 9964 w 19998"/>
                <a:gd name="connsiteY423" fmla="*/ 1972 h 19998"/>
                <a:gd name="connsiteX424" fmla="*/ 9943 w 19998"/>
                <a:gd name="connsiteY424" fmla="*/ 1993 h 19998"/>
                <a:gd name="connsiteX425" fmla="*/ 9843 w 19998"/>
                <a:gd name="connsiteY425" fmla="*/ 1645 h 19998"/>
                <a:gd name="connsiteX426" fmla="*/ 9902 w 19998"/>
                <a:gd name="connsiteY426" fmla="*/ 1645 h 19998"/>
                <a:gd name="connsiteX427" fmla="*/ 9902 w 19998"/>
                <a:gd name="connsiteY427" fmla="*/ 1628 h 19998"/>
                <a:gd name="connsiteX428" fmla="*/ 9902 w 19998"/>
                <a:gd name="connsiteY428" fmla="*/ 1607 h 19998"/>
                <a:gd name="connsiteX429" fmla="*/ 9843 w 19998"/>
                <a:gd name="connsiteY429" fmla="*/ 1542 h 19998"/>
                <a:gd name="connsiteX430" fmla="*/ 9886 w 19998"/>
                <a:gd name="connsiteY430" fmla="*/ 1260 h 19998"/>
                <a:gd name="connsiteX431" fmla="*/ 9926 w 19998"/>
                <a:gd name="connsiteY431" fmla="*/ 1243 h 19998"/>
                <a:gd name="connsiteX432" fmla="*/ 9886 w 19998"/>
                <a:gd name="connsiteY432" fmla="*/ 815 h 19998"/>
                <a:gd name="connsiteX433" fmla="*/ 9902 w 19998"/>
                <a:gd name="connsiteY433" fmla="*/ 815 h 19998"/>
                <a:gd name="connsiteX434" fmla="*/ 9886 w 19998"/>
                <a:gd name="connsiteY434" fmla="*/ 484 h 19998"/>
                <a:gd name="connsiteX435" fmla="*/ 10645 w 19998"/>
                <a:gd name="connsiteY435" fmla="*/ 186 h 19998"/>
                <a:gd name="connsiteX436" fmla="*/ 11307 w 19998"/>
                <a:gd name="connsiteY436" fmla="*/ 0 h 19998"/>
                <a:gd name="connsiteX437" fmla="*/ 11431 w 19998"/>
                <a:gd name="connsiteY437" fmla="*/ 324 h 19998"/>
                <a:gd name="connsiteX438" fmla="*/ 11431 w 19998"/>
                <a:gd name="connsiteY438" fmla="*/ 630 h 19998"/>
                <a:gd name="connsiteX439" fmla="*/ 11577 w 19998"/>
                <a:gd name="connsiteY439" fmla="*/ 630 h 19998"/>
                <a:gd name="connsiteX440" fmla="*/ 11700 w 19998"/>
                <a:gd name="connsiteY440" fmla="*/ 832 h 19998"/>
                <a:gd name="connsiteX441" fmla="*/ 11822 w 19998"/>
                <a:gd name="connsiteY441" fmla="*/ 895 h 19998"/>
                <a:gd name="connsiteX442" fmla="*/ 12158 w 19998"/>
                <a:gd name="connsiteY442" fmla="*/ 670 h 19998"/>
                <a:gd name="connsiteX443" fmla="*/ 12279 w 19998"/>
                <a:gd name="connsiteY443" fmla="*/ 792 h 19998"/>
                <a:gd name="connsiteX444" fmla="*/ 12255 w 19998"/>
                <a:gd name="connsiteY444" fmla="*/ 815 h 19998"/>
                <a:gd name="connsiteX445" fmla="*/ 12360 w 19998"/>
                <a:gd name="connsiteY445" fmla="*/ 895 h 19998"/>
                <a:gd name="connsiteX446" fmla="*/ 12360 w 19998"/>
                <a:gd name="connsiteY446" fmla="*/ 912 h 19998"/>
                <a:gd name="connsiteX447" fmla="*/ 12339 w 19998"/>
                <a:gd name="connsiteY447" fmla="*/ 935 h 19998"/>
                <a:gd name="connsiteX448" fmla="*/ 12548 w 19998"/>
                <a:gd name="connsiteY448" fmla="*/ 1342 h 19998"/>
                <a:gd name="connsiteX449" fmla="*/ 12753 w 19998"/>
                <a:gd name="connsiteY449" fmla="*/ 1260 h 19998"/>
                <a:gd name="connsiteX450" fmla="*/ 12729 w 19998"/>
                <a:gd name="connsiteY450" fmla="*/ 1363 h 19998"/>
                <a:gd name="connsiteX451" fmla="*/ 12834 w 19998"/>
                <a:gd name="connsiteY451" fmla="*/ 1323 h 19998"/>
                <a:gd name="connsiteX452" fmla="*/ 12853 w 19998"/>
                <a:gd name="connsiteY452" fmla="*/ 1342 h 19998"/>
                <a:gd name="connsiteX453" fmla="*/ 12901 w 19998"/>
                <a:gd name="connsiteY453" fmla="*/ 1342 h 19998"/>
                <a:gd name="connsiteX454" fmla="*/ 13039 w 19998"/>
                <a:gd name="connsiteY454" fmla="*/ 1769 h 19998"/>
                <a:gd name="connsiteX455" fmla="*/ 13039 w 19998"/>
                <a:gd name="connsiteY455" fmla="*/ 1751 h 19998"/>
                <a:gd name="connsiteX456" fmla="*/ 13065 w 19998"/>
                <a:gd name="connsiteY456" fmla="*/ 1751 h 19998"/>
                <a:gd name="connsiteX457" fmla="*/ 13082 w 19998"/>
                <a:gd name="connsiteY457" fmla="*/ 1671 h 19998"/>
                <a:gd name="connsiteX458" fmla="*/ 13186 w 19998"/>
                <a:gd name="connsiteY458" fmla="*/ 1645 h 19998"/>
                <a:gd name="connsiteX459" fmla="*/ 13203 w 19998"/>
                <a:gd name="connsiteY459" fmla="*/ 1671 h 19998"/>
                <a:gd name="connsiteX460" fmla="*/ 13203 w 19998"/>
                <a:gd name="connsiteY460" fmla="*/ 1645 h 19998"/>
                <a:gd name="connsiteX461" fmla="*/ 13267 w 19998"/>
                <a:gd name="connsiteY461" fmla="*/ 1645 h 19998"/>
                <a:gd name="connsiteX462" fmla="*/ 13267 w 19998"/>
                <a:gd name="connsiteY462" fmla="*/ 1671 h 19998"/>
                <a:gd name="connsiteX463" fmla="*/ 13308 w 19998"/>
                <a:gd name="connsiteY463" fmla="*/ 1687 h 19998"/>
                <a:gd name="connsiteX464" fmla="*/ 13308 w 19998"/>
                <a:gd name="connsiteY464" fmla="*/ 1711 h 19998"/>
                <a:gd name="connsiteX465" fmla="*/ 13515 w 19998"/>
                <a:gd name="connsiteY465" fmla="*/ 1628 h 19998"/>
                <a:gd name="connsiteX466" fmla="*/ 13598 w 19998"/>
                <a:gd name="connsiteY466" fmla="*/ 1751 h 19998"/>
                <a:gd name="connsiteX467" fmla="*/ 13660 w 19998"/>
                <a:gd name="connsiteY467" fmla="*/ 1769 h 19998"/>
                <a:gd name="connsiteX468" fmla="*/ 13660 w 19998"/>
                <a:gd name="connsiteY468" fmla="*/ 1833 h 19998"/>
                <a:gd name="connsiteX469" fmla="*/ 13677 w 19998"/>
                <a:gd name="connsiteY469" fmla="*/ 1833 h 19998"/>
                <a:gd name="connsiteX470" fmla="*/ 13677 w 19998"/>
                <a:gd name="connsiteY470" fmla="*/ 1849 h 19998"/>
                <a:gd name="connsiteX471" fmla="*/ 13725 w 19998"/>
                <a:gd name="connsiteY471" fmla="*/ 1849 h 19998"/>
                <a:gd name="connsiteX472" fmla="*/ 13703 w 19998"/>
                <a:gd name="connsiteY472" fmla="*/ 1833 h 19998"/>
                <a:gd name="connsiteX473" fmla="*/ 13725 w 19998"/>
                <a:gd name="connsiteY473" fmla="*/ 1791 h 19998"/>
                <a:gd name="connsiteX474" fmla="*/ 13808 w 19998"/>
                <a:gd name="connsiteY474" fmla="*/ 1873 h 19998"/>
                <a:gd name="connsiteX475" fmla="*/ 13725 w 19998"/>
                <a:gd name="connsiteY475" fmla="*/ 2155 h 19998"/>
                <a:gd name="connsiteX476" fmla="*/ 13725 w 19998"/>
                <a:gd name="connsiteY476" fmla="*/ 2138 h 19998"/>
                <a:gd name="connsiteX477" fmla="*/ 13784 w 19998"/>
                <a:gd name="connsiteY477" fmla="*/ 2155 h 19998"/>
                <a:gd name="connsiteX478" fmla="*/ 13825 w 19998"/>
                <a:gd name="connsiteY478" fmla="*/ 2301 h 19998"/>
                <a:gd name="connsiteX479" fmla="*/ 13703 w 19998"/>
                <a:gd name="connsiteY479" fmla="*/ 2420 h 19998"/>
                <a:gd name="connsiteX480" fmla="*/ 13741 w 19998"/>
                <a:gd name="connsiteY480" fmla="*/ 2463 h 19998"/>
                <a:gd name="connsiteX481" fmla="*/ 13703 w 19998"/>
                <a:gd name="connsiteY481" fmla="*/ 2503 h 19998"/>
                <a:gd name="connsiteX482" fmla="*/ 13784 w 19998"/>
                <a:gd name="connsiteY482" fmla="*/ 2519 h 19998"/>
                <a:gd name="connsiteX483" fmla="*/ 13784 w 19998"/>
                <a:gd name="connsiteY483" fmla="*/ 2540 h 19998"/>
                <a:gd name="connsiteX484" fmla="*/ 13849 w 19998"/>
                <a:gd name="connsiteY484" fmla="*/ 2540 h 19998"/>
                <a:gd name="connsiteX485" fmla="*/ 14280 w 19998"/>
                <a:gd name="connsiteY485" fmla="*/ 2540 h 19998"/>
                <a:gd name="connsiteX486" fmla="*/ 14527 w 19998"/>
                <a:gd name="connsiteY486" fmla="*/ 2437 h 19998"/>
                <a:gd name="connsiteX487" fmla="*/ 14527 w 19998"/>
                <a:gd name="connsiteY487" fmla="*/ 2218 h 19998"/>
                <a:gd name="connsiteX488" fmla="*/ 14715 w 19998"/>
                <a:gd name="connsiteY488" fmla="*/ 2051 h 19998"/>
                <a:gd name="connsiteX489" fmla="*/ 14815 w 19998"/>
                <a:gd name="connsiteY489" fmla="*/ 2115 h 19998"/>
                <a:gd name="connsiteX490" fmla="*/ 14775 w 19998"/>
                <a:gd name="connsiteY490" fmla="*/ 2138 h 19998"/>
                <a:gd name="connsiteX491" fmla="*/ 14796 w 19998"/>
                <a:gd name="connsiteY491" fmla="*/ 2218 h 19998"/>
                <a:gd name="connsiteX492" fmla="*/ 14756 w 19998"/>
                <a:gd name="connsiteY492" fmla="*/ 2195 h 19998"/>
                <a:gd name="connsiteX493" fmla="*/ 14732 w 19998"/>
                <a:gd name="connsiteY493" fmla="*/ 2218 h 19998"/>
                <a:gd name="connsiteX494" fmla="*/ 14756 w 19998"/>
                <a:gd name="connsiteY494" fmla="*/ 2237 h 19998"/>
                <a:gd name="connsiteX495" fmla="*/ 14732 w 19998"/>
                <a:gd name="connsiteY495" fmla="*/ 2275 h 19998"/>
                <a:gd name="connsiteX496" fmla="*/ 14715 w 19998"/>
                <a:gd name="connsiteY496" fmla="*/ 2275 h 19998"/>
                <a:gd name="connsiteX497" fmla="*/ 14756 w 19998"/>
                <a:gd name="connsiteY497" fmla="*/ 2341 h 19998"/>
                <a:gd name="connsiteX498" fmla="*/ 14675 w 19998"/>
                <a:gd name="connsiteY498" fmla="*/ 2519 h 19998"/>
                <a:gd name="connsiteX499" fmla="*/ 14815 w 19998"/>
                <a:gd name="connsiteY499" fmla="*/ 2622 h 19998"/>
                <a:gd name="connsiteX500" fmla="*/ 14796 w 19998"/>
                <a:gd name="connsiteY500" fmla="*/ 2904 h 19998"/>
                <a:gd name="connsiteX501" fmla="*/ 14918 w 19998"/>
                <a:gd name="connsiteY501" fmla="*/ 2904 h 19998"/>
                <a:gd name="connsiteX502" fmla="*/ 14918 w 19998"/>
                <a:gd name="connsiteY502" fmla="*/ 2867 h 19998"/>
                <a:gd name="connsiteX503" fmla="*/ 15001 w 19998"/>
                <a:gd name="connsiteY503" fmla="*/ 2888 h 19998"/>
                <a:gd name="connsiteX504" fmla="*/ 15230 w 19998"/>
                <a:gd name="connsiteY504" fmla="*/ 3074 h 19998"/>
                <a:gd name="connsiteX505" fmla="*/ 15249 w 19998"/>
                <a:gd name="connsiteY505" fmla="*/ 3050 h 19998"/>
                <a:gd name="connsiteX506" fmla="*/ 15249 w 19998"/>
                <a:gd name="connsiteY506" fmla="*/ 3114 h 19998"/>
                <a:gd name="connsiteX507" fmla="*/ 15330 w 19998"/>
                <a:gd name="connsiteY507" fmla="*/ 3114 h 19998"/>
                <a:gd name="connsiteX508" fmla="*/ 15418 w 19998"/>
                <a:gd name="connsiteY508" fmla="*/ 3114 h 19998"/>
                <a:gd name="connsiteX509" fmla="*/ 15499 w 19998"/>
                <a:gd name="connsiteY509" fmla="*/ 3196 h 19998"/>
                <a:gd name="connsiteX510" fmla="*/ 15475 w 19998"/>
                <a:gd name="connsiteY510" fmla="*/ 3252 h 19998"/>
                <a:gd name="connsiteX511" fmla="*/ 15499 w 19998"/>
                <a:gd name="connsiteY511" fmla="*/ 3295 h 19998"/>
                <a:gd name="connsiteX512" fmla="*/ 15499 w 19998"/>
                <a:gd name="connsiteY512" fmla="*/ 3276 h 19998"/>
                <a:gd name="connsiteX513" fmla="*/ 15599 w 19998"/>
                <a:gd name="connsiteY513" fmla="*/ 3276 h 19998"/>
                <a:gd name="connsiteX514" fmla="*/ 15704 w 19998"/>
                <a:gd name="connsiteY514" fmla="*/ 3374 h 19998"/>
                <a:gd name="connsiteX515" fmla="*/ 15682 w 19998"/>
                <a:gd name="connsiteY515" fmla="*/ 3414 h 19998"/>
                <a:gd name="connsiteX516" fmla="*/ 15723 w 19998"/>
                <a:gd name="connsiteY516" fmla="*/ 3478 h 19998"/>
                <a:gd name="connsiteX517" fmla="*/ 15704 w 19998"/>
                <a:gd name="connsiteY517" fmla="*/ 3497 h 19998"/>
                <a:gd name="connsiteX518" fmla="*/ 15747 w 19998"/>
                <a:gd name="connsiteY518" fmla="*/ 3534 h 19998"/>
                <a:gd name="connsiteX519" fmla="*/ 15747 w 19998"/>
                <a:gd name="connsiteY519" fmla="*/ 3518 h 19998"/>
                <a:gd name="connsiteX520" fmla="*/ 15935 w 19998"/>
                <a:gd name="connsiteY520" fmla="*/ 3478 h 19998"/>
                <a:gd name="connsiteX521" fmla="*/ 15935 w 19998"/>
                <a:gd name="connsiteY521" fmla="*/ 3518 h 19998"/>
                <a:gd name="connsiteX522" fmla="*/ 15951 w 19998"/>
                <a:gd name="connsiteY522" fmla="*/ 3518 h 19998"/>
                <a:gd name="connsiteX523" fmla="*/ 15992 w 19998"/>
                <a:gd name="connsiteY523" fmla="*/ 3414 h 19998"/>
                <a:gd name="connsiteX524" fmla="*/ 16156 w 19998"/>
                <a:gd name="connsiteY524" fmla="*/ 3414 h 19998"/>
                <a:gd name="connsiteX525" fmla="*/ 16156 w 19998"/>
                <a:gd name="connsiteY525" fmla="*/ 3374 h 19998"/>
                <a:gd name="connsiteX526" fmla="*/ 16302 w 19998"/>
                <a:gd name="connsiteY526" fmla="*/ 3436 h 19998"/>
                <a:gd name="connsiteX527" fmla="*/ 16285 w 19998"/>
                <a:gd name="connsiteY527" fmla="*/ 3454 h 19998"/>
                <a:gd name="connsiteX528" fmla="*/ 16366 w 19998"/>
                <a:gd name="connsiteY528" fmla="*/ 3518 h 19998"/>
                <a:gd name="connsiteX529" fmla="*/ 16490 w 19998"/>
                <a:gd name="connsiteY529" fmla="*/ 3518 h 19998"/>
                <a:gd name="connsiteX530" fmla="*/ 16506 w 19998"/>
                <a:gd name="connsiteY530" fmla="*/ 3600 h 19998"/>
                <a:gd name="connsiteX531" fmla="*/ 16590 w 19998"/>
                <a:gd name="connsiteY531" fmla="*/ 3624 h 19998"/>
                <a:gd name="connsiteX532" fmla="*/ 16611 w 19998"/>
                <a:gd name="connsiteY532" fmla="*/ 3581 h 19998"/>
                <a:gd name="connsiteX533" fmla="*/ 16694 w 19998"/>
                <a:gd name="connsiteY533" fmla="*/ 3600 h 19998"/>
                <a:gd name="connsiteX534" fmla="*/ 16694 w 19998"/>
                <a:gd name="connsiteY534" fmla="*/ 3560 h 19998"/>
                <a:gd name="connsiteX535" fmla="*/ 16716 w 19998"/>
                <a:gd name="connsiteY535" fmla="*/ 3560 h 19998"/>
                <a:gd name="connsiteX536" fmla="*/ 16716 w 19998"/>
                <a:gd name="connsiteY536" fmla="*/ 3518 h 19998"/>
                <a:gd name="connsiteX537" fmla="*/ 16759 w 19998"/>
                <a:gd name="connsiteY537" fmla="*/ 3497 h 19998"/>
                <a:gd name="connsiteX538" fmla="*/ 16759 w 19998"/>
                <a:gd name="connsiteY538" fmla="*/ 3478 h 19998"/>
                <a:gd name="connsiteX539" fmla="*/ 16940 w 19998"/>
                <a:gd name="connsiteY539" fmla="*/ 3478 h 19998"/>
                <a:gd name="connsiteX540" fmla="*/ 17085 w 19998"/>
                <a:gd name="connsiteY540" fmla="*/ 3560 h 19998"/>
                <a:gd name="connsiteX541" fmla="*/ 17085 w 19998"/>
                <a:gd name="connsiteY541" fmla="*/ 3534 h 19998"/>
                <a:gd name="connsiteX542" fmla="*/ 17192 w 19998"/>
                <a:gd name="connsiteY542" fmla="*/ 3518 h 19998"/>
                <a:gd name="connsiteX543" fmla="*/ 17192 w 19998"/>
                <a:gd name="connsiteY543" fmla="*/ 3534 h 19998"/>
                <a:gd name="connsiteX544" fmla="*/ 17373 w 19998"/>
                <a:gd name="connsiteY544" fmla="*/ 3640 h 19998"/>
                <a:gd name="connsiteX545" fmla="*/ 17354 w 19998"/>
                <a:gd name="connsiteY545" fmla="*/ 3663 h 19998"/>
                <a:gd name="connsiteX546" fmla="*/ 17437 w 19998"/>
                <a:gd name="connsiteY546" fmla="*/ 3783 h 19998"/>
                <a:gd name="connsiteX547" fmla="*/ 17397 w 19998"/>
                <a:gd name="connsiteY547" fmla="*/ 3783 h 19998"/>
                <a:gd name="connsiteX548" fmla="*/ 17414 w 19998"/>
                <a:gd name="connsiteY548" fmla="*/ 3826 h 19998"/>
                <a:gd name="connsiteX549" fmla="*/ 17437 w 19998"/>
                <a:gd name="connsiteY549" fmla="*/ 3826 h 19998"/>
                <a:gd name="connsiteX550" fmla="*/ 17602 w 19998"/>
                <a:gd name="connsiteY550" fmla="*/ 4028 h 19998"/>
                <a:gd name="connsiteX551" fmla="*/ 17623 w 19998"/>
                <a:gd name="connsiteY551" fmla="*/ 4091 h 19998"/>
                <a:gd name="connsiteX552" fmla="*/ 17642 w 19998"/>
                <a:gd name="connsiteY552" fmla="*/ 4091 h 19998"/>
                <a:gd name="connsiteX553" fmla="*/ 17683 w 19998"/>
                <a:gd name="connsiteY553" fmla="*/ 4211 h 19998"/>
                <a:gd name="connsiteX554" fmla="*/ 17849 w 19998"/>
                <a:gd name="connsiteY554" fmla="*/ 4211 h 19998"/>
                <a:gd name="connsiteX555" fmla="*/ 17849 w 19998"/>
                <a:gd name="connsiteY555" fmla="*/ 4171 h 19998"/>
                <a:gd name="connsiteX556" fmla="*/ 17871 w 19998"/>
                <a:gd name="connsiteY556" fmla="*/ 4171 h 19998"/>
                <a:gd name="connsiteX557" fmla="*/ 17830 w 19998"/>
                <a:gd name="connsiteY557" fmla="*/ 4091 h 19998"/>
                <a:gd name="connsiteX558" fmla="*/ 17871 w 19998"/>
                <a:gd name="connsiteY558" fmla="*/ 4065 h 19998"/>
                <a:gd name="connsiteX559" fmla="*/ 17935 w 19998"/>
                <a:gd name="connsiteY559" fmla="*/ 4091 h 19998"/>
                <a:gd name="connsiteX560" fmla="*/ 17976 w 19998"/>
                <a:gd name="connsiteY560" fmla="*/ 4065 h 19998"/>
                <a:gd name="connsiteX561" fmla="*/ 18019 w 19998"/>
                <a:gd name="connsiteY561" fmla="*/ 4091 h 19998"/>
                <a:gd name="connsiteX562" fmla="*/ 18140 w 19998"/>
                <a:gd name="connsiteY562" fmla="*/ 4131 h 19998"/>
                <a:gd name="connsiteX563" fmla="*/ 18183 w 19998"/>
                <a:gd name="connsiteY563" fmla="*/ 4293 h 19998"/>
                <a:gd name="connsiteX564" fmla="*/ 18200 w 19998"/>
                <a:gd name="connsiteY564" fmla="*/ 4293 h 19998"/>
                <a:gd name="connsiteX565" fmla="*/ 18223 w 19998"/>
                <a:gd name="connsiteY565" fmla="*/ 4211 h 19998"/>
                <a:gd name="connsiteX566" fmla="*/ 18240 w 19998"/>
                <a:gd name="connsiteY566" fmla="*/ 4211 h 19998"/>
                <a:gd name="connsiteX567" fmla="*/ 18240 w 19998"/>
                <a:gd name="connsiteY567" fmla="*/ 4230 h 19998"/>
                <a:gd name="connsiteX568" fmla="*/ 18281 w 19998"/>
                <a:gd name="connsiteY568" fmla="*/ 4230 h 19998"/>
                <a:gd name="connsiteX569" fmla="*/ 18328 w 19998"/>
                <a:gd name="connsiteY569" fmla="*/ 4270 h 19998"/>
                <a:gd name="connsiteX570" fmla="*/ 18369 w 19998"/>
                <a:gd name="connsiteY570" fmla="*/ 4253 h 19998"/>
                <a:gd name="connsiteX571" fmla="*/ 18388 w 19998"/>
                <a:gd name="connsiteY571" fmla="*/ 4270 h 19998"/>
                <a:gd name="connsiteX572" fmla="*/ 18531 w 19998"/>
                <a:gd name="connsiteY572" fmla="*/ 4253 h 19998"/>
                <a:gd name="connsiteX573" fmla="*/ 18531 w 19998"/>
                <a:gd name="connsiteY573" fmla="*/ 4270 h 19998"/>
                <a:gd name="connsiteX574" fmla="*/ 18631 w 19998"/>
                <a:gd name="connsiteY574" fmla="*/ 4211 h 19998"/>
                <a:gd name="connsiteX575" fmla="*/ 18631 w 19998"/>
                <a:gd name="connsiteY575" fmla="*/ 4131 h 19998"/>
                <a:gd name="connsiteX576" fmla="*/ 18762 w 19998"/>
                <a:gd name="connsiteY576" fmla="*/ 4108 h 19998"/>
                <a:gd name="connsiteX577" fmla="*/ 18778 w 19998"/>
                <a:gd name="connsiteY577" fmla="*/ 4148 h 19998"/>
                <a:gd name="connsiteX578" fmla="*/ 18821 w 19998"/>
                <a:gd name="connsiteY578" fmla="*/ 4131 h 19998"/>
                <a:gd name="connsiteX579" fmla="*/ 18943 w 19998"/>
                <a:gd name="connsiteY579" fmla="*/ 4333 h 19998"/>
                <a:gd name="connsiteX580" fmla="*/ 19047 w 19998"/>
                <a:gd name="connsiteY580" fmla="*/ 4333 h 19998"/>
                <a:gd name="connsiteX581" fmla="*/ 19064 w 19998"/>
                <a:gd name="connsiteY581" fmla="*/ 4392 h 19998"/>
                <a:gd name="connsiteX582" fmla="*/ 19152 w 19998"/>
                <a:gd name="connsiteY582" fmla="*/ 4392 h 19998"/>
                <a:gd name="connsiteX583" fmla="*/ 19152 w 19998"/>
                <a:gd name="connsiteY583" fmla="*/ 4373 h 19998"/>
                <a:gd name="connsiteX584" fmla="*/ 19212 w 19998"/>
                <a:gd name="connsiteY584" fmla="*/ 4373 h 19998"/>
                <a:gd name="connsiteX585" fmla="*/ 19212 w 19998"/>
                <a:gd name="connsiteY585" fmla="*/ 4392 h 19998"/>
                <a:gd name="connsiteX586" fmla="*/ 19317 w 19998"/>
                <a:gd name="connsiteY586" fmla="*/ 4333 h 19998"/>
                <a:gd name="connsiteX587" fmla="*/ 19417 w 19998"/>
                <a:gd name="connsiteY587" fmla="*/ 4392 h 19998"/>
                <a:gd name="connsiteX588" fmla="*/ 19443 w 19998"/>
                <a:gd name="connsiteY588" fmla="*/ 4373 h 19998"/>
                <a:gd name="connsiteX589" fmla="*/ 19500 w 19998"/>
                <a:gd name="connsiteY589" fmla="*/ 4373 h 19998"/>
                <a:gd name="connsiteX590" fmla="*/ 19521 w 19998"/>
                <a:gd name="connsiteY590" fmla="*/ 4352 h 19998"/>
                <a:gd name="connsiteX591" fmla="*/ 19998 w 19998"/>
                <a:gd name="connsiteY591" fmla="*/ 4512 h 19998"/>
                <a:gd name="connsiteX592" fmla="*/ 19750 w 19998"/>
                <a:gd name="connsiteY592" fmla="*/ 4939 h 19998"/>
                <a:gd name="connsiteX593" fmla="*/ 19712 w 19998"/>
                <a:gd name="connsiteY593" fmla="*/ 4939 h 19998"/>
                <a:gd name="connsiteX594" fmla="*/ 19686 w 19998"/>
                <a:gd name="connsiteY594" fmla="*/ 5003 h 19998"/>
                <a:gd name="connsiteX595" fmla="*/ 19645 w 19998"/>
                <a:gd name="connsiteY595" fmla="*/ 5003 h 19998"/>
                <a:gd name="connsiteX596" fmla="*/ 19131 w 19998"/>
                <a:gd name="connsiteY596" fmla="*/ 6512 h 19998"/>
                <a:gd name="connsiteX597" fmla="*/ 19236 w 19998"/>
                <a:gd name="connsiteY597" fmla="*/ 7750 h 19998"/>
                <a:gd name="connsiteX598" fmla="*/ 19212 w 19998"/>
                <a:gd name="connsiteY598" fmla="*/ 7750 h 19998"/>
                <a:gd name="connsiteX599" fmla="*/ 19090 w 19998"/>
                <a:gd name="connsiteY599" fmla="*/ 7870 h 19998"/>
                <a:gd name="connsiteX600" fmla="*/ 19152 w 19998"/>
                <a:gd name="connsiteY600" fmla="*/ 7853 h 19998"/>
                <a:gd name="connsiteX601" fmla="*/ 19064 w 19998"/>
                <a:gd name="connsiteY601" fmla="*/ 7973 h 19998"/>
                <a:gd name="connsiteX602" fmla="*/ 18983 w 19998"/>
                <a:gd name="connsiteY602" fmla="*/ 7973 h 19998"/>
                <a:gd name="connsiteX603" fmla="*/ 18714 w 19998"/>
                <a:gd name="connsiteY603" fmla="*/ 8135 h 19998"/>
                <a:gd name="connsiteX604" fmla="*/ 18695 w 19998"/>
                <a:gd name="connsiteY604" fmla="*/ 8093 h 19998"/>
                <a:gd name="connsiteX605" fmla="*/ 18614 w 19998"/>
                <a:gd name="connsiteY605" fmla="*/ 7997 h 19998"/>
                <a:gd name="connsiteX606" fmla="*/ 18304 w 19998"/>
                <a:gd name="connsiteY60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9142 h 19998"/>
                <a:gd name="connsiteX224" fmla="*/ 8007 w 19998"/>
                <a:gd name="connsiteY224" fmla="*/ 19119 h 19998"/>
                <a:gd name="connsiteX225" fmla="*/ 7907 w 19998"/>
                <a:gd name="connsiteY225" fmla="*/ 19119 h 19998"/>
                <a:gd name="connsiteX226" fmla="*/ 7676 w 19998"/>
                <a:gd name="connsiteY226" fmla="*/ 19119 h 19998"/>
                <a:gd name="connsiteX227" fmla="*/ 7511 w 19998"/>
                <a:gd name="connsiteY227" fmla="*/ 19159 h 19998"/>
                <a:gd name="connsiteX228" fmla="*/ 6892 w 19998"/>
                <a:gd name="connsiteY228" fmla="*/ 19102 h 19998"/>
                <a:gd name="connsiteX229" fmla="*/ 6868 w 19998"/>
                <a:gd name="connsiteY229" fmla="*/ 19060 h 19998"/>
                <a:gd name="connsiteX230" fmla="*/ 6730 w 19998"/>
                <a:gd name="connsiteY230" fmla="*/ 18877 h 19998"/>
                <a:gd name="connsiteX231" fmla="*/ 6599 w 19998"/>
                <a:gd name="connsiteY231" fmla="*/ 18837 h 19998"/>
                <a:gd name="connsiteX232" fmla="*/ 6583 w 19998"/>
                <a:gd name="connsiteY232" fmla="*/ 18795 h 19998"/>
                <a:gd name="connsiteX233" fmla="*/ 6478 w 19998"/>
                <a:gd name="connsiteY233" fmla="*/ 18731 h 19998"/>
                <a:gd name="connsiteX234" fmla="*/ 6254 w 19998"/>
                <a:gd name="connsiteY234" fmla="*/ 18858 h 19998"/>
                <a:gd name="connsiteX235" fmla="*/ 6149 w 19998"/>
                <a:gd name="connsiteY235" fmla="*/ 18773 h 19998"/>
                <a:gd name="connsiteX236" fmla="*/ 6066 w 19998"/>
                <a:gd name="connsiteY236" fmla="*/ 18877 h 19998"/>
                <a:gd name="connsiteX237" fmla="*/ 6025 w 19998"/>
                <a:gd name="connsiteY237" fmla="*/ 18858 h 19998"/>
                <a:gd name="connsiteX238" fmla="*/ 5861 w 19998"/>
                <a:gd name="connsiteY238" fmla="*/ 18632 h 19998"/>
                <a:gd name="connsiteX239" fmla="*/ 5820 w 19998"/>
                <a:gd name="connsiteY239" fmla="*/ 18632 h 19998"/>
                <a:gd name="connsiteX240" fmla="*/ 5732 w 19998"/>
                <a:gd name="connsiteY240" fmla="*/ 18447 h 19998"/>
                <a:gd name="connsiteX241" fmla="*/ 5075 w 19998"/>
                <a:gd name="connsiteY241" fmla="*/ 18310 h 19998"/>
                <a:gd name="connsiteX242" fmla="*/ 4806 w 19998"/>
                <a:gd name="connsiteY242" fmla="*/ 18165 h 19998"/>
                <a:gd name="connsiteX243" fmla="*/ 4725 w 19998"/>
                <a:gd name="connsiteY243" fmla="*/ 18247 h 19998"/>
                <a:gd name="connsiteX244" fmla="*/ 4515 w 19998"/>
                <a:gd name="connsiteY244" fmla="*/ 18101 h 19998"/>
                <a:gd name="connsiteX245" fmla="*/ 4684 w 19998"/>
                <a:gd name="connsiteY245" fmla="*/ 17737 h 19998"/>
                <a:gd name="connsiteX246" fmla="*/ 4415 w 19998"/>
                <a:gd name="connsiteY246" fmla="*/ 17634 h 19998"/>
                <a:gd name="connsiteX247" fmla="*/ 4294 w 19998"/>
                <a:gd name="connsiteY247" fmla="*/ 17594 h 19998"/>
                <a:gd name="connsiteX248" fmla="*/ 4103 w 19998"/>
                <a:gd name="connsiteY248" fmla="*/ 17617 h 19998"/>
                <a:gd name="connsiteX249" fmla="*/ 4063 w 19998"/>
                <a:gd name="connsiteY249" fmla="*/ 17495 h 19998"/>
                <a:gd name="connsiteX250" fmla="*/ 4041 w 19998"/>
                <a:gd name="connsiteY250" fmla="*/ 17495 h 19998"/>
                <a:gd name="connsiteX251" fmla="*/ 4025 w 19998"/>
                <a:gd name="connsiteY251" fmla="*/ 17432 h 19998"/>
                <a:gd name="connsiteX252" fmla="*/ 4103 w 19998"/>
                <a:gd name="connsiteY252" fmla="*/ 17415 h 19998"/>
                <a:gd name="connsiteX253" fmla="*/ 4251 w 19998"/>
                <a:gd name="connsiteY253" fmla="*/ 17389 h 19998"/>
                <a:gd name="connsiteX254" fmla="*/ 4251 w 19998"/>
                <a:gd name="connsiteY254" fmla="*/ 17373 h 19998"/>
                <a:gd name="connsiteX255" fmla="*/ 4499 w 19998"/>
                <a:gd name="connsiteY255" fmla="*/ 17084 h 19998"/>
                <a:gd name="connsiteX256" fmla="*/ 5037 w 19998"/>
                <a:gd name="connsiteY256" fmla="*/ 14969 h 19998"/>
                <a:gd name="connsiteX257" fmla="*/ 5011 w 19998"/>
                <a:gd name="connsiteY257" fmla="*/ 14767 h 19998"/>
                <a:gd name="connsiteX258" fmla="*/ 5218 w 19998"/>
                <a:gd name="connsiteY258" fmla="*/ 14525 h 19998"/>
                <a:gd name="connsiteX259" fmla="*/ 5427 w 19998"/>
                <a:gd name="connsiteY259" fmla="*/ 14583 h 19998"/>
                <a:gd name="connsiteX260" fmla="*/ 5444 w 19998"/>
                <a:gd name="connsiteY260" fmla="*/ 14525 h 19998"/>
                <a:gd name="connsiteX261" fmla="*/ 5387 w 19998"/>
                <a:gd name="connsiteY261" fmla="*/ 14464 h 19998"/>
                <a:gd name="connsiteX262" fmla="*/ 5427 w 19998"/>
                <a:gd name="connsiteY262" fmla="*/ 14485 h 19998"/>
                <a:gd name="connsiteX263" fmla="*/ 5427 w 19998"/>
                <a:gd name="connsiteY263" fmla="*/ 14464 h 19998"/>
                <a:gd name="connsiteX264" fmla="*/ 5218 w 19998"/>
                <a:gd name="connsiteY264" fmla="*/ 14318 h 19998"/>
                <a:gd name="connsiteX265" fmla="*/ 5075 w 19998"/>
                <a:gd name="connsiteY265" fmla="*/ 14647 h 19998"/>
                <a:gd name="connsiteX266" fmla="*/ 5037 w 19998"/>
                <a:gd name="connsiteY266" fmla="*/ 14623 h 19998"/>
                <a:gd name="connsiteX267" fmla="*/ 5427 w 19998"/>
                <a:gd name="connsiteY267" fmla="*/ 12509 h 19998"/>
                <a:gd name="connsiteX268" fmla="*/ 5470 w 19998"/>
                <a:gd name="connsiteY268" fmla="*/ 12492 h 19998"/>
                <a:gd name="connsiteX269" fmla="*/ 5511 w 19998"/>
                <a:gd name="connsiteY269" fmla="*/ 12548 h 19998"/>
                <a:gd name="connsiteX270" fmla="*/ 5961 w 19998"/>
                <a:gd name="connsiteY270" fmla="*/ 13284 h 19998"/>
                <a:gd name="connsiteX271" fmla="*/ 6352 w 19998"/>
                <a:gd name="connsiteY271" fmla="*/ 14017 h 19998"/>
                <a:gd name="connsiteX272" fmla="*/ 6352 w 19998"/>
                <a:gd name="connsiteY272" fmla="*/ 13808 h 19998"/>
                <a:gd name="connsiteX273" fmla="*/ 6001 w 19998"/>
                <a:gd name="connsiteY273" fmla="*/ 13058 h 19998"/>
                <a:gd name="connsiteX274" fmla="*/ 5675 w 19998"/>
                <a:gd name="connsiteY274" fmla="*/ 12532 h 19998"/>
                <a:gd name="connsiteX275" fmla="*/ 5551 w 19998"/>
                <a:gd name="connsiteY275" fmla="*/ 12410 h 19998"/>
                <a:gd name="connsiteX276" fmla="*/ 5258 w 19998"/>
                <a:gd name="connsiteY276" fmla="*/ 12227 h 19998"/>
                <a:gd name="connsiteX277" fmla="*/ 5242 w 19998"/>
                <a:gd name="connsiteY277" fmla="*/ 12243 h 19998"/>
                <a:gd name="connsiteX278" fmla="*/ 5175 w 19998"/>
                <a:gd name="connsiteY278" fmla="*/ 11961 h 19998"/>
                <a:gd name="connsiteX279" fmla="*/ 5363 w 19998"/>
                <a:gd name="connsiteY279" fmla="*/ 11961 h 19998"/>
                <a:gd name="connsiteX280" fmla="*/ 5487 w 19998"/>
                <a:gd name="connsiteY280" fmla="*/ 11653 h 19998"/>
                <a:gd name="connsiteX281" fmla="*/ 5470 w 19998"/>
                <a:gd name="connsiteY281" fmla="*/ 11653 h 19998"/>
                <a:gd name="connsiteX282" fmla="*/ 5470 w 19998"/>
                <a:gd name="connsiteY282" fmla="*/ 11637 h 19998"/>
                <a:gd name="connsiteX283" fmla="*/ 5444 w 19998"/>
                <a:gd name="connsiteY283" fmla="*/ 11268 h 19998"/>
                <a:gd name="connsiteX284" fmla="*/ 5339 w 19998"/>
                <a:gd name="connsiteY284" fmla="*/ 11146 h 19998"/>
                <a:gd name="connsiteX285" fmla="*/ 5251 w 19998"/>
                <a:gd name="connsiteY285" fmla="*/ 10849 h 19998"/>
                <a:gd name="connsiteX286" fmla="*/ 4784 w 19998"/>
                <a:gd name="connsiteY286" fmla="*/ 10539 h 19998"/>
                <a:gd name="connsiteX287" fmla="*/ 4603 w 19998"/>
                <a:gd name="connsiteY287" fmla="*/ 10497 h 19998"/>
                <a:gd name="connsiteX288" fmla="*/ 4620 w 19998"/>
                <a:gd name="connsiteY288" fmla="*/ 10476 h 19998"/>
                <a:gd name="connsiteX289" fmla="*/ 3877 w 19998"/>
                <a:gd name="connsiteY289" fmla="*/ 9395 h 19998"/>
                <a:gd name="connsiteX290" fmla="*/ 3941 w 19998"/>
                <a:gd name="connsiteY290" fmla="*/ 9353 h 19998"/>
                <a:gd name="connsiteX291" fmla="*/ 3918 w 19998"/>
                <a:gd name="connsiteY291" fmla="*/ 9353 h 19998"/>
                <a:gd name="connsiteX292" fmla="*/ 4168 w 19998"/>
                <a:gd name="connsiteY292" fmla="*/ 9071 h 19998"/>
                <a:gd name="connsiteX293" fmla="*/ 3753 w 19998"/>
                <a:gd name="connsiteY293" fmla="*/ 8829 h 19998"/>
                <a:gd name="connsiteX294" fmla="*/ 3899 w 19998"/>
                <a:gd name="connsiteY294" fmla="*/ 8645 h 19998"/>
                <a:gd name="connsiteX295" fmla="*/ 3899 w 19998"/>
                <a:gd name="connsiteY295" fmla="*/ 8521 h 19998"/>
                <a:gd name="connsiteX296" fmla="*/ 4472 w 19998"/>
                <a:gd name="connsiteY296" fmla="*/ 8666 h 19998"/>
                <a:gd name="connsiteX297" fmla="*/ 3877 w 19998"/>
                <a:gd name="connsiteY297" fmla="*/ 8457 h 19998"/>
                <a:gd name="connsiteX298" fmla="*/ 3689 w 19998"/>
                <a:gd name="connsiteY298" fmla="*/ 8587 h 19998"/>
                <a:gd name="connsiteX299" fmla="*/ 3360 w 19998"/>
                <a:gd name="connsiteY299" fmla="*/ 8401 h 19998"/>
                <a:gd name="connsiteX300" fmla="*/ 3303 w 19998"/>
                <a:gd name="connsiteY300" fmla="*/ 8239 h 19998"/>
                <a:gd name="connsiteX301" fmla="*/ 3465 w 19998"/>
                <a:gd name="connsiteY301" fmla="*/ 8077 h 19998"/>
                <a:gd name="connsiteX302" fmla="*/ 3344 w 19998"/>
                <a:gd name="connsiteY302" fmla="*/ 7910 h 19998"/>
                <a:gd name="connsiteX303" fmla="*/ 2844 w 19998"/>
                <a:gd name="connsiteY303" fmla="*/ 7933 h 19998"/>
                <a:gd name="connsiteX304" fmla="*/ 3115 w 19998"/>
                <a:gd name="connsiteY304" fmla="*/ 7651 h 19998"/>
                <a:gd name="connsiteX305" fmla="*/ 2477 w 19998"/>
                <a:gd name="connsiteY305" fmla="*/ 7750 h 19998"/>
                <a:gd name="connsiteX306" fmla="*/ 2477 w 19998"/>
                <a:gd name="connsiteY306" fmla="*/ 7973 h 19998"/>
                <a:gd name="connsiteX307" fmla="*/ 2127 w 19998"/>
                <a:gd name="connsiteY307" fmla="*/ 7442 h 19998"/>
                <a:gd name="connsiteX308" fmla="*/ 1831 w 19998"/>
                <a:gd name="connsiteY308" fmla="*/ 7261 h 19998"/>
                <a:gd name="connsiteX309" fmla="*/ 1260 w 19998"/>
                <a:gd name="connsiteY309" fmla="*/ 6996 h 19998"/>
                <a:gd name="connsiteX310" fmla="*/ 1276 w 19998"/>
                <a:gd name="connsiteY310" fmla="*/ 6975 h 19998"/>
                <a:gd name="connsiteX311" fmla="*/ 1260 w 19998"/>
                <a:gd name="connsiteY311" fmla="*/ 6958 h 19998"/>
                <a:gd name="connsiteX312" fmla="*/ 1172 w 19998"/>
                <a:gd name="connsiteY312" fmla="*/ 6892 h 19998"/>
                <a:gd name="connsiteX313" fmla="*/ 886 w 19998"/>
                <a:gd name="connsiteY313" fmla="*/ 6975 h 19998"/>
                <a:gd name="connsiteX314" fmla="*/ 679 w 19998"/>
                <a:gd name="connsiteY314" fmla="*/ 7099 h 19998"/>
                <a:gd name="connsiteX315" fmla="*/ 533 w 19998"/>
                <a:gd name="connsiteY315" fmla="*/ 7078 h 19998"/>
                <a:gd name="connsiteX316" fmla="*/ 533 w 19998"/>
                <a:gd name="connsiteY316" fmla="*/ 7022 h 19998"/>
                <a:gd name="connsiteX317" fmla="*/ 574 w 19998"/>
                <a:gd name="connsiteY317" fmla="*/ 6996 h 19998"/>
                <a:gd name="connsiteX318" fmla="*/ 305 w 19998"/>
                <a:gd name="connsiteY318" fmla="*/ 6568 h 19998"/>
                <a:gd name="connsiteX319" fmla="*/ 264 w 19998"/>
                <a:gd name="connsiteY319" fmla="*/ 6594 h 19998"/>
                <a:gd name="connsiteX320" fmla="*/ 164 w 19998"/>
                <a:gd name="connsiteY320" fmla="*/ 6528 h 19998"/>
                <a:gd name="connsiteX321" fmla="*/ 0 w 19998"/>
                <a:gd name="connsiteY321" fmla="*/ 6490 h 19998"/>
                <a:gd name="connsiteX322" fmla="*/ 17 w 19998"/>
                <a:gd name="connsiteY322" fmla="*/ 6465 h 19998"/>
                <a:gd name="connsiteX323" fmla="*/ 57 w 19998"/>
                <a:gd name="connsiteY323" fmla="*/ 6465 h 19998"/>
                <a:gd name="connsiteX324" fmla="*/ 695 w 19998"/>
                <a:gd name="connsiteY324" fmla="*/ 6408 h 19998"/>
                <a:gd name="connsiteX325" fmla="*/ 760 w 19998"/>
                <a:gd name="connsiteY325" fmla="*/ 6262 h 19998"/>
                <a:gd name="connsiteX326" fmla="*/ 433 w 19998"/>
                <a:gd name="connsiteY326" fmla="*/ 6084 h 19998"/>
                <a:gd name="connsiteX327" fmla="*/ 348 w 19998"/>
                <a:gd name="connsiteY327" fmla="*/ 6204 h 19998"/>
                <a:gd name="connsiteX328" fmla="*/ 329 w 19998"/>
                <a:gd name="connsiteY328" fmla="*/ 6204 h 19998"/>
                <a:gd name="connsiteX329" fmla="*/ 305 w 19998"/>
                <a:gd name="connsiteY329" fmla="*/ 6060 h 19998"/>
                <a:gd name="connsiteX330" fmla="*/ 348 w 19998"/>
                <a:gd name="connsiteY330" fmla="*/ 6044 h 19998"/>
                <a:gd name="connsiteX331" fmla="*/ 348 w 19998"/>
                <a:gd name="connsiteY331" fmla="*/ 5997 h 19998"/>
                <a:gd name="connsiteX332" fmla="*/ 248 w 19998"/>
                <a:gd name="connsiteY332" fmla="*/ 5997 h 19998"/>
                <a:gd name="connsiteX333" fmla="*/ 221 w 19998"/>
                <a:gd name="connsiteY333" fmla="*/ 5938 h 19998"/>
                <a:gd name="connsiteX334" fmla="*/ 329 w 19998"/>
                <a:gd name="connsiteY334" fmla="*/ 5938 h 19998"/>
                <a:gd name="connsiteX335" fmla="*/ 348 w 19998"/>
                <a:gd name="connsiteY335" fmla="*/ 5818 h 19998"/>
                <a:gd name="connsiteX336" fmla="*/ 391 w 19998"/>
                <a:gd name="connsiteY336" fmla="*/ 5818 h 19998"/>
                <a:gd name="connsiteX337" fmla="*/ 369 w 19998"/>
                <a:gd name="connsiteY337" fmla="*/ 5917 h 19998"/>
                <a:gd name="connsiteX338" fmla="*/ 433 w 19998"/>
                <a:gd name="connsiteY338" fmla="*/ 5877 h 19998"/>
                <a:gd name="connsiteX339" fmla="*/ 433 w 19998"/>
                <a:gd name="connsiteY339" fmla="*/ 5898 h 19998"/>
                <a:gd name="connsiteX340" fmla="*/ 410 w 19998"/>
                <a:gd name="connsiteY340" fmla="*/ 5917 h 19998"/>
                <a:gd name="connsiteX341" fmla="*/ 555 w 19998"/>
                <a:gd name="connsiteY341" fmla="*/ 5938 h 19998"/>
                <a:gd name="connsiteX342" fmla="*/ 555 w 19998"/>
                <a:gd name="connsiteY342" fmla="*/ 5955 h 19998"/>
                <a:gd name="connsiteX343" fmla="*/ 738 w 19998"/>
                <a:gd name="connsiteY343" fmla="*/ 5938 h 19998"/>
                <a:gd name="connsiteX344" fmla="*/ 695 w 19998"/>
                <a:gd name="connsiteY344" fmla="*/ 5835 h 19998"/>
                <a:gd name="connsiteX345" fmla="*/ 655 w 19998"/>
                <a:gd name="connsiteY345" fmla="*/ 5835 h 19998"/>
                <a:gd name="connsiteX346" fmla="*/ 598 w 19998"/>
                <a:gd name="connsiteY346" fmla="*/ 5736 h 19998"/>
                <a:gd name="connsiteX347" fmla="*/ 141 w 19998"/>
                <a:gd name="connsiteY347" fmla="*/ 5778 h 19998"/>
                <a:gd name="connsiteX348" fmla="*/ 141 w 19998"/>
                <a:gd name="connsiteY348" fmla="*/ 5795 h 19998"/>
                <a:gd name="connsiteX349" fmla="*/ 17 w 19998"/>
                <a:gd name="connsiteY349" fmla="*/ 5818 h 19998"/>
                <a:gd name="connsiteX350" fmla="*/ 141 w 19998"/>
                <a:gd name="connsiteY350" fmla="*/ 5287 h 19998"/>
                <a:gd name="connsiteX351" fmla="*/ 181 w 19998"/>
                <a:gd name="connsiteY351" fmla="*/ 5268 h 19998"/>
                <a:gd name="connsiteX352" fmla="*/ 348 w 19998"/>
                <a:gd name="connsiteY352" fmla="*/ 5247 h 19998"/>
                <a:gd name="connsiteX353" fmla="*/ 450 w 19998"/>
                <a:gd name="connsiteY353" fmla="*/ 5149 h 19998"/>
                <a:gd name="connsiteX354" fmla="*/ 617 w 19998"/>
                <a:gd name="connsiteY354" fmla="*/ 5149 h 19998"/>
                <a:gd name="connsiteX355" fmla="*/ 803 w 19998"/>
                <a:gd name="connsiteY355" fmla="*/ 5085 h 19998"/>
                <a:gd name="connsiteX356" fmla="*/ 826 w 19998"/>
                <a:gd name="connsiteY356" fmla="*/ 5106 h 19998"/>
                <a:gd name="connsiteX357" fmla="*/ 803 w 19998"/>
                <a:gd name="connsiteY357" fmla="*/ 5149 h 19998"/>
                <a:gd name="connsiteX358" fmla="*/ 1276 w 19998"/>
                <a:gd name="connsiteY358" fmla="*/ 5022 h 19998"/>
                <a:gd name="connsiteX359" fmla="*/ 1276 w 19998"/>
                <a:gd name="connsiteY359" fmla="*/ 5003 h 19998"/>
                <a:gd name="connsiteX360" fmla="*/ 1276 w 19998"/>
                <a:gd name="connsiteY360" fmla="*/ 5022 h 19998"/>
                <a:gd name="connsiteX361" fmla="*/ 1298 w 19998"/>
                <a:gd name="connsiteY361" fmla="*/ 5022 h 19998"/>
                <a:gd name="connsiteX362" fmla="*/ 1341 w 19998"/>
                <a:gd name="connsiteY362" fmla="*/ 5165 h 19998"/>
                <a:gd name="connsiteX363" fmla="*/ 1524 w 19998"/>
                <a:gd name="connsiteY363" fmla="*/ 5069 h 19998"/>
                <a:gd name="connsiteX364" fmla="*/ 1562 w 19998"/>
                <a:gd name="connsiteY364" fmla="*/ 5069 h 19998"/>
                <a:gd name="connsiteX365" fmla="*/ 1815 w 19998"/>
                <a:gd name="connsiteY365" fmla="*/ 5125 h 19998"/>
                <a:gd name="connsiteX366" fmla="*/ 1936 w 19998"/>
                <a:gd name="connsiteY366" fmla="*/ 5165 h 19998"/>
                <a:gd name="connsiteX367" fmla="*/ 1936 w 19998"/>
                <a:gd name="connsiteY367" fmla="*/ 5149 h 19998"/>
                <a:gd name="connsiteX368" fmla="*/ 1979 w 19998"/>
                <a:gd name="connsiteY368" fmla="*/ 5003 h 19998"/>
                <a:gd name="connsiteX369" fmla="*/ 1936 w 19998"/>
                <a:gd name="connsiteY369" fmla="*/ 4939 h 19998"/>
                <a:gd name="connsiteX370" fmla="*/ 2103 w 19998"/>
                <a:gd name="connsiteY370" fmla="*/ 4820 h 19998"/>
                <a:gd name="connsiteX371" fmla="*/ 2496 w 19998"/>
                <a:gd name="connsiteY371" fmla="*/ 4777 h 19998"/>
                <a:gd name="connsiteX372" fmla="*/ 2536 w 19998"/>
                <a:gd name="connsiteY372" fmla="*/ 4860 h 19998"/>
                <a:gd name="connsiteX373" fmla="*/ 2722 w 19998"/>
                <a:gd name="connsiteY373" fmla="*/ 4761 h 19998"/>
                <a:gd name="connsiteX374" fmla="*/ 2722 w 19998"/>
                <a:gd name="connsiteY374" fmla="*/ 4900 h 19998"/>
                <a:gd name="connsiteX375" fmla="*/ 2805 w 19998"/>
                <a:gd name="connsiteY375" fmla="*/ 4923 h 19998"/>
                <a:gd name="connsiteX376" fmla="*/ 2970 w 19998"/>
                <a:gd name="connsiteY376" fmla="*/ 5189 h 19998"/>
                <a:gd name="connsiteX377" fmla="*/ 3256 w 19998"/>
                <a:gd name="connsiteY377" fmla="*/ 5673 h 19998"/>
                <a:gd name="connsiteX378" fmla="*/ 3608 w 19998"/>
                <a:gd name="connsiteY378" fmla="*/ 5391 h 19998"/>
                <a:gd name="connsiteX379" fmla="*/ 3860 w 19998"/>
                <a:gd name="connsiteY379" fmla="*/ 5268 h 19998"/>
                <a:gd name="connsiteX380" fmla="*/ 3999 w 19998"/>
                <a:gd name="connsiteY380" fmla="*/ 5534 h 19998"/>
                <a:gd name="connsiteX381" fmla="*/ 4351 w 19998"/>
                <a:gd name="connsiteY381" fmla="*/ 5351 h 19998"/>
                <a:gd name="connsiteX382" fmla="*/ 4580 w 19998"/>
                <a:gd name="connsiteY382" fmla="*/ 5268 h 19998"/>
                <a:gd name="connsiteX383" fmla="*/ 4580 w 19998"/>
                <a:gd name="connsiteY383" fmla="*/ 5471 h 19998"/>
                <a:gd name="connsiteX384" fmla="*/ 4994 w 19998"/>
                <a:gd name="connsiteY384" fmla="*/ 5449 h 19998"/>
                <a:gd name="connsiteX385" fmla="*/ 5323 w 19998"/>
                <a:gd name="connsiteY385" fmla="*/ 5471 h 19998"/>
                <a:gd name="connsiteX386" fmla="*/ 5242 w 19998"/>
                <a:gd name="connsiteY386" fmla="*/ 5407 h 19998"/>
                <a:gd name="connsiteX387" fmla="*/ 4994 w 19998"/>
                <a:gd name="connsiteY387" fmla="*/ 5003 h 19998"/>
                <a:gd name="connsiteX388" fmla="*/ 4970 w 19998"/>
                <a:gd name="connsiteY388" fmla="*/ 5003 h 19998"/>
                <a:gd name="connsiteX389" fmla="*/ 5054 w 19998"/>
                <a:gd name="connsiteY389" fmla="*/ 4618 h 19998"/>
                <a:gd name="connsiteX390" fmla="*/ 5054 w 19998"/>
                <a:gd name="connsiteY390" fmla="*/ 4601 h 19998"/>
                <a:gd name="connsiteX391" fmla="*/ 5037 w 19998"/>
                <a:gd name="connsiteY391" fmla="*/ 4618 h 19998"/>
                <a:gd name="connsiteX392" fmla="*/ 5011 w 19998"/>
                <a:gd name="connsiteY392" fmla="*/ 4131 h 19998"/>
                <a:gd name="connsiteX393" fmla="*/ 4642 w 19998"/>
                <a:gd name="connsiteY393" fmla="*/ 3335 h 19998"/>
                <a:gd name="connsiteX394" fmla="*/ 4663 w 19998"/>
                <a:gd name="connsiteY394" fmla="*/ 3092 h 19998"/>
                <a:gd name="connsiteX395" fmla="*/ 4563 w 19998"/>
                <a:gd name="connsiteY395" fmla="*/ 3050 h 19998"/>
                <a:gd name="connsiteX396" fmla="*/ 4684 w 19998"/>
                <a:gd name="connsiteY396" fmla="*/ 2947 h 19998"/>
                <a:gd name="connsiteX397" fmla="*/ 5242 w 19998"/>
                <a:gd name="connsiteY397" fmla="*/ 3092 h 19998"/>
                <a:gd name="connsiteX398" fmla="*/ 5258 w 19998"/>
                <a:gd name="connsiteY398" fmla="*/ 3029 h 19998"/>
                <a:gd name="connsiteX399" fmla="*/ 5570 w 19998"/>
                <a:gd name="connsiteY399" fmla="*/ 3050 h 19998"/>
                <a:gd name="connsiteX400" fmla="*/ 5632 w 19998"/>
                <a:gd name="connsiteY400" fmla="*/ 3252 h 19998"/>
                <a:gd name="connsiteX401" fmla="*/ 5592 w 19998"/>
                <a:gd name="connsiteY401" fmla="*/ 3252 h 19998"/>
                <a:gd name="connsiteX402" fmla="*/ 5570 w 19998"/>
                <a:gd name="connsiteY402" fmla="*/ 3316 h 19998"/>
                <a:gd name="connsiteX403" fmla="*/ 5511 w 19998"/>
                <a:gd name="connsiteY403" fmla="*/ 3316 h 19998"/>
                <a:gd name="connsiteX404" fmla="*/ 5675 w 19998"/>
                <a:gd name="connsiteY404" fmla="*/ 3800 h 19998"/>
                <a:gd name="connsiteX405" fmla="*/ 5649 w 19998"/>
                <a:gd name="connsiteY405" fmla="*/ 3826 h 19998"/>
                <a:gd name="connsiteX406" fmla="*/ 5732 w 19998"/>
                <a:gd name="connsiteY406" fmla="*/ 3842 h 19998"/>
                <a:gd name="connsiteX407" fmla="*/ 5713 w 19998"/>
                <a:gd name="connsiteY407" fmla="*/ 3842 h 19998"/>
                <a:gd name="connsiteX408" fmla="*/ 5732 w 19998"/>
                <a:gd name="connsiteY408" fmla="*/ 3882 h 19998"/>
                <a:gd name="connsiteX409" fmla="*/ 5775 w 19998"/>
                <a:gd name="connsiteY409" fmla="*/ 3882 h 19998"/>
                <a:gd name="connsiteX410" fmla="*/ 5861 w 19998"/>
                <a:gd name="connsiteY410" fmla="*/ 3762 h 19998"/>
                <a:gd name="connsiteX411" fmla="*/ 6499 w 19998"/>
                <a:gd name="connsiteY411" fmla="*/ 3906 h 19998"/>
                <a:gd name="connsiteX412" fmla="*/ 7611 w 19998"/>
                <a:gd name="connsiteY412" fmla="*/ 3826 h 19998"/>
                <a:gd name="connsiteX413" fmla="*/ 7923 w 19998"/>
                <a:gd name="connsiteY413" fmla="*/ 3722 h 19998"/>
                <a:gd name="connsiteX414" fmla="*/ 8045 w 19998"/>
                <a:gd name="connsiteY414" fmla="*/ 3703 h 19998"/>
                <a:gd name="connsiteX415" fmla="*/ 7611 w 19998"/>
                <a:gd name="connsiteY415" fmla="*/ 3600 h 19998"/>
                <a:gd name="connsiteX416" fmla="*/ 7611 w 19998"/>
                <a:gd name="connsiteY416" fmla="*/ 3581 h 19998"/>
                <a:gd name="connsiteX417" fmla="*/ 7799 w 19998"/>
                <a:gd name="connsiteY417" fmla="*/ 3092 h 19998"/>
                <a:gd name="connsiteX418" fmla="*/ 9574 w 19998"/>
                <a:gd name="connsiteY418" fmla="*/ 2317 h 19998"/>
                <a:gd name="connsiteX419" fmla="*/ 9843 w 19998"/>
                <a:gd name="connsiteY419" fmla="*/ 1993 h 19998"/>
                <a:gd name="connsiteX420" fmla="*/ 9902 w 19998"/>
                <a:gd name="connsiteY420" fmla="*/ 2051 h 19998"/>
                <a:gd name="connsiteX421" fmla="*/ 10031 w 19998"/>
                <a:gd name="connsiteY421" fmla="*/ 2051 h 19998"/>
                <a:gd name="connsiteX422" fmla="*/ 9964 w 19998"/>
                <a:gd name="connsiteY422" fmla="*/ 1972 h 19998"/>
                <a:gd name="connsiteX423" fmla="*/ 9943 w 19998"/>
                <a:gd name="connsiteY423" fmla="*/ 1993 h 19998"/>
                <a:gd name="connsiteX424" fmla="*/ 9843 w 19998"/>
                <a:gd name="connsiteY424" fmla="*/ 1645 h 19998"/>
                <a:gd name="connsiteX425" fmla="*/ 9902 w 19998"/>
                <a:gd name="connsiteY425" fmla="*/ 1645 h 19998"/>
                <a:gd name="connsiteX426" fmla="*/ 9902 w 19998"/>
                <a:gd name="connsiteY426" fmla="*/ 1628 h 19998"/>
                <a:gd name="connsiteX427" fmla="*/ 9902 w 19998"/>
                <a:gd name="connsiteY427" fmla="*/ 1607 h 19998"/>
                <a:gd name="connsiteX428" fmla="*/ 9843 w 19998"/>
                <a:gd name="connsiteY428" fmla="*/ 1542 h 19998"/>
                <a:gd name="connsiteX429" fmla="*/ 9886 w 19998"/>
                <a:gd name="connsiteY429" fmla="*/ 1260 h 19998"/>
                <a:gd name="connsiteX430" fmla="*/ 9926 w 19998"/>
                <a:gd name="connsiteY430" fmla="*/ 1243 h 19998"/>
                <a:gd name="connsiteX431" fmla="*/ 9886 w 19998"/>
                <a:gd name="connsiteY431" fmla="*/ 815 h 19998"/>
                <a:gd name="connsiteX432" fmla="*/ 9902 w 19998"/>
                <a:gd name="connsiteY432" fmla="*/ 815 h 19998"/>
                <a:gd name="connsiteX433" fmla="*/ 9886 w 19998"/>
                <a:gd name="connsiteY433" fmla="*/ 484 h 19998"/>
                <a:gd name="connsiteX434" fmla="*/ 10645 w 19998"/>
                <a:gd name="connsiteY434" fmla="*/ 186 h 19998"/>
                <a:gd name="connsiteX435" fmla="*/ 11307 w 19998"/>
                <a:gd name="connsiteY435" fmla="*/ 0 h 19998"/>
                <a:gd name="connsiteX436" fmla="*/ 11431 w 19998"/>
                <a:gd name="connsiteY436" fmla="*/ 324 h 19998"/>
                <a:gd name="connsiteX437" fmla="*/ 11431 w 19998"/>
                <a:gd name="connsiteY437" fmla="*/ 630 h 19998"/>
                <a:gd name="connsiteX438" fmla="*/ 11577 w 19998"/>
                <a:gd name="connsiteY438" fmla="*/ 630 h 19998"/>
                <a:gd name="connsiteX439" fmla="*/ 11700 w 19998"/>
                <a:gd name="connsiteY439" fmla="*/ 832 h 19998"/>
                <a:gd name="connsiteX440" fmla="*/ 11822 w 19998"/>
                <a:gd name="connsiteY440" fmla="*/ 895 h 19998"/>
                <a:gd name="connsiteX441" fmla="*/ 12158 w 19998"/>
                <a:gd name="connsiteY441" fmla="*/ 670 h 19998"/>
                <a:gd name="connsiteX442" fmla="*/ 12279 w 19998"/>
                <a:gd name="connsiteY442" fmla="*/ 792 h 19998"/>
                <a:gd name="connsiteX443" fmla="*/ 12255 w 19998"/>
                <a:gd name="connsiteY443" fmla="*/ 815 h 19998"/>
                <a:gd name="connsiteX444" fmla="*/ 12360 w 19998"/>
                <a:gd name="connsiteY444" fmla="*/ 895 h 19998"/>
                <a:gd name="connsiteX445" fmla="*/ 12360 w 19998"/>
                <a:gd name="connsiteY445" fmla="*/ 912 h 19998"/>
                <a:gd name="connsiteX446" fmla="*/ 12339 w 19998"/>
                <a:gd name="connsiteY446" fmla="*/ 935 h 19998"/>
                <a:gd name="connsiteX447" fmla="*/ 12548 w 19998"/>
                <a:gd name="connsiteY447" fmla="*/ 1342 h 19998"/>
                <a:gd name="connsiteX448" fmla="*/ 12753 w 19998"/>
                <a:gd name="connsiteY448" fmla="*/ 1260 h 19998"/>
                <a:gd name="connsiteX449" fmla="*/ 12729 w 19998"/>
                <a:gd name="connsiteY449" fmla="*/ 1363 h 19998"/>
                <a:gd name="connsiteX450" fmla="*/ 12834 w 19998"/>
                <a:gd name="connsiteY450" fmla="*/ 1323 h 19998"/>
                <a:gd name="connsiteX451" fmla="*/ 12853 w 19998"/>
                <a:gd name="connsiteY451" fmla="*/ 1342 h 19998"/>
                <a:gd name="connsiteX452" fmla="*/ 12901 w 19998"/>
                <a:gd name="connsiteY452" fmla="*/ 1342 h 19998"/>
                <a:gd name="connsiteX453" fmla="*/ 13039 w 19998"/>
                <a:gd name="connsiteY453" fmla="*/ 1769 h 19998"/>
                <a:gd name="connsiteX454" fmla="*/ 13039 w 19998"/>
                <a:gd name="connsiteY454" fmla="*/ 1751 h 19998"/>
                <a:gd name="connsiteX455" fmla="*/ 13065 w 19998"/>
                <a:gd name="connsiteY455" fmla="*/ 1751 h 19998"/>
                <a:gd name="connsiteX456" fmla="*/ 13082 w 19998"/>
                <a:gd name="connsiteY456" fmla="*/ 1671 h 19998"/>
                <a:gd name="connsiteX457" fmla="*/ 13186 w 19998"/>
                <a:gd name="connsiteY457" fmla="*/ 1645 h 19998"/>
                <a:gd name="connsiteX458" fmla="*/ 13203 w 19998"/>
                <a:gd name="connsiteY458" fmla="*/ 1671 h 19998"/>
                <a:gd name="connsiteX459" fmla="*/ 13203 w 19998"/>
                <a:gd name="connsiteY459" fmla="*/ 1645 h 19998"/>
                <a:gd name="connsiteX460" fmla="*/ 13267 w 19998"/>
                <a:gd name="connsiteY460" fmla="*/ 1645 h 19998"/>
                <a:gd name="connsiteX461" fmla="*/ 13267 w 19998"/>
                <a:gd name="connsiteY461" fmla="*/ 1671 h 19998"/>
                <a:gd name="connsiteX462" fmla="*/ 13308 w 19998"/>
                <a:gd name="connsiteY462" fmla="*/ 1687 h 19998"/>
                <a:gd name="connsiteX463" fmla="*/ 13308 w 19998"/>
                <a:gd name="connsiteY463" fmla="*/ 1711 h 19998"/>
                <a:gd name="connsiteX464" fmla="*/ 13515 w 19998"/>
                <a:gd name="connsiteY464" fmla="*/ 1628 h 19998"/>
                <a:gd name="connsiteX465" fmla="*/ 13598 w 19998"/>
                <a:gd name="connsiteY465" fmla="*/ 1751 h 19998"/>
                <a:gd name="connsiteX466" fmla="*/ 13660 w 19998"/>
                <a:gd name="connsiteY466" fmla="*/ 1769 h 19998"/>
                <a:gd name="connsiteX467" fmla="*/ 13660 w 19998"/>
                <a:gd name="connsiteY467" fmla="*/ 1833 h 19998"/>
                <a:gd name="connsiteX468" fmla="*/ 13677 w 19998"/>
                <a:gd name="connsiteY468" fmla="*/ 1833 h 19998"/>
                <a:gd name="connsiteX469" fmla="*/ 13677 w 19998"/>
                <a:gd name="connsiteY469" fmla="*/ 1849 h 19998"/>
                <a:gd name="connsiteX470" fmla="*/ 13725 w 19998"/>
                <a:gd name="connsiteY470" fmla="*/ 1849 h 19998"/>
                <a:gd name="connsiteX471" fmla="*/ 13703 w 19998"/>
                <a:gd name="connsiteY471" fmla="*/ 1833 h 19998"/>
                <a:gd name="connsiteX472" fmla="*/ 13725 w 19998"/>
                <a:gd name="connsiteY472" fmla="*/ 1791 h 19998"/>
                <a:gd name="connsiteX473" fmla="*/ 13808 w 19998"/>
                <a:gd name="connsiteY473" fmla="*/ 1873 h 19998"/>
                <a:gd name="connsiteX474" fmla="*/ 13725 w 19998"/>
                <a:gd name="connsiteY474" fmla="*/ 2155 h 19998"/>
                <a:gd name="connsiteX475" fmla="*/ 13725 w 19998"/>
                <a:gd name="connsiteY475" fmla="*/ 2138 h 19998"/>
                <a:gd name="connsiteX476" fmla="*/ 13784 w 19998"/>
                <a:gd name="connsiteY476" fmla="*/ 2155 h 19998"/>
                <a:gd name="connsiteX477" fmla="*/ 13825 w 19998"/>
                <a:gd name="connsiteY477" fmla="*/ 2301 h 19998"/>
                <a:gd name="connsiteX478" fmla="*/ 13703 w 19998"/>
                <a:gd name="connsiteY478" fmla="*/ 2420 h 19998"/>
                <a:gd name="connsiteX479" fmla="*/ 13741 w 19998"/>
                <a:gd name="connsiteY479" fmla="*/ 2463 h 19998"/>
                <a:gd name="connsiteX480" fmla="*/ 13703 w 19998"/>
                <a:gd name="connsiteY480" fmla="*/ 2503 h 19998"/>
                <a:gd name="connsiteX481" fmla="*/ 13784 w 19998"/>
                <a:gd name="connsiteY481" fmla="*/ 2519 h 19998"/>
                <a:gd name="connsiteX482" fmla="*/ 13784 w 19998"/>
                <a:gd name="connsiteY482" fmla="*/ 2540 h 19998"/>
                <a:gd name="connsiteX483" fmla="*/ 13849 w 19998"/>
                <a:gd name="connsiteY483" fmla="*/ 2540 h 19998"/>
                <a:gd name="connsiteX484" fmla="*/ 14280 w 19998"/>
                <a:gd name="connsiteY484" fmla="*/ 2540 h 19998"/>
                <a:gd name="connsiteX485" fmla="*/ 14527 w 19998"/>
                <a:gd name="connsiteY485" fmla="*/ 2437 h 19998"/>
                <a:gd name="connsiteX486" fmla="*/ 14527 w 19998"/>
                <a:gd name="connsiteY486" fmla="*/ 2218 h 19998"/>
                <a:gd name="connsiteX487" fmla="*/ 14715 w 19998"/>
                <a:gd name="connsiteY487" fmla="*/ 2051 h 19998"/>
                <a:gd name="connsiteX488" fmla="*/ 14815 w 19998"/>
                <a:gd name="connsiteY488" fmla="*/ 2115 h 19998"/>
                <a:gd name="connsiteX489" fmla="*/ 14775 w 19998"/>
                <a:gd name="connsiteY489" fmla="*/ 2138 h 19998"/>
                <a:gd name="connsiteX490" fmla="*/ 14796 w 19998"/>
                <a:gd name="connsiteY490" fmla="*/ 2218 h 19998"/>
                <a:gd name="connsiteX491" fmla="*/ 14756 w 19998"/>
                <a:gd name="connsiteY491" fmla="*/ 2195 h 19998"/>
                <a:gd name="connsiteX492" fmla="*/ 14732 w 19998"/>
                <a:gd name="connsiteY492" fmla="*/ 2218 h 19998"/>
                <a:gd name="connsiteX493" fmla="*/ 14756 w 19998"/>
                <a:gd name="connsiteY493" fmla="*/ 2237 h 19998"/>
                <a:gd name="connsiteX494" fmla="*/ 14732 w 19998"/>
                <a:gd name="connsiteY494" fmla="*/ 2275 h 19998"/>
                <a:gd name="connsiteX495" fmla="*/ 14715 w 19998"/>
                <a:gd name="connsiteY495" fmla="*/ 2275 h 19998"/>
                <a:gd name="connsiteX496" fmla="*/ 14756 w 19998"/>
                <a:gd name="connsiteY496" fmla="*/ 2341 h 19998"/>
                <a:gd name="connsiteX497" fmla="*/ 14675 w 19998"/>
                <a:gd name="connsiteY497" fmla="*/ 2519 h 19998"/>
                <a:gd name="connsiteX498" fmla="*/ 14815 w 19998"/>
                <a:gd name="connsiteY498" fmla="*/ 2622 h 19998"/>
                <a:gd name="connsiteX499" fmla="*/ 14796 w 19998"/>
                <a:gd name="connsiteY499" fmla="*/ 2904 h 19998"/>
                <a:gd name="connsiteX500" fmla="*/ 14918 w 19998"/>
                <a:gd name="connsiteY500" fmla="*/ 2904 h 19998"/>
                <a:gd name="connsiteX501" fmla="*/ 14918 w 19998"/>
                <a:gd name="connsiteY501" fmla="*/ 2867 h 19998"/>
                <a:gd name="connsiteX502" fmla="*/ 15001 w 19998"/>
                <a:gd name="connsiteY502" fmla="*/ 2888 h 19998"/>
                <a:gd name="connsiteX503" fmla="*/ 15230 w 19998"/>
                <a:gd name="connsiteY503" fmla="*/ 3074 h 19998"/>
                <a:gd name="connsiteX504" fmla="*/ 15249 w 19998"/>
                <a:gd name="connsiteY504" fmla="*/ 3050 h 19998"/>
                <a:gd name="connsiteX505" fmla="*/ 15249 w 19998"/>
                <a:gd name="connsiteY505" fmla="*/ 3114 h 19998"/>
                <a:gd name="connsiteX506" fmla="*/ 15330 w 19998"/>
                <a:gd name="connsiteY506" fmla="*/ 3114 h 19998"/>
                <a:gd name="connsiteX507" fmla="*/ 15418 w 19998"/>
                <a:gd name="connsiteY507" fmla="*/ 3114 h 19998"/>
                <a:gd name="connsiteX508" fmla="*/ 15499 w 19998"/>
                <a:gd name="connsiteY508" fmla="*/ 3196 h 19998"/>
                <a:gd name="connsiteX509" fmla="*/ 15475 w 19998"/>
                <a:gd name="connsiteY509" fmla="*/ 3252 h 19998"/>
                <a:gd name="connsiteX510" fmla="*/ 15499 w 19998"/>
                <a:gd name="connsiteY510" fmla="*/ 3295 h 19998"/>
                <a:gd name="connsiteX511" fmla="*/ 15499 w 19998"/>
                <a:gd name="connsiteY511" fmla="*/ 3276 h 19998"/>
                <a:gd name="connsiteX512" fmla="*/ 15599 w 19998"/>
                <a:gd name="connsiteY512" fmla="*/ 3276 h 19998"/>
                <a:gd name="connsiteX513" fmla="*/ 15704 w 19998"/>
                <a:gd name="connsiteY513" fmla="*/ 3374 h 19998"/>
                <a:gd name="connsiteX514" fmla="*/ 15682 w 19998"/>
                <a:gd name="connsiteY514" fmla="*/ 3414 h 19998"/>
                <a:gd name="connsiteX515" fmla="*/ 15723 w 19998"/>
                <a:gd name="connsiteY515" fmla="*/ 3478 h 19998"/>
                <a:gd name="connsiteX516" fmla="*/ 15704 w 19998"/>
                <a:gd name="connsiteY516" fmla="*/ 3497 h 19998"/>
                <a:gd name="connsiteX517" fmla="*/ 15747 w 19998"/>
                <a:gd name="connsiteY517" fmla="*/ 3534 h 19998"/>
                <a:gd name="connsiteX518" fmla="*/ 15747 w 19998"/>
                <a:gd name="connsiteY518" fmla="*/ 3518 h 19998"/>
                <a:gd name="connsiteX519" fmla="*/ 15935 w 19998"/>
                <a:gd name="connsiteY519" fmla="*/ 3478 h 19998"/>
                <a:gd name="connsiteX520" fmla="*/ 15935 w 19998"/>
                <a:gd name="connsiteY520" fmla="*/ 3518 h 19998"/>
                <a:gd name="connsiteX521" fmla="*/ 15951 w 19998"/>
                <a:gd name="connsiteY521" fmla="*/ 3518 h 19998"/>
                <a:gd name="connsiteX522" fmla="*/ 15992 w 19998"/>
                <a:gd name="connsiteY522" fmla="*/ 3414 h 19998"/>
                <a:gd name="connsiteX523" fmla="*/ 16156 w 19998"/>
                <a:gd name="connsiteY523" fmla="*/ 3414 h 19998"/>
                <a:gd name="connsiteX524" fmla="*/ 16156 w 19998"/>
                <a:gd name="connsiteY524" fmla="*/ 3374 h 19998"/>
                <a:gd name="connsiteX525" fmla="*/ 16302 w 19998"/>
                <a:gd name="connsiteY525" fmla="*/ 3436 h 19998"/>
                <a:gd name="connsiteX526" fmla="*/ 16285 w 19998"/>
                <a:gd name="connsiteY526" fmla="*/ 3454 h 19998"/>
                <a:gd name="connsiteX527" fmla="*/ 16366 w 19998"/>
                <a:gd name="connsiteY527" fmla="*/ 3518 h 19998"/>
                <a:gd name="connsiteX528" fmla="*/ 16490 w 19998"/>
                <a:gd name="connsiteY528" fmla="*/ 3518 h 19998"/>
                <a:gd name="connsiteX529" fmla="*/ 16506 w 19998"/>
                <a:gd name="connsiteY529" fmla="*/ 3600 h 19998"/>
                <a:gd name="connsiteX530" fmla="*/ 16590 w 19998"/>
                <a:gd name="connsiteY530" fmla="*/ 3624 h 19998"/>
                <a:gd name="connsiteX531" fmla="*/ 16611 w 19998"/>
                <a:gd name="connsiteY531" fmla="*/ 3581 h 19998"/>
                <a:gd name="connsiteX532" fmla="*/ 16694 w 19998"/>
                <a:gd name="connsiteY532" fmla="*/ 3600 h 19998"/>
                <a:gd name="connsiteX533" fmla="*/ 16694 w 19998"/>
                <a:gd name="connsiteY533" fmla="*/ 3560 h 19998"/>
                <a:gd name="connsiteX534" fmla="*/ 16716 w 19998"/>
                <a:gd name="connsiteY534" fmla="*/ 3560 h 19998"/>
                <a:gd name="connsiteX535" fmla="*/ 16716 w 19998"/>
                <a:gd name="connsiteY535" fmla="*/ 3518 h 19998"/>
                <a:gd name="connsiteX536" fmla="*/ 16759 w 19998"/>
                <a:gd name="connsiteY536" fmla="*/ 3497 h 19998"/>
                <a:gd name="connsiteX537" fmla="*/ 16759 w 19998"/>
                <a:gd name="connsiteY537" fmla="*/ 3478 h 19998"/>
                <a:gd name="connsiteX538" fmla="*/ 16940 w 19998"/>
                <a:gd name="connsiteY538" fmla="*/ 3478 h 19998"/>
                <a:gd name="connsiteX539" fmla="*/ 17085 w 19998"/>
                <a:gd name="connsiteY539" fmla="*/ 3560 h 19998"/>
                <a:gd name="connsiteX540" fmla="*/ 17085 w 19998"/>
                <a:gd name="connsiteY540" fmla="*/ 3534 h 19998"/>
                <a:gd name="connsiteX541" fmla="*/ 17192 w 19998"/>
                <a:gd name="connsiteY541" fmla="*/ 3518 h 19998"/>
                <a:gd name="connsiteX542" fmla="*/ 17192 w 19998"/>
                <a:gd name="connsiteY542" fmla="*/ 3534 h 19998"/>
                <a:gd name="connsiteX543" fmla="*/ 17373 w 19998"/>
                <a:gd name="connsiteY543" fmla="*/ 3640 h 19998"/>
                <a:gd name="connsiteX544" fmla="*/ 17354 w 19998"/>
                <a:gd name="connsiteY544" fmla="*/ 3663 h 19998"/>
                <a:gd name="connsiteX545" fmla="*/ 17437 w 19998"/>
                <a:gd name="connsiteY545" fmla="*/ 3783 h 19998"/>
                <a:gd name="connsiteX546" fmla="*/ 17397 w 19998"/>
                <a:gd name="connsiteY546" fmla="*/ 3783 h 19998"/>
                <a:gd name="connsiteX547" fmla="*/ 17414 w 19998"/>
                <a:gd name="connsiteY547" fmla="*/ 3826 h 19998"/>
                <a:gd name="connsiteX548" fmla="*/ 17437 w 19998"/>
                <a:gd name="connsiteY548" fmla="*/ 3826 h 19998"/>
                <a:gd name="connsiteX549" fmla="*/ 17602 w 19998"/>
                <a:gd name="connsiteY549" fmla="*/ 4028 h 19998"/>
                <a:gd name="connsiteX550" fmla="*/ 17623 w 19998"/>
                <a:gd name="connsiteY550" fmla="*/ 4091 h 19998"/>
                <a:gd name="connsiteX551" fmla="*/ 17642 w 19998"/>
                <a:gd name="connsiteY551" fmla="*/ 4091 h 19998"/>
                <a:gd name="connsiteX552" fmla="*/ 17683 w 19998"/>
                <a:gd name="connsiteY552" fmla="*/ 4211 h 19998"/>
                <a:gd name="connsiteX553" fmla="*/ 17849 w 19998"/>
                <a:gd name="connsiteY553" fmla="*/ 4211 h 19998"/>
                <a:gd name="connsiteX554" fmla="*/ 17849 w 19998"/>
                <a:gd name="connsiteY554" fmla="*/ 4171 h 19998"/>
                <a:gd name="connsiteX555" fmla="*/ 17871 w 19998"/>
                <a:gd name="connsiteY555" fmla="*/ 4171 h 19998"/>
                <a:gd name="connsiteX556" fmla="*/ 17830 w 19998"/>
                <a:gd name="connsiteY556" fmla="*/ 4091 h 19998"/>
                <a:gd name="connsiteX557" fmla="*/ 17871 w 19998"/>
                <a:gd name="connsiteY557" fmla="*/ 4065 h 19998"/>
                <a:gd name="connsiteX558" fmla="*/ 17935 w 19998"/>
                <a:gd name="connsiteY558" fmla="*/ 4091 h 19998"/>
                <a:gd name="connsiteX559" fmla="*/ 17976 w 19998"/>
                <a:gd name="connsiteY559" fmla="*/ 4065 h 19998"/>
                <a:gd name="connsiteX560" fmla="*/ 18019 w 19998"/>
                <a:gd name="connsiteY560" fmla="*/ 4091 h 19998"/>
                <a:gd name="connsiteX561" fmla="*/ 18140 w 19998"/>
                <a:gd name="connsiteY561" fmla="*/ 4131 h 19998"/>
                <a:gd name="connsiteX562" fmla="*/ 18183 w 19998"/>
                <a:gd name="connsiteY562" fmla="*/ 4293 h 19998"/>
                <a:gd name="connsiteX563" fmla="*/ 18200 w 19998"/>
                <a:gd name="connsiteY563" fmla="*/ 4293 h 19998"/>
                <a:gd name="connsiteX564" fmla="*/ 18223 w 19998"/>
                <a:gd name="connsiteY564" fmla="*/ 4211 h 19998"/>
                <a:gd name="connsiteX565" fmla="*/ 18240 w 19998"/>
                <a:gd name="connsiteY565" fmla="*/ 4211 h 19998"/>
                <a:gd name="connsiteX566" fmla="*/ 18240 w 19998"/>
                <a:gd name="connsiteY566" fmla="*/ 4230 h 19998"/>
                <a:gd name="connsiteX567" fmla="*/ 18281 w 19998"/>
                <a:gd name="connsiteY567" fmla="*/ 4230 h 19998"/>
                <a:gd name="connsiteX568" fmla="*/ 18328 w 19998"/>
                <a:gd name="connsiteY568" fmla="*/ 4270 h 19998"/>
                <a:gd name="connsiteX569" fmla="*/ 18369 w 19998"/>
                <a:gd name="connsiteY569" fmla="*/ 4253 h 19998"/>
                <a:gd name="connsiteX570" fmla="*/ 18388 w 19998"/>
                <a:gd name="connsiteY570" fmla="*/ 4270 h 19998"/>
                <a:gd name="connsiteX571" fmla="*/ 18531 w 19998"/>
                <a:gd name="connsiteY571" fmla="*/ 4253 h 19998"/>
                <a:gd name="connsiteX572" fmla="*/ 18531 w 19998"/>
                <a:gd name="connsiteY572" fmla="*/ 4270 h 19998"/>
                <a:gd name="connsiteX573" fmla="*/ 18631 w 19998"/>
                <a:gd name="connsiteY573" fmla="*/ 4211 h 19998"/>
                <a:gd name="connsiteX574" fmla="*/ 18631 w 19998"/>
                <a:gd name="connsiteY574" fmla="*/ 4131 h 19998"/>
                <a:gd name="connsiteX575" fmla="*/ 18762 w 19998"/>
                <a:gd name="connsiteY575" fmla="*/ 4108 h 19998"/>
                <a:gd name="connsiteX576" fmla="*/ 18778 w 19998"/>
                <a:gd name="connsiteY576" fmla="*/ 4148 h 19998"/>
                <a:gd name="connsiteX577" fmla="*/ 18821 w 19998"/>
                <a:gd name="connsiteY577" fmla="*/ 4131 h 19998"/>
                <a:gd name="connsiteX578" fmla="*/ 18943 w 19998"/>
                <a:gd name="connsiteY578" fmla="*/ 4333 h 19998"/>
                <a:gd name="connsiteX579" fmla="*/ 19047 w 19998"/>
                <a:gd name="connsiteY579" fmla="*/ 4333 h 19998"/>
                <a:gd name="connsiteX580" fmla="*/ 19064 w 19998"/>
                <a:gd name="connsiteY580" fmla="*/ 4392 h 19998"/>
                <a:gd name="connsiteX581" fmla="*/ 19152 w 19998"/>
                <a:gd name="connsiteY581" fmla="*/ 4392 h 19998"/>
                <a:gd name="connsiteX582" fmla="*/ 19152 w 19998"/>
                <a:gd name="connsiteY582" fmla="*/ 4373 h 19998"/>
                <a:gd name="connsiteX583" fmla="*/ 19212 w 19998"/>
                <a:gd name="connsiteY583" fmla="*/ 4373 h 19998"/>
                <a:gd name="connsiteX584" fmla="*/ 19212 w 19998"/>
                <a:gd name="connsiteY584" fmla="*/ 4392 h 19998"/>
                <a:gd name="connsiteX585" fmla="*/ 19317 w 19998"/>
                <a:gd name="connsiteY585" fmla="*/ 4333 h 19998"/>
                <a:gd name="connsiteX586" fmla="*/ 19417 w 19998"/>
                <a:gd name="connsiteY586" fmla="*/ 4392 h 19998"/>
                <a:gd name="connsiteX587" fmla="*/ 19443 w 19998"/>
                <a:gd name="connsiteY587" fmla="*/ 4373 h 19998"/>
                <a:gd name="connsiteX588" fmla="*/ 19500 w 19998"/>
                <a:gd name="connsiteY588" fmla="*/ 4373 h 19998"/>
                <a:gd name="connsiteX589" fmla="*/ 19521 w 19998"/>
                <a:gd name="connsiteY589" fmla="*/ 4352 h 19998"/>
                <a:gd name="connsiteX590" fmla="*/ 19998 w 19998"/>
                <a:gd name="connsiteY590" fmla="*/ 4512 h 19998"/>
                <a:gd name="connsiteX591" fmla="*/ 19750 w 19998"/>
                <a:gd name="connsiteY591" fmla="*/ 4939 h 19998"/>
                <a:gd name="connsiteX592" fmla="*/ 19712 w 19998"/>
                <a:gd name="connsiteY592" fmla="*/ 4939 h 19998"/>
                <a:gd name="connsiteX593" fmla="*/ 19686 w 19998"/>
                <a:gd name="connsiteY593" fmla="*/ 5003 h 19998"/>
                <a:gd name="connsiteX594" fmla="*/ 19645 w 19998"/>
                <a:gd name="connsiteY594" fmla="*/ 5003 h 19998"/>
                <a:gd name="connsiteX595" fmla="*/ 19131 w 19998"/>
                <a:gd name="connsiteY595" fmla="*/ 6512 h 19998"/>
                <a:gd name="connsiteX596" fmla="*/ 19236 w 19998"/>
                <a:gd name="connsiteY596" fmla="*/ 7750 h 19998"/>
                <a:gd name="connsiteX597" fmla="*/ 19212 w 19998"/>
                <a:gd name="connsiteY597" fmla="*/ 7750 h 19998"/>
                <a:gd name="connsiteX598" fmla="*/ 19090 w 19998"/>
                <a:gd name="connsiteY598" fmla="*/ 7870 h 19998"/>
                <a:gd name="connsiteX599" fmla="*/ 19152 w 19998"/>
                <a:gd name="connsiteY599" fmla="*/ 7853 h 19998"/>
                <a:gd name="connsiteX600" fmla="*/ 19064 w 19998"/>
                <a:gd name="connsiteY600" fmla="*/ 7973 h 19998"/>
                <a:gd name="connsiteX601" fmla="*/ 18983 w 19998"/>
                <a:gd name="connsiteY601" fmla="*/ 7973 h 19998"/>
                <a:gd name="connsiteX602" fmla="*/ 18714 w 19998"/>
                <a:gd name="connsiteY602" fmla="*/ 8135 h 19998"/>
                <a:gd name="connsiteX603" fmla="*/ 18695 w 19998"/>
                <a:gd name="connsiteY603" fmla="*/ 8093 h 19998"/>
                <a:gd name="connsiteX604" fmla="*/ 18614 w 19998"/>
                <a:gd name="connsiteY604" fmla="*/ 7997 h 19998"/>
                <a:gd name="connsiteX605" fmla="*/ 18304 w 19998"/>
                <a:gd name="connsiteY60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9142 h 19998"/>
                <a:gd name="connsiteX224" fmla="*/ 8007 w 19998"/>
                <a:gd name="connsiteY224" fmla="*/ 19119 h 19998"/>
                <a:gd name="connsiteX225" fmla="*/ 7907 w 19998"/>
                <a:gd name="connsiteY225" fmla="*/ 19119 h 19998"/>
                <a:gd name="connsiteX226" fmla="*/ 7676 w 19998"/>
                <a:gd name="connsiteY226" fmla="*/ 19119 h 19998"/>
                <a:gd name="connsiteX227" fmla="*/ 7511 w 19998"/>
                <a:gd name="connsiteY227" fmla="*/ 19159 h 19998"/>
                <a:gd name="connsiteX228" fmla="*/ 6892 w 19998"/>
                <a:gd name="connsiteY228" fmla="*/ 19102 h 19998"/>
                <a:gd name="connsiteX229" fmla="*/ 6868 w 19998"/>
                <a:gd name="connsiteY229" fmla="*/ 19060 h 19998"/>
                <a:gd name="connsiteX230" fmla="*/ 6730 w 19998"/>
                <a:gd name="connsiteY230" fmla="*/ 18877 h 19998"/>
                <a:gd name="connsiteX231" fmla="*/ 6599 w 19998"/>
                <a:gd name="connsiteY231" fmla="*/ 18837 h 19998"/>
                <a:gd name="connsiteX232" fmla="*/ 6478 w 19998"/>
                <a:gd name="connsiteY232" fmla="*/ 18731 h 19998"/>
                <a:gd name="connsiteX233" fmla="*/ 6254 w 19998"/>
                <a:gd name="connsiteY233" fmla="*/ 18858 h 19998"/>
                <a:gd name="connsiteX234" fmla="*/ 6149 w 19998"/>
                <a:gd name="connsiteY234" fmla="*/ 18773 h 19998"/>
                <a:gd name="connsiteX235" fmla="*/ 6066 w 19998"/>
                <a:gd name="connsiteY235" fmla="*/ 18877 h 19998"/>
                <a:gd name="connsiteX236" fmla="*/ 6025 w 19998"/>
                <a:gd name="connsiteY236" fmla="*/ 18858 h 19998"/>
                <a:gd name="connsiteX237" fmla="*/ 5861 w 19998"/>
                <a:gd name="connsiteY237" fmla="*/ 18632 h 19998"/>
                <a:gd name="connsiteX238" fmla="*/ 5820 w 19998"/>
                <a:gd name="connsiteY238" fmla="*/ 18632 h 19998"/>
                <a:gd name="connsiteX239" fmla="*/ 5732 w 19998"/>
                <a:gd name="connsiteY239" fmla="*/ 18447 h 19998"/>
                <a:gd name="connsiteX240" fmla="*/ 5075 w 19998"/>
                <a:gd name="connsiteY240" fmla="*/ 18310 h 19998"/>
                <a:gd name="connsiteX241" fmla="*/ 4806 w 19998"/>
                <a:gd name="connsiteY241" fmla="*/ 18165 h 19998"/>
                <a:gd name="connsiteX242" fmla="*/ 4725 w 19998"/>
                <a:gd name="connsiteY242" fmla="*/ 18247 h 19998"/>
                <a:gd name="connsiteX243" fmla="*/ 4515 w 19998"/>
                <a:gd name="connsiteY243" fmla="*/ 18101 h 19998"/>
                <a:gd name="connsiteX244" fmla="*/ 4684 w 19998"/>
                <a:gd name="connsiteY244" fmla="*/ 17737 h 19998"/>
                <a:gd name="connsiteX245" fmla="*/ 4415 w 19998"/>
                <a:gd name="connsiteY245" fmla="*/ 17634 h 19998"/>
                <a:gd name="connsiteX246" fmla="*/ 4294 w 19998"/>
                <a:gd name="connsiteY246" fmla="*/ 17594 h 19998"/>
                <a:gd name="connsiteX247" fmla="*/ 4103 w 19998"/>
                <a:gd name="connsiteY247" fmla="*/ 17617 h 19998"/>
                <a:gd name="connsiteX248" fmla="*/ 4063 w 19998"/>
                <a:gd name="connsiteY248" fmla="*/ 17495 h 19998"/>
                <a:gd name="connsiteX249" fmla="*/ 4041 w 19998"/>
                <a:gd name="connsiteY249" fmla="*/ 17495 h 19998"/>
                <a:gd name="connsiteX250" fmla="*/ 4025 w 19998"/>
                <a:gd name="connsiteY250" fmla="*/ 17432 h 19998"/>
                <a:gd name="connsiteX251" fmla="*/ 4103 w 19998"/>
                <a:gd name="connsiteY251" fmla="*/ 17415 h 19998"/>
                <a:gd name="connsiteX252" fmla="*/ 4251 w 19998"/>
                <a:gd name="connsiteY252" fmla="*/ 17389 h 19998"/>
                <a:gd name="connsiteX253" fmla="*/ 4251 w 19998"/>
                <a:gd name="connsiteY253" fmla="*/ 17373 h 19998"/>
                <a:gd name="connsiteX254" fmla="*/ 4499 w 19998"/>
                <a:gd name="connsiteY254" fmla="*/ 17084 h 19998"/>
                <a:gd name="connsiteX255" fmla="*/ 5037 w 19998"/>
                <a:gd name="connsiteY255" fmla="*/ 14969 h 19998"/>
                <a:gd name="connsiteX256" fmla="*/ 5011 w 19998"/>
                <a:gd name="connsiteY256" fmla="*/ 14767 h 19998"/>
                <a:gd name="connsiteX257" fmla="*/ 5218 w 19998"/>
                <a:gd name="connsiteY257" fmla="*/ 14525 h 19998"/>
                <a:gd name="connsiteX258" fmla="*/ 5427 w 19998"/>
                <a:gd name="connsiteY258" fmla="*/ 14583 h 19998"/>
                <a:gd name="connsiteX259" fmla="*/ 5444 w 19998"/>
                <a:gd name="connsiteY259" fmla="*/ 14525 h 19998"/>
                <a:gd name="connsiteX260" fmla="*/ 5387 w 19998"/>
                <a:gd name="connsiteY260" fmla="*/ 14464 h 19998"/>
                <a:gd name="connsiteX261" fmla="*/ 5427 w 19998"/>
                <a:gd name="connsiteY261" fmla="*/ 14485 h 19998"/>
                <a:gd name="connsiteX262" fmla="*/ 5427 w 19998"/>
                <a:gd name="connsiteY262" fmla="*/ 14464 h 19998"/>
                <a:gd name="connsiteX263" fmla="*/ 5218 w 19998"/>
                <a:gd name="connsiteY263" fmla="*/ 14318 h 19998"/>
                <a:gd name="connsiteX264" fmla="*/ 5075 w 19998"/>
                <a:gd name="connsiteY264" fmla="*/ 14647 h 19998"/>
                <a:gd name="connsiteX265" fmla="*/ 5037 w 19998"/>
                <a:gd name="connsiteY265" fmla="*/ 14623 h 19998"/>
                <a:gd name="connsiteX266" fmla="*/ 5427 w 19998"/>
                <a:gd name="connsiteY266" fmla="*/ 12509 h 19998"/>
                <a:gd name="connsiteX267" fmla="*/ 5470 w 19998"/>
                <a:gd name="connsiteY267" fmla="*/ 12492 h 19998"/>
                <a:gd name="connsiteX268" fmla="*/ 5511 w 19998"/>
                <a:gd name="connsiteY268" fmla="*/ 12548 h 19998"/>
                <a:gd name="connsiteX269" fmla="*/ 5961 w 19998"/>
                <a:gd name="connsiteY269" fmla="*/ 13284 h 19998"/>
                <a:gd name="connsiteX270" fmla="*/ 6352 w 19998"/>
                <a:gd name="connsiteY270" fmla="*/ 14017 h 19998"/>
                <a:gd name="connsiteX271" fmla="*/ 6352 w 19998"/>
                <a:gd name="connsiteY271" fmla="*/ 13808 h 19998"/>
                <a:gd name="connsiteX272" fmla="*/ 6001 w 19998"/>
                <a:gd name="connsiteY272" fmla="*/ 13058 h 19998"/>
                <a:gd name="connsiteX273" fmla="*/ 5675 w 19998"/>
                <a:gd name="connsiteY273" fmla="*/ 12532 h 19998"/>
                <a:gd name="connsiteX274" fmla="*/ 5551 w 19998"/>
                <a:gd name="connsiteY274" fmla="*/ 12410 h 19998"/>
                <a:gd name="connsiteX275" fmla="*/ 5258 w 19998"/>
                <a:gd name="connsiteY275" fmla="*/ 12227 h 19998"/>
                <a:gd name="connsiteX276" fmla="*/ 5242 w 19998"/>
                <a:gd name="connsiteY276" fmla="*/ 12243 h 19998"/>
                <a:gd name="connsiteX277" fmla="*/ 5175 w 19998"/>
                <a:gd name="connsiteY277" fmla="*/ 11961 h 19998"/>
                <a:gd name="connsiteX278" fmla="*/ 5363 w 19998"/>
                <a:gd name="connsiteY278" fmla="*/ 11961 h 19998"/>
                <a:gd name="connsiteX279" fmla="*/ 5487 w 19998"/>
                <a:gd name="connsiteY279" fmla="*/ 11653 h 19998"/>
                <a:gd name="connsiteX280" fmla="*/ 5470 w 19998"/>
                <a:gd name="connsiteY280" fmla="*/ 11653 h 19998"/>
                <a:gd name="connsiteX281" fmla="*/ 5470 w 19998"/>
                <a:gd name="connsiteY281" fmla="*/ 11637 h 19998"/>
                <a:gd name="connsiteX282" fmla="*/ 5444 w 19998"/>
                <a:gd name="connsiteY282" fmla="*/ 11268 h 19998"/>
                <a:gd name="connsiteX283" fmla="*/ 5339 w 19998"/>
                <a:gd name="connsiteY283" fmla="*/ 11146 h 19998"/>
                <a:gd name="connsiteX284" fmla="*/ 5251 w 19998"/>
                <a:gd name="connsiteY284" fmla="*/ 10849 h 19998"/>
                <a:gd name="connsiteX285" fmla="*/ 4784 w 19998"/>
                <a:gd name="connsiteY285" fmla="*/ 10539 h 19998"/>
                <a:gd name="connsiteX286" fmla="*/ 4603 w 19998"/>
                <a:gd name="connsiteY286" fmla="*/ 10497 h 19998"/>
                <a:gd name="connsiteX287" fmla="*/ 4620 w 19998"/>
                <a:gd name="connsiteY287" fmla="*/ 10476 h 19998"/>
                <a:gd name="connsiteX288" fmla="*/ 3877 w 19998"/>
                <a:gd name="connsiteY288" fmla="*/ 9395 h 19998"/>
                <a:gd name="connsiteX289" fmla="*/ 3941 w 19998"/>
                <a:gd name="connsiteY289" fmla="*/ 9353 h 19998"/>
                <a:gd name="connsiteX290" fmla="*/ 3918 w 19998"/>
                <a:gd name="connsiteY290" fmla="*/ 9353 h 19998"/>
                <a:gd name="connsiteX291" fmla="*/ 4168 w 19998"/>
                <a:gd name="connsiteY291" fmla="*/ 9071 h 19998"/>
                <a:gd name="connsiteX292" fmla="*/ 3753 w 19998"/>
                <a:gd name="connsiteY292" fmla="*/ 8829 h 19998"/>
                <a:gd name="connsiteX293" fmla="*/ 3899 w 19998"/>
                <a:gd name="connsiteY293" fmla="*/ 8645 h 19998"/>
                <a:gd name="connsiteX294" fmla="*/ 3899 w 19998"/>
                <a:gd name="connsiteY294" fmla="*/ 8521 h 19998"/>
                <a:gd name="connsiteX295" fmla="*/ 4472 w 19998"/>
                <a:gd name="connsiteY295" fmla="*/ 8666 h 19998"/>
                <a:gd name="connsiteX296" fmla="*/ 3877 w 19998"/>
                <a:gd name="connsiteY296" fmla="*/ 8457 h 19998"/>
                <a:gd name="connsiteX297" fmla="*/ 3689 w 19998"/>
                <a:gd name="connsiteY297" fmla="*/ 8587 h 19998"/>
                <a:gd name="connsiteX298" fmla="*/ 3360 w 19998"/>
                <a:gd name="connsiteY298" fmla="*/ 8401 h 19998"/>
                <a:gd name="connsiteX299" fmla="*/ 3303 w 19998"/>
                <a:gd name="connsiteY299" fmla="*/ 8239 h 19998"/>
                <a:gd name="connsiteX300" fmla="*/ 3465 w 19998"/>
                <a:gd name="connsiteY300" fmla="*/ 8077 h 19998"/>
                <a:gd name="connsiteX301" fmla="*/ 3344 w 19998"/>
                <a:gd name="connsiteY301" fmla="*/ 7910 h 19998"/>
                <a:gd name="connsiteX302" fmla="*/ 2844 w 19998"/>
                <a:gd name="connsiteY302" fmla="*/ 7933 h 19998"/>
                <a:gd name="connsiteX303" fmla="*/ 3115 w 19998"/>
                <a:gd name="connsiteY303" fmla="*/ 7651 h 19998"/>
                <a:gd name="connsiteX304" fmla="*/ 2477 w 19998"/>
                <a:gd name="connsiteY304" fmla="*/ 7750 h 19998"/>
                <a:gd name="connsiteX305" fmla="*/ 2477 w 19998"/>
                <a:gd name="connsiteY305" fmla="*/ 7973 h 19998"/>
                <a:gd name="connsiteX306" fmla="*/ 2127 w 19998"/>
                <a:gd name="connsiteY306" fmla="*/ 7442 h 19998"/>
                <a:gd name="connsiteX307" fmla="*/ 1831 w 19998"/>
                <a:gd name="connsiteY307" fmla="*/ 7261 h 19998"/>
                <a:gd name="connsiteX308" fmla="*/ 1260 w 19998"/>
                <a:gd name="connsiteY308" fmla="*/ 6996 h 19998"/>
                <a:gd name="connsiteX309" fmla="*/ 1276 w 19998"/>
                <a:gd name="connsiteY309" fmla="*/ 6975 h 19998"/>
                <a:gd name="connsiteX310" fmla="*/ 1260 w 19998"/>
                <a:gd name="connsiteY310" fmla="*/ 6958 h 19998"/>
                <a:gd name="connsiteX311" fmla="*/ 1172 w 19998"/>
                <a:gd name="connsiteY311" fmla="*/ 6892 h 19998"/>
                <a:gd name="connsiteX312" fmla="*/ 886 w 19998"/>
                <a:gd name="connsiteY312" fmla="*/ 6975 h 19998"/>
                <a:gd name="connsiteX313" fmla="*/ 679 w 19998"/>
                <a:gd name="connsiteY313" fmla="*/ 7099 h 19998"/>
                <a:gd name="connsiteX314" fmla="*/ 533 w 19998"/>
                <a:gd name="connsiteY314" fmla="*/ 7078 h 19998"/>
                <a:gd name="connsiteX315" fmla="*/ 533 w 19998"/>
                <a:gd name="connsiteY315" fmla="*/ 7022 h 19998"/>
                <a:gd name="connsiteX316" fmla="*/ 574 w 19998"/>
                <a:gd name="connsiteY316" fmla="*/ 6996 h 19998"/>
                <a:gd name="connsiteX317" fmla="*/ 305 w 19998"/>
                <a:gd name="connsiteY317" fmla="*/ 6568 h 19998"/>
                <a:gd name="connsiteX318" fmla="*/ 264 w 19998"/>
                <a:gd name="connsiteY318" fmla="*/ 6594 h 19998"/>
                <a:gd name="connsiteX319" fmla="*/ 164 w 19998"/>
                <a:gd name="connsiteY319" fmla="*/ 6528 h 19998"/>
                <a:gd name="connsiteX320" fmla="*/ 0 w 19998"/>
                <a:gd name="connsiteY320" fmla="*/ 6490 h 19998"/>
                <a:gd name="connsiteX321" fmla="*/ 17 w 19998"/>
                <a:gd name="connsiteY321" fmla="*/ 6465 h 19998"/>
                <a:gd name="connsiteX322" fmla="*/ 57 w 19998"/>
                <a:gd name="connsiteY322" fmla="*/ 6465 h 19998"/>
                <a:gd name="connsiteX323" fmla="*/ 695 w 19998"/>
                <a:gd name="connsiteY323" fmla="*/ 6408 h 19998"/>
                <a:gd name="connsiteX324" fmla="*/ 760 w 19998"/>
                <a:gd name="connsiteY324" fmla="*/ 6262 h 19998"/>
                <a:gd name="connsiteX325" fmla="*/ 433 w 19998"/>
                <a:gd name="connsiteY325" fmla="*/ 6084 h 19998"/>
                <a:gd name="connsiteX326" fmla="*/ 348 w 19998"/>
                <a:gd name="connsiteY326" fmla="*/ 6204 h 19998"/>
                <a:gd name="connsiteX327" fmla="*/ 329 w 19998"/>
                <a:gd name="connsiteY327" fmla="*/ 6204 h 19998"/>
                <a:gd name="connsiteX328" fmla="*/ 305 w 19998"/>
                <a:gd name="connsiteY328" fmla="*/ 6060 h 19998"/>
                <a:gd name="connsiteX329" fmla="*/ 348 w 19998"/>
                <a:gd name="connsiteY329" fmla="*/ 6044 h 19998"/>
                <a:gd name="connsiteX330" fmla="*/ 348 w 19998"/>
                <a:gd name="connsiteY330" fmla="*/ 5997 h 19998"/>
                <a:gd name="connsiteX331" fmla="*/ 248 w 19998"/>
                <a:gd name="connsiteY331" fmla="*/ 5997 h 19998"/>
                <a:gd name="connsiteX332" fmla="*/ 221 w 19998"/>
                <a:gd name="connsiteY332" fmla="*/ 5938 h 19998"/>
                <a:gd name="connsiteX333" fmla="*/ 329 w 19998"/>
                <a:gd name="connsiteY333" fmla="*/ 5938 h 19998"/>
                <a:gd name="connsiteX334" fmla="*/ 348 w 19998"/>
                <a:gd name="connsiteY334" fmla="*/ 5818 h 19998"/>
                <a:gd name="connsiteX335" fmla="*/ 391 w 19998"/>
                <a:gd name="connsiteY335" fmla="*/ 5818 h 19998"/>
                <a:gd name="connsiteX336" fmla="*/ 369 w 19998"/>
                <a:gd name="connsiteY336" fmla="*/ 5917 h 19998"/>
                <a:gd name="connsiteX337" fmla="*/ 433 w 19998"/>
                <a:gd name="connsiteY337" fmla="*/ 5877 h 19998"/>
                <a:gd name="connsiteX338" fmla="*/ 433 w 19998"/>
                <a:gd name="connsiteY338" fmla="*/ 5898 h 19998"/>
                <a:gd name="connsiteX339" fmla="*/ 410 w 19998"/>
                <a:gd name="connsiteY339" fmla="*/ 5917 h 19998"/>
                <a:gd name="connsiteX340" fmla="*/ 555 w 19998"/>
                <a:gd name="connsiteY340" fmla="*/ 5938 h 19998"/>
                <a:gd name="connsiteX341" fmla="*/ 555 w 19998"/>
                <a:gd name="connsiteY341" fmla="*/ 5955 h 19998"/>
                <a:gd name="connsiteX342" fmla="*/ 738 w 19998"/>
                <a:gd name="connsiteY342" fmla="*/ 5938 h 19998"/>
                <a:gd name="connsiteX343" fmla="*/ 695 w 19998"/>
                <a:gd name="connsiteY343" fmla="*/ 5835 h 19998"/>
                <a:gd name="connsiteX344" fmla="*/ 655 w 19998"/>
                <a:gd name="connsiteY344" fmla="*/ 5835 h 19998"/>
                <a:gd name="connsiteX345" fmla="*/ 598 w 19998"/>
                <a:gd name="connsiteY345" fmla="*/ 5736 h 19998"/>
                <a:gd name="connsiteX346" fmla="*/ 141 w 19998"/>
                <a:gd name="connsiteY346" fmla="*/ 5778 h 19998"/>
                <a:gd name="connsiteX347" fmla="*/ 141 w 19998"/>
                <a:gd name="connsiteY347" fmla="*/ 5795 h 19998"/>
                <a:gd name="connsiteX348" fmla="*/ 17 w 19998"/>
                <a:gd name="connsiteY348" fmla="*/ 5818 h 19998"/>
                <a:gd name="connsiteX349" fmla="*/ 141 w 19998"/>
                <a:gd name="connsiteY349" fmla="*/ 5287 h 19998"/>
                <a:gd name="connsiteX350" fmla="*/ 181 w 19998"/>
                <a:gd name="connsiteY350" fmla="*/ 5268 h 19998"/>
                <a:gd name="connsiteX351" fmla="*/ 348 w 19998"/>
                <a:gd name="connsiteY351" fmla="*/ 5247 h 19998"/>
                <a:gd name="connsiteX352" fmla="*/ 450 w 19998"/>
                <a:gd name="connsiteY352" fmla="*/ 5149 h 19998"/>
                <a:gd name="connsiteX353" fmla="*/ 617 w 19998"/>
                <a:gd name="connsiteY353" fmla="*/ 5149 h 19998"/>
                <a:gd name="connsiteX354" fmla="*/ 803 w 19998"/>
                <a:gd name="connsiteY354" fmla="*/ 5085 h 19998"/>
                <a:gd name="connsiteX355" fmla="*/ 826 w 19998"/>
                <a:gd name="connsiteY355" fmla="*/ 5106 h 19998"/>
                <a:gd name="connsiteX356" fmla="*/ 803 w 19998"/>
                <a:gd name="connsiteY356" fmla="*/ 5149 h 19998"/>
                <a:gd name="connsiteX357" fmla="*/ 1276 w 19998"/>
                <a:gd name="connsiteY357" fmla="*/ 5022 h 19998"/>
                <a:gd name="connsiteX358" fmla="*/ 1276 w 19998"/>
                <a:gd name="connsiteY358" fmla="*/ 5003 h 19998"/>
                <a:gd name="connsiteX359" fmla="*/ 1276 w 19998"/>
                <a:gd name="connsiteY359" fmla="*/ 5022 h 19998"/>
                <a:gd name="connsiteX360" fmla="*/ 1298 w 19998"/>
                <a:gd name="connsiteY360" fmla="*/ 5022 h 19998"/>
                <a:gd name="connsiteX361" fmla="*/ 1341 w 19998"/>
                <a:gd name="connsiteY361" fmla="*/ 5165 h 19998"/>
                <a:gd name="connsiteX362" fmla="*/ 1524 w 19998"/>
                <a:gd name="connsiteY362" fmla="*/ 5069 h 19998"/>
                <a:gd name="connsiteX363" fmla="*/ 1562 w 19998"/>
                <a:gd name="connsiteY363" fmla="*/ 5069 h 19998"/>
                <a:gd name="connsiteX364" fmla="*/ 1815 w 19998"/>
                <a:gd name="connsiteY364" fmla="*/ 5125 h 19998"/>
                <a:gd name="connsiteX365" fmla="*/ 1936 w 19998"/>
                <a:gd name="connsiteY365" fmla="*/ 5165 h 19998"/>
                <a:gd name="connsiteX366" fmla="*/ 1936 w 19998"/>
                <a:gd name="connsiteY366" fmla="*/ 5149 h 19998"/>
                <a:gd name="connsiteX367" fmla="*/ 1979 w 19998"/>
                <a:gd name="connsiteY367" fmla="*/ 5003 h 19998"/>
                <a:gd name="connsiteX368" fmla="*/ 1936 w 19998"/>
                <a:gd name="connsiteY368" fmla="*/ 4939 h 19998"/>
                <a:gd name="connsiteX369" fmla="*/ 2103 w 19998"/>
                <a:gd name="connsiteY369" fmla="*/ 4820 h 19998"/>
                <a:gd name="connsiteX370" fmla="*/ 2496 w 19998"/>
                <a:gd name="connsiteY370" fmla="*/ 4777 h 19998"/>
                <a:gd name="connsiteX371" fmla="*/ 2536 w 19998"/>
                <a:gd name="connsiteY371" fmla="*/ 4860 h 19998"/>
                <a:gd name="connsiteX372" fmla="*/ 2722 w 19998"/>
                <a:gd name="connsiteY372" fmla="*/ 4761 h 19998"/>
                <a:gd name="connsiteX373" fmla="*/ 2722 w 19998"/>
                <a:gd name="connsiteY373" fmla="*/ 4900 h 19998"/>
                <a:gd name="connsiteX374" fmla="*/ 2805 w 19998"/>
                <a:gd name="connsiteY374" fmla="*/ 4923 h 19998"/>
                <a:gd name="connsiteX375" fmla="*/ 2970 w 19998"/>
                <a:gd name="connsiteY375" fmla="*/ 5189 h 19998"/>
                <a:gd name="connsiteX376" fmla="*/ 3256 w 19998"/>
                <a:gd name="connsiteY376" fmla="*/ 5673 h 19998"/>
                <a:gd name="connsiteX377" fmla="*/ 3608 w 19998"/>
                <a:gd name="connsiteY377" fmla="*/ 5391 h 19998"/>
                <a:gd name="connsiteX378" fmla="*/ 3860 w 19998"/>
                <a:gd name="connsiteY378" fmla="*/ 5268 h 19998"/>
                <a:gd name="connsiteX379" fmla="*/ 3999 w 19998"/>
                <a:gd name="connsiteY379" fmla="*/ 5534 h 19998"/>
                <a:gd name="connsiteX380" fmla="*/ 4351 w 19998"/>
                <a:gd name="connsiteY380" fmla="*/ 5351 h 19998"/>
                <a:gd name="connsiteX381" fmla="*/ 4580 w 19998"/>
                <a:gd name="connsiteY381" fmla="*/ 5268 h 19998"/>
                <a:gd name="connsiteX382" fmla="*/ 4580 w 19998"/>
                <a:gd name="connsiteY382" fmla="*/ 5471 h 19998"/>
                <a:gd name="connsiteX383" fmla="*/ 4994 w 19998"/>
                <a:gd name="connsiteY383" fmla="*/ 5449 h 19998"/>
                <a:gd name="connsiteX384" fmla="*/ 5323 w 19998"/>
                <a:gd name="connsiteY384" fmla="*/ 5471 h 19998"/>
                <a:gd name="connsiteX385" fmla="*/ 5242 w 19998"/>
                <a:gd name="connsiteY385" fmla="*/ 5407 h 19998"/>
                <a:gd name="connsiteX386" fmla="*/ 4994 w 19998"/>
                <a:gd name="connsiteY386" fmla="*/ 5003 h 19998"/>
                <a:gd name="connsiteX387" fmla="*/ 4970 w 19998"/>
                <a:gd name="connsiteY387" fmla="*/ 5003 h 19998"/>
                <a:gd name="connsiteX388" fmla="*/ 5054 w 19998"/>
                <a:gd name="connsiteY388" fmla="*/ 4618 h 19998"/>
                <a:gd name="connsiteX389" fmla="*/ 5054 w 19998"/>
                <a:gd name="connsiteY389" fmla="*/ 4601 h 19998"/>
                <a:gd name="connsiteX390" fmla="*/ 5037 w 19998"/>
                <a:gd name="connsiteY390" fmla="*/ 4618 h 19998"/>
                <a:gd name="connsiteX391" fmla="*/ 5011 w 19998"/>
                <a:gd name="connsiteY391" fmla="*/ 4131 h 19998"/>
                <a:gd name="connsiteX392" fmla="*/ 4642 w 19998"/>
                <a:gd name="connsiteY392" fmla="*/ 3335 h 19998"/>
                <a:gd name="connsiteX393" fmla="*/ 4663 w 19998"/>
                <a:gd name="connsiteY393" fmla="*/ 3092 h 19998"/>
                <a:gd name="connsiteX394" fmla="*/ 4563 w 19998"/>
                <a:gd name="connsiteY394" fmla="*/ 3050 h 19998"/>
                <a:gd name="connsiteX395" fmla="*/ 4684 w 19998"/>
                <a:gd name="connsiteY395" fmla="*/ 2947 h 19998"/>
                <a:gd name="connsiteX396" fmla="*/ 5242 w 19998"/>
                <a:gd name="connsiteY396" fmla="*/ 3092 h 19998"/>
                <a:gd name="connsiteX397" fmla="*/ 5258 w 19998"/>
                <a:gd name="connsiteY397" fmla="*/ 3029 h 19998"/>
                <a:gd name="connsiteX398" fmla="*/ 5570 w 19998"/>
                <a:gd name="connsiteY398" fmla="*/ 3050 h 19998"/>
                <a:gd name="connsiteX399" fmla="*/ 5632 w 19998"/>
                <a:gd name="connsiteY399" fmla="*/ 3252 h 19998"/>
                <a:gd name="connsiteX400" fmla="*/ 5592 w 19998"/>
                <a:gd name="connsiteY400" fmla="*/ 3252 h 19998"/>
                <a:gd name="connsiteX401" fmla="*/ 5570 w 19998"/>
                <a:gd name="connsiteY401" fmla="*/ 3316 h 19998"/>
                <a:gd name="connsiteX402" fmla="*/ 5511 w 19998"/>
                <a:gd name="connsiteY402" fmla="*/ 3316 h 19998"/>
                <a:gd name="connsiteX403" fmla="*/ 5675 w 19998"/>
                <a:gd name="connsiteY403" fmla="*/ 3800 h 19998"/>
                <a:gd name="connsiteX404" fmla="*/ 5649 w 19998"/>
                <a:gd name="connsiteY404" fmla="*/ 3826 h 19998"/>
                <a:gd name="connsiteX405" fmla="*/ 5732 w 19998"/>
                <a:gd name="connsiteY405" fmla="*/ 3842 h 19998"/>
                <a:gd name="connsiteX406" fmla="*/ 5713 w 19998"/>
                <a:gd name="connsiteY406" fmla="*/ 3842 h 19998"/>
                <a:gd name="connsiteX407" fmla="*/ 5732 w 19998"/>
                <a:gd name="connsiteY407" fmla="*/ 3882 h 19998"/>
                <a:gd name="connsiteX408" fmla="*/ 5775 w 19998"/>
                <a:gd name="connsiteY408" fmla="*/ 3882 h 19998"/>
                <a:gd name="connsiteX409" fmla="*/ 5861 w 19998"/>
                <a:gd name="connsiteY409" fmla="*/ 3762 h 19998"/>
                <a:gd name="connsiteX410" fmla="*/ 6499 w 19998"/>
                <a:gd name="connsiteY410" fmla="*/ 3906 h 19998"/>
                <a:gd name="connsiteX411" fmla="*/ 7611 w 19998"/>
                <a:gd name="connsiteY411" fmla="*/ 3826 h 19998"/>
                <a:gd name="connsiteX412" fmla="*/ 7923 w 19998"/>
                <a:gd name="connsiteY412" fmla="*/ 3722 h 19998"/>
                <a:gd name="connsiteX413" fmla="*/ 8045 w 19998"/>
                <a:gd name="connsiteY413" fmla="*/ 3703 h 19998"/>
                <a:gd name="connsiteX414" fmla="*/ 7611 w 19998"/>
                <a:gd name="connsiteY414" fmla="*/ 3600 h 19998"/>
                <a:gd name="connsiteX415" fmla="*/ 7611 w 19998"/>
                <a:gd name="connsiteY415" fmla="*/ 3581 h 19998"/>
                <a:gd name="connsiteX416" fmla="*/ 7799 w 19998"/>
                <a:gd name="connsiteY416" fmla="*/ 3092 h 19998"/>
                <a:gd name="connsiteX417" fmla="*/ 9574 w 19998"/>
                <a:gd name="connsiteY417" fmla="*/ 2317 h 19998"/>
                <a:gd name="connsiteX418" fmla="*/ 9843 w 19998"/>
                <a:gd name="connsiteY418" fmla="*/ 1993 h 19998"/>
                <a:gd name="connsiteX419" fmla="*/ 9902 w 19998"/>
                <a:gd name="connsiteY419" fmla="*/ 2051 h 19998"/>
                <a:gd name="connsiteX420" fmla="*/ 10031 w 19998"/>
                <a:gd name="connsiteY420" fmla="*/ 2051 h 19998"/>
                <a:gd name="connsiteX421" fmla="*/ 9964 w 19998"/>
                <a:gd name="connsiteY421" fmla="*/ 1972 h 19998"/>
                <a:gd name="connsiteX422" fmla="*/ 9943 w 19998"/>
                <a:gd name="connsiteY422" fmla="*/ 1993 h 19998"/>
                <a:gd name="connsiteX423" fmla="*/ 9843 w 19998"/>
                <a:gd name="connsiteY423" fmla="*/ 1645 h 19998"/>
                <a:gd name="connsiteX424" fmla="*/ 9902 w 19998"/>
                <a:gd name="connsiteY424" fmla="*/ 1645 h 19998"/>
                <a:gd name="connsiteX425" fmla="*/ 9902 w 19998"/>
                <a:gd name="connsiteY425" fmla="*/ 1628 h 19998"/>
                <a:gd name="connsiteX426" fmla="*/ 9902 w 19998"/>
                <a:gd name="connsiteY426" fmla="*/ 1607 h 19998"/>
                <a:gd name="connsiteX427" fmla="*/ 9843 w 19998"/>
                <a:gd name="connsiteY427" fmla="*/ 1542 h 19998"/>
                <a:gd name="connsiteX428" fmla="*/ 9886 w 19998"/>
                <a:gd name="connsiteY428" fmla="*/ 1260 h 19998"/>
                <a:gd name="connsiteX429" fmla="*/ 9926 w 19998"/>
                <a:gd name="connsiteY429" fmla="*/ 1243 h 19998"/>
                <a:gd name="connsiteX430" fmla="*/ 9886 w 19998"/>
                <a:gd name="connsiteY430" fmla="*/ 815 h 19998"/>
                <a:gd name="connsiteX431" fmla="*/ 9902 w 19998"/>
                <a:gd name="connsiteY431" fmla="*/ 815 h 19998"/>
                <a:gd name="connsiteX432" fmla="*/ 9886 w 19998"/>
                <a:gd name="connsiteY432" fmla="*/ 484 h 19998"/>
                <a:gd name="connsiteX433" fmla="*/ 10645 w 19998"/>
                <a:gd name="connsiteY433" fmla="*/ 186 h 19998"/>
                <a:gd name="connsiteX434" fmla="*/ 11307 w 19998"/>
                <a:gd name="connsiteY434" fmla="*/ 0 h 19998"/>
                <a:gd name="connsiteX435" fmla="*/ 11431 w 19998"/>
                <a:gd name="connsiteY435" fmla="*/ 324 h 19998"/>
                <a:gd name="connsiteX436" fmla="*/ 11431 w 19998"/>
                <a:gd name="connsiteY436" fmla="*/ 630 h 19998"/>
                <a:gd name="connsiteX437" fmla="*/ 11577 w 19998"/>
                <a:gd name="connsiteY437" fmla="*/ 630 h 19998"/>
                <a:gd name="connsiteX438" fmla="*/ 11700 w 19998"/>
                <a:gd name="connsiteY438" fmla="*/ 832 h 19998"/>
                <a:gd name="connsiteX439" fmla="*/ 11822 w 19998"/>
                <a:gd name="connsiteY439" fmla="*/ 895 h 19998"/>
                <a:gd name="connsiteX440" fmla="*/ 12158 w 19998"/>
                <a:gd name="connsiteY440" fmla="*/ 670 h 19998"/>
                <a:gd name="connsiteX441" fmla="*/ 12279 w 19998"/>
                <a:gd name="connsiteY441" fmla="*/ 792 h 19998"/>
                <a:gd name="connsiteX442" fmla="*/ 12255 w 19998"/>
                <a:gd name="connsiteY442" fmla="*/ 815 h 19998"/>
                <a:gd name="connsiteX443" fmla="*/ 12360 w 19998"/>
                <a:gd name="connsiteY443" fmla="*/ 895 h 19998"/>
                <a:gd name="connsiteX444" fmla="*/ 12360 w 19998"/>
                <a:gd name="connsiteY444" fmla="*/ 912 h 19998"/>
                <a:gd name="connsiteX445" fmla="*/ 12339 w 19998"/>
                <a:gd name="connsiteY445" fmla="*/ 935 h 19998"/>
                <a:gd name="connsiteX446" fmla="*/ 12548 w 19998"/>
                <a:gd name="connsiteY446" fmla="*/ 1342 h 19998"/>
                <a:gd name="connsiteX447" fmla="*/ 12753 w 19998"/>
                <a:gd name="connsiteY447" fmla="*/ 1260 h 19998"/>
                <a:gd name="connsiteX448" fmla="*/ 12729 w 19998"/>
                <a:gd name="connsiteY448" fmla="*/ 1363 h 19998"/>
                <a:gd name="connsiteX449" fmla="*/ 12834 w 19998"/>
                <a:gd name="connsiteY449" fmla="*/ 1323 h 19998"/>
                <a:gd name="connsiteX450" fmla="*/ 12853 w 19998"/>
                <a:gd name="connsiteY450" fmla="*/ 1342 h 19998"/>
                <a:gd name="connsiteX451" fmla="*/ 12901 w 19998"/>
                <a:gd name="connsiteY451" fmla="*/ 1342 h 19998"/>
                <a:gd name="connsiteX452" fmla="*/ 13039 w 19998"/>
                <a:gd name="connsiteY452" fmla="*/ 1769 h 19998"/>
                <a:gd name="connsiteX453" fmla="*/ 13039 w 19998"/>
                <a:gd name="connsiteY453" fmla="*/ 1751 h 19998"/>
                <a:gd name="connsiteX454" fmla="*/ 13065 w 19998"/>
                <a:gd name="connsiteY454" fmla="*/ 1751 h 19998"/>
                <a:gd name="connsiteX455" fmla="*/ 13082 w 19998"/>
                <a:gd name="connsiteY455" fmla="*/ 1671 h 19998"/>
                <a:gd name="connsiteX456" fmla="*/ 13186 w 19998"/>
                <a:gd name="connsiteY456" fmla="*/ 1645 h 19998"/>
                <a:gd name="connsiteX457" fmla="*/ 13203 w 19998"/>
                <a:gd name="connsiteY457" fmla="*/ 1671 h 19998"/>
                <a:gd name="connsiteX458" fmla="*/ 13203 w 19998"/>
                <a:gd name="connsiteY458" fmla="*/ 1645 h 19998"/>
                <a:gd name="connsiteX459" fmla="*/ 13267 w 19998"/>
                <a:gd name="connsiteY459" fmla="*/ 1645 h 19998"/>
                <a:gd name="connsiteX460" fmla="*/ 13267 w 19998"/>
                <a:gd name="connsiteY460" fmla="*/ 1671 h 19998"/>
                <a:gd name="connsiteX461" fmla="*/ 13308 w 19998"/>
                <a:gd name="connsiteY461" fmla="*/ 1687 h 19998"/>
                <a:gd name="connsiteX462" fmla="*/ 13308 w 19998"/>
                <a:gd name="connsiteY462" fmla="*/ 1711 h 19998"/>
                <a:gd name="connsiteX463" fmla="*/ 13515 w 19998"/>
                <a:gd name="connsiteY463" fmla="*/ 1628 h 19998"/>
                <a:gd name="connsiteX464" fmla="*/ 13598 w 19998"/>
                <a:gd name="connsiteY464" fmla="*/ 1751 h 19998"/>
                <a:gd name="connsiteX465" fmla="*/ 13660 w 19998"/>
                <a:gd name="connsiteY465" fmla="*/ 1769 h 19998"/>
                <a:gd name="connsiteX466" fmla="*/ 13660 w 19998"/>
                <a:gd name="connsiteY466" fmla="*/ 1833 h 19998"/>
                <a:gd name="connsiteX467" fmla="*/ 13677 w 19998"/>
                <a:gd name="connsiteY467" fmla="*/ 1833 h 19998"/>
                <a:gd name="connsiteX468" fmla="*/ 13677 w 19998"/>
                <a:gd name="connsiteY468" fmla="*/ 1849 h 19998"/>
                <a:gd name="connsiteX469" fmla="*/ 13725 w 19998"/>
                <a:gd name="connsiteY469" fmla="*/ 1849 h 19998"/>
                <a:gd name="connsiteX470" fmla="*/ 13703 w 19998"/>
                <a:gd name="connsiteY470" fmla="*/ 1833 h 19998"/>
                <a:gd name="connsiteX471" fmla="*/ 13725 w 19998"/>
                <a:gd name="connsiteY471" fmla="*/ 1791 h 19998"/>
                <a:gd name="connsiteX472" fmla="*/ 13808 w 19998"/>
                <a:gd name="connsiteY472" fmla="*/ 1873 h 19998"/>
                <a:gd name="connsiteX473" fmla="*/ 13725 w 19998"/>
                <a:gd name="connsiteY473" fmla="*/ 2155 h 19998"/>
                <a:gd name="connsiteX474" fmla="*/ 13725 w 19998"/>
                <a:gd name="connsiteY474" fmla="*/ 2138 h 19998"/>
                <a:gd name="connsiteX475" fmla="*/ 13784 w 19998"/>
                <a:gd name="connsiteY475" fmla="*/ 2155 h 19998"/>
                <a:gd name="connsiteX476" fmla="*/ 13825 w 19998"/>
                <a:gd name="connsiteY476" fmla="*/ 2301 h 19998"/>
                <a:gd name="connsiteX477" fmla="*/ 13703 w 19998"/>
                <a:gd name="connsiteY477" fmla="*/ 2420 h 19998"/>
                <a:gd name="connsiteX478" fmla="*/ 13741 w 19998"/>
                <a:gd name="connsiteY478" fmla="*/ 2463 h 19998"/>
                <a:gd name="connsiteX479" fmla="*/ 13703 w 19998"/>
                <a:gd name="connsiteY479" fmla="*/ 2503 h 19998"/>
                <a:gd name="connsiteX480" fmla="*/ 13784 w 19998"/>
                <a:gd name="connsiteY480" fmla="*/ 2519 h 19998"/>
                <a:gd name="connsiteX481" fmla="*/ 13784 w 19998"/>
                <a:gd name="connsiteY481" fmla="*/ 2540 h 19998"/>
                <a:gd name="connsiteX482" fmla="*/ 13849 w 19998"/>
                <a:gd name="connsiteY482" fmla="*/ 2540 h 19998"/>
                <a:gd name="connsiteX483" fmla="*/ 14280 w 19998"/>
                <a:gd name="connsiteY483" fmla="*/ 2540 h 19998"/>
                <a:gd name="connsiteX484" fmla="*/ 14527 w 19998"/>
                <a:gd name="connsiteY484" fmla="*/ 2437 h 19998"/>
                <a:gd name="connsiteX485" fmla="*/ 14527 w 19998"/>
                <a:gd name="connsiteY485" fmla="*/ 2218 h 19998"/>
                <a:gd name="connsiteX486" fmla="*/ 14715 w 19998"/>
                <a:gd name="connsiteY486" fmla="*/ 2051 h 19998"/>
                <a:gd name="connsiteX487" fmla="*/ 14815 w 19998"/>
                <a:gd name="connsiteY487" fmla="*/ 2115 h 19998"/>
                <a:gd name="connsiteX488" fmla="*/ 14775 w 19998"/>
                <a:gd name="connsiteY488" fmla="*/ 2138 h 19998"/>
                <a:gd name="connsiteX489" fmla="*/ 14796 w 19998"/>
                <a:gd name="connsiteY489" fmla="*/ 2218 h 19998"/>
                <a:gd name="connsiteX490" fmla="*/ 14756 w 19998"/>
                <a:gd name="connsiteY490" fmla="*/ 2195 h 19998"/>
                <a:gd name="connsiteX491" fmla="*/ 14732 w 19998"/>
                <a:gd name="connsiteY491" fmla="*/ 2218 h 19998"/>
                <a:gd name="connsiteX492" fmla="*/ 14756 w 19998"/>
                <a:gd name="connsiteY492" fmla="*/ 2237 h 19998"/>
                <a:gd name="connsiteX493" fmla="*/ 14732 w 19998"/>
                <a:gd name="connsiteY493" fmla="*/ 2275 h 19998"/>
                <a:gd name="connsiteX494" fmla="*/ 14715 w 19998"/>
                <a:gd name="connsiteY494" fmla="*/ 2275 h 19998"/>
                <a:gd name="connsiteX495" fmla="*/ 14756 w 19998"/>
                <a:gd name="connsiteY495" fmla="*/ 2341 h 19998"/>
                <a:gd name="connsiteX496" fmla="*/ 14675 w 19998"/>
                <a:gd name="connsiteY496" fmla="*/ 2519 h 19998"/>
                <a:gd name="connsiteX497" fmla="*/ 14815 w 19998"/>
                <a:gd name="connsiteY497" fmla="*/ 2622 h 19998"/>
                <a:gd name="connsiteX498" fmla="*/ 14796 w 19998"/>
                <a:gd name="connsiteY498" fmla="*/ 2904 h 19998"/>
                <a:gd name="connsiteX499" fmla="*/ 14918 w 19998"/>
                <a:gd name="connsiteY499" fmla="*/ 2904 h 19998"/>
                <a:gd name="connsiteX500" fmla="*/ 14918 w 19998"/>
                <a:gd name="connsiteY500" fmla="*/ 2867 h 19998"/>
                <a:gd name="connsiteX501" fmla="*/ 15001 w 19998"/>
                <a:gd name="connsiteY501" fmla="*/ 2888 h 19998"/>
                <a:gd name="connsiteX502" fmla="*/ 15230 w 19998"/>
                <a:gd name="connsiteY502" fmla="*/ 3074 h 19998"/>
                <a:gd name="connsiteX503" fmla="*/ 15249 w 19998"/>
                <a:gd name="connsiteY503" fmla="*/ 3050 h 19998"/>
                <a:gd name="connsiteX504" fmla="*/ 15249 w 19998"/>
                <a:gd name="connsiteY504" fmla="*/ 3114 h 19998"/>
                <a:gd name="connsiteX505" fmla="*/ 15330 w 19998"/>
                <a:gd name="connsiteY505" fmla="*/ 3114 h 19998"/>
                <a:gd name="connsiteX506" fmla="*/ 15418 w 19998"/>
                <a:gd name="connsiteY506" fmla="*/ 3114 h 19998"/>
                <a:gd name="connsiteX507" fmla="*/ 15499 w 19998"/>
                <a:gd name="connsiteY507" fmla="*/ 3196 h 19998"/>
                <a:gd name="connsiteX508" fmla="*/ 15475 w 19998"/>
                <a:gd name="connsiteY508" fmla="*/ 3252 h 19998"/>
                <a:gd name="connsiteX509" fmla="*/ 15499 w 19998"/>
                <a:gd name="connsiteY509" fmla="*/ 3295 h 19998"/>
                <a:gd name="connsiteX510" fmla="*/ 15499 w 19998"/>
                <a:gd name="connsiteY510" fmla="*/ 3276 h 19998"/>
                <a:gd name="connsiteX511" fmla="*/ 15599 w 19998"/>
                <a:gd name="connsiteY511" fmla="*/ 3276 h 19998"/>
                <a:gd name="connsiteX512" fmla="*/ 15704 w 19998"/>
                <a:gd name="connsiteY512" fmla="*/ 3374 h 19998"/>
                <a:gd name="connsiteX513" fmla="*/ 15682 w 19998"/>
                <a:gd name="connsiteY513" fmla="*/ 3414 h 19998"/>
                <a:gd name="connsiteX514" fmla="*/ 15723 w 19998"/>
                <a:gd name="connsiteY514" fmla="*/ 3478 h 19998"/>
                <a:gd name="connsiteX515" fmla="*/ 15704 w 19998"/>
                <a:gd name="connsiteY515" fmla="*/ 3497 h 19998"/>
                <a:gd name="connsiteX516" fmla="*/ 15747 w 19998"/>
                <a:gd name="connsiteY516" fmla="*/ 3534 h 19998"/>
                <a:gd name="connsiteX517" fmla="*/ 15747 w 19998"/>
                <a:gd name="connsiteY517" fmla="*/ 3518 h 19998"/>
                <a:gd name="connsiteX518" fmla="*/ 15935 w 19998"/>
                <a:gd name="connsiteY518" fmla="*/ 3478 h 19998"/>
                <a:gd name="connsiteX519" fmla="*/ 15935 w 19998"/>
                <a:gd name="connsiteY519" fmla="*/ 3518 h 19998"/>
                <a:gd name="connsiteX520" fmla="*/ 15951 w 19998"/>
                <a:gd name="connsiteY520" fmla="*/ 3518 h 19998"/>
                <a:gd name="connsiteX521" fmla="*/ 15992 w 19998"/>
                <a:gd name="connsiteY521" fmla="*/ 3414 h 19998"/>
                <a:gd name="connsiteX522" fmla="*/ 16156 w 19998"/>
                <a:gd name="connsiteY522" fmla="*/ 3414 h 19998"/>
                <a:gd name="connsiteX523" fmla="*/ 16156 w 19998"/>
                <a:gd name="connsiteY523" fmla="*/ 3374 h 19998"/>
                <a:gd name="connsiteX524" fmla="*/ 16302 w 19998"/>
                <a:gd name="connsiteY524" fmla="*/ 3436 h 19998"/>
                <a:gd name="connsiteX525" fmla="*/ 16285 w 19998"/>
                <a:gd name="connsiteY525" fmla="*/ 3454 h 19998"/>
                <a:gd name="connsiteX526" fmla="*/ 16366 w 19998"/>
                <a:gd name="connsiteY526" fmla="*/ 3518 h 19998"/>
                <a:gd name="connsiteX527" fmla="*/ 16490 w 19998"/>
                <a:gd name="connsiteY527" fmla="*/ 3518 h 19998"/>
                <a:gd name="connsiteX528" fmla="*/ 16506 w 19998"/>
                <a:gd name="connsiteY528" fmla="*/ 3600 h 19998"/>
                <a:gd name="connsiteX529" fmla="*/ 16590 w 19998"/>
                <a:gd name="connsiteY529" fmla="*/ 3624 h 19998"/>
                <a:gd name="connsiteX530" fmla="*/ 16611 w 19998"/>
                <a:gd name="connsiteY530" fmla="*/ 3581 h 19998"/>
                <a:gd name="connsiteX531" fmla="*/ 16694 w 19998"/>
                <a:gd name="connsiteY531" fmla="*/ 3600 h 19998"/>
                <a:gd name="connsiteX532" fmla="*/ 16694 w 19998"/>
                <a:gd name="connsiteY532" fmla="*/ 3560 h 19998"/>
                <a:gd name="connsiteX533" fmla="*/ 16716 w 19998"/>
                <a:gd name="connsiteY533" fmla="*/ 3560 h 19998"/>
                <a:gd name="connsiteX534" fmla="*/ 16716 w 19998"/>
                <a:gd name="connsiteY534" fmla="*/ 3518 h 19998"/>
                <a:gd name="connsiteX535" fmla="*/ 16759 w 19998"/>
                <a:gd name="connsiteY535" fmla="*/ 3497 h 19998"/>
                <a:gd name="connsiteX536" fmla="*/ 16759 w 19998"/>
                <a:gd name="connsiteY536" fmla="*/ 3478 h 19998"/>
                <a:gd name="connsiteX537" fmla="*/ 16940 w 19998"/>
                <a:gd name="connsiteY537" fmla="*/ 3478 h 19998"/>
                <a:gd name="connsiteX538" fmla="*/ 17085 w 19998"/>
                <a:gd name="connsiteY538" fmla="*/ 3560 h 19998"/>
                <a:gd name="connsiteX539" fmla="*/ 17085 w 19998"/>
                <a:gd name="connsiteY539" fmla="*/ 3534 h 19998"/>
                <a:gd name="connsiteX540" fmla="*/ 17192 w 19998"/>
                <a:gd name="connsiteY540" fmla="*/ 3518 h 19998"/>
                <a:gd name="connsiteX541" fmla="*/ 17192 w 19998"/>
                <a:gd name="connsiteY541" fmla="*/ 3534 h 19998"/>
                <a:gd name="connsiteX542" fmla="*/ 17373 w 19998"/>
                <a:gd name="connsiteY542" fmla="*/ 3640 h 19998"/>
                <a:gd name="connsiteX543" fmla="*/ 17354 w 19998"/>
                <a:gd name="connsiteY543" fmla="*/ 3663 h 19998"/>
                <a:gd name="connsiteX544" fmla="*/ 17437 w 19998"/>
                <a:gd name="connsiteY544" fmla="*/ 3783 h 19998"/>
                <a:gd name="connsiteX545" fmla="*/ 17397 w 19998"/>
                <a:gd name="connsiteY545" fmla="*/ 3783 h 19998"/>
                <a:gd name="connsiteX546" fmla="*/ 17414 w 19998"/>
                <a:gd name="connsiteY546" fmla="*/ 3826 h 19998"/>
                <a:gd name="connsiteX547" fmla="*/ 17437 w 19998"/>
                <a:gd name="connsiteY547" fmla="*/ 3826 h 19998"/>
                <a:gd name="connsiteX548" fmla="*/ 17602 w 19998"/>
                <a:gd name="connsiteY548" fmla="*/ 4028 h 19998"/>
                <a:gd name="connsiteX549" fmla="*/ 17623 w 19998"/>
                <a:gd name="connsiteY549" fmla="*/ 4091 h 19998"/>
                <a:gd name="connsiteX550" fmla="*/ 17642 w 19998"/>
                <a:gd name="connsiteY550" fmla="*/ 4091 h 19998"/>
                <a:gd name="connsiteX551" fmla="*/ 17683 w 19998"/>
                <a:gd name="connsiteY551" fmla="*/ 4211 h 19998"/>
                <a:gd name="connsiteX552" fmla="*/ 17849 w 19998"/>
                <a:gd name="connsiteY552" fmla="*/ 4211 h 19998"/>
                <a:gd name="connsiteX553" fmla="*/ 17849 w 19998"/>
                <a:gd name="connsiteY553" fmla="*/ 4171 h 19998"/>
                <a:gd name="connsiteX554" fmla="*/ 17871 w 19998"/>
                <a:gd name="connsiteY554" fmla="*/ 4171 h 19998"/>
                <a:gd name="connsiteX555" fmla="*/ 17830 w 19998"/>
                <a:gd name="connsiteY555" fmla="*/ 4091 h 19998"/>
                <a:gd name="connsiteX556" fmla="*/ 17871 w 19998"/>
                <a:gd name="connsiteY556" fmla="*/ 4065 h 19998"/>
                <a:gd name="connsiteX557" fmla="*/ 17935 w 19998"/>
                <a:gd name="connsiteY557" fmla="*/ 4091 h 19998"/>
                <a:gd name="connsiteX558" fmla="*/ 17976 w 19998"/>
                <a:gd name="connsiteY558" fmla="*/ 4065 h 19998"/>
                <a:gd name="connsiteX559" fmla="*/ 18019 w 19998"/>
                <a:gd name="connsiteY559" fmla="*/ 4091 h 19998"/>
                <a:gd name="connsiteX560" fmla="*/ 18140 w 19998"/>
                <a:gd name="connsiteY560" fmla="*/ 4131 h 19998"/>
                <a:gd name="connsiteX561" fmla="*/ 18183 w 19998"/>
                <a:gd name="connsiteY561" fmla="*/ 4293 h 19998"/>
                <a:gd name="connsiteX562" fmla="*/ 18200 w 19998"/>
                <a:gd name="connsiteY562" fmla="*/ 4293 h 19998"/>
                <a:gd name="connsiteX563" fmla="*/ 18223 w 19998"/>
                <a:gd name="connsiteY563" fmla="*/ 4211 h 19998"/>
                <a:gd name="connsiteX564" fmla="*/ 18240 w 19998"/>
                <a:gd name="connsiteY564" fmla="*/ 4211 h 19998"/>
                <a:gd name="connsiteX565" fmla="*/ 18240 w 19998"/>
                <a:gd name="connsiteY565" fmla="*/ 4230 h 19998"/>
                <a:gd name="connsiteX566" fmla="*/ 18281 w 19998"/>
                <a:gd name="connsiteY566" fmla="*/ 4230 h 19998"/>
                <a:gd name="connsiteX567" fmla="*/ 18328 w 19998"/>
                <a:gd name="connsiteY567" fmla="*/ 4270 h 19998"/>
                <a:gd name="connsiteX568" fmla="*/ 18369 w 19998"/>
                <a:gd name="connsiteY568" fmla="*/ 4253 h 19998"/>
                <a:gd name="connsiteX569" fmla="*/ 18388 w 19998"/>
                <a:gd name="connsiteY569" fmla="*/ 4270 h 19998"/>
                <a:gd name="connsiteX570" fmla="*/ 18531 w 19998"/>
                <a:gd name="connsiteY570" fmla="*/ 4253 h 19998"/>
                <a:gd name="connsiteX571" fmla="*/ 18531 w 19998"/>
                <a:gd name="connsiteY571" fmla="*/ 4270 h 19998"/>
                <a:gd name="connsiteX572" fmla="*/ 18631 w 19998"/>
                <a:gd name="connsiteY572" fmla="*/ 4211 h 19998"/>
                <a:gd name="connsiteX573" fmla="*/ 18631 w 19998"/>
                <a:gd name="connsiteY573" fmla="*/ 4131 h 19998"/>
                <a:gd name="connsiteX574" fmla="*/ 18762 w 19998"/>
                <a:gd name="connsiteY574" fmla="*/ 4108 h 19998"/>
                <a:gd name="connsiteX575" fmla="*/ 18778 w 19998"/>
                <a:gd name="connsiteY575" fmla="*/ 4148 h 19998"/>
                <a:gd name="connsiteX576" fmla="*/ 18821 w 19998"/>
                <a:gd name="connsiteY576" fmla="*/ 4131 h 19998"/>
                <a:gd name="connsiteX577" fmla="*/ 18943 w 19998"/>
                <a:gd name="connsiteY577" fmla="*/ 4333 h 19998"/>
                <a:gd name="connsiteX578" fmla="*/ 19047 w 19998"/>
                <a:gd name="connsiteY578" fmla="*/ 4333 h 19998"/>
                <a:gd name="connsiteX579" fmla="*/ 19064 w 19998"/>
                <a:gd name="connsiteY579" fmla="*/ 4392 h 19998"/>
                <a:gd name="connsiteX580" fmla="*/ 19152 w 19998"/>
                <a:gd name="connsiteY580" fmla="*/ 4392 h 19998"/>
                <a:gd name="connsiteX581" fmla="*/ 19152 w 19998"/>
                <a:gd name="connsiteY581" fmla="*/ 4373 h 19998"/>
                <a:gd name="connsiteX582" fmla="*/ 19212 w 19998"/>
                <a:gd name="connsiteY582" fmla="*/ 4373 h 19998"/>
                <a:gd name="connsiteX583" fmla="*/ 19212 w 19998"/>
                <a:gd name="connsiteY583" fmla="*/ 4392 h 19998"/>
                <a:gd name="connsiteX584" fmla="*/ 19317 w 19998"/>
                <a:gd name="connsiteY584" fmla="*/ 4333 h 19998"/>
                <a:gd name="connsiteX585" fmla="*/ 19417 w 19998"/>
                <a:gd name="connsiteY585" fmla="*/ 4392 h 19998"/>
                <a:gd name="connsiteX586" fmla="*/ 19443 w 19998"/>
                <a:gd name="connsiteY586" fmla="*/ 4373 h 19998"/>
                <a:gd name="connsiteX587" fmla="*/ 19500 w 19998"/>
                <a:gd name="connsiteY587" fmla="*/ 4373 h 19998"/>
                <a:gd name="connsiteX588" fmla="*/ 19521 w 19998"/>
                <a:gd name="connsiteY588" fmla="*/ 4352 h 19998"/>
                <a:gd name="connsiteX589" fmla="*/ 19998 w 19998"/>
                <a:gd name="connsiteY589" fmla="*/ 4512 h 19998"/>
                <a:gd name="connsiteX590" fmla="*/ 19750 w 19998"/>
                <a:gd name="connsiteY590" fmla="*/ 4939 h 19998"/>
                <a:gd name="connsiteX591" fmla="*/ 19712 w 19998"/>
                <a:gd name="connsiteY591" fmla="*/ 4939 h 19998"/>
                <a:gd name="connsiteX592" fmla="*/ 19686 w 19998"/>
                <a:gd name="connsiteY592" fmla="*/ 5003 h 19998"/>
                <a:gd name="connsiteX593" fmla="*/ 19645 w 19998"/>
                <a:gd name="connsiteY593" fmla="*/ 5003 h 19998"/>
                <a:gd name="connsiteX594" fmla="*/ 19131 w 19998"/>
                <a:gd name="connsiteY594" fmla="*/ 6512 h 19998"/>
                <a:gd name="connsiteX595" fmla="*/ 19236 w 19998"/>
                <a:gd name="connsiteY595" fmla="*/ 7750 h 19998"/>
                <a:gd name="connsiteX596" fmla="*/ 19212 w 19998"/>
                <a:gd name="connsiteY596" fmla="*/ 7750 h 19998"/>
                <a:gd name="connsiteX597" fmla="*/ 19090 w 19998"/>
                <a:gd name="connsiteY597" fmla="*/ 7870 h 19998"/>
                <a:gd name="connsiteX598" fmla="*/ 19152 w 19998"/>
                <a:gd name="connsiteY598" fmla="*/ 7853 h 19998"/>
                <a:gd name="connsiteX599" fmla="*/ 19064 w 19998"/>
                <a:gd name="connsiteY599" fmla="*/ 7973 h 19998"/>
                <a:gd name="connsiteX600" fmla="*/ 18983 w 19998"/>
                <a:gd name="connsiteY600" fmla="*/ 7973 h 19998"/>
                <a:gd name="connsiteX601" fmla="*/ 18714 w 19998"/>
                <a:gd name="connsiteY601" fmla="*/ 8135 h 19998"/>
                <a:gd name="connsiteX602" fmla="*/ 18695 w 19998"/>
                <a:gd name="connsiteY602" fmla="*/ 8093 h 19998"/>
                <a:gd name="connsiteX603" fmla="*/ 18614 w 19998"/>
                <a:gd name="connsiteY603" fmla="*/ 7997 h 19998"/>
                <a:gd name="connsiteX604" fmla="*/ 18304 w 19998"/>
                <a:gd name="connsiteY60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533 w 19998"/>
                <a:gd name="connsiteY208" fmla="*/ 19262 h 19998"/>
                <a:gd name="connsiteX209" fmla="*/ 9533 w 19998"/>
                <a:gd name="connsiteY209" fmla="*/ 19368 h 19998"/>
                <a:gd name="connsiteX210" fmla="*/ 9452 w 19998"/>
                <a:gd name="connsiteY210" fmla="*/ 19368 h 19998"/>
                <a:gd name="connsiteX211" fmla="*/ 9288 w 19998"/>
                <a:gd name="connsiteY211" fmla="*/ 19076 h 19998"/>
                <a:gd name="connsiteX212" fmla="*/ 8935 w 19998"/>
                <a:gd name="connsiteY212" fmla="*/ 19076 h 19998"/>
                <a:gd name="connsiteX213" fmla="*/ 8478 w 19998"/>
                <a:gd name="connsiteY213" fmla="*/ 18837 h 19998"/>
                <a:gd name="connsiteX214" fmla="*/ 8381 w 19998"/>
                <a:gd name="connsiteY214" fmla="*/ 18795 h 19998"/>
                <a:gd name="connsiteX215" fmla="*/ 8357 w 19998"/>
                <a:gd name="connsiteY215" fmla="*/ 18820 h 19998"/>
                <a:gd name="connsiteX216" fmla="*/ 8169 w 19998"/>
                <a:gd name="connsiteY216" fmla="*/ 18773 h 19998"/>
                <a:gd name="connsiteX217" fmla="*/ 8128 w 19998"/>
                <a:gd name="connsiteY217" fmla="*/ 18820 h 19998"/>
                <a:gd name="connsiteX218" fmla="*/ 8150 w 19998"/>
                <a:gd name="connsiteY218" fmla="*/ 18877 h 19998"/>
                <a:gd name="connsiteX219" fmla="*/ 8109 w 19998"/>
                <a:gd name="connsiteY219" fmla="*/ 18940 h 19998"/>
                <a:gd name="connsiteX220" fmla="*/ 8128 w 19998"/>
                <a:gd name="connsiteY220" fmla="*/ 18957 h 19998"/>
                <a:gd name="connsiteX221" fmla="*/ 8109 w 19998"/>
                <a:gd name="connsiteY221" fmla="*/ 18997 h 19998"/>
                <a:gd name="connsiteX222" fmla="*/ 8150 w 19998"/>
                <a:gd name="connsiteY222" fmla="*/ 19142 h 19998"/>
                <a:gd name="connsiteX223" fmla="*/ 8007 w 19998"/>
                <a:gd name="connsiteY223" fmla="*/ 19119 h 19998"/>
                <a:gd name="connsiteX224" fmla="*/ 7907 w 19998"/>
                <a:gd name="connsiteY224" fmla="*/ 19119 h 19998"/>
                <a:gd name="connsiteX225" fmla="*/ 7676 w 19998"/>
                <a:gd name="connsiteY225" fmla="*/ 19119 h 19998"/>
                <a:gd name="connsiteX226" fmla="*/ 7511 w 19998"/>
                <a:gd name="connsiteY226" fmla="*/ 19159 h 19998"/>
                <a:gd name="connsiteX227" fmla="*/ 6892 w 19998"/>
                <a:gd name="connsiteY227" fmla="*/ 19102 h 19998"/>
                <a:gd name="connsiteX228" fmla="*/ 6868 w 19998"/>
                <a:gd name="connsiteY228" fmla="*/ 19060 h 19998"/>
                <a:gd name="connsiteX229" fmla="*/ 6730 w 19998"/>
                <a:gd name="connsiteY229" fmla="*/ 18877 h 19998"/>
                <a:gd name="connsiteX230" fmla="*/ 6599 w 19998"/>
                <a:gd name="connsiteY230" fmla="*/ 18837 h 19998"/>
                <a:gd name="connsiteX231" fmla="*/ 6478 w 19998"/>
                <a:gd name="connsiteY231" fmla="*/ 18731 h 19998"/>
                <a:gd name="connsiteX232" fmla="*/ 6254 w 19998"/>
                <a:gd name="connsiteY232" fmla="*/ 18858 h 19998"/>
                <a:gd name="connsiteX233" fmla="*/ 6149 w 19998"/>
                <a:gd name="connsiteY233" fmla="*/ 18773 h 19998"/>
                <a:gd name="connsiteX234" fmla="*/ 6066 w 19998"/>
                <a:gd name="connsiteY234" fmla="*/ 18877 h 19998"/>
                <a:gd name="connsiteX235" fmla="*/ 6025 w 19998"/>
                <a:gd name="connsiteY235" fmla="*/ 18858 h 19998"/>
                <a:gd name="connsiteX236" fmla="*/ 5861 w 19998"/>
                <a:gd name="connsiteY236" fmla="*/ 18632 h 19998"/>
                <a:gd name="connsiteX237" fmla="*/ 5820 w 19998"/>
                <a:gd name="connsiteY237" fmla="*/ 18632 h 19998"/>
                <a:gd name="connsiteX238" fmla="*/ 5732 w 19998"/>
                <a:gd name="connsiteY238" fmla="*/ 18447 h 19998"/>
                <a:gd name="connsiteX239" fmla="*/ 5075 w 19998"/>
                <a:gd name="connsiteY239" fmla="*/ 18310 h 19998"/>
                <a:gd name="connsiteX240" fmla="*/ 4806 w 19998"/>
                <a:gd name="connsiteY240" fmla="*/ 18165 h 19998"/>
                <a:gd name="connsiteX241" fmla="*/ 4725 w 19998"/>
                <a:gd name="connsiteY241" fmla="*/ 18247 h 19998"/>
                <a:gd name="connsiteX242" fmla="*/ 4515 w 19998"/>
                <a:gd name="connsiteY242" fmla="*/ 18101 h 19998"/>
                <a:gd name="connsiteX243" fmla="*/ 4684 w 19998"/>
                <a:gd name="connsiteY243" fmla="*/ 17737 h 19998"/>
                <a:gd name="connsiteX244" fmla="*/ 4415 w 19998"/>
                <a:gd name="connsiteY244" fmla="*/ 17634 h 19998"/>
                <a:gd name="connsiteX245" fmla="*/ 4294 w 19998"/>
                <a:gd name="connsiteY245" fmla="*/ 17594 h 19998"/>
                <a:gd name="connsiteX246" fmla="*/ 4103 w 19998"/>
                <a:gd name="connsiteY246" fmla="*/ 17617 h 19998"/>
                <a:gd name="connsiteX247" fmla="*/ 4063 w 19998"/>
                <a:gd name="connsiteY247" fmla="*/ 17495 h 19998"/>
                <a:gd name="connsiteX248" fmla="*/ 4041 w 19998"/>
                <a:gd name="connsiteY248" fmla="*/ 17495 h 19998"/>
                <a:gd name="connsiteX249" fmla="*/ 4025 w 19998"/>
                <a:gd name="connsiteY249" fmla="*/ 17432 h 19998"/>
                <a:gd name="connsiteX250" fmla="*/ 4103 w 19998"/>
                <a:gd name="connsiteY250" fmla="*/ 17415 h 19998"/>
                <a:gd name="connsiteX251" fmla="*/ 4251 w 19998"/>
                <a:gd name="connsiteY251" fmla="*/ 17389 h 19998"/>
                <a:gd name="connsiteX252" fmla="*/ 4251 w 19998"/>
                <a:gd name="connsiteY252" fmla="*/ 17373 h 19998"/>
                <a:gd name="connsiteX253" fmla="*/ 4499 w 19998"/>
                <a:gd name="connsiteY253" fmla="*/ 17084 h 19998"/>
                <a:gd name="connsiteX254" fmla="*/ 5037 w 19998"/>
                <a:gd name="connsiteY254" fmla="*/ 14969 h 19998"/>
                <a:gd name="connsiteX255" fmla="*/ 5011 w 19998"/>
                <a:gd name="connsiteY255" fmla="*/ 14767 h 19998"/>
                <a:gd name="connsiteX256" fmla="*/ 5218 w 19998"/>
                <a:gd name="connsiteY256" fmla="*/ 14525 h 19998"/>
                <a:gd name="connsiteX257" fmla="*/ 5427 w 19998"/>
                <a:gd name="connsiteY257" fmla="*/ 14583 h 19998"/>
                <a:gd name="connsiteX258" fmla="*/ 5444 w 19998"/>
                <a:gd name="connsiteY258" fmla="*/ 14525 h 19998"/>
                <a:gd name="connsiteX259" fmla="*/ 5387 w 19998"/>
                <a:gd name="connsiteY259" fmla="*/ 14464 h 19998"/>
                <a:gd name="connsiteX260" fmla="*/ 5427 w 19998"/>
                <a:gd name="connsiteY260" fmla="*/ 14485 h 19998"/>
                <a:gd name="connsiteX261" fmla="*/ 5427 w 19998"/>
                <a:gd name="connsiteY261" fmla="*/ 14464 h 19998"/>
                <a:gd name="connsiteX262" fmla="*/ 5218 w 19998"/>
                <a:gd name="connsiteY262" fmla="*/ 14318 h 19998"/>
                <a:gd name="connsiteX263" fmla="*/ 5075 w 19998"/>
                <a:gd name="connsiteY263" fmla="*/ 14647 h 19998"/>
                <a:gd name="connsiteX264" fmla="*/ 5037 w 19998"/>
                <a:gd name="connsiteY264" fmla="*/ 14623 h 19998"/>
                <a:gd name="connsiteX265" fmla="*/ 5427 w 19998"/>
                <a:gd name="connsiteY265" fmla="*/ 12509 h 19998"/>
                <a:gd name="connsiteX266" fmla="*/ 5470 w 19998"/>
                <a:gd name="connsiteY266" fmla="*/ 12492 h 19998"/>
                <a:gd name="connsiteX267" fmla="*/ 5511 w 19998"/>
                <a:gd name="connsiteY267" fmla="*/ 12548 h 19998"/>
                <a:gd name="connsiteX268" fmla="*/ 5961 w 19998"/>
                <a:gd name="connsiteY268" fmla="*/ 13284 h 19998"/>
                <a:gd name="connsiteX269" fmla="*/ 6352 w 19998"/>
                <a:gd name="connsiteY269" fmla="*/ 14017 h 19998"/>
                <a:gd name="connsiteX270" fmla="*/ 6352 w 19998"/>
                <a:gd name="connsiteY270" fmla="*/ 13808 h 19998"/>
                <a:gd name="connsiteX271" fmla="*/ 6001 w 19998"/>
                <a:gd name="connsiteY271" fmla="*/ 13058 h 19998"/>
                <a:gd name="connsiteX272" fmla="*/ 5675 w 19998"/>
                <a:gd name="connsiteY272" fmla="*/ 12532 h 19998"/>
                <a:gd name="connsiteX273" fmla="*/ 5551 w 19998"/>
                <a:gd name="connsiteY273" fmla="*/ 12410 h 19998"/>
                <a:gd name="connsiteX274" fmla="*/ 5258 w 19998"/>
                <a:gd name="connsiteY274" fmla="*/ 12227 h 19998"/>
                <a:gd name="connsiteX275" fmla="*/ 5242 w 19998"/>
                <a:gd name="connsiteY275" fmla="*/ 12243 h 19998"/>
                <a:gd name="connsiteX276" fmla="*/ 5175 w 19998"/>
                <a:gd name="connsiteY276" fmla="*/ 11961 h 19998"/>
                <a:gd name="connsiteX277" fmla="*/ 5363 w 19998"/>
                <a:gd name="connsiteY277" fmla="*/ 11961 h 19998"/>
                <a:gd name="connsiteX278" fmla="*/ 5487 w 19998"/>
                <a:gd name="connsiteY278" fmla="*/ 11653 h 19998"/>
                <a:gd name="connsiteX279" fmla="*/ 5470 w 19998"/>
                <a:gd name="connsiteY279" fmla="*/ 11653 h 19998"/>
                <a:gd name="connsiteX280" fmla="*/ 5470 w 19998"/>
                <a:gd name="connsiteY280" fmla="*/ 11637 h 19998"/>
                <a:gd name="connsiteX281" fmla="*/ 5444 w 19998"/>
                <a:gd name="connsiteY281" fmla="*/ 11268 h 19998"/>
                <a:gd name="connsiteX282" fmla="*/ 5339 w 19998"/>
                <a:gd name="connsiteY282" fmla="*/ 11146 h 19998"/>
                <a:gd name="connsiteX283" fmla="*/ 5251 w 19998"/>
                <a:gd name="connsiteY283" fmla="*/ 10849 h 19998"/>
                <a:gd name="connsiteX284" fmla="*/ 4784 w 19998"/>
                <a:gd name="connsiteY284" fmla="*/ 10539 h 19998"/>
                <a:gd name="connsiteX285" fmla="*/ 4603 w 19998"/>
                <a:gd name="connsiteY285" fmla="*/ 10497 h 19998"/>
                <a:gd name="connsiteX286" fmla="*/ 4620 w 19998"/>
                <a:gd name="connsiteY286" fmla="*/ 10476 h 19998"/>
                <a:gd name="connsiteX287" fmla="*/ 3877 w 19998"/>
                <a:gd name="connsiteY287" fmla="*/ 9395 h 19998"/>
                <a:gd name="connsiteX288" fmla="*/ 3941 w 19998"/>
                <a:gd name="connsiteY288" fmla="*/ 9353 h 19998"/>
                <a:gd name="connsiteX289" fmla="*/ 3918 w 19998"/>
                <a:gd name="connsiteY289" fmla="*/ 9353 h 19998"/>
                <a:gd name="connsiteX290" fmla="*/ 4168 w 19998"/>
                <a:gd name="connsiteY290" fmla="*/ 9071 h 19998"/>
                <a:gd name="connsiteX291" fmla="*/ 3753 w 19998"/>
                <a:gd name="connsiteY291" fmla="*/ 8829 h 19998"/>
                <a:gd name="connsiteX292" fmla="*/ 3899 w 19998"/>
                <a:gd name="connsiteY292" fmla="*/ 8645 h 19998"/>
                <a:gd name="connsiteX293" fmla="*/ 3899 w 19998"/>
                <a:gd name="connsiteY293" fmla="*/ 8521 h 19998"/>
                <a:gd name="connsiteX294" fmla="*/ 4472 w 19998"/>
                <a:gd name="connsiteY294" fmla="*/ 8666 h 19998"/>
                <a:gd name="connsiteX295" fmla="*/ 3877 w 19998"/>
                <a:gd name="connsiteY295" fmla="*/ 8457 h 19998"/>
                <a:gd name="connsiteX296" fmla="*/ 3689 w 19998"/>
                <a:gd name="connsiteY296" fmla="*/ 8587 h 19998"/>
                <a:gd name="connsiteX297" fmla="*/ 3360 w 19998"/>
                <a:gd name="connsiteY297" fmla="*/ 8401 h 19998"/>
                <a:gd name="connsiteX298" fmla="*/ 3303 w 19998"/>
                <a:gd name="connsiteY298" fmla="*/ 8239 h 19998"/>
                <a:gd name="connsiteX299" fmla="*/ 3465 w 19998"/>
                <a:gd name="connsiteY299" fmla="*/ 8077 h 19998"/>
                <a:gd name="connsiteX300" fmla="*/ 3344 w 19998"/>
                <a:gd name="connsiteY300" fmla="*/ 7910 h 19998"/>
                <a:gd name="connsiteX301" fmla="*/ 2844 w 19998"/>
                <a:gd name="connsiteY301" fmla="*/ 7933 h 19998"/>
                <a:gd name="connsiteX302" fmla="*/ 3115 w 19998"/>
                <a:gd name="connsiteY302" fmla="*/ 7651 h 19998"/>
                <a:gd name="connsiteX303" fmla="*/ 2477 w 19998"/>
                <a:gd name="connsiteY303" fmla="*/ 7750 h 19998"/>
                <a:gd name="connsiteX304" fmla="*/ 2477 w 19998"/>
                <a:gd name="connsiteY304" fmla="*/ 7973 h 19998"/>
                <a:gd name="connsiteX305" fmla="*/ 2127 w 19998"/>
                <a:gd name="connsiteY305" fmla="*/ 7442 h 19998"/>
                <a:gd name="connsiteX306" fmla="*/ 1831 w 19998"/>
                <a:gd name="connsiteY306" fmla="*/ 7261 h 19998"/>
                <a:gd name="connsiteX307" fmla="*/ 1260 w 19998"/>
                <a:gd name="connsiteY307" fmla="*/ 6996 h 19998"/>
                <a:gd name="connsiteX308" fmla="*/ 1276 w 19998"/>
                <a:gd name="connsiteY308" fmla="*/ 6975 h 19998"/>
                <a:gd name="connsiteX309" fmla="*/ 1260 w 19998"/>
                <a:gd name="connsiteY309" fmla="*/ 6958 h 19998"/>
                <a:gd name="connsiteX310" fmla="*/ 1172 w 19998"/>
                <a:gd name="connsiteY310" fmla="*/ 6892 h 19998"/>
                <a:gd name="connsiteX311" fmla="*/ 886 w 19998"/>
                <a:gd name="connsiteY311" fmla="*/ 6975 h 19998"/>
                <a:gd name="connsiteX312" fmla="*/ 679 w 19998"/>
                <a:gd name="connsiteY312" fmla="*/ 7099 h 19998"/>
                <a:gd name="connsiteX313" fmla="*/ 533 w 19998"/>
                <a:gd name="connsiteY313" fmla="*/ 7078 h 19998"/>
                <a:gd name="connsiteX314" fmla="*/ 533 w 19998"/>
                <a:gd name="connsiteY314" fmla="*/ 7022 h 19998"/>
                <a:gd name="connsiteX315" fmla="*/ 574 w 19998"/>
                <a:gd name="connsiteY315" fmla="*/ 6996 h 19998"/>
                <a:gd name="connsiteX316" fmla="*/ 305 w 19998"/>
                <a:gd name="connsiteY316" fmla="*/ 6568 h 19998"/>
                <a:gd name="connsiteX317" fmla="*/ 264 w 19998"/>
                <a:gd name="connsiteY317" fmla="*/ 6594 h 19998"/>
                <a:gd name="connsiteX318" fmla="*/ 164 w 19998"/>
                <a:gd name="connsiteY318" fmla="*/ 6528 h 19998"/>
                <a:gd name="connsiteX319" fmla="*/ 0 w 19998"/>
                <a:gd name="connsiteY319" fmla="*/ 6490 h 19998"/>
                <a:gd name="connsiteX320" fmla="*/ 17 w 19998"/>
                <a:gd name="connsiteY320" fmla="*/ 6465 h 19998"/>
                <a:gd name="connsiteX321" fmla="*/ 57 w 19998"/>
                <a:gd name="connsiteY321" fmla="*/ 6465 h 19998"/>
                <a:gd name="connsiteX322" fmla="*/ 695 w 19998"/>
                <a:gd name="connsiteY322" fmla="*/ 6408 h 19998"/>
                <a:gd name="connsiteX323" fmla="*/ 760 w 19998"/>
                <a:gd name="connsiteY323" fmla="*/ 6262 h 19998"/>
                <a:gd name="connsiteX324" fmla="*/ 433 w 19998"/>
                <a:gd name="connsiteY324" fmla="*/ 6084 h 19998"/>
                <a:gd name="connsiteX325" fmla="*/ 348 w 19998"/>
                <a:gd name="connsiteY325" fmla="*/ 6204 h 19998"/>
                <a:gd name="connsiteX326" fmla="*/ 329 w 19998"/>
                <a:gd name="connsiteY326" fmla="*/ 6204 h 19998"/>
                <a:gd name="connsiteX327" fmla="*/ 305 w 19998"/>
                <a:gd name="connsiteY327" fmla="*/ 6060 h 19998"/>
                <a:gd name="connsiteX328" fmla="*/ 348 w 19998"/>
                <a:gd name="connsiteY328" fmla="*/ 6044 h 19998"/>
                <a:gd name="connsiteX329" fmla="*/ 348 w 19998"/>
                <a:gd name="connsiteY329" fmla="*/ 5997 h 19998"/>
                <a:gd name="connsiteX330" fmla="*/ 248 w 19998"/>
                <a:gd name="connsiteY330" fmla="*/ 5997 h 19998"/>
                <a:gd name="connsiteX331" fmla="*/ 221 w 19998"/>
                <a:gd name="connsiteY331" fmla="*/ 5938 h 19998"/>
                <a:gd name="connsiteX332" fmla="*/ 329 w 19998"/>
                <a:gd name="connsiteY332" fmla="*/ 5938 h 19998"/>
                <a:gd name="connsiteX333" fmla="*/ 348 w 19998"/>
                <a:gd name="connsiteY333" fmla="*/ 5818 h 19998"/>
                <a:gd name="connsiteX334" fmla="*/ 391 w 19998"/>
                <a:gd name="connsiteY334" fmla="*/ 5818 h 19998"/>
                <a:gd name="connsiteX335" fmla="*/ 369 w 19998"/>
                <a:gd name="connsiteY335" fmla="*/ 5917 h 19998"/>
                <a:gd name="connsiteX336" fmla="*/ 433 w 19998"/>
                <a:gd name="connsiteY336" fmla="*/ 5877 h 19998"/>
                <a:gd name="connsiteX337" fmla="*/ 433 w 19998"/>
                <a:gd name="connsiteY337" fmla="*/ 5898 h 19998"/>
                <a:gd name="connsiteX338" fmla="*/ 410 w 19998"/>
                <a:gd name="connsiteY338" fmla="*/ 5917 h 19998"/>
                <a:gd name="connsiteX339" fmla="*/ 555 w 19998"/>
                <a:gd name="connsiteY339" fmla="*/ 5938 h 19998"/>
                <a:gd name="connsiteX340" fmla="*/ 555 w 19998"/>
                <a:gd name="connsiteY340" fmla="*/ 5955 h 19998"/>
                <a:gd name="connsiteX341" fmla="*/ 738 w 19998"/>
                <a:gd name="connsiteY341" fmla="*/ 5938 h 19998"/>
                <a:gd name="connsiteX342" fmla="*/ 695 w 19998"/>
                <a:gd name="connsiteY342" fmla="*/ 5835 h 19998"/>
                <a:gd name="connsiteX343" fmla="*/ 655 w 19998"/>
                <a:gd name="connsiteY343" fmla="*/ 5835 h 19998"/>
                <a:gd name="connsiteX344" fmla="*/ 598 w 19998"/>
                <a:gd name="connsiteY344" fmla="*/ 5736 h 19998"/>
                <a:gd name="connsiteX345" fmla="*/ 141 w 19998"/>
                <a:gd name="connsiteY345" fmla="*/ 5778 h 19998"/>
                <a:gd name="connsiteX346" fmla="*/ 141 w 19998"/>
                <a:gd name="connsiteY346" fmla="*/ 5795 h 19998"/>
                <a:gd name="connsiteX347" fmla="*/ 17 w 19998"/>
                <a:gd name="connsiteY347" fmla="*/ 5818 h 19998"/>
                <a:gd name="connsiteX348" fmla="*/ 141 w 19998"/>
                <a:gd name="connsiteY348" fmla="*/ 5287 h 19998"/>
                <a:gd name="connsiteX349" fmla="*/ 181 w 19998"/>
                <a:gd name="connsiteY349" fmla="*/ 5268 h 19998"/>
                <a:gd name="connsiteX350" fmla="*/ 348 w 19998"/>
                <a:gd name="connsiteY350" fmla="*/ 5247 h 19998"/>
                <a:gd name="connsiteX351" fmla="*/ 450 w 19998"/>
                <a:gd name="connsiteY351" fmla="*/ 5149 h 19998"/>
                <a:gd name="connsiteX352" fmla="*/ 617 w 19998"/>
                <a:gd name="connsiteY352" fmla="*/ 5149 h 19998"/>
                <a:gd name="connsiteX353" fmla="*/ 803 w 19998"/>
                <a:gd name="connsiteY353" fmla="*/ 5085 h 19998"/>
                <a:gd name="connsiteX354" fmla="*/ 826 w 19998"/>
                <a:gd name="connsiteY354" fmla="*/ 5106 h 19998"/>
                <a:gd name="connsiteX355" fmla="*/ 803 w 19998"/>
                <a:gd name="connsiteY355" fmla="*/ 5149 h 19998"/>
                <a:gd name="connsiteX356" fmla="*/ 1276 w 19998"/>
                <a:gd name="connsiteY356" fmla="*/ 5022 h 19998"/>
                <a:gd name="connsiteX357" fmla="*/ 1276 w 19998"/>
                <a:gd name="connsiteY357" fmla="*/ 5003 h 19998"/>
                <a:gd name="connsiteX358" fmla="*/ 1276 w 19998"/>
                <a:gd name="connsiteY358" fmla="*/ 5022 h 19998"/>
                <a:gd name="connsiteX359" fmla="*/ 1298 w 19998"/>
                <a:gd name="connsiteY359" fmla="*/ 5022 h 19998"/>
                <a:gd name="connsiteX360" fmla="*/ 1341 w 19998"/>
                <a:gd name="connsiteY360" fmla="*/ 5165 h 19998"/>
                <a:gd name="connsiteX361" fmla="*/ 1524 w 19998"/>
                <a:gd name="connsiteY361" fmla="*/ 5069 h 19998"/>
                <a:gd name="connsiteX362" fmla="*/ 1562 w 19998"/>
                <a:gd name="connsiteY362" fmla="*/ 5069 h 19998"/>
                <a:gd name="connsiteX363" fmla="*/ 1815 w 19998"/>
                <a:gd name="connsiteY363" fmla="*/ 5125 h 19998"/>
                <a:gd name="connsiteX364" fmla="*/ 1936 w 19998"/>
                <a:gd name="connsiteY364" fmla="*/ 5165 h 19998"/>
                <a:gd name="connsiteX365" fmla="*/ 1936 w 19998"/>
                <a:gd name="connsiteY365" fmla="*/ 5149 h 19998"/>
                <a:gd name="connsiteX366" fmla="*/ 1979 w 19998"/>
                <a:gd name="connsiteY366" fmla="*/ 5003 h 19998"/>
                <a:gd name="connsiteX367" fmla="*/ 1936 w 19998"/>
                <a:gd name="connsiteY367" fmla="*/ 4939 h 19998"/>
                <a:gd name="connsiteX368" fmla="*/ 2103 w 19998"/>
                <a:gd name="connsiteY368" fmla="*/ 4820 h 19998"/>
                <a:gd name="connsiteX369" fmla="*/ 2496 w 19998"/>
                <a:gd name="connsiteY369" fmla="*/ 4777 h 19998"/>
                <a:gd name="connsiteX370" fmla="*/ 2536 w 19998"/>
                <a:gd name="connsiteY370" fmla="*/ 4860 h 19998"/>
                <a:gd name="connsiteX371" fmla="*/ 2722 w 19998"/>
                <a:gd name="connsiteY371" fmla="*/ 4761 h 19998"/>
                <a:gd name="connsiteX372" fmla="*/ 2722 w 19998"/>
                <a:gd name="connsiteY372" fmla="*/ 4900 h 19998"/>
                <a:gd name="connsiteX373" fmla="*/ 2805 w 19998"/>
                <a:gd name="connsiteY373" fmla="*/ 4923 h 19998"/>
                <a:gd name="connsiteX374" fmla="*/ 2970 w 19998"/>
                <a:gd name="connsiteY374" fmla="*/ 5189 h 19998"/>
                <a:gd name="connsiteX375" fmla="*/ 3256 w 19998"/>
                <a:gd name="connsiteY375" fmla="*/ 5673 h 19998"/>
                <a:gd name="connsiteX376" fmla="*/ 3608 w 19998"/>
                <a:gd name="connsiteY376" fmla="*/ 5391 h 19998"/>
                <a:gd name="connsiteX377" fmla="*/ 3860 w 19998"/>
                <a:gd name="connsiteY377" fmla="*/ 5268 h 19998"/>
                <a:gd name="connsiteX378" fmla="*/ 3999 w 19998"/>
                <a:gd name="connsiteY378" fmla="*/ 5534 h 19998"/>
                <a:gd name="connsiteX379" fmla="*/ 4351 w 19998"/>
                <a:gd name="connsiteY379" fmla="*/ 5351 h 19998"/>
                <a:gd name="connsiteX380" fmla="*/ 4580 w 19998"/>
                <a:gd name="connsiteY380" fmla="*/ 5268 h 19998"/>
                <a:gd name="connsiteX381" fmla="*/ 4580 w 19998"/>
                <a:gd name="connsiteY381" fmla="*/ 5471 h 19998"/>
                <a:gd name="connsiteX382" fmla="*/ 4994 w 19998"/>
                <a:gd name="connsiteY382" fmla="*/ 5449 h 19998"/>
                <a:gd name="connsiteX383" fmla="*/ 5323 w 19998"/>
                <a:gd name="connsiteY383" fmla="*/ 5471 h 19998"/>
                <a:gd name="connsiteX384" fmla="*/ 5242 w 19998"/>
                <a:gd name="connsiteY384" fmla="*/ 5407 h 19998"/>
                <a:gd name="connsiteX385" fmla="*/ 4994 w 19998"/>
                <a:gd name="connsiteY385" fmla="*/ 5003 h 19998"/>
                <a:gd name="connsiteX386" fmla="*/ 4970 w 19998"/>
                <a:gd name="connsiteY386" fmla="*/ 5003 h 19998"/>
                <a:gd name="connsiteX387" fmla="*/ 5054 w 19998"/>
                <a:gd name="connsiteY387" fmla="*/ 4618 h 19998"/>
                <a:gd name="connsiteX388" fmla="*/ 5054 w 19998"/>
                <a:gd name="connsiteY388" fmla="*/ 4601 h 19998"/>
                <a:gd name="connsiteX389" fmla="*/ 5037 w 19998"/>
                <a:gd name="connsiteY389" fmla="*/ 4618 h 19998"/>
                <a:gd name="connsiteX390" fmla="*/ 5011 w 19998"/>
                <a:gd name="connsiteY390" fmla="*/ 4131 h 19998"/>
                <a:gd name="connsiteX391" fmla="*/ 4642 w 19998"/>
                <a:gd name="connsiteY391" fmla="*/ 3335 h 19998"/>
                <a:gd name="connsiteX392" fmla="*/ 4663 w 19998"/>
                <a:gd name="connsiteY392" fmla="*/ 3092 h 19998"/>
                <a:gd name="connsiteX393" fmla="*/ 4563 w 19998"/>
                <a:gd name="connsiteY393" fmla="*/ 3050 h 19998"/>
                <a:gd name="connsiteX394" fmla="*/ 4684 w 19998"/>
                <a:gd name="connsiteY394" fmla="*/ 2947 h 19998"/>
                <a:gd name="connsiteX395" fmla="*/ 5242 w 19998"/>
                <a:gd name="connsiteY395" fmla="*/ 3092 h 19998"/>
                <a:gd name="connsiteX396" fmla="*/ 5258 w 19998"/>
                <a:gd name="connsiteY396" fmla="*/ 3029 h 19998"/>
                <a:gd name="connsiteX397" fmla="*/ 5570 w 19998"/>
                <a:gd name="connsiteY397" fmla="*/ 3050 h 19998"/>
                <a:gd name="connsiteX398" fmla="*/ 5632 w 19998"/>
                <a:gd name="connsiteY398" fmla="*/ 3252 h 19998"/>
                <a:gd name="connsiteX399" fmla="*/ 5592 w 19998"/>
                <a:gd name="connsiteY399" fmla="*/ 3252 h 19998"/>
                <a:gd name="connsiteX400" fmla="*/ 5570 w 19998"/>
                <a:gd name="connsiteY400" fmla="*/ 3316 h 19998"/>
                <a:gd name="connsiteX401" fmla="*/ 5511 w 19998"/>
                <a:gd name="connsiteY401" fmla="*/ 3316 h 19998"/>
                <a:gd name="connsiteX402" fmla="*/ 5675 w 19998"/>
                <a:gd name="connsiteY402" fmla="*/ 3800 h 19998"/>
                <a:gd name="connsiteX403" fmla="*/ 5649 w 19998"/>
                <a:gd name="connsiteY403" fmla="*/ 3826 h 19998"/>
                <a:gd name="connsiteX404" fmla="*/ 5732 w 19998"/>
                <a:gd name="connsiteY404" fmla="*/ 3842 h 19998"/>
                <a:gd name="connsiteX405" fmla="*/ 5713 w 19998"/>
                <a:gd name="connsiteY405" fmla="*/ 3842 h 19998"/>
                <a:gd name="connsiteX406" fmla="*/ 5732 w 19998"/>
                <a:gd name="connsiteY406" fmla="*/ 3882 h 19998"/>
                <a:gd name="connsiteX407" fmla="*/ 5775 w 19998"/>
                <a:gd name="connsiteY407" fmla="*/ 3882 h 19998"/>
                <a:gd name="connsiteX408" fmla="*/ 5861 w 19998"/>
                <a:gd name="connsiteY408" fmla="*/ 3762 h 19998"/>
                <a:gd name="connsiteX409" fmla="*/ 6499 w 19998"/>
                <a:gd name="connsiteY409" fmla="*/ 3906 h 19998"/>
                <a:gd name="connsiteX410" fmla="*/ 7611 w 19998"/>
                <a:gd name="connsiteY410" fmla="*/ 3826 h 19998"/>
                <a:gd name="connsiteX411" fmla="*/ 7923 w 19998"/>
                <a:gd name="connsiteY411" fmla="*/ 3722 h 19998"/>
                <a:gd name="connsiteX412" fmla="*/ 8045 w 19998"/>
                <a:gd name="connsiteY412" fmla="*/ 3703 h 19998"/>
                <a:gd name="connsiteX413" fmla="*/ 7611 w 19998"/>
                <a:gd name="connsiteY413" fmla="*/ 3600 h 19998"/>
                <a:gd name="connsiteX414" fmla="*/ 7611 w 19998"/>
                <a:gd name="connsiteY414" fmla="*/ 3581 h 19998"/>
                <a:gd name="connsiteX415" fmla="*/ 7799 w 19998"/>
                <a:gd name="connsiteY415" fmla="*/ 3092 h 19998"/>
                <a:gd name="connsiteX416" fmla="*/ 9574 w 19998"/>
                <a:gd name="connsiteY416" fmla="*/ 2317 h 19998"/>
                <a:gd name="connsiteX417" fmla="*/ 9843 w 19998"/>
                <a:gd name="connsiteY417" fmla="*/ 1993 h 19998"/>
                <a:gd name="connsiteX418" fmla="*/ 9902 w 19998"/>
                <a:gd name="connsiteY418" fmla="*/ 2051 h 19998"/>
                <a:gd name="connsiteX419" fmla="*/ 10031 w 19998"/>
                <a:gd name="connsiteY419" fmla="*/ 2051 h 19998"/>
                <a:gd name="connsiteX420" fmla="*/ 9964 w 19998"/>
                <a:gd name="connsiteY420" fmla="*/ 1972 h 19998"/>
                <a:gd name="connsiteX421" fmla="*/ 9943 w 19998"/>
                <a:gd name="connsiteY421" fmla="*/ 1993 h 19998"/>
                <a:gd name="connsiteX422" fmla="*/ 9843 w 19998"/>
                <a:gd name="connsiteY422" fmla="*/ 1645 h 19998"/>
                <a:gd name="connsiteX423" fmla="*/ 9902 w 19998"/>
                <a:gd name="connsiteY423" fmla="*/ 1645 h 19998"/>
                <a:gd name="connsiteX424" fmla="*/ 9902 w 19998"/>
                <a:gd name="connsiteY424" fmla="*/ 1628 h 19998"/>
                <a:gd name="connsiteX425" fmla="*/ 9902 w 19998"/>
                <a:gd name="connsiteY425" fmla="*/ 1607 h 19998"/>
                <a:gd name="connsiteX426" fmla="*/ 9843 w 19998"/>
                <a:gd name="connsiteY426" fmla="*/ 1542 h 19998"/>
                <a:gd name="connsiteX427" fmla="*/ 9886 w 19998"/>
                <a:gd name="connsiteY427" fmla="*/ 1260 h 19998"/>
                <a:gd name="connsiteX428" fmla="*/ 9926 w 19998"/>
                <a:gd name="connsiteY428" fmla="*/ 1243 h 19998"/>
                <a:gd name="connsiteX429" fmla="*/ 9886 w 19998"/>
                <a:gd name="connsiteY429" fmla="*/ 815 h 19998"/>
                <a:gd name="connsiteX430" fmla="*/ 9902 w 19998"/>
                <a:gd name="connsiteY430" fmla="*/ 815 h 19998"/>
                <a:gd name="connsiteX431" fmla="*/ 9886 w 19998"/>
                <a:gd name="connsiteY431" fmla="*/ 484 h 19998"/>
                <a:gd name="connsiteX432" fmla="*/ 10645 w 19998"/>
                <a:gd name="connsiteY432" fmla="*/ 186 h 19998"/>
                <a:gd name="connsiteX433" fmla="*/ 11307 w 19998"/>
                <a:gd name="connsiteY433" fmla="*/ 0 h 19998"/>
                <a:gd name="connsiteX434" fmla="*/ 11431 w 19998"/>
                <a:gd name="connsiteY434" fmla="*/ 324 h 19998"/>
                <a:gd name="connsiteX435" fmla="*/ 11431 w 19998"/>
                <a:gd name="connsiteY435" fmla="*/ 630 h 19998"/>
                <a:gd name="connsiteX436" fmla="*/ 11577 w 19998"/>
                <a:gd name="connsiteY436" fmla="*/ 630 h 19998"/>
                <a:gd name="connsiteX437" fmla="*/ 11700 w 19998"/>
                <a:gd name="connsiteY437" fmla="*/ 832 h 19998"/>
                <a:gd name="connsiteX438" fmla="*/ 11822 w 19998"/>
                <a:gd name="connsiteY438" fmla="*/ 895 h 19998"/>
                <a:gd name="connsiteX439" fmla="*/ 12158 w 19998"/>
                <a:gd name="connsiteY439" fmla="*/ 670 h 19998"/>
                <a:gd name="connsiteX440" fmla="*/ 12279 w 19998"/>
                <a:gd name="connsiteY440" fmla="*/ 792 h 19998"/>
                <a:gd name="connsiteX441" fmla="*/ 12255 w 19998"/>
                <a:gd name="connsiteY441" fmla="*/ 815 h 19998"/>
                <a:gd name="connsiteX442" fmla="*/ 12360 w 19998"/>
                <a:gd name="connsiteY442" fmla="*/ 895 h 19998"/>
                <a:gd name="connsiteX443" fmla="*/ 12360 w 19998"/>
                <a:gd name="connsiteY443" fmla="*/ 912 h 19998"/>
                <a:gd name="connsiteX444" fmla="*/ 12339 w 19998"/>
                <a:gd name="connsiteY444" fmla="*/ 935 h 19998"/>
                <a:gd name="connsiteX445" fmla="*/ 12548 w 19998"/>
                <a:gd name="connsiteY445" fmla="*/ 1342 h 19998"/>
                <a:gd name="connsiteX446" fmla="*/ 12753 w 19998"/>
                <a:gd name="connsiteY446" fmla="*/ 1260 h 19998"/>
                <a:gd name="connsiteX447" fmla="*/ 12729 w 19998"/>
                <a:gd name="connsiteY447" fmla="*/ 1363 h 19998"/>
                <a:gd name="connsiteX448" fmla="*/ 12834 w 19998"/>
                <a:gd name="connsiteY448" fmla="*/ 1323 h 19998"/>
                <a:gd name="connsiteX449" fmla="*/ 12853 w 19998"/>
                <a:gd name="connsiteY449" fmla="*/ 1342 h 19998"/>
                <a:gd name="connsiteX450" fmla="*/ 12901 w 19998"/>
                <a:gd name="connsiteY450" fmla="*/ 1342 h 19998"/>
                <a:gd name="connsiteX451" fmla="*/ 13039 w 19998"/>
                <a:gd name="connsiteY451" fmla="*/ 1769 h 19998"/>
                <a:gd name="connsiteX452" fmla="*/ 13039 w 19998"/>
                <a:gd name="connsiteY452" fmla="*/ 1751 h 19998"/>
                <a:gd name="connsiteX453" fmla="*/ 13065 w 19998"/>
                <a:gd name="connsiteY453" fmla="*/ 1751 h 19998"/>
                <a:gd name="connsiteX454" fmla="*/ 13082 w 19998"/>
                <a:gd name="connsiteY454" fmla="*/ 1671 h 19998"/>
                <a:gd name="connsiteX455" fmla="*/ 13186 w 19998"/>
                <a:gd name="connsiteY455" fmla="*/ 1645 h 19998"/>
                <a:gd name="connsiteX456" fmla="*/ 13203 w 19998"/>
                <a:gd name="connsiteY456" fmla="*/ 1671 h 19998"/>
                <a:gd name="connsiteX457" fmla="*/ 13203 w 19998"/>
                <a:gd name="connsiteY457" fmla="*/ 1645 h 19998"/>
                <a:gd name="connsiteX458" fmla="*/ 13267 w 19998"/>
                <a:gd name="connsiteY458" fmla="*/ 1645 h 19998"/>
                <a:gd name="connsiteX459" fmla="*/ 13267 w 19998"/>
                <a:gd name="connsiteY459" fmla="*/ 1671 h 19998"/>
                <a:gd name="connsiteX460" fmla="*/ 13308 w 19998"/>
                <a:gd name="connsiteY460" fmla="*/ 1687 h 19998"/>
                <a:gd name="connsiteX461" fmla="*/ 13308 w 19998"/>
                <a:gd name="connsiteY461" fmla="*/ 1711 h 19998"/>
                <a:gd name="connsiteX462" fmla="*/ 13515 w 19998"/>
                <a:gd name="connsiteY462" fmla="*/ 1628 h 19998"/>
                <a:gd name="connsiteX463" fmla="*/ 13598 w 19998"/>
                <a:gd name="connsiteY463" fmla="*/ 1751 h 19998"/>
                <a:gd name="connsiteX464" fmla="*/ 13660 w 19998"/>
                <a:gd name="connsiteY464" fmla="*/ 1769 h 19998"/>
                <a:gd name="connsiteX465" fmla="*/ 13660 w 19998"/>
                <a:gd name="connsiteY465" fmla="*/ 1833 h 19998"/>
                <a:gd name="connsiteX466" fmla="*/ 13677 w 19998"/>
                <a:gd name="connsiteY466" fmla="*/ 1833 h 19998"/>
                <a:gd name="connsiteX467" fmla="*/ 13677 w 19998"/>
                <a:gd name="connsiteY467" fmla="*/ 1849 h 19998"/>
                <a:gd name="connsiteX468" fmla="*/ 13725 w 19998"/>
                <a:gd name="connsiteY468" fmla="*/ 1849 h 19998"/>
                <a:gd name="connsiteX469" fmla="*/ 13703 w 19998"/>
                <a:gd name="connsiteY469" fmla="*/ 1833 h 19998"/>
                <a:gd name="connsiteX470" fmla="*/ 13725 w 19998"/>
                <a:gd name="connsiteY470" fmla="*/ 1791 h 19998"/>
                <a:gd name="connsiteX471" fmla="*/ 13808 w 19998"/>
                <a:gd name="connsiteY471" fmla="*/ 1873 h 19998"/>
                <a:gd name="connsiteX472" fmla="*/ 13725 w 19998"/>
                <a:gd name="connsiteY472" fmla="*/ 2155 h 19998"/>
                <a:gd name="connsiteX473" fmla="*/ 13725 w 19998"/>
                <a:gd name="connsiteY473" fmla="*/ 2138 h 19998"/>
                <a:gd name="connsiteX474" fmla="*/ 13784 w 19998"/>
                <a:gd name="connsiteY474" fmla="*/ 2155 h 19998"/>
                <a:gd name="connsiteX475" fmla="*/ 13825 w 19998"/>
                <a:gd name="connsiteY475" fmla="*/ 2301 h 19998"/>
                <a:gd name="connsiteX476" fmla="*/ 13703 w 19998"/>
                <a:gd name="connsiteY476" fmla="*/ 2420 h 19998"/>
                <a:gd name="connsiteX477" fmla="*/ 13741 w 19998"/>
                <a:gd name="connsiteY477" fmla="*/ 2463 h 19998"/>
                <a:gd name="connsiteX478" fmla="*/ 13703 w 19998"/>
                <a:gd name="connsiteY478" fmla="*/ 2503 h 19998"/>
                <a:gd name="connsiteX479" fmla="*/ 13784 w 19998"/>
                <a:gd name="connsiteY479" fmla="*/ 2519 h 19998"/>
                <a:gd name="connsiteX480" fmla="*/ 13784 w 19998"/>
                <a:gd name="connsiteY480" fmla="*/ 2540 h 19998"/>
                <a:gd name="connsiteX481" fmla="*/ 13849 w 19998"/>
                <a:gd name="connsiteY481" fmla="*/ 2540 h 19998"/>
                <a:gd name="connsiteX482" fmla="*/ 14280 w 19998"/>
                <a:gd name="connsiteY482" fmla="*/ 2540 h 19998"/>
                <a:gd name="connsiteX483" fmla="*/ 14527 w 19998"/>
                <a:gd name="connsiteY483" fmla="*/ 2437 h 19998"/>
                <a:gd name="connsiteX484" fmla="*/ 14527 w 19998"/>
                <a:gd name="connsiteY484" fmla="*/ 2218 h 19998"/>
                <a:gd name="connsiteX485" fmla="*/ 14715 w 19998"/>
                <a:gd name="connsiteY485" fmla="*/ 2051 h 19998"/>
                <a:gd name="connsiteX486" fmla="*/ 14815 w 19998"/>
                <a:gd name="connsiteY486" fmla="*/ 2115 h 19998"/>
                <a:gd name="connsiteX487" fmla="*/ 14775 w 19998"/>
                <a:gd name="connsiteY487" fmla="*/ 2138 h 19998"/>
                <a:gd name="connsiteX488" fmla="*/ 14796 w 19998"/>
                <a:gd name="connsiteY488" fmla="*/ 2218 h 19998"/>
                <a:gd name="connsiteX489" fmla="*/ 14756 w 19998"/>
                <a:gd name="connsiteY489" fmla="*/ 2195 h 19998"/>
                <a:gd name="connsiteX490" fmla="*/ 14732 w 19998"/>
                <a:gd name="connsiteY490" fmla="*/ 2218 h 19998"/>
                <a:gd name="connsiteX491" fmla="*/ 14756 w 19998"/>
                <a:gd name="connsiteY491" fmla="*/ 2237 h 19998"/>
                <a:gd name="connsiteX492" fmla="*/ 14732 w 19998"/>
                <a:gd name="connsiteY492" fmla="*/ 2275 h 19998"/>
                <a:gd name="connsiteX493" fmla="*/ 14715 w 19998"/>
                <a:gd name="connsiteY493" fmla="*/ 2275 h 19998"/>
                <a:gd name="connsiteX494" fmla="*/ 14756 w 19998"/>
                <a:gd name="connsiteY494" fmla="*/ 2341 h 19998"/>
                <a:gd name="connsiteX495" fmla="*/ 14675 w 19998"/>
                <a:gd name="connsiteY495" fmla="*/ 2519 h 19998"/>
                <a:gd name="connsiteX496" fmla="*/ 14815 w 19998"/>
                <a:gd name="connsiteY496" fmla="*/ 2622 h 19998"/>
                <a:gd name="connsiteX497" fmla="*/ 14796 w 19998"/>
                <a:gd name="connsiteY497" fmla="*/ 2904 h 19998"/>
                <a:gd name="connsiteX498" fmla="*/ 14918 w 19998"/>
                <a:gd name="connsiteY498" fmla="*/ 2904 h 19998"/>
                <a:gd name="connsiteX499" fmla="*/ 14918 w 19998"/>
                <a:gd name="connsiteY499" fmla="*/ 2867 h 19998"/>
                <a:gd name="connsiteX500" fmla="*/ 15001 w 19998"/>
                <a:gd name="connsiteY500" fmla="*/ 2888 h 19998"/>
                <a:gd name="connsiteX501" fmla="*/ 15230 w 19998"/>
                <a:gd name="connsiteY501" fmla="*/ 3074 h 19998"/>
                <a:gd name="connsiteX502" fmla="*/ 15249 w 19998"/>
                <a:gd name="connsiteY502" fmla="*/ 3050 h 19998"/>
                <a:gd name="connsiteX503" fmla="*/ 15249 w 19998"/>
                <a:gd name="connsiteY503" fmla="*/ 3114 h 19998"/>
                <a:gd name="connsiteX504" fmla="*/ 15330 w 19998"/>
                <a:gd name="connsiteY504" fmla="*/ 3114 h 19998"/>
                <a:gd name="connsiteX505" fmla="*/ 15418 w 19998"/>
                <a:gd name="connsiteY505" fmla="*/ 3114 h 19998"/>
                <a:gd name="connsiteX506" fmla="*/ 15499 w 19998"/>
                <a:gd name="connsiteY506" fmla="*/ 3196 h 19998"/>
                <a:gd name="connsiteX507" fmla="*/ 15475 w 19998"/>
                <a:gd name="connsiteY507" fmla="*/ 3252 h 19998"/>
                <a:gd name="connsiteX508" fmla="*/ 15499 w 19998"/>
                <a:gd name="connsiteY508" fmla="*/ 3295 h 19998"/>
                <a:gd name="connsiteX509" fmla="*/ 15499 w 19998"/>
                <a:gd name="connsiteY509" fmla="*/ 3276 h 19998"/>
                <a:gd name="connsiteX510" fmla="*/ 15599 w 19998"/>
                <a:gd name="connsiteY510" fmla="*/ 3276 h 19998"/>
                <a:gd name="connsiteX511" fmla="*/ 15704 w 19998"/>
                <a:gd name="connsiteY511" fmla="*/ 3374 h 19998"/>
                <a:gd name="connsiteX512" fmla="*/ 15682 w 19998"/>
                <a:gd name="connsiteY512" fmla="*/ 3414 h 19998"/>
                <a:gd name="connsiteX513" fmla="*/ 15723 w 19998"/>
                <a:gd name="connsiteY513" fmla="*/ 3478 h 19998"/>
                <a:gd name="connsiteX514" fmla="*/ 15704 w 19998"/>
                <a:gd name="connsiteY514" fmla="*/ 3497 h 19998"/>
                <a:gd name="connsiteX515" fmla="*/ 15747 w 19998"/>
                <a:gd name="connsiteY515" fmla="*/ 3534 h 19998"/>
                <a:gd name="connsiteX516" fmla="*/ 15747 w 19998"/>
                <a:gd name="connsiteY516" fmla="*/ 3518 h 19998"/>
                <a:gd name="connsiteX517" fmla="*/ 15935 w 19998"/>
                <a:gd name="connsiteY517" fmla="*/ 3478 h 19998"/>
                <a:gd name="connsiteX518" fmla="*/ 15935 w 19998"/>
                <a:gd name="connsiteY518" fmla="*/ 3518 h 19998"/>
                <a:gd name="connsiteX519" fmla="*/ 15951 w 19998"/>
                <a:gd name="connsiteY519" fmla="*/ 3518 h 19998"/>
                <a:gd name="connsiteX520" fmla="*/ 15992 w 19998"/>
                <a:gd name="connsiteY520" fmla="*/ 3414 h 19998"/>
                <a:gd name="connsiteX521" fmla="*/ 16156 w 19998"/>
                <a:gd name="connsiteY521" fmla="*/ 3414 h 19998"/>
                <a:gd name="connsiteX522" fmla="*/ 16156 w 19998"/>
                <a:gd name="connsiteY522" fmla="*/ 3374 h 19998"/>
                <a:gd name="connsiteX523" fmla="*/ 16302 w 19998"/>
                <a:gd name="connsiteY523" fmla="*/ 3436 h 19998"/>
                <a:gd name="connsiteX524" fmla="*/ 16285 w 19998"/>
                <a:gd name="connsiteY524" fmla="*/ 3454 h 19998"/>
                <a:gd name="connsiteX525" fmla="*/ 16366 w 19998"/>
                <a:gd name="connsiteY525" fmla="*/ 3518 h 19998"/>
                <a:gd name="connsiteX526" fmla="*/ 16490 w 19998"/>
                <a:gd name="connsiteY526" fmla="*/ 3518 h 19998"/>
                <a:gd name="connsiteX527" fmla="*/ 16506 w 19998"/>
                <a:gd name="connsiteY527" fmla="*/ 3600 h 19998"/>
                <a:gd name="connsiteX528" fmla="*/ 16590 w 19998"/>
                <a:gd name="connsiteY528" fmla="*/ 3624 h 19998"/>
                <a:gd name="connsiteX529" fmla="*/ 16611 w 19998"/>
                <a:gd name="connsiteY529" fmla="*/ 3581 h 19998"/>
                <a:gd name="connsiteX530" fmla="*/ 16694 w 19998"/>
                <a:gd name="connsiteY530" fmla="*/ 3600 h 19998"/>
                <a:gd name="connsiteX531" fmla="*/ 16694 w 19998"/>
                <a:gd name="connsiteY531" fmla="*/ 3560 h 19998"/>
                <a:gd name="connsiteX532" fmla="*/ 16716 w 19998"/>
                <a:gd name="connsiteY532" fmla="*/ 3560 h 19998"/>
                <a:gd name="connsiteX533" fmla="*/ 16716 w 19998"/>
                <a:gd name="connsiteY533" fmla="*/ 3518 h 19998"/>
                <a:gd name="connsiteX534" fmla="*/ 16759 w 19998"/>
                <a:gd name="connsiteY534" fmla="*/ 3497 h 19998"/>
                <a:gd name="connsiteX535" fmla="*/ 16759 w 19998"/>
                <a:gd name="connsiteY535" fmla="*/ 3478 h 19998"/>
                <a:gd name="connsiteX536" fmla="*/ 16940 w 19998"/>
                <a:gd name="connsiteY536" fmla="*/ 3478 h 19998"/>
                <a:gd name="connsiteX537" fmla="*/ 17085 w 19998"/>
                <a:gd name="connsiteY537" fmla="*/ 3560 h 19998"/>
                <a:gd name="connsiteX538" fmla="*/ 17085 w 19998"/>
                <a:gd name="connsiteY538" fmla="*/ 3534 h 19998"/>
                <a:gd name="connsiteX539" fmla="*/ 17192 w 19998"/>
                <a:gd name="connsiteY539" fmla="*/ 3518 h 19998"/>
                <a:gd name="connsiteX540" fmla="*/ 17192 w 19998"/>
                <a:gd name="connsiteY540" fmla="*/ 3534 h 19998"/>
                <a:gd name="connsiteX541" fmla="*/ 17373 w 19998"/>
                <a:gd name="connsiteY541" fmla="*/ 3640 h 19998"/>
                <a:gd name="connsiteX542" fmla="*/ 17354 w 19998"/>
                <a:gd name="connsiteY542" fmla="*/ 3663 h 19998"/>
                <a:gd name="connsiteX543" fmla="*/ 17437 w 19998"/>
                <a:gd name="connsiteY543" fmla="*/ 3783 h 19998"/>
                <a:gd name="connsiteX544" fmla="*/ 17397 w 19998"/>
                <a:gd name="connsiteY544" fmla="*/ 3783 h 19998"/>
                <a:gd name="connsiteX545" fmla="*/ 17414 w 19998"/>
                <a:gd name="connsiteY545" fmla="*/ 3826 h 19998"/>
                <a:gd name="connsiteX546" fmla="*/ 17437 w 19998"/>
                <a:gd name="connsiteY546" fmla="*/ 3826 h 19998"/>
                <a:gd name="connsiteX547" fmla="*/ 17602 w 19998"/>
                <a:gd name="connsiteY547" fmla="*/ 4028 h 19998"/>
                <a:gd name="connsiteX548" fmla="*/ 17623 w 19998"/>
                <a:gd name="connsiteY548" fmla="*/ 4091 h 19998"/>
                <a:gd name="connsiteX549" fmla="*/ 17642 w 19998"/>
                <a:gd name="connsiteY549" fmla="*/ 4091 h 19998"/>
                <a:gd name="connsiteX550" fmla="*/ 17683 w 19998"/>
                <a:gd name="connsiteY550" fmla="*/ 4211 h 19998"/>
                <a:gd name="connsiteX551" fmla="*/ 17849 w 19998"/>
                <a:gd name="connsiteY551" fmla="*/ 4211 h 19998"/>
                <a:gd name="connsiteX552" fmla="*/ 17849 w 19998"/>
                <a:gd name="connsiteY552" fmla="*/ 4171 h 19998"/>
                <a:gd name="connsiteX553" fmla="*/ 17871 w 19998"/>
                <a:gd name="connsiteY553" fmla="*/ 4171 h 19998"/>
                <a:gd name="connsiteX554" fmla="*/ 17830 w 19998"/>
                <a:gd name="connsiteY554" fmla="*/ 4091 h 19998"/>
                <a:gd name="connsiteX555" fmla="*/ 17871 w 19998"/>
                <a:gd name="connsiteY555" fmla="*/ 4065 h 19998"/>
                <a:gd name="connsiteX556" fmla="*/ 17935 w 19998"/>
                <a:gd name="connsiteY556" fmla="*/ 4091 h 19998"/>
                <a:gd name="connsiteX557" fmla="*/ 17976 w 19998"/>
                <a:gd name="connsiteY557" fmla="*/ 4065 h 19998"/>
                <a:gd name="connsiteX558" fmla="*/ 18019 w 19998"/>
                <a:gd name="connsiteY558" fmla="*/ 4091 h 19998"/>
                <a:gd name="connsiteX559" fmla="*/ 18140 w 19998"/>
                <a:gd name="connsiteY559" fmla="*/ 4131 h 19998"/>
                <a:gd name="connsiteX560" fmla="*/ 18183 w 19998"/>
                <a:gd name="connsiteY560" fmla="*/ 4293 h 19998"/>
                <a:gd name="connsiteX561" fmla="*/ 18200 w 19998"/>
                <a:gd name="connsiteY561" fmla="*/ 4293 h 19998"/>
                <a:gd name="connsiteX562" fmla="*/ 18223 w 19998"/>
                <a:gd name="connsiteY562" fmla="*/ 4211 h 19998"/>
                <a:gd name="connsiteX563" fmla="*/ 18240 w 19998"/>
                <a:gd name="connsiteY563" fmla="*/ 4211 h 19998"/>
                <a:gd name="connsiteX564" fmla="*/ 18240 w 19998"/>
                <a:gd name="connsiteY564" fmla="*/ 4230 h 19998"/>
                <a:gd name="connsiteX565" fmla="*/ 18281 w 19998"/>
                <a:gd name="connsiteY565" fmla="*/ 4230 h 19998"/>
                <a:gd name="connsiteX566" fmla="*/ 18328 w 19998"/>
                <a:gd name="connsiteY566" fmla="*/ 4270 h 19998"/>
                <a:gd name="connsiteX567" fmla="*/ 18369 w 19998"/>
                <a:gd name="connsiteY567" fmla="*/ 4253 h 19998"/>
                <a:gd name="connsiteX568" fmla="*/ 18388 w 19998"/>
                <a:gd name="connsiteY568" fmla="*/ 4270 h 19998"/>
                <a:gd name="connsiteX569" fmla="*/ 18531 w 19998"/>
                <a:gd name="connsiteY569" fmla="*/ 4253 h 19998"/>
                <a:gd name="connsiteX570" fmla="*/ 18531 w 19998"/>
                <a:gd name="connsiteY570" fmla="*/ 4270 h 19998"/>
                <a:gd name="connsiteX571" fmla="*/ 18631 w 19998"/>
                <a:gd name="connsiteY571" fmla="*/ 4211 h 19998"/>
                <a:gd name="connsiteX572" fmla="*/ 18631 w 19998"/>
                <a:gd name="connsiteY572" fmla="*/ 4131 h 19998"/>
                <a:gd name="connsiteX573" fmla="*/ 18762 w 19998"/>
                <a:gd name="connsiteY573" fmla="*/ 4108 h 19998"/>
                <a:gd name="connsiteX574" fmla="*/ 18778 w 19998"/>
                <a:gd name="connsiteY574" fmla="*/ 4148 h 19998"/>
                <a:gd name="connsiteX575" fmla="*/ 18821 w 19998"/>
                <a:gd name="connsiteY575" fmla="*/ 4131 h 19998"/>
                <a:gd name="connsiteX576" fmla="*/ 18943 w 19998"/>
                <a:gd name="connsiteY576" fmla="*/ 4333 h 19998"/>
                <a:gd name="connsiteX577" fmla="*/ 19047 w 19998"/>
                <a:gd name="connsiteY577" fmla="*/ 4333 h 19998"/>
                <a:gd name="connsiteX578" fmla="*/ 19064 w 19998"/>
                <a:gd name="connsiteY578" fmla="*/ 4392 h 19998"/>
                <a:gd name="connsiteX579" fmla="*/ 19152 w 19998"/>
                <a:gd name="connsiteY579" fmla="*/ 4392 h 19998"/>
                <a:gd name="connsiteX580" fmla="*/ 19152 w 19998"/>
                <a:gd name="connsiteY580" fmla="*/ 4373 h 19998"/>
                <a:gd name="connsiteX581" fmla="*/ 19212 w 19998"/>
                <a:gd name="connsiteY581" fmla="*/ 4373 h 19998"/>
                <a:gd name="connsiteX582" fmla="*/ 19212 w 19998"/>
                <a:gd name="connsiteY582" fmla="*/ 4392 h 19998"/>
                <a:gd name="connsiteX583" fmla="*/ 19317 w 19998"/>
                <a:gd name="connsiteY583" fmla="*/ 4333 h 19998"/>
                <a:gd name="connsiteX584" fmla="*/ 19417 w 19998"/>
                <a:gd name="connsiteY584" fmla="*/ 4392 h 19998"/>
                <a:gd name="connsiteX585" fmla="*/ 19443 w 19998"/>
                <a:gd name="connsiteY585" fmla="*/ 4373 h 19998"/>
                <a:gd name="connsiteX586" fmla="*/ 19500 w 19998"/>
                <a:gd name="connsiteY586" fmla="*/ 4373 h 19998"/>
                <a:gd name="connsiteX587" fmla="*/ 19521 w 19998"/>
                <a:gd name="connsiteY587" fmla="*/ 4352 h 19998"/>
                <a:gd name="connsiteX588" fmla="*/ 19998 w 19998"/>
                <a:gd name="connsiteY588" fmla="*/ 4512 h 19998"/>
                <a:gd name="connsiteX589" fmla="*/ 19750 w 19998"/>
                <a:gd name="connsiteY589" fmla="*/ 4939 h 19998"/>
                <a:gd name="connsiteX590" fmla="*/ 19712 w 19998"/>
                <a:gd name="connsiteY590" fmla="*/ 4939 h 19998"/>
                <a:gd name="connsiteX591" fmla="*/ 19686 w 19998"/>
                <a:gd name="connsiteY591" fmla="*/ 5003 h 19998"/>
                <a:gd name="connsiteX592" fmla="*/ 19645 w 19998"/>
                <a:gd name="connsiteY592" fmla="*/ 5003 h 19998"/>
                <a:gd name="connsiteX593" fmla="*/ 19131 w 19998"/>
                <a:gd name="connsiteY593" fmla="*/ 6512 h 19998"/>
                <a:gd name="connsiteX594" fmla="*/ 19236 w 19998"/>
                <a:gd name="connsiteY594" fmla="*/ 7750 h 19998"/>
                <a:gd name="connsiteX595" fmla="*/ 19212 w 19998"/>
                <a:gd name="connsiteY595" fmla="*/ 7750 h 19998"/>
                <a:gd name="connsiteX596" fmla="*/ 19090 w 19998"/>
                <a:gd name="connsiteY596" fmla="*/ 7870 h 19998"/>
                <a:gd name="connsiteX597" fmla="*/ 19152 w 19998"/>
                <a:gd name="connsiteY597" fmla="*/ 7853 h 19998"/>
                <a:gd name="connsiteX598" fmla="*/ 19064 w 19998"/>
                <a:gd name="connsiteY598" fmla="*/ 7973 h 19998"/>
                <a:gd name="connsiteX599" fmla="*/ 18983 w 19998"/>
                <a:gd name="connsiteY599" fmla="*/ 7973 h 19998"/>
                <a:gd name="connsiteX600" fmla="*/ 18714 w 19998"/>
                <a:gd name="connsiteY600" fmla="*/ 8135 h 19998"/>
                <a:gd name="connsiteX601" fmla="*/ 18695 w 19998"/>
                <a:gd name="connsiteY601" fmla="*/ 8093 h 19998"/>
                <a:gd name="connsiteX602" fmla="*/ 18614 w 19998"/>
                <a:gd name="connsiteY602" fmla="*/ 7997 h 19998"/>
                <a:gd name="connsiteX603" fmla="*/ 18304 w 19998"/>
                <a:gd name="connsiteY60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533 w 19998"/>
                <a:gd name="connsiteY207" fmla="*/ 19262 h 19998"/>
                <a:gd name="connsiteX208" fmla="*/ 9533 w 19998"/>
                <a:gd name="connsiteY208" fmla="*/ 19368 h 19998"/>
                <a:gd name="connsiteX209" fmla="*/ 9452 w 19998"/>
                <a:gd name="connsiteY209" fmla="*/ 19368 h 19998"/>
                <a:gd name="connsiteX210" fmla="*/ 9288 w 19998"/>
                <a:gd name="connsiteY210" fmla="*/ 19076 h 19998"/>
                <a:gd name="connsiteX211" fmla="*/ 8935 w 19998"/>
                <a:gd name="connsiteY211" fmla="*/ 19076 h 19998"/>
                <a:gd name="connsiteX212" fmla="*/ 8478 w 19998"/>
                <a:gd name="connsiteY212" fmla="*/ 18837 h 19998"/>
                <a:gd name="connsiteX213" fmla="*/ 8381 w 19998"/>
                <a:gd name="connsiteY213" fmla="*/ 18795 h 19998"/>
                <a:gd name="connsiteX214" fmla="*/ 8357 w 19998"/>
                <a:gd name="connsiteY214" fmla="*/ 18820 h 19998"/>
                <a:gd name="connsiteX215" fmla="*/ 8169 w 19998"/>
                <a:gd name="connsiteY215" fmla="*/ 18773 h 19998"/>
                <a:gd name="connsiteX216" fmla="*/ 8128 w 19998"/>
                <a:gd name="connsiteY216" fmla="*/ 18820 h 19998"/>
                <a:gd name="connsiteX217" fmla="*/ 8150 w 19998"/>
                <a:gd name="connsiteY217" fmla="*/ 18877 h 19998"/>
                <a:gd name="connsiteX218" fmla="*/ 8109 w 19998"/>
                <a:gd name="connsiteY218" fmla="*/ 18940 h 19998"/>
                <a:gd name="connsiteX219" fmla="*/ 8128 w 19998"/>
                <a:gd name="connsiteY219" fmla="*/ 18957 h 19998"/>
                <a:gd name="connsiteX220" fmla="*/ 8109 w 19998"/>
                <a:gd name="connsiteY220" fmla="*/ 18997 h 19998"/>
                <a:gd name="connsiteX221" fmla="*/ 8150 w 19998"/>
                <a:gd name="connsiteY221" fmla="*/ 19142 h 19998"/>
                <a:gd name="connsiteX222" fmla="*/ 8007 w 19998"/>
                <a:gd name="connsiteY222" fmla="*/ 19119 h 19998"/>
                <a:gd name="connsiteX223" fmla="*/ 7907 w 19998"/>
                <a:gd name="connsiteY223" fmla="*/ 19119 h 19998"/>
                <a:gd name="connsiteX224" fmla="*/ 7676 w 19998"/>
                <a:gd name="connsiteY224" fmla="*/ 19119 h 19998"/>
                <a:gd name="connsiteX225" fmla="*/ 7511 w 19998"/>
                <a:gd name="connsiteY225" fmla="*/ 19159 h 19998"/>
                <a:gd name="connsiteX226" fmla="*/ 6892 w 19998"/>
                <a:gd name="connsiteY226" fmla="*/ 19102 h 19998"/>
                <a:gd name="connsiteX227" fmla="*/ 6868 w 19998"/>
                <a:gd name="connsiteY227" fmla="*/ 19060 h 19998"/>
                <a:gd name="connsiteX228" fmla="*/ 6730 w 19998"/>
                <a:gd name="connsiteY228" fmla="*/ 18877 h 19998"/>
                <a:gd name="connsiteX229" fmla="*/ 6599 w 19998"/>
                <a:gd name="connsiteY229" fmla="*/ 18837 h 19998"/>
                <a:gd name="connsiteX230" fmla="*/ 6478 w 19998"/>
                <a:gd name="connsiteY230" fmla="*/ 18731 h 19998"/>
                <a:gd name="connsiteX231" fmla="*/ 6254 w 19998"/>
                <a:gd name="connsiteY231" fmla="*/ 18858 h 19998"/>
                <a:gd name="connsiteX232" fmla="*/ 6149 w 19998"/>
                <a:gd name="connsiteY232" fmla="*/ 18773 h 19998"/>
                <a:gd name="connsiteX233" fmla="*/ 6066 w 19998"/>
                <a:gd name="connsiteY233" fmla="*/ 18877 h 19998"/>
                <a:gd name="connsiteX234" fmla="*/ 6025 w 19998"/>
                <a:gd name="connsiteY234" fmla="*/ 18858 h 19998"/>
                <a:gd name="connsiteX235" fmla="*/ 5861 w 19998"/>
                <a:gd name="connsiteY235" fmla="*/ 18632 h 19998"/>
                <a:gd name="connsiteX236" fmla="*/ 5820 w 19998"/>
                <a:gd name="connsiteY236" fmla="*/ 18632 h 19998"/>
                <a:gd name="connsiteX237" fmla="*/ 5732 w 19998"/>
                <a:gd name="connsiteY237" fmla="*/ 18447 h 19998"/>
                <a:gd name="connsiteX238" fmla="*/ 5075 w 19998"/>
                <a:gd name="connsiteY238" fmla="*/ 18310 h 19998"/>
                <a:gd name="connsiteX239" fmla="*/ 4806 w 19998"/>
                <a:gd name="connsiteY239" fmla="*/ 18165 h 19998"/>
                <a:gd name="connsiteX240" fmla="*/ 4725 w 19998"/>
                <a:gd name="connsiteY240" fmla="*/ 18247 h 19998"/>
                <a:gd name="connsiteX241" fmla="*/ 4515 w 19998"/>
                <a:gd name="connsiteY241" fmla="*/ 18101 h 19998"/>
                <a:gd name="connsiteX242" fmla="*/ 4684 w 19998"/>
                <a:gd name="connsiteY242" fmla="*/ 17737 h 19998"/>
                <a:gd name="connsiteX243" fmla="*/ 4415 w 19998"/>
                <a:gd name="connsiteY243" fmla="*/ 17634 h 19998"/>
                <a:gd name="connsiteX244" fmla="*/ 4294 w 19998"/>
                <a:gd name="connsiteY244" fmla="*/ 17594 h 19998"/>
                <a:gd name="connsiteX245" fmla="*/ 4103 w 19998"/>
                <a:gd name="connsiteY245" fmla="*/ 17617 h 19998"/>
                <a:gd name="connsiteX246" fmla="*/ 4063 w 19998"/>
                <a:gd name="connsiteY246" fmla="*/ 17495 h 19998"/>
                <a:gd name="connsiteX247" fmla="*/ 4041 w 19998"/>
                <a:gd name="connsiteY247" fmla="*/ 17495 h 19998"/>
                <a:gd name="connsiteX248" fmla="*/ 4025 w 19998"/>
                <a:gd name="connsiteY248" fmla="*/ 17432 h 19998"/>
                <a:gd name="connsiteX249" fmla="*/ 4103 w 19998"/>
                <a:gd name="connsiteY249" fmla="*/ 17415 h 19998"/>
                <a:gd name="connsiteX250" fmla="*/ 4251 w 19998"/>
                <a:gd name="connsiteY250" fmla="*/ 17389 h 19998"/>
                <a:gd name="connsiteX251" fmla="*/ 4251 w 19998"/>
                <a:gd name="connsiteY251" fmla="*/ 17373 h 19998"/>
                <a:gd name="connsiteX252" fmla="*/ 4499 w 19998"/>
                <a:gd name="connsiteY252" fmla="*/ 17084 h 19998"/>
                <a:gd name="connsiteX253" fmla="*/ 5037 w 19998"/>
                <a:gd name="connsiteY253" fmla="*/ 14969 h 19998"/>
                <a:gd name="connsiteX254" fmla="*/ 5011 w 19998"/>
                <a:gd name="connsiteY254" fmla="*/ 14767 h 19998"/>
                <a:gd name="connsiteX255" fmla="*/ 5218 w 19998"/>
                <a:gd name="connsiteY255" fmla="*/ 14525 h 19998"/>
                <a:gd name="connsiteX256" fmla="*/ 5427 w 19998"/>
                <a:gd name="connsiteY256" fmla="*/ 14583 h 19998"/>
                <a:gd name="connsiteX257" fmla="*/ 5444 w 19998"/>
                <a:gd name="connsiteY257" fmla="*/ 14525 h 19998"/>
                <a:gd name="connsiteX258" fmla="*/ 5387 w 19998"/>
                <a:gd name="connsiteY258" fmla="*/ 14464 h 19998"/>
                <a:gd name="connsiteX259" fmla="*/ 5427 w 19998"/>
                <a:gd name="connsiteY259" fmla="*/ 14485 h 19998"/>
                <a:gd name="connsiteX260" fmla="*/ 5427 w 19998"/>
                <a:gd name="connsiteY260" fmla="*/ 14464 h 19998"/>
                <a:gd name="connsiteX261" fmla="*/ 5218 w 19998"/>
                <a:gd name="connsiteY261" fmla="*/ 14318 h 19998"/>
                <a:gd name="connsiteX262" fmla="*/ 5075 w 19998"/>
                <a:gd name="connsiteY262" fmla="*/ 14647 h 19998"/>
                <a:gd name="connsiteX263" fmla="*/ 5037 w 19998"/>
                <a:gd name="connsiteY263" fmla="*/ 14623 h 19998"/>
                <a:gd name="connsiteX264" fmla="*/ 5427 w 19998"/>
                <a:gd name="connsiteY264" fmla="*/ 12509 h 19998"/>
                <a:gd name="connsiteX265" fmla="*/ 5470 w 19998"/>
                <a:gd name="connsiteY265" fmla="*/ 12492 h 19998"/>
                <a:gd name="connsiteX266" fmla="*/ 5511 w 19998"/>
                <a:gd name="connsiteY266" fmla="*/ 12548 h 19998"/>
                <a:gd name="connsiteX267" fmla="*/ 5961 w 19998"/>
                <a:gd name="connsiteY267" fmla="*/ 13284 h 19998"/>
                <a:gd name="connsiteX268" fmla="*/ 6352 w 19998"/>
                <a:gd name="connsiteY268" fmla="*/ 14017 h 19998"/>
                <a:gd name="connsiteX269" fmla="*/ 6352 w 19998"/>
                <a:gd name="connsiteY269" fmla="*/ 13808 h 19998"/>
                <a:gd name="connsiteX270" fmla="*/ 6001 w 19998"/>
                <a:gd name="connsiteY270" fmla="*/ 13058 h 19998"/>
                <a:gd name="connsiteX271" fmla="*/ 5675 w 19998"/>
                <a:gd name="connsiteY271" fmla="*/ 12532 h 19998"/>
                <a:gd name="connsiteX272" fmla="*/ 5551 w 19998"/>
                <a:gd name="connsiteY272" fmla="*/ 12410 h 19998"/>
                <a:gd name="connsiteX273" fmla="*/ 5258 w 19998"/>
                <a:gd name="connsiteY273" fmla="*/ 12227 h 19998"/>
                <a:gd name="connsiteX274" fmla="*/ 5242 w 19998"/>
                <a:gd name="connsiteY274" fmla="*/ 12243 h 19998"/>
                <a:gd name="connsiteX275" fmla="*/ 5175 w 19998"/>
                <a:gd name="connsiteY275" fmla="*/ 11961 h 19998"/>
                <a:gd name="connsiteX276" fmla="*/ 5363 w 19998"/>
                <a:gd name="connsiteY276" fmla="*/ 11961 h 19998"/>
                <a:gd name="connsiteX277" fmla="*/ 5487 w 19998"/>
                <a:gd name="connsiteY277" fmla="*/ 11653 h 19998"/>
                <a:gd name="connsiteX278" fmla="*/ 5470 w 19998"/>
                <a:gd name="connsiteY278" fmla="*/ 11653 h 19998"/>
                <a:gd name="connsiteX279" fmla="*/ 5470 w 19998"/>
                <a:gd name="connsiteY279" fmla="*/ 11637 h 19998"/>
                <a:gd name="connsiteX280" fmla="*/ 5444 w 19998"/>
                <a:gd name="connsiteY280" fmla="*/ 11268 h 19998"/>
                <a:gd name="connsiteX281" fmla="*/ 5339 w 19998"/>
                <a:gd name="connsiteY281" fmla="*/ 11146 h 19998"/>
                <a:gd name="connsiteX282" fmla="*/ 5251 w 19998"/>
                <a:gd name="connsiteY282" fmla="*/ 10849 h 19998"/>
                <a:gd name="connsiteX283" fmla="*/ 4784 w 19998"/>
                <a:gd name="connsiteY283" fmla="*/ 10539 h 19998"/>
                <a:gd name="connsiteX284" fmla="*/ 4603 w 19998"/>
                <a:gd name="connsiteY284" fmla="*/ 10497 h 19998"/>
                <a:gd name="connsiteX285" fmla="*/ 4620 w 19998"/>
                <a:gd name="connsiteY285" fmla="*/ 10476 h 19998"/>
                <a:gd name="connsiteX286" fmla="*/ 3877 w 19998"/>
                <a:gd name="connsiteY286" fmla="*/ 9395 h 19998"/>
                <a:gd name="connsiteX287" fmla="*/ 3941 w 19998"/>
                <a:gd name="connsiteY287" fmla="*/ 9353 h 19998"/>
                <a:gd name="connsiteX288" fmla="*/ 3918 w 19998"/>
                <a:gd name="connsiteY288" fmla="*/ 9353 h 19998"/>
                <a:gd name="connsiteX289" fmla="*/ 4168 w 19998"/>
                <a:gd name="connsiteY289" fmla="*/ 9071 h 19998"/>
                <a:gd name="connsiteX290" fmla="*/ 3753 w 19998"/>
                <a:gd name="connsiteY290" fmla="*/ 8829 h 19998"/>
                <a:gd name="connsiteX291" fmla="*/ 3899 w 19998"/>
                <a:gd name="connsiteY291" fmla="*/ 8645 h 19998"/>
                <a:gd name="connsiteX292" fmla="*/ 3899 w 19998"/>
                <a:gd name="connsiteY292" fmla="*/ 8521 h 19998"/>
                <a:gd name="connsiteX293" fmla="*/ 4472 w 19998"/>
                <a:gd name="connsiteY293" fmla="*/ 8666 h 19998"/>
                <a:gd name="connsiteX294" fmla="*/ 3877 w 19998"/>
                <a:gd name="connsiteY294" fmla="*/ 8457 h 19998"/>
                <a:gd name="connsiteX295" fmla="*/ 3689 w 19998"/>
                <a:gd name="connsiteY295" fmla="*/ 8587 h 19998"/>
                <a:gd name="connsiteX296" fmla="*/ 3360 w 19998"/>
                <a:gd name="connsiteY296" fmla="*/ 8401 h 19998"/>
                <a:gd name="connsiteX297" fmla="*/ 3303 w 19998"/>
                <a:gd name="connsiteY297" fmla="*/ 8239 h 19998"/>
                <a:gd name="connsiteX298" fmla="*/ 3465 w 19998"/>
                <a:gd name="connsiteY298" fmla="*/ 8077 h 19998"/>
                <a:gd name="connsiteX299" fmla="*/ 3344 w 19998"/>
                <a:gd name="connsiteY299" fmla="*/ 7910 h 19998"/>
                <a:gd name="connsiteX300" fmla="*/ 2844 w 19998"/>
                <a:gd name="connsiteY300" fmla="*/ 7933 h 19998"/>
                <a:gd name="connsiteX301" fmla="*/ 3115 w 19998"/>
                <a:gd name="connsiteY301" fmla="*/ 7651 h 19998"/>
                <a:gd name="connsiteX302" fmla="*/ 2477 w 19998"/>
                <a:gd name="connsiteY302" fmla="*/ 7750 h 19998"/>
                <a:gd name="connsiteX303" fmla="*/ 2477 w 19998"/>
                <a:gd name="connsiteY303" fmla="*/ 7973 h 19998"/>
                <a:gd name="connsiteX304" fmla="*/ 2127 w 19998"/>
                <a:gd name="connsiteY304" fmla="*/ 7442 h 19998"/>
                <a:gd name="connsiteX305" fmla="*/ 1831 w 19998"/>
                <a:gd name="connsiteY305" fmla="*/ 7261 h 19998"/>
                <a:gd name="connsiteX306" fmla="*/ 1260 w 19998"/>
                <a:gd name="connsiteY306" fmla="*/ 6996 h 19998"/>
                <a:gd name="connsiteX307" fmla="*/ 1276 w 19998"/>
                <a:gd name="connsiteY307" fmla="*/ 6975 h 19998"/>
                <a:gd name="connsiteX308" fmla="*/ 1260 w 19998"/>
                <a:gd name="connsiteY308" fmla="*/ 6958 h 19998"/>
                <a:gd name="connsiteX309" fmla="*/ 1172 w 19998"/>
                <a:gd name="connsiteY309" fmla="*/ 6892 h 19998"/>
                <a:gd name="connsiteX310" fmla="*/ 886 w 19998"/>
                <a:gd name="connsiteY310" fmla="*/ 6975 h 19998"/>
                <a:gd name="connsiteX311" fmla="*/ 679 w 19998"/>
                <a:gd name="connsiteY311" fmla="*/ 7099 h 19998"/>
                <a:gd name="connsiteX312" fmla="*/ 533 w 19998"/>
                <a:gd name="connsiteY312" fmla="*/ 7078 h 19998"/>
                <a:gd name="connsiteX313" fmla="*/ 533 w 19998"/>
                <a:gd name="connsiteY313" fmla="*/ 7022 h 19998"/>
                <a:gd name="connsiteX314" fmla="*/ 574 w 19998"/>
                <a:gd name="connsiteY314" fmla="*/ 6996 h 19998"/>
                <a:gd name="connsiteX315" fmla="*/ 305 w 19998"/>
                <a:gd name="connsiteY315" fmla="*/ 6568 h 19998"/>
                <a:gd name="connsiteX316" fmla="*/ 264 w 19998"/>
                <a:gd name="connsiteY316" fmla="*/ 6594 h 19998"/>
                <a:gd name="connsiteX317" fmla="*/ 164 w 19998"/>
                <a:gd name="connsiteY317" fmla="*/ 6528 h 19998"/>
                <a:gd name="connsiteX318" fmla="*/ 0 w 19998"/>
                <a:gd name="connsiteY318" fmla="*/ 6490 h 19998"/>
                <a:gd name="connsiteX319" fmla="*/ 17 w 19998"/>
                <a:gd name="connsiteY319" fmla="*/ 6465 h 19998"/>
                <a:gd name="connsiteX320" fmla="*/ 57 w 19998"/>
                <a:gd name="connsiteY320" fmla="*/ 6465 h 19998"/>
                <a:gd name="connsiteX321" fmla="*/ 695 w 19998"/>
                <a:gd name="connsiteY321" fmla="*/ 6408 h 19998"/>
                <a:gd name="connsiteX322" fmla="*/ 760 w 19998"/>
                <a:gd name="connsiteY322" fmla="*/ 6262 h 19998"/>
                <a:gd name="connsiteX323" fmla="*/ 433 w 19998"/>
                <a:gd name="connsiteY323" fmla="*/ 6084 h 19998"/>
                <a:gd name="connsiteX324" fmla="*/ 348 w 19998"/>
                <a:gd name="connsiteY324" fmla="*/ 6204 h 19998"/>
                <a:gd name="connsiteX325" fmla="*/ 329 w 19998"/>
                <a:gd name="connsiteY325" fmla="*/ 6204 h 19998"/>
                <a:gd name="connsiteX326" fmla="*/ 305 w 19998"/>
                <a:gd name="connsiteY326" fmla="*/ 6060 h 19998"/>
                <a:gd name="connsiteX327" fmla="*/ 348 w 19998"/>
                <a:gd name="connsiteY327" fmla="*/ 6044 h 19998"/>
                <a:gd name="connsiteX328" fmla="*/ 348 w 19998"/>
                <a:gd name="connsiteY328" fmla="*/ 5997 h 19998"/>
                <a:gd name="connsiteX329" fmla="*/ 248 w 19998"/>
                <a:gd name="connsiteY329" fmla="*/ 5997 h 19998"/>
                <a:gd name="connsiteX330" fmla="*/ 221 w 19998"/>
                <a:gd name="connsiteY330" fmla="*/ 5938 h 19998"/>
                <a:gd name="connsiteX331" fmla="*/ 329 w 19998"/>
                <a:gd name="connsiteY331" fmla="*/ 5938 h 19998"/>
                <a:gd name="connsiteX332" fmla="*/ 348 w 19998"/>
                <a:gd name="connsiteY332" fmla="*/ 5818 h 19998"/>
                <a:gd name="connsiteX333" fmla="*/ 391 w 19998"/>
                <a:gd name="connsiteY333" fmla="*/ 5818 h 19998"/>
                <a:gd name="connsiteX334" fmla="*/ 369 w 19998"/>
                <a:gd name="connsiteY334" fmla="*/ 5917 h 19998"/>
                <a:gd name="connsiteX335" fmla="*/ 433 w 19998"/>
                <a:gd name="connsiteY335" fmla="*/ 5877 h 19998"/>
                <a:gd name="connsiteX336" fmla="*/ 433 w 19998"/>
                <a:gd name="connsiteY336" fmla="*/ 5898 h 19998"/>
                <a:gd name="connsiteX337" fmla="*/ 410 w 19998"/>
                <a:gd name="connsiteY337" fmla="*/ 5917 h 19998"/>
                <a:gd name="connsiteX338" fmla="*/ 555 w 19998"/>
                <a:gd name="connsiteY338" fmla="*/ 5938 h 19998"/>
                <a:gd name="connsiteX339" fmla="*/ 555 w 19998"/>
                <a:gd name="connsiteY339" fmla="*/ 5955 h 19998"/>
                <a:gd name="connsiteX340" fmla="*/ 738 w 19998"/>
                <a:gd name="connsiteY340" fmla="*/ 5938 h 19998"/>
                <a:gd name="connsiteX341" fmla="*/ 695 w 19998"/>
                <a:gd name="connsiteY341" fmla="*/ 5835 h 19998"/>
                <a:gd name="connsiteX342" fmla="*/ 655 w 19998"/>
                <a:gd name="connsiteY342" fmla="*/ 5835 h 19998"/>
                <a:gd name="connsiteX343" fmla="*/ 598 w 19998"/>
                <a:gd name="connsiteY343" fmla="*/ 5736 h 19998"/>
                <a:gd name="connsiteX344" fmla="*/ 141 w 19998"/>
                <a:gd name="connsiteY344" fmla="*/ 5778 h 19998"/>
                <a:gd name="connsiteX345" fmla="*/ 141 w 19998"/>
                <a:gd name="connsiteY345" fmla="*/ 5795 h 19998"/>
                <a:gd name="connsiteX346" fmla="*/ 17 w 19998"/>
                <a:gd name="connsiteY346" fmla="*/ 5818 h 19998"/>
                <a:gd name="connsiteX347" fmla="*/ 141 w 19998"/>
                <a:gd name="connsiteY347" fmla="*/ 5287 h 19998"/>
                <a:gd name="connsiteX348" fmla="*/ 181 w 19998"/>
                <a:gd name="connsiteY348" fmla="*/ 5268 h 19998"/>
                <a:gd name="connsiteX349" fmla="*/ 348 w 19998"/>
                <a:gd name="connsiteY349" fmla="*/ 5247 h 19998"/>
                <a:gd name="connsiteX350" fmla="*/ 450 w 19998"/>
                <a:gd name="connsiteY350" fmla="*/ 5149 h 19998"/>
                <a:gd name="connsiteX351" fmla="*/ 617 w 19998"/>
                <a:gd name="connsiteY351" fmla="*/ 5149 h 19998"/>
                <a:gd name="connsiteX352" fmla="*/ 803 w 19998"/>
                <a:gd name="connsiteY352" fmla="*/ 5085 h 19998"/>
                <a:gd name="connsiteX353" fmla="*/ 826 w 19998"/>
                <a:gd name="connsiteY353" fmla="*/ 5106 h 19998"/>
                <a:gd name="connsiteX354" fmla="*/ 803 w 19998"/>
                <a:gd name="connsiteY354" fmla="*/ 5149 h 19998"/>
                <a:gd name="connsiteX355" fmla="*/ 1276 w 19998"/>
                <a:gd name="connsiteY355" fmla="*/ 5022 h 19998"/>
                <a:gd name="connsiteX356" fmla="*/ 1276 w 19998"/>
                <a:gd name="connsiteY356" fmla="*/ 5003 h 19998"/>
                <a:gd name="connsiteX357" fmla="*/ 1276 w 19998"/>
                <a:gd name="connsiteY357" fmla="*/ 5022 h 19998"/>
                <a:gd name="connsiteX358" fmla="*/ 1298 w 19998"/>
                <a:gd name="connsiteY358" fmla="*/ 5022 h 19998"/>
                <a:gd name="connsiteX359" fmla="*/ 1341 w 19998"/>
                <a:gd name="connsiteY359" fmla="*/ 5165 h 19998"/>
                <a:gd name="connsiteX360" fmla="*/ 1524 w 19998"/>
                <a:gd name="connsiteY360" fmla="*/ 5069 h 19998"/>
                <a:gd name="connsiteX361" fmla="*/ 1562 w 19998"/>
                <a:gd name="connsiteY361" fmla="*/ 5069 h 19998"/>
                <a:gd name="connsiteX362" fmla="*/ 1815 w 19998"/>
                <a:gd name="connsiteY362" fmla="*/ 5125 h 19998"/>
                <a:gd name="connsiteX363" fmla="*/ 1936 w 19998"/>
                <a:gd name="connsiteY363" fmla="*/ 5165 h 19998"/>
                <a:gd name="connsiteX364" fmla="*/ 1936 w 19998"/>
                <a:gd name="connsiteY364" fmla="*/ 5149 h 19998"/>
                <a:gd name="connsiteX365" fmla="*/ 1979 w 19998"/>
                <a:gd name="connsiteY365" fmla="*/ 5003 h 19998"/>
                <a:gd name="connsiteX366" fmla="*/ 1936 w 19998"/>
                <a:gd name="connsiteY366" fmla="*/ 4939 h 19998"/>
                <a:gd name="connsiteX367" fmla="*/ 2103 w 19998"/>
                <a:gd name="connsiteY367" fmla="*/ 4820 h 19998"/>
                <a:gd name="connsiteX368" fmla="*/ 2496 w 19998"/>
                <a:gd name="connsiteY368" fmla="*/ 4777 h 19998"/>
                <a:gd name="connsiteX369" fmla="*/ 2536 w 19998"/>
                <a:gd name="connsiteY369" fmla="*/ 4860 h 19998"/>
                <a:gd name="connsiteX370" fmla="*/ 2722 w 19998"/>
                <a:gd name="connsiteY370" fmla="*/ 4761 h 19998"/>
                <a:gd name="connsiteX371" fmla="*/ 2722 w 19998"/>
                <a:gd name="connsiteY371" fmla="*/ 4900 h 19998"/>
                <a:gd name="connsiteX372" fmla="*/ 2805 w 19998"/>
                <a:gd name="connsiteY372" fmla="*/ 4923 h 19998"/>
                <a:gd name="connsiteX373" fmla="*/ 2970 w 19998"/>
                <a:gd name="connsiteY373" fmla="*/ 5189 h 19998"/>
                <a:gd name="connsiteX374" fmla="*/ 3256 w 19998"/>
                <a:gd name="connsiteY374" fmla="*/ 5673 h 19998"/>
                <a:gd name="connsiteX375" fmla="*/ 3608 w 19998"/>
                <a:gd name="connsiteY375" fmla="*/ 5391 h 19998"/>
                <a:gd name="connsiteX376" fmla="*/ 3860 w 19998"/>
                <a:gd name="connsiteY376" fmla="*/ 5268 h 19998"/>
                <a:gd name="connsiteX377" fmla="*/ 3999 w 19998"/>
                <a:gd name="connsiteY377" fmla="*/ 5534 h 19998"/>
                <a:gd name="connsiteX378" fmla="*/ 4351 w 19998"/>
                <a:gd name="connsiteY378" fmla="*/ 5351 h 19998"/>
                <a:gd name="connsiteX379" fmla="*/ 4580 w 19998"/>
                <a:gd name="connsiteY379" fmla="*/ 5268 h 19998"/>
                <a:gd name="connsiteX380" fmla="*/ 4580 w 19998"/>
                <a:gd name="connsiteY380" fmla="*/ 5471 h 19998"/>
                <a:gd name="connsiteX381" fmla="*/ 4994 w 19998"/>
                <a:gd name="connsiteY381" fmla="*/ 5449 h 19998"/>
                <a:gd name="connsiteX382" fmla="*/ 5323 w 19998"/>
                <a:gd name="connsiteY382" fmla="*/ 5471 h 19998"/>
                <a:gd name="connsiteX383" fmla="*/ 5242 w 19998"/>
                <a:gd name="connsiteY383" fmla="*/ 5407 h 19998"/>
                <a:gd name="connsiteX384" fmla="*/ 4994 w 19998"/>
                <a:gd name="connsiteY384" fmla="*/ 5003 h 19998"/>
                <a:gd name="connsiteX385" fmla="*/ 4970 w 19998"/>
                <a:gd name="connsiteY385" fmla="*/ 5003 h 19998"/>
                <a:gd name="connsiteX386" fmla="*/ 5054 w 19998"/>
                <a:gd name="connsiteY386" fmla="*/ 4618 h 19998"/>
                <a:gd name="connsiteX387" fmla="*/ 5054 w 19998"/>
                <a:gd name="connsiteY387" fmla="*/ 4601 h 19998"/>
                <a:gd name="connsiteX388" fmla="*/ 5037 w 19998"/>
                <a:gd name="connsiteY388" fmla="*/ 4618 h 19998"/>
                <a:gd name="connsiteX389" fmla="*/ 5011 w 19998"/>
                <a:gd name="connsiteY389" fmla="*/ 4131 h 19998"/>
                <a:gd name="connsiteX390" fmla="*/ 4642 w 19998"/>
                <a:gd name="connsiteY390" fmla="*/ 3335 h 19998"/>
                <a:gd name="connsiteX391" fmla="*/ 4663 w 19998"/>
                <a:gd name="connsiteY391" fmla="*/ 3092 h 19998"/>
                <a:gd name="connsiteX392" fmla="*/ 4563 w 19998"/>
                <a:gd name="connsiteY392" fmla="*/ 3050 h 19998"/>
                <a:gd name="connsiteX393" fmla="*/ 4684 w 19998"/>
                <a:gd name="connsiteY393" fmla="*/ 2947 h 19998"/>
                <a:gd name="connsiteX394" fmla="*/ 5242 w 19998"/>
                <a:gd name="connsiteY394" fmla="*/ 3092 h 19998"/>
                <a:gd name="connsiteX395" fmla="*/ 5258 w 19998"/>
                <a:gd name="connsiteY395" fmla="*/ 3029 h 19998"/>
                <a:gd name="connsiteX396" fmla="*/ 5570 w 19998"/>
                <a:gd name="connsiteY396" fmla="*/ 3050 h 19998"/>
                <a:gd name="connsiteX397" fmla="*/ 5632 w 19998"/>
                <a:gd name="connsiteY397" fmla="*/ 3252 h 19998"/>
                <a:gd name="connsiteX398" fmla="*/ 5592 w 19998"/>
                <a:gd name="connsiteY398" fmla="*/ 3252 h 19998"/>
                <a:gd name="connsiteX399" fmla="*/ 5570 w 19998"/>
                <a:gd name="connsiteY399" fmla="*/ 3316 h 19998"/>
                <a:gd name="connsiteX400" fmla="*/ 5511 w 19998"/>
                <a:gd name="connsiteY400" fmla="*/ 3316 h 19998"/>
                <a:gd name="connsiteX401" fmla="*/ 5675 w 19998"/>
                <a:gd name="connsiteY401" fmla="*/ 3800 h 19998"/>
                <a:gd name="connsiteX402" fmla="*/ 5649 w 19998"/>
                <a:gd name="connsiteY402" fmla="*/ 3826 h 19998"/>
                <a:gd name="connsiteX403" fmla="*/ 5732 w 19998"/>
                <a:gd name="connsiteY403" fmla="*/ 3842 h 19998"/>
                <a:gd name="connsiteX404" fmla="*/ 5713 w 19998"/>
                <a:gd name="connsiteY404" fmla="*/ 3842 h 19998"/>
                <a:gd name="connsiteX405" fmla="*/ 5732 w 19998"/>
                <a:gd name="connsiteY405" fmla="*/ 3882 h 19998"/>
                <a:gd name="connsiteX406" fmla="*/ 5775 w 19998"/>
                <a:gd name="connsiteY406" fmla="*/ 3882 h 19998"/>
                <a:gd name="connsiteX407" fmla="*/ 5861 w 19998"/>
                <a:gd name="connsiteY407" fmla="*/ 3762 h 19998"/>
                <a:gd name="connsiteX408" fmla="*/ 6499 w 19998"/>
                <a:gd name="connsiteY408" fmla="*/ 3906 h 19998"/>
                <a:gd name="connsiteX409" fmla="*/ 7611 w 19998"/>
                <a:gd name="connsiteY409" fmla="*/ 3826 h 19998"/>
                <a:gd name="connsiteX410" fmla="*/ 7923 w 19998"/>
                <a:gd name="connsiteY410" fmla="*/ 3722 h 19998"/>
                <a:gd name="connsiteX411" fmla="*/ 8045 w 19998"/>
                <a:gd name="connsiteY411" fmla="*/ 3703 h 19998"/>
                <a:gd name="connsiteX412" fmla="*/ 7611 w 19998"/>
                <a:gd name="connsiteY412" fmla="*/ 3600 h 19998"/>
                <a:gd name="connsiteX413" fmla="*/ 7611 w 19998"/>
                <a:gd name="connsiteY413" fmla="*/ 3581 h 19998"/>
                <a:gd name="connsiteX414" fmla="*/ 7799 w 19998"/>
                <a:gd name="connsiteY414" fmla="*/ 3092 h 19998"/>
                <a:gd name="connsiteX415" fmla="*/ 9574 w 19998"/>
                <a:gd name="connsiteY415" fmla="*/ 2317 h 19998"/>
                <a:gd name="connsiteX416" fmla="*/ 9843 w 19998"/>
                <a:gd name="connsiteY416" fmla="*/ 1993 h 19998"/>
                <a:gd name="connsiteX417" fmla="*/ 9902 w 19998"/>
                <a:gd name="connsiteY417" fmla="*/ 2051 h 19998"/>
                <a:gd name="connsiteX418" fmla="*/ 10031 w 19998"/>
                <a:gd name="connsiteY418" fmla="*/ 2051 h 19998"/>
                <a:gd name="connsiteX419" fmla="*/ 9964 w 19998"/>
                <a:gd name="connsiteY419" fmla="*/ 1972 h 19998"/>
                <a:gd name="connsiteX420" fmla="*/ 9943 w 19998"/>
                <a:gd name="connsiteY420" fmla="*/ 1993 h 19998"/>
                <a:gd name="connsiteX421" fmla="*/ 9843 w 19998"/>
                <a:gd name="connsiteY421" fmla="*/ 1645 h 19998"/>
                <a:gd name="connsiteX422" fmla="*/ 9902 w 19998"/>
                <a:gd name="connsiteY422" fmla="*/ 1645 h 19998"/>
                <a:gd name="connsiteX423" fmla="*/ 9902 w 19998"/>
                <a:gd name="connsiteY423" fmla="*/ 1628 h 19998"/>
                <a:gd name="connsiteX424" fmla="*/ 9902 w 19998"/>
                <a:gd name="connsiteY424" fmla="*/ 1607 h 19998"/>
                <a:gd name="connsiteX425" fmla="*/ 9843 w 19998"/>
                <a:gd name="connsiteY425" fmla="*/ 1542 h 19998"/>
                <a:gd name="connsiteX426" fmla="*/ 9886 w 19998"/>
                <a:gd name="connsiteY426" fmla="*/ 1260 h 19998"/>
                <a:gd name="connsiteX427" fmla="*/ 9926 w 19998"/>
                <a:gd name="connsiteY427" fmla="*/ 1243 h 19998"/>
                <a:gd name="connsiteX428" fmla="*/ 9886 w 19998"/>
                <a:gd name="connsiteY428" fmla="*/ 815 h 19998"/>
                <a:gd name="connsiteX429" fmla="*/ 9902 w 19998"/>
                <a:gd name="connsiteY429" fmla="*/ 815 h 19998"/>
                <a:gd name="connsiteX430" fmla="*/ 9886 w 19998"/>
                <a:gd name="connsiteY430" fmla="*/ 484 h 19998"/>
                <a:gd name="connsiteX431" fmla="*/ 10645 w 19998"/>
                <a:gd name="connsiteY431" fmla="*/ 186 h 19998"/>
                <a:gd name="connsiteX432" fmla="*/ 11307 w 19998"/>
                <a:gd name="connsiteY432" fmla="*/ 0 h 19998"/>
                <a:gd name="connsiteX433" fmla="*/ 11431 w 19998"/>
                <a:gd name="connsiteY433" fmla="*/ 324 h 19998"/>
                <a:gd name="connsiteX434" fmla="*/ 11431 w 19998"/>
                <a:gd name="connsiteY434" fmla="*/ 630 h 19998"/>
                <a:gd name="connsiteX435" fmla="*/ 11577 w 19998"/>
                <a:gd name="connsiteY435" fmla="*/ 630 h 19998"/>
                <a:gd name="connsiteX436" fmla="*/ 11700 w 19998"/>
                <a:gd name="connsiteY436" fmla="*/ 832 h 19998"/>
                <a:gd name="connsiteX437" fmla="*/ 11822 w 19998"/>
                <a:gd name="connsiteY437" fmla="*/ 895 h 19998"/>
                <a:gd name="connsiteX438" fmla="*/ 12158 w 19998"/>
                <a:gd name="connsiteY438" fmla="*/ 670 h 19998"/>
                <a:gd name="connsiteX439" fmla="*/ 12279 w 19998"/>
                <a:gd name="connsiteY439" fmla="*/ 792 h 19998"/>
                <a:gd name="connsiteX440" fmla="*/ 12255 w 19998"/>
                <a:gd name="connsiteY440" fmla="*/ 815 h 19998"/>
                <a:gd name="connsiteX441" fmla="*/ 12360 w 19998"/>
                <a:gd name="connsiteY441" fmla="*/ 895 h 19998"/>
                <a:gd name="connsiteX442" fmla="*/ 12360 w 19998"/>
                <a:gd name="connsiteY442" fmla="*/ 912 h 19998"/>
                <a:gd name="connsiteX443" fmla="*/ 12339 w 19998"/>
                <a:gd name="connsiteY443" fmla="*/ 935 h 19998"/>
                <a:gd name="connsiteX444" fmla="*/ 12548 w 19998"/>
                <a:gd name="connsiteY444" fmla="*/ 1342 h 19998"/>
                <a:gd name="connsiteX445" fmla="*/ 12753 w 19998"/>
                <a:gd name="connsiteY445" fmla="*/ 1260 h 19998"/>
                <a:gd name="connsiteX446" fmla="*/ 12729 w 19998"/>
                <a:gd name="connsiteY446" fmla="*/ 1363 h 19998"/>
                <a:gd name="connsiteX447" fmla="*/ 12834 w 19998"/>
                <a:gd name="connsiteY447" fmla="*/ 1323 h 19998"/>
                <a:gd name="connsiteX448" fmla="*/ 12853 w 19998"/>
                <a:gd name="connsiteY448" fmla="*/ 1342 h 19998"/>
                <a:gd name="connsiteX449" fmla="*/ 12901 w 19998"/>
                <a:gd name="connsiteY449" fmla="*/ 1342 h 19998"/>
                <a:gd name="connsiteX450" fmla="*/ 13039 w 19998"/>
                <a:gd name="connsiteY450" fmla="*/ 1769 h 19998"/>
                <a:gd name="connsiteX451" fmla="*/ 13039 w 19998"/>
                <a:gd name="connsiteY451" fmla="*/ 1751 h 19998"/>
                <a:gd name="connsiteX452" fmla="*/ 13065 w 19998"/>
                <a:gd name="connsiteY452" fmla="*/ 1751 h 19998"/>
                <a:gd name="connsiteX453" fmla="*/ 13082 w 19998"/>
                <a:gd name="connsiteY453" fmla="*/ 1671 h 19998"/>
                <a:gd name="connsiteX454" fmla="*/ 13186 w 19998"/>
                <a:gd name="connsiteY454" fmla="*/ 1645 h 19998"/>
                <a:gd name="connsiteX455" fmla="*/ 13203 w 19998"/>
                <a:gd name="connsiteY455" fmla="*/ 1671 h 19998"/>
                <a:gd name="connsiteX456" fmla="*/ 13203 w 19998"/>
                <a:gd name="connsiteY456" fmla="*/ 1645 h 19998"/>
                <a:gd name="connsiteX457" fmla="*/ 13267 w 19998"/>
                <a:gd name="connsiteY457" fmla="*/ 1645 h 19998"/>
                <a:gd name="connsiteX458" fmla="*/ 13267 w 19998"/>
                <a:gd name="connsiteY458" fmla="*/ 1671 h 19998"/>
                <a:gd name="connsiteX459" fmla="*/ 13308 w 19998"/>
                <a:gd name="connsiteY459" fmla="*/ 1687 h 19998"/>
                <a:gd name="connsiteX460" fmla="*/ 13308 w 19998"/>
                <a:gd name="connsiteY460" fmla="*/ 1711 h 19998"/>
                <a:gd name="connsiteX461" fmla="*/ 13515 w 19998"/>
                <a:gd name="connsiteY461" fmla="*/ 1628 h 19998"/>
                <a:gd name="connsiteX462" fmla="*/ 13598 w 19998"/>
                <a:gd name="connsiteY462" fmla="*/ 1751 h 19998"/>
                <a:gd name="connsiteX463" fmla="*/ 13660 w 19998"/>
                <a:gd name="connsiteY463" fmla="*/ 1769 h 19998"/>
                <a:gd name="connsiteX464" fmla="*/ 13660 w 19998"/>
                <a:gd name="connsiteY464" fmla="*/ 1833 h 19998"/>
                <a:gd name="connsiteX465" fmla="*/ 13677 w 19998"/>
                <a:gd name="connsiteY465" fmla="*/ 1833 h 19998"/>
                <a:gd name="connsiteX466" fmla="*/ 13677 w 19998"/>
                <a:gd name="connsiteY466" fmla="*/ 1849 h 19998"/>
                <a:gd name="connsiteX467" fmla="*/ 13725 w 19998"/>
                <a:gd name="connsiteY467" fmla="*/ 1849 h 19998"/>
                <a:gd name="connsiteX468" fmla="*/ 13703 w 19998"/>
                <a:gd name="connsiteY468" fmla="*/ 1833 h 19998"/>
                <a:gd name="connsiteX469" fmla="*/ 13725 w 19998"/>
                <a:gd name="connsiteY469" fmla="*/ 1791 h 19998"/>
                <a:gd name="connsiteX470" fmla="*/ 13808 w 19998"/>
                <a:gd name="connsiteY470" fmla="*/ 1873 h 19998"/>
                <a:gd name="connsiteX471" fmla="*/ 13725 w 19998"/>
                <a:gd name="connsiteY471" fmla="*/ 2155 h 19998"/>
                <a:gd name="connsiteX472" fmla="*/ 13725 w 19998"/>
                <a:gd name="connsiteY472" fmla="*/ 2138 h 19998"/>
                <a:gd name="connsiteX473" fmla="*/ 13784 w 19998"/>
                <a:gd name="connsiteY473" fmla="*/ 2155 h 19998"/>
                <a:gd name="connsiteX474" fmla="*/ 13825 w 19998"/>
                <a:gd name="connsiteY474" fmla="*/ 2301 h 19998"/>
                <a:gd name="connsiteX475" fmla="*/ 13703 w 19998"/>
                <a:gd name="connsiteY475" fmla="*/ 2420 h 19998"/>
                <a:gd name="connsiteX476" fmla="*/ 13741 w 19998"/>
                <a:gd name="connsiteY476" fmla="*/ 2463 h 19998"/>
                <a:gd name="connsiteX477" fmla="*/ 13703 w 19998"/>
                <a:gd name="connsiteY477" fmla="*/ 2503 h 19998"/>
                <a:gd name="connsiteX478" fmla="*/ 13784 w 19998"/>
                <a:gd name="connsiteY478" fmla="*/ 2519 h 19998"/>
                <a:gd name="connsiteX479" fmla="*/ 13784 w 19998"/>
                <a:gd name="connsiteY479" fmla="*/ 2540 h 19998"/>
                <a:gd name="connsiteX480" fmla="*/ 13849 w 19998"/>
                <a:gd name="connsiteY480" fmla="*/ 2540 h 19998"/>
                <a:gd name="connsiteX481" fmla="*/ 14280 w 19998"/>
                <a:gd name="connsiteY481" fmla="*/ 2540 h 19998"/>
                <a:gd name="connsiteX482" fmla="*/ 14527 w 19998"/>
                <a:gd name="connsiteY482" fmla="*/ 2437 h 19998"/>
                <a:gd name="connsiteX483" fmla="*/ 14527 w 19998"/>
                <a:gd name="connsiteY483" fmla="*/ 2218 h 19998"/>
                <a:gd name="connsiteX484" fmla="*/ 14715 w 19998"/>
                <a:gd name="connsiteY484" fmla="*/ 2051 h 19998"/>
                <a:gd name="connsiteX485" fmla="*/ 14815 w 19998"/>
                <a:gd name="connsiteY485" fmla="*/ 2115 h 19998"/>
                <a:gd name="connsiteX486" fmla="*/ 14775 w 19998"/>
                <a:gd name="connsiteY486" fmla="*/ 2138 h 19998"/>
                <a:gd name="connsiteX487" fmla="*/ 14796 w 19998"/>
                <a:gd name="connsiteY487" fmla="*/ 2218 h 19998"/>
                <a:gd name="connsiteX488" fmla="*/ 14756 w 19998"/>
                <a:gd name="connsiteY488" fmla="*/ 2195 h 19998"/>
                <a:gd name="connsiteX489" fmla="*/ 14732 w 19998"/>
                <a:gd name="connsiteY489" fmla="*/ 2218 h 19998"/>
                <a:gd name="connsiteX490" fmla="*/ 14756 w 19998"/>
                <a:gd name="connsiteY490" fmla="*/ 2237 h 19998"/>
                <a:gd name="connsiteX491" fmla="*/ 14732 w 19998"/>
                <a:gd name="connsiteY491" fmla="*/ 2275 h 19998"/>
                <a:gd name="connsiteX492" fmla="*/ 14715 w 19998"/>
                <a:gd name="connsiteY492" fmla="*/ 2275 h 19998"/>
                <a:gd name="connsiteX493" fmla="*/ 14756 w 19998"/>
                <a:gd name="connsiteY493" fmla="*/ 2341 h 19998"/>
                <a:gd name="connsiteX494" fmla="*/ 14675 w 19998"/>
                <a:gd name="connsiteY494" fmla="*/ 2519 h 19998"/>
                <a:gd name="connsiteX495" fmla="*/ 14815 w 19998"/>
                <a:gd name="connsiteY495" fmla="*/ 2622 h 19998"/>
                <a:gd name="connsiteX496" fmla="*/ 14796 w 19998"/>
                <a:gd name="connsiteY496" fmla="*/ 2904 h 19998"/>
                <a:gd name="connsiteX497" fmla="*/ 14918 w 19998"/>
                <a:gd name="connsiteY497" fmla="*/ 2904 h 19998"/>
                <a:gd name="connsiteX498" fmla="*/ 14918 w 19998"/>
                <a:gd name="connsiteY498" fmla="*/ 2867 h 19998"/>
                <a:gd name="connsiteX499" fmla="*/ 15001 w 19998"/>
                <a:gd name="connsiteY499" fmla="*/ 2888 h 19998"/>
                <a:gd name="connsiteX500" fmla="*/ 15230 w 19998"/>
                <a:gd name="connsiteY500" fmla="*/ 3074 h 19998"/>
                <a:gd name="connsiteX501" fmla="*/ 15249 w 19998"/>
                <a:gd name="connsiteY501" fmla="*/ 3050 h 19998"/>
                <a:gd name="connsiteX502" fmla="*/ 15249 w 19998"/>
                <a:gd name="connsiteY502" fmla="*/ 3114 h 19998"/>
                <a:gd name="connsiteX503" fmla="*/ 15330 w 19998"/>
                <a:gd name="connsiteY503" fmla="*/ 3114 h 19998"/>
                <a:gd name="connsiteX504" fmla="*/ 15418 w 19998"/>
                <a:gd name="connsiteY504" fmla="*/ 3114 h 19998"/>
                <a:gd name="connsiteX505" fmla="*/ 15499 w 19998"/>
                <a:gd name="connsiteY505" fmla="*/ 3196 h 19998"/>
                <a:gd name="connsiteX506" fmla="*/ 15475 w 19998"/>
                <a:gd name="connsiteY506" fmla="*/ 3252 h 19998"/>
                <a:gd name="connsiteX507" fmla="*/ 15499 w 19998"/>
                <a:gd name="connsiteY507" fmla="*/ 3295 h 19998"/>
                <a:gd name="connsiteX508" fmla="*/ 15499 w 19998"/>
                <a:gd name="connsiteY508" fmla="*/ 3276 h 19998"/>
                <a:gd name="connsiteX509" fmla="*/ 15599 w 19998"/>
                <a:gd name="connsiteY509" fmla="*/ 3276 h 19998"/>
                <a:gd name="connsiteX510" fmla="*/ 15704 w 19998"/>
                <a:gd name="connsiteY510" fmla="*/ 3374 h 19998"/>
                <a:gd name="connsiteX511" fmla="*/ 15682 w 19998"/>
                <a:gd name="connsiteY511" fmla="*/ 3414 h 19998"/>
                <a:gd name="connsiteX512" fmla="*/ 15723 w 19998"/>
                <a:gd name="connsiteY512" fmla="*/ 3478 h 19998"/>
                <a:gd name="connsiteX513" fmla="*/ 15704 w 19998"/>
                <a:gd name="connsiteY513" fmla="*/ 3497 h 19998"/>
                <a:gd name="connsiteX514" fmla="*/ 15747 w 19998"/>
                <a:gd name="connsiteY514" fmla="*/ 3534 h 19998"/>
                <a:gd name="connsiteX515" fmla="*/ 15747 w 19998"/>
                <a:gd name="connsiteY515" fmla="*/ 3518 h 19998"/>
                <a:gd name="connsiteX516" fmla="*/ 15935 w 19998"/>
                <a:gd name="connsiteY516" fmla="*/ 3478 h 19998"/>
                <a:gd name="connsiteX517" fmla="*/ 15935 w 19998"/>
                <a:gd name="connsiteY517" fmla="*/ 3518 h 19998"/>
                <a:gd name="connsiteX518" fmla="*/ 15951 w 19998"/>
                <a:gd name="connsiteY518" fmla="*/ 3518 h 19998"/>
                <a:gd name="connsiteX519" fmla="*/ 15992 w 19998"/>
                <a:gd name="connsiteY519" fmla="*/ 3414 h 19998"/>
                <a:gd name="connsiteX520" fmla="*/ 16156 w 19998"/>
                <a:gd name="connsiteY520" fmla="*/ 3414 h 19998"/>
                <a:gd name="connsiteX521" fmla="*/ 16156 w 19998"/>
                <a:gd name="connsiteY521" fmla="*/ 3374 h 19998"/>
                <a:gd name="connsiteX522" fmla="*/ 16302 w 19998"/>
                <a:gd name="connsiteY522" fmla="*/ 3436 h 19998"/>
                <a:gd name="connsiteX523" fmla="*/ 16285 w 19998"/>
                <a:gd name="connsiteY523" fmla="*/ 3454 h 19998"/>
                <a:gd name="connsiteX524" fmla="*/ 16366 w 19998"/>
                <a:gd name="connsiteY524" fmla="*/ 3518 h 19998"/>
                <a:gd name="connsiteX525" fmla="*/ 16490 w 19998"/>
                <a:gd name="connsiteY525" fmla="*/ 3518 h 19998"/>
                <a:gd name="connsiteX526" fmla="*/ 16506 w 19998"/>
                <a:gd name="connsiteY526" fmla="*/ 3600 h 19998"/>
                <a:gd name="connsiteX527" fmla="*/ 16590 w 19998"/>
                <a:gd name="connsiteY527" fmla="*/ 3624 h 19998"/>
                <a:gd name="connsiteX528" fmla="*/ 16611 w 19998"/>
                <a:gd name="connsiteY528" fmla="*/ 3581 h 19998"/>
                <a:gd name="connsiteX529" fmla="*/ 16694 w 19998"/>
                <a:gd name="connsiteY529" fmla="*/ 3600 h 19998"/>
                <a:gd name="connsiteX530" fmla="*/ 16694 w 19998"/>
                <a:gd name="connsiteY530" fmla="*/ 3560 h 19998"/>
                <a:gd name="connsiteX531" fmla="*/ 16716 w 19998"/>
                <a:gd name="connsiteY531" fmla="*/ 3560 h 19998"/>
                <a:gd name="connsiteX532" fmla="*/ 16716 w 19998"/>
                <a:gd name="connsiteY532" fmla="*/ 3518 h 19998"/>
                <a:gd name="connsiteX533" fmla="*/ 16759 w 19998"/>
                <a:gd name="connsiteY533" fmla="*/ 3497 h 19998"/>
                <a:gd name="connsiteX534" fmla="*/ 16759 w 19998"/>
                <a:gd name="connsiteY534" fmla="*/ 3478 h 19998"/>
                <a:gd name="connsiteX535" fmla="*/ 16940 w 19998"/>
                <a:gd name="connsiteY535" fmla="*/ 3478 h 19998"/>
                <a:gd name="connsiteX536" fmla="*/ 17085 w 19998"/>
                <a:gd name="connsiteY536" fmla="*/ 3560 h 19998"/>
                <a:gd name="connsiteX537" fmla="*/ 17085 w 19998"/>
                <a:gd name="connsiteY537" fmla="*/ 3534 h 19998"/>
                <a:gd name="connsiteX538" fmla="*/ 17192 w 19998"/>
                <a:gd name="connsiteY538" fmla="*/ 3518 h 19998"/>
                <a:gd name="connsiteX539" fmla="*/ 17192 w 19998"/>
                <a:gd name="connsiteY539" fmla="*/ 3534 h 19998"/>
                <a:gd name="connsiteX540" fmla="*/ 17373 w 19998"/>
                <a:gd name="connsiteY540" fmla="*/ 3640 h 19998"/>
                <a:gd name="connsiteX541" fmla="*/ 17354 w 19998"/>
                <a:gd name="connsiteY541" fmla="*/ 3663 h 19998"/>
                <a:gd name="connsiteX542" fmla="*/ 17437 w 19998"/>
                <a:gd name="connsiteY542" fmla="*/ 3783 h 19998"/>
                <a:gd name="connsiteX543" fmla="*/ 17397 w 19998"/>
                <a:gd name="connsiteY543" fmla="*/ 3783 h 19998"/>
                <a:gd name="connsiteX544" fmla="*/ 17414 w 19998"/>
                <a:gd name="connsiteY544" fmla="*/ 3826 h 19998"/>
                <a:gd name="connsiteX545" fmla="*/ 17437 w 19998"/>
                <a:gd name="connsiteY545" fmla="*/ 3826 h 19998"/>
                <a:gd name="connsiteX546" fmla="*/ 17602 w 19998"/>
                <a:gd name="connsiteY546" fmla="*/ 4028 h 19998"/>
                <a:gd name="connsiteX547" fmla="*/ 17623 w 19998"/>
                <a:gd name="connsiteY547" fmla="*/ 4091 h 19998"/>
                <a:gd name="connsiteX548" fmla="*/ 17642 w 19998"/>
                <a:gd name="connsiteY548" fmla="*/ 4091 h 19998"/>
                <a:gd name="connsiteX549" fmla="*/ 17683 w 19998"/>
                <a:gd name="connsiteY549" fmla="*/ 4211 h 19998"/>
                <a:gd name="connsiteX550" fmla="*/ 17849 w 19998"/>
                <a:gd name="connsiteY550" fmla="*/ 4211 h 19998"/>
                <a:gd name="connsiteX551" fmla="*/ 17849 w 19998"/>
                <a:gd name="connsiteY551" fmla="*/ 4171 h 19998"/>
                <a:gd name="connsiteX552" fmla="*/ 17871 w 19998"/>
                <a:gd name="connsiteY552" fmla="*/ 4171 h 19998"/>
                <a:gd name="connsiteX553" fmla="*/ 17830 w 19998"/>
                <a:gd name="connsiteY553" fmla="*/ 4091 h 19998"/>
                <a:gd name="connsiteX554" fmla="*/ 17871 w 19998"/>
                <a:gd name="connsiteY554" fmla="*/ 4065 h 19998"/>
                <a:gd name="connsiteX555" fmla="*/ 17935 w 19998"/>
                <a:gd name="connsiteY555" fmla="*/ 4091 h 19998"/>
                <a:gd name="connsiteX556" fmla="*/ 17976 w 19998"/>
                <a:gd name="connsiteY556" fmla="*/ 4065 h 19998"/>
                <a:gd name="connsiteX557" fmla="*/ 18019 w 19998"/>
                <a:gd name="connsiteY557" fmla="*/ 4091 h 19998"/>
                <a:gd name="connsiteX558" fmla="*/ 18140 w 19998"/>
                <a:gd name="connsiteY558" fmla="*/ 4131 h 19998"/>
                <a:gd name="connsiteX559" fmla="*/ 18183 w 19998"/>
                <a:gd name="connsiteY559" fmla="*/ 4293 h 19998"/>
                <a:gd name="connsiteX560" fmla="*/ 18200 w 19998"/>
                <a:gd name="connsiteY560" fmla="*/ 4293 h 19998"/>
                <a:gd name="connsiteX561" fmla="*/ 18223 w 19998"/>
                <a:gd name="connsiteY561" fmla="*/ 4211 h 19998"/>
                <a:gd name="connsiteX562" fmla="*/ 18240 w 19998"/>
                <a:gd name="connsiteY562" fmla="*/ 4211 h 19998"/>
                <a:gd name="connsiteX563" fmla="*/ 18240 w 19998"/>
                <a:gd name="connsiteY563" fmla="*/ 4230 h 19998"/>
                <a:gd name="connsiteX564" fmla="*/ 18281 w 19998"/>
                <a:gd name="connsiteY564" fmla="*/ 4230 h 19998"/>
                <a:gd name="connsiteX565" fmla="*/ 18328 w 19998"/>
                <a:gd name="connsiteY565" fmla="*/ 4270 h 19998"/>
                <a:gd name="connsiteX566" fmla="*/ 18369 w 19998"/>
                <a:gd name="connsiteY566" fmla="*/ 4253 h 19998"/>
                <a:gd name="connsiteX567" fmla="*/ 18388 w 19998"/>
                <a:gd name="connsiteY567" fmla="*/ 4270 h 19998"/>
                <a:gd name="connsiteX568" fmla="*/ 18531 w 19998"/>
                <a:gd name="connsiteY568" fmla="*/ 4253 h 19998"/>
                <a:gd name="connsiteX569" fmla="*/ 18531 w 19998"/>
                <a:gd name="connsiteY569" fmla="*/ 4270 h 19998"/>
                <a:gd name="connsiteX570" fmla="*/ 18631 w 19998"/>
                <a:gd name="connsiteY570" fmla="*/ 4211 h 19998"/>
                <a:gd name="connsiteX571" fmla="*/ 18631 w 19998"/>
                <a:gd name="connsiteY571" fmla="*/ 4131 h 19998"/>
                <a:gd name="connsiteX572" fmla="*/ 18762 w 19998"/>
                <a:gd name="connsiteY572" fmla="*/ 4108 h 19998"/>
                <a:gd name="connsiteX573" fmla="*/ 18778 w 19998"/>
                <a:gd name="connsiteY573" fmla="*/ 4148 h 19998"/>
                <a:gd name="connsiteX574" fmla="*/ 18821 w 19998"/>
                <a:gd name="connsiteY574" fmla="*/ 4131 h 19998"/>
                <a:gd name="connsiteX575" fmla="*/ 18943 w 19998"/>
                <a:gd name="connsiteY575" fmla="*/ 4333 h 19998"/>
                <a:gd name="connsiteX576" fmla="*/ 19047 w 19998"/>
                <a:gd name="connsiteY576" fmla="*/ 4333 h 19998"/>
                <a:gd name="connsiteX577" fmla="*/ 19064 w 19998"/>
                <a:gd name="connsiteY577" fmla="*/ 4392 h 19998"/>
                <a:gd name="connsiteX578" fmla="*/ 19152 w 19998"/>
                <a:gd name="connsiteY578" fmla="*/ 4392 h 19998"/>
                <a:gd name="connsiteX579" fmla="*/ 19152 w 19998"/>
                <a:gd name="connsiteY579" fmla="*/ 4373 h 19998"/>
                <a:gd name="connsiteX580" fmla="*/ 19212 w 19998"/>
                <a:gd name="connsiteY580" fmla="*/ 4373 h 19998"/>
                <a:gd name="connsiteX581" fmla="*/ 19212 w 19998"/>
                <a:gd name="connsiteY581" fmla="*/ 4392 h 19998"/>
                <a:gd name="connsiteX582" fmla="*/ 19317 w 19998"/>
                <a:gd name="connsiteY582" fmla="*/ 4333 h 19998"/>
                <a:gd name="connsiteX583" fmla="*/ 19417 w 19998"/>
                <a:gd name="connsiteY583" fmla="*/ 4392 h 19998"/>
                <a:gd name="connsiteX584" fmla="*/ 19443 w 19998"/>
                <a:gd name="connsiteY584" fmla="*/ 4373 h 19998"/>
                <a:gd name="connsiteX585" fmla="*/ 19500 w 19998"/>
                <a:gd name="connsiteY585" fmla="*/ 4373 h 19998"/>
                <a:gd name="connsiteX586" fmla="*/ 19521 w 19998"/>
                <a:gd name="connsiteY586" fmla="*/ 4352 h 19998"/>
                <a:gd name="connsiteX587" fmla="*/ 19998 w 19998"/>
                <a:gd name="connsiteY587" fmla="*/ 4512 h 19998"/>
                <a:gd name="connsiteX588" fmla="*/ 19750 w 19998"/>
                <a:gd name="connsiteY588" fmla="*/ 4939 h 19998"/>
                <a:gd name="connsiteX589" fmla="*/ 19712 w 19998"/>
                <a:gd name="connsiteY589" fmla="*/ 4939 h 19998"/>
                <a:gd name="connsiteX590" fmla="*/ 19686 w 19998"/>
                <a:gd name="connsiteY590" fmla="*/ 5003 h 19998"/>
                <a:gd name="connsiteX591" fmla="*/ 19645 w 19998"/>
                <a:gd name="connsiteY591" fmla="*/ 5003 h 19998"/>
                <a:gd name="connsiteX592" fmla="*/ 19131 w 19998"/>
                <a:gd name="connsiteY592" fmla="*/ 6512 h 19998"/>
                <a:gd name="connsiteX593" fmla="*/ 19236 w 19998"/>
                <a:gd name="connsiteY593" fmla="*/ 7750 h 19998"/>
                <a:gd name="connsiteX594" fmla="*/ 19212 w 19998"/>
                <a:gd name="connsiteY594" fmla="*/ 7750 h 19998"/>
                <a:gd name="connsiteX595" fmla="*/ 19090 w 19998"/>
                <a:gd name="connsiteY595" fmla="*/ 7870 h 19998"/>
                <a:gd name="connsiteX596" fmla="*/ 19152 w 19998"/>
                <a:gd name="connsiteY596" fmla="*/ 7853 h 19998"/>
                <a:gd name="connsiteX597" fmla="*/ 19064 w 19998"/>
                <a:gd name="connsiteY597" fmla="*/ 7973 h 19998"/>
                <a:gd name="connsiteX598" fmla="*/ 18983 w 19998"/>
                <a:gd name="connsiteY598" fmla="*/ 7973 h 19998"/>
                <a:gd name="connsiteX599" fmla="*/ 18714 w 19998"/>
                <a:gd name="connsiteY599" fmla="*/ 8135 h 19998"/>
                <a:gd name="connsiteX600" fmla="*/ 18695 w 19998"/>
                <a:gd name="connsiteY600" fmla="*/ 8093 h 19998"/>
                <a:gd name="connsiteX601" fmla="*/ 18614 w 19998"/>
                <a:gd name="connsiteY601" fmla="*/ 7997 h 19998"/>
                <a:gd name="connsiteX602" fmla="*/ 18304 w 19998"/>
                <a:gd name="connsiteY60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533 w 19998"/>
                <a:gd name="connsiteY207" fmla="*/ 19368 h 19998"/>
                <a:gd name="connsiteX208" fmla="*/ 9452 w 19998"/>
                <a:gd name="connsiteY208" fmla="*/ 19368 h 19998"/>
                <a:gd name="connsiteX209" fmla="*/ 9288 w 19998"/>
                <a:gd name="connsiteY209" fmla="*/ 19076 h 19998"/>
                <a:gd name="connsiteX210" fmla="*/ 8935 w 19998"/>
                <a:gd name="connsiteY210" fmla="*/ 19076 h 19998"/>
                <a:gd name="connsiteX211" fmla="*/ 8478 w 19998"/>
                <a:gd name="connsiteY211" fmla="*/ 18837 h 19998"/>
                <a:gd name="connsiteX212" fmla="*/ 8381 w 19998"/>
                <a:gd name="connsiteY212" fmla="*/ 18795 h 19998"/>
                <a:gd name="connsiteX213" fmla="*/ 8357 w 19998"/>
                <a:gd name="connsiteY213" fmla="*/ 18820 h 19998"/>
                <a:gd name="connsiteX214" fmla="*/ 8169 w 19998"/>
                <a:gd name="connsiteY214" fmla="*/ 18773 h 19998"/>
                <a:gd name="connsiteX215" fmla="*/ 8128 w 19998"/>
                <a:gd name="connsiteY215" fmla="*/ 18820 h 19998"/>
                <a:gd name="connsiteX216" fmla="*/ 8150 w 19998"/>
                <a:gd name="connsiteY216" fmla="*/ 18877 h 19998"/>
                <a:gd name="connsiteX217" fmla="*/ 8109 w 19998"/>
                <a:gd name="connsiteY217" fmla="*/ 18940 h 19998"/>
                <a:gd name="connsiteX218" fmla="*/ 8128 w 19998"/>
                <a:gd name="connsiteY218" fmla="*/ 18957 h 19998"/>
                <a:gd name="connsiteX219" fmla="*/ 8109 w 19998"/>
                <a:gd name="connsiteY219" fmla="*/ 18997 h 19998"/>
                <a:gd name="connsiteX220" fmla="*/ 8150 w 19998"/>
                <a:gd name="connsiteY220" fmla="*/ 19142 h 19998"/>
                <a:gd name="connsiteX221" fmla="*/ 8007 w 19998"/>
                <a:gd name="connsiteY221" fmla="*/ 19119 h 19998"/>
                <a:gd name="connsiteX222" fmla="*/ 7907 w 19998"/>
                <a:gd name="connsiteY222" fmla="*/ 19119 h 19998"/>
                <a:gd name="connsiteX223" fmla="*/ 7676 w 19998"/>
                <a:gd name="connsiteY223" fmla="*/ 19119 h 19998"/>
                <a:gd name="connsiteX224" fmla="*/ 7511 w 19998"/>
                <a:gd name="connsiteY224" fmla="*/ 19159 h 19998"/>
                <a:gd name="connsiteX225" fmla="*/ 6892 w 19998"/>
                <a:gd name="connsiteY225" fmla="*/ 19102 h 19998"/>
                <a:gd name="connsiteX226" fmla="*/ 6868 w 19998"/>
                <a:gd name="connsiteY226" fmla="*/ 19060 h 19998"/>
                <a:gd name="connsiteX227" fmla="*/ 6730 w 19998"/>
                <a:gd name="connsiteY227" fmla="*/ 18877 h 19998"/>
                <a:gd name="connsiteX228" fmla="*/ 6599 w 19998"/>
                <a:gd name="connsiteY228" fmla="*/ 18837 h 19998"/>
                <a:gd name="connsiteX229" fmla="*/ 6478 w 19998"/>
                <a:gd name="connsiteY229" fmla="*/ 18731 h 19998"/>
                <a:gd name="connsiteX230" fmla="*/ 6254 w 19998"/>
                <a:gd name="connsiteY230" fmla="*/ 18858 h 19998"/>
                <a:gd name="connsiteX231" fmla="*/ 6149 w 19998"/>
                <a:gd name="connsiteY231" fmla="*/ 18773 h 19998"/>
                <a:gd name="connsiteX232" fmla="*/ 6066 w 19998"/>
                <a:gd name="connsiteY232" fmla="*/ 18877 h 19998"/>
                <a:gd name="connsiteX233" fmla="*/ 6025 w 19998"/>
                <a:gd name="connsiteY233" fmla="*/ 18858 h 19998"/>
                <a:gd name="connsiteX234" fmla="*/ 5861 w 19998"/>
                <a:gd name="connsiteY234" fmla="*/ 18632 h 19998"/>
                <a:gd name="connsiteX235" fmla="*/ 5820 w 19998"/>
                <a:gd name="connsiteY235" fmla="*/ 18632 h 19998"/>
                <a:gd name="connsiteX236" fmla="*/ 5732 w 19998"/>
                <a:gd name="connsiteY236" fmla="*/ 18447 h 19998"/>
                <a:gd name="connsiteX237" fmla="*/ 5075 w 19998"/>
                <a:gd name="connsiteY237" fmla="*/ 18310 h 19998"/>
                <a:gd name="connsiteX238" fmla="*/ 4806 w 19998"/>
                <a:gd name="connsiteY238" fmla="*/ 18165 h 19998"/>
                <a:gd name="connsiteX239" fmla="*/ 4725 w 19998"/>
                <a:gd name="connsiteY239" fmla="*/ 18247 h 19998"/>
                <a:gd name="connsiteX240" fmla="*/ 4515 w 19998"/>
                <a:gd name="connsiteY240" fmla="*/ 18101 h 19998"/>
                <a:gd name="connsiteX241" fmla="*/ 4684 w 19998"/>
                <a:gd name="connsiteY241" fmla="*/ 17737 h 19998"/>
                <a:gd name="connsiteX242" fmla="*/ 4415 w 19998"/>
                <a:gd name="connsiteY242" fmla="*/ 17634 h 19998"/>
                <a:gd name="connsiteX243" fmla="*/ 4294 w 19998"/>
                <a:gd name="connsiteY243" fmla="*/ 17594 h 19998"/>
                <a:gd name="connsiteX244" fmla="*/ 4103 w 19998"/>
                <a:gd name="connsiteY244" fmla="*/ 17617 h 19998"/>
                <a:gd name="connsiteX245" fmla="*/ 4063 w 19998"/>
                <a:gd name="connsiteY245" fmla="*/ 17495 h 19998"/>
                <a:gd name="connsiteX246" fmla="*/ 4041 w 19998"/>
                <a:gd name="connsiteY246" fmla="*/ 17495 h 19998"/>
                <a:gd name="connsiteX247" fmla="*/ 4025 w 19998"/>
                <a:gd name="connsiteY247" fmla="*/ 17432 h 19998"/>
                <a:gd name="connsiteX248" fmla="*/ 4103 w 19998"/>
                <a:gd name="connsiteY248" fmla="*/ 17415 h 19998"/>
                <a:gd name="connsiteX249" fmla="*/ 4251 w 19998"/>
                <a:gd name="connsiteY249" fmla="*/ 17389 h 19998"/>
                <a:gd name="connsiteX250" fmla="*/ 4251 w 19998"/>
                <a:gd name="connsiteY250" fmla="*/ 17373 h 19998"/>
                <a:gd name="connsiteX251" fmla="*/ 4499 w 19998"/>
                <a:gd name="connsiteY251" fmla="*/ 17084 h 19998"/>
                <a:gd name="connsiteX252" fmla="*/ 5037 w 19998"/>
                <a:gd name="connsiteY252" fmla="*/ 14969 h 19998"/>
                <a:gd name="connsiteX253" fmla="*/ 5011 w 19998"/>
                <a:gd name="connsiteY253" fmla="*/ 14767 h 19998"/>
                <a:gd name="connsiteX254" fmla="*/ 5218 w 19998"/>
                <a:gd name="connsiteY254" fmla="*/ 14525 h 19998"/>
                <a:gd name="connsiteX255" fmla="*/ 5427 w 19998"/>
                <a:gd name="connsiteY255" fmla="*/ 14583 h 19998"/>
                <a:gd name="connsiteX256" fmla="*/ 5444 w 19998"/>
                <a:gd name="connsiteY256" fmla="*/ 14525 h 19998"/>
                <a:gd name="connsiteX257" fmla="*/ 5387 w 19998"/>
                <a:gd name="connsiteY257" fmla="*/ 14464 h 19998"/>
                <a:gd name="connsiteX258" fmla="*/ 5427 w 19998"/>
                <a:gd name="connsiteY258" fmla="*/ 14485 h 19998"/>
                <a:gd name="connsiteX259" fmla="*/ 5427 w 19998"/>
                <a:gd name="connsiteY259" fmla="*/ 14464 h 19998"/>
                <a:gd name="connsiteX260" fmla="*/ 5218 w 19998"/>
                <a:gd name="connsiteY260" fmla="*/ 14318 h 19998"/>
                <a:gd name="connsiteX261" fmla="*/ 5075 w 19998"/>
                <a:gd name="connsiteY261" fmla="*/ 14647 h 19998"/>
                <a:gd name="connsiteX262" fmla="*/ 5037 w 19998"/>
                <a:gd name="connsiteY262" fmla="*/ 14623 h 19998"/>
                <a:gd name="connsiteX263" fmla="*/ 5427 w 19998"/>
                <a:gd name="connsiteY263" fmla="*/ 12509 h 19998"/>
                <a:gd name="connsiteX264" fmla="*/ 5470 w 19998"/>
                <a:gd name="connsiteY264" fmla="*/ 12492 h 19998"/>
                <a:gd name="connsiteX265" fmla="*/ 5511 w 19998"/>
                <a:gd name="connsiteY265" fmla="*/ 12548 h 19998"/>
                <a:gd name="connsiteX266" fmla="*/ 5961 w 19998"/>
                <a:gd name="connsiteY266" fmla="*/ 13284 h 19998"/>
                <a:gd name="connsiteX267" fmla="*/ 6352 w 19998"/>
                <a:gd name="connsiteY267" fmla="*/ 14017 h 19998"/>
                <a:gd name="connsiteX268" fmla="*/ 6352 w 19998"/>
                <a:gd name="connsiteY268" fmla="*/ 13808 h 19998"/>
                <a:gd name="connsiteX269" fmla="*/ 6001 w 19998"/>
                <a:gd name="connsiteY269" fmla="*/ 13058 h 19998"/>
                <a:gd name="connsiteX270" fmla="*/ 5675 w 19998"/>
                <a:gd name="connsiteY270" fmla="*/ 12532 h 19998"/>
                <a:gd name="connsiteX271" fmla="*/ 5551 w 19998"/>
                <a:gd name="connsiteY271" fmla="*/ 12410 h 19998"/>
                <a:gd name="connsiteX272" fmla="*/ 5258 w 19998"/>
                <a:gd name="connsiteY272" fmla="*/ 12227 h 19998"/>
                <a:gd name="connsiteX273" fmla="*/ 5242 w 19998"/>
                <a:gd name="connsiteY273" fmla="*/ 12243 h 19998"/>
                <a:gd name="connsiteX274" fmla="*/ 5175 w 19998"/>
                <a:gd name="connsiteY274" fmla="*/ 11961 h 19998"/>
                <a:gd name="connsiteX275" fmla="*/ 5363 w 19998"/>
                <a:gd name="connsiteY275" fmla="*/ 11961 h 19998"/>
                <a:gd name="connsiteX276" fmla="*/ 5487 w 19998"/>
                <a:gd name="connsiteY276" fmla="*/ 11653 h 19998"/>
                <a:gd name="connsiteX277" fmla="*/ 5470 w 19998"/>
                <a:gd name="connsiteY277" fmla="*/ 11653 h 19998"/>
                <a:gd name="connsiteX278" fmla="*/ 5470 w 19998"/>
                <a:gd name="connsiteY278" fmla="*/ 11637 h 19998"/>
                <a:gd name="connsiteX279" fmla="*/ 5444 w 19998"/>
                <a:gd name="connsiteY279" fmla="*/ 11268 h 19998"/>
                <a:gd name="connsiteX280" fmla="*/ 5339 w 19998"/>
                <a:gd name="connsiteY280" fmla="*/ 11146 h 19998"/>
                <a:gd name="connsiteX281" fmla="*/ 5251 w 19998"/>
                <a:gd name="connsiteY281" fmla="*/ 10849 h 19998"/>
                <a:gd name="connsiteX282" fmla="*/ 4784 w 19998"/>
                <a:gd name="connsiteY282" fmla="*/ 10539 h 19998"/>
                <a:gd name="connsiteX283" fmla="*/ 4603 w 19998"/>
                <a:gd name="connsiteY283" fmla="*/ 10497 h 19998"/>
                <a:gd name="connsiteX284" fmla="*/ 4620 w 19998"/>
                <a:gd name="connsiteY284" fmla="*/ 10476 h 19998"/>
                <a:gd name="connsiteX285" fmla="*/ 3877 w 19998"/>
                <a:gd name="connsiteY285" fmla="*/ 9395 h 19998"/>
                <a:gd name="connsiteX286" fmla="*/ 3941 w 19998"/>
                <a:gd name="connsiteY286" fmla="*/ 9353 h 19998"/>
                <a:gd name="connsiteX287" fmla="*/ 3918 w 19998"/>
                <a:gd name="connsiteY287" fmla="*/ 9353 h 19998"/>
                <a:gd name="connsiteX288" fmla="*/ 4168 w 19998"/>
                <a:gd name="connsiteY288" fmla="*/ 9071 h 19998"/>
                <a:gd name="connsiteX289" fmla="*/ 3753 w 19998"/>
                <a:gd name="connsiteY289" fmla="*/ 8829 h 19998"/>
                <a:gd name="connsiteX290" fmla="*/ 3899 w 19998"/>
                <a:gd name="connsiteY290" fmla="*/ 8645 h 19998"/>
                <a:gd name="connsiteX291" fmla="*/ 3899 w 19998"/>
                <a:gd name="connsiteY291" fmla="*/ 8521 h 19998"/>
                <a:gd name="connsiteX292" fmla="*/ 4472 w 19998"/>
                <a:gd name="connsiteY292" fmla="*/ 8666 h 19998"/>
                <a:gd name="connsiteX293" fmla="*/ 3877 w 19998"/>
                <a:gd name="connsiteY293" fmla="*/ 8457 h 19998"/>
                <a:gd name="connsiteX294" fmla="*/ 3689 w 19998"/>
                <a:gd name="connsiteY294" fmla="*/ 8587 h 19998"/>
                <a:gd name="connsiteX295" fmla="*/ 3360 w 19998"/>
                <a:gd name="connsiteY295" fmla="*/ 8401 h 19998"/>
                <a:gd name="connsiteX296" fmla="*/ 3303 w 19998"/>
                <a:gd name="connsiteY296" fmla="*/ 8239 h 19998"/>
                <a:gd name="connsiteX297" fmla="*/ 3465 w 19998"/>
                <a:gd name="connsiteY297" fmla="*/ 8077 h 19998"/>
                <a:gd name="connsiteX298" fmla="*/ 3344 w 19998"/>
                <a:gd name="connsiteY298" fmla="*/ 7910 h 19998"/>
                <a:gd name="connsiteX299" fmla="*/ 2844 w 19998"/>
                <a:gd name="connsiteY299" fmla="*/ 7933 h 19998"/>
                <a:gd name="connsiteX300" fmla="*/ 3115 w 19998"/>
                <a:gd name="connsiteY300" fmla="*/ 7651 h 19998"/>
                <a:gd name="connsiteX301" fmla="*/ 2477 w 19998"/>
                <a:gd name="connsiteY301" fmla="*/ 7750 h 19998"/>
                <a:gd name="connsiteX302" fmla="*/ 2477 w 19998"/>
                <a:gd name="connsiteY302" fmla="*/ 7973 h 19998"/>
                <a:gd name="connsiteX303" fmla="*/ 2127 w 19998"/>
                <a:gd name="connsiteY303" fmla="*/ 7442 h 19998"/>
                <a:gd name="connsiteX304" fmla="*/ 1831 w 19998"/>
                <a:gd name="connsiteY304" fmla="*/ 7261 h 19998"/>
                <a:gd name="connsiteX305" fmla="*/ 1260 w 19998"/>
                <a:gd name="connsiteY305" fmla="*/ 6996 h 19998"/>
                <a:gd name="connsiteX306" fmla="*/ 1276 w 19998"/>
                <a:gd name="connsiteY306" fmla="*/ 6975 h 19998"/>
                <a:gd name="connsiteX307" fmla="*/ 1260 w 19998"/>
                <a:gd name="connsiteY307" fmla="*/ 6958 h 19998"/>
                <a:gd name="connsiteX308" fmla="*/ 1172 w 19998"/>
                <a:gd name="connsiteY308" fmla="*/ 6892 h 19998"/>
                <a:gd name="connsiteX309" fmla="*/ 886 w 19998"/>
                <a:gd name="connsiteY309" fmla="*/ 6975 h 19998"/>
                <a:gd name="connsiteX310" fmla="*/ 679 w 19998"/>
                <a:gd name="connsiteY310" fmla="*/ 7099 h 19998"/>
                <a:gd name="connsiteX311" fmla="*/ 533 w 19998"/>
                <a:gd name="connsiteY311" fmla="*/ 7078 h 19998"/>
                <a:gd name="connsiteX312" fmla="*/ 533 w 19998"/>
                <a:gd name="connsiteY312" fmla="*/ 7022 h 19998"/>
                <a:gd name="connsiteX313" fmla="*/ 574 w 19998"/>
                <a:gd name="connsiteY313" fmla="*/ 6996 h 19998"/>
                <a:gd name="connsiteX314" fmla="*/ 305 w 19998"/>
                <a:gd name="connsiteY314" fmla="*/ 6568 h 19998"/>
                <a:gd name="connsiteX315" fmla="*/ 264 w 19998"/>
                <a:gd name="connsiteY315" fmla="*/ 6594 h 19998"/>
                <a:gd name="connsiteX316" fmla="*/ 164 w 19998"/>
                <a:gd name="connsiteY316" fmla="*/ 6528 h 19998"/>
                <a:gd name="connsiteX317" fmla="*/ 0 w 19998"/>
                <a:gd name="connsiteY317" fmla="*/ 6490 h 19998"/>
                <a:gd name="connsiteX318" fmla="*/ 17 w 19998"/>
                <a:gd name="connsiteY318" fmla="*/ 6465 h 19998"/>
                <a:gd name="connsiteX319" fmla="*/ 57 w 19998"/>
                <a:gd name="connsiteY319" fmla="*/ 6465 h 19998"/>
                <a:gd name="connsiteX320" fmla="*/ 695 w 19998"/>
                <a:gd name="connsiteY320" fmla="*/ 6408 h 19998"/>
                <a:gd name="connsiteX321" fmla="*/ 760 w 19998"/>
                <a:gd name="connsiteY321" fmla="*/ 6262 h 19998"/>
                <a:gd name="connsiteX322" fmla="*/ 433 w 19998"/>
                <a:gd name="connsiteY322" fmla="*/ 6084 h 19998"/>
                <a:gd name="connsiteX323" fmla="*/ 348 w 19998"/>
                <a:gd name="connsiteY323" fmla="*/ 6204 h 19998"/>
                <a:gd name="connsiteX324" fmla="*/ 329 w 19998"/>
                <a:gd name="connsiteY324" fmla="*/ 6204 h 19998"/>
                <a:gd name="connsiteX325" fmla="*/ 305 w 19998"/>
                <a:gd name="connsiteY325" fmla="*/ 6060 h 19998"/>
                <a:gd name="connsiteX326" fmla="*/ 348 w 19998"/>
                <a:gd name="connsiteY326" fmla="*/ 6044 h 19998"/>
                <a:gd name="connsiteX327" fmla="*/ 348 w 19998"/>
                <a:gd name="connsiteY327" fmla="*/ 5997 h 19998"/>
                <a:gd name="connsiteX328" fmla="*/ 248 w 19998"/>
                <a:gd name="connsiteY328" fmla="*/ 5997 h 19998"/>
                <a:gd name="connsiteX329" fmla="*/ 221 w 19998"/>
                <a:gd name="connsiteY329" fmla="*/ 5938 h 19998"/>
                <a:gd name="connsiteX330" fmla="*/ 329 w 19998"/>
                <a:gd name="connsiteY330" fmla="*/ 5938 h 19998"/>
                <a:gd name="connsiteX331" fmla="*/ 348 w 19998"/>
                <a:gd name="connsiteY331" fmla="*/ 5818 h 19998"/>
                <a:gd name="connsiteX332" fmla="*/ 391 w 19998"/>
                <a:gd name="connsiteY332" fmla="*/ 5818 h 19998"/>
                <a:gd name="connsiteX333" fmla="*/ 369 w 19998"/>
                <a:gd name="connsiteY333" fmla="*/ 5917 h 19998"/>
                <a:gd name="connsiteX334" fmla="*/ 433 w 19998"/>
                <a:gd name="connsiteY334" fmla="*/ 5877 h 19998"/>
                <a:gd name="connsiteX335" fmla="*/ 433 w 19998"/>
                <a:gd name="connsiteY335" fmla="*/ 5898 h 19998"/>
                <a:gd name="connsiteX336" fmla="*/ 410 w 19998"/>
                <a:gd name="connsiteY336" fmla="*/ 5917 h 19998"/>
                <a:gd name="connsiteX337" fmla="*/ 555 w 19998"/>
                <a:gd name="connsiteY337" fmla="*/ 5938 h 19998"/>
                <a:gd name="connsiteX338" fmla="*/ 555 w 19998"/>
                <a:gd name="connsiteY338" fmla="*/ 5955 h 19998"/>
                <a:gd name="connsiteX339" fmla="*/ 738 w 19998"/>
                <a:gd name="connsiteY339" fmla="*/ 5938 h 19998"/>
                <a:gd name="connsiteX340" fmla="*/ 695 w 19998"/>
                <a:gd name="connsiteY340" fmla="*/ 5835 h 19998"/>
                <a:gd name="connsiteX341" fmla="*/ 655 w 19998"/>
                <a:gd name="connsiteY341" fmla="*/ 5835 h 19998"/>
                <a:gd name="connsiteX342" fmla="*/ 598 w 19998"/>
                <a:gd name="connsiteY342" fmla="*/ 5736 h 19998"/>
                <a:gd name="connsiteX343" fmla="*/ 141 w 19998"/>
                <a:gd name="connsiteY343" fmla="*/ 5778 h 19998"/>
                <a:gd name="connsiteX344" fmla="*/ 141 w 19998"/>
                <a:gd name="connsiteY344" fmla="*/ 5795 h 19998"/>
                <a:gd name="connsiteX345" fmla="*/ 17 w 19998"/>
                <a:gd name="connsiteY345" fmla="*/ 5818 h 19998"/>
                <a:gd name="connsiteX346" fmla="*/ 141 w 19998"/>
                <a:gd name="connsiteY346" fmla="*/ 5287 h 19998"/>
                <a:gd name="connsiteX347" fmla="*/ 181 w 19998"/>
                <a:gd name="connsiteY347" fmla="*/ 5268 h 19998"/>
                <a:gd name="connsiteX348" fmla="*/ 348 w 19998"/>
                <a:gd name="connsiteY348" fmla="*/ 5247 h 19998"/>
                <a:gd name="connsiteX349" fmla="*/ 450 w 19998"/>
                <a:gd name="connsiteY349" fmla="*/ 5149 h 19998"/>
                <a:gd name="connsiteX350" fmla="*/ 617 w 19998"/>
                <a:gd name="connsiteY350" fmla="*/ 5149 h 19998"/>
                <a:gd name="connsiteX351" fmla="*/ 803 w 19998"/>
                <a:gd name="connsiteY351" fmla="*/ 5085 h 19998"/>
                <a:gd name="connsiteX352" fmla="*/ 826 w 19998"/>
                <a:gd name="connsiteY352" fmla="*/ 5106 h 19998"/>
                <a:gd name="connsiteX353" fmla="*/ 803 w 19998"/>
                <a:gd name="connsiteY353" fmla="*/ 5149 h 19998"/>
                <a:gd name="connsiteX354" fmla="*/ 1276 w 19998"/>
                <a:gd name="connsiteY354" fmla="*/ 5022 h 19998"/>
                <a:gd name="connsiteX355" fmla="*/ 1276 w 19998"/>
                <a:gd name="connsiteY355" fmla="*/ 5003 h 19998"/>
                <a:gd name="connsiteX356" fmla="*/ 1276 w 19998"/>
                <a:gd name="connsiteY356" fmla="*/ 5022 h 19998"/>
                <a:gd name="connsiteX357" fmla="*/ 1298 w 19998"/>
                <a:gd name="connsiteY357" fmla="*/ 5022 h 19998"/>
                <a:gd name="connsiteX358" fmla="*/ 1341 w 19998"/>
                <a:gd name="connsiteY358" fmla="*/ 5165 h 19998"/>
                <a:gd name="connsiteX359" fmla="*/ 1524 w 19998"/>
                <a:gd name="connsiteY359" fmla="*/ 5069 h 19998"/>
                <a:gd name="connsiteX360" fmla="*/ 1562 w 19998"/>
                <a:gd name="connsiteY360" fmla="*/ 5069 h 19998"/>
                <a:gd name="connsiteX361" fmla="*/ 1815 w 19998"/>
                <a:gd name="connsiteY361" fmla="*/ 5125 h 19998"/>
                <a:gd name="connsiteX362" fmla="*/ 1936 w 19998"/>
                <a:gd name="connsiteY362" fmla="*/ 5165 h 19998"/>
                <a:gd name="connsiteX363" fmla="*/ 1936 w 19998"/>
                <a:gd name="connsiteY363" fmla="*/ 5149 h 19998"/>
                <a:gd name="connsiteX364" fmla="*/ 1979 w 19998"/>
                <a:gd name="connsiteY364" fmla="*/ 5003 h 19998"/>
                <a:gd name="connsiteX365" fmla="*/ 1936 w 19998"/>
                <a:gd name="connsiteY365" fmla="*/ 4939 h 19998"/>
                <a:gd name="connsiteX366" fmla="*/ 2103 w 19998"/>
                <a:gd name="connsiteY366" fmla="*/ 4820 h 19998"/>
                <a:gd name="connsiteX367" fmla="*/ 2496 w 19998"/>
                <a:gd name="connsiteY367" fmla="*/ 4777 h 19998"/>
                <a:gd name="connsiteX368" fmla="*/ 2536 w 19998"/>
                <a:gd name="connsiteY368" fmla="*/ 4860 h 19998"/>
                <a:gd name="connsiteX369" fmla="*/ 2722 w 19998"/>
                <a:gd name="connsiteY369" fmla="*/ 4761 h 19998"/>
                <a:gd name="connsiteX370" fmla="*/ 2722 w 19998"/>
                <a:gd name="connsiteY370" fmla="*/ 4900 h 19998"/>
                <a:gd name="connsiteX371" fmla="*/ 2805 w 19998"/>
                <a:gd name="connsiteY371" fmla="*/ 4923 h 19998"/>
                <a:gd name="connsiteX372" fmla="*/ 2970 w 19998"/>
                <a:gd name="connsiteY372" fmla="*/ 5189 h 19998"/>
                <a:gd name="connsiteX373" fmla="*/ 3256 w 19998"/>
                <a:gd name="connsiteY373" fmla="*/ 5673 h 19998"/>
                <a:gd name="connsiteX374" fmla="*/ 3608 w 19998"/>
                <a:gd name="connsiteY374" fmla="*/ 5391 h 19998"/>
                <a:gd name="connsiteX375" fmla="*/ 3860 w 19998"/>
                <a:gd name="connsiteY375" fmla="*/ 5268 h 19998"/>
                <a:gd name="connsiteX376" fmla="*/ 3999 w 19998"/>
                <a:gd name="connsiteY376" fmla="*/ 5534 h 19998"/>
                <a:gd name="connsiteX377" fmla="*/ 4351 w 19998"/>
                <a:gd name="connsiteY377" fmla="*/ 5351 h 19998"/>
                <a:gd name="connsiteX378" fmla="*/ 4580 w 19998"/>
                <a:gd name="connsiteY378" fmla="*/ 5268 h 19998"/>
                <a:gd name="connsiteX379" fmla="*/ 4580 w 19998"/>
                <a:gd name="connsiteY379" fmla="*/ 5471 h 19998"/>
                <a:gd name="connsiteX380" fmla="*/ 4994 w 19998"/>
                <a:gd name="connsiteY380" fmla="*/ 5449 h 19998"/>
                <a:gd name="connsiteX381" fmla="*/ 5323 w 19998"/>
                <a:gd name="connsiteY381" fmla="*/ 5471 h 19998"/>
                <a:gd name="connsiteX382" fmla="*/ 5242 w 19998"/>
                <a:gd name="connsiteY382" fmla="*/ 5407 h 19998"/>
                <a:gd name="connsiteX383" fmla="*/ 4994 w 19998"/>
                <a:gd name="connsiteY383" fmla="*/ 5003 h 19998"/>
                <a:gd name="connsiteX384" fmla="*/ 4970 w 19998"/>
                <a:gd name="connsiteY384" fmla="*/ 5003 h 19998"/>
                <a:gd name="connsiteX385" fmla="*/ 5054 w 19998"/>
                <a:gd name="connsiteY385" fmla="*/ 4618 h 19998"/>
                <a:gd name="connsiteX386" fmla="*/ 5054 w 19998"/>
                <a:gd name="connsiteY386" fmla="*/ 4601 h 19998"/>
                <a:gd name="connsiteX387" fmla="*/ 5037 w 19998"/>
                <a:gd name="connsiteY387" fmla="*/ 4618 h 19998"/>
                <a:gd name="connsiteX388" fmla="*/ 5011 w 19998"/>
                <a:gd name="connsiteY388" fmla="*/ 4131 h 19998"/>
                <a:gd name="connsiteX389" fmla="*/ 4642 w 19998"/>
                <a:gd name="connsiteY389" fmla="*/ 3335 h 19998"/>
                <a:gd name="connsiteX390" fmla="*/ 4663 w 19998"/>
                <a:gd name="connsiteY390" fmla="*/ 3092 h 19998"/>
                <a:gd name="connsiteX391" fmla="*/ 4563 w 19998"/>
                <a:gd name="connsiteY391" fmla="*/ 3050 h 19998"/>
                <a:gd name="connsiteX392" fmla="*/ 4684 w 19998"/>
                <a:gd name="connsiteY392" fmla="*/ 2947 h 19998"/>
                <a:gd name="connsiteX393" fmla="*/ 5242 w 19998"/>
                <a:gd name="connsiteY393" fmla="*/ 3092 h 19998"/>
                <a:gd name="connsiteX394" fmla="*/ 5258 w 19998"/>
                <a:gd name="connsiteY394" fmla="*/ 3029 h 19998"/>
                <a:gd name="connsiteX395" fmla="*/ 5570 w 19998"/>
                <a:gd name="connsiteY395" fmla="*/ 3050 h 19998"/>
                <a:gd name="connsiteX396" fmla="*/ 5632 w 19998"/>
                <a:gd name="connsiteY396" fmla="*/ 3252 h 19998"/>
                <a:gd name="connsiteX397" fmla="*/ 5592 w 19998"/>
                <a:gd name="connsiteY397" fmla="*/ 3252 h 19998"/>
                <a:gd name="connsiteX398" fmla="*/ 5570 w 19998"/>
                <a:gd name="connsiteY398" fmla="*/ 3316 h 19998"/>
                <a:gd name="connsiteX399" fmla="*/ 5511 w 19998"/>
                <a:gd name="connsiteY399" fmla="*/ 3316 h 19998"/>
                <a:gd name="connsiteX400" fmla="*/ 5675 w 19998"/>
                <a:gd name="connsiteY400" fmla="*/ 3800 h 19998"/>
                <a:gd name="connsiteX401" fmla="*/ 5649 w 19998"/>
                <a:gd name="connsiteY401" fmla="*/ 3826 h 19998"/>
                <a:gd name="connsiteX402" fmla="*/ 5732 w 19998"/>
                <a:gd name="connsiteY402" fmla="*/ 3842 h 19998"/>
                <a:gd name="connsiteX403" fmla="*/ 5713 w 19998"/>
                <a:gd name="connsiteY403" fmla="*/ 3842 h 19998"/>
                <a:gd name="connsiteX404" fmla="*/ 5732 w 19998"/>
                <a:gd name="connsiteY404" fmla="*/ 3882 h 19998"/>
                <a:gd name="connsiteX405" fmla="*/ 5775 w 19998"/>
                <a:gd name="connsiteY405" fmla="*/ 3882 h 19998"/>
                <a:gd name="connsiteX406" fmla="*/ 5861 w 19998"/>
                <a:gd name="connsiteY406" fmla="*/ 3762 h 19998"/>
                <a:gd name="connsiteX407" fmla="*/ 6499 w 19998"/>
                <a:gd name="connsiteY407" fmla="*/ 3906 h 19998"/>
                <a:gd name="connsiteX408" fmla="*/ 7611 w 19998"/>
                <a:gd name="connsiteY408" fmla="*/ 3826 h 19998"/>
                <a:gd name="connsiteX409" fmla="*/ 7923 w 19998"/>
                <a:gd name="connsiteY409" fmla="*/ 3722 h 19998"/>
                <a:gd name="connsiteX410" fmla="*/ 8045 w 19998"/>
                <a:gd name="connsiteY410" fmla="*/ 3703 h 19998"/>
                <a:gd name="connsiteX411" fmla="*/ 7611 w 19998"/>
                <a:gd name="connsiteY411" fmla="*/ 3600 h 19998"/>
                <a:gd name="connsiteX412" fmla="*/ 7611 w 19998"/>
                <a:gd name="connsiteY412" fmla="*/ 3581 h 19998"/>
                <a:gd name="connsiteX413" fmla="*/ 7799 w 19998"/>
                <a:gd name="connsiteY413" fmla="*/ 3092 h 19998"/>
                <a:gd name="connsiteX414" fmla="*/ 9574 w 19998"/>
                <a:gd name="connsiteY414" fmla="*/ 2317 h 19998"/>
                <a:gd name="connsiteX415" fmla="*/ 9843 w 19998"/>
                <a:gd name="connsiteY415" fmla="*/ 1993 h 19998"/>
                <a:gd name="connsiteX416" fmla="*/ 9902 w 19998"/>
                <a:gd name="connsiteY416" fmla="*/ 2051 h 19998"/>
                <a:gd name="connsiteX417" fmla="*/ 10031 w 19998"/>
                <a:gd name="connsiteY417" fmla="*/ 2051 h 19998"/>
                <a:gd name="connsiteX418" fmla="*/ 9964 w 19998"/>
                <a:gd name="connsiteY418" fmla="*/ 1972 h 19998"/>
                <a:gd name="connsiteX419" fmla="*/ 9943 w 19998"/>
                <a:gd name="connsiteY419" fmla="*/ 1993 h 19998"/>
                <a:gd name="connsiteX420" fmla="*/ 9843 w 19998"/>
                <a:gd name="connsiteY420" fmla="*/ 1645 h 19998"/>
                <a:gd name="connsiteX421" fmla="*/ 9902 w 19998"/>
                <a:gd name="connsiteY421" fmla="*/ 1645 h 19998"/>
                <a:gd name="connsiteX422" fmla="*/ 9902 w 19998"/>
                <a:gd name="connsiteY422" fmla="*/ 1628 h 19998"/>
                <a:gd name="connsiteX423" fmla="*/ 9902 w 19998"/>
                <a:gd name="connsiteY423" fmla="*/ 1607 h 19998"/>
                <a:gd name="connsiteX424" fmla="*/ 9843 w 19998"/>
                <a:gd name="connsiteY424" fmla="*/ 1542 h 19998"/>
                <a:gd name="connsiteX425" fmla="*/ 9886 w 19998"/>
                <a:gd name="connsiteY425" fmla="*/ 1260 h 19998"/>
                <a:gd name="connsiteX426" fmla="*/ 9926 w 19998"/>
                <a:gd name="connsiteY426" fmla="*/ 1243 h 19998"/>
                <a:gd name="connsiteX427" fmla="*/ 9886 w 19998"/>
                <a:gd name="connsiteY427" fmla="*/ 815 h 19998"/>
                <a:gd name="connsiteX428" fmla="*/ 9902 w 19998"/>
                <a:gd name="connsiteY428" fmla="*/ 815 h 19998"/>
                <a:gd name="connsiteX429" fmla="*/ 9886 w 19998"/>
                <a:gd name="connsiteY429" fmla="*/ 484 h 19998"/>
                <a:gd name="connsiteX430" fmla="*/ 10645 w 19998"/>
                <a:gd name="connsiteY430" fmla="*/ 186 h 19998"/>
                <a:gd name="connsiteX431" fmla="*/ 11307 w 19998"/>
                <a:gd name="connsiteY431" fmla="*/ 0 h 19998"/>
                <a:gd name="connsiteX432" fmla="*/ 11431 w 19998"/>
                <a:gd name="connsiteY432" fmla="*/ 324 h 19998"/>
                <a:gd name="connsiteX433" fmla="*/ 11431 w 19998"/>
                <a:gd name="connsiteY433" fmla="*/ 630 h 19998"/>
                <a:gd name="connsiteX434" fmla="*/ 11577 w 19998"/>
                <a:gd name="connsiteY434" fmla="*/ 630 h 19998"/>
                <a:gd name="connsiteX435" fmla="*/ 11700 w 19998"/>
                <a:gd name="connsiteY435" fmla="*/ 832 h 19998"/>
                <a:gd name="connsiteX436" fmla="*/ 11822 w 19998"/>
                <a:gd name="connsiteY436" fmla="*/ 895 h 19998"/>
                <a:gd name="connsiteX437" fmla="*/ 12158 w 19998"/>
                <a:gd name="connsiteY437" fmla="*/ 670 h 19998"/>
                <a:gd name="connsiteX438" fmla="*/ 12279 w 19998"/>
                <a:gd name="connsiteY438" fmla="*/ 792 h 19998"/>
                <a:gd name="connsiteX439" fmla="*/ 12255 w 19998"/>
                <a:gd name="connsiteY439" fmla="*/ 815 h 19998"/>
                <a:gd name="connsiteX440" fmla="*/ 12360 w 19998"/>
                <a:gd name="connsiteY440" fmla="*/ 895 h 19998"/>
                <a:gd name="connsiteX441" fmla="*/ 12360 w 19998"/>
                <a:gd name="connsiteY441" fmla="*/ 912 h 19998"/>
                <a:gd name="connsiteX442" fmla="*/ 12339 w 19998"/>
                <a:gd name="connsiteY442" fmla="*/ 935 h 19998"/>
                <a:gd name="connsiteX443" fmla="*/ 12548 w 19998"/>
                <a:gd name="connsiteY443" fmla="*/ 1342 h 19998"/>
                <a:gd name="connsiteX444" fmla="*/ 12753 w 19998"/>
                <a:gd name="connsiteY444" fmla="*/ 1260 h 19998"/>
                <a:gd name="connsiteX445" fmla="*/ 12729 w 19998"/>
                <a:gd name="connsiteY445" fmla="*/ 1363 h 19998"/>
                <a:gd name="connsiteX446" fmla="*/ 12834 w 19998"/>
                <a:gd name="connsiteY446" fmla="*/ 1323 h 19998"/>
                <a:gd name="connsiteX447" fmla="*/ 12853 w 19998"/>
                <a:gd name="connsiteY447" fmla="*/ 1342 h 19998"/>
                <a:gd name="connsiteX448" fmla="*/ 12901 w 19998"/>
                <a:gd name="connsiteY448" fmla="*/ 1342 h 19998"/>
                <a:gd name="connsiteX449" fmla="*/ 13039 w 19998"/>
                <a:gd name="connsiteY449" fmla="*/ 1769 h 19998"/>
                <a:gd name="connsiteX450" fmla="*/ 13039 w 19998"/>
                <a:gd name="connsiteY450" fmla="*/ 1751 h 19998"/>
                <a:gd name="connsiteX451" fmla="*/ 13065 w 19998"/>
                <a:gd name="connsiteY451" fmla="*/ 1751 h 19998"/>
                <a:gd name="connsiteX452" fmla="*/ 13082 w 19998"/>
                <a:gd name="connsiteY452" fmla="*/ 1671 h 19998"/>
                <a:gd name="connsiteX453" fmla="*/ 13186 w 19998"/>
                <a:gd name="connsiteY453" fmla="*/ 1645 h 19998"/>
                <a:gd name="connsiteX454" fmla="*/ 13203 w 19998"/>
                <a:gd name="connsiteY454" fmla="*/ 1671 h 19998"/>
                <a:gd name="connsiteX455" fmla="*/ 13203 w 19998"/>
                <a:gd name="connsiteY455" fmla="*/ 1645 h 19998"/>
                <a:gd name="connsiteX456" fmla="*/ 13267 w 19998"/>
                <a:gd name="connsiteY456" fmla="*/ 1645 h 19998"/>
                <a:gd name="connsiteX457" fmla="*/ 13267 w 19998"/>
                <a:gd name="connsiteY457" fmla="*/ 1671 h 19998"/>
                <a:gd name="connsiteX458" fmla="*/ 13308 w 19998"/>
                <a:gd name="connsiteY458" fmla="*/ 1687 h 19998"/>
                <a:gd name="connsiteX459" fmla="*/ 13308 w 19998"/>
                <a:gd name="connsiteY459" fmla="*/ 1711 h 19998"/>
                <a:gd name="connsiteX460" fmla="*/ 13515 w 19998"/>
                <a:gd name="connsiteY460" fmla="*/ 1628 h 19998"/>
                <a:gd name="connsiteX461" fmla="*/ 13598 w 19998"/>
                <a:gd name="connsiteY461" fmla="*/ 1751 h 19998"/>
                <a:gd name="connsiteX462" fmla="*/ 13660 w 19998"/>
                <a:gd name="connsiteY462" fmla="*/ 1769 h 19998"/>
                <a:gd name="connsiteX463" fmla="*/ 13660 w 19998"/>
                <a:gd name="connsiteY463" fmla="*/ 1833 h 19998"/>
                <a:gd name="connsiteX464" fmla="*/ 13677 w 19998"/>
                <a:gd name="connsiteY464" fmla="*/ 1833 h 19998"/>
                <a:gd name="connsiteX465" fmla="*/ 13677 w 19998"/>
                <a:gd name="connsiteY465" fmla="*/ 1849 h 19998"/>
                <a:gd name="connsiteX466" fmla="*/ 13725 w 19998"/>
                <a:gd name="connsiteY466" fmla="*/ 1849 h 19998"/>
                <a:gd name="connsiteX467" fmla="*/ 13703 w 19998"/>
                <a:gd name="connsiteY467" fmla="*/ 1833 h 19998"/>
                <a:gd name="connsiteX468" fmla="*/ 13725 w 19998"/>
                <a:gd name="connsiteY468" fmla="*/ 1791 h 19998"/>
                <a:gd name="connsiteX469" fmla="*/ 13808 w 19998"/>
                <a:gd name="connsiteY469" fmla="*/ 1873 h 19998"/>
                <a:gd name="connsiteX470" fmla="*/ 13725 w 19998"/>
                <a:gd name="connsiteY470" fmla="*/ 2155 h 19998"/>
                <a:gd name="connsiteX471" fmla="*/ 13725 w 19998"/>
                <a:gd name="connsiteY471" fmla="*/ 2138 h 19998"/>
                <a:gd name="connsiteX472" fmla="*/ 13784 w 19998"/>
                <a:gd name="connsiteY472" fmla="*/ 2155 h 19998"/>
                <a:gd name="connsiteX473" fmla="*/ 13825 w 19998"/>
                <a:gd name="connsiteY473" fmla="*/ 2301 h 19998"/>
                <a:gd name="connsiteX474" fmla="*/ 13703 w 19998"/>
                <a:gd name="connsiteY474" fmla="*/ 2420 h 19998"/>
                <a:gd name="connsiteX475" fmla="*/ 13741 w 19998"/>
                <a:gd name="connsiteY475" fmla="*/ 2463 h 19998"/>
                <a:gd name="connsiteX476" fmla="*/ 13703 w 19998"/>
                <a:gd name="connsiteY476" fmla="*/ 2503 h 19998"/>
                <a:gd name="connsiteX477" fmla="*/ 13784 w 19998"/>
                <a:gd name="connsiteY477" fmla="*/ 2519 h 19998"/>
                <a:gd name="connsiteX478" fmla="*/ 13784 w 19998"/>
                <a:gd name="connsiteY478" fmla="*/ 2540 h 19998"/>
                <a:gd name="connsiteX479" fmla="*/ 13849 w 19998"/>
                <a:gd name="connsiteY479" fmla="*/ 2540 h 19998"/>
                <a:gd name="connsiteX480" fmla="*/ 14280 w 19998"/>
                <a:gd name="connsiteY480" fmla="*/ 2540 h 19998"/>
                <a:gd name="connsiteX481" fmla="*/ 14527 w 19998"/>
                <a:gd name="connsiteY481" fmla="*/ 2437 h 19998"/>
                <a:gd name="connsiteX482" fmla="*/ 14527 w 19998"/>
                <a:gd name="connsiteY482" fmla="*/ 2218 h 19998"/>
                <a:gd name="connsiteX483" fmla="*/ 14715 w 19998"/>
                <a:gd name="connsiteY483" fmla="*/ 2051 h 19998"/>
                <a:gd name="connsiteX484" fmla="*/ 14815 w 19998"/>
                <a:gd name="connsiteY484" fmla="*/ 2115 h 19998"/>
                <a:gd name="connsiteX485" fmla="*/ 14775 w 19998"/>
                <a:gd name="connsiteY485" fmla="*/ 2138 h 19998"/>
                <a:gd name="connsiteX486" fmla="*/ 14796 w 19998"/>
                <a:gd name="connsiteY486" fmla="*/ 2218 h 19998"/>
                <a:gd name="connsiteX487" fmla="*/ 14756 w 19998"/>
                <a:gd name="connsiteY487" fmla="*/ 2195 h 19998"/>
                <a:gd name="connsiteX488" fmla="*/ 14732 w 19998"/>
                <a:gd name="connsiteY488" fmla="*/ 2218 h 19998"/>
                <a:gd name="connsiteX489" fmla="*/ 14756 w 19998"/>
                <a:gd name="connsiteY489" fmla="*/ 2237 h 19998"/>
                <a:gd name="connsiteX490" fmla="*/ 14732 w 19998"/>
                <a:gd name="connsiteY490" fmla="*/ 2275 h 19998"/>
                <a:gd name="connsiteX491" fmla="*/ 14715 w 19998"/>
                <a:gd name="connsiteY491" fmla="*/ 2275 h 19998"/>
                <a:gd name="connsiteX492" fmla="*/ 14756 w 19998"/>
                <a:gd name="connsiteY492" fmla="*/ 2341 h 19998"/>
                <a:gd name="connsiteX493" fmla="*/ 14675 w 19998"/>
                <a:gd name="connsiteY493" fmla="*/ 2519 h 19998"/>
                <a:gd name="connsiteX494" fmla="*/ 14815 w 19998"/>
                <a:gd name="connsiteY494" fmla="*/ 2622 h 19998"/>
                <a:gd name="connsiteX495" fmla="*/ 14796 w 19998"/>
                <a:gd name="connsiteY495" fmla="*/ 2904 h 19998"/>
                <a:gd name="connsiteX496" fmla="*/ 14918 w 19998"/>
                <a:gd name="connsiteY496" fmla="*/ 2904 h 19998"/>
                <a:gd name="connsiteX497" fmla="*/ 14918 w 19998"/>
                <a:gd name="connsiteY497" fmla="*/ 2867 h 19998"/>
                <a:gd name="connsiteX498" fmla="*/ 15001 w 19998"/>
                <a:gd name="connsiteY498" fmla="*/ 2888 h 19998"/>
                <a:gd name="connsiteX499" fmla="*/ 15230 w 19998"/>
                <a:gd name="connsiteY499" fmla="*/ 3074 h 19998"/>
                <a:gd name="connsiteX500" fmla="*/ 15249 w 19998"/>
                <a:gd name="connsiteY500" fmla="*/ 3050 h 19998"/>
                <a:gd name="connsiteX501" fmla="*/ 15249 w 19998"/>
                <a:gd name="connsiteY501" fmla="*/ 3114 h 19998"/>
                <a:gd name="connsiteX502" fmla="*/ 15330 w 19998"/>
                <a:gd name="connsiteY502" fmla="*/ 3114 h 19998"/>
                <a:gd name="connsiteX503" fmla="*/ 15418 w 19998"/>
                <a:gd name="connsiteY503" fmla="*/ 3114 h 19998"/>
                <a:gd name="connsiteX504" fmla="*/ 15499 w 19998"/>
                <a:gd name="connsiteY504" fmla="*/ 3196 h 19998"/>
                <a:gd name="connsiteX505" fmla="*/ 15475 w 19998"/>
                <a:gd name="connsiteY505" fmla="*/ 3252 h 19998"/>
                <a:gd name="connsiteX506" fmla="*/ 15499 w 19998"/>
                <a:gd name="connsiteY506" fmla="*/ 3295 h 19998"/>
                <a:gd name="connsiteX507" fmla="*/ 15499 w 19998"/>
                <a:gd name="connsiteY507" fmla="*/ 3276 h 19998"/>
                <a:gd name="connsiteX508" fmla="*/ 15599 w 19998"/>
                <a:gd name="connsiteY508" fmla="*/ 3276 h 19998"/>
                <a:gd name="connsiteX509" fmla="*/ 15704 w 19998"/>
                <a:gd name="connsiteY509" fmla="*/ 3374 h 19998"/>
                <a:gd name="connsiteX510" fmla="*/ 15682 w 19998"/>
                <a:gd name="connsiteY510" fmla="*/ 3414 h 19998"/>
                <a:gd name="connsiteX511" fmla="*/ 15723 w 19998"/>
                <a:gd name="connsiteY511" fmla="*/ 3478 h 19998"/>
                <a:gd name="connsiteX512" fmla="*/ 15704 w 19998"/>
                <a:gd name="connsiteY512" fmla="*/ 3497 h 19998"/>
                <a:gd name="connsiteX513" fmla="*/ 15747 w 19998"/>
                <a:gd name="connsiteY513" fmla="*/ 3534 h 19998"/>
                <a:gd name="connsiteX514" fmla="*/ 15747 w 19998"/>
                <a:gd name="connsiteY514" fmla="*/ 3518 h 19998"/>
                <a:gd name="connsiteX515" fmla="*/ 15935 w 19998"/>
                <a:gd name="connsiteY515" fmla="*/ 3478 h 19998"/>
                <a:gd name="connsiteX516" fmla="*/ 15935 w 19998"/>
                <a:gd name="connsiteY516" fmla="*/ 3518 h 19998"/>
                <a:gd name="connsiteX517" fmla="*/ 15951 w 19998"/>
                <a:gd name="connsiteY517" fmla="*/ 3518 h 19998"/>
                <a:gd name="connsiteX518" fmla="*/ 15992 w 19998"/>
                <a:gd name="connsiteY518" fmla="*/ 3414 h 19998"/>
                <a:gd name="connsiteX519" fmla="*/ 16156 w 19998"/>
                <a:gd name="connsiteY519" fmla="*/ 3414 h 19998"/>
                <a:gd name="connsiteX520" fmla="*/ 16156 w 19998"/>
                <a:gd name="connsiteY520" fmla="*/ 3374 h 19998"/>
                <a:gd name="connsiteX521" fmla="*/ 16302 w 19998"/>
                <a:gd name="connsiteY521" fmla="*/ 3436 h 19998"/>
                <a:gd name="connsiteX522" fmla="*/ 16285 w 19998"/>
                <a:gd name="connsiteY522" fmla="*/ 3454 h 19998"/>
                <a:gd name="connsiteX523" fmla="*/ 16366 w 19998"/>
                <a:gd name="connsiteY523" fmla="*/ 3518 h 19998"/>
                <a:gd name="connsiteX524" fmla="*/ 16490 w 19998"/>
                <a:gd name="connsiteY524" fmla="*/ 3518 h 19998"/>
                <a:gd name="connsiteX525" fmla="*/ 16506 w 19998"/>
                <a:gd name="connsiteY525" fmla="*/ 3600 h 19998"/>
                <a:gd name="connsiteX526" fmla="*/ 16590 w 19998"/>
                <a:gd name="connsiteY526" fmla="*/ 3624 h 19998"/>
                <a:gd name="connsiteX527" fmla="*/ 16611 w 19998"/>
                <a:gd name="connsiteY527" fmla="*/ 3581 h 19998"/>
                <a:gd name="connsiteX528" fmla="*/ 16694 w 19998"/>
                <a:gd name="connsiteY528" fmla="*/ 3600 h 19998"/>
                <a:gd name="connsiteX529" fmla="*/ 16694 w 19998"/>
                <a:gd name="connsiteY529" fmla="*/ 3560 h 19998"/>
                <a:gd name="connsiteX530" fmla="*/ 16716 w 19998"/>
                <a:gd name="connsiteY530" fmla="*/ 3560 h 19998"/>
                <a:gd name="connsiteX531" fmla="*/ 16716 w 19998"/>
                <a:gd name="connsiteY531" fmla="*/ 3518 h 19998"/>
                <a:gd name="connsiteX532" fmla="*/ 16759 w 19998"/>
                <a:gd name="connsiteY532" fmla="*/ 3497 h 19998"/>
                <a:gd name="connsiteX533" fmla="*/ 16759 w 19998"/>
                <a:gd name="connsiteY533" fmla="*/ 3478 h 19998"/>
                <a:gd name="connsiteX534" fmla="*/ 16940 w 19998"/>
                <a:gd name="connsiteY534" fmla="*/ 3478 h 19998"/>
                <a:gd name="connsiteX535" fmla="*/ 17085 w 19998"/>
                <a:gd name="connsiteY535" fmla="*/ 3560 h 19998"/>
                <a:gd name="connsiteX536" fmla="*/ 17085 w 19998"/>
                <a:gd name="connsiteY536" fmla="*/ 3534 h 19998"/>
                <a:gd name="connsiteX537" fmla="*/ 17192 w 19998"/>
                <a:gd name="connsiteY537" fmla="*/ 3518 h 19998"/>
                <a:gd name="connsiteX538" fmla="*/ 17192 w 19998"/>
                <a:gd name="connsiteY538" fmla="*/ 3534 h 19998"/>
                <a:gd name="connsiteX539" fmla="*/ 17373 w 19998"/>
                <a:gd name="connsiteY539" fmla="*/ 3640 h 19998"/>
                <a:gd name="connsiteX540" fmla="*/ 17354 w 19998"/>
                <a:gd name="connsiteY540" fmla="*/ 3663 h 19998"/>
                <a:gd name="connsiteX541" fmla="*/ 17437 w 19998"/>
                <a:gd name="connsiteY541" fmla="*/ 3783 h 19998"/>
                <a:gd name="connsiteX542" fmla="*/ 17397 w 19998"/>
                <a:gd name="connsiteY542" fmla="*/ 3783 h 19998"/>
                <a:gd name="connsiteX543" fmla="*/ 17414 w 19998"/>
                <a:gd name="connsiteY543" fmla="*/ 3826 h 19998"/>
                <a:gd name="connsiteX544" fmla="*/ 17437 w 19998"/>
                <a:gd name="connsiteY544" fmla="*/ 3826 h 19998"/>
                <a:gd name="connsiteX545" fmla="*/ 17602 w 19998"/>
                <a:gd name="connsiteY545" fmla="*/ 4028 h 19998"/>
                <a:gd name="connsiteX546" fmla="*/ 17623 w 19998"/>
                <a:gd name="connsiteY546" fmla="*/ 4091 h 19998"/>
                <a:gd name="connsiteX547" fmla="*/ 17642 w 19998"/>
                <a:gd name="connsiteY547" fmla="*/ 4091 h 19998"/>
                <a:gd name="connsiteX548" fmla="*/ 17683 w 19998"/>
                <a:gd name="connsiteY548" fmla="*/ 4211 h 19998"/>
                <a:gd name="connsiteX549" fmla="*/ 17849 w 19998"/>
                <a:gd name="connsiteY549" fmla="*/ 4211 h 19998"/>
                <a:gd name="connsiteX550" fmla="*/ 17849 w 19998"/>
                <a:gd name="connsiteY550" fmla="*/ 4171 h 19998"/>
                <a:gd name="connsiteX551" fmla="*/ 17871 w 19998"/>
                <a:gd name="connsiteY551" fmla="*/ 4171 h 19998"/>
                <a:gd name="connsiteX552" fmla="*/ 17830 w 19998"/>
                <a:gd name="connsiteY552" fmla="*/ 4091 h 19998"/>
                <a:gd name="connsiteX553" fmla="*/ 17871 w 19998"/>
                <a:gd name="connsiteY553" fmla="*/ 4065 h 19998"/>
                <a:gd name="connsiteX554" fmla="*/ 17935 w 19998"/>
                <a:gd name="connsiteY554" fmla="*/ 4091 h 19998"/>
                <a:gd name="connsiteX555" fmla="*/ 17976 w 19998"/>
                <a:gd name="connsiteY555" fmla="*/ 4065 h 19998"/>
                <a:gd name="connsiteX556" fmla="*/ 18019 w 19998"/>
                <a:gd name="connsiteY556" fmla="*/ 4091 h 19998"/>
                <a:gd name="connsiteX557" fmla="*/ 18140 w 19998"/>
                <a:gd name="connsiteY557" fmla="*/ 4131 h 19998"/>
                <a:gd name="connsiteX558" fmla="*/ 18183 w 19998"/>
                <a:gd name="connsiteY558" fmla="*/ 4293 h 19998"/>
                <a:gd name="connsiteX559" fmla="*/ 18200 w 19998"/>
                <a:gd name="connsiteY559" fmla="*/ 4293 h 19998"/>
                <a:gd name="connsiteX560" fmla="*/ 18223 w 19998"/>
                <a:gd name="connsiteY560" fmla="*/ 4211 h 19998"/>
                <a:gd name="connsiteX561" fmla="*/ 18240 w 19998"/>
                <a:gd name="connsiteY561" fmla="*/ 4211 h 19998"/>
                <a:gd name="connsiteX562" fmla="*/ 18240 w 19998"/>
                <a:gd name="connsiteY562" fmla="*/ 4230 h 19998"/>
                <a:gd name="connsiteX563" fmla="*/ 18281 w 19998"/>
                <a:gd name="connsiteY563" fmla="*/ 4230 h 19998"/>
                <a:gd name="connsiteX564" fmla="*/ 18328 w 19998"/>
                <a:gd name="connsiteY564" fmla="*/ 4270 h 19998"/>
                <a:gd name="connsiteX565" fmla="*/ 18369 w 19998"/>
                <a:gd name="connsiteY565" fmla="*/ 4253 h 19998"/>
                <a:gd name="connsiteX566" fmla="*/ 18388 w 19998"/>
                <a:gd name="connsiteY566" fmla="*/ 4270 h 19998"/>
                <a:gd name="connsiteX567" fmla="*/ 18531 w 19998"/>
                <a:gd name="connsiteY567" fmla="*/ 4253 h 19998"/>
                <a:gd name="connsiteX568" fmla="*/ 18531 w 19998"/>
                <a:gd name="connsiteY568" fmla="*/ 4270 h 19998"/>
                <a:gd name="connsiteX569" fmla="*/ 18631 w 19998"/>
                <a:gd name="connsiteY569" fmla="*/ 4211 h 19998"/>
                <a:gd name="connsiteX570" fmla="*/ 18631 w 19998"/>
                <a:gd name="connsiteY570" fmla="*/ 4131 h 19998"/>
                <a:gd name="connsiteX571" fmla="*/ 18762 w 19998"/>
                <a:gd name="connsiteY571" fmla="*/ 4108 h 19998"/>
                <a:gd name="connsiteX572" fmla="*/ 18778 w 19998"/>
                <a:gd name="connsiteY572" fmla="*/ 4148 h 19998"/>
                <a:gd name="connsiteX573" fmla="*/ 18821 w 19998"/>
                <a:gd name="connsiteY573" fmla="*/ 4131 h 19998"/>
                <a:gd name="connsiteX574" fmla="*/ 18943 w 19998"/>
                <a:gd name="connsiteY574" fmla="*/ 4333 h 19998"/>
                <a:gd name="connsiteX575" fmla="*/ 19047 w 19998"/>
                <a:gd name="connsiteY575" fmla="*/ 4333 h 19998"/>
                <a:gd name="connsiteX576" fmla="*/ 19064 w 19998"/>
                <a:gd name="connsiteY576" fmla="*/ 4392 h 19998"/>
                <a:gd name="connsiteX577" fmla="*/ 19152 w 19998"/>
                <a:gd name="connsiteY577" fmla="*/ 4392 h 19998"/>
                <a:gd name="connsiteX578" fmla="*/ 19152 w 19998"/>
                <a:gd name="connsiteY578" fmla="*/ 4373 h 19998"/>
                <a:gd name="connsiteX579" fmla="*/ 19212 w 19998"/>
                <a:gd name="connsiteY579" fmla="*/ 4373 h 19998"/>
                <a:gd name="connsiteX580" fmla="*/ 19212 w 19998"/>
                <a:gd name="connsiteY580" fmla="*/ 4392 h 19998"/>
                <a:gd name="connsiteX581" fmla="*/ 19317 w 19998"/>
                <a:gd name="connsiteY581" fmla="*/ 4333 h 19998"/>
                <a:gd name="connsiteX582" fmla="*/ 19417 w 19998"/>
                <a:gd name="connsiteY582" fmla="*/ 4392 h 19998"/>
                <a:gd name="connsiteX583" fmla="*/ 19443 w 19998"/>
                <a:gd name="connsiteY583" fmla="*/ 4373 h 19998"/>
                <a:gd name="connsiteX584" fmla="*/ 19500 w 19998"/>
                <a:gd name="connsiteY584" fmla="*/ 4373 h 19998"/>
                <a:gd name="connsiteX585" fmla="*/ 19521 w 19998"/>
                <a:gd name="connsiteY585" fmla="*/ 4352 h 19998"/>
                <a:gd name="connsiteX586" fmla="*/ 19998 w 19998"/>
                <a:gd name="connsiteY586" fmla="*/ 4512 h 19998"/>
                <a:gd name="connsiteX587" fmla="*/ 19750 w 19998"/>
                <a:gd name="connsiteY587" fmla="*/ 4939 h 19998"/>
                <a:gd name="connsiteX588" fmla="*/ 19712 w 19998"/>
                <a:gd name="connsiteY588" fmla="*/ 4939 h 19998"/>
                <a:gd name="connsiteX589" fmla="*/ 19686 w 19998"/>
                <a:gd name="connsiteY589" fmla="*/ 5003 h 19998"/>
                <a:gd name="connsiteX590" fmla="*/ 19645 w 19998"/>
                <a:gd name="connsiteY590" fmla="*/ 5003 h 19998"/>
                <a:gd name="connsiteX591" fmla="*/ 19131 w 19998"/>
                <a:gd name="connsiteY591" fmla="*/ 6512 h 19998"/>
                <a:gd name="connsiteX592" fmla="*/ 19236 w 19998"/>
                <a:gd name="connsiteY592" fmla="*/ 7750 h 19998"/>
                <a:gd name="connsiteX593" fmla="*/ 19212 w 19998"/>
                <a:gd name="connsiteY593" fmla="*/ 7750 h 19998"/>
                <a:gd name="connsiteX594" fmla="*/ 19090 w 19998"/>
                <a:gd name="connsiteY594" fmla="*/ 7870 h 19998"/>
                <a:gd name="connsiteX595" fmla="*/ 19152 w 19998"/>
                <a:gd name="connsiteY595" fmla="*/ 7853 h 19998"/>
                <a:gd name="connsiteX596" fmla="*/ 19064 w 19998"/>
                <a:gd name="connsiteY596" fmla="*/ 7973 h 19998"/>
                <a:gd name="connsiteX597" fmla="*/ 18983 w 19998"/>
                <a:gd name="connsiteY597" fmla="*/ 7973 h 19998"/>
                <a:gd name="connsiteX598" fmla="*/ 18714 w 19998"/>
                <a:gd name="connsiteY598" fmla="*/ 8135 h 19998"/>
                <a:gd name="connsiteX599" fmla="*/ 18695 w 19998"/>
                <a:gd name="connsiteY599" fmla="*/ 8093 h 19998"/>
                <a:gd name="connsiteX600" fmla="*/ 18614 w 19998"/>
                <a:gd name="connsiteY600" fmla="*/ 7997 h 19998"/>
                <a:gd name="connsiteX601" fmla="*/ 18304 w 19998"/>
                <a:gd name="connsiteY60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868 w 19998"/>
                <a:gd name="connsiteY225" fmla="*/ 19060 h 19998"/>
                <a:gd name="connsiteX226" fmla="*/ 6730 w 19998"/>
                <a:gd name="connsiteY226" fmla="*/ 18877 h 19998"/>
                <a:gd name="connsiteX227" fmla="*/ 6599 w 19998"/>
                <a:gd name="connsiteY227" fmla="*/ 18837 h 19998"/>
                <a:gd name="connsiteX228" fmla="*/ 6478 w 19998"/>
                <a:gd name="connsiteY228" fmla="*/ 18731 h 19998"/>
                <a:gd name="connsiteX229" fmla="*/ 6254 w 19998"/>
                <a:gd name="connsiteY229" fmla="*/ 18858 h 19998"/>
                <a:gd name="connsiteX230" fmla="*/ 6149 w 19998"/>
                <a:gd name="connsiteY230" fmla="*/ 18773 h 19998"/>
                <a:gd name="connsiteX231" fmla="*/ 6066 w 19998"/>
                <a:gd name="connsiteY231" fmla="*/ 18877 h 19998"/>
                <a:gd name="connsiteX232" fmla="*/ 6025 w 19998"/>
                <a:gd name="connsiteY232" fmla="*/ 18858 h 19998"/>
                <a:gd name="connsiteX233" fmla="*/ 5861 w 19998"/>
                <a:gd name="connsiteY233" fmla="*/ 18632 h 19998"/>
                <a:gd name="connsiteX234" fmla="*/ 5820 w 19998"/>
                <a:gd name="connsiteY234" fmla="*/ 18632 h 19998"/>
                <a:gd name="connsiteX235" fmla="*/ 5732 w 19998"/>
                <a:gd name="connsiteY235" fmla="*/ 18447 h 19998"/>
                <a:gd name="connsiteX236" fmla="*/ 5075 w 19998"/>
                <a:gd name="connsiteY236" fmla="*/ 18310 h 19998"/>
                <a:gd name="connsiteX237" fmla="*/ 4806 w 19998"/>
                <a:gd name="connsiteY237" fmla="*/ 18165 h 19998"/>
                <a:gd name="connsiteX238" fmla="*/ 4725 w 19998"/>
                <a:gd name="connsiteY238" fmla="*/ 18247 h 19998"/>
                <a:gd name="connsiteX239" fmla="*/ 4515 w 19998"/>
                <a:gd name="connsiteY239" fmla="*/ 18101 h 19998"/>
                <a:gd name="connsiteX240" fmla="*/ 4684 w 19998"/>
                <a:gd name="connsiteY240" fmla="*/ 17737 h 19998"/>
                <a:gd name="connsiteX241" fmla="*/ 4415 w 19998"/>
                <a:gd name="connsiteY241" fmla="*/ 17634 h 19998"/>
                <a:gd name="connsiteX242" fmla="*/ 4294 w 19998"/>
                <a:gd name="connsiteY242" fmla="*/ 17594 h 19998"/>
                <a:gd name="connsiteX243" fmla="*/ 4103 w 19998"/>
                <a:gd name="connsiteY243" fmla="*/ 17617 h 19998"/>
                <a:gd name="connsiteX244" fmla="*/ 4063 w 19998"/>
                <a:gd name="connsiteY244" fmla="*/ 17495 h 19998"/>
                <a:gd name="connsiteX245" fmla="*/ 4041 w 19998"/>
                <a:gd name="connsiteY245" fmla="*/ 17495 h 19998"/>
                <a:gd name="connsiteX246" fmla="*/ 4025 w 19998"/>
                <a:gd name="connsiteY246" fmla="*/ 17432 h 19998"/>
                <a:gd name="connsiteX247" fmla="*/ 4103 w 19998"/>
                <a:gd name="connsiteY247" fmla="*/ 17415 h 19998"/>
                <a:gd name="connsiteX248" fmla="*/ 4251 w 19998"/>
                <a:gd name="connsiteY248" fmla="*/ 17389 h 19998"/>
                <a:gd name="connsiteX249" fmla="*/ 4251 w 19998"/>
                <a:gd name="connsiteY249" fmla="*/ 17373 h 19998"/>
                <a:gd name="connsiteX250" fmla="*/ 4499 w 19998"/>
                <a:gd name="connsiteY250" fmla="*/ 17084 h 19998"/>
                <a:gd name="connsiteX251" fmla="*/ 5037 w 19998"/>
                <a:gd name="connsiteY251" fmla="*/ 14969 h 19998"/>
                <a:gd name="connsiteX252" fmla="*/ 5011 w 19998"/>
                <a:gd name="connsiteY252" fmla="*/ 14767 h 19998"/>
                <a:gd name="connsiteX253" fmla="*/ 5218 w 19998"/>
                <a:gd name="connsiteY253" fmla="*/ 14525 h 19998"/>
                <a:gd name="connsiteX254" fmla="*/ 5427 w 19998"/>
                <a:gd name="connsiteY254" fmla="*/ 14583 h 19998"/>
                <a:gd name="connsiteX255" fmla="*/ 5444 w 19998"/>
                <a:gd name="connsiteY255" fmla="*/ 14525 h 19998"/>
                <a:gd name="connsiteX256" fmla="*/ 5387 w 19998"/>
                <a:gd name="connsiteY256" fmla="*/ 14464 h 19998"/>
                <a:gd name="connsiteX257" fmla="*/ 5427 w 19998"/>
                <a:gd name="connsiteY257" fmla="*/ 14485 h 19998"/>
                <a:gd name="connsiteX258" fmla="*/ 5427 w 19998"/>
                <a:gd name="connsiteY258" fmla="*/ 14464 h 19998"/>
                <a:gd name="connsiteX259" fmla="*/ 5218 w 19998"/>
                <a:gd name="connsiteY259" fmla="*/ 14318 h 19998"/>
                <a:gd name="connsiteX260" fmla="*/ 5075 w 19998"/>
                <a:gd name="connsiteY260" fmla="*/ 14647 h 19998"/>
                <a:gd name="connsiteX261" fmla="*/ 5037 w 19998"/>
                <a:gd name="connsiteY261" fmla="*/ 14623 h 19998"/>
                <a:gd name="connsiteX262" fmla="*/ 5427 w 19998"/>
                <a:gd name="connsiteY262" fmla="*/ 12509 h 19998"/>
                <a:gd name="connsiteX263" fmla="*/ 5470 w 19998"/>
                <a:gd name="connsiteY263" fmla="*/ 12492 h 19998"/>
                <a:gd name="connsiteX264" fmla="*/ 5511 w 19998"/>
                <a:gd name="connsiteY264" fmla="*/ 12548 h 19998"/>
                <a:gd name="connsiteX265" fmla="*/ 5961 w 19998"/>
                <a:gd name="connsiteY265" fmla="*/ 13284 h 19998"/>
                <a:gd name="connsiteX266" fmla="*/ 6352 w 19998"/>
                <a:gd name="connsiteY266" fmla="*/ 14017 h 19998"/>
                <a:gd name="connsiteX267" fmla="*/ 6352 w 19998"/>
                <a:gd name="connsiteY267" fmla="*/ 13808 h 19998"/>
                <a:gd name="connsiteX268" fmla="*/ 6001 w 19998"/>
                <a:gd name="connsiteY268" fmla="*/ 13058 h 19998"/>
                <a:gd name="connsiteX269" fmla="*/ 5675 w 19998"/>
                <a:gd name="connsiteY269" fmla="*/ 12532 h 19998"/>
                <a:gd name="connsiteX270" fmla="*/ 5551 w 19998"/>
                <a:gd name="connsiteY270" fmla="*/ 12410 h 19998"/>
                <a:gd name="connsiteX271" fmla="*/ 5258 w 19998"/>
                <a:gd name="connsiteY271" fmla="*/ 12227 h 19998"/>
                <a:gd name="connsiteX272" fmla="*/ 5242 w 19998"/>
                <a:gd name="connsiteY272" fmla="*/ 12243 h 19998"/>
                <a:gd name="connsiteX273" fmla="*/ 5175 w 19998"/>
                <a:gd name="connsiteY273" fmla="*/ 11961 h 19998"/>
                <a:gd name="connsiteX274" fmla="*/ 5363 w 19998"/>
                <a:gd name="connsiteY274" fmla="*/ 11961 h 19998"/>
                <a:gd name="connsiteX275" fmla="*/ 5487 w 19998"/>
                <a:gd name="connsiteY275" fmla="*/ 11653 h 19998"/>
                <a:gd name="connsiteX276" fmla="*/ 5470 w 19998"/>
                <a:gd name="connsiteY276" fmla="*/ 11653 h 19998"/>
                <a:gd name="connsiteX277" fmla="*/ 5470 w 19998"/>
                <a:gd name="connsiteY277" fmla="*/ 11637 h 19998"/>
                <a:gd name="connsiteX278" fmla="*/ 5444 w 19998"/>
                <a:gd name="connsiteY278" fmla="*/ 11268 h 19998"/>
                <a:gd name="connsiteX279" fmla="*/ 5339 w 19998"/>
                <a:gd name="connsiteY279" fmla="*/ 11146 h 19998"/>
                <a:gd name="connsiteX280" fmla="*/ 5251 w 19998"/>
                <a:gd name="connsiteY280" fmla="*/ 10849 h 19998"/>
                <a:gd name="connsiteX281" fmla="*/ 4784 w 19998"/>
                <a:gd name="connsiteY281" fmla="*/ 10539 h 19998"/>
                <a:gd name="connsiteX282" fmla="*/ 4603 w 19998"/>
                <a:gd name="connsiteY282" fmla="*/ 10497 h 19998"/>
                <a:gd name="connsiteX283" fmla="*/ 4620 w 19998"/>
                <a:gd name="connsiteY283" fmla="*/ 10476 h 19998"/>
                <a:gd name="connsiteX284" fmla="*/ 3877 w 19998"/>
                <a:gd name="connsiteY284" fmla="*/ 9395 h 19998"/>
                <a:gd name="connsiteX285" fmla="*/ 3941 w 19998"/>
                <a:gd name="connsiteY285" fmla="*/ 9353 h 19998"/>
                <a:gd name="connsiteX286" fmla="*/ 3918 w 19998"/>
                <a:gd name="connsiteY286" fmla="*/ 9353 h 19998"/>
                <a:gd name="connsiteX287" fmla="*/ 4168 w 19998"/>
                <a:gd name="connsiteY287" fmla="*/ 9071 h 19998"/>
                <a:gd name="connsiteX288" fmla="*/ 3753 w 19998"/>
                <a:gd name="connsiteY288" fmla="*/ 8829 h 19998"/>
                <a:gd name="connsiteX289" fmla="*/ 3899 w 19998"/>
                <a:gd name="connsiteY289" fmla="*/ 8645 h 19998"/>
                <a:gd name="connsiteX290" fmla="*/ 3899 w 19998"/>
                <a:gd name="connsiteY290" fmla="*/ 8521 h 19998"/>
                <a:gd name="connsiteX291" fmla="*/ 4472 w 19998"/>
                <a:gd name="connsiteY291" fmla="*/ 8666 h 19998"/>
                <a:gd name="connsiteX292" fmla="*/ 3877 w 19998"/>
                <a:gd name="connsiteY292" fmla="*/ 8457 h 19998"/>
                <a:gd name="connsiteX293" fmla="*/ 3689 w 19998"/>
                <a:gd name="connsiteY293" fmla="*/ 8587 h 19998"/>
                <a:gd name="connsiteX294" fmla="*/ 3360 w 19998"/>
                <a:gd name="connsiteY294" fmla="*/ 8401 h 19998"/>
                <a:gd name="connsiteX295" fmla="*/ 3303 w 19998"/>
                <a:gd name="connsiteY295" fmla="*/ 8239 h 19998"/>
                <a:gd name="connsiteX296" fmla="*/ 3465 w 19998"/>
                <a:gd name="connsiteY296" fmla="*/ 8077 h 19998"/>
                <a:gd name="connsiteX297" fmla="*/ 3344 w 19998"/>
                <a:gd name="connsiteY297" fmla="*/ 7910 h 19998"/>
                <a:gd name="connsiteX298" fmla="*/ 2844 w 19998"/>
                <a:gd name="connsiteY298" fmla="*/ 7933 h 19998"/>
                <a:gd name="connsiteX299" fmla="*/ 3115 w 19998"/>
                <a:gd name="connsiteY299" fmla="*/ 7651 h 19998"/>
                <a:gd name="connsiteX300" fmla="*/ 2477 w 19998"/>
                <a:gd name="connsiteY300" fmla="*/ 7750 h 19998"/>
                <a:gd name="connsiteX301" fmla="*/ 2477 w 19998"/>
                <a:gd name="connsiteY301" fmla="*/ 7973 h 19998"/>
                <a:gd name="connsiteX302" fmla="*/ 2127 w 19998"/>
                <a:gd name="connsiteY302" fmla="*/ 7442 h 19998"/>
                <a:gd name="connsiteX303" fmla="*/ 1831 w 19998"/>
                <a:gd name="connsiteY303" fmla="*/ 7261 h 19998"/>
                <a:gd name="connsiteX304" fmla="*/ 1260 w 19998"/>
                <a:gd name="connsiteY304" fmla="*/ 6996 h 19998"/>
                <a:gd name="connsiteX305" fmla="*/ 1276 w 19998"/>
                <a:gd name="connsiteY305" fmla="*/ 6975 h 19998"/>
                <a:gd name="connsiteX306" fmla="*/ 1260 w 19998"/>
                <a:gd name="connsiteY306" fmla="*/ 6958 h 19998"/>
                <a:gd name="connsiteX307" fmla="*/ 1172 w 19998"/>
                <a:gd name="connsiteY307" fmla="*/ 6892 h 19998"/>
                <a:gd name="connsiteX308" fmla="*/ 886 w 19998"/>
                <a:gd name="connsiteY308" fmla="*/ 6975 h 19998"/>
                <a:gd name="connsiteX309" fmla="*/ 679 w 19998"/>
                <a:gd name="connsiteY309" fmla="*/ 7099 h 19998"/>
                <a:gd name="connsiteX310" fmla="*/ 533 w 19998"/>
                <a:gd name="connsiteY310" fmla="*/ 7078 h 19998"/>
                <a:gd name="connsiteX311" fmla="*/ 533 w 19998"/>
                <a:gd name="connsiteY311" fmla="*/ 7022 h 19998"/>
                <a:gd name="connsiteX312" fmla="*/ 574 w 19998"/>
                <a:gd name="connsiteY312" fmla="*/ 6996 h 19998"/>
                <a:gd name="connsiteX313" fmla="*/ 305 w 19998"/>
                <a:gd name="connsiteY313" fmla="*/ 6568 h 19998"/>
                <a:gd name="connsiteX314" fmla="*/ 264 w 19998"/>
                <a:gd name="connsiteY314" fmla="*/ 6594 h 19998"/>
                <a:gd name="connsiteX315" fmla="*/ 164 w 19998"/>
                <a:gd name="connsiteY315" fmla="*/ 6528 h 19998"/>
                <a:gd name="connsiteX316" fmla="*/ 0 w 19998"/>
                <a:gd name="connsiteY316" fmla="*/ 6490 h 19998"/>
                <a:gd name="connsiteX317" fmla="*/ 17 w 19998"/>
                <a:gd name="connsiteY317" fmla="*/ 6465 h 19998"/>
                <a:gd name="connsiteX318" fmla="*/ 57 w 19998"/>
                <a:gd name="connsiteY318" fmla="*/ 6465 h 19998"/>
                <a:gd name="connsiteX319" fmla="*/ 695 w 19998"/>
                <a:gd name="connsiteY319" fmla="*/ 6408 h 19998"/>
                <a:gd name="connsiteX320" fmla="*/ 760 w 19998"/>
                <a:gd name="connsiteY320" fmla="*/ 6262 h 19998"/>
                <a:gd name="connsiteX321" fmla="*/ 433 w 19998"/>
                <a:gd name="connsiteY321" fmla="*/ 6084 h 19998"/>
                <a:gd name="connsiteX322" fmla="*/ 348 w 19998"/>
                <a:gd name="connsiteY322" fmla="*/ 6204 h 19998"/>
                <a:gd name="connsiteX323" fmla="*/ 329 w 19998"/>
                <a:gd name="connsiteY323" fmla="*/ 6204 h 19998"/>
                <a:gd name="connsiteX324" fmla="*/ 305 w 19998"/>
                <a:gd name="connsiteY324" fmla="*/ 6060 h 19998"/>
                <a:gd name="connsiteX325" fmla="*/ 348 w 19998"/>
                <a:gd name="connsiteY325" fmla="*/ 6044 h 19998"/>
                <a:gd name="connsiteX326" fmla="*/ 348 w 19998"/>
                <a:gd name="connsiteY326" fmla="*/ 5997 h 19998"/>
                <a:gd name="connsiteX327" fmla="*/ 248 w 19998"/>
                <a:gd name="connsiteY327" fmla="*/ 5997 h 19998"/>
                <a:gd name="connsiteX328" fmla="*/ 221 w 19998"/>
                <a:gd name="connsiteY328" fmla="*/ 5938 h 19998"/>
                <a:gd name="connsiteX329" fmla="*/ 329 w 19998"/>
                <a:gd name="connsiteY329" fmla="*/ 5938 h 19998"/>
                <a:gd name="connsiteX330" fmla="*/ 348 w 19998"/>
                <a:gd name="connsiteY330" fmla="*/ 5818 h 19998"/>
                <a:gd name="connsiteX331" fmla="*/ 391 w 19998"/>
                <a:gd name="connsiteY331" fmla="*/ 5818 h 19998"/>
                <a:gd name="connsiteX332" fmla="*/ 369 w 19998"/>
                <a:gd name="connsiteY332" fmla="*/ 5917 h 19998"/>
                <a:gd name="connsiteX333" fmla="*/ 433 w 19998"/>
                <a:gd name="connsiteY333" fmla="*/ 5877 h 19998"/>
                <a:gd name="connsiteX334" fmla="*/ 433 w 19998"/>
                <a:gd name="connsiteY334" fmla="*/ 5898 h 19998"/>
                <a:gd name="connsiteX335" fmla="*/ 410 w 19998"/>
                <a:gd name="connsiteY335" fmla="*/ 5917 h 19998"/>
                <a:gd name="connsiteX336" fmla="*/ 555 w 19998"/>
                <a:gd name="connsiteY336" fmla="*/ 5938 h 19998"/>
                <a:gd name="connsiteX337" fmla="*/ 555 w 19998"/>
                <a:gd name="connsiteY337" fmla="*/ 5955 h 19998"/>
                <a:gd name="connsiteX338" fmla="*/ 738 w 19998"/>
                <a:gd name="connsiteY338" fmla="*/ 5938 h 19998"/>
                <a:gd name="connsiteX339" fmla="*/ 695 w 19998"/>
                <a:gd name="connsiteY339" fmla="*/ 5835 h 19998"/>
                <a:gd name="connsiteX340" fmla="*/ 655 w 19998"/>
                <a:gd name="connsiteY340" fmla="*/ 5835 h 19998"/>
                <a:gd name="connsiteX341" fmla="*/ 598 w 19998"/>
                <a:gd name="connsiteY341" fmla="*/ 5736 h 19998"/>
                <a:gd name="connsiteX342" fmla="*/ 141 w 19998"/>
                <a:gd name="connsiteY342" fmla="*/ 5778 h 19998"/>
                <a:gd name="connsiteX343" fmla="*/ 141 w 19998"/>
                <a:gd name="connsiteY343" fmla="*/ 5795 h 19998"/>
                <a:gd name="connsiteX344" fmla="*/ 17 w 19998"/>
                <a:gd name="connsiteY344" fmla="*/ 5818 h 19998"/>
                <a:gd name="connsiteX345" fmla="*/ 141 w 19998"/>
                <a:gd name="connsiteY345" fmla="*/ 5287 h 19998"/>
                <a:gd name="connsiteX346" fmla="*/ 181 w 19998"/>
                <a:gd name="connsiteY346" fmla="*/ 5268 h 19998"/>
                <a:gd name="connsiteX347" fmla="*/ 348 w 19998"/>
                <a:gd name="connsiteY347" fmla="*/ 5247 h 19998"/>
                <a:gd name="connsiteX348" fmla="*/ 450 w 19998"/>
                <a:gd name="connsiteY348" fmla="*/ 5149 h 19998"/>
                <a:gd name="connsiteX349" fmla="*/ 617 w 19998"/>
                <a:gd name="connsiteY349" fmla="*/ 5149 h 19998"/>
                <a:gd name="connsiteX350" fmla="*/ 803 w 19998"/>
                <a:gd name="connsiteY350" fmla="*/ 5085 h 19998"/>
                <a:gd name="connsiteX351" fmla="*/ 826 w 19998"/>
                <a:gd name="connsiteY351" fmla="*/ 5106 h 19998"/>
                <a:gd name="connsiteX352" fmla="*/ 803 w 19998"/>
                <a:gd name="connsiteY352" fmla="*/ 5149 h 19998"/>
                <a:gd name="connsiteX353" fmla="*/ 1276 w 19998"/>
                <a:gd name="connsiteY353" fmla="*/ 5022 h 19998"/>
                <a:gd name="connsiteX354" fmla="*/ 1276 w 19998"/>
                <a:gd name="connsiteY354" fmla="*/ 5003 h 19998"/>
                <a:gd name="connsiteX355" fmla="*/ 1276 w 19998"/>
                <a:gd name="connsiteY355" fmla="*/ 5022 h 19998"/>
                <a:gd name="connsiteX356" fmla="*/ 1298 w 19998"/>
                <a:gd name="connsiteY356" fmla="*/ 5022 h 19998"/>
                <a:gd name="connsiteX357" fmla="*/ 1341 w 19998"/>
                <a:gd name="connsiteY357" fmla="*/ 5165 h 19998"/>
                <a:gd name="connsiteX358" fmla="*/ 1524 w 19998"/>
                <a:gd name="connsiteY358" fmla="*/ 5069 h 19998"/>
                <a:gd name="connsiteX359" fmla="*/ 1562 w 19998"/>
                <a:gd name="connsiteY359" fmla="*/ 5069 h 19998"/>
                <a:gd name="connsiteX360" fmla="*/ 1815 w 19998"/>
                <a:gd name="connsiteY360" fmla="*/ 5125 h 19998"/>
                <a:gd name="connsiteX361" fmla="*/ 1936 w 19998"/>
                <a:gd name="connsiteY361" fmla="*/ 5165 h 19998"/>
                <a:gd name="connsiteX362" fmla="*/ 1936 w 19998"/>
                <a:gd name="connsiteY362" fmla="*/ 5149 h 19998"/>
                <a:gd name="connsiteX363" fmla="*/ 1979 w 19998"/>
                <a:gd name="connsiteY363" fmla="*/ 5003 h 19998"/>
                <a:gd name="connsiteX364" fmla="*/ 1936 w 19998"/>
                <a:gd name="connsiteY364" fmla="*/ 4939 h 19998"/>
                <a:gd name="connsiteX365" fmla="*/ 2103 w 19998"/>
                <a:gd name="connsiteY365" fmla="*/ 4820 h 19998"/>
                <a:gd name="connsiteX366" fmla="*/ 2496 w 19998"/>
                <a:gd name="connsiteY366" fmla="*/ 4777 h 19998"/>
                <a:gd name="connsiteX367" fmla="*/ 2536 w 19998"/>
                <a:gd name="connsiteY367" fmla="*/ 4860 h 19998"/>
                <a:gd name="connsiteX368" fmla="*/ 2722 w 19998"/>
                <a:gd name="connsiteY368" fmla="*/ 4761 h 19998"/>
                <a:gd name="connsiteX369" fmla="*/ 2722 w 19998"/>
                <a:gd name="connsiteY369" fmla="*/ 4900 h 19998"/>
                <a:gd name="connsiteX370" fmla="*/ 2805 w 19998"/>
                <a:gd name="connsiteY370" fmla="*/ 4923 h 19998"/>
                <a:gd name="connsiteX371" fmla="*/ 2970 w 19998"/>
                <a:gd name="connsiteY371" fmla="*/ 5189 h 19998"/>
                <a:gd name="connsiteX372" fmla="*/ 3256 w 19998"/>
                <a:gd name="connsiteY372" fmla="*/ 5673 h 19998"/>
                <a:gd name="connsiteX373" fmla="*/ 3608 w 19998"/>
                <a:gd name="connsiteY373" fmla="*/ 5391 h 19998"/>
                <a:gd name="connsiteX374" fmla="*/ 3860 w 19998"/>
                <a:gd name="connsiteY374" fmla="*/ 5268 h 19998"/>
                <a:gd name="connsiteX375" fmla="*/ 3999 w 19998"/>
                <a:gd name="connsiteY375" fmla="*/ 5534 h 19998"/>
                <a:gd name="connsiteX376" fmla="*/ 4351 w 19998"/>
                <a:gd name="connsiteY376" fmla="*/ 5351 h 19998"/>
                <a:gd name="connsiteX377" fmla="*/ 4580 w 19998"/>
                <a:gd name="connsiteY377" fmla="*/ 5268 h 19998"/>
                <a:gd name="connsiteX378" fmla="*/ 4580 w 19998"/>
                <a:gd name="connsiteY378" fmla="*/ 5471 h 19998"/>
                <a:gd name="connsiteX379" fmla="*/ 4994 w 19998"/>
                <a:gd name="connsiteY379" fmla="*/ 5449 h 19998"/>
                <a:gd name="connsiteX380" fmla="*/ 5323 w 19998"/>
                <a:gd name="connsiteY380" fmla="*/ 5471 h 19998"/>
                <a:gd name="connsiteX381" fmla="*/ 5242 w 19998"/>
                <a:gd name="connsiteY381" fmla="*/ 5407 h 19998"/>
                <a:gd name="connsiteX382" fmla="*/ 4994 w 19998"/>
                <a:gd name="connsiteY382" fmla="*/ 5003 h 19998"/>
                <a:gd name="connsiteX383" fmla="*/ 4970 w 19998"/>
                <a:gd name="connsiteY383" fmla="*/ 5003 h 19998"/>
                <a:gd name="connsiteX384" fmla="*/ 5054 w 19998"/>
                <a:gd name="connsiteY384" fmla="*/ 4618 h 19998"/>
                <a:gd name="connsiteX385" fmla="*/ 5054 w 19998"/>
                <a:gd name="connsiteY385" fmla="*/ 4601 h 19998"/>
                <a:gd name="connsiteX386" fmla="*/ 5037 w 19998"/>
                <a:gd name="connsiteY386" fmla="*/ 4618 h 19998"/>
                <a:gd name="connsiteX387" fmla="*/ 5011 w 19998"/>
                <a:gd name="connsiteY387" fmla="*/ 4131 h 19998"/>
                <a:gd name="connsiteX388" fmla="*/ 4642 w 19998"/>
                <a:gd name="connsiteY388" fmla="*/ 3335 h 19998"/>
                <a:gd name="connsiteX389" fmla="*/ 4663 w 19998"/>
                <a:gd name="connsiteY389" fmla="*/ 3092 h 19998"/>
                <a:gd name="connsiteX390" fmla="*/ 4563 w 19998"/>
                <a:gd name="connsiteY390" fmla="*/ 3050 h 19998"/>
                <a:gd name="connsiteX391" fmla="*/ 4684 w 19998"/>
                <a:gd name="connsiteY391" fmla="*/ 2947 h 19998"/>
                <a:gd name="connsiteX392" fmla="*/ 5242 w 19998"/>
                <a:gd name="connsiteY392" fmla="*/ 3092 h 19998"/>
                <a:gd name="connsiteX393" fmla="*/ 5258 w 19998"/>
                <a:gd name="connsiteY393" fmla="*/ 3029 h 19998"/>
                <a:gd name="connsiteX394" fmla="*/ 5570 w 19998"/>
                <a:gd name="connsiteY394" fmla="*/ 3050 h 19998"/>
                <a:gd name="connsiteX395" fmla="*/ 5632 w 19998"/>
                <a:gd name="connsiteY395" fmla="*/ 3252 h 19998"/>
                <a:gd name="connsiteX396" fmla="*/ 5592 w 19998"/>
                <a:gd name="connsiteY396" fmla="*/ 3252 h 19998"/>
                <a:gd name="connsiteX397" fmla="*/ 5570 w 19998"/>
                <a:gd name="connsiteY397" fmla="*/ 3316 h 19998"/>
                <a:gd name="connsiteX398" fmla="*/ 5511 w 19998"/>
                <a:gd name="connsiteY398" fmla="*/ 3316 h 19998"/>
                <a:gd name="connsiteX399" fmla="*/ 5675 w 19998"/>
                <a:gd name="connsiteY399" fmla="*/ 3800 h 19998"/>
                <a:gd name="connsiteX400" fmla="*/ 5649 w 19998"/>
                <a:gd name="connsiteY400" fmla="*/ 3826 h 19998"/>
                <a:gd name="connsiteX401" fmla="*/ 5732 w 19998"/>
                <a:gd name="connsiteY401" fmla="*/ 3842 h 19998"/>
                <a:gd name="connsiteX402" fmla="*/ 5713 w 19998"/>
                <a:gd name="connsiteY402" fmla="*/ 3842 h 19998"/>
                <a:gd name="connsiteX403" fmla="*/ 5732 w 19998"/>
                <a:gd name="connsiteY403" fmla="*/ 3882 h 19998"/>
                <a:gd name="connsiteX404" fmla="*/ 5775 w 19998"/>
                <a:gd name="connsiteY404" fmla="*/ 3882 h 19998"/>
                <a:gd name="connsiteX405" fmla="*/ 5861 w 19998"/>
                <a:gd name="connsiteY405" fmla="*/ 3762 h 19998"/>
                <a:gd name="connsiteX406" fmla="*/ 6499 w 19998"/>
                <a:gd name="connsiteY406" fmla="*/ 3906 h 19998"/>
                <a:gd name="connsiteX407" fmla="*/ 7611 w 19998"/>
                <a:gd name="connsiteY407" fmla="*/ 3826 h 19998"/>
                <a:gd name="connsiteX408" fmla="*/ 7923 w 19998"/>
                <a:gd name="connsiteY408" fmla="*/ 3722 h 19998"/>
                <a:gd name="connsiteX409" fmla="*/ 8045 w 19998"/>
                <a:gd name="connsiteY409" fmla="*/ 3703 h 19998"/>
                <a:gd name="connsiteX410" fmla="*/ 7611 w 19998"/>
                <a:gd name="connsiteY410" fmla="*/ 3600 h 19998"/>
                <a:gd name="connsiteX411" fmla="*/ 7611 w 19998"/>
                <a:gd name="connsiteY411" fmla="*/ 3581 h 19998"/>
                <a:gd name="connsiteX412" fmla="*/ 7799 w 19998"/>
                <a:gd name="connsiteY412" fmla="*/ 3092 h 19998"/>
                <a:gd name="connsiteX413" fmla="*/ 9574 w 19998"/>
                <a:gd name="connsiteY413" fmla="*/ 2317 h 19998"/>
                <a:gd name="connsiteX414" fmla="*/ 9843 w 19998"/>
                <a:gd name="connsiteY414" fmla="*/ 1993 h 19998"/>
                <a:gd name="connsiteX415" fmla="*/ 9902 w 19998"/>
                <a:gd name="connsiteY415" fmla="*/ 2051 h 19998"/>
                <a:gd name="connsiteX416" fmla="*/ 10031 w 19998"/>
                <a:gd name="connsiteY416" fmla="*/ 2051 h 19998"/>
                <a:gd name="connsiteX417" fmla="*/ 9964 w 19998"/>
                <a:gd name="connsiteY417" fmla="*/ 1972 h 19998"/>
                <a:gd name="connsiteX418" fmla="*/ 9943 w 19998"/>
                <a:gd name="connsiteY418" fmla="*/ 1993 h 19998"/>
                <a:gd name="connsiteX419" fmla="*/ 9843 w 19998"/>
                <a:gd name="connsiteY419" fmla="*/ 1645 h 19998"/>
                <a:gd name="connsiteX420" fmla="*/ 9902 w 19998"/>
                <a:gd name="connsiteY420" fmla="*/ 1645 h 19998"/>
                <a:gd name="connsiteX421" fmla="*/ 9902 w 19998"/>
                <a:gd name="connsiteY421" fmla="*/ 1628 h 19998"/>
                <a:gd name="connsiteX422" fmla="*/ 9902 w 19998"/>
                <a:gd name="connsiteY422" fmla="*/ 1607 h 19998"/>
                <a:gd name="connsiteX423" fmla="*/ 9843 w 19998"/>
                <a:gd name="connsiteY423" fmla="*/ 1542 h 19998"/>
                <a:gd name="connsiteX424" fmla="*/ 9886 w 19998"/>
                <a:gd name="connsiteY424" fmla="*/ 1260 h 19998"/>
                <a:gd name="connsiteX425" fmla="*/ 9926 w 19998"/>
                <a:gd name="connsiteY425" fmla="*/ 1243 h 19998"/>
                <a:gd name="connsiteX426" fmla="*/ 9886 w 19998"/>
                <a:gd name="connsiteY426" fmla="*/ 815 h 19998"/>
                <a:gd name="connsiteX427" fmla="*/ 9902 w 19998"/>
                <a:gd name="connsiteY427" fmla="*/ 815 h 19998"/>
                <a:gd name="connsiteX428" fmla="*/ 9886 w 19998"/>
                <a:gd name="connsiteY428" fmla="*/ 484 h 19998"/>
                <a:gd name="connsiteX429" fmla="*/ 10645 w 19998"/>
                <a:gd name="connsiteY429" fmla="*/ 186 h 19998"/>
                <a:gd name="connsiteX430" fmla="*/ 11307 w 19998"/>
                <a:gd name="connsiteY430" fmla="*/ 0 h 19998"/>
                <a:gd name="connsiteX431" fmla="*/ 11431 w 19998"/>
                <a:gd name="connsiteY431" fmla="*/ 324 h 19998"/>
                <a:gd name="connsiteX432" fmla="*/ 11431 w 19998"/>
                <a:gd name="connsiteY432" fmla="*/ 630 h 19998"/>
                <a:gd name="connsiteX433" fmla="*/ 11577 w 19998"/>
                <a:gd name="connsiteY433" fmla="*/ 630 h 19998"/>
                <a:gd name="connsiteX434" fmla="*/ 11700 w 19998"/>
                <a:gd name="connsiteY434" fmla="*/ 832 h 19998"/>
                <a:gd name="connsiteX435" fmla="*/ 11822 w 19998"/>
                <a:gd name="connsiteY435" fmla="*/ 895 h 19998"/>
                <a:gd name="connsiteX436" fmla="*/ 12158 w 19998"/>
                <a:gd name="connsiteY436" fmla="*/ 670 h 19998"/>
                <a:gd name="connsiteX437" fmla="*/ 12279 w 19998"/>
                <a:gd name="connsiteY437" fmla="*/ 792 h 19998"/>
                <a:gd name="connsiteX438" fmla="*/ 12255 w 19998"/>
                <a:gd name="connsiteY438" fmla="*/ 815 h 19998"/>
                <a:gd name="connsiteX439" fmla="*/ 12360 w 19998"/>
                <a:gd name="connsiteY439" fmla="*/ 895 h 19998"/>
                <a:gd name="connsiteX440" fmla="*/ 12360 w 19998"/>
                <a:gd name="connsiteY440" fmla="*/ 912 h 19998"/>
                <a:gd name="connsiteX441" fmla="*/ 12339 w 19998"/>
                <a:gd name="connsiteY441" fmla="*/ 935 h 19998"/>
                <a:gd name="connsiteX442" fmla="*/ 12548 w 19998"/>
                <a:gd name="connsiteY442" fmla="*/ 1342 h 19998"/>
                <a:gd name="connsiteX443" fmla="*/ 12753 w 19998"/>
                <a:gd name="connsiteY443" fmla="*/ 1260 h 19998"/>
                <a:gd name="connsiteX444" fmla="*/ 12729 w 19998"/>
                <a:gd name="connsiteY444" fmla="*/ 1363 h 19998"/>
                <a:gd name="connsiteX445" fmla="*/ 12834 w 19998"/>
                <a:gd name="connsiteY445" fmla="*/ 1323 h 19998"/>
                <a:gd name="connsiteX446" fmla="*/ 12853 w 19998"/>
                <a:gd name="connsiteY446" fmla="*/ 1342 h 19998"/>
                <a:gd name="connsiteX447" fmla="*/ 12901 w 19998"/>
                <a:gd name="connsiteY447" fmla="*/ 1342 h 19998"/>
                <a:gd name="connsiteX448" fmla="*/ 13039 w 19998"/>
                <a:gd name="connsiteY448" fmla="*/ 1769 h 19998"/>
                <a:gd name="connsiteX449" fmla="*/ 13039 w 19998"/>
                <a:gd name="connsiteY449" fmla="*/ 1751 h 19998"/>
                <a:gd name="connsiteX450" fmla="*/ 13065 w 19998"/>
                <a:gd name="connsiteY450" fmla="*/ 1751 h 19998"/>
                <a:gd name="connsiteX451" fmla="*/ 13082 w 19998"/>
                <a:gd name="connsiteY451" fmla="*/ 1671 h 19998"/>
                <a:gd name="connsiteX452" fmla="*/ 13186 w 19998"/>
                <a:gd name="connsiteY452" fmla="*/ 1645 h 19998"/>
                <a:gd name="connsiteX453" fmla="*/ 13203 w 19998"/>
                <a:gd name="connsiteY453" fmla="*/ 1671 h 19998"/>
                <a:gd name="connsiteX454" fmla="*/ 13203 w 19998"/>
                <a:gd name="connsiteY454" fmla="*/ 1645 h 19998"/>
                <a:gd name="connsiteX455" fmla="*/ 13267 w 19998"/>
                <a:gd name="connsiteY455" fmla="*/ 1645 h 19998"/>
                <a:gd name="connsiteX456" fmla="*/ 13267 w 19998"/>
                <a:gd name="connsiteY456" fmla="*/ 1671 h 19998"/>
                <a:gd name="connsiteX457" fmla="*/ 13308 w 19998"/>
                <a:gd name="connsiteY457" fmla="*/ 1687 h 19998"/>
                <a:gd name="connsiteX458" fmla="*/ 13308 w 19998"/>
                <a:gd name="connsiteY458" fmla="*/ 1711 h 19998"/>
                <a:gd name="connsiteX459" fmla="*/ 13515 w 19998"/>
                <a:gd name="connsiteY459" fmla="*/ 1628 h 19998"/>
                <a:gd name="connsiteX460" fmla="*/ 13598 w 19998"/>
                <a:gd name="connsiteY460" fmla="*/ 1751 h 19998"/>
                <a:gd name="connsiteX461" fmla="*/ 13660 w 19998"/>
                <a:gd name="connsiteY461" fmla="*/ 1769 h 19998"/>
                <a:gd name="connsiteX462" fmla="*/ 13660 w 19998"/>
                <a:gd name="connsiteY462" fmla="*/ 1833 h 19998"/>
                <a:gd name="connsiteX463" fmla="*/ 13677 w 19998"/>
                <a:gd name="connsiteY463" fmla="*/ 1833 h 19998"/>
                <a:gd name="connsiteX464" fmla="*/ 13677 w 19998"/>
                <a:gd name="connsiteY464" fmla="*/ 1849 h 19998"/>
                <a:gd name="connsiteX465" fmla="*/ 13725 w 19998"/>
                <a:gd name="connsiteY465" fmla="*/ 1849 h 19998"/>
                <a:gd name="connsiteX466" fmla="*/ 13703 w 19998"/>
                <a:gd name="connsiteY466" fmla="*/ 1833 h 19998"/>
                <a:gd name="connsiteX467" fmla="*/ 13725 w 19998"/>
                <a:gd name="connsiteY467" fmla="*/ 1791 h 19998"/>
                <a:gd name="connsiteX468" fmla="*/ 13808 w 19998"/>
                <a:gd name="connsiteY468" fmla="*/ 1873 h 19998"/>
                <a:gd name="connsiteX469" fmla="*/ 13725 w 19998"/>
                <a:gd name="connsiteY469" fmla="*/ 2155 h 19998"/>
                <a:gd name="connsiteX470" fmla="*/ 13725 w 19998"/>
                <a:gd name="connsiteY470" fmla="*/ 2138 h 19998"/>
                <a:gd name="connsiteX471" fmla="*/ 13784 w 19998"/>
                <a:gd name="connsiteY471" fmla="*/ 2155 h 19998"/>
                <a:gd name="connsiteX472" fmla="*/ 13825 w 19998"/>
                <a:gd name="connsiteY472" fmla="*/ 2301 h 19998"/>
                <a:gd name="connsiteX473" fmla="*/ 13703 w 19998"/>
                <a:gd name="connsiteY473" fmla="*/ 2420 h 19998"/>
                <a:gd name="connsiteX474" fmla="*/ 13741 w 19998"/>
                <a:gd name="connsiteY474" fmla="*/ 2463 h 19998"/>
                <a:gd name="connsiteX475" fmla="*/ 13703 w 19998"/>
                <a:gd name="connsiteY475" fmla="*/ 2503 h 19998"/>
                <a:gd name="connsiteX476" fmla="*/ 13784 w 19998"/>
                <a:gd name="connsiteY476" fmla="*/ 2519 h 19998"/>
                <a:gd name="connsiteX477" fmla="*/ 13784 w 19998"/>
                <a:gd name="connsiteY477" fmla="*/ 2540 h 19998"/>
                <a:gd name="connsiteX478" fmla="*/ 13849 w 19998"/>
                <a:gd name="connsiteY478" fmla="*/ 2540 h 19998"/>
                <a:gd name="connsiteX479" fmla="*/ 14280 w 19998"/>
                <a:gd name="connsiteY479" fmla="*/ 2540 h 19998"/>
                <a:gd name="connsiteX480" fmla="*/ 14527 w 19998"/>
                <a:gd name="connsiteY480" fmla="*/ 2437 h 19998"/>
                <a:gd name="connsiteX481" fmla="*/ 14527 w 19998"/>
                <a:gd name="connsiteY481" fmla="*/ 2218 h 19998"/>
                <a:gd name="connsiteX482" fmla="*/ 14715 w 19998"/>
                <a:gd name="connsiteY482" fmla="*/ 2051 h 19998"/>
                <a:gd name="connsiteX483" fmla="*/ 14815 w 19998"/>
                <a:gd name="connsiteY483" fmla="*/ 2115 h 19998"/>
                <a:gd name="connsiteX484" fmla="*/ 14775 w 19998"/>
                <a:gd name="connsiteY484" fmla="*/ 2138 h 19998"/>
                <a:gd name="connsiteX485" fmla="*/ 14796 w 19998"/>
                <a:gd name="connsiteY485" fmla="*/ 2218 h 19998"/>
                <a:gd name="connsiteX486" fmla="*/ 14756 w 19998"/>
                <a:gd name="connsiteY486" fmla="*/ 2195 h 19998"/>
                <a:gd name="connsiteX487" fmla="*/ 14732 w 19998"/>
                <a:gd name="connsiteY487" fmla="*/ 2218 h 19998"/>
                <a:gd name="connsiteX488" fmla="*/ 14756 w 19998"/>
                <a:gd name="connsiteY488" fmla="*/ 2237 h 19998"/>
                <a:gd name="connsiteX489" fmla="*/ 14732 w 19998"/>
                <a:gd name="connsiteY489" fmla="*/ 2275 h 19998"/>
                <a:gd name="connsiteX490" fmla="*/ 14715 w 19998"/>
                <a:gd name="connsiteY490" fmla="*/ 2275 h 19998"/>
                <a:gd name="connsiteX491" fmla="*/ 14756 w 19998"/>
                <a:gd name="connsiteY491" fmla="*/ 2341 h 19998"/>
                <a:gd name="connsiteX492" fmla="*/ 14675 w 19998"/>
                <a:gd name="connsiteY492" fmla="*/ 2519 h 19998"/>
                <a:gd name="connsiteX493" fmla="*/ 14815 w 19998"/>
                <a:gd name="connsiteY493" fmla="*/ 2622 h 19998"/>
                <a:gd name="connsiteX494" fmla="*/ 14796 w 19998"/>
                <a:gd name="connsiteY494" fmla="*/ 2904 h 19998"/>
                <a:gd name="connsiteX495" fmla="*/ 14918 w 19998"/>
                <a:gd name="connsiteY495" fmla="*/ 2904 h 19998"/>
                <a:gd name="connsiteX496" fmla="*/ 14918 w 19998"/>
                <a:gd name="connsiteY496" fmla="*/ 2867 h 19998"/>
                <a:gd name="connsiteX497" fmla="*/ 15001 w 19998"/>
                <a:gd name="connsiteY497" fmla="*/ 2888 h 19998"/>
                <a:gd name="connsiteX498" fmla="*/ 15230 w 19998"/>
                <a:gd name="connsiteY498" fmla="*/ 3074 h 19998"/>
                <a:gd name="connsiteX499" fmla="*/ 15249 w 19998"/>
                <a:gd name="connsiteY499" fmla="*/ 3050 h 19998"/>
                <a:gd name="connsiteX500" fmla="*/ 15249 w 19998"/>
                <a:gd name="connsiteY500" fmla="*/ 3114 h 19998"/>
                <a:gd name="connsiteX501" fmla="*/ 15330 w 19998"/>
                <a:gd name="connsiteY501" fmla="*/ 3114 h 19998"/>
                <a:gd name="connsiteX502" fmla="*/ 15418 w 19998"/>
                <a:gd name="connsiteY502" fmla="*/ 3114 h 19998"/>
                <a:gd name="connsiteX503" fmla="*/ 15499 w 19998"/>
                <a:gd name="connsiteY503" fmla="*/ 3196 h 19998"/>
                <a:gd name="connsiteX504" fmla="*/ 15475 w 19998"/>
                <a:gd name="connsiteY504" fmla="*/ 3252 h 19998"/>
                <a:gd name="connsiteX505" fmla="*/ 15499 w 19998"/>
                <a:gd name="connsiteY505" fmla="*/ 3295 h 19998"/>
                <a:gd name="connsiteX506" fmla="*/ 15499 w 19998"/>
                <a:gd name="connsiteY506" fmla="*/ 3276 h 19998"/>
                <a:gd name="connsiteX507" fmla="*/ 15599 w 19998"/>
                <a:gd name="connsiteY507" fmla="*/ 3276 h 19998"/>
                <a:gd name="connsiteX508" fmla="*/ 15704 w 19998"/>
                <a:gd name="connsiteY508" fmla="*/ 3374 h 19998"/>
                <a:gd name="connsiteX509" fmla="*/ 15682 w 19998"/>
                <a:gd name="connsiteY509" fmla="*/ 3414 h 19998"/>
                <a:gd name="connsiteX510" fmla="*/ 15723 w 19998"/>
                <a:gd name="connsiteY510" fmla="*/ 3478 h 19998"/>
                <a:gd name="connsiteX511" fmla="*/ 15704 w 19998"/>
                <a:gd name="connsiteY511" fmla="*/ 3497 h 19998"/>
                <a:gd name="connsiteX512" fmla="*/ 15747 w 19998"/>
                <a:gd name="connsiteY512" fmla="*/ 3534 h 19998"/>
                <a:gd name="connsiteX513" fmla="*/ 15747 w 19998"/>
                <a:gd name="connsiteY513" fmla="*/ 3518 h 19998"/>
                <a:gd name="connsiteX514" fmla="*/ 15935 w 19998"/>
                <a:gd name="connsiteY514" fmla="*/ 3478 h 19998"/>
                <a:gd name="connsiteX515" fmla="*/ 15935 w 19998"/>
                <a:gd name="connsiteY515" fmla="*/ 3518 h 19998"/>
                <a:gd name="connsiteX516" fmla="*/ 15951 w 19998"/>
                <a:gd name="connsiteY516" fmla="*/ 3518 h 19998"/>
                <a:gd name="connsiteX517" fmla="*/ 15992 w 19998"/>
                <a:gd name="connsiteY517" fmla="*/ 3414 h 19998"/>
                <a:gd name="connsiteX518" fmla="*/ 16156 w 19998"/>
                <a:gd name="connsiteY518" fmla="*/ 3414 h 19998"/>
                <a:gd name="connsiteX519" fmla="*/ 16156 w 19998"/>
                <a:gd name="connsiteY519" fmla="*/ 3374 h 19998"/>
                <a:gd name="connsiteX520" fmla="*/ 16302 w 19998"/>
                <a:gd name="connsiteY520" fmla="*/ 3436 h 19998"/>
                <a:gd name="connsiteX521" fmla="*/ 16285 w 19998"/>
                <a:gd name="connsiteY521" fmla="*/ 3454 h 19998"/>
                <a:gd name="connsiteX522" fmla="*/ 16366 w 19998"/>
                <a:gd name="connsiteY522" fmla="*/ 3518 h 19998"/>
                <a:gd name="connsiteX523" fmla="*/ 16490 w 19998"/>
                <a:gd name="connsiteY523" fmla="*/ 3518 h 19998"/>
                <a:gd name="connsiteX524" fmla="*/ 16506 w 19998"/>
                <a:gd name="connsiteY524" fmla="*/ 3600 h 19998"/>
                <a:gd name="connsiteX525" fmla="*/ 16590 w 19998"/>
                <a:gd name="connsiteY525" fmla="*/ 3624 h 19998"/>
                <a:gd name="connsiteX526" fmla="*/ 16611 w 19998"/>
                <a:gd name="connsiteY526" fmla="*/ 3581 h 19998"/>
                <a:gd name="connsiteX527" fmla="*/ 16694 w 19998"/>
                <a:gd name="connsiteY527" fmla="*/ 3600 h 19998"/>
                <a:gd name="connsiteX528" fmla="*/ 16694 w 19998"/>
                <a:gd name="connsiteY528" fmla="*/ 3560 h 19998"/>
                <a:gd name="connsiteX529" fmla="*/ 16716 w 19998"/>
                <a:gd name="connsiteY529" fmla="*/ 3560 h 19998"/>
                <a:gd name="connsiteX530" fmla="*/ 16716 w 19998"/>
                <a:gd name="connsiteY530" fmla="*/ 3518 h 19998"/>
                <a:gd name="connsiteX531" fmla="*/ 16759 w 19998"/>
                <a:gd name="connsiteY531" fmla="*/ 3497 h 19998"/>
                <a:gd name="connsiteX532" fmla="*/ 16759 w 19998"/>
                <a:gd name="connsiteY532" fmla="*/ 3478 h 19998"/>
                <a:gd name="connsiteX533" fmla="*/ 16940 w 19998"/>
                <a:gd name="connsiteY533" fmla="*/ 3478 h 19998"/>
                <a:gd name="connsiteX534" fmla="*/ 17085 w 19998"/>
                <a:gd name="connsiteY534" fmla="*/ 3560 h 19998"/>
                <a:gd name="connsiteX535" fmla="*/ 17085 w 19998"/>
                <a:gd name="connsiteY535" fmla="*/ 3534 h 19998"/>
                <a:gd name="connsiteX536" fmla="*/ 17192 w 19998"/>
                <a:gd name="connsiteY536" fmla="*/ 3518 h 19998"/>
                <a:gd name="connsiteX537" fmla="*/ 17192 w 19998"/>
                <a:gd name="connsiteY537" fmla="*/ 3534 h 19998"/>
                <a:gd name="connsiteX538" fmla="*/ 17373 w 19998"/>
                <a:gd name="connsiteY538" fmla="*/ 3640 h 19998"/>
                <a:gd name="connsiteX539" fmla="*/ 17354 w 19998"/>
                <a:gd name="connsiteY539" fmla="*/ 3663 h 19998"/>
                <a:gd name="connsiteX540" fmla="*/ 17437 w 19998"/>
                <a:gd name="connsiteY540" fmla="*/ 3783 h 19998"/>
                <a:gd name="connsiteX541" fmla="*/ 17397 w 19998"/>
                <a:gd name="connsiteY541" fmla="*/ 3783 h 19998"/>
                <a:gd name="connsiteX542" fmla="*/ 17414 w 19998"/>
                <a:gd name="connsiteY542" fmla="*/ 3826 h 19998"/>
                <a:gd name="connsiteX543" fmla="*/ 17437 w 19998"/>
                <a:gd name="connsiteY543" fmla="*/ 3826 h 19998"/>
                <a:gd name="connsiteX544" fmla="*/ 17602 w 19998"/>
                <a:gd name="connsiteY544" fmla="*/ 4028 h 19998"/>
                <a:gd name="connsiteX545" fmla="*/ 17623 w 19998"/>
                <a:gd name="connsiteY545" fmla="*/ 4091 h 19998"/>
                <a:gd name="connsiteX546" fmla="*/ 17642 w 19998"/>
                <a:gd name="connsiteY546" fmla="*/ 4091 h 19998"/>
                <a:gd name="connsiteX547" fmla="*/ 17683 w 19998"/>
                <a:gd name="connsiteY547" fmla="*/ 4211 h 19998"/>
                <a:gd name="connsiteX548" fmla="*/ 17849 w 19998"/>
                <a:gd name="connsiteY548" fmla="*/ 4211 h 19998"/>
                <a:gd name="connsiteX549" fmla="*/ 17849 w 19998"/>
                <a:gd name="connsiteY549" fmla="*/ 4171 h 19998"/>
                <a:gd name="connsiteX550" fmla="*/ 17871 w 19998"/>
                <a:gd name="connsiteY550" fmla="*/ 4171 h 19998"/>
                <a:gd name="connsiteX551" fmla="*/ 17830 w 19998"/>
                <a:gd name="connsiteY551" fmla="*/ 4091 h 19998"/>
                <a:gd name="connsiteX552" fmla="*/ 17871 w 19998"/>
                <a:gd name="connsiteY552" fmla="*/ 4065 h 19998"/>
                <a:gd name="connsiteX553" fmla="*/ 17935 w 19998"/>
                <a:gd name="connsiteY553" fmla="*/ 4091 h 19998"/>
                <a:gd name="connsiteX554" fmla="*/ 17976 w 19998"/>
                <a:gd name="connsiteY554" fmla="*/ 4065 h 19998"/>
                <a:gd name="connsiteX555" fmla="*/ 18019 w 19998"/>
                <a:gd name="connsiteY555" fmla="*/ 4091 h 19998"/>
                <a:gd name="connsiteX556" fmla="*/ 18140 w 19998"/>
                <a:gd name="connsiteY556" fmla="*/ 4131 h 19998"/>
                <a:gd name="connsiteX557" fmla="*/ 18183 w 19998"/>
                <a:gd name="connsiteY557" fmla="*/ 4293 h 19998"/>
                <a:gd name="connsiteX558" fmla="*/ 18200 w 19998"/>
                <a:gd name="connsiteY558" fmla="*/ 4293 h 19998"/>
                <a:gd name="connsiteX559" fmla="*/ 18223 w 19998"/>
                <a:gd name="connsiteY559" fmla="*/ 4211 h 19998"/>
                <a:gd name="connsiteX560" fmla="*/ 18240 w 19998"/>
                <a:gd name="connsiteY560" fmla="*/ 4211 h 19998"/>
                <a:gd name="connsiteX561" fmla="*/ 18240 w 19998"/>
                <a:gd name="connsiteY561" fmla="*/ 4230 h 19998"/>
                <a:gd name="connsiteX562" fmla="*/ 18281 w 19998"/>
                <a:gd name="connsiteY562" fmla="*/ 4230 h 19998"/>
                <a:gd name="connsiteX563" fmla="*/ 18328 w 19998"/>
                <a:gd name="connsiteY563" fmla="*/ 4270 h 19998"/>
                <a:gd name="connsiteX564" fmla="*/ 18369 w 19998"/>
                <a:gd name="connsiteY564" fmla="*/ 4253 h 19998"/>
                <a:gd name="connsiteX565" fmla="*/ 18388 w 19998"/>
                <a:gd name="connsiteY565" fmla="*/ 4270 h 19998"/>
                <a:gd name="connsiteX566" fmla="*/ 18531 w 19998"/>
                <a:gd name="connsiteY566" fmla="*/ 4253 h 19998"/>
                <a:gd name="connsiteX567" fmla="*/ 18531 w 19998"/>
                <a:gd name="connsiteY567" fmla="*/ 4270 h 19998"/>
                <a:gd name="connsiteX568" fmla="*/ 18631 w 19998"/>
                <a:gd name="connsiteY568" fmla="*/ 4211 h 19998"/>
                <a:gd name="connsiteX569" fmla="*/ 18631 w 19998"/>
                <a:gd name="connsiteY569" fmla="*/ 4131 h 19998"/>
                <a:gd name="connsiteX570" fmla="*/ 18762 w 19998"/>
                <a:gd name="connsiteY570" fmla="*/ 4108 h 19998"/>
                <a:gd name="connsiteX571" fmla="*/ 18778 w 19998"/>
                <a:gd name="connsiteY571" fmla="*/ 4148 h 19998"/>
                <a:gd name="connsiteX572" fmla="*/ 18821 w 19998"/>
                <a:gd name="connsiteY572" fmla="*/ 4131 h 19998"/>
                <a:gd name="connsiteX573" fmla="*/ 18943 w 19998"/>
                <a:gd name="connsiteY573" fmla="*/ 4333 h 19998"/>
                <a:gd name="connsiteX574" fmla="*/ 19047 w 19998"/>
                <a:gd name="connsiteY574" fmla="*/ 4333 h 19998"/>
                <a:gd name="connsiteX575" fmla="*/ 19064 w 19998"/>
                <a:gd name="connsiteY575" fmla="*/ 4392 h 19998"/>
                <a:gd name="connsiteX576" fmla="*/ 19152 w 19998"/>
                <a:gd name="connsiteY576" fmla="*/ 4392 h 19998"/>
                <a:gd name="connsiteX577" fmla="*/ 19152 w 19998"/>
                <a:gd name="connsiteY577" fmla="*/ 4373 h 19998"/>
                <a:gd name="connsiteX578" fmla="*/ 19212 w 19998"/>
                <a:gd name="connsiteY578" fmla="*/ 4373 h 19998"/>
                <a:gd name="connsiteX579" fmla="*/ 19212 w 19998"/>
                <a:gd name="connsiteY579" fmla="*/ 4392 h 19998"/>
                <a:gd name="connsiteX580" fmla="*/ 19317 w 19998"/>
                <a:gd name="connsiteY580" fmla="*/ 4333 h 19998"/>
                <a:gd name="connsiteX581" fmla="*/ 19417 w 19998"/>
                <a:gd name="connsiteY581" fmla="*/ 4392 h 19998"/>
                <a:gd name="connsiteX582" fmla="*/ 19443 w 19998"/>
                <a:gd name="connsiteY582" fmla="*/ 4373 h 19998"/>
                <a:gd name="connsiteX583" fmla="*/ 19500 w 19998"/>
                <a:gd name="connsiteY583" fmla="*/ 4373 h 19998"/>
                <a:gd name="connsiteX584" fmla="*/ 19521 w 19998"/>
                <a:gd name="connsiteY584" fmla="*/ 4352 h 19998"/>
                <a:gd name="connsiteX585" fmla="*/ 19998 w 19998"/>
                <a:gd name="connsiteY585" fmla="*/ 4512 h 19998"/>
                <a:gd name="connsiteX586" fmla="*/ 19750 w 19998"/>
                <a:gd name="connsiteY586" fmla="*/ 4939 h 19998"/>
                <a:gd name="connsiteX587" fmla="*/ 19712 w 19998"/>
                <a:gd name="connsiteY587" fmla="*/ 4939 h 19998"/>
                <a:gd name="connsiteX588" fmla="*/ 19686 w 19998"/>
                <a:gd name="connsiteY588" fmla="*/ 5003 h 19998"/>
                <a:gd name="connsiteX589" fmla="*/ 19645 w 19998"/>
                <a:gd name="connsiteY589" fmla="*/ 5003 h 19998"/>
                <a:gd name="connsiteX590" fmla="*/ 19131 w 19998"/>
                <a:gd name="connsiteY590" fmla="*/ 6512 h 19998"/>
                <a:gd name="connsiteX591" fmla="*/ 19236 w 19998"/>
                <a:gd name="connsiteY591" fmla="*/ 7750 h 19998"/>
                <a:gd name="connsiteX592" fmla="*/ 19212 w 19998"/>
                <a:gd name="connsiteY592" fmla="*/ 7750 h 19998"/>
                <a:gd name="connsiteX593" fmla="*/ 19090 w 19998"/>
                <a:gd name="connsiteY593" fmla="*/ 7870 h 19998"/>
                <a:gd name="connsiteX594" fmla="*/ 19152 w 19998"/>
                <a:gd name="connsiteY594" fmla="*/ 7853 h 19998"/>
                <a:gd name="connsiteX595" fmla="*/ 19064 w 19998"/>
                <a:gd name="connsiteY595" fmla="*/ 7973 h 19998"/>
                <a:gd name="connsiteX596" fmla="*/ 18983 w 19998"/>
                <a:gd name="connsiteY596" fmla="*/ 7973 h 19998"/>
                <a:gd name="connsiteX597" fmla="*/ 18714 w 19998"/>
                <a:gd name="connsiteY597" fmla="*/ 8135 h 19998"/>
                <a:gd name="connsiteX598" fmla="*/ 18695 w 19998"/>
                <a:gd name="connsiteY598" fmla="*/ 8093 h 19998"/>
                <a:gd name="connsiteX599" fmla="*/ 18614 w 19998"/>
                <a:gd name="connsiteY599" fmla="*/ 7997 h 19998"/>
                <a:gd name="connsiteX600" fmla="*/ 18304 w 19998"/>
                <a:gd name="connsiteY60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868 w 19998"/>
                <a:gd name="connsiteY225" fmla="*/ 19060 h 19998"/>
                <a:gd name="connsiteX226" fmla="*/ 6730 w 19998"/>
                <a:gd name="connsiteY226" fmla="*/ 18877 h 19998"/>
                <a:gd name="connsiteX227" fmla="*/ 6599 w 19998"/>
                <a:gd name="connsiteY227" fmla="*/ 18837 h 19998"/>
                <a:gd name="connsiteX228" fmla="*/ 6478 w 19998"/>
                <a:gd name="connsiteY228" fmla="*/ 18731 h 19998"/>
                <a:gd name="connsiteX229" fmla="*/ 6254 w 19998"/>
                <a:gd name="connsiteY229" fmla="*/ 18858 h 19998"/>
                <a:gd name="connsiteX230" fmla="*/ 6149 w 19998"/>
                <a:gd name="connsiteY230" fmla="*/ 18773 h 19998"/>
                <a:gd name="connsiteX231" fmla="*/ 6066 w 19998"/>
                <a:gd name="connsiteY231" fmla="*/ 18877 h 19998"/>
                <a:gd name="connsiteX232" fmla="*/ 6025 w 19998"/>
                <a:gd name="connsiteY232" fmla="*/ 18858 h 19998"/>
                <a:gd name="connsiteX233" fmla="*/ 5861 w 19998"/>
                <a:gd name="connsiteY233" fmla="*/ 18632 h 19998"/>
                <a:gd name="connsiteX234" fmla="*/ 5732 w 19998"/>
                <a:gd name="connsiteY234" fmla="*/ 18447 h 19998"/>
                <a:gd name="connsiteX235" fmla="*/ 5075 w 19998"/>
                <a:gd name="connsiteY235" fmla="*/ 18310 h 19998"/>
                <a:gd name="connsiteX236" fmla="*/ 4806 w 19998"/>
                <a:gd name="connsiteY236" fmla="*/ 18165 h 19998"/>
                <a:gd name="connsiteX237" fmla="*/ 4725 w 19998"/>
                <a:gd name="connsiteY237" fmla="*/ 18247 h 19998"/>
                <a:gd name="connsiteX238" fmla="*/ 4515 w 19998"/>
                <a:gd name="connsiteY238" fmla="*/ 18101 h 19998"/>
                <a:gd name="connsiteX239" fmla="*/ 4684 w 19998"/>
                <a:gd name="connsiteY239" fmla="*/ 17737 h 19998"/>
                <a:gd name="connsiteX240" fmla="*/ 4415 w 19998"/>
                <a:gd name="connsiteY240" fmla="*/ 17634 h 19998"/>
                <a:gd name="connsiteX241" fmla="*/ 4294 w 19998"/>
                <a:gd name="connsiteY241" fmla="*/ 17594 h 19998"/>
                <a:gd name="connsiteX242" fmla="*/ 4103 w 19998"/>
                <a:gd name="connsiteY242" fmla="*/ 17617 h 19998"/>
                <a:gd name="connsiteX243" fmla="*/ 4063 w 19998"/>
                <a:gd name="connsiteY243" fmla="*/ 17495 h 19998"/>
                <a:gd name="connsiteX244" fmla="*/ 4041 w 19998"/>
                <a:gd name="connsiteY244" fmla="*/ 17495 h 19998"/>
                <a:gd name="connsiteX245" fmla="*/ 4025 w 19998"/>
                <a:gd name="connsiteY245" fmla="*/ 17432 h 19998"/>
                <a:gd name="connsiteX246" fmla="*/ 4103 w 19998"/>
                <a:gd name="connsiteY246" fmla="*/ 17415 h 19998"/>
                <a:gd name="connsiteX247" fmla="*/ 4251 w 19998"/>
                <a:gd name="connsiteY247" fmla="*/ 17389 h 19998"/>
                <a:gd name="connsiteX248" fmla="*/ 4251 w 19998"/>
                <a:gd name="connsiteY248" fmla="*/ 17373 h 19998"/>
                <a:gd name="connsiteX249" fmla="*/ 4499 w 19998"/>
                <a:gd name="connsiteY249" fmla="*/ 17084 h 19998"/>
                <a:gd name="connsiteX250" fmla="*/ 5037 w 19998"/>
                <a:gd name="connsiteY250" fmla="*/ 14969 h 19998"/>
                <a:gd name="connsiteX251" fmla="*/ 5011 w 19998"/>
                <a:gd name="connsiteY251" fmla="*/ 14767 h 19998"/>
                <a:gd name="connsiteX252" fmla="*/ 5218 w 19998"/>
                <a:gd name="connsiteY252" fmla="*/ 14525 h 19998"/>
                <a:gd name="connsiteX253" fmla="*/ 5427 w 19998"/>
                <a:gd name="connsiteY253" fmla="*/ 14583 h 19998"/>
                <a:gd name="connsiteX254" fmla="*/ 5444 w 19998"/>
                <a:gd name="connsiteY254" fmla="*/ 14525 h 19998"/>
                <a:gd name="connsiteX255" fmla="*/ 5387 w 19998"/>
                <a:gd name="connsiteY255" fmla="*/ 14464 h 19998"/>
                <a:gd name="connsiteX256" fmla="*/ 5427 w 19998"/>
                <a:gd name="connsiteY256" fmla="*/ 14485 h 19998"/>
                <a:gd name="connsiteX257" fmla="*/ 5427 w 19998"/>
                <a:gd name="connsiteY257" fmla="*/ 14464 h 19998"/>
                <a:gd name="connsiteX258" fmla="*/ 5218 w 19998"/>
                <a:gd name="connsiteY258" fmla="*/ 14318 h 19998"/>
                <a:gd name="connsiteX259" fmla="*/ 5075 w 19998"/>
                <a:gd name="connsiteY259" fmla="*/ 14647 h 19998"/>
                <a:gd name="connsiteX260" fmla="*/ 5037 w 19998"/>
                <a:gd name="connsiteY260" fmla="*/ 14623 h 19998"/>
                <a:gd name="connsiteX261" fmla="*/ 5427 w 19998"/>
                <a:gd name="connsiteY261" fmla="*/ 12509 h 19998"/>
                <a:gd name="connsiteX262" fmla="*/ 5470 w 19998"/>
                <a:gd name="connsiteY262" fmla="*/ 12492 h 19998"/>
                <a:gd name="connsiteX263" fmla="*/ 5511 w 19998"/>
                <a:gd name="connsiteY263" fmla="*/ 12548 h 19998"/>
                <a:gd name="connsiteX264" fmla="*/ 5961 w 19998"/>
                <a:gd name="connsiteY264" fmla="*/ 13284 h 19998"/>
                <a:gd name="connsiteX265" fmla="*/ 6352 w 19998"/>
                <a:gd name="connsiteY265" fmla="*/ 14017 h 19998"/>
                <a:gd name="connsiteX266" fmla="*/ 6352 w 19998"/>
                <a:gd name="connsiteY266" fmla="*/ 13808 h 19998"/>
                <a:gd name="connsiteX267" fmla="*/ 6001 w 19998"/>
                <a:gd name="connsiteY267" fmla="*/ 13058 h 19998"/>
                <a:gd name="connsiteX268" fmla="*/ 5675 w 19998"/>
                <a:gd name="connsiteY268" fmla="*/ 12532 h 19998"/>
                <a:gd name="connsiteX269" fmla="*/ 5551 w 19998"/>
                <a:gd name="connsiteY269" fmla="*/ 12410 h 19998"/>
                <a:gd name="connsiteX270" fmla="*/ 5258 w 19998"/>
                <a:gd name="connsiteY270" fmla="*/ 12227 h 19998"/>
                <a:gd name="connsiteX271" fmla="*/ 5242 w 19998"/>
                <a:gd name="connsiteY271" fmla="*/ 12243 h 19998"/>
                <a:gd name="connsiteX272" fmla="*/ 5175 w 19998"/>
                <a:gd name="connsiteY272" fmla="*/ 11961 h 19998"/>
                <a:gd name="connsiteX273" fmla="*/ 5363 w 19998"/>
                <a:gd name="connsiteY273" fmla="*/ 11961 h 19998"/>
                <a:gd name="connsiteX274" fmla="*/ 5487 w 19998"/>
                <a:gd name="connsiteY274" fmla="*/ 11653 h 19998"/>
                <a:gd name="connsiteX275" fmla="*/ 5470 w 19998"/>
                <a:gd name="connsiteY275" fmla="*/ 11653 h 19998"/>
                <a:gd name="connsiteX276" fmla="*/ 5470 w 19998"/>
                <a:gd name="connsiteY276" fmla="*/ 11637 h 19998"/>
                <a:gd name="connsiteX277" fmla="*/ 5444 w 19998"/>
                <a:gd name="connsiteY277" fmla="*/ 11268 h 19998"/>
                <a:gd name="connsiteX278" fmla="*/ 5339 w 19998"/>
                <a:gd name="connsiteY278" fmla="*/ 11146 h 19998"/>
                <a:gd name="connsiteX279" fmla="*/ 5251 w 19998"/>
                <a:gd name="connsiteY279" fmla="*/ 10849 h 19998"/>
                <a:gd name="connsiteX280" fmla="*/ 4784 w 19998"/>
                <a:gd name="connsiteY280" fmla="*/ 10539 h 19998"/>
                <a:gd name="connsiteX281" fmla="*/ 4603 w 19998"/>
                <a:gd name="connsiteY281" fmla="*/ 10497 h 19998"/>
                <a:gd name="connsiteX282" fmla="*/ 4620 w 19998"/>
                <a:gd name="connsiteY282" fmla="*/ 10476 h 19998"/>
                <a:gd name="connsiteX283" fmla="*/ 3877 w 19998"/>
                <a:gd name="connsiteY283" fmla="*/ 9395 h 19998"/>
                <a:gd name="connsiteX284" fmla="*/ 3941 w 19998"/>
                <a:gd name="connsiteY284" fmla="*/ 9353 h 19998"/>
                <a:gd name="connsiteX285" fmla="*/ 3918 w 19998"/>
                <a:gd name="connsiteY285" fmla="*/ 9353 h 19998"/>
                <a:gd name="connsiteX286" fmla="*/ 4168 w 19998"/>
                <a:gd name="connsiteY286" fmla="*/ 9071 h 19998"/>
                <a:gd name="connsiteX287" fmla="*/ 3753 w 19998"/>
                <a:gd name="connsiteY287" fmla="*/ 8829 h 19998"/>
                <a:gd name="connsiteX288" fmla="*/ 3899 w 19998"/>
                <a:gd name="connsiteY288" fmla="*/ 8645 h 19998"/>
                <a:gd name="connsiteX289" fmla="*/ 3899 w 19998"/>
                <a:gd name="connsiteY289" fmla="*/ 8521 h 19998"/>
                <a:gd name="connsiteX290" fmla="*/ 4472 w 19998"/>
                <a:gd name="connsiteY290" fmla="*/ 8666 h 19998"/>
                <a:gd name="connsiteX291" fmla="*/ 3877 w 19998"/>
                <a:gd name="connsiteY291" fmla="*/ 8457 h 19998"/>
                <a:gd name="connsiteX292" fmla="*/ 3689 w 19998"/>
                <a:gd name="connsiteY292" fmla="*/ 8587 h 19998"/>
                <a:gd name="connsiteX293" fmla="*/ 3360 w 19998"/>
                <a:gd name="connsiteY293" fmla="*/ 8401 h 19998"/>
                <a:gd name="connsiteX294" fmla="*/ 3303 w 19998"/>
                <a:gd name="connsiteY294" fmla="*/ 8239 h 19998"/>
                <a:gd name="connsiteX295" fmla="*/ 3465 w 19998"/>
                <a:gd name="connsiteY295" fmla="*/ 8077 h 19998"/>
                <a:gd name="connsiteX296" fmla="*/ 3344 w 19998"/>
                <a:gd name="connsiteY296" fmla="*/ 7910 h 19998"/>
                <a:gd name="connsiteX297" fmla="*/ 2844 w 19998"/>
                <a:gd name="connsiteY297" fmla="*/ 7933 h 19998"/>
                <a:gd name="connsiteX298" fmla="*/ 3115 w 19998"/>
                <a:gd name="connsiteY298" fmla="*/ 7651 h 19998"/>
                <a:gd name="connsiteX299" fmla="*/ 2477 w 19998"/>
                <a:gd name="connsiteY299" fmla="*/ 7750 h 19998"/>
                <a:gd name="connsiteX300" fmla="*/ 2477 w 19998"/>
                <a:gd name="connsiteY300" fmla="*/ 7973 h 19998"/>
                <a:gd name="connsiteX301" fmla="*/ 2127 w 19998"/>
                <a:gd name="connsiteY301" fmla="*/ 7442 h 19998"/>
                <a:gd name="connsiteX302" fmla="*/ 1831 w 19998"/>
                <a:gd name="connsiteY302" fmla="*/ 7261 h 19998"/>
                <a:gd name="connsiteX303" fmla="*/ 1260 w 19998"/>
                <a:gd name="connsiteY303" fmla="*/ 6996 h 19998"/>
                <a:gd name="connsiteX304" fmla="*/ 1276 w 19998"/>
                <a:gd name="connsiteY304" fmla="*/ 6975 h 19998"/>
                <a:gd name="connsiteX305" fmla="*/ 1260 w 19998"/>
                <a:gd name="connsiteY305" fmla="*/ 6958 h 19998"/>
                <a:gd name="connsiteX306" fmla="*/ 1172 w 19998"/>
                <a:gd name="connsiteY306" fmla="*/ 6892 h 19998"/>
                <a:gd name="connsiteX307" fmla="*/ 886 w 19998"/>
                <a:gd name="connsiteY307" fmla="*/ 6975 h 19998"/>
                <a:gd name="connsiteX308" fmla="*/ 679 w 19998"/>
                <a:gd name="connsiteY308" fmla="*/ 7099 h 19998"/>
                <a:gd name="connsiteX309" fmla="*/ 533 w 19998"/>
                <a:gd name="connsiteY309" fmla="*/ 7078 h 19998"/>
                <a:gd name="connsiteX310" fmla="*/ 533 w 19998"/>
                <a:gd name="connsiteY310" fmla="*/ 7022 h 19998"/>
                <a:gd name="connsiteX311" fmla="*/ 574 w 19998"/>
                <a:gd name="connsiteY311" fmla="*/ 6996 h 19998"/>
                <a:gd name="connsiteX312" fmla="*/ 305 w 19998"/>
                <a:gd name="connsiteY312" fmla="*/ 6568 h 19998"/>
                <a:gd name="connsiteX313" fmla="*/ 264 w 19998"/>
                <a:gd name="connsiteY313" fmla="*/ 6594 h 19998"/>
                <a:gd name="connsiteX314" fmla="*/ 164 w 19998"/>
                <a:gd name="connsiteY314" fmla="*/ 6528 h 19998"/>
                <a:gd name="connsiteX315" fmla="*/ 0 w 19998"/>
                <a:gd name="connsiteY315" fmla="*/ 6490 h 19998"/>
                <a:gd name="connsiteX316" fmla="*/ 17 w 19998"/>
                <a:gd name="connsiteY316" fmla="*/ 6465 h 19998"/>
                <a:gd name="connsiteX317" fmla="*/ 57 w 19998"/>
                <a:gd name="connsiteY317" fmla="*/ 6465 h 19998"/>
                <a:gd name="connsiteX318" fmla="*/ 695 w 19998"/>
                <a:gd name="connsiteY318" fmla="*/ 6408 h 19998"/>
                <a:gd name="connsiteX319" fmla="*/ 760 w 19998"/>
                <a:gd name="connsiteY319" fmla="*/ 6262 h 19998"/>
                <a:gd name="connsiteX320" fmla="*/ 433 w 19998"/>
                <a:gd name="connsiteY320" fmla="*/ 6084 h 19998"/>
                <a:gd name="connsiteX321" fmla="*/ 348 w 19998"/>
                <a:gd name="connsiteY321" fmla="*/ 6204 h 19998"/>
                <a:gd name="connsiteX322" fmla="*/ 329 w 19998"/>
                <a:gd name="connsiteY322" fmla="*/ 6204 h 19998"/>
                <a:gd name="connsiteX323" fmla="*/ 305 w 19998"/>
                <a:gd name="connsiteY323" fmla="*/ 6060 h 19998"/>
                <a:gd name="connsiteX324" fmla="*/ 348 w 19998"/>
                <a:gd name="connsiteY324" fmla="*/ 6044 h 19998"/>
                <a:gd name="connsiteX325" fmla="*/ 348 w 19998"/>
                <a:gd name="connsiteY325" fmla="*/ 5997 h 19998"/>
                <a:gd name="connsiteX326" fmla="*/ 248 w 19998"/>
                <a:gd name="connsiteY326" fmla="*/ 5997 h 19998"/>
                <a:gd name="connsiteX327" fmla="*/ 221 w 19998"/>
                <a:gd name="connsiteY327" fmla="*/ 5938 h 19998"/>
                <a:gd name="connsiteX328" fmla="*/ 329 w 19998"/>
                <a:gd name="connsiteY328" fmla="*/ 5938 h 19998"/>
                <a:gd name="connsiteX329" fmla="*/ 348 w 19998"/>
                <a:gd name="connsiteY329" fmla="*/ 5818 h 19998"/>
                <a:gd name="connsiteX330" fmla="*/ 391 w 19998"/>
                <a:gd name="connsiteY330" fmla="*/ 5818 h 19998"/>
                <a:gd name="connsiteX331" fmla="*/ 369 w 19998"/>
                <a:gd name="connsiteY331" fmla="*/ 5917 h 19998"/>
                <a:gd name="connsiteX332" fmla="*/ 433 w 19998"/>
                <a:gd name="connsiteY332" fmla="*/ 5877 h 19998"/>
                <a:gd name="connsiteX333" fmla="*/ 433 w 19998"/>
                <a:gd name="connsiteY333" fmla="*/ 5898 h 19998"/>
                <a:gd name="connsiteX334" fmla="*/ 410 w 19998"/>
                <a:gd name="connsiteY334" fmla="*/ 5917 h 19998"/>
                <a:gd name="connsiteX335" fmla="*/ 555 w 19998"/>
                <a:gd name="connsiteY335" fmla="*/ 5938 h 19998"/>
                <a:gd name="connsiteX336" fmla="*/ 555 w 19998"/>
                <a:gd name="connsiteY336" fmla="*/ 5955 h 19998"/>
                <a:gd name="connsiteX337" fmla="*/ 738 w 19998"/>
                <a:gd name="connsiteY337" fmla="*/ 5938 h 19998"/>
                <a:gd name="connsiteX338" fmla="*/ 695 w 19998"/>
                <a:gd name="connsiteY338" fmla="*/ 5835 h 19998"/>
                <a:gd name="connsiteX339" fmla="*/ 655 w 19998"/>
                <a:gd name="connsiteY339" fmla="*/ 5835 h 19998"/>
                <a:gd name="connsiteX340" fmla="*/ 598 w 19998"/>
                <a:gd name="connsiteY340" fmla="*/ 5736 h 19998"/>
                <a:gd name="connsiteX341" fmla="*/ 141 w 19998"/>
                <a:gd name="connsiteY341" fmla="*/ 5778 h 19998"/>
                <a:gd name="connsiteX342" fmla="*/ 141 w 19998"/>
                <a:gd name="connsiteY342" fmla="*/ 5795 h 19998"/>
                <a:gd name="connsiteX343" fmla="*/ 17 w 19998"/>
                <a:gd name="connsiteY343" fmla="*/ 5818 h 19998"/>
                <a:gd name="connsiteX344" fmla="*/ 141 w 19998"/>
                <a:gd name="connsiteY344" fmla="*/ 5287 h 19998"/>
                <a:gd name="connsiteX345" fmla="*/ 181 w 19998"/>
                <a:gd name="connsiteY345" fmla="*/ 5268 h 19998"/>
                <a:gd name="connsiteX346" fmla="*/ 348 w 19998"/>
                <a:gd name="connsiteY346" fmla="*/ 5247 h 19998"/>
                <a:gd name="connsiteX347" fmla="*/ 450 w 19998"/>
                <a:gd name="connsiteY347" fmla="*/ 5149 h 19998"/>
                <a:gd name="connsiteX348" fmla="*/ 617 w 19998"/>
                <a:gd name="connsiteY348" fmla="*/ 5149 h 19998"/>
                <a:gd name="connsiteX349" fmla="*/ 803 w 19998"/>
                <a:gd name="connsiteY349" fmla="*/ 5085 h 19998"/>
                <a:gd name="connsiteX350" fmla="*/ 826 w 19998"/>
                <a:gd name="connsiteY350" fmla="*/ 5106 h 19998"/>
                <a:gd name="connsiteX351" fmla="*/ 803 w 19998"/>
                <a:gd name="connsiteY351" fmla="*/ 5149 h 19998"/>
                <a:gd name="connsiteX352" fmla="*/ 1276 w 19998"/>
                <a:gd name="connsiteY352" fmla="*/ 5022 h 19998"/>
                <a:gd name="connsiteX353" fmla="*/ 1276 w 19998"/>
                <a:gd name="connsiteY353" fmla="*/ 5003 h 19998"/>
                <a:gd name="connsiteX354" fmla="*/ 1276 w 19998"/>
                <a:gd name="connsiteY354" fmla="*/ 5022 h 19998"/>
                <a:gd name="connsiteX355" fmla="*/ 1298 w 19998"/>
                <a:gd name="connsiteY355" fmla="*/ 5022 h 19998"/>
                <a:gd name="connsiteX356" fmla="*/ 1341 w 19998"/>
                <a:gd name="connsiteY356" fmla="*/ 5165 h 19998"/>
                <a:gd name="connsiteX357" fmla="*/ 1524 w 19998"/>
                <a:gd name="connsiteY357" fmla="*/ 5069 h 19998"/>
                <a:gd name="connsiteX358" fmla="*/ 1562 w 19998"/>
                <a:gd name="connsiteY358" fmla="*/ 5069 h 19998"/>
                <a:gd name="connsiteX359" fmla="*/ 1815 w 19998"/>
                <a:gd name="connsiteY359" fmla="*/ 5125 h 19998"/>
                <a:gd name="connsiteX360" fmla="*/ 1936 w 19998"/>
                <a:gd name="connsiteY360" fmla="*/ 5165 h 19998"/>
                <a:gd name="connsiteX361" fmla="*/ 1936 w 19998"/>
                <a:gd name="connsiteY361" fmla="*/ 5149 h 19998"/>
                <a:gd name="connsiteX362" fmla="*/ 1979 w 19998"/>
                <a:gd name="connsiteY362" fmla="*/ 5003 h 19998"/>
                <a:gd name="connsiteX363" fmla="*/ 1936 w 19998"/>
                <a:gd name="connsiteY363" fmla="*/ 4939 h 19998"/>
                <a:gd name="connsiteX364" fmla="*/ 2103 w 19998"/>
                <a:gd name="connsiteY364" fmla="*/ 4820 h 19998"/>
                <a:gd name="connsiteX365" fmla="*/ 2496 w 19998"/>
                <a:gd name="connsiteY365" fmla="*/ 4777 h 19998"/>
                <a:gd name="connsiteX366" fmla="*/ 2536 w 19998"/>
                <a:gd name="connsiteY366" fmla="*/ 4860 h 19998"/>
                <a:gd name="connsiteX367" fmla="*/ 2722 w 19998"/>
                <a:gd name="connsiteY367" fmla="*/ 4761 h 19998"/>
                <a:gd name="connsiteX368" fmla="*/ 2722 w 19998"/>
                <a:gd name="connsiteY368" fmla="*/ 4900 h 19998"/>
                <a:gd name="connsiteX369" fmla="*/ 2805 w 19998"/>
                <a:gd name="connsiteY369" fmla="*/ 4923 h 19998"/>
                <a:gd name="connsiteX370" fmla="*/ 2970 w 19998"/>
                <a:gd name="connsiteY370" fmla="*/ 5189 h 19998"/>
                <a:gd name="connsiteX371" fmla="*/ 3256 w 19998"/>
                <a:gd name="connsiteY371" fmla="*/ 5673 h 19998"/>
                <a:gd name="connsiteX372" fmla="*/ 3608 w 19998"/>
                <a:gd name="connsiteY372" fmla="*/ 5391 h 19998"/>
                <a:gd name="connsiteX373" fmla="*/ 3860 w 19998"/>
                <a:gd name="connsiteY373" fmla="*/ 5268 h 19998"/>
                <a:gd name="connsiteX374" fmla="*/ 3999 w 19998"/>
                <a:gd name="connsiteY374" fmla="*/ 5534 h 19998"/>
                <a:gd name="connsiteX375" fmla="*/ 4351 w 19998"/>
                <a:gd name="connsiteY375" fmla="*/ 5351 h 19998"/>
                <a:gd name="connsiteX376" fmla="*/ 4580 w 19998"/>
                <a:gd name="connsiteY376" fmla="*/ 5268 h 19998"/>
                <a:gd name="connsiteX377" fmla="*/ 4580 w 19998"/>
                <a:gd name="connsiteY377" fmla="*/ 5471 h 19998"/>
                <a:gd name="connsiteX378" fmla="*/ 4994 w 19998"/>
                <a:gd name="connsiteY378" fmla="*/ 5449 h 19998"/>
                <a:gd name="connsiteX379" fmla="*/ 5323 w 19998"/>
                <a:gd name="connsiteY379" fmla="*/ 5471 h 19998"/>
                <a:gd name="connsiteX380" fmla="*/ 5242 w 19998"/>
                <a:gd name="connsiteY380" fmla="*/ 5407 h 19998"/>
                <a:gd name="connsiteX381" fmla="*/ 4994 w 19998"/>
                <a:gd name="connsiteY381" fmla="*/ 5003 h 19998"/>
                <a:gd name="connsiteX382" fmla="*/ 4970 w 19998"/>
                <a:gd name="connsiteY382" fmla="*/ 5003 h 19998"/>
                <a:gd name="connsiteX383" fmla="*/ 5054 w 19998"/>
                <a:gd name="connsiteY383" fmla="*/ 4618 h 19998"/>
                <a:gd name="connsiteX384" fmla="*/ 5054 w 19998"/>
                <a:gd name="connsiteY384" fmla="*/ 4601 h 19998"/>
                <a:gd name="connsiteX385" fmla="*/ 5037 w 19998"/>
                <a:gd name="connsiteY385" fmla="*/ 4618 h 19998"/>
                <a:gd name="connsiteX386" fmla="*/ 5011 w 19998"/>
                <a:gd name="connsiteY386" fmla="*/ 4131 h 19998"/>
                <a:gd name="connsiteX387" fmla="*/ 4642 w 19998"/>
                <a:gd name="connsiteY387" fmla="*/ 3335 h 19998"/>
                <a:gd name="connsiteX388" fmla="*/ 4663 w 19998"/>
                <a:gd name="connsiteY388" fmla="*/ 3092 h 19998"/>
                <a:gd name="connsiteX389" fmla="*/ 4563 w 19998"/>
                <a:gd name="connsiteY389" fmla="*/ 3050 h 19998"/>
                <a:gd name="connsiteX390" fmla="*/ 4684 w 19998"/>
                <a:gd name="connsiteY390" fmla="*/ 2947 h 19998"/>
                <a:gd name="connsiteX391" fmla="*/ 5242 w 19998"/>
                <a:gd name="connsiteY391" fmla="*/ 3092 h 19998"/>
                <a:gd name="connsiteX392" fmla="*/ 5258 w 19998"/>
                <a:gd name="connsiteY392" fmla="*/ 3029 h 19998"/>
                <a:gd name="connsiteX393" fmla="*/ 5570 w 19998"/>
                <a:gd name="connsiteY393" fmla="*/ 3050 h 19998"/>
                <a:gd name="connsiteX394" fmla="*/ 5632 w 19998"/>
                <a:gd name="connsiteY394" fmla="*/ 3252 h 19998"/>
                <a:gd name="connsiteX395" fmla="*/ 5592 w 19998"/>
                <a:gd name="connsiteY395" fmla="*/ 3252 h 19998"/>
                <a:gd name="connsiteX396" fmla="*/ 5570 w 19998"/>
                <a:gd name="connsiteY396" fmla="*/ 3316 h 19998"/>
                <a:gd name="connsiteX397" fmla="*/ 5511 w 19998"/>
                <a:gd name="connsiteY397" fmla="*/ 3316 h 19998"/>
                <a:gd name="connsiteX398" fmla="*/ 5675 w 19998"/>
                <a:gd name="connsiteY398" fmla="*/ 3800 h 19998"/>
                <a:gd name="connsiteX399" fmla="*/ 5649 w 19998"/>
                <a:gd name="connsiteY399" fmla="*/ 3826 h 19998"/>
                <a:gd name="connsiteX400" fmla="*/ 5732 w 19998"/>
                <a:gd name="connsiteY400" fmla="*/ 3842 h 19998"/>
                <a:gd name="connsiteX401" fmla="*/ 5713 w 19998"/>
                <a:gd name="connsiteY401" fmla="*/ 3842 h 19998"/>
                <a:gd name="connsiteX402" fmla="*/ 5732 w 19998"/>
                <a:gd name="connsiteY402" fmla="*/ 3882 h 19998"/>
                <a:gd name="connsiteX403" fmla="*/ 5775 w 19998"/>
                <a:gd name="connsiteY403" fmla="*/ 3882 h 19998"/>
                <a:gd name="connsiteX404" fmla="*/ 5861 w 19998"/>
                <a:gd name="connsiteY404" fmla="*/ 3762 h 19998"/>
                <a:gd name="connsiteX405" fmla="*/ 6499 w 19998"/>
                <a:gd name="connsiteY405" fmla="*/ 3906 h 19998"/>
                <a:gd name="connsiteX406" fmla="*/ 7611 w 19998"/>
                <a:gd name="connsiteY406" fmla="*/ 3826 h 19998"/>
                <a:gd name="connsiteX407" fmla="*/ 7923 w 19998"/>
                <a:gd name="connsiteY407" fmla="*/ 3722 h 19998"/>
                <a:gd name="connsiteX408" fmla="*/ 8045 w 19998"/>
                <a:gd name="connsiteY408" fmla="*/ 3703 h 19998"/>
                <a:gd name="connsiteX409" fmla="*/ 7611 w 19998"/>
                <a:gd name="connsiteY409" fmla="*/ 3600 h 19998"/>
                <a:gd name="connsiteX410" fmla="*/ 7611 w 19998"/>
                <a:gd name="connsiteY410" fmla="*/ 3581 h 19998"/>
                <a:gd name="connsiteX411" fmla="*/ 7799 w 19998"/>
                <a:gd name="connsiteY411" fmla="*/ 3092 h 19998"/>
                <a:gd name="connsiteX412" fmla="*/ 9574 w 19998"/>
                <a:gd name="connsiteY412" fmla="*/ 2317 h 19998"/>
                <a:gd name="connsiteX413" fmla="*/ 9843 w 19998"/>
                <a:gd name="connsiteY413" fmla="*/ 1993 h 19998"/>
                <a:gd name="connsiteX414" fmla="*/ 9902 w 19998"/>
                <a:gd name="connsiteY414" fmla="*/ 2051 h 19998"/>
                <a:gd name="connsiteX415" fmla="*/ 10031 w 19998"/>
                <a:gd name="connsiteY415" fmla="*/ 2051 h 19998"/>
                <a:gd name="connsiteX416" fmla="*/ 9964 w 19998"/>
                <a:gd name="connsiteY416" fmla="*/ 1972 h 19998"/>
                <a:gd name="connsiteX417" fmla="*/ 9943 w 19998"/>
                <a:gd name="connsiteY417" fmla="*/ 1993 h 19998"/>
                <a:gd name="connsiteX418" fmla="*/ 9843 w 19998"/>
                <a:gd name="connsiteY418" fmla="*/ 1645 h 19998"/>
                <a:gd name="connsiteX419" fmla="*/ 9902 w 19998"/>
                <a:gd name="connsiteY419" fmla="*/ 1645 h 19998"/>
                <a:gd name="connsiteX420" fmla="*/ 9902 w 19998"/>
                <a:gd name="connsiteY420" fmla="*/ 1628 h 19998"/>
                <a:gd name="connsiteX421" fmla="*/ 9902 w 19998"/>
                <a:gd name="connsiteY421" fmla="*/ 1607 h 19998"/>
                <a:gd name="connsiteX422" fmla="*/ 9843 w 19998"/>
                <a:gd name="connsiteY422" fmla="*/ 1542 h 19998"/>
                <a:gd name="connsiteX423" fmla="*/ 9886 w 19998"/>
                <a:gd name="connsiteY423" fmla="*/ 1260 h 19998"/>
                <a:gd name="connsiteX424" fmla="*/ 9926 w 19998"/>
                <a:gd name="connsiteY424" fmla="*/ 1243 h 19998"/>
                <a:gd name="connsiteX425" fmla="*/ 9886 w 19998"/>
                <a:gd name="connsiteY425" fmla="*/ 815 h 19998"/>
                <a:gd name="connsiteX426" fmla="*/ 9902 w 19998"/>
                <a:gd name="connsiteY426" fmla="*/ 815 h 19998"/>
                <a:gd name="connsiteX427" fmla="*/ 9886 w 19998"/>
                <a:gd name="connsiteY427" fmla="*/ 484 h 19998"/>
                <a:gd name="connsiteX428" fmla="*/ 10645 w 19998"/>
                <a:gd name="connsiteY428" fmla="*/ 186 h 19998"/>
                <a:gd name="connsiteX429" fmla="*/ 11307 w 19998"/>
                <a:gd name="connsiteY429" fmla="*/ 0 h 19998"/>
                <a:gd name="connsiteX430" fmla="*/ 11431 w 19998"/>
                <a:gd name="connsiteY430" fmla="*/ 324 h 19998"/>
                <a:gd name="connsiteX431" fmla="*/ 11431 w 19998"/>
                <a:gd name="connsiteY431" fmla="*/ 630 h 19998"/>
                <a:gd name="connsiteX432" fmla="*/ 11577 w 19998"/>
                <a:gd name="connsiteY432" fmla="*/ 630 h 19998"/>
                <a:gd name="connsiteX433" fmla="*/ 11700 w 19998"/>
                <a:gd name="connsiteY433" fmla="*/ 832 h 19998"/>
                <a:gd name="connsiteX434" fmla="*/ 11822 w 19998"/>
                <a:gd name="connsiteY434" fmla="*/ 895 h 19998"/>
                <a:gd name="connsiteX435" fmla="*/ 12158 w 19998"/>
                <a:gd name="connsiteY435" fmla="*/ 670 h 19998"/>
                <a:gd name="connsiteX436" fmla="*/ 12279 w 19998"/>
                <a:gd name="connsiteY436" fmla="*/ 792 h 19998"/>
                <a:gd name="connsiteX437" fmla="*/ 12255 w 19998"/>
                <a:gd name="connsiteY437" fmla="*/ 815 h 19998"/>
                <a:gd name="connsiteX438" fmla="*/ 12360 w 19998"/>
                <a:gd name="connsiteY438" fmla="*/ 895 h 19998"/>
                <a:gd name="connsiteX439" fmla="*/ 12360 w 19998"/>
                <a:gd name="connsiteY439" fmla="*/ 912 h 19998"/>
                <a:gd name="connsiteX440" fmla="*/ 12339 w 19998"/>
                <a:gd name="connsiteY440" fmla="*/ 935 h 19998"/>
                <a:gd name="connsiteX441" fmla="*/ 12548 w 19998"/>
                <a:gd name="connsiteY441" fmla="*/ 1342 h 19998"/>
                <a:gd name="connsiteX442" fmla="*/ 12753 w 19998"/>
                <a:gd name="connsiteY442" fmla="*/ 1260 h 19998"/>
                <a:gd name="connsiteX443" fmla="*/ 12729 w 19998"/>
                <a:gd name="connsiteY443" fmla="*/ 1363 h 19998"/>
                <a:gd name="connsiteX444" fmla="*/ 12834 w 19998"/>
                <a:gd name="connsiteY444" fmla="*/ 1323 h 19998"/>
                <a:gd name="connsiteX445" fmla="*/ 12853 w 19998"/>
                <a:gd name="connsiteY445" fmla="*/ 1342 h 19998"/>
                <a:gd name="connsiteX446" fmla="*/ 12901 w 19998"/>
                <a:gd name="connsiteY446" fmla="*/ 1342 h 19998"/>
                <a:gd name="connsiteX447" fmla="*/ 13039 w 19998"/>
                <a:gd name="connsiteY447" fmla="*/ 1769 h 19998"/>
                <a:gd name="connsiteX448" fmla="*/ 13039 w 19998"/>
                <a:gd name="connsiteY448" fmla="*/ 1751 h 19998"/>
                <a:gd name="connsiteX449" fmla="*/ 13065 w 19998"/>
                <a:gd name="connsiteY449" fmla="*/ 1751 h 19998"/>
                <a:gd name="connsiteX450" fmla="*/ 13082 w 19998"/>
                <a:gd name="connsiteY450" fmla="*/ 1671 h 19998"/>
                <a:gd name="connsiteX451" fmla="*/ 13186 w 19998"/>
                <a:gd name="connsiteY451" fmla="*/ 1645 h 19998"/>
                <a:gd name="connsiteX452" fmla="*/ 13203 w 19998"/>
                <a:gd name="connsiteY452" fmla="*/ 1671 h 19998"/>
                <a:gd name="connsiteX453" fmla="*/ 13203 w 19998"/>
                <a:gd name="connsiteY453" fmla="*/ 1645 h 19998"/>
                <a:gd name="connsiteX454" fmla="*/ 13267 w 19998"/>
                <a:gd name="connsiteY454" fmla="*/ 1645 h 19998"/>
                <a:gd name="connsiteX455" fmla="*/ 13267 w 19998"/>
                <a:gd name="connsiteY455" fmla="*/ 1671 h 19998"/>
                <a:gd name="connsiteX456" fmla="*/ 13308 w 19998"/>
                <a:gd name="connsiteY456" fmla="*/ 1687 h 19998"/>
                <a:gd name="connsiteX457" fmla="*/ 13308 w 19998"/>
                <a:gd name="connsiteY457" fmla="*/ 1711 h 19998"/>
                <a:gd name="connsiteX458" fmla="*/ 13515 w 19998"/>
                <a:gd name="connsiteY458" fmla="*/ 1628 h 19998"/>
                <a:gd name="connsiteX459" fmla="*/ 13598 w 19998"/>
                <a:gd name="connsiteY459" fmla="*/ 1751 h 19998"/>
                <a:gd name="connsiteX460" fmla="*/ 13660 w 19998"/>
                <a:gd name="connsiteY460" fmla="*/ 1769 h 19998"/>
                <a:gd name="connsiteX461" fmla="*/ 13660 w 19998"/>
                <a:gd name="connsiteY461" fmla="*/ 1833 h 19998"/>
                <a:gd name="connsiteX462" fmla="*/ 13677 w 19998"/>
                <a:gd name="connsiteY462" fmla="*/ 1833 h 19998"/>
                <a:gd name="connsiteX463" fmla="*/ 13677 w 19998"/>
                <a:gd name="connsiteY463" fmla="*/ 1849 h 19998"/>
                <a:gd name="connsiteX464" fmla="*/ 13725 w 19998"/>
                <a:gd name="connsiteY464" fmla="*/ 1849 h 19998"/>
                <a:gd name="connsiteX465" fmla="*/ 13703 w 19998"/>
                <a:gd name="connsiteY465" fmla="*/ 1833 h 19998"/>
                <a:gd name="connsiteX466" fmla="*/ 13725 w 19998"/>
                <a:gd name="connsiteY466" fmla="*/ 1791 h 19998"/>
                <a:gd name="connsiteX467" fmla="*/ 13808 w 19998"/>
                <a:gd name="connsiteY467" fmla="*/ 1873 h 19998"/>
                <a:gd name="connsiteX468" fmla="*/ 13725 w 19998"/>
                <a:gd name="connsiteY468" fmla="*/ 2155 h 19998"/>
                <a:gd name="connsiteX469" fmla="*/ 13725 w 19998"/>
                <a:gd name="connsiteY469" fmla="*/ 2138 h 19998"/>
                <a:gd name="connsiteX470" fmla="*/ 13784 w 19998"/>
                <a:gd name="connsiteY470" fmla="*/ 2155 h 19998"/>
                <a:gd name="connsiteX471" fmla="*/ 13825 w 19998"/>
                <a:gd name="connsiteY471" fmla="*/ 2301 h 19998"/>
                <a:gd name="connsiteX472" fmla="*/ 13703 w 19998"/>
                <a:gd name="connsiteY472" fmla="*/ 2420 h 19998"/>
                <a:gd name="connsiteX473" fmla="*/ 13741 w 19998"/>
                <a:gd name="connsiteY473" fmla="*/ 2463 h 19998"/>
                <a:gd name="connsiteX474" fmla="*/ 13703 w 19998"/>
                <a:gd name="connsiteY474" fmla="*/ 2503 h 19998"/>
                <a:gd name="connsiteX475" fmla="*/ 13784 w 19998"/>
                <a:gd name="connsiteY475" fmla="*/ 2519 h 19998"/>
                <a:gd name="connsiteX476" fmla="*/ 13784 w 19998"/>
                <a:gd name="connsiteY476" fmla="*/ 2540 h 19998"/>
                <a:gd name="connsiteX477" fmla="*/ 13849 w 19998"/>
                <a:gd name="connsiteY477" fmla="*/ 2540 h 19998"/>
                <a:gd name="connsiteX478" fmla="*/ 14280 w 19998"/>
                <a:gd name="connsiteY478" fmla="*/ 2540 h 19998"/>
                <a:gd name="connsiteX479" fmla="*/ 14527 w 19998"/>
                <a:gd name="connsiteY479" fmla="*/ 2437 h 19998"/>
                <a:gd name="connsiteX480" fmla="*/ 14527 w 19998"/>
                <a:gd name="connsiteY480" fmla="*/ 2218 h 19998"/>
                <a:gd name="connsiteX481" fmla="*/ 14715 w 19998"/>
                <a:gd name="connsiteY481" fmla="*/ 2051 h 19998"/>
                <a:gd name="connsiteX482" fmla="*/ 14815 w 19998"/>
                <a:gd name="connsiteY482" fmla="*/ 2115 h 19998"/>
                <a:gd name="connsiteX483" fmla="*/ 14775 w 19998"/>
                <a:gd name="connsiteY483" fmla="*/ 2138 h 19998"/>
                <a:gd name="connsiteX484" fmla="*/ 14796 w 19998"/>
                <a:gd name="connsiteY484" fmla="*/ 2218 h 19998"/>
                <a:gd name="connsiteX485" fmla="*/ 14756 w 19998"/>
                <a:gd name="connsiteY485" fmla="*/ 2195 h 19998"/>
                <a:gd name="connsiteX486" fmla="*/ 14732 w 19998"/>
                <a:gd name="connsiteY486" fmla="*/ 2218 h 19998"/>
                <a:gd name="connsiteX487" fmla="*/ 14756 w 19998"/>
                <a:gd name="connsiteY487" fmla="*/ 2237 h 19998"/>
                <a:gd name="connsiteX488" fmla="*/ 14732 w 19998"/>
                <a:gd name="connsiteY488" fmla="*/ 2275 h 19998"/>
                <a:gd name="connsiteX489" fmla="*/ 14715 w 19998"/>
                <a:gd name="connsiteY489" fmla="*/ 2275 h 19998"/>
                <a:gd name="connsiteX490" fmla="*/ 14756 w 19998"/>
                <a:gd name="connsiteY490" fmla="*/ 2341 h 19998"/>
                <a:gd name="connsiteX491" fmla="*/ 14675 w 19998"/>
                <a:gd name="connsiteY491" fmla="*/ 2519 h 19998"/>
                <a:gd name="connsiteX492" fmla="*/ 14815 w 19998"/>
                <a:gd name="connsiteY492" fmla="*/ 2622 h 19998"/>
                <a:gd name="connsiteX493" fmla="*/ 14796 w 19998"/>
                <a:gd name="connsiteY493" fmla="*/ 2904 h 19998"/>
                <a:gd name="connsiteX494" fmla="*/ 14918 w 19998"/>
                <a:gd name="connsiteY494" fmla="*/ 2904 h 19998"/>
                <a:gd name="connsiteX495" fmla="*/ 14918 w 19998"/>
                <a:gd name="connsiteY495" fmla="*/ 2867 h 19998"/>
                <a:gd name="connsiteX496" fmla="*/ 15001 w 19998"/>
                <a:gd name="connsiteY496" fmla="*/ 2888 h 19998"/>
                <a:gd name="connsiteX497" fmla="*/ 15230 w 19998"/>
                <a:gd name="connsiteY497" fmla="*/ 3074 h 19998"/>
                <a:gd name="connsiteX498" fmla="*/ 15249 w 19998"/>
                <a:gd name="connsiteY498" fmla="*/ 3050 h 19998"/>
                <a:gd name="connsiteX499" fmla="*/ 15249 w 19998"/>
                <a:gd name="connsiteY499" fmla="*/ 3114 h 19998"/>
                <a:gd name="connsiteX500" fmla="*/ 15330 w 19998"/>
                <a:gd name="connsiteY500" fmla="*/ 3114 h 19998"/>
                <a:gd name="connsiteX501" fmla="*/ 15418 w 19998"/>
                <a:gd name="connsiteY501" fmla="*/ 3114 h 19998"/>
                <a:gd name="connsiteX502" fmla="*/ 15499 w 19998"/>
                <a:gd name="connsiteY502" fmla="*/ 3196 h 19998"/>
                <a:gd name="connsiteX503" fmla="*/ 15475 w 19998"/>
                <a:gd name="connsiteY503" fmla="*/ 3252 h 19998"/>
                <a:gd name="connsiteX504" fmla="*/ 15499 w 19998"/>
                <a:gd name="connsiteY504" fmla="*/ 3295 h 19998"/>
                <a:gd name="connsiteX505" fmla="*/ 15499 w 19998"/>
                <a:gd name="connsiteY505" fmla="*/ 3276 h 19998"/>
                <a:gd name="connsiteX506" fmla="*/ 15599 w 19998"/>
                <a:gd name="connsiteY506" fmla="*/ 3276 h 19998"/>
                <a:gd name="connsiteX507" fmla="*/ 15704 w 19998"/>
                <a:gd name="connsiteY507" fmla="*/ 3374 h 19998"/>
                <a:gd name="connsiteX508" fmla="*/ 15682 w 19998"/>
                <a:gd name="connsiteY508" fmla="*/ 3414 h 19998"/>
                <a:gd name="connsiteX509" fmla="*/ 15723 w 19998"/>
                <a:gd name="connsiteY509" fmla="*/ 3478 h 19998"/>
                <a:gd name="connsiteX510" fmla="*/ 15704 w 19998"/>
                <a:gd name="connsiteY510" fmla="*/ 3497 h 19998"/>
                <a:gd name="connsiteX511" fmla="*/ 15747 w 19998"/>
                <a:gd name="connsiteY511" fmla="*/ 3534 h 19998"/>
                <a:gd name="connsiteX512" fmla="*/ 15747 w 19998"/>
                <a:gd name="connsiteY512" fmla="*/ 3518 h 19998"/>
                <a:gd name="connsiteX513" fmla="*/ 15935 w 19998"/>
                <a:gd name="connsiteY513" fmla="*/ 3478 h 19998"/>
                <a:gd name="connsiteX514" fmla="*/ 15935 w 19998"/>
                <a:gd name="connsiteY514" fmla="*/ 3518 h 19998"/>
                <a:gd name="connsiteX515" fmla="*/ 15951 w 19998"/>
                <a:gd name="connsiteY515" fmla="*/ 3518 h 19998"/>
                <a:gd name="connsiteX516" fmla="*/ 15992 w 19998"/>
                <a:gd name="connsiteY516" fmla="*/ 3414 h 19998"/>
                <a:gd name="connsiteX517" fmla="*/ 16156 w 19998"/>
                <a:gd name="connsiteY517" fmla="*/ 3414 h 19998"/>
                <a:gd name="connsiteX518" fmla="*/ 16156 w 19998"/>
                <a:gd name="connsiteY518" fmla="*/ 3374 h 19998"/>
                <a:gd name="connsiteX519" fmla="*/ 16302 w 19998"/>
                <a:gd name="connsiteY519" fmla="*/ 3436 h 19998"/>
                <a:gd name="connsiteX520" fmla="*/ 16285 w 19998"/>
                <a:gd name="connsiteY520" fmla="*/ 3454 h 19998"/>
                <a:gd name="connsiteX521" fmla="*/ 16366 w 19998"/>
                <a:gd name="connsiteY521" fmla="*/ 3518 h 19998"/>
                <a:gd name="connsiteX522" fmla="*/ 16490 w 19998"/>
                <a:gd name="connsiteY522" fmla="*/ 3518 h 19998"/>
                <a:gd name="connsiteX523" fmla="*/ 16506 w 19998"/>
                <a:gd name="connsiteY523" fmla="*/ 3600 h 19998"/>
                <a:gd name="connsiteX524" fmla="*/ 16590 w 19998"/>
                <a:gd name="connsiteY524" fmla="*/ 3624 h 19998"/>
                <a:gd name="connsiteX525" fmla="*/ 16611 w 19998"/>
                <a:gd name="connsiteY525" fmla="*/ 3581 h 19998"/>
                <a:gd name="connsiteX526" fmla="*/ 16694 w 19998"/>
                <a:gd name="connsiteY526" fmla="*/ 3600 h 19998"/>
                <a:gd name="connsiteX527" fmla="*/ 16694 w 19998"/>
                <a:gd name="connsiteY527" fmla="*/ 3560 h 19998"/>
                <a:gd name="connsiteX528" fmla="*/ 16716 w 19998"/>
                <a:gd name="connsiteY528" fmla="*/ 3560 h 19998"/>
                <a:gd name="connsiteX529" fmla="*/ 16716 w 19998"/>
                <a:gd name="connsiteY529" fmla="*/ 3518 h 19998"/>
                <a:gd name="connsiteX530" fmla="*/ 16759 w 19998"/>
                <a:gd name="connsiteY530" fmla="*/ 3497 h 19998"/>
                <a:gd name="connsiteX531" fmla="*/ 16759 w 19998"/>
                <a:gd name="connsiteY531" fmla="*/ 3478 h 19998"/>
                <a:gd name="connsiteX532" fmla="*/ 16940 w 19998"/>
                <a:gd name="connsiteY532" fmla="*/ 3478 h 19998"/>
                <a:gd name="connsiteX533" fmla="*/ 17085 w 19998"/>
                <a:gd name="connsiteY533" fmla="*/ 3560 h 19998"/>
                <a:gd name="connsiteX534" fmla="*/ 17085 w 19998"/>
                <a:gd name="connsiteY534" fmla="*/ 3534 h 19998"/>
                <a:gd name="connsiteX535" fmla="*/ 17192 w 19998"/>
                <a:gd name="connsiteY535" fmla="*/ 3518 h 19998"/>
                <a:gd name="connsiteX536" fmla="*/ 17192 w 19998"/>
                <a:gd name="connsiteY536" fmla="*/ 3534 h 19998"/>
                <a:gd name="connsiteX537" fmla="*/ 17373 w 19998"/>
                <a:gd name="connsiteY537" fmla="*/ 3640 h 19998"/>
                <a:gd name="connsiteX538" fmla="*/ 17354 w 19998"/>
                <a:gd name="connsiteY538" fmla="*/ 3663 h 19998"/>
                <a:gd name="connsiteX539" fmla="*/ 17437 w 19998"/>
                <a:gd name="connsiteY539" fmla="*/ 3783 h 19998"/>
                <a:gd name="connsiteX540" fmla="*/ 17397 w 19998"/>
                <a:gd name="connsiteY540" fmla="*/ 3783 h 19998"/>
                <a:gd name="connsiteX541" fmla="*/ 17414 w 19998"/>
                <a:gd name="connsiteY541" fmla="*/ 3826 h 19998"/>
                <a:gd name="connsiteX542" fmla="*/ 17437 w 19998"/>
                <a:gd name="connsiteY542" fmla="*/ 3826 h 19998"/>
                <a:gd name="connsiteX543" fmla="*/ 17602 w 19998"/>
                <a:gd name="connsiteY543" fmla="*/ 4028 h 19998"/>
                <a:gd name="connsiteX544" fmla="*/ 17623 w 19998"/>
                <a:gd name="connsiteY544" fmla="*/ 4091 h 19998"/>
                <a:gd name="connsiteX545" fmla="*/ 17642 w 19998"/>
                <a:gd name="connsiteY545" fmla="*/ 4091 h 19998"/>
                <a:gd name="connsiteX546" fmla="*/ 17683 w 19998"/>
                <a:gd name="connsiteY546" fmla="*/ 4211 h 19998"/>
                <a:gd name="connsiteX547" fmla="*/ 17849 w 19998"/>
                <a:gd name="connsiteY547" fmla="*/ 4211 h 19998"/>
                <a:gd name="connsiteX548" fmla="*/ 17849 w 19998"/>
                <a:gd name="connsiteY548" fmla="*/ 4171 h 19998"/>
                <a:gd name="connsiteX549" fmla="*/ 17871 w 19998"/>
                <a:gd name="connsiteY549" fmla="*/ 4171 h 19998"/>
                <a:gd name="connsiteX550" fmla="*/ 17830 w 19998"/>
                <a:gd name="connsiteY550" fmla="*/ 4091 h 19998"/>
                <a:gd name="connsiteX551" fmla="*/ 17871 w 19998"/>
                <a:gd name="connsiteY551" fmla="*/ 4065 h 19998"/>
                <a:gd name="connsiteX552" fmla="*/ 17935 w 19998"/>
                <a:gd name="connsiteY552" fmla="*/ 4091 h 19998"/>
                <a:gd name="connsiteX553" fmla="*/ 17976 w 19998"/>
                <a:gd name="connsiteY553" fmla="*/ 4065 h 19998"/>
                <a:gd name="connsiteX554" fmla="*/ 18019 w 19998"/>
                <a:gd name="connsiteY554" fmla="*/ 4091 h 19998"/>
                <a:gd name="connsiteX555" fmla="*/ 18140 w 19998"/>
                <a:gd name="connsiteY555" fmla="*/ 4131 h 19998"/>
                <a:gd name="connsiteX556" fmla="*/ 18183 w 19998"/>
                <a:gd name="connsiteY556" fmla="*/ 4293 h 19998"/>
                <a:gd name="connsiteX557" fmla="*/ 18200 w 19998"/>
                <a:gd name="connsiteY557" fmla="*/ 4293 h 19998"/>
                <a:gd name="connsiteX558" fmla="*/ 18223 w 19998"/>
                <a:gd name="connsiteY558" fmla="*/ 4211 h 19998"/>
                <a:gd name="connsiteX559" fmla="*/ 18240 w 19998"/>
                <a:gd name="connsiteY559" fmla="*/ 4211 h 19998"/>
                <a:gd name="connsiteX560" fmla="*/ 18240 w 19998"/>
                <a:gd name="connsiteY560" fmla="*/ 4230 h 19998"/>
                <a:gd name="connsiteX561" fmla="*/ 18281 w 19998"/>
                <a:gd name="connsiteY561" fmla="*/ 4230 h 19998"/>
                <a:gd name="connsiteX562" fmla="*/ 18328 w 19998"/>
                <a:gd name="connsiteY562" fmla="*/ 4270 h 19998"/>
                <a:gd name="connsiteX563" fmla="*/ 18369 w 19998"/>
                <a:gd name="connsiteY563" fmla="*/ 4253 h 19998"/>
                <a:gd name="connsiteX564" fmla="*/ 18388 w 19998"/>
                <a:gd name="connsiteY564" fmla="*/ 4270 h 19998"/>
                <a:gd name="connsiteX565" fmla="*/ 18531 w 19998"/>
                <a:gd name="connsiteY565" fmla="*/ 4253 h 19998"/>
                <a:gd name="connsiteX566" fmla="*/ 18531 w 19998"/>
                <a:gd name="connsiteY566" fmla="*/ 4270 h 19998"/>
                <a:gd name="connsiteX567" fmla="*/ 18631 w 19998"/>
                <a:gd name="connsiteY567" fmla="*/ 4211 h 19998"/>
                <a:gd name="connsiteX568" fmla="*/ 18631 w 19998"/>
                <a:gd name="connsiteY568" fmla="*/ 4131 h 19998"/>
                <a:gd name="connsiteX569" fmla="*/ 18762 w 19998"/>
                <a:gd name="connsiteY569" fmla="*/ 4108 h 19998"/>
                <a:gd name="connsiteX570" fmla="*/ 18778 w 19998"/>
                <a:gd name="connsiteY570" fmla="*/ 4148 h 19998"/>
                <a:gd name="connsiteX571" fmla="*/ 18821 w 19998"/>
                <a:gd name="connsiteY571" fmla="*/ 4131 h 19998"/>
                <a:gd name="connsiteX572" fmla="*/ 18943 w 19998"/>
                <a:gd name="connsiteY572" fmla="*/ 4333 h 19998"/>
                <a:gd name="connsiteX573" fmla="*/ 19047 w 19998"/>
                <a:gd name="connsiteY573" fmla="*/ 4333 h 19998"/>
                <a:gd name="connsiteX574" fmla="*/ 19064 w 19998"/>
                <a:gd name="connsiteY574" fmla="*/ 4392 h 19998"/>
                <a:gd name="connsiteX575" fmla="*/ 19152 w 19998"/>
                <a:gd name="connsiteY575" fmla="*/ 4392 h 19998"/>
                <a:gd name="connsiteX576" fmla="*/ 19152 w 19998"/>
                <a:gd name="connsiteY576" fmla="*/ 4373 h 19998"/>
                <a:gd name="connsiteX577" fmla="*/ 19212 w 19998"/>
                <a:gd name="connsiteY577" fmla="*/ 4373 h 19998"/>
                <a:gd name="connsiteX578" fmla="*/ 19212 w 19998"/>
                <a:gd name="connsiteY578" fmla="*/ 4392 h 19998"/>
                <a:gd name="connsiteX579" fmla="*/ 19317 w 19998"/>
                <a:gd name="connsiteY579" fmla="*/ 4333 h 19998"/>
                <a:gd name="connsiteX580" fmla="*/ 19417 w 19998"/>
                <a:gd name="connsiteY580" fmla="*/ 4392 h 19998"/>
                <a:gd name="connsiteX581" fmla="*/ 19443 w 19998"/>
                <a:gd name="connsiteY581" fmla="*/ 4373 h 19998"/>
                <a:gd name="connsiteX582" fmla="*/ 19500 w 19998"/>
                <a:gd name="connsiteY582" fmla="*/ 4373 h 19998"/>
                <a:gd name="connsiteX583" fmla="*/ 19521 w 19998"/>
                <a:gd name="connsiteY583" fmla="*/ 4352 h 19998"/>
                <a:gd name="connsiteX584" fmla="*/ 19998 w 19998"/>
                <a:gd name="connsiteY584" fmla="*/ 4512 h 19998"/>
                <a:gd name="connsiteX585" fmla="*/ 19750 w 19998"/>
                <a:gd name="connsiteY585" fmla="*/ 4939 h 19998"/>
                <a:gd name="connsiteX586" fmla="*/ 19712 w 19998"/>
                <a:gd name="connsiteY586" fmla="*/ 4939 h 19998"/>
                <a:gd name="connsiteX587" fmla="*/ 19686 w 19998"/>
                <a:gd name="connsiteY587" fmla="*/ 5003 h 19998"/>
                <a:gd name="connsiteX588" fmla="*/ 19645 w 19998"/>
                <a:gd name="connsiteY588" fmla="*/ 5003 h 19998"/>
                <a:gd name="connsiteX589" fmla="*/ 19131 w 19998"/>
                <a:gd name="connsiteY589" fmla="*/ 6512 h 19998"/>
                <a:gd name="connsiteX590" fmla="*/ 19236 w 19998"/>
                <a:gd name="connsiteY590" fmla="*/ 7750 h 19998"/>
                <a:gd name="connsiteX591" fmla="*/ 19212 w 19998"/>
                <a:gd name="connsiteY591" fmla="*/ 7750 h 19998"/>
                <a:gd name="connsiteX592" fmla="*/ 19090 w 19998"/>
                <a:gd name="connsiteY592" fmla="*/ 7870 h 19998"/>
                <a:gd name="connsiteX593" fmla="*/ 19152 w 19998"/>
                <a:gd name="connsiteY593" fmla="*/ 7853 h 19998"/>
                <a:gd name="connsiteX594" fmla="*/ 19064 w 19998"/>
                <a:gd name="connsiteY594" fmla="*/ 7973 h 19998"/>
                <a:gd name="connsiteX595" fmla="*/ 18983 w 19998"/>
                <a:gd name="connsiteY595" fmla="*/ 7973 h 19998"/>
                <a:gd name="connsiteX596" fmla="*/ 18714 w 19998"/>
                <a:gd name="connsiteY596" fmla="*/ 8135 h 19998"/>
                <a:gd name="connsiteX597" fmla="*/ 18695 w 19998"/>
                <a:gd name="connsiteY597" fmla="*/ 8093 h 19998"/>
                <a:gd name="connsiteX598" fmla="*/ 18614 w 19998"/>
                <a:gd name="connsiteY598" fmla="*/ 7997 h 19998"/>
                <a:gd name="connsiteX599" fmla="*/ 18304 w 19998"/>
                <a:gd name="connsiteY59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868 w 19998"/>
                <a:gd name="connsiteY225" fmla="*/ 19060 h 19998"/>
                <a:gd name="connsiteX226" fmla="*/ 6730 w 19998"/>
                <a:gd name="connsiteY226" fmla="*/ 18877 h 19998"/>
                <a:gd name="connsiteX227" fmla="*/ 6599 w 19998"/>
                <a:gd name="connsiteY227" fmla="*/ 18837 h 19998"/>
                <a:gd name="connsiteX228" fmla="*/ 6478 w 19998"/>
                <a:gd name="connsiteY228" fmla="*/ 18731 h 19998"/>
                <a:gd name="connsiteX229" fmla="*/ 6254 w 19998"/>
                <a:gd name="connsiteY229" fmla="*/ 18858 h 19998"/>
                <a:gd name="connsiteX230" fmla="*/ 6149 w 19998"/>
                <a:gd name="connsiteY230" fmla="*/ 18773 h 19998"/>
                <a:gd name="connsiteX231" fmla="*/ 6066 w 19998"/>
                <a:gd name="connsiteY231" fmla="*/ 18877 h 19998"/>
                <a:gd name="connsiteX232" fmla="*/ 5861 w 19998"/>
                <a:gd name="connsiteY232" fmla="*/ 18632 h 19998"/>
                <a:gd name="connsiteX233" fmla="*/ 5732 w 19998"/>
                <a:gd name="connsiteY233" fmla="*/ 18447 h 19998"/>
                <a:gd name="connsiteX234" fmla="*/ 5075 w 19998"/>
                <a:gd name="connsiteY234" fmla="*/ 18310 h 19998"/>
                <a:gd name="connsiteX235" fmla="*/ 4806 w 19998"/>
                <a:gd name="connsiteY235" fmla="*/ 18165 h 19998"/>
                <a:gd name="connsiteX236" fmla="*/ 4725 w 19998"/>
                <a:gd name="connsiteY236" fmla="*/ 18247 h 19998"/>
                <a:gd name="connsiteX237" fmla="*/ 4515 w 19998"/>
                <a:gd name="connsiteY237" fmla="*/ 18101 h 19998"/>
                <a:gd name="connsiteX238" fmla="*/ 4684 w 19998"/>
                <a:gd name="connsiteY238" fmla="*/ 17737 h 19998"/>
                <a:gd name="connsiteX239" fmla="*/ 4415 w 19998"/>
                <a:gd name="connsiteY239" fmla="*/ 17634 h 19998"/>
                <a:gd name="connsiteX240" fmla="*/ 4294 w 19998"/>
                <a:gd name="connsiteY240" fmla="*/ 17594 h 19998"/>
                <a:gd name="connsiteX241" fmla="*/ 4103 w 19998"/>
                <a:gd name="connsiteY241" fmla="*/ 17617 h 19998"/>
                <a:gd name="connsiteX242" fmla="*/ 4063 w 19998"/>
                <a:gd name="connsiteY242" fmla="*/ 17495 h 19998"/>
                <a:gd name="connsiteX243" fmla="*/ 4041 w 19998"/>
                <a:gd name="connsiteY243" fmla="*/ 17495 h 19998"/>
                <a:gd name="connsiteX244" fmla="*/ 4025 w 19998"/>
                <a:gd name="connsiteY244" fmla="*/ 17432 h 19998"/>
                <a:gd name="connsiteX245" fmla="*/ 4103 w 19998"/>
                <a:gd name="connsiteY245" fmla="*/ 17415 h 19998"/>
                <a:gd name="connsiteX246" fmla="*/ 4251 w 19998"/>
                <a:gd name="connsiteY246" fmla="*/ 17389 h 19998"/>
                <a:gd name="connsiteX247" fmla="*/ 4251 w 19998"/>
                <a:gd name="connsiteY247" fmla="*/ 17373 h 19998"/>
                <a:gd name="connsiteX248" fmla="*/ 4499 w 19998"/>
                <a:gd name="connsiteY248" fmla="*/ 17084 h 19998"/>
                <a:gd name="connsiteX249" fmla="*/ 5037 w 19998"/>
                <a:gd name="connsiteY249" fmla="*/ 14969 h 19998"/>
                <a:gd name="connsiteX250" fmla="*/ 5011 w 19998"/>
                <a:gd name="connsiteY250" fmla="*/ 14767 h 19998"/>
                <a:gd name="connsiteX251" fmla="*/ 5218 w 19998"/>
                <a:gd name="connsiteY251" fmla="*/ 14525 h 19998"/>
                <a:gd name="connsiteX252" fmla="*/ 5427 w 19998"/>
                <a:gd name="connsiteY252" fmla="*/ 14583 h 19998"/>
                <a:gd name="connsiteX253" fmla="*/ 5444 w 19998"/>
                <a:gd name="connsiteY253" fmla="*/ 14525 h 19998"/>
                <a:gd name="connsiteX254" fmla="*/ 5387 w 19998"/>
                <a:gd name="connsiteY254" fmla="*/ 14464 h 19998"/>
                <a:gd name="connsiteX255" fmla="*/ 5427 w 19998"/>
                <a:gd name="connsiteY255" fmla="*/ 14485 h 19998"/>
                <a:gd name="connsiteX256" fmla="*/ 5427 w 19998"/>
                <a:gd name="connsiteY256" fmla="*/ 14464 h 19998"/>
                <a:gd name="connsiteX257" fmla="*/ 5218 w 19998"/>
                <a:gd name="connsiteY257" fmla="*/ 14318 h 19998"/>
                <a:gd name="connsiteX258" fmla="*/ 5075 w 19998"/>
                <a:gd name="connsiteY258" fmla="*/ 14647 h 19998"/>
                <a:gd name="connsiteX259" fmla="*/ 5037 w 19998"/>
                <a:gd name="connsiteY259" fmla="*/ 14623 h 19998"/>
                <a:gd name="connsiteX260" fmla="*/ 5427 w 19998"/>
                <a:gd name="connsiteY260" fmla="*/ 12509 h 19998"/>
                <a:gd name="connsiteX261" fmla="*/ 5470 w 19998"/>
                <a:gd name="connsiteY261" fmla="*/ 12492 h 19998"/>
                <a:gd name="connsiteX262" fmla="*/ 5511 w 19998"/>
                <a:gd name="connsiteY262" fmla="*/ 12548 h 19998"/>
                <a:gd name="connsiteX263" fmla="*/ 5961 w 19998"/>
                <a:gd name="connsiteY263" fmla="*/ 13284 h 19998"/>
                <a:gd name="connsiteX264" fmla="*/ 6352 w 19998"/>
                <a:gd name="connsiteY264" fmla="*/ 14017 h 19998"/>
                <a:gd name="connsiteX265" fmla="*/ 6352 w 19998"/>
                <a:gd name="connsiteY265" fmla="*/ 13808 h 19998"/>
                <a:gd name="connsiteX266" fmla="*/ 6001 w 19998"/>
                <a:gd name="connsiteY266" fmla="*/ 13058 h 19998"/>
                <a:gd name="connsiteX267" fmla="*/ 5675 w 19998"/>
                <a:gd name="connsiteY267" fmla="*/ 12532 h 19998"/>
                <a:gd name="connsiteX268" fmla="*/ 5551 w 19998"/>
                <a:gd name="connsiteY268" fmla="*/ 12410 h 19998"/>
                <a:gd name="connsiteX269" fmla="*/ 5258 w 19998"/>
                <a:gd name="connsiteY269" fmla="*/ 12227 h 19998"/>
                <a:gd name="connsiteX270" fmla="*/ 5242 w 19998"/>
                <a:gd name="connsiteY270" fmla="*/ 12243 h 19998"/>
                <a:gd name="connsiteX271" fmla="*/ 5175 w 19998"/>
                <a:gd name="connsiteY271" fmla="*/ 11961 h 19998"/>
                <a:gd name="connsiteX272" fmla="*/ 5363 w 19998"/>
                <a:gd name="connsiteY272" fmla="*/ 11961 h 19998"/>
                <a:gd name="connsiteX273" fmla="*/ 5487 w 19998"/>
                <a:gd name="connsiteY273" fmla="*/ 11653 h 19998"/>
                <a:gd name="connsiteX274" fmla="*/ 5470 w 19998"/>
                <a:gd name="connsiteY274" fmla="*/ 11653 h 19998"/>
                <a:gd name="connsiteX275" fmla="*/ 5470 w 19998"/>
                <a:gd name="connsiteY275" fmla="*/ 11637 h 19998"/>
                <a:gd name="connsiteX276" fmla="*/ 5444 w 19998"/>
                <a:gd name="connsiteY276" fmla="*/ 11268 h 19998"/>
                <a:gd name="connsiteX277" fmla="*/ 5339 w 19998"/>
                <a:gd name="connsiteY277" fmla="*/ 11146 h 19998"/>
                <a:gd name="connsiteX278" fmla="*/ 5251 w 19998"/>
                <a:gd name="connsiteY278" fmla="*/ 10849 h 19998"/>
                <a:gd name="connsiteX279" fmla="*/ 4784 w 19998"/>
                <a:gd name="connsiteY279" fmla="*/ 10539 h 19998"/>
                <a:gd name="connsiteX280" fmla="*/ 4603 w 19998"/>
                <a:gd name="connsiteY280" fmla="*/ 10497 h 19998"/>
                <a:gd name="connsiteX281" fmla="*/ 4620 w 19998"/>
                <a:gd name="connsiteY281" fmla="*/ 10476 h 19998"/>
                <a:gd name="connsiteX282" fmla="*/ 3877 w 19998"/>
                <a:gd name="connsiteY282" fmla="*/ 9395 h 19998"/>
                <a:gd name="connsiteX283" fmla="*/ 3941 w 19998"/>
                <a:gd name="connsiteY283" fmla="*/ 9353 h 19998"/>
                <a:gd name="connsiteX284" fmla="*/ 3918 w 19998"/>
                <a:gd name="connsiteY284" fmla="*/ 9353 h 19998"/>
                <a:gd name="connsiteX285" fmla="*/ 4168 w 19998"/>
                <a:gd name="connsiteY285" fmla="*/ 9071 h 19998"/>
                <a:gd name="connsiteX286" fmla="*/ 3753 w 19998"/>
                <a:gd name="connsiteY286" fmla="*/ 8829 h 19998"/>
                <a:gd name="connsiteX287" fmla="*/ 3899 w 19998"/>
                <a:gd name="connsiteY287" fmla="*/ 8645 h 19998"/>
                <a:gd name="connsiteX288" fmla="*/ 3899 w 19998"/>
                <a:gd name="connsiteY288" fmla="*/ 8521 h 19998"/>
                <a:gd name="connsiteX289" fmla="*/ 4472 w 19998"/>
                <a:gd name="connsiteY289" fmla="*/ 8666 h 19998"/>
                <a:gd name="connsiteX290" fmla="*/ 3877 w 19998"/>
                <a:gd name="connsiteY290" fmla="*/ 8457 h 19998"/>
                <a:gd name="connsiteX291" fmla="*/ 3689 w 19998"/>
                <a:gd name="connsiteY291" fmla="*/ 8587 h 19998"/>
                <a:gd name="connsiteX292" fmla="*/ 3360 w 19998"/>
                <a:gd name="connsiteY292" fmla="*/ 8401 h 19998"/>
                <a:gd name="connsiteX293" fmla="*/ 3303 w 19998"/>
                <a:gd name="connsiteY293" fmla="*/ 8239 h 19998"/>
                <a:gd name="connsiteX294" fmla="*/ 3465 w 19998"/>
                <a:gd name="connsiteY294" fmla="*/ 8077 h 19998"/>
                <a:gd name="connsiteX295" fmla="*/ 3344 w 19998"/>
                <a:gd name="connsiteY295" fmla="*/ 7910 h 19998"/>
                <a:gd name="connsiteX296" fmla="*/ 2844 w 19998"/>
                <a:gd name="connsiteY296" fmla="*/ 7933 h 19998"/>
                <a:gd name="connsiteX297" fmla="*/ 3115 w 19998"/>
                <a:gd name="connsiteY297" fmla="*/ 7651 h 19998"/>
                <a:gd name="connsiteX298" fmla="*/ 2477 w 19998"/>
                <a:gd name="connsiteY298" fmla="*/ 7750 h 19998"/>
                <a:gd name="connsiteX299" fmla="*/ 2477 w 19998"/>
                <a:gd name="connsiteY299" fmla="*/ 7973 h 19998"/>
                <a:gd name="connsiteX300" fmla="*/ 2127 w 19998"/>
                <a:gd name="connsiteY300" fmla="*/ 7442 h 19998"/>
                <a:gd name="connsiteX301" fmla="*/ 1831 w 19998"/>
                <a:gd name="connsiteY301" fmla="*/ 7261 h 19998"/>
                <a:gd name="connsiteX302" fmla="*/ 1260 w 19998"/>
                <a:gd name="connsiteY302" fmla="*/ 6996 h 19998"/>
                <a:gd name="connsiteX303" fmla="*/ 1276 w 19998"/>
                <a:gd name="connsiteY303" fmla="*/ 6975 h 19998"/>
                <a:gd name="connsiteX304" fmla="*/ 1260 w 19998"/>
                <a:gd name="connsiteY304" fmla="*/ 6958 h 19998"/>
                <a:gd name="connsiteX305" fmla="*/ 1172 w 19998"/>
                <a:gd name="connsiteY305" fmla="*/ 6892 h 19998"/>
                <a:gd name="connsiteX306" fmla="*/ 886 w 19998"/>
                <a:gd name="connsiteY306" fmla="*/ 6975 h 19998"/>
                <a:gd name="connsiteX307" fmla="*/ 679 w 19998"/>
                <a:gd name="connsiteY307" fmla="*/ 7099 h 19998"/>
                <a:gd name="connsiteX308" fmla="*/ 533 w 19998"/>
                <a:gd name="connsiteY308" fmla="*/ 7078 h 19998"/>
                <a:gd name="connsiteX309" fmla="*/ 533 w 19998"/>
                <a:gd name="connsiteY309" fmla="*/ 7022 h 19998"/>
                <a:gd name="connsiteX310" fmla="*/ 574 w 19998"/>
                <a:gd name="connsiteY310" fmla="*/ 6996 h 19998"/>
                <a:gd name="connsiteX311" fmla="*/ 305 w 19998"/>
                <a:gd name="connsiteY311" fmla="*/ 6568 h 19998"/>
                <a:gd name="connsiteX312" fmla="*/ 264 w 19998"/>
                <a:gd name="connsiteY312" fmla="*/ 6594 h 19998"/>
                <a:gd name="connsiteX313" fmla="*/ 164 w 19998"/>
                <a:gd name="connsiteY313" fmla="*/ 6528 h 19998"/>
                <a:gd name="connsiteX314" fmla="*/ 0 w 19998"/>
                <a:gd name="connsiteY314" fmla="*/ 6490 h 19998"/>
                <a:gd name="connsiteX315" fmla="*/ 17 w 19998"/>
                <a:gd name="connsiteY315" fmla="*/ 6465 h 19998"/>
                <a:gd name="connsiteX316" fmla="*/ 57 w 19998"/>
                <a:gd name="connsiteY316" fmla="*/ 6465 h 19998"/>
                <a:gd name="connsiteX317" fmla="*/ 695 w 19998"/>
                <a:gd name="connsiteY317" fmla="*/ 6408 h 19998"/>
                <a:gd name="connsiteX318" fmla="*/ 760 w 19998"/>
                <a:gd name="connsiteY318" fmla="*/ 6262 h 19998"/>
                <a:gd name="connsiteX319" fmla="*/ 433 w 19998"/>
                <a:gd name="connsiteY319" fmla="*/ 6084 h 19998"/>
                <a:gd name="connsiteX320" fmla="*/ 348 w 19998"/>
                <a:gd name="connsiteY320" fmla="*/ 6204 h 19998"/>
                <a:gd name="connsiteX321" fmla="*/ 329 w 19998"/>
                <a:gd name="connsiteY321" fmla="*/ 6204 h 19998"/>
                <a:gd name="connsiteX322" fmla="*/ 305 w 19998"/>
                <a:gd name="connsiteY322" fmla="*/ 6060 h 19998"/>
                <a:gd name="connsiteX323" fmla="*/ 348 w 19998"/>
                <a:gd name="connsiteY323" fmla="*/ 6044 h 19998"/>
                <a:gd name="connsiteX324" fmla="*/ 348 w 19998"/>
                <a:gd name="connsiteY324" fmla="*/ 5997 h 19998"/>
                <a:gd name="connsiteX325" fmla="*/ 248 w 19998"/>
                <a:gd name="connsiteY325" fmla="*/ 5997 h 19998"/>
                <a:gd name="connsiteX326" fmla="*/ 221 w 19998"/>
                <a:gd name="connsiteY326" fmla="*/ 5938 h 19998"/>
                <a:gd name="connsiteX327" fmla="*/ 329 w 19998"/>
                <a:gd name="connsiteY327" fmla="*/ 5938 h 19998"/>
                <a:gd name="connsiteX328" fmla="*/ 348 w 19998"/>
                <a:gd name="connsiteY328" fmla="*/ 5818 h 19998"/>
                <a:gd name="connsiteX329" fmla="*/ 391 w 19998"/>
                <a:gd name="connsiteY329" fmla="*/ 5818 h 19998"/>
                <a:gd name="connsiteX330" fmla="*/ 369 w 19998"/>
                <a:gd name="connsiteY330" fmla="*/ 5917 h 19998"/>
                <a:gd name="connsiteX331" fmla="*/ 433 w 19998"/>
                <a:gd name="connsiteY331" fmla="*/ 5877 h 19998"/>
                <a:gd name="connsiteX332" fmla="*/ 433 w 19998"/>
                <a:gd name="connsiteY332" fmla="*/ 5898 h 19998"/>
                <a:gd name="connsiteX333" fmla="*/ 410 w 19998"/>
                <a:gd name="connsiteY333" fmla="*/ 5917 h 19998"/>
                <a:gd name="connsiteX334" fmla="*/ 555 w 19998"/>
                <a:gd name="connsiteY334" fmla="*/ 5938 h 19998"/>
                <a:gd name="connsiteX335" fmla="*/ 555 w 19998"/>
                <a:gd name="connsiteY335" fmla="*/ 5955 h 19998"/>
                <a:gd name="connsiteX336" fmla="*/ 738 w 19998"/>
                <a:gd name="connsiteY336" fmla="*/ 5938 h 19998"/>
                <a:gd name="connsiteX337" fmla="*/ 695 w 19998"/>
                <a:gd name="connsiteY337" fmla="*/ 5835 h 19998"/>
                <a:gd name="connsiteX338" fmla="*/ 655 w 19998"/>
                <a:gd name="connsiteY338" fmla="*/ 5835 h 19998"/>
                <a:gd name="connsiteX339" fmla="*/ 598 w 19998"/>
                <a:gd name="connsiteY339" fmla="*/ 5736 h 19998"/>
                <a:gd name="connsiteX340" fmla="*/ 141 w 19998"/>
                <a:gd name="connsiteY340" fmla="*/ 5778 h 19998"/>
                <a:gd name="connsiteX341" fmla="*/ 141 w 19998"/>
                <a:gd name="connsiteY341" fmla="*/ 5795 h 19998"/>
                <a:gd name="connsiteX342" fmla="*/ 17 w 19998"/>
                <a:gd name="connsiteY342" fmla="*/ 5818 h 19998"/>
                <a:gd name="connsiteX343" fmla="*/ 141 w 19998"/>
                <a:gd name="connsiteY343" fmla="*/ 5287 h 19998"/>
                <a:gd name="connsiteX344" fmla="*/ 181 w 19998"/>
                <a:gd name="connsiteY344" fmla="*/ 5268 h 19998"/>
                <a:gd name="connsiteX345" fmla="*/ 348 w 19998"/>
                <a:gd name="connsiteY345" fmla="*/ 5247 h 19998"/>
                <a:gd name="connsiteX346" fmla="*/ 450 w 19998"/>
                <a:gd name="connsiteY346" fmla="*/ 5149 h 19998"/>
                <a:gd name="connsiteX347" fmla="*/ 617 w 19998"/>
                <a:gd name="connsiteY347" fmla="*/ 5149 h 19998"/>
                <a:gd name="connsiteX348" fmla="*/ 803 w 19998"/>
                <a:gd name="connsiteY348" fmla="*/ 5085 h 19998"/>
                <a:gd name="connsiteX349" fmla="*/ 826 w 19998"/>
                <a:gd name="connsiteY349" fmla="*/ 5106 h 19998"/>
                <a:gd name="connsiteX350" fmla="*/ 803 w 19998"/>
                <a:gd name="connsiteY350" fmla="*/ 5149 h 19998"/>
                <a:gd name="connsiteX351" fmla="*/ 1276 w 19998"/>
                <a:gd name="connsiteY351" fmla="*/ 5022 h 19998"/>
                <a:gd name="connsiteX352" fmla="*/ 1276 w 19998"/>
                <a:gd name="connsiteY352" fmla="*/ 5003 h 19998"/>
                <a:gd name="connsiteX353" fmla="*/ 1276 w 19998"/>
                <a:gd name="connsiteY353" fmla="*/ 5022 h 19998"/>
                <a:gd name="connsiteX354" fmla="*/ 1298 w 19998"/>
                <a:gd name="connsiteY354" fmla="*/ 5022 h 19998"/>
                <a:gd name="connsiteX355" fmla="*/ 1341 w 19998"/>
                <a:gd name="connsiteY355" fmla="*/ 5165 h 19998"/>
                <a:gd name="connsiteX356" fmla="*/ 1524 w 19998"/>
                <a:gd name="connsiteY356" fmla="*/ 5069 h 19998"/>
                <a:gd name="connsiteX357" fmla="*/ 1562 w 19998"/>
                <a:gd name="connsiteY357" fmla="*/ 5069 h 19998"/>
                <a:gd name="connsiteX358" fmla="*/ 1815 w 19998"/>
                <a:gd name="connsiteY358" fmla="*/ 5125 h 19998"/>
                <a:gd name="connsiteX359" fmla="*/ 1936 w 19998"/>
                <a:gd name="connsiteY359" fmla="*/ 5165 h 19998"/>
                <a:gd name="connsiteX360" fmla="*/ 1936 w 19998"/>
                <a:gd name="connsiteY360" fmla="*/ 5149 h 19998"/>
                <a:gd name="connsiteX361" fmla="*/ 1979 w 19998"/>
                <a:gd name="connsiteY361" fmla="*/ 5003 h 19998"/>
                <a:gd name="connsiteX362" fmla="*/ 1936 w 19998"/>
                <a:gd name="connsiteY362" fmla="*/ 4939 h 19998"/>
                <a:gd name="connsiteX363" fmla="*/ 2103 w 19998"/>
                <a:gd name="connsiteY363" fmla="*/ 4820 h 19998"/>
                <a:gd name="connsiteX364" fmla="*/ 2496 w 19998"/>
                <a:gd name="connsiteY364" fmla="*/ 4777 h 19998"/>
                <a:gd name="connsiteX365" fmla="*/ 2536 w 19998"/>
                <a:gd name="connsiteY365" fmla="*/ 4860 h 19998"/>
                <a:gd name="connsiteX366" fmla="*/ 2722 w 19998"/>
                <a:gd name="connsiteY366" fmla="*/ 4761 h 19998"/>
                <a:gd name="connsiteX367" fmla="*/ 2722 w 19998"/>
                <a:gd name="connsiteY367" fmla="*/ 4900 h 19998"/>
                <a:gd name="connsiteX368" fmla="*/ 2805 w 19998"/>
                <a:gd name="connsiteY368" fmla="*/ 4923 h 19998"/>
                <a:gd name="connsiteX369" fmla="*/ 2970 w 19998"/>
                <a:gd name="connsiteY369" fmla="*/ 5189 h 19998"/>
                <a:gd name="connsiteX370" fmla="*/ 3256 w 19998"/>
                <a:gd name="connsiteY370" fmla="*/ 5673 h 19998"/>
                <a:gd name="connsiteX371" fmla="*/ 3608 w 19998"/>
                <a:gd name="connsiteY371" fmla="*/ 5391 h 19998"/>
                <a:gd name="connsiteX372" fmla="*/ 3860 w 19998"/>
                <a:gd name="connsiteY372" fmla="*/ 5268 h 19998"/>
                <a:gd name="connsiteX373" fmla="*/ 3999 w 19998"/>
                <a:gd name="connsiteY373" fmla="*/ 5534 h 19998"/>
                <a:gd name="connsiteX374" fmla="*/ 4351 w 19998"/>
                <a:gd name="connsiteY374" fmla="*/ 5351 h 19998"/>
                <a:gd name="connsiteX375" fmla="*/ 4580 w 19998"/>
                <a:gd name="connsiteY375" fmla="*/ 5268 h 19998"/>
                <a:gd name="connsiteX376" fmla="*/ 4580 w 19998"/>
                <a:gd name="connsiteY376" fmla="*/ 5471 h 19998"/>
                <a:gd name="connsiteX377" fmla="*/ 4994 w 19998"/>
                <a:gd name="connsiteY377" fmla="*/ 5449 h 19998"/>
                <a:gd name="connsiteX378" fmla="*/ 5323 w 19998"/>
                <a:gd name="connsiteY378" fmla="*/ 5471 h 19998"/>
                <a:gd name="connsiteX379" fmla="*/ 5242 w 19998"/>
                <a:gd name="connsiteY379" fmla="*/ 5407 h 19998"/>
                <a:gd name="connsiteX380" fmla="*/ 4994 w 19998"/>
                <a:gd name="connsiteY380" fmla="*/ 5003 h 19998"/>
                <a:gd name="connsiteX381" fmla="*/ 4970 w 19998"/>
                <a:gd name="connsiteY381" fmla="*/ 5003 h 19998"/>
                <a:gd name="connsiteX382" fmla="*/ 5054 w 19998"/>
                <a:gd name="connsiteY382" fmla="*/ 4618 h 19998"/>
                <a:gd name="connsiteX383" fmla="*/ 5054 w 19998"/>
                <a:gd name="connsiteY383" fmla="*/ 4601 h 19998"/>
                <a:gd name="connsiteX384" fmla="*/ 5037 w 19998"/>
                <a:gd name="connsiteY384" fmla="*/ 4618 h 19998"/>
                <a:gd name="connsiteX385" fmla="*/ 5011 w 19998"/>
                <a:gd name="connsiteY385" fmla="*/ 4131 h 19998"/>
                <a:gd name="connsiteX386" fmla="*/ 4642 w 19998"/>
                <a:gd name="connsiteY386" fmla="*/ 3335 h 19998"/>
                <a:gd name="connsiteX387" fmla="*/ 4663 w 19998"/>
                <a:gd name="connsiteY387" fmla="*/ 3092 h 19998"/>
                <a:gd name="connsiteX388" fmla="*/ 4563 w 19998"/>
                <a:gd name="connsiteY388" fmla="*/ 3050 h 19998"/>
                <a:gd name="connsiteX389" fmla="*/ 4684 w 19998"/>
                <a:gd name="connsiteY389" fmla="*/ 2947 h 19998"/>
                <a:gd name="connsiteX390" fmla="*/ 5242 w 19998"/>
                <a:gd name="connsiteY390" fmla="*/ 3092 h 19998"/>
                <a:gd name="connsiteX391" fmla="*/ 5258 w 19998"/>
                <a:gd name="connsiteY391" fmla="*/ 3029 h 19998"/>
                <a:gd name="connsiteX392" fmla="*/ 5570 w 19998"/>
                <a:gd name="connsiteY392" fmla="*/ 3050 h 19998"/>
                <a:gd name="connsiteX393" fmla="*/ 5632 w 19998"/>
                <a:gd name="connsiteY393" fmla="*/ 3252 h 19998"/>
                <a:gd name="connsiteX394" fmla="*/ 5592 w 19998"/>
                <a:gd name="connsiteY394" fmla="*/ 3252 h 19998"/>
                <a:gd name="connsiteX395" fmla="*/ 5570 w 19998"/>
                <a:gd name="connsiteY395" fmla="*/ 3316 h 19998"/>
                <a:gd name="connsiteX396" fmla="*/ 5511 w 19998"/>
                <a:gd name="connsiteY396" fmla="*/ 3316 h 19998"/>
                <a:gd name="connsiteX397" fmla="*/ 5675 w 19998"/>
                <a:gd name="connsiteY397" fmla="*/ 3800 h 19998"/>
                <a:gd name="connsiteX398" fmla="*/ 5649 w 19998"/>
                <a:gd name="connsiteY398" fmla="*/ 3826 h 19998"/>
                <a:gd name="connsiteX399" fmla="*/ 5732 w 19998"/>
                <a:gd name="connsiteY399" fmla="*/ 3842 h 19998"/>
                <a:gd name="connsiteX400" fmla="*/ 5713 w 19998"/>
                <a:gd name="connsiteY400" fmla="*/ 3842 h 19998"/>
                <a:gd name="connsiteX401" fmla="*/ 5732 w 19998"/>
                <a:gd name="connsiteY401" fmla="*/ 3882 h 19998"/>
                <a:gd name="connsiteX402" fmla="*/ 5775 w 19998"/>
                <a:gd name="connsiteY402" fmla="*/ 3882 h 19998"/>
                <a:gd name="connsiteX403" fmla="*/ 5861 w 19998"/>
                <a:gd name="connsiteY403" fmla="*/ 3762 h 19998"/>
                <a:gd name="connsiteX404" fmla="*/ 6499 w 19998"/>
                <a:gd name="connsiteY404" fmla="*/ 3906 h 19998"/>
                <a:gd name="connsiteX405" fmla="*/ 7611 w 19998"/>
                <a:gd name="connsiteY405" fmla="*/ 3826 h 19998"/>
                <a:gd name="connsiteX406" fmla="*/ 7923 w 19998"/>
                <a:gd name="connsiteY406" fmla="*/ 3722 h 19998"/>
                <a:gd name="connsiteX407" fmla="*/ 8045 w 19998"/>
                <a:gd name="connsiteY407" fmla="*/ 3703 h 19998"/>
                <a:gd name="connsiteX408" fmla="*/ 7611 w 19998"/>
                <a:gd name="connsiteY408" fmla="*/ 3600 h 19998"/>
                <a:gd name="connsiteX409" fmla="*/ 7611 w 19998"/>
                <a:gd name="connsiteY409" fmla="*/ 3581 h 19998"/>
                <a:gd name="connsiteX410" fmla="*/ 7799 w 19998"/>
                <a:gd name="connsiteY410" fmla="*/ 3092 h 19998"/>
                <a:gd name="connsiteX411" fmla="*/ 9574 w 19998"/>
                <a:gd name="connsiteY411" fmla="*/ 2317 h 19998"/>
                <a:gd name="connsiteX412" fmla="*/ 9843 w 19998"/>
                <a:gd name="connsiteY412" fmla="*/ 1993 h 19998"/>
                <a:gd name="connsiteX413" fmla="*/ 9902 w 19998"/>
                <a:gd name="connsiteY413" fmla="*/ 2051 h 19998"/>
                <a:gd name="connsiteX414" fmla="*/ 10031 w 19998"/>
                <a:gd name="connsiteY414" fmla="*/ 2051 h 19998"/>
                <a:gd name="connsiteX415" fmla="*/ 9964 w 19998"/>
                <a:gd name="connsiteY415" fmla="*/ 1972 h 19998"/>
                <a:gd name="connsiteX416" fmla="*/ 9943 w 19998"/>
                <a:gd name="connsiteY416" fmla="*/ 1993 h 19998"/>
                <a:gd name="connsiteX417" fmla="*/ 9843 w 19998"/>
                <a:gd name="connsiteY417" fmla="*/ 1645 h 19998"/>
                <a:gd name="connsiteX418" fmla="*/ 9902 w 19998"/>
                <a:gd name="connsiteY418" fmla="*/ 1645 h 19998"/>
                <a:gd name="connsiteX419" fmla="*/ 9902 w 19998"/>
                <a:gd name="connsiteY419" fmla="*/ 1628 h 19998"/>
                <a:gd name="connsiteX420" fmla="*/ 9902 w 19998"/>
                <a:gd name="connsiteY420" fmla="*/ 1607 h 19998"/>
                <a:gd name="connsiteX421" fmla="*/ 9843 w 19998"/>
                <a:gd name="connsiteY421" fmla="*/ 1542 h 19998"/>
                <a:gd name="connsiteX422" fmla="*/ 9886 w 19998"/>
                <a:gd name="connsiteY422" fmla="*/ 1260 h 19998"/>
                <a:gd name="connsiteX423" fmla="*/ 9926 w 19998"/>
                <a:gd name="connsiteY423" fmla="*/ 1243 h 19998"/>
                <a:gd name="connsiteX424" fmla="*/ 9886 w 19998"/>
                <a:gd name="connsiteY424" fmla="*/ 815 h 19998"/>
                <a:gd name="connsiteX425" fmla="*/ 9902 w 19998"/>
                <a:gd name="connsiteY425" fmla="*/ 815 h 19998"/>
                <a:gd name="connsiteX426" fmla="*/ 9886 w 19998"/>
                <a:gd name="connsiteY426" fmla="*/ 484 h 19998"/>
                <a:gd name="connsiteX427" fmla="*/ 10645 w 19998"/>
                <a:gd name="connsiteY427" fmla="*/ 186 h 19998"/>
                <a:gd name="connsiteX428" fmla="*/ 11307 w 19998"/>
                <a:gd name="connsiteY428" fmla="*/ 0 h 19998"/>
                <a:gd name="connsiteX429" fmla="*/ 11431 w 19998"/>
                <a:gd name="connsiteY429" fmla="*/ 324 h 19998"/>
                <a:gd name="connsiteX430" fmla="*/ 11431 w 19998"/>
                <a:gd name="connsiteY430" fmla="*/ 630 h 19998"/>
                <a:gd name="connsiteX431" fmla="*/ 11577 w 19998"/>
                <a:gd name="connsiteY431" fmla="*/ 630 h 19998"/>
                <a:gd name="connsiteX432" fmla="*/ 11700 w 19998"/>
                <a:gd name="connsiteY432" fmla="*/ 832 h 19998"/>
                <a:gd name="connsiteX433" fmla="*/ 11822 w 19998"/>
                <a:gd name="connsiteY433" fmla="*/ 895 h 19998"/>
                <a:gd name="connsiteX434" fmla="*/ 12158 w 19998"/>
                <a:gd name="connsiteY434" fmla="*/ 670 h 19998"/>
                <a:gd name="connsiteX435" fmla="*/ 12279 w 19998"/>
                <a:gd name="connsiteY435" fmla="*/ 792 h 19998"/>
                <a:gd name="connsiteX436" fmla="*/ 12255 w 19998"/>
                <a:gd name="connsiteY436" fmla="*/ 815 h 19998"/>
                <a:gd name="connsiteX437" fmla="*/ 12360 w 19998"/>
                <a:gd name="connsiteY437" fmla="*/ 895 h 19998"/>
                <a:gd name="connsiteX438" fmla="*/ 12360 w 19998"/>
                <a:gd name="connsiteY438" fmla="*/ 912 h 19998"/>
                <a:gd name="connsiteX439" fmla="*/ 12339 w 19998"/>
                <a:gd name="connsiteY439" fmla="*/ 935 h 19998"/>
                <a:gd name="connsiteX440" fmla="*/ 12548 w 19998"/>
                <a:gd name="connsiteY440" fmla="*/ 1342 h 19998"/>
                <a:gd name="connsiteX441" fmla="*/ 12753 w 19998"/>
                <a:gd name="connsiteY441" fmla="*/ 1260 h 19998"/>
                <a:gd name="connsiteX442" fmla="*/ 12729 w 19998"/>
                <a:gd name="connsiteY442" fmla="*/ 1363 h 19998"/>
                <a:gd name="connsiteX443" fmla="*/ 12834 w 19998"/>
                <a:gd name="connsiteY443" fmla="*/ 1323 h 19998"/>
                <a:gd name="connsiteX444" fmla="*/ 12853 w 19998"/>
                <a:gd name="connsiteY444" fmla="*/ 1342 h 19998"/>
                <a:gd name="connsiteX445" fmla="*/ 12901 w 19998"/>
                <a:gd name="connsiteY445" fmla="*/ 1342 h 19998"/>
                <a:gd name="connsiteX446" fmla="*/ 13039 w 19998"/>
                <a:gd name="connsiteY446" fmla="*/ 1769 h 19998"/>
                <a:gd name="connsiteX447" fmla="*/ 13039 w 19998"/>
                <a:gd name="connsiteY447" fmla="*/ 1751 h 19998"/>
                <a:gd name="connsiteX448" fmla="*/ 13065 w 19998"/>
                <a:gd name="connsiteY448" fmla="*/ 1751 h 19998"/>
                <a:gd name="connsiteX449" fmla="*/ 13082 w 19998"/>
                <a:gd name="connsiteY449" fmla="*/ 1671 h 19998"/>
                <a:gd name="connsiteX450" fmla="*/ 13186 w 19998"/>
                <a:gd name="connsiteY450" fmla="*/ 1645 h 19998"/>
                <a:gd name="connsiteX451" fmla="*/ 13203 w 19998"/>
                <a:gd name="connsiteY451" fmla="*/ 1671 h 19998"/>
                <a:gd name="connsiteX452" fmla="*/ 13203 w 19998"/>
                <a:gd name="connsiteY452" fmla="*/ 1645 h 19998"/>
                <a:gd name="connsiteX453" fmla="*/ 13267 w 19998"/>
                <a:gd name="connsiteY453" fmla="*/ 1645 h 19998"/>
                <a:gd name="connsiteX454" fmla="*/ 13267 w 19998"/>
                <a:gd name="connsiteY454" fmla="*/ 1671 h 19998"/>
                <a:gd name="connsiteX455" fmla="*/ 13308 w 19998"/>
                <a:gd name="connsiteY455" fmla="*/ 1687 h 19998"/>
                <a:gd name="connsiteX456" fmla="*/ 13308 w 19998"/>
                <a:gd name="connsiteY456" fmla="*/ 1711 h 19998"/>
                <a:gd name="connsiteX457" fmla="*/ 13515 w 19998"/>
                <a:gd name="connsiteY457" fmla="*/ 1628 h 19998"/>
                <a:gd name="connsiteX458" fmla="*/ 13598 w 19998"/>
                <a:gd name="connsiteY458" fmla="*/ 1751 h 19998"/>
                <a:gd name="connsiteX459" fmla="*/ 13660 w 19998"/>
                <a:gd name="connsiteY459" fmla="*/ 1769 h 19998"/>
                <a:gd name="connsiteX460" fmla="*/ 13660 w 19998"/>
                <a:gd name="connsiteY460" fmla="*/ 1833 h 19998"/>
                <a:gd name="connsiteX461" fmla="*/ 13677 w 19998"/>
                <a:gd name="connsiteY461" fmla="*/ 1833 h 19998"/>
                <a:gd name="connsiteX462" fmla="*/ 13677 w 19998"/>
                <a:gd name="connsiteY462" fmla="*/ 1849 h 19998"/>
                <a:gd name="connsiteX463" fmla="*/ 13725 w 19998"/>
                <a:gd name="connsiteY463" fmla="*/ 1849 h 19998"/>
                <a:gd name="connsiteX464" fmla="*/ 13703 w 19998"/>
                <a:gd name="connsiteY464" fmla="*/ 1833 h 19998"/>
                <a:gd name="connsiteX465" fmla="*/ 13725 w 19998"/>
                <a:gd name="connsiteY465" fmla="*/ 1791 h 19998"/>
                <a:gd name="connsiteX466" fmla="*/ 13808 w 19998"/>
                <a:gd name="connsiteY466" fmla="*/ 1873 h 19998"/>
                <a:gd name="connsiteX467" fmla="*/ 13725 w 19998"/>
                <a:gd name="connsiteY467" fmla="*/ 2155 h 19998"/>
                <a:gd name="connsiteX468" fmla="*/ 13725 w 19998"/>
                <a:gd name="connsiteY468" fmla="*/ 2138 h 19998"/>
                <a:gd name="connsiteX469" fmla="*/ 13784 w 19998"/>
                <a:gd name="connsiteY469" fmla="*/ 2155 h 19998"/>
                <a:gd name="connsiteX470" fmla="*/ 13825 w 19998"/>
                <a:gd name="connsiteY470" fmla="*/ 2301 h 19998"/>
                <a:gd name="connsiteX471" fmla="*/ 13703 w 19998"/>
                <a:gd name="connsiteY471" fmla="*/ 2420 h 19998"/>
                <a:gd name="connsiteX472" fmla="*/ 13741 w 19998"/>
                <a:gd name="connsiteY472" fmla="*/ 2463 h 19998"/>
                <a:gd name="connsiteX473" fmla="*/ 13703 w 19998"/>
                <a:gd name="connsiteY473" fmla="*/ 2503 h 19998"/>
                <a:gd name="connsiteX474" fmla="*/ 13784 w 19998"/>
                <a:gd name="connsiteY474" fmla="*/ 2519 h 19998"/>
                <a:gd name="connsiteX475" fmla="*/ 13784 w 19998"/>
                <a:gd name="connsiteY475" fmla="*/ 2540 h 19998"/>
                <a:gd name="connsiteX476" fmla="*/ 13849 w 19998"/>
                <a:gd name="connsiteY476" fmla="*/ 2540 h 19998"/>
                <a:gd name="connsiteX477" fmla="*/ 14280 w 19998"/>
                <a:gd name="connsiteY477" fmla="*/ 2540 h 19998"/>
                <a:gd name="connsiteX478" fmla="*/ 14527 w 19998"/>
                <a:gd name="connsiteY478" fmla="*/ 2437 h 19998"/>
                <a:gd name="connsiteX479" fmla="*/ 14527 w 19998"/>
                <a:gd name="connsiteY479" fmla="*/ 2218 h 19998"/>
                <a:gd name="connsiteX480" fmla="*/ 14715 w 19998"/>
                <a:gd name="connsiteY480" fmla="*/ 2051 h 19998"/>
                <a:gd name="connsiteX481" fmla="*/ 14815 w 19998"/>
                <a:gd name="connsiteY481" fmla="*/ 2115 h 19998"/>
                <a:gd name="connsiteX482" fmla="*/ 14775 w 19998"/>
                <a:gd name="connsiteY482" fmla="*/ 2138 h 19998"/>
                <a:gd name="connsiteX483" fmla="*/ 14796 w 19998"/>
                <a:gd name="connsiteY483" fmla="*/ 2218 h 19998"/>
                <a:gd name="connsiteX484" fmla="*/ 14756 w 19998"/>
                <a:gd name="connsiteY484" fmla="*/ 2195 h 19998"/>
                <a:gd name="connsiteX485" fmla="*/ 14732 w 19998"/>
                <a:gd name="connsiteY485" fmla="*/ 2218 h 19998"/>
                <a:gd name="connsiteX486" fmla="*/ 14756 w 19998"/>
                <a:gd name="connsiteY486" fmla="*/ 2237 h 19998"/>
                <a:gd name="connsiteX487" fmla="*/ 14732 w 19998"/>
                <a:gd name="connsiteY487" fmla="*/ 2275 h 19998"/>
                <a:gd name="connsiteX488" fmla="*/ 14715 w 19998"/>
                <a:gd name="connsiteY488" fmla="*/ 2275 h 19998"/>
                <a:gd name="connsiteX489" fmla="*/ 14756 w 19998"/>
                <a:gd name="connsiteY489" fmla="*/ 2341 h 19998"/>
                <a:gd name="connsiteX490" fmla="*/ 14675 w 19998"/>
                <a:gd name="connsiteY490" fmla="*/ 2519 h 19998"/>
                <a:gd name="connsiteX491" fmla="*/ 14815 w 19998"/>
                <a:gd name="connsiteY491" fmla="*/ 2622 h 19998"/>
                <a:gd name="connsiteX492" fmla="*/ 14796 w 19998"/>
                <a:gd name="connsiteY492" fmla="*/ 2904 h 19998"/>
                <a:gd name="connsiteX493" fmla="*/ 14918 w 19998"/>
                <a:gd name="connsiteY493" fmla="*/ 2904 h 19998"/>
                <a:gd name="connsiteX494" fmla="*/ 14918 w 19998"/>
                <a:gd name="connsiteY494" fmla="*/ 2867 h 19998"/>
                <a:gd name="connsiteX495" fmla="*/ 15001 w 19998"/>
                <a:gd name="connsiteY495" fmla="*/ 2888 h 19998"/>
                <a:gd name="connsiteX496" fmla="*/ 15230 w 19998"/>
                <a:gd name="connsiteY496" fmla="*/ 3074 h 19998"/>
                <a:gd name="connsiteX497" fmla="*/ 15249 w 19998"/>
                <a:gd name="connsiteY497" fmla="*/ 3050 h 19998"/>
                <a:gd name="connsiteX498" fmla="*/ 15249 w 19998"/>
                <a:gd name="connsiteY498" fmla="*/ 3114 h 19998"/>
                <a:gd name="connsiteX499" fmla="*/ 15330 w 19998"/>
                <a:gd name="connsiteY499" fmla="*/ 3114 h 19998"/>
                <a:gd name="connsiteX500" fmla="*/ 15418 w 19998"/>
                <a:gd name="connsiteY500" fmla="*/ 3114 h 19998"/>
                <a:gd name="connsiteX501" fmla="*/ 15499 w 19998"/>
                <a:gd name="connsiteY501" fmla="*/ 3196 h 19998"/>
                <a:gd name="connsiteX502" fmla="*/ 15475 w 19998"/>
                <a:gd name="connsiteY502" fmla="*/ 3252 h 19998"/>
                <a:gd name="connsiteX503" fmla="*/ 15499 w 19998"/>
                <a:gd name="connsiteY503" fmla="*/ 3295 h 19998"/>
                <a:gd name="connsiteX504" fmla="*/ 15499 w 19998"/>
                <a:gd name="connsiteY504" fmla="*/ 3276 h 19998"/>
                <a:gd name="connsiteX505" fmla="*/ 15599 w 19998"/>
                <a:gd name="connsiteY505" fmla="*/ 3276 h 19998"/>
                <a:gd name="connsiteX506" fmla="*/ 15704 w 19998"/>
                <a:gd name="connsiteY506" fmla="*/ 3374 h 19998"/>
                <a:gd name="connsiteX507" fmla="*/ 15682 w 19998"/>
                <a:gd name="connsiteY507" fmla="*/ 3414 h 19998"/>
                <a:gd name="connsiteX508" fmla="*/ 15723 w 19998"/>
                <a:gd name="connsiteY508" fmla="*/ 3478 h 19998"/>
                <a:gd name="connsiteX509" fmla="*/ 15704 w 19998"/>
                <a:gd name="connsiteY509" fmla="*/ 3497 h 19998"/>
                <a:gd name="connsiteX510" fmla="*/ 15747 w 19998"/>
                <a:gd name="connsiteY510" fmla="*/ 3534 h 19998"/>
                <a:gd name="connsiteX511" fmla="*/ 15747 w 19998"/>
                <a:gd name="connsiteY511" fmla="*/ 3518 h 19998"/>
                <a:gd name="connsiteX512" fmla="*/ 15935 w 19998"/>
                <a:gd name="connsiteY512" fmla="*/ 3478 h 19998"/>
                <a:gd name="connsiteX513" fmla="*/ 15935 w 19998"/>
                <a:gd name="connsiteY513" fmla="*/ 3518 h 19998"/>
                <a:gd name="connsiteX514" fmla="*/ 15951 w 19998"/>
                <a:gd name="connsiteY514" fmla="*/ 3518 h 19998"/>
                <a:gd name="connsiteX515" fmla="*/ 15992 w 19998"/>
                <a:gd name="connsiteY515" fmla="*/ 3414 h 19998"/>
                <a:gd name="connsiteX516" fmla="*/ 16156 w 19998"/>
                <a:gd name="connsiteY516" fmla="*/ 3414 h 19998"/>
                <a:gd name="connsiteX517" fmla="*/ 16156 w 19998"/>
                <a:gd name="connsiteY517" fmla="*/ 3374 h 19998"/>
                <a:gd name="connsiteX518" fmla="*/ 16302 w 19998"/>
                <a:gd name="connsiteY518" fmla="*/ 3436 h 19998"/>
                <a:gd name="connsiteX519" fmla="*/ 16285 w 19998"/>
                <a:gd name="connsiteY519" fmla="*/ 3454 h 19998"/>
                <a:gd name="connsiteX520" fmla="*/ 16366 w 19998"/>
                <a:gd name="connsiteY520" fmla="*/ 3518 h 19998"/>
                <a:gd name="connsiteX521" fmla="*/ 16490 w 19998"/>
                <a:gd name="connsiteY521" fmla="*/ 3518 h 19998"/>
                <a:gd name="connsiteX522" fmla="*/ 16506 w 19998"/>
                <a:gd name="connsiteY522" fmla="*/ 3600 h 19998"/>
                <a:gd name="connsiteX523" fmla="*/ 16590 w 19998"/>
                <a:gd name="connsiteY523" fmla="*/ 3624 h 19998"/>
                <a:gd name="connsiteX524" fmla="*/ 16611 w 19998"/>
                <a:gd name="connsiteY524" fmla="*/ 3581 h 19998"/>
                <a:gd name="connsiteX525" fmla="*/ 16694 w 19998"/>
                <a:gd name="connsiteY525" fmla="*/ 3600 h 19998"/>
                <a:gd name="connsiteX526" fmla="*/ 16694 w 19998"/>
                <a:gd name="connsiteY526" fmla="*/ 3560 h 19998"/>
                <a:gd name="connsiteX527" fmla="*/ 16716 w 19998"/>
                <a:gd name="connsiteY527" fmla="*/ 3560 h 19998"/>
                <a:gd name="connsiteX528" fmla="*/ 16716 w 19998"/>
                <a:gd name="connsiteY528" fmla="*/ 3518 h 19998"/>
                <a:gd name="connsiteX529" fmla="*/ 16759 w 19998"/>
                <a:gd name="connsiteY529" fmla="*/ 3497 h 19998"/>
                <a:gd name="connsiteX530" fmla="*/ 16759 w 19998"/>
                <a:gd name="connsiteY530" fmla="*/ 3478 h 19998"/>
                <a:gd name="connsiteX531" fmla="*/ 16940 w 19998"/>
                <a:gd name="connsiteY531" fmla="*/ 3478 h 19998"/>
                <a:gd name="connsiteX532" fmla="*/ 17085 w 19998"/>
                <a:gd name="connsiteY532" fmla="*/ 3560 h 19998"/>
                <a:gd name="connsiteX533" fmla="*/ 17085 w 19998"/>
                <a:gd name="connsiteY533" fmla="*/ 3534 h 19998"/>
                <a:gd name="connsiteX534" fmla="*/ 17192 w 19998"/>
                <a:gd name="connsiteY534" fmla="*/ 3518 h 19998"/>
                <a:gd name="connsiteX535" fmla="*/ 17192 w 19998"/>
                <a:gd name="connsiteY535" fmla="*/ 3534 h 19998"/>
                <a:gd name="connsiteX536" fmla="*/ 17373 w 19998"/>
                <a:gd name="connsiteY536" fmla="*/ 3640 h 19998"/>
                <a:gd name="connsiteX537" fmla="*/ 17354 w 19998"/>
                <a:gd name="connsiteY537" fmla="*/ 3663 h 19998"/>
                <a:gd name="connsiteX538" fmla="*/ 17437 w 19998"/>
                <a:gd name="connsiteY538" fmla="*/ 3783 h 19998"/>
                <a:gd name="connsiteX539" fmla="*/ 17397 w 19998"/>
                <a:gd name="connsiteY539" fmla="*/ 3783 h 19998"/>
                <a:gd name="connsiteX540" fmla="*/ 17414 w 19998"/>
                <a:gd name="connsiteY540" fmla="*/ 3826 h 19998"/>
                <a:gd name="connsiteX541" fmla="*/ 17437 w 19998"/>
                <a:gd name="connsiteY541" fmla="*/ 3826 h 19998"/>
                <a:gd name="connsiteX542" fmla="*/ 17602 w 19998"/>
                <a:gd name="connsiteY542" fmla="*/ 4028 h 19998"/>
                <a:gd name="connsiteX543" fmla="*/ 17623 w 19998"/>
                <a:gd name="connsiteY543" fmla="*/ 4091 h 19998"/>
                <a:gd name="connsiteX544" fmla="*/ 17642 w 19998"/>
                <a:gd name="connsiteY544" fmla="*/ 4091 h 19998"/>
                <a:gd name="connsiteX545" fmla="*/ 17683 w 19998"/>
                <a:gd name="connsiteY545" fmla="*/ 4211 h 19998"/>
                <a:gd name="connsiteX546" fmla="*/ 17849 w 19998"/>
                <a:gd name="connsiteY546" fmla="*/ 4211 h 19998"/>
                <a:gd name="connsiteX547" fmla="*/ 17849 w 19998"/>
                <a:gd name="connsiteY547" fmla="*/ 4171 h 19998"/>
                <a:gd name="connsiteX548" fmla="*/ 17871 w 19998"/>
                <a:gd name="connsiteY548" fmla="*/ 4171 h 19998"/>
                <a:gd name="connsiteX549" fmla="*/ 17830 w 19998"/>
                <a:gd name="connsiteY549" fmla="*/ 4091 h 19998"/>
                <a:gd name="connsiteX550" fmla="*/ 17871 w 19998"/>
                <a:gd name="connsiteY550" fmla="*/ 4065 h 19998"/>
                <a:gd name="connsiteX551" fmla="*/ 17935 w 19998"/>
                <a:gd name="connsiteY551" fmla="*/ 4091 h 19998"/>
                <a:gd name="connsiteX552" fmla="*/ 17976 w 19998"/>
                <a:gd name="connsiteY552" fmla="*/ 4065 h 19998"/>
                <a:gd name="connsiteX553" fmla="*/ 18019 w 19998"/>
                <a:gd name="connsiteY553" fmla="*/ 4091 h 19998"/>
                <a:gd name="connsiteX554" fmla="*/ 18140 w 19998"/>
                <a:gd name="connsiteY554" fmla="*/ 4131 h 19998"/>
                <a:gd name="connsiteX555" fmla="*/ 18183 w 19998"/>
                <a:gd name="connsiteY555" fmla="*/ 4293 h 19998"/>
                <a:gd name="connsiteX556" fmla="*/ 18200 w 19998"/>
                <a:gd name="connsiteY556" fmla="*/ 4293 h 19998"/>
                <a:gd name="connsiteX557" fmla="*/ 18223 w 19998"/>
                <a:gd name="connsiteY557" fmla="*/ 4211 h 19998"/>
                <a:gd name="connsiteX558" fmla="*/ 18240 w 19998"/>
                <a:gd name="connsiteY558" fmla="*/ 4211 h 19998"/>
                <a:gd name="connsiteX559" fmla="*/ 18240 w 19998"/>
                <a:gd name="connsiteY559" fmla="*/ 4230 h 19998"/>
                <a:gd name="connsiteX560" fmla="*/ 18281 w 19998"/>
                <a:gd name="connsiteY560" fmla="*/ 4230 h 19998"/>
                <a:gd name="connsiteX561" fmla="*/ 18328 w 19998"/>
                <a:gd name="connsiteY561" fmla="*/ 4270 h 19998"/>
                <a:gd name="connsiteX562" fmla="*/ 18369 w 19998"/>
                <a:gd name="connsiteY562" fmla="*/ 4253 h 19998"/>
                <a:gd name="connsiteX563" fmla="*/ 18388 w 19998"/>
                <a:gd name="connsiteY563" fmla="*/ 4270 h 19998"/>
                <a:gd name="connsiteX564" fmla="*/ 18531 w 19998"/>
                <a:gd name="connsiteY564" fmla="*/ 4253 h 19998"/>
                <a:gd name="connsiteX565" fmla="*/ 18531 w 19998"/>
                <a:gd name="connsiteY565" fmla="*/ 4270 h 19998"/>
                <a:gd name="connsiteX566" fmla="*/ 18631 w 19998"/>
                <a:gd name="connsiteY566" fmla="*/ 4211 h 19998"/>
                <a:gd name="connsiteX567" fmla="*/ 18631 w 19998"/>
                <a:gd name="connsiteY567" fmla="*/ 4131 h 19998"/>
                <a:gd name="connsiteX568" fmla="*/ 18762 w 19998"/>
                <a:gd name="connsiteY568" fmla="*/ 4108 h 19998"/>
                <a:gd name="connsiteX569" fmla="*/ 18778 w 19998"/>
                <a:gd name="connsiteY569" fmla="*/ 4148 h 19998"/>
                <a:gd name="connsiteX570" fmla="*/ 18821 w 19998"/>
                <a:gd name="connsiteY570" fmla="*/ 4131 h 19998"/>
                <a:gd name="connsiteX571" fmla="*/ 18943 w 19998"/>
                <a:gd name="connsiteY571" fmla="*/ 4333 h 19998"/>
                <a:gd name="connsiteX572" fmla="*/ 19047 w 19998"/>
                <a:gd name="connsiteY572" fmla="*/ 4333 h 19998"/>
                <a:gd name="connsiteX573" fmla="*/ 19064 w 19998"/>
                <a:gd name="connsiteY573" fmla="*/ 4392 h 19998"/>
                <a:gd name="connsiteX574" fmla="*/ 19152 w 19998"/>
                <a:gd name="connsiteY574" fmla="*/ 4392 h 19998"/>
                <a:gd name="connsiteX575" fmla="*/ 19152 w 19998"/>
                <a:gd name="connsiteY575" fmla="*/ 4373 h 19998"/>
                <a:gd name="connsiteX576" fmla="*/ 19212 w 19998"/>
                <a:gd name="connsiteY576" fmla="*/ 4373 h 19998"/>
                <a:gd name="connsiteX577" fmla="*/ 19212 w 19998"/>
                <a:gd name="connsiteY577" fmla="*/ 4392 h 19998"/>
                <a:gd name="connsiteX578" fmla="*/ 19317 w 19998"/>
                <a:gd name="connsiteY578" fmla="*/ 4333 h 19998"/>
                <a:gd name="connsiteX579" fmla="*/ 19417 w 19998"/>
                <a:gd name="connsiteY579" fmla="*/ 4392 h 19998"/>
                <a:gd name="connsiteX580" fmla="*/ 19443 w 19998"/>
                <a:gd name="connsiteY580" fmla="*/ 4373 h 19998"/>
                <a:gd name="connsiteX581" fmla="*/ 19500 w 19998"/>
                <a:gd name="connsiteY581" fmla="*/ 4373 h 19998"/>
                <a:gd name="connsiteX582" fmla="*/ 19521 w 19998"/>
                <a:gd name="connsiteY582" fmla="*/ 4352 h 19998"/>
                <a:gd name="connsiteX583" fmla="*/ 19998 w 19998"/>
                <a:gd name="connsiteY583" fmla="*/ 4512 h 19998"/>
                <a:gd name="connsiteX584" fmla="*/ 19750 w 19998"/>
                <a:gd name="connsiteY584" fmla="*/ 4939 h 19998"/>
                <a:gd name="connsiteX585" fmla="*/ 19712 w 19998"/>
                <a:gd name="connsiteY585" fmla="*/ 4939 h 19998"/>
                <a:gd name="connsiteX586" fmla="*/ 19686 w 19998"/>
                <a:gd name="connsiteY586" fmla="*/ 5003 h 19998"/>
                <a:gd name="connsiteX587" fmla="*/ 19645 w 19998"/>
                <a:gd name="connsiteY587" fmla="*/ 5003 h 19998"/>
                <a:gd name="connsiteX588" fmla="*/ 19131 w 19998"/>
                <a:gd name="connsiteY588" fmla="*/ 6512 h 19998"/>
                <a:gd name="connsiteX589" fmla="*/ 19236 w 19998"/>
                <a:gd name="connsiteY589" fmla="*/ 7750 h 19998"/>
                <a:gd name="connsiteX590" fmla="*/ 19212 w 19998"/>
                <a:gd name="connsiteY590" fmla="*/ 7750 h 19998"/>
                <a:gd name="connsiteX591" fmla="*/ 19090 w 19998"/>
                <a:gd name="connsiteY591" fmla="*/ 7870 h 19998"/>
                <a:gd name="connsiteX592" fmla="*/ 19152 w 19998"/>
                <a:gd name="connsiteY592" fmla="*/ 7853 h 19998"/>
                <a:gd name="connsiteX593" fmla="*/ 19064 w 19998"/>
                <a:gd name="connsiteY593" fmla="*/ 7973 h 19998"/>
                <a:gd name="connsiteX594" fmla="*/ 18983 w 19998"/>
                <a:gd name="connsiteY594" fmla="*/ 7973 h 19998"/>
                <a:gd name="connsiteX595" fmla="*/ 18714 w 19998"/>
                <a:gd name="connsiteY595" fmla="*/ 8135 h 19998"/>
                <a:gd name="connsiteX596" fmla="*/ 18695 w 19998"/>
                <a:gd name="connsiteY596" fmla="*/ 8093 h 19998"/>
                <a:gd name="connsiteX597" fmla="*/ 18614 w 19998"/>
                <a:gd name="connsiteY597" fmla="*/ 7997 h 19998"/>
                <a:gd name="connsiteX598" fmla="*/ 18304 w 19998"/>
                <a:gd name="connsiteY59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730 w 19998"/>
                <a:gd name="connsiteY225" fmla="*/ 18877 h 19998"/>
                <a:gd name="connsiteX226" fmla="*/ 6599 w 19998"/>
                <a:gd name="connsiteY226" fmla="*/ 18837 h 19998"/>
                <a:gd name="connsiteX227" fmla="*/ 6478 w 19998"/>
                <a:gd name="connsiteY227" fmla="*/ 18731 h 19998"/>
                <a:gd name="connsiteX228" fmla="*/ 6254 w 19998"/>
                <a:gd name="connsiteY228" fmla="*/ 18858 h 19998"/>
                <a:gd name="connsiteX229" fmla="*/ 6149 w 19998"/>
                <a:gd name="connsiteY229" fmla="*/ 18773 h 19998"/>
                <a:gd name="connsiteX230" fmla="*/ 6066 w 19998"/>
                <a:gd name="connsiteY230" fmla="*/ 18877 h 19998"/>
                <a:gd name="connsiteX231" fmla="*/ 5861 w 19998"/>
                <a:gd name="connsiteY231" fmla="*/ 18632 h 19998"/>
                <a:gd name="connsiteX232" fmla="*/ 5732 w 19998"/>
                <a:gd name="connsiteY232" fmla="*/ 18447 h 19998"/>
                <a:gd name="connsiteX233" fmla="*/ 5075 w 19998"/>
                <a:gd name="connsiteY233" fmla="*/ 18310 h 19998"/>
                <a:gd name="connsiteX234" fmla="*/ 4806 w 19998"/>
                <a:gd name="connsiteY234" fmla="*/ 18165 h 19998"/>
                <a:gd name="connsiteX235" fmla="*/ 4725 w 19998"/>
                <a:gd name="connsiteY235" fmla="*/ 18247 h 19998"/>
                <a:gd name="connsiteX236" fmla="*/ 4515 w 19998"/>
                <a:gd name="connsiteY236" fmla="*/ 18101 h 19998"/>
                <a:gd name="connsiteX237" fmla="*/ 4684 w 19998"/>
                <a:gd name="connsiteY237" fmla="*/ 17737 h 19998"/>
                <a:gd name="connsiteX238" fmla="*/ 4415 w 19998"/>
                <a:gd name="connsiteY238" fmla="*/ 17634 h 19998"/>
                <a:gd name="connsiteX239" fmla="*/ 4294 w 19998"/>
                <a:gd name="connsiteY239" fmla="*/ 17594 h 19998"/>
                <a:gd name="connsiteX240" fmla="*/ 4103 w 19998"/>
                <a:gd name="connsiteY240" fmla="*/ 17617 h 19998"/>
                <a:gd name="connsiteX241" fmla="*/ 4063 w 19998"/>
                <a:gd name="connsiteY241" fmla="*/ 17495 h 19998"/>
                <a:gd name="connsiteX242" fmla="*/ 4041 w 19998"/>
                <a:gd name="connsiteY242" fmla="*/ 17495 h 19998"/>
                <a:gd name="connsiteX243" fmla="*/ 4025 w 19998"/>
                <a:gd name="connsiteY243" fmla="*/ 17432 h 19998"/>
                <a:gd name="connsiteX244" fmla="*/ 4103 w 19998"/>
                <a:gd name="connsiteY244" fmla="*/ 17415 h 19998"/>
                <a:gd name="connsiteX245" fmla="*/ 4251 w 19998"/>
                <a:gd name="connsiteY245" fmla="*/ 17389 h 19998"/>
                <a:gd name="connsiteX246" fmla="*/ 4251 w 19998"/>
                <a:gd name="connsiteY246" fmla="*/ 17373 h 19998"/>
                <a:gd name="connsiteX247" fmla="*/ 4499 w 19998"/>
                <a:gd name="connsiteY247" fmla="*/ 17084 h 19998"/>
                <a:gd name="connsiteX248" fmla="*/ 5037 w 19998"/>
                <a:gd name="connsiteY248" fmla="*/ 14969 h 19998"/>
                <a:gd name="connsiteX249" fmla="*/ 5011 w 19998"/>
                <a:gd name="connsiteY249" fmla="*/ 14767 h 19998"/>
                <a:gd name="connsiteX250" fmla="*/ 5218 w 19998"/>
                <a:gd name="connsiteY250" fmla="*/ 14525 h 19998"/>
                <a:gd name="connsiteX251" fmla="*/ 5427 w 19998"/>
                <a:gd name="connsiteY251" fmla="*/ 14583 h 19998"/>
                <a:gd name="connsiteX252" fmla="*/ 5444 w 19998"/>
                <a:gd name="connsiteY252" fmla="*/ 14525 h 19998"/>
                <a:gd name="connsiteX253" fmla="*/ 5387 w 19998"/>
                <a:gd name="connsiteY253" fmla="*/ 14464 h 19998"/>
                <a:gd name="connsiteX254" fmla="*/ 5427 w 19998"/>
                <a:gd name="connsiteY254" fmla="*/ 14485 h 19998"/>
                <a:gd name="connsiteX255" fmla="*/ 5427 w 19998"/>
                <a:gd name="connsiteY255" fmla="*/ 14464 h 19998"/>
                <a:gd name="connsiteX256" fmla="*/ 5218 w 19998"/>
                <a:gd name="connsiteY256" fmla="*/ 14318 h 19998"/>
                <a:gd name="connsiteX257" fmla="*/ 5075 w 19998"/>
                <a:gd name="connsiteY257" fmla="*/ 14647 h 19998"/>
                <a:gd name="connsiteX258" fmla="*/ 5037 w 19998"/>
                <a:gd name="connsiteY258" fmla="*/ 14623 h 19998"/>
                <a:gd name="connsiteX259" fmla="*/ 5427 w 19998"/>
                <a:gd name="connsiteY259" fmla="*/ 12509 h 19998"/>
                <a:gd name="connsiteX260" fmla="*/ 5470 w 19998"/>
                <a:gd name="connsiteY260" fmla="*/ 12492 h 19998"/>
                <a:gd name="connsiteX261" fmla="*/ 5511 w 19998"/>
                <a:gd name="connsiteY261" fmla="*/ 12548 h 19998"/>
                <a:gd name="connsiteX262" fmla="*/ 5961 w 19998"/>
                <a:gd name="connsiteY262" fmla="*/ 13284 h 19998"/>
                <a:gd name="connsiteX263" fmla="*/ 6352 w 19998"/>
                <a:gd name="connsiteY263" fmla="*/ 14017 h 19998"/>
                <a:gd name="connsiteX264" fmla="*/ 6352 w 19998"/>
                <a:gd name="connsiteY264" fmla="*/ 13808 h 19998"/>
                <a:gd name="connsiteX265" fmla="*/ 6001 w 19998"/>
                <a:gd name="connsiteY265" fmla="*/ 13058 h 19998"/>
                <a:gd name="connsiteX266" fmla="*/ 5675 w 19998"/>
                <a:gd name="connsiteY266" fmla="*/ 12532 h 19998"/>
                <a:gd name="connsiteX267" fmla="*/ 5551 w 19998"/>
                <a:gd name="connsiteY267" fmla="*/ 12410 h 19998"/>
                <a:gd name="connsiteX268" fmla="*/ 5258 w 19998"/>
                <a:gd name="connsiteY268" fmla="*/ 12227 h 19998"/>
                <a:gd name="connsiteX269" fmla="*/ 5242 w 19998"/>
                <a:gd name="connsiteY269" fmla="*/ 12243 h 19998"/>
                <a:gd name="connsiteX270" fmla="*/ 5175 w 19998"/>
                <a:gd name="connsiteY270" fmla="*/ 11961 h 19998"/>
                <a:gd name="connsiteX271" fmla="*/ 5363 w 19998"/>
                <a:gd name="connsiteY271" fmla="*/ 11961 h 19998"/>
                <a:gd name="connsiteX272" fmla="*/ 5487 w 19998"/>
                <a:gd name="connsiteY272" fmla="*/ 11653 h 19998"/>
                <a:gd name="connsiteX273" fmla="*/ 5470 w 19998"/>
                <a:gd name="connsiteY273" fmla="*/ 11653 h 19998"/>
                <a:gd name="connsiteX274" fmla="*/ 5470 w 19998"/>
                <a:gd name="connsiteY274" fmla="*/ 11637 h 19998"/>
                <a:gd name="connsiteX275" fmla="*/ 5444 w 19998"/>
                <a:gd name="connsiteY275" fmla="*/ 11268 h 19998"/>
                <a:gd name="connsiteX276" fmla="*/ 5339 w 19998"/>
                <a:gd name="connsiteY276" fmla="*/ 11146 h 19998"/>
                <a:gd name="connsiteX277" fmla="*/ 5251 w 19998"/>
                <a:gd name="connsiteY277" fmla="*/ 10849 h 19998"/>
                <a:gd name="connsiteX278" fmla="*/ 4784 w 19998"/>
                <a:gd name="connsiteY278" fmla="*/ 10539 h 19998"/>
                <a:gd name="connsiteX279" fmla="*/ 4603 w 19998"/>
                <a:gd name="connsiteY279" fmla="*/ 10497 h 19998"/>
                <a:gd name="connsiteX280" fmla="*/ 4620 w 19998"/>
                <a:gd name="connsiteY280" fmla="*/ 10476 h 19998"/>
                <a:gd name="connsiteX281" fmla="*/ 3877 w 19998"/>
                <a:gd name="connsiteY281" fmla="*/ 9395 h 19998"/>
                <a:gd name="connsiteX282" fmla="*/ 3941 w 19998"/>
                <a:gd name="connsiteY282" fmla="*/ 9353 h 19998"/>
                <a:gd name="connsiteX283" fmla="*/ 3918 w 19998"/>
                <a:gd name="connsiteY283" fmla="*/ 9353 h 19998"/>
                <a:gd name="connsiteX284" fmla="*/ 4168 w 19998"/>
                <a:gd name="connsiteY284" fmla="*/ 9071 h 19998"/>
                <a:gd name="connsiteX285" fmla="*/ 3753 w 19998"/>
                <a:gd name="connsiteY285" fmla="*/ 8829 h 19998"/>
                <a:gd name="connsiteX286" fmla="*/ 3899 w 19998"/>
                <a:gd name="connsiteY286" fmla="*/ 8645 h 19998"/>
                <a:gd name="connsiteX287" fmla="*/ 3899 w 19998"/>
                <a:gd name="connsiteY287" fmla="*/ 8521 h 19998"/>
                <a:gd name="connsiteX288" fmla="*/ 4472 w 19998"/>
                <a:gd name="connsiteY288" fmla="*/ 8666 h 19998"/>
                <a:gd name="connsiteX289" fmla="*/ 3877 w 19998"/>
                <a:gd name="connsiteY289" fmla="*/ 8457 h 19998"/>
                <a:gd name="connsiteX290" fmla="*/ 3689 w 19998"/>
                <a:gd name="connsiteY290" fmla="*/ 8587 h 19998"/>
                <a:gd name="connsiteX291" fmla="*/ 3360 w 19998"/>
                <a:gd name="connsiteY291" fmla="*/ 8401 h 19998"/>
                <a:gd name="connsiteX292" fmla="*/ 3303 w 19998"/>
                <a:gd name="connsiteY292" fmla="*/ 8239 h 19998"/>
                <a:gd name="connsiteX293" fmla="*/ 3465 w 19998"/>
                <a:gd name="connsiteY293" fmla="*/ 8077 h 19998"/>
                <a:gd name="connsiteX294" fmla="*/ 3344 w 19998"/>
                <a:gd name="connsiteY294" fmla="*/ 7910 h 19998"/>
                <a:gd name="connsiteX295" fmla="*/ 2844 w 19998"/>
                <a:gd name="connsiteY295" fmla="*/ 7933 h 19998"/>
                <a:gd name="connsiteX296" fmla="*/ 3115 w 19998"/>
                <a:gd name="connsiteY296" fmla="*/ 7651 h 19998"/>
                <a:gd name="connsiteX297" fmla="*/ 2477 w 19998"/>
                <a:gd name="connsiteY297" fmla="*/ 7750 h 19998"/>
                <a:gd name="connsiteX298" fmla="*/ 2477 w 19998"/>
                <a:gd name="connsiteY298" fmla="*/ 7973 h 19998"/>
                <a:gd name="connsiteX299" fmla="*/ 2127 w 19998"/>
                <a:gd name="connsiteY299" fmla="*/ 7442 h 19998"/>
                <a:gd name="connsiteX300" fmla="*/ 1831 w 19998"/>
                <a:gd name="connsiteY300" fmla="*/ 7261 h 19998"/>
                <a:gd name="connsiteX301" fmla="*/ 1260 w 19998"/>
                <a:gd name="connsiteY301" fmla="*/ 6996 h 19998"/>
                <a:gd name="connsiteX302" fmla="*/ 1276 w 19998"/>
                <a:gd name="connsiteY302" fmla="*/ 6975 h 19998"/>
                <a:gd name="connsiteX303" fmla="*/ 1260 w 19998"/>
                <a:gd name="connsiteY303" fmla="*/ 6958 h 19998"/>
                <a:gd name="connsiteX304" fmla="*/ 1172 w 19998"/>
                <a:gd name="connsiteY304" fmla="*/ 6892 h 19998"/>
                <a:gd name="connsiteX305" fmla="*/ 886 w 19998"/>
                <a:gd name="connsiteY305" fmla="*/ 6975 h 19998"/>
                <a:gd name="connsiteX306" fmla="*/ 679 w 19998"/>
                <a:gd name="connsiteY306" fmla="*/ 7099 h 19998"/>
                <a:gd name="connsiteX307" fmla="*/ 533 w 19998"/>
                <a:gd name="connsiteY307" fmla="*/ 7078 h 19998"/>
                <a:gd name="connsiteX308" fmla="*/ 533 w 19998"/>
                <a:gd name="connsiteY308" fmla="*/ 7022 h 19998"/>
                <a:gd name="connsiteX309" fmla="*/ 574 w 19998"/>
                <a:gd name="connsiteY309" fmla="*/ 6996 h 19998"/>
                <a:gd name="connsiteX310" fmla="*/ 305 w 19998"/>
                <a:gd name="connsiteY310" fmla="*/ 6568 h 19998"/>
                <a:gd name="connsiteX311" fmla="*/ 264 w 19998"/>
                <a:gd name="connsiteY311" fmla="*/ 6594 h 19998"/>
                <a:gd name="connsiteX312" fmla="*/ 164 w 19998"/>
                <a:gd name="connsiteY312" fmla="*/ 6528 h 19998"/>
                <a:gd name="connsiteX313" fmla="*/ 0 w 19998"/>
                <a:gd name="connsiteY313" fmla="*/ 6490 h 19998"/>
                <a:gd name="connsiteX314" fmla="*/ 17 w 19998"/>
                <a:gd name="connsiteY314" fmla="*/ 6465 h 19998"/>
                <a:gd name="connsiteX315" fmla="*/ 57 w 19998"/>
                <a:gd name="connsiteY315" fmla="*/ 6465 h 19998"/>
                <a:gd name="connsiteX316" fmla="*/ 695 w 19998"/>
                <a:gd name="connsiteY316" fmla="*/ 6408 h 19998"/>
                <a:gd name="connsiteX317" fmla="*/ 760 w 19998"/>
                <a:gd name="connsiteY317" fmla="*/ 6262 h 19998"/>
                <a:gd name="connsiteX318" fmla="*/ 433 w 19998"/>
                <a:gd name="connsiteY318" fmla="*/ 6084 h 19998"/>
                <a:gd name="connsiteX319" fmla="*/ 348 w 19998"/>
                <a:gd name="connsiteY319" fmla="*/ 6204 h 19998"/>
                <a:gd name="connsiteX320" fmla="*/ 329 w 19998"/>
                <a:gd name="connsiteY320" fmla="*/ 6204 h 19998"/>
                <a:gd name="connsiteX321" fmla="*/ 305 w 19998"/>
                <a:gd name="connsiteY321" fmla="*/ 6060 h 19998"/>
                <a:gd name="connsiteX322" fmla="*/ 348 w 19998"/>
                <a:gd name="connsiteY322" fmla="*/ 6044 h 19998"/>
                <a:gd name="connsiteX323" fmla="*/ 348 w 19998"/>
                <a:gd name="connsiteY323" fmla="*/ 5997 h 19998"/>
                <a:gd name="connsiteX324" fmla="*/ 248 w 19998"/>
                <a:gd name="connsiteY324" fmla="*/ 5997 h 19998"/>
                <a:gd name="connsiteX325" fmla="*/ 221 w 19998"/>
                <a:gd name="connsiteY325" fmla="*/ 5938 h 19998"/>
                <a:gd name="connsiteX326" fmla="*/ 329 w 19998"/>
                <a:gd name="connsiteY326" fmla="*/ 5938 h 19998"/>
                <a:gd name="connsiteX327" fmla="*/ 348 w 19998"/>
                <a:gd name="connsiteY327" fmla="*/ 5818 h 19998"/>
                <a:gd name="connsiteX328" fmla="*/ 391 w 19998"/>
                <a:gd name="connsiteY328" fmla="*/ 5818 h 19998"/>
                <a:gd name="connsiteX329" fmla="*/ 369 w 19998"/>
                <a:gd name="connsiteY329" fmla="*/ 5917 h 19998"/>
                <a:gd name="connsiteX330" fmla="*/ 433 w 19998"/>
                <a:gd name="connsiteY330" fmla="*/ 5877 h 19998"/>
                <a:gd name="connsiteX331" fmla="*/ 433 w 19998"/>
                <a:gd name="connsiteY331" fmla="*/ 5898 h 19998"/>
                <a:gd name="connsiteX332" fmla="*/ 410 w 19998"/>
                <a:gd name="connsiteY332" fmla="*/ 5917 h 19998"/>
                <a:gd name="connsiteX333" fmla="*/ 555 w 19998"/>
                <a:gd name="connsiteY333" fmla="*/ 5938 h 19998"/>
                <a:gd name="connsiteX334" fmla="*/ 555 w 19998"/>
                <a:gd name="connsiteY334" fmla="*/ 5955 h 19998"/>
                <a:gd name="connsiteX335" fmla="*/ 738 w 19998"/>
                <a:gd name="connsiteY335" fmla="*/ 5938 h 19998"/>
                <a:gd name="connsiteX336" fmla="*/ 695 w 19998"/>
                <a:gd name="connsiteY336" fmla="*/ 5835 h 19998"/>
                <a:gd name="connsiteX337" fmla="*/ 655 w 19998"/>
                <a:gd name="connsiteY337" fmla="*/ 5835 h 19998"/>
                <a:gd name="connsiteX338" fmla="*/ 598 w 19998"/>
                <a:gd name="connsiteY338" fmla="*/ 5736 h 19998"/>
                <a:gd name="connsiteX339" fmla="*/ 141 w 19998"/>
                <a:gd name="connsiteY339" fmla="*/ 5778 h 19998"/>
                <a:gd name="connsiteX340" fmla="*/ 141 w 19998"/>
                <a:gd name="connsiteY340" fmla="*/ 5795 h 19998"/>
                <a:gd name="connsiteX341" fmla="*/ 17 w 19998"/>
                <a:gd name="connsiteY341" fmla="*/ 5818 h 19998"/>
                <a:gd name="connsiteX342" fmla="*/ 141 w 19998"/>
                <a:gd name="connsiteY342" fmla="*/ 5287 h 19998"/>
                <a:gd name="connsiteX343" fmla="*/ 181 w 19998"/>
                <a:gd name="connsiteY343" fmla="*/ 5268 h 19998"/>
                <a:gd name="connsiteX344" fmla="*/ 348 w 19998"/>
                <a:gd name="connsiteY344" fmla="*/ 5247 h 19998"/>
                <a:gd name="connsiteX345" fmla="*/ 450 w 19998"/>
                <a:gd name="connsiteY345" fmla="*/ 5149 h 19998"/>
                <a:gd name="connsiteX346" fmla="*/ 617 w 19998"/>
                <a:gd name="connsiteY346" fmla="*/ 5149 h 19998"/>
                <a:gd name="connsiteX347" fmla="*/ 803 w 19998"/>
                <a:gd name="connsiteY347" fmla="*/ 5085 h 19998"/>
                <a:gd name="connsiteX348" fmla="*/ 826 w 19998"/>
                <a:gd name="connsiteY348" fmla="*/ 5106 h 19998"/>
                <a:gd name="connsiteX349" fmla="*/ 803 w 19998"/>
                <a:gd name="connsiteY349" fmla="*/ 5149 h 19998"/>
                <a:gd name="connsiteX350" fmla="*/ 1276 w 19998"/>
                <a:gd name="connsiteY350" fmla="*/ 5022 h 19998"/>
                <a:gd name="connsiteX351" fmla="*/ 1276 w 19998"/>
                <a:gd name="connsiteY351" fmla="*/ 5003 h 19998"/>
                <a:gd name="connsiteX352" fmla="*/ 1276 w 19998"/>
                <a:gd name="connsiteY352" fmla="*/ 5022 h 19998"/>
                <a:gd name="connsiteX353" fmla="*/ 1298 w 19998"/>
                <a:gd name="connsiteY353" fmla="*/ 5022 h 19998"/>
                <a:gd name="connsiteX354" fmla="*/ 1341 w 19998"/>
                <a:gd name="connsiteY354" fmla="*/ 5165 h 19998"/>
                <a:gd name="connsiteX355" fmla="*/ 1524 w 19998"/>
                <a:gd name="connsiteY355" fmla="*/ 5069 h 19998"/>
                <a:gd name="connsiteX356" fmla="*/ 1562 w 19998"/>
                <a:gd name="connsiteY356" fmla="*/ 5069 h 19998"/>
                <a:gd name="connsiteX357" fmla="*/ 1815 w 19998"/>
                <a:gd name="connsiteY357" fmla="*/ 5125 h 19998"/>
                <a:gd name="connsiteX358" fmla="*/ 1936 w 19998"/>
                <a:gd name="connsiteY358" fmla="*/ 5165 h 19998"/>
                <a:gd name="connsiteX359" fmla="*/ 1936 w 19998"/>
                <a:gd name="connsiteY359" fmla="*/ 5149 h 19998"/>
                <a:gd name="connsiteX360" fmla="*/ 1979 w 19998"/>
                <a:gd name="connsiteY360" fmla="*/ 5003 h 19998"/>
                <a:gd name="connsiteX361" fmla="*/ 1936 w 19998"/>
                <a:gd name="connsiteY361" fmla="*/ 4939 h 19998"/>
                <a:gd name="connsiteX362" fmla="*/ 2103 w 19998"/>
                <a:gd name="connsiteY362" fmla="*/ 4820 h 19998"/>
                <a:gd name="connsiteX363" fmla="*/ 2496 w 19998"/>
                <a:gd name="connsiteY363" fmla="*/ 4777 h 19998"/>
                <a:gd name="connsiteX364" fmla="*/ 2536 w 19998"/>
                <a:gd name="connsiteY364" fmla="*/ 4860 h 19998"/>
                <a:gd name="connsiteX365" fmla="*/ 2722 w 19998"/>
                <a:gd name="connsiteY365" fmla="*/ 4761 h 19998"/>
                <a:gd name="connsiteX366" fmla="*/ 2722 w 19998"/>
                <a:gd name="connsiteY366" fmla="*/ 4900 h 19998"/>
                <a:gd name="connsiteX367" fmla="*/ 2805 w 19998"/>
                <a:gd name="connsiteY367" fmla="*/ 4923 h 19998"/>
                <a:gd name="connsiteX368" fmla="*/ 2970 w 19998"/>
                <a:gd name="connsiteY368" fmla="*/ 5189 h 19998"/>
                <a:gd name="connsiteX369" fmla="*/ 3256 w 19998"/>
                <a:gd name="connsiteY369" fmla="*/ 5673 h 19998"/>
                <a:gd name="connsiteX370" fmla="*/ 3608 w 19998"/>
                <a:gd name="connsiteY370" fmla="*/ 5391 h 19998"/>
                <a:gd name="connsiteX371" fmla="*/ 3860 w 19998"/>
                <a:gd name="connsiteY371" fmla="*/ 5268 h 19998"/>
                <a:gd name="connsiteX372" fmla="*/ 3999 w 19998"/>
                <a:gd name="connsiteY372" fmla="*/ 5534 h 19998"/>
                <a:gd name="connsiteX373" fmla="*/ 4351 w 19998"/>
                <a:gd name="connsiteY373" fmla="*/ 5351 h 19998"/>
                <a:gd name="connsiteX374" fmla="*/ 4580 w 19998"/>
                <a:gd name="connsiteY374" fmla="*/ 5268 h 19998"/>
                <a:gd name="connsiteX375" fmla="*/ 4580 w 19998"/>
                <a:gd name="connsiteY375" fmla="*/ 5471 h 19998"/>
                <a:gd name="connsiteX376" fmla="*/ 4994 w 19998"/>
                <a:gd name="connsiteY376" fmla="*/ 5449 h 19998"/>
                <a:gd name="connsiteX377" fmla="*/ 5323 w 19998"/>
                <a:gd name="connsiteY377" fmla="*/ 5471 h 19998"/>
                <a:gd name="connsiteX378" fmla="*/ 5242 w 19998"/>
                <a:gd name="connsiteY378" fmla="*/ 5407 h 19998"/>
                <a:gd name="connsiteX379" fmla="*/ 4994 w 19998"/>
                <a:gd name="connsiteY379" fmla="*/ 5003 h 19998"/>
                <a:gd name="connsiteX380" fmla="*/ 4970 w 19998"/>
                <a:gd name="connsiteY380" fmla="*/ 5003 h 19998"/>
                <a:gd name="connsiteX381" fmla="*/ 5054 w 19998"/>
                <a:gd name="connsiteY381" fmla="*/ 4618 h 19998"/>
                <a:gd name="connsiteX382" fmla="*/ 5054 w 19998"/>
                <a:gd name="connsiteY382" fmla="*/ 4601 h 19998"/>
                <a:gd name="connsiteX383" fmla="*/ 5037 w 19998"/>
                <a:gd name="connsiteY383" fmla="*/ 4618 h 19998"/>
                <a:gd name="connsiteX384" fmla="*/ 5011 w 19998"/>
                <a:gd name="connsiteY384" fmla="*/ 4131 h 19998"/>
                <a:gd name="connsiteX385" fmla="*/ 4642 w 19998"/>
                <a:gd name="connsiteY385" fmla="*/ 3335 h 19998"/>
                <a:gd name="connsiteX386" fmla="*/ 4663 w 19998"/>
                <a:gd name="connsiteY386" fmla="*/ 3092 h 19998"/>
                <a:gd name="connsiteX387" fmla="*/ 4563 w 19998"/>
                <a:gd name="connsiteY387" fmla="*/ 3050 h 19998"/>
                <a:gd name="connsiteX388" fmla="*/ 4684 w 19998"/>
                <a:gd name="connsiteY388" fmla="*/ 2947 h 19998"/>
                <a:gd name="connsiteX389" fmla="*/ 5242 w 19998"/>
                <a:gd name="connsiteY389" fmla="*/ 3092 h 19998"/>
                <a:gd name="connsiteX390" fmla="*/ 5258 w 19998"/>
                <a:gd name="connsiteY390" fmla="*/ 3029 h 19998"/>
                <a:gd name="connsiteX391" fmla="*/ 5570 w 19998"/>
                <a:gd name="connsiteY391" fmla="*/ 3050 h 19998"/>
                <a:gd name="connsiteX392" fmla="*/ 5632 w 19998"/>
                <a:gd name="connsiteY392" fmla="*/ 3252 h 19998"/>
                <a:gd name="connsiteX393" fmla="*/ 5592 w 19998"/>
                <a:gd name="connsiteY393" fmla="*/ 3252 h 19998"/>
                <a:gd name="connsiteX394" fmla="*/ 5570 w 19998"/>
                <a:gd name="connsiteY394" fmla="*/ 3316 h 19998"/>
                <a:gd name="connsiteX395" fmla="*/ 5511 w 19998"/>
                <a:gd name="connsiteY395" fmla="*/ 3316 h 19998"/>
                <a:gd name="connsiteX396" fmla="*/ 5675 w 19998"/>
                <a:gd name="connsiteY396" fmla="*/ 3800 h 19998"/>
                <a:gd name="connsiteX397" fmla="*/ 5649 w 19998"/>
                <a:gd name="connsiteY397" fmla="*/ 3826 h 19998"/>
                <a:gd name="connsiteX398" fmla="*/ 5732 w 19998"/>
                <a:gd name="connsiteY398" fmla="*/ 3842 h 19998"/>
                <a:gd name="connsiteX399" fmla="*/ 5713 w 19998"/>
                <a:gd name="connsiteY399" fmla="*/ 3842 h 19998"/>
                <a:gd name="connsiteX400" fmla="*/ 5732 w 19998"/>
                <a:gd name="connsiteY400" fmla="*/ 3882 h 19998"/>
                <a:gd name="connsiteX401" fmla="*/ 5775 w 19998"/>
                <a:gd name="connsiteY401" fmla="*/ 3882 h 19998"/>
                <a:gd name="connsiteX402" fmla="*/ 5861 w 19998"/>
                <a:gd name="connsiteY402" fmla="*/ 3762 h 19998"/>
                <a:gd name="connsiteX403" fmla="*/ 6499 w 19998"/>
                <a:gd name="connsiteY403" fmla="*/ 3906 h 19998"/>
                <a:gd name="connsiteX404" fmla="*/ 7611 w 19998"/>
                <a:gd name="connsiteY404" fmla="*/ 3826 h 19998"/>
                <a:gd name="connsiteX405" fmla="*/ 7923 w 19998"/>
                <a:gd name="connsiteY405" fmla="*/ 3722 h 19998"/>
                <a:gd name="connsiteX406" fmla="*/ 8045 w 19998"/>
                <a:gd name="connsiteY406" fmla="*/ 3703 h 19998"/>
                <a:gd name="connsiteX407" fmla="*/ 7611 w 19998"/>
                <a:gd name="connsiteY407" fmla="*/ 3600 h 19998"/>
                <a:gd name="connsiteX408" fmla="*/ 7611 w 19998"/>
                <a:gd name="connsiteY408" fmla="*/ 3581 h 19998"/>
                <a:gd name="connsiteX409" fmla="*/ 7799 w 19998"/>
                <a:gd name="connsiteY409" fmla="*/ 3092 h 19998"/>
                <a:gd name="connsiteX410" fmla="*/ 9574 w 19998"/>
                <a:gd name="connsiteY410" fmla="*/ 2317 h 19998"/>
                <a:gd name="connsiteX411" fmla="*/ 9843 w 19998"/>
                <a:gd name="connsiteY411" fmla="*/ 1993 h 19998"/>
                <a:gd name="connsiteX412" fmla="*/ 9902 w 19998"/>
                <a:gd name="connsiteY412" fmla="*/ 2051 h 19998"/>
                <a:gd name="connsiteX413" fmla="*/ 10031 w 19998"/>
                <a:gd name="connsiteY413" fmla="*/ 2051 h 19998"/>
                <a:gd name="connsiteX414" fmla="*/ 9964 w 19998"/>
                <a:gd name="connsiteY414" fmla="*/ 1972 h 19998"/>
                <a:gd name="connsiteX415" fmla="*/ 9943 w 19998"/>
                <a:gd name="connsiteY415" fmla="*/ 1993 h 19998"/>
                <a:gd name="connsiteX416" fmla="*/ 9843 w 19998"/>
                <a:gd name="connsiteY416" fmla="*/ 1645 h 19998"/>
                <a:gd name="connsiteX417" fmla="*/ 9902 w 19998"/>
                <a:gd name="connsiteY417" fmla="*/ 1645 h 19998"/>
                <a:gd name="connsiteX418" fmla="*/ 9902 w 19998"/>
                <a:gd name="connsiteY418" fmla="*/ 1628 h 19998"/>
                <a:gd name="connsiteX419" fmla="*/ 9902 w 19998"/>
                <a:gd name="connsiteY419" fmla="*/ 1607 h 19998"/>
                <a:gd name="connsiteX420" fmla="*/ 9843 w 19998"/>
                <a:gd name="connsiteY420" fmla="*/ 1542 h 19998"/>
                <a:gd name="connsiteX421" fmla="*/ 9886 w 19998"/>
                <a:gd name="connsiteY421" fmla="*/ 1260 h 19998"/>
                <a:gd name="connsiteX422" fmla="*/ 9926 w 19998"/>
                <a:gd name="connsiteY422" fmla="*/ 1243 h 19998"/>
                <a:gd name="connsiteX423" fmla="*/ 9886 w 19998"/>
                <a:gd name="connsiteY423" fmla="*/ 815 h 19998"/>
                <a:gd name="connsiteX424" fmla="*/ 9902 w 19998"/>
                <a:gd name="connsiteY424" fmla="*/ 815 h 19998"/>
                <a:gd name="connsiteX425" fmla="*/ 9886 w 19998"/>
                <a:gd name="connsiteY425" fmla="*/ 484 h 19998"/>
                <a:gd name="connsiteX426" fmla="*/ 10645 w 19998"/>
                <a:gd name="connsiteY426" fmla="*/ 186 h 19998"/>
                <a:gd name="connsiteX427" fmla="*/ 11307 w 19998"/>
                <a:gd name="connsiteY427" fmla="*/ 0 h 19998"/>
                <a:gd name="connsiteX428" fmla="*/ 11431 w 19998"/>
                <a:gd name="connsiteY428" fmla="*/ 324 h 19998"/>
                <a:gd name="connsiteX429" fmla="*/ 11431 w 19998"/>
                <a:gd name="connsiteY429" fmla="*/ 630 h 19998"/>
                <a:gd name="connsiteX430" fmla="*/ 11577 w 19998"/>
                <a:gd name="connsiteY430" fmla="*/ 630 h 19998"/>
                <a:gd name="connsiteX431" fmla="*/ 11700 w 19998"/>
                <a:gd name="connsiteY431" fmla="*/ 832 h 19998"/>
                <a:gd name="connsiteX432" fmla="*/ 11822 w 19998"/>
                <a:gd name="connsiteY432" fmla="*/ 895 h 19998"/>
                <a:gd name="connsiteX433" fmla="*/ 12158 w 19998"/>
                <a:gd name="connsiteY433" fmla="*/ 670 h 19998"/>
                <a:gd name="connsiteX434" fmla="*/ 12279 w 19998"/>
                <a:gd name="connsiteY434" fmla="*/ 792 h 19998"/>
                <a:gd name="connsiteX435" fmla="*/ 12255 w 19998"/>
                <a:gd name="connsiteY435" fmla="*/ 815 h 19998"/>
                <a:gd name="connsiteX436" fmla="*/ 12360 w 19998"/>
                <a:gd name="connsiteY436" fmla="*/ 895 h 19998"/>
                <a:gd name="connsiteX437" fmla="*/ 12360 w 19998"/>
                <a:gd name="connsiteY437" fmla="*/ 912 h 19998"/>
                <a:gd name="connsiteX438" fmla="*/ 12339 w 19998"/>
                <a:gd name="connsiteY438" fmla="*/ 935 h 19998"/>
                <a:gd name="connsiteX439" fmla="*/ 12548 w 19998"/>
                <a:gd name="connsiteY439" fmla="*/ 1342 h 19998"/>
                <a:gd name="connsiteX440" fmla="*/ 12753 w 19998"/>
                <a:gd name="connsiteY440" fmla="*/ 1260 h 19998"/>
                <a:gd name="connsiteX441" fmla="*/ 12729 w 19998"/>
                <a:gd name="connsiteY441" fmla="*/ 1363 h 19998"/>
                <a:gd name="connsiteX442" fmla="*/ 12834 w 19998"/>
                <a:gd name="connsiteY442" fmla="*/ 1323 h 19998"/>
                <a:gd name="connsiteX443" fmla="*/ 12853 w 19998"/>
                <a:gd name="connsiteY443" fmla="*/ 1342 h 19998"/>
                <a:gd name="connsiteX444" fmla="*/ 12901 w 19998"/>
                <a:gd name="connsiteY444" fmla="*/ 1342 h 19998"/>
                <a:gd name="connsiteX445" fmla="*/ 13039 w 19998"/>
                <a:gd name="connsiteY445" fmla="*/ 1769 h 19998"/>
                <a:gd name="connsiteX446" fmla="*/ 13039 w 19998"/>
                <a:gd name="connsiteY446" fmla="*/ 1751 h 19998"/>
                <a:gd name="connsiteX447" fmla="*/ 13065 w 19998"/>
                <a:gd name="connsiteY447" fmla="*/ 1751 h 19998"/>
                <a:gd name="connsiteX448" fmla="*/ 13082 w 19998"/>
                <a:gd name="connsiteY448" fmla="*/ 1671 h 19998"/>
                <a:gd name="connsiteX449" fmla="*/ 13186 w 19998"/>
                <a:gd name="connsiteY449" fmla="*/ 1645 h 19998"/>
                <a:gd name="connsiteX450" fmla="*/ 13203 w 19998"/>
                <a:gd name="connsiteY450" fmla="*/ 1671 h 19998"/>
                <a:gd name="connsiteX451" fmla="*/ 13203 w 19998"/>
                <a:gd name="connsiteY451" fmla="*/ 1645 h 19998"/>
                <a:gd name="connsiteX452" fmla="*/ 13267 w 19998"/>
                <a:gd name="connsiteY452" fmla="*/ 1645 h 19998"/>
                <a:gd name="connsiteX453" fmla="*/ 13267 w 19998"/>
                <a:gd name="connsiteY453" fmla="*/ 1671 h 19998"/>
                <a:gd name="connsiteX454" fmla="*/ 13308 w 19998"/>
                <a:gd name="connsiteY454" fmla="*/ 1687 h 19998"/>
                <a:gd name="connsiteX455" fmla="*/ 13308 w 19998"/>
                <a:gd name="connsiteY455" fmla="*/ 1711 h 19998"/>
                <a:gd name="connsiteX456" fmla="*/ 13515 w 19998"/>
                <a:gd name="connsiteY456" fmla="*/ 1628 h 19998"/>
                <a:gd name="connsiteX457" fmla="*/ 13598 w 19998"/>
                <a:gd name="connsiteY457" fmla="*/ 1751 h 19998"/>
                <a:gd name="connsiteX458" fmla="*/ 13660 w 19998"/>
                <a:gd name="connsiteY458" fmla="*/ 1769 h 19998"/>
                <a:gd name="connsiteX459" fmla="*/ 13660 w 19998"/>
                <a:gd name="connsiteY459" fmla="*/ 1833 h 19998"/>
                <a:gd name="connsiteX460" fmla="*/ 13677 w 19998"/>
                <a:gd name="connsiteY460" fmla="*/ 1833 h 19998"/>
                <a:gd name="connsiteX461" fmla="*/ 13677 w 19998"/>
                <a:gd name="connsiteY461" fmla="*/ 1849 h 19998"/>
                <a:gd name="connsiteX462" fmla="*/ 13725 w 19998"/>
                <a:gd name="connsiteY462" fmla="*/ 1849 h 19998"/>
                <a:gd name="connsiteX463" fmla="*/ 13703 w 19998"/>
                <a:gd name="connsiteY463" fmla="*/ 1833 h 19998"/>
                <a:gd name="connsiteX464" fmla="*/ 13725 w 19998"/>
                <a:gd name="connsiteY464" fmla="*/ 1791 h 19998"/>
                <a:gd name="connsiteX465" fmla="*/ 13808 w 19998"/>
                <a:gd name="connsiteY465" fmla="*/ 1873 h 19998"/>
                <a:gd name="connsiteX466" fmla="*/ 13725 w 19998"/>
                <a:gd name="connsiteY466" fmla="*/ 2155 h 19998"/>
                <a:gd name="connsiteX467" fmla="*/ 13725 w 19998"/>
                <a:gd name="connsiteY467" fmla="*/ 2138 h 19998"/>
                <a:gd name="connsiteX468" fmla="*/ 13784 w 19998"/>
                <a:gd name="connsiteY468" fmla="*/ 2155 h 19998"/>
                <a:gd name="connsiteX469" fmla="*/ 13825 w 19998"/>
                <a:gd name="connsiteY469" fmla="*/ 2301 h 19998"/>
                <a:gd name="connsiteX470" fmla="*/ 13703 w 19998"/>
                <a:gd name="connsiteY470" fmla="*/ 2420 h 19998"/>
                <a:gd name="connsiteX471" fmla="*/ 13741 w 19998"/>
                <a:gd name="connsiteY471" fmla="*/ 2463 h 19998"/>
                <a:gd name="connsiteX472" fmla="*/ 13703 w 19998"/>
                <a:gd name="connsiteY472" fmla="*/ 2503 h 19998"/>
                <a:gd name="connsiteX473" fmla="*/ 13784 w 19998"/>
                <a:gd name="connsiteY473" fmla="*/ 2519 h 19998"/>
                <a:gd name="connsiteX474" fmla="*/ 13784 w 19998"/>
                <a:gd name="connsiteY474" fmla="*/ 2540 h 19998"/>
                <a:gd name="connsiteX475" fmla="*/ 13849 w 19998"/>
                <a:gd name="connsiteY475" fmla="*/ 2540 h 19998"/>
                <a:gd name="connsiteX476" fmla="*/ 14280 w 19998"/>
                <a:gd name="connsiteY476" fmla="*/ 2540 h 19998"/>
                <a:gd name="connsiteX477" fmla="*/ 14527 w 19998"/>
                <a:gd name="connsiteY477" fmla="*/ 2437 h 19998"/>
                <a:gd name="connsiteX478" fmla="*/ 14527 w 19998"/>
                <a:gd name="connsiteY478" fmla="*/ 2218 h 19998"/>
                <a:gd name="connsiteX479" fmla="*/ 14715 w 19998"/>
                <a:gd name="connsiteY479" fmla="*/ 2051 h 19998"/>
                <a:gd name="connsiteX480" fmla="*/ 14815 w 19998"/>
                <a:gd name="connsiteY480" fmla="*/ 2115 h 19998"/>
                <a:gd name="connsiteX481" fmla="*/ 14775 w 19998"/>
                <a:gd name="connsiteY481" fmla="*/ 2138 h 19998"/>
                <a:gd name="connsiteX482" fmla="*/ 14796 w 19998"/>
                <a:gd name="connsiteY482" fmla="*/ 2218 h 19998"/>
                <a:gd name="connsiteX483" fmla="*/ 14756 w 19998"/>
                <a:gd name="connsiteY483" fmla="*/ 2195 h 19998"/>
                <a:gd name="connsiteX484" fmla="*/ 14732 w 19998"/>
                <a:gd name="connsiteY484" fmla="*/ 2218 h 19998"/>
                <a:gd name="connsiteX485" fmla="*/ 14756 w 19998"/>
                <a:gd name="connsiteY485" fmla="*/ 2237 h 19998"/>
                <a:gd name="connsiteX486" fmla="*/ 14732 w 19998"/>
                <a:gd name="connsiteY486" fmla="*/ 2275 h 19998"/>
                <a:gd name="connsiteX487" fmla="*/ 14715 w 19998"/>
                <a:gd name="connsiteY487" fmla="*/ 2275 h 19998"/>
                <a:gd name="connsiteX488" fmla="*/ 14756 w 19998"/>
                <a:gd name="connsiteY488" fmla="*/ 2341 h 19998"/>
                <a:gd name="connsiteX489" fmla="*/ 14675 w 19998"/>
                <a:gd name="connsiteY489" fmla="*/ 2519 h 19998"/>
                <a:gd name="connsiteX490" fmla="*/ 14815 w 19998"/>
                <a:gd name="connsiteY490" fmla="*/ 2622 h 19998"/>
                <a:gd name="connsiteX491" fmla="*/ 14796 w 19998"/>
                <a:gd name="connsiteY491" fmla="*/ 2904 h 19998"/>
                <a:gd name="connsiteX492" fmla="*/ 14918 w 19998"/>
                <a:gd name="connsiteY492" fmla="*/ 2904 h 19998"/>
                <a:gd name="connsiteX493" fmla="*/ 14918 w 19998"/>
                <a:gd name="connsiteY493" fmla="*/ 2867 h 19998"/>
                <a:gd name="connsiteX494" fmla="*/ 15001 w 19998"/>
                <a:gd name="connsiteY494" fmla="*/ 2888 h 19998"/>
                <a:gd name="connsiteX495" fmla="*/ 15230 w 19998"/>
                <a:gd name="connsiteY495" fmla="*/ 3074 h 19998"/>
                <a:gd name="connsiteX496" fmla="*/ 15249 w 19998"/>
                <a:gd name="connsiteY496" fmla="*/ 3050 h 19998"/>
                <a:gd name="connsiteX497" fmla="*/ 15249 w 19998"/>
                <a:gd name="connsiteY497" fmla="*/ 3114 h 19998"/>
                <a:gd name="connsiteX498" fmla="*/ 15330 w 19998"/>
                <a:gd name="connsiteY498" fmla="*/ 3114 h 19998"/>
                <a:gd name="connsiteX499" fmla="*/ 15418 w 19998"/>
                <a:gd name="connsiteY499" fmla="*/ 3114 h 19998"/>
                <a:gd name="connsiteX500" fmla="*/ 15499 w 19998"/>
                <a:gd name="connsiteY500" fmla="*/ 3196 h 19998"/>
                <a:gd name="connsiteX501" fmla="*/ 15475 w 19998"/>
                <a:gd name="connsiteY501" fmla="*/ 3252 h 19998"/>
                <a:gd name="connsiteX502" fmla="*/ 15499 w 19998"/>
                <a:gd name="connsiteY502" fmla="*/ 3295 h 19998"/>
                <a:gd name="connsiteX503" fmla="*/ 15499 w 19998"/>
                <a:gd name="connsiteY503" fmla="*/ 3276 h 19998"/>
                <a:gd name="connsiteX504" fmla="*/ 15599 w 19998"/>
                <a:gd name="connsiteY504" fmla="*/ 3276 h 19998"/>
                <a:gd name="connsiteX505" fmla="*/ 15704 w 19998"/>
                <a:gd name="connsiteY505" fmla="*/ 3374 h 19998"/>
                <a:gd name="connsiteX506" fmla="*/ 15682 w 19998"/>
                <a:gd name="connsiteY506" fmla="*/ 3414 h 19998"/>
                <a:gd name="connsiteX507" fmla="*/ 15723 w 19998"/>
                <a:gd name="connsiteY507" fmla="*/ 3478 h 19998"/>
                <a:gd name="connsiteX508" fmla="*/ 15704 w 19998"/>
                <a:gd name="connsiteY508" fmla="*/ 3497 h 19998"/>
                <a:gd name="connsiteX509" fmla="*/ 15747 w 19998"/>
                <a:gd name="connsiteY509" fmla="*/ 3534 h 19998"/>
                <a:gd name="connsiteX510" fmla="*/ 15747 w 19998"/>
                <a:gd name="connsiteY510" fmla="*/ 3518 h 19998"/>
                <a:gd name="connsiteX511" fmla="*/ 15935 w 19998"/>
                <a:gd name="connsiteY511" fmla="*/ 3478 h 19998"/>
                <a:gd name="connsiteX512" fmla="*/ 15935 w 19998"/>
                <a:gd name="connsiteY512" fmla="*/ 3518 h 19998"/>
                <a:gd name="connsiteX513" fmla="*/ 15951 w 19998"/>
                <a:gd name="connsiteY513" fmla="*/ 3518 h 19998"/>
                <a:gd name="connsiteX514" fmla="*/ 15992 w 19998"/>
                <a:gd name="connsiteY514" fmla="*/ 3414 h 19998"/>
                <a:gd name="connsiteX515" fmla="*/ 16156 w 19998"/>
                <a:gd name="connsiteY515" fmla="*/ 3414 h 19998"/>
                <a:gd name="connsiteX516" fmla="*/ 16156 w 19998"/>
                <a:gd name="connsiteY516" fmla="*/ 3374 h 19998"/>
                <a:gd name="connsiteX517" fmla="*/ 16302 w 19998"/>
                <a:gd name="connsiteY517" fmla="*/ 3436 h 19998"/>
                <a:gd name="connsiteX518" fmla="*/ 16285 w 19998"/>
                <a:gd name="connsiteY518" fmla="*/ 3454 h 19998"/>
                <a:gd name="connsiteX519" fmla="*/ 16366 w 19998"/>
                <a:gd name="connsiteY519" fmla="*/ 3518 h 19998"/>
                <a:gd name="connsiteX520" fmla="*/ 16490 w 19998"/>
                <a:gd name="connsiteY520" fmla="*/ 3518 h 19998"/>
                <a:gd name="connsiteX521" fmla="*/ 16506 w 19998"/>
                <a:gd name="connsiteY521" fmla="*/ 3600 h 19998"/>
                <a:gd name="connsiteX522" fmla="*/ 16590 w 19998"/>
                <a:gd name="connsiteY522" fmla="*/ 3624 h 19998"/>
                <a:gd name="connsiteX523" fmla="*/ 16611 w 19998"/>
                <a:gd name="connsiteY523" fmla="*/ 3581 h 19998"/>
                <a:gd name="connsiteX524" fmla="*/ 16694 w 19998"/>
                <a:gd name="connsiteY524" fmla="*/ 3600 h 19998"/>
                <a:gd name="connsiteX525" fmla="*/ 16694 w 19998"/>
                <a:gd name="connsiteY525" fmla="*/ 3560 h 19998"/>
                <a:gd name="connsiteX526" fmla="*/ 16716 w 19998"/>
                <a:gd name="connsiteY526" fmla="*/ 3560 h 19998"/>
                <a:gd name="connsiteX527" fmla="*/ 16716 w 19998"/>
                <a:gd name="connsiteY527" fmla="*/ 3518 h 19998"/>
                <a:gd name="connsiteX528" fmla="*/ 16759 w 19998"/>
                <a:gd name="connsiteY528" fmla="*/ 3497 h 19998"/>
                <a:gd name="connsiteX529" fmla="*/ 16759 w 19998"/>
                <a:gd name="connsiteY529" fmla="*/ 3478 h 19998"/>
                <a:gd name="connsiteX530" fmla="*/ 16940 w 19998"/>
                <a:gd name="connsiteY530" fmla="*/ 3478 h 19998"/>
                <a:gd name="connsiteX531" fmla="*/ 17085 w 19998"/>
                <a:gd name="connsiteY531" fmla="*/ 3560 h 19998"/>
                <a:gd name="connsiteX532" fmla="*/ 17085 w 19998"/>
                <a:gd name="connsiteY532" fmla="*/ 3534 h 19998"/>
                <a:gd name="connsiteX533" fmla="*/ 17192 w 19998"/>
                <a:gd name="connsiteY533" fmla="*/ 3518 h 19998"/>
                <a:gd name="connsiteX534" fmla="*/ 17192 w 19998"/>
                <a:gd name="connsiteY534" fmla="*/ 3534 h 19998"/>
                <a:gd name="connsiteX535" fmla="*/ 17373 w 19998"/>
                <a:gd name="connsiteY535" fmla="*/ 3640 h 19998"/>
                <a:gd name="connsiteX536" fmla="*/ 17354 w 19998"/>
                <a:gd name="connsiteY536" fmla="*/ 3663 h 19998"/>
                <a:gd name="connsiteX537" fmla="*/ 17437 w 19998"/>
                <a:gd name="connsiteY537" fmla="*/ 3783 h 19998"/>
                <a:gd name="connsiteX538" fmla="*/ 17397 w 19998"/>
                <a:gd name="connsiteY538" fmla="*/ 3783 h 19998"/>
                <a:gd name="connsiteX539" fmla="*/ 17414 w 19998"/>
                <a:gd name="connsiteY539" fmla="*/ 3826 h 19998"/>
                <a:gd name="connsiteX540" fmla="*/ 17437 w 19998"/>
                <a:gd name="connsiteY540" fmla="*/ 3826 h 19998"/>
                <a:gd name="connsiteX541" fmla="*/ 17602 w 19998"/>
                <a:gd name="connsiteY541" fmla="*/ 4028 h 19998"/>
                <a:gd name="connsiteX542" fmla="*/ 17623 w 19998"/>
                <a:gd name="connsiteY542" fmla="*/ 4091 h 19998"/>
                <a:gd name="connsiteX543" fmla="*/ 17642 w 19998"/>
                <a:gd name="connsiteY543" fmla="*/ 4091 h 19998"/>
                <a:gd name="connsiteX544" fmla="*/ 17683 w 19998"/>
                <a:gd name="connsiteY544" fmla="*/ 4211 h 19998"/>
                <a:gd name="connsiteX545" fmla="*/ 17849 w 19998"/>
                <a:gd name="connsiteY545" fmla="*/ 4211 h 19998"/>
                <a:gd name="connsiteX546" fmla="*/ 17849 w 19998"/>
                <a:gd name="connsiteY546" fmla="*/ 4171 h 19998"/>
                <a:gd name="connsiteX547" fmla="*/ 17871 w 19998"/>
                <a:gd name="connsiteY547" fmla="*/ 4171 h 19998"/>
                <a:gd name="connsiteX548" fmla="*/ 17830 w 19998"/>
                <a:gd name="connsiteY548" fmla="*/ 4091 h 19998"/>
                <a:gd name="connsiteX549" fmla="*/ 17871 w 19998"/>
                <a:gd name="connsiteY549" fmla="*/ 4065 h 19998"/>
                <a:gd name="connsiteX550" fmla="*/ 17935 w 19998"/>
                <a:gd name="connsiteY550" fmla="*/ 4091 h 19998"/>
                <a:gd name="connsiteX551" fmla="*/ 17976 w 19998"/>
                <a:gd name="connsiteY551" fmla="*/ 4065 h 19998"/>
                <a:gd name="connsiteX552" fmla="*/ 18019 w 19998"/>
                <a:gd name="connsiteY552" fmla="*/ 4091 h 19998"/>
                <a:gd name="connsiteX553" fmla="*/ 18140 w 19998"/>
                <a:gd name="connsiteY553" fmla="*/ 4131 h 19998"/>
                <a:gd name="connsiteX554" fmla="*/ 18183 w 19998"/>
                <a:gd name="connsiteY554" fmla="*/ 4293 h 19998"/>
                <a:gd name="connsiteX555" fmla="*/ 18200 w 19998"/>
                <a:gd name="connsiteY555" fmla="*/ 4293 h 19998"/>
                <a:gd name="connsiteX556" fmla="*/ 18223 w 19998"/>
                <a:gd name="connsiteY556" fmla="*/ 4211 h 19998"/>
                <a:gd name="connsiteX557" fmla="*/ 18240 w 19998"/>
                <a:gd name="connsiteY557" fmla="*/ 4211 h 19998"/>
                <a:gd name="connsiteX558" fmla="*/ 18240 w 19998"/>
                <a:gd name="connsiteY558" fmla="*/ 4230 h 19998"/>
                <a:gd name="connsiteX559" fmla="*/ 18281 w 19998"/>
                <a:gd name="connsiteY559" fmla="*/ 4230 h 19998"/>
                <a:gd name="connsiteX560" fmla="*/ 18328 w 19998"/>
                <a:gd name="connsiteY560" fmla="*/ 4270 h 19998"/>
                <a:gd name="connsiteX561" fmla="*/ 18369 w 19998"/>
                <a:gd name="connsiteY561" fmla="*/ 4253 h 19998"/>
                <a:gd name="connsiteX562" fmla="*/ 18388 w 19998"/>
                <a:gd name="connsiteY562" fmla="*/ 4270 h 19998"/>
                <a:gd name="connsiteX563" fmla="*/ 18531 w 19998"/>
                <a:gd name="connsiteY563" fmla="*/ 4253 h 19998"/>
                <a:gd name="connsiteX564" fmla="*/ 18531 w 19998"/>
                <a:gd name="connsiteY564" fmla="*/ 4270 h 19998"/>
                <a:gd name="connsiteX565" fmla="*/ 18631 w 19998"/>
                <a:gd name="connsiteY565" fmla="*/ 4211 h 19998"/>
                <a:gd name="connsiteX566" fmla="*/ 18631 w 19998"/>
                <a:gd name="connsiteY566" fmla="*/ 4131 h 19998"/>
                <a:gd name="connsiteX567" fmla="*/ 18762 w 19998"/>
                <a:gd name="connsiteY567" fmla="*/ 4108 h 19998"/>
                <a:gd name="connsiteX568" fmla="*/ 18778 w 19998"/>
                <a:gd name="connsiteY568" fmla="*/ 4148 h 19998"/>
                <a:gd name="connsiteX569" fmla="*/ 18821 w 19998"/>
                <a:gd name="connsiteY569" fmla="*/ 4131 h 19998"/>
                <a:gd name="connsiteX570" fmla="*/ 18943 w 19998"/>
                <a:gd name="connsiteY570" fmla="*/ 4333 h 19998"/>
                <a:gd name="connsiteX571" fmla="*/ 19047 w 19998"/>
                <a:gd name="connsiteY571" fmla="*/ 4333 h 19998"/>
                <a:gd name="connsiteX572" fmla="*/ 19064 w 19998"/>
                <a:gd name="connsiteY572" fmla="*/ 4392 h 19998"/>
                <a:gd name="connsiteX573" fmla="*/ 19152 w 19998"/>
                <a:gd name="connsiteY573" fmla="*/ 4392 h 19998"/>
                <a:gd name="connsiteX574" fmla="*/ 19152 w 19998"/>
                <a:gd name="connsiteY574" fmla="*/ 4373 h 19998"/>
                <a:gd name="connsiteX575" fmla="*/ 19212 w 19998"/>
                <a:gd name="connsiteY575" fmla="*/ 4373 h 19998"/>
                <a:gd name="connsiteX576" fmla="*/ 19212 w 19998"/>
                <a:gd name="connsiteY576" fmla="*/ 4392 h 19998"/>
                <a:gd name="connsiteX577" fmla="*/ 19317 w 19998"/>
                <a:gd name="connsiteY577" fmla="*/ 4333 h 19998"/>
                <a:gd name="connsiteX578" fmla="*/ 19417 w 19998"/>
                <a:gd name="connsiteY578" fmla="*/ 4392 h 19998"/>
                <a:gd name="connsiteX579" fmla="*/ 19443 w 19998"/>
                <a:gd name="connsiteY579" fmla="*/ 4373 h 19998"/>
                <a:gd name="connsiteX580" fmla="*/ 19500 w 19998"/>
                <a:gd name="connsiteY580" fmla="*/ 4373 h 19998"/>
                <a:gd name="connsiteX581" fmla="*/ 19521 w 19998"/>
                <a:gd name="connsiteY581" fmla="*/ 4352 h 19998"/>
                <a:gd name="connsiteX582" fmla="*/ 19998 w 19998"/>
                <a:gd name="connsiteY582" fmla="*/ 4512 h 19998"/>
                <a:gd name="connsiteX583" fmla="*/ 19750 w 19998"/>
                <a:gd name="connsiteY583" fmla="*/ 4939 h 19998"/>
                <a:gd name="connsiteX584" fmla="*/ 19712 w 19998"/>
                <a:gd name="connsiteY584" fmla="*/ 4939 h 19998"/>
                <a:gd name="connsiteX585" fmla="*/ 19686 w 19998"/>
                <a:gd name="connsiteY585" fmla="*/ 5003 h 19998"/>
                <a:gd name="connsiteX586" fmla="*/ 19645 w 19998"/>
                <a:gd name="connsiteY586" fmla="*/ 5003 h 19998"/>
                <a:gd name="connsiteX587" fmla="*/ 19131 w 19998"/>
                <a:gd name="connsiteY587" fmla="*/ 6512 h 19998"/>
                <a:gd name="connsiteX588" fmla="*/ 19236 w 19998"/>
                <a:gd name="connsiteY588" fmla="*/ 7750 h 19998"/>
                <a:gd name="connsiteX589" fmla="*/ 19212 w 19998"/>
                <a:gd name="connsiteY589" fmla="*/ 7750 h 19998"/>
                <a:gd name="connsiteX590" fmla="*/ 19090 w 19998"/>
                <a:gd name="connsiteY590" fmla="*/ 7870 h 19998"/>
                <a:gd name="connsiteX591" fmla="*/ 19152 w 19998"/>
                <a:gd name="connsiteY591" fmla="*/ 7853 h 19998"/>
                <a:gd name="connsiteX592" fmla="*/ 19064 w 19998"/>
                <a:gd name="connsiteY592" fmla="*/ 7973 h 19998"/>
                <a:gd name="connsiteX593" fmla="*/ 18983 w 19998"/>
                <a:gd name="connsiteY593" fmla="*/ 7973 h 19998"/>
                <a:gd name="connsiteX594" fmla="*/ 18714 w 19998"/>
                <a:gd name="connsiteY594" fmla="*/ 8135 h 19998"/>
                <a:gd name="connsiteX595" fmla="*/ 18695 w 19998"/>
                <a:gd name="connsiteY595" fmla="*/ 8093 h 19998"/>
                <a:gd name="connsiteX596" fmla="*/ 18614 w 19998"/>
                <a:gd name="connsiteY596" fmla="*/ 7997 h 19998"/>
                <a:gd name="connsiteX597" fmla="*/ 18304 w 19998"/>
                <a:gd name="connsiteY59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676 w 19998"/>
                <a:gd name="connsiteY221" fmla="*/ 19119 h 19998"/>
                <a:gd name="connsiteX222" fmla="*/ 7511 w 19998"/>
                <a:gd name="connsiteY222" fmla="*/ 19159 h 19998"/>
                <a:gd name="connsiteX223" fmla="*/ 6892 w 19998"/>
                <a:gd name="connsiteY223" fmla="*/ 19102 h 19998"/>
                <a:gd name="connsiteX224" fmla="*/ 6730 w 19998"/>
                <a:gd name="connsiteY224" fmla="*/ 18877 h 19998"/>
                <a:gd name="connsiteX225" fmla="*/ 6599 w 19998"/>
                <a:gd name="connsiteY225" fmla="*/ 18837 h 19998"/>
                <a:gd name="connsiteX226" fmla="*/ 6478 w 19998"/>
                <a:gd name="connsiteY226" fmla="*/ 18731 h 19998"/>
                <a:gd name="connsiteX227" fmla="*/ 6254 w 19998"/>
                <a:gd name="connsiteY227" fmla="*/ 18858 h 19998"/>
                <a:gd name="connsiteX228" fmla="*/ 6149 w 19998"/>
                <a:gd name="connsiteY228" fmla="*/ 18773 h 19998"/>
                <a:gd name="connsiteX229" fmla="*/ 6066 w 19998"/>
                <a:gd name="connsiteY229" fmla="*/ 18877 h 19998"/>
                <a:gd name="connsiteX230" fmla="*/ 5861 w 19998"/>
                <a:gd name="connsiteY230" fmla="*/ 18632 h 19998"/>
                <a:gd name="connsiteX231" fmla="*/ 5732 w 19998"/>
                <a:gd name="connsiteY231" fmla="*/ 18447 h 19998"/>
                <a:gd name="connsiteX232" fmla="*/ 5075 w 19998"/>
                <a:gd name="connsiteY232" fmla="*/ 18310 h 19998"/>
                <a:gd name="connsiteX233" fmla="*/ 4806 w 19998"/>
                <a:gd name="connsiteY233" fmla="*/ 18165 h 19998"/>
                <a:gd name="connsiteX234" fmla="*/ 4725 w 19998"/>
                <a:gd name="connsiteY234" fmla="*/ 18247 h 19998"/>
                <a:gd name="connsiteX235" fmla="*/ 4515 w 19998"/>
                <a:gd name="connsiteY235" fmla="*/ 18101 h 19998"/>
                <a:gd name="connsiteX236" fmla="*/ 4684 w 19998"/>
                <a:gd name="connsiteY236" fmla="*/ 17737 h 19998"/>
                <a:gd name="connsiteX237" fmla="*/ 4415 w 19998"/>
                <a:gd name="connsiteY237" fmla="*/ 17634 h 19998"/>
                <a:gd name="connsiteX238" fmla="*/ 4294 w 19998"/>
                <a:gd name="connsiteY238" fmla="*/ 17594 h 19998"/>
                <a:gd name="connsiteX239" fmla="*/ 4103 w 19998"/>
                <a:gd name="connsiteY239" fmla="*/ 17617 h 19998"/>
                <a:gd name="connsiteX240" fmla="*/ 4063 w 19998"/>
                <a:gd name="connsiteY240" fmla="*/ 17495 h 19998"/>
                <a:gd name="connsiteX241" fmla="*/ 4041 w 19998"/>
                <a:gd name="connsiteY241" fmla="*/ 17495 h 19998"/>
                <a:gd name="connsiteX242" fmla="*/ 4025 w 19998"/>
                <a:gd name="connsiteY242" fmla="*/ 17432 h 19998"/>
                <a:gd name="connsiteX243" fmla="*/ 4103 w 19998"/>
                <a:gd name="connsiteY243" fmla="*/ 17415 h 19998"/>
                <a:gd name="connsiteX244" fmla="*/ 4251 w 19998"/>
                <a:gd name="connsiteY244" fmla="*/ 17389 h 19998"/>
                <a:gd name="connsiteX245" fmla="*/ 4251 w 19998"/>
                <a:gd name="connsiteY245" fmla="*/ 17373 h 19998"/>
                <a:gd name="connsiteX246" fmla="*/ 4499 w 19998"/>
                <a:gd name="connsiteY246" fmla="*/ 17084 h 19998"/>
                <a:gd name="connsiteX247" fmla="*/ 5037 w 19998"/>
                <a:gd name="connsiteY247" fmla="*/ 14969 h 19998"/>
                <a:gd name="connsiteX248" fmla="*/ 5011 w 19998"/>
                <a:gd name="connsiteY248" fmla="*/ 14767 h 19998"/>
                <a:gd name="connsiteX249" fmla="*/ 5218 w 19998"/>
                <a:gd name="connsiteY249" fmla="*/ 14525 h 19998"/>
                <a:gd name="connsiteX250" fmla="*/ 5427 w 19998"/>
                <a:gd name="connsiteY250" fmla="*/ 14583 h 19998"/>
                <a:gd name="connsiteX251" fmla="*/ 5444 w 19998"/>
                <a:gd name="connsiteY251" fmla="*/ 14525 h 19998"/>
                <a:gd name="connsiteX252" fmla="*/ 5387 w 19998"/>
                <a:gd name="connsiteY252" fmla="*/ 14464 h 19998"/>
                <a:gd name="connsiteX253" fmla="*/ 5427 w 19998"/>
                <a:gd name="connsiteY253" fmla="*/ 14485 h 19998"/>
                <a:gd name="connsiteX254" fmla="*/ 5427 w 19998"/>
                <a:gd name="connsiteY254" fmla="*/ 14464 h 19998"/>
                <a:gd name="connsiteX255" fmla="*/ 5218 w 19998"/>
                <a:gd name="connsiteY255" fmla="*/ 14318 h 19998"/>
                <a:gd name="connsiteX256" fmla="*/ 5075 w 19998"/>
                <a:gd name="connsiteY256" fmla="*/ 14647 h 19998"/>
                <a:gd name="connsiteX257" fmla="*/ 5037 w 19998"/>
                <a:gd name="connsiteY257" fmla="*/ 14623 h 19998"/>
                <a:gd name="connsiteX258" fmla="*/ 5427 w 19998"/>
                <a:gd name="connsiteY258" fmla="*/ 12509 h 19998"/>
                <a:gd name="connsiteX259" fmla="*/ 5470 w 19998"/>
                <a:gd name="connsiteY259" fmla="*/ 12492 h 19998"/>
                <a:gd name="connsiteX260" fmla="*/ 5511 w 19998"/>
                <a:gd name="connsiteY260" fmla="*/ 12548 h 19998"/>
                <a:gd name="connsiteX261" fmla="*/ 5961 w 19998"/>
                <a:gd name="connsiteY261" fmla="*/ 13284 h 19998"/>
                <a:gd name="connsiteX262" fmla="*/ 6352 w 19998"/>
                <a:gd name="connsiteY262" fmla="*/ 14017 h 19998"/>
                <a:gd name="connsiteX263" fmla="*/ 6352 w 19998"/>
                <a:gd name="connsiteY263" fmla="*/ 13808 h 19998"/>
                <a:gd name="connsiteX264" fmla="*/ 6001 w 19998"/>
                <a:gd name="connsiteY264" fmla="*/ 13058 h 19998"/>
                <a:gd name="connsiteX265" fmla="*/ 5675 w 19998"/>
                <a:gd name="connsiteY265" fmla="*/ 12532 h 19998"/>
                <a:gd name="connsiteX266" fmla="*/ 5551 w 19998"/>
                <a:gd name="connsiteY266" fmla="*/ 12410 h 19998"/>
                <a:gd name="connsiteX267" fmla="*/ 5258 w 19998"/>
                <a:gd name="connsiteY267" fmla="*/ 12227 h 19998"/>
                <a:gd name="connsiteX268" fmla="*/ 5242 w 19998"/>
                <a:gd name="connsiteY268" fmla="*/ 12243 h 19998"/>
                <a:gd name="connsiteX269" fmla="*/ 5175 w 19998"/>
                <a:gd name="connsiteY269" fmla="*/ 11961 h 19998"/>
                <a:gd name="connsiteX270" fmla="*/ 5363 w 19998"/>
                <a:gd name="connsiteY270" fmla="*/ 11961 h 19998"/>
                <a:gd name="connsiteX271" fmla="*/ 5487 w 19998"/>
                <a:gd name="connsiteY271" fmla="*/ 11653 h 19998"/>
                <a:gd name="connsiteX272" fmla="*/ 5470 w 19998"/>
                <a:gd name="connsiteY272" fmla="*/ 11653 h 19998"/>
                <a:gd name="connsiteX273" fmla="*/ 5470 w 19998"/>
                <a:gd name="connsiteY273" fmla="*/ 11637 h 19998"/>
                <a:gd name="connsiteX274" fmla="*/ 5444 w 19998"/>
                <a:gd name="connsiteY274" fmla="*/ 11268 h 19998"/>
                <a:gd name="connsiteX275" fmla="*/ 5339 w 19998"/>
                <a:gd name="connsiteY275" fmla="*/ 11146 h 19998"/>
                <a:gd name="connsiteX276" fmla="*/ 5251 w 19998"/>
                <a:gd name="connsiteY276" fmla="*/ 10849 h 19998"/>
                <a:gd name="connsiteX277" fmla="*/ 4784 w 19998"/>
                <a:gd name="connsiteY277" fmla="*/ 10539 h 19998"/>
                <a:gd name="connsiteX278" fmla="*/ 4603 w 19998"/>
                <a:gd name="connsiteY278" fmla="*/ 10497 h 19998"/>
                <a:gd name="connsiteX279" fmla="*/ 4620 w 19998"/>
                <a:gd name="connsiteY279" fmla="*/ 10476 h 19998"/>
                <a:gd name="connsiteX280" fmla="*/ 3877 w 19998"/>
                <a:gd name="connsiteY280" fmla="*/ 9395 h 19998"/>
                <a:gd name="connsiteX281" fmla="*/ 3941 w 19998"/>
                <a:gd name="connsiteY281" fmla="*/ 9353 h 19998"/>
                <a:gd name="connsiteX282" fmla="*/ 3918 w 19998"/>
                <a:gd name="connsiteY282" fmla="*/ 9353 h 19998"/>
                <a:gd name="connsiteX283" fmla="*/ 4168 w 19998"/>
                <a:gd name="connsiteY283" fmla="*/ 9071 h 19998"/>
                <a:gd name="connsiteX284" fmla="*/ 3753 w 19998"/>
                <a:gd name="connsiteY284" fmla="*/ 8829 h 19998"/>
                <a:gd name="connsiteX285" fmla="*/ 3899 w 19998"/>
                <a:gd name="connsiteY285" fmla="*/ 8645 h 19998"/>
                <a:gd name="connsiteX286" fmla="*/ 3899 w 19998"/>
                <a:gd name="connsiteY286" fmla="*/ 8521 h 19998"/>
                <a:gd name="connsiteX287" fmla="*/ 4472 w 19998"/>
                <a:gd name="connsiteY287" fmla="*/ 8666 h 19998"/>
                <a:gd name="connsiteX288" fmla="*/ 3877 w 19998"/>
                <a:gd name="connsiteY288" fmla="*/ 8457 h 19998"/>
                <a:gd name="connsiteX289" fmla="*/ 3689 w 19998"/>
                <a:gd name="connsiteY289" fmla="*/ 8587 h 19998"/>
                <a:gd name="connsiteX290" fmla="*/ 3360 w 19998"/>
                <a:gd name="connsiteY290" fmla="*/ 8401 h 19998"/>
                <a:gd name="connsiteX291" fmla="*/ 3303 w 19998"/>
                <a:gd name="connsiteY291" fmla="*/ 8239 h 19998"/>
                <a:gd name="connsiteX292" fmla="*/ 3465 w 19998"/>
                <a:gd name="connsiteY292" fmla="*/ 8077 h 19998"/>
                <a:gd name="connsiteX293" fmla="*/ 3344 w 19998"/>
                <a:gd name="connsiteY293" fmla="*/ 7910 h 19998"/>
                <a:gd name="connsiteX294" fmla="*/ 2844 w 19998"/>
                <a:gd name="connsiteY294" fmla="*/ 7933 h 19998"/>
                <a:gd name="connsiteX295" fmla="*/ 3115 w 19998"/>
                <a:gd name="connsiteY295" fmla="*/ 7651 h 19998"/>
                <a:gd name="connsiteX296" fmla="*/ 2477 w 19998"/>
                <a:gd name="connsiteY296" fmla="*/ 7750 h 19998"/>
                <a:gd name="connsiteX297" fmla="*/ 2477 w 19998"/>
                <a:gd name="connsiteY297" fmla="*/ 7973 h 19998"/>
                <a:gd name="connsiteX298" fmla="*/ 2127 w 19998"/>
                <a:gd name="connsiteY298" fmla="*/ 7442 h 19998"/>
                <a:gd name="connsiteX299" fmla="*/ 1831 w 19998"/>
                <a:gd name="connsiteY299" fmla="*/ 7261 h 19998"/>
                <a:gd name="connsiteX300" fmla="*/ 1260 w 19998"/>
                <a:gd name="connsiteY300" fmla="*/ 6996 h 19998"/>
                <a:gd name="connsiteX301" fmla="*/ 1276 w 19998"/>
                <a:gd name="connsiteY301" fmla="*/ 6975 h 19998"/>
                <a:gd name="connsiteX302" fmla="*/ 1260 w 19998"/>
                <a:gd name="connsiteY302" fmla="*/ 6958 h 19998"/>
                <a:gd name="connsiteX303" fmla="*/ 1172 w 19998"/>
                <a:gd name="connsiteY303" fmla="*/ 6892 h 19998"/>
                <a:gd name="connsiteX304" fmla="*/ 886 w 19998"/>
                <a:gd name="connsiteY304" fmla="*/ 6975 h 19998"/>
                <a:gd name="connsiteX305" fmla="*/ 679 w 19998"/>
                <a:gd name="connsiteY305" fmla="*/ 7099 h 19998"/>
                <a:gd name="connsiteX306" fmla="*/ 533 w 19998"/>
                <a:gd name="connsiteY306" fmla="*/ 7078 h 19998"/>
                <a:gd name="connsiteX307" fmla="*/ 533 w 19998"/>
                <a:gd name="connsiteY307" fmla="*/ 7022 h 19998"/>
                <a:gd name="connsiteX308" fmla="*/ 574 w 19998"/>
                <a:gd name="connsiteY308" fmla="*/ 6996 h 19998"/>
                <a:gd name="connsiteX309" fmla="*/ 305 w 19998"/>
                <a:gd name="connsiteY309" fmla="*/ 6568 h 19998"/>
                <a:gd name="connsiteX310" fmla="*/ 264 w 19998"/>
                <a:gd name="connsiteY310" fmla="*/ 6594 h 19998"/>
                <a:gd name="connsiteX311" fmla="*/ 164 w 19998"/>
                <a:gd name="connsiteY311" fmla="*/ 6528 h 19998"/>
                <a:gd name="connsiteX312" fmla="*/ 0 w 19998"/>
                <a:gd name="connsiteY312" fmla="*/ 6490 h 19998"/>
                <a:gd name="connsiteX313" fmla="*/ 17 w 19998"/>
                <a:gd name="connsiteY313" fmla="*/ 6465 h 19998"/>
                <a:gd name="connsiteX314" fmla="*/ 57 w 19998"/>
                <a:gd name="connsiteY314" fmla="*/ 6465 h 19998"/>
                <a:gd name="connsiteX315" fmla="*/ 695 w 19998"/>
                <a:gd name="connsiteY315" fmla="*/ 6408 h 19998"/>
                <a:gd name="connsiteX316" fmla="*/ 760 w 19998"/>
                <a:gd name="connsiteY316" fmla="*/ 6262 h 19998"/>
                <a:gd name="connsiteX317" fmla="*/ 433 w 19998"/>
                <a:gd name="connsiteY317" fmla="*/ 6084 h 19998"/>
                <a:gd name="connsiteX318" fmla="*/ 348 w 19998"/>
                <a:gd name="connsiteY318" fmla="*/ 6204 h 19998"/>
                <a:gd name="connsiteX319" fmla="*/ 329 w 19998"/>
                <a:gd name="connsiteY319" fmla="*/ 6204 h 19998"/>
                <a:gd name="connsiteX320" fmla="*/ 305 w 19998"/>
                <a:gd name="connsiteY320" fmla="*/ 6060 h 19998"/>
                <a:gd name="connsiteX321" fmla="*/ 348 w 19998"/>
                <a:gd name="connsiteY321" fmla="*/ 6044 h 19998"/>
                <a:gd name="connsiteX322" fmla="*/ 348 w 19998"/>
                <a:gd name="connsiteY322" fmla="*/ 5997 h 19998"/>
                <a:gd name="connsiteX323" fmla="*/ 248 w 19998"/>
                <a:gd name="connsiteY323" fmla="*/ 5997 h 19998"/>
                <a:gd name="connsiteX324" fmla="*/ 221 w 19998"/>
                <a:gd name="connsiteY324" fmla="*/ 5938 h 19998"/>
                <a:gd name="connsiteX325" fmla="*/ 329 w 19998"/>
                <a:gd name="connsiteY325" fmla="*/ 5938 h 19998"/>
                <a:gd name="connsiteX326" fmla="*/ 348 w 19998"/>
                <a:gd name="connsiteY326" fmla="*/ 5818 h 19998"/>
                <a:gd name="connsiteX327" fmla="*/ 391 w 19998"/>
                <a:gd name="connsiteY327" fmla="*/ 5818 h 19998"/>
                <a:gd name="connsiteX328" fmla="*/ 369 w 19998"/>
                <a:gd name="connsiteY328" fmla="*/ 5917 h 19998"/>
                <a:gd name="connsiteX329" fmla="*/ 433 w 19998"/>
                <a:gd name="connsiteY329" fmla="*/ 5877 h 19998"/>
                <a:gd name="connsiteX330" fmla="*/ 433 w 19998"/>
                <a:gd name="connsiteY330" fmla="*/ 5898 h 19998"/>
                <a:gd name="connsiteX331" fmla="*/ 410 w 19998"/>
                <a:gd name="connsiteY331" fmla="*/ 5917 h 19998"/>
                <a:gd name="connsiteX332" fmla="*/ 555 w 19998"/>
                <a:gd name="connsiteY332" fmla="*/ 5938 h 19998"/>
                <a:gd name="connsiteX333" fmla="*/ 555 w 19998"/>
                <a:gd name="connsiteY333" fmla="*/ 5955 h 19998"/>
                <a:gd name="connsiteX334" fmla="*/ 738 w 19998"/>
                <a:gd name="connsiteY334" fmla="*/ 5938 h 19998"/>
                <a:gd name="connsiteX335" fmla="*/ 695 w 19998"/>
                <a:gd name="connsiteY335" fmla="*/ 5835 h 19998"/>
                <a:gd name="connsiteX336" fmla="*/ 655 w 19998"/>
                <a:gd name="connsiteY336" fmla="*/ 5835 h 19998"/>
                <a:gd name="connsiteX337" fmla="*/ 598 w 19998"/>
                <a:gd name="connsiteY337" fmla="*/ 5736 h 19998"/>
                <a:gd name="connsiteX338" fmla="*/ 141 w 19998"/>
                <a:gd name="connsiteY338" fmla="*/ 5778 h 19998"/>
                <a:gd name="connsiteX339" fmla="*/ 141 w 19998"/>
                <a:gd name="connsiteY339" fmla="*/ 5795 h 19998"/>
                <a:gd name="connsiteX340" fmla="*/ 17 w 19998"/>
                <a:gd name="connsiteY340" fmla="*/ 5818 h 19998"/>
                <a:gd name="connsiteX341" fmla="*/ 141 w 19998"/>
                <a:gd name="connsiteY341" fmla="*/ 5287 h 19998"/>
                <a:gd name="connsiteX342" fmla="*/ 181 w 19998"/>
                <a:gd name="connsiteY342" fmla="*/ 5268 h 19998"/>
                <a:gd name="connsiteX343" fmla="*/ 348 w 19998"/>
                <a:gd name="connsiteY343" fmla="*/ 5247 h 19998"/>
                <a:gd name="connsiteX344" fmla="*/ 450 w 19998"/>
                <a:gd name="connsiteY344" fmla="*/ 5149 h 19998"/>
                <a:gd name="connsiteX345" fmla="*/ 617 w 19998"/>
                <a:gd name="connsiteY345" fmla="*/ 5149 h 19998"/>
                <a:gd name="connsiteX346" fmla="*/ 803 w 19998"/>
                <a:gd name="connsiteY346" fmla="*/ 5085 h 19998"/>
                <a:gd name="connsiteX347" fmla="*/ 826 w 19998"/>
                <a:gd name="connsiteY347" fmla="*/ 5106 h 19998"/>
                <a:gd name="connsiteX348" fmla="*/ 803 w 19998"/>
                <a:gd name="connsiteY348" fmla="*/ 5149 h 19998"/>
                <a:gd name="connsiteX349" fmla="*/ 1276 w 19998"/>
                <a:gd name="connsiteY349" fmla="*/ 5022 h 19998"/>
                <a:gd name="connsiteX350" fmla="*/ 1276 w 19998"/>
                <a:gd name="connsiteY350" fmla="*/ 5003 h 19998"/>
                <a:gd name="connsiteX351" fmla="*/ 1276 w 19998"/>
                <a:gd name="connsiteY351" fmla="*/ 5022 h 19998"/>
                <a:gd name="connsiteX352" fmla="*/ 1298 w 19998"/>
                <a:gd name="connsiteY352" fmla="*/ 5022 h 19998"/>
                <a:gd name="connsiteX353" fmla="*/ 1341 w 19998"/>
                <a:gd name="connsiteY353" fmla="*/ 5165 h 19998"/>
                <a:gd name="connsiteX354" fmla="*/ 1524 w 19998"/>
                <a:gd name="connsiteY354" fmla="*/ 5069 h 19998"/>
                <a:gd name="connsiteX355" fmla="*/ 1562 w 19998"/>
                <a:gd name="connsiteY355" fmla="*/ 5069 h 19998"/>
                <a:gd name="connsiteX356" fmla="*/ 1815 w 19998"/>
                <a:gd name="connsiteY356" fmla="*/ 5125 h 19998"/>
                <a:gd name="connsiteX357" fmla="*/ 1936 w 19998"/>
                <a:gd name="connsiteY357" fmla="*/ 5165 h 19998"/>
                <a:gd name="connsiteX358" fmla="*/ 1936 w 19998"/>
                <a:gd name="connsiteY358" fmla="*/ 5149 h 19998"/>
                <a:gd name="connsiteX359" fmla="*/ 1979 w 19998"/>
                <a:gd name="connsiteY359" fmla="*/ 5003 h 19998"/>
                <a:gd name="connsiteX360" fmla="*/ 1936 w 19998"/>
                <a:gd name="connsiteY360" fmla="*/ 4939 h 19998"/>
                <a:gd name="connsiteX361" fmla="*/ 2103 w 19998"/>
                <a:gd name="connsiteY361" fmla="*/ 4820 h 19998"/>
                <a:gd name="connsiteX362" fmla="*/ 2496 w 19998"/>
                <a:gd name="connsiteY362" fmla="*/ 4777 h 19998"/>
                <a:gd name="connsiteX363" fmla="*/ 2536 w 19998"/>
                <a:gd name="connsiteY363" fmla="*/ 4860 h 19998"/>
                <a:gd name="connsiteX364" fmla="*/ 2722 w 19998"/>
                <a:gd name="connsiteY364" fmla="*/ 4761 h 19998"/>
                <a:gd name="connsiteX365" fmla="*/ 2722 w 19998"/>
                <a:gd name="connsiteY365" fmla="*/ 4900 h 19998"/>
                <a:gd name="connsiteX366" fmla="*/ 2805 w 19998"/>
                <a:gd name="connsiteY366" fmla="*/ 4923 h 19998"/>
                <a:gd name="connsiteX367" fmla="*/ 2970 w 19998"/>
                <a:gd name="connsiteY367" fmla="*/ 5189 h 19998"/>
                <a:gd name="connsiteX368" fmla="*/ 3256 w 19998"/>
                <a:gd name="connsiteY368" fmla="*/ 5673 h 19998"/>
                <a:gd name="connsiteX369" fmla="*/ 3608 w 19998"/>
                <a:gd name="connsiteY369" fmla="*/ 5391 h 19998"/>
                <a:gd name="connsiteX370" fmla="*/ 3860 w 19998"/>
                <a:gd name="connsiteY370" fmla="*/ 5268 h 19998"/>
                <a:gd name="connsiteX371" fmla="*/ 3999 w 19998"/>
                <a:gd name="connsiteY371" fmla="*/ 5534 h 19998"/>
                <a:gd name="connsiteX372" fmla="*/ 4351 w 19998"/>
                <a:gd name="connsiteY372" fmla="*/ 5351 h 19998"/>
                <a:gd name="connsiteX373" fmla="*/ 4580 w 19998"/>
                <a:gd name="connsiteY373" fmla="*/ 5268 h 19998"/>
                <a:gd name="connsiteX374" fmla="*/ 4580 w 19998"/>
                <a:gd name="connsiteY374" fmla="*/ 5471 h 19998"/>
                <a:gd name="connsiteX375" fmla="*/ 4994 w 19998"/>
                <a:gd name="connsiteY375" fmla="*/ 5449 h 19998"/>
                <a:gd name="connsiteX376" fmla="*/ 5323 w 19998"/>
                <a:gd name="connsiteY376" fmla="*/ 5471 h 19998"/>
                <a:gd name="connsiteX377" fmla="*/ 5242 w 19998"/>
                <a:gd name="connsiteY377" fmla="*/ 5407 h 19998"/>
                <a:gd name="connsiteX378" fmla="*/ 4994 w 19998"/>
                <a:gd name="connsiteY378" fmla="*/ 5003 h 19998"/>
                <a:gd name="connsiteX379" fmla="*/ 4970 w 19998"/>
                <a:gd name="connsiteY379" fmla="*/ 5003 h 19998"/>
                <a:gd name="connsiteX380" fmla="*/ 5054 w 19998"/>
                <a:gd name="connsiteY380" fmla="*/ 4618 h 19998"/>
                <a:gd name="connsiteX381" fmla="*/ 5054 w 19998"/>
                <a:gd name="connsiteY381" fmla="*/ 4601 h 19998"/>
                <a:gd name="connsiteX382" fmla="*/ 5037 w 19998"/>
                <a:gd name="connsiteY382" fmla="*/ 4618 h 19998"/>
                <a:gd name="connsiteX383" fmla="*/ 5011 w 19998"/>
                <a:gd name="connsiteY383" fmla="*/ 4131 h 19998"/>
                <a:gd name="connsiteX384" fmla="*/ 4642 w 19998"/>
                <a:gd name="connsiteY384" fmla="*/ 3335 h 19998"/>
                <a:gd name="connsiteX385" fmla="*/ 4663 w 19998"/>
                <a:gd name="connsiteY385" fmla="*/ 3092 h 19998"/>
                <a:gd name="connsiteX386" fmla="*/ 4563 w 19998"/>
                <a:gd name="connsiteY386" fmla="*/ 3050 h 19998"/>
                <a:gd name="connsiteX387" fmla="*/ 4684 w 19998"/>
                <a:gd name="connsiteY387" fmla="*/ 2947 h 19998"/>
                <a:gd name="connsiteX388" fmla="*/ 5242 w 19998"/>
                <a:gd name="connsiteY388" fmla="*/ 3092 h 19998"/>
                <a:gd name="connsiteX389" fmla="*/ 5258 w 19998"/>
                <a:gd name="connsiteY389" fmla="*/ 3029 h 19998"/>
                <a:gd name="connsiteX390" fmla="*/ 5570 w 19998"/>
                <a:gd name="connsiteY390" fmla="*/ 3050 h 19998"/>
                <a:gd name="connsiteX391" fmla="*/ 5632 w 19998"/>
                <a:gd name="connsiteY391" fmla="*/ 3252 h 19998"/>
                <a:gd name="connsiteX392" fmla="*/ 5592 w 19998"/>
                <a:gd name="connsiteY392" fmla="*/ 3252 h 19998"/>
                <a:gd name="connsiteX393" fmla="*/ 5570 w 19998"/>
                <a:gd name="connsiteY393" fmla="*/ 3316 h 19998"/>
                <a:gd name="connsiteX394" fmla="*/ 5511 w 19998"/>
                <a:gd name="connsiteY394" fmla="*/ 3316 h 19998"/>
                <a:gd name="connsiteX395" fmla="*/ 5675 w 19998"/>
                <a:gd name="connsiteY395" fmla="*/ 3800 h 19998"/>
                <a:gd name="connsiteX396" fmla="*/ 5649 w 19998"/>
                <a:gd name="connsiteY396" fmla="*/ 3826 h 19998"/>
                <a:gd name="connsiteX397" fmla="*/ 5732 w 19998"/>
                <a:gd name="connsiteY397" fmla="*/ 3842 h 19998"/>
                <a:gd name="connsiteX398" fmla="*/ 5713 w 19998"/>
                <a:gd name="connsiteY398" fmla="*/ 3842 h 19998"/>
                <a:gd name="connsiteX399" fmla="*/ 5732 w 19998"/>
                <a:gd name="connsiteY399" fmla="*/ 3882 h 19998"/>
                <a:gd name="connsiteX400" fmla="*/ 5775 w 19998"/>
                <a:gd name="connsiteY400" fmla="*/ 3882 h 19998"/>
                <a:gd name="connsiteX401" fmla="*/ 5861 w 19998"/>
                <a:gd name="connsiteY401" fmla="*/ 3762 h 19998"/>
                <a:gd name="connsiteX402" fmla="*/ 6499 w 19998"/>
                <a:gd name="connsiteY402" fmla="*/ 3906 h 19998"/>
                <a:gd name="connsiteX403" fmla="*/ 7611 w 19998"/>
                <a:gd name="connsiteY403" fmla="*/ 3826 h 19998"/>
                <a:gd name="connsiteX404" fmla="*/ 7923 w 19998"/>
                <a:gd name="connsiteY404" fmla="*/ 3722 h 19998"/>
                <a:gd name="connsiteX405" fmla="*/ 8045 w 19998"/>
                <a:gd name="connsiteY405" fmla="*/ 3703 h 19998"/>
                <a:gd name="connsiteX406" fmla="*/ 7611 w 19998"/>
                <a:gd name="connsiteY406" fmla="*/ 3600 h 19998"/>
                <a:gd name="connsiteX407" fmla="*/ 7611 w 19998"/>
                <a:gd name="connsiteY407" fmla="*/ 3581 h 19998"/>
                <a:gd name="connsiteX408" fmla="*/ 7799 w 19998"/>
                <a:gd name="connsiteY408" fmla="*/ 3092 h 19998"/>
                <a:gd name="connsiteX409" fmla="*/ 9574 w 19998"/>
                <a:gd name="connsiteY409" fmla="*/ 2317 h 19998"/>
                <a:gd name="connsiteX410" fmla="*/ 9843 w 19998"/>
                <a:gd name="connsiteY410" fmla="*/ 1993 h 19998"/>
                <a:gd name="connsiteX411" fmla="*/ 9902 w 19998"/>
                <a:gd name="connsiteY411" fmla="*/ 2051 h 19998"/>
                <a:gd name="connsiteX412" fmla="*/ 10031 w 19998"/>
                <a:gd name="connsiteY412" fmla="*/ 2051 h 19998"/>
                <a:gd name="connsiteX413" fmla="*/ 9964 w 19998"/>
                <a:gd name="connsiteY413" fmla="*/ 1972 h 19998"/>
                <a:gd name="connsiteX414" fmla="*/ 9943 w 19998"/>
                <a:gd name="connsiteY414" fmla="*/ 1993 h 19998"/>
                <a:gd name="connsiteX415" fmla="*/ 9843 w 19998"/>
                <a:gd name="connsiteY415" fmla="*/ 1645 h 19998"/>
                <a:gd name="connsiteX416" fmla="*/ 9902 w 19998"/>
                <a:gd name="connsiteY416" fmla="*/ 1645 h 19998"/>
                <a:gd name="connsiteX417" fmla="*/ 9902 w 19998"/>
                <a:gd name="connsiteY417" fmla="*/ 1628 h 19998"/>
                <a:gd name="connsiteX418" fmla="*/ 9902 w 19998"/>
                <a:gd name="connsiteY418" fmla="*/ 1607 h 19998"/>
                <a:gd name="connsiteX419" fmla="*/ 9843 w 19998"/>
                <a:gd name="connsiteY419" fmla="*/ 1542 h 19998"/>
                <a:gd name="connsiteX420" fmla="*/ 9886 w 19998"/>
                <a:gd name="connsiteY420" fmla="*/ 1260 h 19998"/>
                <a:gd name="connsiteX421" fmla="*/ 9926 w 19998"/>
                <a:gd name="connsiteY421" fmla="*/ 1243 h 19998"/>
                <a:gd name="connsiteX422" fmla="*/ 9886 w 19998"/>
                <a:gd name="connsiteY422" fmla="*/ 815 h 19998"/>
                <a:gd name="connsiteX423" fmla="*/ 9902 w 19998"/>
                <a:gd name="connsiteY423" fmla="*/ 815 h 19998"/>
                <a:gd name="connsiteX424" fmla="*/ 9886 w 19998"/>
                <a:gd name="connsiteY424" fmla="*/ 484 h 19998"/>
                <a:gd name="connsiteX425" fmla="*/ 10645 w 19998"/>
                <a:gd name="connsiteY425" fmla="*/ 186 h 19998"/>
                <a:gd name="connsiteX426" fmla="*/ 11307 w 19998"/>
                <a:gd name="connsiteY426" fmla="*/ 0 h 19998"/>
                <a:gd name="connsiteX427" fmla="*/ 11431 w 19998"/>
                <a:gd name="connsiteY427" fmla="*/ 324 h 19998"/>
                <a:gd name="connsiteX428" fmla="*/ 11431 w 19998"/>
                <a:gd name="connsiteY428" fmla="*/ 630 h 19998"/>
                <a:gd name="connsiteX429" fmla="*/ 11577 w 19998"/>
                <a:gd name="connsiteY429" fmla="*/ 630 h 19998"/>
                <a:gd name="connsiteX430" fmla="*/ 11700 w 19998"/>
                <a:gd name="connsiteY430" fmla="*/ 832 h 19998"/>
                <a:gd name="connsiteX431" fmla="*/ 11822 w 19998"/>
                <a:gd name="connsiteY431" fmla="*/ 895 h 19998"/>
                <a:gd name="connsiteX432" fmla="*/ 12158 w 19998"/>
                <a:gd name="connsiteY432" fmla="*/ 670 h 19998"/>
                <a:gd name="connsiteX433" fmla="*/ 12279 w 19998"/>
                <a:gd name="connsiteY433" fmla="*/ 792 h 19998"/>
                <a:gd name="connsiteX434" fmla="*/ 12255 w 19998"/>
                <a:gd name="connsiteY434" fmla="*/ 815 h 19998"/>
                <a:gd name="connsiteX435" fmla="*/ 12360 w 19998"/>
                <a:gd name="connsiteY435" fmla="*/ 895 h 19998"/>
                <a:gd name="connsiteX436" fmla="*/ 12360 w 19998"/>
                <a:gd name="connsiteY436" fmla="*/ 912 h 19998"/>
                <a:gd name="connsiteX437" fmla="*/ 12339 w 19998"/>
                <a:gd name="connsiteY437" fmla="*/ 935 h 19998"/>
                <a:gd name="connsiteX438" fmla="*/ 12548 w 19998"/>
                <a:gd name="connsiteY438" fmla="*/ 1342 h 19998"/>
                <a:gd name="connsiteX439" fmla="*/ 12753 w 19998"/>
                <a:gd name="connsiteY439" fmla="*/ 1260 h 19998"/>
                <a:gd name="connsiteX440" fmla="*/ 12729 w 19998"/>
                <a:gd name="connsiteY440" fmla="*/ 1363 h 19998"/>
                <a:gd name="connsiteX441" fmla="*/ 12834 w 19998"/>
                <a:gd name="connsiteY441" fmla="*/ 1323 h 19998"/>
                <a:gd name="connsiteX442" fmla="*/ 12853 w 19998"/>
                <a:gd name="connsiteY442" fmla="*/ 1342 h 19998"/>
                <a:gd name="connsiteX443" fmla="*/ 12901 w 19998"/>
                <a:gd name="connsiteY443" fmla="*/ 1342 h 19998"/>
                <a:gd name="connsiteX444" fmla="*/ 13039 w 19998"/>
                <a:gd name="connsiteY444" fmla="*/ 1769 h 19998"/>
                <a:gd name="connsiteX445" fmla="*/ 13039 w 19998"/>
                <a:gd name="connsiteY445" fmla="*/ 1751 h 19998"/>
                <a:gd name="connsiteX446" fmla="*/ 13065 w 19998"/>
                <a:gd name="connsiteY446" fmla="*/ 1751 h 19998"/>
                <a:gd name="connsiteX447" fmla="*/ 13082 w 19998"/>
                <a:gd name="connsiteY447" fmla="*/ 1671 h 19998"/>
                <a:gd name="connsiteX448" fmla="*/ 13186 w 19998"/>
                <a:gd name="connsiteY448" fmla="*/ 1645 h 19998"/>
                <a:gd name="connsiteX449" fmla="*/ 13203 w 19998"/>
                <a:gd name="connsiteY449" fmla="*/ 1671 h 19998"/>
                <a:gd name="connsiteX450" fmla="*/ 13203 w 19998"/>
                <a:gd name="connsiteY450" fmla="*/ 1645 h 19998"/>
                <a:gd name="connsiteX451" fmla="*/ 13267 w 19998"/>
                <a:gd name="connsiteY451" fmla="*/ 1645 h 19998"/>
                <a:gd name="connsiteX452" fmla="*/ 13267 w 19998"/>
                <a:gd name="connsiteY452" fmla="*/ 1671 h 19998"/>
                <a:gd name="connsiteX453" fmla="*/ 13308 w 19998"/>
                <a:gd name="connsiteY453" fmla="*/ 1687 h 19998"/>
                <a:gd name="connsiteX454" fmla="*/ 13308 w 19998"/>
                <a:gd name="connsiteY454" fmla="*/ 1711 h 19998"/>
                <a:gd name="connsiteX455" fmla="*/ 13515 w 19998"/>
                <a:gd name="connsiteY455" fmla="*/ 1628 h 19998"/>
                <a:gd name="connsiteX456" fmla="*/ 13598 w 19998"/>
                <a:gd name="connsiteY456" fmla="*/ 1751 h 19998"/>
                <a:gd name="connsiteX457" fmla="*/ 13660 w 19998"/>
                <a:gd name="connsiteY457" fmla="*/ 1769 h 19998"/>
                <a:gd name="connsiteX458" fmla="*/ 13660 w 19998"/>
                <a:gd name="connsiteY458" fmla="*/ 1833 h 19998"/>
                <a:gd name="connsiteX459" fmla="*/ 13677 w 19998"/>
                <a:gd name="connsiteY459" fmla="*/ 1833 h 19998"/>
                <a:gd name="connsiteX460" fmla="*/ 13677 w 19998"/>
                <a:gd name="connsiteY460" fmla="*/ 1849 h 19998"/>
                <a:gd name="connsiteX461" fmla="*/ 13725 w 19998"/>
                <a:gd name="connsiteY461" fmla="*/ 1849 h 19998"/>
                <a:gd name="connsiteX462" fmla="*/ 13703 w 19998"/>
                <a:gd name="connsiteY462" fmla="*/ 1833 h 19998"/>
                <a:gd name="connsiteX463" fmla="*/ 13725 w 19998"/>
                <a:gd name="connsiteY463" fmla="*/ 1791 h 19998"/>
                <a:gd name="connsiteX464" fmla="*/ 13808 w 19998"/>
                <a:gd name="connsiteY464" fmla="*/ 1873 h 19998"/>
                <a:gd name="connsiteX465" fmla="*/ 13725 w 19998"/>
                <a:gd name="connsiteY465" fmla="*/ 2155 h 19998"/>
                <a:gd name="connsiteX466" fmla="*/ 13725 w 19998"/>
                <a:gd name="connsiteY466" fmla="*/ 2138 h 19998"/>
                <a:gd name="connsiteX467" fmla="*/ 13784 w 19998"/>
                <a:gd name="connsiteY467" fmla="*/ 2155 h 19998"/>
                <a:gd name="connsiteX468" fmla="*/ 13825 w 19998"/>
                <a:gd name="connsiteY468" fmla="*/ 2301 h 19998"/>
                <a:gd name="connsiteX469" fmla="*/ 13703 w 19998"/>
                <a:gd name="connsiteY469" fmla="*/ 2420 h 19998"/>
                <a:gd name="connsiteX470" fmla="*/ 13741 w 19998"/>
                <a:gd name="connsiteY470" fmla="*/ 2463 h 19998"/>
                <a:gd name="connsiteX471" fmla="*/ 13703 w 19998"/>
                <a:gd name="connsiteY471" fmla="*/ 2503 h 19998"/>
                <a:gd name="connsiteX472" fmla="*/ 13784 w 19998"/>
                <a:gd name="connsiteY472" fmla="*/ 2519 h 19998"/>
                <a:gd name="connsiteX473" fmla="*/ 13784 w 19998"/>
                <a:gd name="connsiteY473" fmla="*/ 2540 h 19998"/>
                <a:gd name="connsiteX474" fmla="*/ 13849 w 19998"/>
                <a:gd name="connsiteY474" fmla="*/ 2540 h 19998"/>
                <a:gd name="connsiteX475" fmla="*/ 14280 w 19998"/>
                <a:gd name="connsiteY475" fmla="*/ 2540 h 19998"/>
                <a:gd name="connsiteX476" fmla="*/ 14527 w 19998"/>
                <a:gd name="connsiteY476" fmla="*/ 2437 h 19998"/>
                <a:gd name="connsiteX477" fmla="*/ 14527 w 19998"/>
                <a:gd name="connsiteY477" fmla="*/ 2218 h 19998"/>
                <a:gd name="connsiteX478" fmla="*/ 14715 w 19998"/>
                <a:gd name="connsiteY478" fmla="*/ 2051 h 19998"/>
                <a:gd name="connsiteX479" fmla="*/ 14815 w 19998"/>
                <a:gd name="connsiteY479" fmla="*/ 2115 h 19998"/>
                <a:gd name="connsiteX480" fmla="*/ 14775 w 19998"/>
                <a:gd name="connsiteY480" fmla="*/ 2138 h 19998"/>
                <a:gd name="connsiteX481" fmla="*/ 14796 w 19998"/>
                <a:gd name="connsiteY481" fmla="*/ 2218 h 19998"/>
                <a:gd name="connsiteX482" fmla="*/ 14756 w 19998"/>
                <a:gd name="connsiteY482" fmla="*/ 2195 h 19998"/>
                <a:gd name="connsiteX483" fmla="*/ 14732 w 19998"/>
                <a:gd name="connsiteY483" fmla="*/ 2218 h 19998"/>
                <a:gd name="connsiteX484" fmla="*/ 14756 w 19998"/>
                <a:gd name="connsiteY484" fmla="*/ 2237 h 19998"/>
                <a:gd name="connsiteX485" fmla="*/ 14732 w 19998"/>
                <a:gd name="connsiteY485" fmla="*/ 2275 h 19998"/>
                <a:gd name="connsiteX486" fmla="*/ 14715 w 19998"/>
                <a:gd name="connsiteY486" fmla="*/ 2275 h 19998"/>
                <a:gd name="connsiteX487" fmla="*/ 14756 w 19998"/>
                <a:gd name="connsiteY487" fmla="*/ 2341 h 19998"/>
                <a:gd name="connsiteX488" fmla="*/ 14675 w 19998"/>
                <a:gd name="connsiteY488" fmla="*/ 2519 h 19998"/>
                <a:gd name="connsiteX489" fmla="*/ 14815 w 19998"/>
                <a:gd name="connsiteY489" fmla="*/ 2622 h 19998"/>
                <a:gd name="connsiteX490" fmla="*/ 14796 w 19998"/>
                <a:gd name="connsiteY490" fmla="*/ 2904 h 19998"/>
                <a:gd name="connsiteX491" fmla="*/ 14918 w 19998"/>
                <a:gd name="connsiteY491" fmla="*/ 2904 h 19998"/>
                <a:gd name="connsiteX492" fmla="*/ 14918 w 19998"/>
                <a:gd name="connsiteY492" fmla="*/ 2867 h 19998"/>
                <a:gd name="connsiteX493" fmla="*/ 15001 w 19998"/>
                <a:gd name="connsiteY493" fmla="*/ 2888 h 19998"/>
                <a:gd name="connsiteX494" fmla="*/ 15230 w 19998"/>
                <a:gd name="connsiteY494" fmla="*/ 3074 h 19998"/>
                <a:gd name="connsiteX495" fmla="*/ 15249 w 19998"/>
                <a:gd name="connsiteY495" fmla="*/ 3050 h 19998"/>
                <a:gd name="connsiteX496" fmla="*/ 15249 w 19998"/>
                <a:gd name="connsiteY496" fmla="*/ 3114 h 19998"/>
                <a:gd name="connsiteX497" fmla="*/ 15330 w 19998"/>
                <a:gd name="connsiteY497" fmla="*/ 3114 h 19998"/>
                <a:gd name="connsiteX498" fmla="*/ 15418 w 19998"/>
                <a:gd name="connsiteY498" fmla="*/ 3114 h 19998"/>
                <a:gd name="connsiteX499" fmla="*/ 15499 w 19998"/>
                <a:gd name="connsiteY499" fmla="*/ 3196 h 19998"/>
                <a:gd name="connsiteX500" fmla="*/ 15475 w 19998"/>
                <a:gd name="connsiteY500" fmla="*/ 3252 h 19998"/>
                <a:gd name="connsiteX501" fmla="*/ 15499 w 19998"/>
                <a:gd name="connsiteY501" fmla="*/ 3295 h 19998"/>
                <a:gd name="connsiteX502" fmla="*/ 15499 w 19998"/>
                <a:gd name="connsiteY502" fmla="*/ 3276 h 19998"/>
                <a:gd name="connsiteX503" fmla="*/ 15599 w 19998"/>
                <a:gd name="connsiteY503" fmla="*/ 3276 h 19998"/>
                <a:gd name="connsiteX504" fmla="*/ 15704 w 19998"/>
                <a:gd name="connsiteY504" fmla="*/ 3374 h 19998"/>
                <a:gd name="connsiteX505" fmla="*/ 15682 w 19998"/>
                <a:gd name="connsiteY505" fmla="*/ 3414 h 19998"/>
                <a:gd name="connsiteX506" fmla="*/ 15723 w 19998"/>
                <a:gd name="connsiteY506" fmla="*/ 3478 h 19998"/>
                <a:gd name="connsiteX507" fmla="*/ 15704 w 19998"/>
                <a:gd name="connsiteY507" fmla="*/ 3497 h 19998"/>
                <a:gd name="connsiteX508" fmla="*/ 15747 w 19998"/>
                <a:gd name="connsiteY508" fmla="*/ 3534 h 19998"/>
                <a:gd name="connsiteX509" fmla="*/ 15747 w 19998"/>
                <a:gd name="connsiteY509" fmla="*/ 3518 h 19998"/>
                <a:gd name="connsiteX510" fmla="*/ 15935 w 19998"/>
                <a:gd name="connsiteY510" fmla="*/ 3478 h 19998"/>
                <a:gd name="connsiteX511" fmla="*/ 15935 w 19998"/>
                <a:gd name="connsiteY511" fmla="*/ 3518 h 19998"/>
                <a:gd name="connsiteX512" fmla="*/ 15951 w 19998"/>
                <a:gd name="connsiteY512" fmla="*/ 3518 h 19998"/>
                <a:gd name="connsiteX513" fmla="*/ 15992 w 19998"/>
                <a:gd name="connsiteY513" fmla="*/ 3414 h 19998"/>
                <a:gd name="connsiteX514" fmla="*/ 16156 w 19998"/>
                <a:gd name="connsiteY514" fmla="*/ 3414 h 19998"/>
                <a:gd name="connsiteX515" fmla="*/ 16156 w 19998"/>
                <a:gd name="connsiteY515" fmla="*/ 3374 h 19998"/>
                <a:gd name="connsiteX516" fmla="*/ 16302 w 19998"/>
                <a:gd name="connsiteY516" fmla="*/ 3436 h 19998"/>
                <a:gd name="connsiteX517" fmla="*/ 16285 w 19998"/>
                <a:gd name="connsiteY517" fmla="*/ 3454 h 19998"/>
                <a:gd name="connsiteX518" fmla="*/ 16366 w 19998"/>
                <a:gd name="connsiteY518" fmla="*/ 3518 h 19998"/>
                <a:gd name="connsiteX519" fmla="*/ 16490 w 19998"/>
                <a:gd name="connsiteY519" fmla="*/ 3518 h 19998"/>
                <a:gd name="connsiteX520" fmla="*/ 16506 w 19998"/>
                <a:gd name="connsiteY520" fmla="*/ 3600 h 19998"/>
                <a:gd name="connsiteX521" fmla="*/ 16590 w 19998"/>
                <a:gd name="connsiteY521" fmla="*/ 3624 h 19998"/>
                <a:gd name="connsiteX522" fmla="*/ 16611 w 19998"/>
                <a:gd name="connsiteY522" fmla="*/ 3581 h 19998"/>
                <a:gd name="connsiteX523" fmla="*/ 16694 w 19998"/>
                <a:gd name="connsiteY523" fmla="*/ 3600 h 19998"/>
                <a:gd name="connsiteX524" fmla="*/ 16694 w 19998"/>
                <a:gd name="connsiteY524" fmla="*/ 3560 h 19998"/>
                <a:gd name="connsiteX525" fmla="*/ 16716 w 19998"/>
                <a:gd name="connsiteY525" fmla="*/ 3560 h 19998"/>
                <a:gd name="connsiteX526" fmla="*/ 16716 w 19998"/>
                <a:gd name="connsiteY526" fmla="*/ 3518 h 19998"/>
                <a:gd name="connsiteX527" fmla="*/ 16759 w 19998"/>
                <a:gd name="connsiteY527" fmla="*/ 3497 h 19998"/>
                <a:gd name="connsiteX528" fmla="*/ 16759 w 19998"/>
                <a:gd name="connsiteY528" fmla="*/ 3478 h 19998"/>
                <a:gd name="connsiteX529" fmla="*/ 16940 w 19998"/>
                <a:gd name="connsiteY529" fmla="*/ 3478 h 19998"/>
                <a:gd name="connsiteX530" fmla="*/ 17085 w 19998"/>
                <a:gd name="connsiteY530" fmla="*/ 3560 h 19998"/>
                <a:gd name="connsiteX531" fmla="*/ 17085 w 19998"/>
                <a:gd name="connsiteY531" fmla="*/ 3534 h 19998"/>
                <a:gd name="connsiteX532" fmla="*/ 17192 w 19998"/>
                <a:gd name="connsiteY532" fmla="*/ 3518 h 19998"/>
                <a:gd name="connsiteX533" fmla="*/ 17192 w 19998"/>
                <a:gd name="connsiteY533" fmla="*/ 3534 h 19998"/>
                <a:gd name="connsiteX534" fmla="*/ 17373 w 19998"/>
                <a:gd name="connsiteY534" fmla="*/ 3640 h 19998"/>
                <a:gd name="connsiteX535" fmla="*/ 17354 w 19998"/>
                <a:gd name="connsiteY535" fmla="*/ 3663 h 19998"/>
                <a:gd name="connsiteX536" fmla="*/ 17437 w 19998"/>
                <a:gd name="connsiteY536" fmla="*/ 3783 h 19998"/>
                <a:gd name="connsiteX537" fmla="*/ 17397 w 19998"/>
                <a:gd name="connsiteY537" fmla="*/ 3783 h 19998"/>
                <a:gd name="connsiteX538" fmla="*/ 17414 w 19998"/>
                <a:gd name="connsiteY538" fmla="*/ 3826 h 19998"/>
                <a:gd name="connsiteX539" fmla="*/ 17437 w 19998"/>
                <a:gd name="connsiteY539" fmla="*/ 3826 h 19998"/>
                <a:gd name="connsiteX540" fmla="*/ 17602 w 19998"/>
                <a:gd name="connsiteY540" fmla="*/ 4028 h 19998"/>
                <a:gd name="connsiteX541" fmla="*/ 17623 w 19998"/>
                <a:gd name="connsiteY541" fmla="*/ 4091 h 19998"/>
                <a:gd name="connsiteX542" fmla="*/ 17642 w 19998"/>
                <a:gd name="connsiteY542" fmla="*/ 4091 h 19998"/>
                <a:gd name="connsiteX543" fmla="*/ 17683 w 19998"/>
                <a:gd name="connsiteY543" fmla="*/ 4211 h 19998"/>
                <a:gd name="connsiteX544" fmla="*/ 17849 w 19998"/>
                <a:gd name="connsiteY544" fmla="*/ 4211 h 19998"/>
                <a:gd name="connsiteX545" fmla="*/ 17849 w 19998"/>
                <a:gd name="connsiteY545" fmla="*/ 4171 h 19998"/>
                <a:gd name="connsiteX546" fmla="*/ 17871 w 19998"/>
                <a:gd name="connsiteY546" fmla="*/ 4171 h 19998"/>
                <a:gd name="connsiteX547" fmla="*/ 17830 w 19998"/>
                <a:gd name="connsiteY547" fmla="*/ 4091 h 19998"/>
                <a:gd name="connsiteX548" fmla="*/ 17871 w 19998"/>
                <a:gd name="connsiteY548" fmla="*/ 4065 h 19998"/>
                <a:gd name="connsiteX549" fmla="*/ 17935 w 19998"/>
                <a:gd name="connsiteY549" fmla="*/ 4091 h 19998"/>
                <a:gd name="connsiteX550" fmla="*/ 17976 w 19998"/>
                <a:gd name="connsiteY550" fmla="*/ 4065 h 19998"/>
                <a:gd name="connsiteX551" fmla="*/ 18019 w 19998"/>
                <a:gd name="connsiteY551" fmla="*/ 4091 h 19998"/>
                <a:gd name="connsiteX552" fmla="*/ 18140 w 19998"/>
                <a:gd name="connsiteY552" fmla="*/ 4131 h 19998"/>
                <a:gd name="connsiteX553" fmla="*/ 18183 w 19998"/>
                <a:gd name="connsiteY553" fmla="*/ 4293 h 19998"/>
                <a:gd name="connsiteX554" fmla="*/ 18200 w 19998"/>
                <a:gd name="connsiteY554" fmla="*/ 4293 h 19998"/>
                <a:gd name="connsiteX555" fmla="*/ 18223 w 19998"/>
                <a:gd name="connsiteY555" fmla="*/ 4211 h 19998"/>
                <a:gd name="connsiteX556" fmla="*/ 18240 w 19998"/>
                <a:gd name="connsiteY556" fmla="*/ 4211 h 19998"/>
                <a:gd name="connsiteX557" fmla="*/ 18240 w 19998"/>
                <a:gd name="connsiteY557" fmla="*/ 4230 h 19998"/>
                <a:gd name="connsiteX558" fmla="*/ 18281 w 19998"/>
                <a:gd name="connsiteY558" fmla="*/ 4230 h 19998"/>
                <a:gd name="connsiteX559" fmla="*/ 18328 w 19998"/>
                <a:gd name="connsiteY559" fmla="*/ 4270 h 19998"/>
                <a:gd name="connsiteX560" fmla="*/ 18369 w 19998"/>
                <a:gd name="connsiteY560" fmla="*/ 4253 h 19998"/>
                <a:gd name="connsiteX561" fmla="*/ 18388 w 19998"/>
                <a:gd name="connsiteY561" fmla="*/ 4270 h 19998"/>
                <a:gd name="connsiteX562" fmla="*/ 18531 w 19998"/>
                <a:gd name="connsiteY562" fmla="*/ 4253 h 19998"/>
                <a:gd name="connsiteX563" fmla="*/ 18531 w 19998"/>
                <a:gd name="connsiteY563" fmla="*/ 4270 h 19998"/>
                <a:gd name="connsiteX564" fmla="*/ 18631 w 19998"/>
                <a:gd name="connsiteY564" fmla="*/ 4211 h 19998"/>
                <a:gd name="connsiteX565" fmla="*/ 18631 w 19998"/>
                <a:gd name="connsiteY565" fmla="*/ 4131 h 19998"/>
                <a:gd name="connsiteX566" fmla="*/ 18762 w 19998"/>
                <a:gd name="connsiteY566" fmla="*/ 4108 h 19998"/>
                <a:gd name="connsiteX567" fmla="*/ 18778 w 19998"/>
                <a:gd name="connsiteY567" fmla="*/ 4148 h 19998"/>
                <a:gd name="connsiteX568" fmla="*/ 18821 w 19998"/>
                <a:gd name="connsiteY568" fmla="*/ 4131 h 19998"/>
                <a:gd name="connsiteX569" fmla="*/ 18943 w 19998"/>
                <a:gd name="connsiteY569" fmla="*/ 4333 h 19998"/>
                <a:gd name="connsiteX570" fmla="*/ 19047 w 19998"/>
                <a:gd name="connsiteY570" fmla="*/ 4333 h 19998"/>
                <a:gd name="connsiteX571" fmla="*/ 19064 w 19998"/>
                <a:gd name="connsiteY571" fmla="*/ 4392 h 19998"/>
                <a:gd name="connsiteX572" fmla="*/ 19152 w 19998"/>
                <a:gd name="connsiteY572" fmla="*/ 4392 h 19998"/>
                <a:gd name="connsiteX573" fmla="*/ 19152 w 19998"/>
                <a:gd name="connsiteY573" fmla="*/ 4373 h 19998"/>
                <a:gd name="connsiteX574" fmla="*/ 19212 w 19998"/>
                <a:gd name="connsiteY574" fmla="*/ 4373 h 19998"/>
                <a:gd name="connsiteX575" fmla="*/ 19212 w 19998"/>
                <a:gd name="connsiteY575" fmla="*/ 4392 h 19998"/>
                <a:gd name="connsiteX576" fmla="*/ 19317 w 19998"/>
                <a:gd name="connsiteY576" fmla="*/ 4333 h 19998"/>
                <a:gd name="connsiteX577" fmla="*/ 19417 w 19998"/>
                <a:gd name="connsiteY577" fmla="*/ 4392 h 19998"/>
                <a:gd name="connsiteX578" fmla="*/ 19443 w 19998"/>
                <a:gd name="connsiteY578" fmla="*/ 4373 h 19998"/>
                <a:gd name="connsiteX579" fmla="*/ 19500 w 19998"/>
                <a:gd name="connsiteY579" fmla="*/ 4373 h 19998"/>
                <a:gd name="connsiteX580" fmla="*/ 19521 w 19998"/>
                <a:gd name="connsiteY580" fmla="*/ 4352 h 19998"/>
                <a:gd name="connsiteX581" fmla="*/ 19998 w 19998"/>
                <a:gd name="connsiteY581" fmla="*/ 4512 h 19998"/>
                <a:gd name="connsiteX582" fmla="*/ 19750 w 19998"/>
                <a:gd name="connsiteY582" fmla="*/ 4939 h 19998"/>
                <a:gd name="connsiteX583" fmla="*/ 19712 w 19998"/>
                <a:gd name="connsiteY583" fmla="*/ 4939 h 19998"/>
                <a:gd name="connsiteX584" fmla="*/ 19686 w 19998"/>
                <a:gd name="connsiteY584" fmla="*/ 5003 h 19998"/>
                <a:gd name="connsiteX585" fmla="*/ 19645 w 19998"/>
                <a:gd name="connsiteY585" fmla="*/ 5003 h 19998"/>
                <a:gd name="connsiteX586" fmla="*/ 19131 w 19998"/>
                <a:gd name="connsiteY586" fmla="*/ 6512 h 19998"/>
                <a:gd name="connsiteX587" fmla="*/ 19236 w 19998"/>
                <a:gd name="connsiteY587" fmla="*/ 7750 h 19998"/>
                <a:gd name="connsiteX588" fmla="*/ 19212 w 19998"/>
                <a:gd name="connsiteY588" fmla="*/ 7750 h 19998"/>
                <a:gd name="connsiteX589" fmla="*/ 19090 w 19998"/>
                <a:gd name="connsiteY589" fmla="*/ 7870 h 19998"/>
                <a:gd name="connsiteX590" fmla="*/ 19152 w 19998"/>
                <a:gd name="connsiteY590" fmla="*/ 7853 h 19998"/>
                <a:gd name="connsiteX591" fmla="*/ 19064 w 19998"/>
                <a:gd name="connsiteY591" fmla="*/ 7973 h 19998"/>
                <a:gd name="connsiteX592" fmla="*/ 18983 w 19998"/>
                <a:gd name="connsiteY592" fmla="*/ 7973 h 19998"/>
                <a:gd name="connsiteX593" fmla="*/ 18714 w 19998"/>
                <a:gd name="connsiteY593" fmla="*/ 8135 h 19998"/>
                <a:gd name="connsiteX594" fmla="*/ 18695 w 19998"/>
                <a:gd name="connsiteY594" fmla="*/ 8093 h 19998"/>
                <a:gd name="connsiteX595" fmla="*/ 18614 w 19998"/>
                <a:gd name="connsiteY595" fmla="*/ 7997 h 19998"/>
                <a:gd name="connsiteX596" fmla="*/ 18304 w 19998"/>
                <a:gd name="connsiteY59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50 w 19998"/>
                <a:gd name="connsiteY218" fmla="*/ 19142 h 19998"/>
                <a:gd name="connsiteX219" fmla="*/ 8007 w 19998"/>
                <a:gd name="connsiteY219" fmla="*/ 19119 h 19998"/>
                <a:gd name="connsiteX220" fmla="*/ 7676 w 19998"/>
                <a:gd name="connsiteY220" fmla="*/ 19119 h 19998"/>
                <a:gd name="connsiteX221" fmla="*/ 7511 w 19998"/>
                <a:gd name="connsiteY221" fmla="*/ 19159 h 19998"/>
                <a:gd name="connsiteX222" fmla="*/ 6892 w 19998"/>
                <a:gd name="connsiteY222" fmla="*/ 19102 h 19998"/>
                <a:gd name="connsiteX223" fmla="*/ 6730 w 19998"/>
                <a:gd name="connsiteY223" fmla="*/ 18877 h 19998"/>
                <a:gd name="connsiteX224" fmla="*/ 6599 w 19998"/>
                <a:gd name="connsiteY224" fmla="*/ 18837 h 19998"/>
                <a:gd name="connsiteX225" fmla="*/ 6478 w 19998"/>
                <a:gd name="connsiteY225" fmla="*/ 18731 h 19998"/>
                <a:gd name="connsiteX226" fmla="*/ 6254 w 19998"/>
                <a:gd name="connsiteY226" fmla="*/ 18858 h 19998"/>
                <a:gd name="connsiteX227" fmla="*/ 6149 w 19998"/>
                <a:gd name="connsiteY227" fmla="*/ 18773 h 19998"/>
                <a:gd name="connsiteX228" fmla="*/ 6066 w 19998"/>
                <a:gd name="connsiteY228" fmla="*/ 18877 h 19998"/>
                <a:gd name="connsiteX229" fmla="*/ 5861 w 19998"/>
                <a:gd name="connsiteY229" fmla="*/ 18632 h 19998"/>
                <a:gd name="connsiteX230" fmla="*/ 5732 w 19998"/>
                <a:gd name="connsiteY230" fmla="*/ 18447 h 19998"/>
                <a:gd name="connsiteX231" fmla="*/ 5075 w 19998"/>
                <a:gd name="connsiteY231" fmla="*/ 18310 h 19998"/>
                <a:gd name="connsiteX232" fmla="*/ 4806 w 19998"/>
                <a:gd name="connsiteY232" fmla="*/ 18165 h 19998"/>
                <a:gd name="connsiteX233" fmla="*/ 4725 w 19998"/>
                <a:gd name="connsiteY233" fmla="*/ 18247 h 19998"/>
                <a:gd name="connsiteX234" fmla="*/ 4515 w 19998"/>
                <a:gd name="connsiteY234" fmla="*/ 18101 h 19998"/>
                <a:gd name="connsiteX235" fmla="*/ 4684 w 19998"/>
                <a:gd name="connsiteY235" fmla="*/ 17737 h 19998"/>
                <a:gd name="connsiteX236" fmla="*/ 4415 w 19998"/>
                <a:gd name="connsiteY236" fmla="*/ 17634 h 19998"/>
                <a:gd name="connsiteX237" fmla="*/ 4294 w 19998"/>
                <a:gd name="connsiteY237" fmla="*/ 17594 h 19998"/>
                <a:gd name="connsiteX238" fmla="*/ 4103 w 19998"/>
                <a:gd name="connsiteY238" fmla="*/ 17617 h 19998"/>
                <a:gd name="connsiteX239" fmla="*/ 4063 w 19998"/>
                <a:gd name="connsiteY239" fmla="*/ 17495 h 19998"/>
                <a:gd name="connsiteX240" fmla="*/ 4041 w 19998"/>
                <a:gd name="connsiteY240" fmla="*/ 17495 h 19998"/>
                <a:gd name="connsiteX241" fmla="*/ 4025 w 19998"/>
                <a:gd name="connsiteY241" fmla="*/ 17432 h 19998"/>
                <a:gd name="connsiteX242" fmla="*/ 4103 w 19998"/>
                <a:gd name="connsiteY242" fmla="*/ 17415 h 19998"/>
                <a:gd name="connsiteX243" fmla="*/ 4251 w 19998"/>
                <a:gd name="connsiteY243" fmla="*/ 17389 h 19998"/>
                <a:gd name="connsiteX244" fmla="*/ 4251 w 19998"/>
                <a:gd name="connsiteY244" fmla="*/ 17373 h 19998"/>
                <a:gd name="connsiteX245" fmla="*/ 4499 w 19998"/>
                <a:gd name="connsiteY245" fmla="*/ 17084 h 19998"/>
                <a:gd name="connsiteX246" fmla="*/ 5037 w 19998"/>
                <a:gd name="connsiteY246" fmla="*/ 14969 h 19998"/>
                <a:gd name="connsiteX247" fmla="*/ 5011 w 19998"/>
                <a:gd name="connsiteY247" fmla="*/ 14767 h 19998"/>
                <a:gd name="connsiteX248" fmla="*/ 5218 w 19998"/>
                <a:gd name="connsiteY248" fmla="*/ 14525 h 19998"/>
                <a:gd name="connsiteX249" fmla="*/ 5427 w 19998"/>
                <a:gd name="connsiteY249" fmla="*/ 14583 h 19998"/>
                <a:gd name="connsiteX250" fmla="*/ 5444 w 19998"/>
                <a:gd name="connsiteY250" fmla="*/ 14525 h 19998"/>
                <a:gd name="connsiteX251" fmla="*/ 5387 w 19998"/>
                <a:gd name="connsiteY251" fmla="*/ 14464 h 19998"/>
                <a:gd name="connsiteX252" fmla="*/ 5427 w 19998"/>
                <a:gd name="connsiteY252" fmla="*/ 14485 h 19998"/>
                <a:gd name="connsiteX253" fmla="*/ 5427 w 19998"/>
                <a:gd name="connsiteY253" fmla="*/ 14464 h 19998"/>
                <a:gd name="connsiteX254" fmla="*/ 5218 w 19998"/>
                <a:gd name="connsiteY254" fmla="*/ 14318 h 19998"/>
                <a:gd name="connsiteX255" fmla="*/ 5075 w 19998"/>
                <a:gd name="connsiteY255" fmla="*/ 14647 h 19998"/>
                <a:gd name="connsiteX256" fmla="*/ 5037 w 19998"/>
                <a:gd name="connsiteY256" fmla="*/ 14623 h 19998"/>
                <a:gd name="connsiteX257" fmla="*/ 5427 w 19998"/>
                <a:gd name="connsiteY257" fmla="*/ 12509 h 19998"/>
                <a:gd name="connsiteX258" fmla="*/ 5470 w 19998"/>
                <a:gd name="connsiteY258" fmla="*/ 12492 h 19998"/>
                <a:gd name="connsiteX259" fmla="*/ 5511 w 19998"/>
                <a:gd name="connsiteY259" fmla="*/ 12548 h 19998"/>
                <a:gd name="connsiteX260" fmla="*/ 5961 w 19998"/>
                <a:gd name="connsiteY260" fmla="*/ 13284 h 19998"/>
                <a:gd name="connsiteX261" fmla="*/ 6352 w 19998"/>
                <a:gd name="connsiteY261" fmla="*/ 14017 h 19998"/>
                <a:gd name="connsiteX262" fmla="*/ 6352 w 19998"/>
                <a:gd name="connsiteY262" fmla="*/ 13808 h 19998"/>
                <a:gd name="connsiteX263" fmla="*/ 6001 w 19998"/>
                <a:gd name="connsiteY263" fmla="*/ 13058 h 19998"/>
                <a:gd name="connsiteX264" fmla="*/ 5675 w 19998"/>
                <a:gd name="connsiteY264" fmla="*/ 12532 h 19998"/>
                <a:gd name="connsiteX265" fmla="*/ 5551 w 19998"/>
                <a:gd name="connsiteY265" fmla="*/ 12410 h 19998"/>
                <a:gd name="connsiteX266" fmla="*/ 5258 w 19998"/>
                <a:gd name="connsiteY266" fmla="*/ 12227 h 19998"/>
                <a:gd name="connsiteX267" fmla="*/ 5242 w 19998"/>
                <a:gd name="connsiteY267" fmla="*/ 12243 h 19998"/>
                <a:gd name="connsiteX268" fmla="*/ 5175 w 19998"/>
                <a:gd name="connsiteY268" fmla="*/ 11961 h 19998"/>
                <a:gd name="connsiteX269" fmla="*/ 5363 w 19998"/>
                <a:gd name="connsiteY269" fmla="*/ 11961 h 19998"/>
                <a:gd name="connsiteX270" fmla="*/ 5487 w 19998"/>
                <a:gd name="connsiteY270" fmla="*/ 11653 h 19998"/>
                <a:gd name="connsiteX271" fmla="*/ 5470 w 19998"/>
                <a:gd name="connsiteY271" fmla="*/ 11653 h 19998"/>
                <a:gd name="connsiteX272" fmla="*/ 5470 w 19998"/>
                <a:gd name="connsiteY272" fmla="*/ 11637 h 19998"/>
                <a:gd name="connsiteX273" fmla="*/ 5444 w 19998"/>
                <a:gd name="connsiteY273" fmla="*/ 11268 h 19998"/>
                <a:gd name="connsiteX274" fmla="*/ 5339 w 19998"/>
                <a:gd name="connsiteY274" fmla="*/ 11146 h 19998"/>
                <a:gd name="connsiteX275" fmla="*/ 5251 w 19998"/>
                <a:gd name="connsiteY275" fmla="*/ 10849 h 19998"/>
                <a:gd name="connsiteX276" fmla="*/ 4784 w 19998"/>
                <a:gd name="connsiteY276" fmla="*/ 10539 h 19998"/>
                <a:gd name="connsiteX277" fmla="*/ 4603 w 19998"/>
                <a:gd name="connsiteY277" fmla="*/ 10497 h 19998"/>
                <a:gd name="connsiteX278" fmla="*/ 4620 w 19998"/>
                <a:gd name="connsiteY278" fmla="*/ 10476 h 19998"/>
                <a:gd name="connsiteX279" fmla="*/ 3877 w 19998"/>
                <a:gd name="connsiteY279" fmla="*/ 9395 h 19998"/>
                <a:gd name="connsiteX280" fmla="*/ 3941 w 19998"/>
                <a:gd name="connsiteY280" fmla="*/ 9353 h 19998"/>
                <a:gd name="connsiteX281" fmla="*/ 3918 w 19998"/>
                <a:gd name="connsiteY281" fmla="*/ 9353 h 19998"/>
                <a:gd name="connsiteX282" fmla="*/ 4168 w 19998"/>
                <a:gd name="connsiteY282" fmla="*/ 9071 h 19998"/>
                <a:gd name="connsiteX283" fmla="*/ 3753 w 19998"/>
                <a:gd name="connsiteY283" fmla="*/ 8829 h 19998"/>
                <a:gd name="connsiteX284" fmla="*/ 3899 w 19998"/>
                <a:gd name="connsiteY284" fmla="*/ 8645 h 19998"/>
                <a:gd name="connsiteX285" fmla="*/ 3899 w 19998"/>
                <a:gd name="connsiteY285" fmla="*/ 8521 h 19998"/>
                <a:gd name="connsiteX286" fmla="*/ 4472 w 19998"/>
                <a:gd name="connsiteY286" fmla="*/ 8666 h 19998"/>
                <a:gd name="connsiteX287" fmla="*/ 3877 w 19998"/>
                <a:gd name="connsiteY287" fmla="*/ 8457 h 19998"/>
                <a:gd name="connsiteX288" fmla="*/ 3689 w 19998"/>
                <a:gd name="connsiteY288" fmla="*/ 8587 h 19998"/>
                <a:gd name="connsiteX289" fmla="*/ 3360 w 19998"/>
                <a:gd name="connsiteY289" fmla="*/ 8401 h 19998"/>
                <a:gd name="connsiteX290" fmla="*/ 3303 w 19998"/>
                <a:gd name="connsiteY290" fmla="*/ 8239 h 19998"/>
                <a:gd name="connsiteX291" fmla="*/ 3465 w 19998"/>
                <a:gd name="connsiteY291" fmla="*/ 8077 h 19998"/>
                <a:gd name="connsiteX292" fmla="*/ 3344 w 19998"/>
                <a:gd name="connsiteY292" fmla="*/ 7910 h 19998"/>
                <a:gd name="connsiteX293" fmla="*/ 2844 w 19998"/>
                <a:gd name="connsiteY293" fmla="*/ 7933 h 19998"/>
                <a:gd name="connsiteX294" fmla="*/ 3115 w 19998"/>
                <a:gd name="connsiteY294" fmla="*/ 7651 h 19998"/>
                <a:gd name="connsiteX295" fmla="*/ 2477 w 19998"/>
                <a:gd name="connsiteY295" fmla="*/ 7750 h 19998"/>
                <a:gd name="connsiteX296" fmla="*/ 2477 w 19998"/>
                <a:gd name="connsiteY296" fmla="*/ 7973 h 19998"/>
                <a:gd name="connsiteX297" fmla="*/ 2127 w 19998"/>
                <a:gd name="connsiteY297" fmla="*/ 7442 h 19998"/>
                <a:gd name="connsiteX298" fmla="*/ 1831 w 19998"/>
                <a:gd name="connsiteY298" fmla="*/ 7261 h 19998"/>
                <a:gd name="connsiteX299" fmla="*/ 1260 w 19998"/>
                <a:gd name="connsiteY299" fmla="*/ 6996 h 19998"/>
                <a:gd name="connsiteX300" fmla="*/ 1276 w 19998"/>
                <a:gd name="connsiteY300" fmla="*/ 6975 h 19998"/>
                <a:gd name="connsiteX301" fmla="*/ 1260 w 19998"/>
                <a:gd name="connsiteY301" fmla="*/ 6958 h 19998"/>
                <a:gd name="connsiteX302" fmla="*/ 1172 w 19998"/>
                <a:gd name="connsiteY302" fmla="*/ 6892 h 19998"/>
                <a:gd name="connsiteX303" fmla="*/ 886 w 19998"/>
                <a:gd name="connsiteY303" fmla="*/ 6975 h 19998"/>
                <a:gd name="connsiteX304" fmla="*/ 679 w 19998"/>
                <a:gd name="connsiteY304" fmla="*/ 7099 h 19998"/>
                <a:gd name="connsiteX305" fmla="*/ 533 w 19998"/>
                <a:gd name="connsiteY305" fmla="*/ 7078 h 19998"/>
                <a:gd name="connsiteX306" fmla="*/ 533 w 19998"/>
                <a:gd name="connsiteY306" fmla="*/ 7022 h 19998"/>
                <a:gd name="connsiteX307" fmla="*/ 574 w 19998"/>
                <a:gd name="connsiteY307" fmla="*/ 6996 h 19998"/>
                <a:gd name="connsiteX308" fmla="*/ 305 w 19998"/>
                <a:gd name="connsiteY308" fmla="*/ 6568 h 19998"/>
                <a:gd name="connsiteX309" fmla="*/ 264 w 19998"/>
                <a:gd name="connsiteY309" fmla="*/ 6594 h 19998"/>
                <a:gd name="connsiteX310" fmla="*/ 164 w 19998"/>
                <a:gd name="connsiteY310" fmla="*/ 6528 h 19998"/>
                <a:gd name="connsiteX311" fmla="*/ 0 w 19998"/>
                <a:gd name="connsiteY311" fmla="*/ 6490 h 19998"/>
                <a:gd name="connsiteX312" fmla="*/ 17 w 19998"/>
                <a:gd name="connsiteY312" fmla="*/ 6465 h 19998"/>
                <a:gd name="connsiteX313" fmla="*/ 57 w 19998"/>
                <a:gd name="connsiteY313" fmla="*/ 6465 h 19998"/>
                <a:gd name="connsiteX314" fmla="*/ 695 w 19998"/>
                <a:gd name="connsiteY314" fmla="*/ 6408 h 19998"/>
                <a:gd name="connsiteX315" fmla="*/ 760 w 19998"/>
                <a:gd name="connsiteY315" fmla="*/ 6262 h 19998"/>
                <a:gd name="connsiteX316" fmla="*/ 433 w 19998"/>
                <a:gd name="connsiteY316" fmla="*/ 6084 h 19998"/>
                <a:gd name="connsiteX317" fmla="*/ 348 w 19998"/>
                <a:gd name="connsiteY317" fmla="*/ 6204 h 19998"/>
                <a:gd name="connsiteX318" fmla="*/ 329 w 19998"/>
                <a:gd name="connsiteY318" fmla="*/ 6204 h 19998"/>
                <a:gd name="connsiteX319" fmla="*/ 305 w 19998"/>
                <a:gd name="connsiteY319" fmla="*/ 6060 h 19998"/>
                <a:gd name="connsiteX320" fmla="*/ 348 w 19998"/>
                <a:gd name="connsiteY320" fmla="*/ 6044 h 19998"/>
                <a:gd name="connsiteX321" fmla="*/ 348 w 19998"/>
                <a:gd name="connsiteY321" fmla="*/ 5997 h 19998"/>
                <a:gd name="connsiteX322" fmla="*/ 248 w 19998"/>
                <a:gd name="connsiteY322" fmla="*/ 5997 h 19998"/>
                <a:gd name="connsiteX323" fmla="*/ 221 w 19998"/>
                <a:gd name="connsiteY323" fmla="*/ 5938 h 19998"/>
                <a:gd name="connsiteX324" fmla="*/ 329 w 19998"/>
                <a:gd name="connsiteY324" fmla="*/ 5938 h 19998"/>
                <a:gd name="connsiteX325" fmla="*/ 348 w 19998"/>
                <a:gd name="connsiteY325" fmla="*/ 5818 h 19998"/>
                <a:gd name="connsiteX326" fmla="*/ 391 w 19998"/>
                <a:gd name="connsiteY326" fmla="*/ 5818 h 19998"/>
                <a:gd name="connsiteX327" fmla="*/ 369 w 19998"/>
                <a:gd name="connsiteY327" fmla="*/ 5917 h 19998"/>
                <a:gd name="connsiteX328" fmla="*/ 433 w 19998"/>
                <a:gd name="connsiteY328" fmla="*/ 5877 h 19998"/>
                <a:gd name="connsiteX329" fmla="*/ 433 w 19998"/>
                <a:gd name="connsiteY329" fmla="*/ 5898 h 19998"/>
                <a:gd name="connsiteX330" fmla="*/ 410 w 19998"/>
                <a:gd name="connsiteY330" fmla="*/ 5917 h 19998"/>
                <a:gd name="connsiteX331" fmla="*/ 555 w 19998"/>
                <a:gd name="connsiteY331" fmla="*/ 5938 h 19998"/>
                <a:gd name="connsiteX332" fmla="*/ 555 w 19998"/>
                <a:gd name="connsiteY332" fmla="*/ 5955 h 19998"/>
                <a:gd name="connsiteX333" fmla="*/ 738 w 19998"/>
                <a:gd name="connsiteY333" fmla="*/ 5938 h 19998"/>
                <a:gd name="connsiteX334" fmla="*/ 695 w 19998"/>
                <a:gd name="connsiteY334" fmla="*/ 5835 h 19998"/>
                <a:gd name="connsiteX335" fmla="*/ 655 w 19998"/>
                <a:gd name="connsiteY335" fmla="*/ 5835 h 19998"/>
                <a:gd name="connsiteX336" fmla="*/ 598 w 19998"/>
                <a:gd name="connsiteY336" fmla="*/ 5736 h 19998"/>
                <a:gd name="connsiteX337" fmla="*/ 141 w 19998"/>
                <a:gd name="connsiteY337" fmla="*/ 5778 h 19998"/>
                <a:gd name="connsiteX338" fmla="*/ 141 w 19998"/>
                <a:gd name="connsiteY338" fmla="*/ 5795 h 19998"/>
                <a:gd name="connsiteX339" fmla="*/ 17 w 19998"/>
                <a:gd name="connsiteY339" fmla="*/ 5818 h 19998"/>
                <a:gd name="connsiteX340" fmla="*/ 141 w 19998"/>
                <a:gd name="connsiteY340" fmla="*/ 5287 h 19998"/>
                <a:gd name="connsiteX341" fmla="*/ 181 w 19998"/>
                <a:gd name="connsiteY341" fmla="*/ 5268 h 19998"/>
                <a:gd name="connsiteX342" fmla="*/ 348 w 19998"/>
                <a:gd name="connsiteY342" fmla="*/ 5247 h 19998"/>
                <a:gd name="connsiteX343" fmla="*/ 450 w 19998"/>
                <a:gd name="connsiteY343" fmla="*/ 5149 h 19998"/>
                <a:gd name="connsiteX344" fmla="*/ 617 w 19998"/>
                <a:gd name="connsiteY344" fmla="*/ 5149 h 19998"/>
                <a:gd name="connsiteX345" fmla="*/ 803 w 19998"/>
                <a:gd name="connsiteY345" fmla="*/ 5085 h 19998"/>
                <a:gd name="connsiteX346" fmla="*/ 826 w 19998"/>
                <a:gd name="connsiteY346" fmla="*/ 5106 h 19998"/>
                <a:gd name="connsiteX347" fmla="*/ 803 w 19998"/>
                <a:gd name="connsiteY347" fmla="*/ 5149 h 19998"/>
                <a:gd name="connsiteX348" fmla="*/ 1276 w 19998"/>
                <a:gd name="connsiteY348" fmla="*/ 5022 h 19998"/>
                <a:gd name="connsiteX349" fmla="*/ 1276 w 19998"/>
                <a:gd name="connsiteY349" fmla="*/ 5003 h 19998"/>
                <a:gd name="connsiteX350" fmla="*/ 1276 w 19998"/>
                <a:gd name="connsiteY350" fmla="*/ 5022 h 19998"/>
                <a:gd name="connsiteX351" fmla="*/ 1298 w 19998"/>
                <a:gd name="connsiteY351" fmla="*/ 5022 h 19998"/>
                <a:gd name="connsiteX352" fmla="*/ 1341 w 19998"/>
                <a:gd name="connsiteY352" fmla="*/ 5165 h 19998"/>
                <a:gd name="connsiteX353" fmla="*/ 1524 w 19998"/>
                <a:gd name="connsiteY353" fmla="*/ 5069 h 19998"/>
                <a:gd name="connsiteX354" fmla="*/ 1562 w 19998"/>
                <a:gd name="connsiteY354" fmla="*/ 5069 h 19998"/>
                <a:gd name="connsiteX355" fmla="*/ 1815 w 19998"/>
                <a:gd name="connsiteY355" fmla="*/ 5125 h 19998"/>
                <a:gd name="connsiteX356" fmla="*/ 1936 w 19998"/>
                <a:gd name="connsiteY356" fmla="*/ 5165 h 19998"/>
                <a:gd name="connsiteX357" fmla="*/ 1936 w 19998"/>
                <a:gd name="connsiteY357" fmla="*/ 5149 h 19998"/>
                <a:gd name="connsiteX358" fmla="*/ 1979 w 19998"/>
                <a:gd name="connsiteY358" fmla="*/ 5003 h 19998"/>
                <a:gd name="connsiteX359" fmla="*/ 1936 w 19998"/>
                <a:gd name="connsiteY359" fmla="*/ 4939 h 19998"/>
                <a:gd name="connsiteX360" fmla="*/ 2103 w 19998"/>
                <a:gd name="connsiteY360" fmla="*/ 4820 h 19998"/>
                <a:gd name="connsiteX361" fmla="*/ 2496 w 19998"/>
                <a:gd name="connsiteY361" fmla="*/ 4777 h 19998"/>
                <a:gd name="connsiteX362" fmla="*/ 2536 w 19998"/>
                <a:gd name="connsiteY362" fmla="*/ 4860 h 19998"/>
                <a:gd name="connsiteX363" fmla="*/ 2722 w 19998"/>
                <a:gd name="connsiteY363" fmla="*/ 4761 h 19998"/>
                <a:gd name="connsiteX364" fmla="*/ 2722 w 19998"/>
                <a:gd name="connsiteY364" fmla="*/ 4900 h 19998"/>
                <a:gd name="connsiteX365" fmla="*/ 2805 w 19998"/>
                <a:gd name="connsiteY365" fmla="*/ 4923 h 19998"/>
                <a:gd name="connsiteX366" fmla="*/ 2970 w 19998"/>
                <a:gd name="connsiteY366" fmla="*/ 5189 h 19998"/>
                <a:gd name="connsiteX367" fmla="*/ 3256 w 19998"/>
                <a:gd name="connsiteY367" fmla="*/ 5673 h 19998"/>
                <a:gd name="connsiteX368" fmla="*/ 3608 w 19998"/>
                <a:gd name="connsiteY368" fmla="*/ 5391 h 19998"/>
                <a:gd name="connsiteX369" fmla="*/ 3860 w 19998"/>
                <a:gd name="connsiteY369" fmla="*/ 5268 h 19998"/>
                <a:gd name="connsiteX370" fmla="*/ 3999 w 19998"/>
                <a:gd name="connsiteY370" fmla="*/ 5534 h 19998"/>
                <a:gd name="connsiteX371" fmla="*/ 4351 w 19998"/>
                <a:gd name="connsiteY371" fmla="*/ 5351 h 19998"/>
                <a:gd name="connsiteX372" fmla="*/ 4580 w 19998"/>
                <a:gd name="connsiteY372" fmla="*/ 5268 h 19998"/>
                <a:gd name="connsiteX373" fmla="*/ 4580 w 19998"/>
                <a:gd name="connsiteY373" fmla="*/ 5471 h 19998"/>
                <a:gd name="connsiteX374" fmla="*/ 4994 w 19998"/>
                <a:gd name="connsiteY374" fmla="*/ 5449 h 19998"/>
                <a:gd name="connsiteX375" fmla="*/ 5323 w 19998"/>
                <a:gd name="connsiteY375" fmla="*/ 5471 h 19998"/>
                <a:gd name="connsiteX376" fmla="*/ 5242 w 19998"/>
                <a:gd name="connsiteY376" fmla="*/ 5407 h 19998"/>
                <a:gd name="connsiteX377" fmla="*/ 4994 w 19998"/>
                <a:gd name="connsiteY377" fmla="*/ 5003 h 19998"/>
                <a:gd name="connsiteX378" fmla="*/ 4970 w 19998"/>
                <a:gd name="connsiteY378" fmla="*/ 5003 h 19998"/>
                <a:gd name="connsiteX379" fmla="*/ 5054 w 19998"/>
                <a:gd name="connsiteY379" fmla="*/ 4618 h 19998"/>
                <a:gd name="connsiteX380" fmla="*/ 5054 w 19998"/>
                <a:gd name="connsiteY380" fmla="*/ 4601 h 19998"/>
                <a:gd name="connsiteX381" fmla="*/ 5037 w 19998"/>
                <a:gd name="connsiteY381" fmla="*/ 4618 h 19998"/>
                <a:gd name="connsiteX382" fmla="*/ 5011 w 19998"/>
                <a:gd name="connsiteY382" fmla="*/ 4131 h 19998"/>
                <a:gd name="connsiteX383" fmla="*/ 4642 w 19998"/>
                <a:gd name="connsiteY383" fmla="*/ 3335 h 19998"/>
                <a:gd name="connsiteX384" fmla="*/ 4663 w 19998"/>
                <a:gd name="connsiteY384" fmla="*/ 3092 h 19998"/>
                <a:gd name="connsiteX385" fmla="*/ 4563 w 19998"/>
                <a:gd name="connsiteY385" fmla="*/ 3050 h 19998"/>
                <a:gd name="connsiteX386" fmla="*/ 4684 w 19998"/>
                <a:gd name="connsiteY386" fmla="*/ 2947 h 19998"/>
                <a:gd name="connsiteX387" fmla="*/ 5242 w 19998"/>
                <a:gd name="connsiteY387" fmla="*/ 3092 h 19998"/>
                <a:gd name="connsiteX388" fmla="*/ 5258 w 19998"/>
                <a:gd name="connsiteY388" fmla="*/ 3029 h 19998"/>
                <a:gd name="connsiteX389" fmla="*/ 5570 w 19998"/>
                <a:gd name="connsiteY389" fmla="*/ 3050 h 19998"/>
                <a:gd name="connsiteX390" fmla="*/ 5632 w 19998"/>
                <a:gd name="connsiteY390" fmla="*/ 3252 h 19998"/>
                <a:gd name="connsiteX391" fmla="*/ 5592 w 19998"/>
                <a:gd name="connsiteY391" fmla="*/ 3252 h 19998"/>
                <a:gd name="connsiteX392" fmla="*/ 5570 w 19998"/>
                <a:gd name="connsiteY392" fmla="*/ 3316 h 19998"/>
                <a:gd name="connsiteX393" fmla="*/ 5511 w 19998"/>
                <a:gd name="connsiteY393" fmla="*/ 3316 h 19998"/>
                <a:gd name="connsiteX394" fmla="*/ 5675 w 19998"/>
                <a:gd name="connsiteY394" fmla="*/ 3800 h 19998"/>
                <a:gd name="connsiteX395" fmla="*/ 5649 w 19998"/>
                <a:gd name="connsiteY395" fmla="*/ 3826 h 19998"/>
                <a:gd name="connsiteX396" fmla="*/ 5732 w 19998"/>
                <a:gd name="connsiteY396" fmla="*/ 3842 h 19998"/>
                <a:gd name="connsiteX397" fmla="*/ 5713 w 19998"/>
                <a:gd name="connsiteY397" fmla="*/ 3842 h 19998"/>
                <a:gd name="connsiteX398" fmla="*/ 5732 w 19998"/>
                <a:gd name="connsiteY398" fmla="*/ 3882 h 19998"/>
                <a:gd name="connsiteX399" fmla="*/ 5775 w 19998"/>
                <a:gd name="connsiteY399" fmla="*/ 3882 h 19998"/>
                <a:gd name="connsiteX400" fmla="*/ 5861 w 19998"/>
                <a:gd name="connsiteY400" fmla="*/ 3762 h 19998"/>
                <a:gd name="connsiteX401" fmla="*/ 6499 w 19998"/>
                <a:gd name="connsiteY401" fmla="*/ 3906 h 19998"/>
                <a:gd name="connsiteX402" fmla="*/ 7611 w 19998"/>
                <a:gd name="connsiteY402" fmla="*/ 3826 h 19998"/>
                <a:gd name="connsiteX403" fmla="*/ 7923 w 19998"/>
                <a:gd name="connsiteY403" fmla="*/ 3722 h 19998"/>
                <a:gd name="connsiteX404" fmla="*/ 8045 w 19998"/>
                <a:gd name="connsiteY404" fmla="*/ 3703 h 19998"/>
                <a:gd name="connsiteX405" fmla="*/ 7611 w 19998"/>
                <a:gd name="connsiteY405" fmla="*/ 3600 h 19998"/>
                <a:gd name="connsiteX406" fmla="*/ 7611 w 19998"/>
                <a:gd name="connsiteY406" fmla="*/ 3581 h 19998"/>
                <a:gd name="connsiteX407" fmla="*/ 7799 w 19998"/>
                <a:gd name="connsiteY407" fmla="*/ 3092 h 19998"/>
                <a:gd name="connsiteX408" fmla="*/ 9574 w 19998"/>
                <a:gd name="connsiteY408" fmla="*/ 2317 h 19998"/>
                <a:gd name="connsiteX409" fmla="*/ 9843 w 19998"/>
                <a:gd name="connsiteY409" fmla="*/ 1993 h 19998"/>
                <a:gd name="connsiteX410" fmla="*/ 9902 w 19998"/>
                <a:gd name="connsiteY410" fmla="*/ 2051 h 19998"/>
                <a:gd name="connsiteX411" fmla="*/ 10031 w 19998"/>
                <a:gd name="connsiteY411" fmla="*/ 2051 h 19998"/>
                <a:gd name="connsiteX412" fmla="*/ 9964 w 19998"/>
                <a:gd name="connsiteY412" fmla="*/ 1972 h 19998"/>
                <a:gd name="connsiteX413" fmla="*/ 9943 w 19998"/>
                <a:gd name="connsiteY413" fmla="*/ 1993 h 19998"/>
                <a:gd name="connsiteX414" fmla="*/ 9843 w 19998"/>
                <a:gd name="connsiteY414" fmla="*/ 1645 h 19998"/>
                <a:gd name="connsiteX415" fmla="*/ 9902 w 19998"/>
                <a:gd name="connsiteY415" fmla="*/ 1645 h 19998"/>
                <a:gd name="connsiteX416" fmla="*/ 9902 w 19998"/>
                <a:gd name="connsiteY416" fmla="*/ 1628 h 19998"/>
                <a:gd name="connsiteX417" fmla="*/ 9902 w 19998"/>
                <a:gd name="connsiteY417" fmla="*/ 1607 h 19998"/>
                <a:gd name="connsiteX418" fmla="*/ 9843 w 19998"/>
                <a:gd name="connsiteY418" fmla="*/ 1542 h 19998"/>
                <a:gd name="connsiteX419" fmla="*/ 9886 w 19998"/>
                <a:gd name="connsiteY419" fmla="*/ 1260 h 19998"/>
                <a:gd name="connsiteX420" fmla="*/ 9926 w 19998"/>
                <a:gd name="connsiteY420" fmla="*/ 1243 h 19998"/>
                <a:gd name="connsiteX421" fmla="*/ 9886 w 19998"/>
                <a:gd name="connsiteY421" fmla="*/ 815 h 19998"/>
                <a:gd name="connsiteX422" fmla="*/ 9902 w 19998"/>
                <a:gd name="connsiteY422" fmla="*/ 815 h 19998"/>
                <a:gd name="connsiteX423" fmla="*/ 9886 w 19998"/>
                <a:gd name="connsiteY423" fmla="*/ 484 h 19998"/>
                <a:gd name="connsiteX424" fmla="*/ 10645 w 19998"/>
                <a:gd name="connsiteY424" fmla="*/ 186 h 19998"/>
                <a:gd name="connsiteX425" fmla="*/ 11307 w 19998"/>
                <a:gd name="connsiteY425" fmla="*/ 0 h 19998"/>
                <a:gd name="connsiteX426" fmla="*/ 11431 w 19998"/>
                <a:gd name="connsiteY426" fmla="*/ 324 h 19998"/>
                <a:gd name="connsiteX427" fmla="*/ 11431 w 19998"/>
                <a:gd name="connsiteY427" fmla="*/ 630 h 19998"/>
                <a:gd name="connsiteX428" fmla="*/ 11577 w 19998"/>
                <a:gd name="connsiteY428" fmla="*/ 630 h 19998"/>
                <a:gd name="connsiteX429" fmla="*/ 11700 w 19998"/>
                <a:gd name="connsiteY429" fmla="*/ 832 h 19998"/>
                <a:gd name="connsiteX430" fmla="*/ 11822 w 19998"/>
                <a:gd name="connsiteY430" fmla="*/ 895 h 19998"/>
                <a:gd name="connsiteX431" fmla="*/ 12158 w 19998"/>
                <a:gd name="connsiteY431" fmla="*/ 670 h 19998"/>
                <a:gd name="connsiteX432" fmla="*/ 12279 w 19998"/>
                <a:gd name="connsiteY432" fmla="*/ 792 h 19998"/>
                <a:gd name="connsiteX433" fmla="*/ 12255 w 19998"/>
                <a:gd name="connsiteY433" fmla="*/ 815 h 19998"/>
                <a:gd name="connsiteX434" fmla="*/ 12360 w 19998"/>
                <a:gd name="connsiteY434" fmla="*/ 895 h 19998"/>
                <a:gd name="connsiteX435" fmla="*/ 12360 w 19998"/>
                <a:gd name="connsiteY435" fmla="*/ 912 h 19998"/>
                <a:gd name="connsiteX436" fmla="*/ 12339 w 19998"/>
                <a:gd name="connsiteY436" fmla="*/ 935 h 19998"/>
                <a:gd name="connsiteX437" fmla="*/ 12548 w 19998"/>
                <a:gd name="connsiteY437" fmla="*/ 1342 h 19998"/>
                <a:gd name="connsiteX438" fmla="*/ 12753 w 19998"/>
                <a:gd name="connsiteY438" fmla="*/ 1260 h 19998"/>
                <a:gd name="connsiteX439" fmla="*/ 12729 w 19998"/>
                <a:gd name="connsiteY439" fmla="*/ 1363 h 19998"/>
                <a:gd name="connsiteX440" fmla="*/ 12834 w 19998"/>
                <a:gd name="connsiteY440" fmla="*/ 1323 h 19998"/>
                <a:gd name="connsiteX441" fmla="*/ 12853 w 19998"/>
                <a:gd name="connsiteY441" fmla="*/ 1342 h 19998"/>
                <a:gd name="connsiteX442" fmla="*/ 12901 w 19998"/>
                <a:gd name="connsiteY442" fmla="*/ 1342 h 19998"/>
                <a:gd name="connsiteX443" fmla="*/ 13039 w 19998"/>
                <a:gd name="connsiteY443" fmla="*/ 1769 h 19998"/>
                <a:gd name="connsiteX444" fmla="*/ 13039 w 19998"/>
                <a:gd name="connsiteY444" fmla="*/ 1751 h 19998"/>
                <a:gd name="connsiteX445" fmla="*/ 13065 w 19998"/>
                <a:gd name="connsiteY445" fmla="*/ 1751 h 19998"/>
                <a:gd name="connsiteX446" fmla="*/ 13082 w 19998"/>
                <a:gd name="connsiteY446" fmla="*/ 1671 h 19998"/>
                <a:gd name="connsiteX447" fmla="*/ 13186 w 19998"/>
                <a:gd name="connsiteY447" fmla="*/ 1645 h 19998"/>
                <a:gd name="connsiteX448" fmla="*/ 13203 w 19998"/>
                <a:gd name="connsiteY448" fmla="*/ 1671 h 19998"/>
                <a:gd name="connsiteX449" fmla="*/ 13203 w 19998"/>
                <a:gd name="connsiteY449" fmla="*/ 1645 h 19998"/>
                <a:gd name="connsiteX450" fmla="*/ 13267 w 19998"/>
                <a:gd name="connsiteY450" fmla="*/ 1645 h 19998"/>
                <a:gd name="connsiteX451" fmla="*/ 13267 w 19998"/>
                <a:gd name="connsiteY451" fmla="*/ 1671 h 19998"/>
                <a:gd name="connsiteX452" fmla="*/ 13308 w 19998"/>
                <a:gd name="connsiteY452" fmla="*/ 1687 h 19998"/>
                <a:gd name="connsiteX453" fmla="*/ 13308 w 19998"/>
                <a:gd name="connsiteY453" fmla="*/ 1711 h 19998"/>
                <a:gd name="connsiteX454" fmla="*/ 13515 w 19998"/>
                <a:gd name="connsiteY454" fmla="*/ 1628 h 19998"/>
                <a:gd name="connsiteX455" fmla="*/ 13598 w 19998"/>
                <a:gd name="connsiteY455" fmla="*/ 1751 h 19998"/>
                <a:gd name="connsiteX456" fmla="*/ 13660 w 19998"/>
                <a:gd name="connsiteY456" fmla="*/ 1769 h 19998"/>
                <a:gd name="connsiteX457" fmla="*/ 13660 w 19998"/>
                <a:gd name="connsiteY457" fmla="*/ 1833 h 19998"/>
                <a:gd name="connsiteX458" fmla="*/ 13677 w 19998"/>
                <a:gd name="connsiteY458" fmla="*/ 1833 h 19998"/>
                <a:gd name="connsiteX459" fmla="*/ 13677 w 19998"/>
                <a:gd name="connsiteY459" fmla="*/ 1849 h 19998"/>
                <a:gd name="connsiteX460" fmla="*/ 13725 w 19998"/>
                <a:gd name="connsiteY460" fmla="*/ 1849 h 19998"/>
                <a:gd name="connsiteX461" fmla="*/ 13703 w 19998"/>
                <a:gd name="connsiteY461" fmla="*/ 1833 h 19998"/>
                <a:gd name="connsiteX462" fmla="*/ 13725 w 19998"/>
                <a:gd name="connsiteY462" fmla="*/ 1791 h 19998"/>
                <a:gd name="connsiteX463" fmla="*/ 13808 w 19998"/>
                <a:gd name="connsiteY463" fmla="*/ 1873 h 19998"/>
                <a:gd name="connsiteX464" fmla="*/ 13725 w 19998"/>
                <a:gd name="connsiteY464" fmla="*/ 2155 h 19998"/>
                <a:gd name="connsiteX465" fmla="*/ 13725 w 19998"/>
                <a:gd name="connsiteY465" fmla="*/ 2138 h 19998"/>
                <a:gd name="connsiteX466" fmla="*/ 13784 w 19998"/>
                <a:gd name="connsiteY466" fmla="*/ 2155 h 19998"/>
                <a:gd name="connsiteX467" fmla="*/ 13825 w 19998"/>
                <a:gd name="connsiteY467" fmla="*/ 2301 h 19998"/>
                <a:gd name="connsiteX468" fmla="*/ 13703 w 19998"/>
                <a:gd name="connsiteY468" fmla="*/ 2420 h 19998"/>
                <a:gd name="connsiteX469" fmla="*/ 13741 w 19998"/>
                <a:gd name="connsiteY469" fmla="*/ 2463 h 19998"/>
                <a:gd name="connsiteX470" fmla="*/ 13703 w 19998"/>
                <a:gd name="connsiteY470" fmla="*/ 2503 h 19998"/>
                <a:gd name="connsiteX471" fmla="*/ 13784 w 19998"/>
                <a:gd name="connsiteY471" fmla="*/ 2519 h 19998"/>
                <a:gd name="connsiteX472" fmla="*/ 13784 w 19998"/>
                <a:gd name="connsiteY472" fmla="*/ 2540 h 19998"/>
                <a:gd name="connsiteX473" fmla="*/ 13849 w 19998"/>
                <a:gd name="connsiteY473" fmla="*/ 2540 h 19998"/>
                <a:gd name="connsiteX474" fmla="*/ 14280 w 19998"/>
                <a:gd name="connsiteY474" fmla="*/ 2540 h 19998"/>
                <a:gd name="connsiteX475" fmla="*/ 14527 w 19998"/>
                <a:gd name="connsiteY475" fmla="*/ 2437 h 19998"/>
                <a:gd name="connsiteX476" fmla="*/ 14527 w 19998"/>
                <a:gd name="connsiteY476" fmla="*/ 2218 h 19998"/>
                <a:gd name="connsiteX477" fmla="*/ 14715 w 19998"/>
                <a:gd name="connsiteY477" fmla="*/ 2051 h 19998"/>
                <a:gd name="connsiteX478" fmla="*/ 14815 w 19998"/>
                <a:gd name="connsiteY478" fmla="*/ 2115 h 19998"/>
                <a:gd name="connsiteX479" fmla="*/ 14775 w 19998"/>
                <a:gd name="connsiteY479" fmla="*/ 2138 h 19998"/>
                <a:gd name="connsiteX480" fmla="*/ 14796 w 19998"/>
                <a:gd name="connsiteY480" fmla="*/ 2218 h 19998"/>
                <a:gd name="connsiteX481" fmla="*/ 14756 w 19998"/>
                <a:gd name="connsiteY481" fmla="*/ 2195 h 19998"/>
                <a:gd name="connsiteX482" fmla="*/ 14732 w 19998"/>
                <a:gd name="connsiteY482" fmla="*/ 2218 h 19998"/>
                <a:gd name="connsiteX483" fmla="*/ 14756 w 19998"/>
                <a:gd name="connsiteY483" fmla="*/ 2237 h 19998"/>
                <a:gd name="connsiteX484" fmla="*/ 14732 w 19998"/>
                <a:gd name="connsiteY484" fmla="*/ 2275 h 19998"/>
                <a:gd name="connsiteX485" fmla="*/ 14715 w 19998"/>
                <a:gd name="connsiteY485" fmla="*/ 2275 h 19998"/>
                <a:gd name="connsiteX486" fmla="*/ 14756 w 19998"/>
                <a:gd name="connsiteY486" fmla="*/ 2341 h 19998"/>
                <a:gd name="connsiteX487" fmla="*/ 14675 w 19998"/>
                <a:gd name="connsiteY487" fmla="*/ 2519 h 19998"/>
                <a:gd name="connsiteX488" fmla="*/ 14815 w 19998"/>
                <a:gd name="connsiteY488" fmla="*/ 2622 h 19998"/>
                <a:gd name="connsiteX489" fmla="*/ 14796 w 19998"/>
                <a:gd name="connsiteY489" fmla="*/ 2904 h 19998"/>
                <a:gd name="connsiteX490" fmla="*/ 14918 w 19998"/>
                <a:gd name="connsiteY490" fmla="*/ 2904 h 19998"/>
                <a:gd name="connsiteX491" fmla="*/ 14918 w 19998"/>
                <a:gd name="connsiteY491" fmla="*/ 2867 h 19998"/>
                <a:gd name="connsiteX492" fmla="*/ 15001 w 19998"/>
                <a:gd name="connsiteY492" fmla="*/ 2888 h 19998"/>
                <a:gd name="connsiteX493" fmla="*/ 15230 w 19998"/>
                <a:gd name="connsiteY493" fmla="*/ 3074 h 19998"/>
                <a:gd name="connsiteX494" fmla="*/ 15249 w 19998"/>
                <a:gd name="connsiteY494" fmla="*/ 3050 h 19998"/>
                <a:gd name="connsiteX495" fmla="*/ 15249 w 19998"/>
                <a:gd name="connsiteY495" fmla="*/ 3114 h 19998"/>
                <a:gd name="connsiteX496" fmla="*/ 15330 w 19998"/>
                <a:gd name="connsiteY496" fmla="*/ 3114 h 19998"/>
                <a:gd name="connsiteX497" fmla="*/ 15418 w 19998"/>
                <a:gd name="connsiteY497" fmla="*/ 3114 h 19998"/>
                <a:gd name="connsiteX498" fmla="*/ 15499 w 19998"/>
                <a:gd name="connsiteY498" fmla="*/ 3196 h 19998"/>
                <a:gd name="connsiteX499" fmla="*/ 15475 w 19998"/>
                <a:gd name="connsiteY499" fmla="*/ 3252 h 19998"/>
                <a:gd name="connsiteX500" fmla="*/ 15499 w 19998"/>
                <a:gd name="connsiteY500" fmla="*/ 3295 h 19998"/>
                <a:gd name="connsiteX501" fmla="*/ 15499 w 19998"/>
                <a:gd name="connsiteY501" fmla="*/ 3276 h 19998"/>
                <a:gd name="connsiteX502" fmla="*/ 15599 w 19998"/>
                <a:gd name="connsiteY502" fmla="*/ 3276 h 19998"/>
                <a:gd name="connsiteX503" fmla="*/ 15704 w 19998"/>
                <a:gd name="connsiteY503" fmla="*/ 3374 h 19998"/>
                <a:gd name="connsiteX504" fmla="*/ 15682 w 19998"/>
                <a:gd name="connsiteY504" fmla="*/ 3414 h 19998"/>
                <a:gd name="connsiteX505" fmla="*/ 15723 w 19998"/>
                <a:gd name="connsiteY505" fmla="*/ 3478 h 19998"/>
                <a:gd name="connsiteX506" fmla="*/ 15704 w 19998"/>
                <a:gd name="connsiteY506" fmla="*/ 3497 h 19998"/>
                <a:gd name="connsiteX507" fmla="*/ 15747 w 19998"/>
                <a:gd name="connsiteY507" fmla="*/ 3534 h 19998"/>
                <a:gd name="connsiteX508" fmla="*/ 15747 w 19998"/>
                <a:gd name="connsiteY508" fmla="*/ 3518 h 19998"/>
                <a:gd name="connsiteX509" fmla="*/ 15935 w 19998"/>
                <a:gd name="connsiteY509" fmla="*/ 3478 h 19998"/>
                <a:gd name="connsiteX510" fmla="*/ 15935 w 19998"/>
                <a:gd name="connsiteY510" fmla="*/ 3518 h 19998"/>
                <a:gd name="connsiteX511" fmla="*/ 15951 w 19998"/>
                <a:gd name="connsiteY511" fmla="*/ 3518 h 19998"/>
                <a:gd name="connsiteX512" fmla="*/ 15992 w 19998"/>
                <a:gd name="connsiteY512" fmla="*/ 3414 h 19998"/>
                <a:gd name="connsiteX513" fmla="*/ 16156 w 19998"/>
                <a:gd name="connsiteY513" fmla="*/ 3414 h 19998"/>
                <a:gd name="connsiteX514" fmla="*/ 16156 w 19998"/>
                <a:gd name="connsiteY514" fmla="*/ 3374 h 19998"/>
                <a:gd name="connsiteX515" fmla="*/ 16302 w 19998"/>
                <a:gd name="connsiteY515" fmla="*/ 3436 h 19998"/>
                <a:gd name="connsiteX516" fmla="*/ 16285 w 19998"/>
                <a:gd name="connsiteY516" fmla="*/ 3454 h 19998"/>
                <a:gd name="connsiteX517" fmla="*/ 16366 w 19998"/>
                <a:gd name="connsiteY517" fmla="*/ 3518 h 19998"/>
                <a:gd name="connsiteX518" fmla="*/ 16490 w 19998"/>
                <a:gd name="connsiteY518" fmla="*/ 3518 h 19998"/>
                <a:gd name="connsiteX519" fmla="*/ 16506 w 19998"/>
                <a:gd name="connsiteY519" fmla="*/ 3600 h 19998"/>
                <a:gd name="connsiteX520" fmla="*/ 16590 w 19998"/>
                <a:gd name="connsiteY520" fmla="*/ 3624 h 19998"/>
                <a:gd name="connsiteX521" fmla="*/ 16611 w 19998"/>
                <a:gd name="connsiteY521" fmla="*/ 3581 h 19998"/>
                <a:gd name="connsiteX522" fmla="*/ 16694 w 19998"/>
                <a:gd name="connsiteY522" fmla="*/ 3600 h 19998"/>
                <a:gd name="connsiteX523" fmla="*/ 16694 w 19998"/>
                <a:gd name="connsiteY523" fmla="*/ 3560 h 19998"/>
                <a:gd name="connsiteX524" fmla="*/ 16716 w 19998"/>
                <a:gd name="connsiteY524" fmla="*/ 3560 h 19998"/>
                <a:gd name="connsiteX525" fmla="*/ 16716 w 19998"/>
                <a:gd name="connsiteY525" fmla="*/ 3518 h 19998"/>
                <a:gd name="connsiteX526" fmla="*/ 16759 w 19998"/>
                <a:gd name="connsiteY526" fmla="*/ 3497 h 19998"/>
                <a:gd name="connsiteX527" fmla="*/ 16759 w 19998"/>
                <a:gd name="connsiteY527" fmla="*/ 3478 h 19998"/>
                <a:gd name="connsiteX528" fmla="*/ 16940 w 19998"/>
                <a:gd name="connsiteY528" fmla="*/ 3478 h 19998"/>
                <a:gd name="connsiteX529" fmla="*/ 17085 w 19998"/>
                <a:gd name="connsiteY529" fmla="*/ 3560 h 19998"/>
                <a:gd name="connsiteX530" fmla="*/ 17085 w 19998"/>
                <a:gd name="connsiteY530" fmla="*/ 3534 h 19998"/>
                <a:gd name="connsiteX531" fmla="*/ 17192 w 19998"/>
                <a:gd name="connsiteY531" fmla="*/ 3518 h 19998"/>
                <a:gd name="connsiteX532" fmla="*/ 17192 w 19998"/>
                <a:gd name="connsiteY532" fmla="*/ 3534 h 19998"/>
                <a:gd name="connsiteX533" fmla="*/ 17373 w 19998"/>
                <a:gd name="connsiteY533" fmla="*/ 3640 h 19998"/>
                <a:gd name="connsiteX534" fmla="*/ 17354 w 19998"/>
                <a:gd name="connsiteY534" fmla="*/ 3663 h 19998"/>
                <a:gd name="connsiteX535" fmla="*/ 17437 w 19998"/>
                <a:gd name="connsiteY535" fmla="*/ 3783 h 19998"/>
                <a:gd name="connsiteX536" fmla="*/ 17397 w 19998"/>
                <a:gd name="connsiteY536" fmla="*/ 3783 h 19998"/>
                <a:gd name="connsiteX537" fmla="*/ 17414 w 19998"/>
                <a:gd name="connsiteY537" fmla="*/ 3826 h 19998"/>
                <a:gd name="connsiteX538" fmla="*/ 17437 w 19998"/>
                <a:gd name="connsiteY538" fmla="*/ 3826 h 19998"/>
                <a:gd name="connsiteX539" fmla="*/ 17602 w 19998"/>
                <a:gd name="connsiteY539" fmla="*/ 4028 h 19998"/>
                <a:gd name="connsiteX540" fmla="*/ 17623 w 19998"/>
                <a:gd name="connsiteY540" fmla="*/ 4091 h 19998"/>
                <a:gd name="connsiteX541" fmla="*/ 17642 w 19998"/>
                <a:gd name="connsiteY541" fmla="*/ 4091 h 19998"/>
                <a:gd name="connsiteX542" fmla="*/ 17683 w 19998"/>
                <a:gd name="connsiteY542" fmla="*/ 4211 h 19998"/>
                <a:gd name="connsiteX543" fmla="*/ 17849 w 19998"/>
                <a:gd name="connsiteY543" fmla="*/ 4211 h 19998"/>
                <a:gd name="connsiteX544" fmla="*/ 17849 w 19998"/>
                <a:gd name="connsiteY544" fmla="*/ 4171 h 19998"/>
                <a:gd name="connsiteX545" fmla="*/ 17871 w 19998"/>
                <a:gd name="connsiteY545" fmla="*/ 4171 h 19998"/>
                <a:gd name="connsiteX546" fmla="*/ 17830 w 19998"/>
                <a:gd name="connsiteY546" fmla="*/ 4091 h 19998"/>
                <a:gd name="connsiteX547" fmla="*/ 17871 w 19998"/>
                <a:gd name="connsiteY547" fmla="*/ 4065 h 19998"/>
                <a:gd name="connsiteX548" fmla="*/ 17935 w 19998"/>
                <a:gd name="connsiteY548" fmla="*/ 4091 h 19998"/>
                <a:gd name="connsiteX549" fmla="*/ 17976 w 19998"/>
                <a:gd name="connsiteY549" fmla="*/ 4065 h 19998"/>
                <a:gd name="connsiteX550" fmla="*/ 18019 w 19998"/>
                <a:gd name="connsiteY550" fmla="*/ 4091 h 19998"/>
                <a:gd name="connsiteX551" fmla="*/ 18140 w 19998"/>
                <a:gd name="connsiteY551" fmla="*/ 4131 h 19998"/>
                <a:gd name="connsiteX552" fmla="*/ 18183 w 19998"/>
                <a:gd name="connsiteY552" fmla="*/ 4293 h 19998"/>
                <a:gd name="connsiteX553" fmla="*/ 18200 w 19998"/>
                <a:gd name="connsiteY553" fmla="*/ 4293 h 19998"/>
                <a:gd name="connsiteX554" fmla="*/ 18223 w 19998"/>
                <a:gd name="connsiteY554" fmla="*/ 4211 h 19998"/>
                <a:gd name="connsiteX555" fmla="*/ 18240 w 19998"/>
                <a:gd name="connsiteY555" fmla="*/ 4211 h 19998"/>
                <a:gd name="connsiteX556" fmla="*/ 18240 w 19998"/>
                <a:gd name="connsiteY556" fmla="*/ 4230 h 19998"/>
                <a:gd name="connsiteX557" fmla="*/ 18281 w 19998"/>
                <a:gd name="connsiteY557" fmla="*/ 4230 h 19998"/>
                <a:gd name="connsiteX558" fmla="*/ 18328 w 19998"/>
                <a:gd name="connsiteY558" fmla="*/ 4270 h 19998"/>
                <a:gd name="connsiteX559" fmla="*/ 18369 w 19998"/>
                <a:gd name="connsiteY559" fmla="*/ 4253 h 19998"/>
                <a:gd name="connsiteX560" fmla="*/ 18388 w 19998"/>
                <a:gd name="connsiteY560" fmla="*/ 4270 h 19998"/>
                <a:gd name="connsiteX561" fmla="*/ 18531 w 19998"/>
                <a:gd name="connsiteY561" fmla="*/ 4253 h 19998"/>
                <a:gd name="connsiteX562" fmla="*/ 18531 w 19998"/>
                <a:gd name="connsiteY562" fmla="*/ 4270 h 19998"/>
                <a:gd name="connsiteX563" fmla="*/ 18631 w 19998"/>
                <a:gd name="connsiteY563" fmla="*/ 4211 h 19998"/>
                <a:gd name="connsiteX564" fmla="*/ 18631 w 19998"/>
                <a:gd name="connsiteY564" fmla="*/ 4131 h 19998"/>
                <a:gd name="connsiteX565" fmla="*/ 18762 w 19998"/>
                <a:gd name="connsiteY565" fmla="*/ 4108 h 19998"/>
                <a:gd name="connsiteX566" fmla="*/ 18778 w 19998"/>
                <a:gd name="connsiteY566" fmla="*/ 4148 h 19998"/>
                <a:gd name="connsiteX567" fmla="*/ 18821 w 19998"/>
                <a:gd name="connsiteY567" fmla="*/ 4131 h 19998"/>
                <a:gd name="connsiteX568" fmla="*/ 18943 w 19998"/>
                <a:gd name="connsiteY568" fmla="*/ 4333 h 19998"/>
                <a:gd name="connsiteX569" fmla="*/ 19047 w 19998"/>
                <a:gd name="connsiteY569" fmla="*/ 4333 h 19998"/>
                <a:gd name="connsiteX570" fmla="*/ 19064 w 19998"/>
                <a:gd name="connsiteY570" fmla="*/ 4392 h 19998"/>
                <a:gd name="connsiteX571" fmla="*/ 19152 w 19998"/>
                <a:gd name="connsiteY571" fmla="*/ 4392 h 19998"/>
                <a:gd name="connsiteX572" fmla="*/ 19152 w 19998"/>
                <a:gd name="connsiteY572" fmla="*/ 4373 h 19998"/>
                <a:gd name="connsiteX573" fmla="*/ 19212 w 19998"/>
                <a:gd name="connsiteY573" fmla="*/ 4373 h 19998"/>
                <a:gd name="connsiteX574" fmla="*/ 19212 w 19998"/>
                <a:gd name="connsiteY574" fmla="*/ 4392 h 19998"/>
                <a:gd name="connsiteX575" fmla="*/ 19317 w 19998"/>
                <a:gd name="connsiteY575" fmla="*/ 4333 h 19998"/>
                <a:gd name="connsiteX576" fmla="*/ 19417 w 19998"/>
                <a:gd name="connsiteY576" fmla="*/ 4392 h 19998"/>
                <a:gd name="connsiteX577" fmla="*/ 19443 w 19998"/>
                <a:gd name="connsiteY577" fmla="*/ 4373 h 19998"/>
                <a:gd name="connsiteX578" fmla="*/ 19500 w 19998"/>
                <a:gd name="connsiteY578" fmla="*/ 4373 h 19998"/>
                <a:gd name="connsiteX579" fmla="*/ 19521 w 19998"/>
                <a:gd name="connsiteY579" fmla="*/ 4352 h 19998"/>
                <a:gd name="connsiteX580" fmla="*/ 19998 w 19998"/>
                <a:gd name="connsiteY580" fmla="*/ 4512 h 19998"/>
                <a:gd name="connsiteX581" fmla="*/ 19750 w 19998"/>
                <a:gd name="connsiteY581" fmla="*/ 4939 h 19998"/>
                <a:gd name="connsiteX582" fmla="*/ 19712 w 19998"/>
                <a:gd name="connsiteY582" fmla="*/ 4939 h 19998"/>
                <a:gd name="connsiteX583" fmla="*/ 19686 w 19998"/>
                <a:gd name="connsiteY583" fmla="*/ 5003 h 19998"/>
                <a:gd name="connsiteX584" fmla="*/ 19645 w 19998"/>
                <a:gd name="connsiteY584" fmla="*/ 5003 h 19998"/>
                <a:gd name="connsiteX585" fmla="*/ 19131 w 19998"/>
                <a:gd name="connsiteY585" fmla="*/ 6512 h 19998"/>
                <a:gd name="connsiteX586" fmla="*/ 19236 w 19998"/>
                <a:gd name="connsiteY586" fmla="*/ 7750 h 19998"/>
                <a:gd name="connsiteX587" fmla="*/ 19212 w 19998"/>
                <a:gd name="connsiteY587" fmla="*/ 7750 h 19998"/>
                <a:gd name="connsiteX588" fmla="*/ 19090 w 19998"/>
                <a:gd name="connsiteY588" fmla="*/ 7870 h 19998"/>
                <a:gd name="connsiteX589" fmla="*/ 19152 w 19998"/>
                <a:gd name="connsiteY589" fmla="*/ 7853 h 19998"/>
                <a:gd name="connsiteX590" fmla="*/ 19064 w 19998"/>
                <a:gd name="connsiteY590" fmla="*/ 7973 h 19998"/>
                <a:gd name="connsiteX591" fmla="*/ 18983 w 19998"/>
                <a:gd name="connsiteY591" fmla="*/ 7973 h 19998"/>
                <a:gd name="connsiteX592" fmla="*/ 18714 w 19998"/>
                <a:gd name="connsiteY592" fmla="*/ 8135 h 19998"/>
                <a:gd name="connsiteX593" fmla="*/ 18695 w 19998"/>
                <a:gd name="connsiteY593" fmla="*/ 8093 h 19998"/>
                <a:gd name="connsiteX594" fmla="*/ 18614 w 19998"/>
                <a:gd name="connsiteY594" fmla="*/ 7997 h 19998"/>
                <a:gd name="connsiteX595" fmla="*/ 18304 w 19998"/>
                <a:gd name="connsiteY59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09 w 19998"/>
                <a:gd name="connsiteY215" fmla="*/ 18940 h 19998"/>
                <a:gd name="connsiteX216" fmla="*/ 8128 w 19998"/>
                <a:gd name="connsiteY216" fmla="*/ 18957 h 19998"/>
                <a:gd name="connsiteX217" fmla="*/ 8150 w 19998"/>
                <a:gd name="connsiteY217" fmla="*/ 19142 h 19998"/>
                <a:gd name="connsiteX218" fmla="*/ 8007 w 19998"/>
                <a:gd name="connsiteY218" fmla="*/ 19119 h 19998"/>
                <a:gd name="connsiteX219" fmla="*/ 7676 w 19998"/>
                <a:gd name="connsiteY219" fmla="*/ 19119 h 19998"/>
                <a:gd name="connsiteX220" fmla="*/ 7511 w 19998"/>
                <a:gd name="connsiteY220" fmla="*/ 19159 h 19998"/>
                <a:gd name="connsiteX221" fmla="*/ 6892 w 19998"/>
                <a:gd name="connsiteY221" fmla="*/ 19102 h 19998"/>
                <a:gd name="connsiteX222" fmla="*/ 6730 w 19998"/>
                <a:gd name="connsiteY222" fmla="*/ 18877 h 19998"/>
                <a:gd name="connsiteX223" fmla="*/ 6599 w 19998"/>
                <a:gd name="connsiteY223" fmla="*/ 18837 h 19998"/>
                <a:gd name="connsiteX224" fmla="*/ 6478 w 19998"/>
                <a:gd name="connsiteY224" fmla="*/ 18731 h 19998"/>
                <a:gd name="connsiteX225" fmla="*/ 6254 w 19998"/>
                <a:gd name="connsiteY225" fmla="*/ 18858 h 19998"/>
                <a:gd name="connsiteX226" fmla="*/ 6149 w 19998"/>
                <a:gd name="connsiteY226" fmla="*/ 18773 h 19998"/>
                <a:gd name="connsiteX227" fmla="*/ 6066 w 19998"/>
                <a:gd name="connsiteY227" fmla="*/ 18877 h 19998"/>
                <a:gd name="connsiteX228" fmla="*/ 5861 w 19998"/>
                <a:gd name="connsiteY228" fmla="*/ 18632 h 19998"/>
                <a:gd name="connsiteX229" fmla="*/ 5732 w 19998"/>
                <a:gd name="connsiteY229" fmla="*/ 18447 h 19998"/>
                <a:gd name="connsiteX230" fmla="*/ 5075 w 19998"/>
                <a:gd name="connsiteY230" fmla="*/ 18310 h 19998"/>
                <a:gd name="connsiteX231" fmla="*/ 4806 w 19998"/>
                <a:gd name="connsiteY231" fmla="*/ 18165 h 19998"/>
                <a:gd name="connsiteX232" fmla="*/ 4725 w 19998"/>
                <a:gd name="connsiteY232" fmla="*/ 18247 h 19998"/>
                <a:gd name="connsiteX233" fmla="*/ 4515 w 19998"/>
                <a:gd name="connsiteY233" fmla="*/ 18101 h 19998"/>
                <a:gd name="connsiteX234" fmla="*/ 4684 w 19998"/>
                <a:gd name="connsiteY234" fmla="*/ 17737 h 19998"/>
                <a:gd name="connsiteX235" fmla="*/ 4415 w 19998"/>
                <a:gd name="connsiteY235" fmla="*/ 17634 h 19998"/>
                <a:gd name="connsiteX236" fmla="*/ 4294 w 19998"/>
                <a:gd name="connsiteY236" fmla="*/ 17594 h 19998"/>
                <a:gd name="connsiteX237" fmla="*/ 4103 w 19998"/>
                <a:gd name="connsiteY237" fmla="*/ 17617 h 19998"/>
                <a:gd name="connsiteX238" fmla="*/ 4063 w 19998"/>
                <a:gd name="connsiteY238" fmla="*/ 17495 h 19998"/>
                <a:gd name="connsiteX239" fmla="*/ 4041 w 19998"/>
                <a:gd name="connsiteY239" fmla="*/ 17495 h 19998"/>
                <a:gd name="connsiteX240" fmla="*/ 4025 w 19998"/>
                <a:gd name="connsiteY240" fmla="*/ 17432 h 19998"/>
                <a:gd name="connsiteX241" fmla="*/ 4103 w 19998"/>
                <a:gd name="connsiteY241" fmla="*/ 17415 h 19998"/>
                <a:gd name="connsiteX242" fmla="*/ 4251 w 19998"/>
                <a:gd name="connsiteY242" fmla="*/ 17389 h 19998"/>
                <a:gd name="connsiteX243" fmla="*/ 4251 w 19998"/>
                <a:gd name="connsiteY243" fmla="*/ 17373 h 19998"/>
                <a:gd name="connsiteX244" fmla="*/ 4499 w 19998"/>
                <a:gd name="connsiteY244" fmla="*/ 17084 h 19998"/>
                <a:gd name="connsiteX245" fmla="*/ 5037 w 19998"/>
                <a:gd name="connsiteY245" fmla="*/ 14969 h 19998"/>
                <a:gd name="connsiteX246" fmla="*/ 5011 w 19998"/>
                <a:gd name="connsiteY246" fmla="*/ 14767 h 19998"/>
                <a:gd name="connsiteX247" fmla="*/ 5218 w 19998"/>
                <a:gd name="connsiteY247" fmla="*/ 14525 h 19998"/>
                <a:gd name="connsiteX248" fmla="*/ 5427 w 19998"/>
                <a:gd name="connsiteY248" fmla="*/ 14583 h 19998"/>
                <a:gd name="connsiteX249" fmla="*/ 5444 w 19998"/>
                <a:gd name="connsiteY249" fmla="*/ 14525 h 19998"/>
                <a:gd name="connsiteX250" fmla="*/ 5387 w 19998"/>
                <a:gd name="connsiteY250" fmla="*/ 14464 h 19998"/>
                <a:gd name="connsiteX251" fmla="*/ 5427 w 19998"/>
                <a:gd name="connsiteY251" fmla="*/ 14485 h 19998"/>
                <a:gd name="connsiteX252" fmla="*/ 5427 w 19998"/>
                <a:gd name="connsiteY252" fmla="*/ 14464 h 19998"/>
                <a:gd name="connsiteX253" fmla="*/ 5218 w 19998"/>
                <a:gd name="connsiteY253" fmla="*/ 14318 h 19998"/>
                <a:gd name="connsiteX254" fmla="*/ 5075 w 19998"/>
                <a:gd name="connsiteY254" fmla="*/ 14647 h 19998"/>
                <a:gd name="connsiteX255" fmla="*/ 5037 w 19998"/>
                <a:gd name="connsiteY255" fmla="*/ 14623 h 19998"/>
                <a:gd name="connsiteX256" fmla="*/ 5427 w 19998"/>
                <a:gd name="connsiteY256" fmla="*/ 12509 h 19998"/>
                <a:gd name="connsiteX257" fmla="*/ 5470 w 19998"/>
                <a:gd name="connsiteY257" fmla="*/ 12492 h 19998"/>
                <a:gd name="connsiteX258" fmla="*/ 5511 w 19998"/>
                <a:gd name="connsiteY258" fmla="*/ 12548 h 19998"/>
                <a:gd name="connsiteX259" fmla="*/ 5961 w 19998"/>
                <a:gd name="connsiteY259" fmla="*/ 13284 h 19998"/>
                <a:gd name="connsiteX260" fmla="*/ 6352 w 19998"/>
                <a:gd name="connsiteY260" fmla="*/ 14017 h 19998"/>
                <a:gd name="connsiteX261" fmla="*/ 6352 w 19998"/>
                <a:gd name="connsiteY261" fmla="*/ 13808 h 19998"/>
                <a:gd name="connsiteX262" fmla="*/ 6001 w 19998"/>
                <a:gd name="connsiteY262" fmla="*/ 13058 h 19998"/>
                <a:gd name="connsiteX263" fmla="*/ 5675 w 19998"/>
                <a:gd name="connsiteY263" fmla="*/ 12532 h 19998"/>
                <a:gd name="connsiteX264" fmla="*/ 5551 w 19998"/>
                <a:gd name="connsiteY264" fmla="*/ 12410 h 19998"/>
                <a:gd name="connsiteX265" fmla="*/ 5258 w 19998"/>
                <a:gd name="connsiteY265" fmla="*/ 12227 h 19998"/>
                <a:gd name="connsiteX266" fmla="*/ 5242 w 19998"/>
                <a:gd name="connsiteY266" fmla="*/ 12243 h 19998"/>
                <a:gd name="connsiteX267" fmla="*/ 5175 w 19998"/>
                <a:gd name="connsiteY267" fmla="*/ 11961 h 19998"/>
                <a:gd name="connsiteX268" fmla="*/ 5363 w 19998"/>
                <a:gd name="connsiteY268" fmla="*/ 11961 h 19998"/>
                <a:gd name="connsiteX269" fmla="*/ 5487 w 19998"/>
                <a:gd name="connsiteY269" fmla="*/ 11653 h 19998"/>
                <a:gd name="connsiteX270" fmla="*/ 5470 w 19998"/>
                <a:gd name="connsiteY270" fmla="*/ 11653 h 19998"/>
                <a:gd name="connsiteX271" fmla="*/ 5470 w 19998"/>
                <a:gd name="connsiteY271" fmla="*/ 11637 h 19998"/>
                <a:gd name="connsiteX272" fmla="*/ 5444 w 19998"/>
                <a:gd name="connsiteY272" fmla="*/ 11268 h 19998"/>
                <a:gd name="connsiteX273" fmla="*/ 5339 w 19998"/>
                <a:gd name="connsiteY273" fmla="*/ 11146 h 19998"/>
                <a:gd name="connsiteX274" fmla="*/ 5251 w 19998"/>
                <a:gd name="connsiteY274" fmla="*/ 10849 h 19998"/>
                <a:gd name="connsiteX275" fmla="*/ 4784 w 19998"/>
                <a:gd name="connsiteY275" fmla="*/ 10539 h 19998"/>
                <a:gd name="connsiteX276" fmla="*/ 4603 w 19998"/>
                <a:gd name="connsiteY276" fmla="*/ 10497 h 19998"/>
                <a:gd name="connsiteX277" fmla="*/ 4620 w 19998"/>
                <a:gd name="connsiteY277" fmla="*/ 10476 h 19998"/>
                <a:gd name="connsiteX278" fmla="*/ 3877 w 19998"/>
                <a:gd name="connsiteY278" fmla="*/ 9395 h 19998"/>
                <a:gd name="connsiteX279" fmla="*/ 3941 w 19998"/>
                <a:gd name="connsiteY279" fmla="*/ 9353 h 19998"/>
                <a:gd name="connsiteX280" fmla="*/ 3918 w 19998"/>
                <a:gd name="connsiteY280" fmla="*/ 9353 h 19998"/>
                <a:gd name="connsiteX281" fmla="*/ 4168 w 19998"/>
                <a:gd name="connsiteY281" fmla="*/ 9071 h 19998"/>
                <a:gd name="connsiteX282" fmla="*/ 3753 w 19998"/>
                <a:gd name="connsiteY282" fmla="*/ 8829 h 19998"/>
                <a:gd name="connsiteX283" fmla="*/ 3899 w 19998"/>
                <a:gd name="connsiteY283" fmla="*/ 8645 h 19998"/>
                <a:gd name="connsiteX284" fmla="*/ 3899 w 19998"/>
                <a:gd name="connsiteY284" fmla="*/ 8521 h 19998"/>
                <a:gd name="connsiteX285" fmla="*/ 4472 w 19998"/>
                <a:gd name="connsiteY285" fmla="*/ 8666 h 19998"/>
                <a:gd name="connsiteX286" fmla="*/ 3877 w 19998"/>
                <a:gd name="connsiteY286" fmla="*/ 8457 h 19998"/>
                <a:gd name="connsiteX287" fmla="*/ 3689 w 19998"/>
                <a:gd name="connsiteY287" fmla="*/ 8587 h 19998"/>
                <a:gd name="connsiteX288" fmla="*/ 3360 w 19998"/>
                <a:gd name="connsiteY288" fmla="*/ 8401 h 19998"/>
                <a:gd name="connsiteX289" fmla="*/ 3303 w 19998"/>
                <a:gd name="connsiteY289" fmla="*/ 8239 h 19998"/>
                <a:gd name="connsiteX290" fmla="*/ 3465 w 19998"/>
                <a:gd name="connsiteY290" fmla="*/ 8077 h 19998"/>
                <a:gd name="connsiteX291" fmla="*/ 3344 w 19998"/>
                <a:gd name="connsiteY291" fmla="*/ 7910 h 19998"/>
                <a:gd name="connsiteX292" fmla="*/ 2844 w 19998"/>
                <a:gd name="connsiteY292" fmla="*/ 7933 h 19998"/>
                <a:gd name="connsiteX293" fmla="*/ 3115 w 19998"/>
                <a:gd name="connsiteY293" fmla="*/ 7651 h 19998"/>
                <a:gd name="connsiteX294" fmla="*/ 2477 w 19998"/>
                <a:gd name="connsiteY294" fmla="*/ 7750 h 19998"/>
                <a:gd name="connsiteX295" fmla="*/ 2477 w 19998"/>
                <a:gd name="connsiteY295" fmla="*/ 7973 h 19998"/>
                <a:gd name="connsiteX296" fmla="*/ 2127 w 19998"/>
                <a:gd name="connsiteY296" fmla="*/ 7442 h 19998"/>
                <a:gd name="connsiteX297" fmla="*/ 1831 w 19998"/>
                <a:gd name="connsiteY297" fmla="*/ 7261 h 19998"/>
                <a:gd name="connsiteX298" fmla="*/ 1260 w 19998"/>
                <a:gd name="connsiteY298" fmla="*/ 6996 h 19998"/>
                <a:gd name="connsiteX299" fmla="*/ 1276 w 19998"/>
                <a:gd name="connsiteY299" fmla="*/ 6975 h 19998"/>
                <a:gd name="connsiteX300" fmla="*/ 1260 w 19998"/>
                <a:gd name="connsiteY300" fmla="*/ 6958 h 19998"/>
                <a:gd name="connsiteX301" fmla="*/ 1172 w 19998"/>
                <a:gd name="connsiteY301" fmla="*/ 6892 h 19998"/>
                <a:gd name="connsiteX302" fmla="*/ 886 w 19998"/>
                <a:gd name="connsiteY302" fmla="*/ 6975 h 19998"/>
                <a:gd name="connsiteX303" fmla="*/ 679 w 19998"/>
                <a:gd name="connsiteY303" fmla="*/ 7099 h 19998"/>
                <a:gd name="connsiteX304" fmla="*/ 533 w 19998"/>
                <a:gd name="connsiteY304" fmla="*/ 7078 h 19998"/>
                <a:gd name="connsiteX305" fmla="*/ 533 w 19998"/>
                <a:gd name="connsiteY305" fmla="*/ 7022 h 19998"/>
                <a:gd name="connsiteX306" fmla="*/ 574 w 19998"/>
                <a:gd name="connsiteY306" fmla="*/ 6996 h 19998"/>
                <a:gd name="connsiteX307" fmla="*/ 305 w 19998"/>
                <a:gd name="connsiteY307" fmla="*/ 6568 h 19998"/>
                <a:gd name="connsiteX308" fmla="*/ 264 w 19998"/>
                <a:gd name="connsiteY308" fmla="*/ 6594 h 19998"/>
                <a:gd name="connsiteX309" fmla="*/ 164 w 19998"/>
                <a:gd name="connsiteY309" fmla="*/ 6528 h 19998"/>
                <a:gd name="connsiteX310" fmla="*/ 0 w 19998"/>
                <a:gd name="connsiteY310" fmla="*/ 6490 h 19998"/>
                <a:gd name="connsiteX311" fmla="*/ 17 w 19998"/>
                <a:gd name="connsiteY311" fmla="*/ 6465 h 19998"/>
                <a:gd name="connsiteX312" fmla="*/ 57 w 19998"/>
                <a:gd name="connsiteY312" fmla="*/ 6465 h 19998"/>
                <a:gd name="connsiteX313" fmla="*/ 695 w 19998"/>
                <a:gd name="connsiteY313" fmla="*/ 6408 h 19998"/>
                <a:gd name="connsiteX314" fmla="*/ 760 w 19998"/>
                <a:gd name="connsiteY314" fmla="*/ 6262 h 19998"/>
                <a:gd name="connsiteX315" fmla="*/ 433 w 19998"/>
                <a:gd name="connsiteY315" fmla="*/ 6084 h 19998"/>
                <a:gd name="connsiteX316" fmla="*/ 348 w 19998"/>
                <a:gd name="connsiteY316" fmla="*/ 6204 h 19998"/>
                <a:gd name="connsiteX317" fmla="*/ 329 w 19998"/>
                <a:gd name="connsiteY317" fmla="*/ 6204 h 19998"/>
                <a:gd name="connsiteX318" fmla="*/ 305 w 19998"/>
                <a:gd name="connsiteY318" fmla="*/ 6060 h 19998"/>
                <a:gd name="connsiteX319" fmla="*/ 348 w 19998"/>
                <a:gd name="connsiteY319" fmla="*/ 6044 h 19998"/>
                <a:gd name="connsiteX320" fmla="*/ 348 w 19998"/>
                <a:gd name="connsiteY320" fmla="*/ 5997 h 19998"/>
                <a:gd name="connsiteX321" fmla="*/ 248 w 19998"/>
                <a:gd name="connsiteY321" fmla="*/ 5997 h 19998"/>
                <a:gd name="connsiteX322" fmla="*/ 221 w 19998"/>
                <a:gd name="connsiteY322" fmla="*/ 5938 h 19998"/>
                <a:gd name="connsiteX323" fmla="*/ 329 w 19998"/>
                <a:gd name="connsiteY323" fmla="*/ 5938 h 19998"/>
                <a:gd name="connsiteX324" fmla="*/ 348 w 19998"/>
                <a:gd name="connsiteY324" fmla="*/ 5818 h 19998"/>
                <a:gd name="connsiteX325" fmla="*/ 391 w 19998"/>
                <a:gd name="connsiteY325" fmla="*/ 5818 h 19998"/>
                <a:gd name="connsiteX326" fmla="*/ 369 w 19998"/>
                <a:gd name="connsiteY326" fmla="*/ 5917 h 19998"/>
                <a:gd name="connsiteX327" fmla="*/ 433 w 19998"/>
                <a:gd name="connsiteY327" fmla="*/ 5877 h 19998"/>
                <a:gd name="connsiteX328" fmla="*/ 433 w 19998"/>
                <a:gd name="connsiteY328" fmla="*/ 5898 h 19998"/>
                <a:gd name="connsiteX329" fmla="*/ 410 w 19998"/>
                <a:gd name="connsiteY329" fmla="*/ 5917 h 19998"/>
                <a:gd name="connsiteX330" fmla="*/ 555 w 19998"/>
                <a:gd name="connsiteY330" fmla="*/ 5938 h 19998"/>
                <a:gd name="connsiteX331" fmla="*/ 555 w 19998"/>
                <a:gd name="connsiteY331" fmla="*/ 5955 h 19998"/>
                <a:gd name="connsiteX332" fmla="*/ 738 w 19998"/>
                <a:gd name="connsiteY332" fmla="*/ 5938 h 19998"/>
                <a:gd name="connsiteX333" fmla="*/ 695 w 19998"/>
                <a:gd name="connsiteY333" fmla="*/ 5835 h 19998"/>
                <a:gd name="connsiteX334" fmla="*/ 655 w 19998"/>
                <a:gd name="connsiteY334" fmla="*/ 5835 h 19998"/>
                <a:gd name="connsiteX335" fmla="*/ 598 w 19998"/>
                <a:gd name="connsiteY335" fmla="*/ 5736 h 19998"/>
                <a:gd name="connsiteX336" fmla="*/ 141 w 19998"/>
                <a:gd name="connsiteY336" fmla="*/ 5778 h 19998"/>
                <a:gd name="connsiteX337" fmla="*/ 141 w 19998"/>
                <a:gd name="connsiteY337" fmla="*/ 5795 h 19998"/>
                <a:gd name="connsiteX338" fmla="*/ 17 w 19998"/>
                <a:gd name="connsiteY338" fmla="*/ 5818 h 19998"/>
                <a:gd name="connsiteX339" fmla="*/ 141 w 19998"/>
                <a:gd name="connsiteY339" fmla="*/ 5287 h 19998"/>
                <a:gd name="connsiteX340" fmla="*/ 181 w 19998"/>
                <a:gd name="connsiteY340" fmla="*/ 5268 h 19998"/>
                <a:gd name="connsiteX341" fmla="*/ 348 w 19998"/>
                <a:gd name="connsiteY341" fmla="*/ 5247 h 19998"/>
                <a:gd name="connsiteX342" fmla="*/ 450 w 19998"/>
                <a:gd name="connsiteY342" fmla="*/ 5149 h 19998"/>
                <a:gd name="connsiteX343" fmla="*/ 617 w 19998"/>
                <a:gd name="connsiteY343" fmla="*/ 5149 h 19998"/>
                <a:gd name="connsiteX344" fmla="*/ 803 w 19998"/>
                <a:gd name="connsiteY344" fmla="*/ 5085 h 19998"/>
                <a:gd name="connsiteX345" fmla="*/ 826 w 19998"/>
                <a:gd name="connsiteY345" fmla="*/ 5106 h 19998"/>
                <a:gd name="connsiteX346" fmla="*/ 803 w 19998"/>
                <a:gd name="connsiteY346" fmla="*/ 5149 h 19998"/>
                <a:gd name="connsiteX347" fmla="*/ 1276 w 19998"/>
                <a:gd name="connsiteY347" fmla="*/ 5022 h 19998"/>
                <a:gd name="connsiteX348" fmla="*/ 1276 w 19998"/>
                <a:gd name="connsiteY348" fmla="*/ 5003 h 19998"/>
                <a:gd name="connsiteX349" fmla="*/ 1276 w 19998"/>
                <a:gd name="connsiteY349" fmla="*/ 5022 h 19998"/>
                <a:gd name="connsiteX350" fmla="*/ 1298 w 19998"/>
                <a:gd name="connsiteY350" fmla="*/ 5022 h 19998"/>
                <a:gd name="connsiteX351" fmla="*/ 1341 w 19998"/>
                <a:gd name="connsiteY351" fmla="*/ 5165 h 19998"/>
                <a:gd name="connsiteX352" fmla="*/ 1524 w 19998"/>
                <a:gd name="connsiteY352" fmla="*/ 5069 h 19998"/>
                <a:gd name="connsiteX353" fmla="*/ 1562 w 19998"/>
                <a:gd name="connsiteY353" fmla="*/ 5069 h 19998"/>
                <a:gd name="connsiteX354" fmla="*/ 1815 w 19998"/>
                <a:gd name="connsiteY354" fmla="*/ 5125 h 19998"/>
                <a:gd name="connsiteX355" fmla="*/ 1936 w 19998"/>
                <a:gd name="connsiteY355" fmla="*/ 5165 h 19998"/>
                <a:gd name="connsiteX356" fmla="*/ 1936 w 19998"/>
                <a:gd name="connsiteY356" fmla="*/ 5149 h 19998"/>
                <a:gd name="connsiteX357" fmla="*/ 1979 w 19998"/>
                <a:gd name="connsiteY357" fmla="*/ 5003 h 19998"/>
                <a:gd name="connsiteX358" fmla="*/ 1936 w 19998"/>
                <a:gd name="connsiteY358" fmla="*/ 4939 h 19998"/>
                <a:gd name="connsiteX359" fmla="*/ 2103 w 19998"/>
                <a:gd name="connsiteY359" fmla="*/ 4820 h 19998"/>
                <a:gd name="connsiteX360" fmla="*/ 2496 w 19998"/>
                <a:gd name="connsiteY360" fmla="*/ 4777 h 19998"/>
                <a:gd name="connsiteX361" fmla="*/ 2536 w 19998"/>
                <a:gd name="connsiteY361" fmla="*/ 4860 h 19998"/>
                <a:gd name="connsiteX362" fmla="*/ 2722 w 19998"/>
                <a:gd name="connsiteY362" fmla="*/ 4761 h 19998"/>
                <a:gd name="connsiteX363" fmla="*/ 2722 w 19998"/>
                <a:gd name="connsiteY363" fmla="*/ 4900 h 19998"/>
                <a:gd name="connsiteX364" fmla="*/ 2805 w 19998"/>
                <a:gd name="connsiteY364" fmla="*/ 4923 h 19998"/>
                <a:gd name="connsiteX365" fmla="*/ 2970 w 19998"/>
                <a:gd name="connsiteY365" fmla="*/ 5189 h 19998"/>
                <a:gd name="connsiteX366" fmla="*/ 3256 w 19998"/>
                <a:gd name="connsiteY366" fmla="*/ 5673 h 19998"/>
                <a:gd name="connsiteX367" fmla="*/ 3608 w 19998"/>
                <a:gd name="connsiteY367" fmla="*/ 5391 h 19998"/>
                <a:gd name="connsiteX368" fmla="*/ 3860 w 19998"/>
                <a:gd name="connsiteY368" fmla="*/ 5268 h 19998"/>
                <a:gd name="connsiteX369" fmla="*/ 3999 w 19998"/>
                <a:gd name="connsiteY369" fmla="*/ 5534 h 19998"/>
                <a:gd name="connsiteX370" fmla="*/ 4351 w 19998"/>
                <a:gd name="connsiteY370" fmla="*/ 5351 h 19998"/>
                <a:gd name="connsiteX371" fmla="*/ 4580 w 19998"/>
                <a:gd name="connsiteY371" fmla="*/ 5268 h 19998"/>
                <a:gd name="connsiteX372" fmla="*/ 4580 w 19998"/>
                <a:gd name="connsiteY372" fmla="*/ 5471 h 19998"/>
                <a:gd name="connsiteX373" fmla="*/ 4994 w 19998"/>
                <a:gd name="connsiteY373" fmla="*/ 5449 h 19998"/>
                <a:gd name="connsiteX374" fmla="*/ 5323 w 19998"/>
                <a:gd name="connsiteY374" fmla="*/ 5471 h 19998"/>
                <a:gd name="connsiteX375" fmla="*/ 5242 w 19998"/>
                <a:gd name="connsiteY375" fmla="*/ 5407 h 19998"/>
                <a:gd name="connsiteX376" fmla="*/ 4994 w 19998"/>
                <a:gd name="connsiteY376" fmla="*/ 5003 h 19998"/>
                <a:gd name="connsiteX377" fmla="*/ 4970 w 19998"/>
                <a:gd name="connsiteY377" fmla="*/ 5003 h 19998"/>
                <a:gd name="connsiteX378" fmla="*/ 5054 w 19998"/>
                <a:gd name="connsiteY378" fmla="*/ 4618 h 19998"/>
                <a:gd name="connsiteX379" fmla="*/ 5054 w 19998"/>
                <a:gd name="connsiteY379" fmla="*/ 4601 h 19998"/>
                <a:gd name="connsiteX380" fmla="*/ 5037 w 19998"/>
                <a:gd name="connsiteY380" fmla="*/ 4618 h 19998"/>
                <a:gd name="connsiteX381" fmla="*/ 5011 w 19998"/>
                <a:gd name="connsiteY381" fmla="*/ 4131 h 19998"/>
                <a:gd name="connsiteX382" fmla="*/ 4642 w 19998"/>
                <a:gd name="connsiteY382" fmla="*/ 3335 h 19998"/>
                <a:gd name="connsiteX383" fmla="*/ 4663 w 19998"/>
                <a:gd name="connsiteY383" fmla="*/ 3092 h 19998"/>
                <a:gd name="connsiteX384" fmla="*/ 4563 w 19998"/>
                <a:gd name="connsiteY384" fmla="*/ 3050 h 19998"/>
                <a:gd name="connsiteX385" fmla="*/ 4684 w 19998"/>
                <a:gd name="connsiteY385" fmla="*/ 2947 h 19998"/>
                <a:gd name="connsiteX386" fmla="*/ 5242 w 19998"/>
                <a:gd name="connsiteY386" fmla="*/ 3092 h 19998"/>
                <a:gd name="connsiteX387" fmla="*/ 5258 w 19998"/>
                <a:gd name="connsiteY387" fmla="*/ 3029 h 19998"/>
                <a:gd name="connsiteX388" fmla="*/ 5570 w 19998"/>
                <a:gd name="connsiteY388" fmla="*/ 3050 h 19998"/>
                <a:gd name="connsiteX389" fmla="*/ 5632 w 19998"/>
                <a:gd name="connsiteY389" fmla="*/ 3252 h 19998"/>
                <a:gd name="connsiteX390" fmla="*/ 5592 w 19998"/>
                <a:gd name="connsiteY390" fmla="*/ 3252 h 19998"/>
                <a:gd name="connsiteX391" fmla="*/ 5570 w 19998"/>
                <a:gd name="connsiteY391" fmla="*/ 3316 h 19998"/>
                <a:gd name="connsiteX392" fmla="*/ 5511 w 19998"/>
                <a:gd name="connsiteY392" fmla="*/ 3316 h 19998"/>
                <a:gd name="connsiteX393" fmla="*/ 5675 w 19998"/>
                <a:gd name="connsiteY393" fmla="*/ 3800 h 19998"/>
                <a:gd name="connsiteX394" fmla="*/ 5649 w 19998"/>
                <a:gd name="connsiteY394" fmla="*/ 3826 h 19998"/>
                <a:gd name="connsiteX395" fmla="*/ 5732 w 19998"/>
                <a:gd name="connsiteY395" fmla="*/ 3842 h 19998"/>
                <a:gd name="connsiteX396" fmla="*/ 5713 w 19998"/>
                <a:gd name="connsiteY396" fmla="*/ 3842 h 19998"/>
                <a:gd name="connsiteX397" fmla="*/ 5732 w 19998"/>
                <a:gd name="connsiteY397" fmla="*/ 3882 h 19998"/>
                <a:gd name="connsiteX398" fmla="*/ 5775 w 19998"/>
                <a:gd name="connsiteY398" fmla="*/ 3882 h 19998"/>
                <a:gd name="connsiteX399" fmla="*/ 5861 w 19998"/>
                <a:gd name="connsiteY399" fmla="*/ 3762 h 19998"/>
                <a:gd name="connsiteX400" fmla="*/ 6499 w 19998"/>
                <a:gd name="connsiteY400" fmla="*/ 3906 h 19998"/>
                <a:gd name="connsiteX401" fmla="*/ 7611 w 19998"/>
                <a:gd name="connsiteY401" fmla="*/ 3826 h 19998"/>
                <a:gd name="connsiteX402" fmla="*/ 7923 w 19998"/>
                <a:gd name="connsiteY402" fmla="*/ 3722 h 19998"/>
                <a:gd name="connsiteX403" fmla="*/ 8045 w 19998"/>
                <a:gd name="connsiteY403" fmla="*/ 3703 h 19998"/>
                <a:gd name="connsiteX404" fmla="*/ 7611 w 19998"/>
                <a:gd name="connsiteY404" fmla="*/ 3600 h 19998"/>
                <a:gd name="connsiteX405" fmla="*/ 7611 w 19998"/>
                <a:gd name="connsiteY405" fmla="*/ 3581 h 19998"/>
                <a:gd name="connsiteX406" fmla="*/ 7799 w 19998"/>
                <a:gd name="connsiteY406" fmla="*/ 3092 h 19998"/>
                <a:gd name="connsiteX407" fmla="*/ 9574 w 19998"/>
                <a:gd name="connsiteY407" fmla="*/ 2317 h 19998"/>
                <a:gd name="connsiteX408" fmla="*/ 9843 w 19998"/>
                <a:gd name="connsiteY408" fmla="*/ 1993 h 19998"/>
                <a:gd name="connsiteX409" fmla="*/ 9902 w 19998"/>
                <a:gd name="connsiteY409" fmla="*/ 2051 h 19998"/>
                <a:gd name="connsiteX410" fmla="*/ 10031 w 19998"/>
                <a:gd name="connsiteY410" fmla="*/ 2051 h 19998"/>
                <a:gd name="connsiteX411" fmla="*/ 9964 w 19998"/>
                <a:gd name="connsiteY411" fmla="*/ 1972 h 19998"/>
                <a:gd name="connsiteX412" fmla="*/ 9943 w 19998"/>
                <a:gd name="connsiteY412" fmla="*/ 1993 h 19998"/>
                <a:gd name="connsiteX413" fmla="*/ 9843 w 19998"/>
                <a:gd name="connsiteY413" fmla="*/ 1645 h 19998"/>
                <a:gd name="connsiteX414" fmla="*/ 9902 w 19998"/>
                <a:gd name="connsiteY414" fmla="*/ 1645 h 19998"/>
                <a:gd name="connsiteX415" fmla="*/ 9902 w 19998"/>
                <a:gd name="connsiteY415" fmla="*/ 1628 h 19998"/>
                <a:gd name="connsiteX416" fmla="*/ 9902 w 19998"/>
                <a:gd name="connsiteY416" fmla="*/ 1607 h 19998"/>
                <a:gd name="connsiteX417" fmla="*/ 9843 w 19998"/>
                <a:gd name="connsiteY417" fmla="*/ 1542 h 19998"/>
                <a:gd name="connsiteX418" fmla="*/ 9886 w 19998"/>
                <a:gd name="connsiteY418" fmla="*/ 1260 h 19998"/>
                <a:gd name="connsiteX419" fmla="*/ 9926 w 19998"/>
                <a:gd name="connsiteY419" fmla="*/ 1243 h 19998"/>
                <a:gd name="connsiteX420" fmla="*/ 9886 w 19998"/>
                <a:gd name="connsiteY420" fmla="*/ 815 h 19998"/>
                <a:gd name="connsiteX421" fmla="*/ 9902 w 19998"/>
                <a:gd name="connsiteY421" fmla="*/ 815 h 19998"/>
                <a:gd name="connsiteX422" fmla="*/ 9886 w 19998"/>
                <a:gd name="connsiteY422" fmla="*/ 484 h 19998"/>
                <a:gd name="connsiteX423" fmla="*/ 10645 w 19998"/>
                <a:gd name="connsiteY423" fmla="*/ 186 h 19998"/>
                <a:gd name="connsiteX424" fmla="*/ 11307 w 19998"/>
                <a:gd name="connsiteY424" fmla="*/ 0 h 19998"/>
                <a:gd name="connsiteX425" fmla="*/ 11431 w 19998"/>
                <a:gd name="connsiteY425" fmla="*/ 324 h 19998"/>
                <a:gd name="connsiteX426" fmla="*/ 11431 w 19998"/>
                <a:gd name="connsiteY426" fmla="*/ 630 h 19998"/>
                <a:gd name="connsiteX427" fmla="*/ 11577 w 19998"/>
                <a:gd name="connsiteY427" fmla="*/ 630 h 19998"/>
                <a:gd name="connsiteX428" fmla="*/ 11700 w 19998"/>
                <a:gd name="connsiteY428" fmla="*/ 832 h 19998"/>
                <a:gd name="connsiteX429" fmla="*/ 11822 w 19998"/>
                <a:gd name="connsiteY429" fmla="*/ 895 h 19998"/>
                <a:gd name="connsiteX430" fmla="*/ 12158 w 19998"/>
                <a:gd name="connsiteY430" fmla="*/ 670 h 19998"/>
                <a:gd name="connsiteX431" fmla="*/ 12279 w 19998"/>
                <a:gd name="connsiteY431" fmla="*/ 792 h 19998"/>
                <a:gd name="connsiteX432" fmla="*/ 12255 w 19998"/>
                <a:gd name="connsiteY432" fmla="*/ 815 h 19998"/>
                <a:gd name="connsiteX433" fmla="*/ 12360 w 19998"/>
                <a:gd name="connsiteY433" fmla="*/ 895 h 19998"/>
                <a:gd name="connsiteX434" fmla="*/ 12360 w 19998"/>
                <a:gd name="connsiteY434" fmla="*/ 912 h 19998"/>
                <a:gd name="connsiteX435" fmla="*/ 12339 w 19998"/>
                <a:gd name="connsiteY435" fmla="*/ 935 h 19998"/>
                <a:gd name="connsiteX436" fmla="*/ 12548 w 19998"/>
                <a:gd name="connsiteY436" fmla="*/ 1342 h 19998"/>
                <a:gd name="connsiteX437" fmla="*/ 12753 w 19998"/>
                <a:gd name="connsiteY437" fmla="*/ 1260 h 19998"/>
                <a:gd name="connsiteX438" fmla="*/ 12729 w 19998"/>
                <a:gd name="connsiteY438" fmla="*/ 1363 h 19998"/>
                <a:gd name="connsiteX439" fmla="*/ 12834 w 19998"/>
                <a:gd name="connsiteY439" fmla="*/ 1323 h 19998"/>
                <a:gd name="connsiteX440" fmla="*/ 12853 w 19998"/>
                <a:gd name="connsiteY440" fmla="*/ 1342 h 19998"/>
                <a:gd name="connsiteX441" fmla="*/ 12901 w 19998"/>
                <a:gd name="connsiteY441" fmla="*/ 1342 h 19998"/>
                <a:gd name="connsiteX442" fmla="*/ 13039 w 19998"/>
                <a:gd name="connsiteY442" fmla="*/ 1769 h 19998"/>
                <a:gd name="connsiteX443" fmla="*/ 13039 w 19998"/>
                <a:gd name="connsiteY443" fmla="*/ 1751 h 19998"/>
                <a:gd name="connsiteX444" fmla="*/ 13065 w 19998"/>
                <a:gd name="connsiteY444" fmla="*/ 1751 h 19998"/>
                <a:gd name="connsiteX445" fmla="*/ 13082 w 19998"/>
                <a:gd name="connsiteY445" fmla="*/ 1671 h 19998"/>
                <a:gd name="connsiteX446" fmla="*/ 13186 w 19998"/>
                <a:gd name="connsiteY446" fmla="*/ 1645 h 19998"/>
                <a:gd name="connsiteX447" fmla="*/ 13203 w 19998"/>
                <a:gd name="connsiteY447" fmla="*/ 1671 h 19998"/>
                <a:gd name="connsiteX448" fmla="*/ 13203 w 19998"/>
                <a:gd name="connsiteY448" fmla="*/ 1645 h 19998"/>
                <a:gd name="connsiteX449" fmla="*/ 13267 w 19998"/>
                <a:gd name="connsiteY449" fmla="*/ 1645 h 19998"/>
                <a:gd name="connsiteX450" fmla="*/ 13267 w 19998"/>
                <a:gd name="connsiteY450" fmla="*/ 1671 h 19998"/>
                <a:gd name="connsiteX451" fmla="*/ 13308 w 19998"/>
                <a:gd name="connsiteY451" fmla="*/ 1687 h 19998"/>
                <a:gd name="connsiteX452" fmla="*/ 13308 w 19998"/>
                <a:gd name="connsiteY452" fmla="*/ 1711 h 19998"/>
                <a:gd name="connsiteX453" fmla="*/ 13515 w 19998"/>
                <a:gd name="connsiteY453" fmla="*/ 1628 h 19998"/>
                <a:gd name="connsiteX454" fmla="*/ 13598 w 19998"/>
                <a:gd name="connsiteY454" fmla="*/ 1751 h 19998"/>
                <a:gd name="connsiteX455" fmla="*/ 13660 w 19998"/>
                <a:gd name="connsiteY455" fmla="*/ 1769 h 19998"/>
                <a:gd name="connsiteX456" fmla="*/ 13660 w 19998"/>
                <a:gd name="connsiteY456" fmla="*/ 1833 h 19998"/>
                <a:gd name="connsiteX457" fmla="*/ 13677 w 19998"/>
                <a:gd name="connsiteY457" fmla="*/ 1833 h 19998"/>
                <a:gd name="connsiteX458" fmla="*/ 13677 w 19998"/>
                <a:gd name="connsiteY458" fmla="*/ 1849 h 19998"/>
                <a:gd name="connsiteX459" fmla="*/ 13725 w 19998"/>
                <a:gd name="connsiteY459" fmla="*/ 1849 h 19998"/>
                <a:gd name="connsiteX460" fmla="*/ 13703 w 19998"/>
                <a:gd name="connsiteY460" fmla="*/ 1833 h 19998"/>
                <a:gd name="connsiteX461" fmla="*/ 13725 w 19998"/>
                <a:gd name="connsiteY461" fmla="*/ 1791 h 19998"/>
                <a:gd name="connsiteX462" fmla="*/ 13808 w 19998"/>
                <a:gd name="connsiteY462" fmla="*/ 1873 h 19998"/>
                <a:gd name="connsiteX463" fmla="*/ 13725 w 19998"/>
                <a:gd name="connsiteY463" fmla="*/ 2155 h 19998"/>
                <a:gd name="connsiteX464" fmla="*/ 13725 w 19998"/>
                <a:gd name="connsiteY464" fmla="*/ 2138 h 19998"/>
                <a:gd name="connsiteX465" fmla="*/ 13784 w 19998"/>
                <a:gd name="connsiteY465" fmla="*/ 2155 h 19998"/>
                <a:gd name="connsiteX466" fmla="*/ 13825 w 19998"/>
                <a:gd name="connsiteY466" fmla="*/ 2301 h 19998"/>
                <a:gd name="connsiteX467" fmla="*/ 13703 w 19998"/>
                <a:gd name="connsiteY467" fmla="*/ 2420 h 19998"/>
                <a:gd name="connsiteX468" fmla="*/ 13741 w 19998"/>
                <a:gd name="connsiteY468" fmla="*/ 2463 h 19998"/>
                <a:gd name="connsiteX469" fmla="*/ 13703 w 19998"/>
                <a:gd name="connsiteY469" fmla="*/ 2503 h 19998"/>
                <a:gd name="connsiteX470" fmla="*/ 13784 w 19998"/>
                <a:gd name="connsiteY470" fmla="*/ 2519 h 19998"/>
                <a:gd name="connsiteX471" fmla="*/ 13784 w 19998"/>
                <a:gd name="connsiteY471" fmla="*/ 2540 h 19998"/>
                <a:gd name="connsiteX472" fmla="*/ 13849 w 19998"/>
                <a:gd name="connsiteY472" fmla="*/ 2540 h 19998"/>
                <a:gd name="connsiteX473" fmla="*/ 14280 w 19998"/>
                <a:gd name="connsiteY473" fmla="*/ 2540 h 19998"/>
                <a:gd name="connsiteX474" fmla="*/ 14527 w 19998"/>
                <a:gd name="connsiteY474" fmla="*/ 2437 h 19998"/>
                <a:gd name="connsiteX475" fmla="*/ 14527 w 19998"/>
                <a:gd name="connsiteY475" fmla="*/ 2218 h 19998"/>
                <a:gd name="connsiteX476" fmla="*/ 14715 w 19998"/>
                <a:gd name="connsiteY476" fmla="*/ 2051 h 19998"/>
                <a:gd name="connsiteX477" fmla="*/ 14815 w 19998"/>
                <a:gd name="connsiteY477" fmla="*/ 2115 h 19998"/>
                <a:gd name="connsiteX478" fmla="*/ 14775 w 19998"/>
                <a:gd name="connsiteY478" fmla="*/ 2138 h 19998"/>
                <a:gd name="connsiteX479" fmla="*/ 14796 w 19998"/>
                <a:gd name="connsiteY479" fmla="*/ 2218 h 19998"/>
                <a:gd name="connsiteX480" fmla="*/ 14756 w 19998"/>
                <a:gd name="connsiteY480" fmla="*/ 2195 h 19998"/>
                <a:gd name="connsiteX481" fmla="*/ 14732 w 19998"/>
                <a:gd name="connsiteY481" fmla="*/ 2218 h 19998"/>
                <a:gd name="connsiteX482" fmla="*/ 14756 w 19998"/>
                <a:gd name="connsiteY482" fmla="*/ 2237 h 19998"/>
                <a:gd name="connsiteX483" fmla="*/ 14732 w 19998"/>
                <a:gd name="connsiteY483" fmla="*/ 2275 h 19998"/>
                <a:gd name="connsiteX484" fmla="*/ 14715 w 19998"/>
                <a:gd name="connsiteY484" fmla="*/ 2275 h 19998"/>
                <a:gd name="connsiteX485" fmla="*/ 14756 w 19998"/>
                <a:gd name="connsiteY485" fmla="*/ 2341 h 19998"/>
                <a:gd name="connsiteX486" fmla="*/ 14675 w 19998"/>
                <a:gd name="connsiteY486" fmla="*/ 2519 h 19998"/>
                <a:gd name="connsiteX487" fmla="*/ 14815 w 19998"/>
                <a:gd name="connsiteY487" fmla="*/ 2622 h 19998"/>
                <a:gd name="connsiteX488" fmla="*/ 14796 w 19998"/>
                <a:gd name="connsiteY488" fmla="*/ 2904 h 19998"/>
                <a:gd name="connsiteX489" fmla="*/ 14918 w 19998"/>
                <a:gd name="connsiteY489" fmla="*/ 2904 h 19998"/>
                <a:gd name="connsiteX490" fmla="*/ 14918 w 19998"/>
                <a:gd name="connsiteY490" fmla="*/ 2867 h 19998"/>
                <a:gd name="connsiteX491" fmla="*/ 15001 w 19998"/>
                <a:gd name="connsiteY491" fmla="*/ 2888 h 19998"/>
                <a:gd name="connsiteX492" fmla="*/ 15230 w 19998"/>
                <a:gd name="connsiteY492" fmla="*/ 3074 h 19998"/>
                <a:gd name="connsiteX493" fmla="*/ 15249 w 19998"/>
                <a:gd name="connsiteY493" fmla="*/ 3050 h 19998"/>
                <a:gd name="connsiteX494" fmla="*/ 15249 w 19998"/>
                <a:gd name="connsiteY494" fmla="*/ 3114 h 19998"/>
                <a:gd name="connsiteX495" fmla="*/ 15330 w 19998"/>
                <a:gd name="connsiteY495" fmla="*/ 3114 h 19998"/>
                <a:gd name="connsiteX496" fmla="*/ 15418 w 19998"/>
                <a:gd name="connsiteY496" fmla="*/ 3114 h 19998"/>
                <a:gd name="connsiteX497" fmla="*/ 15499 w 19998"/>
                <a:gd name="connsiteY497" fmla="*/ 3196 h 19998"/>
                <a:gd name="connsiteX498" fmla="*/ 15475 w 19998"/>
                <a:gd name="connsiteY498" fmla="*/ 3252 h 19998"/>
                <a:gd name="connsiteX499" fmla="*/ 15499 w 19998"/>
                <a:gd name="connsiteY499" fmla="*/ 3295 h 19998"/>
                <a:gd name="connsiteX500" fmla="*/ 15499 w 19998"/>
                <a:gd name="connsiteY500" fmla="*/ 3276 h 19998"/>
                <a:gd name="connsiteX501" fmla="*/ 15599 w 19998"/>
                <a:gd name="connsiteY501" fmla="*/ 3276 h 19998"/>
                <a:gd name="connsiteX502" fmla="*/ 15704 w 19998"/>
                <a:gd name="connsiteY502" fmla="*/ 3374 h 19998"/>
                <a:gd name="connsiteX503" fmla="*/ 15682 w 19998"/>
                <a:gd name="connsiteY503" fmla="*/ 3414 h 19998"/>
                <a:gd name="connsiteX504" fmla="*/ 15723 w 19998"/>
                <a:gd name="connsiteY504" fmla="*/ 3478 h 19998"/>
                <a:gd name="connsiteX505" fmla="*/ 15704 w 19998"/>
                <a:gd name="connsiteY505" fmla="*/ 3497 h 19998"/>
                <a:gd name="connsiteX506" fmla="*/ 15747 w 19998"/>
                <a:gd name="connsiteY506" fmla="*/ 3534 h 19998"/>
                <a:gd name="connsiteX507" fmla="*/ 15747 w 19998"/>
                <a:gd name="connsiteY507" fmla="*/ 3518 h 19998"/>
                <a:gd name="connsiteX508" fmla="*/ 15935 w 19998"/>
                <a:gd name="connsiteY508" fmla="*/ 3478 h 19998"/>
                <a:gd name="connsiteX509" fmla="*/ 15935 w 19998"/>
                <a:gd name="connsiteY509" fmla="*/ 3518 h 19998"/>
                <a:gd name="connsiteX510" fmla="*/ 15951 w 19998"/>
                <a:gd name="connsiteY510" fmla="*/ 3518 h 19998"/>
                <a:gd name="connsiteX511" fmla="*/ 15992 w 19998"/>
                <a:gd name="connsiteY511" fmla="*/ 3414 h 19998"/>
                <a:gd name="connsiteX512" fmla="*/ 16156 w 19998"/>
                <a:gd name="connsiteY512" fmla="*/ 3414 h 19998"/>
                <a:gd name="connsiteX513" fmla="*/ 16156 w 19998"/>
                <a:gd name="connsiteY513" fmla="*/ 3374 h 19998"/>
                <a:gd name="connsiteX514" fmla="*/ 16302 w 19998"/>
                <a:gd name="connsiteY514" fmla="*/ 3436 h 19998"/>
                <a:gd name="connsiteX515" fmla="*/ 16285 w 19998"/>
                <a:gd name="connsiteY515" fmla="*/ 3454 h 19998"/>
                <a:gd name="connsiteX516" fmla="*/ 16366 w 19998"/>
                <a:gd name="connsiteY516" fmla="*/ 3518 h 19998"/>
                <a:gd name="connsiteX517" fmla="*/ 16490 w 19998"/>
                <a:gd name="connsiteY517" fmla="*/ 3518 h 19998"/>
                <a:gd name="connsiteX518" fmla="*/ 16506 w 19998"/>
                <a:gd name="connsiteY518" fmla="*/ 3600 h 19998"/>
                <a:gd name="connsiteX519" fmla="*/ 16590 w 19998"/>
                <a:gd name="connsiteY519" fmla="*/ 3624 h 19998"/>
                <a:gd name="connsiteX520" fmla="*/ 16611 w 19998"/>
                <a:gd name="connsiteY520" fmla="*/ 3581 h 19998"/>
                <a:gd name="connsiteX521" fmla="*/ 16694 w 19998"/>
                <a:gd name="connsiteY521" fmla="*/ 3600 h 19998"/>
                <a:gd name="connsiteX522" fmla="*/ 16694 w 19998"/>
                <a:gd name="connsiteY522" fmla="*/ 3560 h 19998"/>
                <a:gd name="connsiteX523" fmla="*/ 16716 w 19998"/>
                <a:gd name="connsiteY523" fmla="*/ 3560 h 19998"/>
                <a:gd name="connsiteX524" fmla="*/ 16716 w 19998"/>
                <a:gd name="connsiteY524" fmla="*/ 3518 h 19998"/>
                <a:gd name="connsiteX525" fmla="*/ 16759 w 19998"/>
                <a:gd name="connsiteY525" fmla="*/ 3497 h 19998"/>
                <a:gd name="connsiteX526" fmla="*/ 16759 w 19998"/>
                <a:gd name="connsiteY526" fmla="*/ 3478 h 19998"/>
                <a:gd name="connsiteX527" fmla="*/ 16940 w 19998"/>
                <a:gd name="connsiteY527" fmla="*/ 3478 h 19998"/>
                <a:gd name="connsiteX528" fmla="*/ 17085 w 19998"/>
                <a:gd name="connsiteY528" fmla="*/ 3560 h 19998"/>
                <a:gd name="connsiteX529" fmla="*/ 17085 w 19998"/>
                <a:gd name="connsiteY529" fmla="*/ 3534 h 19998"/>
                <a:gd name="connsiteX530" fmla="*/ 17192 w 19998"/>
                <a:gd name="connsiteY530" fmla="*/ 3518 h 19998"/>
                <a:gd name="connsiteX531" fmla="*/ 17192 w 19998"/>
                <a:gd name="connsiteY531" fmla="*/ 3534 h 19998"/>
                <a:gd name="connsiteX532" fmla="*/ 17373 w 19998"/>
                <a:gd name="connsiteY532" fmla="*/ 3640 h 19998"/>
                <a:gd name="connsiteX533" fmla="*/ 17354 w 19998"/>
                <a:gd name="connsiteY533" fmla="*/ 3663 h 19998"/>
                <a:gd name="connsiteX534" fmla="*/ 17437 w 19998"/>
                <a:gd name="connsiteY534" fmla="*/ 3783 h 19998"/>
                <a:gd name="connsiteX535" fmla="*/ 17397 w 19998"/>
                <a:gd name="connsiteY535" fmla="*/ 3783 h 19998"/>
                <a:gd name="connsiteX536" fmla="*/ 17414 w 19998"/>
                <a:gd name="connsiteY536" fmla="*/ 3826 h 19998"/>
                <a:gd name="connsiteX537" fmla="*/ 17437 w 19998"/>
                <a:gd name="connsiteY537" fmla="*/ 3826 h 19998"/>
                <a:gd name="connsiteX538" fmla="*/ 17602 w 19998"/>
                <a:gd name="connsiteY538" fmla="*/ 4028 h 19998"/>
                <a:gd name="connsiteX539" fmla="*/ 17623 w 19998"/>
                <a:gd name="connsiteY539" fmla="*/ 4091 h 19998"/>
                <a:gd name="connsiteX540" fmla="*/ 17642 w 19998"/>
                <a:gd name="connsiteY540" fmla="*/ 4091 h 19998"/>
                <a:gd name="connsiteX541" fmla="*/ 17683 w 19998"/>
                <a:gd name="connsiteY541" fmla="*/ 4211 h 19998"/>
                <a:gd name="connsiteX542" fmla="*/ 17849 w 19998"/>
                <a:gd name="connsiteY542" fmla="*/ 4211 h 19998"/>
                <a:gd name="connsiteX543" fmla="*/ 17849 w 19998"/>
                <a:gd name="connsiteY543" fmla="*/ 4171 h 19998"/>
                <a:gd name="connsiteX544" fmla="*/ 17871 w 19998"/>
                <a:gd name="connsiteY544" fmla="*/ 4171 h 19998"/>
                <a:gd name="connsiteX545" fmla="*/ 17830 w 19998"/>
                <a:gd name="connsiteY545" fmla="*/ 4091 h 19998"/>
                <a:gd name="connsiteX546" fmla="*/ 17871 w 19998"/>
                <a:gd name="connsiteY546" fmla="*/ 4065 h 19998"/>
                <a:gd name="connsiteX547" fmla="*/ 17935 w 19998"/>
                <a:gd name="connsiteY547" fmla="*/ 4091 h 19998"/>
                <a:gd name="connsiteX548" fmla="*/ 17976 w 19998"/>
                <a:gd name="connsiteY548" fmla="*/ 4065 h 19998"/>
                <a:gd name="connsiteX549" fmla="*/ 18019 w 19998"/>
                <a:gd name="connsiteY549" fmla="*/ 4091 h 19998"/>
                <a:gd name="connsiteX550" fmla="*/ 18140 w 19998"/>
                <a:gd name="connsiteY550" fmla="*/ 4131 h 19998"/>
                <a:gd name="connsiteX551" fmla="*/ 18183 w 19998"/>
                <a:gd name="connsiteY551" fmla="*/ 4293 h 19998"/>
                <a:gd name="connsiteX552" fmla="*/ 18200 w 19998"/>
                <a:gd name="connsiteY552" fmla="*/ 4293 h 19998"/>
                <a:gd name="connsiteX553" fmla="*/ 18223 w 19998"/>
                <a:gd name="connsiteY553" fmla="*/ 4211 h 19998"/>
                <a:gd name="connsiteX554" fmla="*/ 18240 w 19998"/>
                <a:gd name="connsiteY554" fmla="*/ 4211 h 19998"/>
                <a:gd name="connsiteX555" fmla="*/ 18240 w 19998"/>
                <a:gd name="connsiteY555" fmla="*/ 4230 h 19998"/>
                <a:gd name="connsiteX556" fmla="*/ 18281 w 19998"/>
                <a:gd name="connsiteY556" fmla="*/ 4230 h 19998"/>
                <a:gd name="connsiteX557" fmla="*/ 18328 w 19998"/>
                <a:gd name="connsiteY557" fmla="*/ 4270 h 19998"/>
                <a:gd name="connsiteX558" fmla="*/ 18369 w 19998"/>
                <a:gd name="connsiteY558" fmla="*/ 4253 h 19998"/>
                <a:gd name="connsiteX559" fmla="*/ 18388 w 19998"/>
                <a:gd name="connsiteY559" fmla="*/ 4270 h 19998"/>
                <a:gd name="connsiteX560" fmla="*/ 18531 w 19998"/>
                <a:gd name="connsiteY560" fmla="*/ 4253 h 19998"/>
                <a:gd name="connsiteX561" fmla="*/ 18531 w 19998"/>
                <a:gd name="connsiteY561" fmla="*/ 4270 h 19998"/>
                <a:gd name="connsiteX562" fmla="*/ 18631 w 19998"/>
                <a:gd name="connsiteY562" fmla="*/ 4211 h 19998"/>
                <a:gd name="connsiteX563" fmla="*/ 18631 w 19998"/>
                <a:gd name="connsiteY563" fmla="*/ 4131 h 19998"/>
                <a:gd name="connsiteX564" fmla="*/ 18762 w 19998"/>
                <a:gd name="connsiteY564" fmla="*/ 4108 h 19998"/>
                <a:gd name="connsiteX565" fmla="*/ 18778 w 19998"/>
                <a:gd name="connsiteY565" fmla="*/ 4148 h 19998"/>
                <a:gd name="connsiteX566" fmla="*/ 18821 w 19998"/>
                <a:gd name="connsiteY566" fmla="*/ 4131 h 19998"/>
                <a:gd name="connsiteX567" fmla="*/ 18943 w 19998"/>
                <a:gd name="connsiteY567" fmla="*/ 4333 h 19998"/>
                <a:gd name="connsiteX568" fmla="*/ 19047 w 19998"/>
                <a:gd name="connsiteY568" fmla="*/ 4333 h 19998"/>
                <a:gd name="connsiteX569" fmla="*/ 19064 w 19998"/>
                <a:gd name="connsiteY569" fmla="*/ 4392 h 19998"/>
                <a:gd name="connsiteX570" fmla="*/ 19152 w 19998"/>
                <a:gd name="connsiteY570" fmla="*/ 4392 h 19998"/>
                <a:gd name="connsiteX571" fmla="*/ 19152 w 19998"/>
                <a:gd name="connsiteY571" fmla="*/ 4373 h 19998"/>
                <a:gd name="connsiteX572" fmla="*/ 19212 w 19998"/>
                <a:gd name="connsiteY572" fmla="*/ 4373 h 19998"/>
                <a:gd name="connsiteX573" fmla="*/ 19212 w 19998"/>
                <a:gd name="connsiteY573" fmla="*/ 4392 h 19998"/>
                <a:gd name="connsiteX574" fmla="*/ 19317 w 19998"/>
                <a:gd name="connsiteY574" fmla="*/ 4333 h 19998"/>
                <a:gd name="connsiteX575" fmla="*/ 19417 w 19998"/>
                <a:gd name="connsiteY575" fmla="*/ 4392 h 19998"/>
                <a:gd name="connsiteX576" fmla="*/ 19443 w 19998"/>
                <a:gd name="connsiteY576" fmla="*/ 4373 h 19998"/>
                <a:gd name="connsiteX577" fmla="*/ 19500 w 19998"/>
                <a:gd name="connsiteY577" fmla="*/ 4373 h 19998"/>
                <a:gd name="connsiteX578" fmla="*/ 19521 w 19998"/>
                <a:gd name="connsiteY578" fmla="*/ 4352 h 19998"/>
                <a:gd name="connsiteX579" fmla="*/ 19998 w 19998"/>
                <a:gd name="connsiteY579" fmla="*/ 4512 h 19998"/>
                <a:gd name="connsiteX580" fmla="*/ 19750 w 19998"/>
                <a:gd name="connsiteY580" fmla="*/ 4939 h 19998"/>
                <a:gd name="connsiteX581" fmla="*/ 19712 w 19998"/>
                <a:gd name="connsiteY581" fmla="*/ 4939 h 19998"/>
                <a:gd name="connsiteX582" fmla="*/ 19686 w 19998"/>
                <a:gd name="connsiteY582" fmla="*/ 5003 h 19998"/>
                <a:gd name="connsiteX583" fmla="*/ 19645 w 19998"/>
                <a:gd name="connsiteY583" fmla="*/ 5003 h 19998"/>
                <a:gd name="connsiteX584" fmla="*/ 19131 w 19998"/>
                <a:gd name="connsiteY584" fmla="*/ 6512 h 19998"/>
                <a:gd name="connsiteX585" fmla="*/ 19236 w 19998"/>
                <a:gd name="connsiteY585" fmla="*/ 7750 h 19998"/>
                <a:gd name="connsiteX586" fmla="*/ 19212 w 19998"/>
                <a:gd name="connsiteY586" fmla="*/ 7750 h 19998"/>
                <a:gd name="connsiteX587" fmla="*/ 19090 w 19998"/>
                <a:gd name="connsiteY587" fmla="*/ 7870 h 19998"/>
                <a:gd name="connsiteX588" fmla="*/ 19152 w 19998"/>
                <a:gd name="connsiteY588" fmla="*/ 7853 h 19998"/>
                <a:gd name="connsiteX589" fmla="*/ 19064 w 19998"/>
                <a:gd name="connsiteY589" fmla="*/ 7973 h 19998"/>
                <a:gd name="connsiteX590" fmla="*/ 18983 w 19998"/>
                <a:gd name="connsiteY590" fmla="*/ 7973 h 19998"/>
                <a:gd name="connsiteX591" fmla="*/ 18714 w 19998"/>
                <a:gd name="connsiteY591" fmla="*/ 8135 h 19998"/>
                <a:gd name="connsiteX592" fmla="*/ 18695 w 19998"/>
                <a:gd name="connsiteY592" fmla="*/ 8093 h 19998"/>
                <a:gd name="connsiteX593" fmla="*/ 18614 w 19998"/>
                <a:gd name="connsiteY593" fmla="*/ 7997 h 19998"/>
                <a:gd name="connsiteX594" fmla="*/ 18304 w 19998"/>
                <a:gd name="connsiteY59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28 w 19998"/>
                <a:gd name="connsiteY215" fmla="*/ 18957 h 19998"/>
                <a:gd name="connsiteX216" fmla="*/ 8150 w 19998"/>
                <a:gd name="connsiteY216" fmla="*/ 19142 h 19998"/>
                <a:gd name="connsiteX217" fmla="*/ 8007 w 19998"/>
                <a:gd name="connsiteY217" fmla="*/ 19119 h 19998"/>
                <a:gd name="connsiteX218" fmla="*/ 7676 w 19998"/>
                <a:gd name="connsiteY218" fmla="*/ 19119 h 19998"/>
                <a:gd name="connsiteX219" fmla="*/ 7511 w 19998"/>
                <a:gd name="connsiteY219" fmla="*/ 19159 h 19998"/>
                <a:gd name="connsiteX220" fmla="*/ 6892 w 19998"/>
                <a:gd name="connsiteY220" fmla="*/ 19102 h 19998"/>
                <a:gd name="connsiteX221" fmla="*/ 6730 w 19998"/>
                <a:gd name="connsiteY221" fmla="*/ 18877 h 19998"/>
                <a:gd name="connsiteX222" fmla="*/ 6599 w 19998"/>
                <a:gd name="connsiteY222" fmla="*/ 18837 h 19998"/>
                <a:gd name="connsiteX223" fmla="*/ 6478 w 19998"/>
                <a:gd name="connsiteY223" fmla="*/ 18731 h 19998"/>
                <a:gd name="connsiteX224" fmla="*/ 6254 w 19998"/>
                <a:gd name="connsiteY224" fmla="*/ 18858 h 19998"/>
                <a:gd name="connsiteX225" fmla="*/ 6149 w 19998"/>
                <a:gd name="connsiteY225" fmla="*/ 18773 h 19998"/>
                <a:gd name="connsiteX226" fmla="*/ 6066 w 19998"/>
                <a:gd name="connsiteY226" fmla="*/ 18877 h 19998"/>
                <a:gd name="connsiteX227" fmla="*/ 5861 w 19998"/>
                <a:gd name="connsiteY227" fmla="*/ 18632 h 19998"/>
                <a:gd name="connsiteX228" fmla="*/ 5732 w 19998"/>
                <a:gd name="connsiteY228" fmla="*/ 18447 h 19998"/>
                <a:gd name="connsiteX229" fmla="*/ 5075 w 19998"/>
                <a:gd name="connsiteY229" fmla="*/ 18310 h 19998"/>
                <a:gd name="connsiteX230" fmla="*/ 4806 w 19998"/>
                <a:gd name="connsiteY230" fmla="*/ 18165 h 19998"/>
                <a:gd name="connsiteX231" fmla="*/ 4725 w 19998"/>
                <a:gd name="connsiteY231" fmla="*/ 18247 h 19998"/>
                <a:gd name="connsiteX232" fmla="*/ 4515 w 19998"/>
                <a:gd name="connsiteY232" fmla="*/ 18101 h 19998"/>
                <a:gd name="connsiteX233" fmla="*/ 4684 w 19998"/>
                <a:gd name="connsiteY233" fmla="*/ 17737 h 19998"/>
                <a:gd name="connsiteX234" fmla="*/ 4415 w 19998"/>
                <a:gd name="connsiteY234" fmla="*/ 17634 h 19998"/>
                <a:gd name="connsiteX235" fmla="*/ 4294 w 19998"/>
                <a:gd name="connsiteY235" fmla="*/ 17594 h 19998"/>
                <a:gd name="connsiteX236" fmla="*/ 4103 w 19998"/>
                <a:gd name="connsiteY236" fmla="*/ 17617 h 19998"/>
                <a:gd name="connsiteX237" fmla="*/ 4063 w 19998"/>
                <a:gd name="connsiteY237" fmla="*/ 17495 h 19998"/>
                <a:gd name="connsiteX238" fmla="*/ 4041 w 19998"/>
                <a:gd name="connsiteY238" fmla="*/ 17495 h 19998"/>
                <a:gd name="connsiteX239" fmla="*/ 4025 w 19998"/>
                <a:gd name="connsiteY239" fmla="*/ 17432 h 19998"/>
                <a:gd name="connsiteX240" fmla="*/ 4103 w 19998"/>
                <a:gd name="connsiteY240" fmla="*/ 17415 h 19998"/>
                <a:gd name="connsiteX241" fmla="*/ 4251 w 19998"/>
                <a:gd name="connsiteY241" fmla="*/ 17389 h 19998"/>
                <a:gd name="connsiteX242" fmla="*/ 4251 w 19998"/>
                <a:gd name="connsiteY242" fmla="*/ 17373 h 19998"/>
                <a:gd name="connsiteX243" fmla="*/ 4499 w 19998"/>
                <a:gd name="connsiteY243" fmla="*/ 17084 h 19998"/>
                <a:gd name="connsiteX244" fmla="*/ 5037 w 19998"/>
                <a:gd name="connsiteY244" fmla="*/ 14969 h 19998"/>
                <a:gd name="connsiteX245" fmla="*/ 5011 w 19998"/>
                <a:gd name="connsiteY245" fmla="*/ 14767 h 19998"/>
                <a:gd name="connsiteX246" fmla="*/ 5218 w 19998"/>
                <a:gd name="connsiteY246" fmla="*/ 14525 h 19998"/>
                <a:gd name="connsiteX247" fmla="*/ 5427 w 19998"/>
                <a:gd name="connsiteY247" fmla="*/ 14583 h 19998"/>
                <a:gd name="connsiteX248" fmla="*/ 5444 w 19998"/>
                <a:gd name="connsiteY248" fmla="*/ 14525 h 19998"/>
                <a:gd name="connsiteX249" fmla="*/ 5387 w 19998"/>
                <a:gd name="connsiteY249" fmla="*/ 14464 h 19998"/>
                <a:gd name="connsiteX250" fmla="*/ 5427 w 19998"/>
                <a:gd name="connsiteY250" fmla="*/ 14485 h 19998"/>
                <a:gd name="connsiteX251" fmla="*/ 5427 w 19998"/>
                <a:gd name="connsiteY251" fmla="*/ 14464 h 19998"/>
                <a:gd name="connsiteX252" fmla="*/ 5218 w 19998"/>
                <a:gd name="connsiteY252" fmla="*/ 14318 h 19998"/>
                <a:gd name="connsiteX253" fmla="*/ 5075 w 19998"/>
                <a:gd name="connsiteY253" fmla="*/ 14647 h 19998"/>
                <a:gd name="connsiteX254" fmla="*/ 5037 w 19998"/>
                <a:gd name="connsiteY254" fmla="*/ 14623 h 19998"/>
                <a:gd name="connsiteX255" fmla="*/ 5427 w 19998"/>
                <a:gd name="connsiteY255" fmla="*/ 12509 h 19998"/>
                <a:gd name="connsiteX256" fmla="*/ 5470 w 19998"/>
                <a:gd name="connsiteY256" fmla="*/ 12492 h 19998"/>
                <a:gd name="connsiteX257" fmla="*/ 5511 w 19998"/>
                <a:gd name="connsiteY257" fmla="*/ 12548 h 19998"/>
                <a:gd name="connsiteX258" fmla="*/ 5961 w 19998"/>
                <a:gd name="connsiteY258" fmla="*/ 13284 h 19998"/>
                <a:gd name="connsiteX259" fmla="*/ 6352 w 19998"/>
                <a:gd name="connsiteY259" fmla="*/ 14017 h 19998"/>
                <a:gd name="connsiteX260" fmla="*/ 6352 w 19998"/>
                <a:gd name="connsiteY260" fmla="*/ 13808 h 19998"/>
                <a:gd name="connsiteX261" fmla="*/ 6001 w 19998"/>
                <a:gd name="connsiteY261" fmla="*/ 13058 h 19998"/>
                <a:gd name="connsiteX262" fmla="*/ 5675 w 19998"/>
                <a:gd name="connsiteY262" fmla="*/ 12532 h 19998"/>
                <a:gd name="connsiteX263" fmla="*/ 5551 w 19998"/>
                <a:gd name="connsiteY263" fmla="*/ 12410 h 19998"/>
                <a:gd name="connsiteX264" fmla="*/ 5258 w 19998"/>
                <a:gd name="connsiteY264" fmla="*/ 12227 h 19998"/>
                <a:gd name="connsiteX265" fmla="*/ 5242 w 19998"/>
                <a:gd name="connsiteY265" fmla="*/ 12243 h 19998"/>
                <a:gd name="connsiteX266" fmla="*/ 5175 w 19998"/>
                <a:gd name="connsiteY266" fmla="*/ 11961 h 19998"/>
                <a:gd name="connsiteX267" fmla="*/ 5363 w 19998"/>
                <a:gd name="connsiteY267" fmla="*/ 11961 h 19998"/>
                <a:gd name="connsiteX268" fmla="*/ 5487 w 19998"/>
                <a:gd name="connsiteY268" fmla="*/ 11653 h 19998"/>
                <a:gd name="connsiteX269" fmla="*/ 5470 w 19998"/>
                <a:gd name="connsiteY269" fmla="*/ 11653 h 19998"/>
                <a:gd name="connsiteX270" fmla="*/ 5470 w 19998"/>
                <a:gd name="connsiteY270" fmla="*/ 11637 h 19998"/>
                <a:gd name="connsiteX271" fmla="*/ 5444 w 19998"/>
                <a:gd name="connsiteY271" fmla="*/ 11268 h 19998"/>
                <a:gd name="connsiteX272" fmla="*/ 5339 w 19998"/>
                <a:gd name="connsiteY272" fmla="*/ 11146 h 19998"/>
                <a:gd name="connsiteX273" fmla="*/ 5251 w 19998"/>
                <a:gd name="connsiteY273" fmla="*/ 10849 h 19998"/>
                <a:gd name="connsiteX274" fmla="*/ 4784 w 19998"/>
                <a:gd name="connsiteY274" fmla="*/ 10539 h 19998"/>
                <a:gd name="connsiteX275" fmla="*/ 4603 w 19998"/>
                <a:gd name="connsiteY275" fmla="*/ 10497 h 19998"/>
                <a:gd name="connsiteX276" fmla="*/ 4620 w 19998"/>
                <a:gd name="connsiteY276" fmla="*/ 10476 h 19998"/>
                <a:gd name="connsiteX277" fmla="*/ 3877 w 19998"/>
                <a:gd name="connsiteY277" fmla="*/ 9395 h 19998"/>
                <a:gd name="connsiteX278" fmla="*/ 3941 w 19998"/>
                <a:gd name="connsiteY278" fmla="*/ 9353 h 19998"/>
                <a:gd name="connsiteX279" fmla="*/ 3918 w 19998"/>
                <a:gd name="connsiteY279" fmla="*/ 9353 h 19998"/>
                <a:gd name="connsiteX280" fmla="*/ 4168 w 19998"/>
                <a:gd name="connsiteY280" fmla="*/ 9071 h 19998"/>
                <a:gd name="connsiteX281" fmla="*/ 3753 w 19998"/>
                <a:gd name="connsiteY281" fmla="*/ 8829 h 19998"/>
                <a:gd name="connsiteX282" fmla="*/ 3899 w 19998"/>
                <a:gd name="connsiteY282" fmla="*/ 8645 h 19998"/>
                <a:gd name="connsiteX283" fmla="*/ 3899 w 19998"/>
                <a:gd name="connsiteY283" fmla="*/ 8521 h 19998"/>
                <a:gd name="connsiteX284" fmla="*/ 4472 w 19998"/>
                <a:gd name="connsiteY284" fmla="*/ 8666 h 19998"/>
                <a:gd name="connsiteX285" fmla="*/ 3877 w 19998"/>
                <a:gd name="connsiteY285" fmla="*/ 8457 h 19998"/>
                <a:gd name="connsiteX286" fmla="*/ 3689 w 19998"/>
                <a:gd name="connsiteY286" fmla="*/ 8587 h 19998"/>
                <a:gd name="connsiteX287" fmla="*/ 3360 w 19998"/>
                <a:gd name="connsiteY287" fmla="*/ 8401 h 19998"/>
                <a:gd name="connsiteX288" fmla="*/ 3303 w 19998"/>
                <a:gd name="connsiteY288" fmla="*/ 8239 h 19998"/>
                <a:gd name="connsiteX289" fmla="*/ 3465 w 19998"/>
                <a:gd name="connsiteY289" fmla="*/ 8077 h 19998"/>
                <a:gd name="connsiteX290" fmla="*/ 3344 w 19998"/>
                <a:gd name="connsiteY290" fmla="*/ 7910 h 19998"/>
                <a:gd name="connsiteX291" fmla="*/ 2844 w 19998"/>
                <a:gd name="connsiteY291" fmla="*/ 7933 h 19998"/>
                <a:gd name="connsiteX292" fmla="*/ 3115 w 19998"/>
                <a:gd name="connsiteY292" fmla="*/ 7651 h 19998"/>
                <a:gd name="connsiteX293" fmla="*/ 2477 w 19998"/>
                <a:gd name="connsiteY293" fmla="*/ 7750 h 19998"/>
                <a:gd name="connsiteX294" fmla="*/ 2477 w 19998"/>
                <a:gd name="connsiteY294" fmla="*/ 7973 h 19998"/>
                <a:gd name="connsiteX295" fmla="*/ 2127 w 19998"/>
                <a:gd name="connsiteY295" fmla="*/ 7442 h 19998"/>
                <a:gd name="connsiteX296" fmla="*/ 1831 w 19998"/>
                <a:gd name="connsiteY296" fmla="*/ 7261 h 19998"/>
                <a:gd name="connsiteX297" fmla="*/ 1260 w 19998"/>
                <a:gd name="connsiteY297" fmla="*/ 6996 h 19998"/>
                <a:gd name="connsiteX298" fmla="*/ 1276 w 19998"/>
                <a:gd name="connsiteY298" fmla="*/ 6975 h 19998"/>
                <a:gd name="connsiteX299" fmla="*/ 1260 w 19998"/>
                <a:gd name="connsiteY299" fmla="*/ 6958 h 19998"/>
                <a:gd name="connsiteX300" fmla="*/ 1172 w 19998"/>
                <a:gd name="connsiteY300" fmla="*/ 6892 h 19998"/>
                <a:gd name="connsiteX301" fmla="*/ 886 w 19998"/>
                <a:gd name="connsiteY301" fmla="*/ 6975 h 19998"/>
                <a:gd name="connsiteX302" fmla="*/ 679 w 19998"/>
                <a:gd name="connsiteY302" fmla="*/ 7099 h 19998"/>
                <a:gd name="connsiteX303" fmla="*/ 533 w 19998"/>
                <a:gd name="connsiteY303" fmla="*/ 7078 h 19998"/>
                <a:gd name="connsiteX304" fmla="*/ 533 w 19998"/>
                <a:gd name="connsiteY304" fmla="*/ 7022 h 19998"/>
                <a:gd name="connsiteX305" fmla="*/ 574 w 19998"/>
                <a:gd name="connsiteY305" fmla="*/ 6996 h 19998"/>
                <a:gd name="connsiteX306" fmla="*/ 305 w 19998"/>
                <a:gd name="connsiteY306" fmla="*/ 6568 h 19998"/>
                <a:gd name="connsiteX307" fmla="*/ 264 w 19998"/>
                <a:gd name="connsiteY307" fmla="*/ 6594 h 19998"/>
                <a:gd name="connsiteX308" fmla="*/ 164 w 19998"/>
                <a:gd name="connsiteY308" fmla="*/ 6528 h 19998"/>
                <a:gd name="connsiteX309" fmla="*/ 0 w 19998"/>
                <a:gd name="connsiteY309" fmla="*/ 6490 h 19998"/>
                <a:gd name="connsiteX310" fmla="*/ 17 w 19998"/>
                <a:gd name="connsiteY310" fmla="*/ 6465 h 19998"/>
                <a:gd name="connsiteX311" fmla="*/ 57 w 19998"/>
                <a:gd name="connsiteY311" fmla="*/ 6465 h 19998"/>
                <a:gd name="connsiteX312" fmla="*/ 695 w 19998"/>
                <a:gd name="connsiteY312" fmla="*/ 6408 h 19998"/>
                <a:gd name="connsiteX313" fmla="*/ 760 w 19998"/>
                <a:gd name="connsiteY313" fmla="*/ 6262 h 19998"/>
                <a:gd name="connsiteX314" fmla="*/ 433 w 19998"/>
                <a:gd name="connsiteY314" fmla="*/ 6084 h 19998"/>
                <a:gd name="connsiteX315" fmla="*/ 348 w 19998"/>
                <a:gd name="connsiteY315" fmla="*/ 6204 h 19998"/>
                <a:gd name="connsiteX316" fmla="*/ 329 w 19998"/>
                <a:gd name="connsiteY316" fmla="*/ 6204 h 19998"/>
                <a:gd name="connsiteX317" fmla="*/ 305 w 19998"/>
                <a:gd name="connsiteY317" fmla="*/ 6060 h 19998"/>
                <a:gd name="connsiteX318" fmla="*/ 348 w 19998"/>
                <a:gd name="connsiteY318" fmla="*/ 6044 h 19998"/>
                <a:gd name="connsiteX319" fmla="*/ 348 w 19998"/>
                <a:gd name="connsiteY319" fmla="*/ 5997 h 19998"/>
                <a:gd name="connsiteX320" fmla="*/ 248 w 19998"/>
                <a:gd name="connsiteY320" fmla="*/ 5997 h 19998"/>
                <a:gd name="connsiteX321" fmla="*/ 221 w 19998"/>
                <a:gd name="connsiteY321" fmla="*/ 5938 h 19998"/>
                <a:gd name="connsiteX322" fmla="*/ 329 w 19998"/>
                <a:gd name="connsiteY322" fmla="*/ 5938 h 19998"/>
                <a:gd name="connsiteX323" fmla="*/ 348 w 19998"/>
                <a:gd name="connsiteY323" fmla="*/ 5818 h 19998"/>
                <a:gd name="connsiteX324" fmla="*/ 391 w 19998"/>
                <a:gd name="connsiteY324" fmla="*/ 5818 h 19998"/>
                <a:gd name="connsiteX325" fmla="*/ 369 w 19998"/>
                <a:gd name="connsiteY325" fmla="*/ 5917 h 19998"/>
                <a:gd name="connsiteX326" fmla="*/ 433 w 19998"/>
                <a:gd name="connsiteY326" fmla="*/ 5877 h 19998"/>
                <a:gd name="connsiteX327" fmla="*/ 433 w 19998"/>
                <a:gd name="connsiteY327" fmla="*/ 5898 h 19998"/>
                <a:gd name="connsiteX328" fmla="*/ 410 w 19998"/>
                <a:gd name="connsiteY328" fmla="*/ 5917 h 19998"/>
                <a:gd name="connsiteX329" fmla="*/ 555 w 19998"/>
                <a:gd name="connsiteY329" fmla="*/ 5938 h 19998"/>
                <a:gd name="connsiteX330" fmla="*/ 555 w 19998"/>
                <a:gd name="connsiteY330" fmla="*/ 5955 h 19998"/>
                <a:gd name="connsiteX331" fmla="*/ 738 w 19998"/>
                <a:gd name="connsiteY331" fmla="*/ 5938 h 19998"/>
                <a:gd name="connsiteX332" fmla="*/ 695 w 19998"/>
                <a:gd name="connsiteY332" fmla="*/ 5835 h 19998"/>
                <a:gd name="connsiteX333" fmla="*/ 655 w 19998"/>
                <a:gd name="connsiteY333" fmla="*/ 5835 h 19998"/>
                <a:gd name="connsiteX334" fmla="*/ 598 w 19998"/>
                <a:gd name="connsiteY334" fmla="*/ 5736 h 19998"/>
                <a:gd name="connsiteX335" fmla="*/ 141 w 19998"/>
                <a:gd name="connsiteY335" fmla="*/ 5778 h 19998"/>
                <a:gd name="connsiteX336" fmla="*/ 141 w 19998"/>
                <a:gd name="connsiteY336" fmla="*/ 5795 h 19998"/>
                <a:gd name="connsiteX337" fmla="*/ 17 w 19998"/>
                <a:gd name="connsiteY337" fmla="*/ 5818 h 19998"/>
                <a:gd name="connsiteX338" fmla="*/ 141 w 19998"/>
                <a:gd name="connsiteY338" fmla="*/ 5287 h 19998"/>
                <a:gd name="connsiteX339" fmla="*/ 181 w 19998"/>
                <a:gd name="connsiteY339" fmla="*/ 5268 h 19998"/>
                <a:gd name="connsiteX340" fmla="*/ 348 w 19998"/>
                <a:gd name="connsiteY340" fmla="*/ 5247 h 19998"/>
                <a:gd name="connsiteX341" fmla="*/ 450 w 19998"/>
                <a:gd name="connsiteY341" fmla="*/ 5149 h 19998"/>
                <a:gd name="connsiteX342" fmla="*/ 617 w 19998"/>
                <a:gd name="connsiteY342" fmla="*/ 5149 h 19998"/>
                <a:gd name="connsiteX343" fmla="*/ 803 w 19998"/>
                <a:gd name="connsiteY343" fmla="*/ 5085 h 19998"/>
                <a:gd name="connsiteX344" fmla="*/ 826 w 19998"/>
                <a:gd name="connsiteY344" fmla="*/ 5106 h 19998"/>
                <a:gd name="connsiteX345" fmla="*/ 803 w 19998"/>
                <a:gd name="connsiteY345" fmla="*/ 5149 h 19998"/>
                <a:gd name="connsiteX346" fmla="*/ 1276 w 19998"/>
                <a:gd name="connsiteY346" fmla="*/ 5022 h 19998"/>
                <a:gd name="connsiteX347" fmla="*/ 1276 w 19998"/>
                <a:gd name="connsiteY347" fmla="*/ 5003 h 19998"/>
                <a:gd name="connsiteX348" fmla="*/ 1276 w 19998"/>
                <a:gd name="connsiteY348" fmla="*/ 5022 h 19998"/>
                <a:gd name="connsiteX349" fmla="*/ 1298 w 19998"/>
                <a:gd name="connsiteY349" fmla="*/ 5022 h 19998"/>
                <a:gd name="connsiteX350" fmla="*/ 1341 w 19998"/>
                <a:gd name="connsiteY350" fmla="*/ 5165 h 19998"/>
                <a:gd name="connsiteX351" fmla="*/ 1524 w 19998"/>
                <a:gd name="connsiteY351" fmla="*/ 5069 h 19998"/>
                <a:gd name="connsiteX352" fmla="*/ 1562 w 19998"/>
                <a:gd name="connsiteY352" fmla="*/ 5069 h 19998"/>
                <a:gd name="connsiteX353" fmla="*/ 1815 w 19998"/>
                <a:gd name="connsiteY353" fmla="*/ 5125 h 19998"/>
                <a:gd name="connsiteX354" fmla="*/ 1936 w 19998"/>
                <a:gd name="connsiteY354" fmla="*/ 5165 h 19998"/>
                <a:gd name="connsiteX355" fmla="*/ 1936 w 19998"/>
                <a:gd name="connsiteY355" fmla="*/ 5149 h 19998"/>
                <a:gd name="connsiteX356" fmla="*/ 1979 w 19998"/>
                <a:gd name="connsiteY356" fmla="*/ 5003 h 19998"/>
                <a:gd name="connsiteX357" fmla="*/ 1936 w 19998"/>
                <a:gd name="connsiteY357" fmla="*/ 4939 h 19998"/>
                <a:gd name="connsiteX358" fmla="*/ 2103 w 19998"/>
                <a:gd name="connsiteY358" fmla="*/ 4820 h 19998"/>
                <a:gd name="connsiteX359" fmla="*/ 2496 w 19998"/>
                <a:gd name="connsiteY359" fmla="*/ 4777 h 19998"/>
                <a:gd name="connsiteX360" fmla="*/ 2536 w 19998"/>
                <a:gd name="connsiteY360" fmla="*/ 4860 h 19998"/>
                <a:gd name="connsiteX361" fmla="*/ 2722 w 19998"/>
                <a:gd name="connsiteY361" fmla="*/ 4761 h 19998"/>
                <a:gd name="connsiteX362" fmla="*/ 2722 w 19998"/>
                <a:gd name="connsiteY362" fmla="*/ 4900 h 19998"/>
                <a:gd name="connsiteX363" fmla="*/ 2805 w 19998"/>
                <a:gd name="connsiteY363" fmla="*/ 4923 h 19998"/>
                <a:gd name="connsiteX364" fmla="*/ 2970 w 19998"/>
                <a:gd name="connsiteY364" fmla="*/ 5189 h 19998"/>
                <a:gd name="connsiteX365" fmla="*/ 3256 w 19998"/>
                <a:gd name="connsiteY365" fmla="*/ 5673 h 19998"/>
                <a:gd name="connsiteX366" fmla="*/ 3608 w 19998"/>
                <a:gd name="connsiteY366" fmla="*/ 5391 h 19998"/>
                <a:gd name="connsiteX367" fmla="*/ 3860 w 19998"/>
                <a:gd name="connsiteY367" fmla="*/ 5268 h 19998"/>
                <a:gd name="connsiteX368" fmla="*/ 3999 w 19998"/>
                <a:gd name="connsiteY368" fmla="*/ 5534 h 19998"/>
                <a:gd name="connsiteX369" fmla="*/ 4351 w 19998"/>
                <a:gd name="connsiteY369" fmla="*/ 5351 h 19998"/>
                <a:gd name="connsiteX370" fmla="*/ 4580 w 19998"/>
                <a:gd name="connsiteY370" fmla="*/ 5268 h 19998"/>
                <a:gd name="connsiteX371" fmla="*/ 4580 w 19998"/>
                <a:gd name="connsiteY371" fmla="*/ 5471 h 19998"/>
                <a:gd name="connsiteX372" fmla="*/ 4994 w 19998"/>
                <a:gd name="connsiteY372" fmla="*/ 5449 h 19998"/>
                <a:gd name="connsiteX373" fmla="*/ 5323 w 19998"/>
                <a:gd name="connsiteY373" fmla="*/ 5471 h 19998"/>
                <a:gd name="connsiteX374" fmla="*/ 5242 w 19998"/>
                <a:gd name="connsiteY374" fmla="*/ 5407 h 19998"/>
                <a:gd name="connsiteX375" fmla="*/ 4994 w 19998"/>
                <a:gd name="connsiteY375" fmla="*/ 5003 h 19998"/>
                <a:gd name="connsiteX376" fmla="*/ 4970 w 19998"/>
                <a:gd name="connsiteY376" fmla="*/ 5003 h 19998"/>
                <a:gd name="connsiteX377" fmla="*/ 5054 w 19998"/>
                <a:gd name="connsiteY377" fmla="*/ 4618 h 19998"/>
                <a:gd name="connsiteX378" fmla="*/ 5054 w 19998"/>
                <a:gd name="connsiteY378" fmla="*/ 4601 h 19998"/>
                <a:gd name="connsiteX379" fmla="*/ 5037 w 19998"/>
                <a:gd name="connsiteY379" fmla="*/ 4618 h 19998"/>
                <a:gd name="connsiteX380" fmla="*/ 5011 w 19998"/>
                <a:gd name="connsiteY380" fmla="*/ 4131 h 19998"/>
                <a:gd name="connsiteX381" fmla="*/ 4642 w 19998"/>
                <a:gd name="connsiteY381" fmla="*/ 3335 h 19998"/>
                <a:gd name="connsiteX382" fmla="*/ 4663 w 19998"/>
                <a:gd name="connsiteY382" fmla="*/ 3092 h 19998"/>
                <a:gd name="connsiteX383" fmla="*/ 4563 w 19998"/>
                <a:gd name="connsiteY383" fmla="*/ 3050 h 19998"/>
                <a:gd name="connsiteX384" fmla="*/ 4684 w 19998"/>
                <a:gd name="connsiteY384" fmla="*/ 2947 h 19998"/>
                <a:gd name="connsiteX385" fmla="*/ 5242 w 19998"/>
                <a:gd name="connsiteY385" fmla="*/ 3092 h 19998"/>
                <a:gd name="connsiteX386" fmla="*/ 5258 w 19998"/>
                <a:gd name="connsiteY386" fmla="*/ 3029 h 19998"/>
                <a:gd name="connsiteX387" fmla="*/ 5570 w 19998"/>
                <a:gd name="connsiteY387" fmla="*/ 3050 h 19998"/>
                <a:gd name="connsiteX388" fmla="*/ 5632 w 19998"/>
                <a:gd name="connsiteY388" fmla="*/ 3252 h 19998"/>
                <a:gd name="connsiteX389" fmla="*/ 5592 w 19998"/>
                <a:gd name="connsiteY389" fmla="*/ 3252 h 19998"/>
                <a:gd name="connsiteX390" fmla="*/ 5570 w 19998"/>
                <a:gd name="connsiteY390" fmla="*/ 3316 h 19998"/>
                <a:gd name="connsiteX391" fmla="*/ 5511 w 19998"/>
                <a:gd name="connsiteY391" fmla="*/ 3316 h 19998"/>
                <a:gd name="connsiteX392" fmla="*/ 5675 w 19998"/>
                <a:gd name="connsiteY392" fmla="*/ 3800 h 19998"/>
                <a:gd name="connsiteX393" fmla="*/ 5649 w 19998"/>
                <a:gd name="connsiteY393" fmla="*/ 3826 h 19998"/>
                <a:gd name="connsiteX394" fmla="*/ 5732 w 19998"/>
                <a:gd name="connsiteY394" fmla="*/ 3842 h 19998"/>
                <a:gd name="connsiteX395" fmla="*/ 5713 w 19998"/>
                <a:gd name="connsiteY395" fmla="*/ 3842 h 19998"/>
                <a:gd name="connsiteX396" fmla="*/ 5732 w 19998"/>
                <a:gd name="connsiteY396" fmla="*/ 3882 h 19998"/>
                <a:gd name="connsiteX397" fmla="*/ 5775 w 19998"/>
                <a:gd name="connsiteY397" fmla="*/ 3882 h 19998"/>
                <a:gd name="connsiteX398" fmla="*/ 5861 w 19998"/>
                <a:gd name="connsiteY398" fmla="*/ 3762 h 19998"/>
                <a:gd name="connsiteX399" fmla="*/ 6499 w 19998"/>
                <a:gd name="connsiteY399" fmla="*/ 3906 h 19998"/>
                <a:gd name="connsiteX400" fmla="*/ 7611 w 19998"/>
                <a:gd name="connsiteY400" fmla="*/ 3826 h 19998"/>
                <a:gd name="connsiteX401" fmla="*/ 7923 w 19998"/>
                <a:gd name="connsiteY401" fmla="*/ 3722 h 19998"/>
                <a:gd name="connsiteX402" fmla="*/ 8045 w 19998"/>
                <a:gd name="connsiteY402" fmla="*/ 3703 h 19998"/>
                <a:gd name="connsiteX403" fmla="*/ 7611 w 19998"/>
                <a:gd name="connsiteY403" fmla="*/ 3600 h 19998"/>
                <a:gd name="connsiteX404" fmla="*/ 7611 w 19998"/>
                <a:gd name="connsiteY404" fmla="*/ 3581 h 19998"/>
                <a:gd name="connsiteX405" fmla="*/ 7799 w 19998"/>
                <a:gd name="connsiteY405" fmla="*/ 3092 h 19998"/>
                <a:gd name="connsiteX406" fmla="*/ 9574 w 19998"/>
                <a:gd name="connsiteY406" fmla="*/ 2317 h 19998"/>
                <a:gd name="connsiteX407" fmla="*/ 9843 w 19998"/>
                <a:gd name="connsiteY407" fmla="*/ 1993 h 19998"/>
                <a:gd name="connsiteX408" fmla="*/ 9902 w 19998"/>
                <a:gd name="connsiteY408" fmla="*/ 2051 h 19998"/>
                <a:gd name="connsiteX409" fmla="*/ 10031 w 19998"/>
                <a:gd name="connsiteY409" fmla="*/ 2051 h 19998"/>
                <a:gd name="connsiteX410" fmla="*/ 9964 w 19998"/>
                <a:gd name="connsiteY410" fmla="*/ 1972 h 19998"/>
                <a:gd name="connsiteX411" fmla="*/ 9943 w 19998"/>
                <a:gd name="connsiteY411" fmla="*/ 1993 h 19998"/>
                <a:gd name="connsiteX412" fmla="*/ 9843 w 19998"/>
                <a:gd name="connsiteY412" fmla="*/ 1645 h 19998"/>
                <a:gd name="connsiteX413" fmla="*/ 9902 w 19998"/>
                <a:gd name="connsiteY413" fmla="*/ 1645 h 19998"/>
                <a:gd name="connsiteX414" fmla="*/ 9902 w 19998"/>
                <a:gd name="connsiteY414" fmla="*/ 1628 h 19998"/>
                <a:gd name="connsiteX415" fmla="*/ 9902 w 19998"/>
                <a:gd name="connsiteY415" fmla="*/ 1607 h 19998"/>
                <a:gd name="connsiteX416" fmla="*/ 9843 w 19998"/>
                <a:gd name="connsiteY416" fmla="*/ 1542 h 19998"/>
                <a:gd name="connsiteX417" fmla="*/ 9886 w 19998"/>
                <a:gd name="connsiteY417" fmla="*/ 1260 h 19998"/>
                <a:gd name="connsiteX418" fmla="*/ 9926 w 19998"/>
                <a:gd name="connsiteY418" fmla="*/ 1243 h 19998"/>
                <a:gd name="connsiteX419" fmla="*/ 9886 w 19998"/>
                <a:gd name="connsiteY419" fmla="*/ 815 h 19998"/>
                <a:gd name="connsiteX420" fmla="*/ 9902 w 19998"/>
                <a:gd name="connsiteY420" fmla="*/ 815 h 19998"/>
                <a:gd name="connsiteX421" fmla="*/ 9886 w 19998"/>
                <a:gd name="connsiteY421" fmla="*/ 484 h 19998"/>
                <a:gd name="connsiteX422" fmla="*/ 10645 w 19998"/>
                <a:gd name="connsiteY422" fmla="*/ 186 h 19998"/>
                <a:gd name="connsiteX423" fmla="*/ 11307 w 19998"/>
                <a:gd name="connsiteY423" fmla="*/ 0 h 19998"/>
                <a:gd name="connsiteX424" fmla="*/ 11431 w 19998"/>
                <a:gd name="connsiteY424" fmla="*/ 324 h 19998"/>
                <a:gd name="connsiteX425" fmla="*/ 11431 w 19998"/>
                <a:gd name="connsiteY425" fmla="*/ 630 h 19998"/>
                <a:gd name="connsiteX426" fmla="*/ 11577 w 19998"/>
                <a:gd name="connsiteY426" fmla="*/ 630 h 19998"/>
                <a:gd name="connsiteX427" fmla="*/ 11700 w 19998"/>
                <a:gd name="connsiteY427" fmla="*/ 832 h 19998"/>
                <a:gd name="connsiteX428" fmla="*/ 11822 w 19998"/>
                <a:gd name="connsiteY428" fmla="*/ 895 h 19998"/>
                <a:gd name="connsiteX429" fmla="*/ 12158 w 19998"/>
                <a:gd name="connsiteY429" fmla="*/ 670 h 19998"/>
                <a:gd name="connsiteX430" fmla="*/ 12279 w 19998"/>
                <a:gd name="connsiteY430" fmla="*/ 792 h 19998"/>
                <a:gd name="connsiteX431" fmla="*/ 12255 w 19998"/>
                <a:gd name="connsiteY431" fmla="*/ 815 h 19998"/>
                <a:gd name="connsiteX432" fmla="*/ 12360 w 19998"/>
                <a:gd name="connsiteY432" fmla="*/ 895 h 19998"/>
                <a:gd name="connsiteX433" fmla="*/ 12360 w 19998"/>
                <a:gd name="connsiteY433" fmla="*/ 912 h 19998"/>
                <a:gd name="connsiteX434" fmla="*/ 12339 w 19998"/>
                <a:gd name="connsiteY434" fmla="*/ 935 h 19998"/>
                <a:gd name="connsiteX435" fmla="*/ 12548 w 19998"/>
                <a:gd name="connsiteY435" fmla="*/ 1342 h 19998"/>
                <a:gd name="connsiteX436" fmla="*/ 12753 w 19998"/>
                <a:gd name="connsiteY436" fmla="*/ 1260 h 19998"/>
                <a:gd name="connsiteX437" fmla="*/ 12729 w 19998"/>
                <a:gd name="connsiteY437" fmla="*/ 1363 h 19998"/>
                <a:gd name="connsiteX438" fmla="*/ 12834 w 19998"/>
                <a:gd name="connsiteY438" fmla="*/ 1323 h 19998"/>
                <a:gd name="connsiteX439" fmla="*/ 12853 w 19998"/>
                <a:gd name="connsiteY439" fmla="*/ 1342 h 19998"/>
                <a:gd name="connsiteX440" fmla="*/ 12901 w 19998"/>
                <a:gd name="connsiteY440" fmla="*/ 1342 h 19998"/>
                <a:gd name="connsiteX441" fmla="*/ 13039 w 19998"/>
                <a:gd name="connsiteY441" fmla="*/ 1769 h 19998"/>
                <a:gd name="connsiteX442" fmla="*/ 13039 w 19998"/>
                <a:gd name="connsiteY442" fmla="*/ 1751 h 19998"/>
                <a:gd name="connsiteX443" fmla="*/ 13065 w 19998"/>
                <a:gd name="connsiteY443" fmla="*/ 1751 h 19998"/>
                <a:gd name="connsiteX444" fmla="*/ 13082 w 19998"/>
                <a:gd name="connsiteY444" fmla="*/ 1671 h 19998"/>
                <a:gd name="connsiteX445" fmla="*/ 13186 w 19998"/>
                <a:gd name="connsiteY445" fmla="*/ 1645 h 19998"/>
                <a:gd name="connsiteX446" fmla="*/ 13203 w 19998"/>
                <a:gd name="connsiteY446" fmla="*/ 1671 h 19998"/>
                <a:gd name="connsiteX447" fmla="*/ 13203 w 19998"/>
                <a:gd name="connsiteY447" fmla="*/ 1645 h 19998"/>
                <a:gd name="connsiteX448" fmla="*/ 13267 w 19998"/>
                <a:gd name="connsiteY448" fmla="*/ 1645 h 19998"/>
                <a:gd name="connsiteX449" fmla="*/ 13267 w 19998"/>
                <a:gd name="connsiteY449" fmla="*/ 1671 h 19998"/>
                <a:gd name="connsiteX450" fmla="*/ 13308 w 19998"/>
                <a:gd name="connsiteY450" fmla="*/ 1687 h 19998"/>
                <a:gd name="connsiteX451" fmla="*/ 13308 w 19998"/>
                <a:gd name="connsiteY451" fmla="*/ 1711 h 19998"/>
                <a:gd name="connsiteX452" fmla="*/ 13515 w 19998"/>
                <a:gd name="connsiteY452" fmla="*/ 1628 h 19998"/>
                <a:gd name="connsiteX453" fmla="*/ 13598 w 19998"/>
                <a:gd name="connsiteY453" fmla="*/ 1751 h 19998"/>
                <a:gd name="connsiteX454" fmla="*/ 13660 w 19998"/>
                <a:gd name="connsiteY454" fmla="*/ 1769 h 19998"/>
                <a:gd name="connsiteX455" fmla="*/ 13660 w 19998"/>
                <a:gd name="connsiteY455" fmla="*/ 1833 h 19998"/>
                <a:gd name="connsiteX456" fmla="*/ 13677 w 19998"/>
                <a:gd name="connsiteY456" fmla="*/ 1833 h 19998"/>
                <a:gd name="connsiteX457" fmla="*/ 13677 w 19998"/>
                <a:gd name="connsiteY457" fmla="*/ 1849 h 19998"/>
                <a:gd name="connsiteX458" fmla="*/ 13725 w 19998"/>
                <a:gd name="connsiteY458" fmla="*/ 1849 h 19998"/>
                <a:gd name="connsiteX459" fmla="*/ 13703 w 19998"/>
                <a:gd name="connsiteY459" fmla="*/ 1833 h 19998"/>
                <a:gd name="connsiteX460" fmla="*/ 13725 w 19998"/>
                <a:gd name="connsiteY460" fmla="*/ 1791 h 19998"/>
                <a:gd name="connsiteX461" fmla="*/ 13808 w 19998"/>
                <a:gd name="connsiteY461" fmla="*/ 1873 h 19998"/>
                <a:gd name="connsiteX462" fmla="*/ 13725 w 19998"/>
                <a:gd name="connsiteY462" fmla="*/ 2155 h 19998"/>
                <a:gd name="connsiteX463" fmla="*/ 13725 w 19998"/>
                <a:gd name="connsiteY463" fmla="*/ 2138 h 19998"/>
                <a:gd name="connsiteX464" fmla="*/ 13784 w 19998"/>
                <a:gd name="connsiteY464" fmla="*/ 2155 h 19998"/>
                <a:gd name="connsiteX465" fmla="*/ 13825 w 19998"/>
                <a:gd name="connsiteY465" fmla="*/ 2301 h 19998"/>
                <a:gd name="connsiteX466" fmla="*/ 13703 w 19998"/>
                <a:gd name="connsiteY466" fmla="*/ 2420 h 19998"/>
                <a:gd name="connsiteX467" fmla="*/ 13741 w 19998"/>
                <a:gd name="connsiteY467" fmla="*/ 2463 h 19998"/>
                <a:gd name="connsiteX468" fmla="*/ 13703 w 19998"/>
                <a:gd name="connsiteY468" fmla="*/ 2503 h 19998"/>
                <a:gd name="connsiteX469" fmla="*/ 13784 w 19998"/>
                <a:gd name="connsiteY469" fmla="*/ 2519 h 19998"/>
                <a:gd name="connsiteX470" fmla="*/ 13784 w 19998"/>
                <a:gd name="connsiteY470" fmla="*/ 2540 h 19998"/>
                <a:gd name="connsiteX471" fmla="*/ 13849 w 19998"/>
                <a:gd name="connsiteY471" fmla="*/ 2540 h 19998"/>
                <a:gd name="connsiteX472" fmla="*/ 14280 w 19998"/>
                <a:gd name="connsiteY472" fmla="*/ 2540 h 19998"/>
                <a:gd name="connsiteX473" fmla="*/ 14527 w 19998"/>
                <a:gd name="connsiteY473" fmla="*/ 2437 h 19998"/>
                <a:gd name="connsiteX474" fmla="*/ 14527 w 19998"/>
                <a:gd name="connsiteY474" fmla="*/ 2218 h 19998"/>
                <a:gd name="connsiteX475" fmla="*/ 14715 w 19998"/>
                <a:gd name="connsiteY475" fmla="*/ 2051 h 19998"/>
                <a:gd name="connsiteX476" fmla="*/ 14815 w 19998"/>
                <a:gd name="connsiteY476" fmla="*/ 2115 h 19998"/>
                <a:gd name="connsiteX477" fmla="*/ 14775 w 19998"/>
                <a:gd name="connsiteY477" fmla="*/ 2138 h 19998"/>
                <a:gd name="connsiteX478" fmla="*/ 14796 w 19998"/>
                <a:gd name="connsiteY478" fmla="*/ 2218 h 19998"/>
                <a:gd name="connsiteX479" fmla="*/ 14756 w 19998"/>
                <a:gd name="connsiteY479" fmla="*/ 2195 h 19998"/>
                <a:gd name="connsiteX480" fmla="*/ 14732 w 19998"/>
                <a:gd name="connsiteY480" fmla="*/ 2218 h 19998"/>
                <a:gd name="connsiteX481" fmla="*/ 14756 w 19998"/>
                <a:gd name="connsiteY481" fmla="*/ 2237 h 19998"/>
                <a:gd name="connsiteX482" fmla="*/ 14732 w 19998"/>
                <a:gd name="connsiteY482" fmla="*/ 2275 h 19998"/>
                <a:gd name="connsiteX483" fmla="*/ 14715 w 19998"/>
                <a:gd name="connsiteY483" fmla="*/ 2275 h 19998"/>
                <a:gd name="connsiteX484" fmla="*/ 14756 w 19998"/>
                <a:gd name="connsiteY484" fmla="*/ 2341 h 19998"/>
                <a:gd name="connsiteX485" fmla="*/ 14675 w 19998"/>
                <a:gd name="connsiteY485" fmla="*/ 2519 h 19998"/>
                <a:gd name="connsiteX486" fmla="*/ 14815 w 19998"/>
                <a:gd name="connsiteY486" fmla="*/ 2622 h 19998"/>
                <a:gd name="connsiteX487" fmla="*/ 14796 w 19998"/>
                <a:gd name="connsiteY487" fmla="*/ 2904 h 19998"/>
                <a:gd name="connsiteX488" fmla="*/ 14918 w 19998"/>
                <a:gd name="connsiteY488" fmla="*/ 2904 h 19998"/>
                <a:gd name="connsiteX489" fmla="*/ 14918 w 19998"/>
                <a:gd name="connsiteY489" fmla="*/ 2867 h 19998"/>
                <a:gd name="connsiteX490" fmla="*/ 15001 w 19998"/>
                <a:gd name="connsiteY490" fmla="*/ 2888 h 19998"/>
                <a:gd name="connsiteX491" fmla="*/ 15230 w 19998"/>
                <a:gd name="connsiteY491" fmla="*/ 3074 h 19998"/>
                <a:gd name="connsiteX492" fmla="*/ 15249 w 19998"/>
                <a:gd name="connsiteY492" fmla="*/ 3050 h 19998"/>
                <a:gd name="connsiteX493" fmla="*/ 15249 w 19998"/>
                <a:gd name="connsiteY493" fmla="*/ 3114 h 19998"/>
                <a:gd name="connsiteX494" fmla="*/ 15330 w 19998"/>
                <a:gd name="connsiteY494" fmla="*/ 3114 h 19998"/>
                <a:gd name="connsiteX495" fmla="*/ 15418 w 19998"/>
                <a:gd name="connsiteY495" fmla="*/ 3114 h 19998"/>
                <a:gd name="connsiteX496" fmla="*/ 15499 w 19998"/>
                <a:gd name="connsiteY496" fmla="*/ 3196 h 19998"/>
                <a:gd name="connsiteX497" fmla="*/ 15475 w 19998"/>
                <a:gd name="connsiteY497" fmla="*/ 3252 h 19998"/>
                <a:gd name="connsiteX498" fmla="*/ 15499 w 19998"/>
                <a:gd name="connsiteY498" fmla="*/ 3295 h 19998"/>
                <a:gd name="connsiteX499" fmla="*/ 15499 w 19998"/>
                <a:gd name="connsiteY499" fmla="*/ 3276 h 19998"/>
                <a:gd name="connsiteX500" fmla="*/ 15599 w 19998"/>
                <a:gd name="connsiteY500" fmla="*/ 3276 h 19998"/>
                <a:gd name="connsiteX501" fmla="*/ 15704 w 19998"/>
                <a:gd name="connsiteY501" fmla="*/ 3374 h 19998"/>
                <a:gd name="connsiteX502" fmla="*/ 15682 w 19998"/>
                <a:gd name="connsiteY502" fmla="*/ 3414 h 19998"/>
                <a:gd name="connsiteX503" fmla="*/ 15723 w 19998"/>
                <a:gd name="connsiteY503" fmla="*/ 3478 h 19998"/>
                <a:gd name="connsiteX504" fmla="*/ 15704 w 19998"/>
                <a:gd name="connsiteY504" fmla="*/ 3497 h 19998"/>
                <a:gd name="connsiteX505" fmla="*/ 15747 w 19998"/>
                <a:gd name="connsiteY505" fmla="*/ 3534 h 19998"/>
                <a:gd name="connsiteX506" fmla="*/ 15747 w 19998"/>
                <a:gd name="connsiteY506" fmla="*/ 3518 h 19998"/>
                <a:gd name="connsiteX507" fmla="*/ 15935 w 19998"/>
                <a:gd name="connsiteY507" fmla="*/ 3478 h 19998"/>
                <a:gd name="connsiteX508" fmla="*/ 15935 w 19998"/>
                <a:gd name="connsiteY508" fmla="*/ 3518 h 19998"/>
                <a:gd name="connsiteX509" fmla="*/ 15951 w 19998"/>
                <a:gd name="connsiteY509" fmla="*/ 3518 h 19998"/>
                <a:gd name="connsiteX510" fmla="*/ 15992 w 19998"/>
                <a:gd name="connsiteY510" fmla="*/ 3414 h 19998"/>
                <a:gd name="connsiteX511" fmla="*/ 16156 w 19998"/>
                <a:gd name="connsiteY511" fmla="*/ 3414 h 19998"/>
                <a:gd name="connsiteX512" fmla="*/ 16156 w 19998"/>
                <a:gd name="connsiteY512" fmla="*/ 3374 h 19998"/>
                <a:gd name="connsiteX513" fmla="*/ 16302 w 19998"/>
                <a:gd name="connsiteY513" fmla="*/ 3436 h 19998"/>
                <a:gd name="connsiteX514" fmla="*/ 16285 w 19998"/>
                <a:gd name="connsiteY514" fmla="*/ 3454 h 19998"/>
                <a:gd name="connsiteX515" fmla="*/ 16366 w 19998"/>
                <a:gd name="connsiteY515" fmla="*/ 3518 h 19998"/>
                <a:gd name="connsiteX516" fmla="*/ 16490 w 19998"/>
                <a:gd name="connsiteY516" fmla="*/ 3518 h 19998"/>
                <a:gd name="connsiteX517" fmla="*/ 16506 w 19998"/>
                <a:gd name="connsiteY517" fmla="*/ 3600 h 19998"/>
                <a:gd name="connsiteX518" fmla="*/ 16590 w 19998"/>
                <a:gd name="connsiteY518" fmla="*/ 3624 h 19998"/>
                <a:gd name="connsiteX519" fmla="*/ 16611 w 19998"/>
                <a:gd name="connsiteY519" fmla="*/ 3581 h 19998"/>
                <a:gd name="connsiteX520" fmla="*/ 16694 w 19998"/>
                <a:gd name="connsiteY520" fmla="*/ 3600 h 19998"/>
                <a:gd name="connsiteX521" fmla="*/ 16694 w 19998"/>
                <a:gd name="connsiteY521" fmla="*/ 3560 h 19998"/>
                <a:gd name="connsiteX522" fmla="*/ 16716 w 19998"/>
                <a:gd name="connsiteY522" fmla="*/ 3560 h 19998"/>
                <a:gd name="connsiteX523" fmla="*/ 16716 w 19998"/>
                <a:gd name="connsiteY523" fmla="*/ 3518 h 19998"/>
                <a:gd name="connsiteX524" fmla="*/ 16759 w 19998"/>
                <a:gd name="connsiteY524" fmla="*/ 3497 h 19998"/>
                <a:gd name="connsiteX525" fmla="*/ 16759 w 19998"/>
                <a:gd name="connsiteY525" fmla="*/ 3478 h 19998"/>
                <a:gd name="connsiteX526" fmla="*/ 16940 w 19998"/>
                <a:gd name="connsiteY526" fmla="*/ 3478 h 19998"/>
                <a:gd name="connsiteX527" fmla="*/ 17085 w 19998"/>
                <a:gd name="connsiteY527" fmla="*/ 3560 h 19998"/>
                <a:gd name="connsiteX528" fmla="*/ 17085 w 19998"/>
                <a:gd name="connsiteY528" fmla="*/ 3534 h 19998"/>
                <a:gd name="connsiteX529" fmla="*/ 17192 w 19998"/>
                <a:gd name="connsiteY529" fmla="*/ 3518 h 19998"/>
                <a:gd name="connsiteX530" fmla="*/ 17192 w 19998"/>
                <a:gd name="connsiteY530" fmla="*/ 3534 h 19998"/>
                <a:gd name="connsiteX531" fmla="*/ 17373 w 19998"/>
                <a:gd name="connsiteY531" fmla="*/ 3640 h 19998"/>
                <a:gd name="connsiteX532" fmla="*/ 17354 w 19998"/>
                <a:gd name="connsiteY532" fmla="*/ 3663 h 19998"/>
                <a:gd name="connsiteX533" fmla="*/ 17437 w 19998"/>
                <a:gd name="connsiteY533" fmla="*/ 3783 h 19998"/>
                <a:gd name="connsiteX534" fmla="*/ 17397 w 19998"/>
                <a:gd name="connsiteY534" fmla="*/ 3783 h 19998"/>
                <a:gd name="connsiteX535" fmla="*/ 17414 w 19998"/>
                <a:gd name="connsiteY535" fmla="*/ 3826 h 19998"/>
                <a:gd name="connsiteX536" fmla="*/ 17437 w 19998"/>
                <a:gd name="connsiteY536" fmla="*/ 3826 h 19998"/>
                <a:gd name="connsiteX537" fmla="*/ 17602 w 19998"/>
                <a:gd name="connsiteY537" fmla="*/ 4028 h 19998"/>
                <a:gd name="connsiteX538" fmla="*/ 17623 w 19998"/>
                <a:gd name="connsiteY538" fmla="*/ 4091 h 19998"/>
                <a:gd name="connsiteX539" fmla="*/ 17642 w 19998"/>
                <a:gd name="connsiteY539" fmla="*/ 4091 h 19998"/>
                <a:gd name="connsiteX540" fmla="*/ 17683 w 19998"/>
                <a:gd name="connsiteY540" fmla="*/ 4211 h 19998"/>
                <a:gd name="connsiteX541" fmla="*/ 17849 w 19998"/>
                <a:gd name="connsiteY541" fmla="*/ 4211 h 19998"/>
                <a:gd name="connsiteX542" fmla="*/ 17849 w 19998"/>
                <a:gd name="connsiteY542" fmla="*/ 4171 h 19998"/>
                <a:gd name="connsiteX543" fmla="*/ 17871 w 19998"/>
                <a:gd name="connsiteY543" fmla="*/ 4171 h 19998"/>
                <a:gd name="connsiteX544" fmla="*/ 17830 w 19998"/>
                <a:gd name="connsiteY544" fmla="*/ 4091 h 19998"/>
                <a:gd name="connsiteX545" fmla="*/ 17871 w 19998"/>
                <a:gd name="connsiteY545" fmla="*/ 4065 h 19998"/>
                <a:gd name="connsiteX546" fmla="*/ 17935 w 19998"/>
                <a:gd name="connsiteY546" fmla="*/ 4091 h 19998"/>
                <a:gd name="connsiteX547" fmla="*/ 17976 w 19998"/>
                <a:gd name="connsiteY547" fmla="*/ 4065 h 19998"/>
                <a:gd name="connsiteX548" fmla="*/ 18019 w 19998"/>
                <a:gd name="connsiteY548" fmla="*/ 4091 h 19998"/>
                <a:gd name="connsiteX549" fmla="*/ 18140 w 19998"/>
                <a:gd name="connsiteY549" fmla="*/ 4131 h 19998"/>
                <a:gd name="connsiteX550" fmla="*/ 18183 w 19998"/>
                <a:gd name="connsiteY550" fmla="*/ 4293 h 19998"/>
                <a:gd name="connsiteX551" fmla="*/ 18200 w 19998"/>
                <a:gd name="connsiteY551" fmla="*/ 4293 h 19998"/>
                <a:gd name="connsiteX552" fmla="*/ 18223 w 19998"/>
                <a:gd name="connsiteY552" fmla="*/ 4211 h 19998"/>
                <a:gd name="connsiteX553" fmla="*/ 18240 w 19998"/>
                <a:gd name="connsiteY553" fmla="*/ 4211 h 19998"/>
                <a:gd name="connsiteX554" fmla="*/ 18240 w 19998"/>
                <a:gd name="connsiteY554" fmla="*/ 4230 h 19998"/>
                <a:gd name="connsiteX555" fmla="*/ 18281 w 19998"/>
                <a:gd name="connsiteY555" fmla="*/ 4230 h 19998"/>
                <a:gd name="connsiteX556" fmla="*/ 18328 w 19998"/>
                <a:gd name="connsiteY556" fmla="*/ 4270 h 19998"/>
                <a:gd name="connsiteX557" fmla="*/ 18369 w 19998"/>
                <a:gd name="connsiteY557" fmla="*/ 4253 h 19998"/>
                <a:gd name="connsiteX558" fmla="*/ 18388 w 19998"/>
                <a:gd name="connsiteY558" fmla="*/ 4270 h 19998"/>
                <a:gd name="connsiteX559" fmla="*/ 18531 w 19998"/>
                <a:gd name="connsiteY559" fmla="*/ 4253 h 19998"/>
                <a:gd name="connsiteX560" fmla="*/ 18531 w 19998"/>
                <a:gd name="connsiteY560" fmla="*/ 4270 h 19998"/>
                <a:gd name="connsiteX561" fmla="*/ 18631 w 19998"/>
                <a:gd name="connsiteY561" fmla="*/ 4211 h 19998"/>
                <a:gd name="connsiteX562" fmla="*/ 18631 w 19998"/>
                <a:gd name="connsiteY562" fmla="*/ 4131 h 19998"/>
                <a:gd name="connsiteX563" fmla="*/ 18762 w 19998"/>
                <a:gd name="connsiteY563" fmla="*/ 4108 h 19998"/>
                <a:gd name="connsiteX564" fmla="*/ 18778 w 19998"/>
                <a:gd name="connsiteY564" fmla="*/ 4148 h 19998"/>
                <a:gd name="connsiteX565" fmla="*/ 18821 w 19998"/>
                <a:gd name="connsiteY565" fmla="*/ 4131 h 19998"/>
                <a:gd name="connsiteX566" fmla="*/ 18943 w 19998"/>
                <a:gd name="connsiteY566" fmla="*/ 4333 h 19998"/>
                <a:gd name="connsiteX567" fmla="*/ 19047 w 19998"/>
                <a:gd name="connsiteY567" fmla="*/ 4333 h 19998"/>
                <a:gd name="connsiteX568" fmla="*/ 19064 w 19998"/>
                <a:gd name="connsiteY568" fmla="*/ 4392 h 19998"/>
                <a:gd name="connsiteX569" fmla="*/ 19152 w 19998"/>
                <a:gd name="connsiteY569" fmla="*/ 4392 h 19998"/>
                <a:gd name="connsiteX570" fmla="*/ 19152 w 19998"/>
                <a:gd name="connsiteY570" fmla="*/ 4373 h 19998"/>
                <a:gd name="connsiteX571" fmla="*/ 19212 w 19998"/>
                <a:gd name="connsiteY571" fmla="*/ 4373 h 19998"/>
                <a:gd name="connsiteX572" fmla="*/ 19212 w 19998"/>
                <a:gd name="connsiteY572" fmla="*/ 4392 h 19998"/>
                <a:gd name="connsiteX573" fmla="*/ 19317 w 19998"/>
                <a:gd name="connsiteY573" fmla="*/ 4333 h 19998"/>
                <a:gd name="connsiteX574" fmla="*/ 19417 w 19998"/>
                <a:gd name="connsiteY574" fmla="*/ 4392 h 19998"/>
                <a:gd name="connsiteX575" fmla="*/ 19443 w 19998"/>
                <a:gd name="connsiteY575" fmla="*/ 4373 h 19998"/>
                <a:gd name="connsiteX576" fmla="*/ 19500 w 19998"/>
                <a:gd name="connsiteY576" fmla="*/ 4373 h 19998"/>
                <a:gd name="connsiteX577" fmla="*/ 19521 w 19998"/>
                <a:gd name="connsiteY577" fmla="*/ 4352 h 19998"/>
                <a:gd name="connsiteX578" fmla="*/ 19998 w 19998"/>
                <a:gd name="connsiteY578" fmla="*/ 4512 h 19998"/>
                <a:gd name="connsiteX579" fmla="*/ 19750 w 19998"/>
                <a:gd name="connsiteY579" fmla="*/ 4939 h 19998"/>
                <a:gd name="connsiteX580" fmla="*/ 19712 w 19998"/>
                <a:gd name="connsiteY580" fmla="*/ 4939 h 19998"/>
                <a:gd name="connsiteX581" fmla="*/ 19686 w 19998"/>
                <a:gd name="connsiteY581" fmla="*/ 5003 h 19998"/>
                <a:gd name="connsiteX582" fmla="*/ 19645 w 19998"/>
                <a:gd name="connsiteY582" fmla="*/ 5003 h 19998"/>
                <a:gd name="connsiteX583" fmla="*/ 19131 w 19998"/>
                <a:gd name="connsiteY583" fmla="*/ 6512 h 19998"/>
                <a:gd name="connsiteX584" fmla="*/ 19236 w 19998"/>
                <a:gd name="connsiteY584" fmla="*/ 7750 h 19998"/>
                <a:gd name="connsiteX585" fmla="*/ 19212 w 19998"/>
                <a:gd name="connsiteY585" fmla="*/ 7750 h 19998"/>
                <a:gd name="connsiteX586" fmla="*/ 19090 w 19998"/>
                <a:gd name="connsiteY586" fmla="*/ 7870 h 19998"/>
                <a:gd name="connsiteX587" fmla="*/ 19152 w 19998"/>
                <a:gd name="connsiteY587" fmla="*/ 7853 h 19998"/>
                <a:gd name="connsiteX588" fmla="*/ 19064 w 19998"/>
                <a:gd name="connsiteY588" fmla="*/ 7973 h 19998"/>
                <a:gd name="connsiteX589" fmla="*/ 18983 w 19998"/>
                <a:gd name="connsiteY589" fmla="*/ 7973 h 19998"/>
                <a:gd name="connsiteX590" fmla="*/ 18714 w 19998"/>
                <a:gd name="connsiteY590" fmla="*/ 8135 h 19998"/>
                <a:gd name="connsiteX591" fmla="*/ 18695 w 19998"/>
                <a:gd name="connsiteY591" fmla="*/ 8093 h 19998"/>
                <a:gd name="connsiteX592" fmla="*/ 18614 w 19998"/>
                <a:gd name="connsiteY592" fmla="*/ 7997 h 19998"/>
                <a:gd name="connsiteX593" fmla="*/ 18304 w 19998"/>
                <a:gd name="connsiteY59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28 w 19998"/>
                <a:gd name="connsiteY215" fmla="*/ 18957 h 19998"/>
                <a:gd name="connsiteX216" fmla="*/ 8150 w 19998"/>
                <a:gd name="connsiteY216" fmla="*/ 19142 h 19998"/>
                <a:gd name="connsiteX217" fmla="*/ 8007 w 19998"/>
                <a:gd name="connsiteY217" fmla="*/ 19119 h 19998"/>
                <a:gd name="connsiteX218" fmla="*/ 7676 w 19998"/>
                <a:gd name="connsiteY218" fmla="*/ 19119 h 19998"/>
                <a:gd name="connsiteX219" fmla="*/ 7511 w 19998"/>
                <a:gd name="connsiteY219" fmla="*/ 19159 h 19998"/>
                <a:gd name="connsiteX220" fmla="*/ 6892 w 19998"/>
                <a:gd name="connsiteY220" fmla="*/ 19102 h 19998"/>
                <a:gd name="connsiteX221" fmla="*/ 6730 w 19998"/>
                <a:gd name="connsiteY221" fmla="*/ 18877 h 19998"/>
                <a:gd name="connsiteX222" fmla="*/ 6599 w 19998"/>
                <a:gd name="connsiteY222" fmla="*/ 18837 h 19998"/>
                <a:gd name="connsiteX223" fmla="*/ 6478 w 19998"/>
                <a:gd name="connsiteY223" fmla="*/ 18731 h 19998"/>
                <a:gd name="connsiteX224" fmla="*/ 6254 w 19998"/>
                <a:gd name="connsiteY224" fmla="*/ 18858 h 19998"/>
                <a:gd name="connsiteX225" fmla="*/ 6149 w 19998"/>
                <a:gd name="connsiteY225" fmla="*/ 18773 h 19998"/>
                <a:gd name="connsiteX226" fmla="*/ 6066 w 19998"/>
                <a:gd name="connsiteY226" fmla="*/ 18877 h 19998"/>
                <a:gd name="connsiteX227" fmla="*/ 5861 w 19998"/>
                <a:gd name="connsiteY227" fmla="*/ 18632 h 19998"/>
                <a:gd name="connsiteX228" fmla="*/ 5732 w 19998"/>
                <a:gd name="connsiteY228" fmla="*/ 18447 h 19998"/>
                <a:gd name="connsiteX229" fmla="*/ 5075 w 19998"/>
                <a:gd name="connsiteY229" fmla="*/ 18310 h 19998"/>
                <a:gd name="connsiteX230" fmla="*/ 4806 w 19998"/>
                <a:gd name="connsiteY230" fmla="*/ 18165 h 19998"/>
                <a:gd name="connsiteX231" fmla="*/ 4725 w 19998"/>
                <a:gd name="connsiteY231" fmla="*/ 18247 h 19998"/>
                <a:gd name="connsiteX232" fmla="*/ 4515 w 19998"/>
                <a:gd name="connsiteY232" fmla="*/ 18101 h 19998"/>
                <a:gd name="connsiteX233" fmla="*/ 4684 w 19998"/>
                <a:gd name="connsiteY233" fmla="*/ 17737 h 19998"/>
                <a:gd name="connsiteX234" fmla="*/ 4415 w 19998"/>
                <a:gd name="connsiteY234" fmla="*/ 17634 h 19998"/>
                <a:gd name="connsiteX235" fmla="*/ 4294 w 19998"/>
                <a:gd name="connsiteY235" fmla="*/ 17594 h 19998"/>
                <a:gd name="connsiteX236" fmla="*/ 4103 w 19998"/>
                <a:gd name="connsiteY236" fmla="*/ 17617 h 19998"/>
                <a:gd name="connsiteX237" fmla="*/ 4063 w 19998"/>
                <a:gd name="connsiteY237" fmla="*/ 17495 h 19998"/>
                <a:gd name="connsiteX238" fmla="*/ 4041 w 19998"/>
                <a:gd name="connsiteY238" fmla="*/ 17495 h 19998"/>
                <a:gd name="connsiteX239" fmla="*/ 4025 w 19998"/>
                <a:gd name="connsiteY239" fmla="*/ 17432 h 19998"/>
                <a:gd name="connsiteX240" fmla="*/ 4251 w 19998"/>
                <a:gd name="connsiteY240" fmla="*/ 17389 h 19998"/>
                <a:gd name="connsiteX241" fmla="*/ 4251 w 19998"/>
                <a:gd name="connsiteY241" fmla="*/ 17373 h 19998"/>
                <a:gd name="connsiteX242" fmla="*/ 4499 w 19998"/>
                <a:gd name="connsiteY242" fmla="*/ 17084 h 19998"/>
                <a:gd name="connsiteX243" fmla="*/ 5037 w 19998"/>
                <a:gd name="connsiteY243" fmla="*/ 14969 h 19998"/>
                <a:gd name="connsiteX244" fmla="*/ 5011 w 19998"/>
                <a:gd name="connsiteY244" fmla="*/ 14767 h 19998"/>
                <a:gd name="connsiteX245" fmla="*/ 5218 w 19998"/>
                <a:gd name="connsiteY245" fmla="*/ 14525 h 19998"/>
                <a:gd name="connsiteX246" fmla="*/ 5427 w 19998"/>
                <a:gd name="connsiteY246" fmla="*/ 14583 h 19998"/>
                <a:gd name="connsiteX247" fmla="*/ 5444 w 19998"/>
                <a:gd name="connsiteY247" fmla="*/ 14525 h 19998"/>
                <a:gd name="connsiteX248" fmla="*/ 5387 w 19998"/>
                <a:gd name="connsiteY248" fmla="*/ 14464 h 19998"/>
                <a:gd name="connsiteX249" fmla="*/ 5427 w 19998"/>
                <a:gd name="connsiteY249" fmla="*/ 14485 h 19998"/>
                <a:gd name="connsiteX250" fmla="*/ 5427 w 19998"/>
                <a:gd name="connsiteY250" fmla="*/ 14464 h 19998"/>
                <a:gd name="connsiteX251" fmla="*/ 5218 w 19998"/>
                <a:gd name="connsiteY251" fmla="*/ 14318 h 19998"/>
                <a:gd name="connsiteX252" fmla="*/ 5075 w 19998"/>
                <a:gd name="connsiteY252" fmla="*/ 14647 h 19998"/>
                <a:gd name="connsiteX253" fmla="*/ 5037 w 19998"/>
                <a:gd name="connsiteY253" fmla="*/ 14623 h 19998"/>
                <a:gd name="connsiteX254" fmla="*/ 5427 w 19998"/>
                <a:gd name="connsiteY254" fmla="*/ 12509 h 19998"/>
                <a:gd name="connsiteX255" fmla="*/ 5470 w 19998"/>
                <a:gd name="connsiteY255" fmla="*/ 12492 h 19998"/>
                <a:gd name="connsiteX256" fmla="*/ 5511 w 19998"/>
                <a:gd name="connsiteY256" fmla="*/ 12548 h 19998"/>
                <a:gd name="connsiteX257" fmla="*/ 5961 w 19998"/>
                <a:gd name="connsiteY257" fmla="*/ 13284 h 19998"/>
                <a:gd name="connsiteX258" fmla="*/ 6352 w 19998"/>
                <a:gd name="connsiteY258" fmla="*/ 14017 h 19998"/>
                <a:gd name="connsiteX259" fmla="*/ 6352 w 19998"/>
                <a:gd name="connsiteY259" fmla="*/ 13808 h 19998"/>
                <a:gd name="connsiteX260" fmla="*/ 6001 w 19998"/>
                <a:gd name="connsiteY260" fmla="*/ 13058 h 19998"/>
                <a:gd name="connsiteX261" fmla="*/ 5675 w 19998"/>
                <a:gd name="connsiteY261" fmla="*/ 12532 h 19998"/>
                <a:gd name="connsiteX262" fmla="*/ 5551 w 19998"/>
                <a:gd name="connsiteY262" fmla="*/ 12410 h 19998"/>
                <a:gd name="connsiteX263" fmla="*/ 5258 w 19998"/>
                <a:gd name="connsiteY263" fmla="*/ 12227 h 19998"/>
                <a:gd name="connsiteX264" fmla="*/ 5242 w 19998"/>
                <a:gd name="connsiteY264" fmla="*/ 12243 h 19998"/>
                <a:gd name="connsiteX265" fmla="*/ 5175 w 19998"/>
                <a:gd name="connsiteY265" fmla="*/ 11961 h 19998"/>
                <a:gd name="connsiteX266" fmla="*/ 5363 w 19998"/>
                <a:gd name="connsiteY266" fmla="*/ 11961 h 19998"/>
                <a:gd name="connsiteX267" fmla="*/ 5487 w 19998"/>
                <a:gd name="connsiteY267" fmla="*/ 11653 h 19998"/>
                <a:gd name="connsiteX268" fmla="*/ 5470 w 19998"/>
                <a:gd name="connsiteY268" fmla="*/ 11653 h 19998"/>
                <a:gd name="connsiteX269" fmla="*/ 5470 w 19998"/>
                <a:gd name="connsiteY269" fmla="*/ 11637 h 19998"/>
                <a:gd name="connsiteX270" fmla="*/ 5444 w 19998"/>
                <a:gd name="connsiteY270" fmla="*/ 11268 h 19998"/>
                <a:gd name="connsiteX271" fmla="*/ 5339 w 19998"/>
                <a:gd name="connsiteY271" fmla="*/ 11146 h 19998"/>
                <a:gd name="connsiteX272" fmla="*/ 5251 w 19998"/>
                <a:gd name="connsiteY272" fmla="*/ 10849 h 19998"/>
                <a:gd name="connsiteX273" fmla="*/ 4784 w 19998"/>
                <a:gd name="connsiteY273" fmla="*/ 10539 h 19998"/>
                <a:gd name="connsiteX274" fmla="*/ 4603 w 19998"/>
                <a:gd name="connsiteY274" fmla="*/ 10497 h 19998"/>
                <a:gd name="connsiteX275" fmla="*/ 4620 w 19998"/>
                <a:gd name="connsiteY275" fmla="*/ 10476 h 19998"/>
                <a:gd name="connsiteX276" fmla="*/ 3877 w 19998"/>
                <a:gd name="connsiteY276" fmla="*/ 9395 h 19998"/>
                <a:gd name="connsiteX277" fmla="*/ 3941 w 19998"/>
                <a:gd name="connsiteY277" fmla="*/ 9353 h 19998"/>
                <a:gd name="connsiteX278" fmla="*/ 3918 w 19998"/>
                <a:gd name="connsiteY278" fmla="*/ 9353 h 19998"/>
                <a:gd name="connsiteX279" fmla="*/ 4168 w 19998"/>
                <a:gd name="connsiteY279" fmla="*/ 9071 h 19998"/>
                <a:gd name="connsiteX280" fmla="*/ 3753 w 19998"/>
                <a:gd name="connsiteY280" fmla="*/ 8829 h 19998"/>
                <a:gd name="connsiteX281" fmla="*/ 3899 w 19998"/>
                <a:gd name="connsiteY281" fmla="*/ 8645 h 19998"/>
                <a:gd name="connsiteX282" fmla="*/ 3899 w 19998"/>
                <a:gd name="connsiteY282" fmla="*/ 8521 h 19998"/>
                <a:gd name="connsiteX283" fmla="*/ 4472 w 19998"/>
                <a:gd name="connsiteY283" fmla="*/ 8666 h 19998"/>
                <a:gd name="connsiteX284" fmla="*/ 3877 w 19998"/>
                <a:gd name="connsiteY284" fmla="*/ 8457 h 19998"/>
                <a:gd name="connsiteX285" fmla="*/ 3689 w 19998"/>
                <a:gd name="connsiteY285" fmla="*/ 8587 h 19998"/>
                <a:gd name="connsiteX286" fmla="*/ 3360 w 19998"/>
                <a:gd name="connsiteY286" fmla="*/ 8401 h 19998"/>
                <a:gd name="connsiteX287" fmla="*/ 3303 w 19998"/>
                <a:gd name="connsiteY287" fmla="*/ 8239 h 19998"/>
                <a:gd name="connsiteX288" fmla="*/ 3465 w 19998"/>
                <a:gd name="connsiteY288" fmla="*/ 8077 h 19998"/>
                <a:gd name="connsiteX289" fmla="*/ 3344 w 19998"/>
                <a:gd name="connsiteY289" fmla="*/ 7910 h 19998"/>
                <a:gd name="connsiteX290" fmla="*/ 2844 w 19998"/>
                <a:gd name="connsiteY290" fmla="*/ 7933 h 19998"/>
                <a:gd name="connsiteX291" fmla="*/ 3115 w 19998"/>
                <a:gd name="connsiteY291" fmla="*/ 7651 h 19998"/>
                <a:gd name="connsiteX292" fmla="*/ 2477 w 19998"/>
                <a:gd name="connsiteY292" fmla="*/ 7750 h 19998"/>
                <a:gd name="connsiteX293" fmla="*/ 2477 w 19998"/>
                <a:gd name="connsiteY293" fmla="*/ 7973 h 19998"/>
                <a:gd name="connsiteX294" fmla="*/ 2127 w 19998"/>
                <a:gd name="connsiteY294" fmla="*/ 7442 h 19998"/>
                <a:gd name="connsiteX295" fmla="*/ 1831 w 19998"/>
                <a:gd name="connsiteY295" fmla="*/ 7261 h 19998"/>
                <a:gd name="connsiteX296" fmla="*/ 1260 w 19998"/>
                <a:gd name="connsiteY296" fmla="*/ 6996 h 19998"/>
                <a:gd name="connsiteX297" fmla="*/ 1276 w 19998"/>
                <a:gd name="connsiteY297" fmla="*/ 6975 h 19998"/>
                <a:gd name="connsiteX298" fmla="*/ 1260 w 19998"/>
                <a:gd name="connsiteY298" fmla="*/ 6958 h 19998"/>
                <a:gd name="connsiteX299" fmla="*/ 1172 w 19998"/>
                <a:gd name="connsiteY299" fmla="*/ 6892 h 19998"/>
                <a:gd name="connsiteX300" fmla="*/ 886 w 19998"/>
                <a:gd name="connsiteY300" fmla="*/ 6975 h 19998"/>
                <a:gd name="connsiteX301" fmla="*/ 679 w 19998"/>
                <a:gd name="connsiteY301" fmla="*/ 7099 h 19998"/>
                <a:gd name="connsiteX302" fmla="*/ 533 w 19998"/>
                <a:gd name="connsiteY302" fmla="*/ 7078 h 19998"/>
                <a:gd name="connsiteX303" fmla="*/ 533 w 19998"/>
                <a:gd name="connsiteY303" fmla="*/ 7022 h 19998"/>
                <a:gd name="connsiteX304" fmla="*/ 574 w 19998"/>
                <a:gd name="connsiteY304" fmla="*/ 6996 h 19998"/>
                <a:gd name="connsiteX305" fmla="*/ 305 w 19998"/>
                <a:gd name="connsiteY305" fmla="*/ 6568 h 19998"/>
                <a:gd name="connsiteX306" fmla="*/ 264 w 19998"/>
                <a:gd name="connsiteY306" fmla="*/ 6594 h 19998"/>
                <a:gd name="connsiteX307" fmla="*/ 164 w 19998"/>
                <a:gd name="connsiteY307" fmla="*/ 6528 h 19998"/>
                <a:gd name="connsiteX308" fmla="*/ 0 w 19998"/>
                <a:gd name="connsiteY308" fmla="*/ 6490 h 19998"/>
                <a:gd name="connsiteX309" fmla="*/ 17 w 19998"/>
                <a:gd name="connsiteY309" fmla="*/ 6465 h 19998"/>
                <a:gd name="connsiteX310" fmla="*/ 57 w 19998"/>
                <a:gd name="connsiteY310" fmla="*/ 6465 h 19998"/>
                <a:gd name="connsiteX311" fmla="*/ 695 w 19998"/>
                <a:gd name="connsiteY311" fmla="*/ 6408 h 19998"/>
                <a:gd name="connsiteX312" fmla="*/ 760 w 19998"/>
                <a:gd name="connsiteY312" fmla="*/ 6262 h 19998"/>
                <a:gd name="connsiteX313" fmla="*/ 433 w 19998"/>
                <a:gd name="connsiteY313" fmla="*/ 6084 h 19998"/>
                <a:gd name="connsiteX314" fmla="*/ 348 w 19998"/>
                <a:gd name="connsiteY314" fmla="*/ 6204 h 19998"/>
                <a:gd name="connsiteX315" fmla="*/ 329 w 19998"/>
                <a:gd name="connsiteY315" fmla="*/ 6204 h 19998"/>
                <a:gd name="connsiteX316" fmla="*/ 305 w 19998"/>
                <a:gd name="connsiteY316" fmla="*/ 6060 h 19998"/>
                <a:gd name="connsiteX317" fmla="*/ 348 w 19998"/>
                <a:gd name="connsiteY317" fmla="*/ 6044 h 19998"/>
                <a:gd name="connsiteX318" fmla="*/ 348 w 19998"/>
                <a:gd name="connsiteY318" fmla="*/ 5997 h 19998"/>
                <a:gd name="connsiteX319" fmla="*/ 248 w 19998"/>
                <a:gd name="connsiteY319" fmla="*/ 5997 h 19998"/>
                <a:gd name="connsiteX320" fmla="*/ 221 w 19998"/>
                <a:gd name="connsiteY320" fmla="*/ 5938 h 19998"/>
                <a:gd name="connsiteX321" fmla="*/ 329 w 19998"/>
                <a:gd name="connsiteY321" fmla="*/ 5938 h 19998"/>
                <a:gd name="connsiteX322" fmla="*/ 348 w 19998"/>
                <a:gd name="connsiteY322" fmla="*/ 5818 h 19998"/>
                <a:gd name="connsiteX323" fmla="*/ 391 w 19998"/>
                <a:gd name="connsiteY323" fmla="*/ 5818 h 19998"/>
                <a:gd name="connsiteX324" fmla="*/ 369 w 19998"/>
                <a:gd name="connsiteY324" fmla="*/ 5917 h 19998"/>
                <a:gd name="connsiteX325" fmla="*/ 433 w 19998"/>
                <a:gd name="connsiteY325" fmla="*/ 5877 h 19998"/>
                <a:gd name="connsiteX326" fmla="*/ 433 w 19998"/>
                <a:gd name="connsiteY326" fmla="*/ 5898 h 19998"/>
                <a:gd name="connsiteX327" fmla="*/ 410 w 19998"/>
                <a:gd name="connsiteY327" fmla="*/ 5917 h 19998"/>
                <a:gd name="connsiteX328" fmla="*/ 555 w 19998"/>
                <a:gd name="connsiteY328" fmla="*/ 5938 h 19998"/>
                <a:gd name="connsiteX329" fmla="*/ 555 w 19998"/>
                <a:gd name="connsiteY329" fmla="*/ 5955 h 19998"/>
                <a:gd name="connsiteX330" fmla="*/ 738 w 19998"/>
                <a:gd name="connsiteY330" fmla="*/ 5938 h 19998"/>
                <a:gd name="connsiteX331" fmla="*/ 695 w 19998"/>
                <a:gd name="connsiteY331" fmla="*/ 5835 h 19998"/>
                <a:gd name="connsiteX332" fmla="*/ 655 w 19998"/>
                <a:gd name="connsiteY332" fmla="*/ 5835 h 19998"/>
                <a:gd name="connsiteX333" fmla="*/ 598 w 19998"/>
                <a:gd name="connsiteY333" fmla="*/ 5736 h 19998"/>
                <a:gd name="connsiteX334" fmla="*/ 141 w 19998"/>
                <a:gd name="connsiteY334" fmla="*/ 5778 h 19998"/>
                <a:gd name="connsiteX335" fmla="*/ 141 w 19998"/>
                <a:gd name="connsiteY335" fmla="*/ 5795 h 19998"/>
                <a:gd name="connsiteX336" fmla="*/ 17 w 19998"/>
                <a:gd name="connsiteY336" fmla="*/ 5818 h 19998"/>
                <a:gd name="connsiteX337" fmla="*/ 141 w 19998"/>
                <a:gd name="connsiteY337" fmla="*/ 5287 h 19998"/>
                <a:gd name="connsiteX338" fmla="*/ 181 w 19998"/>
                <a:gd name="connsiteY338" fmla="*/ 5268 h 19998"/>
                <a:gd name="connsiteX339" fmla="*/ 348 w 19998"/>
                <a:gd name="connsiteY339" fmla="*/ 5247 h 19998"/>
                <a:gd name="connsiteX340" fmla="*/ 450 w 19998"/>
                <a:gd name="connsiteY340" fmla="*/ 5149 h 19998"/>
                <a:gd name="connsiteX341" fmla="*/ 617 w 19998"/>
                <a:gd name="connsiteY341" fmla="*/ 5149 h 19998"/>
                <a:gd name="connsiteX342" fmla="*/ 803 w 19998"/>
                <a:gd name="connsiteY342" fmla="*/ 5085 h 19998"/>
                <a:gd name="connsiteX343" fmla="*/ 826 w 19998"/>
                <a:gd name="connsiteY343" fmla="*/ 5106 h 19998"/>
                <a:gd name="connsiteX344" fmla="*/ 803 w 19998"/>
                <a:gd name="connsiteY344" fmla="*/ 5149 h 19998"/>
                <a:gd name="connsiteX345" fmla="*/ 1276 w 19998"/>
                <a:gd name="connsiteY345" fmla="*/ 5022 h 19998"/>
                <a:gd name="connsiteX346" fmla="*/ 1276 w 19998"/>
                <a:gd name="connsiteY346" fmla="*/ 5003 h 19998"/>
                <a:gd name="connsiteX347" fmla="*/ 1276 w 19998"/>
                <a:gd name="connsiteY347" fmla="*/ 5022 h 19998"/>
                <a:gd name="connsiteX348" fmla="*/ 1298 w 19998"/>
                <a:gd name="connsiteY348" fmla="*/ 5022 h 19998"/>
                <a:gd name="connsiteX349" fmla="*/ 1341 w 19998"/>
                <a:gd name="connsiteY349" fmla="*/ 5165 h 19998"/>
                <a:gd name="connsiteX350" fmla="*/ 1524 w 19998"/>
                <a:gd name="connsiteY350" fmla="*/ 5069 h 19998"/>
                <a:gd name="connsiteX351" fmla="*/ 1562 w 19998"/>
                <a:gd name="connsiteY351" fmla="*/ 5069 h 19998"/>
                <a:gd name="connsiteX352" fmla="*/ 1815 w 19998"/>
                <a:gd name="connsiteY352" fmla="*/ 5125 h 19998"/>
                <a:gd name="connsiteX353" fmla="*/ 1936 w 19998"/>
                <a:gd name="connsiteY353" fmla="*/ 5165 h 19998"/>
                <a:gd name="connsiteX354" fmla="*/ 1936 w 19998"/>
                <a:gd name="connsiteY354" fmla="*/ 5149 h 19998"/>
                <a:gd name="connsiteX355" fmla="*/ 1979 w 19998"/>
                <a:gd name="connsiteY355" fmla="*/ 5003 h 19998"/>
                <a:gd name="connsiteX356" fmla="*/ 1936 w 19998"/>
                <a:gd name="connsiteY356" fmla="*/ 4939 h 19998"/>
                <a:gd name="connsiteX357" fmla="*/ 2103 w 19998"/>
                <a:gd name="connsiteY357" fmla="*/ 4820 h 19998"/>
                <a:gd name="connsiteX358" fmla="*/ 2496 w 19998"/>
                <a:gd name="connsiteY358" fmla="*/ 4777 h 19998"/>
                <a:gd name="connsiteX359" fmla="*/ 2536 w 19998"/>
                <a:gd name="connsiteY359" fmla="*/ 4860 h 19998"/>
                <a:gd name="connsiteX360" fmla="*/ 2722 w 19998"/>
                <a:gd name="connsiteY360" fmla="*/ 4761 h 19998"/>
                <a:gd name="connsiteX361" fmla="*/ 2722 w 19998"/>
                <a:gd name="connsiteY361" fmla="*/ 4900 h 19998"/>
                <a:gd name="connsiteX362" fmla="*/ 2805 w 19998"/>
                <a:gd name="connsiteY362" fmla="*/ 4923 h 19998"/>
                <a:gd name="connsiteX363" fmla="*/ 2970 w 19998"/>
                <a:gd name="connsiteY363" fmla="*/ 5189 h 19998"/>
                <a:gd name="connsiteX364" fmla="*/ 3256 w 19998"/>
                <a:gd name="connsiteY364" fmla="*/ 5673 h 19998"/>
                <a:gd name="connsiteX365" fmla="*/ 3608 w 19998"/>
                <a:gd name="connsiteY365" fmla="*/ 5391 h 19998"/>
                <a:gd name="connsiteX366" fmla="*/ 3860 w 19998"/>
                <a:gd name="connsiteY366" fmla="*/ 5268 h 19998"/>
                <a:gd name="connsiteX367" fmla="*/ 3999 w 19998"/>
                <a:gd name="connsiteY367" fmla="*/ 5534 h 19998"/>
                <a:gd name="connsiteX368" fmla="*/ 4351 w 19998"/>
                <a:gd name="connsiteY368" fmla="*/ 5351 h 19998"/>
                <a:gd name="connsiteX369" fmla="*/ 4580 w 19998"/>
                <a:gd name="connsiteY369" fmla="*/ 5268 h 19998"/>
                <a:gd name="connsiteX370" fmla="*/ 4580 w 19998"/>
                <a:gd name="connsiteY370" fmla="*/ 5471 h 19998"/>
                <a:gd name="connsiteX371" fmla="*/ 4994 w 19998"/>
                <a:gd name="connsiteY371" fmla="*/ 5449 h 19998"/>
                <a:gd name="connsiteX372" fmla="*/ 5323 w 19998"/>
                <a:gd name="connsiteY372" fmla="*/ 5471 h 19998"/>
                <a:gd name="connsiteX373" fmla="*/ 5242 w 19998"/>
                <a:gd name="connsiteY373" fmla="*/ 5407 h 19998"/>
                <a:gd name="connsiteX374" fmla="*/ 4994 w 19998"/>
                <a:gd name="connsiteY374" fmla="*/ 5003 h 19998"/>
                <a:gd name="connsiteX375" fmla="*/ 4970 w 19998"/>
                <a:gd name="connsiteY375" fmla="*/ 5003 h 19998"/>
                <a:gd name="connsiteX376" fmla="*/ 5054 w 19998"/>
                <a:gd name="connsiteY376" fmla="*/ 4618 h 19998"/>
                <a:gd name="connsiteX377" fmla="*/ 5054 w 19998"/>
                <a:gd name="connsiteY377" fmla="*/ 4601 h 19998"/>
                <a:gd name="connsiteX378" fmla="*/ 5037 w 19998"/>
                <a:gd name="connsiteY378" fmla="*/ 4618 h 19998"/>
                <a:gd name="connsiteX379" fmla="*/ 5011 w 19998"/>
                <a:gd name="connsiteY379" fmla="*/ 4131 h 19998"/>
                <a:gd name="connsiteX380" fmla="*/ 4642 w 19998"/>
                <a:gd name="connsiteY380" fmla="*/ 3335 h 19998"/>
                <a:gd name="connsiteX381" fmla="*/ 4663 w 19998"/>
                <a:gd name="connsiteY381" fmla="*/ 3092 h 19998"/>
                <a:gd name="connsiteX382" fmla="*/ 4563 w 19998"/>
                <a:gd name="connsiteY382" fmla="*/ 3050 h 19998"/>
                <a:gd name="connsiteX383" fmla="*/ 4684 w 19998"/>
                <a:gd name="connsiteY383" fmla="*/ 2947 h 19998"/>
                <a:gd name="connsiteX384" fmla="*/ 5242 w 19998"/>
                <a:gd name="connsiteY384" fmla="*/ 3092 h 19998"/>
                <a:gd name="connsiteX385" fmla="*/ 5258 w 19998"/>
                <a:gd name="connsiteY385" fmla="*/ 3029 h 19998"/>
                <a:gd name="connsiteX386" fmla="*/ 5570 w 19998"/>
                <a:gd name="connsiteY386" fmla="*/ 3050 h 19998"/>
                <a:gd name="connsiteX387" fmla="*/ 5632 w 19998"/>
                <a:gd name="connsiteY387" fmla="*/ 3252 h 19998"/>
                <a:gd name="connsiteX388" fmla="*/ 5592 w 19998"/>
                <a:gd name="connsiteY388" fmla="*/ 3252 h 19998"/>
                <a:gd name="connsiteX389" fmla="*/ 5570 w 19998"/>
                <a:gd name="connsiteY389" fmla="*/ 3316 h 19998"/>
                <a:gd name="connsiteX390" fmla="*/ 5511 w 19998"/>
                <a:gd name="connsiteY390" fmla="*/ 3316 h 19998"/>
                <a:gd name="connsiteX391" fmla="*/ 5675 w 19998"/>
                <a:gd name="connsiteY391" fmla="*/ 3800 h 19998"/>
                <a:gd name="connsiteX392" fmla="*/ 5649 w 19998"/>
                <a:gd name="connsiteY392" fmla="*/ 3826 h 19998"/>
                <a:gd name="connsiteX393" fmla="*/ 5732 w 19998"/>
                <a:gd name="connsiteY393" fmla="*/ 3842 h 19998"/>
                <a:gd name="connsiteX394" fmla="*/ 5713 w 19998"/>
                <a:gd name="connsiteY394" fmla="*/ 3842 h 19998"/>
                <a:gd name="connsiteX395" fmla="*/ 5732 w 19998"/>
                <a:gd name="connsiteY395" fmla="*/ 3882 h 19998"/>
                <a:gd name="connsiteX396" fmla="*/ 5775 w 19998"/>
                <a:gd name="connsiteY396" fmla="*/ 3882 h 19998"/>
                <a:gd name="connsiteX397" fmla="*/ 5861 w 19998"/>
                <a:gd name="connsiteY397" fmla="*/ 3762 h 19998"/>
                <a:gd name="connsiteX398" fmla="*/ 6499 w 19998"/>
                <a:gd name="connsiteY398" fmla="*/ 3906 h 19998"/>
                <a:gd name="connsiteX399" fmla="*/ 7611 w 19998"/>
                <a:gd name="connsiteY399" fmla="*/ 3826 h 19998"/>
                <a:gd name="connsiteX400" fmla="*/ 7923 w 19998"/>
                <a:gd name="connsiteY400" fmla="*/ 3722 h 19998"/>
                <a:gd name="connsiteX401" fmla="*/ 8045 w 19998"/>
                <a:gd name="connsiteY401" fmla="*/ 3703 h 19998"/>
                <a:gd name="connsiteX402" fmla="*/ 7611 w 19998"/>
                <a:gd name="connsiteY402" fmla="*/ 3600 h 19998"/>
                <a:gd name="connsiteX403" fmla="*/ 7611 w 19998"/>
                <a:gd name="connsiteY403" fmla="*/ 3581 h 19998"/>
                <a:gd name="connsiteX404" fmla="*/ 7799 w 19998"/>
                <a:gd name="connsiteY404" fmla="*/ 3092 h 19998"/>
                <a:gd name="connsiteX405" fmla="*/ 9574 w 19998"/>
                <a:gd name="connsiteY405" fmla="*/ 2317 h 19998"/>
                <a:gd name="connsiteX406" fmla="*/ 9843 w 19998"/>
                <a:gd name="connsiteY406" fmla="*/ 1993 h 19998"/>
                <a:gd name="connsiteX407" fmla="*/ 9902 w 19998"/>
                <a:gd name="connsiteY407" fmla="*/ 2051 h 19998"/>
                <a:gd name="connsiteX408" fmla="*/ 10031 w 19998"/>
                <a:gd name="connsiteY408" fmla="*/ 2051 h 19998"/>
                <a:gd name="connsiteX409" fmla="*/ 9964 w 19998"/>
                <a:gd name="connsiteY409" fmla="*/ 1972 h 19998"/>
                <a:gd name="connsiteX410" fmla="*/ 9943 w 19998"/>
                <a:gd name="connsiteY410" fmla="*/ 1993 h 19998"/>
                <a:gd name="connsiteX411" fmla="*/ 9843 w 19998"/>
                <a:gd name="connsiteY411" fmla="*/ 1645 h 19998"/>
                <a:gd name="connsiteX412" fmla="*/ 9902 w 19998"/>
                <a:gd name="connsiteY412" fmla="*/ 1645 h 19998"/>
                <a:gd name="connsiteX413" fmla="*/ 9902 w 19998"/>
                <a:gd name="connsiteY413" fmla="*/ 1628 h 19998"/>
                <a:gd name="connsiteX414" fmla="*/ 9902 w 19998"/>
                <a:gd name="connsiteY414" fmla="*/ 1607 h 19998"/>
                <a:gd name="connsiteX415" fmla="*/ 9843 w 19998"/>
                <a:gd name="connsiteY415" fmla="*/ 1542 h 19998"/>
                <a:gd name="connsiteX416" fmla="*/ 9886 w 19998"/>
                <a:gd name="connsiteY416" fmla="*/ 1260 h 19998"/>
                <a:gd name="connsiteX417" fmla="*/ 9926 w 19998"/>
                <a:gd name="connsiteY417" fmla="*/ 1243 h 19998"/>
                <a:gd name="connsiteX418" fmla="*/ 9886 w 19998"/>
                <a:gd name="connsiteY418" fmla="*/ 815 h 19998"/>
                <a:gd name="connsiteX419" fmla="*/ 9902 w 19998"/>
                <a:gd name="connsiteY419" fmla="*/ 815 h 19998"/>
                <a:gd name="connsiteX420" fmla="*/ 9886 w 19998"/>
                <a:gd name="connsiteY420" fmla="*/ 484 h 19998"/>
                <a:gd name="connsiteX421" fmla="*/ 10645 w 19998"/>
                <a:gd name="connsiteY421" fmla="*/ 186 h 19998"/>
                <a:gd name="connsiteX422" fmla="*/ 11307 w 19998"/>
                <a:gd name="connsiteY422" fmla="*/ 0 h 19998"/>
                <a:gd name="connsiteX423" fmla="*/ 11431 w 19998"/>
                <a:gd name="connsiteY423" fmla="*/ 324 h 19998"/>
                <a:gd name="connsiteX424" fmla="*/ 11431 w 19998"/>
                <a:gd name="connsiteY424" fmla="*/ 630 h 19998"/>
                <a:gd name="connsiteX425" fmla="*/ 11577 w 19998"/>
                <a:gd name="connsiteY425" fmla="*/ 630 h 19998"/>
                <a:gd name="connsiteX426" fmla="*/ 11700 w 19998"/>
                <a:gd name="connsiteY426" fmla="*/ 832 h 19998"/>
                <a:gd name="connsiteX427" fmla="*/ 11822 w 19998"/>
                <a:gd name="connsiteY427" fmla="*/ 895 h 19998"/>
                <a:gd name="connsiteX428" fmla="*/ 12158 w 19998"/>
                <a:gd name="connsiteY428" fmla="*/ 670 h 19998"/>
                <a:gd name="connsiteX429" fmla="*/ 12279 w 19998"/>
                <a:gd name="connsiteY429" fmla="*/ 792 h 19998"/>
                <a:gd name="connsiteX430" fmla="*/ 12255 w 19998"/>
                <a:gd name="connsiteY430" fmla="*/ 815 h 19998"/>
                <a:gd name="connsiteX431" fmla="*/ 12360 w 19998"/>
                <a:gd name="connsiteY431" fmla="*/ 895 h 19998"/>
                <a:gd name="connsiteX432" fmla="*/ 12360 w 19998"/>
                <a:gd name="connsiteY432" fmla="*/ 912 h 19998"/>
                <a:gd name="connsiteX433" fmla="*/ 12339 w 19998"/>
                <a:gd name="connsiteY433" fmla="*/ 935 h 19998"/>
                <a:gd name="connsiteX434" fmla="*/ 12548 w 19998"/>
                <a:gd name="connsiteY434" fmla="*/ 1342 h 19998"/>
                <a:gd name="connsiteX435" fmla="*/ 12753 w 19998"/>
                <a:gd name="connsiteY435" fmla="*/ 1260 h 19998"/>
                <a:gd name="connsiteX436" fmla="*/ 12729 w 19998"/>
                <a:gd name="connsiteY436" fmla="*/ 1363 h 19998"/>
                <a:gd name="connsiteX437" fmla="*/ 12834 w 19998"/>
                <a:gd name="connsiteY437" fmla="*/ 1323 h 19998"/>
                <a:gd name="connsiteX438" fmla="*/ 12853 w 19998"/>
                <a:gd name="connsiteY438" fmla="*/ 1342 h 19998"/>
                <a:gd name="connsiteX439" fmla="*/ 12901 w 19998"/>
                <a:gd name="connsiteY439" fmla="*/ 1342 h 19998"/>
                <a:gd name="connsiteX440" fmla="*/ 13039 w 19998"/>
                <a:gd name="connsiteY440" fmla="*/ 1769 h 19998"/>
                <a:gd name="connsiteX441" fmla="*/ 13039 w 19998"/>
                <a:gd name="connsiteY441" fmla="*/ 1751 h 19998"/>
                <a:gd name="connsiteX442" fmla="*/ 13065 w 19998"/>
                <a:gd name="connsiteY442" fmla="*/ 1751 h 19998"/>
                <a:gd name="connsiteX443" fmla="*/ 13082 w 19998"/>
                <a:gd name="connsiteY443" fmla="*/ 1671 h 19998"/>
                <a:gd name="connsiteX444" fmla="*/ 13186 w 19998"/>
                <a:gd name="connsiteY444" fmla="*/ 1645 h 19998"/>
                <a:gd name="connsiteX445" fmla="*/ 13203 w 19998"/>
                <a:gd name="connsiteY445" fmla="*/ 1671 h 19998"/>
                <a:gd name="connsiteX446" fmla="*/ 13203 w 19998"/>
                <a:gd name="connsiteY446" fmla="*/ 1645 h 19998"/>
                <a:gd name="connsiteX447" fmla="*/ 13267 w 19998"/>
                <a:gd name="connsiteY447" fmla="*/ 1645 h 19998"/>
                <a:gd name="connsiteX448" fmla="*/ 13267 w 19998"/>
                <a:gd name="connsiteY448" fmla="*/ 1671 h 19998"/>
                <a:gd name="connsiteX449" fmla="*/ 13308 w 19998"/>
                <a:gd name="connsiteY449" fmla="*/ 1687 h 19998"/>
                <a:gd name="connsiteX450" fmla="*/ 13308 w 19998"/>
                <a:gd name="connsiteY450" fmla="*/ 1711 h 19998"/>
                <a:gd name="connsiteX451" fmla="*/ 13515 w 19998"/>
                <a:gd name="connsiteY451" fmla="*/ 1628 h 19998"/>
                <a:gd name="connsiteX452" fmla="*/ 13598 w 19998"/>
                <a:gd name="connsiteY452" fmla="*/ 1751 h 19998"/>
                <a:gd name="connsiteX453" fmla="*/ 13660 w 19998"/>
                <a:gd name="connsiteY453" fmla="*/ 1769 h 19998"/>
                <a:gd name="connsiteX454" fmla="*/ 13660 w 19998"/>
                <a:gd name="connsiteY454" fmla="*/ 1833 h 19998"/>
                <a:gd name="connsiteX455" fmla="*/ 13677 w 19998"/>
                <a:gd name="connsiteY455" fmla="*/ 1833 h 19998"/>
                <a:gd name="connsiteX456" fmla="*/ 13677 w 19998"/>
                <a:gd name="connsiteY456" fmla="*/ 1849 h 19998"/>
                <a:gd name="connsiteX457" fmla="*/ 13725 w 19998"/>
                <a:gd name="connsiteY457" fmla="*/ 1849 h 19998"/>
                <a:gd name="connsiteX458" fmla="*/ 13703 w 19998"/>
                <a:gd name="connsiteY458" fmla="*/ 1833 h 19998"/>
                <a:gd name="connsiteX459" fmla="*/ 13725 w 19998"/>
                <a:gd name="connsiteY459" fmla="*/ 1791 h 19998"/>
                <a:gd name="connsiteX460" fmla="*/ 13808 w 19998"/>
                <a:gd name="connsiteY460" fmla="*/ 1873 h 19998"/>
                <a:gd name="connsiteX461" fmla="*/ 13725 w 19998"/>
                <a:gd name="connsiteY461" fmla="*/ 2155 h 19998"/>
                <a:gd name="connsiteX462" fmla="*/ 13725 w 19998"/>
                <a:gd name="connsiteY462" fmla="*/ 2138 h 19998"/>
                <a:gd name="connsiteX463" fmla="*/ 13784 w 19998"/>
                <a:gd name="connsiteY463" fmla="*/ 2155 h 19998"/>
                <a:gd name="connsiteX464" fmla="*/ 13825 w 19998"/>
                <a:gd name="connsiteY464" fmla="*/ 2301 h 19998"/>
                <a:gd name="connsiteX465" fmla="*/ 13703 w 19998"/>
                <a:gd name="connsiteY465" fmla="*/ 2420 h 19998"/>
                <a:gd name="connsiteX466" fmla="*/ 13741 w 19998"/>
                <a:gd name="connsiteY466" fmla="*/ 2463 h 19998"/>
                <a:gd name="connsiteX467" fmla="*/ 13703 w 19998"/>
                <a:gd name="connsiteY467" fmla="*/ 2503 h 19998"/>
                <a:gd name="connsiteX468" fmla="*/ 13784 w 19998"/>
                <a:gd name="connsiteY468" fmla="*/ 2519 h 19998"/>
                <a:gd name="connsiteX469" fmla="*/ 13784 w 19998"/>
                <a:gd name="connsiteY469" fmla="*/ 2540 h 19998"/>
                <a:gd name="connsiteX470" fmla="*/ 13849 w 19998"/>
                <a:gd name="connsiteY470" fmla="*/ 2540 h 19998"/>
                <a:gd name="connsiteX471" fmla="*/ 14280 w 19998"/>
                <a:gd name="connsiteY471" fmla="*/ 2540 h 19998"/>
                <a:gd name="connsiteX472" fmla="*/ 14527 w 19998"/>
                <a:gd name="connsiteY472" fmla="*/ 2437 h 19998"/>
                <a:gd name="connsiteX473" fmla="*/ 14527 w 19998"/>
                <a:gd name="connsiteY473" fmla="*/ 2218 h 19998"/>
                <a:gd name="connsiteX474" fmla="*/ 14715 w 19998"/>
                <a:gd name="connsiteY474" fmla="*/ 2051 h 19998"/>
                <a:gd name="connsiteX475" fmla="*/ 14815 w 19998"/>
                <a:gd name="connsiteY475" fmla="*/ 2115 h 19998"/>
                <a:gd name="connsiteX476" fmla="*/ 14775 w 19998"/>
                <a:gd name="connsiteY476" fmla="*/ 2138 h 19998"/>
                <a:gd name="connsiteX477" fmla="*/ 14796 w 19998"/>
                <a:gd name="connsiteY477" fmla="*/ 2218 h 19998"/>
                <a:gd name="connsiteX478" fmla="*/ 14756 w 19998"/>
                <a:gd name="connsiteY478" fmla="*/ 2195 h 19998"/>
                <a:gd name="connsiteX479" fmla="*/ 14732 w 19998"/>
                <a:gd name="connsiteY479" fmla="*/ 2218 h 19998"/>
                <a:gd name="connsiteX480" fmla="*/ 14756 w 19998"/>
                <a:gd name="connsiteY480" fmla="*/ 2237 h 19998"/>
                <a:gd name="connsiteX481" fmla="*/ 14732 w 19998"/>
                <a:gd name="connsiteY481" fmla="*/ 2275 h 19998"/>
                <a:gd name="connsiteX482" fmla="*/ 14715 w 19998"/>
                <a:gd name="connsiteY482" fmla="*/ 2275 h 19998"/>
                <a:gd name="connsiteX483" fmla="*/ 14756 w 19998"/>
                <a:gd name="connsiteY483" fmla="*/ 2341 h 19998"/>
                <a:gd name="connsiteX484" fmla="*/ 14675 w 19998"/>
                <a:gd name="connsiteY484" fmla="*/ 2519 h 19998"/>
                <a:gd name="connsiteX485" fmla="*/ 14815 w 19998"/>
                <a:gd name="connsiteY485" fmla="*/ 2622 h 19998"/>
                <a:gd name="connsiteX486" fmla="*/ 14796 w 19998"/>
                <a:gd name="connsiteY486" fmla="*/ 2904 h 19998"/>
                <a:gd name="connsiteX487" fmla="*/ 14918 w 19998"/>
                <a:gd name="connsiteY487" fmla="*/ 2904 h 19998"/>
                <a:gd name="connsiteX488" fmla="*/ 14918 w 19998"/>
                <a:gd name="connsiteY488" fmla="*/ 2867 h 19998"/>
                <a:gd name="connsiteX489" fmla="*/ 15001 w 19998"/>
                <a:gd name="connsiteY489" fmla="*/ 2888 h 19998"/>
                <a:gd name="connsiteX490" fmla="*/ 15230 w 19998"/>
                <a:gd name="connsiteY490" fmla="*/ 3074 h 19998"/>
                <a:gd name="connsiteX491" fmla="*/ 15249 w 19998"/>
                <a:gd name="connsiteY491" fmla="*/ 3050 h 19998"/>
                <a:gd name="connsiteX492" fmla="*/ 15249 w 19998"/>
                <a:gd name="connsiteY492" fmla="*/ 3114 h 19998"/>
                <a:gd name="connsiteX493" fmla="*/ 15330 w 19998"/>
                <a:gd name="connsiteY493" fmla="*/ 3114 h 19998"/>
                <a:gd name="connsiteX494" fmla="*/ 15418 w 19998"/>
                <a:gd name="connsiteY494" fmla="*/ 3114 h 19998"/>
                <a:gd name="connsiteX495" fmla="*/ 15499 w 19998"/>
                <a:gd name="connsiteY495" fmla="*/ 3196 h 19998"/>
                <a:gd name="connsiteX496" fmla="*/ 15475 w 19998"/>
                <a:gd name="connsiteY496" fmla="*/ 3252 h 19998"/>
                <a:gd name="connsiteX497" fmla="*/ 15499 w 19998"/>
                <a:gd name="connsiteY497" fmla="*/ 3295 h 19998"/>
                <a:gd name="connsiteX498" fmla="*/ 15499 w 19998"/>
                <a:gd name="connsiteY498" fmla="*/ 3276 h 19998"/>
                <a:gd name="connsiteX499" fmla="*/ 15599 w 19998"/>
                <a:gd name="connsiteY499" fmla="*/ 3276 h 19998"/>
                <a:gd name="connsiteX500" fmla="*/ 15704 w 19998"/>
                <a:gd name="connsiteY500" fmla="*/ 3374 h 19998"/>
                <a:gd name="connsiteX501" fmla="*/ 15682 w 19998"/>
                <a:gd name="connsiteY501" fmla="*/ 3414 h 19998"/>
                <a:gd name="connsiteX502" fmla="*/ 15723 w 19998"/>
                <a:gd name="connsiteY502" fmla="*/ 3478 h 19998"/>
                <a:gd name="connsiteX503" fmla="*/ 15704 w 19998"/>
                <a:gd name="connsiteY503" fmla="*/ 3497 h 19998"/>
                <a:gd name="connsiteX504" fmla="*/ 15747 w 19998"/>
                <a:gd name="connsiteY504" fmla="*/ 3534 h 19998"/>
                <a:gd name="connsiteX505" fmla="*/ 15747 w 19998"/>
                <a:gd name="connsiteY505" fmla="*/ 3518 h 19998"/>
                <a:gd name="connsiteX506" fmla="*/ 15935 w 19998"/>
                <a:gd name="connsiteY506" fmla="*/ 3478 h 19998"/>
                <a:gd name="connsiteX507" fmla="*/ 15935 w 19998"/>
                <a:gd name="connsiteY507" fmla="*/ 3518 h 19998"/>
                <a:gd name="connsiteX508" fmla="*/ 15951 w 19998"/>
                <a:gd name="connsiteY508" fmla="*/ 3518 h 19998"/>
                <a:gd name="connsiteX509" fmla="*/ 15992 w 19998"/>
                <a:gd name="connsiteY509" fmla="*/ 3414 h 19998"/>
                <a:gd name="connsiteX510" fmla="*/ 16156 w 19998"/>
                <a:gd name="connsiteY510" fmla="*/ 3414 h 19998"/>
                <a:gd name="connsiteX511" fmla="*/ 16156 w 19998"/>
                <a:gd name="connsiteY511" fmla="*/ 3374 h 19998"/>
                <a:gd name="connsiteX512" fmla="*/ 16302 w 19998"/>
                <a:gd name="connsiteY512" fmla="*/ 3436 h 19998"/>
                <a:gd name="connsiteX513" fmla="*/ 16285 w 19998"/>
                <a:gd name="connsiteY513" fmla="*/ 3454 h 19998"/>
                <a:gd name="connsiteX514" fmla="*/ 16366 w 19998"/>
                <a:gd name="connsiteY514" fmla="*/ 3518 h 19998"/>
                <a:gd name="connsiteX515" fmla="*/ 16490 w 19998"/>
                <a:gd name="connsiteY515" fmla="*/ 3518 h 19998"/>
                <a:gd name="connsiteX516" fmla="*/ 16506 w 19998"/>
                <a:gd name="connsiteY516" fmla="*/ 3600 h 19998"/>
                <a:gd name="connsiteX517" fmla="*/ 16590 w 19998"/>
                <a:gd name="connsiteY517" fmla="*/ 3624 h 19998"/>
                <a:gd name="connsiteX518" fmla="*/ 16611 w 19998"/>
                <a:gd name="connsiteY518" fmla="*/ 3581 h 19998"/>
                <a:gd name="connsiteX519" fmla="*/ 16694 w 19998"/>
                <a:gd name="connsiteY519" fmla="*/ 3600 h 19998"/>
                <a:gd name="connsiteX520" fmla="*/ 16694 w 19998"/>
                <a:gd name="connsiteY520" fmla="*/ 3560 h 19998"/>
                <a:gd name="connsiteX521" fmla="*/ 16716 w 19998"/>
                <a:gd name="connsiteY521" fmla="*/ 3560 h 19998"/>
                <a:gd name="connsiteX522" fmla="*/ 16716 w 19998"/>
                <a:gd name="connsiteY522" fmla="*/ 3518 h 19998"/>
                <a:gd name="connsiteX523" fmla="*/ 16759 w 19998"/>
                <a:gd name="connsiteY523" fmla="*/ 3497 h 19998"/>
                <a:gd name="connsiteX524" fmla="*/ 16759 w 19998"/>
                <a:gd name="connsiteY524" fmla="*/ 3478 h 19998"/>
                <a:gd name="connsiteX525" fmla="*/ 16940 w 19998"/>
                <a:gd name="connsiteY525" fmla="*/ 3478 h 19998"/>
                <a:gd name="connsiteX526" fmla="*/ 17085 w 19998"/>
                <a:gd name="connsiteY526" fmla="*/ 3560 h 19998"/>
                <a:gd name="connsiteX527" fmla="*/ 17085 w 19998"/>
                <a:gd name="connsiteY527" fmla="*/ 3534 h 19998"/>
                <a:gd name="connsiteX528" fmla="*/ 17192 w 19998"/>
                <a:gd name="connsiteY528" fmla="*/ 3518 h 19998"/>
                <a:gd name="connsiteX529" fmla="*/ 17192 w 19998"/>
                <a:gd name="connsiteY529" fmla="*/ 3534 h 19998"/>
                <a:gd name="connsiteX530" fmla="*/ 17373 w 19998"/>
                <a:gd name="connsiteY530" fmla="*/ 3640 h 19998"/>
                <a:gd name="connsiteX531" fmla="*/ 17354 w 19998"/>
                <a:gd name="connsiteY531" fmla="*/ 3663 h 19998"/>
                <a:gd name="connsiteX532" fmla="*/ 17437 w 19998"/>
                <a:gd name="connsiteY532" fmla="*/ 3783 h 19998"/>
                <a:gd name="connsiteX533" fmla="*/ 17397 w 19998"/>
                <a:gd name="connsiteY533" fmla="*/ 3783 h 19998"/>
                <a:gd name="connsiteX534" fmla="*/ 17414 w 19998"/>
                <a:gd name="connsiteY534" fmla="*/ 3826 h 19998"/>
                <a:gd name="connsiteX535" fmla="*/ 17437 w 19998"/>
                <a:gd name="connsiteY535" fmla="*/ 3826 h 19998"/>
                <a:gd name="connsiteX536" fmla="*/ 17602 w 19998"/>
                <a:gd name="connsiteY536" fmla="*/ 4028 h 19998"/>
                <a:gd name="connsiteX537" fmla="*/ 17623 w 19998"/>
                <a:gd name="connsiteY537" fmla="*/ 4091 h 19998"/>
                <a:gd name="connsiteX538" fmla="*/ 17642 w 19998"/>
                <a:gd name="connsiteY538" fmla="*/ 4091 h 19998"/>
                <a:gd name="connsiteX539" fmla="*/ 17683 w 19998"/>
                <a:gd name="connsiteY539" fmla="*/ 4211 h 19998"/>
                <a:gd name="connsiteX540" fmla="*/ 17849 w 19998"/>
                <a:gd name="connsiteY540" fmla="*/ 4211 h 19998"/>
                <a:gd name="connsiteX541" fmla="*/ 17849 w 19998"/>
                <a:gd name="connsiteY541" fmla="*/ 4171 h 19998"/>
                <a:gd name="connsiteX542" fmla="*/ 17871 w 19998"/>
                <a:gd name="connsiteY542" fmla="*/ 4171 h 19998"/>
                <a:gd name="connsiteX543" fmla="*/ 17830 w 19998"/>
                <a:gd name="connsiteY543" fmla="*/ 4091 h 19998"/>
                <a:gd name="connsiteX544" fmla="*/ 17871 w 19998"/>
                <a:gd name="connsiteY544" fmla="*/ 4065 h 19998"/>
                <a:gd name="connsiteX545" fmla="*/ 17935 w 19998"/>
                <a:gd name="connsiteY545" fmla="*/ 4091 h 19998"/>
                <a:gd name="connsiteX546" fmla="*/ 17976 w 19998"/>
                <a:gd name="connsiteY546" fmla="*/ 4065 h 19998"/>
                <a:gd name="connsiteX547" fmla="*/ 18019 w 19998"/>
                <a:gd name="connsiteY547" fmla="*/ 4091 h 19998"/>
                <a:gd name="connsiteX548" fmla="*/ 18140 w 19998"/>
                <a:gd name="connsiteY548" fmla="*/ 4131 h 19998"/>
                <a:gd name="connsiteX549" fmla="*/ 18183 w 19998"/>
                <a:gd name="connsiteY549" fmla="*/ 4293 h 19998"/>
                <a:gd name="connsiteX550" fmla="*/ 18200 w 19998"/>
                <a:gd name="connsiteY550" fmla="*/ 4293 h 19998"/>
                <a:gd name="connsiteX551" fmla="*/ 18223 w 19998"/>
                <a:gd name="connsiteY551" fmla="*/ 4211 h 19998"/>
                <a:gd name="connsiteX552" fmla="*/ 18240 w 19998"/>
                <a:gd name="connsiteY552" fmla="*/ 4211 h 19998"/>
                <a:gd name="connsiteX553" fmla="*/ 18240 w 19998"/>
                <a:gd name="connsiteY553" fmla="*/ 4230 h 19998"/>
                <a:gd name="connsiteX554" fmla="*/ 18281 w 19998"/>
                <a:gd name="connsiteY554" fmla="*/ 4230 h 19998"/>
                <a:gd name="connsiteX555" fmla="*/ 18328 w 19998"/>
                <a:gd name="connsiteY555" fmla="*/ 4270 h 19998"/>
                <a:gd name="connsiteX556" fmla="*/ 18369 w 19998"/>
                <a:gd name="connsiteY556" fmla="*/ 4253 h 19998"/>
                <a:gd name="connsiteX557" fmla="*/ 18388 w 19998"/>
                <a:gd name="connsiteY557" fmla="*/ 4270 h 19998"/>
                <a:gd name="connsiteX558" fmla="*/ 18531 w 19998"/>
                <a:gd name="connsiteY558" fmla="*/ 4253 h 19998"/>
                <a:gd name="connsiteX559" fmla="*/ 18531 w 19998"/>
                <a:gd name="connsiteY559" fmla="*/ 4270 h 19998"/>
                <a:gd name="connsiteX560" fmla="*/ 18631 w 19998"/>
                <a:gd name="connsiteY560" fmla="*/ 4211 h 19998"/>
                <a:gd name="connsiteX561" fmla="*/ 18631 w 19998"/>
                <a:gd name="connsiteY561" fmla="*/ 4131 h 19998"/>
                <a:gd name="connsiteX562" fmla="*/ 18762 w 19998"/>
                <a:gd name="connsiteY562" fmla="*/ 4108 h 19998"/>
                <a:gd name="connsiteX563" fmla="*/ 18778 w 19998"/>
                <a:gd name="connsiteY563" fmla="*/ 4148 h 19998"/>
                <a:gd name="connsiteX564" fmla="*/ 18821 w 19998"/>
                <a:gd name="connsiteY564" fmla="*/ 4131 h 19998"/>
                <a:gd name="connsiteX565" fmla="*/ 18943 w 19998"/>
                <a:gd name="connsiteY565" fmla="*/ 4333 h 19998"/>
                <a:gd name="connsiteX566" fmla="*/ 19047 w 19998"/>
                <a:gd name="connsiteY566" fmla="*/ 4333 h 19998"/>
                <a:gd name="connsiteX567" fmla="*/ 19064 w 19998"/>
                <a:gd name="connsiteY567" fmla="*/ 4392 h 19998"/>
                <a:gd name="connsiteX568" fmla="*/ 19152 w 19998"/>
                <a:gd name="connsiteY568" fmla="*/ 4392 h 19998"/>
                <a:gd name="connsiteX569" fmla="*/ 19152 w 19998"/>
                <a:gd name="connsiteY569" fmla="*/ 4373 h 19998"/>
                <a:gd name="connsiteX570" fmla="*/ 19212 w 19998"/>
                <a:gd name="connsiteY570" fmla="*/ 4373 h 19998"/>
                <a:gd name="connsiteX571" fmla="*/ 19212 w 19998"/>
                <a:gd name="connsiteY571" fmla="*/ 4392 h 19998"/>
                <a:gd name="connsiteX572" fmla="*/ 19317 w 19998"/>
                <a:gd name="connsiteY572" fmla="*/ 4333 h 19998"/>
                <a:gd name="connsiteX573" fmla="*/ 19417 w 19998"/>
                <a:gd name="connsiteY573" fmla="*/ 4392 h 19998"/>
                <a:gd name="connsiteX574" fmla="*/ 19443 w 19998"/>
                <a:gd name="connsiteY574" fmla="*/ 4373 h 19998"/>
                <a:gd name="connsiteX575" fmla="*/ 19500 w 19998"/>
                <a:gd name="connsiteY575" fmla="*/ 4373 h 19998"/>
                <a:gd name="connsiteX576" fmla="*/ 19521 w 19998"/>
                <a:gd name="connsiteY576" fmla="*/ 4352 h 19998"/>
                <a:gd name="connsiteX577" fmla="*/ 19998 w 19998"/>
                <a:gd name="connsiteY577" fmla="*/ 4512 h 19998"/>
                <a:gd name="connsiteX578" fmla="*/ 19750 w 19998"/>
                <a:gd name="connsiteY578" fmla="*/ 4939 h 19998"/>
                <a:gd name="connsiteX579" fmla="*/ 19712 w 19998"/>
                <a:gd name="connsiteY579" fmla="*/ 4939 h 19998"/>
                <a:gd name="connsiteX580" fmla="*/ 19686 w 19998"/>
                <a:gd name="connsiteY580" fmla="*/ 5003 h 19998"/>
                <a:gd name="connsiteX581" fmla="*/ 19645 w 19998"/>
                <a:gd name="connsiteY581" fmla="*/ 5003 h 19998"/>
                <a:gd name="connsiteX582" fmla="*/ 19131 w 19998"/>
                <a:gd name="connsiteY582" fmla="*/ 6512 h 19998"/>
                <a:gd name="connsiteX583" fmla="*/ 19236 w 19998"/>
                <a:gd name="connsiteY583" fmla="*/ 7750 h 19998"/>
                <a:gd name="connsiteX584" fmla="*/ 19212 w 19998"/>
                <a:gd name="connsiteY584" fmla="*/ 7750 h 19998"/>
                <a:gd name="connsiteX585" fmla="*/ 19090 w 19998"/>
                <a:gd name="connsiteY585" fmla="*/ 7870 h 19998"/>
                <a:gd name="connsiteX586" fmla="*/ 19152 w 19998"/>
                <a:gd name="connsiteY586" fmla="*/ 7853 h 19998"/>
                <a:gd name="connsiteX587" fmla="*/ 19064 w 19998"/>
                <a:gd name="connsiteY587" fmla="*/ 7973 h 19998"/>
                <a:gd name="connsiteX588" fmla="*/ 18983 w 19998"/>
                <a:gd name="connsiteY588" fmla="*/ 7973 h 19998"/>
                <a:gd name="connsiteX589" fmla="*/ 18714 w 19998"/>
                <a:gd name="connsiteY589" fmla="*/ 8135 h 19998"/>
                <a:gd name="connsiteX590" fmla="*/ 18695 w 19998"/>
                <a:gd name="connsiteY590" fmla="*/ 8093 h 19998"/>
                <a:gd name="connsiteX591" fmla="*/ 18614 w 19998"/>
                <a:gd name="connsiteY591" fmla="*/ 7997 h 19998"/>
                <a:gd name="connsiteX592" fmla="*/ 18304 w 19998"/>
                <a:gd name="connsiteY59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28 w 19998"/>
                <a:gd name="connsiteY215" fmla="*/ 18957 h 19998"/>
                <a:gd name="connsiteX216" fmla="*/ 8150 w 19998"/>
                <a:gd name="connsiteY216" fmla="*/ 19142 h 19998"/>
                <a:gd name="connsiteX217" fmla="*/ 8007 w 19998"/>
                <a:gd name="connsiteY217" fmla="*/ 19119 h 19998"/>
                <a:gd name="connsiteX218" fmla="*/ 7676 w 19998"/>
                <a:gd name="connsiteY218" fmla="*/ 19119 h 19998"/>
                <a:gd name="connsiteX219" fmla="*/ 7511 w 19998"/>
                <a:gd name="connsiteY219" fmla="*/ 19159 h 19998"/>
                <a:gd name="connsiteX220" fmla="*/ 6892 w 19998"/>
                <a:gd name="connsiteY220" fmla="*/ 19102 h 19998"/>
                <a:gd name="connsiteX221" fmla="*/ 6730 w 19998"/>
                <a:gd name="connsiteY221" fmla="*/ 18877 h 19998"/>
                <a:gd name="connsiteX222" fmla="*/ 6599 w 19998"/>
                <a:gd name="connsiteY222" fmla="*/ 18837 h 19998"/>
                <a:gd name="connsiteX223" fmla="*/ 6478 w 19998"/>
                <a:gd name="connsiteY223" fmla="*/ 18731 h 19998"/>
                <a:gd name="connsiteX224" fmla="*/ 6254 w 19998"/>
                <a:gd name="connsiteY224" fmla="*/ 18858 h 19998"/>
                <a:gd name="connsiteX225" fmla="*/ 6149 w 19998"/>
                <a:gd name="connsiteY225" fmla="*/ 18773 h 19998"/>
                <a:gd name="connsiteX226" fmla="*/ 6066 w 19998"/>
                <a:gd name="connsiteY226" fmla="*/ 18877 h 19998"/>
                <a:gd name="connsiteX227" fmla="*/ 5861 w 19998"/>
                <a:gd name="connsiteY227" fmla="*/ 18632 h 19998"/>
                <a:gd name="connsiteX228" fmla="*/ 5732 w 19998"/>
                <a:gd name="connsiteY228" fmla="*/ 18447 h 19998"/>
                <a:gd name="connsiteX229" fmla="*/ 5075 w 19998"/>
                <a:gd name="connsiteY229" fmla="*/ 18310 h 19998"/>
                <a:gd name="connsiteX230" fmla="*/ 4806 w 19998"/>
                <a:gd name="connsiteY230" fmla="*/ 18165 h 19998"/>
                <a:gd name="connsiteX231" fmla="*/ 4725 w 19998"/>
                <a:gd name="connsiteY231" fmla="*/ 18247 h 19998"/>
                <a:gd name="connsiteX232" fmla="*/ 4515 w 19998"/>
                <a:gd name="connsiteY232" fmla="*/ 18101 h 19998"/>
                <a:gd name="connsiteX233" fmla="*/ 4684 w 19998"/>
                <a:gd name="connsiteY233" fmla="*/ 17737 h 19998"/>
                <a:gd name="connsiteX234" fmla="*/ 4415 w 19998"/>
                <a:gd name="connsiteY234" fmla="*/ 17634 h 19998"/>
                <a:gd name="connsiteX235" fmla="*/ 4294 w 19998"/>
                <a:gd name="connsiteY235" fmla="*/ 17594 h 19998"/>
                <a:gd name="connsiteX236" fmla="*/ 4103 w 19998"/>
                <a:gd name="connsiteY236" fmla="*/ 17617 h 19998"/>
                <a:gd name="connsiteX237" fmla="*/ 4063 w 19998"/>
                <a:gd name="connsiteY237" fmla="*/ 17495 h 19998"/>
                <a:gd name="connsiteX238" fmla="*/ 4025 w 19998"/>
                <a:gd name="connsiteY238" fmla="*/ 17432 h 19998"/>
                <a:gd name="connsiteX239" fmla="*/ 4251 w 19998"/>
                <a:gd name="connsiteY239" fmla="*/ 17389 h 19998"/>
                <a:gd name="connsiteX240" fmla="*/ 4251 w 19998"/>
                <a:gd name="connsiteY240" fmla="*/ 17373 h 19998"/>
                <a:gd name="connsiteX241" fmla="*/ 4499 w 19998"/>
                <a:gd name="connsiteY241" fmla="*/ 17084 h 19998"/>
                <a:gd name="connsiteX242" fmla="*/ 5037 w 19998"/>
                <a:gd name="connsiteY242" fmla="*/ 14969 h 19998"/>
                <a:gd name="connsiteX243" fmla="*/ 5011 w 19998"/>
                <a:gd name="connsiteY243" fmla="*/ 14767 h 19998"/>
                <a:gd name="connsiteX244" fmla="*/ 5218 w 19998"/>
                <a:gd name="connsiteY244" fmla="*/ 14525 h 19998"/>
                <a:gd name="connsiteX245" fmla="*/ 5427 w 19998"/>
                <a:gd name="connsiteY245" fmla="*/ 14583 h 19998"/>
                <a:gd name="connsiteX246" fmla="*/ 5444 w 19998"/>
                <a:gd name="connsiteY246" fmla="*/ 14525 h 19998"/>
                <a:gd name="connsiteX247" fmla="*/ 5387 w 19998"/>
                <a:gd name="connsiteY247" fmla="*/ 14464 h 19998"/>
                <a:gd name="connsiteX248" fmla="*/ 5427 w 19998"/>
                <a:gd name="connsiteY248" fmla="*/ 14485 h 19998"/>
                <a:gd name="connsiteX249" fmla="*/ 5427 w 19998"/>
                <a:gd name="connsiteY249" fmla="*/ 14464 h 19998"/>
                <a:gd name="connsiteX250" fmla="*/ 5218 w 19998"/>
                <a:gd name="connsiteY250" fmla="*/ 14318 h 19998"/>
                <a:gd name="connsiteX251" fmla="*/ 5075 w 19998"/>
                <a:gd name="connsiteY251" fmla="*/ 14647 h 19998"/>
                <a:gd name="connsiteX252" fmla="*/ 5037 w 19998"/>
                <a:gd name="connsiteY252" fmla="*/ 14623 h 19998"/>
                <a:gd name="connsiteX253" fmla="*/ 5427 w 19998"/>
                <a:gd name="connsiteY253" fmla="*/ 12509 h 19998"/>
                <a:gd name="connsiteX254" fmla="*/ 5470 w 19998"/>
                <a:gd name="connsiteY254" fmla="*/ 12492 h 19998"/>
                <a:gd name="connsiteX255" fmla="*/ 5511 w 19998"/>
                <a:gd name="connsiteY255" fmla="*/ 12548 h 19998"/>
                <a:gd name="connsiteX256" fmla="*/ 5961 w 19998"/>
                <a:gd name="connsiteY256" fmla="*/ 13284 h 19998"/>
                <a:gd name="connsiteX257" fmla="*/ 6352 w 19998"/>
                <a:gd name="connsiteY257" fmla="*/ 14017 h 19998"/>
                <a:gd name="connsiteX258" fmla="*/ 6352 w 19998"/>
                <a:gd name="connsiteY258" fmla="*/ 13808 h 19998"/>
                <a:gd name="connsiteX259" fmla="*/ 6001 w 19998"/>
                <a:gd name="connsiteY259" fmla="*/ 13058 h 19998"/>
                <a:gd name="connsiteX260" fmla="*/ 5675 w 19998"/>
                <a:gd name="connsiteY260" fmla="*/ 12532 h 19998"/>
                <a:gd name="connsiteX261" fmla="*/ 5551 w 19998"/>
                <a:gd name="connsiteY261" fmla="*/ 12410 h 19998"/>
                <a:gd name="connsiteX262" fmla="*/ 5258 w 19998"/>
                <a:gd name="connsiteY262" fmla="*/ 12227 h 19998"/>
                <a:gd name="connsiteX263" fmla="*/ 5242 w 19998"/>
                <a:gd name="connsiteY263" fmla="*/ 12243 h 19998"/>
                <a:gd name="connsiteX264" fmla="*/ 5175 w 19998"/>
                <a:gd name="connsiteY264" fmla="*/ 11961 h 19998"/>
                <a:gd name="connsiteX265" fmla="*/ 5363 w 19998"/>
                <a:gd name="connsiteY265" fmla="*/ 11961 h 19998"/>
                <a:gd name="connsiteX266" fmla="*/ 5487 w 19998"/>
                <a:gd name="connsiteY266" fmla="*/ 11653 h 19998"/>
                <a:gd name="connsiteX267" fmla="*/ 5470 w 19998"/>
                <a:gd name="connsiteY267" fmla="*/ 11653 h 19998"/>
                <a:gd name="connsiteX268" fmla="*/ 5470 w 19998"/>
                <a:gd name="connsiteY268" fmla="*/ 11637 h 19998"/>
                <a:gd name="connsiteX269" fmla="*/ 5444 w 19998"/>
                <a:gd name="connsiteY269" fmla="*/ 11268 h 19998"/>
                <a:gd name="connsiteX270" fmla="*/ 5339 w 19998"/>
                <a:gd name="connsiteY270" fmla="*/ 11146 h 19998"/>
                <a:gd name="connsiteX271" fmla="*/ 5251 w 19998"/>
                <a:gd name="connsiteY271" fmla="*/ 10849 h 19998"/>
                <a:gd name="connsiteX272" fmla="*/ 4784 w 19998"/>
                <a:gd name="connsiteY272" fmla="*/ 10539 h 19998"/>
                <a:gd name="connsiteX273" fmla="*/ 4603 w 19998"/>
                <a:gd name="connsiteY273" fmla="*/ 10497 h 19998"/>
                <a:gd name="connsiteX274" fmla="*/ 4620 w 19998"/>
                <a:gd name="connsiteY274" fmla="*/ 10476 h 19998"/>
                <a:gd name="connsiteX275" fmla="*/ 3877 w 19998"/>
                <a:gd name="connsiteY275" fmla="*/ 9395 h 19998"/>
                <a:gd name="connsiteX276" fmla="*/ 3941 w 19998"/>
                <a:gd name="connsiteY276" fmla="*/ 9353 h 19998"/>
                <a:gd name="connsiteX277" fmla="*/ 3918 w 19998"/>
                <a:gd name="connsiteY277" fmla="*/ 9353 h 19998"/>
                <a:gd name="connsiteX278" fmla="*/ 4168 w 19998"/>
                <a:gd name="connsiteY278" fmla="*/ 9071 h 19998"/>
                <a:gd name="connsiteX279" fmla="*/ 3753 w 19998"/>
                <a:gd name="connsiteY279" fmla="*/ 8829 h 19998"/>
                <a:gd name="connsiteX280" fmla="*/ 3899 w 19998"/>
                <a:gd name="connsiteY280" fmla="*/ 8645 h 19998"/>
                <a:gd name="connsiteX281" fmla="*/ 3899 w 19998"/>
                <a:gd name="connsiteY281" fmla="*/ 8521 h 19998"/>
                <a:gd name="connsiteX282" fmla="*/ 4472 w 19998"/>
                <a:gd name="connsiteY282" fmla="*/ 8666 h 19998"/>
                <a:gd name="connsiteX283" fmla="*/ 3877 w 19998"/>
                <a:gd name="connsiteY283" fmla="*/ 8457 h 19998"/>
                <a:gd name="connsiteX284" fmla="*/ 3689 w 19998"/>
                <a:gd name="connsiteY284" fmla="*/ 8587 h 19998"/>
                <a:gd name="connsiteX285" fmla="*/ 3360 w 19998"/>
                <a:gd name="connsiteY285" fmla="*/ 8401 h 19998"/>
                <a:gd name="connsiteX286" fmla="*/ 3303 w 19998"/>
                <a:gd name="connsiteY286" fmla="*/ 8239 h 19998"/>
                <a:gd name="connsiteX287" fmla="*/ 3465 w 19998"/>
                <a:gd name="connsiteY287" fmla="*/ 8077 h 19998"/>
                <a:gd name="connsiteX288" fmla="*/ 3344 w 19998"/>
                <a:gd name="connsiteY288" fmla="*/ 7910 h 19998"/>
                <a:gd name="connsiteX289" fmla="*/ 2844 w 19998"/>
                <a:gd name="connsiteY289" fmla="*/ 7933 h 19998"/>
                <a:gd name="connsiteX290" fmla="*/ 3115 w 19998"/>
                <a:gd name="connsiteY290" fmla="*/ 7651 h 19998"/>
                <a:gd name="connsiteX291" fmla="*/ 2477 w 19998"/>
                <a:gd name="connsiteY291" fmla="*/ 7750 h 19998"/>
                <a:gd name="connsiteX292" fmla="*/ 2477 w 19998"/>
                <a:gd name="connsiteY292" fmla="*/ 7973 h 19998"/>
                <a:gd name="connsiteX293" fmla="*/ 2127 w 19998"/>
                <a:gd name="connsiteY293" fmla="*/ 7442 h 19998"/>
                <a:gd name="connsiteX294" fmla="*/ 1831 w 19998"/>
                <a:gd name="connsiteY294" fmla="*/ 7261 h 19998"/>
                <a:gd name="connsiteX295" fmla="*/ 1260 w 19998"/>
                <a:gd name="connsiteY295" fmla="*/ 6996 h 19998"/>
                <a:gd name="connsiteX296" fmla="*/ 1276 w 19998"/>
                <a:gd name="connsiteY296" fmla="*/ 6975 h 19998"/>
                <a:gd name="connsiteX297" fmla="*/ 1260 w 19998"/>
                <a:gd name="connsiteY297" fmla="*/ 6958 h 19998"/>
                <a:gd name="connsiteX298" fmla="*/ 1172 w 19998"/>
                <a:gd name="connsiteY298" fmla="*/ 6892 h 19998"/>
                <a:gd name="connsiteX299" fmla="*/ 886 w 19998"/>
                <a:gd name="connsiteY299" fmla="*/ 6975 h 19998"/>
                <a:gd name="connsiteX300" fmla="*/ 679 w 19998"/>
                <a:gd name="connsiteY300" fmla="*/ 7099 h 19998"/>
                <a:gd name="connsiteX301" fmla="*/ 533 w 19998"/>
                <a:gd name="connsiteY301" fmla="*/ 7078 h 19998"/>
                <a:gd name="connsiteX302" fmla="*/ 533 w 19998"/>
                <a:gd name="connsiteY302" fmla="*/ 7022 h 19998"/>
                <a:gd name="connsiteX303" fmla="*/ 574 w 19998"/>
                <a:gd name="connsiteY303" fmla="*/ 6996 h 19998"/>
                <a:gd name="connsiteX304" fmla="*/ 305 w 19998"/>
                <a:gd name="connsiteY304" fmla="*/ 6568 h 19998"/>
                <a:gd name="connsiteX305" fmla="*/ 264 w 19998"/>
                <a:gd name="connsiteY305" fmla="*/ 6594 h 19998"/>
                <a:gd name="connsiteX306" fmla="*/ 164 w 19998"/>
                <a:gd name="connsiteY306" fmla="*/ 6528 h 19998"/>
                <a:gd name="connsiteX307" fmla="*/ 0 w 19998"/>
                <a:gd name="connsiteY307" fmla="*/ 6490 h 19998"/>
                <a:gd name="connsiteX308" fmla="*/ 17 w 19998"/>
                <a:gd name="connsiteY308" fmla="*/ 6465 h 19998"/>
                <a:gd name="connsiteX309" fmla="*/ 57 w 19998"/>
                <a:gd name="connsiteY309" fmla="*/ 6465 h 19998"/>
                <a:gd name="connsiteX310" fmla="*/ 695 w 19998"/>
                <a:gd name="connsiteY310" fmla="*/ 6408 h 19998"/>
                <a:gd name="connsiteX311" fmla="*/ 760 w 19998"/>
                <a:gd name="connsiteY311" fmla="*/ 6262 h 19998"/>
                <a:gd name="connsiteX312" fmla="*/ 433 w 19998"/>
                <a:gd name="connsiteY312" fmla="*/ 6084 h 19998"/>
                <a:gd name="connsiteX313" fmla="*/ 348 w 19998"/>
                <a:gd name="connsiteY313" fmla="*/ 6204 h 19998"/>
                <a:gd name="connsiteX314" fmla="*/ 329 w 19998"/>
                <a:gd name="connsiteY314" fmla="*/ 6204 h 19998"/>
                <a:gd name="connsiteX315" fmla="*/ 305 w 19998"/>
                <a:gd name="connsiteY315" fmla="*/ 6060 h 19998"/>
                <a:gd name="connsiteX316" fmla="*/ 348 w 19998"/>
                <a:gd name="connsiteY316" fmla="*/ 6044 h 19998"/>
                <a:gd name="connsiteX317" fmla="*/ 348 w 19998"/>
                <a:gd name="connsiteY317" fmla="*/ 5997 h 19998"/>
                <a:gd name="connsiteX318" fmla="*/ 248 w 19998"/>
                <a:gd name="connsiteY318" fmla="*/ 5997 h 19998"/>
                <a:gd name="connsiteX319" fmla="*/ 221 w 19998"/>
                <a:gd name="connsiteY319" fmla="*/ 5938 h 19998"/>
                <a:gd name="connsiteX320" fmla="*/ 329 w 19998"/>
                <a:gd name="connsiteY320" fmla="*/ 5938 h 19998"/>
                <a:gd name="connsiteX321" fmla="*/ 348 w 19998"/>
                <a:gd name="connsiteY321" fmla="*/ 5818 h 19998"/>
                <a:gd name="connsiteX322" fmla="*/ 391 w 19998"/>
                <a:gd name="connsiteY322" fmla="*/ 5818 h 19998"/>
                <a:gd name="connsiteX323" fmla="*/ 369 w 19998"/>
                <a:gd name="connsiteY323" fmla="*/ 5917 h 19998"/>
                <a:gd name="connsiteX324" fmla="*/ 433 w 19998"/>
                <a:gd name="connsiteY324" fmla="*/ 5877 h 19998"/>
                <a:gd name="connsiteX325" fmla="*/ 433 w 19998"/>
                <a:gd name="connsiteY325" fmla="*/ 5898 h 19998"/>
                <a:gd name="connsiteX326" fmla="*/ 410 w 19998"/>
                <a:gd name="connsiteY326" fmla="*/ 5917 h 19998"/>
                <a:gd name="connsiteX327" fmla="*/ 555 w 19998"/>
                <a:gd name="connsiteY327" fmla="*/ 5938 h 19998"/>
                <a:gd name="connsiteX328" fmla="*/ 555 w 19998"/>
                <a:gd name="connsiteY328" fmla="*/ 5955 h 19998"/>
                <a:gd name="connsiteX329" fmla="*/ 738 w 19998"/>
                <a:gd name="connsiteY329" fmla="*/ 5938 h 19998"/>
                <a:gd name="connsiteX330" fmla="*/ 695 w 19998"/>
                <a:gd name="connsiteY330" fmla="*/ 5835 h 19998"/>
                <a:gd name="connsiteX331" fmla="*/ 655 w 19998"/>
                <a:gd name="connsiteY331" fmla="*/ 5835 h 19998"/>
                <a:gd name="connsiteX332" fmla="*/ 598 w 19998"/>
                <a:gd name="connsiteY332" fmla="*/ 5736 h 19998"/>
                <a:gd name="connsiteX333" fmla="*/ 141 w 19998"/>
                <a:gd name="connsiteY333" fmla="*/ 5778 h 19998"/>
                <a:gd name="connsiteX334" fmla="*/ 141 w 19998"/>
                <a:gd name="connsiteY334" fmla="*/ 5795 h 19998"/>
                <a:gd name="connsiteX335" fmla="*/ 17 w 19998"/>
                <a:gd name="connsiteY335" fmla="*/ 5818 h 19998"/>
                <a:gd name="connsiteX336" fmla="*/ 141 w 19998"/>
                <a:gd name="connsiteY336" fmla="*/ 5287 h 19998"/>
                <a:gd name="connsiteX337" fmla="*/ 181 w 19998"/>
                <a:gd name="connsiteY337" fmla="*/ 5268 h 19998"/>
                <a:gd name="connsiteX338" fmla="*/ 348 w 19998"/>
                <a:gd name="connsiteY338" fmla="*/ 5247 h 19998"/>
                <a:gd name="connsiteX339" fmla="*/ 450 w 19998"/>
                <a:gd name="connsiteY339" fmla="*/ 5149 h 19998"/>
                <a:gd name="connsiteX340" fmla="*/ 617 w 19998"/>
                <a:gd name="connsiteY340" fmla="*/ 5149 h 19998"/>
                <a:gd name="connsiteX341" fmla="*/ 803 w 19998"/>
                <a:gd name="connsiteY341" fmla="*/ 5085 h 19998"/>
                <a:gd name="connsiteX342" fmla="*/ 826 w 19998"/>
                <a:gd name="connsiteY342" fmla="*/ 5106 h 19998"/>
                <a:gd name="connsiteX343" fmla="*/ 803 w 19998"/>
                <a:gd name="connsiteY343" fmla="*/ 5149 h 19998"/>
                <a:gd name="connsiteX344" fmla="*/ 1276 w 19998"/>
                <a:gd name="connsiteY344" fmla="*/ 5022 h 19998"/>
                <a:gd name="connsiteX345" fmla="*/ 1276 w 19998"/>
                <a:gd name="connsiteY345" fmla="*/ 5003 h 19998"/>
                <a:gd name="connsiteX346" fmla="*/ 1276 w 19998"/>
                <a:gd name="connsiteY346" fmla="*/ 5022 h 19998"/>
                <a:gd name="connsiteX347" fmla="*/ 1298 w 19998"/>
                <a:gd name="connsiteY347" fmla="*/ 5022 h 19998"/>
                <a:gd name="connsiteX348" fmla="*/ 1341 w 19998"/>
                <a:gd name="connsiteY348" fmla="*/ 5165 h 19998"/>
                <a:gd name="connsiteX349" fmla="*/ 1524 w 19998"/>
                <a:gd name="connsiteY349" fmla="*/ 5069 h 19998"/>
                <a:gd name="connsiteX350" fmla="*/ 1562 w 19998"/>
                <a:gd name="connsiteY350" fmla="*/ 5069 h 19998"/>
                <a:gd name="connsiteX351" fmla="*/ 1815 w 19998"/>
                <a:gd name="connsiteY351" fmla="*/ 5125 h 19998"/>
                <a:gd name="connsiteX352" fmla="*/ 1936 w 19998"/>
                <a:gd name="connsiteY352" fmla="*/ 5165 h 19998"/>
                <a:gd name="connsiteX353" fmla="*/ 1936 w 19998"/>
                <a:gd name="connsiteY353" fmla="*/ 5149 h 19998"/>
                <a:gd name="connsiteX354" fmla="*/ 1979 w 19998"/>
                <a:gd name="connsiteY354" fmla="*/ 5003 h 19998"/>
                <a:gd name="connsiteX355" fmla="*/ 1936 w 19998"/>
                <a:gd name="connsiteY355" fmla="*/ 4939 h 19998"/>
                <a:gd name="connsiteX356" fmla="*/ 2103 w 19998"/>
                <a:gd name="connsiteY356" fmla="*/ 4820 h 19998"/>
                <a:gd name="connsiteX357" fmla="*/ 2496 w 19998"/>
                <a:gd name="connsiteY357" fmla="*/ 4777 h 19998"/>
                <a:gd name="connsiteX358" fmla="*/ 2536 w 19998"/>
                <a:gd name="connsiteY358" fmla="*/ 4860 h 19998"/>
                <a:gd name="connsiteX359" fmla="*/ 2722 w 19998"/>
                <a:gd name="connsiteY359" fmla="*/ 4761 h 19998"/>
                <a:gd name="connsiteX360" fmla="*/ 2722 w 19998"/>
                <a:gd name="connsiteY360" fmla="*/ 4900 h 19998"/>
                <a:gd name="connsiteX361" fmla="*/ 2805 w 19998"/>
                <a:gd name="connsiteY361" fmla="*/ 4923 h 19998"/>
                <a:gd name="connsiteX362" fmla="*/ 2970 w 19998"/>
                <a:gd name="connsiteY362" fmla="*/ 5189 h 19998"/>
                <a:gd name="connsiteX363" fmla="*/ 3256 w 19998"/>
                <a:gd name="connsiteY363" fmla="*/ 5673 h 19998"/>
                <a:gd name="connsiteX364" fmla="*/ 3608 w 19998"/>
                <a:gd name="connsiteY364" fmla="*/ 5391 h 19998"/>
                <a:gd name="connsiteX365" fmla="*/ 3860 w 19998"/>
                <a:gd name="connsiteY365" fmla="*/ 5268 h 19998"/>
                <a:gd name="connsiteX366" fmla="*/ 3999 w 19998"/>
                <a:gd name="connsiteY366" fmla="*/ 5534 h 19998"/>
                <a:gd name="connsiteX367" fmla="*/ 4351 w 19998"/>
                <a:gd name="connsiteY367" fmla="*/ 5351 h 19998"/>
                <a:gd name="connsiteX368" fmla="*/ 4580 w 19998"/>
                <a:gd name="connsiteY368" fmla="*/ 5268 h 19998"/>
                <a:gd name="connsiteX369" fmla="*/ 4580 w 19998"/>
                <a:gd name="connsiteY369" fmla="*/ 5471 h 19998"/>
                <a:gd name="connsiteX370" fmla="*/ 4994 w 19998"/>
                <a:gd name="connsiteY370" fmla="*/ 5449 h 19998"/>
                <a:gd name="connsiteX371" fmla="*/ 5323 w 19998"/>
                <a:gd name="connsiteY371" fmla="*/ 5471 h 19998"/>
                <a:gd name="connsiteX372" fmla="*/ 5242 w 19998"/>
                <a:gd name="connsiteY372" fmla="*/ 5407 h 19998"/>
                <a:gd name="connsiteX373" fmla="*/ 4994 w 19998"/>
                <a:gd name="connsiteY373" fmla="*/ 5003 h 19998"/>
                <a:gd name="connsiteX374" fmla="*/ 4970 w 19998"/>
                <a:gd name="connsiteY374" fmla="*/ 5003 h 19998"/>
                <a:gd name="connsiteX375" fmla="*/ 5054 w 19998"/>
                <a:gd name="connsiteY375" fmla="*/ 4618 h 19998"/>
                <a:gd name="connsiteX376" fmla="*/ 5054 w 19998"/>
                <a:gd name="connsiteY376" fmla="*/ 4601 h 19998"/>
                <a:gd name="connsiteX377" fmla="*/ 5037 w 19998"/>
                <a:gd name="connsiteY377" fmla="*/ 4618 h 19998"/>
                <a:gd name="connsiteX378" fmla="*/ 5011 w 19998"/>
                <a:gd name="connsiteY378" fmla="*/ 4131 h 19998"/>
                <a:gd name="connsiteX379" fmla="*/ 4642 w 19998"/>
                <a:gd name="connsiteY379" fmla="*/ 3335 h 19998"/>
                <a:gd name="connsiteX380" fmla="*/ 4663 w 19998"/>
                <a:gd name="connsiteY380" fmla="*/ 3092 h 19998"/>
                <a:gd name="connsiteX381" fmla="*/ 4563 w 19998"/>
                <a:gd name="connsiteY381" fmla="*/ 3050 h 19998"/>
                <a:gd name="connsiteX382" fmla="*/ 4684 w 19998"/>
                <a:gd name="connsiteY382" fmla="*/ 2947 h 19998"/>
                <a:gd name="connsiteX383" fmla="*/ 5242 w 19998"/>
                <a:gd name="connsiteY383" fmla="*/ 3092 h 19998"/>
                <a:gd name="connsiteX384" fmla="*/ 5258 w 19998"/>
                <a:gd name="connsiteY384" fmla="*/ 3029 h 19998"/>
                <a:gd name="connsiteX385" fmla="*/ 5570 w 19998"/>
                <a:gd name="connsiteY385" fmla="*/ 3050 h 19998"/>
                <a:gd name="connsiteX386" fmla="*/ 5632 w 19998"/>
                <a:gd name="connsiteY386" fmla="*/ 3252 h 19998"/>
                <a:gd name="connsiteX387" fmla="*/ 5592 w 19998"/>
                <a:gd name="connsiteY387" fmla="*/ 3252 h 19998"/>
                <a:gd name="connsiteX388" fmla="*/ 5570 w 19998"/>
                <a:gd name="connsiteY388" fmla="*/ 3316 h 19998"/>
                <a:gd name="connsiteX389" fmla="*/ 5511 w 19998"/>
                <a:gd name="connsiteY389" fmla="*/ 3316 h 19998"/>
                <a:gd name="connsiteX390" fmla="*/ 5675 w 19998"/>
                <a:gd name="connsiteY390" fmla="*/ 3800 h 19998"/>
                <a:gd name="connsiteX391" fmla="*/ 5649 w 19998"/>
                <a:gd name="connsiteY391" fmla="*/ 3826 h 19998"/>
                <a:gd name="connsiteX392" fmla="*/ 5732 w 19998"/>
                <a:gd name="connsiteY392" fmla="*/ 3842 h 19998"/>
                <a:gd name="connsiteX393" fmla="*/ 5713 w 19998"/>
                <a:gd name="connsiteY393" fmla="*/ 3842 h 19998"/>
                <a:gd name="connsiteX394" fmla="*/ 5732 w 19998"/>
                <a:gd name="connsiteY394" fmla="*/ 3882 h 19998"/>
                <a:gd name="connsiteX395" fmla="*/ 5775 w 19998"/>
                <a:gd name="connsiteY395" fmla="*/ 3882 h 19998"/>
                <a:gd name="connsiteX396" fmla="*/ 5861 w 19998"/>
                <a:gd name="connsiteY396" fmla="*/ 3762 h 19998"/>
                <a:gd name="connsiteX397" fmla="*/ 6499 w 19998"/>
                <a:gd name="connsiteY397" fmla="*/ 3906 h 19998"/>
                <a:gd name="connsiteX398" fmla="*/ 7611 w 19998"/>
                <a:gd name="connsiteY398" fmla="*/ 3826 h 19998"/>
                <a:gd name="connsiteX399" fmla="*/ 7923 w 19998"/>
                <a:gd name="connsiteY399" fmla="*/ 3722 h 19998"/>
                <a:gd name="connsiteX400" fmla="*/ 8045 w 19998"/>
                <a:gd name="connsiteY400" fmla="*/ 3703 h 19998"/>
                <a:gd name="connsiteX401" fmla="*/ 7611 w 19998"/>
                <a:gd name="connsiteY401" fmla="*/ 3600 h 19998"/>
                <a:gd name="connsiteX402" fmla="*/ 7611 w 19998"/>
                <a:gd name="connsiteY402" fmla="*/ 3581 h 19998"/>
                <a:gd name="connsiteX403" fmla="*/ 7799 w 19998"/>
                <a:gd name="connsiteY403" fmla="*/ 3092 h 19998"/>
                <a:gd name="connsiteX404" fmla="*/ 9574 w 19998"/>
                <a:gd name="connsiteY404" fmla="*/ 2317 h 19998"/>
                <a:gd name="connsiteX405" fmla="*/ 9843 w 19998"/>
                <a:gd name="connsiteY405" fmla="*/ 1993 h 19998"/>
                <a:gd name="connsiteX406" fmla="*/ 9902 w 19998"/>
                <a:gd name="connsiteY406" fmla="*/ 2051 h 19998"/>
                <a:gd name="connsiteX407" fmla="*/ 10031 w 19998"/>
                <a:gd name="connsiteY407" fmla="*/ 2051 h 19998"/>
                <a:gd name="connsiteX408" fmla="*/ 9964 w 19998"/>
                <a:gd name="connsiteY408" fmla="*/ 1972 h 19998"/>
                <a:gd name="connsiteX409" fmla="*/ 9943 w 19998"/>
                <a:gd name="connsiteY409" fmla="*/ 1993 h 19998"/>
                <a:gd name="connsiteX410" fmla="*/ 9843 w 19998"/>
                <a:gd name="connsiteY410" fmla="*/ 1645 h 19998"/>
                <a:gd name="connsiteX411" fmla="*/ 9902 w 19998"/>
                <a:gd name="connsiteY411" fmla="*/ 1645 h 19998"/>
                <a:gd name="connsiteX412" fmla="*/ 9902 w 19998"/>
                <a:gd name="connsiteY412" fmla="*/ 1628 h 19998"/>
                <a:gd name="connsiteX413" fmla="*/ 9902 w 19998"/>
                <a:gd name="connsiteY413" fmla="*/ 1607 h 19998"/>
                <a:gd name="connsiteX414" fmla="*/ 9843 w 19998"/>
                <a:gd name="connsiteY414" fmla="*/ 1542 h 19998"/>
                <a:gd name="connsiteX415" fmla="*/ 9886 w 19998"/>
                <a:gd name="connsiteY415" fmla="*/ 1260 h 19998"/>
                <a:gd name="connsiteX416" fmla="*/ 9926 w 19998"/>
                <a:gd name="connsiteY416" fmla="*/ 1243 h 19998"/>
                <a:gd name="connsiteX417" fmla="*/ 9886 w 19998"/>
                <a:gd name="connsiteY417" fmla="*/ 815 h 19998"/>
                <a:gd name="connsiteX418" fmla="*/ 9902 w 19998"/>
                <a:gd name="connsiteY418" fmla="*/ 815 h 19998"/>
                <a:gd name="connsiteX419" fmla="*/ 9886 w 19998"/>
                <a:gd name="connsiteY419" fmla="*/ 484 h 19998"/>
                <a:gd name="connsiteX420" fmla="*/ 10645 w 19998"/>
                <a:gd name="connsiteY420" fmla="*/ 186 h 19998"/>
                <a:gd name="connsiteX421" fmla="*/ 11307 w 19998"/>
                <a:gd name="connsiteY421" fmla="*/ 0 h 19998"/>
                <a:gd name="connsiteX422" fmla="*/ 11431 w 19998"/>
                <a:gd name="connsiteY422" fmla="*/ 324 h 19998"/>
                <a:gd name="connsiteX423" fmla="*/ 11431 w 19998"/>
                <a:gd name="connsiteY423" fmla="*/ 630 h 19998"/>
                <a:gd name="connsiteX424" fmla="*/ 11577 w 19998"/>
                <a:gd name="connsiteY424" fmla="*/ 630 h 19998"/>
                <a:gd name="connsiteX425" fmla="*/ 11700 w 19998"/>
                <a:gd name="connsiteY425" fmla="*/ 832 h 19998"/>
                <a:gd name="connsiteX426" fmla="*/ 11822 w 19998"/>
                <a:gd name="connsiteY426" fmla="*/ 895 h 19998"/>
                <a:gd name="connsiteX427" fmla="*/ 12158 w 19998"/>
                <a:gd name="connsiteY427" fmla="*/ 670 h 19998"/>
                <a:gd name="connsiteX428" fmla="*/ 12279 w 19998"/>
                <a:gd name="connsiteY428" fmla="*/ 792 h 19998"/>
                <a:gd name="connsiteX429" fmla="*/ 12255 w 19998"/>
                <a:gd name="connsiteY429" fmla="*/ 815 h 19998"/>
                <a:gd name="connsiteX430" fmla="*/ 12360 w 19998"/>
                <a:gd name="connsiteY430" fmla="*/ 895 h 19998"/>
                <a:gd name="connsiteX431" fmla="*/ 12360 w 19998"/>
                <a:gd name="connsiteY431" fmla="*/ 912 h 19998"/>
                <a:gd name="connsiteX432" fmla="*/ 12339 w 19998"/>
                <a:gd name="connsiteY432" fmla="*/ 935 h 19998"/>
                <a:gd name="connsiteX433" fmla="*/ 12548 w 19998"/>
                <a:gd name="connsiteY433" fmla="*/ 1342 h 19998"/>
                <a:gd name="connsiteX434" fmla="*/ 12753 w 19998"/>
                <a:gd name="connsiteY434" fmla="*/ 1260 h 19998"/>
                <a:gd name="connsiteX435" fmla="*/ 12729 w 19998"/>
                <a:gd name="connsiteY435" fmla="*/ 1363 h 19998"/>
                <a:gd name="connsiteX436" fmla="*/ 12834 w 19998"/>
                <a:gd name="connsiteY436" fmla="*/ 1323 h 19998"/>
                <a:gd name="connsiteX437" fmla="*/ 12853 w 19998"/>
                <a:gd name="connsiteY437" fmla="*/ 1342 h 19998"/>
                <a:gd name="connsiteX438" fmla="*/ 12901 w 19998"/>
                <a:gd name="connsiteY438" fmla="*/ 1342 h 19998"/>
                <a:gd name="connsiteX439" fmla="*/ 13039 w 19998"/>
                <a:gd name="connsiteY439" fmla="*/ 1769 h 19998"/>
                <a:gd name="connsiteX440" fmla="*/ 13039 w 19998"/>
                <a:gd name="connsiteY440" fmla="*/ 1751 h 19998"/>
                <a:gd name="connsiteX441" fmla="*/ 13065 w 19998"/>
                <a:gd name="connsiteY441" fmla="*/ 1751 h 19998"/>
                <a:gd name="connsiteX442" fmla="*/ 13082 w 19998"/>
                <a:gd name="connsiteY442" fmla="*/ 1671 h 19998"/>
                <a:gd name="connsiteX443" fmla="*/ 13186 w 19998"/>
                <a:gd name="connsiteY443" fmla="*/ 1645 h 19998"/>
                <a:gd name="connsiteX444" fmla="*/ 13203 w 19998"/>
                <a:gd name="connsiteY444" fmla="*/ 1671 h 19998"/>
                <a:gd name="connsiteX445" fmla="*/ 13203 w 19998"/>
                <a:gd name="connsiteY445" fmla="*/ 1645 h 19998"/>
                <a:gd name="connsiteX446" fmla="*/ 13267 w 19998"/>
                <a:gd name="connsiteY446" fmla="*/ 1645 h 19998"/>
                <a:gd name="connsiteX447" fmla="*/ 13267 w 19998"/>
                <a:gd name="connsiteY447" fmla="*/ 1671 h 19998"/>
                <a:gd name="connsiteX448" fmla="*/ 13308 w 19998"/>
                <a:gd name="connsiteY448" fmla="*/ 1687 h 19998"/>
                <a:gd name="connsiteX449" fmla="*/ 13308 w 19998"/>
                <a:gd name="connsiteY449" fmla="*/ 1711 h 19998"/>
                <a:gd name="connsiteX450" fmla="*/ 13515 w 19998"/>
                <a:gd name="connsiteY450" fmla="*/ 1628 h 19998"/>
                <a:gd name="connsiteX451" fmla="*/ 13598 w 19998"/>
                <a:gd name="connsiteY451" fmla="*/ 1751 h 19998"/>
                <a:gd name="connsiteX452" fmla="*/ 13660 w 19998"/>
                <a:gd name="connsiteY452" fmla="*/ 1769 h 19998"/>
                <a:gd name="connsiteX453" fmla="*/ 13660 w 19998"/>
                <a:gd name="connsiteY453" fmla="*/ 1833 h 19998"/>
                <a:gd name="connsiteX454" fmla="*/ 13677 w 19998"/>
                <a:gd name="connsiteY454" fmla="*/ 1833 h 19998"/>
                <a:gd name="connsiteX455" fmla="*/ 13677 w 19998"/>
                <a:gd name="connsiteY455" fmla="*/ 1849 h 19998"/>
                <a:gd name="connsiteX456" fmla="*/ 13725 w 19998"/>
                <a:gd name="connsiteY456" fmla="*/ 1849 h 19998"/>
                <a:gd name="connsiteX457" fmla="*/ 13703 w 19998"/>
                <a:gd name="connsiteY457" fmla="*/ 1833 h 19998"/>
                <a:gd name="connsiteX458" fmla="*/ 13725 w 19998"/>
                <a:gd name="connsiteY458" fmla="*/ 1791 h 19998"/>
                <a:gd name="connsiteX459" fmla="*/ 13808 w 19998"/>
                <a:gd name="connsiteY459" fmla="*/ 1873 h 19998"/>
                <a:gd name="connsiteX460" fmla="*/ 13725 w 19998"/>
                <a:gd name="connsiteY460" fmla="*/ 2155 h 19998"/>
                <a:gd name="connsiteX461" fmla="*/ 13725 w 19998"/>
                <a:gd name="connsiteY461" fmla="*/ 2138 h 19998"/>
                <a:gd name="connsiteX462" fmla="*/ 13784 w 19998"/>
                <a:gd name="connsiteY462" fmla="*/ 2155 h 19998"/>
                <a:gd name="connsiteX463" fmla="*/ 13825 w 19998"/>
                <a:gd name="connsiteY463" fmla="*/ 2301 h 19998"/>
                <a:gd name="connsiteX464" fmla="*/ 13703 w 19998"/>
                <a:gd name="connsiteY464" fmla="*/ 2420 h 19998"/>
                <a:gd name="connsiteX465" fmla="*/ 13741 w 19998"/>
                <a:gd name="connsiteY465" fmla="*/ 2463 h 19998"/>
                <a:gd name="connsiteX466" fmla="*/ 13703 w 19998"/>
                <a:gd name="connsiteY466" fmla="*/ 2503 h 19998"/>
                <a:gd name="connsiteX467" fmla="*/ 13784 w 19998"/>
                <a:gd name="connsiteY467" fmla="*/ 2519 h 19998"/>
                <a:gd name="connsiteX468" fmla="*/ 13784 w 19998"/>
                <a:gd name="connsiteY468" fmla="*/ 2540 h 19998"/>
                <a:gd name="connsiteX469" fmla="*/ 13849 w 19998"/>
                <a:gd name="connsiteY469" fmla="*/ 2540 h 19998"/>
                <a:gd name="connsiteX470" fmla="*/ 14280 w 19998"/>
                <a:gd name="connsiteY470" fmla="*/ 2540 h 19998"/>
                <a:gd name="connsiteX471" fmla="*/ 14527 w 19998"/>
                <a:gd name="connsiteY471" fmla="*/ 2437 h 19998"/>
                <a:gd name="connsiteX472" fmla="*/ 14527 w 19998"/>
                <a:gd name="connsiteY472" fmla="*/ 2218 h 19998"/>
                <a:gd name="connsiteX473" fmla="*/ 14715 w 19998"/>
                <a:gd name="connsiteY473" fmla="*/ 2051 h 19998"/>
                <a:gd name="connsiteX474" fmla="*/ 14815 w 19998"/>
                <a:gd name="connsiteY474" fmla="*/ 2115 h 19998"/>
                <a:gd name="connsiteX475" fmla="*/ 14775 w 19998"/>
                <a:gd name="connsiteY475" fmla="*/ 2138 h 19998"/>
                <a:gd name="connsiteX476" fmla="*/ 14796 w 19998"/>
                <a:gd name="connsiteY476" fmla="*/ 2218 h 19998"/>
                <a:gd name="connsiteX477" fmla="*/ 14756 w 19998"/>
                <a:gd name="connsiteY477" fmla="*/ 2195 h 19998"/>
                <a:gd name="connsiteX478" fmla="*/ 14732 w 19998"/>
                <a:gd name="connsiteY478" fmla="*/ 2218 h 19998"/>
                <a:gd name="connsiteX479" fmla="*/ 14756 w 19998"/>
                <a:gd name="connsiteY479" fmla="*/ 2237 h 19998"/>
                <a:gd name="connsiteX480" fmla="*/ 14732 w 19998"/>
                <a:gd name="connsiteY480" fmla="*/ 2275 h 19998"/>
                <a:gd name="connsiteX481" fmla="*/ 14715 w 19998"/>
                <a:gd name="connsiteY481" fmla="*/ 2275 h 19998"/>
                <a:gd name="connsiteX482" fmla="*/ 14756 w 19998"/>
                <a:gd name="connsiteY482" fmla="*/ 2341 h 19998"/>
                <a:gd name="connsiteX483" fmla="*/ 14675 w 19998"/>
                <a:gd name="connsiteY483" fmla="*/ 2519 h 19998"/>
                <a:gd name="connsiteX484" fmla="*/ 14815 w 19998"/>
                <a:gd name="connsiteY484" fmla="*/ 2622 h 19998"/>
                <a:gd name="connsiteX485" fmla="*/ 14796 w 19998"/>
                <a:gd name="connsiteY485" fmla="*/ 2904 h 19998"/>
                <a:gd name="connsiteX486" fmla="*/ 14918 w 19998"/>
                <a:gd name="connsiteY486" fmla="*/ 2904 h 19998"/>
                <a:gd name="connsiteX487" fmla="*/ 14918 w 19998"/>
                <a:gd name="connsiteY487" fmla="*/ 2867 h 19998"/>
                <a:gd name="connsiteX488" fmla="*/ 15001 w 19998"/>
                <a:gd name="connsiteY488" fmla="*/ 2888 h 19998"/>
                <a:gd name="connsiteX489" fmla="*/ 15230 w 19998"/>
                <a:gd name="connsiteY489" fmla="*/ 3074 h 19998"/>
                <a:gd name="connsiteX490" fmla="*/ 15249 w 19998"/>
                <a:gd name="connsiteY490" fmla="*/ 3050 h 19998"/>
                <a:gd name="connsiteX491" fmla="*/ 15249 w 19998"/>
                <a:gd name="connsiteY491" fmla="*/ 3114 h 19998"/>
                <a:gd name="connsiteX492" fmla="*/ 15330 w 19998"/>
                <a:gd name="connsiteY492" fmla="*/ 3114 h 19998"/>
                <a:gd name="connsiteX493" fmla="*/ 15418 w 19998"/>
                <a:gd name="connsiteY493" fmla="*/ 3114 h 19998"/>
                <a:gd name="connsiteX494" fmla="*/ 15499 w 19998"/>
                <a:gd name="connsiteY494" fmla="*/ 3196 h 19998"/>
                <a:gd name="connsiteX495" fmla="*/ 15475 w 19998"/>
                <a:gd name="connsiteY495" fmla="*/ 3252 h 19998"/>
                <a:gd name="connsiteX496" fmla="*/ 15499 w 19998"/>
                <a:gd name="connsiteY496" fmla="*/ 3295 h 19998"/>
                <a:gd name="connsiteX497" fmla="*/ 15499 w 19998"/>
                <a:gd name="connsiteY497" fmla="*/ 3276 h 19998"/>
                <a:gd name="connsiteX498" fmla="*/ 15599 w 19998"/>
                <a:gd name="connsiteY498" fmla="*/ 3276 h 19998"/>
                <a:gd name="connsiteX499" fmla="*/ 15704 w 19998"/>
                <a:gd name="connsiteY499" fmla="*/ 3374 h 19998"/>
                <a:gd name="connsiteX500" fmla="*/ 15682 w 19998"/>
                <a:gd name="connsiteY500" fmla="*/ 3414 h 19998"/>
                <a:gd name="connsiteX501" fmla="*/ 15723 w 19998"/>
                <a:gd name="connsiteY501" fmla="*/ 3478 h 19998"/>
                <a:gd name="connsiteX502" fmla="*/ 15704 w 19998"/>
                <a:gd name="connsiteY502" fmla="*/ 3497 h 19998"/>
                <a:gd name="connsiteX503" fmla="*/ 15747 w 19998"/>
                <a:gd name="connsiteY503" fmla="*/ 3534 h 19998"/>
                <a:gd name="connsiteX504" fmla="*/ 15747 w 19998"/>
                <a:gd name="connsiteY504" fmla="*/ 3518 h 19998"/>
                <a:gd name="connsiteX505" fmla="*/ 15935 w 19998"/>
                <a:gd name="connsiteY505" fmla="*/ 3478 h 19998"/>
                <a:gd name="connsiteX506" fmla="*/ 15935 w 19998"/>
                <a:gd name="connsiteY506" fmla="*/ 3518 h 19998"/>
                <a:gd name="connsiteX507" fmla="*/ 15951 w 19998"/>
                <a:gd name="connsiteY507" fmla="*/ 3518 h 19998"/>
                <a:gd name="connsiteX508" fmla="*/ 15992 w 19998"/>
                <a:gd name="connsiteY508" fmla="*/ 3414 h 19998"/>
                <a:gd name="connsiteX509" fmla="*/ 16156 w 19998"/>
                <a:gd name="connsiteY509" fmla="*/ 3414 h 19998"/>
                <a:gd name="connsiteX510" fmla="*/ 16156 w 19998"/>
                <a:gd name="connsiteY510" fmla="*/ 3374 h 19998"/>
                <a:gd name="connsiteX511" fmla="*/ 16302 w 19998"/>
                <a:gd name="connsiteY511" fmla="*/ 3436 h 19998"/>
                <a:gd name="connsiteX512" fmla="*/ 16285 w 19998"/>
                <a:gd name="connsiteY512" fmla="*/ 3454 h 19998"/>
                <a:gd name="connsiteX513" fmla="*/ 16366 w 19998"/>
                <a:gd name="connsiteY513" fmla="*/ 3518 h 19998"/>
                <a:gd name="connsiteX514" fmla="*/ 16490 w 19998"/>
                <a:gd name="connsiteY514" fmla="*/ 3518 h 19998"/>
                <a:gd name="connsiteX515" fmla="*/ 16506 w 19998"/>
                <a:gd name="connsiteY515" fmla="*/ 3600 h 19998"/>
                <a:gd name="connsiteX516" fmla="*/ 16590 w 19998"/>
                <a:gd name="connsiteY516" fmla="*/ 3624 h 19998"/>
                <a:gd name="connsiteX517" fmla="*/ 16611 w 19998"/>
                <a:gd name="connsiteY517" fmla="*/ 3581 h 19998"/>
                <a:gd name="connsiteX518" fmla="*/ 16694 w 19998"/>
                <a:gd name="connsiteY518" fmla="*/ 3600 h 19998"/>
                <a:gd name="connsiteX519" fmla="*/ 16694 w 19998"/>
                <a:gd name="connsiteY519" fmla="*/ 3560 h 19998"/>
                <a:gd name="connsiteX520" fmla="*/ 16716 w 19998"/>
                <a:gd name="connsiteY520" fmla="*/ 3560 h 19998"/>
                <a:gd name="connsiteX521" fmla="*/ 16716 w 19998"/>
                <a:gd name="connsiteY521" fmla="*/ 3518 h 19998"/>
                <a:gd name="connsiteX522" fmla="*/ 16759 w 19998"/>
                <a:gd name="connsiteY522" fmla="*/ 3497 h 19998"/>
                <a:gd name="connsiteX523" fmla="*/ 16759 w 19998"/>
                <a:gd name="connsiteY523" fmla="*/ 3478 h 19998"/>
                <a:gd name="connsiteX524" fmla="*/ 16940 w 19998"/>
                <a:gd name="connsiteY524" fmla="*/ 3478 h 19998"/>
                <a:gd name="connsiteX525" fmla="*/ 17085 w 19998"/>
                <a:gd name="connsiteY525" fmla="*/ 3560 h 19998"/>
                <a:gd name="connsiteX526" fmla="*/ 17085 w 19998"/>
                <a:gd name="connsiteY526" fmla="*/ 3534 h 19998"/>
                <a:gd name="connsiteX527" fmla="*/ 17192 w 19998"/>
                <a:gd name="connsiteY527" fmla="*/ 3518 h 19998"/>
                <a:gd name="connsiteX528" fmla="*/ 17192 w 19998"/>
                <a:gd name="connsiteY528" fmla="*/ 3534 h 19998"/>
                <a:gd name="connsiteX529" fmla="*/ 17373 w 19998"/>
                <a:gd name="connsiteY529" fmla="*/ 3640 h 19998"/>
                <a:gd name="connsiteX530" fmla="*/ 17354 w 19998"/>
                <a:gd name="connsiteY530" fmla="*/ 3663 h 19998"/>
                <a:gd name="connsiteX531" fmla="*/ 17437 w 19998"/>
                <a:gd name="connsiteY531" fmla="*/ 3783 h 19998"/>
                <a:gd name="connsiteX532" fmla="*/ 17397 w 19998"/>
                <a:gd name="connsiteY532" fmla="*/ 3783 h 19998"/>
                <a:gd name="connsiteX533" fmla="*/ 17414 w 19998"/>
                <a:gd name="connsiteY533" fmla="*/ 3826 h 19998"/>
                <a:gd name="connsiteX534" fmla="*/ 17437 w 19998"/>
                <a:gd name="connsiteY534" fmla="*/ 3826 h 19998"/>
                <a:gd name="connsiteX535" fmla="*/ 17602 w 19998"/>
                <a:gd name="connsiteY535" fmla="*/ 4028 h 19998"/>
                <a:gd name="connsiteX536" fmla="*/ 17623 w 19998"/>
                <a:gd name="connsiteY536" fmla="*/ 4091 h 19998"/>
                <a:gd name="connsiteX537" fmla="*/ 17642 w 19998"/>
                <a:gd name="connsiteY537" fmla="*/ 4091 h 19998"/>
                <a:gd name="connsiteX538" fmla="*/ 17683 w 19998"/>
                <a:gd name="connsiteY538" fmla="*/ 4211 h 19998"/>
                <a:gd name="connsiteX539" fmla="*/ 17849 w 19998"/>
                <a:gd name="connsiteY539" fmla="*/ 4211 h 19998"/>
                <a:gd name="connsiteX540" fmla="*/ 17849 w 19998"/>
                <a:gd name="connsiteY540" fmla="*/ 4171 h 19998"/>
                <a:gd name="connsiteX541" fmla="*/ 17871 w 19998"/>
                <a:gd name="connsiteY541" fmla="*/ 4171 h 19998"/>
                <a:gd name="connsiteX542" fmla="*/ 17830 w 19998"/>
                <a:gd name="connsiteY542" fmla="*/ 4091 h 19998"/>
                <a:gd name="connsiteX543" fmla="*/ 17871 w 19998"/>
                <a:gd name="connsiteY543" fmla="*/ 4065 h 19998"/>
                <a:gd name="connsiteX544" fmla="*/ 17935 w 19998"/>
                <a:gd name="connsiteY544" fmla="*/ 4091 h 19998"/>
                <a:gd name="connsiteX545" fmla="*/ 17976 w 19998"/>
                <a:gd name="connsiteY545" fmla="*/ 4065 h 19998"/>
                <a:gd name="connsiteX546" fmla="*/ 18019 w 19998"/>
                <a:gd name="connsiteY546" fmla="*/ 4091 h 19998"/>
                <a:gd name="connsiteX547" fmla="*/ 18140 w 19998"/>
                <a:gd name="connsiteY547" fmla="*/ 4131 h 19998"/>
                <a:gd name="connsiteX548" fmla="*/ 18183 w 19998"/>
                <a:gd name="connsiteY548" fmla="*/ 4293 h 19998"/>
                <a:gd name="connsiteX549" fmla="*/ 18200 w 19998"/>
                <a:gd name="connsiteY549" fmla="*/ 4293 h 19998"/>
                <a:gd name="connsiteX550" fmla="*/ 18223 w 19998"/>
                <a:gd name="connsiteY550" fmla="*/ 4211 h 19998"/>
                <a:gd name="connsiteX551" fmla="*/ 18240 w 19998"/>
                <a:gd name="connsiteY551" fmla="*/ 4211 h 19998"/>
                <a:gd name="connsiteX552" fmla="*/ 18240 w 19998"/>
                <a:gd name="connsiteY552" fmla="*/ 4230 h 19998"/>
                <a:gd name="connsiteX553" fmla="*/ 18281 w 19998"/>
                <a:gd name="connsiteY553" fmla="*/ 4230 h 19998"/>
                <a:gd name="connsiteX554" fmla="*/ 18328 w 19998"/>
                <a:gd name="connsiteY554" fmla="*/ 4270 h 19998"/>
                <a:gd name="connsiteX555" fmla="*/ 18369 w 19998"/>
                <a:gd name="connsiteY555" fmla="*/ 4253 h 19998"/>
                <a:gd name="connsiteX556" fmla="*/ 18388 w 19998"/>
                <a:gd name="connsiteY556" fmla="*/ 4270 h 19998"/>
                <a:gd name="connsiteX557" fmla="*/ 18531 w 19998"/>
                <a:gd name="connsiteY557" fmla="*/ 4253 h 19998"/>
                <a:gd name="connsiteX558" fmla="*/ 18531 w 19998"/>
                <a:gd name="connsiteY558" fmla="*/ 4270 h 19998"/>
                <a:gd name="connsiteX559" fmla="*/ 18631 w 19998"/>
                <a:gd name="connsiteY559" fmla="*/ 4211 h 19998"/>
                <a:gd name="connsiteX560" fmla="*/ 18631 w 19998"/>
                <a:gd name="connsiteY560" fmla="*/ 4131 h 19998"/>
                <a:gd name="connsiteX561" fmla="*/ 18762 w 19998"/>
                <a:gd name="connsiteY561" fmla="*/ 4108 h 19998"/>
                <a:gd name="connsiteX562" fmla="*/ 18778 w 19998"/>
                <a:gd name="connsiteY562" fmla="*/ 4148 h 19998"/>
                <a:gd name="connsiteX563" fmla="*/ 18821 w 19998"/>
                <a:gd name="connsiteY563" fmla="*/ 4131 h 19998"/>
                <a:gd name="connsiteX564" fmla="*/ 18943 w 19998"/>
                <a:gd name="connsiteY564" fmla="*/ 4333 h 19998"/>
                <a:gd name="connsiteX565" fmla="*/ 19047 w 19998"/>
                <a:gd name="connsiteY565" fmla="*/ 4333 h 19998"/>
                <a:gd name="connsiteX566" fmla="*/ 19064 w 19998"/>
                <a:gd name="connsiteY566" fmla="*/ 4392 h 19998"/>
                <a:gd name="connsiteX567" fmla="*/ 19152 w 19998"/>
                <a:gd name="connsiteY567" fmla="*/ 4392 h 19998"/>
                <a:gd name="connsiteX568" fmla="*/ 19152 w 19998"/>
                <a:gd name="connsiteY568" fmla="*/ 4373 h 19998"/>
                <a:gd name="connsiteX569" fmla="*/ 19212 w 19998"/>
                <a:gd name="connsiteY569" fmla="*/ 4373 h 19998"/>
                <a:gd name="connsiteX570" fmla="*/ 19212 w 19998"/>
                <a:gd name="connsiteY570" fmla="*/ 4392 h 19998"/>
                <a:gd name="connsiteX571" fmla="*/ 19317 w 19998"/>
                <a:gd name="connsiteY571" fmla="*/ 4333 h 19998"/>
                <a:gd name="connsiteX572" fmla="*/ 19417 w 19998"/>
                <a:gd name="connsiteY572" fmla="*/ 4392 h 19998"/>
                <a:gd name="connsiteX573" fmla="*/ 19443 w 19998"/>
                <a:gd name="connsiteY573" fmla="*/ 4373 h 19998"/>
                <a:gd name="connsiteX574" fmla="*/ 19500 w 19998"/>
                <a:gd name="connsiteY574" fmla="*/ 4373 h 19998"/>
                <a:gd name="connsiteX575" fmla="*/ 19521 w 19998"/>
                <a:gd name="connsiteY575" fmla="*/ 4352 h 19998"/>
                <a:gd name="connsiteX576" fmla="*/ 19998 w 19998"/>
                <a:gd name="connsiteY576" fmla="*/ 4512 h 19998"/>
                <a:gd name="connsiteX577" fmla="*/ 19750 w 19998"/>
                <a:gd name="connsiteY577" fmla="*/ 4939 h 19998"/>
                <a:gd name="connsiteX578" fmla="*/ 19712 w 19998"/>
                <a:gd name="connsiteY578" fmla="*/ 4939 h 19998"/>
                <a:gd name="connsiteX579" fmla="*/ 19686 w 19998"/>
                <a:gd name="connsiteY579" fmla="*/ 5003 h 19998"/>
                <a:gd name="connsiteX580" fmla="*/ 19645 w 19998"/>
                <a:gd name="connsiteY580" fmla="*/ 5003 h 19998"/>
                <a:gd name="connsiteX581" fmla="*/ 19131 w 19998"/>
                <a:gd name="connsiteY581" fmla="*/ 6512 h 19998"/>
                <a:gd name="connsiteX582" fmla="*/ 19236 w 19998"/>
                <a:gd name="connsiteY582" fmla="*/ 7750 h 19998"/>
                <a:gd name="connsiteX583" fmla="*/ 19212 w 19998"/>
                <a:gd name="connsiteY583" fmla="*/ 7750 h 19998"/>
                <a:gd name="connsiteX584" fmla="*/ 19090 w 19998"/>
                <a:gd name="connsiteY584" fmla="*/ 7870 h 19998"/>
                <a:gd name="connsiteX585" fmla="*/ 19152 w 19998"/>
                <a:gd name="connsiteY585" fmla="*/ 7853 h 19998"/>
                <a:gd name="connsiteX586" fmla="*/ 19064 w 19998"/>
                <a:gd name="connsiteY586" fmla="*/ 7973 h 19998"/>
                <a:gd name="connsiteX587" fmla="*/ 18983 w 19998"/>
                <a:gd name="connsiteY587" fmla="*/ 7973 h 19998"/>
                <a:gd name="connsiteX588" fmla="*/ 18714 w 19998"/>
                <a:gd name="connsiteY588" fmla="*/ 8135 h 19998"/>
                <a:gd name="connsiteX589" fmla="*/ 18695 w 19998"/>
                <a:gd name="connsiteY589" fmla="*/ 8093 h 19998"/>
                <a:gd name="connsiteX590" fmla="*/ 18614 w 19998"/>
                <a:gd name="connsiteY590" fmla="*/ 7997 h 19998"/>
                <a:gd name="connsiteX591" fmla="*/ 18304 w 19998"/>
                <a:gd name="connsiteY59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9533 w 19998"/>
                <a:gd name="connsiteY205" fmla="*/ 19262 h 19998"/>
                <a:gd name="connsiteX206" fmla="*/ 9452 w 19998"/>
                <a:gd name="connsiteY206" fmla="*/ 19368 h 19998"/>
                <a:gd name="connsiteX207" fmla="*/ 9288 w 19998"/>
                <a:gd name="connsiteY207" fmla="*/ 19076 h 19998"/>
                <a:gd name="connsiteX208" fmla="*/ 8935 w 19998"/>
                <a:gd name="connsiteY208" fmla="*/ 19076 h 19998"/>
                <a:gd name="connsiteX209" fmla="*/ 8478 w 19998"/>
                <a:gd name="connsiteY209" fmla="*/ 18837 h 19998"/>
                <a:gd name="connsiteX210" fmla="*/ 8357 w 19998"/>
                <a:gd name="connsiteY210" fmla="*/ 18820 h 19998"/>
                <a:gd name="connsiteX211" fmla="*/ 8169 w 19998"/>
                <a:gd name="connsiteY211" fmla="*/ 18773 h 19998"/>
                <a:gd name="connsiteX212" fmla="*/ 8128 w 19998"/>
                <a:gd name="connsiteY212" fmla="*/ 18820 h 19998"/>
                <a:gd name="connsiteX213" fmla="*/ 8150 w 19998"/>
                <a:gd name="connsiteY213" fmla="*/ 18877 h 19998"/>
                <a:gd name="connsiteX214" fmla="*/ 8128 w 19998"/>
                <a:gd name="connsiteY214" fmla="*/ 18957 h 19998"/>
                <a:gd name="connsiteX215" fmla="*/ 8150 w 19998"/>
                <a:gd name="connsiteY215" fmla="*/ 19142 h 19998"/>
                <a:gd name="connsiteX216" fmla="*/ 8007 w 19998"/>
                <a:gd name="connsiteY216" fmla="*/ 19119 h 19998"/>
                <a:gd name="connsiteX217" fmla="*/ 7676 w 19998"/>
                <a:gd name="connsiteY217" fmla="*/ 19119 h 19998"/>
                <a:gd name="connsiteX218" fmla="*/ 7511 w 19998"/>
                <a:gd name="connsiteY218" fmla="*/ 19159 h 19998"/>
                <a:gd name="connsiteX219" fmla="*/ 6892 w 19998"/>
                <a:gd name="connsiteY219" fmla="*/ 19102 h 19998"/>
                <a:gd name="connsiteX220" fmla="*/ 6730 w 19998"/>
                <a:gd name="connsiteY220" fmla="*/ 18877 h 19998"/>
                <a:gd name="connsiteX221" fmla="*/ 6599 w 19998"/>
                <a:gd name="connsiteY221" fmla="*/ 18837 h 19998"/>
                <a:gd name="connsiteX222" fmla="*/ 6478 w 19998"/>
                <a:gd name="connsiteY222" fmla="*/ 18731 h 19998"/>
                <a:gd name="connsiteX223" fmla="*/ 6254 w 19998"/>
                <a:gd name="connsiteY223" fmla="*/ 18858 h 19998"/>
                <a:gd name="connsiteX224" fmla="*/ 6149 w 19998"/>
                <a:gd name="connsiteY224" fmla="*/ 18773 h 19998"/>
                <a:gd name="connsiteX225" fmla="*/ 6066 w 19998"/>
                <a:gd name="connsiteY225" fmla="*/ 18877 h 19998"/>
                <a:gd name="connsiteX226" fmla="*/ 5861 w 19998"/>
                <a:gd name="connsiteY226" fmla="*/ 18632 h 19998"/>
                <a:gd name="connsiteX227" fmla="*/ 5732 w 19998"/>
                <a:gd name="connsiteY227" fmla="*/ 18447 h 19998"/>
                <a:gd name="connsiteX228" fmla="*/ 5075 w 19998"/>
                <a:gd name="connsiteY228" fmla="*/ 18310 h 19998"/>
                <a:gd name="connsiteX229" fmla="*/ 4806 w 19998"/>
                <a:gd name="connsiteY229" fmla="*/ 18165 h 19998"/>
                <a:gd name="connsiteX230" fmla="*/ 4725 w 19998"/>
                <a:gd name="connsiteY230" fmla="*/ 18247 h 19998"/>
                <a:gd name="connsiteX231" fmla="*/ 4515 w 19998"/>
                <a:gd name="connsiteY231" fmla="*/ 18101 h 19998"/>
                <a:gd name="connsiteX232" fmla="*/ 4684 w 19998"/>
                <a:gd name="connsiteY232" fmla="*/ 17737 h 19998"/>
                <a:gd name="connsiteX233" fmla="*/ 4415 w 19998"/>
                <a:gd name="connsiteY233" fmla="*/ 17634 h 19998"/>
                <a:gd name="connsiteX234" fmla="*/ 4294 w 19998"/>
                <a:gd name="connsiteY234" fmla="*/ 17594 h 19998"/>
                <a:gd name="connsiteX235" fmla="*/ 4103 w 19998"/>
                <a:gd name="connsiteY235" fmla="*/ 17617 h 19998"/>
                <a:gd name="connsiteX236" fmla="*/ 4063 w 19998"/>
                <a:gd name="connsiteY236" fmla="*/ 17495 h 19998"/>
                <a:gd name="connsiteX237" fmla="*/ 4025 w 19998"/>
                <a:gd name="connsiteY237" fmla="*/ 17432 h 19998"/>
                <a:gd name="connsiteX238" fmla="*/ 4251 w 19998"/>
                <a:gd name="connsiteY238" fmla="*/ 17389 h 19998"/>
                <a:gd name="connsiteX239" fmla="*/ 4251 w 19998"/>
                <a:gd name="connsiteY239" fmla="*/ 17373 h 19998"/>
                <a:gd name="connsiteX240" fmla="*/ 4499 w 19998"/>
                <a:gd name="connsiteY240" fmla="*/ 17084 h 19998"/>
                <a:gd name="connsiteX241" fmla="*/ 5037 w 19998"/>
                <a:gd name="connsiteY241" fmla="*/ 14969 h 19998"/>
                <a:gd name="connsiteX242" fmla="*/ 5011 w 19998"/>
                <a:gd name="connsiteY242" fmla="*/ 14767 h 19998"/>
                <a:gd name="connsiteX243" fmla="*/ 5218 w 19998"/>
                <a:gd name="connsiteY243" fmla="*/ 14525 h 19998"/>
                <a:gd name="connsiteX244" fmla="*/ 5427 w 19998"/>
                <a:gd name="connsiteY244" fmla="*/ 14583 h 19998"/>
                <a:gd name="connsiteX245" fmla="*/ 5444 w 19998"/>
                <a:gd name="connsiteY245" fmla="*/ 14525 h 19998"/>
                <a:gd name="connsiteX246" fmla="*/ 5387 w 19998"/>
                <a:gd name="connsiteY246" fmla="*/ 14464 h 19998"/>
                <a:gd name="connsiteX247" fmla="*/ 5427 w 19998"/>
                <a:gd name="connsiteY247" fmla="*/ 14485 h 19998"/>
                <a:gd name="connsiteX248" fmla="*/ 5427 w 19998"/>
                <a:gd name="connsiteY248" fmla="*/ 14464 h 19998"/>
                <a:gd name="connsiteX249" fmla="*/ 5218 w 19998"/>
                <a:gd name="connsiteY249" fmla="*/ 14318 h 19998"/>
                <a:gd name="connsiteX250" fmla="*/ 5075 w 19998"/>
                <a:gd name="connsiteY250" fmla="*/ 14647 h 19998"/>
                <a:gd name="connsiteX251" fmla="*/ 5037 w 19998"/>
                <a:gd name="connsiteY251" fmla="*/ 14623 h 19998"/>
                <a:gd name="connsiteX252" fmla="*/ 5427 w 19998"/>
                <a:gd name="connsiteY252" fmla="*/ 12509 h 19998"/>
                <a:gd name="connsiteX253" fmla="*/ 5470 w 19998"/>
                <a:gd name="connsiteY253" fmla="*/ 12492 h 19998"/>
                <a:gd name="connsiteX254" fmla="*/ 5511 w 19998"/>
                <a:gd name="connsiteY254" fmla="*/ 12548 h 19998"/>
                <a:gd name="connsiteX255" fmla="*/ 5961 w 19998"/>
                <a:gd name="connsiteY255" fmla="*/ 13284 h 19998"/>
                <a:gd name="connsiteX256" fmla="*/ 6352 w 19998"/>
                <a:gd name="connsiteY256" fmla="*/ 14017 h 19998"/>
                <a:gd name="connsiteX257" fmla="*/ 6352 w 19998"/>
                <a:gd name="connsiteY257" fmla="*/ 13808 h 19998"/>
                <a:gd name="connsiteX258" fmla="*/ 6001 w 19998"/>
                <a:gd name="connsiteY258" fmla="*/ 13058 h 19998"/>
                <a:gd name="connsiteX259" fmla="*/ 5675 w 19998"/>
                <a:gd name="connsiteY259" fmla="*/ 12532 h 19998"/>
                <a:gd name="connsiteX260" fmla="*/ 5551 w 19998"/>
                <a:gd name="connsiteY260" fmla="*/ 12410 h 19998"/>
                <a:gd name="connsiteX261" fmla="*/ 5258 w 19998"/>
                <a:gd name="connsiteY261" fmla="*/ 12227 h 19998"/>
                <a:gd name="connsiteX262" fmla="*/ 5242 w 19998"/>
                <a:gd name="connsiteY262" fmla="*/ 12243 h 19998"/>
                <a:gd name="connsiteX263" fmla="*/ 5175 w 19998"/>
                <a:gd name="connsiteY263" fmla="*/ 11961 h 19998"/>
                <a:gd name="connsiteX264" fmla="*/ 5363 w 19998"/>
                <a:gd name="connsiteY264" fmla="*/ 11961 h 19998"/>
                <a:gd name="connsiteX265" fmla="*/ 5487 w 19998"/>
                <a:gd name="connsiteY265" fmla="*/ 11653 h 19998"/>
                <a:gd name="connsiteX266" fmla="*/ 5470 w 19998"/>
                <a:gd name="connsiteY266" fmla="*/ 11653 h 19998"/>
                <a:gd name="connsiteX267" fmla="*/ 5470 w 19998"/>
                <a:gd name="connsiteY267" fmla="*/ 11637 h 19998"/>
                <a:gd name="connsiteX268" fmla="*/ 5444 w 19998"/>
                <a:gd name="connsiteY268" fmla="*/ 11268 h 19998"/>
                <a:gd name="connsiteX269" fmla="*/ 5339 w 19998"/>
                <a:gd name="connsiteY269" fmla="*/ 11146 h 19998"/>
                <a:gd name="connsiteX270" fmla="*/ 5251 w 19998"/>
                <a:gd name="connsiteY270" fmla="*/ 10849 h 19998"/>
                <a:gd name="connsiteX271" fmla="*/ 4784 w 19998"/>
                <a:gd name="connsiteY271" fmla="*/ 10539 h 19998"/>
                <a:gd name="connsiteX272" fmla="*/ 4603 w 19998"/>
                <a:gd name="connsiteY272" fmla="*/ 10497 h 19998"/>
                <a:gd name="connsiteX273" fmla="*/ 4620 w 19998"/>
                <a:gd name="connsiteY273" fmla="*/ 10476 h 19998"/>
                <a:gd name="connsiteX274" fmla="*/ 3877 w 19998"/>
                <a:gd name="connsiteY274" fmla="*/ 9395 h 19998"/>
                <a:gd name="connsiteX275" fmla="*/ 3941 w 19998"/>
                <a:gd name="connsiteY275" fmla="*/ 9353 h 19998"/>
                <a:gd name="connsiteX276" fmla="*/ 3918 w 19998"/>
                <a:gd name="connsiteY276" fmla="*/ 9353 h 19998"/>
                <a:gd name="connsiteX277" fmla="*/ 4168 w 19998"/>
                <a:gd name="connsiteY277" fmla="*/ 9071 h 19998"/>
                <a:gd name="connsiteX278" fmla="*/ 3753 w 19998"/>
                <a:gd name="connsiteY278" fmla="*/ 8829 h 19998"/>
                <a:gd name="connsiteX279" fmla="*/ 3899 w 19998"/>
                <a:gd name="connsiteY279" fmla="*/ 8645 h 19998"/>
                <a:gd name="connsiteX280" fmla="*/ 3899 w 19998"/>
                <a:gd name="connsiteY280" fmla="*/ 8521 h 19998"/>
                <a:gd name="connsiteX281" fmla="*/ 4472 w 19998"/>
                <a:gd name="connsiteY281" fmla="*/ 8666 h 19998"/>
                <a:gd name="connsiteX282" fmla="*/ 3877 w 19998"/>
                <a:gd name="connsiteY282" fmla="*/ 8457 h 19998"/>
                <a:gd name="connsiteX283" fmla="*/ 3689 w 19998"/>
                <a:gd name="connsiteY283" fmla="*/ 8587 h 19998"/>
                <a:gd name="connsiteX284" fmla="*/ 3360 w 19998"/>
                <a:gd name="connsiteY284" fmla="*/ 8401 h 19998"/>
                <a:gd name="connsiteX285" fmla="*/ 3303 w 19998"/>
                <a:gd name="connsiteY285" fmla="*/ 8239 h 19998"/>
                <a:gd name="connsiteX286" fmla="*/ 3465 w 19998"/>
                <a:gd name="connsiteY286" fmla="*/ 8077 h 19998"/>
                <a:gd name="connsiteX287" fmla="*/ 3344 w 19998"/>
                <a:gd name="connsiteY287" fmla="*/ 7910 h 19998"/>
                <a:gd name="connsiteX288" fmla="*/ 2844 w 19998"/>
                <a:gd name="connsiteY288" fmla="*/ 7933 h 19998"/>
                <a:gd name="connsiteX289" fmla="*/ 3115 w 19998"/>
                <a:gd name="connsiteY289" fmla="*/ 7651 h 19998"/>
                <a:gd name="connsiteX290" fmla="*/ 2477 w 19998"/>
                <a:gd name="connsiteY290" fmla="*/ 7750 h 19998"/>
                <a:gd name="connsiteX291" fmla="*/ 2477 w 19998"/>
                <a:gd name="connsiteY291" fmla="*/ 7973 h 19998"/>
                <a:gd name="connsiteX292" fmla="*/ 2127 w 19998"/>
                <a:gd name="connsiteY292" fmla="*/ 7442 h 19998"/>
                <a:gd name="connsiteX293" fmla="*/ 1831 w 19998"/>
                <a:gd name="connsiteY293" fmla="*/ 7261 h 19998"/>
                <a:gd name="connsiteX294" fmla="*/ 1260 w 19998"/>
                <a:gd name="connsiteY294" fmla="*/ 6996 h 19998"/>
                <a:gd name="connsiteX295" fmla="*/ 1276 w 19998"/>
                <a:gd name="connsiteY295" fmla="*/ 6975 h 19998"/>
                <a:gd name="connsiteX296" fmla="*/ 1260 w 19998"/>
                <a:gd name="connsiteY296" fmla="*/ 6958 h 19998"/>
                <a:gd name="connsiteX297" fmla="*/ 1172 w 19998"/>
                <a:gd name="connsiteY297" fmla="*/ 6892 h 19998"/>
                <a:gd name="connsiteX298" fmla="*/ 886 w 19998"/>
                <a:gd name="connsiteY298" fmla="*/ 6975 h 19998"/>
                <a:gd name="connsiteX299" fmla="*/ 679 w 19998"/>
                <a:gd name="connsiteY299" fmla="*/ 7099 h 19998"/>
                <a:gd name="connsiteX300" fmla="*/ 533 w 19998"/>
                <a:gd name="connsiteY300" fmla="*/ 7078 h 19998"/>
                <a:gd name="connsiteX301" fmla="*/ 533 w 19998"/>
                <a:gd name="connsiteY301" fmla="*/ 7022 h 19998"/>
                <a:gd name="connsiteX302" fmla="*/ 574 w 19998"/>
                <a:gd name="connsiteY302" fmla="*/ 6996 h 19998"/>
                <a:gd name="connsiteX303" fmla="*/ 305 w 19998"/>
                <a:gd name="connsiteY303" fmla="*/ 6568 h 19998"/>
                <a:gd name="connsiteX304" fmla="*/ 264 w 19998"/>
                <a:gd name="connsiteY304" fmla="*/ 6594 h 19998"/>
                <a:gd name="connsiteX305" fmla="*/ 164 w 19998"/>
                <a:gd name="connsiteY305" fmla="*/ 6528 h 19998"/>
                <a:gd name="connsiteX306" fmla="*/ 0 w 19998"/>
                <a:gd name="connsiteY306" fmla="*/ 6490 h 19998"/>
                <a:gd name="connsiteX307" fmla="*/ 17 w 19998"/>
                <a:gd name="connsiteY307" fmla="*/ 6465 h 19998"/>
                <a:gd name="connsiteX308" fmla="*/ 57 w 19998"/>
                <a:gd name="connsiteY308" fmla="*/ 6465 h 19998"/>
                <a:gd name="connsiteX309" fmla="*/ 695 w 19998"/>
                <a:gd name="connsiteY309" fmla="*/ 6408 h 19998"/>
                <a:gd name="connsiteX310" fmla="*/ 760 w 19998"/>
                <a:gd name="connsiteY310" fmla="*/ 6262 h 19998"/>
                <a:gd name="connsiteX311" fmla="*/ 433 w 19998"/>
                <a:gd name="connsiteY311" fmla="*/ 6084 h 19998"/>
                <a:gd name="connsiteX312" fmla="*/ 348 w 19998"/>
                <a:gd name="connsiteY312" fmla="*/ 6204 h 19998"/>
                <a:gd name="connsiteX313" fmla="*/ 329 w 19998"/>
                <a:gd name="connsiteY313" fmla="*/ 6204 h 19998"/>
                <a:gd name="connsiteX314" fmla="*/ 305 w 19998"/>
                <a:gd name="connsiteY314" fmla="*/ 6060 h 19998"/>
                <a:gd name="connsiteX315" fmla="*/ 348 w 19998"/>
                <a:gd name="connsiteY315" fmla="*/ 6044 h 19998"/>
                <a:gd name="connsiteX316" fmla="*/ 348 w 19998"/>
                <a:gd name="connsiteY316" fmla="*/ 5997 h 19998"/>
                <a:gd name="connsiteX317" fmla="*/ 248 w 19998"/>
                <a:gd name="connsiteY317" fmla="*/ 5997 h 19998"/>
                <a:gd name="connsiteX318" fmla="*/ 221 w 19998"/>
                <a:gd name="connsiteY318" fmla="*/ 5938 h 19998"/>
                <a:gd name="connsiteX319" fmla="*/ 329 w 19998"/>
                <a:gd name="connsiteY319" fmla="*/ 5938 h 19998"/>
                <a:gd name="connsiteX320" fmla="*/ 348 w 19998"/>
                <a:gd name="connsiteY320" fmla="*/ 5818 h 19998"/>
                <a:gd name="connsiteX321" fmla="*/ 391 w 19998"/>
                <a:gd name="connsiteY321" fmla="*/ 5818 h 19998"/>
                <a:gd name="connsiteX322" fmla="*/ 369 w 19998"/>
                <a:gd name="connsiteY322" fmla="*/ 5917 h 19998"/>
                <a:gd name="connsiteX323" fmla="*/ 433 w 19998"/>
                <a:gd name="connsiteY323" fmla="*/ 5877 h 19998"/>
                <a:gd name="connsiteX324" fmla="*/ 433 w 19998"/>
                <a:gd name="connsiteY324" fmla="*/ 5898 h 19998"/>
                <a:gd name="connsiteX325" fmla="*/ 410 w 19998"/>
                <a:gd name="connsiteY325" fmla="*/ 5917 h 19998"/>
                <a:gd name="connsiteX326" fmla="*/ 555 w 19998"/>
                <a:gd name="connsiteY326" fmla="*/ 5938 h 19998"/>
                <a:gd name="connsiteX327" fmla="*/ 555 w 19998"/>
                <a:gd name="connsiteY327" fmla="*/ 5955 h 19998"/>
                <a:gd name="connsiteX328" fmla="*/ 738 w 19998"/>
                <a:gd name="connsiteY328" fmla="*/ 5938 h 19998"/>
                <a:gd name="connsiteX329" fmla="*/ 695 w 19998"/>
                <a:gd name="connsiteY329" fmla="*/ 5835 h 19998"/>
                <a:gd name="connsiteX330" fmla="*/ 655 w 19998"/>
                <a:gd name="connsiteY330" fmla="*/ 5835 h 19998"/>
                <a:gd name="connsiteX331" fmla="*/ 598 w 19998"/>
                <a:gd name="connsiteY331" fmla="*/ 5736 h 19998"/>
                <a:gd name="connsiteX332" fmla="*/ 141 w 19998"/>
                <a:gd name="connsiteY332" fmla="*/ 5778 h 19998"/>
                <a:gd name="connsiteX333" fmla="*/ 141 w 19998"/>
                <a:gd name="connsiteY333" fmla="*/ 5795 h 19998"/>
                <a:gd name="connsiteX334" fmla="*/ 17 w 19998"/>
                <a:gd name="connsiteY334" fmla="*/ 5818 h 19998"/>
                <a:gd name="connsiteX335" fmla="*/ 141 w 19998"/>
                <a:gd name="connsiteY335" fmla="*/ 5287 h 19998"/>
                <a:gd name="connsiteX336" fmla="*/ 181 w 19998"/>
                <a:gd name="connsiteY336" fmla="*/ 5268 h 19998"/>
                <a:gd name="connsiteX337" fmla="*/ 348 w 19998"/>
                <a:gd name="connsiteY337" fmla="*/ 5247 h 19998"/>
                <a:gd name="connsiteX338" fmla="*/ 450 w 19998"/>
                <a:gd name="connsiteY338" fmla="*/ 5149 h 19998"/>
                <a:gd name="connsiteX339" fmla="*/ 617 w 19998"/>
                <a:gd name="connsiteY339" fmla="*/ 5149 h 19998"/>
                <a:gd name="connsiteX340" fmla="*/ 803 w 19998"/>
                <a:gd name="connsiteY340" fmla="*/ 5085 h 19998"/>
                <a:gd name="connsiteX341" fmla="*/ 826 w 19998"/>
                <a:gd name="connsiteY341" fmla="*/ 5106 h 19998"/>
                <a:gd name="connsiteX342" fmla="*/ 803 w 19998"/>
                <a:gd name="connsiteY342" fmla="*/ 5149 h 19998"/>
                <a:gd name="connsiteX343" fmla="*/ 1276 w 19998"/>
                <a:gd name="connsiteY343" fmla="*/ 5022 h 19998"/>
                <a:gd name="connsiteX344" fmla="*/ 1276 w 19998"/>
                <a:gd name="connsiteY344" fmla="*/ 5003 h 19998"/>
                <a:gd name="connsiteX345" fmla="*/ 1276 w 19998"/>
                <a:gd name="connsiteY345" fmla="*/ 5022 h 19998"/>
                <a:gd name="connsiteX346" fmla="*/ 1298 w 19998"/>
                <a:gd name="connsiteY346" fmla="*/ 5022 h 19998"/>
                <a:gd name="connsiteX347" fmla="*/ 1341 w 19998"/>
                <a:gd name="connsiteY347" fmla="*/ 5165 h 19998"/>
                <a:gd name="connsiteX348" fmla="*/ 1524 w 19998"/>
                <a:gd name="connsiteY348" fmla="*/ 5069 h 19998"/>
                <a:gd name="connsiteX349" fmla="*/ 1562 w 19998"/>
                <a:gd name="connsiteY349" fmla="*/ 5069 h 19998"/>
                <a:gd name="connsiteX350" fmla="*/ 1815 w 19998"/>
                <a:gd name="connsiteY350" fmla="*/ 5125 h 19998"/>
                <a:gd name="connsiteX351" fmla="*/ 1936 w 19998"/>
                <a:gd name="connsiteY351" fmla="*/ 5165 h 19998"/>
                <a:gd name="connsiteX352" fmla="*/ 1936 w 19998"/>
                <a:gd name="connsiteY352" fmla="*/ 5149 h 19998"/>
                <a:gd name="connsiteX353" fmla="*/ 1979 w 19998"/>
                <a:gd name="connsiteY353" fmla="*/ 5003 h 19998"/>
                <a:gd name="connsiteX354" fmla="*/ 1936 w 19998"/>
                <a:gd name="connsiteY354" fmla="*/ 4939 h 19998"/>
                <a:gd name="connsiteX355" fmla="*/ 2103 w 19998"/>
                <a:gd name="connsiteY355" fmla="*/ 4820 h 19998"/>
                <a:gd name="connsiteX356" fmla="*/ 2496 w 19998"/>
                <a:gd name="connsiteY356" fmla="*/ 4777 h 19998"/>
                <a:gd name="connsiteX357" fmla="*/ 2536 w 19998"/>
                <a:gd name="connsiteY357" fmla="*/ 4860 h 19998"/>
                <a:gd name="connsiteX358" fmla="*/ 2722 w 19998"/>
                <a:gd name="connsiteY358" fmla="*/ 4761 h 19998"/>
                <a:gd name="connsiteX359" fmla="*/ 2722 w 19998"/>
                <a:gd name="connsiteY359" fmla="*/ 4900 h 19998"/>
                <a:gd name="connsiteX360" fmla="*/ 2805 w 19998"/>
                <a:gd name="connsiteY360" fmla="*/ 4923 h 19998"/>
                <a:gd name="connsiteX361" fmla="*/ 2970 w 19998"/>
                <a:gd name="connsiteY361" fmla="*/ 5189 h 19998"/>
                <a:gd name="connsiteX362" fmla="*/ 3256 w 19998"/>
                <a:gd name="connsiteY362" fmla="*/ 5673 h 19998"/>
                <a:gd name="connsiteX363" fmla="*/ 3608 w 19998"/>
                <a:gd name="connsiteY363" fmla="*/ 5391 h 19998"/>
                <a:gd name="connsiteX364" fmla="*/ 3860 w 19998"/>
                <a:gd name="connsiteY364" fmla="*/ 5268 h 19998"/>
                <a:gd name="connsiteX365" fmla="*/ 3999 w 19998"/>
                <a:gd name="connsiteY365" fmla="*/ 5534 h 19998"/>
                <a:gd name="connsiteX366" fmla="*/ 4351 w 19998"/>
                <a:gd name="connsiteY366" fmla="*/ 5351 h 19998"/>
                <a:gd name="connsiteX367" fmla="*/ 4580 w 19998"/>
                <a:gd name="connsiteY367" fmla="*/ 5268 h 19998"/>
                <a:gd name="connsiteX368" fmla="*/ 4580 w 19998"/>
                <a:gd name="connsiteY368" fmla="*/ 5471 h 19998"/>
                <a:gd name="connsiteX369" fmla="*/ 4994 w 19998"/>
                <a:gd name="connsiteY369" fmla="*/ 5449 h 19998"/>
                <a:gd name="connsiteX370" fmla="*/ 5323 w 19998"/>
                <a:gd name="connsiteY370" fmla="*/ 5471 h 19998"/>
                <a:gd name="connsiteX371" fmla="*/ 5242 w 19998"/>
                <a:gd name="connsiteY371" fmla="*/ 5407 h 19998"/>
                <a:gd name="connsiteX372" fmla="*/ 4994 w 19998"/>
                <a:gd name="connsiteY372" fmla="*/ 5003 h 19998"/>
                <a:gd name="connsiteX373" fmla="*/ 4970 w 19998"/>
                <a:gd name="connsiteY373" fmla="*/ 5003 h 19998"/>
                <a:gd name="connsiteX374" fmla="*/ 5054 w 19998"/>
                <a:gd name="connsiteY374" fmla="*/ 4618 h 19998"/>
                <a:gd name="connsiteX375" fmla="*/ 5054 w 19998"/>
                <a:gd name="connsiteY375" fmla="*/ 4601 h 19998"/>
                <a:gd name="connsiteX376" fmla="*/ 5037 w 19998"/>
                <a:gd name="connsiteY376" fmla="*/ 4618 h 19998"/>
                <a:gd name="connsiteX377" fmla="*/ 5011 w 19998"/>
                <a:gd name="connsiteY377" fmla="*/ 4131 h 19998"/>
                <a:gd name="connsiteX378" fmla="*/ 4642 w 19998"/>
                <a:gd name="connsiteY378" fmla="*/ 3335 h 19998"/>
                <a:gd name="connsiteX379" fmla="*/ 4663 w 19998"/>
                <a:gd name="connsiteY379" fmla="*/ 3092 h 19998"/>
                <a:gd name="connsiteX380" fmla="*/ 4563 w 19998"/>
                <a:gd name="connsiteY380" fmla="*/ 3050 h 19998"/>
                <a:gd name="connsiteX381" fmla="*/ 4684 w 19998"/>
                <a:gd name="connsiteY381" fmla="*/ 2947 h 19998"/>
                <a:gd name="connsiteX382" fmla="*/ 5242 w 19998"/>
                <a:gd name="connsiteY382" fmla="*/ 3092 h 19998"/>
                <a:gd name="connsiteX383" fmla="*/ 5258 w 19998"/>
                <a:gd name="connsiteY383" fmla="*/ 3029 h 19998"/>
                <a:gd name="connsiteX384" fmla="*/ 5570 w 19998"/>
                <a:gd name="connsiteY384" fmla="*/ 3050 h 19998"/>
                <a:gd name="connsiteX385" fmla="*/ 5632 w 19998"/>
                <a:gd name="connsiteY385" fmla="*/ 3252 h 19998"/>
                <a:gd name="connsiteX386" fmla="*/ 5592 w 19998"/>
                <a:gd name="connsiteY386" fmla="*/ 3252 h 19998"/>
                <a:gd name="connsiteX387" fmla="*/ 5570 w 19998"/>
                <a:gd name="connsiteY387" fmla="*/ 3316 h 19998"/>
                <a:gd name="connsiteX388" fmla="*/ 5511 w 19998"/>
                <a:gd name="connsiteY388" fmla="*/ 3316 h 19998"/>
                <a:gd name="connsiteX389" fmla="*/ 5675 w 19998"/>
                <a:gd name="connsiteY389" fmla="*/ 3800 h 19998"/>
                <a:gd name="connsiteX390" fmla="*/ 5649 w 19998"/>
                <a:gd name="connsiteY390" fmla="*/ 3826 h 19998"/>
                <a:gd name="connsiteX391" fmla="*/ 5732 w 19998"/>
                <a:gd name="connsiteY391" fmla="*/ 3842 h 19998"/>
                <a:gd name="connsiteX392" fmla="*/ 5713 w 19998"/>
                <a:gd name="connsiteY392" fmla="*/ 3842 h 19998"/>
                <a:gd name="connsiteX393" fmla="*/ 5732 w 19998"/>
                <a:gd name="connsiteY393" fmla="*/ 3882 h 19998"/>
                <a:gd name="connsiteX394" fmla="*/ 5775 w 19998"/>
                <a:gd name="connsiteY394" fmla="*/ 3882 h 19998"/>
                <a:gd name="connsiteX395" fmla="*/ 5861 w 19998"/>
                <a:gd name="connsiteY395" fmla="*/ 3762 h 19998"/>
                <a:gd name="connsiteX396" fmla="*/ 6499 w 19998"/>
                <a:gd name="connsiteY396" fmla="*/ 3906 h 19998"/>
                <a:gd name="connsiteX397" fmla="*/ 7611 w 19998"/>
                <a:gd name="connsiteY397" fmla="*/ 3826 h 19998"/>
                <a:gd name="connsiteX398" fmla="*/ 7923 w 19998"/>
                <a:gd name="connsiteY398" fmla="*/ 3722 h 19998"/>
                <a:gd name="connsiteX399" fmla="*/ 8045 w 19998"/>
                <a:gd name="connsiteY399" fmla="*/ 3703 h 19998"/>
                <a:gd name="connsiteX400" fmla="*/ 7611 w 19998"/>
                <a:gd name="connsiteY400" fmla="*/ 3600 h 19998"/>
                <a:gd name="connsiteX401" fmla="*/ 7611 w 19998"/>
                <a:gd name="connsiteY401" fmla="*/ 3581 h 19998"/>
                <a:gd name="connsiteX402" fmla="*/ 7799 w 19998"/>
                <a:gd name="connsiteY402" fmla="*/ 3092 h 19998"/>
                <a:gd name="connsiteX403" fmla="*/ 9574 w 19998"/>
                <a:gd name="connsiteY403" fmla="*/ 2317 h 19998"/>
                <a:gd name="connsiteX404" fmla="*/ 9843 w 19998"/>
                <a:gd name="connsiteY404" fmla="*/ 1993 h 19998"/>
                <a:gd name="connsiteX405" fmla="*/ 9902 w 19998"/>
                <a:gd name="connsiteY405" fmla="*/ 2051 h 19998"/>
                <a:gd name="connsiteX406" fmla="*/ 10031 w 19998"/>
                <a:gd name="connsiteY406" fmla="*/ 2051 h 19998"/>
                <a:gd name="connsiteX407" fmla="*/ 9964 w 19998"/>
                <a:gd name="connsiteY407" fmla="*/ 1972 h 19998"/>
                <a:gd name="connsiteX408" fmla="*/ 9943 w 19998"/>
                <a:gd name="connsiteY408" fmla="*/ 1993 h 19998"/>
                <a:gd name="connsiteX409" fmla="*/ 9843 w 19998"/>
                <a:gd name="connsiteY409" fmla="*/ 1645 h 19998"/>
                <a:gd name="connsiteX410" fmla="*/ 9902 w 19998"/>
                <a:gd name="connsiteY410" fmla="*/ 1645 h 19998"/>
                <a:gd name="connsiteX411" fmla="*/ 9902 w 19998"/>
                <a:gd name="connsiteY411" fmla="*/ 1628 h 19998"/>
                <a:gd name="connsiteX412" fmla="*/ 9902 w 19998"/>
                <a:gd name="connsiteY412" fmla="*/ 1607 h 19998"/>
                <a:gd name="connsiteX413" fmla="*/ 9843 w 19998"/>
                <a:gd name="connsiteY413" fmla="*/ 1542 h 19998"/>
                <a:gd name="connsiteX414" fmla="*/ 9886 w 19998"/>
                <a:gd name="connsiteY414" fmla="*/ 1260 h 19998"/>
                <a:gd name="connsiteX415" fmla="*/ 9926 w 19998"/>
                <a:gd name="connsiteY415" fmla="*/ 1243 h 19998"/>
                <a:gd name="connsiteX416" fmla="*/ 9886 w 19998"/>
                <a:gd name="connsiteY416" fmla="*/ 815 h 19998"/>
                <a:gd name="connsiteX417" fmla="*/ 9902 w 19998"/>
                <a:gd name="connsiteY417" fmla="*/ 815 h 19998"/>
                <a:gd name="connsiteX418" fmla="*/ 9886 w 19998"/>
                <a:gd name="connsiteY418" fmla="*/ 484 h 19998"/>
                <a:gd name="connsiteX419" fmla="*/ 10645 w 19998"/>
                <a:gd name="connsiteY419" fmla="*/ 186 h 19998"/>
                <a:gd name="connsiteX420" fmla="*/ 11307 w 19998"/>
                <a:gd name="connsiteY420" fmla="*/ 0 h 19998"/>
                <a:gd name="connsiteX421" fmla="*/ 11431 w 19998"/>
                <a:gd name="connsiteY421" fmla="*/ 324 h 19998"/>
                <a:gd name="connsiteX422" fmla="*/ 11431 w 19998"/>
                <a:gd name="connsiteY422" fmla="*/ 630 h 19998"/>
                <a:gd name="connsiteX423" fmla="*/ 11577 w 19998"/>
                <a:gd name="connsiteY423" fmla="*/ 630 h 19998"/>
                <a:gd name="connsiteX424" fmla="*/ 11700 w 19998"/>
                <a:gd name="connsiteY424" fmla="*/ 832 h 19998"/>
                <a:gd name="connsiteX425" fmla="*/ 11822 w 19998"/>
                <a:gd name="connsiteY425" fmla="*/ 895 h 19998"/>
                <a:gd name="connsiteX426" fmla="*/ 12158 w 19998"/>
                <a:gd name="connsiteY426" fmla="*/ 670 h 19998"/>
                <a:gd name="connsiteX427" fmla="*/ 12279 w 19998"/>
                <a:gd name="connsiteY427" fmla="*/ 792 h 19998"/>
                <a:gd name="connsiteX428" fmla="*/ 12255 w 19998"/>
                <a:gd name="connsiteY428" fmla="*/ 815 h 19998"/>
                <a:gd name="connsiteX429" fmla="*/ 12360 w 19998"/>
                <a:gd name="connsiteY429" fmla="*/ 895 h 19998"/>
                <a:gd name="connsiteX430" fmla="*/ 12360 w 19998"/>
                <a:gd name="connsiteY430" fmla="*/ 912 h 19998"/>
                <a:gd name="connsiteX431" fmla="*/ 12339 w 19998"/>
                <a:gd name="connsiteY431" fmla="*/ 935 h 19998"/>
                <a:gd name="connsiteX432" fmla="*/ 12548 w 19998"/>
                <a:gd name="connsiteY432" fmla="*/ 1342 h 19998"/>
                <a:gd name="connsiteX433" fmla="*/ 12753 w 19998"/>
                <a:gd name="connsiteY433" fmla="*/ 1260 h 19998"/>
                <a:gd name="connsiteX434" fmla="*/ 12729 w 19998"/>
                <a:gd name="connsiteY434" fmla="*/ 1363 h 19998"/>
                <a:gd name="connsiteX435" fmla="*/ 12834 w 19998"/>
                <a:gd name="connsiteY435" fmla="*/ 1323 h 19998"/>
                <a:gd name="connsiteX436" fmla="*/ 12853 w 19998"/>
                <a:gd name="connsiteY436" fmla="*/ 1342 h 19998"/>
                <a:gd name="connsiteX437" fmla="*/ 12901 w 19998"/>
                <a:gd name="connsiteY437" fmla="*/ 1342 h 19998"/>
                <a:gd name="connsiteX438" fmla="*/ 13039 w 19998"/>
                <a:gd name="connsiteY438" fmla="*/ 1769 h 19998"/>
                <a:gd name="connsiteX439" fmla="*/ 13039 w 19998"/>
                <a:gd name="connsiteY439" fmla="*/ 1751 h 19998"/>
                <a:gd name="connsiteX440" fmla="*/ 13065 w 19998"/>
                <a:gd name="connsiteY440" fmla="*/ 1751 h 19998"/>
                <a:gd name="connsiteX441" fmla="*/ 13082 w 19998"/>
                <a:gd name="connsiteY441" fmla="*/ 1671 h 19998"/>
                <a:gd name="connsiteX442" fmla="*/ 13186 w 19998"/>
                <a:gd name="connsiteY442" fmla="*/ 1645 h 19998"/>
                <a:gd name="connsiteX443" fmla="*/ 13203 w 19998"/>
                <a:gd name="connsiteY443" fmla="*/ 1671 h 19998"/>
                <a:gd name="connsiteX444" fmla="*/ 13203 w 19998"/>
                <a:gd name="connsiteY444" fmla="*/ 1645 h 19998"/>
                <a:gd name="connsiteX445" fmla="*/ 13267 w 19998"/>
                <a:gd name="connsiteY445" fmla="*/ 1645 h 19998"/>
                <a:gd name="connsiteX446" fmla="*/ 13267 w 19998"/>
                <a:gd name="connsiteY446" fmla="*/ 1671 h 19998"/>
                <a:gd name="connsiteX447" fmla="*/ 13308 w 19998"/>
                <a:gd name="connsiteY447" fmla="*/ 1687 h 19998"/>
                <a:gd name="connsiteX448" fmla="*/ 13308 w 19998"/>
                <a:gd name="connsiteY448" fmla="*/ 1711 h 19998"/>
                <a:gd name="connsiteX449" fmla="*/ 13515 w 19998"/>
                <a:gd name="connsiteY449" fmla="*/ 1628 h 19998"/>
                <a:gd name="connsiteX450" fmla="*/ 13598 w 19998"/>
                <a:gd name="connsiteY450" fmla="*/ 1751 h 19998"/>
                <a:gd name="connsiteX451" fmla="*/ 13660 w 19998"/>
                <a:gd name="connsiteY451" fmla="*/ 1769 h 19998"/>
                <a:gd name="connsiteX452" fmla="*/ 13660 w 19998"/>
                <a:gd name="connsiteY452" fmla="*/ 1833 h 19998"/>
                <a:gd name="connsiteX453" fmla="*/ 13677 w 19998"/>
                <a:gd name="connsiteY453" fmla="*/ 1833 h 19998"/>
                <a:gd name="connsiteX454" fmla="*/ 13677 w 19998"/>
                <a:gd name="connsiteY454" fmla="*/ 1849 h 19998"/>
                <a:gd name="connsiteX455" fmla="*/ 13725 w 19998"/>
                <a:gd name="connsiteY455" fmla="*/ 1849 h 19998"/>
                <a:gd name="connsiteX456" fmla="*/ 13703 w 19998"/>
                <a:gd name="connsiteY456" fmla="*/ 1833 h 19998"/>
                <a:gd name="connsiteX457" fmla="*/ 13725 w 19998"/>
                <a:gd name="connsiteY457" fmla="*/ 1791 h 19998"/>
                <a:gd name="connsiteX458" fmla="*/ 13808 w 19998"/>
                <a:gd name="connsiteY458" fmla="*/ 1873 h 19998"/>
                <a:gd name="connsiteX459" fmla="*/ 13725 w 19998"/>
                <a:gd name="connsiteY459" fmla="*/ 2155 h 19998"/>
                <a:gd name="connsiteX460" fmla="*/ 13725 w 19998"/>
                <a:gd name="connsiteY460" fmla="*/ 2138 h 19998"/>
                <a:gd name="connsiteX461" fmla="*/ 13784 w 19998"/>
                <a:gd name="connsiteY461" fmla="*/ 2155 h 19998"/>
                <a:gd name="connsiteX462" fmla="*/ 13825 w 19998"/>
                <a:gd name="connsiteY462" fmla="*/ 2301 h 19998"/>
                <a:gd name="connsiteX463" fmla="*/ 13703 w 19998"/>
                <a:gd name="connsiteY463" fmla="*/ 2420 h 19998"/>
                <a:gd name="connsiteX464" fmla="*/ 13741 w 19998"/>
                <a:gd name="connsiteY464" fmla="*/ 2463 h 19998"/>
                <a:gd name="connsiteX465" fmla="*/ 13703 w 19998"/>
                <a:gd name="connsiteY465" fmla="*/ 2503 h 19998"/>
                <a:gd name="connsiteX466" fmla="*/ 13784 w 19998"/>
                <a:gd name="connsiteY466" fmla="*/ 2519 h 19998"/>
                <a:gd name="connsiteX467" fmla="*/ 13784 w 19998"/>
                <a:gd name="connsiteY467" fmla="*/ 2540 h 19998"/>
                <a:gd name="connsiteX468" fmla="*/ 13849 w 19998"/>
                <a:gd name="connsiteY468" fmla="*/ 2540 h 19998"/>
                <a:gd name="connsiteX469" fmla="*/ 14280 w 19998"/>
                <a:gd name="connsiteY469" fmla="*/ 2540 h 19998"/>
                <a:gd name="connsiteX470" fmla="*/ 14527 w 19998"/>
                <a:gd name="connsiteY470" fmla="*/ 2437 h 19998"/>
                <a:gd name="connsiteX471" fmla="*/ 14527 w 19998"/>
                <a:gd name="connsiteY471" fmla="*/ 2218 h 19998"/>
                <a:gd name="connsiteX472" fmla="*/ 14715 w 19998"/>
                <a:gd name="connsiteY472" fmla="*/ 2051 h 19998"/>
                <a:gd name="connsiteX473" fmla="*/ 14815 w 19998"/>
                <a:gd name="connsiteY473" fmla="*/ 2115 h 19998"/>
                <a:gd name="connsiteX474" fmla="*/ 14775 w 19998"/>
                <a:gd name="connsiteY474" fmla="*/ 2138 h 19998"/>
                <a:gd name="connsiteX475" fmla="*/ 14796 w 19998"/>
                <a:gd name="connsiteY475" fmla="*/ 2218 h 19998"/>
                <a:gd name="connsiteX476" fmla="*/ 14756 w 19998"/>
                <a:gd name="connsiteY476" fmla="*/ 2195 h 19998"/>
                <a:gd name="connsiteX477" fmla="*/ 14732 w 19998"/>
                <a:gd name="connsiteY477" fmla="*/ 2218 h 19998"/>
                <a:gd name="connsiteX478" fmla="*/ 14756 w 19998"/>
                <a:gd name="connsiteY478" fmla="*/ 2237 h 19998"/>
                <a:gd name="connsiteX479" fmla="*/ 14732 w 19998"/>
                <a:gd name="connsiteY479" fmla="*/ 2275 h 19998"/>
                <a:gd name="connsiteX480" fmla="*/ 14715 w 19998"/>
                <a:gd name="connsiteY480" fmla="*/ 2275 h 19998"/>
                <a:gd name="connsiteX481" fmla="*/ 14756 w 19998"/>
                <a:gd name="connsiteY481" fmla="*/ 2341 h 19998"/>
                <a:gd name="connsiteX482" fmla="*/ 14675 w 19998"/>
                <a:gd name="connsiteY482" fmla="*/ 2519 h 19998"/>
                <a:gd name="connsiteX483" fmla="*/ 14815 w 19998"/>
                <a:gd name="connsiteY483" fmla="*/ 2622 h 19998"/>
                <a:gd name="connsiteX484" fmla="*/ 14796 w 19998"/>
                <a:gd name="connsiteY484" fmla="*/ 2904 h 19998"/>
                <a:gd name="connsiteX485" fmla="*/ 14918 w 19998"/>
                <a:gd name="connsiteY485" fmla="*/ 2904 h 19998"/>
                <a:gd name="connsiteX486" fmla="*/ 14918 w 19998"/>
                <a:gd name="connsiteY486" fmla="*/ 2867 h 19998"/>
                <a:gd name="connsiteX487" fmla="*/ 15001 w 19998"/>
                <a:gd name="connsiteY487" fmla="*/ 2888 h 19998"/>
                <a:gd name="connsiteX488" fmla="*/ 15230 w 19998"/>
                <a:gd name="connsiteY488" fmla="*/ 3074 h 19998"/>
                <a:gd name="connsiteX489" fmla="*/ 15249 w 19998"/>
                <a:gd name="connsiteY489" fmla="*/ 3050 h 19998"/>
                <a:gd name="connsiteX490" fmla="*/ 15249 w 19998"/>
                <a:gd name="connsiteY490" fmla="*/ 3114 h 19998"/>
                <a:gd name="connsiteX491" fmla="*/ 15330 w 19998"/>
                <a:gd name="connsiteY491" fmla="*/ 3114 h 19998"/>
                <a:gd name="connsiteX492" fmla="*/ 15418 w 19998"/>
                <a:gd name="connsiteY492" fmla="*/ 3114 h 19998"/>
                <a:gd name="connsiteX493" fmla="*/ 15499 w 19998"/>
                <a:gd name="connsiteY493" fmla="*/ 3196 h 19998"/>
                <a:gd name="connsiteX494" fmla="*/ 15475 w 19998"/>
                <a:gd name="connsiteY494" fmla="*/ 3252 h 19998"/>
                <a:gd name="connsiteX495" fmla="*/ 15499 w 19998"/>
                <a:gd name="connsiteY495" fmla="*/ 3295 h 19998"/>
                <a:gd name="connsiteX496" fmla="*/ 15499 w 19998"/>
                <a:gd name="connsiteY496" fmla="*/ 3276 h 19998"/>
                <a:gd name="connsiteX497" fmla="*/ 15599 w 19998"/>
                <a:gd name="connsiteY497" fmla="*/ 3276 h 19998"/>
                <a:gd name="connsiteX498" fmla="*/ 15704 w 19998"/>
                <a:gd name="connsiteY498" fmla="*/ 3374 h 19998"/>
                <a:gd name="connsiteX499" fmla="*/ 15682 w 19998"/>
                <a:gd name="connsiteY499" fmla="*/ 3414 h 19998"/>
                <a:gd name="connsiteX500" fmla="*/ 15723 w 19998"/>
                <a:gd name="connsiteY500" fmla="*/ 3478 h 19998"/>
                <a:gd name="connsiteX501" fmla="*/ 15704 w 19998"/>
                <a:gd name="connsiteY501" fmla="*/ 3497 h 19998"/>
                <a:gd name="connsiteX502" fmla="*/ 15747 w 19998"/>
                <a:gd name="connsiteY502" fmla="*/ 3534 h 19998"/>
                <a:gd name="connsiteX503" fmla="*/ 15747 w 19998"/>
                <a:gd name="connsiteY503" fmla="*/ 3518 h 19998"/>
                <a:gd name="connsiteX504" fmla="*/ 15935 w 19998"/>
                <a:gd name="connsiteY504" fmla="*/ 3478 h 19998"/>
                <a:gd name="connsiteX505" fmla="*/ 15935 w 19998"/>
                <a:gd name="connsiteY505" fmla="*/ 3518 h 19998"/>
                <a:gd name="connsiteX506" fmla="*/ 15951 w 19998"/>
                <a:gd name="connsiteY506" fmla="*/ 3518 h 19998"/>
                <a:gd name="connsiteX507" fmla="*/ 15992 w 19998"/>
                <a:gd name="connsiteY507" fmla="*/ 3414 h 19998"/>
                <a:gd name="connsiteX508" fmla="*/ 16156 w 19998"/>
                <a:gd name="connsiteY508" fmla="*/ 3414 h 19998"/>
                <a:gd name="connsiteX509" fmla="*/ 16156 w 19998"/>
                <a:gd name="connsiteY509" fmla="*/ 3374 h 19998"/>
                <a:gd name="connsiteX510" fmla="*/ 16302 w 19998"/>
                <a:gd name="connsiteY510" fmla="*/ 3436 h 19998"/>
                <a:gd name="connsiteX511" fmla="*/ 16285 w 19998"/>
                <a:gd name="connsiteY511" fmla="*/ 3454 h 19998"/>
                <a:gd name="connsiteX512" fmla="*/ 16366 w 19998"/>
                <a:gd name="connsiteY512" fmla="*/ 3518 h 19998"/>
                <a:gd name="connsiteX513" fmla="*/ 16490 w 19998"/>
                <a:gd name="connsiteY513" fmla="*/ 3518 h 19998"/>
                <a:gd name="connsiteX514" fmla="*/ 16506 w 19998"/>
                <a:gd name="connsiteY514" fmla="*/ 3600 h 19998"/>
                <a:gd name="connsiteX515" fmla="*/ 16590 w 19998"/>
                <a:gd name="connsiteY515" fmla="*/ 3624 h 19998"/>
                <a:gd name="connsiteX516" fmla="*/ 16611 w 19998"/>
                <a:gd name="connsiteY516" fmla="*/ 3581 h 19998"/>
                <a:gd name="connsiteX517" fmla="*/ 16694 w 19998"/>
                <a:gd name="connsiteY517" fmla="*/ 3600 h 19998"/>
                <a:gd name="connsiteX518" fmla="*/ 16694 w 19998"/>
                <a:gd name="connsiteY518" fmla="*/ 3560 h 19998"/>
                <a:gd name="connsiteX519" fmla="*/ 16716 w 19998"/>
                <a:gd name="connsiteY519" fmla="*/ 3560 h 19998"/>
                <a:gd name="connsiteX520" fmla="*/ 16716 w 19998"/>
                <a:gd name="connsiteY520" fmla="*/ 3518 h 19998"/>
                <a:gd name="connsiteX521" fmla="*/ 16759 w 19998"/>
                <a:gd name="connsiteY521" fmla="*/ 3497 h 19998"/>
                <a:gd name="connsiteX522" fmla="*/ 16759 w 19998"/>
                <a:gd name="connsiteY522" fmla="*/ 3478 h 19998"/>
                <a:gd name="connsiteX523" fmla="*/ 16940 w 19998"/>
                <a:gd name="connsiteY523" fmla="*/ 3478 h 19998"/>
                <a:gd name="connsiteX524" fmla="*/ 17085 w 19998"/>
                <a:gd name="connsiteY524" fmla="*/ 3560 h 19998"/>
                <a:gd name="connsiteX525" fmla="*/ 17085 w 19998"/>
                <a:gd name="connsiteY525" fmla="*/ 3534 h 19998"/>
                <a:gd name="connsiteX526" fmla="*/ 17192 w 19998"/>
                <a:gd name="connsiteY526" fmla="*/ 3518 h 19998"/>
                <a:gd name="connsiteX527" fmla="*/ 17192 w 19998"/>
                <a:gd name="connsiteY527" fmla="*/ 3534 h 19998"/>
                <a:gd name="connsiteX528" fmla="*/ 17373 w 19998"/>
                <a:gd name="connsiteY528" fmla="*/ 3640 h 19998"/>
                <a:gd name="connsiteX529" fmla="*/ 17354 w 19998"/>
                <a:gd name="connsiteY529" fmla="*/ 3663 h 19998"/>
                <a:gd name="connsiteX530" fmla="*/ 17437 w 19998"/>
                <a:gd name="connsiteY530" fmla="*/ 3783 h 19998"/>
                <a:gd name="connsiteX531" fmla="*/ 17397 w 19998"/>
                <a:gd name="connsiteY531" fmla="*/ 3783 h 19998"/>
                <a:gd name="connsiteX532" fmla="*/ 17414 w 19998"/>
                <a:gd name="connsiteY532" fmla="*/ 3826 h 19998"/>
                <a:gd name="connsiteX533" fmla="*/ 17437 w 19998"/>
                <a:gd name="connsiteY533" fmla="*/ 3826 h 19998"/>
                <a:gd name="connsiteX534" fmla="*/ 17602 w 19998"/>
                <a:gd name="connsiteY534" fmla="*/ 4028 h 19998"/>
                <a:gd name="connsiteX535" fmla="*/ 17623 w 19998"/>
                <a:gd name="connsiteY535" fmla="*/ 4091 h 19998"/>
                <a:gd name="connsiteX536" fmla="*/ 17642 w 19998"/>
                <a:gd name="connsiteY536" fmla="*/ 4091 h 19998"/>
                <a:gd name="connsiteX537" fmla="*/ 17683 w 19998"/>
                <a:gd name="connsiteY537" fmla="*/ 4211 h 19998"/>
                <a:gd name="connsiteX538" fmla="*/ 17849 w 19998"/>
                <a:gd name="connsiteY538" fmla="*/ 4211 h 19998"/>
                <a:gd name="connsiteX539" fmla="*/ 17849 w 19998"/>
                <a:gd name="connsiteY539" fmla="*/ 4171 h 19998"/>
                <a:gd name="connsiteX540" fmla="*/ 17871 w 19998"/>
                <a:gd name="connsiteY540" fmla="*/ 4171 h 19998"/>
                <a:gd name="connsiteX541" fmla="*/ 17830 w 19998"/>
                <a:gd name="connsiteY541" fmla="*/ 4091 h 19998"/>
                <a:gd name="connsiteX542" fmla="*/ 17871 w 19998"/>
                <a:gd name="connsiteY542" fmla="*/ 4065 h 19998"/>
                <a:gd name="connsiteX543" fmla="*/ 17935 w 19998"/>
                <a:gd name="connsiteY543" fmla="*/ 4091 h 19998"/>
                <a:gd name="connsiteX544" fmla="*/ 17976 w 19998"/>
                <a:gd name="connsiteY544" fmla="*/ 4065 h 19998"/>
                <a:gd name="connsiteX545" fmla="*/ 18019 w 19998"/>
                <a:gd name="connsiteY545" fmla="*/ 4091 h 19998"/>
                <a:gd name="connsiteX546" fmla="*/ 18140 w 19998"/>
                <a:gd name="connsiteY546" fmla="*/ 4131 h 19998"/>
                <a:gd name="connsiteX547" fmla="*/ 18183 w 19998"/>
                <a:gd name="connsiteY547" fmla="*/ 4293 h 19998"/>
                <a:gd name="connsiteX548" fmla="*/ 18200 w 19998"/>
                <a:gd name="connsiteY548" fmla="*/ 4293 h 19998"/>
                <a:gd name="connsiteX549" fmla="*/ 18223 w 19998"/>
                <a:gd name="connsiteY549" fmla="*/ 4211 h 19998"/>
                <a:gd name="connsiteX550" fmla="*/ 18240 w 19998"/>
                <a:gd name="connsiteY550" fmla="*/ 4211 h 19998"/>
                <a:gd name="connsiteX551" fmla="*/ 18240 w 19998"/>
                <a:gd name="connsiteY551" fmla="*/ 4230 h 19998"/>
                <a:gd name="connsiteX552" fmla="*/ 18281 w 19998"/>
                <a:gd name="connsiteY552" fmla="*/ 4230 h 19998"/>
                <a:gd name="connsiteX553" fmla="*/ 18328 w 19998"/>
                <a:gd name="connsiteY553" fmla="*/ 4270 h 19998"/>
                <a:gd name="connsiteX554" fmla="*/ 18369 w 19998"/>
                <a:gd name="connsiteY554" fmla="*/ 4253 h 19998"/>
                <a:gd name="connsiteX555" fmla="*/ 18388 w 19998"/>
                <a:gd name="connsiteY555" fmla="*/ 4270 h 19998"/>
                <a:gd name="connsiteX556" fmla="*/ 18531 w 19998"/>
                <a:gd name="connsiteY556" fmla="*/ 4253 h 19998"/>
                <a:gd name="connsiteX557" fmla="*/ 18531 w 19998"/>
                <a:gd name="connsiteY557" fmla="*/ 4270 h 19998"/>
                <a:gd name="connsiteX558" fmla="*/ 18631 w 19998"/>
                <a:gd name="connsiteY558" fmla="*/ 4211 h 19998"/>
                <a:gd name="connsiteX559" fmla="*/ 18631 w 19998"/>
                <a:gd name="connsiteY559" fmla="*/ 4131 h 19998"/>
                <a:gd name="connsiteX560" fmla="*/ 18762 w 19998"/>
                <a:gd name="connsiteY560" fmla="*/ 4108 h 19998"/>
                <a:gd name="connsiteX561" fmla="*/ 18778 w 19998"/>
                <a:gd name="connsiteY561" fmla="*/ 4148 h 19998"/>
                <a:gd name="connsiteX562" fmla="*/ 18821 w 19998"/>
                <a:gd name="connsiteY562" fmla="*/ 4131 h 19998"/>
                <a:gd name="connsiteX563" fmla="*/ 18943 w 19998"/>
                <a:gd name="connsiteY563" fmla="*/ 4333 h 19998"/>
                <a:gd name="connsiteX564" fmla="*/ 19047 w 19998"/>
                <a:gd name="connsiteY564" fmla="*/ 4333 h 19998"/>
                <a:gd name="connsiteX565" fmla="*/ 19064 w 19998"/>
                <a:gd name="connsiteY565" fmla="*/ 4392 h 19998"/>
                <a:gd name="connsiteX566" fmla="*/ 19152 w 19998"/>
                <a:gd name="connsiteY566" fmla="*/ 4392 h 19998"/>
                <a:gd name="connsiteX567" fmla="*/ 19152 w 19998"/>
                <a:gd name="connsiteY567" fmla="*/ 4373 h 19998"/>
                <a:gd name="connsiteX568" fmla="*/ 19212 w 19998"/>
                <a:gd name="connsiteY568" fmla="*/ 4373 h 19998"/>
                <a:gd name="connsiteX569" fmla="*/ 19212 w 19998"/>
                <a:gd name="connsiteY569" fmla="*/ 4392 h 19998"/>
                <a:gd name="connsiteX570" fmla="*/ 19317 w 19998"/>
                <a:gd name="connsiteY570" fmla="*/ 4333 h 19998"/>
                <a:gd name="connsiteX571" fmla="*/ 19417 w 19998"/>
                <a:gd name="connsiteY571" fmla="*/ 4392 h 19998"/>
                <a:gd name="connsiteX572" fmla="*/ 19443 w 19998"/>
                <a:gd name="connsiteY572" fmla="*/ 4373 h 19998"/>
                <a:gd name="connsiteX573" fmla="*/ 19500 w 19998"/>
                <a:gd name="connsiteY573" fmla="*/ 4373 h 19998"/>
                <a:gd name="connsiteX574" fmla="*/ 19521 w 19998"/>
                <a:gd name="connsiteY574" fmla="*/ 4352 h 19998"/>
                <a:gd name="connsiteX575" fmla="*/ 19998 w 19998"/>
                <a:gd name="connsiteY575" fmla="*/ 4512 h 19998"/>
                <a:gd name="connsiteX576" fmla="*/ 19750 w 19998"/>
                <a:gd name="connsiteY576" fmla="*/ 4939 h 19998"/>
                <a:gd name="connsiteX577" fmla="*/ 19712 w 19998"/>
                <a:gd name="connsiteY577" fmla="*/ 4939 h 19998"/>
                <a:gd name="connsiteX578" fmla="*/ 19686 w 19998"/>
                <a:gd name="connsiteY578" fmla="*/ 5003 h 19998"/>
                <a:gd name="connsiteX579" fmla="*/ 19645 w 19998"/>
                <a:gd name="connsiteY579" fmla="*/ 5003 h 19998"/>
                <a:gd name="connsiteX580" fmla="*/ 19131 w 19998"/>
                <a:gd name="connsiteY580" fmla="*/ 6512 h 19998"/>
                <a:gd name="connsiteX581" fmla="*/ 19236 w 19998"/>
                <a:gd name="connsiteY581" fmla="*/ 7750 h 19998"/>
                <a:gd name="connsiteX582" fmla="*/ 19212 w 19998"/>
                <a:gd name="connsiteY582" fmla="*/ 7750 h 19998"/>
                <a:gd name="connsiteX583" fmla="*/ 19090 w 19998"/>
                <a:gd name="connsiteY583" fmla="*/ 7870 h 19998"/>
                <a:gd name="connsiteX584" fmla="*/ 19152 w 19998"/>
                <a:gd name="connsiteY584" fmla="*/ 7853 h 19998"/>
                <a:gd name="connsiteX585" fmla="*/ 19064 w 19998"/>
                <a:gd name="connsiteY585" fmla="*/ 7973 h 19998"/>
                <a:gd name="connsiteX586" fmla="*/ 18983 w 19998"/>
                <a:gd name="connsiteY586" fmla="*/ 7973 h 19998"/>
                <a:gd name="connsiteX587" fmla="*/ 18714 w 19998"/>
                <a:gd name="connsiteY587" fmla="*/ 8135 h 19998"/>
                <a:gd name="connsiteX588" fmla="*/ 18695 w 19998"/>
                <a:gd name="connsiteY588" fmla="*/ 8093 h 19998"/>
                <a:gd name="connsiteX589" fmla="*/ 18614 w 19998"/>
                <a:gd name="connsiteY589" fmla="*/ 7997 h 19998"/>
                <a:gd name="connsiteX590" fmla="*/ 18304 w 19998"/>
                <a:gd name="connsiteY59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9533 w 19998"/>
                <a:gd name="connsiteY205" fmla="*/ 19262 h 19998"/>
                <a:gd name="connsiteX206" fmla="*/ 9452 w 19998"/>
                <a:gd name="connsiteY206" fmla="*/ 19368 h 19998"/>
                <a:gd name="connsiteX207" fmla="*/ 9288 w 19998"/>
                <a:gd name="connsiteY207" fmla="*/ 19076 h 19998"/>
                <a:gd name="connsiteX208" fmla="*/ 8935 w 19998"/>
                <a:gd name="connsiteY208" fmla="*/ 19076 h 19998"/>
                <a:gd name="connsiteX209" fmla="*/ 8478 w 19998"/>
                <a:gd name="connsiteY209" fmla="*/ 18837 h 19998"/>
                <a:gd name="connsiteX210" fmla="*/ 8357 w 19998"/>
                <a:gd name="connsiteY210" fmla="*/ 18820 h 19998"/>
                <a:gd name="connsiteX211" fmla="*/ 8169 w 19998"/>
                <a:gd name="connsiteY211" fmla="*/ 18773 h 19998"/>
                <a:gd name="connsiteX212" fmla="*/ 8128 w 19998"/>
                <a:gd name="connsiteY212" fmla="*/ 18820 h 19998"/>
                <a:gd name="connsiteX213" fmla="*/ 8128 w 19998"/>
                <a:gd name="connsiteY213" fmla="*/ 18957 h 19998"/>
                <a:gd name="connsiteX214" fmla="*/ 8150 w 19998"/>
                <a:gd name="connsiteY214" fmla="*/ 19142 h 19998"/>
                <a:gd name="connsiteX215" fmla="*/ 8007 w 19998"/>
                <a:gd name="connsiteY215" fmla="*/ 19119 h 19998"/>
                <a:gd name="connsiteX216" fmla="*/ 7676 w 19998"/>
                <a:gd name="connsiteY216" fmla="*/ 19119 h 19998"/>
                <a:gd name="connsiteX217" fmla="*/ 7511 w 19998"/>
                <a:gd name="connsiteY217" fmla="*/ 19159 h 19998"/>
                <a:gd name="connsiteX218" fmla="*/ 6892 w 19998"/>
                <a:gd name="connsiteY218" fmla="*/ 19102 h 19998"/>
                <a:gd name="connsiteX219" fmla="*/ 6730 w 19998"/>
                <a:gd name="connsiteY219" fmla="*/ 18877 h 19998"/>
                <a:gd name="connsiteX220" fmla="*/ 6599 w 19998"/>
                <a:gd name="connsiteY220" fmla="*/ 18837 h 19998"/>
                <a:gd name="connsiteX221" fmla="*/ 6478 w 19998"/>
                <a:gd name="connsiteY221" fmla="*/ 18731 h 19998"/>
                <a:gd name="connsiteX222" fmla="*/ 6254 w 19998"/>
                <a:gd name="connsiteY222" fmla="*/ 18858 h 19998"/>
                <a:gd name="connsiteX223" fmla="*/ 6149 w 19998"/>
                <a:gd name="connsiteY223" fmla="*/ 18773 h 19998"/>
                <a:gd name="connsiteX224" fmla="*/ 6066 w 19998"/>
                <a:gd name="connsiteY224" fmla="*/ 18877 h 19998"/>
                <a:gd name="connsiteX225" fmla="*/ 5861 w 19998"/>
                <a:gd name="connsiteY225" fmla="*/ 18632 h 19998"/>
                <a:gd name="connsiteX226" fmla="*/ 5732 w 19998"/>
                <a:gd name="connsiteY226" fmla="*/ 18447 h 19998"/>
                <a:gd name="connsiteX227" fmla="*/ 5075 w 19998"/>
                <a:gd name="connsiteY227" fmla="*/ 18310 h 19998"/>
                <a:gd name="connsiteX228" fmla="*/ 4806 w 19998"/>
                <a:gd name="connsiteY228" fmla="*/ 18165 h 19998"/>
                <a:gd name="connsiteX229" fmla="*/ 4725 w 19998"/>
                <a:gd name="connsiteY229" fmla="*/ 18247 h 19998"/>
                <a:gd name="connsiteX230" fmla="*/ 4515 w 19998"/>
                <a:gd name="connsiteY230" fmla="*/ 18101 h 19998"/>
                <a:gd name="connsiteX231" fmla="*/ 4684 w 19998"/>
                <a:gd name="connsiteY231" fmla="*/ 17737 h 19998"/>
                <a:gd name="connsiteX232" fmla="*/ 4415 w 19998"/>
                <a:gd name="connsiteY232" fmla="*/ 17634 h 19998"/>
                <a:gd name="connsiteX233" fmla="*/ 4294 w 19998"/>
                <a:gd name="connsiteY233" fmla="*/ 17594 h 19998"/>
                <a:gd name="connsiteX234" fmla="*/ 4103 w 19998"/>
                <a:gd name="connsiteY234" fmla="*/ 17617 h 19998"/>
                <a:gd name="connsiteX235" fmla="*/ 4063 w 19998"/>
                <a:gd name="connsiteY235" fmla="*/ 17495 h 19998"/>
                <a:gd name="connsiteX236" fmla="*/ 4025 w 19998"/>
                <a:gd name="connsiteY236" fmla="*/ 17432 h 19998"/>
                <a:gd name="connsiteX237" fmla="*/ 4251 w 19998"/>
                <a:gd name="connsiteY237" fmla="*/ 17389 h 19998"/>
                <a:gd name="connsiteX238" fmla="*/ 4251 w 19998"/>
                <a:gd name="connsiteY238" fmla="*/ 17373 h 19998"/>
                <a:gd name="connsiteX239" fmla="*/ 4499 w 19998"/>
                <a:gd name="connsiteY239" fmla="*/ 17084 h 19998"/>
                <a:gd name="connsiteX240" fmla="*/ 5037 w 19998"/>
                <a:gd name="connsiteY240" fmla="*/ 14969 h 19998"/>
                <a:gd name="connsiteX241" fmla="*/ 5011 w 19998"/>
                <a:gd name="connsiteY241" fmla="*/ 14767 h 19998"/>
                <a:gd name="connsiteX242" fmla="*/ 5218 w 19998"/>
                <a:gd name="connsiteY242" fmla="*/ 14525 h 19998"/>
                <a:gd name="connsiteX243" fmla="*/ 5427 w 19998"/>
                <a:gd name="connsiteY243" fmla="*/ 14583 h 19998"/>
                <a:gd name="connsiteX244" fmla="*/ 5444 w 19998"/>
                <a:gd name="connsiteY244" fmla="*/ 14525 h 19998"/>
                <a:gd name="connsiteX245" fmla="*/ 5387 w 19998"/>
                <a:gd name="connsiteY245" fmla="*/ 14464 h 19998"/>
                <a:gd name="connsiteX246" fmla="*/ 5427 w 19998"/>
                <a:gd name="connsiteY246" fmla="*/ 14485 h 19998"/>
                <a:gd name="connsiteX247" fmla="*/ 5427 w 19998"/>
                <a:gd name="connsiteY247" fmla="*/ 14464 h 19998"/>
                <a:gd name="connsiteX248" fmla="*/ 5218 w 19998"/>
                <a:gd name="connsiteY248" fmla="*/ 14318 h 19998"/>
                <a:gd name="connsiteX249" fmla="*/ 5075 w 19998"/>
                <a:gd name="connsiteY249" fmla="*/ 14647 h 19998"/>
                <a:gd name="connsiteX250" fmla="*/ 5037 w 19998"/>
                <a:gd name="connsiteY250" fmla="*/ 14623 h 19998"/>
                <a:gd name="connsiteX251" fmla="*/ 5427 w 19998"/>
                <a:gd name="connsiteY251" fmla="*/ 12509 h 19998"/>
                <a:gd name="connsiteX252" fmla="*/ 5470 w 19998"/>
                <a:gd name="connsiteY252" fmla="*/ 12492 h 19998"/>
                <a:gd name="connsiteX253" fmla="*/ 5511 w 19998"/>
                <a:gd name="connsiteY253" fmla="*/ 12548 h 19998"/>
                <a:gd name="connsiteX254" fmla="*/ 5961 w 19998"/>
                <a:gd name="connsiteY254" fmla="*/ 13284 h 19998"/>
                <a:gd name="connsiteX255" fmla="*/ 6352 w 19998"/>
                <a:gd name="connsiteY255" fmla="*/ 14017 h 19998"/>
                <a:gd name="connsiteX256" fmla="*/ 6352 w 19998"/>
                <a:gd name="connsiteY256" fmla="*/ 13808 h 19998"/>
                <a:gd name="connsiteX257" fmla="*/ 6001 w 19998"/>
                <a:gd name="connsiteY257" fmla="*/ 13058 h 19998"/>
                <a:gd name="connsiteX258" fmla="*/ 5675 w 19998"/>
                <a:gd name="connsiteY258" fmla="*/ 12532 h 19998"/>
                <a:gd name="connsiteX259" fmla="*/ 5551 w 19998"/>
                <a:gd name="connsiteY259" fmla="*/ 12410 h 19998"/>
                <a:gd name="connsiteX260" fmla="*/ 5258 w 19998"/>
                <a:gd name="connsiteY260" fmla="*/ 12227 h 19998"/>
                <a:gd name="connsiteX261" fmla="*/ 5242 w 19998"/>
                <a:gd name="connsiteY261" fmla="*/ 12243 h 19998"/>
                <a:gd name="connsiteX262" fmla="*/ 5175 w 19998"/>
                <a:gd name="connsiteY262" fmla="*/ 11961 h 19998"/>
                <a:gd name="connsiteX263" fmla="*/ 5363 w 19998"/>
                <a:gd name="connsiteY263" fmla="*/ 11961 h 19998"/>
                <a:gd name="connsiteX264" fmla="*/ 5487 w 19998"/>
                <a:gd name="connsiteY264" fmla="*/ 11653 h 19998"/>
                <a:gd name="connsiteX265" fmla="*/ 5470 w 19998"/>
                <a:gd name="connsiteY265" fmla="*/ 11653 h 19998"/>
                <a:gd name="connsiteX266" fmla="*/ 5470 w 19998"/>
                <a:gd name="connsiteY266" fmla="*/ 11637 h 19998"/>
                <a:gd name="connsiteX267" fmla="*/ 5444 w 19998"/>
                <a:gd name="connsiteY267" fmla="*/ 11268 h 19998"/>
                <a:gd name="connsiteX268" fmla="*/ 5339 w 19998"/>
                <a:gd name="connsiteY268" fmla="*/ 11146 h 19998"/>
                <a:gd name="connsiteX269" fmla="*/ 5251 w 19998"/>
                <a:gd name="connsiteY269" fmla="*/ 10849 h 19998"/>
                <a:gd name="connsiteX270" fmla="*/ 4784 w 19998"/>
                <a:gd name="connsiteY270" fmla="*/ 10539 h 19998"/>
                <a:gd name="connsiteX271" fmla="*/ 4603 w 19998"/>
                <a:gd name="connsiteY271" fmla="*/ 10497 h 19998"/>
                <a:gd name="connsiteX272" fmla="*/ 4620 w 19998"/>
                <a:gd name="connsiteY272" fmla="*/ 10476 h 19998"/>
                <a:gd name="connsiteX273" fmla="*/ 3877 w 19998"/>
                <a:gd name="connsiteY273" fmla="*/ 9395 h 19998"/>
                <a:gd name="connsiteX274" fmla="*/ 3941 w 19998"/>
                <a:gd name="connsiteY274" fmla="*/ 9353 h 19998"/>
                <a:gd name="connsiteX275" fmla="*/ 3918 w 19998"/>
                <a:gd name="connsiteY275" fmla="*/ 9353 h 19998"/>
                <a:gd name="connsiteX276" fmla="*/ 4168 w 19998"/>
                <a:gd name="connsiteY276" fmla="*/ 9071 h 19998"/>
                <a:gd name="connsiteX277" fmla="*/ 3753 w 19998"/>
                <a:gd name="connsiteY277" fmla="*/ 8829 h 19998"/>
                <a:gd name="connsiteX278" fmla="*/ 3899 w 19998"/>
                <a:gd name="connsiteY278" fmla="*/ 8645 h 19998"/>
                <a:gd name="connsiteX279" fmla="*/ 3899 w 19998"/>
                <a:gd name="connsiteY279" fmla="*/ 8521 h 19998"/>
                <a:gd name="connsiteX280" fmla="*/ 4472 w 19998"/>
                <a:gd name="connsiteY280" fmla="*/ 8666 h 19998"/>
                <a:gd name="connsiteX281" fmla="*/ 3877 w 19998"/>
                <a:gd name="connsiteY281" fmla="*/ 8457 h 19998"/>
                <a:gd name="connsiteX282" fmla="*/ 3689 w 19998"/>
                <a:gd name="connsiteY282" fmla="*/ 8587 h 19998"/>
                <a:gd name="connsiteX283" fmla="*/ 3360 w 19998"/>
                <a:gd name="connsiteY283" fmla="*/ 8401 h 19998"/>
                <a:gd name="connsiteX284" fmla="*/ 3303 w 19998"/>
                <a:gd name="connsiteY284" fmla="*/ 8239 h 19998"/>
                <a:gd name="connsiteX285" fmla="*/ 3465 w 19998"/>
                <a:gd name="connsiteY285" fmla="*/ 8077 h 19998"/>
                <a:gd name="connsiteX286" fmla="*/ 3344 w 19998"/>
                <a:gd name="connsiteY286" fmla="*/ 7910 h 19998"/>
                <a:gd name="connsiteX287" fmla="*/ 2844 w 19998"/>
                <a:gd name="connsiteY287" fmla="*/ 7933 h 19998"/>
                <a:gd name="connsiteX288" fmla="*/ 3115 w 19998"/>
                <a:gd name="connsiteY288" fmla="*/ 7651 h 19998"/>
                <a:gd name="connsiteX289" fmla="*/ 2477 w 19998"/>
                <a:gd name="connsiteY289" fmla="*/ 7750 h 19998"/>
                <a:gd name="connsiteX290" fmla="*/ 2477 w 19998"/>
                <a:gd name="connsiteY290" fmla="*/ 7973 h 19998"/>
                <a:gd name="connsiteX291" fmla="*/ 2127 w 19998"/>
                <a:gd name="connsiteY291" fmla="*/ 7442 h 19998"/>
                <a:gd name="connsiteX292" fmla="*/ 1831 w 19998"/>
                <a:gd name="connsiteY292" fmla="*/ 7261 h 19998"/>
                <a:gd name="connsiteX293" fmla="*/ 1260 w 19998"/>
                <a:gd name="connsiteY293" fmla="*/ 6996 h 19998"/>
                <a:gd name="connsiteX294" fmla="*/ 1276 w 19998"/>
                <a:gd name="connsiteY294" fmla="*/ 6975 h 19998"/>
                <a:gd name="connsiteX295" fmla="*/ 1260 w 19998"/>
                <a:gd name="connsiteY295" fmla="*/ 6958 h 19998"/>
                <a:gd name="connsiteX296" fmla="*/ 1172 w 19998"/>
                <a:gd name="connsiteY296" fmla="*/ 6892 h 19998"/>
                <a:gd name="connsiteX297" fmla="*/ 886 w 19998"/>
                <a:gd name="connsiteY297" fmla="*/ 6975 h 19998"/>
                <a:gd name="connsiteX298" fmla="*/ 679 w 19998"/>
                <a:gd name="connsiteY298" fmla="*/ 7099 h 19998"/>
                <a:gd name="connsiteX299" fmla="*/ 533 w 19998"/>
                <a:gd name="connsiteY299" fmla="*/ 7078 h 19998"/>
                <a:gd name="connsiteX300" fmla="*/ 533 w 19998"/>
                <a:gd name="connsiteY300" fmla="*/ 7022 h 19998"/>
                <a:gd name="connsiteX301" fmla="*/ 574 w 19998"/>
                <a:gd name="connsiteY301" fmla="*/ 6996 h 19998"/>
                <a:gd name="connsiteX302" fmla="*/ 305 w 19998"/>
                <a:gd name="connsiteY302" fmla="*/ 6568 h 19998"/>
                <a:gd name="connsiteX303" fmla="*/ 264 w 19998"/>
                <a:gd name="connsiteY303" fmla="*/ 6594 h 19998"/>
                <a:gd name="connsiteX304" fmla="*/ 164 w 19998"/>
                <a:gd name="connsiteY304" fmla="*/ 6528 h 19998"/>
                <a:gd name="connsiteX305" fmla="*/ 0 w 19998"/>
                <a:gd name="connsiteY305" fmla="*/ 6490 h 19998"/>
                <a:gd name="connsiteX306" fmla="*/ 17 w 19998"/>
                <a:gd name="connsiteY306" fmla="*/ 6465 h 19998"/>
                <a:gd name="connsiteX307" fmla="*/ 57 w 19998"/>
                <a:gd name="connsiteY307" fmla="*/ 6465 h 19998"/>
                <a:gd name="connsiteX308" fmla="*/ 695 w 19998"/>
                <a:gd name="connsiteY308" fmla="*/ 6408 h 19998"/>
                <a:gd name="connsiteX309" fmla="*/ 760 w 19998"/>
                <a:gd name="connsiteY309" fmla="*/ 6262 h 19998"/>
                <a:gd name="connsiteX310" fmla="*/ 433 w 19998"/>
                <a:gd name="connsiteY310" fmla="*/ 6084 h 19998"/>
                <a:gd name="connsiteX311" fmla="*/ 348 w 19998"/>
                <a:gd name="connsiteY311" fmla="*/ 6204 h 19998"/>
                <a:gd name="connsiteX312" fmla="*/ 329 w 19998"/>
                <a:gd name="connsiteY312" fmla="*/ 6204 h 19998"/>
                <a:gd name="connsiteX313" fmla="*/ 305 w 19998"/>
                <a:gd name="connsiteY313" fmla="*/ 6060 h 19998"/>
                <a:gd name="connsiteX314" fmla="*/ 348 w 19998"/>
                <a:gd name="connsiteY314" fmla="*/ 6044 h 19998"/>
                <a:gd name="connsiteX315" fmla="*/ 348 w 19998"/>
                <a:gd name="connsiteY315" fmla="*/ 5997 h 19998"/>
                <a:gd name="connsiteX316" fmla="*/ 248 w 19998"/>
                <a:gd name="connsiteY316" fmla="*/ 5997 h 19998"/>
                <a:gd name="connsiteX317" fmla="*/ 221 w 19998"/>
                <a:gd name="connsiteY317" fmla="*/ 5938 h 19998"/>
                <a:gd name="connsiteX318" fmla="*/ 329 w 19998"/>
                <a:gd name="connsiteY318" fmla="*/ 5938 h 19998"/>
                <a:gd name="connsiteX319" fmla="*/ 348 w 19998"/>
                <a:gd name="connsiteY319" fmla="*/ 5818 h 19998"/>
                <a:gd name="connsiteX320" fmla="*/ 391 w 19998"/>
                <a:gd name="connsiteY320" fmla="*/ 5818 h 19998"/>
                <a:gd name="connsiteX321" fmla="*/ 369 w 19998"/>
                <a:gd name="connsiteY321" fmla="*/ 5917 h 19998"/>
                <a:gd name="connsiteX322" fmla="*/ 433 w 19998"/>
                <a:gd name="connsiteY322" fmla="*/ 5877 h 19998"/>
                <a:gd name="connsiteX323" fmla="*/ 433 w 19998"/>
                <a:gd name="connsiteY323" fmla="*/ 5898 h 19998"/>
                <a:gd name="connsiteX324" fmla="*/ 410 w 19998"/>
                <a:gd name="connsiteY324" fmla="*/ 5917 h 19998"/>
                <a:gd name="connsiteX325" fmla="*/ 555 w 19998"/>
                <a:gd name="connsiteY325" fmla="*/ 5938 h 19998"/>
                <a:gd name="connsiteX326" fmla="*/ 555 w 19998"/>
                <a:gd name="connsiteY326" fmla="*/ 5955 h 19998"/>
                <a:gd name="connsiteX327" fmla="*/ 738 w 19998"/>
                <a:gd name="connsiteY327" fmla="*/ 5938 h 19998"/>
                <a:gd name="connsiteX328" fmla="*/ 695 w 19998"/>
                <a:gd name="connsiteY328" fmla="*/ 5835 h 19998"/>
                <a:gd name="connsiteX329" fmla="*/ 655 w 19998"/>
                <a:gd name="connsiteY329" fmla="*/ 5835 h 19998"/>
                <a:gd name="connsiteX330" fmla="*/ 598 w 19998"/>
                <a:gd name="connsiteY330" fmla="*/ 5736 h 19998"/>
                <a:gd name="connsiteX331" fmla="*/ 141 w 19998"/>
                <a:gd name="connsiteY331" fmla="*/ 5778 h 19998"/>
                <a:gd name="connsiteX332" fmla="*/ 141 w 19998"/>
                <a:gd name="connsiteY332" fmla="*/ 5795 h 19998"/>
                <a:gd name="connsiteX333" fmla="*/ 17 w 19998"/>
                <a:gd name="connsiteY333" fmla="*/ 5818 h 19998"/>
                <a:gd name="connsiteX334" fmla="*/ 141 w 19998"/>
                <a:gd name="connsiteY334" fmla="*/ 5287 h 19998"/>
                <a:gd name="connsiteX335" fmla="*/ 181 w 19998"/>
                <a:gd name="connsiteY335" fmla="*/ 5268 h 19998"/>
                <a:gd name="connsiteX336" fmla="*/ 348 w 19998"/>
                <a:gd name="connsiteY336" fmla="*/ 5247 h 19998"/>
                <a:gd name="connsiteX337" fmla="*/ 450 w 19998"/>
                <a:gd name="connsiteY337" fmla="*/ 5149 h 19998"/>
                <a:gd name="connsiteX338" fmla="*/ 617 w 19998"/>
                <a:gd name="connsiteY338" fmla="*/ 5149 h 19998"/>
                <a:gd name="connsiteX339" fmla="*/ 803 w 19998"/>
                <a:gd name="connsiteY339" fmla="*/ 5085 h 19998"/>
                <a:gd name="connsiteX340" fmla="*/ 826 w 19998"/>
                <a:gd name="connsiteY340" fmla="*/ 5106 h 19998"/>
                <a:gd name="connsiteX341" fmla="*/ 803 w 19998"/>
                <a:gd name="connsiteY341" fmla="*/ 5149 h 19998"/>
                <a:gd name="connsiteX342" fmla="*/ 1276 w 19998"/>
                <a:gd name="connsiteY342" fmla="*/ 5022 h 19998"/>
                <a:gd name="connsiteX343" fmla="*/ 1276 w 19998"/>
                <a:gd name="connsiteY343" fmla="*/ 5003 h 19998"/>
                <a:gd name="connsiteX344" fmla="*/ 1276 w 19998"/>
                <a:gd name="connsiteY344" fmla="*/ 5022 h 19998"/>
                <a:gd name="connsiteX345" fmla="*/ 1298 w 19998"/>
                <a:gd name="connsiteY345" fmla="*/ 5022 h 19998"/>
                <a:gd name="connsiteX346" fmla="*/ 1341 w 19998"/>
                <a:gd name="connsiteY346" fmla="*/ 5165 h 19998"/>
                <a:gd name="connsiteX347" fmla="*/ 1524 w 19998"/>
                <a:gd name="connsiteY347" fmla="*/ 5069 h 19998"/>
                <a:gd name="connsiteX348" fmla="*/ 1562 w 19998"/>
                <a:gd name="connsiteY348" fmla="*/ 5069 h 19998"/>
                <a:gd name="connsiteX349" fmla="*/ 1815 w 19998"/>
                <a:gd name="connsiteY349" fmla="*/ 5125 h 19998"/>
                <a:gd name="connsiteX350" fmla="*/ 1936 w 19998"/>
                <a:gd name="connsiteY350" fmla="*/ 5165 h 19998"/>
                <a:gd name="connsiteX351" fmla="*/ 1936 w 19998"/>
                <a:gd name="connsiteY351" fmla="*/ 5149 h 19998"/>
                <a:gd name="connsiteX352" fmla="*/ 1979 w 19998"/>
                <a:gd name="connsiteY352" fmla="*/ 5003 h 19998"/>
                <a:gd name="connsiteX353" fmla="*/ 1936 w 19998"/>
                <a:gd name="connsiteY353" fmla="*/ 4939 h 19998"/>
                <a:gd name="connsiteX354" fmla="*/ 2103 w 19998"/>
                <a:gd name="connsiteY354" fmla="*/ 4820 h 19998"/>
                <a:gd name="connsiteX355" fmla="*/ 2496 w 19998"/>
                <a:gd name="connsiteY355" fmla="*/ 4777 h 19998"/>
                <a:gd name="connsiteX356" fmla="*/ 2536 w 19998"/>
                <a:gd name="connsiteY356" fmla="*/ 4860 h 19998"/>
                <a:gd name="connsiteX357" fmla="*/ 2722 w 19998"/>
                <a:gd name="connsiteY357" fmla="*/ 4761 h 19998"/>
                <a:gd name="connsiteX358" fmla="*/ 2722 w 19998"/>
                <a:gd name="connsiteY358" fmla="*/ 4900 h 19998"/>
                <a:gd name="connsiteX359" fmla="*/ 2805 w 19998"/>
                <a:gd name="connsiteY359" fmla="*/ 4923 h 19998"/>
                <a:gd name="connsiteX360" fmla="*/ 2970 w 19998"/>
                <a:gd name="connsiteY360" fmla="*/ 5189 h 19998"/>
                <a:gd name="connsiteX361" fmla="*/ 3256 w 19998"/>
                <a:gd name="connsiteY361" fmla="*/ 5673 h 19998"/>
                <a:gd name="connsiteX362" fmla="*/ 3608 w 19998"/>
                <a:gd name="connsiteY362" fmla="*/ 5391 h 19998"/>
                <a:gd name="connsiteX363" fmla="*/ 3860 w 19998"/>
                <a:gd name="connsiteY363" fmla="*/ 5268 h 19998"/>
                <a:gd name="connsiteX364" fmla="*/ 3999 w 19998"/>
                <a:gd name="connsiteY364" fmla="*/ 5534 h 19998"/>
                <a:gd name="connsiteX365" fmla="*/ 4351 w 19998"/>
                <a:gd name="connsiteY365" fmla="*/ 5351 h 19998"/>
                <a:gd name="connsiteX366" fmla="*/ 4580 w 19998"/>
                <a:gd name="connsiteY366" fmla="*/ 5268 h 19998"/>
                <a:gd name="connsiteX367" fmla="*/ 4580 w 19998"/>
                <a:gd name="connsiteY367" fmla="*/ 5471 h 19998"/>
                <a:gd name="connsiteX368" fmla="*/ 4994 w 19998"/>
                <a:gd name="connsiteY368" fmla="*/ 5449 h 19998"/>
                <a:gd name="connsiteX369" fmla="*/ 5323 w 19998"/>
                <a:gd name="connsiteY369" fmla="*/ 5471 h 19998"/>
                <a:gd name="connsiteX370" fmla="*/ 5242 w 19998"/>
                <a:gd name="connsiteY370" fmla="*/ 5407 h 19998"/>
                <a:gd name="connsiteX371" fmla="*/ 4994 w 19998"/>
                <a:gd name="connsiteY371" fmla="*/ 5003 h 19998"/>
                <a:gd name="connsiteX372" fmla="*/ 4970 w 19998"/>
                <a:gd name="connsiteY372" fmla="*/ 5003 h 19998"/>
                <a:gd name="connsiteX373" fmla="*/ 5054 w 19998"/>
                <a:gd name="connsiteY373" fmla="*/ 4618 h 19998"/>
                <a:gd name="connsiteX374" fmla="*/ 5054 w 19998"/>
                <a:gd name="connsiteY374" fmla="*/ 4601 h 19998"/>
                <a:gd name="connsiteX375" fmla="*/ 5037 w 19998"/>
                <a:gd name="connsiteY375" fmla="*/ 4618 h 19998"/>
                <a:gd name="connsiteX376" fmla="*/ 5011 w 19998"/>
                <a:gd name="connsiteY376" fmla="*/ 4131 h 19998"/>
                <a:gd name="connsiteX377" fmla="*/ 4642 w 19998"/>
                <a:gd name="connsiteY377" fmla="*/ 3335 h 19998"/>
                <a:gd name="connsiteX378" fmla="*/ 4663 w 19998"/>
                <a:gd name="connsiteY378" fmla="*/ 3092 h 19998"/>
                <a:gd name="connsiteX379" fmla="*/ 4563 w 19998"/>
                <a:gd name="connsiteY379" fmla="*/ 3050 h 19998"/>
                <a:gd name="connsiteX380" fmla="*/ 4684 w 19998"/>
                <a:gd name="connsiteY380" fmla="*/ 2947 h 19998"/>
                <a:gd name="connsiteX381" fmla="*/ 5242 w 19998"/>
                <a:gd name="connsiteY381" fmla="*/ 3092 h 19998"/>
                <a:gd name="connsiteX382" fmla="*/ 5258 w 19998"/>
                <a:gd name="connsiteY382" fmla="*/ 3029 h 19998"/>
                <a:gd name="connsiteX383" fmla="*/ 5570 w 19998"/>
                <a:gd name="connsiteY383" fmla="*/ 3050 h 19998"/>
                <a:gd name="connsiteX384" fmla="*/ 5632 w 19998"/>
                <a:gd name="connsiteY384" fmla="*/ 3252 h 19998"/>
                <a:gd name="connsiteX385" fmla="*/ 5592 w 19998"/>
                <a:gd name="connsiteY385" fmla="*/ 3252 h 19998"/>
                <a:gd name="connsiteX386" fmla="*/ 5570 w 19998"/>
                <a:gd name="connsiteY386" fmla="*/ 3316 h 19998"/>
                <a:gd name="connsiteX387" fmla="*/ 5511 w 19998"/>
                <a:gd name="connsiteY387" fmla="*/ 3316 h 19998"/>
                <a:gd name="connsiteX388" fmla="*/ 5675 w 19998"/>
                <a:gd name="connsiteY388" fmla="*/ 3800 h 19998"/>
                <a:gd name="connsiteX389" fmla="*/ 5649 w 19998"/>
                <a:gd name="connsiteY389" fmla="*/ 3826 h 19998"/>
                <a:gd name="connsiteX390" fmla="*/ 5732 w 19998"/>
                <a:gd name="connsiteY390" fmla="*/ 3842 h 19998"/>
                <a:gd name="connsiteX391" fmla="*/ 5713 w 19998"/>
                <a:gd name="connsiteY391" fmla="*/ 3842 h 19998"/>
                <a:gd name="connsiteX392" fmla="*/ 5732 w 19998"/>
                <a:gd name="connsiteY392" fmla="*/ 3882 h 19998"/>
                <a:gd name="connsiteX393" fmla="*/ 5775 w 19998"/>
                <a:gd name="connsiteY393" fmla="*/ 3882 h 19998"/>
                <a:gd name="connsiteX394" fmla="*/ 5861 w 19998"/>
                <a:gd name="connsiteY394" fmla="*/ 3762 h 19998"/>
                <a:gd name="connsiteX395" fmla="*/ 6499 w 19998"/>
                <a:gd name="connsiteY395" fmla="*/ 3906 h 19998"/>
                <a:gd name="connsiteX396" fmla="*/ 7611 w 19998"/>
                <a:gd name="connsiteY396" fmla="*/ 3826 h 19998"/>
                <a:gd name="connsiteX397" fmla="*/ 7923 w 19998"/>
                <a:gd name="connsiteY397" fmla="*/ 3722 h 19998"/>
                <a:gd name="connsiteX398" fmla="*/ 8045 w 19998"/>
                <a:gd name="connsiteY398" fmla="*/ 3703 h 19998"/>
                <a:gd name="connsiteX399" fmla="*/ 7611 w 19998"/>
                <a:gd name="connsiteY399" fmla="*/ 3600 h 19998"/>
                <a:gd name="connsiteX400" fmla="*/ 7611 w 19998"/>
                <a:gd name="connsiteY400" fmla="*/ 3581 h 19998"/>
                <a:gd name="connsiteX401" fmla="*/ 7799 w 19998"/>
                <a:gd name="connsiteY401" fmla="*/ 3092 h 19998"/>
                <a:gd name="connsiteX402" fmla="*/ 9574 w 19998"/>
                <a:gd name="connsiteY402" fmla="*/ 2317 h 19998"/>
                <a:gd name="connsiteX403" fmla="*/ 9843 w 19998"/>
                <a:gd name="connsiteY403" fmla="*/ 1993 h 19998"/>
                <a:gd name="connsiteX404" fmla="*/ 9902 w 19998"/>
                <a:gd name="connsiteY404" fmla="*/ 2051 h 19998"/>
                <a:gd name="connsiteX405" fmla="*/ 10031 w 19998"/>
                <a:gd name="connsiteY405" fmla="*/ 2051 h 19998"/>
                <a:gd name="connsiteX406" fmla="*/ 9964 w 19998"/>
                <a:gd name="connsiteY406" fmla="*/ 1972 h 19998"/>
                <a:gd name="connsiteX407" fmla="*/ 9943 w 19998"/>
                <a:gd name="connsiteY407" fmla="*/ 1993 h 19998"/>
                <a:gd name="connsiteX408" fmla="*/ 9843 w 19998"/>
                <a:gd name="connsiteY408" fmla="*/ 1645 h 19998"/>
                <a:gd name="connsiteX409" fmla="*/ 9902 w 19998"/>
                <a:gd name="connsiteY409" fmla="*/ 1645 h 19998"/>
                <a:gd name="connsiteX410" fmla="*/ 9902 w 19998"/>
                <a:gd name="connsiteY410" fmla="*/ 1628 h 19998"/>
                <a:gd name="connsiteX411" fmla="*/ 9902 w 19998"/>
                <a:gd name="connsiteY411" fmla="*/ 1607 h 19998"/>
                <a:gd name="connsiteX412" fmla="*/ 9843 w 19998"/>
                <a:gd name="connsiteY412" fmla="*/ 1542 h 19998"/>
                <a:gd name="connsiteX413" fmla="*/ 9886 w 19998"/>
                <a:gd name="connsiteY413" fmla="*/ 1260 h 19998"/>
                <a:gd name="connsiteX414" fmla="*/ 9926 w 19998"/>
                <a:gd name="connsiteY414" fmla="*/ 1243 h 19998"/>
                <a:gd name="connsiteX415" fmla="*/ 9886 w 19998"/>
                <a:gd name="connsiteY415" fmla="*/ 815 h 19998"/>
                <a:gd name="connsiteX416" fmla="*/ 9902 w 19998"/>
                <a:gd name="connsiteY416" fmla="*/ 815 h 19998"/>
                <a:gd name="connsiteX417" fmla="*/ 9886 w 19998"/>
                <a:gd name="connsiteY417" fmla="*/ 484 h 19998"/>
                <a:gd name="connsiteX418" fmla="*/ 10645 w 19998"/>
                <a:gd name="connsiteY418" fmla="*/ 186 h 19998"/>
                <a:gd name="connsiteX419" fmla="*/ 11307 w 19998"/>
                <a:gd name="connsiteY419" fmla="*/ 0 h 19998"/>
                <a:gd name="connsiteX420" fmla="*/ 11431 w 19998"/>
                <a:gd name="connsiteY420" fmla="*/ 324 h 19998"/>
                <a:gd name="connsiteX421" fmla="*/ 11431 w 19998"/>
                <a:gd name="connsiteY421" fmla="*/ 630 h 19998"/>
                <a:gd name="connsiteX422" fmla="*/ 11577 w 19998"/>
                <a:gd name="connsiteY422" fmla="*/ 630 h 19998"/>
                <a:gd name="connsiteX423" fmla="*/ 11700 w 19998"/>
                <a:gd name="connsiteY423" fmla="*/ 832 h 19998"/>
                <a:gd name="connsiteX424" fmla="*/ 11822 w 19998"/>
                <a:gd name="connsiteY424" fmla="*/ 895 h 19998"/>
                <a:gd name="connsiteX425" fmla="*/ 12158 w 19998"/>
                <a:gd name="connsiteY425" fmla="*/ 670 h 19998"/>
                <a:gd name="connsiteX426" fmla="*/ 12279 w 19998"/>
                <a:gd name="connsiteY426" fmla="*/ 792 h 19998"/>
                <a:gd name="connsiteX427" fmla="*/ 12255 w 19998"/>
                <a:gd name="connsiteY427" fmla="*/ 815 h 19998"/>
                <a:gd name="connsiteX428" fmla="*/ 12360 w 19998"/>
                <a:gd name="connsiteY428" fmla="*/ 895 h 19998"/>
                <a:gd name="connsiteX429" fmla="*/ 12360 w 19998"/>
                <a:gd name="connsiteY429" fmla="*/ 912 h 19998"/>
                <a:gd name="connsiteX430" fmla="*/ 12339 w 19998"/>
                <a:gd name="connsiteY430" fmla="*/ 935 h 19998"/>
                <a:gd name="connsiteX431" fmla="*/ 12548 w 19998"/>
                <a:gd name="connsiteY431" fmla="*/ 1342 h 19998"/>
                <a:gd name="connsiteX432" fmla="*/ 12753 w 19998"/>
                <a:gd name="connsiteY432" fmla="*/ 1260 h 19998"/>
                <a:gd name="connsiteX433" fmla="*/ 12729 w 19998"/>
                <a:gd name="connsiteY433" fmla="*/ 1363 h 19998"/>
                <a:gd name="connsiteX434" fmla="*/ 12834 w 19998"/>
                <a:gd name="connsiteY434" fmla="*/ 1323 h 19998"/>
                <a:gd name="connsiteX435" fmla="*/ 12853 w 19998"/>
                <a:gd name="connsiteY435" fmla="*/ 1342 h 19998"/>
                <a:gd name="connsiteX436" fmla="*/ 12901 w 19998"/>
                <a:gd name="connsiteY436" fmla="*/ 1342 h 19998"/>
                <a:gd name="connsiteX437" fmla="*/ 13039 w 19998"/>
                <a:gd name="connsiteY437" fmla="*/ 1769 h 19998"/>
                <a:gd name="connsiteX438" fmla="*/ 13039 w 19998"/>
                <a:gd name="connsiteY438" fmla="*/ 1751 h 19998"/>
                <a:gd name="connsiteX439" fmla="*/ 13065 w 19998"/>
                <a:gd name="connsiteY439" fmla="*/ 1751 h 19998"/>
                <a:gd name="connsiteX440" fmla="*/ 13082 w 19998"/>
                <a:gd name="connsiteY440" fmla="*/ 1671 h 19998"/>
                <a:gd name="connsiteX441" fmla="*/ 13186 w 19998"/>
                <a:gd name="connsiteY441" fmla="*/ 1645 h 19998"/>
                <a:gd name="connsiteX442" fmla="*/ 13203 w 19998"/>
                <a:gd name="connsiteY442" fmla="*/ 1671 h 19998"/>
                <a:gd name="connsiteX443" fmla="*/ 13203 w 19998"/>
                <a:gd name="connsiteY443" fmla="*/ 1645 h 19998"/>
                <a:gd name="connsiteX444" fmla="*/ 13267 w 19998"/>
                <a:gd name="connsiteY444" fmla="*/ 1645 h 19998"/>
                <a:gd name="connsiteX445" fmla="*/ 13267 w 19998"/>
                <a:gd name="connsiteY445" fmla="*/ 1671 h 19998"/>
                <a:gd name="connsiteX446" fmla="*/ 13308 w 19998"/>
                <a:gd name="connsiteY446" fmla="*/ 1687 h 19998"/>
                <a:gd name="connsiteX447" fmla="*/ 13308 w 19998"/>
                <a:gd name="connsiteY447" fmla="*/ 1711 h 19998"/>
                <a:gd name="connsiteX448" fmla="*/ 13515 w 19998"/>
                <a:gd name="connsiteY448" fmla="*/ 1628 h 19998"/>
                <a:gd name="connsiteX449" fmla="*/ 13598 w 19998"/>
                <a:gd name="connsiteY449" fmla="*/ 1751 h 19998"/>
                <a:gd name="connsiteX450" fmla="*/ 13660 w 19998"/>
                <a:gd name="connsiteY450" fmla="*/ 1769 h 19998"/>
                <a:gd name="connsiteX451" fmla="*/ 13660 w 19998"/>
                <a:gd name="connsiteY451" fmla="*/ 1833 h 19998"/>
                <a:gd name="connsiteX452" fmla="*/ 13677 w 19998"/>
                <a:gd name="connsiteY452" fmla="*/ 1833 h 19998"/>
                <a:gd name="connsiteX453" fmla="*/ 13677 w 19998"/>
                <a:gd name="connsiteY453" fmla="*/ 1849 h 19998"/>
                <a:gd name="connsiteX454" fmla="*/ 13725 w 19998"/>
                <a:gd name="connsiteY454" fmla="*/ 1849 h 19998"/>
                <a:gd name="connsiteX455" fmla="*/ 13703 w 19998"/>
                <a:gd name="connsiteY455" fmla="*/ 1833 h 19998"/>
                <a:gd name="connsiteX456" fmla="*/ 13725 w 19998"/>
                <a:gd name="connsiteY456" fmla="*/ 1791 h 19998"/>
                <a:gd name="connsiteX457" fmla="*/ 13808 w 19998"/>
                <a:gd name="connsiteY457" fmla="*/ 1873 h 19998"/>
                <a:gd name="connsiteX458" fmla="*/ 13725 w 19998"/>
                <a:gd name="connsiteY458" fmla="*/ 2155 h 19998"/>
                <a:gd name="connsiteX459" fmla="*/ 13725 w 19998"/>
                <a:gd name="connsiteY459" fmla="*/ 2138 h 19998"/>
                <a:gd name="connsiteX460" fmla="*/ 13784 w 19998"/>
                <a:gd name="connsiteY460" fmla="*/ 2155 h 19998"/>
                <a:gd name="connsiteX461" fmla="*/ 13825 w 19998"/>
                <a:gd name="connsiteY461" fmla="*/ 2301 h 19998"/>
                <a:gd name="connsiteX462" fmla="*/ 13703 w 19998"/>
                <a:gd name="connsiteY462" fmla="*/ 2420 h 19998"/>
                <a:gd name="connsiteX463" fmla="*/ 13741 w 19998"/>
                <a:gd name="connsiteY463" fmla="*/ 2463 h 19998"/>
                <a:gd name="connsiteX464" fmla="*/ 13703 w 19998"/>
                <a:gd name="connsiteY464" fmla="*/ 2503 h 19998"/>
                <a:gd name="connsiteX465" fmla="*/ 13784 w 19998"/>
                <a:gd name="connsiteY465" fmla="*/ 2519 h 19998"/>
                <a:gd name="connsiteX466" fmla="*/ 13784 w 19998"/>
                <a:gd name="connsiteY466" fmla="*/ 2540 h 19998"/>
                <a:gd name="connsiteX467" fmla="*/ 13849 w 19998"/>
                <a:gd name="connsiteY467" fmla="*/ 2540 h 19998"/>
                <a:gd name="connsiteX468" fmla="*/ 14280 w 19998"/>
                <a:gd name="connsiteY468" fmla="*/ 2540 h 19998"/>
                <a:gd name="connsiteX469" fmla="*/ 14527 w 19998"/>
                <a:gd name="connsiteY469" fmla="*/ 2437 h 19998"/>
                <a:gd name="connsiteX470" fmla="*/ 14527 w 19998"/>
                <a:gd name="connsiteY470" fmla="*/ 2218 h 19998"/>
                <a:gd name="connsiteX471" fmla="*/ 14715 w 19998"/>
                <a:gd name="connsiteY471" fmla="*/ 2051 h 19998"/>
                <a:gd name="connsiteX472" fmla="*/ 14815 w 19998"/>
                <a:gd name="connsiteY472" fmla="*/ 2115 h 19998"/>
                <a:gd name="connsiteX473" fmla="*/ 14775 w 19998"/>
                <a:gd name="connsiteY473" fmla="*/ 2138 h 19998"/>
                <a:gd name="connsiteX474" fmla="*/ 14796 w 19998"/>
                <a:gd name="connsiteY474" fmla="*/ 2218 h 19998"/>
                <a:gd name="connsiteX475" fmla="*/ 14756 w 19998"/>
                <a:gd name="connsiteY475" fmla="*/ 2195 h 19998"/>
                <a:gd name="connsiteX476" fmla="*/ 14732 w 19998"/>
                <a:gd name="connsiteY476" fmla="*/ 2218 h 19998"/>
                <a:gd name="connsiteX477" fmla="*/ 14756 w 19998"/>
                <a:gd name="connsiteY477" fmla="*/ 2237 h 19998"/>
                <a:gd name="connsiteX478" fmla="*/ 14732 w 19998"/>
                <a:gd name="connsiteY478" fmla="*/ 2275 h 19998"/>
                <a:gd name="connsiteX479" fmla="*/ 14715 w 19998"/>
                <a:gd name="connsiteY479" fmla="*/ 2275 h 19998"/>
                <a:gd name="connsiteX480" fmla="*/ 14756 w 19998"/>
                <a:gd name="connsiteY480" fmla="*/ 2341 h 19998"/>
                <a:gd name="connsiteX481" fmla="*/ 14675 w 19998"/>
                <a:gd name="connsiteY481" fmla="*/ 2519 h 19998"/>
                <a:gd name="connsiteX482" fmla="*/ 14815 w 19998"/>
                <a:gd name="connsiteY482" fmla="*/ 2622 h 19998"/>
                <a:gd name="connsiteX483" fmla="*/ 14796 w 19998"/>
                <a:gd name="connsiteY483" fmla="*/ 2904 h 19998"/>
                <a:gd name="connsiteX484" fmla="*/ 14918 w 19998"/>
                <a:gd name="connsiteY484" fmla="*/ 2904 h 19998"/>
                <a:gd name="connsiteX485" fmla="*/ 14918 w 19998"/>
                <a:gd name="connsiteY485" fmla="*/ 2867 h 19998"/>
                <a:gd name="connsiteX486" fmla="*/ 15001 w 19998"/>
                <a:gd name="connsiteY486" fmla="*/ 2888 h 19998"/>
                <a:gd name="connsiteX487" fmla="*/ 15230 w 19998"/>
                <a:gd name="connsiteY487" fmla="*/ 3074 h 19998"/>
                <a:gd name="connsiteX488" fmla="*/ 15249 w 19998"/>
                <a:gd name="connsiteY488" fmla="*/ 3050 h 19998"/>
                <a:gd name="connsiteX489" fmla="*/ 15249 w 19998"/>
                <a:gd name="connsiteY489" fmla="*/ 3114 h 19998"/>
                <a:gd name="connsiteX490" fmla="*/ 15330 w 19998"/>
                <a:gd name="connsiteY490" fmla="*/ 3114 h 19998"/>
                <a:gd name="connsiteX491" fmla="*/ 15418 w 19998"/>
                <a:gd name="connsiteY491" fmla="*/ 3114 h 19998"/>
                <a:gd name="connsiteX492" fmla="*/ 15499 w 19998"/>
                <a:gd name="connsiteY492" fmla="*/ 3196 h 19998"/>
                <a:gd name="connsiteX493" fmla="*/ 15475 w 19998"/>
                <a:gd name="connsiteY493" fmla="*/ 3252 h 19998"/>
                <a:gd name="connsiteX494" fmla="*/ 15499 w 19998"/>
                <a:gd name="connsiteY494" fmla="*/ 3295 h 19998"/>
                <a:gd name="connsiteX495" fmla="*/ 15499 w 19998"/>
                <a:gd name="connsiteY495" fmla="*/ 3276 h 19998"/>
                <a:gd name="connsiteX496" fmla="*/ 15599 w 19998"/>
                <a:gd name="connsiteY496" fmla="*/ 3276 h 19998"/>
                <a:gd name="connsiteX497" fmla="*/ 15704 w 19998"/>
                <a:gd name="connsiteY497" fmla="*/ 3374 h 19998"/>
                <a:gd name="connsiteX498" fmla="*/ 15682 w 19998"/>
                <a:gd name="connsiteY498" fmla="*/ 3414 h 19998"/>
                <a:gd name="connsiteX499" fmla="*/ 15723 w 19998"/>
                <a:gd name="connsiteY499" fmla="*/ 3478 h 19998"/>
                <a:gd name="connsiteX500" fmla="*/ 15704 w 19998"/>
                <a:gd name="connsiteY500" fmla="*/ 3497 h 19998"/>
                <a:gd name="connsiteX501" fmla="*/ 15747 w 19998"/>
                <a:gd name="connsiteY501" fmla="*/ 3534 h 19998"/>
                <a:gd name="connsiteX502" fmla="*/ 15747 w 19998"/>
                <a:gd name="connsiteY502" fmla="*/ 3518 h 19998"/>
                <a:gd name="connsiteX503" fmla="*/ 15935 w 19998"/>
                <a:gd name="connsiteY503" fmla="*/ 3478 h 19998"/>
                <a:gd name="connsiteX504" fmla="*/ 15935 w 19998"/>
                <a:gd name="connsiteY504" fmla="*/ 3518 h 19998"/>
                <a:gd name="connsiteX505" fmla="*/ 15951 w 19998"/>
                <a:gd name="connsiteY505" fmla="*/ 3518 h 19998"/>
                <a:gd name="connsiteX506" fmla="*/ 15992 w 19998"/>
                <a:gd name="connsiteY506" fmla="*/ 3414 h 19998"/>
                <a:gd name="connsiteX507" fmla="*/ 16156 w 19998"/>
                <a:gd name="connsiteY507" fmla="*/ 3414 h 19998"/>
                <a:gd name="connsiteX508" fmla="*/ 16156 w 19998"/>
                <a:gd name="connsiteY508" fmla="*/ 3374 h 19998"/>
                <a:gd name="connsiteX509" fmla="*/ 16302 w 19998"/>
                <a:gd name="connsiteY509" fmla="*/ 3436 h 19998"/>
                <a:gd name="connsiteX510" fmla="*/ 16285 w 19998"/>
                <a:gd name="connsiteY510" fmla="*/ 3454 h 19998"/>
                <a:gd name="connsiteX511" fmla="*/ 16366 w 19998"/>
                <a:gd name="connsiteY511" fmla="*/ 3518 h 19998"/>
                <a:gd name="connsiteX512" fmla="*/ 16490 w 19998"/>
                <a:gd name="connsiteY512" fmla="*/ 3518 h 19998"/>
                <a:gd name="connsiteX513" fmla="*/ 16506 w 19998"/>
                <a:gd name="connsiteY513" fmla="*/ 3600 h 19998"/>
                <a:gd name="connsiteX514" fmla="*/ 16590 w 19998"/>
                <a:gd name="connsiteY514" fmla="*/ 3624 h 19998"/>
                <a:gd name="connsiteX515" fmla="*/ 16611 w 19998"/>
                <a:gd name="connsiteY515" fmla="*/ 3581 h 19998"/>
                <a:gd name="connsiteX516" fmla="*/ 16694 w 19998"/>
                <a:gd name="connsiteY516" fmla="*/ 3600 h 19998"/>
                <a:gd name="connsiteX517" fmla="*/ 16694 w 19998"/>
                <a:gd name="connsiteY517" fmla="*/ 3560 h 19998"/>
                <a:gd name="connsiteX518" fmla="*/ 16716 w 19998"/>
                <a:gd name="connsiteY518" fmla="*/ 3560 h 19998"/>
                <a:gd name="connsiteX519" fmla="*/ 16716 w 19998"/>
                <a:gd name="connsiteY519" fmla="*/ 3518 h 19998"/>
                <a:gd name="connsiteX520" fmla="*/ 16759 w 19998"/>
                <a:gd name="connsiteY520" fmla="*/ 3497 h 19998"/>
                <a:gd name="connsiteX521" fmla="*/ 16759 w 19998"/>
                <a:gd name="connsiteY521" fmla="*/ 3478 h 19998"/>
                <a:gd name="connsiteX522" fmla="*/ 16940 w 19998"/>
                <a:gd name="connsiteY522" fmla="*/ 3478 h 19998"/>
                <a:gd name="connsiteX523" fmla="*/ 17085 w 19998"/>
                <a:gd name="connsiteY523" fmla="*/ 3560 h 19998"/>
                <a:gd name="connsiteX524" fmla="*/ 17085 w 19998"/>
                <a:gd name="connsiteY524" fmla="*/ 3534 h 19998"/>
                <a:gd name="connsiteX525" fmla="*/ 17192 w 19998"/>
                <a:gd name="connsiteY525" fmla="*/ 3518 h 19998"/>
                <a:gd name="connsiteX526" fmla="*/ 17192 w 19998"/>
                <a:gd name="connsiteY526" fmla="*/ 3534 h 19998"/>
                <a:gd name="connsiteX527" fmla="*/ 17373 w 19998"/>
                <a:gd name="connsiteY527" fmla="*/ 3640 h 19998"/>
                <a:gd name="connsiteX528" fmla="*/ 17354 w 19998"/>
                <a:gd name="connsiteY528" fmla="*/ 3663 h 19998"/>
                <a:gd name="connsiteX529" fmla="*/ 17437 w 19998"/>
                <a:gd name="connsiteY529" fmla="*/ 3783 h 19998"/>
                <a:gd name="connsiteX530" fmla="*/ 17397 w 19998"/>
                <a:gd name="connsiteY530" fmla="*/ 3783 h 19998"/>
                <a:gd name="connsiteX531" fmla="*/ 17414 w 19998"/>
                <a:gd name="connsiteY531" fmla="*/ 3826 h 19998"/>
                <a:gd name="connsiteX532" fmla="*/ 17437 w 19998"/>
                <a:gd name="connsiteY532" fmla="*/ 3826 h 19998"/>
                <a:gd name="connsiteX533" fmla="*/ 17602 w 19998"/>
                <a:gd name="connsiteY533" fmla="*/ 4028 h 19998"/>
                <a:gd name="connsiteX534" fmla="*/ 17623 w 19998"/>
                <a:gd name="connsiteY534" fmla="*/ 4091 h 19998"/>
                <a:gd name="connsiteX535" fmla="*/ 17642 w 19998"/>
                <a:gd name="connsiteY535" fmla="*/ 4091 h 19998"/>
                <a:gd name="connsiteX536" fmla="*/ 17683 w 19998"/>
                <a:gd name="connsiteY536" fmla="*/ 4211 h 19998"/>
                <a:gd name="connsiteX537" fmla="*/ 17849 w 19998"/>
                <a:gd name="connsiteY537" fmla="*/ 4211 h 19998"/>
                <a:gd name="connsiteX538" fmla="*/ 17849 w 19998"/>
                <a:gd name="connsiteY538" fmla="*/ 4171 h 19998"/>
                <a:gd name="connsiteX539" fmla="*/ 17871 w 19998"/>
                <a:gd name="connsiteY539" fmla="*/ 4171 h 19998"/>
                <a:gd name="connsiteX540" fmla="*/ 17830 w 19998"/>
                <a:gd name="connsiteY540" fmla="*/ 4091 h 19998"/>
                <a:gd name="connsiteX541" fmla="*/ 17871 w 19998"/>
                <a:gd name="connsiteY541" fmla="*/ 4065 h 19998"/>
                <a:gd name="connsiteX542" fmla="*/ 17935 w 19998"/>
                <a:gd name="connsiteY542" fmla="*/ 4091 h 19998"/>
                <a:gd name="connsiteX543" fmla="*/ 17976 w 19998"/>
                <a:gd name="connsiteY543" fmla="*/ 4065 h 19998"/>
                <a:gd name="connsiteX544" fmla="*/ 18019 w 19998"/>
                <a:gd name="connsiteY544" fmla="*/ 4091 h 19998"/>
                <a:gd name="connsiteX545" fmla="*/ 18140 w 19998"/>
                <a:gd name="connsiteY545" fmla="*/ 4131 h 19998"/>
                <a:gd name="connsiteX546" fmla="*/ 18183 w 19998"/>
                <a:gd name="connsiteY546" fmla="*/ 4293 h 19998"/>
                <a:gd name="connsiteX547" fmla="*/ 18200 w 19998"/>
                <a:gd name="connsiteY547" fmla="*/ 4293 h 19998"/>
                <a:gd name="connsiteX548" fmla="*/ 18223 w 19998"/>
                <a:gd name="connsiteY548" fmla="*/ 4211 h 19998"/>
                <a:gd name="connsiteX549" fmla="*/ 18240 w 19998"/>
                <a:gd name="connsiteY549" fmla="*/ 4211 h 19998"/>
                <a:gd name="connsiteX550" fmla="*/ 18240 w 19998"/>
                <a:gd name="connsiteY550" fmla="*/ 4230 h 19998"/>
                <a:gd name="connsiteX551" fmla="*/ 18281 w 19998"/>
                <a:gd name="connsiteY551" fmla="*/ 4230 h 19998"/>
                <a:gd name="connsiteX552" fmla="*/ 18328 w 19998"/>
                <a:gd name="connsiteY552" fmla="*/ 4270 h 19998"/>
                <a:gd name="connsiteX553" fmla="*/ 18369 w 19998"/>
                <a:gd name="connsiteY553" fmla="*/ 4253 h 19998"/>
                <a:gd name="connsiteX554" fmla="*/ 18388 w 19998"/>
                <a:gd name="connsiteY554" fmla="*/ 4270 h 19998"/>
                <a:gd name="connsiteX555" fmla="*/ 18531 w 19998"/>
                <a:gd name="connsiteY555" fmla="*/ 4253 h 19998"/>
                <a:gd name="connsiteX556" fmla="*/ 18531 w 19998"/>
                <a:gd name="connsiteY556" fmla="*/ 4270 h 19998"/>
                <a:gd name="connsiteX557" fmla="*/ 18631 w 19998"/>
                <a:gd name="connsiteY557" fmla="*/ 4211 h 19998"/>
                <a:gd name="connsiteX558" fmla="*/ 18631 w 19998"/>
                <a:gd name="connsiteY558" fmla="*/ 4131 h 19998"/>
                <a:gd name="connsiteX559" fmla="*/ 18762 w 19998"/>
                <a:gd name="connsiteY559" fmla="*/ 4108 h 19998"/>
                <a:gd name="connsiteX560" fmla="*/ 18778 w 19998"/>
                <a:gd name="connsiteY560" fmla="*/ 4148 h 19998"/>
                <a:gd name="connsiteX561" fmla="*/ 18821 w 19998"/>
                <a:gd name="connsiteY561" fmla="*/ 4131 h 19998"/>
                <a:gd name="connsiteX562" fmla="*/ 18943 w 19998"/>
                <a:gd name="connsiteY562" fmla="*/ 4333 h 19998"/>
                <a:gd name="connsiteX563" fmla="*/ 19047 w 19998"/>
                <a:gd name="connsiteY563" fmla="*/ 4333 h 19998"/>
                <a:gd name="connsiteX564" fmla="*/ 19064 w 19998"/>
                <a:gd name="connsiteY564" fmla="*/ 4392 h 19998"/>
                <a:gd name="connsiteX565" fmla="*/ 19152 w 19998"/>
                <a:gd name="connsiteY565" fmla="*/ 4392 h 19998"/>
                <a:gd name="connsiteX566" fmla="*/ 19152 w 19998"/>
                <a:gd name="connsiteY566" fmla="*/ 4373 h 19998"/>
                <a:gd name="connsiteX567" fmla="*/ 19212 w 19998"/>
                <a:gd name="connsiteY567" fmla="*/ 4373 h 19998"/>
                <a:gd name="connsiteX568" fmla="*/ 19212 w 19998"/>
                <a:gd name="connsiteY568" fmla="*/ 4392 h 19998"/>
                <a:gd name="connsiteX569" fmla="*/ 19317 w 19998"/>
                <a:gd name="connsiteY569" fmla="*/ 4333 h 19998"/>
                <a:gd name="connsiteX570" fmla="*/ 19417 w 19998"/>
                <a:gd name="connsiteY570" fmla="*/ 4392 h 19998"/>
                <a:gd name="connsiteX571" fmla="*/ 19443 w 19998"/>
                <a:gd name="connsiteY571" fmla="*/ 4373 h 19998"/>
                <a:gd name="connsiteX572" fmla="*/ 19500 w 19998"/>
                <a:gd name="connsiteY572" fmla="*/ 4373 h 19998"/>
                <a:gd name="connsiteX573" fmla="*/ 19521 w 19998"/>
                <a:gd name="connsiteY573" fmla="*/ 4352 h 19998"/>
                <a:gd name="connsiteX574" fmla="*/ 19998 w 19998"/>
                <a:gd name="connsiteY574" fmla="*/ 4512 h 19998"/>
                <a:gd name="connsiteX575" fmla="*/ 19750 w 19998"/>
                <a:gd name="connsiteY575" fmla="*/ 4939 h 19998"/>
                <a:gd name="connsiteX576" fmla="*/ 19712 w 19998"/>
                <a:gd name="connsiteY576" fmla="*/ 4939 h 19998"/>
                <a:gd name="connsiteX577" fmla="*/ 19686 w 19998"/>
                <a:gd name="connsiteY577" fmla="*/ 5003 h 19998"/>
                <a:gd name="connsiteX578" fmla="*/ 19645 w 19998"/>
                <a:gd name="connsiteY578" fmla="*/ 5003 h 19998"/>
                <a:gd name="connsiteX579" fmla="*/ 19131 w 19998"/>
                <a:gd name="connsiteY579" fmla="*/ 6512 h 19998"/>
                <a:gd name="connsiteX580" fmla="*/ 19236 w 19998"/>
                <a:gd name="connsiteY580" fmla="*/ 7750 h 19998"/>
                <a:gd name="connsiteX581" fmla="*/ 19212 w 19998"/>
                <a:gd name="connsiteY581" fmla="*/ 7750 h 19998"/>
                <a:gd name="connsiteX582" fmla="*/ 19090 w 19998"/>
                <a:gd name="connsiteY582" fmla="*/ 7870 h 19998"/>
                <a:gd name="connsiteX583" fmla="*/ 19152 w 19998"/>
                <a:gd name="connsiteY583" fmla="*/ 7853 h 19998"/>
                <a:gd name="connsiteX584" fmla="*/ 19064 w 19998"/>
                <a:gd name="connsiteY584" fmla="*/ 7973 h 19998"/>
                <a:gd name="connsiteX585" fmla="*/ 18983 w 19998"/>
                <a:gd name="connsiteY585" fmla="*/ 7973 h 19998"/>
                <a:gd name="connsiteX586" fmla="*/ 18714 w 19998"/>
                <a:gd name="connsiteY586" fmla="*/ 8135 h 19998"/>
                <a:gd name="connsiteX587" fmla="*/ 18695 w 19998"/>
                <a:gd name="connsiteY587" fmla="*/ 8093 h 19998"/>
                <a:gd name="connsiteX588" fmla="*/ 18614 w 19998"/>
                <a:gd name="connsiteY588" fmla="*/ 7997 h 19998"/>
                <a:gd name="connsiteX589" fmla="*/ 18304 w 19998"/>
                <a:gd name="connsiteY58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239 w 19998"/>
                <a:gd name="connsiteY172" fmla="*/ 18350 h 19998"/>
                <a:gd name="connsiteX173" fmla="*/ 12255 w 19998"/>
                <a:gd name="connsiteY173" fmla="*/ 18327 h 19998"/>
                <a:gd name="connsiteX174" fmla="*/ 12279 w 19998"/>
                <a:gd name="connsiteY174" fmla="*/ 18327 h 19998"/>
                <a:gd name="connsiteX175" fmla="*/ 12196 w 19998"/>
                <a:gd name="connsiteY175" fmla="*/ 18592 h 19998"/>
                <a:gd name="connsiteX176" fmla="*/ 12158 w 19998"/>
                <a:gd name="connsiteY176" fmla="*/ 18571 h 19998"/>
                <a:gd name="connsiteX177" fmla="*/ 12174 w 19998"/>
                <a:gd name="connsiteY177" fmla="*/ 18513 h 19998"/>
                <a:gd name="connsiteX178" fmla="*/ 12115 w 19998"/>
                <a:gd name="connsiteY178" fmla="*/ 18550 h 19998"/>
                <a:gd name="connsiteX179" fmla="*/ 12196 w 19998"/>
                <a:gd name="connsiteY179" fmla="*/ 18837 h 19998"/>
                <a:gd name="connsiteX180" fmla="*/ 12255 w 19998"/>
                <a:gd name="connsiteY180" fmla="*/ 19528 h 19998"/>
                <a:gd name="connsiteX181" fmla="*/ 12379 w 19998"/>
                <a:gd name="connsiteY181" fmla="*/ 19570 h 19998"/>
                <a:gd name="connsiteX182" fmla="*/ 12360 w 19998"/>
                <a:gd name="connsiteY182" fmla="*/ 19650 h 19998"/>
                <a:gd name="connsiteX183" fmla="*/ 12443 w 19998"/>
                <a:gd name="connsiteY183" fmla="*/ 19749 h 19998"/>
                <a:gd name="connsiteX184" fmla="*/ 12279 w 19998"/>
                <a:gd name="connsiteY184" fmla="*/ 19772 h 19998"/>
                <a:gd name="connsiteX185" fmla="*/ 12215 w 19998"/>
                <a:gd name="connsiteY185" fmla="*/ 19669 h 19998"/>
                <a:gd name="connsiteX186" fmla="*/ 12158 w 19998"/>
                <a:gd name="connsiteY186" fmla="*/ 19690 h 19998"/>
                <a:gd name="connsiteX187" fmla="*/ 12158 w 19998"/>
                <a:gd name="connsiteY187" fmla="*/ 19669 h 19998"/>
                <a:gd name="connsiteX188" fmla="*/ 12010 w 19998"/>
                <a:gd name="connsiteY188" fmla="*/ 19669 h 19998"/>
                <a:gd name="connsiteX189" fmla="*/ 12010 w 19998"/>
                <a:gd name="connsiteY189" fmla="*/ 19706 h 19998"/>
                <a:gd name="connsiteX190" fmla="*/ 11927 w 19998"/>
                <a:gd name="connsiteY190" fmla="*/ 19690 h 19998"/>
                <a:gd name="connsiteX191" fmla="*/ 11905 w 19998"/>
                <a:gd name="connsiteY191" fmla="*/ 19706 h 19998"/>
                <a:gd name="connsiteX192" fmla="*/ 11741 w 19998"/>
                <a:gd name="connsiteY192" fmla="*/ 19810 h 19998"/>
                <a:gd name="connsiteX193" fmla="*/ 11577 w 19998"/>
                <a:gd name="connsiteY193" fmla="*/ 19810 h 19998"/>
                <a:gd name="connsiteX194" fmla="*/ 11577 w 19998"/>
                <a:gd name="connsiteY194" fmla="*/ 19875 h 19998"/>
                <a:gd name="connsiteX195" fmla="*/ 11553 w 19998"/>
                <a:gd name="connsiteY195" fmla="*/ 19875 h 19998"/>
                <a:gd name="connsiteX196" fmla="*/ 11577 w 19998"/>
                <a:gd name="connsiteY196" fmla="*/ 19972 h 19998"/>
                <a:gd name="connsiteX197" fmla="*/ 11388 w 19998"/>
                <a:gd name="connsiteY197" fmla="*/ 19934 h 19998"/>
                <a:gd name="connsiteX198" fmla="*/ 11348 w 19998"/>
                <a:gd name="connsiteY198" fmla="*/ 19998 h 19998"/>
                <a:gd name="connsiteX199" fmla="*/ 10645 w 19998"/>
                <a:gd name="connsiteY199" fmla="*/ 19810 h 19998"/>
                <a:gd name="connsiteX200" fmla="*/ 10441 w 19998"/>
                <a:gd name="connsiteY200" fmla="*/ 19955 h 19998"/>
                <a:gd name="connsiteX201" fmla="*/ 10295 w 19998"/>
                <a:gd name="connsiteY201" fmla="*/ 19732 h 19998"/>
                <a:gd name="connsiteX202" fmla="*/ 9964 w 19998"/>
                <a:gd name="connsiteY202" fmla="*/ 19626 h 19998"/>
                <a:gd name="connsiteX203" fmla="*/ 9990 w 19998"/>
                <a:gd name="connsiteY203" fmla="*/ 19467 h 19998"/>
                <a:gd name="connsiteX204" fmla="*/ 9533 w 19998"/>
                <a:gd name="connsiteY204" fmla="*/ 19262 h 19998"/>
                <a:gd name="connsiteX205" fmla="*/ 9452 w 19998"/>
                <a:gd name="connsiteY205" fmla="*/ 19368 h 19998"/>
                <a:gd name="connsiteX206" fmla="*/ 9288 w 19998"/>
                <a:gd name="connsiteY206" fmla="*/ 19076 h 19998"/>
                <a:gd name="connsiteX207" fmla="*/ 8935 w 19998"/>
                <a:gd name="connsiteY207" fmla="*/ 19076 h 19998"/>
                <a:gd name="connsiteX208" fmla="*/ 8478 w 19998"/>
                <a:gd name="connsiteY208" fmla="*/ 18837 h 19998"/>
                <a:gd name="connsiteX209" fmla="*/ 8357 w 19998"/>
                <a:gd name="connsiteY209" fmla="*/ 18820 h 19998"/>
                <a:gd name="connsiteX210" fmla="*/ 8169 w 19998"/>
                <a:gd name="connsiteY210" fmla="*/ 18773 h 19998"/>
                <a:gd name="connsiteX211" fmla="*/ 8128 w 19998"/>
                <a:gd name="connsiteY211" fmla="*/ 18820 h 19998"/>
                <a:gd name="connsiteX212" fmla="*/ 8128 w 19998"/>
                <a:gd name="connsiteY212" fmla="*/ 18957 h 19998"/>
                <a:gd name="connsiteX213" fmla="*/ 8150 w 19998"/>
                <a:gd name="connsiteY213" fmla="*/ 19142 h 19998"/>
                <a:gd name="connsiteX214" fmla="*/ 8007 w 19998"/>
                <a:gd name="connsiteY214" fmla="*/ 19119 h 19998"/>
                <a:gd name="connsiteX215" fmla="*/ 7676 w 19998"/>
                <a:gd name="connsiteY215" fmla="*/ 19119 h 19998"/>
                <a:gd name="connsiteX216" fmla="*/ 7511 w 19998"/>
                <a:gd name="connsiteY216" fmla="*/ 19159 h 19998"/>
                <a:gd name="connsiteX217" fmla="*/ 6892 w 19998"/>
                <a:gd name="connsiteY217" fmla="*/ 19102 h 19998"/>
                <a:gd name="connsiteX218" fmla="*/ 6730 w 19998"/>
                <a:gd name="connsiteY218" fmla="*/ 18877 h 19998"/>
                <a:gd name="connsiteX219" fmla="*/ 6599 w 19998"/>
                <a:gd name="connsiteY219" fmla="*/ 18837 h 19998"/>
                <a:gd name="connsiteX220" fmla="*/ 6478 w 19998"/>
                <a:gd name="connsiteY220" fmla="*/ 18731 h 19998"/>
                <a:gd name="connsiteX221" fmla="*/ 6254 w 19998"/>
                <a:gd name="connsiteY221" fmla="*/ 18858 h 19998"/>
                <a:gd name="connsiteX222" fmla="*/ 6149 w 19998"/>
                <a:gd name="connsiteY222" fmla="*/ 18773 h 19998"/>
                <a:gd name="connsiteX223" fmla="*/ 6066 w 19998"/>
                <a:gd name="connsiteY223" fmla="*/ 18877 h 19998"/>
                <a:gd name="connsiteX224" fmla="*/ 5861 w 19998"/>
                <a:gd name="connsiteY224" fmla="*/ 18632 h 19998"/>
                <a:gd name="connsiteX225" fmla="*/ 5732 w 19998"/>
                <a:gd name="connsiteY225" fmla="*/ 18447 h 19998"/>
                <a:gd name="connsiteX226" fmla="*/ 5075 w 19998"/>
                <a:gd name="connsiteY226" fmla="*/ 18310 h 19998"/>
                <a:gd name="connsiteX227" fmla="*/ 4806 w 19998"/>
                <a:gd name="connsiteY227" fmla="*/ 18165 h 19998"/>
                <a:gd name="connsiteX228" fmla="*/ 4725 w 19998"/>
                <a:gd name="connsiteY228" fmla="*/ 18247 h 19998"/>
                <a:gd name="connsiteX229" fmla="*/ 4515 w 19998"/>
                <a:gd name="connsiteY229" fmla="*/ 18101 h 19998"/>
                <a:gd name="connsiteX230" fmla="*/ 4684 w 19998"/>
                <a:gd name="connsiteY230" fmla="*/ 17737 h 19998"/>
                <a:gd name="connsiteX231" fmla="*/ 4415 w 19998"/>
                <a:gd name="connsiteY231" fmla="*/ 17634 h 19998"/>
                <a:gd name="connsiteX232" fmla="*/ 4294 w 19998"/>
                <a:gd name="connsiteY232" fmla="*/ 17594 h 19998"/>
                <a:gd name="connsiteX233" fmla="*/ 4103 w 19998"/>
                <a:gd name="connsiteY233" fmla="*/ 17617 h 19998"/>
                <a:gd name="connsiteX234" fmla="*/ 4063 w 19998"/>
                <a:gd name="connsiteY234" fmla="*/ 17495 h 19998"/>
                <a:gd name="connsiteX235" fmla="*/ 4025 w 19998"/>
                <a:gd name="connsiteY235" fmla="*/ 17432 h 19998"/>
                <a:gd name="connsiteX236" fmla="*/ 4251 w 19998"/>
                <a:gd name="connsiteY236" fmla="*/ 17389 h 19998"/>
                <a:gd name="connsiteX237" fmla="*/ 4251 w 19998"/>
                <a:gd name="connsiteY237" fmla="*/ 17373 h 19998"/>
                <a:gd name="connsiteX238" fmla="*/ 4499 w 19998"/>
                <a:gd name="connsiteY238" fmla="*/ 17084 h 19998"/>
                <a:gd name="connsiteX239" fmla="*/ 5037 w 19998"/>
                <a:gd name="connsiteY239" fmla="*/ 14969 h 19998"/>
                <a:gd name="connsiteX240" fmla="*/ 5011 w 19998"/>
                <a:gd name="connsiteY240" fmla="*/ 14767 h 19998"/>
                <a:gd name="connsiteX241" fmla="*/ 5218 w 19998"/>
                <a:gd name="connsiteY241" fmla="*/ 14525 h 19998"/>
                <a:gd name="connsiteX242" fmla="*/ 5427 w 19998"/>
                <a:gd name="connsiteY242" fmla="*/ 14583 h 19998"/>
                <a:gd name="connsiteX243" fmla="*/ 5444 w 19998"/>
                <a:gd name="connsiteY243" fmla="*/ 14525 h 19998"/>
                <a:gd name="connsiteX244" fmla="*/ 5387 w 19998"/>
                <a:gd name="connsiteY244" fmla="*/ 14464 h 19998"/>
                <a:gd name="connsiteX245" fmla="*/ 5427 w 19998"/>
                <a:gd name="connsiteY245" fmla="*/ 14485 h 19998"/>
                <a:gd name="connsiteX246" fmla="*/ 5427 w 19998"/>
                <a:gd name="connsiteY246" fmla="*/ 14464 h 19998"/>
                <a:gd name="connsiteX247" fmla="*/ 5218 w 19998"/>
                <a:gd name="connsiteY247" fmla="*/ 14318 h 19998"/>
                <a:gd name="connsiteX248" fmla="*/ 5075 w 19998"/>
                <a:gd name="connsiteY248" fmla="*/ 14647 h 19998"/>
                <a:gd name="connsiteX249" fmla="*/ 5037 w 19998"/>
                <a:gd name="connsiteY249" fmla="*/ 14623 h 19998"/>
                <a:gd name="connsiteX250" fmla="*/ 5427 w 19998"/>
                <a:gd name="connsiteY250" fmla="*/ 12509 h 19998"/>
                <a:gd name="connsiteX251" fmla="*/ 5470 w 19998"/>
                <a:gd name="connsiteY251" fmla="*/ 12492 h 19998"/>
                <a:gd name="connsiteX252" fmla="*/ 5511 w 19998"/>
                <a:gd name="connsiteY252" fmla="*/ 12548 h 19998"/>
                <a:gd name="connsiteX253" fmla="*/ 5961 w 19998"/>
                <a:gd name="connsiteY253" fmla="*/ 13284 h 19998"/>
                <a:gd name="connsiteX254" fmla="*/ 6352 w 19998"/>
                <a:gd name="connsiteY254" fmla="*/ 14017 h 19998"/>
                <a:gd name="connsiteX255" fmla="*/ 6352 w 19998"/>
                <a:gd name="connsiteY255" fmla="*/ 13808 h 19998"/>
                <a:gd name="connsiteX256" fmla="*/ 6001 w 19998"/>
                <a:gd name="connsiteY256" fmla="*/ 13058 h 19998"/>
                <a:gd name="connsiteX257" fmla="*/ 5675 w 19998"/>
                <a:gd name="connsiteY257" fmla="*/ 12532 h 19998"/>
                <a:gd name="connsiteX258" fmla="*/ 5551 w 19998"/>
                <a:gd name="connsiteY258" fmla="*/ 12410 h 19998"/>
                <a:gd name="connsiteX259" fmla="*/ 5258 w 19998"/>
                <a:gd name="connsiteY259" fmla="*/ 12227 h 19998"/>
                <a:gd name="connsiteX260" fmla="*/ 5242 w 19998"/>
                <a:gd name="connsiteY260" fmla="*/ 12243 h 19998"/>
                <a:gd name="connsiteX261" fmla="*/ 5175 w 19998"/>
                <a:gd name="connsiteY261" fmla="*/ 11961 h 19998"/>
                <a:gd name="connsiteX262" fmla="*/ 5363 w 19998"/>
                <a:gd name="connsiteY262" fmla="*/ 11961 h 19998"/>
                <a:gd name="connsiteX263" fmla="*/ 5487 w 19998"/>
                <a:gd name="connsiteY263" fmla="*/ 11653 h 19998"/>
                <a:gd name="connsiteX264" fmla="*/ 5470 w 19998"/>
                <a:gd name="connsiteY264" fmla="*/ 11653 h 19998"/>
                <a:gd name="connsiteX265" fmla="*/ 5470 w 19998"/>
                <a:gd name="connsiteY265" fmla="*/ 11637 h 19998"/>
                <a:gd name="connsiteX266" fmla="*/ 5444 w 19998"/>
                <a:gd name="connsiteY266" fmla="*/ 11268 h 19998"/>
                <a:gd name="connsiteX267" fmla="*/ 5339 w 19998"/>
                <a:gd name="connsiteY267" fmla="*/ 11146 h 19998"/>
                <a:gd name="connsiteX268" fmla="*/ 5251 w 19998"/>
                <a:gd name="connsiteY268" fmla="*/ 10849 h 19998"/>
                <a:gd name="connsiteX269" fmla="*/ 4784 w 19998"/>
                <a:gd name="connsiteY269" fmla="*/ 10539 h 19998"/>
                <a:gd name="connsiteX270" fmla="*/ 4603 w 19998"/>
                <a:gd name="connsiteY270" fmla="*/ 10497 h 19998"/>
                <a:gd name="connsiteX271" fmla="*/ 4620 w 19998"/>
                <a:gd name="connsiteY271" fmla="*/ 10476 h 19998"/>
                <a:gd name="connsiteX272" fmla="*/ 3877 w 19998"/>
                <a:gd name="connsiteY272" fmla="*/ 9395 h 19998"/>
                <a:gd name="connsiteX273" fmla="*/ 3941 w 19998"/>
                <a:gd name="connsiteY273" fmla="*/ 9353 h 19998"/>
                <a:gd name="connsiteX274" fmla="*/ 3918 w 19998"/>
                <a:gd name="connsiteY274" fmla="*/ 9353 h 19998"/>
                <a:gd name="connsiteX275" fmla="*/ 4168 w 19998"/>
                <a:gd name="connsiteY275" fmla="*/ 9071 h 19998"/>
                <a:gd name="connsiteX276" fmla="*/ 3753 w 19998"/>
                <a:gd name="connsiteY276" fmla="*/ 8829 h 19998"/>
                <a:gd name="connsiteX277" fmla="*/ 3899 w 19998"/>
                <a:gd name="connsiteY277" fmla="*/ 8645 h 19998"/>
                <a:gd name="connsiteX278" fmla="*/ 3899 w 19998"/>
                <a:gd name="connsiteY278" fmla="*/ 8521 h 19998"/>
                <a:gd name="connsiteX279" fmla="*/ 4472 w 19998"/>
                <a:gd name="connsiteY279" fmla="*/ 8666 h 19998"/>
                <a:gd name="connsiteX280" fmla="*/ 3877 w 19998"/>
                <a:gd name="connsiteY280" fmla="*/ 8457 h 19998"/>
                <a:gd name="connsiteX281" fmla="*/ 3689 w 19998"/>
                <a:gd name="connsiteY281" fmla="*/ 8587 h 19998"/>
                <a:gd name="connsiteX282" fmla="*/ 3360 w 19998"/>
                <a:gd name="connsiteY282" fmla="*/ 8401 h 19998"/>
                <a:gd name="connsiteX283" fmla="*/ 3303 w 19998"/>
                <a:gd name="connsiteY283" fmla="*/ 8239 h 19998"/>
                <a:gd name="connsiteX284" fmla="*/ 3465 w 19998"/>
                <a:gd name="connsiteY284" fmla="*/ 8077 h 19998"/>
                <a:gd name="connsiteX285" fmla="*/ 3344 w 19998"/>
                <a:gd name="connsiteY285" fmla="*/ 7910 h 19998"/>
                <a:gd name="connsiteX286" fmla="*/ 2844 w 19998"/>
                <a:gd name="connsiteY286" fmla="*/ 7933 h 19998"/>
                <a:gd name="connsiteX287" fmla="*/ 3115 w 19998"/>
                <a:gd name="connsiteY287" fmla="*/ 7651 h 19998"/>
                <a:gd name="connsiteX288" fmla="*/ 2477 w 19998"/>
                <a:gd name="connsiteY288" fmla="*/ 7750 h 19998"/>
                <a:gd name="connsiteX289" fmla="*/ 2477 w 19998"/>
                <a:gd name="connsiteY289" fmla="*/ 7973 h 19998"/>
                <a:gd name="connsiteX290" fmla="*/ 2127 w 19998"/>
                <a:gd name="connsiteY290" fmla="*/ 7442 h 19998"/>
                <a:gd name="connsiteX291" fmla="*/ 1831 w 19998"/>
                <a:gd name="connsiteY291" fmla="*/ 7261 h 19998"/>
                <a:gd name="connsiteX292" fmla="*/ 1260 w 19998"/>
                <a:gd name="connsiteY292" fmla="*/ 6996 h 19998"/>
                <a:gd name="connsiteX293" fmla="*/ 1276 w 19998"/>
                <a:gd name="connsiteY293" fmla="*/ 6975 h 19998"/>
                <a:gd name="connsiteX294" fmla="*/ 1260 w 19998"/>
                <a:gd name="connsiteY294" fmla="*/ 6958 h 19998"/>
                <a:gd name="connsiteX295" fmla="*/ 1172 w 19998"/>
                <a:gd name="connsiteY295" fmla="*/ 6892 h 19998"/>
                <a:gd name="connsiteX296" fmla="*/ 886 w 19998"/>
                <a:gd name="connsiteY296" fmla="*/ 6975 h 19998"/>
                <a:gd name="connsiteX297" fmla="*/ 679 w 19998"/>
                <a:gd name="connsiteY297" fmla="*/ 7099 h 19998"/>
                <a:gd name="connsiteX298" fmla="*/ 533 w 19998"/>
                <a:gd name="connsiteY298" fmla="*/ 7078 h 19998"/>
                <a:gd name="connsiteX299" fmla="*/ 533 w 19998"/>
                <a:gd name="connsiteY299" fmla="*/ 7022 h 19998"/>
                <a:gd name="connsiteX300" fmla="*/ 574 w 19998"/>
                <a:gd name="connsiteY300" fmla="*/ 6996 h 19998"/>
                <a:gd name="connsiteX301" fmla="*/ 305 w 19998"/>
                <a:gd name="connsiteY301" fmla="*/ 6568 h 19998"/>
                <a:gd name="connsiteX302" fmla="*/ 264 w 19998"/>
                <a:gd name="connsiteY302" fmla="*/ 6594 h 19998"/>
                <a:gd name="connsiteX303" fmla="*/ 164 w 19998"/>
                <a:gd name="connsiteY303" fmla="*/ 6528 h 19998"/>
                <a:gd name="connsiteX304" fmla="*/ 0 w 19998"/>
                <a:gd name="connsiteY304" fmla="*/ 6490 h 19998"/>
                <a:gd name="connsiteX305" fmla="*/ 17 w 19998"/>
                <a:gd name="connsiteY305" fmla="*/ 6465 h 19998"/>
                <a:gd name="connsiteX306" fmla="*/ 57 w 19998"/>
                <a:gd name="connsiteY306" fmla="*/ 6465 h 19998"/>
                <a:gd name="connsiteX307" fmla="*/ 695 w 19998"/>
                <a:gd name="connsiteY307" fmla="*/ 6408 h 19998"/>
                <a:gd name="connsiteX308" fmla="*/ 760 w 19998"/>
                <a:gd name="connsiteY308" fmla="*/ 6262 h 19998"/>
                <a:gd name="connsiteX309" fmla="*/ 433 w 19998"/>
                <a:gd name="connsiteY309" fmla="*/ 6084 h 19998"/>
                <a:gd name="connsiteX310" fmla="*/ 348 w 19998"/>
                <a:gd name="connsiteY310" fmla="*/ 6204 h 19998"/>
                <a:gd name="connsiteX311" fmla="*/ 329 w 19998"/>
                <a:gd name="connsiteY311" fmla="*/ 6204 h 19998"/>
                <a:gd name="connsiteX312" fmla="*/ 305 w 19998"/>
                <a:gd name="connsiteY312" fmla="*/ 6060 h 19998"/>
                <a:gd name="connsiteX313" fmla="*/ 348 w 19998"/>
                <a:gd name="connsiteY313" fmla="*/ 6044 h 19998"/>
                <a:gd name="connsiteX314" fmla="*/ 348 w 19998"/>
                <a:gd name="connsiteY314" fmla="*/ 5997 h 19998"/>
                <a:gd name="connsiteX315" fmla="*/ 248 w 19998"/>
                <a:gd name="connsiteY315" fmla="*/ 5997 h 19998"/>
                <a:gd name="connsiteX316" fmla="*/ 221 w 19998"/>
                <a:gd name="connsiteY316" fmla="*/ 5938 h 19998"/>
                <a:gd name="connsiteX317" fmla="*/ 329 w 19998"/>
                <a:gd name="connsiteY317" fmla="*/ 5938 h 19998"/>
                <a:gd name="connsiteX318" fmla="*/ 348 w 19998"/>
                <a:gd name="connsiteY318" fmla="*/ 5818 h 19998"/>
                <a:gd name="connsiteX319" fmla="*/ 391 w 19998"/>
                <a:gd name="connsiteY319" fmla="*/ 5818 h 19998"/>
                <a:gd name="connsiteX320" fmla="*/ 369 w 19998"/>
                <a:gd name="connsiteY320" fmla="*/ 5917 h 19998"/>
                <a:gd name="connsiteX321" fmla="*/ 433 w 19998"/>
                <a:gd name="connsiteY321" fmla="*/ 5877 h 19998"/>
                <a:gd name="connsiteX322" fmla="*/ 433 w 19998"/>
                <a:gd name="connsiteY322" fmla="*/ 5898 h 19998"/>
                <a:gd name="connsiteX323" fmla="*/ 410 w 19998"/>
                <a:gd name="connsiteY323" fmla="*/ 5917 h 19998"/>
                <a:gd name="connsiteX324" fmla="*/ 555 w 19998"/>
                <a:gd name="connsiteY324" fmla="*/ 5938 h 19998"/>
                <a:gd name="connsiteX325" fmla="*/ 555 w 19998"/>
                <a:gd name="connsiteY325" fmla="*/ 5955 h 19998"/>
                <a:gd name="connsiteX326" fmla="*/ 738 w 19998"/>
                <a:gd name="connsiteY326" fmla="*/ 5938 h 19998"/>
                <a:gd name="connsiteX327" fmla="*/ 695 w 19998"/>
                <a:gd name="connsiteY327" fmla="*/ 5835 h 19998"/>
                <a:gd name="connsiteX328" fmla="*/ 655 w 19998"/>
                <a:gd name="connsiteY328" fmla="*/ 5835 h 19998"/>
                <a:gd name="connsiteX329" fmla="*/ 598 w 19998"/>
                <a:gd name="connsiteY329" fmla="*/ 5736 h 19998"/>
                <a:gd name="connsiteX330" fmla="*/ 141 w 19998"/>
                <a:gd name="connsiteY330" fmla="*/ 5778 h 19998"/>
                <a:gd name="connsiteX331" fmla="*/ 141 w 19998"/>
                <a:gd name="connsiteY331" fmla="*/ 5795 h 19998"/>
                <a:gd name="connsiteX332" fmla="*/ 17 w 19998"/>
                <a:gd name="connsiteY332" fmla="*/ 5818 h 19998"/>
                <a:gd name="connsiteX333" fmla="*/ 141 w 19998"/>
                <a:gd name="connsiteY333" fmla="*/ 5287 h 19998"/>
                <a:gd name="connsiteX334" fmla="*/ 181 w 19998"/>
                <a:gd name="connsiteY334" fmla="*/ 5268 h 19998"/>
                <a:gd name="connsiteX335" fmla="*/ 348 w 19998"/>
                <a:gd name="connsiteY335" fmla="*/ 5247 h 19998"/>
                <a:gd name="connsiteX336" fmla="*/ 450 w 19998"/>
                <a:gd name="connsiteY336" fmla="*/ 5149 h 19998"/>
                <a:gd name="connsiteX337" fmla="*/ 617 w 19998"/>
                <a:gd name="connsiteY337" fmla="*/ 5149 h 19998"/>
                <a:gd name="connsiteX338" fmla="*/ 803 w 19998"/>
                <a:gd name="connsiteY338" fmla="*/ 5085 h 19998"/>
                <a:gd name="connsiteX339" fmla="*/ 826 w 19998"/>
                <a:gd name="connsiteY339" fmla="*/ 5106 h 19998"/>
                <a:gd name="connsiteX340" fmla="*/ 803 w 19998"/>
                <a:gd name="connsiteY340" fmla="*/ 5149 h 19998"/>
                <a:gd name="connsiteX341" fmla="*/ 1276 w 19998"/>
                <a:gd name="connsiteY341" fmla="*/ 5022 h 19998"/>
                <a:gd name="connsiteX342" fmla="*/ 1276 w 19998"/>
                <a:gd name="connsiteY342" fmla="*/ 5003 h 19998"/>
                <a:gd name="connsiteX343" fmla="*/ 1276 w 19998"/>
                <a:gd name="connsiteY343" fmla="*/ 5022 h 19998"/>
                <a:gd name="connsiteX344" fmla="*/ 1298 w 19998"/>
                <a:gd name="connsiteY344" fmla="*/ 5022 h 19998"/>
                <a:gd name="connsiteX345" fmla="*/ 1341 w 19998"/>
                <a:gd name="connsiteY345" fmla="*/ 5165 h 19998"/>
                <a:gd name="connsiteX346" fmla="*/ 1524 w 19998"/>
                <a:gd name="connsiteY346" fmla="*/ 5069 h 19998"/>
                <a:gd name="connsiteX347" fmla="*/ 1562 w 19998"/>
                <a:gd name="connsiteY347" fmla="*/ 5069 h 19998"/>
                <a:gd name="connsiteX348" fmla="*/ 1815 w 19998"/>
                <a:gd name="connsiteY348" fmla="*/ 5125 h 19998"/>
                <a:gd name="connsiteX349" fmla="*/ 1936 w 19998"/>
                <a:gd name="connsiteY349" fmla="*/ 5165 h 19998"/>
                <a:gd name="connsiteX350" fmla="*/ 1936 w 19998"/>
                <a:gd name="connsiteY350" fmla="*/ 5149 h 19998"/>
                <a:gd name="connsiteX351" fmla="*/ 1979 w 19998"/>
                <a:gd name="connsiteY351" fmla="*/ 5003 h 19998"/>
                <a:gd name="connsiteX352" fmla="*/ 1936 w 19998"/>
                <a:gd name="connsiteY352" fmla="*/ 4939 h 19998"/>
                <a:gd name="connsiteX353" fmla="*/ 2103 w 19998"/>
                <a:gd name="connsiteY353" fmla="*/ 4820 h 19998"/>
                <a:gd name="connsiteX354" fmla="*/ 2496 w 19998"/>
                <a:gd name="connsiteY354" fmla="*/ 4777 h 19998"/>
                <a:gd name="connsiteX355" fmla="*/ 2536 w 19998"/>
                <a:gd name="connsiteY355" fmla="*/ 4860 h 19998"/>
                <a:gd name="connsiteX356" fmla="*/ 2722 w 19998"/>
                <a:gd name="connsiteY356" fmla="*/ 4761 h 19998"/>
                <a:gd name="connsiteX357" fmla="*/ 2722 w 19998"/>
                <a:gd name="connsiteY357" fmla="*/ 4900 h 19998"/>
                <a:gd name="connsiteX358" fmla="*/ 2805 w 19998"/>
                <a:gd name="connsiteY358" fmla="*/ 4923 h 19998"/>
                <a:gd name="connsiteX359" fmla="*/ 2970 w 19998"/>
                <a:gd name="connsiteY359" fmla="*/ 5189 h 19998"/>
                <a:gd name="connsiteX360" fmla="*/ 3256 w 19998"/>
                <a:gd name="connsiteY360" fmla="*/ 5673 h 19998"/>
                <a:gd name="connsiteX361" fmla="*/ 3608 w 19998"/>
                <a:gd name="connsiteY361" fmla="*/ 5391 h 19998"/>
                <a:gd name="connsiteX362" fmla="*/ 3860 w 19998"/>
                <a:gd name="connsiteY362" fmla="*/ 5268 h 19998"/>
                <a:gd name="connsiteX363" fmla="*/ 3999 w 19998"/>
                <a:gd name="connsiteY363" fmla="*/ 5534 h 19998"/>
                <a:gd name="connsiteX364" fmla="*/ 4351 w 19998"/>
                <a:gd name="connsiteY364" fmla="*/ 5351 h 19998"/>
                <a:gd name="connsiteX365" fmla="*/ 4580 w 19998"/>
                <a:gd name="connsiteY365" fmla="*/ 5268 h 19998"/>
                <a:gd name="connsiteX366" fmla="*/ 4580 w 19998"/>
                <a:gd name="connsiteY366" fmla="*/ 5471 h 19998"/>
                <a:gd name="connsiteX367" fmla="*/ 4994 w 19998"/>
                <a:gd name="connsiteY367" fmla="*/ 5449 h 19998"/>
                <a:gd name="connsiteX368" fmla="*/ 5323 w 19998"/>
                <a:gd name="connsiteY368" fmla="*/ 5471 h 19998"/>
                <a:gd name="connsiteX369" fmla="*/ 5242 w 19998"/>
                <a:gd name="connsiteY369" fmla="*/ 5407 h 19998"/>
                <a:gd name="connsiteX370" fmla="*/ 4994 w 19998"/>
                <a:gd name="connsiteY370" fmla="*/ 5003 h 19998"/>
                <a:gd name="connsiteX371" fmla="*/ 4970 w 19998"/>
                <a:gd name="connsiteY371" fmla="*/ 5003 h 19998"/>
                <a:gd name="connsiteX372" fmla="*/ 5054 w 19998"/>
                <a:gd name="connsiteY372" fmla="*/ 4618 h 19998"/>
                <a:gd name="connsiteX373" fmla="*/ 5054 w 19998"/>
                <a:gd name="connsiteY373" fmla="*/ 4601 h 19998"/>
                <a:gd name="connsiteX374" fmla="*/ 5037 w 19998"/>
                <a:gd name="connsiteY374" fmla="*/ 4618 h 19998"/>
                <a:gd name="connsiteX375" fmla="*/ 5011 w 19998"/>
                <a:gd name="connsiteY375" fmla="*/ 4131 h 19998"/>
                <a:gd name="connsiteX376" fmla="*/ 4642 w 19998"/>
                <a:gd name="connsiteY376" fmla="*/ 3335 h 19998"/>
                <a:gd name="connsiteX377" fmla="*/ 4663 w 19998"/>
                <a:gd name="connsiteY377" fmla="*/ 3092 h 19998"/>
                <a:gd name="connsiteX378" fmla="*/ 4563 w 19998"/>
                <a:gd name="connsiteY378" fmla="*/ 3050 h 19998"/>
                <a:gd name="connsiteX379" fmla="*/ 4684 w 19998"/>
                <a:gd name="connsiteY379" fmla="*/ 2947 h 19998"/>
                <a:gd name="connsiteX380" fmla="*/ 5242 w 19998"/>
                <a:gd name="connsiteY380" fmla="*/ 3092 h 19998"/>
                <a:gd name="connsiteX381" fmla="*/ 5258 w 19998"/>
                <a:gd name="connsiteY381" fmla="*/ 3029 h 19998"/>
                <a:gd name="connsiteX382" fmla="*/ 5570 w 19998"/>
                <a:gd name="connsiteY382" fmla="*/ 3050 h 19998"/>
                <a:gd name="connsiteX383" fmla="*/ 5632 w 19998"/>
                <a:gd name="connsiteY383" fmla="*/ 3252 h 19998"/>
                <a:gd name="connsiteX384" fmla="*/ 5592 w 19998"/>
                <a:gd name="connsiteY384" fmla="*/ 3252 h 19998"/>
                <a:gd name="connsiteX385" fmla="*/ 5570 w 19998"/>
                <a:gd name="connsiteY385" fmla="*/ 3316 h 19998"/>
                <a:gd name="connsiteX386" fmla="*/ 5511 w 19998"/>
                <a:gd name="connsiteY386" fmla="*/ 3316 h 19998"/>
                <a:gd name="connsiteX387" fmla="*/ 5675 w 19998"/>
                <a:gd name="connsiteY387" fmla="*/ 3800 h 19998"/>
                <a:gd name="connsiteX388" fmla="*/ 5649 w 19998"/>
                <a:gd name="connsiteY388" fmla="*/ 3826 h 19998"/>
                <a:gd name="connsiteX389" fmla="*/ 5732 w 19998"/>
                <a:gd name="connsiteY389" fmla="*/ 3842 h 19998"/>
                <a:gd name="connsiteX390" fmla="*/ 5713 w 19998"/>
                <a:gd name="connsiteY390" fmla="*/ 3842 h 19998"/>
                <a:gd name="connsiteX391" fmla="*/ 5732 w 19998"/>
                <a:gd name="connsiteY391" fmla="*/ 3882 h 19998"/>
                <a:gd name="connsiteX392" fmla="*/ 5775 w 19998"/>
                <a:gd name="connsiteY392" fmla="*/ 3882 h 19998"/>
                <a:gd name="connsiteX393" fmla="*/ 5861 w 19998"/>
                <a:gd name="connsiteY393" fmla="*/ 3762 h 19998"/>
                <a:gd name="connsiteX394" fmla="*/ 6499 w 19998"/>
                <a:gd name="connsiteY394" fmla="*/ 3906 h 19998"/>
                <a:gd name="connsiteX395" fmla="*/ 7611 w 19998"/>
                <a:gd name="connsiteY395" fmla="*/ 3826 h 19998"/>
                <a:gd name="connsiteX396" fmla="*/ 7923 w 19998"/>
                <a:gd name="connsiteY396" fmla="*/ 3722 h 19998"/>
                <a:gd name="connsiteX397" fmla="*/ 8045 w 19998"/>
                <a:gd name="connsiteY397" fmla="*/ 3703 h 19998"/>
                <a:gd name="connsiteX398" fmla="*/ 7611 w 19998"/>
                <a:gd name="connsiteY398" fmla="*/ 3600 h 19998"/>
                <a:gd name="connsiteX399" fmla="*/ 7611 w 19998"/>
                <a:gd name="connsiteY399" fmla="*/ 3581 h 19998"/>
                <a:gd name="connsiteX400" fmla="*/ 7799 w 19998"/>
                <a:gd name="connsiteY400" fmla="*/ 3092 h 19998"/>
                <a:gd name="connsiteX401" fmla="*/ 9574 w 19998"/>
                <a:gd name="connsiteY401" fmla="*/ 2317 h 19998"/>
                <a:gd name="connsiteX402" fmla="*/ 9843 w 19998"/>
                <a:gd name="connsiteY402" fmla="*/ 1993 h 19998"/>
                <a:gd name="connsiteX403" fmla="*/ 9902 w 19998"/>
                <a:gd name="connsiteY403" fmla="*/ 2051 h 19998"/>
                <a:gd name="connsiteX404" fmla="*/ 10031 w 19998"/>
                <a:gd name="connsiteY404" fmla="*/ 2051 h 19998"/>
                <a:gd name="connsiteX405" fmla="*/ 9964 w 19998"/>
                <a:gd name="connsiteY405" fmla="*/ 1972 h 19998"/>
                <a:gd name="connsiteX406" fmla="*/ 9943 w 19998"/>
                <a:gd name="connsiteY406" fmla="*/ 1993 h 19998"/>
                <a:gd name="connsiteX407" fmla="*/ 9843 w 19998"/>
                <a:gd name="connsiteY407" fmla="*/ 1645 h 19998"/>
                <a:gd name="connsiteX408" fmla="*/ 9902 w 19998"/>
                <a:gd name="connsiteY408" fmla="*/ 1645 h 19998"/>
                <a:gd name="connsiteX409" fmla="*/ 9902 w 19998"/>
                <a:gd name="connsiteY409" fmla="*/ 1628 h 19998"/>
                <a:gd name="connsiteX410" fmla="*/ 9902 w 19998"/>
                <a:gd name="connsiteY410" fmla="*/ 1607 h 19998"/>
                <a:gd name="connsiteX411" fmla="*/ 9843 w 19998"/>
                <a:gd name="connsiteY411" fmla="*/ 1542 h 19998"/>
                <a:gd name="connsiteX412" fmla="*/ 9886 w 19998"/>
                <a:gd name="connsiteY412" fmla="*/ 1260 h 19998"/>
                <a:gd name="connsiteX413" fmla="*/ 9926 w 19998"/>
                <a:gd name="connsiteY413" fmla="*/ 1243 h 19998"/>
                <a:gd name="connsiteX414" fmla="*/ 9886 w 19998"/>
                <a:gd name="connsiteY414" fmla="*/ 815 h 19998"/>
                <a:gd name="connsiteX415" fmla="*/ 9902 w 19998"/>
                <a:gd name="connsiteY415" fmla="*/ 815 h 19998"/>
                <a:gd name="connsiteX416" fmla="*/ 9886 w 19998"/>
                <a:gd name="connsiteY416" fmla="*/ 484 h 19998"/>
                <a:gd name="connsiteX417" fmla="*/ 10645 w 19998"/>
                <a:gd name="connsiteY417" fmla="*/ 186 h 19998"/>
                <a:gd name="connsiteX418" fmla="*/ 11307 w 19998"/>
                <a:gd name="connsiteY418" fmla="*/ 0 h 19998"/>
                <a:gd name="connsiteX419" fmla="*/ 11431 w 19998"/>
                <a:gd name="connsiteY419" fmla="*/ 324 h 19998"/>
                <a:gd name="connsiteX420" fmla="*/ 11431 w 19998"/>
                <a:gd name="connsiteY420" fmla="*/ 630 h 19998"/>
                <a:gd name="connsiteX421" fmla="*/ 11577 w 19998"/>
                <a:gd name="connsiteY421" fmla="*/ 630 h 19998"/>
                <a:gd name="connsiteX422" fmla="*/ 11700 w 19998"/>
                <a:gd name="connsiteY422" fmla="*/ 832 h 19998"/>
                <a:gd name="connsiteX423" fmla="*/ 11822 w 19998"/>
                <a:gd name="connsiteY423" fmla="*/ 895 h 19998"/>
                <a:gd name="connsiteX424" fmla="*/ 12158 w 19998"/>
                <a:gd name="connsiteY424" fmla="*/ 670 h 19998"/>
                <a:gd name="connsiteX425" fmla="*/ 12279 w 19998"/>
                <a:gd name="connsiteY425" fmla="*/ 792 h 19998"/>
                <a:gd name="connsiteX426" fmla="*/ 12255 w 19998"/>
                <a:gd name="connsiteY426" fmla="*/ 815 h 19998"/>
                <a:gd name="connsiteX427" fmla="*/ 12360 w 19998"/>
                <a:gd name="connsiteY427" fmla="*/ 895 h 19998"/>
                <a:gd name="connsiteX428" fmla="*/ 12360 w 19998"/>
                <a:gd name="connsiteY428" fmla="*/ 912 h 19998"/>
                <a:gd name="connsiteX429" fmla="*/ 12339 w 19998"/>
                <a:gd name="connsiteY429" fmla="*/ 935 h 19998"/>
                <a:gd name="connsiteX430" fmla="*/ 12548 w 19998"/>
                <a:gd name="connsiteY430" fmla="*/ 1342 h 19998"/>
                <a:gd name="connsiteX431" fmla="*/ 12753 w 19998"/>
                <a:gd name="connsiteY431" fmla="*/ 1260 h 19998"/>
                <a:gd name="connsiteX432" fmla="*/ 12729 w 19998"/>
                <a:gd name="connsiteY432" fmla="*/ 1363 h 19998"/>
                <a:gd name="connsiteX433" fmla="*/ 12834 w 19998"/>
                <a:gd name="connsiteY433" fmla="*/ 1323 h 19998"/>
                <a:gd name="connsiteX434" fmla="*/ 12853 w 19998"/>
                <a:gd name="connsiteY434" fmla="*/ 1342 h 19998"/>
                <a:gd name="connsiteX435" fmla="*/ 12901 w 19998"/>
                <a:gd name="connsiteY435" fmla="*/ 1342 h 19998"/>
                <a:gd name="connsiteX436" fmla="*/ 13039 w 19998"/>
                <a:gd name="connsiteY436" fmla="*/ 1769 h 19998"/>
                <a:gd name="connsiteX437" fmla="*/ 13039 w 19998"/>
                <a:gd name="connsiteY437" fmla="*/ 1751 h 19998"/>
                <a:gd name="connsiteX438" fmla="*/ 13065 w 19998"/>
                <a:gd name="connsiteY438" fmla="*/ 1751 h 19998"/>
                <a:gd name="connsiteX439" fmla="*/ 13082 w 19998"/>
                <a:gd name="connsiteY439" fmla="*/ 1671 h 19998"/>
                <a:gd name="connsiteX440" fmla="*/ 13186 w 19998"/>
                <a:gd name="connsiteY440" fmla="*/ 1645 h 19998"/>
                <a:gd name="connsiteX441" fmla="*/ 13203 w 19998"/>
                <a:gd name="connsiteY441" fmla="*/ 1671 h 19998"/>
                <a:gd name="connsiteX442" fmla="*/ 13203 w 19998"/>
                <a:gd name="connsiteY442" fmla="*/ 1645 h 19998"/>
                <a:gd name="connsiteX443" fmla="*/ 13267 w 19998"/>
                <a:gd name="connsiteY443" fmla="*/ 1645 h 19998"/>
                <a:gd name="connsiteX444" fmla="*/ 13267 w 19998"/>
                <a:gd name="connsiteY444" fmla="*/ 1671 h 19998"/>
                <a:gd name="connsiteX445" fmla="*/ 13308 w 19998"/>
                <a:gd name="connsiteY445" fmla="*/ 1687 h 19998"/>
                <a:gd name="connsiteX446" fmla="*/ 13308 w 19998"/>
                <a:gd name="connsiteY446" fmla="*/ 1711 h 19998"/>
                <a:gd name="connsiteX447" fmla="*/ 13515 w 19998"/>
                <a:gd name="connsiteY447" fmla="*/ 1628 h 19998"/>
                <a:gd name="connsiteX448" fmla="*/ 13598 w 19998"/>
                <a:gd name="connsiteY448" fmla="*/ 1751 h 19998"/>
                <a:gd name="connsiteX449" fmla="*/ 13660 w 19998"/>
                <a:gd name="connsiteY449" fmla="*/ 1769 h 19998"/>
                <a:gd name="connsiteX450" fmla="*/ 13660 w 19998"/>
                <a:gd name="connsiteY450" fmla="*/ 1833 h 19998"/>
                <a:gd name="connsiteX451" fmla="*/ 13677 w 19998"/>
                <a:gd name="connsiteY451" fmla="*/ 1833 h 19998"/>
                <a:gd name="connsiteX452" fmla="*/ 13677 w 19998"/>
                <a:gd name="connsiteY452" fmla="*/ 1849 h 19998"/>
                <a:gd name="connsiteX453" fmla="*/ 13725 w 19998"/>
                <a:gd name="connsiteY453" fmla="*/ 1849 h 19998"/>
                <a:gd name="connsiteX454" fmla="*/ 13703 w 19998"/>
                <a:gd name="connsiteY454" fmla="*/ 1833 h 19998"/>
                <a:gd name="connsiteX455" fmla="*/ 13725 w 19998"/>
                <a:gd name="connsiteY455" fmla="*/ 1791 h 19998"/>
                <a:gd name="connsiteX456" fmla="*/ 13808 w 19998"/>
                <a:gd name="connsiteY456" fmla="*/ 1873 h 19998"/>
                <a:gd name="connsiteX457" fmla="*/ 13725 w 19998"/>
                <a:gd name="connsiteY457" fmla="*/ 2155 h 19998"/>
                <a:gd name="connsiteX458" fmla="*/ 13725 w 19998"/>
                <a:gd name="connsiteY458" fmla="*/ 2138 h 19998"/>
                <a:gd name="connsiteX459" fmla="*/ 13784 w 19998"/>
                <a:gd name="connsiteY459" fmla="*/ 2155 h 19998"/>
                <a:gd name="connsiteX460" fmla="*/ 13825 w 19998"/>
                <a:gd name="connsiteY460" fmla="*/ 2301 h 19998"/>
                <a:gd name="connsiteX461" fmla="*/ 13703 w 19998"/>
                <a:gd name="connsiteY461" fmla="*/ 2420 h 19998"/>
                <a:gd name="connsiteX462" fmla="*/ 13741 w 19998"/>
                <a:gd name="connsiteY462" fmla="*/ 2463 h 19998"/>
                <a:gd name="connsiteX463" fmla="*/ 13703 w 19998"/>
                <a:gd name="connsiteY463" fmla="*/ 2503 h 19998"/>
                <a:gd name="connsiteX464" fmla="*/ 13784 w 19998"/>
                <a:gd name="connsiteY464" fmla="*/ 2519 h 19998"/>
                <a:gd name="connsiteX465" fmla="*/ 13784 w 19998"/>
                <a:gd name="connsiteY465" fmla="*/ 2540 h 19998"/>
                <a:gd name="connsiteX466" fmla="*/ 13849 w 19998"/>
                <a:gd name="connsiteY466" fmla="*/ 2540 h 19998"/>
                <a:gd name="connsiteX467" fmla="*/ 14280 w 19998"/>
                <a:gd name="connsiteY467" fmla="*/ 2540 h 19998"/>
                <a:gd name="connsiteX468" fmla="*/ 14527 w 19998"/>
                <a:gd name="connsiteY468" fmla="*/ 2437 h 19998"/>
                <a:gd name="connsiteX469" fmla="*/ 14527 w 19998"/>
                <a:gd name="connsiteY469" fmla="*/ 2218 h 19998"/>
                <a:gd name="connsiteX470" fmla="*/ 14715 w 19998"/>
                <a:gd name="connsiteY470" fmla="*/ 2051 h 19998"/>
                <a:gd name="connsiteX471" fmla="*/ 14815 w 19998"/>
                <a:gd name="connsiteY471" fmla="*/ 2115 h 19998"/>
                <a:gd name="connsiteX472" fmla="*/ 14775 w 19998"/>
                <a:gd name="connsiteY472" fmla="*/ 2138 h 19998"/>
                <a:gd name="connsiteX473" fmla="*/ 14796 w 19998"/>
                <a:gd name="connsiteY473" fmla="*/ 2218 h 19998"/>
                <a:gd name="connsiteX474" fmla="*/ 14756 w 19998"/>
                <a:gd name="connsiteY474" fmla="*/ 2195 h 19998"/>
                <a:gd name="connsiteX475" fmla="*/ 14732 w 19998"/>
                <a:gd name="connsiteY475" fmla="*/ 2218 h 19998"/>
                <a:gd name="connsiteX476" fmla="*/ 14756 w 19998"/>
                <a:gd name="connsiteY476" fmla="*/ 2237 h 19998"/>
                <a:gd name="connsiteX477" fmla="*/ 14732 w 19998"/>
                <a:gd name="connsiteY477" fmla="*/ 2275 h 19998"/>
                <a:gd name="connsiteX478" fmla="*/ 14715 w 19998"/>
                <a:gd name="connsiteY478" fmla="*/ 2275 h 19998"/>
                <a:gd name="connsiteX479" fmla="*/ 14756 w 19998"/>
                <a:gd name="connsiteY479" fmla="*/ 2341 h 19998"/>
                <a:gd name="connsiteX480" fmla="*/ 14675 w 19998"/>
                <a:gd name="connsiteY480" fmla="*/ 2519 h 19998"/>
                <a:gd name="connsiteX481" fmla="*/ 14815 w 19998"/>
                <a:gd name="connsiteY481" fmla="*/ 2622 h 19998"/>
                <a:gd name="connsiteX482" fmla="*/ 14796 w 19998"/>
                <a:gd name="connsiteY482" fmla="*/ 2904 h 19998"/>
                <a:gd name="connsiteX483" fmla="*/ 14918 w 19998"/>
                <a:gd name="connsiteY483" fmla="*/ 2904 h 19998"/>
                <a:gd name="connsiteX484" fmla="*/ 14918 w 19998"/>
                <a:gd name="connsiteY484" fmla="*/ 2867 h 19998"/>
                <a:gd name="connsiteX485" fmla="*/ 15001 w 19998"/>
                <a:gd name="connsiteY485" fmla="*/ 2888 h 19998"/>
                <a:gd name="connsiteX486" fmla="*/ 15230 w 19998"/>
                <a:gd name="connsiteY486" fmla="*/ 3074 h 19998"/>
                <a:gd name="connsiteX487" fmla="*/ 15249 w 19998"/>
                <a:gd name="connsiteY487" fmla="*/ 3050 h 19998"/>
                <a:gd name="connsiteX488" fmla="*/ 15249 w 19998"/>
                <a:gd name="connsiteY488" fmla="*/ 3114 h 19998"/>
                <a:gd name="connsiteX489" fmla="*/ 15330 w 19998"/>
                <a:gd name="connsiteY489" fmla="*/ 3114 h 19998"/>
                <a:gd name="connsiteX490" fmla="*/ 15418 w 19998"/>
                <a:gd name="connsiteY490" fmla="*/ 3114 h 19998"/>
                <a:gd name="connsiteX491" fmla="*/ 15499 w 19998"/>
                <a:gd name="connsiteY491" fmla="*/ 3196 h 19998"/>
                <a:gd name="connsiteX492" fmla="*/ 15475 w 19998"/>
                <a:gd name="connsiteY492" fmla="*/ 3252 h 19998"/>
                <a:gd name="connsiteX493" fmla="*/ 15499 w 19998"/>
                <a:gd name="connsiteY493" fmla="*/ 3295 h 19998"/>
                <a:gd name="connsiteX494" fmla="*/ 15499 w 19998"/>
                <a:gd name="connsiteY494" fmla="*/ 3276 h 19998"/>
                <a:gd name="connsiteX495" fmla="*/ 15599 w 19998"/>
                <a:gd name="connsiteY495" fmla="*/ 3276 h 19998"/>
                <a:gd name="connsiteX496" fmla="*/ 15704 w 19998"/>
                <a:gd name="connsiteY496" fmla="*/ 3374 h 19998"/>
                <a:gd name="connsiteX497" fmla="*/ 15682 w 19998"/>
                <a:gd name="connsiteY497" fmla="*/ 3414 h 19998"/>
                <a:gd name="connsiteX498" fmla="*/ 15723 w 19998"/>
                <a:gd name="connsiteY498" fmla="*/ 3478 h 19998"/>
                <a:gd name="connsiteX499" fmla="*/ 15704 w 19998"/>
                <a:gd name="connsiteY499" fmla="*/ 3497 h 19998"/>
                <a:gd name="connsiteX500" fmla="*/ 15747 w 19998"/>
                <a:gd name="connsiteY500" fmla="*/ 3534 h 19998"/>
                <a:gd name="connsiteX501" fmla="*/ 15747 w 19998"/>
                <a:gd name="connsiteY501" fmla="*/ 3518 h 19998"/>
                <a:gd name="connsiteX502" fmla="*/ 15935 w 19998"/>
                <a:gd name="connsiteY502" fmla="*/ 3478 h 19998"/>
                <a:gd name="connsiteX503" fmla="*/ 15935 w 19998"/>
                <a:gd name="connsiteY503" fmla="*/ 3518 h 19998"/>
                <a:gd name="connsiteX504" fmla="*/ 15951 w 19998"/>
                <a:gd name="connsiteY504" fmla="*/ 3518 h 19998"/>
                <a:gd name="connsiteX505" fmla="*/ 15992 w 19998"/>
                <a:gd name="connsiteY505" fmla="*/ 3414 h 19998"/>
                <a:gd name="connsiteX506" fmla="*/ 16156 w 19998"/>
                <a:gd name="connsiteY506" fmla="*/ 3414 h 19998"/>
                <a:gd name="connsiteX507" fmla="*/ 16156 w 19998"/>
                <a:gd name="connsiteY507" fmla="*/ 3374 h 19998"/>
                <a:gd name="connsiteX508" fmla="*/ 16302 w 19998"/>
                <a:gd name="connsiteY508" fmla="*/ 3436 h 19998"/>
                <a:gd name="connsiteX509" fmla="*/ 16285 w 19998"/>
                <a:gd name="connsiteY509" fmla="*/ 3454 h 19998"/>
                <a:gd name="connsiteX510" fmla="*/ 16366 w 19998"/>
                <a:gd name="connsiteY510" fmla="*/ 3518 h 19998"/>
                <a:gd name="connsiteX511" fmla="*/ 16490 w 19998"/>
                <a:gd name="connsiteY511" fmla="*/ 3518 h 19998"/>
                <a:gd name="connsiteX512" fmla="*/ 16506 w 19998"/>
                <a:gd name="connsiteY512" fmla="*/ 3600 h 19998"/>
                <a:gd name="connsiteX513" fmla="*/ 16590 w 19998"/>
                <a:gd name="connsiteY513" fmla="*/ 3624 h 19998"/>
                <a:gd name="connsiteX514" fmla="*/ 16611 w 19998"/>
                <a:gd name="connsiteY514" fmla="*/ 3581 h 19998"/>
                <a:gd name="connsiteX515" fmla="*/ 16694 w 19998"/>
                <a:gd name="connsiteY515" fmla="*/ 3600 h 19998"/>
                <a:gd name="connsiteX516" fmla="*/ 16694 w 19998"/>
                <a:gd name="connsiteY516" fmla="*/ 3560 h 19998"/>
                <a:gd name="connsiteX517" fmla="*/ 16716 w 19998"/>
                <a:gd name="connsiteY517" fmla="*/ 3560 h 19998"/>
                <a:gd name="connsiteX518" fmla="*/ 16716 w 19998"/>
                <a:gd name="connsiteY518" fmla="*/ 3518 h 19998"/>
                <a:gd name="connsiteX519" fmla="*/ 16759 w 19998"/>
                <a:gd name="connsiteY519" fmla="*/ 3497 h 19998"/>
                <a:gd name="connsiteX520" fmla="*/ 16759 w 19998"/>
                <a:gd name="connsiteY520" fmla="*/ 3478 h 19998"/>
                <a:gd name="connsiteX521" fmla="*/ 16940 w 19998"/>
                <a:gd name="connsiteY521" fmla="*/ 3478 h 19998"/>
                <a:gd name="connsiteX522" fmla="*/ 17085 w 19998"/>
                <a:gd name="connsiteY522" fmla="*/ 3560 h 19998"/>
                <a:gd name="connsiteX523" fmla="*/ 17085 w 19998"/>
                <a:gd name="connsiteY523" fmla="*/ 3534 h 19998"/>
                <a:gd name="connsiteX524" fmla="*/ 17192 w 19998"/>
                <a:gd name="connsiteY524" fmla="*/ 3518 h 19998"/>
                <a:gd name="connsiteX525" fmla="*/ 17192 w 19998"/>
                <a:gd name="connsiteY525" fmla="*/ 3534 h 19998"/>
                <a:gd name="connsiteX526" fmla="*/ 17373 w 19998"/>
                <a:gd name="connsiteY526" fmla="*/ 3640 h 19998"/>
                <a:gd name="connsiteX527" fmla="*/ 17354 w 19998"/>
                <a:gd name="connsiteY527" fmla="*/ 3663 h 19998"/>
                <a:gd name="connsiteX528" fmla="*/ 17437 w 19998"/>
                <a:gd name="connsiteY528" fmla="*/ 3783 h 19998"/>
                <a:gd name="connsiteX529" fmla="*/ 17397 w 19998"/>
                <a:gd name="connsiteY529" fmla="*/ 3783 h 19998"/>
                <a:gd name="connsiteX530" fmla="*/ 17414 w 19998"/>
                <a:gd name="connsiteY530" fmla="*/ 3826 h 19998"/>
                <a:gd name="connsiteX531" fmla="*/ 17437 w 19998"/>
                <a:gd name="connsiteY531" fmla="*/ 3826 h 19998"/>
                <a:gd name="connsiteX532" fmla="*/ 17602 w 19998"/>
                <a:gd name="connsiteY532" fmla="*/ 4028 h 19998"/>
                <a:gd name="connsiteX533" fmla="*/ 17623 w 19998"/>
                <a:gd name="connsiteY533" fmla="*/ 4091 h 19998"/>
                <a:gd name="connsiteX534" fmla="*/ 17642 w 19998"/>
                <a:gd name="connsiteY534" fmla="*/ 4091 h 19998"/>
                <a:gd name="connsiteX535" fmla="*/ 17683 w 19998"/>
                <a:gd name="connsiteY535" fmla="*/ 4211 h 19998"/>
                <a:gd name="connsiteX536" fmla="*/ 17849 w 19998"/>
                <a:gd name="connsiteY536" fmla="*/ 4211 h 19998"/>
                <a:gd name="connsiteX537" fmla="*/ 17849 w 19998"/>
                <a:gd name="connsiteY537" fmla="*/ 4171 h 19998"/>
                <a:gd name="connsiteX538" fmla="*/ 17871 w 19998"/>
                <a:gd name="connsiteY538" fmla="*/ 4171 h 19998"/>
                <a:gd name="connsiteX539" fmla="*/ 17830 w 19998"/>
                <a:gd name="connsiteY539" fmla="*/ 4091 h 19998"/>
                <a:gd name="connsiteX540" fmla="*/ 17871 w 19998"/>
                <a:gd name="connsiteY540" fmla="*/ 4065 h 19998"/>
                <a:gd name="connsiteX541" fmla="*/ 17935 w 19998"/>
                <a:gd name="connsiteY541" fmla="*/ 4091 h 19998"/>
                <a:gd name="connsiteX542" fmla="*/ 17976 w 19998"/>
                <a:gd name="connsiteY542" fmla="*/ 4065 h 19998"/>
                <a:gd name="connsiteX543" fmla="*/ 18019 w 19998"/>
                <a:gd name="connsiteY543" fmla="*/ 4091 h 19998"/>
                <a:gd name="connsiteX544" fmla="*/ 18140 w 19998"/>
                <a:gd name="connsiteY544" fmla="*/ 4131 h 19998"/>
                <a:gd name="connsiteX545" fmla="*/ 18183 w 19998"/>
                <a:gd name="connsiteY545" fmla="*/ 4293 h 19998"/>
                <a:gd name="connsiteX546" fmla="*/ 18200 w 19998"/>
                <a:gd name="connsiteY546" fmla="*/ 4293 h 19998"/>
                <a:gd name="connsiteX547" fmla="*/ 18223 w 19998"/>
                <a:gd name="connsiteY547" fmla="*/ 4211 h 19998"/>
                <a:gd name="connsiteX548" fmla="*/ 18240 w 19998"/>
                <a:gd name="connsiteY548" fmla="*/ 4211 h 19998"/>
                <a:gd name="connsiteX549" fmla="*/ 18240 w 19998"/>
                <a:gd name="connsiteY549" fmla="*/ 4230 h 19998"/>
                <a:gd name="connsiteX550" fmla="*/ 18281 w 19998"/>
                <a:gd name="connsiteY550" fmla="*/ 4230 h 19998"/>
                <a:gd name="connsiteX551" fmla="*/ 18328 w 19998"/>
                <a:gd name="connsiteY551" fmla="*/ 4270 h 19998"/>
                <a:gd name="connsiteX552" fmla="*/ 18369 w 19998"/>
                <a:gd name="connsiteY552" fmla="*/ 4253 h 19998"/>
                <a:gd name="connsiteX553" fmla="*/ 18388 w 19998"/>
                <a:gd name="connsiteY553" fmla="*/ 4270 h 19998"/>
                <a:gd name="connsiteX554" fmla="*/ 18531 w 19998"/>
                <a:gd name="connsiteY554" fmla="*/ 4253 h 19998"/>
                <a:gd name="connsiteX555" fmla="*/ 18531 w 19998"/>
                <a:gd name="connsiteY555" fmla="*/ 4270 h 19998"/>
                <a:gd name="connsiteX556" fmla="*/ 18631 w 19998"/>
                <a:gd name="connsiteY556" fmla="*/ 4211 h 19998"/>
                <a:gd name="connsiteX557" fmla="*/ 18631 w 19998"/>
                <a:gd name="connsiteY557" fmla="*/ 4131 h 19998"/>
                <a:gd name="connsiteX558" fmla="*/ 18762 w 19998"/>
                <a:gd name="connsiteY558" fmla="*/ 4108 h 19998"/>
                <a:gd name="connsiteX559" fmla="*/ 18778 w 19998"/>
                <a:gd name="connsiteY559" fmla="*/ 4148 h 19998"/>
                <a:gd name="connsiteX560" fmla="*/ 18821 w 19998"/>
                <a:gd name="connsiteY560" fmla="*/ 4131 h 19998"/>
                <a:gd name="connsiteX561" fmla="*/ 18943 w 19998"/>
                <a:gd name="connsiteY561" fmla="*/ 4333 h 19998"/>
                <a:gd name="connsiteX562" fmla="*/ 19047 w 19998"/>
                <a:gd name="connsiteY562" fmla="*/ 4333 h 19998"/>
                <a:gd name="connsiteX563" fmla="*/ 19064 w 19998"/>
                <a:gd name="connsiteY563" fmla="*/ 4392 h 19998"/>
                <a:gd name="connsiteX564" fmla="*/ 19152 w 19998"/>
                <a:gd name="connsiteY564" fmla="*/ 4392 h 19998"/>
                <a:gd name="connsiteX565" fmla="*/ 19152 w 19998"/>
                <a:gd name="connsiteY565" fmla="*/ 4373 h 19998"/>
                <a:gd name="connsiteX566" fmla="*/ 19212 w 19998"/>
                <a:gd name="connsiteY566" fmla="*/ 4373 h 19998"/>
                <a:gd name="connsiteX567" fmla="*/ 19212 w 19998"/>
                <a:gd name="connsiteY567" fmla="*/ 4392 h 19998"/>
                <a:gd name="connsiteX568" fmla="*/ 19317 w 19998"/>
                <a:gd name="connsiteY568" fmla="*/ 4333 h 19998"/>
                <a:gd name="connsiteX569" fmla="*/ 19417 w 19998"/>
                <a:gd name="connsiteY569" fmla="*/ 4392 h 19998"/>
                <a:gd name="connsiteX570" fmla="*/ 19443 w 19998"/>
                <a:gd name="connsiteY570" fmla="*/ 4373 h 19998"/>
                <a:gd name="connsiteX571" fmla="*/ 19500 w 19998"/>
                <a:gd name="connsiteY571" fmla="*/ 4373 h 19998"/>
                <a:gd name="connsiteX572" fmla="*/ 19521 w 19998"/>
                <a:gd name="connsiteY572" fmla="*/ 4352 h 19998"/>
                <a:gd name="connsiteX573" fmla="*/ 19998 w 19998"/>
                <a:gd name="connsiteY573" fmla="*/ 4512 h 19998"/>
                <a:gd name="connsiteX574" fmla="*/ 19750 w 19998"/>
                <a:gd name="connsiteY574" fmla="*/ 4939 h 19998"/>
                <a:gd name="connsiteX575" fmla="*/ 19712 w 19998"/>
                <a:gd name="connsiteY575" fmla="*/ 4939 h 19998"/>
                <a:gd name="connsiteX576" fmla="*/ 19686 w 19998"/>
                <a:gd name="connsiteY576" fmla="*/ 5003 h 19998"/>
                <a:gd name="connsiteX577" fmla="*/ 19645 w 19998"/>
                <a:gd name="connsiteY577" fmla="*/ 5003 h 19998"/>
                <a:gd name="connsiteX578" fmla="*/ 19131 w 19998"/>
                <a:gd name="connsiteY578" fmla="*/ 6512 h 19998"/>
                <a:gd name="connsiteX579" fmla="*/ 19236 w 19998"/>
                <a:gd name="connsiteY579" fmla="*/ 7750 h 19998"/>
                <a:gd name="connsiteX580" fmla="*/ 19212 w 19998"/>
                <a:gd name="connsiteY580" fmla="*/ 7750 h 19998"/>
                <a:gd name="connsiteX581" fmla="*/ 19090 w 19998"/>
                <a:gd name="connsiteY581" fmla="*/ 7870 h 19998"/>
                <a:gd name="connsiteX582" fmla="*/ 19152 w 19998"/>
                <a:gd name="connsiteY582" fmla="*/ 7853 h 19998"/>
                <a:gd name="connsiteX583" fmla="*/ 19064 w 19998"/>
                <a:gd name="connsiteY583" fmla="*/ 7973 h 19998"/>
                <a:gd name="connsiteX584" fmla="*/ 18983 w 19998"/>
                <a:gd name="connsiteY584" fmla="*/ 7973 h 19998"/>
                <a:gd name="connsiteX585" fmla="*/ 18714 w 19998"/>
                <a:gd name="connsiteY585" fmla="*/ 8135 h 19998"/>
                <a:gd name="connsiteX586" fmla="*/ 18695 w 19998"/>
                <a:gd name="connsiteY586" fmla="*/ 8093 h 19998"/>
                <a:gd name="connsiteX587" fmla="*/ 18614 w 19998"/>
                <a:gd name="connsiteY587" fmla="*/ 7997 h 19998"/>
                <a:gd name="connsiteX588" fmla="*/ 18304 w 19998"/>
                <a:gd name="connsiteY58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239 w 19998"/>
                <a:gd name="connsiteY172" fmla="*/ 18350 h 19998"/>
                <a:gd name="connsiteX173" fmla="*/ 12255 w 19998"/>
                <a:gd name="connsiteY173" fmla="*/ 18327 h 19998"/>
                <a:gd name="connsiteX174" fmla="*/ 12196 w 19998"/>
                <a:gd name="connsiteY174" fmla="*/ 18592 h 19998"/>
                <a:gd name="connsiteX175" fmla="*/ 12158 w 19998"/>
                <a:gd name="connsiteY175" fmla="*/ 18571 h 19998"/>
                <a:gd name="connsiteX176" fmla="*/ 12174 w 19998"/>
                <a:gd name="connsiteY176" fmla="*/ 18513 h 19998"/>
                <a:gd name="connsiteX177" fmla="*/ 12115 w 19998"/>
                <a:gd name="connsiteY177" fmla="*/ 18550 h 19998"/>
                <a:gd name="connsiteX178" fmla="*/ 12196 w 19998"/>
                <a:gd name="connsiteY178" fmla="*/ 18837 h 19998"/>
                <a:gd name="connsiteX179" fmla="*/ 12255 w 19998"/>
                <a:gd name="connsiteY179" fmla="*/ 19528 h 19998"/>
                <a:gd name="connsiteX180" fmla="*/ 12379 w 19998"/>
                <a:gd name="connsiteY180" fmla="*/ 19570 h 19998"/>
                <a:gd name="connsiteX181" fmla="*/ 12360 w 19998"/>
                <a:gd name="connsiteY181" fmla="*/ 19650 h 19998"/>
                <a:gd name="connsiteX182" fmla="*/ 12443 w 19998"/>
                <a:gd name="connsiteY182" fmla="*/ 19749 h 19998"/>
                <a:gd name="connsiteX183" fmla="*/ 12279 w 19998"/>
                <a:gd name="connsiteY183" fmla="*/ 19772 h 19998"/>
                <a:gd name="connsiteX184" fmla="*/ 12215 w 19998"/>
                <a:gd name="connsiteY184" fmla="*/ 19669 h 19998"/>
                <a:gd name="connsiteX185" fmla="*/ 12158 w 19998"/>
                <a:gd name="connsiteY185" fmla="*/ 19690 h 19998"/>
                <a:gd name="connsiteX186" fmla="*/ 12158 w 19998"/>
                <a:gd name="connsiteY186" fmla="*/ 19669 h 19998"/>
                <a:gd name="connsiteX187" fmla="*/ 12010 w 19998"/>
                <a:gd name="connsiteY187" fmla="*/ 19669 h 19998"/>
                <a:gd name="connsiteX188" fmla="*/ 12010 w 19998"/>
                <a:gd name="connsiteY188" fmla="*/ 19706 h 19998"/>
                <a:gd name="connsiteX189" fmla="*/ 11927 w 19998"/>
                <a:gd name="connsiteY189" fmla="*/ 19690 h 19998"/>
                <a:gd name="connsiteX190" fmla="*/ 11905 w 19998"/>
                <a:gd name="connsiteY190" fmla="*/ 19706 h 19998"/>
                <a:gd name="connsiteX191" fmla="*/ 11741 w 19998"/>
                <a:gd name="connsiteY191" fmla="*/ 19810 h 19998"/>
                <a:gd name="connsiteX192" fmla="*/ 11577 w 19998"/>
                <a:gd name="connsiteY192" fmla="*/ 19810 h 19998"/>
                <a:gd name="connsiteX193" fmla="*/ 11577 w 19998"/>
                <a:gd name="connsiteY193" fmla="*/ 19875 h 19998"/>
                <a:gd name="connsiteX194" fmla="*/ 11553 w 19998"/>
                <a:gd name="connsiteY194" fmla="*/ 19875 h 19998"/>
                <a:gd name="connsiteX195" fmla="*/ 11577 w 19998"/>
                <a:gd name="connsiteY195" fmla="*/ 19972 h 19998"/>
                <a:gd name="connsiteX196" fmla="*/ 11388 w 19998"/>
                <a:gd name="connsiteY196" fmla="*/ 19934 h 19998"/>
                <a:gd name="connsiteX197" fmla="*/ 11348 w 19998"/>
                <a:gd name="connsiteY197" fmla="*/ 19998 h 19998"/>
                <a:gd name="connsiteX198" fmla="*/ 10645 w 19998"/>
                <a:gd name="connsiteY198" fmla="*/ 19810 h 19998"/>
                <a:gd name="connsiteX199" fmla="*/ 10441 w 19998"/>
                <a:gd name="connsiteY199" fmla="*/ 19955 h 19998"/>
                <a:gd name="connsiteX200" fmla="*/ 10295 w 19998"/>
                <a:gd name="connsiteY200" fmla="*/ 19732 h 19998"/>
                <a:gd name="connsiteX201" fmla="*/ 9964 w 19998"/>
                <a:gd name="connsiteY201" fmla="*/ 19626 h 19998"/>
                <a:gd name="connsiteX202" fmla="*/ 9990 w 19998"/>
                <a:gd name="connsiteY202" fmla="*/ 19467 h 19998"/>
                <a:gd name="connsiteX203" fmla="*/ 9533 w 19998"/>
                <a:gd name="connsiteY203" fmla="*/ 19262 h 19998"/>
                <a:gd name="connsiteX204" fmla="*/ 9452 w 19998"/>
                <a:gd name="connsiteY204" fmla="*/ 19368 h 19998"/>
                <a:gd name="connsiteX205" fmla="*/ 9288 w 19998"/>
                <a:gd name="connsiteY205" fmla="*/ 19076 h 19998"/>
                <a:gd name="connsiteX206" fmla="*/ 8935 w 19998"/>
                <a:gd name="connsiteY206" fmla="*/ 19076 h 19998"/>
                <a:gd name="connsiteX207" fmla="*/ 8478 w 19998"/>
                <a:gd name="connsiteY207" fmla="*/ 18837 h 19998"/>
                <a:gd name="connsiteX208" fmla="*/ 8357 w 19998"/>
                <a:gd name="connsiteY208" fmla="*/ 18820 h 19998"/>
                <a:gd name="connsiteX209" fmla="*/ 8169 w 19998"/>
                <a:gd name="connsiteY209" fmla="*/ 18773 h 19998"/>
                <a:gd name="connsiteX210" fmla="*/ 8128 w 19998"/>
                <a:gd name="connsiteY210" fmla="*/ 18820 h 19998"/>
                <a:gd name="connsiteX211" fmla="*/ 8128 w 19998"/>
                <a:gd name="connsiteY211" fmla="*/ 18957 h 19998"/>
                <a:gd name="connsiteX212" fmla="*/ 8150 w 19998"/>
                <a:gd name="connsiteY212" fmla="*/ 19142 h 19998"/>
                <a:gd name="connsiteX213" fmla="*/ 8007 w 19998"/>
                <a:gd name="connsiteY213" fmla="*/ 19119 h 19998"/>
                <a:gd name="connsiteX214" fmla="*/ 7676 w 19998"/>
                <a:gd name="connsiteY214" fmla="*/ 19119 h 19998"/>
                <a:gd name="connsiteX215" fmla="*/ 7511 w 19998"/>
                <a:gd name="connsiteY215" fmla="*/ 19159 h 19998"/>
                <a:gd name="connsiteX216" fmla="*/ 6892 w 19998"/>
                <a:gd name="connsiteY216" fmla="*/ 19102 h 19998"/>
                <a:gd name="connsiteX217" fmla="*/ 6730 w 19998"/>
                <a:gd name="connsiteY217" fmla="*/ 18877 h 19998"/>
                <a:gd name="connsiteX218" fmla="*/ 6599 w 19998"/>
                <a:gd name="connsiteY218" fmla="*/ 18837 h 19998"/>
                <a:gd name="connsiteX219" fmla="*/ 6478 w 19998"/>
                <a:gd name="connsiteY219" fmla="*/ 18731 h 19998"/>
                <a:gd name="connsiteX220" fmla="*/ 6254 w 19998"/>
                <a:gd name="connsiteY220" fmla="*/ 18858 h 19998"/>
                <a:gd name="connsiteX221" fmla="*/ 6149 w 19998"/>
                <a:gd name="connsiteY221" fmla="*/ 18773 h 19998"/>
                <a:gd name="connsiteX222" fmla="*/ 6066 w 19998"/>
                <a:gd name="connsiteY222" fmla="*/ 18877 h 19998"/>
                <a:gd name="connsiteX223" fmla="*/ 5861 w 19998"/>
                <a:gd name="connsiteY223" fmla="*/ 18632 h 19998"/>
                <a:gd name="connsiteX224" fmla="*/ 5732 w 19998"/>
                <a:gd name="connsiteY224" fmla="*/ 18447 h 19998"/>
                <a:gd name="connsiteX225" fmla="*/ 5075 w 19998"/>
                <a:gd name="connsiteY225" fmla="*/ 18310 h 19998"/>
                <a:gd name="connsiteX226" fmla="*/ 4806 w 19998"/>
                <a:gd name="connsiteY226" fmla="*/ 18165 h 19998"/>
                <a:gd name="connsiteX227" fmla="*/ 4725 w 19998"/>
                <a:gd name="connsiteY227" fmla="*/ 18247 h 19998"/>
                <a:gd name="connsiteX228" fmla="*/ 4515 w 19998"/>
                <a:gd name="connsiteY228" fmla="*/ 18101 h 19998"/>
                <a:gd name="connsiteX229" fmla="*/ 4684 w 19998"/>
                <a:gd name="connsiteY229" fmla="*/ 17737 h 19998"/>
                <a:gd name="connsiteX230" fmla="*/ 4415 w 19998"/>
                <a:gd name="connsiteY230" fmla="*/ 17634 h 19998"/>
                <a:gd name="connsiteX231" fmla="*/ 4294 w 19998"/>
                <a:gd name="connsiteY231" fmla="*/ 17594 h 19998"/>
                <a:gd name="connsiteX232" fmla="*/ 4103 w 19998"/>
                <a:gd name="connsiteY232" fmla="*/ 17617 h 19998"/>
                <a:gd name="connsiteX233" fmla="*/ 4063 w 19998"/>
                <a:gd name="connsiteY233" fmla="*/ 17495 h 19998"/>
                <a:gd name="connsiteX234" fmla="*/ 4025 w 19998"/>
                <a:gd name="connsiteY234" fmla="*/ 17432 h 19998"/>
                <a:gd name="connsiteX235" fmla="*/ 4251 w 19998"/>
                <a:gd name="connsiteY235" fmla="*/ 17389 h 19998"/>
                <a:gd name="connsiteX236" fmla="*/ 4251 w 19998"/>
                <a:gd name="connsiteY236" fmla="*/ 17373 h 19998"/>
                <a:gd name="connsiteX237" fmla="*/ 4499 w 19998"/>
                <a:gd name="connsiteY237" fmla="*/ 17084 h 19998"/>
                <a:gd name="connsiteX238" fmla="*/ 5037 w 19998"/>
                <a:gd name="connsiteY238" fmla="*/ 14969 h 19998"/>
                <a:gd name="connsiteX239" fmla="*/ 5011 w 19998"/>
                <a:gd name="connsiteY239" fmla="*/ 14767 h 19998"/>
                <a:gd name="connsiteX240" fmla="*/ 5218 w 19998"/>
                <a:gd name="connsiteY240" fmla="*/ 14525 h 19998"/>
                <a:gd name="connsiteX241" fmla="*/ 5427 w 19998"/>
                <a:gd name="connsiteY241" fmla="*/ 14583 h 19998"/>
                <a:gd name="connsiteX242" fmla="*/ 5444 w 19998"/>
                <a:gd name="connsiteY242" fmla="*/ 14525 h 19998"/>
                <a:gd name="connsiteX243" fmla="*/ 5387 w 19998"/>
                <a:gd name="connsiteY243" fmla="*/ 14464 h 19998"/>
                <a:gd name="connsiteX244" fmla="*/ 5427 w 19998"/>
                <a:gd name="connsiteY244" fmla="*/ 14485 h 19998"/>
                <a:gd name="connsiteX245" fmla="*/ 5427 w 19998"/>
                <a:gd name="connsiteY245" fmla="*/ 14464 h 19998"/>
                <a:gd name="connsiteX246" fmla="*/ 5218 w 19998"/>
                <a:gd name="connsiteY246" fmla="*/ 14318 h 19998"/>
                <a:gd name="connsiteX247" fmla="*/ 5075 w 19998"/>
                <a:gd name="connsiteY247" fmla="*/ 14647 h 19998"/>
                <a:gd name="connsiteX248" fmla="*/ 5037 w 19998"/>
                <a:gd name="connsiteY248" fmla="*/ 14623 h 19998"/>
                <a:gd name="connsiteX249" fmla="*/ 5427 w 19998"/>
                <a:gd name="connsiteY249" fmla="*/ 12509 h 19998"/>
                <a:gd name="connsiteX250" fmla="*/ 5470 w 19998"/>
                <a:gd name="connsiteY250" fmla="*/ 12492 h 19998"/>
                <a:gd name="connsiteX251" fmla="*/ 5511 w 19998"/>
                <a:gd name="connsiteY251" fmla="*/ 12548 h 19998"/>
                <a:gd name="connsiteX252" fmla="*/ 5961 w 19998"/>
                <a:gd name="connsiteY252" fmla="*/ 13284 h 19998"/>
                <a:gd name="connsiteX253" fmla="*/ 6352 w 19998"/>
                <a:gd name="connsiteY253" fmla="*/ 14017 h 19998"/>
                <a:gd name="connsiteX254" fmla="*/ 6352 w 19998"/>
                <a:gd name="connsiteY254" fmla="*/ 13808 h 19998"/>
                <a:gd name="connsiteX255" fmla="*/ 6001 w 19998"/>
                <a:gd name="connsiteY255" fmla="*/ 13058 h 19998"/>
                <a:gd name="connsiteX256" fmla="*/ 5675 w 19998"/>
                <a:gd name="connsiteY256" fmla="*/ 12532 h 19998"/>
                <a:gd name="connsiteX257" fmla="*/ 5551 w 19998"/>
                <a:gd name="connsiteY257" fmla="*/ 12410 h 19998"/>
                <a:gd name="connsiteX258" fmla="*/ 5258 w 19998"/>
                <a:gd name="connsiteY258" fmla="*/ 12227 h 19998"/>
                <a:gd name="connsiteX259" fmla="*/ 5242 w 19998"/>
                <a:gd name="connsiteY259" fmla="*/ 12243 h 19998"/>
                <a:gd name="connsiteX260" fmla="*/ 5175 w 19998"/>
                <a:gd name="connsiteY260" fmla="*/ 11961 h 19998"/>
                <a:gd name="connsiteX261" fmla="*/ 5363 w 19998"/>
                <a:gd name="connsiteY261" fmla="*/ 11961 h 19998"/>
                <a:gd name="connsiteX262" fmla="*/ 5487 w 19998"/>
                <a:gd name="connsiteY262" fmla="*/ 11653 h 19998"/>
                <a:gd name="connsiteX263" fmla="*/ 5470 w 19998"/>
                <a:gd name="connsiteY263" fmla="*/ 11653 h 19998"/>
                <a:gd name="connsiteX264" fmla="*/ 5470 w 19998"/>
                <a:gd name="connsiteY264" fmla="*/ 11637 h 19998"/>
                <a:gd name="connsiteX265" fmla="*/ 5444 w 19998"/>
                <a:gd name="connsiteY265" fmla="*/ 11268 h 19998"/>
                <a:gd name="connsiteX266" fmla="*/ 5339 w 19998"/>
                <a:gd name="connsiteY266" fmla="*/ 11146 h 19998"/>
                <a:gd name="connsiteX267" fmla="*/ 5251 w 19998"/>
                <a:gd name="connsiteY267" fmla="*/ 10849 h 19998"/>
                <a:gd name="connsiteX268" fmla="*/ 4784 w 19998"/>
                <a:gd name="connsiteY268" fmla="*/ 10539 h 19998"/>
                <a:gd name="connsiteX269" fmla="*/ 4603 w 19998"/>
                <a:gd name="connsiteY269" fmla="*/ 10497 h 19998"/>
                <a:gd name="connsiteX270" fmla="*/ 4620 w 19998"/>
                <a:gd name="connsiteY270" fmla="*/ 10476 h 19998"/>
                <a:gd name="connsiteX271" fmla="*/ 3877 w 19998"/>
                <a:gd name="connsiteY271" fmla="*/ 9395 h 19998"/>
                <a:gd name="connsiteX272" fmla="*/ 3941 w 19998"/>
                <a:gd name="connsiteY272" fmla="*/ 9353 h 19998"/>
                <a:gd name="connsiteX273" fmla="*/ 3918 w 19998"/>
                <a:gd name="connsiteY273" fmla="*/ 9353 h 19998"/>
                <a:gd name="connsiteX274" fmla="*/ 4168 w 19998"/>
                <a:gd name="connsiteY274" fmla="*/ 9071 h 19998"/>
                <a:gd name="connsiteX275" fmla="*/ 3753 w 19998"/>
                <a:gd name="connsiteY275" fmla="*/ 8829 h 19998"/>
                <a:gd name="connsiteX276" fmla="*/ 3899 w 19998"/>
                <a:gd name="connsiteY276" fmla="*/ 8645 h 19998"/>
                <a:gd name="connsiteX277" fmla="*/ 3899 w 19998"/>
                <a:gd name="connsiteY277" fmla="*/ 8521 h 19998"/>
                <a:gd name="connsiteX278" fmla="*/ 4472 w 19998"/>
                <a:gd name="connsiteY278" fmla="*/ 8666 h 19998"/>
                <a:gd name="connsiteX279" fmla="*/ 3877 w 19998"/>
                <a:gd name="connsiteY279" fmla="*/ 8457 h 19998"/>
                <a:gd name="connsiteX280" fmla="*/ 3689 w 19998"/>
                <a:gd name="connsiteY280" fmla="*/ 8587 h 19998"/>
                <a:gd name="connsiteX281" fmla="*/ 3360 w 19998"/>
                <a:gd name="connsiteY281" fmla="*/ 8401 h 19998"/>
                <a:gd name="connsiteX282" fmla="*/ 3303 w 19998"/>
                <a:gd name="connsiteY282" fmla="*/ 8239 h 19998"/>
                <a:gd name="connsiteX283" fmla="*/ 3465 w 19998"/>
                <a:gd name="connsiteY283" fmla="*/ 8077 h 19998"/>
                <a:gd name="connsiteX284" fmla="*/ 3344 w 19998"/>
                <a:gd name="connsiteY284" fmla="*/ 7910 h 19998"/>
                <a:gd name="connsiteX285" fmla="*/ 2844 w 19998"/>
                <a:gd name="connsiteY285" fmla="*/ 7933 h 19998"/>
                <a:gd name="connsiteX286" fmla="*/ 3115 w 19998"/>
                <a:gd name="connsiteY286" fmla="*/ 7651 h 19998"/>
                <a:gd name="connsiteX287" fmla="*/ 2477 w 19998"/>
                <a:gd name="connsiteY287" fmla="*/ 7750 h 19998"/>
                <a:gd name="connsiteX288" fmla="*/ 2477 w 19998"/>
                <a:gd name="connsiteY288" fmla="*/ 7973 h 19998"/>
                <a:gd name="connsiteX289" fmla="*/ 2127 w 19998"/>
                <a:gd name="connsiteY289" fmla="*/ 7442 h 19998"/>
                <a:gd name="connsiteX290" fmla="*/ 1831 w 19998"/>
                <a:gd name="connsiteY290" fmla="*/ 7261 h 19998"/>
                <a:gd name="connsiteX291" fmla="*/ 1260 w 19998"/>
                <a:gd name="connsiteY291" fmla="*/ 6996 h 19998"/>
                <a:gd name="connsiteX292" fmla="*/ 1276 w 19998"/>
                <a:gd name="connsiteY292" fmla="*/ 6975 h 19998"/>
                <a:gd name="connsiteX293" fmla="*/ 1260 w 19998"/>
                <a:gd name="connsiteY293" fmla="*/ 6958 h 19998"/>
                <a:gd name="connsiteX294" fmla="*/ 1172 w 19998"/>
                <a:gd name="connsiteY294" fmla="*/ 6892 h 19998"/>
                <a:gd name="connsiteX295" fmla="*/ 886 w 19998"/>
                <a:gd name="connsiteY295" fmla="*/ 6975 h 19998"/>
                <a:gd name="connsiteX296" fmla="*/ 679 w 19998"/>
                <a:gd name="connsiteY296" fmla="*/ 7099 h 19998"/>
                <a:gd name="connsiteX297" fmla="*/ 533 w 19998"/>
                <a:gd name="connsiteY297" fmla="*/ 7078 h 19998"/>
                <a:gd name="connsiteX298" fmla="*/ 533 w 19998"/>
                <a:gd name="connsiteY298" fmla="*/ 7022 h 19998"/>
                <a:gd name="connsiteX299" fmla="*/ 574 w 19998"/>
                <a:gd name="connsiteY299" fmla="*/ 6996 h 19998"/>
                <a:gd name="connsiteX300" fmla="*/ 305 w 19998"/>
                <a:gd name="connsiteY300" fmla="*/ 6568 h 19998"/>
                <a:gd name="connsiteX301" fmla="*/ 264 w 19998"/>
                <a:gd name="connsiteY301" fmla="*/ 6594 h 19998"/>
                <a:gd name="connsiteX302" fmla="*/ 164 w 19998"/>
                <a:gd name="connsiteY302" fmla="*/ 6528 h 19998"/>
                <a:gd name="connsiteX303" fmla="*/ 0 w 19998"/>
                <a:gd name="connsiteY303" fmla="*/ 6490 h 19998"/>
                <a:gd name="connsiteX304" fmla="*/ 17 w 19998"/>
                <a:gd name="connsiteY304" fmla="*/ 6465 h 19998"/>
                <a:gd name="connsiteX305" fmla="*/ 57 w 19998"/>
                <a:gd name="connsiteY305" fmla="*/ 6465 h 19998"/>
                <a:gd name="connsiteX306" fmla="*/ 695 w 19998"/>
                <a:gd name="connsiteY306" fmla="*/ 6408 h 19998"/>
                <a:gd name="connsiteX307" fmla="*/ 760 w 19998"/>
                <a:gd name="connsiteY307" fmla="*/ 6262 h 19998"/>
                <a:gd name="connsiteX308" fmla="*/ 433 w 19998"/>
                <a:gd name="connsiteY308" fmla="*/ 6084 h 19998"/>
                <a:gd name="connsiteX309" fmla="*/ 348 w 19998"/>
                <a:gd name="connsiteY309" fmla="*/ 6204 h 19998"/>
                <a:gd name="connsiteX310" fmla="*/ 329 w 19998"/>
                <a:gd name="connsiteY310" fmla="*/ 6204 h 19998"/>
                <a:gd name="connsiteX311" fmla="*/ 305 w 19998"/>
                <a:gd name="connsiteY311" fmla="*/ 6060 h 19998"/>
                <a:gd name="connsiteX312" fmla="*/ 348 w 19998"/>
                <a:gd name="connsiteY312" fmla="*/ 6044 h 19998"/>
                <a:gd name="connsiteX313" fmla="*/ 348 w 19998"/>
                <a:gd name="connsiteY313" fmla="*/ 5997 h 19998"/>
                <a:gd name="connsiteX314" fmla="*/ 248 w 19998"/>
                <a:gd name="connsiteY314" fmla="*/ 5997 h 19998"/>
                <a:gd name="connsiteX315" fmla="*/ 221 w 19998"/>
                <a:gd name="connsiteY315" fmla="*/ 5938 h 19998"/>
                <a:gd name="connsiteX316" fmla="*/ 329 w 19998"/>
                <a:gd name="connsiteY316" fmla="*/ 5938 h 19998"/>
                <a:gd name="connsiteX317" fmla="*/ 348 w 19998"/>
                <a:gd name="connsiteY317" fmla="*/ 5818 h 19998"/>
                <a:gd name="connsiteX318" fmla="*/ 391 w 19998"/>
                <a:gd name="connsiteY318" fmla="*/ 5818 h 19998"/>
                <a:gd name="connsiteX319" fmla="*/ 369 w 19998"/>
                <a:gd name="connsiteY319" fmla="*/ 5917 h 19998"/>
                <a:gd name="connsiteX320" fmla="*/ 433 w 19998"/>
                <a:gd name="connsiteY320" fmla="*/ 5877 h 19998"/>
                <a:gd name="connsiteX321" fmla="*/ 433 w 19998"/>
                <a:gd name="connsiteY321" fmla="*/ 5898 h 19998"/>
                <a:gd name="connsiteX322" fmla="*/ 410 w 19998"/>
                <a:gd name="connsiteY322" fmla="*/ 5917 h 19998"/>
                <a:gd name="connsiteX323" fmla="*/ 555 w 19998"/>
                <a:gd name="connsiteY323" fmla="*/ 5938 h 19998"/>
                <a:gd name="connsiteX324" fmla="*/ 555 w 19998"/>
                <a:gd name="connsiteY324" fmla="*/ 5955 h 19998"/>
                <a:gd name="connsiteX325" fmla="*/ 738 w 19998"/>
                <a:gd name="connsiteY325" fmla="*/ 5938 h 19998"/>
                <a:gd name="connsiteX326" fmla="*/ 695 w 19998"/>
                <a:gd name="connsiteY326" fmla="*/ 5835 h 19998"/>
                <a:gd name="connsiteX327" fmla="*/ 655 w 19998"/>
                <a:gd name="connsiteY327" fmla="*/ 5835 h 19998"/>
                <a:gd name="connsiteX328" fmla="*/ 598 w 19998"/>
                <a:gd name="connsiteY328" fmla="*/ 5736 h 19998"/>
                <a:gd name="connsiteX329" fmla="*/ 141 w 19998"/>
                <a:gd name="connsiteY329" fmla="*/ 5778 h 19998"/>
                <a:gd name="connsiteX330" fmla="*/ 141 w 19998"/>
                <a:gd name="connsiteY330" fmla="*/ 5795 h 19998"/>
                <a:gd name="connsiteX331" fmla="*/ 17 w 19998"/>
                <a:gd name="connsiteY331" fmla="*/ 5818 h 19998"/>
                <a:gd name="connsiteX332" fmla="*/ 141 w 19998"/>
                <a:gd name="connsiteY332" fmla="*/ 5287 h 19998"/>
                <a:gd name="connsiteX333" fmla="*/ 181 w 19998"/>
                <a:gd name="connsiteY333" fmla="*/ 5268 h 19998"/>
                <a:gd name="connsiteX334" fmla="*/ 348 w 19998"/>
                <a:gd name="connsiteY334" fmla="*/ 5247 h 19998"/>
                <a:gd name="connsiteX335" fmla="*/ 450 w 19998"/>
                <a:gd name="connsiteY335" fmla="*/ 5149 h 19998"/>
                <a:gd name="connsiteX336" fmla="*/ 617 w 19998"/>
                <a:gd name="connsiteY336" fmla="*/ 5149 h 19998"/>
                <a:gd name="connsiteX337" fmla="*/ 803 w 19998"/>
                <a:gd name="connsiteY337" fmla="*/ 5085 h 19998"/>
                <a:gd name="connsiteX338" fmla="*/ 826 w 19998"/>
                <a:gd name="connsiteY338" fmla="*/ 5106 h 19998"/>
                <a:gd name="connsiteX339" fmla="*/ 803 w 19998"/>
                <a:gd name="connsiteY339" fmla="*/ 5149 h 19998"/>
                <a:gd name="connsiteX340" fmla="*/ 1276 w 19998"/>
                <a:gd name="connsiteY340" fmla="*/ 5022 h 19998"/>
                <a:gd name="connsiteX341" fmla="*/ 1276 w 19998"/>
                <a:gd name="connsiteY341" fmla="*/ 5003 h 19998"/>
                <a:gd name="connsiteX342" fmla="*/ 1276 w 19998"/>
                <a:gd name="connsiteY342" fmla="*/ 5022 h 19998"/>
                <a:gd name="connsiteX343" fmla="*/ 1298 w 19998"/>
                <a:gd name="connsiteY343" fmla="*/ 5022 h 19998"/>
                <a:gd name="connsiteX344" fmla="*/ 1341 w 19998"/>
                <a:gd name="connsiteY344" fmla="*/ 5165 h 19998"/>
                <a:gd name="connsiteX345" fmla="*/ 1524 w 19998"/>
                <a:gd name="connsiteY345" fmla="*/ 5069 h 19998"/>
                <a:gd name="connsiteX346" fmla="*/ 1562 w 19998"/>
                <a:gd name="connsiteY346" fmla="*/ 5069 h 19998"/>
                <a:gd name="connsiteX347" fmla="*/ 1815 w 19998"/>
                <a:gd name="connsiteY347" fmla="*/ 5125 h 19998"/>
                <a:gd name="connsiteX348" fmla="*/ 1936 w 19998"/>
                <a:gd name="connsiteY348" fmla="*/ 5165 h 19998"/>
                <a:gd name="connsiteX349" fmla="*/ 1936 w 19998"/>
                <a:gd name="connsiteY349" fmla="*/ 5149 h 19998"/>
                <a:gd name="connsiteX350" fmla="*/ 1979 w 19998"/>
                <a:gd name="connsiteY350" fmla="*/ 5003 h 19998"/>
                <a:gd name="connsiteX351" fmla="*/ 1936 w 19998"/>
                <a:gd name="connsiteY351" fmla="*/ 4939 h 19998"/>
                <a:gd name="connsiteX352" fmla="*/ 2103 w 19998"/>
                <a:gd name="connsiteY352" fmla="*/ 4820 h 19998"/>
                <a:gd name="connsiteX353" fmla="*/ 2496 w 19998"/>
                <a:gd name="connsiteY353" fmla="*/ 4777 h 19998"/>
                <a:gd name="connsiteX354" fmla="*/ 2536 w 19998"/>
                <a:gd name="connsiteY354" fmla="*/ 4860 h 19998"/>
                <a:gd name="connsiteX355" fmla="*/ 2722 w 19998"/>
                <a:gd name="connsiteY355" fmla="*/ 4761 h 19998"/>
                <a:gd name="connsiteX356" fmla="*/ 2722 w 19998"/>
                <a:gd name="connsiteY356" fmla="*/ 4900 h 19998"/>
                <a:gd name="connsiteX357" fmla="*/ 2805 w 19998"/>
                <a:gd name="connsiteY357" fmla="*/ 4923 h 19998"/>
                <a:gd name="connsiteX358" fmla="*/ 2970 w 19998"/>
                <a:gd name="connsiteY358" fmla="*/ 5189 h 19998"/>
                <a:gd name="connsiteX359" fmla="*/ 3256 w 19998"/>
                <a:gd name="connsiteY359" fmla="*/ 5673 h 19998"/>
                <a:gd name="connsiteX360" fmla="*/ 3608 w 19998"/>
                <a:gd name="connsiteY360" fmla="*/ 5391 h 19998"/>
                <a:gd name="connsiteX361" fmla="*/ 3860 w 19998"/>
                <a:gd name="connsiteY361" fmla="*/ 5268 h 19998"/>
                <a:gd name="connsiteX362" fmla="*/ 3999 w 19998"/>
                <a:gd name="connsiteY362" fmla="*/ 5534 h 19998"/>
                <a:gd name="connsiteX363" fmla="*/ 4351 w 19998"/>
                <a:gd name="connsiteY363" fmla="*/ 5351 h 19998"/>
                <a:gd name="connsiteX364" fmla="*/ 4580 w 19998"/>
                <a:gd name="connsiteY364" fmla="*/ 5268 h 19998"/>
                <a:gd name="connsiteX365" fmla="*/ 4580 w 19998"/>
                <a:gd name="connsiteY365" fmla="*/ 5471 h 19998"/>
                <a:gd name="connsiteX366" fmla="*/ 4994 w 19998"/>
                <a:gd name="connsiteY366" fmla="*/ 5449 h 19998"/>
                <a:gd name="connsiteX367" fmla="*/ 5323 w 19998"/>
                <a:gd name="connsiteY367" fmla="*/ 5471 h 19998"/>
                <a:gd name="connsiteX368" fmla="*/ 5242 w 19998"/>
                <a:gd name="connsiteY368" fmla="*/ 5407 h 19998"/>
                <a:gd name="connsiteX369" fmla="*/ 4994 w 19998"/>
                <a:gd name="connsiteY369" fmla="*/ 5003 h 19998"/>
                <a:gd name="connsiteX370" fmla="*/ 4970 w 19998"/>
                <a:gd name="connsiteY370" fmla="*/ 5003 h 19998"/>
                <a:gd name="connsiteX371" fmla="*/ 5054 w 19998"/>
                <a:gd name="connsiteY371" fmla="*/ 4618 h 19998"/>
                <a:gd name="connsiteX372" fmla="*/ 5054 w 19998"/>
                <a:gd name="connsiteY372" fmla="*/ 4601 h 19998"/>
                <a:gd name="connsiteX373" fmla="*/ 5037 w 19998"/>
                <a:gd name="connsiteY373" fmla="*/ 4618 h 19998"/>
                <a:gd name="connsiteX374" fmla="*/ 5011 w 19998"/>
                <a:gd name="connsiteY374" fmla="*/ 4131 h 19998"/>
                <a:gd name="connsiteX375" fmla="*/ 4642 w 19998"/>
                <a:gd name="connsiteY375" fmla="*/ 3335 h 19998"/>
                <a:gd name="connsiteX376" fmla="*/ 4663 w 19998"/>
                <a:gd name="connsiteY376" fmla="*/ 3092 h 19998"/>
                <a:gd name="connsiteX377" fmla="*/ 4563 w 19998"/>
                <a:gd name="connsiteY377" fmla="*/ 3050 h 19998"/>
                <a:gd name="connsiteX378" fmla="*/ 4684 w 19998"/>
                <a:gd name="connsiteY378" fmla="*/ 2947 h 19998"/>
                <a:gd name="connsiteX379" fmla="*/ 5242 w 19998"/>
                <a:gd name="connsiteY379" fmla="*/ 3092 h 19998"/>
                <a:gd name="connsiteX380" fmla="*/ 5258 w 19998"/>
                <a:gd name="connsiteY380" fmla="*/ 3029 h 19998"/>
                <a:gd name="connsiteX381" fmla="*/ 5570 w 19998"/>
                <a:gd name="connsiteY381" fmla="*/ 3050 h 19998"/>
                <a:gd name="connsiteX382" fmla="*/ 5632 w 19998"/>
                <a:gd name="connsiteY382" fmla="*/ 3252 h 19998"/>
                <a:gd name="connsiteX383" fmla="*/ 5592 w 19998"/>
                <a:gd name="connsiteY383" fmla="*/ 3252 h 19998"/>
                <a:gd name="connsiteX384" fmla="*/ 5570 w 19998"/>
                <a:gd name="connsiteY384" fmla="*/ 3316 h 19998"/>
                <a:gd name="connsiteX385" fmla="*/ 5511 w 19998"/>
                <a:gd name="connsiteY385" fmla="*/ 3316 h 19998"/>
                <a:gd name="connsiteX386" fmla="*/ 5675 w 19998"/>
                <a:gd name="connsiteY386" fmla="*/ 3800 h 19998"/>
                <a:gd name="connsiteX387" fmla="*/ 5649 w 19998"/>
                <a:gd name="connsiteY387" fmla="*/ 3826 h 19998"/>
                <a:gd name="connsiteX388" fmla="*/ 5732 w 19998"/>
                <a:gd name="connsiteY388" fmla="*/ 3842 h 19998"/>
                <a:gd name="connsiteX389" fmla="*/ 5713 w 19998"/>
                <a:gd name="connsiteY389" fmla="*/ 3842 h 19998"/>
                <a:gd name="connsiteX390" fmla="*/ 5732 w 19998"/>
                <a:gd name="connsiteY390" fmla="*/ 3882 h 19998"/>
                <a:gd name="connsiteX391" fmla="*/ 5775 w 19998"/>
                <a:gd name="connsiteY391" fmla="*/ 3882 h 19998"/>
                <a:gd name="connsiteX392" fmla="*/ 5861 w 19998"/>
                <a:gd name="connsiteY392" fmla="*/ 3762 h 19998"/>
                <a:gd name="connsiteX393" fmla="*/ 6499 w 19998"/>
                <a:gd name="connsiteY393" fmla="*/ 3906 h 19998"/>
                <a:gd name="connsiteX394" fmla="*/ 7611 w 19998"/>
                <a:gd name="connsiteY394" fmla="*/ 3826 h 19998"/>
                <a:gd name="connsiteX395" fmla="*/ 7923 w 19998"/>
                <a:gd name="connsiteY395" fmla="*/ 3722 h 19998"/>
                <a:gd name="connsiteX396" fmla="*/ 8045 w 19998"/>
                <a:gd name="connsiteY396" fmla="*/ 3703 h 19998"/>
                <a:gd name="connsiteX397" fmla="*/ 7611 w 19998"/>
                <a:gd name="connsiteY397" fmla="*/ 3600 h 19998"/>
                <a:gd name="connsiteX398" fmla="*/ 7611 w 19998"/>
                <a:gd name="connsiteY398" fmla="*/ 3581 h 19998"/>
                <a:gd name="connsiteX399" fmla="*/ 7799 w 19998"/>
                <a:gd name="connsiteY399" fmla="*/ 3092 h 19998"/>
                <a:gd name="connsiteX400" fmla="*/ 9574 w 19998"/>
                <a:gd name="connsiteY400" fmla="*/ 2317 h 19998"/>
                <a:gd name="connsiteX401" fmla="*/ 9843 w 19998"/>
                <a:gd name="connsiteY401" fmla="*/ 1993 h 19998"/>
                <a:gd name="connsiteX402" fmla="*/ 9902 w 19998"/>
                <a:gd name="connsiteY402" fmla="*/ 2051 h 19998"/>
                <a:gd name="connsiteX403" fmla="*/ 10031 w 19998"/>
                <a:gd name="connsiteY403" fmla="*/ 2051 h 19998"/>
                <a:gd name="connsiteX404" fmla="*/ 9964 w 19998"/>
                <a:gd name="connsiteY404" fmla="*/ 1972 h 19998"/>
                <a:gd name="connsiteX405" fmla="*/ 9943 w 19998"/>
                <a:gd name="connsiteY405" fmla="*/ 1993 h 19998"/>
                <a:gd name="connsiteX406" fmla="*/ 9843 w 19998"/>
                <a:gd name="connsiteY406" fmla="*/ 1645 h 19998"/>
                <a:gd name="connsiteX407" fmla="*/ 9902 w 19998"/>
                <a:gd name="connsiteY407" fmla="*/ 1645 h 19998"/>
                <a:gd name="connsiteX408" fmla="*/ 9902 w 19998"/>
                <a:gd name="connsiteY408" fmla="*/ 1628 h 19998"/>
                <a:gd name="connsiteX409" fmla="*/ 9902 w 19998"/>
                <a:gd name="connsiteY409" fmla="*/ 1607 h 19998"/>
                <a:gd name="connsiteX410" fmla="*/ 9843 w 19998"/>
                <a:gd name="connsiteY410" fmla="*/ 1542 h 19998"/>
                <a:gd name="connsiteX411" fmla="*/ 9886 w 19998"/>
                <a:gd name="connsiteY411" fmla="*/ 1260 h 19998"/>
                <a:gd name="connsiteX412" fmla="*/ 9926 w 19998"/>
                <a:gd name="connsiteY412" fmla="*/ 1243 h 19998"/>
                <a:gd name="connsiteX413" fmla="*/ 9886 w 19998"/>
                <a:gd name="connsiteY413" fmla="*/ 815 h 19998"/>
                <a:gd name="connsiteX414" fmla="*/ 9902 w 19998"/>
                <a:gd name="connsiteY414" fmla="*/ 815 h 19998"/>
                <a:gd name="connsiteX415" fmla="*/ 9886 w 19998"/>
                <a:gd name="connsiteY415" fmla="*/ 484 h 19998"/>
                <a:gd name="connsiteX416" fmla="*/ 10645 w 19998"/>
                <a:gd name="connsiteY416" fmla="*/ 186 h 19998"/>
                <a:gd name="connsiteX417" fmla="*/ 11307 w 19998"/>
                <a:gd name="connsiteY417" fmla="*/ 0 h 19998"/>
                <a:gd name="connsiteX418" fmla="*/ 11431 w 19998"/>
                <a:gd name="connsiteY418" fmla="*/ 324 h 19998"/>
                <a:gd name="connsiteX419" fmla="*/ 11431 w 19998"/>
                <a:gd name="connsiteY419" fmla="*/ 630 h 19998"/>
                <a:gd name="connsiteX420" fmla="*/ 11577 w 19998"/>
                <a:gd name="connsiteY420" fmla="*/ 630 h 19998"/>
                <a:gd name="connsiteX421" fmla="*/ 11700 w 19998"/>
                <a:gd name="connsiteY421" fmla="*/ 832 h 19998"/>
                <a:gd name="connsiteX422" fmla="*/ 11822 w 19998"/>
                <a:gd name="connsiteY422" fmla="*/ 895 h 19998"/>
                <a:gd name="connsiteX423" fmla="*/ 12158 w 19998"/>
                <a:gd name="connsiteY423" fmla="*/ 670 h 19998"/>
                <a:gd name="connsiteX424" fmla="*/ 12279 w 19998"/>
                <a:gd name="connsiteY424" fmla="*/ 792 h 19998"/>
                <a:gd name="connsiteX425" fmla="*/ 12255 w 19998"/>
                <a:gd name="connsiteY425" fmla="*/ 815 h 19998"/>
                <a:gd name="connsiteX426" fmla="*/ 12360 w 19998"/>
                <a:gd name="connsiteY426" fmla="*/ 895 h 19998"/>
                <a:gd name="connsiteX427" fmla="*/ 12360 w 19998"/>
                <a:gd name="connsiteY427" fmla="*/ 912 h 19998"/>
                <a:gd name="connsiteX428" fmla="*/ 12339 w 19998"/>
                <a:gd name="connsiteY428" fmla="*/ 935 h 19998"/>
                <a:gd name="connsiteX429" fmla="*/ 12548 w 19998"/>
                <a:gd name="connsiteY429" fmla="*/ 1342 h 19998"/>
                <a:gd name="connsiteX430" fmla="*/ 12753 w 19998"/>
                <a:gd name="connsiteY430" fmla="*/ 1260 h 19998"/>
                <a:gd name="connsiteX431" fmla="*/ 12729 w 19998"/>
                <a:gd name="connsiteY431" fmla="*/ 1363 h 19998"/>
                <a:gd name="connsiteX432" fmla="*/ 12834 w 19998"/>
                <a:gd name="connsiteY432" fmla="*/ 1323 h 19998"/>
                <a:gd name="connsiteX433" fmla="*/ 12853 w 19998"/>
                <a:gd name="connsiteY433" fmla="*/ 1342 h 19998"/>
                <a:gd name="connsiteX434" fmla="*/ 12901 w 19998"/>
                <a:gd name="connsiteY434" fmla="*/ 1342 h 19998"/>
                <a:gd name="connsiteX435" fmla="*/ 13039 w 19998"/>
                <a:gd name="connsiteY435" fmla="*/ 1769 h 19998"/>
                <a:gd name="connsiteX436" fmla="*/ 13039 w 19998"/>
                <a:gd name="connsiteY436" fmla="*/ 1751 h 19998"/>
                <a:gd name="connsiteX437" fmla="*/ 13065 w 19998"/>
                <a:gd name="connsiteY437" fmla="*/ 1751 h 19998"/>
                <a:gd name="connsiteX438" fmla="*/ 13082 w 19998"/>
                <a:gd name="connsiteY438" fmla="*/ 1671 h 19998"/>
                <a:gd name="connsiteX439" fmla="*/ 13186 w 19998"/>
                <a:gd name="connsiteY439" fmla="*/ 1645 h 19998"/>
                <a:gd name="connsiteX440" fmla="*/ 13203 w 19998"/>
                <a:gd name="connsiteY440" fmla="*/ 1671 h 19998"/>
                <a:gd name="connsiteX441" fmla="*/ 13203 w 19998"/>
                <a:gd name="connsiteY441" fmla="*/ 1645 h 19998"/>
                <a:gd name="connsiteX442" fmla="*/ 13267 w 19998"/>
                <a:gd name="connsiteY442" fmla="*/ 1645 h 19998"/>
                <a:gd name="connsiteX443" fmla="*/ 13267 w 19998"/>
                <a:gd name="connsiteY443" fmla="*/ 1671 h 19998"/>
                <a:gd name="connsiteX444" fmla="*/ 13308 w 19998"/>
                <a:gd name="connsiteY444" fmla="*/ 1687 h 19998"/>
                <a:gd name="connsiteX445" fmla="*/ 13308 w 19998"/>
                <a:gd name="connsiteY445" fmla="*/ 1711 h 19998"/>
                <a:gd name="connsiteX446" fmla="*/ 13515 w 19998"/>
                <a:gd name="connsiteY446" fmla="*/ 1628 h 19998"/>
                <a:gd name="connsiteX447" fmla="*/ 13598 w 19998"/>
                <a:gd name="connsiteY447" fmla="*/ 1751 h 19998"/>
                <a:gd name="connsiteX448" fmla="*/ 13660 w 19998"/>
                <a:gd name="connsiteY448" fmla="*/ 1769 h 19998"/>
                <a:gd name="connsiteX449" fmla="*/ 13660 w 19998"/>
                <a:gd name="connsiteY449" fmla="*/ 1833 h 19998"/>
                <a:gd name="connsiteX450" fmla="*/ 13677 w 19998"/>
                <a:gd name="connsiteY450" fmla="*/ 1833 h 19998"/>
                <a:gd name="connsiteX451" fmla="*/ 13677 w 19998"/>
                <a:gd name="connsiteY451" fmla="*/ 1849 h 19998"/>
                <a:gd name="connsiteX452" fmla="*/ 13725 w 19998"/>
                <a:gd name="connsiteY452" fmla="*/ 1849 h 19998"/>
                <a:gd name="connsiteX453" fmla="*/ 13703 w 19998"/>
                <a:gd name="connsiteY453" fmla="*/ 1833 h 19998"/>
                <a:gd name="connsiteX454" fmla="*/ 13725 w 19998"/>
                <a:gd name="connsiteY454" fmla="*/ 1791 h 19998"/>
                <a:gd name="connsiteX455" fmla="*/ 13808 w 19998"/>
                <a:gd name="connsiteY455" fmla="*/ 1873 h 19998"/>
                <a:gd name="connsiteX456" fmla="*/ 13725 w 19998"/>
                <a:gd name="connsiteY456" fmla="*/ 2155 h 19998"/>
                <a:gd name="connsiteX457" fmla="*/ 13725 w 19998"/>
                <a:gd name="connsiteY457" fmla="*/ 2138 h 19998"/>
                <a:gd name="connsiteX458" fmla="*/ 13784 w 19998"/>
                <a:gd name="connsiteY458" fmla="*/ 2155 h 19998"/>
                <a:gd name="connsiteX459" fmla="*/ 13825 w 19998"/>
                <a:gd name="connsiteY459" fmla="*/ 2301 h 19998"/>
                <a:gd name="connsiteX460" fmla="*/ 13703 w 19998"/>
                <a:gd name="connsiteY460" fmla="*/ 2420 h 19998"/>
                <a:gd name="connsiteX461" fmla="*/ 13741 w 19998"/>
                <a:gd name="connsiteY461" fmla="*/ 2463 h 19998"/>
                <a:gd name="connsiteX462" fmla="*/ 13703 w 19998"/>
                <a:gd name="connsiteY462" fmla="*/ 2503 h 19998"/>
                <a:gd name="connsiteX463" fmla="*/ 13784 w 19998"/>
                <a:gd name="connsiteY463" fmla="*/ 2519 h 19998"/>
                <a:gd name="connsiteX464" fmla="*/ 13784 w 19998"/>
                <a:gd name="connsiteY464" fmla="*/ 2540 h 19998"/>
                <a:gd name="connsiteX465" fmla="*/ 13849 w 19998"/>
                <a:gd name="connsiteY465" fmla="*/ 2540 h 19998"/>
                <a:gd name="connsiteX466" fmla="*/ 14280 w 19998"/>
                <a:gd name="connsiteY466" fmla="*/ 2540 h 19998"/>
                <a:gd name="connsiteX467" fmla="*/ 14527 w 19998"/>
                <a:gd name="connsiteY467" fmla="*/ 2437 h 19998"/>
                <a:gd name="connsiteX468" fmla="*/ 14527 w 19998"/>
                <a:gd name="connsiteY468" fmla="*/ 2218 h 19998"/>
                <a:gd name="connsiteX469" fmla="*/ 14715 w 19998"/>
                <a:gd name="connsiteY469" fmla="*/ 2051 h 19998"/>
                <a:gd name="connsiteX470" fmla="*/ 14815 w 19998"/>
                <a:gd name="connsiteY470" fmla="*/ 2115 h 19998"/>
                <a:gd name="connsiteX471" fmla="*/ 14775 w 19998"/>
                <a:gd name="connsiteY471" fmla="*/ 2138 h 19998"/>
                <a:gd name="connsiteX472" fmla="*/ 14796 w 19998"/>
                <a:gd name="connsiteY472" fmla="*/ 2218 h 19998"/>
                <a:gd name="connsiteX473" fmla="*/ 14756 w 19998"/>
                <a:gd name="connsiteY473" fmla="*/ 2195 h 19998"/>
                <a:gd name="connsiteX474" fmla="*/ 14732 w 19998"/>
                <a:gd name="connsiteY474" fmla="*/ 2218 h 19998"/>
                <a:gd name="connsiteX475" fmla="*/ 14756 w 19998"/>
                <a:gd name="connsiteY475" fmla="*/ 2237 h 19998"/>
                <a:gd name="connsiteX476" fmla="*/ 14732 w 19998"/>
                <a:gd name="connsiteY476" fmla="*/ 2275 h 19998"/>
                <a:gd name="connsiteX477" fmla="*/ 14715 w 19998"/>
                <a:gd name="connsiteY477" fmla="*/ 2275 h 19998"/>
                <a:gd name="connsiteX478" fmla="*/ 14756 w 19998"/>
                <a:gd name="connsiteY478" fmla="*/ 2341 h 19998"/>
                <a:gd name="connsiteX479" fmla="*/ 14675 w 19998"/>
                <a:gd name="connsiteY479" fmla="*/ 2519 h 19998"/>
                <a:gd name="connsiteX480" fmla="*/ 14815 w 19998"/>
                <a:gd name="connsiteY480" fmla="*/ 2622 h 19998"/>
                <a:gd name="connsiteX481" fmla="*/ 14796 w 19998"/>
                <a:gd name="connsiteY481" fmla="*/ 2904 h 19998"/>
                <a:gd name="connsiteX482" fmla="*/ 14918 w 19998"/>
                <a:gd name="connsiteY482" fmla="*/ 2904 h 19998"/>
                <a:gd name="connsiteX483" fmla="*/ 14918 w 19998"/>
                <a:gd name="connsiteY483" fmla="*/ 2867 h 19998"/>
                <a:gd name="connsiteX484" fmla="*/ 15001 w 19998"/>
                <a:gd name="connsiteY484" fmla="*/ 2888 h 19998"/>
                <a:gd name="connsiteX485" fmla="*/ 15230 w 19998"/>
                <a:gd name="connsiteY485" fmla="*/ 3074 h 19998"/>
                <a:gd name="connsiteX486" fmla="*/ 15249 w 19998"/>
                <a:gd name="connsiteY486" fmla="*/ 3050 h 19998"/>
                <a:gd name="connsiteX487" fmla="*/ 15249 w 19998"/>
                <a:gd name="connsiteY487" fmla="*/ 3114 h 19998"/>
                <a:gd name="connsiteX488" fmla="*/ 15330 w 19998"/>
                <a:gd name="connsiteY488" fmla="*/ 3114 h 19998"/>
                <a:gd name="connsiteX489" fmla="*/ 15418 w 19998"/>
                <a:gd name="connsiteY489" fmla="*/ 3114 h 19998"/>
                <a:gd name="connsiteX490" fmla="*/ 15499 w 19998"/>
                <a:gd name="connsiteY490" fmla="*/ 3196 h 19998"/>
                <a:gd name="connsiteX491" fmla="*/ 15475 w 19998"/>
                <a:gd name="connsiteY491" fmla="*/ 3252 h 19998"/>
                <a:gd name="connsiteX492" fmla="*/ 15499 w 19998"/>
                <a:gd name="connsiteY492" fmla="*/ 3295 h 19998"/>
                <a:gd name="connsiteX493" fmla="*/ 15499 w 19998"/>
                <a:gd name="connsiteY493" fmla="*/ 3276 h 19998"/>
                <a:gd name="connsiteX494" fmla="*/ 15599 w 19998"/>
                <a:gd name="connsiteY494" fmla="*/ 3276 h 19998"/>
                <a:gd name="connsiteX495" fmla="*/ 15704 w 19998"/>
                <a:gd name="connsiteY495" fmla="*/ 3374 h 19998"/>
                <a:gd name="connsiteX496" fmla="*/ 15682 w 19998"/>
                <a:gd name="connsiteY496" fmla="*/ 3414 h 19998"/>
                <a:gd name="connsiteX497" fmla="*/ 15723 w 19998"/>
                <a:gd name="connsiteY497" fmla="*/ 3478 h 19998"/>
                <a:gd name="connsiteX498" fmla="*/ 15704 w 19998"/>
                <a:gd name="connsiteY498" fmla="*/ 3497 h 19998"/>
                <a:gd name="connsiteX499" fmla="*/ 15747 w 19998"/>
                <a:gd name="connsiteY499" fmla="*/ 3534 h 19998"/>
                <a:gd name="connsiteX500" fmla="*/ 15747 w 19998"/>
                <a:gd name="connsiteY500" fmla="*/ 3518 h 19998"/>
                <a:gd name="connsiteX501" fmla="*/ 15935 w 19998"/>
                <a:gd name="connsiteY501" fmla="*/ 3478 h 19998"/>
                <a:gd name="connsiteX502" fmla="*/ 15935 w 19998"/>
                <a:gd name="connsiteY502" fmla="*/ 3518 h 19998"/>
                <a:gd name="connsiteX503" fmla="*/ 15951 w 19998"/>
                <a:gd name="connsiteY503" fmla="*/ 3518 h 19998"/>
                <a:gd name="connsiteX504" fmla="*/ 15992 w 19998"/>
                <a:gd name="connsiteY504" fmla="*/ 3414 h 19998"/>
                <a:gd name="connsiteX505" fmla="*/ 16156 w 19998"/>
                <a:gd name="connsiteY505" fmla="*/ 3414 h 19998"/>
                <a:gd name="connsiteX506" fmla="*/ 16156 w 19998"/>
                <a:gd name="connsiteY506" fmla="*/ 3374 h 19998"/>
                <a:gd name="connsiteX507" fmla="*/ 16302 w 19998"/>
                <a:gd name="connsiteY507" fmla="*/ 3436 h 19998"/>
                <a:gd name="connsiteX508" fmla="*/ 16285 w 19998"/>
                <a:gd name="connsiteY508" fmla="*/ 3454 h 19998"/>
                <a:gd name="connsiteX509" fmla="*/ 16366 w 19998"/>
                <a:gd name="connsiteY509" fmla="*/ 3518 h 19998"/>
                <a:gd name="connsiteX510" fmla="*/ 16490 w 19998"/>
                <a:gd name="connsiteY510" fmla="*/ 3518 h 19998"/>
                <a:gd name="connsiteX511" fmla="*/ 16506 w 19998"/>
                <a:gd name="connsiteY511" fmla="*/ 3600 h 19998"/>
                <a:gd name="connsiteX512" fmla="*/ 16590 w 19998"/>
                <a:gd name="connsiteY512" fmla="*/ 3624 h 19998"/>
                <a:gd name="connsiteX513" fmla="*/ 16611 w 19998"/>
                <a:gd name="connsiteY513" fmla="*/ 3581 h 19998"/>
                <a:gd name="connsiteX514" fmla="*/ 16694 w 19998"/>
                <a:gd name="connsiteY514" fmla="*/ 3600 h 19998"/>
                <a:gd name="connsiteX515" fmla="*/ 16694 w 19998"/>
                <a:gd name="connsiteY515" fmla="*/ 3560 h 19998"/>
                <a:gd name="connsiteX516" fmla="*/ 16716 w 19998"/>
                <a:gd name="connsiteY516" fmla="*/ 3560 h 19998"/>
                <a:gd name="connsiteX517" fmla="*/ 16716 w 19998"/>
                <a:gd name="connsiteY517" fmla="*/ 3518 h 19998"/>
                <a:gd name="connsiteX518" fmla="*/ 16759 w 19998"/>
                <a:gd name="connsiteY518" fmla="*/ 3497 h 19998"/>
                <a:gd name="connsiteX519" fmla="*/ 16759 w 19998"/>
                <a:gd name="connsiteY519" fmla="*/ 3478 h 19998"/>
                <a:gd name="connsiteX520" fmla="*/ 16940 w 19998"/>
                <a:gd name="connsiteY520" fmla="*/ 3478 h 19998"/>
                <a:gd name="connsiteX521" fmla="*/ 17085 w 19998"/>
                <a:gd name="connsiteY521" fmla="*/ 3560 h 19998"/>
                <a:gd name="connsiteX522" fmla="*/ 17085 w 19998"/>
                <a:gd name="connsiteY522" fmla="*/ 3534 h 19998"/>
                <a:gd name="connsiteX523" fmla="*/ 17192 w 19998"/>
                <a:gd name="connsiteY523" fmla="*/ 3518 h 19998"/>
                <a:gd name="connsiteX524" fmla="*/ 17192 w 19998"/>
                <a:gd name="connsiteY524" fmla="*/ 3534 h 19998"/>
                <a:gd name="connsiteX525" fmla="*/ 17373 w 19998"/>
                <a:gd name="connsiteY525" fmla="*/ 3640 h 19998"/>
                <a:gd name="connsiteX526" fmla="*/ 17354 w 19998"/>
                <a:gd name="connsiteY526" fmla="*/ 3663 h 19998"/>
                <a:gd name="connsiteX527" fmla="*/ 17437 w 19998"/>
                <a:gd name="connsiteY527" fmla="*/ 3783 h 19998"/>
                <a:gd name="connsiteX528" fmla="*/ 17397 w 19998"/>
                <a:gd name="connsiteY528" fmla="*/ 3783 h 19998"/>
                <a:gd name="connsiteX529" fmla="*/ 17414 w 19998"/>
                <a:gd name="connsiteY529" fmla="*/ 3826 h 19998"/>
                <a:gd name="connsiteX530" fmla="*/ 17437 w 19998"/>
                <a:gd name="connsiteY530" fmla="*/ 3826 h 19998"/>
                <a:gd name="connsiteX531" fmla="*/ 17602 w 19998"/>
                <a:gd name="connsiteY531" fmla="*/ 4028 h 19998"/>
                <a:gd name="connsiteX532" fmla="*/ 17623 w 19998"/>
                <a:gd name="connsiteY532" fmla="*/ 4091 h 19998"/>
                <a:gd name="connsiteX533" fmla="*/ 17642 w 19998"/>
                <a:gd name="connsiteY533" fmla="*/ 4091 h 19998"/>
                <a:gd name="connsiteX534" fmla="*/ 17683 w 19998"/>
                <a:gd name="connsiteY534" fmla="*/ 4211 h 19998"/>
                <a:gd name="connsiteX535" fmla="*/ 17849 w 19998"/>
                <a:gd name="connsiteY535" fmla="*/ 4211 h 19998"/>
                <a:gd name="connsiteX536" fmla="*/ 17849 w 19998"/>
                <a:gd name="connsiteY536" fmla="*/ 4171 h 19998"/>
                <a:gd name="connsiteX537" fmla="*/ 17871 w 19998"/>
                <a:gd name="connsiteY537" fmla="*/ 4171 h 19998"/>
                <a:gd name="connsiteX538" fmla="*/ 17830 w 19998"/>
                <a:gd name="connsiteY538" fmla="*/ 4091 h 19998"/>
                <a:gd name="connsiteX539" fmla="*/ 17871 w 19998"/>
                <a:gd name="connsiteY539" fmla="*/ 4065 h 19998"/>
                <a:gd name="connsiteX540" fmla="*/ 17935 w 19998"/>
                <a:gd name="connsiteY540" fmla="*/ 4091 h 19998"/>
                <a:gd name="connsiteX541" fmla="*/ 17976 w 19998"/>
                <a:gd name="connsiteY541" fmla="*/ 4065 h 19998"/>
                <a:gd name="connsiteX542" fmla="*/ 18019 w 19998"/>
                <a:gd name="connsiteY542" fmla="*/ 4091 h 19998"/>
                <a:gd name="connsiteX543" fmla="*/ 18140 w 19998"/>
                <a:gd name="connsiteY543" fmla="*/ 4131 h 19998"/>
                <a:gd name="connsiteX544" fmla="*/ 18183 w 19998"/>
                <a:gd name="connsiteY544" fmla="*/ 4293 h 19998"/>
                <a:gd name="connsiteX545" fmla="*/ 18200 w 19998"/>
                <a:gd name="connsiteY545" fmla="*/ 4293 h 19998"/>
                <a:gd name="connsiteX546" fmla="*/ 18223 w 19998"/>
                <a:gd name="connsiteY546" fmla="*/ 4211 h 19998"/>
                <a:gd name="connsiteX547" fmla="*/ 18240 w 19998"/>
                <a:gd name="connsiteY547" fmla="*/ 4211 h 19998"/>
                <a:gd name="connsiteX548" fmla="*/ 18240 w 19998"/>
                <a:gd name="connsiteY548" fmla="*/ 4230 h 19998"/>
                <a:gd name="connsiteX549" fmla="*/ 18281 w 19998"/>
                <a:gd name="connsiteY549" fmla="*/ 4230 h 19998"/>
                <a:gd name="connsiteX550" fmla="*/ 18328 w 19998"/>
                <a:gd name="connsiteY550" fmla="*/ 4270 h 19998"/>
                <a:gd name="connsiteX551" fmla="*/ 18369 w 19998"/>
                <a:gd name="connsiteY551" fmla="*/ 4253 h 19998"/>
                <a:gd name="connsiteX552" fmla="*/ 18388 w 19998"/>
                <a:gd name="connsiteY552" fmla="*/ 4270 h 19998"/>
                <a:gd name="connsiteX553" fmla="*/ 18531 w 19998"/>
                <a:gd name="connsiteY553" fmla="*/ 4253 h 19998"/>
                <a:gd name="connsiteX554" fmla="*/ 18531 w 19998"/>
                <a:gd name="connsiteY554" fmla="*/ 4270 h 19998"/>
                <a:gd name="connsiteX555" fmla="*/ 18631 w 19998"/>
                <a:gd name="connsiteY555" fmla="*/ 4211 h 19998"/>
                <a:gd name="connsiteX556" fmla="*/ 18631 w 19998"/>
                <a:gd name="connsiteY556" fmla="*/ 4131 h 19998"/>
                <a:gd name="connsiteX557" fmla="*/ 18762 w 19998"/>
                <a:gd name="connsiteY557" fmla="*/ 4108 h 19998"/>
                <a:gd name="connsiteX558" fmla="*/ 18778 w 19998"/>
                <a:gd name="connsiteY558" fmla="*/ 4148 h 19998"/>
                <a:gd name="connsiteX559" fmla="*/ 18821 w 19998"/>
                <a:gd name="connsiteY559" fmla="*/ 4131 h 19998"/>
                <a:gd name="connsiteX560" fmla="*/ 18943 w 19998"/>
                <a:gd name="connsiteY560" fmla="*/ 4333 h 19998"/>
                <a:gd name="connsiteX561" fmla="*/ 19047 w 19998"/>
                <a:gd name="connsiteY561" fmla="*/ 4333 h 19998"/>
                <a:gd name="connsiteX562" fmla="*/ 19064 w 19998"/>
                <a:gd name="connsiteY562" fmla="*/ 4392 h 19998"/>
                <a:gd name="connsiteX563" fmla="*/ 19152 w 19998"/>
                <a:gd name="connsiteY563" fmla="*/ 4392 h 19998"/>
                <a:gd name="connsiteX564" fmla="*/ 19152 w 19998"/>
                <a:gd name="connsiteY564" fmla="*/ 4373 h 19998"/>
                <a:gd name="connsiteX565" fmla="*/ 19212 w 19998"/>
                <a:gd name="connsiteY565" fmla="*/ 4373 h 19998"/>
                <a:gd name="connsiteX566" fmla="*/ 19212 w 19998"/>
                <a:gd name="connsiteY566" fmla="*/ 4392 h 19998"/>
                <a:gd name="connsiteX567" fmla="*/ 19317 w 19998"/>
                <a:gd name="connsiteY567" fmla="*/ 4333 h 19998"/>
                <a:gd name="connsiteX568" fmla="*/ 19417 w 19998"/>
                <a:gd name="connsiteY568" fmla="*/ 4392 h 19998"/>
                <a:gd name="connsiteX569" fmla="*/ 19443 w 19998"/>
                <a:gd name="connsiteY569" fmla="*/ 4373 h 19998"/>
                <a:gd name="connsiteX570" fmla="*/ 19500 w 19998"/>
                <a:gd name="connsiteY570" fmla="*/ 4373 h 19998"/>
                <a:gd name="connsiteX571" fmla="*/ 19521 w 19998"/>
                <a:gd name="connsiteY571" fmla="*/ 4352 h 19998"/>
                <a:gd name="connsiteX572" fmla="*/ 19998 w 19998"/>
                <a:gd name="connsiteY572" fmla="*/ 4512 h 19998"/>
                <a:gd name="connsiteX573" fmla="*/ 19750 w 19998"/>
                <a:gd name="connsiteY573" fmla="*/ 4939 h 19998"/>
                <a:gd name="connsiteX574" fmla="*/ 19712 w 19998"/>
                <a:gd name="connsiteY574" fmla="*/ 4939 h 19998"/>
                <a:gd name="connsiteX575" fmla="*/ 19686 w 19998"/>
                <a:gd name="connsiteY575" fmla="*/ 5003 h 19998"/>
                <a:gd name="connsiteX576" fmla="*/ 19645 w 19998"/>
                <a:gd name="connsiteY576" fmla="*/ 5003 h 19998"/>
                <a:gd name="connsiteX577" fmla="*/ 19131 w 19998"/>
                <a:gd name="connsiteY577" fmla="*/ 6512 h 19998"/>
                <a:gd name="connsiteX578" fmla="*/ 19236 w 19998"/>
                <a:gd name="connsiteY578" fmla="*/ 7750 h 19998"/>
                <a:gd name="connsiteX579" fmla="*/ 19212 w 19998"/>
                <a:gd name="connsiteY579" fmla="*/ 7750 h 19998"/>
                <a:gd name="connsiteX580" fmla="*/ 19090 w 19998"/>
                <a:gd name="connsiteY580" fmla="*/ 7870 h 19998"/>
                <a:gd name="connsiteX581" fmla="*/ 19152 w 19998"/>
                <a:gd name="connsiteY581" fmla="*/ 7853 h 19998"/>
                <a:gd name="connsiteX582" fmla="*/ 19064 w 19998"/>
                <a:gd name="connsiteY582" fmla="*/ 7973 h 19998"/>
                <a:gd name="connsiteX583" fmla="*/ 18983 w 19998"/>
                <a:gd name="connsiteY583" fmla="*/ 7973 h 19998"/>
                <a:gd name="connsiteX584" fmla="*/ 18714 w 19998"/>
                <a:gd name="connsiteY584" fmla="*/ 8135 h 19998"/>
                <a:gd name="connsiteX585" fmla="*/ 18695 w 19998"/>
                <a:gd name="connsiteY585" fmla="*/ 8093 h 19998"/>
                <a:gd name="connsiteX586" fmla="*/ 18614 w 19998"/>
                <a:gd name="connsiteY586" fmla="*/ 7997 h 19998"/>
                <a:gd name="connsiteX587" fmla="*/ 18304 w 19998"/>
                <a:gd name="connsiteY58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239 w 19998"/>
                <a:gd name="connsiteY172" fmla="*/ 18350 h 19998"/>
                <a:gd name="connsiteX173" fmla="*/ 12196 w 19998"/>
                <a:gd name="connsiteY173" fmla="*/ 18592 h 19998"/>
                <a:gd name="connsiteX174" fmla="*/ 12158 w 19998"/>
                <a:gd name="connsiteY174" fmla="*/ 18571 h 19998"/>
                <a:gd name="connsiteX175" fmla="*/ 12174 w 19998"/>
                <a:gd name="connsiteY175" fmla="*/ 18513 h 19998"/>
                <a:gd name="connsiteX176" fmla="*/ 12115 w 19998"/>
                <a:gd name="connsiteY176" fmla="*/ 18550 h 19998"/>
                <a:gd name="connsiteX177" fmla="*/ 12196 w 19998"/>
                <a:gd name="connsiteY177" fmla="*/ 18837 h 19998"/>
                <a:gd name="connsiteX178" fmla="*/ 12255 w 19998"/>
                <a:gd name="connsiteY178" fmla="*/ 19528 h 19998"/>
                <a:gd name="connsiteX179" fmla="*/ 12379 w 19998"/>
                <a:gd name="connsiteY179" fmla="*/ 19570 h 19998"/>
                <a:gd name="connsiteX180" fmla="*/ 12360 w 19998"/>
                <a:gd name="connsiteY180" fmla="*/ 19650 h 19998"/>
                <a:gd name="connsiteX181" fmla="*/ 12443 w 19998"/>
                <a:gd name="connsiteY181" fmla="*/ 19749 h 19998"/>
                <a:gd name="connsiteX182" fmla="*/ 12279 w 19998"/>
                <a:gd name="connsiteY182" fmla="*/ 19772 h 19998"/>
                <a:gd name="connsiteX183" fmla="*/ 12215 w 19998"/>
                <a:gd name="connsiteY183" fmla="*/ 19669 h 19998"/>
                <a:gd name="connsiteX184" fmla="*/ 12158 w 19998"/>
                <a:gd name="connsiteY184" fmla="*/ 19690 h 19998"/>
                <a:gd name="connsiteX185" fmla="*/ 12158 w 19998"/>
                <a:gd name="connsiteY185" fmla="*/ 19669 h 19998"/>
                <a:gd name="connsiteX186" fmla="*/ 12010 w 19998"/>
                <a:gd name="connsiteY186" fmla="*/ 19669 h 19998"/>
                <a:gd name="connsiteX187" fmla="*/ 12010 w 19998"/>
                <a:gd name="connsiteY187" fmla="*/ 19706 h 19998"/>
                <a:gd name="connsiteX188" fmla="*/ 11927 w 19998"/>
                <a:gd name="connsiteY188" fmla="*/ 19690 h 19998"/>
                <a:gd name="connsiteX189" fmla="*/ 11905 w 19998"/>
                <a:gd name="connsiteY189" fmla="*/ 19706 h 19998"/>
                <a:gd name="connsiteX190" fmla="*/ 11741 w 19998"/>
                <a:gd name="connsiteY190" fmla="*/ 19810 h 19998"/>
                <a:gd name="connsiteX191" fmla="*/ 11577 w 19998"/>
                <a:gd name="connsiteY191" fmla="*/ 19810 h 19998"/>
                <a:gd name="connsiteX192" fmla="*/ 11577 w 19998"/>
                <a:gd name="connsiteY192" fmla="*/ 19875 h 19998"/>
                <a:gd name="connsiteX193" fmla="*/ 11553 w 19998"/>
                <a:gd name="connsiteY193" fmla="*/ 19875 h 19998"/>
                <a:gd name="connsiteX194" fmla="*/ 11577 w 19998"/>
                <a:gd name="connsiteY194" fmla="*/ 19972 h 19998"/>
                <a:gd name="connsiteX195" fmla="*/ 11388 w 19998"/>
                <a:gd name="connsiteY195" fmla="*/ 19934 h 19998"/>
                <a:gd name="connsiteX196" fmla="*/ 11348 w 19998"/>
                <a:gd name="connsiteY196" fmla="*/ 19998 h 19998"/>
                <a:gd name="connsiteX197" fmla="*/ 10645 w 19998"/>
                <a:gd name="connsiteY197" fmla="*/ 19810 h 19998"/>
                <a:gd name="connsiteX198" fmla="*/ 10441 w 19998"/>
                <a:gd name="connsiteY198" fmla="*/ 19955 h 19998"/>
                <a:gd name="connsiteX199" fmla="*/ 10295 w 19998"/>
                <a:gd name="connsiteY199" fmla="*/ 19732 h 19998"/>
                <a:gd name="connsiteX200" fmla="*/ 9964 w 19998"/>
                <a:gd name="connsiteY200" fmla="*/ 19626 h 19998"/>
                <a:gd name="connsiteX201" fmla="*/ 9990 w 19998"/>
                <a:gd name="connsiteY201" fmla="*/ 19467 h 19998"/>
                <a:gd name="connsiteX202" fmla="*/ 9533 w 19998"/>
                <a:gd name="connsiteY202" fmla="*/ 19262 h 19998"/>
                <a:gd name="connsiteX203" fmla="*/ 9452 w 19998"/>
                <a:gd name="connsiteY203" fmla="*/ 19368 h 19998"/>
                <a:gd name="connsiteX204" fmla="*/ 9288 w 19998"/>
                <a:gd name="connsiteY204" fmla="*/ 19076 h 19998"/>
                <a:gd name="connsiteX205" fmla="*/ 8935 w 19998"/>
                <a:gd name="connsiteY205" fmla="*/ 19076 h 19998"/>
                <a:gd name="connsiteX206" fmla="*/ 8478 w 19998"/>
                <a:gd name="connsiteY206" fmla="*/ 18837 h 19998"/>
                <a:gd name="connsiteX207" fmla="*/ 8357 w 19998"/>
                <a:gd name="connsiteY207" fmla="*/ 18820 h 19998"/>
                <a:gd name="connsiteX208" fmla="*/ 8169 w 19998"/>
                <a:gd name="connsiteY208" fmla="*/ 18773 h 19998"/>
                <a:gd name="connsiteX209" fmla="*/ 8128 w 19998"/>
                <a:gd name="connsiteY209" fmla="*/ 18820 h 19998"/>
                <a:gd name="connsiteX210" fmla="*/ 8128 w 19998"/>
                <a:gd name="connsiteY210" fmla="*/ 18957 h 19998"/>
                <a:gd name="connsiteX211" fmla="*/ 8150 w 19998"/>
                <a:gd name="connsiteY211" fmla="*/ 19142 h 19998"/>
                <a:gd name="connsiteX212" fmla="*/ 8007 w 19998"/>
                <a:gd name="connsiteY212" fmla="*/ 19119 h 19998"/>
                <a:gd name="connsiteX213" fmla="*/ 7676 w 19998"/>
                <a:gd name="connsiteY213" fmla="*/ 19119 h 19998"/>
                <a:gd name="connsiteX214" fmla="*/ 7511 w 19998"/>
                <a:gd name="connsiteY214" fmla="*/ 19159 h 19998"/>
                <a:gd name="connsiteX215" fmla="*/ 6892 w 19998"/>
                <a:gd name="connsiteY215" fmla="*/ 19102 h 19998"/>
                <a:gd name="connsiteX216" fmla="*/ 6730 w 19998"/>
                <a:gd name="connsiteY216" fmla="*/ 18877 h 19998"/>
                <a:gd name="connsiteX217" fmla="*/ 6599 w 19998"/>
                <a:gd name="connsiteY217" fmla="*/ 18837 h 19998"/>
                <a:gd name="connsiteX218" fmla="*/ 6478 w 19998"/>
                <a:gd name="connsiteY218" fmla="*/ 18731 h 19998"/>
                <a:gd name="connsiteX219" fmla="*/ 6254 w 19998"/>
                <a:gd name="connsiteY219" fmla="*/ 18858 h 19998"/>
                <a:gd name="connsiteX220" fmla="*/ 6149 w 19998"/>
                <a:gd name="connsiteY220" fmla="*/ 18773 h 19998"/>
                <a:gd name="connsiteX221" fmla="*/ 6066 w 19998"/>
                <a:gd name="connsiteY221" fmla="*/ 18877 h 19998"/>
                <a:gd name="connsiteX222" fmla="*/ 5861 w 19998"/>
                <a:gd name="connsiteY222" fmla="*/ 18632 h 19998"/>
                <a:gd name="connsiteX223" fmla="*/ 5732 w 19998"/>
                <a:gd name="connsiteY223" fmla="*/ 18447 h 19998"/>
                <a:gd name="connsiteX224" fmla="*/ 5075 w 19998"/>
                <a:gd name="connsiteY224" fmla="*/ 18310 h 19998"/>
                <a:gd name="connsiteX225" fmla="*/ 4806 w 19998"/>
                <a:gd name="connsiteY225" fmla="*/ 18165 h 19998"/>
                <a:gd name="connsiteX226" fmla="*/ 4725 w 19998"/>
                <a:gd name="connsiteY226" fmla="*/ 18247 h 19998"/>
                <a:gd name="connsiteX227" fmla="*/ 4515 w 19998"/>
                <a:gd name="connsiteY227" fmla="*/ 18101 h 19998"/>
                <a:gd name="connsiteX228" fmla="*/ 4684 w 19998"/>
                <a:gd name="connsiteY228" fmla="*/ 17737 h 19998"/>
                <a:gd name="connsiteX229" fmla="*/ 4415 w 19998"/>
                <a:gd name="connsiteY229" fmla="*/ 17634 h 19998"/>
                <a:gd name="connsiteX230" fmla="*/ 4294 w 19998"/>
                <a:gd name="connsiteY230" fmla="*/ 17594 h 19998"/>
                <a:gd name="connsiteX231" fmla="*/ 4103 w 19998"/>
                <a:gd name="connsiteY231" fmla="*/ 17617 h 19998"/>
                <a:gd name="connsiteX232" fmla="*/ 4063 w 19998"/>
                <a:gd name="connsiteY232" fmla="*/ 17495 h 19998"/>
                <a:gd name="connsiteX233" fmla="*/ 4025 w 19998"/>
                <a:gd name="connsiteY233" fmla="*/ 17432 h 19998"/>
                <a:gd name="connsiteX234" fmla="*/ 4251 w 19998"/>
                <a:gd name="connsiteY234" fmla="*/ 17389 h 19998"/>
                <a:gd name="connsiteX235" fmla="*/ 4251 w 19998"/>
                <a:gd name="connsiteY235" fmla="*/ 17373 h 19998"/>
                <a:gd name="connsiteX236" fmla="*/ 4499 w 19998"/>
                <a:gd name="connsiteY236" fmla="*/ 17084 h 19998"/>
                <a:gd name="connsiteX237" fmla="*/ 5037 w 19998"/>
                <a:gd name="connsiteY237" fmla="*/ 14969 h 19998"/>
                <a:gd name="connsiteX238" fmla="*/ 5011 w 19998"/>
                <a:gd name="connsiteY238" fmla="*/ 14767 h 19998"/>
                <a:gd name="connsiteX239" fmla="*/ 5218 w 19998"/>
                <a:gd name="connsiteY239" fmla="*/ 14525 h 19998"/>
                <a:gd name="connsiteX240" fmla="*/ 5427 w 19998"/>
                <a:gd name="connsiteY240" fmla="*/ 14583 h 19998"/>
                <a:gd name="connsiteX241" fmla="*/ 5444 w 19998"/>
                <a:gd name="connsiteY241" fmla="*/ 14525 h 19998"/>
                <a:gd name="connsiteX242" fmla="*/ 5387 w 19998"/>
                <a:gd name="connsiteY242" fmla="*/ 14464 h 19998"/>
                <a:gd name="connsiteX243" fmla="*/ 5427 w 19998"/>
                <a:gd name="connsiteY243" fmla="*/ 14485 h 19998"/>
                <a:gd name="connsiteX244" fmla="*/ 5427 w 19998"/>
                <a:gd name="connsiteY244" fmla="*/ 14464 h 19998"/>
                <a:gd name="connsiteX245" fmla="*/ 5218 w 19998"/>
                <a:gd name="connsiteY245" fmla="*/ 14318 h 19998"/>
                <a:gd name="connsiteX246" fmla="*/ 5075 w 19998"/>
                <a:gd name="connsiteY246" fmla="*/ 14647 h 19998"/>
                <a:gd name="connsiteX247" fmla="*/ 5037 w 19998"/>
                <a:gd name="connsiteY247" fmla="*/ 14623 h 19998"/>
                <a:gd name="connsiteX248" fmla="*/ 5427 w 19998"/>
                <a:gd name="connsiteY248" fmla="*/ 12509 h 19998"/>
                <a:gd name="connsiteX249" fmla="*/ 5470 w 19998"/>
                <a:gd name="connsiteY249" fmla="*/ 12492 h 19998"/>
                <a:gd name="connsiteX250" fmla="*/ 5511 w 19998"/>
                <a:gd name="connsiteY250" fmla="*/ 12548 h 19998"/>
                <a:gd name="connsiteX251" fmla="*/ 5961 w 19998"/>
                <a:gd name="connsiteY251" fmla="*/ 13284 h 19998"/>
                <a:gd name="connsiteX252" fmla="*/ 6352 w 19998"/>
                <a:gd name="connsiteY252" fmla="*/ 14017 h 19998"/>
                <a:gd name="connsiteX253" fmla="*/ 6352 w 19998"/>
                <a:gd name="connsiteY253" fmla="*/ 13808 h 19998"/>
                <a:gd name="connsiteX254" fmla="*/ 6001 w 19998"/>
                <a:gd name="connsiteY254" fmla="*/ 13058 h 19998"/>
                <a:gd name="connsiteX255" fmla="*/ 5675 w 19998"/>
                <a:gd name="connsiteY255" fmla="*/ 12532 h 19998"/>
                <a:gd name="connsiteX256" fmla="*/ 5551 w 19998"/>
                <a:gd name="connsiteY256" fmla="*/ 12410 h 19998"/>
                <a:gd name="connsiteX257" fmla="*/ 5258 w 19998"/>
                <a:gd name="connsiteY257" fmla="*/ 12227 h 19998"/>
                <a:gd name="connsiteX258" fmla="*/ 5242 w 19998"/>
                <a:gd name="connsiteY258" fmla="*/ 12243 h 19998"/>
                <a:gd name="connsiteX259" fmla="*/ 5175 w 19998"/>
                <a:gd name="connsiteY259" fmla="*/ 11961 h 19998"/>
                <a:gd name="connsiteX260" fmla="*/ 5363 w 19998"/>
                <a:gd name="connsiteY260" fmla="*/ 11961 h 19998"/>
                <a:gd name="connsiteX261" fmla="*/ 5487 w 19998"/>
                <a:gd name="connsiteY261" fmla="*/ 11653 h 19998"/>
                <a:gd name="connsiteX262" fmla="*/ 5470 w 19998"/>
                <a:gd name="connsiteY262" fmla="*/ 11653 h 19998"/>
                <a:gd name="connsiteX263" fmla="*/ 5470 w 19998"/>
                <a:gd name="connsiteY263" fmla="*/ 11637 h 19998"/>
                <a:gd name="connsiteX264" fmla="*/ 5444 w 19998"/>
                <a:gd name="connsiteY264" fmla="*/ 11268 h 19998"/>
                <a:gd name="connsiteX265" fmla="*/ 5339 w 19998"/>
                <a:gd name="connsiteY265" fmla="*/ 11146 h 19998"/>
                <a:gd name="connsiteX266" fmla="*/ 5251 w 19998"/>
                <a:gd name="connsiteY266" fmla="*/ 10849 h 19998"/>
                <a:gd name="connsiteX267" fmla="*/ 4784 w 19998"/>
                <a:gd name="connsiteY267" fmla="*/ 10539 h 19998"/>
                <a:gd name="connsiteX268" fmla="*/ 4603 w 19998"/>
                <a:gd name="connsiteY268" fmla="*/ 10497 h 19998"/>
                <a:gd name="connsiteX269" fmla="*/ 4620 w 19998"/>
                <a:gd name="connsiteY269" fmla="*/ 10476 h 19998"/>
                <a:gd name="connsiteX270" fmla="*/ 3877 w 19998"/>
                <a:gd name="connsiteY270" fmla="*/ 9395 h 19998"/>
                <a:gd name="connsiteX271" fmla="*/ 3941 w 19998"/>
                <a:gd name="connsiteY271" fmla="*/ 9353 h 19998"/>
                <a:gd name="connsiteX272" fmla="*/ 3918 w 19998"/>
                <a:gd name="connsiteY272" fmla="*/ 9353 h 19998"/>
                <a:gd name="connsiteX273" fmla="*/ 4168 w 19998"/>
                <a:gd name="connsiteY273" fmla="*/ 9071 h 19998"/>
                <a:gd name="connsiteX274" fmla="*/ 3753 w 19998"/>
                <a:gd name="connsiteY274" fmla="*/ 8829 h 19998"/>
                <a:gd name="connsiteX275" fmla="*/ 3899 w 19998"/>
                <a:gd name="connsiteY275" fmla="*/ 8645 h 19998"/>
                <a:gd name="connsiteX276" fmla="*/ 3899 w 19998"/>
                <a:gd name="connsiteY276" fmla="*/ 8521 h 19998"/>
                <a:gd name="connsiteX277" fmla="*/ 4472 w 19998"/>
                <a:gd name="connsiteY277" fmla="*/ 8666 h 19998"/>
                <a:gd name="connsiteX278" fmla="*/ 3877 w 19998"/>
                <a:gd name="connsiteY278" fmla="*/ 8457 h 19998"/>
                <a:gd name="connsiteX279" fmla="*/ 3689 w 19998"/>
                <a:gd name="connsiteY279" fmla="*/ 8587 h 19998"/>
                <a:gd name="connsiteX280" fmla="*/ 3360 w 19998"/>
                <a:gd name="connsiteY280" fmla="*/ 8401 h 19998"/>
                <a:gd name="connsiteX281" fmla="*/ 3303 w 19998"/>
                <a:gd name="connsiteY281" fmla="*/ 8239 h 19998"/>
                <a:gd name="connsiteX282" fmla="*/ 3465 w 19998"/>
                <a:gd name="connsiteY282" fmla="*/ 8077 h 19998"/>
                <a:gd name="connsiteX283" fmla="*/ 3344 w 19998"/>
                <a:gd name="connsiteY283" fmla="*/ 7910 h 19998"/>
                <a:gd name="connsiteX284" fmla="*/ 2844 w 19998"/>
                <a:gd name="connsiteY284" fmla="*/ 7933 h 19998"/>
                <a:gd name="connsiteX285" fmla="*/ 3115 w 19998"/>
                <a:gd name="connsiteY285" fmla="*/ 7651 h 19998"/>
                <a:gd name="connsiteX286" fmla="*/ 2477 w 19998"/>
                <a:gd name="connsiteY286" fmla="*/ 7750 h 19998"/>
                <a:gd name="connsiteX287" fmla="*/ 2477 w 19998"/>
                <a:gd name="connsiteY287" fmla="*/ 7973 h 19998"/>
                <a:gd name="connsiteX288" fmla="*/ 2127 w 19998"/>
                <a:gd name="connsiteY288" fmla="*/ 7442 h 19998"/>
                <a:gd name="connsiteX289" fmla="*/ 1831 w 19998"/>
                <a:gd name="connsiteY289" fmla="*/ 7261 h 19998"/>
                <a:gd name="connsiteX290" fmla="*/ 1260 w 19998"/>
                <a:gd name="connsiteY290" fmla="*/ 6996 h 19998"/>
                <a:gd name="connsiteX291" fmla="*/ 1276 w 19998"/>
                <a:gd name="connsiteY291" fmla="*/ 6975 h 19998"/>
                <a:gd name="connsiteX292" fmla="*/ 1260 w 19998"/>
                <a:gd name="connsiteY292" fmla="*/ 6958 h 19998"/>
                <a:gd name="connsiteX293" fmla="*/ 1172 w 19998"/>
                <a:gd name="connsiteY293" fmla="*/ 6892 h 19998"/>
                <a:gd name="connsiteX294" fmla="*/ 886 w 19998"/>
                <a:gd name="connsiteY294" fmla="*/ 6975 h 19998"/>
                <a:gd name="connsiteX295" fmla="*/ 679 w 19998"/>
                <a:gd name="connsiteY295" fmla="*/ 7099 h 19998"/>
                <a:gd name="connsiteX296" fmla="*/ 533 w 19998"/>
                <a:gd name="connsiteY296" fmla="*/ 7078 h 19998"/>
                <a:gd name="connsiteX297" fmla="*/ 533 w 19998"/>
                <a:gd name="connsiteY297" fmla="*/ 7022 h 19998"/>
                <a:gd name="connsiteX298" fmla="*/ 574 w 19998"/>
                <a:gd name="connsiteY298" fmla="*/ 6996 h 19998"/>
                <a:gd name="connsiteX299" fmla="*/ 305 w 19998"/>
                <a:gd name="connsiteY299" fmla="*/ 6568 h 19998"/>
                <a:gd name="connsiteX300" fmla="*/ 264 w 19998"/>
                <a:gd name="connsiteY300" fmla="*/ 6594 h 19998"/>
                <a:gd name="connsiteX301" fmla="*/ 164 w 19998"/>
                <a:gd name="connsiteY301" fmla="*/ 6528 h 19998"/>
                <a:gd name="connsiteX302" fmla="*/ 0 w 19998"/>
                <a:gd name="connsiteY302" fmla="*/ 6490 h 19998"/>
                <a:gd name="connsiteX303" fmla="*/ 17 w 19998"/>
                <a:gd name="connsiteY303" fmla="*/ 6465 h 19998"/>
                <a:gd name="connsiteX304" fmla="*/ 57 w 19998"/>
                <a:gd name="connsiteY304" fmla="*/ 6465 h 19998"/>
                <a:gd name="connsiteX305" fmla="*/ 695 w 19998"/>
                <a:gd name="connsiteY305" fmla="*/ 6408 h 19998"/>
                <a:gd name="connsiteX306" fmla="*/ 760 w 19998"/>
                <a:gd name="connsiteY306" fmla="*/ 6262 h 19998"/>
                <a:gd name="connsiteX307" fmla="*/ 433 w 19998"/>
                <a:gd name="connsiteY307" fmla="*/ 6084 h 19998"/>
                <a:gd name="connsiteX308" fmla="*/ 348 w 19998"/>
                <a:gd name="connsiteY308" fmla="*/ 6204 h 19998"/>
                <a:gd name="connsiteX309" fmla="*/ 329 w 19998"/>
                <a:gd name="connsiteY309" fmla="*/ 6204 h 19998"/>
                <a:gd name="connsiteX310" fmla="*/ 305 w 19998"/>
                <a:gd name="connsiteY310" fmla="*/ 6060 h 19998"/>
                <a:gd name="connsiteX311" fmla="*/ 348 w 19998"/>
                <a:gd name="connsiteY311" fmla="*/ 6044 h 19998"/>
                <a:gd name="connsiteX312" fmla="*/ 348 w 19998"/>
                <a:gd name="connsiteY312" fmla="*/ 5997 h 19998"/>
                <a:gd name="connsiteX313" fmla="*/ 248 w 19998"/>
                <a:gd name="connsiteY313" fmla="*/ 5997 h 19998"/>
                <a:gd name="connsiteX314" fmla="*/ 221 w 19998"/>
                <a:gd name="connsiteY314" fmla="*/ 5938 h 19998"/>
                <a:gd name="connsiteX315" fmla="*/ 329 w 19998"/>
                <a:gd name="connsiteY315" fmla="*/ 5938 h 19998"/>
                <a:gd name="connsiteX316" fmla="*/ 348 w 19998"/>
                <a:gd name="connsiteY316" fmla="*/ 5818 h 19998"/>
                <a:gd name="connsiteX317" fmla="*/ 391 w 19998"/>
                <a:gd name="connsiteY317" fmla="*/ 5818 h 19998"/>
                <a:gd name="connsiteX318" fmla="*/ 369 w 19998"/>
                <a:gd name="connsiteY318" fmla="*/ 5917 h 19998"/>
                <a:gd name="connsiteX319" fmla="*/ 433 w 19998"/>
                <a:gd name="connsiteY319" fmla="*/ 5877 h 19998"/>
                <a:gd name="connsiteX320" fmla="*/ 433 w 19998"/>
                <a:gd name="connsiteY320" fmla="*/ 5898 h 19998"/>
                <a:gd name="connsiteX321" fmla="*/ 410 w 19998"/>
                <a:gd name="connsiteY321" fmla="*/ 5917 h 19998"/>
                <a:gd name="connsiteX322" fmla="*/ 555 w 19998"/>
                <a:gd name="connsiteY322" fmla="*/ 5938 h 19998"/>
                <a:gd name="connsiteX323" fmla="*/ 555 w 19998"/>
                <a:gd name="connsiteY323" fmla="*/ 5955 h 19998"/>
                <a:gd name="connsiteX324" fmla="*/ 738 w 19998"/>
                <a:gd name="connsiteY324" fmla="*/ 5938 h 19998"/>
                <a:gd name="connsiteX325" fmla="*/ 695 w 19998"/>
                <a:gd name="connsiteY325" fmla="*/ 5835 h 19998"/>
                <a:gd name="connsiteX326" fmla="*/ 655 w 19998"/>
                <a:gd name="connsiteY326" fmla="*/ 5835 h 19998"/>
                <a:gd name="connsiteX327" fmla="*/ 598 w 19998"/>
                <a:gd name="connsiteY327" fmla="*/ 5736 h 19998"/>
                <a:gd name="connsiteX328" fmla="*/ 141 w 19998"/>
                <a:gd name="connsiteY328" fmla="*/ 5778 h 19998"/>
                <a:gd name="connsiteX329" fmla="*/ 141 w 19998"/>
                <a:gd name="connsiteY329" fmla="*/ 5795 h 19998"/>
                <a:gd name="connsiteX330" fmla="*/ 17 w 19998"/>
                <a:gd name="connsiteY330" fmla="*/ 5818 h 19998"/>
                <a:gd name="connsiteX331" fmla="*/ 141 w 19998"/>
                <a:gd name="connsiteY331" fmla="*/ 5287 h 19998"/>
                <a:gd name="connsiteX332" fmla="*/ 181 w 19998"/>
                <a:gd name="connsiteY332" fmla="*/ 5268 h 19998"/>
                <a:gd name="connsiteX333" fmla="*/ 348 w 19998"/>
                <a:gd name="connsiteY333" fmla="*/ 5247 h 19998"/>
                <a:gd name="connsiteX334" fmla="*/ 450 w 19998"/>
                <a:gd name="connsiteY334" fmla="*/ 5149 h 19998"/>
                <a:gd name="connsiteX335" fmla="*/ 617 w 19998"/>
                <a:gd name="connsiteY335" fmla="*/ 5149 h 19998"/>
                <a:gd name="connsiteX336" fmla="*/ 803 w 19998"/>
                <a:gd name="connsiteY336" fmla="*/ 5085 h 19998"/>
                <a:gd name="connsiteX337" fmla="*/ 826 w 19998"/>
                <a:gd name="connsiteY337" fmla="*/ 5106 h 19998"/>
                <a:gd name="connsiteX338" fmla="*/ 803 w 19998"/>
                <a:gd name="connsiteY338" fmla="*/ 5149 h 19998"/>
                <a:gd name="connsiteX339" fmla="*/ 1276 w 19998"/>
                <a:gd name="connsiteY339" fmla="*/ 5022 h 19998"/>
                <a:gd name="connsiteX340" fmla="*/ 1276 w 19998"/>
                <a:gd name="connsiteY340" fmla="*/ 5003 h 19998"/>
                <a:gd name="connsiteX341" fmla="*/ 1276 w 19998"/>
                <a:gd name="connsiteY341" fmla="*/ 5022 h 19998"/>
                <a:gd name="connsiteX342" fmla="*/ 1298 w 19998"/>
                <a:gd name="connsiteY342" fmla="*/ 5022 h 19998"/>
                <a:gd name="connsiteX343" fmla="*/ 1341 w 19998"/>
                <a:gd name="connsiteY343" fmla="*/ 5165 h 19998"/>
                <a:gd name="connsiteX344" fmla="*/ 1524 w 19998"/>
                <a:gd name="connsiteY344" fmla="*/ 5069 h 19998"/>
                <a:gd name="connsiteX345" fmla="*/ 1562 w 19998"/>
                <a:gd name="connsiteY345" fmla="*/ 5069 h 19998"/>
                <a:gd name="connsiteX346" fmla="*/ 1815 w 19998"/>
                <a:gd name="connsiteY346" fmla="*/ 5125 h 19998"/>
                <a:gd name="connsiteX347" fmla="*/ 1936 w 19998"/>
                <a:gd name="connsiteY347" fmla="*/ 5165 h 19998"/>
                <a:gd name="connsiteX348" fmla="*/ 1936 w 19998"/>
                <a:gd name="connsiteY348" fmla="*/ 5149 h 19998"/>
                <a:gd name="connsiteX349" fmla="*/ 1979 w 19998"/>
                <a:gd name="connsiteY349" fmla="*/ 5003 h 19998"/>
                <a:gd name="connsiteX350" fmla="*/ 1936 w 19998"/>
                <a:gd name="connsiteY350" fmla="*/ 4939 h 19998"/>
                <a:gd name="connsiteX351" fmla="*/ 2103 w 19998"/>
                <a:gd name="connsiteY351" fmla="*/ 4820 h 19998"/>
                <a:gd name="connsiteX352" fmla="*/ 2496 w 19998"/>
                <a:gd name="connsiteY352" fmla="*/ 4777 h 19998"/>
                <a:gd name="connsiteX353" fmla="*/ 2536 w 19998"/>
                <a:gd name="connsiteY353" fmla="*/ 4860 h 19998"/>
                <a:gd name="connsiteX354" fmla="*/ 2722 w 19998"/>
                <a:gd name="connsiteY354" fmla="*/ 4761 h 19998"/>
                <a:gd name="connsiteX355" fmla="*/ 2722 w 19998"/>
                <a:gd name="connsiteY355" fmla="*/ 4900 h 19998"/>
                <a:gd name="connsiteX356" fmla="*/ 2805 w 19998"/>
                <a:gd name="connsiteY356" fmla="*/ 4923 h 19998"/>
                <a:gd name="connsiteX357" fmla="*/ 2970 w 19998"/>
                <a:gd name="connsiteY357" fmla="*/ 5189 h 19998"/>
                <a:gd name="connsiteX358" fmla="*/ 3256 w 19998"/>
                <a:gd name="connsiteY358" fmla="*/ 5673 h 19998"/>
                <a:gd name="connsiteX359" fmla="*/ 3608 w 19998"/>
                <a:gd name="connsiteY359" fmla="*/ 5391 h 19998"/>
                <a:gd name="connsiteX360" fmla="*/ 3860 w 19998"/>
                <a:gd name="connsiteY360" fmla="*/ 5268 h 19998"/>
                <a:gd name="connsiteX361" fmla="*/ 3999 w 19998"/>
                <a:gd name="connsiteY361" fmla="*/ 5534 h 19998"/>
                <a:gd name="connsiteX362" fmla="*/ 4351 w 19998"/>
                <a:gd name="connsiteY362" fmla="*/ 5351 h 19998"/>
                <a:gd name="connsiteX363" fmla="*/ 4580 w 19998"/>
                <a:gd name="connsiteY363" fmla="*/ 5268 h 19998"/>
                <a:gd name="connsiteX364" fmla="*/ 4580 w 19998"/>
                <a:gd name="connsiteY364" fmla="*/ 5471 h 19998"/>
                <a:gd name="connsiteX365" fmla="*/ 4994 w 19998"/>
                <a:gd name="connsiteY365" fmla="*/ 5449 h 19998"/>
                <a:gd name="connsiteX366" fmla="*/ 5323 w 19998"/>
                <a:gd name="connsiteY366" fmla="*/ 5471 h 19998"/>
                <a:gd name="connsiteX367" fmla="*/ 5242 w 19998"/>
                <a:gd name="connsiteY367" fmla="*/ 5407 h 19998"/>
                <a:gd name="connsiteX368" fmla="*/ 4994 w 19998"/>
                <a:gd name="connsiteY368" fmla="*/ 5003 h 19998"/>
                <a:gd name="connsiteX369" fmla="*/ 4970 w 19998"/>
                <a:gd name="connsiteY369" fmla="*/ 5003 h 19998"/>
                <a:gd name="connsiteX370" fmla="*/ 5054 w 19998"/>
                <a:gd name="connsiteY370" fmla="*/ 4618 h 19998"/>
                <a:gd name="connsiteX371" fmla="*/ 5054 w 19998"/>
                <a:gd name="connsiteY371" fmla="*/ 4601 h 19998"/>
                <a:gd name="connsiteX372" fmla="*/ 5037 w 19998"/>
                <a:gd name="connsiteY372" fmla="*/ 4618 h 19998"/>
                <a:gd name="connsiteX373" fmla="*/ 5011 w 19998"/>
                <a:gd name="connsiteY373" fmla="*/ 4131 h 19998"/>
                <a:gd name="connsiteX374" fmla="*/ 4642 w 19998"/>
                <a:gd name="connsiteY374" fmla="*/ 3335 h 19998"/>
                <a:gd name="connsiteX375" fmla="*/ 4663 w 19998"/>
                <a:gd name="connsiteY375" fmla="*/ 3092 h 19998"/>
                <a:gd name="connsiteX376" fmla="*/ 4563 w 19998"/>
                <a:gd name="connsiteY376" fmla="*/ 3050 h 19998"/>
                <a:gd name="connsiteX377" fmla="*/ 4684 w 19998"/>
                <a:gd name="connsiteY377" fmla="*/ 2947 h 19998"/>
                <a:gd name="connsiteX378" fmla="*/ 5242 w 19998"/>
                <a:gd name="connsiteY378" fmla="*/ 3092 h 19998"/>
                <a:gd name="connsiteX379" fmla="*/ 5258 w 19998"/>
                <a:gd name="connsiteY379" fmla="*/ 3029 h 19998"/>
                <a:gd name="connsiteX380" fmla="*/ 5570 w 19998"/>
                <a:gd name="connsiteY380" fmla="*/ 3050 h 19998"/>
                <a:gd name="connsiteX381" fmla="*/ 5632 w 19998"/>
                <a:gd name="connsiteY381" fmla="*/ 3252 h 19998"/>
                <a:gd name="connsiteX382" fmla="*/ 5592 w 19998"/>
                <a:gd name="connsiteY382" fmla="*/ 3252 h 19998"/>
                <a:gd name="connsiteX383" fmla="*/ 5570 w 19998"/>
                <a:gd name="connsiteY383" fmla="*/ 3316 h 19998"/>
                <a:gd name="connsiteX384" fmla="*/ 5511 w 19998"/>
                <a:gd name="connsiteY384" fmla="*/ 3316 h 19998"/>
                <a:gd name="connsiteX385" fmla="*/ 5675 w 19998"/>
                <a:gd name="connsiteY385" fmla="*/ 3800 h 19998"/>
                <a:gd name="connsiteX386" fmla="*/ 5649 w 19998"/>
                <a:gd name="connsiteY386" fmla="*/ 3826 h 19998"/>
                <a:gd name="connsiteX387" fmla="*/ 5732 w 19998"/>
                <a:gd name="connsiteY387" fmla="*/ 3842 h 19998"/>
                <a:gd name="connsiteX388" fmla="*/ 5713 w 19998"/>
                <a:gd name="connsiteY388" fmla="*/ 3842 h 19998"/>
                <a:gd name="connsiteX389" fmla="*/ 5732 w 19998"/>
                <a:gd name="connsiteY389" fmla="*/ 3882 h 19998"/>
                <a:gd name="connsiteX390" fmla="*/ 5775 w 19998"/>
                <a:gd name="connsiteY390" fmla="*/ 3882 h 19998"/>
                <a:gd name="connsiteX391" fmla="*/ 5861 w 19998"/>
                <a:gd name="connsiteY391" fmla="*/ 3762 h 19998"/>
                <a:gd name="connsiteX392" fmla="*/ 6499 w 19998"/>
                <a:gd name="connsiteY392" fmla="*/ 3906 h 19998"/>
                <a:gd name="connsiteX393" fmla="*/ 7611 w 19998"/>
                <a:gd name="connsiteY393" fmla="*/ 3826 h 19998"/>
                <a:gd name="connsiteX394" fmla="*/ 7923 w 19998"/>
                <a:gd name="connsiteY394" fmla="*/ 3722 h 19998"/>
                <a:gd name="connsiteX395" fmla="*/ 8045 w 19998"/>
                <a:gd name="connsiteY395" fmla="*/ 3703 h 19998"/>
                <a:gd name="connsiteX396" fmla="*/ 7611 w 19998"/>
                <a:gd name="connsiteY396" fmla="*/ 3600 h 19998"/>
                <a:gd name="connsiteX397" fmla="*/ 7611 w 19998"/>
                <a:gd name="connsiteY397" fmla="*/ 3581 h 19998"/>
                <a:gd name="connsiteX398" fmla="*/ 7799 w 19998"/>
                <a:gd name="connsiteY398" fmla="*/ 3092 h 19998"/>
                <a:gd name="connsiteX399" fmla="*/ 9574 w 19998"/>
                <a:gd name="connsiteY399" fmla="*/ 2317 h 19998"/>
                <a:gd name="connsiteX400" fmla="*/ 9843 w 19998"/>
                <a:gd name="connsiteY400" fmla="*/ 1993 h 19998"/>
                <a:gd name="connsiteX401" fmla="*/ 9902 w 19998"/>
                <a:gd name="connsiteY401" fmla="*/ 2051 h 19998"/>
                <a:gd name="connsiteX402" fmla="*/ 10031 w 19998"/>
                <a:gd name="connsiteY402" fmla="*/ 2051 h 19998"/>
                <a:gd name="connsiteX403" fmla="*/ 9964 w 19998"/>
                <a:gd name="connsiteY403" fmla="*/ 1972 h 19998"/>
                <a:gd name="connsiteX404" fmla="*/ 9943 w 19998"/>
                <a:gd name="connsiteY404" fmla="*/ 1993 h 19998"/>
                <a:gd name="connsiteX405" fmla="*/ 9843 w 19998"/>
                <a:gd name="connsiteY405" fmla="*/ 1645 h 19998"/>
                <a:gd name="connsiteX406" fmla="*/ 9902 w 19998"/>
                <a:gd name="connsiteY406" fmla="*/ 1645 h 19998"/>
                <a:gd name="connsiteX407" fmla="*/ 9902 w 19998"/>
                <a:gd name="connsiteY407" fmla="*/ 1628 h 19998"/>
                <a:gd name="connsiteX408" fmla="*/ 9902 w 19998"/>
                <a:gd name="connsiteY408" fmla="*/ 1607 h 19998"/>
                <a:gd name="connsiteX409" fmla="*/ 9843 w 19998"/>
                <a:gd name="connsiteY409" fmla="*/ 1542 h 19998"/>
                <a:gd name="connsiteX410" fmla="*/ 9886 w 19998"/>
                <a:gd name="connsiteY410" fmla="*/ 1260 h 19998"/>
                <a:gd name="connsiteX411" fmla="*/ 9926 w 19998"/>
                <a:gd name="connsiteY411" fmla="*/ 1243 h 19998"/>
                <a:gd name="connsiteX412" fmla="*/ 9886 w 19998"/>
                <a:gd name="connsiteY412" fmla="*/ 815 h 19998"/>
                <a:gd name="connsiteX413" fmla="*/ 9902 w 19998"/>
                <a:gd name="connsiteY413" fmla="*/ 815 h 19998"/>
                <a:gd name="connsiteX414" fmla="*/ 9886 w 19998"/>
                <a:gd name="connsiteY414" fmla="*/ 484 h 19998"/>
                <a:gd name="connsiteX415" fmla="*/ 10645 w 19998"/>
                <a:gd name="connsiteY415" fmla="*/ 186 h 19998"/>
                <a:gd name="connsiteX416" fmla="*/ 11307 w 19998"/>
                <a:gd name="connsiteY416" fmla="*/ 0 h 19998"/>
                <a:gd name="connsiteX417" fmla="*/ 11431 w 19998"/>
                <a:gd name="connsiteY417" fmla="*/ 324 h 19998"/>
                <a:gd name="connsiteX418" fmla="*/ 11431 w 19998"/>
                <a:gd name="connsiteY418" fmla="*/ 630 h 19998"/>
                <a:gd name="connsiteX419" fmla="*/ 11577 w 19998"/>
                <a:gd name="connsiteY419" fmla="*/ 630 h 19998"/>
                <a:gd name="connsiteX420" fmla="*/ 11700 w 19998"/>
                <a:gd name="connsiteY420" fmla="*/ 832 h 19998"/>
                <a:gd name="connsiteX421" fmla="*/ 11822 w 19998"/>
                <a:gd name="connsiteY421" fmla="*/ 895 h 19998"/>
                <a:gd name="connsiteX422" fmla="*/ 12158 w 19998"/>
                <a:gd name="connsiteY422" fmla="*/ 670 h 19998"/>
                <a:gd name="connsiteX423" fmla="*/ 12279 w 19998"/>
                <a:gd name="connsiteY423" fmla="*/ 792 h 19998"/>
                <a:gd name="connsiteX424" fmla="*/ 12255 w 19998"/>
                <a:gd name="connsiteY424" fmla="*/ 815 h 19998"/>
                <a:gd name="connsiteX425" fmla="*/ 12360 w 19998"/>
                <a:gd name="connsiteY425" fmla="*/ 895 h 19998"/>
                <a:gd name="connsiteX426" fmla="*/ 12360 w 19998"/>
                <a:gd name="connsiteY426" fmla="*/ 912 h 19998"/>
                <a:gd name="connsiteX427" fmla="*/ 12339 w 19998"/>
                <a:gd name="connsiteY427" fmla="*/ 935 h 19998"/>
                <a:gd name="connsiteX428" fmla="*/ 12548 w 19998"/>
                <a:gd name="connsiteY428" fmla="*/ 1342 h 19998"/>
                <a:gd name="connsiteX429" fmla="*/ 12753 w 19998"/>
                <a:gd name="connsiteY429" fmla="*/ 1260 h 19998"/>
                <a:gd name="connsiteX430" fmla="*/ 12729 w 19998"/>
                <a:gd name="connsiteY430" fmla="*/ 1363 h 19998"/>
                <a:gd name="connsiteX431" fmla="*/ 12834 w 19998"/>
                <a:gd name="connsiteY431" fmla="*/ 1323 h 19998"/>
                <a:gd name="connsiteX432" fmla="*/ 12853 w 19998"/>
                <a:gd name="connsiteY432" fmla="*/ 1342 h 19998"/>
                <a:gd name="connsiteX433" fmla="*/ 12901 w 19998"/>
                <a:gd name="connsiteY433" fmla="*/ 1342 h 19998"/>
                <a:gd name="connsiteX434" fmla="*/ 13039 w 19998"/>
                <a:gd name="connsiteY434" fmla="*/ 1769 h 19998"/>
                <a:gd name="connsiteX435" fmla="*/ 13039 w 19998"/>
                <a:gd name="connsiteY435" fmla="*/ 1751 h 19998"/>
                <a:gd name="connsiteX436" fmla="*/ 13065 w 19998"/>
                <a:gd name="connsiteY436" fmla="*/ 1751 h 19998"/>
                <a:gd name="connsiteX437" fmla="*/ 13082 w 19998"/>
                <a:gd name="connsiteY437" fmla="*/ 1671 h 19998"/>
                <a:gd name="connsiteX438" fmla="*/ 13186 w 19998"/>
                <a:gd name="connsiteY438" fmla="*/ 1645 h 19998"/>
                <a:gd name="connsiteX439" fmla="*/ 13203 w 19998"/>
                <a:gd name="connsiteY439" fmla="*/ 1671 h 19998"/>
                <a:gd name="connsiteX440" fmla="*/ 13203 w 19998"/>
                <a:gd name="connsiteY440" fmla="*/ 1645 h 19998"/>
                <a:gd name="connsiteX441" fmla="*/ 13267 w 19998"/>
                <a:gd name="connsiteY441" fmla="*/ 1645 h 19998"/>
                <a:gd name="connsiteX442" fmla="*/ 13267 w 19998"/>
                <a:gd name="connsiteY442" fmla="*/ 1671 h 19998"/>
                <a:gd name="connsiteX443" fmla="*/ 13308 w 19998"/>
                <a:gd name="connsiteY443" fmla="*/ 1687 h 19998"/>
                <a:gd name="connsiteX444" fmla="*/ 13308 w 19998"/>
                <a:gd name="connsiteY444" fmla="*/ 1711 h 19998"/>
                <a:gd name="connsiteX445" fmla="*/ 13515 w 19998"/>
                <a:gd name="connsiteY445" fmla="*/ 1628 h 19998"/>
                <a:gd name="connsiteX446" fmla="*/ 13598 w 19998"/>
                <a:gd name="connsiteY446" fmla="*/ 1751 h 19998"/>
                <a:gd name="connsiteX447" fmla="*/ 13660 w 19998"/>
                <a:gd name="connsiteY447" fmla="*/ 1769 h 19998"/>
                <a:gd name="connsiteX448" fmla="*/ 13660 w 19998"/>
                <a:gd name="connsiteY448" fmla="*/ 1833 h 19998"/>
                <a:gd name="connsiteX449" fmla="*/ 13677 w 19998"/>
                <a:gd name="connsiteY449" fmla="*/ 1833 h 19998"/>
                <a:gd name="connsiteX450" fmla="*/ 13677 w 19998"/>
                <a:gd name="connsiteY450" fmla="*/ 1849 h 19998"/>
                <a:gd name="connsiteX451" fmla="*/ 13725 w 19998"/>
                <a:gd name="connsiteY451" fmla="*/ 1849 h 19998"/>
                <a:gd name="connsiteX452" fmla="*/ 13703 w 19998"/>
                <a:gd name="connsiteY452" fmla="*/ 1833 h 19998"/>
                <a:gd name="connsiteX453" fmla="*/ 13725 w 19998"/>
                <a:gd name="connsiteY453" fmla="*/ 1791 h 19998"/>
                <a:gd name="connsiteX454" fmla="*/ 13808 w 19998"/>
                <a:gd name="connsiteY454" fmla="*/ 1873 h 19998"/>
                <a:gd name="connsiteX455" fmla="*/ 13725 w 19998"/>
                <a:gd name="connsiteY455" fmla="*/ 2155 h 19998"/>
                <a:gd name="connsiteX456" fmla="*/ 13725 w 19998"/>
                <a:gd name="connsiteY456" fmla="*/ 2138 h 19998"/>
                <a:gd name="connsiteX457" fmla="*/ 13784 w 19998"/>
                <a:gd name="connsiteY457" fmla="*/ 2155 h 19998"/>
                <a:gd name="connsiteX458" fmla="*/ 13825 w 19998"/>
                <a:gd name="connsiteY458" fmla="*/ 2301 h 19998"/>
                <a:gd name="connsiteX459" fmla="*/ 13703 w 19998"/>
                <a:gd name="connsiteY459" fmla="*/ 2420 h 19998"/>
                <a:gd name="connsiteX460" fmla="*/ 13741 w 19998"/>
                <a:gd name="connsiteY460" fmla="*/ 2463 h 19998"/>
                <a:gd name="connsiteX461" fmla="*/ 13703 w 19998"/>
                <a:gd name="connsiteY461" fmla="*/ 2503 h 19998"/>
                <a:gd name="connsiteX462" fmla="*/ 13784 w 19998"/>
                <a:gd name="connsiteY462" fmla="*/ 2519 h 19998"/>
                <a:gd name="connsiteX463" fmla="*/ 13784 w 19998"/>
                <a:gd name="connsiteY463" fmla="*/ 2540 h 19998"/>
                <a:gd name="connsiteX464" fmla="*/ 13849 w 19998"/>
                <a:gd name="connsiteY464" fmla="*/ 2540 h 19998"/>
                <a:gd name="connsiteX465" fmla="*/ 14280 w 19998"/>
                <a:gd name="connsiteY465" fmla="*/ 2540 h 19998"/>
                <a:gd name="connsiteX466" fmla="*/ 14527 w 19998"/>
                <a:gd name="connsiteY466" fmla="*/ 2437 h 19998"/>
                <a:gd name="connsiteX467" fmla="*/ 14527 w 19998"/>
                <a:gd name="connsiteY467" fmla="*/ 2218 h 19998"/>
                <a:gd name="connsiteX468" fmla="*/ 14715 w 19998"/>
                <a:gd name="connsiteY468" fmla="*/ 2051 h 19998"/>
                <a:gd name="connsiteX469" fmla="*/ 14815 w 19998"/>
                <a:gd name="connsiteY469" fmla="*/ 2115 h 19998"/>
                <a:gd name="connsiteX470" fmla="*/ 14775 w 19998"/>
                <a:gd name="connsiteY470" fmla="*/ 2138 h 19998"/>
                <a:gd name="connsiteX471" fmla="*/ 14796 w 19998"/>
                <a:gd name="connsiteY471" fmla="*/ 2218 h 19998"/>
                <a:gd name="connsiteX472" fmla="*/ 14756 w 19998"/>
                <a:gd name="connsiteY472" fmla="*/ 2195 h 19998"/>
                <a:gd name="connsiteX473" fmla="*/ 14732 w 19998"/>
                <a:gd name="connsiteY473" fmla="*/ 2218 h 19998"/>
                <a:gd name="connsiteX474" fmla="*/ 14756 w 19998"/>
                <a:gd name="connsiteY474" fmla="*/ 2237 h 19998"/>
                <a:gd name="connsiteX475" fmla="*/ 14732 w 19998"/>
                <a:gd name="connsiteY475" fmla="*/ 2275 h 19998"/>
                <a:gd name="connsiteX476" fmla="*/ 14715 w 19998"/>
                <a:gd name="connsiteY476" fmla="*/ 2275 h 19998"/>
                <a:gd name="connsiteX477" fmla="*/ 14756 w 19998"/>
                <a:gd name="connsiteY477" fmla="*/ 2341 h 19998"/>
                <a:gd name="connsiteX478" fmla="*/ 14675 w 19998"/>
                <a:gd name="connsiteY478" fmla="*/ 2519 h 19998"/>
                <a:gd name="connsiteX479" fmla="*/ 14815 w 19998"/>
                <a:gd name="connsiteY479" fmla="*/ 2622 h 19998"/>
                <a:gd name="connsiteX480" fmla="*/ 14796 w 19998"/>
                <a:gd name="connsiteY480" fmla="*/ 2904 h 19998"/>
                <a:gd name="connsiteX481" fmla="*/ 14918 w 19998"/>
                <a:gd name="connsiteY481" fmla="*/ 2904 h 19998"/>
                <a:gd name="connsiteX482" fmla="*/ 14918 w 19998"/>
                <a:gd name="connsiteY482" fmla="*/ 2867 h 19998"/>
                <a:gd name="connsiteX483" fmla="*/ 15001 w 19998"/>
                <a:gd name="connsiteY483" fmla="*/ 2888 h 19998"/>
                <a:gd name="connsiteX484" fmla="*/ 15230 w 19998"/>
                <a:gd name="connsiteY484" fmla="*/ 3074 h 19998"/>
                <a:gd name="connsiteX485" fmla="*/ 15249 w 19998"/>
                <a:gd name="connsiteY485" fmla="*/ 3050 h 19998"/>
                <a:gd name="connsiteX486" fmla="*/ 15249 w 19998"/>
                <a:gd name="connsiteY486" fmla="*/ 3114 h 19998"/>
                <a:gd name="connsiteX487" fmla="*/ 15330 w 19998"/>
                <a:gd name="connsiteY487" fmla="*/ 3114 h 19998"/>
                <a:gd name="connsiteX488" fmla="*/ 15418 w 19998"/>
                <a:gd name="connsiteY488" fmla="*/ 3114 h 19998"/>
                <a:gd name="connsiteX489" fmla="*/ 15499 w 19998"/>
                <a:gd name="connsiteY489" fmla="*/ 3196 h 19998"/>
                <a:gd name="connsiteX490" fmla="*/ 15475 w 19998"/>
                <a:gd name="connsiteY490" fmla="*/ 3252 h 19998"/>
                <a:gd name="connsiteX491" fmla="*/ 15499 w 19998"/>
                <a:gd name="connsiteY491" fmla="*/ 3295 h 19998"/>
                <a:gd name="connsiteX492" fmla="*/ 15499 w 19998"/>
                <a:gd name="connsiteY492" fmla="*/ 3276 h 19998"/>
                <a:gd name="connsiteX493" fmla="*/ 15599 w 19998"/>
                <a:gd name="connsiteY493" fmla="*/ 3276 h 19998"/>
                <a:gd name="connsiteX494" fmla="*/ 15704 w 19998"/>
                <a:gd name="connsiteY494" fmla="*/ 3374 h 19998"/>
                <a:gd name="connsiteX495" fmla="*/ 15682 w 19998"/>
                <a:gd name="connsiteY495" fmla="*/ 3414 h 19998"/>
                <a:gd name="connsiteX496" fmla="*/ 15723 w 19998"/>
                <a:gd name="connsiteY496" fmla="*/ 3478 h 19998"/>
                <a:gd name="connsiteX497" fmla="*/ 15704 w 19998"/>
                <a:gd name="connsiteY497" fmla="*/ 3497 h 19998"/>
                <a:gd name="connsiteX498" fmla="*/ 15747 w 19998"/>
                <a:gd name="connsiteY498" fmla="*/ 3534 h 19998"/>
                <a:gd name="connsiteX499" fmla="*/ 15747 w 19998"/>
                <a:gd name="connsiteY499" fmla="*/ 3518 h 19998"/>
                <a:gd name="connsiteX500" fmla="*/ 15935 w 19998"/>
                <a:gd name="connsiteY500" fmla="*/ 3478 h 19998"/>
                <a:gd name="connsiteX501" fmla="*/ 15935 w 19998"/>
                <a:gd name="connsiteY501" fmla="*/ 3518 h 19998"/>
                <a:gd name="connsiteX502" fmla="*/ 15951 w 19998"/>
                <a:gd name="connsiteY502" fmla="*/ 3518 h 19998"/>
                <a:gd name="connsiteX503" fmla="*/ 15992 w 19998"/>
                <a:gd name="connsiteY503" fmla="*/ 3414 h 19998"/>
                <a:gd name="connsiteX504" fmla="*/ 16156 w 19998"/>
                <a:gd name="connsiteY504" fmla="*/ 3414 h 19998"/>
                <a:gd name="connsiteX505" fmla="*/ 16156 w 19998"/>
                <a:gd name="connsiteY505" fmla="*/ 3374 h 19998"/>
                <a:gd name="connsiteX506" fmla="*/ 16302 w 19998"/>
                <a:gd name="connsiteY506" fmla="*/ 3436 h 19998"/>
                <a:gd name="connsiteX507" fmla="*/ 16285 w 19998"/>
                <a:gd name="connsiteY507" fmla="*/ 3454 h 19998"/>
                <a:gd name="connsiteX508" fmla="*/ 16366 w 19998"/>
                <a:gd name="connsiteY508" fmla="*/ 3518 h 19998"/>
                <a:gd name="connsiteX509" fmla="*/ 16490 w 19998"/>
                <a:gd name="connsiteY509" fmla="*/ 3518 h 19998"/>
                <a:gd name="connsiteX510" fmla="*/ 16506 w 19998"/>
                <a:gd name="connsiteY510" fmla="*/ 3600 h 19998"/>
                <a:gd name="connsiteX511" fmla="*/ 16590 w 19998"/>
                <a:gd name="connsiteY511" fmla="*/ 3624 h 19998"/>
                <a:gd name="connsiteX512" fmla="*/ 16611 w 19998"/>
                <a:gd name="connsiteY512" fmla="*/ 3581 h 19998"/>
                <a:gd name="connsiteX513" fmla="*/ 16694 w 19998"/>
                <a:gd name="connsiteY513" fmla="*/ 3600 h 19998"/>
                <a:gd name="connsiteX514" fmla="*/ 16694 w 19998"/>
                <a:gd name="connsiteY514" fmla="*/ 3560 h 19998"/>
                <a:gd name="connsiteX515" fmla="*/ 16716 w 19998"/>
                <a:gd name="connsiteY515" fmla="*/ 3560 h 19998"/>
                <a:gd name="connsiteX516" fmla="*/ 16716 w 19998"/>
                <a:gd name="connsiteY516" fmla="*/ 3518 h 19998"/>
                <a:gd name="connsiteX517" fmla="*/ 16759 w 19998"/>
                <a:gd name="connsiteY517" fmla="*/ 3497 h 19998"/>
                <a:gd name="connsiteX518" fmla="*/ 16759 w 19998"/>
                <a:gd name="connsiteY518" fmla="*/ 3478 h 19998"/>
                <a:gd name="connsiteX519" fmla="*/ 16940 w 19998"/>
                <a:gd name="connsiteY519" fmla="*/ 3478 h 19998"/>
                <a:gd name="connsiteX520" fmla="*/ 17085 w 19998"/>
                <a:gd name="connsiteY520" fmla="*/ 3560 h 19998"/>
                <a:gd name="connsiteX521" fmla="*/ 17085 w 19998"/>
                <a:gd name="connsiteY521" fmla="*/ 3534 h 19998"/>
                <a:gd name="connsiteX522" fmla="*/ 17192 w 19998"/>
                <a:gd name="connsiteY522" fmla="*/ 3518 h 19998"/>
                <a:gd name="connsiteX523" fmla="*/ 17192 w 19998"/>
                <a:gd name="connsiteY523" fmla="*/ 3534 h 19998"/>
                <a:gd name="connsiteX524" fmla="*/ 17373 w 19998"/>
                <a:gd name="connsiteY524" fmla="*/ 3640 h 19998"/>
                <a:gd name="connsiteX525" fmla="*/ 17354 w 19998"/>
                <a:gd name="connsiteY525" fmla="*/ 3663 h 19998"/>
                <a:gd name="connsiteX526" fmla="*/ 17437 w 19998"/>
                <a:gd name="connsiteY526" fmla="*/ 3783 h 19998"/>
                <a:gd name="connsiteX527" fmla="*/ 17397 w 19998"/>
                <a:gd name="connsiteY527" fmla="*/ 3783 h 19998"/>
                <a:gd name="connsiteX528" fmla="*/ 17414 w 19998"/>
                <a:gd name="connsiteY528" fmla="*/ 3826 h 19998"/>
                <a:gd name="connsiteX529" fmla="*/ 17437 w 19998"/>
                <a:gd name="connsiteY529" fmla="*/ 3826 h 19998"/>
                <a:gd name="connsiteX530" fmla="*/ 17602 w 19998"/>
                <a:gd name="connsiteY530" fmla="*/ 4028 h 19998"/>
                <a:gd name="connsiteX531" fmla="*/ 17623 w 19998"/>
                <a:gd name="connsiteY531" fmla="*/ 4091 h 19998"/>
                <a:gd name="connsiteX532" fmla="*/ 17642 w 19998"/>
                <a:gd name="connsiteY532" fmla="*/ 4091 h 19998"/>
                <a:gd name="connsiteX533" fmla="*/ 17683 w 19998"/>
                <a:gd name="connsiteY533" fmla="*/ 4211 h 19998"/>
                <a:gd name="connsiteX534" fmla="*/ 17849 w 19998"/>
                <a:gd name="connsiteY534" fmla="*/ 4211 h 19998"/>
                <a:gd name="connsiteX535" fmla="*/ 17849 w 19998"/>
                <a:gd name="connsiteY535" fmla="*/ 4171 h 19998"/>
                <a:gd name="connsiteX536" fmla="*/ 17871 w 19998"/>
                <a:gd name="connsiteY536" fmla="*/ 4171 h 19998"/>
                <a:gd name="connsiteX537" fmla="*/ 17830 w 19998"/>
                <a:gd name="connsiteY537" fmla="*/ 4091 h 19998"/>
                <a:gd name="connsiteX538" fmla="*/ 17871 w 19998"/>
                <a:gd name="connsiteY538" fmla="*/ 4065 h 19998"/>
                <a:gd name="connsiteX539" fmla="*/ 17935 w 19998"/>
                <a:gd name="connsiteY539" fmla="*/ 4091 h 19998"/>
                <a:gd name="connsiteX540" fmla="*/ 17976 w 19998"/>
                <a:gd name="connsiteY540" fmla="*/ 4065 h 19998"/>
                <a:gd name="connsiteX541" fmla="*/ 18019 w 19998"/>
                <a:gd name="connsiteY541" fmla="*/ 4091 h 19998"/>
                <a:gd name="connsiteX542" fmla="*/ 18140 w 19998"/>
                <a:gd name="connsiteY542" fmla="*/ 4131 h 19998"/>
                <a:gd name="connsiteX543" fmla="*/ 18183 w 19998"/>
                <a:gd name="connsiteY543" fmla="*/ 4293 h 19998"/>
                <a:gd name="connsiteX544" fmla="*/ 18200 w 19998"/>
                <a:gd name="connsiteY544" fmla="*/ 4293 h 19998"/>
                <a:gd name="connsiteX545" fmla="*/ 18223 w 19998"/>
                <a:gd name="connsiteY545" fmla="*/ 4211 h 19998"/>
                <a:gd name="connsiteX546" fmla="*/ 18240 w 19998"/>
                <a:gd name="connsiteY546" fmla="*/ 4211 h 19998"/>
                <a:gd name="connsiteX547" fmla="*/ 18240 w 19998"/>
                <a:gd name="connsiteY547" fmla="*/ 4230 h 19998"/>
                <a:gd name="connsiteX548" fmla="*/ 18281 w 19998"/>
                <a:gd name="connsiteY548" fmla="*/ 4230 h 19998"/>
                <a:gd name="connsiteX549" fmla="*/ 18328 w 19998"/>
                <a:gd name="connsiteY549" fmla="*/ 4270 h 19998"/>
                <a:gd name="connsiteX550" fmla="*/ 18369 w 19998"/>
                <a:gd name="connsiteY550" fmla="*/ 4253 h 19998"/>
                <a:gd name="connsiteX551" fmla="*/ 18388 w 19998"/>
                <a:gd name="connsiteY551" fmla="*/ 4270 h 19998"/>
                <a:gd name="connsiteX552" fmla="*/ 18531 w 19998"/>
                <a:gd name="connsiteY552" fmla="*/ 4253 h 19998"/>
                <a:gd name="connsiteX553" fmla="*/ 18531 w 19998"/>
                <a:gd name="connsiteY553" fmla="*/ 4270 h 19998"/>
                <a:gd name="connsiteX554" fmla="*/ 18631 w 19998"/>
                <a:gd name="connsiteY554" fmla="*/ 4211 h 19998"/>
                <a:gd name="connsiteX555" fmla="*/ 18631 w 19998"/>
                <a:gd name="connsiteY555" fmla="*/ 4131 h 19998"/>
                <a:gd name="connsiteX556" fmla="*/ 18762 w 19998"/>
                <a:gd name="connsiteY556" fmla="*/ 4108 h 19998"/>
                <a:gd name="connsiteX557" fmla="*/ 18778 w 19998"/>
                <a:gd name="connsiteY557" fmla="*/ 4148 h 19998"/>
                <a:gd name="connsiteX558" fmla="*/ 18821 w 19998"/>
                <a:gd name="connsiteY558" fmla="*/ 4131 h 19998"/>
                <a:gd name="connsiteX559" fmla="*/ 18943 w 19998"/>
                <a:gd name="connsiteY559" fmla="*/ 4333 h 19998"/>
                <a:gd name="connsiteX560" fmla="*/ 19047 w 19998"/>
                <a:gd name="connsiteY560" fmla="*/ 4333 h 19998"/>
                <a:gd name="connsiteX561" fmla="*/ 19064 w 19998"/>
                <a:gd name="connsiteY561" fmla="*/ 4392 h 19998"/>
                <a:gd name="connsiteX562" fmla="*/ 19152 w 19998"/>
                <a:gd name="connsiteY562" fmla="*/ 4392 h 19998"/>
                <a:gd name="connsiteX563" fmla="*/ 19152 w 19998"/>
                <a:gd name="connsiteY563" fmla="*/ 4373 h 19998"/>
                <a:gd name="connsiteX564" fmla="*/ 19212 w 19998"/>
                <a:gd name="connsiteY564" fmla="*/ 4373 h 19998"/>
                <a:gd name="connsiteX565" fmla="*/ 19212 w 19998"/>
                <a:gd name="connsiteY565" fmla="*/ 4392 h 19998"/>
                <a:gd name="connsiteX566" fmla="*/ 19317 w 19998"/>
                <a:gd name="connsiteY566" fmla="*/ 4333 h 19998"/>
                <a:gd name="connsiteX567" fmla="*/ 19417 w 19998"/>
                <a:gd name="connsiteY567" fmla="*/ 4392 h 19998"/>
                <a:gd name="connsiteX568" fmla="*/ 19443 w 19998"/>
                <a:gd name="connsiteY568" fmla="*/ 4373 h 19998"/>
                <a:gd name="connsiteX569" fmla="*/ 19500 w 19998"/>
                <a:gd name="connsiteY569" fmla="*/ 4373 h 19998"/>
                <a:gd name="connsiteX570" fmla="*/ 19521 w 19998"/>
                <a:gd name="connsiteY570" fmla="*/ 4352 h 19998"/>
                <a:gd name="connsiteX571" fmla="*/ 19998 w 19998"/>
                <a:gd name="connsiteY571" fmla="*/ 4512 h 19998"/>
                <a:gd name="connsiteX572" fmla="*/ 19750 w 19998"/>
                <a:gd name="connsiteY572" fmla="*/ 4939 h 19998"/>
                <a:gd name="connsiteX573" fmla="*/ 19712 w 19998"/>
                <a:gd name="connsiteY573" fmla="*/ 4939 h 19998"/>
                <a:gd name="connsiteX574" fmla="*/ 19686 w 19998"/>
                <a:gd name="connsiteY574" fmla="*/ 5003 h 19998"/>
                <a:gd name="connsiteX575" fmla="*/ 19645 w 19998"/>
                <a:gd name="connsiteY575" fmla="*/ 5003 h 19998"/>
                <a:gd name="connsiteX576" fmla="*/ 19131 w 19998"/>
                <a:gd name="connsiteY576" fmla="*/ 6512 h 19998"/>
                <a:gd name="connsiteX577" fmla="*/ 19236 w 19998"/>
                <a:gd name="connsiteY577" fmla="*/ 7750 h 19998"/>
                <a:gd name="connsiteX578" fmla="*/ 19212 w 19998"/>
                <a:gd name="connsiteY578" fmla="*/ 7750 h 19998"/>
                <a:gd name="connsiteX579" fmla="*/ 19090 w 19998"/>
                <a:gd name="connsiteY579" fmla="*/ 7870 h 19998"/>
                <a:gd name="connsiteX580" fmla="*/ 19152 w 19998"/>
                <a:gd name="connsiteY580" fmla="*/ 7853 h 19998"/>
                <a:gd name="connsiteX581" fmla="*/ 19064 w 19998"/>
                <a:gd name="connsiteY581" fmla="*/ 7973 h 19998"/>
                <a:gd name="connsiteX582" fmla="*/ 18983 w 19998"/>
                <a:gd name="connsiteY582" fmla="*/ 7973 h 19998"/>
                <a:gd name="connsiteX583" fmla="*/ 18714 w 19998"/>
                <a:gd name="connsiteY583" fmla="*/ 8135 h 19998"/>
                <a:gd name="connsiteX584" fmla="*/ 18695 w 19998"/>
                <a:gd name="connsiteY584" fmla="*/ 8093 h 19998"/>
                <a:gd name="connsiteX585" fmla="*/ 18614 w 19998"/>
                <a:gd name="connsiteY585" fmla="*/ 7997 h 19998"/>
                <a:gd name="connsiteX586" fmla="*/ 18304 w 19998"/>
                <a:gd name="connsiteY58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74 w 19998"/>
                <a:gd name="connsiteY174" fmla="*/ 18513 h 19998"/>
                <a:gd name="connsiteX175" fmla="*/ 12115 w 19998"/>
                <a:gd name="connsiteY175" fmla="*/ 18550 h 19998"/>
                <a:gd name="connsiteX176" fmla="*/ 12196 w 19998"/>
                <a:gd name="connsiteY176" fmla="*/ 18837 h 19998"/>
                <a:gd name="connsiteX177" fmla="*/ 12255 w 19998"/>
                <a:gd name="connsiteY177" fmla="*/ 19528 h 19998"/>
                <a:gd name="connsiteX178" fmla="*/ 12379 w 19998"/>
                <a:gd name="connsiteY178" fmla="*/ 19570 h 19998"/>
                <a:gd name="connsiteX179" fmla="*/ 12360 w 19998"/>
                <a:gd name="connsiteY179" fmla="*/ 19650 h 19998"/>
                <a:gd name="connsiteX180" fmla="*/ 12443 w 19998"/>
                <a:gd name="connsiteY180" fmla="*/ 19749 h 19998"/>
                <a:gd name="connsiteX181" fmla="*/ 12279 w 19998"/>
                <a:gd name="connsiteY181" fmla="*/ 19772 h 19998"/>
                <a:gd name="connsiteX182" fmla="*/ 12215 w 19998"/>
                <a:gd name="connsiteY182" fmla="*/ 19669 h 19998"/>
                <a:gd name="connsiteX183" fmla="*/ 12158 w 19998"/>
                <a:gd name="connsiteY183" fmla="*/ 19690 h 19998"/>
                <a:gd name="connsiteX184" fmla="*/ 12158 w 19998"/>
                <a:gd name="connsiteY184" fmla="*/ 19669 h 19998"/>
                <a:gd name="connsiteX185" fmla="*/ 12010 w 19998"/>
                <a:gd name="connsiteY185" fmla="*/ 19669 h 19998"/>
                <a:gd name="connsiteX186" fmla="*/ 12010 w 19998"/>
                <a:gd name="connsiteY186" fmla="*/ 19706 h 19998"/>
                <a:gd name="connsiteX187" fmla="*/ 11927 w 19998"/>
                <a:gd name="connsiteY187" fmla="*/ 19690 h 19998"/>
                <a:gd name="connsiteX188" fmla="*/ 11905 w 19998"/>
                <a:gd name="connsiteY188" fmla="*/ 19706 h 19998"/>
                <a:gd name="connsiteX189" fmla="*/ 11741 w 19998"/>
                <a:gd name="connsiteY189" fmla="*/ 19810 h 19998"/>
                <a:gd name="connsiteX190" fmla="*/ 11577 w 19998"/>
                <a:gd name="connsiteY190" fmla="*/ 19810 h 19998"/>
                <a:gd name="connsiteX191" fmla="*/ 11577 w 19998"/>
                <a:gd name="connsiteY191" fmla="*/ 19875 h 19998"/>
                <a:gd name="connsiteX192" fmla="*/ 11553 w 19998"/>
                <a:gd name="connsiteY192" fmla="*/ 19875 h 19998"/>
                <a:gd name="connsiteX193" fmla="*/ 11577 w 19998"/>
                <a:gd name="connsiteY193" fmla="*/ 19972 h 19998"/>
                <a:gd name="connsiteX194" fmla="*/ 11388 w 19998"/>
                <a:gd name="connsiteY194" fmla="*/ 19934 h 19998"/>
                <a:gd name="connsiteX195" fmla="*/ 11348 w 19998"/>
                <a:gd name="connsiteY195" fmla="*/ 19998 h 19998"/>
                <a:gd name="connsiteX196" fmla="*/ 10645 w 19998"/>
                <a:gd name="connsiteY196" fmla="*/ 19810 h 19998"/>
                <a:gd name="connsiteX197" fmla="*/ 10441 w 19998"/>
                <a:gd name="connsiteY197" fmla="*/ 19955 h 19998"/>
                <a:gd name="connsiteX198" fmla="*/ 10295 w 19998"/>
                <a:gd name="connsiteY198" fmla="*/ 19732 h 19998"/>
                <a:gd name="connsiteX199" fmla="*/ 9964 w 19998"/>
                <a:gd name="connsiteY199" fmla="*/ 19626 h 19998"/>
                <a:gd name="connsiteX200" fmla="*/ 9990 w 19998"/>
                <a:gd name="connsiteY200" fmla="*/ 19467 h 19998"/>
                <a:gd name="connsiteX201" fmla="*/ 9533 w 19998"/>
                <a:gd name="connsiteY201" fmla="*/ 19262 h 19998"/>
                <a:gd name="connsiteX202" fmla="*/ 9452 w 19998"/>
                <a:gd name="connsiteY202" fmla="*/ 19368 h 19998"/>
                <a:gd name="connsiteX203" fmla="*/ 9288 w 19998"/>
                <a:gd name="connsiteY203" fmla="*/ 19076 h 19998"/>
                <a:gd name="connsiteX204" fmla="*/ 8935 w 19998"/>
                <a:gd name="connsiteY204" fmla="*/ 19076 h 19998"/>
                <a:gd name="connsiteX205" fmla="*/ 8478 w 19998"/>
                <a:gd name="connsiteY205" fmla="*/ 18837 h 19998"/>
                <a:gd name="connsiteX206" fmla="*/ 8357 w 19998"/>
                <a:gd name="connsiteY206" fmla="*/ 18820 h 19998"/>
                <a:gd name="connsiteX207" fmla="*/ 8169 w 19998"/>
                <a:gd name="connsiteY207" fmla="*/ 18773 h 19998"/>
                <a:gd name="connsiteX208" fmla="*/ 8128 w 19998"/>
                <a:gd name="connsiteY208" fmla="*/ 18820 h 19998"/>
                <a:gd name="connsiteX209" fmla="*/ 8128 w 19998"/>
                <a:gd name="connsiteY209" fmla="*/ 18957 h 19998"/>
                <a:gd name="connsiteX210" fmla="*/ 8150 w 19998"/>
                <a:gd name="connsiteY210" fmla="*/ 19142 h 19998"/>
                <a:gd name="connsiteX211" fmla="*/ 8007 w 19998"/>
                <a:gd name="connsiteY211" fmla="*/ 19119 h 19998"/>
                <a:gd name="connsiteX212" fmla="*/ 7676 w 19998"/>
                <a:gd name="connsiteY212" fmla="*/ 19119 h 19998"/>
                <a:gd name="connsiteX213" fmla="*/ 7511 w 19998"/>
                <a:gd name="connsiteY213" fmla="*/ 19159 h 19998"/>
                <a:gd name="connsiteX214" fmla="*/ 6892 w 19998"/>
                <a:gd name="connsiteY214" fmla="*/ 19102 h 19998"/>
                <a:gd name="connsiteX215" fmla="*/ 6730 w 19998"/>
                <a:gd name="connsiteY215" fmla="*/ 18877 h 19998"/>
                <a:gd name="connsiteX216" fmla="*/ 6599 w 19998"/>
                <a:gd name="connsiteY216" fmla="*/ 18837 h 19998"/>
                <a:gd name="connsiteX217" fmla="*/ 6478 w 19998"/>
                <a:gd name="connsiteY217" fmla="*/ 18731 h 19998"/>
                <a:gd name="connsiteX218" fmla="*/ 6254 w 19998"/>
                <a:gd name="connsiteY218" fmla="*/ 18858 h 19998"/>
                <a:gd name="connsiteX219" fmla="*/ 6149 w 19998"/>
                <a:gd name="connsiteY219" fmla="*/ 18773 h 19998"/>
                <a:gd name="connsiteX220" fmla="*/ 6066 w 19998"/>
                <a:gd name="connsiteY220" fmla="*/ 18877 h 19998"/>
                <a:gd name="connsiteX221" fmla="*/ 5861 w 19998"/>
                <a:gd name="connsiteY221" fmla="*/ 18632 h 19998"/>
                <a:gd name="connsiteX222" fmla="*/ 5732 w 19998"/>
                <a:gd name="connsiteY222" fmla="*/ 18447 h 19998"/>
                <a:gd name="connsiteX223" fmla="*/ 5075 w 19998"/>
                <a:gd name="connsiteY223" fmla="*/ 18310 h 19998"/>
                <a:gd name="connsiteX224" fmla="*/ 4806 w 19998"/>
                <a:gd name="connsiteY224" fmla="*/ 18165 h 19998"/>
                <a:gd name="connsiteX225" fmla="*/ 4725 w 19998"/>
                <a:gd name="connsiteY225" fmla="*/ 18247 h 19998"/>
                <a:gd name="connsiteX226" fmla="*/ 4515 w 19998"/>
                <a:gd name="connsiteY226" fmla="*/ 18101 h 19998"/>
                <a:gd name="connsiteX227" fmla="*/ 4684 w 19998"/>
                <a:gd name="connsiteY227" fmla="*/ 17737 h 19998"/>
                <a:gd name="connsiteX228" fmla="*/ 4415 w 19998"/>
                <a:gd name="connsiteY228" fmla="*/ 17634 h 19998"/>
                <a:gd name="connsiteX229" fmla="*/ 4294 w 19998"/>
                <a:gd name="connsiteY229" fmla="*/ 17594 h 19998"/>
                <a:gd name="connsiteX230" fmla="*/ 4103 w 19998"/>
                <a:gd name="connsiteY230" fmla="*/ 17617 h 19998"/>
                <a:gd name="connsiteX231" fmla="*/ 4063 w 19998"/>
                <a:gd name="connsiteY231" fmla="*/ 17495 h 19998"/>
                <a:gd name="connsiteX232" fmla="*/ 4025 w 19998"/>
                <a:gd name="connsiteY232" fmla="*/ 17432 h 19998"/>
                <a:gd name="connsiteX233" fmla="*/ 4251 w 19998"/>
                <a:gd name="connsiteY233" fmla="*/ 17389 h 19998"/>
                <a:gd name="connsiteX234" fmla="*/ 4251 w 19998"/>
                <a:gd name="connsiteY234" fmla="*/ 17373 h 19998"/>
                <a:gd name="connsiteX235" fmla="*/ 4499 w 19998"/>
                <a:gd name="connsiteY235" fmla="*/ 17084 h 19998"/>
                <a:gd name="connsiteX236" fmla="*/ 5037 w 19998"/>
                <a:gd name="connsiteY236" fmla="*/ 14969 h 19998"/>
                <a:gd name="connsiteX237" fmla="*/ 5011 w 19998"/>
                <a:gd name="connsiteY237" fmla="*/ 14767 h 19998"/>
                <a:gd name="connsiteX238" fmla="*/ 5218 w 19998"/>
                <a:gd name="connsiteY238" fmla="*/ 14525 h 19998"/>
                <a:gd name="connsiteX239" fmla="*/ 5427 w 19998"/>
                <a:gd name="connsiteY239" fmla="*/ 14583 h 19998"/>
                <a:gd name="connsiteX240" fmla="*/ 5444 w 19998"/>
                <a:gd name="connsiteY240" fmla="*/ 14525 h 19998"/>
                <a:gd name="connsiteX241" fmla="*/ 5387 w 19998"/>
                <a:gd name="connsiteY241" fmla="*/ 14464 h 19998"/>
                <a:gd name="connsiteX242" fmla="*/ 5427 w 19998"/>
                <a:gd name="connsiteY242" fmla="*/ 14485 h 19998"/>
                <a:gd name="connsiteX243" fmla="*/ 5427 w 19998"/>
                <a:gd name="connsiteY243" fmla="*/ 14464 h 19998"/>
                <a:gd name="connsiteX244" fmla="*/ 5218 w 19998"/>
                <a:gd name="connsiteY244" fmla="*/ 14318 h 19998"/>
                <a:gd name="connsiteX245" fmla="*/ 5075 w 19998"/>
                <a:gd name="connsiteY245" fmla="*/ 14647 h 19998"/>
                <a:gd name="connsiteX246" fmla="*/ 5037 w 19998"/>
                <a:gd name="connsiteY246" fmla="*/ 14623 h 19998"/>
                <a:gd name="connsiteX247" fmla="*/ 5427 w 19998"/>
                <a:gd name="connsiteY247" fmla="*/ 12509 h 19998"/>
                <a:gd name="connsiteX248" fmla="*/ 5470 w 19998"/>
                <a:gd name="connsiteY248" fmla="*/ 12492 h 19998"/>
                <a:gd name="connsiteX249" fmla="*/ 5511 w 19998"/>
                <a:gd name="connsiteY249" fmla="*/ 12548 h 19998"/>
                <a:gd name="connsiteX250" fmla="*/ 5961 w 19998"/>
                <a:gd name="connsiteY250" fmla="*/ 13284 h 19998"/>
                <a:gd name="connsiteX251" fmla="*/ 6352 w 19998"/>
                <a:gd name="connsiteY251" fmla="*/ 14017 h 19998"/>
                <a:gd name="connsiteX252" fmla="*/ 6352 w 19998"/>
                <a:gd name="connsiteY252" fmla="*/ 13808 h 19998"/>
                <a:gd name="connsiteX253" fmla="*/ 6001 w 19998"/>
                <a:gd name="connsiteY253" fmla="*/ 13058 h 19998"/>
                <a:gd name="connsiteX254" fmla="*/ 5675 w 19998"/>
                <a:gd name="connsiteY254" fmla="*/ 12532 h 19998"/>
                <a:gd name="connsiteX255" fmla="*/ 5551 w 19998"/>
                <a:gd name="connsiteY255" fmla="*/ 12410 h 19998"/>
                <a:gd name="connsiteX256" fmla="*/ 5258 w 19998"/>
                <a:gd name="connsiteY256" fmla="*/ 12227 h 19998"/>
                <a:gd name="connsiteX257" fmla="*/ 5242 w 19998"/>
                <a:gd name="connsiteY257" fmla="*/ 12243 h 19998"/>
                <a:gd name="connsiteX258" fmla="*/ 5175 w 19998"/>
                <a:gd name="connsiteY258" fmla="*/ 11961 h 19998"/>
                <a:gd name="connsiteX259" fmla="*/ 5363 w 19998"/>
                <a:gd name="connsiteY259" fmla="*/ 11961 h 19998"/>
                <a:gd name="connsiteX260" fmla="*/ 5487 w 19998"/>
                <a:gd name="connsiteY260" fmla="*/ 11653 h 19998"/>
                <a:gd name="connsiteX261" fmla="*/ 5470 w 19998"/>
                <a:gd name="connsiteY261" fmla="*/ 11653 h 19998"/>
                <a:gd name="connsiteX262" fmla="*/ 5470 w 19998"/>
                <a:gd name="connsiteY262" fmla="*/ 11637 h 19998"/>
                <a:gd name="connsiteX263" fmla="*/ 5444 w 19998"/>
                <a:gd name="connsiteY263" fmla="*/ 11268 h 19998"/>
                <a:gd name="connsiteX264" fmla="*/ 5339 w 19998"/>
                <a:gd name="connsiteY264" fmla="*/ 11146 h 19998"/>
                <a:gd name="connsiteX265" fmla="*/ 5251 w 19998"/>
                <a:gd name="connsiteY265" fmla="*/ 10849 h 19998"/>
                <a:gd name="connsiteX266" fmla="*/ 4784 w 19998"/>
                <a:gd name="connsiteY266" fmla="*/ 10539 h 19998"/>
                <a:gd name="connsiteX267" fmla="*/ 4603 w 19998"/>
                <a:gd name="connsiteY267" fmla="*/ 10497 h 19998"/>
                <a:gd name="connsiteX268" fmla="*/ 4620 w 19998"/>
                <a:gd name="connsiteY268" fmla="*/ 10476 h 19998"/>
                <a:gd name="connsiteX269" fmla="*/ 3877 w 19998"/>
                <a:gd name="connsiteY269" fmla="*/ 9395 h 19998"/>
                <a:gd name="connsiteX270" fmla="*/ 3941 w 19998"/>
                <a:gd name="connsiteY270" fmla="*/ 9353 h 19998"/>
                <a:gd name="connsiteX271" fmla="*/ 3918 w 19998"/>
                <a:gd name="connsiteY271" fmla="*/ 9353 h 19998"/>
                <a:gd name="connsiteX272" fmla="*/ 4168 w 19998"/>
                <a:gd name="connsiteY272" fmla="*/ 9071 h 19998"/>
                <a:gd name="connsiteX273" fmla="*/ 3753 w 19998"/>
                <a:gd name="connsiteY273" fmla="*/ 8829 h 19998"/>
                <a:gd name="connsiteX274" fmla="*/ 3899 w 19998"/>
                <a:gd name="connsiteY274" fmla="*/ 8645 h 19998"/>
                <a:gd name="connsiteX275" fmla="*/ 3899 w 19998"/>
                <a:gd name="connsiteY275" fmla="*/ 8521 h 19998"/>
                <a:gd name="connsiteX276" fmla="*/ 4472 w 19998"/>
                <a:gd name="connsiteY276" fmla="*/ 8666 h 19998"/>
                <a:gd name="connsiteX277" fmla="*/ 3877 w 19998"/>
                <a:gd name="connsiteY277" fmla="*/ 8457 h 19998"/>
                <a:gd name="connsiteX278" fmla="*/ 3689 w 19998"/>
                <a:gd name="connsiteY278" fmla="*/ 8587 h 19998"/>
                <a:gd name="connsiteX279" fmla="*/ 3360 w 19998"/>
                <a:gd name="connsiteY279" fmla="*/ 8401 h 19998"/>
                <a:gd name="connsiteX280" fmla="*/ 3303 w 19998"/>
                <a:gd name="connsiteY280" fmla="*/ 8239 h 19998"/>
                <a:gd name="connsiteX281" fmla="*/ 3465 w 19998"/>
                <a:gd name="connsiteY281" fmla="*/ 8077 h 19998"/>
                <a:gd name="connsiteX282" fmla="*/ 3344 w 19998"/>
                <a:gd name="connsiteY282" fmla="*/ 7910 h 19998"/>
                <a:gd name="connsiteX283" fmla="*/ 2844 w 19998"/>
                <a:gd name="connsiteY283" fmla="*/ 7933 h 19998"/>
                <a:gd name="connsiteX284" fmla="*/ 3115 w 19998"/>
                <a:gd name="connsiteY284" fmla="*/ 7651 h 19998"/>
                <a:gd name="connsiteX285" fmla="*/ 2477 w 19998"/>
                <a:gd name="connsiteY285" fmla="*/ 7750 h 19998"/>
                <a:gd name="connsiteX286" fmla="*/ 2477 w 19998"/>
                <a:gd name="connsiteY286" fmla="*/ 7973 h 19998"/>
                <a:gd name="connsiteX287" fmla="*/ 2127 w 19998"/>
                <a:gd name="connsiteY287" fmla="*/ 7442 h 19998"/>
                <a:gd name="connsiteX288" fmla="*/ 1831 w 19998"/>
                <a:gd name="connsiteY288" fmla="*/ 7261 h 19998"/>
                <a:gd name="connsiteX289" fmla="*/ 1260 w 19998"/>
                <a:gd name="connsiteY289" fmla="*/ 6996 h 19998"/>
                <a:gd name="connsiteX290" fmla="*/ 1276 w 19998"/>
                <a:gd name="connsiteY290" fmla="*/ 6975 h 19998"/>
                <a:gd name="connsiteX291" fmla="*/ 1260 w 19998"/>
                <a:gd name="connsiteY291" fmla="*/ 6958 h 19998"/>
                <a:gd name="connsiteX292" fmla="*/ 1172 w 19998"/>
                <a:gd name="connsiteY292" fmla="*/ 6892 h 19998"/>
                <a:gd name="connsiteX293" fmla="*/ 886 w 19998"/>
                <a:gd name="connsiteY293" fmla="*/ 6975 h 19998"/>
                <a:gd name="connsiteX294" fmla="*/ 679 w 19998"/>
                <a:gd name="connsiteY294" fmla="*/ 7099 h 19998"/>
                <a:gd name="connsiteX295" fmla="*/ 533 w 19998"/>
                <a:gd name="connsiteY295" fmla="*/ 7078 h 19998"/>
                <a:gd name="connsiteX296" fmla="*/ 533 w 19998"/>
                <a:gd name="connsiteY296" fmla="*/ 7022 h 19998"/>
                <a:gd name="connsiteX297" fmla="*/ 574 w 19998"/>
                <a:gd name="connsiteY297" fmla="*/ 6996 h 19998"/>
                <a:gd name="connsiteX298" fmla="*/ 305 w 19998"/>
                <a:gd name="connsiteY298" fmla="*/ 6568 h 19998"/>
                <a:gd name="connsiteX299" fmla="*/ 264 w 19998"/>
                <a:gd name="connsiteY299" fmla="*/ 6594 h 19998"/>
                <a:gd name="connsiteX300" fmla="*/ 164 w 19998"/>
                <a:gd name="connsiteY300" fmla="*/ 6528 h 19998"/>
                <a:gd name="connsiteX301" fmla="*/ 0 w 19998"/>
                <a:gd name="connsiteY301" fmla="*/ 6490 h 19998"/>
                <a:gd name="connsiteX302" fmla="*/ 17 w 19998"/>
                <a:gd name="connsiteY302" fmla="*/ 6465 h 19998"/>
                <a:gd name="connsiteX303" fmla="*/ 57 w 19998"/>
                <a:gd name="connsiteY303" fmla="*/ 6465 h 19998"/>
                <a:gd name="connsiteX304" fmla="*/ 695 w 19998"/>
                <a:gd name="connsiteY304" fmla="*/ 6408 h 19998"/>
                <a:gd name="connsiteX305" fmla="*/ 760 w 19998"/>
                <a:gd name="connsiteY305" fmla="*/ 6262 h 19998"/>
                <a:gd name="connsiteX306" fmla="*/ 433 w 19998"/>
                <a:gd name="connsiteY306" fmla="*/ 6084 h 19998"/>
                <a:gd name="connsiteX307" fmla="*/ 348 w 19998"/>
                <a:gd name="connsiteY307" fmla="*/ 6204 h 19998"/>
                <a:gd name="connsiteX308" fmla="*/ 329 w 19998"/>
                <a:gd name="connsiteY308" fmla="*/ 6204 h 19998"/>
                <a:gd name="connsiteX309" fmla="*/ 305 w 19998"/>
                <a:gd name="connsiteY309" fmla="*/ 6060 h 19998"/>
                <a:gd name="connsiteX310" fmla="*/ 348 w 19998"/>
                <a:gd name="connsiteY310" fmla="*/ 6044 h 19998"/>
                <a:gd name="connsiteX311" fmla="*/ 348 w 19998"/>
                <a:gd name="connsiteY311" fmla="*/ 5997 h 19998"/>
                <a:gd name="connsiteX312" fmla="*/ 248 w 19998"/>
                <a:gd name="connsiteY312" fmla="*/ 5997 h 19998"/>
                <a:gd name="connsiteX313" fmla="*/ 221 w 19998"/>
                <a:gd name="connsiteY313" fmla="*/ 5938 h 19998"/>
                <a:gd name="connsiteX314" fmla="*/ 329 w 19998"/>
                <a:gd name="connsiteY314" fmla="*/ 5938 h 19998"/>
                <a:gd name="connsiteX315" fmla="*/ 348 w 19998"/>
                <a:gd name="connsiteY315" fmla="*/ 5818 h 19998"/>
                <a:gd name="connsiteX316" fmla="*/ 391 w 19998"/>
                <a:gd name="connsiteY316" fmla="*/ 5818 h 19998"/>
                <a:gd name="connsiteX317" fmla="*/ 369 w 19998"/>
                <a:gd name="connsiteY317" fmla="*/ 5917 h 19998"/>
                <a:gd name="connsiteX318" fmla="*/ 433 w 19998"/>
                <a:gd name="connsiteY318" fmla="*/ 5877 h 19998"/>
                <a:gd name="connsiteX319" fmla="*/ 433 w 19998"/>
                <a:gd name="connsiteY319" fmla="*/ 5898 h 19998"/>
                <a:gd name="connsiteX320" fmla="*/ 410 w 19998"/>
                <a:gd name="connsiteY320" fmla="*/ 5917 h 19998"/>
                <a:gd name="connsiteX321" fmla="*/ 555 w 19998"/>
                <a:gd name="connsiteY321" fmla="*/ 5938 h 19998"/>
                <a:gd name="connsiteX322" fmla="*/ 555 w 19998"/>
                <a:gd name="connsiteY322" fmla="*/ 5955 h 19998"/>
                <a:gd name="connsiteX323" fmla="*/ 738 w 19998"/>
                <a:gd name="connsiteY323" fmla="*/ 5938 h 19998"/>
                <a:gd name="connsiteX324" fmla="*/ 695 w 19998"/>
                <a:gd name="connsiteY324" fmla="*/ 5835 h 19998"/>
                <a:gd name="connsiteX325" fmla="*/ 655 w 19998"/>
                <a:gd name="connsiteY325" fmla="*/ 5835 h 19998"/>
                <a:gd name="connsiteX326" fmla="*/ 598 w 19998"/>
                <a:gd name="connsiteY326" fmla="*/ 5736 h 19998"/>
                <a:gd name="connsiteX327" fmla="*/ 141 w 19998"/>
                <a:gd name="connsiteY327" fmla="*/ 5778 h 19998"/>
                <a:gd name="connsiteX328" fmla="*/ 141 w 19998"/>
                <a:gd name="connsiteY328" fmla="*/ 5795 h 19998"/>
                <a:gd name="connsiteX329" fmla="*/ 17 w 19998"/>
                <a:gd name="connsiteY329" fmla="*/ 5818 h 19998"/>
                <a:gd name="connsiteX330" fmla="*/ 141 w 19998"/>
                <a:gd name="connsiteY330" fmla="*/ 5287 h 19998"/>
                <a:gd name="connsiteX331" fmla="*/ 181 w 19998"/>
                <a:gd name="connsiteY331" fmla="*/ 5268 h 19998"/>
                <a:gd name="connsiteX332" fmla="*/ 348 w 19998"/>
                <a:gd name="connsiteY332" fmla="*/ 5247 h 19998"/>
                <a:gd name="connsiteX333" fmla="*/ 450 w 19998"/>
                <a:gd name="connsiteY333" fmla="*/ 5149 h 19998"/>
                <a:gd name="connsiteX334" fmla="*/ 617 w 19998"/>
                <a:gd name="connsiteY334" fmla="*/ 5149 h 19998"/>
                <a:gd name="connsiteX335" fmla="*/ 803 w 19998"/>
                <a:gd name="connsiteY335" fmla="*/ 5085 h 19998"/>
                <a:gd name="connsiteX336" fmla="*/ 826 w 19998"/>
                <a:gd name="connsiteY336" fmla="*/ 5106 h 19998"/>
                <a:gd name="connsiteX337" fmla="*/ 803 w 19998"/>
                <a:gd name="connsiteY337" fmla="*/ 5149 h 19998"/>
                <a:gd name="connsiteX338" fmla="*/ 1276 w 19998"/>
                <a:gd name="connsiteY338" fmla="*/ 5022 h 19998"/>
                <a:gd name="connsiteX339" fmla="*/ 1276 w 19998"/>
                <a:gd name="connsiteY339" fmla="*/ 5003 h 19998"/>
                <a:gd name="connsiteX340" fmla="*/ 1276 w 19998"/>
                <a:gd name="connsiteY340" fmla="*/ 5022 h 19998"/>
                <a:gd name="connsiteX341" fmla="*/ 1298 w 19998"/>
                <a:gd name="connsiteY341" fmla="*/ 5022 h 19998"/>
                <a:gd name="connsiteX342" fmla="*/ 1341 w 19998"/>
                <a:gd name="connsiteY342" fmla="*/ 5165 h 19998"/>
                <a:gd name="connsiteX343" fmla="*/ 1524 w 19998"/>
                <a:gd name="connsiteY343" fmla="*/ 5069 h 19998"/>
                <a:gd name="connsiteX344" fmla="*/ 1562 w 19998"/>
                <a:gd name="connsiteY344" fmla="*/ 5069 h 19998"/>
                <a:gd name="connsiteX345" fmla="*/ 1815 w 19998"/>
                <a:gd name="connsiteY345" fmla="*/ 5125 h 19998"/>
                <a:gd name="connsiteX346" fmla="*/ 1936 w 19998"/>
                <a:gd name="connsiteY346" fmla="*/ 5165 h 19998"/>
                <a:gd name="connsiteX347" fmla="*/ 1936 w 19998"/>
                <a:gd name="connsiteY347" fmla="*/ 5149 h 19998"/>
                <a:gd name="connsiteX348" fmla="*/ 1979 w 19998"/>
                <a:gd name="connsiteY348" fmla="*/ 5003 h 19998"/>
                <a:gd name="connsiteX349" fmla="*/ 1936 w 19998"/>
                <a:gd name="connsiteY349" fmla="*/ 4939 h 19998"/>
                <a:gd name="connsiteX350" fmla="*/ 2103 w 19998"/>
                <a:gd name="connsiteY350" fmla="*/ 4820 h 19998"/>
                <a:gd name="connsiteX351" fmla="*/ 2496 w 19998"/>
                <a:gd name="connsiteY351" fmla="*/ 4777 h 19998"/>
                <a:gd name="connsiteX352" fmla="*/ 2536 w 19998"/>
                <a:gd name="connsiteY352" fmla="*/ 4860 h 19998"/>
                <a:gd name="connsiteX353" fmla="*/ 2722 w 19998"/>
                <a:gd name="connsiteY353" fmla="*/ 4761 h 19998"/>
                <a:gd name="connsiteX354" fmla="*/ 2722 w 19998"/>
                <a:gd name="connsiteY354" fmla="*/ 4900 h 19998"/>
                <a:gd name="connsiteX355" fmla="*/ 2805 w 19998"/>
                <a:gd name="connsiteY355" fmla="*/ 4923 h 19998"/>
                <a:gd name="connsiteX356" fmla="*/ 2970 w 19998"/>
                <a:gd name="connsiteY356" fmla="*/ 5189 h 19998"/>
                <a:gd name="connsiteX357" fmla="*/ 3256 w 19998"/>
                <a:gd name="connsiteY357" fmla="*/ 5673 h 19998"/>
                <a:gd name="connsiteX358" fmla="*/ 3608 w 19998"/>
                <a:gd name="connsiteY358" fmla="*/ 5391 h 19998"/>
                <a:gd name="connsiteX359" fmla="*/ 3860 w 19998"/>
                <a:gd name="connsiteY359" fmla="*/ 5268 h 19998"/>
                <a:gd name="connsiteX360" fmla="*/ 3999 w 19998"/>
                <a:gd name="connsiteY360" fmla="*/ 5534 h 19998"/>
                <a:gd name="connsiteX361" fmla="*/ 4351 w 19998"/>
                <a:gd name="connsiteY361" fmla="*/ 5351 h 19998"/>
                <a:gd name="connsiteX362" fmla="*/ 4580 w 19998"/>
                <a:gd name="connsiteY362" fmla="*/ 5268 h 19998"/>
                <a:gd name="connsiteX363" fmla="*/ 4580 w 19998"/>
                <a:gd name="connsiteY363" fmla="*/ 5471 h 19998"/>
                <a:gd name="connsiteX364" fmla="*/ 4994 w 19998"/>
                <a:gd name="connsiteY364" fmla="*/ 5449 h 19998"/>
                <a:gd name="connsiteX365" fmla="*/ 5323 w 19998"/>
                <a:gd name="connsiteY365" fmla="*/ 5471 h 19998"/>
                <a:gd name="connsiteX366" fmla="*/ 5242 w 19998"/>
                <a:gd name="connsiteY366" fmla="*/ 5407 h 19998"/>
                <a:gd name="connsiteX367" fmla="*/ 4994 w 19998"/>
                <a:gd name="connsiteY367" fmla="*/ 5003 h 19998"/>
                <a:gd name="connsiteX368" fmla="*/ 4970 w 19998"/>
                <a:gd name="connsiteY368" fmla="*/ 5003 h 19998"/>
                <a:gd name="connsiteX369" fmla="*/ 5054 w 19998"/>
                <a:gd name="connsiteY369" fmla="*/ 4618 h 19998"/>
                <a:gd name="connsiteX370" fmla="*/ 5054 w 19998"/>
                <a:gd name="connsiteY370" fmla="*/ 4601 h 19998"/>
                <a:gd name="connsiteX371" fmla="*/ 5037 w 19998"/>
                <a:gd name="connsiteY371" fmla="*/ 4618 h 19998"/>
                <a:gd name="connsiteX372" fmla="*/ 5011 w 19998"/>
                <a:gd name="connsiteY372" fmla="*/ 4131 h 19998"/>
                <a:gd name="connsiteX373" fmla="*/ 4642 w 19998"/>
                <a:gd name="connsiteY373" fmla="*/ 3335 h 19998"/>
                <a:gd name="connsiteX374" fmla="*/ 4663 w 19998"/>
                <a:gd name="connsiteY374" fmla="*/ 3092 h 19998"/>
                <a:gd name="connsiteX375" fmla="*/ 4563 w 19998"/>
                <a:gd name="connsiteY375" fmla="*/ 3050 h 19998"/>
                <a:gd name="connsiteX376" fmla="*/ 4684 w 19998"/>
                <a:gd name="connsiteY376" fmla="*/ 2947 h 19998"/>
                <a:gd name="connsiteX377" fmla="*/ 5242 w 19998"/>
                <a:gd name="connsiteY377" fmla="*/ 3092 h 19998"/>
                <a:gd name="connsiteX378" fmla="*/ 5258 w 19998"/>
                <a:gd name="connsiteY378" fmla="*/ 3029 h 19998"/>
                <a:gd name="connsiteX379" fmla="*/ 5570 w 19998"/>
                <a:gd name="connsiteY379" fmla="*/ 3050 h 19998"/>
                <a:gd name="connsiteX380" fmla="*/ 5632 w 19998"/>
                <a:gd name="connsiteY380" fmla="*/ 3252 h 19998"/>
                <a:gd name="connsiteX381" fmla="*/ 5592 w 19998"/>
                <a:gd name="connsiteY381" fmla="*/ 3252 h 19998"/>
                <a:gd name="connsiteX382" fmla="*/ 5570 w 19998"/>
                <a:gd name="connsiteY382" fmla="*/ 3316 h 19998"/>
                <a:gd name="connsiteX383" fmla="*/ 5511 w 19998"/>
                <a:gd name="connsiteY383" fmla="*/ 3316 h 19998"/>
                <a:gd name="connsiteX384" fmla="*/ 5675 w 19998"/>
                <a:gd name="connsiteY384" fmla="*/ 3800 h 19998"/>
                <a:gd name="connsiteX385" fmla="*/ 5649 w 19998"/>
                <a:gd name="connsiteY385" fmla="*/ 3826 h 19998"/>
                <a:gd name="connsiteX386" fmla="*/ 5732 w 19998"/>
                <a:gd name="connsiteY386" fmla="*/ 3842 h 19998"/>
                <a:gd name="connsiteX387" fmla="*/ 5713 w 19998"/>
                <a:gd name="connsiteY387" fmla="*/ 3842 h 19998"/>
                <a:gd name="connsiteX388" fmla="*/ 5732 w 19998"/>
                <a:gd name="connsiteY388" fmla="*/ 3882 h 19998"/>
                <a:gd name="connsiteX389" fmla="*/ 5775 w 19998"/>
                <a:gd name="connsiteY389" fmla="*/ 3882 h 19998"/>
                <a:gd name="connsiteX390" fmla="*/ 5861 w 19998"/>
                <a:gd name="connsiteY390" fmla="*/ 3762 h 19998"/>
                <a:gd name="connsiteX391" fmla="*/ 6499 w 19998"/>
                <a:gd name="connsiteY391" fmla="*/ 3906 h 19998"/>
                <a:gd name="connsiteX392" fmla="*/ 7611 w 19998"/>
                <a:gd name="connsiteY392" fmla="*/ 3826 h 19998"/>
                <a:gd name="connsiteX393" fmla="*/ 7923 w 19998"/>
                <a:gd name="connsiteY393" fmla="*/ 3722 h 19998"/>
                <a:gd name="connsiteX394" fmla="*/ 8045 w 19998"/>
                <a:gd name="connsiteY394" fmla="*/ 3703 h 19998"/>
                <a:gd name="connsiteX395" fmla="*/ 7611 w 19998"/>
                <a:gd name="connsiteY395" fmla="*/ 3600 h 19998"/>
                <a:gd name="connsiteX396" fmla="*/ 7611 w 19998"/>
                <a:gd name="connsiteY396" fmla="*/ 3581 h 19998"/>
                <a:gd name="connsiteX397" fmla="*/ 7799 w 19998"/>
                <a:gd name="connsiteY397" fmla="*/ 3092 h 19998"/>
                <a:gd name="connsiteX398" fmla="*/ 9574 w 19998"/>
                <a:gd name="connsiteY398" fmla="*/ 2317 h 19998"/>
                <a:gd name="connsiteX399" fmla="*/ 9843 w 19998"/>
                <a:gd name="connsiteY399" fmla="*/ 1993 h 19998"/>
                <a:gd name="connsiteX400" fmla="*/ 9902 w 19998"/>
                <a:gd name="connsiteY400" fmla="*/ 2051 h 19998"/>
                <a:gd name="connsiteX401" fmla="*/ 10031 w 19998"/>
                <a:gd name="connsiteY401" fmla="*/ 2051 h 19998"/>
                <a:gd name="connsiteX402" fmla="*/ 9964 w 19998"/>
                <a:gd name="connsiteY402" fmla="*/ 1972 h 19998"/>
                <a:gd name="connsiteX403" fmla="*/ 9943 w 19998"/>
                <a:gd name="connsiteY403" fmla="*/ 1993 h 19998"/>
                <a:gd name="connsiteX404" fmla="*/ 9843 w 19998"/>
                <a:gd name="connsiteY404" fmla="*/ 1645 h 19998"/>
                <a:gd name="connsiteX405" fmla="*/ 9902 w 19998"/>
                <a:gd name="connsiteY405" fmla="*/ 1645 h 19998"/>
                <a:gd name="connsiteX406" fmla="*/ 9902 w 19998"/>
                <a:gd name="connsiteY406" fmla="*/ 1628 h 19998"/>
                <a:gd name="connsiteX407" fmla="*/ 9902 w 19998"/>
                <a:gd name="connsiteY407" fmla="*/ 1607 h 19998"/>
                <a:gd name="connsiteX408" fmla="*/ 9843 w 19998"/>
                <a:gd name="connsiteY408" fmla="*/ 1542 h 19998"/>
                <a:gd name="connsiteX409" fmla="*/ 9886 w 19998"/>
                <a:gd name="connsiteY409" fmla="*/ 1260 h 19998"/>
                <a:gd name="connsiteX410" fmla="*/ 9926 w 19998"/>
                <a:gd name="connsiteY410" fmla="*/ 1243 h 19998"/>
                <a:gd name="connsiteX411" fmla="*/ 9886 w 19998"/>
                <a:gd name="connsiteY411" fmla="*/ 815 h 19998"/>
                <a:gd name="connsiteX412" fmla="*/ 9902 w 19998"/>
                <a:gd name="connsiteY412" fmla="*/ 815 h 19998"/>
                <a:gd name="connsiteX413" fmla="*/ 9886 w 19998"/>
                <a:gd name="connsiteY413" fmla="*/ 484 h 19998"/>
                <a:gd name="connsiteX414" fmla="*/ 10645 w 19998"/>
                <a:gd name="connsiteY414" fmla="*/ 186 h 19998"/>
                <a:gd name="connsiteX415" fmla="*/ 11307 w 19998"/>
                <a:gd name="connsiteY415" fmla="*/ 0 h 19998"/>
                <a:gd name="connsiteX416" fmla="*/ 11431 w 19998"/>
                <a:gd name="connsiteY416" fmla="*/ 324 h 19998"/>
                <a:gd name="connsiteX417" fmla="*/ 11431 w 19998"/>
                <a:gd name="connsiteY417" fmla="*/ 630 h 19998"/>
                <a:gd name="connsiteX418" fmla="*/ 11577 w 19998"/>
                <a:gd name="connsiteY418" fmla="*/ 630 h 19998"/>
                <a:gd name="connsiteX419" fmla="*/ 11700 w 19998"/>
                <a:gd name="connsiteY419" fmla="*/ 832 h 19998"/>
                <a:gd name="connsiteX420" fmla="*/ 11822 w 19998"/>
                <a:gd name="connsiteY420" fmla="*/ 895 h 19998"/>
                <a:gd name="connsiteX421" fmla="*/ 12158 w 19998"/>
                <a:gd name="connsiteY421" fmla="*/ 670 h 19998"/>
                <a:gd name="connsiteX422" fmla="*/ 12279 w 19998"/>
                <a:gd name="connsiteY422" fmla="*/ 792 h 19998"/>
                <a:gd name="connsiteX423" fmla="*/ 12255 w 19998"/>
                <a:gd name="connsiteY423" fmla="*/ 815 h 19998"/>
                <a:gd name="connsiteX424" fmla="*/ 12360 w 19998"/>
                <a:gd name="connsiteY424" fmla="*/ 895 h 19998"/>
                <a:gd name="connsiteX425" fmla="*/ 12360 w 19998"/>
                <a:gd name="connsiteY425" fmla="*/ 912 h 19998"/>
                <a:gd name="connsiteX426" fmla="*/ 12339 w 19998"/>
                <a:gd name="connsiteY426" fmla="*/ 935 h 19998"/>
                <a:gd name="connsiteX427" fmla="*/ 12548 w 19998"/>
                <a:gd name="connsiteY427" fmla="*/ 1342 h 19998"/>
                <a:gd name="connsiteX428" fmla="*/ 12753 w 19998"/>
                <a:gd name="connsiteY428" fmla="*/ 1260 h 19998"/>
                <a:gd name="connsiteX429" fmla="*/ 12729 w 19998"/>
                <a:gd name="connsiteY429" fmla="*/ 1363 h 19998"/>
                <a:gd name="connsiteX430" fmla="*/ 12834 w 19998"/>
                <a:gd name="connsiteY430" fmla="*/ 1323 h 19998"/>
                <a:gd name="connsiteX431" fmla="*/ 12853 w 19998"/>
                <a:gd name="connsiteY431" fmla="*/ 1342 h 19998"/>
                <a:gd name="connsiteX432" fmla="*/ 12901 w 19998"/>
                <a:gd name="connsiteY432" fmla="*/ 1342 h 19998"/>
                <a:gd name="connsiteX433" fmla="*/ 13039 w 19998"/>
                <a:gd name="connsiteY433" fmla="*/ 1769 h 19998"/>
                <a:gd name="connsiteX434" fmla="*/ 13039 w 19998"/>
                <a:gd name="connsiteY434" fmla="*/ 1751 h 19998"/>
                <a:gd name="connsiteX435" fmla="*/ 13065 w 19998"/>
                <a:gd name="connsiteY435" fmla="*/ 1751 h 19998"/>
                <a:gd name="connsiteX436" fmla="*/ 13082 w 19998"/>
                <a:gd name="connsiteY436" fmla="*/ 1671 h 19998"/>
                <a:gd name="connsiteX437" fmla="*/ 13186 w 19998"/>
                <a:gd name="connsiteY437" fmla="*/ 1645 h 19998"/>
                <a:gd name="connsiteX438" fmla="*/ 13203 w 19998"/>
                <a:gd name="connsiteY438" fmla="*/ 1671 h 19998"/>
                <a:gd name="connsiteX439" fmla="*/ 13203 w 19998"/>
                <a:gd name="connsiteY439" fmla="*/ 1645 h 19998"/>
                <a:gd name="connsiteX440" fmla="*/ 13267 w 19998"/>
                <a:gd name="connsiteY440" fmla="*/ 1645 h 19998"/>
                <a:gd name="connsiteX441" fmla="*/ 13267 w 19998"/>
                <a:gd name="connsiteY441" fmla="*/ 1671 h 19998"/>
                <a:gd name="connsiteX442" fmla="*/ 13308 w 19998"/>
                <a:gd name="connsiteY442" fmla="*/ 1687 h 19998"/>
                <a:gd name="connsiteX443" fmla="*/ 13308 w 19998"/>
                <a:gd name="connsiteY443" fmla="*/ 1711 h 19998"/>
                <a:gd name="connsiteX444" fmla="*/ 13515 w 19998"/>
                <a:gd name="connsiteY444" fmla="*/ 1628 h 19998"/>
                <a:gd name="connsiteX445" fmla="*/ 13598 w 19998"/>
                <a:gd name="connsiteY445" fmla="*/ 1751 h 19998"/>
                <a:gd name="connsiteX446" fmla="*/ 13660 w 19998"/>
                <a:gd name="connsiteY446" fmla="*/ 1769 h 19998"/>
                <a:gd name="connsiteX447" fmla="*/ 13660 w 19998"/>
                <a:gd name="connsiteY447" fmla="*/ 1833 h 19998"/>
                <a:gd name="connsiteX448" fmla="*/ 13677 w 19998"/>
                <a:gd name="connsiteY448" fmla="*/ 1833 h 19998"/>
                <a:gd name="connsiteX449" fmla="*/ 13677 w 19998"/>
                <a:gd name="connsiteY449" fmla="*/ 1849 h 19998"/>
                <a:gd name="connsiteX450" fmla="*/ 13725 w 19998"/>
                <a:gd name="connsiteY450" fmla="*/ 1849 h 19998"/>
                <a:gd name="connsiteX451" fmla="*/ 13703 w 19998"/>
                <a:gd name="connsiteY451" fmla="*/ 1833 h 19998"/>
                <a:gd name="connsiteX452" fmla="*/ 13725 w 19998"/>
                <a:gd name="connsiteY452" fmla="*/ 1791 h 19998"/>
                <a:gd name="connsiteX453" fmla="*/ 13808 w 19998"/>
                <a:gd name="connsiteY453" fmla="*/ 1873 h 19998"/>
                <a:gd name="connsiteX454" fmla="*/ 13725 w 19998"/>
                <a:gd name="connsiteY454" fmla="*/ 2155 h 19998"/>
                <a:gd name="connsiteX455" fmla="*/ 13725 w 19998"/>
                <a:gd name="connsiteY455" fmla="*/ 2138 h 19998"/>
                <a:gd name="connsiteX456" fmla="*/ 13784 w 19998"/>
                <a:gd name="connsiteY456" fmla="*/ 2155 h 19998"/>
                <a:gd name="connsiteX457" fmla="*/ 13825 w 19998"/>
                <a:gd name="connsiteY457" fmla="*/ 2301 h 19998"/>
                <a:gd name="connsiteX458" fmla="*/ 13703 w 19998"/>
                <a:gd name="connsiteY458" fmla="*/ 2420 h 19998"/>
                <a:gd name="connsiteX459" fmla="*/ 13741 w 19998"/>
                <a:gd name="connsiteY459" fmla="*/ 2463 h 19998"/>
                <a:gd name="connsiteX460" fmla="*/ 13703 w 19998"/>
                <a:gd name="connsiteY460" fmla="*/ 2503 h 19998"/>
                <a:gd name="connsiteX461" fmla="*/ 13784 w 19998"/>
                <a:gd name="connsiteY461" fmla="*/ 2519 h 19998"/>
                <a:gd name="connsiteX462" fmla="*/ 13784 w 19998"/>
                <a:gd name="connsiteY462" fmla="*/ 2540 h 19998"/>
                <a:gd name="connsiteX463" fmla="*/ 13849 w 19998"/>
                <a:gd name="connsiteY463" fmla="*/ 2540 h 19998"/>
                <a:gd name="connsiteX464" fmla="*/ 14280 w 19998"/>
                <a:gd name="connsiteY464" fmla="*/ 2540 h 19998"/>
                <a:gd name="connsiteX465" fmla="*/ 14527 w 19998"/>
                <a:gd name="connsiteY465" fmla="*/ 2437 h 19998"/>
                <a:gd name="connsiteX466" fmla="*/ 14527 w 19998"/>
                <a:gd name="connsiteY466" fmla="*/ 2218 h 19998"/>
                <a:gd name="connsiteX467" fmla="*/ 14715 w 19998"/>
                <a:gd name="connsiteY467" fmla="*/ 2051 h 19998"/>
                <a:gd name="connsiteX468" fmla="*/ 14815 w 19998"/>
                <a:gd name="connsiteY468" fmla="*/ 2115 h 19998"/>
                <a:gd name="connsiteX469" fmla="*/ 14775 w 19998"/>
                <a:gd name="connsiteY469" fmla="*/ 2138 h 19998"/>
                <a:gd name="connsiteX470" fmla="*/ 14796 w 19998"/>
                <a:gd name="connsiteY470" fmla="*/ 2218 h 19998"/>
                <a:gd name="connsiteX471" fmla="*/ 14756 w 19998"/>
                <a:gd name="connsiteY471" fmla="*/ 2195 h 19998"/>
                <a:gd name="connsiteX472" fmla="*/ 14732 w 19998"/>
                <a:gd name="connsiteY472" fmla="*/ 2218 h 19998"/>
                <a:gd name="connsiteX473" fmla="*/ 14756 w 19998"/>
                <a:gd name="connsiteY473" fmla="*/ 2237 h 19998"/>
                <a:gd name="connsiteX474" fmla="*/ 14732 w 19998"/>
                <a:gd name="connsiteY474" fmla="*/ 2275 h 19998"/>
                <a:gd name="connsiteX475" fmla="*/ 14715 w 19998"/>
                <a:gd name="connsiteY475" fmla="*/ 2275 h 19998"/>
                <a:gd name="connsiteX476" fmla="*/ 14756 w 19998"/>
                <a:gd name="connsiteY476" fmla="*/ 2341 h 19998"/>
                <a:gd name="connsiteX477" fmla="*/ 14675 w 19998"/>
                <a:gd name="connsiteY477" fmla="*/ 2519 h 19998"/>
                <a:gd name="connsiteX478" fmla="*/ 14815 w 19998"/>
                <a:gd name="connsiteY478" fmla="*/ 2622 h 19998"/>
                <a:gd name="connsiteX479" fmla="*/ 14796 w 19998"/>
                <a:gd name="connsiteY479" fmla="*/ 2904 h 19998"/>
                <a:gd name="connsiteX480" fmla="*/ 14918 w 19998"/>
                <a:gd name="connsiteY480" fmla="*/ 2904 h 19998"/>
                <a:gd name="connsiteX481" fmla="*/ 14918 w 19998"/>
                <a:gd name="connsiteY481" fmla="*/ 2867 h 19998"/>
                <a:gd name="connsiteX482" fmla="*/ 15001 w 19998"/>
                <a:gd name="connsiteY482" fmla="*/ 2888 h 19998"/>
                <a:gd name="connsiteX483" fmla="*/ 15230 w 19998"/>
                <a:gd name="connsiteY483" fmla="*/ 3074 h 19998"/>
                <a:gd name="connsiteX484" fmla="*/ 15249 w 19998"/>
                <a:gd name="connsiteY484" fmla="*/ 3050 h 19998"/>
                <a:gd name="connsiteX485" fmla="*/ 15249 w 19998"/>
                <a:gd name="connsiteY485" fmla="*/ 3114 h 19998"/>
                <a:gd name="connsiteX486" fmla="*/ 15330 w 19998"/>
                <a:gd name="connsiteY486" fmla="*/ 3114 h 19998"/>
                <a:gd name="connsiteX487" fmla="*/ 15418 w 19998"/>
                <a:gd name="connsiteY487" fmla="*/ 3114 h 19998"/>
                <a:gd name="connsiteX488" fmla="*/ 15499 w 19998"/>
                <a:gd name="connsiteY488" fmla="*/ 3196 h 19998"/>
                <a:gd name="connsiteX489" fmla="*/ 15475 w 19998"/>
                <a:gd name="connsiteY489" fmla="*/ 3252 h 19998"/>
                <a:gd name="connsiteX490" fmla="*/ 15499 w 19998"/>
                <a:gd name="connsiteY490" fmla="*/ 3295 h 19998"/>
                <a:gd name="connsiteX491" fmla="*/ 15499 w 19998"/>
                <a:gd name="connsiteY491" fmla="*/ 3276 h 19998"/>
                <a:gd name="connsiteX492" fmla="*/ 15599 w 19998"/>
                <a:gd name="connsiteY492" fmla="*/ 3276 h 19998"/>
                <a:gd name="connsiteX493" fmla="*/ 15704 w 19998"/>
                <a:gd name="connsiteY493" fmla="*/ 3374 h 19998"/>
                <a:gd name="connsiteX494" fmla="*/ 15682 w 19998"/>
                <a:gd name="connsiteY494" fmla="*/ 3414 h 19998"/>
                <a:gd name="connsiteX495" fmla="*/ 15723 w 19998"/>
                <a:gd name="connsiteY495" fmla="*/ 3478 h 19998"/>
                <a:gd name="connsiteX496" fmla="*/ 15704 w 19998"/>
                <a:gd name="connsiteY496" fmla="*/ 3497 h 19998"/>
                <a:gd name="connsiteX497" fmla="*/ 15747 w 19998"/>
                <a:gd name="connsiteY497" fmla="*/ 3534 h 19998"/>
                <a:gd name="connsiteX498" fmla="*/ 15747 w 19998"/>
                <a:gd name="connsiteY498" fmla="*/ 3518 h 19998"/>
                <a:gd name="connsiteX499" fmla="*/ 15935 w 19998"/>
                <a:gd name="connsiteY499" fmla="*/ 3478 h 19998"/>
                <a:gd name="connsiteX500" fmla="*/ 15935 w 19998"/>
                <a:gd name="connsiteY500" fmla="*/ 3518 h 19998"/>
                <a:gd name="connsiteX501" fmla="*/ 15951 w 19998"/>
                <a:gd name="connsiteY501" fmla="*/ 3518 h 19998"/>
                <a:gd name="connsiteX502" fmla="*/ 15992 w 19998"/>
                <a:gd name="connsiteY502" fmla="*/ 3414 h 19998"/>
                <a:gd name="connsiteX503" fmla="*/ 16156 w 19998"/>
                <a:gd name="connsiteY503" fmla="*/ 3414 h 19998"/>
                <a:gd name="connsiteX504" fmla="*/ 16156 w 19998"/>
                <a:gd name="connsiteY504" fmla="*/ 3374 h 19998"/>
                <a:gd name="connsiteX505" fmla="*/ 16302 w 19998"/>
                <a:gd name="connsiteY505" fmla="*/ 3436 h 19998"/>
                <a:gd name="connsiteX506" fmla="*/ 16285 w 19998"/>
                <a:gd name="connsiteY506" fmla="*/ 3454 h 19998"/>
                <a:gd name="connsiteX507" fmla="*/ 16366 w 19998"/>
                <a:gd name="connsiteY507" fmla="*/ 3518 h 19998"/>
                <a:gd name="connsiteX508" fmla="*/ 16490 w 19998"/>
                <a:gd name="connsiteY508" fmla="*/ 3518 h 19998"/>
                <a:gd name="connsiteX509" fmla="*/ 16506 w 19998"/>
                <a:gd name="connsiteY509" fmla="*/ 3600 h 19998"/>
                <a:gd name="connsiteX510" fmla="*/ 16590 w 19998"/>
                <a:gd name="connsiteY510" fmla="*/ 3624 h 19998"/>
                <a:gd name="connsiteX511" fmla="*/ 16611 w 19998"/>
                <a:gd name="connsiteY511" fmla="*/ 3581 h 19998"/>
                <a:gd name="connsiteX512" fmla="*/ 16694 w 19998"/>
                <a:gd name="connsiteY512" fmla="*/ 3600 h 19998"/>
                <a:gd name="connsiteX513" fmla="*/ 16694 w 19998"/>
                <a:gd name="connsiteY513" fmla="*/ 3560 h 19998"/>
                <a:gd name="connsiteX514" fmla="*/ 16716 w 19998"/>
                <a:gd name="connsiteY514" fmla="*/ 3560 h 19998"/>
                <a:gd name="connsiteX515" fmla="*/ 16716 w 19998"/>
                <a:gd name="connsiteY515" fmla="*/ 3518 h 19998"/>
                <a:gd name="connsiteX516" fmla="*/ 16759 w 19998"/>
                <a:gd name="connsiteY516" fmla="*/ 3497 h 19998"/>
                <a:gd name="connsiteX517" fmla="*/ 16759 w 19998"/>
                <a:gd name="connsiteY517" fmla="*/ 3478 h 19998"/>
                <a:gd name="connsiteX518" fmla="*/ 16940 w 19998"/>
                <a:gd name="connsiteY518" fmla="*/ 3478 h 19998"/>
                <a:gd name="connsiteX519" fmla="*/ 17085 w 19998"/>
                <a:gd name="connsiteY519" fmla="*/ 3560 h 19998"/>
                <a:gd name="connsiteX520" fmla="*/ 17085 w 19998"/>
                <a:gd name="connsiteY520" fmla="*/ 3534 h 19998"/>
                <a:gd name="connsiteX521" fmla="*/ 17192 w 19998"/>
                <a:gd name="connsiteY521" fmla="*/ 3518 h 19998"/>
                <a:gd name="connsiteX522" fmla="*/ 17192 w 19998"/>
                <a:gd name="connsiteY522" fmla="*/ 3534 h 19998"/>
                <a:gd name="connsiteX523" fmla="*/ 17373 w 19998"/>
                <a:gd name="connsiteY523" fmla="*/ 3640 h 19998"/>
                <a:gd name="connsiteX524" fmla="*/ 17354 w 19998"/>
                <a:gd name="connsiteY524" fmla="*/ 3663 h 19998"/>
                <a:gd name="connsiteX525" fmla="*/ 17437 w 19998"/>
                <a:gd name="connsiteY525" fmla="*/ 3783 h 19998"/>
                <a:gd name="connsiteX526" fmla="*/ 17397 w 19998"/>
                <a:gd name="connsiteY526" fmla="*/ 3783 h 19998"/>
                <a:gd name="connsiteX527" fmla="*/ 17414 w 19998"/>
                <a:gd name="connsiteY527" fmla="*/ 3826 h 19998"/>
                <a:gd name="connsiteX528" fmla="*/ 17437 w 19998"/>
                <a:gd name="connsiteY528" fmla="*/ 3826 h 19998"/>
                <a:gd name="connsiteX529" fmla="*/ 17602 w 19998"/>
                <a:gd name="connsiteY529" fmla="*/ 4028 h 19998"/>
                <a:gd name="connsiteX530" fmla="*/ 17623 w 19998"/>
                <a:gd name="connsiteY530" fmla="*/ 4091 h 19998"/>
                <a:gd name="connsiteX531" fmla="*/ 17642 w 19998"/>
                <a:gd name="connsiteY531" fmla="*/ 4091 h 19998"/>
                <a:gd name="connsiteX532" fmla="*/ 17683 w 19998"/>
                <a:gd name="connsiteY532" fmla="*/ 4211 h 19998"/>
                <a:gd name="connsiteX533" fmla="*/ 17849 w 19998"/>
                <a:gd name="connsiteY533" fmla="*/ 4211 h 19998"/>
                <a:gd name="connsiteX534" fmla="*/ 17849 w 19998"/>
                <a:gd name="connsiteY534" fmla="*/ 4171 h 19998"/>
                <a:gd name="connsiteX535" fmla="*/ 17871 w 19998"/>
                <a:gd name="connsiteY535" fmla="*/ 4171 h 19998"/>
                <a:gd name="connsiteX536" fmla="*/ 17830 w 19998"/>
                <a:gd name="connsiteY536" fmla="*/ 4091 h 19998"/>
                <a:gd name="connsiteX537" fmla="*/ 17871 w 19998"/>
                <a:gd name="connsiteY537" fmla="*/ 4065 h 19998"/>
                <a:gd name="connsiteX538" fmla="*/ 17935 w 19998"/>
                <a:gd name="connsiteY538" fmla="*/ 4091 h 19998"/>
                <a:gd name="connsiteX539" fmla="*/ 17976 w 19998"/>
                <a:gd name="connsiteY539" fmla="*/ 4065 h 19998"/>
                <a:gd name="connsiteX540" fmla="*/ 18019 w 19998"/>
                <a:gd name="connsiteY540" fmla="*/ 4091 h 19998"/>
                <a:gd name="connsiteX541" fmla="*/ 18140 w 19998"/>
                <a:gd name="connsiteY541" fmla="*/ 4131 h 19998"/>
                <a:gd name="connsiteX542" fmla="*/ 18183 w 19998"/>
                <a:gd name="connsiteY542" fmla="*/ 4293 h 19998"/>
                <a:gd name="connsiteX543" fmla="*/ 18200 w 19998"/>
                <a:gd name="connsiteY543" fmla="*/ 4293 h 19998"/>
                <a:gd name="connsiteX544" fmla="*/ 18223 w 19998"/>
                <a:gd name="connsiteY544" fmla="*/ 4211 h 19998"/>
                <a:gd name="connsiteX545" fmla="*/ 18240 w 19998"/>
                <a:gd name="connsiteY545" fmla="*/ 4211 h 19998"/>
                <a:gd name="connsiteX546" fmla="*/ 18240 w 19998"/>
                <a:gd name="connsiteY546" fmla="*/ 4230 h 19998"/>
                <a:gd name="connsiteX547" fmla="*/ 18281 w 19998"/>
                <a:gd name="connsiteY547" fmla="*/ 4230 h 19998"/>
                <a:gd name="connsiteX548" fmla="*/ 18328 w 19998"/>
                <a:gd name="connsiteY548" fmla="*/ 4270 h 19998"/>
                <a:gd name="connsiteX549" fmla="*/ 18369 w 19998"/>
                <a:gd name="connsiteY549" fmla="*/ 4253 h 19998"/>
                <a:gd name="connsiteX550" fmla="*/ 18388 w 19998"/>
                <a:gd name="connsiteY550" fmla="*/ 4270 h 19998"/>
                <a:gd name="connsiteX551" fmla="*/ 18531 w 19998"/>
                <a:gd name="connsiteY551" fmla="*/ 4253 h 19998"/>
                <a:gd name="connsiteX552" fmla="*/ 18531 w 19998"/>
                <a:gd name="connsiteY552" fmla="*/ 4270 h 19998"/>
                <a:gd name="connsiteX553" fmla="*/ 18631 w 19998"/>
                <a:gd name="connsiteY553" fmla="*/ 4211 h 19998"/>
                <a:gd name="connsiteX554" fmla="*/ 18631 w 19998"/>
                <a:gd name="connsiteY554" fmla="*/ 4131 h 19998"/>
                <a:gd name="connsiteX555" fmla="*/ 18762 w 19998"/>
                <a:gd name="connsiteY555" fmla="*/ 4108 h 19998"/>
                <a:gd name="connsiteX556" fmla="*/ 18778 w 19998"/>
                <a:gd name="connsiteY556" fmla="*/ 4148 h 19998"/>
                <a:gd name="connsiteX557" fmla="*/ 18821 w 19998"/>
                <a:gd name="connsiteY557" fmla="*/ 4131 h 19998"/>
                <a:gd name="connsiteX558" fmla="*/ 18943 w 19998"/>
                <a:gd name="connsiteY558" fmla="*/ 4333 h 19998"/>
                <a:gd name="connsiteX559" fmla="*/ 19047 w 19998"/>
                <a:gd name="connsiteY559" fmla="*/ 4333 h 19998"/>
                <a:gd name="connsiteX560" fmla="*/ 19064 w 19998"/>
                <a:gd name="connsiteY560" fmla="*/ 4392 h 19998"/>
                <a:gd name="connsiteX561" fmla="*/ 19152 w 19998"/>
                <a:gd name="connsiteY561" fmla="*/ 4392 h 19998"/>
                <a:gd name="connsiteX562" fmla="*/ 19152 w 19998"/>
                <a:gd name="connsiteY562" fmla="*/ 4373 h 19998"/>
                <a:gd name="connsiteX563" fmla="*/ 19212 w 19998"/>
                <a:gd name="connsiteY563" fmla="*/ 4373 h 19998"/>
                <a:gd name="connsiteX564" fmla="*/ 19212 w 19998"/>
                <a:gd name="connsiteY564" fmla="*/ 4392 h 19998"/>
                <a:gd name="connsiteX565" fmla="*/ 19317 w 19998"/>
                <a:gd name="connsiteY565" fmla="*/ 4333 h 19998"/>
                <a:gd name="connsiteX566" fmla="*/ 19417 w 19998"/>
                <a:gd name="connsiteY566" fmla="*/ 4392 h 19998"/>
                <a:gd name="connsiteX567" fmla="*/ 19443 w 19998"/>
                <a:gd name="connsiteY567" fmla="*/ 4373 h 19998"/>
                <a:gd name="connsiteX568" fmla="*/ 19500 w 19998"/>
                <a:gd name="connsiteY568" fmla="*/ 4373 h 19998"/>
                <a:gd name="connsiteX569" fmla="*/ 19521 w 19998"/>
                <a:gd name="connsiteY569" fmla="*/ 4352 h 19998"/>
                <a:gd name="connsiteX570" fmla="*/ 19998 w 19998"/>
                <a:gd name="connsiteY570" fmla="*/ 4512 h 19998"/>
                <a:gd name="connsiteX571" fmla="*/ 19750 w 19998"/>
                <a:gd name="connsiteY571" fmla="*/ 4939 h 19998"/>
                <a:gd name="connsiteX572" fmla="*/ 19712 w 19998"/>
                <a:gd name="connsiteY572" fmla="*/ 4939 h 19998"/>
                <a:gd name="connsiteX573" fmla="*/ 19686 w 19998"/>
                <a:gd name="connsiteY573" fmla="*/ 5003 h 19998"/>
                <a:gd name="connsiteX574" fmla="*/ 19645 w 19998"/>
                <a:gd name="connsiteY574" fmla="*/ 5003 h 19998"/>
                <a:gd name="connsiteX575" fmla="*/ 19131 w 19998"/>
                <a:gd name="connsiteY575" fmla="*/ 6512 h 19998"/>
                <a:gd name="connsiteX576" fmla="*/ 19236 w 19998"/>
                <a:gd name="connsiteY576" fmla="*/ 7750 h 19998"/>
                <a:gd name="connsiteX577" fmla="*/ 19212 w 19998"/>
                <a:gd name="connsiteY577" fmla="*/ 7750 h 19998"/>
                <a:gd name="connsiteX578" fmla="*/ 19090 w 19998"/>
                <a:gd name="connsiteY578" fmla="*/ 7870 h 19998"/>
                <a:gd name="connsiteX579" fmla="*/ 19152 w 19998"/>
                <a:gd name="connsiteY579" fmla="*/ 7853 h 19998"/>
                <a:gd name="connsiteX580" fmla="*/ 19064 w 19998"/>
                <a:gd name="connsiteY580" fmla="*/ 7973 h 19998"/>
                <a:gd name="connsiteX581" fmla="*/ 18983 w 19998"/>
                <a:gd name="connsiteY581" fmla="*/ 7973 h 19998"/>
                <a:gd name="connsiteX582" fmla="*/ 18714 w 19998"/>
                <a:gd name="connsiteY582" fmla="*/ 8135 h 19998"/>
                <a:gd name="connsiteX583" fmla="*/ 18695 w 19998"/>
                <a:gd name="connsiteY583" fmla="*/ 8093 h 19998"/>
                <a:gd name="connsiteX584" fmla="*/ 18614 w 19998"/>
                <a:gd name="connsiteY584" fmla="*/ 7997 h 19998"/>
                <a:gd name="connsiteX585" fmla="*/ 18304 w 19998"/>
                <a:gd name="connsiteY58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905 w 19998"/>
                <a:gd name="connsiteY187" fmla="*/ 19706 h 19998"/>
                <a:gd name="connsiteX188" fmla="*/ 11741 w 19998"/>
                <a:gd name="connsiteY188" fmla="*/ 19810 h 19998"/>
                <a:gd name="connsiteX189" fmla="*/ 11577 w 19998"/>
                <a:gd name="connsiteY189" fmla="*/ 19810 h 19998"/>
                <a:gd name="connsiteX190" fmla="*/ 11577 w 19998"/>
                <a:gd name="connsiteY190" fmla="*/ 19875 h 19998"/>
                <a:gd name="connsiteX191" fmla="*/ 11553 w 19998"/>
                <a:gd name="connsiteY191" fmla="*/ 19875 h 19998"/>
                <a:gd name="connsiteX192" fmla="*/ 11577 w 19998"/>
                <a:gd name="connsiteY192" fmla="*/ 19972 h 19998"/>
                <a:gd name="connsiteX193" fmla="*/ 11388 w 19998"/>
                <a:gd name="connsiteY193" fmla="*/ 19934 h 19998"/>
                <a:gd name="connsiteX194" fmla="*/ 11348 w 19998"/>
                <a:gd name="connsiteY194" fmla="*/ 19998 h 19998"/>
                <a:gd name="connsiteX195" fmla="*/ 10645 w 19998"/>
                <a:gd name="connsiteY195" fmla="*/ 19810 h 19998"/>
                <a:gd name="connsiteX196" fmla="*/ 10441 w 19998"/>
                <a:gd name="connsiteY196" fmla="*/ 19955 h 19998"/>
                <a:gd name="connsiteX197" fmla="*/ 10295 w 19998"/>
                <a:gd name="connsiteY197" fmla="*/ 19732 h 19998"/>
                <a:gd name="connsiteX198" fmla="*/ 9964 w 19998"/>
                <a:gd name="connsiteY198" fmla="*/ 19626 h 19998"/>
                <a:gd name="connsiteX199" fmla="*/ 9990 w 19998"/>
                <a:gd name="connsiteY199" fmla="*/ 19467 h 19998"/>
                <a:gd name="connsiteX200" fmla="*/ 9533 w 19998"/>
                <a:gd name="connsiteY200" fmla="*/ 19262 h 19998"/>
                <a:gd name="connsiteX201" fmla="*/ 9452 w 19998"/>
                <a:gd name="connsiteY201" fmla="*/ 19368 h 19998"/>
                <a:gd name="connsiteX202" fmla="*/ 9288 w 19998"/>
                <a:gd name="connsiteY202" fmla="*/ 19076 h 19998"/>
                <a:gd name="connsiteX203" fmla="*/ 8935 w 19998"/>
                <a:gd name="connsiteY203" fmla="*/ 19076 h 19998"/>
                <a:gd name="connsiteX204" fmla="*/ 8478 w 19998"/>
                <a:gd name="connsiteY204" fmla="*/ 18837 h 19998"/>
                <a:gd name="connsiteX205" fmla="*/ 8357 w 19998"/>
                <a:gd name="connsiteY205" fmla="*/ 18820 h 19998"/>
                <a:gd name="connsiteX206" fmla="*/ 8169 w 19998"/>
                <a:gd name="connsiteY206" fmla="*/ 18773 h 19998"/>
                <a:gd name="connsiteX207" fmla="*/ 8128 w 19998"/>
                <a:gd name="connsiteY207" fmla="*/ 18820 h 19998"/>
                <a:gd name="connsiteX208" fmla="*/ 8128 w 19998"/>
                <a:gd name="connsiteY208" fmla="*/ 18957 h 19998"/>
                <a:gd name="connsiteX209" fmla="*/ 8150 w 19998"/>
                <a:gd name="connsiteY209" fmla="*/ 19142 h 19998"/>
                <a:gd name="connsiteX210" fmla="*/ 8007 w 19998"/>
                <a:gd name="connsiteY210" fmla="*/ 19119 h 19998"/>
                <a:gd name="connsiteX211" fmla="*/ 7676 w 19998"/>
                <a:gd name="connsiteY211" fmla="*/ 19119 h 19998"/>
                <a:gd name="connsiteX212" fmla="*/ 7511 w 19998"/>
                <a:gd name="connsiteY212" fmla="*/ 19159 h 19998"/>
                <a:gd name="connsiteX213" fmla="*/ 6892 w 19998"/>
                <a:gd name="connsiteY213" fmla="*/ 19102 h 19998"/>
                <a:gd name="connsiteX214" fmla="*/ 6730 w 19998"/>
                <a:gd name="connsiteY214" fmla="*/ 18877 h 19998"/>
                <a:gd name="connsiteX215" fmla="*/ 6599 w 19998"/>
                <a:gd name="connsiteY215" fmla="*/ 18837 h 19998"/>
                <a:gd name="connsiteX216" fmla="*/ 6478 w 19998"/>
                <a:gd name="connsiteY216" fmla="*/ 18731 h 19998"/>
                <a:gd name="connsiteX217" fmla="*/ 6254 w 19998"/>
                <a:gd name="connsiteY217" fmla="*/ 18858 h 19998"/>
                <a:gd name="connsiteX218" fmla="*/ 6149 w 19998"/>
                <a:gd name="connsiteY218" fmla="*/ 18773 h 19998"/>
                <a:gd name="connsiteX219" fmla="*/ 6066 w 19998"/>
                <a:gd name="connsiteY219" fmla="*/ 18877 h 19998"/>
                <a:gd name="connsiteX220" fmla="*/ 5861 w 19998"/>
                <a:gd name="connsiteY220" fmla="*/ 18632 h 19998"/>
                <a:gd name="connsiteX221" fmla="*/ 5732 w 19998"/>
                <a:gd name="connsiteY221" fmla="*/ 18447 h 19998"/>
                <a:gd name="connsiteX222" fmla="*/ 5075 w 19998"/>
                <a:gd name="connsiteY222" fmla="*/ 18310 h 19998"/>
                <a:gd name="connsiteX223" fmla="*/ 4806 w 19998"/>
                <a:gd name="connsiteY223" fmla="*/ 18165 h 19998"/>
                <a:gd name="connsiteX224" fmla="*/ 4725 w 19998"/>
                <a:gd name="connsiteY224" fmla="*/ 18247 h 19998"/>
                <a:gd name="connsiteX225" fmla="*/ 4515 w 19998"/>
                <a:gd name="connsiteY225" fmla="*/ 18101 h 19998"/>
                <a:gd name="connsiteX226" fmla="*/ 4684 w 19998"/>
                <a:gd name="connsiteY226" fmla="*/ 17737 h 19998"/>
                <a:gd name="connsiteX227" fmla="*/ 4415 w 19998"/>
                <a:gd name="connsiteY227" fmla="*/ 17634 h 19998"/>
                <a:gd name="connsiteX228" fmla="*/ 4294 w 19998"/>
                <a:gd name="connsiteY228" fmla="*/ 17594 h 19998"/>
                <a:gd name="connsiteX229" fmla="*/ 4103 w 19998"/>
                <a:gd name="connsiteY229" fmla="*/ 17617 h 19998"/>
                <a:gd name="connsiteX230" fmla="*/ 4063 w 19998"/>
                <a:gd name="connsiteY230" fmla="*/ 17495 h 19998"/>
                <a:gd name="connsiteX231" fmla="*/ 4025 w 19998"/>
                <a:gd name="connsiteY231" fmla="*/ 17432 h 19998"/>
                <a:gd name="connsiteX232" fmla="*/ 4251 w 19998"/>
                <a:gd name="connsiteY232" fmla="*/ 17389 h 19998"/>
                <a:gd name="connsiteX233" fmla="*/ 4251 w 19998"/>
                <a:gd name="connsiteY233" fmla="*/ 17373 h 19998"/>
                <a:gd name="connsiteX234" fmla="*/ 4499 w 19998"/>
                <a:gd name="connsiteY234" fmla="*/ 17084 h 19998"/>
                <a:gd name="connsiteX235" fmla="*/ 5037 w 19998"/>
                <a:gd name="connsiteY235" fmla="*/ 14969 h 19998"/>
                <a:gd name="connsiteX236" fmla="*/ 5011 w 19998"/>
                <a:gd name="connsiteY236" fmla="*/ 14767 h 19998"/>
                <a:gd name="connsiteX237" fmla="*/ 5218 w 19998"/>
                <a:gd name="connsiteY237" fmla="*/ 14525 h 19998"/>
                <a:gd name="connsiteX238" fmla="*/ 5427 w 19998"/>
                <a:gd name="connsiteY238" fmla="*/ 14583 h 19998"/>
                <a:gd name="connsiteX239" fmla="*/ 5444 w 19998"/>
                <a:gd name="connsiteY239" fmla="*/ 14525 h 19998"/>
                <a:gd name="connsiteX240" fmla="*/ 5387 w 19998"/>
                <a:gd name="connsiteY240" fmla="*/ 14464 h 19998"/>
                <a:gd name="connsiteX241" fmla="*/ 5427 w 19998"/>
                <a:gd name="connsiteY241" fmla="*/ 14485 h 19998"/>
                <a:gd name="connsiteX242" fmla="*/ 5427 w 19998"/>
                <a:gd name="connsiteY242" fmla="*/ 14464 h 19998"/>
                <a:gd name="connsiteX243" fmla="*/ 5218 w 19998"/>
                <a:gd name="connsiteY243" fmla="*/ 14318 h 19998"/>
                <a:gd name="connsiteX244" fmla="*/ 5075 w 19998"/>
                <a:gd name="connsiteY244" fmla="*/ 14647 h 19998"/>
                <a:gd name="connsiteX245" fmla="*/ 5037 w 19998"/>
                <a:gd name="connsiteY245" fmla="*/ 14623 h 19998"/>
                <a:gd name="connsiteX246" fmla="*/ 5427 w 19998"/>
                <a:gd name="connsiteY246" fmla="*/ 12509 h 19998"/>
                <a:gd name="connsiteX247" fmla="*/ 5470 w 19998"/>
                <a:gd name="connsiteY247" fmla="*/ 12492 h 19998"/>
                <a:gd name="connsiteX248" fmla="*/ 5511 w 19998"/>
                <a:gd name="connsiteY248" fmla="*/ 12548 h 19998"/>
                <a:gd name="connsiteX249" fmla="*/ 5961 w 19998"/>
                <a:gd name="connsiteY249" fmla="*/ 13284 h 19998"/>
                <a:gd name="connsiteX250" fmla="*/ 6352 w 19998"/>
                <a:gd name="connsiteY250" fmla="*/ 14017 h 19998"/>
                <a:gd name="connsiteX251" fmla="*/ 6352 w 19998"/>
                <a:gd name="connsiteY251" fmla="*/ 13808 h 19998"/>
                <a:gd name="connsiteX252" fmla="*/ 6001 w 19998"/>
                <a:gd name="connsiteY252" fmla="*/ 13058 h 19998"/>
                <a:gd name="connsiteX253" fmla="*/ 5675 w 19998"/>
                <a:gd name="connsiteY253" fmla="*/ 12532 h 19998"/>
                <a:gd name="connsiteX254" fmla="*/ 5551 w 19998"/>
                <a:gd name="connsiteY254" fmla="*/ 12410 h 19998"/>
                <a:gd name="connsiteX255" fmla="*/ 5258 w 19998"/>
                <a:gd name="connsiteY255" fmla="*/ 12227 h 19998"/>
                <a:gd name="connsiteX256" fmla="*/ 5242 w 19998"/>
                <a:gd name="connsiteY256" fmla="*/ 12243 h 19998"/>
                <a:gd name="connsiteX257" fmla="*/ 5175 w 19998"/>
                <a:gd name="connsiteY257" fmla="*/ 11961 h 19998"/>
                <a:gd name="connsiteX258" fmla="*/ 5363 w 19998"/>
                <a:gd name="connsiteY258" fmla="*/ 11961 h 19998"/>
                <a:gd name="connsiteX259" fmla="*/ 5487 w 19998"/>
                <a:gd name="connsiteY259" fmla="*/ 11653 h 19998"/>
                <a:gd name="connsiteX260" fmla="*/ 5470 w 19998"/>
                <a:gd name="connsiteY260" fmla="*/ 11653 h 19998"/>
                <a:gd name="connsiteX261" fmla="*/ 5470 w 19998"/>
                <a:gd name="connsiteY261" fmla="*/ 11637 h 19998"/>
                <a:gd name="connsiteX262" fmla="*/ 5444 w 19998"/>
                <a:gd name="connsiteY262" fmla="*/ 11268 h 19998"/>
                <a:gd name="connsiteX263" fmla="*/ 5339 w 19998"/>
                <a:gd name="connsiteY263" fmla="*/ 11146 h 19998"/>
                <a:gd name="connsiteX264" fmla="*/ 5251 w 19998"/>
                <a:gd name="connsiteY264" fmla="*/ 10849 h 19998"/>
                <a:gd name="connsiteX265" fmla="*/ 4784 w 19998"/>
                <a:gd name="connsiteY265" fmla="*/ 10539 h 19998"/>
                <a:gd name="connsiteX266" fmla="*/ 4603 w 19998"/>
                <a:gd name="connsiteY266" fmla="*/ 10497 h 19998"/>
                <a:gd name="connsiteX267" fmla="*/ 4620 w 19998"/>
                <a:gd name="connsiteY267" fmla="*/ 10476 h 19998"/>
                <a:gd name="connsiteX268" fmla="*/ 3877 w 19998"/>
                <a:gd name="connsiteY268" fmla="*/ 9395 h 19998"/>
                <a:gd name="connsiteX269" fmla="*/ 3941 w 19998"/>
                <a:gd name="connsiteY269" fmla="*/ 9353 h 19998"/>
                <a:gd name="connsiteX270" fmla="*/ 3918 w 19998"/>
                <a:gd name="connsiteY270" fmla="*/ 9353 h 19998"/>
                <a:gd name="connsiteX271" fmla="*/ 4168 w 19998"/>
                <a:gd name="connsiteY271" fmla="*/ 9071 h 19998"/>
                <a:gd name="connsiteX272" fmla="*/ 3753 w 19998"/>
                <a:gd name="connsiteY272" fmla="*/ 8829 h 19998"/>
                <a:gd name="connsiteX273" fmla="*/ 3899 w 19998"/>
                <a:gd name="connsiteY273" fmla="*/ 8645 h 19998"/>
                <a:gd name="connsiteX274" fmla="*/ 3899 w 19998"/>
                <a:gd name="connsiteY274" fmla="*/ 8521 h 19998"/>
                <a:gd name="connsiteX275" fmla="*/ 4472 w 19998"/>
                <a:gd name="connsiteY275" fmla="*/ 8666 h 19998"/>
                <a:gd name="connsiteX276" fmla="*/ 3877 w 19998"/>
                <a:gd name="connsiteY276" fmla="*/ 8457 h 19998"/>
                <a:gd name="connsiteX277" fmla="*/ 3689 w 19998"/>
                <a:gd name="connsiteY277" fmla="*/ 8587 h 19998"/>
                <a:gd name="connsiteX278" fmla="*/ 3360 w 19998"/>
                <a:gd name="connsiteY278" fmla="*/ 8401 h 19998"/>
                <a:gd name="connsiteX279" fmla="*/ 3303 w 19998"/>
                <a:gd name="connsiteY279" fmla="*/ 8239 h 19998"/>
                <a:gd name="connsiteX280" fmla="*/ 3465 w 19998"/>
                <a:gd name="connsiteY280" fmla="*/ 8077 h 19998"/>
                <a:gd name="connsiteX281" fmla="*/ 3344 w 19998"/>
                <a:gd name="connsiteY281" fmla="*/ 7910 h 19998"/>
                <a:gd name="connsiteX282" fmla="*/ 2844 w 19998"/>
                <a:gd name="connsiteY282" fmla="*/ 7933 h 19998"/>
                <a:gd name="connsiteX283" fmla="*/ 3115 w 19998"/>
                <a:gd name="connsiteY283" fmla="*/ 7651 h 19998"/>
                <a:gd name="connsiteX284" fmla="*/ 2477 w 19998"/>
                <a:gd name="connsiteY284" fmla="*/ 7750 h 19998"/>
                <a:gd name="connsiteX285" fmla="*/ 2477 w 19998"/>
                <a:gd name="connsiteY285" fmla="*/ 7973 h 19998"/>
                <a:gd name="connsiteX286" fmla="*/ 2127 w 19998"/>
                <a:gd name="connsiteY286" fmla="*/ 7442 h 19998"/>
                <a:gd name="connsiteX287" fmla="*/ 1831 w 19998"/>
                <a:gd name="connsiteY287" fmla="*/ 7261 h 19998"/>
                <a:gd name="connsiteX288" fmla="*/ 1260 w 19998"/>
                <a:gd name="connsiteY288" fmla="*/ 6996 h 19998"/>
                <a:gd name="connsiteX289" fmla="*/ 1276 w 19998"/>
                <a:gd name="connsiteY289" fmla="*/ 6975 h 19998"/>
                <a:gd name="connsiteX290" fmla="*/ 1260 w 19998"/>
                <a:gd name="connsiteY290" fmla="*/ 6958 h 19998"/>
                <a:gd name="connsiteX291" fmla="*/ 1172 w 19998"/>
                <a:gd name="connsiteY291" fmla="*/ 6892 h 19998"/>
                <a:gd name="connsiteX292" fmla="*/ 886 w 19998"/>
                <a:gd name="connsiteY292" fmla="*/ 6975 h 19998"/>
                <a:gd name="connsiteX293" fmla="*/ 679 w 19998"/>
                <a:gd name="connsiteY293" fmla="*/ 7099 h 19998"/>
                <a:gd name="connsiteX294" fmla="*/ 533 w 19998"/>
                <a:gd name="connsiteY294" fmla="*/ 7078 h 19998"/>
                <a:gd name="connsiteX295" fmla="*/ 533 w 19998"/>
                <a:gd name="connsiteY295" fmla="*/ 7022 h 19998"/>
                <a:gd name="connsiteX296" fmla="*/ 574 w 19998"/>
                <a:gd name="connsiteY296" fmla="*/ 6996 h 19998"/>
                <a:gd name="connsiteX297" fmla="*/ 305 w 19998"/>
                <a:gd name="connsiteY297" fmla="*/ 6568 h 19998"/>
                <a:gd name="connsiteX298" fmla="*/ 264 w 19998"/>
                <a:gd name="connsiteY298" fmla="*/ 6594 h 19998"/>
                <a:gd name="connsiteX299" fmla="*/ 164 w 19998"/>
                <a:gd name="connsiteY299" fmla="*/ 6528 h 19998"/>
                <a:gd name="connsiteX300" fmla="*/ 0 w 19998"/>
                <a:gd name="connsiteY300" fmla="*/ 6490 h 19998"/>
                <a:gd name="connsiteX301" fmla="*/ 17 w 19998"/>
                <a:gd name="connsiteY301" fmla="*/ 6465 h 19998"/>
                <a:gd name="connsiteX302" fmla="*/ 57 w 19998"/>
                <a:gd name="connsiteY302" fmla="*/ 6465 h 19998"/>
                <a:gd name="connsiteX303" fmla="*/ 695 w 19998"/>
                <a:gd name="connsiteY303" fmla="*/ 6408 h 19998"/>
                <a:gd name="connsiteX304" fmla="*/ 760 w 19998"/>
                <a:gd name="connsiteY304" fmla="*/ 6262 h 19998"/>
                <a:gd name="connsiteX305" fmla="*/ 433 w 19998"/>
                <a:gd name="connsiteY305" fmla="*/ 6084 h 19998"/>
                <a:gd name="connsiteX306" fmla="*/ 348 w 19998"/>
                <a:gd name="connsiteY306" fmla="*/ 6204 h 19998"/>
                <a:gd name="connsiteX307" fmla="*/ 329 w 19998"/>
                <a:gd name="connsiteY307" fmla="*/ 6204 h 19998"/>
                <a:gd name="connsiteX308" fmla="*/ 305 w 19998"/>
                <a:gd name="connsiteY308" fmla="*/ 6060 h 19998"/>
                <a:gd name="connsiteX309" fmla="*/ 348 w 19998"/>
                <a:gd name="connsiteY309" fmla="*/ 6044 h 19998"/>
                <a:gd name="connsiteX310" fmla="*/ 348 w 19998"/>
                <a:gd name="connsiteY310" fmla="*/ 5997 h 19998"/>
                <a:gd name="connsiteX311" fmla="*/ 248 w 19998"/>
                <a:gd name="connsiteY311" fmla="*/ 5997 h 19998"/>
                <a:gd name="connsiteX312" fmla="*/ 221 w 19998"/>
                <a:gd name="connsiteY312" fmla="*/ 5938 h 19998"/>
                <a:gd name="connsiteX313" fmla="*/ 329 w 19998"/>
                <a:gd name="connsiteY313" fmla="*/ 5938 h 19998"/>
                <a:gd name="connsiteX314" fmla="*/ 348 w 19998"/>
                <a:gd name="connsiteY314" fmla="*/ 5818 h 19998"/>
                <a:gd name="connsiteX315" fmla="*/ 391 w 19998"/>
                <a:gd name="connsiteY315" fmla="*/ 5818 h 19998"/>
                <a:gd name="connsiteX316" fmla="*/ 369 w 19998"/>
                <a:gd name="connsiteY316" fmla="*/ 5917 h 19998"/>
                <a:gd name="connsiteX317" fmla="*/ 433 w 19998"/>
                <a:gd name="connsiteY317" fmla="*/ 5877 h 19998"/>
                <a:gd name="connsiteX318" fmla="*/ 433 w 19998"/>
                <a:gd name="connsiteY318" fmla="*/ 5898 h 19998"/>
                <a:gd name="connsiteX319" fmla="*/ 410 w 19998"/>
                <a:gd name="connsiteY319" fmla="*/ 5917 h 19998"/>
                <a:gd name="connsiteX320" fmla="*/ 555 w 19998"/>
                <a:gd name="connsiteY320" fmla="*/ 5938 h 19998"/>
                <a:gd name="connsiteX321" fmla="*/ 555 w 19998"/>
                <a:gd name="connsiteY321" fmla="*/ 5955 h 19998"/>
                <a:gd name="connsiteX322" fmla="*/ 738 w 19998"/>
                <a:gd name="connsiteY322" fmla="*/ 5938 h 19998"/>
                <a:gd name="connsiteX323" fmla="*/ 695 w 19998"/>
                <a:gd name="connsiteY323" fmla="*/ 5835 h 19998"/>
                <a:gd name="connsiteX324" fmla="*/ 655 w 19998"/>
                <a:gd name="connsiteY324" fmla="*/ 5835 h 19998"/>
                <a:gd name="connsiteX325" fmla="*/ 598 w 19998"/>
                <a:gd name="connsiteY325" fmla="*/ 5736 h 19998"/>
                <a:gd name="connsiteX326" fmla="*/ 141 w 19998"/>
                <a:gd name="connsiteY326" fmla="*/ 5778 h 19998"/>
                <a:gd name="connsiteX327" fmla="*/ 141 w 19998"/>
                <a:gd name="connsiteY327" fmla="*/ 5795 h 19998"/>
                <a:gd name="connsiteX328" fmla="*/ 17 w 19998"/>
                <a:gd name="connsiteY328" fmla="*/ 5818 h 19998"/>
                <a:gd name="connsiteX329" fmla="*/ 141 w 19998"/>
                <a:gd name="connsiteY329" fmla="*/ 5287 h 19998"/>
                <a:gd name="connsiteX330" fmla="*/ 181 w 19998"/>
                <a:gd name="connsiteY330" fmla="*/ 5268 h 19998"/>
                <a:gd name="connsiteX331" fmla="*/ 348 w 19998"/>
                <a:gd name="connsiteY331" fmla="*/ 5247 h 19998"/>
                <a:gd name="connsiteX332" fmla="*/ 450 w 19998"/>
                <a:gd name="connsiteY332" fmla="*/ 5149 h 19998"/>
                <a:gd name="connsiteX333" fmla="*/ 617 w 19998"/>
                <a:gd name="connsiteY333" fmla="*/ 5149 h 19998"/>
                <a:gd name="connsiteX334" fmla="*/ 803 w 19998"/>
                <a:gd name="connsiteY334" fmla="*/ 5085 h 19998"/>
                <a:gd name="connsiteX335" fmla="*/ 826 w 19998"/>
                <a:gd name="connsiteY335" fmla="*/ 5106 h 19998"/>
                <a:gd name="connsiteX336" fmla="*/ 803 w 19998"/>
                <a:gd name="connsiteY336" fmla="*/ 5149 h 19998"/>
                <a:gd name="connsiteX337" fmla="*/ 1276 w 19998"/>
                <a:gd name="connsiteY337" fmla="*/ 5022 h 19998"/>
                <a:gd name="connsiteX338" fmla="*/ 1276 w 19998"/>
                <a:gd name="connsiteY338" fmla="*/ 5003 h 19998"/>
                <a:gd name="connsiteX339" fmla="*/ 1276 w 19998"/>
                <a:gd name="connsiteY339" fmla="*/ 5022 h 19998"/>
                <a:gd name="connsiteX340" fmla="*/ 1298 w 19998"/>
                <a:gd name="connsiteY340" fmla="*/ 5022 h 19998"/>
                <a:gd name="connsiteX341" fmla="*/ 1341 w 19998"/>
                <a:gd name="connsiteY341" fmla="*/ 5165 h 19998"/>
                <a:gd name="connsiteX342" fmla="*/ 1524 w 19998"/>
                <a:gd name="connsiteY342" fmla="*/ 5069 h 19998"/>
                <a:gd name="connsiteX343" fmla="*/ 1562 w 19998"/>
                <a:gd name="connsiteY343" fmla="*/ 5069 h 19998"/>
                <a:gd name="connsiteX344" fmla="*/ 1815 w 19998"/>
                <a:gd name="connsiteY344" fmla="*/ 5125 h 19998"/>
                <a:gd name="connsiteX345" fmla="*/ 1936 w 19998"/>
                <a:gd name="connsiteY345" fmla="*/ 5165 h 19998"/>
                <a:gd name="connsiteX346" fmla="*/ 1936 w 19998"/>
                <a:gd name="connsiteY346" fmla="*/ 5149 h 19998"/>
                <a:gd name="connsiteX347" fmla="*/ 1979 w 19998"/>
                <a:gd name="connsiteY347" fmla="*/ 5003 h 19998"/>
                <a:gd name="connsiteX348" fmla="*/ 1936 w 19998"/>
                <a:gd name="connsiteY348" fmla="*/ 4939 h 19998"/>
                <a:gd name="connsiteX349" fmla="*/ 2103 w 19998"/>
                <a:gd name="connsiteY349" fmla="*/ 4820 h 19998"/>
                <a:gd name="connsiteX350" fmla="*/ 2496 w 19998"/>
                <a:gd name="connsiteY350" fmla="*/ 4777 h 19998"/>
                <a:gd name="connsiteX351" fmla="*/ 2536 w 19998"/>
                <a:gd name="connsiteY351" fmla="*/ 4860 h 19998"/>
                <a:gd name="connsiteX352" fmla="*/ 2722 w 19998"/>
                <a:gd name="connsiteY352" fmla="*/ 4761 h 19998"/>
                <a:gd name="connsiteX353" fmla="*/ 2722 w 19998"/>
                <a:gd name="connsiteY353" fmla="*/ 4900 h 19998"/>
                <a:gd name="connsiteX354" fmla="*/ 2805 w 19998"/>
                <a:gd name="connsiteY354" fmla="*/ 4923 h 19998"/>
                <a:gd name="connsiteX355" fmla="*/ 2970 w 19998"/>
                <a:gd name="connsiteY355" fmla="*/ 5189 h 19998"/>
                <a:gd name="connsiteX356" fmla="*/ 3256 w 19998"/>
                <a:gd name="connsiteY356" fmla="*/ 5673 h 19998"/>
                <a:gd name="connsiteX357" fmla="*/ 3608 w 19998"/>
                <a:gd name="connsiteY357" fmla="*/ 5391 h 19998"/>
                <a:gd name="connsiteX358" fmla="*/ 3860 w 19998"/>
                <a:gd name="connsiteY358" fmla="*/ 5268 h 19998"/>
                <a:gd name="connsiteX359" fmla="*/ 3999 w 19998"/>
                <a:gd name="connsiteY359" fmla="*/ 5534 h 19998"/>
                <a:gd name="connsiteX360" fmla="*/ 4351 w 19998"/>
                <a:gd name="connsiteY360" fmla="*/ 5351 h 19998"/>
                <a:gd name="connsiteX361" fmla="*/ 4580 w 19998"/>
                <a:gd name="connsiteY361" fmla="*/ 5268 h 19998"/>
                <a:gd name="connsiteX362" fmla="*/ 4580 w 19998"/>
                <a:gd name="connsiteY362" fmla="*/ 5471 h 19998"/>
                <a:gd name="connsiteX363" fmla="*/ 4994 w 19998"/>
                <a:gd name="connsiteY363" fmla="*/ 5449 h 19998"/>
                <a:gd name="connsiteX364" fmla="*/ 5323 w 19998"/>
                <a:gd name="connsiteY364" fmla="*/ 5471 h 19998"/>
                <a:gd name="connsiteX365" fmla="*/ 5242 w 19998"/>
                <a:gd name="connsiteY365" fmla="*/ 5407 h 19998"/>
                <a:gd name="connsiteX366" fmla="*/ 4994 w 19998"/>
                <a:gd name="connsiteY366" fmla="*/ 5003 h 19998"/>
                <a:gd name="connsiteX367" fmla="*/ 4970 w 19998"/>
                <a:gd name="connsiteY367" fmla="*/ 5003 h 19998"/>
                <a:gd name="connsiteX368" fmla="*/ 5054 w 19998"/>
                <a:gd name="connsiteY368" fmla="*/ 4618 h 19998"/>
                <a:gd name="connsiteX369" fmla="*/ 5054 w 19998"/>
                <a:gd name="connsiteY369" fmla="*/ 4601 h 19998"/>
                <a:gd name="connsiteX370" fmla="*/ 5037 w 19998"/>
                <a:gd name="connsiteY370" fmla="*/ 4618 h 19998"/>
                <a:gd name="connsiteX371" fmla="*/ 5011 w 19998"/>
                <a:gd name="connsiteY371" fmla="*/ 4131 h 19998"/>
                <a:gd name="connsiteX372" fmla="*/ 4642 w 19998"/>
                <a:gd name="connsiteY372" fmla="*/ 3335 h 19998"/>
                <a:gd name="connsiteX373" fmla="*/ 4663 w 19998"/>
                <a:gd name="connsiteY373" fmla="*/ 3092 h 19998"/>
                <a:gd name="connsiteX374" fmla="*/ 4563 w 19998"/>
                <a:gd name="connsiteY374" fmla="*/ 3050 h 19998"/>
                <a:gd name="connsiteX375" fmla="*/ 4684 w 19998"/>
                <a:gd name="connsiteY375" fmla="*/ 2947 h 19998"/>
                <a:gd name="connsiteX376" fmla="*/ 5242 w 19998"/>
                <a:gd name="connsiteY376" fmla="*/ 3092 h 19998"/>
                <a:gd name="connsiteX377" fmla="*/ 5258 w 19998"/>
                <a:gd name="connsiteY377" fmla="*/ 3029 h 19998"/>
                <a:gd name="connsiteX378" fmla="*/ 5570 w 19998"/>
                <a:gd name="connsiteY378" fmla="*/ 3050 h 19998"/>
                <a:gd name="connsiteX379" fmla="*/ 5632 w 19998"/>
                <a:gd name="connsiteY379" fmla="*/ 3252 h 19998"/>
                <a:gd name="connsiteX380" fmla="*/ 5592 w 19998"/>
                <a:gd name="connsiteY380" fmla="*/ 3252 h 19998"/>
                <a:gd name="connsiteX381" fmla="*/ 5570 w 19998"/>
                <a:gd name="connsiteY381" fmla="*/ 3316 h 19998"/>
                <a:gd name="connsiteX382" fmla="*/ 5511 w 19998"/>
                <a:gd name="connsiteY382" fmla="*/ 3316 h 19998"/>
                <a:gd name="connsiteX383" fmla="*/ 5675 w 19998"/>
                <a:gd name="connsiteY383" fmla="*/ 3800 h 19998"/>
                <a:gd name="connsiteX384" fmla="*/ 5649 w 19998"/>
                <a:gd name="connsiteY384" fmla="*/ 3826 h 19998"/>
                <a:gd name="connsiteX385" fmla="*/ 5732 w 19998"/>
                <a:gd name="connsiteY385" fmla="*/ 3842 h 19998"/>
                <a:gd name="connsiteX386" fmla="*/ 5713 w 19998"/>
                <a:gd name="connsiteY386" fmla="*/ 3842 h 19998"/>
                <a:gd name="connsiteX387" fmla="*/ 5732 w 19998"/>
                <a:gd name="connsiteY387" fmla="*/ 3882 h 19998"/>
                <a:gd name="connsiteX388" fmla="*/ 5775 w 19998"/>
                <a:gd name="connsiteY388" fmla="*/ 3882 h 19998"/>
                <a:gd name="connsiteX389" fmla="*/ 5861 w 19998"/>
                <a:gd name="connsiteY389" fmla="*/ 3762 h 19998"/>
                <a:gd name="connsiteX390" fmla="*/ 6499 w 19998"/>
                <a:gd name="connsiteY390" fmla="*/ 3906 h 19998"/>
                <a:gd name="connsiteX391" fmla="*/ 7611 w 19998"/>
                <a:gd name="connsiteY391" fmla="*/ 3826 h 19998"/>
                <a:gd name="connsiteX392" fmla="*/ 7923 w 19998"/>
                <a:gd name="connsiteY392" fmla="*/ 3722 h 19998"/>
                <a:gd name="connsiteX393" fmla="*/ 8045 w 19998"/>
                <a:gd name="connsiteY393" fmla="*/ 3703 h 19998"/>
                <a:gd name="connsiteX394" fmla="*/ 7611 w 19998"/>
                <a:gd name="connsiteY394" fmla="*/ 3600 h 19998"/>
                <a:gd name="connsiteX395" fmla="*/ 7611 w 19998"/>
                <a:gd name="connsiteY395" fmla="*/ 3581 h 19998"/>
                <a:gd name="connsiteX396" fmla="*/ 7799 w 19998"/>
                <a:gd name="connsiteY396" fmla="*/ 3092 h 19998"/>
                <a:gd name="connsiteX397" fmla="*/ 9574 w 19998"/>
                <a:gd name="connsiteY397" fmla="*/ 2317 h 19998"/>
                <a:gd name="connsiteX398" fmla="*/ 9843 w 19998"/>
                <a:gd name="connsiteY398" fmla="*/ 1993 h 19998"/>
                <a:gd name="connsiteX399" fmla="*/ 9902 w 19998"/>
                <a:gd name="connsiteY399" fmla="*/ 2051 h 19998"/>
                <a:gd name="connsiteX400" fmla="*/ 10031 w 19998"/>
                <a:gd name="connsiteY400" fmla="*/ 2051 h 19998"/>
                <a:gd name="connsiteX401" fmla="*/ 9964 w 19998"/>
                <a:gd name="connsiteY401" fmla="*/ 1972 h 19998"/>
                <a:gd name="connsiteX402" fmla="*/ 9943 w 19998"/>
                <a:gd name="connsiteY402" fmla="*/ 1993 h 19998"/>
                <a:gd name="connsiteX403" fmla="*/ 9843 w 19998"/>
                <a:gd name="connsiteY403" fmla="*/ 1645 h 19998"/>
                <a:gd name="connsiteX404" fmla="*/ 9902 w 19998"/>
                <a:gd name="connsiteY404" fmla="*/ 1645 h 19998"/>
                <a:gd name="connsiteX405" fmla="*/ 9902 w 19998"/>
                <a:gd name="connsiteY405" fmla="*/ 1628 h 19998"/>
                <a:gd name="connsiteX406" fmla="*/ 9902 w 19998"/>
                <a:gd name="connsiteY406" fmla="*/ 1607 h 19998"/>
                <a:gd name="connsiteX407" fmla="*/ 9843 w 19998"/>
                <a:gd name="connsiteY407" fmla="*/ 1542 h 19998"/>
                <a:gd name="connsiteX408" fmla="*/ 9886 w 19998"/>
                <a:gd name="connsiteY408" fmla="*/ 1260 h 19998"/>
                <a:gd name="connsiteX409" fmla="*/ 9926 w 19998"/>
                <a:gd name="connsiteY409" fmla="*/ 1243 h 19998"/>
                <a:gd name="connsiteX410" fmla="*/ 9886 w 19998"/>
                <a:gd name="connsiteY410" fmla="*/ 815 h 19998"/>
                <a:gd name="connsiteX411" fmla="*/ 9902 w 19998"/>
                <a:gd name="connsiteY411" fmla="*/ 815 h 19998"/>
                <a:gd name="connsiteX412" fmla="*/ 9886 w 19998"/>
                <a:gd name="connsiteY412" fmla="*/ 484 h 19998"/>
                <a:gd name="connsiteX413" fmla="*/ 10645 w 19998"/>
                <a:gd name="connsiteY413" fmla="*/ 186 h 19998"/>
                <a:gd name="connsiteX414" fmla="*/ 11307 w 19998"/>
                <a:gd name="connsiteY414" fmla="*/ 0 h 19998"/>
                <a:gd name="connsiteX415" fmla="*/ 11431 w 19998"/>
                <a:gd name="connsiteY415" fmla="*/ 324 h 19998"/>
                <a:gd name="connsiteX416" fmla="*/ 11431 w 19998"/>
                <a:gd name="connsiteY416" fmla="*/ 630 h 19998"/>
                <a:gd name="connsiteX417" fmla="*/ 11577 w 19998"/>
                <a:gd name="connsiteY417" fmla="*/ 630 h 19998"/>
                <a:gd name="connsiteX418" fmla="*/ 11700 w 19998"/>
                <a:gd name="connsiteY418" fmla="*/ 832 h 19998"/>
                <a:gd name="connsiteX419" fmla="*/ 11822 w 19998"/>
                <a:gd name="connsiteY419" fmla="*/ 895 h 19998"/>
                <a:gd name="connsiteX420" fmla="*/ 12158 w 19998"/>
                <a:gd name="connsiteY420" fmla="*/ 670 h 19998"/>
                <a:gd name="connsiteX421" fmla="*/ 12279 w 19998"/>
                <a:gd name="connsiteY421" fmla="*/ 792 h 19998"/>
                <a:gd name="connsiteX422" fmla="*/ 12255 w 19998"/>
                <a:gd name="connsiteY422" fmla="*/ 815 h 19998"/>
                <a:gd name="connsiteX423" fmla="*/ 12360 w 19998"/>
                <a:gd name="connsiteY423" fmla="*/ 895 h 19998"/>
                <a:gd name="connsiteX424" fmla="*/ 12360 w 19998"/>
                <a:gd name="connsiteY424" fmla="*/ 912 h 19998"/>
                <a:gd name="connsiteX425" fmla="*/ 12339 w 19998"/>
                <a:gd name="connsiteY425" fmla="*/ 935 h 19998"/>
                <a:gd name="connsiteX426" fmla="*/ 12548 w 19998"/>
                <a:gd name="connsiteY426" fmla="*/ 1342 h 19998"/>
                <a:gd name="connsiteX427" fmla="*/ 12753 w 19998"/>
                <a:gd name="connsiteY427" fmla="*/ 1260 h 19998"/>
                <a:gd name="connsiteX428" fmla="*/ 12729 w 19998"/>
                <a:gd name="connsiteY428" fmla="*/ 1363 h 19998"/>
                <a:gd name="connsiteX429" fmla="*/ 12834 w 19998"/>
                <a:gd name="connsiteY429" fmla="*/ 1323 h 19998"/>
                <a:gd name="connsiteX430" fmla="*/ 12853 w 19998"/>
                <a:gd name="connsiteY430" fmla="*/ 1342 h 19998"/>
                <a:gd name="connsiteX431" fmla="*/ 12901 w 19998"/>
                <a:gd name="connsiteY431" fmla="*/ 1342 h 19998"/>
                <a:gd name="connsiteX432" fmla="*/ 13039 w 19998"/>
                <a:gd name="connsiteY432" fmla="*/ 1769 h 19998"/>
                <a:gd name="connsiteX433" fmla="*/ 13039 w 19998"/>
                <a:gd name="connsiteY433" fmla="*/ 1751 h 19998"/>
                <a:gd name="connsiteX434" fmla="*/ 13065 w 19998"/>
                <a:gd name="connsiteY434" fmla="*/ 1751 h 19998"/>
                <a:gd name="connsiteX435" fmla="*/ 13082 w 19998"/>
                <a:gd name="connsiteY435" fmla="*/ 1671 h 19998"/>
                <a:gd name="connsiteX436" fmla="*/ 13186 w 19998"/>
                <a:gd name="connsiteY436" fmla="*/ 1645 h 19998"/>
                <a:gd name="connsiteX437" fmla="*/ 13203 w 19998"/>
                <a:gd name="connsiteY437" fmla="*/ 1671 h 19998"/>
                <a:gd name="connsiteX438" fmla="*/ 13203 w 19998"/>
                <a:gd name="connsiteY438" fmla="*/ 1645 h 19998"/>
                <a:gd name="connsiteX439" fmla="*/ 13267 w 19998"/>
                <a:gd name="connsiteY439" fmla="*/ 1645 h 19998"/>
                <a:gd name="connsiteX440" fmla="*/ 13267 w 19998"/>
                <a:gd name="connsiteY440" fmla="*/ 1671 h 19998"/>
                <a:gd name="connsiteX441" fmla="*/ 13308 w 19998"/>
                <a:gd name="connsiteY441" fmla="*/ 1687 h 19998"/>
                <a:gd name="connsiteX442" fmla="*/ 13308 w 19998"/>
                <a:gd name="connsiteY442" fmla="*/ 1711 h 19998"/>
                <a:gd name="connsiteX443" fmla="*/ 13515 w 19998"/>
                <a:gd name="connsiteY443" fmla="*/ 1628 h 19998"/>
                <a:gd name="connsiteX444" fmla="*/ 13598 w 19998"/>
                <a:gd name="connsiteY444" fmla="*/ 1751 h 19998"/>
                <a:gd name="connsiteX445" fmla="*/ 13660 w 19998"/>
                <a:gd name="connsiteY445" fmla="*/ 1769 h 19998"/>
                <a:gd name="connsiteX446" fmla="*/ 13660 w 19998"/>
                <a:gd name="connsiteY446" fmla="*/ 1833 h 19998"/>
                <a:gd name="connsiteX447" fmla="*/ 13677 w 19998"/>
                <a:gd name="connsiteY447" fmla="*/ 1833 h 19998"/>
                <a:gd name="connsiteX448" fmla="*/ 13677 w 19998"/>
                <a:gd name="connsiteY448" fmla="*/ 1849 h 19998"/>
                <a:gd name="connsiteX449" fmla="*/ 13725 w 19998"/>
                <a:gd name="connsiteY449" fmla="*/ 1849 h 19998"/>
                <a:gd name="connsiteX450" fmla="*/ 13703 w 19998"/>
                <a:gd name="connsiteY450" fmla="*/ 1833 h 19998"/>
                <a:gd name="connsiteX451" fmla="*/ 13725 w 19998"/>
                <a:gd name="connsiteY451" fmla="*/ 1791 h 19998"/>
                <a:gd name="connsiteX452" fmla="*/ 13808 w 19998"/>
                <a:gd name="connsiteY452" fmla="*/ 1873 h 19998"/>
                <a:gd name="connsiteX453" fmla="*/ 13725 w 19998"/>
                <a:gd name="connsiteY453" fmla="*/ 2155 h 19998"/>
                <a:gd name="connsiteX454" fmla="*/ 13725 w 19998"/>
                <a:gd name="connsiteY454" fmla="*/ 2138 h 19998"/>
                <a:gd name="connsiteX455" fmla="*/ 13784 w 19998"/>
                <a:gd name="connsiteY455" fmla="*/ 2155 h 19998"/>
                <a:gd name="connsiteX456" fmla="*/ 13825 w 19998"/>
                <a:gd name="connsiteY456" fmla="*/ 2301 h 19998"/>
                <a:gd name="connsiteX457" fmla="*/ 13703 w 19998"/>
                <a:gd name="connsiteY457" fmla="*/ 2420 h 19998"/>
                <a:gd name="connsiteX458" fmla="*/ 13741 w 19998"/>
                <a:gd name="connsiteY458" fmla="*/ 2463 h 19998"/>
                <a:gd name="connsiteX459" fmla="*/ 13703 w 19998"/>
                <a:gd name="connsiteY459" fmla="*/ 2503 h 19998"/>
                <a:gd name="connsiteX460" fmla="*/ 13784 w 19998"/>
                <a:gd name="connsiteY460" fmla="*/ 2519 h 19998"/>
                <a:gd name="connsiteX461" fmla="*/ 13784 w 19998"/>
                <a:gd name="connsiteY461" fmla="*/ 2540 h 19998"/>
                <a:gd name="connsiteX462" fmla="*/ 13849 w 19998"/>
                <a:gd name="connsiteY462" fmla="*/ 2540 h 19998"/>
                <a:gd name="connsiteX463" fmla="*/ 14280 w 19998"/>
                <a:gd name="connsiteY463" fmla="*/ 2540 h 19998"/>
                <a:gd name="connsiteX464" fmla="*/ 14527 w 19998"/>
                <a:gd name="connsiteY464" fmla="*/ 2437 h 19998"/>
                <a:gd name="connsiteX465" fmla="*/ 14527 w 19998"/>
                <a:gd name="connsiteY465" fmla="*/ 2218 h 19998"/>
                <a:gd name="connsiteX466" fmla="*/ 14715 w 19998"/>
                <a:gd name="connsiteY466" fmla="*/ 2051 h 19998"/>
                <a:gd name="connsiteX467" fmla="*/ 14815 w 19998"/>
                <a:gd name="connsiteY467" fmla="*/ 2115 h 19998"/>
                <a:gd name="connsiteX468" fmla="*/ 14775 w 19998"/>
                <a:gd name="connsiteY468" fmla="*/ 2138 h 19998"/>
                <a:gd name="connsiteX469" fmla="*/ 14796 w 19998"/>
                <a:gd name="connsiteY469" fmla="*/ 2218 h 19998"/>
                <a:gd name="connsiteX470" fmla="*/ 14756 w 19998"/>
                <a:gd name="connsiteY470" fmla="*/ 2195 h 19998"/>
                <a:gd name="connsiteX471" fmla="*/ 14732 w 19998"/>
                <a:gd name="connsiteY471" fmla="*/ 2218 h 19998"/>
                <a:gd name="connsiteX472" fmla="*/ 14756 w 19998"/>
                <a:gd name="connsiteY472" fmla="*/ 2237 h 19998"/>
                <a:gd name="connsiteX473" fmla="*/ 14732 w 19998"/>
                <a:gd name="connsiteY473" fmla="*/ 2275 h 19998"/>
                <a:gd name="connsiteX474" fmla="*/ 14715 w 19998"/>
                <a:gd name="connsiteY474" fmla="*/ 2275 h 19998"/>
                <a:gd name="connsiteX475" fmla="*/ 14756 w 19998"/>
                <a:gd name="connsiteY475" fmla="*/ 2341 h 19998"/>
                <a:gd name="connsiteX476" fmla="*/ 14675 w 19998"/>
                <a:gd name="connsiteY476" fmla="*/ 2519 h 19998"/>
                <a:gd name="connsiteX477" fmla="*/ 14815 w 19998"/>
                <a:gd name="connsiteY477" fmla="*/ 2622 h 19998"/>
                <a:gd name="connsiteX478" fmla="*/ 14796 w 19998"/>
                <a:gd name="connsiteY478" fmla="*/ 2904 h 19998"/>
                <a:gd name="connsiteX479" fmla="*/ 14918 w 19998"/>
                <a:gd name="connsiteY479" fmla="*/ 2904 h 19998"/>
                <a:gd name="connsiteX480" fmla="*/ 14918 w 19998"/>
                <a:gd name="connsiteY480" fmla="*/ 2867 h 19998"/>
                <a:gd name="connsiteX481" fmla="*/ 15001 w 19998"/>
                <a:gd name="connsiteY481" fmla="*/ 2888 h 19998"/>
                <a:gd name="connsiteX482" fmla="*/ 15230 w 19998"/>
                <a:gd name="connsiteY482" fmla="*/ 3074 h 19998"/>
                <a:gd name="connsiteX483" fmla="*/ 15249 w 19998"/>
                <a:gd name="connsiteY483" fmla="*/ 3050 h 19998"/>
                <a:gd name="connsiteX484" fmla="*/ 15249 w 19998"/>
                <a:gd name="connsiteY484" fmla="*/ 3114 h 19998"/>
                <a:gd name="connsiteX485" fmla="*/ 15330 w 19998"/>
                <a:gd name="connsiteY485" fmla="*/ 3114 h 19998"/>
                <a:gd name="connsiteX486" fmla="*/ 15418 w 19998"/>
                <a:gd name="connsiteY486" fmla="*/ 3114 h 19998"/>
                <a:gd name="connsiteX487" fmla="*/ 15499 w 19998"/>
                <a:gd name="connsiteY487" fmla="*/ 3196 h 19998"/>
                <a:gd name="connsiteX488" fmla="*/ 15475 w 19998"/>
                <a:gd name="connsiteY488" fmla="*/ 3252 h 19998"/>
                <a:gd name="connsiteX489" fmla="*/ 15499 w 19998"/>
                <a:gd name="connsiteY489" fmla="*/ 3295 h 19998"/>
                <a:gd name="connsiteX490" fmla="*/ 15499 w 19998"/>
                <a:gd name="connsiteY490" fmla="*/ 3276 h 19998"/>
                <a:gd name="connsiteX491" fmla="*/ 15599 w 19998"/>
                <a:gd name="connsiteY491" fmla="*/ 3276 h 19998"/>
                <a:gd name="connsiteX492" fmla="*/ 15704 w 19998"/>
                <a:gd name="connsiteY492" fmla="*/ 3374 h 19998"/>
                <a:gd name="connsiteX493" fmla="*/ 15682 w 19998"/>
                <a:gd name="connsiteY493" fmla="*/ 3414 h 19998"/>
                <a:gd name="connsiteX494" fmla="*/ 15723 w 19998"/>
                <a:gd name="connsiteY494" fmla="*/ 3478 h 19998"/>
                <a:gd name="connsiteX495" fmla="*/ 15704 w 19998"/>
                <a:gd name="connsiteY495" fmla="*/ 3497 h 19998"/>
                <a:gd name="connsiteX496" fmla="*/ 15747 w 19998"/>
                <a:gd name="connsiteY496" fmla="*/ 3534 h 19998"/>
                <a:gd name="connsiteX497" fmla="*/ 15747 w 19998"/>
                <a:gd name="connsiteY497" fmla="*/ 3518 h 19998"/>
                <a:gd name="connsiteX498" fmla="*/ 15935 w 19998"/>
                <a:gd name="connsiteY498" fmla="*/ 3478 h 19998"/>
                <a:gd name="connsiteX499" fmla="*/ 15935 w 19998"/>
                <a:gd name="connsiteY499" fmla="*/ 3518 h 19998"/>
                <a:gd name="connsiteX500" fmla="*/ 15951 w 19998"/>
                <a:gd name="connsiteY500" fmla="*/ 3518 h 19998"/>
                <a:gd name="connsiteX501" fmla="*/ 15992 w 19998"/>
                <a:gd name="connsiteY501" fmla="*/ 3414 h 19998"/>
                <a:gd name="connsiteX502" fmla="*/ 16156 w 19998"/>
                <a:gd name="connsiteY502" fmla="*/ 3414 h 19998"/>
                <a:gd name="connsiteX503" fmla="*/ 16156 w 19998"/>
                <a:gd name="connsiteY503" fmla="*/ 3374 h 19998"/>
                <a:gd name="connsiteX504" fmla="*/ 16302 w 19998"/>
                <a:gd name="connsiteY504" fmla="*/ 3436 h 19998"/>
                <a:gd name="connsiteX505" fmla="*/ 16285 w 19998"/>
                <a:gd name="connsiteY505" fmla="*/ 3454 h 19998"/>
                <a:gd name="connsiteX506" fmla="*/ 16366 w 19998"/>
                <a:gd name="connsiteY506" fmla="*/ 3518 h 19998"/>
                <a:gd name="connsiteX507" fmla="*/ 16490 w 19998"/>
                <a:gd name="connsiteY507" fmla="*/ 3518 h 19998"/>
                <a:gd name="connsiteX508" fmla="*/ 16506 w 19998"/>
                <a:gd name="connsiteY508" fmla="*/ 3600 h 19998"/>
                <a:gd name="connsiteX509" fmla="*/ 16590 w 19998"/>
                <a:gd name="connsiteY509" fmla="*/ 3624 h 19998"/>
                <a:gd name="connsiteX510" fmla="*/ 16611 w 19998"/>
                <a:gd name="connsiteY510" fmla="*/ 3581 h 19998"/>
                <a:gd name="connsiteX511" fmla="*/ 16694 w 19998"/>
                <a:gd name="connsiteY511" fmla="*/ 3600 h 19998"/>
                <a:gd name="connsiteX512" fmla="*/ 16694 w 19998"/>
                <a:gd name="connsiteY512" fmla="*/ 3560 h 19998"/>
                <a:gd name="connsiteX513" fmla="*/ 16716 w 19998"/>
                <a:gd name="connsiteY513" fmla="*/ 3560 h 19998"/>
                <a:gd name="connsiteX514" fmla="*/ 16716 w 19998"/>
                <a:gd name="connsiteY514" fmla="*/ 3518 h 19998"/>
                <a:gd name="connsiteX515" fmla="*/ 16759 w 19998"/>
                <a:gd name="connsiteY515" fmla="*/ 3497 h 19998"/>
                <a:gd name="connsiteX516" fmla="*/ 16759 w 19998"/>
                <a:gd name="connsiteY516" fmla="*/ 3478 h 19998"/>
                <a:gd name="connsiteX517" fmla="*/ 16940 w 19998"/>
                <a:gd name="connsiteY517" fmla="*/ 3478 h 19998"/>
                <a:gd name="connsiteX518" fmla="*/ 17085 w 19998"/>
                <a:gd name="connsiteY518" fmla="*/ 3560 h 19998"/>
                <a:gd name="connsiteX519" fmla="*/ 17085 w 19998"/>
                <a:gd name="connsiteY519" fmla="*/ 3534 h 19998"/>
                <a:gd name="connsiteX520" fmla="*/ 17192 w 19998"/>
                <a:gd name="connsiteY520" fmla="*/ 3518 h 19998"/>
                <a:gd name="connsiteX521" fmla="*/ 17192 w 19998"/>
                <a:gd name="connsiteY521" fmla="*/ 3534 h 19998"/>
                <a:gd name="connsiteX522" fmla="*/ 17373 w 19998"/>
                <a:gd name="connsiteY522" fmla="*/ 3640 h 19998"/>
                <a:gd name="connsiteX523" fmla="*/ 17354 w 19998"/>
                <a:gd name="connsiteY523" fmla="*/ 3663 h 19998"/>
                <a:gd name="connsiteX524" fmla="*/ 17437 w 19998"/>
                <a:gd name="connsiteY524" fmla="*/ 3783 h 19998"/>
                <a:gd name="connsiteX525" fmla="*/ 17397 w 19998"/>
                <a:gd name="connsiteY525" fmla="*/ 3783 h 19998"/>
                <a:gd name="connsiteX526" fmla="*/ 17414 w 19998"/>
                <a:gd name="connsiteY526" fmla="*/ 3826 h 19998"/>
                <a:gd name="connsiteX527" fmla="*/ 17437 w 19998"/>
                <a:gd name="connsiteY527" fmla="*/ 3826 h 19998"/>
                <a:gd name="connsiteX528" fmla="*/ 17602 w 19998"/>
                <a:gd name="connsiteY528" fmla="*/ 4028 h 19998"/>
                <a:gd name="connsiteX529" fmla="*/ 17623 w 19998"/>
                <a:gd name="connsiteY529" fmla="*/ 4091 h 19998"/>
                <a:gd name="connsiteX530" fmla="*/ 17642 w 19998"/>
                <a:gd name="connsiteY530" fmla="*/ 4091 h 19998"/>
                <a:gd name="connsiteX531" fmla="*/ 17683 w 19998"/>
                <a:gd name="connsiteY531" fmla="*/ 4211 h 19998"/>
                <a:gd name="connsiteX532" fmla="*/ 17849 w 19998"/>
                <a:gd name="connsiteY532" fmla="*/ 4211 h 19998"/>
                <a:gd name="connsiteX533" fmla="*/ 17849 w 19998"/>
                <a:gd name="connsiteY533" fmla="*/ 4171 h 19998"/>
                <a:gd name="connsiteX534" fmla="*/ 17871 w 19998"/>
                <a:gd name="connsiteY534" fmla="*/ 4171 h 19998"/>
                <a:gd name="connsiteX535" fmla="*/ 17830 w 19998"/>
                <a:gd name="connsiteY535" fmla="*/ 4091 h 19998"/>
                <a:gd name="connsiteX536" fmla="*/ 17871 w 19998"/>
                <a:gd name="connsiteY536" fmla="*/ 4065 h 19998"/>
                <a:gd name="connsiteX537" fmla="*/ 17935 w 19998"/>
                <a:gd name="connsiteY537" fmla="*/ 4091 h 19998"/>
                <a:gd name="connsiteX538" fmla="*/ 17976 w 19998"/>
                <a:gd name="connsiteY538" fmla="*/ 4065 h 19998"/>
                <a:gd name="connsiteX539" fmla="*/ 18019 w 19998"/>
                <a:gd name="connsiteY539" fmla="*/ 4091 h 19998"/>
                <a:gd name="connsiteX540" fmla="*/ 18140 w 19998"/>
                <a:gd name="connsiteY540" fmla="*/ 4131 h 19998"/>
                <a:gd name="connsiteX541" fmla="*/ 18183 w 19998"/>
                <a:gd name="connsiteY541" fmla="*/ 4293 h 19998"/>
                <a:gd name="connsiteX542" fmla="*/ 18200 w 19998"/>
                <a:gd name="connsiteY542" fmla="*/ 4293 h 19998"/>
                <a:gd name="connsiteX543" fmla="*/ 18223 w 19998"/>
                <a:gd name="connsiteY543" fmla="*/ 4211 h 19998"/>
                <a:gd name="connsiteX544" fmla="*/ 18240 w 19998"/>
                <a:gd name="connsiteY544" fmla="*/ 4211 h 19998"/>
                <a:gd name="connsiteX545" fmla="*/ 18240 w 19998"/>
                <a:gd name="connsiteY545" fmla="*/ 4230 h 19998"/>
                <a:gd name="connsiteX546" fmla="*/ 18281 w 19998"/>
                <a:gd name="connsiteY546" fmla="*/ 4230 h 19998"/>
                <a:gd name="connsiteX547" fmla="*/ 18328 w 19998"/>
                <a:gd name="connsiteY547" fmla="*/ 4270 h 19998"/>
                <a:gd name="connsiteX548" fmla="*/ 18369 w 19998"/>
                <a:gd name="connsiteY548" fmla="*/ 4253 h 19998"/>
                <a:gd name="connsiteX549" fmla="*/ 18388 w 19998"/>
                <a:gd name="connsiteY549" fmla="*/ 4270 h 19998"/>
                <a:gd name="connsiteX550" fmla="*/ 18531 w 19998"/>
                <a:gd name="connsiteY550" fmla="*/ 4253 h 19998"/>
                <a:gd name="connsiteX551" fmla="*/ 18531 w 19998"/>
                <a:gd name="connsiteY551" fmla="*/ 4270 h 19998"/>
                <a:gd name="connsiteX552" fmla="*/ 18631 w 19998"/>
                <a:gd name="connsiteY552" fmla="*/ 4211 h 19998"/>
                <a:gd name="connsiteX553" fmla="*/ 18631 w 19998"/>
                <a:gd name="connsiteY553" fmla="*/ 4131 h 19998"/>
                <a:gd name="connsiteX554" fmla="*/ 18762 w 19998"/>
                <a:gd name="connsiteY554" fmla="*/ 4108 h 19998"/>
                <a:gd name="connsiteX555" fmla="*/ 18778 w 19998"/>
                <a:gd name="connsiteY555" fmla="*/ 4148 h 19998"/>
                <a:gd name="connsiteX556" fmla="*/ 18821 w 19998"/>
                <a:gd name="connsiteY556" fmla="*/ 4131 h 19998"/>
                <a:gd name="connsiteX557" fmla="*/ 18943 w 19998"/>
                <a:gd name="connsiteY557" fmla="*/ 4333 h 19998"/>
                <a:gd name="connsiteX558" fmla="*/ 19047 w 19998"/>
                <a:gd name="connsiteY558" fmla="*/ 4333 h 19998"/>
                <a:gd name="connsiteX559" fmla="*/ 19064 w 19998"/>
                <a:gd name="connsiteY559" fmla="*/ 4392 h 19998"/>
                <a:gd name="connsiteX560" fmla="*/ 19152 w 19998"/>
                <a:gd name="connsiteY560" fmla="*/ 4392 h 19998"/>
                <a:gd name="connsiteX561" fmla="*/ 19152 w 19998"/>
                <a:gd name="connsiteY561" fmla="*/ 4373 h 19998"/>
                <a:gd name="connsiteX562" fmla="*/ 19212 w 19998"/>
                <a:gd name="connsiteY562" fmla="*/ 4373 h 19998"/>
                <a:gd name="connsiteX563" fmla="*/ 19212 w 19998"/>
                <a:gd name="connsiteY563" fmla="*/ 4392 h 19998"/>
                <a:gd name="connsiteX564" fmla="*/ 19317 w 19998"/>
                <a:gd name="connsiteY564" fmla="*/ 4333 h 19998"/>
                <a:gd name="connsiteX565" fmla="*/ 19417 w 19998"/>
                <a:gd name="connsiteY565" fmla="*/ 4392 h 19998"/>
                <a:gd name="connsiteX566" fmla="*/ 19443 w 19998"/>
                <a:gd name="connsiteY566" fmla="*/ 4373 h 19998"/>
                <a:gd name="connsiteX567" fmla="*/ 19500 w 19998"/>
                <a:gd name="connsiteY567" fmla="*/ 4373 h 19998"/>
                <a:gd name="connsiteX568" fmla="*/ 19521 w 19998"/>
                <a:gd name="connsiteY568" fmla="*/ 4352 h 19998"/>
                <a:gd name="connsiteX569" fmla="*/ 19998 w 19998"/>
                <a:gd name="connsiteY569" fmla="*/ 4512 h 19998"/>
                <a:gd name="connsiteX570" fmla="*/ 19750 w 19998"/>
                <a:gd name="connsiteY570" fmla="*/ 4939 h 19998"/>
                <a:gd name="connsiteX571" fmla="*/ 19712 w 19998"/>
                <a:gd name="connsiteY571" fmla="*/ 4939 h 19998"/>
                <a:gd name="connsiteX572" fmla="*/ 19686 w 19998"/>
                <a:gd name="connsiteY572" fmla="*/ 5003 h 19998"/>
                <a:gd name="connsiteX573" fmla="*/ 19645 w 19998"/>
                <a:gd name="connsiteY573" fmla="*/ 5003 h 19998"/>
                <a:gd name="connsiteX574" fmla="*/ 19131 w 19998"/>
                <a:gd name="connsiteY574" fmla="*/ 6512 h 19998"/>
                <a:gd name="connsiteX575" fmla="*/ 19236 w 19998"/>
                <a:gd name="connsiteY575" fmla="*/ 7750 h 19998"/>
                <a:gd name="connsiteX576" fmla="*/ 19212 w 19998"/>
                <a:gd name="connsiteY576" fmla="*/ 7750 h 19998"/>
                <a:gd name="connsiteX577" fmla="*/ 19090 w 19998"/>
                <a:gd name="connsiteY577" fmla="*/ 7870 h 19998"/>
                <a:gd name="connsiteX578" fmla="*/ 19152 w 19998"/>
                <a:gd name="connsiteY578" fmla="*/ 7853 h 19998"/>
                <a:gd name="connsiteX579" fmla="*/ 19064 w 19998"/>
                <a:gd name="connsiteY579" fmla="*/ 7973 h 19998"/>
                <a:gd name="connsiteX580" fmla="*/ 18983 w 19998"/>
                <a:gd name="connsiteY580" fmla="*/ 7973 h 19998"/>
                <a:gd name="connsiteX581" fmla="*/ 18714 w 19998"/>
                <a:gd name="connsiteY581" fmla="*/ 8135 h 19998"/>
                <a:gd name="connsiteX582" fmla="*/ 18695 w 19998"/>
                <a:gd name="connsiteY582" fmla="*/ 8093 h 19998"/>
                <a:gd name="connsiteX583" fmla="*/ 18614 w 19998"/>
                <a:gd name="connsiteY583" fmla="*/ 7997 h 19998"/>
                <a:gd name="connsiteX584" fmla="*/ 18304 w 19998"/>
                <a:gd name="connsiteY58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905 w 19998"/>
                <a:gd name="connsiteY187" fmla="*/ 19706 h 19998"/>
                <a:gd name="connsiteX188" fmla="*/ 11741 w 19998"/>
                <a:gd name="connsiteY188" fmla="*/ 19810 h 19998"/>
                <a:gd name="connsiteX189" fmla="*/ 11577 w 19998"/>
                <a:gd name="connsiteY189" fmla="*/ 19810 h 19998"/>
                <a:gd name="connsiteX190" fmla="*/ 11577 w 19998"/>
                <a:gd name="connsiteY190" fmla="*/ 19875 h 19998"/>
                <a:gd name="connsiteX191" fmla="*/ 11577 w 19998"/>
                <a:gd name="connsiteY191" fmla="*/ 19972 h 19998"/>
                <a:gd name="connsiteX192" fmla="*/ 11388 w 19998"/>
                <a:gd name="connsiteY192" fmla="*/ 19934 h 19998"/>
                <a:gd name="connsiteX193" fmla="*/ 11348 w 19998"/>
                <a:gd name="connsiteY193" fmla="*/ 19998 h 19998"/>
                <a:gd name="connsiteX194" fmla="*/ 10645 w 19998"/>
                <a:gd name="connsiteY194" fmla="*/ 19810 h 19998"/>
                <a:gd name="connsiteX195" fmla="*/ 10441 w 19998"/>
                <a:gd name="connsiteY195" fmla="*/ 19955 h 19998"/>
                <a:gd name="connsiteX196" fmla="*/ 10295 w 19998"/>
                <a:gd name="connsiteY196" fmla="*/ 19732 h 19998"/>
                <a:gd name="connsiteX197" fmla="*/ 9964 w 19998"/>
                <a:gd name="connsiteY197" fmla="*/ 19626 h 19998"/>
                <a:gd name="connsiteX198" fmla="*/ 9990 w 19998"/>
                <a:gd name="connsiteY198" fmla="*/ 19467 h 19998"/>
                <a:gd name="connsiteX199" fmla="*/ 9533 w 19998"/>
                <a:gd name="connsiteY199" fmla="*/ 19262 h 19998"/>
                <a:gd name="connsiteX200" fmla="*/ 9452 w 19998"/>
                <a:gd name="connsiteY200" fmla="*/ 19368 h 19998"/>
                <a:gd name="connsiteX201" fmla="*/ 9288 w 19998"/>
                <a:gd name="connsiteY201" fmla="*/ 19076 h 19998"/>
                <a:gd name="connsiteX202" fmla="*/ 8935 w 19998"/>
                <a:gd name="connsiteY202" fmla="*/ 19076 h 19998"/>
                <a:gd name="connsiteX203" fmla="*/ 8478 w 19998"/>
                <a:gd name="connsiteY203" fmla="*/ 18837 h 19998"/>
                <a:gd name="connsiteX204" fmla="*/ 8357 w 19998"/>
                <a:gd name="connsiteY204" fmla="*/ 18820 h 19998"/>
                <a:gd name="connsiteX205" fmla="*/ 8169 w 19998"/>
                <a:gd name="connsiteY205" fmla="*/ 18773 h 19998"/>
                <a:gd name="connsiteX206" fmla="*/ 8128 w 19998"/>
                <a:gd name="connsiteY206" fmla="*/ 18820 h 19998"/>
                <a:gd name="connsiteX207" fmla="*/ 8128 w 19998"/>
                <a:gd name="connsiteY207" fmla="*/ 18957 h 19998"/>
                <a:gd name="connsiteX208" fmla="*/ 8150 w 19998"/>
                <a:gd name="connsiteY208" fmla="*/ 19142 h 19998"/>
                <a:gd name="connsiteX209" fmla="*/ 8007 w 19998"/>
                <a:gd name="connsiteY209" fmla="*/ 19119 h 19998"/>
                <a:gd name="connsiteX210" fmla="*/ 7676 w 19998"/>
                <a:gd name="connsiteY210" fmla="*/ 19119 h 19998"/>
                <a:gd name="connsiteX211" fmla="*/ 7511 w 19998"/>
                <a:gd name="connsiteY211" fmla="*/ 19159 h 19998"/>
                <a:gd name="connsiteX212" fmla="*/ 6892 w 19998"/>
                <a:gd name="connsiteY212" fmla="*/ 19102 h 19998"/>
                <a:gd name="connsiteX213" fmla="*/ 6730 w 19998"/>
                <a:gd name="connsiteY213" fmla="*/ 18877 h 19998"/>
                <a:gd name="connsiteX214" fmla="*/ 6599 w 19998"/>
                <a:gd name="connsiteY214" fmla="*/ 18837 h 19998"/>
                <a:gd name="connsiteX215" fmla="*/ 6478 w 19998"/>
                <a:gd name="connsiteY215" fmla="*/ 18731 h 19998"/>
                <a:gd name="connsiteX216" fmla="*/ 6254 w 19998"/>
                <a:gd name="connsiteY216" fmla="*/ 18858 h 19998"/>
                <a:gd name="connsiteX217" fmla="*/ 6149 w 19998"/>
                <a:gd name="connsiteY217" fmla="*/ 18773 h 19998"/>
                <a:gd name="connsiteX218" fmla="*/ 6066 w 19998"/>
                <a:gd name="connsiteY218" fmla="*/ 18877 h 19998"/>
                <a:gd name="connsiteX219" fmla="*/ 5861 w 19998"/>
                <a:gd name="connsiteY219" fmla="*/ 18632 h 19998"/>
                <a:gd name="connsiteX220" fmla="*/ 5732 w 19998"/>
                <a:gd name="connsiteY220" fmla="*/ 18447 h 19998"/>
                <a:gd name="connsiteX221" fmla="*/ 5075 w 19998"/>
                <a:gd name="connsiteY221" fmla="*/ 18310 h 19998"/>
                <a:gd name="connsiteX222" fmla="*/ 4806 w 19998"/>
                <a:gd name="connsiteY222" fmla="*/ 18165 h 19998"/>
                <a:gd name="connsiteX223" fmla="*/ 4725 w 19998"/>
                <a:gd name="connsiteY223" fmla="*/ 18247 h 19998"/>
                <a:gd name="connsiteX224" fmla="*/ 4515 w 19998"/>
                <a:gd name="connsiteY224" fmla="*/ 18101 h 19998"/>
                <a:gd name="connsiteX225" fmla="*/ 4684 w 19998"/>
                <a:gd name="connsiteY225" fmla="*/ 17737 h 19998"/>
                <a:gd name="connsiteX226" fmla="*/ 4415 w 19998"/>
                <a:gd name="connsiteY226" fmla="*/ 17634 h 19998"/>
                <a:gd name="connsiteX227" fmla="*/ 4294 w 19998"/>
                <a:gd name="connsiteY227" fmla="*/ 17594 h 19998"/>
                <a:gd name="connsiteX228" fmla="*/ 4103 w 19998"/>
                <a:gd name="connsiteY228" fmla="*/ 17617 h 19998"/>
                <a:gd name="connsiteX229" fmla="*/ 4063 w 19998"/>
                <a:gd name="connsiteY229" fmla="*/ 17495 h 19998"/>
                <a:gd name="connsiteX230" fmla="*/ 4025 w 19998"/>
                <a:gd name="connsiteY230" fmla="*/ 17432 h 19998"/>
                <a:gd name="connsiteX231" fmla="*/ 4251 w 19998"/>
                <a:gd name="connsiteY231" fmla="*/ 17389 h 19998"/>
                <a:gd name="connsiteX232" fmla="*/ 4251 w 19998"/>
                <a:gd name="connsiteY232" fmla="*/ 17373 h 19998"/>
                <a:gd name="connsiteX233" fmla="*/ 4499 w 19998"/>
                <a:gd name="connsiteY233" fmla="*/ 17084 h 19998"/>
                <a:gd name="connsiteX234" fmla="*/ 5037 w 19998"/>
                <a:gd name="connsiteY234" fmla="*/ 14969 h 19998"/>
                <a:gd name="connsiteX235" fmla="*/ 5011 w 19998"/>
                <a:gd name="connsiteY235" fmla="*/ 14767 h 19998"/>
                <a:gd name="connsiteX236" fmla="*/ 5218 w 19998"/>
                <a:gd name="connsiteY236" fmla="*/ 14525 h 19998"/>
                <a:gd name="connsiteX237" fmla="*/ 5427 w 19998"/>
                <a:gd name="connsiteY237" fmla="*/ 14583 h 19998"/>
                <a:gd name="connsiteX238" fmla="*/ 5444 w 19998"/>
                <a:gd name="connsiteY238" fmla="*/ 14525 h 19998"/>
                <a:gd name="connsiteX239" fmla="*/ 5387 w 19998"/>
                <a:gd name="connsiteY239" fmla="*/ 14464 h 19998"/>
                <a:gd name="connsiteX240" fmla="*/ 5427 w 19998"/>
                <a:gd name="connsiteY240" fmla="*/ 14485 h 19998"/>
                <a:gd name="connsiteX241" fmla="*/ 5427 w 19998"/>
                <a:gd name="connsiteY241" fmla="*/ 14464 h 19998"/>
                <a:gd name="connsiteX242" fmla="*/ 5218 w 19998"/>
                <a:gd name="connsiteY242" fmla="*/ 14318 h 19998"/>
                <a:gd name="connsiteX243" fmla="*/ 5075 w 19998"/>
                <a:gd name="connsiteY243" fmla="*/ 14647 h 19998"/>
                <a:gd name="connsiteX244" fmla="*/ 5037 w 19998"/>
                <a:gd name="connsiteY244" fmla="*/ 14623 h 19998"/>
                <a:gd name="connsiteX245" fmla="*/ 5427 w 19998"/>
                <a:gd name="connsiteY245" fmla="*/ 12509 h 19998"/>
                <a:gd name="connsiteX246" fmla="*/ 5470 w 19998"/>
                <a:gd name="connsiteY246" fmla="*/ 12492 h 19998"/>
                <a:gd name="connsiteX247" fmla="*/ 5511 w 19998"/>
                <a:gd name="connsiteY247" fmla="*/ 12548 h 19998"/>
                <a:gd name="connsiteX248" fmla="*/ 5961 w 19998"/>
                <a:gd name="connsiteY248" fmla="*/ 13284 h 19998"/>
                <a:gd name="connsiteX249" fmla="*/ 6352 w 19998"/>
                <a:gd name="connsiteY249" fmla="*/ 14017 h 19998"/>
                <a:gd name="connsiteX250" fmla="*/ 6352 w 19998"/>
                <a:gd name="connsiteY250" fmla="*/ 13808 h 19998"/>
                <a:gd name="connsiteX251" fmla="*/ 6001 w 19998"/>
                <a:gd name="connsiteY251" fmla="*/ 13058 h 19998"/>
                <a:gd name="connsiteX252" fmla="*/ 5675 w 19998"/>
                <a:gd name="connsiteY252" fmla="*/ 12532 h 19998"/>
                <a:gd name="connsiteX253" fmla="*/ 5551 w 19998"/>
                <a:gd name="connsiteY253" fmla="*/ 12410 h 19998"/>
                <a:gd name="connsiteX254" fmla="*/ 5258 w 19998"/>
                <a:gd name="connsiteY254" fmla="*/ 12227 h 19998"/>
                <a:gd name="connsiteX255" fmla="*/ 5242 w 19998"/>
                <a:gd name="connsiteY255" fmla="*/ 12243 h 19998"/>
                <a:gd name="connsiteX256" fmla="*/ 5175 w 19998"/>
                <a:gd name="connsiteY256" fmla="*/ 11961 h 19998"/>
                <a:gd name="connsiteX257" fmla="*/ 5363 w 19998"/>
                <a:gd name="connsiteY257" fmla="*/ 11961 h 19998"/>
                <a:gd name="connsiteX258" fmla="*/ 5487 w 19998"/>
                <a:gd name="connsiteY258" fmla="*/ 11653 h 19998"/>
                <a:gd name="connsiteX259" fmla="*/ 5470 w 19998"/>
                <a:gd name="connsiteY259" fmla="*/ 11653 h 19998"/>
                <a:gd name="connsiteX260" fmla="*/ 5470 w 19998"/>
                <a:gd name="connsiteY260" fmla="*/ 11637 h 19998"/>
                <a:gd name="connsiteX261" fmla="*/ 5444 w 19998"/>
                <a:gd name="connsiteY261" fmla="*/ 11268 h 19998"/>
                <a:gd name="connsiteX262" fmla="*/ 5339 w 19998"/>
                <a:gd name="connsiteY262" fmla="*/ 11146 h 19998"/>
                <a:gd name="connsiteX263" fmla="*/ 5251 w 19998"/>
                <a:gd name="connsiteY263" fmla="*/ 10849 h 19998"/>
                <a:gd name="connsiteX264" fmla="*/ 4784 w 19998"/>
                <a:gd name="connsiteY264" fmla="*/ 10539 h 19998"/>
                <a:gd name="connsiteX265" fmla="*/ 4603 w 19998"/>
                <a:gd name="connsiteY265" fmla="*/ 10497 h 19998"/>
                <a:gd name="connsiteX266" fmla="*/ 4620 w 19998"/>
                <a:gd name="connsiteY266" fmla="*/ 10476 h 19998"/>
                <a:gd name="connsiteX267" fmla="*/ 3877 w 19998"/>
                <a:gd name="connsiteY267" fmla="*/ 9395 h 19998"/>
                <a:gd name="connsiteX268" fmla="*/ 3941 w 19998"/>
                <a:gd name="connsiteY268" fmla="*/ 9353 h 19998"/>
                <a:gd name="connsiteX269" fmla="*/ 3918 w 19998"/>
                <a:gd name="connsiteY269" fmla="*/ 9353 h 19998"/>
                <a:gd name="connsiteX270" fmla="*/ 4168 w 19998"/>
                <a:gd name="connsiteY270" fmla="*/ 9071 h 19998"/>
                <a:gd name="connsiteX271" fmla="*/ 3753 w 19998"/>
                <a:gd name="connsiteY271" fmla="*/ 8829 h 19998"/>
                <a:gd name="connsiteX272" fmla="*/ 3899 w 19998"/>
                <a:gd name="connsiteY272" fmla="*/ 8645 h 19998"/>
                <a:gd name="connsiteX273" fmla="*/ 3899 w 19998"/>
                <a:gd name="connsiteY273" fmla="*/ 8521 h 19998"/>
                <a:gd name="connsiteX274" fmla="*/ 4472 w 19998"/>
                <a:gd name="connsiteY274" fmla="*/ 8666 h 19998"/>
                <a:gd name="connsiteX275" fmla="*/ 3877 w 19998"/>
                <a:gd name="connsiteY275" fmla="*/ 8457 h 19998"/>
                <a:gd name="connsiteX276" fmla="*/ 3689 w 19998"/>
                <a:gd name="connsiteY276" fmla="*/ 8587 h 19998"/>
                <a:gd name="connsiteX277" fmla="*/ 3360 w 19998"/>
                <a:gd name="connsiteY277" fmla="*/ 8401 h 19998"/>
                <a:gd name="connsiteX278" fmla="*/ 3303 w 19998"/>
                <a:gd name="connsiteY278" fmla="*/ 8239 h 19998"/>
                <a:gd name="connsiteX279" fmla="*/ 3465 w 19998"/>
                <a:gd name="connsiteY279" fmla="*/ 8077 h 19998"/>
                <a:gd name="connsiteX280" fmla="*/ 3344 w 19998"/>
                <a:gd name="connsiteY280" fmla="*/ 7910 h 19998"/>
                <a:gd name="connsiteX281" fmla="*/ 2844 w 19998"/>
                <a:gd name="connsiteY281" fmla="*/ 7933 h 19998"/>
                <a:gd name="connsiteX282" fmla="*/ 3115 w 19998"/>
                <a:gd name="connsiteY282" fmla="*/ 7651 h 19998"/>
                <a:gd name="connsiteX283" fmla="*/ 2477 w 19998"/>
                <a:gd name="connsiteY283" fmla="*/ 7750 h 19998"/>
                <a:gd name="connsiteX284" fmla="*/ 2477 w 19998"/>
                <a:gd name="connsiteY284" fmla="*/ 7973 h 19998"/>
                <a:gd name="connsiteX285" fmla="*/ 2127 w 19998"/>
                <a:gd name="connsiteY285" fmla="*/ 7442 h 19998"/>
                <a:gd name="connsiteX286" fmla="*/ 1831 w 19998"/>
                <a:gd name="connsiteY286" fmla="*/ 7261 h 19998"/>
                <a:gd name="connsiteX287" fmla="*/ 1260 w 19998"/>
                <a:gd name="connsiteY287" fmla="*/ 6996 h 19998"/>
                <a:gd name="connsiteX288" fmla="*/ 1276 w 19998"/>
                <a:gd name="connsiteY288" fmla="*/ 6975 h 19998"/>
                <a:gd name="connsiteX289" fmla="*/ 1260 w 19998"/>
                <a:gd name="connsiteY289" fmla="*/ 6958 h 19998"/>
                <a:gd name="connsiteX290" fmla="*/ 1172 w 19998"/>
                <a:gd name="connsiteY290" fmla="*/ 6892 h 19998"/>
                <a:gd name="connsiteX291" fmla="*/ 886 w 19998"/>
                <a:gd name="connsiteY291" fmla="*/ 6975 h 19998"/>
                <a:gd name="connsiteX292" fmla="*/ 679 w 19998"/>
                <a:gd name="connsiteY292" fmla="*/ 7099 h 19998"/>
                <a:gd name="connsiteX293" fmla="*/ 533 w 19998"/>
                <a:gd name="connsiteY293" fmla="*/ 7078 h 19998"/>
                <a:gd name="connsiteX294" fmla="*/ 533 w 19998"/>
                <a:gd name="connsiteY294" fmla="*/ 7022 h 19998"/>
                <a:gd name="connsiteX295" fmla="*/ 574 w 19998"/>
                <a:gd name="connsiteY295" fmla="*/ 6996 h 19998"/>
                <a:gd name="connsiteX296" fmla="*/ 305 w 19998"/>
                <a:gd name="connsiteY296" fmla="*/ 6568 h 19998"/>
                <a:gd name="connsiteX297" fmla="*/ 264 w 19998"/>
                <a:gd name="connsiteY297" fmla="*/ 6594 h 19998"/>
                <a:gd name="connsiteX298" fmla="*/ 164 w 19998"/>
                <a:gd name="connsiteY298" fmla="*/ 6528 h 19998"/>
                <a:gd name="connsiteX299" fmla="*/ 0 w 19998"/>
                <a:gd name="connsiteY299" fmla="*/ 6490 h 19998"/>
                <a:gd name="connsiteX300" fmla="*/ 17 w 19998"/>
                <a:gd name="connsiteY300" fmla="*/ 6465 h 19998"/>
                <a:gd name="connsiteX301" fmla="*/ 57 w 19998"/>
                <a:gd name="connsiteY301" fmla="*/ 6465 h 19998"/>
                <a:gd name="connsiteX302" fmla="*/ 695 w 19998"/>
                <a:gd name="connsiteY302" fmla="*/ 6408 h 19998"/>
                <a:gd name="connsiteX303" fmla="*/ 760 w 19998"/>
                <a:gd name="connsiteY303" fmla="*/ 6262 h 19998"/>
                <a:gd name="connsiteX304" fmla="*/ 433 w 19998"/>
                <a:gd name="connsiteY304" fmla="*/ 6084 h 19998"/>
                <a:gd name="connsiteX305" fmla="*/ 348 w 19998"/>
                <a:gd name="connsiteY305" fmla="*/ 6204 h 19998"/>
                <a:gd name="connsiteX306" fmla="*/ 329 w 19998"/>
                <a:gd name="connsiteY306" fmla="*/ 6204 h 19998"/>
                <a:gd name="connsiteX307" fmla="*/ 305 w 19998"/>
                <a:gd name="connsiteY307" fmla="*/ 6060 h 19998"/>
                <a:gd name="connsiteX308" fmla="*/ 348 w 19998"/>
                <a:gd name="connsiteY308" fmla="*/ 6044 h 19998"/>
                <a:gd name="connsiteX309" fmla="*/ 348 w 19998"/>
                <a:gd name="connsiteY309" fmla="*/ 5997 h 19998"/>
                <a:gd name="connsiteX310" fmla="*/ 248 w 19998"/>
                <a:gd name="connsiteY310" fmla="*/ 5997 h 19998"/>
                <a:gd name="connsiteX311" fmla="*/ 221 w 19998"/>
                <a:gd name="connsiteY311" fmla="*/ 5938 h 19998"/>
                <a:gd name="connsiteX312" fmla="*/ 329 w 19998"/>
                <a:gd name="connsiteY312" fmla="*/ 5938 h 19998"/>
                <a:gd name="connsiteX313" fmla="*/ 348 w 19998"/>
                <a:gd name="connsiteY313" fmla="*/ 5818 h 19998"/>
                <a:gd name="connsiteX314" fmla="*/ 391 w 19998"/>
                <a:gd name="connsiteY314" fmla="*/ 5818 h 19998"/>
                <a:gd name="connsiteX315" fmla="*/ 369 w 19998"/>
                <a:gd name="connsiteY315" fmla="*/ 5917 h 19998"/>
                <a:gd name="connsiteX316" fmla="*/ 433 w 19998"/>
                <a:gd name="connsiteY316" fmla="*/ 5877 h 19998"/>
                <a:gd name="connsiteX317" fmla="*/ 433 w 19998"/>
                <a:gd name="connsiteY317" fmla="*/ 5898 h 19998"/>
                <a:gd name="connsiteX318" fmla="*/ 410 w 19998"/>
                <a:gd name="connsiteY318" fmla="*/ 5917 h 19998"/>
                <a:gd name="connsiteX319" fmla="*/ 555 w 19998"/>
                <a:gd name="connsiteY319" fmla="*/ 5938 h 19998"/>
                <a:gd name="connsiteX320" fmla="*/ 555 w 19998"/>
                <a:gd name="connsiteY320" fmla="*/ 5955 h 19998"/>
                <a:gd name="connsiteX321" fmla="*/ 738 w 19998"/>
                <a:gd name="connsiteY321" fmla="*/ 5938 h 19998"/>
                <a:gd name="connsiteX322" fmla="*/ 695 w 19998"/>
                <a:gd name="connsiteY322" fmla="*/ 5835 h 19998"/>
                <a:gd name="connsiteX323" fmla="*/ 655 w 19998"/>
                <a:gd name="connsiteY323" fmla="*/ 5835 h 19998"/>
                <a:gd name="connsiteX324" fmla="*/ 598 w 19998"/>
                <a:gd name="connsiteY324" fmla="*/ 5736 h 19998"/>
                <a:gd name="connsiteX325" fmla="*/ 141 w 19998"/>
                <a:gd name="connsiteY325" fmla="*/ 5778 h 19998"/>
                <a:gd name="connsiteX326" fmla="*/ 141 w 19998"/>
                <a:gd name="connsiteY326" fmla="*/ 5795 h 19998"/>
                <a:gd name="connsiteX327" fmla="*/ 17 w 19998"/>
                <a:gd name="connsiteY327" fmla="*/ 5818 h 19998"/>
                <a:gd name="connsiteX328" fmla="*/ 141 w 19998"/>
                <a:gd name="connsiteY328" fmla="*/ 5287 h 19998"/>
                <a:gd name="connsiteX329" fmla="*/ 181 w 19998"/>
                <a:gd name="connsiteY329" fmla="*/ 5268 h 19998"/>
                <a:gd name="connsiteX330" fmla="*/ 348 w 19998"/>
                <a:gd name="connsiteY330" fmla="*/ 5247 h 19998"/>
                <a:gd name="connsiteX331" fmla="*/ 450 w 19998"/>
                <a:gd name="connsiteY331" fmla="*/ 5149 h 19998"/>
                <a:gd name="connsiteX332" fmla="*/ 617 w 19998"/>
                <a:gd name="connsiteY332" fmla="*/ 5149 h 19998"/>
                <a:gd name="connsiteX333" fmla="*/ 803 w 19998"/>
                <a:gd name="connsiteY333" fmla="*/ 5085 h 19998"/>
                <a:gd name="connsiteX334" fmla="*/ 826 w 19998"/>
                <a:gd name="connsiteY334" fmla="*/ 5106 h 19998"/>
                <a:gd name="connsiteX335" fmla="*/ 803 w 19998"/>
                <a:gd name="connsiteY335" fmla="*/ 5149 h 19998"/>
                <a:gd name="connsiteX336" fmla="*/ 1276 w 19998"/>
                <a:gd name="connsiteY336" fmla="*/ 5022 h 19998"/>
                <a:gd name="connsiteX337" fmla="*/ 1276 w 19998"/>
                <a:gd name="connsiteY337" fmla="*/ 5003 h 19998"/>
                <a:gd name="connsiteX338" fmla="*/ 1276 w 19998"/>
                <a:gd name="connsiteY338" fmla="*/ 5022 h 19998"/>
                <a:gd name="connsiteX339" fmla="*/ 1298 w 19998"/>
                <a:gd name="connsiteY339" fmla="*/ 5022 h 19998"/>
                <a:gd name="connsiteX340" fmla="*/ 1341 w 19998"/>
                <a:gd name="connsiteY340" fmla="*/ 5165 h 19998"/>
                <a:gd name="connsiteX341" fmla="*/ 1524 w 19998"/>
                <a:gd name="connsiteY341" fmla="*/ 5069 h 19998"/>
                <a:gd name="connsiteX342" fmla="*/ 1562 w 19998"/>
                <a:gd name="connsiteY342" fmla="*/ 5069 h 19998"/>
                <a:gd name="connsiteX343" fmla="*/ 1815 w 19998"/>
                <a:gd name="connsiteY343" fmla="*/ 5125 h 19998"/>
                <a:gd name="connsiteX344" fmla="*/ 1936 w 19998"/>
                <a:gd name="connsiteY344" fmla="*/ 5165 h 19998"/>
                <a:gd name="connsiteX345" fmla="*/ 1936 w 19998"/>
                <a:gd name="connsiteY345" fmla="*/ 5149 h 19998"/>
                <a:gd name="connsiteX346" fmla="*/ 1979 w 19998"/>
                <a:gd name="connsiteY346" fmla="*/ 5003 h 19998"/>
                <a:gd name="connsiteX347" fmla="*/ 1936 w 19998"/>
                <a:gd name="connsiteY347" fmla="*/ 4939 h 19998"/>
                <a:gd name="connsiteX348" fmla="*/ 2103 w 19998"/>
                <a:gd name="connsiteY348" fmla="*/ 4820 h 19998"/>
                <a:gd name="connsiteX349" fmla="*/ 2496 w 19998"/>
                <a:gd name="connsiteY349" fmla="*/ 4777 h 19998"/>
                <a:gd name="connsiteX350" fmla="*/ 2536 w 19998"/>
                <a:gd name="connsiteY350" fmla="*/ 4860 h 19998"/>
                <a:gd name="connsiteX351" fmla="*/ 2722 w 19998"/>
                <a:gd name="connsiteY351" fmla="*/ 4761 h 19998"/>
                <a:gd name="connsiteX352" fmla="*/ 2722 w 19998"/>
                <a:gd name="connsiteY352" fmla="*/ 4900 h 19998"/>
                <a:gd name="connsiteX353" fmla="*/ 2805 w 19998"/>
                <a:gd name="connsiteY353" fmla="*/ 4923 h 19998"/>
                <a:gd name="connsiteX354" fmla="*/ 2970 w 19998"/>
                <a:gd name="connsiteY354" fmla="*/ 5189 h 19998"/>
                <a:gd name="connsiteX355" fmla="*/ 3256 w 19998"/>
                <a:gd name="connsiteY355" fmla="*/ 5673 h 19998"/>
                <a:gd name="connsiteX356" fmla="*/ 3608 w 19998"/>
                <a:gd name="connsiteY356" fmla="*/ 5391 h 19998"/>
                <a:gd name="connsiteX357" fmla="*/ 3860 w 19998"/>
                <a:gd name="connsiteY357" fmla="*/ 5268 h 19998"/>
                <a:gd name="connsiteX358" fmla="*/ 3999 w 19998"/>
                <a:gd name="connsiteY358" fmla="*/ 5534 h 19998"/>
                <a:gd name="connsiteX359" fmla="*/ 4351 w 19998"/>
                <a:gd name="connsiteY359" fmla="*/ 5351 h 19998"/>
                <a:gd name="connsiteX360" fmla="*/ 4580 w 19998"/>
                <a:gd name="connsiteY360" fmla="*/ 5268 h 19998"/>
                <a:gd name="connsiteX361" fmla="*/ 4580 w 19998"/>
                <a:gd name="connsiteY361" fmla="*/ 5471 h 19998"/>
                <a:gd name="connsiteX362" fmla="*/ 4994 w 19998"/>
                <a:gd name="connsiteY362" fmla="*/ 5449 h 19998"/>
                <a:gd name="connsiteX363" fmla="*/ 5323 w 19998"/>
                <a:gd name="connsiteY363" fmla="*/ 5471 h 19998"/>
                <a:gd name="connsiteX364" fmla="*/ 5242 w 19998"/>
                <a:gd name="connsiteY364" fmla="*/ 5407 h 19998"/>
                <a:gd name="connsiteX365" fmla="*/ 4994 w 19998"/>
                <a:gd name="connsiteY365" fmla="*/ 5003 h 19998"/>
                <a:gd name="connsiteX366" fmla="*/ 4970 w 19998"/>
                <a:gd name="connsiteY366" fmla="*/ 5003 h 19998"/>
                <a:gd name="connsiteX367" fmla="*/ 5054 w 19998"/>
                <a:gd name="connsiteY367" fmla="*/ 4618 h 19998"/>
                <a:gd name="connsiteX368" fmla="*/ 5054 w 19998"/>
                <a:gd name="connsiteY368" fmla="*/ 4601 h 19998"/>
                <a:gd name="connsiteX369" fmla="*/ 5037 w 19998"/>
                <a:gd name="connsiteY369" fmla="*/ 4618 h 19998"/>
                <a:gd name="connsiteX370" fmla="*/ 5011 w 19998"/>
                <a:gd name="connsiteY370" fmla="*/ 4131 h 19998"/>
                <a:gd name="connsiteX371" fmla="*/ 4642 w 19998"/>
                <a:gd name="connsiteY371" fmla="*/ 3335 h 19998"/>
                <a:gd name="connsiteX372" fmla="*/ 4663 w 19998"/>
                <a:gd name="connsiteY372" fmla="*/ 3092 h 19998"/>
                <a:gd name="connsiteX373" fmla="*/ 4563 w 19998"/>
                <a:gd name="connsiteY373" fmla="*/ 3050 h 19998"/>
                <a:gd name="connsiteX374" fmla="*/ 4684 w 19998"/>
                <a:gd name="connsiteY374" fmla="*/ 2947 h 19998"/>
                <a:gd name="connsiteX375" fmla="*/ 5242 w 19998"/>
                <a:gd name="connsiteY375" fmla="*/ 3092 h 19998"/>
                <a:gd name="connsiteX376" fmla="*/ 5258 w 19998"/>
                <a:gd name="connsiteY376" fmla="*/ 3029 h 19998"/>
                <a:gd name="connsiteX377" fmla="*/ 5570 w 19998"/>
                <a:gd name="connsiteY377" fmla="*/ 3050 h 19998"/>
                <a:gd name="connsiteX378" fmla="*/ 5632 w 19998"/>
                <a:gd name="connsiteY378" fmla="*/ 3252 h 19998"/>
                <a:gd name="connsiteX379" fmla="*/ 5592 w 19998"/>
                <a:gd name="connsiteY379" fmla="*/ 3252 h 19998"/>
                <a:gd name="connsiteX380" fmla="*/ 5570 w 19998"/>
                <a:gd name="connsiteY380" fmla="*/ 3316 h 19998"/>
                <a:gd name="connsiteX381" fmla="*/ 5511 w 19998"/>
                <a:gd name="connsiteY381" fmla="*/ 3316 h 19998"/>
                <a:gd name="connsiteX382" fmla="*/ 5675 w 19998"/>
                <a:gd name="connsiteY382" fmla="*/ 3800 h 19998"/>
                <a:gd name="connsiteX383" fmla="*/ 5649 w 19998"/>
                <a:gd name="connsiteY383" fmla="*/ 3826 h 19998"/>
                <a:gd name="connsiteX384" fmla="*/ 5732 w 19998"/>
                <a:gd name="connsiteY384" fmla="*/ 3842 h 19998"/>
                <a:gd name="connsiteX385" fmla="*/ 5713 w 19998"/>
                <a:gd name="connsiteY385" fmla="*/ 3842 h 19998"/>
                <a:gd name="connsiteX386" fmla="*/ 5732 w 19998"/>
                <a:gd name="connsiteY386" fmla="*/ 3882 h 19998"/>
                <a:gd name="connsiteX387" fmla="*/ 5775 w 19998"/>
                <a:gd name="connsiteY387" fmla="*/ 3882 h 19998"/>
                <a:gd name="connsiteX388" fmla="*/ 5861 w 19998"/>
                <a:gd name="connsiteY388" fmla="*/ 3762 h 19998"/>
                <a:gd name="connsiteX389" fmla="*/ 6499 w 19998"/>
                <a:gd name="connsiteY389" fmla="*/ 3906 h 19998"/>
                <a:gd name="connsiteX390" fmla="*/ 7611 w 19998"/>
                <a:gd name="connsiteY390" fmla="*/ 3826 h 19998"/>
                <a:gd name="connsiteX391" fmla="*/ 7923 w 19998"/>
                <a:gd name="connsiteY391" fmla="*/ 3722 h 19998"/>
                <a:gd name="connsiteX392" fmla="*/ 8045 w 19998"/>
                <a:gd name="connsiteY392" fmla="*/ 3703 h 19998"/>
                <a:gd name="connsiteX393" fmla="*/ 7611 w 19998"/>
                <a:gd name="connsiteY393" fmla="*/ 3600 h 19998"/>
                <a:gd name="connsiteX394" fmla="*/ 7611 w 19998"/>
                <a:gd name="connsiteY394" fmla="*/ 3581 h 19998"/>
                <a:gd name="connsiteX395" fmla="*/ 7799 w 19998"/>
                <a:gd name="connsiteY395" fmla="*/ 3092 h 19998"/>
                <a:gd name="connsiteX396" fmla="*/ 9574 w 19998"/>
                <a:gd name="connsiteY396" fmla="*/ 2317 h 19998"/>
                <a:gd name="connsiteX397" fmla="*/ 9843 w 19998"/>
                <a:gd name="connsiteY397" fmla="*/ 1993 h 19998"/>
                <a:gd name="connsiteX398" fmla="*/ 9902 w 19998"/>
                <a:gd name="connsiteY398" fmla="*/ 2051 h 19998"/>
                <a:gd name="connsiteX399" fmla="*/ 10031 w 19998"/>
                <a:gd name="connsiteY399" fmla="*/ 2051 h 19998"/>
                <a:gd name="connsiteX400" fmla="*/ 9964 w 19998"/>
                <a:gd name="connsiteY400" fmla="*/ 1972 h 19998"/>
                <a:gd name="connsiteX401" fmla="*/ 9943 w 19998"/>
                <a:gd name="connsiteY401" fmla="*/ 1993 h 19998"/>
                <a:gd name="connsiteX402" fmla="*/ 9843 w 19998"/>
                <a:gd name="connsiteY402" fmla="*/ 1645 h 19998"/>
                <a:gd name="connsiteX403" fmla="*/ 9902 w 19998"/>
                <a:gd name="connsiteY403" fmla="*/ 1645 h 19998"/>
                <a:gd name="connsiteX404" fmla="*/ 9902 w 19998"/>
                <a:gd name="connsiteY404" fmla="*/ 1628 h 19998"/>
                <a:gd name="connsiteX405" fmla="*/ 9902 w 19998"/>
                <a:gd name="connsiteY405" fmla="*/ 1607 h 19998"/>
                <a:gd name="connsiteX406" fmla="*/ 9843 w 19998"/>
                <a:gd name="connsiteY406" fmla="*/ 1542 h 19998"/>
                <a:gd name="connsiteX407" fmla="*/ 9886 w 19998"/>
                <a:gd name="connsiteY407" fmla="*/ 1260 h 19998"/>
                <a:gd name="connsiteX408" fmla="*/ 9926 w 19998"/>
                <a:gd name="connsiteY408" fmla="*/ 1243 h 19998"/>
                <a:gd name="connsiteX409" fmla="*/ 9886 w 19998"/>
                <a:gd name="connsiteY409" fmla="*/ 815 h 19998"/>
                <a:gd name="connsiteX410" fmla="*/ 9902 w 19998"/>
                <a:gd name="connsiteY410" fmla="*/ 815 h 19998"/>
                <a:gd name="connsiteX411" fmla="*/ 9886 w 19998"/>
                <a:gd name="connsiteY411" fmla="*/ 484 h 19998"/>
                <a:gd name="connsiteX412" fmla="*/ 10645 w 19998"/>
                <a:gd name="connsiteY412" fmla="*/ 186 h 19998"/>
                <a:gd name="connsiteX413" fmla="*/ 11307 w 19998"/>
                <a:gd name="connsiteY413" fmla="*/ 0 h 19998"/>
                <a:gd name="connsiteX414" fmla="*/ 11431 w 19998"/>
                <a:gd name="connsiteY414" fmla="*/ 324 h 19998"/>
                <a:gd name="connsiteX415" fmla="*/ 11431 w 19998"/>
                <a:gd name="connsiteY415" fmla="*/ 630 h 19998"/>
                <a:gd name="connsiteX416" fmla="*/ 11577 w 19998"/>
                <a:gd name="connsiteY416" fmla="*/ 630 h 19998"/>
                <a:gd name="connsiteX417" fmla="*/ 11700 w 19998"/>
                <a:gd name="connsiteY417" fmla="*/ 832 h 19998"/>
                <a:gd name="connsiteX418" fmla="*/ 11822 w 19998"/>
                <a:gd name="connsiteY418" fmla="*/ 895 h 19998"/>
                <a:gd name="connsiteX419" fmla="*/ 12158 w 19998"/>
                <a:gd name="connsiteY419" fmla="*/ 670 h 19998"/>
                <a:gd name="connsiteX420" fmla="*/ 12279 w 19998"/>
                <a:gd name="connsiteY420" fmla="*/ 792 h 19998"/>
                <a:gd name="connsiteX421" fmla="*/ 12255 w 19998"/>
                <a:gd name="connsiteY421" fmla="*/ 815 h 19998"/>
                <a:gd name="connsiteX422" fmla="*/ 12360 w 19998"/>
                <a:gd name="connsiteY422" fmla="*/ 895 h 19998"/>
                <a:gd name="connsiteX423" fmla="*/ 12360 w 19998"/>
                <a:gd name="connsiteY423" fmla="*/ 912 h 19998"/>
                <a:gd name="connsiteX424" fmla="*/ 12339 w 19998"/>
                <a:gd name="connsiteY424" fmla="*/ 935 h 19998"/>
                <a:gd name="connsiteX425" fmla="*/ 12548 w 19998"/>
                <a:gd name="connsiteY425" fmla="*/ 1342 h 19998"/>
                <a:gd name="connsiteX426" fmla="*/ 12753 w 19998"/>
                <a:gd name="connsiteY426" fmla="*/ 1260 h 19998"/>
                <a:gd name="connsiteX427" fmla="*/ 12729 w 19998"/>
                <a:gd name="connsiteY427" fmla="*/ 1363 h 19998"/>
                <a:gd name="connsiteX428" fmla="*/ 12834 w 19998"/>
                <a:gd name="connsiteY428" fmla="*/ 1323 h 19998"/>
                <a:gd name="connsiteX429" fmla="*/ 12853 w 19998"/>
                <a:gd name="connsiteY429" fmla="*/ 1342 h 19998"/>
                <a:gd name="connsiteX430" fmla="*/ 12901 w 19998"/>
                <a:gd name="connsiteY430" fmla="*/ 1342 h 19998"/>
                <a:gd name="connsiteX431" fmla="*/ 13039 w 19998"/>
                <a:gd name="connsiteY431" fmla="*/ 1769 h 19998"/>
                <a:gd name="connsiteX432" fmla="*/ 13039 w 19998"/>
                <a:gd name="connsiteY432" fmla="*/ 1751 h 19998"/>
                <a:gd name="connsiteX433" fmla="*/ 13065 w 19998"/>
                <a:gd name="connsiteY433" fmla="*/ 1751 h 19998"/>
                <a:gd name="connsiteX434" fmla="*/ 13082 w 19998"/>
                <a:gd name="connsiteY434" fmla="*/ 1671 h 19998"/>
                <a:gd name="connsiteX435" fmla="*/ 13186 w 19998"/>
                <a:gd name="connsiteY435" fmla="*/ 1645 h 19998"/>
                <a:gd name="connsiteX436" fmla="*/ 13203 w 19998"/>
                <a:gd name="connsiteY436" fmla="*/ 1671 h 19998"/>
                <a:gd name="connsiteX437" fmla="*/ 13203 w 19998"/>
                <a:gd name="connsiteY437" fmla="*/ 1645 h 19998"/>
                <a:gd name="connsiteX438" fmla="*/ 13267 w 19998"/>
                <a:gd name="connsiteY438" fmla="*/ 1645 h 19998"/>
                <a:gd name="connsiteX439" fmla="*/ 13267 w 19998"/>
                <a:gd name="connsiteY439" fmla="*/ 1671 h 19998"/>
                <a:gd name="connsiteX440" fmla="*/ 13308 w 19998"/>
                <a:gd name="connsiteY440" fmla="*/ 1687 h 19998"/>
                <a:gd name="connsiteX441" fmla="*/ 13308 w 19998"/>
                <a:gd name="connsiteY441" fmla="*/ 1711 h 19998"/>
                <a:gd name="connsiteX442" fmla="*/ 13515 w 19998"/>
                <a:gd name="connsiteY442" fmla="*/ 1628 h 19998"/>
                <a:gd name="connsiteX443" fmla="*/ 13598 w 19998"/>
                <a:gd name="connsiteY443" fmla="*/ 1751 h 19998"/>
                <a:gd name="connsiteX444" fmla="*/ 13660 w 19998"/>
                <a:gd name="connsiteY444" fmla="*/ 1769 h 19998"/>
                <a:gd name="connsiteX445" fmla="*/ 13660 w 19998"/>
                <a:gd name="connsiteY445" fmla="*/ 1833 h 19998"/>
                <a:gd name="connsiteX446" fmla="*/ 13677 w 19998"/>
                <a:gd name="connsiteY446" fmla="*/ 1833 h 19998"/>
                <a:gd name="connsiteX447" fmla="*/ 13677 w 19998"/>
                <a:gd name="connsiteY447" fmla="*/ 1849 h 19998"/>
                <a:gd name="connsiteX448" fmla="*/ 13725 w 19998"/>
                <a:gd name="connsiteY448" fmla="*/ 1849 h 19998"/>
                <a:gd name="connsiteX449" fmla="*/ 13703 w 19998"/>
                <a:gd name="connsiteY449" fmla="*/ 1833 h 19998"/>
                <a:gd name="connsiteX450" fmla="*/ 13725 w 19998"/>
                <a:gd name="connsiteY450" fmla="*/ 1791 h 19998"/>
                <a:gd name="connsiteX451" fmla="*/ 13808 w 19998"/>
                <a:gd name="connsiteY451" fmla="*/ 1873 h 19998"/>
                <a:gd name="connsiteX452" fmla="*/ 13725 w 19998"/>
                <a:gd name="connsiteY452" fmla="*/ 2155 h 19998"/>
                <a:gd name="connsiteX453" fmla="*/ 13725 w 19998"/>
                <a:gd name="connsiteY453" fmla="*/ 2138 h 19998"/>
                <a:gd name="connsiteX454" fmla="*/ 13784 w 19998"/>
                <a:gd name="connsiteY454" fmla="*/ 2155 h 19998"/>
                <a:gd name="connsiteX455" fmla="*/ 13825 w 19998"/>
                <a:gd name="connsiteY455" fmla="*/ 2301 h 19998"/>
                <a:gd name="connsiteX456" fmla="*/ 13703 w 19998"/>
                <a:gd name="connsiteY456" fmla="*/ 2420 h 19998"/>
                <a:gd name="connsiteX457" fmla="*/ 13741 w 19998"/>
                <a:gd name="connsiteY457" fmla="*/ 2463 h 19998"/>
                <a:gd name="connsiteX458" fmla="*/ 13703 w 19998"/>
                <a:gd name="connsiteY458" fmla="*/ 2503 h 19998"/>
                <a:gd name="connsiteX459" fmla="*/ 13784 w 19998"/>
                <a:gd name="connsiteY459" fmla="*/ 2519 h 19998"/>
                <a:gd name="connsiteX460" fmla="*/ 13784 w 19998"/>
                <a:gd name="connsiteY460" fmla="*/ 2540 h 19998"/>
                <a:gd name="connsiteX461" fmla="*/ 13849 w 19998"/>
                <a:gd name="connsiteY461" fmla="*/ 2540 h 19998"/>
                <a:gd name="connsiteX462" fmla="*/ 14280 w 19998"/>
                <a:gd name="connsiteY462" fmla="*/ 2540 h 19998"/>
                <a:gd name="connsiteX463" fmla="*/ 14527 w 19998"/>
                <a:gd name="connsiteY463" fmla="*/ 2437 h 19998"/>
                <a:gd name="connsiteX464" fmla="*/ 14527 w 19998"/>
                <a:gd name="connsiteY464" fmla="*/ 2218 h 19998"/>
                <a:gd name="connsiteX465" fmla="*/ 14715 w 19998"/>
                <a:gd name="connsiteY465" fmla="*/ 2051 h 19998"/>
                <a:gd name="connsiteX466" fmla="*/ 14815 w 19998"/>
                <a:gd name="connsiteY466" fmla="*/ 2115 h 19998"/>
                <a:gd name="connsiteX467" fmla="*/ 14775 w 19998"/>
                <a:gd name="connsiteY467" fmla="*/ 2138 h 19998"/>
                <a:gd name="connsiteX468" fmla="*/ 14796 w 19998"/>
                <a:gd name="connsiteY468" fmla="*/ 2218 h 19998"/>
                <a:gd name="connsiteX469" fmla="*/ 14756 w 19998"/>
                <a:gd name="connsiteY469" fmla="*/ 2195 h 19998"/>
                <a:gd name="connsiteX470" fmla="*/ 14732 w 19998"/>
                <a:gd name="connsiteY470" fmla="*/ 2218 h 19998"/>
                <a:gd name="connsiteX471" fmla="*/ 14756 w 19998"/>
                <a:gd name="connsiteY471" fmla="*/ 2237 h 19998"/>
                <a:gd name="connsiteX472" fmla="*/ 14732 w 19998"/>
                <a:gd name="connsiteY472" fmla="*/ 2275 h 19998"/>
                <a:gd name="connsiteX473" fmla="*/ 14715 w 19998"/>
                <a:gd name="connsiteY473" fmla="*/ 2275 h 19998"/>
                <a:gd name="connsiteX474" fmla="*/ 14756 w 19998"/>
                <a:gd name="connsiteY474" fmla="*/ 2341 h 19998"/>
                <a:gd name="connsiteX475" fmla="*/ 14675 w 19998"/>
                <a:gd name="connsiteY475" fmla="*/ 2519 h 19998"/>
                <a:gd name="connsiteX476" fmla="*/ 14815 w 19998"/>
                <a:gd name="connsiteY476" fmla="*/ 2622 h 19998"/>
                <a:gd name="connsiteX477" fmla="*/ 14796 w 19998"/>
                <a:gd name="connsiteY477" fmla="*/ 2904 h 19998"/>
                <a:gd name="connsiteX478" fmla="*/ 14918 w 19998"/>
                <a:gd name="connsiteY478" fmla="*/ 2904 h 19998"/>
                <a:gd name="connsiteX479" fmla="*/ 14918 w 19998"/>
                <a:gd name="connsiteY479" fmla="*/ 2867 h 19998"/>
                <a:gd name="connsiteX480" fmla="*/ 15001 w 19998"/>
                <a:gd name="connsiteY480" fmla="*/ 2888 h 19998"/>
                <a:gd name="connsiteX481" fmla="*/ 15230 w 19998"/>
                <a:gd name="connsiteY481" fmla="*/ 3074 h 19998"/>
                <a:gd name="connsiteX482" fmla="*/ 15249 w 19998"/>
                <a:gd name="connsiteY482" fmla="*/ 3050 h 19998"/>
                <a:gd name="connsiteX483" fmla="*/ 15249 w 19998"/>
                <a:gd name="connsiteY483" fmla="*/ 3114 h 19998"/>
                <a:gd name="connsiteX484" fmla="*/ 15330 w 19998"/>
                <a:gd name="connsiteY484" fmla="*/ 3114 h 19998"/>
                <a:gd name="connsiteX485" fmla="*/ 15418 w 19998"/>
                <a:gd name="connsiteY485" fmla="*/ 3114 h 19998"/>
                <a:gd name="connsiteX486" fmla="*/ 15499 w 19998"/>
                <a:gd name="connsiteY486" fmla="*/ 3196 h 19998"/>
                <a:gd name="connsiteX487" fmla="*/ 15475 w 19998"/>
                <a:gd name="connsiteY487" fmla="*/ 3252 h 19998"/>
                <a:gd name="connsiteX488" fmla="*/ 15499 w 19998"/>
                <a:gd name="connsiteY488" fmla="*/ 3295 h 19998"/>
                <a:gd name="connsiteX489" fmla="*/ 15499 w 19998"/>
                <a:gd name="connsiteY489" fmla="*/ 3276 h 19998"/>
                <a:gd name="connsiteX490" fmla="*/ 15599 w 19998"/>
                <a:gd name="connsiteY490" fmla="*/ 3276 h 19998"/>
                <a:gd name="connsiteX491" fmla="*/ 15704 w 19998"/>
                <a:gd name="connsiteY491" fmla="*/ 3374 h 19998"/>
                <a:gd name="connsiteX492" fmla="*/ 15682 w 19998"/>
                <a:gd name="connsiteY492" fmla="*/ 3414 h 19998"/>
                <a:gd name="connsiteX493" fmla="*/ 15723 w 19998"/>
                <a:gd name="connsiteY493" fmla="*/ 3478 h 19998"/>
                <a:gd name="connsiteX494" fmla="*/ 15704 w 19998"/>
                <a:gd name="connsiteY494" fmla="*/ 3497 h 19998"/>
                <a:gd name="connsiteX495" fmla="*/ 15747 w 19998"/>
                <a:gd name="connsiteY495" fmla="*/ 3534 h 19998"/>
                <a:gd name="connsiteX496" fmla="*/ 15747 w 19998"/>
                <a:gd name="connsiteY496" fmla="*/ 3518 h 19998"/>
                <a:gd name="connsiteX497" fmla="*/ 15935 w 19998"/>
                <a:gd name="connsiteY497" fmla="*/ 3478 h 19998"/>
                <a:gd name="connsiteX498" fmla="*/ 15935 w 19998"/>
                <a:gd name="connsiteY498" fmla="*/ 3518 h 19998"/>
                <a:gd name="connsiteX499" fmla="*/ 15951 w 19998"/>
                <a:gd name="connsiteY499" fmla="*/ 3518 h 19998"/>
                <a:gd name="connsiteX500" fmla="*/ 15992 w 19998"/>
                <a:gd name="connsiteY500" fmla="*/ 3414 h 19998"/>
                <a:gd name="connsiteX501" fmla="*/ 16156 w 19998"/>
                <a:gd name="connsiteY501" fmla="*/ 3414 h 19998"/>
                <a:gd name="connsiteX502" fmla="*/ 16156 w 19998"/>
                <a:gd name="connsiteY502" fmla="*/ 3374 h 19998"/>
                <a:gd name="connsiteX503" fmla="*/ 16302 w 19998"/>
                <a:gd name="connsiteY503" fmla="*/ 3436 h 19998"/>
                <a:gd name="connsiteX504" fmla="*/ 16285 w 19998"/>
                <a:gd name="connsiteY504" fmla="*/ 3454 h 19998"/>
                <a:gd name="connsiteX505" fmla="*/ 16366 w 19998"/>
                <a:gd name="connsiteY505" fmla="*/ 3518 h 19998"/>
                <a:gd name="connsiteX506" fmla="*/ 16490 w 19998"/>
                <a:gd name="connsiteY506" fmla="*/ 3518 h 19998"/>
                <a:gd name="connsiteX507" fmla="*/ 16506 w 19998"/>
                <a:gd name="connsiteY507" fmla="*/ 3600 h 19998"/>
                <a:gd name="connsiteX508" fmla="*/ 16590 w 19998"/>
                <a:gd name="connsiteY508" fmla="*/ 3624 h 19998"/>
                <a:gd name="connsiteX509" fmla="*/ 16611 w 19998"/>
                <a:gd name="connsiteY509" fmla="*/ 3581 h 19998"/>
                <a:gd name="connsiteX510" fmla="*/ 16694 w 19998"/>
                <a:gd name="connsiteY510" fmla="*/ 3600 h 19998"/>
                <a:gd name="connsiteX511" fmla="*/ 16694 w 19998"/>
                <a:gd name="connsiteY511" fmla="*/ 3560 h 19998"/>
                <a:gd name="connsiteX512" fmla="*/ 16716 w 19998"/>
                <a:gd name="connsiteY512" fmla="*/ 3560 h 19998"/>
                <a:gd name="connsiteX513" fmla="*/ 16716 w 19998"/>
                <a:gd name="connsiteY513" fmla="*/ 3518 h 19998"/>
                <a:gd name="connsiteX514" fmla="*/ 16759 w 19998"/>
                <a:gd name="connsiteY514" fmla="*/ 3497 h 19998"/>
                <a:gd name="connsiteX515" fmla="*/ 16759 w 19998"/>
                <a:gd name="connsiteY515" fmla="*/ 3478 h 19998"/>
                <a:gd name="connsiteX516" fmla="*/ 16940 w 19998"/>
                <a:gd name="connsiteY516" fmla="*/ 3478 h 19998"/>
                <a:gd name="connsiteX517" fmla="*/ 17085 w 19998"/>
                <a:gd name="connsiteY517" fmla="*/ 3560 h 19998"/>
                <a:gd name="connsiteX518" fmla="*/ 17085 w 19998"/>
                <a:gd name="connsiteY518" fmla="*/ 3534 h 19998"/>
                <a:gd name="connsiteX519" fmla="*/ 17192 w 19998"/>
                <a:gd name="connsiteY519" fmla="*/ 3518 h 19998"/>
                <a:gd name="connsiteX520" fmla="*/ 17192 w 19998"/>
                <a:gd name="connsiteY520" fmla="*/ 3534 h 19998"/>
                <a:gd name="connsiteX521" fmla="*/ 17373 w 19998"/>
                <a:gd name="connsiteY521" fmla="*/ 3640 h 19998"/>
                <a:gd name="connsiteX522" fmla="*/ 17354 w 19998"/>
                <a:gd name="connsiteY522" fmla="*/ 3663 h 19998"/>
                <a:gd name="connsiteX523" fmla="*/ 17437 w 19998"/>
                <a:gd name="connsiteY523" fmla="*/ 3783 h 19998"/>
                <a:gd name="connsiteX524" fmla="*/ 17397 w 19998"/>
                <a:gd name="connsiteY524" fmla="*/ 3783 h 19998"/>
                <a:gd name="connsiteX525" fmla="*/ 17414 w 19998"/>
                <a:gd name="connsiteY525" fmla="*/ 3826 h 19998"/>
                <a:gd name="connsiteX526" fmla="*/ 17437 w 19998"/>
                <a:gd name="connsiteY526" fmla="*/ 3826 h 19998"/>
                <a:gd name="connsiteX527" fmla="*/ 17602 w 19998"/>
                <a:gd name="connsiteY527" fmla="*/ 4028 h 19998"/>
                <a:gd name="connsiteX528" fmla="*/ 17623 w 19998"/>
                <a:gd name="connsiteY528" fmla="*/ 4091 h 19998"/>
                <a:gd name="connsiteX529" fmla="*/ 17642 w 19998"/>
                <a:gd name="connsiteY529" fmla="*/ 4091 h 19998"/>
                <a:gd name="connsiteX530" fmla="*/ 17683 w 19998"/>
                <a:gd name="connsiteY530" fmla="*/ 4211 h 19998"/>
                <a:gd name="connsiteX531" fmla="*/ 17849 w 19998"/>
                <a:gd name="connsiteY531" fmla="*/ 4211 h 19998"/>
                <a:gd name="connsiteX532" fmla="*/ 17849 w 19998"/>
                <a:gd name="connsiteY532" fmla="*/ 4171 h 19998"/>
                <a:gd name="connsiteX533" fmla="*/ 17871 w 19998"/>
                <a:gd name="connsiteY533" fmla="*/ 4171 h 19998"/>
                <a:gd name="connsiteX534" fmla="*/ 17830 w 19998"/>
                <a:gd name="connsiteY534" fmla="*/ 4091 h 19998"/>
                <a:gd name="connsiteX535" fmla="*/ 17871 w 19998"/>
                <a:gd name="connsiteY535" fmla="*/ 4065 h 19998"/>
                <a:gd name="connsiteX536" fmla="*/ 17935 w 19998"/>
                <a:gd name="connsiteY536" fmla="*/ 4091 h 19998"/>
                <a:gd name="connsiteX537" fmla="*/ 17976 w 19998"/>
                <a:gd name="connsiteY537" fmla="*/ 4065 h 19998"/>
                <a:gd name="connsiteX538" fmla="*/ 18019 w 19998"/>
                <a:gd name="connsiteY538" fmla="*/ 4091 h 19998"/>
                <a:gd name="connsiteX539" fmla="*/ 18140 w 19998"/>
                <a:gd name="connsiteY539" fmla="*/ 4131 h 19998"/>
                <a:gd name="connsiteX540" fmla="*/ 18183 w 19998"/>
                <a:gd name="connsiteY540" fmla="*/ 4293 h 19998"/>
                <a:gd name="connsiteX541" fmla="*/ 18200 w 19998"/>
                <a:gd name="connsiteY541" fmla="*/ 4293 h 19998"/>
                <a:gd name="connsiteX542" fmla="*/ 18223 w 19998"/>
                <a:gd name="connsiteY542" fmla="*/ 4211 h 19998"/>
                <a:gd name="connsiteX543" fmla="*/ 18240 w 19998"/>
                <a:gd name="connsiteY543" fmla="*/ 4211 h 19998"/>
                <a:gd name="connsiteX544" fmla="*/ 18240 w 19998"/>
                <a:gd name="connsiteY544" fmla="*/ 4230 h 19998"/>
                <a:gd name="connsiteX545" fmla="*/ 18281 w 19998"/>
                <a:gd name="connsiteY545" fmla="*/ 4230 h 19998"/>
                <a:gd name="connsiteX546" fmla="*/ 18328 w 19998"/>
                <a:gd name="connsiteY546" fmla="*/ 4270 h 19998"/>
                <a:gd name="connsiteX547" fmla="*/ 18369 w 19998"/>
                <a:gd name="connsiteY547" fmla="*/ 4253 h 19998"/>
                <a:gd name="connsiteX548" fmla="*/ 18388 w 19998"/>
                <a:gd name="connsiteY548" fmla="*/ 4270 h 19998"/>
                <a:gd name="connsiteX549" fmla="*/ 18531 w 19998"/>
                <a:gd name="connsiteY549" fmla="*/ 4253 h 19998"/>
                <a:gd name="connsiteX550" fmla="*/ 18531 w 19998"/>
                <a:gd name="connsiteY550" fmla="*/ 4270 h 19998"/>
                <a:gd name="connsiteX551" fmla="*/ 18631 w 19998"/>
                <a:gd name="connsiteY551" fmla="*/ 4211 h 19998"/>
                <a:gd name="connsiteX552" fmla="*/ 18631 w 19998"/>
                <a:gd name="connsiteY552" fmla="*/ 4131 h 19998"/>
                <a:gd name="connsiteX553" fmla="*/ 18762 w 19998"/>
                <a:gd name="connsiteY553" fmla="*/ 4108 h 19998"/>
                <a:gd name="connsiteX554" fmla="*/ 18778 w 19998"/>
                <a:gd name="connsiteY554" fmla="*/ 4148 h 19998"/>
                <a:gd name="connsiteX555" fmla="*/ 18821 w 19998"/>
                <a:gd name="connsiteY555" fmla="*/ 4131 h 19998"/>
                <a:gd name="connsiteX556" fmla="*/ 18943 w 19998"/>
                <a:gd name="connsiteY556" fmla="*/ 4333 h 19998"/>
                <a:gd name="connsiteX557" fmla="*/ 19047 w 19998"/>
                <a:gd name="connsiteY557" fmla="*/ 4333 h 19998"/>
                <a:gd name="connsiteX558" fmla="*/ 19064 w 19998"/>
                <a:gd name="connsiteY558" fmla="*/ 4392 h 19998"/>
                <a:gd name="connsiteX559" fmla="*/ 19152 w 19998"/>
                <a:gd name="connsiteY559" fmla="*/ 4392 h 19998"/>
                <a:gd name="connsiteX560" fmla="*/ 19152 w 19998"/>
                <a:gd name="connsiteY560" fmla="*/ 4373 h 19998"/>
                <a:gd name="connsiteX561" fmla="*/ 19212 w 19998"/>
                <a:gd name="connsiteY561" fmla="*/ 4373 h 19998"/>
                <a:gd name="connsiteX562" fmla="*/ 19212 w 19998"/>
                <a:gd name="connsiteY562" fmla="*/ 4392 h 19998"/>
                <a:gd name="connsiteX563" fmla="*/ 19317 w 19998"/>
                <a:gd name="connsiteY563" fmla="*/ 4333 h 19998"/>
                <a:gd name="connsiteX564" fmla="*/ 19417 w 19998"/>
                <a:gd name="connsiteY564" fmla="*/ 4392 h 19998"/>
                <a:gd name="connsiteX565" fmla="*/ 19443 w 19998"/>
                <a:gd name="connsiteY565" fmla="*/ 4373 h 19998"/>
                <a:gd name="connsiteX566" fmla="*/ 19500 w 19998"/>
                <a:gd name="connsiteY566" fmla="*/ 4373 h 19998"/>
                <a:gd name="connsiteX567" fmla="*/ 19521 w 19998"/>
                <a:gd name="connsiteY567" fmla="*/ 4352 h 19998"/>
                <a:gd name="connsiteX568" fmla="*/ 19998 w 19998"/>
                <a:gd name="connsiteY568" fmla="*/ 4512 h 19998"/>
                <a:gd name="connsiteX569" fmla="*/ 19750 w 19998"/>
                <a:gd name="connsiteY569" fmla="*/ 4939 h 19998"/>
                <a:gd name="connsiteX570" fmla="*/ 19712 w 19998"/>
                <a:gd name="connsiteY570" fmla="*/ 4939 h 19998"/>
                <a:gd name="connsiteX571" fmla="*/ 19686 w 19998"/>
                <a:gd name="connsiteY571" fmla="*/ 5003 h 19998"/>
                <a:gd name="connsiteX572" fmla="*/ 19645 w 19998"/>
                <a:gd name="connsiteY572" fmla="*/ 5003 h 19998"/>
                <a:gd name="connsiteX573" fmla="*/ 19131 w 19998"/>
                <a:gd name="connsiteY573" fmla="*/ 6512 h 19998"/>
                <a:gd name="connsiteX574" fmla="*/ 19236 w 19998"/>
                <a:gd name="connsiteY574" fmla="*/ 7750 h 19998"/>
                <a:gd name="connsiteX575" fmla="*/ 19212 w 19998"/>
                <a:gd name="connsiteY575" fmla="*/ 7750 h 19998"/>
                <a:gd name="connsiteX576" fmla="*/ 19090 w 19998"/>
                <a:gd name="connsiteY576" fmla="*/ 7870 h 19998"/>
                <a:gd name="connsiteX577" fmla="*/ 19152 w 19998"/>
                <a:gd name="connsiteY577" fmla="*/ 7853 h 19998"/>
                <a:gd name="connsiteX578" fmla="*/ 19064 w 19998"/>
                <a:gd name="connsiteY578" fmla="*/ 7973 h 19998"/>
                <a:gd name="connsiteX579" fmla="*/ 18983 w 19998"/>
                <a:gd name="connsiteY579" fmla="*/ 7973 h 19998"/>
                <a:gd name="connsiteX580" fmla="*/ 18714 w 19998"/>
                <a:gd name="connsiteY580" fmla="*/ 8135 h 19998"/>
                <a:gd name="connsiteX581" fmla="*/ 18695 w 19998"/>
                <a:gd name="connsiteY581" fmla="*/ 8093 h 19998"/>
                <a:gd name="connsiteX582" fmla="*/ 18614 w 19998"/>
                <a:gd name="connsiteY582" fmla="*/ 7997 h 19998"/>
                <a:gd name="connsiteX583" fmla="*/ 18304 w 19998"/>
                <a:gd name="connsiteY58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905 w 19998"/>
                <a:gd name="connsiteY187" fmla="*/ 19706 h 19998"/>
                <a:gd name="connsiteX188" fmla="*/ 11741 w 19998"/>
                <a:gd name="connsiteY188" fmla="*/ 19810 h 19998"/>
                <a:gd name="connsiteX189" fmla="*/ 11577 w 19998"/>
                <a:gd name="connsiteY189" fmla="*/ 19810 h 19998"/>
                <a:gd name="connsiteX190" fmla="*/ 11577 w 19998"/>
                <a:gd name="connsiteY190" fmla="*/ 19875 h 19998"/>
                <a:gd name="connsiteX191" fmla="*/ 11388 w 19998"/>
                <a:gd name="connsiteY191" fmla="*/ 19934 h 19998"/>
                <a:gd name="connsiteX192" fmla="*/ 11348 w 19998"/>
                <a:gd name="connsiteY192" fmla="*/ 19998 h 19998"/>
                <a:gd name="connsiteX193" fmla="*/ 10645 w 19998"/>
                <a:gd name="connsiteY193" fmla="*/ 19810 h 19998"/>
                <a:gd name="connsiteX194" fmla="*/ 10441 w 19998"/>
                <a:gd name="connsiteY194" fmla="*/ 19955 h 19998"/>
                <a:gd name="connsiteX195" fmla="*/ 10295 w 19998"/>
                <a:gd name="connsiteY195" fmla="*/ 19732 h 19998"/>
                <a:gd name="connsiteX196" fmla="*/ 9964 w 19998"/>
                <a:gd name="connsiteY196" fmla="*/ 19626 h 19998"/>
                <a:gd name="connsiteX197" fmla="*/ 9990 w 19998"/>
                <a:gd name="connsiteY197" fmla="*/ 19467 h 19998"/>
                <a:gd name="connsiteX198" fmla="*/ 9533 w 19998"/>
                <a:gd name="connsiteY198" fmla="*/ 19262 h 19998"/>
                <a:gd name="connsiteX199" fmla="*/ 9452 w 19998"/>
                <a:gd name="connsiteY199" fmla="*/ 19368 h 19998"/>
                <a:gd name="connsiteX200" fmla="*/ 9288 w 19998"/>
                <a:gd name="connsiteY200" fmla="*/ 19076 h 19998"/>
                <a:gd name="connsiteX201" fmla="*/ 8935 w 19998"/>
                <a:gd name="connsiteY201" fmla="*/ 19076 h 19998"/>
                <a:gd name="connsiteX202" fmla="*/ 8478 w 19998"/>
                <a:gd name="connsiteY202" fmla="*/ 18837 h 19998"/>
                <a:gd name="connsiteX203" fmla="*/ 8357 w 19998"/>
                <a:gd name="connsiteY203" fmla="*/ 18820 h 19998"/>
                <a:gd name="connsiteX204" fmla="*/ 8169 w 19998"/>
                <a:gd name="connsiteY204" fmla="*/ 18773 h 19998"/>
                <a:gd name="connsiteX205" fmla="*/ 8128 w 19998"/>
                <a:gd name="connsiteY205" fmla="*/ 18820 h 19998"/>
                <a:gd name="connsiteX206" fmla="*/ 8128 w 19998"/>
                <a:gd name="connsiteY206" fmla="*/ 18957 h 19998"/>
                <a:gd name="connsiteX207" fmla="*/ 8150 w 19998"/>
                <a:gd name="connsiteY207" fmla="*/ 19142 h 19998"/>
                <a:gd name="connsiteX208" fmla="*/ 8007 w 19998"/>
                <a:gd name="connsiteY208" fmla="*/ 19119 h 19998"/>
                <a:gd name="connsiteX209" fmla="*/ 7676 w 19998"/>
                <a:gd name="connsiteY209" fmla="*/ 19119 h 19998"/>
                <a:gd name="connsiteX210" fmla="*/ 7511 w 19998"/>
                <a:gd name="connsiteY210" fmla="*/ 19159 h 19998"/>
                <a:gd name="connsiteX211" fmla="*/ 6892 w 19998"/>
                <a:gd name="connsiteY211" fmla="*/ 19102 h 19998"/>
                <a:gd name="connsiteX212" fmla="*/ 6730 w 19998"/>
                <a:gd name="connsiteY212" fmla="*/ 18877 h 19998"/>
                <a:gd name="connsiteX213" fmla="*/ 6599 w 19998"/>
                <a:gd name="connsiteY213" fmla="*/ 18837 h 19998"/>
                <a:gd name="connsiteX214" fmla="*/ 6478 w 19998"/>
                <a:gd name="connsiteY214" fmla="*/ 18731 h 19998"/>
                <a:gd name="connsiteX215" fmla="*/ 6254 w 19998"/>
                <a:gd name="connsiteY215" fmla="*/ 18858 h 19998"/>
                <a:gd name="connsiteX216" fmla="*/ 6149 w 19998"/>
                <a:gd name="connsiteY216" fmla="*/ 18773 h 19998"/>
                <a:gd name="connsiteX217" fmla="*/ 6066 w 19998"/>
                <a:gd name="connsiteY217" fmla="*/ 18877 h 19998"/>
                <a:gd name="connsiteX218" fmla="*/ 5861 w 19998"/>
                <a:gd name="connsiteY218" fmla="*/ 18632 h 19998"/>
                <a:gd name="connsiteX219" fmla="*/ 5732 w 19998"/>
                <a:gd name="connsiteY219" fmla="*/ 18447 h 19998"/>
                <a:gd name="connsiteX220" fmla="*/ 5075 w 19998"/>
                <a:gd name="connsiteY220" fmla="*/ 18310 h 19998"/>
                <a:gd name="connsiteX221" fmla="*/ 4806 w 19998"/>
                <a:gd name="connsiteY221" fmla="*/ 18165 h 19998"/>
                <a:gd name="connsiteX222" fmla="*/ 4725 w 19998"/>
                <a:gd name="connsiteY222" fmla="*/ 18247 h 19998"/>
                <a:gd name="connsiteX223" fmla="*/ 4515 w 19998"/>
                <a:gd name="connsiteY223" fmla="*/ 18101 h 19998"/>
                <a:gd name="connsiteX224" fmla="*/ 4684 w 19998"/>
                <a:gd name="connsiteY224" fmla="*/ 17737 h 19998"/>
                <a:gd name="connsiteX225" fmla="*/ 4415 w 19998"/>
                <a:gd name="connsiteY225" fmla="*/ 17634 h 19998"/>
                <a:gd name="connsiteX226" fmla="*/ 4294 w 19998"/>
                <a:gd name="connsiteY226" fmla="*/ 17594 h 19998"/>
                <a:gd name="connsiteX227" fmla="*/ 4103 w 19998"/>
                <a:gd name="connsiteY227" fmla="*/ 17617 h 19998"/>
                <a:gd name="connsiteX228" fmla="*/ 4063 w 19998"/>
                <a:gd name="connsiteY228" fmla="*/ 17495 h 19998"/>
                <a:gd name="connsiteX229" fmla="*/ 4025 w 19998"/>
                <a:gd name="connsiteY229" fmla="*/ 17432 h 19998"/>
                <a:gd name="connsiteX230" fmla="*/ 4251 w 19998"/>
                <a:gd name="connsiteY230" fmla="*/ 17389 h 19998"/>
                <a:gd name="connsiteX231" fmla="*/ 4251 w 19998"/>
                <a:gd name="connsiteY231" fmla="*/ 17373 h 19998"/>
                <a:gd name="connsiteX232" fmla="*/ 4499 w 19998"/>
                <a:gd name="connsiteY232" fmla="*/ 17084 h 19998"/>
                <a:gd name="connsiteX233" fmla="*/ 5037 w 19998"/>
                <a:gd name="connsiteY233" fmla="*/ 14969 h 19998"/>
                <a:gd name="connsiteX234" fmla="*/ 5011 w 19998"/>
                <a:gd name="connsiteY234" fmla="*/ 14767 h 19998"/>
                <a:gd name="connsiteX235" fmla="*/ 5218 w 19998"/>
                <a:gd name="connsiteY235" fmla="*/ 14525 h 19998"/>
                <a:gd name="connsiteX236" fmla="*/ 5427 w 19998"/>
                <a:gd name="connsiteY236" fmla="*/ 14583 h 19998"/>
                <a:gd name="connsiteX237" fmla="*/ 5444 w 19998"/>
                <a:gd name="connsiteY237" fmla="*/ 14525 h 19998"/>
                <a:gd name="connsiteX238" fmla="*/ 5387 w 19998"/>
                <a:gd name="connsiteY238" fmla="*/ 14464 h 19998"/>
                <a:gd name="connsiteX239" fmla="*/ 5427 w 19998"/>
                <a:gd name="connsiteY239" fmla="*/ 14485 h 19998"/>
                <a:gd name="connsiteX240" fmla="*/ 5427 w 19998"/>
                <a:gd name="connsiteY240" fmla="*/ 14464 h 19998"/>
                <a:gd name="connsiteX241" fmla="*/ 5218 w 19998"/>
                <a:gd name="connsiteY241" fmla="*/ 14318 h 19998"/>
                <a:gd name="connsiteX242" fmla="*/ 5075 w 19998"/>
                <a:gd name="connsiteY242" fmla="*/ 14647 h 19998"/>
                <a:gd name="connsiteX243" fmla="*/ 5037 w 19998"/>
                <a:gd name="connsiteY243" fmla="*/ 14623 h 19998"/>
                <a:gd name="connsiteX244" fmla="*/ 5427 w 19998"/>
                <a:gd name="connsiteY244" fmla="*/ 12509 h 19998"/>
                <a:gd name="connsiteX245" fmla="*/ 5470 w 19998"/>
                <a:gd name="connsiteY245" fmla="*/ 12492 h 19998"/>
                <a:gd name="connsiteX246" fmla="*/ 5511 w 19998"/>
                <a:gd name="connsiteY246" fmla="*/ 12548 h 19998"/>
                <a:gd name="connsiteX247" fmla="*/ 5961 w 19998"/>
                <a:gd name="connsiteY247" fmla="*/ 13284 h 19998"/>
                <a:gd name="connsiteX248" fmla="*/ 6352 w 19998"/>
                <a:gd name="connsiteY248" fmla="*/ 14017 h 19998"/>
                <a:gd name="connsiteX249" fmla="*/ 6352 w 19998"/>
                <a:gd name="connsiteY249" fmla="*/ 13808 h 19998"/>
                <a:gd name="connsiteX250" fmla="*/ 6001 w 19998"/>
                <a:gd name="connsiteY250" fmla="*/ 13058 h 19998"/>
                <a:gd name="connsiteX251" fmla="*/ 5675 w 19998"/>
                <a:gd name="connsiteY251" fmla="*/ 12532 h 19998"/>
                <a:gd name="connsiteX252" fmla="*/ 5551 w 19998"/>
                <a:gd name="connsiteY252" fmla="*/ 12410 h 19998"/>
                <a:gd name="connsiteX253" fmla="*/ 5258 w 19998"/>
                <a:gd name="connsiteY253" fmla="*/ 12227 h 19998"/>
                <a:gd name="connsiteX254" fmla="*/ 5242 w 19998"/>
                <a:gd name="connsiteY254" fmla="*/ 12243 h 19998"/>
                <a:gd name="connsiteX255" fmla="*/ 5175 w 19998"/>
                <a:gd name="connsiteY255" fmla="*/ 11961 h 19998"/>
                <a:gd name="connsiteX256" fmla="*/ 5363 w 19998"/>
                <a:gd name="connsiteY256" fmla="*/ 11961 h 19998"/>
                <a:gd name="connsiteX257" fmla="*/ 5487 w 19998"/>
                <a:gd name="connsiteY257" fmla="*/ 11653 h 19998"/>
                <a:gd name="connsiteX258" fmla="*/ 5470 w 19998"/>
                <a:gd name="connsiteY258" fmla="*/ 11653 h 19998"/>
                <a:gd name="connsiteX259" fmla="*/ 5470 w 19998"/>
                <a:gd name="connsiteY259" fmla="*/ 11637 h 19998"/>
                <a:gd name="connsiteX260" fmla="*/ 5444 w 19998"/>
                <a:gd name="connsiteY260" fmla="*/ 11268 h 19998"/>
                <a:gd name="connsiteX261" fmla="*/ 5339 w 19998"/>
                <a:gd name="connsiteY261" fmla="*/ 11146 h 19998"/>
                <a:gd name="connsiteX262" fmla="*/ 5251 w 19998"/>
                <a:gd name="connsiteY262" fmla="*/ 10849 h 19998"/>
                <a:gd name="connsiteX263" fmla="*/ 4784 w 19998"/>
                <a:gd name="connsiteY263" fmla="*/ 10539 h 19998"/>
                <a:gd name="connsiteX264" fmla="*/ 4603 w 19998"/>
                <a:gd name="connsiteY264" fmla="*/ 10497 h 19998"/>
                <a:gd name="connsiteX265" fmla="*/ 4620 w 19998"/>
                <a:gd name="connsiteY265" fmla="*/ 10476 h 19998"/>
                <a:gd name="connsiteX266" fmla="*/ 3877 w 19998"/>
                <a:gd name="connsiteY266" fmla="*/ 9395 h 19998"/>
                <a:gd name="connsiteX267" fmla="*/ 3941 w 19998"/>
                <a:gd name="connsiteY267" fmla="*/ 9353 h 19998"/>
                <a:gd name="connsiteX268" fmla="*/ 3918 w 19998"/>
                <a:gd name="connsiteY268" fmla="*/ 9353 h 19998"/>
                <a:gd name="connsiteX269" fmla="*/ 4168 w 19998"/>
                <a:gd name="connsiteY269" fmla="*/ 9071 h 19998"/>
                <a:gd name="connsiteX270" fmla="*/ 3753 w 19998"/>
                <a:gd name="connsiteY270" fmla="*/ 8829 h 19998"/>
                <a:gd name="connsiteX271" fmla="*/ 3899 w 19998"/>
                <a:gd name="connsiteY271" fmla="*/ 8645 h 19998"/>
                <a:gd name="connsiteX272" fmla="*/ 3899 w 19998"/>
                <a:gd name="connsiteY272" fmla="*/ 8521 h 19998"/>
                <a:gd name="connsiteX273" fmla="*/ 4472 w 19998"/>
                <a:gd name="connsiteY273" fmla="*/ 8666 h 19998"/>
                <a:gd name="connsiteX274" fmla="*/ 3877 w 19998"/>
                <a:gd name="connsiteY274" fmla="*/ 8457 h 19998"/>
                <a:gd name="connsiteX275" fmla="*/ 3689 w 19998"/>
                <a:gd name="connsiteY275" fmla="*/ 8587 h 19998"/>
                <a:gd name="connsiteX276" fmla="*/ 3360 w 19998"/>
                <a:gd name="connsiteY276" fmla="*/ 8401 h 19998"/>
                <a:gd name="connsiteX277" fmla="*/ 3303 w 19998"/>
                <a:gd name="connsiteY277" fmla="*/ 8239 h 19998"/>
                <a:gd name="connsiteX278" fmla="*/ 3465 w 19998"/>
                <a:gd name="connsiteY278" fmla="*/ 8077 h 19998"/>
                <a:gd name="connsiteX279" fmla="*/ 3344 w 19998"/>
                <a:gd name="connsiteY279" fmla="*/ 7910 h 19998"/>
                <a:gd name="connsiteX280" fmla="*/ 2844 w 19998"/>
                <a:gd name="connsiteY280" fmla="*/ 7933 h 19998"/>
                <a:gd name="connsiteX281" fmla="*/ 3115 w 19998"/>
                <a:gd name="connsiteY281" fmla="*/ 7651 h 19998"/>
                <a:gd name="connsiteX282" fmla="*/ 2477 w 19998"/>
                <a:gd name="connsiteY282" fmla="*/ 7750 h 19998"/>
                <a:gd name="connsiteX283" fmla="*/ 2477 w 19998"/>
                <a:gd name="connsiteY283" fmla="*/ 7973 h 19998"/>
                <a:gd name="connsiteX284" fmla="*/ 2127 w 19998"/>
                <a:gd name="connsiteY284" fmla="*/ 7442 h 19998"/>
                <a:gd name="connsiteX285" fmla="*/ 1831 w 19998"/>
                <a:gd name="connsiteY285" fmla="*/ 7261 h 19998"/>
                <a:gd name="connsiteX286" fmla="*/ 1260 w 19998"/>
                <a:gd name="connsiteY286" fmla="*/ 6996 h 19998"/>
                <a:gd name="connsiteX287" fmla="*/ 1276 w 19998"/>
                <a:gd name="connsiteY287" fmla="*/ 6975 h 19998"/>
                <a:gd name="connsiteX288" fmla="*/ 1260 w 19998"/>
                <a:gd name="connsiteY288" fmla="*/ 6958 h 19998"/>
                <a:gd name="connsiteX289" fmla="*/ 1172 w 19998"/>
                <a:gd name="connsiteY289" fmla="*/ 6892 h 19998"/>
                <a:gd name="connsiteX290" fmla="*/ 886 w 19998"/>
                <a:gd name="connsiteY290" fmla="*/ 6975 h 19998"/>
                <a:gd name="connsiteX291" fmla="*/ 679 w 19998"/>
                <a:gd name="connsiteY291" fmla="*/ 7099 h 19998"/>
                <a:gd name="connsiteX292" fmla="*/ 533 w 19998"/>
                <a:gd name="connsiteY292" fmla="*/ 7078 h 19998"/>
                <a:gd name="connsiteX293" fmla="*/ 533 w 19998"/>
                <a:gd name="connsiteY293" fmla="*/ 7022 h 19998"/>
                <a:gd name="connsiteX294" fmla="*/ 574 w 19998"/>
                <a:gd name="connsiteY294" fmla="*/ 6996 h 19998"/>
                <a:gd name="connsiteX295" fmla="*/ 305 w 19998"/>
                <a:gd name="connsiteY295" fmla="*/ 6568 h 19998"/>
                <a:gd name="connsiteX296" fmla="*/ 264 w 19998"/>
                <a:gd name="connsiteY296" fmla="*/ 6594 h 19998"/>
                <a:gd name="connsiteX297" fmla="*/ 164 w 19998"/>
                <a:gd name="connsiteY297" fmla="*/ 6528 h 19998"/>
                <a:gd name="connsiteX298" fmla="*/ 0 w 19998"/>
                <a:gd name="connsiteY298" fmla="*/ 6490 h 19998"/>
                <a:gd name="connsiteX299" fmla="*/ 17 w 19998"/>
                <a:gd name="connsiteY299" fmla="*/ 6465 h 19998"/>
                <a:gd name="connsiteX300" fmla="*/ 57 w 19998"/>
                <a:gd name="connsiteY300" fmla="*/ 6465 h 19998"/>
                <a:gd name="connsiteX301" fmla="*/ 695 w 19998"/>
                <a:gd name="connsiteY301" fmla="*/ 6408 h 19998"/>
                <a:gd name="connsiteX302" fmla="*/ 760 w 19998"/>
                <a:gd name="connsiteY302" fmla="*/ 6262 h 19998"/>
                <a:gd name="connsiteX303" fmla="*/ 433 w 19998"/>
                <a:gd name="connsiteY303" fmla="*/ 6084 h 19998"/>
                <a:gd name="connsiteX304" fmla="*/ 348 w 19998"/>
                <a:gd name="connsiteY304" fmla="*/ 6204 h 19998"/>
                <a:gd name="connsiteX305" fmla="*/ 329 w 19998"/>
                <a:gd name="connsiteY305" fmla="*/ 6204 h 19998"/>
                <a:gd name="connsiteX306" fmla="*/ 305 w 19998"/>
                <a:gd name="connsiteY306" fmla="*/ 6060 h 19998"/>
                <a:gd name="connsiteX307" fmla="*/ 348 w 19998"/>
                <a:gd name="connsiteY307" fmla="*/ 6044 h 19998"/>
                <a:gd name="connsiteX308" fmla="*/ 348 w 19998"/>
                <a:gd name="connsiteY308" fmla="*/ 5997 h 19998"/>
                <a:gd name="connsiteX309" fmla="*/ 248 w 19998"/>
                <a:gd name="connsiteY309" fmla="*/ 5997 h 19998"/>
                <a:gd name="connsiteX310" fmla="*/ 221 w 19998"/>
                <a:gd name="connsiteY310" fmla="*/ 5938 h 19998"/>
                <a:gd name="connsiteX311" fmla="*/ 329 w 19998"/>
                <a:gd name="connsiteY311" fmla="*/ 5938 h 19998"/>
                <a:gd name="connsiteX312" fmla="*/ 348 w 19998"/>
                <a:gd name="connsiteY312" fmla="*/ 5818 h 19998"/>
                <a:gd name="connsiteX313" fmla="*/ 391 w 19998"/>
                <a:gd name="connsiteY313" fmla="*/ 5818 h 19998"/>
                <a:gd name="connsiteX314" fmla="*/ 369 w 19998"/>
                <a:gd name="connsiteY314" fmla="*/ 5917 h 19998"/>
                <a:gd name="connsiteX315" fmla="*/ 433 w 19998"/>
                <a:gd name="connsiteY315" fmla="*/ 5877 h 19998"/>
                <a:gd name="connsiteX316" fmla="*/ 433 w 19998"/>
                <a:gd name="connsiteY316" fmla="*/ 5898 h 19998"/>
                <a:gd name="connsiteX317" fmla="*/ 410 w 19998"/>
                <a:gd name="connsiteY317" fmla="*/ 5917 h 19998"/>
                <a:gd name="connsiteX318" fmla="*/ 555 w 19998"/>
                <a:gd name="connsiteY318" fmla="*/ 5938 h 19998"/>
                <a:gd name="connsiteX319" fmla="*/ 555 w 19998"/>
                <a:gd name="connsiteY319" fmla="*/ 5955 h 19998"/>
                <a:gd name="connsiteX320" fmla="*/ 738 w 19998"/>
                <a:gd name="connsiteY320" fmla="*/ 5938 h 19998"/>
                <a:gd name="connsiteX321" fmla="*/ 695 w 19998"/>
                <a:gd name="connsiteY321" fmla="*/ 5835 h 19998"/>
                <a:gd name="connsiteX322" fmla="*/ 655 w 19998"/>
                <a:gd name="connsiteY322" fmla="*/ 5835 h 19998"/>
                <a:gd name="connsiteX323" fmla="*/ 598 w 19998"/>
                <a:gd name="connsiteY323" fmla="*/ 5736 h 19998"/>
                <a:gd name="connsiteX324" fmla="*/ 141 w 19998"/>
                <a:gd name="connsiteY324" fmla="*/ 5778 h 19998"/>
                <a:gd name="connsiteX325" fmla="*/ 141 w 19998"/>
                <a:gd name="connsiteY325" fmla="*/ 5795 h 19998"/>
                <a:gd name="connsiteX326" fmla="*/ 17 w 19998"/>
                <a:gd name="connsiteY326" fmla="*/ 5818 h 19998"/>
                <a:gd name="connsiteX327" fmla="*/ 141 w 19998"/>
                <a:gd name="connsiteY327" fmla="*/ 5287 h 19998"/>
                <a:gd name="connsiteX328" fmla="*/ 181 w 19998"/>
                <a:gd name="connsiteY328" fmla="*/ 5268 h 19998"/>
                <a:gd name="connsiteX329" fmla="*/ 348 w 19998"/>
                <a:gd name="connsiteY329" fmla="*/ 5247 h 19998"/>
                <a:gd name="connsiteX330" fmla="*/ 450 w 19998"/>
                <a:gd name="connsiteY330" fmla="*/ 5149 h 19998"/>
                <a:gd name="connsiteX331" fmla="*/ 617 w 19998"/>
                <a:gd name="connsiteY331" fmla="*/ 5149 h 19998"/>
                <a:gd name="connsiteX332" fmla="*/ 803 w 19998"/>
                <a:gd name="connsiteY332" fmla="*/ 5085 h 19998"/>
                <a:gd name="connsiteX333" fmla="*/ 826 w 19998"/>
                <a:gd name="connsiteY333" fmla="*/ 5106 h 19998"/>
                <a:gd name="connsiteX334" fmla="*/ 803 w 19998"/>
                <a:gd name="connsiteY334" fmla="*/ 5149 h 19998"/>
                <a:gd name="connsiteX335" fmla="*/ 1276 w 19998"/>
                <a:gd name="connsiteY335" fmla="*/ 5022 h 19998"/>
                <a:gd name="connsiteX336" fmla="*/ 1276 w 19998"/>
                <a:gd name="connsiteY336" fmla="*/ 5003 h 19998"/>
                <a:gd name="connsiteX337" fmla="*/ 1276 w 19998"/>
                <a:gd name="connsiteY337" fmla="*/ 5022 h 19998"/>
                <a:gd name="connsiteX338" fmla="*/ 1298 w 19998"/>
                <a:gd name="connsiteY338" fmla="*/ 5022 h 19998"/>
                <a:gd name="connsiteX339" fmla="*/ 1341 w 19998"/>
                <a:gd name="connsiteY339" fmla="*/ 5165 h 19998"/>
                <a:gd name="connsiteX340" fmla="*/ 1524 w 19998"/>
                <a:gd name="connsiteY340" fmla="*/ 5069 h 19998"/>
                <a:gd name="connsiteX341" fmla="*/ 1562 w 19998"/>
                <a:gd name="connsiteY341" fmla="*/ 5069 h 19998"/>
                <a:gd name="connsiteX342" fmla="*/ 1815 w 19998"/>
                <a:gd name="connsiteY342" fmla="*/ 5125 h 19998"/>
                <a:gd name="connsiteX343" fmla="*/ 1936 w 19998"/>
                <a:gd name="connsiteY343" fmla="*/ 5165 h 19998"/>
                <a:gd name="connsiteX344" fmla="*/ 1936 w 19998"/>
                <a:gd name="connsiteY344" fmla="*/ 5149 h 19998"/>
                <a:gd name="connsiteX345" fmla="*/ 1979 w 19998"/>
                <a:gd name="connsiteY345" fmla="*/ 5003 h 19998"/>
                <a:gd name="connsiteX346" fmla="*/ 1936 w 19998"/>
                <a:gd name="connsiteY346" fmla="*/ 4939 h 19998"/>
                <a:gd name="connsiteX347" fmla="*/ 2103 w 19998"/>
                <a:gd name="connsiteY347" fmla="*/ 4820 h 19998"/>
                <a:gd name="connsiteX348" fmla="*/ 2496 w 19998"/>
                <a:gd name="connsiteY348" fmla="*/ 4777 h 19998"/>
                <a:gd name="connsiteX349" fmla="*/ 2536 w 19998"/>
                <a:gd name="connsiteY349" fmla="*/ 4860 h 19998"/>
                <a:gd name="connsiteX350" fmla="*/ 2722 w 19998"/>
                <a:gd name="connsiteY350" fmla="*/ 4761 h 19998"/>
                <a:gd name="connsiteX351" fmla="*/ 2722 w 19998"/>
                <a:gd name="connsiteY351" fmla="*/ 4900 h 19998"/>
                <a:gd name="connsiteX352" fmla="*/ 2805 w 19998"/>
                <a:gd name="connsiteY352" fmla="*/ 4923 h 19998"/>
                <a:gd name="connsiteX353" fmla="*/ 2970 w 19998"/>
                <a:gd name="connsiteY353" fmla="*/ 5189 h 19998"/>
                <a:gd name="connsiteX354" fmla="*/ 3256 w 19998"/>
                <a:gd name="connsiteY354" fmla="*/ 5673 h 19998"/>
                <a:gd name="connsiteX355" fmla="*/ 3608 w 19998"/>
                <a:gd name="connsiteY355" fmla="*/ 5391 h 19998"/>
                <a:gd name="connsiteX356" fmla="*/ 3860 w 19998"/>
                <a:gd name="connsiteY356" fmla="*/ 5268 h 19998"/>
                <a:gd name="connsiteX357" fmla="*/ 3999 w 19998"/>
                <a:gd name="connsiteY357" fmla="*/ 5534 h 19998"/>
                <a:gd name="connsiteX358" fmla="*/ 4351 w 19998"/>
                <a:gd name="connsiteY358" fmla="*/ 5351 h 19998"/>
                <a:gd name="connsiteX359" fmla="*/ 4580 w 19998"/>
                <a:gd name="connsiteY359" fmla="*/ 5268 h 19998"/>
                <a:gd name="connsiteX360" fmla="*/ 4580 w 19998"/>
                <a:gd name="connsiteY360" fmla="*/ 5471 h 19998"/>
                <a:gd name="connsiteX361" fmla="*/ 4994 w 19998"/>
                <a:gd name="connsiteY361" fmla="*/ 5449 h 19998"/>
                <a:gd name="connsiteX362" fmla="*/ 5323 w 19998"/>
                <a:gd name="connsiteY362" fmla="*/ 5471 h 19998"/>
                <a:gd name="connsiteX363" fmla="*/ 5242 w 19998"/>
                <a:gd name="connsiteY363" fmla="*/ 5407 h 19998"/>
                <a:gd name="connsiteX364" fmla="*/ 4994 w 19998"/>
                <a:gd name="connsiteY364" fmla="*/ 5003 h 19998"/>
                <a:gd name="connsiteX365" fmla="*/ 4970 w 19998"/>
                <a:gd name="connsiteY365" fmla="*/ 5003 h 19998"/>
                <a:gd name="connsiteX366" fmla="*/ 5054 w 19998"/>
                <a:gd name="connsiteY366" fmla="*/ 4618 h 19998"/>
                <a:gd name="connsiteX367" fmla="*/ 5054 w 19998"/>
                <a:gd name="connsiteY367" fmla="*/ 4601 h 19998"/>
                <a:gd name="connsiteX368" fmla="*/ 5037 w 19998"/>
                <a:gd name="connsiteY368" fmla="*/ 4618 h 19998"/>
                <a:gd name="connsiteX369" fmla="*/ 5011 w 19998"/>
                <a:gd name="connsiteY369" fmla="*/ 4131 h 19998"/>
                <a:gd name="connsiteX370" fmla="*/ 4642 w 19998"/>
                <a:gd name="connsiteY370" fmla="*/ 3335 h 19998"/>
                <a:gd name="connsiteX371" fmla="*/ 4663 w 19998"/>
                <a:gd name="connsiteY371" fmla="*/ 3092 h 19998"/>
                <a:gd name="connsiteX372" fmla="*/ 4563 w 19998"/>
                <a:gd name="connsiteY372" fmla="*/ 3050 h 19998"/>
                <a:gd name="connsiteX373" fmla="*/ 4684 w 19998"/>
                <a:gd name="connsiteY373" fmla="*/ 2947 h 19998"/>
                <a:gd name="connsiteX374" fmla="*/ 5242 w 19998"/>
                <a:gd name="connsiteY374" fmla="*/ 3092 h 19998"/>
                <a:gd name="connsiteX375" fmla="*/ 5258 w 19998"/>
                <a:gd name="connsiteY375" fmla="*/ 3029 h 19998"/>
                <a:gd name="connsiteX376" fmla="*/ 5570 w 19998"/>
                <a:gd name="connsiteY376" fmla="*/ 3050 h 19998"/>
                <a:gd name="connsiteX377" fmla="*/ 5632 w 19998"/>
                <a:gd name="connsiteY377" fmla="*/ 3252 h 19998"/>
                <a:gd name="connsiteX378" fmla="*/ 5592 w 19998"/>
                <a:gd name="connsiteY378" fmla="*/ 3252 h 19998"/>
                <a:gd name="connsiteX379" fmla="*/ 5570 w 19998"/>
                <a:gd name="connsiteY379" fmla="*/ 3316 h 19998"/>
                <a:gd name="connsiteX380" fmla="*/ 5511 w 19998"/>
                <a:gd name="connsiteY380" fmla="*/ 3316 h 19998"/>
                <a:gd name="connsiteX381" fmla="*/ 5675 w 19998"/>
                <a:gd name="connsiteY381" fmla="*/ 3800 h 19998"/>
                <a:gd name="connsiteX382" fmla="*/ 5649 w 19998"/>
                <a:gd name="connsiteY382" fmla="*/ 3826 h 19998"/>
                <a:gd name="connsiteX383" fmla="*/ 5732 w 19998"/>
                <a:gd name="connsiteY383" fmla="*/ 3842 h 19998"/>
                <a:gd name="connsiteX384" fmla="*/ 5713 w 19998"/>
                <a:gd name="connsiteY384" fmla="*/ 3842 h 19998"/>
                <a:gd name="connsiteX385" fmla="*/ 5732 w 19998"/>
                <a:gd name="connsiteY385" fmla="*/ 3882 h 19998"/>
                <a:gd name="connsiteX386" fmla="*/ 5775 w 19998"/>
                <a:gd name="connsiteY386" fmla="*/ 3882 h 19998"/>
                <a:gd name="connsiteX387" fmla="*/ 5861 w 19998"/>
                <a:gd name="connsiteY387" fmla="*/ 3762 h 19998"/>
                <a:gd name="connsiteX388" fmla="*/ 6499 w 19998"/>
                <a:gd name="connsiteY388" fmla="*/ 3906 h 19998"/>
                <a:gd name="connsiteX389" fmla="*/ 7611 w 19998"/>
                <a:gd name="connsiteY389" fmla="*/ 3826 h 19998"/>
                <a:gd name="connsiteX390" fmla="*/ 7923 w 19998"/>
                <a:gd name="connsiteY390" fmla="*/ 3722 h 19998"/>
                <a:gd name="connsiteX391" fmla="*/ 8045 w 19998"/>
                <a:gd name="connsiteY391" fmla="*/ 3703 h 19998"/>
                <a:gd name="connsiteX392" fmla="*/ 7611 w 19998"/>
                <a:gd name="connsiteY392" fmla="*/ 3600 h 19998"/>
                <a:gd name="connsiteX393" fmla="*/ 7611 w 19998"/>
                <a:gd name="connsiteY393" fmla="*/ 3581 h 19998"/>
                <a:gd name="connsiteX394" fmla="*/ 7799 w 19998"/>
                <a:gd name="connsiteY394" fmla="*/ 3092 h 19998"/>
                <a:gd name="connsiteX395" fmla="*/ 9574 w 19998"/>
                <a:gd name="connsiteY395" fmla="*/ 2317 h 19998"/>
                <a:gd name="connsiteX396" fmla="*/ 9843 w 19998"/>
                <a:gd name="connsiteY396" fmla="*/ 1993 h 19998"/>
                <a:gd name="connsiteX397" fmla="*/ 9902 w 19998"/>
                <a:gd name="connsiteY397" fmla="*/ 2051 h 19998"/>
                <a:gd name="connsiteX398" fmla="*/ 10031 w 19998"/>
                <a:gd name="connsiteY398" fmla="*/ 2051 h 19998"/>
                <a:gd name="connsiteX399" fmla="*/ 9964 w 19998"/>
                <a:gd name="connsiteY399" fmla="*/ 1972 h 19998"/>
                <a:gd name="connsiteX400" fmla="*/ 9943 w 19998"/>
                <a:gd name="connsiteY400" fmla="*/ 1993 h 19998"/>
                <a:gd name="connsiteX401" fmla="*/ 9843 w 19998"/>
                <a:gd name="connsiteY401" fmla="*/ 1645 h 19998"/>
                <a:gd name="connsiteX402" fmla="*/ 9902 w 19998"/>
                <a:gd name="connsiteY402" fmla="*/ 1645 h 19998"/>
                <a:gd name="connsiteX403" fmla="*/ 9902 w 19998"/>
                <a:gd name="connsiteY403" fmla="*/ 1628 h 19998"/>
                <a:gd name="connsiteX404" fmla="*/ 9902 w 19998"/>
                <a:gd name="connsiteY404" fmla="*/ 1607 h 19998"/>
                <a:gd name="connsiteX405" fmla="*/ 9843 w 19998"/>
                <a:gd name="connsiteY405" fmla="*/ 1542 h 19998"/>
                <a:gd name="connsiteX406" fmla="*/ 9886 w 19998"/>
                <a:gd name="connsiteY406" fmla="*/ 1260 h 19998"/>
                <a:gd name="connsiteX407" fmla="*/ 9926 w 19998"/>
                <a:gd name="connsiteY407" fmla="*/ 1243 h 19998"/>
                <a:gd name="connsiteX408" fmla="*/ 9886 w 19998"/>
                <a:gd name="connsiteY408" fmla="*/ 815 h 19998"/>
                <a:gd name="connsiteX409" fmla="*/ 9902 w 19998"/>
                <a:gd name="connsiteY409" fmla="*/ 815 h 19998"/>
                <a:gd name="connsiteX410" fmla="*/ 9886 w 19998"/>
                <a:gd name="connsiteY410" fmla="*/ 484 h 19998"/>
                <a:gd name="connsiteX411" fmla="*/ 10645 w 19998"/>
                <a:gd name="connsiteY411" fmla="*/ 186 h 19998"/>
                <a:gd name="connsiteX412" fmla="*/ 11307 w 19998"/>
                <a:gd name="connsiteY412" fmla="*/ 0 h 19998"/>
                <a:gd name="connsiteX413" fmla="*/ 11431 w 19998"/>
                <a:gd name="connsiteY413" fmla="*/ 324 h 19998"/>
                <a:gd name="connsiteX414" fmla="*/ 11431 w 19998"/>
                <a:gd name="connsiteY414" fmla="*/ 630 h 19998"/>
                <a:gd name="connsiteX415" fmla="*/ 11577 w 19998"/>
                <a:gd name="connsiteY415" fmla="*/ 630 h 19998"/>
                <a:gd name="connsiteX416" fmla="*/ 11700 w 19998"/>
                <a:gd name="connsiteY416" fmla="*/ 832 h 19998"/>
                <a:gd name="connsiteX417" fmla="*/ 11822 w 19998"/>
                <a:gd name="connsiteY417" fmla="*/ 895 h 19998"/>
                <a:gd name="connsiteX418" fmla="*/ 12158 w 19998"/>
                <a:gd name="connsiteY418" fmla="*/ 670 h 19998"/>
                <a:gd name="connsiteX419" fmla="*/ 12279 w 19998"/>
                <a:gd name="connsiteY419" fmla="*/ 792 h 19998"/>
                <a:gd name="connsiteX420" fmla="*/ 12255 w 19998"/>
                <a:gd name="connsiteY420" fmla="*/ 815 h 19998"/>
                <a:gd name="connsiteX421" fmla="*/ 12360 w 19998"/>
                <a:gd name="connsiteY421" fmla="*/ 895 h 19998"/>
                <a:gd name="connsiteX422" fmla="*/ 12360 w 19998"/>
                <a:gd name="connsiteY422" fmla="*/ 912 h 19998"/>
                <a:gd name="connsiteX423" fmla="*/ 12339 w 19998"/>
                <a:gd name="connsiteY423" fmla="*/ 935 h 19998"/>
                <a:gd name="connsiteX424" fmla="*/ 12548 w 19998"/>
                <a:gd name="connsiteY424" fmla="*/ 1342 h 19998"/>
                <a:gd name="connsiteX425" fmla="*/ 12753 w 19998"/>
                <a:gd name="connsiteY425" fmla="*/ 1260 h 19998"/>
                <a:gd name="connsiteX426" fmla="*/ 12729 w 19998"/>
                <a:gd name="connsiteY426" fmla="*/ 1363 h 19998"/>
                <a:gd name="connsiteX427" fmla="*/ 12834 w 19998"/>
                <a:gd name="connsiteY427" fmla="*/ 1323 h 19998"/>
                <a:gd name="connsiteX428" fmla="*/ 12853 w 19998"/>
                <a:gd name="connsiteY428" fmla="*/ 1342 h 19998"/>
                <a:gd name="connsiteX429" fmla="*/ 12901 w 19998"/>
                <a:gd name="connsiteY429" fmla="*/ 1342 h 19998"/>
                <a:gd name="connsiteX430" fmla="*/ 13039 w 19998"/>
                <a:gd name="connsiteY430" fmla="*/ 1769 h 19998"/>
                <a:gd name="connsiteX431" fmla="*/ 13039 w 19998"/>
                <a:gd name="connsiteY431" fmla="*/ 1751 h 19998"/>
                <a:gd name="connsiteX432" fmla="*/ 13065 w 19998"/>
                <a:gd name="connsiteY432" fmla="*/ 1751 h 19998"/>
                <a:gd name="connsiteX433" fmla="*/ 13082 w 19998"/>
                <a:gd name="connsiteY433" fmla="*/ 1671 h 19998"/>
                <a:gd name="connsiteX434" fmla="*/ 13186 w 19998"/>
                <a:gd name="connsiteY434" fmla="*/ 1645 h 19998"/>
                <a:gd name="connsiteX435" fmla="*/ 13203 w 19998"/>
                <a:gd name="connsiteY435" fmla="*/ 1671 h 19998"/>
                <a:gd name="connsiteX436" fmla="*/ 13203 w 19998"/>
                <a:gd name="connsiteY436" fmla="*/ 1645 h 19998"/>
                <a:gd name="connsiteX437" fmla="*/ 13267 w 19998"/>
                <a:gd name="connsiteY437" fmla="*/ 1645 h 19998"/>
                <a:gd name="connsiteX438" fmla="*/ 13267 w 19998"/>
                <a:gd name="connsiteY438" fmla="*/ 1671 h 19998"/>
                <a:gd name="connsiteX439" fmla="*/ 13308 w 19998"/>
                <a:gd name="connsiteY439" fmla="*/ 1687 h 19998"/>
                <a:gd name="connsiteX440" fmla="*/ 13308 w 19998"/>
                <a:gd name="connsiteY440" fmla="*/ 1711 h 19998"/>
                <a:gd name="connsiteX441" fmla="*/ 13515 w 19998"/>
                <a:gd name="connsiteY441" fmla="*/ 1628 h 19998"/>
                <a:gd name="connsiteX442" fmla="*/ 13598 w 19998"/>
                <a:gd name="connsiteY442" fmla="*/ 1751 h 19998"/>
                <a:gd name="connsiteX443" fmla="*/ 13660 w 19998"/>
                <a:gd name="connsiteY443" fmla="*/ 1769 h 19998"/>
                <a:gd name="connsiteX444" fmla="*/ 13660 w 19998"/>
                <a:gd name="connsiteY444" fmla="*/ 1833 h 19998"/>
                <a:gd name="connsiteX445" fmla="*/ 13677 w 19998"/>
                <a:gd name="connsiteY445" fmla="*/ 1833 h 19998"/>
                <a:gd name="connsiteX446" fmla="*/ 13677 w 19998"/>
                <a:gd name="connsiteY446" fmla="*/ 1849 h 19998"/>
                <a:gd name="connsiteX447" fmla="*/ 13725 w 19998"/>
                <a:gd name="connsiteY447" fmla="*/ 1849 h 19998"/>
                <a:gd name="connsiteX448" fmla="*/ 13703 w 19998"/>
                <a:gd name="connsiteY448" fmla="*/ 1833 h 19998"/>
                <a:gd name="connsiteX449" fmla="*/ 13725 w 19998"/>
                <a:gd name="connsiteY449" fmla="*/ 1791 h 19998"/>
                <a:gd name="connsiteX450" fmla="*/ 13808 w 19998"/>
                <a:gd name="connsiteY450" fmla="*/ 1873 h 19998"/>
                <a:gd name="connsiteX451" fmla="*/ 13725 w 19998"/>
                <a:gd name="connsiteY451" fmla="*/ 2155 h 19998"/>
                <a:gd name="connsiteX452" fmla="*/ 13725 w 19998"/>
                <a:gd name="connsiteY452" fmla="*/ 2138 h 19998"/>
                <a:gd name="connsiteX453" fmla="*/ 13784 w 19998"/>
                <a:gd name="connsiteY453" fmla="*/ 2155 h 19998"/>
                <a:gd name="connsiteX454" fmla="*/ 13825 w 19998"/>
                <a:gd name="connsiteY454" fmla="*/ 2301 h 19998"/>
                <a:gd name="connsiteX455" fmla="*/ 13703 w 19998"/>
                <a:gd name="connsiteY455" fmla="*/ 2420 h 19998"/>
                <a:gd name="connsiteX456" fmla="*/ 13741 w 19998"/>
                <a:gd name="connsiteY456" fmla="*/ 2463 h 19998"/>
                <a:gd name="connsiteX457" fmla="*/ 13703 w 19998"/>
                <a:gd name="connsiteY457" fmla="*/ 2503 h 19998"/>
                <a:gd name="connsiteX458" fmla="*/ 13784 w 19998"/>
                <a:gd name="connsiteY458" fmla="*/ 2519 h 19998"/>
                <a:gd name="connsiteX459" fmla="*/ 13784 w 19998"/>
                <a:gd name="connsiteY459" fmla="*/ 2540 h 19998"/>
                <a:gd name="connsiteX460" fmla="*/ 13849 w 19998"/>
                <a:gd name="connsiteY460" fmla="*/ 2540 h 19998"/>
                <a:gd name="connsiteX461" fmla="*/ 14280 w 19998"/>
                <a:gd name="connsiteY461" fmla="*/ 2540 h 19998"/>
                <a:gd name="connsiteX462" fmla="*/ 14527 w 19998"/>
                <a:gd name="connsiteY462" fmla="*/ 2437 h 19998"/>
                <a:gd name="connsiteX463" fmla="*/ 14527 w 19998"/>
                <a:gd name="connsiteY463" fmla="*/ 2218 h 19998"/>
                <a:gd name="connsiteX464" fmla="*/ 14715 w 19998"/>
                <a:gd name="connsiteY464" fmla="*/ 2051 h 19998"/>
                <a:gd name="connsiteX465" fmla="*/ 14815 w 19998"/>
                <a:gd name="connsiteY465" fmla="*/ 2115 h 19998"/>
                <a:gd name="connsiteX466" fmla="*/ 14775 w 19998"/>
                <a:gd name="connsiteY466" fmla="*/ 2138 h 19998"/>
                <a:gd name="connsiteX467" fmla="*/ 14796 w 19998"/>
                <a:gd name="connsiteY467" fmla="*/ 2218 h 19998"/>
                <a:gd name="connsiteX468" fmla="*/ 14756 w 19998"/>
                <a:gd name="connsiteY468" fmla="*/ 2195 h 19998"/>
                <a:gd name="connsiteX469" fmla="*/ 14732 w 19998"/>
                <a:gd name="connsiteY469" fmla="*/ 2218 h 19998"/>
                <a:gd name="connsiteX470" fmla="*/ 14756 w 19998"/>
                <a:gd name="connsiteY470" fmla="*/ 2237 h 19998"/>
                <a:gd name="connsiteX471" fmla="*/ 14732 w 19998"/>
                <a:gd name="connsiteY471" fmla="*/ 2275 h 19998"/>
                <a:gd name="connsiteX472" fmla="*/ 14715 w 19998"/>
                <a:gd name="connsiteY472" fmla="*/ 2275 h 19998"/>
                <a:gd name="connsiteX473" fmla="*/ 14756 w 19998"/>
                <a:gd name="connsiteY473" fmla="*/ 2341 h 19998"/>
                <a:gd name="connsiteX474" fmla="*/ 14675 w 19998"/>
                <a:gd name="connsiteY474" fmla="*/ 2519 h 19998"/>
                <a:gd name="connsiteX475" fmla="*/ 14815 w 19998"/>
                <a:gd name="connsiteY475" fmla="*/ 2622 h 19998"/>
                <a:gd name="connsiteX476" fmla="*/ 14796 w 19998"/>
                <a:gd name="connsiteY476" fmla="*/ 2904 h 19998"/>
                <a:gd name="connsiteX477" fmla="*/ 14918 w 19998"/>
                <a:gd name="connsiteY477" fmla="*/ 2904 h 19998"/>
                <a:gd name="connsiteX478" fmla="*/ 14918 w 19998"/>
                <a:gd name="connsiteY478" fmla="*/ 2867 h 19998"/>
                <a:gd name="connsiteX479" fmla="*/ 15001 w 19998"/>
                <a:gd name="connsiteY479" fmla="*/ 2888 h 19998"/>
                <a:gd name="connsiteX480" fmla="*/ 15230 w 19998"/>
                <a:gd name="connsiteY480" fmla="*/ 3074 h 19998"/>
                <a:gd name="connsiteX481" fmla="*/ 15249 w 19998"/>
                <a:gd name="connsiteY481" fmla="*/ 3050 h 19998"/>
                <a:gd name="connsiteX482" fmla="*/ 15249 w 19998"/>
                <a:gd name="connsiteY482" fmla="*/ 3114 h 19998"/>
                <a:gd name="connsiteX483" fmla="*/ 15330 w 19998"/>
                <a:gd name="connsiteY483" fmla="*/ 3114 h 19998"/>
                <a:gd name="connsiteX484" fmla="*/ 15418 w 19998"/>
                <a:gd name="connsiteY484" fmla="*/ 3114 h 19998"/>
                <a:gd name="connsiteX485" fmla="*/ 15499 w 19998"/>
                <a:gd name="connsiteY485" fmla="*/ 3196 h 19998"/>
                <a:gd name="connsiteX486" fmla="*/ 15475 w 19998"/>
                <a:gd name="connsiteY486" fmla="*/ 3252 h 19998"/>
                <a:gd name="connsiteX487" fmla="*/ 15499 w 19998"/>
                <a:gd name="connsiteY487" fmla="*/ 3295 h 19998"/>
                <a:gd name="connsiteX488" fmla="*/ 15499 w 19998"/>
                <a:gd name="connsiteY488" fmla="*/ 3276 h 19998"/>
                <a:gd name="connsiteX489" fmla="*/ 15599 w 19998"/>
                <a:gd name="connsiteY489" fmla="*/ 3276 h 19998"/>
                <a:gd name="connsiteX490" fmla="*/ 15704 w 19998"/>
                <a:gd name="connsiteY490" fmla="*/ 3374 h 19998"/>
                <a:gd name="connsiteX491" fmla="*/ 15682 w 19998"/>
                <a:gd name="connsiteY491" fmla="*/ 3414 h 19998"/>
                <a:gd name="connsiteX492" fmla="*/ 15723 w 19998"/>
                <a:gd name="connsiteY492" fmla="*/ 3478 h 19998"/>
                <a:gd name="connsiteX493" fmla="*/ 15704 w 19998"/>
                <a:gd name="connsiteY493" fmla="*/ 3497 h 19998"/>
                <a:gd name="connsiteX494" fmla="*/ 15747 w 19998"/>
                <a:gd name="connsiteY494" fmla="*/ 3534 h 19998"/>
                <a:gd name="connsiteX495" fmla="*/ 15747 w 19998"/>
                <a:gd name="connsiteY495" fmla="*/ 3518 h 19998"/>
                <a:gd name="connsiteX496" fmla="*/ 15935 w 19998"/>
                <a:gd name="connsiteY496" fmla="*/ 3478 h 19998"/>
                <a:gd name="connsiteX497" fmla="*/ 15935 w 19998"/>
                <a:gd name="connsiteY497" fmla="*/ 3518 h 19998"/>
                <a:gd name="connsiteX498" fmla="*/ 15951 w 19998"/>
                <a:gd name="connsiteY498" fmla="*/ 3518 h 19998"/>
                <a:gd name="connsiteX499" fmla="*/ 15992 w 19998"/>
                <a:gd name="connsiteY499" fmla="*/ 3414 h 19998"/>
                <a:gd name="connsiteX500" fmla="*/ 16156 w 19998"/>
                <a:gd name="connsiteY500" fmla="*/ 3414 h 19998"/>
                <a:gd name="connsiteX501" fmla="*/ 16156 w 19998"/>
                <a:gd name="connsiteY501" fmla="*/ 3374 h 19998"/>
                <a:gd name="connsiteX502" fmla="*/ 16302 w 19998"/>
                <a:gd name="connsiteY502" fmla="*/ 3436 h 19998"/>
                <a:gd name="connsiteX503" fmla="*/ 16285 w 19998"/>
                <a:gd name="connsiteY503" fmla="*/ 3454 h 19998"/>
                <a:gd name="connsiteX504" fmla="*/ 16366 w 19998"/>
                <a:gd name="connsiteY504" fmla="*/ 3518 h 19998"/>
                <a:gd name="connsiteX505" fmla="*/ 16490 w 19998"/>
                <a:gd name="connsiteY505" fmla="*/ 3518 h 19998"/>
                <a:gd name="connsiteX506" fmla="*/ 16506 w 19998"/>
                <a:gd name="connsiteY506" fmla="*/ 3600 h 19998"/>
                <a:gd name="connsiteX507" fmla="*/ 16590 w 19998"/>
                <a:gd name="connsiteY507" fmla="*/ 3624 h 19998"/>
                <a:gd name="connsiteX508" fmla="*/ 16611 w 19998"/>
                <a:gd name="connsiteY508" fmla="*/ 3581 h 19998"/>
                <a:gd name="connsiteX509" fmla="*/ 16694 w 19998"/>
                <a:gd name="connsiteY509" fmla="*/ 3600 h 19998"/>
                <a:gd name="connsiteX510" fmla="*/ 16694 w 19998"/>
                <a:gd name="connsiteY510" fmla="*/ 3560 h 19998"/>
                <a:gd name="connsiteX511" fmla="*/ 16716 w 19998"/>
                <a:gd name="connsiteY511" fmla="*/ 3560 h 19998"/>
                <a:gd name="connsiteX512" fmla="*/ 16716 w 19998"/>
                <a:gd name="connsiteY512" fmla="*/ 3518 h 19998"/>
                <a:gd name="connsiteX513" fmla="*/ 16759 w 19998"/>
                <a:gd name="connsiteY513" fmla="*/ 3497 h 19998"/>
                <a:gd name="connsiteX514" fmla="*/ 16759 w 19998"/>
                <a:gd name="connsiteY514" fmla="*/ 3478 h 19998"/>
                <a:gd name="connsiteX515" fmla="*/ 16940 w 19998"/>
                <a:gd name="connsiteY515" fmla="*/ 3478 h 19998"/>
                <a:gd name="connsiteX516" fmla="*/ 17085 w 19998"/>
                <a:gd name="connsiteY516" fmla="*/ 3560 h 19998"/>
                <a:gd name="connsiteX517" fmla="*/ 17085 w 19998"/>
                <a:gd name="connsiteY517" fmla="*/ 3534 h 19998"/>
                <a:gd name="connsiteX518" fmla="*/ 17192 w 19998"/>
                <a:gd name="connsiteY518" fmla="*/ 3518 h 19998"/>
                <a:gd name="connsiteX519" fmla="*/ 17192 w 19998"/>
                <a:gd name="connsiteY519" fmla="*/ 3534 h 19998"/>
                <a:gd name="connsiteX520" fmla="*/ 17373 w 19998"/>
                <a:gd name="connsiteY520" fmla="*/ 3640 h 19998"/>
                <a:gd name="connsiteX521" fmla="*/ 17354 w 19998"/>
                <a:gd name="connsiteY521" fmla="*/ 3663 h 19998"/>
                <a:gd name="connsiteX522" fmla="*/ 17437 w 19998"/>
                <a:gd name="connsiteY522" fmla="*/ 3783 h 19998"/>
                <a:gd name="connsiteX523" fmla="*/ 17397 w 19998"/>
                <a:gd name="connsiteY523" fmla="*/ 3783 h 19998"/>
                <a:gd name="connsiteX524" fmla="*/ 17414 w 19998"/>
                <a:gd name="connsiteY524" fmla="*/ 3826 h 19998"/>
                <a:gd name="connsiteX525" fmla="*/ 17437 w 19998"/>
                <a:gd name="connsiteY525" fmla="*/ 3826 h 19998"/>
                <a:gd name="connsiteX526" fmla="*/ 17602 w 19998"/>
                <a:gd name="connsiteY526" fmla="*/ 4028 h 19998"/>
                <a:gd name="connsiteX527" fmla="*/ 17623 w 19998"/>
                <a:gd name="connsiteY527" fmla="*/ 4091 h 19998"/>
                <a:gd name="connsiteX528" fmla="*/ 17642 w 19998"/>
                <a:gd name="connsiteY528" fmla="*/ 4091 h 19998"/>
                <a:gd name="connsiteX529" fmla="*/ 17683 w 19998"/>
                <a:gd name="connsiteY529" fmla="*/ 4211 h 19998"/>
                <a:gd name="connsiteX530" fmla="*/ 17849 w 19998"/>
                <a:gd name="connsiteY530" fmla="*/ 4211 h 19998"/>
                <a:gd name="connsiteX531" fmla="*/ 17849 w 19998"/>
                <a:gd name="connsiteY531" fmla="*/ 4171 h 19998"/>
                <a:gd name="connsiteX532" fmla="*/ 17871 w 19998"/>
                <a:gd name="connsiteY532" fmla="*/ 4171 h 19998"/>
                <a:gd name="connsiteX533" fmla="*/ 17830 w 19998"/>
                <a:gd name="connsiteY533" fmla="*/ 4091 h 19998"/>
                <a:gd name="connsiteX534" fmla="*/ 17871 w 19998"/>
                <a:gd name="connsiteY534" fmla="*/ 4065 h 19998"/>
                <a:gd name="connsiteX535" fmla="*/ 17935 w 19998"/>
                <a:gd name="connsiteY535" fmla="*/ 4091 h 19998"/>
                <a:gd name="connsiteX536" fmla="*/ 17976 w 19998"/>
                <a:gd name="connsiteY536" fmla="*/ 4065 h 19998"/>
                <a:gd name="connsiteX537" fmla="*/ 18019 w 19998"/>
                <a:gd name="connsiteY537" fmla="*/ 4091 h 19998"/>
                <a:gd name="connsiteX538" fmla="*/ 18140 w 19998"/>
                <a:gd name="connsiteY538" fmla="*/ 4131 h 19998"/>
                <a:gd name="connsiteX539" fmla="*/ 18183 w 19998"/>
                <a:gd name="connsiteY539" fmla="*/ 4293 h 19998"/>
                <a:gd name="connsiteX540" fmla="*/ 18200 w 19998"/>
                <a:gd name="connsiteY540" fmla="*/ 4293 h 19998"/>
                <a:gd name="connsiteX541" fmla="*/ 18223 w 19998"/>
                <a:gd name="connsiteY541" fmla="*/ 4211 h 19998"/>
                <a:gd name="connsiteX542" fmla="*/ 18240 w 19998"/>
                <a:gd name="connsiteY542" fmla="*/ 4211 h 19998"/>
                <a:gd name="connsiteX543" fmla="*/ 18240 w 19998"/>
                <a:gd name="connsiteY543" fmla="*/ 4230 h 19998"/>
                <a:gd name="connsiteX544" fmla="*/ 18281 w 19998"/>
                <a:gd name="connsiteY544" fmla="*/ 4230 h 19998"/>
                <a:gd name="connsiteX545" fmla="*/ 18328 w 19998"/>
                <a:gd name="connsiteY545" fmla="*/ 4270 h 19998"/>
                <a:gd name="connsiteX546" fmla="*/ 18369 w 19998"/>
                <a:gd name="connsiteY546" fmla="*/ 4253 h 19998"/>
                <a:gd name="connsiteX547" fmla="*/ 18388 w 19998"/>
                <a:gd name="connsiteY547" fmla="*/ 4270 h 19998"/>
                <a:gd name="connsiteX548" fmla="*/ 18531 w 19998"/>
                <a:gd name="connsiteY548" fmla="*/ 4253 h 19998"/>
                <a:gd name="connsiteX549" fmla="*/ 18531 w 19998"/>
                <a:gd name="connsiteY549" fmla="*/ 4270 h 19998"/>
                <a:gd name="connsiteX550" fmla="*/ 18631 w 19998"/>
                <a:gd name="connsiteY550" fmla="*/ 4211 h 19998"/>
                <a:gd name="connsiteX551" fmla="*/ 18631 w 19998"/>
                <a:gd name="connsiteY551" fmla="*/ 4131 h 19998"/>
                <a:gd name="connsiteX552" fmla="*/ 18762 w 19998"/>
                <a:gd name="connsiteY552" fmla="*/ 4108 h 19998"/>
                <a:gd name="connsiteX553" fmla="*/ 18778 w 19998"/>
                <a:gd name="connsiteY553" fmla="*/ 4148 h 19998"/>
                <a:gd name="connsiteX554" fmla="*/ 18821 w 19998"/>
                <a:gd name="connsiteY554" fmla="*/ 4131 h 19998"/>
                <a:gd name="connsiteX555" fmla="*/ 18943 w 19998"/>
                <a:gd name="connsiteY555" fmla="*/ 4333 h 19998"/>
                <a:gd name="connsiteX556" fmla="*/ 19047 w 19998"/>
                <a:gd name="connsiteY556" fmla="*/ 4333 h 19998"/>
                <a:gd name="connsiteX557" fmla="*/ 19064 w 19998"/>
                <a:gd name="connsiteY557" fmla="*/ 4392 h 19998"/>
                <a:gd name="connsiteX558" fmla="*/ 19152 w 19998"/>
                <a:gd name="connsiteY558" fmla="*/ 4392 h 19998"/>
                <a:gd name="connsiteX559" fmla="*/ 19152 w 19998"/>
                <a:gd name="connsiteY559" fmla="*/ 4373 h 19998"/>
                <a:gd name="connsiteX560" fmla="*/ 19212 w 19998"/>
                <a:gd name="connsiteY560" fmla="*/ 4373 h 19998"/>
                <a:gd name="connsiteX561" fmla="*/ 19212 w 19998"/>
                <a:gd name="connsiteY561" fmla="*/ 4392 h 19998"/>
                <a:gd name="connsiteX562" fmla="*/ 19317 w 19998"/>
                <a:gd name="connsiteY562" fmla="*/ 4333 h 19998"/>
                <a:gd name="connsiteX563" fmla="*/ 19417 w 19998"/>
                <a:gd name="connsiteY563" fmla="*/ 4392 h 19998"/>
                <a:gd name="connsiteX564" fmla="*/ 19443 w 19998"/>
                <a:gd name="connsiteY564" fmla="*/ 4373 h 19998"/>
                <a:gd name="connsiteX565" fmla="*/ 19500 w 19998"/>
                <a:gd name="connsiteY565" fmla="*/ 4373 h 19998"/>
                <a:gd name="connsiteX566" fmla="*/ 19521 w 19998"/>
                <a:gd name="connsiteY566" fmla="*/ 4352 h 19998"/>
                <a:gd name="connsiteX567" fmla="*/ 19998 w 19998"/>
                <a:gd name="connsiteY567" fmla="*/ 4512 h 19998"/>
                <a:gd name="connsiteX568" fmla="*/ 19750 w 19998"/>
                <a:gd name="connsiteY568" fmla="*/ 4939 h 19998"/>
                <a:gd name="connsiteX569" fmla="*/ 19712 w 19998"/>
                <a:gd name="connsiteY569" fmla="*/ 4939 h 19998"/>
                <a:gd name="connsiteX570" fmla="*/ 19686 w 19998"/>
                <a:gd name="connsiteY570" fmla="*/ 5003 h 19998"/>
                <a:gd name="connsiteX571" fmla="*/ 19645 w 19998"/>
                <a:gd name="connsiteY571" fmla="*/ 5003 h 19998"/>
                <a:gd name="connsiteX572" fmla="*/ 19131 w 19998"/>
                <a:gd name="connsiteY572" fmla="*/ 6512 h 19998"/>
                <a:gd name="connsiteX573" fmla="*/ 19236 w 19998"/>
                <a:gd name="connsiteY573" fmla="*/ 7750 h 19998"/>
                <a:gd name="connsiteX574" fmla="*/ 19212 w 19998"/>
                <a:gd name="connsiteY574" fmla="*/ 7750 h 19998"/>
                <a:gd name="connsiteX575" fmla="*/ 19090 w 19998"/>
                <a:gd name="connsiteY575" fmla="*/ 7870 h 19998"/>
                <a:gd name="connsiteX576" fmla="*/ 19152 w 19998"/>
                <a:gd name="connsiteY576" fmla="*/ 7853 h 19998"/>
                <a:gd name="connsiteX577" fmla="*/ 19064 w 19998"/>
                <a:gd name="connsiteY577" fmla="*/ 7973 h 19998"/>
                <a:gd name="connsiteX578" fmla="*/ 18983 w 19998"/>
                <a:gd name="connsiteY578" fmla="*/ 7973 h 19998"/>
                <a:gd name="connsiteX579" fmla="*/ 18714 w 19998"/>
                <a:gd name="connsiteY579" fmla="*/ 8135 h 19998"/>
                <a:gd name="connsiteX580" fmla="*/ 18695 w 19998"/>
                <a:gd name="connsiteY580" fmla="*/ 8093 h 19998"/>
                <a:gd name="connsiteX581" fmla="*/ 18614 w 19998"/>
                <a:gd name="connsiteY581" fmla="*/ 7997 h 19998"/>
                <a:gd name="connsiteX582" fmla="*/ 18304 w 19998"/>
                <a:gd name="connsiteY58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741 w 19998"/>
                <a:gd name="connsiteY187" fmla="*/ 19810 h 19998"/>
                <a:gd name="connsiteX188" fmla="*/ 11577 w 19998"/>
                <a:gd name="connsiteY188" fmla="*/ 19810 h 19998"/>
                <a:gd name="connsiteX189" fmla="*/ 11577 w 19998"/>
                <a:gd name="connsiteY189" fmla="*/ 19875 h 19998"/>
                <a:gd name="connsiteX190" fmla="*/ 11388 w 19998"/>
                <a:gd name="connsiteY190" fmla="*/ 19934 h 19998"/>
                <a:gd name="connsiteX191" fmla="*/ 11348 w 19998"/>
                <a:gd name="connsiteY191" fmla="*/ 19998 h 19998"/>
                <a:gd name="connsiteX192" fmla="*/ 10645 w 19998"/>
                <a:gd name="connsiteY192" fmla="*/ 19810 h 19998"/>
                <a:gd name="connsiteX193" fmla="*/ 10441 w 19998"/>
                <a:gd name="connsiteY193" fmla="*/ 19955 h 19998"/>
                <a:gd name="connsiteX194" fmla="*/ 10295 w 19998"/>
                <a:gd name="connsiteY194" fmla="*/ 19732 h 19998"/>
                <a:gd name="connsiteX195" fmla="*/ 9964 w 19998"/>
                <a:gd name="connsiteY195" fmla="*/ 19626 h 19998"/>
                <a:gd name="connsiteX196" fmla="*/ 9990 w 19998"/>
                <a:gd name="connsiteY196" fmla="*/ 19467 h 19998"/>
                <a:gd name="connsiteX197" fmla="*/ 9533 w 19998"/>
                <a:gd name="connsiteY197" fmla="*/ 19262 h 19998"/>
                <a:gd name="connsiteX198" fmla="*/ 9452 w 19998"/>
                <a:gd name="connsiteY198" fmla="*/ 19368 h 19998"/>
                <a:gd name="connsiteX199" fmla="*/ 9288 w 19998"/>
                <a:gd name="connsiteY199" fmla="*/ 19076 h 19998"/>
                <a:gd name="connsiteX200" fmla="*/ 8935 w 19998"/>
                <a:gd name="connsiteY200" fmla="*/ 19076 h 19998"/>
                <a:gd name="connsiteX201" fmla="*/ 8478 w 19998"/>
                <a:gd name="connsiteY201" fmla="*/ 18837 h 19998"/>
                <a:gd name="connsiteX202" fmla="*/ 8357 w 19998"/>
                <a:gd name="connsiteY202" fmla="*/ 18820 h 19998"/>
                <a:gd name="connsiteX203" fmla="*/ 8169 w 19998"/>
                <a:gd name="connsiteY203" fmla="*/ 18773 h 19998"/>
                <a:gd name="connsiteX204" fmla="*/ 8128 w 19998"/>
                <a:gd name="connsiteY204" fmla="*/ 18820 h 19998"/>
                <a:gd name="connsiteX205" fmla="*/ 8128 w 19998"/>
                <a:gd name="connsiteY205" fmla="*/ 18957 h 19998"/>
                <a:gd name="connsiteX206" fmla="*/ 8150 w 19998"/>
                <a:gd name="connsiteY206" fmla="*/ 19142 h 19998"/>
                <a:gd name="connsiteX207" fmla="*/ 8007 w 19998"/>
                <a:gd name="connsiteY207" fmla="*/ 19119 h 19998"/>
                <a:gd name="connsiteX208" fmla="*/ 7676 w 19998"/>
                <a:gd name="connsiteY208" fmla="*/ 19119 h 19998"/>
                <a:gd name="connsiteX209" fmla="*/ 7511 w 19998"/>
                <a:gd name="connsiteY209" fmla="*/ 19159 h 19998"/>
                <a:gd name="connsiteX210" fmla="*/ 6892 w 19998"/>
                <a:gd name="connsiteY210" fmla="*/ 19102 h 19998"/>
                <a:gd name="connsiteX211" fmla="*/ 6730 w 19998"/>
                <a:gd name="connsiteY211" fmla="*/ 18877 h 19998"/>
                <a:gd name="connsiteX212" fmla="*/ 6599 w 19998"/>
                <a:gd name="connsiteY212" fmla="*/ 18837 h 19998"/>
                <a:gd name="connsiteX213" fmla="*/ 6478 w 19998"/>
                <a:gd name="connsiteY213" fmla="*/ 18731 h 19998"/>
                <a:gd name="connsiteX214" fmla="*/ 6254 w 19998"/>
                <a:gd name="connsiteY214" fmla="*/ 18858 h 19998"/>
                <a:gd name="connsiteX215" fmla="*/ 6149 w 19998"/>
                <a:gd name="connsiteY215" fmla="*/ 18773 h 19998"/>
                <a:gd name="connsiteX216" fmla="*/ 6066 w 19998"/>
                <a:gd name="connsiteY216" fmla="*/ 18877 h 19998"/>
                <a:gd name="connsiteX217" fmla="*/ 5861 w 19998"/>
                <a:gd name="connsiteY217" fmla="*/ 18632 h 19998"/>
                <a:gd name="connsiteX218" fmla="*/ 5732 w 19998"/>
                <a:gd name="connsiteY218" fmla="*/ 18447 h 19998"/>
                <a:gd name="connsiteX219" fmla="*/ 5075 w 19998"/>
                <a:gd name="connsiteY219" fmla="*/ 18310 h 19998"/>
                <a:gd name="connsiteX220" fmla="*/ 4806 w 19998"/>
                <a:gd name="connsiteY220" fmla="*/ 18165 h 19998"/>
                <a:gd name="connsiteX221" fmla="*/ 4725 w 19998"/>
                <a:gd name="connsiteY221" fmla="*/ 18247 h 19998"/>
                <a:gd name="connsiteX222" fmla="*/ 4515 w 19998"/>
                <a:gd name="connsiteY222" fmla="*/ 18101 h 19998"/>
                <a:gd name="connsiteX223" fmla="*/ 4684 w 19998"/>
                <a:gd name="connsiteY223" fmla="*/ 17737 h 19998"/>
                <a:gd name="connsiteX224" fmla="*/ 4415 w 19998"/>
                <a:gd name="connsiteY224" fmla="*/ 17634 h 19998"/>
                <a:gd name="connsiteX225" fmla="*/ 4294 w 19998"/>
                <a:gd name="connsiteY225" fmla="*/ 17594 h 19998"/>
                <a:gd name="connsiteX226" fmla="*/ 4103 w 19998"/>
                <a:gd name="connsiteY226" fmla="*/ 17617 h 19998"/>
                <a:gd name="connsiteX227" fmla="*/ 4063 w 19998"/>
                <a:gd name="connsiteY227" fmla="*/ 17495 h 19998"/>
                <a:gd name="connsiteX228" fmla="*/ 4025 w 19998"/>
                <a:gd name="connsiteY228" fmla="*/ 17432 h 19998"/>
                <a:gd name="connsiteX229" fmla="*/ 4251 w 19998"/>
                <a:gd name="connsiteY229" fmla="*/ 17389 h 19998"/>
                <a:gd name="connsiteX230" fmla="*/ 4251 w 19998"/>
                <a:gd name="connsiteY230" fmla="*/ 17373 h 19998"/>
                <a:gd name="connsiteX231" fmla="*/ 4499 w 19998"/>
                <a:gd name="connsiteY231" fmla="*/ 17084 h 19998"/>
                <a:gd name="connsiteX232" fmla="*/ 5037 w 19998"/>
                <a:gd name="connsiteY232" fmla="*/ 14969 h 19998"/>
                <a:gd name="connsiteX233" fmla="*/ 5011 w 19998"/>
                <a:gd name="connsiteY233" fmla="*/ 14767 h 19998"/>
                <a:gd name="connsiteX234" fmla="*/ 5218 w 19998"/>
                <a:gd name="connsiteY234" fmla="*/ 14525 h 19998"/>
                <a:gd name="connsiteX235" fmla="*/ 5427 w 19998"/>
                <a:gd name="connsiteY235" fmla="*/ 14583 h 19998"/>
                <a:gd name="connsiteX236" fmla="*/ 5444 w 19998"/>
                <a:gd name="connsiteY236" fmla="*/ 14525 h 19998"/>
                <a:gd name="connsiteX237" fmla="*/ 5387 w 19998"/>
                <a:gd name="connsiteY237" fmla="*/ 14464 h 19998"/>
                <a:gd name="connsiteX238" fmla="*/ 5427 w 19998"/>
                <a:gd name="connsiteY238" fmla="*/ 14485 h 19998"/>
                <a:gd name="connsiteX239" fmla="*/ 5427 w 19998"/>
                <a:gd name="connsiteY239" fmla="*/ 14464 h 19998"/>
                <a:gd name="connsiteX240" fmla="*/ 5218 w 19998"/>
                <a:gd name="connsiteY240" fmla="*/ 14318 h 19998"/>
                <a:gd name="connsiteX241" fmla="*/ 5075 w 19998"/>
                <a:gd name="connsiteY241" fmla="*/ 14647 h 19998"/>
                <a:gd name="connsiteX242" fmla="*/ 5037 w 19998"/>
                <a:gd name="connsiteY242" fmla="*/ 14623 h 19998"/>
                <a:gd name="connsiteX243" fmla="*/ 5427 w 19998"/>
                <a:gd name="connsiteY243" fmla="*/ 12509 h 19998"/>
                <a:gd name="connsiteX244" fmla="*/ 5470 w 19998"/>
                <a:gd name="connsiteY244" fmla="*/ 12492 h 19998"/>
                <a:gd name="connsiteX245" fmla="*/ 5511 w 19998"/>
                <a:gd name="connsiteY245" fmla="*/ 12548 h 19998"/>
                <a:gd name="connsiteX246" fmla="*/ 5961 w 19998"/>
                <a:gd name="connsiteY246" fmla="*/ 13284 h 19998"/>
                <a:gd name="connsiteX247" fmla="*/ 6352 w 19998"/>
                <a:gd name="connsiteY247" fmla="*/ 14017 h 19998"/>
                <a:gd name="connsiteX248" fmla="*/ 6352 w 19998"/>
                <a:gd name="connsiteY248" fmla="*/ 13808 h 19998"/>
                <a:gd name="connsiteX249" fmla="*/ 6001 w 19998"/>
                <a:gd name="connsiteY249" fmla="*/ 13058 h 19998"/>
                <a:gd name="connsiteX250" fmla="*/ 5675 w 19998"/>
                <a:gd name="connsiteY250" fmla="*/ 12532 h 19998"/>
                <a:gd name="connsiteX251" fmla="*/ 5551 w 19998"/>
                <a:gd name="connsiteY251" fmla="*/ 12410 h 19998"/>
                <a:gd name="connsiteX252" fmla="*/ 5258 w 19998"/>
                <a:gd name="connsiteY252" fmla="*/ 12227 h 19998"/>
                <a:gd name="connsiteX253" fmla="*/ 5242 w 19998"/>
                <a:gd name="connsiteY253" fmla="*/ 12243 h 19998"/>
                <a:gd name="connsiteX254" fmla="*/ 5175 w 19998"/>
                <a:gd name="connsiteY254" fmla="*/ 11961 h 19998"/>
                <a:gd name="connsiteX255" fmla="*/ 5363 w 19998"/>
                <a:gd name="connsiteY255" fmla="*/ 11961 h 19998"/>
                <a:gd name="connsiteX256" fmla="*/ 5487 w 19998"/>
                <a:gd name="connsiteY256" fmla="*/ 11653 h 19998"/>
                <a:gd name="connsiteX257" fmla="*/ 5470 w 19998"/>
                <a:gd name="connsiteY257" fmla="*/ 11653 h 19998"/>
                <a:gd name="connsiteX258" fmla="*/ 5470 w 19998"/>
                <a:gd name="connsiteY258" fmla="*/ 11637 h 19998"/>
                <a:gd name="connsiteX259" fmla="*/ 5444 w 19998"/>
                <a:gd name="connsiteY259" fmla="*/ 11268 h 19998"/>
                <a:gd name="connsiteX260" fmla="*/ 5339 w 19998"/>
                <a:gd name="connsiteY260" fmla="*/ 11146 h 19998"/>
                <a:gd name="connsiteX261" fmla="*/ 5251 w 19998"/>
                <a:gd name="connsiteY261" fmla="*/ 10849 h 19998"/>
                <a:gd name="connsiteX262" fmla="*/ 4784 w 19998"/>
                <a:gd name="connsiteY262" fmla="*/ 10539 h 19998"/>
                <a:gd name="connsiteX263" fmla="*/ 4603 w 19998"/>
                <a:gd name="connsiteY263" fmla="*/ 10497 h 19998"/>
                <a:gd name="connsiteX264" fmla="*/ 4620 w 19998"/>
                <a:gd name="connsiteY264" fmla="*/ 10476 h 19998"/>
                <a:gd name="connsiteX265" fmla="*/ 3877 w 19998"/>
                <a:gd name="connsiteY265" fmla="*/ 9395 h 19998"/>
                <a:gd name="connsiteX266" fmla="*/ 3941 w 19998"/>
                <a:gd name="connsiteY266" fmla="*/ 9353 h 19998"/>
                <a:gd name="connsiteX267" fmla="*/ 3918 w 19998"/>
                <a:gd name="connsiteY267" fmla="*/ 9353 h 19998"/>
                <a:gd name="connsiteX268" fmla="*/ 4168 w 19998"/>
                <a:gd name="connsiteY268" fmla="*/ 9071 h 19998"/>
                <a:gd name="connsiteX269" fmla="*/ 3753 w 19998"/>
                <a:gd name="connsiteY269" fmla="*/ 8829 h 19998"/>
                <a:gd name="connsiteX270" fmla="*/ 3899 w 19998"/>
                <a:gd name="connsiteY270" fmla="*/ 8645 h 19998"/>
                <a:gd name="connsiteX271" fmla="*/ 3899 w 19998"/>
                <a:gd name="connsiteY271" fmla="*/ 8521 h 19998"/>
                <a:gd name="connsiteX272" fmla="*/ 4472 w 19998"/>
                <a:gd name="connsiteY272" fmla="*/ 8666 h 19998"/>
                <a:gd name="connsiteX273" fmla="*/ 3877 w 19998"/>
                <a:gd name="connsiteY273" fmla="*/ 8457 h 19998"/>
                <a:gd name="connsiteX274" fmla="*/ 3689 w 19998"/>
                <a:gd name="connsiteY274" fmla="*/ 8587 h 19998"/>
                <a:gd name="connsiteX275" fmla="*/ 3360 w 19998"/>
                <a:gd name="connsiteY275" fmla="*/ 8401 h 19998"/>
                <a:gd name="connsiteX276" fmla="*/ 3303 w 19998"/>
                <a:gd name="connsiteY276" fmla="*/ 8239 h 19998"/>
                <a:gd name="connsiteX277" fmla="*/ 3465 w 19998"/>
                <a:gd name="connsiteY277" fmla="*/ 8077 h 19998"/>
                <a:gd name="connsiteX278" fmla="*/ 3344 w 19998"/>
                <a:gd name="connsiteY278" fmla="*/ 7910 h 19998"/>
                <a:gd name="connsiteX279" fmla="*/ 2844 w 19998"/>
                <a:gd name="connsiteY279" fmla="*/ 7933 h 19998"/>
                <a:gd name="connsiteX280" fmla="*/ 3115 w 19998"/>
                <a:gd name="connsiteY280" fmla="*/ 7651 h 19998"/>
                <a:gd name="connsiteX281" fmla="*/ 2477 w 19998"/>
                <a:gd name="connsiteY281" fmla="*/ 7750 h 19998"/>
                <a:gd name="connsiteX282" fmla="*/ 2477 w 19998"/>
                <a:gd name="connsiteY282" fmla="*/ 7973 h 19998"/>
                <a:gd name="connsiteX283" fmla="*/ 2127 w 19998"/>
                <a:gd name="connsiteY283" fmla="*/ 7442 h 19998"/>
                <a:gd name="connsiteX284" fmla="*/ 1831 w 19998"/>
                <a:gd name="connsiteY284" fmla="*/ 7261 h 19998"/>
                <a:gd name="connsiteX285" fmla="*/ 1260 w 19998"/>
                <a:gd name="connsiteY285" fmla="*/ 6996 h 19998"/>
                <a:gd name="connsiteX286" fmla="*/ 1276 w 19998"/>
                <a:gd name="connsiteY286" fmla="*/ 6975 h 19998"/>
                <a:gd name="connsiteX287" fmla="*/ 1260 w 19998"/>
                <a:gd name="connsiteY287" fmla="*/ 6958 h 19998"/>
                <a:gd name="connsiteX288" fmla="*/ 1172 w 19998"/>
                <a:gd name="connsiteY288" fmla="*/ 6892 h 19998"/>
                <a:gd name="connsiteX289" fmla="*/ 886 w 19998"/>
                <a:gd name="connsiteY289" fmla="*/ 6975 h 19998"/>
                <a:gd name="connsiteX290" fmla="*/ 679 w 19998"/>
                <a:gd name="connsiteY290" fmla="*/ 7099 h 19998"/>
                <a:gd name="connsiteX291" fmla="*/ 533 w 19998"/>
                <a:gd name="connsiteY291" fmla="*/ 7078 h 19998"/>
                <a:gd name="connsiteX292" fmla="*/ 533 w 19998"/>
                <a:gd name="connsiteY292" fmla="*/ 7022 h 19998"/>
                <a:gd name="connsiteX293" fmla="*/ 574 w 19998"/>
                <a:gd name="connsiteY293" fmla="*/ 6996 h 19998"/>
                <a:gd name="connsiteX294" fmla="*/ 305 w 19998"/>
                <a:gd name="connsiteY294" fmla="*/ 6568 h 19998"/>
                <a:gd name="connsiteX295" fmla="*/ 264 w 19998"/>
                <a:gd name="connsiteY295" fmla="*/ 6594 h 19998"/>
                <a:gd name="connsiteX296" fmla="*/ 164 w 19998"/>
                <a:gd name="connsiteY296" fmla="*/ 6528 h 19998"/>
                <a:gd name="connsiteX297" fmla="*/ 0 w 19998"/>
                <a:gd name="connsiteY297" fmla="*/ 6490 h 19998"/>
                <a:gd name="connsiteX298" fmla="*/ 17 w 19998"/>
                <a:gd name="connsiteY298" fmla="*/ 6465 h 19998"/>
                <a:gd name="connsiteX299" fmla="*/ 57 w 19998"/>
                <a:gd name="connsiteY299" fmla="*/ 6465 h 19998"/>
                <a:gd name="connsiteX300" fmla="*/ 695 w 19998"/>
                <a:gd name="connsiteY300" fmla="*/ 6408 h 19998"/>
                <a:gd name="connsiteX301" fmla="*/ 760 w 19998"/>
                <a:gd name="connsiteY301" fmla="*/ 6262 h 19998"/>
                <a:gd name="connsiteX302" fmla="*/ 433 w 19998"/>
                <a:gd name="connsiteY302" fmla="*/ 6084 h 19998"/>
                <a:gd name="connsiteX303" fmla="*/ 348 w 19998"/>
                <a:gd name="connsiteY303" fmla="*/ 6204 h 19998"/>
                <a:gd name="connsiteX304" fmla="*/ 329 w 19998"/>
                <a:gd name="connsiteY304" fmla="*/ 6204 h 19998"/>
                <a:gd name="connsiteX305" fmla="*/ 305 w 19998"/>
                <a:gd name="connsiteY305" fmla="*/ 6060 h 19998"/>
                <a:gd name="connsiteX306" fmla="*/ 348 w 19998"/>
                <a:gd name="connsiteY306" fmla="*/ 6044 h 19998"/>
                <a:gd name="connsiteX307" fmla="*/ 348 w 19998"/>
                <a:gd name="connsiteY307" fmla="*/ 5997 h 19998"/>
                <a:gd name="connsiteX308" fmla="*/ 248 w 19998"/>
                <a:gd name="connsiteY308" fmla="*/ 5997 h 19998"/>
                <a:gd name="connsiteX309" fmla="*/ 221 w 19998"/>
                <a:gd name="connsiteY309" fmla="*/ 5938 h 19998"/>
                <a:gd name="connsiteX310" fmla="*/ 329 w 19998"/>
                <a:gd name="connsiteY310" fmla="*/ 5938 h 19998"/>
                <a:gd name="connsiteX311" fmla="*/ 348 w 19998"/>
                <a:gd name="connsiteY311" fmla="*/ 5818 h 19998"/>
                <a:gd name="connsiteX312" fmla="*/ 391 w 19998"/>
                <a:gd name="connsiteY312" fmla="*/ 5818 h 19998"/>
                <a:gd name="connsiteX313" fmla="*/ 369 w 19998"/>
                <a:gd name="connsiteY313" fmla="*/ 5917 h 19998"/>
                <a:gd name="connsiteX314" fmla="*/ 433 w 19998"/>
                <a:gd name="connsiteY314" fmla="*/ 5877 h 19998"/>
                <a:gd name="connsiteX315" fmla="*/ 433 w 19998"/>
                <a:gd name="connsiteY315" fmla="*/ 5898 h 19998"/>
                <a:gd name="connsiteX316" fmla="*/ 410 w 19998"/>
                <a:gd name="connsiteY316" fmla="*/ 5917 h 19998"/>
                <a:gd name="connsiteX317" fmla="*/ 555 w 19998"/>
                <a:gd name="connsiteY317" fmla="*/ 5938 h 19998"/>
                <a:gd name="connsiteX318" fmla="*/ 555 w 19998"/>
                <a:gd name="connsiteY318" fmla="*/ 5955 h 19998"/>
                <a:gd name="connsiteX319" fmla="*/ 738 w 19998"/>
                <a:gd name="connsiteY319" fmla="*/ 5938 h 19998"/>
                <a:gd name="connsiteX320" fmla="*/ 695 w 19998"/>
                <a:gd name="connsiteY320" fmla="*/ 5835 h 19998"/>
                <a:gd name="connsiteX321" fmla="*/ 655 w 19998"/>
                <a:gd name="connsiteY321" fmla="*/ 5835 h 19998"/>
                <a:gd name="connsiteX322" fmla="*/ 598 w 19998"/>
                <a:gd name="connsiteY322" fmla="*/ 5736 h 19998"/>
                <a:gd name="connsiteX323" fmla="*/ 141 w 19998"/>
                <a:gd name="connsiteY323" fmla="*/ 5778 h 19998"/>
                <a:gd name="connsiteX324" fmla="*/ 141 w 19998"/>
                <a:gd name="connsiteY324" fmla="*/ 5795 h 19998"/>
                <a:gd name="connsiteX325" fmla="*/ 17 w 19998"/>
                <a:gd name="connsiteY325" fmla="*/ 5818 h 19998"/>
                <a:gd name="connsiteX326" fmla="*/ 141 w 19998"/>
                <a:gd name="connsiteY326" fmla="*/ 5287 h 19998"/>
                <a:gd name="connsiteX327" fmla="*/ 181 w 19998"/>
                <a:gd name="connsiteY327" fmla="*/ 5268 h 19998"/>
                <a:gd name="connsiteX328" fmla="*/ 348 w 19998"/>
                <a:gd name="connsiteY328" fmla="*/ 5247 h 19998"/>
                <a:gd name="connsiteX329" fmla="*/ 450 w 19998"/>
                <a:gd name="connsiteY329" fmla="*/ 5149 h 19998"/>
                <a:gd name="connsiteX330" fmla="*/ 617 w 19998"/>
                <a:gd name="connsiteY330" fmla="*/ 5149 h 19998"/>
                <a:gd name="connsiteX331" fmla="*/ 803 w 19998"/>
                <a:gd name="connsiteY331" fmla="*/ 5085 h 19998"/>
                <a:gd name="connsiteX332" fmla="*/ 826 w 19998"/>
                <a:gd name="connsiteY332" fmla="*/ 5106 h 19998"/>
                <a:gd name="connsiteX333" fmla="*/ 803 w 19998"/>
                <a:gd name="connsiteY333" fmla="*/ 5149 h 19998"/>
                <a:gd name="connsiteX334" fmla="*/ 1276 w 19998"/>
                <a:gd name="connsiteY334" fmla="*/ 5022 h 19998"/>
                <a:gd name="connsiteX335" fmla="*/ 1276 w 19998"/>
                <a:gd name="connsiteY335" fmla="*/ 5003 h 19998"/>
                <a:gd name="connsiteX336" fmla="*/ 1276 w 19998"/>
                <a:gd name="connsiteY336" fmla="*/ 5022 h 19998"/>
                <a:gd name="connsiteX337" fmla="*/ 1298 w 19998"/>
                <a:gd name="connsiteY337" fmla="*/ 5022 h 19998"/>
                <a:gd name="connsiteX338" fmla="*/ 1341 w 19998"/>
                <a:gd name="connsiteY338" fmla="*/ 5165 h 19998"/>
                <a:gd name="connsiteX339" fmla="*/ 1524 w 19998"/>
                <a:gd name="connsiteY339" fmla="*/ 5069 h 19998"/>
                <a:gd name="connsiteX340" fmla="*/ 1562 w 19998"/>
                <a:gd name="connsiteY340" fmla="*/ 5069 h 19998"/>
                <a:gd name="connsiteX341" fmla="*/ 1815 w 19998"/>
                <a:gd name="connsiteY341" fmla="*/ 5125 h 19998"/>
                <a:gd name="connsiteX342" fmla="*/ 1936 w 19998"/>
                <a:gd name="connsiteY342" fmla="*/ 5165 h 19998"/>
                <a:gd name="connsiteX343" fmla="*/ 1936 w 19998"/>
                <a:gd name="connsiteY343" fmla="*/ 5149 h 19998"/>
                <a:gd name="connsiteX344" fmla="*/ 1979 w 19998"/>
                <a:gd name="connsiteY344" fmla="*/ 5003 h 19998"/>
                <a:gd name="connsiteX345" fmla="*/ 1936 w 19998"/>
                <a:gd name="connsiteY345" fmla="*/ 4939 h 19998"/>
                <a:gd name="connsiteX346" fmla="*/ 2103 w 19998"/>
                <a:gd name="connsiteY346" fmla="*/ 4820 h 19998"/>
                <a:gd name="connsiteX347" fmla="*/ 2496 w 19998"/>
                <a:gd name="connsiteY347" fmla="*/ 4777 h 19998"/>
                <a:gd name="connsiteX348" fmla="*/ 2536 w 19998"/>
                <a:gd name="connsiteY348" fmla="*/ 4860 h 19998"/>
                <a:gd name="connsiteX349" fmla="*/ 2722 w 19998"/>
                <a:gd name="connsiteY349" fmla="*/ 4761 h 19998"/>
                <a:gd name="connsiteX350" fmla="*/ 2722 w 19998"/>
                <a:gd name="connsiteY350" fmla="*/ 4900 h 19998"/>
                <a:gd name="connsiteX351" fmla="*/ 2805 w 19998"/>
                <a:gd name="connsiteY351" fmla="*/ 4923 h 19998"/>
                <a:gd name="connsiteX352" fmla="*/ 2970 w 19998"/>
                <a:gd name="connsiteY352" fmla="*/ 5189 h 19998"/>
                <a:gd name="connsiteX353" fmla="*/ 3256 w 19998"/>
                <a:gd name="connsiteY353" fmla="*/ 5673 h 19998"/>
                <a:gd name="connsiteX354" fmla="*/ 3608 w 19998"/>
                <a:gd name="connsiteY354" fmla="*/ 5391 h 19998"/>
                <a:gd name="connsiteX355" fmla="*/ 3860 w 19998"/>
                <a:gd name="connsiteY355" fmla="*/ 5268 h 19998"/>
                <a:gd name="connsiteX356" fmla="*/ 3999 w 19998"/>
                <a:gd name="connsiteY356" fmla="*/ 5534 h 19998"/>
                <a:gd name="connsiteX357" fmla="*/ 4351 w 19998"/>
                <a:gd name="connsiteY357" fmla="*/ 5351 h 19998"/>
                <a:gd name="connsiteX358" fmla="*/ 4580 w 19998"/>
                <a:gd name="connsiteY358" fmla="*/ 5268 h 19998"/>
                <a:gd name="connsiteX359" fmla="*/ 4580 w 19998"/>
                <a:gd name="connsiteY359" fmla="*/ 5471 h 19998"/>
                <a:gd name="connsiteX360" fmla="*/ 4994 w 19998"/>
                <a:gd name="connsiteY360" fmla="*/ 5449 h 19998"/>
                <a:gd name="connsiteX361" fmla="*/ 5323 w 19998"/>
                <a:gd name="connsiteY361" fmla="*/ 5471 h 19998"/>
                <a:gd name="connsiteX362" fmla="*/ 5242 w 19998"/>
                <a:gd name="connsiteY362" fmla="*/ 5407 h 19998"/>
                <a:gd name="connsiteX363" fmla="*/ 4994 w 19998"/>
                <a:gd name="connsiteY363" fmla="*/ 5003 h 19998"/>
                <a:gd name="connsiteX364" fmla="*/ 4970 w 19998"/>
                <a:gd name="connsiteY364" fmla="*/ 5003 h 19998"/>
                <a:gd name="connsiteX365" fmla="*/ 5054 w 19998"/>
                <a:gd name="connsiteY365" fmla="*/ 4618 h 19998"/>
                <a:gd name="connsiteX366" fmla="*/ 5054 w 19998"/>
                <a:gd name="connsiteY366" fmla="*/ 4601 h 19998"/>
                <a:gd name="connsiteX367" fmla="*/ 5037 w 19998"/>
                <a:gd name="connsiteY367" fmla="*/ 4618 h 19998"/>
                <a:gd name="connsiteX368" fmla="*/ 5011 w 19998"/>
                <a:gd name="connsiteY368" fmla="*/ 4131 h 19998"/>
                <a:gd name="connsiteX369" fmla="*/ 4642 w 19998"/>
                <a:gd name="connsiteY369" fmla="*/ 3335 h 19998"/>
                <a:gd name="connsiteX370" fmla="*/ 4663 w 19998"/>
                <a:gd name="connsiteY370" fmla="*/ 3092 h 19998"/>
                <a:gd name="connsiteX371" fmla="*/ 4563 w 19998"/>
                <a:gd name="connsiteY371" fmla="*/ 3050 h 19998"/>
                <a:gd name="connsiteX372" fmla="*/ 4684 w 19998"/>
                <a:gd name="connsiteY372" fmla="*/ 2947 h 19998"/>
                <a:gd name="connsiteX373" fmla="*/ 5242 w 19998"/>
                <a:gd name="connsiteY373" fmla="*/ 3092 h 19998"/>
                <a:gd name="connsiteX374" fmla="*/ 5258 w 19998"/>
                <a:gd name="connsiteY374" fmla="*/ 3029 h 19998"/>
                <a:gd name="connsiteX375" fmla="*/ 5570 w 19998"/>
                <a:gd name="connsiteY375" fmla="*/ 3050 h 19998"/>
                <a:gd name="connsiteX376" fmla="*/ 5632 w 19998"/>
                <a:gd name="connsiteY376" fmla="*/ 3252 h 19998"/>
                <a:gd name="connsiteX377" fmla="*/ 5592 w 19998"/>
                <a:gd name="connsiteY377" fmla="*/ 3252 h 19998"/>
                <a:gd name="connsiteX378" fmla="*/ 5570 w 19998"/>
                <a:gd name="connsiteY378" fmla="*/ 3316 h 19998"/>
                <a:gd name="connsiteX379" fmla="*/ 5511 w 19998"/>
                <a:gd name="connsiteY379" fmla="*/ 3316 h 19998"/>
                <a:gd name="connsiteX380" fmla="*/ 5675 w 19998"/>
                <a:gd name="connsiteY380" fmla="*/ 3800 h 19998"/>
                <a:gd name="connsiteX381" fmla="*/ 5649 w 19998"/>
                <a:gd name="connsiteY381" fmla="*/ 3826 h 19998"/>
                <a:gd name="connsiteX382" fmla="*/ 5732 w 19998"/>
                <a:gd name="connsiteY382" fmla="*/ 3842 h 19998"/>
                <a:gd name="connsiteX383" fmla="*/ 5713 w 19998"/>
                <a:gd name="connsiteY383" fmla="*/ 3842 h 19998"/>
                <a:gd name="connsiteX384" fmla="*/ 5732 w 19998"/>
                <a:gd name="connsiteY384" fmla="*/ 3882 h 19998"/>
                <a:gd name="connsiteX385" fmla="*/ 5775 w 19998"/>
                <a:gd name="connsiteY385" fmla="*/ 3882 h 19998"/>
                <a:gd name="connsiteX386" fmla="*/ 5861 w 19998"/>
                <a:gd name="connsiteY386" fmla="*/ 3762 h 19998"/>
                <a:gd name="connsiteX387" fmla="*/ 6499 w 19998"/>
                <a:gd name="connsiteY387" fmla="*/ 3906 h 19998"/>
                <a:gd name="connsiteX388" fmla="*/ 7611 w 19998"/>
                <a:gd name="connsiteY388" fmla="*/ 3826 h 19998"/>
                <a:gd name="connsiteX389" fmla="*/ 7923 w 19998"/>
                <a:gd name="connsiteY389" fmla="*/ 3722 h 19998"/>
                <a:gd name="connsiteX390" fmla="*/ 8045 w 19998"/>
                <a:gd name="connsiteY390" fmla="*/ 3703 h 19998"/>
                <a:gd name="connsiteX391" fmla="*/ 7611 w 19998"/>
                <a:gd name="connsiteY391" fmla="*/ 3600 h 19998"/>
                <a:gd name="connsiteX392" fmla="*/ 7611 w 19998"/>
                <a:gd name="connsiteY392" fmla="*/ 3581 h 19998"/>
                <a:gd name="connsiteX393" fmla="*/ 7799 w 19998"/>
                <a:gd name="connsiteY393" fmla="*/ 3092 h 19998"/>
                <a:gd name="connsiteX394" fmla="*/ 9574 w 19998"/>
                <a:gd name="connsiteY394" fmla="*/ 2317 h 19998"/>
                <a:gd name="connsiteX395" fmla="*/ 9843 w 19998"/>
                <a:gd name="connsiteY395" fmla="*/ 1993 h 19998"/>
                <a:gd name="connsiteX396" fmla="*/ 9902 w 19998"/>
                <a:gd name="connsiteY396" fmla="*/ 2051 h 19998"/>
                <a:gd name="connsiteX397" fmla="*/ 10031 w 19998"/>
                <a:gd name="connsiteY397" fmla="*/ 2051 h 19998"/>
                <a:gd name="connsiteX398" fmla="*/ 9964 w 19998"/>
                <a:gd name="connsiteY398" fmla="*/ 1972 h 19998"/>
                <a:gd name="connsiteX399" fmla="*/ 9943 w 19998"/>
                <a:gd name="connsiteY399" fmla="*/ 1993 h 19998"/>
                <a:gd name="connsiteX400" fmla="*/ 9843 w 19998"/>
                <a:gd name="connsiteY400" fmla="*/ 1645 h 19998"/>
                <a:gd name="connsiteX401" fmla="*/ 9902 w 19998"/>
                <a:gd name="connsiteY401" fmla="*/ 1645 h 19998"/>
                <a:gd name="connsiteX402" fmla="*/ 9902 w 19998"/>
                <a:gd name="connsiteY402" fmla="*/ 1628 h 19998"/>
                <a:gd name="connsiteX403" fmla="*/ 9902 w 19998"/>
                <a:gd name="connsiteY403" fmla="*/ 1607 h 19998"/>
                <a:gd name="connsiteX404" fmla="*/ 9843 w 19998"/>
                <a:gd name="connsiteY404" fmla="*/ 1542 h 19998"/>
                <a:gd name="connsiteX405" fmla="*/ 9886 w 19998"/>
                <a:gd name="connsiteY405" fmla="*/ 1260 h 19998"/>
                <a:gd name="connsiteX406" fmla="*/ 9926 w 19998"/>
                <a:gd name="connsiteY406" fmla="*/ 1243 h 19998"/>
                <a:gd name="connsiteX407" fmla="*/ 9886 w 19998"/>
                <a:gd name="connsiteY407" fmla="*/ 815 h 19998"/>
                <a:gd name="connsiteX408" fmla="*/ 9902 w 19998"/>
                <a:gd name="connsiteY408" fmla="*/ 815 h 19998"/>
                <a:gd name="connsiteX409" fmla="*/ 9886 w 19998"/>
                <a:gd name="connsiteY409" fmla="*/ 484 h 19998"/>
                <a:gd name="connsiteX410" fmla="*/ 10645 w 19998"/>
                <a:gd name="connsiteY410" fmla="*/ 186 h 19998"/>
                <a:gd name="connsiteX411" fmla="*/ 11307 w 19998"/>
                <a:gd name="connsiteY411" fmla="*/ 0 h 19998"/>
                <a:gd name="connsiteX412" fmla="*/ 11431 w 19998"/>
                <a:gd name="connsiteY412" fmla="*/ 324 h 19998"/>
                <a:gd name="connsiteX413" fmla="*/ 11431 w 19998"/>
                <a:gd name="connsiteY413" fmla="*/ 630 h 19998"/>
                <a:gd name="connsiteX414" fmla="*/ 11577 w 19998"/>
                <a:gd name="connsiteY414" fmla="*/ 630 h 19998"/>
                <a:gd name="connsiteX415" fmla="*/ 11700 w 19998"/>
                <a:gd name="connsiteY415" fmla="*/ 832 h 19998"/>
                <a:gd name="connsiteX416" fmla="*/ 11822 w 19998"/>
                <a:gd name="connsiteY416" fmla="*/ 895 h 19998"/>
                <a:gd name="connsiteX417" fmla="*/ 12158 w 19998"/>
                <a:gd name="connsiteY417" fmla="*/ 670 h 19998"/>
                <a:gd name="connsiteX418" fmla="*/ 12279 w 19998"/>
                <a:gd name="connsiteY418" fmla="*/ 792 h 19998"/>
                <a:gd name="connsiteX419" fmla="*/ 12255 w 19998"/>
                <a:gd name="connsiteY419" fmla="*/ 815 h 19998"/>
                <a:gd name="connsiteX420" fmla="*/ 12360 w 19998"/>
                <a:gd name="connsiteY420" fmla="*/ 895 h 19998"/>
                <a:gd name="connsiteX421" fmla="*/ 12360 w 19998"/>
                <a:gd name="connsiteY421" fmla="*/ 912 h 19998"/>
                <a:gd name="connsiteX422" fmla="*/ 12339 w 19998"/>
                <a:gd name="connsiteY422" fmla="*/ 935 h 19998"/>
                <a:gd name="connsiteX423" fmla="*/ 12548 w 19998"/>
                <a:gd name="connsiteY423" fmla="*/ 1342 h 19998"/>
                <a:gd name="connsiteX424" fmla="*/ 12753 w 19998"/>
                <a:gd name="connsiteY424" fmla="*/ 1260 h 19998"/>
                <a:gd name="connsiteX425" fmla="*/ 12729 w 19998"/>
                <a:gd name="connsiteY425" fmla="*/ 1363 h 19998"/>
                <a:gd name="connsiteX426" fmla="*/ 12834 w 19998"/>
                <a:gd name="connsiteY426" fmla="*/ 1323 h 19998"/>
                <a:gd name="connsiteX427" fmla="*/ 12853 w 19998"/>
                <a:gd name="connsiteY427" fmla="*/ 1342 h 19998"/>
                <a:gd name="connsiteX428" fmla="*/ 12901 w 19998"/>
                <a:gd name="connsiteY428" fmla="*/ 1342 h 19998"/>
                <a:gd name="connsiteX429" fmla="*/ 13039 w 19998"/>
                <a:gd name="connsiteY429" fmla="*/ 1769 h 19998"/>
                <a:gd name="connsiteX430" fmla="*/ 13039 w 19998"/>
                <a:gd name="connsiteY430" fmla="*/ 1751 h 19998"/>
                <a:gd name="connsiteX431" fmla="*/ 13065 w 19998"/>
                <a:gd name="connsiteY431" fmla="*/ 1751 h 19998"/>
                <a:gd name="connsiteX432" fmla="*/ 13082 w 19998"/>
                <a:gd name="connsiteY432" fmla="*/ 1671 h 19998"/>
                <a:gd name="connsiteX433" fmla="*/ 13186 w 19998"/>
                <a:gd name="connsiteY433" fmla="*/ 1645 h 19998"/>
                <a:gd name="connsiteX434" fmla="*/ 13203 w 19998"/>
                <a:gd name="connsiteY434" fmla="*/ 1671 h 19998"/>
                <a:gd name="connsiteX435" fmla="*/ 13203 w 19998"/>
                <a:gd name="connsiteY435" fmla="*/ 1645 h 19998"/>
                <a:gd name="connsiteX436" fmla="*/ 13267 w 19998"/>
                <a:gd name="connsiteY436" fmla="*/ 1645 h 19998"/>
                <a:gd name="connsiteX437" fmla="*/ 13267 w 19998"/>
                <a:gd name="connsiteY437" fmla="*/ 1671 h 19998"/>
                <a:gd name="connsiteX438" fmla="*/ 13308 w 19998"/>
                <a:gd name="connsiteY438" fmla="*/ 1687 h 19998"/>
                <a:gd name="connsiteX439" fmla="*/ 13308 w 19998"/>
                <a:gd name="connsiteY439" fmla="*/ 1711 h 19998"/>
                <a:gd name="connsiteX440" fmla="*/ 13515 w 19998"/>
                <a:gd name="connsiteY440" fmla="*/ 1628 h 19998"/>
                <a:gd name="connsiteX441" fmla="*/ 13598 w 19998"/>
                <a:gd name="connsiteY441" fmla="*/ 1751 h 19998"/>
                <a:gd name="connsiteX442" fmla="*/ 13660 w 19998"/>
                <a:gd name="connsiteY442" fmla="*/ 1769 h 19998"/>
                <a:gd name="connsiteX443" fmla="*/ 13660 w 19998"/>
                <a:gd name="connsiteY443" fmla="*/ 1833 h 19998"/>
                <a:gd name="connsiteX444" fmla="*/ 13677 w 19998"/>
                <a:gd name="connsiteY444" fmla="*/ 1833 h 19998"/>
                <a:gd name="connsiteX445" fmla="*/ 13677 w 19998"/>
                <a:gd name="connsiteY445" fmla="*/ 1849 h 19998"/>
                <a:gd name="connsiteX446" fmla="*/ 13725 w 19998"/>
                <a:gd name="connsiteY446" fmla="*/ 1849 h 19998"/>
                <a:gd name="connsiteX447" fmla="*/ 13703 w 19998"/>
                <a:gd name="connsiteY447" fmla="*/ 1833 h 19998"/>
                <a:gd name="connsiteX448" fmla="*/ 13725 w 19998"/>
                <a:gd name="connsiteY448" fmla="*/ 1791 h 19998"/>
                <a:gd name="connsiteX449" fmla="*/ 13808 w 19998"/>
                <a:gd name="connsiteY449" fmla="*/ 1873 h 19998"/>
                <a:gd name="connsiteX450" fmla="*/ 13725 w 19998"/>
                <a:gd name="connsiteY450" fmla="*/ 2155 h 19998"/>
                <a:gd name="connsiteX451" fmla="*/ 13725 w 19998"/>
                <a:gd name="connsiteY451" fmla="*/ 2138 h 19998"/>
                <a:gd name="connsiteX452" fmla="*/ 13784 w 19998"/>
                <a:gd name="connsiteY452" fmla="*/ 2155 h 19998"/>
                <a:gd name="connsiteX453" fmla="*/ 13825 w 19998"/>
                <a:gd name="connsiteY453" fmla="*/ 2301 h 19998"/>
                <a:gd name="connsiteX454" fmla="*/ 13703 w 19998"/>
                <a:gd name="connsiteY454" fmla="*/ 2420 h 19998"/>
                <a:gd name="connsiteX455" fmla="*/ 13741 w 19998"/>
                <a:gd name="connsiteY455" fmla="*/ 2463 h 19998"/>
                <a:gd name="connsiteX456" fmla="*/ 13703 w 19998"/>
                <a:gd name="connsiteY456" fmla="*/ 2503 h 19998"/>
                <a:gd name="connsiteX457" fmla="*/ 13784 w 19998"/>
                <a:gd name="connsiteY457" fmla="*/ 2519 h 19998"/>
                <a:gd name="connsiteX458" fmla="*/ 13784 w 19998"/>
                <a:gd name="connsiteY458" fmla="*/ 2540 h 19998"/>
                <a:gd name="connsiteX459" fmla="*/ 13849 w 19998"/>
                <a:gd name="connsiteY459" fmla="*/ 2540 h 19998"/>
                <a:gd name="connsiteX460" fmla="*/ 14280 w 19998"/>
                <a:gd name="connsiteY460" fmla="*/ 2540 h 19998"/>
                <a:gd name="connsiteX461" fmla="*/ 14527 w 19998"/>
                <a:gd name="connsiteY461" fmla="*/ 2437 h 19998"/>
                <a:gd name="connsiteX462" fmla="*/ 14527 w 19998"/>
                <a:gd name="connsiteY462" fmla="*/ 2218 h 19998"/>
                <a:gd name="connsiteX463" fmla="*/ 14715 w 19998"/>
                <a:gd name="connsiteY463" fmla="*/ 2051 h 19998"/>
                <a:gd name="connsiteX464" fmla="*/ 14815 w 19998"/>
                <a:gd name="connsiteY464" fmla="*/ 2115 h 19998"/>
                <a:gd name="connsiteX465" fmla="*/ 14775 w 19998"/>
                <a:gd name="connsiteY465" fmla="*/ 2138 h 19998"/>
                <a:gd name="connsiteX466" fmla="*/ 14796 w 19998"/>
                <a:gd name="connsiteY466" fmla="*/ 2218 h 19998"/>
                <a:gd name="connsiteX467" fmla="*/ 14756 w 19998"/>
                <a:gd name="connsiteY467" fmla="*/ 2195 h 19998"/>
                <a:gd name="connsiteX468" fmla="*/ 14732 w 19998"/>
                <a:gd name="connsiteY468" fmla="*/ 2218 h 19998"/>
                <a:gd name="connsiteX469" fmla="*/ 14756 w 19998"/>
                <a:gd name="connsiteY469" fmla="*/ 2237 h 19998"/>
                <a:gd name="connsiteX470" fmla="*/ 14732 w 19998"/>
                <a:gd name="connsiteY470" fmla="*/ 2275 h 19998"/>
                <a:gd name="connsiteX471" fmla="*/ 14715 w 19998"/>
                <a:gd name="connsiteY471" fmla="*/ 2275 h 19998"/>
                <a:gd name="connsiteX472" fmla="*/ 14756 w 19998"/>
                <a:gd name="connsiteY472" fmla="*/ 2341 h 19998"/>
                <a:gd name="connsiteX473" fmla="*/ 14675 w 19998"/>
                <a:gd name="connsiteY473" fmla="*/ 2519 h 19998"/>
                <a:gd name="connsiteX474" fmla="*/ 14815 w 19998"/>
                <a:gd name="connsiteY474" fmla="*/ 2622 h 19998"/>
                <a:gd name="connsiteX475" fmla="*/ 14796 w 19998"/>
                <a:gd name="connsiteY475" fmla="*/ 2904 h 19998"/>
                <a:gd name="connsiteX476" fmla="*/ 14918 w 19998"/>
                <a:gd name="connsiteY476" fmla="*/ 2904 h 19998"/>
                <a:gd name="connsiteX477" fmla="*/ 14918 w 19998"/>
                <a:gd name="connsiteY477" fmla="*/ 2867 h 19998"/>
                <a:gd name="connsiteX478" fmla="*/ 15001 w 19998"/>
                <a:gd name="connsiteY478" fmla="*/ 2888 h 19998"/>
                <a:gd name="connsiteX479" fmla="*/ 15230 w 19998"/>
                <a:gd name="connsiteY479" fmla="*/ 3074 h 19998"/>
                <a:gd name="connsiteX480" fmla="*/ 15249 w 19998"/>
                <a:gd name="connsiteY480" fmla="*/ 3050 h 19998"/>
                <a:gd name="connsiteX481" fmla="*/ 15249 w 19998"/>
                <a:gd name="connsiteY481" fmla="*/ 3114 h 19998"/>
                <a:gd name="connsiteX482" fmla="*/ 15330 w 19998"/>
                <a:gd name="connsiteY482" fmla="*/ 3114 h 19998"/>
                <a:gd name="connsiteX483" fmla="*/ 15418 w 19998"/>
                <a:gd name="connsiteY483" fmla="*/ 3114 h 19998"/>
                <a:gd name="connsiteX484" fmla="*/ 15499 w 19998"/>
                <a:gd name="connsiteY484" fmla="*/ 3196 h 19998"/>
                <a:gd name="connsiteX485" fmla="*/ 15475 w 19998"/>
                <a:gd name="connsiteY485" fmla="*/ 3252 h 19998"/>
                <a:gd name="connsiteX486" fmla="*/ 15499 w 19998"/>
                <a:gd name="connsiteY486" fmla="*/ 3295 h 19998"/>
                <a:gd name="connsiteX487" fmla="*/ 15499 w 19998"/>
                <a:gd name="connsiteY487" fmla="*/ 3276 h 19998"/>
                <a:gd name="connsiteX488" fmla="*/ 15599 w 19998"/>
                <a:gd name="connsiteY488" fmla="*/ 3276 h 19998"/>
                <a:gd name="connsiteX489" fmla="*/ 15704 w 19998"/>
                <a:gd name="connsiteY489" fmla="*/ 3374 h 19998"/>
                <a:gd name="connsiteX490" fmla="*/ 15682 w 19998"/>
                <a:gd name="connsiteY490" fmla="*/ 3414 h 19998"/>
                <a:gd name="connsiteX491" fmla="*/ 15723 w 19998"/>
                <a:gd name="connsiteY491" fmla="*/ 3478 h 19998"/>
                <a:gd name="connsiteX492" fmla="*/ 15704 w 19998"/>
                <a:gd name="connsiteY492" fmla="*/ 3497 h 19998"/>
                <a:gd name="connsiteX493" fmla="*/ 15747 w 19998"/>
                <a:gd name="connsiteY493" fmla="*/ 3534 h 19998"/>
                <a:gd name="connsiteX494" fmla="*/ 15747 w 19998"/>
                <a:gd name="connsiteY494" fmla="*/ 3518 h 19998"/>
                <a:gd name="connsiteX495" fmla="*/ 15935 w 19998"/>
                <a:gd name="connsiteY495" fmla="*/ 3478 h 19998"/>
                <a:gd name="connsiteX496" fmla="*/ 15935 w 19998"/>
                <a:gd name="connsiteY496" fmla="*/ 3518 h 19998"/>
                <a:gd name="connsiteX497" fmla="*/ 15951 w 19998"/>
                <a:gd name="connsiteY497" fmla="*/ 3518 h 19998"/>
                <a:gd name="connsiteX498" fmla="*/ 15992 w 19998"/>
                <a:gd name="connsiteY498" fmla="*/ 3414 h 19998"/>
                <a:gd name="connsiteX499" fmla="*/ 16156 w 19998"/>
                <a:gd name="connsiteY499" fmla="*/ 3414 h 19998"/>
                <a:gd name="connsiteX500" fmla="*/ 16156 w 19998"/>
                <a:gd name="connsiteY500" fmla="*/ 3374 h 19998"/>
                <a:gd name="connsiteX501" fmla="*/ 16302 w 19998"/>
                <a:gd name="connsiteY501" fmla="*/ 3436 h 19998"/>
                <a:gd name="connsiteX502" fmla="*/ 16285 w 19998"/>
                <a:gd name="connsiteY502" fmla="*/ 3454 h 19998"/>
                <a:gd name="connsiteX503" fmla="*/ 16366 w 19998"/>
                <a:gd name="connsiteY503" fmla="*/ 3518 h 19998"/>
                <a:gd name="connsiteX504" fmla="*/ 16490 w 19998"/>
                <a:gd name="connsiteY504" fmla="*/ 3518 h 19998"/>
                <a:gd name="connsiteX505" fmla="*/ 16506 w 19998"/>
                <a:gd name="connsiteY505" fmla="*/ 3600 h 19998"/>
                <a:gd name="connsiteX506" fmla="*/ 16590 w 19998"/>
                <a:gd name="connsiteY506" fmla="*/ 3624 h 19998"/>
                <a:gd name="connsiteX507" fmla="*/ 16611 w 19998"/>
                <a:gd name="connsiteY507" fmla="*/ 3581 h 19998"/>
                <a:gd name="connsiteX508" fmla="*/ 16694 w 19998"/>
                <a:gd name="connsiteY508" fmla="*/ 3600 h 19998"/>
                <a:gd name="connsiteX509" fmla="*/ 16694 w 19998"/>
                <a:gd name="connsiteY509" fmla="*/ 3560 h 19998"/>
                <a:gd name="connsiteX510" fmla="*/ 16716 w 19998"/>
                <a:gd name="connsiteY510" fmla="*/ 3560 h 19998"/>
                <a:gd name="connsiteX511" fmla="*/ 16716 w 19998"/>
                <a:gd name="connsiteY511" fmla="*/ 3518 h 19998"/>
                <a:gd name="connsiteX512" fmla="*/ 16759 w 19998"/>
                <a:gd name="connsiteY512" fmla="*/ 3497 h 19998"/>
                <a:gd name="connsiteX513" fmla="*/ 16759 w 19998"/>
                <a:gd name="connsiteY513" fmla="*/ 3478 h 19998"/>
                <a:gd name="connsiteX514" fmla="*/ 16940 w 19998"/>
                <a:gd name="connsiteY514" fmla="*/ 3478 h 19998"/>
                <a:gd name="connsiteX515" fmla="*/ 17085 w 19998"/>
                <a:gd name="connsiteY515" fmla="*/ 3560 h 19998"/>
                <a:gd name="connsiteX516" fmla="*/ 17085 w 19998"/>
                <a:gd name="connsiteY516" fmla="*/ 3534 h 19998"/>
                <a:gd name="connsiteX517" fmla="*/ 17192 w 19998"/>
                <a:gd name="connsiteY517" fmla="*/ 3518 h 19998"/>
                <a:gd name="connsiteX518" fmla="*/ 17192 w 19998"/>
                <a:gd name="connsiteY518" fmla="*/ 3534 h 19998"/>
                <a:gd name="connsiteX519" fmla="*/ 17373 w 19998"/>
                <a:gd name="connsiteY519" fmla="*/ 3640 h 19998"/>
                <a:gd name="connsiteX520" fmla="*/ 17354 w 19998"/>
                <a:gd name="connsiteY520" fmla="*/ 3663 h 19998"/>
                <a:gd name="connsiteX521" fmla="*/ 17437 w 19998"/>
                <a:gd name="connsiteY521" fmla="*/ 3783 h 19998"/>
                <a:gd name="connsiteX522" fmla="*/ 17397 w 19998"/>
                <a:gd name="connsiteY522" fmla="*/ 3783 h 19998"/>
                <a:gd name="connsiteX523" fmla="*/ 17414 w 19998"/>
                <a:gd name="connsiteY523" fmla="*/ 3826 h 19998"/>
                <a:gd name="connsiteX524" fmla="*/ 17437 w 19998"/>
                <a:gd name="connsiteY524" fmla="*/ 3826 h 19998"/>
                <a:gd name="connsiteX525" fmla="*/ 17602 w 19998"/>
                <a:gd name="connsiteY525" fmla="*/ 4028 h 19998"/>
                <a:gd name="connsiteX526" fmla="*/ 17623 w 19998"/>
                <a:gd name="connsiteY526" fmla="*/ 4091 h 19998"/>
                <a:gd name="connsiteX527" fmla="*/ 17642 w 19998"/>
                <a:gd name="connsiteY527" fmla="*/ 4091 h 19998"/>
                <a:gd name="connsiteX528" fmla="*/ 17683 w 19998"/>
                <a:gd name="connsiteY528" fmla="*/ 4211 h 19998"/>
                <a:gd name="connsiteX529" fmla="*/ 17849 w 19998"/>
                <a:gd name="connsiteY529" fmla="*/ 4211 h 19998"/>
                <a:gd name="connsiteX530" fmla="*/ 17849 w 19998"/>
                <a:gd name="connsiteY530" fmla="*/ 4171 h 19998"/>
                <a:gd name="connsiteX531" fmla="*/ 17871 w 19998"/>
                <a:gd name="connsiteY531" fmla="*/ 4171 h 19998"/>
                <a:gd name="connsiteX532" fmla="*/ 17830 w 19998"/>
                <a:gd name="connsiteY532" fmla="*/ 4091 h 19998"/>
                <a:gd name="connsiteX533" fmla="*/ 17871 w 19998"/>
                <a:gd name="connsiteY533" fmla="*/ 4065 h 19998"/>
                <a:gd name="connsiteX534" fmla="*/ 17935 w 19998"/>
                <a:gd name="connsiteY534" fmla="*/ 4091 h 19998"/>
                <a:gd name="connsiteX535" fmla="*/ 17976 w 19998"/>
                <a:gd name="connsiteY535" fmla="*/ 4065 h 19998"/>
                <a:gd name="connsiteX536" fmla="*/ 18019 w 19998"/>
                <a:gd name="connsiteY536" fmla="*/ 4091 h 19998"/>
                <a:gd name="connsiteX537" fmla="*/ 18140 w 19998"/>
                <a:gd name="connsiteY537" fmla="*/ 4131 h 19998"/>
                <a:gd name="connsiteX538" fmla="*/ 18183 w 19998"/>
                <a:gd name="connsiteY538" fmla="*/ 4293 h 19998"/>
                <a:gd name="connsiteX539" fmla="*/ 18200 w 19998"/>
                <a:gd name="connsiteY539" fmla="*/ 4293 h 19998"/>
                <a:gd name="connsiteX540" fmla="*/ 18223 w 19998"/>
                <a:gd name="connsiteY540" fmla="*/ 4211 h 19998"/>
                <a:gd name="connsiteX541" fmla="*/ 18240 w 19998"/>
                <a:gd name="connsiteY541" fmla="*/ 4211 h 19998"/>
                <a:gd name="connsiteX542" fmla="*/ 18240 w 19998"/>
                <a:gd name="connsiteY542" fmla="*/ 4230 h 19998"/>
                <a:gd name="connsiteX543" fmla="*/ 18281 w 19998"/>
                <a:gd name="connsiteY543" fmla="*/ 4230 h 19998"/>
                <a:gd name="connsiteX544" fmla="*/ 18328 w 19998"/>
                <a:gd name="connsiteY544" fmla="*/ 4270 h 19998"/>
                <a:gd name="connsiteX545" fmla="*/ 18369 w 19998"/>
                <a:gd name="connsiteY545" fmla="*/ 4253 h 19998"/>
                <a:gd name="connsiteX546" fmla="*/ 18388 w 19998"/>
                <a:gd name="connsiteY546" fmla="*/ 4270 h 19998"/>
                <a:gd name="connsiteX547" fmla="*/ 18531 w 19998"/>
                <a:gd name="connsiteY547" fmla="*/ 4253 h 19998"/>
                <a:gd name="connsiteX548" fmla="*/ 18531 w 19998"/>
                <a:gd name="connsiteY548" fmla="*/ 4270 h 19998"/>
                <a:gd name="connsiteX549" fmla="*/ 18631 w 19998"/>
                <a:gd name="connsiteY549" fmla="*/ 4211 h 19998"/>
                <a:gd name="connsiteX550" fmla="*/ 18631 w 19998"/>
                <a:gd name="connsiteY550" fmla="*/ 4131 h 19998"/>
                <a:gd name="connsiteX551" fmla="*/ 18762 w 19998"/>
                <a:gd name="connsiteY551" fmla="*/ 4108 h 19998"/>
                <a:gd name="connsiteX552" fmla="*/ 18778 w 19998"/>
                <a:gd name="connsiteY552" fmla="*/ 4148 h 19998"/>
                <a:gd name="connsiteX553" fmla="*/ 18821 w 19998"/>
                <a:gd name="connsiteY553" fmla="*/ 4131 h 19998"/>
                <a:gd name="connsiteX554" fmla="*/ 18943 w 19998"/>
                <a:gd name="connsiteY554" fmla="*/ 4333 h 19998"/>
                <a:gd name="connsiteX555" fmla="*/ 19047 w 19998"/>
                <a:gd name="connsiteY555" fmla="*/ 4333 h 19998"/>
                <a:gd name="connsiteX556" fmla="*/ 19064 w 19998"/>
                <a:gd name="connsiteY556" fmla="*/ 4392 h 19998"/>
                <a:gd name="connsiteX557" fmla="*/ 19152 w 19998"/>
                <a:gd name="connsiteY557" fmla="*/ 4392 h 19998"/>
                <a:gd name="connsiteX558" fmla="*/ 19152 w 19998"/>
                <a:gd name="connsiteY558" fmla="*/ 4373 h 19998"/>
                <a:gd name="connsiteX559" fmla="*/ 19212 w 19998"/>
                <a:gd name="connsiteY559" fmla="*/ 4373 h 19998"/>
                <a:gd name="connsiteX560" fmla="*/ 19212 w 19998"/>
                <a:gd name="connsiteY560" fmla="*/ 4392 h 19998"/>
                <a:gd name="connsiteX561" fmla="*/ 19317 w 19998"/>
                <a:gd name="connsiteY561" fmla="*/ 4333 h 19998"/>
                <a:gd name="connsiteX562" fmla="*/ 19417 w 19998"/>
                <a:gd name="connsiteY562" fmla="*/ 4392 h 19998"/>
                <a:gd name="connsiteX563" fmla="*/ 19443 w 19998"/>
                <a:gd name="connsiteY563" fmla="*/ 4373 h 19998"/>
                <a:gd name="connsiteX564" fmla="*/ 19500 w 19998"/>
                <a:gd name="connsiteY564" fmla="*/ 4373 h 19998"/>
                <a:gd name="connsiteX565" fmla="*/ 19521 w 19998"/>
                <a:gd name="connsiteY565" fmla="*/ 4352 h 19998"/>
                <a:gd name="connsiteX566" fmla="*/ 19998 w 19998"/>
                <a:gd name="connsiteY566" fmla="*/ 4512 h 19998"/>
                <a:gd name="connsiteX567" fmla="*/ 19750 w 19998"/>
                <a:gd name="connsiteY567" fmla="*/ 4939 h 19998"/>
                <a:gd name="connsiteX568" fmla="*/ 19712 w 19998"/>
                <a:gd name="connsiteY568" fmla="*/ 4939 h 19998"/>
                <a:gd name="connsiteX569" fmla="*/ 19686 w 19998"/>
                <a:gd name="connsiteY569" fmla="*/ 5003 h 19998"/>
                <a:gd name="connsiteX570" fmla="*/ 19645 w 19998"/>
                <a:gd name="connsiteY570" fmla="*/ 5003 h 19998"/>
                <a:gd name="connsiteX571" fmla="*/ 19131 w 19998"/>
                <a:gd name="connsiteY571" fmla="*/ 6512 h 19998"/>
                <a:gd name="connsiteX572" fmla="*/ 19236 w 19998"/>
                <a:gd name="connsiteY572" fmla="*/ 7750 h 19998"/>
                <a:gd name="connsiteX573" fmla="*/ 19212 w 19998"/>
                <a:gd name="connsiteY573" fmla="*/ 7750 h 19998"/>
                <a:gd name="connsiteX574" fmla="*/ 19090 w 19998"/>
                <a:gd name="connsiteY574" fmla="*/ 7870 h 19998"/>
                <a:gd name="connsiteX575" fmla="*/ 19152 w 19998"/>
                <a:gd name="connsiteY575" fmla="*/ 7853 h 19998"/>
                <a:gd name="connsiteX576" fmla="*/ 19064 w 19998"/>
                <a:gd name="connsiteY576" fmla="*/ 7973 h 19998"/>
                <a:gd name="connsiteX577" fmla="*/ 18983 w 19998"/>
                <a:gd name="connsiteY577" fmla="*/ 7973 h 19998"/>
                <a:gd name="connsiteX578" fmla="*/ 18714 w 19998"/>
                <a:gd name="connsiteY578" fmla="*/ 8135 h 19998"/>
                <a:gd name="connsiteX579" fmla="*/ 18695 w 19998"/>
                <a:gd name="connsiteY579" fmla="*/ 8093 h 19998"/>
                <a:gd name="connsiteX580" fmla="*/ 18614 w 19998"/>
                <a:gd name="connsiteY580" fmla="*/ 7997 h 19998"/>
                <a:gd name="connsiteX581" fmla="*/ 18304 w 19998"/>
                <a:gd name="connsiteY58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010 w 19998"/>
                <a:gd name="connsiteY183" fmla="*/ 19669 h 19998"/>
                <a:gd name="connsiteX184" fmla="*/ 12010 w 19998"/>
                <a:gd name="connsiteY184" fmla="*/ 19706 h 19998"/>
                <a:gd name="connsiteX185" fmla="*/ 11927 w 19998"/>
                <a:gd name="connsiteY185" fmla="*/ 19690 h 19998"/>
                <a:gd name="connsiteX186" fmla="*/ 11741 w 19998"/>
                <a:gd name="connsiteY186" fmla="*/ 19810 h 19998"/>
                <a:gd name="connsiteX187" fmla="*/ 11577 w 19998"/>
                <a:gd name="connsiteY187" fmla="*/ 19810 h 19998"/>
                <a:gd name="connsiteX188" fmla="*/ 11577 w 19998"/>
                <a:gd name="connsiteY188" fmla="*/ 19875 h 19998"/>
                <a:gd name="connsiteX189" fmla="*/ 11388 w 19998"/>
                <a:gd name="connsiteY189" fmla="*/ 19934 h 19998"/>
                <a:gd name="connsiteX190" fmla="*/ 11348 w 19998"/>
                <a:gd name="connsiteY190" fmla="*/ 19998 h 19998"/>
                <a:gd name="connsiteX191" fmla="*/ 10645 w 19998"/>
                <a:gd name="connsiteY191" fmla="*/ 19810 h 19998"/>
                <a:gd name="connsiteX192" fmla="*/ 10441 w 19998"/>
                <a:gd name="connsiteY192" fmla="*/ 19955 h 19998"/>
                <a:gd name="connsiteX193" fmla="*/ 10295 w 19998"/>
                <a:gd name="connsiteY193" fmla="*/ 19732 h 19998"/>
                <a:gd name="connsiteX194" fmla="*/ 9964 w 19998"/>
                <a:gd name="connsiteY194" fmla="*/ 19626 h 19998"/>
                <a:gd name="connsiteX195" fmla="*/ 9990 w 19998"/>
                <a:gd name="connsiteY195" fmla="*/ 19467 h 19998"/>
                <a:gd name="connsiteX196" fmla="*/ 9533 w 19998"/>
                <a:gd name="connsiteY196" fmla="*/ 19262 h 19998"/>
                <a:gd name="connsiteX197" fmla="*/ 9452 w 19998"/>
                <a:gd name="connsiteY197" fmla="*/ 19368 h 19998"/>
                <a:gd name="connsiteX198" fmla="*/ 9288 w 19998"/>
                <a:gd name="connsiteY198" fmla="*/ 19076 h 19998"/>
                <a:gd name="connsiteX199" fmla="*/ 8935 w 19998"/>
                <a:gd name="connsiteY199" fmla="*/ 19076 h 19998"/>
                <a:gd name="connsiteX200" fmla="*/ 8478 w 19998"/>
                <a:gd name="connsiteY200" fmla="*/ 18837 h 19998"/>
                <a:gd name="connsiteX201" fmla="*/ 8357 w 19998"/>
                <a:gd name="connsiteY201" fmla="*/ 18820 h 19998"/>
                <a:gd name="connsiteX202" fmla="*/ 8169 w 19998"/>
                <a:gd name="connsiteY202" fmla="*/ 18773 h 19998"/>
                <a:gd name="connsiteX203" fmla="*/ 8128 w 19998"/>
                <a:gd name="connsiteY203" fmla="*/ 18820 h 19998"/>
                <a:gd name="connsiteX204" fmla="*/ 8128 w 19998"/>
                <a:gd name="connsiteY204" fmla="*/ 18957 h 19998"/>
                <a:gd name="connsiteX205" fmla="*/ 8150 w 19998"/>
                <a:gd name="connsiteY205" fmla="*/ 19142 h 19998"/>
                <a:gd name="connsiteX206" fmla="*/ 8007 w 19998"/>
                <a:gd name="connsiteY206" fmla="*/ 19119 h 19998"/>
                <a:gd name="connsiteX207" fmla="*/ 7676 w 19998"/>
                <a:gd name="connsiteY207" fmla="*/ 19119 h 19998"/>
                <a:gd name="connsiteX208" fmla="*/ 7511 w 19998"/>
                <a:gd name="connsiteY208" fmla="*/ 19159 h 19998"/>
                <a:gd name="connsiteX209" fmla="*/ 6892 w 19998"/>
                <a:gd name="connsiteY209" fmla="*/ 19102 h 19998"/>
                <a:gd name="connsiteX210" fmla="*/ 6730 w 19998"/>
                <a:gd name="connsiteY210" fmla="*/ 18877 h 19998"/>
                <a:gd name="connsiteX211" fmla="*/ 6599 w 19998"/>
                <a:gd name="connsiteY211" fmla="*/ 18837 h 19998"/>
                <a:gd name="connsiteX212" fmla="*/ 6478 w 19998"/>
                <a:gd name="connsiteY212" fmla="*/ 18731 h 19998"/>
                <a:gd name="connsiteX213" fmla="*/ 6254 w 19998"/>
                <a:gd name="connsiteY213" fmla="*/ 18858 h 19998"/>
                <a:gd name="connsiteX214" fmla="*/ 6149 w 19998"/>
                <a:gd name="connsiteY214" fmla="*/ 18773 h 19998"/>
                <a:gd name="connsiteX215" fmla="*/ 6066 w 19998"/>
                <a:gd name="connsiteY215" fmla="*/ 18877 h 19998"/>
                <a:gd name="connsiteX216" fmla="*/ 5861 w 19998"/>
                <a:gd name="connsiteY216" fmla="*/ 18632 h 19998"/>
                <a:gd name="connsiteX217" fmla="*/ 5732 w 19998"/>
                <a:gd name="connsiteY217" fmla="*/ 18447 h 19998"/>
                <a:gd name="connsiteX218" fmla="*/ 5075 w 19998"/>
                <a:gd name="connsiteY218" fmla="*/ 18310 h 19998"/>
                <a:gd name="connsiteX219" fmla="*/ 4806 w 19998"/>
                <a:gd name="connsiteY219" fmla="*/ 18165 h 19998"/>
                <a:gd name="connsiteX220" fmla="*/ 4725 w 19998"/>
                <a:gd name="connsiteY220" fmla="*/ 18247 h 19998"/>
                <a:gd name="connsiteX221" fmla="*/ 4515 w 19998"/>
                <a:gd name="connsiteY221" fmla="*/ 18101 h 19998"/>
                <a:gd name="connsiteX222" fmla="*/ 4684 w 19998"/>
                <a:gd name="connsiteY222" fmla="*/ 17737 h 19998"/>
                <a:gd name="connsiteX223" fmla="*/ 4415 w 19998"/>
                <a:gd name="connsiteY223" fmla="*/ 17634 h 19998"/>
                <a:gd name="connsiteX224" fmla="*/ 4294 w 19998"/>
                <a:gd name="connsiteY224" fmla="*/ 17594 h 19998"/>
                <a:gd name="connsiteX225" fmla="*/ 4103 w 19998"/>
                <a:gd name="connsiteY225" fmla="*/ 17617 h 19998"/>
                <a:gd name="connsiteX226" fmla="*/ 4063 w 19998"/>
                <a:gd name="connsiteY226" fmla="*/ 17495 h 19998"/>
                <a:gd name="connsiteX227" fmla="*/ 4025 w 19998"/>
                <a:gd name="connsiteY227" fmla="*/ 17432 h 19998"/>
                <a:gd name="connsiteX228" fmla="*/ 4251 w 19998"/>
                <a:gd name="connsiteY228" fmla="*/ 17389 h 19998"/>
                <a:gd name="connsiteX229" fmla="*/ 4251 w 19998"/>
                <a:gd name="connsiteY229" fmla="*/ 17373 h 19998"/>
                <a:gd name="connsiteX230" fmla="*/ 4499 w 19998"/>
                <a:gd name="connsiteY230" fmla="*/ 17084 h 19998"/>
                <a:gd name="connsiteX231" fmla="*/ 5037 w 19998"/>
                <a:gd name="connsiteY231" fmla="*/ 14969 h 19998"/>
                <a:gd name="connsiteX232" fmla="*/ 5011 w 19998"/>
                <a:gd name="connsiteY232" fmla="*/ 14767 h 19998"/>
                <a:gd name="connsiteX233" fmla="*/ 5218 w 19998"/>
                <a:gd name="connsiteY233" fmla="*/ 14525 h 19998"/>
                <a:gd name="connsiteX234" fmla="*/ 5427 w 19998"/>
                <a:gd name="connsiteY234" fmla="*/ 14583 h 19998"/>
                <a:gd name="connsiteX235" fmla="*/ 5444 w 19998"/>
                <a:gd name="connsiteY235" fmla="*/ 14525 h 19998"/>
                <a:gd name="connsiteX236" fmla="*/ 5387 w 19998"/>
                <a:gd name="connsiteY236" fmla="*/ 14464 h 19998"/>
                <a:gd name="connsiteX237" fmla="*/ 5427 w 19998"/>
                <a:gd name="connsiteY237" fmla="*/ 14485 h 19998"/>
                <a:gd name="connsiteX238" fmla="*/ 5427 w 19998"/>
                <a:gd name="connsiteY238" fmla="*/ 14464 h 19998"/>
                <a:gd name="connsiteX239" fmla="*/ 5218 w 19998"/>
                <a:gd name="connsiteY239" fmla="*/ 14318 h 19998"/>
                <a:gd name="connsiteX240" fmla="*/ 5075 w 19998"/>
                <a:gd name="connsiteY240" fmla="*/ 14647 h 19998"/>
                <a:gd name="connsiteX241" fmla="*/ 5037 w 19998"/>
                <a:gd name="connsiteY241" fmla="*/ 14623 h 19998"/>
                <a:gd name="connsiteX242" fmla="*/ 5427 w 19998"/>
                <a:gd name="connsiteY242" fmla="*/ 12509 h 19998"/>
                <a:gd name="connsiteX243" fmla="*/ 5470 w 19998"/>
                <a:gd name="connsiteY243" fmla="*/ 12492 h 19998"/>
                <a:gd name="connsiteX244" fmla="*/ 5511 w 19998"/>
                <a:gd name="connsiteY244" fmla="*/ 12548 h 19998"/>
                <a:gd name="connsiteX245" fmla="*/ 5961 w 19998"/>
                <a:gd name="connsiteY245" fmla="*/ 13284 h 19998"/>
                <a:gd name="connsiteX246" fmla="*/ 6352 w 19998"/>
                <a:gd name="connsiteY246" fmla="*/ 14017 h 19998"/>
                <a:gd name="connsiteX247" fmla="*/ 6352 w 19998"/>
                <a:gd name="connsiteY247" fmla="*/ 13808 h 19998"/>
                <a:gd name="connsiteX248" fmla="*/ 6001 w 19998"/>
                <a:gd name="connsiteY248" fmla="*/ 13058 h 19998"/>
                <a:gd name="connsiteX249" fmla="*/ 5675 w 19998"/>
                <a:gd name="connsiteY249" fmla="*/ 12532 h 19998"/>
                <a:gd name="connsiteX250" fmla="*/ 5551 w 19998"/>
                <a:gd name="connsiteY250" fmla="*/ 12410 h 19998"/>
                <a:gd name="connsiteX251" fmla="*/ 5258 w 19998"/>
                <a:gd name="connsiteY251" fmla="*/ 12227 h 19998"/>
                <a:gd name="connsiteX252" fmla="*/ 5242 w 19998"/>
                <a:gd name="connsiteY252" fmla="*/ 12243 h 19998"/>
                <a:gd name="connsiteX253" fmla="*/ 5175 w 19998"/>
                <a:gd name="connsiteY253" fmla="*/ 11961 h 19998"/>
                <a:gd name="connsiteX254" fmla="*/ 5363 w 19998"/>
                <a:gd name="connsiteY254" fmla="*/ 11961 h 19998"/>
                <a:gd name="connsiteX255" fmla="*/ 5487 w 19998"/>
                <a:gd name="connsiteY255" fmla="*/ 11653 h 19998"/>
                <a:gd name="connsiteX256" fmla="*/ 5470 w 19998"/>
                <a:gd name="connsiteY256" fmla="*/ 11653 h 19998"/>
                <a:gd name="connsiteX257" fmla="*/ 5470 w 19998"/>
                <a:gd name="connsiteY257" fmla="*/ 11637 h 19998"/>
                <a:gd name="connsiteX258" fmla="*/ 5444 w 19998"/>
                <a:gd name="connsiteY258" fmla="*/ 11268 h 19998"/>
                <a:gd name="connsiteX259" fmla="*/ 5339 w 19998"/>
                <a:gd name="connsiteY259" fmla="*/ 11146 h 19998"/>
                <a:gd name="connsiteX260" fmla="*/ 5251 w 19998"/>
                <a:gd name="connsiteY260" fmla="*/ 10849 h 19998"/>
                <a:gd name="connsiteX261" fmla="*/ 4784 w 19998"/>
                <a:gd name="connsiteY261" fmla="*/ 10539 h 19998"/>
                <a:gd name="connsiteX262" fmla="*/ 4603 w 19998"/>
                <a:gd name="connsiteY262" fmla="*/ 10497 h 19998"/>
                <a:gd name="connsiteX263" fmla="*/ 4620 w 19998"/>
                <a:gd name="connsiteY263" fmla="*/ 10476 h 19998"/>
                <a:gd name="connsiteX264" fmla="*/ 3877 w 19998"/>
                <a:gd name="connsiteY264" fmla="*/ 9395 h 19998"/>
                <a:gd name="connsiteX265" fmla="*/ 3941 w 19998"/>
                <a:gd name="connsiteY265" fmla="*/ 9353 h 19998"/>
                <a:gd name="connsiteX266" fmla="*/ 3918 w 19998"/>
                <a:gd name="connsiteY266" fmla="*/ 9353 h 19998"/>
                <a:gd name="connsiteX267" fmla="*/ 4168 w 19998"/>
                <a:gd name="connsiteY267" fmla="*/ 9071 h 19998"/>
                <a:gd name="connsiteX268" fmla="*/ 3753 w 19998"/>
                <a:gd name="connsiteY268" fmla="*/ 8829 h 19998"/>
                <a:gd name="connsiteX269" fmla="*/ 3899 w 19998"/>
                <a:gd name="connsiteY269" fmla="*/ 8645 h 19998"/>
                <a:gd name="connsiteX270" fmla="*/ 3899 w 19998"/>
                <a:gd name="connsiteY270" fmla="*/ 8521 h 19998"/>
                <a:gd name="connsiteX271" fmla="*/ 4472 w 19998"/>
                <a:gd name="connsiteY271" fmla="*/ 8666 h 19998"/>
                <a:gd name="connsiteX272" fmla="*/ 3877 w 19998"/>
                <a:gd name="connsiteY272" fmla="*/ 8457 h 19998"/>
                <a:gd name="connsiteX273" fmla="*/ 3689 w 19998"/>
                <a:gd name="connsiteY273" fmla="*/ 8587 h 19998"/>
                <a:gd name="connsiteX274" fmla="*/ 3360 w 19998"/>
                <a:gd name="connsiteY274" fmla="*/ 8401 h 19998"/>
                <a:gd name="connsiteX275" fmla="*/ 3303 w 19998"/>
                <a:gd name="connsiteY275" fmla="*/ 8239 h 19998"/>
                <a:gd name="connsiteX276" fmla="*/ 3465 w 19998"/>
                <a:gd name="connsiteY276" fmla="*/ 8077 h 19998"/>
                <a:gd name="connsiteX277" fmla="*/ 3344 w 19998"/>
                <a:gd name="connsiteY277" fmla="*/ 7910 h 19998"/>
                <a:gd name="connsiteX278" fmla="*/ 2844 w 19998"/>
                <a:gd name="connsiteY278" fmla="*/ 7933 h 19998"/>
                <a:gd name="connsiteX279" fmla="*/ 3115 w 19998"/>
                <a:gd name="connsiteY279" fmla="*/ 7651 h 19998"/>
                <a:gd name="connsiteX280" fmla="*/ 2477 w 19998"/>
                <a:gd name="connsiteY280" fmla="*/ 7750 h 19998"/>
                <a:gd name="connsiteX281" fmla="*/ 2477 w 19998"/>
                <a:gd name="connsiteY281" fmla="*/ 7973 h 19998"/>
                <a:gd name="connsiteX282" fmla="*/ 2127 w 19998"/>
                <a:gd name="connsiteY282" fmla="*/ 7442 h 19998"/>
                <a:gd name="connsiteX283" fmla="*/ 1831 w 19998"/>
                <a:gd name="connsiteY283" fmla="*/ 7261 h 19998"/>
                <a:gd name="connsiteX284" fmla="*/ 1260 w 19998"/>
                <a:gd name="connsiteY284" fmla="*/ 6996 h 19998"/>
                <a:gd name="connsiteX285" fmla="*/ 1276 w 19998"/>
                <a:gd name="connsiteY285" fmla="*/ 6975 h 19998"/>
                <a:gd name="connsiteX286" fmla="*/ 1260 w 19998"/>
                <a:gd name="connsiteY286" fmla="*/ 6958 h 19998"/>
                <a:gd name="connsiteX287" fmla="*/ 1172 w 19998"/>
                <a:gd name="connsiteY287" fmla="*/ 6892 h 19998"/>
                <a:gd name="connsiteX288" fmla="*/ 886 w 19998"/>
                <a:gd name="connsiteY288" fmla="*/ 6975 h 19998"/>
                <a:gd name="connsiteX289" fmla="*/ 679 w 19998"/>
                <a:gd name="connsiteY289" fmla="*/ 7099 h 19998"/>
                <a:gd name="connsiteX290" fmla="*/ 533 w 19998"/>
                <a:gd name="connsiteY290" fmla="*/ 7078 h 19998"/>
                <a:gd name="connsiteX291" fmla="*/ 533 w 19998"/>
                <a:gd name="connsiteY291" fmla="*/ 7022 h 19998"/>
                <a:gd name="connsiteX292" fmla="*/ 574 w 19998"/>
                <a:gd name="connsiteY292" fmla="*/ 6996 h 19998"/>
                <a:gd name="connsiteX293" fmla="*/ 305 w 19998"/>
                <a:gd name="connsiteY293" fmla="*/ 6568 h 19998"/>
                <a:gd name="connsiteX294" fmla="*/ 264 w 19998"/>
                <a:gd name="connsiteY294" fmla="*/ 6594 h 19998"/>
                <a:gd name="connsiteX295" fmla="*/ 164 w 19998"/>
                <a:gd name="connsiteY295" fmla="*/ 6528 h 19998"/>
                <a:gd name="connsiteX296" fmla="*/ 0 w 19998"/>
                <a:gd name="connsiteY296" fmla="*/ 6490 h 19998"/>
                <a:gd name="connsiteX297" fmla="*/ 17 w 19998"/>
                <a:gd name="connsiteY297" fmla="*/ 6465 h 19998"/>
                <a:gd name="connsiteX298" fmla="*/ 57 w 19998"/>
                <a:gd name="connsiteY298" fmla="*/ 6465 h 19998"/>
                <a:gd name="connsiteX299" fmla="*/ 695 w 19998"/>
                <a:gd name="connsiteY299" fmla="*/ 6408 h 19998"/>
                <a:gd name="connsiteX300" fmla="*/ 760 w 19998"/>
                <a:gd name="connsiteY300" fmla="*/ 6262 h 19998"/>
                <a:gd name="connsiteX301" fmla="*/ 433 w 19998"/>
                <a:gd name="connsiteY301" fmla="*/ 6084 h 19998"/>
                <a:gd name="connsiteX302" fmla="*/ 348 w 19998"/>
                <a:gd name="connsiteY302" fmla="*/ 6204 h 19998"/>
                <a:gd name="connsiteX303" fmla="*/ 329 w 19998"/>
                <a:gd name="connsiteY303" fmla="*/ 6204 h 19998"/>
                <a:gd name="connsiteX304" fmla="*/ 305 w 19998"/>
                <a:gd name="connsiteY304" fmla="*/ 6060 h 19998"/>
                <a:gd name="connsiteX305" fmla="*/ 348 w 19998"/>
                <a:gd name="connsiteY305" fmla="*/ 6044 h 19998"/>
                <a:gd name="connsiteX306" fmla="*/ 348 w 19998"/>
                <a:gd name="connsiteY306" fmla="*/ 5997 h 19998"/>
                <a:gd name="connsiteX307" fmla="*/ 248 w 19998"/>
                <a:gd name="connsiteY307" fmla="*/ 5997 h 19998"/>
                <a:gd name="connsiteX308" fmla="*/ 221 w 19998"/>
                <a:gd name="connsiteY308" fmla="*/ 5938 h 19998"/>
                <a:gd name="connsiteX309" fmla="*/ 329 w 19998"/>
                <a:gd name="connsiteY309" fmla="*/ 5938 h 19998"/>
                <a:gd name="connsiteX310" fmla="*/ 348 w 19998"/>
                <a:gd name="connsiteY310" fmla="*/ 5818 h 19998"/>
                <a:gd name="connsiteX311" fmla="*/ 391 w 19998"/>
                <a:gd name="connsiteY311" fmla="*/ 5818 h 19998"/>
                <a:gd name="connsiteX312" fmla="*/ 369 w 19998"/>
                <a:gd name="connsiteY312" fmla="*/ 5917 h 19998"/>
                <a:gd name="connsiteX313" fmla="*/ 433 w 19998"/>
                <a:gd name="connsiteY313" fmla="*/ 5877 h 19998"/>
                <a:gd name="connsiteX314" fmla="*/ 433 w 19998"/>
                <a:gd name="connsiteY314" fmla="*/ 5898 h 19998"/>
                <a:gd name="connsiteX315" fmla="*/ 410 w 19998"/>
                <a:gd name="connsiteY315" fmla="*/ 5917 h 19998"/>
                <a:gd name="connsiteX316" fmla="*/ 555 w 19998"/>
                <a:gd name="connsiteY316" fmla="*/ 5938 h 19998"/>
                <a:gd name="connsiteX317" fmla="*/ 555 w 19998"/>
                <a:gd name="connsiteY317" fmla="*/ 5955 h 19998"/>
                <a:gd name="connsiteX318" fmla="*/ 738 w 19998"/>
                <a:gd name="connsiteY318" fmla="*/ 5938 h 19998"/>
                <a:gd name="connsiteX319" fmla="*/ 695 w 19998"/>
                <a:gd name="connsiteY319" fmla="*/ 5835 h 19998"/>
                <a:gd name="connsiteX320" fmla="*/ 655 w 19998"/>
                <a:gd name="connsiteY320" fmla="*/ 5835 h 19998"/>
                <a:gd name="connsiteX321" fmla="*/ 598 w 19998"/>
                <a:gd name="connsiteY321" fmla="*/ 5736 h 19998"/>
                <a:gd name="connsiteX322" fmla="*/ 141 w 19998"/>
                <a:gd name="connsiteY322" fmla="*/ 5778 h 19998"/>
                <a:gd name="connsiteX323" fmla="*/ 141 w 19998"/>
                <a:gd name="connsiteY323" fmla="*/ 5795 h 19998"/>
                <a:gd name="connsiteX324" fmla="*/ 17 w 19998"/>
                <a:gd name="connsiteY324" fmla="*/ 5818 h 19998"/>
                <a:gd name="connsiteX325" fmla="*/ 141 w 19998"/>
                <a:gd name="connsiteY325" fmla="*/ 5287 h 19998"/>
                <a:gd name="connsiteX326" fmla="*/ 181 w 19998"/>
                <a:gd name="connsiteY326" fmla="*/ 5268 h 19998"/>
                <a:gd name="connsiteX327" fmla="*/ 348 w 19998"/>
                <a:gd name="connsiteY327" fmla="*/ 5247 h 19998"/>
                <a:gd name="connsiteX328" fmla="*/ 450 w 19998"/>
                <a:gd name="connsiteY328" fmla="*/ 5149 h 19998"/>
                <a:gd name="connsiteX329" fmla="*/ 617 w 19998"/>
                <a:gd name="connsiteY329" fmla="*/ 5149 h 19998"/>
                <a:gd name="connsiteX330" fmla="*/ 803 w 19998"/>
                <a:gd name="connsiteY330" fmla="*/ 5085 h 19998"/>
                <a:gd name="connsiteX331" fmla="*/ 826 w 19998"/>
                <a:gd name="connsiteY331" fmla="*/ 5106 h 19998"/>
                <a:gd name="connsiteX332" fmla="*/ 803 w 19998"/>
                <a:gd name="connsiteY332" fmla="*/ 5149 h 19998"/>
                <a:gd name="connsiteX333" fmla="*/ 1276 w 19998"/>
                <a:gd name="connsiteY333" fmla="*/ 5022 h 19998"/>
                <a:gd name="connsiteX334" fmla="*/ 1276 w 19998"/>
                <a:gd name="connsiteY334" fmla="*/ 5003 h 19998"/>
                <a:gd name="connsiteX335" fmla="*/ 1276 w 19998"/>
                <a:gd name="connsiteY335" fmla="*/ 5022 h 19998"/>
                <a:gd name="connsiteX336" fmla="*/ 1298 w 19998"/>
                <a:gd name="connsiteY336" fmla="*/ 5022 h 19998"/>
                <a:gd name="connsiteX337" fmla="*/ 1341 w 19998"/>
                <a:gd name="connsiteY337" fmla="*/ 5165 h 19998"/>
                <a:gd name="connsiteX338" fmla="*/ 1524 w 19998"/>
                <a:gd name="connsiteY338" fmla="*/ 5069 h 19998"/>
                <a:gd name="connsiteX339" fmla="*/ 1562 w 19998"/>
                <a:gd name="connsiteY339" fmla="*/ 5069 h 19998"/>
                <a:gd name="connsiteX340" fmla="*/ 1815 w 19998"/>
                <a:gd name="connsiteY340" fmla="*/ 5125 h 19998"/>
                <a:gd name="connsiteX341" fmla="*/ 1936 w 19998"/>
                <a:gd name="connsiteY341" fmla="*/ 5165 h 19998"/>
                <a:gd name="connsiteX342" fmla="*/ 1936 w 19998"/>
                <a:gd name="connsiteY342" fmla="*/ 5149 h 19998"/>
                <a:gd name="connsiteX343" fmla="*/ 1979 w 19998"/>
                <a:gd name="connsiteY343" fmla="*/ 5003 h 19998"/>
                <a:gd name="connsiteX344" fmla="*/ 1936 w 19998"/>
                <a:gd name="connsiteY344" fmla="*/ 4939 h 19998"/>
                <a:gd name="connsiteX345" fmla="*/ 2103 w 19998"/>
                <a:gd name="connsiteY345" fmla="*/ 4820 h 19998"/>
                <a:gd name="connsiteX346" fmla="*/ 2496 w 19998"/>
                <a:gd name="connsiteY346" fmla="*/ 4777 h 19998"/>
                <a:gd name="connsiteX347" fmla="*/ 2536 w 19998"/>
                <a:gd name="connsiteY347" fmla="*/ 4860 h 19998"/>
                <a:gd name="connsiteX348" fmla="*/ 2722 w 19998"/>
                <a:gd name="connsiteY348" fmla="*/ 4761 h 19998"/>
                <a:gd name="connsiteX349" fmla="*/ 2722 w 19998"/>
                <a:gd name="connsiteY349" fmla="*/ 4900 h 19998"/>
                <a:gd name="connsiteX350" fmla="*/ 2805 w 19998"/>
                <a:gd name="connsiteY350" fmla="*/ 4923 h 19998"/>
                <a:gd name="connsiteX351" fmla="*/ 2970 w 19998"/>
                <a:gd name="connsiteY351" fmla="*/ 5189 h 19998"/>
                <a:gd name="connsiteX352" fmla="*/ 3256 w 19998"/>
                <a:gd name="connsiteY352" fmla="*/ 5673 h 19998"/>
                <a:gd name="connsiteX353" fmla="*/ 3608 w 19998"/>
                <a:gd name="connsiteY353" fmla="*/ 5391 h 19998"/>
                <a:gd name="connsiteX354" fmla="*/ 3860 w 19998"/>
                <a:gd name="connsiteY354" fmla="*/ 5268 h 19998"/>
                <a:gd name="connsiteX355" fmla="*/ 3999 w 19998"/>
                <a:gd name="connsiteY355" fmla="*/ 5534 h 19998"/>
                <a:gd name="connsiteX356" fmla="*/ 4351 w 19998"/>
                <a:gd name="connsiteY356" fmla="*/ 5351 h 19998"/>
                <a:gd name="connsiteX357" fmla="*/ 4580 w 19998"/>
                <a:gd name="connsiteY357" fmla="*/ 5268 h 19998"/>
                <a:gd name="connsiteX358" fmla="*/ 4580 w 19998"/>
                <a:gd name="connsiteY358" fmla="*/ 5471 h 19998"/>
                <a:gd name="connsiteX359" fmla="*/ 4994 w 19998"/>
                <a:gd name="connsiteY359" fmla="*/ 5449 h 19998"/>
                <a:gd name="connsiteX360" fmla="*/ 5323 w 19998"/>
                <a:gd name="connsiteY360" fmla="*/ 5471 h 19998"/>
                <a:gd name="connsiteX361" fmla="*/ 5242 w 19998"/>
                <a:gd name="connsiteY361" fmla="*/ 5407 h 19998"/>
                <a:gd name="connsiteX362" fmla="*/ 4994 w 19998"/>
                <a:gd name="connsiteY362" fmla="*/ 5003 h 19998"/>
                <a:gd name="connsiteX363" fmla="*/ 4970 w 19998"/>
                <a:gd name="connsiteY363" fmla="*/ 5003 h 19998"/>
                <a:gd name="connsiteX364" fmla="*/ 5054 w 19998"/>
                <a:gd name="connsiteY364" fmla="*/ 4618 h 19998"/>
                <a:gd name="connsiteX365" fmla="*/ 5054 w 19998"/>
                <a:gd name="connsiteY365" fmla="*/ 4601 h 19998"/>
                <a:gd name="connsiteX366" fmla="*/ 5037 w 19998"/>
                <a:gd name="connsiteY366" fmla="*/ 4618 h 19998"/>
                <a:gd name="connsiteX367" fmla="*/ 5011 w 19998"/>
                <a:gd name="connsiteY367" fmla="*/ 4131 h 19998"/>
                <a:gd name="connsiteX368" fmla="*/ 4642 w 19998"/>
                <a:gd name="connsiteY368" fmla="*/ 3335 h 19998"/>
                <a:gd name="connsiteX369" fmla="*/ 4663 w 19998"/>
                <a:gd name="connsiteY369" fmla="*/ 3092 h 19998"/>
                <a:gd name="connsiteX370" fmla="*/ 4563 w 19998"/>
                <a:gd name="connsiteY370" fmla="*/ 3050 h 19998"/>
                <a:gd name="connsiteX371" fmla="*/ 4684 w 19998"/>
                <a:gd name="connsiteY371" fmla="*/ 2947 h 19998"/>
                <a:gd name="connsiteX372" fmla="*/ 5242 w 19998"/>
                <a:gd name="connsiteY372" fmla="*/ 3092 h 19998"/>
                <a:gd name="connsiteX373" fmla="*/ 5258 w 19998"/>
                <a:gd name="connsiteY373" fmla="*/ 3029 h 19998"/>
                <a:gd name="connsiteX374" fmla="*/ 5570 w 19998"/>
                <a:gd name="connsiteY374" fmla="*/ 3050 h 19998"/>
                <a:gd name="connsiteX375" fmla="*/ 5632 w 19998"/>
                <a:gd name="connsiteY375" fmla="*/ 3252 h 19998"/>
                <a:gd name="connsiteX376" fmla="*/ 5592 w 19998"/>
                <a:gd name="connsiteY376" fmla="*/ 3252 h 19998"/>
                <a:gd name="connsiteX377" fmla="*/ 5570 w 19998"/>
                <a:gd name="connsiteY377" fmla="*/ 3316 h 19998"/>
                <a:gd name="connsiteX378" fmla="*/ 5511 w 19998"/>
                <a:gd name="connsiteY378" fmla="*/ 3316 h 19998"/>
                <a:gd name="connsiteX379" fmla="*/ 5675 w 19998"/>
                <a:gd name="connsiteY379" fmla="*/ 3800 h 19998"/>
                <a:gd name="connsiteX380" fmla="*/ 5649 w 19998"/>
                <a:gd name="connsiteY380" fmla="*/ 3826 h 19998"/>
                <a:gd name="connsiteX381" fmla="*/ 5732 w 19998"/>
                <a:gd name="connsiteY381" fmla="*/ 3842 h 19998"/>
                <a:gd name="connsiteX382" fmla="*/ 5713 w 19998"/>
                <a:gd name="connsiteY382" fmla="*/ 3842 h 19998"/>
                <a:gd name="connsiteX383" fmla="*/ 5732 w 19998"/>
                <a:gd name="connsiteY383" fmla="*/ 3882 h 19998"/>
                <a:gd name="connsiteX384" fmla="*/ 5775 w 19998"/>
                <a:gd name="connsiteY384" fmla="*/ 3882 h 19998"/>
                <a:gd name="connsiteX385" fmla="*/ 5861 w 19998"/>
                <a:gd name="connsiteY385" fmla="*/ 3762 h 19998"/>
                <a:gd name="connsiteX386" fmla="*/ 6499 w 19998"/>
                <a:gd name="connsiteY386" fmla="*/ 3906 h 19998"/>
                <a:gd name="connsiteX387" fmla="*/ 7611 w 19998"/>
                <a:gd name="connsiteY387" fmla="*/ 3826 h 19998"/>
                <a:gd name="connsiteX388" fmla="*/ 7923 w 19998"/>
                <a:gd name="connsiteY388" fmla="*/ 3722 h 19998"/>
                <a:gd name="connsiteX389" fmla="*/ 8045 w 19998"/>
                <a:gd name="connsiteY389" fmla="*/ 3703 h 19998"/>
                <a:gd name="connsiteX390" fmla="*/ 7611 w 19998"/>
                <a:gd name="connsiteY390" fmla="*/ 3600 h 19998"/>
                <a:gd name="connsiteX391" fmla="*/ 7611 w 19998"/>
                <a:gd name="connsiteY391" fmla="*/ 3581 h 19998"/>
                <a:gd name="connsiteX392" fmla="*/ 7799 w 19998"/>
                <a:gd name="connsiteY392" fmla="*/ 3092 h 19998"/>
                <a:gd name="connsiteX393" fmla="*/ 9574 w 19998"/>
                <a:gd name="connsiteY393" fmla="*/ 2317 h 19998"/>
                <a:gd name="connsiteX394" fmla="*/ 9843 w 19998"/>
                <a:gd name="connsiteY394" fmla="*/ 1993 h 19998"/>
                <a:gd name="connsiteX395" fmla="*/ 9902 w 19998"/>
                <a:gd name="connsiteY395" fmla="*/ 2051 h 19998"/>
                <a:gd name="connsiteX396" fmla="*/ 10031 w 19998"/>
                <a:gd name="connsiteY396" fmla="*/ 2051 h 19998"/>
                <a:gd name="connsiteX397" fmla="*/ 9964 w 19998"/>
                <a:gd name="connsiteY397" fmla="*/ 1972 h 19998"/>
                <a:gd name="connsiteX398" fmla="*/ 9943 w 19998"/>
                <a:gd name="connsiteY398" fmla="*/ 1993 h 19998"/>
                <a:gd name="connsiteX399" fmla="*/ 9843 w 19998"/>
                <a:gd name="connsiteY399" fmla="*/ 1645 h 19998"/>
                <a:gd name="connsiteX400" fmla="*/ 9902 w 19998"/>
                <a:gd name="connsiteY400" fmla="*/ 1645 h 19998"/>
                <a:gd name="connsiteX401" fmla="*/ 9902 w 19998"/>
                <a:gd name="connsiteY401" fmla="*/ 1628 h 19998"/>
                <a:gd name="connsiteX402" fmla="*/ 9902 w 19998"/>
                <a:gd name="connsiteY402" fmla="*/ 1607 h 19998"/>
                <a:gd name="connsiteX403" fmla="*/ 9843 w 19998"/>
                <a:gd name="connsiteY403" fmla="*/ 1542 h 19998"/>
                <a:gd name="connsiteX404" fmla="*/ 9886 w 19998"/>
                <a:gd name="connsiteY404" fmla="*/ 1260 h 19998"/>
                <a:gd name="connsiteX405" fmla="*/ 9926 w 19998"/>
                <a:gd name="connsiteY405" fmla="*/ 1243 h 19998"/>
                <a:gd name="connsiteX406" fmla="*/ 9886 w 19998"/>
                <a:gd name="connsiteY406" fmla="*/ 815 h 19998"/>
                <a:gd name="connsiteX407" fmla="*/ 9902 w 19998"/>
                <a:gd name="connsiteY407" fmla="*/ 815 h 19998"/>
                <a:gd name="connsiteX408" fmla="*/ 9886 w 19998"/>
                <a:gd name="connsiteY408" fmla="*/ 484 h 19998"/>
                <a:gd name="connsiteX409" fmla="*/ 10645 w 19998"/>
                <a:gd name="connsiteY409" fmla="*/ 186 h 19998"/>
                <a:gd name="connsiteX410" fmla="*/ 11307 w 19998"/>
                <a:gd name="connsiteY410" fmla="*/ 0 h 19998"/>
                <a:gd name="connsiteX411" fmla="*/ 11431 w 19998"/>
                <a:gd name="connsiteY411" fmla="*/ 324 h 19998"/>
                <a:gd name="connsiteX412" fmla="*/ 11431 w 19998"/>
                <a:gd name="connsiteY412" fmla="*/ 630 h 19998"/>
                <a:gd name="connsiteX413" fmla="*/ 11577 w 19998"/>
                <a:gd name="connsiteY413" fmla="*/ 630 h 19998"/>
                <a:gd name="connsiteX414" fmla="*/ 11700 w 19998"/>
                <a:gd name="connsiteY414" fmla="*/ 832 h 19998"/>
                <a:gd name="connsiteX415" fmla="*/ 11822 w 19998"/>
                <a:gd name="connsiteY415" fmla="*/ 895 h 19998"/>
                <a:gd name="connsiteX416" fmla="*/ 12158 w 19998"/>
                <a:gd name="connsiteY416" fmla="*/ 670 h 19998"/>
                <a:gd name="connsiteX417" fmla="*/ 12279 w 19998"/>
                <a:gd name="connsiteY417" fmla="*/ 792 h 19998"/>
                <a:gd name="connsiteX418" fmla="*/ 12255 w 19998"/>
                <a:gd name="connsiteY418" fmla="*/ 815 h 19998"/>
                <a:gd name="connsiteX419" fmla="*/ 12360 w 19998"/>
                <a:gd name="connsiteY419" fmla="*/ 895 h 19998"/>
                <a:gd name="connsiteX420" fmla="*/ 12360 w 19998"/>
                <a:gd name="connsiteY420" fmla="*/ 912 h 19998"/>
                <a:gd name="connsiteX421" fmla="*/ 12339 w 19998"/>
                <a:gd name="connsiteY421" fmla="*/ 935 h 19998"/>
                <a:gd name="connsiteX422" fmla="*/ 12548 w 19998"/>
                <a:gd name="connsiteY422" fmla="*/ 1342 h 19998"/>
                <a:gd name="connsiteX423" fmla="*/ 12753 w 19998"/>
                <a:gd name="connsiteY423" fmla="*/ 1260 h 19998"/>
                <a:gd name="connsiteX424" fmla="*/ 12729 w 19998"/>
                <a:gd name="connsiteY424" fmla="*/ 1363 h 19998"/>
                <a:gd name="connsiteX425" fmla="*/ 12834 w 19998"/>
                <a:gd name="connsiteY425" fmla="*/ 1323 h 19998"/>
                <a:gd name="connsiteX426" fmla="*/ 12853 w 19998"/>
                <a:gd name="connsiteY426" fmla="*/ 1342 h 19998"/>
                <a:gd name="connsiteX427" fmla="*/ 12901 w 19998"/>
                <a:gd name="connsiteY427" fmla="*/ 1342 h 19998"/>
                <a:gd name="connsiteX428" fmla="*/ 13039 w 19998"/>
                <a:gd name="connsiteY428" fmla="*/ 1769 h 19998"/>
                <a:gd name="connsiteX429" fmla="*/ 13039 w 19998"/>
                <a:gd name="connsiteY429" fmla="*/ 1751 h 19998"/>
                <a:gd name="connsiteX430" fmla="*/ 13065 w 19998"/>
                <a:gd name="connsiteY430" fmla="*/ 1751 h 19998"/>
                <a:gd name="connsiteX431" fmla="*/ 13082 w 19998"/>
                <a:gd name="connsiteY431" fmla="*/ 1671 h 19998"/>
                <a:gd name="connsiteX432" fmla="*/ 13186 w 19998"/>
                <a:gd name="connsiteY432" fmla="*/ 1645 h 19998"/>
                <a:gd name="connsiteX433" fmla="*/ 13203 w 19998"/>
                <a:gd name="connsiteY433" fmla="*/ 1671 h 19998"/>
                <a:gd name="connsiteX434" fmla="*/ 13203 w 19998"/>
                <a:gd name="connsiteY434" fmla="*/ 1645 h 19998"/>
                <a:gd name="connsiteX435" fmla="*/ 13267 w 19998"/>
                <a:gd name="connsiteY435" fmla="*/ 1645 h 19998"/>
                <a:gd name="connsiteX436" fmla="*/ 13267 w 19998"/>
                <a:gd name="connsiteY436" fmla="*/ 1671 h 19998"/>
                <a:gd name="connsiteX437" fmla="*/ 13308 w 19998"/>
                <a:gd name="connsiteY437" fmla="*/ 1687 h 19998"/>
                <a:gd name="connsiteX438" fmla="*/ 13308 w 19998"/>
                <a:gd name="connsiteY438" fmla="*/ 1711 h 19998"/>
                <a:gd name="connsiteX439" fmla="*/ 13515 w 19998"/>
                <a:gd name="connsiteY439" fmla="*/ 1628 h 19998"/>
                <a:gd name="connsiteX440" fmla="*/ 13598 w 19998"/>
                <a:gd name="connsiteY440" fmla="*/ 1751 h 19998"/>
                <a:gd name="connsiteX441" fmla="*/ 13660 w 19998"/>
                <a:gd name="connsiteY441" fmla="*/ 1769 h 19998"/>
                <a:gd name="connsiteX442" fmla="*/ 13660 w 19998"/>
                <a:gd name="connsiteY442" fmla="*/ 1833 h 19998"/>
                <a:gd name="connsiteX443" fmla="*/ 13677 w 19998"/>
                <a:gd name="connsiteY443" fmla="*/ 1833 h 19998"/>
                <a:gd name="connsiteX444" fmla="*/ 13677 w 19998"/>
                <a:gd name="connsiteY444" fmla="*/ 1849 h 19998"/>
                <a:gd name="connsiteX445" fmla="*/ 13725 w 19998"/>
                <a:gd name="connsiteY445" fmla="*/ 1849 h 19998"/>
                <a:gd name="connsiteX446" fmla="*/ 13703 w 19998"/>
                <a:gd name="connsiteY446" fmla="*/ 1833 h 19998"/>
                <a:gd name="connsiteX447" fmla="*/ 13725 w 19998"/>
                <a:gd name="connsiteY447" fmla="*/ 1791 h 19998"/>
                <a:gd name="connsiteX448" fmla="*/ 13808 w 19998"/>
                <a:gd name="connsiteY448" fmla="*/ 1873 h 19998"/>
                <a:gd name="connsiteX449" fmla="*/ 13725 w 19998"/>
                <a:gd name="connsiteY449" fmla="*/ 2155 h 19998"/>
                <a:gd name="connsiteX450" fmla="*/ 13725 w 19998"/>
                <a:gd name="connsiteY450" fmla="*/ 2138 h 19998"/>
                <a:gd name="connsiteX451" fmla="*/ 13784 w 19998"/>
                <a:gd name="connsiteY451" fmla="*/ 2155 h 19998"/>
                <a:gd name="connsiteX452" fmla="*/ 13825 w 19998"/>
                <a:gd name="connsiteY452" fmla="*/ 2301 h 19998"/>
                <a:gd name="connsiteX453" fmla="*/ 13703 w 19998"/>
                <a:gd name="connsiteY453" fmla="*/ 2420 h 19998"/>
                <a:gd name="connsiteX454" fmla="*/ 13741 w 19998"/>
                <a:gd name="connsiteY454" fmla="*/ 2463 h 19998"/>
                <a:gd name="connsiteX455" fmla="*/ 13703 w 19998"/>
                <a:gd name="connsiteY455" fmla="*/ 2503 h 19998"/>
                <a:gd name="connsiteX456" fmla="*/ 13784 w 19998"/>
                <a:gd name="connsiteY456" fmla="*/ 2519 h 19998"/>
                <a:gd name="connsiteX457" fmla="*/ 13784 w 19998"/>
                <a:gd name="connsiteY457" fmla="*/ 2540 h 19998"/>
                <a:gd name="connsiteX458" fmla="*/ 13849 w 19998"/>
                <a:gd name="connsiteY458" fmla="*/ 2540 h 19998"/>
                <a:gd name="connsiteX459" fmla="*/ 14280 w 19998"/>
                <a:gd name="connsiteY459" fmla="*/ 2540 h 19998"/>
                <a:gd name="connsiteX460" fmla="*/ 14527 w 19998"/>
                <a:gd name="connsiteY460" fmla="*/ 2437 h 19998"/>
                <a:gd name="connsiteX461" fmla="*/ 14527 w 19998"/>
                <a:gd name="connsiteY461" fmla="*/ 2218 h 19998"/>
                <a:gd name="connsiteX462" fmla="*/ 14715 w 19998"/>
                <a:gd name="connsiteY462" fmla="*/ 2051 h 19998"/>
                <a:gd name="connsiteX463" fmla="*/ 14815 w 19998"/>
                <a:gd name="connsiteY463" fmla="*/ 2115 h 19998"/>
                <a:gd name="connsiteX464" fmla="*/ 14775 w 19998"/>
                <a:gd name="connsiteY464" fmla="*/ 2138 h 19998"/>
                <a:gd name="connsiteX465" fmla="*/ 14796 w 19998"/>
                <a:gd name="connsiteY465" fmla="*/ 2218 h 19998"/>
                <a:gd name="connsiteX466" fmla="*/ 14756 w 19998"/>
                <a:gd name="connsiteY466" fmla="*/ 2195 h 19998"/>
                <a:gd name="connsiteX467" fmla="*/ 14732 w 19998"/>
                <a:gd name="connsiteY467" fmla="*/ 2218 h 19998"/>
                <a:gd name="connsiteX468" fmla="*/ 14756 w 19998"/>
                <a:gd name="connsiteY468" fmla="*/ 2237 h 19998"/>
                <a:gd name="connsiteX469" fmla="*/ 14732 w 19998"/>
                <a:gd name="connsiteY469" fmla="*/ 2275 h 19998"/>
                <a:gd name="connsiteX470" fmla="*/ 14715 w 19998"/>
                <a:gd name="connsiteY470" fmla="*/ 2275 h 19998"/>
                <a:gd name="connsiteX471" fmla="*/ 14756 w 19998"/>
                <a:gd name="connsiteY471" fmla="*/ 2341 h 19998"/>
                <a:gd name="connsiteX472" fmla="*/ 14675 w 19998"/>
                <a:gd name="connsiteY472" fmla="*/ 2519 h 19998"/>
                <a:gd name="connsiteX473" fmla="*/ 14815 w 19998"/>
                <a:gd name="connsiteY473" fmla="*/ 2622 h 19998"/>
                <a:gd name="connsiteX474" fmla="*/ 14796 w 19998"/>
                <a:gd name="connsiteY474" fmla="*/ 2904 h 19998"/>
                <a:gd name="connsiteX475" fmla="*/ 14918 w 19998"/>
                <a:gd name="connsiteY475" fmla="*/ 2904 h 19998"/>
                <a:gd name="connsiteX476" fmla="*/ 14918 w 19998"/>
                <a:gd name="connsiteY476" fmla="*/ 2867 h 19998"/>
                <a:gd name="connsiteX477" fmla="*/ 15001 w 19998"/>
                <a:gd name="connsiteY477" fmla="*/ 2888 h 19998"/>
                <a:gd name="connsiteX478" fmla="*/ 15230 w 19998"/>
                <a:gd name="connsiteY478" fmla="*/ 3074 h 19998"/>
                <a:gd name="connsiteX479" fmla="*/ 15249 w 19998"/>
                <a:gd name="connsiteY479" fmla="*/ 3050 h 19998"/>
                <a:gd name="connsiteX480" fmla="*/ 15249 w 19998"/>
                <a:gd name="connsiteY480" fmla="*/ 3114 h 19998"/>
                <a:gd name="connsiteX481" fmla="*/ 15330 w 19998"/>
                <a:gd name="connsiteY481" fmla="*/ 3114 h 19998"/>
                <a:gd name="connsiteX482" fmla="*/ 15418 w 19998"/>
                <a:gd name="connsiteY482" fmla="*/ 3114 h 19998"/>
                <a:gd name="connsiteX483" fmla="*/ 15499 w 19998"/>
                <a:gd name="connsiteY483" fmla="*/ 3196 h 19998"/>
                <a:gd name="connsiteX484" fmla="*/ 15475 w 19998"/>
                <a:gd name="connsiteY484" fmla="*/ 3252 h 19998"/>
                <a:gd name="connsiteX485" fmla="*/ 15499 w 19998"/>
                <a:gd name="connsiteY485" fmla="*/ 3295 h 19998"/>
                <a:gd name="connsiteX486" fmla="*/ 15499 w 19998"/>
                <a:gd name="connsiteY486" fmla="*/ 3276 h 19998"/>
                <a:gd name="connsiteX487" fmla="*/ 15599 w 19998"/>
                <a:gd name="connsiteY487" fmla="*/ 3276 h 19998"/>
                <a:gd name="connsiteX488" fmla="*/ 15704 w 19998"/>
                <a:gd name="connsiteY488" fmla="*/ 3374 h 19998"/>
                <a:gd name="connsiteX489" fmla="*/ 15682 w 19998"/>
                <a:gd name="connsiteY489" fmla="*/ 3414 h 19998"/>
                <a:gd name="connsiteX490" fmla="*/ 15723 w 19998"/>
                <a:gd name="connsiteY490" fmla="*/ 3478 h 19998"/>
                <a:gd name="connsiteX491" fmla="*/ 15704 w 19998"/>
                <a:gd name="connsiteY491" fmla="*/ 3497 h 19998"/>
                <a:gd name="connsiteX492" fmla="*/ 15747 w 19998"/>
                <a:gd name="connsiteY492" fmla="*/ 3534 h 19998"/>
                <a:gd name="connsiteX493" fmla="*/ 15747 w 19998"/>
                <a:gd name="connsiteY493" fmla="*/ 3518 h 19998"/>
                <a:gd name="connsiteX494" fmla="*/ 15935 w 19998"/>
                <a:gd name="connsiteY494" fmla="*/ 3478 h 19998"/>
                <a:gd name="connsiteX495" fmla="*/ 15935 w 19998"/>
                <a:gd name="connsiteY495" fmla="*/ 3518 h 19998"/>
                <a:gd name="connsiteX496" fmla="*/ 15951 w 19998"/>
                <a:gd name="connsiteY496" fmla="*/ 3518 h 19998"/>
                <a:gd name="connsiteX497" fmla="*/ 15992 w 19998"/>
                <a:gd name="connsiteY497" fmla="*/ 3414 h 19998"/>
                <a:gd name="connsiteX498" fmla="*/ 16156 w 19998"/>
                <a:gd name="connsiteY498" fmla="*/ 3414 h 19998"/>
                <a:gd name="connsiteX499" fmla="*/ 16156 w 19998"/>
                <a:gd name="connsiteY499" fmla="*/ 3374 h 19998"/>
                <a:gd name="connsiteX500" fmla="*/ 16302 w 19998"/>
                <a:gd name="connsiteY500" fmla="*/ 3436 h 19998"/>
                <a:gd name="connsiteX501" fmla="*/ 16285 w 19998"/>
                <a:gd name="connsiteY501" fmla="*/ 3454 h 19998"/>
                <a:gd name="connsiteX502" fmla="*/ 16366 w 19998"/>
                <a:gd name="connsiteY502" fmla="*/ 3518 h 19998"/>
                <a:gd name="connsiteX503" fmla="*/ 16490 w 19998"/>
                <a:gd name="connsiteY503" fmla="*/ 3518 h 19998"/>
                <a:gd name="connsiteX504" fmla="*/ 16506 w 19998"/>
                <a:gd name="connsiteY504" fmla="*/ 3600 h 19998"/>
                <a:gd name="connsiteX505" fmla="*/ 16590 w 19998"/>
                <a:gd name="connsiteY505" fmla="*/ 3624 h 19998"/>
                <a:gd name="connsiteX506" fmla="*/ 16611 w 19998"/>
                <a:gd name="connsiteY506" fmla="*/ 3581 h 19998"/>
                <a:gd name="connsiteX507" fmla="*/ 16694 w 19998"/>
                <a:gd name="connsiteY507" fmla="*/ 3600 h 19998"/>
                <a:gd name="connsiteX508" fmla="*/ 16694 w 19998"/>
                <a:gd name="connsiteY508" fmla="*/ 3560 h 19998"/>
                <a:gd name="connsiteX509" fmla="*/ 16716 w 19998"/>
                <a:gd name="connsiteY509" fmla="*/ 3560 h 19998"/>
                <a:gd name="connsiteX510" fmla="*/ 16716 w 19998"/>
                <a:gd name="connsiteY510" fmla="*/ 3518 h 19998"/>
                <a:gd name="connsiteX511" fmla="*/ 16759 w 19998"/>
                <a:gd name="connsiteY511" fmla="*/ 3497 h 19998"/>
                <a:gd name="connsiteX512" fmla="*/ 16759 w 19998"/>
                <a:gd name="connsiteY512" fmla="*/ 3478 h 19998"/>
                <a:gd name="connsiteX513" fmla="*/ 16940 w 19998"/>
                <a:gd name="connsiteY513" fmla="*/ 3478 h 19998"/>
                <a:gd name="connsiteX514" fmla="*/ 17085 w 19998"/>
                <a:gd name="connsiteY514" fmla="*/ 3560 h 19998"/>
                <a:gd name="connsiteX515" fmla="*/ 17085 w 19998"/>
                <a:gd name="connsiteY515" fmla="*/ 3534 h 19998"/>
                <a:gd name="connsiteX516" fmla="*/ 17192 w 19998"/>
                <a:gd name="connsiteY516" fmla="*/ 3518 h 19998"/>
                <a:gd name="connsiteX517" fmla="*/ 17192 w 19998"/>
                <a:gd name="connsiteY517" fmla="*/ 3534 h 19998"/>
                <a:gd name="connsiteX518" fmla="*/ 17373 w 19998"/>
                <a:gd name="connsiteY518" fmla="*/ 3640 h 19998"/>
                <a:gd name="connsiteX519" fmla="*/ 17354 w 19998"/>
                <a:gd name="connsiteY519" fmla="*/ 3663 h 19998"/>
                <a:gd name="connsiteX520" fmla="*/ 17437 w 19998"/>
                <a:gd name="connsiteY520" fmla="*/ 3783 h 19998"/>
                <a:gd name="connsiteX521" fmla="*/ 17397 w 19998"/>
                <a:gd name="connsiteY521" fmla="*/ 3783 h 19998"/>
                <a:gd name="connsiteX522" fmla="*/ 17414 w 19998"/>
                <a:gd name="connsiteY522" fmla="*/ 3826 h 19998"/>
                <a:gd name="connsiteX523" fmla="*/ 17437 w 19998"/>
                <a:gd name="connsiteY523" fmla="*/ 3826 h 19998"/>
                <a:gd name="connsiteX524" fmla="*/ 17602 w 19998"/>
                <a:gd name="connsiteY524" fmla="*/ 4028 h 19998"/>
                <a:gd name="connsiteX525" fmla="*/ 17623 w 19998"/>
                <a:gd name="connsiteY525" fmla="*/ 4091 h 19998"/>
                <a:gd name="connsiteX526" fmla="*/ 17642 w 19998"/>
                <a:gd name="connsiteY526" fmla="*/ 4091 h 19998"/>
                <a:gd name="connsiteX527" fmla="*/ 17683 w 19998"/>
                <a:gd name="connsiteY527" fmla="*/ 4211 h 19998"/>
                <a:gd name="connsiteX528" fmla="*/ 17849 w 19998"/>
                <a:gd name="connsiteY528" fmla="*/ 4211 h 19998"/>
                <a:gd name="connsiteX529" fmla="*/ 17849 w 19998"/>
                <a:gd name="connsiteY529" fmla="*/ 4171 h 19998"/>
                <a:gd name="connsiteX530" fmla="*/ 17871 w 19998"/>
                <a:gd name="connsiteY530" fmla="*/ 4171 h 19998"/>
                <a:gd name="connsiteX531" fmla="*/ 17830 w 19998"/>
                <a:gd name="connsiteY531" fmla="*/ 4091 h 19998"/>
                <a:gd name="connsiteX532" fmla="*/ 17871 w 19998"/>
                <a:gd name="connsiteY532" fmla="*/ 4065 h 19998"/>
                <a:gd name="connsiteX533" fmla="*/ 17935 w 19998"/>
                <a:gd name="connsiteY533" fmla="*/ 4091 h 19998"/>
                <a:gd name="connsiteX534" fmla="*/ 17976 w 19998"/>
                <a:gd name="connsiteY534" fmla="*/ 4065 h 19998"/>
                <a:gd name="connsiteX535" fmla="*/ 18019 w 19998"/>
                <a:gd name="connsiteY535" fmla="*/ 4091 h 19998"/>
                <a:gd name="connsiteX536" fmla="*/ 18140 w 19998"/>
                <a:gd name="connsiteY536" fmla="*/ 4131 h 19998"/>
                <a:gd name="connsiteX537" fmla="*/ 18183 w 19998"/>
                <a:gd name="connsiteY537" fmla="*/ 4293 h 19998"/>
                <a:gd name="connsiteX538" fmla="*/ 18200 w 19998"/>
                <a:gd name="connsiteY538" fmla="*/ 4293 h 19998"/>
                <a:gd name="connsiteX539" fmla="*/ 18223 w 19998"/>
                <a:gd name="connsiteY539" fmla="*/ 4211 h 19998"/>
                <a:gd name="connsiteX540" fmla="*/ 18240 w 19998"/>
                <a:gd name="connsiteY540" fmla="*/ 4211 h 19998"/>
                <a:gd name="connsiteX541" fmla="*/ 18240 w 19998"/>
                <a:gd name="connsiteY541" fmla="*/ 4230 h 19998"/>
                <a:gd name="connsiteX542" fmla="*/ 18281 w 19998"/>
                <a:gd name="connsiteY542" fmla="*/ 4230 h 19998"/>
                <a:gd name="connsiteX543" fmla="*/ 18328 w 19998"/>
                <a:gd name="connsiteY543" fmla="*/ 4270 h 19998"/>
                <a:gd name="connsiteX544" fmla="*/ 18369 w 19998"/>
                <a:gd name="connsiteY544" fmla="*/ 4253 h 19998"/>
                <a:gd name="connsiteX545" fmla="*/ 18388 w 19998"/>
                <a:gd name="connsiteY545" fmla="*/ 4270 h 19998"/>
                <a:gd name="connsiteX546" fmla="*/ 18531 w 19998"/>
                <a:gd name="connsiteY546" fmla="*/ 4253 h 19998"/>
                <a:gd name="connsiteX547" fmla="*/ 18531 w 19998"/>
                <a:gd name="connsiteY547" fmla="*/ 4270 h 19998"/>
                <a:gd name="connsiteX548" fmla="*/ 18631 w 19998"/>
                <a:gd name="connsiteY548" fmla="*/ 4211 h 19998"/>
                <a:gd name="connsiteX549" fmla="*/ 18631 w 19998"/>
                <a:gd name="connsiteY549" fmla="*/ 4131 h 19998"/>
                <a:gd name="connsiteX550" fmla="*/ 18762 w 19998"/>
                <a:gd name="connsiteY550" fmla="*/ 4108 h 19998"/>
                <a:gd name="connsiteX551" fmla="*/ 18778 w 19998"/>
                <a:gd name="connsiteY551" fmla="*/ 4148 h 19998"/>
                <a:gd name="connsiteX552" fmla="*/ 18821 w 19998"/>
                <a:gd name="connsiteY552" fmla="*/ 4131 h 19998"/>
                <a:gd name="connsiteX553" fmla="*/ 18943 w 19998"/>
                <a:gd name="connsiteY553" fmla="*/ 4333 h 19998"/>
                <a:gd name="connsiteX554" fmla="*/ 19047 w 19998"/>
                <a:gd name="connsiteY554" fmla="*/ 4333 h 19998"/>
                <a:gd name="connsiteX555" fmla="*/ 19064 w 19998"/>
                <a:gd name="connsiteY555" fmla="*/ 4392 h 19998"/>
                <a:gd name="connsiteX556" fmla="*/ 19152 w 19998"/>
                <a:gd name="connsiteY556" fmla="*/ 4392 h 19998"/>
                <a:gd name="connsiteX557" fmla="*/ 19152 w 19998"/>
                <a:gd name="connsiteY557" fmla="*/ 4373 h 19998"/>
                <a:gd name="connsiteX558" fmla="*/ 19212 w 19998"/>
                <a:gd name="connsiteY558" fmla="*/ 4373 h 19998"/>
                <a:gd name="connsiteX559" fmla="*/ 19212 w 19998"/>
                <a:gd name="connsiteY559" fmla="*/ 4392 h 19998"/>
                <a:gd name="connsiteX560" fmla="*/ 19317 w 19998"/>
                <a:gd name="connsiteY560" fmla="*/ 4333 h 19998"/>
                <a:gd name="connsiteX561" fmla="*/ 19417 w 19998"/>
                <a:gd name="connsiteY561" fmla="*/ 4392 h 19998"/>
                <a:gd name="connsiteX562" fmla="*/ 19443 w 19998"/>
                <a:gd name="connsiteY562" fmla="*/ 4373 h 19998"/>
                <a:gd name="connsiteX563" fmla="*/ 19500 w 19998"/>
                <a:gd name="connsiteY563" fmla="*/ 4373 h 19998"/>
                <a:gd name="connsiteX564" fmla="*/ 19521 w 19998"/>
                <a:gd name="connsiteY564" fmla="*/ 4352 h 19998"/>
                <a:gd name="connsiteX565" fmla="*/ 19998 w 19998"/>
                <a:gd name="connsiteY565" fmla="*/ 4512 h 19998"/>
                <a:gd name="connsiteX566" fmla="*/ 19750 w 19998"/>
                <a:gd name="connsiteY566" fmla="*/ 4939 h 19998"/>
                <a:gd name="connsiteX567" fmla="*/ 19712 w 19998"/>
                <a:gd name="connsiteY567" fmla="*/ 4939 h 19998"/>
                <a:gd name="connsiteX568" fmla="*/ 19686 w 19998"/>
                <a:gd name="connsiteY568" fmla="*/ 5003 h 19998"/>
                <a:gd name="connsiteX569" fmla="*/ 19645 w 19998"/>
                <a:gd name="connsiteY569" fmla="*/ 5003 h 19998"/>
                <a:gd name="connsiteX570" fmla="*/ 19131 w 19998"/>
                <a:gd name="connsiteY570" fmla="*/ 6512 h 19998"/>
                <a:gd name="connsiteX571" fmla="*/ 19236 w 19998"/>
                <a:gd name="connsiteY571" fmla="*/ 7750 h 19998"/>
                <a:gd name="connsiteX572" fmla="*/ 19212 w 19998"/>
                <a:gd name="connsiteY572" fmla="*/ 7750 h 19998"/>
                <a:gd name="connsiteX573" fmla="*/ 19090 w 19998"/>
                <a:gd name="connsiteY573" fmla="*/ 7870 h 19998"/>
                <a:gd name="connsiteX574" fmla="*/ 19152 w 19998"/>
                <a:gd name="connsiteY574" fmla="*/ 7853 h 19998"/>
                <a:gd name="connsiteX575" fmla="*/ 19064 w 19998"/>
                <a:gd name="connsiteY575" fmla="*/ 7973 h 19998"/>
                <a:gd name="connsiteX576" fmla="*/ 18983 w 19998"/>
                <a:gd name="connsiteY576" fmla="*/ 7973 h 19998"/>
                <a:gd name="connsiteX577" fmla="*/ 18714 w 19998"/>
                <a:gd name="connsiteY577" fmla="*/ 8135 h 19998"/>
                <a:gd name="connsiteX578" fmla="*/ 18695 w 19998"/>
                <a:gd name="connsiteY578" fmla="*/ 8093 h 19998"/>
                <a:gd name="connsiteX579" fmla="*/ 18614 w 19998"/>
                <a:gd name="connsiteY579" fmla="*/ 7997 h 19998"/>
                <a:gd name="connsiteX580" fmla="*/ 18304 w 19998"/>
                <a:gd name="connsiteY58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60 w 19998"/>
                <a:gd name="connsiteY177" fmla="*/ 19650 h 19998"/>
                <a:gd name="connsiteX178" fmla="*/ 12443 w 19998"/>
                <a:gd name="connsiteY178" fmla="*/ 19749 h 19998"/>
                <a:gd name="connsiteX179" fmla="*/ 12279 w 19998"/>
                <a:gd name="connsiteY179" fmla="*/ 19772 h 19998"/>
                <a:gd name="connsiteX180" fmla="*/ 12215 w 19998"/>
                <a:gd name="connsiteY180" fmla="*/ 19669 h 19998"/>
                <a:gd name="connsiteX181" fmla="*/ 12158 w 19998"/>
                <a:gd name="connsiteY181" fmla="*/ 19690 h 19998"/>
                <a:gd name="connsiteX182" fmla="*/ 12010 w 19998"/>
                <a:gd name="connsiteY182" fmla="*/ 19669 h 19998"/>
                <a:gd name="connsiteX183" fmla="*/ 12010 w 19998"/>
                <a:gd name="connsiteY183" fmla="*/ 19706 h 19998"/>
                <a:gd name="connsiteX184" fmla="*/ 11927 w 19998"/>
                <a:gd name="connsiteY184" fmla="*/ 19690 h 19998"/>
                <a:gd name="connsiteX185" fmla="*/ 11741 w 19998"/>
                <a:gd name="connsiteY185" fmla="*/ 19810 h 19998"/>
                <a:gd name="connsiteX186" fmla="*/ 11577 w 19998"/>
                <a:gd name="connsiteY186" fmla="*/ 19810 h 19998"/>
                <a:gd name="connsiteX187" fmla="*/ 11577 w 19998"/>
                <a:gd name="connsiteY187" fmla="*/ 19875 h 19998"/>
                <a:gd name="connsiteX188" fmla="*/ 11388 w 19998"/>
                <a:gd name="connsiteY188" fmla="*/ 19934 h 19998"/>
                <a:gd name="connsiteX189" fmla="*/ 11348 w 19998"/>
                <a:gd name="connsiteY189" fmla="*/ 19998 h 19998"/>
                <a:gd name="connsiteX190" fmla="*/ 10645 w 19998"/>
                <a:gd name="connsiteY190" fmla="*/ 19810 h 19998"/>
                <a:gd name="connsiteX191" fmla="*/ 10441 w 19998"/>
                <a:gd name="connsiteY191" fmla="*/ 19955 h 19998"/>
                <a:gd name="connsiteX192" fmla="*/ 10295 w 19998"/>
                <a:gd name="connsiteY192" fmla="*/ 19732 h 19998"/>
                <a:gd name="connsiteX193" fmla="*/ 9964 w 19998"/>
                <a:gd name="connsiteY193" fmla="*/ 19626 h 19998"/>
                <a:gd name="connsiteX194" fmla="*/ 9990 w 19998"/>
                <a:gd name="connsiteY194" fmla="*/ 19467 h 19998"/>
                <a:gd name="connsiteX195" fmla="*/ 9533 w 19998"/>
                <a:gd name="connsiteY195" fmla="*/ 19262 h 19998"/>
                <a:gd name="connsiteX196" fmla="*/ 9452 w 19998"/>
                <a:gd name="connsiteY196" fmla="*/ 19368 h 19998"/>
                <a:gd name="connsiteX197" fmla="*/ 9288 w 19998"/>
                <a:gd name="connsiteY197" fmla="*/ 19076 h 19998"/>
                <a:gd name="connsiteX198" fmla="*/ 8935 w 19998"/>
                <a:gd name="connsiteY198" fmla="*/ 19076 h 19998"/>
                <a:gd name="connsiteX199" fmla="*/ 8478 w 19998"/>
                <a:gd name="connsiteY199" fmla="*/ 18837 h 19998"/>
                <a:gd name="connsiteX200" fmla="*/ 8357 w 19998"/>
                <a:gd name="connsiteY200" fmla="*/ 18820 h 19998"/>
                <a:gd name="connsiteX201" fmla="*/ 8169 w 19998"/>
                <a:gd name="connsiteY201" fmla="*/ 18773 h 19998"/>
                <a:gd name="connsiteX202" fmla="*/ 8128 w 19998"/>
                <a:gd name="connsiteY202" fmla="*/ 18820 h 19998"/>
                <a:gd name="connsiteX203" fmla="*/ 8128 w 19998"/>
                <a:gd name="connsiteY203" fmla="*/ 18957 h 19998"/>
                <a:gd name="connsiteX204" fmla="*/ 8150 w 19998"/>
                <a:gd name="connsiteY204" fmla="*/ 19142 h 19998"/>
                <a:gd name="connsiteX205" fmla="*/ 8007 w 19998"/>
                <a:gd name="connsiteY205" fmla="*/ 19119 h 19998"/>
                <a:gd name="connsiteX206" fmla="*/ 7676 w 19998"/>
                <a:gd name="connsiteY206" fmla="*/ 19119 h 19998"/>
                <a:gd name="connsiteX207" fmla="*/ 7511 w 19998"/>
                <a:gd name="connsiteY207" fmla="*/ 19159 h 19998"/>
                <a:gd name="connsiteX208" fmla="*/ 6892 w 19998"/>
                <a:gd name="connsiteY208" fmla="*/ 19102 h 19998"/>
                <a:gd name="connsiteX209" fmla="*/ 6730 w 19998"/>
                <a:gd name="connsiteY209" fmla="*/ 18877 h 19998"/>
                <a:gd name="connsiteX210" fmla="*/ 6599 w 19998"/>
                <a:gd name="connsiteY210" fmla="*/ 18837 h 19998"/>
                <a:gd name="connsiteX211" fmla="*/ 6478 w 19998"/>
                <a:gd name="connsiteY211" fmla="*/ 18731 h 19998"/>
                <a:gd name="connsiteX212" fmla="*/ 6254 w 19998"/>
                <a:gd name="connsiteY212" fmla="*/ 18858 h 19998"/>
                <a:gd name="connsiteX213" fmla="*/ 6149 w 19998"/>
                <a:gd name="connsiteY213" fmla="*/ 18773 h 19998"/>
                <a:gd name="connsiteX214" fmla="*/ 6066 w 19998"/>
                <a:gd name="connsiteY214" fmla="*/ 18877 h 19998"/>
                <a:gd name="connsiteX215" fmla="*/ 5861 w 19998"/>
                <a:gd name="connsiteY215" fmla="*/ 18632 h 19998"/>
                <a:gd name="connsiteX216" fmla="*/ 5732 w 19998"/>
                <a:gd name="connsiteY216" fmla="*/ 18447 h 19998"/>
                <a:gd name="connsiteX217" fmla="*/ 5075 w 19998"/>
                <a:gd name="connsiteY217" fmla="*/ 18310 h 19998"/>
                <a:gd name="connsiteX218" fmla="*/ 4806 w 19998"/>
                <a:gd name="connsiteY218" fmla="*/ 18165 h 19998"/>
                <a:gd name="connsiteX219" fmla="*/ 4725 w 19998"/>
                <a:gd name="connsiteY219" fmla="*/ 18247 h 19998"/>
                <a:gd name="connsiteX220" fmla="*/ 4515 w 19998"/>
                <a:gd name="connsiteY220" fmla="*/ 18101 h 19998"/>
                <a:gd name="connsiteX221" fmla="*/ 4684 w 19998"/>
                <a:gd name="connsiteY221" fmla="*/ 17737 h 19998"/>
                <a:gd name="connsiteX222" fmla="*/ 4415 w 19998"/>
                <a:gd name="connsiteY222" fmla="*/ 17634 h 19998"/>
                <a:gd name="connsiteX223" fmla="*/ 4294 w 19998"/>
                <a:gd name="connsiteY223" fmla="*/ 17594 h 19998"/>
                <a:gd name="connsiteX224" fmla="*/ 4103 w 19998"/>
                <a:gd name="connsiteY224" fmla="*/ 17617 h 19998"/>
                <a:gd name="connsiteX225" fmla="*/ 4063 w 19998"/>
                <a:gd name="connsiteY225" fmla="*/ 17495 h 19998"/>
                <a:gd name="connsiteX226" fmla="*/ 4025 w 19998"/>
                <a:gd name="connsiteY226" fmla="*/ 17432 h 19998"/>
                <a:gd name="connsiteX227" fmla="*/ 4251 w 19998"/>
                <a:gd name="connsiteY227" fmla="*/ 17389 h 19998"/>
                <a:gd name="connsiteX228" fmla="*/ 4251 w 19998"/>
                <a:gd name="connsiteY228" fmla="*/ 17373 h 19998"/>
                <a:gd name="connsiteX229" fmla="*/ 4499 w 19998"/>
                <a:gd name="connsiteY229" fmla="*/ 17084 h 19998"/>
                <a:gd name="connsiteX230" fmla="*/ 5037 w 19998"/>
                <a:gd name="connsiteY230" fmla="*/ 14969 h 19998"/>
                <a:gd name="connsiteX231" fmla="*/ 5011 w 19998"/>
                <a:gd name="connsiteY231" fmla="*/ 14767 h 19998"/>
                <a:gd name="connsiteX232" fmla="*/ 5218 w 19998"/>
                <a:gd name="connsiteY232" fmla="*/ 14525 h 19998"/>
                <a:gd name="connsiteX233" fmla="*/ 5427 w 19998"/>
                <a:gd name="connsiteY233" fmla="*/ 14583 h 19998"/>
                <a:gd name="connsiteX234" fmla="*/ 5444 w 19998"/>
                <a:gd name="connsiteY234" fmla="*/ 14525 h 19998"/>
                <a:gd name="connsiteX235" fmla="*/ 5387 w 19998"/>
                <a:gd name="connsiteY235" fmla="*/ 14464 h 19998"/>
                <a:gd name="connsiteX236" fmla="*/ 5427 w 19998"/>
                <a:gd name="connsiteY236" fmla="*/ 14485 h 19998"/>
                <a:gd name="connsiteX237" fmla="*/ 5427 w 19998"/>
                <a:gd name="connsiteY237" fmla="*/ 14464 h 19998"/>
                <a:gd name="connsiteX238" fmla="*/ 5218 w 19998"/>
                <a:gd name="connsiteY238" fmla="*/ 14318 h 19998"/>
                <a:gd name="connsiteX239" fmla="*/ 5075 w 19998"/>
                <a:gd name="connsiteY239" fmla="*/ 14647 h 19998"/>
                <a:gd name="connsiteX240" fmla="*/ 5037 w 19998"/>
                <a:gd name="connsiteY240" fmla="*/ 14623 h 19998"/>
                <a:gd name="connsiteX241" fmla="*/ 5427 w 19998"/>
                <a:gd name="connsiteY241" fmla="*/ 12509 h 19998"/>
                <a:gd name="connsiteX242" fmla="*/ 5470 w 19998"/>
                <a:gd name="connsiteY242" fmla="*/ 12492 h 19998"/>
                <a:gd name="connsiteX243" fmla="*/ 5511 w 19998"/>
                <a:gd name="connsiteY243" fmla="*/ 12548 h 19998"/>
                <a:gd name="connsiteX244" fmla="*/ 5961 w 19998"/>
                <a:gd name="connsiteY244" fmla="*/ 13284 h 19998"/>
                <a:gd name="connsiteX245" fmla="*/ 6352 w 19998"/>
                <a:gd name="connsiteY245" fmla="*/ 14017 h 19998"/>
                <a:gd name="connsiteX246" fmla="*/ 6352 w 19998"/>
                <a:gd name="connsiteY246" fmla="*/ 13808 h 19998"/>
                <a:gd name="connsiteX247" fmla="*/ 6001 w 19998"/>
                <a:gd name="connsiteY247" fmla="*/ 13058 h 19998"/>
                <a:gd name="connsiteX248" fmla="*/ 5675 w 19998"/>
                <a:gd name="connsiteY248" fmla="*/ 12532 h 19998"/>
                <a:gd name="connsiteX249" fmla="*/ 5551 w 19998"/>
                <a:gd name="connsiteY249" fmla="*/ 12410 h 19998"/>
                <a:gd name="connsiteX250" fmla="*/ 5258 w 19998"/>
                <a:gd name="connsiteY250" fmla="*/ 12227 h 19998"/>
                <a:gd name="connsiteX251" fmla="*/ 5242 w 19998"/>
                <a:gd name="connsiteY251" fmla="*/ 12243 h 19998"/>
                <a:gd name="connsiteX252" fmla="*/ 5175 w 19998"/>
                <a:gd name="connsiteY252" fmla="*/ 11961 h 19998"/>
                <a:gd name="connsiteX253" fmla="*/ 5363 w 19998"/>
                <a:gd name="connsiteY253" fmla="*/ 11961 h 19998"/>
                <a:gd name="connsiteX254" fmla="*/ 5487 w 19998"/>
                <a:gd name="connsiteY254" fmla="*/ 11653 h 19998"/>
                <a:gd name="connsiteX255" fmla="*/ 5470 w 19998"/>
                <a:gd name="connsiteY255" fmla="*/ 11653 h 19998"/>
                <a:gd name="connsiteX256" fmla="*/ 5470 w 19998"/>
                <a:gd name="connsiteY256" fmla="*/ 11637 h 19998"/>
                <a:gd name="connsiteX257" fmla="*/ 5444 w 19998"/>
                <a:gd name="connsiteY257" fmla="*/ 11268 h 19998"/>
                <a:gd name="connsiteX258" fmla="*/ 5339 w 19998"/>
                <a:gd name="connsiteY258" fmla="*/ 11146 h 19998"/>
                <a:gd name="connsiteX259" fmla="*/ 5251 w 19998"/>
                <a:gd name="connsiteY259" fmla="*/ 10849 h 19998"/>
                <a:gd name="connsiteX260" fmla="*/ 4784 w 19998"/>
                <a:gd name="connsiteY260" fmla="*/ 10539 h 19998"/>
                <a:gd name="connsiteX261" fmla="*/ 4603 w 19998"/>
                <a:gd name="connsiteY261" fmla="*/ 10497 h 19998"/>
                <a:gd name="connsiteX262" fmla="*/ 4620 w 19998"/>
                <a:gd name="connsiteY262" fmla="*/ 10476 h 19998"/>
                <a:gd name="connsiteX263" fmla="*/ 3877 w 19998"/>
                <a:gd name="connsiteY263" fmla="*/ 9395 h 19998"/>
                <a:gd name="connsiteX264" fmla="*/ 3941 w 19998"/>
                <a:gd name="connsiteY264" fmla="*/ 9353 h 19998"/>
                <a:gd name="connsiteX265" fmla="*/ 3918 w 19998"/>
                <a:gd name="connsiteY265" fmla="*/ 9353 h 19998"/>
                <a:gd name="connsiteX266" fmla="*/ 4168 w 19998"/>
                <a:gd name="connsiteY266" fmla="*/ 9071 h 19998"/>
                <a:gd name="connsiteX267" fmla="*/ 3753 w 19998"/>
                <a:gd name="connsiteY267" fmla="*/ 8829 h 19998"/>
                <a:gd name="connsiteX268" fmla="*/ 3899 w 19998"/>
                <a:gd name="connsiteY268" fmla="*/ 8645 h 19998"/>
                <a:gd name="connsiteX269" fmla="*/ 3899 w 19998"/>
                <a:gd name="connsiteY269" fmla="*/ 8521 h 19998"/>
                <a:gd name="connsiteX270" fmla="*/ 4472 w 19998"/>
                <a:gd name="connsiteY270" fmla="*/ 8666 h 19998"/>
                <a:gd name="connsiteX271" fmla="*/ 3877 w 19998"/>
                <a:gd name="connsiteY271" fmla="*/ 8457 h 19998"/>
                <a:gd name="connsiteX272" fmla="*/ 3689 w 19998"/>
                <a:gd name="connsiteY272" fmla="*/ 8587 h 19998"/>
                <a:gd name="connsiteX273" fmla="*/ 3360 w 19998"/>
                <a:gd name="connsiteY273" fmla="*/ 8401 h 19998"/>
                <a:gd name="connsiteX274" fmla="*/ 3303 w 19998"/>
                <a:gd name="connsiteY274" fmla="*/ 8239 h 19998"/>
                <a:gd name="connsiteX275" fmla="*/ 3465 w 19998"/>
                <a:gd name="connsiteY275" fmla="*/ 8077 h 19998"/>
                <a:gd name="connsiteX276" fmla="*/ 3344 w 19998"/>
                <a:gd name="connsiteY276" fmla="*/ 7910 h 19998"/>
                <a:gd name="connsiteX277" fmla="*/ 2844 w 19998"/>
                <a:gd name="connsiteY277" fmla="*/ 7933 h 19998"/>
                <a:gd name="connsiteX278" fmla="*/ 3115 w 19998"/>
                <a:gd name="connsiteY278" fmla="*/ 7651 h 19998"/>
                <a:gd name="connsiteX279" fmla="*/ 2477 w 19998"/>
                <a:gd name="connsiteY279" fmla="*/ 7750 h 19998"/>
                <a:gd name="connsiteX280" fmla="*/ 2477 w 19998"/>
                <a:gd name="connsiteY280" fmla="*/ 7973 h 19998"/>
                <a:gd name="connsiteX281" fmla="*/ 2127 w 19998"/>
                <a:gd name="connsiteY281" fmla="*/ 7442 h 19998"/>
                <a:gd name="connsiteX282" fmla="*/ 1831 w 19998"/>
                <a:gd name="connsiteY282" fmla="*/ 7261 h 19998"/>
                <a:gd name="connsiteX283" fmla="*/ 1260 w 19998"/>
                <a:gd name="connsiteY283" fmla="*/ 6996 h 19998"/>
                <a:gd name="connsiteX284" fmla="*/ 1276 w 19998"/>
                <a:gd name="connsiteY284" fmla="*/ 6975 h 19998"/>
                <a:gd name="connsiteX285" fmla="*/ 1260 w 19998"/>
                <a:gd name="connsiteY285" fmla="*/ 6958 h 19998"/>
                <a:gd name="connsiteX286" fmla="*/ 1172 w 19998"/>
                <a:gd name="connsiteY286" fmla="*/ 6892 h 19998"/>
                <a:gd name="connsiteX287" fmla="*/ 886 w 19998"/>
                <a:gd name="connsiteY287" fmla="*/ 6975 h 19998"/>
                <a:gd name="connsiteX288" fmla="*/ 679 w 19998"/>
                <a:gd name="connsiteY288" fmla="*/ 7099 h 19998"/>
                <a:gd name="connsiteX289" fmla="*/ 533 w 19998"/>
                <a:gd name="connsiteY289" fmla="*/ 7078 h 19998"/>
                <a:gd name="connsiteX290" fmla="*/ 533 w 19998"/>
                <a:gd name="connsiteY290" fmla="*/ 7022 h 19998"/>
                <a:gd name="connsiteX291" fmla="*/ 574 w 19998"/>
                <a:gd name="connsiteY291" fmla="*/ 6996 h 19998"/>
                <a:gd name="connsiteX292" fmla="*/ 305 w 19998"/>
                <a:gd name="connsiteY292" fmla="*/ 6568 h 19998"/>
                <a:gd name="connsiteX293" fmla="*/ 264 w 19998"/>
                <a:gd name="connsiteY293" fmla="*/ 6594 h 19998"/>
                <a:gd name="connsiteX294" fmla="*/ 164 w 19998"/>
                <a:gd name="connsiteY294" fmla="*/ 6528 h 19998"/>
                <a:gd name="connsiteX295" fmla="*/ 0 w 19998"/>
                <a:gd name="connsiteY295" fmla="*/ 6490 h 19998"/>
                <a:gd name="connsiteX296" fmla="*/ 17 w 19998"/>
                <a:gd name="connsiteY296" fmla="*/ 6465 h 19998"/>
                <a:gd name="connsiteX297" fmla="*/ 57 w 19998"/>
                <a:gd name="connsiteY297" fmla="*/ 6465 h 19998"/>
                <a:gd name="connsiteX298" fmla="*/ 695 w 19998"/>
                <a:gd name="connsiteY298" fmla="*/ 6408 h 19998"/>
                <a:gd name="connsiteX299" fmla="*/ 760 w 19998"/>
                <a:gd name="connsiteY299" fmla="*/ 6262 h 19998"/>
                <a:gd name="connsiteX300" fmla="*/ 433 w 19998"/>
                <a:gd name="connsiteY300" fmla="*/ 6084 h 19998"/>
                <a:gd name="connsiteX301" fmla="*/ 348 w 19998"/>
                <a:gd name="connsiteY301" fmla="*/ 6204 h 19998"/>
                <a:gd name="connsiteX302" fmla="*/ 329 w 19998"/>
                <a:gd name="connsiteY302" fmla="*/ 6204 h 19998"/>
                <a:gd name="connsiteX303" fmla="*/ 305 w 19998"/>
                <a:gd name="connsiteY303" fmla="*/ 6060 h 19998"/>
                <a:gd name="connsiteX304" fmla="*/ 348 w 19998"/>
                <a:gd name="connsiteY304" fmla="*/ 6044 h 19998"/>
                <a:gd name="connsiteX305" fmla="*/ 348 w 19998"/>
                <a:gd name="connsiteY305" fmla="*/ 5997 h 19998"/>
                <a:gd name="connsiteX306" fmla="*/ 248 w 19998"/>
                <a:gd name="connsiteY306" fmla="*/ 5997 h 19998"/>
                <a:gd name="connsiteX307" fmla="*/ 221 w 19998"/>
                <a:gd name="connsiteY307" fmla="*/ 5938 h 19998"/>
                <a:gd name="connsiteX308" fmla="*/ 329 w 19998"/>
                <a:gd name="connsiteY308" fmla="*/ 5938 h 19998"/>
                <a:gd name="connsiteX309" fmla="*/ 348 w 19998"/>
                <a:gd name="connsiteY309" fmla="*/ 5818 h 19998"/>
                <a:gd name="connsiteX310" fmla="*/ 391 w 19998"/>
                <a:gd name="connsiteY310" fmla="*/ 5818 h 19998"/>
                <a:gd name="connsiteX311" fmla="*/ 369 w 19998"/>
                <a:gd name="connsiteY311" fmla="*/ 5917 h 19998"/>
                <a:gd name="connsiteX312" fmla="*/ 433 w 19998"/>
                <a:gd name="connsiteY312" fmla="*/ 5877 h 19998"/>
                <a:gd name="connsiteX313" fmla="*/ 433 w 19998"/>
                <a:gd name="connsiteY313" fmla="*/ 5898 h 19998"/>
                <a:gd name="connsiteX314" fmla="*/ 410 w 19998"/>
                <a:gd name="connsiteY314" fmla="*/ 5917 h 19998"/>
                <a:gd name="connsiteX315" fmla="*/ 555 w 19998"/>
                <a:gd name="connsiteY315" fmla="*/ 5938 h 19998"/>
                <a:gd name="connsiteX316" fmla="*/ 555 w 19998"/>
                <a:gd name="connsiteY316" fmla="*/ 5955 h 19998"/>
                <a:gd name="connsiteX317" fmla="*/ 738 w 19998"/>
                <a:gd name="connsiteY317" fmla="*/ 5938 h 19998"/>
                <a:gd name="connsiteX318" fmla="*/ 695 w 19998"/>
                <a:gd name="connsiteY318" fmla="*/ 5835 h 19998"/>
                <a:gd name="connsiteX319" fmla="*/ 655 w 19998"/>
                <a:gd name="connsiteY319" fmla="*/ 5835 h 19998"/>
                <a:gd name="connsiteX320" fmla="*/ 598 w 19998"/>
                <a:gd name="connsiteY320" fmla="*/ 5736 h 19998"/>
                <a:gd name="connsiteX321" fmla="*/ 141 w 19998"/>
                <a:gd name="connsiteY321" fmla="*/ 5778 h 19998"/>
                <a:gd name="connsiteX322" fmla="*/ 141 w 19998"/>
                <a:gd name="connsiteY322" fmla="*/ 5795 h 19998"/>
                <a:gd name="connsiteX323" fmla="*/ 17 w 19998"/>
                <a:gd name="connsiteY323" fmla="*/ 5818 h 19998"/>
                <a:gd name="connsiteX324" fmla="*/ 141 w 19998"/>
                <a:gd name="connsiteY324" fmla="*/ 5287 h 19998"/>
                <a:gd name="connsiteX325" fmla="*/ 181 w 19998"/>
                <a:gd name="connsiteY325" fmla="*/ 5268 h 19998"/>
                <a:gd name="connsiteX326" fmla="*/ 348 w 19998"/>
                <a:gd name="connsiteY326" fmla="*/ 5247 h 19998"/>
                <a:gd name="connsiteX327" fmla="*/ 450 w 19998"/>
                <a:gd name="connsiteY327" fmla="*/ 5149 h 19998"/>
                <a:gd name="connsiteX328" fmla="*/ 617 w 19998"/>
                <a:gd name="connsiteY328" fmla="*/ 5149 h 19998"/>
                <a:gd name="connsiteX329" fmla="*/ 803 w 19998"/>
                <a:gd name="connsiteY329" fmla="*/ 5085 h 19998"/>
                <a:gd name="connsiteX330" fmla="*/ 826 w 19998"/>
                <a:gd name="connsiteY330" fmla="*/ 5106 h 19998"/>
                <a:gd name="connsiteX331" fmla="*/ 803 w 19998"/>
                <a:gd name="connsiteY331" fmla="*/ 5149 h 19998"/>
                <a:gd name="connsiteX332" fmla="*/ 1276 w 19998"/>
                <a:gd name="connsiteY332" fmla="*/ 5022 h 19998"/>
                <a:gd name="connsiteX333" fmla="*/ 1276 w 19998"/>
                <a:gd name="connsiteY333" fmla="*/ 5003 h 19998"/>
                <a:gd name="connsiteX334" fmla="*/ 1276 w 19998"/>
                <a:gd name="connsiteY334" fmla="*/ 5022 h 19998"/>
                <a:gd name="connsiteX335" fmla="*/ 1298 w 19998"/>
                <a:gd name="connsiteY335" fmla="*/ 5022 h 19998"/>
                <a:gd name="connsiteX336" fmla="*/ 1341 w 19998"/>
                <a:gd name="connsiteY336" fmla="*/ 5165 h 19998"/>
                <a:gd name="connsiteX337" fmla="*/ 1524 w 19998"/>
                <a:gd name="connsiteY337" fmla="*/ 5069 h 19998"/>
                <a:gd name="connsiteX338" fmla="*/ 1562 w 19998"/>
                <a:gd name="connsiteY338" fmla="*/ 5069 h 19998"/>
                <a:gd name="connsiteX339" fmla="*/ 1815 w 19998"/>
                <a:gd name="connsiteY339" fmla="*/ 5125 h 19998"/>
                <a:gd name="connsiteX340" fmla="*/ 1936 w 19998"/>
                <a:gd name="connsiteY340" fmla="*/ 5165 h 19998"/>
                <a:gd name="connsiteX341" fmla="*/ 1936 w 19998"/>
                <a:gd name="connsiteY341" fmla="*/ 5149 h 19998"/>
                <a:gd name="connsiteX342" fmla="*/ 1979 w 19998"/>
                <a:gd name="connsiteY342" fmla="*/ 5003 h 19998"/>
                <a:gd name="connsiteX343" fmla="*/ 1936 w 19998"/>
                <a:gd name="connsiteY343" fmla="*/ 4939 h 19998"/>
                <a:gd name="connsiteX344" fmla="*/ 2103 w 19998"/>
                <a:gd name="connsiteY344" fmla="*/ 4820 h 19998"/>
                <a:gd name="connsiteX345" fmla="*/ 2496 w 19998"/>
                <a:gd name="connsiteY345" fmla="*/ 4777 h 19998"/>
                <a:gd name="connsiteX346" fmla="*/ 2536 w 19998"/>
                <a:gd name="connsiteY346" fmla="*/ 4860 h 19998"/>
                <a:gd name="connsiteX347" fmla="*/ 2722 w 19998"/>
                <a:gd name="connsiteY347" fmla="*/ 4761 h 19998"/>
                <a:gd name="connsiteX348" fmla="*/ 2722 w 19998"/>
                <a:gd name="connsiteY348" fmla="*/ 4900 h 19998"/>
                <a:gd name="connsiteX349" fmla="*/ 2805 w 19998"/>
                <a:gd name="connsiteY349" fmla="*/ 4923 h 19998"/>
                <a:gd name="connsiteX350" fmla="*/ 2970 w 19998"/>
                <a:gd name="connsiteY350" fmla="*/ 5189 h 19998"/>
                <a:gd name="connsiteX351" fmla="*/ 3256 w 19998"/>
                <a:gd name="connsiteY351" fmla="*/ 5673 h 19998"/>
                <a:gd name="connsiteX352" fmla="*/ 3608 w 19998"/>
                <a:gd name="connsiteY352" fmla="*/ 5391 h 19998"/>
                <a:gd name="connsiteX353" fmla="*/ 3860 w 19998"/>
                <a:gd name="connsiteY353" fmla="*/ 5268 h 19998"/>
                <a:gd name="connsiteX354" fmla="*/ 3999 w 19998"/>
                <a:gd name="connsiteY354" fmla="*/ 5534 h 19998"/>
                <a:gd name="connsiteX355" fmla="*/ 4351 w 19998"/>
                <a:gd name="connsiteY355" fmla="*/ 5351 h 19998"/>
                <a:gd name="connsiteX356" fmla="*/ 4580 w 19998"/>
                <a:gd name="connsiteY356" fmla="*/ 5268 h 19998"/>
                <a:gd name="connsiteX357" fmla="*/ 4580 w 19998"/>
                <a:gd name="connsiteY357" fmla="*/ 5471 h 19998"/>
                <a:gd name="connsiteX358" fmla="*/ 4994 w 19998"/>
                <a:gd name="connsiteY358" fmla="*/ 5449 h 19998"/>
                <a:gd name="connsiteX359" fmla="*/ 5323 w 19998"/>
                <a:gd name="connsiteY359" fmla="*/ 5471 h 19998"/>
                <a:gd name="connsiteX360" fmla="*/ 5242 w 19998"/>
                <a:gd name="connsiteY360" fmla="*/ 5407 h 19998"/>
                <a:gd name="connsiteX361" fmla="*/ 4994 w 19998"/>
                <a:gd name="connsiteY361" fmla="*/ 5003 h 19998"/>
                <a:gd name="connsiteX362" fmla="*/ 4970 w 19998"/>
                <a:gd name="connsiteY362" fmla="*/ 5003 h 19998"/>
                <a:gd name="connsiteX363" fmla="*/ 5054 w 19998"/>
                <a:gd name="connsiteY363" fmla="*/ 4618 h 19998"/>
                <a:gd name="connsiteX364" fmla="*/ 5054 w 19998"/>
                <a:gd name="connsiteY364" fmla="*/ 4601 h 19998"/>
                <a:gd name="connsiteX365" fmla="*/ 5037 w 19998"/>
                <a:gd name="connsiteY365" fmla="*/ 4618 h 19998"/>
                <a:gd name="connsiteX366" fmla="*/ 5011 w 19998"/>
                <a:gd name="connsiteY366" fmla="*/ 4131 h 19998"/>
                <a:gd name="connsiteX367" fmla="*/ 4642 w 19998"/>
                <a:gd name="connsiteY367" fmla="*/ 3335 h 19998"/>
                <a:gd name="connsiteX368" fmla="*/ 4663 w 19998"/>
                <a:gd name="connsiteY368" fmla="*/ 3092 h 19998"/>
                <a:gd name="connsiteX369" fmla="*/ 4563 w 19998"/>
                <a:gd name="connsiteY369" fmla="*/ 3050 h 19998"/>
                <a:gd name="connsiteX370" fmla="*/ 4684 w 19998"/>
                <a:gd name="connsiteY370" fmla="*/ 2947 h 19998"/>
                <a:gd name="connsiteX371" fmla="*/ 5242 w 19998"/>
                <a:gd name="connsiteY371" fmla="*/ 3092 h 19998"/>
                <a:gd name="connsiteX372" fmla="*/ 5258 w 19998"/>
                <a:gd name="connsiteY372" fmla="*/ 3029 h 19998"/>
                <a:gd name="connsiteX373" fmla="*/ 5570 w 19998"/>
                <a:gd name="connsiteY373" fmla="*/ 3050 h 19998"/>
                <a:gd name="connsiteX374" fmla="*/ 5632 w 19998"/>
                <a:gd name="connsiteY374" fmla="*/ 3252 h 19998"/>
                <a:gd name="connsiteX375" fmla="*/ 5592 w 19998"/>
                <a:gd name="connsiteY375" fmla="*/ 3252 h 19998"/>
                <a:gd name="connsiteX376" fmla="*/ 5570 w 19998"/>
                <a:gd name="connsiteY376" fmla="*/ 3316 h 19998"/>
                <a:gd name="connsiteX377" fmla="*/ 5511 w 19998"/>
                <a:gd name="connsiteY377" fmla="*/ 3316 h 19998"/>
                <a:gd name="connsiteX378" fmla="*/ 5675 w 19998"/>
                <a:gd name="connsiteY378" fmla="*/ 3800 h 19998"/>
                <a:gd name="connsiteX379" fmla="*/ 5649 w 19998"/>
                <a:gd name="connsiteY379" fmla="*/ 3826 h 19998"/>
                <a:gd name="connsiteX380" fmla="*/ 5732 w 19998"/>
                <a:gd name="connsiteY380" fmla="*/ 3842 h 19998"/>
                <a:gd name="connsiteX381" fmla="*/ 5713 w 19998"/>
                <a:gd name="connsiteY381" fmla="*/ 3842 h 19998"/>
                <a:gd name="connsiteX382" fmla="*/ 5732 w 19998"/>
                <a:gd name="connsiteY382" fmla="*/ 3882 h 19998"/>
                <a:gd name="connsiteX383" fmla="*/ 5775 w 19998"/>
                <a:gd name="connsiteY383" fmla="*/ 3882 h 19998"/>
                <a:gd name="connsiteX384" fmla="*/ 5861 w 19998"/>
                <a:gd name="connsiteY384" fmla="*/ 3762 h 19998"/>
                <a:gd name="connsiteX385" fmla="*/ 6499 w 19998"/>
                <a:gd name="connsiteY385" fmla="*/ 3906 h 19998"/>
                <a:gd name="connsiteX386" fmla="*/ 7611 w 19998"/>
                <a:gd name="connsiteY386" fmla="*/ 3826 h 19998"/>
                <a:gd name="connsiteX387" fmla="*/ 7923 w 19998"/>
                <a:gd name="connsiteY387" fmla="*/ 3722 h 19998"/>
                <a:gd name="connsiteX388" fmla="*/ 8045 w 19998"/>
                <a:gd name="connsiteY388" fmla="*/ 3703 h 19998"/>
                <a:gd name="connsiteX389" fmla="*/ 7611 w 19998"/>
                <a:gd name="connsiteY389" fmla="*/ 3600 h 19998"/>
                <a:gd name="connsiteX390" fmla="*/ 7611 w 19998"/>
                <a:gd name="connsiteY390" fmla="*/ 3581 h 19998"/>
                <a:gd name="connsiteX391" fmla="*/ 7799 w 19998"/>
                <a:gd name="connsiteY391" fmla="*/ 3092 h 19998"/>
                <a:gd name="connsiteX392" fmla="*/ 9574 w 19998"/>
                <a:gd name="connsiteY392" fmla="*/ 2317 h 19998"/>
                <a:gd name="connsiteX393" fmla="*/ 9843 w 19998"/>
                <a:gd name="connsiteY393" fmla="*/ 1993 h 19998"/>
                <a:gd name="connsiteX394" fmla="*/ 9902 w 19998"/>
                <a:gd name="connsiteY394" fmla="*/ 2051 h 19998"/>
                <a:gd name="connsiteX395" fmla="*/ 10031 w 19998"/>
                <a:gd name="connsiteY395" fmla="*/ 2051 h 19998"/>
                <a:gd name="connsiteX396" fmla="*/ 9964 w 19998"/>
                <a:gd name="connsiteY396" fmla="*/ 1972 h 19998"/>
                <a:gd name="connsiteX397" fmla="*/ 9943 w 19998"/>
                <a:gd name="connsiteY397" fmla="*/ 1993 h 19998"/>
                <a:gd name="connsiteX398" fmla="*/ 9843 w 19998"/>
                <a:gd name="connsiteY398" fmla="*/ 1645 h 19998"/>
                <a:gd name="connsiteX399" fmla="*/ 9902 w 19998"/>
                <a:gd name="connsiteY399" fmla="*/ 1645 h 19998"/>
                <a:gd name="connsiteX400" fmla="*/ 9902 w 19998"/>
                <a:gd name="connsiteY400" fmla="*/ 1628 h 19998"/>
                <a:gd name="connsiteX401" fmla="*/ 9902 w 19998"/>
                <a:gd name="connsiteY401" fmla="*/ 1607 h 19998"/>
                <a:gd name="connsiteX402" fmla="*/ 9843 w 19998"/>
                <a:gd name="connsiteY402" fmla="*/ 1542 h 19998"/>
                <a:gd name="connsiteX403" fmla="*/ 9886 w 19998"/>
                <a:gd name="connsiteY403" fmla="*/ 1260 h 19998"/>
                <a:gd name="connsiteX404" fmla="*/ 9926 w 19998"/>
                <a:gd name="connsiteY404" fmla="*/ 1243 h 19998"/>
                <a:gd name="connsiteX405" fmla="*/ 9886 w 19998"/>
                <a:gd name="connsiteY405" fmla="*/ 815 h 19998"/>
                <a:gd name="connsiteX406" fmla="*/ 9902 w 19998"/>
                <a:gd name="connsiteY406" fmla="*/ 815 h 19998"/>
                <a:gd name="connsiteX407" fmla="*/ 9886 w 19998"/>
                <a:gd name="connsiteY407" fmla="*/ 484 h 19998"/>
                <a:gd name="connsiteX408" fmla="*/ 10645 w 19998"/>
                <a:gd name="connsiteY408" fmla="*/ 186 h 19998"/>
                <a:gd name="connsiteX409" fmla="*/ 11307 w 19998"/>
                <a:gd name="connsiteY409" fmla="*/ 0 h 19998"/>
                <a:gd name="connsiteX410" fmla="*/ 11431 w 19998"/>
                <a:gd name="connsiteY410" fmla="*/ 324 h 19998"/>
                <a:gd name="connsiteX411" fmla="*/ 11431 w 19998"/>
                <a:gd name="connsiteY411" fmla="*/ 630 h 19998"/>
                <a:gd name="connsiteX412" fmla="*/ 11577 w 19998"/>
                <a:gd name="connsiteY412" fmla="*/ 630 h 19998"/>
                <a:gd name="connsiteX413" fmla="*/ 11700 w 19998"/>
                <a:gd name="connsiteY413" fmla="*/ 832 h 19998"/>
                <a:gd name="connsiteX414" fmla="*/ 11822 w 19998"/>
                <a:gd name="connsiteY414" fmla="*/ 895 h 19998"/>
                <a:gd name="connsiteX415" fmla="*/ 12158 w 19998"/>
                <a:gd name="connsiteY415" fmla="*/ 670 h 19998"/>
                <a:gd name="connsiteX416" fmla="*/ 12279 w 19998"/>
                <a:gd name="connsiteY416" fmla="*/ 792 h 19998"/>
                <a:gd name="connsiteX417" fmla="*/ 12255 w 19998"/>
                <a:gd name="connsiteY417" fmla="*/ 815 h 19998"/>
                <a:gd name="connsiteX418" fmla="*/ 12360 w 19998"/>
                <a:gd name="connsiteY418" fmla="*/ 895 h 19998"/>
                <a:gd name="connsiteX419" fmla="*/ 12360 w 19998"/>
                <a:gd name="connsiteY419" fmla="*/ 912 h 19998"/>
                <a:gd name="connsiteX420" fmla="*/ 12339 w 19998"/>
                <a:gd name="connsiteY420" fmla="*/ 935 h 19998"/>
                <a:gd name="connsiteX421" fmla="*/ 12548 w 19998"/>
                <a:gd name="connsiteY421" fmla="*/ 1342 h 19998"/>
                <a:gd name="connsiteX422" fmla="*/ 12753 w 19998"/>
                <a:gd name="connsiteY422" fmla="*/ 1260 h 19998"/>
                <a:gd name="connsiteX423" fmla="*/ 12729 w 19998"/>
                <a:gd name="connsiteY423" fmla="*/ 1363 h 19998"/>
                <a:gd name="connsiteX424" fmla="*/ 12834 w 19998"/>
                <a:gd name="connsiteY424" fmla="*/ 1323 h 19998"/>
                <a:gd name="connsiteX425" fmla="*/ 12853 w 19998"/>
                <a:gd name="connsiteY425" fmla="*/ 1342 h 19998"/>
                <a:gd name="connsiteX426" fmla="*/ 12901 w 19998"/>
                <a:gd name="connsiteY426" fmla="*/ 1342 h 19998"/>
                <a:gd name="connsiteX427" fmla="*/ 13039 w 19998"/>
                <a:gd name="connsiteY427" fmla="*/ 1769 h 19998"/>
                <a:gd name="connsiteX428" fmla="*/ 13039 w 19998"/>
                <a:gd name="connsiteY428" fmla="*/ 1751 h 19998"/>
                <a:gd name="connsiteX429" fmla="*/ 13065 w 19998"/>
                <a:gd name="connsiteY429" fmla="*/ 1751 h 19998"/>
                <a:gd name="connsiteX430" fmla="*/ 13082 w 19998"/>
                <a:gd name="connsiteY430" fmla="*/ 1671 h 19998"/>
                <a:gd name="connsiteX431" fmla="*/ 13186 w 19998"/>
                <a:gd name="connsiteY431" fmla="*/ 1645 h 19998"/>
                <a:gd name="connsiteX432" fmla="*/ 13203 w 19998"/>
                <a:gd name="connsiteY432" fmla="*/ 1671 h 19998"/>
                <a:gd name="connsiteX433" fmla="*/ 13203 w 19998"/>
                <a:gd name="connsiteY433" fmla="*/ 1645 h 19998"/>
                <a:gd name="connsiteX434" fmla="*/ 13267 w 19998"/>
                <a:gd name="connsiteY434" fmla="*/ 1645 h 19998"/>
                <a:gd name="connsiteX435" fmla="*/ 13267 w 19998"/>
                <a:gd name="connsiteY435" fmla="*/ 1671 h 19998"/>
                <a:gd name="connsiteX436" fmla="*/ 13308 w 19998"/>
                <a:gd name="connsiteY436" fmla="*/ 1687 h 19998"/>
                <a:gd name="connsiteX437" fmla="*/ 13308 w 19998"/>
                <a:gd name="connsiteY437" fmla="*/ 1711 h 19998"/>
                <a:gd name="connsiteX438" fmla="*/ 13515 w 19998"/>
                <a:gd name="connsiteY438" fmla="*/ 1628 h 19998"/>
                <a:gd name="connsiteX439" fmla="*/ 13598 w 19998"/>
                <a:gd name="connsiteY439" fmla="*/ 1751 h 19998"/>
                <a:gd name="connsiteX440" fmla="*/ 13660 w 19998"/>
                <a:gd name="connsiteY440" fmla="*/ 1769 h 19998"/>
                <a:gd name="connsiteX441" fmla="*/ 13660 w 19998"/>
                <a:gd name="connsiteY441" fmla="*/ 1833 h 19998"/>
                <a:gd name="connsiteX442" fmla="*/ 13677 w 19998"/>
                <a:gd name="connsiteY442" fmla="*/ 1833 h 19998"/>
                <a:gd name="connsiteX443" fmla="*/ 13677 w 19998"/>
                <a:gd name="connsiteY443" fmla="*/ 1849 h 19998"/>
                <a:gd name="connsiteX444" fmla="*/ 13725 w 19998"/>
                <a:gd name="connsiteY444" fmla="*/ 1849 h 19998"/>
                <a:gd name="connsiteX445" fmla="*/ 13703 w 19998"/>
                <a:gd name="connsiteY445" fmla="*/ 1833 h 19998"/>
                <a:gd name="connsiteX446" fmla="*/ 13725 w 19998"/>
                <a:gd name="connsiteY446" fmla="*/ 1791 h 19998"/>
                <a:gd name="connsiteX447" fmla="*/ 13808 w 19998"/>
                <a:gd name="connsiteY447" fmla="*/ 1873 h 19998"/>
                <a:gd name="connsiteX448" fmla="*/ 13725 w 19998"/>
                <a:gd name="connsiteY448" fmla="*/ 2155 h 19998"/>
                <a:gd name="connsiteX449" fmla="*/ 13725 w 19998"/>
                <a:gd name="connsiteY449" fmla="*/ 2138 h 19998"/>
                <a:gd name="connsiteX450" fmla="*/ 13784 w 19998"/>
                <a:gd name="connsiteY450" fmla="*/ 2155 h 19998"/>
                <a:gd name="connsiteX451" fmla="*/ 13825 w 19998"/>
                <a:gd name="connsiteY451" fmla="*/ 2301 h 19998"/>
                <a:gd name="connsiteX452" fmla="*/ 13703 w 19998"/>
                <a:gd name="connsiteY452" fmla="*/ 2420 h 19998"/>
                <a:gd name="connsiteX453" fmla="*/ 13741 w 19998"/>
                <a:gd name="connsiteY453" fmla="*/ 2463 h 19998"/>
                <a:gd name="connsiteX454" fmla="*/ 13703 w 19998"/>
                <a:gd name="connsiteY454" fmla="*/ 2503 h 19998"/>
                <a:gd name="connsiteX455" fmla="*/ 13784 w 19998"/>
                <a:gd name="connsiteY455" fmla="*/ 2519 h 19998"/>
                <a:gd name="connsiteX456" fmla="*/ 13784 w 19998"/>
                <a:gd name="connsiteY456" fmla="*/ 2540 h 19998"/>
                <a:gd name="connsiteX457" fmla="*/ 13849 w 19998"/>
                <a:gd name="connsiteY457" fmla="*/ 2540 h 19998"/>
                <a:gd name="connsiteX458" fmla="*/ 14280 w 19998"/>
                <a:gd name="connsiteY458" fmla="*/ 2540 h 19998"/>
                <a:gd name="connsiteX459" fmla="*/ 14527 w 19998"/>
                <a:gd name="connsiteY459" fmla="*/ 2437 h 19998"/>
                <a:gd name="connsiteX460" fmla="*/ 14527 w 19998"/>
                <a:gd name="connsiteY460" fmla="*/ 2218 h 19998"/>
                <a:gd name="connsiteX461" fmla="*/ 14715 w 19998"/>
                <a:gd name="connsiteY461" fmla="*/ 2051 h 19998"/>
                <a:gd name="connsiteX462" fmla="*/ 14815 w 19998"/>
                <a:gd name="connsiteY462" fmla="*/ 2115 h 19998"/>
                <a:gd name="connsiteX463" fmla="*/ 14775 w 19998"/>
                <a:gd name="connsiteY463" fmla="*/ 2138 h 19998"/>
                <a:gd name="connsiteX464" fmla="*/ 14796 w 19998"/>
                <a:gd name="connsiteY464" fmla="*/ 2218 h 19998"/>
                <a:gd name="connsiteX465" fmla="*/ 14756 w 19998"/>
                <a:gd name="connsiteY465" fmla="*/ 2195 h 19998"/>
                <a:gd name="connsiteX466" fmla="*/ 14732 w 19998"/>
                <a:gd name="connsiteY466" fmla="*/ 2218 h 19998"/>
                <a:gd name="connsiteX467" fmla="*/ 14756 w 19998"/>
                <a:gd name="connsiteY467" fmla="*/ 2237 h 19998"/>
                <a:gd name="connsiteX468" fmla="*/ 14732 w 19998"/>
                <a:gd name="connsiteY468" fmla="*/ 2275 h 19998"/>
                <a:gd name="connsiteX469" fmla="*/ 14715 w 19998"/>
                <a:gd name="connsiteY469" fmla="*/ 2275 h 19998"/>
                <a:gd name="connsiteX470" fmla="*/ 14756 w 19998"/>
                <a:gd name="connsiteY470" fmla="*/ 2341 h 19998"/>
                <a:gd name="connsiteX471" fmla="*/ 14675 w 19998"/>
                <a:gd name="connsiteY471" fmla="*/ 2519 h 19998"/>
                <a:gd name="connsiteX472" fmla="*/ 14815 w 19998"/>
                <a:gd name="connsiteY472" fmla="*/ 2622 h 19998"/>
                <a:gd name="connsiteX473" fmla="*/ 14796 w 19998"/>
                <a:gd name="connsiteY473" fmla="*/ 2904 h 19998"/>
                <a:gd name="connsiteX474" fmla="*/ 14918 w 19998"/>
                <a:gd name="connsiteY474" fmla="*/ 2904 h 19998"/>
                <a:gd name="connsiteX475" fmla="*/ 14918 w 19998"/>
                <a:gd name="connsiteY475" fmla="*/ 2867 h 19998"/>
                <a:gd name="connsiteX476" fmla="*/ 15001 w 19998"/>
                <a:gd name="connsiteY476" fmla="*/ 2888 h 19998"/>
                <a:gd name="connsiteX477" fmla="*/ 15230 w 19998"/>
                <a:gd name="connsiteY477" fmla="*/ 3074 h 19998"/>
                <a:gd name="connsiteX478" fmla="*/ 15249 w 19998"/>
                <a:gd name="connsiteY478" fmla="*/ 3050 h 19998"/>
                <a:gd name="connsiteX479" fmla="*/ 15249 w 19998"/>
                <a:gd name="connsiteY479" fmla="*/ 3114 h 19998"/>
                <a:gd name="connsiteX480" fmla="*/ 15330 w 19998"/>
                <a:gd name="connsiteY480" fmla="*/ 3114 h 19998"/>
                <a:gd name="connsiteX481" fmla="*/ 15418 w 19998"/>
                <a:gd name="connsiteY481" fmla="*/ 3114 h 19998"/>
                <a:gd name="connsiteX482" fmla="*/ 15499 w 19998"/>
                <a:gd name="connsiteY482" fmla="*/ 3196 h 19998"/>
                <a:gd name="connsiteX483" fmla="*/ 15475 w 19998"/>
                <a:gd name="connsiteY483" fmla="*/ 3252 h 19998"/>
                <a:gd name="connsiteX484" fmla="*/ 15499 w 19998"/>
                <a:gd name="connsiteY484" fmla="*/ 3295 h 19998"/>
                <a:gd name="connsiteX485" fmla="*/ 15499 w 19998"/>
                <a:gd name="connsiteY485" fmla="*/ 3276 h 19998"/>
                <a:gd name="connsiteX486" fmla="*/ 15599 w 19998"/>
                <a:gd name="connsiteY486" fmla="*/ 3276 h 19998"/>
                <a:gd name="connsiteX487" fmla="*/ 15704 w 19998"/>
                <a:gd name="connsiteY487" fmla="*/ 3374 h 19998"/>
                <a:gd name="connsiteX488" fmla="*/ 15682 w 19998"/>
                <a:gd name="connsiteY488" fmla="*/ 3414 h 19998"/>
                <a:gd name="connsiteX489" fmla="*/ 15723 w 19998"/>
                <a:gd name="connsiteY489" fmla="*/ 3478 h 19998"/>
                <a:gd name="connsiteX490" fmla="*/ 15704 w 19998"/>
                <a:gd name="connsiteY490" fmla="*/ 3497 h 19998"/>
                <a:gd name="connsiteX491" fmla="*/ 15747 w 19998"/>
                <a:gd name="connsiteY491" fmla="*/ 3534 h 19998"/>
                <a:gd name="connsiteX492" fmla="*/ 15747 w 19998"/>
                <a:gd name="connsiteY492" fmla="*/ 3518 h 19998"/>
                <a:gd name="connsiteX493" fmla="*/ 15935 w 19998"/>
                <a:gd name="connsiteY493" fmla="*/ 3478 h 19998"/>
                <a:gd name="connsiteX494" fmla="*/ 15935 w 19998"/>
                <a:gd name="connsiteY494" fmla="*/ 3518 h 19998"/>
                <a:gd name="connsiteX495" fmla="*/ 15951 w 19998"/>
                <a:gd name="connsiteY495" fmla="*/ 3518 h 19998"/>
                <a:gd name="connsiteX496" fmla="*/ 15992 w 19998"/>
                <a:gd name="connsiteY496" fmla="*/ 3414 h 19998"/>
                <a:gd name="connsiteX497" fmla="*/ 16156 w 19998"/>
                <a:gd name="connsiteY497" fmla="*/ 3414 h 19998"/>
                <a:gd name="connsiteX498" fmla="*/ 16156 w 19998"/>
                <a:gd name="connsiteY498" fmla="*/ 3374 h 19998"/>
                <a:gd name="connsiteX499" fmla="*/ 16302 w 19998"/>
                <a:gd name="connsiteY499" fmla="*/ 3436 h 19998"/>
                <a:gd name="connsiteX500" fmla="*/ 16285 w 19998"/>
                <a:gd name="connsiteY500" fmla="*/ 3454 h 19998"/>
                <a:gd name="connsiteX501" fmla="*/ 16366 w 19998"/>
                <a:gd name="connsiteY501" fmla="*/ 3518 h 19998"/>
                <a:gd name="connsiteX502" fmla="*/ 16490 w 19998"/>
                <a:gd name="connsiteY502" fmla="*/ 3518 h 19998"/>
                <a:gd name="connsiteX503" fmla="*/ 16506 w 19998"/>
                <a:gd name="connsiteY503" fmla="*/ 3600 h 19998"/>
                <a:gd name="connsiteX504" fmla="*/ 16590 w 19998"/>
                <a:gd name="connsiteY504" fmla="*/ 3624 h 19998"/>
                <a:gd name="connsiteX505" fmla="*/ 16611 w 19998"/>
                <a:gd name="connsiteY505" fmla="*/ 3581 h 19998"/>
                <a:gd name="connsiteX506" fmla="*/ 16694 w 19998"/>
                <a:gd name="connsiteY506" fmla="*/ 3600 h 19998"/>
                <a:gd name="connsiteX507" fmla="*/ 16694 w 19998"/>
                <a:gd name="connsiteY507" fmla="*/ 3560 h 19998"/>
                <a:gd name="connsiteX508" fmla="*/ 16716 w 19998"/>
                <a:gd name="connsiteY508" fmla="*/ 3560 h 19998"/>
                <a:gd name="connsiteX509" fmla="*/ 16716 w 19998"/>
                <a:gd name="connsiteY509" fmla="*/ 3518 h 19998"/>
                <a:gd name="connsiteX510" fmla="*/ 16759 w 19998"/>
                <a:gd name="connsiteY510" fmla="*/ 3497 h 19998"/>
                <a:gd name="connsiteX511" fmla="*/ 16759 w 19998"/>
                <a:gd name="connsiteY511" fmla="*/ 3478 h 19998"/>
                <a:gd name="connsiteX512" fmla="*/ 16940 w 19998"/>
                <a:gd name="connsiteY512" fmla="*/ 3478 h 19998"/>
                <a:gd name="connsiteX513" fmla="*/ 17085 w 19998"/>
                <a:gd name="connsiteY513" fmla="*/ 3560 h 19998"/>
                <a:gd name="connsiteX514" fmla="*/ 17085 w 19998"/>
                <a:gd name="connsiteY514" fmla="*/ 3534 h 19998"/>
                <a:gd name="connsiteX515" fmla="*/ 17192 w 19998"/>
                <a:gd name="connsiteY515" fmla="*/ 3518 h 19998"/>
                <a:gd name="connsiteX516" fmla="*/ 17192 w 19998"/>
                <a:gd name="connsiteY516" fmla="*/ 3534 h 19998"/>
                <a:gd name="connsiteX517" fmla="*/ 17373 w 19998"/>
                <a:gd name="connsiteY517" fmla="*/ 3640 h 19998"/>
                <a:gd name="connsiteX518" fmla="*/ 17354 w 19998"/>
                <a:gd name="connsiteY518" fmla="*/ 3663 h 19998"/>
                <a:gd name="connsiteX519" fmla="*/ 17437 w 19998"/>
                <a:gd name="connsiteY519" fmla="*/ 3783 h 19998"/>
                <a:gd name="connsiteX520" fmla="*/ 17397 w 19998"/>
                <a:gd name="connsiteY520" fmla="*/ 3783 h 19998"/>
                <a:gd name="connsiteX521" fmla="*/ 17414 w 19998"/>
                <a:gd name="connsiteY521" fmla="*/ 3826 h 19998"/>
                <a:gd name="connsiteX522" fmla="*/ 17437 w 19998"/>
                <a:gd name="connsiteY522" fmla="*/ 3826 h 19998"/>
                <a:gd name="connsiteX523" fmla="*/ 17602 w 19998"/>
                <a:gd name="connsiteY523" fmla="*/ 4028 h 19998"/>
                <a:gd name="connsiteX524" fmla="*/ 17623 w 19998"/>
                <a:gd name="connsiteY524" fmla="*/ 4091 h 19998"/>
                <a:gd name="connsiteX525" fmla="*/ 17642 w 19998"/>
                <a:gd name="connsiteY525" fmla="*/ 4091 h 19998"/>
                <a:gd name="connsiteX526" fmla="*/ 17683 w 19998"/>
                <a:gd name="connsiteY526" fmla="*/ 4211 h 19998"/>
                <a:gd name="connsiteX527" fmla="*/ 17849 w 19998"/>
                <a:gd name="connsiteY527" fmla="*/ 4211 h 19998"/>
                <a:gd name="connsiteX528" fmla="*/ 17849 w 19998"/>
                <a:gd name="connsiteY528" fmla="*/ 4171 h 19998"/>
                <a:gd name="connsiteX529" fmla="*/ 17871 w 19998"/>
                <a:gd name="connsiteY529" fmla="*/ 4171 h 19998"/>
                <a:gd name="connsiteX530" fmla="*/ 17830 w 19998"/>
                <a:gd name="connsiteY530" fmla="*/ 4091 h 19998"/>
                <a:gd name="connsiteX531" fmla="*/ 17871 w 19998"/>
                <a:gd name="connsiteY531" fmla="*/ 4065 h 19998"/>
                <a:gd name="connsiteX532" fmla="*/ 17935 w 19998"/>
                <a:gd name="connsiteY532" fmla="*/ 4091 h 19998"/>
                <a:gd name="connsiteX533" fmla="*/ 17976 w 19998"/>
                <a:gd name="connsiteY533" fmla="*/ 4065 h 19998"/>
                <a:gd name="connsiteX534" fmla="*/ 18019 w 19998"/>
                <a:gd name="connsiteY534" fmla="*/ 4091 h 19998"/>
                <a:gd name="connsiteX535" fmla="*/ 18140 w 19998"/>
                <a:gd name="connsiteY535" fmla="*/ 4131 h 19998"/>
                <a:gd name="connsiteX536" fmla="*/ 18183 w 19998"/>
                <a:gd name="connsiteY536" fmla="*/ 4293 h 19998"/>
                <a:gd name="connsiteX537" fmla="*/ 18200 w 19998"/>
                <a:gd name="connsiteY537" fmla="*/ 4293 h 19998"/>
                <a:gd name="connsiteX538" fmla="*/ 18223 w 19998"/>
                <a:gd name="connsiteY538" fmla="*/ 4211 h 19998"/>
                <a:gd name="connsiteX539" fmla="*/ 18240 w 19998"/>
                <a:gd name="connsiteY539" fmla="*/ 4211 h 19998"/>
                <a:gd name="connsiteX540" fmla="*/ 18240 w 19998"/>
                <a:gd name="connsiteY540" fmla="*/ 4230 h 19998"/>
                <a:gd name="connsiteX541" fmla="*/ 18281 w 19998"/>
                <a:gd name="connsiteY541" fmla="*/ 4230 h 19998"/>
                <a:gd name="connsiteX542" fmla="*/ 18328 w 19998"/>
                <a:gd name="connsiteY542" fmla="*/ 4270 h 19998"/>
                <a:gd name="connsiteX543" fmla="*/ 18369 w 19998"/>
                <a:gd name="connsiteY543" fmla="*/ 4253 h 19998"/>
                <a:gd name="connsiteX544" fmla="*/ 18388 w 19998"/>
                <a:gd name="connsiteY544" fmla="*/ 4270 h 19998"/>
                <a:gd name="connsiteX545" fmla="*/ 18531 w 19998"/>
                <a:gd name="connsiteY545" fmla="*/ 4253 h 19998"/>
                <a:gd name="connsiteX546" fmla="*/ 18531 w 19998"/>
                <a:gd name="connsiteY546" fmla="*/ 4270 h 19998"/>
                <a:gd name="connsiteX547" fmla="*/ 18631 w 19998"/>
                <a:gd name="connsiteY547" fmla="*/ 4211 h 19998"/>
                <a:gd name="connsiteX548" fmla="*/ 18631 w 19998"/>
                <a:gd name="connsiteY548" fmla="*/ 4131 h 19998"/>
                <a:gd name="connsiteX549" fmla="*/ 18762 w 19998"/>
                <a:gd name="connsiteY549" fmla="*/ 4108 h 19998"/>
                <a:gd name="connsiteX550" fmla="*/ 18778 w 19998"/>
                <a:gd name="connsiteY550" fmla="*/ 4148 h 19998"/>
                <a:gd name="connsiteX551" fmla="*/ 18821 w 19998"/>
                <a:gd name="connsiteY551" fmla="*/ 4131 h 19998"/>
                <a:gd name="connsiteX552" fmla="*/ 18943 w 19998"/>
                <a:gd name="connsiteY552" fmla="*/ 4333 h 19998"/>
                <a:gd name="connsiteX553" fmla="*/ 19047 w 19998"/>
                <a:gd name="connsiteY553" fmla="*/ 4333 h 19998"/>
                <a:gd name="connsiteX554" fmla="*/ 19064 w 19998"/>
                <a:gd name="connsiteY554" fmla="*/ 4392 h 19998"/>
                <a:gd name="connsiteX555" fmla="*/ 19152 w 19998"/>
                <a:gd name="connsiteY555" fmla="*/ 4392 h 19998"/>
                <a:gd name="connsiteX556" fmla="*/ 19152 w 19998"/>
                <a:gd name="connsiteY556" fmla="*/ 4373 h 19998"/>
                <a:gd name="connsiteX557" fmla="*/ 19212 w 19998"/>
                <a:gd name="connsiteY557" fmla="*/ 4373 h 19998"/>
                <a:gd name="connsiteX558" fmla="*/ 19212 w 19998"/>
                <a:gd name="connsiteY558" fmla="*/ 4392 h 19998"/>
                <a:gd name="connsiteX559" fmla="*/ 19317 w 19998"/>
                <a:gd name="connsiteY559" fmla="*/ 4333 h 19998"/>
                <a:gd name="connsiteX560" fmla="*/ 19417 w 19998"/>
                <a:gd name="connsiteY560" fmla="*/ 4392 h 19998"/>
                <a:gd name="connsiteX561" fmla="*/ 19443 w 19998"/>
                <a:gd name="connsiteY561" fmla="*/ 4373 h 19998"/>
                <a:gd name="connsiteX562" fmla="*/ 19500 w 19998"/>
                <a:gd name="connsiteY562" fmla="*/ 4373 h 19998"/>
                <a:gd name="connsiteX563" fmla="*/ 19521 w 19998"/>
                <a:gd name="connsiteY563" fmla="*/ 4352 h 19998"/>
                <a:gd name="connsiteX564" fmla="*/ 19998 w 19998"/>
                <a:gd name="connsiteY564" fmla="*/ 4512 h 19998"/>
                <a:gd name="connsiteX565" fmla="*/ 19750 w 19998"/>
                <a:gd name="connsiteY565" fmla="*/ 4939 h 19998"/>
                <a:gd name="connsiteX566" fmla="*/ 19712 w 19998"/>
                <a:gd name="connsiteY566" fmla="*/ 4939 h 19998"/>
                <a:gd name="connsiteX567" fmla="*/ 19686 w 19998"/>
                <a:gd name="connsiteY567" fmla="*/ 5003 h 19998"/>
                <a:gd name="connsiteX568" fmla="*/ 19645 w 19998"/>
                <a:gd name="connsiteY568" fmla="*/ 5003 h 19998"/>
                <a:gd name="connsiteX569" fmla="*/ 19131 w 19998"/>
                <a:gd name="connsiteY569" fmla="*/ 6512 h 19998"/>
                <a:gd name="connsiteX570" fmla="*/ 19236 w 19998"/>
                <a:gd name="connsiteY570" fmla="*/ 7750 h 19998"/>
                <a:gd name="connsiteX571" fmla="*/ 19212 w 19998"/>
                <a:gd name="connsiteY571" fmla="*/ 7750 h 19998"/>
                <a:gd name="connsiteX572" fmla="*/ 19090 w 19998"/>
                <a:gd name="connsiteY572" fmla="*/ 7870 h 19998"/>
                <a:gd name="connsiteX573" fmla="*/ 19152 w 19998"/>
                <a:gd name="connsiteY573" fmla="*/ 7853 h 19998"/>
                <a:gd name="connsiteX574" fmla="*/ 19064 w 19998"/>
                <a:gd name="connsiteY574" fmla="*/ 7973 h 19998"/>
                <a:gd name="connsiteX575" fmla="*/ 18983 w 19998"/>
                <a:gd name="connsiteY575" fmla="*/ 7973 h 19998"/>
                <a:gd name="connsiteX576" fmla="*/ 18714 w 19998"/>
                <a:gd name="connsiteY576" fmla="*/ 8135 h 19998"/>
                <a:gd name="connsiteX577" fmla="*/ 18695 w 19998"/>
                <a:gd name="connsiteY577" fmla="*/ 8093 h 19998"/>
                <a:gd name="connsiteX578" fmla="*/ 18614 w 19998"/>
                <a:gd name="connsiteY578" fmla="*/ 7997 h 19998"/>
                <a:gd name="connsiteX579" fmla="*/ 18304 w 19998"/>
                <a:gd name="connsiteY57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828 w 19998"/>
                <a:gd name="connsiteY144" fmla="*/ 17269 h 19998"/>
                <a:gd name="connsiteX145" fmla="*/ 15763 w 19998"/>
                <a:gd name="connsiteY145" fmla="*/ 17333 h 19998"/>
                <a:gd name="connsiteX146" fmla="*/ 15763 w 19998"/>
                <a:gd name="connsiteY146" fmla="*/ 17352 h 19998"/>
                <a:gd name="connsiteX147" fmla="*/ 15663 w 19998"/>
                <a:gd name="connsiteY147" fmla="*/ 17187 h 19998"/>
                <a:gd name="connsiteX148" fmla="*/ 15556 w 19998"/>
                <a:gd name="connsiteY148" fmla="*/ 17187 h 19998"/>
                <a:gd name="connsiteX149" fmla="*/ 15518 w 19998"/>
                <a:gd name="connsiteY149" fmla="*/ 17124 h 19998"/>
                <a:gd name="connsiteX150" fmla="*/ 15518 w 19998"/>
                <a:gd name="connsiteY150" fmla="*/ 17312 h 19998"/>
                <a:gd name="connsiteX151" fmla="*/ 15582 w 19998"/>
                <a:gd name="connsiteY151" fmla="*/ 17312 h 19998"/>
                <a:gd name="connsiteX152" fmla="*/ 15599 w 19998"/>
                <a:gd name="connsiteY152" fmla="*/ 17472 h 19998"/>
                <a:gd name="connsiteX153" fmla="*/ 15475 w 19998"/>
                <a:gd name="connsiteY153" fmla="*/ 17495 h 19998"/>
                <a:gd name="connsiteX154" fmla="*/ 15370 w 19998"/>
                <a:gd name="connsiteY154" fmla="*/ 17415 h 19998"/>
                <a:gd name="connsiteX155" fmla="*/ 15249 w 19998"/>
                <a:gd name="connsiteY155" fmla="*/ 17535 h 19998"/>
                <a:gd name="connsiteX156" fmla="*/ 15313 w 19998"/>
                <a:gd name="connsiteY156" fmla="*/ 17577 h 19998"/>
                <a:gd name="connsiteX157" fmla="*/ 15230 w 19998"/>
                <a:gd name="connsiteY157" fmla="*/ 17655 h 19998"/>
                <a:gd name="connsiteX158" fmla="*/ 14937 w 19998"/>
                <a:gd name="connsiteY158" fmla="*/ 17617 h 19998"/>
                <a:gd name="connsiteX159" fmla="*/ 14918 w 19998"/>
                <a:gd name="connsiteY159" fmla="*/ 17495 h 19998"/>
                <a:gd name="connsiteX160" fmla="*/ 14856 w 19998"/>
                <a:gd name="connsiteY160" fmla="*/ 17495 h 19998"/>
                <a:gd name="connsiteX161" fmla="*/ 14856 w 19998"/>
                <a:gd name="connsiteY161" fmla="*/ 17617 h 19998"/>
                <a:gd name="connsiteX162" fmla="*/ 14775 w 19998"/>
                <a:gd name="connsiteY162" fmla="*/ 17577 h 19998"/>
                <a:gd name="connsiteX163" fmla="*/ 14796 w 19998"/>
                <a:gd name="connsiteY163" fmla="*/ 17432 h 19998"/>
                <a:gd name="connsiteX164" fmla="*/ 14199 w 19998"/>
                <a:gd name="connsiteY164" fmla="*/ 17389 h 19998"/>
                <a:gd name="connsiteX165" fmla="*/ 14010 w 19998"/>
                <a:gd name="connsiteY165" fmla="*/ 17286 h 19998"/>
                <a:gd name="connsiteX166" fmla="*/ 14053 w 19998"/>
                <a:gd name="connsiteY166" fmla="*/ 17248 h 19998"/>
                <a:gd name="connsiteX167" fmla="*/ 13972 w 19998"/>
                <a:gd name="connsiteY167" fmla="*/ 17166 h 19998"/>
                <a:gd name="connsiteX168" fmla="*/ 12524 w 19998"/>
                <a:gd name="connsiteY168" fmla="*/ 17981 h 19998"/>
                <a:gd name="connsiteX169" fmla="*/ 12279 w 19998"/>
                <a:gd name="connsiteY169" fmla="*/ 18327 h 19998"/>
                <a:gd name="connsiteX170" fmla="*/ 12174 w 19998"/>
                <a:gd name="connsiteY170" fmla="*/ 18327 h 19998"/>
                <a:gd name="connsiteX171" fmla="*/ 12196 w 19998"/>
                <a:gd name="connsiteY171" fmla="*/ 18592 h 19998"/>
                <a:gd name="connsiteX172" fmla="*/ 12158 w 19998"/>
                <a:gd name="connsiteY172" fmla="*/ 18571 h 19998"/>
                <a:gd name="connsiteX173" fmla="*/ 12115 w 19998"/>
                <a:gd name="connsiteY173" fmla="*/ 18550 h 19998"/>
                <a:gd name="connsiteX174" fmla="*/ 12196 w 19998"/>
                <a:gd name="connsiteY174" fmla="*/ 18837 h 19998"/>
                <a:gd name="connsiteX175" fmla="*/ 12255 w 19998"/>
                <a:gd name="connsiteY175" fmla="*/ 19528 h 19998"/>
                <a:gd name="connsiteX176" fmla="*/ 12360 w 19998"/>
                <a:gd name="connsiteY176" fmla="*/ 19650 h 19998"/>
                <a:gd name="connsiteX177" fmla="*/ 12443 w 19998"/>
                <a:gd name="connsiteY177" fmla="*/ 19749 h 19998"/>
                <a:gd name="connsiteX178" fmla="*/ 12279 w 19998"/>
                <a:gd name="connsiteY178" fmla="*/ 19772 h 19998"/>
                <a:gd name="connsiteX179" fmla="*/ 12215 w 19998"/>
                <a:gd name="connsiteY179" fmla="*/ 19669 h 19998"/>
                <a:gd name="connsiteX180" fmla="*/ 12158 w 19998"/>
                <a:gd name="connsiteY180" fmla="*/ 19690 h 19998"/>
                <a:gd name="connsiteX181" fmla="*/ 12010 w 19998"/>
                <a:gd name="connsiteY181" fmla="*/ 19669 h 19998"/>
                <a:gd name="connsiteX182" fmla="*/ 12010 w 19998"/>
                <a:gd name="connsiteY182" fmla="*/ 19706 h 19998"/>
                <a:gd name="connsiteX183" fmla="*/ 11927 w 19998"/>
                <a:gd name="connsiteY183" fmla="*/ 19690 h 19998"/>
                <a:gd name="connsiteX184" fmla="*/ 11741 w 19998"/>
                <a:gd name="connsiteY184" fmla="*/ 19810 h 19998"/>
                <a:gd name="connsiteX185" fmla="*/ 11577 w 19998"/>
                <a:gd name="connsiteY185" fmla="*/ 19810 h 19998"/>
                <a:gd name="connsiteX186" fmla="*/ 11577 w 19998"/>
                <a:gd name="connsiteY186" fmla="*/ 19875 h 19998"/>
                <a:gd name="connsiteX187" fmla="*/ 11388 w 19998"/>
                <a:gd name="connsiteY187" fmla="*/ 19934 h 19998"/>
                <a:gd name="connsiteX188" fmla="*/ 11348 w 19998"/>
                <a:gd name="connsiteY188" fmla="*/ 19998 h 19998"/>
                <a:gd name="connsiteX189" fmla="*/ 10645 w 19998"/>
                <a:gd name="connsiteY189" fmla="*/ 19810 h 19998"/>
                <a:gd name="connsiteX190" fmla="*/ 10441 w 19998"/>
                <a:gd name="connsiteY190" fmla="*/ 19955 h 19998"/>
                <a:gd name="connsiteX191" fmla="*/ 10295 w 19998"/>
                <a:gd name="connsiteY191" fmla="*/ 19732 h 19998"/>
                <a:gd name="connsiteX192" fmla="*/ 9964 w 19998"/>
                <a:gd name="connsiteY192" fmla="*/ 19626 h 19998"/>
                <a:gd name="connsiteX193" fmla="*/ 9990 w 19998"/>
                <a:gd name="connsiteY193" fmla="*/ 19467 h 19998"/>
                <a:gd name="connsiteX194" fmla="*/ 9533 w 19998"/>
                <a:gd name="connsiteY194" fmla="*/ 19262 h 19998"/>
                <a:gd name="connsiteX195" fmla="*/ 9452 w 19998"/>
                <a:gd name="connsiteY195" fmla="*/ 19368 h 19998"/>
                <a:gd name="connsiteX196" fmla="*/ 9288 w 19998"/>
                <a:gd name="connsiteY196" fmla="*/ 19076 h 19998"/>
                <a:gd name="connsiteX197" fmla="*/ 8935 w 19998"/>
                <a:gd name="connsiteY197" fmla="*/ 19076 h 19998"/>
                <a:gd name="connsiteX198" fmla="*/ 8478 w 19998"/>
                <a:gd name="connsiteY198" fmla="*/ 18837 h 19998"/>
                <a:gd name="connsiteX199" fmla="*/ 8357 w 19998"/>
                <a:gd name="connsiteY199" fmla="*/ 18820 h 19998"/>
                <a:gd name="connsiteX200" fmla="*/ 8169 w 19998"/>
                <a:gd name="connsiteY200" fmla="*/ 18773 h 19998"/>
                <a:gd name="connsiteX201" fmla="*/ 8128 w 19998"/>
                <a:gd name="connsiteY201" fmla="*/ 18820 h 19998"/>
                <a:gd name="connsiteX202" fmla="*/ 8128 w 19998"/>
                <a:gd name="connsiteY202" fmla="*/ 18957 h 19998"/>
                <a:gd name="connsiteX203" fmla="*/ 8150 w 19998"/>
                <a:gd name="connsiteY203" fmla="*/ 19142 h 19998"/>
                <a:gd name="connsiteX204" fmla="*/ 8007 w 19998"/>
                <a:gd name="connsiteY204" fmla="*/ 19119 h 19998"/>
                <a:gd name="connsiteX205" fmla="*/ 7676 w 19998"/>
                <a:gd name="connsiteY205" fmla="*/ 19119 h 19998"/>
                <a:gd name="connsiteX206" fmla="*/ 7511 w 19998"/>
                <a:gd name="connsiteY206" fmla="*/ 19159 h 19998"/>
                <a:gd name="connsiteX207" fmla="*/ 6892 w 19998"/>
                <a:gd name="connsiteY207" fmla="*/ 19102 h 19998"/>
                <a:gd name="connsiteX208" fmla="*/ 6730 w 19998"/>
                <a:gd name="connsiteY208" fmla="*/ 18877 h 19998"/>
                <a:gd name="connsiteX209" fmla="*/ 6599 w 19998"/>
                <a:gd name="connsiteY209" fmla="*/ 18837 h 19998"/>
                <a:gd name="connsiteX210" fmla="*/ 6478 w 19998"/>
                <a:gd name="connsiteY210" fmla="*/ 18731 h 19998"/>
                <a:gd name="connsiteX211" fmla="*/ 6254 w 19998"/>
                <a:gd name="connsiteY211" fmla="*/ 18858 h 19998"/>
                <a:gd name="connsiteX212" fmla="*/ 6149 w 19998"/>
                <a:gd name="connsiteY212" fmla="*/ 18773 h 19998"/>
                <a:gd name="connsiteX213" fmla="*/ 6066 w 19998"/>
                <a:gd name="connsiteY213" fmla="*/ 18877 h 19998"/>
                <a:gd name="connsiteX214" fmla="*/ 5861 w 19998"/>
                <a:gd name="connsiteY214" fmla="*/ 18632 h 19998"/>
                <a:gd name="connsiteX215" fmla="*/ 5732 w 19998"/>
                <a:gd name="connsiteY215" fmla="*/ 18447 h 19998"/>
                <a:gd name="connsiteX216" fmla="*/ 5075 w 19998"/>
                <a:gd name="connsiteY216" fmla="*/ 18310 h 19998"/>
                <a:gd name="connsiteX217" fmla="*/ 4806 w 19998"/>
                <a:gd name="connsiteY217" fmla="*/ 18165 h 19998"/>
                <a:gd name="connsiteX218" fmla="*/ 4725 w 19998"/>
                <a:gd name="connsiteY218" fmla="*/ 18247 h 19998"/>
                <a:gd name="connsiteX219" fmla="*/ 4515 w 19998"/>
                <a:gd name="connsiteY219" fmla="*/ 18101 h 19998"/>
                <a:gd name="connsiteX220" fmla="*/ 4684 w 19998"/>
                <a:gd name="connsiteY220" fmla="*/ 17737 h 19998"/>
                <a:gd name="connsiteX221" fmla="*/ 4415 w 19998"/>
                <a:gd name="connsiteY221" fmla="*/ 17634 h 19998"/>
                <a:gd name="connsiteX222" fmla="*/ 4294 w 19998"/>
                <a:gd name="connsiteY222" fmla="*/ 17594 h 19998"/>
                <a:gd name="connsiteX223" fmla="*/ 4103 w 19998"/>
                <a:gd name="connsiteY223" fmla="*/ 17617 h 19998"/>
                <a:gd name="connsiteX224" fmla="*/ 4063 w 19998"/>
                <a:gd name="connsiteY224" fmla="*/ 17495 h 19998"/>
                <a:gd name="connsiteX225" fmla="*/ 4025 w 19998"/>
                <a:gd name="connsiteY225" fmla="*/ 17432 h 19998"/>
                <a:gd name="connsiteX226" fmla="*/ 4251 w 19998"/>
                <a:gd name="connsiteY226" fmla="*/ 17389 h 19998"/>
                <a:gd name="connsiteX227" fmla="*/ 4251 w 19998"/>
                <a:gd name="connsiteY227" fmla="*/ 17373 h 19998"/>
                <a:gd name="connsiteX228" fmla="*/ 4499 w 19998"/>
                <a:gd name="connsiteY228" fmla="*/ 17084 h 19998"/>
                <a:gd name="connsiteX229" fmla="*/ 5037 w 19998"/>
                <a:gd name="connsiteY229" fmla="*/ 14969 h 19998"/>
                <a:gd name="connsiteX230" fmla="*/ 5011 w 19998"/>
                <a:gd name="connsiteY230" fmla="*/ 14767 h 19998"/>
                <a:gd name="connsiteX231" fmla="*/ 5218 w 19998"/>
                <a:gd name="connsiteY231" fmla="*/ 14525 h 19998"/>
                <a:gd name="connsiteX232" fmla="*/ 5427 w 19998"/>
                <a:gd name="connsiteY232" fmla="*/ 14583 h 19998"/>
                <a:gd name="connsiteX233" fmla="*/ 5444 w 19998"/>
                <a:gd name="connsiteY233" fmla="*/ 14525 h 19998"/>
                <a:gd name="connsiteX234" fmla="*/ 5387 w 19998"/>
                <a:gd name="connsiteY234" fmla="*/ 14464 h 19998"/>
                <a:gd name="connsiteX235" fmla="*/ 5427 w 19998"/>
                <a:gd name="connsiteY235" fmla="*/ 14485 h 19998"/>
                <a:gd name="connsiteX236" fmla="*/ 5427 w 19998"/>
                <a:gd name="connsiteY236" fmla="*/ 14464 h 19998"/>
                <a:gd name="connsiteX237" fmla="*/ 5218 w 19998"/>
                <a:gd name="connsiteY237" fmla="*/ 14318 h 19998"/>
                <a:gd name="connsiteX238" fmla="*/ 5075 w 19998"/>
                <a:gd name="connsiteY238" fmla="*/ 14647 h 19998"/>
                <a:gd name="connsiteX239" fmla="*/ 5037 w 19998"/>
                <a:gd name="connsiteY239" fmla="*/ 14623 h 19998"/>
                <a:gd name="connsiteX240" fmla="*/ 5427 w 19998"/>
                <a:gd name="connsiteY240" fmla="*/ 12509 h 19998"/>
                <a:gd name="connsiteX241" fmla="*/ 5470 w 19998"/>
                <a:gd name="connsiteY241" fmla="*/ 12492 h 19998"/>
                <a:gd name="connsiteX242" fmla="*/ 5511 w 19998"/>
                <a:gd name="connsiteY242" fmla="*/ 12548 h 19998"/>
                <a:gd name="connsiteX243" fmla="*/ 5961 w 19998"/>
                <a:gd name="connsiteY243" fmla="*/ 13284 h 19998"/>
                <a:gd name="connsiteX244" fmla="*/ 6352 w 19998"/>
                <a:gd name="connsiteY244" fmla="*/ 14017 h 19998"/>
                <a:gd name="connsiteX245" fmla="*/ 6352 w 19998"/>
                <a:gd name="connsiteY245" fmla="*/ 13808 h 19998"/>
                <a:gd name="connsiteX246" fmla="*/ 6001 w 19998"/>
                <a:gd name="connsiteY246" fmla="*/ 13058 h 19998"/>
                <a:gd name="connsiteX247" fmla="*/ 5675 w 19998"/>
                <a:gd name="connsiteY247" fmla="*/ 12532 h 19998"/>
                <a:gd name="connsiteX248" fmla="*/ 5551 w 19998"/>
                <a:gd name="connsiteY248" fmla="*/ 12410 h 19998"/>
                <a:gd name="connsiteX249" fmla="*/ 5258 w 19998"/>
                <a:gd name="connsiteY249" fmla="*/ 12227 h 19998"/>
                <a:gd name="connsiteX250" fmla="*/ 5242 w 19998"/>
                <a:gd name="connsiteY250" fmla="*/ 12243 h 19998"/>
                <a:gd name="connsiteX251" fmla="*/ 5175 w 19998"/>
                <a:gd name="connsiteY251" fmla="*/ 11961 h 19998"/>
                <a:gd name="connsiteX252" fmla="*/ 5363 w 19998"/>
                <a:gd name="connsiteY252" fmla="*/ 11961 h 19998"/>
                <a:gd name="connsiteX253" fmla="*/ 5487 w 19998"/>
                <a:gd name="connsiteY253" fmla="*/ 11653 h 19998"/>
                <a:gd name="connsiteX254" fmla="*/ 5470 w 19998"/>
                <a:gd name="connsiteY254" fmla="*/ 11653 h 19998"/>
                <a:gd name="connsiteX255" fmla="*/ 5470 w 19998"/>
                <a:gd name="connsiteY255" fmla="*/ 11637 h 19998"/>
                <a:gd name="connsiteX256" fmla="*/ 5444 w 19998"/>
                <a:gd name="connsiteY256" fmla="*/ 11268 h 19998"/>
                <a:gd name="connsiteX257" fmla="*/ 5339 w 19998"/>
                <a:gd name="connsiteY257" fmla="*/ 11146 h 19998"/>
                <a:gd name="connsiteX258" fmla="*/ 5251 w 19998"/>
                <a:gd name="connsiteY258" fmla="*/ 10849 h 19998"/>
                <a:gd name="connsiteX259" fmla="*/ 4784 w 19998"/>
                <a:gd name="connsiteY259" fmla="*/ 10539 h 19998"/>
                <a:gd name="connsiteX260" fmla="*/ 4603 w 19998"/>
                <a:gd name="connsiteY260" fmla="*/ 10497 h 19998"/>
                <a:gd name="connsiteX261" fmla="*/ 4620 w 19998"/>
                <a:gd name="connsiteY261" fmla="*/ 10476 h 19998"/>
                <a:gd name="connsiteX262" fmla="*/ 3877 w 19998"/>
                <a:gd name="connsiteY262" fmla="*/ 9395 h 19998"/>
                <a:gd name="connsiteX263" fmla="*/ 3941 w 19998"/>
                <a:gd name="connsiteY263" fmla="*/ 9353 h 19998"/>
                <a:gd name="connsiteX264" fmla="*/ 3918 w 19998"/>
                <a:gd name="connsiteY264" fmla="*/ 9353 h 19998"/>
                <a:gd name="connsiteX265" fmla="*/ 4168 w 19998"/>
                <a:gd name="connsiteY265" fmla="*/ 9071 h 19998"/>
                <a:gd name="connsiteX266" fmla="*/ 3753 w 19998"/>
                <a:gd name="connsiteY266" fmla="*/ 8829 h 19998"/>
                <a:gd name="connsiteX267" fmla="*/ 3899 w 19998"/>
                <a:gd name="connsiteY267" fmla="*/ 8645 h 19998"/>
                <a:gd name="connsiteX268" fmla="*/ 3899 w 19998"/>
                <a:gd name="connsiteY268" fmla="*/ 8521 h 19998"/>
                <a:gd name="connsiteX269" fmla="*/ 4472 w 19998"/>
                <a:gd name="connsiteY269" fmla="*/ 8666 h 19998"/>
                <a:gd name="connsiteX270" fmla="*/ 3877 w 19998"/>
                <a:gd name="connsiteY270" fmla="*/ 8457 h 19998"/>
                <a:gd name="connsiteX271" fmla="*/ 3689 w 19998"/>
                <a:gd name="connsiteY271" fmla="*/ 8587 h 19998"/>
                <a:gd name="connsiteX272" fmla="*/ 3360 w 19998"/>
                <a:gd name="connsiteY272" fmla="*/ 8401 h 19998"/>
                <a:gd name="connsiteX273" fmla="*/ 3303 w 19998"/>
                <a:gd name="connsiteY273" fmla="*/ 8239 h 19998"/>
                <a:gd name="connsiteX274" fmla="*/ 3465 w 19998"/>
                <a:gd name="connsiteY274" fmla="*/ 8077 h 19998"/>
                <a:gd name="connsiteX275" fmla="*/ 3344 w 19998"/>
                <a:gd name="connsiteY275" fmla="*/ 7910 h 19998"/>
                <a:gd name="connsiteX276" fmla="*/ 2844 w 19998"/>
                <a:gd name="connsiteY276" fmla="*/ 7933 h 19998"/>
                <a:gd name="connsiteX277" fmla="*/ 3115 w 19998"/>
                <a:gd name="connsiteY277" fmla="*/ 7651 h 19998"/>
                <a:gd name="connsiteX278" fmla="*/ 2477 w 19998"/>
                <a:gd name="connsiteY278" fmla="*/ 7750 h 19998"/>
                <a:gd name="connsiteX279" fmla="*/ 2477 w 19998"/>
                <a:gd name="connsiteY279" fmla="*/ 7973 h 19998"/>
                <a:gd name="connsiteX280" fmla="*/ 2127 w 19998"/>
                <a:gd name="connsiteY280" fmla="*/ 7442 h 19998"/>
                <a:gd name="connsiteX281" fmla="*/ 1831 w 19998"/>
                <a:gd name="connsiteY281" fmla="*/ 7261 h 19998"/>
                <a:gd name="connsiteX282" fmla="*/ 1260 w 19998"/>
                <a:gd name="connsiteY282" fmla="*/ 6996 h 19998"/>
                <a:gd name="connsiteX283" fmla="*/ 1276 w 19998"/>
                <a:gd name="connsiteY283" fmla="*/ 6975 h 19998"/>
                <a:gd name="connsiteX284" fmla="*/ 1260 w 19998"/>
                <a:gd name="connsiteY284" fmla="*/ 6958 h 19998"/>
                <a:gd name="connsiteX285" fmla="*/ 1172 w 19998"/>
                <a:gd name="connsiteY285" fmla="*/ 6892 h 19998"/>
                <a:gd name="connsiteX286" fmla="*/ 886 w 19998"/>
                <a:gd name="connsiteY286" fmla="*/ 6975 h 19998"/>
                <a:gd name="connsiteX287" fmla="*/ 679 w 19998"/>
                <a:gd name="connsiteY287" fmla="*/ 7099 h 19998"/>
                <a:gd name="connsiteX288" fmla="*/ 533 w 19998"/>
                <a:gd name="connsiteY288" fmla="*/ 7078 h 19998"/>
                <a:gd name="connsiteX289" fmla="*/ 533 w 19998"/>
                <a:gd name="connsiteY289" fmla="*/ 7022 h 19998"/>
                <a:gd name="connsiteX290" fmla="*/ 574 w 19998"/>
                <a:gd name="connsiteY290" fmla="*/ 6996 h 19998"/>
                <a:gd name="connsiteX291" fmla="*/ 305 w 19998"/>
                <a:gd name="connsiteY291" fmla="*/ 6568 h 19998"/>
                <a:gd name="connsiteX292" fmla="*/ 264 w 19998"/>
                <a:gd name="connsiteY292" fmla="*/ 6594 h 19998"/>
                <a:gd name="connsiteX293" fmla="*/ 164 w 19998"/>
                <a:gd name="connsiteY293" fmla="*/ 6528 h 19998"/>
                <a:gd name="connsiteX294" fmla="*/ 0 w 19998"/>
                <a:gd name="connsiteY294" fmla="*/ 6490 h 19998"/>
                <a:gd name="connsiteX295" fmla="*/ 17 w 19998"/>
                <a:gd name="connsiteY295" fmla="*/ 6465 h 19998"/>
                <a:gd name="connsiteX296" fmla="*/ 57 w 19998"/>
                <a:gd name="connsiteY296" fmla="*/ 6465 h 19998"/>
                <a:gd name="connsiteX297" fmla="*/ 695 w 19998"/>
                <a:gd name="connsiteY297" fmla="*/ 6408 h 19998"/>
                <a:gd name="connsiteX298" fmla="*/ 760 w 19998"/>
                <a:gd name="connsiteY298" fmla="*/ 6262 h 19998"/>
                <a:gd name="connsiteX299" fmla="*/ 433 w 19998"/>
                <a:gd name="connsiteY299" fmla="*/ 6084 h 19998"/>
                <a:gd name="connsiteX300" fmla="*/ 348 w 19998"/>
                <a:gd name="connsiteY300" fmla="*/ 6204 h 19998"/>
                <a:gd name="connsiteX301" fmla="*/ 329 w 19998"/>
                <a:gd name="connsiteY301" fmla="*/ 6204 h 19998"/>
                <a:gd name="connsiteX302" fmla="*/ 305 w 19998"/>
                <a:gd name="connsiteY302" fmla="*/ 6060 h 19998"/>
                <a:gd name="connsiteX303" fmla="*/ 348 w 19998"/>
                <a:gd name="connsiteY303" fmla="*/ 6044 h 19998"/>
                <a:gd name="connsiteX304" fmla="*/ 348 w 19998"/>
                <a:gd name="connsiteY304" fmla="*/ 5997 h 19998"/>
                <a:gd name="connsiteX305" fmla="*/ 248 w 19998"/>
                <a:gd name="connsiteY305" fmla="*/ 5997 h 19998"/>
                <a:gd name="connsiteX306" fmla="*/ 221 w 19998"/>
                <a:gd name="connsiteY306" fmla="*/ 5938 h 19998"/>
                <a:gd name="connsiteX307" fmla="*/ 329 w 19998"/>
                <a:gd name="connsiteY307" fmla="*/ 5938 h 19998"/>
                <a:gd name="connsiteX308" fmla="*/ 348 w 19998"/>
                <a:gd name="connsiteY308" fmla="*/ 5818 h 19998"/>
                <a:gd name="connsiteX309" fmla="*/ 391 w 19998"/>
                <a:gd name="connsiteY309" fmla="*/ 5818 h 19998"/>
                <a:gd name="connsiteX310" fmla="*/ 369 w 19998"/>
                <a:gd name="connsiteY310" fmla="*/ 5917 h 19998"/>
                <a:gd name="connsiteX311" fmla="*/ 433 w 19998"/>
                <a:gd name="connsiteY311" fmla="*/ 5877 h 19998"/>
                <a:gd name="connsiteX312" fmla="*/ 433 w 19998"/>
                <a:gd name="connsiteY312" fmla="*/ 5898 h 19998"/>
                <a:gd name="connsiteX313" fmla="*/ 410 w 19998"/>
                <a:gd name="connsiteY313" fmla="*/ 5917 h 19998"/>
                <a:gd name="connsiteX314" fmla="*/ 555 w 19998"/>
                <a:gd name="connsiteY314" fmla="*/ 5938 h 19998"/>
                <a:gd name="connsiteX315" fmla="*/ 555 w 19998"/>
                <a:gd name="connsiteY315" fmla="*/ 5955 h 19998"/>
                <a:gd name="connsiteX316" fmla="*/ 738 w 19998"/>
                <a:gd name="connsiteY316" fmla="*/ 5938 h 19998"/>
                <a:gd name="connsiteX317" fmla="*/ 695 w 19998"/>
                <a:gd name="connsiteY317" fmla="*/ 5835 h 19998"/>
                <a:gd name="connsiteX318" fmla="*/ 655 w 19998"/>
                <a:gd name="connsiteY318" fmla="*/ 5835 h 19998"/>
                <a:gd name="connsiteX319" fmla="*/ 598 w 19998"/>
                <a:gd name="connsiteY319" fmla="*/ 5736 h 19998"/>
                <a:gd name="connsiteX320" fmla="*/ 141 w 19998"/>
                <a:gd name="connsiteY320" fmla="*/ 5778 h 19998"/>
                <a:gd name="connsiteX321" fmla="*/ 141 w 19998"/>
                <a:gd name="connsiteY321" fmla="*/ 5795 h 19998"/>
                <a:gd name="connsiteX322" fmla="*/ 17 w 19998"/>
                <a:gd name="connsiteY322" fmla="*/ 5818 h 19998"/>
                <a:gd name="connsiteX323" fmla="*/ 141 w 19998"/>
                <a:gd name="connsiteY323" fmla="*/ 5287 h 19998"/>
                <a:gd name="connsiteX324" fmla="*/ 181 w 19998"/>
                <a:gd name="connsiteY324" fmla="*/ 5268 h 19998"/>
                <a:gd name="connsiteX325" fmla="*/ 348 w 19998"/>
                <a:gd name="connsiteY325" fmla="*/ 5247 h 19998"/>
                <a:gd name="connsiteX326" fmla="*/ 450 w 19998"/>
                <a:gd name="connsiteY326" fmla="*/ 5149 h 19998"/>
                <a:gd name="connsiteX327" fmla="*/ 617 w 19998"/>
                <a:gd name="connsiteY327" fmla="*/ 5149 h 19998"/>
                <a:gd name="connsiteX328" fmla="*/ 803 w 19998"/>
                <a:gd name="connsiteY328" fmla="*/ 5085 h 19998"/>
                <a:gd name="connsiteX329" fmla="*/ 826 w 19998"/>
                <a:gd name="connsiteY329" fmla="*/ 5106 h 19998"/>
                <a:gd name="connsiteX330" fmla="*/ 803 w 19998"/>
                <a:gd name="connsiteY330" fmla="*/ 5149 h 19998"/>
                <a:gd name="connsiteX331" fmla="*/ 1276 w 19998"/>
                <a:gd name="connsiteY331" fmla="*/ 5022 h 19998"/>
                <a:gd name="connsiteX332" fmla="*/ 1276 w 19998"/>
                <a:gd name="connsiteY332" fmla="*/ 5003 h 19998"/>
                <a:gd name="connsiteX333" fmla="*/ 1276 w 19998"/>
                <a:gd name="connsiteY333" fmla="*/ 5022 h 19998"/>
                <a:gd name="connsiteX334" fmla="*/ 1298 w 19998"/>
                <a:gd name="connsiteY334" fmla="*/ 5022 h 19998"/>
                <a:gd name="connsiteX335" fmla="*/ 1341 w 19998"/>
                <a:gd name="connsiteY335" fmla="*/ 5165 h 19998"/>
                <a:gd name="connsiteX336" fmla="*/ 1524 w 19998"/>
                <a:gd name="connsiteY336" fmla="*/ 5069 h 19998"/>
                <a:gd name="connsiteX337" fmla="*/ 1562 w 19998"/>
                <a:gd name="connsiteY337" fmla="*/ 5069 h 19998"/>
                <a:gd name="connsiteX338" fmla="*/ 1815 w 19998"/>
                <a:gd name="connsiteY338" fmla="*/ 5125 h 19998"/>
                <a:gd name="connsiteX339" fmla="*/ 1936 w 19998"/>
                <a:gd name="connsiteY339" fmla="*/ 5165 h 19998"/>
                <a:gd name="connsiteX340" fmla="*/ 1936 w 19998"/>
                <a:gd name="connsiteY340" fmla="*/ 5149 h 19998"/>
                <a:gd name="connsiteX341" fmla="*/ 1979 w 19998"/>
                <a:gd name="connsiteY341" fmla="*/ 5003 h 19998"/>
                <a:gd name="connsiteX342" fmla="*/ 1936 w 19998"/>
                <a:gd name="connsiteY342" fmla="*/ 4939 h 19998"/>
                <a:gd name="connsiteX343" fmla="*/ 2103 w 19998"/>
                <a:gd name="connsiteY343" fmla="*/ 4820 h 19998"/>
                <a:gd name="connsiteX344" fmla="*/ 2496 w 19998"/>
                <a:gd name="connsiteY344" fmla="*/ 4777 h 19998"/>
                <a:gd name="connsiteX345" fmla="*/ 2536 w 19998"/>
                <a:gd name="connsiteY345" fmla="*/ 4860 h 19998"/>
                <a:gd name="connsiteX346" fmla="*/ 2722 w 19998"/>
                <a:gd name="connsiteY346" fmla="*/ 4761 h 19998"/>
                <a:gd name="connsiteX347" fmla="*/ 2722 w 19998"/>
                <a:gd name="connsiteY347" fmla="*/ 4900 h 19998"/>
                <a:gd name="connsiteX348" fmla="*/ 2805 w 19998"/>
                <a:gd name="connsiteY348" fmla="*/ 4923 h 19998"/>
                <a:gd name="connsiteX349" fmla="*/ 2970 w 19998"/>
                <a:gd name="connsiteY349" fmla="*/ 5189 h 19998"/>
                <a:gd name="connsiteX350" fmla="*/ 3256 w 19998"/>
                <a:gd name="connsiteY350" fmla="*/ 5673 h 19998"/>
                <a:gd name="connsiteX351" fmla="*/ 3608 w 19998"/>
                <a:gd name="connsiteY351" fmla="*/ 5391 h 19998"/>
                <a:gd name="connsiteX352" fmla="*/ 3860 w 19998"/>
                <a:gd name="connsiteY352" fmla="*/ 5268 h 19998"/>
                <a:gd name="connsiteX353" fmla="*/ 3999 w 19998"/>
                <a:gd name="connsiteY353" fmla="*/ 5534 h 19998"/>
                <a:gd name="connsiteX354" fmla="*/ 4351 w 19998"/>
                <a:gd name="connsiteY354" fmla="*/ 5351 h 19998"/>
                <a:gd name="connsiteX355" fmla="*/ 4580 w 19998"/>
                <a:gd name="connsiteY355" fmla="*/ 5268 h 19998"/>
                <a:gd name="connsiteX356" fmla="*/ 4580 w 19998"/>
                <a:gd name="connsiteY356" fmla="*/ 5471 h 19998"/>
                <a:gd name="connsiteX357" fmla="*/ 4994 w 19998"/>
                <a:gd name="connsiteY357" fmla="*/ 5449 h 19998"/>
                <a:gd name="connsiteX358" fmla="*/ 5323 w 19998"/>
                <a:gd name="connsiteY358" fmla="*/ 5471 h 19998"/>
                <a:gd name="connsiteX359" fmla="*/ 5242 w 19998"/>
                <a:gd name="connsiteY359" fmla="*/ 5407 h 19998"/>
                <a:gd name="connsiteX360" fmla="*/ 4994 w 19998"/>
                <a:gd name="connsiteY360" fmla="*/ 5003 h 19998"/>
                <a:gd name="connsiteX361" fmla="*/ 4970 w 19998"/>
                <a:gd name="connsiteY361" fmla="*/ 5003 h 19998"/>
                <a:gd name="connsiteX362" fmla="*/ 5054 w 19998"/>
                <a:gd name="connsiteY362" fmla="*/ 4618 h 19998"/>
                <a:gd name="connsiteX363" fmla="*/ 5054 w 19998"/>
                <a:gd name="connsiteY363" fmla="*/ 4601 h 19998"/>
                <a:gd name="connsiteX364" fmla="*/ 5037 w 19998"/>
                <a:gd name="connsiteY364" fmla="*/ 4618 h 19998"/>
                <a:gd name="connsiteX365" fmla="*/ 5011 w 19998"/>
                <a:gd name="connsiteY365" fmla="*/ 4131 h 19998"/>
                <a:gd name="connsiteX366" fmla="*/ 4642 w 19998"/>
                <a:gd name="connsiteY366" fmla="*/ 3335 h 19998"/>
                <a:gd name="connsiteX367" fmla="*/ 4663 w 19998"/>
                <a:gd name="connsiteY367" fmla="*/ 3092 h 19998"/>
                <a:gd name="connsiteX368" fmla="*/ 4563 w 19998"/>
                <a:gd name="connsiteY368" fmla="*/ 3050 h 19998"/>
                <a:gd name="connsiteX369" fmla="*/ 4684 w 19998"/>
                <a:gd name="connsiteY369" fmla="*/ 2947 h 19998"/>
                <a:gd name="connsiteX370" fmla="*/ 5242 w 19998"/>
                <a:gd name="connsiteY370" fmla="*/ 3092 h 19998"/>
                <a:gd name="connsiteX371" fmla="*/ 5258 w 19998"/>
                <a:gd name="connsiteY371" fmla="*/ 3029 h 19998"/>
                <a:gd name="connsiteX372" fmla="*/ 5570 w 19998"/>
                <a:gd name="connsiteY372" fmla="*/ 3050 h 19998"/>
                <a:gd name="connsiteX373" fmla="*/ 5632 w 19998"/>
                <a:gd name="connsiteY373" fmla="*/ 3252 h 19998"/>
                <a:gd name="connsiteX374" fmla="*/ 5592 w 19998"/>
                <a:gd name="connsiteY374" fmla="*/ 3252 h 19998"/>
                <a:gd name="connsiteX375" fmla="*/ 5570 w 19998"/>
                <a:gd name="connsiteY375" fmla="*/ 3316 h 19998"/>
                <a:gd name="connsiteX376" fmla="*/ 5511 w 19998"/>
                <a:gd name="connsiteY376" fmla="*/ 3316 h 19998"/>
                <a:gd name="connsiteX377" fmla="*/ 5675 w 19998"/>
                <a:gd name="connsiteY377" fmla="*/ 3800 h 19998"/>
                <a:gd name="connsiteX378" fmla="*/ 5649 w 19998"/>
                <a:gd name="connsiteY378" fmla="*/ 3826 h 19998"/>
                <a:gd name="connsiteX379" fmla="*/ 5732 w 19998"/>
                <a:gd name="connsiteY379" fmla="*/ 3842 h 19998"/>
                <a:gd name="connsiteX380" fmla="*/ 5713 w 19998"/>
                <a:gd name="connsiteY380" fmla="*/ 3842 h 19998"/>
                <a:gd name="connsiteX381" fmla="*/ 5732 w 19998"/>
                <a:gd name="connsiteY381" fmla="*/ 3882 h 19998"/>
                <a:gd name="connsiteX382" fmla="*/ 5775 w 19998"/>
                <a:gd name="connsiteY382" fmla="*/ 3882 h 19998"/>
                <a:gd name="connsiteX383" fmla="*/ 5861 w 19998"/>
                <a:gd name="connsiteY383" fmla="*/ 3762 h 19998"/>
                <a:gd name="connsiteX384" fmla="*/ 6499 w 19998"/>
                <a:gd name="connsiteY384" fmla="*/ 3906 h 19998"/>
                <a:gd name="connsiteX385" fmla="*/ 7611 w 19998"/>
                <a:gd name="connsiteY385" fmla="*/ 3826 h 19998"/>
                <a:gd name="connsiteX386" fmla="*/ 7923 w 19998"/>
                <a:gd name="connsiteY386" fmla="*/ 3722 h 19998"/>
                <a:gd name="connsiteX387" fmla="*/ 8045 w 19998"/>
                <a:gd name="connsiteY387" fmla="*/ 3703 h 19998"/>
                <a:gd name="connsiteX388" fmla="*/ 7611 w 19998"/>
                <a:gd name="connsiteY388" fmla="*/ 3600 h 19998"/>
                <a:gd name="connsiteX389" fmla="*/ 7611 w 19998"/>
                <a:gd name="connsiteY389" fmla="*/ 3581 h 19998"/>
                <a:gd name="connsiteX390" fmla="*/ 7799 w 19998"/>
                <a:gd name="connsiteY390" fmla="*/ 3092 h 19998"/>
                <a:gd name="connsiteX391" fmla="*/ 9574 w 19998"/>
                <a:gd name="connsiteY391" fmla="*/ 2317 h 19998"/>
                <a:gd name="connsiteX392" fmla="*/ 9843 w 19998"/>
                <a:gd name="connsiteY392" fmla="*/ 1993 h 19998"/>
                <a:gd name="connsiteX393" fmla="*/ 9902 w 19998"/>
                <a:gd name="connsiteY393" fmla="*/ 2051 h 19998"/>
                <a:gd name="connsiteX394" fmla="*/ 10031 w 19998"/>
                <a:gd name="connsiteY394" fmla="*/ 2051 h 19998"/>
                <a:gd name="connsiteX395" fmla="*/ 9964 w 19998"/>
                <a:gd name="connsiteY395" fmla="*/ 1972 h 19998"/>
                <a:gd name="connsiteX396" fmla="*/ 9943 w 19998"/>
                <a:gd name="connsiteY396" fmla="*/ 1993 h 19998"/>
                <a:gd name="connsiteX397" fmla="*/ 9843 w 19998"/>
                <a:gd name="connsiteY397" fmla="*/ 1645 h 19998"/>
                <a:gd name="connsiteX398" fmla="*/ 9902 w 19998"/>
                <a:gd name="connsiteY398" fmla="*/ 1645 h 19998"/>
                <a:gd name="connsiteX399" fmla="*/ 9902 w 19998"/>
                <a:gd name="connsiteY399" fmla="*/ 1628 h 19998"/>
                <a:gd name="connsiteX400" fmla="*/ 9902 w 19998"/>
                <a:gd name="connsiteY400" fmla="*/ 1607 h 19998"/>
                <a:gd name="connsiteX401" fmla="*/ 9843 w 19998"/>
                <a:gd name="connsiteY401" fmla="*/ 1542 h 19998"/>
                <a:gd name="connsiteX402" fmla="*/ 9886 w 19998"/>
                <a:gd name="connsiteY402" fmla="*/ 1260 h 19998"/>
                <a:gd name="connsiteX403" fmla="*/ 9926 w 19998"/>
                <a:gd name="connsiteY403" fmla="*/ 1243 h 19998"/>
                <a:gd name="connsiteX404" fmla="*/ 9886 w 19998"/>
                <a:gd name="connsiteY404" fmla="*/ 815 h 19998"/>
                <a:gd name="connsiteX405" fmla="*/ 9902 w 19998"/>
                <a:gd name="connsiteY405" fmla="*/ 815 h 19998"/>
                <a:gd name="connsiteX406" fmla="*/ 9886 w 19998"/>
                <a:gd name="connsiteY406" fmla="*/ 484 h 19998"/>
                <a:gd name="connsiteX407" fmla="*/ 10645 w 19998"/>
                <a:gd name="connsiteY407" fmla="*/ 186 h 19998"/>
                <a:gd name="connsiteX408" fmla="*/ 11307 w 19998"/>
                <a:gd name="connsiteY408" fmla="*/ 0 h 19998"/>
                <a:gd name="connsiteX409" fmla="*/ 11431 w 19998"/>
                <a:gd name="connsiteY409" fmla="*/ 324 h 19998"/>
                <a:gd name="connsiteX410" fmla="*/ 11431 w 19998"/>
                <a:gd name="connsiteY410" fmla="*/ 630 h 19998"/>
                <a:gd name="connsiteX411" fmla="*/ 11577 w 19998"/>
                <a:gd name="connsiteY411" fmla="*/ 630 h 19998"/>
                <a:gd name="connsiteX412" fmla="*/ 11700 w 19998"/>
                <a:gd name="connsiteY412" fmla="*/ 832 h 19998"/>
                <a:gd name="connsiteX413" fmla="*/ 11822 w 19998"/>
                <a:gd name="connsiteY413" fmla="*/ 895 h 19998"/>
                <a:gd name="connsiteX414" fmla="*/ 12158 w 19998"/>
                <a:gd name="connsiteY414" fmla="*/ 670 h 19998"/>
                <a:gd name="connsiteX415" fmla="*/ 12279 w 19998"/>
                <a:gd name="connsiteY415" fmla="*/ 792 h 19998"/>
                <a:gd name="connsiteX416" fmla="*/ 12255 w 19998"/>
                <a:gd name="connsiteY416" fmla="*/ 815 h 19998"/>
                <a:gd name="connsiteX417" fmla="*/ 12360 w 19998"/>
                <a:gd name="connsiteY417" fmla="*/ 895 h 19998"/>
                <a:gd name="connsiteX418" fmla="*/ 12360 w 19998"/>
                <a:gd name="connsiteY418" fmla="*/ 912 h 19998"/>
                <a:gd name="connsiteX419" fmla="*/ 12339 w 19998"/>
                <a:gd name="connsiteY419" fmla="*/ 935 h 19998"/>
                <a:gd name="connsiteX420" fmla="*/ 12548 w 19998"/>
                <a:gd name="connsiteY420" fmla="*/ 1342 h 19998"/>
                <a:gd name="connsiteX421" fmla="*/ 12753 w 19998"/>
                <a:gd name="connsiteY421" fmla="*/ 1260 h 19998"/>
                <a:gd name="connsiteX422" fmla="*/ 12729 w 19998"/>
                <a:gd name="connsiteY422" fmla="*/ 1363 h 19998"/>
                <a:gd name="connsiteX423" fmla="*/ 12834 w 19998"/>
                <a:gd name="connsiteY423" fmla="*/ 1323 h 19998"/>
                <a:gd name="connsiteX424" fmla="*/ 12853 w 19998"/>
                <a:gd name="connsiteY424" fmla="*/ 1342 h 19998"/>
                <a:gd name="connsiteX425" fmla="*/ 12901 w 19998"/>
                <a:gd name="connsiteY425" fmla="*/ 1342 h 19998"/>
                <a:gd name="connsiteX426" fmla="*/ 13039 w 19998"/>
                <a:gd name="connsiteY426" fmla="*/ 1769 h 19998"/>
                <a:gd name="connsiteX427" fmla="*/ 13039 w 19998"/>
                <a:gd name="connsiteY427" fmla="*/ 1751 h 19998"/>
                <a:gd name="connsiteX428" fmla="*/ 13065 w 19998"/>
                <a:gd name="connsiteY428" fmla="*/ 1751 h 19998"/>
                <a:gd name="connsiteX429" fmla="*/ 13082 w 19998"/>
                <a:gd name="connsiteY429" fmla="*/ 1671 h 19998"/>
                <a:gd name="connsiteX430" fmla="*/ 13186 w 19998"/>
                <a:gd name="connsiteY430" fmla="*/ 1645 h 19998"/>
                <a:gd name="connsiteX431" fmla="*/ 13203 w 19998"/>
                <a:gd name="connsiteY431" fmla="*/ 1671 h 19998"/>
                <a:gd name="connsiteX432" fmla="*/ 13203 w 19998"/>
                <a:gd name="connsiteY432" fmla="*/ 1645 h 19998"/>
                <a:gd name="connsiteX433" fmla="*/ 13267 w 19998"/>
                <a:gd name="connsiteY433" fmla="*/ 1645 h 19998"/>
                <a:gd name="connsiteX434" fmla="*/ 13267 w 19998"/>
                <a:gd name="connsiteY434" fmla="*/ 1671 h 19998"/>
                <a:gd name="connsiteX435" fmla="*/ 13308 w 19998"/>
                <a:gd name="connsiteY435" fmla="*/ 1687 h 19998"/>
                <a:gd name="connsiteX436" fmla="*/ 13308 w 19998"/>
                <a:gd name="connsiteY436" fmla="*/ 1711 h 19998"/>
                <a:gd name="connsiteX437" fmla="*/ 13515 w 19998"/>
                <a:gd name="connsiteY437" fmla="*/ 1628 h 19998"/>
                <a:gd name="connsiteX438" fmla="*/ 13598 w 19998"/>
                <a:gd name="connsiteY438" fmla="*/ 1751 h 19998"/>
                <a:gd name="connsiteX439" fmla="*/ 13660 w 19998"/>
                <a:gd name="connsiteY439" fmla="*/ 1769 h 19998"/>
                <a:gd name="connsiteX440" fmla="*/ 13660 w 19998"/>
                <a:gd name="connsiteY440" fmla="*/ 1833 h 19998"/>
                <a:gd name="connsiteX441" fmla="*/ 13677 w 19998"/>
                <a:gd name="connsiteY441" fmla="*/ 1833 h 19998"/>
                <a:gd name="connsiteX442" fmla="*/ 13677 w 19998"/>
                <a:gd name="connsiteY442" fmla="*/ 1849 h 19998"/>
                <a:gd name="connsiteX443" fmla="*/ 13725 w 19998"/>
                <a:gd name="connsiteY443" fmla="*/ 1849 h 19998"/>
                <a:gd name="connsiteX444" fmla="*/ 13703 w 19998"/>
                <a:gd name="connsiteY444" fmla="*/ 1833 h 19998"/>
                <a:gd name="connsiteX445" fmla="*/ 13725 w 19998"/>
                <a:gd name="connsiteY445" fmla="*/ 1791 h 19998"/>
                <a:gd name="connsiteX446" fmla="*/ 13808 w 19998"/>
                <a:gd name="connsiteY446" fmla="*/ 1873 h 19998"/>
                <a:gd name="connsiteX447" fmla="*/ 13725 w 19998"/>
                <a:gd name="connsiteY447" fmla="*/ 2155 h 19998"/>
                <a:gd name="connsiteX448" fmla="*/ 13725 w 19998"/>
                <a:gd name="connsiteY448" fmla="*/ 2138 h 19998"/>
                <a:gd name="connsiteX449" fmla="*/ 13784 w 19998"/>
                <a:gd name="connsiteY449" fmla="*/ 2155 h 19998"/>
                <a:gd name="connsiteX450" fmla="*/ 13825 w 19998"/>
                <a:gd name="connsiteY450" fmla="*/ 2301 h 19998"/>
                <a:gd name="connsiteX451" fmla="*/ 13703 w 19998"/>
                <a:gd name="connsiteY451" fmla="*/ 2420 h 19998"/>
                <a:gd name="connsiteX452" fmla="*/ 13741 w 19998"/>
                <a:gd name="connsiteY452" fmla="*/ 2463 h 19998"/>
                <a:gd name="connsiteX453" fmla="*/ 13703 w 19998"/>
                <a:gd name="connsiteY453" fmla="*/ 2503 h 19998"/>
                <a:gd name="connsiteX454" fmla="*/ 13784 w 19998"/>
                <a:gd name="connsiteY454" fmla="*/ 2519 h 19998"/>
                <a:gd name="connsiteX455" fmla="*/ 13784 w 19998"/>
                <a:gd name="connsiteY455" fmla="*/ 2540 h 19998"/>
                <a:gd name="connsiteX456" fmla="*/ 13849 w 19998"/>
                <a:gd name="connsiteY456" fmla="*/ 2540 h 19998"/>
                <a:gd name="connsiteX457" fmla="*/ 14280 w 19998"/>
                <a:gd name="connsiteY457" fmla="*/ 2540 h 19998"/>
                <a:gd name="connsiteX458" fmla="*/ 14527 w 19998"/>
                <a:gd name="connsiteY458" fmla="*/ 2437 h 19998"/>
                <a:gd name="connsiteX459" fmla="*/ 14527 w 19998"/>
                <a:gd name="connsiteY459" fmla="*/ 2218 h 19998"/>
                <a:gd name="connsiteX460" fmla="*/ 14715 w 19998"/>
                <a:gd name="connsiteY460" fmla="*/ 2051 h 19998"/>
                <a:gd name="connsiteX461" fmla="*/ 14815 w 19998"/>
                <a:gd name="connsiteY461" fmla="*/ 2115 h 19998"/>
                <a:gd name="connsiteX462" fmla="*/ 14775 w 19998"/>
                <a:gd name="connsiteY462" fmla="*/ 2138 h 19998"/>
                <a:gd name="connsiteX463" fmla="*/ 14796 w 19998"/>
                <a:gd name="connsiteY463" fmla="*/ 2218 h 19998"/>
                <a:gd name="connsiteX464" fmla="*/ 14756 w 19998"/>
                <a:gd name="connsiteY464" fmla="*/ 2195 h 19998"/>
                <a:gd name="connsiteX465" fmla="*/ 14732 w 19998"/>
                <a:gd name="connsiteY465" fmla="*/ 2218 h 19998"/>
                <a:gd name="connsiteX466" fmla="*/ 14756 w 19998"/>
                <a:gd name="connsiteY466" fmla="*/ 2237 h 19998"/>
                <a:gd name="connsiteX467" fmla="*/ 14732 w 19998"/>
                <a:gd name="connsiteY467" fmla="*/ 2275 h 19998"/>
                <a:gd name="connsiteX468" fmla="*/ 14715 w 19998"/>
                <a:gd name="connsiteY468" fmla="*/ 2275 h 19998"/>
                <a:gd name="connsiteX469" fmla="*/ 14756 w 19998"/>
                <a:gd name="connsiteY469" fmla="*/ 2341 h 19998"/>
                <a:gd name="connsiteX470" fmla="*/ 14675 w 19998"/>
                <a:gd name="connsiteY470" fmla="*/ 2519 h 19998"/>
                <a:gd name="connsiteX471" fmla="*/ 14815 w 19998"/>
                <a:gd name="connsiteY471" fmla="*/ 2622 h 19998"/>
                <a:gd name="connsiteX472" fmla="*/ 14796 w 19998"/>
                <a:gd name="connsiteY472" fmla="*/ 2904 h 19998"/>
                <a:gd name="connsiteX473" fmla="*/ 14918 w 19998"/>
                <a:gd name="connsiteY473" fmla="*/ 2904 h 19998"/>
                <a:gd name="connsiteX474" fmla="*/ 14918 w 19998"/>
                <a:gd name="connsiteY474" fmla="*/ 2867 h 19998"/>
                <a:gd name="connsiteX475" fmla="*/ 15001 w 19998"/>
                <a:gd name="connsiteY475" fmla="*/ 2888 h 19998"/>
                <a:gd name="connsiteX476" fmla="*/ 15230 w 19998"/>
                <a:gd name="connsiteY476" fmla="*/ 3074 h 19998"/>
                <a:gd name="connsiteX477" fmla="*/ 15249 w 19998"/>
                <a:gd name="connsiteY477" fmla="*/ 3050 h 19998"/>
                <a:gd name="connsiteX478" fmla="*/ 15249 w 19998"/>
                <a:gd name="connsiteY478" fmla="*/ 3114 h 19998"/>
                <a:gd name="connsiteX479" fmla="*/ 15330 w 19998"/>
                <a:gd name="connsiteY479" fmla="*/ 3114 h 19998"/>
                <a:gd name="connsiteX480" fmla="*/ 15418 w 19998"/>
                <a:gd name="connsiteY480" fmla="*/ 3114 h 19998"/>
                <a:gd name="connsiteX481" fmla="*/ 15499 w 19998"/>
                <a:gd name="connsiteY481" fmla="*/ 3196 h 19998"/>
                <a:gd name="connsiteX482" fmla="*/ 15475 w 19998"/>
                <a:gd name="connsiteY482" fmla="*/ 3252 h 19998"/>
                <a:gd name="connsiteX483" fmla="*/ 15499 w 19998"/>
                <a:gd name="connsiteY483" fmla="*/ 3295 h 19998"/>
                <a:gd name="connsiteX484" fmla="*/ 15499 w 19998"/>
                <a:gd name="connsiteY484" fmla="*/ 3276 h 19998"/>
                <a:gd name="connsiteX485" fmla="*/ 15599 w 19998"/>
                <a:gd name="connsiteY485" fmla="*/ 3276 h 19998"/>
                <a:gd name="connsiteX486" fmla="*/ 15704 w 19998"/>
                <a:gd name="connsiteY486" fmla="*/ 3374 h 19998"/>
                <a:gd name="connsiteX487" fmla="*/ 15682 w 19998"/>
                <a:gd name="connsiteY487" fmla="*/ 3414 h 19998"/>
                <a:gd name="connsiteX488" fmla="*/ 15723 w 19998"/>
                <a:gd name="connsiteY488" fmla="*/ 3478 h 19998"/>
                <a:gd name="connsiteX489" fmla="*/ 15704 w 19998"/>
                <a:gd name="connsiteY489" fmla="*/ 3497 h 19998"/>
                <a:gd name="connsiteX490" fmla="*/ 15747 w 19998"/>
                <a:gd name="connsiteY490" fmla="*/ 3534 h 19998"/>
                <a:gd name="connsiteX491" fmla="*/ 15747 w 19998"/>
                <a:gd name="connsiteY491" fmla="*/ 3518 h 19998"/>
                <a:gd name="connsiteX492" fmla="*/ 15935 w 19998"/>
                <a:gd name="connsiteY492" fmla="*/ 3478 h 19998"/>
                <a:gd name="connsiteX493" fmla="*/ 15935 w 19998"/>
                <a:gd name="connsiteY493" fmla="*/ 3518 h 19998"/>
                <a:gd name="connsiteX494" fmla="*/ 15951 w 19998"/>
                <a:gd name="connsiteY494" fmla="*/ 3518 h 19998"/>
                <a:gd name="connsiteX495" fmla="*/ 15992 w 19998"/>
                <a:gd name="connsiteY495" fmla="*/ 3414 h 19998"/>
                <a:gd name="connsiteX496" fmla="*/ 16156 w 19998"/>
                <a:gd name="connsiteY496" fmla="*/ 3414 h 19998"/>
                <a:gd name="connsiteX497" fmla="*/ 16156 w 19998"/>
                <a:gd name="connsiteY497" fmla="*/ 3374 h 19998"/>
                <a:gd name="connsiteX498" fmla="*/ 16302 w 19998"/>
                <a:gd name="connsiteY498" fmla="*/ 3436 h 19998"/>
                <a:gd name="connsiteX499" fmla="*/ 16285 w 19998"/>
                <a:gd name="connsiteY499" fmla="*/ 3454 h 19998"/>
                <a:gd name="connsiteX500" fmla="*/ 16366 w 19998"/>
                <a:gd name="connsiteY500" fmla="*/ 3518 h 19998"/>
                <a:gd name="connsiteX501" fmla="*/ 16490 w 19998"/>
                <a:gd name="connsiteY501" fmla="*/ 3518 h 19998"/>
                <a:gd name="connsiteX502" fmla="*/ 16506 w 19998"/>
                <a:gd name="connsiteY502" fmla="*/ 3600 h 19998"/>
                <a:gd name="connsiteX503" fmla="*/ 16590 w 19998"/>
                <a:gd name="connsiteY503" fmla="*/ 3624 h 19998"/>
                <a:gd name="connsiteX504" fmla="*/ 16611 w 19998"/>
                <a:gd name="connsiteY504" fmla="*/ 3581 h 19998"/>
                <a:gd name="connsiteX505" fmla="*/ 16694 w 19998"/>
                <a:gd name="connsiteY505" fmla="*/ 3600 h 19998"/>
                <a:gd name="connsiteX506" fmla="*/ 16694 w 19998"/>
                <a:gd name="connsiteY506" fmla="*/ 3560 h 19998"/>
                <a:gd name="connsiteX507" fmla="*/ 16716 w 19998"/>
                <a:gd name="connsiteY507" fmla="*/ 3560 h 19998"/>
                <a:gd name="connsiteX508" fmla="*/ 16716 w 19998"/>
                <a:gd name="connsiteY508" fmla="*/ 3518 h 19998"/>
                <a:gd name="connsiteX509" fmla="*/ 16759 w 19998"/>
                <a:gd name="connsiteY509" fmla="*/ 3497 h 19998"/>
                <a:gd name="connsiteX510" fmla="*/ 16759 w 19998"/>
                <a:gd name="connsiteY510" fmla="*/ 3478 h 19998"/>
                <a:gd name="connsiteX511" fmla="*/ 16940 w 19998"/>
                <a:gd name="connsiteY511" fmla="*/ 3478 h 19998"/>
                <a:gd name="connsiteX512" fmla="*/ 17085 w 19998"/>
                <a:gd name="connsiteY512" fmla="*/ 3560 h 19998"/>
                <a:gd name="connsiteX513" fmla="*/ 17085 w 19998"/>
                <a:gd name="connsiteY513" fmla="*/ 3534 h 19998"/>
                <a:gd name="connsiteX514" fmla="*/ 17192 w 19998"/>
                <a:gd name="connsiteY514" fmla="*/ 3518 h 19998"/>
                <a:gd name="connsiteX515" fmla="*/ 17192 w 19998"/>
                <a:gd name="connsiteY515" fmla="*/ 3534 h 19998"/>
                <a:gd name="connsiteX516" fmla="*/ 17373 w 19998"/>
                <a:gd name="connsiteY516" fmla="*/ 3640 h 19998"/>
                <a:gd name="connsiteX517" fmla="*/ 17354 w 19998"/>
                <a:gd name="connsiteY517" fmla="*/ 3663 h 19998"/>
                <a:gd name="connsiteX518" fmla="*/ 17437 w 19998"/>
                <a:gd name="connsiteY518" fmla="*/ 3783 h 19998"/>
                <a:gd name="connsiteX519" fmla="*/ 17397 w 19998"/>
                <a:gd name="connsiteY519" fmla="*/ 3783 h 19998"/>
                <a:gd name="connsiteX520" fmla="*/ 17414 w 19998"/>
                <a:gd name="connsiteY520" fmla="*/ 3826 h 19998"/>
                <a:gd name="connsiteX521" fmla="*/ 17437 w 19998"/>
                <a:gd name="connsiteY521" fmla="*/ 3826 h 19998"/>
                <a:gd name="connsiteX522" fmla="*/ 17602 w 19998"/>
                <a:gd name="connsiteY522" fmla="*/ 4028 h 19998"/>
                <a:gd name="connsiteX523" fmla="*/ 17623 w 19998"/>
                <a:gd name="connsiteY523" fmla="*/ 4091 h 19998"/>
                <a:gd name="connsiteX524" fmla="*/ 17642 w 19998"/>
                <a:gd name="connsiteY524" fmla="*/ 4091 h 19998"/>
                <a:gd name="connsiteX525" fmla="*/ 17683 w 19998"/>
                <a:gd name="connsiteY525" fmla="*/ 4211 h 19998"/>
                <a:gd name="connsiteX526" fmla="*/ 17849 w 19998"/>
                <a:gd name="connsiteY526" fmla="*/ 4211 h 19998"/>
                <a:gd name="connsiteX527" fmla="*/ 17849 w 19998"/>
                <a:gd name="connsiteY527" fmla="*/ 4171 h 19998"/>
                <a:gd name="connsiteX528" fmla="*/ 17871 w 19998"/>
                <a:gd name="connsiteY528" fmla="*/ 4171 h 19998"/>
                <a:gd name="connsiteX529" fmla="*/ 17830 w 19998"/>
                <a:gd name="connsiteY529" fmla="*/ 4091 h 19998"/>
                <a:gd name="connsiteX530" fmla="*/ 17871 w 19998"/>
                <a:gd name="connsiteY530" fmla="*/ 4065 h 19998"/>
                <a:gd name="connsiteX531" fmla="*/ 17935 w 19998"/>
                <a:gd name="connsiteY531" fmla="*/ 4091 h 19998"/>
                <a:gd name="connsiteX532" fmla="*/ 17976 w 19998"/>
                <a:gd name="connsiteY532" fmla="*/ 4065 h 19998"/>
                <a:gd name="connsiteX533" fmla="*/ 18019 w 19998"/>
                <a:gd name="connsiteY533" fmla="*/ 4091 h 19998"/>
                <a:gd name="connsiteX534" fmla="*/ 18140 w 19998"/>
                <a:gd name="connsiteY534" fmla="*/ 4131 h 19998"/>
                <a:gd name="connsiteX535" fmla="*/ 18183 w 19998"/>
                <a:gd name="connsiteY535" fmla="*/ 4293 h 19998"/>
                <a:gd name="connsiteX536" fmla="*/ 18200 w 19998"/>
                <a:gd name="connsiteY536" fmla="*/ 4293 h 19998"/>
                <a:gd name="connsiteX537" fmla="*/ 18223 w 19998"/>
                <a:gd name="connsiteY537" fmla="*/ 4211 h 19998"/>
                <a:gd name="connsiteX538" fmla="*/ 18240 w 19998"/>
                <a:gd name="connsiteY538" fmla="*/ 4211 h 19998"/>
                <a:gd name="connsiteX539" fmla="*/ 18240 w 19998"/>
                <a:gd name="connsiteY539" fmla="*/ 4230 h 19998"/>
                <a:gd name="connsiteX540" fmla="*/ 18281 w 19998"/>
                <a:gd name="connsiteY540" fmla="*/ 4230 h 19998"/>
                <a:gd name="connsiteX541" fmla="*/ 18328 w 19998"/>
                <a:gd name="connsiteY541" fmla="*/ 4270 h 19998"/>
                <a:gd name="connsiteX542" fmla="*/ 18369 w 19998"/>
                <a:gd name="connsiteY542" fmla="*/ 4253 h 19998"/>
                <a:gd name="connsiteX543" fmla="*/ 18388 w 19998"/>
                <a:gd name="connsiteY543" fmla="*/ 4270 h 19998"/>
                <a:gd name="connsiteX544" fmla="*/ 18531 w 19998"/>
                <a:gd name="connsiteY544" fmla="*/ 4253 h 19998"/>
                <a:gd name="connsiteX545" fmla="*/ 18531 w 19998"/>
                <a:gd name="connsiteY545" fmla="*/ 4270 h 19998"/>
                <a:gd name="connsiteX546" fmla="*/ 18631 w 19998"/>
                <a:gd name="connsiteY546" fmla="*/ 4211 h 19998"/>
                <a:gd name="connsiteX547" fmla="*/ 18631 w 19998"/>
                <a:gd name="connsiteY547" fmla="*/ 4131 h 19998"/>
                <a:gd name="connsiteX548" fmla="*/ 18762 w 19998"/>
                <a:gd name="connsiteY548" fmla="*/ 4108 h 19998"/>
                <a:gd name="connsiteX549" fmla="*/ 18778 w 19998"/>
                <a:gd name="connsiteY549" fmla="*/ 4148 h 19998"/>
                <a:gd name="connsiteX550" fmla="*/ 18821 w 19998"/>
                <a:gd name="connsiteY550" fmla="*/ 4131 h 19998"/>
                <a:gd name="connsiteX551" fmla="*/ 18943 w 19998"/>
                <a:gd name="connsiteY551" fmla="*/ 4333 h 19998"/>
                <a:gd name="connsiteX552" fmla="*/ 19047 w 19998"/>
                <a:gd name="connsiteY552" fmla="*/ 4333 h 19998"/>
                <a:gd name="connsiteX553" fmla="*/ 19064 w 19998"/>
                <a:gd name="connsiteY553" fmla="*/ 4392 h 19998"/>
                <a:gd name="connsiteX554" fmla="*/ 19152 w 19998"/>
                <a:gd name="connsiteY554" fmla="*/ 4392 h 19998"/>
                <a:gd name="connsiteX555" fmla="*/ 19152 w 19998"/>
                <a:gd name="connsiteY555" fmla="*/ 4373 h 19998"/>
                <a:gd name="connsiteX556" fmla="*/ 19212 w 19998"/>
                <a:gd name="connsiteY556" fmla="*/ 4373 h 19998"/>
                <a:gd name="connsiteX557" fmla="*/ 19212 w 19998"/>
                <a:gd name="connsiteY557" fmla="*/ 4392 h 19998"/>
                <a:gd name="connsiteX558" fmla="*/ 19317 w 19998"/>
                <a:gd name="connsiteY558" fmla="*/ 4333 h 19998"/>
                <a:gd name="connsiteX559" fmla="*/ 19417 w 19998"/>
                <a:gd name="connsiteY559" fmla="*/ 4392 h 19998"/>
                <a:gd name="connsiteX560" fmla="*/ 19443 w 19998"/>
                <a:gd name="connsiteY560" fmla="*/ 4373 h 19998"/>
                <a:gd name="connsiteX561" fmla="*/ 19500 w 19998"/>
                <a:gd name="connsiteY561" fmla="*/ 4373 h 19998"/>
                <a:gd name="connsiteX562" fmla="*/ 19521 w 19998"/>
                <a:gd name="connsiteY562" fmla="*/ 4352 h 19998"/>
                <a:gd name="connsiteX563" fmla="*/ 19998 w 19998"/>
                <a:gd name="connsiteY563" fmla="*/ 4512 h 19998"/>
                <a:gd name="connsiteX564" fmla="*/ 19750 w 19998"/>
                <a:gd name="connsiteY564" fmla="*/ 4939 h 19998"/>
                <a:gd name="connsiteX565" fmla="*/ 19712 w 19998"/>
                <a:gd name="connsiteY565" fmla="*/ 4939 h 19998"/>
                <a:gd name="connsiteX566" fmla="*/ 19686 w 19998"/>
                <a:gd name="connsiteY566" fmla="*/ 5003 h 19998"/>
                <a:gd name="connsiteX567" fmla="*/ 19645 w 19998"/>
                <a:gd name="connsiteY567" fmla="*/ 5003 h 19998"/>
                <a:gd name="connsiteX568" fmla="*/ 19131 w 19998"/>
                <a:gd name="connsiteY568" fmla="*/ 6512 h 19998"/>
                <a:gd name="connsiteX569" fmla="*/ 19236 w 19998"/>
                <a:gd name="connsiteY569" fmla="*/ 7750 h 19998"/>
                <a:gd name="connsiteX570" fmla="*/ 19212 w 19998"/>
                <a:gd name="connsiteY570" fmla="*/ 7750 h 19998"/>
                <a:gd name="connsiteX571" fmla="*/ 19090 w 19998"/>
                <a:gd name="connsiteY571" fmla="*/ 7870 h 19998"/>
                <a:gd name="connsiteX572" fmla="*/ 19152 w 19998"/>
                <a:gd name="connsiteY572" fmla="*/ 7853 h 19998"/>
                <a:gd name="connsiteX573" fmla="*/ 19064 w 19998"/>
                <a:gd name="connsiteY573" fmla="*/ 7973 h 19998"/>
                <a:gd name="connsiteX574" fmla="*/ 18983 w 19998"/>
                <a:gd name="connsiteY574" fmla="*/ 7973 h 19998"/>
                <a:gd name="connsiteX575" fmla="*/ 18714 w 19998"/>
                <a:gd name="connsiteY575" fmla="*/ 8135 h 19998"/>
                <a:gd name="connsiteX576" fmla="*/ 18695 w 19998"/>
                <a:gd name="connsiteY576" fmla="*/ 8093 h 19998"/>
                <a:gd name="connsiteX577" fmla="*/ 18614 w 19998"/>
                <a:gd name="connsiteY577" fmla="*/ 7997 h 19998"/>
                <a:gd name="connsiteX578" fmla="*/ 18304 w 19998"/>
                <a:gd name="connsiteY57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763 w 19998"/>
                <a:gd name="connsiteY144" fmla="*/ 17333 h 19998"/>
                <a:gd name="connsiteX145" fmla="*/ 15763 w 19998"/>
                <a:gd name="connsiteY145" fmla="*/ 17352 h 19998"/>
                <a:gd name="connsiteX146" fmla="*/ 15663 w 19998"/>
                <a:gd name="connsiteY146" fmla="*/ 17187 h 19998"/>
                <a:gd name="connsiteX147" fmla="*/ 15556 w 19998"/>
                <a:gd name="connsiteY147" fmla="*/ 17187 h 19998"/>
                <a:gd name="connsiteX148" fmla="*/ 15518 w 19998"/>
                <a:gd name="connsiteY148" fmla="*/ 17124 h 19998"/>
                <a:gd name="connsiteX149" fmla="*/ 15518 w 19998"/>
                <a:gd name="connsiteY149" fmla="*/ 17312 h 19998"/>
                <a:gd name="connsiteX150" fmla="*/ 15582 w 19998"/>
                <a:gd name="connsiteY150" fmla="*/ 17312 h 19998"/>
                <a:gd name="connsiteX151" fmla="*/ 15599 w 19998"/>
                <a:gd name="connsiteY151" fmla="*/ 17472 h 19998"/>
                <a:gd name="connsiteX152" fmla="*/ 15475 w 19998"/>
                <a:gd name="connsiteY152" fmla="*/ 17495 h 19998"/>
                <a:gd name="connsiteX153" fmla="*/ 15370 w 19998"/>
                <a:gd name="connsiteY153" fmla="*/ 17415 h 19998"/>
                <a:gd name="connsiteX154" fmla="*/ 15249 w 19998"/>
                <a:gd name="connsiteY154" fmla="*/ 17535 h 19998"/>
                <a:gd name="connsiteX155" fmla="*/ 15313 w 19998"/>
                <a:gd name="connsiteY155" fmla="*/ 17577 h 19998"/>
                <a:gd name="connsiteX156" fmla="*/ 15230 w 19998"/>
                <a:gd name="connsiteY156" fmla="*/ 17655 h 19998"/>
                <a:gd name="connsiteX157" fmla="*/ 14937 w 19998"/>
                <a:gd name="connsiteY157" fmla="*/ 17617 h 19998"/>
                <a:gd name="connsiteX158" fmla="*/ 14918 w 19998"/>
                <a:gd name="connsiteY158" fmla="*/ 17495 h 19998"/>
                <a:gd name="connsiteX159" fmla="*/ 14856 w 19998"/>
                <a:gd name="connsiteY159" fmla="*/ 17495 h 19998"/>
                <a:gd name="connsiteX160" fmla="*/ 14856 w 19998"/>
                <a:gd name="connsiteY160" fmla="*/ 17617 h 19998"/>
                <a:gd name="connsiteX161" fmla="*/ 14775 w 19998"/>
                <a:gd name="connsiteY161" fmla="*/ 17577 h 19998"/>
                <a:gd name="connsiteX162" fmla="*/ 14796 w 19998"/>
                <a:gd name="connsiteY162" fmla="*/ 17432 h 19998"/>
                <a:gd name="connsiteX163" fmla="*/ 14199 w 19998"/>
                <a:gd name="connsiteY163" fmla="*/ 17389 h 19998"/>
                <a:gd name="connsiteX164" fmla="*/ 14010 w 19998"/>
                <a:gd name="connsiteY164" fmla="*/ 17286 h 19998"/>
                <a:gd name="connsiteX165" fmla="*/ 14053 w 19998"/>
                <a:gd name="connsiteY165" fmla="*/ 17248 h 19998"/>
                <a:gd name="connsiteX166" fmla="*/ 13972 w 19998"/>
                <a:gd name="connsiteY166" fmla="*/ 17166 h 19998"/>
                <a:gd name="connsiteX167" fmla="*/ 12524 w 19998"/>
                <a:gd name="connsiteY167" fmla="*/ 17981 h 19998"/>
                <a:gd name="connsiteX168" fmla="*/ 12279 w 19998"/>
                <a:gd name="connsiteY168" fmla="*/ 18327 h 19998"/>
                <a:gd name="connsiteX169" fmla="*/ 12174 w 19998"/>
                <a:gd name="connsiteY169" fmla="*/ 18327 h 19998"/>
                <a:gd name="connsiteX170" fmla="*/ 12196 w 19998"/>
                <a:gd name="connsiteY170" fmla="*/ 18592 h 19998"/>
                <a:gd name="connsiteX171" fmla="*/ 12158 w 19998"/>
                <a:gd name="connsiteY171" fmla="*/ 18571 h 19998"/>
                <a:gd name="connsiteX172" fmla="*/ 12115 w 19998"/>
                <a:gd name="connsiteY172" fmla="*/ 18550 h 19998"/>
                <a:gd name="connsiteX173" fmla="*/ 12196 w 19998"/>
                <a:gd name="connsiteY173" fmla="*/ 18837 h 19998"/>
                <a:gd name="connsiteX174" fmla="*/ 12255 w 19998"/>
                <a:gd name="connsiteY174" fmla="*/ 19528 h 19998"/>
                <a:gd name="connsiteX175" fmla="*/ 12360 w 19998"/>
                <a:gd name="connsiteY175" fmla="*/ 19650 h 19998"/>
                <a:gd name="connsiteX176" fmla="*/ 12443 w 19998"/>
                <a:gd name="connsiteY176" fmla="*/ 19749 h 19998"/>
                <a:gd name="connsiteX177" fmla="*/ 12279 w 19998"/>
                <a:gd name="connsiteY177" fmla="*/ 19772 h 19998"/>
                <a:gd name="connsiteX178" fmla="*/ 12215 w 19998"/>
                <a:gd name="connsiteY178" fmla="*/ 19669 h 19998"/>
                <a:gd name="connsiteX179" fmla="*/ 12158 w 19998"/>
                <a:gd name="connsiteY179" fmla="*/ 19690 h 19998"/>
                <a:gd name="connsiteX180" fmla="*/ 12010 w 19998"/>
                <a:gd name="connsiteY180" fmla="*/ 19669 h 19998"/>
                <a:gd name="connsiteX181" fmla="*/ 12010 w 19998"/>
                <a:gd name="connsiteY181" fmla="*/ 19706 h 19998"/>
                <a:gd name="connsiteX182" fmla="*/ 11927 w 19998"/>
                <a:gd name="connsiteY182" fmla="*/ 19690 h 19998"/>
                <a:gd name="connsiteX183" fmla="*/ 11741 w 19998"/>
                <a:gd name="connsiteY183" fmla="*/ 19810 h 19998"/>
                <a:gd name="connsiteX184" fmla="*/ 11577 w 19998"/>
                <a:gd name="connsiteY184" fmla="*/ 19810 h 19998"/>
                <a:gd name="connsiteX185" fmla="*/ 11577 w 19998"/>
                <a:gd name="connsiteY185" fmla="*/ 19875 h 19998"/>
                <a:gd name="connsiteX186" fmla="*/ 11388 w 19998"/>
                <a:gd name="connsiteY186" fmla="*/ 19934 h 19998"/>
                <a:gd name="connsiteX187" fmla="*/ 11348 w 19998"/>
                <a:gd name="connsiteY187" fmla="*/ 19998 h 19998"/>
                <a:gd name="connsiteX188" fmla="*/ 10645 w 19998"/>
                <a:gd name="connsiteY188" fmla="*/ 19810 h 19998"/>
                <a:gd name="connsiteX189" fmla="*/ 10441 w 19998"/>
                <a:gd name="connsiteY189" fmla="*/ 19955 h 19998"/>
                <a:gd name="connsiteX190" fmla="*/ 10295 w 19998"/>
                <a:gd name="connsiteY190" fmla="*/ 19732 h 19998"/>
                <a:gd name="connsiteX191" fmla="*/ 9964 w 19998"/>
                <a:gd name="connsiteY191" fmla="*/ 19626 h 19998"/>
                <a:gd name="connsiteX192" fmla="*/ 9990 w 19998"/>
                <a:gd name="connsiteY192" fmla="*/ 19467 h 19998"/>
                <a:gd name="connsiteX193" fmla="*/ 9533 w 19998"/>
                <a:gd name="connsiteY193" fmla="*/ 19262 h 19998"/>
                <a:gd name="connsiteX194" fmla="*/ 9452 w 19998"/>
                <a:gd name="connsiteY194" fmla="*/ 19368 h 19998"/>
                <a:gd name="connsiteX195" fmla="*/ 9288 w 19998"/>
                <a:gd name="connsiteY195" fmla="*/ 19076 h 19998"/>
                <a:gd name="connsiteX196" fmla="*/ 8935 w 19998"/>
                <a:gd name="connsiteY196" fmla="*/ 19076 h 19998"/>
                <a:gd name="connsiteX197" fmla="*/ 8478 w 19998"/>
                <a:gd name="connsiteY197" fmla="*/ 18837 h 19998"/>
                <a:gd name="connsiteX198" fmla="*/ 8357 w 19998"/>
                <a:gd name="connsiteY198" fmla="*/ 18820 h 19998"/>
                <a:gd name="connsiteX199" fmla="*/ 8169 w 19998"/>
                <a:gd name="connsiteY199" fmla="*/ 18773 h 19998"/>
                <a:gd name="connsiteX200" fmla="*/ 8128 w 19998"/>
                <a:gd name="connsiteY200" fmla="*/ 18820 h 19998"/>
                <a:gd name="connsiteX201" fmla="*/ 8128 w 19998"/>
                <a:gd name="connsiteY201" fmla="*/ 18957 h 19998"/>
                <a:gd name="connsiteX202" fmla="*/ 8150 w 19998"/>
                <a:gd name="connsiteY202" fmla="*/ 19142 h 19998"/>
                <a:gd name="connsiteX203" fmla="*/ 8007 w 19998"/>
                <a:gd name="connsiteY203" fmla="*/ 19119 h 19998"/>
                <a:gd name="connsiteX204" fmla="*/ 7676 w 19998"/>
                <a:gd name="connsiteY204" fmla="*/ 19119 h 19998"/>
                <a:gd name="connsiteX205" fmla="*/ 7511 w 19998"/>
                <a:gd name="connsiteY205" fmla="*/ 19159 h 19998"/>
                <a:gd name="connsiteX206" fmla="*/ 6892 w 19998"/>
                <a:gd name="connsiteY206" fmla="*/ 19102 h 19998"/>
                <a:gd name="connsiteX207" fmla="*/ 6730 w 19998"/>
                <a:gd name="connsiteY207" fmla="*/ 18877 h 19998"/>
                <a:gd name="connsiteX208" fmla="*/ 6599 w 19998"/>
                <a:gd name="connsiteY208" fmla="*/ 18837 h 19998"/>
                <a:gd name="connsiteX209" fmla="*/ 6478 w 19998"/>
                <a:gd name="connsiteY209" fmla="*/ 18731 h 19998"/>
                <a:gd name="connsiteX210" fmla="*/ 6254 w 19998"/>
                <a:gd name="connsiteY210" fmla="*/ 18858 h 19998"/>
                <a:gd name="connsiteX211" fmla="*/ 6149 w 19998"/>
                <a:gd name="connsiteY211" fmla="*/ 18773 h 19998"/>
                <a:gd name="connsiteX212" fmla="*/ 6066 w 19998"/>
                <a:gd name="connsiteY212" fmla="*/ 18877 h 19998"/>
                <a:gd name="connsiteX213" fmla="*/ 5861 w 19998"/>
                <a:gd name="connsiteY213" fmla="*/ 18632 h 19998"/>
                <a:gd name="connsiteX214" fmla="*/ 5732 w 19998"/>
                <a:gd name="connsiteY214" fmla="*/ 18447 h 19998"/>
                <a:gd name="connsiteX215" fmla="*/ 5075 w 19998"/>
                <a:gd name="connsiteY215" fmla="*/ 18310 h 19998"/>
                <a:gd name="connsiteX216" fmla="*/ 4806 w 19998"/>
                <a:gd name="connsiteY216" fmla="*/ 18165 h 19998"/>
                <a:gd name="connsiteX217" fmla="*/ 4725 w 19998"/>
                <a:gd name="connsiteY217" fmla="*/ 18247 h 19998"/>
                <a:gd name="connsiteX218" fmla="*/ 4515 w 19998"/>
                <a:gd name="connsiteY218" fmla="*/ 18101 h 19998"/>
                <a:gd name="connsiteX219" fmla="*/ 4684 w 19998"/>
                <a:gd name="connsiteY219" fmla="*/ 17737 h 19998"/>
                <a:gd name="connsiteX220" fmla="*/ 4415 w 19998"/>
                <a:gd name="connsiteY220" fmla="*/ 17634 h 19998"/>
                <a:gd name="connsiteX221" fmla="*/ 4294 w 19998"/>
                <a:gd name="connsiteY221" fmla="*/ 17594 h 19998"/>
                <a:gd name="connsiteX222" fmla="*/ 4103 w 19998"/>
                <a:gd name="connsiteY222" fmla="*/ 17617 h 19998"/>
                <a:gd name="connsiteX223" fmla="*/ 4063 w 19998"/>
                <a:gd name="connsiteY223" fmla="*/ 17495 h 19998"/>
                <a:gd name="connsiteX224" fmla="*/ 4025 w 19998"/>
                <a:gd name="connsiteY224" fmla="*/ 17432 h 19998"/>
                <a:gd name="connsiteX225" fmla="*/ 4251 w 19998"/>
                <a:gd name="connsiteY225" fmla="*/ 17389 h 19998"/>
                <a:gd name="connsiteX226" fmla="*/ 4251 w 19998"/>
                <a:gd name="connsiteY226" fmla="*/ 17373 h 19998"/>
                <a:gd name="connsiteX227" fmla="*/ 4499 w 19998"/>
                <a:gd name="connsiteY227" fmla="*/ 17084 h 19998"/>
                <a:gd name="connsiteX228" fmla="*/ 5037 w 19998"/>
                <a:gd name="connsiteY228" fmla="*/ 14969 h 19998"/>
                <a:gd name="connsiteX229" fmla="*/ 5011 w 19998"/>
                <a:gd name="connsiteY229" fmla="*/ 14767 h 19998"/>
                <a:gd name="connsiteX230" fmla="*/ 5218 w 19998"/>
                <a:gd name="connsiteY230" fmla="*/ 14525 h 19998"/>
                <a:gd name="connsiteX231" fmla="*/ 5427 w 19998"/>
                <a:gd name="connsiteY231" fmla="*/ 14583 h 19998"/>
                <a:gd name="connsiteX232" fmla="*/ 5444 w 19998"/>
                <a:gd name="connsiteY232" fmla="*/ 14525 h 19998"/>
                <a:gd name="connsiteX233" fmla="*/ 5387 w 19998"/>
                <a:gd name="connsiteY233" fmla="*/ 14464 h 19998"/>
                <a:gd name="connsiteX234" fmla="*/ 5427 w 19998"/>
                <a:gd name="connsiteY234" fmla="*/ 14485 h 19998"/>
                <a:gd name="connsiteX235" fmla="*/ 5427 w 19998"/>
                <a:gd name="connsiteY235" fmla="*/ 14464 h 19998"/>
                <a:gd name="connsiteX236" fmla="*/ 5218 w 19998"/>
                <a:gd name="connsiteY236" fmla="*/ 14318 h 19998"/>
                <a:gd name="connsiteX237" fmla="*/ 5075 w 19998"/>
                <a:gd name="connsiteY237" fmla="*/ 14647 h 19998"/>
                <a:gd name="connsiteX238" fmla="*/ 5037 w 19998"/>
                <a:gd name="connsiteY238" fmla="*/ 14623 h 19998"/>
                <a:gd name="connsiteX239" fmla="*/ 5427 w 19998"/>
                <a:gd name="connsiteY239" fmla="*/ 12509 h 19998"/>
                <a:gd name="connsiteX240" fmla="*/ 5470 w 19998"/>
                <a:gd name="connsiteY240" fmla="*/ 12492 h 19998"/>
                <a:gd name="connsiteX241" fmla="*/ 5511 w 19998"/>
                <a:gd name="connsiteY241" fmla="*/ 12548 h 19998"/>
                <a:gd name="connsiteX242" fmla="*/ 5961 w 19998"/>
                <a:gd name="connsiteY242" fmla="*/ 13284 h 19998"/>
                <a:gd name="connsiteX243" fmla="*/ 6352 w 19998"/>
                <a:gd name="connsiteY243" fmla="*/ 14017 h 19998"/>
                <a:gd name="connsiteX244" fmla="*/ 6352 w 19998"/>
                <a:gd name="connsiteY244" fmla="*/ 13808 h 19998"/>
                <a:gd name="connsiteX245" fmla="*/ 6001 w 19998"/>
                <a:gd name="connsiteY245" fmla="*/ 13058 h 19998"/>
                <a:gd name="connsiteX246" fmla="*/ 5675 w 19998"/>
                <a:gd name="connsiteY246" fmla="*/ 12532 h 19998"/>
                <a:gd name="connsiteX247" fmla="*/ 5551 w 19998"/>
                <a:gd name="connsiteY247" fmla="*/ 12410 h 19998"/>
                <a:gd name="connsiteX248" fmla="*/ 5258 w 19998"/>
                <a:gd name="connsiteY248" fmla="*/ 12227 h 19998"/>
                <a:gd name="connsiteX249" fmla="*/ 5242 w 19998"/>
                <a:gd name="connsiteY249" fmla="*/ 12243 h 19998"/>
                <a:gd name="connsiteX250" fmla="*/ 5175 w 19998"/>
                <a:gd name="connsiteY250" fmla="*/ 11961 h 19998"/>
                <a:gd name="connsiteX251" fmla="*/ 5363 w 19998"/>
                <a:gd name="connsiteY251" fmla="*/ 11961 h 19998"/>
                <a:gd name="connsiteX252" fmla="*/ 5487 w 19998"/>
                <a:gd name="connsiteY252" fmla="*/ 11653 h 19998"/>
                <a:gd name="connsiteX253" fmla="*/ 5470 w 19998"/>
                <a:gd name="connsiteY253" fmla="*/ 11653 h 19998"/>
                <a:gd name="connsiteX254" fmla="*/ 5470 w 19998"/>
                <a:gd name="connsiteY254" fmla="*/ 11637 h 19998"/>
                <a:gd name="connsiteX255" fmla="*/ 5444 w 19998"/>
                <a:gd name="connsiteY255" fmla="*/ 11268 h 19998"/>
                <a:gd name="connsiteX256" fmla="*/ 5339 w 19998"/>
                <a:gd name="connsiteY256" fmla="*/ 11146 h 19998"/>
                <a:gd name="connsiteX257" fmla="*/ 5251 w 19998"/>
                <a:gd name="connsiteY257" fmla="*/ 10849 h 19998"/>
                <a:gd name="connsiteX258" fmla="*/ 4784 w 19998"/>
                <a:gd name="connsiteY258" fmla="*/ 10539 h 19998"/>
                <a:gd name="connsiteX259" fmla="*/ 4603 w 19998"/>
                <a:gd name="connsiteY259" fmla="*/ 10497 h 19998"/>
                <a:gd name="connsiteX260" fmla="*/ 4620 w 19998"/>
                <a:gd name="connsiteY260" fmla="*/ 10476 h 19998"/>
                <a:gd name="connsiteX261" fmla="*/ 3877 w 19998"/>
                <a:gd name="connsiteY261" fmla="*/ 9395 h 19998"/>
                <a:gd name="connsiteX262" fmla="*/ 3941 w 19998"/>
                <a:gd name="connsiteY262" fmla="*/ 9353 h 19998"/>
                <a:gd name="connsiteX263" fmla="*/ 3918 w 19998"/>
                <a:gd name="connsiteY263" fmla="*/ 9353 h 19998"/>
                <a:gd name="connsiteX264" fmla="*/ 4168 w 19998"/>
                <a:gd name="connsiteY264" fmla="*/ 9071 h 19998"/>
                <a:gd name="connsiteX265" fmla="*/ 3753 w 19998"/>
                <a:gd name="connsiteY265" fmla="*/ 8829 h 19998"/>
                <a:gd name="connsiteX266" fmla="*/ 3899 w 19998"/>
                <a:gd name="connsiteY266" fmla="*/ 8645 h 19998"/>
                <a:gd name="connsiteX267" fmla="*/ 3899 w 19998"/>
                <a:gd name="connsiteY267" fmla="*/ 8521 h 19998"/>
                <a:gd name="connsiteX268" fmla="*/ 4472 w 19998"/>
                <a:gd name="connsiteY268" fmla="*/ 8666 h 19998"/>
                <a:gd name="connsiteX269" fmla="*/ 3877 w 19998"/>
                <a:gd name="connsiteY269" fmla="*/ 8457 h 19998"/>
                <a:gd name="connsiteX270" fmla="*/ 3689 w 19998"/>
                <a:gd name="connsiteY270" fmla="*/ 8587 h 19998"/>
                <a:gd name="connsiteX271" fmla="*/ 3360 w 19998"/>
                <a:gd name="connsiteY271" fmla="*/ 8401 h 19998"/>
                <a:gd name="connsiteX272" fmla="*/ 3303 w 19998"/>
                <a:gd name="connsiteY272" fmla="*/ 8239 h 19998"/>
                <a:gd name="connsiteX273" fmla="*/ 3465 w 19998"/>
                <a:gd name="connsiteY273" fmla="*/ 8077 h 19998"/>
                <a:gd name="connsiteX274" fmla="*/ 3344 w 19998"/>
                <a:gd name="connsiteY274" fmla="*/ 7910 h 19998"/>
                <a:gd name="connsiteX275" fmla="*/ 2844 w 19998"/>
                <a:gd name="connsiteY275" fmla="*/ 7933 h 19998"/>
                <a:gd name="connsiteX276" fmla="*/ 3115 w 19998"/>
                <a:gd name="connsiteY276" fmla="*/ 7651 h 19998"/>
                <a:gd name="connsiteX277" fmla="*/ 2477 w 19998"/>
                <a:gd name="connsiteY277" fmla="*/ 7750 h 19998"/>
                <a:gd name="connsiteX278" fmla="*/ 2477 w 19998"/>
                <a:gd name="connsiteY278" fmla="*/ 7973 h 19998"/>
                <a:gd name="connsiteX279" fmla="*/ 2127 w 19998"/>
                <a:gd name="connsiteY279" fmla="*/ 7442 h 19998"/>
                <a:gd name="connsiteX280" fmla="*/ 1831 w 19998"/>
                <a:gd name="connsiteY280" fmla="*/ 7261 h 19998"/>
                <a:gd name="connsiteX281" fmla="*/ 1260 w 19998"/>
                <a:gd name="connsiteY281" fmla="*/ 6996 h 19998"/>
                <a:gd name="connsiteX282" fmla="*/ 1276 w 19998"/>
                <a:gd name="connsiteY282" fmla="*/ 6975 h 19998"/>
                <a:gd name="connsiteX283" fmla="*/ 1260 w 19998"/>
                <a:gd name="connsiteY283" fmla="*/ 6958 h 19998"/>
                <a:gd name="connsiteX284" fmla="*/ 1172 w 19998"/>
                <a:gd name="connsiteY284" fmla="*/ 6892 h 19998"/>
                <a:gd name="connsiteX285" fmla="*/ 886 w 19998"/>
                <a:gd name="connsiteY285" fmla="*/ 6975 h 19998"/>
                <a:gd name="connsiteX286" fmla="*/ 679 w 19998"/>
                <a:gd name="connsiteY286" fmla="*/ 7099 h 19998"/>
                <a:gd name="connsiteX287" fmla="*/ 533 w 19998"/>
                <a:gd name="connsiteY287" fmla="*/ 7078 h 19998"/>
                <a:gd name="connsiteX288" fmla="*/ 533 w 19998"/>
                <a:gd name="connsiteY288" fmla="*/ 7022 h 19998"/>
                <a:gd name="connsiteX289" fmla="*/ 574 w 19998"/>
                <a:gd name="connsiteY289" fmla="*/ 6996 h 19998"/>
                <a:gd name="connsiteX290" fmla="*/ 305 w 19998"/>
                <a:gd name="connsiteY290" fmla="*/ 6568 h 19998"/>
                <a:gd name="connsiteX291" fmla="*/ 264 w 19998"/>
                <a:gd name="connsiteY291" fmla="*/ 6594 h 19998"/>
                <a:gd name="connsiteX292" fmla="*/ 164 w 19998"/>
                <a:gd name="connsiteY292" fmla="*/ 6528 h 19998"/>
                <a:gd name="connsiteX293" fmla="*/ 0 w 19998"/>
                <a:gd name="connsiteY293" fmla="*/ 6490 h 19998"/>
                <a:gd name="connsiteX294" fmla="*/ 17 w 19998"/>
                <a:gd name="connsiteY294" fmla="*/ 6465 h 19998"/>
                <a:gd name="connsiteX295" fmla="*/ 57 w 19998"/>
                <a:gd name="connsiteY295" fmla="*/ 6465 h 19998"/>
                <a:gd name="connsiteX296" fmla="*/ 695 w 19998"/>
                <a:gd name="connsiteY296" fmla="*/ 6408 h 19998"/>
                <a:gd name="connsiteX297" fmla="*/ 760 w 19998"/>
                <a:gd name="connsiteY297" fmla="*/ 6262 h 19998"/>
                <a:gd name="connsiteX298" fmla="*/ 433 w 19998"/>
                <a:gd name="connsiteY298" fmla="*/ 6084 h 19998"/>
                <a:gd name="connsiteX299" fmla="*/ 348 w 19998"/>
                <a:gd name="connsiteY299" fmla="*/ 6204 h 19998"/>
                <a:gd name="connsiteX300" fmla="*/ 329 w 19998"/>
                <a:gd name="connsiteY300" fmla="*/ 6204 h 19998"/>
                <a:gd name="connsiteX301" fmla="*/ 305 w 19998"/>
                <a:gd name="connsiteY301" fmla="*/ 6060 h 19998"/>
                <a:gd name="connsiteX302" fmla="*/ 348 w 19998"/>
                <a:gd name="connsiteY302" fmla="*/ 6044 h 19998"/>
                <a:gd name="connsiteX303" fmla="*/ 348 w 19998"/>
                <a:gd name="connsiteY303" fmla="*/ 5997 h 19998"/>
                <a:gd name="connsiteX304" fmla="*/ 248 w 19998"/>
                <a:gd name="connsiteY304" fmla="*/ 5997 h 19998"/>
                <a:gd name="connsiteX305" fmla="*/ 221 w 19998"/>
                <a:gd name="connsiteY305" fmla="*/ 5938 h 19998"/>
                <a:gd name="connsiteX306" fmla="*/ 329 w 19998"/>
                <a:gd name="connsiteY306" fmla="*/ 5938 h 19998"/>
                <a:gd name="connsiteX307" fmla="*/ 348 w 19998"/>
                <a:gd name="connsiteY307" fmla="*/ 5818 h 19998"/>
                <a:gd name="connsiteX308" fmla="*/ 391 w 19998"/>
                <a:gd name="connsiteY308" fmla="*/ 5818 h 19998"/>
                <a:gd name="connsiteX309" fmla="*/ 369 w 19998"/>
                <a:gd name="connsiteY309" fmla="*/ 5917 h 19998"/>
                <a:gd name="connsiteX310" fmla="*/ 433 w 19998"/>
                <a:gd name="connsiteY310" fmla="*/ 5877 h 19998"/>
                <a:gd name="connsiteX311" fmla="*/ 433 w 19998"/>
                <a:gd name="connsiteY311" fmla="*/ 5898 h 19998"/>
                <a:gd name="connsiteX312" fmla="*/ 410 w 19998"/>
                <a:gd name="connsiteY312" fmla="*/ 5917 h 19998"/>
                <a:gd name="connsiteX313" fmla="*/ 555 w 19998"/>
                <a:gd name="connsiteY313" fmla="*/ 5938 h 19998"/>
                <a:gd name="connsiteX314" fmla="*/ 555 w 19998"/>
                <a:gd name="connsiteY314" fmla="*/ 5955 h 19998"/>
                <a:gd name="connsiteX315" fmla="*/ 738 w 19998"/>
                <a:gd name="connsiteY315" fmla="*/ 5938 h 19998"/>
                <a:gd name="connsiteX316" fmla="*/ 695 w 19998"/>
                <a:gd name="connsiteY316" fmla="*/ 5835 h 19998"/>
                <a:gd name="connsiteX317" fmla="*/ 655 w 19998"/>
                <a:gd name="connsiteY317" fmla="*/ 5835 h 19998"/>
                <a:gd name="connsiteX318" fmla="*/ 598 w 19998"/>
                <a:gd name="connsiteY318" fmla="*/ 5736 h 19998"/>
                <a:gd name="connsiteX319" fmla="*/ 141 w 19998"/>
                <a:gd name="connsiteY319" fmla="*/ 5778 h 19998"/>
                <a:gd name="connsiteX320" fmla="*/ 141 w 19998"/>
                <a:gd name="connsiteY320" fmla="*/ 5795 h 19998"/>
                <a:gd name="connsiteX321" fmla="*/ 17 w 19998"/>
                <a:gd name="connsiteY321" fmla="*/ 5818 h 19998"/>
                <a:gd name="connsiteX322" fmla="*/ 141 w 19998"/>
                <a:gd name="connsiteY322" fmla="*/ 5287 h 19998"/>
                <a:gd name="connsiteX323" fmla="*/ 181 w 19998"/>
                <a:gd name="connsiteY323" fmla="*/ 5268 h 19998"/>
                <a:gd name="connsiteX324" fmla="*/ 348 w 19998"/>
                <a:gd name="connsiteY324" fmla="*/ 5247 h 19998"/>
                <a:gd name="connsiteX325" fmla="*/ 450 w 19998"/>
                <a:gd name="connsiteY325" fmla="*/ 5149 h 19998"/>
                <a:gd name="connsiteX326" fmla="*/ 617 w 19998"/>
                <a:gd name="connsiteY326" fmla="*/ 5149 h 19998"/>
                <a:gd name="connsiteX327" fmla="*/ 803 w 19998"/>
                <a:gd name="connsiteY327" fmla="*/ 5085 h 19998"/>
                <a:gd name="connsiteX328" fmla="*/ 826 w 19998"/>
                <a:gd name="connsiteY328" fmla="*/ 5106 h 19998"/>
                <a:gd name="connsiteX329" fmla="*/ 803 w 19998"/>
                <a:gd name="connsiteY329" fmla="*/ 5149 h 19998"/>
                <a:gd name="connsiteX330" fmla="*/ 1276 w 19998"/>
                <a:gd name="connsiteY330" fmla="*/ 5022 h 19998"/>
                <a:gd name="connsiteX331" fmla="*/ 1276 w 19998"/>
                <a:gd name="connsiteY331" fmla="*/ 5003 h 19998"/>
                <a:gd name="connsiteX332" fmla="*/ 1276 w 19998"/>
                <a:gd name="connsiteY332" fmla="*/ 5022 h 19998"/>
                <a:gd name="connsiteX333" fmla="*/ 1298 w 19998"/>
                <a:gd name="connsiteY333" fmla="*/ 5022 h 19998"/>
                <a:gd name="connsiteX334" fmla="*/ 1341 w 19998"/>
                <a:gd name="connsiteY334" fmla="*/ 5165 h 19998"/>
                <a:gd name="connsiteX335" fmla="*/ 1524 w 19998"/>
                <a:gd name="connsiteY335" fmla="*/ 5069 h 19998"/>
                <a:gd name="connsiteX336" fmla="*/ 1562 w 19998"/>
                <a:gd name="connsiteY336" fmla="*/ 5069 h 19998"/>
                <a:gd name="connsiteX337" fmla="*/ 1815 w 19998"/>
                <a:gd name="connsiteY337" fmla="*/ 5125 h 19998"/>
                <a:gd name="connsiteX338" fmla="*/ 1936 w 19998"/>
                <a:gd name="connsiteY338" fmla="*/ 5165 h 19998"/>
                <a:gd name="connsiteX339" fmla="*/ 1936 w 19998"/>
                <a:gd name="connsiteY339" fmla="*/ 5149 h 19998"/>
                <a:gd name="connsiteX340" fmla="*/ 1979 w 19998"/>
                <a:gd name="connsiteY340" fmla="*/ 5003 h 19998"/>
                <a:gd name="connsiteX341" fmla="*/ 1936 w 19998"/>
                <a:gd name="connsiteY341" fmla="*/ 4939 h 19998"/>
                <a:gd name="connsiteX342" fmla="*/ 2103 w 19998"/>
                <a:gd name="connsiteY342" fmla="*/ 4820 h 19998"/>
                <a:gd name="connsiteX343" fmla="*/ 2496 w 19998"/>
                <a:gd name="connsiteY343" fmla="*/ 4777 h 19998"/>
                <a:gd name="connsiteX344" fmla="*/ 2536 w 19998"/>
                <a:gd name="connsiteY344" fmla="*/ 4860 h 19998"/>
                <a:gd name="connsiteX345" fmla="*/ 2722 w 19998"/>
                <a:gd name="connsiteY345" fmla="*/ 4761 h 19998"/>
                <a:gd name="connsiteX346" fmla="*/ 2722 w 19998"/>
                <a:gd name="connsiteY346" fmla="*/ 4900 h 19998"/>
                <a:gd name="connsiteX347" fmla="*/ 2805 w 19998"/>
                <a:gd name="connsiteY347" fmla="*/ 4923 h 19998"/>
                <a:gd name="connsiteX348" fmla="*/ 2970 w 19998"/>
                <a:gd name="connsiteY348" fmla="*/ 5189 h 19998"/>
                <a:gd name="connsiteX349" fmla="*/ 3256 w 19998"/>
                <a:gd name="connsiteY349" fmla="*/ 5673 h 19998"/>
                <a:gd name="connsiteX350" fmla="*/ 3608 w 19998"/>
                <a:gd name="connsiteY350" fmla="*/ 5391 h 19998"/>
                <a:gd name="connsiteX351" fmla="*/ 3860 w 19998"/>
                <a:gd name="connsiteY351" fmla="*/ 5268 h 19998"/>
                <a:gd name="connsiteX352" fmla="*/ 3999 w 19998"/>
                <a:gd name="connsiteY352" fmla="*/ 5534 h 19998"/>
                <a:gd name="connsiteX353" fmla="*/ 4351 w 19998"/>
                <a:gd name="connsiteY353" fmla="*/ 5351 h 19998"/>
                <a:gd name="connsiteX354" fmla="*/ 4580 w 19998"/>
                <a:gd name="connsiteY354" fmla="*/ 5268 h 19998"/>
                <a:gd name="connsiteX355" fmla="*/ 4580 w 19998"/>
                <a:gd name="connsiteY355" fmla="*/ 5471 h 19998"/>
                <a:gd name="connsiteX356" fmla="*/ 4994 w 19998"/>
                <a:gd name="connsiteY356" fmla="*/ 5449 h 19998"/>
                <a:gd name="connsiteX357" fmla="*/ 5323 w 19998"/>
                <a:gd name="connsiteY357" fmla="*/ 5471 h 19998"/>
                <a:gd name="connsiteX358" fmla="*/ 5242 w 19998"/>
                <a:gd name="connsiteY358" fmla="*/ 5407 h 19998"/>
                <a:gd name="connsiteX359" fmla="*/ 4994 w 19998"/>
                <a:gd name="connsiteY359" fmla="*/ 5003 h 19998"/>
                <a:gd name="connsiteX360" fmla="*/ 4970 w 19998"/>
                <a:gd name="connsiteY360" fmla="*/ 5003 h 19998"/>
                <a:gd name="connsiteX361" fmla="*/ 5054 w 19998"/>
                <a:gd name="connsiteY361" fmla="*/ 4618 h 19998"/>
                <a:gd name="connsiteX362" fmla="*/ 5054 w 19998"/>
                <a:gd name="connsiteY362" fmla="*/ 4601 h 19998"/>
                <a:gd name="connsiteX363" fmla="*/ 5037 w 19998"/>
                <a:gd name="connsiteY363" fmla="*/ 4618 h 19998"/>
                <a:gd name="connsiteX364" fmla="*/ 5011 w 19998"/>
                <a:gd name="connsiteY364" fmla="*/ 4131 h 19998"/>
                <a:gd name="connsiteX365" fmla="*/ 4642 w 19998"/>
                <a:gd name="connsiteY365" fmla="*/ 3335 h 19998"/>
                <a:gd name="connsiteX366" fmla="*/ 4663 w 19998"/>
                <a:gd name="connsiteY366" fmla="*/ 3092 h 19998"/>
                <a:gd name="connsiteX367" fmla="*/ 4563 w 19998"/>
                <a:gd name="connsiteY367" fmla="*/ 3050 h 19998"/>
                <a:gd name="connsiteX368" fmla="*/ 4684 w 19998"/>
                <a:gd name="connsiteY368" fmla="*/ 2947 h 19998"/>
                <a:gd name="connsiteX369" fmla="*/ 5242 w 19998"/>
                <a:gd name="connsiteY369" fmla="*/ 3092 h 19998"/>
                <a:gd name="connsiteX370" fmla="*/ 5258 w 19998"/>
                <a:gd name="connsiteY370" fmla="*/ 3029 h 19998"/>
                <a:gd name="connsiteX371" fmla="*/ 5570 w 19998"/>
                <a:gd name="connsiteY371" fmla="*/ 3050 h 19998"/>
                <a:gd name="connsiteX372" fmla="*/ 5632 w 19998"/>
                <a:gd name="connsiteY372" fmla="*/ 3252 h 19998"/>
                <a:gd name="connsiteX373" fmla="*/ 5592 w 19998"/>
                <a:gd name="connsiteY373" fmla="*/ 3252 h 19998"/>
                <a:gd name="connsiteX374" fmla="*/ 5570 w 19998"/>
                <a:gd name="connsiteY374" fmla="*/ 3316 h 19998"/>
                <a:gd name="connsiteX375" fmla="*/ 5511 w 19998"/>
                <a:gd name="connsiteY375" fmla="*/ 3316 h 19998"/>
                <a:gd name="connsiteX376" fmla="*/ 5675 w 19998"/>
                <a:gd name="connsiteY376" fmla="*/ 3800 h 19998"/>
                <a:gd name="connsiteX377" fmla="*/ 5649 w 19998"/>
                <a:gd name="connsiteY377" fmla="*/ 3826 h 19998"/>
                <a:gd name="connsiteX378" fmla="*/ 5732 w 19998"/>
                <a:gd name="connsiteY378" fmla="*/ 3842 h 19998"/>
                <a:gd name="connsiteX379" fmla="*/ 5713 w 19998"/>
                <a:gd name="connsiteY379" fmla="*/ 3842 h 19998"/>
                <a:gd name="connsiteX380" fmla="*/ 5732 w 19998"/>
                <a:gd name="connsiteY380" fmla="*/ 3882 h 19998"/>
                <a:gd name="connsiteX381" fmla="*/ 5775 w 19998"/>
                <a:gd name="connsiteY381" fmla="*/ 3882 h 19998"/>
                <a:gd name="connsiteX382" fmla="*/ 5861 w 19998"/>
                <a:gd name="connsiteY382" fmla="*/ 3762 h 19998"/>
                <a:gd name="connsiteX383" fmla="*/ 6499 w 19998"/>
                <a:gd name="connsiteY383" fmla="*/ 3906 h 19998"/>
                <a:gd name="connsiteX384" fmla="*/ 7611 w 19998"/>
                <a:gd name="connsiteY384" fmla="*/ 3826 h 19998"/>
                <a:gd name="connsiteX385" fmla="*/ 7923 w 19998"/>
                <a:gd name="connsiteY385" fmla="*/ 3722 h 19998"/>
                <a:gd name="connsiteX386" fmla="*/ 8045 w 19998"/>
                <a:gd name="connsiteY386" fmla="*/ 3703 h 19998"/>
                <a:gd name="connsiteX387" fmla="*/ 7611 w 19998"/>
                <a:gd name="connsiteY387" fmla="*/ 3600 h 19998"/>
                <a:gd name="connsiteX388" fmla="*/ 7611 w 19998"/>
                <a:gd name="connsiteY388" fmla="*/ 3581 h 19998"/>
                <a:gd name="connsiteX389" fmla="*/ 7799 w 19998"/>
                <a:gd name="connsiteY389" fmla="*/ 3092 h 19998"/>
                <a:gd name="connsiteX390" fmla="*/ 9574 w 19998"/>
                <a:gd name="connsiteY390" fmla="*/ 2317 h 19998"/>
                <a:gd name="connsiteX391" fmla="*/ 9843 w 19998"/>
                <a:gd name="connsiteY391" fmla="*/ 1993 h 19998"/>
                <a:gd name="connsiteX392" fmla="*/ 9902 w 19998"/>
                <a:gd name="connsiteY392" fmla="*/ 2051 h 19998"/>
                <a:gd name="connsiteX393" fmla="*/ 10031 w 19998"/>
                <a:gd name="connsiteY393" fmla="*/ 2051 h 19998"/>
                <a:gd name="connsiteX394" fmla="*/ 9964 w 19998"/>
                <a:gd name="connsiteY394" fmla="*/ 1972 h 19998"/>
                <a:gd name="connsiteX395" fmla="*/ 9943 w 19998"/>
                <a:gd name="connsiteY395" fmla="*/ 1993 h 19998"/>
                <a:gd name="connsiteX396" fmla="*/ 9843 w 19998"/>
                <a:gd name="connsiteY396" fmla="*/ 1645 h 19998"/>
                <a:gd name="connsiteX397" fmla="*/ 9902 w 19998"/>
                <a:gd name="connsiteY397" fmla="*/ 1645 h 19998"/>
                <a:gd name="connsiteX398" fmla="*/ 9902 w 19998"/>
                <a:gd name="connsiteY398" fmla="*/ 1628 h 19998"/>
                <a:gd name="connsiteX399" fmla="*/ 9902 w 19998"/>
                <a:gd name="connsiteY399" fmla="*/ 1607 h 19998"/>
                <a:gd name="connsiteX400" fmla="*/ 9843 w 19998"/>
                <a:gd name="connsiteY400" fmla="*/ 1542 h 19998"/>
                <a:gd name="connsiteX401" fmla="*/ 9886 w 19998"/>
                <a:gd name="connsiteY401" fmla="*/ 1260 h 19998"/>
                <a:gd name="connsiteX402" fmla="*/ 9926 w 19998"/>
                <a:gd name="connsiteY402" fmla="*/ 1243 h 19998"/>
                <a:gd name="connsiteX403" fmla="*/ 9886 w 19998"/>
                <a:gd name="connsiteY403" fmla="*/ 815 h 19998"/>
                <a:gd name="connsiteX404" fmla="*/ 9902 w 19998"/>
                <a:gd name="connsiteY404" fmla="*/ 815 h 19998"/>
                <a:gd name="connsiteX405" fmla="*/ 9886 w 19998"/>
                <a:gd name="connsiteY405" fmla="*/ 484 h 19998"/>
                <a:gd name="connsiteX406" fmla="*/ 10645 w 19998"/>
                <a:gd name="connsiteY406" fmla="*/ 186 h 19998"/>
                <a:gd name="connsiteX407" fmla="*/ 11307 w 19998"/>
                <a:gd name="connsiteY407" fmla="*/ 0 h 19998"/>
                <a:gd name="connsiteX408" fmla="*/ 11431 w 19998"/>
                <a:gd name="connsiteY408" fmla="*/ 324 h 19998"/>
                <a:gd name="connsiteX409" fmla="*/ 11431 w 19998"/>
                <a:gd name="connsiteY409" fmla="*/ 630 h 19998"/>
                <a:gd name="connsiteX410" fmla="*/ 11577 w 19998"/>
                <a:gd name="connsiteY410" fmla="*/ 630 h 19998"/>
                <a:gd name="connsiteX411" fmla="*/ 11700 w 19998"/>
                <a:gd name="connsiteY411" fmla="*/ 832 h 19998"/>
                <a:gd name="connsiteX412" fmla="*/ 11822 w 19998"/>
                <a:gd name="connsiteY412" fmla="*/ 895 h 19998"/>
                <a:gd name="connsiteX413" fmla="*/ 12158 w 19998"/>
                <a:gd name="connsiteY413" fmla="*/ 670 h 19998"/>
                <a:gd name="connsiteX414" fmla="*/ 12279 w 19998"/>
                <a:gd name="connsiteY414" fmla="*/ 792 h 19998"/>
                <a:gd name="connsiteX415" fmla="*/ 12255 w 19998"/>
                <a:gd name="connsiteY415" fmla="*/ 815 h 19998"/>
                <a:gd name="connsiteX416" fmla="*/ 12360 w 19998"/>
                <a:gd name="connsiteY416" fmla="*/ 895 h 19998"/>
                <a:gd name="connsiteX417" fmla="*/ 12360 w 19998"/>
                <a:gd name="connsiteY417" fmla="*/ 912 h 19998"/>
                <a:gd name="connsiteX418" fmla="*/ 12339 w 19998"/>
                <a:gd name="connsiteY418" fmla="*/ 935 h 19998"/>
                <a:gd name="connsiteX419" fmla="*/ 12548 w 19998"/>
                <a:gd name="connsiteY419" fmla="*/ 1342 h 19998"/>
                <a:gd name="connsiteX420" fmla="*/ 12753 w 19998"/>
                <a:gd name="connsiteY420" fmla="*/ 1260 h 19998"/>
                <a:gd name="connsiteX421" fmla="*/ 12729 w 19998"/>
                <a:gd name="connsiteY421" fmla="*/ 1363 h 19998"/>
                <a:gd name="connsiteX422" fmla="*/ 12834 w 19998"/>
                <a:gd name="connsiteY422" fmla="*/ 1323 h 19998"/>
                <a:gd name="connsiteX423" fmla="*/ 12853 w 19998"/>
                <a:gd name="connsiteY423" fmla="*/ 1342 h 19998"/>
                <a:gd name="connsiteX424" fmla="*/ 12901 w 19998"/>
                <a:gd name="connsiteY424" fmla="*/ 1342 h 19998"/>
                <a:gd name="connsiteX425" fmla="*/ 13039 w 19998"/>
                <a:gd name="connsiteY425" fmla="*/ 1769 h 19998"/>
                <a:gd name="connsiteX426" fmla="*/ 13039 w 19998"/>
                <a:gd name="connsiteY426" fmla="*/ 1751 h 19998"/>
                <a:gd name="connsiteX427" fmla="*/ 13065 w 19998"/>
                <a:gd name="connsiteY427" fmla="*/ 1751 h 19998"/>
                <a:gd name="connsiteX428" fmla="*/ 13082 w 19998"/>
                <a:gd name="connsiteY428" fmla="*/ 1671 h 19998"/>
                <a:gd name="connsiteX429" fmla="*/ 13186 w 19998"/>
                <a:gd name="connsiteY429" fmla="*/ 1645 h 19998"/>
                <a:gd name="connsiteX430" fmla="*/ 13203 w 19998"/>
                <a:gd name="connsiteY430" fmla="*/ 1671 h 19998"/>
                <a:gd name="connsiteX431" fmla="*/ 13203 w 19998"/>
                <a:gd name="connsiteY431" fmla="*/ 1645 h 19998"/>
                <a:gd name="connsiteX432" fmla="*/ 13267 w 19998"/>
                <a:gd name="connsiteY432" fmla="*/ 1645 h 19998"/>
                <a:gd name="connsiteX433" fmla="*/ 13267 w 19998"/>
                <a:gd name="connsiteY433" fmla="*/ 1671 h 19998"/>
                <a:gd name="connsiteX434" fmla="*/ 13308 w 19998"/>
                <a:gd name="connsiteY434" fmla="*/ 1687 h 19998"/>
                <a:gd name="connsiteX435" fmla="*/ 13308 w 19998"/>
                <a:gd name="connsiteY435" fmla="*/ 1711 h 19998"/>
                <a:gd name="connsiteX436" fmla="*/ 13515 w 19998"/>
                <a:gd name="connsiteY436" fmla="*/ 1628 h 19998"/>
                <a:gd name="connsiteX437" fmla="*/ 13598 w 19998"/>
                <a:gd name="connsiteY437" fmla="*/ 1751 h 19998"/>
                <a:gd name="connsiteX438" fmla="*/ 13660 w 19998"/>
                <a:gd name="connsiteY438" fmla="*/ 1769 h 19998"/>
                <a:gd name="connsiteX439" fmla="*/ 13660 w 19998"/>
                <a:gd name="connsiteY439" fmla="*/ 1833 h 19998"/>
                <a:gd name="connsiteX440" fmla="*/ 13677 w 19998"/>
                <a:gd name="connsiteY440" fmla="*/ 1833 h 19998"/>
                <a:gd name="connsiteX441" fmla="*/ 13677 w 19998"/>
                <a:gd name="connsiteY441" fmla="*/ 1849 h 19998"/>
                <a:gd name="connsiteX442" fmla="*/ 13725 w 19998"/>
                <a:gd name="connsiteY442" fmla="*/ 1849 h 19998"/>
                <a:gd name="connsiteX443" fmla="*/ 13703 w 19998"/>
                <a:gd name="connsiteY443" fmla="*/ 1833 h 19998"/>
                <a:gd name="connsiteX444" fmla="*/ 13725 w 19998"/>
                <a:gd name="connsiteY444" fmla="*/ 1791 h 19998"/>
                <a:gd name="connsiteX445" fmla="*/ 13808 w 19998"/>
                <a:gd name="connsiteY445" fmla="*/ 1873 h 19998"/>
                <a:gd name="connsiteX446" fmla="*/ 13725 w 19998"/>
                <a:gd name="connsiteY446" fmla="*/ 2155 h 19998"/>
                <a:gd name="connsiteX447" fmla="*/ 13725 w 19998"/>
                <a:gd name="connsiteY447" fmla="*/ 2138 h 19998"/>
                <a:gd name="connsiteX448" fmla="*/ 13784 w 19998"/>
                <a:gd name="connsiteY448" fmla="*/ 2155 h 19998"/>
                <a:gd name="connsiteX449" fmla="*/ 13825 w 19998"/>
                <a:gd name="connsiteY449" fmla="*/ 2301 h 19998"/>
                <a:gd name="connsiteX450" fmla="*/ 13703 w 19998"/>
                <a:gd name="connsiteY450" fmla="*/ 2420 h 19998"/>
                <a:gd name="connsiteX451" fmla="*/ 13741 w 19998"/>
                <a:gd name="connsiteY451" fmla="*/ 2463 h 19998"/>
                <a:gd name="connsiteX452" fmla="*/ 13703 w 19998"/>
                <a:gd name="connsiteY452" fmla="*/ 2503 h 19998"/>
                <a:gd name="connsiteX453" fmla="*/ 13784 w 19998"/>
                <a:gd name="connsiteY453" fmla="*/ 2519 h 19998"/>
                <a:gd name="connsiteX454" fmla="*/ 13784 w 19998"/>
                <a:gd name="connsiteY454" fmla="*/ 2540 h 19998"/>
                <a:gd name="connsiteX455" fmla="*/ 13849 w 19998"/>
                <a:gd name="connsiteY455" fmla="*/ 2540 h 19998"/>
                <a:gd name="connsiteX456" fmla="*/ 14280 w 19998"/>
                <a:gd name="connsiteY456" fmla="*/ 2540 h 19998"/>
                <a:gd name="connsiteX457" fmla="*/ 14527 w 19998"/>
                <a:gd name="connsiteY457" fmla="*/ 2437 h 19998"/>
                <a:gd name="connsiteX458" fmla="*/ 14527 w 19998"/>
                <a:gd name="connsiteY458" fmla="*/ 2218 h 19998"/>
                <a:gd name="connsiteX459" fmla="*/ 14715 w 19998"/>
                <a:gd name="connsiteY459" fmla="*/ 2051 h 19998"/>
                <a:gd name="connsiteX460" fmla="*/ 14815 w 19998"/>
                <a:gd name="connsiteY460" fmla="*/ 2115 h 19998"/>
                <a:gd name="connsiteX461" fmla="*/ 14775 w 19998"/>
                <a:gd name="connsiteY461" fmla="*/ 2138 h 19998"/>
                <a:gd name="connsiteX462" fmla="*/ 14796 w 19998"/>
                <a:gd name="connsiteY462" fmla="*/ 2218 h 19998"/>
                <a:gd name="connsiteX463" fmla="*/ 14756 w 19998"/>
                <a:gd name="connsiteY463" fmla="*/ 2195 h 19998"/>
                <a:gd name="connsiteX464" fmla="*/ 14732 w 19998"/>
                <a:gd name="connsiteY464" fmla="*/ 2218 h 19998"/>
                <a:gd name="connsiteX465" fmla="*/ 14756 w 19998"/>
                <a:gd name="connsiteY465" fmla="*/ 2237 h 19998"/>
                <a:gd name="connsiteX466" fmla="*/ 14732 w 19998"/>
                <a:gd name="connsiteY466" fmla="*/ 2275 h 19998"/>
                <a:gd name="connsiteX467" fmla="*/ 14715 w 19998"/>
                <a:gd name="connsiteY467" fmla="*/ 2275 h 19998"/>
                <a:gd name="connsiteX468" fmla="*/ 14756 w 19998"/>
                <a:gd name="connsiteY468" fmla="*/ 2341 h 19998"/>
                <a:gd name="connsiteX469" fmla="*/ 14675 w 19998"/>
                <a:gd name="connsiteY469" fmla="*/ 2519 h 19998"/>
                <a:gd name="connsiteX470" fmla="*/ 14815 w 19998"/>
                <a:gd name="connsiteY470" fmla="*/ 2622 h 19998"/>
                <a:gd name="connsiteX471" fmla="*/ 14796 w 19998"/>
                <a:gd name="connsiteY471" fmla="*/ 2904 h 19998"/>
                <a:gd name="connsiteX472" fmla="*/ 14918 w 19998"/>
                <a:gd name="connsiteY472" fmla="*/ 2904 h 19998"/>
                <a:gd name="connsiteX473" fmla="*/ 14918 w 19998"/>
                <a:gd name="connsiteY473" fmla="*/ 2867 h 19998"/>
                <a:gd name="connsiteX474" fmla="*/ 15001 w 19998"/>
                <a:gd name="connsiteY474" fmla="*/ 2888 h 19998"/>
                <a:gd name="connsiteX475" fmla="*/ 15230 w 19998"/>
                <a:gd name="connsiteY475" fmla="*/ 3074 h 19998"/>
                <a:gd name="connsiteX476" fmla="*/ 15249 w 19998"/>
                <a:gd name="connsiteY476" fmla="*/ 3050 h 19998"/>
                <a:gd name="connsiteX477" fmla="*/ 15249 w 19998"/>
                <a:gd name="connsiteY477" fmla="*/ 3114 h 19998"/>
                <a:gd name="connsiteX478" fmla="*/ 15330 w 19998"/>
                <a:gd name="connsiteY478" fmla="*/ 3114 h 19998"/>
                <a:gd name="connsiteX479" fmla="*/ 15418 w 19998"/>
                <a:gd name="connsiteY479" fmla="*/ 3114 h 19998"/>
                <a:gd name="connsiteX480" fmla="*/ 15499 w 19998"/>
                <a:gd name="connsiteY480" fmla="*/ 3196 h 19998"/>
                <a:gd name="connsiteX481" fmla="*/ 15475 w 19998"/>
                <a:gd name="connsiteY481" fmla="*/ 3252 h 19998"/>
                <a:gd name="connsiteX482" fmla="*/ 15499 w 19998"/>
                <a:gd name="connsiteY482" fmla="*/ 3295 h 19998"/>
                <a:gd name="connsiteX483" fmla="*/ 15499 w 19998"/>
                <a:gd name="connsiteY483" fmla="*/ 3276 h 19998"/>
                <a:gd name="connsiteX484" fmla="*/ 15599 w 19998"/>
                <a:gd name="connsiteY484" fmla="*/ 3276 h 19998"/>
                <a:gd name="connsiteX485" fmla="*/ 15704 w 19998"/>
                <a:gd name="connsiteY485" fmla="*/ 3374 h 19998"/>
                <a:gd name="connsiteX486" fmla="*/ 15682 w 19998"/>
                <a:gd name="connsiteY486" fmla="*/ 3414 h 19998"/>
                <a:gd name="connsiteX487" fmla="*/ 15723 w 19998"/>
                <a:gd name="connsiteY487" fmla="*/ 3478 h 19998"/>
                <a:gd name="connsiteX488" fmla="*/ 15704 w 19998"/>
                <a:gd name="connsiteY488" fmla="*/ 3497 h 19998"/>
                <a:gd name="connsiteX489" fmla="*/ 15747 w 19998"/>
                <a:gd name="connsiteY489" fmla="*/ 3534 h 19998"/>
                <a:gd name="connsiteX490" fmla="*/ 15747 w 19998"/>
                <a:gd name="connsiteY490" fmla="*/ 3518 h 19998"/>
                <a:gd name="connsiteX491" fmla="*/ 15935 w 19998"/>
                <a:gd name="connsiteY491" fmla="*/ 3478 h 19998"/>
                <a:gd name="connsiteX492" fmla="*/ 15935 w 19998"/>
                <a:gd name="connsiteY492" fmla="*/ 3518 h 19998"/>
                <a:gd name="connsiteX493" fmla="*/ 15951 w 19998"/>
                <a:gd name="connsiteY493" fmla="*/ 3518 h 19998"/>
                <a:gd name="connsiteX494" fmla="*/ 15992 w 19998"/>
                <a:gd name="connsiteY494" fmla="*/ 3414 h 19998"/>
                <a:gd name="connsiteX495" fmla="*/ 16156 w 19998"/>
                <a:gd name="connsiteY495" fmla="*/ 3414 h 19998"/>
                <a:gd name="connsiteX496" fmla="*/ 16156 w 19998"/>
                <a:gd name="connsiteY496" fmla="*/ 3374 h 19998"/>
                <a:gd name="connsiteX497" fmla="*/ 16302 w 19998"/>
                <a:gd name="connsiteY497" fmla="*/ 3436 h 19998"/>
                <a:gd name="connsiteX498" fmla="*/ 16285 w 19998"/>
                <a:gd name="connsiteY498" fmla="*/ 3454 h 19998"/>
                <a:gd name="connsiteX499" fmla="*/ 16366 w 19998"/>
                <a:gd name="connsiteY499" fmla="*/ 3518 h 19998"/>
                <a:gd name="connsiteX500" fmla="*/ 16490 w 19998"/>
                <a:gd name="connsiteY500" fmla="*/ 3518 h 19998"/>
                <a:gd name="connsiteX501" fmla="*/ 16506 w 19998"/>
                <a:gd name="connsiteY501" fmla="*/ 3600 h 19998"/>
                <a:gd name="connsiteX502" fmla="*/ 16590 w 19998"/>
                <a:gd name="connsiteY502" fmla="*/ 3624 h 19998"/>
                <a:gd name="connsiteX503" fmla="*/ 16611 w 19998"/>
                <a:gd name="connsiteY503" fmla="*/ 3581 h 19998"/>
                <a:gd name="connsiteX504" fmla="*/ 16694 w 19998"/>
                <a:gd name="connsiteY504" fmla="*/ 3600 h 19998"/>
                <a:gd name="connsiteX505" fmla="*/ 16694 w 19998"/>
                <a:gd name="connsiteY505" fmla="*/ 3560 h 19998"/>
                <a:gd name="connsiteX506" fmla="*/ 16716 w 19998"/>
                <a:gd name="connsiteY506" fmla="*/ 3560 h 19998"/>
                <a:gd name="connsiteX507" fmla="*/ 16716 w 19998"/>
                <a:gd name="connsiteY507" fmla="*/ 3518 h 19998"/>
                <a:gd name="connsiteX508" fmla="*/ 16759 w 19998"/>
                <a:gd name="connsiteY508" fmla="*/ 3497 h 19998"/>
                <a:gd name="connsiteX509" fmla="*/ 16759 w 19998"/>
                <a:gd name="connsiteY509" fmla="*/ 3478 h 19998"/>
                <a:gd name="connsiteX510" fmla="*/ 16940 w 19998"/>
                <a:gd name="connsiteY510" fmla="*/ 3478 h 19998"/>
                <a:gd name="connsiteX511" fmla="*/ 17085 w 19998"/>
                <a:gd name="connsiteY511" fmla="*/ 3560 h 19998"/>
                <a:gd name="connsiteX512" fmla="*/ 17085 w 19998"/>
                <a:gd name="connsiteY512" fmla="*/ 3534 h 19998"/>
                <a:gd name="connsiteX513" fmla="*/ 17192 w 19998"/>
                <a:gd name="connsiteY513" fmla="*/ 3518 h 19998"/>
                <a:gd name="connsiteX514" fmla="*/ 17192 w 19998"/>
                <a:gd name="connsiteY514" fmla="*/ 3534 h 19998"/>
                <a:gd name="connsiteX515" fmla="*/ 17373 w 19998"/>
                <a:gd name="connsiteY515" fmla="*/ 3640 h 19998"/>
                <a:gd name="connsiteX516" fmla="*/ 17354 w 19998"/>
                <a:gd name="connsiteY516" fmla="*/ 3663 h 19998"/>
                <a:gd name="connsiteX517" fmla="*/ 17437 w 19998"/>
                <a:gd name="connsiteY517" fmla="*/ 3783 h 19998"/>
                <a:gd name="connsiteX518" fmla="*/ 17397 w 19998"/>
                <a:gd name="connsiteY518" fmla="*/ 3783 h 19998"/>
                <a:gd name="connsiteX519" fmla="*/ 17414 w 19998"/>
                <a:gd name="connsiteY519" fmla="*/ 3826 h 19998"/>
                <a:gd name="connsiteX520" fmla="*/ 17437 w 19998"/>
                <a:gd name="connsiteY520" fmla="*/ 3826 h 19998"/>
                <a:gd name="connsiteX521" fmla="*/ 17602 w 19998"/>
                <a:gd name="connsiteY521" fmla="*/ 4028 h 19998"/>
                <a:gd name="connsiteX522" fmla="*/ 17623 w 19998"/>
                <a:gd name="connsiteY522" fmla="*/ 4091 h 19998"/>
                <a:gd name="connsiteX523" fmla="*/ 17642 w 19998"/>
                <a:gd name="connsiteY523" fmla="*/ 4091 h 19998"/>
                <a:gd name="connsiteX524" fmla="*/ 17683 w 19998"/>
                <a:gd name="connsiteY524" fmla="*/ 4211 h 19998"/>
                <a:gd name="connsiteX525" fmla="*/ 17849 w 19998"/>
                <a:gd name="connsiteY525" fmla="*/ 4211 h 19998"/>
                <a:gd name="connsiteX526" fmla="*/ 17849 w 19998"/>
                <a:gd name="connsiteY526" fmla="*/ 4171 h 19998"/>
                <a:gd name="connsiteX527" fmla="*/ 17871 w 19998"/>
                <a:gd name="connsiteY527" fmla="*/ 4171 h 19998"/>
                <a:gd name="connsiteX528" fmla="*/ 17830 w 19998"/>
                <a:gd name="connsiteY528" fmla="*/ 4091 h 19998"/>
                <a:gd name="connsiteX529" fmla="*/ 17871 w 19998"/>
                <a:gd name="connsiteY529" fmla="*/ 4065 h 19998"/>
                <a:gd name="connsiteX530" fmla="*/ 17935 w 19998"/>
                <a:gd name="connsiteY530" fmla="*/ 4091 h 19998"/>
                <a:gd name="connsiteX531" fmla="*/ 17976 w 19998"/>
                <a:gd name="connsiteY531" fmla="*/ 4065 h 19998"/>
                <a:gd name="connsiteX532" fmla="*/ 18019 w 19998"/>
                <a:gd name="connsiteY532" fmla="*/ 4091 h 19998"/>
                <a:gd name="connsiteX533" fmla="*/ 18140 w 19998"/>
                <a:gd name="connsiteY533" fmla="*/ 4131 h 19998"/>
                <a:gd name="connsiteX534" fmla="*/ 18183 w 19998"/>
                <a:gd name="connsiteY534" fmla="*/ 4293 h 19998"/>
                <a:gd name="connsiteX535" fmla="*/ 18200 w 19998"/>
                <a:gd name="connsiteY535" fmla="*/ 4293 h 19998"/>
                <a:gd name="connsiteX536" fmla="*/ 18223 w 19998"/>
                <a:gd name="connsiteY536" fmla="*/ 4211 h 19998"/>
                <a:gd name="connsiteX537" fmla="*/ 18240 w 19998"/>
                <a:gd name="connsiteY537" fmla="*/ 4211 h 19998"/>
                <a:gd name="connsiteX538" fmla="*/ 18240 w 19998"/>
                <a:gd name="connsiteY538" fmla="*/ 4230 h 19998"/>
                <a:gd name="connsiteX539" fmla="*/ 18281 w 19998"/>
                <a:gd name="connsiteY539" fmla="*/ 4230 h 19998"/>
                <a:gd name="connsiteX540" fmla="*/ 18328 w 19998"/>
                <a:gd name="connsiteY540" fmla="*/ 4270 h 19998"/>
                <a:gd name="connsiteX541" fmla="*/ 18369 w 19998"/>
                <a:gd name="connsiteY541" fmla="*/ 4253 h 19998"/>
                <a:gd name="connsiteX542" fmla="*/ 18388 w 19998"/>
                <a:gd name="connsiteY542" fmla="*/ 4270 h 19998"/>
                <a:gd name="connsiteX543" fmla="*/ 18531 w 19998"/>
                <a:gd name="connsiteY543" fmla="*/ 4253 h 19998"/>
                <a:gd name="connsiteX544" fmla="*/ 18531 w 19998"/>
                <a:gd name="connsiteY544" fmla="*/ 4270 h 19998"/>
                <a:gd name="connsiteX545" fmla="*/ 18631 w 19998"/>
                <a:gd name="connsiteY545" fmla="*/ 4211 h 19998"/>
                <a:gd name="connsiteX546" fmla="*/ 18631 w 19998"/>
                <a:gd name="connsiteY546" fmla="*/ 4131 h 19998"/>
                <a:gd name="connsiteX547" fmla="*/ 18762 w 19998"/>
                <a:gd name="connsiteY547" fmla="*/ 4108 h 19998"/>
                <a:gd name="connsiteX548" fmla="*/ 18778 w 19998"/>
                <a:gd name="connsiteY548" fmla="*/ 4148 h 19998"/>
                <a:gd name="connsiteX549" fmla="*/ 18821 w 19998"/>
                <a:gd name="connsiteY549" fmla="*/ 4131 h 19998"/>
                <a:gd name="connsiteX550" fmla="*/ 18943 w 19998"/>
                <a:gd name="connsiteY550" fmla="*/ 4333 h 19998"/>
                <a:gd name="connsiteX551" fmla="*/ 19047 w 19998"/>
                <a:gd name="connsiteY551" fmla="*/ 4333 h 19998"/>
                <a:gd name="connsiteX552" fmla="*/ 19064 w 19998"/>
                <a:gd name="connsiteY552" fmla="*/ 4392 h 19998"/>
                <a:gd name="connsiteX553" fmla="*/ 19152 w 19998"/>
                <a:gd name="connsiteY553" fmla="*/ 4392 h 19998"/>
                <a:gd name="connsiteX554" fmla="*/ 19152 w 19998"/>
                <a:gd name="connsiteY554" fmla="*/ 4373 h 19998"/>
                <a:gd name="connsiteX555" fmla="*/ 19212 w 19998"/>
                <a:gd name="connsiteY555" fmla="*/ 4373 h 19998"/>
                <a:gd name="connsiteX556" fmla="*/ 19212 w 19998"/>
                <a:gd name="connsiteY556" fmla="*/ 4392 h 19998"/>
                <a:gd name="connsiteX557" fmla="*/ 19317 w 19998"/>
                <a:gd name="connsiteY557" fmla="*/ 4333 h 19998"/>
                <a:gd name="connsiteX558" fmla="*/ 19417 w 19998"/>
                <a:gd name="connsiteY558" fmla="*/ 4392 h 19998"/>
                <a:gd name="connsiteX559" fmla="*/ 19443 w 19998"/>
                <a:gd name="connsiteY559" fmla="*/ 4373 h 19998"/>
                <a:gd name="connsiteX560" fmla="*/ 19500 w 19998"/>
                <a:gd name="connsiteY560" fmla="*/ 4373 h 19998"/>
                <a:gd name="connsiteX561" fmla="*/ 19521 w 19998"/>
                <a:gd name="connsiteY561" fmla="*/ 4352 h 19998"/>
                <a:gd name="connsiteX562" fmla="*/ 19998 w 19998"/>
                <a:gd name="connsiteY562" fmla="*/ 4512 h 19998"/>
                <a:gd name="connsiteX563" fmla="*/ 19750 w 19998"/>
                <a:gd name="connsiteY563" fmla="*/ 4939 h 19998"/>
                <a:gd name="connsiteX564" fmla="*/ 19712 w 19998"/>
                <a:gd name="connsiteY564" fmla="*/ 4939 h 19998"/>
                <a:gd name="connsiteX565" fmla="*/ 19686 w 19998"/>
                <a:gd name="connsiteY565" fmla="*/ 5003 h 19998"/>
                <a:gd name="connsiteX566" fmla="*/ 19645 w 19998"/>
                <a:gd name="connsiteY566" fmla="*/ 5003 h 19998"/>
                <a:gd name="connsiteX567" fmla="*/ 19131 w 19998"/>
                <a:gd name="connsiteY567" fmla="*/ 6512 h 19998"/>
                <a:gd name="connsiteX568" fmla="*/ 19236 w 19998"/>
                <a:gd name="connsiteY568" fmla="*/ 7750 h 19998"/>
                <a:gd name="connsiteX569" fmla="*/ 19212 w 19998"/>
                <a:gd name="connsiteY569" fmla="*/ 7750 h 19998"/>
                <a:gd name="connsiteX570" fmla="*/ 19090 w 19998"/>
                <a:gd name="connsiteY570" fmla="*/ 7870 h 19998"/>
                <a:gd name="connsiteX571" fmla="*/ 19152 w 19998"/>
                <a:gd name="connsiteY571" fmla="*/ 7853 h 19998"/>
                <a:gd name="connsiteX572" fmla="*/ 19064 w 19998"/>
                <a:gd name="connsiteY572" fmla="*/ 7973 h 19998"/>
                <a:gd name="connsiteX573" fmla="*/ 18983 w 19998"/>
                <a:gd name="connsiteY573" fmla="*/ 7973 h 19998"/>
                <a:gd name="connsiteX574" fmla="*/ 18714 w 19998"/>
                <a:gd name="connsiteY574" fmla="*/ 8135 h 19998"/>
                <a:gd name="connsiteX575" fmla="*/ 18695 w 19998"/>
                <a:gd name="connsiteY575" fmla="*/ 8093 h 19998"/>
                <a:gd name="connsiteX576" fmla="*/ 18614 w 19998"/>
                <a:gd name="connsiteY576" fmla="*/ 7997 h 19998"/>
                <a:gd name="connsiteX577" fmla="*/ 18304 w 19998"/>
                <a:gd name="connsiteY57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763 w 19998"/>
                <a:gd name="connsiteY144" fmla="*/ 17333 h 19998"/>
                <a:gd name="connsiteX145" fmla="*/ 15663 w 19998"/>
                <a:gd name="connsiteY145" fmla="*/ 17187 h 19998"/>
                <a:gd name="connsiteX146" fmla="*/ 15556 w 19998"/>
                <a:gd name="connsiteY146" fmla="*/ 17187 h 19998"/>
                <a:gd name="connsiteX147" fmla="*/ 15518 w 19998"/>
                <a:gd name="connsiteY147" fmla="*/ 17124 h 19998"/>
                <a:gd name="connsiteX148" fmla="*/ 15518 w 19998"/>
                <a:gd name="connsiteY148" fmla="*/ 17312 h 19998"/>
                <a:gd name="connsiteX149" fmla="*/ 15582 w 19998"/>
                <a:gd name="connsiteY149" fmla="*/ 17312 h 19998"/>
                <a:gd name="connsiteX150" fmla="*/ 15599 w 19998"/>
                <a:gd name="connsiteY150" fmla="*/ 17472 h 19998"/>
                <a:gd name="connsiteX151" fmla="*/ 15475 w 19998"/>
                <a:gd name="connsiteY151" fmla="*/ 17495 h 19998"/>
                <a:gd name="connsiteX152" fmla="*/ 15370 w 19998"/>
                <a:gd name="connsiteY152" fmla="*/ 17415 h 19998"/>
                <a:gd name="connsiteX153" fmla="*/ 15249 w 19998"/>
                <a:gd name="connsiteY153" fmla="*/ 17535 h 19998"/>
                <a:gd name="connsiteX154" fmla="*/ 15313 w 19998"/>
                <a:gd name="connsiteY154" fmla="*/ 17577 h 19998"/>
                <a:gd name="connsiteX155" fmla="*/ 15230 w 19998"/>
                <a:gd name="connsiteY155" fmla="*/ 17655 h 19998"/>
                <a:gd name="connsiteX156" fmla="*/ 14937 w 19998"/>
                <a:gd name="connsiteY156" fmla="*/ 17617 h 19998"/>
                <a:gd name="connsiteX157" fmla="*/ 14918 w 19998"/>
                <a:gd name="connsiteY157" fmla="*/ 17495 h 19998"/>
                <a:gd name="connsiteX158" fmla="*/ 14856 w 19998"/>
                <a:gd name="connsiteY158" fmla="*/ 17495 h 19998"/>
                <a:gd name="connsiteX159" fmla="*/ 14856 w 19998"/>
                <a:gd name="connsiteY159" fmla="*/ 17617 h 19998"/>
                <a:gd name="connsiteX160" fmla="*/ 14775 w 19998"/>
                <a:gd name="connsiteY160" fmla="*/ 17577 h 19998"/>
                <a:gd name="connsiteX161" fmla="*/ 14796 w 19998"/>
                <a:gd name="connsiteY161" fmla="*/ 17432 h 19998"/>
                <a:gd name="connsiteX162" fmla="*/ 14199 w 19998"/>
                <a:gd name="connsiteY162" fmla="*/ 17389 h 19998"/>
                <a:gd name="connsiteX163" fmla="*/ 14010 w 19998"/>
                <a:gd name="connsiteY163" fmla="*/ 17286 h 19998"/>
                <a:gd name="connsiteX164" fmla="*/ 14053 w 19998"/>
                <a:gd name="connsiteY164" fmla="*/ 17248 h 19998"/>
                <a:gd name="connsiteX165" fmla="*/ 13972 w 19998"/>
                <a:gd name="connsiteY165" fmla="*/ 17166 h 19998"/>
                <a:gd name="connsiteX166" fmla="*/ 12524 w 19998"/>
                <a:gd name="connsiteY166" fmla="*/ 17981 h 19998"/>
                <a:gd name="connsiteX167" fmla="*/ 12279 w 19998"/>
                <a:gd name="connsiteY167" fmla="*/ 18327 h 19998"/>
                <a:gd name="connsiteX168" fmla="*/ 12174 w 19998"/>
                <a:gd name="connsiteY168" fmla="*/ 18327 h 19998"/>
                <a:gd name="connsiteX169" fmla="*/ 12196 w 19998"/>
                <a:gd name="connsiteY169" fmla="*/ 18592 h 19998"/>
                <a:gd name="connsiteX170" fmla="*/ 12158 w 19998"/>
                <a:gd name="connsiteY170" fmla="*/ 18571 h 19998"/>
                <a:gd name="connsiteX171" fmla="*/ 12115 w 19998"/>
                <a:gd name="connsiteY171" fmla="*/ 18550 h 19998"/>
                <a:gd name="connsiteX172" fmla="*/ 12196 w 19998"/>
                <a:gd name="connsiteY172" fmla="*/ 18837 h 19998"/>
                <a:gd name="connsiteX173" fmla="*/ 12255 w 19998"/>
                <a:gd name="connsiteY173" fmla="*/ 19528 h 19998"/>
                <a:gd name="connsiteX174" fmla="*/ 12360 w 19998"/>
                <a:gd name="connsiteY174" fmla="*/ 19650 h 19998"/>
                <a:gd name="connsiteX175" fmla="*/ 12443 w 19998"/>
                <a:gd name="connsiteY175" fmla="*/ 19749 h 19998"/>
                <a:gd name="connsiteX176" fmla="*/ 12279 w 19998"/>
                <a:gd name="connsiteY176" fmla="*/ 19772 h 19998"/>
                <a:gd name="connsiteX177" fmla="*/ 12215 w 19998"/>
                <a:gd name="connsiteY177" fmla="*/ 19669 h 19998"/>
                <a:gd name="connsiteX178" fmla="*/ 12158 w 19998"/>
                <a:gd name="connsiteY178" fmla="*/ 19690 h 19998"/>
                <a:gd name="connsiteX179" fmla="*/ 12010 w 19998"/>
                <a:gd name="connsiteY179" fmla="*/ 19669 h 19998"/>
                <a:gd name="connsiteX180" fmla="*/ 12010 w 19998"/>
                <a:gd name="connsiteY180" fmla="*/ 19706 h 19998"/>
                <a:gd name="connsiteX181" fmla="*/ 11927 w 19998"/>
                <a:gd name="connsiteY181" fmla="*/ 19690 h 19998"/>
                <a:gd name="connsiteX182" fmla="*/ 11741 w 19998"/>
                <a:gd name="connsiteY182" fmla="*/ 19810 h 19998"/>
                <a:gd name="connsiteX183" fmla="*/ 11577 w 19998"/>
                <a:gd name="connsiteY183" fmla="*/ 19810 h 19998"/>
                <a:gd name="connsiteX184" fmla="*/ 11577 w 19998"/>
                <a:gd name="connsiteY184" fmla="*/ 19875 h 19998"/>
                <a:gd name="connsiteX185" fmla="*/ 11388 w 19998"/>
                <a:gd name="connsiteY185" fmla="*/ 19934 h 19998"/>
                <a:gd name="connsiteX186" fmla="*/ 11348 w 19998"/>
                <a:gd name="connsiteY186" fmla="*/ 19998 h 19998"/>
                <a:gd name="connsiteX187" fmla="*/ 10645 w 19998"/>
                <a:gd name="connsiteY187" fmla="*/ 19810 h 19998"/>
                <a:gd name="connsiteX188" fmla="*/ 10441 w 19998"/>
                <a:gd name="connsiteY188" fmla="*/ 19955 h 19998"/>
                <a:gd name="connsiteX189" fmla="*/ 10295 w 19998"/>
                <a:gd name="connsiteY189" fmla="*/ 19732 h 19998"/>
                <a:gd name="connsiteX190" fmla="*/ 9964 w 19998"/>
                <a:gd name="connsiteY190" fmla="*/ 19626 h 19998"/>
                <a:gd name="connsiteX191" fmla="*/ 9990 w 19998"/>
                <a:gd name="connsiteY191" fmla="*/ 19467 h 19998"/>
                <a:gd name="connsiteX192" fmla="*/ 9533 w 19998"/>
                <a:gd name="connsiteY192" fmla="*/ 19262 h 19998"/>
                <a:gd name="connsiteX193" fmla="*/ 9452 w 19998"/>
                <a:gd name="connsiteY193" fmla="*/ 19368 h 19998"/>
                <a:gd name="connsiteX194" fmla="*/ 9288 w 19998"/>
                <a:gd name="connsiteY194" fmla="*/ 19076 h 19998"/>
                <a:gd name="connsiteX195" fmla="*/ 8935 w 19998"/>
                <a:gd name="connsiteY195" fmla="*/ 19076 h 19998"/>
                <a:gd name="connsiteX196" fmla="*/ 8478 w 19998"/>
                <a:gd name="connsiteY196" fmla="*/ 18837 h 19998"/>
                <a:gd name="connsiteX197" fmla="*/ 8357 w 19998"/>
                <a:gd name="connsiteY197" fmla="*/ 18820 h 19998"/>
                <a:gd name="connsiteX198" fmla="*/ 8169 w 19998"/>
                <a:gd name="connsiteY198" fmla="*/ 18773 h 19998"/>
                <a:gd name="connsiteX199" fmla="*/ 8128 w 19998"/>
                <a:gd name="connsiteY199" fmla="*/ 18820 h 19998"/>
                <a:gd name="connsiteX200" fmla="*/ 8128 w 19998"/>
                <a:gd name="connsiteY200" fmla="*/ 18957 h 19998"/>
                <a:gd name="connsiteX201" fmla="*/ 8150 w 19998"/>
                <a:gd name="connsiteY201" fmla="*/ 19142 h 19998"/>
                <a:gd name="connsiteX202" fmla="*/ 8007 w 19998"/>
                <a:gd name="connsiteY202" fmla="*/ 19119 h 19998"/>
                <a:gd name="connsiteX203" fmla="*/ 7676 w 19998"/>
                <a:gd name="connsiteY203" fmla="*/ 19119 h 19998"/>
                <a:gd name="connsiteX204" fmla="*/ 7511 w 19998"/>
                <a:gd name="connsiteY204" fmla="*/ 19159 h 19998"/>
                <a:gd name="connsiteX205" fmla="*/ 6892 w 19998"/>
                <a:gd name="connsiteY205" fmla="*/ 19102 h 19998"/>
                <a:gd name="connsiteX206" fmla="*/ 6730 w 19998"/>
                <a:gd name="connsiteY206" fmla="*/ 18877 h 19998"/>
                <a:gd name="connsiteX207" fmla="*/ 6599 w 19998"/>
                <a:gd name="connsiteY207" fmla="*/ 18837 h 19998"/>
                <a:gd name="connsiteX208" fmla="*/ 6478 w 19998"/>
                <a:gd name="connsiteY208" fmla="*/ 18731 h 19998"/>
                <a:gd name="connsiteX209" fmla="*/ 6254 w 19998"/>
                <a:gd name="connsiteY209" fmla="*/ 18858 h 19998"/>
                <a:gd name="connsiteX210" fmla="*/ 6149 w 19998"/>
                <a:gd name="connsiteY210" fmla="*/ 18773 h 19998"/>
                <a:gd name="connsiteX211" fmla="*/ 6066 w 19998"/>
                <a:gd name="connsiteY211" fmla="*/ 18877 h 19998"/>
                <a:gd name="connsiteX212" fmla="*/ 5861 w 19998"/>
                <a:gd name="connsiteY212" fmla="*/ 18632 h 19998"/>
                <a:gd name="connsiteX213" fmla="*/ 5732 w 19998"/>
                <a:gd name="connsiteY213" fmla="*/ 18447 h 19998"/>
                <a:gd name="connsiteX214" fmla="*/ 5075 w 19998"/>
                <a:gd name="connsiteY214" fmla="*/ 18310 h 19998"/>
                <a:gd name="connsiteX215" fmla="*/ 4806 w 19998"/>
                <a:gd name="connsiteY215" fmla="*/ 18165 h 19998"/>
                <a:gd name="connsiteX216" fmla="*/ 4725 w 19998"/>
                <a:gd name="connsiteY216" fmla="*/ 18247 h 19998"/>
                <a:gd name="connsiteX217" fmla="*/ 4515 w 19998"/>
                <a:gd name="connsiteY217" fmla="*/ 18101 h 19998"/>
                <a:gd name="connsiteX218" fmla="*/ 4684 w 19998"/>
                <a:gd name="connsiteY218" fmla="*/ 17737 h 19998"/>
                <a:gd name="connsiteX219" fmla="*/ 4415 w 19998"/>
                <a:gd name="connsiteY219" fmla="*/ 17634 h 19998"/>
                <a:gd name="connsiteX220" fmla="*/ 4294 w 19998"/>
                <a:gd name="connsiteY220" fmla="*/ 17594 h 19998"/>
                <a:gd name="connsiteX221" fmla="*/ 4103 w 19998"/>
                <a:gd name="connsiteY221" fmla="*/ 17617 h 19998"/>
                <a:gd name="connsiteX222" fmla="*/ 4063 w 19998"/>
                <a:gd name="connsiteY222" fmla="*/ 17495 h 19998"/>
                <a:gd name="connsiteX223" fmla="*/ 4025 w 19998"/>
                <a:gd name="connsiteY223" fmla="*/ 17432 h 19998"/>
                <a:gd name="connsiteX224" fmla="*/ 4251 w 19998"/>
                <a:gd name="connsiteY224" fmla="*/ 17389 h 19998"/>
                <a:gd name="connsiteX225" fmla="*/ 4251 w 19998"/>
                <a:gd name="connsiteY225" fmla="*/ 17373 h 19998"/>
                <a:gd name="connsiteX226" fmla="*/ 4499 w 19998"/>
                <a:gd name="connsiteY226" fmla="*/ 17084 h 19998"/>
                <a:gd name="connsiteX227" fmla="*/ 5037 w 19998"/>
                <a:gd name="connsiteY227" fmla="*/ 14969 h 19998"/>
                <a:gd name="connsiteX228" fmla="*/ 5011 w 19998"/>
                <a:gd name="connsiteY228" fmla="*/ 14767 h 19998"/>
                <a:gd name="connsiteX229" fmla="*/ 5218 w 19998"/>
                <a:gd name="connsiteY229" fmla="*/ 14525 h 19998"/>
                <a:gd name="connsiteX230" fmla="*/ 5427 w 19998"/>
                <a:gd name="connsiteY230" fmla="*/ 14583 h 19998"/>
                <a:gd name="connsiteX231" fmla="*/ 5444 w 19998"/>
                <a:gd name="connsiteY231" fmla="*/ 14525 h 19998"/>
                <a:gd name="connsiteX232" fmla="*/ 5387 w 19998"/>
                <a:gd name="connsiteY232" fmla="*/ 14464 h 19998"/>
                <a:gd name="connsiteX233" fmla="*/ 5427 w 19998"/>
                <a:gd name="connsiteY233" fmla="*/ 14485 h 19998"/>
                <a:gd name="connsiteX234" fmla="*/ 5427 w 19998"/>
                <a:gd name="connsiteY234" fmla="*/ 14464 h 19998"/>
                <a:gd name="connsiteX235" fmla="*/ 5218 w 19998"/>
                <a:gd name="connsiteY235" fmla="*/ 14318 h 19998"/>
                <a:gd name="connsiteX236" fmla="*/ 5075 w 19998"/>
                <a:gd name="connsiteY236" fmla="*/ 14647 h 19998"/>
                <a:gd name="connsiteX237" fmla="*/ 5037 w 19998"/>
                <a:gd name="connsiteY237" fmla="*/ 14623 h 19998"/>
                <a:gd name="connsiteX238" fmla="*/ 5427 w 19998"/>
                <a:gd name="connsiteY238" fmla="*/ 12509 h 19998"/>
                <a:gd name="connsiteX239" fmla="*/ 5470 w 19998"/>
                <a:gd name="connsiteY239" fmla="*/ 12492 h 19998"/>
                <a:gd name="connsiteX240" fmla="*/ 5511 w 19998"/>
                <a:gd name="connsiteY240" fmla="*/ 12548 h 19998"/>
                <a:gd name="connsiteX241" fmla="*/ 5961 w 19998"/>
                <a:gd name="connsiteY241" fmla="*/ 13284 h 19998"/>
                <a:gd name="connsiteX242" fmla="*/ 6352 w 19998"/>
                <a:gd name="connsiteY242" fmla="*/ 14017 h 19998"/>
                <a:gd name="connsiteX243" fmla="*/ 6352 w 19998"/>
                <a:gd name="connsiteY243" fmla="*/ 13808 h 19998"/>
                <a:gd name="connsiteX244" fmla="*/ 6001 w 19998"/>
                <a:gd name="connsiteY244" fmla="*/ 13058 h 19998"/>
                <a:gd name="connsiteX245" fmla="*/ 5675 w 19998"/>
                <a:gd name="connsiteY245" fmla="*/ 12532 h 19998"/>
                <a:gd name="connsiteX246" fmla="*/ 5551 w 19998"/>
                <a:gd name="connsiteY246" fmla="*/ 12410 h 19998"/>
                <a:gd name="connsiteX247" fmla="*/ 5258 w 19998"/>
                <a:gd name="connsiteY247" fmla="*/ 12227 h 19998"/>
                <a:gd name="connsiteX248" fmla="*/ 5242 w 19998"/>
                <a:gd name="connsiteY248" fmla="*/ 12243 h 19998"/>
                <a:gd name="connsiteX249" fmla="*/ 5175 w 19998"/>
                <a:gd name="connsiteY249" fmla="*/ 11961 h 19998"/>
                <a:gd name="connsiteX250" fmla="*/ 5363 w 19998"/>
                <a:gd name="connsiteY250" fmla="*/ 11961 h 19998"/>
                <a:gd name="connsiteX251" fmla="*/ 5487 w 19998"/>
                <a:gd name="connsiteY251" fmla="*/ 11653 h 19998"/>
                <a:gd name="connsiteX252" fmla="*/ 5470 w 19998"/>
                <a:gd name="connsiteY252" fmla="*/ 11653 h 19998"/>
                <a:gd name="connsiteX253" fmla="*/ 5470 w 19998"/>
                <a:gd name="connsiteY253" fmla="*/ 11637 h 19998"/>
                <a:gd name="connsiteX254" fmla="*/ 5444 w 19998"/>
                <a:gd name="connsiteY254" fmla="*/ 11268 h 19998"/>
                <a:gd name="connsiteX255" fmla="*/ 5339 w 19998"/>
                <a:gd name="connsiteY255" fmla="*/ 11146 h 19998"/>
                <a:gd name="connsiteX256" fmla="*/ 5251 w 19998"/>
                <a:gd name="connsiteY256" fmla="*/ 10849 h 19998"/>
                <a:gd name="connsiteX257" fmla="*/ 4784 w 19998"/>
                <a:gd name="connsiteY257" fmla="*/ 10539 h 19998"/>
                <a:gd name="connsiteX258" fmla="*/ 4603 w 19998"/>
                <a:gd name="connsiteY258" fmla="*/ 10497 h 19998"/>
                <a:gd name="connsiteX259" fmla="*/ 4620 w 19998"/>
                <a:gd name="connsiteY259" fmla="*/ 10476 h 19998"/>
                <a:gd name="connsiteX260" fmla="*/ 3877 w 19998"/>
                <a:gd name="connsiteY260" fmla="*/ 9395 h 19998"/>
                <a:gd name="connsiteX261" fmla="*/ 3941 w 19998"/>
                <a:gd name="connsiteY261" fmla="*/ 9353 h 19998"/>
                <a:gd name="connsiteX262" fmla="*/ 3918 w 19998"/>
                <a:gd name="connsiteY262" fmla="*/ 9353 h 19998"/>
                <a:gd name="connsiteX263" fmla="*/ 4168 w 19998"/>
                <a:gd name="connsiteY263" fmla="*/ 9071 h 19998"/>
                <a:gd name="connsiteX264" fmla="*/ 3753 w 19998"/>
                <a:gd name="connsiteY264" fmla="*/ 8829 h 19998"/>
                <a:gd name="connsiteX265" fmla="*/ 3899 w 19998"/>
                <a:gd name="connsiteY265" fmla="*/ 8645 h 19998"/>
                <a:gd name="connsiteX266" fmla="*/ 3899 w 19998"/>
                <a:gd name="connsiteY266" fmla="*/ 8521 h 19998"/>
                <a:gd name="connsiteX267" fmla="*/ 4472 w 19998"/>
                <a:gd name="connsiteY267" fmla="*/ 8666 h 19998"/>
                <a:gd name="connsiteX268" fmla="*/ 3877 w 19998"/>
                <a:gd name="connsiteY268" fmla="*/ 8457 h 19998"/>
                <a:gd name="connsiteX269" fmla="*/ 3689 w 19998"/>
                <a:gd name="connsiteY269" fmla="*/ 8587 h 19998"/>
                <a:gd name="connsiteX270" fmla="*/ 3360 w 19998"/>
                <a:gd name="connsiteY270" fmla="*/ 8401 h 19998"/>
                <a:gd name="connsiteX271" fmla="*/ 3303 w 19998"/>
                <a:gd name="connsiteY271" fmla="*/ 8239 h 19998"/>
                <a:gd name="connsiteX272" fmla="*/ 3465 w 19998"/>
                <a:gd name="connsiteY272" fmla="*/ 8077 h 19998"/>
                <a:gd name="connsiteX273" fmla="*/ 3344 w 19998"/>
                <a:gd name="connsiteY273" fmla="*/ 7910 h 19998"/>
                <a:gd name="connsiteX274" fmla="*/ 2844 w 19998"/>
                <a:gd name="connsiteY274" fmla="*/ 7933 h 19998"/>
                <a:gd name="connsiteX275" fmla="*/ 3115 w 19998"/>
                <a:gd name="connsiteY275" fmla="*/ 7651 h 19998"/>
                <a:gd name="connsiteX276" fmla="*/ 2477 w 19998"/>
                <a:gd name="connsiteY276" fmla="*/ 7750 h 19998"/>
                <a:gd name="connsiteX277" fmla="*/ 2477 w 19998"/>
                <a:gd name="connsiteY277" fmla="*/ 7973 h 19998"/>
                <a:gd name="connsiteX278" fmla="*/ 2127 w 19998"/>
                <a:gd name="connsiteY278" fmla="*/ 7442 h 19998"/>
                <a:gd name="connsiteX279" fmla="*/ 1831 w 19998"/>
                <a:gd name="connsiteY279" fmla="*/ 7261 h 19998"/>
                <a:gd name="connsiteX280" fmla="*/ 1260 w 19998"/>
                <a:gd name="connsiteY280" fmla="*/ 6996 h 19998"/>
                <a:gd name="connsiteX281" fmla="*/ 1276 w 19998"/>
                <a:gd name="connsiteY281" fmla="*/ 6975 h 19998"/>
                <a:gd name="connsiteX282" fmla="*/ 1260 w 19998"/>
                <a:gd name="connsiteY282" fmla="*/ 6958 h 19998"/>
                <a:gd name="connsiteX283" fmla="*/ 1172 w 19998"/>
                <a:gd name="connsiteY283" fmla="*/ 6892 h 19998"/>
                <a:gd name="connsiteX284" fmla="*/ 886 w 19998"/>
                <a:gd name="connsiteY284" fmla="*/ 6975 h 19998"/>
                <a:gd name="connsiteX285" fmla="*/ 679 w 19998"/>
                <a:gd name="connsiteY285" fmla="*/ 7099 h 19998"/>
                <a:gd name="connsiteX286" fmla="*/ 533 w 19998"/>
                <a:gd name="connsiteY286" fmla="*/ 7078 h 19998"/>
                <a:gd name="connsiteX287" fmla="*/ 533 w 19998"/>
                <a:gd name="connsiteY287" fmla="*/ 7022 h 19998"/>
                <a:gd name="connsiteX288" fmla="*/ 574 w 19998"/>
                <a:gd name="connsiteY288" fmla="*/ 6996 h 19998"/>
                <a:gd name="connsiteX289" fmla="*/ 305 w 19998"/>
                <a:gd name="connsiteY289" fmla="*/ 6568 h 19998"/>
                <a:gd name="connsiteX290" fmla="*/ 264 w 19998"/>
                <a:gd name="connsiteY290" fmla="*/ 6594 h 19998"/>
                <a:gd name="connsiteX291" fmla="*/ 164 w 19998"/>
                <a:gd name="connsiteY291" fmla="*/ 6528 h 19998"/>
                <a:gd name="connsiteX292" fmla="*/ 0 w 19998"/>
                <a:gd name="connsiteY292" fmla="*/ 6490 h 19998"/>
                <a:gd name="connsiteX293" fmla="*/ 17 w 19998"/>
                <a:gd name="connsiteY293" fmla="*/ 6465 h 19998"/>
                <a:gd name="connsiteX294" fmla="*/ 57 w 19998"/>
                <a:gd name="connsiteY294" fmla="*/ 6465 h 19998"/>
                <a:gd name="connsiteX295" fmla="*/ 695 w 19998"/>
                <a:gd name="connsiteY295" fmla="*/ 6408 h 19998"/>
                <a:gd name="connsiteX296" fmla="*/ 760 w 19998"/>
                <a:gd name="connsiteY296" fmla="*/ 6262 h 19998"/>
                <a:gd name="connsiteX297" fmla="*/ 433 w 19998"/>
                <a:gd name="connsiteY297" fmla="*/ 6084 h 19998"/>
                <a:gd name="connsiteX298" fmla="*/ 348 w 19998"/>
                <a:gd name="connsiteY298" fmla="*/ 6204 h 19998"/>
                <a:gd name="connsiteX299" fmla="*/ 329 w 19998"/>
                <a:gd name="connsiteY299" fmla="*/ 6204 h 19998"/>
                <a:gd name="connsiteX300" fmla="*/ 305 w 19998"/>
                <a:gd name="connsiteY300" fmla="*/ 6060 h 19998"/>
                <a:gd name="connsiteX301" fmla="*/ 348 w 19998"/>
                <a:gd name="connsiteY301" fmla="*/ 6044 h 19998"/>
                <a:gd name="connsiteX302" fmla="*/ 348 w 19998"/>
                <a:gd name="connsiteY302" fmla="*/ 5997 h 19998"/>
                <a:gd name="connsiteX303" fmla="*/ 248 w 19998"/>
                <a:gd name="connsiteY303" fmla="*/ 5997 h 19998"/>
                <a:gd name="connsiteX304" fmla="*/ 221 w 19998"/>
                <a:gd name="connsiteY304" fmla="*/ 5938 h 19998"/>
                <a:gd name="connsiteX305" fmla="*/ 329 w 19998"/>
                <a:gd name="connsiteY305" fmla="*/ 5938 h 19998"/>
                <a:gd name="connsiteX306" fmla="*/ 348 w 19998"/>
                <a:gd name="connsiteY306" fmla="*/ 5818 h 19998"/>
                <a:gd name="connsiteX307" fmla="*/ 391 w 19998"/>
                <a:gd name="connsiteY307" fmla="*/ 5818 h 19998"/>
                <a:gd name="connsiteX308" fmla="*/ 369 w 19998"/>
                <a:gd name="connsiteY308" fmla="*/ 5917 h 19998"/>
                <a:gd name="connsiteX309" fmla="*/ 433 w 19998"/>
                <a:gd name="connsiteY309" fmla="*/ 5877 h 19998"/>
                <a:gd name="connsiteX310" fmla="*/ 433 w 19998"/>
                <a:gd name="connsiteY310" fmla="*/ 5898 h 19998"/>
                <a:gd name="connsiteX311" fmla="*/ 410 w 19998"/>
                <a:gd name="connsiteY311" fmla="*/ 5917 h 19998"/>
                <a:gd name="connsiteX312" fmla="*/ 555 w 19998"/>
                <a:gd name="connsiteY312" fmla="*/ 5938 h 19998"/>
                <a:gd name="connsiteX313" fmla="*/ 555 w 19998"/>
                <a:gd name="connsiteY313" fmla="*/ 5955 h 19998"/>
                <a:gd name="connsiteX314" fmla="*/ 738 w 19998"/>
                <a:gd name="connsiteY314" fmla="*/ 5938 h 19998"/>
                <a:gd name="connsiteX315" fmla="*/ 695 w 19998"/>
                <a:gd name="connsiteY315" fmla="*/ 5835 h 19998"/>
                <a:gd name="connsiteX316" fmla="*/ 655 w 19998"/>
                <a:gd name="connsiteY316" fmla="*/ 5835 h 19998"/>
                <a:gd name="connsiteX317" fmla="*/ 598 w 19998"/>
                <a:gd name="connsiteY317" fmla="*/ 5736 h 19998"/>
                <a:gd name="connsiteX318" fmla="*/ 141 w 19998"/>
                <a:gd name="connsiteY318" fmla="*/ 5778 h 19998"/>
                <a:gd name="connsiteX319" fmla="*/ 141 w 19998"/>
                <a:gd name="connsiteY319" fmla="*/ 5795 h 19998"/>
                <a:gd name="connsiteX320" fmla="*/ 17 w 19998"/>
                <a:gd name="connsiteY320" fmla="*/ 5818 h 19998"/>
                <a:gd name="connsiteX321" fmla="*/ 141 w 19998"/>
                <a:gd name="connsiteY321" fmla="*/ 5287 h 19998"/>
                <a:gd name="connsiteX322" fmla="*/ 181 w 19998"/>
                <a:gd name="connsiteY322" fmla="*/ 5268 h 19998"/>
                <a:gd name="connsiteX323" fmla="*/ 348 w 19998"/>
                <a:gd name="connsiteY323" fmla="*/ 5247 h 19998"/>
                <a:gd name="connsiteX324" fmla="*/ 450 w 19998"/>
                <a:gd name="connsiteY324" fmla="*/ 5149 h 19998"/>
                <a:gd name="connsiteX325" fmla="*/ 617 w 19998"/>
                <a:gd name="connsiteY325" fmla="*/ 5149 h 19998"/>
                <a:gd name="connsiteX326" fmla="*/ 803 w 19998"/>
                <a:gd name="connsiteY326" fmla="*/ 5085 h 19998"/>
                <a:gd name="connsiteX327" fmla="*/ 826 w 19998"/>
                <a:gd name="connsiteY327" fmla="*/ 5106 h 19998"/>
                <a:gd name="connsiteX328" fmla="*/ 803 w 19998"/>
                <a:gd name="connsiteY328" fmla="*/ 5149 h 19998"/>
                <a:gd name="connsiteX329" fmla="*/ 1276 w 19998"/>
                <a:gd name="connsiteY329" fmla="*/ 5022 h 19998"/>
                <a:gd name="connsiteX330" fmla="*/ 1276 w 19998"/>
                <a:gd name="connsiteY330" fmla="*/ 5003 h 19998"/>
                <a:gd name="connsiteX331" fmla="*/ 1276 w 19998"/>
                <a:gd name="connsiteY331" fmla="*/ 5022 h 19998"/>
                <a:gd name="connsiteX332" fmla="*/ 1298 w 19998"/>
                <a:gd name="connsiteY332" fmla="*/ 5022 h 19998"/>
                <a:gd name="connsiteX333" fmla="*/ 1341 w 19998"/>
                <a:gd name="connsiteY333" fmla="*/ 5165 h 19998"/>
                <a:gd name="connsiteX334" fmla="*/ 1524 w 19998"/>
                <a:gd name="connsiteY334" fmla="*/ 5069 h 19998"/>
                <a:gd name="connsiteX335" fmla="*/ 1562 w 19998"/>
                <a:gd name="connsiteY335" fmla="*/ 5069 h 19998"/>
                <a:gd name="connsiteX336" fmla="*/ 1815 w 19998"/>
                <a:gd name="connsiteY336" fmla="*/ 5125 h 19998"/>
                <a:gd name="connsiteX337" fmla="*/ 1936 w 19998"/>
                <a:gd name="connsiteY337" fmla="*/ 5165 h 19998"/>
                <a:gd name="connsiteX338" fmla="*/ 1936 w 19998"/>
                <a:gd name="connsiteY338" fmla="*/ 5149 h 19998"/>
                <a:gd name="connsiteX339" fmla="*/ 1979 w 19998"/>
                <a:gd name="connsiteY339" fmla="*/ 5003 h 19998"/>
                <a:gd name="connsiteX340" fmla="*/ 1936 w 19998"/>
                <a:gd name="connsiteY340" fmla="*/ 4939 h 19998"/>
                <a:gd name="connsiteX341" fmla="*/ 2103 w 19998"/>
                <a:gd name="connsiteY341" fmla="*/ 4820 h 19998"/>
                <a:gd name="connsiteX342" fmla="*/ 2496 w 19998"/>
                <a:gd name="connsiteY342" fmla="*/ 4777 h 19998"/>
                <a:gd name="connsiteX343" fmla="*/ 2536 w 19998"/>
                <a:gd name="connsiteY343" fmla="*/ 4860 h 19998"/>
                <a:gd name="connsiteX344" fmla="*/ 2722 w 19998"/>
                <a:gd name="connsiteY344" fmla="*/ 4761 h 19998"/>
                <a:gd name="connsiteX345" fmla="*/ 2722 w 19998"/>
                <a:gd name="connsiteY345" fmla="*/ 4900 h 19998"/>
                <a:gd name="connsiteX346" fmla="*/ 2805 w 19998"/>
                <a:gd name="connsiteY346" fmla="*/ 4923 h 19998"/>
                <a:gd name="connsiteX347" fmla="*/ 2970 w 19998"/>
                <a:gd name="connsiteY347" fmla="*/ 5189 h 19998"/>
                <a:gd name="connsiteX348" fmla="*/ 3256 w 19998"/>
                <a:gd name="connsiteY348" fmla="*/ 5673 h 19998"/>
                <a:gd name="connsiteX349" fmla="*/ 3608 w 19998"/>
                <a:gd name="connsiteY349" fmla="*/ 5391 h 19998"/>
                <a:gd name="connsiteX350" fmla="*/ 3860 w 19998"/>
                <a:gd name="connsiteY350" fmla="*/ 5268 h 19998"/>
                <a:gd name="connsiteX351" fmla="*/ 3999 w 19998"/>
                <a:gd name="connsiteY351" fmla="*/ 5534 h 19998"/>
                <a:gd name="connsiteX352" fmla="*/ 4351 w 19998"/>
                <a:gd name="connsiteY352" fmla="*/ 5351 h 19998"/>
                <a:gd name="connsiteX353" fmla="*/ 4580 w 19998"/>
                <a:gd name="connsiteY353" fmla="*/ 5268 h 19998"/>
                <a:gd name="connsiteX354" fmla="*/ 4580 w 19998"/>
                <a:gd name="connsiteY354" fmla="*/ 5471 h 19998"/>
                <a:gd name="connsiteX355" fmla="*/ 4994 w 19998"/>
                <a:gd name="connsiteY355" fmla="*/ 5449 h 19998"/>
                <a:gd name="connsiteX356" fmla="*/ 5323 w 19998"/>
                <a:gd name="connsiteY356" fmla="*/ 5471 h 19998"/>
                <a:gd name="connsiteX357" fmla="*/ 5242 w 19998"/>
                <a:gd name="connsiteY357" fmla="*/ 5407 h 19998"/>
                <a:gd name="connsiteX358" fmla="*/ 4994 w 19998"/>
                <a:gd name="connsiteY358" fmla="*/ 5003 h 19998"/>
                <a:gd name="connsiteX359" fmla="*/ 4970 w 19998"/>
                <a:gd name="connsiteY359" fmla="*/ 5003 h 19998"/>
                <a:gd name="connsiteX360" fmla="*/ 5054 w 19998"/>
                <a:gd name="connsiteY360" fmla="*/ 4618 h 19998"/>
                <a:gd name="connsiteX361" fmla="*/ 5054 w 19998"/>
                <a:gd name="connsiteY361" fmla="*/ 4601 h 19998"/>
                <a:gd name="connsiteX362" fmla="*/ 5037 w 19998"/>
                <a:gd name="connsiteY362" fmla="*/ 4618 h 19998"/>
                <a:gd name="connsiteX363" fmla="*/ 5011 w 19998"/>
                <a:gd name="connsiteY363" fmla="*/ 4131 h 19998"/>
                <a:gd name="connsiteX364" fmla="*/ 4642 w 19998"/>
                <a:gd name="connsiteY364" fmla="*/ 3335 h 19998"/>
                <a:gd name="connsiteX365" fmla="*/ 4663 w 19998"/>
                <a:gd name="connsiteY365" fmla="*/ 3092 h 19998"/>
                <a:gd name="connsiteX366" fmla="*/ 4563 w 19998"/>
                <a:gd name="connsiteY366" fmla="*/ 3050 h 19998"/>
                <a:gd name="connsiteX367" fmla="*/ 4684 w 19998"/>
                <a:gd name="connsiteY367" fmla="*/ 2947 h 19998"/>
                <a:gd name="connsiteX368" fmla="*/ 5242 w 19998"/>
                <a:gd name="connsiteY368" fmla="*/ 3092 h 19998"/>
                <a:gd name="connsiteX369" fmla="*/ 5258 w 19998"/>
                <a:gd name="connsiteY369" fmla="*/ 3029 h 19998"/>
                <a:gd name="connsiteX370" fmla="*/ 5570 w 19998"/>
                <a:gd name="connsiteY370" fmla="*/ 3050 h 19998"/>
                <a:gd name="connsiteX371" fmla="*/ 5632 w 19998"/>
                <a:gd name="connsiteY371" fmla="*/ 3252 h 19998"/>
                <a:gd name="connsiteX372" fmla="*/ 5592 w 19998"/>
                <a:gd name="connsiteY372" fmla="*/ 3252 h 19998"/>
                <a:gd name="connsiteX373" fmla="*/ 5570 w 19998"/>
                <a:gd name="connsiteY373" fmla="*/ 3316 h 19998"/>
                <a:gd name="connsiteX374" fmla="*/ 5511 w 19998"/>
                <a:gd name="connsiteY374" fmla="*/ 3316 h 19998"/>
                <a:gd name="connsiteX375" fmla="*/ 5675 w 19998"/>
                <a:gd name="connsiteY375" fmla="*/ 3800 h 19998"/>
                <a:gd name="connsiteX376" fmla="*/ 5649 w 19998"/>
                <a:gd name="connsiteY376" fmla="*/ 3826 h 19998"/>
                <a:gd name="connsiteX377" fmla="*/ 5732 w 19998"/>
                <a:gd name="connsiteY377" fmla="*/ 3842 h 19998"/>
                <a:gd name="connsiteX378" fmla="*/ 5713 w 19998"/>
                <a:gd name="connsiteY378" fmla="*/ 3842 h 19998"/>
                <a:gd name="connsiteX379" fmla="*/ 5732 w 19998"/>
                <a:gd name="connsiteY379" fmla="*/ 3882 h 19998"/>
                <a:gd name="connsiteX380" fmla="*/ 5775 w 19998"/>
                <a:gd name="connsiteY380" fmla="*/ 3882 h 19998"/>
                <a:gd name="connsiteX381" fmla="*/ 5861 w 19998"/>
                <a:gd name="connsiteY381" fmla="*/ 3762 h 19998"/>
                <a:gd name="connsiteX382" fmla="*/ 6499 w 19998"/>
                <a:gd name="connsiteY382" fmla="*/ 3906 h 19998"/>
                <a:gd name="connsiteX383" fmla="*/ 7611 w 19998"/>
                <a:gd name="connsiteY383" fmla="*/ 3826 h 19998"/>
                <a:gd name="connsiteX384" fmla="*/ 7923 w 19998"/>
                <a:gd name="connsiteY384" fmla="*/ 3722 h 19998"/>
                <a:gd name="connsiteX385" fmla="*/ 8045 w 19998"/>
                <a:gd name="connsiteY385" fmla="*/ 3703 h 19998"/>
                <a:gd name="connsiteX386" fmla="*/ 7611 w 19998"/>
                <a:gd name="connsiteY386" fmla="*/ 3600 h 19998"/>
                <a:gd name="connsiteX387" fmla="*/ 7611 w 19998"/>
                <a:gd name="connsiteY387" fmla="*/ 3581 h 19998"/>
                <a:gd name="connsiteX388" fmla="*/ 7799 w 19998"/>
                <a:gd name="connsiteY388" fmla="*/ 3092 h 19998"/>
                <a:gd name="connsiteX389" fmla="*/ 9574 w 19998"/>
                <a:gd name="connsiteY389" fmla="*/ 2317 h 19998"/>
                <a:gd name="connsiteX390" fmla="*/ 9843 w 19998"/>
                <a:gd name="connsiteY390" fmla="*/ 1993 h 19998"/>
                <a:gd name="connsiteX391" fmla="*/ 9902 w 19998"/>
                <a:gd name="connsiteY391" fmla="*/ 2051 h 19998"/>
                <a:gd name="connsiteX392" fmla="*/ 10031 w 19998"/>
                <a:gd name="connsiteY392" fmla="*/ 2051 h 19998"/>
                <a:gd name="connsiteX393" fmla="*/ 9964 w 19998"/>
                <a:gd name="connsiteY393" fmla="*/ 1972 h 19998"/>
                <a:gd name="connsiteX394" fmla="*/ 9943 w 19998"/>
                <a:gd name="connsiteY394" fmla="*/ 1993 h 19998"/>
                <a:gd name="connsiteX395" fmla="*/ 9843 w 19998"/>
                <a:gd name="connsiteY395" fmla="*/ 1645 h 19998"/>
                <a:gd name="connsiteX396" fmla="*/ 9902 w 19998"/>
                <a:gd name="connsiteY396" fmla="*/ 1645 h 19998"/>
                <a:gd name="connsiteX397" fmla="*/ 9902 w 19998"/>
                <a:gd name="connsiteY397" fmla="*/ 1628 h 19998"/>
                <a:gd name="connsiteX398" fmla="*/ 9902 w 19998"/>
                <a:gd name="connsiteY398" fmla="*/ 1607 h 19998"/>
                <a:gd name="connsiteX399" fmla="*/ 9843 w 19998"/>
                <a:gd name="connsiteY399" fmla="*/ 1542 h 19998"/>
                <a:gd name="connsiteX400" fmla="*/ 9886 w 19998"/>
                <a:gd name="connsiteY400" fmla="*/ 1260 h 19998"/>
                <a:gd name="connsiteX401" fmla="*/ 9926 w 19998"/>
                <a:gd name="connsiteY401" fmla="*/ 1243 h 19998"/>
                <a:gd name="connsiteX402" fmla="*/ 9886 w 19998"/>
                <a:gd name="connsiteY402" fmla="*/ 815 h 19998"/>
                <a:gd name="connsiteX403" fmla="*/ 9902 w 19998"/>
                <a:gd name="connsiteY403" fmla="*/ 815 h 19998"/>
                <a:gd name="connsiteX404" fmla="*/ 9886 w 19998"/>
                <a:gd name="connsiteY404" fmla="*/ 484 h 19998"/>
                <a:gd name="connsiteX405" fmla="*/ 10645 w 19998"/>
                <a:gd name="connsiteY405" fmla="*/ 186 h 19998"/>
                <a:gd name="connsiteX406" fmla="*/ 11307 w 19998"/>
                <a:gd name="connsiteY406" fmla="*/ 0 h 19998"/>
                <a:gd name="connsiteX407" fmla="*/ 11431 w 19998"/>
                <a:gd name="connsiteY407" fmla="*/ 324 h 19998"/>
                <a:gd name="connsiteX408" fmla="*/ 11431 w 19998"/>
                <a:gd name="connsiteY408" fmla="*/ 630 h 19998"/>
                <a:gd name="connsiteX409" fmla="*/ 11577 w 19998"/>
                <a:gd name="connsiteY409" fmla="*/ 630 h 19998"/>
                <a:gd name="connsiteX410" fmla="*/ 11700 w 19998"/>
                <a:gd name="connsiteY410" fmla="*/ 832 h 19998"/>
                <a:gd name="connsiteX411" fmla="*/ 11822 w 19998"/>
                <a:gd name="connsiteY411" fmla="*/ 895 h 19998"/>
                <a:gd name="connsiteX412" fmla="*/ 12158 w 19998"/>
                <a:gd name="connsiteY412" fmla="*/ 670 h 19998"/>
                <a:gd name="connsiteX413" fmla="*/ 12279 w 19998"/>
                <a:gd name="connsiteY413" fmla="*/ 792 h 19998"/>
                <a:gd name="connsiteX414" fmla="*/ 12255 w 19998"/>
                <a:gd name="connsiteY414" fmla="*/ 815 h 19998"/>
                <a:gd name="connsiteX415" fmla="*/ 12360 w 19998"/>
                <a:gd name="connsiteY415" fmla="*/ 895 h 19998"/>
                <a:gd name="connsiteX416" fmla="*/ 12360 w 19998"/>
                <a:gd name="connsiteY416" fmla="*/ 912 h 19998"/>
                <a:gd name="connsiteX417" fmla="*/ 12339 w 19998"/>
                <a:gd name="connsiteY417" fmla="*/ 935 h 19998"/>
                <a:gd name="connsiteX418" fmla="*/ 12548 w 19998"/>
                <a:gd name="connsiteY418" fmla="*/ 1342 h 19998"/>
                <a:gd name="connsiteX419" fmla="*/ 12753 w 19998"/>
                <a:gd name="connsiteY419" fmla="*/ 1260 h 19998"/>
                <a:gd name="connsiteX420" fmla="*/ 12729 w 19998"/>
                <a:gd name="connsiteY420" fmla="*/ 1363 h 19998"/>
                <a:gd name="connsiteX421" fmla="*/ 12834 w 19998"/>
                <a:gd name="connsiteY421" fmla="*/ 1323 h 19998"/>
                <a:gd name="connsiteX422" fmla="*/ 12853 w 19998"/>
                <a:gd name="connsiteY422" fmla="*/ 1342 h 19998"/>
                <a:gd name="connsiteX423" fmla="*/ 12901 w 19998"/>
                <a:gd name="connsiteY423" fmla="*/ 1342 h 19998"/>
                <a:gd name="connsiteX424" fmla="*/ 13039 w 19998"/>
                <a:gd name="connsiteY424" fmla="*/ 1769 h 19998"/>
                <a:gd name="connsiteX425" fmla="*/ 13039 w 19998"/>
                <a:gd name="connsiteY425" fmla="*/ 1751 h 19998"/>
                <a:gd name="connsiteX426" fmla="*/ 13065 w 19998"/>
                <a:gd name="connsiteY426" fmla="*/ 1751 h 19998"/>
                <a:gd name="connsiteX427" fmla="*/ 13082 w 19998"/>
                <a:gd name="connsiteY427" fmla="*/ 1671 h 19998"/>
                <a:gd name="connsiteX428" fmla="*/ 13186 w 19998"/>
                <a:gd name="connsiteY428" fmla="*/ 1645 h 19998"/>
                <a:gd name="connsiteX429" fmla="*/ 13203 w 19998"/>
                <a:gd name="connsiteY429" fmla="*/ 1671 h 19998"/>
                <a:gd name="connsiteX430" fmla="*/ 13203 w 19998"/>
                <a:gd name="connsiteY430" fmla="*/ 1645 h 19998"/>
                <a:gd name="connsiteX431" fmla="*/ 13267 w 19998"/>
                <a:gd name="connsiteY431" fmla="*/ 1645 h 19998"/>
                <a:gd name="connsiteX432" fmla="*/ 13267 w 19998"/>
                <a:gd name="connsiteY432" fmla="*/ 1671 h 19998"/>
                <a:gd name="connsiteX433" fmla="*/ 13308 w 19998"/>
                <a:gd name="connsiteY433" fmla="*/ 1687 h 19998"/>
                <a:gd name="connsiteX434" fmla="*/ 13308 w 19998"/>
                <a:gd name="connsiteY434" fmla="*/ 1711 h 19998"/>
                <a:gd name="connsiteX435" fmla="*/ 13515 w 19998"/>
                <a:gd name="connsiteY435" fmla="*/ 1628 h 19998"/>
                <a:gd name="connsiteX436" fmla="*/ 13598 w 19998"/>
                <a:gd name="connsiteY436" fmla="*/ 1751 h 19998"/>
                <a:gd name="connsiteX437" fmla="*/ 13660 w 19998"/>
                <a:gd name="connsiteY437" fmla="*/ 1769 h 19998"/>
                <a:gd name="connsiteX438" fmla="*/ 13660 w 19998"/>
                <a:gd name="connsiteY438" fmla="*/ 1833 h 19998"/>
                <a:gd name="connsiteX439" fmla="*/ 13677 w 19998"/>
                <a:gd name="connsiteY439" fmla="*/ 1833 h 19998"/>
                <a:gd name="connsiteX440" fmla="*/ 13677 w 19998"/>
                <a:gd name="connsiteY440" fmla="*/ 1849 h 19998"/>
                <a:gd name="connsiteX441" fmla="*/ 13725 w 19998"/>
                <a:gd name="connsiteY441" fmla="*/ 1849 h 19998"/>
                <a:gd name="connsiteX442" fmla="*/ 13703 w 19998"/>
                <a:gd name="connsiteY442" fmla="*/ 1833 h 19998"/>
                <a:gd name="connsiteX443" fmla="*/ 13725 w 19998"/>
                <a:gd name="connsiteY443" fmla="*/ 1791 h 19998"/>
                <a:gd name="connsiteX444" fmla="*/ 13808 w 19998"/>
                <a:gd name="connsiteY444" fmla="*/ 1873 h 19998"/>
                <a:gd name="connsiteX445" fmla="*/ 13725 w 19998"/>
                <a:gd name="connsiteY445" fmla="*/ 2155 h 19998"/>
                <a:gd name="connsiteX446" fmla="*/ 13725 w 19998"/>
                <a:gd name="connsiteY446" fmla="*/ 2138 h 19998"/>
                <a:gd name="connsiteX447" fmla="*/ 13784 w 19998"/>
                <a:gd name="connsiteY447" fmla="*/ 2155 h 19998"/>
                <a:gd name="connsiteX448" fmla="*/ 13825 w 19998"/>
                <a:gd name="connsiteY448" fmla="*/ 2301 h 19998"/>
                <a:gd name="connsiteX449" fmla="*/ 13703 w 19998"/>
                <a:gd name="connsiteY449" fmla="*/ 2420 h 19998"/>
                <a:gd name="connsiteX450" fmla="*/ 13741 w 19998"/>
                <a:gd name="connsiteY450" fmla="*/ 2463 h 19998"/>
                <a:gd name="connsiteX451" fmla="*/ 13703 w 19998"/>
                <a:gd name="connsiteY451" fmla="*/ 2503 h 19998"/>
                <a:gd name="connsiteX452" fmla="*/ 13784 w 19998"/>
                <a:gd name="connsiteY452" fmla="*/ 2519 h 19998"/>
                <a:gd name="connsiteX453" fmla="*/ 13784 w 19998"/>
                <a:gd name="connsiteY453" fmla="*/ 2540 h 19998"/>
                <a:gd name="connsiteX454" fmla="*/ 13849 w 19998"/>
                <a:gd name="connsiteY454" fmla="*/ 2540 h 19998"/>
                <a:gd name="connsiteX455" fmla="*/ 14280 w 19998"/>
                <a:gd name="connsiteY455" fmla="*/ 2540 h 19998"/>
                <a:gd name="connsiteX456" fmla="*/ 14527 w 19998"/>
                <a:gd name="connsiteY456" fmla="*/ 2437 h 19998"/>
                <a:gd name="connsiteX457" fmla="*/ 14527 w 19998"/>
                <a:gd name="connsiteY457" fmla="*/ 2218 h 19998"/>
                <a:gd name="connsiteX458" fmla="*/ 14715 w 19998"/>
                <a:gd name="connsiteY458" fmla="*/ 2051 h 19998"/>
                <a:gd name="connsiteX459" fmla="*/ 14815 w 19998"/>
                <a:gd name="connsiteY459" fmla="*/ 2115 h 19998"/>
                <a:gd name="connsiteX460" fmla="*/ 14775 w 19998"/>
                <a:gd name="connsiteY460" fmla="*/ 2138 h 19998"/>
                <a:gd name="connsiteX461" fmla="*/ 14796 w 19998"/>
                <a:gd name="connsiteY461" fmla="*/ 2218 h 19998"/>
                <a:gd name="connsiteX462" fmla="*/ 14756 w 19998"/>
                <a:gd name="connsiteY462" fmla="*/ 2195 h 19998"/>
                <a:gd name="connsiteX463" fmla="*/ 14732 w 19998"/>
                <a:gd name="connsiteY463" fmla="*/ 2218 h 19998"/>
                <a:gd name="connsiteX464" fmla="*/ 14756 w 19998"/>
                <a:gd name="connsiteY464" fmla="*/ 2237 h 19998"/>
                <a:gd name="connsiteX465" fmla="*/ 14732 w 19998"/>
                <a:gd name="connsiteY465" fmla="*/ 2275 h 19998"/>
                <a:gd name="connsiteX466" fmla="*/ 14715 w 19998"/>
                <a:gd name="connsiteY466" fmla="*/ 2275 h 19998"/>
                <a:gd name="connsiteX467" fmla="*/ 14756 w 19998"/>
                <a:gd name="connsiteY467" fmla="*/ 2341 h 19998"/>
                <a:gd name="connsiteX468" fmla="*/ 14675 w 19998"/>
                <a:gd name="connsiteY468" fmla="*/ 2519 h 19998"/>
                <a:gd name="connsiteX469" fmla="*/ 14815 w 19998"/>
                <a:gd name="connsiteY469" fmla="*/ 2622 h 19998"/>
                <a:gd name="connsiteX470" fmla="*/ 14796 w 19998"/>
                <a:gd name="connsiteY470" fmla="*/ 2904 h 19998"/>
                <a:gd name="connsiteX471" fmla="*/ 14918 w 19998"/>
                <a:gd name="connsiteY471" fmla="*/ 2904 h 19998"/>
                <a:gd name="connsiteX472" fmla="*/ 14918 w 19998"/>
                <a:gd name="connsiteY472" fmla="*/ 2867 h 19998"/>
                <a:gd name="connsiteX473" fmla="*/ 15001 w 19998"/>
                <a:gd name="connsiteY473" fmla="*/ 2888 h 19998"/>
                <a:gd name="connsiteX474" fmla="*/ 15230 w 19998"/>
                <a:gd name="connsiteY474" fmla="*/ 3074 h 19998"/>
                <a:gd name="connsiteX475" fmla="*/ 15249 w 19998"/>
                <a:gd name="connsiteY475" fmla="*/ 3050 h 19998"/>
                <a:gd name="connsiteX476" fmla="*/ 15249 w 19998"/>
                <a:gd name="connsiteY476" fmla="*/ 3114 h 19998"/>
                <a:gd name="connsiteX477" fmla="*/ 15330 w 19998"/>
                <a:gd name="connsiteY477" fmla="*/ 3114 h 19998"/>
                <a:gd name="connsiteX478" fmla="*/ 15418 w 19998"/>
                <a:gd name="connsiteY478" fmla="*/ 3114 h 19998"/>
                <a:gd name="connsiteX479" fmla="*/ 15499 w 19998"/>
                <a:gd name="connsiteY479" fmla="*/ 3196 h 19998"/>
                <a:gd name="connsiteX480" fmla="*/ 15475 w 19998"/>
                <a:gd name="connsiteY480" fmla="*/ 3252 h 19998"/>
                <a:gd name="connsiteX481" fmla="*/ 15499 w 19998"/>
                <a:gd name="connsiteY481" fmla="*/ 3295 h 19998"/>
                <a:gd name="connsiteX482" fmla="*/ 15499 w 19998"/>
                <a:gd name="connsiteY482" fmla="*/ 3276 h 19998"/>
                <a:gd name="connsiteX483" fmla="*/ 15599 w 19998"/>
                <a:gd name="connsiteY483" fmla="*/ 3276 h 19998"/>
                <a:gd name="connsiteX484" fmla="*/ 15704 w 19998"/>
                <a:gd name="connsiteY484" fmla="*/ 3374 h 19998"/>
                <a:gd name="connsiteX485" fmla="*/ 15682 w 19998"/>
                <a:gd name="connsiteY485" fmla="*/ 3414 h 19998"/>
                <a:gd name="connsiteX486" fmla="*/ 15723 w 19998"/>
                <a:gd name="connsiteY486" fmla="*/ 3478 h 19998"/>
                <a:gd name="connsiteX487" fmla="*/ 15704 w 19998"/>
                <a:gd name="connsiteY487" fmla="*/ 3497 h 19998"/>
                <a:gd name="connsiteX488" fmla="*/ 15747 w 19998"/>
                <a:gd name="connsiteY488" fmla="*/ 3534 h 19998"/>
                <a:gd name="connsiteX489" fmla="*/ 15747 w 19998"/>
                <a:gd name="connsiteY489" fmla="*/ 3518 h 19998"/>
                <a:gd name="connsiteX490" fmla="*/ 15935 w 19998"/>
                <a:gd name="connsiteY490" fmla="*/ 3478 h 19998"/>
                <a:gd name="connsiteX491" fmla="*/ 15935 w 19998"/>
                <a:gd name="connsiteY491" fmla="*/ 3518 h 19998"/>
                <a:gd name="connsiteX492" fmla="*/ 15951 w 19998"/>
                <a:gd name="connsiteY492" fmla="*/ 3518 h 19998"/>
                <a:gd name="connsiteX493" fmla="*/ 15992 w 19998"/>
                <a:gd name="connsiteY493" fmla="*/ 3414 h 19998"/>
                <a:gd name="connsiteX494" fmla="*/ 16156 w 19998"/>
                <a:gd name="connsiteY494" fmla="*/ 3414 h 19998"/>
                <a:gd name="connsiteX495" fmla="*/ 16156 w 19998"/>
                <a:gd name="connsiteY495" fmla="*/ 3374 h 19998"/>
                <a:gd name="connsiteX496" fmla="*/ 16302 w 19998"/>
                <a:gd name="connsiteY496" fmla="*/ 3436 h 19998"/>
                <a:gd name="connsiteX497" fmla="*/ 16285 w 19998"/>
                <a:gd name="connsiteY497" fmla="*/ 3454 h 19998"/>
                <a:gd name="connsiteX498" fmla="*/ 16366 w 19998"/>
                <a:gd name="connsiteY498" fmla="*/ 3518 h 19998"/>
                <a:gd name="connsiteX499" fmla="*/ 16490 w 19998"/>
                <a:gd name="connsiteY499" fmla="*/ 3518 h 19998"/>
                <a:gd name="connsiteX500" fmla="*/ 16506 w 19998"/>
                <a:gd name="connsiteY500" fmla="*/ 3600 h 19998"/>
                <a:gd name="connsiteX501" fmla="*/ 16590 w 19998"/>
                <a:gd name="connsiteY501" fmla="*/ 3624 h 19998"/>
                <a:gd name="connsiteX502" fmla="*/ 16611 w 19998"/>
                <a:gd name="connsiteY502" fmla="*/ 3581 h 19998"/>
                <a:gd name="connsiteX503" fmla="*/ 16694 w 19998"/>
                <a:gd name="connsiteY503" fmla="*/ 3600 h 19998"/>
                <a:gd name="connsiteX504" fmla="*/ 16694 w 19998"/>
                <a:gd name="connsiteY504" fmla="*/ 3560 h 19998"/>
                <a:gd name="connsiteX505" fmla="*/ 16716 w 19998"/>
                <a:gd name="connsiteY505" fmla="*/ 3560 h 19998"/>
                <a:gd name="connsiteX506" fmla="*/ 16716 w 19998"/>
                <a:gd name="connsiteY506" fmla="*/ 3518 h 19998"/>
                <a:gd name="connsiteX507" fmla="*/ 16759 w 19998"/>
                <a:gd name="connsiteY507" fmla="*/ 3497 h 19998"/>
                <a:gd name="connsiteX508" fmla="*/ 16759 w 19998"/>
                <a:gd name="connsiteY508" fmla="*/ 3478 h 19998"/>
                <a:gd name="connsiteX509" fmla="*/ 16940 w 19998"/>
                <a:gd name="connsiteY509" fmla="*/ 3478 h 19998"/>
                <a:gd name="connsiteX510" fmla="*/ 17085 w 19998"/>
                <a:gd name="connsiteY510" fmla="*/ 3560 h 19998"/>
                <a:gd name="connsiteX511" fmla="*/ 17085 w 19998"/>
                <a:gd name="connsiteY511" fmla="*/ 3534 h 19998"/>
                <a:gd name="connsiteX512" fmla="*/ 17192 w 19998"/>
                <a:gd name="connsiteY512" fmla="*/ 3518 h 19998"/>
                <a:gd name="connsiteX513" fmla="*/ 17192 w 19998"/>
                <a:gd name="connsiteY513" fmla="*/ 3534 h 19998"/>
                <a:gd name="connsiteX514" fmla="*/ 17373 w 19998"/>
                <a:gd name="connsiteY514" fmla="*/ 3640 h 19998"/>
                <a:gd name="connsiteX515" fmla="*/ 17354 w 19998"/>
                <a:gd name="connsiteY515" fmla="*/ 3663 h 19998"/>
                <a:gd name="connsiteX516" fmla="*/ 17437 w 19998"/>
                <a:gd name="connsiteY516" fmla="*/ 3783 h 19998"/>
                <a:gd name="connsiteX517" fmla="*/ 17397 w 19998"/>
                <a:gd name="connsiteY517" fmla="*/ 3783 h 19998"/>
                <a:gd name="connsiteX518" fmla="*/ 17414 w 19998"/>
                <a:gd name="connsiteY518" fmla="*/ 3826 h 19998"/>
                <a:gd name="connsiteX519" fmla="*/ 17437 w 19998"/>
                <a:gd name="connsiteY519" fmla="*/ 3826 h 19998"/>
                <a:gd name="connsiteX520" fmla="*/ 17602 w 19998"/>
                <a:gd name="connsiteY520" fmla="*/ 4028 h 19998"/>
                <a:gd name="connsiteX521" fmla="*/ 17623 w 19998"/>
                <a:gd name="connsiteY521" fmla="*/ 4091 h 19998"/>
                <a:gd name="connsiteX522" fmla="*/ 17642 w 19998"/>
                <a:gd name="connsiteY522" fmla="*/ 4091 h 19998"/>
                <a:gd name="connsiteX523" fmla="*/ 17683 w 19998"/>
                <a:gd name="connsiteY523" fmla="*/ 4211 h 19998"/>
                <a:gd name="connsiteX524" fmla="*/ 17849 w 19998"/>
                <a:gd name="connsiteY524" fmla="*/ 4211 h 19998"/>
                <a:gd name="connsiteX525" fmla="*/ 17849 w 19998"/>
                <a:gd name="connsiteY525" fmla="*/ 4171 h 19998"/>
                <a:gd name="connsiteX526" fmla="*/ 17871 w 19998"/>
                <a:gd name="connsiteY526" fmla="*/ 4171 h 19998"/>
                <a:gd name="connsiteX527" fmla="*/ 17830 w 19998"/>
                <a:gd name="connsiteY527" fmla="*/ 4091 h 19998"/>
                <a:gd name="connsiteX528" fmla="*/ 17871 w 19998"/>
                <a:gd name="connsiteY528" fmla="*/ 4065 h 19998"/>
                <a:gd name="connsiteX529" fmla="*/ 17935 w 19998"/>
                <a:gd name="connsiteY529" fmla="*/ 4091 h 19998"/>
                <a:gd name="connsiteX530" fmla="*/ 17976 w 19998"/>
                <a:gd name="connsiteY530" fmla="*/ 4065 h 19998"/>
                <a:gd name="connsiteX531" fmla="*/ 18019 w 19998"/>
                <a:gd name="connsiteY531" fmla="*/ 4091 h 19998"/>
                <a:gd name="connsiteX532" fmla="*/ 18140 w 19998"/>
                <a:gd name="connsiteY532" fmla="*/ 4131 h 19998"/>
                <a:gd name="connsiteX533" fmla="*/ 18183 w 19998"/>
                <a:gd name="connsiteY533" fmla="*/ 4293 h 19998"/>
                <a:gd name="connsiteX534" fmla="*/ 18200 w 19998"/>
                <a:gd name="connsiteY534" fmla="*/ 4293 h 19998"/>
                <a:gd name="connsiteX535" fmla="*/ 18223 w 19998"/>
                <a:gd name="connsiteY535" fmla="*/ 4211 h 19998"/>
                <a:gd name="connsiteX536" fmla="*/ 18240 w 19998"/>
                <a:gd name="connsiteY536" fmla="*/ 4211 h 19998"/>
                <a:gd name="connsiteX537" fmla="*/ 18240 w 19998"/>
                <a:gd name="connsiteY537" fmla="*/ 4230 h 19998"/>
                <a:gd name="connsiteX538" fmla="*/ 18281 w 19998"/>
                <a:gd name="connsiteY538" fmla="*/ 4230 h 19998"/>
                <a:gd name="connsiteX539" fmla="*/ 18328 w 19998"/>
                <a:gd name="connsiteY539" fmla="*/ 4270 h 19998"/>
                <a:gd name="connsiteX540" fmla="*/ 18369 w 19998"/>
                <a:gd name="connsiteY540" fmla="*/ 4253 h 19998"/>
                <a:gd name="connsiteX541" fmla="*/ 18388 w 19998"/>
                <a:gd name="connsiteY541" fmla="*/ 4270 h 19998"/>
                <a:gd name="connsiteX542" fmla="*/ 18531 w 19998"/>
                <a:gd name="connsiteY542" fmla="*/ 4253 h 19998"/>
                <a:gd name="connsiteX543" fmla="*/ 18531 w 19998"/>
                <a:gd name="connsiteY543" fmla="*/ 4270 h 19998"/>
                <a:gd name="connsiteX544" fmla="*/ 18631 w 19998"/>
                <a:gd name="connsiteY544" fmla="*/ 4211 h 19998"/>
                <a:gd name="connsiteX545" fmla="*/ 18631 w 19998"/>
                <a:gd name="connsiteY545" fmla="*/ 4131 h 19998"/>
                <a:gd name="connsiteX546" fmla="*/ 18762 w 19998"/>
                <a:gd name="connsiteY546" fmla="*/ 4108 h 19998"/>
                <a:gd name="connsiteX547" fmla="*/ 18778 w 19998"/>
                <a:gd name="connsiteY547" fmla="*/ 4148 h 19998"/>
                <a:gd name="connsiteX548" fmla="*/ 18821 w 19998"/>
                <a:gd name="connsiteY548" fmla="*/ 4131 h 19998"/>
                <a:gd name="connsiteX549" fmla="*/ 18943 w 19998"/>
                <a:gd name="connsiteY549" fmla="*/ 4333 h 19998"/>
                <a:gd name="connsiteX550" fmla="*/ 19047 w 19998"/>
                <a:gd name="connsiteY550" fmla="*/ 4333 h 19998"/>
                <a:gd name="connsiteX551" fmla="*/ 19064 w 19998"/>
                <a:gd name="connsiteY551" fmla="*/ 4392 h 19998"/>
                <a:gd name="connsiteX552" fmla="*/ 19152 w 19998"/>
                <a:gd name="connsiteY552" fmla="*/ 4392 h 19998"/>
                <a:gd name="connsiteX553" fmla="*/ 19152 w 19998"/>
                <a:gd name="connsiteY553" fmla="*/ 4373 h 19998"/>
                <a:gd name="connsiteX554" fmla="*/ 19212 w 19998"/>
                <a:gd name="connsiteY554" fmla="*/ 4373 h 19998"/>
                <a:gd name="connsiteX555" fmla="*/ 19212 w 19998"/>
                <a:gd name="connsiteY555" fmla="*/ 4392 h 19998"/>
                <a:gd name="connsiteX556" fmla="*/ 19317 w 19998"/>
                <a:gd name="connsiteY556" fmla="*/ 4333 h 19998"/>
                <a:gd name="connsiteX557" fmla="*/ 19417 w 19998"/>
                <a:gd name="connsiteY557" fmla="*/ 4392 h 19998"/>
                <a:gd name="connsiteX558" fmla="*/ 19443 w 19998"/>
                <a:gd name="connsiteY558" fmla="*/ 4373 h 19998"/>
                <a:gd name="connsiteX559" fmla="*/ 19500 w 19998"/>
                <a:gd name="connsiteY559" fmla="*/ 4373 h 19998"/>
                <a:gd name="connsiteX560" fmla="*/ 19521 w 19998"/>
                <a:gd name="connsiteY560" fmla="*/ 4352 h 19998"/>
                <a:gd name="connsiteX561" fmla="*/ 19998 w 19998"/>
                <a:gd name="connsiteY561" fmla="*/ 4512 h 19998"/>
                <a:gd name="connsiteX562" fmla="*/ 19750 w 19998"/>
                <a:gd name="connsiteY562" fmla="*/ 4939 h 19998"/>
                <a:gd name="connsiteX563" fmla="*/ 19712 w 19998"/>
                <a:gd name="connsiteY563" fmla="*/ 4939 h 19998"/>
                <a:gd name="connsiteX564" fmla="*/ 19686 w 19998"/>
                <a:gd name="connsiteY564" fmla="*/ 5003 h 19998"/>
                <a:gd name="connsiteX565" fmla="*/ 19645 w 19998"/>
                <a:gd name="connsiteY565" fmla="*/ 5003 h 19998"/>
                <a:gd name="connsiteX566" fmla="*/ 19131 w 19998"/>
                <a:gd name="connsiteY566" fmla="*/ 6512 h 19998"/>
                <a:gd name="connsiteX567" fmla="*/ 19236 w 19998"/>
                <a:gd name="connsiteY567" fmla="*/ 7750 h 19998"/>
                <a:gd name="connsiteX568" fmla="*/ 19212 w 19998"/>
                <a:gd name="connsiteY568" fmla="*/ 7750 h 19998"/>
                <a:gd name="connsiteX569" fmla="*/ 19090 w 19998"/>
                <a:gd name="connsiteY569" fmla="*/ 7870 h 19998"/>
                <a:gd name="connsiteX570" fmla="*/ 19152 w 19998"/>
                <a:gd name="connsiteY570" fmla="*/ 7853 h 19998"/>
                <a:gd name="connsiteX571" fmla="*/ 19064 w 19998"/>
                <a:gd name="connsiteY571" fmla="*/ 7973 h 19998"/>
                <a:gd name="connsiteX572" fmla="*/ 18983 w 19998"/>
                <a:gd name="connsiteY572" fmla="*/ 7973 h 19998"/>
                <a:gd name="connsiteX573" fmla="*/ 18714 w 19998"/>
                <a:gd name="connsiteY573" fmla="*/ 8135 h 19998"/>
                <a:gd name="connsiteX574" fmla="*/ 18695 w 19998"/>
                <a:gd name="connsiteY574" fmla="*/ 8093 h 19998"/>
                <a:gd name="connsiteX575" fmla="*/ 18614 w 19998"/>
                <a:gd name="connsiteY575" fmla="*/ 7997 h 19998"/>
                <a:gd name="connsiteX576" fmla="*/ 18304 w 19998"/>
                <a:gd name="connsiteY57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856 w 19998"/>
                <a:gd name="connsiteY158" fmla="*/ 17617 h 19998"/>
                <a:gd name="connsiteX159" fmla="*/ 14775 w 19998"/>
                <a:gd name="connsiteY159" fmla="*/ 17577 h 19998"/>
                <a:gd name="connsiteX160" fmla="*/ 14796 w 19998"/>
                <a:gd name="connsiteY160" fmla="*/ 17432 h 19998"/>
                <a:gd name="connsiteX161" fmla="*/ 14199 w 19998"/>
                <a:gd name="connsiteY161" fmla="*/ 17389 h 19998"/>
                <a:gd name="connsiteX162" fmla="*/ 14010 w 19998"/>
                <a:gd name="connsiteY162" fmla="*/ 17286 h 19998"/>
                <a:gd name="connsiteX163" fmla="*/ 14053 w 19998"/>
                <a:gd name="connsiteY163" fmla="*/ 17248 h 19998"/>
                <a:gd name="connsiteX164" fmla="*/ 13972 w 19998"/>
                <a:gd name="connsiteY164" fmla="*/ 17166 h 19998"/>
                <a:gd name="connsiteX165" fmla="*/ 12524 w 19998"/>
                <a:gd name="connsiteY165" fmla="*/ 17981 h 19998"/>
                <a:gd name="connsiteX166" fmla="*/ 12279 w 19998"/>
                <a:gd name="connsiteY166" fmla="*/ 18327 h 19998"/>
                <a:gd name="connsiteX167" fmla="*/ 12174 w 19998"/>
                <a:gd name="connsiteY167" fmla="*/ 18327 h 19998"/>
                <a:gd name="connsiteX168" fmla="*/ 12196 w 19998"/>
                <a:gd name="connsiteY168" fmla="*/ 18592 h 19998"/>
                <a:gd name="connsiteX169" fmla="*/ 12158 w 19998"/>
                <a:gd name="connsiteY169" fmla="*/ 18571 h 19998"/>
                <a:gd name="connsiteX170" fmla="*/ 12115 w 19998"/>
                <a:gd name="connsiteY170" fmla="*/ 18550 h 19998"/>
                <a:gd name="connsiteX171" fmla="*/ 12196 w 19998"/>
                <a:gd name="connsiteY171" fmla="*/ 18837 h 19998"/>
                <a:gd name="connsiteX172" fmla="*/ 12255 w 19998"/>
                <a:gd name="connsiteY172" fmla="*/ 19528 h 19998"/>
                <a:gd name="connsiteX173" fmla="*/ 12360 w 19998"/>
                <a:gd name="connsiteY173" fmla="*/ 19650 h 19998"/>
                <a:gd name="connsiteX174" fmla="*/ 12443 w 19998"/>
                <a:gd name="connsiteY174" fmla="*/ 19749 h 19998"/>
                <a:gd name="connsiteX175" fmla="*/ 12279 w 19998"/>
                <a:gd name="connsiteY175" fmla="*/ 19772 h 19998"/>
                <a:gd name="connsiteX176" fmla="*/ 12215 w 19998"/>
                <a:gd name="connsiteY176" fmla="*/ 19669 h 19998"/>
                <a:gd name="connsiteX177" fmla="*/ 12158 w 19998"/>
                <a:gd name="connsiteY177" fmla="*/ 19690 h 19998"/>
                <a:gd name="connsiteX178" fmla="*/ 12010 w 19998"/>
                <a:gd name="connsiteY178" fmla="*/ 19669 h 19998"/>
                <a:gd name="connsiteX179" fmla="*/ 12010 w 19998"/>
                <a:gd name="connsiteY179" fmla="*/ 19706 h 19998"/>
                <a:gd name="connsiteX180" fmla="*/ 11927 w 19998"/>
                <a:gd name="connsiteY180" fmla="*/ 19690 h 19998"/>
                <a:gd name="connsiteX181" fmla="*/ 11741 w 19998"/>
                <a:gd name="connsiteY181" fmla="*/ 19810 h 19998"/>
                <a:gd name="connsiteX182" fmla="*/ 11577 w 19998"/>
                <a:gd name="connsiteY182" fmla="*/ 19810 h 19998"/>
                <a:gd name="connsiteX183" fmla="*/ 11577 w 19998"/>
                <a:gd name="connsiteY183" fmla="*/ 19875 h 19998"/>
                <a:gd name="connsiteX184" fmla="*/ 11388 w 19998"/>
                <a:gd name="connsiteY184" fmla="*/ 19934 h 19998"/>
                <a:gd name="connsiteX185" fmla="*/ 11348 w 19998"/>
                <a:gd name="connsiteY185" fmla="*/ 19998 h 19998"/>
                <a:gd name="connsiteX186" fmla="*/ 10645 w 19998"/>
                <a:gd name="connsiteY186" fmla="*/ 19810 h 19998"/>
                <a:gd name="connsiteX187" fmla="*/ 10441 w 19998"/>
                <a:gd name="connsiteY187" fmla="*/ 19955 h 19998"/>
                <a:gd name="connsiteX188" fmla="*/ 10295 w 19998"/>
                <a:gd name="connsiteY188" fmla="*/ 19732 h 19998"/>
                <a:gd name="connsiteX189" fmla="*/ 9964 w 19998"/>
                <a:gd name="connsiteY189" fmla="*/ 19626 h 19998"/>
                <a:gd name="connsiteX190" fmla="*/ 9990 w 19998"/>
                <a:gd name="connsiteY190" fmla="*/ 19467 h 19998"/>
                <a:gd name="connsiteX191" fmla="*/ 9533 w 19998"/>
                <a:gd name="connsiteY191" fmla="*/ 19262 h 19998"/>
                <a:gd name="connsiteX192" fmla="*/ 9452 w 19998"/>
                <a:gd name="connsiteY192" fmla="*/ 19368 h 19998"/>
                <a:gd name="connsiteX193" fmla="*/ 9288 w 19998"/>
                <a:gd name="connsiteY193" fmla="*/ 19076 h 19998"/>
                <a:gd name="connsiteX194" fmla="*/ 8935 w 19998"/>
                <a:gd name="connsiteY194" fmla="*/ 19076 h 19998"/>
                <a:gd name="connsiteX195" fmla="*/ 8478 w 19998"/>
                <a:gd name="connsiteY195" fmla="*/ 18837 h 19998"/>
                <a:gd name="connsiteX196" fmla="*/ 8357 w 19998"/>
                <a:gd name="connsiteY196" fmla="*/ 18820 h 19998"/>
                <a:gd name="connsiteX197" fmla="*/ 8169 w 19998"/>
                <a:gd name="connsiteY197" fmla="*/ 18773 h 19998"/>
                <a:gd name="connsiteX198" fmla="*/ 8128 w 19998"/>
                <a:gd name="connsiteY198" fmla="*/ 18820 h 19998"/>
                <a:gd name="connsiteX199" fmla="*/ 8128 w 19998"/>
                <a:gd name="connsiteY199" fmla="*/ 18957 h 19998"/>
                <a:gd name="connsiteX200" fmla="*/ 8150 w 19998"/>
                <a:gd name="connsiteY200" fmla="*/ 19142 h 19998"/>
                <a:gd name="connsiteX201" fmla="*/ 8007 w 19998"/>
                <a:gd name="connsiteY201" fmla="*/ 19119 h 19998"/>
                <a:gd name="connsiteX202" fmla="*/ 7676 w 19998"/>
                <a:gd name="connsiteY202" fmla="*/ 19119 h 19998"/>
                <a:gd name="connsiteX203" fmla="*/ 7511 w 19998"/>
                <a:gd name="connsiteY203" fmla="*/ 19159 h 19998"/>
                <a:gd name="connsiteX204" fmla="*/ 6892 w 19998"/>
                <a:gd name="connsiteY204" fmla="*/ 19102 h 19998"/>
                <a:gd name="connsiteX205" fmla="*/ 6730 w 19998"/>
                <a:gd name="connsiteY205" fmla="*/ 18877 h 19998"/>
                <a:gd name="connsiteX206" fmla="*/ 6599 w 19998"/>
                <a:gd name="connsiteY206" fmla="*/ 18837 h 19998"/>
                <a:gd name="connsiteX207" fmla="*/ 6478 w 19998"/>
                <a:gd name="connsiteY207" fmla="*/ 18731 h 19998"/>
                <a:gd name="connsiteX208" fmla="*/ 6254 w 19998"/>
                <a:gd name="connsiteY208" fmla="*/ 18858 h 19998"/>
                <a:gd name="connsiteX209" fmla="*/ 6149 w 19998"/>
                <a:gd name="connsiteY209" fmla="*/ 18773 h 19998"/>
                <a:gd name="connsiteX210" fmla="*/ 6066 w 19998"/>
                <a:gd name="connsiteY210" fmla="*/ 18877 h 19998"/>
                <a:gd name="connsiteX211" fmla="*/ 5861 w 19998"/>
                <a:gd name="connsiteY211" fmla="*/ 18632 h 19998"/>
                <a:gd name="connsiteX212" fmla="*/ 5732 w 19998"/>
                <a:gd name="connsiteY212" fmla="*/ 18447 h 19998"/>
                <a:gd name="connsiteX213" fmla="*/ 5075 w 19998"/>
                <a:gd name="connsiteY213" fmla="*/ 18310 h 19998"/>
                <a:gd name="connsiteX214" fmla="*/ 4806 w 19998"/>
                <a:gd name="connsiteY214" fmla="*/ 18165 h 19998"/>
                <a:gd name="connsiteX215" fmla="*/ 4725 w 19998"/>
                <a:gd name="connsiteY215" fmla="*/ 18247 h 19998"/>
                <a:gd name="connsiteX216" fmla="*/ 4515 w 19998"/>
                <a:gd name="connsiteY216" fmla="*/ 18101 h 19998"/>
                <a:gd name="connsiteX217" fmla="*/ 4684 w 19998"/>
                <a:gd name="connsiteY217" fmla="*/ 17737 h 19998"/>
                <a:gd name="connsiteX218" fmla="*/ 4415 w 19998"/>
                <a:gd name="connsiteY218" fmla="*/ 17634 h 19998"/>
                <a:gd name="connsiteX219" fmla="*/ 4294 w 19998"/>
                <a:gd name="connsiteY219" fmla="*/ 17594 h 19998"/>
                <a:gd name="connsiteX220" fmla="*/ 4103 w 19998"/>
                <a:gd name="connsiteY220" fmla="*/ 17617 h 19998"/>
                <a:gd name="connsiteX221" fmla="*/ 4063 w 19998"/>
                <a:gd name="connsiteY221" fmla="*/ 17495 h 19998"/>
                <a:gd name="connsiteX222" fmla="*/ 4025 w 19998"/>
                <a:gd name="connsiteY222" fmla="*/ 17432 h 19998"/>
                <a:gd name="connsiteX223" fmla="*/ 4251 w 19998"/>
                <a:gd name="connsiteY223" fmla="*/ 17389 h 19998"/>
                <a:gd name="connsiteX224" fmla="*/ 4251 w 19998"/>
                <a:gd name="connsiteY224" fmla="*/ 17373 h 19998"/>
                <a:gd name="connsiteX225" fmla="*/ 4499 w 19998"/>
                <a:gd name="connsiteY225" fmla="*/ 17084 h 19998"/>
                <a:gd name="connsiteX226" fmla="*/ 5037 w 19998"/>
                <a:gd name="connsiteY226" fmla="*/ 14969 h 19998"/>
                <a:gd name="connsiteX227" fmla="*/ 5011 w 19998"/>
                <a:gd name="connsiteY227" fmla="*/ 14767 h 19998"/>
                <a:gd name="connsiteX228" fmla="*/ 5218 w 19998"/>
                <a:gd name="connsiteY228" fmla="*/ 14525 h 19998"/>
                <a:gd name="connsiteX229" fmla="*/ 5427 w 19998"/>
                <a:gd name="connsiteY229" fmla="*/ 14583 h 19998"/>
                <a:gd name="connsiteX230" fmla="*/ 5444 w 19998"/>
                <a:gd name="connsiteY230" fmla="*/ 14525 h 19998"/>
                <a:gd name="connsiteX231" fmla="*/ 5387 w 19998"/>
                <a:gd name="connsiteY231" fmla="*/ 14464 h 19998"/>
                <a:gd name="connsiteX232" fmla="*/ 5427 w 19998"/>
                <a:gd name="connsiteY232" fmla="*/ 14485 h 19998"/>
                <a:gd name="connsiteX233" fmla="*/ 5427 w 19998"/>
                <a:gd name="connsiteY233" fmla="*/ 14464 h 19998"/>
                <a:gd name="connsiteX234" fmla="*/ 5218 w 19998"/>
                <a:gd name="connsiteY234" fmla="*/ 14318 h 19998"/>
                <a:gd name="connsiteX235" fmla="*/ 5075 w 19998"/>
                <a:gd name="connsiteY235" fmla="*/ 14647 h 19998"/>
                <a:gd name="connsiteX236" fmla="*/ 5037 w 19998"/>
                <a:gd name="connsiteY236" fmla="*/ 14623 h 19998"/>
                <a:gd name="connsiteX237" fmla="*/ 5427 w 19998"/>
                <a:gd name="connsiteY237" fmla="*/ 12509 h 19998"/>
                <a:gd name="connsiteX238" fmla="*/ 5470 w 19998"/>
                <a:gd name="connsiteY238" fmla="*/ 12492 h 19998"/>
                <a:gd name="connsiteX239" fmla="*/ 5511 w 19998"/>
                <a:gd name="connsiteY239" fmla="*/ 12548 h 19998"/>
                <a:gd name="connsiteX240" fmla="*/ 5961 w 19998"/>
                <a:gd name="connsiteY240" fmla="*/ 13284 h 19998"/>
                <a:gd name="connsiteX241" fmla="*/ 6352 w 19998"/>
                <a:gd name="connsiteY241" fmla="*/ 14017 h 19998"/>
                <a:gd name="connsiteX242" fmla="*/ 6352 w 19998"/>
                <a:gd name="connsiteY242" fmla="*/ 13808 h 19998"/>
                <a:gd name="connsiteX243" fmla="*/ 6001 w 19998"/>
                <a:gd name="connsiteY243" fmla="*/ 13058 h 19998"/>
                <a:gd name="connsiteX244" fmla="*/ 5675 w 19998"/>
                <a:gd name="connsiteY244" fmla="*/ 12532 h 19998"/>
                <a:gd name="connsiteX245" fmla="*/ 5551 w 19998"/>
                <a:gd name="connsiteY245" fmla="*/ 12410 h 19998"/>
                <a:gd name="connsiteX246" fmla="*/ 5258 w 19998"/>
                <a:gd name="connsiteY246" fmla="*/ 12227 h 19998"/>
                <a:gd name="connsiteX247" fmla="*/ 5242 w 19998"/>
                <a:gd name="connsiteY247" fmla="*/ 12243 h 19998"/>
                <a:gd name="connsiteX248" fmla="*/ 5175 w 19998"/>
                <a:gd name="connsiteY248" fmla="*/ 11961 h 19998"/>
                <a:gd name="connsiteX249" fmla="*/ 5363 w 19998"/>
                <a:gd name="connsiteY249" fmla="*/ 11961 h 19998"/>
                <a:gd name="connsiteX250" fmla="*/ 5487 w 19998"/>
                <a:gd name="connsiteY250" fmla="*/ 11653 h 19998"/>
                <a:gd name="connsiteX251" fmla="*/ 5470 w 19998"/>
                <a:gd name="connsiteY251" fmla="*/ 11653 h 19998"/>
                <a:gd name="connsiteX252" fmla="*/ 5470 w 19998"/>
                <a:gd name="connsiteY252" fmla="*/ 11637 h 19998"/>
                <a:gd name="connsiteX253" fmla="*/ 5444 w 19998"/>
                <a:gd name="connsiteY253" fmla="*/ 11268 h 19998"/>
                <a:gd name="connsiteX254" fmla="*/ 5339 w 19998"/>
                <a:gd name="connsiteY254" fmla="*/ 11146 h 19998"/>
                <a:gd name="connsiteX255" fmla="*/ 5251 w 19998"/>
                <a:gd name="connsiteY255" fmla="*/ 10849 h 19998"/>
                <a:gd name="connsiteX256" fmla="*/ 4784 w 19998"/>
                <a:gd name="connsiteY256" fmla="*/ 10539 h 19998"/>
                <a:gd name="connsiteX257" fmla="*/ 4603 w 19998"/>
                <a:gd name="connsiteY257" fmla="*/ 10497 h 19998"/>
                <a:gd name="connsiteX258" fmla="*/ 4620 w 19998"/>
                <a:gd name="connsiteY258" fmla="*/ 10476 h 19998"/>
                <a:gd name="connsiteX259" fmla="*/ 3877 w 19998"/>
                <a:gd name="connsiteY259" fmla="*/ 9395 h 19998"/>
                <a:gd name="connsiteX260" fmla="*/ 3941 w 19998"/>
                <a:gd name="connsiteY260" fmla="*/ 9353 h 19998"/>
                <a:gd name="connsiteX261" fmla="*/ 3918 w 19998"/>
                <a:gd name="connsiteY261" fmla="*/ 9353 h 19998"/>
                <a:gd name="connsiteX262" fmla="*/ 4168 w 19998"/>
                <a:gd name="connsiteY262" fmla="*/ 9071 h 19998"/>
                <a:gd name="connsiteX263" fmla="*/ 3753 w 19998"/>
                <a:gd name="connsiteY263" fmla="*/ 8829 h 19998"/>
                <a:gd name="connsiteX264" fmla="*/ 3899 w 19998"/>
                <a:gd name="connsiteY264" fmla="*/ 8645 h 19998"/>
                <a:gd name="connsiteX265" fmla="*/ 3899 w 19998"/>
                <a:gd name="connsiteY265" fmla="*/ 8521 h 19998"/>
                <a:gd name="connsiteX266" fmla="*/ 4472 w 19998"/>
                <a:gd name="connsiteY266" fmla="*/ 8666 h 19998"/>
                <a:gd name="connsiteX267" fmla="*/ 3877 w 19998"/>
                <a:gd name="connsiteY267" fmla="*/ 8457 h 19998"/>
                <a:gd name="connsiteX268" fmla="*/ 3689 w 19998"/>
                <a:gd name="connsiteY268" fmla="*/ 8587 h 19998"/>
                <a:gd name="connsiteX269" fmla="*/ 3360 w 19998"/>
                <a:gd name="connsiteY269" fmla="*/ 8401 h 19998"/>
                <a:gd name="connsiteX270" fmla="*/ 3303 w 19998"/>
                <a:gd name="connsiteY270" fmla="*/ 8239 h 19998"/>
                <a:gd name="connsiteX271" fmla="*/ 3465 w 19998"/>
                <a:gd name="connsiteY271" fmla="*/ 8077 h 19998"/>
                <a:gd name="connsiteX272" fmla="*/ 3344 w 19998"/>
                <a:gd name="connsiteY272" fmla="*/ 7910 h 19998"/>
                <a:gd name="connsiteX273" fmla="*/ 2844 w 19998"/>
                <a:gd name="connsiteY273" fmla="*/ 7933 h 19998"/>
                <a:gd name="connsiteX274" fmla="*/ 3115 w 19998"/>
                <a:gd name="connsiteY274" fmla="*/ 7651 h 19998"/>
                <a:gd name="connsiteX275" fmla="*/ 2477 w 19998"/>
                <a:gd name="connsiteY275" fmla="*/ 7750 h 19998"/>
                <a:gd name="connsiteX276" fmla="*/ 2477 w 19998"/>
                <a:gd name="connsiteY276" fmla="*/ 7973 h 19998"/>
                <a:gd name="connsiteX277" fmla="*/ 2127 w 19998"/>
                <a:gd name="connsiteY277" fmla="*/ 7442 h 19998"/>
                <a:gd name="connsiteX278" fmla="*/ 1831 w 19998"/>
                <a:gd name="connsiteY278" fmla="*/ 7261 h 19998"/>
                <a:gd name="connsiteX279" fmla="*/ 1260 w 19998"/>
                <a:gd name="connsiteY279" fmla="*/ 6996 h 19998"/>
                <a:gd name="connsiteX280" fmla="*/ 1276 w 19998"/>
                <a:gd name="connsiteY280" fmla="*/ 6975 h 19998"/>
                <a:gd name="connsiteX281" fmla="*/ 1260 w 19998"/>
                <a:gd name="connsiteY281" fmla="*/ 6958 h 19998"/>
                <a:gd name="connsiteX282" fmla="*/ 1172 w 19998"/>
                <a:gd name="connsiteY282" fmla="*/ 6892 h 19998"/>
                <a:gd name="connsiteX283" fmla="*/ 886 w 19998"/>
                <a:gd name="connsiteY283" fmla="*/ 6975 h 19998"/>
                <a:gd name="connsiteX284" fmla="*/ 679 w 19998"/>
                <a:gd name="connsiteY284" fmla="*/ 7099 h 19998"/>
                <a:gd name="connsiteX285" fmla="*/ 533 w 19998"/>
                <a:gd name="connsiteY285" fmla="*/ 7078 h 19998"/>
                <a:gd name="connsiteX286" fmla="*/ 533 w 19998"/>
                <a:gd name="connsiteY286" fmla="*/ 7022 h 19998"/>
                <a:gd name="connsiteX287" fmla="*/ 574 w 19998"/>
                <a:gd name="connsiteY287" fmla="*/ 6996 h 19998"/>
                <a:gd name="connsiteX288" fmla="*/ 305 w 19998"/>
                <a:gd name="connsiteY288" fmla="*/ 6568 h 19998"/>
                <a:gd name="connsiteX289" fmla="*/ 264 w 19998"/>
                <a:gd name="connsiteY289" fmla="*/ 6594 h 19998"/>
                <a:gd name="connsiteX290" fmla="*/ 164 w 19998"/>
                <a:gd name="connsiteY290" fmla="*/ 6528 h 19998"/>
                <a:gd name="connsiteX291" fmla="*/ 0 w 19998"/>
                <a:gd name="connsiteY291" fmla="*/ 6490 h 19998"/>
                <a:gd name="connsiteX292" fmla="*/ 17 w 19998"/>
                <a:gd name="connsiteY292" fmla="*/ 6465 h 19998"/>
                <a:gd name="connsiteX293" fmla="*/ 57 w 19998"/>
                <a:gd name="connsiteY293" fmla="*/ 6465 h 19998"/>
                <a:gd name="connsiteX294" fmla="*/ 695 w 19998"/>
                <a:gd name="connsiteY294" fmla="*/ 6408 h 19998"/>
                <a:gd name="connsiteX295" fmla="*/ 760 w 19998"/>
                <a:gd name="connsiteY295" fmla="*/ 6262 h 19998"/>
                <a:gd name="connsiteX296" fmla="*/ 433 w 19998"/>
                <a:gd name="connsiteY296" fmla="*/ 6084 h 19998"/>
                <a:gd name="connsiteX297" fmla="*/ 348 w 19998"/>
                <a:gd name="connsiteY297" fmla="*/ 6204 h 19998"/>
                <a:gd name="connsiteX298" fmla="*/ 329 w 19998"/>
                <a:gd name="connsiteY298" fmla="*/ 6204 h 19998"/>
                <a:gd name="connsiteX299" fmla="*/ 305 w 19998"/>
                <a:gd name="connsiteY299" fmla="*/ 6060 h 19998"/>
                <a:gd name="connsiteX300" fmla="*/ 348 w 19998"/>
                <a:gd name="connsiteY300" fmla="*/ 6044 h 19998"/>
                <a:gd name="connsiteX301" fmla="*/ 348 w 19998"/>
                <a:gd name="connsiteY301" fmla="*/ 5997 h 19998"/>
                <a:gd name="connsiteX302" fmla="*/ 248 w 19998"/>
                <a:gd name="connsiteY302" fmla="*/ 5997 h 19998"/>
                <a:gd name="connsiteX303" fmla="*/ 221 w 19998"/>
                <a:gd name="connsiteY303" fmla="*/ 5938 h 19998"/>
                <a:gd name="connsiteX304" fmla="*/ 329 w 19998"/>
                <a:gd name="connsiteY304" fmla="*/ 5938 h 19998"/>
                <a:gd name="connsiteX305" fmla="*/ 348 w 19998"/>
                <a:gd name="connsiteY305" fmla="*/ 5818 h 19998"/>
                <a:gd name="connsiteX306" fmla="*/ 391 w 19998"/>
                <a:gd name="connsiteY306" fmla="*/ 5818 h 19998"/>
                <a:gd name="connsiteX307" fmla="*/ 369 w 19998"/>
                <a:gd name="connsiteY307" fmla="*/ 5917 h 19998"/>
                <a:gd name="connsiteX308" fmla="*/ 433 w 19998"/>
                <a:gd name="connsiteY308" fmla="*/ 5877 h 19998"/>
                <a:gd name="connsiteX309" fmla="*/ 433 w 19998"/>
                <a:gd name="connsiteY309" fmla="*/ 5898 h 19998"/>
                <a:gd name="connsiteX310" fmla="*/ 410 w 19998"/>
                <a:gd name="connsiteY310" fmla="*/ 5917 h 19998"/>
                <a:gd name="connsiteX311" fmla="*/ 555 w 19998"/>
                <a:gd name="connsiteY311" fmla="*/ 5938 h 19998"/>
                <a:gd name="connsiteX312" fmla="*/ 555 w 19998"/>
                <a:gd name="connsiteY312" fmla="*/ 5955 h 19998"/>
                <a:gd name="connsiteX313" fmla="*/ 738 w 19998"/>
                <a:gd name="connsiteY313" fmla="*/ 5938 h 19998"/>
                <a:gd name="connsiteX314" fmla="*/ 695 w 19998"/>
                <a:gd name="connsiteY314" fmla="*/ 5835 h 19998"/>
                <a:gd name="connsiteX315" fmla="*/ 655 w 19998"/>
                <a:gd name="connsiteY315" fmla="*/ 5835 h 19998"/>
                <a:gd name="connsiteX316" fmla="*/ 598 w 19998"/>
                <a:gd name="connsiteY316" fmla="*/ 5736 h 19998"/>
                <a:gd name="connsiteX317" fmla="*/ 141 w 19998"/>
                <a:gd name="connsiteY317" fmla="*/ 5778 h 19998"/>
                <a:gd name="connsiteX318" fmla="*/ 141 w 19998"/>
                <a:gd name="connsiteY318" fmla="*/ 5795 h 19998"/>
                <a:gd name="connsiteX319" fmla="*/ 17 w 19998"/>
                <a:gd name="connsiteY319" fmla="*/ 5818 h 19998"/>
                <a:gd name="connsiteX320" fmla="*/ 141 w 19998"/>
                <a:gd name="connsiteY320" fmla="*/ 5287 h 19998"/>
                <a:gd name="connsiteX321" fmla="*/ 181 w 19998"/>
                <a:gd name="connsiteY321" fmla="*/ 5268 h 19998"/>
                <a:gd name="connsiteX322" fmla="*/ 348 w 19998"/>
                <a:gd name="connsiteY322" fmla="*/ 5247 h 19998"/>
                <a:gd name="connsiteX323" fmla="*/ 450 w 19998"/>
                <a:gd name="connsiteY323" fmla="*/ 5149 h 19998"/>
                <a:gd name="connsiteX324" fmla="*/ 617 w 19998"/>
                <a:gd name="connsiteY324" fmla="*/ 5149 h 19998"/>
                <a:gd name="connsiteX325" fmla="*/ 803 w 19998"/>
                <a:gd name="connsiteY325" fmla="*/ 5085 h 19998"/>
                <a:gd name="connsiteX326" fmla="*/ 826 w 19998"/>
                <a:gd name="connsiteY326" fmla="*/ 5106 h 19998"/>
                <a:gd name="connsiteX327" fmla="*/ 803 w 19998"/>
                <a:gd name="connsiteY327" fmla="*/ 5149 h 19998"/>
                <a:gd name="connsiteX328" fmla="*/ 1276 w 19998"/>
                <a:gd name="connsiteY328" fmla="*/ 5022 h 19998"/>
                <a:gd name="connsiteX329" fmla="*/ 1276 w 19998"/>
                <a:gd name="connsiteY329" fmla="*/ 5003 h 19998"/>
                <a:gd name="connsiteX330" fmla="*/ 1276 w 19998"/>
                <a:gd name="connsiteY330" fmla="*/ 5022 h 19998"/>
                <a:gd name="connsiteX331" fmla="*/ 1298 w 19998"/>
                <a:gd name="connsiteY331" fmla="*/ 5022 h 19998"/>
                <a:gd name="connsiteX332" fmla="*/ 1341 w 19998"/>
                <a:gd name="connsiteY332" fmla="*/ 5165 h 19998"/>
                <a:gd name="connsiteX333" fmla="*/ 1524 w 19998"/>
                <a:gd name="connsiteY333" fmla="*/ 5069 h 19998"/>
                <a:gd name="connsiteX334" fmla="*/ 1562 w 19998"/>
                <a:gd name="connsiteY334" fmla="*/ 5069 h 19998"/>
                <a:gd name="connsiteX335" fmla="*/ 1815 w 19998"/>
                <a:gd name="connsiteY335" fmla="*/ 5125 h 19998"/>
                <a:gd name="connsiteX336" fmla="*/ 1936 w 19998"/>
                <a:gd name="connsiteY336" fmla="*/ 5165 h 19998"/>
                <a:gd name="connsiteX337" fmla="*/ 1936 w 19998"/>
                <a:gd name="connsiteY337" fmla="*/ 5149 h 19998"/>
                <a:gd name="connsiteX338" fmla="*/ 1979 w 19998"/>
                <a:gd name="connsiteY338" fmla="*/ 5003 h 19998"/>
                <a:gd name="connsiteX339" fmla="*/ 1936 w 19998"/>
                <a:gd name="connsiteY339" fmla="*/ 4939 h 19998"/>
                <a:gd name="connsiteX340" fmla="*/ 2103 w 19998"/>
                <a:gd name="connsiteY340" fmla="*/ 4820 h 19998"/>
                <a:gd name="connsiteX341" fmla="*/ 2496 w 19998"/>
                <a:gd name="connsiteY341" fmla="*/ 4777 h 19998"/>
                <a:gd name="connsiteX342" fmla="*/ 2536 w 19998"/>
                <a:gd name="connsiteY342" fmla="*/ 4860 h 19998"/>
                <a:gd name="connsiteX343" fmla="*/ 2722 w 19998"/>
                <a:gd name="connsiteY343" fmla="*/ 4761 h 19998"/>
                <a:gd name="connsiteX344" fmla="*/ 2722 w 19998"/>
                <a:gd name="connsiteY344" fmla="*/ 4900 h 19998"/>
                <a:gd name="connsiteX345" fmla="*/ 2805 w 19998"/>
                <a:gd name="connsiteY345" fmla="*/ 4923 h 19998"/>
                <a:gd name="connsiteX346" fmla="*/ 2970 w 19998"/>
                <a:gd name="connsiteY346" fmla="*/ 5189 h 19998"/>
                <a:gd name="connsiteX347" fmla="*/ 3256 w 19998"/>
                <a:gd name="connsiteY347" fmla="*/ 5673 h 19998"/>
                <a:gd name="connsiteX348" fmla="*/ 3608 w 19998"/>
                <a:gd name="connsiteY348" fmla="*/ 5391 h 19998"/>
                <a:gd name="connsiteX349" fmla="*/ 3860 w 19998"/>
                <a:gd name="connsiteY349" fmla="*/ 5268 h 19998"/>
                <a:gd name="connsiteX350" fmla="*/ 3999 w 19998"/>
                <a:gd name="connsiteY350" fmla="*/ 5534 h 19998"/>
                <a:gd name="connsiteX351" fmla="*/ 4351 w 19998"/>
                <a:gd name="connsiteY351" fmla="*/ 5351 h 19998"/>
                <a:gd name="connsiteX352" fmla="*/ 4580 w 19998"/>
                <a:gd name="connsiteY352" fmla="*/ 5268 h 19998"/>
                <a:gd name="connsiteX353" fmla="*/ 4580 w 19998"/>
                <a:gd name="connsiteY353" fmla="*/ 5471 h 19998"/>
                <a:gd name="connsiteX354" fmla="*/ 4994 w 19998"/>
                <a:gd name="connsiteY354" fmla="*/ 5449 h 19998"/>
                <a:gd name="connsiteX355" fmla="*/ 5323 w 19998"/>
                <a:gd name="connsiteY355" fmla="*/ 5471 h 19998"/>
                <a:gd name="connsiteX356" fmla="*/ 5242 w 19998"/>
                <a:gd name="connsiteY356" fmla="*/ 5407 h 19998"/>
                <a:gd name="connsiteX357" fmla="*/ 4994 w 19998"/>
                <a:gd name="connsiteY357" fmla="*/ 5003 h 19998"/>
                <a:gd name="connsiteX358" fmla="*/ 4970 w 19998"/>
                <a:gd name="connsiteY358" fmla="*/ 5003 h 19998"/>
                <a:gd name="connsiteX359" fmla="*/ 5054 w 19998"/>
                <a:gd name="connsiteY359" fmla="*/ 4618 h 19998"/>
                <a:gd name="connsiteX360" fmla="*/ 5054 w 19998"/>
                <a:gd name="connsiteY360" fmla="*/ 4601 h 19998"/>
                <a:gd name="connsiteX361" fmla="*/ 5037 w 19998"/>
                <a:gd name="connsiteY361" fmla="*/ 4618 h 19998"/>
                <a:gd name="connsiteX362" fmla="*/ 5011 w 19998"/>
                <a:gd name="connsiteY362" fmla="*/ 4131 h 19998"/>
                <a:gd name="connsiteX363" fmla="*/ 4642 w 19998"/>
                <a:gd name="connsiteY363" fmla="*/ 3335 h 19998"/>
                <a:gd name="connsiteX364" fmla="*/ 4663 w 19998"/>
                <a:gd name="connsiteY364" fmla="*/ 3092 h 19998"/>
                <a:gd name="connsiteX365" fmla="*/ 4563 w 19998"/>
                <a:gd name="connsiteY365" fmla="*/ 3050 h 19998"/>
                <a:gd name="connsiteX366" fmla="*/ 4684 w 19998"/>
                <a:gd name="connsiteY366" fmla="*/ 2947 h 19998"/>
                <a:gd name="connsiteX367" fmla="*/ 5242 w 19998"/>
                <a:gd name="connsiteY367" fmla="*/ 3092 h 19998"/>
                <a:gd name="connsiteX368" fmla="*/ 5258 w 19998"/>
                <a:gd name="connsiteY368" fmla="*/ 3029 h 19998"/>
                <a:gd name="connsiteX369" fmla="*/ 5570 w 19998"/>
                <a:gd name="connsiteY369" fmla="*/ 3050 h 19998"/>
                <a:gd name="connsiteX370" fmla="*/ 5632 w 19998"/>
                <a:gd name="connsiteY370" fmla="*/ 3252 h 19998"/>
                <a:gd name="connsiteX371" fmla="*/ 5592 w 19998"/>
                <a:gd name="connsiteY371" fmla="*/ 3252 h 19998"/>
                <a:gd name="connsiteX372" fmla="*/ 5570 w 19998"/>
                <a:gd name="connsiteY372" fmla="*/ 3316 h 19998"/>
                <a:gd name="connsiteX373" fmla="*/ 5511 w 19998"/>
                <a:gd name="connsiteY373" fmla="*/ 3316 h 19998"/>
                <a:gd name="connsiteX374" fmla="*/ 5675 w 19998"/>
                <a:gd name="connsiteY374" fmla="*/ 3800 h 19998"/>
                <a:gd name="connsiteX375" fmla="*/ 5649 w 19998"/>
                <a:gd name="connsiteY375" fmla="*/ 3826 h 19998"/>
                <a:gd name="connsiteX376" fmla="*/ 5732 w 19998"/>
                <a:gd name="connsiteY376" fmla="*/ 3842 h 19998"/>
                <a:gd name="connsiteX377" fmla="*/ 5713 w 19998"/>
                <a:gd name="connsiteY377" fmla="*/ 3842 h 19998"/>
                <a:gd name="connsiteX378" fmla="*/ 5732 w 19998"/>
                <a:gd name="connsiteY378" fmla="*/ 3882 h 19998"/>
                <a:gd name="connsiteX379" fmla="*/ 5775 w 19998"/>
                <a:gd name="connsiteY379" fmla="*/ 3882 h 19998"/>
                <a:gd name="connsiteX380" fmla="*/ 5861 w 19998"/>
                <a:gd name="connsiteY380" fmla="*/ 3762 h 19998"/>
                <a:gd name="connsiteX381" fmla="*/ 6499 w 19998"/>
                <a:gd name="connsiteY381" fmla="*/ 3906 h 19998"/>
                <a:gd name="connsiteX382" fmla="*/ 7611 w 19998"/>
                <a:gd name="connsiteY382" fmla="*/ 3826 h 19998"/>
                <a:gd name="connsiteX383" fmla="*/ 7923 w 19998"/>
                <a:gd name="connsiteY383" fmla="*/ 3722 h 19998"/>
                <a:gd name="connsiteX384" fmla="*/ 8045 w 19998"/>
                <a:gd name="connsiteY384" fmla="*/ 3703 h 19998"/>
                <a:gd name="connsiteX385" fmla="*/ 7611 w 19998"/>
                <a:gd name="connsiteY385" fmla="*/ 3600 h 19998"/>
                <a:gd name="connsiteX386" fmla="*/ 7611 w 19998"/>
                <a:gd name="connsiteY386" fmla="*/ 3581 h 19998"/>
                <a:gd name="connsiteX387" fmla="*/ 7799 w 19998"/>
                <a:gd name="connsiteY387" fmla="*/ 3092 h 19998"/>
                <a:gd name="connsiteX388" fmla="*/ 9574 w 19998"/>
                <a:gd name="connsiteY388" fmla="*/ 2317 h 19998"/>
                <a:gd name="connsiteX389" fmla="*/ 9843 w 19998"/>
                <a:gd name="connsiteY389" fmla="*/ 1993 h 19998"/>
                <a:gd name="connsiteX390" fmla="*/ 9902 w 19998"/>
                <a:gd name="connsiteY390" fmla="*/ 2051 h 19998"/>
                <a:gd name="connsiteX391" fmla="*/ 10031 w 19998"/>
                <a:gd name="connsiteY391" fmla="*/ 2051 h 19998"/>
                <a:gd name="connsiteX392" fmla="*/ 9964 w 19998"/>
                <a:gd name="connsiteY392" fmla="*/ 1972 h 19998"/>
                <a:gd name="connsiteX393" fmla="*/ 9943 w 19998"/>
                <a:gd name="connsiteY393" fmla="*/ 1993 h 19998"/>
                <a:gd name="connsiteX394" fmla="*/ 9843 w 19998"/>
                <a:gd name="connsiteY394" fmla="*/ 1645 h 19998"/>
                <a:gd name="connsiteX395" fmla="*/ 9902 w 19998"/>
                <a:gd name="connsiteY395" fmla="*/ 1645 h 19998"/>
                <a:gd name="connsiteX396" fmla="*/ 9902 w 19998"/>
                <a:gd name="connsiteY396" fmla="*/ 1628 h 19998"/>
                <a:gd name="connsiteX397" fmla="*/ 9902 w 19998"/>
                <a:gd name="connsiteY397" fmla="*/ 1607 h 19998"/>
                <a:gd name="connsiteX398" fmla="*/ 9843 w 19998"/>
                <a:gd name="connsiteY398" fmla="*/ 1542 h 19998"/>
                <a:gd name="connsiteX399" fmla="*/ 9886 w 19998"/>
                <a:gd name="connsiteY399" fmla="*/ 1260 h 19998"/>
                <a:gd name="connsiteX400" fmla="*/ 9926 w 19998"/>
                <a:gd name="connsiteY400" fmla="*/ 1243 h 19998"/>
                <a:gd name="connsiteX401" fmla="*/ 9886 w 19998"/>
                <a:gd name="connsiteY401" fmla="*/ 815 h 19998"/>
                <a:gd name="connsiteX402" fmla="*/ 9902 w 19998"/>
                <a:gd name="connsiteY402" fmla="*/ 815 h 19998"/>
                <a:gd name="connsiteX403" fmla="*/ 9886 w 19998"/>
                <a:gd name="connsiteY403" fmla="*/ 484 h 19998"/>
                <a:gd name="connsiteX404" fmla="*/ 10645 w 19998"/>
                <a:gd name="connsiteY404" fmla="*/ 186 h 19998"/>
                <a:gd name="connsiteX405" fmla="*/ 11307 w 19998"/>
                <a:gd name="connsiteY405" fmla="*/ 0 h 19998"/>
                <a:gd name="connsiteX406" fmla="*/ 11431 w 19998"/>
                <a:gd name="connsiteY406" fmla="*/ 324 h 19998"/>
                <a:gd name="connsiteX407" fmla="*/ 11431 w 19998"/>
                <a:gd name="connsiteY407" fmla="*/ 630 h 19998"/>
                <a:gd name="connsiteX408" fmla="*/ 11577 w 19998"/>
                <a:gd name="connsiteY408" fmla="*/ 630 h 19998"/>
                <a:gd name="connsiteX409" fmla="*/ 11700 w 19998"/>
                <a:gd name="connsiteY409" fmla="*/ 832 h 19998"/>
                <a:gd name="connsiteX410" fmla="*/ 11822 w 19998"/>
                <a:gd name="connsiteY410" fmla="*/ 895 h 19998"/>
                <a:gd name="connsiteX411" fmla="*/ 12158 w 19998"/>
                <a:gd name="connsiteY411" fmla="*/ 670 h 19998"/>
                <a:gd name="connsiteX412" fmla="*/ 12279 w 19998"/>
                <a:gd name="connsiteY412" fmla="*/ 792 h 19998"/>
                <a:gd name="connsiteX413" fmla="*/ 12255 w 19998"/>
                <a:gd name="connsiteY413" fmla="*/ 815 h 19998"/>
                <a:gd name="connsiteX414" fmla="*/ 12360 w 19998"/>
                <a:gd name="connsiteY414" fmla="*/ 895 h 19998"/>
                <a:gd name="connsiteX415" fmla="*/ 12360 w 19998"/>
                <a:gd name="connsiteY415" fmla="*/ 912 h 19998"/>
                <a:gd name="connsiteX416" fmla="*/ 12339 w 19998"/>
                <a:gd name="connsiteY416" fmla="*/ 935 h 19998"/>
                <a:gd name="connsiteX417" fmla="*/ 12548 w 19998"/>
                <a:gd name="connsiteY417" fmla="*/ 1342 h 19998"/>
                <a:gd name="connsiteX418" fmla="*/ 12753 w 19998"/>
                <a:gd name="connsiteY418" fmla="*/ 1260 h 19998"/>
                <a:gd name="connsiteX419" fmla="*/ 12729 w 19998"/>
                <a:gd name="connsiteY419" fmla="*/ 1363 h 19998"/>
                <a:gd name="connsiteX420" fmla="*/ 12834 w 19998"/>
                <a:gd name="connsiteY420" fmla="*/ 1323 h 19998"/>
                <a:gd name="connsiteX421" fmla="*/ 12853 w 19998"/>
                <a:gd name="connsiteY421" fmla="*/ 1342 h 19998"/>
                <a:gd name="connsiteX422" fmla="*/ 12901 w 19998"/>
                <a:gd name="connsiteY422" fmla="*/ 1342 h 19998"/>
                <a:gd name="connsiteX423" fmla="*/ 13039 w 19998"/>
                <a:gd name="connsiteY423" fmla="*/ 1769 h 19998"/>
                <a:gd name="connsiteX424" fmla="*/ 13039 w 19998"/>
                <a:gd name="connsiteY424" fmla="*/ 1751 h 19998"/>
                <a:gd name="connsiteX425" fmla="*/ 13065 w 19998"/>
                <a:gd name="connsiteY425" fmla="*/ 1751 h 19998"/>
                <a:gd name="connsiteX426" fmla="*/ 13082 w 19998"/>
                <a:gd name="connsiteY426" fmla="*/ 1671 h 19998"/>
                <a:gd name="connsiteX427" fmla="*/ 13186 w 19998"/>
                <a:gd name="connsiteY427" fmla="*/ 1645 h 19998"/>
                <a:gd name="connsiteX428" fmla="*/ 13203 w 19998"/>
                <a:gd name="connsiteY428" fmla="*/ 1671 h 19998"/>
                <a:gd name="connsiteX429" fmla="*/ 13203 w 19998"/>
                <a:gd name="connsiteY429" fmla="*/ 1645 h 19998"/>
                <a:gd name="connsiteX430" fmla="*/ 13267 w 19998"/>
                <a:gd name="connsiteY430" fmla="*/ 1645 h 19998"/>
                <a:gd name="connsiteX431" fmla="*/ 13267 w 19998"/>
                <a:gd name="connsiteY431" fmla="*/ 1671 h 19998"/>
                <a:gd name="connsiteX432" fmla="*/ 13308 w 19998"/>
                <a:gd name="connsiteY432" fmla="*/ 1687 h 19998"/>
                <a:gd name="connsiteX433" fmla="*/ 13308 w 19998"/>
                <a:gd name="connsiteY433" fmla="*/ 1711 h 19998"/>
                <a:gd name="connsiteX434" fmla="*/ 13515 w 19998"/>
                <a:gd name="connsiteY434" fmla="*/ 1628 h 19998"/>
                <a:gd name="connsiteX435" fmla="*/ 13598 w 19998"/>
                <a:gd name="connsiteY435" fmla="*/ 1751 h 19998"/>
                <a:gd name="connsiteX436" fmla="*/ 13660 w 19998"/>
                <a:gd name="connsiteY436" fmla="*/ 1769 h 19998"/>
                <a:gd name="connsiteX437" fmla="*/ 13660 w 19998"/>
                <a:gd name="connsiteY437" fmla="*/ 1833 h 19998"/>
                <a:gd name="connsiteX438" fmla="*/ 13677 w 19998"/>
                <a:gd name="connsiteY438" fmla="*/ 1833 h 19998"/>
                <a:gd name="connsiteX439" fmla="*/ 13677 w 19998"/>
                <a:gd name="connsiteY439" fmla="*/ 1849 h 19998"/>
                <a:gd name="connsiteX440" fmla="*/ 13725 w 19998"/>
                <a:gd name="connsiteY440" fmla="*/ 1849 h 19998"/>
                <a:gd name="connsiteX441" fmla="*/ 13703 w 19998"/>
                <a:gd name="connsiteY441" fmla="*/ 1833 h 19998"/>
                <a:gd name="connsiteX442" fmla="*/ 13725 w 19998"/>
                <a:gd name="connsiteY442" fmla="*/ 1791 h 19998"/>
                <a:gd name="connsiteX443" fmla="*/ 13808 w 19998"/>
                <a:gd name="connsiteY443" fmla="*/ 1873 h 19998"/>
                <a:gd name="connsiteX444" fmla="*/ 13725 w 19998"/>
                <a:gd name="connsiteY444" fmla="*/ 2155 h 19998"/>
                <a:gd name="connsiteX445" fmla="*/ 13725 w 19998"/>
                <a:gd name="connsiteY445" fmla="*/ 2138 h 19998"/>
                <a:gd name="connsiteX446" fmla="*/ 13784 w 19998"/>
                <a:gd name="connsiteY446" fmla="*/ 2155 h 19998"/>
                <a:gd name="connsiteX447" fmla="*/ 13825 w 19998"/>
                <a:gd name="connsiteY447" fmla="*/ 2301 h 19998"/>
                <a:gd name="connsiteX448" fmla="*/ 13703 w 19998"/>
                <a:gd name="connsiteY448" fmla="*/ 2420 h 19998"/>
                <a:gd name="connsiteX449" fmla="*/ 13741 w 19998"/>
                <a:gd name="connsiteY449" fmla="*/ 2463 h 19998"/>
                <a:gd name="connsiteX450" fmla="*/ 13703 w 19998"/>
                <a:gd name="connsiteY450" fmla="*/ 2503 h 19998"/>
                <a:gd name="connsiteX451" fmla="*/ 13784 w 19998"/>
                <a:gd name="connsiteY451" fmla="*/ 2519 h 19998"/>
                <a:gd name="connsiteX452" fmla="*/ 13784 w 19998"/>
                <a:gd name="connsiteY452" fmla="*/ 2540 h 19998"/>
                <a:gd name="connsiteX453" fmla="*/ 13849 w 19998"/>
                <a:gd name="connsiteY453" fmla="*/ 2540 h 19998"/>
                <a:gd name="connsiteX454" fmla="*/ 14280 w 19998"/>
                <a:gd name="connsiteY454" fmla="*/ 2540 h 19998"/>
                <a:gd name="connsiteX455" fmla="*/ 14527 w 19998"/>
                <a:gd name="connsiteY455" fmla="*/ 2437 h 19998"/>
                <a:gd name="connsiteX456" fmla="*/ 14527 w 19998"/>
                <a:gd name="connsiteY456" fmla="*/ 2218 h 19998"/>
                <a:gd name="connsiteX457" fmla="*/ 14715 w 19998"/>
                <a:gd name="connsiteY457" fmla="*/ 2051 h 19998"/>
                <a:gd name="connsiteX458" fmla="*/ 14815 w 19998"/>
                <a:gd name="connsiteY458" fmla="*/ 2115 h 19998"/>
                <a:gd name="connsiteX459" fmla="*/ 14775 w 19998"/>
                <a:gd name="connsiteY459" fmla="*/ 2138 h 19998"/>
                <a:gd name="connsiteX460" fmla="*/ 14796 w 19998"/>
                <a:gd name="connsiteY460" fmla="*/ 2218 h 19998"/>
                <a:gd name="connsiteX461" fmla="*/ 14756 w 19998"/>
                <a:gd name="connsiteY461" fmla="*/ 2195 h 19998"/>
                <a:gd name="connsiteX462" fmla="*/ 14732 w 19998"/>
                <a:gd name="connsiteY462" fmla="*/ 2218 h 19998"/>
                <a:gd name="connsiteX463" fmla="*/ 14756 w 19998"/>
                <a:gd name="connsiteY463" fmla="*/ 2237 h 19998"/>
                <a:gd name="connsiteX464" fmla="*/ 14732 w 19998"/>
                <a:gd name="connsiteY464" fmla="*/ 2275 h 19998"/>
                <a:gd name="connsiteX465" fmla="*/ 14715 w 19998"/>
                <a:gd name="connsiteY465" fmla="*/ 2275 h 19998"/>
                <a:gd name="connsiteX466" fmla="*/ 14756 w 19998"/>
                <a:gd name="connsiteY466" fmla="*/ 2341 h 19998"/>
                <a:gd name="connsiteX467" fmla="*/ 14675 w 19998"/>
                <a:gd name="connsiteY467" fmla="*/ 2519 h 19998"/>
                <a:gd name="connsiteX468" fmla="*/ 14815 w 19998"/>
                <a:gd name="connsiteY468" fmla="*/ 2622 h 19998"/>
                <a:gd name="connsiteX469" fmla="*/ 14796 w 19998"/>
                <a:gd name="connsiteY469" fmla="*/ 2904 h 19998"/>
                <a:gd name="connsiteX470" fmla="*/ 14918 w 19998"/>
                <a:gd name="connsiteY470" fmla="*/ 2904 h 19998"/>
                <a:gd name="connsiteX471" fmla="*/ 14918 w 19998"/>
                <a:gd name="connsiteY471" fmla="*/ 2867 h 19998"/>
                <a:gd name="connsiteX472" fmla="*/ 15001 w 19998"/>
                <a:gd name="connsiteY472" fmla="*/ 2888 h 19998"/>
                <a:gd name="connsiteX473" fmla="*/ 15230 w 19998"/>
                <a:gd name="connsiteY473" fmla="*/ 3074 h 19998"/>
                <a:gd name="connsiteX474" fmla="*/ 15249 w 19998"/>
                <a:gd name="connsiteY474" fmla="*/ 3050 h 19998"/>
                <a:gd name="connsiteX475" fmla="*/ 15249 w 19998"/>
                <a:gd name="connsiteY475" fmla="*/ 3114 h 19998"/>
                <a:gd name="connsiteX476" fmla="*/ 15330 w 19998"/>
                <a:gd name="connsiteY476" fmla="*/ 3114 h 19998"/>
                <a:gd name="connsiteX477" fmla="*/ 15418 w 19998"/>
                <a:gd name="connsiteY477" fmla="*/ 3114 h 19998"/>
                <a:gd name="connsiteX478" fmla="*/ 15499 w 19998"/>
                <a:gd name="connsiteY478" fmla="*/ 3196 h 19998"/>
                <a:gd name="connsiteX479" fmla="*/ 15475 w 19998"/>
                <a:gd name="connsiteY479" fmla="*/ 3252 h 19998"/>
                <a:gd name="connsiteX480" fmla="*/ 15499 w 19998"/>
                <a:gd name="connsiteY480" fmla="*/ 3295 h 19998"/>
                <a:gd name="connsiteX481" fmla="*/ 15499 w 19998"/>
                <a:gd name="connsiteY481" fmla="*/ 3276 h 19998"/>
                <a:gd name="connsiteX482" fmla="*/ 15599 w 19998"/>
                <a:gd name="connsiteY482" fmla="*/ 3276 h 19998"/>
                <a:gd name="connsiteX483" fmla="*/ 15704 w 19998"/>
                <a:gd name="connsiteY483" fmla="*/ 3374 h 19998"/>
                <a:gd name="connsiteX484" fmla="*/ 15682 w 19998"/>
                <a:gd name="connsiteY484" fmla="*/ 3414 h 19998"/>
                <a:gd name="connsiteX485" fmla="*/ 15723 w 19998"/>
                <a:gd name="connsiteY485" fmla="*/ 3478 h 19998"/>
                <a:gd name="connsiteX486" fmla="*/ 15704 w 19998"/>
                <a:gd name="connsiteY486" fmla="*/ 3497 h 19998"/>
                <a:gd name="connsiteX487" fmla="*/ 15747 w 19998"/>
                <a:gd name="connsiteY487" fmla="*/ 3534 h 19998"/>
                <a:gd name="connsiteX488" fmla="*/ 15747 w 19998"/>
                <a:gd name="connsiteY488" fmla="*/ 3518 h 19998"/>
                <a:gd name="connsiteX489" fmla="*/ 15935 w 19998"/>
                <a:gd name="connsiteY489" fmla="*/ 3478 h 19998"/>
                <a:gd name="connsiteX490" fmla="*/ 15935 w 19998"/>
                <a:gd name="connsiteY490" fmla="*/ 3518 h 19998"/>
                <a:gd name="connsiteX491" fmla="*/ 15951 w 19998"/>
                <a:gd name="connsiteY491" fmla="*/ 3518 h 19998"/>
                <a:gd name="connsiteX492" fmla="*/ 15992 w 19998"/>
                <a:gd name="connsiteY492" fmla="*/ 3414 h 19998"/>
                <a:gd name="connsiteX493" fmla="*/ 16156 w 19998"/>
                <a:gd name="connsiteY493" fmla="*/ 3414 h 19998"/>
                <a:gd name="connsiteX494" fmla="*/ 16156 w 19998"/>
                <a:gd name="connsiteY494" fmla="*/ 3374 h 19998"/>
                <a:gd name="connsiteX495" fmla="*/ 16302 w 19998"/>
                <a:gd name="connsiteY495" fmla="*/ 3436 h 19998"/>
                <a:gd name="connsiteX496" fmla="*/ 16285 w 19998"/>
                <a:gd name="connsiteY496" fmla="*/ 3454 h 19998"/>
                <a:gd name="connsiteX497" fmla="*/ 16366 w 19998"/>
                <a:gd name="connsiteY497" fmla="*/ 3518 h 19998"/>
                <a:gd name="connsiteX498" fmla="*/ 16490 w 19998"/>
                <a:gd name="connsiteY498" fmla="*/ 3518 h 19998"/>
                <a:gd name="connsiteX499" fmla="*/ 16506 w 19998"/>
                <a:gd name="connsiteY499" fmla="*/ 3600 h 19998"/>
                <a:gd name="connsiteX500" fmla="*/ 16590 w 19998"/>
                <a:gd name="connsiteY500" fmla="*/ 3624 h 19998"/>
                <a:gd name="connsiteX501" fmla="*/ 16611 w 19998"/>
                <a:gd name="connsiteY501" fmla="*/ 3581 h 19998"/>
                <a:gd name="connsiteX502" fmla="*/ 16694 w 19998"/>
                <a:gd name="connsiteY502" fmla="*/ 3600 h 19998"/>
                <a:gd name="connsiteX503" fmla="*/ 16694 w 19998"/>
                <a:gd name="connsiteY503" fmla="*/ 3560 h 19998"/>
                <a:gd name="connsiteX504" fmla="*/ 16716 w 19998"/>
                <a:gd name="connsiteY504" fmla="*/ 3560 h 19998"/>
                <a:gd name="connsiteX505" fmla="*/ 16716 w 19998"/>
                <a:gd name="connsiteY505" fmla="*/ 3518 h 19998"/>
                <a:gd name="connsiteX506" fmla="*/ 16759 w 19998"/>
                <a:gd name="connsiteY506" fmla="*/ 3497 h 19998"/>
                <a:gd name="connsiteX507" fmla="*/ 16759 w 19998"/>
                <a:gd name="connsiteY507" fmla="*/ 3478 h 19998"/>
                <a:gd name="connsiteX508" fmla="*/ 16940 w 19998"/>
                <a:gd name="connsiteY508" fmla="*/ 3478 h 19998"/>
                <a:gd name="connsiteX509" fmla="*/ 17085 w 19998"/>
                <a:gd name="connsiteY509" fmla="*/ 3560 h 19998"/>
                <a:gd name="connsiteX510" fmla="*/ 17085 w 19998"/>
                <a:gd name="connsiteY510" fmla="*/ 3534 h 19998"/>
                <a:gd name="connsiteX511" fmla="*/ 17192 w 19998"/>
                <a:gd name="connsiteY511" fmla="*/ 3518 h 19998"/>
                <a:gd name="connsiteX512" fmla="*/ 17192 w 19998"/>
                <a:gd name="connsiteY512" fmla="*/ 3534 h 19998"/>
                <a:gd name="connsiteX513" fmla="*/ 17373 w 19998"/>
                <a:gd name="connsiteY513" fmla="*/ 3640 h 19998"/>
                <a:gd name="connsiteX514" fmla="*/ 17354 w 19998"/>
                <a:gd name="connsiteY514" fmla="*/ 3663 h 19998"/>
                <a:gd name="connsiteX515" fmla="*/ 17437 w 19998"/>
                <a:gd name="connsiteY515" fmla="*/ 3783 h 19998"/>
                <a:gd name="connsiteX516" fmla="*/ 17397 w 19998"/>
                <a:gd name="connsiteY516" fmla="*/ 3783 h 19998"/>
                <a:gd name="connsiteX517" fmla="*/ 17414 w 19998"/>
                <a:gd name="connsiteY517" fmla="*/ 3826 h 19998"/>
                <a:gd name="connsiteX518" fmla="*/ 17437 w 19998"/>
                <a:gd name="connsiteY518" fmla="*/ 3826 h 19998"/>
                <a:gd name="connsiteX519" fmla="*/ 17602 w 19998"/>
                <a:gd name="connsiteY519" fmla="*/ 4028 h 19998"/>
                <a:gd name="connsiteX520" fmla="*/ 17623 w 19998"/>
                <a:gd name="connsiteY520" fmla="*/ 4091 h 19998"/>
                <a:gd name="connsiteX521" fmla="*/ 17642 w 19998"/>
                <a:gd name="connsiteY521" fmla="*/ 4091 h 19998"/>
                <a:gd name="connsiteX522" fmla="*/ 17683 w 19998"/>
                <a:gd name="connsiteY522" fmla="*/ 4211 h 19998"/>
                <a:gd name="connsiteX523" fmla="*/ 17849 w 19998"/>
                <a:gd name="connsiteY523" fmla="*/ 4211 h 19998"/>
                <a:gd name="connsiteX524" fmla="*/ 17849 w 19998"/>
                <a:gd name="connsiteY524" fmla="*/ 4171 h 19998"/>
                <a:gd name="connsiteX525" fmla="*/ 17871 w 19998"/>
                <a:gd name="connsiteY525" fmla="*/ 4171 h 19998"/>
                <a:gd name="connsiteX526" fmla="*/ 17830 w 19998"/>
                <a:gd name="connsiteY526" fmla="*/ 4091 h 19998"/>
                <a:gd name="connsiteX527" fmla="*/ 17871 w 19998"/>
                <a:gd name="connsiteY527" fmla="*/ 4065 h 19998"/>
                <a:gd name="connsiteX528" fmla="*/ 17935 w 19998"/>
                <a:gd name="connsiteY528" fmla="*/ 4091 h 19998"/>
                <a:gd name="connsiteX529" fmla="*/ 17976 w 19998"/>
                <a:gd name="connsiteY529" fmla="*/ 4065 h 19998"/>
                <a:gd name="connsiteX530" fmla="*/ 18019 w 19998"/>
                <a:gd name="connsiteY530" fmla="*/ 4091 h 19998"/>
                <a:gd name="connsiteX531" fmla="*/ 18140 w 19998"/>
                <a:gd name="connsiteY531" fmla="*/ 4131 h 19998"/>
                <a:gd name="connsiteX532" fmla="*/ 18183 w 19998"/>
                <a:gd name="connsiteY532" fmla="*/ 4293 h 19998"/>
                <a:gd name="connsiteX533" fmla="*/ 18200 w 19998"/>
                <a:gd name="connsiteY533" fmla="*/ 4293 h 19998"/>
                <a:gd name="connsiteX534" fmla="*/ 18223 w 19998"/>
                <a:gd name="connsiteY534" fmla="*/ 4211 h 19998"/>
                <a:gd name="connsiteX535" fmla="*/ 18240 w 19998"/>
                <a:gd name="connsiteY535" fmla="*/ 4211 h 19998"/>
                <a:gd name="connsiteX536" fmla="*/ 18240 w 19998"/>
                <a:gd name="connsiteY536" fmla="*/ 4230 h 19998"/>
                <a:gd name="connsiteX537" fmla="*/ 18281 w 19998"/>
                <a:gd name="connsiteY537" fmla="*/ 4230 h 19998"/>
                <a:gd name="connsiteX538" fmla="*/ 18328 w 19998"/>
                <a:gd name="connsiteY538" fmla="*/ 4270 h 19998"/>
                <a:gd name="connsiteX539" fmla="*/ 18369 w 19998"/>
                <a:gd name="connsiteY539" fmla="*/ 4253 h 19998"/>
                <a:gd name="connsiteX540" fmla="*/ 18388 w 19998"/>
                <a:gd name="connsiteY540" fmla="*/ 4270 h 19998"/>
                <a:gd name="connsiteX541" fmla="*/ 18531 w 19998"/>
                <a:gd name="connsiteY541" fmla="*/ 4253 h 19998"/>
                <a:gd name="connsiteX542" fmla="*/ 18531 w 19998"/>
                <a:gd name="connsiteY542" fmla="*/ 4270 h 19998"/>
                <a:gd name="connsiteX543" fmla="*/ 18631 w 19998"/>
                <a:gd name="connsiteY543" fmla="*/ 4211 h 19998"/>
                <a:gd name="connsiteX544" fmla="*/ 18631 w 19998"/>
                <a:gd name="connsiteY544" fmla="*/ 4131 h 19998"/>
                <a:gd name="connsiteX545" fmla="*/ 18762 w 19998"/>
                <a:gd name="connsiteY545" fmla="*/ 4108 h 19998"/>
                <a:gd name="connsiteX546" fmla="*/ 18778 w 19998"/>
                <a:gd name="connsiteY546" fmla="*/ 4148 h 19998"/>
                <a:gd name="connsiteX547" fmla="*/ 18821 w 19998"/>
                <a:gd name="connsiteY547" fmla="*/ 4131 h 19998"/>
                <a:gd name="connsiteX548" fmla="*/ 18943 w 19998"/>
                <a:gd name="connsiteY548" fmla="*/ 4333 h 19998"/>
                <a:gd name="connsiteX549" fmla="*/ 19047 w 19998"/>
                <a:gd name="connsiteY549" fmla="*/ 4333 h 19998"/>
                <a:gd name="connsiteX550" fmla="*/ 19064 w 19998"/>
                <a:gd name="connsiteY550" fmla="*/ 4392 h 19998"/>
                <a:gd name="connsiteX551" fmla="*/ 19152 w 19998"/>
                <a:gd name="connsiteY551" fmla="*/ 4392 h 19998"/>
                <a:gd name="connsiteX552" fmla="*/ 19152 w 19998"/>
                <a:gd name="connsiteY552" fmla="*/ 4373 h 19998"/>
                <a:gd name="connsiteX553" fmla="*/ 19212 w 19998"/>
                <a:gd name="connsiteY553" fmla="*/ 4373 h 19998"/>
                <a:gd name="connsiteX554" fmla="*/ 19212 w 19998"/>
                <a:gd name="connsiteY554" fmla="*/ 4392 h 19998"/>
                <a:gd name="connsiteX555" fmla="*/ 19317 w 19998"/>
                <a:gd name="connsiteY555" fmla="*/ 4333 h 19998"/>
                <a:gd name="connsiteX556" fmla="*/ 19417 w 19998"/>
                <a:gd name="connsiteY556" fmla="*/ 4392 h 19998"/>
                <a:gd name="connsiteX557" fmla="*/ 19443 w 19998"/>
                <a:gd name="connsiteY557" fmla="*/ 4373 h 19998"/>
                <a:gd name="connsiteX558" fmla="*/ 19500 w 19998"/>
                <a:gd name="connsiteY558" fmla="*/ 4373 h 19998"/>
                <a:gd name="connsiteX559" fmla="*/ 19521 w 19998"/>
                <a:gd name="connsiteY559" fmla="*/ 4352 h 19998"/>
                <a:gd name="connsiteX560" fmla="*/ 19998 w 19998"/>
                <a:gd name="connsiteY560" fmla="*/ 4512 h 19998"/>
                <a:gd name="connsiteX561" fmla="*/ 19750 w 19998"/>
                <a:gd name="connsiteY561" fmla="*/ 4939 h 19998"/>
                <a:gd name="connsiteX562" fmla="*/ 19712 w 19998"/>
                <a:gd name="connsiteY562" fmla="*/ 4939 h 19998"/>
                <a:gd name="connsiteX563" fmla="*/ 19686 w 19998"/>
                <a:gd name="connsiteY563" fmla="*/ 5003 h 19998"/>
                <a:gd name="connsiteX564" fmla="*/ 19645 w 19998"/>
                <a:gd name="connsiteY564" fmla="*/ 5003 h 19998"/>
                <a:gd name="connsiteX565" fmla="*/ 19131 w 19998"/>
                <a:gd name="connsiteY565" fmla="*/ 6512 h 19998"/>
                <a:gd name="connsiteX566" fmla="*/ 19236 w 19998"/>
                <a:gd name="connsiteY566" fmla="*/ 7750 h 19998"/>
                <a:gd name="connsiteX567" fmla="*/ 19212 w 19998"/>
                <a:gd name="connsiteY567" fmla="*/ 7750 h 19998"/>
                <a:gd name="connsiteX568" fmla="*/ 19090 w 19998"/>
                <a:gd name="connsiteY568" fmla="*/ 7870 h 19998"/>
                <a:gd name="connsiteX569" fmla="*/ 19152 w 19998"/>
                <a:gd name="connsiteY569" fmla="*/ 7853 h 19998"/>
                <a:gd name="connsiteX570" fmla="*/ 19064 w 19998"/>
                <a:gd name="connsiteY570" fmla="*/ 7973 h 19998"/>
                <a:gd name="connsiteX571" fmla="*/ 18983 w 19998"/>
                <a:gd name="connsiteY571" fmla="*/ 7973 h 19998"/>
                <a:gd name="connsiteX572" fmla="*/ 18714 w 19998"/>
                <a:gd name="connsiteY572" fmla="*/ 8135 h 19998"/>
                <a:gd name="connsiteX573" fmla="*/ 18695 w 19998"/>
                <a:gd name="connsiteY573" fmla="*/ 8093 h 19998"/>
                <a:gd name="connsiteX574" fmla="*/ 18614 w 19998"/>
                <a:gd name="connsiteY574" fmla="*/ 7997 h 19998"/>
                <a:gd name="connsiteX575" fmla="*/ 18304 w 19998"/>
                <a:gd name="connsiteY57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796 w 19998"/>
                <a:gd name="connsiteY159" fmla="*/ 17432 h 19998"/>
                <a:gd name="connsiteX160" fmla="*/ 14199 w 19998"/>
                <a:gd name="connsiteY160" fmla="*/ 17389 h 19998"/>
                <a:gd name="connsiteX161" fmla="*/ 14010 w 19998"/>
                <a:gd name="connsiteY161" fmla="*/ 17286 h 19998"/>
                <a:gd name="connsiteX162" fmla="*/ 14053 w 19998"/>
                <a:gd name="connsiteY162" fmla="*/ 17248 h 19998"/>
                <a:gd name="connsiteX163" fmla="*/ 13972 w 19998"/>
                <a:gd name="connsiteY163" fmla="*/ 17166 h 19998"/>
                <a:gd name="connsiteX164" fmla="*/ 12524 w 19998"/>
                <a:gd name="connsiteY164" fmla="*/ 17981 h 19998"/>
                <a:gd name="connsiteX165" fmla="*/ 12279 w 19998"/>
                <a:gd name="connsiteY165" fmla="*/ 18327 h 19998"/>
                <a:gd name="connsiteX166" fmla="*/ 12174 w 19998"/>
                <a:gd name="connsiteY166" fmla="*/ 18327 h 19998"/>
                <a:gd name="connsiteX167" fmla="*/ 12196 w 19998"/>
                <a:gd name="connsiteY167" fmla="*/ 18592 h 19998"/>
                <a:gd name="connsiteX168" fmla="*/ 12158 w 19998"/>
                <a:gd name="connsiteY168" fmla="*/ 18571 h 19998"/>
                <a:gd name="connsiteX169" fmla="*/ 12115 w 19998"/>
                <a:gd name="connsiteY169" fmla="*/ 18550 h 19998"/>
                <a:gd name="connsiteX170" fmla="*/ 12196 w 19998"/>
                <a:gd name="connsiteY170" fmla="*/ 18837 h 19998"/>
                <a:gd name="connsiteX171" fmla="*/ 12255 w 19998"/>
                <a:gd name="connsiteY171" fmla="*/ 19528 h 19998"/>
                <a:gd name="connsiteX172" fmla="*/ 12360 w 19998"/>
                <a:gd name="connsiteY172" fmla="*/ 19650 h 19998"/>
                <a:gd name="connsiteX173" fmla="*/ 12443 w 19998"/>
                <a:gd name="connsiteY173" fmla="*/ 19749 h 19998"/>
                <a:gd name="connsiteX174" fmla="*/ 12279 w 19998"/>
                <a:gd name="connsiteY174" fmla="*/ 19772 h 19998"/>
                <a:gd name="connsiteX175" fmla="*/ 12215 w 19998"/>
                <a:gd name="connsiteY175" fmla="*/ 19669 h 19998"/>
                <a:gd name="connsiteX176" fmla="*/ 12158 w 19998"/>
                <a:gd name="connsiteY176" fmla="*/ 19690 h 19998"/>
                <a:gd name="connsiteX177" fmla="*/ 12010 w 19998"/>
                <a:gd name="connsiteY177" fmla="*/ 19669 h 19998"/>
                <a:gd name="connsiteX178" fmla="*/ 12010 w 19998"/>
                <a:gd name="connsiteY178" fmla="*/ 19706 h 19998"/>
                <a:gd name="connsiteX179" fmla="*/ 11927 w 19998"/>
                <a:gd name="connsiteY179" fmla="*/ 19690 h 19998"/>
                <a:gd name="connsiteX180" fmla="*/ 11741 w 19998"/>
                <a:gd name="connsiteY180" fmla="*/ 19810 h 19998"/>
                <a:gd name="connsiteX181" fmla="*/ 11577 w 19998"/>
                <a:gd name="connsiteY181" fmla="*/ 19810 h 19998"/>
                <a:gd name="connsiteX182" fmla="*/ 11577 w 19998"/>
                <a:gd name="connsiteY182" fmla="*/ 19875 h 19998"/>
                <a:gd name="connsiteX183" fmla="*/ 11388 w 19998"/>
                <a:gd name="connsiteY183" fmla="*/ 19934 h 19998"/>
                <a:gd name="connsiteX184" fmla="*/ 11348 w 19998"/>
                <a:gd name="connsiteY184" fmla="*/ 19998 h 19998"/>
                <a:gd name="connsiteX185" fmla="*/ 10645 w 19998"/>
                <a:gd name="connsiteY185" fmla="*/ 19810 h 19998"/>
                <a:gd name="connsiteX186" fmla="*/ 10441 w 19998"/>
                <a:gd name="connsiteY186" fmla="*/ 19955 h 19998"/>
                <a:gd name="connsiteX187" fmla="*/ 10295 w 19998"/>
                <a:gd name="connsiteY187" fmla="*/ 19732 h 19998"/>
                <a:gd name="connsiteX188" fmla="*/ 9964 w 19998"/>
                <a:gd name="connsiteY188" fmla="*/ 19626 h 19998"/>
                <a:gd name="connsiteX189" fmla="*/ 9990 w 19998"/>
                <a:gd name="connsiteY189" fmla="*/ 19467 h 19998"/>
                <a:gd name="connsiteX190" fmla="*/ 9533 w 19998"/>
                <a:gd name="connsiteY190" fmla="*/ 19262 h 19998"/>
                <a:gd name="connsiteX191" fmla="*/ 9452 w 19998"/>
                <a:gd name="connsiteY191" fmla="*/ 19368 h 19998"/>
                <a:gd name="connsiteX192" fmla="*/ 9288 w 19998"/>
                <a:gd name="connsiteY192" fmla="*/ 19076 h 19998"/>
                <a:gd name="connsiteX193" fmla="*/ 8935 w 19998"/>
                <a:gd name="connsiteY193" fmla="*/ 19076 h 19998"/>
                <a:gd name="connsiteX194" fmla="*/ 8478 w 19998"/>
                <a:gd name="connsiteY194" fmla="*/ 18837 h 19998"/>
                <a:gd name="connsiteX195" fmla="*/ 8357 w 19998"/>
                <a:gd name="connsiteY195" fmla="*/ 18820 h 19998"/>
                <a:gd name="connsiteX196" fmla="*/ 8169 w 19998"/>
                <a:gd name="connsiteY196" fmla="*/ 18773 h 19998"/>
                <a:gd name="connsiteX197" fmla="*/ 8128 w 19998"/>
                <a:gd name="connsiteY197" fmla="*/ 18820 h 19998"/>
                <a:gd name="connsiteX198" fmla="*/ 8128 w 19998"/>
                <a:gd name="connsiteY198" fmla="*/ 18957 h 19998"/>
                <a:gd name="connsiteX199" fmla="*/ 8150 w 19998"/>
                <a:gd name="connsiteY199" fmla="*/ 19142 h 19998"/>
                <a:gd name="connsiteX200" fmla="*/ 8007 w 19998"/>
                <a:gd name="connsiteY200" fmla="*/ 19119 h 19998"/>
                <a:gd name="connsiteX201" fmla="*/ 7676 w 19998"/>
                <a:gd name="connsiteY201" fmla="*/ 19119 h 19998"/>
                <a:gd name="connsiteX202" fmla="*/ 7511 w 19998"/>
                <a:gd name="connsiteY202" fmla="*/ 19159 h 19998"/>
                <a:gd name="connsiteX203" fmla="*/ 6892 w 19998"/>
                <a:gd name="connsiteY203" fmla="*/ 19102 h 19998"/>
                <a:gd name="connsiteX204" fmla="*/ 6730 w 19998"/>
                <a:gd name="connsiteY204" fmla="*/ 18877 h 19998"/>
                <a:gd name="connsiteX205" fmla="*/ 6599 w 19998"/>
                <a:gd name="connsiteY205" fmla="*/ 18837 h 19998"/>
                <a:gd name="connsiteX206" fmla="*/ 6478 w 19998"/>
                <a:gd name="connsiteY206" fmla="*/ 18731 h 19998"/>
                <a:gd name="connsiteX207" fmla="*/ 6254 w 19998"/>
                <a:gd name="connsiteY207" fmla="*/ 18858 h 19998"/>
                <a:gd name="connsiteX208" fmla="*/ 6149 w 19998"/>
                <a:gd name="connsiteY208" fmla="*/ 18773 h 19998"/>
                <a:gd name="connsiteX209" fmla="*/ 6066 w 19998"/>
                <a:gd name="connsiteY209" fmla="*/ 18877 h 19998"/>
                <a:gd name="connsiteX210" fmla="*/ 5861 w 19998"/>
                <a:gd name="connsiteY210" fmla="*/ 18632 h 19998"/>
                <a:gd name="connsiteX211" fmla="*/ 5732 w 19998"/>
                <a:gd name="connsiteY211" fmla="*/ 18447 h 19998"/>
                <a:gd name="connsiteX212" fmla="*/ 5075 w 19998"/>
                <a:gd name="connsiteY212" fmla="*/ 18310 h 19998"/>
                <a:gd name="connsiteX213" fmla="*/ 4806 w 19998"/>
                <a:gd name="connsiteY213" fmla="*/ 18165 h 19998"/>
                <a:gd name="connsiteX214" fmla="*/ 4725 w 19998"/>
                <a:gd name="connsiteY214" fmla="*/ 18247 h 19998"/>
                <a:gd name="connsiteX215" fmla="*/ 4515 w 19998"/>
                <a:gd name="connsiteY215" fmla="*/ 18101 h 19998"/>
                <a:gd name="connsiteX216" fmla="*/ 4684 w 19998"/>
                <a:gd name="connsiteY216" fmla="*/ 17737 h 19998"/>
                <a:gd name="connsiteX217" fmla="*/ 4415 w 19998"/>
                <a:gd name="connsiteY217" fmla="*/ 17634 h 19998"/>
                <a:gd name="connsiteX218" fmla="*/ 4294 w 19998"/>
                <a:gd name="connsiteY218" fmla="*/ 17594 h 19998"/>
                <a:gd name="connsiteX219" fmla="*/ 4103 w 19998"/>
                <a:gd name="connsiteY219" fmla="*/ 17617 h 19998"/>
                <a:gd name="connsiteX220" fmla="*/ 4063 w 19998"/>
                <a:gd name="connsiteY220" fmla="*/ 17495 h 19998"/>
                <a:gd name="connsiteX221" fmla="*/ 4025 w 19998"/>
                <a:gd name="connsiteY221" fmla="*/ 17432 h 19998"/>
                <a:gd name="connsiteX222" fmla="*/ 4251 w 19998"/>
                <a:gd name="connsiteY222" fmla="*/ 17389 h 19998"/>
                <a:gd name="connsiteX223" fmla="*/ 4251 w 19998"/>
                <a:gd name="connsiteY223" fmla="*/ 17373 h 19998"/>
                <a:gd name="connsiteX224" fmla="*/ 4499 w 19998"/>
                <a:gd name="connsiteY224" fmla="*/ 17084 h 19998"/>
                <a:gd name="connsiteX225" fmla="*/ 5037 w 19998"/>
                <a:gd name="connsiteY225" fmla="*/ 14969 h 19998"/>
                <a:gd name="connsiteX226" fmla="*/ 5011 w 19998"/>
                <a:gd name="connsiteY226" fmla="*/ 14767 h 19998"/>
                <a:gd name="connsiteX227" fmla="*/ 5218 w 19998"/>
                <a:gd name="connsiteY227" fmla="*/ 14525 h 19998"/>
                <a:gd name="connsiteX228" fmla="*/ 5427 w 19998"/>
                <a:gd name="connsiteY228" fmla="*/ 14583 h 19998"/>
                <a:gd name="connsiteX229" fmla="*/ 5444 w 19998"/>
                <a:gd name="connsiteY229" fmla="*/ 14525 h 19998"/>
                <a:gd name="connsiteX230" fmla="*/ 5387 w 19998"/>
                <a:gd name="connsiteY230" fmla="*/ 14464 h 19998"/>
                <a:gd name="connsiteX231" fmla="*/ 5427 w 19998"/>
                <a:gd name="connsiteY231" fmla="*/ 14485 h 19998"/>
                <a:gd name="connsiteX232" fmla="*/ 5427 w 19998"/>
                <a:gd name="connsiteY232" fmla="*/ 14464 h 19998"/>
                <a:gd name="connsiteX233" fmla="*/ 5218 w 19998"/>
                <a:gd name="connsiteY233" fmla="*/ 14318 h 19998"/>
                <a:gd name="connsiteX234" fmla="*/ 5075 w 19998"/>
                <a:gd name="connsiteY234" fmla="*/ 14647 h 19998"/>
                <a:gd name="connsiteX235" fmla="*/ 5037 w 19998"/>
                <a:gd name="connsiteY235" fmla="*/ 14623 h 19998"/>
                <a:gd name="connsiteX236" fmla="*/ 5427 w 19998"/>
                <a:gd name="connsiteY236" fmla="*/ 12509 h 19998"/>
                <a:gd name="connsiteX237" fmla="*/ 5470 w 19998"/>
                <a:gd name="connsiteY237" fmla="*/ 12492 h 19998"/>
                <a:gd name="connsiteX238" fmla="*/ 5511 w 19998"/>
                <a:gd name="connsiteY238" fmla="*/ 12548 h 19998"/>
                <a:gd name="connsiteX239" fmla="*/ 5961 w 19998"/>
                <a:gd name="connsiteY239" fmla="*/ 13284 h 19998"/>
                <a:gd name="connsiteX240" fmla="*/ 6352 w 19998"/>
                <a:gd name="connsiteY240" fmla="*/ 14017 h 19998"/>
                <a:gd name="connsiteX241" fmla="*/ 6352 w 19998"/>
                <a:gd name="connsiteY241" fmla="*/ 13808 h 19998"/>
                <a:gd name="connsiteX242" fmla="*/ 6001 w 19998"/>
                <a:gd name="connsiteY242" fmla="*/ 13058 h 19998"/>
                <a:gd name="connsiteX243" fmla="*/ 5675 w 19998"/>
                <a:gd name="connsiteY243" fmla="*/ 12532 h 19998"/>
                <a:gd name="connsiteX244" fmla="*/ 5551 w 19998"/>
                <a:gd name="connsiteY244" fmla="*/ 12410 h 19998"/>
                <a:gd name="connsiteX245" fmla="*/ 5258 w 19998"/>
                <a:gd name="connsiteY245" fmla="*/ 12227 h 19998"/>
                <a:gd name="connsiteX246" fmla="*/ 5242 w 19998"/>
                <a:gd name="connsiteY246" fmla="*/ 12243 h 19998"/>
                <a:gd name="connsiteX247" fmla="*/ 5175 w 19998"/>
                <a:gd name="connsiteY247" fmla="*/ 11961 h 19998"/>
                <a:gd name="connsiteX248" fmla="*/ 5363 w 19998"/>
                <a:gd name="connsiteY248" fmla="*/ 11961 h 19998"/>
                <a:gd name="connsiteX249" fmla="*/ 5487 w 19998"/>
                <a:gd name="connsiteY249" fmla="*/ 11653 h 19998"/>
                <a:gd name="connsiteX250" fmla="*/ 5470 w 19998"/>
                <a:gd name="connsiteY250" fmla="*/ 11653 h 19998"/>
                <a:gd name="connsiteX251" fmla="*/ 5470 w 19998"/>
                <a:gd name="connsiteY251" fmla="*/ 11637 h 19998"/>
                <a:gd name="connsiteX252" fmla="*/ 5444 w 19998"/>
                <a:gd name="connsiteY252" fmla="*/ 11268 h 19998"/>
                <a:gd name="connsiteX253" fmla="*/ 5339 w 19998"/>
                <a:gd name="connsiteY253" fmla="*/ 11146 h 19998"/>
                <a:gd name="connsiteX254" fmla="*/ 5251 w 19998"/>
                <a:gd name="connsiteY254" fmla="*/ 10849 h 19998"/>
                <a:gd name="connsiteX255" fmla="*/ 4784 w 19998"/>
                <a:gd name="connsiteY255" fmla="*/ 10539 h 19998"/>
                <a:gd name="connsiteX256" fmla="*/ 4603 w 19998"/>
                <a:gd name="connsiteY256" fmla="*/ 10497 h 19998"/>
                <a:gd name="connsiteX257" fmla="*/ 4620 w 19998"/>
                <a:gd name="connsiteY257" fmla="*/ 10476 h 19998"/>
                <a:gd name="connsiteX258" fmla="*/ 3877 w 19998"/>
                <a:gd name="connsiteY258" fmla="*/ 9395 h 19998"/>
                <a:gd name="connsiteX259" fmla="*/ 3941 w 19998"/>
                <a:gd name="connsiteY259" fmla="*/ 9353 h 19998"/>
                <a:gd name="connsiteX260" fmla="*/ 3918 w 19998"/>
                <a:gd name="connsiteY260" fmla="*/ 9353 h 19998"/>
                <a:gd name="connsiteX261" fmla="*/ 4168 w 19998"/>
                <a:gd name="connsiteY261" fmla="*/ 9071 h 19998"/>
                <a:gd name="connsiteX262" fmla="*/ 3753 w 19998"/>
                <a:gd name="connsiteY262" fmla="*/ 8829 h 19998"/>
                <a:gd name="connsiteX263" fmla="*/ 3899 w 19998"/>
                <a:gd name="connsiteY263" fmla="*/ 8645 h 19998"/>
                <a:gd name="connsiteX264" fmla="*/ 3899 w 19998"/>
                <a:gd name="connsiteY264" fmla="*/ 8521 h 19998"/>
                <a:gd name="connsiteX265" fmla="*/ 4472 w 19998"/>
                <a:gd name="connsiteY265" fmla="*/ 8666 h 19998"/>
                <a:gd name="connsiteX266" fmla="*/ 3877 w 19998"/>
                <a:gd name="connsiteY266" fmla="*/ 8457 h 19998"/>
                <a:gd name="connsiteX267" fmla="*/ 3689 w 19998"/>
                <a:gd name="connsiteY267" fmla="*/ 8587 h 19998"/>
                <a:gd name="connsiteX268" fmla="*/ 3360 w 19998"/>
                <a:gd name="connsiteY268" fmla="*/ 8401 h 19998"/>
                <a:gd name="connsiteX269" fmla="*/ 3303 w 19998"/>
                <a:gd name="connsiteY269" fmla="*/ 8239 h 19998"/>
                <a:gd name="connsiteX270" fmla="*/ 3465 w 19998"/>
                <a:gd name="connsiteY270" fmla="*/ 8077 h 19998"/>
                <a:gd name="connsiteX271" fmla="*/ 3344 w 19998"/>
                <a:gd name="connsiteY271" fmla="*/ 7910 h 19998"/>
                <a:gd name="connsiteX272" fmla="*/ 2844 w 19998"/>
                <a:gd name="connsiteY272" fmla="*/ 7933 h 19998"/>
                <a:gd name="connsiteX273" fmla="*/ 3115 w 19998"/>
                <a:gd name="connsiteY273" fmla="*/ 7651 h 19998"/>
                <a:gd name="connsiteX274" fmla="*/ 2477 w 19998"/>
                <a:gd name="connsiteY274" fmla="*/ 7750 h 19998"/>
                <a:gd name="connsiteX275" fmla="*/ 2477 w 19998"/>
                <a:gd name="connsiteY275" fmla="*/ 7973 h 19998"/>
                <a:gd name="connsiteX276" fmla="*/ 2127 w 19998"/>
                <a:gd name="connsiteY276" fmla="*/ 7442 h 19998"/>
                <a:gd name="connsiteX277" fmla="*/ 1831 w 19998"/>
                <a:gd name="connsiteY277" fmla="*/ 7261 h 19998"/>
                <a:gd name="connsiteX278" fmla="*/ 1260 w 19998"/>
                <a:gd name="connsiteY278" fmla="*/ 6996 h 19998"/>
                <a:gd name="connsiteX279" fmla="*/ 1276 w 19998"/>
                <a:gd name="connsiteY279" fmla="*/ 6975 h 19998"/>
                <a:gd name="connsiteX280" fmla="*/ 1260 w 19998"/>
                <a:gd name="connsiteY280" fmla="*/ 6958 h 19998"/>
                <a:gd name="connsiteX281" fmla="*/ 1172 w 19998"/>
                <a:gd name="connsiteY281" fmla="*/ 6892 h 19998"/>
                <a:gd name="connsiteX282" fmla="*/ 886 w 19998"/>
                <a:gd name="connsiteY282" fmla="*/ 6975 h 19998"/>
                <a:gd name="connsiteX283" fmla="*/ 679 w 19998"/>
                <a:gd name="connsiteY283" fmla="*/ 7099 h 19998"/>
                <a:gd name="connsiteX284" fmla="*/ 533 w 19998"/>
                <a:gd name="connsiteY284" fmla="*/ 7078 h 19998"/>
                <a:gd name="connsiteX285" fmla="*/ 533 w 19998"/>
                <a:gd name="connsiteY285" fmla="*/ 7022 h 19998"/>
                <a:gd name="connsiteX286" fmla="*/ 574 w 19998"/>
                <a:gd name="connsiteY286" fmla="*/ 6996 h 19998"/>
                <a:gd name="connsiteX287" fmla="*/ 305 w 19998"/>
                <a:gd name="connsiteY287" fmla="*/ 6568 h 19998"/>
                <a:gd name="connsiteX288" fmla="*/ 264 w 19998"/>
                <a:gd name="connsiteY288" fmla="*/ 6594 h 19998"/>
                <a:gd name="connsiteX289" fmla="*/ 164 w 19998"/>
                <a:gd name="connsiteY289" fmla="*/ 6528 h 19998"/>
                <a:gd name="connsiteX290" fmla="*/ 0 w 19998"/>
                <a:gd name="connsiteY290" fmla="*/ 6490 h 19998"/>
                <a:gd name="connsiteX291" fmla="*/ 17 w 19998"/>
                <a:gd name="connsiteY291" fmla="*/ 6465 h 19998"/>
                <a:gd name="connsiteX292" fmla="*/ 57 w 19998"/>
                <a:gd name="connsiteY292" fmla="*/ 6465 h 19998"/>
                <a:gd name="connsiteX293" fmla="*/ 695 w 19998"/>
                <a:gd name="connsiteY293" fmla="*/ 6408 h 19998"/>
                <a:gd name="connsiteX294" fmla="*/ 760 w 19998"/>
                <a:gd name="connsiteY294" fmla="*/ 6262 h 19998"/>
                <a:gd name="connsiteX295" fmla="*/ 433 w 19998"/>
                <a:gd name="connsiteY295" fmla="*/ 6084 h 19998"/>
                <a:gd name="connsiteX296" fmla="*/ 348 w 19998"/>
                <a:gd name="connsiteY296" fmla="*/ 6204 h 19998"/>
                <a:gd name="connsiteX297" fmla="*/ 329 w 19998"/>
                <a:gd name="connsiteY297" fmla="*/ 6204 h 19998"/>
                <a:gd name="connsiteX298" fmla="*/ 305 w 19998"/>
                <a:gd name="connsiteY298" fmla="*/ 6060 h 19998"/>
                <a:gd name="connsiteX299" fmla="*/ 348 w 19998"/>
                <a:gd name="connsiteY299" fmla="*/ 6044 h 19998"/>
                <a:gd name="connsiteX300" fmla="*/ 348 w 19998"/>
                <a:gd name="connsiteY300" fmla="*/ 5997 h 19998"/>
                <a:gd name="connsiteX301" fmla="*/ 248 w 19998"/>
                <a:gd name="connsiteY301" fmla="*/ 5997 h 19998"/>
                <a:gd name="connsiteX302" fmla="*/ 221 w 19998"/>
                <a:gd name="connsiteY302" fmla="*/ 5938 h 19998"/>
                <a:gd name="connsiteX303" fmla="*/ 329 w 19998"/>
                <a:gd name="connsiteY303" fmla="*/ 5938 h 19998"/>
                <a:gd name="connsiteX304" fmla="*/ 348 w 19998"/>
                <a:gd name="connsiteY304" fmla="*/ 5818 h 19998"/>
                <a:gd name="connsiteX305" fmla="*/ 391 w 19998"/>
                <a:gd name="connsiteY305" fmla="*/ 5818 h 19998"/>
                <a:gd name="connsiteX306" fmla="*/ 369 w 19998"/>
                <a:gd name="connsiteY306" fmla="*/ 5917 h 19998"/>
                <a:gd name="connsiteX307" fmla="*/ 433 w 19998"/>
                <a:gd name="connsiteY307" fmla="*/ 5877 h 19998"/>
                <a:gd name="connsiteX308" fmla="*/ 433 w 19998"/>
                <a:gd name="connsiteY308" fmla="*/ 5898 h 19998"/>
                <a:gd name="connsiteX309" fmla="*/ 410 w 19998"/>
                <a:gd name="connsiteY309" fmla="*/ 5917 h 19998"/>
                <a:gd name="connsiteX310" fmla="*/ 555 w 19998"/>
                <a:gd name="connsiteY310" fmla="*/ 5938 h 19998"/>
                <a:gd name="connsiteX311" fmla="*/ 555 w 19998"/>
                <a:gd name="connsiteY311" fmla="*/ 5955 h 19998"/>
                <a:gd name="connsiteX312" fmla="*/ 738 w 19998"/>
                <a:gd name="connsiteY312" fmla="*/ 5938 h 19998"/>
                <a:gd name="connsiteX313" fmla="*/ 695 w 19998"/>
                <a:gd name="connsiteY313" fmla="*/ 5835 h 19998"/>
                <a:gd name="connsiteX314" fmla="*/ 655 w 19998"/>
                <a:gd name="connsiteY314" fmla="*/ 5835 h 19998"/>
                <a:gd name="connsiteX315" fmla="*/ 598 w 19998"/>
                <a:gd name="connsiteY315" fmla="*/ 5736 h 19998"/>
                <a:gd name="connsiteX316" fmla="*/ 141 w 19998"/>
                <a:gd name="connsiteY316" fmla="*/ 5778 h 19998"/>
                <a:gd name="connsiteX317" fmla="*/ 141 w 19998"/>
                <a:gd name="connsiteY317" fmla="*/ 5795 h 19998"/>
                <a:gd name="connsiteX318" fmla="*/ 17 w 19998"/>
                <a:gd name="connsiteY318" fmla="*/ 5818 h 19998"/>
                <a:gd name="connsiteX319" fmla="*/ 141 w 19998"/>
                <a:gd name="connsiteY319" fmla="*/ 5287 h 19998"/>
                <a:gd name="connsiteX320" fmla="*/ 181 w 19998"/>
                <a:gd name="connsiteY320" fmla="*/ 5268 h 19998"/>
                <a:gd name="connsiteX321" fmla="*/ 348 w 19998"/>
                <a:gd name="connsiteY321" fmla="*/ 5247 h 19998"/>
                <a:gd name="connsiteX322" fmla="*/ 450 w 19998"/>
                <a:gd name="connsiteY322" fmla="*/ 5149 h 19998"/>
                <a:gd name="connsiteX323" fmla="*/ 617 w 19998"/>
                <a:gd name="connsiteY323" fmla="*/ 5149 h 19998"/>
                <a:gd name="connsiteX324" fmla="*/ 803 w 19998"/>
                <a:gd name="connsiteY324" fmla="*/ 5085 h 19998"/>
                <a:gd name="connsiteX325" fmla="*/ 826 w 19998"/>
                <a:gd name="connsiteY325" fmla="*/ 5106 h 19998"/>
                <a:gd name="connsiteX326" fmla="*/ 803 w 19998"/>
                <a:gd name="connsiteY326" fmla="*/ 5149 h 19998"/>
                <a:gd name="connsiteX327" fmla="*/ 1276 w 19998"/>
                <a:gd name="connsiteY327" fmla="*/ 5022 h 19998"/>
                <a:gd name="connsiteX328" fmla="*/ 1276 w 19998"/>
                <a:gd name="connsiteY328" fmla="*/ 5003 h 19998"/>
                <a:gd name="connsiteX329" fmla="*/ 1276 w 19998"/>
                <a:gd name="connsiteY329" fmla="*/ 5022 h 19998"/>
                <a:gd name="connsiteX330" fmla="*/ 1298 w 19998"/>
                <a:gd name="connsiteY330" fmla="*/ 5022 h 19998"/>
                <a:gd name="connsiteX331" fmla="*/ 1341 w 19998"/>
                <a:gd name="connsiteY331" fmla="*/ 5165 h 19998"/>
                <a:gd name="connsiteX332" fmla="*/ 1524 w 19998"/>
                <a:gd name="connsiteY332" fmla="*/ 5069 h 19998"/>
                <a:gd name="connsiteX333" fmla="*/ 1562 w 19998"/>
                <a:gd name="connsiteY333" fmla="*/ 5069 h 19998"/>
                <a:gd name="connsiteX334" fmla="*/ 1815 w 19998"/>
                <a:gd name="connsiteY334" fmla="*/ 5125 h 19998"/>
                <a:gd name="connsiteX335" fmla="*/ 1936 w 19998"/>
                <a:gd name="connsiteY335" fmla="*/ 5165 h 19998"/>
                <a:gd name="connsiteX336" fmla="*/ 1936 w 19998"/>
                <a:gd name="connsiteY336" fmla="*/ 5149 h 19998"/>
                <a:gd name="connsiteX337" fmla="*/ 1979 w 19998"/>
                <a:gd name="connsiteY337" fmla="*/ 5003 h 19998"/>
                <a:gd name="connsiteX338" fmla="*/ 1936 w 19998"/>
                <a:gd name="connsiteY338" fmla="*/ 4939 h 19998"/>
                <a:gd name="connsiteX339" fmla="*/ 2103 w 19998"/>
                <a:gd name="connsiteY339" fmla="*/ 4820 h 19998"/>
                <a:gd name="connsiteX340" fmla="*/ 2496 w 19998"/>
                <a:gd name="connsiteY340" fmla="*/ 4777 h 19998"/>
                <a:gd name="connsiteX341" fmla="*/ 2536 w 19998"/>
                <a:gd name="connsiteY341" fmla="*/ 4860 h 19998"/>
                <a:gd name="connsiteX342" fmla="*/ 2722 w 19998"/>
                <a:gd name="connsiteY342" fmla="*/ 4761 h 19998"/>
                <a:gd name="connsiteX343" fmla="*/ 2722 w 19998"/>
                <a:gd name="connsiteY343" fmla="*/ 4900 h 19998"/>
                <a:gd name="connsiteX344" fmla="*/ 2805 w 19998"/>
                <a:gd name="connsiteY344" fmla="*/ 4923 h 19998"/>
                <a:gd name="connsiteX345" fmla="*/ 2970 w 19998"/>
                <a:gd name="connsiteY345" fmla="*/ 5189 h 19998"/>
                <a:gd name="connsiteX346" fmla="*/ 3256 w 19998"/>
                <a:gd name="connsiteY346" fmla="*/ 5673 h 19998"/>
                <a:gd name="connsiteX347" fmla="*/ 3608 w 19998"/>
                <a:gd name="connsiteY347" fmla="*/ 5391 h 19998"/>
                <a:gd name="connsiteX348" fmla="*/ 3860 w 19998"/>
                <a:gd name="connsiteY348" fmla="*/ 5268 h 19998"/>
                <a:gd name="connsiteX349" fmla="*/ 3999 w 19998"/>
                <a:gd name="connsiteY349" fmla="*/ 5534 h 19998"/>
                <a:gd name="connsiteX350" fmla="*/ 4351 w 19998"/>
                <a:gd name="connsiteY350" fmla="*/ 5351 h 19998"/>
                <a:gd name="connsiteX351" fmla="*/ 4580 w 19998"/>
                <a:gd name="connsiteY351" fmla="*/ 5268 h 19998"/>
                <a:gd name="connsiteX352" fmla="*/ 4580 w 19998"/>
                <a:gd name="connsiteY352" fmla="*/ 5471 h 19998"/>
                <a:gd name="connsiteX353" fmla="*/ 4994 w 19998"/>
                <a:gd name="connsiteY353" fmla="*/ 5449 h 19998"/>
                <a:gd name="connsiteX354" fmla="*/ 5323 w 19998"/>
                <a:gd name="connsiteY354" fmla="*/ 5471 h 19998"/>
                <a:gd name="connsiteX355" fmla="*/ 5242 w 19998"/>
                <a:gd name="connsiteY355" fmla="*/ 5407 h 19998"/>
                <a:gd name="connsiteX356" fmla="*/ 4994 w 19998"/>
                <a:gd name="connsiteY356" fmla="*/ 5003 h 19998"/>
                <a:gd name="connsiteX357" fmla="*/ 4970 w 19998"/>
                <a:gd name="connsiteY357" fmla="*/ 5003 h 19998"/>
                <a:gd name="connsiteX358" fmla="*/ 5054 w 19998"/>
                <a:gd name="connsiteY358" fmla="*/ 4618 h 19998"/>
                <a:gd name="connsiteX359" fmla="*/ 5054 w 19998"/>
                <a:gd name="connsiteY359" fmla="*/ 4601 h 19998"/>
                <a:gd name="connsiteX360" fmla="*/ 5037 w 19998"/>
                <a:gd name="connsiteY360" fmla="*/ 4618 h 19998"/>
                <a:gd name="connsiteX361" fmla="*/ 5011 w 19998"/>
                <a:gd name="connsiteY361" fmla="*/ 4131 h 19998"/>
                <a:gd name="connsiteX362" fmla="*/ 4642 w 19998"/>
                <a:gd name="connsiteY362" fmla="*/ 3335 h 19998"/>
                <a:gd name="connsiteX363" fmla="*/ 4663 w 19998"/>
                <a:gd name="connsiteY363" fmla="*/ 3092 h 19998"/>
                <a:gd name="connsiteX364" fmla="*/ 4563 w 19998"/>
                <a:gd name="connsiteY364" fmla="*/ 3050 h 19998"/>
                <a:gd name="connsiteX365" fmla="*/ 4684 w 19998"/>
                <a:gd name="connsiteY365" fmla="*/ 2947 h 19998"/>
                <a:gd name="connsiteX366" fmla="*/ 5242 w 19998"/>
                <a:gd name="connsiteY366" fmla="*/ 3092 h 19998"/>
                <a:gd name="connsiteX367" fmla="*/ 5258 w 19998"/>
                <a:gd name="connsiteY367" fmla="*/ 3029 h 19998"/>
                <a:gd name="connsiteX368" fmla="*/ 5570 w 19998"/>
                <a:gd name="connsiteY368" fmla="*/ 3050 h 19998"/>
                <a:gd name="connsiteX369" fmla="*/ 5632 w 19998"/>
                <a:gd name="connsiteY369" fmla="*/ 3252 h 19998"/>
                <a:gd name="connsiteX370" fmla="*/ 5592 w 19998"/>
                <a:gd name="connsiteY370" fmla="*/ 3252 h 19998"/>
                <a:gd name="connsiteX371" fmla="*/ 5570 w 19998"/>
                <a:gd name="connsiteY371" fmla="*/ 3316 h 19998"/>
                <a:gd name="connsiteX372" fmla="*/ 5511 w 19998"/>
                <a:gd name="connsiteY372" fmla="*/ 3316 h 19998"/>
                <a:gd name="connsiteX373" fmla="*/ 5675 w 19998"/>
                <a:gd name="connsiteY373" fmla="*/ 3800 h 19998"/>
                <a:gd name="connsiteX374" fmla="*/ 5649 w 19998"/>
                <a:gd name="connsiteY374" fmla="*/ 3826 h 19998"/>
                <a:gd name="connsiteX375" fmla="*/ 5732 w 19998"/>
                <a:gd name="connsiteY375" fmla="*/ 3842 h 19998"/>
                <a:gd name="connsiteX376" fmla="*/ 5713 w 19998"/>
                <a:gd name="connsiteY376" fmla="*/ 3842 h 19998"/>
                <a:gd name="connsiteX377" fmla="*/ 5732 w 19998"/>
                <a:gd name="connsiteY377" fmla="*/ 3882 h 19998"/>
                <a:gd name="connsiteX378" fmla="*/ 5775 w 19998"/>
                <a:gd name="connsiteY378" fmla="*/ 3882 h 19998"/>
                <a:gd name="connsiteX379" fmla="*/ 5861 w 19998"/>
                <a:gd name="connsiteY379" fmla="*/ 3762 h 19998"/>
                <a:gd name="connsiteX380" fmla="*/ 6499 w 19998"/>
                <a:gd name="connsiteY380" fmla="*/ 3906 h 19998"/>
                <a:gd name="connsiteX381" fmla="*/ 7611 w 19998"/>
                <a:gd name="connsiteY381" fmla="*/ 3826 h 19998"/>
                <a:gd name="connsiteX382" fmla="*/ 7923 w 19998"/>
                <a:gd name="connsiteY382" fmla="*/ 3722 h 19998"/>
                <a:gd name="connsiteX383" fmla="*/ 8045 w 19998"/>
                <a:gd name="connsiteY383" fmla="*/ 3703 h 19998"/>
                <a:gd name="connsiteX384" fmla="*/ 7611 w 19998"/>
                <a:gd name="connsiteY384" fmla="*/ 3600 h 19998"/>
                <a:gd name="connsiteX385" fmla="*/ 7611 w 19998"/>
                <a:gd name="connsiteY385" fmla="*/ 3581 h 19998"/>
                <a:gd name="connsiteX386" fmla="*/ 7799 w 19998"/>
                <a:gd name="connsiteY386" fmla="*/ 3092 h 19998"/>
                <a:gd name="connsiteX387" fmla="*/ 9574 w 19998"/>
                <a:gd name="connsiteY387" fmla="*/ 2317 h 19998"/>
                <a:gd name="connsiteX388" fmla="*/ 9843 w 19998"/>
                <a:gd name="connsiteY388" fmla="*/ 1993 h 19998"/>
                <a:gd name="connsiteX389" fmla="*/ 9902 w 19998"/>
                <a:gd name="connsiteY389" fmla="*/ 2051 h 19998"/>
                <a:gd name="connsiteX390" fmla="*/ 10031 w 19998"/>
                <a:gd name="connsiteY390" fmla="*/ 2051 h 19998"/>
                <a:gd name="connsiteX391" fmla="*/ 9964 w 19998"/>
                <a:gd name="connsiteY391" fmla="*/ 1972 h 19998"/>
                <a:gd name="connsiteX392" fmla="*/ 9943 w 19998"/>
                <a:gd name="connsiteY392" fmla="*/ 1993 h 19998"/>
                <a:gd name="connsiteX393" fmla="*/ 9843 w 19998"/>
                <a:gd name="connsiteY393" fmla="*/ 1645 h 19998"/>
                <a:gd name="connsiteX394" fmla="*/ 9902 w 19998"/>
                <a:gd name="connsiteY394" fmla="*/ 1645 h 19998"/>
                <a:gd name="connsiteX395" fmla="*/ 9902 w 19998"/>
                <a:gd name="connsiteY395" fmla="*/ 1628 h 19998"/>
                <a:gd name="connsiteX396" fmla="*/ 9902 w 19998"/>
                <a:gd name="connsiteY396" fmla="*/ 1607 h 19998"/>
                <a:gd name="connsiteX397" fmla="*/ 9843 w 19998"/>
                <a:gd name="connsiteY397" fmla="*/ 1542 h 19998"/>
                <a:gd name="connsiteX398" fmla="*/ 9886 w 19998"/>
                <a:gd name="connsiteY398" fmla="*/ 1260 h 19998"/>
                <a:gd name="connsiteX399" fmla="*/ 9926 w 19998"/>
                <a:gd name="connsiteY399" fmla="*/ 1243 h 19998"/>
                <a:gd name="connsiteX400" fmla="*/ 9886 w 19998"/>
                <a:gd name="connsiteY400" fmla="*/ 815 h 19998"/>
                <a:gd name="connsiteX401" fmla="*/ 9902 w 19998"/>
                <a:gd name="connsiteY401" fmla="*/ 815 h 19998"/>
                <a:gd name="connsiteX402" fmla="*/ 9886 w 19998"/>
                <a:gd name="connsiteY402" fmla="*/ 484 h 19998"/>
                <a:gd name="connsiteX403" fmla="*/ 10645 w 19998"/>
                <a:gd name="connsiteY403" fmla="*/ 186 h 19998"/>
                <a:gd name="connsiteX404" fmla="*/ 11307 w 19998"/>
                <a:gd name="connsiteY404" fmla="*/ 0 h 19998"/>
                <a:gd name="connsiteX405" fmla="*/ 11431 w 19998"/>
                <a:gd name="connsiteY405" fmla="*/ 324 h 19998"/>
                <a:gd name="connsiteX406" fmla="*/ 11431 w 19998"/>
                <a:gd name="connsiteY406" fmla="*/ 630 h 19998"/>
                <a:gd name="connsiteX407" fmla="*/ 11577 w 19998"/>
                <a:gd name="connsiteY407" fmla="*/ 630 h 19998"/>
                <a:gd name="connsiteX408" fmla="*/ 11700 w 19998"/>
                <a:gd name="connsiteY408" fmla="*/ 832 h 19998"/>
                <a:gd name="connsiteX409" fmla="*/ 11822 w 19998"/>
                <a:gd name="connsiteY409" fmla="*/ 895 h 19998"/>
                <a:gd name="connsiteX410" fmla="*/ 12158 w 19998"/>
                <a:gd name="connsiteY410" fmla="*/ 670 h 19998"/>
                <a:gd name="connsiteX411" fmla="*/ 12279 w 19998"/>
                <a:gd name="connsiteY411" fmla="*/ 792 h 19998"/>
                <a:gd name="connsiteX412" fmla="*/ 12255 w 19998"/>
                <a:gd name="connsiteY412" fmla="*/ 815 h 19998"/>
                <a:gd name="connsiteX413" fmla="*/ 12360 w 19998"/>
                <a:gd name="connsiteY413" fmla="*/ 895 h 19998"/>
                <a:gd name="connsiteX414" fmla="*/ 12360 w 19998"/>
                <a:gd name="connsiteY414" fmla="*/ 912 h 19998"/>
                <a:gd name="connsiteX415" fmla="*/ 12339 w 19998"/>
                <a:gd name="connsiteY415" fmla="*/ 935 h 19998"/>
                <a:gd name="connsiteX416" fmla="*/ 12548 w 19998"/>
                <a:gd name="connsiteY416" fmla="*/ 1342 h 19998"/>
                <a:gd name="connsiteX417" fmla="*/ 12753 w 19998"/>
                <a:gd name="connsiteY417" fmla="*/ 1260 h 19998"/>
                <a:gd name="connsiteX418" fmla="*/ 12729 w 19998"/>
                <a:gd name="connsiteY418" fmla="*/ 1363 h 19998"/>
                <a:gd name="connsiteX419" fmla="*/ 12834 w 19998"/>
                <a:gd name="connsiteY419" fmla="*/ 1323 h 19998"/>
                <a:gd name="connsiteX420" fmla="*/ 12853 w 19998"/>
                <a:gd name="connsiteY420" fmla="*/ 1342 h 19998"/>
                <a:gd name="connsiteX421" fmla="*/ 12901 w 19998"/>
                <a:gd name="connsiteY421" fmla="*/ 1342 h 19998"/>
                <a:gd name="connsiteX422" fmla="*/ 13039 w 19998"/>
                <a:gd name="connsiteY422" fmla="*/ 1769 h 19998"/>
                <a:gd name="connsiteX423" fmla="*/ 13039 w 19998"/>
                <a:gd name="connsiteY423" fmla="*/ 1751 h 19998"/>
                <a:gd name="connsiteX424" fmla="*/ 13065 w 19998"/>
                <a:gd name="connsiteY424" fmla="*/ 1751 h 19998"/>
                <a:gd name="connsiteX425" fmla="*/ 13082 w 19998"/>
                <a:gd name="connsiteY425" fmla="*/ 1671 h 19998"/>
                <a:gd name="connsiteX426" fmla="*/ 13186 w 19998"/>
                <a:gd name="connsiteY426" fmla="*/ 1645 h 19998"/>
                <a:gd name="connsiteX427" fmla="*/ 13203 w 19998"/>
                <a:gd name="connsiteY427" fmla="*/ 1671 h 19998"/>
                <a:gd name="connsiteX428" fmla="*/ 13203 w 19998"/>
                <a:gd name="connsiteY428" fmla="*/ 1645 h 19998"/>
                <a:gd name="connsiteX429" fmla="*/ 13267 w 19998"/>
                <a:gd name="connsiteY429" fmla="*/ 1645 h 19998"/>
                <a:gd name="connsiteX430" fmla="*/ 13267 w 19998"/>
                <a:gd name="connsiteY430" fmla="*/ 1671 h 19998"/>
                <a:gd name="connsiteX431" fmla="*/ 13308 w 19998"/>
                <a:gd name="connsiteY431" fmla="*/ 1687 h 19998"/>
                <a:gd name="connsiteX432" fmla="*/ 13308 w 19998"/>
                <a:gd name="connsiteY432" fmla="*/ 1711 h 19998"/>
                <a:gd name="connsiteX433" fmla="*/ 13515 w 19998"/>
                <a:gd name="connsiteY433" fmla="*/ 1628 h 19998"/>
                <a:gd name="connsiteX434" fmla="*/ 13598 w 19998"/>
                <a:gd name="connsiteY434" fmla="*/ 1751 h 19998"/>
                <a:gd name="connsiteX435" fmla="*/ 13660 w 19998"/>
                <a:gd name="connsiteY435" fmla="*/ 1769 h 19998"/>
                <a:gd name="connsiteX436" fmla="*/ 13660 w 19998"/>
                <a:gd name="connsiteY436" fmla="*/ 1833 h 19998"/>
                <a:gd name="connsiteX437" fmla="*/ 13677 w 19998"/>
                <a:gd name="connsiteY437" fmla="*/ 1833 h 19998"/>
                <a:gd name="connsiteX438" fmla="*/ 13677 w 19998"/>
                <a:gd name="connsiteY438" fmla="*/ 1849 h 19998"/>
                <a:gd name="connsiteX439" fmla="*/ 13725 w 19998"/>
                <a:gd name="connsiteY439" fmla="*/ 1849 h 19998"/>
                <a:gd name="connsiteX440" fmla="*/ 13703 w 19998"/>
                <a:gd name="connsiteY440" fmla="*/ 1833 h 19998"/>
                <a:gd name="connsiteX441" fmla="*/ 13725 w 19998"/>
                <a:gd name="connsiteY441" fmla="*/ 1791 h 19998"/>
                <a:gd name="connsiteX442" fmla="*/ 13808 w 19998"/>
                <a:gd name="connsiteY442" fmla="*/ 1873 h 19998"/>
                <a:gd name="connsiteX443" fmla="*/ 13725 w 19998"/>
                <a:gd name="connsiteY443" fmla="*/ 2155 h 19998"/>
                <a:gd name="connsiteX444" fmla="*/ 13725 w 19998"/>
                <a:gd name="connsiteY444" fmla="*/ 2138 h 19998"/>
                <a:gd name="connsiteX445" fmla="*/ 13784 w 19998"/>
                <a:gd name="connsiteY445" fmla="*/ 2155 h 19998"/>
                <a:gd name="connsiteX446" fmla="*/ 13825 w 19998"/>
                <a:gd name="connsiteY446" fmla="*/ 2301 h 19998"/>
                <a:gd name="connsiteX447" fmla="*/ 13703 w 19998"/>
                <a:gd name="connsiteY447" fmla="*/ 2420 h 19998"/>
                <a:gd name="connsiteX448" fmla="*/ 13741 w 19998"/>
                <a:gd name="connsiteY448" fmla="*/ 2463 h 19998"/>
                <a:gd name="connsiteX449" fmla="*/ 13703 w 19998"/>
                <a:gd name="connsiteY449" fmla="*/ 2503 h 19998"/>
                <a:gd name="connsiteX450" fmla="*/ 13784 w 19998"/>
                <a:gd name="connsiteY450" fmla="*/ 2519 h 19998"/>
                <a:gd name="connsiteX451" fmla="*/ 13784 w 19998"/>
                <a:gd name="connsiteY451" fmla="*/ 2540 h 19998"/>
                <a:gd name="connsiteX452" fmla="*/ 13849 w 19998"/>
                <a:gd name="connsiteY452" fmla="*/ 2540 h 19998"/>
                <a:gd name="connsiteX453" fmla="*/ 14280 w 19998"/>
                <a:gd name="connsiteY453" fmla="*/ 2540 h 19998"/>
                <a:gd name="connsiteX454" fmla="*/ 14527 w 19998"/>
                <a:gd name="connsiteY454" fmla="*/ 2437 h 19998"/>
                <a:gd name="connsiteX455" fmla="*/ 14527 w 19998"/>
                <a:gd name="connsiteY455" fmla="*/ 2218 h 19998"/>
                <a:gd name="connsiteX456" fmla="*/ 14715 w 19998"/>
                <a:gd name="connsiteY456" fmla="*/ 2051 h 19998"/>
                <a:gd name="connsiteX457" fmla="*/ 14815 w 19998"/>
                <a:gd name="connsiteY457" fmla="*/ 2115 h 19998"/>
                <a:gd name="connsiteX458" fmla="*/ 14775 w 19998"/>
                <a:gd name="connsiteY458" fmla="*/ 2138 h 19998"/>
                <a:gd name="connsiteX459" fmla="*/ 14796 w 19998"/>
                <a:gd name="connsiteY459" fmla="*/ 2218 h 19998"/>
                <a:gd name="connsiteX460" fmla="*/ 14756 w 19998"/>
                <a:gd name="connsiteY460" fmla="*/ 2195 h 19998"/>
                <a:gd name="connsiteX461" fmla="*/ 14732 w 19998"/>
                <a:gd name="connsiteY461" fmla="*/ 2218 h 19998"/>
                <a:gd name="connsiteX462" fmla="*/ 14756 w 19998"/>
                <a:gd name="connsiteY462" fmla="*/ 2237 h 19998"/>
                <a:gd name="connsiteX463" fmla="*/ 14732 w 19998"/>
                <a:gd name="connsiteY463" fmla="*/ 2275 h 19998"/>
                <a:gd name="connsiteX464" fmla="*/ 14715 w 19998"/>
                <a:gd name="connsiteY464" fmla="*/ 2275 h 19998"/>
                <a:gd name="connsiteX465" fmla="*/ 14756 w 19998"/>
                <a:gd name="connsiteY465" fmla="*/ 2341 h 19998"/>
                <a:gd name="connsiteX466" fmla="*/ 14675 w 19998"/>
                <a:gd name="connsiteY466" fmla="*/ 2519 h 19998"/>
                <a:gd name="connsiteX467" fmla="*/ 14815 w 19998"/>
                <a:gd name="connsiteY467" fmla="*/ 2622 h 19998"/>
                <a:gd name="connsiteX468" fmla="*/ 14796 w 19998"/>
                <a:gd name="connsiteY468" fmla="*/ 2904 h 19998"/>
                <a:gd name="connsiteX469" fmla="*/ 14918 w 19998"/>
                <a:gd name="connsiteY469" fmla="*/ 2904 h 19998"/>
                <a:gd name="connsiteX470" fmla="*/ 14918 w 19998"/>
                <a:gd name="connsiteY470" fmla="*/ 2867 h 19998"/>
                <a:gd name="connsiteX471" fmla="*/ 15001 w 19998"/>
                <a:gd name="connsiteY471" fmla="*/ 2888 h 19998"/>
                <a:gd name="connsiteX472" fmla="*/ 15230 w 19998"/>
                <a:gd name="connsiteY472" fmla="*/ 3074 h 19998"/>
                <a:gd name="connsiteX473" fmla="*/ 15249 w 19998"/>
                <a:gd name="connsiteY473" fmla="*/ 3050 h 19998"/>
                <a:gd name="connsiteX474" fmla="*/ 15249 w 19998"/>
                <a:gd name="connsiteY474" fmla="*/ 3114 h 19998"/>
                <a:gd name="connsiteX475" fmla="*/ 15330 w 19998"/>
                <a:gd name="connsiteY475" fmla="*/ 3114 h 19998"/>
                <a:gd name="connsiteX476" fmla="*/ 15418 w 19998"/>
                <a:gd name="connsiteY476" fmla="*/ 3114 h 19998"/>
                <a:gd name="connsiteX477" fmla="*/ 15499 w 19998"/>
                <a:gd name="connsiteY477" fmla="*/ 3196 h 19998"/>
                <a:gd name="connsiteX478" fmla="*/ 15475 w 19998"/>
                <a:gd name="connsiteY478" fmla="*/ 3252 h 19998"/>
                <a:gd name="connsiteX479" fmla="*/ 15499 w 19998"/>
                <a:gd name="connsiteY479" fmla="*/ 3295 h 19998"/>
                <a:gd name="connsiteX480" fmla="*/ 15499 w 19998"/>
                <a:gd name="connsiteY480" fmla="*/ 3276 h 19998"/>
                <a:gd name="connsiteX481" fmla="*/ 15599 w 19998"/>
                <a:gd name="connsiteY481" fmla="*/ 3276 h 19998"/>
                <a:gd name="connsiteX482" fmla="*/ 15704 w 19998"/>
                <a:gd name="connsiteY482" fmla="*/ 3374 h 19998"/>
                <a:gd name="connsiteX483" fmla="*/ 15682 w 19998"/>
                <a:gd name="connsiteY483" fmla="*/ 3414 h 19998"/>
                <a:gd name="connsiteX484" fmla="*/ 15723 w 19998"/>
                <a:gd name="connsiteY484" fmla="*/ 3478 h 19998"/>
                <a:gd name="connsiteX485" fmla="*/ 15704 w 19998"/>
                <a:gd name="connsiteY485" fmla="*/ 3497 h 19998"/>
                <a:gd name="connsiteX486" fmla="*/ 15747 w 19998"/>
                <a:gd name="connsiteY486" fmla="*/ 3534 h 19998"/>
                <a:gd name="connsiteX487" fmla="*/ 15747 w 19998"/>
                <a:gd name="connsiteY487" fmla="*/ 3518 h 19998"/>
                <a:gd name="connsiteX488" fmla="*/ 15935 w 19998"/>
                <a:gd name="connsiteY488" fmla="*/ 3478 h 19998"/>
                <a:gd name="connsiteX489" fmla="*/ 15935 w 19998"/>
                <a:gd name="connsiteY489" fmla="*/ 3518 h 19998"/>
                <a:gd name="connsiteX490" fmla="*/ 15951 w 19998"/>
                <a:gd name="connsiteY490" fmla="*/ 3518 h 19998"/>
                <a:gd name="connsiteX491" fmla="*/ 15992 w 19998"/>
                <a:gd name="connsiteY491" fmla="*/ 3414 h 19998"/>
                <a:gd name="connsiteX492" fmla="*/ 16156 w 19998"/>
                <a:gd name="connsiteY492" fmla="*/ 3414 h 19998"/>
                <a:gd name="connsiteX493" fmla="*/ 16156 w 19998"/>
                <a:gd name="connsiteY493" fmla="*/ 3374 h 19998"/>
                <a:gd name="connsiteX494" fmla="*/ 16302 w 19998"/>
                <a:gd name="connsiteY494" fmla="*/ 3436 h 19998"/>
                <a:gd name="connsiteX495" fmla="*/ 16285 w 19998"/>
                <a:gd name="connsiteY495" fmla="*/ 3454 h 19998"/>
                <a:gd name="connsiteX496" fmla="*/ 16366 w 19998"/>
                <a:gd name="connsiteY496" fmla="*/ 3518 h 19998"/>
                <a:gd name="connsiteX497" fmla="*/ 16490 w 19998"/>
                <a:gd name="connsiteY497" fmla="*/ 3518 h 19998"/>
                <a:gd name="connsiteX498" fmla="*/ 16506 w 19998"/>
                <a:gd name="connsiteY498" fmla="*/ 3600 h 19998"/>
                <a:gd name="connsiteX499" fmla="*/ 16590 w 19998"/>
                <a:gd name="connsiteY499" fmla="*/ 3624 h 19998"/>
                <a:gd name="connsiteX500" fmla="*/ 16611 w 19998"/>
                <a:gd name="connsiteY500" fmla="*/ 3581 h 19998"/>
                <a:gd name="connsiteX501" fmla="*/ 16694 w 19998"/>
                <a:gd name="connsiteY501" fmla="*/ 3600 h 19998"/>
                <a:gd name="connsiteX502" fmla="*/ 16694 w 19998"/>
                <a:gd name="connsiteY502" fmla="*/ 3560 h 19998"/>
                <a:gd name="connsiteX503" fmla="*/ 16716 w 19998"/>
                <a:gd name="connsiteY503" fmla="*/ 3560 h 19998"/>
                <a:gd name="connsiteX504" fmla="*/ 16716 w 19998"/>
                <a:gd name="connsiteY504" fmla="*/ 3518 h 19998"/>
                <a:gd name="connsiteX505" fmla="*/ 16759 w 19998"/>
                <a:gd name="connsiteY505" fmla="*/ 3497 h 19998"/>
                <a:gd name="connsiteX506" fmla="*/ 16759 w 19998"/>
                <a:gd name="connsiteY506" fmla="*/ 3478 h 19998"/>
                <a:gd name="connsiteX507" fmla="*/ 16940 w 19998"/>
                <a:gd name="connsiteY507" fmla="*/ 3478 h 19998"/>
                <a:gd name="connsiteX508" fmla="*/ 17085 w 19998"/>
                <a:gd name="connsiteY508" fmla="*/ 3560 h 19998"/>
                <a:gd name="connsiteX509" fmla="*/ 17085 w 19998"/>
                <a:gd name="connsiteY509" fmla="*/ 3534 h 19998"/>
                <a:gd name="connsiteX510" fmla="*/ 17192 w 19998"/>
                <a:gd name="connsiteY510" fmla="*/ 3518 h 19998"/>
                <a:gd name="connsiteX511" fmla="*/ 17192 w 19998"/>
                <a:gd name="connsiteY511" fmla="*/ 3534 h 19998"/>
                <a:gd name="connsiteX512" fmla="*/ 17373 w 19998"/>
                <a:gd name="connsiteY512" fmla="*/ 3640 h 19998"/>
                <a:gd name="connsiteX513" fmla="*/ 17354 w 19998"/>
                <a:gd name="connsiteY513" fmla="*/ 3663 h 19998"/>
                <a:gd name="connsiteX514" fmla="*/ 17437 w 19998"/>
                <a:gd name="connsiteY514" fmla="*/ 3783 h 19998"/>
                <a:gd name="connsiteX515" fmla="*/ 17397 w 19998"/>
                <a:gd name="connsiteY515" fmla="*/ 3783 h 19998"/>
                <a:gd name="connsiteX516" fmla="*/ 17414 w 19998"/>
                <a:gd name="connsiteY516" fmla="*/ 3826 h 19998"/>
                <a:gd name="connsiteX517" fmla="*/ 17437 w 19998"/>
                <a:gd name="connsiteY517" fmla="*/ 3826 h 19998"/>
                <a:gd name="connsiteX518" fmla="*/ 17602 w 19998"/>
                <a:gd name="connsiteY518" fmla="*/ 4028 h 19998"/>
                <a:gd name="connsiteX519" fmla="*/ 17623 w 19998"/>
                <a:gd name="connsiteY519" fmla="*/ 4091 h 19998"/>
                <a:gd name="connsiteX520" fmla="*/ 17642 w 19998"/>
                <a:gd name="connsiteY520" fmla="*/ 4091 h 19998"/>
                <a:gd name="connsiteX521" fmla="*/ 17683 w 19998"/>
                <a:gd name="connsiteY521" fmla="*/ 4211 h 19998"/>
                <a:gd name="connsiteX522" fmla="*/ 17849 w 19998"/>
                <a:gd name="connsiteY522" fmla="*/ 4211 h 19998"/>
                <a:gd name="connsiteX523" fmla="*/ 17849 w 19998"/>
                <a:gd name="connsiteY523" fmla="*/ 4171 h 19998"/>
                <a:gd name="connsiteX524" fmla="*/ 17871 w 19998"/>
                <a:gd name="connsiteY524" fmla="*/ 4171 h 19998"/>
                <a:gd name="connsiteX525" fmla="*/ 17830 w 19998"/>
                <a:gd name="connsiteY525" fmla="*/ 4091 h 19998"/>
                <a:gd name="connsiteX526" fmla="*/ 17871 w 19998"/>
                <a:gd name="connsiteY526" fmla="*/ 4065 h 19998"/>
                <a:gd name="connsiteX527" fmla="*/ 17935 w 19998"/>
                <a:gd name="connsiteY527" fmla="*/ 4091 h 19998"/>
                <a:gd name="connsiteX528" fmla="*/ 17976 w 19998"/>
                <a:gd name="connsiteY528" fmla="*/ 4065 h 19998"/>
                <a:gd name="connsiteX529" fmla="*/ 18019 w 19998"/>
                <a:gd name="connsiteY529" fmla="*/ 4091 h 19998"/>
                <a:gd name="connsiteX530" fmla="*/ 18140 w 19998"/>
                <a:gd name="connsiteY530" fmla="*/ 4131 h 19998"/>
                <a:gd name="connsiteX531" fmla="*/ 18183 w 19998"/>
                <a:gd name="connsiteY531" fmla="*/ 4293 h 19998"/>
                <a:gd name="connsiteX532" fmla="*/ 18200 w 19998"/>
                <a:gd name="connsiteY532" fmla="*/ 4293 h 19998"/>
                <a:gd name="connsiteX533" fmla="*/ 18223 w 19998"/>
                <a:gd name="connsiteY533" fmla="*/ 4211 h 19998"/>
                <a:gd name="connsiteX534" fmla="*/ 18240 w 19998"/>
                <a:gd name="connsiteY534" fmla="*/ 4211 h 19998"/>
                <a:gd name="connsiteX535" fmla="*/ 18240 w 19998"/>
                <a:gd name="connsiteY535" fmla="*/ 4230 h 19998"/>
                <a:gd name="connsiteX536" fmla="*/ 18281 w 19998"/>
                <a:gd name="connsiteY536" fmla="*/ 4230 h 19998"/>
                <a:gd name="connsiteX537" fmla="*/ 18328 w 19998"/>
                <a:gd name="connsiteY537" fmla="*/ 4270 h 19998"/>
                <a:gd name="connsiteX538" fmla="*/ 18369 w 19998"/>
                <a:gd name="connsiteY538" fmla="*/ 4253 h 19998"/>
                <a:gd name="connsiteX539" fmla="*/ 18388 w 19998"/>
                <a:gd name="connsiteY539" fmla="*/ 4270 h 19998"/>
                <a:gd name="connsiteX540" fmla="*/ 18531 w 19998"/>
                <a:gd name="connsiteY540" fmla="*/ 4253 h 19998"/>
                <a:gd name="connsiteX541" fmla="*/ 18531 w 19998"/>
                <a:gd name="connsiteY541" fmla="*/ 4270 h 19998"/>
                <a:gd name="connsiteX542" fmla="*/ 18631 w 19998"/>
                <a:gd name="connsiteY542" fmla="*/ 4211 h 19998"/>
                <a:gd name="connsiteX543" fmla="*/ 18631 w 19998"/>
                <a:gd name="connsiteY543" fmla="*/ 4131 h 19998"/>
                <a:gd name="connsiteX544" fmla="*/ 18762 w 19998"/>
                <a:gd name="connsiteY544" fmla="*/ 4108 h 19998"/>
                <a:gd name="connsiteX545" fmla="*/ 18778 w 19998"/>
                <a:gd name="connsiteY545" fmla="*/ 4148 h 19998"/>
                <a:gd name="connsiteX546" fmla="*/ 18821 w 19998"/>
                <a:gd name="connsiteY546" fmla="*/ 4131 h 19998"/>
                <a:gd name="connsiteX547" fmla="*/ 18943 w 19998"/>
                <a:gd name="connsiteY547" fmla="*/ 4333 h 19998"/>
                <a:gd name="connsiteX548" fmla="*/ 19047 w 19998"/>
                <a:gd name="connsiteY548" fmla="*/ 4333 h 19998"/>
                <a:gd name="connsiteX549" fmla="*/ 19064 w 19998"/>
                <a:gd name="connsiteY549" fmla="*/ 4392 h 19998"/>
                <a:gd name="connsiteX550" fmla="*/ 19152 w 19998"/>
                <a:gd name="connsiteY550" fmla="*/ 4392 h 19998"/>
                <a:gd name="connsiteX551" fmla="*/ 19152 w 19998"/>
                <a:gd name="connsiteY551" fmla="*/ 4373 h 19998"/>
                <a:gd name="connsiteX552" fmla="*/ 19212 w 19998"/>
                <a:gd name="connsiteY552" fmla="*/ 4373 h 19998"/>
                <a:gd name="connsiteX553" fmla="*/ 19212 w 19998"/>
                <a:gd name="connsiteY553" fmla="*/ 4392 h 19998"/>
                <a:gd name="connsiteX554" fmla="*/ 19317 w 19998"/>
                <a:gd name="connsiteY554" fmla="*/ 4333 h 19998"/>
                <a:gd name="connsiteX555" fmla="*/ 19417 w 19998"/>
                <a:gd name="connsiteY555" fmla="*/ 4392 h 19998"/>
                <a:gd name="connsiteX556" fmla="*/ 19443 w 19998"/>
                <a:gd name="connsiteY556" fmla="*/ 4373 h 19998"/>
                <a:gd name="connsiteX557" fmla="*/ 19500 w 19998"/>
                <a:gd name="connsiteY557" fmla="*/ 4373 h 19998"/>
                <a:gd name="connsiteX558" fmla="*/ 19521 w 19998"/>
                <a:gd name="connsiteY558" fmla="*/ 4352 h 19998"/>
                <a:gd name="connsiteX559" fmla="*/ 19998 w 19998"/>
                <a:gd name="connsiteY559" fmla="*/ 4512 h 19998"/>
                <a:gd name="connsiteX560" fmla="*/ 19750 w 19998"/>
                <a:gd name="connsiteY560" fmla="*/ 4939 h 19998"/>
                <a:gd name="connsiteX561" fmla="*/ 19712 w 19998"/>
                <a:gd name="connsiteY561" fmla="*/ 4939 h 19998"/>
                <a:gd name="connsiteX562" fmla="*/ 19686 w 19998"/>
                <a:gd name="connsiteY562" fmla="*/ 5003 h 19998"/>
                <a:gd name="connsiteX563" fmla="*/ 19645 w 19998"/>
                <a:gd name="connsiteY563" fmla="*/ 5003 h 19998"/>
                <a:gd name="connsiteX564" fmla="*/ 19131 w 19998"/>
                <a:gd name="connsiteY564" fmla="*/ 6512 h 19998"/>
                <a:gd name="connsiteX565" fmla="*/ 19236 w 19998"/>
                <a:gd name="connsiteY565" fmla="*/ 7750 h 19998"/>
                <a:gd name="connsiteX566" fmla="*/ 19212 w 19998"/>
                <a:gd name="connsiteY566" fmla="*/ 7750 h 19998"/>
                <a:gd name="connsiteX567" fmla="*/ 19090 w 19998"/>
                <a:gd name="connsiteY567" fmla="*/ 7870 h 19998"/>
                <a:gd name="connsiteX568" fmla="*/ 19152 w 19998"/>
                <a:gd name="connsiteY568" fmla="*/ 7853 h 19998"/>
                <a:gd name="connsiteX569" fmla="*/ 19064 w 19998"/>
                <a:gd name="connsiteY569" fmla="*/ 7973 h 19998"/>
                <a:gd name="connsiteX570" fmla="*/ 18983 w 19998"/>
                <a:gd name="connsiteY570" fmla="*/ 7973 h 19998"/>
                <a:gd name="connsiteX571" fmla="*/ 18714 w 19998"/>
                <a:gd name="connsiteY571" fmla="*/ 8135 h 19998"/>
                <a:gd name="connsiteX572" fmla="*/ 18695 w 19998"/>
                <a:gd name="connsiteY572" fmla="*/ 8093 h 19998"/>
                <a:gd name="connsiteX573" fmla="*/ 18614 w 19998"/>
                <a:gd name="connsiteY573" fmla="*/ 7997 h 19998"/>
                <a:gd name="connsiteX574" fmla="*/ 18304 w 19998"/>
                <a:gd name="connsiteY57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3972 w 19998"/>
                <a:gd name="connsiteY162" fmla="*/ 17166 h 19998"/>
                <a:gd name="connsiteX163" fmla="*/ 12524 w 19998"/>
                <a:gd name="connsiteY163" fmla="*/ 17981 h 19998"/>
                <a:gd name="connsiteX164" fmla="*/ 12279 w 19998"/>
                <a:gd name="connsiteY164" fmla="*/ 18327 h 19998"/>
                <a:gd name="connsiteX165" fmla="*/ 12174 w 19998"/>
                <a:gd name="connsiteY165" fmla="*/ 18327 h 19998"/>
                <a:gd name="connsiteX166" fmla="*/ 12196 w 19998"/>
                <a:gd name="connsiteY166" fmla="*/ 18592 h 19998"/>
                <a:gd name="connsiteX167" fmla="*/ 12158 w 19998"/>
                <a:gd name="connsiteY167" fmla="*/ 18571 h 19998"/>
                <a:gd name="connsiteX168" fmla="*/ 12115 w 19998"/>
                <a:gd name="connsiteY168" fmla="*/ 18550 h 19998"/>
                <a:gd name="connsiteX169" fmla="*/ 12196 w 19998"/>
                <a:gd name="connsiteY169" fmla="*/ 18837 h 19998"/>
                <a:gd name="connsiteX170" fmla="*/ 12255 w 19998"/>
                <a:gd name="connsiteY170" fmla="*/ 19528 h 19998"/>
                <a:gd name="connsiteX171" fmla="*/ 12360 w 19998"/>
                <a:gd name="connsiteY171" fmla="*/ 19650 h 19998"/>
                <a:gd name="connsiteX172" fmla="*/ 12443 w 19998"/>
                <a:gd name="connsiteY172" fmla="*/ 19749 h 19998"/>
                <a:gd name="connsiteX173" fmla="*/ 12279 w 19998"/>
                <a:gd name="connsiteY173" fmla="*/ 19772 h 19998"/>
                <a:gd name="connsiteX174" fmla="*/ 12215 w 19998"/>
                <a:gd name="connsiteY174" fmla="*/ 19669 h 19998"/>
                <a:gd name="connsiteX175" fmla="*/ 12158 w 19998"/>
                <a:gd name="connsiteY175" fmla="*/ 19690 h 19998"/>
                <a:gd name="connsiteX176" fmla="*/ 12010 w 19998"/>
                <a:gd name="connsiteY176" fmla="*/ 19669 h 19998"/>
                <a:gd name="connsiteX177" fmla="*/ 12010 w 19998"/>
                <a:gd name="connsiteY177" fmla="*/ 19706 h 19998"/>
                <a:gd name="connsiteX178" fmla="*/ 11927 w 19998"/>
                <a:gd name="connsiteY178" fmla="*/ 19690 h 19998"/>
                <a:gd name="connsiteX179" fmla="*/ 11741 w 19998"/>
                <a:gd name="connsiteY179" fmla="*/ 19810 h 19998"/>
                <a:gd name="connsiteX180" fmla="*/ 11577 w 19998"/>
                <a:gd name="connsiteY180" fmla="*/ 19810 h 19998"/>
                <a:gd name="connsiteX181" fmla="*/ 11577 w 19998"/>
                <a:gd name="connsiteY181" fmla="*/ 19875 h 19998"/>
                <a:gd name="connsiteX182" fmla="*/ 11388 w 19998"/>
                <a:gd name="connsiteY182" fmla="*/ 19934 h 19998"/>
                <a:gd name="connsiteX183" fmla="*/ 11348 w 19998"/>
                <a:gd name="connsiteY183" fmla="*/ 19998 h 19998"/>
                <a:gd name="connsiteX184" fmla="*/ 10645 w 19998"/>
                <a:gd name="connsiteY184" fmla="*/ 19810 h 19998"/>
                <a:gd name="connsiteX185" fmla="*/ 10441 w 19998"/>
                <a:gd name="connsiteY185" fmla="*/ 19955 h 19998"/>
                <a:gd name="connsiteX186" fmla="*/ 10295 w 19998"/>
                <a:gd name="connsiteY186" fmla="*/ 19732 h 19998"/>
                <a:gd name="connsiteX187" fmla="*/ 9964 w 19998"/>
                <a:gd name="connsiteY187" fmla="*/ 19626 h 19998"/>
                <a:gd name="connsiteX188" fmla="*/ 9990 w 19998"/>
                <a:gd name="connsiteY188" fmla="*/ 19467 h 19998"/>
                <a:gd name="connsiteX189" fmla="*/ 9533 w 19998"/>
                <a:gd name="connsiteY189" fmla="*/ 19262 h 19998"/>
                <a:gd name="connsiteX190" fmla="*/ 9452 w 19998"/>
                <a:gd name="connsiteY190" fmla="*/ 19368 h 19998"/>
                <a:gd name="connsiteX191" fmla="*/ 9288 w 19998"/>
                <a:gd name="connsiteY191" fmla="*/ 19076 h 19998"/>
                <a:gd name="connsiteX192" fmla="*/ 8935 w 19998"/>
                <a:gd name="connsiteY192" fmla="*/ 19076 h 19998"/>
                <a:gd name="connsiteX193" fmla="*/ 8478 w 19998"/>
                <a:gd name="connsiteY193" fmla="*/ 18837 h 19998"/>
                <a:gd name="connsiteX194" fmla="*/ 8357 w 19998"/>
                <a:gd name="connsiteY194" fmla="*/ 18820 h 19998"/>
                <a:gd name="connsiteX195" fmla="*/ 8169 w 19998"/>
                <a:gd name="connsiteY195" fmla="*/ 18773 h 19998"/>
                <a:gd name="connsiteX196" fmla="*/ 8128 w 19998"/>
                <a:gd name="connsiteY196" fmla="*/ 18820 h 19998"/>
                <a:gd name="connsiteX197" fmla="*/ 8128 w 19998"/>
                <a:gd name="connsiteY197" fmla="*/ 18957 h 19998"/>
                <a:gd name="connsiteX198" fmla="*/ 8150 w 19998"/>
                <a:gd name="connsiteY198" fmla="*/ 19142 h 19998"/>
                <a:gd name="connsiteX199" fmla="*/ 8007 w 19998"/>
                <a:gd name="connsiteY199" fmla="*/ 19119 h 19998"/>
                <a:gd name="connsiteX200" fmla="*/ 7676 w 19998"/>
                <a:gd name="connsiteY200" fmla="*/ 19119 h 19998"/>
                <a:gd name="connsiteX201" fmla="*/ 7511 w 19998"/>
                <a:gd name="connsiteY201" fmla="*/ 19159 h 19998"/>
                <a:gd name="connsiteX202" fmla="*/ 6892 w 19998"/>
                <a:gd name="connsiteY202" fmla="*/ 19102 h 19998"/>
                <a:gd name="connsiteX203" fmla="*/ 6730 w 19998"/>
                <a:gd name="connsiteY203" fmla="*/ 18877 h 19998"/>
                <a:gd name="connsiteX204" fmla="*/ 6599 w 19998"/>
                <a:gd name="connsiteY204" fmla="*/ 18837 h 19998"/>
                <a:gd name="connsiteX205" fmla="*/ 6478 w 19998"/>
                <a:gd name="connsiteY205" fmla="*/ 18731 h 19998"/>
                <a:gd name="connsiteX206" fmla="*/ 6254 w 19998"/>
                <a:gd name="connsiteY206" fmla="*/ 18858 h 19998"/>
                <a:gd name="connsiteX207" fmla="*/ 6149 w 19998"/>
                <a:gd name="connsiteY207" fmla="*/ 18773 h 19998"/>
                <a:gd name="connsiteX208" fmla="*/ 6066 w 19998"/>
                <a:gd name="connsiteY208" fmla="*/ 18877 h 19998"/>
                <a:gd name="connsiteX209" fmla="*/ 5861 w 19998"/>
                <a:gd name="connsiteY209" fmla="*/ 18632 h 19998"/>
                <a:gd name="connsiteX210" fmla="*/ 5732 w 19998"/>
                <a:gd name="connsiteY210" fmla="*/ 18447 h 19998"/>
                <a:gd name="connsiteX211" fmla="*/ 5075 w 19998"/>
                <a:gd name="connsiteY211" fmla="*/ 18310 h 19998"/>
                <a:gd name="connsiteX212" fmla="*/ 4806 w 19998"/>
                <a:gd name="connsiteY212" fmla="*/ 18165 h 19998"/>
                <a:gd name="connsiteX213" fmla="*/ 4725 w 19998"/>
                <a:gd name="connsiteY213" fmla="*/ 18247 h 19998"/>
                <a:gd name="connsiteX214" fmla="*/ 4515 w 19998"/>
                <a:gd name="connsiteY214" fmla="*/ 18101 h 19998"/>
                <a:gd name="connsiteX215" fmla="*/ 4684 w 19998"/>
                <a:gd name="connsiteY215" fmla="*/ 17737 h 19998"/>
                <a:gd name="connsiteX216" fmla="*/ 4415 w 19998"/>
                <a:gd name="connsiteY216" fmla="*/ 17634 h 19998"/>
                <a:gd name="connsiteX217" fmla="*/ 4294 w 19998"/>
                <a:gd name="connsiteY217" fmla="*/ 17594 h 19998"/>
                <a:gd name="connsiteX218" fmla="*/ 4103 w 19998"/>
                <a:gd name="connsiteY218" fmla="*/ 17617 h 19998"/>
                <a:gd name="connsiteX219" fmla="*/ 4063 w 19998"/>
                <a:gd name="connsiteY219" fmla="*/ 17495 h 19998"/>
                <a:gd name="connsiteX220" fmla="*/ 4025 w 19998"/>
                <a:gd name="connsiteY220" fmla="*/ 17432 h 19998"/>
                <a:gd name="connsiteX221" fmla="*/ 4251 w 19998"/>
                <a:gd name="connsiteY221" fmla="*/ 17389 h 19998"/>
                <a:gd name="connsiteX222" fmla="*/ 4251 w 19998"/>
                <a:gd name="connsiteY222" fmla="*/ 17373 h 19998"/>
                <a:gd name="connsiteX223" fmla="*/ 4499 w 19998"/>
                <a:gd name="connsiteY223" fmla="*/ 17084 h 19998"/>
                <a:gd name="connsiteX224" fmla="*/ 5037 w 19998"/>
                <a:gd name="connsiteY224" fmla="*/ 14969 h 19998"/>
                <a:gd name="connsiteX225" fmla="*/ 5011 w 19998"/>
                <a:gd name="connsiteY225" fmla="*/ 14767 h 19998"/>
                <a:gd name="connsiteX226" fmla="*/ 5218 w 19998"/>
                <a:gd name="connsiteY226" fmla="*/ 14525 h 19998"/>
                <a:gd name="connsiteX227" fmla="*/ 5427 w 19998"/>
                <a:gd name="connsiteY227" fmla="*/ 14583 h 19998"/>
                <a:gd name="connsiteX228" fmla="*/ 5444 w 19998"/>
                <a:gd name="connsiteY228" fmla="*/ 14525 h 19998"/>
                <a:gd name="connsiteX229" fmla="*/ 5387 w 19998"/>
                <a:gd name="connsiteY229" fmla="*/ 14464 h 19998"/>
                <a:gd name="connsiteX230" fmla="*/ 5427 w 19998"/>
                <a:gd name="connsiteY230" fmla="*/ 14485 h 19998"/>
                <a:gd name="connsiteX231" fmla="*/ 5427 w 19998"/>
                <a:gd name="connsiteY231" fmla="*/ 14464 h 19998"/>
                <a:gd name="connsiteX232" fmla="*/ 5218 w 19998"/>
                <a:gd name="connsiteY232" fmla="*/ 14318 h 19998"/>
                <a:gd name="connsiteX233" fmla="*/ 5075 w 19998"/>
                <a:gd name="connsiteY233" fmla="*/ 14647 h 19998"/>
                <a:gd name="connsiteX234" fmla="*/ 5037 w 19998"/>
                <a:gd name="connsiteY234" fmla="*/ 14623 h 19998"/>
                <a:gd name="connsiteX235" fmla="*/ 5427 w 19998"/>
                <a:gd name="connsiteY235" fmla="*/ 12509 h 19998"/>
                <a:gd name="connsiteX236" fmla="*/ 5470 w 19998"/>
                <a:gd name="connsiteY236" fmla="*/ 12492 h 19998"/>
                <a:gd name="connsiteX237" fmla="*/ 5511 w 19998"/>
                <a:gd name="connsiteY237" fmla="*/ 12548 h 19998"/>
                <a:gd name="connsiteX238" fmla="*/ 5961 w 19998"/>
                <a:gd name="connsiteY238" fmla="*/ 13284 h 19998"/>
                <a:gd name="connsiteX239" fmla="*/ 6352 w 19998"/>
                <a:gd name="connsiteY239" fmla="*/ 14017 h 19998"/>
                <a:gd name="connsiteX240" fmla="*/ 6352 w 19998"/>
                <a:gd name="connsiteY240" fmla="*/ 13808 h 19998"/>
                <a:gd name="connsiteX241" fmla="*/ 6001 w 19998"/>
                <a:gd name="connsiteY241" fmla="*/ 13058 h 19998"/>
                <a:gd name="connsiteX242" fmla="*/ 5675 w 19998"/>
                <a:gd name="connsiteY242" fmla="*/ 12532 h 19998"/>
                <a:gd name="connsiteX243" fmla="*/ 5551 w 19998"/>
                <a:gd name="connsiteY243" fmla="*/ 12410 h 19998"/>
                <a:gd name="connsiteX244" fmla="*/ 5258 w 19998"/>
                <a:gd name="connsiteY244" fmla="*/ 12227 h 19998"/>
                <a:gd name="connsiteX245" fmla="*/ 5242 w 19998"/>
                <a:gd name="connsiteY245" fmla="*/ 12243 h 19998"/>
                <a:gd name="connsiteX246" fmla="*/ 5175 w 19998"/>
                <a:gd name="connsiteY246" fmla="*/ 11961 h 19998"/>
                <a:gd name="connsiteX247" fmla="*/ 5363 w 19998"/>
                <a:gd name="connsiteY247" fmla="*/ 11961 h 19998"/>
                <a:gd name="connsiteX248" fmla="*/ 5487 w 19998"/>
                <a:gd name="connsiteY248" fmla="*/ 11653 h 19998"/>
                <a:gd name="connsiteX249" fmla="*/ 5470 w 19998"/>
                <a:gd name="connsiteY249" fmla="*/ 11653 h 19998"/>
                <a:gd name="connsiteX250" fmla="*/ 5470 w 19998"/>
                <a:gd name="connsiteY250" fmla="*/ 11637 h 19998"/>
                <a:gd name="connsiteX251" fmla="*/ 5444 w 19998"/>
                <a:gd name="connsiteY251" fmla="*/ 11268 h 19998"/>
                <a:gd name="connsiteX252" fmla="*/ 5339 w 19998"/>
                <a:gd name="connsiteY252" fmla="*/ 11146 h 19998"/>
                <a:gd name="connsiteX253" fmla="*/ 5251 w 19998"/>
                <a:gd name="connsiteY253" fmla="*/ 10849 h 19998"/>
                <a:gd name="connsiteX254" fmla="*/ 4784 w 19998"/>
                <a:gd name="connsiteY254" fmla="*/ 10539 h 19998"/>
                <a:gd name="connsiteX255" fmla="*/ 4603 w 19998"/>
                <a:gd name="connsiteY255" fmla="*/ 10497 h 19998"/>
                <a:gd name="connsiteX256" fmla="*/ 4620 w 19998"/>
                <a:gd name="connsiteY256" fmla="*/ 10476 h 19998"/>
                <a:gd name="connsiteX257" fmla="*/ 3877 w 19998"/>
                <a:gd name="connsiteY257" fmla="*/ 9395 h 19998"/>
                <a:gd name="connsiteX258" fmla="*/ 3941 w 19998"/>
                <a:gd name="connsiteY258" fmla="*/ 9353 h 19998"/>
                <a:gd name="connsiteX259" fmla="*/ 3918 w 19998"/>
                <a:gd name="connsiteY259" fmla="*/ 9353 h 19998"/>
                <a:gd name="connsiteX260" fmla="*/ 4168 w 19998"/>
                <a:gd name="connsiteY260" fmla="*/ 9071 h 19998"/>
                <a:gd name="connsiteX261" fmla="*/ 3753 w 19998"/>
                <a:gd name="connsiteY261" fmla="*/ 8829 h 19998"/>
                <a:gd name="connsiteX262" fmla="*/ 3899 w 19998"/>
                <a:gd name="connsiteY262" fmla="*/ 8645 h 19998"/>
                <a:gd name="connsiteX263" fmla="*/ 3899 w 19998"/>
                <a:gd name="connsiteY263" fmla="*/ 8521 h 19998"/>
                <a:gd name="connsiteX264" fmla="*/ 4472 w 19998"/>
                <a:gd name="connsiteY264" fmla="*/ 8666 h 19998"/>
                <a:gd name="connsiteX265" fmla="*/ 3877 w 19998"/>
                <a:gd name="connsiteY265" fmla="*/ 8457 h 19998"/>
                <a:gd name="connsiteX266" fmla="*/ 3689 w 19998"/>
                <a:gd name="connsiteY266" fmla="*/ 8587 h 19998"/>
                <a:gd name="connsiteX267" fmla="*/ 3360 w 19998"/>
                <a:gd name="connsiteY267" fmla="*/ 8401 h 19998"/>
                <a:gd name="connsiteX268" fmla="*/ 3303 w 19998"/>
                <a:gd name="connsiteY268" fmla="*/ 8239 h 19998"/>
                <a:gd name="connsiteX269" fmla="*/ 3465 w 19998"/>
                <a:gd name="connsiteY269" fmla="*/ 8077 h 19998"/>
                <a:gd name="connsiteX270" fmla="*/ 3344 w 19998"/>
                <a:gd name="connsiteY270" fmla="*/ 7910 h 19998"/>
                <a:gd name="connsiteX271" fmla="*/ 2844 w 19998"/>
                <a:gd name="connsiteY271" fmla="*/ 7933 h 19998"/>
                <a:gd name="connsiteX272" fmla="*/ 3115 w 19998"/>
                <a:gd name="connsiteY272" fmla="*/ 7651 h 19998"/>
                <a:gd name="connsiteX273" fmla="*/ 2477 w 19998"/>
                <a:gd name="connsiteY273" fmla="*/ 7750 h 19998"/>
                <a:gd name="connsiteX274" fmla="*/ 2477 w 19998"/>
                <a:gd name="connsiteY274" fmla="*/ 7973 h 19998"/>
                <a:gd name="connsiteX275" fmla="*/ 2127 w 19998"/>
                <a:gd name="connsiteY275" fmla="*/ 7442 h 19998"/>
                <a:gd name="connsiteX276" fmla="*/ 1831 w 19998"/>
                <a:gd name="connsiteY276" fmla="*/ 7261 h 19998"/>
                <a:gd name="connsiteX277" fmla="*/ 1260 w 19998"/>
                <a:gd name="connsiteY277" fmla="*/ 6996 h 19998"/>
                <a:gd name="connsiteX278" fmla="*/ 1276 w 19998"/>
                <a:gd name="connsiteY278" fmla="*/ 6975 h 19998"/>
                <a:gd name="connsiteX279" fmla="*/ 1260 w 19998"/>
                <a:gd name="connsiteY279" fmla="*/ 6958 h 19998"/>
                <a:gd name="connsiteX280" fmla="*/ 1172 w 19998"/>
                <a:gd name="connsiteY280" fmla="*/ 6892 h 19998"/>
                <a:gd name="connsiteX281" fmla="*/ 886 w 19998"/>
                <a:gd name="connsiteY281" fmla="*/ 6975 h 19998"/>
                <a:gd name="connsiteX282" fmla="*/ 679 w 19998"/>
                <a:gd name="connsiteY282" fmla="*/ 7099 h 19998"/>
                <a:gd name="connsiteX283" fmla="*/ 533 w 19998"/>
                <a:gd name="connsiteY283" fmla="*/ 7078 h 19998"/>
                <a:gd name="connsiteX284" fmla="*/ 533 w 19998"/>
                <a:gd name="connsiteY284" fmla="*/ 7022 h 19998"/>
                <a:gd name="connsiteX285" fmla="*/ 574 w 19998"/>
                <a:gd name="connsiteY285" fmla="*/ 6996 h 19998"/>
                <a:gd name="connsiteX286" fmla="*/ 305 w 19998"/>
                <a:gd name="connsiteY286" fmla="*/ 6568 h 19998"/>
                <a:gd name="connsiteX287" fmla="*/ 264 w 19998"/>
                <a:gd name="connsiteY287" fmla="*/ 6594 h 19998"/>
                <a:gd name="connsiteX288" fmla="*/ 164 w 19998"/>
                <a:gd name="connsiteY288" fmla="*/ 6528 h 19998"/>
                <a:gd name="connsiteX289" fmla="*/ 0 w 19998"/>
                <a:gd name="connsiteY289" fmla="*/ 6490 h 19998"/>
                <a:gd name="connsiteX290" fmla="*/ 17 w 19998"/>
                <a:gd name="connsiteY290" fmla="*/ 6465 h 19998"/>
                <a:gd name="connsiteX291" fmla="*/ 57 w 19998"/>
                <a:gd name="connsiteY291" fmla="*/ 6465 h 19998"/>
                <a:gd name="connsiteX292" fmla="*/ 695 w 19998"/>
                <a:gd name="connsiteY292" fmla="*/ 6408 h 19998"/>
                <a:gd name="connsiteX293" fmla="*/ 760 w 19998"/>
                <a:gd name="connsiteY293" fmla="*/ 6262 h 19998"/>
                <a:gd name="connsiteX294" fmla="*/ 433 w 19998"/>
                <a:gd name="connsiteY294" fmla="*/ 6084 h 19998"/>
                <a:gd name="connsiteX295" fmla="*/ 348 w 19998"/>
                <a:gd name="connsiteY295" fmla="*/ 6204 h 19998"/>
                <a:gd name="connsiteX296" fmla="*/ 329 w 19998"/>
                <a:gd name="connsiteY296" fmla="*/ 6204 h 19998"/>
                <a:gd name="connsiteX297" fmla="*/ 305 w 19998"/>
                <a:gd name="connsiteY297" fmla="*/ 6060 h 19998"/>
                <a:gd name="connsiteX298" fmla="*/ 348 w 19998"/>
                <a:gd name="connsiteY298" fmla="*/ 6044 h 19998"/>
                <a:gd name="connsiteX299" fmla="*/ 348 w 19998"/>
                <a:gd name="connsiteY299" fmla="*/ 5997 h 19998"/>
                <a:gd name="connsiteX300" fmla="*/ 248 w 19998"/>
                <a:gd name="connsiteY300" fmla="*/ 5997 h 19998"/>
                <a:gd name="connsiteX301" fmla="*/ 221 w 19998"/>
                <a:gd name="connsiteY301" fmla="*/ 5938 h 19998"/>
                <a:gd name="connsiteX302" fmla="*/ 329 w 19998"/>
                <a:gd name="connsiteY302" fmla="*/ 5938 h 19998"/>
                <a:gd name="connsiteX303" fmla="*/ 348 w 19998"/>
                <a:gd name="connsiteY303" fmla="*/ 5818 h 19998"/>
                <a:gd name="connsiteX304" fmla="*/ 391 w 19998"/>
                <a:gd name="connsiteY304" fmla="*/ 5818 h 19998"/>
                <a:gd name="connsiteX305" fmla="*/ 369 w 19998"/>
                <a:gd name="connsiteY305" fmla="*/ 5917 h 19998"/>
                <a:gd name="connsiteX306" fmla="*/ 433 w 19998"/>
                <a:gd name="connsiteY306" fmla="*/ 5877 h 19998"/>
                <a:gd name="connsiteX307" fmla="*/ 433 w 19998"/>
                <a:gd name="connsiteY307" fmla="*/ 5898 h 19998"/>
                <a:gd name="connsiteX308" fmla="*/ 410 w 19998"/>
                <a:gd name="connsiteY308" fmla="*/ 5917 h 19998"/>
                <a:gd name="connsiteX309" fmla="*/ 555 w 19998"/>
                <a:gd name="connsiteY309" fmla="*/ 5938 h 19998"/>
                <a:gd name="connsiteX310" fmla="*/ 555 w 19998"/>
                <a:gd name="connsiteY310" fmla="*/ 5955 h 19998"/>
                <a:gd name="connsiteX311" fmla="*/ 738 w 19998"/>
                <a:gd name="connsiteY311" fmla="*/ 5938 h 19998"/>
                <a:gd name="connsiteX312" fmla="*/ 695 w 19998"/>
                <a:gd name="connsiteY312" fmla="*/ 5835 h 19998"/>
                <a:gd name="connsiteX313" fmla="*/ 655 w 19998"/>
                <a:gd name="connsiteY313" fmla="*/ 5835 h 19998"/>
                <a:gd name="connsiteX314" fmla="*/ 598 w 19998"/>
                <a:gd name="connsiteY314" fmla="*/ 5736 h 19998"/>
                <a:gd name="connsiteX315" fmla="*/ 141 w 19998"/>
                <a:gd name="connsiteY315" fmla="*/ 5778 h 19998"/>
                <a:gd name="connsiteX316" fmla="*/ 141 w 19998"/>
                <a:gd name="connsiteY316" fmla="*/ 5795 h 19998"/>
                <a:gd name="connsiteX317" fmla="*/ 17 w 19998"/>
                <a:gd name="connsiteY317" fmla="*/ 5818 h 19998"/>
                <a:gd name="connsiteX318" fmla="*/ 141 w 19998"/>
                <a:gd name="connsiteY318" fmla="*/ 5287 h 19998"/>
                <a:gd name="connsiteX319" fmla="*/ 181 w 19998"/>
                <a:gd name="connsiteY319" fmla="*/ 5268 h 19998"/>
                <a:gd name="connsiteX320" fmla="*/ 348 w 19998"/>
                <a:gd name="connsiteY320" fmla="*/ 5247 h 19998"/>
                <a:gd name="connsiteX321" fmla="*/ 450 w 19998"/>
                <a:gd name="connsiteY321" fmla="*/ 5149 h 19998"/>
                <a:gd name="connsiteX322" fmla="*/ 617 w 19998"/>
                <a:gd name="connsiteY322" fmla="*/ 5149 h 19998"/>
                <a:gd name="connsiteX323" fmla="*/ 803 w 19998"/>
                <a:gd name="connsiteY323" fmla="*/ 5085 h 19998"/>
                <a:gd name="connsiteX324" fmla="*/ 826 w 19998"/>
                <a:gd name="connsiteY324" fmla="*/ 5106 h 19998"/>
                <a:gd name="connsiteX325" fmla="*/ 803 w 19998"/>
                <a:gd name="connsiteY325" fmla="*/ 5149 h 19998"/>
                <a:gd name="connsiteX326" fmla="*/ 1276 w 19998"/>
                <a:gd name="connsiteY326" fmla="*/ 5022 h 19998"/>
                <a:gd name="connsiteX327" fmla="*/ 1276 w 19998"/>
                <a:gd name="connsiteY327" fmla="*/ 5003 h 19998"/>
                <a:gd name="connsiteX328" fmla="*/ 1276 w 19998"/>
                <a:gd name="connsiteY328" fmla="*/ 5022 h 19998"/>
                <a:gd name="connsiteX329" fmla="*/ 1298 w 19998"/>
                <a:gd name="connsiteY329" fmla="*/ 5022 h 19998"/>
                <a:gd name="connsiteX330" fmla="*/ 1341 w 19998"/>
                <a:gd name="connsiteY330" fmla="*/ 5165 h 19998"/>
                <a:gd name="connsiteX331" fmla="*/ 1524 w 19998"/>
                <a:gd name="connsiteY331" fmla="*/ 5069 h 19998"/>
                <a:gd name="connsiteX332" fmla="*/ 1562 w 19998"/>
                <a:gd name="connsiteY332" fmla="*/ 5069 h 19998"/>
                <a:gd name="connsiteX333" fmla="*/ 1815 w 19998"/>
                <a:gd name="connsiteY333" fmla="*/ 5125 h 19998"/>
                <a:gd name="connsiteX334" fmla="*/ 1936 w 19998"/>
                <a:gd name="connsiteY334" fmla="*/ 5165 h 19998"/>
                <a:gd name="connsiteX335" fmla="*/ 1936 w 19998"/>
                <a:gd name="connsiteY335" fmla="*/ 5149 h 19998"/>
                <a:gd name="connsiteX336" fmla="*/ 1979 w 19998"/>
                <a:gd name="connsiteY336" fmla="*/ 5003 h 19998"/>
                <a:gd name="connsiteX337" fmla="*/ 1936 w 19998"/>
                <a:gd name="connsiteY337" fmla="*/ 4939 h 19998"/>
                <a:gd name="connsiteX338" fmla="*/ 2103 w 19998"/>
                <a:gd name="connsiteY338" fmla="*/ 4820 h 19998"/>
                <a:gd name="connsiteX339" fmla="*/ 2496 w 19998"/>
                <a:gd name="connsiteY339" fmla="*/ 4777 h 19998"/>
                <a:gd name="connsiteX340" fmla="*/ 2536 w 19998"/>
                <a:gd name="connsiteY340" fmla="*/ 4860 h 19998"/>
                <a:gd name="connsiteX341" fmla="*/ 2722 w 19998"/>
                <a:gd name="connsiteY341" fmla="*/ 4761 h 19998"/>
                <a:gd name="connsiteX342" fmla="*/ 2722 w 19998"/>
                <a:gd name="connsiteY342" fmla="*/ 4900 h 19998"/>
                <a:gd name="connsiteX343" fmla="*/ 2805 w 19998"/>
                <a:gd name="connsiteY343" fmla="*/ 4923 h 19998"/>
                <a:gd name="connsiteX344" fmla="*/ 2970 w 19998"/>
                <a:gd name="connsiteY344" fmla="*/ 5189 h 19998"/>
                <a:gd name="connsiteX345" fmla="*/ 3256 w 19998"/>
                <a:gd name="connsiteY345" fmla="*/ 5673 h 19998"/>
                <a:gd name="connsiteX346" fmla="*/ 3608 w 19998"/>
                <a:gd name="connsiteY346" fmla="*/ 5391 h 19998"/>
                <a:gd name="connsiteX347" fmla="*/ 3860 w 19998"/>
                <a:gd name="connsiteY347" fmla="*/ 5268 h 19998"/>
                <a:gd name="connsiteX348" fmla="*/ 3999 w 19998"/>
                <a:gd name="connsiteY348" fmla="*/ 5534 h 19998"/>
                <a:gd name="connsiteX349" fmla="*/ 4351 w 19998"/>
                <a:gd name="connsiteY349" fmla="*/ 5351 h 19998"/>
                <a:gd name="connsiteX350" fmla="*/ 4580 w 19998"/>
                <a:gd name="connsiteY350" fmla="*/ 5268 h 19998"/>
                <a:gd name="connsiteX351" fmla="*/ 4580 w 19998"/>
                <a:gd name="connsiteY351" fmla="*/ 5471 h 19998"/>
                <a:gd name="connsiteX352" fmla="*/ 4994 w 19998"/>
                <a:gd name="connsiteY352" fmla="*/ 5449 h 19998"/>
                <a:gd name="connsiteX353" fmla="*/ 5323 w 19998"/>
                <a:gd name="connsiteY353" fmla="*/ 5471 h 19998"/>
                <a:gd name="connsiteX354" fmla="*/ 5242 w 19998"/>
                <a:gd name="connsiteY354" fmla="*/ 5407 h 19998"/>
                <a:gd name="connsiteX355" fmla="*/ 4994 w 19998"/>
                <a:gd name="connsiteY355" fmla="*/ 5003 h 19998"/>
                <a:gd name="connsiteX356" fmla="*/ 4970 w 19998"/>
                <a:gd name="connsiteY356" fmla="*/ 5003 h 19998"/>
                <a:gd name="connsiteX357" fmla="*/ 5054 w 19998"/>
                <a:gd name="connsiteY357" fmla="*/ 4618 h 19998"/>
                <a:gd name="connsiteX358" fmla="*/ 5054 w 19998"/>
                <a:gd name="connsiteY358" fmla="*/ 4601 h 19998"/>
                <a:gd name="connsiteX359" fmla="*/ 5037 w 19998"/>
                <a:gd name="connsiteY359" fmla="*/ 4618 h 19998"/>
                <a:gd name="connsiteX360" fmla="*/ 5011 w 19998"/>
                <a:gd name="connsiteY360" fmla="*/ 4131 h 19998"/>
                <a:gd name="connsiteX361" fmla="*/ 4642 w 19998"/>
                <a:gd name="connsiteY361" fmla="*/ 3335 h 19998"/>
                <a:gd name="connsiteX362" fmla="*/ 4663 w 19998"/>
                <a:gd name="connsiteY362" fmla="*/ 3092 h 19998"/>
                <a:gd name="connsiteX363" fmla="*/ 4563 w 19998"/>
                <a:gd name="connsiteY363" fmla="*/ 3050 h 19998"/>
                <a:gd name="connsiteX364" fmla="*/ 4684 w 19998"/>
                <a:gd name="connsiteY364" fmla="*/ 2947 h 19998"/>
                <a:gd name="connsiteX365" fmla="*/ 5242 w 19998"/>
                <a:gd name="connsiteY365" fmla="*/ 3092 h 19998"/>
                <a:gd name="connsiteX366" fmla="*/ 5258 w 19998"/>
                <a:gd name="connsiteY366" fmla="*/ 3029 h 19998"/>
                <a:gd name="connsiteX367" fmla="*/ 5570 w 19998"/>
                <a:gd name="connsiteY367" fmla="*/ 3050 h 19998"/>
                <a:gd name="connsiteX368" fmla="*/ 5632 w 19998"/>
                <a:gd name="connsiteY368" fmla="*/ 3252 h 19998"/>
                <a:gd name="connsiteX369" fmla="*/ 5592 w 19998"/>
                <a:gd name="connsiteY369" fmla="*/ 3252 h 19998"/>
                <a:gd name="connsiteX370" fmla="*/ 5570 w 19998"/>
                <a:gd name="connsiteY370" fmla="*/ 3316 h 19998"/>
                <a:gd name="connsiteX371" fmla="*/ 5511 w 19998"/>
                <a:gd name="connsiteY371" fmla="*/ 3316 h 19998"/>
                <a:gd name="connsiteX372" fmla="*/ 5675 w 19998"/>
                <a:gd name="connsiteY372" fmla="*/ 3800 h 19998"/>
                <a:gd name="connsiteX373" fmla="*/ 5649 w 19998"/>
                <a:gd name="connsiteY373" fmla="*/ 3826 h 19998"/>
                <a:gd name="connsiteX374" fmla="*/ 5732 w 19998"/>
                <a:gd name="connsiteY374" fmla="*/ 3842 h 19998"/>
                <a:gd name="connsiteX375" fmla="*/ 5713 w 19998"/>
                <a:gd name="connsiteY375" fmla="*/ 3842 h 19998"/>
                <a:gd name="connsiteX376" fmla="*/ 5732 w 19998"/>
                <a:gd name="connsiteY376" fmla="*/ 3882 h 19998"/>
                <a:gd name="connsiteX377" fmla="*/ 5775 w 19998"/>
                <a:gd name="connsiteY377" fmla="*/ 3882 h 19998"/>
                <a:gd name="connsiteX378" fmla="*/ 5861 w 19998"/>
                <a:gd name="connsiteY378" fmla="*/ 3762 h 19998"/>
                <a:gd name="connsiteX379" fmla="*/ 6499 w 19998"/>
                <a:gd name="connsiteY379" fmla="*/ 3906 h 19998"/>
                <a:gd name="connsiteX380" fmla="*/ 7611 w 19998"/>
                <a:gd name="connsiteY380" fmla="*/ 3826 h 19998"/>
                <a:gd name="connsiteX381" fmla="*/ 7923 w 19998"/>
                <a:gd name="connsiteY381" fmla="*/ 3722 h 19998"/>
                <a:gd name="connsiteX382" fmla="*/ 8045 w 19998"/>
                <a:gd name="connsiteY382" fmla="*/ 3703 h 19998"/>
                <a:gd name="connsiteX383" fmla="*/ 7611 w 19998"/>
                <a:gd name="connsiteY383" fmla="*/ 3600 h 19998"/>
                <a:gd name="connsiteX384" fmla="*/ 7611 w 19998"/>
                <a:gd name="connsiteY384" fmla="*/ 3581 h 19998"/>
                <a:gd name="connsiteX385" fmla="*/ 7799 w 19998"/>
                <a:gd name="connsiteY385" fmla="*/ 3092 h 19998"/>
                <a:gd name="connsiteX386" fmla="*/ 9574 w 19998"/>
                <a:gd name="connsiteY386" fmla="*/ 2317 h 19998"/>
                <a:gd name="connsiteX387" fmla="*/ 9843 w 19998"/>
                <a:gd name="connsiteY387" fmla="*/ 1993 h 19998"/>
                <a:gd name="connsiteX388" fmla="*/ 9902 w 19998"/>
                <a:gd name="connsiteY388" fmla="*/ 2051 h 19998"/>
                <a:gd name="connsiteX389" fmla="*/ 10031 w 19998"/>
                <a:gd name="connsiteY389" fmla="*/ 2051 h 19998"/>
                <a:gd name="connsiteX390" fmla="*/ 9964 w 19998"/>
                <a:gd name="connsiteY390" fmla="*/ 1972 h 19998"/>
                <a:gd name="connsiteX391" fmla="*/ 9943 w 19998"/>
                <a:gd name="connsiteY391" fmla="*/ 1993 h 19998"/>
                <a:gd name="connsiteX392" fmla="*/ 9843 w 19998"/>
                <a:gd name="connsiteY392" fmla="*/ 1645 h 19998"/>
                <a:gd name="connsiteX393" fmla="*/ 9902 w 19998"/>
                <a:gd name="connsiteY393" fmla="*/ 1645 h 19998"/>
                <a:gd name="connsiteX394" fmla="*/ 9902 w 19998"/>
                <a:gd name="connsiteY394" fmla="*/ 1628 h 19998"/>
                <a:gd name="connsiteX395" fmla="*/ 9902 w 19998"/>
                <a:gd name="connsiteY395" fmla="*/ 1607 h 19998"/>
                <a:gd name="connsiteX396" fmla="*/ 9843 w 19998"/>
                <a:gd name="connsiteY396" fmla="*/ 1542 h 19998"/>
                <a:gd name="connsiteX397" fmla="*/ 9886 w 19998"/>
                <a:gd name="connsiteY397" fmla="*/ 1260 h 19998"/>
                <a:gd name="connsiteX398" fmla="*/ 9926 w 19998"/>
                <a:gd name="connsiteY398" fmla="*/ 1243 h 19998"/>
                <a:gd name="connsiteX399" fmla="*/ 9886 w 19998"/>
                <a:gd name="connsiteY399" fmla="*/ 815 h 19998"/>
                <a:gd name="connsiteX400" fmla="*/ 9902 w 19998"/>
                <a:gd name="connsiteY400" fmla="*/ 815 h 19998"/>
                <a:gd name="connsiteX401" fmla="*/ 9886 w 19998"/>
                <a:gd name="connsiteY401" fmla="*/ 484 h 19998"/>
                <a:gd name="connsiteX402" fmla="*/ 10645 w 19998"/>
                <a:gd name="connsiteY402" fmla="*/ 186 h 19998"/>
                <a:gd name="connsiteX403" fmla="*/ 11307 w 19998"/>
                <a:gd name="connsiteY403" fmla="*/ 0 h 19998"/>
                <a:gd name="connsiteX404" fmla="*/ 11431 w 19998"/>
                <a:gd name="connsiteY404" fmla="*/ 324 h 19998"/>
                <a:gd name="connsiteX405" fmla="*/ 11431 w 19998"/>
                <a:gd name="connsiteY405" fmla="*/ 630 h 19998"/>
                <a:gd name="connsiteX406" fmla="*/ 11577 w 19998"/>
                <a:gd name="connsiteY406" fmla="*/ 630 h 19998"/>
                <a:gd name="connsiteX407" fmla="*/ 11700 w 19998"/>
                <a:gd name="connsiteY407" fmla="*/ 832 h 19998"/>
                <a:gd name="connsiteX408" fmla="*/ 11822 w 19998"/>
                <a:gd name="connsiteY408" fmla="*/ 895 h 19998"/>
                <a:gd name="connsiteX409" fmla="*/ 12158 w 19998"/>
                <a:gd name="connsiteY409" fmla="*/ 670 h 19998"/>
                <a:gd name="connsiteX410" fmla="*/ 12279 w 19998"/>
                <a:gd name="connsiteY410" fmla="*/ 792 h 19998"/>
                <a:gd name="connsiteX411" fmla="*/ 12255 w 19998"/>
                <a:gd name="connsiteY411" fmla="*/ 815 h 19998"/>
                <a:gd name="connsiteX412" fmla="*/ 12360 w 19998"/>
                <a:gd name="connsiteY412" fmla="*/ 895 h 19998"/>
                <a:gd name="connsiteX413" fmla="*/ 12360 w 19998"/>
                <a:gd name="connsiteY413" fmla="*/ 912 h 19998"/>
                <a:gd name="connsiteX414" fmla="*/ 12339 w 19998"/>
                <a:gd name="connsiteY414" fmla="*/ 935 h 19998"/>
                <a:gd name="connsiteX415" fmla="*/ 12548 w 19998"/>
                <a:gd name="connsiteY415" fmla="*/ 1342 h 19998"/>
                <a:gd name="connsiteX416" fmla="*/ 12753 w 19998"/>
                <a:gd name="connsiteY416" fmla="*/ 1260 h 19998"/>
                <a:gd name="connsiteX417" fmla="*/ 12729 w 19998"/>
                <a:gd name="connsiteY417" fmla="*/ 1363 h 19998"/>
                <a:gd name="connsiteX418" fmla="*/ 12834 w 19998"/>
                <a:gd name="connsiteY418" fmla="*/ 1323 h 19998"/>
                <a:gd name="connsiteX419" fmla="*/ 12853 w 19998"/>
                <a:gd name="connsiteY419" fmla="*/ 1342 h 19998"/>
                <a:gd name="connsiteX420" fmla="*/ 12901 w 19998"/>
                <a:gd name="connsiteY420" fmla="*/ 1342 h 19998"/>
                <a:gd name="connsiteX421" fmla="*/ 13039 w 19998"/>
                <a:gd name="connsiteY421" fmla="*/ 1769 h 19998"/>
                <a:gd name="connsiteX422" fmla="*/ 13039 w 19998"/>
                <a:gd name="connsiteY422" fmla="*/ 1751 h 19998"/>
                <a:gd name="connsiteX423" fmla="*/ 13065 w 19998"/>
                <a:gd name="connsiteY423" fmla="*/ 1751 h 19998"/>
                <a:gd name="connsiteX424" fmla="*/ 13082 w 19998"/>
                <a:gd name="connsiteY424" fmla="*/ 1671 h 19998"/>
                <a:gd name="connsiteX425" fmla="*/ 13186 w 19998"/>
                <a:gd name="connsiteY425" fmla="*/ 1645 h 19998"/>
                <a:gd name="connsiteX426" fmla="*/ 13203 w 19998"/>
                <a:gd name="connsiteY426" fmla="*/ 1671 h 19998"/>
                <a:gd name="connsiteX427" fmla="*/ 13203 w 19998"/>
                <a:gd name="connsiteY427" fmla="*/ 1645 h 19998"/>
                <a:gd name="connsiteX428" fmla="*/ 13267 w 19998"/>
                <a:gd name="connsiteY428" fmla="*/ 1645 h 19998"/>
                <a:gd name="connsiteX429" fmla="*/ 13267 w 19998"/>
                <a:gd name="connsiteY429" fmla="*/ 1671 h 19998"/>
                <a:gd name="connsiteX430" fmla="*/ 13308 w 19998"/>
                <a:gd name="connsiteY430" fmla="*/ 1687 h 19998"/>
                <a:gd name="connsiteX431" fmla="*/ 13308 w 19998"/>
                <a:gd name="connsiteY431" fmla="*/ 1711 h 19998"/>
                <a:gd name="connsiteX432" fmla="*/ 13515 w 19998"/>
                <a:gd name="connsiteY432" fmla="*/ 1628 h 19998"/>
                <a:gd name="connsiteX433" fmla="*/ 13598 w 19998"/>
                <a:gd name="connsiteY433" fmla="*/ 1751 h 19998"/>
                <a:gd name="connsiteX434" fmla="*/ 13660 w 19998"/>
                <a:gd name="connsiteY434" fmla="*/ 1769 h 19998"/>
                <a:gd name="connsiteX435" fmla="*/ 13660 w 19998"/>
                <a:gd name="connsiteY435" fmla="*/ 1833 h 19998"/>
                <a:gd name="connsiteX436" fmla="*/ 13677 w 19998"/>
                <a:gd name="connsiteY436" fmla="*/ 1833 h 19998"/>
                <a:gd name="connsiteX437" fmla="*/ 13677 w 19998"/>
                <a:gd name="connsiteY437" fmla="*/ 1849 h 19998"/>
                <a:gd name="connsiteX438" fmla="*/ 13725 w 19998"/>
                <a:gd name="connsiteY438" fmla="*/ 1849 h 19998"/>
                <a:gd name="connsiteX439" fmla="*/ 13703 w 19998"/>
                <a:gd name="connsiteY439" fmla="*/ 1833 h 19998"/>
                <a:gd name="connsiteX440" fmla="*/ 13725 w 19998"/>
                <a:gd name="connsiteY440" fmla="*/ 1791 h 19998"/>
                <a:gd name="connsiteX441" fmla="*/ 13808 w 19998"/>
                <a:gd name="connsiteY441" fmla="*/ 1873 h 19998"/>
                <a:gd name="connsiteX442" fmla="*/ 13725 w 19998"/>
                <a:gd name="connsiteY442" fmla="*/ 2155 h 19998"/>
                <a:gd name="connsiteX443" fmla="*/ 13725 w 19998"/>
                <a:gd name="connsiteY443" fmla="*/ 2138 h 19998"/>
                <a:gd name="connsiteX444" fmla="*/ 13784 w 19998"/>
                <a:gd name="connsiteY444" fmla="*/ 2155 h 19998"/>
                <a:gd name="connsiteX445" fmla="*/ 13825 w 19998"/>
                <a:gd name="connsiteY445" fmla="*/ 2301 h 19998"/>
                <a:gd name="connsiteX446" fmla="*/ 13703 w 19998"/>
                <a:gd name="connsiteY446" fmla="*/ 2420 h 19998"/>
                <a:gd name="connsiteX447" fmla="*/ 13741 w 19998"/>
                <a:gd name="connsiteY447" fmla="*/ 2463 h 19998"/>
                <a:gd name="connsiteX448" fmla="*/ 13703 w 19998"/>
                <a:gd name="connsiteY448" fmla="*/ 2503 h 19998"/>
                <a:gd name="connsiteX449" fmla="*/ 13784 w 19998"/>
                <a:gd name="connsiteY449" fmla="*/ 2519 h 19998"/>
                <a:gd name="connsiteX450" fmla="*/ 13784 w 19998"/>
                <a:gd name="connsiteY450" fmla="*/ 2540 h 19998"/>
                <a:gd name="connsiteX451" fmla="*/ 13849 w 19998"/>
                <a:gd name="connsiteY451" fmla="*/ 2540 h 19998"/>
                <a:gd name="connsiteX452" fmla="*/ 14280 w 19998"/>
                <a:gd name="connsiteY452" fmla="*/ 2540 h 19998"/>
                <a:gd name="connsiteX453" fmla="*/ 14527 w 19998"/>
                <a:gd name="connsiteY453" fmla="*/ 2437 h 19998"/>
                <a:gd name="connsiteX454" fmla="*/ 14527 w 19998"/>
                <a:gd name="connsiteY454" fmla="*/ 2218 h 19998"/>
                <a:gd name="connsiteX455" fmla="*/ 14715 w 19998"/>
                <a:gd name="connsiteY455" fmla="*/ 2051 h 19998"/>
                <a:gd name="connsiteX456" fmla="*/ 14815 w 19998"/>
                <a:gd name="connsiteY456" fmla="*/ 2115 h 19998"/>
                <a:gd name="connsiteX457" fmla="*/ 14775 w 19998"/>
                <a:gd name="connsiteY457" fmla="*/ 2138 h 19998"/>
                <a:gd name="connsiteX458" fmla="*/ 14796 w 19998"/>
                <a:gd name="connsiteY458" fmla="*/ 2218 h 19998"/>
                <a:gd name="connsiteX459" fmla="*/ 14756 w 19998"/>
                <a:gd name="connsiteY459" fmla="*/ 2195 h 19998"/>
                <a:gd name="connsiteX460" fmla="*/ 14732 w 19998"/>
                <a:gd name="connsiteY460" fmla="*/ 2218 h 19998"/>
                <a:gd name="connsiteX461" fmla="*/ 14756 w 19998"/>
                <a:gd name="connsiteY461" fmla="*/ 2237 h 19998"/>
                <a:gd name="connsiteX462" fmla="*/ 14732 w 19998"/>
                <a:gd name="connsiteY462" fmla="*/ 2275 h 19998"/>
                <a:gd name="connsiteX463" fmla="*/ 14715 w 19998"/>
                <a:gd name="connsiteY463" fmla="*/ 2275 h 19998"/>
                <a:gd name="connsiteX464" fmla="*/ 14756 w 19998"/>
                <a:gd name="connsiteY464" fmla="*/ 2341 h 19998"/>
                <a:gd name="connsiteX465" fmla="*/ 14675 w 19998"/>
                <a:gd name="connsiteY465" fmla="*/ 2519 h 19998"/>
                <a:gd name="connsiteX466" fmla="*/ 14815 w 19998"/>
                <a:gd name="connsiteY466" fmla="*/ 2622 h 19998"/>
                <a:gd name="connsiteX467" fmla="*/ 14796 w 19998"/>
                <a:gd name="connsiteY467" fmla="*/ 2904 h 19998"/>
                <a:gd name="connsiteX468" fmla="*/ 14918 w 19998"/>
                <a:gd name="connsiteY468" fmla="*/ 2904 h 19998"/>
                <a:gd name="connsiteX469" fmla="*/ 14918 w 19998"/>
                <a:gd name="connsiteY469" fmla="*/ 2867 h 19998"/>
                <a:gd name="connsiteX470" fmla="*/ 15001 w 19998"/>
                <a:gd name="connsiteY470" fmla="*/ 2888 h 19998"/>
                <a:gd name="connsiteX471" fmla="*/ 15230 w 19998"/>
                <a:gd name="connsiteY471" fmla="*/ 3074 h 19998"/>
                <a:gd name="connsiteX472" fmla="*/ 15249 w 19998"/>
                <a:gd name="connsiteY472" fmla="*/ 3050 h 19998"/>
                <a:gd name="connsiteX473" fmla="*/ 15249 w 19998"/>
                <a:gd name="connsiteY473" fmla="*/ 3114 h 19998"/>
                <a:gd name="connsiteX474" fmla="*/ 15330 w 19998"/>
                <a:gd name="connsiteY474" fmla="*/ 3114 h 19998"/>
                <a:gd name="connsiteX475" fmla="*/ 15418 w 19998"/>
                <a:gd name="connsiteY475" fmla="*/ 3114 h 19998"/>
                <a:gd name="connsiteX476" fmla="*/ 15499 w 19998"/>
                <a:gd name="connsiteY476" fmla="*/ 3196 h 19998"/>
                <a:gd name="connsiteX477" fmla="*/ 15475 w 19998"/>
                <a:gd name="connsiteY477" fmla="*/ 3252 h 19998"/>
                <a:gd name="connsiteX478" fmla="*/ 15499 w 19998"/>
                <a:gd name="connsiteY478" fmla="*/ 3295 h 19998"/>
                <a:gd name="connsiteX479" fmla="*/ 15499 w 19998"/>
                <a:gd name="connsiteY479" fmla="*/ 3276 h 19998"/>
                <a:gd name="connsiteX480" fmla="*/ 15599 w 19998"/>
                <a:gd name="connsiteY480" fmla="*/ 3276 h 19998"/>
                <a:gd name="connsiteX481" fmla="*/ 15704 w 19998"/>
                <a:gd name="connsiteY481" fmla="*/ 3374 h 19998"/>
                <a:gd name="connsiteX482" fmla="*/ 15682 w 19998"/>
                <a:gd name="connsiteY482" fmla="*/ 3414 h 19998"/>
                <a:gd name="connsiteX483" fmla="*/ 15723 w 19998"/>
                <a:gd name="connsiteY483" fmla="*/ 3478 h 19998"/>
                <a:gd name="connsiteX484" fmla="*/ 15704 w 19998"/>
                <a:gd name="connsiteY484" fmla="*/ 3497 h 19998"/>
                <a:gd name="connsiteX485" fmla="*/ 15747 w 19998"/>
                <a:gd name="connsiteY485" fmla="*/ 3534 h 19998"/>
                <a:gd name="connsiteX486" fmla="*/ 15747 w 19998"/>
                <a:gd name="connsiteY486" fmla="*/ 3518 h 19998"/>
                <a:gd name="connsiteX487" fmla="*/ 15935 w 19998"/>
                <a:gd name="connsiteY487" fmla="*/ 3478 h 19998"/>
                <a:gd name="connsiteX488" fmla="*/ 15935 w 19998"/>
                <a:gd name="connsiteY488" fmla="*/ 3518 h 19998"/>
                <a:gd name="connsiteX489" fmla="*/ 15951 w 19998"/>
                <a:gd name="connsiteY489" fmla="*/ 3518 h 19998"/>
                <a:gd name="connsiteX490" fmla="*/ 15992 w 19998"/>
                <a:gd name="connsiteY490" fmla="*/ 3414 h 19998"/>
                <a:gd name="connsiteX491" fmla="*/ 16156 w 19998"/>
                <a:gd name="connsiteY491" fmla="*/ 3414 h 19998"/>
                <a:gd name="connsiteX492" fmla="*/ 16156 w 19998"/>
                <a:gd name="connsiteY492" fmla="*/ 3374 h 19998"/>
                <a:gd name="connsiteX493" fmla="*/ 16302 w 19998"/>
                <a:gd name="connsiteY493" fmla="*/ 3436 h 19998"/>
                <a:gd name="connsiteX494" fmla="*/ 16285 w 19998"/>
                <a:gd name="connsiteY494" fmla="*/ 3454 h 19998"/>
                <a:gd name="connsiteX495" fmla="*/ 16366 w 19998"/>
                <a:gd name="connsiteY495" fmla="*/ 3518 h 19998"/>
                <a:gd name="connsiteX496" fmla="*/ 16490 w 19998"/>
                <a:gd name="connsiteY496" fmla="*/ 3518 h 19998"/>
                <a:gd name="connsiteX497" fmla="*/ 16506 w 19998"/>
                <a:gd name="connsiteY497" fmla="*/ 3600 h 19998"/>
                <a:gd name="connsiteX498" fmla="*/ 16590 w 19998"/>
                <a:gd name="connsiteY498" fmla="*/ 3624 h 19998"/>
                <a:gd name="connsiteX499" fmla="*/ 16611 w 19998"/>
                <a:gd name="connsiteY499" fmla="*/ 3581 h 19998"/>
                <a:gd name="connsiteX500" fmla="*/ 16694 w 19998"/>
                <a:gd name="connsiteY500" fmla="*/ 3600 h 19998"/>
                <a:gd name="connsiteX501" fmla="*/ 16694 w 19998"/>
                <a:gd name="connsiteY501" fmla="*/ 3560 h 19998"/>
                <a:gd name="connsiteX502" fmla="*/ 16716 w 19998"/>
                <a:gd name="connsiteY502" fmla="*/ 3560 h 19998"/>
                <a:gd name="connsiteX503" fmla="*/ 16716 w 19998"/>
                <a:gd name="connsiteY503" fmla="*/ 3518 h 19998"/>
                <a:gd name="connsiteX504" fmla="*/ 16759 w 19998"/>
                <a:gd name="connsiteY504" fmla="*/ 3497 h 19998"/>
                <a:gd name="connsiteX505" fmla="*/ 16759 w 19998"/>
                <a:gd name="connsiteY505" fmla="*/ 3478 h 19998"/>
                <a:gd name="connsiteX506" fmla="*/ 16940 w 19998"/>
                <a:gd name="connsiteY506" fmla="*/ 3478 h 19998"/>
                <a:gd name="connsiteX507" fmla="*/ 17085 w 19998"/>
                <a:gd name="connsiteY507" fmla="*/ 3560 h 19998"/>
                <a:gd name="connsiteX508" fmla="*/ 17085 w 19998"/>
                <a:gd name="connsiteY508" fmla="*/ 3534 h 19998"/>
                <a:gd name="connsiteX509" fmla="*/ 17192 w 19998"/>
                <a:gd name="connsiteY509" fmla="*/ 3518 h 19998"/>
                <a:gd name="connsiteX510" fmla="*/ 17192 w 19998"/>
                <a:gd name="connsiteY510" fmla="*/ 3534 h 19998"/>
                <a:gd name="connsiteX511" fmla="*/ 17373 w 19998"/>
                <a:gd name="connsiteY511" fmla="*/ 3640 h 19998"/>
                <a:gd name="connsiteX512" fmla="*/ 17354 w 19998"/>
                <a:gd name="connsiteY512" fmla="*/ 3663 h 19998"/>
                <a:gd name="connsiteX513" fmla="*/ 17437 w 19998"/>
                <a:gd name="connsiteY513" fmla="*/ 3783 h 19998"/>
                <a:gd name="connsiteX514" fmla="*/ 17397 w 19998"/>
                <a:gd name="connsiteY514" fmla="*/ 3783 h 19998"/>
                <a:gd name="connsiteX515" fmla="*/ 17414 w 19998"/>
                <a:gd name="connsiteY515" fmla="*/ 3826 h 19998"/>
                <a:gd name="connsiteX516" fmla="*/ 17437 w 19998"/>
                <a:gd name="connsiteY516" fmla="*/ 3826 h 19998"/>
                <a:gd name="connsiteX517" fmla="*/ 17602 w 19998"/>
                <a:gd name="connsiteY517" fmla="*/ 4028 h 19998"/>
                <a:gd name="connsiteX518" fmla="*/ 17623 w 19998"/>
                <a:gd name="connsiteY518" fmla="*/ 4091 h 19998"/>
                <a:gd name="connsiteX519" fmla="*/ 17642 w 19998"/>
                <a:gd name="connsiteY519" fmla="*/ 4091 h 19998"/>
                <a:gd name="connsiteX520" fmla="*/ 17683 w 19998"/>
                <a:gd name="connsiteY520" fmla="*/ 4211 h 19998"/>
                <a:gd name="connsiteX521" fmla="*/ 17849 w 19998"/>
                <a:gd name="connsiteY521" fmla="*/ 4211 h 19998"/>
                <a:gd name="connsiteX522" fmla="*/ 17849 w 19998"/>
                <a:gd name="connsiteY522" fmla="*/ 4171 h 19998"/>
                <a:gd name="connsiteX523" fmla="*/ 17871 w 19998"/>
                <a:gd name="connsiteY523" fmla="*/ 4171 h 19998"/>
                <a:gd name="connsiteX524" fmla="*/ 17830 w 19998"/>
                <a:gd name="connsiteY524" fmla="*/ 4091 h 19998"/>
                <a:gd name="connsiteX525" fmla="*/ 17871 w 19998"/>
                <a:gd name="connsiteY525" fmla="*/ 4065 h 19998"/>
                <a:gd name="connsiteX526" fmla="*/ 17935 w 19998"/>
                <a:gd name="connsiteY526" fmla="*/ 4091 h 19998"/>
                <a:gd name="connsiteX527" fmla="*/ 17976 w 19998"/>
                <a:gd name="connsiteY527" fmla="*/ 4065 h 19998"/>
                <a:gd name="connsiteX528" fmla="*/ 18019 w 19998"/>
                <a:gd name="connsiteY528" fmla="*/ 4091 h 19998"/>
                <a:gd name="connsiteX529" fmla="*/ 18140 w 19998"/>
                <a:gd name="connsiteY529" fmla="*/ 4131 h 19998"/>
                <a:gd name="connsiteX530" fmla="*/ 18183 w 19998"/>
                <a:gd name="connsiteY530" fmla="*/ 4293 h 19998"/>
                <a:gd name="connsiteX531" fmla="*/ 18200 w 19998"/>
                <a:gd name="connsiteY531" fmla="*/ 4293 h 19998"/>
                <a:gd name="connsiteX532" fmla="*/ 18223 w 19998"/>
                <a:gd name="connsiteY532" fmla="*/ 4211 h 19998"/>
                <a:gd name="connsiteX533" fmla="*/ 18240 w 19998"/>
                <a:gd name="connsiteY533" fmla="*/ 4211 h 19998"/>
                <a:gd name="connsiteX534" fmla="*/ 18240 w 19998"/>
                <a:gd name="connsiteY534" fmla="*/ 4230 h 19998"/>
                <a:gd name="connsiteX535" fmla="*/ 18281 w 19998"/>
                <a:gd name="connsiteY535" fmla="*/ 4230 h 19998"/>
                <a:gd name="connsiteX536" fmla="*/ 18328 w 19998"/>
                <a:gd name="connsiteY536" fmla="*/ 4270 h 19998"/>
                <a:gd name="connsiteX537" fmla="*/ 18369 w 19998"/>
                <a:gd name="connsiteY537" fmla="*/ 4253 h 19998"/>
                <a:gd name="connsiteX538" fmla="*/ 18388 w 19998"/>
                <a:gd name="connsiteY538" fmla="*/ 4270 h 19998"/>
                <a:gd name="connsiteX539" fmla="*/ 18531 w 19998"/>
                <a:gd name="connsiteY539" fmla="*/ 4253 h 19998"/>
                <a:gd name="connsiteX540" fmla="*/ 18531 w 19998"/>
                <a:gd name="connsiteY540" fmla="*/ 4270 h 19998"/>
                <a:gd name="connsiteX541" fmla="*/ 18631 w 19998"/>
                <a:gd name="connsiteY541" fmla="*/ 4211 h 19998"/>
                <a:gd name="connsiteX542" fmla="*/ 18631 w 19998"/>
                <a:gd name="connsiteY542" fmla="*/ 4131 h 19998"/>
                <a:gd name="connsiteX543" fmla="*/ 18762 w 19998"/>
                <a:gd name="connsiteY543" fmla="*/ 4108 h 19998"/>
                <a:gd name="connsiteX544" fmla="*/ 18778 w 19998"/>
                <a:gd name="connsiteY544" fmla="*/ 4148 h 19998"/>
                <a:gd name="connsiteX545" fmla="*/ 18821 w 19998"/>
                <a:gd name="connsiteY545" fmla="*/ 4131 h 19998"/>
                <a:gd name="connsiteX546" fmla="*/ 18943 w 19998"/>
                <a:gd name="connsiteY546" fmla="*/ 4333 h 19998"/>
                <a:gd name="connsiteX547" fmla="*/ 19047 w 19998"/>
                <a:gd name="connsiteY547" fmla="*/ 4333 h 19998"/>
                <a:gd name="connsiteX548" fmla="*/ 19064 w 19998"/>
                <a:gd name="connsiteY548" fmla="*/ 4392 h 19998"/>
                <a:gd name="connsiteX549" fmla="*/ 19152 w 19998"/>
                <a:gd name="connsiteY549" fmla="*/ 4392 h 19998"/>
                <a:gd name="connsiteX550" fmla="*/ 19152 w 19998"/>
                <a:gd name="connsiteY550" fmla="*/ 4373 h 19998"/>
                <a:gd name="connsiteX551" fmla="*/ 19212 w 19998"/>
                <a:gd name="connsiteY551" fmla="*/ 4373 h 19998"/>
                <a:gd name="connsiteX552" fmla="*/ 19212 w 19998"/>
                <a:gd name="connsiteY552" fmla="*/ 4392 h 19998"/>
                <a:gd name="connsiteX553" fmla="*/ 19317 w 19998"/>
                <a:gd name="connsiteY553" fmla="*/ 4333 h 19998"/>
                <a:gd name="connsiteX554" fmla="*/ 19417 w 19998"/>
                <a:gd name="connsiteY554" fmla="*/ 4392 h 19998"/>
                <a:gd name="connsiteX555" fmla="*/ 19443 w 19998"/>
                <a:gd name="connsiteY555" fmla="*/ 4373 h 19998"/>
                <a:gd name="connsiteX556" fmla="*/ 19500 w 19998"/>
                <a:gd name="connsiteY556" fmla="*/ 4373 h 19998"/>
                <a:gd name="connsiteX557" fmla="*/ 19521 w 19998"/>
                <a:gd name="connsiteY557" fmla="*/ 4352 h 19998"/>
                <a:gd name="connsiteX558" fmla="*/ 19998 w 19998"/>
                <a:gd name="connsiteY558" fmla="*/ 4512 h 19998"/>
                <a:gd name="connsiteX559" fmla="*/ 19750 w 19998"/>
                <a:gd name="connsiteY559" fmla="*/ 4939 h 19998"/>
                <a:gd name="connsiteX560" fmla="*/ 19712 w 19998"/>
                <a:gd name="connsiteY560" fmla="*/ 4939 h 19998"/>
                <a:gd name="connsiteX561" fmla="*/ 19686 w 19998"/>
                <a:gd name="connsiteY561" fmla="*/ 5003 h 19998"/>
                <a:gd name="connsiteX562" fmla="*/ 19645 w 19998"/>
                <a:gd name="connsiteY562" fmla="*/ 5003 h 19998"/>
                <a:gd name="connsiteX563" fmla="*/ 19131 w 19998"/>
                <a:gd name="connsiteY563" fmla="*/ 6512 h 19998"/>
                <a:gd name="connsiteX564" fmla="*/ 19236 w 19998"/>
                <a:gd name="connsiteY564" fmla="*/ 7750 h 19998"/>
                <a:gd name="connsiteX565" fmla="*/ 19212 w 19998"/>
                <a:gd name="connsiteY565" fmla="*/ 7750 h 19998"/>
                <a:gd name="connsiteX566" fmla="*/ 19090 w 19998"/>
                <a:gd name="connsiteY566" fmla="*/ 7870 h 19998"/>
                <a:gd name="connsiteX567" fmla="*/ 19152 w 19998"/>
                <a:gd name="connsiteY567" fmla="*/ 7853 h 19998"/>
                <a:gd name="connsiteX568" fmla="*/ 19064 w 19998"/>
                <a:gd name="connsiteY568" fmla="*/ 7973 h 19998"/>
                <a:gd name="connsiteX569" fmla="*/ 18983 w 19998"/>
                <a:gd name="connsiteY569" fmla="*/ 7973 h 19998"/>
                <a:gd name="connsiteX570" fmla="*/ 18714 w 19998"/>
                <a:gd name="connsiteY570" fmla="*/ 8135 h 19998"/>
                <a:gd name="connsiteX571" fmla="*/ 18695 w 19998"/>
                <a:gd name="connsiteY571" fmla="*/ 8093 h 19998"/>
                <a:gd name="connsiteX572" fmla="*/ 18614 w 19998"/>
                <a:gd name="connsiteY572" fmla="*/ 7997 h 19998"/>
                <a:gd name="connsiteX573" fmla="*/ 18304 w 19998"/>
                <a:gd name="connsiteY57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74 w 19998"/>
                <a:gd name="connsiteY164" fmla="*/ 18327 h 19998"/>
                <a:gd name="connsiteX165" fmla="*/ 12196 w 19998"/>
                <a:gd name="connsiteY165" fmla="*/ 18592 h 19998"/>
                <a:gd name="connsiteX166" fmla="*/ 12158 w 19998"/>
                <a:gd name="connsiteY166" fmla="*/ 18571 h 19998"/>
                <a:gd name="connsiteX167" fmla="*/ 12115 w 19998"/>
                <a:gd name="connsiteY167" fmla="*/ 18550 h 19998"/>
                <a:gd name="connsiteX168" fmla="*/ 12196 w 19998"/>
                <a:gd name="connsiteY168" fmla="*/ 18837 h 19998"/>
                <a:gd name="connsiteX169" fmla="*/ 12255 w 19998"/>
                <a:gd name="connsiteY169" fmla="*/ 19528 h 19998"/>
                <a:gd name="connsiteX170" fmla="*/ 12360 w 19998"/>
                <a:gd name="connsiteY170" fmla="*/ 19650 h 19998"/>
                <a:gd name="connsiteX171" fmla="*/ 12443 w 19998"/>
                <a:gd name="connsiteY171" fmla="*/ 19749 h 19998"/>
                <a:gd name="connsiteX172" fmla="*/ 12279 w 19998"/>
                <a:gd name="connsiteY172" fmla="*/ 19772 h 19998"/>
                <a:gd name="connsiteX173" fmla="*/ 12215 w 19998"/>
                <a:gd name="connsiteY173" fmla="*/ 19669 h 19998"/>
                <a:gd name="connsiteX174" fmla="*/ 12158 w 19998"/>
                <a:gd name="connsiteY174" fmla="*/ 19690 h 19998"/>
                <a:gd name="connsiteX175" fmla="*/ 12010 w 19998"/>
                <a:gd name="connsiteY175" fmla="*/ 19669 h 19998"/>
                <a:gd name="connsiteX176" fmla="*/ 12010 w 19998"/>
                <a:gd name="connsiteY176" fmla="*/ 19706 h 19998"/>
                <a:gd name="connsiteX177" fmla="*/ 11927 w 19998"/>
                <a:gd name="connsiteY177" fmla="*/ 19690 h 19998"/>
                <a:gd name="connsiteX178" fmla="*/ 11741 w 19998"/>
                <a:gd name="connsiteY178" fmla="*/ 19810 h 19998"/>
                <a:gd name="connsiteX179" fmla="*/ 11577 w 19998"/>
                <a:gd name="connsiteY179" fmla="*/ 19810 h 19998"/>
                <a:gd name="connsiteX180" fmla="*/ 11577 w 19998"/>
                <a:gd name="connsiteY180" fmla="*/ 19875 h 19998"/>
                <a:gd name="connsiteX181" fmla="*/ 11388 w 19998"/>
                <a:gd name="connsiteY181" fmla="*/ 19934 h 19998"/>
                <a:gd name="connsiteX182" fmla="*/ 11348 w 19998"/>
                <a:gd name="connsiteY182" fmla="*/ 19998 h 19998"/>
                <a:gd name="connsiteX183" fmla="*/ 10645 w 19998"/>
                <a:gd name="connsiteY183" fmla="*/ 19810 h 19998"/>
                <a:gd name="connsiteX184" fmla="*/ 10441 w 19998"/>
                <a:gd name="connsiteY184" fmla="*/ 19955 h 19998"/>
                <a:gd name="connsiteX185" fmla="*/ 10295 w 19998"/>
                <a:gd name="connsiteY185" fmla="*/ 19732 h 19998"/>
                <a:gd name="connsiteX186" fmla="*/ 9964 w 19998"/>
                <a:gd name="connsiteY186" fmla="*/ 19626 h 19998"/>
                <a:gd name="connsiteX187" fmla="*/ 9990 w 19998"/>
                <a:gd name="connsiteY187" fmla="*/ 19467 h 19998"/>
                <a:gd name="connsiteX188" fmla="*/ 9533 w 19998"/>
                <a:gd name="connsiteY188" fmla="*/ 19262 h 19998"/>
                <a:gd name="connsiteX189" fmla="*/ 9452 w 19998"/>
                <a:gd name="connsiteY189" fmla="*/ 19368 h 19998"/>
                <a:gd name="connsiteX190" fmla="*/ 9288 w 19998"/>
                <a:gd name="connsiteY190" fmla="*/ 19076 h 19998"/>
                <a:gd name="connsiteX191" fmla="*/ 8935 w 19998"/>
                <a:gd name="connsiteY191" fmla="*/ 19076 h 19998"/>
                <a:gd name="connsiteX192" fmla="*/ 8478 w 19998"/>
                <a:gd name="connsiteY192" fmla="*/ 18837 h 19998"/>
                <a:gd name="connsiteX193" fmla="*/ 8357 w 19998"/>
                <a:gd name="connsiteY193" fmla="*/ 18820 h 19998"/>
                <a:gd name="connsiteX194" fmla="*/ 8169 w 19998"/>
                <a:gd name="connsiteY194" fmla="*/ 18773 h 19998"/>
                <a:gd name="connsiteX195" fmla="*/ 8128 w 19998"/>
                <a:gd name="connsiteY195" fmla="*/ 18820 h 19998"/>
                <a:gd name="connsiteX196" fmla="*/ 8128 w 19998"/>
                <a:gd name="connsiteY196" fmla="*/ 18957 h 19998"/>
                <a:gd name="connsiteX197" fmla="*/ 8150 w 19998"/>
                <a:gd name="connsiteY197" fmla="*/ 19142 h 19998"/>
                <a:gd name="connsiteX198" fmla="*/ 8007 w 19998"/>
                <a:gd name="connsiteY198" fmla="*/ 19119 h 19998"/>
                <a:gd name="connsiteX199" fmla="*/ 7676 w 19998"/>
                <a:gd name="connsiteY199" fmla="*/ 19119 h 19998"/>
                <a:gd name="connsiteX200" fmla="*/ 7511 w 19998"/>
                <a:gd name="connsiteY200" fmla="*/ 19159 h 19998"/>
                <a:gd name="connsiteX201" fmla="*/ 6892 w 19998"/>
                <a:gd name="connsiteY201" fmla="*/ 19102 h 19998"/>
                <a:gd name="connsiteX202" fmla="*/ 6730 w 19998"/>
                <a:gd name="connsiteY202" fmla="*/ 18877 h 19998"/>
                <a:gd name="connsiteX203" fmla="*/ 6599 w 19998"/>
                <a:gd name="connsiteY203" fmla="*/ 18837 h 19998"/>
                <a:gd name="connsiteX204" fmla="*/ 6478 w 19998"/>
                <a:gd name="connsiteY204" fmla="*/ 18731 h 19998"/>
                <a:gd name="connsiteX205" fmla="*/ 6254 w 19998"/>
                <a:gd name="connsiteY205" fmla="*/ 18858 h 19998"/>
                <a:gd name="connsiteX206" fmla="*/ 6149 w 19998"/>
                <a:gd name="connsiteY206" fmla="*/ 18773 h 19998"/>
                <a:gd name="connsiteX207" fmla="*/ 6066 w 19998"/>
                <a:gd name="connsiteY207" fmla="*/ 18877 h 19998"/>
                <a:gd name="connsiteX208" fmla="*/ 5861 w 19998"/>
                <a:gd name="connsiteY208" fmla="*/ 18632 h 19998"/>
                <a:gd name="connsiteX209" fmla="*/ 5732 w 19998"/>
                <a:gd name="connsiteY209" fmla="*/ 18447 h 19998"/>
                <a:gd name="connsiteX210" fmla="*/ 5075 w 19998"/>
                <a:gd name="connsiteY210" fmla="*/ 18310 h 19998"/>
                <a:gd name="connsiteX211" fmla="*/ 4806 w 19998"/>
                <a:gd name="connsiteY211" fmla="*/ 18165 h 19998"/>
                <a:gd name="connsiteX212" fmla="*/ 4725 w 19998"/>
                <a:gd name="connsiteY212" fmla="*/ 18247 h 19998"/>
                <a:gd name="connsiteX213" fmla="*/ 4515 w 19998"/>
                <a:gd name="connsiteY213" fmla="*/ 18101 h 19998"/>
                <a:gd name="connsiteX214" fmla="*/ 4684 w 19998"/>
                <a:gd name="connsiteY214" fmla="*/ 17737 h 19998"/>
                <a:gd name="connsiteX215" fmla="*/ 4415 w 19998"/>
                <a:gd name="connsiteY215" fmla="*/ 17634 h 19998"/>
                <a:gd name="connsiteX216" fmla="*/ 4294 w 19998"/>
                <a:gd name="connsiteY216" fmla="*/ 17594 h 19998"/>
                <a:gd name="connsiteX217" fmla="*/ 4103 w 19998"/>
                <a:gd name="connsiteY217" fmla="*/ 17617 h 19998"/>
                <a:gd name="connsiteX218" fmla="*/ 4063 w 19998"/>
                <a:gd name="connsiteY218" fmla="*/ 17495 h 19998"/>
                <a:gd name="connsiteX219" fmla="*/ 4025 w 19998"/>
                <a:gd name="connsiteY219" fmla="*/ 17432 h 19998"/>
                <a:gd name="connsiteX220" fmla="*/ 4251 w 19998"/>
                <a:gd name="connsiteY220" fmla="*/ 17389 h 19998"/>
                <a:gd name="connsiteX221" fmla="*/ 4251 w 19998"/>
                <a:gd name="connsiteY221" fmla="*/ 17373 h 19998"/>
                <a:gd name="connsiteX222" fmla="*/ 4499 w 19998"/>
                <a:gd name="connsiteY222" fmla="*/ 17084 h 19998"/>
                <a:gd name="connsiteX223" fmla="*/ 5037 w 19998"/>
                <a:gd name="connsiteY223" fmla="*/ 14969 h 19998"/>
                <a:gd name="connsiteX224" fmla="*/ 5011 w 19998"/>
                <a:gd name="connsiteY224" fmla="*/ 14767 h 19998"/>
                <a:gd name="connsiteX225" fmla="*/ 5218 w 19998"/>
                <a:gd name="connsiteY225" fmla="*/ 14525 h 19998"/>
                <a:gd name="connsiteX226" fmla="*/ 5427 w 19998"/>
                <a:gd name="connsiteY226" fmla="*/ 14583 h 19998"/>
                <a:gd name="connsiteX227" fmla="*/ 5444 w 19998"/>
                <a:gd name="connsiteY227" fmla="*/ 14525 h 19998"/>
                <a:gd name="connsiteX228" fmla="*/ 5387 w 19998"/>
                <a:gd name="connsiteY228" fmla="*/ 14464 h 19998"/>
                <a:gd name="connsiteX229" fmla="*/ 5427 w 19998"/>
                <a:gd name="connsiteY229" fmla="*/ 14485 h 19998"/>
                <a:gd name="connsiteX230" fmla="*/ 5427 w 19998"/>
                <a:gd name="connsiteY230" fmla="*/ 14464 h 19998"/>
                <a:gd name="connsiteX231" fmla="*/ 5218 w 19998"/>
                <a:gd name="connsiteY231" fmla="*/ 14318 h 19998"/>
                <a:gd name="connsiteX232" fmla="*/ 5075 w 19998"/>
                <a:gd name="connsiteY232" fmla="*/ 14647 h 19998"/>
                <a:gd name="connsiteX233" fmla="*/ 5037 w 19998"/>
                <a:gd name="connsiteY233" fmla="*/ 14623 h 19998"/>
                <a:gd name="connsiteX234" fmla="*/ 5427 w 19998"/>
                <a:gd name="connsiteY234" fmla="*/ 12509 h 19998"/>
                <a:gd name="connsiteX235" fmla="*/ 5470 w 19998"/>
                <a:gd name="connsiteY235" fmla="*/ 12492 h 19998"/>
                <a:gd name="connsiteX236" fmla="*/ 5511 w 19998"/>
                <a:gd name="connsiteY236" fmla="*/ 12548 h 19998"/>
                <a:gd name="connsiteX237" fmla="*/ 5961 w 19998"/>
                <a:gd name="connsiteY237" fmla="*/ 13284 h 19998"/>
                <a:gd name="connsiteX238" fmla="*/ 6352 w 19998"/>
                <a:gd name="connsiteY238" fmla="*/ 14017 h 19998"/>
                <a:gd name="connsiteX239" fmla="*/ 6352 w 19998"/>
                <a:gd name="connsiteY239" fmla="*/ 13808 h 19998"/>
                <a:gd name="connsiteX240" fmla="*/ 6001 w 19998"/>
                <a:gd name="connsiteY240" fmla="*/ 13058 h 19998"/>
                <a:gd name="connsiteX241" fmla="*/ 5675 w 19998"/>
                <a:gd name="connsiteY241" fmla="*/ 12532 h 19998"/>
                <a:gd name="connsiteX242" fmla="*/ 5551 w 19998"/>
                <a:gd name="connsiteY242" fmla="*/ 12410 h 19998"/>
                <a:gd name="connsiteX243" fmla="*/ 5258 w 19998"/>
                <a:gd name="connsiteY243" fmla="*/ 12227 h 19998"/>
                <a:gd name="connsiteX244" fmla="*/ 5242 w 19998"/>
                <a:gd name="connsiteY244" fmla="*/ 12243 h 19998"/>
                <a:gd name="connsiteX245" fmla="*/ 5175 w 19998"/>
                <a:gd name="connsiteY245" fmla="*/ 11961 h 19998"/>
                <a:gd name="connsiteX246" fmla="*/ 5363 w 19998"/>
                <a:gd name="connsiteY246" fmla="*/ 11961 h 19998"/>
                <a:gd name="connsiteX247" fmla="*/ 5487 w 19998"/>
                <a:gd name="connsiteY247" fmla="*/ 11653 h 19998"/>
                <a:gd name="connsiteX248" fmla="*/ 5470 w 19998"/>
                <a:gd name="connsiteY248" fmla="*/ 11653 h 19998"/>
                <a:gd name="connsiteX249" fmla="*/ 5470 w 19998"/>
                <a:gd name="connsiteY249" fmla="*/ 11637 h 19998"/>
                <a:gd name="connsiteX250" fmla="*/ 5444 w 19998"/>
                <a:gd name="connsiteY250" fmla="*/ 11268 h 19998"/>
                <a:gd name="connsiteX251" fmla="*/ 5339 w 19998"/>
                <a:gd name="connsiteY251" fmla="*/ 11146 h 19998"/>
                <a:gd name="connsiteX252" fmla="*/ 5251 w 19998"/>
                <a:gd name="connsiteY252" fmla="*/ 10849 h 19998"/>
                <a:gd name="connsiteX253" fmla="*/ 4784 w 19998"/>
                <a:gd name="connsiteY253" fmla="*/ 10539 h 19998"/>
                <a:gd name="connsiteX254" fmla="*/ 4603 w 19998"/>
                <a:gd name="connsiteY254" fmla="*/ 10497 h 19998"/>
                <a:gd name="connsiteX255" fmla="*/ 4620 w 19998"/>
                <a:gd name="connsiteY255" fmla="*/ 10476 h 19998"/>
                <a:gd name="connsiteX256" fmla="*/ 3877 w 19998"/>
                <a:gd name="connsiteY256" fmla="*/ 9395 h 19998"/>
                <a:gd name="connsiteX257" fmla="*/ 3941 w 19998"/>
                <a:gd name="connsiteY257" fmla="*/ 9353 h 19998"/>
                <a:gd name="connsiteX258" fmla="*/ 3918 w 19998"/>
                <a:gd name="connsiteY258" fmla="*/ 9353 h 19998"/>
                <a:gd name="connsiteX259" fmla="*/ 4168 w 19998"/>
                <a:gd name="connsiteY259" fmla="*/ 9071 h 19998"/>
                <a:gd name="connsiteX260" fmla="*/ 3753 w 19998"/>
                <a:gd name="connsiteY260" fmla="*/ 8829 h 19998"/>
                <a:gd name="connsiteX261" fmla="*/ 3899 w 19998"/>
                <a:gd name="connsiteY261" fmla="*/ 8645 h 19998"/>
                <a:gd name="connsiteX262" fmla="*/ 3899 w 19998"/>
                <a:gd name="connsiteY262" fmla="*/ 8521 h 19998"/>
                <a:gd name="connsiteX263" fmla="*/ 4472 w 19998"/>
                <a:gd name="connsiteY263" fmla="*/ 8666 h 19998"/>
                <a:gd name="connsiteX264" fmla="*/ 3877 w 19998"/>
                <a:gd name="connsiteY264" fmla="*/ 8457 h 19998"/>
                <a:gd name="connsiteX265" fmla="*/ 3689 w 19998"/>
                <a:gd name="connsiteY265" fmla="*/ 8587 h 19998"/>
                <a:gd name="connsiteX266" fmla="*/ 3360 w 19998"/>
                <a:gd name="connsiteY266" fmla="*/ 8401 h 19998"/>
                <a:gd name="connsiteX267" fmla="*/ 3303 w 19998"/>
                <a:gd name="connsiteY267" fmla="*/ 8239 h 19998"/>
                <a:gd name="connsiteX268" fmla="*/ 3465 w 19998"/>
                <a:gd name="connsiteY268" fmla="*/ 8077 h 19998"/>
                <a:gd name="connsiteX269" fmla="*/ 3344 w 19998"/>
                <a:gd name="connsiteY269" fmla="*/ 7910 h 19998"/>
                <a:gd name="connsiteX270" fmla="*/ 2844 w 19998"/>
                <a:gd name="connsiteY270" fmla="*/ 7933 h 19998"/>
                <a:gd name="connsiteX271" fmla="*/ 3115 w 19998"/>
                <a:gd name="connsiteY271" fmla="*/ 7651 h 19998"/>
                <a:gd name="connsiteX272" fmla="*/ 2477 w 19998"/>
                <a:gd name="connsiteY272" fmla="*/ 7750 h 19998"/>
                <a:gd name="connsiteX273" fmla="*/ 2477 w 19998"/>
                <a:gd name="connsiteY273" fmla="*/ 7973 h 19998"/>
                <a:gd name="connsiteX274" fmla="*/ 2127 w 19998"/>
                <a:gd name="connsiteY274" fmla="*/ 7442 h 19998"/>
                <a:gd name="connsiteX275" fmla="*/ 1831 w 19998"/>
                <a:gd name="connsiteY275" fmla="*/ 7261 h 19998"/>
                <a:gd name="connsiteX276" fmla="*/ 1260 w 19998"/>
                <a:gd name="connsiteY276" fmla="*/ 6996 h 19998"/>
                <a:gd name="connsiteX277" fmla="*/ 1276 w 19998"/>
                <a:gd name="connsiteY277" fmla="*/ 6975 h 19998"/>
                <a:gd name="connsiteX278" fmla="*/ 1260 w 19998"/>
                <a:gd name="connsiteY278" fmla="*/ 6958 h 19998"/>
                <a:gd name="connsiteX279" fmla="*/ 1172 w 19998"/>
                <a:gd name="connsiteY279" fmla="*/ 6892 h 19998"/>
                <a:gd name="connsiteX280" fmla="*/ 886 w 19998"/>
                <a:gd name="connsiteY280" fmla="*/ 6975 h 19998"/>
                <a:gd name="connsiteX281" fmla="*/ 679 w 19998"/>
                <a:gd name="connsiteY281" fmla="*/ 7099 h 19998"/>
                <a:gd name="connsiteX282" fmla="*/ 533 w 19998"/>
                <a:gd name="connsiteY282" fmla="*/ 7078 h 19998"/>
                <a:gd name="connsiteX283" fmla="*/ 533 w 19998"/>
                <a:gd name="connsiteY283" fmla="*/ 7022 h 19998"/>
                <a:gd name="connsiteX284" fmla="*/ 574 w 19998"/>
                <a:gd name="connsiteY284" fmla="*/ 6996 h 19998"/>
                <a:gd name="connsiteX285" fmla="*/ 305 w 19998"/>
                <a:gd name="connsiteY285" fmla="*/ 6568 h 19998"/>
                <a:gd name="connsiteX286" fmla="*/ 264 w 19998"/>
                <a:gd name="connsiteY286" fmla="*/ 6594 h 19998"/>
                <a:gd name="connsiteX287" fmla="*/ 164 w 19998"/>
                <a:gd name="connsiteY287" fmla="*/ 6528 h 19998"/>
                <a:gd name="connsiteX288" fmla="*/ 0 w 19998"/>
                <a:gd name="connsiteY288" fmla="*/ 6490 h 19998"/>
                <a:gd name="connsiteX289" fmla="*/ 17 w 19998"/>
                <a:gd name="connsiteY289" fmla="*/ 6465 h 19998"/>
                <a:gd name="connsiteX290" fmla="*/ 57 w 19998"/>
                <a:gd name="connsiteY290" fmla="*/ 6465 h 19998"/>
                <a:gd name="connsiteX291" fmla="*/ 695 w 19998"/>
                <a:gd name="connsiteY291" fmla="*/ 6408 h 19998"/>
                <a:gd name="connsiteX292" fmla="*/ 760 w 19998"/>
                <a:gd name="connsiteY292" fmla="*/ 6262 h 19998"/>
                <a:gd name="connsiteX293" fmla="*/ 433 w 19998"/>
                <a:gd name="connsiteY293" fmla="*/ 6084 h 19998"/>
                <a:gd name="connsiteX294" fmla="*/ 348 w 19998"/>
                <a:gd name="connsiteY294" fmla="*/ 6204 h 19998"/>
                <a:gd name="connsiteX295" fmla="*/ 329 w 19998"/>
                <a:gd name="connsiteY295" fmla="*/ 6204 h 19998"/>
                <a:gd name="connsiteX296" fmla="*/ 305 w 19998"/>
                <a:gd name="connsiteY296" fmla="*/ 6060 h 19998"/>
                <a:gd name="connsiteX297" fmla="*/ 348 w 19998"/>
                <a:gd name="connsiteY297" fmla="*/ 6044 h 19998"/>
                <a:gd name="connsiteX298" fmla="*/ 348 w 19998"/>
                <a:gd name="connsiteY298" fmla="*/ 5997 h 19998"/>
                <a:gd name="connsiteX299" fmla="*/ 248 w 19998"/>
                <a:gd name="connsiteY299" fmla="*/ 5997 h 19998"/>
                <a:gd name="connsiteX300" fmla="*/ 221 w 19998"/>
                <a:gd name="connsiteY300" fmla="*/ 5938 h 19998"/>
                <a:gd name="connsiteX301" fmla="*/ 329 w 19998"/>
                <a:gd name="connsiteY301" fmla="*/ 5938 h 19998"/>
                <a:gd name="connsiteX302" fmla="*/ 348 w 19998"/>
                <a:gd name="connsiteY302" fmla="*/ 5818 h 19998"/>
                <a:gd name="connsiteX303" fmla="*/ 391 w 19998"/>
                <a:gd name="connsiteY303" fmla="*/ 5818 h 19998"/>
                <a:gd name="connsiteX304" fmla="*/ 369 w 19998"/>
                <a:gd name="connsiteY304" fmla="*/ 5917 h 19998"/>
                <a:gd name="connsiteX305" fmla="*/ 433 w 19998"/>
                <a:gd name="connsiteY305" fmla="*/ 5877 h 19998"/>
                <a:gd name="connsiteX306" fmla="*/ 433 w 19998"/>
                <a:gd name="connsiteY306" fmla="*/ 5898 h 19998"/>
                <a:gd name="connsiteX307" fmla="*/ 410 w 19998"/>
                <a:gd name="connsiteY307" fmla="*/ 5917 h 19998"/>
                <a:gd name="connsiteX308" fmla="*/ 555 w 19998"/>
                <a:gd name="connsiteY308" fmla="*/ 5938 h 19998"/>
                <a:gd name="connsiteX309" fmla="*/ 555 w 19998"/>
                <a:gd name="connsiteY309" fmla="*/ 5955 h 19998"/>
                <a:gd name="connsiteX310" fmla="*/ 738 w 19998"/>
                <a:gd name="connsiteY310" fmla="*/ 5938 h 19998"/>
                <a:gd name="connsiteX311" fmla="*/ 695 w 19998"/>
                <a:gd name="connsiteY311" fmla="*/ 5835 h 19998"/>
                <a:gd name="connsiteX312" fmla="*/ 655 w 19998"/>
                <a:gd name="connsiteY312" fmla="*/ 5835 h 19998"/>
                <a:gd name="connsiteX313" fmla="*/ 598 w 19998"/>
                <a:gd name="connsiteY313" fmla="*/ 5736 h 19998"/>
                <a:gd name="connsiteX314" fmla="*/ 141 w 19998"/>
                <a:gd name="connsiteY314" fmla="*/ 5778 h 19998"/>
                <a:gd name="connsiteX315" fmla="*/ 141 w 19998"/>
                <a:gd name="connsiteY315" fmla="*/ 5795 h 19998"/>
                <a:gd name="connsiteX316" fmla="*/ 17 w 19998"/>
                <a:gd name="connsiteY316" fmla="*/ 5818 h 19998"/>
                <a:gd name="connsiteX317" fmla="*/ 141 w 19998"/>
                <a:gd name="connsiteY317" fmla="*/ 5287 h 19998"/>
                <a:gd name="connsiteX318" fmla="*/ 181 w 19998"/>
                <a:gd name="connsiteY318" fmla="*/ 5268 h 19998"/>
                <a:gd name="connsiteX319" fmla="*/ 348 w 19998"/>
                <a:gd name="connsiteY319" fmla="*/ 5247 h 19998"/>
                <a:gd name="connsiteX320" fmla="*/ 450 w 19998"/>
                <a:gd name="connsiteY320" fmla="*/ 5149 h 19998"/>
                <a:gd name="connsiteX321" fmla="*/ 617 w 19998"/>
                <a:gd name="connsiteY321" fmla="*/ 5149 h 19998"/>
                <a:gd name="connsiteX322" fmla="*/ 803 w 19998"/>
                <a:gd name="connsiteY322" fmla="*/ 5085 h 19998"/>
                <a:gd name="connsiteX323" fmla="*/ 826 w 19998"/>
                <a:gd name="connsiteY323" fmla="*/ 5106 h 19998"/>
                <a:gd name="connsiteX324" fmla="*/ 803 w 19998"/>
                <a:gd name="connsiteY324" fmla="*/ 5149 h 19998"/>
                <a:gd name="connsiteX325" fmla="*/ 1276 w 19998"/>
                <a:gd name="connsiteY325" fmla="*/ 5022 h 19998"/>
                <a:gd name="connsiteX326" fmla="*/ 1276 w 19998"/>
                <a:gd name="connsiteY326" fmla="*/ 5003 h 19998"/>
                <a:gd name="connsiteX327" fmla="*/ 1276 w 19998"/>
                <a:gd name="connsiteY327" fmla="*/ 5022 h 19998"/>
                <a:gd name="connsiteX328" fmla="*/ 1298 w 19998"/>
                <a:gd name="connsiteY328" fmla="*/ 5022 h 19998"/>
                <a:gd name="connsiteX329" fmla="*/ 1341 w 19998"/>
                <a:gd name="connsiteY329" fmla="*/ 5165 h 19998"/>
                <a:gd name="connsiteX330" fmla="*/ 1524 w 19998"/>
                <a:gd name="connsiteY330" fmla="*/ 5069 h 19998"/>
                <a:gd name="connsiteX331" fmla="*/ 1562 w 19998"/>
                <a:gd name="connsiteY331" fmla="*/ 5069 h 19998"/>
                <a:gd name="connsiteX332" fmla="*/ 1815 w 19998"/>
                <a:gd name="connsiteY332" fmla="*/ 5125 h 19998"/>
                <a:gd name="connsiteX333" fmla="*/ 1936 w 19998"/>
                <a:gd name="connsiteY333" fmla="*/ 5165 h 19998"/>
                <a:gd name="connsiteX334" fmla="*/ 1936 w 19998"/>
                <a:gd name="connsiteY334" fmla="*/ 5149 h 19998"/>
                <a:gd name="connsiteX335" fmla="*/ 1979 w 19998"/>
                <a:gd name="connsiteY335" fmla="*/ 5003 h 19998"/>
                <a:gd name="connsiteX336" fmla="*/ 1936 w 19998"/>
                <a:gd name="connsiteY336" fmla="*/ 4939 h 19998"/>
                <a:gd name="connsiteX337" fmla="*/ 2103 w 19998"/>
                <a:gd name="connsiteY337" fmla="*/ 4820 h 19998"/>
                <a:gd name="connsiteX338" fmla="*/ 2496 w 19998"/>
                <a:gd name="connsiteY338" fmla="*/ 4777 h 19998"/>
                <a:gd name="connsiteX339" fmla="*/ 2536 w 19998"/>
                <a:gd name="connsiteY339" fmla="*/ 4860 h 19998"/>
                <a:gd name="connsiteX340" fmla="*/ 2722 w 19998"/>
                <a:gd name="connsiteY340" fmla="*/ 4761 h 19998"/>
                <a:gd name="connsiteX341" fmla="*/ 2722 w 19998"/>
                <a:gd name="connsiteY341" fmla="*/ 4900 h 19998"/>
                <a:gd name="connsiteX342" fmla="*/ 2805 w 19998"/>
                <a:gd name="connsiteY342" fmla="*/ 4923 h 19998"/>
                <a:gd name="connsiteX343" fmla="*/ 2970 w 19998"/>
                <a:gd name="connsiteY343" fmla="*/ 5189 h 19998"/>
                <a:gd name="connsiteX344" fmla="*/ 3256 w 19998"/>
                <a:gd name="connsiteY344" fmla="*/ 5673 h 19998"/>
                <a:gd name="connsiteX345" fmla="*/ 3608 w 19998"/>
                <a:gd name="connsiteY345" fmla="*/ 5391 h 19998"/>
                <a:gd name="connsiteX346" fmla="*/ 3860 w 19998"/>
                <a:gd name="connsiteY346" fmla="*/ 5268 h 19998"/>
                <a:gd name="connsiteX347" fmla="*/ 3999 w 19998"/>
                <a:gd name="connsiteY347" fmla="*/ 5534 h 19998"/>
                <a:gd name="connsiteX348" fmla="*/ 4351 w 19998"/>
                <a:gd name="connsiteY348" fmla="*/ 5351 h 19998"/>
                <a:gd name="connsiteX349" fmla="*/ 4580 w 19998"/>
                <a:gd name="connsiteY349" fmla="*/ 5268 h 19998"/>
                <a:gd name="connsiteX350" fmla="*/ 4580 w 19998"/>
                <a:gd name="connsiteY350" fmla="*/ 5471 h 19998"/>
                <a:gd name="connsiteX351" fmla="*/ 4994 w 19998"/>
                <a:gd name="connsiteY351" fmla="*/ 5449 h 19998"/>
                <a:gd name="connsiteX352" fmla="*/ 5323 w 19998"/>
                <a:gd name="connsiteY352" fmla="*/ 5471 h 19998"/>
                <a:gd name="connsiteX353" fmla="*/ 5242 w 19998"/>
                <a:gd name="connsiteY353" fmla="*/ 5407 h 19998"/>
                <a:gd name="connsiteX354" fmla="*/ 4994 w 19998"/>
                <a:gd name="connsiteY354" fmla="*/ 5003 h 19998"/>
                <a:gd name="connsiteX355" fmla="*/ 4970 w 19998"/>
                <a:gd name="connsiteY355" fmla="*/ 5003 h 19998"/>
                <a:gd name="connsiteX356" fmla="*/ 5054 w 19998"/>
                <a:gd name="connsiteY356" fmla="*/ 4618 h 19998"/>
                <a:gd name="connsiteX357" fmla="*/ 5054 w 19998"/>
                <a:gd name="connsiteY357" fmla="*/ 4601 h 19998"/>
                <a:gd name="connsiteX358" fmla="*/ 5037 w 19998"/>
                <a:gd name="connsiteY358" fmla="*/ 4618 h 19998"/>
                <a:gd name="connsiteX359" fmla="*/ 5011 w 19998"/>
                <a:gd name="connsiteY359" fmla="*/ 4131 h 19998"/>
                <a:gd name="connsiteX360" fmla="*/ 4642 w 19998"/>
                <a:gd name="connsiteY360" fmla="*/ 3335 h 19998"/>
                <a:gd name="connsiteX361" fmla="*/ 4663 w 19998"/>
                <a:gd name="connsiteY361" fmla="*/ 3092 h 19998"/>
                <a:gd name="connsiteX362" fmla="*/ 4563 w 19998"/>
                <a:gd name="connsiteY362" fmla="*/ 3050 h 19998"/>
                <a:gd name="connsiteX363" fmla="*/ 4684 w 19998"/>
                <a:gd name="connsiteY363" fmla="*/ 2947 h 19998"/>
                <a:gd name="connsiteX364" fmla="*/ 5242 w 19998"/>
                <a:gd name="connsiteY364" fmla="*/ 3092 h 19998"/>
                <a:gd name="connsiteX365" fmla="*/ 5258 w 19998"/>
                <a:gd name="connsiteY365" fmla="*/ 3029 h 19998"/>
                <a:gd name="connsiteX366" fmla="*/ 5570 w 19998"/>
                <a:gd name="connsiteY366" fmla="*/ 3050 h 19998"/>
                <a:gd name="connsiteX367" fmla="*/ 5632 w 19998"/>
                <a:gd name="connsiteY367" fmla="*/ 3252 h 19998"/>
                <a:gd name="connsiteX368" fmla="*/ 5592 w 19998"/>
                <a:gd name="connsiteY368" fmla="*/ 3252 h 19998"/>
                <a:gd name="connsiteX369" fmla="*/ 5570 w 19998"/>
                <a:gd name="connsiteY369" fmla="*/ 3316 h 19998"/>
                <a:gd name="connsiteX370" fmla="*/ 5511 w 19998"/>
                <a:gd name="connsiteY370" fmla="*/ 3316 h 19998"/>
                <a:gd name="connsiteX371" fmla="*/ 5675 w 19998"/>
                <a:gd name="connsiteY371" fmla="*/ 3800 h 19998"/>
                <a:gd name="connsiteX372" fmla="*/ 5649 w 19998"/>
                <a:gd name="connsiteY372" fmla="*/ 3826 h 19998"/>
                <a:gd name="connsiteX373" fmla="*/ 5732 w 19998"/>
                <a:gd name="connsiteY373" fmla="*/ 3842 h 19998"/>
                <a:gd name="connsiteX374" fmla="*/ 5713 w 19998"/>
                <a:gd name="connsiteY374" fmla="*/ 3842 h 19998"/>
                <a:gd name="connsiteX375" fmla="*/ 5732 w 19998"/>
                <a:gd name="connsiteY375" fmla="*/ 3882 h 19998"/>
                <a:gd name="connsiteX376" fmla="*/ 5775 w 19998"/>
                <a:gd name="connsiteY376" fmla="*/ 3882 h 19998"/>
                <a:gd name="connsiteX377" fmla="*/ 5861 w 19998"/>
                <a:gd name="connsiteY377" fmla="*/ 3762 h 19998"/>
                <a:gd name="connsiteX378" fmla="*/ 6499 w 19998"/>
                <a:gd name="connsiteY378" fmla="*/ 3906 h 19998"/>
                <a:gd name="connsiteX379" fmla="*/ 7611 w 19998"/>
                <a:gd name="connsiteY379" fmla="*/ 3826 h 19998"/>
                <a:gd name="connsiteX380" fmla="*/ 7923 w 19998"/>
                <a:gd name="connsiteY380" fmla="*/ 3722 h 19998"/>
                <a:gd name="connsiteX381" fmla="*/ 8045 w 19998"/>
                <a:gd name="connsiteY381" fmla="*/ 3703 h 19998"/>
                <a:gd name="connsiteX382" fmla="*/ 7611 w 19998"/>
                <a:gd name="connsiteY382" fmla="*/ 3600 h 19998"/>
                <a:gd name="connsiteX383" fmla="*/ 7611 w 19998"/>
                <a:gd name="connsiteY383" fmla="*/ 3581 h 19998"/>
                <a:gd name="connsiteX384" fmla="*/ 7799 w 19998"/>
                <a:gd name="connsiteY384" fmla="*/ 3092 h 19998"/>
                <a:gd name="connsiteX385" fmla="*/ 9574 w 19998"/>
                <a:gd name="connsiteY385" fmla="*/ 2317 h 19998"/>
                <a:gd name="connsiteX386" fmla="*/ 9843 w 19998"/>
                <a:gd name="connsiteY386" fmla="*/ 1993 h 19998"/>
                <a:gd name="connsiteX387" fmla="*/ 9902 w 19998"/>
                <a:gd name="connsiteY387" fmla="*/ 2051 h 19998"/>
                <a:gd name="connsiteX388" fmla="*/ 10031 w 19998"/>
                <a:gd name="connsiteY388" fmla="*/ 2051 h 19998"/>
                <a:gd name="connsiteX389" fmla="*/ 9964 w 19998"/>
                <a:gd name="connsiteY389" fmla="*/ 1972 h 19998"/>
                <a:gd name="connsiteX390" fmla="*/ 9943 w 19998"/>
                <a:gd name="connsiteY390" fmla="*/ 1993 h 19998"/>
                <a:gd name="connsiteX391" fmla="*/ 9843 w 19998"/>
                <a:gd name="connsiteY391" fmla="*/ 1645 h 19998"/>
                <a:gd name="connsiteX392" fmla="*/ 9902 w 19998"/>
                <a:gd name="connsiteY392" fmla="*/ 1645 h 19998"/>
                <a:gd name="connsiteX393" fmla="*/ 9902 w 19998"/>
                <a:gd name="connsiteY393" fmla="*/ 1628 h 19998"/>
                <a:gd name="connsiteX394" fmla="*/ 9902 w 19998"/>
                <a:gd name="connsiteY394" fmla="*/ 1607 h 19998"/>
                <a:gd name="connsiteX395" fmla="*/ 9843 w 19998"/>
                <a:gd name="connsiteY395" fmla="*/ 1542 h 19998"/>
                <a:gd name="connsiteX396" fmla="*/ 9886 w 19998"/>
                <a:gd name="connsiteY396" fmla="*/ 1260 h 19998"/>
                <a:gd name="connsiteX397" fmla="*/ 9926 w 19998"/>
                <a:gd name="connsiteY397" fmla="*/ 1243 h 19998"/>
                <a:gd name="connsiteX398" fmla="*/ 9886 w 19998"/>
                <a:gd name="connsiteY398" fmla="*/ 815 h 19998"/>
                <a:gd name="connsiteX399" fmla="*/ 9902 w 19998"/>
                <a:gd name="connsiteY399" fmla="*/ 815 h 19998"/>
                <a:gd name="connsiteX400" fmla="*/ 9886 w 19998"/>
                <a:gd name="connsiteY400" fmla="*/ 484 h 19998"/>
                <a:gd name="connsiteX401" fmla="*/ 10645 w 19998"/>
                <a:gd name="connsiteY401" fmla="*/ 186 h 19998"/>
                <a:gd name="connsiteX402" fmla="*/ 11307 w 19998"/>
                <a:gd name="connsiteY402" fmla="*/ 0 h 19998"/>
                <a:gd name="connsiteX403" fmla="*/ 11431 w 19998"/>
                <a:gd name="connsiteY403" fmla="*/ 324 h 19998"/>
                <a:gd name="connsiteX404" fmla="*/ 11431 w 19998"/>
                <a:gd name="connsiteY404" fmla="*/ 630 h 19998"/>
                <a:gd name="connsiteX405" fmla="*/ 11577 w 19998"/>
                <a:gd name="connsiteY405" fmla="*/ 630 h 19998"/>
                <a:gd name="connsiteX406" fmla="*/ 11700 w 19998"/>
                <a:gd name="connsiteY406" fmla="*/ 832 h 19998"/>
                <a:gd name="connsiteX407" fmla="*/ 11822 w 19998"/>
                <a:gd name="connsiteY407" fmla="*/ 895 h 19998"/>
                <a:gd name="connsiteX408" fmla="*/ 12158 w 19998"/>
                <a:gd name="connsiteY408" fmla="*/ 670 h 19998"/>
                <a:gd name="connsiteX409" fmla="*/ 12279 w 19998"/>
                <a:gd name="connsiteY409" fmla="*/ 792 h 19998"/>
                <a:gd name="connsiteX410" fmla="*/ 12255 w 19998"/>
                <a:gd name="connsiteY410" fmla="*/ 815 h 19998"/>
                <a:gd name="connsiteX411" fmla="*/ 12360 w 19998"/>
                <a:gd name="connsiteY411" fmla="*/ 895 h 19998"/>
                <a:gd name="connsiteX412" fmla="*/ 12360 w 19998"/>
                <a:gd name="connsiteY412" fmla="*/ 912 h 19998"/>
                <a:gd name="connsiteX413" fmla="*/ 12339 w 19998"/>
                <a:gd name="connsiteY413" fmla="*/ 935 h 19998"/>
                <a:gd name="connsiteX414" fmla="*/ 12548 w 19998"/>
                <a:gd name="connsiteY414" fmla="*/ 1342 h 19998"/>
                <a:gd name="connsiteX415" fmla="*/ 12753 w 19998"/>
                <a:gd name="connsiteY415" fmla="*/ 1260 h 19998"/>
                <a:gd name="connsiteX416" fmla="*/ 12729 w 19998"/>
                <a:gd name="connsiteY416" fmla="*/ 1363 h 19998"/>
                <a:gd name="connsiteX417" fmla="*/ 12834 w 19998"/>
                <a:gd name="connsiteY417" fmla="*/ 1323 h 19998"/>
                <a:gd name="connsiteX418" fmla="*/ 12853 w 19998"/>
                <a:gd name="connsiteY418" fmla="*/ 1342 h 19998"/>
                <a:gd name="connsiteX419" fmla="*/ 12901 w 19998"/>
                <a:gd name="connsiteY419" fmla="*/ 1342 h 19998"/>
                <a:gd name="connsiteX420" fmla="*/ 13039 w 19998"/>
                <a:gd name="connsiteY420" fmla="*/ 1769 h 19998"/>
                <a:gd name="connsiteX421" fmla="*/ 13039 w 19998"/>
                <a:gd name="connsiteY421" fmla="*/ 1751 h 19998"/>
                <a:gd name="connsiteX422" fmla="*/ 13065 w 19998"/>
                <a:gd name="connsiteY422" fmla="*/ 1751 h 19998"/>
                <a:gd name="connsiteX423" fmla="*/ 13082 w 19998"/>
                <a:gd name="connsiteY423" fmla="*/ 1671 h 19998"/>
                <a:gd name="connsiteX424" fmla="*/ 13186 w 19998"/>
                <a:gd name="connsiteY424" fmla="*/ 1645 h 19998"/>
                <a:gd name="connsiteX425" fmla="*/ 13203 w 19998"/>
                <a:gd name="connsiteY425" fmla="*/ 1671 h 19998"/>
                <a:gd name="connsiteX426" fmla="*/ 13203 w 19998"/>
                <a:gd name="connsiteY426" fmla="*/ 1645 h 19998"/>
                <a:gd name="connsiteX427" fmla="*/ 13267 w 19998"/>
                <a:gd name="connsiteY427" fmla="*/ 1645 h 19998"/>
                <a:gd name="connsiteX428" fmla="*/ 13267 w 19998"/>
                <a:gd name="connsiteY428" fmla="*/ 1671 h 19998"/>
                <a:gd name="connsiteX429" fmla="*/ 13308 w 19998"/>
                <a:gd name="connsiteY429" fmla="*/ 1687 h 19998"/>
                <a:gd name="connsiteX430" fmla="*/ 13308 w 19998"/>
                <a:gd name="connsiteY430" fmla="*/ 1711 h 19998"/>
                <a:gd name="connsiteX431" fmla="*/ 13515 w 19998"/>
                <a:gd name="connsiteY431" fmla="*/ 1628 h 19998"/>
                <a:gd name="connsiteX432" fmla="*/ 13598 w 19998"/>
                <a:gd name="connsiteY432" fmla="*/ 1751 h 19998"/>
                <a:gd name="connsiteX433" fmla="*/ 13660 w 19998"/>
                <a:gd name="connsiteY433" fmla="*/ 1769 h 19998"/>
                <a:gd name="connsiteX434" fmla="*/ 13660 w 19998"/>
                <a:gd name="connsiteY434" fmla="*/ 1833 h 19998"/>
                <a:gd name="connsiteX435" fmla="*/ 13677 w 19998"/>
                <a:gd name="connsiteY435" fmla="*/ 1833 h 19998"/>
                <a:gd name="connsiteX436" fmla="*/ 13677 w 19998"/>
                <a:gd name="connsiteY436" fmla="*/ 1849 h 19998"/>
                <a:gd name="connsiteX437" fmla="*/ 13725 w 19998"/>
                <a:gd name="connsiteY437" fmla="*/ 1849 h 19998"/>
                <a:gd name="connsiteX438" fmla="*/ 13703 w 19998"/>
                <a:gd name="connsiteY438" fmla="*/ 1833 h 19998"/>
                <a:gd name="connsiteX439" fmla="*/ 13725 w 19998"/>
                <a:gd name="connsiteY439" fmla="*/ 1791 h 19998"/>
                <a:gd name="connsiteX440" fmla="*/ 13808 w 19998"/>
                <a:gd name="connsiteY440" fmla="*/ 1873 h 19998"/>
                <a:gd name="connsiteX441" fmla="*/ 13725 w 19998"/>
                <a:gd name="connsiteY441" fmla="*/ 2155 h 19998"/>
                <a:gd name="connsiteX442" fmla="*/ 13725 w 19998"/>
                <a:gd name="connsiteY442" fmla="*/ 2138 h 19998"/>
                <a:gd name="connsiteX443" fmla="*/ 13784 w 19998"/>
                <a:gd name="connsiteY443" fmla="*/ 2155 h 19998"/>
                <a:gd name="connsiteX444" fmla="*/ 13825 w 19998"/>
                <a:gd name="connsiteY444" fmla="*/ 2301 h 19998"/>
                <a:gd name="connsiteX445" fmla="*/ 13703 w 19998"/>
                <a:gd name="connsiteY445" fmla="*/ 2420 h 19998"/>
                <a:gd name="connsiteX446" fmla="*/ 13741 w 19998"/>
                <a:gd name="connsiteY446" fmla="*/ 2463 h 19998"/>
                <a:gd name="connsiteX447" fmla="*/ 13703 w 19998"/>
                <a:gd name="connsiteY447" fmla="*/ 2503 h 19998"/>
                <a:gd name="connsiteX448" fmla="*/ 13784 w 19998"/>
                <a:gd name="connsiteY448" fmla="*/ 2519 h 19998"/>
                <a:gd name="connsiteX449" fmla="*/ 13784 w 19998"/>
                <a:gd name="connsiteY449" fmla="*/ 2540 h 19998"/>
                <a:gd name="connsiteX450" fmla="*/ 13849 w 19998"/>
                <a:gd name="connsiteY450" fmla="*/ 2540 h 19998"/>
                <a:gd name="connsiteX451" fmla="*/ 14280 w 19998"/>
                <a:gd name="connsiteY451" fmla="*/ 2540 h 19998"/>
                <a:gd name="connsiteX452" fmla="*/ 14527 w 19998"/>
                <a:gd name="connsiteY452" fmla="*/ 2437 h 19998"/>
                <a:gd name="connsiteX453" fmla="*/ 14527 w 19998"/>
                <a:gd name="connsiteY453" fmla="*/ 2218 h 19998"/>
                <a:gd name="connsiteX454" fmla="*/ 14715 w 19998"/>
                <a:gd name="connsiteY454" fmla="*/ 2051 h 19998"/>
                <a:gd name="connsiteX455" fmla="*/ 14815 w 19998"/>
                <a:gd name="connsiteY455" fmla="*/ 2115 h 19998"/>
                <a:gd name="connsiteX456" fmla="*/ 14775 w 19998"/>
                <a:gd name="connsiteY456" fmla="*/ 2138 h 19998"/>
                <a:gd name="connsiteX457" fmla="*/ 14796 w 19998"/>
                <a:gd name="connsiteY457" fmla="*/ 2218 h 19998"/>
                <a:gd name="connsiteX458" fmla="*/ 14756 w 19998"/>
                <a:gd name="connsiteY458" fmla="*/ 2195 h 19998"/>
                <a:gd name="connsiteX459" fmla="*/ 14732 w 19998"/>
                <a:gd name="connsiteY459" fmla="*/ 2218 h 19998"/>
                <a:gd name="connsiteX460" fmla="*/ 14756 w 19998"/>
                <a:gd name="connsiteY460" fmla="*/ 2237 h 19998"/>
                <a:gd name="connsiteX461" fmla="*/ 14732 w 19998"/>
                <a:gd name="connsiteY461" fmla="*/ 2275 h 19998"/>
                <a:gd name="connsiteX462" fmla="*/ 14715 w 19998"/>
                <a:gd name="connsiteY462" fmla="*/ 2275 h 19998"/>
                <a:gd name="connsiteX463" fmla="*/ 14756 w 19998"/>
                <a:gd name="connsiteY463" fmla="*/ 2341 h 19998"/>
                <a:gd name="connsiteX464" fmla="*/ 14675 w 19998"/>
                <a:gd name="connsiteY464" fmla="*/ 2519 h 19998"/>
                <a:gd name="connsiteX465" fmla="*/ 14815 w 19998"/>
                <a:gd name="connsiteY465" fmla="*/ 2622 h 19998"/>
                <a:gd name="connsiteX466" fmla="*/ 14796 w 19998"/>
                <a:gd name="connsiteY466" fmla="*/ 2904 h 19998"/>
                <a:gd name="connsiteX467" fmla="*/ 14918 w 19998"/>
                <a:gd name="connsiteY467" fmla="*/ 2904 h 19998"/>
                <a:gd name="connsiteX468" fmla="*/ 14918 w 19998"/>
                <a:gd name="connsiteY468" fmla="*/ 2867 h 19998"/>
                <a:gd name="connsiteX469" fmla="*/ 15001 w 19998"/>
                <a:gd name="connsiteY469" fmla="*/ 2888 h 19998"/>
                <a:gd name="connsiteX470" fmla="*/ 15230 w 19998"/>
                <a:gd name="connsiteY470" fmla="*/ 3074 h 19998"/>
                <a:gd name="connsiteX471" fmla="*/ 15249 w 19998"/>
                <a:gd name="connsiteY471" fmla="*/ 3050 h 19998"/>
                <a:gd name="connsiteX472" fmla="*/ 15249 w 19998"/>
                <a:gd name="connsiteY472" fmla="*/ 3114 h 19998"/>
                <a:gd name="connsiteX473" fmla="*/ 15330 w 19998"/>
                <a:gd name="connsiteY473" fmla="*/ 3114 h 19998"/>
                <a:gd name="connsiteX474" fmla="*/ 15418 w 19998"/>
                <a:gd name="connsiteY474" fmla="*/ 3114 h 19998"/>
                <a:gd name="connsiteX475" fmla="*/ 15499 w 19998"/>
                <a:gd name="connsiteY475" fmla="*/ 3196 h 19998"/>
                <a:gd name="connsiteX476" fmla="*/ 15475 w 19998"/>
                <a:gd name="connsiteY476" fmla="*/ 3252 h 19998"/>
                <a:gd name="connsiteX477" fmla="*/ 15499 w 19998"/>
                <a:gd name="connsiteY477" fmla="*/ 3295 h 19998"/>
                <a:gd name="connsiteX478" fmla="*/ 15499 w 19998"/>
                <a:gd name="connsiteY478" fmla="*/ 3276 h 19998"/>
                <a:gd name="connsiteX479" fmla="*/ 15599 w 19998"/>
                <a:gd name="connsiteY479" fmla="*/ 3276 h 19998"/>
                <a:gd name="connsiteX480" fmla="*/ 15704 w 19998"/>
                <a:gd name="connsiteY480" fmla="*/ 3374 h 19998"/>
                <a:gd name="connsiteX481" fmla="*/ 15682 w 19998"/>
                <a:gd name="connsiteY481" fmla="*/ 3414 h 19998"/>
                <a:gd name="connsiteX482" fmla="*/ 15723 w 19998"/>
                <a:gd name="connsiteY482" fmla="*/ 3478 h 19998"/>
                <a:gd name="connsiteX483" fmla="*/ 15704 w 19998"/>
                <a:gd name="connsiteY483" fmla="*/ 3497 h 19998"/>
                <a:gd name="connsiteX484" fmla="*/ 15747 w 19998"/>
                <a:gd name="connsiteY484" fmla="*/ 3534 h 19998"/>
                <a:gd name="connsiteX485" fmla="*/ 15747 w 19998"/>
                <a:gd name="connsiteY485" fmla="*/ 3518 h 19998"/>
                <a:gd name="connsiteX486" fmla="*/ 15935 w 19998"/>
                <a:gd name="connsiteY486" fmla="*/ 3478 h 19998"/>
                <a:gd name="connsiteX487" fmla="*/ 15935 w 19998"/>
                <a:gd name="connsiteY487" fmla="*/ 3518 h 19998"/>
                <a:gd name="connsiteX488" fmla="*/ 15951 w 19998"/>
                <a:gd name="connsiteY488" fmla="*/ 3518 h 19998"/>
                <a:gd name="connsiteX489" fmla="*/ 15992 w 19998"/>
                <a:gd name="connsiteY489" fmla="*/ 3414 h 19998"/>
                <a:gd name="connsiteX490" fmla="*/ 16156 w 19998"/>
                <a:gd name="connsiteY490" fmla="*/ 3414 h 19998"/>
                <a:gd name="connsiteX491" fmla="*/ 16156 w 19998"/>
                <a:gd name="connsiteY491" fmla="*/ 3374 h 19998"/>
                <a:gd name="connsiteX492" fmla="*/ 16302 w 19998"/>
                <a:gd name="connsiteY492" fmla="*/ 3436 h 19998"/>
                <a:gd name="connsiteX493" fmla="*/ 16285 w 19998"/>
                <a:gd name="connsiteY493" fmla="*/ 3454 h 19998"/>
                <a:gd name="connsiteX494" fmla="*/ 16366 w 19998"/>
                <a:gd name="connsiteY494" fmla="*/ 3518 h 19998"/>
                <a:gd name="connsiteX495" fmla="*/ 16490 w 19998"/>
                <a:gd name="connsiteY495" fmla="*/ 3518 h 19998"/>
                <a:gd name="connsiteX496" fmla="*/ 16506 w 19998"/>
                <a:gd name="connsiteY496" fmla="*/ 3600 h 19998"/>
                <a:gd name="connsiteX497" fmla="*/ 16590 w 19998"/>
                <a:gd name="connsiteY497" fmla="*/ 3624 h 19998"/>
                <a:gd name="connsiteX498" fmla="*/ 16611 w 19998"/>
                <a:gd name="connsiteY498" fmla="*/ 3581 h 19998"/>
                <a:gd name="connsiteX499" fmla="*/ 16694 w 19998"/>
                <a:gd name="connsiteY499" fmla="*/ 3600 h 19998"/>
                <a:gd name="connsiteX500" fmla="*/ 16694 w 19998"/>
                <a:gd name="connsiteY500" fmla="*/ 3560 h 19998"/>
                <a:gd name="connsiteX501" fmla="*/ 16716 w 19998"/>
                <a:gd name="connsiteY501" fmla="*/ 3560 h 19998"/>
                <a:gd name="connsiteX502" fmla="*/ 16716 w 19998"/>
                <a:gd name="connsiteY502" fmla="*/ 3518 h 19998"/>
                <a:gd name="connsiteX503" fmla="*/ 16759 w 19998"/>
                <a:gd name="connsiteY503" fmla="*/ 3497 h 19998"/>
                <a:gd name="connsiteX504" fmla="*/ 16759 w 19998"/>
                <a:gd name="connsiteY504" fmla="*/ 3478 h 19998"/>
                <a:gd name="connsiteX505" fmla="*/ 16940 w 19998"/>
                <a:gd name="connsiteY505" fmla="*/ 3478 h 19998"/>
                <a:gd name="connsiteX506" fmla="*/ 17085 w 19998"/>
                <a:gd name="connsiteY506" fmla="*/ 3560 h 19998"/>
                <a:gd name="connsiteX507" fmla="*/ 17085 w 19998"/>
                <a:gd name="connsiteY507" fmla="*/ 3534 h 19998"/>
                <a:gd name="connsiteX508" fmla="*/ 17192 w 19998"/>
                <a:gd name="connsiteY508" fmla="*/ 3518 h 19998"/>
                <a:gd name="connsiteX509" fmla="*/ 17192 w 19998"/>
                <a:gd name="connsiteY509" fmla="*/ 3534 h 19998"/>
                <a:gd name="connsiteX510" fmla="*/ 17373 w 19998"/>
                <a:gd name="connsiteY510" fmla="*/ 3640 h 19998"/>
                <a:gd name="connsiteX511" fmla="*/ 17354 w 19998"/>
                <a:gd name="connsiteY511" fmla="*/ 3663 h 19998"/>
                <a:gd name="connsiteX512" fmla="*/ 17437 w 19998"/>
                <a:gd name="connsiteY512" fmla="*/ 3783 h 19998"/>
                <a:gd name="connsiteX513" fmla="*/ 17397 w 19998"/>
                <a:gd name="connsiteY513" fmla="*/ 3783 h 19998"/>
                <a:gd name="connsiteX514" fmla="*/ 17414 w 19998"/>
                <a:gd name="connsiteY514" fmla="*/ 3826 h 19998"/>
                <a:gd name="connsiteX515" fmla="*/ 17437 w 19998"/>
                <a:gd name="connsiteY515" fmla="*/ 3826 h 19998"/>
                <a:gd name="connsiteX516" fmla="*/ 17602 w 19998"/>
                <a:gd name="connsiteY516" fmla="*/ 4028 h 19998"/>
                <a:gd name="connsiteX517" fmla="*/ 17623 w 19998"/>
                <a:gd name="connsiteY517" fmla="*/ 4091 h 19998"/>
                <a:gd name="connsiteX518" fmla="*/ 17642 w 19998"/>
                <a:gd name="connsiteY518" fmla="*/ 4091 h 19998"/>
                <a:gd name="connsiteX519" fmla="*/ 17683 w 19998"/>
                <a:gd name="connsiteY519" fmla="*/ 4211 h 19998"/>
                <a:gd name="connsiteX520" fmla="*/ 17849 w 19998"/>
                <a:gd name="connsiteY520" fmla="*/ 4211 h 19998"/>
                <a:gd name="connsiteX521" fmla="*/ 17849 w 19998"/>
                <a:gd name="connsiteY521" fmla="*/ 4171 h 19998"/>
                <a:gd name="connsiteX522" fmla="*/ 17871 w 19998"/>
                <a:gd name="connsiteY522" fmla="*/ 4171 h 19998"/>
                <a:gd name="connsiteX523" fmla="*/ 17830 w 19998"/>
                <a:gd name="connsiteY523" fmla="*/ 4091 h 19998"/>
                <a:gd name="connsiteX524" fmla="*/ 17871 w 19998"/>
                <a:gd name="connsiteY524" fmla="*/ 4065 h 19998"/>
                <a:gd name="connsiteX525" fmla="*/ 17935 w 19998"/>
                <a:gd name="connsiteY525" fmla="*/ 4091 h 19998"/>
                <a:gd name="connsiteX526" fmla="*/ 17976 w 19998"/>
                <a:gd name="connsiteY526" fmla="*/ 4065 h 19998"/>
                <a:gd name="connsiteX527" fmla="*/ 18019 w 19998"/>
                <a:gd name="connsiteY527" fmla="*/ 4091 h 19998"/>
                <a:gd name="connsiteX528" fmla="*/ 18140 w 19998"/>
                <a:gd name="connsiteY528" fmla="*/ 4131 h 19998"/>
                <a:gd name="connsiteX529" fmla="*/ 18183 w 19998"/>
                <a:gd name="connsiteY529" fmla="*/ 4293 h 19998"/>
                <a:gd name="connsiteX530" fmla="*/ 18200 w 19998"/>
                <a:gd name="connsiteY530" fmla="*/ 4293 h 19998"/>
                <a:gd name="connsiteX531" fmla="*/ 18223 w 19998"/>
                <a:gd name="connsiteY531" fmla="*/ 4211 h 19998"/>
                <a:gd name="connsiteX532" fmla="*/ 18240 w 19998"/>
                <a:gd name="connsiteY532" fmla="*/ 4211 h 19998"/>
                <a:gd name="connsiteX533" fmla="*/ 18240 w 19998"/>
                <a:gd name="connsiteY533" fmla="*/ 4230 h 19998"/>
                <a:gd name="connsiteX534" fmla="*/ 18281 w 19998"/>
                <a:gd name="connsiteY534" fmla="*/ 4230 h 19998"/>
                <a:gd name="connsiteX535" fmla="*/ 18328 w 19998"/>
                <a:gd name="connsiteY535" fmla="*/ 4270 h 19998"/>
                <a:gd name="connsiteX536" fmla="*/ 18369 w 19998"/>
                <a:gd name="connsiteY536" fmla="*/ 4253 h 19998"/>
                <a:gd name="connsiteX537" fmla="*/ 18388 w 19998"/>
                <a:gd name="connsiteY537" fmla="*/ 4270 h 19998"/>
                <a:gd name="connsiteX538" fmla="*/ 18531 w 19998"/>
                <a:gd name="connsiteY538" fmla="*/ 4253 h 19998"/>
                <a:gd name="connsiteX539" fmla="*/ 18531 w 19998"/>
                <a:gd name="connsiteY539" fmla="*/ 4270 h 19998"/>
                <a:gd name="connsiteX540" fmla="*/ 18631 w 19998"/>
                <a:gd name="connsiteY540" fmla="*/ 4211 h 19998"/>
                <a:gd name="connsiteX541" fmla="*/ 18631 w 19998"/>
                <a:gd name="connsiteY541" fmla="*/ 4131 h 19998"/>
                <a:gd name="connsiteX542" fmla="*/ 18762 w 19998"/>
                <a:gd name="connsiteY542" fmla="*/ 4108 h 19998"/>
                <a:gd name="connsiteX543" fmla="*/ 18778 w 19998"/>
                <a:gd name="connsiteY543" fmla="*/ 4148 h 19998"/>
                <a:gd name="connsiteX544" fmla="*/ 18821 w 19998"/>
                <a:gd name="connsiteY544" fmla="*/ 4131 h 19998"/>
                <a:gd name="connsiteX545" fmla="*/ 18943 w 19998"/>
                <a:gd name="connsiteY545" fmla="*/ 4333 h 19998"/>
                <a:gd name="connsiteX546" fmla="*/ 19047 w 19998"/>
                <a:gd name="connsiteY546" fmla="*/ 4333 h 19998"/>
                <a:gd name="connsiteX547" fmla="*/ 19064 w 19998"/>
                <a:gd name="connsiteY547" fmla="*/ 4392 h 19998"/>
                <a:gd name="connsiteX548" fmla="*/ 19152 w 19998"/>
                <a:gd name="connsiteY548" fmla="*/ 4392 h 19998"/>
                <a:gd name="connsiteX549" fmla="*/ 19152 w 19998"/>
                <a:gd name="connsiteY549" fmla="*/ 4373 h 19998"/>
                <a:gd name="connsiteX550" fmla="*/ 19212 w 19998"/>
                <a:gd name="connsiteY550" fmla="*/ 4373 h 19998"/>
                <a:gd name="connsiteX551" fmla="*/ 19212 w 19998"/>
                <a:gd name="connsiteY551" fmla="*/ 4392 h 19998"/>
                <a:gd name="connsiteX552" fmla="*/ 19317 w 19998"/>
                <a:gd name="connsiteY552" fmla="*/ 4333 h 19998"/>
                <a:gd name="connsiteX553" fmla="*/ 19417 w 19998"/>
                <a:gd name="connsiteY553" fmla="*/ 4392 h 19998"/>
                <a:gd name="connsiteX554" fmla="*/ 19443 w 19998"/>
                <a:gd name="connsiteY554" fmla="*/ 4373 h 19998"/>
                <a:gd name="connsiteX555" fmla="*/ 19500 w 19998"/>
                <a:gd name="connsiteY555" fmla="*/ 4373 h 19998"/>
                <a:gd name="connsiteX556" fmla="*/ 19521 w 19998"/>
                <a:gd name="connsiteY556" fmla="*/ 4352 h 19998"/>
                <a:gd name="connsiteX557" fmla="*/ 19998 w 19998"/>
                <a:gd name="connsiteY557" fmla="*/ 4512 h 19998"/>
                <a:gd name="connsiteX558" fmla="*/ 19750 w 19998"/>
                <a:gd name="connsiteY558" fmla="*/ 4939 h 19998"/>
                <a:gd name="connsiteX559" fmla="*/ 19712 w 19998"/>
                <a:gd name="connsiteY559" fmla="*/ 4939 h 19998"/>
                <a:gd name="connsiteX560" fmla="*/ 19686 w 19998"/>
                <a:gd name="connsiteY560" fmla="*/ 5003 h 19998"/>
                <a:gd name="connsiteX561" fmla="*/ 19645 w 19998"/>
                <a:gd name="connsiteY561" fmla="*/ 5003 h 19998"/>
                <a:gd name="connsiteX562" fmla="*/ 19131 w 19998"/>
                <a:gd name="connsiteY562" fmla="*/ 6512 h 19998"/>
                <a:gd name="connsiteX563" fmla="*/ 19236 w 19998"/>
                <a:gd name="connsiteY563" fmla="*/ 7750 h 19998"/>
                <a:gd name="connsiteX564" fmla="*/ 19212 w 19998"/>
                <a:gd name="connsiteY564" fmla="*/ 7750 h 19998"/>
                <a:gd name="connsiteX565" fmla="*/ 19090 w 19998"/>
                <a:gd name="connsiteY565" fmla="*/ 7870 h 19998"/>
                <a:gd name="connsiteX566" fmla="*/ 19152 w 19998"/>
                <a:gd name="connsiteY566" fmla="*/ 7853 h 19998"/>
                <a:gd name="connsiteX567" fmla="*/ 19064 w 19998"/>
                <a:gd name="connsiteY567" fmla="*/ 7973 h 19998"/>
                <a:gd name="connsiteX568" fmla="*/ 18983 w 19998"/>
                <a:gd name="connsiteY568" fmla="*/ 7973 h 19998"/>
                <a:gd name="connsiteX569" fmla="*/ 18714 w 19998"/>
                <a:gd name="connsiteY569" fmla="*/ 8135 h 19998"/>
                <a:gd name="connsiteX570" fmla="*/ 18695 w 19998"/>
                <a:gd name="connsiteY570" fmla="*/ 8093 h 19998"/>
                <a:gd name="connsiteX571" fmla="*/ 18614 w 19998"/>
                <a:gd name="connsiteY571" fmla="*/ 7997 h 19998"/>
                <a:gd name="connsiteX572" fmla="*/ 18304 w 19998"/>
                <a:gd name="connsiteY57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834 w 19998"/>
                <a:gd name="connsiteY416" fmla="*/ 1323 h 19998"/>
                <a:gd name="connsiteX417" fmla="*/ 12853 w 19998"/>
                <a:gd name="connsiteY417" fmla="*/ 1342 h 19998"/>
                <a:gd name="connsiteX418" fmla="*/ 12901 w 19998"/>
                <a:gd name="connsiteY418" fmla="*/ 1342 h 19998"/>
                <a:gd name="connsiteX419" fmla="*/ 13039 w 19998"/>
                <a:gd name="connsiteY419" fmla="*/ 1769 h 19998"/>
                <a:gd name="connsiteX420" fmla="*/ 13039 w 19998"/>
                <a:gd name="connsiteY420" fmla="*/ 1751 h 19998"/>
                <a:gd name="connsiteX421" fmla="*/ 13065 w 19998"/>
                <a:gd name="connsiteY421" fmla="*/ 1751 h 19998"/>
                <a:gd name="connsiteX422" fmla="*/ 13082 w 19998"/>
                <a:gd name="connsiteY422" fmla="*/ 1671 h 19998"/>
                <a:gd name="connsiteX423" fmla="*/ 13186 w 19998"/>
                <a:gd name="connsiteY423" fmla="*/ 1645 h 19998"/>
                <a:gd name="connsiteX424" fmla="*/ 13203 w 19998"/>
                <a:gd name="connsiteY424" fmla="*/ 1671 h 19998"/>
                <a:gd name="connsiteX425" fmla="*/ 13203 w 19998"/>
                <a:gd name="connsiteY425" fmla="*/ 1645 h 19998"/>
                <a:gd name="connsiteX426" fmla="*/ 13267 w 19998"/>
                <a:gd name="connsiteY426" fmla="*/ 1645 h 19998"/>
                <a:gd name="connsiteX427" fmla="*/ 13267 w 19998"/>
                <a:gd name="connsiteY427" fmla="*/ 1671 h 19998"/>
                <a:gd name="connsiteX428" fmla="*/ 13308 w 19998"/>
                <a:gd name="connsiteY428" fmla="*/ 1687 h 19998"/>
                <a:gd name="connsiteX429" fmla="*/ 13308 w 19998"/>
                <a:gd name="connsiteY429" fmla="*/ 1711 h 19998"/>
                <a:gd name="connsiteX430" fmla="*/ 13515 w 19998"/>
                <a:gd name="connsiteY430" fmla="*/ 1628 h 19998"/>
                <a:gd name="connsiteX431" fmla="*/ 13598 w 19998"/>
                <a:gd name="connsiteY431" fmla="*/ 1751 h 19998"/>
                <a:gd name="connsiteX432" fmla="*/ 13660 w 19998"/>
                <a:gd name="connsiteY432" fmla="*/ 1769 h 19998"/>
                <a:gd name="connsiteX433" fmla="*/ 13660 w 19998"/>
                <a:gd name="connsiteY433" fmla="*/ 1833 h 19998"/>
                <a:gd name="connsiteX434" fmla="*/ 13677 w 19998"/>
                <a:gd name="connsiteY434" fmla="*/ 1833 h 19998"/>
                <a:gd name="connsiteX435" fmla="*/ 13677 w 19998"/>
                <a:gd name="connsiteY435" fmla="*/ 1849 h 19998"/>
                <a:gd name="connsiteX436" fmla="*/ 13725 w 19998"/>
                <a:gd name="connsiteY436" fmla="*/ 1849 h 19998"/>
                <a:gd name="connsiteX437" fmla="*/ 13703 w 19998"/>
                <a:gd name="connsiteY437" fmla="*/ 1833 h 19998"/>
                <a:gd name="connsiteX438" fmla="*/ 13725 w 19998"/>
                <a:gd name="connsiteY438" fmla="*/ 1791 h 19998"/>
                <a:gd name="connsiteX439" fmla="*/ 13808 w 19998"/>
                <a:gd name="connsiteY439" fmla="*/ 1873 h 19998"/>
                <a:gd name="connsiteX440" fmla="*/ 13725 w 19998"/>
                <a:gd name="connsiteY440" fmla="*/ 2155 h 19998"/>
                <a:gd name="connsiteX441" fmla="*/ 13725 w 19998"/>
                <a:gd name="connsiteY441" fmla="*/ 2138 h 19998"/>
                <a:gd name="connsiteX442" fmla="*/ 13784 w 19998"/>
                <a:gd name="connsiteY442" fmla="*/ 2155 h 19998"/>
                <a:gd name="connsiteX443" fmla="*/ 13825 w 19998"/>
                <a:gd name="connsiteY443" fmla="*/ 2301 h 19998"/>
                <a:gd name="connsiteX444" fmla="*/ 13703 w 19998"/>
                <a:gd name="connsiteY444" fmla="*/ 2420 h 19998"/>
                <a:gd name="connsiteX445" fmla="*/ 13741 w 19998"/>
                <a:gd name="connsiteY445" fmla="*/ 2463 h 19998"/>
                <a:gd name="connsiteX446" fmla="*/ 13703 w 19998"/>
                <a:gd name="connsiteY446" fmla="*/ 2503 h 19998"/>
                <a:gd name="connsiteX447" fmla="*/ 13784 w 19998"/>
                <a:gd name="connsiteY447" fmla="*/ 2519 h 19998"/>
                <a:gd name="connsiteX448" fmla="*/ 13784 w 19998"/>
                <a:gd name="connsiteY448" fmla="*/ 2540 h 19998"/>
                <a:gd name="connsiteX449" fmla="*/ 13849 w 19998"/>
                <a:gd name="connsiteY449" fmla="*/ 2540 h 19998"/>
                <a:gd name="connsiteX450" fmla="*/ 14280 w 19998"/>
                <a:gd name="connsiteY450" fmla="*/ 2540 h 19998"/>
                <a:gd name="connsiteX451" fmla="*/ 14527 w 19998"/>
                <a:gd name="connsiteY451" fmla="*/ 2437 h 19998"/>
                <a:gd name="connsiteX452" fmla="*/ 14527 w 19998"/>
                <a:gd name="connsiteY452" fmla="*/ 2218 h 19998"/>
                <a:gd name="connsiteX453" fmla="*/ 14715 w 19998"/>
                <a:gd name="connsiteY453" fmla="*/ 2051 h 19998"/>
                <a:gd name="connsiteX454" fmla="*/ 14815 w 19998"/>
                <a:gd name="connsiteY454" fmla="*/ 2115 h 19998"/>
                <a:gd name="connsiteX455" fmla="*/ 14775 w 19998"/>
                <a:gd name="connsiteY455" fmla="*/ 2138 h 19998"/>
                <a:gd name="connsiteX456" fmla="*/ 14796 w 19998"/>
                <a:gd name="connsiteY456" fmla="*/ 2218 h 19998"/>
                <a:gd name="connsiteX457" fmla="*/ 14756 w 19998"/>
                <a:gd name="connsiteY457" fmla="*/ 2195 h 19998"/>
                <a:gd name="connsiteX458" fmla="*/ 14732 w 19998"/>
                <a:gd name="connsiteY458" fmla="*/ 2218 h 19998"/>
                <a:gd name="connsiteX459" fmla="*/ 14756 w 19998"/>
                <a:gd name="connsiteY459" fmla="*/ 2237 h 19998"/>
                <a:gd name="connsiteX460" fmla="*/ 14732 w 19998"/>
                <a:gd name="connsiteY460" fmla="*/ 2275 h 19998"/>
                <a:gd name="connsiteX461" fmla="*/ 14715 w 19998"/>
                <a:gd name="connsiteY461" fmla="*/ 2275 h 19998"/>
                <a:gd name="connsiteX462" fmla="*/ 14756 w 19998"/>
                <a:gd name="connsiteY462" fmla="*/ 2341 h 19998"/>
                <a:gd name="connsiteX463" fmla="*/ 14675 w 19998"/>
                <a:gd name="connsiteY463" fmla="*/ 2519 h 19998"/>
                <a:gd name="connsiteX464" fmla="*/ 14815 w 19998"/>
                <a:gd name="connsiteY464" fmla="*/ 2622 h 19998"/>
                <a:gd name="connsiteX465" fmla="*/ 14796 w 19998"/>
                <a:gd name="connsiteY465" fmla="*/ 2904 h 19998"/>
                <a:gd name="connsiteX466" fmla="*/ 14918 w 19998"/>
                <a:gd name="connsiteY466" fmla="*/ 2904 h 19998"/>
                <a:gd name="connsiteX467" fmla="*/ 14918 w 19998"/>
                <a:gd name="connsiteY467" fmla="*/ 2867 h 19998"/>
                <a:gd name="connsiteX468" fmla="*/ 15001 w 19998"/>
                <a:gd name="connsiteY468" fmla="*/ 2888 h 19998"/>
                <a:gd name="connsiteX469" fmla="*/ 15230 w 19998"/>
                <a:gd name="connsiteY469" fmla="*/ 3074 h 19998"/>
                <a:gd name="connsiteX470" fmla="*/ 15249 w 19998"/>
                <a:gd name="connsiteY470" fmla="*/ 3050 h 19998"/>
                <a:gd name="connsiteX471" fmla="*/ 15249 w 19998"/>
                <a:gd name="connsiteY471" fmla="*/ 3114 h 19998"/>
                <a:gd name="connsiteX472" fmla="*/ 15330 w 19998"/>
                <a:gd name="connsiteY472" fmla="*/ 3114 h 19998"/>
                <a:gd name="connsiteX473" fmla="*/ 15418 w 19998"/>
                <a:gd name="connsiteY473" fmla="*/ 3114 h 19998"/>
                <a:gd name="connsiteX474" fmla="*/ 15499 w 19998"/>
                <a:gd name="connsiteY474" fmla="*/ 3196 h 19998"/>
                <a:gd name="connsiteX475" fmla="*/ 15475 w 19998"/>
                <a:gd name="connsiteY475" fmla="*/ 3252 h 19998"/>
                <a:gd name="connsiteX476" fmla="*/ 15499 w 19998"/>
                <a:gd name="connsiteY476" fmla="*/ 3295 h 19998"/>
                <a:gd name="connsiteX477" fmla="*/ 15499 w 19998"/>
                <a:gd name="connsiteY477" fmla="*/ 3276 h 19998"/>
                <a:gd name="connsiteX478" fmla="*/ 15599 w 19998"/>
                <a:gd name="connsiteY478" fmla="*/ 3276 h 19998"/>
                <a:gd name="connsiteX479" fmla="*/ 15704 w 19998"/>
                <a:gd name="connsiteY479" fmla="*/ 3374 h 19998"/>
                <a:gd name="connsiteX480" fmla="*/ 15682 w 19998"/>
                <a:gd name="connsiteY480" fmla="*/ 3414 h 19998"/>
                <a:gd name="connsiteX481" fmla="*/ 15723 w 19998"/>
                <a:gd name="connsiteY481" fmla="*/ 3478 h 19998"/>
                <a:gd name="connsiteX482" fmla="*/ 15704 w 19998"/>
                <a:gd name="connsiteY482" fmla="*/ 3497 h 19998"/>
                <a:gd name="connsiteX483" fmla="*/ 15747 w 19998"/>
                <a:gd name="connsiteY483" fmla="*/ 3534 h 19998"/>
                <a:gd name="connsiteX484" fmla="*/ 15747 w 19998"/>
                <a:gd name="connsiteY484" fmla="*/ 3518 h 19998"/>
                <a:gd name="connsiteX485" fmla="*/ 15935 w 19998"/>
                <a:gd name="connsiteY485" fmla="*/ 3478 h 19998"/>
                <a:gd name="connsiteX486" fmla="*/ 15935 w 19998"/>
                <a:gd name="connsiteY486" fmla="*/ 3518 h 19998"/>
                <a:gd name="connsiteX487" fmla="*/ 15951 w 19998"/>
                <a:gd name="connsiteY487" fmla="*/ 3518 h 19998"/>
                <a:gd name="connsiteX488" fmla="*/ 15992 w 19998"/>
                <a:gd name="connsiteY488" fmla="*/ 3414 h 19998"/>
                <a:gd name="connsiteX489" fmla="*/ 16156 w 19998"/>
                <a:gd name="connsiteY489" fmla="*/ 3414 h 19998"/>
                <a:gd name="connsiteX490" fmla="*/ 16156 w 19998"/>
                <a:gd name="connsiteY490" fmla="*/ 3374 h 19998"/>
                <a:gd name="connsiteX491" fmla="*/ 16302 w 19998"/>
                <a:gd name="connsiteY491" fmla="*/ 3436 h 19998"/>
                <a:gd name="connsiteX492" fmla="*/ 16285 w 19998"/>
                <a:gd name="connsiteY492" fmla="*/ 3454 h 19998"/>
                <a:gd name="connsiteX493" fmla="*/ 16366 w 19998"/>
                <a:gd name="connsiteY493" fmla="*/ 3518 h 19998"/>
                <a:gd name="connsiteX494" fmla="*/ 16490 w 19998"/>
                <a:gd name="connsiteY494" fmla="*/ 3518 h 19998"/>
                <a:gd name="connsiteX495" fmla="*/ 16506 w 19998"/>
                <a:gd name="connsiteY495" fmla="*/ 3600 h 19998"/>
                <a:gd name="connsiteX496" fmla="*/ 16590 w 19998"/>
                <a:gd name="connsiteY496" fmla="*/ 3624 h 19998"/>
                <a:gd name="connsiteX497" fmla="*/ 16611 w 19998"/>
                <a:gd name="connsiteY497" fmla="*/ 3581 h 19998"/>
                <a:gd name="connsiteX498" fmla="*/ 16694 w 19998"/>
                <a:gd name="connsiteY498" fmla="*/ 3600 h 19998"/>
                <a:gd name="connsiteX499" fmla="*/ 16694 w 19998"/>
                <a:gd name="connsiteY499" fmla="*/ 3560 h 19998"/>
                <a:gd name="connsiteX500" fmla="*/ 16716 w 19998"/>
                <a:gd name="connsiteY500" fmla="*/ 3560 h 19998"/>
                <a:gd name="connsiteX501" fmla="*/ 16716 w 19998"/>
                <a:gd name="connsiteY501" fmla="*/ 3518 h 19998"/>
                <a:gd name="connsiteX502" fmla="*/ 16759 w 19998"/>
                <a:gd name="connsiteY502" fmla="*/ 3497 h 19998"/>
                <a:gd name="connsiteX503" fmla="*/ 16759 w 19998"/>
                <a:gd name="connsiteY503" fmla="*/ 3478 h 19998"/>
                <a:gd name="connsiteX504" fmla="*/ 16940 w 19998"/>
                <a:gd name="connsiteY504" fmla="*/ 3478 h 19998"/>
                <a:gd name="connsiteX505" fmla="*/ 17085 w 19998"/>
                <a:gd name="connsiteY505" fmla="*/ 3560 h 19998"/>
                <a:gd name="connsiteX506" fmla="*/ 17085 w 19998"/>
                <a:gd name="connsiteY506" fmla="*/ 3534 h 19998"/>
                <a:gd name="connsiteX507" fmla="*/ 17192 w 19998"/>
                <a:gd name="connsiteY507" fmla="*/ 3518 h 19998"/>
                <a:gd name="connsiteX508" fmla="*/ 17192 w 19998"/>
                <a:gd name="connsiteY508" fmla="*/ 3534 h 19998"/>
                <a:gd name="connsiteX509" fmla="*/ 17373 w 19998"/>
                <a:gd name="connsiteY509" fmla="*/ 3640 h 19998"/>
                <a:gd name="connsiteX510" fmla="*/ 17354 w 19998"/>
                <a:gd name="connsiteY510" fmla="*/ 3663 h 19998"/>
                <a:gd name="connsiteX511" fmla="*/ 17437 w 19998"/>
                <a:gd name="connsiteY511" fmla="*/ 3783 h 19998"/>
                <a:gd name="connsiteX512" fmla="*/ 17397 w 19998"/>
                <a:gd name="connsiteY512" fmla="*/ 3783 h 19998"/>
                <a:gd name="connsiteX513" fmla="*/ 17414 w 19998"/>
                <a:gd name="connsiteY513" fmla="*/ 3826 h 19998"/>
                <a:gd name="connsiteX514" fmla="*/ 17437 w 19998"/>
                <a:gd name="connsiteY514" fmla="*/ 3826 h 19998"/>
                <a:gd name="connsiteX515" fmla="*/ 17602 w 19998"/>
                <a:gd name="connsiteY515" fmla="*/ 4028 h 19998"/>
                <a:gd name="connsiteX516" fmla="*/ 17623 w 19998"/>
                <a:gd name="connsiteY516" fmla="*/ 4091 h 19998"/>
                <a:gd name="connsiteX517" fmla="*/ 17642 w 19998"/>
                <a:gd name="connsiteY517" fmla="*/ 4091 h 19998"/>
                <a:gd name="connsiteX518" fmla="*/ 17683 w 19998"/>
                <a:gd name="connsiteY518" fmla="*/ 4211 h 19998"/>
                <a:gd name="connsiteX519" fmla="*/ 17849 w 19998"/>
                <a:gd name="connsiteY519" fmla="*/ 4211 h 19998"/>
                <a:gd name="connsiteX520" fmla="*/ 17849 w 19998"/>
                <a:gd name="connsiteY520" fmla="*/ 4171 h 19998"/>
                <a:gd name="connsiteX521" fmla="*/ 17871 w 19998"/>
                <a:gd name="connsiteY521" fmla="*/ 4171 h 19998"/>
                <a:gd name="connsiteX522" fmla="*/ 17830 w 19998"/>
                <a:gd name="connsiteY522" fmla="*/ 4091 h 19998"/>
                <a:gd name="connsiteX523" fmla="*/ 17871 w 19998"/>
                <a:gd name="connsiteY523" fmla="*/ 4065 h 19998"/>
                <a:gd name="connsiteX524" fmla="*/ 17935 w 19998"/>
                <a:gd name="connsiteY524" fmla="*/ 4091 h 19998"/>
                <a:gd name="connsiteX525" fmla="*/ 17976 w 19998"/>
                <a:gd name="connsiteY525" fmla="*/ 4065 h 19998"/>
                <a:gd name="connsiteX526" fmla="*/ 18019 w 19998"/>
                <a:gd name="connsiteY526" fmla="*/ 4091 h 19998"/>
                <a:gd name="connsiteX527" fmla="*/ 18140 w 19998"/>
                <a:gd name="connsiteY527" fmla="*/ 4131 h 19998"/>
                <a:gd name="connsiteX528" fmla="*/ 18183 w 19998"/>
                <a:gd name="connsiteY528" fmla="*/ 4293 h 19998"/>
                <a:gd name="connsiteX529" fmla="*/ 18200 w 19998"/>
                <a:gd name="connsiteY529" fmla="*/ 4293 h 19998"/>
                <a:gd name="connsiteX530" fmla="*/ 18223 w 19998"/>
                <a:gd name="connsiteY530" fmla="*/ 4211 h 19998"/>
                <a:gd name="connsiteX531" fmla="*/ 18240 w 19998"/>
                <a:gd name="connsiteY531" fmla="*/ 4211 h 19998"/>
                <a:gd name="connsiteX532" fmla="*/ 18240 w 19998"/>
                <a:gd name="connsiteY532" fmla="*/ 4230 h 19998"/>
                <a:gd name="connsiteX533" fmla="*/ 18281 w 19998"/>
                <a:gd name="connsiteY533" fmla="*/ 4230 h 19998"/>
                <a:gd name="connsiteX534" fmla="*/ 18328 w 19998"/>
                <a:gd name="connsiteY534" fmla="*/ 4270 h 19998"/>
                <a:gd name="connsiteX535" fmla="*/ 18369 w 19998"/>
                <a:gd name="connsiteY535" fmla="*/ 4253 h 19998"/>
                <a:gd name="connsiteX536" fmla="*/ 18388 w 19998"/>
                <a:gd name="connsiteY536" fmla="*/ 4270 h 19998"/>
                <a:gd name="connsiteX537" fmla="*/ 18531 w 19998"/>
                <a:gd name="connsiteY537" fmla="*/ 4253 h 19998"/>
                <a:gd name="connsiteX538" fmla="*/ 18531 w 19998"/>
                <a:gd name="connsiteY538" fmla="*/ 4270 h 19998"/>
                <a:gd name="connsiteX539" fmla="*/ 18631 w 19998"/>
                <a:gd name="connsiteY539" fmla="*/ 4211 h 19998"/>
                <a:gd name="connsiteX540" fmla="*/ 18631 w 19998"/>
                <a:gd name="connsiteY540" fmla="*/ 4131 h 19998"/>
                <a:gd name="connsiteX541" fmla="*/ 18762 w 19998"/>
                <a:gd name="connsiteY541" fmla="*/ 4108 h 19998"/>
                <a:gd name="connsiteX542" fmla="*/ 18778 w 19998"/>
                <a:gd name="connsiteY542" fmla="*/ 4148 h 19998"/>
                <a:gd name="connsiteX543" fmla="*/ 18821 w 19998"/>
                <a:gd name="connsiteY543" fmla="*/ 4131 h 19998"/>
                <a:gd name="connsiteX544" fmla="*/ 18943 w 19998"/>
                <a:gd name="connsiteY544" fmla="*/ 4333 h 19998"/>
                <a:gd name="connsiteX545" fmla="*/ 19047 w 19998"/>
                <a:gd name="connsiteY545" fmla="*/ 4333 h 19998"/>
                <a:gd name="connsiteX546" fmla="*/ 19064 w 19998"/>
                <a:gd name="connsiteY546" fmla="*/ 4392 h 19998"/>
                <a:gd name="connsiteX547" fmla="*/ 19152 w 19998"/>
                <a:gd name="connsiteY547" fmla="*/ 4392 h 19998"/>
                <a:gd name="connsiteX548" fmla="*/ 19152 w 19998"/>
                <a:gd name="connsiteY548" fmla="*/ 4373 h 19998"/>
                <a:gd name="connsiteX549" fmla="*/ 19212 w 19998"/>
                <a:gd name="connsiteY549" fmla="*/ 4373 h 19998"/>
                <a:gd name="connsiteX550" fmla="*/ 19212 w 19998"/>
                <a:gd name="connsiteY550" fmla="*/ 4392 h 19998"/>
                <a:gd name="connsiteX551" fmla="*/ 19317 w 19998"/>
                <a:gd name="connsiteY551" fmla="*/ 4333 h 19998"/>
                <a:gd name="connsiteX552" fmla="*/ 19417 w 19998"/>
                <a:gd name="connsiteY552" fmla="*/ 4392 h 19998"/>
                <a:gd name="connsiteX553" fmla="*/ 19443 w 19998"/>
                <a:gd name="connsiteY553" fmla="*/ 4373 h 19998"/>
                <a:gd name="connsiteX554" fmla="*/ 19500 w 19998"/>
                <a:gd name="connsiteY554" fmla="*/ 4373 h 19998"/>
                <a:gd name="connsiteX555" fmla="*/ 19521 w 19998"/>
                <a:gd name="connsiteY555" fmla="*/ 4352 h 19998"/>
                <a:gd name="connsiteX556" fmla="*/ 19998 w 19998"/>
                <a:gd name="connsiteY556" fmla="*/ 4512 h 19998"/>
                <a:gd name="connsiteX557" fmla="*/ 19750 w 19998"/>
                <a:gd name="connsiteY557" fmla="*/ 4939 h 19998"/>
                <a:gd name="connsiteX558" fmla="*/ 19712 w 19998"/>
                <a:gd name="connsiteY558" fmla="*/ 4939 h 19998"/>
                <a:gd name="connsiteX559" fmla="*/ 19686 w 19998"/>
                <a:gd name="connsiteY559" fmla="*/ 5003 h 19998"/>
                <a:gd name="connsiteX560" fmla="*/ 19645 w 19998"/>
                <a:gd name="connsiteY560" fmla="*/ 5003 h 19998"/>
                <a:gd name="connsiteX561" fmla="*/ 19131 w 19998"/>
                <a:gd name="connsiteY561" fmla="*/ 6512 h 19998"/>
                <a:gd name="connsiteX562" fmla="*/ 19236 w 19998"/>
                <a:gd name="connsiteY562" fmla="*/ 7750 h 19998"/>
                <a:gd name="connsiteX563" fmla="*/ 19212 w 19998"/>
                <a:gd name="connsiteY563" fmla="*/ 7750 h 19998"/>
                <a:gd name="connsiteX564" fmla="*/ 19090 w 19998"/>
                <a:gd name="connsiteY564" fmla="*/ 7870 h 19998"/>
                <a:gd name="connsiteX565" fmla="*/ 19152 w 19998"/>
                <a:gd name="connsiteY565" fmla="*/ 7853 h 19998"/>
                <a:gd name="connsiteX566" fmla="*/ 19064 w 19998"/>
                <a:gd name="connsiteY566" fmla="*/ 7973 h 19998"/>
                <a:gd name="connsiteX567" fmla="*/ 18983 w 19998"/>
                <a:gd name="connsiteY567" fmla="*/ 7973 h 19998"/>
                <a:gd name="connsiteX568" fmla="*/ 18714 w 19998"/>
                <a:gd name="connsiteY568" fmla="*/ 8135 h 19998"/>
                <a:gd name="connsiteX569" fmla="*/ 18695 w 19998"/>
                <a:gd name="connsiteY569" fmla="*/ 8093 h 19998"/>
                <a:gd name="connsiteX570" fmla="*/ 18614 w 19998"/>
                <a:gd name="connsiteY570" fmla="*/ 7997 h 19998"/>
                <a:gd name="connsiteX571" fmla="*/ 18304 w 19998"/>
                <a:gd name="connsiteY57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834 w 19998"/>
                <a:gd name="connsiteY416" fmla="*/ 1323 h 19998"/>
                <a:gd name="connsiteX417" fmla="*/ 12853 w 19998"/>
                <a:gd name="connsiteY417" fmla="*/ 1342 h 19998"/>
                <a:gd name="connsiteX418" fmla="*/ 12901 w 19998"/>
                <a:gd name="connsiteY418" fmla="*/ 1342 h 19998"/>
                <a:gd name="connsiteX419" fmla="*/ 13039 w 19998"/>
                <a:gd name="connsiteY419" fmla="*/ 1769 h 19998"/>
                <a:gd name="connsiteX420" fmla="*/ 13039 w 19998"/>
                <a:gd name="connsiteY420" fmla="*/ 1751 h 19998"/>
                <a:gd name="connsiteX421" fmla="*/ 13065 w 19998"/>
                <a:gd name="connsiteY421" fmla="*/ 1751 h 19998"/>
                <a:gd name="connsiteX422" fmla="*/ 13082 w 19998"/>
                <a:gd name="connsiteY422" fmla="*/ 1671 h 19998"/>
                <a:gd name="connsiteX423" fmla="*/ 13186 w 19998"/>
                <a:gd name="connsiteY423" fmla="*/ 1645 h 19998"/>
                <a:gd name="connsiteX424" fmla="*/ 13203 w 19998"/>
                <a:gd name="connsiteY424" fmla="*/ 1671 h 19998"/>
                <a:gd name="connsiteX425" fmla="*/ 13203 w 19998"/>
                <a:gd name="connsiteY425" fmla="*/ 1645 h 19998"/>
                <a:gd name="connsiteX426" fmla="*/ 13267 w 19998"/>
                <a:gd name="connsiteY426" fmla="*/ 1645 h 19998"/>
                <a:gd name="connsiteX427" fmla="*/ 13267 w 19998"/>
                <a:gd name="connsiteY427" fmla="*/ 1671 h 19998"/>
                <a:gd name="connsiteX428" fmla="*/ 13308 w 19998"/>
                <a:gd name="connsiteY428" fmla="*/ 1687 h 19998"/>
                <a:gd name="connsiteX429" fmla="*/ 13308 w 19998"/>
                <a:gd name="connsiteY429" fmla="*/ 1711 h 19998"/>
                <a:gd name="connsiteX430" fmla="*/ 13515 w 19998"/>
                <a:gd name="connsiteY430" fmla="*/ 1628 h 19998"/>
                <a:gd name="connsiteX431" fmla="*/ 13598 w 19998"/>
                <a:gd name="connsiteY431" fmla="*/ 1751 h 19998"/>
                <a:gd name="connsiteX432" fmla="*/ 13660 w 19998"/>
                <a:gd name="connsiteY432" fmla="*/ 1769 h 19998"/>
                <a:gd name="connsiteX433" fmla="*/ 13660 w 19998"/>
                <a:gd name="connsiteY433" fmla="*/ 1833 h 19998"/>
                <a:gd name="connsiteX434" fmla="*/ 13677 w 19998"/>
                <a:gd name="connsiteY434" fmla="*/ 1833 h 19998"/>
                <a:gd name="connsiteX435" fmla="*/ 13677 w 19998"/>
                <a:gd name="connsiteY435" fmla="*/ 1849 h 19998"/>
                <a:gd name="connsiteX436" fmla="*/ 13725 w 19998"/>
                <a:gd name="connsiteY436" fmla="*/ 1849 h 19998"/>
                <a:gd name="connsiteX437" fmla="*/ 13703 w 19998"/>
                <a:gd name="connsiteY437" fmla="*/ 1833 h 19998"/>
                <a:gd name="connsiteX438" fmla="*/ 13725 w 19998"/>
                <a:gd name="connsiteY438" fmla="*/ 1791 h 19998"/>
                <a:gd name="connsiteX439" fmla="*/ 13808 w 19998"/>
                <a:gd name="connsiteY439" fmla="*/ 1873 h 19998"/>
                <a:gd name="connsiteX440" fmla="*/ 13725 w 19998"/>
                <a:gd name="connsiteY440" fmla="*/ 2155 h 19998"/>
                <a:gd name="connsiteX441" fmla="*/ 13725 w 19998"/>
                <a:gd name="connsiteY441" fmla="*/ 2138 h 19998"/>
                <a:gd name="connsiteX442" fmla="*/ 13784 w 19998"/>
                <a:gd name="connsiteY442" fmla="*/ 2155 h 19998"/>
                <a:gd name="connsiteX443" fmla="*/ 13825 w 19998"/>
                <a:gd name="connsiteY443" fmla="*/ 2301 h 19998"/>
                <a:gd name="connsiteX444" fmla="*/ 13703 w 19998"/>
                <a:gd name="connsiteY444" fmla="*/ 2420 h 19998"/>
                <a:gd name="connsiteX445" fmla="*/ 13741 w 19998"/>
                <a:gd name="connsiteY445" fmla="*/ 2463 h 19998"/>
                <a:gd name="connsiteX446" fmla="*/ 13703 w 19998"/>
                <a:gd name="connsiteY446" fmla="*/ 2503 h 19998"/>
                <a:gd name="connsiteX447" fmla="*/ 13784 w 19998"/>
                <a:gd name="connsiteY447" fmla="*/ 2519 h 19998"/>
                <a:gd name="connsiteX448" fmla="*/ 13784 w 19998"/>
                <a:gd name="connsiteY448" fmla="*/ 2540 h 19998"/>
                <a:gd name="connsiteX449" fmla="*/ 13849 w 19998"/>
                <a:gd name="connsiteY449" fmla="*/ 2540 h 19998"/>
                <a:gd name="connsiteX450" fmla="*/ 14280 w 19998"/>
                <a:gd name="connsiteY450" fmla="*/ 2540 h 19998"/>
                <a:gd name="connsiteX451" fmla="*/ 14527 w 19998"/>
                <a:gd name="connsiteY451" fmla="*/ 2437 h 19998"/>
                <a:gd name="connsiteX452" fmla="*/ 14527 w 19998"/>
                <a:gd name="connsiteY452" fmla="*/ 2218 h 19998"/>
                <a:gd name="connsiteX453" fmla="*/ 14715 w 19998"/>
                <a:gd name="connsiteY453" fmla="*/ 2051 h 19998"/>
                <a:gd name="connsiteX454" fmla="*/ 14815 w 19998"/>
                <a:gd name="connsiteY454" fmla="*/ 2115 h 19998"/>
                <a:gd name="connsiteX455" fmla="*/ 14775 w 19998"/>
                <a:gd name="connsiteY455" fmla="*/ 2138 h 19998"/>
                <a:gd name="connsiteX456" fmla="*/ 14796 w 19998"/>
                <a:gd name="connsiteY456" fmla="*/ 2218 h 19998"/>
                <a:gd name="connsiteX457" fmla="*/ 14756 w 19998"/>
                <a:gd name="connsiteY457" fmla="*/ 2195 h 19998"/>
                <a:gd name="connsiteX458" fmla="*/ 14732 w 19998"/>
                <a:gd name="connsiteY458" fmla="*/ 2218 h 19998"/>
                <a:gd name="connsiteX459" fmla="*/ 14756 w 19998"/>
                <a:gd name="connsiteY459" fmla="*/ 2237 h 19998"/>
                <a:gd name="connsiteX460" fmla="*/ 14732 w 19998"/>
                <a:gd name="connsiteY460" fmla="*/ 2275 h 19998"/>
                <a:gd name="connsiteX461" fmla="*/ 14756 w 19998"/>
                <a:gd name="connsiteY461" fmla="*/ 2341 h 19998"/>
                <a:gd name="connsiteX462" fmla="*/ 14675 w 19998"/>
                <a:gd name="connsiteY462" fmla="*/ 2519 h 19998"/>
                <a:gd name="connsiteX463" fmla="*/ 14815 w 19998"/>
                <a:gd name="connsiteY463" fmla="*/ 2622 h 19998"/>
                <a:gd name="connsiteX464" fmla="*/ 14796 w 19998"/>
                <a:gd name="connsiteY464" fmla="*/ 2904 h 19998"/>
                <a:gd name="connsiteX465" fmla="*/ 14918 w 19998"/>
                <a:gd name="connsiteY465" fmla="*/ 2904 h 19998"/>
                <a:gd name="connsiteX466" fmla="*/ 14918 w 19998"/>
                <a:gd name="connsiteY466" fmla="*/ 2867 h 19998"/>
                <a:gd name="connsiteX467" fmla="*/ 15001 w 19998"/>
                <a:gd name="connsiteY467" fmla="*/ 2888 h 19998"/>
                <a:gd name="connsiteX468" fmla="*/ 15230 w 19998"/>
                <a:gd name="connsiteY468" fmla="*/ 3074 h 19998"/>
                <a:gd name="connsiteX469" fmla="*/ 15249 w 19998"/>
                <a:gd name="connsiteY469" fmla="*/ 3050 h 19998"/>
                <a:gd name="connsiteX470" fmla="*/ 15249 w 19998"/>
                <a:gd name="connsiteY470" fmla="*/ 3114 h 19998"/>
                <a:gd name="connsiteX471" fmla="*/ 15330 w 19998"/>
                <a:gd name="connsiteY471" fmla="*/ 3114 h 19998"/>
                <a:gd name="connsiteX472" fmla="*/ 15418 w 19998"/>
                <a:gd name="connsiteY472" fmla="*/ 3114 h 19998"/>
                <a:gd name="connsiteX473" fmla="*/ 15499 w 19998"/>
                <a:gd name="connsiteY473" fmla="*/ 3196 h 19998"/>
                <a:gd name="connsiteX474" fmla="*/ 15475 w 19998"/>
                <a:gd name="connsiteY474" fmla="*/ 3252 h 19998"/>
                <a:gd name="connsiteX475" fmla="*/ 15499 w 19998"/>
                <a:gd name="connsiteY475" fmla="*/ 3295 h 19998"/>
                <a:gd name="connsiteX476" fmla="*/ 15499 w 19998"/>
                <a:gd name="connsiteY476" fmla="*/ 3276 h 19998"/>
                <a:gd name="connsiteX477" fmla="*/ 15599 w 19998"/>
                <a:gd name="connsiteY477" fmla="*/ 3276 h 19998"/>
                <a:gd name="connsiteX478" fmla="*/ 15704 w 19998"/>
                <a:gd name="connsiteY478" fmla="*/ 3374 h 19998"/>
                <a:gd name="connsiteX479" fmla="*/ 15682 w 19998"/>
                <a:gd name="connsiteY479" fmla="*/ 3414 h 19998"/>
                <a:gd name="connsiteX480" fmla="*/ 15723 w 19998"/>
                <a:gd name="connsiteY480" fmla="*/ 3478 h 19998"/>
                <a:gd name="connsiteX481" fmla="*/ 15704 w 19998"/>
                <a:gd name="connsiteY481" fmla="*/ 3497 h 19998"/>
                <a:gd name="connsiteX482" fmla="*/ 15747 w 19998"/>
                <a:gd name="connsiteY482" fmla="*/ 3534 h 19998"/>
                <a:gd name="connsiteX483" fmla="*/ 15747 w 19998"/>
                <a:gd name="connsiteY483" fmla="*/ 3518 h 19998"/>
                <a:gd name="connsiteX484" fmla="*/ 15935 w 19998"/>
                <a:gd name="connsiteY484" fmla="*/ 3478 h 19998"/>
                <a:gd name="connsiteX485" fmla="*/ 15935 w 19998"/>
                <a:gd name="connsiteY485" fmla="*/ 3518 h 19998"/>
                <a:gd name="connsiteX486" fmla="*/ 15951 w 19998"/>
                <a:gd name="connsiteY486" fmla="*/ 3518 h 19998"/>
                <a:gd name="connsiteX487" fmla="*/ 15992 w 19998"/>
                <a:gd name="connsiteY487" fmla="*/ 3414 h 19998"/>
                <a:gd name="connsiteX488" fmla="*/ 16156 w 19998"/>
                <a:gd name="connsiteY488" fmla="*/ 3414 h 19998"/>
                <a:gd name="connsiteX489" fmla="*/ 16156 w 19998"/>
                <a:gd name="connsiteY489" fmla="*/ 3374 h 19998"/>
                <a:gd name="connsiteX490" fmla="*/ 16302 w 19998"/>
                <a:gd name="connsiteY490" fmla="*/ 3436 h 19998"/>
                <a:gd name="connsiteX491" fmla="*/ 16285 w 19998"/>
                <a:gd name="connsiteY491" fmla="*/ 3454 h 19998"/>
                <a:gd name="connsiteX492" fmla="*/ 16366 w 19998"/>
                <a:gd name="connsiteY492" fmla="*/ 3518 h 19998"/>
                <a:gd name="connsiteX493" fmla="*/ 16490 w 19998"/>
                <a:gd name="connsiteY493" fmla="*/ 3518 h 19998"/>
                <a:gd name="connsiteX494" fmla="*/ 16506 w 19998"/>
                <a:gd name="connsiteY494" fmla="*/ 3600 h 19998"/>
                <a:gd name="connsiteX495" fmla="*/ 16590 w 19998"/>
                <a:gd name="connsiteY495" fmla="*/ 3624 h 19998"/>
                <a:gd name="connsiteX496" fmla="*/ 16611 w 19998"/>
                <a:gd name="connsiteY496" fmla="*/ 3581 h 19998"/>
                <a:gd name="connsiteX497" fmla="*/ 16694 w 19998"/>
                <a:gd name="connsiteY497" fmla="*/ 3600 h 19998"/>
                <a:gd name="connsiteX498" fmla="*/ 16694 w 19998"/>
                <a:gd name="connsiteY498" fmla="*/ 3560 h 19998"/>
                <a:gd name="connsiteX499" fmla="*/ 16716 w 19998"/>
                <a:gd name="connsiteY499" fmla="*/ 3560 h 19998"/>
                <a:gd name="connsiteX500" fmla="*/ 16716 w 19998"/>
                <a:gd name="connsiteY500" fmla="*/ 3518 h 19998"/>
                <a:gd name="connsiteX501" fmla="*/ 16759 w 19998"/>
                <a:gd name="connsiteY501" fmla="*/ 3497 h 19998"/>
                <a:gd name="connsiteX502" fmla="*/ 16759 w 19998"/>
                <a:gd name="connsiteY502" fmla="*/ 3478 h 19998"/>
                <a:gd name="connsiteX503" fmla="*/ 16940 w 19998"/>
                <a:gd name="connsiteY503" fmla="*/ 3478 h 19998"/>
                <a:gd name="connsiteX504" fmla="*/ 17085 w 19998"/>
                <a:gd name="connsiteY504" fmla="*/ 3560 h 19998"/>
                <a:gd name="connsiteX505" fmla="*/ 17085 w 19998"/>
                <a:gd name="connsiteY505" fmla="*/ 3534 h 19998"/>
                <a:gd name="connsiteX506" fmla="*/ 17192 w 19998"/>
                <a:gd name="connsiteY506" fmla="*/ 3518 h 19998"/>
                <a:gd name="connsiteX507" fmla="*/ 17192 w 19998"/>
                <a:gd name="connsiteY507" fmla="*/ 3534 h 19998"/>
                <a:gd name="connsiteX508" fmla="*/ 17373 w 19998"/>
                <a:gd name="connsiteY508" fmla="*/ 3640 h 19998"/>
                <a:gd name="connsiteX509" fmla="*/ 17354 w 19998"/>
                <a:gd name="connsiteY509" fmla="*/ 3663 h 19998"/>
                <a:gd name="connsiteX510" fmla="*/ 17437 w 19998"/>
                <a:gd name="connsiteY510" fmla="*/ 3783 h 19998"/>
                <a:gd name="connsiteX511" fmla="*/ 17397 w 19998"/>
                <a:gd name="connsiteY511" fmla="*/ 3783 h 19998"/>
                <a:gd name="connsiteX512" fmla="*/ 17414 w 19998"/>
                <a:gd name="connsiteY512" fmla="*/ 3826 h 19998"/>
                <a:gd name="connsiteX513" fmla="*/ 17437 w 19998"/>
                <a:gd name="connsiteY513" fmla="*/ 3826 h 19998"/>
                <a:gd name="connsiteX514" fmla="*/ 17602 w 19998"/>
                <a:gd name="connsiteY514" fmla="*/ 4028 h 19998"/>
                <a:gd name="connsiteX515" fmla="*/ 17623 w 19998"/>
                <a:gd name="connsiteY515" fmla="*/ 4091 h 19998"/>
                <a:gd name="connsiteX516" fmla="*/ 17642 w 19998"/>
                <a:gd name="connsiteY516" fmla="*/ 4091 h 19998"/>
                <a:gd name="connsiteX517" fmla="*/ 17683 w 19998"/>
                <a:gd name="connsiteY517" fmla="*/ 4211 h 19998"/>
                <a:gd name="connsiteX518" fmla="*/ 17849 w 19998"/>
                <a:gd name="connsiteY518" fmla="*/ 4211 h 19998"/>
                <a:gd name="connsiteX519" fmla="*/ 17849 w 19998"/>
                <a:gd name="connsiteY519" fmla="*/ 4171 h 19998"/>
                <a:gd name="connsiteX520" fmla="*/ 17871 w 19998"/>
                <a:gd name="connsiteY520" fmla="*/ 4171 h 19998"/>
                <a:gd name="connsiteX521" fmla="*/ 17830 w 19998"/>
                <a:gd name="connsiteY521" fmla="*/ 4091 h 19998"/>
                <a:gd name="connsiteX522" fmla="*/ 17871 w 19998"/>
                <a:gd name="connsiteY522" fmla="*/ 4065 h 19998"/>
                <a:gd name="connsiteX523" fmla="*/ 17935 w 19998"/>
                <a:gd name="connsiteY523" fmla="*/ 4091 h 19998"/>
                <a:gd name="connsiteX524" fmla="*/ 17976 w 19998"/>
                <a:gd name="connsiteY524" fmla="*/ 4065 h 19998"/>
                <a:gd name="connsiteX525" fmla="*/ 18019 w 19998"/>
                <a:gd name="connsiteY525" fmla="*/ 4091 h 19998"/>
                <a:gd name="connsiteX526" fmla="*/ 18140 w 19998"/>
                <a:gd name="connsiteY526" fmla="*/ 4131 h 19998"/>
                <a:gd name="connsiteX527" fmla="*/ 18183 w 19998"/>
                <a:gd name="connsiteY527" fmla="*/ 4293 h 19998"/>
                <a:gd name="connsiteX528" fmla="*/ 18200 w 19998"/>
                <a:gd name="connsiteY528" fmla="*/ 4293 h 19998"/>
                <a:gd name="connsiteX529" fmla="*/ 18223 w 19998"/>
                <a:gd name="connsiteY529" fmla="*/ 4211 h 19998"/>
                <a:gd name="connsiteX530" fmla="*/ 18240 w 19998"/>
                <a:gd name="connsiteY530" fmla="*/ 4211 h 19998"/>
                <a:gd name="connsiteX531" fmla="*/ 18240 w 19998"/>
                <a:gd name="connsiteY531" fmla="*/ 4230 h 19998"/>
                <a:gd name="connsiteX532" fmla="*/ 18281 w 19998"/>
                <a:gd name="connsiteY532" fmla="*/ 4230 h 19998"/>
                <a:gd name="connsiteX533" fmla="*/ 18328 w 19998"/>
                <a:gd name="connsiteY533" fmla="*/ 4270 h 19998"/>
                <a:gd name="connsiteX534" fmla="*/ 18369 w 19998"/>
                <a:gd name="connsiteY534" fmla="*/ 4253 h 19998"/>
                <a:gd name="connsiteX535" fmla="*/ 18388 w 19998"/>
                <a:gd name="connsiteY535" fmla="*/ 4270 h 19998"/>
                <a:gd name="connsiteX536" fmla="*/ 18531 w 19998"/>
                <a:gd name="connsiteY536" fmla="*/ 4253 h 19998"/>
                <a:gd name="connsiteX537" fmla="*/ 18531 w 19998"/>
                <a:gd name="connsiteY537" fmla="*/ 4270 h 19998"/>
                <a:gd name="connsiteX538" fmla="*/ 18631 w 19998"/>
                <a:gd name="connsiteY538" fmla="*/ 4211 h 19998"/>
                <a:gd name="connsiteX539" fmla="*/ 18631 w 19998"/>
                <a:gd name="connsiteY539" fmla="*/ 4131 h 19998"/>
                <a:gd name="connsiteX540" fmla="*/ 18762 w 19998"/>
                <a:gd name="connsiteY540" fmla="*/ 4108 h 19998"/>
                <a:gd name="connsiteX541" fmla="*/ 18778 w 19998"/>
                <a:gd name="connsiteY541" fmla="*/ 4148 h 19998"/>
                <a:gd name="connsiteX542" fmla="*/ 18821 w 19998"/>
                <a:gd name="connsiteY542" fmla="*/ 4131 h 19998"/>
                <a:gd name="connsiteX543" fmla="*/ 18943 w 19998"/>
                <a:gd name="connsiteY543" fmla="*/ 4333 h 19998"/>
                <a:gd name="connsiteX544" fmla="*/ 19047 w 19998"/>
                <a:gd name="connsiteY544" fmla="*/ 4333 h 19998"/>
                <a:gd name="connsiteX545" fmla="*/ 19064 w 19998"/>
                <a:gd name="connsiteY545" fmla="*/ 4392 h 19998"/>
                <a:gd name="connsiteX546" fmla="*/ 19152 w 19998"/>
                <a:gd name="connsiteY546" fmla="*/ 4392 h 19998"/>
                <a:gd name="connsiteX547" fmla="*/ 19152 w 19998"/>
                <a:gd name="connsiteY547" fmla="*/ 4373 h 19998"/>
                <a:gd name="connsiteX548" fmla="*/ 19212 w 19998"/>
                <a:gd name="connsiteY548" fmla="*/ 4373 h 19998"/>
                <a:gd name="connsiteX549" fmla="*/ 19212 w 19998"/>
                <a:gd name="connsiteY549" fmla="*/ 4392 h 19998"/>
                <a:gd name="connsiteX550" fmla="*/ 19317 w 19998"/>
                <a:gd name="connsiteY550" fmla="*/ 4333 h 19998"/>
                <a:gd name="connsiteX551" fmla="*/ 19417 w 19998"/>
                <a:gd name="connsiteY551" fmla="*/ 4392 h 19998"/>
                <a:gd name="connsiteX552" fmla="*/ 19443 w 19998"/>
                <a:gd name="connsiteY552" fmla="*/ 4373 h 19998"/>
                <a:gd name="connsiteX553" fmla="*/ 19500 w 19998"/>
                <a:gd name="connsiteY553" fmla="*/ 4373 h 19998"/>
                <a:gd name="connsiteX554" fmla="*/ 19521 w 19998"/>
                <a:gd name="connsiteY554" fmla="*/ 4352 h 19998"/>
                <a:gd name="connsiteX555" fmla="*/ 19998 w 19998"/>
                <a:gd name="connsiteY555" fmla="*/ 4512 h 19998"/>
                <a:gd name="connsiteX556" fmla="*/ 19750 w 19998"/>
                <a:gd name="connsiteY556" fmla="*/ 4939 h 19998"/>
                <a:gd name="connsiteX557" fmla="*/ 19712 w 19998"/>
                <a:gd name="connsiteY557" fmla="*/ 4939 h 19998"/>
                <a:gd name="connsiteX558" fmla="*/ 19686 w 19998"/>
                <a:gd name="connsiteY558" fmla="*/ 5003 h 19998"/>
                <a:gd name="connsiteX559" fmla="*/ 19645 w 19998"/>
                <a:gd name="connsiteY559" fmla="*/ 5003 h 19998"/>
                <a:gd name="connsiteX560" fmla="*/ 19131 w 19998"/>
                <a:gd name="connsiteY560" fmla="*/ 6512 h 19998"/>
                <a:gd name="connsiteX561" fmla="*/ 19236 w 19998"/>
                <a:gd name="connsiteY561" fmla="*/ 7750 h 19998"/>
                <a:gd name="connsiteX562" fmla="*/ 19212 w 19998"/>
                <a:gd name="connsiteY562" fmla="*/ 7750 h 19998"/>
                <a:gd name="connsiteX563" fmla="*/ 19090 w 19998"/>
                <a:gd name="connsiteY563" fmla="*/ 7870 h 19998"/>
                <a:gd name="connsiteX564" fmla="*/ 19152 w 19998"/>
                <a:gd name="connsiteY564" fmla="*/ 7853 h 19998"/>
                <a:gd name="connsiteX565" fmla="*/ 19064 w 19998"/>
                <a:gd name="connsiteY565" fmla="*/ 7973 h 19998"/>
                <a:gd name="connsiteX566" fmla="*/ 18983 w 19998"/>
                <a:gd name="connsiteY566" fmla="*/ 7973 h 19998"/>
                <a:gd name="connsiteX567" fmla="*/ 18714 w 19998"/>
                <a:gd name="connsiteY567" fmla="*/ 8135 h 19998"/>
                <a:gd name="connsiteX568" fmla="*/ 18695 w 19998"/>
                <a:gd name="connsiteY568" fmla="*/ 8093 h 19998"/>
                <a:gd name="connsiteX569" fmla="*/ 18614 w 19998"/>
                <a:gd name="connsiteY569" fmla="*/ 7997 h 19998"/>
                <a:gd name="connsiteX570" fmla="*/ 18304 w 19998"/>
                <a:gd name="connsiteY57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834 w 19998"/>
                <a:gd name="connsiteY416" fmla="*/ 1323 h 19998"/>
                <a:gd name="connsiteX417" fmla="*/ 12901 w 19998"/>
                <a:gd name="connsiteY417" fmla="*/ 1342 h 19998"/>
                <a:gd name="connsiteX418" fmla="*/ 13039 w 19998"/>
                <a:gd name="connsiteY418" fmla="*/ 1769 h 19998"/>
                <a:gd name="connsiteX419" fmla="*/ 13039 w 19998"/>
                <a:gd name="connsiteY419" fmla="*/ 1751 h 19998"/>
                <a:gd name="connsiteX420" fmla="*/ 13065 w 19998"/>
                <a:gd name="connsiteY420" fmla="*/ 1751 h 19998"/>
                <a:gd name="connsiteX421" fmla="*/ 13082 w 19998"/>
                <a:gd name="connsiteY421" fmla="*/ 1671 h 19998"/>
                <a:gd name="connsiteX422" fmla="*/ 13186 w 19998"/>
                <a:gd name="connsiteY422" fmla="*/ 1645 h 19998"/>
                <a:gd name="connsiteX423" fmla="*/ 13203 w 19998"/>
                <a:gd name="connsiteY423" fmla="*/ 1671 h 19998"/>
                <a:gd name="connsiteX424" fmla="*/ 13203 w 19998"/>
                <a:gd name="connsiteY424" fmla="*/ 1645 h 19998"/>
                <a:gd name="connsiteX425" fmla="*/ 13267 w 19998"/>
                <a:gd name="connsiteY425" fmla="*/ 1645 h 19998"/>
                <a:gd name="connsiteX426" fmla="*/ 13267 w 19998"/>
                <a:gd name="connsiteY426" fmla="*/ 1671 h 19998"/>
                <a:gd name="connsiteX427" fmla="*/ 13308 w 19998"/>
                <a:gd name="connsiteY427" fmla="*/ 1687 h 19998"/>
                <a:gd name="connsiteX428" fmla="*/ 13308 w 19998"/>
                <a:gd name="connsiteY428" fmla="*/ 1711 h 19998"/>
                <a:gd name="connsiteX429" fmla="*/ 13515 w 19998"/>
                <a:gd name="connsiteY429" fmla="*/ 1628 h 19998"/>
                <a:gd name="connsiteX430" fmla="*/ 13598 w 19998"/>
                <a:gd name="connsiteY430" fmla="*/ 1751 h 19998"/>
                <a:gd name="connsiteX431" fmla="*/ 13660 w 19998"/>
                <a:gd name="connsiteY431" fmla="*/ 1769 h 19998"/>
                <a:gd name="connsiteX432" fmla="*/ 13660 w 19998"/>
                <a:gd name="connsiteY432" fmla="*/ 1833 h 19998"/>
                <a:gd name="connsiteX433" fmla="*/ 13677 w 19998"/>
                <a:gd name="connsiteY433" fmla="*/ 1833 h 19998"/>
                <a:gd name="connsiteX434" fmla="*/ 13677 w 19998"/>
                <a:gd name="connsiteY434" fmla="*/ 1849 h 19998"/>
                <a:gd name="connsiteX435" fmla="*/ 13725 w 19998"/>
                <a:gd name="connsiteY435" fmla="*/ 1849 h 19998"/>
                <a:gd name="connsiteX436" fmla="*/ 13703 w 19998"/>
                <a:gd name="connsiteY436" fmla="*/ 1833 h 19998"/>
                <a:gd name="connsiteX437" fmla="*/ 13725 w 19998"/>
                <a:gd name="connsiteY437" fmla="*/ 1791 h 19998"/>
                <a:gd name="connsiteX438" fmla="*/ 13808 w 19998"/>
                <a:gd name="connsiteY438" fmla="*/ 1873 h 19998"/>
                <a:gd name="connsiteX439" fmla="*/ 13725 w 19998"/>
                <a:gd name="connsiteY439" fmla="*/ 2155 h 19998"/>
                <a:gd name="connsiteX440" fmla="*/ 13725 w 19998"/>
                <a:gd name="connsiteY440" fmla="*/ 2138 h 19998"/>
                <a:gd name="connsiteX441" fmla="*/ 13784 w 19998"/>
                <a:gd name="connsiteY441" fmla="*/ 2155 h 19998"/>
                <a:gd name="connsiteX442" fmla="*/ 13825 w 19998"/>
                <a:gd name="connsiteY442" fmla="*/ 2301 h 19998"/>
                <a:gd name="connsiteX443" fmla="*/ 13703 w 19998"/>
                <a:gd name="connsiteY443" fmla="*/ 2420 h 19998"/>
                <a:gd name="connsiteX444" fmla="*/ 13741 w 19998"/>
                <a:gd name="connsiteY444" fmla="*/ 2463 h 19998"/>
                <a:gd name="connsiteX445" fmla="*/ 13703 w 19998"/>
                <a:gd name="connsiteY445" fmla="*/ 2503 h 19998"/>
                <a:gd name="connsiteX446" fmla="*/ 13784 w 19998"/>
                <a:gd name="connsiteY446" fmla="*/ 2519 h 19998"/>
                <a:gd name="connsiteX447" fmla="*/ 13784 w 19998"/>
                <a:gd name="connsiteY447" fmla="*/ 2540 h 19998"/>
                <a:gd name="connsiteX448" fmla="*/ 13849 w 19998"/>
                <a:gd name="connsiteY448" fmla="*/ 2540 h 19998"/>
                <a:gd name="connsiteX449" fmla="*/ 14280 w 19998"/>
                <a:gd name="connsiteY449" fmla="*/ 2540 h 19998"/>
                <a:gd name="connsiteX450" fmla="*/ 14527 w 19998"/>
                <a:gd name="connsiteY450" fmla="*/ 2437 h 19998"/>
                <a:gd name="connsiteX451" fmla="*/ 14527 w 19998"/>
                <a:gd name="connsiteY451" fmla="*/ 2218 h 19998"/>
                <a:gd name="connsiteX452" fmla="*/ 14715 w 19998"/>
                <a:gd name="connsiteY452" fmla="*/ 2051 h 19998"/>
                <a:gd name="connsiteX453" fmla="*/ 14815 w 19998"/>
                <a:gd name="connsiteY453" fmla="*/ 2115 h 19998"/>
                <a:gd name="connsiteX454" fmla="*/ 14775 w 19998"/>
                <a:gd name="connsiteY454" fmla="*/ 2138 h 19998"/>
                <a:gd name="connsiteX455" fmla="*/ 14796 w 19998"/>
                <a:gd name="connsiteY455" fmla="*/ 2218 h 19998"/>
                <a:gd name="connsiteX456" fmla="*/ 14756 w 19998"/>
                <a:gd name="connsiteY456" fmla="*/ 2195 h 19998"/>
                <a:gd name="connsiteX457" fmla="*/ 14732 w 19998"/>
                <a:gd name="connsiteY457" fmla="*/ 2218 h 19998"/>
                <a:gd name="connsiteX458" fmla="*/ 14756 w 19998"/>
                <a:gd name="connsiteY458" fmla="*/ 2237 h 19998"/>
                <a:gd name="connsiteX459" fmla="*/ 14732 w 19998"/>
                <a:gd name="connsiteY459" fmla="*/ 2275 h 19998"/>
                <a:gd name="connsiteX460" fmla="*/ 14756 w 19998"/>
                <a:gd name="connsiteY460" fmla="*/ 2341 h 19998"/>
                <a:gd name="connsiteX461" fmla="*/ 14675 w 19998"/>
                <a:gd name="connsiteY461" fmla="*/ 2519 h 19998"/>
                <a:gd name="connsiteX462" fmla="*/ 14815 w 19998"/>
                <a:gd name="connsiteY462" fmla="*/ 2622 h 19998"/>
                <a:gd name="connsiteX463" fmla="*/ 14796 w 19998"/>
                <a:gd name="connsiteY463" fmla="*/ 2904 h 19998"/>
                <a:gd name="connsiteX464" fmla="*/ 14918 w 19998"/>
                <a:gd name="connsiteY464" fmla="*/ 2904 h 19998"/>
                <a:gd name="connsiteX465" fmla="*/ 14918 w 19998"/>
                <a:gd name="connsiteY465" fmla="*/ 2867 h 19998"/>
                <a:gd name="connsiteX466" fmla="*/ 15001 w 19998"/>
                <a:gd name="connsiteY466" fmla="*/ 2888 h 19998"/>
                <a:gd name="connsiteX467" fmla="*/ 15230 w 19998"/>
                <a:gd name="connsiteY467" fmla="*/ 3074 h 19998"/>
                <a:gd name="connsiteX468" fmla="*/ 15249 w 19998"/>
                <a:gd name="connsiteY468" fmla="*/ 3050 h 19998"/>
                <a:gd name="connsiteX469" fmla="*/ 15249 w 19998"/>
                <a:gd name="connsiteY469" fmla="*/ 3114 h 19998"/>
                <a:gd name="connsiteX470" fmla="*/ 15330 w 19998"/>
                <a:gd name="connsiteY470" fmla="*/ 3114 h 19998"/>
                <a:gd name="connsiteX471" fmla="*/ 15418 w 19998"/>
                <a:gd name="connsiteY471" fmla="*/ 3114 h 19998"/>
                <a:gd name="connsiteX472" fmla="*/ 15499 w 19998"/>
                <a:gd name="connsiteY472" fmla="*/ 3196 h 19998"/>
                <a:gd name="connsiteX473" fmla="*/ 15475 w 19998"/>
                <a:gd name="connsiteY473" fmla="*/ 3252 h 19998"/>
                <a:gd name="connsiteX474" fmla="*/ 15499 w 19998"/>
                <a:gd name="connsiteY474" fmla="*/ 3295 h 19998"/>
                <a:gd name="connsiteX475" fmla="*/ 15499 w 19998"/>
                <a:gd name="connsiteY475" fmla="*/ 3276 h 19998"/>
                <a:gd name="connsiteX476" fmla="*/ 15599 w 19998"/>
                <a:gd name="connsiteY476" fmla="*/ 3276 h 19998"/>
                <a:gd name="connsiteX477" fmla="*/ 15704 w 19998"/>
                <a:gd name="connsiteY477" fmla="*/ 3374 h 19998"/>
                <a:gd name="connsiteX478" fmla="*/ 15682 w 19998"/>
                <a:gd name="connsiteY478" fmla="*/ 3414 h 19998"/>
                <a:gd name="connsiteX479" fmla="*/ 15723 w 19998"/>
                <a:gd name="connsiteY479" fmla="*/ 3478 h 19998"/>
                <a:gd name="connsiteX480" fmla="*/ 15704 w 19998"/>
                <a:gd name="connsiteY480" fmla="*/ 3497 h 19998"/>
                <a:gd name="connsiteX481" fmla="*/ 15747 w 19998"/>
                <a:gd name="connsiteY481" fmla="*/ 3534 h 19998"/>
                <a:gd name="connsiteX482" fmla="*/ 15747 w 19998"/>
                <a:gd name="connsiteY482" fmla="*/ 3518 h 19998"/>
                <a:gd name="connsiteX483" fmla="*/ 15935 w 19998"/>
                <a:gd name="connsiteY483" fmla="*/ 3478 h 19998"/>
                <a:gd name="connsiteX484" fmla="*/ 15935 w 19998"/>
                <a:gd name="connsiteY484" fmla="*/ 3518 h 19998"/>
                <a:gd name="connsiteX485" fmla="*/ 15951 w 19998"/>
                <a:gd name="connsiteY485" fmla="*/ 3518 h 19998"/>
                <a:gd name="connsiteX486" fmla="*/ 15992 w 19998"/>
                <a:gd name="connsiteY486" fmla="*/ 3414 h 19998"/>
                <a:gd name="connsiteX487" fmla="*/ 16156 w 19998"/>
                <a:gd name="connsiteY487" fmla="*/ 3414 h 19998"/>
                <a:gd name="connsiteX488" fmla="*/ 16156 w 19998"/>
                <a:gd name="connsiteY488" fmla="*/ 3374 h 19998"/>
                <a:gd name="connsiteX489" fmla="*/ 16302 w 19998"/>
                <a:gd name="connsiteY489" fmla="*/ 3436 h 19998"/>
                <a:gd name="connsiteX490" fmla="*/ 16285 w 19998"/>
                <a:gd name="connsiteY490" fmla="*/ 3454 h 19998"/>
                <a:gd name="connsiteX491" fmla="*/ 16366 w 19998"/>
                <a:gd name="connsiteY491" fmla="*/ 3518 h 19998"/>
                <a:gd name="connsiteX492" fmla="*/ 16490 w 19998"/>
                <a:gd name="connsiteY492" fmla="*/ 3518 h 19998"/>
                <a:gd name="connsiteX493" fmla="*/ 16506 w 19998"/>
                <a:gd name="connsiteY493" fmla="*/ 3600 h 19998"/>
                <a:gd name="connsiteX494" fmla="*/ 16590 w 19998"/>
                <a:gd name="connsiteY494" fmla="*/ 3624 h 19998"/>
                <a:gd name="connsiteX495" fmla="*/ 16611 w 19998"/>
                <a:gd name="connsiteY495" fmla="*/ 3581 h 19998"/>
                <a:gd name="connsiteX496" fmla="*/ 16694 w 19998"/>
                <a:gd name="connsiteY496" fmla="*/ 3600 h 19998"/>
                <a:gd name="connsiteX497" fmla="*/ 16694 w 19998"/>
                <a:gd name="connsiteY497" fmla="*/ 3560 h 19998"/>
                <a:gd name="connsiteX498" fmla="*/ 16716 w 19998"/>
                <a:gd name="connsiteY498" fmla="*/ 3560 h 19998"/>
                <a:gd name="connsiteX499" fmla="*/ 16716 w 19998"/>
                <a:gd name="connsiteY499" fmla="*/ 3518 h 19998"/>
                <a:gd name="connsiteX500" fmla="*/ 16759 w 19998"/>
                <a:gd name="connsiteY500" fmla="*/ 3497 h 19998"/>
                <a:gd name="connsiteX501" fmla="*/ 16759 w 19998"/>
                <a:gd name="connsiteY501" fmla="*/ 3478 h 19998"/>
                <a:gd name="connsiteX502" fmla="*/ 16940 w 19998"/>
                <a:gd name="connsiteY502" fmla="*/ 3478 h 19998"/>
                <a:gd name="connsiteX503" fmla="*/ 17085 w 19998"/>
                <a:gd name="connsiteY503" fmla="*/ 3560 h 19998"/>
                <a:gd name="connsiteX504" fmla="*/ 17085 w 19998"/>
                <a:gd name="connsiteY504" fmla="*/ 3534 h 19998"/>
                <a:gd name="connsiteX505" fmla="*/ 17192 w 19998"/>
                <a:gd name="connsiteY505" fmla="*/ 3518 h 19998"/>
                <a:gd name="connsiteX506" fmla="*/ 17192 w 19998"/>
                <a:gd name="connsiteY506" fmla="*/ 3534 h 19998"/>
                <a:gd name="connsiteX507" fmla="*/ 17373 w 19998"/>
                <a:gd name="connsiteY507" fmla="*/ 3640 h 19998"/>
                <a:gd name="connsiteX508" fmla="*/ 17354 w 19998"/>
                <a:gd name="connsiteY508" fmla="*/ 3663 h 19998"/>
                <a:gd name="connsiteX509" fmla="*/ 17437 w 19998"/>
                <a:gd name="connsiteY509" fmla="*/ 3783 h 19998"/>
                <a:gd name="connsiteX510" fmla="*/ 17397 w 19998"/>
                <a:gd name="connsiteY510" fmla="*/ 3783 h 19998"/>
                <a:gd name="connsiteX511" fmla="*/ 17414 w 19998"/>
                <a:gd name="connsiteY511" fmla="*/ 3826 h 19998"/>
                <a:gd name="connsiteX512" fmla="*/ 17437 w 19998"/>
                <a:gd name="connsiteY512" fmla="*/ 3826 h 19998"/>
                <a:gd name="connsiteX513" fmla="*/ 17602 w 19998"/>
                <a:gd name="connsiteY513" fmla="*/ 4028 h 19998"/>
                <a:gd name="connsiteX514" fmla="*/ 17623 w 19998"/>
                <a:gd name="connsiteY514" fmla="*/ 4091 h 19998"/>
                <a:gd name="connsiteX515" fmla="*/ 17642 w 19998"/>
                <a:gd name="connsiteY515" fmla="*/ 4091 h 19998"/>
                <a:gd name="connsiteX516" fmla="*/ 17683 w 19998"/>
                <a:gd name="connsiteY516" fmla="*/ 4211 h 19998"/>
                <a:gd name="connsiteX517" fmla="*/ 17849 w 19998"/>
                <a:gd name="connsiteY517" fmla="*/ 4211 h 19998"/>
                <a:gd name="connsiteX518" fmla="*/ 17849 w 19998"/>
                <a:gd name="connsiteY518" fmla="*/ 4171 h 19998"/>
                <a:gd name="connsiteX519" fmla="*/ 17871 w 19998"/>
                <a:gd name="connsiteY519" fmla="*/ 4171 h 19998"/>
                <a:gd name="connsiteX520" fmla="*/ 17830 w 19998"/>
                <a:gd name="connsiteY520" fmla="*/ 4091 h 19998"/>
                <a:gd name="connsiteX521" fmla="*/ 17871 w 19998"/>
                <a:gd name="connsiteY521" fmla="*/ 4065 h 19998"/>
                <a:gd name="connsiteX522" fmla="*/ 17935 w 19998"/>
                <a:gd name="connsiteY522" fmla="*/ 4091 h 19998"/>
                <a:gd name="connsiteX523" fmla="*/ 17976 w 19998"/>
                <a:gd name="connsiteY523" fmla="*/ 4065 h 19998"/>
                <a:gd name="connsiteX524" fmla="*/ 18019 w 19998"/>
                <a:gd name="connsiteY524" fmla="*/ 4091 h 19998"/>
                <a:gd name="connsiteX525" fmla="*/ 18140 w 19998"/>
                <a:gd name="connsiteY525" fmla="*/ 4131 h 19998"/>
                <a:gd name="connsiteX526" fmla="*/ 18183 w 19998"/>
                <a:gd name="connsiteY526" fmla="*/ 4293 h 19998"/>
                <a:gd name="connsiteX527" fmla="*/ 18200 w 19998"/>
                <a:gd name="connsiteY527" fmla="*/ 4293 h 19998"/>
                <a:gd name="connsiteX528" fmla="*/ 18223 w 19998"/>
                <a:gd name="connsiteY528" fmla="*/ 4211 h 19998"/>
                <a:gd name="connsiteX529" fmla="*/ 18240 w 19998"/>
                <a:gd name="connsiteY529" fmla="*/ 4211 h 19998"/>
                <a:gd name="connsiteX530" fmla="*/ 18240 w 19998"/>
                <a:gd name="connsiteY530" fmla="*/ 4230 h 19998"/>
                <a:gd name="connsiteX531" fmla="*/ 18281 w 19998"/>
                <a:gd name="connsiteY531" fmla="*/ 4230 h 19998"/>
                <a:gd name="connsiteX532" fmla="*/ 18328 w 19998"/>
                <a:gd name="connsiteY532" fmla="*/ 4270 h 19998"/>
                <a:gd name="connsiteX533" fmla="*/ 18369 w 19998"/>
                <a:gd name="connsiteY533" fmla="*/ 4253 h 19998"/>
                <a:gd name="connsiteX534" fmla="*/ 18388 w 19998"/>
                <a:gd name="connsiteY534" fmla="*/ 4270 h 19998"/>
                <a:gd name="connsiteX535" fmla="*/ 18531 w 19998"/>
                <a:gd name="connsiteY535" fmla="*/ 4253 h 19998"/>
                <a:gd name="connsiteX536" fmla="*/ 18531 w 19998"/>
                <a:gd name="connsiteY536" fmla="*/ 4270 h 19998"/>
                <a:gd name="connsiteX537" fmla="*/ 18631 w 19998"/>
                <a:gd name="connsiteY537" fmla="*/ 4211 h 19998"/>
                <a:gd name="connsiteX538" fmla="*/ 18631 w 19998"/>
                <a:gd name="connsiteY538" fmla="*/ 4131 h 19998"/>
                <a:gd name="connsiteX539" fmla="*/ 18762 w 19998"/>
                <a:gd name="connsiteY539" fmla="*/ 4108 h 19998"/>
                <a:gd name="connsiteX540" fmla="*/ 18778 w 19998"/>
                <a:gd name="connsiteY540" fmla="*/ 4148 h 19998"/>
                <a:gd name="connsiteX541" fmla="*/ 18821 w 19998"/>
                <a:gd name="connsiteY541" fmla="*/ 4131 h 19998"/>
                <a:gd name="connsiteX542" fmla="*/ 18943 w 19998"/>
                <a:gd name="connsiteY542" fmla="*/ 4333 h 19998"/>
                <a:gd name="connsiteX543" fmla="*/ 19047 w 19998"/>
                <a:gd name="connsiteY543" fmla="*/ 4333 h 19998"/>
                <a:gd name="connsiteX544" fmla="*/ 19064 w 19998"/>
                <a:gd name="connsiteY544" fmla="*/ 4392 h 19998"/>
                <a:gd name="connsiteX545" fmla="*/ 19152 w 19998"/>
                <a:gd name="connsiteY545" fmla="*/ 4392 h 19998"/>
                <a:gd name="connsiteX546" fmla="*/ 19152 w 19998"/>
                <a:gd name="connsiteY546" fmla="*/ 4373 h 19998"/>
                <a:gd name="connsiteX547" fmla="*/ 19212 w 19998"/>
                <a:gd name="connsiteY547" fmla="*/ 4373 h 19998"/>
                <a:gd name="connsiteX548" fmla="*/ 19212 w 19998"/>
                <a:gd name="connsiteY548" fmla="*/ 4392 h 19998"/>
                <a:gd name="connsiteX549" fmla="*/ 19317 w 19998"/>
                <a:gd name="connsiteY549" fmla="*/ 4333 h 19998"/>
                <a:gd name="connsiteX550" fmla="*/ 19417 w 19998"/>
                <a:gd name="connsiteY550" fmla="*/ 4392 h 19998"/>
                <a:gd name="connsiteX551" fmla="*/ 19443 w 19998"/>
                <a:gd name="connsiteY551" fmla="*/ 4373 h 19998"/>
                <a:gd name="connsiteX552" fmla="*/ 19500 w 19998"/>
                <a:gd name="connsiteY552" fmla="*/ 4373 h 19998"/>
                <a:gd name="connsiteX553" fmla="*/ 19521 w 19998"/>
                <a:gd name="connsiteY553" fmla="*/ 4352 h 19998"/>
                <a:gd name="connsiteX554" fmla="*/ 19998 w 19998"/>
                <a:gd name="connsiteY554" fmla="*/ 4512 h 19998"/>
                <a:gd name="connsiteX555" fmla="*/ 19750 w 19998"/>
                <a:gd name="connsiteY555" fmla="*/ 4939 h 19998"/>
                <a:gd name="connsiteX556" fmla="*/ 19712 w 19998"/>
                <a:gd name="connsiteY556" fmla="*/ 4939 h 19998"/>
                <a:gd name="connsiteX557" fmla="*/ 19686 w 19998"/>
                <a:gd name="connsiteY557" fmla="*/ 5003 h 19998"/>
                <a:gd name="connsiteX558" fmla="*/ 19645 w 19998"/>
                <a:gd name="connsiteY558" fmla="*/ 5003 h 19998"/>
                <a:gd name="connsiteX559" fmla="*/ 19131 w 19998"/>
                <a:gd name="connsiteY559" fmla="*/ 6512 h 19998"/>
                <a:gd name="connsiteX560" fmla="*/ 19236 w 19998"/>
                <a:gd name="connsiteY560" fmla="*/ 7750 h 19998"/>
                <a:gd name="connsiteX561" fmla="*/ 19212 w 19998"/>
                <a:gd name="connsiteY561" fmla="*/ 7750 h 19998"/>
                <a:gd name="connsiteX562" fmla="*/ 19090 w 19998"/>
                <a:gd name="connsiteY562" fmla="*/ 7870 h 19998"/>
                <a:gd name="connsiteX563" fmla="*/ 19152 w 19998"/>
                <a:gd name="connsiteY563" fmla="*/ 7853 h 19998"/>
                <a:gd name="connsiteX564" fmla="*/ 19064 w 19998"/>
                <a:gd name="connsiteY564" fmla="*/ 7973 h 19998"/>
                <a:gd name="connsiteX565" fmla="*/ 18983 w 19998"/>
                <a:gd name="connsiteY565" fmla="*/ 7973 h 19998"/>
                <a:gd name="connsiteX566" fmla="*/ 18714 w 19998"/>
                <a:gd name="connsiteY566" fmla="*/ 8135 h 19998"/>
                <a:gd name="connsiteX567" fmla="*/ 18695 w 19998"/>
                <a:gd name="connsiteY567" fmla="*/ 8093 h 19998"/>
                <a:gd name="connsiteX568" fmla="*/ 18614 w 19998"/>
                <a:gd name="connsiteY568" fmla="*/ 7997 h 19998"/>
                <a:gd name="connsiteX569" fmla="*/ 18304 w 19998"/>
                <a:gd name="connsiteY56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901 w 19998"/>
                <a:gd name="connsiteY416" fmla="*/ 1342 h 19998"/>
                <a:gd name="connsiteX417" fmla="*/ 13039 w 19998"/>
                <a:gd name="connsiteY417" fmla="*/ 1769 h 19998"/>
                <a:gd name="connsiteX418" fmla="*/ 13039 w 19998"/>
                <a:gd name="connsiteY418" fmla="*/ 1751 h 19998"/>
                <a:gd name="connsiteX419" fmla="*/ 13065 w 19998"/>
                <a:gd name="connsiteY419" fmla="*/ 1751 h 19998"/>
                <a:gd name="connsiteX420" fmla="*/ 13082 w 19998"/>
                <a:gd name="connsiteY420" fmla="*/ 1671 h 19998"/>
                <a:gd name="connsiteX421" fmla="*/ 13186 w 19998"/>
                <a:gd name="connsiteY421" fmla="*/ 1645 h 19998"/>
                <a:gd name="connsiteX422" fmla="*/ 13203 w 19998"/>
                <a:gd name="connsiteY422" fmla="*/ 1671 h 19998"/>
                <a:gd name="connsiteX423" fmla="*/ 13203 w 19998"/>
                <a:gd name="connsiteY423" fmla="*/ 1645 h 19998"/>
                <a:gd name="connsiteX424" fmla="*/ 13267 w 19998"/>
                <a:gd name="connsiteY424" fmla="*/ 1645 h 19998"/>
                <a:gd name="connsiteX425" fmla="*/ 13267 w 19998"/>
                <a:gd name="connsiteY425" fmla="*/ 1671 h 19998"/>
                <a:gd name="connsiteX426" fmla="*/ 13308 w 19998"/>
                <a:gd name="connsiteY426" fmla="*/ 1687 h 19998"/>
                <a:gd name="connsiteX427" fmla="*/ 13308 w 19998"/>
                <a:gd name="connsiteY427" fmla="*/ 1711 h 19998"/>
                <a:gd name="connsiteX428" fmla="*/ 13515 w 19998"/>
                <a:gd name="connsiteY428" fmla="*/ 1628 h 19998"/>
                <a:gd name="connsiteX429" fmla="*/ 13598 w 19998"/>
                <a:gd name="connsiteY429" fmla="*/ 1751 h 19998"/>
                <a:gd name="connsiteX430" fmla="*/ 13660 w 19998"/>
                <a:gd name="connsiteY430" fmla="*/ 1769 h 19998"/>
                <a:gd name="connsiteX431" fmla="*/ 13660 w 19998"/>
                <a:gd name="connsiteY431" fmla="*/ 1833 h 19998"/>
                <a:gd name="connsiteX432" fmla="*/ 13677 w 19998"/>
                <a:gd name="connsiteY432" fmla="*/ 1833 h 19998"/>
                <a:gd name="connsiteX433" fmla="*/ 13677 w 19998"/>
                <a:gd name="connsiteY433" fmla="*/ 1849 h 19998"/>
                <a:gd name="connsiteX434" fmla="*/ 13725 w 19998"/>
                <a:gd name="connsiteY434" fmla="*/ 1849 h 19998"/>
                <a:gd name="connsiteX435" fmla="*/ 13703 w 19998"/>
                <a:gd name="connsiteY435" fmla="*/ 1833 h 19998"/>
                <a:gd name="connsiteX436" fmla="*/ 13725 w 19998"/>
                <a:gd name="connsiteY436" fmla="*/ 1791 h 19998"/>
                <a:gd name="connsiteX437" fmla="*/ 13808 w 19998"/>
                <a:gd name="connsiteY437" fmla="*/ 1873 h 19998"/>
                <a:gd name="connsiteX438" fmla="*/ 13725 w 19998"/>
                <a:gd name="connsiteY438" fmla="*/ 2155 h 19998"/>
                <a:gd name="connsiteX439" fmla="*/ 13725 w 19998"/>
                <a:gd name="connsiteY439" fmla="*/ 2138 h 19998"/>
                <a:gd name="connsiteX440" fmla="*/ 13784 w 19998"/>
                <a:gd name="connsiteY440" fmla="*/ 2155 h 19998"/>
                <a:gd name="connsiteX441" fmla="*/ 13825 w 19998"/>
                <a:gd name="connsiteY441" fmla="*/ 2301 h 19998"/>
                <a:gd name="connsiteX442" fmla="*/ 13703 w 19998"/>
                <a:gd name="connsiteY442" fmla="*/ 2420 h 19998"/>
                <a:gd name="connsiteX443" fmla="*/ 13741 w 19998"/>
                <a:gd name="connsiteY443" fmla="*/ 2463 h 19998"/>
                <a:gd name="connsiteX444" fmla="*/ 13703 w 19998"/>
                <a:gd name="connsiteY444" fmla="*/ 2503 h 19998"/>
                <a:gd name="connsiteX445" fmla="*/ 13784 w 19998"/>
                <a:gd name="connsiteY445" fmla="*/ 2519 h 19998"/>
                <a:gd name="connsiteX446" fmla="*/ 13784 w 19998"/>
                <a:gd name="connsiteY446" fmla="*/ 2540 h 19998"/>
                <a:gd name="connsiteX447" fmla="*/ 13849 w 19998"/>
                <a:gd name="connsiteY447" fmla="*/ 2540 h 19998"/>
                <a:gd name="connsiteX448" fmla="*/ 14280 w 19998"/>
                <a:gd name="connsiteY448" fmla="*/ 2540 h 19998"/>
                <a:gd name="connsiteX449" fmla="*/ 14527 w 19998"/>
                <a:gd name="connsiteY449" fmla="*/ 2437 h 19998"/>
                <a:gd name="connsiteX450" fmla="*/ 14527 w 19998"/>
                <a:gd name="connsiteY450" fmla="*/ 2218 h 19998"/>
                <a:gd name="connsiteX451" fmla="*/ 14715 w 19998"/>
                <a:gd name="connsiteY451" fmla="*/ 2051 h 19998"/>
                <a:gd name="connsiteX452" fmla="*/ 14815 w 19998"/>
                <a:gd name="connsiteY452" fmla="*/ 2115 h 19998"/>
                <a:gd name="connsiteX453" fmla="*/ 14775 w 19998"/>
                <a:gd name="connsiteY453" fmla="*/ 2138 h 19998"/>
                <a:gd name="connsiteX454" fmla="*/ 14796 w 19998"/>
                <a:gd name="connsiteY454" fmla="*/ 2218 h 19998"/>
                <a:gd name="connsiteX455" fmla="*/ 14756 w 19998"/>
                <a:gd name="connsiteY455" fmla="*/ 2195 h 19998"/>
                <a:gd name="connsiteX456" fmla="*/ 14732 w 19998"/>
                <a:gd name="connsiteY456" fmla="*/ 2218 h 19998"/>
                <a:gd name="connsiteX457" fmla="*/ 14756 w 19998"/>
                <a:gd name="connsiteY457" fmla="*/ 2237 h 19998"/>
                <a:gd name="connsiteX458" fmla="*/ 14732 w 19998"/>
                <a:gd name="connsiteY458" fmla="*/ 2275 h 19998"/>
                <a:gd name="connsiteX459" fmla="*/ 14756 w 19998"/>
                <a:gd name="connsiteY459" fmla="*/ 2341 h 19998"/>
                <a:gd name="connsiteX460" fmla="*/ 14675 w 19998"/>
                <a:gd name="connsiteY460" fmla="*/ 2519 h 19998"/>
                <a:gd name="connsiteX461" fmla="*/ 14815 w 19998"/>
                <a:gd name="connsiteY461" fmla="*/ 2622 h 19998"/>
                <a:gd name="connsiteX462" fmla="*/ 14796 w 19998"/>
                <a:gd name="connsiteY462" fmla="*/ 2904 h 19998"/>
                <a:gd name="connsiteX463" fmla="*/ 14918 w 19998"/>
                <a:gd name="connsiteY463" fmla="*/ 2904 h 19998"/>
                <a:gd name="connsiteX464" fmla="*/ 14918 w 19998"/>
                <a:gd name="connsiteY464" fmla="*/ 2867 h 19998"/>
                <a:gd name="connsiteX465" fmla="*/ 15001 w 19998"/>
                <a:gd name="connsiteY465" fmla="*/ 2888 h 19998"/>
                <a:gd name="connsiteX466" fmla="*/ 15230 w 19998"/>
                <a:gd name="connsiteY466" fmla="*/ 3074 h 19998"/>
                <a:gd name="connsiteX467" fmla="*/ 15249 w 19998"/>
                <a:gd name="connsiteY467" fmla="*/ 3050 h 19998"/>
                <a:gd name="connsiteX468" fmla="*/ 15249 w 19998"/>
                <a:gd name="connsiteY468" fmla="*/ 3114 h 19998"/>
                <a:gd name="connsiteX469" fmla="*/ 15330 w 19998"/>
                <a:gd name="connsiteY469" fmla="*/ 3114 h 19998"/>
                <a:gd name="connsiteX470" fmla="*/ 15418 w 19998"/>
                <a:gd name="connsiteY470" fmla="*/ 3114 h 19998"/>
                <a:gd name="connsiteX471" fmla="*/ 15499 w 19998"/>
                <a:gd name="connsiteY471" fmla="*/ 3196 h 19998"/>
                <a:gd name="connsiteX472" fmla="*/ 15475 w 19998"/>
                <a:gd name="connsiteY472" fmla="*/ 3252 h 19998"/>
                <a:gd name="connsiteX473" fmla="*/ 15499 w 19998"/>
                <a:gd name="connsiteY473" fmla="*/ 3295 h 19998"/>
                <a:gd name="connsiteX474" fmla="*/ 15499 w 19998"/>
                <a:gd name="connsiteY474" fmla="*/ 3276 h 19998"/>
                <a:gd name="connsiteX475" fmla="*/ 15599 w 19998"/>
                <a:gd name="connsiteY475" fmla="*/ 3276 h 19998"/>
                <a:gd name="connsiteX476" fmla="*/ 15704 w 19998"/>
                <a:gd name="connsiteY476" fmla="*/ 3374 h 19998"/>
                <a:gd name="connsiteX477" fmla="*/ 15682 w 19998"/>
                <a:gd name="connsiteY477" fmla="*/ 3414 h 19998"/>
                <a:gd name="connsiteX478" fmla="*/ 15723 w 19998"/>
                <a:gd name="connsiteY478" fmla="*/ 3478 h 19998"/>
                <a:gd name="connsiteX479" fmla="*/ 15704 w 19998"/>
                <a:gd name="connsiteY479" fmla="*/ 3497 h 19998"/>
                <a:gd name="connsiteX480" fmla="*/ 15747 w 19998"/>
                <a:gd name="connsiteY480" fmla="*/ 3534 h 19998"/>
                <a:gd name="connsiteX481" fmla="*/ 15747 w 19998"/>
                <a:gd name="connsiteY481" fmla="*/ 3518 h 19998"/>
                <a:gd name="connsiteX482" fmla="*/ 15935 w 19998"/>
                <a:gd name="connsiteY482" fmla="*/ 3478 h 19998"/>
                <a:gd name="connsiteX483" fmla="*/ 15935 w 19998"/>
                <a:gd name="connsiteY483" fmla="*/ 3518 h 19998"/>
                <a:gd name="connsiteX484" fmla="*/ 15951 w 19998"/>
                <a:gd name="connsiteY484" fmla="*/ 3518 h 19998"/>
                <a:gd name="connsiteX485" fmla="*/ 15992 w 19998"/>
                <a:gd name="connsiteY485" fmla="*/ 3414 h 19998"/>
                <a:gd name="connsiteX486" fmla="*/ 16156 w 19998"/>
                <a:gd name="connsiteY486" fmla="*/ 3414 h 19998"/>
                <a:gd name="connsiteX487" fmla="*/ 16156 w 19998"/>
                <a:gd name="connsiteY487" fmla="*/ 3374 h 19998"/>
                <a:gd name="connsiteX488" fmla="*/ 16302 w 19998"/>
                <a:gd name="connsiteY488" fmla="*/ 3436 h 19998"/>
                <a:gd name="connsiteX489" fmla="*/ 16285 w 19998"/>
                <a:gd name="connsiteY489" fmla="*/ 3454 h 19998"/>
                <a:gd name="connsiteX490" fmla="*/ 16366 w 19998"/>
                <a:gd name="connsiteY490" fmla="*/ 3518 h 19998"/>
                <a:gd name="connsiteX491" fmla="*/ 16490 w 19998"/>
                <a:gd name="connsiteY491" fmla="*/ 3518 h 19998"/>
                <a:gd name="connsiteX492" fmla="*/ 16506 w 19998"/>
                <a:gd name="connsiteY492" fmla="*/ 3600 h 19998"/>
                <a:gd name="connsiteX493" fmla="*/ 16590 w 19998"/>
                <a:gd name="connsiteY493" fmla="*/ 3624 h 19998"/>
                <a:gd name="connsiteX494" fmla="*/ 16611 w 19998"/>
                <a:gd name="connsiteY494" fmla="*/ 3581 h 19998"/>
                <a:gd name="connsiteX495" fmla="*/ 16694 w 19998"/>
                <a:gd name="connsiteY495" fmla="*/ 3600 h 19998"/>
                <a:gd name="connsiteX496" fmla="*/ 16694 w 19998"/>
                <a:gd name="connsiteY496" fmla="*/ 3560 h 19998"/>
                <a:gd name="connsiteX497" fmla="*/ 16716 w 19998"/>
                <a:gd name="connsiteY497" fmla="*/ 3560 h 19998"/>
                <a:gd name="connsiteX498" fmla="*/ 16716 w 19998"/>
                <a:gd name="connsiteY498" fmla="*/ 3518 h 19998"/>
                <a:gd name="connsiteX499" fmla="*/ 16759 w 19998"/>
                <a:gd name="connsiteY499" fmla="*/ 3497 h 19998"/>
                <a:gd name="connsiteX500" fmla="*/ 16759 w 19998"/>
                <a:gd name="connsiteY500" fmla="*/ 3478 h 19998"/>
                <a:gd name="connsiteX501" fmla="*/ 16940 w 19998"/>
                <a:gd name="connsiteY501" fmla="*/ 3478 h 19998"/>
                <a:gd name="connsiteX502" fmla="*/ 17085 w 19998"/>
                <a:gd name="connsiteY502" fmla="*/ 3560 h 19998"/>
                <a:gd name="connsiteX503" fmla="*/ 17085 w 19998"/>
                <a:gd name="connsiteY503" fmla="*/ 3534 h 19998"/>
                <a:gd name="connsiteX504" fmla="*/ 17192 w 19998"/>
                <a:gd name="connsiteY504" fmla="*/ 3518 h 19998"/>
                <a:gd name="connsiteX505" fmla="*/ 17192 w 19998"/>
                <a:gd name="connsiteY505" fmla="*/ 3534 h 19998"/>
                <a:gd name="connsiteX506" fmla="*/ 17373 w 19998"/>
                <a:gd name="connsiteY506" fmla="*/ 3640 h 19998"/>
                <a:gd name="connsiteX507" fmla="*/ 17354 w 19998"/>
                <a:gd name="connsiteY507" fmla="*/ 3663 h 19998"/>
                <a:gd name="connsiteX508" fmla="*/ 17437 w 19998"/>
                <a:gd name="connsiteY508" fmla="*/ 3783 h 19998"/>
                <a:gd name="connsiteX509" fmla="*/ 17397 w 19998"/>
                <a:gd name="connsiteY509" fmla="*/ 3783 h 19998"/>
                <a:gd name="connsiteX510" fmla="*/ 17414 w 19998"/>
                <a:gd name="connsiteY510" fmla="*/ 3826 h 19998"/>
                <a:gd name="connsiteX511" fmla="*/ 17437 w 19998"/>
                <a:gd name="connsiteY511" fmla="*/ 3826 h 19998"/>
                <a:gd name="connsiteX512" fmla="*/ 17602 w 19998"/>
                <a:gd name="connsiteY512" fmla="*/ 4028 h 19998"/>
                <a:gd name="connsiteX513" fmla="*/ 17623 w 19998"/>
                <a:gd name="connsiteY513" fmla="*/ 4091 h 19998"/>
                <a:gd name="connsiteX514" fmla="*/ 17642 w 19998"/>
                <a:gd name="connsiteY514" fmla="*/ 4091 h 19998"/>
                <a:gd name="connsiteX515" fmla="*/ 17683 w 19998"/>
                <a:gd name="connsiteY515" fmla="*/ 4211 h 19998"/>
                <a:gd name="connsiteX516" fmla="*/ 17849 w 19998"/>
                <a:gd name="connsiteY516" fmla="*/ 4211 h 19998"/>
                <a:gd name="connsiteX517" fmla="*/ 17849 w 19998"/>
                <a:gd name="connsiteY517" fmla="*/ 4171 h 19998"/>
                <a:gd name="connsiteX518" fmla="*/ 17871 w 19998"/>
                <a:gd name="connsiteY518" fmla="*/ 4171 h 19998"/>
                <a:gd name="connsiteX519" fmla="*/ 17830 w 19998"/>
                <a:gd name="connsiteY519" fmla="*/ 4091 h 19998"/>
                <a:gd name="connsiteX520" fmla="*/ 17871 w 19998"/>
                <a:gd name="connsiteY520" fmla="*/ 4065 h 19998"/>
                <a:gd name="connsiteX521" fmla="*/ 17935 w 19998"/>
                <a:gd name="connsiteY521" fmla="*/ 4091 h 19998"/>
                <a:gd name="connsiteX522" fmla="*/ 17976 w 19998"/>
                <a:gd name="connsiteY522" fmla="*/ 4065 h 19998"/>
                <a:gd name="connsiteX523" fmla="*/ 18019 w 19998"/>
                <a:gd name="connsiteY523" fmla="*/ 4091 h 19998"/>
                <a:gd name="connsiteX524" fmla="*/ 18140 w 19998"/>
                <a:gd name="connsiteY524" fmla="*/ 4131 h 19998"/>
                <a:gd name="connsiteX525" fmla="*/ 18183 w 19998"/>
                <a:gd name="connsiteY525" fmla="*/ 4293 h 19998"/>
                <a:gd name="connsiteX526" fmla="*/ 18200 w 19998"/>
                <a:gd name="connsiteY526" fmla="*/ 4293 h 19998"/>
                <a:gd name="connsiteX527" fmla="*/ 18223 w 19998"/>
                <a:gd name="connsiteY527" fmla="*/ 4211 h 19998"/>
                <a:gd name="connsiteX528" fmla="*/ 18240 w 19998"/>
                <a:gd name="connsiteY528" fmla="*/ 4211 h 19998"/>
                <a:gd name="connsiteX529" fmla="*/ 18240 w 19998"/>
                <a:gd name="connsiteY529" fmla="*/ 4230 h 19998"/>
                <a:gd name="connsiteX530" fmla="*/ 18281 w 19998"/>
                <a:gd name="connsiteY530" fmla="*/ 4230 h 19998"/>
                <a:gd name="connsiteX531" fmla="*/ 18328 w 19998"/>
                <a:gd name="connsiteY531" fmla="*/ 4270 h 19998"/>
                <a:gd name="connsiteX532" fmla="*/ 18369 w 19998"/>
                <a:gd name="connsiteY532" fmla="*/ 4253 h 19998"/>
                <a:gd name="connsiteX533" fmla="*/ 18388 w 19998"/>
                <a:gd name="connsiteY533" fmla="*/ 4270 h 19998"/>
                <a:gd name="connsiteX534" fmla="*/ 18531 w 19998"/>
                <a:gd name="connsiteY534" fmla="*/ 4253 h 19998"/>
                <a:gd name="connsiteX535" fmla="*/ 18531 w 19998"/>
                <a:gd name="connsiteY535" fmla="*/ 4270 h 19998"/>
                <a:gd name="connsiteX536" fmla="*/ 18631 w 19998"/>
                <a:gd name="connsiteY536" fmla="*/ 4211 h 19998"/>
                <a:gd name="connsiteX537" fmla="*/ 18631 w 19998"/>
                <a:gd name="connsiteY537" fmla="*/ 4131 h 19998"/>
                <a:gd name="connsiteX538" fmla="*/ 18762 w 19998"/>
                <a:gd name="connsiteY538" fmla="*/ 4108 h 19998"/>
                <a:gd name="connsiteX539" fmla="*/ 18778 w 19998"/>
                <a:gd name="connsiteY539" fmla="*/ 4148 h 19998"/>
                <a:gd name="connsiteX540" fmla="*/ 18821 w 19998"/>
                <a:gd name="connsiteY540" fmla="*/ 4131 h 19998"/>
                <a:gd name="connsiteX541" fmla="*/ 18943 w 19998"/>
                <a:gd name="connsiteY541" fmla="*/ 4333 h 19998"/>
                <a:gd name="connsiteX542" fmla="*/ 19047 w 19998"/>
                <a:gd name="connsiteY542" fmla="*/ 4333 h 19998"/>
                <a:gd name="connsiteX543" fmla="*/ 19064 w 19998"/>
                <a:gd name="connsiteY543" fmla="*/ 4392 h 19998"/>
                <a:gd name="connsiteX544" fmla="*/ 19152 w 19998"/>
                <a:gd name="connsiteY544" fmla="*/ 4392 h 19998"/>
                <a:gd name="connsiteX545" fmla="*/ 19152 w 19998"/>
                <a:gd name="connsiteY545" fmla="*/ 4373 h 19998"/>
                <a:gd name="connsiteX546" fmla="*/ 19212 w 19998"/>
                <a:gd name="connsiteY546" fmla="*/ 4373 h 19998"/>
                <a:gd name="connsiteX547" fmla="*/ 19212 w 19998"/>
                <a:gd name="connsiteY547" fmla="*/ 4392 h 19998"/>
                <a:gd name="connsiteX548" fmla="*/ 19317 w 19998"/>
                <a:gd name="connsiteY548" fmla="*/ 4333 h 19998"/>
                <a:gd name="connsiteX549" fmla="*/ 19417 w 19998"/>
                <a:gd name="connsiteY549" fmla="*/ 4392 h 19998"/>
                <a:gd name="connsiteX550" fmla="*/ 19443 w 19998"/>
                <a:gd name="connsiteY550" fmla="*/ 4373 h 19998"/>
                <a:gd name="connsiteX551" fmla="*/ 19500 w 19998"/>
                <a:gd name="connsiteY551" fmla="*/ 4373 h 19998"/>
                <a:gd name="connsiteX552" fmla="*/ 19521 w 19998"/>
                <a:gd name="connsiteY552" fmla="*/ 4352 h 19998"/>
                <a:gd name="connsiteX553" fmla="*/ 19998 w 19998"/>
                <a:gd name="connsiteY553" fmla="*/ 4512 h 19998"/>
                <a:gd name="connsiteX554" fmla="*/ 19750 w 19998"/>
                <a:gd name="connsiteY554" fmla="*/ 4939 h 19998"/>
                <a:gd name="connsiteX555" fmla="*/ 19712 w 19998"/>
                <a:gd name="connsiteY555" fmla="*/ 4939 h 19998"/>
                <a:gd name="connsiteX556" fmla="*/ 19686 w 19998"/>
                <a:gd name="connsiteY556" fmla="*/ 5003 h 19998"/>
                <a:gd name="connsiteX557" fmla="*/ 19645 w 19998"/>
                <a:gd name="connsiteY557" fmla="*/ 5003 h 19998"/>
                <a:gd name="connsiteX558" fmla="*/ 19131 w 19998"/>
                <a:gd name="connsiteY558" fmla="*/ 6512 h 19998"/>
                <a:gd name="connsiteX559" fmla="*/ 19236 w 19998"/>
                <a:gd name="connsiteY559" fmla="*/ 7750 h 19998"/>
                <a:gd name="connsiteX560" fmla="*/ 19212 w 19998"/>
                <a:gd name="connsiteY560" fmla="*/ 7750 h 19998"/>
                <a:gd name="connsiteX561" fmla="*/ 19090 w 19998"/>
                <a:gd name="connsiteY561" fmla="*/ 7870 h 19998"/>
                <a:gd name="connsiteX562" fmla="*/ 19152 w 19998"/>
                <a:gd name="connsiteY562" fmla="*/ 7853 h 19998"/>
                <a:gd name="connsiteX563" fmla="*/ 19064 w 19998"/>
                <a:gd name="connsiteY563" fmla="*/ 7973 h 19998"/>
                <a:gd name="connsiteX564" fmla="*/ 18983 w 19998"/>
                <a:gd name="connsiteY564" fmla="*/ 7973 h 19998"/>
                <a:gd name="connsiteX565" fmla="*/ 18714 w 19998"/>
                <a:gd name="connsiteY565" fmla="*/ 8135 h 19998"/>
                <a:gd name="connsiteX566" fmla="*/ 18695 w 19998"/>
                <a:gd name="connsiteY566" fmla="*/ 8093 h 19998"/>
                <a:gd name="connsiteX567" fmla="*/ 18614 w 19998"/>
                <a:gd name="connsiteY567" fmla="*/ 7997 h 19998"/>
                <a:gd name="connsiteX568" fmla="*/ 18304 w 19998"/>
                <a:gd name="connsiteY56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184 w 19998"/>
                <a:gd name="connsiteY262" fmla="*/ 8694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81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389 w 19998"/>
                <a:gd name="connsiteY146" fmla="*/ 17266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389 w 19998"/>
                <a:gd name="connsiteY145" fmla="*/ 17266 h 19998"/>
                <a:gd name="connsiteX146" fmla="*/ 15518 w 19998"/>
                <a:gd name="connsiteY146" fmla="*/ 17312 h 19998"/>
                <a:gd name="connsiteX147" fmla="*/ 15582 w 19998"/>
                <a:gd name="connsiteY147" fmla="*/ 17312 h 19998"/>
                <a:gd name="connsiteX148" fmla="*/ 15599 w 19998"/>
                <a:gd name="connsiteY148" fmla="*/ 17472 h 19998"/>
                <a:gd name="connsiteX149" fmla="*/ 15475 w 19998"/>
                <a:gd name="connsiteY149" fmla="*/ 17495 h 19998"/>
                <a:gd name="connsiteX150" fmla="*/ 15370 w 19998"/>
                <a:gd name="connsiteY150" fmla="*/ 17415 h 19998"/>
                <a:gd name="connsiteX151" fmla="*/ 15249 w 19998"/>
                <a:gd name="connsiteY151" fmla="*/ 17535 h 19998"/>
                <a:gd name="connsiteX152" fmla="*/ 15313 w 19998"/>
                <a:gd name="connsiteY152" fmla="*/ 17577 h 19998"/>
                <a:gd name="connsiteX153" fmla="*/ 15230 w 19998"/>
                <a:gd name="connsiteY153" fmla="*/ 17655 h 19998"/>
                <a:gd name="connsiteX154" fmla="*/ 14937 w 19998"/>
                <a:gd name="connsiteY154" fmla="*/ 17617 h 19998"/>
                <a:gd name="connsiteX155" fmla="*/ 14918 w 19998"/>
                <a:gd name="connsiteY155" fmla="*/ 17495 h 19998"/>
                <a:gd name="connsiteX156" fmla="*/ 14856 w 19998"/>
                <a:gd name="connsiteY156" fmla="*/ 17495 h 19998"/>
                <a:gd name="connsiteX157" fmla="*/ 14775 w 19998"/>
                <a:gd name="connsiteY157" fmla="*/ 17577 h 19998"/>
                <a:gd name="connsiteX158" fmla="*/ 14199 w 19998"/>
                <a:gd name="connsiteY158" fmla="*/ 17389 h 19998"/>
                <a:gd name="connsiteX159" fmla="*/ 14010 w 19998"/>
                <a:gd name="connsiteY159" fmla="*/ 17286 h 19998"/>
                <a:gd name="connsiteX160" fmla="*/ 14053 w 19998"/>
                <a:gd name="connsiteY160" fmla="*/ 17248 h 19998"/>
                <a:gd name="connsiteX161" fmla="*/ 12524 w 19998"/>
                <a:gd name="connsiteY161" fmla="*/ 17981 h 19998"/>
                <a:gd name="connsiteX162" fmla="*/ 12279 w 19998"/>
                <a:gd name="connsiteY162" fmla="*/ 18327 h 19998"/>
                <a:gd name="connsiteX163" fmla="*/ 12196 w 19998"/>
                <a:gd name="connsiteY163" fmla="*/ 18592 h 19998"/>
                <a:gd name="connsiteX164" fmla="*/ 12158 w 19998"/>
                <a:gd name="connsiteY164" fmla="*/ 18571 h 19998"/>
                <a:gd name="connsiteX165" fmla="*/ 12115 w 19998"/>
                <a:gd name="connsiteY165" fmla="*/ 18550 h 19998"/>
                <a:gd name="connsiteX166" fmla="*/ 12196 w 19998"/>
                <a:gd name="connsiteY166" fmla="*/ 18837 h 19998"/>
                <a:gd name="connsiteX167" fmla="*/ 12255 w 19998"/>
                <a:gd name="connsiteY167" fmla="*/ 19528 h 19998"/>
                <a:gd name="connsiteX168" fmla="*/ 12360 w 19998"/>
                <a:gd name="connsiteY168" fmla="*/ 19650 h 19998"/>
                <a:gd name="connsiteX169" fmla="*/ 12443 w 19998"/>
                <a:gd name="connsiteY169" fmla="*/ 19749 h 19998"/>
                <a:gd name="connsiteX170" fmla="*/ 12279 w 19998"/>
                <a:gd name="connsiteY170" fmla="*/ 19772 h 19998"/>
                <a:gd name="connsiteX171" fmla="*/ 12215 w 19998"/>
                <a:gd name="connsiteY171" fmla="*/ 19669 h 19998"/>
                <a:gd name="connsiteX172" fmla="*/ 12158 w 19998"/>
                <a:gd name="connsiteY172" fmla="*/ 19690 h 19998"/>
                <a:gd name="connsiteX173" fmla="*/ 12010 w 19998"/>
                <a:gd name="connsiteY173" fmla="*/ 19669 h 19998"/>
                <a:gd name="connsiteX174" fmla="*/ 12010 w 19998"/>
                <a:gd name="connsiteY174" fmla="*/ 19706 h 19998"/>
                <a:gd name="connsiteX175" fmla="*/ 11927 w 19998"/>
                <a:gd name="connsiteY175" fmla="*/ 19690 h 19998"/>
                <a:gd name="connsiteX176" fmla="*/ 11741 w 19998"/>
                <a:gd name="connsiteY176" fmla="*/ 19810 h 19998"/>
                <a:gd name="connsiteX177" fmla="*/ 11577 w 19998"/>
                <a:gd name="connsiteY177" fmla="*/ 19810 h 19998"/>
                <a:gd name="connsiteX178" fmla="*/ 11577 w 19998"/>
                <a:gd name="connsiteY178" fmla="*/ 19875 h 19998"/>
                <a:gd name="connsiteX179" fmla="*/ 11388 w 19998"/>
                <a:gd name="connsiteY179" fmla="*/ 19934 h 19998"/>
                <a:gd name="connsiteX180" fmla="*/ 11348 w 19998"/>
                <a:gd name="connsiteY180" fmla="*/ 19998 h 19998"/>
                <a:gd name="connsiteX181" fmla="*/ 10645 w 19998"/>
                <a:gd name="connsiteY181" fmla="*/ 19810 h 19998"/>
                <a:gd name="connsiteX182" fmla="*/ 10441 w 19998"/>
                <a:gd name="connsiteY182" fmla="*/ 19955 h 19998"/>
                <a:gd name="connsiteX183" fmla="*/ 10295 w 19998"/>
                <a:gd name="connsiteY183" fmla="*/ 19732 h 19998"/>
                <a:gd name="connsiteX184" fmla="*/ 9964 w 19998"/>
                <a:gd name="connsiteY184" fmla="*/ 19626 h 19998"/>
                <a:gd name="connsiteX185" fmla="*/ 9990 w 19998"/>
                <a:gd name="connsiteY185" fmla="*/ 19467 h 19998"/>
                <a:gd name="connsiteX186" fmla="*/ 9533 w 19998"/>
                <a:gd name="connsiteY186" fmla="*/ 19262 h 19998"/>
                <a:gd name="connsiteX187" fmla="*/ 9452 w 19998"/>
                <a:gd name="connsiteY187" fmla="*/ 19368 h 19998"/>
                <a:gd name="connsiteX188" fmla="*/ 9288 w 19998"/>
                <a:gd name="connsiteY188" fmla="*/ 19076 h 19998"/>
                <a:gd name="connsiteX189" fmla="*/ 8935 w 19998"/>
                <a:gd name="connsiteY189" fmla="*/ 19076 h 19998"/>
                <a:gd name="connsiteX190" fmla="*/ 8478 w 19998"/>
                <a:gd name="connsiteY190" fmla="*/ 18837 h 19998"/>
                <a:gd name="connsiteX191" fmla="*/ 8357 w 19998"/>
                <a:gd name="connsiteY191" fmla="*/ 18820 h 19998"/>
                <a:gd name="connsiteX192" fmla="*/ 8169 w 19998"/>
                <a:gd name="connsiteY192" fmla="*/ 18773 h 19998"/>
                <a:gd name="connsiteX193" fmla="*/ 8128 w 19998"/>
                <a:gd name="connsiteY193" fmla="*/ 18820 h 19998"/>
                <a:gd name="connsiteX194" fmla="*/ 8128 w 19998"/>
                <a:gd name="connsiteY194" fmla="*/ 18957 h 19998"/>
                <a:gd name="connsiteX195" fmla="*/ 8150 w 19998"/>
                <a:gd name="connsiteY195" fmla="*/ 19142 h 19998"/>
                <a:gd name="connsiteX196" fmla="*/ 8007 w 19998"/>
                <a:gd name="connsiteY196" fmla="*/ 19119 h 19998"/>
                <a:gd name="connsiteX197" fmla="*/ 7676 w 19998"/>
                <a:gd name="connsiteY197" fmla="*/ 19119 h 19998"/>
                <a:gd name="connsiteX198" fmla="*/ 7511 w 19998"/>
                <a:gd name="connsiteY198" fmla="*/ 19159 h 19998"/>
                <a:gd name="connsiteX199" fmla="*/ 6892 w 19998"/>
                <a:gd name="connsiteY199" fmla="*/ 19102 h 19998"/>
                <a:gd name="connsiteX200" fmla="*/ 6730 w 19998"/>
                <a:gd name="connsiteY200" fmla="*/ 18877 h 19998"/>
                <a:gd name="connsiteX201" fmla="*/ 6599 w 19998"/>
                <a:gd name="connsiteY201" fmla="*/ 18837 h 19998"/>
                <a:gd name="connsiteX202" fmla="*/ 6478 w 19998"/>
                <a:gd name="connsiteY202" fmla="*/ 18731 h 19998"/>
                <a:gd name="connsiteX203" fmla="*/ 6254 w 19998"/>
                <a:gd name="connsiteY203" fmla="*/ 18858 h 19998"/>
                <a:gd name="connsiteX204" fmla="*/ 6149 w 19998"/>
                <a:gd name="connsiteY204" fmla="*/ 18773 h 19998"/>
                <a:gd name="connsiteX205" fmla="*/ 6066 w 19998"/>
                <a:gd name="connsiteY205" fmla="*/ 18877 h 19998"/>
                <a:gd name="connsiteX206" fmla="*/ 5861 w 19998"/>
                <a:gd name="connsiteY206" fmla="*/ 18632 h 19998"/>
                <a:gd name="connsiteX207" fmla="*/ 5732 w 19998"/>
                <a:gd name="connsiteY207" fmla="*/ 18447 h 19998"/>
                <a:gd name="connsiteX208" fmla="*/ 5075 w 19998"/>
                <a:gd name="connsiteY208" fmla="*/ 18310 h 19998"/>
                <a:gd name="connsiteX209" fmla="*/ 4806 w 19998"/>
                <a:gd name="connsiteY209" fmla="*/ 18165 h 19998"/>
                <a:gd name="connsiteX210" fmla="*/ 4725 w 19998"/>
                <a:gd name="connsiteY210" fmla="*/ 18247 h 19998"/>
                <a:gd name="connsiteX211" fmla="*/ 4515 w 19998"/>
                <a:gd name="connsiteY211" fmla="*/ 18101 h 19998"/>
                <a:gd name="connsiteX212" fmla="*/ 4684 w 19998"/>
                <a:gd name="connsiteY212" fmla="*/ 17737 h 19998"/>
                <a:gd name="connsiteX213" fmla="*/ 4415 w 19998"/>
                <a:gd name="connsiteY213" fmla="*/ 17634 h 19998"/>
                <a:gd name="connsiteX214" fmla="*/ 4294 w 19998"/>
                <a:gd name="connsiteY214" fmla="*/ 17594 h 19998"/>
                <a:gd name="connsiteX215" fmla="*/ 4103 w 19998"/>
                <a:gd name="connsiteY215" fmla="*/ 17617 h 19998"/>
                <a:gd name="connsiteX216" fmla="*/ 4063 w 19998"/>
                <a:gd name="connsiteY216" fmla="*/ 17495 h 19998"/>
                <a:gd name="connsiteX217" fmla="*/ 4025 w 19998"/>
                <a:gd name="connsiteY217" fmla="*/ 17432 h 19998"/>
                <a:gd name="connsiteX218" fmla="*/ 4251 w 19998"/>
                <a:gd name="connsiteY218" fmla="*/ 17389 h 19998"/>
                <a:gd name="connsiteX219" fmla="*/ 4251 w 19998"/>
                <a:gd name="connsiteY219" fmla="*/ 17373 h 19998"/>
                <a:gd name="connsiteX220" fmla="*/ 4499 w 19998"/>
                <a:gd name="connsiteY220" fmla="*/ 17084 h 19998"/>
                <a:gd name="connsiteX221" fmla="*/ 5037 w 19998"/>
                <a:gd name="connsiteY221" fmla="*/ 14969 h 19998"/>
                <a:gd name="connsiteX222" fmla="*/ 5011 w 19998"/>
                <a:gd name="connsiteY222" fmla="*/ 14767 h 19998"/>
                <a:gd name="connsiteX223" fmla="*/ 5218 w 19998"/>
                <a:gd name="connsiteY223" fmla="*/ 14525 h 19998"/>
                <a:gd name="connsiteX224" fmla="*/ 5427 w 19998"/>
                <a:gd name="connsiteY224" fmla="*/ 14583 h 19998"/>
                <a:gd name="connsiteX225" fmla="*/ 5444 w 19998"/>
                <a:gd name="connsiteY225" fmla="*/ 14525 h 19998"/>
                <a:gd name="connsiteX226" fmla="*/ 5387 w 19998"/>
                <a:gd name="connsiteY226" fmla="*/ 14464 h 19998"/>
                <a:gd name="connsiteX227" fmla="*/ 5427 w 19998"/>
                <a:gd name="connsiteY227" fmla="*/ 14485 h 19998"/>
                <a:gd name="connsiteX228" fmla="*/ 5427 w 19998"/>
                <a:gd name="connsiteY228" fmla="*/ 14464 h 19998"/>
                <a:gd name="connsiteX229" fmla="*/ 5218 w 19998"/>
                <a:gd name="connsiteY229" fmla="*/ 14318 h 19998"/>
                <a:gd name="connsiteX230" fmla="*/ 5075 w 19998"/>
                <a:gd name="connsiteY230" fmla="*/ 14647 h 19998"/>
                <a:gd name="connsiteX231" fmla="*/ 5037 w 19998"/>
                <a:gd name="connsiteY231" fmla="*/ 14623 h 19998"/>
                <a:gd name="connsiteX232" fmla="*/ 5427 w 19998"/>
                <a:gd name="connsiteY232" fmla="*/ 12509 h 19998"/>
                <a:gd name="connsiteX233" fmla="*/ 5470 w 19998"/>
                <a:gd name="connsiteY233" fmla="*/ 12492 h 19998"/>
                <a:gd name="connsiteX234" fmla="*/ 5511 w 19998"/>
                <a:gd name="connsiteY234" fmla="*/ 12548 h 19998"/>
                <a:gd name="connsiteX235" fmla="*/ 5961 w 19998"/>
                <a:gd name="connsiteY235" fmla="*/ 13284 h 19998"/>
                <a:gd name="connsiteX236" fmla="*/ 6352 w 19998"/>
                <a:gd name="connsiteY236" fmla="*/ 14017 h 19998"/>
                <a:gd name="connsiteX237" fmla="*/ 6352 w 19998"/>
                <a:gd name="connsiteY237" fmla="*/ 13808 h 19998"/>
                <a:gd name="connsiteX238" fmla="*/ 6001 w 19998"/>
                <a:gd name="connsiteY238" fmla="*/ 13058 h 19998"/>
                <a:gd name="connsiteX239" fmla="*/ 5675 w 19998"/>
                <a:gd name="connsiteY239" fmla="*/ 12532 h 19998"/>
                <a:gd name="connsiteX240" fmla="*/ 5551 w 19998"/>
                <a:gd name="connsiteY240" fmla="*/ 12410 h 19998"/>
                <a:gd name="connsiteX241" fmla="*/ 5258 w 19998"/>
                <a:gd name="connsiteY241" fmla="*/ 12227 h 19998"/>
                <a:gd name="connsiteX242" fmla="*/ 5242 w 19998"/>
                <a:gd name="connsiteY242" fmla="*/ 12243 h 19998"/>
                <a:gd name="connsiteX243" fmla="*/ 5175 w 19998"/>
                <a:gd name="connsiteY243" fmla="*/ 11961 h 19998"/>
                <a:gd name="connsiteX244" fmla="*/ 5363 w 19998"/>
                <a:gd name="connsiteY244" fmla="*/ 11961 h 19998"/>
                <a:gd name="connsiteX245" fmla="*/ 5487 w 19998"/>
                <a:gd name="connsiteY245" fmla="*/ 11653 h 19998"/>
                <a:gd name="connsiteX246" fmla="*/ 5470 w 19998"/>
                <a:gd name="connsiteY246" fmla="*/ 11653 h 19998"/>
                <a:gd name="connsiteX247" fmla="*/ 5470 w 19998"/>
                <a:gd name="connsiteY247" fmla="*/ 11637 h 19998"/>
                <a:gd name="connsiteX248" fmla="*/ 5444 w 19998"/>
                <a:gd name="connsiteY248" fmla="*/ 11268 h 19998"/>
                <a:gd name="connsiteX249" fmla="*/ 5339 w 19998"/>
                <a:gd name="connsiteY249" fmla="*/ 11146 h 19998"/>
                <a:gd name="connsiteX250" fmla="*/ 5251 w 19998"/>
                <a:gd name="connsiteY250" fmla="*/ 10849 h 19998"/>
                <a:gd name="connsiteX251" fmla="*/ 4784 w 19998"/>
                <a:gd name="connsiteY251" fmla="*/ 10539 h 19998"/>
                <a:gd name="connsiteX252" fmla="*/ 4603 w 19998"/>
                <a:gd name="connsiteY252" fmla="*/ 10497 h 19998"/>
                <a:gd name="connsiteX253" fmla="*/ 4620 w 19998"/>
                <a:gd name="connsiteY253" fmla="*/ 10476 h 19998"/>
                <a:gd name="connsiteX254" fmla="*/ 3877 w 19998"/>
                <a:gd name="connsiteY254" fmla="*/ 9395 h 19998"/>
                <a:gd name="connsiteX255" fmla="*/ 3941 w 19998"/>
                <a:gd name="connsiteY255" fmla="*/ 9353 h 19998"/>
                <a:gd name="connsiteX256" fmla="*/ 3918 w 19998"/>
                <a:gd name="connsiteY256" fmla="*/ 9353 h 19998"/>
                <a:gd name="connsiteX257" fmla="*/ 4168 w 19998"/>
                <a:gd name="connsiteY257" fmla="*/ 9071 h 19998"/>
                <a:gd name="connsiteX258" fmla="*/ 3753 w 19998"/>
                <a:gd name="connsiteY258" fmla="*/ 8829 h 19998"/>
                <a:gd name="connsiteX259" fmla="*/ 3899 w 19998"/>
                <a:gd name="connsiteY259" fmla="*/ 8645 h 19998"/>
                <a:gd name="connsiteX260" fmla="*/ 3899 w 19998"/>
                <a:gd name="connsiteY260" fmla="*/ 8521 h 19998"/>
                <a:gd name="connsiteX261" fmla="*/ 4011 w 19998"/>
                <a:gd name="connsiteY261" fmla="*/ 8510 h 19998"/>
                <a:gd name="connsiteX262" fmla="*/ 3877 w 19998"/>
                <a:gd name="connsiteY262" fmla="*/ 8457 h 19998"/>
                <a:gd name="connsiteX263" fmla="*/ 3689 w 19998"/>
                <a:gd name="connsiteY263" fmla="*/ 8587 h 19998"/>
                <a:gd name="connsiteX264" fmla="*/ 3360 w 19998"/>
                <a:gd name="connsiteY264" fmla="*/ 8401 h 19998"/>
                <a:gd name="connsiteX265" fmla="*/ 3303 w 19998"/>
                <a:gd name="connsiteY265" fmla="*/ 8239 h 19998"/>
                <a:gd name="connsiteX266" fmla="*/ 3465 w 19998"/>
                <a:gd name="connsiteY266" fmla="*/ 8077 h 19998"/>
                <a:gd name="connsiteX267" fmla="*/ 3344 w 19998"/>
                <a:gd name="connsiteY267" fmla="*/ 7910 h 19998"/>
                <a:gd name="connsiteX268" fmla="*/ 2844 w 19998"/>
                <a:gd name="connsiteY268" fmla="*/ 7933 h 19998"/>
                <a:gd name="connsiteX269" fmla="*/ 3115 w 19998"/>
                <a:gd name="connsiteY269" fmla="*/ 7651 h 19998"/>
                <a:gd name="connsiteX270" fmla="*/ 2477 w 19998"/>
                <a:gd name="connsiteY270" fmla="*/ 7750 h 19998"/>
                <a:gd name="connsiteX271" fmla="*/ 2477 w 19998"/>
                <a:gd name="connsiteY271" fmla="*/ 7973 h 19998"/>
                <a:gd name="connsiteX272" fmla="*/ 2127 w 19998"/>
                <a:gd name="connsiteY272" fmla="*/ 7442 h 19998"/>
                <a:gd name="connsiteX273" fmla="*/ 1831 w 19998"/>
                <a:gd name="connsiteY273" fmla="*/ 7261 h 19998"/>
                <a:gd name="connsiteX274" fmla="*/ 1260 w 19998"/>
                <a:gd name="connsiteY274" fmla="*/ 6996 h 19998"/>
                <a:gd name="connsiteX275" fmla="*/ 1276 w 19998"/>
                <a:gd name="connsiteY275" fmla="*/ 6975 h 19998"/>
                <a:gd name="connsiteX276" fmla="*/ 1260 w 19998"/>
                <a:gd name="connsiteY276" fmla="*/ 6958 h 19998"/>
                <a:gd name="connsiteX277" fmla="*/ 1172 w 19998"/>
                <a:gd name="connsiteY277" fmla="*/ 6892 h 19998"/>
                <a:gd name="connsiteX278" fmla="*/ 886 w 19998"/>
                <a:gd name="connsiteY278" fmla="*/ 6975 h 19998"/>
                <a:gd name="connsiteX279" fmla="*/ 679 w 19998"/>
                <a:gd name="connsiteY279" fmla="*/ 7099 h 19998"/>
                <a:gd name="connsiteX280" fmla="*/ 533 w 19998"/>
                <a:gd name="connsiteY280" fmla="*/ 7078 h 19998"/>
                <a:gd name="connsiteX281" fmla="*/ 533 w 19998"/>
                <a:gd name="connsiteY281" fmla="*/ 7022 h 19998"/>
                <a:gd name="connsiteX282" fmla="*/ 574 w 19998"/>
                <a:gd name="connsiteY282" fmla="*/ 6996 h 19998"/>
                <a:gd name="connsiteX283" fmla="*/ 305 w 19998"/>
                <a:gd name="connsiteY283" fmla="*/ 6568 h 19998"/>
                <a:gd name="connsiteX284" fmla="*/ 264 w 19998"/>
                <a:gd name="connsiteY284" fmla="*/ 6594 h 19998"/>
                <a:gd name="connsiteX285" fmla="*/ 164 w 19998"/>
                <a:gd name="connsiteY285" fmla="*/ 6528 h 19998"/>
                <a:gd name="connsiteX286" fmla="*/ 0 w 19998"/>
                <a:gd name="connsiteY286" fmla="*/ 6490 h 19998"/>
                <a:gd name="connsiteX287" fmla="*/ 17 w 19998"/>
                <a:gd name="connsiteY287" fmla="*/ 6465 h 19998"/>
                <a:gd name="connsiteX288" fmla="*/ 57 w 19998"/>
                <a:gd name="connsiteY288" fmla="*/ 6465 h 19998"/>
                <a:gd name="connsiteX289" fmla="*/ 695 w 19998"/>
                <a:gd name="connsiteY289" fmla="*/ 6408 h 19998"/>
                <a:gd name="connsiteX290" fmla="*/ 760 w 19998"/>
                <a:gd name="connsiteY290" fmla="*/ 6262 h 19998"/>
                <a:gd name="connsiteX291" fmla="*/ 433 w 19998"/>
                <a:gd name="connsiteY291" fmla="*/ 6084 h 19998"/>
                <a:gd name="connsiteX292" fmla="*/ 348 w 19998"/>
                <a:gd name="connsiteY292" fmla="*/ 6204 h 19998"/>
                <a:gd name="connsiteX293" fmla="*/ 329 w 19998"/>
                <a:gd name="connsiteY293" fmla="*/ 6204 h 19998"/>
                <a:gd name="connsiteX294" fmla="*/ 305 w 19998"/>
                <a:gd name="connsiteY294" fmla="*/ 6060 h 19998"/>
                <a:gd name="connsiteX295" fmla="*/ 348 w 19998"/>
                <a:gd name="connsiteY295" fmla="*/ 6044 h 19998"/>
                <a:gd name="connsiteX296" fmla="*/ 348 w 19998"/>
                <a:gd name="connsiteY296" fmla="*/ 5997 h 19998"/>
                <a:gd name="connsiteX297" fmla="*/ 248 w 19998"/>
                <a:gd name="connsiteY297" fmla="*/ 5997 h 19998"/>
                <a:gd name="connsiteX298" fmla="*/ 221 w 19998"/>
                <a:gd name="connsiteY298" fmla="*/ 5938 h 19998"/>
                <a:gd name="connsiteX299" fmla="*/ 329 w 19998"/>
                <a:gd name="connsiteY299" fmla="*/ 5938 h 19998"/>
                <a:gd name="connsiteX300" fmla="*/ 348 w 19998"/>
                <a:gd name="connsiteY300" fmla="*/ 5818 h 19998"/>
                <a:gd name="connsiteX301" fmla="*/ 391 w 19998"/>
                <a:gd name="connsiteY301" fmla="*/ 5818 h 19998"/>
                <a:gd name="connsiteX302" fmla="*/ 369 w 19998"/>
                <a:gd name="connsiteY302" fmla="*/ 5917 h 19998"/>
                <a:gd name="connsiteX303" fmla="*/ 433 w 19998"/>
                <a:gd name="connsiteY303" fmla="*/ 5877 h 19998"/>
                <a:gd name="connsiteX304" fmla="*/ 433 w 19998"/>
                <a:gd name="connsiteY304" fmla="*/ 5898 h 19998"/>
                <a:gd name="connsiteX305" fmla="*/ 410 w 19998"/>
                <a:gd name="connsiteY305" fmla="*/ 5917 h 19998"/>
                <a:gd name="connsiteX306" fmla="*/ 555 w 19998"/>
                <a:gd name="connsiteY306" fmla="*/ 5938 h 19998"/>
                <a:gd name="connsiteX307" fmla="*/ 555 w 19998"/>
                <a:gd name="connsiteY307" fmla="*/ 5955 h 19998"/>
                <a:gd name="connsiteX308" fmla="*/ 738 w 19998"/>
                <a:gd name="connsiteY308" fmla="*/ 5938 h 19998"/>
                <a:gd name="connsiteX309" fmla="*/ 695 w 19998"/>
                <a:gd name="connsiteY309" fmla="*/ 5835 h 19998"/>
                <a:gd name="connsiteX310" fmla="*/ 655 w 19998"/>
                <a:gd name="connsiteY310" fmla="*/ 5835 h 19998"/>
                <a:gd name="connsiteX311" fmla="*/ 598 w 19998"/>
                <a:gd name="connsiteY311" fmla="*/ 5736 h 19998"/>
                <a:gd name="connsiteX312" fmla="*/ 141 w 19998"/>
                <a:gd name="connsiteY312" fmla="*/ 5778 h 19998"/>
                <a:gd name="connsiteX313" fmla="*/ 141 w 19998"/>
                <a:gd name="connsiteY313" fmla="*/ 5795 h 19998"/>
                <a:gd name="connsiteX314" fmla="*/ 17 w 19998"/>
                <a:gd name="connsiteY314" fmla="*/ 5818 h 19998"/>
                <a:gd name="connsiteX315" fmla="*/ 141 w 19998"/>
                <a:gd name="connsiteY315" fmla="*/ 5287 h 19998"/>
                <a:gd name="connsiteX316" fmla="*/ 181 w 19998"/>
                <a:gd name="connsiteY316" fmla="*/ 5268 h 19998"/>
                <a:gd name="connsiteX317" fmla="*/ 348 w 19998"/>
                <a:gd name="connsiteY317" fmla="*/ 5247 h 19998"/>
                <a:gd name="connsiteX318" fmla="*/ 450 w 19998"/>
                <a:gd name="connsiteY318" fmla="*/ 5149 h 19998"/>
                <a:gd name="connsiteX319" fmla="*/ 617 w 19998"/>
                <a:gd name="connsiteY319" fmla="*/ 5149 h 19998"/>
                <a:gd name="connsiteX320" fmla="*/ 803 w 19998"/>
                <a:gd name="connsiteY320" fmla="*/ 5085 h 19998"/>
                <a:gd name="connsiteX321" fmla="*/ 826 w 19998"/>
                <a:gd name="connsiteY321" fmla="*/ 5106 h 19998"/>
                <a:gd name="connsiteX322" fmla="*/ 803 w 19998"/>
                <a:gd name="connsiteY322" fmla="*/ 5149 h 19998"/>
                <a:gd name="connsiteX323" fmla="*/ 1276 w 19998"/>
                <a:gd name="connsiteY323" fmla="*/ 5022 h 19998"/>
                <a:gd name="connsiteX324" fmla="*/ 1276 w 19998"/>
                <a:gd name="connsiteY324" fmla="*/ 5003 h 19998"/>
                <a:gd name="connsiteX325" fmla="*/ 1276 w 19998"/>
                <a:gd name="connsiteY325" fmla="*/ 5022 h 19998"/>
                <a:gd name="connsiteX326" fmla="*/ 1298 w 19998"/>
                <a:gd name="connsiteY326" fmla="*/ 5022 h 19998"/>
                <a:gd name="connsiteX327" fmla="*/ 1341 w 19998"/>
                <a:gd name="connsiteY327" fmla="*/ 5165 h 19998"/>
                <a:gd name="connsiteX328" fmla="*/ 1524 w 19998"/>
                <a:gd name="connsiteY328" fmla="*/ 5069 h 19998"/>
                <a:gd name="connsiteX329" fmla="*/ 1562 w 19998"/>
                <a:gd name="connsiteY329" fmla="*/ 5069 h 19998"/>
                <a:gd name="connsiteX330" fmla="*/ 1815 w 19998"/>
                <a:gd name="connsiteY330" fmla="*/ 5125 h 19998"/>
                <a:gd name="connsiteX331" fmla="*/ 1936 w 19998"/>
                <a:gd name="connsiteY331" fmla="*/ 5165 h 19998"/>
                <a:gd name="connsiteX332" fmla="*/ 1936 w 19998"/>
                <a:gd name="connsiteY332" fmla="*/ 5149 h 19998"/>
                <a:gd name="connsiteX333" fmla="*/ 1979 w 19998"/>
                <a:gd name="connsiteY333" fmla="*/ 5003 h 19998"/>
                <a:gd name="connsiteX334" fmla="*/ 1936 w 19998"/>
                <a:gd name="connsiteY334" fmla="*/ 4939 h 19998"/>
                <a:gd name="connsiteX335" fmla="*/ 2103 w 19998"/>
                <a:gd name="connsiteY335" fmla="*/ 4820 h 19998"/>
                <a:gd name="connsiteX336" fmla="*/ 2496 w 19998"/>
                <a:gd name="connsiteY336" fmla="*/ 4777 h 19998"/>
                <a:gd name="connsiteX337" fmla="*/ 2536 w 19998"/>
                <a:gd name="connsiteY337" fmla="*/ 4860 h 19998"/>
                <a:gd name="connsiteX338" fmla="*/ 2722 w 19998"/>
                <a:gd name="connsiteY338" fmla="*/ 4761 h 19998"/>
                <a:gd name="connsiteX339" fmla="*/ 2722 w 19998"/>
                <a:gd name="connsiteY339" fmla="*/ 4900 h 19998"/>
                <a:gd name="connsiteX340" fmla="*/ 2805 w 19998"/>
                <a:gd name="connsiteY340" fmla="*/ 4923 h 19998"/>
                <a:gd name="connsiteX341" fmla="*/ 2970 w 19998"/>
                <a:gd name="connsiteY341" fmla="*/ 5189 h 19998"/>
                <a:gd name="connsiteX342" fmla="*/ 3256 w 19998"/>
                <a:gd name="connsiteY342" fmla="*/ 5673 h 19998"/>
                <a:gd name="connsiteX343" fmla="*/ 3608 w 19998"/>
                <a:gd name="connsiteY343" fmla="*/ 5391 h 19998"/>
                <a:gd name="connsiteX344" fmla="*/ 3860 w 19998"/>
                <a:gd name="connsiteY344" fmla="*/ 5268 h 19998"/>
                <a:gd name="connsiteX345" fmla="*/ 3999 w 19998"/>
                <a:gd name="connsiteY345" fmla="*/ 5534 h 19998"/>
                <a:gd name="connsiteX346" fmla="*/ 4351 w 19998"/>
                <a:gd name="connsiteY346" fmla="*/ 5351 h 19998"/>
                <a:gd name="connsiteX347" fmla="*/ 4580 w 19998"/>
                <a:gd name="connsiteY347" fmla="*/ 5268 h 19998"/>
                <a:gd name="connsiteX348" fmla="*/ 4580 w 19998"/>
                <a:gd name="connsiteY348" fmla="*/ 5471 h 19998"/>
                <a:gd name="connsiteX349" fmla="*/ 4994 w 19998"/>
                <a:gd name="connsiteY349" fmla="*/ 5449 h 19998"/>
                <a:gd name="connsiteX350" fmla="*/ 5323 w 19998"/>
                <a:gd name="connsiteY350" fmla="*/ 5471 h 19998"/>
                <a:gd name="connsiteX351" fmla="*/ 5242 w 19998"/>
                <a:gd name="connsiteY351" fmla="*/ 5407 h 19998"/>
                <a:gd name="connsiteX352" fmla="*/ 4994 w 19998"/>
                <a:gd name="connsiteY352" fmla="*/ 5003 h 19998"/>
                <a:gd name="connsiteX353" fmla="*/ 4970 w 19998"/>
                <a:gd name="connsiteY353" fmla="*/ 5003 h 19998"/>
                <a:gd name="connsiteX354" fmla="*/ 5054 w 19998"/>
                <a:gd name="connsiteY354" fmla="*/ 4618 h 19998"/>
                <a:gd name="connsiteX355" fmla="*/ 5054 w 19998"/>
                <a:gd name="connsiteY355" fmla="*/ 4601 h 19998"/>
                <a:gd name="connsiteX356" fmla="*/ 5037 w 19998"/>
                <a:gd name="connsiteY356" fmla="*/ 4618 h 19998"/>
                <a:gd name="connsiteX357" fmla="*/ 5011 w 19998"/>
                <a:gd name="connsiteY357" fmla="*/ 4131 h 19998"/>
                <a:gd name="connsiteX358" fmla="*/ 4642 w 19998"/>
                <a:gd name="connsiteY358" fmla="*/ 3335 h 19998"/>
                <a:gd name="connsiteX359" fmla="*/ 4663 w 19998"/>
                <a:gd name="connsiteY359" fmla="*/ 3092 h 19998"/>
                <a:gd name="connsiteX360" fmla="*/ 4563 w 19998"/>
                <a:gd name="connsiteY360" fmla="*/ 3050 h 19998"/>
                <a:gd name="connsiteX361" fmla="*/ 4684 w 19998"/>
                <a:gd name="connsiteY361" fmla="*/ 2947 h 19998"/>
                <a:gd name="connsiteX362" fmla="*/ 5242 w 19998"/>
                <a:gd name="connsiteY362" fmla="*/ 3092 h 19998"/>
                <a:gd name="connsiteX363" fmla="*/ 5258 w 19998"/>
                <a:gd name="connsiteY363" fmla="*/ 3029 h 19998"/>
                <a:gd name="connsiteX364" fmla="*/ 5570 w 19998"/>
                <a:gd name="connsiteY364" fmla="*/ 3050 h 19998"/>
                <a:gd name="connsiteX365" fmla="*/ 5632 w 19998"/>
                <a:gd name="connsiteY365" fmla="*/ 3252 h 19998"/>
                <a:gd name="connsiteX366" fmla="*/ 5592 w 19998"/>
                <a:gd name="connsiteY366" fmla="*/ 3252 h 19998"/>
                <a:gd name="connsiteX367" fmla="*/ 5570 w 19998"/>
                <a:gd name="connsiteY367" fmla="*/ 3316 h 19998"/>
                <a:gd name="connsiteX368" fmla="*/ 5511 w 19998"/>
                <a:gd name="connsiteY368" fmla="*/ 3316 h 19998"/>
                <a:gd name="connsiteX369" fmla="*/ 5675 w 19998"/>
                <a:gd name="connsiteY369" fmla="*/ 3800 h 19998"/>
                <a:gd name="connsiteX370" fmla="*/ 5649 w 19998"/>
                <a:gd name="connsiteY370" fmla="*/ 3826 h 19998"/>
                <a:gd name="connsiteX371" fmla="*/ 5732 w 19998"/>
                <a:gd name="connsiteY371" fmla="*/ 3842 h 19998"/>
                <a:gd name="connsiteX372" fmla="*/ 5713 w 19998"/>
                <a:gd name="connsiteY372" fmla="*/ 3842 h 19998"/>
                <a:gd name="connsiteX373" fmla="*/ 5732 w 19998"/>
                <a:gd name="connsiteY373" fmla="*/ 3882 h 19998"/>
                <a:gd name="connsiteX374" fmla="*/ 5775 w 19998"/>
                <a:gd name="connsiteY374" fmla="*/ 3882 h 19998"/>
                <a:gd name="connsiteX375" fmla="*/ 5861 w 19998"/>
                <a:gd name="connsiteY375" fmla="*/ 3762 h 19998"/>
                <a:gd name="connsiteX376" fmla="*/ 6499 w 19998"/>
                <a:gd name="connsiteY376" fmla="*/ 3906 h 19998"/>
                <a:gd name="connsiteX377" fmla="*/ 7611 w 19998"/>
                <a:gd name="connsiteY377" fmla="*/ 3826 h 19998"/>
                <a:gd name="connsiteX378" fmla="*/ 7923 w 19998"/>
                <a:gd name="connsiteY378" fmla="*/ 3722 h 19998"/>
                <a:gd name="connsiteX379" fmla="*/ 8045 w 19998"/>
                <a:gd name="connsiteY379" fmla="*/ 3703 h 19998"/>
                <a:gd name="connsiteX380" fmla="*/ 7611 w 19998"/>
                <a:gd name="connsiteY380" fmla="*/ 3600 h 19998"/>
                <a:gd name="connsiteX381" fmla="*/ 7611 w 19998"/>
                <a:gd name="connsiteY381" fmla="*/ 3581 h 19998"/>
                <a:gd name="connsiteX382" fmla="*/ 7799 w 19998"/>
                <a:gd name="connsiteY382" fmla="*/ 3092 h 19998"/>
                <a:gd name="connsiteX383" fmla="*/ 9574 w 19998"/>
                <a:gd name="connsiteY383" fmla="*/ 2317 h 19998"/>
                <a:gd name="connsiteX384" fmla="*/ 9843 w 19998"/>
                <a:gd name="connsiteY384" fmla="*/ 1993 h 19998"/>
                <a:gd name="connsiteX385" fmla="*/ 9902 w 19998"/>
                <a:gd name="connsiteY385" fmla="*/ 2051 h 19998"/>
                <a:gd name="connsiteX386" fmla="*/ 10031 w 19998"/>
                <a:gd name="connsiteY386" fmla="*/ 2051 h 19998"/>
                <a:gd name="connsiteX387" fmla="*/ 9964 w 19998"/>
                <a:gd name="connsiteY387" fmla="*/ 1972 h 19998"/>
                <a:gd name="connsiteX388" fmla="*/ 9943 w 19998"/>
                <a:gd name="connsiteY388" fmla="*/ 1993 h 19998"/>
                <a:gd name="connsiteX389" fmla="*/ 9843 w 19998"/>
                <a:gd name="connsiteY389" fmla="*/ 1645 h 19998"/>
                <a:gd name="connsiteX390" fmla="*/ 9902 w 19998"/>
                <a:gd name="connsiteY390" fmla="*/ 1645 h 19998"/>
                <a:gd name="connsiteX391" fmla="*/ 9902 w 19998"/>
                <a:gd name="connsiteY391" fmla="*/ 1628 h 19998"/>
                <a:gd name="connsiteX392" fmla="*/ 9902 w 19998"/>
                <a:gd name="connsiteY392" fmla="*/ 1607 h 19998"/>
                <a:gd name="connsiteX393" fmla="*/ 9843 w 19998"/>
                <a:gd name="connsiteY393" fmla="*/ 1542 h 19998"/>
                <a:gd name="connsiteX394" fmla="*/ 9886 w 19998"/>
                <a:gd name="connsiteY394" fmla="*/ 1260 h 19998"/>
                <a:gd name="connsiteX395" fmla="*/ 9926 w 19998"/>
                <a:gd name="connsiteY395" fmla="*/ 1243 h 19998"/>
                <a:gd name="connsiteX396" fmla="*/ 9886 w 19998"/>
                <a:gd name="connsiteY396" fmla="*/ 815 h 19998"/>
                <a:gd name="connsiteX397" fmla="*/ 9902 w 19998"/>
                <a:gd name="connsiteY397" fmla="*/ 815 h 19998"/>
                <a:gd name="connsiteX398" fmla="*/ 9886 w 19998"/>
                <a:gd name="connsiteY398" fmla="*/ 484 h 19998"/>
                <a:gd name="connsiteX399" fmla="*/ 10645 w 19998"/>
                <a:gd name="connsiteY399" fmla="*/ 186 h 19998"/>
                <a:gd name="connsiteX400" fmla="*/ 11307 w 19998"/>
                <a:gd name="connsiteY400" fmla="*/ 0 h 19998"/>
                <a:gd name="connsiteX401" fmla="*/ 11431 w 19998"/>
                <a:gd name="connsiteY401" fmla="*/ 324 h 19998"/>
                <a:gd name="connsiteX402" fmla="*/ 11431 w 19998"/>
                <a:gd name="connsiteY402" fmla="*/ 630 h 19998"/>
                <a:gd name="connsiteX403" fmla="*/ 11577 w 19998"/>
                <a:gd name="connsiteY403" fmla="*/ 630 h 19998"/>
                <a:gd name="connsiteX404" fmla="*/ 11700 w 19998"/>
                <a:gd name="connsiteY404" fmla="*/ 832 h 19998"/>
                <a:gd name="connsiteX405" fmla="*/ 11822 w 19998"/>
                <a:gd name="connsiteY405" fmla="*/ 895 h 19998"/>
                <a:gd name="connsiteX406" fmla="*/ 12158 w 19998"/>
                <a:gd name="connsiteY406" fmla="*/ 670 h 19998"/>
                <a:gd name="connsiteX407" fmla="*/ 12279 w 19998"/>
                <a:gd name="connsiteY407" fmla="*/ 792 h 19998"/>
                <a:gd name="connsiteX408" fmla="*/ 12255 w 19998"/>
                <a:gd name="connsiteY408" fmla="*/ 815 h 19998"/>
                <a:gd name="connsiteX409" fmla="*/ 12360 w 19998"/>
                <a:gd name="connsiteY409" fmla="*/ 895 h 19998"/>
                <a:gd name="connsiteX410" fmla="*/ 12360 w 19998"/>
                <a:gd name="connsiteY410" fmla="*/ 912 h 19998"/>
                <a:gd name="connsiteX411" fmla="*/ 12339 w 19998"/>
                <a:gd name="connsiteY411" fmla="*/ 935 h 19998"/>
                <a:gd name="connsiteX412" fmla="*/ 12548 w 19998"/>
                <a:gd name="connsiteY412" fmla="*/ 1342 h 19998"/>
                <a:gd name="connsiteX413" fmla="*/ 12753 w 19998"/>
                <a:gd name="connsiteY413" fmla="*/ 1260 h 19998"/>
                <a:gd name="connsiteX414" fmla="*/ 12729 w 19998"/>
                <a:gd name="connsiteY414" fmla="*/ 1363 h 19998"/>
                <a:gd name="connsiteX415" fmla="*/ 13039 w 19998"/>
                <a:gd name="connsiteY415" fmla="*/ 1769 h 19998"/>
                <a:gd name="connsiteX416" fmla="*/ 13039 w 19998"/>
                <a:gd name="connsiteY416" fmla="*/ 1751 h 19998"/>
                <a:gd name="connsiteX417" fmla="*/ 13065 w 19998"/>
                <a:gd name="connsiteY417" fmla="*/ 1751 h 19998"/>
                <a:gd name="connsiteX418" fmla="*/ 13082 w 19998"/>
                <a:gd name="connsiteY418" fmla="*/ 1671 h 19998"/>
                <a:gd name="connsiteX419" fmla="*/ 13186 w 19998"/>
                <a:gd name="connsiteY419" fmla="*/ 1645 h 19998"/>
                <a:gd name="connsiteX420" fmla="*/ 13203 w 19998"/>
                <a:gd name="connsiteY420" fmla="*/ 1671 h 19998"/>
                <a:gd name="connsiteX421" fmla="*/ 13203 w 19998"/>
                <a:gd name="connsiteY421" fmla="*/ 1645 h 19998"/>
                <a:gd name="connsiteX422" fmla="*/ 13267 w 19998"/>
                <a:gd name="connsiteY422" fmla="*/ 1645 h 19998"/>
                <a:gd name="connsiteX423" fmla="*/ 13267 w 19998"/>
                <a:gd name="connsiteY423" fmla="*/ 1671 h 19998"/>
                <a:gd name="connsiteX424" fmla="*/ 13308 w 19998"/>
                <a:gd name="connsiteY424" fmla="*/ 1687 h 19998"/>
                <a:gd name="connsiteX425" fmla="*/ 13308 w 19998"/>
                <a:gd name="connsiteY425" fmla="*/ 1711 h 19998"/>
                <a:gd name="connsiteX426" fmla="*/ 13515 w 19998"/>
                <a:gd name="connsiteY426" fmla="*/ 1628 h 19998"/>
                <a:gd name="connsiteX427" fmla="*/ 13598 w 19998"/>
                <a:gd name="connsiteY427" fmla="*/ 1751 h 19998"/>
                <a:gd name="connsiteX428" fmla="*/ 13660 w 19998"/>
                <a:gd name="connsiteY428" fmla="*/ 1769 h 19998"/>
                <a:gd name="connsiteX429" fmla="*/ 13660 w 19998"/>
                <a:gd name="connsiteY429" fmla="*/ 1833 h 19998"/>
                <a:gd name="connsiteX430" fmla="*/ 13677 w 19998"/>
                <a:gd name="connsiteY430" fmla="*/ 1833 h 19998"/>
                <a:gd name="connsiteX431" fmla="*/ 13677 w 19998"/>
                <a:gd name="connsiteY431" fmla="*/ 1849 h 19998"/>
                <a:gd name="connsiteX432" fmla="*/ 13725 w 19998"/>
                <a:gd name="connsiteY432" fmla="*/ 1849 h 19998"/>
                <a:gd name="connsiteX433" fmla="*/ 13703 w 19998"/>
                <a:gd name="connsiteY433" fmla="*/ 1833 h 19998"/>
                <a:gd name="connsiteX434" fmla="*/ 13725 w 19998"/>
                <a:gd name="connsiteY434" fmla="*/ 1791 h 19998"/>
                <a:gd name="connsiteX435" fmla="*/ 13808 w 19998"/>
                <a:gd name="connsiteY435" fmla="*/ 1873 h 19998"/>
                <a:gd name="connsiteX436" fmla="*/ 13725 w 19998"/>
                <a:gd name="connsiteY436" fmla="*/ 2155 h 19998"/>
                <a:gd name="connsiteX437" fmla="*/ 13725 w 19998"/>
                <a:gd name="connsiteY437" fmla="*/ 2138 h 19998"/>
                <a:gd name="connsiteX438" fmla="*/ 13784 w 19998"/>
                <a:gd name="connsiteY438" fmla="*/ 2155 h 19998"/>
                <a:gd name="connsiteX439" fmla="*/ 13825 w 19998"/>
                <a:gd name="connsiteY439" fmla="*/ 2301 h 19998"/>
                <a:gd name="connsiteX440" fmla="*/ 13703 w 19998"/>
                <a:gd name="connsiteY440" fmla="*/ 2420 h 19998"/>
                <a:gd name="connsiteX441" fmla="*/ 13741 w 19998"/>
                <a:gd name="connsiteY441" fmla="*/ 2463 h 19998"/>
                <a:gd name="connsiteX442" fmla="*/ 13703 w 19998"/>
                <a:gd name="connsiteY442" fmla="*/ 2503 h 19998"/>
                <a:gd name="connsiteX443" fmla="*/ 13784 w 19998"/>
                <a:gd name="connsiteY443" fmla="*/ 2519 h 19998"/>
                <a:gd name="connsiteX444" fmla="*/ 13784 w 19998"/>
                <a:gd name="connsiteY444" fmla="*/ 2540 h 19998"/>
                <a:gd name="connsiteX445" fmla="*/ 13849 w 19998"/>
                <a:gd name="connsiteY445" fmla="*/ 2540 h 19998"/>
                <a:gd name="connsiteX446" fmla="*/ 14280 w 19998"/>
                <a:gd name="connsiteY446" fmla="*/ 2540 h 19998"/>
                <a:gd name="connsiteX447" fmla="*/ 14527 w 19998"/>
                <a:gd name="connsiteY447" fmla="*/ 2437 h 19998"/>
                <a:gd name="connsiteX448" fmla="*/ 14527 w 19998"/>
                <a:gd name="connsiteY448" fmla="*/ 2218 h 19998"/>
                <a:gd name="connsiteX449" fmla="*/ 14715 w 19998"/>
                <a:gd name="connsiteY449" fmla="*/ 2051 h 19998"/>
                <a:gd name="connsiteX450" fmla="*/ 14815 w 19998"/>
                <a:gd name="connsiteY450" fmla="*/ 2115 h 19998"/>
                <a:gd name="connsiteX451" fmla="*/ 14775 w 19998"/>
                <a:gd name="connsiteY451" fmla="*/ 2138 h 19998"/>
                <a:gd name="connsiteX452" fmla="*/ 14796 w 19998"/>
                <a:gd name="connsiteY452" fmla="*/ 2218 h 19998"/>
                <a:gd name="connsiteX453" fmla="*/ 14756 w 19998"/>
                <a:gd name="connsiteY453" fmla="*/ 2195 h 19998"/>
                <a:gd name="connsiteX454" fmla="*/ 14732 w 19998"/>
                <a:gd name="connsiteY454" fmla="*/ 2218 h 19998"/>
                <a:gd name="connsiteX455" fmla="*/ 14756 w 19998"/>
                <a:gd name="connsiteY455" fmla="*/ 2237 h 19998"/>
                <a:gd name="connsiteX456" fmla="*/ 14732 w 19998"/>
                <a:gd name="connsiteY456" fmla="*/ 2275 h 19998"/>
                <a:gd name="connsiteX457" fmla="*/ 14756 w 19998"/>
                <a:gd name="connsiteY457" fmla="*/ 2341 h 19998"/>
                <a:gd name="connsiteX458" fmla="*/ 14675 w 19998"/>
                <a:gd name="connsiteY458" fmla="*/ 2519 h 19998"/>
                <a:gd name="connsiteX459" fmla="*/ 14815 w 19998"/>
                <a:gd name="connsiteY459" fmla="*/ 2622 h 19998"/>
                <a:gd name="connsiteX460" fmla="*/ 14796 w 19998"/>
                <a:gd name="connsiteY460" fmla="*/ 2904 h 19998"/>
                <a:gd name="connsiteX461" fmla="*/ 14918 w 19998"/>
                <a:gd name="connsiteY461" fmla="*/ 2904 h 19998"/>
                <a:gd name="connsiteX462" fmla="*/ 14918 w 19998"/>
                <a:gd name="connsiteY462" fmla="*/ 2867 h 19998"/>
                <a:gd name="connsiteX463" fmla="*/ 15001 w 19998"/>
                <a:gd name="connsiteY463" fmla="*/ 2888 h 19998"/>
                <a:gd name="connsiteX464" fmla="*/ 15230 w 19998"/>
                <a:gd name="connsiteY464" fmla="*/ 3074 h 19998"/>
                <a:gd name="connsiteX465" fmla="*/ 15249 w 19998"/>
                <a:gd name="connsiteY465" fmla="*/ 3050 h 19998"/>
                <a:gd name="connsiteX466" fmla="*/ 15249 w 19998"/>
                <a:gd name="connsiteY466" fmla="*/ 3114 h 19998"/>
                <a:gd name="connsiteX467" fmla="*/ 15330 w 19998"/>
                <a:gd name="connsiteY467" fmla="*/ 3114 h 19998"/>
                <a:gd name="connsiteX468" fmla="*/ 15418 w 19998"/>
                <a:gd name="connsiteY468" fmla="*/ 3114 h 19998"/>
                <a:gd name="connsiteX469" fmla="*/ 15499 w 19998"/>
                <a:gd name="connsiteY469" fmla="*/ 3196 h 19998"/>
                <a:gd name="connsiteX470" fmla="*/ 15475 w 19998"/>
                <a:gd name="connsiteY470" fmla="*/ 3252 h 19998"/>
                <a:gd name="connsiteX471" fmla="*/ 15499 w 19998"/>
                <a:gd name="connsiteY471" fmla="*/ 3295 h 19998"/>
                <a:gd name="connsiteX472" fmla="*/ 15499 w 19998"/>
                <a:gd name="connsiteY472" fmla="*/ 3276 h 19998"/>
                <a:gd name="connsiteX473" fmla="*/ 15599 w 19998"/>
                <a:gd name="connsiteY473" fmla="*/ 3276 h 19998"/>
                <a:gd name="connsiteX474" fmla="*/ 15704 w 19998"/>
                <a:gd name="connsiteY474" fmla="*/ 3374 h 19998"/>
                <a:gd name="connsiteX475" fmla="*/ 15682 w 19998"/>
                <a:gd name="connsiteY475" fmla="*/ 3414 h 19998"/>
                <a:gd name="connsiteX476" fmla="*/ 15723 w 19998"/>
                <a:gd name="connsiteY476" fmla="*/ 3478 h 19998"/>
                <a:gd name="connsiteX477" fmla="*/ 15704 w 19998"/>
                <a:gd name="connsiteY477" fmla="*/ 3497 h 19998"/>
                <a:gd name="connsiteX478" fmla="*/ 15747 w 19998"/>
                <a:gd name="connsiteY478" fmla="*/ 3534 h 19998"/>
                <a:gd name="connsiteX479" fmla="*/ 15747 w 19998"/>
                <a:gd name="connsiteY479" fmla="*/ 3518 h 19998"/>
                <a:gd name="connsiteX480" fmla="*/ 15935 w 19998"/>
                <a:gd name="connsiteY480" fmla="*/ 3478 h 19998"/>
                <a:gd name="connsiteX481" fmla="*/ 15935 w 19998"/>
                <a:gd name="connsiteY481" fmla="*/ 3518 h 19998"/>
                <a:gd name="connsiteX482" fmla="*/ 15951 w 19998"/>
                <a:gd name="connsiteY482" fmla="*/ 3518 h 19998"/>
                <a:gd name="connsiteX483" fmla="*/ 15992 w 19998"/>
                <a:gd name="connsiteY483" fmla="*/ 3414 h 19998"/>
                <a:gd name="connsiteX484" fmla="*/ 16156 w 19998"/>
                <a:gd name="connsiteY484" fmla="*/ 3414 h 19998"/>
                <a:gd name="connsiteX485" fmla="*/ 16156 w 19998"/>
                <a:gd name="connsiteY485" fmla="*/ 3374 h 19998"/>
                <a:gd name="connsiteX486" fmla="*/ 16302 w 19998"/>
                <a:gd name="connsiteY486" fmla="*/ 3436 h 19998"/>
                <a:gd name="connsiteX487" fmla="*/ 16285 w 19998"/>
                <a:gd name="connsiteY487" fmla="*/ 3454 h 19998"/>
                <a:gd name="connsiteX488" fmla="*/ 16366 w 19998"/>
                <a:gd name="connsiteY488" fmla="*/ 3518 h 19998"/>
                <a:gd name="connsiteX489" fmla="*/ 16490 w 19998"/>
                <a:gd name="connsiteY489" fmla="*/ 3518 h 19998"/>
                <a:gd name="connsiteX490" fmla="*/ 16506 w 19998"/>
                <a:gd name="connsiteY490" fmla="*/ 3600 h 19998"/>
                <a:gd name="connsiteX491" fmla="*/ 16590 w 19998"/>
                <a:gd name="connsiteY491" fmla="*/ 3624 h 19998"/>
                <a:gd name="connsiteX492" fmla="*/ 16611 w 19998"/>
                <a:gd name="connsiteY492" fmla="*/ 3581 h 19998"/>
                <a:gd name="connsiteX493" fmla="*/ 16694 w 19998"/>
                <a:gd name="connsiteY493" fmla="*/ 3600 h 19998"/>
                <a:gd name="connsiteX494" fmla="*/ 16694 w 19998"/>
                <a:gd name="connsiteY494" fmla="*/ 3560 h 19998"/>
                <a:gd name="connsiteX495" fmla="*/ 16716 w 19998"/>
                <a:gd name="connsiteY495" fmla="*/ 3560 h 19998"/>
                <a:gd name="connsiteX496" fmla="*/ 16716 w 19998"/>
                <a:gd name="connsiteY496" fmla="*/ 3518 h 19998"/>
                <a:gd name="connsiteX497" fmla="*/ 16759 w 19998"/>
                <a:gd name="connsiteY497" fmla="*/ 3497 h 19998"/>
                <a:gd name="connsiteX498" fmla="*/ 16759 w 19998"/>
                <a:gd name="connsiteY498" fmla="*/ 3478 h 19998"/>
                <a:gd name="connsiteX499" fmla="*/ 16940 w 19998"/>
                <a:gd name="connsiteY499" fmla="*/ 3478 h 19998"/>
                <a:gd name="connsiteX500" fmla="*/ 17085 w 19998"/>
                <a:gd name="connsiteY500" fmla="*/ 3560 h 19998"/>
                <a:gd name="connsiteX501" fmla="*/ 17085 w 19998"/>
                <a:gd name="connsiteY501" fmla="*/ 3534 h 19998"/>
                <a:gd name="connsiteX502" fmla="*/ 17192 w 19998"/>
                <a:gd name="connsiteY502" fmla="*/ 3518 h 19998"/>
                <a:gd name="connsiteX503" fmla="*/ 17192 w 19998"/>
                <a:gd name="connsiteY503" fmla="*/ 3534 h 19998"/>
                <a:gd name="connsiteX504" fmla="*/ 17373 w 19998"/>
                <a:gd name="connsiteY504" fmla="*/ 3640 h 19998"/>
                <a:gd name="connsiteX505" fmla="*/ 17354 w 19998"/>
                <a:gd name="connsiteY505" fmla="*/ 3663 h 19998"/>
                <a:gd name="connsiteX506" fmla="*/ 17437 w 19998"/>
                <a:gd name="connsiteY506" fmla="*/ 3783 h 19998"/>
                <a:gd name="connsiteX507" fmla="*/ 17397 w 19998"/>
                <a:gd name="connsiteY507" fmla="*/ 3783 h 19998"/>
                <a:gd name="connsiteX508" fmla="*/ 17414 w 19998"/>
                <a:gd name="connsiteY508" fmla="*/ 3826 h 19998"/>
                <a:gd name="connsiteX509" fmla="*/ 17437 w 19998"/>
                <a:gd name="connsiteY509" fmla="*/ 3826 h 19998"/>
                <a:gd name="connsiteX510" fmla="*/ 17602 w 19998"/>
                <a:gd name="connsiteY510" fmla="*/ 4028 h 19998"/>
                <a:gd name="connsiteX511" fmla="*/ 17623 w 19998"/>
                <a:gd name="connsiteY511" fmla="*/ 4091 h 19998"/>
                <a:gd name="connsiteX512" fmla="*/ 17642 w 19998"/>
                <a:gd name="connsiteY512" fmla="*/ 4091 h 19998"/>
                <a:gd name="connsiteX513" fmla="*/ 17683 w 19998"/>
                <a:gd name="connsiteY513" fmla="*/ 4211 h 19998"/>
                <a:gd name="connsiteX514" fmla="*/ 17849 w 19998"/>
                <a:gd name="connsiteY514" fmla="*/ 4211 h 19998"/>
                <a:gd name="connsiteX515" fmla="*/ 17849 w 19998"/>
                <a:gd name="connsiteY515" fmla="*/ 4171 h 19998"/>
                <a:gd name="connsiteX516" fmla="*/ 17871 w 19998"/>
                <a:gd name="connsiteY516" fmla="*/ 4171 h 19998"/>
                <a:gd name="connsiteX517" fmla="*/ 17830 w 19998"/>
                <a:gd name="connsiteY517" fmla="*/ 4091 h 19998"/>
                <a:gd name="connsiteX518" fmla="*/ 17871 w 19998"/>
                <a:gd name="connsiteY518" fmla="*/ 4065 h 19998"/>
                <a:gd name="connsiteX519" fmla="*/ 17935 w 19998"/>
                <a:gd name="connsiteY519" fmla="*/ 4091 h 19998"/>
                <a:gd name="connsiteX520" fmla="*/ 17976 w 19998"/>
                <a:gd name="connsiteY520" fmla="*/ 4065 h 19998"/>
                <a:gd name="connsiteX521" fmla="*/ 18019 w 19998"/>
                <a:gd name="connsiteY521" fmla="*/ 4091 h 19998"/>
                <a:gd name="connsiteX522" fmla="*/ 18140 w 19998"/>
                <a:gd name="connsiteY522" fmla="*/ 4131 h 19998"/>
                <a:gd name="connsiteX523" fmla="*/ 18183 w 19998"/>
                <a:gd name="connsiteY523" fmla="*/ 4293 h 19998"/>
                <a:gd name="connsiteX524" fmla="*/ 18200 w 19998"/>
                <a:gd name="connsiteY524" fmla="*/ 4293 h 19998"/>
                <a:gd name="connsiteX525" fmla="*/ 18223 w 19998"/>
                <a:gd name="connsiteY525" fmla="*/ 4211 h 19998"/>
                <a:gd name="connsiteX526" fmla="*/ 18240 w 19998"/>
                <a:gd name="connsiteY526" fmla="*/ 4211 h 19998"/>
                <a:gd name="connsiteX527" fmla="*/ 18240 w 19998"/>
                <a:gd name="connsiteY527" fmla="*/ 4230 h 19998"/>
                <a:gd name="connsiteX528" fmla="*/ 18281 w 19998"/>
                <a:gd name="connsiteY528" fmla="*/ 4230 h 19998"/>
                <a:gd name="connsiteX529" fmla="*/ 18328 w 19998"/>
                <a:gd name="connsiteY529" fmla="*/ 4270 h 19998"/>
                <a:gd name="connsiteX530" fmla="*/ 18369 w 19998"/>
                <a:gd name="connsiteY530" fmla="*/ 4253 h 19998"/>
                <a:gd name="connsiteX531" fmla="*/ 18388 w 19998"/>
                <a:gd name="connsiteY531" fmla="*/ 4270 h 19998"/>
                <a:gd name="connsiteX532" fmla="*/ 18531 w 19998"/>
                <a:gd name="connsiteY532" fmla="*/ 4253 h 19998"/>
                <a:gd name="connsiteX533" fmla="*/ 18531 w 19998"/>
                <a:gd name="connsiteY533" fmla="*/ 4270 h 19998"/>
                <a:gd name="connsiteX534" fmla="*/ 18631 w 19998"/>
                <a:gd name="connsiteY534" fmla="*/ 4211 h 19998"/>
                <a:gd name="connsiteX535" fmla="*/ 18631 w 19998"/>
                <a:gd name="connsiteY535" fmla="*/ 4131 h 19998"/>
                <a:gd name="connsiteX536" fmla="*/ 18762 w 19998"/>
                <a:gd name="connsiteY536" fmla="*/ 4108 h 19998"/>
                <a:gd name="connsiteX537" fmla="*/ 18778 w 19998"/>
                <a:gd name="connsiteY537" fmla="*/ 4148 h 19998"/>
                <a:gd name="connsiteX538" fmla="*/ 18821 w 19998"/>
                <a:gd name="connsiteY538" fmla="*/ 4131 h 19998"/>
                <a:gd name="connsiteX539" fmla="*/ 18943 w 19998"/>
                <a:gd name="connsiteY539" fmla="*/ 4333 h 19998"/>
                <a:gd name="connsiteX540" fmla="*/ 19047 w 19998"/>
                <a:gd name="connsiteY540" fmla="*/ 4333 h 19998"/>
                <a:gd name="connsiteX541" fmla="*/ 19064 w 19998"/>
                <a:gd name="connsiteY541" fmla="*/ 4392 h 19998"/>
                <a:gd name="connsiteX542" fmla="*/ 19152 w 19998"/>
                <a:gd name="connsiteY542" fmla="*/ 4392 h 19998"/>
                <a:gd name="connsiteX543" fmla="*/ 19152 w 19998"/>
                <a:gd name="connsiteY543" fmla="*/ 4373 h 19998"/>
                <a:gd name="connsiteX544" fmla="*/ 19212 w 19998"/>
                <a:gd name="connsiteY544" fmla="*/ 4373 h 19998"/>
                <a:gd name="connsiteX545" fmla="*/ 19212 w 19998"/>
                <a:gd name="connsiteY545" fmla="*/ 4392 h 19998"/>
                <a:gd name="connsiteX546" fmla="*/ 19317 w 19998"/>
                <a:gd name="connsiteY546" fmla="*/ 4333 h 19998"/>
                <a:gd name="connsiteX547" fmla="*/ 19417 w 19998"/>
                <a:gd name="connsiteY547" fmla="*/ 4392 h 19998"/>
                <a:gd name="connsiteX548" fmla="*/ 19443 w 19998"/>
                <a:gd name="connsiteY548" fmla="*/ 4373 h 19998"/>
                <a:gd name="connsiteX549" fmla="*/ 19500 w 19998"/>
                <a:gd name="connsiteY549" fmla="*/ 4373 h 19998"/>
                <a:gd name="connsiteX550" fmla="*/ 19521 w 19998"/>
                <a:gd name="connsiteY550" fmla="*/ 4352 h 19998"/>
                <a:gd name="connsiteX551" fmla="*/ 19998 w 19998"/>
                <a:gd name="connsiteY551" fmla="*/ 4512 h 19998"/>
                <a:gd name="connsiteX552" fmla="*/ 19750 w 19998"/>
                <a:gd name="connsiteY552" fmla="*/ 4939 h 19998"/>
                <a:gd name="connsiteX553" fmla="*/ 19712 w 19998"/>
                <a:gd name="connsiteY553" fmla="*/ 4939 h 19998"/>
                <a:gd name="connsiteX554" fmla="*/ 19686 w 19998"/>
                <a:gd name="connsiteY554" fmla="*/ 5003 h 19998"/>
                <a:gd name="connsiteX555" fmla="*/ 19645 w 19998"/>
                <a:gd name="connsiteY555" fmla="*/ 5003 h 19998"/>
                <a:gd name="connsiteX556" fmla="*/ 19131 w 19998"/>
                <a:gd name="connsiteY556" fmla="*/ 6512 h 19998"/>
                <a:gd name="connsiteX557" fmla="*/ 19236 w 19998"/>
                <a:gd name="connsiteY557" fmla="*/ 7750 h 19998"/>
                <a:gd name="connsiteX558" fmla="*/ 19212 w 19998"/>
                <a:gd name="connsiteY558" fmla="*/ 7750 h 19998"/>
                <a:gd name="connsiteX559" fmla="*/ 19090 w 19998"/>
                <a:gd name="connsiteY559" fmla="*/ 7870 h 19998"/>
                <a:gd name="connsiteX560" fmla="*/ 19152 w 19998"/>
                <a:gd name="connsiteY560" fmla="*/ 7853 h 19998"/>
                <a:gd name="connsiteX561" fmla="*/ 19064 w 19998"/>
                <a:gd name="connsiteY561" fmla="*/ 7973 h 19998"/>
                <a:gd name="connsiteX562" fmla="*/ 18983 w 19998"/>
                <a:gd name="connsiteY562" fmla="*/ 7973 h 19998"/>
                <a:gd name="connsiteX563" fmla="*/ 18714 w 19998"/>
                <a:gd name="connsiteY563" fmla="*/ 8135 h 19998"/>
                <a:gd name="connsiteX564" fmla="*/ 18695 w 19998"/>
                <a:gd name="connsiteY564" fmla="*/ 8093 h 19998"/>
                <a:gd name="connsiteX565" fmla="*/ 18614 w 19998"/>
                <a:gd name="connsiteY565" fmla="*/ 7997 h 19998"/>
                <a:gd name="connsiteX566" fmla="*/ 18304 w 19998"/>
                <a:gd name="connsiteY56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389 w 19998"/>
                <a:gd name="connsiteY145" fmla="*/ 17266 h 19998"/>
                <a:gd name="connsiteX146" fmla="*/ 15518 w 19998"/>
                <a:gd name="connsiteY146" fmla="*/ 17312 h 19998"/>
                <a:gd name="connsiteX147" fmla="*/ 15582 w 19998"/>
                <a:gd name="connsiteY147" fmla="*/ 17312 h 19998"/>
                <a:gd name="connsiteX148" fmla="*/ 15599 w 19998"/>
                <a:gd name="connsiteY148" fmla="*/ 17472 h 19998"/>
                <a:gd name="connsiteX149" fmla="*/ 15475 w 19998"/>
                <a:gd name="connsiteY149" fmla="*/ 17495 h 19998"/>
                <a:gd name="connsiteX150" fmla="*/ 15370 w 19998"/>
                <a:gd name="connsiteY150" fmla="*/ 17415 h 19998"/>
                <a:gd name="connsiteX151" fmla="*/ 15249 w 19998"/>
                <a:gd name="connsiteY151" fmla="*/ 17535 h 19998"/>
                <a:gd name="connsiteX152" fmla="*/ 15313 w 19998"/>
                <a:gd name="connsiteY152" fmla="*/ 17577 h 19998"/>
                <a:gd name="connsiteX153" fmla="*/ 15230 w 19998"/>
                <a:gd name="connsiteY153" fmla="*/ 17655 h 19998"/>
                <a:gd name="connsiteX154" fmla="*/ 14937 w 19998"/>
                <a:gd name="connsiteY154" fmla="*/ 17617 h 19998"/>
                <a:gd name="connsiteX155" fmla="*/ 14918 w 19998"/>
                <a:gd name="connsiteY155" fmla="*/ 17495 h 19998"/>
                <a:gd name="connsiteX156" fmla="*/ 14856 w 19998"/>
                <a:gd name="connsiteY156" fmla="*/ 17495 h 19998"/>
                <a:gd name="connsiteX157" fmla="*/ 14775 w 19998"/>
                <a:gd name="connsiteY157" fmla="*/ 17577 h 19998"/>
                <a:gd name="connsiteX158" fmla="*/ 14199 w 19998"/>
                <a:gd name="connsiteY158" fmla="*/ 17389 h 19998"/>
                <a:gd name="connsiteX159" fmla="*/ 14053 w 19998"/>
                <a:gd name="connsiteY159" fmla="*/ 17248 h 19998"/>
                <a:gd name="connsiteX160" fmla="*/ 12524 w 19998"/>
                <a:gd name="connsiteY160" fmla="*/ 17981 h 19998"/>
                <a:gd name="connsiteX161" fmla="*/ 12279 w 19998"/>
                <a:gd name="connsiteY161" fmla="*/ 18327 h 19998"/>
                <a:gd name="connsiteX162" fmla="*/ 12196 w 19998"/>
                <a:gd name="connsiteY162" fmla="*/ 18592 h 19998"/>
                <a:gd name="connsiteX163" fmla="*/ 12158 w 19998"/>
                <a:gd name="connsiteY163" fmla="*/ 18571 h 19998"/>
                <a:gd name="connsiteX164" fmla="*/ 12115 w 19998"/>
                <a:gd name="connsiteY164" fmla="*/ 18550 h 19998"/>
                <a:gd name="connsiteX165" fmla="*/ 12196 w 19998"/>
                <a:gd name="connsiteY165" fmla="*/ 18837 h 19998"/>
                <a:gd name="connsiteX166" fmla="*/ 12255 w 19998"/>
                <a:gd name="connsiteY166" fmla="*/ 19528 h 19998"/>
                <a:gd name="connsiteX167" fmla="*/ 12360 w 19998"/>
                <a:gd name="connsiteY167" fmla="*/ 19650 h 19998"/>
                <a:gd name="connsiteX168" fmla="*/ 12443 w 19998"/>
                <a:gd name="connsiteY168" fmla="*/ 19749 h 19998"/>
                <a:gd name="connsiteX169" fmla="*/ 12279 w 19998"/>
                <a:gd name="connsiteY169" fmla="*/ 19772 h 19998"/>
                <a:gd name="connsiteX170" fmla="*/ 12215 w 19998"/>
                <a:gd name="connsiteY170" fmla="*/ 19669 h 19998"/>
                <a:gd name="connsiteX171" fmla="*/ 12158 w 19998"/>
                <a:gd name="connsiteY171" fmla="*/ 19690 h 19998"/>
                <a:gd name="connsiteX172" fmla="*/ 12010 w 19998"/>
                <a:gd name="connsiteY172" fmla="*/ 19669 h 19998"/>
                <a:gd name="connsiteX173" fmla="*/ 12010 w 19998"/>
                <a:gd name="connsiteY173" fmla="*/ 19706 h 19998"/>
                <a:gd name="connsiteX174" fmla="*/ 11927 w 19998"/>
                <a:gd name="connsiteY174" fmla="*/ 19690 h 19998"/>
                <a:gd name="connsiteX175" fmla="*/ 11741 w 19998"/>
                <a:gd name="connsiteY175" fmla="*/ 19810 h 19998"/>
                <a:gd name="connsiteX176" fmla="*/ 11577 w 19998"/>
                <a:gd name="connsiteY176" fmla="*/ 19810 h 19998"/>
                <a:gd name="connsiteX177" fmla="*/ 11577 w 19998"/>
                <a:gd name="connsiteY177" fmla="*/ 19875 h 19998"/>
                <a:gd name="connsiteX178" fmla="*/ 11388 w 19998"/>
                <a:gd name="connsiteY178" fmla="*/ 19934 h 19998"/>
                <a:gd name="connsiteX179" fmla="*/ 11348 w 19998"/>
                <a:gd name="connsiteY179" fmla="*/ 19998 h 19998"/>
                <a:gd name="connsiteX180" fmla="*/ 10645 w 19998"/>
                <a:gd name="connsiteY180" fmla="*/ 19810 h 19998"/>
                <a:gd name="connsiteX181" fmla="*/ 10441 w 19998"/>
                <a:gd name="connsiteY181" fmla="*/ 19955 h 19998"/>
                <a:gd name="connsiteX182" fmla="*/ 10295 w 19998"/>
                <a:gd name="connsiteY182" fmla="*/ 19732 h 19998"/>
                <a:gd name="connsiteX183" fmla="*/ 9964 w 19998"/>
                <a:gd name="connsiteY183" fmla="*/ 19626 h 19998"/>
                <a:gd name="connsiteX184" fmla="*/ 9990 w 19998"/>
                <a:gd name="connsiteY184" fmla="*/ 19467 h 19998"/>
                <a:gd name="connsiteX185" fmla="*/ 9533 w 19998"/>
                <a:gd name="connsiteY185" fmla="*/ 19262 h 19998"/>
                <a:gd name="connsiteX186" fmla="*/ 9452 w 19998"/>
                <a:gd name="connsiteY186" fmla="*/ 19368 h 19998"/>
                <a:gd name="connsiteX187" fmla="*/ 9288 w 19998"/>
                <a:gd name="connsiteY187" fmla="*/ 19076 h 19998"/>
                <a:gd name="connsiteX188" fmla="*/ 8935 w 19998"/>
                <a:gd name="connsiteY188" fmla="*/ 19076 h 19998"/>
                <a:gd name="connsiteX189" fmla="*/ 8478 w 19998"/>
                <a:gd name="connsiteY189" fmla="*/ 18837 h 19998"/>
                <a:gd name="connsiteX190" fmla="*/ 8357 w 19998"/>
                <a:gd name="connsiteY190" fmla="*/ 18820 h 19998"/>
                <a:gd name="connsiteX191" fmla="*/ 8169 w 19998"/>
                <a:gd name="connsiteY191" fmla="*/ 18773 h 19998"/>
                <a:gd name="connsiteX192" fmla="*/ 8128 w 19998"/>
                <a:gd name="connsiteY192" fmla="*/ 18820 h 19998"/>
                <a:gd name="connsiteX193" fmla="*/ 8128 w 19998"/>
                <a:gd name="connsiteY193" fmla="*/ 18957 h 19998"/>
                <a:gd name="connsiteX194" fmla="*/ 8150 w 19998"/>
                <a:gd name="connsiteY194" fmla="*/ 19142 h 19998"/>
                <a:gd name="connsiteX195" fmla="*/ 8007 w 19998"/>
                <a:gd name="connsiteY195" fmla="*/ 19119 h 19998"/>
                <a:gd name="connsiteX196" fmla="*/ 7676 w 19998"/>
                <a:gd name="connsiteY196" fmla="*/ 19119 h 19998"/>
                <a:gd name="connsiteX197" fmla="*/ 7511 w 19998"/>
                <a:gd name="connsiteY197" fmla="*/ 19159 h 19998"/>
                <a:gd name="connsiteX198" fmla="*/ 6892 w 19998"/>
                <a:gd name="connsiteY198" fmla="*/ 19102 h 19998"/>
                <a:gd name="connsiteX199" fmla="*/ 6730 w 19998"/>
                <a:gd name="connsiteY199" fmla="*/ 18877 h 19998"/>
                <a:gd name="connsiteX200" fmla="*/ 6599 w 19998"/>
                <a:gd name="connsiteY200" fmla="*/ 18837 h 19998"/>
                <a:gd name="connsiteX201" fmla="*/ 6478 w 19998"/>
                <a:gd name="connsiteY201" fmla="*/ 18731 h 19998"/>
                <a:gd name="connsiteX202" fmla="*/ 6254 w 19998"/>
                <a:gd name="connsiteY202" fmla="*/ 18858 h 19998"/>
                <a:gd name="connsiteX203" fmla="*/ 6149 w 19998"/>
                <a:gd name="connsiteY203" fmla="*/ 18773 h 19998"/>
                <a:gd name="connsiteX204" fmla="*/ 6066 w 19998"/>
                <a:gd name="connsiteY204" fmla="*/ 18877 h 19998"/>
                <a:gd name="connsiteX205" fmla="*/ 5861 w 19998"/>
                <a:gd name="connsiteY205" fmla="*/ 18632 h 19998"/>
                <a:gd name="connsiteX206" fmla="*/ 5732 w 19998"/>
                <a:gd name="connsiteY206" fmla="*/ 18447 h 19998"/>
                <a:gd name="connsiteX207" fmla="*/ 5075 w 19998"/>
                <a:gd name="connsiteY207" fmla="*/ 18310 h 19998"/>
                <a:gd name="connsiteX208" fmla="*/ 4806 w 19998"/>
                <a:gd name="connsiteY208" fmla="*/ 18165 h 19998"/>
                <a:gd name="connsiteX209" fmla="*/ 4725 w 19998"/>
                <a:gd name="connsiteY209" fmla="*/ 18247 h 19998"/>
                <a:gd name="connsiteX210" fmla="*/ 4515 w 19998"/>
                <a:gd name="connsiteY210" fmla="*/ 18101 h 19998"/>
                <a:gd name="connsiteX211" fmla="*/ 4684 w 19998"/>
                <a:gd name="connsiteY211" fmla="*/ 17737 h 19998"/>
                <a:gd name="connsiteX212" fmla="*/ 4415 w 19998"/>
                <a:gd name="connsiteY212" fmla="*/ 17634 h 19998"/>
                <a:gd name="connsiteX213" fmla="*/ 4294 w 19998"/>
                <a:gd name="connsiteY213" fmla="*/ 17594 h 19998"/>
                <a:gd name="connsiteX214" fmla="*/ 4103 w 19998"/>
                <a:gd name="connsiteY214" fmla="*/ 17617 h 19998"/>
                <a:gd name="connsiteX215" fmla="*/ 4063 w 19998"/>
                <a:gd name="connsiteY215" fmla="*/ 17495 h 19998"/>
                <a:gd name="connsiteX216" fmla="*/ 4025 w 19998"/>
                <a:gd name="connsiteY216" fmla="*/ 17432 h 19998"/>
                <a:gd name="connsiteX217" fmla="*/ 4251 w 19998"/>
                <a:gd name="connsiteY217" fmla="*/ 17389 h 19998"/>
                <a:gd name="connsiteX218" fmla="*/ 4251 w 19998"/>
                <a:gd name="connsiteY218" fmla="*/ 17373 h 19998"/>
                <a:gd name="connsiteX219" fmla="*/ 4499 w 19998"/>
                <a:gd name="connsiteY219" fmla="*/ 17084 h 19998"/>
                <a:gd name="connsiteX220" fmla="*/ 5037 w 19998"/>
                <a:gd name="connsiteY220" fmla="*/ 14969 h 19998"/>
                <a:gd name="connsiteX221" fmla="*/ 5011 w 19998"/>
                <a:gd name="connsiteY221" fmla="*/ 14767 h 19998"/>
                <a:gd name="connsiteX222" fmla="*/ 5218 w 19998"/>
                <a:gd name="connsiteY222" fmla="*/ 14525 h 19998"/>
                <a:gd name="connsiteX223" fmla="*/ 5427 w 19998"/>
                <a:gd name="connsiteY223" fmla="*/ 14583 h 19998"/>
                <a:gd name="connsiteX224" fmla="*/ 5444 w 19998"/>
                <a:gd name="connsiteY224" fmla="*/ 14525 h 19998"/>
                <a:gd name="connsiteX225" fmla="*/ 5387 w 19998"/>
                <a:gd name="connsiteY225" fmla="*/ 14464 h 19998"/>
                <a:gd name="connsiteX226" fmla="*/ 5427 w 19998"/>
                <a:gd name="connsiteY226" fmla="*/ 14485 h 19998"/>
                <a:gd name="connsiteX227" fmla="*/ 5427 w 19998"/>
                <a:gd name="connsiteY227" fmla="*/ 14464 h 19998"/>
                <a:gd name="connsiteX228" fmla="*/ 5218 w 19998"/>
                <a:gd name="connsiteY228" fmla="*/ 14318 h 19998"/>
                <a:gd name="connsiteX229" fmla="*/ 5075 w 19998"/>
                <a:gd name="connsiteY229" fmla="*/ 14647 h 19998"/>
                <a:gd name="connsiteX230" fmla="*/ 5037 w 19998"/>
                <a:gd name="connsiteY230" fmla="*/ 14623 h 19998"/>
                <a:gd name="connsiteX231" fmla="*/ 5427 w 19998"/>
                <a:gd name="connsiteY231" fmla="*/ 12509 h 19998"/>
                <a:gd name="connsiteX232" fmla="*/ 5470 w 19998"/>
                <a:gd name="connsiteY232" fmla="*/ 12492 h 19998"/>
                <a:gd name="connsiteX233" fmla="*/ 5511 w 19998"/>
                <a:gd name="connsiteY233" fmla="*/ 12548 h 19998"/>
                <a:gd name="connsiteX234" fmla="*/ 5961 w 19998"/>
                <a:gd name="connsiteY234" fmla="*/ 13284 h 19998"/>
                <a:gd name="connsiteX235" fmla="*/ 6352 w 19998"/>
                <a:gd name="connsiteY235" fmla="*/ 14017 h 19998"/>
                <a:gd name="connsiteX236" fmla="*/ 6352 w 19998"/>
                <a:gd name="connsiteY236" fmla="*/ 13808 h 19998"/>
                <a:gd name="connsiteX237" fmla="*/ 6001 w 19998"/>
                <a:gd name="connsiteY237" fmla="*/ 13058 h 19998"/>
                <a:gd name="connsiteX238" fmla="*/ 5675 w 19998"/>
                <a:gd name="connsiteY238" fmla="*/ 12532 h 19998"/>
                <a:gd name="connsiteX239" fmla="*/ 5551 w 19998"/>
                <a:gd name="connsiteY239" fmla="*/ 12410 h 19998"/>
                <a:gd name="connsiteX240" fmla="*/ 5258 w 19998"/>
                <a:gd name="connsiteY240" fmla="*/ 12227 h 19998"/>
                <a:gd name="connsiteX241" fmla="*/ 5242 w 19998"/>
                <a:gd name="connsiteY241" fmla="*/ 12243 h 19998"/>
                <a:gd name="connsiteX242" fmla="*/ 5175 w 19998"/>
                <a:gd name="connsiteY242" fmla="*/ 11961 h 19998"/>
                <a:gd name="connsiteX243" fmla="*/ 5363 w 19998"/>
                <a:gd name="connsiteY243" fmla="*/ 11961 h 19998"/>
                <a:gd name="connsiteX244" fmla="*/ 5487 w 19998"/>
                <a:gd name="connsiteY244" fmla="*/ 11653 h 19998"/>
                <a:gd name="connsiteX245" fmla="*/ 5470 w 19998"/>
                <a:gd name="connsiteY245" fmla="*/ 11653 h 19998"/>
                <a:gd name="connsiteX246" fmla="*/ 5470 w 19998"/>
                <a:gd name="connsiteY246" fmla="*/ 11637 h 19998"/>
                <a:gd name="connsiteX247" fmla="*/ 5444 w 19998"/>
                <a:gd name="connsiteY247" fmla="*/ 11268 h 19998"/>
                <a:gd name="connsiteX248" fmla="*/ 5339 w 19998"/>
                <a:gd name="connsiteY248" fmla="*/ 11146 h 19998"/>
                <a:gd name="connsiteX249" fmla="*/ 5251 w 19998"/>
                <a:gd name="connsiteY249" fmla="*/ 10849 h 19998"/>
                <a:gd name="connsiteX250" fmla="*/ 4784 w 19998"/>
                <a:gd name="connsiteY250" fmla="*/ 10539 h 19998"/>
                <a:gd name="connsiteX251" fmla="*/ 4603 w 19998"/>
                <a:gd name="connsiteY251" fmla="*/ 10497 h 19998"/>
                <a:gd name="connsiteX252" fmla="*/ 4620 w 19998"/>
                <a:gd name="connsiteY252" fmla="*/ 10476 h 19998"/>
                <a:gd name="connsiteX253" fmla="*/ 3877 w 19998"/>
                <a:gd name="connsiteY253" fmla="*/ 9395 h 19998"/>
                <a:gd name="connsiteX254" fmla="*/ 3941 w 19998"/>
                <a:gd name="connsiteY254" fmla="*/ 9353 h 19998"/>
                <a:gd name="connsiteX255" fmla="*/ 3918 w 19998"/>
                <a:gd name="connsiteY255" fmla="*/ 9353 h 19998"/>
                <a:gd name="connsiteX256" fmla="*/ 4168 w 19998"/>
                <a:gd name="connsiteY256" fmla="*/ 9071 h 19998"/>
                <a:gd name="connsiteX257" fmla="*/ 3753 w 19998"/>
                <a:gd name="connsiteY257" fmla="*/ 8829 h 19998"/>
                <a:gd name="connsiteX258" fmla="*/ 3899 w 19998"/>
                <a:gd name="connsiteY258" fmla="*/ 8645 h 19998"/>
                <a:gd name="connsiteX259" fmla="*/ 3899 w 19998"/>
                <a:gd name="connsiteY259" fmla="*/ 8521 h 19998"/>
                <a:gd name="connsiteX260" fmla="*/ 4011 w 19998"/>
                <a:gd name="connsiteY260" fmla="*/ 8510 h 19998"/>
                <a:gd name="connsiteX261" fmla="*/ 3877 w 19998"/>
                <a:gd name="connsiteY261" fmla="*/ 8457 h 19998"/>
                <a:gd name="connsiteX262" fmla="*/ 3689 w 19998"/>
                <a:gd name="connsiteY262" fmla="*/ 8587 h 19998"/>
                <a:gd name="connsiteX263" fmla="*/ 3360 w 19998"/>
                <a:gd name="connsiteY263" fmla="*/ 8401 h 19998"/>
                <a:gd name="connsiteX264" fmla="*/ 3303 w 19998"/>
                <a:gd name="connsiteY264" fmla="*/ 8239 h 19998"/>
                <a:gd name="connsiteX265" fmla="*/ 3465 w 19998"/>
                <a:gd name="connsiteY265" fmla="*/ 8077 h 19998"/>
                <a:gd name="connsiteX266" fmla="*/ 3344 w 19998"/>
                <a:gd name="connsiteY266" fmla="*/ 7910 h 19998"/>
                <a:gd name="connsiteX267" fmla="*/ 2844 w 19998"/>
                <a:gd name="connsiteY267" fmla="*/ 7933 h 19998"/>
                <a:gd name="connsiteX268" fmla="*/ 3115 w 19998"/>
                <a:gd name="connsiteY268" fmla="*/ 7651 h 19998"/>
                <a:gd name="connsiteX269" fmla="*/ 2477 w 19998"/>
                <a:gd name="connsiteY269" fmla="*/ 7750 h 19998"/>
                <a:gd name="connsiteX270" fmla="*/ 2477 w 19998"/>
                <a:gd name="connsiteY270" fmla="*/ 7973 h 19998"/>
                <a:gd name="connsiteX271" fmla="*/ 2127 w 19998"/>
                <a:gd name="connsiteY271" fmla="*/ 7442 h 19998"/>
                <a:gd name="connsiteX272" fmla="*/ 1831 w 19998"/>
                <a:gd name="connsiteY272" fmla="*/ 7261 h 19998"/>
                <a:gd name="connsiteX273" fmla="*/ 1260 w 19998"/>
                <a:gd name="connsiteY273" fmla="*/ 6996 h 19998"/>
                <a:gd name="connsiteX274" fmla="*/ 1276 w 19998"/>
                <a:gd name="connsiteY274" fmla="*/ 6975 h 19998"/>
                <a:gd name="connsiteX275" fmla="*/ 1260 w 19998"/>
                <a:gd name="connsiteY275" fmla="*/ 6958 h 19998"/>
                <a:gd name="connsiteX276" fmla="*/ 1172 w 19998"/>
                <a:gd name="connsiteY276" fmla="*/ 6892 h 19998"/>
                <a:gd name="connsiteX277" fmla="*/ 886 w 19998"/>
                <a:gd name="connsiteY277" fmla="*/ 6975 h 19998"/>
                <a:gd name="connsiteX278" fmla="*/ 679 w 19998"/>
                <a:gd name="connsiteY278" fmla="*/ 7099 h 19998"/>
                <a:gd name="connsiteX279" fmla="*/ 533 w 19998"/>
                <a:gd name="connsiteY279" fmla="*/ 7078 h 19998"/>
                <a:gd name="connsiteX280" fmla="*/ 533 w 19998"/>
                <a:gd name="connsiteY280" fmla="*/ 7022 h 19998"/>
                <a:gd name="connsiteX281" fmla="*/ 574 w 19998"/>
                <a:gd name="connsiteY281" fmla="*/ 6996 h 19998"/>
                <a:gd name="connsiteX282" fmla="*/ 305 w 19998"/>
                <a:gd name="connsiteY282" fmla="*/ 6568 h 19998"/>
                <a:gd name="connsiteX283" fmla="*/ 264 w 19998"/>
                <a:gd name="connsiteY283" fmla="*/ 6594 h 19998"/>
                <a:gd name="connsiteX284" fmla="*/ 164 w 19998"/>
                <a:gd name="connsiteY284" fmla="*/ 6528 h 19998"/>
                <a:gd name="connsiteX285" fmla="*/ 0 w 19998"/>
                <a:gd name="connsiteY285" fmla="*/ 6490 h 19998"/>
                <a:gd name="connsiteX286" fmla="*/ 17 w 19998"/>
                <a:gd name="connsiteY286" fmla="*/ 6465 h 19998"/>
                <a:gd name="connsiteX287" fmla="*/ 57 w 19998"/>
                <a:gd name="connsiteY287" fmla="*/ 6465 h 19998"/>
                <a:gd name="connsiteX288" fmla="*/ 695 w 19998"/>
                <a:gd name="connsiteY288" fmla="*/ 6408 h 19998"/>
                <a:gd name="connsiteX289" fmla="*/ 760 w 19998"/>
                <a:gd name="connsiteY289" fmla="*/ 6262 h 19998"/>
                <a:gd name="connsiteX290" fmla="*/ 433 w 19998"/>
                <a:gd name="connsiteY290" fmla="*/ 6084 h 19998"/>
                <a:gd name="connsiteX291" fmla="*/ 348 w 19998"/>
                <a:gd name="connsiteY291" fmla="*/ 6204 h 19998"/>
                <a:gd name="connsiteX292" fmla="*/ 329 w 19998"/>
                <a:gd name="connsiteY292" fmla="*/ 6204 h 19998"/>
                <a:gd name="connsiteX293" fmla="*/ 305 w 19998"/>
                <a:gd name="connsiteY293" fmla="*/ 6060 h 19998"/>
                <a:gd name="connsiteX294" fmla="*/ 348 w 19998"/>
                <a:gd name="connsiteY294" fmla="*/ 6044 h 19998"/>
                <a:gd name="connsiteX295" fmla="*/ 348 w 19998"/>
                <a:gd name="connsiteY295" fmla="*/ 5997 h 19998"/>
                <a:gd name="connsiteX296" fmla="*/ 248 w 19998"/>
                <a:gd name="connsiteY296" fmla="*/ 5997 h 19998"/>
                <a:gd name="connsiteX297" fmla="*/ 221 w 19998"/>
                <a:gd name="connsiteY297" fmla="*/ 5938 h 19998"/>
                <a:gd name="connsiteX298" fmla="*/ 329 w 19998"/>
                <a:gd name="connsiteY298" fmla="*/ 5938 h 19998"/>
                <a:gd name="connsiteX299" fmla="*/ 348 w 19998"/>
                <a:gd name="connsiteY299" fmla="*/ 5818 h 19998"/>
                <a:gd name="connsiteX300" fmla="*/ 391 w 19998"/>
                <a:gd name="connsiteY300" fmla="*/ 5818 h 19998"/>
                <a:gd name="connsiteX301" fmla="*/ 369 w 19998"/>
                <a:gd name="connsiteY301" fmla="*/ 5917 h 19998"/>
                <a:gd name="connsiteX302" fmla="*/ 433 w 19998"/>
                <a:gd name="connsiteY302" fmla="*/ 5877 h 19998"/>
                <a:gd name="connsiteX303" fmla="*/ 433 w 19998"/>
                <a:gd name="connsiteY303" fmla="*/ 5898 h 19998"/>
                <a:gd name="connsiteX304" fmla="*/ 410 w 19998"/>
                <a:gd name="connsiteY304" fmla="*/ 5917 h 19998"/>
                <a:gd name="connsiteX305" fmla="*/ 555 w 19998"/>
                <a:gd name="connsiteY305" fmla="*/ 5938 h 19998"/>
                <a:gd name="connsiteX306" fmla="*/ 555 w 19998"/>
                <a:gd name="connsiteY306" fmla="*/ 5955 h 19998"/>
                <a:gd name="connsiteX307" fmla="*/ 738 w 19998"/>
                <a:gd name="connsiteY307" fmla="*/ 5938 h 19998"/>
                <a:gd name="connsiteX308" fmla="*/ 695 w 19998"/>
                <a:gd name="connsiteY308" fmla="*/ 5835 h 19998"/>
                <a:gd name="connsiteX309" fmla="*/ 655 w 19998"/>
                <a:gd name="connsiteY309" fmla="*/ 5835 h 19998"/>
                <a:gd name="connsiteX310" fmla="*/ 598 w 19998"/>
                <a:gd name="connsiteY310" fmla="*/ 5736 h 19998"/>
                <a:gd name="connsiteX311" fmla="*/ 141 w 19998"/>
                <a:gd name="connsiteY311" fmla="*/ 5778 h 19998"/>
                <a:gd name="connsiteX312" fmla="*/ 141 w 19998"/>
                <a:gd name="connsiteY312" fmla="*/ 5795 h 19998"/>
                <a:gd name="connsiteX313" fmla="*/ 17 w 19998"/>
                <a:gd name="connsiteY313" fmla="*/ 5818 h 19998"/>
                <a:gd name="connsiteX314" fmla="*/ 141 w 19998"/>
                <a:gd name="connsiteY314" fmla="*/ 5287 h 19998"/>
                <a:gd name="connsiteX315" fmla="*/ 181 w 19998"/>
                <a:gd name="connsiteY315" fmla="*/ 5268 h 19998"/>
                <a:gd name="connsiteX316" fmla="*/ 348 w 19998"/>
                <a:gd name="connsiteY316" fmla="*/ 5247 h 19998"/>
                <a:gd name="connsiteX317" fmla="*/ 450 w 19998"/>
                <a:gd name="connsiteY317" fmla="*/ 5149 h 19998"/>
                <a:gd name="connsiteX318" fmla="*/ 617 w 19998"/>
                <a:gd name="connsiteY318" fmla="*/ 5149 h 19998"/>
                <a:gd name="connsiteX319" fmla="*/ 803 w 19998"/>
                <a:gd name="connsiteY319" fmla="*/ 5085 h 19998"/>
                <a:gd name="connsiteX320" fmla="*/ 826 w 19998"/>
                <a:gd name="connsiteY320" fmla="*/ 5106 h 19998"/>
                <a:gd name="connsiteX321" fmla="*/ 803 w 19998"/>
                <a:gd name="connsiteY321" fmla="*/ 5149 h 19998"/>
                <a:gd name="connsiteX322" fmla="*/ 1276 w 19998"/>
                <a:gd name="connsiteY322" fmla="*/ 5022 h 19998"/>
                <a:gd name="connsiteX323" fmla="*/ 1276 w 19998"/>
                <a:gd name="connsiteY323" fmla="*/ 5003 h 19998"/>
                <a:gd name="connsiteX324" fmla="*/ 1276 w 19998"/>
                <a:gd name="connsiteY324" fmla="*/ 5022 h 19998"/>
                <a:gd name="connsiteX325" fmla="*/ 1298 w 19998"/>
                <a:gd name="connsiteY325" fmla="*/ 5022 h 19998"/>
                <a:gd name="connsiteX326" fmla="*/ 1341 w 19998"/>
                <a:gd name="connsiteY326" fmla="*/ 5165 h 19998"/>
                <a:gd name="connsiteX327" fmla="*/ 1524 w 19998"/>
                <a:gd name="connsiteY327" fmla="*/ 5069 h 19998"/>
                <a:gd name="connsiteX328" fmla="*/ 1562 w 19998"/>
                <a:gd name="connsiteY328" fmla="*/ 5069 h 19998"/>
                <a:gd name="connsiteX329" fmla="*/ 1815 w 19998"/>
                <a:gd name="connsiteY329" fmla="*/ 5125 h 19998"/>
                <a:gd name="connsiteX330" fmla="*/ 1936 w 19998"/>
                <a:gd name="connsiteY330" fmla="*/ 5165 h 19998"/>
                <a:gd name="connsiteX331" fmla="*/ 1936 w 19998"/>
                <a:gd name="connsiteY331" fmla="*/ 5149 h 19998"/>
                <a:gd name="connsiteX332" fmla="*/ 1979 w 19998"/>
                <a:gd name="connsiteY332" fmla="*/ 5003 h 19998"/>
                <a:gd name="connsiteX333" fmla="*/ 1936 w 19998"/>
                <a:gd name="connsiteY333" fmla="*/ 4939 h 19998"/>
                <a:gd name="connsiteX334" fmla="*/ 2103 w 19998"/>
                <a:gd name="connsiteY334" fmla="*/ 4820 h 19998"/>
                <a:gd name="connsiteX335" fmla="*/ 2496 w 19998"/>
                <a:gd name="connsiteY335" fmla="*/ 4777 h 19998"/>
                <a:gd name="connsiteX336" fmla="*/ 2536 w 19998"/>
                <a:gd name="connsiteY336" fmla="*/ 4860 h 19998"/>
                <a:gd name="connsiteX337" fmla="*/ 2722 w 19998"/>
                <a:gd name="connsiteY337" fmla="*/ 4761 h 19998"/>
                <a:gd name="connsiteX338" fmla="*/ 2722 w 19998"/>
                <a:gd name="connsiteY338" fmla="*/ 4900 h 19998"/>
                <a:gd name="connsiteX339" fmla="*/ 2805 w 19998"/>
                <a:gd name="connsiteY339" fmla="*/ 4923 h 19998"/>
                <a:gd name="connsiteX340" fmla="*/ 2970 w 19998"/>
                <a:gd name="connsiteY340" fmla="*/ 5189 h 19998"/>
                <a:gd name="connsiteX341" fmla="*/ 3256 w 19998"/>
                <a:gd name="connsiteY341" fmla="*/ 5673 h 19998"/>
                <a:gd name="connsiteX342" fmla="*/ 3608 w 19998"/>
                <a:gd name="connsiteY342" fmla="*/ 5391 h 19998"/>
                <a:gd name="connsiteX343" fmla="*/ 3860 w 19998"/>
                <a:gd name="connsiteY343" fmla="*/ 5268 h 19998"/>
                <a:gd name="connsiteX344" fmla="*/ 3999 w 19998"/>
                <a:gd name="connsiteY344" fmla="*/ 5534 h 19998"/>
                <a:gd name="connsiteX345" fmla="*/ 4351 w 19998"/>
                <a:gd name="connsiteY345" fmla="*/ 5351 h 19998"/>
                <a:gd name="connsiteX346" fmla="*/ 4580 w 19998"/>
                <a:gd name="connsiteY346" fmla="*/ 5268 h 19998"/>
                <a:gd name="connsiteX347" fmla="*/ 4580 w 19998"/>
                <a:gd name="connsiteY347" fmla="*/ 5471 h 19998"/>
                <a:gd name="connsiteX348" fmla="*/ 4994 w 19998"/>
                <a:gd name="connsiteY348" fmla="*/ 5449 h 19998"/>
                <a:gd name="connsiteX349" fmla="*/ 5323 w 19998"/>
                <a:gd name="connsiteY349" fmla="*/ 5471 h 19998"/>
                <a:gd name="connsiteX350" fmla="*/ 5242 w 19998"/>
                <a:gd name="connsiteY350" fmla="*/ 5407 h 19998"/>
                <a:gd name="connsiteX351" fmla="*/ 4994 w 19998"/>
                <a:gd name="connsiteY351" fmla="*/ 5003 h 19998"/>
                <a:gd name="connsiteX352" fmla="*/ 4970 w 19998"/>
                <a:gd name="connsiteY352" fmla="*/ 5003 h 19998"/>
                <a:gd name="connsiteX353" fmla="*/ 5054 w 19998"/>
                <a:gd name="connsiteY353" fmla="*/ 4618 h 19998"/>
                <a:gd name="connsiteX354" fmla="*/ 5054 w 19998"/>
                <a:gd name="connsiteY354" fmla="*/ 4601 h 19998"/>
                <a:gd name="connsiteX355" fmla="*/ 5037 w 19998"/>
                <a:gd name="connsiteY355" fmla="*/ 4618 h 19998"/>
                <a:gd name="connsiteX356" fmla="*/ 5011 w 19998"/>
                <a:gd name="connsiteY356" fmla="*/ 4131 h 19998"/>
                <a:gd name="connsiteX357" fmla="*/ 4642 w 19998"/>
                <a:gd name="connsiteY357" fmla="*/ 3335 h 19998"/>
                <a:gd name="connsiteX358" fmla="*/ 4663 w 19998"/>
                <a:gd name="connsiteY358" fmla="*/ 3092 h 19998"/>
                <a:gd name="connsiteX359" fmla="*/ 4563 w 19998"/>
                <a:gd name="connsiteY359" fmla="*/ 3050 h 19998"/>
                <a:gd name="connsiteX360" fmla="*/ 4684 w 19998"/>
                <a:gd name="connsiteY360" fmla="*/ 2947 h 19998"/>
                <a:gd name="connsiteX361" fmla="*/ 5242 w 19998"/>
                <a:gd name="connsiteY361" fmla="*/ 3092 h 19998"/>
                <a:gd name="connsiteX362" fmla="*/ 5258 w 19998"/>
                <a:gd name="connsiteY362" fmla="*/ 3029 h 19998"/>
                <a:gd name="connsiteX363" fmla="*/ 5570 w 19998"/>
                <a:gd name="connsiteY363" fmla="*/ 3050 h 19998"/>
                <a:gd name="connsiteX364" fmla="*/ 5632 w 19998"/>
                <a:gd name="connsiteY364" fmla="*/ 3252 h 19998"/>
                <a:gd name="connsiteX365" fmla="*/ 5592 w 19998"/>
                <a:gd name="connsiteY365" fmla="*/ 3252 h 19998"/>
                <a:gd name="connsiteX366" fmla="*/ 5570 w 19998"/>
                <a:gd name="connsiteY366" fmla="*/ 3316 h 19998"/>
                <a:gd name="connsiteX367" fmla="*/ 5511 w 19998"/>
                <a:gd name="connsiteY367" fmla="*/ 3316 h 19998"/>
                <a:gd name="connsiteX368" fmla="*/ 5675 w 19998"/>
                <a:gd name="connsiteY368" fmla="*/ 3800 h 19998"/>
                <a:gd name="connsiteX369" fmla="*/ 5649 w 19998"/>
                <a:gd name="connsiteY369" fmla="*/ 3826 h 19998"/>
                <a:gd name="connsiteX370" fmla="*/ 5732 w 19998"/>
                <a:gd name="connsiteY370" fmla="*/ 3842 h 19998"/>
                <a:gd name="connsiteX371" fmla="*/ 5713 w 19998"/>
                <a:gd name="connsiteY371" fmla="*/ 3842 h 19998"/>
                <a:gd name="connsiteX372" fmla="*/ 5732 w 19998"/>
                <a:gd name="connsiteY372" fmla="*/ 3882 h 19998"/>
                <a:gd name="connsiteX373" fmla="*/ 5775 w 19998"/>
                <a:gd name="connsiteY373" fmla="*/ 3882 h 19998"/>
                <a:gd name="connsiteX374" fmla="*/ 5861 w 19998"/>
                <a:gd name="connsiteY374" fmla="*/ 3762 h 19998"/>
                <a:gd name="connsiteX375" fmla="*/ 6499 w 19998"/>
                <a:gd name="connsiteY375" fmla="*/ 3906 h 19998"/>
                <a:gd name="connsiteX376" fmla="*/ 7611 w 19998"/>
                <a:gd name="connsiteY376" fmla="*/ 3826 h 19998"/>
                <a:gd name="connsiteX377" fmla="*/ 7923 w 19998"/>
                <a:gd name="connsiteY377" fmla="*/ 3722 h 19998"/>
                <a:gd name="connsiteX378" fmla="*/ 8045 w 19998"/>
                <a:gd name="connsiteY378" fmla="*/ 3703 h 19998"/>
                <a:gd name="connsiteX379" fmla="*/ 7611 w 19998"/>
                <a:gd name="connsiteY379" fmla="*/ 3600 h 19998"/>
                <a:gd name="connsiteX380" fmla="*/ 7611 w 19998"/>
                <a:gd name="connsiteY380" fmla="*/ 3581 h 19998"/>
                <a:gd name="connsiteX381" fmla="*/ 7799 w 19998"/>
                <a:gd name="connsiteY381" fmla="*/ 3092 h 19998"/>
                <a:gd name="connsiteX382" fmla="*/ 9574 w 19998"/>
                <a:gd name="connsiteY382" fmla="*/ 2317 h 19998"/>
                <a:gd name="connsiteX383" fmla="*/ 9843 w 19998"/>
                <a:gd name="connsiteY383" fmla="*/ 1993 h 19998"/>
                <a:gd name="connsiteX384" fmla="*/ 9902 w 19998"/>
                <a:gd name="connsiteY384" fmla="*/ 2051 h 19998"/>
                <a:gd name="connsiteX385" fmla="*/ 10031 w 19998"/>
                <a:gd name="connsiteY385" fmla="*/ 2051 h 19998"/>
                <a:gd name="connsiteX386" fmla="*/ 9964 w 19998"/>
                <a:gd name="connsiteY386" fmla="*/ 1972 h 19998"/>
                <a:gd name="connsiteX387" fmla="*/ 9943 w 19998"/>
                <a:gd name="connsiteY387" fmla="*/ 1993 h 19998"/>
                <a:gd name="connsiteX388" fmla="*/ 9843 w 19998"/>
                <a:gd name="connsiteY388" fmla="*/ 1645 h 19998"/>
                <a:gd name="connsiteX389" fmla="*/ 9902 w 19998"/>
                <a:gd name="connsiteY389" fmla="*/ 1645 h 19998"/>
                <a:gd name="connsiteX390" fmla="*/ 9902 w 19998"/>
                <a:gd name="connsiteY390" fmla="*/ 1628 h 19998"/>
                <a:gd name="connsiteX391" fmla="*/ 9902 w 19998"/>
                <a:gd name="connsiteY391" fmla="*/ 1607 h 19998"/>
                <a:gd name="connsiteX392" fmla="*/ 9843 w 19998"/>
                <a:gd name="connsiteY392" fmla="*/ 1542 h 19998"/>
                <a:gd name="connsiteX393" fmla="*/ 9886 w 19998"/>
                <a:gd name="connsiteY393" fmla="*/ 1260 h 19998"/>
                <a:gd name="connsiteX394" fmla="*/ 9926 w 19998"/>
                <a:gd name="connsiteY394" fmla="*/ 1243 h 19998"/>
                <a:gd name="connsiteX395" fmla="*/ 9886 w 19998"/>
                <a:gd name="connsiteY395" fmla="*/ 815 h 19998"/>
                <a:gd name="connsiteX396" fmla="*/ 9902 w 19998"/>
                <a:gd name="connsiteY396" fmla="*/ 815 h 19998"/>
                <a:gd name="connsiteX397" fmla="*/ 9886 w 19998"/>
                <a:gd name="connsiteY397" fmla="*/ 484 h 19998"/>
                <a:gd name="connsiteX398" fmla="*/ 10645 w 19998"/>
                <a:gd name="connsiteY398" fmla="*/ 186 h 19998"/>
                <a:gd name="connsiteX399" fmla="*/ 11307 w 19998"/>
                <a:gd name="connsiteY399" fmla="*/ 0 h 19998"/>
                <a:gd name="connsiteX400" fmla="*/ 11431 w 19998"/>
                <a:gd name="connsiteY400" fmla="*/ 324 h 19998"/>
                <a:gd name="connsiteX401" fmla="*/ 11431 w 19998"/>
                <a:gd name="connsiteY401" fmla="*/ 630 h 19998"/>
                <a:gd name="connsiteX402" fmla="*/ 11577 w 19998"/>
                <a:gd name="connsiteY402" fmla="*/ 630 h 19998"/>
                <a:gd name="connsiteX403" fmla="*/ 11700 w 19998"/>
                <a:gd name="connsiteY403" fmla="*/ 832 h 19998"/>
                <a:gd name="connsiteX404" fmla="*/ 11822 w 19998"/>
                <a:gd name="connsiteY404" fmla="*/ 895 h 19998"/>
                <a:gd name="connsiteX405" fmla="*/ 12158 w 19998"/>
                <a:gd name="connsiteY405" fmla="*/ 670 h 19998"/>
                <a:gd name="connsiteX406" fmla="*/ 12279 w 19998"/>
                <a:gd name="connsiteY406" fmla="*/ 792 h 19998"/>
                <a:gd name="connsiteX407" fmla="*/ 12255 w 19998"/>
                <a:gd name="connsiteY407" fmla="*/ 815 h 19998"/>
                <a:gd name="connsiteX408" fmla="*/ 12360 w 19998"/>
                <a:gd name="connsiteY408" fmla="*/ 895 h 19998"/>
                <a:gd name="connsiteX409" fmla="*/ 12360 w 19998"/>
                <a:gd name="connsiteY409" fmla="*/ 912 h 19998"/>
                <a:gd name="connsiteX410" fmla="*/ 12339 w 19998"/>
                <a:gd name="connsiteY410" fmla="*/ 935 h 19998"/>
                <a:gd name="connsiteX411" fmla="*/ 12548 w 19998"/>
                <a:gd name="connsiteY411" fmla="*/ 1342 h 19998"/>
                <a:gd name="connsiteX412" fmla="*/ 12753 w 19998"/>
                <a:gd name="connsiteY412" fmla="*/ 1260 h 19998"/>
                <a:gd name="connsiteX413" fmla="*/ 12729 w 19998"/>
                <a:gd name="connsiteY413" fmla="*/ 1363 h 19998"/>
                <a:gd name="connsiteX414" fmla="*/ 13039 w 19998"/>
                <a:gd name="connsiteY414" fmla="*/ 1769 h 19998"/>
                <a:gd name="connsiteX415" fmla="*/ 13039 w 19998"/>
                <a:gd name="connsiteY415" fmla="*/ 1751 h 19998"/>
                <a:gd name="connsiteX416" fmla="*/ 13065 w 19998"/>
                <a:gd name="connsiteY416" fmla="*/ 1751 h 19998"/>
                <a:gd name="connsiteX417" fmla="*/ 13082 w 19998"/>
                <a:gd name="connsiteY417" fmla="*/ 1671 h 19998"/>
                <a:gd name="connsiteX418" fmla="*/ 13186 w 19998"/>
                <a:gd name="connsiteY418" fmla="*/ 1645 h 19998"/>
                <a:gd name="connsiteX419" fmla="*/ 13203 w 19998"/>
                <a:gd name="connsiteY419" fmla="*/ 1671 h 19998"/>
                <a:gd name="connsiteX420" fmla="*/ 13203 w 19998"/>
                <a:gd name="connsiteY420" fmla="*/ 1645 h 19998"/>
                <a:gd name="connsiteX421" fmla="*/ 13267 w 19998"/>
                <a:gd name="connsiteY421" fmla="*/ 1645 h 19998"/>
                <a:gd name="connsiteX422" fmla="*/ 13267 w 19998"/>
                <a:gd name="connsiteY422" fmla="*/ 1671 h 19998"/>
                <a:gd name="connsiteX423" fmla="*/ 13308 w 19998"/>
                <a:gd name="connsiteY423" fmla="*/ 1687 h 19998"/>
                <a:gd name="connsiteX424" fmla="*/ 13308 w 19998"/>
                <a:gd name="connsiteY424" fmla="*/ 1711 h 19998"/>
                <a:gd name="connsiteX425" fmla="*/ 13515 w 19998"/>
                <a:gd name="connsiteY425" fmla="*/ 1628 h 19998"/>
                <a:gd name="connsiteX426" fmla="*/ 13598 w 19998"/>
                <a:gd name="connsiteY426" fmla="*/ 1751 h 19998"/>
                <a:gd name="connsiteX427" fmla="*/ 13660 w 19998"/>
                <a:gd name="connsiteY427" fmla="*/ 1769 h 19998"/>
                <a:gd name="connsiteX428" fmla="*/ 13660 w 19998"/>
                <a:gd name="connsiteY428" fmla="*/ 1833 h 19998"/>
                <a:gd name="connsiteX429" fmla="*/ 13677 w 19998"/>
                <a:gd name="connsiteY429" fmla="*/ 1833 h 19998"/>
                <a:gd name="connsiteX430" fmla="*/ 13677 w 19998"/>
                <a:gd name="connsiteY430" fmla="*/ 1849 h 19998"/>
                <a:gd name="connsiteX431" fmla="*/ 13725 w 19998"/>
                <a:gd name="connsiteY431" fmla="*/ 1849 h 19998"/>
                <a:gd name="connsiteX432" fmla="*/ 13703 w 19998"/>
                <a:gd name="connsiteY432" fmla="*/ 1833 h 19998"/>
                <a:gd name="connsiteX433" fmla="*/ 13725 w 19998"/>
                <a:gd name="connsiteY433" fmla="*/ 1791 h 19998"/>
                <a:gd name="connsiteX434" fmla="*/ 13808 w 19998"/>
                <a:gd name="connsiteY434" fmla="*/ 1873 h 19998"/>
                <a:gd name="connsiteX435" fmla="*/ 13725 w 19998"/>
                <a:gd name="connsiteY435" fmla="*/ 2155 h 19998"/>
                <a:gd name="connsiteX436" fmla="*/ 13725 w 19998"/>
                <a:gd name="connsiteY436" fmla="*/ 2138 h 19998"/>
                <a:gd name="connsiteX437" fmla="*/ 13784 w 19998"/>
                <a:gd name="connsiteY437" fmla="*/ 2155 h 19998"/>
                <a:gd name="connsiteX438" fmla="*/ 13825 w 19998"/>
                <a:gd name="connsiteY438" fmla="*/ 2301 h 19998"/>
                <a:gd name="connsiteX439" fmla="*/ 13703 w 19998"/>
                <a:gd name="connsiteY439" fmla="*/ 2420 h 19998"/>
                <a:gd name="connsiteX440" fmla="*/ 13741 w 19998"/>
                <a:gd name="connsiteY440" fmla="*/ 2463 h 19998"/>
                <a:gd name="connsiteX441" fmla="*/ 13703 w 19998"/>
                <a:gd name="connsiteY441" fmla="*/ 2503 h 19998"/>
                <a:gd name="connsiteX442" fmla="*/ 13784 w 19998"/>
                <a:gd name="connsiteY442" fmla="*/ 2519 h 19998"/>
                <a:gd name="connsiteX443" fmla="*/ 13784 w 19998"/>
                <a:gd name="connsiteY443" fmla="*/ 2540 h 19998"/>
                <a:gd name="connsiteX444" fmla="*/ 13849 w 19998"/>
                <a:gd name="connsiteY444" fmla="*/ 2540 h 19998"/>
                <a:gd name="connsiteX445" fmla="*/ 14280 w 19998"/>
                <a:gd name="connsiteY445" fmla="*/ 2540 h 19998"/>
                <a:gd name="connsiteX446" fmla="*/ 14527 w 19998"/>
                <a:gd name="connsiteY446" fmla="*/ 2437 h 19998"/>
                <a:gd name="connsiteX447" fmla="*/ 14527 w 19998"/>
                <a:gd name="connsiteY447" fmla="*/ 2218 h 19998"/>
                <a:gd name="connsiteX448" fmla="*/ 14715 w 19998"/>
                <a:gd name="connsiteY448" fmla="*/ 2051 h 19998"/>
                <a:gd name="connsiteX449" fmla="*/ 14815 w 19998"/>
                <a:gd name="connsiteY449" fmla="*/ 2115 h 19998"/>
                <a:gd name="connsiteX450" fmla="*/ 14775 w 19998"/>
                <a:gd name="connsiteY450" fmla="*/ 2138 h 19998"/>
                <a:gd name="connsiteX451" fmla="*/ 14796 w 19998"/>
                <a:gd name="connsiteY451" fmla="*/ 2218 h 19998"/>
                <a:gd name="connsiteX452" fmla="*/ 14756 w 19998"/>
                <a:gd name="connsiteY452" fmla="*/ 2195 h 19998"/>
                <a:gd name="connsiteX453" fmla="*/ 14732 w 19998"/>
                <a:gd name="connsiteY453" fmla="*/ 2218 h 19998"/>
                <a:gd name="connsiteX454" fmla="*/ 14756 w 19998"/>
                <a:gd name="connsiteY454" fmla="*/ 2237 h 19998"/>
                <a:gd name="connsiteX455" fmla="*/ 14732 w 19998"/>
                <a:gd name="connsiteY455" fmla="*/ 2275 h 19998"/>
                <a:gd name="connsiteX456" fmla="*/ 14756 w 19998"/>
                <a:gd name="connsiteY456" fmla="*/ 2341 h 19998"/>
                <a:gd name="connsiteX457" fmla="*/ 14675 w 19998"/>
                <a:gd name="connsiteY457" fmla="*/ 2519 h 19998"/>
                <a:gd name="connsiteX458" fmla="*/ 14815 w 19998"/>
                <a:gd name="connsiteY458" fmla="*/ 2622 h 19998"/>
                <a:gd name="connsiteX459" fmla="*/ 14796 w 19998"/>
                <a:gd name="connsiteY459" fmla="*/ 2904 h 19998"/>
                <a:gd name="connsiteX460" fmla="*/ 14918 w 19998"/>
                <a:gd name="connsiteY460" fmla="*/ 2904 h 19998"/>
                <a:gd name="connsiteX461" fmla="*/ 14918 w 19998"/>
                <a:gd name="connsiteY461" fmla="*/ 2867 h 19998"/>
                <a:gd name="connsiteX462" fmla="*/ 15001 w 19998"/>
                <a:gd name="connsiteY462" fmla="*/ 2888 h 19998"/>
                <a:gd name="connsiteX463" fmla="*/ 15230 w 19998"/>
                <a:gd name="connsiteY463" fmla="*/ 3074 h 19998"/>
                <a:gd name="connsiteX464" fmla="*/ 15249 w 19998"/>
                <a:gd name="connsiteY464" fmla="*/ 3050 h 19998"/>
                <a:gd name="connsiteX465" fmla="*/ 15249 w 19998"/>
                <a:gd name="connsiteY465" fmla="*/ 3114 h 19998"/>
                <a:gd name="connsiteX466" fmla="*/ 15330 w 19998"/>
                <a:gd name="connsiteY466" fmla="*/ 3114 h 19998"/>
                <a:gd name="connsiteX467" fmla="*/ 15418 w 19998"/>
                <a:gd name="connsiteY467" fmla="*/ 3114 h 19998"/>
                <a:gd name="connsiteX468" fmla="*/ 15499 w 19998"/>
                <a:gd name="connsiteY468" fmla="*/ 3196 h 19998"/>
                <a:gd name="connsiteX469" fmla="*/ 15475 w 19998"/>
                <a:gd name="connsiteY469" fmla="*/ 3252 h 19998"/>
                <a:gd name="connsiteX470" fmla="*/ 15499 w 19998"/>
                <a:gd name="connsiteY470" fmla="*/ 3295 h 19998"/>
                <a:gd name="connsiteX471" fmla="*/ 15499 w 19998"/>
                <a:gd name="connsiteY471" fmla="*/ 3276 h 19998"/>
                <a:gd name="connsiteX472" fmla="*/ 15599 w 19998"/>
                <a:gd name="connsiteY472" fmla="*/ 3276 h 19998"/>
                <a:gd name="connsiteX473" fmla="*/ 15704 w 19998"/>
                <a:gd name="connsiteY473" fmla="*/ 3374 h 19998"/>
                <a:gd name="connsiteX474" fmla="*/ 15682 w 19998"/>
                <a:gd name="connsiteY474" fmla="*/ 3414 h 19998"/>
                <a:gd name="connsiteX475" fmla="*/ 15723 w 19998"/>
                <a:gd name="connsiteY475" fmla="*/ 3478 h 19998"/>
                <a:gd name="connsiteX476" fmla="*/ 15704 w 19998"/>
                <a:gd name="connsiteY476" fmla="*/ 3497 h 19998"/>
                <a:gd name="connsiteX477" fmla="*/ 15747 w 19998"/>
                <a:gd name="connsiteY477" fmla="*/ 3534 h 19998"/>
                <a:gd name="connsiteX478" fmla="*/ 15747 w 19998"/>
                <a:gd name="connsiteY478" fmla="*/ 3518 h 19998"/>
                <a:gd name="connsiteX479" fmla="*/ 15935 w 19998"/>
                <a:gd name="connsiteY479" fmla="*/ 3478 h 19998"/>
                <a:gd name="connsiteX480" fmla="*/ 15935 w 19998"/>
                <a:gd name="connsiteY480" fmla="*/ 3518 h 19998"/>
                <a:gd name="connsiteX481" fmla="*/ 15951 w 19998"/>
                <a:gd name="connsiteY481" fmla="*/ 3518 h 19998"/>
                <a:gd name="connsiteX482" fmla="*/ 15992 w 19998"/>
                <a:gd name="connsiteY482" fmla="*/ 3414 h 19998"/>
                <a:gd name="connsiteX483" fmla="*/ 16156 w 19998"/>
                <a:gd name="connsiteY483" fmla="*/ 3414 h 19998"/>
                <a:gd name="connsiteX484" fmla="*/ 16156 w 19998"/>
                <a:gd name="connsiteY484" fmla="*/ 3374 h 19998"/>
                <a:gd name="connsiteX485" fmla="*/ 16302 w 19998"/>
                <a:gd name="connsiteY485" fmla="*/ 3436 h 19998"/>
                <a:gd name="connsiteX486" fmla="*/ 16285 w 19998"/>
                <a:gd name="connsiteY486" fmla="*/ 3454 h 19998"/>
                <a:gd name="connsiteX487" fmla="*/ 16366 w 19998"/>
                <a:gd name="connsiteY487" fmla="*/ 3518 h 19998"/>
                <a:gd name="connsiteX488" fmla="*/ 16490 w 19998"/>
                <a:gd name="connsiteY488" fmla="*/ 3518 h 19998"/>
                <a:gd name="connsiteX489" fmla="*/ 16506 w 19998"/>
                <a:gd name="connsiteY489" fmla="*/ 3600 h 19998"/>
                <a:gd name="connsiteX490" fmla="*/ 16590 w 19998"/>
                <a:gd name="connsiteY490" fmla="*/ 3624 h 19998"/>
                <a:gd name="connsiteX491" fmla="*/ 16611 w 19998"/>
                <a:gd name="connsiteY491" fmla="*/ 3581 h 19998"/>
                <a:gd name="connsiteX492" fmla="*/ 16694 w 19998"/>
                <a:gd name="connsiteY492" fmla="*/ 3600 h 19998"/>
                <a:gd name="connsiteX493" fmla="*/ 16694 w 19998"/>
                <a:gd name="connsiteY493" fmla="*/ 3560 h 19998"/>
                <a:gd name="connsiteX494" fmla="*/ 16716 w 19998"/>
                <a:gd name="connsiteY494" fmla="*/ 3560 h 19998"/>
                <a:gd name="connsiteX495" fmla="*/ 16716 w 19998"/>
                <a:gd name="connsiteY495" fmla="*/ 3518 h 19998"/>
                <a:gd name="connsiteX496" fmla="*/ 16759 w 19998"/>
                <a:gd name="connsiteY496" fmla="*/ 3497 h 19998"/>
                <a:gd name="connsiteX497" fmla="*/ 16759 w 19998"/>
                <a:gd name="connsiteY497" fmla="*/ 3478 h 19998"/>
                <a:gd name="connsiteX498" fmla="*/ 16940 w 19998"/>
                <a:gd name="connsiteY498" fmla="*/ 3478 h 19998"/>
                <a:gd name="connsiteX499" fmla="*/ 17085 w 19998"/>
                <a:gd name="connsiteY499" fmla="*/ 3560 h 19998"/>
                <a:gd name="connsiteX500" fmla="*/ 17085 w 19998"/>
                <a:gd name="connsiteY500" fmla="*/ 3534 h 19998"/>
                <a:gd name="connsiteX501" fmla="*/ 17192 w 19998"/>
                <a:gd name="connsiteY501" fmla="*/ 3518 h 19998"/>
                <a:gd name="connsiteX502" fmla="*/ 17192 w 19998"/>
                <a:gd name="connsiteY502" fmla="*/ 3534 h 19998"/>
                <a:gd name="connsiteX503" fmla="*/ 17373 w 19998"/>
                <a:gd name="connsiteY503" fmla="*/ 3640 h 19998"/>
                <a:gd name="connsiteX504" fmla="*/ 17354 w 19998"/>
                <a:gd name="connsiteY504" fmla="*/ 3663 h 19998"/>
                <a:gd name="connsiteX505" fmla="*/ 17437 w 19998"/>
                <a:gd name="connsiteY505" fmla="*/ 3783 h 19998"/>
                <a:gd name="connsiteX506" fmla="*/ 17397 w 19998"/>
                <a:gd name="connsiteY506" fmla="*/ 3783 h 19998"/>
                <a:gd name="connsiteX507" fmla="*/ 17414 w 19998"/>
                <a:gd name="connsiteY507" fmla="*/ 3826 h 19998"/>
                <a:gd name="connsiteX508" fmla="*/ 17437 w 19998"/>
                <a:gd name="connsiteY508" fmla="*/ 3826 h 19998"/>
                <a:gd name="connsiteX509" fmla="*/ 17602 w 19998"/>
                <a:gd name="connsiteY509" fmla="*/ 4028 h 19998"/>
                <a:gd name="connsiteX510" fmla="*/ 17623 w 19998"/>
                <a:gd name="connsiteY510" fmla="*/ 4091 h 19998"/>
                <a:gd name="connsiteX511" fmla="*/ 17642 w 19998"/>
                <a:gd name="connsiteY511" fmla="*/ 4091 h 19998"/>
                <a:gd name="connsiteX512" fmla="*/ 17683 w 19998"/>
                <a:gd name="connsiteY512" fmla="*/ 4211 h 19998"/>
                <a:gd name="connsiteX513" fmla="*/ 17849 w 19998"/>
                <a:gd name="connsiteY513" fmla="*/ 4211 h 19998"/>
                <a:gd name="connsiteX514" fmla="*/ 17849 w 19998"/>
                <a:gd name="connsiteY514" fmla="*/ 4171 h 19998"/>
                <a:gd name="connsiteX515" fmla="*/ 17871 w 19998"/>
                <a:gd name="connsiteY515" fmla="*/ 4171 h 19998"/>
                <a:gd name="connsiteX516" fmla="*/ 17830 w 19998"/>
                <a:gd name="connsiteY516" fmla="*/ 4091 h 19998"/>
                <a:gd name="connsiteX517" fmla="*/ 17871 w 19998"/>
                <a:gd name="connsiteY517" fmla="*/ 4065 h 19998"/>
                <a:gd name="connsiteX518" fmla="*/ 17935 w 19998"/>
                <a:gd name="connsiteY518" fmla="*/ 4091 h 19998"/>
                <a:gd name="connsiteX519" fmla="*/ 17976 w 19998"/>
                <a:gd name="connsiteY519" fmla="*/ 4065 h 19998"/>
                <a:gd name="connsiteX520" fmla="*/ 18019 w 19998"/>
                <a:gd name="connsiteY520" fmla="*/ 4091 h 19998"/>
                <a:gd name="connsiteX521" fmla="*/ 18140 w 19998"/>
                <a:gd name="connsiteY521" fmla="*/ 4131 h 19998"/>
                <a:gd name="connsiteX522" fmla="*/ 18183 w 19998"/>
                <a:gd name="connsiteY522" fmla="*/ 4293 h 19998"/>
                <a:gd name="connsiteX523" fmla="*/ 18200 w 19998"/>
                <a:gd name="connsiteY523" fmla="*/ 4293 h 19998"/>
                <a:gd name="connsiteX524" fmla="*/ 18223 w 19998"/>
                <a:gd name="connsiteY524" fmla="*/ 4211 h 19998"/>
                <a:gd name="connsiteX525" fmla="*/ 18240 w 19998"/>
                <a:gd name="connsiteY525" fmla="*/ 4211 h 19998"/>
                <a:gd name="connsiteX526" fmla="*/ 18240 w 19998"/>
                <a:gd name="connsiteY526" fmla="*/ 4230 h 19998"/>
                <a:gd name="connsiteX527" fmla="*/ 18281 w 19998"/>
                <a:gd name="connsiteY527" fmla="*/ 4230 h 19998"/>
                <a:gd name="connsiteX528" fmla="*/ 18328 w 19998"/>
                <a:gd name="connsiteY528" fmla="*/ 4270 h 19998"/>
                <a:gd name="connsiteX529" fmla="*/ 18369 w 19998"/>
                <a:gd name="connsiteY529" fmla="*/ 4253 h 19998"/>
                <a:gd name="connsiteX530" fmla="*/ 18388 w 19998"/>
                <a:gd name="connsiteY530" fmla="*/ 4270 h 19998"/>
                <a:gd name="connsiteX531" fmla="*/ 18531 w 19998"/>
                <a:gd name="connsiteY531" fmla="*/ 4253 h 19998"/>
                <a:gd name="connsiteX532" fmla="*/ 18531 w 19998"/>
                <a:gd name="connsiteY532" fmla="*/ 4270 h 19998"/>
                <a:gd name="connsiteX533" fmla="*/ 18631 w 19998"/>
                <a:gd name="connsiteY533" fmla="*/ 4211 h 19998"/>
                <a:gd name="connsiteX534" fmla="*/ 18631 w 19998"/>
                <a:gd name="connsiteY534" fmla="*/ 4131 h 19998"/>
                <a:gd name="connsiteX535" fmla="*/ 18762 w 19998"/>
                <a:gd name="connsiteY535" fmla="*/ 4108 h 19998"/>
                <a:gd name="connsiteX536" fmla="*/ 18778 w 19998"/>
                <a:gd name="connsiteY536" fmla="*/ 4148 h 19998"/>
                <a:gd name="connsiteX537" fmla="*/ 18821 w 19998"/>
                <a:gd name="connsiteY537" fmla="*/ 4131 h 19998"/>
                <a:gd name="connsiteX538" fmla="*/ 18943 w 19998"/>
                <a:gd name="connsiteY538" fmla="*/ 4333 h 19998"/>
                <a:gd name="connsiteX539" fmla="*/ 19047 w 19998"/>
                <a:gd name="connsiteY539" fmla="*/ 4333 h 19998"/>
                <a:gd name="connsiteX540" fmla="*/ 19064 w 19998"/>
                <a:gd name="connsiteY540" fmla="*/ 4392 h 19998"/>
                <a:gd name="connsiteX541" fmla="*/ 19152 w 19998"/>
                <a:gd name="connsiteY541" fmla="*/ 4392 h 19998"/>
                <a:gd name="connsiteX542" fmla="*/ 19152 w 19998"/>
                <a:gd name="connsiteY542" fmla="*/ 4373 h 19998"/>
                <a:gd name="connsiteX543" fmla="*/ 19212 w 19998"/>
                <a:gd name="connsiteY543" fmla="*/ 4373 h 19998"/>
                <a:gd name="connsiteX544" fmla="*/ 19212 w 19998"/>
                <a:gd name="connsiteY544" fmla="*/ 4392 h 19998"/>
                <a:gd name="connsiteX545" fmla="*/ 19317 w 19998"/>
                <a:gd name="connsiteY545" fmla="*/ 4333 h 19998"/>
                <a:gd name="connsiteX546" fmla="*/ 19417 w 19998"/>
                <a:gd name="connsiteY546" fmla="*/ 4392 h 19998"/>
                <a:gd name="connsiteX547" fmla="*/ 19443 w 19998"/>
                <a:gd name="connsiteY547" fmla="*/ 4373 h 19998"/>
                <a:gd name="connsiteX548" fmla="*/ 19500 w 19998"/>
                <a:gd name="connsiteY548" fmla="*/ 4373 h 19998"/>
                <a:gd name="connsiteX549" fmla="*/ 19521 w 19998"/>
                <a:gd name="connsiteY549" fmla="*/ 4352 h 19998"/>
                <a:gd name="connsiteX550" fmla="*/ 19998 w 19998"/>
                <a:gd name="connsiteY550" fmla="*/ 4512 h 19998"/>
                <a:gd name="connsiteX551" fmla="*/ 19750 w 19998"/>
                <a:gd name="connsiteY551" fmla="*/ 4939 h 19998"/>
                <a:gd name="connsiteX552" fmla="*/ 19712 w 19998"/>
                <a:gd name="connsiteY552" fmla="*/ 4939 h 19998"/>
                <a:gd name="connsiteX553" fmla="*/ 19686 w 19998"/>
                <a:gd name="connsiteY553" fmla="*/ 5003 h 19998"/>
                <a:gd name="connsiteX554" fmla="*/ 19645 w 19998"/>
                <a:gd name="connsiteY554" fmla="*/ 5003 h 19998"/>
                <a:gd name="connsiteX555" fmla="*/ 19131 w 19998"/>
                <a:gd name="connsiteY555" fmla="*/ 6512 h 19998"/>
                <a:gd name="connsiteX556" fmla="*/ 19236 w 19998"/>
                <a:gd name="connsiteY556" fmla="*/ 7750 h 19998"/>
                <a:gd name="connsiteX557" fmla="*/ 19212 w 19998"/>
                <a:gd name="connsiteY557" fmla="*/ 7750 h 19998"/>
                <a:gd name="connsiteX558" fmla="*/ 19090 w 19998"/>
                <a:gd name="connsiteY558" fmla="*/ 7870 h 19998"/>
                <a:gd name="connsiteX559" fmla="*/ 19152 w 19998"/>
                <a:gd name="connsiteY559" fmla="*/ 7853 h 19998"/>
                <a:gd name="connsiteX560" fmla="*/ 19064 w 19998"/>
                <a:gd name="connsiteY560" fmla="*/ 7973 h 19998"/>
                <a:gd name="connsiteX561" fmla="*/ 18983 w 19998"/>
                <a:gd name="connsiteY561" fmla="*/ 7973 h 19998"/>
                <a:gd name="connsiteX562" fmla="*/ 18714 w 19998"/>
                <a:gd name="connsiteY562" fmla="*/ 8135 h 19998"/>
                <a:gd name="connsiteX563" fmla="*/ 18695 w 19998"/>
                <a:gd name="connsiteY563" fmla="*/ 8093 h 19998"/>
                <a:gd name="connsiteX564" fmla="*/ 18614 w 19998"/>
                <a:gd name="connsiteY564" fmla="*/ 7997 h 19998"/>
                <a:gd name="connsiteX565" fmla="*/ 18304 w 19998"/>
                <a:gd name="connsiteY56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684 w 19998"/>
                <a:gd name="connsiteY210" fmla="*/ 17737 h 19998"/>
                <a:gd name="connsiteX211" fmla="*/ 4415 w 19998"/>
                <a:gd name="connsiteY211" fmla="*/ 17634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569 w 19998"/>
                <a:gd name="connsiteY210" fmla="*/ 17822 h 19998"/>
                <a:gd name="connsiteX211" fmla="*/ 4415 w 19998"/>
                <a:gd name="connsiteY211" fmla="*/ 17634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415 w 19998"/>
                <a:gd name="connsiteY211" fmla="*/ 17634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329 w 19998"/>
                <a:gd name="connsiteY211" fmla="*/ 17833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294 w 19998"/>
                <a:gd name="connsiteY211" fmla="*/ 17594 h 19998"/>
                <a:gd name="connsiteX212" fmla="*/ 4103 w 19998"/>
                <a:gd name="connsiteY212" fmla="*/ 17617 h 19998"/>
                <a:gd name="connsiteX213" fmla="*/ 4063 w 19998"/>
                <a:gd name="connsiteY213" fmla="*/ 17495 h 19998"/>
                <a:gd name="connsiteX214" fmla="*/ 4025 w 19998"/>
                <a:gd name="connsiteY214" fmla="*/ 17432 h 19998"/>
                <a:gd name="connsiteX215" fmla="*/ 4251 w 19998"/>
                <a:gd name="connsiteY215" fmla="*/ 17389 h 19998"/>
                <a:gd name="connsiteX216" fmla="*/ 4251 w 19998"/>
                <a:gd name="connsiteY216" fmla="*/ 17373 h 19998"/>
                <a:gd name="connsiteX217" fmla="*/ 4499 w 19998"/>
                <a:gd name="connsiteY217" fmla="*/ 17084 h 19998"/>
                <a:gd name="connsiteX218" fmla="*/ 5037 w 19998"/>
                <a:gd name="connsiteY218" fmla="*/ 14969 h 19998"/>
                <a:gd name="connsiteX219" fmla="*/ 5011 w 19998"/>
                <a:gd name="connsiteY219" fmla="*/ 14767 h 19998"/>
                <a:gd name="connsiteX220" fmla="*/ 5218 w 19998"/>
                <a:gd name="connsiteY220" fmla="*/ 14525 h 19998"/>
                <a:gd name="connsiteX221" fmla="*/ 5427 w 19998"/>
                <a:gd name="connsiteY221" fmla="*/ 14583 h 19998"/>
                <a:gd name="connsiteX222" fmla="*/ 5444 w 19998"/>
                <a:gd name="connsiteY222" fmla="*/ 14525 h 19998"/>
                <a:gd name="connsiteX223" fmla="*/ 5387 w 19998"/>
                <a:gd name="connsiteY223" fmla="*/ 14464 h 19998"/>
                <a:gd name="connsiteX224" fmla="*/ 5427 w 19998"/>
                <a:gd name="connsiteY224" fmla="*/ 14485 h 19998"/>
                <a:gd name="connsiteX225" fmla="*/ 5427 w 19998"/>
                <a:gd name="connsiteY225" fmla="*/ 14464 h 19998"/>
                <a:gd name="connsiteX226" fmla="*/ 5218 w 19998"/>
                <a:gd name="connsiteY226" fmla="*/ 14318 h 19998"/>
                <a:gd name="connsiteX227" fmla="*/ 5075 w 19998"/>
                <a:gd name="connsiteY227" fmla="*/ 14647 h 19998"/>
                <a:gd name="connsiteX228" fmla="*/ 5037 w 19998"/>
                <a:gd name="connsiteY228" fmla="*/ 14623 h 19998"/>
                <a:gd name="connsiteX229" fmla="*/ 5427 w 19998"/>
                <a:gd name="connsiteY229" fmla="*/ 12509 h 19998"/>
                <a:gd name="connsiteX230" fmla="*/ 5470 w 19998"/>
                <a:gd name="connsiteY230" fmla="*/ 12492 h 19998"/>
                <a:gd name="connsiteX231" fmla="*/ 5511 w 19998"/>
                <a:gd name="connsiteY231" fmla="*/ 12548 h 19998"/>
                <a:gd name="connsiteX232" fmla="*/ 5961 w 19998"/>
                <a:gd name="connsiteY232" fmla="*/ 13284 h 19998"/>
                <a:gd name="connsiteX233" fmla="*/ 6352 w 19998"/>
                <a:gd name="connsiteY233" fmla="*/ 14017 h 19998"/>
                <a:gd name="connsiteX234" fmla="*/ 6352 w 19998"/>
                <a:gd name="connsiteY234" fmla="*/ 13808 h 19998"/>
                <a:gd name="connsiteX235" fmla="*/ 6001 w 19998"/>
                <a:gd name="connsiteY235" fmla="*/ 13058 h 19998"/>
                <a:gd name="connsiteX236" fmla="*/ 5675 w 19998"/>
                <a:gd name="connsiteY236" fmla="*/ 12532 h 19998"/>
                <a:gd name="connsiteX237" fmla="*/ 5551 w 19998"/>
                <a:gd name="connsiteY237" fmla="*/ 12410 h 19998"/>
                <a:gd name="connsiteX238" fmla="*/ 5258 w 19998"/>
                <a:gd name="connsiteY238" fmla="*/ 12227 h 19998"/>
                <a:gd name="connsiteX239" fmla="*/ 5242 w 19998"/>
                <a:gd name="connsiteY239" fmla="*/ 12243 h 19998"/>
                <a:gd name="connsiteX240" fmla="*/ 5175 w 19998"/>
                <a:gd name="connsiteY240" fmla="*/ 11961 h 19998"/>
                <a:gd name="connsiteX241" fmla="*/ 5363 w 19998"/>
                <a:gd name="connsiteY241" fmla="*/ 11961 h 19998"/>
                <a:gd name="connsiteX242" fmla="*/ 5487 w 19998"/>
                <a:gd name="connsiteY242" fmla="*/ 11653 h 19998"/>
                <a:gd name="connsiteX243" fmla="*/ 5470 w 19998"/>
                <a:gd name="connsiteY243" fmla="*/ 11653 h 19998"/>
                <a:gd name="connsiteX244" fmla="*/ 5470 w 19998"/>
                <a:gd name="connsiteY244" fmla="*/ 11637 h 19998"/>
                <a:gd name="connsiteX245" fmla="*/ 5444 w 19998"/>
                <a:gd name="connsiteY245" fmla="*/ 11268 h 19998"/>
                <a:gd name="connsiteX246" fmla="*/ 5339 w 19998"/>
                <a:gd name="connsiteY246" fmla="*/ 11146 h 19998"/>
                <a:gd name="connsiteX247" fmla="*/ 5251 w 19998"/>
                <a:gd name="connsiteY247" fmla="*/ 10849 h 19998"/>
                <a:gd name="connsiteX248" fmla="*/ 4784 w 19998"/>
                <a:gd name="connsiteY248" fmla="*/ 10539 h 19998"/>
                <a:gd name="connsiteX249" fmla="*/ 4603 w 19998"/>
                <a:gd name="connsiteY249" fmla="*/ 10497 h 19998"/>
                <a:gd name="connsiteX250" fmla="*/ 4620 w 19998"/>
                <a:gd name="connsiteY250" fmla="*/ 10476 h 19998"/>
                <a:gd name="connsiteX251" fmla="*/ 3877 w 19998"/>
                <a:gd name="connsiteY251" fmla="*/ 9395 h 19998"/>
                <a:gd name="connsiteX252" fmla="*/ 3941 w 19998"/>
                <a:gd name="connsiteY252" fmla="*/ 9353 h 19998"/>
                <a:gd name="connsiteX253" fmla="*/ 3918 w 19998"/>
                <a:gd name="connsiteY253" fmla="*/ 9353 h 19998"/>
                <a:gd name="connsiteX254" fmla="*/ 4168 w 19998"/>
                <a:gd name="connsiteY254" fmla="*/ 9071 h 19998"/>
                <a:gd name="connsiteX255" fmla="*/ 3753 w 19998"/>
                <a:gd name="connsiteY255" fmla="*/ 8829 h 19998"/>
                <a:gd name="connsiteX256" fmla="*/ 3899 w 19998"/>
                <a:gd name="connsiteY256" fmla="*/ 8645 h 19998"/>
                <a:gd name="connsiteX257" fmla="*/ 3899 w 19998"/>
                <a:gd name="connsiteY257" fmla="*/ 8521 h 19998"/>
                <a:gd name="connsiteX258" fmla="*/ 4011 w 19998"/>
                <a:gd name="connsiteY258" fmla="*/ 8510 h 19998"/>
                <a:gd name="connsiteX259" fmla="*/ 3877 w 19998"/>
                <a:gd name="connsiteY259" fmla="*/ 8457 h 19998"/>
                <a:gd name="connsiteX260" fmla="*/ 3689 w 19998"/>
                <a:gd name="connsiteY260" fmla="*/ 8587 h 19998"/>
                <a:gd name="connsiteX261" fmla="*/ 3360 w 19998"/>
                <a:gd name="connsiteY261" fmla="*/ 8401 h 19998"/>
                <a:gd name="connsiteX262" fmla="*/ 3303 w 19998"/>
                <a:gd name="connsiteY262" fmla="*/ 8239 h 19998"/>
                <a:gd name="connsiteX263" fmla="*/ 3465 w 19998"/>
                <a:gd name="connsiteY263" fmla="*/ 8077 h 19998"/>
                <a:gd name="connsiteX264" fmla="*/ 3344 w 19998"/>
                <a:gd name="connsiteY264" fmla="*/ 7910 h 19998"/>
                <a:gd name="connsiteX265" fmla="*/ 2844 w 19998"/>
                <a:gd name="connsiteY265" fmla="*/ 7933 h 19998"/>
                <a:gd name="connsiteX266" fmla="*/ 3115 w 19998"/>
                <a:gd name="connsiteY266" fmla="*/ 7651 h 19998"/>
                <a:gd name="connsiteX267" fmla="*/ 2477 w 19998"/>
                <a:gd name="connsiteY267" fmla="*/ 7750 h 19998"/>
                <a:gd name="connsiteX268" fmla="*/ 2477 w 19998"/>
                <a:gd name="connsiteY268" fmla="*/ 7973 h 19998"/>
                <a:gd name="connsiteX269" fmla="*/ 2127 w 19998"/>
                <a:gd name="connsiteY269" fmla="*/ 7442 h 19998"/>
                <a:gd name="connsiteX270" fmla="*/ 1831 w 19998"/>
                <a:gd name="connsiteY270" fmla="*/ 7261 h 19998"/>
                <a:gd name="connsiteX271" fmla="*/ 1260 w 19998"/>
                <a:gd name="connsiteY271" fmla="*/ 6996 h 19998"/>
                <a:gd name="connsiteX272" fmla="*/ 1276 w 19998"/>
                <a:gd name="connsiteY272" fmla="*/ 6975 h 19998"/>
                <a:gd name="connsiteX273" fmla="*/ 1260 w 19998"/>
                <a:gd name="connsiteY273" fmla="*/ 6958 h 19998"/>
                <a:gd name="connsiteX274" fmla="*/ 1172 w 19998"/>
                <a:gd name="connsiteY274" fmla="*/ 6892 h 19998"/>
                <a:gd name="connsiteX275" fmla="*/ 886 w 19998"/>
                <a:gd name="connsiteY275" fmla="*/ 6975 h 19998"/>
                <a:gd name="connsiteX276" fmla="*/ 679 w 19998"/>
                <a:gd name="connsiteY276" fmla="*/ 7099 h 19998"/>
                <a:gd name="connsiteX277" fmla="*/ 533 w 19998"/>
                <a:gd name="connsiteY277" fmla="*/ 7078 h 19998"/>
                <a:gd name="connsiteX278" fmla="*/ 533 w 19998"/>
                <a:gd name="connsiteY278" fmla="*/ 7022 h 19998"/>
                <a:gd name="connsiteX279" fmla="*/ 574 w 19998"/>
                <a:gd name="connsiteY279" fmla="*/ 6996 h 19998"/>
                <a:gd name="connsiteX280" fmla="*/ 305 w 19998"/>
                <a:gd name="connsiteY280" fmla="*/ 6568 h 19998"/>
                <a:gd name="connsiteX281" fmla="*/ 264 w 19998"/>
                <a:gd name="connsiteY281" fmla="*/ 6594 h 19998"/>
                <a:gd name="connsiteX282" fmla="*/ 164 w 19998"/>
                <a:gd name="connsiteY282" fmla="*/ 6528 h 19998"/>
                <a:gd name="connsiteX283" fmla="*/ 0 w 19998"/>
                <a:gd name="connsiteY283" fmla="*/ 6490 h 19998"/>
                <a:gd name="connsiteX284" fmla="*/ 17 w 19998"/>
                <a:gd name="connsiteY284" fmla="*/ 6465 h 19998"/>
                <a:gd name="connsiteX285" fmla="*/ 57 w 19998"/>
                <a:gd name="connsiteY285" fmla="*/ 6465 h 19998"/>
                <a:gd name="connsiteX286" fmla="*/ 695 w 19998"/>
                <a:gd name="connsiteY286" fmla="*/ 6408 h 19998"/>
                <a:gd name="connsiteX287" fmla="*/ 760 w 19998"/>
                <a:gd name="connsiteY287" fmla="*/ 6262 h 19998"/>
                <a:gd name="connsiteX288" fmla="*/ 433 w 19998"/>
                <a:gd name="connsiteY288" fmla="*/ 6084 h 19998"/>
                <a:gd name="connsiteX289" fmla="*/ 348 w 19998"/>
                <a:gd name="connsiteY289" fmla="*/ 6204 h 19998"/>
                <a:gd name="connsiteX290" fmla="*/ 329 w 19998"/>
                <a:gd name="connsiteY290" fmla="*/ 6204 h 19998"/>
                <a:gd name="connsiteX291" fmla="*/ 305 w 19998"/>
                <a:gd name="connsiteY291" fmla="*/ 6060 h 19998"/>
                <a:gd name="connsiteX292" fmla="*/ 348 w 19998"/>
                <a:gd name="connsiteY292" fmla="*/ 6044 h 19998"/>
                <a:gd name="connsiteX293" fmla="*/ 348 w 19998"/>
                <a:gd name="connsiteY293" fmla="*/ 5997 h 19998"/>
                <a:gd name="connsiteX294" fmla="*/ 248 w 19998"/>
                <a:gd name="connsiteY294" fmla="*/ 5997 h 19998"/>
                <a:gd name="connsiteX295" fmla="*/ 221 w 19998"/>
                <a:gd name="connsiteY295" fmla="*/ 5938 h 19998"/>
                <a:gd name="connsiteX296" fmla="*/ 329 w 19998"/>
                <a:gd name="connsiteY296" fmla="*/ 5938 h 19998"/>
                <a:gd name="connsiteX297" fmla="*/ 348 w 19998"/>
                <a:gd name="connsiteY297" fmla="*/ 5818 h 19998"/>
                <a:gd name="connsiteX298" fmla="*/ 391 w 19998"/>
                <a:gd name="connsiteY298" fmla="*/ 5818 h 19998"/>
                <a:gd name="connsiteX299" fmla="*/ 369 w 19998"/>
                <a:gd name="connsiteY299" fmla="*/ 5917 h 19998"/>
                <a:gd name="connsiteX300" fmla="*/ 433 w 19998"/>
                <a:gd name="connsiteY300" fmla="*/ 5877 h 19998"/>
                <a:gd name="connsiteX301" fmla="*/ 433 w 19998"/>
                <a:gd name="connsiteY301" fmla="*/ 5898 h 19998"/>
                <a:gd name="connsiteX302" fmla="*/ 410 w 19998"/>
                <a:gd name="connsiteY302" fmla="*/ 5917 h 19998"/>
                <a:gd name="connsiteX303" fmla="*/ 555 w 19998"/>
                <a:gd name="connsiteY303" fmla="*/ 5938 h 19998"/>
                <a:gd name="connsiteX304" fmla="*/ 555 w 19998"/>
                <a:gd name="connsiteY304" fmla="*/ 5955 h 19998"/>
                <a:gd name="connsiteX305" fmla="*/ 738 w 19998"/>
                <a:gd name="connsiteY305" fmla="*/ 5938 h 19998"/>
                <a:gd name="connsiteX306" fmla="*/ 695 w 19998"/>
                <a:gd name="connsiteY306" fmla="*/ 5835 h 19998"/>
                <a:gd name="connsiteX307" fmla="*/ 655 w 19998"/>
                <a:gd name="connsiteY307" fmla="*/ 5835 h 19998"/>
                <a:gd name="connsiteX308" fmla="*/ 598 w 19998"/>
                <a:gd name="connsiteY308" fmla="*/ 5736 h 19998"/>
                <a:gd name="connsiteX309" fmla="*/ 141 w 19998"/>
                <a:gd name="connsiteY309" fmla="*/ 5778 h 19998"/>
                <a:gd name="connsiteX310" fmla="*/ 141 w 19998"/>
                <a:gd name="connsiteY310" fmla="*/ 5795 h 19998"/>
                <a:gd name="connsiteX311" fmla="*/ 17 w 19998"/>
                <a:gd name="connsiteY311" fmla="*/ 5818 h 19998"/>
                <a:gd name="connsiteX312" fmla="*/ 141 w 19998"/>
                <a:gd name="connsiteY312" fmla="*/ 5287 h 19998"/>
                <a:gd name="connsiteX313" fmla="*/ 181 w 19998"/>
                <a:gd name="connsiteY313" fmla="*/ 5268 h 19998"/>
                <a:gd name="connsiteX314" fmla="*/ 348 w 19998"/>
                <a:gd name="connsiteY314" fmla="*/ 5247 h 19998"/>
                <a:gd name="connsiteX315" fmla="*/ 450 w 19998"/>
                <a:gd name="connsiteY315" fmla="*/ 5149 h 19998"/>
                <a:gd name="connsiteX316" fmla="*/ 617 w 19998"/>
                <a:gd name="connsiteY316" fmla="*/ 5149 h 19998"/>
                <a:gd name="connsiteX317" fmla="*/ 803 w 19998"/>
                <a:gd name="connsiteY317" fmla="*/ 5085 h 19998"/>
                <a:gd name="connsiteX318" fmla="*/ 826 w 19998"/>
                <a:gd name="connsiteY318" fmla="*/ 5106 h 19998"/>
                <a:gd name="connsiteX319" fmla="*/ 803 w 19998"/>
                <a:gd name="connsiteY319" fmla="*/ 5149 h 19998"/>
                <a:gd name="connsiteX320" fmla="*/ 1276 w 19998"/>
                <a:gd name="connsiteY320" fmla="*/ 5022 h 19998"/>
                <a:gd name="connsiteX321" fmla="*/ 1276 w 19998"/>
                <a:gd name="connsiteY321" fmla="*/ 5003 h 19998"/>
                <a:gd name="connsiteX322" fmla="*/ 1276 w 19998"/>
                <a:gd name="connsiteY322" fmla="*/ 5022 h 19998"/>
                <a:gd name="connsiteX323" fmla="*/ 1298 w 19998"/>
                <a:gd name="connsiteY323" fmla="*/ 5022 h 19998"/>
                <a:gd name="connsiteX324" fmla="*/ 1341 w 19998"/>
                <a:gd name="connsiteY324" fmla="*/ 5165 h 19998"/>
                <a:gd name="connsiteX325" fmla="*/ 1524 w 19998"/>
                <a:gd name="connsiteY325" fmla="*/ 5069 h 19998"/>
                <a:gd name="connsiteX326" fmla="*/ 1562 w 19998"/>
                <a:gd name="connsiteY326" fmla="*/ 5069 h 19998"/>
                <a:gd name="connsiteX327" fmla="*/ 1815 w 19998"/>
                <a:gd name="connsiteY327" fmla="*/ 5125 h 19998"/>
                <a:gd name="connsiteX328" fmla="*/ 1936 w 19998"/>
                <a:gd name="connsiteY328" fmla="*/ 5165 h 19998"/>
                <a:gd name="connsiteX329" fmla="*/ 1936 w 19998"/>
                <a:gd name="connsiteY329" fmla="*/ 5149 h 19998"/>
                <a:gd name="connsiteX330" fmla="*/ 1979 w 19998"/>
                <a:gd name="connsiteY330" fmla="*/ 5003 h 19998"/>
                <a:gd name="connsiteX331" fmla="*/ 1936 w 19998"/>
                <a:gd name="connsiteY331" fmla="*/ 4939 h 19998"/>
                <a:gd name="connsiteX332" fmla="*/ 2103 w 19998"/>
                <a:gd name="connsiteY332" fmla="*/ 4820 h 19998"/>
                <a:gd name="connsiteX333" fmla="*/ 2496 w 19998"/>
                <a:gd name="connsiteY333" fmla="*/ 4777 h 19998"/>
                <a:gd name="connsiteX334" fmla="*/ 2536 w 19998"/>
                <a:gd name="connsiteY334" fmla="*/ 4860 h 19998"/>
                <a:gd name="connsiteX335" fmla="*/ 2722 w 19998"/>
                <a:gd name="connsiteY335" fmla="*/ 4761 h 19998"/>
                <a:gd name="connsiteX336" fmla="*/ 2722 w 19998"/>
                <a:gd name="connsiteY336" fmla="*/ 4900 h 19998"/>
                <a:gd name="connsiteX337" fmla="*/ 2805 w 19998"/>
                <a:gd name="connsiteY337" fmla="*/ 4923 h 19998"/>
                <a:gd name="connsiteX338" fmla="*/ 2970 w 19998"/>
                <a:gd name="connsiteY338" fmla="*/ 5189 h 19998"/>
                <a:gd name="connsiteX339" fmla="*/ 3256 w 19998"/>
                <a:gd name="connsiteY339" fmla="*/ 5673 h 19998"/>
                <a:gd name="connsiteX340" fmla="*/ 3608 w 19998"/>
                <a:gd name="connsiteY340" fmla="*/ 5391 h 19998"/>
                <a:gd name="connsiteX341" fmla="*/ 3860 w 19998"/>
                <a:gd name="connsiteY341" fmla="*/ 5268 h 19998"/>
                <a:gd name="connsiteX342" fmla="*/ 3999 w 19998"/>
                <a:gd name="connsiteY342" fmla="*/ 5534 h 19998"/>
                <a:gd name="connsiteX343" fmla="*/ 4351 w 19998"/>
                <a:gd name="connsiteY343" fmla="*/ 5351 h 19998"/>
                <a:gd name="connsiteX344" fmla="*/ 4580 w 19998"/>
                <a:gd name="connsiteY344" fmla="*/ 5268 h 19998"/>
                <a:gd name="connsiteX345" fmla="*/ 4580 w 19998"/>
                <a:gd name="connsiteY345" fmla="*/ 5471 h 19998"/>
                <a:gd name="connsiteX346" fmla="*/ 4994 w 19998"/>
                <a:gd name="connsiteY346" fmla="*/ 5449 h 19998"/>
                <a:gd name="connsiteX347" fmla="*/ 5323 w 19998"/>
                <a:gd name="connsiteY347" fmla="*/ 5471 h 19998"/>
                <a:gd name="connsiteX348" fmla="*/ 5242 w 19998"/>
                <a:gd name="connsiteY348" fmla="*/ 5407 h 19998"/>
                <a:gd name="connsiteX349" fmla="*/ 4994 w 19998"/>
                <a:gd name="connsiteY349" fmla="*/ 5003 h 19998"/>
                <a:gd name="connsiteX350" fmla="*/ 4970 w 19998"/>
                <a:gd name="connsiteY350" fmla="*/ 5003 h 19998"/>
                <a:gd name="connsiteX351" fmla="*/ 5054 w 19998"/>
                <a:gd name="connsiteY351" fmla="*/ 4618 h 19998"/>
                <a:gd name="connsiteX352" fmla="*/ 5054 w 19998"/>
                <a:gd name="connsiteY352" fmla="*/ 4601 h 19998"/>
                <a:gd name="connsiteX353" fmla="*/ 5037 w 19998"/>
                <a:gd name="connsiteY353" fmla="*/ 4618 h 19998"/>
                <a:gd name="connsiteX354" fmla="*/ 5011 w 19998"/>
                <a:gd name="connsiteY354" fmla="*/ 4131 h 19998"/>
                <a:gd name="connsiteX355" fmla="*/ 4642 w 19998"/>
                <a:gd name="connsiteY355" fmla="*/ 3335 h 19998"/>
                <a:gd name="connsiteX356" fmla="*/ 4663 w 19998"/>
                <a:gd name="connsiteY356" fmla="*/ 3092 h 19998"/>
                <a:gd name="connsiteX357" fmla="*/ 4563 w 19998"/>
                <a:gd name="connsiteY357" fmla="*/ 3050 h 19998"/>
                <a:gd name="connsiteX358" fmla="*/ 4684 w 19998"/>
                <a:gd name="connsiteY358" fmla="*/ 2947 h 19998"/>
                <a:gd name="connsiteX359" fmla="*/ 5242 w 19998"/>
                <a:gd name="connsiteY359" fmla="*/ 3092 h 19998"/>
                <a:gd name="connsiteX360" fmla="*/ 5258 w 19998"/>
                <a:gd name="connsiteY360" fmla="*/ 3029 h 19998"/>
                <a:gd name="connsiteX361" fmla="*/ 5570 w 19998"/>
                <a:gd name="connsiteY361" fmla="*/ 3050 h 19998"/>
                <a:gd name="connsiteX362" fmla="*/ 5632 w 19998"/>
                <a:gd name="connsiteY362" fmla="*/ 3252 h 19998"/>
                <a:gd name="connsiteX363" fmla="*/ 5592 w 19998"/>
                <a:gd name="connsiteY363" fmla="*/ 3252 h 19998"/>
                <a:gd name="connsiteX364" fmla="*/ 5570 w 19998"/>
                <a:gd name="connsiteY364" fmla="*/ 3316 h 19998"/>
                <a:gd name="connsiteX365" fmla="*/ 5511 w 19998"/>
                <a:gd name="connsiteY365" fmla="*/ 3316 h 19998"/>
                <a:gd name="connsiteX366" fmla="*/ 5675 w 19998"/>
                <a:gd name="connsiteY366" fmla="*/ 3800 h 19998"/>
                <a:gd name="connsiteX367" fmla="*/ 5649 w 19998"/>
                <a:gd name="connsiteY367" fmla="*/ 3826 h 19998"/>
                <a:gd name="connsiteX368" fmla="*/ 5732 w 19998"/>
                <a:gd name="connsiteY368" fmla="*/ 3842 h 19998"/>
                <a:gd name="connsiteX369" fmla="*/ 5713 w 19998"/>
                <a:gd name="connsiteY369" fmla="*/ 3842 h 19998"/>
                <a:gd name="connsiteX370" fmla="*/ 5732 w 19998"/>
                <a:gd name="connsiteY370" fmla="*/ 3882 h 19998"/>
                <a:gd name="connsiteX371" fmla="*/ 5775 w 19998"/>
                <a:gd name="connsiteY371" fmla="*/ 3882 h 19998"/>
                <a:gd name="connsiteX372" fmla="*/ 5861 w 19998"/>
                <a:gd name="connsiteY372" fmla="*/ 3762 h 19998"/>
                <a:gd name="connsiteX373" fmla="*/ 6499 w 19998"/>
                <a:gd name="connsiteY373" fmla="*/ 3906 h 19998"/>
                <a:gd name="connsiteX374" fmla="*/ 7611 w 19998"/>
                <a:gd name="connsiteY374" fmla="*/ 3826 h 19998"/>
                <a:gd name="connsiteX375" fmla="*/ 7923 w 19998"/>
                <a:gd name="connsiteY375" fmla="*/ 3722 h 19998"/>
                <a:gd name="connsiteX376" fmla="*/ 8045 w 19998"/>
                <a:gd name="connsiteY376" fmla="*/ 3703 h 19998"/>
                <a:gd name="connsiteX377" fmla="*/ 7611 w 19998"/>
                <a:gd name="connsiteY377" fmla="*/ 3600 h 19998"/>
                <a:gd name="connsiteX378" fmla="*/ 7611 w 19998"/>
                <a:gd name="connsiteY378" fmla="*/ 3581 h 19998"/>
                <a:gd name="connsiteX379" fmla="*/ 7799 w 19998"/>
                <a:gd name="connsiteY379" fmla="*/ 3092 h 19998"/>
                <a:gd name="connsiteX380" fmla="*/ 9574 w 19998"/>
                <a:gd name="connsiteY380" fmla="*/ 2317 h 19998"/>
                <a:gd name="connsiteX381" fmla="*/ 9843 w 19998"/>
                <a:gd name="connsiteY381" fmla="*/ 1993 h 19998"/>
                <a:gd name="connsiteX382" fmla="*/ 9902 w 19998"/>
                <a:gd name="connsiteY382" fmla="*/ 2051 h 19998"/>
                <a:gd name="connsiteX383" fmla="*/ 10031 w 19998"/>
                <a:gd name="connsiteY383" fmla="*/ 2051 h 19998"/>
                <a:gd name="connsiteX384" fmla="*/ 9964 w 19998"/>
                <a:gd name="connsiteY384" fmla="*/ 1972 h 19998"/>
                <a:gd name="connsiteX385" fmla="*/ 9943 w 19998"/>
                <a:gd name="connsiteY385" fmla="*/ 1993 h 19998"/>
                <a:gd name="connsiteX386" fmla="*/ 9843 w 19998"/>
                <a:gd name="connsiteY386" fmla="*/ 1645 h 19998"/>
                <a:gd name="connsiteX387" fmla="*/ 9902 w 19998"/>
                <a:gd name="connsiteY387" fmla="*/ 1645 h 19998"/>
                <a:gd name="connsiteX388" fmla="*/ 9902 w 19998"/>
                <a:gd name="connsiteY388" fmla="*/ 1628 h 19998"/>
                <a:gd name="connsiteX389" fmla="*/ 9902 w 19998"/>
                <a:gd name="connsiteY389" fmla="*/ 1607 h 19998"/>
                <a:gd name="connsiteX390" fmla="*/ 9843 w 19998"/>
                <a:gd name="connsiteY390" fmla="*/ 1542 h 19998"/>
                <a:gd name="connsiteX391" fmla="*/ 9886 w 19998"/>
                <a:gd name="connsiteY391" fmla="*/ 1260 h 19998"/>
                <a:gd name="connsiteX392" fmla="*/ 9926 w 19998"/>
                <a:gd name="connsiteY392" fmla="*/ 1243 h 19998"/>
                <a:gd name="connsiteX393" fmla="*/ 9886 w 19998"/>
                <a:gd name="connsiteY393" fmla="*/ 815 h 19998"/>
                <a:gd name="connsiteX394" fmla="*/ 9902 w 19998"/>
                <a:gd name="connsiteY394" fmla="*/ 815 h 19998"/>
                <a:gd name="connsiteX395" fmla="*/ 9886 w 19998"/>
                <a:gd name="connsiteY395" fmla="*/ 484 h 19998"/>
                <a:gd name="connsiteX396" fmla="*/ 10645 w 19998"/>
                <a:gd name="connsiteY396" fmla="*/ 186 h 19998"/>
                <a:gd name="connsiteX397" fmla="*/ 11307 w 19998"/>
                <a:gd name="connsiteY397" fmla="*/ 0 h 19998"/>
                <a:gd name="connsiteX398" fmla="*/ 11431 w 19998"/>
                <a:gd name="connsiteY398" fmla="*/ 324 h 19998"/>
                <a:gd name="connsiteX399" fmla="*/ 11431 w 19998"/>
                <a:gd name="connsiteY399" fmla="*/ 630 h 19998"/>
                <a:gd name="connsiteX400" fmla="*/ 11577 w 19998"/>
                <a:gd name="connsiteY400" fmla="*/ 630 h 19998"/>
                <a:gd name="connsiteX401" fmla="*/ 11700 w 19998"/>
                <a:gd name="connsiteY401" fmla="*/ 832 h 19998"/>
                <a:gd name="connsiteX402" fmla="*/ 11822 w 19998"/>
                <a:gd name="connsiteY402" fmla="*/ 895 h 19998"/>
                <a:gd name="connsiteX403" fmla="*/ 12158 w 19998"/>
                <a:gd name="connsiteY403" fmla="*/ 670 h 19998"/>
                <a:gd name="connsiteX404" fmla="*/ 12279 w 19998"/>
                <a:gd name="connsiteY404" fmla="*/ 792 h 19998"/>
                <a:gd name="connsiteX405" fmla="*/ 12255 w 19998"/>
                <a:gd name="connsiteY405" fmla="*/ 815 h 19998"/>
                <a:gd name="connsiteX406" fmla="*/ 12360 w 19998"/>
                <a:gd name="connsiteY406" fmla="*/ 895 h 19998"/>
                <a:gd name="connsiteX407" fmla="*/ 12360 w 19998"/>
                <a:gd name="connsiteY407" fmla="*/ 912 h 19998"/>
                <a:gd name="connsiteX408" fmla="*/ 12339 w 19998"/>
                <a:gd name="connsiteY408" fmla="*/ 935 h 19998"/>
                <a:gd name="connsiteX409" fmla="*/ 12548 w 19998"/>
                <a:gd name="connsiteY409" fmla="*/ 1342 h 19998"/>
                <a:gd name="connsiteX410" fmla="*/ 12753 w 19998"/>
                <a:gd name="connsiteY410" fmla="*/ 1260 h 19998"/>
                <a:gd name="connsiteX411" fmla="*/ 12729 w 19998"/>
                <a:gd name="connsiteY411" fmla="*/ 1363 h 19998"/>
                <a:gd name="connsiteX412" fmla="*/ 13039 w 19998"/>
                <a:gd name="connsiteY412" fmla="*/ 1769 h 19998"/>
                <a:gd name="connsiteX413" fmla="*/ 13039 w 19998"/>
                <a:gd name="connsiteY413" fmla="*/ 1751 h 19998"/>
                <a:gd name="connsiteX414" fmla="*/ 13065 w 19998"/>
                <a:gd name="connsiteY414" fmla="*/ 1751 h 19998"/>
                <a:gd name="connsiteX415" fmla="*/ 13082 w 19998"/>
                <a:gd name="connsiteY415" fmla="*/ 1671 h 19998"/>
                <a:gd name="connsiteX416" fmla="*/ 13186 w 19998"/>
                <a:gd name="connsiteY416" fmla="*/ 1645 h 19998"/>
                <a:gd name="connsiteX417" fmla="*/ 13203 w 19998"/>
                <a:gd name="connsiteY417" fmla="*/ 1671 h 19998"/>
                <a:gd name="connsiteX418" fmla="*/ 13203 w 19998"/>
                <a:gd name="connsiteY418" fmla="*/ 1645 h 19998"/>
                <a:gd name="connsiteX419" fmla="*/ 13267 w 19998"/>
                <a:gd name="connsiteY419" fmla="*/ 1645 h 19998"/>
                <a:gd name="connsiteX420" fmla="*/ 13267 w 19998"/>
                <a:gd name="connsiteY420" fmla="*/ 1671 h 19998"/>
                <a:gd name="connsiteX421" fmla="*/ 13308 w 19998"/>
                <a:gd name="connsiteY421" fmla="*/ 1687 h 19998"/>
                <a:gd name="connsiteX422" fmla="*/ 13308 w 19998"/>
                <a:gd name="connsiteY422" fmla="*/ 1711 h 19998"/>
                <a:gd name="connsiteX423" fmla="*/ 13515 w 19998"/>
                <a:gd name="connsiteY423" fmla="*/ 1628 h 19998"/>
                <a:gd name="connsiteX424" fmla="*/ 13598 w 19998"/>
                <a:gd name="connsiteY424" fmla="*/ 1751 h 19998"/>
                <a:gd name="connsiteX425" fmla="*/ 13660 w 19998"/>
                <a:gd name="connsiteY425" fmla="*/ 1769 h 19998"/>
                <a:gd name="connsiteX426" fmla="*/ 13660 w 19998"/>
                <a:gd name="connsiteY426" fmla="*/ 1833 h 19998"/>
                <a:gd name="connsiteX427" fmla="*/ 13677 w 19998"/>
                <a:gd name="connsiteY427" fmla="*/ 1833 h 19998"/>
                <a:gd name="connsiteX428" fmla="*/ 13677 w 19998"/>
                <a:gd name="connsiteY428" fmla="*/ 1849 h 19998"/>
                <a:gd name="connsiteX429" fmla="*/ 13725 w 19998"/>
                <a:gd name="connsiteY429" fmla="*/ 1849 h 19998"/>
                <a:gd name="connsiteX430" fmla="*/ 13703 w 19998"/>
                <a:gd name="connsiteY430" fmla="*/ 1833 h 19998"/>
                <a:gd name="connsiteX431" fmla="*/ 13725 w 19998"/>
                <a:gd name="connsiteY431" fmla="*/ 1791 h 19998"/>
                <a:gd name="connsiteX432" fmla="*/ 13808 w 19998"/>
                <a:gd name="connsiteY432" fmla="*/ 1873 h 19998"/>
                <a:gd name="connsiteX433" fmla="*/ 13725 w 19998"/>
                <a:gd name="connsiteY433" fmla="*/ 2155 h 19998"/>
                <a:gd name="connsiteX434" fmla="*/ 13725 w 19998"/>
                <a:gd name="connsiteY434" fmla="*/ 2138 h 19998"/>
                <a:gd name="connsiteX435" fmla="*/ 13784 w 19998"/>
                <a:gd name="connsiteY435" fmla="*/ 2155 h 19998"/>
                <a:gd name="connsiteX436" fmla="*/ 13825 w 19998"/>
                <a:gd name="connsiteY436" fmla="*/ 2301 h 19998"/>
                <a:gd name="connsiteX437" fmla="*/ 13703 w 19998"/>
                <a:gd name="connsiteY437" fmla="*/ 2420 h 19998"/>
                <a:gd name="connsiteX438" fmla="*/ 13741 w 19998"/>
                <a:gd name="connsiteY438" fmla="*/ 2463 h 19998"/>
                <a:gd name="connsiteX439" fmla="*/ 13703 w 19998"/>
                <a:gd name="connsiteY439" fmla="*/ 2503 h 19998"/>
                <a:gd name="connsiteX440" fmla="*/ 13784 w 19998"/>
                <a:gd name="connsiteY440" fmla="*/ 2519 h 19998"/>
                <a:gd name="connsiteX441" fmla="*/ 13784 w 19998"/>
                <a:gd name="connsiteY441" fmla="*/ 2540 h 19998"/>
                <a:gd name="connsiteX442" fmla="*/ 13849 w 19998"/>
                <a:gd name="connsiteY442" fmla="*/ 2540 h 19998"/>
                <a:gd name="connsiteX443" fmla="*/ 14280 w 19998"/>
                <a:gd name="connsiteY443" fmla="*/ 2540 h 19998"/>
                <a:gd name="connsiteX444" fmla="*/ 14527 w 19998"/>
                <a:gd name="connsiteY444" fmla="*/ 2437 h 19998"/>
                <a:gd name="connsiteX445" fmla="*/ 14527 w 19998"/>
                <a:gd name="connsiteY445" fmla="*/ 2218 h 19998"/>
                <a:gd name="connsiteX446" fmla="*/ 14715 w 19998"/>
                <a:gd name="connsiteY446" fmla="*/ 2051 h 19998"/>
                <a:gd name="connsiteX447" fmla="*/ 14815 w 19998"/>
                <a:gd name="connsiteY447" fmla="*/ 2115 h 19998"/>
                <a:gd name="connsiteX448" fmla="*/ 14775 w 19998"/>
                <a:gd name="connsiteY448" fmla="*/ 2138 h 19998"/>
                <a:gd name="connsiteX449" fmla="*/ 14796 w 19998"/>
                <a:gd name="connsiteY449" fmla="*/ 2218 h 19998"/>
                <a:gd name="connsiteX450" fmla="*/ 14756 w 19998"/>
                <a:gd name="connsiteY450" fmla="*/ 2195 h 19998"/>
                <a:gd name="connsiteX451" fmla="*/ 14732 w 19998"/>
                <a:gd name="connsiteY451" fmla="*/ 2218 h 19998"/>
                <a:gd name="connsiteX452" fmla="*/ 14756 w 19998"/>
                <a:gd name="connsiteY452" fmla="*/ 2237 h 19998"/>
                <a:gd name="connsiteX453" fmla="*/ 14732 w 19998"/>
                <a:gd name="connsiteY453" fmla="*/ 2275 h 19998"/>
                <a:gd name="connsiteX454" fmla="*/ 14756 w 19998"/>
                <a:gd name="connsiteY454" fmla="*/ 2341 h 19998"/>
                <a:gd name="connsiteX455" fmla="*/ 14675 w 19998"/>
                <a:gd name="connsiteY455" fmla="*/ 2519 h 19998"/>
                <a:gd name="connsiteX456" fmla="*/ 14815 w 19998"/>
                <a:gd name="connsiteY456" fmla="*/ 2622 h 19998"/>
                <a:gd name="connsiteX457" fmla="*/ 14796 w 19998"/>
                <a:gd name="connsiteY457" fmla="*/ 2904 h 19998"/>
                <a:gd name="connsiteX458" fmla="*/ 14918 w 19998"/>
                <a:gd name="connsiteY458" fmla="*/ 2904 h 19998"/>
                <a:gd name="connsiteX459" fmla="*/ 14918 w 19998"/>
                <a:gd name="connsiteY459" fmla="*/ 2867 h 19998"/>
                <a:gd name="connsiteX460" fmla="*/ 15001 w 19998"/>
                <a:gd name="connsiteY460" fmla="*/ 2888 h 19998"/>
                <a:gd name="connsiteX461" fmla="*/ 15230 w 19998"/>
                <a:gd name="connsiteY461" fmla="*/ 3074 h 19998"/>
                <a:gd name="connsiteX462" fmla="*/ 15249 w 19998"/>
                <a:gd name="connsiteY462" fmla="*/ 3050 h 19998"/>
                <a:gd name="connsiteX463" fmla="*/ 15249 w 19998"/>
                <a:gd name="connsiteY463" fmla="*/ 3114 h 19998"/>
                <a:gd name="connsiteX464" fmla="*/ 15330 w 19998"/>
                <a:gd name="connsiteY464" fmla="*/ 3114 h 19998"/>
                <a:gd name="connsiteX465" fmla="*/ 15418 w 19998"/>
                <a:gd name="connsiteY465" fmla="*/ 3114 h 19998"/>
                <a:gd name="connsiteX466" fmla="*/ 15499 w 19998"/>
                <a:gd name="connsiteY466" fmla="*/ 3196 h 19998"/>
                <a:gd name="connsiteX467" fmla="*/ 15475 w 19998"/>
                <a:gd name="connsiteY467" fmla="*/ 3252 h 19998"/>
                <a:gd name="connsiteX468" fmla="*/ 15499 w 19998"/>
                <a:gd name="connsiteY468" fmla="*/ 3295 h 19998"/>
                <a:gd name="connsiteX469" fmla="*/ 15499 w 19998"/>
                <a:gd name="connsiteY469" fmla="*/ 3276 h 19998"/>
                <a:gd name="connsiteX470" fmla="*/ 15599 w 19998"/>
                <a:gd name="connsiteY470" fmla="*/ 3276 h 19998"/>
                <a:gd name="connsiteX471" fmla="*/ 15704 w 19998"/>
                <a:gd name="connsiteY471" fmla="*/ 3374 h 19998"/>
                <a:gd name="connsiteX472" fmla="*/ 15682 w 19998"/>
                <a:gd name="connsiteY472" fmla="*/ 3414 h 19998"/>
                <a:gd name="connsiteX473" fmla="*/ 15723 w 19998"/>
                <a:gd name="connsiteY473" fmla="*/ 3478 h 19998"/>
                <a:gd name="connsiteX474" fmla="*/ 15704 w 19998"/>
                <a:gd name="connsiteY474" fmla="*/ 3497 h 19998"/>
                <a:gd name="connsiteX475" fmla="*/ 15747 w 19998"/>
                <a:gd name="connsiteY475" fmla="*/ 3534 h 19998"/>
                <a:gd name="connsiteX476" fmla="*/ 15747 w 19998"/>
                <a:gd name="connsiteY476" fmla="*/ 3518 h 19998"/>
                <a:gd name="connsiteX477" fmla="*/ 15935 w 19998"/>
                <a:gd name="connsiteY477" fmla="*/ 3478 h 19998"/>
                <a:gd name="connsiteX478" fmla="*/ 15935 w 19998"/>
                <a:gd name="connsiteY478" fmla="*/ 3518 h 19998"/>
                <a:gd name="connsiteX479" fmla="*/ 15951 w 19998"/>
                <a:gd name="connsiteY479" fmla="*/ 3518 h 19998"/>
                <a:gd name="connsiteX480" fmla="*/ 15992 w 19998"/>
                <a:gd name="connsiteY480" fmla="*/ 3414 h 19998"/>
                <a:gd name="connsiteX481" fmla="*/ 16156 w 19998"/>
                <a:gd name="connsiteY481" fmla="*/ 3414 h 19998"/>
                <a:gd name="connsiteX482" fmla="*/ 16156 w 19998"/>
                <a:gd name="connsiteY482" fmla="*/ 3374 h 19998"/>
                <a:gd name="connsiteX483" fmla="*/ 16302 w 19998"/>
                <a:gd name="connsiteY483" fmla="*/ 3436 h 19998"/>
                <a:gd name="connsiteX484" fmla="*/ 16285 w 19998"/>
                <a:gd name="connsiteY484" fmla="*/ 3454 h 19998"/>
                <a:gd name="connsiteX485" fmla="*/ 16366 w 19998"/>
                <a:gd name="connsiteY485" fmla="*/ 3518 h 19998"/>
                <a:gd name="connsiteX486" fmla="*/ 16490 w 19998"/>
                <a:gd name="connsiteY486" fmla="*/ 3518 h 19998"/>
                <a:gd name="connsiteX487" fmla="*/ 16506 w 19998"/>
                <a:gd name="connsiteY487" fmla="*/ 3600 h 19998"/>
                <a:gd name="connsiteX488" fmla="*/ 16590 w 19998"/>
                <a:gd name="connsiteY488" fmla="*/ 3624 h 19998"/>
                <a:gd name="connsiteX489" fmla="*/ 16611 w 19998"/>
                <a:gd name="connsiteY489" fmla="*/ 3581 h 19998"/>
                <a:gd name="connsiteX490" fmla="*/ 16694 w 19998"/>
                <a:gd name="connsiteY490" fmla="*/ 3600 h 19998"/>
                <a:gd name="connsiteX491" fmla="*/ 16694 w 19998"/>
                <a:gd name="connsiteY491" fmla="*/ 3560 h 19998"/>
                <a:gd name="connsiteX492" fmla="*/ 16716 w 19998"/>
                <a:gd name="connsiteY492" fmla="*/ 3560 h 19998"/>
                <a:gd name="connsiteX493" fmla="*/ 16716 w 19998"/>
                <a:gd name="connsiteY493" fmla="*/ 3518 h 19998"/>
                <a:gd name="connsiteX494" fmla="*/ 16759 w 19998"/>
                <a:gd name="connsiteY494" fmla="*/ 3497 h 19998"/>
                <a:gd name="connsiteX495" fmla="*/ 16759 w 19998"/>
                <a:gd name="connsiteY495" fmla="*/ 3478 h 19998"/>
                <a:gd name="connsiteX496" fmla="*/ 16940 w 19998"/>
                <a:gd name="connsiteY496" fmla="*/ 3478 h 19998"/>
                <a:gd name="connsiteX497" fmla="*/ 17085 w 19998"/>
                <a:gd name="connsiteY497" fmla="*/ 3560 h 19998"/>
                <a:gd name="connsiteX498" fmla="*/ 17085 w 19998"/>
                <a:gd name="connsiteY498" fmla="*/ 3534 h 19998"/>
                <a:gd name="connsiteX499" fmla="*/ 17192 w 19998"/>
                <a:gd name="connsiteY499" fmla="*/ 3518 h 19998"/>
                <a:gd name="connsiteX500" fmla="*/ 17192 w 19998"/>
                <a:gd name="connsiteY500" fmla="*/ 3534 h 19998"/>
                <a:gd name="connsiteX501" fmla="*/ 17373 w 19998"/>
                <a:gd name="connsiteY501" fmla="*/ 3640 h 19998"/>
                <a:gd name="connsiteX502" fmla="*/ 17354 w 19998"/>
                <a:gd name="connsiteY502" fmla="*/ 3663 h 19998"/>
                <a:gd name="connsiteX503" fmla="*/ 17437 w 19998"/>
                <a:gd name="connsiteY503" fmla="*/ 3783 h 19998"/>
                <a:gd name="connsiteX504" fmla="*/ 17397 w 19998"/>
                <a:gd name="connsiteY504" fmla="*/ 3783 h 19998"/>
                <a:gd name="connsiteX505" fmla="*/ 17414 w 19998"/>
                <a:gd name="connsiteY505" fmla="*/ 3826 h 19998"/>
                <a:gd name="connsiteX506" fmla="*/ 17437 w 19998"/>
                <a:gd name="connsiteY506" fmla="*/ 3826 h 19998"/>
                <a:gd name="connsiteX507" fmla="*/ 17602 w 19998"/>
                <a:gd name="connsiteY507" fmla="*/ 4028 h 19998"/>
                <a:gd name="connsiteX508" fmla="*/ 17623 w 19998"/>
                <a:gd name="connsiteY508" fmla="*/ 4091 h 19998"/>
                <a:gd name="connsiteX509" fmla="*/ 17642 w 19998"/>
                <a:gd name="connsiteY509" fmla="*/ 4091 h 19998"/>
                <a:gd name="connsiteX510" fmla="*/ 17683 w 19998"/>
                <a:gd name="connsiteY510" fmla="*/ 4211 h 19998"/>
                <a:gd name="connsiteX511" fmla="*/ 17849 w 19998"/>
                <a:gd name="connsiteY511" fmla="*/ 4211 h 19998"/>
                <a:gd name="connsiteX512" fmla="*/ 17849 w 19998"/>
                <a:gd name="connsiteY512" fmla="*/ 4171 h 19998"/>
                <a:gd name="connsiteX513" fmla="*/ 17871 w 19998"/>
                <a:gd name="connsiteY513" fmla="*/ 4171 h 19998"/>
                <a:gd name="connsiteX514" fmla="*/ 17830 w 19998"/>
                <a:gd name="connsiteY514" fmla="*/ 4091 h 19998"/>
                <a:gd name="connsiteX515" fmla="*/ 17871 w 19998"/>
                <a:gd name="connsiteY515" fmla="*/ 4065 h 19998"/>
                <a:gd name="connsiteX516" fmla="*/ 17935 w 19998"/>
                <a:gd name="connsiteY516" fmla="*/ 4091 h 19998"/>
                <a:gd name="connsiteX517" fmla="*/ 17976 w 19998"/>
                <a:gd name="connsiteY517" fmla="*/ 4065 h 19998"/>
                <a:gd name="connsiteX518" fmla="*/ 18019 w 19998"/>
                <a:gd name="connsiteY518" fmla="*/ 4091 h 19998"/>
                <a:gd name="connsiteX519" fmla="*/ 18140 w 19998"/>
                <a:gd name="connsiteY519" fmla="*/ 4131 h 19998"/>
                <a:gd name="connsiteX520" fmla="*/ 18183 w 19998"/>
                <a:gd name="connsiteY520" fmla="*/ 4293 h 19998"/>
                <a:gd name="connsiteX521" fmla="*/ 18200 w 19998"/>
                <a:gd name="connsiteY521" fmla="*/ 4293 h 19998"/>
                <a:gd name="connsiteX522" fmla="*/ 18223 w 19998"/>
                <a:gd name="connsiteY522" fmla="*/ 4211 h 19998"/>
                <a:gd name="connsiteX523" fmla="*/ 18240 w 19998"/>
                <a:gd name="connsiteY523" fmla="*/ 4211 h 19998"/>
                <a:gd name="connsiteX524" fmla="*/ 18240 w 19998"/>
                <a:gd name="connsiteY524" fmla="*/ 4230 h 19998"/>
                <a:gd name="connsiteX525" fmla="*/ 18281 w 19998"/>
                <a:gd name="connsiteY525" fmla="*/ 4230 h 19998"/>
                <a:gd name="connsiteX526" fmla="*/ 18328 w 19998"/>
                <a:gd name="connsiteY526" fmla="*/ 4270 h 19998"/>
                <a:gd name="connsiteX527" fmla="*/ 18369 w 19998"/>
                <a:gd name="connsiteY527" fmla="*/ 4253 h 19998"/>
                <a:gd name="connsiteX528" fmla="*/ 18388 w 19998"/>
                <a:gd name="connsiteY528" fmla="*/ 4270 h 19998"/>
                <a:gd name="connsiteX529" fmla="*/ 18531 w 19998"/>
                <a:gd name="connsiteY529" fmla="*/ 4253 h 19998"/>
                <a:gd name="connsiteX530" fmla="*/ 18531 w 19998"/>
                <a:gd name="connsiteY530" fmla="*/ 4270 h 19998"/>
                <a:gd name="connsiteX531" fmla="*/ 18631 w 19998"/>
                <a:gd name="connsiteY531" fmla="*/ 4211 h 19998"/>
                <a:gd name="connsiteX532" fmla="*/ 18631 w 19998"/>
                <a:gd name="connsiteY532" fmla="*/ 4131 h 19998"/>
                <a:gd name="connsiteX533" fmla="*/ 18762 w 19998"/>
                <a:gd name="connsiteY533" fmla="*/ 4108 h 19998"/>
                <a:gd name="connsiteX534" fmla="*/ 18778 w 19998"/>
                <a:gd name="connsiteY534" fmla="*/ 4148 h 19998"/>
                <a:gd name="connsiteX535" fmla="*/ 18821 w 19998"/>
                <a:gd name="connsiteY535" fmla="*/ 4131 h 19998"/>
                <a:gd name="connsiteX536" fmla="*/ 18943 w 19998"/>
                <a:gd name="connsiteY536" fmla="*/ 4333 h 19998"/>
                <a:gd name="connsiteX537" fmla="*/ 19047 w 19998"/>
                <a:gd name="connsiteY537" fmla="*/ 4333 h 19998"/>
                <a:gd name="connsiteX538" fmla="*/ 19064 w 19998"/>
                <a:gd name="connsiteY538" fmla="*/ 4392 h 19998"/>
                <a:gd name="connsiteX539" fmla="*/ 19152 w 19998"/>
                <a:gd name="connsiteY539" fmla="*/ 4392 h 19998"/>
                <a:gd name="connsiteX540" fmla="*/ 19152 w 19998"/>
                <a:gd name="connsiteY540" fmla="*/ 4373 h 19998"/>
                <a:gd name="connsiteX541" fmla="*/ 19212 w 19998"/>
                <a:gd name="connsiteY541" fmla="*/ 4373 h 19998"/>
                <a:gd name="connsiteX542" fmla="*/ 19212 w 19998"/>
                <a:gd name="connsiteY542" fmla="*/ 4392 h 19998"/>
                <a:gd name="connsiteX543" fmla="*/ 19317 w 19998"/>
                <a:gd name="connsiteY543" fmla="*/ 4333 h 19998"/>
                <a:gd name="connsiteX544" fmla="*/ 19417 w 19998"/>
                <a:gd name="connsiteY544" fmla="*/ 4392 h 19998"/>
                <a:gd name="connsiteX545" fmla="*/ 19443 w 19998"/>
                <a:gd name="connsiteY545" fmla="*/ 4373 h 19998"/>
                <a:gd name="connsiteX546" fmla="*/ 19500 w 19998"/>
                <a:gd name="connsiteY546" fmla="*/ 4373 h 19998"/>
                <a:gd name="connsiteX547" fmla="*/ 19521 w 19998"/>
                <a:gd name="connsiteY547" fmla="*/ 4352 h 19998"/>
                <a:gd name="connsiteX548" fmla="*/ 19998 w 19998"/>
                <a:gd name="connsiteY548" fmla="*/ 4512 h 19998"/>
                <a:gd name="connsiteX549" fmla="*/ 19750 w 19998"/>
                <a:gd name="connsiteY549" fmla="*/ 4939 h 19998"/>
                <a:gd name="connsiteX550" fmla="*/ 19712 w 19998"/>
                <a:gd name="connsiteY550" fmla="*/ 4939 h 19998"/>
                <a:gd name="connsiteX551" fmla="*/ 19686 w 19998"/>
                <a:gd name="connsiteY551" fmla="*/ 5003 h 19998"/>
                <a:gd name="connsiteX552" fmla="*/ 19645 w 19998"/>
                <a:gd name="connsiteY552" fmla="*/ 5003 h 19998"/>
                <a:gd name="connsiteX553" fmla="*/ 19131 w 19998"/>
                <a:gd name="connsiteY553" fmla="*/ 6512 h 19998"/>
                <a:gd name="connsiteX554" fmla="*/ 19236 w 19998"/>
                <a:gd name="connsiteY554" fmla="*/ 7750 h 19998"/>
                <a:gd name="connsiteX555" fmla="*/ 19212 w 19998"/>
                <a:gd name="connsiteY555" fmla="*/ 7750 h 19998"/>
                <a:gd name="connsiteX556" fmla="*/ 19090 w 19998"/>
                <a:gd name="connsiteY556" fmla="*/ 7870 h 19998"/>
                <a:gd name="connsiteX557" fmla="*/ 19152 w 19998"/>
                <a:gd name="connsiteY557" fmla="*/ 7853 h 19998"/>
                <a:gd name="connsiteX558" fmla="*/ 19064 w 19998"/>
                <a:gd name="connsiteY558" fmla="*/ 7973 h 19998"/>
                <a:gd name="connsiteX559" fmla="*/ 18983 w 19998"/>
                <a:gd name="connsiteY559" fmla="*/ 7973 h 19998"/>
                <a:gd name="connsiteX560" fmla="*/ 18714 w 19998"/>
                <a:gd name="connsiteY560" fmla="*/ 8135 h 19998"/>
                <a:gd name="connsiteX561" fmla="*/ 18695 w 19998"/>
                <a:gd name="connsiteY561" fmla="*/ 8093 h 19998"/>
                <a:gd name="connsiteX562" fmla="*/ 18614 w 19998"/>
                <a:gd name="connsiteY562" fmla="*/ 7997 h 19998"/>
                <a:gd name="connsiteX563" fmla="*/ 18304 w 19998"/>
                <a:gd name="connsiteY56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103 w 19998"/>
                <a:gd name="connsiteY211" fmla="*/ 17617 h 19998"/>
                <a:gd name="connsiteX212" fmla="*/ 4063 w 19998"/>
                <a:gd name="connsiteY212" fmla="*/ 17495 h 19998"/>
                <a:gd name="connsiteX213" fmla="*/ 4025 w 19998"/>
                <a:gd name="connsiteY213" fmla="*/ 17432 h 19998"/>
                <a:gd name="connsiteX214" fmla="*/ 4251 w 19998"/>
                <a:gd name="connsiteY214" fmla="*/ 17389 h 19998"/>
                <a:gd name="connsiteX215" fmla="*/ 4251 w 19998"/>
                <a:gd name="connsiteY215" fmla="*/ 17373 h 19998"/>
                <a:gd name="connsiteX216" fmla="*/ 4499 w 19998"/>
                <a:gd name="connsiteY216" fmla="*/ 17084 h 19998"/>
                <a:gd name="connsiteX217" fmla="*/ 5037 w 19998"/>
                <a:gd name="connsiteY217" fmla="*/ 14969 h 19998"/>
                <a:gd name="connsiteX218" fmla="*/ 5011 w 19998"/>
                <a:gd name="connsiteY218" fmla="*/ 14767 h 19998"/>
                <a:gd name="connsiteX219" fmla="*/ 5218 w 19998"/>
                <a:gd name="connsiteY219" fmla="*/ 14525 h 19998"/>
                <a:gd name="connsiteX220" fmla="*/ 5427 w 19998"/>
                <a:gd name="connsiteY220" fmla="*/ 14583 h 19998"/>
                <a:gd name="connsiteX221" fmla="*/ 5444 w 19998"/>
                <a:gd name="connsiteY221" fmla="*/ 14525 h 19998"/>
                <a:gd name="connsiteX222" fmla="*/ 5387 w 19998"/>
                <a:gd name="connsiteY222" fmla="*/ 14464 h 19998"/>
                <a:gd name="connsiteX223" fmla="*/ 5427 w 19998"/>
                <a:gd name="connsiteY223" fmla="*/ 14485 h 19998"/>
                <a:gd name="connsiteX224" fmla="*/ 5427 w 19998"/>
                <a:gd name="connsiteY224" fmla="*/ 14464 h 19998"/>
                <a:gd name="connsiteX225" fmla="*/ 5218 w 19998"/>
                <a:gd name="connsiteY225" fmla="*/ 14318 h 19998"/>
                <a:gd name="connsiteX226" fmla="*/ 5075 w 19998"/>
                <a:gd name="connsiteY226" fmla="*/ 14647 h 19998"/>
                <a:gd name="connsiteX227" fmla="*/ 5037 w 19998"/>
                <a:gd name="connsiteY227" fmla="*/ 14623 h 19998"/>
                <a:gd name="connsiteX228" fmla="*/ 5427 w 19998"/>
                <a:gd name="connsiteY228" fmla="*/ 12509 h 19998"/>
                <a:gd name="connsiteX229" fmla="*/ 5470 w 19998"/>
                <a:gd name="connsiteY229" fmla="*/ 12492 h 19998"/>
                <a:gd name="connsiteX230" fmla="*/ 5511 w 19998"/>
                <a:gd name="connsiteY230" fmla="*/ 12548 h 19998"/>
                <a:gd name="connsiteX231" fmla="*/ 5961 w 19998"/>
                <a:gd name="connsiteY231" fmla="*/ 13284 h 19998"/>
                <a:gd name="connsiteX232" fmla="*/ 6352 w 19998"/>
                <a:gd name="connsiteY232" fmla="*/ 14017 h 19998"/>
                <a:gd name="connsiteX233" fmla="*/ 6352 w 19998"/>
                <a:gd name="connsiteY233" fmla="*/ 13808 h 19998"/>
                <a:gd name="connsiteX234" fmla="*/ 6001 w 19998"/>
                <a:gd name="connsiteY234" fmla="*/ 13058 h 19998"/>
                <a:gd name="connsiteX235" fmla="*/ 5675 w 19998"/>
                <a:gd name="connsiteY235" fmla="*/ 12532 h 19998"/>
                <a:gd name="connsiteX236" fmla="*/ 5551 w 19998"/>
                <a:gd name="connsiteY236" fmla="*/ 12410 h 19998"/>
                <a:gd name="connsiteX237" fmla="*/ 5258 w 19998"/>
                <a:gd name="connsiteY237" fmla="*/ 12227 h 19998"/>
                <a:gd name="connsiteX238" fmla="*/ 5242 w 19998"/>
                <a:gd name="connsiteY238" fmla="*/ 12243 h 19998"/>
                <a:gd name="connsiteX239" fmla="*/ 5175 w 19998"/>
                <a:gd name="connsiteY239" fmla="*/ 11961 h 19998"/>
                <a:gd name="connsiteX240" fmla="*/ 5363 w 19998"/>
                <a:gd name="connsiteY240" fmla="*/ 11961 h 19998"/>
                <a:gd name="connsiteX241" fmla="*/ 5487 w 19998"/>
                <a:gd name="connsiteY241" fmla="*/ 11653 h 19998"/>
                <a:gd name="connsiteX242" fmla="*/ 5470 w 19998"/>
                <a:gd name="connsiteY242" fmla="*/ 11653 h 19998"/>
                <a:gd name="connsiteX243" fmla="*/ 5470 w 19998"/>
                <a:gd name="connsiteY243" fmla="*/ 11637 h 19998"/>
                <a:gd name="connsiteX244" fmla="*/ 5444 w 19998"/>
                <a:gd name="connsiteY244" fmla="*/ 11268 h 19998"/>
                <a:gd name="connsiteX245" fmla="*/ 5339 w 19998"/>
                <a:gd name="connsiteY245" fmla="*/ 11146 h 19998"/>
                <a:gd name="connsiteX246" fmla="*/ 5251 w 19998"/>
                <a:gd name="connsiteY246" fmla="*/ 10849 h 19998"/>
                <a:gd name="connsiteX247" fmla="*/ 4784 w 19998"/>
                <a:gd name="connsiteY247" fmla="*/ 10539 h 19998"/>
                <a:gd name="connsiteX248" fmla="*/ 4603 w 19998"/>
                <a:gd name="connsiteY248" fmla="*/ 10497 h 19998"/>
                <a:gd name="connsiteX249" fmla="*/ 4620 w 19998"/>
                <a:gd name="connsiteY249" fmla="*/ 10476 h 19998"/>
                <a:gd name="connsiteX250" fmla="*/ 3877 w 19998"/>
                <a:gd name="connsiteY250" fmla="*/ 9395 h 19998"/>
                <a:gd name="connsiteX251" fmla="*/ 3941 w 19998"/>
                <a:gd name="connsiteY251" fmla="*/ 9353 h 19998"/>
                <a:gd name="connsiteX252" fmla="*/ 3918 w 19998"/>
                <a:gd name="connsiteY252" fmla="*/ 9353 h 19998"/>
                <a:gd name="connsiteX253" fmla="*/ 4168 w 19998"/>
                <a:gd name="connsiteY253" fmla="*/ 9071 h 19998"/>
                <a:gd name="connsiteX254" fmla="*/ 3753 w 19998"/>
                <a:gd name="connsiteY254" fmla="*/ 8829 h 19998"/>
                <a:gd name="connsiteX255" fmla="*/ 3899 w 19998"/>
                <a:gd name="connsiteY255" fmla="*/ 8645 h 19998"/>
                <a:gd name="connsiteX256" fmla="*/ 3899 w 19998"/>
                <a:gd name="connsiteY256" fmla="*/ 8521 h 19998"/>
                <a:gd name="connsiteX257" fmla="*/ 4011 w 19998"/>
                <a:gd name="connsiteY257" fmla="*/ 8510 h 19998"/>
                <a:gd name="connsiteX258" fmla="*/ 3877 w 19998"/>
                <a:gd name="connsiteY258" fmla="*/ 8457 h 19998"/>
                <a:gd name="connsiteX259" fmla="*/ 3689 w 19998"/>
                <a:gd name="connsiteY259" fmla="*/ 8587 h 19998"/>
                <a:gd name="connsiteX260" fmla="*/ 3360 w 19998"/>
                <a:gd name="connsiteY260" fmla="*/ 8401 h 19998"/>
                <a:gd name="connsiteX261" fmla="*/ 3303 w 19998"/>
                <a:gd name="connsiteY261" fmla="*/ 8239 h 19998"/>
                <a:gd name="connsiteX262" fmla="*/ 3465 w 19998"/>
                <a:gd name="connsiteY262" fmla="*/ 8077 h 19998"/>
                <a:gd name="connsiteX263" fmla="*/ 3344 w 19998"/>
                <a:gd name="connsiteY263" fmla="*/ 7910 h 19998"/>
                <a:gd name="connsiteX264" fmla="*/ 2844 w 19998"/>
                <a:gd name="connsiteY264" fmla="*/ 7933 h 19998"/>
                <a:gd name="connsiteX265" fmla="*/ 3115 w 19998"/>
                <a:gd name="connsiteY265" fmla="*/ 7651 h 19998"/>
                <a:gd name="connsiteX266" fmla="*/ 2477 w 19998"/>
                <a:gd name="connsiteY266" fmla="*/ 7750 h 19998"/>
                <a:gd name="connsiteX267" fmla="*/ 2477 w 19998"/>
                <a:gd name="connsiteY267" fmla="*/ 7973 h 19998"/>
                <a:gd name="connsiteX268" fmla="*/ 2127 w 19998"/>
                <a:gd name="connsiteY268" fmla="*/ 7442 h 19998"/>
                <a:gd name="connsiteX269" fmla="*/ 1831 w 19998"/>
                <a:gd name="connsiteY269" fmla="*/ 7261 h 19998"/>
                <a:gd name="connsiteX270" fmla="*/ 1260 w 19998"/>
                <a:gd name="connsiteY270" fmla="*/ 6996 h 19998"/>
                <a:gd name="connsiteX271" fmla="*/ 1276 w 19998"/>
                <a:gd name="connsiteY271" fmla="*/ 6975 h 19998"/>
                <a:gd name="connsiteX272" fmla="*/ 1260 w 19998"/>
                <a:gd name="connsiteY272" fmla="*/ 6958 h 19998"/>
                <a:gd name="connsiteX273" fmla="*/ 1172 w 19998"/>
                <a:gd name="connsiteY273" fmla="*/ 6892 h 19998"/>
                <a:gd name="connsiteX274" fmla="*/ 886 w 19998"/>
                <a:gd name="connsiteY274" fmla="*/ 6975 h 19998"/>
                <a:gd name="connsiteX275" fmla="*/ 679 w 19998"/>
                <a:gd name="connsiteY275" fmla="*/ 7099 h 19998"/>
                <a:gd name="connsiteX276" fmla="*/ 533 w 19998"/>
                <a:gd name="connsiteY276" fmla="*/ 7078 h 19998"/>
                <a:gd name="connsiteX277" fmla="*/ 533 w 19998"/>
                <a:gd name="connsiteY277" fmla="*/ 7022 h 19998"/>
                <a:gd name="connsiteX278" fmla="*/ 574 w 19998"/>
                <a:gd name="connsiteY278" fmla="*/ 6996 h 19998"/>
                <a:gd name="connsiteX279" fmla="*/ 305 w 19998"/>
                <a:gd name="connsiteY279" fmla="*/ 6568 h 19998"/>
                <a:gd name="connsiteX280" fmla="*/ 264 w 19998"/>
                <a:gd name="connsiteY280" fmla="*/ 6594 h 19998"/>
                <a:gd name="connsiteX281" fmla="*/ 164 w 19998"/>
                <a:gd name="connsiteY281" fmla="*/ 6528 h 19998"/>
                <a:gd name="connsiteX282" fmla="*/ 0 w 19998"/>
                <a:gd name="connsiteY282" fmla="*/ 6490 h 19998"/>
                <a:gd name="connsiteX283" fmla="*/ 17 w 19998"/>
                <a:gd name="connsiteY283" fmla="*/ 6465 h 19998"/>
                <a:gd name="connsiteX284" fmla="*/ 57 w 19998"/>
                <a:gd name="connsiteY284" fmla="*/ 6465 h 19998"/>
                <a:gd name="connsiteX285" fmla="*/ 695 w 19998"/>
                <a:gd name="connsiteY285" fmla="*/ 6408 h 19998"/>
                <a:gd name="connsiteX286" fmla="*/ 760 w 19998"/>
                <a:gd name="connsiteY286" fmla="*/ 6262 h 19998"/>
                <a:gd name="connsiteX287" fmla="*/ 433 w 19998"/>
                <a:gd name="connsiteY287" fmla="*/ 6084 h 19998"/>
                <a:gd name="connsiteX288" fmla="*/ 348 w 19998"/>
                <a:gd name="connsiteY288" fmla="*/ 6204 h 19998"/>
                <a:gd name="connsiteX289" fmla="*/ 329 w 19998"/>
                <a:gd name="connsiteY289" fmla="*/ 6204 h 19998"/>
                <a:gd name="connsiteX290" fmla="*/ 305 w 19998"/>
                <a:gd name="connsiteY290" fmla="*/ 6060 h 19998"/>
                <a:gd name="connsiteX291" fmla="*/ 348 w 19998"/>
                <a:gd name="connsiteY291" fmla="*/ 6044 h 19998"/>
                <a:gd name="connsiteX292" fmla="*/ 348 w 19998"/>
                <a:gd name="connsiteY292" fmla="*/ 5997 h 19998"/>
                <a:gd name="connsiteX293" fmla="*/ 248 w 19998"/>
                <a:gd name="connsiteY293" fmla="*/ 5997 h 19998"/>
                <a:gd name="connsiteX294" fmla="*/ 221 w 19998"/>
                <a:gd name="connsiteY294" fmla="*/ 5938 h 19998"/>
                <a:gd name="connsiteX295" fmla="*/ 329 w 19998"/>
                <a:gd name="connsiteY295" fmla="*/ 5938 h 19998"/>
                <a:gd name="connsiteX296" fmla="*/ 348 w 19998"/>
                <a:gd name="connsiteY296" fmla="*/ 5818 h 19998"/>
                <a:gd name="connsiteX297" fmla="*/ 391 w 19998"/>
                <a:gd name="connsiteY297" fmla="*/ 5818 h 19998"/>
                <a:gd name="connsiteX298" fmla="*/ 369 w 19998"/>
                <a:gd name="connsiteY298" fmla="*/ 5917 h 19998"/>
                <a:gd name="connsiteX299" fmla="*/ 433 w 19998"/>
                <a:gd name="connsiteY299" fmla="*/ 5877 h 19998"/>
                <a:gd name="connsiteX300" fmla="*/ 433 w 19998"/>
                <a:gd name="connsiteY300" fmla="*/ 5898 h 19998"/>
                <a:gd name="connsiteX301" fmla="*/ 410 w 19998"/>
                <a:gd name="connsiteY301" fmla="*/ 5917 h 19998"/>
                <a:gd name="connsiteX302" fmla="*/ 555 w 19998"/>
                <a:gd name="connsiteY302" fmla="*/ 5938 h 19998"/>
                <a:gd name="connsiteX303" fmla="*/ 555 w 19998"/>
                <a:gd name="connsiteY303" fmla="*/ 5955 h 19998"/>
                <a:gd name="connsiteX304" fmla="*/ 738 w 19998"/>
                <a:gd name="connsiteY304" fmla="*/ 5938 h 19998"/>
                <a:gd name="connsiteX305" fmla="*/ 695 w 19998"/>
                <a:gd name="connsiteY305" fmla="*/ 5835 h 19998"/>
                <a:gd name="connsiteX306" fmla="*/ 655 w 19998"/>
                <a:gd name="connsiteY306" fmla="*/ 5835 h 19998"/>
                <a:gd name="connsiteX307" fmla="*/ 598 w 19998"/>
                <a:gd name="connsiteY307" fmla="*/ 5736 h 19998"/>
                <a:gd name="connsiteX308" fmla="*/ 141 w 19998"/>
                <a:gd name="connsiteY308" fmla="*/ 5778 h 19998"/>
                <a:gd name="connsiteX309" fmla="*/ 141 w 19998"/>
                <a:gd name="connsiteY309" fmla="*/ 5795 h 19998"/>
                <a:gd name="connsiteX310" fmla="*/ 17 w 19998"/>
                <a:gd name="connsiteY310" fmla="*/ 5818 h 19998"/>
                <a:gd name="connsiteX311" fmla="*/ 141 w 19998"/>
                <a:gd name="connsiteY311" fmla="*/ 5287 h 19998"/>
                <a:gd name="connsiteX312" fmla="*/ 181 w 19998"/>
                <a:gd name="connsiteY312" fmla="*/ 5268 h 19998"/>
                <a:gd name="connsiteX313" fmla="*/ 348 w 19998"/>
                <a:gd name="connsiteY313" fmla="*/ 5247 h 19998"/>
                <a:gd name="connsiteX314" fmla="*/ 450 w 19998"/>
                <a:gd name="connsiteY314" fmla="*/ 5149 h 19998"/>
                <a:gd name="connsiteX315" fmla="*/ 617 w 19998"/>
                <a:gd name="connsiteY315" fmla="*/ 5149 h 19998"/>
                <a:gd name="connsiteX316" fmla="*/ 803 w 19998"/>
                <a:gd name="connsiteY316" fmla="*/ 5085 h 19998"/>
                <a:gd name="connsiteX317" fmla="*/ 826 w 19998"/>
                <a:gd name="connsiteY317" fmla="*/ 5106 h 19998"/>
                <a:gd name="connsiteX318" fmla="*/ 803 w 19998"/>
                <a:gd name="connsiteY318" fmla="*/ 5149 h 19998"/>
                <a:gd name="connsiteX319" fmla="*/ 1276 w 19998"/>
                <a:gd name="connsiteY319" fmla="*/ 5022 h 19998"/>
                <a:gd name="connsiteX320" fmla="*/ 1276 w 19998"/>
                <a:gd name="connsiteY320" fmla="*/ 5003 h 19998"/>
                <a:gd name="connsiteX321" fmla="*/ 1276 w 19998"/>
                <a:gd name="connsiteY321" fmla="*/ 5022 h 19998"/>
                <a:gd name="connsiteX322" fmla="*/ 1298 w 19998"/>
                <a:gd name="connsiteY322" fmla="*/ 5022 h 19998"/>
                <a:gd name="connsiteX323" fmla="*/ 1341 w 19998"/>
                <a:gd name="connsiteY323" fmla="*/ 5165 h 19998"/>
                <a:gd name="connsiteX324" fmla="*/ 1524 w 19998"/>
                <a:gd name="connsiteY324" fmla="*/ 5069 h 19998"/>
                <a:gd name="connsiteX325" fmla="*/ 1562 w 19998"/>
                <a:gd name="connsiteY325" fmla="*/ 5069 h 19998"/>
                <a:gd name="connsiteX326" fmla="*/ 1815 w 19998"/>
                <a:gd name="connsiteY326" fmla="*/ 5125 h 19998"/>
                <a:gd name="connsiteX327" fmla="*/ 1936 w 19998"/>
                <a:gd name="connsiteY327" fmla="*/ 5165 h 19998"/>
                <a:gd name="connsiteX328" fmla="*/ 1936 w 19998"/>
                <a:gd name="connsiteY328" fmla="*/ 5149 h 19998"/>
                <a:gd name="connsiteX329" fmla="*/ 1979 w 19998"/>
                <a:gd name="connsiteY329" fmla="*/ 5003 h 19998"/>
                <a:gd name="connsiteX330" fmla="*/ 1936 w 19998"/>
                <a:gd name="connsiteY330" fmla="*/ 4939 h 19998"/>
                <a:gd name="connsiteX331" fmla="*/ 2103 w 19998"/>
                <a:gd name="connsiteY331" fmla="*/ 4820 h 19998"/>
                <a:gd name="connsiteX332" fmla="*/ 2496 w 19998"/>
                <a:gd name="connsiteY332" fmla="*/ 4777 h 19998"/>
                <a:gd name="connsiteX333" fmla="*/ 2536 w 19998"/>
                <a:gd name="connsiteY333" fmla="*/ 4860 h 19998"/>
                <a:gd name="connsiteX334" fmla="*/ 2722 w 19998"/>
                <a:gd name="connsiteY334" fmla="*/ 4761 h 19998"/>
                <a:gd name="connsiteX335" fmla="*/ 2722 w 19998"/>
                <a:gd name="connsiteY335" fmla="*/ 4900 h 19998"/>
                <a:gd name="connsiteX336" fmla="*/ 2805 w 19998"/>
                <a:gd name="connsiteY336" fmla="*/ 4923 h 19998"/>
                <a:gd name="connsiteX337" fmla="*/ 2970 w 19998"/>
                <a:gd name="connsiteY337" fmla="*/ 5189 h 19998"/>
                <a:gd name="connsiteX338" fmla="*/ 3256 w 19998"/>
                <a:gd name="connsiteY338" fmla="*/ 5673 h 19998"/>
                <a:gd name="connsiteX339" fmla="*/ 3608 w 19998"/>
                <a:gd name="connsiteY339" fmla="*/ 5391 h 19998"/>
                <a:gd name="connsiteX340" fmla="*/ 3860 w 19998"/>
                <a:gd name="connsiteY340" fmla="*/ 5268 h 19998"/>
                <a:gd name="connsiteX341" fmla="*/ 3999 w 19998"/>
                <a:gd name="connsiteY341" fmla="*/ 5534 h 19998"/>
                <a:gd name="connsiteX342" fmla="*/ 4351 w 19998"/>
                <a:gd name="connsiteY342" fmla="*/ 5351 h 19998"/>
                <a:gd name="connsiteX343" fmla="*/ 4580 w 19998"/>
                <a:gd name="connsiteY343" fmla="*/ 5268 h 19998"/>
                <a:gd name="connsiteX344" fmla="*/ 4580 w 19998"/>
                <a:gd name="connsiteY344" fmla="*/ 5471 h 19998"/>
                <a:gd name="connsiteX345" fmla="*/ 4994 w 19998"/>
                <a:gd name="connsiteY345" fmla="*/ 5449 h 19998"/>
                <a:gd name="connsiteX346" fmla="*/ 5323 w 19998"/>
                <a:gd name="connsiteY346" fmla="*/ 5471 h 19998"/>
                <a:gd name="connsiteX347" fmla="*/ 5242 w 19998"/>
                <a:gd name="connsiteY347" fmla="*/ 5407 h 19998"/>
                <a:gd name="connsiteX348" fmla="*/ 4994 w 19998"/>
                <a:gd name="connsiteY348" fmla="*/ 5003 h 19998"/>
                <a:gd name="connsiteX349" fmla="*/ 4970 w 19998"/>
                <a:gd name="connsiteY349" fmla="*/ 5003 h 19998"/>
                <a:gd name="connsiteX350" fmla="*/ 5054 w 19998"/>
                <a:gd name="connsiteY350" fmla="*/ 4618 h 19998"/>
                <a:gd name="connsiteX351" fmla="*/ 5054 w 19998"/>
                <a:gd name="connsiteY351" fmla="*/ 4601 h 19998"/>
                <a:gd name="connsiteX352" fmla="*/ 5037 w 19998"/>
                <a:gd name="connsiteY352" fmla="*/ 4618 h 19998"/>
                <a:gd name="connsiteX353" fmla="*/ 5011 w 19998"/>
                <a:gd name="connsiteY353" fmla="*/ 4131 h 19998"/>
                <a:gd name="connsiteX354" fmla="*/ 4642 w 19998"/>
                <a:gd name="connsiteY354" fmla="*/ 3335 h 19998"/>
                <a:gd name="connsiteX355" fmla="*/ 4663 w 19998"/>
                <a:gd name="connsiteY355" fmla="*/ 3092 h 19998"/>
                <a:gd name="connsiteX356" fmla="*/ 4563 w 19998"/>
                <a:gd name="connsiteY356" fmla="*/ 3050 h 19998"/>
                <a:gd name="connsiteX357" fmla="*/ 4684 w 19998"/>
                <a:gd name="connsiteY357" fmla="*/ 2947 h 19998"/>
                <a:gd name="connsiteX358" fmla="*/ 5242 w 19998"/>
                <a:gd name="connsiteY358" fmla="*/ 3092 h 19998"/>
                <a:gd name="connsiteX359" fmla="*/ 5258 w 19998"/>
                <a:gd name="connsiteY359" fmla="*/ 3029 h 19998"/>
                <a:gd name="connsiteX360" fmla="*/ 5570 w 19998"/>
                <a:gd name="connsiteY360" fmla="*/ 3050 h 19998"/>
                <a:gd name="connsiteX361" fmla="*/ 5632 w 19998"/>
                <a:gd name="connsiteY361" fmla="*/ 3252 h 19998"/>
                <a:gd name="connsiteX362" fmla="*/ 5592 w 19998"/>
                <a:gd name="connsiteY362" fmla="*/ 3252 h 19998"/>
                <a:gd name="connsiteX363" fmla="*/ 5570 w 19998"/>
                <a:gd name="connsiteY363" fmla="*/ 3316 h 19998"/>
                <a:gd name="connsiteX364" fmla="*/ 5511 w 19998"/>
                <a:gd name="connsiteY364" fmla="*/ 3316 h 19998"/>
                <a:gd name="connsiteX365" fmla="*/ 5675 w 19998"/>
                <a:gd name="connsiteY365" fmla="*/ 3800 h 19998"/>
                <a:gd name="connsiteX366" fmla="*/ 5649 w 19998"/>
                <a:gd name="connsiteY366" fmla="*/ 3826 h 19998"/>
                <a:gd name="connsiteX367" fmla="*/ 5732 w 19998"/>
                <a:gd name="connsiteY367" fmla="*/ 3842 h 19998"/>
                <a:gd name="connsiteX368" fmla="*/ 5713 w 19998"/>
                <a:gd name="connsiteY368" fmla="*/ 3842 h 19998"/>
                <a:gd name="connsiteX369" fmla="*/ 5732 w 19998"/>
                <a:gd name="connsiteY369" fmla="*/ 3882 h 19998"/>
                <a:gd name="connsiteX370" fmla="*/ 5775 w 19998"/>
                <a:gd name="connsiteY370" fmla="*/ 3882 h 19998"/>
                <a:gd name="connsiteX371" fmla="*/ 5861 w 19998"/>
                <a:gd name="connsiteY371" fmla="*/ 3762 h 19998"/>
                <a:gd name="connsiteX372" fmla="*/ 6499 w 19998"/>
                <a:gd name="connsiteY372" fmla="*/ 3906 h 19998"/>
                <a:gd name="connsiteX373" fmla="*/ 7611 w 19998"/>
                <a:gd name="connsiteY373" fmla="*/ 3826 h 19998"/>
                <a:gd name="connsiteX374" fmla="*/ 7923 w 19998"/>
                <a:gd name="connsiteY374" fmla="*/ 3722 h 19998"/>
                <a:gd name="connsiteX375" fmla="*/ 8045 w 19998"/>
                <a:gd name="connsiteY375" fmla="*/ 3703 h 19998"/>
                <a:gd name="connsiteX376" fmla="*/ 7611 w 19998"/>
                <a:gd name="connsiteY376" fmla="*/ 3600 h 19998"/>
                <a:gd name="connsiteX377" fmla="*/ 7611 w 19998"/>
                <a:gd name="connsiteY377" fmla="*/ 3581 h 19998"/>
                <a:gd name="connsiteX378" fmla="*/ 7799 w 19998"/>
                <a:gd name="connsiteY378" fmla="*/ 3092 h 19998"/>
                <a:gd name="connsiteX379" fmla="*/ 9574 w 19998"/>
                <a:gd name="connsiteY379" fmla="*/ 2317 h 19998"/>
                <a:gd name="connsiteX380" fmla="*/ 9843 w 19998"/>
                <a:gd name="connsiteY380" fmla="*/ 1993 h 19998"/>
                <a:gd name="connsiteX381" fmla="*/ 9902 w 19998"/>
                <a:gd name="connsiteY381" fmla="*/ 2051 h 19998"/>
                <a:gd name="connsiteX382" fmla="*/ 10031 w 19998"/>
                <a:gd name="connsiteY382" fmla="*/ 2051 h 19998"/>
                <a:gd name="connsiteX383" fmla="*/ 9964 w 19998"/>
                <a:gd name="connsiteY383" fmla="*/ 1972 h 19998"/>
                <a:gd name="connsiteX384" fmla="*/ 9943 w 19998"/>
                <a:gd name="connsiteY384" fmla="*/ 1993 h 19998"/>
                <a:gd name="connsiteX385" fmla="*/ 9843 w 19998"/>
                <a:gd name="connsiteY385" fmla="*/ 1645 h 19998"/>
                <a:gd name="connsiteX386" fmla="*/ 9902 w 19998"/>
                <a:gd name="connsiteY386" fmla="*/ 1645 h 19998"/>
                <a:gd name="connsiteX387" fmla="*/ 9902 w 19998"/>
                <a:gd name="connsiteY387" fmla="*/ 1628 h 19998"/>
                <a:gd name="connsiteX388" fmla="*/ 9902 w 19998"/>
                <a:gd name="connsiteY388" fmla="*/ 1607 h 19998"/>
                <a:gd name="connsiteX389" fmla="*/ 9843 w 19998"/>
                <a:gd name="connsiteY389" fmla="*/ 1542 h 19998"/>
                <a:gd name="connsiteX390" fmla="*/ 9886 w 19998"/>
                <a:gd name="connsiteY390" fmla="*/ 1260 h 19998"/>
                <a:gd name="connsiteX391" fmla="*/ 9926 w 19998"/>
                <a:gd name="connsiteY391" fmla="*/ 1243 h 19998"/>
                <a:gd name="connsiteX392" fmla="*/ 9886 w 19998"/>
                <a:gd name="connsiteY392" fmla="*/ 815 h 19998"/>
                <a:gd name="connsiteX393" fmla="*/ 9902 w 19998"/>
                <a:gd name="connsiteY393" fmla="*/ 815 h 19998"/>
                <a:gd name="connsiteX394" fmla="*/ 9886 w 19998"/>
                <a:gd name="connsiteY394" fmla="*/ 484 h 19998"/>
                <a:gd name="connsiteX395" fmla="*/ 10645 w 19998"/>
                <a:gd name="connsiteY395" fmla="*/ 186 h 19998"/>
                <a:gd name="connsiteX396" fmla="*/ 11307 w 19998"/>
                <a:gd name="connsiteY396" fmla="*/ 0 h 19998"/>
                <a:gd name="connsiteX397" fmla="*/ 11431 w 19998"/>
                <a:gd name="connsiteY397" fmla="*/ 324 h 19998"/>
                <a:gd name="connsiteX398" fmla="*/ 11431 w 19998"/>
                <a:gd name="connsiteY398" fmla="*/ 630 h 19998"/>
                <a:gd name="connsiteX399" fmla="*/ 11577 w 19998"/>
                <a:gd name="connsiteY399" fmla="*/ 630 h 19998"/>
                <a:gd name="connsiteX400" fmla="*/ 11700 w 19998"/>
                <a:gd name="connsiteY400" fmla="*/ 832 h 19998"/>
                <a:gd name="connsiteX401" fmla="*/ 11822 w 19998"/>
                <a:gd name="connsiteY401" fmla="*/ 895 h 19998"/>
                <a:gd name="connsiteX402" fmla="*/ 12158 w 19998"/>
                <a:gd name="connsiteY402" fmla="*/ 670 h 19998"/>
                <a:gd name="connsiteX403" fmla="*/ 12279 w 19998"/>
                <a:gd name="connsiteY403" fmla="*/ 792 h 19998"/>
                <a:gd name="connsiteX404" fmla="*/ 12255 w 19998"/>
                <a:gd name="connsiteY404" fmla="*/ 815 h 19998"/>
                <a:gd name="connsiteX405" fmla="*/ 12360 w 19998"/>
                <a:gd name="connsiteY405" fmla="*/ 895 h 19998"/>
                <a:gd name="connsiteX406" fmla="*/ 12360 w 19998"/>
                <a:gd name="connsiteY406" fmla="*/ 912 h 19998"/>
                <a:gd name="connsiteX407" fmla="*/ 12339 w 19998"/>
                <a:gd name="connsiteY407" fmla="*/ 935 h 19998"/>
                <a:gd name="connsiteX408" fmla="*/ 12548 w 19998"/>
                <a:gd name="connsiteY408" fmla="*/ 1342 h 19998"/>
                <a:gd name="connsiteX409" fmla="*/ 12753 w 19998"/>
                <a:gd name="connsiteY409" fmla="*/ 1260 h 19998"/>
                <a:gd name="connsiteX410" fmla="*/ 12729 w 19998"/>
                <a:gd name="connsiteY410" fmla="*/ 1363 h 19998"/>
                <a:gd name="connsiteX411" fmla="*/ 13039 w 19998"/>
                <a:gd name="connsiteY411" fmla="*/ 1769 h 19998"/>
                <a:gd name="connsiteX412" fmla="*/ 13039 w 19998"/>
                <a:gd name="connsiteY412" fmla="*/ 1751 h 19998"/>
                <a:gd name="connsiteX413" fmla="*/ 13065 w 19998"/>
                <a:gd name="connsiteY413" fmla="*/ 1751 h 19998"/>
                <a:gd name="connsiteX414" fmla="*/ 13082 w 19998"/>
                <a:gd name="connsiteY414" fmla="*/ 1671 h 19998"/>
                <a:gd name="connsiteX415" fmla="*/ 13186 w 19998"/>
                <a:gd name="connsiteY415" fmla="*/ 1645 h 19998"/>
                <a:gd name="connsiteX416" fmla="*/ 13203 w 19998"/>
                <a:gd name="connsiteY416" fmla="*/ 1671 h 19998"/>
                <a:gd name="connsiteX417" fmla="*/ 13203 w 19998"/>
                <a:gd name="connsiteY417" fmla="*/ 1645 h 19998"/>
                <a:gd name="connsiteX418" fmla="*/ 13267 w 19998"/>
                <a:gd name="connsiteY418" fmla="*/ 1645 h 19998"/>
                <a:gd name="connsiteX419" fmla="*/ 13267 w 19998"/>
                <a:gd name="connsiteY419" fmla="*/ 1671 h 19998"/>
                <a:gd name="connsiteX420" fmla="*/ 13308 w 19998"/>
                <a:gd name="connsiteY420" fmla="*/ 1687 h 19998"/>
                <a:gd name="connsiteX421" fmla="*/ 13308 w 19998"/>
                <a:gd name="connsiteY421" fmla="*/ 1711 h 19998"/>
                <a:gd name="connsiteX422" fmla="*/ 13515 w 19998"/>
                <a:gd name="connsiteY422" fmla="*/ 1628 h 19998"/>
                <a:gd name="connsiteX423" fmla="*/ 13598 w 19998"/>
                <a:gd name="connsiteY423" fmla="*/ 1751 h 19998"/>
                <a:gd name="connsiteX424" fmla="*/ 13660 w 19998"/>
                <a:gd name="connsiteY424" fmla="*/ 1769 h 19998"/>
                <a:gd name="connsiteX425" fmla="*/ 13660 w 19998"/>
                <a:gd name="connsiteY425" fmla="*/ 1833 h 19998"/>
                <a:gd name="connsiteX426" fmla="*/ 13677 w 19998"/>
                <a:gd name="connsiteY426" fmla="*/ 1833 h 19998"/>
                <a:gd name="connsiteX427" fmla="*/ 13677 w 19998"/>
                <a:gd name="connsiteY427" fmla="*/ 1849 h 19998"/>
                <a:gd name="connsiteX428" fmla="*/ 13725 w 19998"/>
                <a:gd name="connsiteY428" fmla="*/ 1849 h 19998"/>
                <a:gd name="connsiteX429" fmla="*/ 13703 w 19998"/>
                <a:gd name="connsiteY429" fmla="*/ 1833 h 19998"/>
                <a:gd name="connsiteX430" fmla="*/ 13725 w 19998"/>
                <a:gd name="connsiteY430" fmla="*/ 1791 h 19998"/>
                <a:gd name="connsiteX431" fmla="*/ 13808 w 19998"/>
                <a:gd name="connsiteY431" fmla="*/ 1873 h 19998"/>
                <a:gd name="connsiteX432" fmla="*/ 13725 w 19998"/>
                <a:gd name="connsiteY432" fmla="*/ 2155 h 19998"/>
                <a:gd name="connsiteX433" fmla="*/ 13725 w 19998"/>
                <a:gd name="connsiteY433" fmla="*/ 2138 h 19998"/>
                <a:gd name="connsiteX434" fmla="*/ 13784 w 19998"/>
                <a:gd name="connsiteY434" fmla="*/ 2155 h 19998"/>
                <a:gd name="connsiteX435" fmla="*/ 13825 w 19998"/>
                <a:gd name="connsiteY435" fmla="*/ 2301 h 19998"/>
                <a:gd name="connsiteX436" fmla="*/ 13703 w 19998"/>
                <a:gd name="connsiteY436" fmla="*/ 2420 h 19998"/>
                <a:gd name="connsiteX437" fmla="*/ 13741 w 19998"/>
                <a:gd name="connsiteY437" fmla="*/ 2463 h 19998"/>
                <a:gd name="connsiteX438" fmla="*/ 13703 w 19998"/>
                <a:gd name="connsiteY438" fmla="*/ 2503 h 19998"/>
                <a:gd name="connsiteX439" fmla="*/ 13784 w 19998"/>
                <a:gd name="connsiteY439" fmla="*/ 2519 h 19998"/>
                <a:gd name="connsiteX440" fmla="*/ 13784 w 19998"/>
                <a:gd name="connsiteY440" fmla="*/ 2540 h 19998"/>
                <a:gd name="connsiteX441" fmla="*/ 13849 w 19998"/>
                <a:gd name="connsiteY441" fmla="*/ 2540 h 19998"/>
                <a:gd name="connsiteX442" fmla="*/ 14280 w 19998"/>
                <a:gd name="connsiteY442" fmla="*/ 2540 h 19998"/>
                <a:gd name="connsiteX443" fmla="*/ 14527 w 19998"/>
                <a:gd name="connsiteY443" fmla="*/ 2437 h 19998"/>
                <a:gd name="connsiteX444" fmla="*/ 14527 w 19998"/>
                <a:gd name="connsiteY444" fmla="*/ 2218 h 19998"/>
                <a:gd name="connsiteX445" fmla="*/ 14715 w 19998"/>
                <a:gd name="connsiteY445" fmla="*/ 2051 h 19998"/>
                <a:gd name="connsiteX446" fmla="*/ 14815 w 19998"/>
                <a:gd name="connsiteY446" fmla="*/ 2115 h 19998"/>
                <a:gd name="connsiteX447" fmla="*/ 14775 w 19998"/>
                <a:gd name="connsiteY447" fmla="*/ 2138 h 19998"/>
                <a:gd name="connsiteX448" fmla="*/ 14796 w 19998"/>
                <a:gd name="connsiteY448" fmla="*/ 2218 h 19998"/>
                <a:gd name="connsiteX449" fmla="*/ 14756 w 19998"/>
                <a:gd name="connsiteY449" fmla="*/ 2195 h 19998"/>
                <a:gd name="connsiteX450" fmla="*/ 14732 w 19998"/>
                <a:gd name="connsiteY450" fmla="*/ 2218 h 19998"/>
                <a:gd name="connsiteX451" fmla="*/ 14756 w 19998"/>
                <a:gd name="connsiteY451" fmla="*/ 2237 h 19998"/>
                <a:gd name="connsiteX452" fmla="*/ 14732 w 19998"/>
                <a:gd name="connsiteY452" fmla="*/ 2275 h 19998"/>
                <a:gd name="connsiteX453" fmla="*/ 14756 w 19998"/>
                <a:gd name="connsiteY453" fmla="*/ 2341 h 19998"/>
                <a:gd name="connsiteX454" fmla="*/ 14675 w 19998"/>
                <a:gd name="connsiteY454" fmla="*/ 2519 h 19998"/>
                <a:gd name="connsiteX455" fmla="*/ 14815 w 19998"/>
                <a:gd name="connsiteY455" fmla="*/ 2622 h 19998"/>
                <a:gd name="connsiteX456" fmla="*/ 14796 w 19998"/>
                <a:gd name="connsiteY456" fmla="*/ 2904 h 19998"/>
                <a:gd name="connsiteX457" fmla="*/ 14918 w 19998"/>
                <a:gd name="connsiteY457" fmla="*/ 2904 h 19998"/>
                <a:gd name="connsiteX458" fmla="*/ 14918 w 19998"/>
                <a:gd name="connsiteY458" fmla="*/ 2867 h 19998"/>
                <a:gd name="connsiteX459" fmla="*/ 15001 w 19998"/>
                <a:gd name="connsiteY459" fmla="*/ 2888 h 19998"/>
                <a:gd name="connsiteX460" fmla="*/ 15230 w 19998"/>
                <a:gd name="connsiteY460" fmla="*/ 3074 h 19998"/>
                <a:gd name="connsiteX461" fmla="*/ 15249 w 19998"/>
                <a:gd name="connsiteY461" fmla="*/ 3050 h 19998"/>
                <a:gd name="connsiteX462" fmla="*/ 15249 w 19998"/>
                <a:gd name="connsiteY462" fmla="*/ 3114 h 19998"/>
                <a:gd name="connsiteX463" fmla="*/ 15330 w 19998"/>
                <a:gd name="connsiteY463" fmla="*/ 3114 h 19998"/>
                <a:gd name="connsiteX464" fmla="*/ 15418 w 19998"/>
                <a:gd name="connsiteY464" fmla="*/ 3114 h 19998"/>
                <a:gd name="connsiteX465" fmla="*/ 15499 w 19998"/>
                <a:gd name="connsiteY465" fmla="*/ 3196 h 19998"/>
                <a:gd name="connsiteX466" fmla="*/ 15475 w 19998"/>
                <a:gd name="connsiteY466" fmla="*/ 3252 h 19998"/>
                <a:gd name="connsiteX467" fmla="*/ 15499 w 19998"/>
                <a:gd name="connsiteY467" fmla="*/ 3295 h 19998"/>
                <a:gd name="connsiteX468" fmla="*/ 15499 w 19998"/>
                <a:gd name="connsiteY468" fmla="*/ 3276 h 19998"/>
                <a:gd name="connsiteX469" fmla="*/ 15599 w 19998"/>
                <a:gd name="connsiteY469" fmla="*/ 3276 h 19998"/>
                <a:gd name="connsiteX470" fmla="*/ 15704 w 19998"/>
                <a:gd name="connsiteY470" fmla="*/ 3374 h 19998"/>
                <a:gd name="connsiteX471" fmla="*/ 15682 w 19998"/>
                <a:gd name="connsiteY471" fmla="*/ 3414 h 19998"/>
                <a:gd name="connsiteX472" fmla="*/ 15723 w 19998"/>
                <a:gd name="connsiteY472" fmla="*/ 3478 h 19998"/>
                <a:gd name="connsiteX473" fmla="*/ 15704 w 19998"/>
                <a:gd name="connsiteY473" fmla="*/ 3497 h 19998"/>
                <a:gd name="connsiteX474" fmla="*/ 15747 w 19998"/>
                <a:gd name="connsiteY474" fmla="*/ 3534 h 19998"/>
                <a:gd name="connsiteX475" fmla="*/ 15747 w 19998"/>
                <a:gd name="connsiteY475" fmla="*/ 3518 h 19998"/>
                <a:gd name="connsiteX476" fmla="*/ 15935 w 19998"/>
                <a:gd name="connsiteY476" fmla="*/ 3478 h 19998"/>
                <a:gd name="connsiteX477" fmla="*/ 15935 w 19998"/>
                <a:gd name="connsiteY477" fmla="*/ 3518 h 19998"/>
                <a:gd name="connsiteX478" fmla="*/ 15951 w 19998"/>
                <a:gd name="connsiteY478" fmla="*/ 3518 h 19998"/>
                <a:gd name="connsiteX479" fmla="*/ 15992 w 19998"/>
                <a:gd name="connsiteY479" fmla="*/ 3414 h 19998"/>
                <a:gd name="connsiteX480" fmla="*/ 16156 w 19998"/>
                <a:gd name="connsiteY480" fmla="*/ 3414 h 19998"/>
                <a:gd name="connsiteX481" fmla="*/ 16156 w 19998"/>
                <a:gd name="connsiteY481" fmla="*/ 3374 h 19998"/>
                <a:gd name="connsiteX482" fmla="*/ 16302 w 19998"/>
                <a:gd name="connsiteY482" fmla="*/ 3436 h 19998"/>
                <a:gd name="connsiteX483" fmla="*/ 16285 w 19998"/>
                <a:gd name="connsiteY483" fmla="*/ 3454 h 19998"/>
                <a:gd name="connsiteX484" fmla="*/ 16366 w 19998"/>
                <a:gd name="connsiteY484" fmla="*/ 3518 h 19998"/>
                <a:gd name="connsiteX485" fmla="*/ 16490 w 19998"/>
                <a:gd name="connsiteY485" fmla="*/ 3518 h 19998"/>
                <a:gd name="connsiteX486" fmla="*/ 16506 w 19998"/>
                <a:gd name="connsiteY486" fmla="*/ 3600 h 19998"/>
                <a:gd name="connsiteX487" fmla="*/ 16590 w 19998"/>
                <a:gd name="connsiteY487" fmla="*/ 3624 h 19998"/>
                <a:gd name="connsiteX488" fmla="*/ 16611 w 19998"/>
                <a:gd name="connsiteY488" fmla="*/ 3581 h 19998"/>
                <a:gd name="connsiteX489" fmla="*/ 16694 w 19998"/>
                <a:gd name="connsiteY489" fmla="*/ 3600 h 19998"/>
                <a:gd name="connsiteX490" fmla="*/ 16694 w 19998"/>
                <a:gd name="connsiteY490" fmla="*/ 3560 h 19998"/>
                <a:gd name="connsiteX491" fmla="*/ 16716 w 19998"/>
                <a:gd name="connsiteY491" fmla="*/ 3560 h 19998"/>
                <a:gd name="connsiteX492" fmla="*/ 16716 w 19998"/>
                <a:gd name="connsiteY492" fmla="*/ 3518 h 19998"/>
                <a:gd name="connsiteX493" fmla="*/ 16759 w 19998"/>
                <a:gd name="connsiteY493" fmla="*/ 3497 h 19998"/>
                <a:gd name="connsiteX494" fmla="*/ 16759 w 19998"/>
                <a:gd name="connsiteY494" fmla="*/ 3478 h 19998"/>
                <a:gd name="connsiteX495" fmla="*/ 16940 w 19998"/>
                <a:gd name="connsiteY495" fmla="*/ 3478 h 19998"/>
                <a:gd name="connsiteX496" fmla="*/ 17085 w 19998"/>
                <a:gd name="connsiteY496" fmla="*/ 3560 h 19998"/>
                <a:gd name="connsiteX497" fmla="*/ 17085 w 19998"/>
                <a:gd name="connsiteY497" fmla="*/ 3534 h 19998"/>
                <a:gd name="connsiteX498" fmla="*/ 17192 w 19998"/>
                <a:gd name="connsiteY498" fmla="*/ 3518 h 19998"/>
                <a:gd name="connsiteX499" fmla="*/ 17192 w 19998"/>
                <a:gd name="connsiteY499" fmla="*/ 3534 h 19998"/>
                <a:gd name="connsiteX500" fmla="*/ 17373 w 19998"/>
                <a:gd name="connsiteY500" fmla="*/ 3640 h 19998"/>
                <a:gd name="connsiteX501" fmla="*/ 17354 w 19998"/>
                <a:gd name="connsiteY501" fmla="*/ 3663 h 19998"/>
                <a:gd name="connsiteX502" fmla="*/ 17437 w 19998"/>
                <a:gd name="connsiteY502" fmla="*/ 3783 h 19998"/>
                <a:gd name="connsiteX503" fmla="*/ 17397 w 19998"/>
                <a:gd name="connsiteY503" fmla="*/ 3783 h 19998"/>
                <a:gd name="connsiteX504" fmla="*/ 17414 w 19998"/>
                <a:gd name="connsiteY504" fmla="*/ 3826 h 19998"/>
                <a:gd name="connsiteX505" fmla="*/ 17437 w 19998"/>
                <a:gd name="connsiteY505" fmla="*/ 3826 h 19998"/>
                <a:gd name="connsiteX506" fmla="*/ 17602 w 19998"/>
                <a:gd name="connsiteY506" fmla="*/ 4028 h 19998"/>
                <a:gd name="connsiteX507" fmla="*/ 17623 w 19998"/>
                <a:gd name="connsiteY507" fmla="*/ 4091 h 19998"/>
                <a:gd name="connsiteX508" fmla="*/ 17642 w 19998"/>
                <a:gd name="connsiteY508" fmla="*/ 4091 h 19998"/>
                <a:gd name="connsiteX509" fmla="*/ 17683 w 19998"/>
                <a:gd name="connsiteY509" fmla="*/ 4211 h 19998"/>
                <a:gd name="connsiteX510" fmla="*/ 17849 w 19998"/>
                <a:gd name="connsiteY510" fmla="*/ 4211 h 19998"/>
                <a:gd name="connsiteX511" fmla="*/ 17849 w 19998"/>
                <a:gd name="connsiteY511" fmla="*/ 4171 h 19998"/>
                <a:gd name="connsiteX512" fmla="*/ 17871 w 19998"/>
                <a:gd name="connsiteY512" fmla="*/ 4171 h 19998"/>
                <a:gd name="connsiteX513" fmla="*/ 17830 w 19998"/>
                <a:gd name="connsiteY513" fmla="*/ 4091 h 19998"/>
                <a:gd name="connsiteX514" fmla="*/ 17871 w 19998"/>
                <a:gd name="connsiteY514" fmla="*/ 4065 h 19998"/>
                <a:gd name="connsiteX515" fmla="*/ 17935 w 19998"/>
                <a:gd name="connsiteY515" fmla="*/ 4091 h 19998"/>
                <a:gd name="connsiteX516" fmla="*/ 17976 w 19998"/>
                <a:gd name="connsiteY516" fmla="*/ 4065 h 19998"/>
                <a:gd name="connsiteX517" fmla="*/ 18019 w 19998"/>
                <a:gd name="connsiteY517" fmla="*/ 4091 h 19998"/>
                <a:gd name="connsiteX518" fmla="*/ 18140 w 19998"/>
                <a:gd name="connsiteY518" fmla="*/ 4131 h 19998"/>
                <a:gd name="connsiteX519" fmla="*/ 18183 w 19998"/>
                <a:gd name="connsiteY519" fmla="*/ 4293 h 19998"/>
                <a:gd name="connsiteX520" fmla="*/ 18200 w 19998"/>
                <a:gd name="connsiteY520" fmla="*/ 4293 h 19998"/>
                <a:gd name="connsiteX521" fmla="*/ 18223 w 19998"/>
                <a:gd name="connsiteY521" fmla="*/ 4211 h 19998"/>
                <a:gd name="connsiteX522" fmla="*/ 18240 w 19998"/>
                <a:gd name="connsiteY522" fmla="*/ 4211 h 19998"/>
                <a:gd name="connsiteX523" fmla="*/ 18240 w 19998"/>
                <a:gd name="connsiteY523" fmla="*/ 4230 h 19998"/>
                <a:gd name="connsiteX524" fmla="*/ 18281 w 19998"/>
                <a:gd name="connsiteY524" fmla="*/ 4230 h 19998"/>
                <a:gd name="connsiteX525" fmla="*/ 18328 w 19998"/>
                <a:gd name="connsiteY525" fmla="*/ 4270 h 19998"/>
                <a:gd name="connsiteX526" fmla="*/ 18369 w 19998"/>
                <a:gd name="connsiteY526" fmla="*/ 4253 h 19998"/>
                <a:gd name="connsiteX527" fmla="*/ 18388 w 19998"/>
                <a:gd name="connsiteY527" fmla="*/ 4270 h 19998"/>
                <a:gd name="connsiteX528" fmla="*/ 18531 w 19998"/>
                <a:gd name="connsiteY528" fmla="*/ 4253 h 19998"/>
                <a:gd name="connsiteX529" fmla="*/ 18531 w 19998"/>
                <a:gd name="connsiteY529" fmla="*/ 4270 h 19998"/>
                <a:gd name="connsiteX530" fmla="*/ 18631 w 19998"/>
                <a:gd name="connsiteY530" fmla="*/ 4211 h 19998"/>
                <a:gd name="connsiteX531" fmla="*/ 18631 w 19998"/>
                <a:gd name="connsiteY531" fmla="*/ 4131 h 19998"/>
                <a:gd name="connsiteX532" fmla="*/ 18762 w 19998"/>
                <a:gd name="connsiteY532" fmla="*/ 4108 h 19998"/>
                <a:gd name="connsiteX533" fmla="*/ 18778 w 19998"/>
                <a:gd name="connsiteY533" fmla="*/ 4148 h 19998"/>
                <a:gd name="connsiteX534" fmla="*/ 18821 w 19998"/>
                <a:gd name="connsiteY534" fmla="*/ 4131 h 19998"/>
                <a:gd name="connsiteX535" fmla="*/ 18943 w 19998"/>
                <a:gd name="connsiteY535" fmla="*/ 4333 h 19998"/>
                <a:gd name="connsiteX536" fmla="*/ 19047 w 19998"/>
                <a:gd name="connsiteY536" fmla="*/ 4333 h 19998"/>
                <a:gd name="connsiteX537" fmla="*/ 19064 w 19998"/>
                <a:gd name="connsiteY537" fmla="*/ 4392 h 19998"/>
                <a:gd name="connsiteX538" fmla="*/ 19152 w 19998"/>
                <a:gd name="connsiteY538" fmla="*/ 4392 h 19998"/>
                <a:gd name="connsiteX539" fmla="*/ 19152 w 19998"/>
                <a:gd name="connsiteY539" fmla="*/ 4373 h 19998"/>
                <a:gd name="connsiteX540" fmla="*/ 19212 w 19998"/>
                <a:gd name="connsiteY540" fmla="*/ 4373 h 19998"/>
                <a:gd name="connsiteX541" fmla="*/ 19212 w 19998"/>
                <a:gd name="connsiteY541" fmla="*/ 4392 h 19998"/>
                <a:gd name="connsiteX542" fmla="*/ 19317 w 19998"/>
                <a:gd name="connsiteY542" fmla="*/ 4333 h 19998"/>
                <a:gd name="connsiteX543" fmla="*/ 19417 w 19998"/>
                <a:gd name="connsiteY543" fmla="*/ 4392 h 19998"/>
                <a:gd name="connsiteX544" fmla="*/ 19443 w 19998"/>
                <a:gd name="connsiteY544" fmla="*/ 4373 h 19998"/>
                <a:gd name="connsiteX545" fmla="*/ 19500 w 19998"/>
                <a:gd name="connsiteY545" fmla="*/ 4373 h 19998"/>
                <a:gd name="connsiteX546" fmla="*/ 19521 w 19998"/>
                <a:gd name="connsiteY546" fmla="*/ 4352 h 19998"/>
                <a:gd name="connsiteX547" fmla="*/ 19998 w 19998"/>
                <a:gd name="connsiteY547" fmla="*/ 4512 h 19998"/>
                <a:gd name="connsiteX548" fmla="*/ 19750 w 19998"/>
                <a:gd name="connsiteY548" fmla="*/ 4939 h 19998"/>
                <a:gd name="connsiteX549" fmla="*/ 19712 w 19998"/>
                <a:gd name="connsiteY549" fmla="*/ 4939 h 19998"/>
                <a:gd name="connsiteX550" fmla="*/ 19686 w 19998"/>
                <a:gd name="connsiteY550" fmla="*/ 5003 h 19998"/>
                <a:gd name="connsiteX551" fmla="*/ 19645 w 19998"/>
                <a:gd name="connsiteY551" fmla="*/ 5003 h 19998"/>
                <a:gd name="connsiteX552" fmla="*/ 19131 w 19998"/>
                <a:gd name="connsiteY552" fmla="*/ 6512 h 19998"/>
                <a:gd name="connsiteX553" fmla="*/ 19236 w 19998"/>
                <a:gd name="connsiteY553" fmla="*/ 7750 h 19998"/>
                <a:gd name="connsiteX554" fmla="*/ 19212 w 19998"/>
                <a:gd name="connsiteY554" fmla="*/ 7750 h 19998"/>
                <a:gd name="connsiteX555" fmla="*/ 19090 w 19998"/>
                <a:gd name="connsiteY555" fmla="*/ 7870 h 19998"/>
                <a:gd name="connsiteX556" fmla="*/ 19152 w 19998"/>
                <a:gd name="connsiteY556" fmla="*/ 7853 h 19998"/>
                <a:gd name="connsiteX557" fmla="*/ 19064 w 19998"/>
                <a:gd name="connsiteY557" fmla="*/ 7973 h 19998"/>
                <a:gd name="connsiteX558" fmla="*/ 18983 w 19998"/>
                <a:gd name="connsiteY558" fmla="*/ 7973 h 19998"/>
                <a:gd name="connsiteX559" fmla="*/ 18714 w 19998"/>
                <a:gd name="connsiteY559" fmla="*/ 8135 h 19998"/>
                <a:gd name="connsiteX560" fmla="*/ 18695 w 19998"/>
                <a:gd name="connsiteY560" fmla="*/ 8093 h 19998"/>
                <a:gd name="connsiteX561" fmla="*/ 18614 w 19998"/>
                <a:gd name="connsiteY561" fmla="*/ 7997 h 19998"/>
                <a:gd name="connsiteX562" fmla="*/ 18304 w 19998"/>
                <a:gd name="connsiteY56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103 w 19998"/>
                <a:gd name="connsiteY211" fmla="*/ 17617 h 19998"/>
                <a:gd name="connsiteX212" fmla="*/ 4063 w 19998"/>
                <a:gd name="connsiteY212" fmla="*/ 17495 h 19998"/>
                <a:gd name="connsiteX213" fmla="*/ 4025 w 19998"/>
                <a:gd name="connsiteY213" fmla="*/ 17432 h 19998"/>
                <a:gd name="connsiteX214" fmla="*/ 4251 w 19998"/>
                <a:gd name="connsiteY214" fmla="*/ 17389 h 19998"/>
                <a:gd name="connsiteX215" fmla="*/ 4499 w 19998"/>
                <a:gd name="connsiteY215" fmla="*/ 17084 h 19998"/>
                <a:gd name="connsiteX216" fmla="*/ 5037 w 19998"/>
                <a:gd name="connsiteY216" fmla="*/ 14969 h 19998"/>
                <a:gd name="connsiteX217" fmla="*/ 5011 w 19998"/>
                <a:gd name="connsiteY217" fmla="*/ 14767 h 19998"/>
                <a:gd name="connsiteX218" fmla="*/ 5218 w 19998"/>
                <a:gd name="connsiteY218" fmla="*/ 14525 h 19998"/>
                <a:gd name="connsiteX219" fmla="*/ 5427 w 19998"/>
                <a:gd name="connsiteY219" fmla="*/ 14583 h 19998"/>
                <a:gd name="connsiteX220" fmla="*/ 5444 w 19998"/>
                <a:gd name="connsiteY220" fmla="*/ 14525 h 19998"/>
                <a:gd name="connsiteX221" fmla="*/ 5387 w 19998"/>
                <a:gd name="connsiteY221" fmla="*/ 14464 h 19998"/>
                <a:gd name="connsiteX222" fmla="*/ 5427 w 19998"/>
                <a:gd name="connsiteY222" fmla="*/ 14485 h 19998"/>
                <a:gd name="connsiteX223" fmla="*/ 5427 w 19998"/>
                <a:gd name="connsiteY223" fmla="*/ 14464 h 19998"/>
                <a:gd name="connsiteX224" fmla="*/ 5218 w 19998"/>
                <a:gd name="connsiteY224" fmla="*/ 14318 h 19998"/>
                <a:gd name="connsiteX225" fmla="*/ 5075 w 19998"/>
                <a:gd name="connsiteY225" fmla="*/ 14647 h 19998"/>
                <a:gd name="connsiteX226" fmla="*/ 5037 w 19998"/>
                <a:gd name="connsiteY226" fmla="*/ 14623 h 19998"/>
                <a:gd name="connsiteX227" fmla="*/ 5427 w 19998"/>
                <a:gd name="connsiteY227" fmla="*/ 12509 h 19998"/>
                <a:gd name="connsiteX228" fmla="*/ 5470 w 19998"/>
                <a:gd name="connsiteY228" fmla="*/ 12492 h 19998"/>
                <a:gd name="connsiteX229" fmla="*/ 5511 w 19998"/>
                <a:gd name="connsiteY229" fmla="*/ 12548 h 19998"/>
                <a:gd name="connsiteX230" fmla="*/ 5961 w 19998"/>
                <a:gd name="connsiteY230" fmla="*/ 13284 h 19998"/>
                <a:gd name="connsiteX231" fmla="*/ 6352 w 19998"/>
                <a:gd name="connsiteY231" fmla="*/ 14017 h 19998"/>
                <a:gd name="connsiteX232" fmla="*/ 6352 w 19998"/>
                <a:gd name="connsiteY232" fmla="*/ 13808 h 19998"/>
                <a:gd name="connsiteX233" fmla="*/ 6001 w 19998"/>
                <a:gd name="connsiteY233" fmla="*/ 13058 h 19998"/>
                <a:gd name="connsiteX234" fmla="*/ 5675 w 19998"/>
                <a:gd name="connsiteY234" fmla="*/ 12532 h 19998"/>
                <a:gd name="connsiteX235" fmla="*/ 5551 w 19998"/>
                <a:gd name="connsiteY235" fmla="*/ 12410 h 19998"/>
                <a:gd name="connsiteX236" fmla="*/ 5258 w 19998"/>
                <a:gd name="connsiteY236" fmla="*/ 12227 h 19998"/>
                <a:gd name="connsiteX237" fmla="*/ 5242 w 19998"/>
                <a:gd name="connsiteY237" fmla="*/ 12243 h 19998"/>
                <a:gd name="connsiteX238" fmla="*/ 5175 w 19998"/>
                <a:gd name="connsiteY238" fmla="*/ 11961 h 19998"/>
                <a:gd name="connsiteX239" fmla="*/ 5363 w 19998"/>
                <a:gd name="connsiteY239" fmla="*/ 11961 h 19998"/>
                <a:gd name="connsiteX240" fmla="*/ 5487 w 19998"/>
                <a:gd name="connsiteY240" fmla="*/ 11653 h 19998"/>
                <a:gd name="connsiteX241" fmla="*/ 5470 w 19998"/>
                <a:gd name="connsiteY241" fmla="*/ 11653 h 19998"/>
                <a:gd name="connsiteX242" fmla="*/ 5470 w 19998"/>
                <a:gd name="connsiteY242" fmla="*/ 11637 h 19998"/>
                <a:gd name="connsiteX243" fmla="*/ 5444 w 19998"/>
                <a:gd name="connsiteY243" fmla="*/ 11268 h 19998"/>
                <a:gd name="connsiteX244" fmla="*/ 5339 w 19998"/>
                <a:gd name="connsiteY244" fmla="*/ 11146 h 19998"/>
                <a:gd name="connsiteX245" fmla="*/ 5251 w 19998"/>
                <a:gd name="connsiteY245" fmla="*/ 10849 h 19998"/>
                <a:gd name="connsiteX246" fmla="*/ 4784 w 19998"/>
                <a:gd name="connsiteY246" fmla="*/ 10539 h 19998"/>
                <a:gd name="connsiteX247" fmla="*/ 4603 w 19998"/>
                <a:gd name="connsiteY247" fmla="*/ 10497 h 19998"/>
                <a:gd name="connsiteX248" fmla="*/ 4620 w 19998"/>
                <a:gd name="connsiteY248" fmla="*/ 10476 h 19998"/>
                <a:gd name="connsiteX249" fmla="*/ 3877 w 19998"/>
                <a:gd name="connsiteY249" fmla="*/ 9395 h 19998"/>
                <a:gd name="connsiteX250" fmla="*/ 3941 w 19998"/>
                <a:gd name="connsiteY250" fmla="*/ 9353 h 19998"/>
                <a:gd name="connsiteX251" fmla="*/ 3918 w 19998"/>
                <a:gd name="connsiteY251" fmla="*/ 9353 h 19998"/>
                <a:gd name="connsiteX252" fmla="*/ 4168 w 19998"/>
                <a:gd name="connsiteY252" fmla="*/ 9071 h 19998"/>
                <a:gd name="connsiteX253" fmla="*/ 3753 w 19998"/>
                <a:gd name="connsiteY253" fmla="*/ 8829 h 19998"/>
                <a:gd name="connsiteX254" fmla="*/ 3899 w 19998"/>
                <a:gd name="connsiteY254" fmla="*/ 8645 h 19998"/>
                <a:gd name="connsiteX255" fmla="*/ 3899 w 19998"/>
                <a:gd name="connsiteY255" fmla="*/ 8521 h 19998"/>
                <a:gd name="connsiteX256" fmla="*/ 4011 w 19998"/>
                <a:gd name="connsiteY256" fmla="*/ 8510 h 19998"/>
                <a:gd name="connsiteX257" fmla="*/ 3877 w 19998"/>
                <a:gd name="connsiteY257" fmla="*/ 8457 h 19998"/>
                <a:gd name="connsiteX258" fmla="*/ 3689 w 19998"/>
                <a:gd name="connsiteY258" fmla="*/ 8587 h 19998"/>
                <a:gd name="connsiteX259" fmla="*/ 3360 w 19998"/>
                <a:gd name="connsiteY259" fmla="*/ 8401 h 19998"/>
                <a:gd name="connsiteX260" fmla="*/ 3303 w 19998"/>
                <a:gd name="connsiteY260" fmla="*/ 8239 h 19998"/>
                <a:gd name="connsiteX261" fmla="*/ 3465 w 19998"/>
                <a:gd name="connsiteY261" fmla="*/ 8077 h 19998"/>
                <a:gd name="connsiteX262" fmla="*/ 3344 w 19998"/>
                <a:gd name="connsiteY262" fmla="*/ 7910 h 19998"/>
                <a:gd name="connsiteX263" fmla="*/ 2844 w 19998"/>
                <a:gd name="connsiteY263" fmla="*/ 7933 h 19998"/>
                <a:gd name="connsiteX264" fmla="*/ 3115 w 19998"/>
                <a:gd name="connsiteY264" fmla="*/ 7651 h 19998"/>
                <a:gd name="connsiteX265" fmla="*/ 2477 w 19998"/>
                <a:gd name="connsiteY265" fmla="*/ 7750 h 19998"/>
                <a:gd name="connsiteX266" fmla="*/ 2477 w 19998"/>
                <a:gd name="connsiteY266" fmla="*/ 7973 h 19998"/>
                <a:gd name="connsiteX267" fmla="*/ 2127 w 19998"/>
                <a:gd name="connsiteY267" fmla="*/ 7442 h 19998"/>
                <a:gd name="connsiteX268" fmla="*/ 1831 w 19998"/>
                <a:gd name="connsiteY268" fmla="*/ 7261 h 19998"/>
                <a:gd name="connsiteX269" fmla="*/ 1260 w 19998"/>
                <a:gd name="connsiteY269" fmla="*/ 6996 h 19998"/>
                <a:gd name="connsiteX270" fmla="*/ 1276 w 19998"/>
                <a:gd name="connsiteY270" fmla="*/ 6975 h 19998"/>
                <a:gd name="connsiteX271" fmla="*/ 1260 w 19998"/>
                <a:gd name="connsiteY271" fmla="*/ 6958 h 19998"/>
                <a:gd name="connsiteX272" fmla="*/ 1172 w 19998"/>
                <a:gd name="connsiteY272" fmla="*/ 6892 h 19998"/>
                <a:gd name="connsiteX273" fmla="*/ 886 w 19998"/>
                <a:gd name="connsiteY273" fmla="*/ 6975 h 19998"/>
                <a:gd name="connsiteX274" fmla="*/ 679 w 19998"/>
                <a:gd name="connsiteY274" fmla="*/ 7099 h 19998"/>
                <a:gd name="connsiteX275" fmla="*/ 533 w 19998"/>
                <a:gd name="connsiteY275" fmla="*/ 7078 h 19998"/>
                <a:gd name="connsiteX276" fmla="*/ 533 w 19998"/>
                <a:gd name="connsiteY276" fmla="*/ 7022 h 19998"/>
                <a:gd name="connsiteX277" fmla="*/ 574 w 19998"/>
                <a:gd name="connsiteY277" fmla="*/ 6996 h 19998"/>
                <a:gd name="connsiteX278" fmla="*/ 305 w 19998"/>
                <a:gd name="connsiteY278" fmla="*/ 6568 h 19998"/>
                <a:gd name="connsiteX279" fmla="*/ 264 w 19998"/>
                <a:gd name="connsiteY279" fmla="*/ 6594 h 19998"/>
                <a:gd name="connsiteX280" fmla="*/ 164 w 19998"/>
                <a:gd name="connsiteY280" fmla="*/ 6528 h 19998"/>
                <a:gd name="connsiteX281" fmla="*/ 0 w 19998"/>
                <a:gd name="connsiteY281" fmla="*/ 6490 h 19998"/>
                <a:gd name="connsiteX282" fmla="*/ 17 w 19998"/>
                <a:gd name="connsiteY282" fmla="*/ 6465 h 19998"/>
                <a:gd name="connsiteX283" fmla="*/ 57 w 19998"/>
                <a:gd name="connsiteY283" fmla="*/ 6465 h 19998"/>
                <a:gd name="connsiteX284" fmla="*/ 695 w 19998"/>
                <a:gd name="connsiteY284" fmla="*/ 6408 h 19998"/>
                <a:gd name="connsiteX285" fmla="*/ 760 w 19998"/>
                <a:gd name="connsiteY285" fmla="*/ 6262 h 19998"/>
                <a:gd name="connsiteX286" fmla="*/ 433 w 19998"/>
                <a:gd name="connsiteY286" fmla="*/ 6084 h 19998"/>
                <a:gd name="connsiteX287" fmla="*/ 348 w 19998"/>
                <a:gd name="connsiteY287" fmla="*/ 6204 h 19998"/>
                <a:gd name="connsiteX288" fmla="*/ 329 w 19998"/>
                <a:gd name="connsiteY288" fmla="*/ 6204 h 19998"/>
                <a:gd name="connsiteX289" fmla="*/ 305 w 19998"/>
                <a:gd name="connsiteY289" fmla="*/ 6060 h 19998"/>
                <a:gd name="connsiteX290" fmla="*/ 348 w 19998"/>
                <a:gd name="connsiteY290" fmla="*/ 6044 h 19998"/>
                <a:gd name="connsiteX291" fmla="*/ 348 w 19998"/>
                <a:gd name="connsiteY291" fmla="*/ 5997 h 19998"/>
                <a:gd name="connsiteX292" fmla="*/ 248 w 19998"/>
                <a:gd name="connsiteY292" fmla="*/ 5997 h 19998"/>
                <a:gd name="connsiteX293" fmla="*/ 221 w 19998"/>
                <a:gd name="connsiteY293" fmla="*/ 5938 h 19998"/>
                <a:gd name="connsiteX294" fmla="*/ 329 w 19998"/>
                <a:gd name="connsiteY294" fmla="*/ 5938 h 19998"/>
                <a:gd name="connsiteX295" fmla="*/ 348 w 19998"/>
                <a:gd name="connsiteY295" fmla="*/ 5818 h 19998"/>
                <a:gd name="connsiteX296" fmla="*/ 391 w 19998"/>
                <a:gd name="connsiteY296" fmla="*/ 5818 h 19998"/>
                <a:gd name="connsiteX297" fmla="*/ 369 w 19998"/>
                <a:gd name="connsiteY297" fmla="*/ 5917 h 19998"/>
                <a:gd name="connsiteX298" fmla="*/ 433 w 19998"/>
                <a:gd name="connsiteY298" fmla="*/ 5877 h 19998"/>
                <a:gd name="connsiteX299" fmla="*/ 433 w 19998"/>
                <a:gd name="connsiteY299" fmla="*/ 5898 h 19998"/>
                <a:gd name="connsiteX300" fmla="*/ 410 w 19998"/>
                <a:gd name="connsiteY300" fmla="*/ 5917 h 19998"/>
                <a:gd name="connsiteX301" fmla="*/ 555 w 19998"/>
                <a:gd name="connsiteY301" fmla="*/ 5938 h 19998"/>
                <a:gd name="connsiteX302" fmla="*/ 555 w 19998"/>
                <a:gd name="connsiteY302" fmla="*/ 5955 h 19998"/>
                <a:gd name="connsiteX303" fmla="*/ 738 w 19998"/>
                <a:gd name="connsiteY303" fmla="*/ 5938 h 19998"/>
                <a:gd name="connsiteX304" fmla="*/ 695 w 19998"/>
                <a:gd name="connsiteY304" fmla="*/ 5835 h 19998"/>
                <a:gd name="connsiteX305" fmla="*/ 655 w 19998"/>
                <a:gd name="connsiteY305" fmla="*/ 5835 h 19998"/>
                <a:gd name="connsiteX306" fmla="*/ 598 w 19998"/>
                <a:gd name="connsiteY306" fmla="*/ 5736 h 19998"/>
                <a:gd name="connsiteX307" fmla="*/ 141 w 19998"/>
                <a:gd name="connsiteY307" fmla="*/ 5778 h 19998"/>
                <a:gd name="connsiteX308" fmla="*/ 141 w 19998"/>
                <a:gd name="connsiteY308" fmla="*/ 5795 h 19998"/>
                <a:gd name="connsiteX309" fmla="*/ 17 w 19998"/>
                <a:gd name="connsiteY309" fmla="*/ 5818 h 19998"/>
                <a:gd name="connsiteX310" fmla="*/ 141 w 19998"/>
                <a:gd name="connsiteY310" fmla="*/ 5287 h 19998"/>
                <a:gd name="connsiteX311" fmla="*/ 181 w 19998"/>
                <a:gd name="connsiteY311" fmla="*/ 5268 h 19998"/>
                <a:gd name="connsiteX312" fmla="*/ 348 w 19998"/>
                <a:gd name="connsiteY312" fmla="*/ 5247 h 19998"/>
                <a:gd name="connsiteX313" fmla="*/ 450 w 19998"/>
                <a:gd name="connsiteY313" fmla="*/ 5149 h 19998"/>
                <a:gd name="connsiteX314" fmla="*/ 617 w 19998"/>
                <a:gd name="connsiteY314" fmla="*/ 5149 h 19998"/>
                <a:gd name="connsiteX315" fmla="*/ 803 w 19998"/>
                <a:gd name="connsiteY315" fmla="*/ 5085 h 19998"/>
                <a:gd name="connsiteX316" fmla="*/ 826 w 19998"/>
                <a:gd name="connsiteY316" fmla="*/ 5106 h 19998"/>
                <a:gd name="connsiteX317" fmla="*/ 803 w 19998"/>
                <a:gd name="connsiteY317" fmla="*/ 5149 h 19998"/>
                <a:gd name="connsiteX318" fmla="*/ 1276 w 19998"/>
                <a:gd name="connsiteY318" fmla="*/ 5022 h 19998"/>
                <a:gd name="connsiteX319" fmla="*/ 1276 w 19998"/>
                <a:gd name="connsiteY319" fmla="*/ 5003 h 19998"/>
                <a:gd name="connsiteX320" fmla="*/ 1276 w 19998"/>
                <a:gd name="connsiteY320" fmla="*/ 5022 h 19998"/>
                <a:gd name="connsiteX321" fmla="*/ 1298 w 19998"/>
                <a:gd name="connsiteY321" fmla="*/ 5022 h 19998"/>
                <a:gd name="connsiteX322" fmla="*/ 1341 w 19998"/>
                <a:gd name="connsiteY322" fmla="*/ 5165 h 19998"/>
                <a:gd name="connsiteX323" fmla="*/ 1524 w 19998"/>
                <a:gd name="connsiteY323" fmla="*/ 5069 h 19998"/>
                <a:gd name="connsiteX324" fmla="*/ 1562 w 19998"/>
                <a:gd name="connsiteY324" fmla="*/ 5069 h 19998"/>
                <a:gd name="connsiteX325" fmla="*/ 1815 w 19998"/>
                <a:gd name="connsiteY325" fmla="*/ 5125 h 19998"/>
                <a:gd name="connsiteX326" fmla="*/ 1936 w 19998"/>
                <a:gd name="connsiteY326" fmla="*/ 5165 h 19998"/>
                <a:gd name="connsiteX327" fmla="*/ 1936 w 19998"/>
                <a:gd name="connsiteY327" fmla="*/ 5149 h 19998"/>
                <a:gd name="connsiteX328" fmla="*/ 1979 w 19998"/>
                <a:gd name="connsiteY328" fmla="*/ 5003 h 19998"/>
                <a:gd name="connsiteX329" fmla="*/ 1936 w 19998"/>
                <a:gd name="connsiteY329" fmla="*/ 4939 h 19998"/>
                <a:gd name="connsiteX330" fmla="*/ 2103 w 19998"/>
                <a:gd name="connsiteY330" fmla="*/ 4820 h 19998"/>
                <a:gd name="connsiteX331" fmla="*/ 2496 w 19998"/>
                <a:gd name="connsiteY331" fmla="*/ 4777 h 19998"/>
                <a:gd name="connsiteX332" fmla="*/ 2536 w 19998"/>
                <a:gd name="connsiteY332" fmla="*/ 4860 h 19998"/>
                <a:gd name="connsiteX333" fmla="*/ 2722 w 19998"/>
                <a:gd name="connsiteY333" fmla="*/ 4761 h 19998"/>
                <a:gd name="connsiteX334" fmla="*/ 2722 w 19998"/>
                <a:gd name="connsiteY334" fmla="*/ 4900 h 19998"/>
                <a:gd name="connsiteX335" fmla="*/ 2805 w 19998"/>
                <a:gd name="connsiteY335" fmla="*/ 4923 h 19998"/>
                <a:gd name="connsiteX336" fmla="*/ 2970 w 19998"/>
                <a:gd name="connsiteY336" fmla="*/ 5189 h 19998"/>
                <a:gd name="connsiteX337" fmla="*/ 3256 w 19998"/>
                <a:gd name="connsiteY337" fmla="*/ 5673 h 19998"/>
                <a:gd name="connsiteX338" fmla="*/ 3608 w 19998"/>
                <a:gd name="connsiteY338" fmla="*/ 5391 h 19998"/>
                <a:gd name="connsiteX339" fmla="*/ 3860 w 19998"/>
                <a:gd name="connsiteY339" fmla="*/ 5268 h 19998"/>
                <a:gd name="connsiteX340" fmla="*/ 3999 w 19998"/>
                <a:gd name="connsiteY340" fmla="*/ 5534 h 19998"/>
                <a:gd name="connsiteX341" fmla="*/ 4351 w 19998"/>
                <a:gd name="connsiteY341" fmla="*/ 5351 h 19998"/>
                <a:gd name="connsiteX342" fmla="*/ 4580 w 19998"/>
                <a:gd name="connsiteY342" fmla="*/ 5268 h 19998"/>
                <a:gd name="connsiteX343" fmla="*/ 4580 w 19998"/>
                <a:gd name="connsiteY343" fmla="*/ 5471 h 19998"/>
                <a:gd name="connsiteX344" fmla="*/ 4994 w 19998"/>
                <a:gd name="connsiteY344" fmla="*/ 5449 h 19998"/>
                <a:gd name="connsiteX345" fmla="*/ 5323 w 19998"/>
                <a:gd name="connsiteY345" fmla="*/ 5471 h 19998"/>
                <a:gd name="connsiteX346" fmla="*/ 5242 w 19998"/>
                <a:gd name="connsiteY346" fmla="*/ 5407 h 19998"/>
                <a:gd name="connsiteX347" fmla="*/ 4994 w 19998"/>
                <a:gd name="connsiteY347" fmla="*/ 5003 h 19998"/>
                <a:gd name="connsiteX348" fmla="*/ 4970 w 19998"/>
                <a:gd name="connsiteY348" fmla="*/ 5003 h 19998"/>
                <a:gd name="connsiteX349" fmla="*/ 5054 w 19998"/>
                <a:gd name="connsiteY349" fmla="*/ 4618 h 19998"/>
                <a:gd name="connsiteX350" fmla="*/ 5054 w 19998"/>
                <a:gd name="connsiteY350" fmla="*/ 4601 h 19998"/>
                <a:gd name="connsiteX351" fmla="*/ 5037 w 19998"/>
                <a:gd name="connsiteY351" fmla="*/ 4618 h 19998"/>
                <a:gd name="connsiteX352" fmla="*/ 5011 w 19998"/>
                <a:gd name="connsiteY352" fmla="*/ 4131 h 19998"/>
                <a:gd name="connsiteX353" fmla="*/ 4642 w 19998"/>
                <a:gd name="connsiteY353" fmla="*/ 3335 h 19998"/>
                <a:gd name="connsiteX354" fmla="*/ 4663 w 19998"/>
                <a:gd name="connsiteY354" fmla="*/ 3092 h 19998"/>
                <a:gd name="connsiteX355" fmla="*/ 4563 w 19998"/>
                <a:gd name="connsiteY355" fmla="*/ 3050 h 19998"/>
                <a:gd name="connsiteX356" fmla="*/ 4684 w 19998"/>
                <a:gd name="connsiteY356" fmla="*/ 2947 h 19998"/>
                <a:gd name="connsiteX357" fmla="*/ 5242 w 19998"/>
                <a:gd name="connsiteY357" fmla="*/ 3092 h 19998"/>
                <a:gd name="connsiteX358" fmla="*/ 5258 w 19998"/>
                <a:gd name="connsiteY358" fmla="*/ 3029 h 19998"/>
                <a:gd name="connsiteX359" fmla="*/ 5570 w 19998"/>
                <a:gd name="connsiteY359" fmla="*/ 3050 h 19998"/>
                <a:gd name="connsiteX360" fmla="*/ 5632 w 19998"/>
                <a:gd name="connsiteY360" fmla="*/ 3252 h 19998"/>
                <a:gd name="connsiteX361" fmla="*/ 5592 w 19998"/>
                <a:gd name="connsiteY361" fmla="*/ 3252 h 19998"/>
                <a:gd name="connsiteX362" fmla="*/ 5570 w 19998"/>
                <a:gd name="connsiteY362" fmla="*/ 3316 h 19998"/>
                <a:gd name="connsiteX363" fmla="*/ 5511 w 19998"/>
                <a:gd name="connsiteY363" fmla="*/ 3316 h 19998"/>
                <a:gd name="connsiteX364" fmla="*/ 5675 w 19998"/>
                <a:gd name="connsiteY364" fmla="*/ 3800 h 19998"/>
                <a:gd name="connsiteX365" fmla="*/ 5649 w 19998"/>
                <a:gd name="connsiteY365" fmla="*/ 3826 h 19998"/>
                <a:gd name="connsiteX366" fmla="*/ 5732 w 19998"/>
                <a:gd name="connsiteY366" fmla="*/ 3842 h 19998"/>
                <a:gd name="connsiteX367" fmla="*/ 5713 w 19998"/>
                <a:gd name="connsiteY367" fmla="*/ 3842 h 19998"/>
                <a:gd name="connsiteX368" fmla="*/ 5732 w 19998"/>
                <a:gd name="connsiteY368" fmla="*/ 3882 h 19998"/>
                <a:gd name="connsiteX369" fmla="*/ 5775 w 19998"/>
                <a:gd name="connsiteY369" fmla="*/ 3882 h 19998"/>
                <a:gd name="connsiteX370" fmla="*/ 5861 w 19998"/>
                <a:gd name="connsiteY370" fmla="*/ 3762 h 19998"/>
                <a:gd name="connsiteX371" fmla="*/ 6499 w 19998"/>
                <a:gd name="connsiteY371" fmla="*/ 3906 h 19998"/>
                <a:gd name="connsiteX372" fmla="*/ 7611 w 19998"/>
                <a:gd name="connsiteY372" fmla="*/ 3826 h 19998"/>
                <a:gd name="connsiteX373" fmla="*/ 7923 w 19998"/>
                <a:gd name="connsiteY373" fmla="*/ 3722 h 19998"/>
                <a:gd name="connsiteX374" fmla="*/ 8045 w 19998"/>
                <a:gd name="connsiteY374" fmla="*/ 3703 h 19998"/>
                <a:gd name="connsiteX375" fmla="*/ 7611 w 19998"/>
                <a:gd name="connsiteY375" fmla="*/ 3600 h 19998"/>
                <a:gd name="connsiteX376" fmla="*/ 7611 w 19998"/>
                <a:gd name="connsiteY376" fmla="*/ 3581 h 19998"/>
                <a:gd name="connsiteX377" fmla="*/ 7799 w 19998"/>
                <a:gd name="connsiteY377" fmla="*/ 3092 h 19998"/>
                <a:gd name="connsiteX378" fmla="*/ 9574 w 19998"/>
                <a:gd name="connsiteY378" fmla="*/ 2317 h 19998"/>
                <a:gd name="connsiteX379" fmla="*/ 9843 w 19998"/>
                <a:gd name="connsiteY379" fmla="*/ 1993 h 19998"/>
                <a:gd name="connsiteX380" fmla="*/ 9902 w 19998"/>
                <a:gd name="connsiteY380" fmla="*/ 2051 h 19998"/>
                <a:gd name="connsiteX381" fmla="*/ 10031 w 19998"/>
                <a:gd name="connsiteY381" fmla="*/ 2051 h 19998"/>
                <a:gd name="connsiteX382" fmla="*/ 9964 w 19998"/>
                <a:gd name="connsiteY382" fmla="*/ 1972 h 19998"/>
                <a:gd name="connsiteX383" fmla="*/ 9943 w 19998"/>
                <a:gd name="connsiteY383" fmla="*/ 1993 h 19998"/>
                <a:gd name="connsiteX384" fmla="*/ 9843 w 19998"/>
                <a:gd name="connsiteY384" fmla="*/ 1645 h 19998"/>
                <a:gd name="connsiteX385" fmla="*/ 9902 w 19998"/>
                <a:gd name="connsiteY385" fmla="*/ 1645 h 19998"/>
                <a:gd name="connsiteX386" fmla="*/ 9902 w 19998"/>
                <a:gd name="connsiteY386" fmla="*/ 1628 h 19998"/>
                <a:gd name="connsiteX387" fmla="*/ 9902 w 19998"/>
                <a:gd name="connsiteY387" fmla="*/ 1607 h 19998"/>
                <a:gd name="connsiteX388" fmla="*/ 9843 w 19998"/>
                <a:gd name="connsiteY388" fmla="*/ 1542 h 19998"/>
                <a:gd name="connsiteX389" fmla="*/ 9886 w 19998"/>
                <a:gd name="connsiteY389" fmla="*/ 1260 h 19998"/>
                <a:gd name="connsiteX390" fmla="*/ 9926 w 19998"/>
                <a:gd name="connsiteY390" fmla="*/ 1243 h 19998"/>
                <a:gd name="connsiteX391" fmla="*/ 9886 w 19998"/>
                <a:gd name="connsiteY391" fmla="*/ 815 h 19998"/>
                <a:gd name="connsiteX392" fmla="*/ 9902 w 19998"/>
                <a:gd name="connsiteY392" fmla="*/ 815 h 19998"/>
                <a:gd name="connsiteX393" fmla="*/ 9886 w 19998"/>
                <a:gd name="connsiteY393" fmla="*/ 484 h 19998"/>
                <a:gd name="connsiteX394" fmla="*/ 10645 w 19998"/>
                <a:gd name="connsiteY394" fmla="*/ 186 h 19998"/>
                <a:gd name="connsiteX395" fmla="*/ 11307 w 19998"/>
                <a:gd name="connsiteY395" fmla="*/ 0 h 19998"/>
                <a:gd name="connsiteX396" fmla="*/ 11431 w 19998"/>
                <a:gd name="connsiteY396" fmla="*/ 324 h 19998"/>
                <a:gd name="connsiteX397" fmla="*/ 11431 w 19998"/>
                <a:gd name="connsiteY397" fmla="*/ 630 h 19998"/>
                <a:gd name="connsiteX398" fmla="*/ 11577 w 19998"/>
                <a:gd name="connsiteY398" fmla="*/ 630 h 19998"/>
                <a:gd name="connsiteX399" fmla="*/ 11700 w 19998"/>
                <a:gd name="connsiteY399" fmla="*/ 832 h 19998"/>
                <a:gd name="connsiteX400" fmla="*/ 11822 w 19998"/>
                <a:gd name="connsiteY400" fmla="*/ 895 h 19998"/>
                <a:gd name="connsiteX401" fmla="*/ 12158 w 19998"/>
                <a:gd name="connsiteY401" fmla="*/ 670 h 19998"/>
                <a:gd name="connsiteX402" fmla="*/ 12279 w 19998"/>
                <a:gd name="connsiteY402" fmla="*/ 792 h 19998"/>
                <a:gd name="connsiteX403" fmla="*/ 12255 w 19998"/>
                <a:gd name="connsiteY403" fmla="*/ 815 h 19998"/>
                <a:gd name="connsiteX404" fmla="*/ 12360 w 19998"/>
                <a:gd name="connsiteY404" fmla="*/ 895 h 19998"/>
                <a:gd name="connsiteX405" fmla="*/ 12360 w 19998"/>
                <a:gd name="connsiteY405" fmla="*/ 912 h 19998"/>
                <a:gd name="connsiteX406" fmla="*/ 12339 w 19998"/>
                <a:gd name="connsiteY406" fmla="*/ 935 h 19998"/>
                <a:gd name="connsiteX407" fmla="*/ 12548 w 19998"/>
                <a:gd name="connsiteY407" fmla="*/ 1342 h 19998"/>
                <a:gd name="connsiteX408" fmla="*/ 12753 w 19998"/>
                <a:gd name="connsiteY408" fmla="*/ 1260 h 19998"/>
                <a:gd name="connsiteX409" fmla="*/ 12729 w 19998"/>
                <a:gd name="connsiteY409" fmla="*/ 1363 h 19998"/>
                <a:gd name="connsiteX410" fmla="*/ 13039 w 19998"/>
                <a:gd name="connsiteY410" fmla="*/ 1769 h 19998"/>
                <a:gd name="connsiteX411" fmla="*/ 13039 w 19998"/>
                <a:gd name="connsiteY411" fmla="*/ 1751 h 19998"/>
                <a:gd name="connsiteX412" fmla="*/ 13065 w 19998"/>
                <a:gd name="connsiteY412" fmla="*/ 1751 h 19998"/>
                <a:gd name="connsiteX413" fmla="*/ 13082 w 19998"/>
                <a:gd name="connsiteY413" fmla="*/ 1671 h 19998"/>
                <a:gd name="connsiteX414" fmla="*/ 13186 w 19998"/>
                <a:gd name="connsiteY414" fmla="*/ 1645 h 19998"/>
                <a:gd name="connsiteX415" fmla="*/ 13203 w 19998"/>
                <a:gd name="connsiteY415" fmla="*/ 1671 h 19998"/>
                <a:gd name="connsiteX416" fmla="*/ 13203 w 19998"/>
                <a:gd name="connsiteY416" fmla="*/ 1645 h 19998"/>
                <a:gd name="connsiteX417" fmla="*/ 13267 w 19998"/>
                <a:gd name="connsiteY417" fmla="*/ 1645 h 19998"/>
                <a:gd name="connsiteX418" fmla="*/ 13267 w 19998"/>
                <a:gd name="connsiteY418" fmla="*/ 1671 h 19998"/>
                <a:gd name="connsiteX419" fmla="*/ 13308 w 19998"/>
                <a:gd name="connsiteY419" fmla="*/ 1687 h 19998"/>
                <a:gd name="connsiteX420" fmla="*/ 13308 w 19998"/>
                <a:gd name="connsiteY420" fmla="*/ 1711 h 19998"/>
                <a:gd name="connsiteX421" fmla="*/ 13515 w 19998"/>
                <a:gd name="connsiteY421" fmla="*/ 1628 h 19998"/>
                <a:gd name="connsiteX422" fmla="*/ 13598 w 19998"/>
                <a:gd name="connsiteY422" fmla="*/ 1751 h 19998"/>
                <a:gd name="connsiteX423" fmla="*/ 13660 w 19998"/>
                <a:gd name="connsiteY423" fmla="*/ 1769 h 19998"/>
                <a:gd name="connsiteX424" fmla="*/ 13660 w 19998"/>
                <a:gd name="connsiteY424" fmla="*/ 1833 h 19998"/>
                <a:gd name="connsiteX425" fmla="*/ 13677 w 19998"/>
                <a:gd name="connsiteY425" fmla="*/ 1833 h 19998"/>
                <a:gd name="connsiteX426" fmla="*/ 13677 w 19998"/>
                <a:gd name="connsiteY426" fmla="*/ 1849 h 19998"/>
                <a:gd name="connsiteX427" fmla="*/ 13725 w 19998"/>
                <a:gd name="connsiteY427" fmla="*/ 1849 h 19998"/>
                <a:gd name="connsiteX428" fmla="*/ 13703 w 19998"/>
                <a:gd name="connsiteY428" fmla="*/ 1833 h 19998"/>
                <a:gd name="connsiteX429" fmla="*/ 13725 w 19998"/>
                <a:gd name="connsiteY429" fmla="*/ 1791 h 19998"/>
                <a:gd name="connsiteX430" fmla="*/ 13808 w 19998"/>
                <a:gd name="connsiteY430" fmla="*/ 1873 h 19998"/>
                <a:gd name="connsiteX431" fmla="*/ 13725 w 19998"/>
                <a:gd name="connsiteY431" fmla="*/ 2155 h 19998"/>
                <a:gd name="connsiteX432" fmla="*/ 13725 w 19998"/>
                <a:gd name="connsiteY432" fmla="*/ 2138 h 19998"/>
                <a:gd name="connsiteX433" fmla="*/ 13784 w 19998"/>
                <a:gd name="connsiteY433" fmla="*/ 2155 h 19998"/>
                <a:gd name="connsiteX434" fmla="*/ 13825 w 19998"/>
                <a:gd name="connsiteY434" fmla="*/ 2301 h 19998"/>
                <a:gd name="connsiteX435" fmla="*/ 13703 w 19998"/>
                <a:gd name="connsiteY435" fmla="*/ 2420 h 19998"/>
                <a:gd name="connsiteX436" fmla="*/ 13741 w 19998"/>
                <a:gd name="connsiteY436" fmla="*/ 2463 h 19998"/>
                <a:gd name="connsiteX437" fmla="*/ 13703 w 19998"/>
                <a:gd name="connsiteY437" fmla="*/ 2503 h 19998"/>
                <a:gd name="connsiteX438" fmla="*/ 13784 w 19998"/>
                <a:gd name="connsiteY438" fmla="*/ 2519 h 19998"/>
                <a:gd name="connsiteX439" fmla="*/ 13784 w 19998"/>
                <a:gd name="connsiteY439" fmla="*/ 2540 h 19998"/>
                <a:gd name="connsiteX440" fmla="*/ 13849 w 19998"/>
                <a:gd name="connsiteY440" fmla="*/ 2540 h 19998"/>
                <a:gd name="connsiteX441" fmla="*/ 14280 w 19998"/>
                <a:gd name="connsiteY441" fmla="*/ 2540 h 19998"/>
                <a:gd name="connsiteX442" fmla="*/ 14527 w 19998"/>
                <a:gd name="connsiteY442" fmla="*/ 2437 h 19998"/>
                <a:gd name="connsiteX443" fmla="*/ 14527 w 19998"/>
                <a:gd name="connsiteY443" fmla="*/ 2218 h 19998"/>
                <a:gd name="connsiteX444" fmla="*/ 14715 w 19998"/>
                <a:gd name="connsiteY444" fmla="*/ 2051 h 19998"/>
                <a:gd name="connsiteX445" fmla="*/ 14815 w 19998"/>
                <a:gd name="connsiteY445" fmla="*/ 2115 h 19998"/>
                <a:gd name="connsiteX446" fmla="*/ 14775 w 19998"/>
                <a:gd name="connsiteY446" fmla="*/ 2138 h 19998"/>
                <a:gd name="connsiteX447" fmla="*/ 14796 w 19998"/>
                <a:gd name="connsiteY447" fmla="*/ 2218 h 19998"/>
                <a:gd name="connsiteX448" fmla="*/ 14756 w 19998"/>
                <a:gd name="connsiteY448" fmla="*/ 2195 h 19998"/>
                <a:gd name="connsiteX449" fmla="*/ 14732 w 19998"/>
                <a:gd name="connsiteY449" fmla="*/ 2218 h 19998"/>
                <a:gd name="connsiteX450" fmla="*/ 14756 w 19998"/>
                <a:gd name="connsiteY450" fmla="*/ 2237 h 19998"/>
                <a:gd name="connsiteX451" fmla="*/ 14732 w 19998"/>
                <a:gd name="connsiteY451" fmla="*/ 2275 h 19998"/>
                <a:gd name="connsiteX452" fmla="*/ 14756 w 19998"/>
                <a:gd name="connsiteY452" fmla="*/ 2341 h 19998"/>
                <a:gd name="connsiteX453" fmla="*/ 14675 w 19998"/>
                <a:gd name="connsiteY453" fmla="*/ 2519 h 19998"/>
                <a:gd name="connsiteX454" fmla="*/ 14815 w 19998"/>
                <a:gd name="connsiteY454" fmla="*/ 2622 h 19998"/>
                <a:gd name="connsiteX455" fmla="*/ 14796 w 19998"/>
                <a:gd name="connsiteY455" fmla="*/ 2904 h 19998"/>
                <a:gd name="connsiteX456" fmla="*/ 14918 w 19998"/>
                <a:gd name="connsiteY456" fmla="*/ 2904 h 19998"/>
                <a:gd name="connsiteX457" fmla="*/ 14918 w 19998"/>
                <a:gd name="connsiteY457" fmla="*/ 2867 h 19998"/>
                <a:gd name="connsiteX458" fmla="*/ 15001 w 19998"/>
                <a:gd name="connsiteY458" fmla="*/ 2888 h 19998"/>
                <a:gd name="connsiteX459" fmla="*/ 15230 w 19998"/>
                <a:gd name="connsiteY459" fmla="*/ 3074 h 19998"/>
                <a:gd name="connsiteX460" fmla="*/ 15249 w 19998"/>
                <a:gd name="connsiteY460" fmla="*/ 3050 h 19998"/>
                <a:gd name="connsiteX461" fmla="*/ 15249 w 19998"/>
                <a:gd name="connsiteY461" fmla="*/ 3114 h 19998"/>
                <a:gd name="connsiteX462" fmla="*/ 15330 w 19998"/>
                <a:gd name="connsiteY462" fmla="*/ 3114 h 19998"/>
                <a:gd name="connsiteX463" fmla="*/ 15418 w 19998"/>
                <a:gd name="connsiteY463" fmla="*/ 3114 h 19998"/>
                <a:gd name="connsiteX464" fmla="*/ 15499 w 19998"/>
                <a:gd name="connsiteY464" fmla="*/ 3196 h 19998"/>
                <a:gd name="connsiteX465" fmla="*/ 15475 w 19998"/>
                <a:gd name="connsiteY465" fmla="*/ 3252 h 19998"/>
                <a:gd name="connsiteX466" fmla="*/ 15499 w 19998"/>
                <a:gd name="connsiteY466" fmla="*/ 3295 h 19998"/>
                <a:gd name="connsiteX467" fmla="*/ 15499 w 19998"/>
                <a:gd name="connsiteY467" fmla="*/ 3276 h 19998"/>
                <a:gd name="connsiteX468" fmla="*/ 15599 w 19998"/>
                <a:gd name="connsiteY468" fmla="*/ 3276 h 19998"/>
                <a:gd name="connsiteX469" fmla="*/ 15704 w 19998"/>
                <a:gd name="connsiteY469" fmla="*/ 3374 h 19998"/>
                <a:gd name="connsiteX470" fmla="*/ 15682 w 19998"/>
                <a:gd name="connsiteY470" fmla="*/ 3414 h 19998"/>
                <a:gd name="connsiteX471" fmla="*/ 15723 w 19998"/>
                <a:gd name="connsiteY471" fmla="*/ 3478 h 19998"/>
                <a:gd name="connsiteX472" fmla="*/ 15704 w 19998"/>
                <a:gd name="connsiteY472" fmla="*/ 3497 h 19998"/>
                <a:gd name="connsiteX473" fmla="*/ 15747 w 19998"/>
                <a:gd name="connsiteY473" fmla="*/ 3534 h 19998"/>
                <a:gd name="connsiteX474" fmla="*/ 15747 w 19998"/>
                <a:gd name="connsiteY474" fmla="*/ 3518 h 19998"/>
                <a:gd name="connsiteX475" fmla="*/ 15935 w 19998"/>
                <a:gd name="connsiteY475" fmla="*/ 3478 h 19998"/>
                <a:gd name="connsiteX476" fmla="*/ 15935 w 19998"/>
                <a:gd name="connsiteY476" fmla="*/ 3518 h 19998"/>
                <a:gd name="connsiteX477" fmla="*/ 15951 w 19998"/>
                <a:gd name="connsiteY477" fmla="*/ 3518 h 19998"/>
                <a:gd name="connsiteX478" fmla="*/ 15992 w 19998"/>
                <a:gd name="connsiteY478" fmla="*/ 3414 h 19998"/>
                <a:gd name="connsiteX479" fmla="*/ 16156 w 19998"/>
                <a:gd name="connsiteY479" fmla="*/ 3414 h 19998"/>
                <a:gd name="connsiteX480" fmla="*/ 16156 w 19998"/>
                <a:gd name="connsiteY480" fmla="*/ 3374 h 19998"/>
                <a:gd name="connsiteX481" fmla="*/ 16302 w 19998"/>
                <a:gd name="connsiteY481" fmla="*/ 3436 h 19998"/>
                <a:gd name="connsiteX482" fmla="*/ 16285 w 19998"/>
                <a:gd name="connsiteY482" fmla="*/ 3454 h 19998"/>
                <a:gd name="connsiteX483" fmla="*/ 16366 w 19998"/>
                <a:gd name="connsiteY483" fmla="*/ 3518 h 19998"/>
                <a:gd name="connsiteX484" fmla="*/ 16490 w 19998"/>
                <a:gd name="connsiteY484" fmla="*/ 3518 h 19998"/>
                <a:gd name="connsiteX485" fmla="*/ 16506 w 19998"/>
                <a:gd name="connsiteY485" fmla="*/ 3600 h 19998"/>
                <a:gd name="connsiteX486" fmla="*/ 16590 w 19998"/>
                <a:gd name="connsiteY486" fmla="*/ 3624 h 19998"/>
                <a:gd name="connsiteX487" fmla="*/ 16611 w 19998"/>
                <a:gd name="connsiteY487" fmla="*/ 3581 h 19998"/>
                <a:gd name="connsiteX488" fmla="*/ 16694 w 19998"/>
                <a:gd name="connsiteY488" fmla="*/ 3600 h 19998"/>
                <a:gd name="connsiteX489" fmla="*/ 16694 w 19998"/>
                <a:gd name="connsiteY489" fmla="*/ 3560 h 19998"/>
                <a:gd name="connsiteX490" fmla="*/ 16716 w 19998"/>
                <a:gd name="connsiteY490" fmla="*/ 3560 h 19998"/>
                <a:gd name="connsiteX491" fmla="*/ 16716 w 19998"/>
                <a:gd name="connsiteY491" fmla="*/ 3518 h 19998"/>
                <a:gd name="connsiteX492" fmla="*/ 16759 w 19998"/>
                <a:gd name="connsiteY492" fmla="*/ 3497 h 19998"/>
                <a:gd name="connsiteX493" fmla="*/ 16759 w 19998"/>
                <a:gd name="connsiteY493" fmla="*/ 3478 h 19998"/>
                <a:gd name="connsiteX494" fmla="*/ 16940 w 19998"/>
                <a:gd name="connsiteY494" fmla="*/ 3478 h 19998"/>
                <a:gd name="connsiteX495" fmla="*/ 17085 w 19998"/>
                <a:gd name="connsiteY495" fmla="*/ 3560 h 19998"/>
                <a:gd name="connsiteX496" fmla="*/ 17085 w 19998"/>
                <a:gd name="connsiteY496" fmla="*/ 3534 h 19998"/>
                <a:gd name="connsiteX497" fmla="*/ 17192 w 19998"/>
                <a:gd name="connsiteY497" fmla="*/ 3518 h 19998"/>
                <a:gd name="connsiteX498" fmla="*/ 17192 w 19998"/>
                <a:gd name="connsiteY498" fmla="*/ 3534 h 19998"/>
                <a:gd name="connsiteX499" fmla="*/ 17373 w 19998"/>
                <a:gd name="connsiteY499" fmla="*/ 3640 h 19998"/>
                <a:gd name="connsiteX500" fmla="*/ 17354 w 19998"/>
                <a:gd name="connsiteY500" fmla="*/ 3663 h 19998"/>
                <a:gd name="connsiteX501" fmla="*/ 17437 w 19998"/>
                <a:gd name="connsiteY501" fmla="*/ 3783 h 19998"/>
                <a:gd name="connsiteX502" fmla="*/ 17397 w 19998"/>
                <a:gd name="connsiteY502" fmla="*/ 3783 h 19998"/>
                <a:gd name="connsiteX503" fmla="*/ 17414 w 19998"/>
                <a:gd name="connsiteY503" fmla="*/ 3826 h 19998"/>
                <a:gd name="connsiteX504" fmla="*/ 17437 w 19998"/>
                <a:gd name="connsiteY504" fmla="*/ 3826 h 19998"/>
                <a:gd name="connsiteX505" fmla="*/ 17602 w 19998"/>
                <a:gd name="connsiteY505" fmla="*/ 4028 h 19998"/>
                <a:gd name="connsiteX506" fmla="*/ 17623 w 19998"/>
                <a:gd name="connsiteY506" fmla="*/ 4091 h 19998"/>
                <a:gd name="connsiteX507" fmla="*/ 17642 w 19998"/>
                <a:gd name="connsiteY507" fmla="*/ 4091 h 19998"/>
                <a:gd name="connsiteX508" fmla="*/ 17683 w 19998"/>
                <a:gd name="connsiteY508" fmla="*/ 4211 h 19998"/>
                <a:gd name="connsiteX509" fmla="*/ 17849 w 19998"/>
                <a:gd name="connsiteY509" fmla="*/ 4211 h 19998"/>
                <a:gd name="connsiteX510" fmla="*/ 17849 w 19998"/>
                <a:gd name="connsiteY510" fmla="*/ 4171 h 19998"/>
                <a:gd name="connsiteX511" fmla="*/ 17871 w 19998"/>
                <a:gd name="connsiteY511" fmla="*/ 4171 h 19998"/>
                <a:gd name="connsiteX512" fmla="*/ 17830 w 19998"/>
                <a:gd name="connsiteY512" fmla="*/ 4091 h 19998"/>
                <a:gd name="connsiteX513" fmla="*/ 17871 w 19998"/>
                <a:gd name="connsiteY513" fmla="*/ 4065 h 19998"/>
                <a:gd name="connsiteX514" fmla="*/ 17935 w 19998"/>
                <a:gd name="connsiteY514" fmla="*/ 4091 h 19998"/>
                <a:gd name="connsiteX515" fmla="*/ 17976 w 19998"/>
                <a:gd name="connsiteY515" fmla="*/ 4065 h 19998"/>
                <a:gd name="connsiteX516" fmla="*/ 18019 w 19998"/>
                <a:gd name="connsiteY516" fmla="*/ 4091 h 19998"/>
                <a:gd name="connsiteX517" fmla="*/ 18140 w 19998"/>
                <a:gd name="connsiteY517" fmla="*/ 4131 h 19998"/>
                <a:gd name="connsiteX518" fmla="*/ 18183 w 19998"/>
                <a:gd name="connsiteY518" fmla="*/ 4293 h 19998"/>
                <a:gd name="connsiteX519" fmla="*/ 18200 w 19998"/>
                <a:gd name="connsiteY519" fmla="*/ 4293 h 19998"/>
                <a:gd name="connsiteX520" fmla="*/ 18223 w 19998"/>
                <a:gd name="connsiteY520" fmla="*/ 4211 h 19998"/>
                <a:gd name="connsiteX521" fmla="*/ 18240 w 19998"/>
                <a:gd name="connsiteY521" fmla="*/ 4211 h 19998"/>
                <a:gd name="connsiteX522" fmla="*/ 18240 w 19998"/>
                <a:gd name="connsiteY522" fmla="*/ 4230 h 19998"/>
                <a:gd name="connsiteX523" fmla="*/ 18281 w 19998"/>
                <a:gd name="connsiteY523" fmla="*/ 4230 h 19998"/>
                <a:gd name="connsiteX524" fmla="*/ 18328 w 19998"/>
                <a:gd name="connsiteY524" fmla="*/ 4270 h 19998"/>
                <a:gd name="connsiteX525" fmla="*/ 18369 w 19998"/>
                <a:gd name="connsiteY525" fmla="*/ 4253 h 19998"/>
                <a:gd name="connsiteX526" fmla="*/ 18388 w 19998"/>
                <a:gd name="connsiteY526" fmla="*/ 4270 h 19998"/>
                <a:gd name="connsiteX527" fmla="*/ 18531 w 19998"/>
                <a:gd name="connsiteY527" fmla="*/ 4253 h 19998"/>
                <a:gd name="connsiteX528" fmla="*/ 18531 w 19998"/>
                <a:gd name="connsiteY528" fmla="*/ 4270 h 19998"/>
                <a:gd name="connsiteX529" fmla="*/ 18631 w 19998"/>
                <a:gd name="connsiteY529" fmla="*/ 4211 h 19998"/>
                <a:gd name="connsiteX530" fmla="*/ 18631 w 19998"/>
                <a:gd name="connsiteY530" fmla="*/ 4131 h 19998"/>
                <a:gd name="connsiteX531" fmla="*/ 18762 w 19998"/>
                <a:gd name="connsiteY531" fmla="*/ 4108 h 19998"/>
                <a:gd name="connsiteX532" fmla="*/ 18778 w 19998"/>
                <a:gd name="connsiteY532" fmla="*/ 4148 h 19998"/>
                <a:gd name="connsiteX533" fmla="*/ 18821 w 19998"/>
                <a:gd name="connsiteY533" fmla="*/ 4131 h 19998"/>
                <a:gd name="connsiteX534" fmla="*/ 18943 w 19998"/>
                <a:gd name="connsiteY534" fmla="*/ 4333 h 19998"/>
                <a:gd name="connsiteX535" fmla="*/ 19047 w 19998"/>
                <a:gd name="connsiteY535" fmla="*/ 4333 h 19998"/>
                <a:gd name="connsiteX536" fmla="*/ 19064 w 19998"/>
                <a:gd name="connsiteY536" fmla="*/ 4392 h 19998"/>
                <a:gd name="connsiteX537" fmla="*/ 19152 w 19998"/>
                <a:gd name="connsiteY537" fmla="*/ 4392 h 19998"/>
                <a:gd name="connsiteX538" fmla="*/ 19152 w 19998"/>
                <a:gd name="connsiteY538" fmla="*/ 4373 h 19998"/>
                <a:gd name="connsiteX539" fmla="*/ 19212 w 19998"/>
                <a:gd name="connsiteY539" fmla="*/ 4373 h 19998"/>
                <a:gd name="connsiteX540" fmla="*/ 19212 w 19998"/>
                <a:gd name="connsiteY540" fmla="*/ 4392 h 19998"/>
                <a:gd name="connsiteX541" fmla="*/ 19317 w 19998"/>
                <a:gd name="connsiteY541" fmla="*/ 4333 h 19998"/>
                <a:gd name="connsiteX542" fmla="*/ 19417 w 19998"/>
                <a:gd name="connsiteY542" fmla="*/ 4392 h 19998"/>
                <a:gd name="connsiteX543" fmla="*/ 19443 w 19998"/>
                <a:gd name="connsiteY543" fmla="*/ 4373 h 19998"/>
                <a:gd name="connsiteX544" fmla="*/ 19500 w 19998"/>
                <a:gd name="connsiteY544" fmla="*/ 4373 h 19998"/>
                <a:gd name="connsiteX545" fmla="*/ 19521 w 19998"/>
                <a:gd name="connsiteY545" fmla="*/ 4352 h 19998"/>
                <a:gd name="connsiteX546" fmla="*/ 19998 w 19998"/>
                <a:gd name="connsiteY546" fmla="*/ 4512 h 19998"/>
                <a:gd name="connsiteX547" fmla="*/ 19750 w 19998"/>
                <a:gd name="connsiteY547" fmla="*/ 4939 h 19998"/>
                <a:gd name="connsiteX548" fmla="*/ 19712 w 19998"/>
                <a:gd name="connsiteY548" fmla="*/ 4939 h 19998"/>
                <a:gd name="connsiteX549" fmla="*/ 19686 w 19998"/>
                <a:gd name="connsiteY549" fmla="*/ 5003 h 19998"/>
                <a:gd name="connsiteX550" fmla="*/ 19645 w 19998"/>
                <a:gd name="connsiteY550" fmla="*/ 5003 h 19998"/>
                <a:gd name="connsiteX551" fmla="*/ 19131 w 19998"/>
                <a:gd name="connsiteY551" fmla="*/ 6512 h 19998"/>
                <a:gd name="connsiteX552" fmla="*/ 19236 w 19998"/>
                <a:gd name="connsiteY552" fmla="*/ 7750 h 19998"/>
                <a:gd name="connsiteX553" fmla="*/ 19212 w 19998"/>
                <a:gd name="connsiteY553" fmla="*/ 7750 h 19998"/>
                <a:gd name="connsiteX554" fmla="*/ 19090 w 19998"/>
                <a:gd name="connsiteY554" fmla="*/ 7870 h 19998"/>
                <a:gd name="connsiteX555" fmla="*/ 19152 w 19998"/>
                <a:gd name="connsiteY555" fmla="*/ 7853 h 19998"/>
                <a:gd name="connsiteX556" fmla="*/ 19064 w 19998"/>
                <a:gd name="connsiteY556" fmla="*/ 7973 h 19998"/>
                <a:gd name="connsiteX557" fmla="*/ 18983 w 19998"/>
                <a:gd name="connsiteY557" fmla="*/ 7973 h 19998"/>
                <a:gd name="connsiteX558" fmla="*/ 18714 w 19998"/>
                <a:gd name="connsiteY558" fmla="*/ 8135 h 19998"/>
                <a:gd name="connsiteX559" fmla="*/ 18695 w 19998"/>
                <a:gd name="connsiteY559" fmla="*/ 8093 h 19998"/>
                <a:gd name="connsiteX560" fmla="*/ 18614 w 19998"/>
                <a:gd name="connsiteY560" fmla="*/ 7997 h 19998"/>
                <a:gd name="connsiteX561" fmla="*/ 18304 w 19998"/>
                <a:gd name="connsiteY56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103 w 19998"/>
                <a:gd name="connsiteY211" fmla="*/ 17617 h 19998"/>
                <a:gd name="connsiteX212" fmla="*/ 4063 w 19998"/>
                <a:gd name="connsiteY212" fmla="*/ 17495 h 19998"/>
                <a:gd name="connsiteX213" fmla="*/ 4251 w 19998"/>
                <a:gd name="connsiteY213" fmla="*/ 17389 h 19998"/>
                <a:gd name="connsiteX214" fmla="*/ 4499 w 19998"/>
                <a:gd name="connsiteY214" fmla="*/ 17084 h 19998"/>
                <a:gd name="connsiteX215" fmla="*/ 5037 w 19998"/>
                <a:gd name="connsiteY215" fmla="*/ 14969 h 19998"/>
                <a:gd name="connsiteX216" fmla="*/ 5011 w 19998"/>
                <a:gd name="connsiteY216" fmla="*/ 14767 h 19998"/>
                <a:gd name="connsiteX217" fmla="*/ 5218 w 19998"/>
                <a:gd name="connsiteY217" fmla="*/ 14525 h 19998"/>
                <a:gd name="connsiteX218" fmla="*/ 5427 w 19998"/>
                <a:gd name="connsiteY218" fmla="*/ 14583 h 19998"/>
                <a:gd name="connsiteX219" fmla="*/ 5444 w 19998"/>
                <a:gd name="connsiteY219" fmla="*/ 14525 h 19998"/>
                <a:gd name="connsiteX220" fmla="*/ 5387 w 19998"/>
                <a:gd name="connsiteY220" fmla="*/ 14464 h 19998"/>
                <a:gd name="connsiteX221" fmla="*/ 5427 w 19998"/>
                <a:gd name="connsiteY221" fmla="*/ 14485 h 19998"/>
                <a:gd name="connsiteX222" fmla="*/ 5427 w 19998"/>
                <a:gd name="connsiteY222" fmla="*/ 14464 h 19998"/>
                <a:gd name="connsiteX223" fmla="*/ 5218 w 19998"/>
                <a:gd name="connsiteY223" fmla="*/ 14318 h 19998"/>
                <a:gd name="connsiteX224" fmla="*/ 5075 w 19998"/>
                <a:gd name="connsiteY224" fmla="*/ 14647 h 19998"/>
                <a:gd name="connsiteX225" fmla="*/ 5037 w 19998"/>
                <a:gd name="connsiteY225" fmla="*/ 14623 h 19998"/>
                <a:gd name="connsiteX226" fmla="*/ 5427 w 19998"/>
                <a:gd name="connsiteY226" fmla="*/ 12509 h 19998"/>
                <a:gd name="connsiteX227" fmla="*/ 5470 w 19998"/>
                <a:gd name="connsiteY227" fmla="*/ 12492 h 19998"/>
                <a:gd name="connsiteX228" fmla="*/ 5511 w 19998"/>
                <a:gd name="connsiteY228" fmla="*/ 12548 h 19998"/>
                <a:gd name="connsiteX229" fmla="*/ 5961 w 19998"/>
                <a:gd name="connsiteY229" fmla="*/ 13284 h 19998"/>
                <a:gd name="connsiteX230" fmla="*/ 6352 w 19998"/>
                <a:gd name="connsiteY230" fmla="*/ 14017 h 19998"/>
                <a:gd name="connsiteX231" fmla="*/ 6352 w 19998"/>
                <a:gd name="connsiteY231" fmla="*/ 13808 h 19998"/>
                <a:gd name="connsiteX232" fmla="*/ 6001 w 19998"/>
                <a:gd name="connsiteY232" fmla="*/ 13058 h 19998"/>
                <a:gd name="connsiteX233" fmla="*/ 5675 w 19998"/>
                <a:gd name="connsiteY233" fmla="*/ 12532 h 19998"/>
                <a:gd name="connsiteX234" fmla="*/ 5551 w 19998"/>
                <a:gd name="connsiteY234" fmla="*/ 12410 h 19998"/>
                <a:gd name="connsiteX235" fmla="*/ 5258 w 19998"/>
                <a:gd name="connsiteY235" fmla="*/ 12227 h 19998"/>
                <a:gd name="connsiteX236" fmla="*/ 5242 w 19998"/>
                <a:gd name="connsiteY236" fmla="*/ 12243 h 19998"/>
                <a:gd name="connsiteX237" fmla="*/ 5175 w 19998"/>
                <a:gd name="connsiteY237" fmla="*/ 11961 h 19998"/>
                <a:gd name="connsiteX238" fmla="*/ 5363 w 19998"/>
                <a:gd name="connsiteY238" fmla="*/ 11961 h 19998"/>
                <a:gd name="connsiteX239" fmla="*/ 5487 w 19998"/>
                <a:gd name="connsiteY239" fmla="*/ 11653 h 19998"/>
                <a:gd name="connsiteX240" fmla="*/ 5470 w 19998"/>
                <a:gd name="connsiteY240" fmla="*/ 11653 h 19998"/>
                <a:gd name="connsiteX241" fmla="*/ 5470 w 19998"/>
                <a:gd name="connsiteY241" fmla="*/ 11637 h 19998"/>
                <a:gd name="connsiteX242" fmla="*/ 5444 w 19998"/>
                <a:gd name="connsiteY242" fmla="*/ 11268 h 19998"/>
                <a:gd name="connsiteX243" fmla="*/ 5339 w 19998"/>
                <a:gd name="connsiteY243" fmla="*/ 11146 h 19998"/>
                <a:gd name="connsiteX244" fmla="*/ 5251 w 19998"/>
                <a:gd name="connsiteY244" fmla="*/ 10849 h 19998"/>
                <a:gd name="connsiteX245" fmla="*/ 4784 w 19998"/>
                <a:gd name="connsiteY245" fmla="*/ 10539 h 19998"/>
                <a:gd name="connsiteX246" fmla="*/ 4603 w 19998"/>
                <a:gd name="connsiteY246" fmla="*/ 10497 h 19998"/>
                <a:gd name="connsiteX247" fmla="*/ 4620 w 19998"/>
                <a:gd name="connsiteY247" fmla="*/ 10476 h 19998"/>
                <a:gd name="connsiteX248" fmla="*/ 3877 w 19998"/>
                <a:gd name="connsiteY248" fmla="*/ 9395 h 19998"/>
                <a:gd name="connsiteX249" fmla="*/ 3941 w 19998"/>
                <a:gd name="connsiteY249" fmla="*/ 9353 h 19998"/>
                <a:gd name="connsiteX250" fmla="*/ 3918 w 19998"/>
                <a:gd name="connsiteY250" fmla="*/ 9353 h 19998"/>
                <a:gd name="connsiteX251" fmla="*/ 4168 w 19998"/>
                <a:gd name="connsiteY251" fmla="*/ 9071 h 19998"/>
                <a:gd name="connsiteX252" fmla="*/ 3753 w 19998"/>
                <a:gd name="connsiteY252" fmla="*/ 8829 h 19998"/>
                <a:gd name="connsiteX253" fmla="*/ 3899 w 19998"/>
                <a:gd name="connsiteY253" fmla="*/ 8645 h 19998"/>
                <a:gd name="connsiteX254" fmla="*/ 3899 w 19998"/>
                <a:gd name="connsiteY254" fmla="*/ 8521 h 19998"/>
                <a:gd name="connsiteX255" fmla="*/ 4011 w 19998"/>
                <a:gd name="connsiteY255" fmla="*/ 8510 h 19998"/>
                <a:gd name="connsiteX256" fmla="*/ 3877 w 19998"/>
                <a:gd name="connsiteY256" fmla="*/ 8457 h 19998"/>
                <a:gd name="connsiteX257" fmla="*/ 3689 w 19998"/>
                <a:gd name="connsiteY257" fmla="*/ 8587 h 19998"/>
                <a:gd name="connsiteX258" fmla="*/ 3360 w 19998"/>
                <a:gd name="connsiteY258" fmla="*/ 8401 h 19998"/>
                <a:gd name="connsiteX259" fmla="*/ 3303 w 19998"/>
                <a:gd name="connsiteY259" fmla="*/ 8239 h 19998"/>
                <a:gd name="connsiteX260" fmla="*/ 3465 w 19998"/>
                <a:gd name="connsiteY260" fmla="*/ 8077 h 19998"/>
                <a:gd name="connsiteX261" fmla="*/ 3344 w 19998"/>
                <a:gd name="connsiteY261" fmla="*/ 7910 h 19998"/>
                <a:gd name="connsiteX262" fmla="*/ 2844 w 19998"/>
                <a:gd name="connsiteY262" fmla="*/ 7933 h 19998"/>
                <a:gd name="connsiteX263" fmla="*/ 3115 w 19998"/>
                <a:gd name="connsiteY263" fmla="*/ 7651 h 19998"/>
                <a:gd name="connsiteX264" fmla="*/ 2477 w 19998"/>
                <a:gd name="connsiteY264" fmla="*/ 7750 h 19998"/>
                <a:gd name="connsiteX265" fmla="*/ 2477 w 19998"/>
                <a:gd name="connsiteY265" fmla="*/ 7973 h 19998"/>
                <a:gd name="connsiteX266" fmla="*/ 2127 w 19998"/>
                <a:gd name="connsiteY266" fmla="*/ 7442 h 19998"/>
                <a:gd name="connsiteX267" fmla="*/ 1831 w 19998"/>
                <a:gd name="connsiteY267" fmla="*/ 7261 h 19998"/>
                <a:gd name="connsiteX268" fmla="*/ 1260 w 19998"/>
                <a:gd name="connsiteY268" fmla="*/ 6996 h 19998"/>
                <a:gd name="connsiteX269" fmla="*/ 1276 w 19998"/>
                <a:gd name="connsiteY269" fmla="*/ 6975 h 19998"/>
                <a:gd name="connsiteX270" fmla="*/ 1260 w 19998"/>
                <a:gd name="connsiteY270" fmla="*/ 6958 h 19998"/>
                <a:gd name="connsiteX271" fmla="*/ 1172 w 19998"/>
                <a:gd name="connsiteY271" fmla="*/ 6892 h 19998"/>
                <a:gd name="connsiteX272" fmla="*/ 886 w 19998"/>
                <a:gd name="connsiteY272" fmla="*/ 6975 h 19998"/>
                <a:gd name="connsiteX273" fmla="*/ 679 w 19998"/>
                <a:gd name="connsiteY273" fmla="*/ 7099 h 19998"/>
                <a:gd name="connsiteX274" fmla="*/ 533 w 19998"/>
                <a:gd name="connsiteY274" fmla="*/ 7078 h 19998"/>
                <a:gd name="connsiteX275" fmla="*/ 533 w 19998"/>
                <a:gd name="connsiteY275" fmla="*/ 7022 h 19998"/>
                <a:gd name="connsiteX276" fmla="*/ 574 w 19998"/>
                <a:gd name="connsiteY276" fmla="*/ 6996 h 19998"/>
                <a:gd name="connsiteX277" fmla="*/ 305 w 19998"/>
                <a:gd name="connsiteY277" fmla="*/ 6568 h 19998"/>
                <a:gd name="connsiteX278" fmla="*/ 264 w 19998"/>
                <a:gd name="connsiteY278" fmla="*/ 6594 h 19998"/>
                <a:gd name="connsiteX279" fmla="*/ 164 w 19998"/>
                <a:gd name="connsiteY279" fmla="*/ 6528 h 19998"/>
                <a:gd name="connsiteX280" fmla="*/ 0 w 19998"/>
                <a:gd name="connsiteY280" fmla="*/ 6490 h 19998"/>
                <a:gd name="connsiteX281" fmla="*/ 17 w 19998"/>
                <a:gd name="connsiteY281" fmla="*/ 6465 h 19998"/>
                <a:gd name="connsiteX282" fmla="*/ 57 w 19998"/>
                <a:gd name="connsiteY282" fmla="*/ 6465 h 19998"/>
                <a:gd name="connsiteX283" fmla="*/ 695 w 19998"/>
                <a:gd name="connsiteY283" fmla="*/ 6408 h 19998"/>
                <a:gd name="connsiteX284" fmla="*/ 760 w 19998"/>
                <a:gd name="connsiteY284" fmla="*/ 6262 h 19998"/>
                <a:gd name="connsiteX285" fmla="*/ 433 w 19998"/>
                <a:gd name="connsiteY285" fmla="*/ 6084 h 19998"/>
                <a:gd name="connsiteX286" fmla="*/ 348 w 19998"/>
                <a:gd name="connsiteY286" fmla="*/ 6204 h 19998"/>
                <a:gd name="connsiteX287" fmla="*/ 329 w 19998"/>
                <a:gd name="connsiteY287" fmla="*/ 6204 h 19998"/>
                <a:gd name="connsiteX288" fmla="*/ 305 w 19998"/>
                <a:gd name="connsiteY288" fmla="*/ 6060 h 19998"/>
                <a:gd name="connsiteX289" fmla="*/ 348 w 19998"/>
                <a:gd name="connsiteY289" fmla="*/ 6044 h 19998"/>
                <a:gd name="connsiteX290" fmla="*/ 348 w 19998"/>
                <a:gd name="connsiteY290" fmla="*/ 5997 h 19998"/>
                <a:gd name="connsiteX291" fmla="*/ 248 w 19998"/>
                <a:gd name="connsiteY291" fmla="*/ 5997 h 19998"/>
                <a:gd name="connsiteX292" fmla="*/ 221 w 19998"/>
                <a:gd name="connsiteY292" fmla="*/ 5938 h 19998"/>
                <a:gd name="connsiteX293" fmla="*/ 329 w 19998"/>
                <a:gd name="connsiteY293" fmla="*/ 5938 h 19998"/>
                <a:gd name="connsiteX294" fmla="*/ 348 w 19998"/>
                <a:gd name="connsiteY294" fmla="*/ 5818 h 19998"/>
                <a:gd name="connsiteX295" fmla="*/ 391 w 19998"/>
                <a:gd name="connsiteY295" fmla="*/ 5818 h 19998"/>
                <a:gd name="connsiteX296" fmla="*/ 369 w 19998"/>
                <a:gd name="connsiteY296" fmla="*/ 5917 h 19998"/>
                <a:gd name="connsiteX297" fmla="*/ 433 w 19998"/>
                <a:gd name="connsiteY297" fmla="*/ 5877 h 19998"/>
                <a:gd name="connsiteX298" fmla="*/ 433 w 19998"/>
                <a:gd name="connsiteY298" fmla="*/ 5898 h 19998"/>
                <a:gd name="connsiteX299" fmla="*/ 410 w 19998"/>
                <a:gd name="connsiteY299" fmla="*/ 5917 h 19998"/>
                <a:gd name="connsiteX300" fmla="*/ 555 w 19998"/>
                <a:gd name="connsiteY300" fmla="*/ 5938 h 19998"/>
                <a:gd name="connsiteX301" fmla="*/ 555 w 19998"/>
                <a:gd name="connsiteY301" fmla="*/ 5955 h 19998"/>
                <a:gd name="connsiteX302" fmla="*/ 738 w 19998"/>
                <a:gd name="connsiteY302" fmla="*/ 5938 h 19998"/>
                <a:gd name="connsiteX303" fmla="*/ 695 w 19998"/>
                <a:gd name="connsiteY303" fmla="*/ 5835 h 19998"/>
                <a:gd name="connsiteX304" fmla="*/ 655 w 19998"/>
                <a:gd name="connsiteY304" fmla="*/ 5835 h 19998"/>
                <a:gd name="connsiteX305" fmla="*/ 598 w 19998"/>
                <a:gd name="connsiteY305" fmla="*/ 5736 h 19998"/>
                <a:gd name="connsiteX306" fmla="*/ 141 w 19998"/>
                <a:gd name="connsiteY306" fmla="*/ 5778 h 19998"/>
                <a:gd name="connsiteX307" fmla="*/ 141 w 19998"/>
                <a:gd name="connsiteY307" fmla="*/ 5795 h 19998"/>
                <a:gd name="connsiteX308" fmla="*/ 17 w 19998"/>
                <a:gd name="connsiteY308" fmla="*/ 5818 h 19998"/>
                <a:gd name="connsiteX309" fmla="*/ 141 w 19998"/>
                <a:gd name="connsiteY309" fmla="*/ 5287 h 19998"/>
                <a:gd name="connsiteX310" fmla="*/ 181 w 19998"/>
                <a:gd name="connsiteY310" fmla="*/ 5268 h 19998"/>
                <a:gd name="connsiteX311" fmla="*/ 348 w 19998"/>
                <a:gd name="connsiteY311" fmla="*/ 5247 h 19998"/>
                <a:gd name="connsiteX312" fmla="*/ 450 w 19998"/>
                <a:gd name="connsiteY312" fmla="*/ 5149 h 19998"/>
                <a:gd name="connsiteX313" fmla="*/ 617 w 19998"/>
                <a:gd name="connsiteY313" fmla="*/ 5149 h 19998"/>
                <a:gd name="connsiteX314" fmla="*/ 803 w 19998"/>
                <a:gd name="connsiteY314" fmla="*/ 5085 h 19998"/>
                <a:gd name="connsiteX315" fmla="*/ 826 w 19998"/>
                <a:gd name="connsiteY315" fmla="*/ 5106 h 19998"/>
                <a:gd name="connsiteX316" fmla="*/ 803 w 19998"/>
                <a:gd name="connsiteY316" fmla="*/ 5149 h 19998"/>
                <a:gd name="connsiteX317" fmla="*/ 1276 w 19998"/>
                <a:gd name="connsiteY317" fmla="*/ 5022 h 19998"/>
                <a:gd name="connsiteX318" fmla="*/ 1276 w 19998"/>
                <a:gd name="connsiteY318" fmla="*/ 5003 h 19998"/>
                <a:gd name="connsiteX319" fmla="*/ 1276 w 19998"/>
                <a:gd name="connsiteY319" fmla="*/ 5022 h 19998"/>
                <a:gd name="connsiteX320" fmla="*/ 1298 w 19998"/>
                <a:gd name="connsiteY320" fmla="*/ 5022 h 19998"/>
                <a:gd name="connsiteX321" fmla="*/ 1341 w 19998"/>
                <a:gd name="connsiteY321" fmla="*/ 5165 h 19998"/>
                <a:gd name="connsiteX322" fmla="*/ 1524 w 19998"/>
                <a:gd name="connsiteY322" fmla="*/ 5069 h 19998"/>
                <a:gd name="connsiteX323" fmla="*/ 1562 w 19998"/>
                <a:gd name="connsiteY323" fmla="*/ 5069 h 19998"/>
                <a:gd name="connsiteX324" fmla="*/ 1815 w 19998"/>
                <a:gd name="connsiteY324" fmla="*/ 5125 h 19998"/>
                <a:gd name="connsiteX325" fmla="*/ 1936 w 19998"/>
                <a:gd name="connsiteY325" fmla="*/ 5165 h 19998"/>
                <a:gd name="connsiteX326" fmla="*/ 1936 w 19998"/>
                <a:gd name="connsiteY326" fmla="*/ 5149 h 19998"/>
                <a:gd name="connsiteX327" fmla="*/ 1979 w 19998"/>
                <a:gd name="connsiteY327" fmla="*/ 5003 h 19998"/>
                <a:gd name="connsiteX328" fmla="*/ 1936 w 19998"/>
                <a:gd name="connsiteY328" fmla="*/ 4939 h 19998"/>
                <a:gd name="connsiteX329" fmla="*/ 2103 w 19998"/>
                <a:gd name="connsiteY329" fmla="*/ 4820 h 19998"/>
                <a:gd name="connsiteX330" fmla="*/ 2496 w 19998"/>
                <a:gd name="connsiteY330" fmla="*/ 4777 h 19998"/>
                <a:gd name="connsiteX331" fmla="*/ 2536 w 19998"/>
                <a:gd name="connsiteY331" fmla="*/ 4860 h 19998"/>
                <a:gd name="connsiteX332" fmla="*/ 2722 w 19998"/>
                <a:gd name="connsiteY332" fmla="*/ 4761 h 19998"/>
                <a:gd name="connsiteX333" fmla="*/ 2722 w 19998"/>
                <a:gd name="connsiteY333" fmla="*/ 4900 h 19998"/>
                <a:gd name="connsiteX334" fmla="*/ 2805 w 19998"/>
                <a:gd name="connsiteY334" fmla="*/ 4923 h 19998"/>
                <a:gd name="connsiteX335" fmla="*/ 2970 w 19998"/>
                <a:gd name="connsiteY335" fmla="*/ 5189 h 19998"/>
                <a:gd name="connsiteX336" fmla="*/ 3256 w 19998"/>
                <a:gd name="connsiteY336" fmla="*/ 5673 h 19998"/>
                <a:gd name="connsiteX337" fmla="*/ 3608 w 19998"/>
                <a:gd name="connsiteY337" fmla="*/ 5391 h 19998"/>
                <a:gd name="connsiteX338" fmla="*/ 3860 w 19998"/>
                <a:gd name="connsiteY338" fmla="*/ 5268 h 19998"/>
                <a:gd name="connsiteX339" fmla="*/ 3999 w 19998"/>
                <a:gd name="connsiteY339" fmla="*/ 5534 h 19998"/>
                <a:gd name="connsiteX340" fmla="*/ 4351 w 19998"/>
                <a:gd name="connsiteY340" fmla="*/ 5351 h 19998"/>
                <a:gd name="connsiteX341" fmla="*/ 4580 w 19998"/>
                <a:gd name="connsiteY341" fmla="*/ 5268 h 19998"/>
                <a:gd name="connsiteX342" fmla="*/ 4580 w 19998"/>
                <a:gd name="connsiteY342" fmla="*/ 5471 h 19998"/>
                <a:gd name="connsiteX343" fmla="*/ 4994 w 19998"/>
                <a:gd name="connsiteY343" fmla="*/ 5449 h 19998"/>
                <a:gd name="connsiteX344" fmla="*/ 5323 w 19998"/>
                <a:gd name="connsiteY344" fmla="*/ 5471 h 19998"/>
                <a:gd name="connsiteX345" fmla="*/ 5242 w 19998"/>
                <a:gd name="connsiteY345" fmla="*/ 5407 h 19998"/>
                <a:gd name="connsiteX346" fmla="*/ 4994 w 19998"/>
                <a:gd name="connsiteY346" fmla="*/ 5003 h 19998"/>
                <a:gd name="connsiteX347" fmla="*/ 4970 w 19998"/>
                <a:gd name="connsiteY347" fmla="*/ 5003 h 19998"/>
                <a:gd name="connsiteX348" fmla="*/ 5054 w 19998"/>
                <a:gd name="connsiteY348" fmla="*/ 4618 h 19998"/>
                <a:gd name="connsiteX349" fmla="*/ 5054 w 19998"/>
                <a:gd name="connsiteY349" fmla="*/ 4601 h 19998"/>
                <a:gd name="connsiteX350" fmla="*/ 5037 w 19998"/>
                <a:gd name="connsiteY350" fmla="*/ 4618 h 19998"/>
                <a:gd name="connsiteX351" fmla="*/ 5011 w 19998"/>
                <a:gd name="connsiteY351" fmla="*/ 4131 h 19998"/>
                <a:gd name="connsiteX352" fmla="*/ 4642 w 19998"/>
                <a:gd name="connsiteY352" fmla="*/ 3335 h 19998"/>
                <a:gd name="connsiteX353" fmla="*/ 4663 w 19998"/>
                <a:gd name="connsiteY353" fmla="*/ 3092 h 19998"/>
                <a:gd name="connsiteX354" fmla="*/ 4563 w 19998"/>
                <a:gd name="connsiteY354" fmla="*/ 3050 h 19998"/>
                <a:gd name="connsiteX355" fmla="*/ 4684 w 19998"/>
                <a:gd name="connsiteY355" fmla="*/ 2947 h 19998"/>
                <a:gd name="connsiteX356" fmla="*/ 5242 w 19998"/>
                <a:gd name="connsiteY356" fmla="*/ 3092 h 19998"/>
                <a:gd name="connsiteX357" fmla="*/ 5258 w 19998"/>
                <a:gd name="connsiteY357" fmla="*/ 3029 h 19998"/>
                <a:gd name="connsiteX358" fmla="*/ 5570 w 19998"/>
                <a:gd name="connsiteY358" fmla="*/ 3050 h 19998"/>
                <a:gd name="connsiteX359" fmla="*/ 5632 w 19998"/>
                <a:gd name="connsiteY359" fmla="*/ 3252 h 19998"/>
                <a:gd name="connsiteX360" fmla="*/ 5592 w 19998"/>
                <a:gd name="connsiteY360" fmla="*/ 3252 h 19998"/>
                <a:gd name="connsiteX361" fmla="*/ 5570 w 19998"/>
                <a:gd name="connsiteY361" fmla="*/ 3316 h 19998"/>
                <a:gd name="connsiteX362" fmla="*/ 5511 w 19998"/>
                <a:gd name="connsiteY362" fmla="*/ 3316 h 19998"/>
                <a:gd name="connsiteX363" fmla="*/ 5675 w 19998"/>
                <a:gd name="connsiteY363" fmla="*/ 3800 h 19998"/>
                <a:gd name="connsiteX364" fmla="*/ 5649 w 19998"/>
                <a:gd name="connsiteY364" fmla="*/ 3826 h 19998"/>
                <a:gd name="connsiteX365" fmla="*/ 5732 w 19998"/>
                <a:gd name="connsiteY365" fmla="*/ 3842 h 19998"/>
                <a:gd name="connsiteX366" fmla="*/ 5713 w 19998"/>
                <a:gd name="connsiteY366" fmla="*/ 3842 h 19998"/>
                <a:gd name="connsiteX367" fmla="*/ 5732 w 19998"/>
                <a:gd name="connsiteY367" fmla="*/ 3882 h 19998"/>
                <a:gd name="connsiteX368" fmla="*/ 5775 w 19998"/>
                <a:gd name="connsiteY368" fmla="*/ 3882 h 19998"/>
                <a:gd name="connsiteX369" fmla="*/ 5861 w 19998"/>
                <a:gd name="connsiteY369" fmla="*/ 3762 h 19998"/>
                <a:gd name="connsiteX370" fmla="*/ 6499 w 19998"/>
                <a:gd name="connsiteY370" fmla="*/ 3906 h 19998"/>
                <a:gd name="connsiteX371" fmla="*/ 7611 w 19998"/>
                <a:gd name="connsiteY371" fmla="*/ 3826 h 19998"/>
                <a:gd name="connsiteX372" fmla="*/ 7923 w 19998"/>
                <a:gd name="connsiteY372" fmla="*/ 3722 h 19998"/>
                <a:gd name="connsiteX373" fmla="*/ 8045 w 19998"/>
                <a:gd name="connsiteY373" fmla="*/ 3703 h 19998"/>
                <a:gd name="connsiteX374" fmla="*/ 7611 w 19998"/>
                <a:gd name="connsiteY374" fmla="*/ 3600 h 19998"/>
                <a:gd name="connsiteX375" fmla="*/ 7611 w 19998"/>
                <a:gd name="connsiteY375" fmla="*/ 3581 h 19998"/>
                <a:gd name="connsiteX376" fmla="*/ 7799 w 19998"/>
                <a:gd name="connsiteY376" fmla="*/ 3092 h 19998"/>
                <a:gd name="connsiteX377" fmla="*/ 9574 w 19998"/>
                <a:gd name="connsiteY377" fmla="*/ 2317 h 19998"/>
                <a:gd name="connsiteX378" fmla="*/ 9843 w 19998"/>
                <a:gd name="connsiteY378" fmla="*/ 1993 h 19998"/>
                <a:gd name="connsiteX379" fmla="*/ 9902 w 19998"/>
                <a:gd name="connsiteY379" fmla="*/ 2051 h 19998"/>
                <a:gd name="connsiteX380" fmla="*/ 10031 w 19998"/>
                <a:gd name="connsiteY380" fmla="*/ 2051 h 19998"/>
                <a:gd name="connsiteX381" fmla="*/ 9964 w 19998"/>
                <a:gd name="connsiteY381" fmla="*/ 1972 h 19998"/>
                <a:gd name="connsiteX382" fmla="*/ 9943 w 19998"/>
                <a:gd name="connsiteY382" fmla="*/ 1993 h 19998"/>
                <a:gd name="connsiteX383" fmla="*/ 9843 w 19998"/>
                <a:gd name="connsiteY383" fmla="*/ 1645 h 19998"/>
                <a:gd name="connsiteX384" fmla="*/ 9902 w 19998"/>
                <a:gd name="connsiteY384" fmla="*/ 1645 h 19998"/>
                <a:gd name="connsiteX385" fmla="*/ 9902 w 19998"/>
                <a:gd name="connsiteY385" fmla="*/ 1628 h 19998"/>
                <a:gd name="connsiteX386" fmla="*/ 9902 w 19998"/>
                <a:gd name="connsiteY386" fmla="*/ 1607 h 19998"/>
                <a:gd name="connsiteX387" fmla="*/ 9843 w 19998"/>
                <a:gd name="connsiteY387" fmla="*/ 1542 h 19998"/>
                <a:gd name="connsiteX388" fmla="*/ 9886 w 19998"/>
                <a:gd name="connsiteY388" fmla="*/ 1260 h 19998"/>
                <a:gd name="connsiteX389" fmla="*/ 9926 w 19998"/>
                <a:gd name="connsiteY389" fmla="*/ 1243 h 19998"/>
                <a:gd name="connsiteX390" fmla="*/ 9886 w 19998"/>
                <a:gd name="connsiteY390" fmla="*/ 815 h 19998"/>
                <a:gd name="connsiteX391" fmla="*/ 9902 w 19998"/>
                <a:gd name="connsiteY391" fmla="*/ 815 h 19998"/>
                <a:gd name="connsiteX392" fmla="*/ 9886 w 19998"/>
                <a:gd name="connsiteY392" fmla="*/ 484 h 19998"/>
                <a:gd name="connsiteX393" fmla="*/ 10645 w 19998"/>
                <a:gd name="connsiteY393" fmla="*/ 186 h 19998"/>
                <a:gd name="connsiteX394" fmla="*/ 11307 w 19998"/>
                <a:gd name="connsiteY394" fmla="*/ 0 h 19998"/>
                <a:gd name="connsiteX395" fmla="*/ 11431 w 19998"/>
                <a:gd name="connsiteY395" fmla="*/ 324 h 19998"/>
                <a:gd name="connsiteX396" fmla="*/ 11431 w 19998"/>
                <a:gd name="connsiteY396" fmla="*/ 630 h 19998"/>
                <a:gd name="connsiteX397" fmla="*/ 11577 w 19998"/>
                <a:gd name="connsiteY397" fmla="*/ 630 h 19998"/>
                <a:gd name="connsiteX398" fmla="*/ 11700 w 19998"/>
                <a:gd name="connsiteY398" fmla="*/ 832 h 19998"/>
                <a:gd name="connsiteX399" fmla="*/ 11822 w 19998"/>
                <a:gd name="connsiteY399" fmla="*/ 895 h 19998"/>
                <a:gd name="connsiteX400" fmla="*/ 12158 w 19998"/>
                <a:gd name="connsiteY400" fmla="*/ 670 h 19998"/>
                <a:gd name="connsiteX401" fmla="*/ 12279 w 19998"/>
                <a:gd name="connsiteY401" fmla="*/ 792 h 19998"/>
                <a:gd name="connsiteX402" fmla="*/ 12255 w 19998"/>
                <a:gd name="connsiteY402" fmla="*/ 815 h 19998"/>
                <a:gd name="connsiteX403" fmla="*/ 12360 w 19998"/>
                <a:gd name="connsiteY403" fmla="*/ 895 h 19998"/>
                <a:gd name="connsiteX404" fmla="*/ 12360 w 19998"/>
                <a:gd name="connsiteY404" fmla="*/ 912 h 19998"/>
                <a:gd name="connsiteX405" fmla="*/ 12339 w 19998"/>
                <a:gd name="connsiteY405" fmla="*/ 935 h 19998"/>
                <a:gd name="connsiteX406" fmla="*/ 12548 w 19998"/>
                <a:gd name="connsiteY406" fmla="*/ 1342 h 19998"/>
                <a:gd name="connsiteX407" fmla="*/ 12753 w 19998"/>
                <a:gd name="connsiteY407" fmla="*/ 1260 h 19998"/>
                <a:gd name="connsiteX408" fmla="*/ 12729 w 19998"/>
                <a:gd name="connsiteY408" fmla="*/ 1363 h 19998"/>
                <a:gd name="connsiteX409" fmla="*/ 13039 w 19998"/>
                <a:gd name="connsiteY409" fmla="*/ 1769 h 19998"/>
                <a:gd name="connsiteX410" fmla="*/ 13039 w 19998"/>
                <a:gd name="connsiteY410" fmla="*/ 1751 h 19998"/>
                <a:gd name="connsiteX411" fmla="*/ 13065 w 19998"/>
                <a:gd name="connsiteY411" fmla="*/ 1751 h 19998"/>
                <a:gd name="connsiteX412" fmla="*/ 13082 w 19998"/>
                <a:gd name="connsiteY412" fmla="*/ 1671 h 19998"/>
                <a:gd name="connsiteX413" fmla="*/ 13186 w 19998"/>
                <a:gd name="connsiteY413" fmla="*/ 1645 h 19998"/>
                <a:gd name="connsiteX414" fmla="*/ 13203 w 19998"/>
                <a:gd name="connsiteY414" fmla="*/ 1671 h 19998"/>
                <a:gd name="connsiteX415" fmla="*/ 13203 w 19998"/>
                <a:gd name="connsiteY415" fmla="*/ 1645 h 19998"/>
                <a:gd name="connsiteX416" fmla="*/ 13267 w 19998"/>
                <a:gd name="connsiteY416" fmla="*/ 1645 h 19998"/>
                <a:gd name="connsiteX417" fmla="*/ 13267 w 19998"/>
                <a:gd name="connsiteY417" fmla="*/ 1671 h 19998"/>
                <a:gd name="connsiteX418" fmla="*/ 13308 w 19998"/>
                <a:gd name="connsiteY418" fmla="*/ 1687 h 19998"/>
                <a:gd name="connsiteX419" fmla="*/ 13308 w 19998"/>
                <a:gd name="connsiteY419" fmla="*/ 1711 h 19998"/>
                <a:gd name="connsiteX420" fmla="*/ 13515 w 19998"/>
                <a:gd name="connsiteY420" fmla="*/ 1628 h 19998"/>
                <a:gd name="connsiteX421" fmla="*/ 13598 w 19998"/>
                <a:gd name="connsiteY421" fmla="*/ 1751 h 19998"/>
                <a:gd name="connsiteX422" fmla="*/ 13660 w 19998"/>
                <a:gd name="connsiteY422" fmla="*/ 1769 h 19998"/>
                <a:gd name="connsiteX423" fmla="*/ 13660 w 19998"/>
                <a:gd name="connsiteY423" fmla="*/ 1833 h 19998"/>
                <a:gd name="connsiteX424" fmla="*/ 13677 w 19998"/>
                <a:gd name="connsiteY424" fmla="*/ 1833 h 19998"/>
                <a:gd name="connsiteX425" fmla="*/ 13677 w 19998"/>
                <a:gd name="connsiteY425" fmla="*/ 1849 h 19998"/>
                <a:gd name="connsiteX426" fmla="*/ 13725 w 19998"/>
                <a:gd name="connsiteY426" fmla="*/ 1849 h 19998"/>
                <a:gd name="connsiteX427" fmla="*/ 13703 w 19998"/>
                <a:gd name="connsiteY427" fmla="*/ 1833 h 19998"/>
                <a:gd name="connsiteX428" fmla="*/ 13725 w 19998"/>
                <a:gd name="connsiteY428" fmla="*/ 1791 h 19998"/>
                <a:gd name="connsiteX429" fmla="*/ 13808 w 19998"/>
                <a:gd name="connsiteY429" fmla="*/ 1873 h 19998"/>
                <a:gd name="connsiteX430" fmla="*/ 13725 w 19998"/>
                <a:gd name="connsiteY430" fmla="*/ 2155 h 19998"/>
                <a:gd name="connsiteX431" fmla="*/ 13725 w 19998"/>
                <a:gd name="connsiteY431" fmla="*/ 2138 h 19998"/>
                <a:gd name="connsiteX432" fmla="*/ 13784 w 19998"/>
                <a:gd name="connsiteY432" fmla="*/ 2155 h 19998"/>
                <a:gd name="connsiteX433" fmla="*/ 13825 w 19998"/>
                <a:gd name="connsiteY433" fmla="*/ 2301 h 19998"/>
                <a:gd name="connsiteX434" fmla="*/ 13703 w 19998"/>
                <a:gd name="connsiteY434" fmla="*/ 2420 h 19998"/>
                <a:gd name="connsiteX435" fmla="*/ 13741 w 19998"/>
                <a:gd name="connsiteY435" fmla="*/ 2463 h 19998"/>
                <a:gd name="connsiteX436" fmla="*/ 13703 w 19998"/>
                <a:gd name="connsiteY436" fmla="*/ 2503 h 19998"/>
                <a:gd name="connsiteX437" fmla="*/ 13784 w 19998"/>
                <a:gd name="connsiteY437" fmla="*/ 2519 h 19998"/>
                <a:gd name="connsiteX438" fmla="*/ 13784 w 19998"/>
                <a:gd name="connsiteY438" fmla="*/ 2540 h 19998"/>
                <a:gd name="connsiteX439" fmla="*/ 13849 w 19998"/>
                <a:gd name="connsiteY439" fmla="*/ 2540 h 19998"/>
                <a:gd name="connsiteX440" fmla="*/ 14280 w 19998"/>
                <a:gd name="connsiteY440" fmla="*/ 2540 h 19998"/>
                <a:gd name="connsiteX441" fmla="*/ 14527 w 19998"/>
                <a:gd name="connsiteY441" fmla="*/ 2437 h 19998"/>
                <a:gd name="connsiteX442" fmla="*/ 14527 w 19998"/>
                <a:gd name="connsiteY442" fmla="*/ 2218 h 19998"/>
                <a:gd name="connsiteX443" fmla="*/ 14715 w 19998"/>
                <a:gd name="connsiteY443" fmla="*/ 2051 h 19998"/>
                <a:gd name="connsiteX444" fmla="*/ 14815 w 19998"/>
                <a:gd name="connsiteY444" fmla="*/ 2115 h 19998"/>
                <a:gd name="connsiteX445" fmla="*/ 14775 w 19998"/>
                <a:gd name="connsiteY445" fmla="*/ 2138 h 19998"/>
                <a:gd name="connsiteX446" fmla="*/ 14796 w 19998"/>
                <a:gd name="connsiteY446" fmla="*/ 2218 h 19998"/>
                <a:gd name="connsiteX447" fmla="*/ 14756 w 19998"/>
                <a:gd name="connsiteY447" fmla="*/ 2195 h 19998"/>
                <a:gd name="connsiteX448" fmla="*/ 14732 w 19998"/>
                <a:gd name="connsiteY448" fmla="*/ 2218 h 19998"/>
                <a:gd name="connsiteX449" fmla="*/ 14756 w 19998"/>
                <a:gd name="connsiteY449" fmla="*/ 2237 h 19998"/>
                <a:gd name="connsiteX450" fmla="*/ 14732 w 19998"/>
                <a:gd name="connsiteY450" fmla="*/ 2275 h 19998"/>
                <a:gd name="connsiteX451" fmla="*/ 14756 w 19998"/>
                <a:gd name="connsiteY451" fmla="*/ 2341 h 19998"/>
                <a:gd name="connsiteX452" fmla="*/ 14675 w 19998"/>
                <a:gd name="connsiteY452" fmla="*/ 2519 h 19998"/>
                <a:gd name="connsiteX453" fmla="*/ 14815 w 19998"/>
                <a:gd name="connsiteY453" fmla="*/ 2622 h 19998"/>
                <a:gd name="connsiteX454" fmla="*/ 14796 w 19998"/>
                <a:gd name="connsiteY454" fmla="*/ 2904 h 19998"/>
                <a:gd name="connsiteX455" fmla="*/ 14918 w 19998"/>
                <a:gd name="connsiteY455" fmla="*/ 2904 h 19998"/>
                <a:gd name="connsiteX456" fmla="*/ 14918 w 19998"/>
                <a:gd name="connsiteY456" fmla="*/ 2867 h 19998"/>
                <a:gd name="connsiteX457" fmla="*/ 15001 w 19998"/>
                <a:gd name="connsiteY457" fmla="*/ 2888 h 19998"/>
                <a:gd name="connsiteX458" fmla="*/ 15230 w 19998"/>
                <a:gd name="connsiteY458" fmla="*/ 3074 h 19998"/>
                <a:gd name="connsiteX459" fmla="*/ 15249 w 19998"/>
                <a:gd name="connsiteY459" fmla="*/ 3050 h 19998"/>
                <a:gd name="connsiteX460" fmla="*/ 15249 w 19998"/>
                <a:gd name="connsiteY460" fmla="*/ 3114 h 19998"/>
                <a:gd name="connsiteX461" fmla="*/ 15330 w 19998"/>
                <a:gd name="connsiteY461" fmla="*/ 3114 h 19998"/>
                <a:gd name="connsiteX462" fmla="*/ 15418 w 19998"/>
                <a:gd name="connsiteY462" fmla="*/ 3114 h 19998"/>
                <a:gd name="connsiteX463" fmla="*/ 15499 w 19998"/>
                <a:gd name="connsiteY463" fmla="*/ 3196 h 19998"/>
                <a:gd name="connsiteX464" fmla="*/ 15475 w 19998"/>
                <a:gd name="connsiteY464" fmla="*/ 3252 h 19998"/>
                <a:gd name="connsiteX465" fmla="*/ 15499 w 19998"/>
                <a:gd name="connsiteY465" fmla="*/ 3295 h 19998"/>
                <a:gd name="connsiteX466" fmla="*/ 15499 w 19998"/>
                <a:gd name="connsiteY466" fmla="*/ 3276 h 19998"/>
                <a:gd name="connsiteX467" fmla="*/ 15599 w 19998"/>
                <a:gd name="connsiteY467" fmla="*/ 3276 h 19998"/>
                <a:gd name="connsiteX468" fmla="*/ 15704 w 19998"/>
                <a:gd name="connsiteY468" fmla="*/ 3374 h 19998"/>
                <a:gd name="connsiteX469" fmla="*/ 15682 w 19998"/>
                <a:gd name="connsiteY469" fmla="*/ 3414 h 19998"/>
                <a:gd name="connsiteX470" fmla="*/ 15723 w 19998"/>
                <a:gd name="connsiteY470" fmla="*/ 3478 h 19998"/>
                <a:gd name="connsiteX471" fmla="*/ 15704 w 19998"/>
                <a:gd name="connsiteY471" fmla="*/ 3497 h 19998"/>
                <a:gd name="connsiteX472" fmla="*/ 15747 w 19998"/>
                <a:gd name="connsiteY472" fmla="*/ 3534 h 19998"/>
                <a:gd name="connsiteX473" fmla="*/ 15747 w 19998"/>
                <a:gd name="connsiteY473" fmla="*/ 3518 h 19998"/>
                <a:gd name="connsiteX474" fmla="*/ 15935 w 19998"/>
                <a:gd name="connsiteY474" fmla="*/ 3478 h 19998"/>
                <a:gd name="connsiteX475" fmla="*/ 15935 w 19998"/>
                <a:gd name="connsiteY475" fmla="*/ 3518 h 19998"/>
                <a:gd name="connsiteX476" fmla="*/ 15951 w 19998"/>
                <a:gd name="connsiteY476" fmla="*/ 3518 h 19998"/>
                <a:gd name="connsiteX477" fmla="*/ 15992 w 19998"/>
                <a:gd name="connsiteY477" fmla="*/ 3414 h 19998"/>
                <a:gd name="connsiteX478" fmla="*/ 16156 w 19998"/>
                <a:gd name="connsiteY478" fmla="*/ 3414 h 19998"/>
                <a:gd name="connsiteX479" fmla="*/ 16156 w 19998"/>
                <a:gd name="connsiteY479" fmla="*/ 3374 h 19998"/>
                <a:gd name="connsiteX480" fmla="*/ 16302 w 19998"/>
                <a:gd name="connsiteY480" fmla="*/ 3436 h 19998"/>
                <a:gd name="connsiteX481" fmla="*/ 16285 w 19998"/>
                <a:gd name="connsiteY481" fmla="*/ 3454 h 19998"/>
                <a:gd name="connsiteX482" fmla="*/ 16366 w 19998"/>
                <a:gd name="connsiteY482" fmla="*/ 3518 h 19998"/>
                <a:gd name="connsiteX483" fmla="*/ 16490 w 19998"/>
                <a:gd name="connsiteY483" fmla="*/ 3518 h 19998"/>
                <a:gd name="connsiteX484" fmla="*/ 16506 w 19998"/>
                <a:gd name="connsiteY484" fmla="*/ 3600 h 19998"/>
                <a:gd name="connsiteX485" fmla="*/ 16590 w 19998"/>
                <a:gd name="connsiteY485" fmla="*/ 3624 h 19998"/>
                <a:gd name="connsiteX486" fmla="*/ 16611 w 19998"/>
                <a:gd name="connsiteY486" fmla="*/ 3581 h 19998"/>
                <a:gd name="connsiteX487" fmla="*/ 16694 w 19998"/>
                <a:gd name="connsiteY487" fmla="*/ 3600 h 19998"/>
                <a:gd name="connsiteX488" fmla="*/ 16694 w 19998"/>
                <a:gd name="connsiteY488" fmla="*/ 3560 h 19998"/>
                <a:gd name="connsiteX489" fmla="*/ 16716 w 19998"/>
                <a:gd name="connsiteY489" fmla="*/ 3560 h 19998"/>
                <a:gd name="connsiteX490" fmla="*/ 16716 w 19998"/>
                <a:gd name="connsiteY490" fmla="*/ 3518 h 19998"/>
                <a:gd name="connsiteX491" fmla="*/ 16759 w 19998"/>
                <a:gd name="connsiteY491" fmla="*/ 3497 h 19998"/>
                <a:gd name="connsiteX492" fmla="*/ 16759 w 19998"/>
                <a:gd name="connsiteY492" fmla="*/ 3478 h 19998"/>
                <a:gd name="connsiteX493" fmla="*/ 16940 w 19998"/>
                <a:gd name="connsiteY493" fmla="*/ 3478 h 19998"/>
                <a:gd name="connsiteX494" fmla="*/ 17085 w 19998"/>
                <a:gd name="connsiteY494" fmla="*/ 3560 h 19998"/>
                <a:gd name="connsiteX495" fmla="*/ 17085 w 19998"/>
                <a:gd name="connsiteY495" fmla="*/ 3534 h 19998"/>
                <a:gd name="connsiteX496" fmla="*/ 17192 w 19998"/>
                <a:gd name="connsiteY496" fmla="*/ 3518 h 19998"/>
                <a:gd name="connsiteX497" fmla="*/ 17192 w 19998"/>
                <a:gd name="connsiteY497" fmla="*/ 3534 h 19998"/>
                <a:gd name="connsiteX498" fmla="*/ 17373 w 19998"/>
                <a:gd name="connsiteY498" fmla="*/ 3640 h 19998"/>
                <a:gd name="connsiteX499" fmla="*/ 17354 w 19998"/>
                <a:gd name="connsiteY499" fmla="*/ 3663 h 19998"/>
                <a:gd name="connsiteX500" fmla="*/ 17437 w 19998"/>
                <a:gd name="connsiteY500" fmla="*/ 3783 h 19998"/>
                <a:gd name="connsiteX501" fmla="*/ 17397 w 19998"/>
                <a:gd name="connsiteY501" fmla="*/ 3783 h 19998"/>
                <a:gd name="connsiteX502" fmla="*/ 17414 w 19998"/>
                <a:gd name="connsiteY502" fmla="*/ 3826 h 19998"/>
                <a:gd name="connsiteX503" fmla="*/ 17437 w 19998"/>
                <a:gd name="connsiteY503" fmla="*/ 3826 h 19998"/>
                <a:gd name="connsiteX504" fmla="*/ 17602 w 19998"/>
                <a:gd name="connsiteY504" fmla="*/ 4028 h 19998"/>
                <a:gd name="connsiteX505" fmla="*/ 17623 w 19998"/>
                <a:gd name="connsiteY505" fmla="*/ 4091 h 19998"/>
                <a:gd name="connsiteX506" fmla="*/ 17642 w 19998"/>
                <a:gd name="connsiteY506" fmla="*/ 4091 h 19998"/>
                <a:gd name="connsiteX507" fmla="*/ 17683 w 19998"/>
                <a:gd name="connsiteY507" fmla="*/ 4211 h 19998"/>
                <a:gd name="connsiteX508" fmla="*/ 17849 w 19998"/>
                <a:gd name="connsiteY508" fmla="*/ 4211 h 19998"/>
                <a:gd name="connsiteX509" fmla="*/ 17849 w 19998"/>
                <a:gd name="connsiteY509" fmla="*/ 4171 h 19998"/>
                <a:gd name="connsiteX510" fmla="*/ 17871 w 19998"/>
                <a:gd name="connsiteY510" fmla="*/ 4171 h 19998"/>
                <a:gd name="connsiteX511" fmla="*/ 17830 w 19998"/>
                <a:gd name="connsiteY511" fmla="*/ 4091 h 19998"/>
                <a:gd name="connsiteX512" fmla="*/ 17871 w 19998"/>
                <a:gd name="connsiteY512" fmla="*/ 4065 h 19998"/>
                <a:gd name="connsiteX513" fmla="*/ 17935 w 19998"/>
                <a:gd name="connsiteY513" fmla="*/ 4091 h 19998"/>
                <a:gd name="connsiteX514" fmla="*/ 17976 w 19998"/>
                <a:gd name="connsiteY514" fmla="*/ 4065 h 19998"/>
                <a:gd name="connsiteX515" fmla="*/ 18019 w 19998"/>
                <a:gd name="connsiteY515" fmla="*/ 4091 h 19998"/>
                <a:gd name="connsiteX516" fmla="*/ 18140 w 19998"/>
                <a:gd name="connsiteY516" fmla="*/ 4131 h 19998"/>
                <a:gd name="connsiteX517" fmla="*/ 18183 w 19998"/>
                <a:gd name="connsiteY517" fmla="*/ 4293 h 19998"/>
                <a:gd name="connsiteX518" fmla="*/ 18200 w 19998"/>
                <a:gd name="connsiteY518" fmla="*/ 4293 h 19998"/>
                <a:gd name="connsiteX519" fmla="*/ 18223 w 19998"/>
                <a:gd name="connsiteY519" fmla="*/ 4211 h 19998"/>
                <a:gd name="connsiteX520" fmla="*/ 18240 w 19998"/>
                <a:gd name="connsiteY520" fmla="*/ 4211 h 19998"/>
                <a:gd name="connsiteX521" fmla="*/ 18240 w 19998"/>
                <a:gd name="connsiteY521" fmla="*/ 4230 h 19998"/>
                <a:gd name="connsiteX522" fmla="*/ 18281 w 19998"/>
                <a:gd name="connsiteY522" fmla="*/ 4230 h 19998"/>
                <a:gd name="connsiteX523" fmla="*/ 18328 w 19998"/>
                <a:gd name="connsiteY523" fmla="*/ 4270 h 19998"/>
                <a:gd name="connsiteX524" fmla="*/ 18369 w 19998"/>
                <a:gd name="connsiteY524" fmla="*/ 4253 h 19998"/>
                <a:gd name="connsiteX525" fmla="*/ 18388 w 19998"/>
                <a:gd name="connsiteY525" fmla="*/ 4270 h 19998"/>
                <a:gd name="connsiteX526" fmla="*/ 18531 w 19998"/>
                <a:gd name="connsiteY526" fmla="*/ 4253 h 19998"/>
                <a:gd name="connsiteX527" fmla="*/ 18531 w 19998"/>
                <a:gd name="connsiteY527" fmla="*/ 4270 h 19998"/>
                <a:gd name="connsiteX528" fmla="*/ 18631 w 19998"/>
                <a:gd name="connsiteY528" fmla="*/ 4211 h 19998"/>
                <a:gd name="connsiteX529" fmla="*/ 18631 w 19998"/>
                <a:gd name="connsiteY529" fmla="*/ 4131 h 19998"/>
                <a:gd name="connsiteX530" fmla="*/ 18762 w 19998"/>
                <a:gd name="connsiteY530" fmla="*/ 4108 h 19998"/>
                <a:gd name="connsiteX531" fmla="*/ 18778 w 19998"/>
                <a:gd name="connsiteY531" fmla="*/ 4148 h 19998"/>
                <a:gd name="connsiteX532" fmla="*/ 18821 w 19998"/>
                <a:gd name="connsiteY532" fmla="*/ 4131 h 19998"/>
                <a:gd name="connsiteX533" fmla="*/ 18943 w 19998"/>
                <a:gd name="connsiteY533" fmla="*/ 4333 h 19998"/>
                <a:gd name="connsiteX534" fmla="*/ 19047 w 19998"/>
                <a:gd name="connsiteY534" fmla="*/ 4333 h 19998"/>
                <a:gd name="connsiteX535" fmla="*/ 19064 w 19998"/>
                <a:gd name="connsiteY535" fmla="*/ 4392 h 19998"/>
                <a:gd name="connsiteX536" fmla="*/ 19152 w 19998"/>
                <a:gd name="connsiteY536" fmla="*/ 4392 h 19998"/>
                <a:gd name="connsiteX537" fmla="*/ 19152 w 19998"/>
                <a:gd name="connsiteY537" fmla="*/ 4373 h 19998"/>
                <a:gd name="connsiteX538" fmla="*/ 19212 w 19998"/>
                <a:gd name="connsiteY538" fmla="*/ 4373 h 19998"/>
                <a:gd name="connsiteX539" fmla="*/ 19212 w 19998"/>
                <a:gd name="connsiteY539" fmla="*/ 4392 h 19998"/>
                <a:gd name="connsiteX540" fmla="*/ 19317 w 19998"/>
                <a:gd name="connsiteY540" fmla="*/ 4333 h 19998"/>
                <a:gd name="connsiteX541" fmla="*/ 19417 w 19998"/>
                <a:gd name="connsiteY541" fmla="*/ 4392 h 19998"/>
                <a:gd name="connsiteX542" fmla="*/ 19443 w 19998"/>
                <a:gd name="connsiteY542" fmla="*/ 4373 h 19998"/>
                <a:gd name="connsiteX543" fmla="*/ 19500 w 19998"/>
                <a:gd name="connsiteY543" fmla="*/ 4373 h 19998"/>
                <a:gd name="connsiteX544" fmla="*/ 19521 w 19998"/>
                <a:gd name="connsiteY544" fmla="*/ 4352 h 19998"/>
                <a:gd name="connsiteX545" fmla="*/ 19998 w 19998"/>
                <a:gd name="connsiteY545" fmla="*/ 4512 h 19998"/>
                <a:gd name="connsiteX546" fmla="*/ 19750 w 19998"/>
                <a:gd name="connsiteY546" fmla="*/ 4939 h 19998"/>
                <a:gd name="connsiteX547" fmla="*/ 19712 w 19998"/>
                <a:gd name="connsiteY547" fmla="*/ 4939 h 19998"/>
                <a:gd name="connsiteX548" fmla="*/ 19686 w 19998"/>
                <a:gd name="connsiteY548" fmla="*/ 5003 h 19998"/>
                <a:gd name="connsiteX549" fmla="*/ 19645 w 19998"/>
                <a:gd name="connsiteY549" fmla="*/ 5003 h 19998"/>
                <a:gd name="connsiteX550" fmla="*/ 19131 w 19998"/>
                <a:gd name="connsiteY550" fmla="*/ 6512 h 19998"/>
                <a:gd name="connsiteX551" fmla="*/ 19236 w 19998"/>
                <a:gd name="connsiteY551" fmla="*/ 7750 h 19998"/>
                <a:gd name="connsiteX552" fmla="*/ 19212 w 19998"/>
                <a:gd name="connsiteY552" fmla="*/ 7750 h 19998"/>
                <a:gd name="connsiteX553" fmla="*/ 19090 w 19998"/>
                <a:gd name="connsiteY553" fmla="*/ 7870 h 19998"/>
                <a:gd name="connsiteX554" fmla="*/ 19152 w 19998"/>
                <a:gd name="connsiteY554" fmla="*/ 7853 h 19998"/>
                <a:gd name="connsiteX555" fmla="*/ 19064 w 19998"/>
                <a:gd name="connsiteY555" fmla="*/ 7973 h 19998"/>
                <a:gd name="connsiteX556" fmla="*/ 18983 w 19998"/>
                <a:gd name="connsiteY556" fmla="*/ 7973 h 19998"/>
                <a:gd name="connsiteX557" fmla="*/ 18714 w 19998"/>
                <a:gd name="connsiteY557" fmla="*/ 8135 h 19998"/>
                <a:gd name="connsiteX558" fmla="*/ 18695 w 19998"/>
                <a:gd name="connsiteY558" fmla="*/ 8093 h 19998"/>
                <a:gd name="connsiteX559" fmla="*/ 18614 w 19998"/>
                <a:gd name="connsiteY559" fmla="*/ 7997 h 19998"/>
                <a:gd name="connsiteX560" fmla="*/ 18304 w 19998"/>
                <a:gd name="connsiteY560" fmla="*/ 7997 h 1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</a:cxnLst>
              <a:rect l="l" t="t" r="r" b="b"/>
              <a:pathLst>
                <a:path w="19998" h="19998">
                  <a:moveTo>
                    <a:pt x="18304" y="7997"/>
                  </a:moveTo>
                  <a:cubicBezTo>
                    <a:pt x="18242" y="8059"/>
                    <a:pt x="18140" y="8272"/>
                    <a:pt x="18157" y="8319"/>
                  </a:cubicBezTo>
                  <a:lnTo>
                    <a:pt x="18409" y="8281"/>
                  </a:lnTo>
                  <a:cubicBezTo>
                    <a:pt x="18426" y="8304"/>
                    <a:pt x="18309" y="8379"/>
                    <a:pt x="18261" y="8457"/>
                  </a:cubicBezTo>
                  <a:lnTo>
                    <a:pt x="17954" y="8948"/>
                  </a:lnTo>
                  <a:cubicBezTo>
                    <a:pt x="17864" y="9026"/>
                    <a:pt x="17664" y="9186"/>
                    <a:pt x="17602" y="9233"/>
                  </a:cubicBezTo>
                  <a:lnTo>
                    <a:pt x="17502" y="9336"/>
                  </a:lnTo>
                  <a:cubicBezTo>
                    <a:pt x="17516" y="9439"/>
                    <a:pt x="17531" y="9541"/>
                    <a:pt x="17545" y="9644"/>
                  </a:cubicBezTo>
                  <a:lnTo>
                    <a:pt x="17561" y="9644"/>
                  </a:lnTo>
                  <a:lnTo>
                    <a:pt x="17023" y="10152"/>
                  </a:lnTo>
                  <a:cubicBezTo>
                    <a:pt x="16954" y="10314"/>
                    <a:pt x="17179" y="10477"/>
                    <a:pt x="17149" y="10619"/>
                  </a:cubicBezTo>
                  <a:cubicBezTo>
                    <a:pt x="17129" y="10697"/>
                    <a:pt x="16887" y="10929"/>
                    <a:pt x="16842" y="11007"/>
                  </a:cubicBezTo>
                  <a:cubicBezTo>
                    <a:pt x="16811" y="11099"/>
                    <a:pt x="16892" y="11200"/>
                    <a:pt x="16964" y="11169"/>
                  </a:cubicBezTo>
                  <a:cubicBezTo>
                    <a:pt x="17036" y="11104"/>
                    <a:pt x="17201" y="10913"/>
                    <a:pt x="17276" y="10821"/>
                  </a:cubicBezTo>
                  <a:lnTo>
                    <a:pt x="17414" y="10619"/>
                  </a:lnTo>
                  <a:lnTo>
                    <a:pt x="18157" y="10539"/>
                  </a:lnTo>
                  <a:lnTo>
                    <a:pt x="18157" y="10556"/>
                  </a:lnTo>
                  <a:cubicBezTo>
                    <a:pt x="18171" y="10592"/>
                    <a:pt x="18223" y="10727"/>
                    <a:pt x="18240" y="10758"/>
                  </a:cubicBezTo>
                  <a:cubicBezTo>
                    <a:pt x="18244" y="10850"/>
                    <a:pt x="18166" y="11045"/>
                    <a:pt x="18183" y="11106"/>
                  </a:cubicBezTo>
                  <a:lnTo>
                    <a:pt x="18345" y="11127"/>
                  </a:lnTo>
                  <a:cubicBezTo>
                    <a:pt x="18410" y="11185"/>
                    <a:pt x="18528" y="11377"/>
                    <a:pt x="18573" y="11451"/>
                  </a:cubicBezTo>
                  <a:cubicBezTo>
                    <a:pt x="18587" y="11491"/>
                    <a:pt x="18600" y="11531"/>
                    <a:pt x="18614" y="11571"/>
                  </a:cubicBezTo>
                  <a:lnTo>
                    <a:pt x="18240" y="11839"/>
                  </a:lnTo>
                  <a:cubicBezTo>
                    <a:pt x="18243" y="11903"/>
                    <a:pt x="18323" y="12026"/>
                    <a:pt x="18388" y="12144"/>
                  </a:cubicBezTo>
                  <a:lnTo>
                    <a:pt x="18631" y="12548"/>
                  </a:lnTo>
                  <a:lnTo>
                    <a:pt x="18673" y="12548"/>
                  </a:lnTo>
                  <a:cubicBezTo>
                    <a:pt x="18680" y="12557"/>
                    <a:pt x="18688" y="12565"/>
                    <a:pt x="18695" y="12574"/>
                  </a:cubicBezTo>
                  <a:cubicBezTo>
                    <a:pt x="18733" y="12605"/>
                    <a:pt x="18875" y="12676"/>
                    <a:pt x="18900" y="12734"/>
                  </a:cubicBezTo>
                  <a:lnTo>
                    <a:pt x="18843" y="12920"/>
                  </a:lnTo>
                  <a:lnTo>
                    <a:pt x="18804" y="12920"/>
                  </a:lnTo>
                  <a:cubicBezTo>
                    <a:pt x="18810" y="12979"/>
                    <a:pt x="18815" y="13039"/>
                    <a:pt x="18821" y="13098"/>
                  </a:cubicBezTo>
                  <a:lnTo>
                    <a:pt x="18804" y="13098"/>
                  </a:lnTo>
                  <a:cubicBezTo>
                    <a:pt x="18790" y="13125"/>
                    <a:pt x="18776" y="13151"/>
                    <a:pt x="18762" y="13178"/>
                  </a:cubicBezTo>
                  <a:cubicBezTo>
                    <a:pt x="18723" y="13199"/>
                    <a:pt x="18622" y="13201"/>
                    <a:pt x="18573" y="13221"/>
                  </a:cubicBezTo>
                  <a:cubicBezTo>
                    <a:pt x="18538" y="13247"/>
                    <a:pt x="18504" y="13274"/>
                    <a:pt x="18469" y="13300"/>
                  </a:cubicBezTo>
                  <a:lnTo>
                    <a:pt x="18469" y="13364"/>
                  </a:lnTo>
                  <a:lnTo>
                    <a:pt x="18119" y="13387"/>
                  </a:lnTo>
                  <a:lnTo>
                    <a:pt x="18035" y="13444"/>
                  </a:lnTo>
                  <a:cubicBezTo>
                    <a:pt x="18055" y="13491"/>
                    <a:pt x="18202" y="13591"/>
                    <a:pt x="18240" y="13669"/>
                  </a:cubicBezTo>
                  <a:cubicBezTo>
                    <a:pt x="18264" y="13714"/>
                    <a:pt x="18209" y="13853"/>
                    <a:pt x="18261" y="13914"/>
                  </a:cubicBezTo>
                  <a:lnTo>
                    <a:pt x="18552" y="14034"/>
                  </a:lnTo>
                  <a:cubicBezTo>
                    <a:pt x="18628" y="14061"/>
                    <a:pt x="18690" y="14054"/>
                    <a:pt x="18714" y="14074"/>
                  </a:cubicBezTo>
                  <a:cubicBezTo>
                    <a:pt x="18763" y="14136"/>
                    <a:pt x="18852" y="14345"/>
                    <a:pt x="18843" y="14403"/>
                  </a:cubicBezTo>
                  <a:lnTo>
                    <a:pt x="18657" y="14421"/>
                  </a:lnTo>
                  <a:cubicBezTo>
                    <a:pt x="18599" y="14489"/>
                    <a:pt x="18492" y="14713"/>
                    <a:pt x="18492" y="14809"/>
                  </a:cubicBezTo>
                  <a:lnTo>
                    <a:pt x="18657" y="14995"/>
                  </a:lnTo>
                  <a:cubicBezTo>
                    <a:pt x="18629" y="15000"/>
                    <a:pt x="18601" y="15006"/>
                    <a:pt x="18573" y="15011"/>
                  </a:cubicBezTo>
                  <a:lnTo>
                    <a:pt x="18573" y="15131"/>
                  </a:lnTo>
                  <a:lnTo>
                    <a:pt x="18804" y="15422"/>
                  </a:lnTo>
                  <a:lnTo>
                    <a:pt x="18821" y="15422"/>
                  </a:lnTo>
                  <a:cubicBezTo>
                    <a:pt x="18828" y="15428"/>
                    <a:pt x="18836" y="15433"/>
                    <a:pt x="18843" y="15439"/>
                  </a:cubicBezTo>
                  <a:lnTo>
                    <a:pt x="19090" y="15479"/>
                  </a:lnTo>
                  <a:cubicBezTo>
                    <a:pt x="19111" y="15500"/>
                    <a:pt x="19131" y="15521"/>
                    <a:pt x="19152" y="15542"/>
                  </a:cubicBezTo>
                  <a:lnTo>
                    <a:pt x="19169" y="15542"/>
                  </a:lnTo>
                  <a:lnTo>
                    <a:pt x="19500" y="15641"/>
                  </a:lnTo>
                  <a:lnTo>
                    <a:pt x="19500" y="15624"/>
                  </a:lnTo>
                  <a:lnTo>
                    <a:pt x="19833" y="15519"/>
                  </a:lnTo>
                  <a:lnTo>
                    <a:pt x="19833" y="15479"/>
                  </a:lnTo>
                  <a:lnTo>
                    <a:pt x="19914" y="15479"/>
                  </a:lnTo>
                  <a:cubicBezTo>
                    <a:pt x="19906" y="15527"/>
                    <a:pt x="19898" y="15576"/>
                    <a:pt x="19890" y="15624"/>
                  </a:cubicBezTo>
                  <a:cubicBezTo>
                    <a:pt x="19917" y="15677"/>
                    <a:pt x="19944" y="15731"/>
                    <a:pt x="19971" y="15784"/>
                  </a:cubicBezTo>
                  <a:cubicBezTo>
                    <a:pt x="19944" y="15797"/>
                    <a:pt x="19917" y="15811"/>
                    <a:pt x="19890" y="15824"/>
                  </a:cubicBezTo>
                  <a:lnTo>
                    <a:pt x="19686" y="16358"/>
                  </a:lnTo>
                  <a:cubicBezTo>
                    <a:pt x="19695" y="16370"/>
                    <a:pt x="19703" y="16383"/>
                    <a:pt x="19712" y="16395"/>
                  </a:cubicBezTo>
                  <a:lnTo>
                    <a:pt x="19645" y="16477"/>
                  </a:lnTo>
                  <a:cubicBezTo>
                    <a:pt x="19632" y="16469"/>
                    <a:pt x="19618" y="16462"/>
                    <a:pt x="19605" y="16454"/>
                  </a:cubicBezTo>
                  <a:cubicBezTo>
                    <a:pt x="19556" y="16488"/>
                    <a:pt x="19508" y="16523"/>
                    <a:pt x="19459" y="16557"/>
                  </a:cubicBezTo>
                  <a:lnTo>
                    <a:pt x="19443" y="16557"/>
                  </a:lnTo>
                  <a:lnTo>
                    <a:pt x="19400" y="16600"/>
                  </a:lnTo>
                  <a:cubicBezTo>
                    <a:pt x="19406" y="16613"/>
                    <a:pt x="19411" y="16627"/>
                    <a:pt x="19417" y="16640"/>
                  </a:cubicBezTo>
                  <a:cubicBezTo>
                    <a:pt x="19411" y="16645"/>
                    <a:pt x="19406" y="16651"/>
                    <a:pt x="19400" y="16656"/>
                  </a:cubicBezTo>
                  <a:cubicBezTo>
                    <a:pt x="19392" y="16637"/>
                    <a:pt x="19384" y="16619"/>
                    <a:pt x="19376" y="16600"/>
                  </a:cubicBezTo>
                  <a:lnTo>
                    <a:pt x="19333" y="16640"/>
                  </a:lnTo>
                  <a:cubicBezTo>
                    <a:pt x="19328" y="16633"/>
                    <a:pt x="19322" y="16625"/>
                    <a:pt x="19317" y="16618"/>
                  </a:cubicBezTo>
                  <a:lnTo>
                    <a:pt x="19064" y="16905"/>
                  </a:lnTo>
                  <a:cubicBezTo>
                    <a:pt x="19078" y="16925"/>
                    <a:pt x="19093" y="16944"/>
                    <a:pt x="19107" y="16964"/>
                  </a:cubicBezTo>
                  <a:cubicBezTo>
                    <a:pt x="19093" y="16972"/>
                    <a:pt x="19078" y="16979"/>
                    <a:pt x="19064" y="16987"/>
                  </a:cubicBezTo>
                  <a:cubicBezTo>
                    <a:pt x="19058" y="16965"/>
                    <a:pt x="19053" y="16944"/>
                    <a:pt x="19047" y="16922"/>
                  </a:cubicBezTo>
                  <a:lnTo>
                    <a:pt x="18926" y="17004"/>
                  </a:lnTo>
                  <a:cubicBezTo>
                    <a:pt x="18917" y="16998"/>
                    <a:pt x="18909" y="16993"/>
                    <a:pt x="18900" y="16987"/>
                  </a:cubicBezTo>
                  <a:lnTo>
                    <a:pt x="18762" y="17067"/>
                  </a:lnTo>
                  <a:cubicBezTo>
                    <a:pt x="18776" y="17073"/>
                    <a:pt x="18790" y="17078"/>
                    <a:pt x="18804" y="17084"/>
                  </a:cubicBezTo>
                  <a:cubicBezTo>
                    <a:pt x="18795" y="17106"/>
                    <a:pt x="18787" y="17128"/>
                    <a:pt x="18778" y="17150"/>
                  </a:cubicBezTo>
                  <a:lnTo>
                    <a:pt x="18738" y="17150"/>
                  </a:lnTo>
                  <a:cubicBezTo>
                    <a:pt x="18724" y="17190"/>
                    <a:pt x="18709" y="17229"/>
                    <a:pt x="18695" y="17269"/>
                  </a:cubicBezTo>
                  <a:lnTo>
                    <a:pt x="18657" y="17269"/>
                  </a:lnTo>
                  <a:lnTo>
                    <a:pt x="18631" y="17269"/>
                  </a:lnTo>
                  <a:lnTo>
                    <a:pt x="18631" y="17312"/>
                  </a:lnTo>
                  <a:lnTo>
                    <a:pt x="18452" y="17312"/>
                  </a:lnTo>
                  <a:lnTo>
                    <a:pt x="18200" y="17655"/>
                  </a:lnTo>
                  <a:lnTo>
                    <a:pt x="18200" y="17674"/>
                  </a:lnTo>
                  <a:lnTo>
                    <a:pt x="18345" y="17655"/>
                  </a:lnTo>
                  <a:lnTo>
                    <a:pt x="18345" y="17634"/>
                  </a:lnTo>
                  <a:cubicBezTo>
                    <a:pt x="18359" y="17641"/>
                    <a:pt x="18374" y="17648"/>
                    <a:pt x="18388" y="17655"/>
                  </a:cubicBezTo>
                  <a:cubicBezTo>
                    <a:pt x="18374" y="17696"/>
                    <a:pt x="18359" y="17738"/>
                    <a:pt x="18345" y="17779"/>
                  </a:cubicBezTo>
                  <a:cubicBezTo>
                    <a:pt x="18353" y="17785"/>
                    <a:pt x="18361" y="17790"/>
                    <a:pt x="18369" y="17796"/>
                  </a:cubicBezTo>
                  <a:lnTo>
                    <a:pt x="18369" y="17817"/>
                  </a:lnTo>
                  <a:lnTo>
                    <a:pt x="18304" y="17843"/>
                  </a:lnTo>
                  <a:lnTo>
                    <a:pt x="18304" y="17883"/>
                  </a:lnTo>
                  <a:cubicBezTo>
                    <a:pt x="18290" y="17888"/>
                    <a:pt x="18275" y="17894"/>
                    <a:pt x="18261" y="17899"/>
                  </a:cubicBezTo>
                  <a:cubicBezTo>
                    <a:pt x="18226" y="17886"/>
                    <a:pt x="18192" y="17872"/>
                    <a:pt x="18157" y="17859"/>
                  </a:cubicBezTo>
                  <a:lnTo>
                    <a:pt x="17830" y="18003"/>
                  </a:lnTo>
                  <a:lnTo>
                    <a:pt x="17830" y="18101"/>
                  </a:lnTo>
                  <a:lnTo>
                    <a:pt x="17561" y="18045"/>
                  </a:lnTo>
                  <a:cubicBezTo>
                    <a:pt x="17541" y="18104"/>
                    <a:pt x="17522" y="18164"/>
                    <a:pt x="17502" y="18223"/>
                  </a:cubicBezTo>
                  <a:lnTo>
                    <a:pt x="17518" y="18223"/>
                  </a:lnTo>
                  <a:cubicBezTo>
                    <a:pt x="17505" y="18231"/>
                    <a:pt x="17493" y="18239"/>
                    <a:pt x="17480" y="18247"/>
                  </a:cubicBezTo>
                  <a:lnTo>
                    <a:pt x="17397" y="18247"/>
                  </a:lnTo>
                  <a:lnTo>
                    <a:pt x="17373" y="18223"/>
                  </a:lnTo>
                  <a:cubicBezTo>
                    <a:pt x="17400" y="18218"/>
                    <a:pt x="17427" y="18212"/>
                    <a:pt x="17454" y="18207"/>
                  </a:cubicBezTo>
                  <a:cubicBezTo>
                    <a:pt x="17435" y="18180"/>
                    <a:pt x="17416" y="18152"/>
                    <a:pt x="17397" y="18125"/>
                  </a:cubicBezTo>
                  <a:lnTo>
                    <a:pt x="17249" y="18125"/>
                  </a:lnTo>
                  <a:lnTo>
                    <a:pt x="17249" y="18101"/>
                  </a:lnTo>
                  <a:lnTo>
                    <a:pt x="17111" y="18082"/>
                  </a:lnTo>
                  <a:lnTo>
                    <a:pt x="17111" y="18061"/>
                  </a:lnTo>
                  <a:lnTo>
                    <a:pt x="17023" y="18061"/>
                  </a:lnTo>
                  <a:lnTo>
                    <a:pt x="17023" y="18082"/>
                  </a:lnTo>
                  <a:cubicBezTo>
                    <a:pt x="17038" y="18088"/>
                    <a:pt x="17053" y="18095"/>
                    <a:pt x="17068" y="18101"/>
                  </a:cubicBezTo>
                  <a:lnTo>
                    <a:pt x="17068" y="18144"/>
                  </a:lnTo>
                  <a:cubicBezTo>
                    <a:pt x="17081" y="18155"/>
                    <a:pt x="17149" y="18159"/>
                    <a:pt x="17149" y="18165"/>
                  </a:cubicBezTo>
                  <a:cubicBezTo>
                    <a:pt x="17122" y="18170"/>
                    <a:pt x="17095" y="18176"/>
                    <a:pt x="17068" y="18181"/>
                  </a:cubicBezTo>
                  <a:cubicBezTo>
                    <a:pt x="17053" y="18176"/>
                    <a:pt x="17038" y="18170"/>
                    <a:pt x="17023" y="18165"/>
                  </a:cubicBezTo>
                  <a:lnTo>
                    <a:pt x="16980" y="18223"/>
                  </a:lnTo>
                  <a:lnTo>
                    <a:pt x="16880" y="18181"/>
                  </a:lnTo>
                  <a:cubicBezTo>
                    <a:pt x="16886" y="18148"/>
                    <a:pt x="16893" y="18115"/>
                    <a:pt x="16899" y="18082"/>
                  </a:cubicBezTo>
                  <a:lnTo>
                    <a:pt x="16842" y="18061"/>
                  </a:lnTo>
                  <a:lnTo>
                    <a:pt x="16842" y="18045"/>
                  </a:lnTo>
                  <a:lnTo>
                    <a:pt x="16678" y="17981"/>
                  </a:lnTo>
                  <a:cubicBezTo>
                    <a:pt x="16683" y="17975"/>
                    <a:pt x="16689" y="17969"/>
                    <a:pt x="16694" y="17963"/>
                  </a:cubicBezTo>
                  <a:lnTo>
                    <a:pt x="16694" y="17941"/>
                  </a:lnTo>
                  <a:lnTo>
                    <a:pt x="16654" y="17941"/>
                  </a:lnTo>
                  <a:lnTo>
                    <a:pt x="16573" y="17941"/>
                  </a:lnTo>
                  <a:cubicBezTo>
                    <a:pt x="16564" y="17954"/>
                    <a:pt x="16556" y="17968"/>
                    <a:pt x="16547" y="17981"/>
                  </a:cubicBezTo>
                  <a:lnTo>
                    <a:pt x="16425" y="17883"/>
                  </a:lnTo>
                  <a:lnTo>
                    <a:pt x="16073" y="17899"/>
                  </a:lnTo>
                  <a:lnTo>
                    <a:pt x="16073" y="17883"/>
                  </a:lnTo>
                  <a:cubicBezTo>
                    <a:pt x="16094" y="17840"/>
                    <a:pt x="16116" y="17796"/>
                    <a:pt x="16137" y="17753"/>
                  </a:cubicBezTo>
                  <a:cubicBezTo>
                    <a:pt x="16124" y="17740"/>
                    <a:pt x="16110" y="17727"/>
                    <a:pt x="16097" y="17714"/>
                  </a:cubicBezTo>
                  <a:cubicBezTo>
                    <a:pt x="16070" y="17660"/>
                    <a:pt x="16043" y="17605"/>
                    <a:pt x="16016" y="17551"/>
                  </a:cubicBezTo>
                  <a:lnTo>
                    <a:pt x="15539" y="17594"/>
                  </a:lnTo>
                  <a:cubicBezTo>
                    <a:pt x="15526" y="17567"/>
                    <a:pt x="15512" y="17541"/>
                    <a:pt x="15499" y="17514"/>
                  </a:cubicBezTo>
                  <a:lnTo>
                    <a:pt x="15704" y="17453"/>
                  </a:lnTo>
                  <a:lnTo>
                    <a:pt x="15704" y="17472"/>
                  </a:lnTo>
                  <a:lnTo>
                    <a:pt x="15868" y="17286"/>
                  </a:lnTo>
                  <a:cubicBezTo>
                    <a:pt x="15843" y="17238"/>
                    <a:pt x="15636" y="17190"/>
                    <a:pt x="15556" y="17187"/>
                  </a:cubicBezTo>
                  <a:cubicBezTo>
                    <a:pt x="15498" y="17191"/>
                    <a:pt x="15514" y="17291"/>
                    <a:pt x="15518" y="17312"/>
                  </a:cubicBezTo>
                  <a:lnTo>
                    <a:pt x="15582" y="17312"/>
                  </a:lnTo>
                  <a:cubicBezTo>
                    <a:pt x="15588" y="17365"/>
                    <a:pt x="15593" y="17419"/>
                    <a:pt x="15599" y="17472"/>
                  </a:cubicBezTo>
                  <a:lnTo>
                    <a:pt x="15475" y="17495"/>
                  </a:lnTo>
                  <a:lnTo>
                    <a:pt x="15370" y="17415"/>
                  </a:lnTo>
                  <a:lnTo>
                    <a:pt x="15249" y="17535"/>
                  </a:lnTo>
                  <a:cubicBezTo>
                    <a:pt x="15270" y="17549"/>
                    <a:pt x="15292" y="17563"/>
                    <a:pt x="15313" y="17577"/>
                  </a:cubicBezTo>
                  <a:cubicBezTo>
                    <a:pt x="15285" y="17603"/>
                    <a:pt x="15258" y="17629"/>
                    <a:pt x="15230" y="17655"/>
                  </a:cubicBezTo>
                  <a:lnTo>
                    <a:pt x="14937" y="17617"/>
                  </a:lnTo>
                  <a:cubicBezTo>
                    <a:pt x="14931" y="17576"/>
                    <a:pt x="14924" y="17536"/>
                    <a:pt x="14918" y="17495"/>
                  </a:cubicBezTo>
                  <a:lnTo>
                    <a:pt x="14856" y="17495"/>
                  </a:lnTo>
                  <a:cubicBezTo>
                    <a:pt x="14829" y="17522"/>
                    <a:pt x="14802" y="17550"/>
                    <a:pt x="14775" y="17577"/>
                  </a:cubicBezTo>
                  <a:cubicBezTo>
                    <a:pt x="14666" y="17559"/>
                    <a:pt x="14326" y="17437"/>
                    <a:pt x="14199" y="17389"/>
                  </a:cubicBezTo>
                  <a:lnTo>
                    <a:pt x="14053" y="17248"/>
                  </a:lnTo>
                  <a:cubicBezTo>
                    <a:pt x="13805" y="17364"/>
                    <a:pt x="12820" y="17801"/>
                    <a:pt x="12524" y="17981"/>
                  </a:cubicBezTo>
                  <a:lnTo>
                    <a:pt x="12279" y="18327"/>
                  </a:lnTo>
                  <a:cubicBezTo>
                    <a:pt x="12251" y="18415"/>
                    <a:pt x="12224" y="18504"/>
                    <a:pt x="12196" y="18592"/>
                  </a:cubicBezTo>
                  <a:cubicBezTo>
                    <a:pt x="12183" y="18585"/>
                    <a:pt x="12171" y="18578"/>
                    <a:pt x="12158" y="18571"/>
                  </a:cubicBezTo>
                  <a:cubicBezTo>
                    <a:pt x="12145" y="18564"/>
                    <a:pt x="12109" y="18506"/>
                    <a:pt x="12115" y="18550"/>
                  </a:cubicBezTo>
                  <a:cubicBezTo>
                    <a:pt x="12142" y="18646"/>
                    <a:pt x="12169" y="18741"/>
                    <a:pt x="12196" y="18837"/>
                  </a:cubicBezTo>
                  <a:cubicBezTo>
                    <a:pt x="12216" y="19067"/>
                    <a:pt x="12235" y="19298"/>
                    <a:pt x="12255" y="19528"/>
                  </a:cubicBezTo>
                  <a:lnTo>
                    <a:pt x="12360" y="19650"/>
                  </a:lnTo>
                  <a:cubicBezTo>
                    <a:pt x="12388" y="19683"/>
                    <a:pt x="12415" y="19716"/>
                    <a:pt x="12443" y="19749"/>
                  </a:cubicBezTo>
                  <a:lnTo>
                    <a:pt x="12279" y="19772"/>
                  </a:lnTo>
                  <a:lnTo>
                    <a:pt x="12215" y="19669"/>
                  </a:lnTo>
                  <a:lnTo>
                    <a:pt x="12158" y="19690"/>
                  </a:lnTo>
                  <a:lnTo>
                    <a:pt x="12010" y="19669"/>
                  </a:lnTo>
                  <a:lnTo>
                    <a:pt x="12010" y="19706"/>
                  </a:lnTo>
                  <a:cubicBezTo>
                    <a:pt x="11982" y="19701"/>
                    <a:pt x="11955" y="19695"/>
                    <a:pt x="11927" y="19690"/>
                  </a:cubicBezTo>
                  <a:cubicBezTo>
                    <a:pt x="11882" y="19707"/>
                    <a:pt x="11799" y="19790"/>
                    <a:pt x="11741" y="19810"/>
                  </a:cubicBezTo>
                  <a:lnTo>
                    <a:pt x="11577" y="19810"/>
                  </a:lnTo>
                  <a:lnTo>
                    <a:pt x="11577" y="19875"/>
                  </a:lnTo>
                  <a:lnTo>
                    <a:pt x="11388" y="19934"/>
                  </a:lnTo>
                  <a:cubicBezTo>
                    <a:pt x="11375" y="19955"/>
                    <a:pt x="11361" y="19977"/>
                    <a:pt x="11348" y="19998"/>
                  </a:cubicBezTo>
                  <a:lnTo>
                    <a:pt x="10645" y="19810"/>
                  </a:lnTo>
                  <a:lnTo>
                    <a:pt x="10441" y="19955"/>
                  </a:lnTo>
                  <a:cubicBezTo>
                    <a:pt x="10392" y="19881"/>
                    <a:pt x="10344" y="19806"/>
                    <a:pt x="10295" y="19732"/>
                  </a:cubicBezTo>
                  <a:lnTo>
                    <a:pt x="9964" y="19626"/>
                  </a:lnTo>
                  <a:cubicBezTo>
                    <a:pt x="9973" y="19573"/>
                    <a:pt x="9981" y="19520"/>
                    <a:pt x="9990" y="19467"/>
                  </a:cubicBezTo>
                  <a:cubicBezTo>
                    <a:pt x="9918" y="19406"/>
                    <a:pt x="9623" y="19278"/>
                    <a:pt x="9533" y="19262"/>
                  </a:cubicBezTo>
                  <a:cubicBezTo>
                    <a:pt x="9506" y="19297"/>
                    <a:pt x="9479" y="19333"/>
                    <a:pt x="9452" y="19368"/>
                  </a:cubicBezTo>
                  <a:cubicBezTo>
                    <a:pt x="9397" y="19271"/>
                    <a:pt x="9343" y="19173"/>
                    <a:pt x="9288" y="19076"/>
                  </a:cubicBezTo>
                  <a:lnTo>
                    <a:pt x="8935" y="19076"/>
                  </a:lnTo>
                  <a:lnTo>
                    <a:pt x="8478" y="18837"/>
                  </a:lnTo>
                  <a:lnTo>
                    <a:pt x="8357" y="18820"/>
                  </a:lnTo>
                  <a:lnTo>
                    <a:pt x="8169" y="18773"/>
                  </a:lnTo>
                  <a:lnTo>
                    <a:pt x="8128" y="18820"/>
                  </a:lnTo>
                  <a:cubicBezTo>
                    <a:pt x="8121" y="18851"/>
                    <a:pt x="8124" y="18904"/>
                    <a:pt x="8128" y="18957"/>
                  </a:cubicBezTo>
                  <a:cubicBezTo>
                    <a:pt x="8135" y="18991"/>
                    <a:pt x="8170" y="19115"/>
                    <a:pt x="8150" y="19142"/>
                  </a:cubicBezTo>
                  <a:lnTo>
                    <a:pt x="8007" y="19119"/>
                  </a:lnTo>
                  <a:lnTo>
                    <a:pt x="7676" y="19119"/>
                  </a:lnTo>
                  <a:lnTo>
                    <a:pt x="7511" y="19159"/>
                  </a:lnTo>
                  <a:lnTo>
                    <a:pt x="6892" y="19102"/>
                  </a:lnTo>
                  <a:lnTo>
                    <a:pt x="6730" y="18877"/>
                  </a:lnTo>
                  <a:lnTo>
                    <a:pt x="6599" y="18837"/>
                  </a:lnTo>
                  <a:cubicBezTo>
                    <a:pt x="6557" y="18813"/>
                    <a:pt x="6535" y="18728"/>
                    <a:pt x="6478" y="18731"/>
                  </a:cubicBezTo>
                  <a:lnTo>
                    <a:pt x="6254" y="18858"/>
                  </a:lnTo>
                  <a:lnTo>
                    <a:pt x="6149" y="18773"/>
                  </a:lnTo>
                  <a:lnTo>
                    <a:pt x="6066" y="18877"/>
                  </a:lnTo>
                  <a:cubicBezTo>
                    <a:pt x="6018" y="18853"/>
                    <a:pt x="5917" y="18704"/>
                    <a:pt x="5861" y="18632"/>
                  </a:cubicBezTo>
                  <a:lnTo>
                    <a:pt x="5732" y="18447"/>
                  </a:lnTo>
                  <a:lnTo>
                    <a:pt x="5075" y="18310"/>
                  </a:lnTo>
                  <a:lnTo>
                    <a:pt x="4806" y="18165"/>
                  </a:lnTo>
                  <a:cubicBezTo>
                    <a:pt x="4748" y="18155"/>
                    <a:pt x="4773" y="18258"/>
                    <a:pt x="4725" y="18247"/>
                  </a:cubicBezTo>
                  <a:lnTo>
                    <a:pt x="4515" y="18101"/>
                  </a:lnTo>
                  <a:lnTo>
                    <a:pt x="4281" y="17879"/>
                  </a:lnTo>
                  <a:cubicBezTo>
                    <a:pt x="4212" y="17798"/>
                    <a:pt x="4139" y="17681"/>
                    <a:pt x="4103" y="17617"/>
                  </a:cubicBezTo>
                  <a:cubicBezTo>
                    <a:pt x="4090" y="17576"/>
                    <a:pt x="4076" y="17536"/>
                    <a:pt x="4063" y="17495"/>
                  </a:cubicBezTo>
                  <a:cubicBezTo>
                    <a:pt x="4088" y="17457"/>
                    <a:pt x="4178" y="17457"/>
                    <a:pt x="4251" y="17389"/>
                  </a:cubicBezTo>
                  <a:lnTo>
                    <a:pt x="4499" y="17084"/>
                  </a:lnTo>
                  <a:lnTo>
                    <a:pt x="5037" y="14969"/>
                  </a:lnTo>
                  <a:cubicBezTo>
                    <a:pt x="5028" y="14902"/>
                    <a:pt x="5020" y="14834"/>
                    <a:pt x="5011" y="14767"/>
                  </a:cubicBezTo>
                  <a:lnTo>
                    <a:pt x="5218" y="14525"/>
                  </a:lnTo>
                  <a:lnTo>
                    <a:pt x="5427" y="14583"/>
                  </a:lnTo>
                  <a:cubicBezTo>
                    <a:pt x="5433" y="14564"/>
                    <a:pt x="5438" y="14544"/>
                    <a:pt x="5444" y="14525"/>
                  </a:cubicBezTo>
                  <a:cubicBezTo>
                    <a:pt x="5425" y="14505"/>
                    <a:pt x="5406" y="14484"/>
                    <a:pt x="5387" y="14464"/>
                  </a:cubicBezTo>
                  <a:cubicBezTo>
                    <a:pt x="5400" y="14471"/>
                    <a:pt x="5414" y="14478"/>
                    <a:pt x="5427" y="14485"/>
                  </a:cubicBezTo>
                  <a:lnTo>
                    <a:pt x="5427" y="14464"/>
                  </a:lnTo>
                  <a:lnTo>
                    <a:pt x="5218" y="14318"/>
                  </a:lnTo>
                  <a:lnTo>
                    <a:pt x="5075" y="14647"/>
                  </a:lnTo>
                  <a:cubicBezTo>
                    <a:pt x="5062" y="14639"/>
                    <a:pt x="5050" y="14631"/>
                    <a:pt x="5037" y="14623"/>
                  </a:cubicBezTo>
                  <a:lnTo>
                    <a:pt x="5427" y="12509"/>
                  </a:lnTo>
                  <a:cubicBezTo>
                    <a:pt x="5441" y="12503"/>
                    <a:pt x="5456" y="12498"/>
                    <a:pt x="5470" y="12492"/>
                  </a:cubicBezTo>
                  <a:lnTo>
                    <a:pt x="5511" y="12548"/>
                  </a:lnTo>
                  <a:lnTo>
                    <a:pt x="5961" y="13284"/>
                  </a:lnTo>
                  <a:lnTo>
                    <a:pt x="6352" y="14017"/>
                  </a:lnTo>
                  <a:lnTo>
                    <a:pt x="6352" y="13808"/>
                  </a:lnTo>
                  <a:lnTo>
                    <a:pt x="6001" y="13058"/>
                  </a:lnTo>
                  <a:lnTo>
                    <a:pt x="5675" y="12532"/>
                  </a:lnTo>
                  <a:cubicBezTo>
                    <a:pt x="5634" y="12491"/>
                    <a:pt x="5592" y="12451"/>
                    <a:pt x="5551" y="12410"/>
                  </a:cubicBezTo>
                  <a:cubicBezTo>
                    <a:pt x="5482" y="12359"/>
                    <a:pt x="5309" y="12255"/>
                    <a:pt x="5258" y="12227"/>
                  </a:cubicBezTo>
                  <a:lnTo>
                    <a:pt x="5242" y="12243"/>
                  </a:lnTo>
                  <a:cubicBezTo>
                    <a:pt x="5220" y="12149"/>
                    <a:pt x="5197" y="12055"/>
                    <a:pt x="5175" y="11961"/>
                  </a:cubicBezTo>
                  <a:lnTo>
                    <a:pt x="5363" y="11961"/>
                  </a:lnTo>
                  <a:cubicBezTo>
                    <a:pt x="5404" y="11858"/>
                    <a:pt x="5446" y="11756"/>
                    <a:pt x="5487" y="11653"/>
                  </a:cubicBezTo>
                  <a:lnTo>
                    <a:pt x="5470" y="11653"/>
                  </a:lnTo>
                  <a:lnTo>
                    <a:pt x="5470" y="11637"/>
                  </a:lnTo>
                  <a:cubicBezTo>
                    <a:pt x="5461" y="11514"/>
                    <a:pt x="5453" y="11391"/>
                    <a:pt x="5444" y="11268"/>
                  </a:cubicBezTo>
                  <a:lnTo>
                    <a:pt x="5339" y="11146"/>
                  </a:lnTo>
                  <a:cubicBezTo>
                    <a:pt x="5307" y="11076"/>
                    <a:pt x="5343" y="10950"/>
                    <a:pt x="5251" y="10849"/>
                  </a:cubicBezTo>
                  <a:cubicBezTo>
                    <a:pt x="5159" y="10802"/>
                    <a:pt x="4905" y="10588"/>
                    <a:pt x="4784" y="10539"/>
                  </a:cubicBezTo>
                  <a:lnTo>
                    <a:pt x="4603" y="10497"/>
                  </a:lnTo>
                  <a:cubicBezTo>
                    <a:pt x="4609" y="10490"/>
                    <a:pt x="4614" y="10483"/>
                    <a:pt x="4620" y="10476"/>
                  </a:cubicBezTo>
                  <a:lnTo>
                    <a:pt x="3877" y="9395"/>
                  </a:lnTo>
                  <a:cubicBezTo>
                    <a:pt x="3898" y="9381"/>
                    <a:pt x="3920" y="9367"/>
                    <a:pt x="3941" y="9353"/>
                  </a:cubicBezTo>
                  <a:lnTo>
                    <a:pt x="3918" y="9353"/>
                  </a:lnTo>
                  <a:lnTo>
                    <a:pt x="4168" y="9071"/>
                  </a:lnTo>
                  <a:lnTo>
                    <a:pt x="3753" y="8829"/>
                  </a:lnTo>
                  <a:cubicBezTo>
                    <a:pt x="3802" y="8768"/>
                    <a:pt x="3850" y="8706"/>
                    <a:pt x="3899" y="8645"/>
                  </a:cubicBezTo>
                  <a:lnTo>
                    <a:pt x="3899" y="8521"/>
                  </a:lnTo>
                  <a:lnTo>
                    <a:pt x="4011" y="8510"/>
                  </a:lnTo>
                  <a:lnTo>
                    <a:pt x="3877" y="8457"/>
                  </a:lnTo>
                  <a:lnTo>
                    <a:pt x="3689" y="8587"/>
                  </a:lnTo>
                  <a:lnTo>
                    <a:pt x="3360" y="8401"/>
                  </a:lnTo>
                  <a:lnTo>
                    <a:pt x="3303" y="8239"/>
                  </a:lnTo>
                  <a:lnTo>
                    <a:pt x="3465" y="8077"/>
                  </a:lnTo>
                  <a:cubicBezTo>
                    <a:pt x="3442" y="8033"/>
                    <a:pt x="3395" y="7938"/>
                    <a:pt x="3344" y="7910"/>
                  </a:cubicBezTo>
                  <a:cubicBezTo>
                    <a:pt x="3241" y="7886"/>
                    <a:pt x="2882" y="7976"/>
                    <a:pt x="2844" y="7933"/>
                  </a:cubicBezTo>
                  <a:cubicBezTo>
                    <a:pt x="2837" y="7890"/>
                    <a:pt x="3176" y="7681"/>
                    <a:pt x="3115" y="7651"/>
                  </a:cubicBezTo>
                  <a:lnTo>
                    <a:pt x="2477" y="7750"/>
                  </a:lnTo>
                  <a:cubicBezTo>
                    <a:pt x="2436" y="7781"/>
                    <a:pt x="2488" y="7940"/>
                    <a:pt x="2477" y="7973"/>
                  </a:cubicBezTo>
                  <a:lnTo>
                    <a:pt x="2127" y="7442"/>
                  </a:lnTo>
                  <a:lnTo>
                    <a:pt x="1831" y="7261"/>
                  </a:lnTo>
                  <a:lnTo>
                    <a:pt x="1260" y="6996"/>
                  </a:lnTo>
                  <a:cubicBezTo>
                    <a:pt x="1265" y="6989"/>
                    <a:pt x="1271" y="6982"/>
                    <a:pt x="1276" y="6975"/>
                  </a:cubicBezTo>
                  <a:cubicBezTo>
                    <a:pt x="1271" y="6969"/>
                    <a:pt x="1265" y="6964"/>
                    <a:pt x="1260" y="6958"/>
                  </a:cubicBezTo>
                  <a:lnTo>
                    <a:pt x="1172" y="6892"/>
                  </a:lnTo>
                  <a:cubicBezTo>
                    <a:pt x="1114" y="6895"/>
                    <a:pt x="968" y="6941"/>
                    <a:pt x="886" y="6975"/>
                  </a:cubicBezTo>
                  <a:lnTo>
                    <a:pt x="679" y="7099"/>
                  </a:lnTo>
                  <a:lnTo>
                    <a:pt x="533" y="7078"/>
                  </a:lnTo>
                  <a:lnTo>
                    <a:pt x="533" y="7022"/>
                  </a:lnTo>
                  <a:lnTo>
                    <a:pt x="574" y="6996"/>
                  </a:lnTo>
                  <a:lnTo>
                    <a:pt x="305" y="6568"/>
                  </a:lnTo>
                  <a:lnTo>
                    <a:pt x="264" y="6594"/>
                  </a:lnTo>
                  <a:lnTo>
                    <a:pt x="164" y="6528"/>
                  </a:lnTo>
                  <a:lnTo>
                    <a:pt x="0" y="6490"/>
                  </a:lnTo>
                  <a:cubicBezTo>
                    <a:pt x="6" y="6482"/>
                    <a:pt x="11" y="6473"/>
                    <a:pt x="17" y="6465"/>
                  </a:cubicBezTo>
                  <a:lnTo>
                    <a:pt x="57" y="6465"/>
                  </a:lnTo>
                  <a:lnTo>
                    <a:pt x="695" y="6408"/>
                  </a:lnTo>
                  <a:cubicBezTo>
                    <a:pt x="717" y="6359"/>
                    <a:pt x="738" y="6311"/>
                    <a:pt x="760" y="6262"/>
                  </a:cubicBezTo>
                  <a:lnTo>
                    <a:pt x="433" y="6084"/>
                  </a:lnTo>
                  <a:cubicBezTo>
                    <a:pt x="405" y="6124"/>
                    <a:pt x="376" y="6164"/>
                    <a:pt x="348" y="6204"/>
                  </a:cubicBezTo>
                  <a:lnTo>
                    <a:pt x="329" y="6204"/>
                  </a:lnTo>
                  <a:lnTo>
                    <a:pt x="305" y="6060"/>
                  </a:lnTo>
                  <a:cubicBezTo>
                    <a:pt x="319" y="6055"/>
                    <a:pt x="334" y="6049"/>
                    <a:pt x="348" y="6044"/>
                  </a:cubicBezTo>
                  <a:lnTo>
                    <a:pt x="348" y="5997"/>
                  </a:lnTo>
                  <a:lnTo>
                    <a:pt x="248" y="5997"/>
                  </a:lnTo>
                  <a:cubicBezTo>
                    <a:pt x="239" y="5977"/>
                    <a:pt x="230" y="5958"/>
                    <a:pt x="221" y="5938"/>
                  </a:cubicBezTo>
                  <a:lnTo>
                    <a:pt x="329" y="5938"/>
                  </a:lnTo>
                  <a:cubicBezTo>
                    <a:pt x="335" y="5898"/>
                    <a:pt x="342" y="5858"/>
                    <a:pt x="348" y="5818"/>
                  </a:cubicBezTo>
                  <a:lnTo>
                    <a:pt x="391" y="5818"/>
                  </a:lnTo>
                  <a:cubicBezTo>
                    <a:pt x="384" y="5851"/>
                    <a:pt x="376" y="5884"/>
                    <a:pt x="369" y="5917"/>
                  </a:cubicBezTo>
                  <a:lnTo>
                    <a:pt x="433" y="5877"/>
                  </a:lnTo>
                  <a:lnTo>
                    <a:pt x="433" y="5898"/>
                  </a:lnTo>
                  <a:cubicBezTo>
                    <a:pt x="425" y="5904"/>
                    <a:pt x="418" y="5911"/>
                    <a:pt x="410" y="5917"/>
                  </a:cubicBezTo>
                  <a:cubicBezTo>
                    <a:pt x="430" y="5924"/>
                    <a:pt x="531" y="5932"/>
                    <a:pt x="555" y="5938"/>
                  </a:cubicBezTo>
                  <a:lnTo>
                    <a:pt x="555" y="5955"/>
                  </a:lnTo>
                  <a:lnTo>
                    <a:pt x="738" y="5938"/>
                  </a:lnTo>
                  <a:cubicBezTo>
                    <a:pt x="724" y="5904"/>
                    <a:pt x="709" y="5869"/>
                    <a:pt x="695" y="5835"/>
                  </a:cubicBezTo>
                  <a:lnTo>
                    <a:pt x="655" y="5835"/>
                  </a:lnTo>
                  <a:cubicBezTo>
                    <a:pt x="639" y="5819"/>
                    <a:pt x="684" y="5745"/>
                    <a:pt x="598" y="5736"/>
                  </a:cubicBezTo>
                  <a:lnTo>
                    <a:pt x="141" y="5778"/>
                  </a:lnTo>
                  <a:lnTo>
                    <a:pt x="141" y="5795"/>
                  </a:lnTo>
                  <a:lnTo>
                    <a:pt x="17" y="5818"/>
                  </a:lnTo>
                  <a:cubicBezTo>
                    <a:pt x="58" y="5641"/>
                    <a:pt x="100" y="5464"/>
                    <a:pt x="141" y="5287"/>
                  </a:cubicBezTo>
                  <a:cubicBezTo>
                    <a:pt x="164" y="5213"/>
                    <a:pt x="147" y="5275"/>
                    <a:pt x="181" y="5268"/>
                  </a:cubicBezTo>
                  <a:lnTo>
                    <a:pt x="348" y="5247"/>
                  </a:lnTo>
                  <a:cubicBezTo>
                    <a:pt x="393" y="5227"/>
                    <a:pt x="405" y="5165"/>
                    <a:pt x="450" y="5149"/>
                  </a:cubicBezTo>
                  <a:lnTo>
                    <a:pt x="617" y="5149"/>
                  </a:lnTo>
                  <a:lnTo>
                    <a:pt x="803" y="5085"/>
                  </a:lnTo>
                  <a:cubicBezTo>
                    <a:pt x="811" y="5092"/>
                    <a:pt x="818" y="5099"/>
                    <a:pt x="826" y="5106"/>
                  </a:cubicBezTo>
                  <a:cubicBezTo>
                    <a:pt x="818" y="5120"/>
                    <a:pt x="811" y="5135"/>
                    <a:pt x="803" y="5149"/>
                  </a:cubicBezTo>
                  <a:lnTo>
                    <a:pt x="1276" y="5022"/>
                  </a:lnTo>
                  <a:lnTo>
                    <a:pt x="1276" y="5003"/>
                  </a:lnTo>
                  <a:lnTo>
                    <a:pt x="1276" y="5022"/>
                  </a:lnTo>
                  <a:lnTo>
                    <a:pt x="1298" y="5022"/>
                  </a:lnTo>
                  <a:cubicBezTo>
                    <a:pt x="1312" y="5070"/>
                    <a:pt x="1327" y="5117"/>
                    <a:pt x="1341" y="5165"/>
                  </a:cubicBezTo>
                  <a:lnTo>
                    <a:pt x="1524" y="5069"/>
                  </a:lnTo>
                  <a:lnTo>
                    <a:pt x="1562" y="5069"/>
                  </a:lnTo>
                  <a:lnTo>
                    <a:pt x="1815" y="5125"/>
                  </a:lnTo>
                  <a:lnTo>
                    <a:pt x="1936" y="5165"/>
                  </a:lnTo>
                  <a:lnTo>
                    <a:pt x="1936" y="5149"/>
                  </a:lnTo>
                  <a:cubicBezTo>
                    <a:pt x="1950" y="5100"/>
                    <a:pt x="1965" y="5052"/>
                    <a:pt x="1979" y="5003"/>
                  </a:cubicBezTo>
                  <a:cubicBezTo>
                    <a:pt x="1965" y="4982"/>
                    <a:pt x="1950" y="4960"/>
                    <a:pt x="1936" y="4939"/>
                  </a:cubicBezTo>
                  <a:lnTo>
                    <a:pt x="2103" y="4820"/>
                  </a:lnTo>
                  <a:lnTo>
                    <a:pt x="2496" y="4777"/>
                  </a:lnTo>
                  <a:cubicBezTo>
                    <a:pt x="2509" y="4805"/>
                    <a:pt x="2523" y="4832"/>
                    <a:pt x="2536" y="4860"/>
                  </a:cubicBezTo>
                  <a:lnTo>
                    <a:pt x="2722" y="4761"/>
                  </a:lnTo>
                  <a:lnTo>
                    <a:pt x="2722" y="4900"/>
                  </a:lnTo>
                  <a:lnTo>
                    <a:pt x="2805" y="4923"/>
                  </a:lnTo>
                  <a:cubicBezTo>
                    <a:pt x="2846" y="4971"/>
                    <a:pt x="2895" y="5064"/>
                    <a:pt x="2970" y="5189"/>
                  </a:cubicBezTo>
                  <a:lnTo>
                    <a:pt x="3256" y="5673"/>
                  </a:lnTo>
                  <a:cubicBezTo>
                    <a:pt x="3352" y="5697"/>
                    <a:pt x="3536" y="5445"/>
                    <a:pt x="3608" y="5391"/>
                  </a:cubicBezTo>
                  <a:cubicBezTo>
                    <a:pt x="3709" y="5324"/>
                    <a:pt x="3795" y="5244"/>
                    <a:pt x="3860" y="5268"/>
                  </a:cubicBezTo>
                  <a:cubicBezTo>
                    <a:pt x="3906" y="5357"/>
                    <a:pt x="3953" y="5445"/>
                    <a:pt x="3999" y="5534"/>
                  </a:cubicBezTo>
                  <a:lnTo>
                    <a:pt x="4351" y="5351"/>
                  </a:lnTo>
                  <a:cubicBezTo>
                    <a:pt x="4448" y="5307"/>
                    <a:pt x="4542" y="5248"/>
                    <a:pt x="4580" y="5268"/>
                  </a:cubicBezTo>
                  <a:lnTo>
                    <a:pt x="4580" y="5471"/>
                  </a:lnTo>
                  <a:lnTo>
                    <a:pt x="4994" y="5449"/>
                  </a:lnTo>
                  <a:cubicBezTo>
                    <a:pt x="5118" y="5449"/>
                    <a:pt x="5282" y="5478"/>
                    <a:pt x="5323" y="5471"/>
                  </a:cubicBezTo>
                  <a:cubicBezTo>
                    <a:pt x="5296" y="5450"/>
                    <a:pt x="5269" y="5428"/>
                    <a:pt x="5242" y="5407"/>
                  </a:cubicBezTo>
                  <a:lnTo>
                    <a:pt x="4994" y="5003"/>
                  </a:lnTo>
                  <a:lnTo>
                    <a:pt x="4970" y="5003"/>
                  </a:lnTo>
                  <a:cubicBezTo>
                    <a:pt x="4980" y="4939"/>
                    <a:pt x="5040" y="4685"/>
                    <a:pt x="5054" y="4618"/>
                  </a:cubicBezTo>
                  <a:lnTo>
                    <a:pt x="5054" y="4601"/>
                  </a:lnTo>
                  <a:lnTo>
                    <a:pt x="5037" y="4618"/>
                  </a:lnTo>
                  <a:cubicBezTo>
                    <a:pt x="5028" y="4456"/>
                    <a:pt x="5020" y="4293"/>
                    <a:pt x="5011" y="4131"/>
                  </a:cubicBezTo>
                  <a:lnTo>
                    <a:pt x="4642" y="3335"/>
                  </a:lnTo>
                  <a:lnTo>
                    <a:pt x="4663" y="3092"/>
                  </a:lnTo>
                  <a:lnTo>
                    <a:pt x="4563" y="3050"/>
                  </a:lnTo>
                  <a:lnTo>
                    <a:pt x="4684" y="2947"/>
                  </a:lnTo>
                  <a:lnTo>
                    <a:pt x="5242" y="3092"/>
                  </a:lnTo>
                  <a:cubicBezTo>
                    <a:pt x="5247" y="3071"/>
                    <a:pt x="5253" y="3050"/>
                    <a:pt x="5258" y="3029"/>
                  </a:cubicBezTo>
                  <a:lnTo>
                    <a:pt x="5570" y="3050"/>
                  </a:lnTo>
                  <a:cubicBezTo>
                    <a:pt x="5591" y="3117"/>
                    <a:pt x="5611" y="3185"/>
                    <a:pt x="5632" y="3252"/>
                  </a:cubicBezTo>
                  <a:lnTo>
                    <a:pt x="5592" y="3252"/>
                  </a:lnTo>
                  <a:cubicBezTo>
                    <a:pt x="5585" y="3273"/>
                    <a:pt x="5577" y="3295"/>
                    <a:pt x="5570" y="3316"/>
                  </a:cubicBezTo>
                  <a:lnTo>
                    <a:pt x="5511" y="3316"/>
                  </a:lnTo>
                  <a:cubicBezTo>
                    <a:pt x="5566" y="3477"/>
                    <a:pt x="5620" y="3639"/>
                    <a:pt x="5675" y="3800"/>
                  </a:cubicBezTo>
                  <a:lnTo>
                    <a:pt x="5649" y="3826"/>
                  </a:lnTo>
                  <a:cubicBezTo>
                    <a:pt x="5677" y="3831"/>
                    <a:pt x="5704" y="3837"/>
                    <a:pt x="5732" y="3842"/>
                  </a:cubicBezTo>
                  <a:lnTo>
                    <a:pt x="5713" y="3842"/>
                  </a:lnTo>
                  <a:cubicBezTo>
                    <a:pt x="5719" y="3855"/>
                    <a:pt x="5726" y="3869"/>
                    <a:pt x="5732" y="3882"/>
                  </a:cubicBezTo>
                  <a:lnTo>
                    <a:pt x="5775" y="3882"/>
                  </a:lnTo>
                  <a:cubicBezTo>
                    <a:pt x="5804" y="3842"/>
                    <a:pt x="5832" y="3802"/>
                    <a:pt x="5861" y="3762"/>
                  </a:cubicBezTo>
                  <a:lnTo>
                    <a:pt x="6499" y="3906"/>
                  </a:lnTo>
                  <a:lnTo>
                    <a:pt x="7611" y="3826"/>
                  </a:lnTo>
                  <a:lnTo>
                    <a:pt x="7923" y="3722"/>
                  </a:lnTo>
                  <a:lnTo>
                    <a:pt x="8045" y="3703"/>
                  </a:lnTo>
                  <a:lnTo>
                    <a:pt x="7611" y="3600"/>
                  </a:lnTo>
                  <a:lnTo>
                    <a:pt x="7611" y="3581"/>
                  </a:lnTo>
                  <a:cubicBezTo>
                    <a:pt x="7674" y="3418"/>
                    <a:pt x="7736" y="3255"/>
                    <a:pt x="7799" y="3092"/>
                  </a:cubicBezTo>
                  <a:lnTo>
                    <a:pt x="9574" y="2317"/>
                  </a:lnTo>
                  <a:lnTo>
                    <a:pt x="9843" y="1993"/>
                  </a:lnTo>
                  <a:cubicBezTo>
                    <a:pt x="9863" y="2012"/>
                    <a:pt x="9882" y="2032"/>
                    <a:pt x="9902" y="2051"/>
                  </a:cubicBezTo>
                  <a:lnTo>
                    <a:pt x="10031" y="2051"/>
                  </a:lnTo>
                  <a:lnTo>
                    <a:pt x="9964" y="1972"/>
                  </a:lnTo>
                  <a:lnTo>
                    <a:pt x="9943" y="1993"/>
                  </a:lnTo>
                  <a:cubicBezTo>
                    <a:pt x="9910" y="1877"/>
                    <a:pt x="9876" y="1761"/>
                    <a:pt x="9843" y="1645"/>
                  </a:cubicBezTo>
                  <a:lnTo>
                    <a:pt x="9902" y="1645"/>
                  </a:lnTo>
                  <a:lnTo>
                    <a:pt x="9902" y="1628"/>
                  </a:lnTo>
                  <a:lnTo>
                    <a:pt x="9902" y="1607"/>
                  </a:lnTo>
                  <a:lnTo>
                    <a:pt x="9843" y="1542"/>
                  </a:lnTo>
                  <a:cubicBezTo>
                    <a:pt x="9857" y="1448"/>
                    <a:pt x="9872" y="1354"/>
                    <a:pt x="9886" y="1260"/>
                  </a:cubicBezTo>
                  <a:cubicBezTo>
                    <a:pt x="9899" y="1254"/>
                    <a:pt x="9913" y="1249"/>
                    <a:pt x="9926" y="1243"/>
                  </a:cubicBezTo>
                  <a:cubicBezTo>
                    <a:pt x="9913" y="1100"/>
                    <a:pt x="9899" y="958"/>
                    <a:pt x="9886" y="815"/>
                  </a:cubicBezTo>
                  <a:lnTo>
                    <a:pt x="9902" y="815"/>
                  </a:lnTo>
                  <a:cubicBezTo>
                    <a:pt x="9897" y="705"/>
                    <a:pt x="9891" y="594"/>
                    <a:pt x="9886" y="484"/>
                  </a:cubicBezTo>
                  <a:lnTo>
                    <a:pt x="10645" y="186"/>
                  </a:lnTo>
                  <a:lnTo>
                    <a:pt x="11307" y="0"/>
                  </a:lnTo>
                  <a:cubicBezTo>
                    <a:pt x="11348" y="108"/>
                    <a:pt x="11390" y="216"/>
                    <a:pt x="11431" y="324"/>
                  </a:cubicBezTo>
                  <a:lnTo>
                    <a:pt x="11431" y="630"/>
                  </a:lnTo>
                  <a:lnTo>
                    <a:pt x="11577" y="630"/>
                  </a:lnTo>
                  <a:lnTo>
                    <a:pt x="11700" y="832"/>
                  </a:lnTo>
                  <a:lnTo>
                    <a:pt x="11822" y="895"/>
                  </a:lnTo>
                  <a:lnTo>
                    <a:pt x="12158" y="670"/>
                  </a:lnTo>
                  <a:cubicBezTo>
                    <a:pt x="12198" y="711"/>
                    <a:pt x="12239" y="751"/>
                    <a:pt x="12279" y="792"/>
                  </a:cubicBezTo>
                  <a:cubicBezTo>
                    <a:pt x="12271" y="800"/>
                    <a:pt x="12263" y="807"/>
                    <a:pt x="12255" y="815"/>
                  </a:cubicBezTo>
                  <a:lnTo>
                    <a:pt x="12360" y="895"/>
                  </a:lnTo>
                  <a:lnTo>
                    <a:pt x="12360" y="912"/>
                  </a:lnTo>
                  <a:cubicBezTo>
                    <a:pt x="12353" y="920"/>
                    <a:pt x="12346" y="927"/>
                    <a:pt x="12339" y="935"/>
                  </a:cubicBezTo>
                  <a:lnTo>
                    <a:pt x="12548" y="1342"/>
                  </a:lnTo>
                  <a:lnTo>
                    <a:pt x="12753" y="1260"/>
                  </a:lnTo>
                  <a:cubicBezTo>
                    <a:pt x="12745" y="1294"/>
                    <a:pt x="12737" y="1329"/>
                    <a:pt x="12729" y="1363"/>
                  </a:cubicBezTo>
                  <a:lnTo>
                    <a:pt x="13039" y="1769"/>
                  </a:lnTo>
                  <a:lnTo>
                    <a:pt x="13039" y="1751"/>
                  </a:lnTo>
                  <a:lnTo>
                    <a:pt x="13065" y="1751"/>
                  </a:lnTo>
                  <a:cubicBezTo>
                    <a:pt x="13071" y="1724"/>
                    <a:pt x="13076" y="1698"/>
                    <a:pt x="13082" y="1671"/>
                  </a:cubicBezTo>
                  <a:lnTo>
                    <a:pt x="13186" y="1645"/>
                  </a:lnTo>
                  <a:cubicBezTo>
                    <a:pt x="13192" y="1654"/>
                    <a:pt x="13197" y="1662"/>
                    <a:pt x="13203" y="1671"/>
                  </a:cubicBezTo>
                  <a:lnTo>
                    <a:pt x="13203" y="1645"/>
                  </a:lnTo>
                  <a:lnTo>
                    <a:pt x="13267" y="1645"/>
                  </a:lnTo>
                  <a:lnTo>
                    <a:pt x="13267" y="1671"/>
                  </a:lnTo>
                  <a:cubicBezTo>
                    <a:pt x="13281" y="1676"/>
                    <a:pt x="13294" y="1682"/>
                    <a:pt x="13308" y="1687"/>
                  </a:cubicBezTo>
                  <a:lnTo>
                    <a:pt x="13308" y="1711"/>
                  </a:lnTo>
                  <a:lnTo>
                    <a:pt x="13515" y="1628"/>
                  </a:lnTo>
                  <a:cubicBezTo>
                    <a:pt x="13543" y="1669"/>
                    <a:pt x="13570" y="1710"/>
                    <a:pt x="13598" y="1751"/>
                  </a:cubicBezTo>
                  <a:lnTo>
                    <a:pt x="13660" y="1769"/>
                  </a:lnTo>
                  <a:lnTo>
                    <a:pt x="13660" y="1833"/>
                  </a:lnTo>
                  <a:lnTo>
                    <a:pt x="13677" y="1833"/>
                  </a:lnTo>
                  <a:lnTo>
                    <a:pt x="13677" y="1849"/>
                  </a:lnTo>
                  <a:lnTo>
                    <a:pt x="13725" y="1849"/>
                  </a:lnTo>
                  <a:cubicBezTo>
                    <a:pt x="13718" y="1844"/>
                    <a:pt x="13710" y="1838"/>
                    <a:pt x="13703" y="1833"/>
                  </a:cubicBezTo>
                  <a:cubicBezTo>
                    <a:pt x="13710" y="1819"/>
                    <a:pt x="13718" y="1805"/>
                    <a:pt x="13725" y="1791"/>
                  </a:cubicBezTo>
                  <a:cubicBezTo>
                    <a:pt x="13753" y="1818"/>
                    <a:pt x="13780" y="1846"/>
                    <a:pt x="13808" y="1873"/>
                  </a:cubicBezTo>
                  <a:cubicBezTo>
                    <a:pt x="13808" y="1934"/>
                    <a:pt x="13739" y="2111"/>
                    <a:pt x="13725" y="2155"/>
                  </a:cubicBezTo>
                  <a:lnTo>
                    <a:pt x="13725" y="2138"/>
                  </a:lnTo>
                  <a:cubicBezTo>
                    <a:pt x="13745" y="2144"/>
                    <a:pt x="13764" y="2149"/>
                    <a:pt x="13784" y="2155"/>
                  </a:cubicBezTo>
                  <a:cubicBezTo>
                    <a:pt x="13798" y="2204"/>
                    <a:pt x="13811" y="2252"/>
                    <a:pt x="13825" y="2301"/>
                  </a:cubicBezTo>
                  <a:lnTo>
                    <a:pt x="13703" y="2420"/>
                  </a:lnTo>
                  <a:cubicBezTo>
                    <a:pt x="13716" y="2434"/>
                    <a:pt x="13728" y="2449"/>
                    <a:pt x="13741" y="2463"/>
                  </a:cubicBezTo>
                  <a:cubicBezTo>
                    <a:pt x="13728" y="2476"/>
                    <a:pt x="13716" y="2490"/>
                    <a:pt x="13703" y="2503"/>
                  </a:cubicBezTo>
                  <a:cubicBezTo>
                    <a:pt x="13730" y="2508"/>
                    <a:pt x="13757" y="2514"/>
                    <a:pt x="13784" y="2519"/>
                  </a:cubicBezTo>
                  <a:lnTo>
                    <a:pt x="13784" y="2540"/>
                  </a:lnTo>
                  <a:lnTo>
                    <a:pt x="13849" y="2540"/>
                  </a:lnTo>
                  <a:lnTo>
                    <a:pt x="14280" y="2540"/>
                  </a:lnTo>
                  <a:lnTo>
                    <a:pt x="14527" y="2437"/>
                  </a:lnTo>
                  <a:lnTo>
                    <a:pt x="14527" y="2218"/>
                  </a:lnTo>
                  <a:lnTo>
                    <a:pt x="14715" y="2051"/>
                  </a:lnTo>
                  <a:lnTo>
                    <a:pt x="14815" y="2115"/>
                  </a:lnTo>
                  <a:cubicBezTo>
                    <a:pt x="14802" y="2123"/>
                    <a:pt x="14788" y="2130"/>
                    <a:pt x="14775" y="2138"/>
                  </a:cubicBezTo>
                  <a:cubicBezTo>
                    <a:pt x="14782" y="2165"/>
                    <a:pt x="14789" y="2191"/>
                    <a:pt x="14796" y="2218"/>
                  </a:cubicBezTo>
                  <a:cubicBezTo>
                    <a:pt x="14783" y="2210"/>
                    <a:pt x="14769" y="2203"/>
                    <a:pt x="14756" y="2195"/>
                  </a:cubicBezTo>
                  <a:cubicBezTo>
                    <a:pt x="14748" y="2203"/>
                    <a:pt x="14740" y="2210"/>
                    <a:pt x="14732" y="2218"/>
                  </a:cubicBezTo>
                  <a:cubicBezTo>
                    <a:pt x="14740" y="2224"/>
                    <a:pt x="14748" y="2231"/>
                    <a:pt x="14756" y="2237"/>
                  </a:cubicBezTo>
                  <a:cubicBezTo>
                    <a:pt x="14748" y="2250"/>
                    <a:pt x="14740" y="2262"/>
                    <a:pt x="14732" y="2275"/>
                  </a:cubicBezTo>
                  <a:lnTo>
                    <a:pt x="14756" y="2341"/>
                  </a:lnTo>
                  <a:cubicBezTo>
                    <a:pt x="14729" y="2400"/>
                    <a:pt x="14702" y="2460"/>
                    <a:pt x="14675" y="2519"/>
                  </a:cubicBezTo>
                  <a:cubicBezTo>
                    <a:pt x="14722" y="2553"/>
                    <a:pt x="14768" y="2588"/>
                    <a:pt x="14815" y="2622"/>
                  </a:cubicBezTo>
                  <a:cubicBezTo>
                    <a:pt x="14809" y="2716"/>
                    <a:pt x="14802" y="2810"/>
                    <a:pt x="14796" y="2904"/>
                  </a:cubicBezTo>
                  <a:lnTo>
                    <a:pt x="14918" y="2904"/>
                  </a:lnTo>
                  <a:lnTo>
                    <a:pt x="14918" y="2867"/>
                  </a:lnTo>
                  <a:lnTo>
                    <a:pt x="15001" y="2888"/>
                  </a:lnTo>
                  <a:lnTo>
                    <a:pt x="15230" y="3074"/>
                  </a:lnTo>
                  <a:cubicBezTo>
                    <a:pt x="15236" y="3066"/>
                    <a:pt x="15243" y="3058"/>
                    <a:pt x="15249" y="3050"/>
                  </a:cubicBezTo>
                  <a:lnTo>
                    <a:pt x="15249" y="3114"/>
                  </a:lnTo>
                  <a:lnTo>
                    <a:pt x="15330" y="3114"/>
                  </a:lnTo>
                  <a:lnTo>
                    <a:pt x="15418" y="3114"/>
                  </a:lnTo>
                  <a:cubicBezTo>
                    <a:pt x="15445" y="3141"/>
                    <a:pt x="15472" y="3169"/>
                    <a:pt x="15499" y="3196"/>
                  </a:cubicBezTo>
                  <a:cubicBezTo>
                    <a:pt x="15491" y="3215"/>
                    <a:pt x="15483" y="3233"/>
                    <a:pt x="15475" y="3252"/>
                  </a:cubicBezTo>
                  <a:cubicBezTo>
                    <a:pt x="15483" y="3266"/>
                    <a:pt x="15491" y="3281"/>
                    <a:pt x="15499" y="3295"/>
                  </a:cubicBezTo>
                  <a:lnTo>
                    <a:pt x="15499" y="3276"/>
                  </a:lnTo>
                  <a:lnTo>
                    <a:pt x="15599" y="3276"/>
                  </a:lnTo>
                  <a:lnTo>
                    <a:pt x="15704" y="3374"/>
                  </a:lnTo>
                  <a:cubicBezTo>
                    <a:pt x="15697" y="3387"/>
                    <a:pt x="15689" y="3401"/>
                    <a:pt x="15682" y="3414"/>
                  </a:cubicBezTo>
                  <a:cubicBezTo>
                    <a:pt x="15696" y="3435"/>
                    <a:pt x="15709" y="3457"/>
                    <a:pt x="15723" y="3478"/>
                  </a:cubicBezTo>
                  <a:lnTo>
                    <a:pt x="15704" y="3497"/>
                  </a:lnTo>
                  <a:lnTo>
                    <a:pt x="15747" y="3534"/>
                  </a:lnTo>
                  <a:lnTo>
                    <a:pt x="15747" y="3518"/>
                  </a:lnTo>
                  <a:lnTo>
                    <a:pt x="15935" y="3478"/>
                  </a:lnTo>
                  <a:lnTo>
                    <a:pt x="15935" y="3518"/>
                  </a:lnTo>
                  <a:lnTo>
                    <a:pt x="15951" y="3518"/>
                  </a:lnTo>
                  <a:cubicBezTo>
                    <a:pt x="15965" y="3483"/>
                    <a:pt x="15978" y="3449"/>
                    <a:pt x="15992" y="3414"/>
                  </a:cubicBezTo>
                  <a:lnTo>
                    <a:pt x="16156" y="3414"/>
                  </a:lnTo>
                  <a:lnTo>
                    <a:pt x="16156" y="3374"/>
                  </a:lnTo>
                  <a:lnTo>
                    <a:pt x="16302" y="3436"/>
                  </a:lnTo>
                  <a:cubicBezTo>
                    <a:pt x="16296" y="3442"/>
                    <a:pt x="16291" y="3448"/>
                    <a:pt x="16285" y="3454"/>
                  </a:cubicBezTo>
                  <a:cubicBezTo>
                    <a:pt x="16312" y="3475"/>
                    <a:pt x="16339" y="3497"/>
                    <a:pt x="16366" y="3518"/>
                  </a:cubicBezTo>
                  <a:lnTo>
                    <a:pt x="16490" y="3518"/>
                  </a:lnTo>
                  <a:cubicBezTo>
                    <a:pt x="16495" y="3545"/>
                    <a:pt x="16501" y="3573"/>
                    <a:pt x="16506" y="3600"/>
                  </a:cubicBezTo>
                  <a:lnTo>
                    <a:pt x="16590" y="3624"/>
                  </a:lnTo>
                  <a:cubicBezTo>
                    <a:pt x="16597" y="3610"/>
                    <a:pt x="16604" y="3595"/>
                    <a:pt x="16611" y="3581"/>
                  </a:cubicBezTo>
                  <a:cubicBezTo>
                    <a:pt x="16639" y="3587"/>
                    <a:pt x="16666" y="3594"/>
                    <a:pt x="16694" y="3600"/>
                  </a:cubicBezTo>
                  <a:lnTo>
                    <a:pt x="16694" y="3560"/>
                  </a:lnTo>
                  <a:lnTo>
                    <a:pt x="16716" y="3560"/>
                  </a:lnTo>
                  <a:lnTo>
                    <a:pt x="16716" y="3518"/>
                  </a:lnTo>
                  <a:cubicBezTo>
                    <a:pt x="16730" y="3511"/>
                    <a:pt x="16745" y="3504"/>
                    <a:pt x="16759" y="3497"/>
                  </a:cubicBezTo>
                  <a:lnTo>
                    <a:pt x="16759" y="3478"/>
                  </a:lnTo>
                  <a:lnTo>
                    <a:pt x="16940" y="3478"/>
                  </a:lnTo>
                  <a:lnTo>
                    <a:pt x="17085" y="3560"/>
                  </a:lnTo>
                  <a:lnTo>
                    <a:pt x="17085" y="3534"/>
                  </a:lnTo>
                  <a:cubicBezTo>
                    <a:pt x="17121" y="3529"/>
                    <a:pt x="17156" y="3523"/>
                    <a:pt x="17192" y="3518"/>
                  </a:cubicBezTo>
                  <a:lnTo>
                    <a:pt x="17192" y="3534"/>
                  </a:lnTo>
                  <a:lnTo>
                    <a:pt x="17373" y="3640"/>
                  </a:lnTo>
                  <a:cubicBezTo>
                    <a:pt x="17367" y="3648"/>
                    <a:pt x="17360" y="3655"/>
                    <a:pt x="17354" y="3663"/>
                  </a:cubicBezTo>
                  <a:cubicBezTo>
                    <a:pt x="17382" y="3703"/>
                    <a:pt x="17409" y="3743"/>
                    <a:pt x="17437" y="3783"/>
                  </a:cubicBezTo>
                  <a:lnTo>
                    <a:pt x="17397" y="3783"/>
                  </a:lnTo>
                  <a:cubicBezTo>
                    <a:pt x="17403" y="3797"/>
                    <a:pt x="17408" y="3812"/>
                    <a:pt x="17414" y="3826"/>
                  </a:cubicBezTo>
                  <a:lnTo>
                    <a:pt x="17437" y="3826"/>
                  </a:lnTo>
                  <a:lnTo>
                    <a:pt x="17602" y="4028"/>
                  </a:lnTo>
                  <a:lnTo>
                    <a:pt x="17623" y="4091"/>
                  </a:lnTo>
                  <a:lnTo>
                    <a:pt x="17642" y="4091"/>
                  </a:lnTo>
                  <a:cubicBezTo>
                    <a:pt x="17656" y="4131"/>
                    <a:pt x="17669" y="4171"/>
                    <a:pt x="17683" y="4211"/>
                  </a:cubicBezTo>
                  <a:lnTo>
                    <a:pt x="17849" y="4211"/>
                  </a:lnTo>
                  <a:lnTo>
                    <a:pt x="17849" y="4171"/>
                  </a:lnTo>
                  <a:lnTo>
                    <a:pt x="17871" y="4171"/>
                  </a:lnTo>
                  <a:cubicBezTo>
                    <a:pt x="17857" y="4144"/>
                    <a:pt x="17844" y="4118"/>
                    <a:pt x="17830" y="4091"/>
                  </a:cubicBezTo>
                  <a:lnTo>
                    <a:pt x="17871" y="4065"/>
                  </a:lnTo>
                  <a:cubicBezTo>
                    <a:pt x="17892" y="4074"/>
                    <a:pt x="17914" y="4082"/>
                    <a:pt x="17935" y="4091"/>
                  </a:cubicBezTo>
                  <a:lnTo>
                    <a:pt x="17976" y="4065"/>
                  </a:lnTo>
                  <a:cubicBezTo>
                    <a:pt x="17990" y="4074"/>
                    <a:pt x="18005" y="4082"/>
                    <a:pt x="18019" y="4091"/>
                  </a:cubicBezTo>
                  <a:lnTo>
                    <a:pt x="18140" y="4131"/>
                  </a:lnTo>
                  <a:cubicBezTo>
                    <a:pt x="18154" y="4185"/>
                    <a:pt x="18169" y="4239"/>
                    <a:pt x="18183" y="4293"/>
                  </a:cubicBezTo>
                  <a:lnTo>
                    <a:pt x="18200" y="4293"/>
                  </a:lnTo>
                  <a:cubicBezTo>
                    <a:pt x="18208" y="4266"/>
                    <a:pt x="18215" y="4238"/>
                    <a:pt x="18223" y="4211"/>
                  </a:cubicBezTo>
                  <a:lnTo>
                    <a:pt x="18240" y="4211"/>
                  </a:lnTo>
                  <a:lnTo>
                    <a:pt x="18240" y="4230"/>
                  </a:lnTo>
                  <a:lnTo>
                    <a:pt x="18281" y="4230"/>
                  </a:lnTo>
                  <a:cubicBezTo>
                    <a:pt x="18297" y="4243"/>
                    <a:pt x="18312" y="4257"/>
                    <a:pt x="18328" y="4270"/>
                  </a:cubicBezTo>
                  <a:cubicBezTo>
                    <a:pt x="18342" y="4264"/>
                    <a:pt x="18355" y="4259"/>
                    <a:pt x="18369" y="4253"/>
                  </a:cubicBezTo>
                  <a:cubicBezTo>
                    <a:pt x="18375" y="4259"/>
                    <a:pt x="18382" y="4264"/>
                    <a:pt x="18388" y="4270"/>
                  </a:cubicBezTo>
                  <a:lnTo>
                    <a:pt x="18531" y="4253"/>
                  </a:lnTo>
                  <a:lnTo>
                    <a:pt x="18531" y="4270"/>
                  </a:lnTo>
                  <a:cubicBezTo>
                    <a:pt x="18564" y="4250"/>
                    <a:pt x="18598" y="4231"/>
                    <a:pt x="18631" y="4211"/>
                  </a:cubicBezTo>
                  <a:lnTo>
                    <a:pt x="18631" y="4131"/>
                  </a:lnTo>
                  <a:lnTo>
                    <a:pt x="18762" y="4108"/>
                  </a:lnTo>
                  <a:cubicBezTo>
                    <a:pt x="18767" y="4121"/>
                    <a:pt x="18773" y="4135"/>
                    <a:pt x="18778" y="4148"/>
                  </a:cubicBezTo>
                  <a:cubicBezTo>
                    <a:pt x="18792" y="4142"/>
                    <a:pt x="18807" y="4137"/>
                    <a:pt x="18821" y="4131"/>
                  </a:cubicBezTo>
                  <a:cubicBezTo>
                    <a:pt x="18862" y="4198"/>
                    <a:pt x="18902" y="4266"/>
                    <a:pt x="18943" y="4333"/>
                  </a:cubicBezTo>
                  <a:lnTo>
                    <a:pt x="19047" y="4333"/>
                  </a:lnTo>
                  <a:cubicBezTo>
                    <a:pt x="19053" y="4353"/>
                    <a:pt x="19058" y="4372"/>
                    <a:pt x="19064" y="4392"/>
                  </a:cubicBezTo>
                  <a:lnTo>
                    <a:pt x="19152" y="4392"/>
                  </a:lnTo>
                  <a:lnTo>
                    <a:pt x="19152" y="4373"/>
                  </a:lnTo>
                  <a:lnTo>
                    <a:pt x="19212" y="4373"/>
                  </a:lnTo>
                  <a:lnTo>
                    <a:pt x="19212" y="4392"/>
                  </a:lnTo>
                  <a:lnTo>
                    <a:pt x="19317" y="4333"/>
                  </a:lnTo>
                  <a:cubicBezTo>
                    <a:pt x="19350" y="4353"/>
                    <a:pt x="19384" y="4372"/>
                    <a:pt x="19417" y="4392"/>
                  </a:cubicBezTo>
                  <a:cubicBezTo>
                    <a:pt x="19426" y="4386"/>
                    <a:pt x="19434" y="4379"/>
                    <a:pt x="19443" y="4373"/>
                  </a:cubicBezTo>
                  <a:lnTo>
                    <a:pt x="19500" y="4373"/>
                  </a:lnTo>
                  <a:lnTo>
                    <a:pt x="19521" y="4352"/>
                  </a:lnTo>
                  <a:lnTo>
                    <a:pt x="19998" y="4512"/>
                  </a:lnTo>
                  <a:cubicBezTo>
                    <a:pt x="19915" y="4654"/>
                    <a:pt x="19833" y="4797"/>
                    <a:pt x="19750" y="4939"/>
                  </a:cubicBezTo>
                  <a:lnTo>
                    <a:pt x="19712" y="4939"/>
                  </a:lnTo>
                  <a:cubicBezTo>
                    <a:pt x="19703" y="4960"/>
                    <a:pt x="19695" y="4982"/>
                    <a:pt x="19686" y="5003"/>
                  </a:cubicBezTo>
                  <a:lnTo>
                    <a:pt x="19645" y="5003"/>
                  </a:lnTo>
                  <a:lnTo>
                    <a:pt x="19131" y="6512"/>
                  </a:lnTo>
                  <a:lnTo>
                    <a:pt x="19236" y="7750"/>
                  </a:lnTo>
                  <a:lnTo>
                    <a:pt x="19212" y="7750"/>
                  </a:lnTo>
                  <a:lnTo>
                    <a:pt x="19090" y="7870"/>
                  </a:lnTo>
                  <a:cubicBezTo>
                    <a:pt x="19111" y="7864"/>
                    <a:pt x="19131" y="7859"/>
                    <a:pt x="19152" y="7853"/>
                  </a:cubicBezTo>
                  <a:cubicBezTo>
                    <a:pt x="19148" y="7870"/>
                    <a:pt x="19092" y="7953"/>
                    <a:pt x="19064" y="7973"/>
                  </a:cubicBezTo>
                  <a:cubicBezTo>
                    <a:pt x="19043" y="7987"/>
                    <a:pt x="18989" y="7969"/>
                    <a:pt x="18983" y="7973"/>
                  </a:cubicBezTo>
                  <a:cubicBezTo>
                    <a:pt x="18925" y="8000"/>
                    <a:pt x="18762" y="8115"/>
                    <a:pt x="18714" y="8135"/>
                  </a:cubicBezTo>
                  <a:cubicBezTo>
                    <a:pt x="18708" y="8121"/>
                    <a:pt x="18701" y="8107"/>
                    <a:pt x="18695" y="8093"/>
                  </a:cubicBezTo>
                  <a:lnTo>
                    <a:pt x="18614" y="7997"/>
                  </a:lnTo>
                  <a:cubicBezTo>
                    <a:pt x="18549" y="7981"/>
                    <a:pt x="18380" y="7943"/>
                    <a:pt x="18304" y="799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>
              <a:noFill/>
              <a:round/>
              <a:headEnd/>
              <a:tailEnd/>
            </a:ln>
            <a:scene3d>
              <a:camera prst="orthographicFront">
                <a:rot lat="20580000" lon="0" rev="0"/>
              </a:camera>
              <a:lightRig rig="threePt" dir="t"/>
            </a:scene3d>
            <a:sp3d contourW="12700">
              <a:bevelT w="44450" h="44450"/>
              <a:bevelB w="0" h="0"/>
              <a:extrusionClr>
                <a:schemeClr val="accent1">
                  <a:lumMod val="50000"/>
                </a:schemeClr>
              </a:extrusionClr>
              <a:contourClr>
                <a:schemeClr val="bg1"/>
              </a:contourClr>
            </a:sp3d>
          </p:spPr>
          <p:txBody>
            <a:bodyPr/>
            <a:lstStyle/>
            <a:p>
              <a:pPr>
                <a:defRPr/>
              </a:pPr>
              <a:endParaRPr lang="fr-FR" sz="2000" dirty="0"/>
            </a:p>
          </p:txBody>
        </p:sp>
      </p:grpSp>
      <p:grpSp>
        <p:nvGrpSpPr>
          <p:cNvPr id="67" name="Group 2"/>
          <p:cNvGrpSpPr>
            <a:grpSpLocks noChangeAspect="1"/>
          </p:cNvGrpSpPr>
          <p:nvPr/>
        </p:nvGrpSpPr>
        <p:grpSpPr bwMode="auto">
          <a:xfrm>
            <a:off x="4875818" y="2683135"/>
            <a:ext cx="317902" cy="548564"/>
            <a:chOff x="374" y="298"/>
            <a:chExt cx="2151" cy="3721"/>
          </a:xfrm>
        </p:grpSpPr>
        <p:pic>
          <p:nvPicPr>
            <p:cNvPr id="72" name="Picture 3" descr="Bear qee_blanc 3quarts ombré_transparent 3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" y="298"/>
              <a:ext cx="2151" cy="3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" name="Freeform 4"/>
            <p:cNvSpPr>
              <a:spLocks/>
            </p:cNvSpPr>
            <p:nvPr/>
          </p:nvSpPr>
          <p:spPr bwMode="auto">
            <a:xfrm>
              <a:off x="1451" y="800"/>
              <a:ext cx="972" cy="3061"/>
            </a:xfrm>
            <a:custGeom>
              <a:avLst/>
              <a:gdLst>
                <a:gd name="T0" fmla="*/ 240 w 972"/>
                <a:gd name="T1" fmla="*/ 112 h 3061"/>
                <a:gd name="T2" fmla="*/ 307 w 972"/>
                <a:gd name="T3" fmla="*/ 49 h 3061"/>
                <a:gd name="T4" fmla="*/ 397 w 972"/>
                <a:gd name="T5" fmla="*/ 7 h 3061"/>
                <a:gd name="T6" fmla="*/ 511 w 972"/>
                <a:gd name="T7" fmla="*/ 7 h 3061"/>
                <a:gd name="T8" fmla="*/ 613 w 972"/>
                <a:gd name="T9" fmla="*/ 84 h 3061"/>
                <a:gd name="T10" fmla="*/ 682 w 972"/>
                <a:gd name="T11" fmla="*/ 184 h 3061"/>
                <a:gd name="T12" fmla="*/ 723 w 972"/>
                <a:gd name="T13" fmla="*/ 282 h 3061"/>
                <a:gd name="T14" fmla="*/ 733 w 972"/>
                <a:gd name="T15" fmla="*/ 418 h 3061"/>
                <a:gd name="T16" fmla="*/ 682 w 972"/>
                <a:gd name="T17" fmla="*/ 508 h 3061"/>
                <a:gd name="T18" fmla="*/ 571 w 972"/>
                <a:gd name="T19" fmla="*/ 559 h 3061"/>
                <a:gd name="T20" fmla="*/ 583 w 972"/>
                <a:gd name="T21" fmla="*/ 703 h 3061"/>
                <a:gd name="T22" fmla="*/ 577 w 972"/>
                <a:gd name="T23" fmla="*/ 871 h 3061"/>
                <a:gd name="T24" fmla="*/ 625 w 972"/>
                <a:gd name="T25" fmla="*/ 1045 h 3061"/>
                <a:gd name="T26" fmla="*/ 544 w 972"/>
                <a:gd name="T27" fmla="*/ 1248 h 3061"/>
                <a:gd name="T28" fmla="*/ 445 w 972"/>
                <a:gd name="T29" fmla="*/ 1321 h 3061"/>
                <a:gd name="T30" fmla="*/ 709 w 972"/>
                <a:gd name="T31" fmla="*/ 1561 h 3061"/>
                <a:gd name="T32" fmla="*/ 874 w 972"/>
                <a:gd name="T33" fmla="*/ 1809 h 3061"/>
                <a:gd name="T34" fmla="*/ 936 w 972"/>
                <a:gd name="T35" fmla="*/ 1987 h 3061"/>
                <a:gd name="T36" fmla="*/ 966 w 972"/>
                <a:gd name="T37" fmla="*/ 2154 h 3061"/>
                <a:gd name="T38" fmla="*/ 859 w 972"/>
                <a:gd name="T39" fmla="*/ 2317 h 3061"/>
                <a:gd name="T40" fmla="*/ 760 w 972"/>
                <a:gd name="T41" fmla="*/ 2278 h 3061"/>
                <a:gd name="T42" fmla="*/ 745 w 972"/>
                <a:gd name="T43" fmla="*/ 2155 h 3061"/>
                <a:gd name="T44" fmla="*/ 664 w 972"/>
                <a:gd name="T45" fmla="*/ 2182 h 3061"/>
                <a:gd name="T46" fmla="*/ 679 w 972"/>
                <a:gd name="T47" fmla="*/ 2263 h 3061"/>
                <a:gd name="T48" fmla="*/ 541 w 972"/>
                <a:gd name="T49" fmla="*/ 2215 h 3061"/>
                <a:gd name="T50" fmla="*/ 535 w 972"/>
                <a:gd name="T51" fmla="*/ 2077 h 3061"/>
                <a:gd name="T52" fmla="*/ 466 w 972"/>
                <a:gd name="T53" fmla="*/ 1995 h 3061"/>
                <a:gd name="T54" fmla="*/ 469 w 972"/>
                <a:gd name="T55" fmla="*/ 2179 h 3061"/>
                <a:gd name="T56" fmla="*/ 360 w 972"/>
                <a:gd name="T57" fmla="*/ 2199 h 3061"/>
                <a:gd name="T58" fmla="*/ 289 w 972"/>
                <a:gd name="T59" fmla="*/ 2257 h 3061"/>
                <a:gd name="T60" fmla="*/ 439 w 972"/>
                <a:gd name="T61" fmla="*/ 2257 h 3061"/>
                <a:gd name="T62" fmla="*/ 510 w 972"/>
                <a:gd name="T63" fmla="*/ 2406 h 3061"/>
                <a:gd name="T64" fmla="*/ 559 w 972"/>
                <a:gd name="T65" fmla="*/ 2623 h 3061"/>
                <a:gd name="T66" fmla="*/ 657 w 972"/>
                <a:gd name="T67" fmla="*/ 2830 h 3061"/>
                <a:gd name="T68" fmla="*/ 745 w 972"/>
                <a:gd name="T69" fmla="*/ 2931 h 3061"/>
                <a:gd name="T70" fmla="*/ 682 w 972"/>
                <a:gd name="T71" fmla="*/ 3037 h 3061"/>
                <a:gd name="T72" fmla="*/ 421 w 972"/>
                <a:gd name="T73" fmla="*/ 3061 h 3061"/>
                <a:gd name="T74" fmla="*/ 96 w 972"/>
                <a:gd name="T75" fmla="*/ 3009 h 3061"/>
                <a:gd name="T76" fmla="*/ 24 w 972"/>
                <a:gd name="T77" fmla="*/ 2826 h 3061"/>
                <a:gd name="T78" fmla="*/ 9 w 972"/>
                <a:gd name="T79" fmla="*/ 2695 h 3061"/>
                <a:gd name="T80" fmla="*/ 103 w 972"/>
                <a:gd name="T81" fmla="*/ 2575 h 3061"/>
                <a:gd name="T82" fmla="*/ 220 w 972"/>
                <a:gd name="T83" fmla="*/ 2350 h 3061"/>
                <a:gd name="T84" fmla="*/ 253 w 972"/>
                <a:gd name="T85" fmla="*/ 2137 h 3061"/>
                <a:gd name="T86" fmla="*/ 229 w 972"/>
                <a:gd name="T87" fmla="*/ 1741 h 3061"/>
                <a:gd name="T88" fmla="*/ 181 w 972"/>
                <a:gd name="T89" fmla="*/ 1525 h 3061"/>
                <a:gd name="T90" fmla="*/ 175 w 972"/>
                <a:gd name="T91" fmla="*/ 1375 h 3061"/>
                <a:gd name="T92" fmla="*/ 283 w 972"/>
                <a:gd name="T93" fmla="*/ 1351 h 3061"/>
                <a:gd name="T94" fmla="*/ 423 w 972"/>
                <a:gd name="T95" fmla="*/ 1251 h 3061"/>
                <a:gd name="T96" fmla="*/ 516 w 972"/>
                <a:gd name="T97" fmla="*/ 990 h 3061"/>
                <a:gd name="T98" fmla="*/ 457 w 972"/>
                <a:gd name="T99" fmla="*/ 883 h 3061"/>
                <a:gd name="T100" fmla="*/ 337 w 972"/>
                <a:gd name="T101" fmla="*/ 775 h 3061"/>
                <a:gd name="T102" fmla="*/ 349 w 972"/>
                <a:gd name="T103" fmla="*/ 523 h 3061"/>
                <a:gd name="T104" fmla="*/ 259 w 972"/>
                <a:gd name="T105" fmla="*/ 244 h 3061"/>
                <a:gd name="T106" fmla="*/ 205 w 972"/>
                <a:gd name="T107" fmla="*/ 108 h 30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72"/>
                <a:gd name="T163" fmla="*/ 0 h 3061"/>
                <a:gd name="T164" fmla="*/ 972 w 972"/>
                <a:gd name="T165" fmla="*/ 3061 h 30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72" h="3061">
                  <a:moveTo>
                    <a:pt x="205" y="108"/>
                  </a:moveTo>
                  <a:cubicBezTo>
                    <a:pt x="208" y="102"/>
                    <a:pt x="229" y="116"/>
                    <a:pt x="240" y="112"/>
                  </a:cubicBezTo>
                  <a:cubicBezTo>
                    <a:pt x="251" y="108"/>
                    <a:pt x="260" y="92"/>
                    <a:pt x="270" y="82"/>
                  </a:cubicBezTo>
                  <a:cubicBezTo>
                    <a:pt x="281" y="72"/>
                    <a:pt x="293" y="59"/>
                    <a:pt x="307" y="49"/>
                  </a:cubicBezTo>
                  <a:cubicBezTo>
                    <a:pt x="321" y="39"/>
                    <a:pt x="330" y="32"/>
                    <a:pt x="346" y="25"/>
                  </a:cubicBezTo>
                  <a:cubicBezTo>
                    <a:pt x="362" y="18"/>
                    <a:pt x="370" y="10"/>
                    <a:pt x="397" y="7"/>
                  </a:cubicBezTo>
                  <a:lnTo>
                    <a:pt x="445" y="0"/>
                  </a:lnTo>
                  <a:lnTo>
                    <a:pt x="511" y="7"/>
                  </a:lnTo>
                  <a:lnTo>
                    <a:pt x="561" y="37"/>
                  </a:lnTo>
                  <a:lnTo>
                    <a:pt x="613" y="84"/>
                  </a:lnTo>
                  <a:lnTo>
                    <a:pt x="658" y="145"/>
                  </a:lnTo>
                  <a:lnTo>
                    <a:pt x="682" y="184"/>
                  </a:lnTo>
                  <a:lnTo>
                    <a:pt x="703" y="229"/>
                  </a:lnTo>
                  <a:lnTo>
                    <a:pt x="723" y="282"/>
                  </a:lnTo>
                  <a:lnTo>
                    <a:pt x="739" y="355"/>
                  </a:lnTo>
                  <a:lnTo>
                    <a:pt x="733" y="418"/>
                  </a:lnTo>
                  <a:lnTo>
                    <a:pt x="715" y="475"/>
                  </a:lnTo>
                  <a:lnTo>
                    <a:pt x="682" y="508"/>
                  </a:lnTo>
                  <a:lnTo>
                    <a:pt x="637" y="538"/>
                  </a:lnTo>
                  <a:lnTo>
                    <a:pt x="571" y="559"/>
                  </a:lnTo>
                  <a:lnTo>
                    <a:pt x="579" y="627"/>
                  </a:lnTo>
                  <a:lnTo>
                    <a:pt x="583" y="703"/>
                  </a:lnTo>
                  <a:lnTo>
                    <a:pt x="582" y="786"/>
                  </a:lnTo>
                  <a:lnTo>
                    <a:pt x="577" y="871"/>
                  </a:lnTo>
                  <a:cubicBezTo>
                    <a:pt x="583" y="895"/>
                    <a:pt x="610" y="904"/>
                    <a:pt x="618" y="933"/>
                  </a:cubicBezTo>
                  <a:cubicBezTo>
                    <a:pt x="626" y="962"/>
                    <a:pt x="628" y="1007"/>
                    <a:pt x="625" y="1045"/>
                  </a:cubicBezTo>
                  <a:cubicBezTo>
                    <a:pt x="622" y="1083"/>
                    <a:pt x="622" y="1124"/>
                    <a:pt x="607" y="1158"/>
                  </a:cubicBezTo>
                  <a:cubicBezTo>
                    <a:pt x="592" y="1192"/>
                    <a:pt x="565" y="1226"/>
                    <a:pt x="544" y="1248"/>
                  </a:cubicBezTo>
                  <a:cubicBezTo>
                    <a:pt x="523" y="1270"/>
                    <a:pt x="505" y="1279"/>
                    <a:pt x="489" y="1291"/>
                  </a:cubicBezTo>
                  <a:lnTo>
                    <a:pt x="445" y="1321"/>
                  </a:lnTo>
                  <a:cubicBezTo>
                    <a:pt x="453" y="1337"/>
                    <a:pt x="494" y="1346"/>
                    <a:pt x="538" y="1386"/>
                  </a:cubicBezTo>
                  <a:cubicBezTo>
                    <a:pt x="582" y="1426"/>
                    <a:pt x="667" y="1513"/>
                    <a:pt x="709" y="1561"/>
                  </a:cubicBezTo>
                  <a:cubicBezTo>
                    <a:pt x="755" y="1610"/>
                    <a:pt x="786" y="1642"/>
                    <a:pt x="813" y="1683"/>
                  </a:cubicBezTo>
                  <a:cubicBezTo>
                    <a:pt x="840" y="1721"/>
                    <a:pt x="864" y="1779"/>
                    <a:pt x="874" y="1809"/>
                  </a:cubicBezTo>
                  <a:lnTo>
                    <a:pt x="871" y="1867"/>
                  </a:lnTo>
                  <a:lnTo>
                    <a:pt x="936" y="1987"/>
                  </a:lnTo>
                  <a:cubicBezTo>
                    <a:pt x="951" y="2018"/>
                    <a:pt x="956" y="2025"/>
                    <a:pt x="961" y="2053"/>
                  </a:cubicBezTo>
                  <a:cubicBezTo>
                    <a:pt x="966" y="2081"/>
                    <a:pt x="972" y="2123"/>
                    <a:pt x="966" y="2154"/>
                  </a:cubicBezTo>
                  <a:cubicBezTo>
                    <a:pt x="961" y="2185"/>
                    <a:pt x="949" y="2215"/>
                    <a:pt x="931" y="2242"/>
                  </a:cubicBezTo>
                  <a:cubicBezTo>
                    <a:pt x="913" y="2269"/>
                    <a:pt x="878" y="2303"/>
                    <a:pt x="859" y="2317"/>
                  </a:cubicBezTo>
                  <a:cubicBezTo>
                    <a:pt x="839" y="2332"/>
                    <a:pt x="826" y="2338"/>
                    <a:pt x="810" y="2332"/>
                  </a:cubicBezTo>
                  <a:cubicBezTo>
                    <a:pt x="793" y="2325"/>
                    <a:pt x="772" y="2301"/>
                    <a:pt x="760" y="2278"/>
                  </a:cubicBezTo>
                  <a:cubicBezTo>
                    <a:pt x="748" y="2255"/>
                    <a:pt x="747" y="2211"/>
                    <a:pt x="745" y="2191"/>
                  </a:cubicBezTo>
                  <a:lnTo>
                    <a:pt x="745" y="2155"/>
                  </a:lnTo>
                  <a:lnTo>
                    <a:pt x="679" y="2149"/>
                  </a:lnTo>
                  <a:lnTo>
                    <a:pt x="664" y="2182"/>
                  </a:lnTo>
                  <a:lnTo>
                    <a:pt x="670" y="2220"/>
                  </a:lnTo>
                  <a:lnTo>
                    <a:pt x="679" y="2263"/>
                  </a:lnTo>
                  <a:cubicBezTo>
                    <a:pt x="668" y="2271"/>
                    <a:pt x="629" y="2276"/>
                    <a:pt x="606" y="2268"/>
                  </a:cubicBezTo>
                  <a:cubicBezTo>
                    <a:pt x="583" y="2260"/>
                    <a:pt x="556" y="2239"/>
                    <a:pt x="541" y="2215"/>
                  </a:cubicBezTo>
                  <a:cubicBezTo>
                    <a:pt x="526" y="2191"/>
                    <a:pt x="517" y="2172"/>
                    <a:pt x="517" y="2139"/>
                  </a:cubicBezTo>
                  <a:cubicBezTo>
                    <a:pt x="517" y="2106"/>
                    <a:pt x="538" y="2096"/>
                    <a:pt x="535" y="2077"/>
                  </a:cubicBezTo>
                  <a:lnTo>
                    <a:pt x="499" y="2011"/>
                  </a:lnTo>
                  <a:lnTo>
                    <a:pt x="466" y="1995"/>
                  </a:lnTo>
                  <a:cubicBezTo>
                    <a:pt x="461" y="2008"/>
                    <a:pt x="469" y="2058"/>
                    <a:pt x="469" y="2089"/>
                  </a:cubicBezTo>
                  <a:cubicBezTo>
                    <a:pt x="469" y="2120"/>
                    <a:pt x="474" y="2159"/>
                    <a:pt x="469" y="2179"/>
                  </a:cubicBezTo>
                  <a:cubicBezTo>
                    <a:pt x="464" y="2199"/>
                    <a:pt x="460" y="2206"/>
                    <a:pt x="439" y="2209"/>
                  </a:cubicBezTo>
                  <a:cubicBezTo>
                    <a:pt x="421" y="2212"/>
                    <a:pt x="385" y="2199"/>
                    <a:pt x="360" y="2199"/>
                  </a:cubicBezTo>
                  <a:cubicBezTo>
                    <a:pt x="335" y="2199"/>
                    <a:pt x="301" y="2199"/>
                    <a:pt x="289" y="2209"/>
                  </a:cubicBezTo>
                  <a:lnTo>
                    <a:pt x="289" y="2257"/>
                  </a:lnTo>
                  <a:lnTo>
                    <a:pt x="373" y="2251"/>
                  </a:lnTo>
                  <a:lnTo>
                    <a:pt x="439" y="2257"/>
                  </a:lnTo>
                  <a:cubicBezTo>
                    <a:pt x="457" y="2267"/>
                    <a:pt x="468" y="2286"/>
                    <a:pt x="480" y="2311"/>
                  </a:cubicBezTo>
                  <a:cubicBezTo>
                    <a:pt x="492" y="2336"/>
                    <a:pt x="503" y="2375"/>
                    <a:pt x="510" y="2406"/>
                  </a:cubicBezTo>
                  <a:cubicBezTo>
                    <a:pt x="520" y="2442"/>
                    <a:pt x="532" y="2493"/>
                    <a:pt x="540" y="2529"/>
                  </a:cubicBezTo>
                  <a:cubicBezTo>
                    <a:pt x="548" y="2565"/>
                    <a:pt x="551" y="2585"/>
                    <a:pt x="559" y="2623"/>
                  </a:cubicBezTo>
                  <a:cubicBezTo>
                    <a:pt x="559" y="2623"/>
                    <a:pt x="573" y="2721"/>
                    <a:pt x="589" y="2755"/>
                  </a:cubicBezTo>
                  <a:cubicBezTo>
                    <a:pt x="603" y="2785"/>
                    <a:pt x="639" y="2813"/>
                    <a:pt x="657" y="2830"/>
                  </a:cubicBezTo>
                  <a:cubicBezTo>
                    <a:pt x="675" y="2847"/>
                    <a:pt x="682" y="2840"/>
                    <a:pt x="697" y="2857"/>
                  </a:cubicBezTo>
                  <a:cubicBezTo>
                    <a:pt x="723" y="2886"/>
                    <a:pt x="738" y="2909"/>
                    <a:pt x="745" y="2931"/>
                  </a:cubicBezTo>
                  <a:cubicBezTo>
                    <a:pt x="752" y="2953"/>
                    <a:pt x="753" y="2970"/>
                    <a:pt x="742" y="2988"/>
                  </a:cubicBezTo>
                  <a:cubicBezTo>
                    <a:pt x="748" y="3013"/>
                    <a:pt x="625" y="3054"/>
                    <a:pt x="682" y="3037"/>
                  </a:cubicBezTo>
                  <a:cubicBezTo>
                    <a:pt x="739" y="3020"/>
                    <a:pt x="595" y="3055"/>
                    <a:pt x="595" y="3055"/>
                  </a:cubicBezTo>
                  <a:cubicBezTo>
                    <a:pt x="595" y="3055"/>
                    <a:pt x="421" y="3061"/>
                    <a:pt x="421" y="3061"/>
                  </a:cubicBezTo>
                  <a:cubicBezTo>
                    <a:pt x="421" y="3061"/>
                    <a:pt x="250" y="3054"/>
                    <a:pt x="253" y="3049"/>
                  </a:cubicBezTo>
                  <a:cubicBezTo>
                    <a:pt x="256" y="3044"/>
                    <a:pt x="136" y="3026"/>
                    <a:pt x="96" y="3009"/>
                  </a:cubicBezTo>
                  <a:cubicBezTo>
                    <a:pt x="56" y="2992"/>
                    <a:pt x="25" y="2977"/>
                    <a:pt x="13" y="2947"/>
                  </a:cubicBezTo>
                  <a:cubicBezTo>
                    <a:pt x="0" y="2917"/>
                    <a:pt x="23" y="2867"/>
                    <a:pt x="24" y="2826"/>
                  </a:cubicBezTo>
                  <a:lnTo>
                    <a:pt x="22" y="2701"/>
                  </a:lnTo>
                  <a:lnTo>
                    <a:pt x="9" y="2695"/>
                  </a:lnTo>
                  <a:lnTo>
                    <a:pt x="7" y="2629"/>
                  </a:lnTo>
                  <a:cubicBezTo>
                    <a:pt x="23" y="2609"/>
                    <a:pt x="103" y="2575"/>
                    <a:pt x="103" y="2575"/>
                  </a:cubicBezTo>
                  <a:cubicBezTo>
                    <a:pt x="103" y="2575"/>
                    <a:pt x="163" y="2513"/>
                    <a:pt x="183" y="2476"/>
                  </a:cubicBezTo>
                  <a:cubicBezTo>
                    <a:pt x="203" y="2439"/>
                    <a:pt x="212" y="2384"/>
                    <a:pt x="220" y="2350"/>
                  </a:cubicBezTo>
                  <a:cubicBezTo>
                    <a:pt x="228" y="2316"/>
                    <a:pt x="226" y="2304"/>
                    <a:pt x="231" y="2269"/>
                  </a:cubicBezTo>
                  <a:cubicBezTo>
                    <a:pt x="243" y="2213"/>
                    <a:pt x="247" y="2190"/>
                    <a:pt x="253" y="2137"/>
                  </a:cubicBezTo>
                  <a:cubicBezTo>
                    <a:pt x="259" y="2084"/>
                    <a:pt x="274" y="2055"/>
                    <a:pt x="265" y="1951"/>
                  </a:cubicBezTo>
                  <a:cubicBezTo>
                    <a:pt x="256" y="1847"/>
                    <a:pt x="238" y="1796"/>
                    <a:pt x="229" y="1741"/>
                  </a:cubicBezTo>
                  <a:cubicBezTo>
                    <a:pt x="220" y="1686"/>
                    <a:pt x="216" y="1659"/>
                    <a:pt x="208" y="1623"/>
                  </a:cubicBezTo>
                  <a:cubicBezTo>
                    <a:pt x="200" y="1587"/>
                    <a:pt x="186" y="1553"/>
                    <a:pt x="181" y="1525"/>
                  </a:cubicBezTo>
                  <a:cubicBezTo>
                    <a:pt x="176" y="1497"/>
                    <a:pt x="176" y="1459"/>
                    <a:pt x="175" y="1435"/>
                  </a:cubicBezTo>
                  <a:cubicBezTo>
                    <a:pt x="174" y="1411"/>
                    <a:pt x="175" y="1391"/>
                    <a:pt x="175" y="1375"/>
                  </a:cubicBezTo>
                  <a:lnTo>
                    <a:pt x="175" y="1339"/>
                  </a:lnTo>
                  <a:lnTo>
                    <a:pt x="283" y="1351"/>
                  </a:lnTo>
                  <a:lnTo>
                    <a:pt x="325" y="1339"/>
                  </a:lnTo>
                  <a:cubicBezTo>
                    <a:pt x="348" y="1322"/>
                    <a:pt x="394" y="1286"/>
                    <a:pt x="423" y="1251"/>
                  </a:cubicBezTo>
                  <a:cubicBezTo>
                    <a:pt x="452" y="1216"/>
                    <a:pt x="484" y="1172"/>
                    <a:pt x="499" y="1129"/>
                  </a:cubicBezTo>
                  <a:cubicBezTo>
                    <a:pt x="514" y="1086"/>
                    <a:pt x="516" y="1015"/>
                    <a:pt x="516" y="990"/>
                  </a:cubicBezTo>
                  <a:cubicBezTo>
                    <a:pt x="516" y="965"/>
                    <a:pt x="511" y="937"/>
                    <a:pt x="511" y="937"/>
                  </a:cubicBezTo>
                  <a:cubicBezTo>
                    <a:pt x="511" y="937"/>
                    <a:pt x="462" y="879"/>
                    <a:pt x="457" y="883"/>
                  </a:cubicBezTo>
                  <a:cubicBezTo>
                    <a:pt x="452" y="887"/>
                    <a:pt x="403" y="840"/>
                    <a:pt x="403" y="840"/>
                  </a:cubicBezTo>
                  <a:cubicBezTo>
                    <a:pt x="403" y="840"/>
                    <a:pt x="351" y="807"/>
                    <a:pt x="337" y="775"/>
                  </a:cubicBezTo>
                  <a:cubicBezTo>
                    <a:pt x="323" y="743"/>
                    <a:pt x="323" y="685"/>
                    <a:pt x="325" y="643"/>
                  </a:cubicBezTo>
                  <a:cubicBezTo>
                    <a:pt x="327" y="601"/>
                    <a:pt x="351" y="568"/>
                    <a:pt x="349" y="523"/>
                  </a:cubicBezTo>
                  <a:cubicBezTo>
                    <a:pt x="347" y="478"/>
                    <a:pt x="327" y="420"/>
                    <a:pt x="312" y="373"/>
                  </a:cubicBezTo>
                  <a:cubicBezTo>
                    <a:pt x="297" y="326"/>
                    <a:pt x="277" y="288"/>
                    <a:pt x="259" y="244"/>
                  </a:cubicBezTo>
                  <a:cubicBezTo>
                    <a:pt x="241" y="200"/>
                    <a:pt x="231" y="174"/>
                    <a:pt x="223" y="151"/>
                  </a:cubicBezTo>
                  <a:cubicBezTo>
                    <a:pt x="215" y="128"/>
                    <a:pt x="209" y="117"/>
                    <a:pt x="205" y="108"/>
                  </a:cubicBezTo>
                  <a:close/>
                </a:path>
              </a:pathLst>
            </a:custGeom>
            <a:solidFill>
              <a:srgbClr val="FF000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 sz="900"/>
            </a:p>
          </p:txBody>
        </p:sp>
        <p:sp>
          <p:nvSpPr>
            <p:cNvPr id="74" name="Freeform 5"/>
            <p:cNvSpPr>
              <a:spLocks/>
            </p:cNvSpPr>
            <p:nvPr/>
          </p:nvSpPr>
          <p:spPr bwMode="auto">
            <a:xfrm>
              <a:off x="408" y="372"/>
              <a:ext cx="1103" cy="3647"/>
            </a:xfrm>
            <a:custGeom>
              <a:avLst/>
              <a:gdLst>
                <a:gd name="T0" fmla="*/ 137460 w 790"/>
                <a:gd name="T1" fmla="*/ 640913 h 2562"/>
                <a:gd name="T2" fmla="*/ 19134 w 790"/>
                <a:gd name="T3" fmla="*/ 478632 h 2562"/>
                <a:gd name="T4" fmla="*/ 7327 w 790"/>
                <a:gd name="T5" fmla="*/ 248459 h 2562"/>
                <a:gd name="T6" fmla="*/ 92645 w 790"/>
                <a:gd name="T7" fmla="*/ 66341 h 2562"/>
                <a:gd name="T8" fmla="*/ 192190 w 790"/>
                <a:gd name="T9" fmla="*/ 3752 h 2562"/>
                <a:gd name="T10" fmla="*/ 320952 w 790"/>
                <a:gd name="T11" fmla="*/ 17445 h 2562"/>
                <a:gd name="T12" fmla="*/ 425595 w 790"/>
                <a:gd name="T13" fmla="*/ 115606 h 2562"/>
                <a:gd name="T14" fmla="*/ 478086 w 790"/>
                <a:gd name="T15" fmla="*/ 283897 h 2562"/>
                <a:gd name="T16" fmla="*/ 495804 w 790"/>
                <a:gd name="T17" fmla="*/ 468281 h 2562"/>
                <a:gd name="T18" fmla="*/ 510091 w 790"/>
                <a:gd name="T19" fmla="*/ 681331 h 2562"/>
                <a:gd name="T20" fmla="*/ 517325 w 790"/>
                <a:gd name="T21" fmla="*/ 818901 h 2562"/>
                <a:gd name="T22" fmla="*/ 534466 w 790"/>
                <a:gd name="T23" fmla="*/ 931547 h 2562"/>
                <a:gd name="T24" fmla="*/ 574539 w 790"/>
                <a:gd name="T25" fmla="*/ 1043475 h 2562"/>
                <a:gd name="T26" fmla="*/ 604154 w 790"/>
                <a:gd name="T27" fmla="*/ 1246265 h 2562"/>
                <a:gd name="T28" fmla="*/ 568330 w 790"/>
                <a:gd name="T29" fmla="*/ 1418746 h 2562"/>
                <a:gd name="T30" fmla="*/ 532643 w 790"/>
                <a:gd name="T31" fmla="*/ 1455207 h 2562"/>
                <a:gd name="T32" fmla="*/ 574539 w 790"/>
                <a:gd name="T33" fmla="*/ 1637628 h 2562"/>
                <a:gd name="T34" fmla="*/ 600441 w 790"/>
                <a:gd name="T35" fmla="*/ 1814138 h 2562"/>
                <a:gd name="T36" fmla="*/ 621757 w 790"/>
                <a:gd name="T37" fmla="*/ 2067690 h 2562"/>
                <a:gd name="T38" fmla="*/ 591796 w 790"/>
                <a:gd name="T39" fmla="*/ 2422283 h 2562"/>
                <a:gd name="T40" fmla="*/ 520326 w 790"/>
                <a:gd name="T41" fmla="*/ 2499525 h 2562"/>
                <a:gd name="T42" fmla="*/ 522360 w 790"/>
                <a:gd name="T43" fmla="*/ 2733701 h 2562"/>
                <a:gd name="T44" fmla="*/ 571795 w 790"/>
                <a:gd name="T45" fmla="*/ 2836041 h 2562"/>
                <a:gd name="T46" fmla="*/ 558406 w 790"/>
                <a:gd name="T47" fmla="*/ 2951740 h 2562"/>
                <a:gd name="T48" fmla="*/ 379636 w 790"/>
                <a:gd name="T49" fmla="*/ 2989733 h 2562"/>
                <a:gd name="T50" fmla="*/ 216272 w 790"/>
                <a:gd name="T51" fmla="*/ 2951740 h 2562"/>
                <a:gd name="T52" fmla="*/ 165948 w 790"/>
                <a:gd name="T53" fmla="*/ 2859852 h 2562"/>
                <a:gd name="T54" fmla="*/ 199009 w 790"/>
                <a:gd name="T55" fmla="*/ 2276621 h 2562"/>
                <a:gd name="T56" fmla="*/ 165948 w 790"/>
                <a:gd name="T57" fmla="*/ 2127538 h 2562"/>
                <a:gd name="T58" fmla="*/ 117922 w 790"/>
                <a:gd name="T59" fmla="*/ 1897555 h 2562"/>
                <a:gd name="T60" fmla="*/ 135723 w 790"/>
                <a:gd name="T61" fmla="*/ 1684249 h 2562"/>
                <a:gd name="T62" fmla="*/ 177963 w 790"/>
                <a:gd name="T63" fmla="*/ 1502107 h 2562"/>
                <a:gd name="T64" fmla="*/ 240147 w 790"/>
                <a:gd name="T65" fmla="*/ 1361693 h 2562"/>
                <a:gd name="T66" fmla="*/ 232127 w 790"/>
                <a:gd name="T67" fmla="*/ 1298711 h 2562"/>
                <a:gd name="T68" fmla="*/ 196303 w 790"/>
                <a:gd name="T69" fmla="*/ 1102919 h 2562"/>
                <a:gd name="T70" fmla="*/ 227947 w 790"/>
                <a:gd name="T71" fmla="*/ 702903 h 25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0"/>
                <a:gd name="T109" fmla="*/ 0 h 2562"/>
                <a:gd name="T110" fmla="*/ 790 w 790"/>
                <a:gd name="T111" fmla="*/ 2562 h 256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0" h="2562">
                  <a:moveTo>
                    <a:pt x="288" y="602"/>
                  </a:moveTo>
                  <a:lnTo>
                    <a:pt x="173" y="549"/>
                  </a:lnTo>
                  <a:lnTo>
                    <a:pt x="84" y="485"/>
                  </a:lnTo>
                  <a:lnTo>
                    <a:pt x="24" y="410"/>
                  </a:lnTo>
                  <a:lnTo>
                    <a:pt x="0" y="312"/>
                  </a:lnTo>
                  <a:lnTo>
                    <a:pt x="9" y="213"/>
                  </a:lnTo>
                  <a:lnTo>
                    <a:pt x="62" y="125"/>
                  </a:lnTo>
                  <a:lnTo>
                    <a:pt x="117" y="57"/>
                  </a:lnTo>
                  <a:lnTo>
                    <a:pt x="180" y="26"/>
                  </a:lnTo>
                  <a:lnTo>
                    <a:pt x="243" y="3"/>
                  </a:lnTo>
                  <a:lnTo>
                    <a:pt x="333" y="0"/>
                  </a:lnTo>
                  <a:lnTo>
                    <a:pt x="405" y="15"/>
                  </a:lnTo>
                  <a:lnTo>
                    <a:pt x="471" y="47"/>
                  </a:lnTo>
                  <a:lnTo>
                    <a:pt x="537" y="99"/>
                  </a:lnTo>
                  <a:lnTo>
                    <a:pt x="573" y="168"/>
                  </a:lnTo>
                  <a:lnTo>
                    <a:pt x="603" y="243"/>
                  </a:lnTo>
                  <a:lnTo>
                    <a:pt x="618" y="344"/>
                  </a:lnTo>
                  <a:lnTo>
                    <a:pt x="626" y="401"/>
                  </a:lnTo>
                  <a:lnTo>
                    <a:pt x="639" y="516"/>
                  </a:lnTo>
                  <a:cubicBezTo>
                    <a:pt x="642" y="546"/>
                    <a:pt x="642" y="559"/>
                    <a:pt x="644" y="584"/>
                  </a:cubicBezTo>
                  <a:cubicBezTo>
                    <a:pt x="646" y="609"/>
                    <a:pt x="647" y="639"/>
                    <a:pt x="650" y="665"/>
                  </a:cubicBezTo>
                  <a:cubicBezTo>
                    <a:pt x="652" y="686"/>
                    <a:pt x="651" y="690"/>
                    <a:pt x="653" y="702"/>
                  </a:cubicBezTo>
                  <a:cubicBezTo>
                    <a:pt x="655" y="714"/>
                    <a:pt x="659" y="724"/>
                    <a:pt x="663" y="740"/>
                  </a:cubicBezTo>
                  <a:lnTo>
                    <a:pt x="675" y="798"/>
                  </a:lnTo>
                  <a:lnTo>
                    <a:pt x="687" y="843"/>
                  </a:lnTo>
                  <a:lnTo>
                    <a:pt x="725" y="894"/>
                  </a:lnTo>
                  <a:cubicBezTo>
                    <a:pt x="738" y="913"/>
                    <a:pt x="761" y="928"/>
                    <a:pt x="767" y="957"/>
                  </a:cubicBezTo>
                  <a:cubicBezTo>
                    <a:pt x="773" y="986"/>
                    <a:pt x="764" y="1037"/>
                    <a:pt x="762" y="1068"/>
                  </a:cubicBezTo>
                  <a:cubicBezTo>
                    <a:pt x="759" y="1100"/>
                    <a:pt x="753" y="1125"/>
                    <a:pt x="747" y="1149"/>
                  </a:cubicBezTo>
                  <a:cubicBezTo>
                    <a:pt x="741" y="1173"/>
                    <a:pt x="726" y="1200"/>
                    <a:pt x="717" y="1215"/>
                  </a:cubicBezTo>
                  <a:lnTo>
                    <a:pt x="678" y="1229"/>
                  </a:lnTo>
                  <a:lnTo>
                    <a:pt x="672" y="1247"/>
                  </a:lnTo>
                  <a:cubicBezTo>
                    <a:pt x="674" y="1260"/>
                    <a:pt x="684" y="1281"/>
                    <a:pt x="693" y="1307"/>
                  </a:cubicBezTo>
                  <a:cubicBezTo>
                    <a:pt x="703" y="1335"/>
                    <a:pt x="711" y="1353"/>
                    <a:pt x="725" y="1403"/>
                  </a:cubicBezTo>
                  <a:cubicBezTo>
                    <a:pt x="735" y="1436"/>
                    <a:pt x="736" y="1468"/>
                    <a:pt x="746" y="1503"/>
                  </a:cubicBezTo>
                  <a:cubicBezTo>
                    <a:pt x="756" y="1538"/>
                    <a:pt x="749" y="1519"/>
                    <a:pt x="758" y="1554"/>
                  </a:cubicBezTo>
                  <a:cubicBezTo>
                    <a:pt x="767" y="1589"/>
                    <a:pt x="772" y="1630"/>
                    <a:pt x="777" y="1676"/>
                  </a:cubicBezTo>
                  <a:cubicBezTo>
                    <a:pt x="783" y="1710"/>
                    <a:pt x="782" y="1743"/>
                    <a:pt x="785" y="1772"/>
                  </a:cubicBezTo>
                  <a:cubicBezTo>
                    <a:pt x="788" y="1801"/>
                    <a:pt x="790" y="1856"/>
                    <a:pt x="783" y="1901"/>
                  </a:cubicBezTo>
                  <a:cubicBezTo>
                    <a:pt x="777" y="1951"/>
                    <a:pt x="757" y="2040"/>
                    <a:pt x="747" y="2075"/>
                  </a:cubicBezTo>
                  <a:cubicBezTo>
                    <a:pt x="737" y="2109"/>
                    <a:pt x="738" y="2096"/>
                    <a:pt x="725" y="2109"/>
                  </a:cubicBezTo>
                  <a:cubicBezTo>
                    <a:pt x="712" y="2122"/>
                    <a:pt x="671" y="2102"/>
                    <a:pt x="657" y="2141"/>
                  </a:cubicBezTo>
                  <a:lnTo>
                    <a:pt x="656" y="2252"/>
                  </a:lnTo>
                  <a:lnTo>
                    <a:pt x="659" y="2342"/>
                  </a:lnTo>
                  <a:lnTo>
                    <a:pt x="693" y="2375"/>
                  </a:lnTo>
                  <a:lnTo>
                    <a:pt x="722" y="2430"/>
                  </a:lnTo>
                  <a:lnTo>
                    <a:pt x="723" y="2486"/>
                  </a:lnTo>
                  <a:cubicBezTo>
                    <a:pt x="723" y="2486"/>
                    <a:pt x="721" y="2518"/>
                    <a:pt x="705" y="2529"/>
                  </a:cubicBezTo>
                  <a:cubicBezTo>
                    <a:pt x="683" y="2539"/>
                    <a:pt x="663" y="2545"/>
                    <a:pt x="626" y="2550"/>
                  </a:cubicBezTo>
                  <a:cubicBezTo>
                    <a:pt x="588" y="2555"/>
                    <a:pt x="522" y="2562"/>
                    <a:pt x="479" y="2562"/>
                  </a:cubicBezTo>
                  <a:lnTo>
                    <a:pt x="369" y="2553"/>
                  </a:lnTo>
                  <a:lnTo>
                    <a:pt x="273" y="2529"/>
                  </a:lnTo>
                  <a:lnTo>
                    <a:pt x="225" y="2493"/>
                  </a:lnTo>
                  <a:lnTo>
                    <a:pt x="209" y="2450"/>
                  </a:lnTo>
                  <a:cubicBezTo>
                    <a:pt x="219" y="2365"/>
                    <a:pt x="278" y="2066"/>
                    <a:pt x="285" y="1983"/>
                  </a:cubicBezTo>
                  <a:cubicBezTo>
                    <a:pt x="243" y="1940"/>
                    <a:pt x="262" y="1965"/>
                    <a:pt x="251" y="1950"/>
                  </a:cubicBezTo>
                  <a:cubicBezTo>
                    <a:pt x="240" y="1935"/>
                    <a:pt x="227" y="1923"/>
                    <a:pt x="219" y="1893"/>
                  </a:cubicBezTo>
                  <a:cubicBezTo>
                    <a:pt x="219" y="1893"/>
                    <a:pt x="208" y="1865"/>
                    <a:pt x="209" y="1823"/>
                  </a:cubicBezTo>
                  <a:cubicBezTo>
                    <a:pt x="210" y="1781"/>
                    <a:pt x="220" y="1802"/>
                    <a:pt x="210" y="1769"/>
                  </a:cubicBezTo>
                  <a:cubicBezTo>
                    <a:pt x="167" y="1739"/>
                    <a:pt x="155" y="1680"/>
                    <a:pt x="149" y="1626"/>
                  </a:cubicBezTo>
                  <a:lnTo>
                    <a:pt x="153" y="1524"/>
                  </a:lnTo>
                  <a:lnTo>
                    <a:pt x="171" y="1443"/>
                  </a:lnTo>
                  <a:lnTo>
                    <a:pt x="194" y="1359"/>
                  </a:lnTo>
                  <a:lnTo>
                    <a:pt x="225" y="1287"/>
                  </a:lnTo>
                  <a:lnTo>
                    <a:pt x="276" y="1199"/>
                  </a:lnTo>
                  <a:lnTo>
                    <a:pt x="303" y="1167"/>
                  </a:lnTo>
                  <a:lnTo>
                    <a:pt x="333" y="1143"/>
                  </a:lnTo>
                  <a:lnTo>
                    <a:pt x="293" y="1113"/>
                  </a:lnTo>
                  <a:cubicBezTo>
                    <a:pt x="281" y="1095"/>
                    <a:pt x="269" y="1063"/>
                    <a:pt x="261" y="1035"/>
                  </a:cubicBezTo>
                  <a:cubicBezTo>
                    <a:pt x="253" y="1002"/>
                    <a:pt x="250" y="989"/>
                    <a:pt x="248" y="945"/>
                  </a:cubicBezTo>
                  <a:cubicBezTo>
                    <a:pt x="247" y="902"/>
                    <a:pt x="250" y="831"/>
                    <a:pt x="257" y="774"/>
                  </a:cubicBezTo>
                  <a:lnTo>
                    <a:pt x="288" y="602"/>
                  </a:lnTo>
                  <a:close/>
                </a:path>
              </a:pathLst>
            </a:custGeom>
            <a:solidFill>
              <a:srgbClr val="0033CC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 sz="900"/>
            </a:p>
          </p:txBody>
        </p:sp>
      </p:grpSp>
      <p:grpSp>
        <p:nvGrpSpPr>
          <p:cNvPr id="88" name="Group 41"/>
          <p:cNvGrpSpPr>
            <a:grpSpLocks/>
          </p:cNvGrpSpPr>
          <p:nvPr/>
        </p:nvGrpSpPr>
        <p:grpSpPr bwMode="auto">
          <a:xfrm flipH="1">
            <a:off x="8442792" y="2585262"/>
            <a:ext cx="314547" cy="543238"/>
            <a:chOff x="431" y="391"/>
            <a:chExt cx="2151" cy="3715"/>
          </a:xfrm>
        </p:grpSpPr>
        <p:pic>
          <p:nvPicPr>
            <p:cNvPr id="89" name="Picture 29" descr="Bear qee_blanc 3quarts ombré_transparent 3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" y="391"/>
              <a:ext cx="2151" cy="3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" name="Freeform 30"/>
            <p:cNvSpPr>
              <a:spLocks/>
            </p:cNvSpPr>
            <p:nvPr/>
          </p:nvSpPr>
          <p:spPr bwMode="auto">
            <a:xfrm>
              <a:off x="445" y="467"/>
              <a:ext cx="1788" cy="1776"/>
            </a:xfrm>
            <a:custGeom>
              <a:avLst/>
              <a:gdLst>
                <a:gd name="T0" fmla="*/ 465 w 1788"/>
                <a:gd name="T1" fmla="*/ 1627 h 1776"/>
                <a:gd name="T2" fmla="*/ 409 w 1788"/>
                <a:gd name="T3" fmla="*/ 1584 h 1776"/>
                <a:gd name="T4" fmla="*/ 364 w 1788"/>
                <a:gd name="T5" fmla="*/ 1473 h 1776"/>
                <a:gd name="T6" fmla="*/ 346 w 1788"/>
                <a:gd name="T7" fmla="*/ 1345 h 1776"/>
                <a:gd name="T8" fmla="*/ 359 w 1788"/>
                <a:gd name="T9" fmla="*/ 1102 h 1776"/>
                <a:gd name="T10" fmla="*/ 402 w 1788"/>
                <a:gd name="T11" fmla="*/ 857 h 1776"/>
                <a:gd name="T12" fmla="*/ 242 w 1788"/>
                <a:gd name="T13" fmla="*/ 782 h 1776"/>
                <a:gd name="T14" fmla="*/ 117 w 1788"/>
                <a:gd name="T15" fmla="*/ 690 h 1776"/>
                <a:gd name="T16" fmla="*/ 34 w 1788"/>
                <a:gd name="T17" fmla="*/ 584 h 1776"/>
                <a:gd name="T18" fmla="*/ 0 w 1788"/>
                <a:gd name="T19" fmla="*/ 444 h 1776"/>
                <a:gd name="T20" fmla="*/ 13 w 1788"/>
                <a:gd name="T21" fmla="*/ 303 h 1776"/>
                <a:gd name="T22" fmla="*/ 87 w 1788"/>
                <a:gd name="T23" fmla="*/ 178 h 1776"/>
                <a:gd name="T24" fmla="*/ 163 w 1788"/>
                <a:gd name="T25" fmla="*/ 81 h 1776"/>
                <a:gd name="T26" fmla="*/ 251 w 1788"/>
                <a:gd name="T27" fmla="*/ 37 h 1776"/>
                <a:gd name="T28" fmla="*/ 339 w 1788"/>
                <a:gd name="T29" fmla="*/ 4 h 1776"/>
                <a:gd name="T30" fmla="*/ 465 w 1788"/>
                <a:gd name="T31" fmla="*/ 0 h 1776"/>
                <a:gd name="T32" fmla="*/ 565 w 1788"/>
                <a:gd name="T33" fmla="*/ 21 h 1776"/>
                <a:gd name="T34" fmla="*/ 658 w 1788"/>
                <a:gd name="T35" fmla="*/ 67 h 1776"/>
                <a:gd name="T36" fmla="*/ 750 w 1788"/>
                <a:gd name="T37" fmla="*/ 141 h 1776"/>
                <a:gd name="T38" fmla="*/ 800 w 1788"/>
                <a:gd name="T39" fmla="*/ 239 h 1776"/>
                <a:gd name="T40" fmla="*/ 842 w 1788"/>
                <a:gd name="T41" fmla="*/ 346 h 1776"/>
                <a:gd name="T42" fmla="*/ 866 w 1788"/>
                <a:gd name="T43" fmla="*/ 500 h 1776"/>
                <a:gd name="T44" fmla="*/ 944 w 1788"/>
                <a:gd name="T45" fmla="*/ 497 h 1776"/>
                <a:gd name="T46" fmla="*/ 1028 w 1788"/>
                <a:gd name="T47" fmla="*/ 500 h 1776"/>
                <a:gd name="T48" fmla="*/ 1142 w 1788"/>
                <a:gd name="T49" fmla="*/ 514 h 1776"/>
                <a:gd name="T50" fmla="*/ 1224 w 1788"/>
                <a:gd name="T51" fmla="*/ 533 h 1776"/>
                <a:gd name="T52" fmla="*/ 1272 w 1788"/>
                <a:gd name="T53" fmla="*/ 542 h 1776"/>
                <a:gd name="T54" fmla="*/ 1344 w 1788"/>
                <a:gd name="T55" fmla="*/ 487 h 1776"/>
                <a:gd name="T56" fmla="*/ 1418 w 1788"/>
                <a:gd name="T57" fmla="*/ 442 h 1776"/>
                <a:gd name="T58" fmla="*/ 1541 w 1788"/>
                <a:gd name="T59" fmla="*/ 439 h 1776"/>
                <a:gd name="T60" fmla="*/ 1613 w 1788"/>
                <a:gd name="T61" fmla="*/ 478 h 1776"/>
                <a:gd name="T62" fmla="*/ 1688 w 1788"/>
                <a:gd name="T63" fmla="*/ 553 h 1776"/>
                <a:gd name="T64" fmla="*/ 1739 w 1788"/>
                <a:gd name="T65" fmla="*/ 640 h 1776"/>
                <a:gd name="T66" fmla="*/ 1764 w 1788"/>
                <a:gd name="T67" fmla="*/ 704 h 1776"/>
                <a:gd name="T68" fmla="*/ 1788 w 1788"/>
                <a:gd name="T69" fmla="*/ 835 h 1776"/>
                <a:gd name="T70" fmla="*/ 1713 w 1788"/>
                <a:gd name="T71" fmla="*/ 949 h 1776"/>
                <a:gd name="T72" fmla="*/ 1614 w 1788"/>
                <a:gd name="T73" fmla="*/ 995 h 1776"/>
                <a:gd name="T74" fmla="*/ 1616 w 1788"/>
                <a:gd name="T75" fmla="*/ 1085 h 1776"/>
                <a:gd name="T76" fmla="*/ 1629 w 1788"/>
                <a:gd name="T77" fmla="*/ 1289 h 1776"/>
                <a:gd name="T78" fmla="*/ 1668 w 1788"/>
                <a:gd name="T79" fmla="*/ 1391 h 1776"/>
                <a:gd name="T80" fmla="*/ 1673 w 1788"/>
                <a:gd name="T81" fmla="*/ 1489 h 1776"/>
                <a:gd name="T82" fmla="*/ 1647 w 1788"/>
                <a:gd name="T83" fmla="*/ 1592 h 1776"/>
                <a:gd name="T84" fmla="*/ 1488 w 1788"/>
                <a:gd name="T85" fmla="*/ 1750 h 1776"/>
                <a:gd name="T86" fmla="*/ 1392 w 1788"/>
                <a:gd name="T87" fmla="*/ 1769 h 1776"/>
                <a:gd name="T88" fmla="*/ 1286 w 1788"/>
                <a:gd name="T89" fmla="*/ 1775 h 1776"/>
                <a:gd name="T90" fmla="*/ 1154 w 1788"/>
                <a:gd name="T91" fmla="*/ 1766 h 1776"/>
                <a:gd name="T92" fmla="*/ 1040 w 1788"/>
                <a:gd name="T93" fmla="*/ 1756 h 1776"/>
                <a:gd name="T94" fmla="*/ 869 w 1788"/>
                <a:gd name="T95" fmla="*/ 1735 h 17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788"/>
                <a:gd name="T145" fmla="*/ 0 h 1776"/>
                <a:gd name="T146" fmla="*/ 1788 w 1788"/>
                <a:gd name="T147" fmla="*/ 1776 h 17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788" h="1776">
                  <a:moveTo>
                    <a:pt x="465" y="1627"/>
                  </a:moveTo>
                  <a:lnTo>
                    <a:pt x="409" y="1584"/>
                  </a:lnTo>
                  <a:cubicBezTo>
                    <a:pt x="392" y="1559"/>
                    <a:pt x="376" y="1513"/>
                    <a:pt x="364" y="1473"/>
                  </a:cubicBezTo>
                  <a:cubicBezTo>
                    <a:pt x="353" y="1426"/>
                    <a:pt x="349" y="1408"/>
                    <a:pt x="346" y="1345"/>
                  </a:cubicBezTo>
                  <a:cubicBezTo>
                    <a:pt x="345" y="1284"/>
                    <a:pt x="349" y="1183"/>
                    <a:pt x="359" y="1102"/>
                  </a:cubicBezTo>
                  <a:lnTo>
                    <a:pt x="402" y="857"/>
                  </a:lnTo>
                  <a:lnTo>
                    <a:pt x="242" y="782"/>
                  </a:lnTo>
                  <a:lnTo>
                    <a:pt x="117" y="690"/>
                  </a:lnTo>
                  <a:lnTo>
                    <a:pt x="34" y="584"/>
                  </a:lnTo>
                  <a:lnTo>
                    <a:pt x="0" y="444"/>
                  </a:lnTo>
                  <a:lnTo>
                    <a:pt x="13" y="303"/>
                  </a:lnTo>
                  <a:lnTo>
                    <a:pt x="87" y="178"/>
                  </a:lnTo>
                  <a:lnTo>
                    <a:pt x="163" y="81"/>
                  </a:lnTo>
                  <a:lnTo>
                    <a:pt x="251" y="37"/>
                  </a:lnTo>
                  <a:lnTo>
                    <a:pt x="339" y="4"/>
                  </a:lnTo>
                  <a:lnTo>
                    <a:pt x="465" y="0"/>
                  </a:lnTo>
                  <a:lnTo>
                    <a:pt x="565" y="21"/>
                  </a:lnTo>
                  <a:lnTo>
                    <a:pt x="658" y="67"/>
                  </a:lnTo>
                  <a:lnTo>
                    <a:pt x="750" y="141"/>
                  </a:lnTo>
                  <a:lnTo>
                    <a:pt x="800" y="239"/>
                  </a:lnTo>
                  <a:lnTo>
                    <a:pt x="842" y="346"/>
                  </a:lnTo>
                  <a:lnTo>
                    <a:pt x="866" y="500"/>
                  </a:lnTo>
                  <a:lnTo>
                    <a:pt x="944" y="497"/>
                  </a:lnTo>
                  <a:lnTo>
                    <a:pt x="1028" y="500"/>
                  </a:lnTo>
                  <a:cubicBezTo>
                    <a:pt x="1061" y="503"/>
                    <a:pt x="1109" y="509"/>
                    <a:pt x="1142" y="514"/>
                  </a:cubicBezTo>
                  <a:cubicBezTo>
                    <a:pt x="1196" y="523"/>
                    <a:pt x="1185" y="524"/>
                    <a:pt x="1224" y="533"/>
                  </a:cubicBezTo>
                  <a:cubicBezTo>
                    <a:pt x="1253" y="540"/>
                    <a:pt x="1245" y="542"/>
                    <a:pt x="1272" y="542"/>
                  </a:cubicBezTo>
                  <a:cubicBezTo>
                    <a:pt x="1278" y="561"/>
                    <a:pt x="1306" y="517"/>
                    <a:pt x="1344" y="487"/>
                  </a:cubicBezTo>
                  <a:cubicBezTo>
                    <a:pt x="1382" y="457"/>
                    <a:pt x="1374" y="458"/>
                    <a:pt x="1418" y="442"/>
                  </a:cubicBezTo>
                  <a:cubicBezTo>
                    <a:pt x="1462" y="426"/>
                    <a:pt x="1487" y="415"/>
                    <a:pt x="1541" y="439"/>
                  </a:cubicBezTo>
                  <a:cubicBezTo>
                    <a:pt x="1595" y="463"/>
                    <a:pt x="1550" y="433"/>
                    <a:pt x="1613" y="478"/>
                  </a:cubicBezTo>
                  <a:cubicBezTo>
                    <a:pt x="1676" y="523"/>
                    <a:pt x="1644" y="490"/>
                    <a:pt x="1688" y="553"/>
                  </a:cubicBezTo>
                  <a:cubicBezTo>
                    <a:pt x="1732" y="616"/>
                    <a:pt x="1718" y="583"/>
                    <a:pt x="1739" y="640"/>
                  </a:cubicBezTo>
                  <a:cubicBezTo>
                    <a:pt x="1760" y="697"/>
                    <a:pt x="1758" y="683"/>
                    <a:pt x="1764" y="704"/>
                  </a:cubicBezTo>
                  <a:cubicBezTo>
                    <a:pt x="1770" y="725"/>
                    <a:pt x="1788" y="764"/>
                    <a:pt x="1788" y="835"/>
                  </a:cubicBezTo>
                  <a:cubicBezTo>
                    <a:pt x="1788" y="906"/>
                    <a:pt x="1742" y="922"/>
                    <a:pt x="1713" y="949"/>
                  </a:cubicBezTo>
                  <a:cubicBezTo>
                    <a:pt x="1684" y="976"/>
                    <a:pt x="1680" y="965"/>
                    <a:pt x="1614" y="995"/>
                  </a:cubicBezTo>
                  <a:cubicBezTo>
                    <a:pt x="1614" y="1105"/>
                    <a:pt x="1614" y="1036"/>
                    <a:pt x="1616" y="1085"/>
                  </a:cubicBezTo>
                  <a:cubicBezTo>
                    <a:pt x="1618" y="1134"/>
                    <a:pt x="1620" y="1238"/>
                    <a:pt x="1629" y="1289"/>
                  </a:cubicBezTo>
                  <a:cubicBezTo>
                    <a:pt x="1634" y="1340"/>
                    <a:pt x="1661" y="1356"/>
                    <a:pt x="1668" y="1391"/>
                  </a:cubicBezTo>
                  <a:cubicBezTo>
                    <a:pt x="1675" y="1426"/>
                    <a:pt x="1673" y="1456"/>
                    <a:pt x="1673" y="1489"/>
                  </a:cubicBezTo>
                  <a:cubicBezTo>
                    <a:pt x="1676" y="1539"/>
                    <a:pt x="1680" y="1548"/>
                    <a:pt x="1647" y="1592"/>
                  </a:cubicBezTo>
                  <a:cubicBezTo>
                    <a:pt x="1618" y="1658"/>
                    <a:pt x="1530" y="1721"/>
                    <a:pt x="1488" y="1750"/>
                  </a:cubicBezTo>
                  <a:cubicBezTo>
                    <a:pt x="1488" y="1750"/>
                    <a:pt x="1426" y="1765"/>
                    <a:pt x="1392" y="1769"/>
                  </a:cubicBezTo>
                  <a:cubicBezTo>
                    <a:pt x="1358" y="1773"/>
                    <a:pt x="1326" y="1776"/>
                    <a:pt x="1286" y="1775"/>
                  </a:cubicBezTo>
                  <a:cubicBezTo>
                    <a:pt x="1246" y="1774"/>
                    <a:pt x="1195" y="1769"/>
                    <a:pt x="1154" y="1766"/>
                  </a:cubicBezTo>
                  <a:lnTo>
                    <a:pt x="1040" y="1756"/>
                  </a:lnTo>
                  <a:lnTo>
                    <a:pt x="869" y="1735"/>
                  </a:lnTo>
                </a:path>
              </a:pathLst>
            </a:custGeom>
            <a:solidFill>
              <a:schemeClr val="tx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1" name="Freeform 31"/>
            <p:cNvSpPr>
              <a:spLocks/>
            </p:cNvSpPr>
            <p:nvPr/>
          </p:nvSpPr>
          <p:spPr bwMode="auto">
            <a:xfrm>
              <a:off x="664" y="2107"/>
              <a:ext cx="1809" cy="1236"/>
            </a:xfrm>
            <a:custGeom>
              <a:avLst/>
              <a:gdLst>
                <a:gd name="T0" fmla="*/ 411 w 1809"/>
                <a:gd name="T1" fmla="*/ 30 h 1236"/>
                <a:gd name="T2" fmla="*/ 645 w 1809"/>
                <a:gd name="T3" fmla="*/ 90 h 1236"/>
                <a:gd name="T4" fmla="*/ 933 w 1809"/>
                <a:gd name="T5" fmla="*/ 129 h 1236"/>
                <a:gd name="T6" fmla="*/ 1185 w 1809"/>
                <a:gd name="T7" fmla="*/ 132 h 1236"/>
                <a:gd name="T8" fmla="*/ 1341 w 1809"/>
                <a:gd name="T9" fmla="*/ 147 h 1236"/>
                <a:gd name="T10" fmla="*/ 1566 w 1809"/>
                <a:gd name="T11" fmla="*/ 372 h 1236"/>
                <a:gd name="T12" fmla="*/ 1704 w 1809"/>
                <a:gd name="T13" fmla="*/ 573 h 1236"/>
                <a:gd name="T14" fmla="*/ 1782 w 1809"/>
                <a:gd name="T15" fmla="*/ 786 h 1236"/>
                <a:gd name="T16" fmla="*/ 1779 w 1809"/>
                <a:gd name="T17" fmla="*/ 1023 h 1236"/>
                <a:gd name="T18" fmla="*/ 1638 w 1809"/>
                <a:gd name="T19" fmla="*/ 1113 h 1236"/>
                <a:gd name="T20" fmla="*/ 1587 w 1809"/>
                <a:gd name="T21" fmla="*/ 1008 h 1236"/>
                <a:gd name="T22" fmla="*/ 1584 w 1809"/>
                <a:gd name="T23" fmla="*/ 936 h 1236"/>
                <a:gd name="T24" fmla="*/ 1500 w 1809"/>
                <a:gd name="T25" fmla="*/ 975 h 1236"/>
                <a:gd name="T26" fmla="*/ 1467 w 1809"/>
                <a:gd name="T27" fmla="*/ 1062 h 1236"/>
                <a:gd name="T28" fmla="*/ 1368 w 1809"/>
                <a:gd name="T29" fmla="*/ 978 h 1236"/>
                <a:gd name="T30" fmla="*/ 1377 w 1809"/>
                <a:gd name="T31" fmla="*/ 840 h 1236"/>
                <a:gd name="T32" fmla="*/ 1305 w 1809"/>
                <a:gd name="T33" fmla="*/ 876 h 1236"/>
                <a:gd name="T34" fmla="*/ 1293 w 1809"/>
                <a:gd name="T35" fmla="*/ 993 h 1236"/>
                <a:gd name="T36" fmla="*/ 1137 w 1809"/>
                <a:gd name="T37" fmla="*/ 990 h 1236"/>
                <a:gd name="T38" fmla="*/ 753 w 1809"/>
                <a:gd name="T39" fmla="*/ 990 h 1236"/>
                <a:gd name="T40" fmla="*/ 594 w 1809"/>
                <a:gd name="T41" fmla="*/ 1023 h 1236"/>
                <a:gd name="T42" fmla="*/ 501 w 1809"/>
                <a:gd name="T43" fmla="*/ 1098 h 1236"/>
                <a:gd name="T44" fmla="*/ 456 w 1809"/>
                <a:gd name="T45" fmla="*/ 1134 h 1236"/>
                <a:gd name="T46" fmla="*/ 423 w 1809"/>
                <a:gd name="T47" fmla="*/ 1212 h 1236"/>
                <a:gd name="T48" fmla="*/ 225 w 1809"/>
                <a:gd name="T49" fmla="*/ 1200 h 1236"/>
                <a:gd name="T50" fmla="*/ 93 w 1809"/>
                <a:gd name="T51" fmla="*/ 1014 h 1236"/>
                <a:gd name="T52" fmla="*/ 105 w 1809"/>
                <a:gd name="T53" fmla="*/ 870 h 1236"/>
                <a:gd name="T54" fmla="*/ 78 w 1809"/>
                <a:gd name="T55" fmla="*/ 870 h 1236"/>
                <a:gd name="T56" fmla="*/ 3 w 1809"/>
                <a:gd name="T57" fmla="*/ 714 h 1236"/>
                <a:gd name="T58" fmla="*/ 27 w 1809"/>
                <a:gd name="T59" fmla="*/ 417 h 1236"/>
                <a:gd name="T60" fmla="*/ 117 w 1809"/>
                <a:gd name="T61" fmla="*/ 177 h 1236"/>
                <a:gd name="T62" fmla="*/ 210 w 1809"/>
                <a:gd name="T63" fmla="*/ 30 h 1236"/>
                <a:gd name="T64" fmla="*/ 282 w 1809"/>
                <a:gd name="T65" fmla="*/ 3 h 1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9"/>
                <a:gd name="T100" fmla="*/ 0 h 1236"/>
                <a:gd name="T101" fmla="*/ 1809 w 1809"/>
                <a:gd name="T102" fmla="*/ 1236 h 1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9" h="1236">
                  <a:moveTo>
                    <a:pt x="269" y="17"/>
                  </a:moveTo>
                  <a:lnTo>
                    <a:pt x="411" y="30"/>
                  </a:lnTo>
                  <a:lnTo>
                    <a:pt x="531" y="66"/>
                  </a:lnTo>
                  <a:lnTo>
                    <a:pt x="645" y="90"/>
                  </a:lnTo>
                  <a:lnTo>
                    <a:pt x="750" y="102"/>
                  </a:lnTo>
                  <a:lnTo>
                    <a:pt x="933" y="129"/>
                  </a:lnTo>
                  <a:lnTo>
                    <a:pt x="1071" y="138"/>
                  </a:lnTo>
                  <a:lnTo>
                    <a:pt x="1185" y="132"/>
                  </a:lnTo>
                  <a:lnTo>
                    <a:pt x="1272" y="117"/>
                  </a:lnTo>
                  <a:lnTo>
                    <a:pt x="1341" y="147"/>
                  </a:lnTo>
                  <a:lnTo>
                    <a:pt x="1455" y="258"/>
                  </a:lnTo>
                  <a:lnTo>
                    <a:pt x="1566" y="372"/>
                  </a:lnTo>
                  <a:lnTo>
                    <a:pt x="1629" y="468"/>
                  </a:lnTo>
                  <a:lnTo>
                    <a:pt x="1704" y="573"/>
                  </a:lnTo>
                  <a:lnTo>
                    <a:pt x="1716" y="675"/>
                  </a:lnTo>
                  <a:lnTo>
                    <a:pt x="1782" y="786"/>
                  </a:lnTo>
                  <a:lnTo>
                    <a:pt x="1809" y="900"/>
                  </a:lnTo>
                  <a:lnTo>
                    <a:pt x="1779" y="1023"/>
                  </a:lnTo>
                  <a:lnTo>
                    <a:pt x="1698" y="1101"/>
                  </a:lnTo>
                  <a:lnTo>
                    <a:pt x="1638" y="1113"/>
                  </a:lnTo>
                  <a:lnTo>
                    <a:pt x="1611" y="1086"/>
                  </a:lnTo>
                  <a:lnTo>
                    <a:pt x="1587" y="1008"/>
                  </a:lnTo>
                  <a:lnTo>
                    <a:pt x="1587" y="957"/>
                  </a:lnTo>
                  <a:lnTo>
                    <a:pt x="1584" y="936"/>
                  </a:lnTo>
                  <a:lnTo>
                    <a:pt x="1536" y="927"/>
                  </a:lnTo>
                  <a:lnTo>
                    <a:pt x="1500" y="975"/>
                  </a:lnTo>
                  <a:lnTo>
                    <a:pt x="1509" y="1047"/>
                  </a:lnTo>
                  <a:lnTo>
                    <a:pt x="1467" y="1062"/>
                  </a:lnTo>
                  <a:lnTo>
                    <a:pt x="1386" y="1026"/>
                  </a:lnTo>
                  <a:lnTo>
                    <a:pt x="1368" y="978"/>
                  </a:lnTo>
                  <a:lnTo>
                    <a:pt x="1371" y="897"/>
                  </a:lnTo>
                  <a:lnTo>
                    <a:pt x="1377" y="840"/>
                  </a:lnTo>
                  <a:lnTo>
                    <a:pt x="1308" y="783"/>
                  </a:lnTo>
                  <a:lnTo>
                    <a:pt x="1305" y="876"/>
                  </a:lnTo>
                  <a:lnTo>
                    <a:pt x="1305" y="957"/>
                  </a:lnTo>
                  <a:lnTo>
                    <a:pt x="1293" y="993"/>
                  </a:lnTo>
                  <a:lnTo>
                    <a:pt x="1278" y="1008"/>
                  </a:lnTo>
                  <a:lnTo>
                    <a:pt x="1137" y="990"/>
                  </a:lnTo>
                  <a:lnTo>
                    <a:pt x="909" y="993"/>
                  </a:lnTo>
                  <a:lnTo>
                    <a:pt x="753" y="990"/>
                  </a:lnTo>
                  <a:lnTo>
                    <a:pt x="651" y="1002"/>
                  </a:lnTo>
                  <a:lnTo>
                    <a:pt x="594" y="1023"/>
                  </a:lnTo>
                  <a:lnTo>
                    <a:pt x="534" y="1080"/>
                  </a:lnTo>
                  <a:lnTo>
                    <a:pt x="501" y="1098"/>
                  </a:lnTo>
                  <a:lnTo>
                    <a:pt x="474" y="1089"/>
                  </a:lnTo>
                  <a:lnTo>
                    <a:pt x="456" y="1134"/>
                  </a:lnTo>
                  <a:lnTo>
                    <a:pt x="459" y="1179"/>
                  </a:lnTo>
                  <a:lnTo>
                    <a:pt x="423" y="1212"/>
                  </a:lnTo>
                  <a:lnTo>
                    <a:pt x="330" y="1236"/>
                  </a:lnTo>
                  <a:lnTo>
                    <a:pt x="225" y="1200"/>
                  </a:lnTo>
                  <a:lnTo>
                    <a:pt x="129" y="1113"/>
                  </a:lnTo>
                  <a:lnTo>
                    <a:pt x="93" y="1014"/>
                  </a:lnTo>
                  <a:lnTo>
                    <a:pt x="96" y="915"/>
                  </a:lnTo>
                  <a:lnTo>
                    <a:pt x="105" y="870"/>
                  </a:lnTo>
                  <a:lnTo>
                    <a:pt x="81" y="852"/>
                  </a:lnTo>
                  <a:lnTo>
                    <a:pt x="78" y="870"/>
                  </a:lnTo>
                  <a:lnTo>
                    <a:pt x="42" y="834"/>
                  </a:lnTo>
                  <a:lnTo>
                    <a:pt x="3" y="714"/>
                  </a:lnTo>
                  <a:lnTo>
                    <a:pt x="0" y="585"/>
                  </a:lnTo>
                  <a:lnTo>
                    <a:pt x="27" y="417"/>
                  </a:lnTo>
                  <a:lnTo>
                    <a:pt x="66" y="288"/>
                  </a:lnTo>
                  <a:lnTo>
                    <a:pt x="117" y="177"/>
                  </a:lnTo>
                  <a:lnTo>
                    <a:pt x="177" y="75"/>
                  </a:lnTo>
                  <a:lnTo>
                    <a:pt x="210" y="30"/>
                  </a:lnTo>
                  <a:lnTo>
                    <a:pt x="255" y="0"/>
                  </a:lnTo>
                  <a:lnTo>
                    <a:pt x="282" y="3"/>
                  </a:lnTo>
                  <a:lnTo>
                    <a:pt x="269" y="17"/>
                  </a:lnTo>
                  <a:close/>
                </a:path>
              </a:pathLst>
            </a:custGeom>
            <a:solidFill>
              <a:srgbClr val="FF000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" name="Freeform 32"/>
            <p:cNvSpPr>
              <a:spLocks/>
            </p:cNvSpPr>
            <p:nvPr/>
          </p:nvSpPr>
          <p:spPr bwMode="auto">
            <a:xfrm>
              <a:off x="748" y="3089"/>
              <a:ext cx="1501" cy="1017"/>
            </a:xfrm>
            <a:custGeom>
              <a:avLst/>
              <a:gdLst>
                <a:gd name="T0" fmla="*/ 94 w 1501"/>
                <a:gd name="T1" fmla="*/ 209 h 1017"/>
                <a:gd name="T2" fmla="*/ 114 w 1501"/>
                <a:gd name="T3" fmla="*/ 197 h 1017"/>
                <a:gd name="T4" fmla="*/ 141 w 1501"/>
                <a:gd name="T5" fmla="*/ 215 h 1017"/>
                <a:gd name="T6" fmla="*/ 237 w 1501"/>
                <a:gd name="T7" fmla="*/ 242 h 1017"/>
                <a:gd name="T8" fmla="*/ 312 w 1501"/>
                <a:gd name="T9" fmla="*/ 230 h 1017"/>
                <a:gd name="T10" fmla="*/ 348 w 1501"/>
                <a:gd name="T11" fmla="*/ 218 h 1017"/>
                <a:gd name="T12" fmla="*/ 381 w 1501"/>
                <a:gd name="T13" fmla="*/ 194 h 1017"/>
                <a:gd name="T14" fmla="*/ 372 w 1501"/>
                <a:gd name="T15" fmla="*/ 155 h 1017"/>
                <a:gd name="T16" fmla="*/ 396 w 1501"/>
                <a:gd name="T17" fmla="*/ 104 h 1017"/>
                <a:gd name="T18" fmla="*/ 417 w 1501"/>
                <a:gd name="T19" fmla="*/ 110 h 1017"/>
                <a:gd name="T20" fmla="*/ 480 w 1501"/>
                <a:gd name="T21" fmla="*/ 68 h 1017"/>
                <a:gd name="T22" fmla="*/ 525 w 1501"/>
                <a:gd name="T23" fmla="*/ 35 h 1017"/>
                <a:gd name="T24" fmla="*/ 642 w 1501"/>
                <a:gd name="T25" fmla="*/ 5 h 1017"/>
                <a:gd name="T26" fmla="*/ 849 w 1501"/>
                <a:gd name="T27" fmla="*/ 5 h 1017"/>
                <a:gd name="T28" fmla="*/ 954 w 1501"/>
                <a:gd name="T29" fmla="*/ 5 h 1017"/>
                <a:gd name="T30" fmla="*/ 1041 w 1501"/>
                <a:gd name="T31" fmla="*/ 5 h 1017"/>
                <a:gd name="T32" fmla="*/ 1035 w 1501"/>
                <a:gd name="T33" fmla="*/ 29 h 1017"/>
                <a:gd name="T34" fmla="*/ 1032 w 1501"/>
                <a:gd name="T35" fmla="*/ 53 h 1017"/>
                <a:gd name="T36" fmla="*/ 1077 w 1501"/>
                <a:gd name="T37" fmla="*/ 47 h 1017"/>
                <a:gd name="T38" fmla="*/ 1158 w 1501"/>
                <a:gd name="T39" fmla="*/ 41 h 1017"/>
                <a:gd name="T40" fmla="*/ 1227 w 1501"/>
                <a:gd name="T41" fmla="*/ 107 h 1017"/>
                <a:gd name="T42" fmla="*/ 1290 w 1501"/>
                <a:gd name="T43" fmla="*/ 302 h 1017"/>
                <a:gd name="T44" fmla="*/ 1323 w 1501"/>
                <a:gd name="T45" fmla="*/ 479 h 1017"/>
                <a:gd name="T46" fmla="*/ 1347 w 1501"/>
                <a:gd name="T47" fmla="*/ 578 h 1017"/>
                <a:gd name="T48" fmla="*/ 1419 w 1501"/>
                <a:gd name="T49" fmla="*/ 635 h 1017"/>
                <a:gd name="T50" fmla="*/ 1488 w 1501"/>
                <a:gd name="T51" fmla="*/ 719 h 1017"/>
                <a:gd name="T52" fmla="*/ 1494 w 1501"/>
                <a:gd name="T53" fmla="*/ 791 h 1017"/>
                <a:gd name="T54" fmla="*/ 1482 w 1501"/>
                <a:gd name="T55" fmla="*/ 815 h 1017"/>
                <a:gd name="T56" fmla="*/ 1389 w 1501"/>
                <a:gd name="T57" fmla="*/ 857 h 1017"/>
                <a:gd name="T58" fmla="*/ 1248 w 1501"/>
                <a:gd name="T59" fmla="*/ 863 h 1017"/>
                <a:gd name="T60" fmla="*/ 1068 w 1501"/>
                <a:gd name="T61" fmla="*/ 869 h 1017"/>
                <a:gd name="T62" fmla="*/ 945 w 1501"/>
                <a:gd name="T63" fmla="*/ 845 h 1017"/>
                <a:gd name="T64" fmla="*/ 831 w 1501"/>
                <a:gd name="T65" fmla="*/ 800 h 1017"/>
                <a:gd name="T66" fmla="*/ 762 w 1501"/>
                <a:gd name="T67" fmla="*/ 770 h 1017"/>
                <a:gd name="T68" fmla="*/ 777 w 1501"/>
                <a:gd name="T69" fmla="*/ 605 h 1017"/>
                <a:gd name="T70" fmla="*/ 762 w 1501"/>
                <a:gd name="T71" fmla="*/ 467 h 1017"/>
                <a:gd name="T72" fmla="*/ 762 w 1501"/>
                <a:gd name="T73" fmla="*/ 431 h 1017"/>
                <a:gd name="T74" fmla="*/ 675 w 1501"/>
                <a:gd name="T75" fmla="*/ 416 h 1017"/>
                <a:gd name="T76" fmla="*/ 627 w 1501"/>
                <a:gd name="T77" fmla="*/ 413 h 1017"/>
                <a:gd name="T78" fmla="*/ 624 w 1501"/>
                <a:gd name="T79" fmla="*/ 533 h 1017"/>
                <a:gd name="T80" fmla="*/ 636 w 1501"/>
                <a:gd name="T81" fmla="*/ 701 h 1017"/>
                <a:gd name="T82" fmla="*/ 696 w 1501"/>
                <a:gd name="T83" fmla="*/ 767 h 1017"/>
                <a:gd name="T84" fmla="*/ 714 w 1501"/>
                <a:gd name="T85" fmla="*/ 845 h 1017"/>
                <a:gd name="T86" fmla="*/ 711 w 1501"/>
                <a:gd name="T87" fmla="*/ 938 h 1017"/>
                <a:gd name="T88" fmla="*/ 612 w 1501"/>
                <a:gd name="T89" fmla="*/ 983 h 1017"/>
                <a:gd name="T90" fmla="*/ 411 w 1501"/>
                <a:gd name="T91" fmla="*/ 1013 h 1017"/>
                <a:gd name="T92" fmla="*/ 279 w 1501"/>
                <a:gd name="T93" fmla="*/ 1007 h 1017"/>
                <a:gd name="T94" fmla="*/ 132 w 1501"/>
                <a:gd name="T95" fmla="*/ 980 h 1017"/>
                <a:gd name="T96" fmla="*/ 39 w 1501"/>
                <a:gd name="T97" fmla="*/ 935 h 1017"/>
                <a:gd name="T98" fmla="*/ 3 w 1501"/>
                <a:gd name="T99" fmla="*/ 872 h 1017"/>
                <a:gd name="T100" fmla="*/ 18 w 1501"/>
                <a:gd name="T101" fmla="*/ 773 h 1017"/>
                <a:gd name="T102" fmla="*/ 54 w 1501"/>
                <a:gd name="T103" fmla="*/ 581 h 1017"/>
                <a:gd name="T104" fmla="*/ 84 w 1501"/>
                <a:gd name="T105" fmla="*/ 386 h 1017"/>
                <a:gd name="T106" fmla="*/ 102 w 1501"/>
                <a:gd name="T107" fmla="*/ 251 h 1017"/>
                <a:gd name="T108" fmla="*/ 108 w 1501"/>
                <a:gd name="T109" fmla="*/ 185 h 10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01"/>
                <a:gd name="T166" fmla="*/ 0 h 1017"/>
                <a:gd name="T167" fmla="*/ 1501 w 1501"/>
                <a:gd name="T168" fmla="*/ 1017 h 10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01" h="1017">
                  <a:moveTo>
                    <a:pt x="94" y="209"/>
                  </a:moveTo>
                  <a:lnTo>
                    <a:pt x="114" y="197"/>
                  </a:lnTo>
                  <a:cubicBezTo>
                    <a:pt x="122" y="198"/>
                    <a:pt x="121" y="208"/>
                    <a:pt x="141" y="215"/>
                  </a:cubicBezTo>
                  <a:cubicBezTo>
                    <a:pt x="161" y="222"/>
                    <a:pt x="209" y="240"/>
                    <a:pt x="237" y="242"/>
                  </a:cubicBezTo>
                  <a:cubicBezTo>
                    <a:pt x="265" y="244"/>
                    <a:pt x="294" y="234"/>
                    <a:pt x="312" y="230"/>
                  </a:cubicBezTo>
                  <a:cubicBezTo>
                    <a:pt x="330" y="226"/>
                    <a:pt x="337" y="224"/>
                    <a:pt x="348" y="218"/>
                  </a:cubicBezTo>
                  <a:cubicBezTo>
                    <a:pt x="359" y="212"/>
                    <a:pt x="377" y="204"/>
                    <a:pt x="381" y="194"/>
                  </a:cubicBezTo>
                  <a:cubicBezTo>
                    <a:pt x="385" y="184"/>
                    <a:pt x="370" y="170"/>
                    <a:pt x="372" y="155"/>
                  </a:cubicBezTo>
                  <a:cubicBezTo>
                    <a:pt x="374" y="140"/>
                    <a:pt x="389" y="111"/>
                    <a:pt x="396" y="104"/>
                  </a:cubicBezTo>
                  <a:cubicBezTo>
                    <a:pt x="403" y="97"/>
                    <a:pt x="403" y="116"/>
                    <a:pt x="417" y="110"/>
                  </a:cubicBezTo>
                  <a:cubicBezTo>
                    <a:pt x="431" y="104"/>
                    <a:pt x="462" y="80"/>
                    <a:pt x="480" y="68"/>
                  </a:cubicBezTo>
                  <a:cubicBezTo>
                    <a:pt x="498" y="56"/>
                    <a:pt x="498" y="45"/>
                    <a:pt x="525" y="35"/>
                  </a:cubicBezTo>
                  <a:cubicBezTo>
                    <a:pt x="552" y="25"/>
                    <a:pt x="588" y="10"/>
                    <a:pt x="642" y="5"/>
                  </a:cubicBezTo>
                  <a:cubicBezTo>
                    <a:pt x="696" y="0"/>
                    <a:pt x="797" y="5"/>
                    <a:pt x="849" y="5"/>
                  </a:cubicBezTo>
                  <a:cubicBezTo>
                    <a:pt x="901" y="5"/>
                    <a:pt x="922" y="5"/>
                    <a:pt x="954" y="5"/>
                  </a:cubicBezTo>
                  <a:cubicBezTo>
                    <a:pt x="986" y="5"/>
                    <a:pt x="1028" y="1"/>
                    <a:pt x="1041" y="5"/>
                  </a:cubicBezTo>
                  <a:cubicBezTo>
                    <a:pt x="1054" y="9"/>
                    <a:pt x="1037" y="21"/>
                    <a:pt x="1035" y="29"/>
                  </a:cubicBezTo>
                  <a:cubicBezTo>
                    <a:pt x="1033" y="37"/>
                    <a:pt x="1025" y="50"/>
                    <a:pt x="1032" y="53"/>
                  </a:cubicBezTo>
                  <a:cubicBezTo>
                    <a:pt x="1039" y="56"/>
                    <a:pt x="1056" y="49"/>
                    <a:pt x="1077" y="47"/>
                  </a:cubicBezTo>
                  <a:cubicBezTo>
                    <a:pt x="1098" y="45"/>
                    <a:pt x="1133" y="31"/>
                    <a:pt x="1158" y="41"/>
                  </a:cubicBezTo>
                  <a:cubicBezTo>
                    <a:pt x="1183" y="51"/>
                    <a:pt x="1205" y="64"/>
                    <a:pt x="1227" y="107"/>
                  </a:cubicBezTo>
                  <a:cubicBezTo>
                    <a:pt x="1249" y="150"/>
                    <a:pt x="1274" y="240"/>
                    <a:pt x="1290" y="302"/>
                  </a:cubicBezTo>
                  <a:cubicBezTo>
                    <a:pt x="1306" y="364"/>
                    <a:pt x="1313" y="433"/>
                    <a:pt x="1323" y="479"/>
                  </a:cubicBezTo>
                  <a:cubicBezTo>
                    <a:pt x="1333" y="525"/>
                    <a:pt x="1331" y="552"/>
                    <a:pt x="1347" y="578"/>
                  </a:cubicBezTo>
                  <a:cubicBezTo>
                    <a:pt x="1363" y="604"/>
                    <a:pt x="1396" y="612"/>
                    <a:pt x="1419" y="635"/>
                  </a:cubicBezTo>
                  <a:cubicBezTo>
                    <a:pt x="1442" y="658"/>
                    <a:pt x="1475" y="693"/>
                    <a:pt x="1488" y="719"/>
                  </a:cubicBezTo>
                  <a:cubicBezTo>
                    <a:pt x="1501" y="745"/>
                    <a:pt x="1495" y="775"/>
                    <a:pt x="1494" y="791"/>
                  </a:cubicBezTo>
                  <a:cubicBezTo>
                    <a:pt x="1493" y="807"/>
                    <a:pt x="1499" y="804"/>
                    <a:pt x="1482" y="815"/>
                  </a:cubicBezTo>
                  <a:cubicBezTo>
                    <a:pt x="1465" y="826"/>
                    <a:pt x="1428" y="849"/>
                    <a:pt x="1389" y="857"/>
                  </a:cubicBezTo>
                  <a:cubicBezTo>
                    <a:pt x="1350" y="865"/>
                    <a:pt x="1301" y="861"/>
                    <a:pt x="1248" y="863"/>
                  </a:cubicBezTo>
                  <a:cubicBezTo>
                    <a:pt x="1195" y="865"/>
                    <a:pt x="1118" y="872"/>
                    <a:pt x="1068" y="869"/>
                  </a:cubicBezTo>
                  <a:cubicBezTo>
                    <a:pt x="1018" y="866"/>
                    <a:pt x="984" y="856"/>
                    <a:pt x="945" y="845"/>
                  </a:cubicBezTo>
                  <a:cubicBezTo>
                    <a:pt x="906" y="834"/>
                    <a:pt x="861" y="812"/>
                    <a:pt x="831" y="800"/>
                  </a:cubicBezTo>
                  <a:cubicBezTo>
                    <a:pt x="801" y="788"/>
                    <a:pt x="771" y="802"/>
                    <a:pt x="762" y="770"/>
                  </a:cubicBezTo>
                  <a:cubicBezTo>
                    <a:pt x="753" y="738"/>
                    <a:pt x="777" y="655"/>
                    <a:pt x="777" y="605"/>
                  </a:cubicBezTo>
                  <a:cubicBezTo>
                    <a:pt x="777" y="555"/>
                    <a:pt x="765" y="496"/>
                    <a:pt x="762" y="467"/>
                  </a:cubicBezTo>
                  <a:cubicBezTo>
                    <a:pt x="759" y="438"/>
                    <a:pt x="776" y="439"/>
                    <a:pt x="762" y="431"/>
                  </a:cubicBezTo>
                  <a:cubicBezTo>
                    <a:pt x="748" y="423"/>
                    <a:pt x="697" y="419"/>
                    <a:pt x="675" y="416"/>
                  </a:cubicBezTo>
                  <a:cubicBezTo>
                    <a:pt x="653" y="413"/>
                    <a:pt x="635" y="394"/>
                    <a:pt x="627" y="413"/>
                  </a:cubicBezTo>
                  <a:cubicBezTo>
                    <a:pt x="619" y="432"/>
                    <a:pt x="623" y="485"/>
                    <a:pt x="624" y="533"/>
                  </a:cubicBezTo>
                  <a:cubicBezTo>
                    <a:pt x="625" y="581"/>
                    <a:pt x="624" y="662"/>
                    <a:pt x="636" y="701"/>
                  </a:cubicBezTo>
                  <a:cubicBezTo>
                    <a:pt x="648" y="740"/>
                    <a:pt x="683" y="743"/>
                    <a:pt x="696" y="767"/>
                  </a:cubicBezTo>
                  <a:cubicBezTo>
                    <a:pt x="709" y="791"/>
                    <a:pt x="712" y="817"/>
                    <a:pt x="714" y="845"/>
                  </a:cubicBezTo>
                  <a:cubicBezTo>
                    <a:pt x="716" y="873"/>
                    <a:pt x="728" y="915"/>
                    <a:pt x="711" y="938"/>
                  </a:cubicBezTo>
                  <a:cubicBezTo>
                    <a:pt x="694" y="961"/>
                    <a:pt x="662" y="971"/>
                    <a:pt x="612" y="983"/>
                  </a:cubicBezTo>
                  <a:cubicBezTo>
                    <a:pt x="562" y="995"/>
                    <a:pt x="467" y="1009"/>
                    <a:pt x="411" y="1013"/>
                  </a:cubicBezTo>
                  <a:cubicBezTo>
                    <a:pt x="355" y="1017"/>
                    <a:pt x="325" y="1012"/>
                    <a:pt x="279" y="1007"/>
                  </a:cubicBezTo>
                  <a:cubicBezTo>
                    <a:pt x="233" y="1002"/>
                    <a:pt x="172" y="992"/>
                    <a:pt x="132" y="980"/>
                  </a:cubicBezTo>
                  <a:cubicBezTo>
                    <a:pt x="92" y="968"/>
                    <a:pt x="60" y="953"/>
                    <a:pt x="39" y="935"/>
                  </a:cubicBezTo>
                  <a:cubicBezTo>
                    <a:pt x="18" y="917"/>
                    <a:pt x="6" y="899"/>
                    <a:pt x="3" y="872"/>
                  </a:cubicBezTo>
                  <a:cubicBezTo>
                    <a:pt x="0" y="845"/>
                    <a:pt x="10" y="821"/>
                    <a:pt x="18" y="773"/>
                  </a:cubicBezTo>
                  <a:cubicBezTo>
                    <a:pt x="26" y="725"/>
                    <a:pt x="43" y="645"/>
                    <a:pt x="54" y="581"/>
                  </a:cubicBezTo>
                  <a:cubicBezTo>
                    <a:pt x="65" y="517"/>
                    <a:pt x="76" y="441"/>
                    <a:pt x="84" y="386"/>
                  </a:cubicBezTo>
                  <a:cubicBezTo>
                    <a:pt x="92" y="331"/>
                    <a:pt x="98" y="284"/>
                    <a:pt x="102" y="251"/>
                  </a:cubicBezTo>
                  <a:cubicBezTo>
                    <a:pt x="106" y="218"/>
                    <a:pt x="107" y="201"/>
                    <a:pt x="108" y="185"/>
                  </a:cubicBezTo>
                </a:path>
              </a:pathLst>
            </a:custGeom>
            <a:solidFill>
              <a:srgbClr val="FFFF0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3" name="Groupe 61">
            <a:extLst>
              <a:ext uri="{FF2B5EF4-FFF2-40B4-BE49-F238E27FC236}">
                <a16:creationId xmlns:a16="http://schemas.microsoft.com/office/drawing/2014/main" id="{1205043F-E6F0-1DB1-FD1C-23AC06A41C2B}"/>
              </a:ext>
            </a:extLst>
          </p:cNvPr>
          <p:cNvGrpSpPr>
            <a:grpSpLocks noChangeAspect="1"/>
          </p:cNvGrpSpPr>
          <p:nvPr/>
        </p:nvGrpSpPr>
        <p:grpSpPr>
          <a:xfrm>
            <a:off x="9490241" y="581375"/>
            <a:ext cx="748570" cy="720000"/>
            <a:chOff x="7640010" y="404814"/>
            <a:chExt cx="1008089" cy="969616"/>
          </a:xfrm>
        </p:grpSpPr>
        <p:grpSp>
          <p:nvGrpSpPr>
            <p:cNvPr id="4" name="Group 2">
              <a:extLst>
                <a:ext uri="{FF2B5EF4-FFF2-40B4-BE49-F238E27FC236}">
                  <a16:creationId xmlns:a16="http://schemas.microsoft.com/office/drawing/2014/main" id="{96AEF71F-D758-FF14-8A93-EE62EA060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0010" y="404814"/>
              <a:ext cx="561890" cy="969616"/>
              <a:chOff x="374" y="298"/>
              <a:chExt cx="2151" cy="3721"/>
            </a:xfrm>
          </p:grpSpPr>
          <p:pic>
            <p:nvPicPr>
              <p:cNvPr id="12" name="Picture 3" descr="Bear qee_blanc 3quarts ombré_transparent 3">
                <a:extLst>
                  <a:ext uri="{FF2B5EF4-FFF2-40B4-BE49-F238E27FC236}">
                    <a16:creationId xmlns:a16="http://schemas.microsoft.com/office/drawing/2014/main" id="{A6695B64-1EA9-90A9-B077-6DF3C1E297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4" y="298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" name="Freeform 4">
                <a:extLst>
                  <a:ext uri="{FF2B5EF4-FFF2-40B4-BE49-F238E27FC236}">
                    <a16:creationId xmlns:a16="http://schemas.microsoft.com/office/drawing/2014/main" id="{161306B8-88A3-E642-B785-2CF1D34D6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800"/>
                <a:ext cx="972" cy="3061"/>
              </a:xfrm>
              <a:custGeom>
                <a:avLst/>
                <a:gdLst>
                  <a:gd name="T0" fmla="*/ 240 w 972"/>
                  <a:gd name="T1" fmla="*/ 112 h 3061"/>
                  <a:gd name="T2" fmla="*/ 307 w 972"/>
                  <a:gd name="T3" fmla="*/ 49 h 3061"/>
                  <a:gd name="T4" fmla="*/ 397 w 972"/>
                  <a:gd name="T5" fmla="*/ 7 h 3061"/>
                  <a:gd name="T6" fmla="*/ 511 w 972"/>
                  <a:gd name="T7" fmla="*/ 7 h 3061"/>
                  <a:gd name="T8" fmla="*/ 613 w 972"/>
                  <a:gd name="T9" fmla="*/ 84 h 3061"/>
                  <a:gd name="T10" fmla="*/ 682 w 972"/>
                  <a:gd name="T11" fmla="*/ 184 h 3061"/>
                  <a:gd name="T12" fmla="*/ 723 w 972"/>
                  <a:gd name="T13" fmla="*/ 282 h 3061"/>
                  <a:gd name="T14" fmla="*/ 733 w 972"/>
                  <a:gd name="T15" fmla="*/ 418 h 3061"/>
                  <a:gd name="T16" fmla="*/ 682 w 972"/>
                  <a:gd name="T17" fmla="*/ 508 h 3061"/>
                  <a:gd name="T18" fmla="*/ 571 w 972"/>
                  <a:gd name="T19" fmla="*/ 559 h 3061"/>
                  <a:gd name="T20" fmla="*/ 583 w 972"/>
                  <a:gd name="T21" fmla="*/ 703 h 3061"/>
                  <a:gd name="T22" fmla="*/ 577 w 972"/>
                  <a:gd name="T23" fmla="*/ 871 h 3061"/>
                  <a:gd name="T24" fmla="*/ 625 w 972"/>
                  <a:gd name="T25" fmla="*/ 1045 h 3061"/>
                  <a:gd name="T26" fmla="*/ 544 w 972"/>
                  <a:gd name="T27" fmla="*/ 1248 h 3061"/>
                  <a:gd name="T28" fmla="*/ 445 w 972"/>
                  <a:gd name="T29" fmla="*/ 1321 h 3061"/>
                  <a:gd name="T30" fmla="*/ 709 w 972"/>
                  <a:gd name="T31" fmla="*/ 1561 h 3061"/>
                  <a:gd name="T32" fmla="*/ 874 w 972"/>
                  <a:gd name="T33" fmla="*/ 1809 h 3061"/>
                  <a:gd name="T34" fmla="*/ 936 w 972"/>
                  <a:gd name="T35" fmla="*/ 1987 h 3061"/>
                  <a:gd name="T36" fmla="*/ 966 w 972"/>
                  <a:gd name="T37" fmla="*/ 2154 h 3061"/>
                  <a:gd name="T38" fmla="*/ 859 w 972"/>
                  <a:gd name="T39" fmla="*/ 2317 h 3061"/>
                  <a:gd name="T40" fmla="*/ 760 w 972"/>
                  <a:gd name="T41" fmla="*/ 2278 h 3061"/>
                  <a:gd name="T42" fmla="*/ 745 w 972"/>
                  <a:gd name="T43" fmla="*/ 2155 h 3061"/>
                  <a:gd name="T44" fmla="*/ 664 w 972"/>
                  <a:gd name="T45" fmla="*/ 2182 h 3061"/>
                  <a:gd name="T46" fmla="*/ 679 w 972"/>
                  <a:gd name="T47" fmla="*/ 2263 h 3061"/>
                  <a:gd name="T48" fmla="*/ 541 w 972"/>
                  <a:gd name="T49" fmla="*/ 2215 h 3061"/>
                  <a:gd name="T50" fmla="*/ 535 w 972"/>
                  <a:gd name="T51" fmla="*/ 2077 h 3061"/>
                  <a:gd name="T52" fmla="*/ 466 w 972"/>
                  <a:gd name="T53" fmla="*/ 1995 h 3061"/>
                  <a:gd name="T54" fmla="*/ 469 w 972"/>
                  <a:gd name="T55" fmla="*/ 2179 h 3061"/>
                  <a:gd name="T56" fmla="*/ 360 w 972"/>
                  <a:gd name="T57" fmla="*/ 2199 h 3061"/>
                  <a:gd name="T58" fmla="*/ 289 w 972"/>
                  <a:gd name="T59" fmla="*/ 2257 h 3061"/>
                  <a:gd name="T60" fmla="*/ 439 w 972"/>
                  <a:gd name="T61" fmla="*/ 2257 h 3061"/>
                  <a:gd name="T62" fmla="*/ 510 w 972"/>
                  <a:gd name="T63" fmla="*/ 2406 h 3061"/>
                  <a:gd name="T64" fmla="*/ 559 w 972"/>
                  <a:gd name="T65" fmla="*/ 2623 h 3061"/>
                  <a:gd name="T66" fmla="*/ 657 w 972"/>
                  <a:gd name="T67" fmla="*/ 2830 h 3061"/>
                  <a:gd name="T68" fmla="*/ 745 w 972"/>
                  <a:gd name="T69" fmla="*/ 2931 h 3061"/>
                  <a:gd name="T70" fmla="*/ 682 w 972"/>
                  <a:gd name="T71" fmla="*/ 3037 h 3061"/>
                  <a:gd name="T72" fmla="*/ 421 w 972"/>
                  <a:gd name="T73" fmla="*/ 3061 h 3061"/>
                  <a:gd name="T74" fmla="*/ 96 w 972"/>
                  <a:gd name="T75" fmla="*/ 3009 h 3061"/>
                  <a:gd name="T76" fmla="*/ 24 w 972"/>
                  <a:gd name="T77" fmla="*/ 2826 h 3061"/>
                  <a:gd name="T78" fmla="*/ 9 w 972"/>
                  <a:gd name="T79" fmla="*/ 2695 h 3061"/>
                  <a:gd name="T80" fmla="*/ 103 w 972"/>
                  <a:gd name="T81" fmla="*/ 2575 h 3061"/>
                  <a:gd name="T82" fmla="*/ 220 w 972"/>
                  <a:gd name="T83" fmla="*/ 2350 h 3061"/>
                  <a:gd name="T84" fmla="*/ 253 w 972"/>
                  <a:gd name="T85" fmla="*/ 2137 h 3061"/>
                  <a:gd name="T86" fmla="*/ 229 w 972"/>
                  <a:gd name="T87" fmla="*/ 1741 h 3061"/>
                  <a:gd name="T88" fmla="*/ 181 w 972"/>
                  <a:gd name="T89" fmla="*/ 1525 h 3061"/>
                  <a:gd name="T90" fmla="*/ 175 w 972"/>
                  <a:gd name="T91" fmla="*/ 1375 h 3061"/>
                  <a:gd name="T92" fmla="*/ 283 w 972"/>
                  <a:gd name="T93" fmla="*/ 1351 h 3061"/>
                  <a:gd name="T94" fmla="*/ 423 w 972"/>
                  <a:gd name="T95" fmla="*/ 1251 h 3061"/>
                  <a:gd name="T96" fmla="*/ 516 w 972"/>
                  <a:gd name="T97" fmla="*/ 990 h 3061"/>
                  <a:gd name="T98" fmla="*/ 457 w 972"/>
                  <a:gd name="T99" fmla="*/ 883 h 3061"/>
                  <a:gd name="T100" fmla="*/ 337 w 972"/>
                  <a:gd name="T101" fmla="*/ 775 h 3061"/>
                  <a:gd name="T102" fmla="*/ 349 w 972"/>
                  <a:gd name="T103" fmla="*/ 523 h 3061"/>
                  <a:gd name="T104" fmla="*/ 259 w 972"/>
                  <a:gd name="T105" fmla="*/ 244 h 3061"/>
                  <a:gd name="T106" fmla="*/ 205 w 972"/>
                  <a:gd name="T107" fmla="*/ 108 h 30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72"/>
                  <a:gd name="T163" fmla="*/ 0 h 3061"/>
                  <a:gd name="T164" fmla="*/ 972 w 972"/>
                  <a:gd name="T165" fmla="*/ 3061 h 30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72" h="3061">
                    <a:moveTo>
                      <a:pt x="205" y="108"/>
                    </a:moveTo>
                    <a:cubicBezTo>
                      <a:pt x="208" y="102"/>
                      <a:pt x="229" y="116"/>
                      <a:pt x="240" y="112"/>
                    </a:cubicBezTo>
                    <a:cubicBezTo>
                      <a:pt x="251" y="108"/>
                      <a:pt x="260" y="92"/>
                      <a:pt x="270" y="82"/>
                    </a:cubicBezTo>
                    <a:cubicBezTo>
                      <a:pt x="281" y="72"/>
                      <a:pt x="293" y="59"/>
                      <a:pt x="307" y="49"/>
                    </a:cubicBezTo>
                    <a:cubicBezTo>
                      <a:pt x="321" y="39"/>
                      <a:pt x="330" y="32"/>
                      <a:pt x="346" y="25"/>
                    </a:cubicBezTo>
                    <a:cubicBezTo>
                      <a:pt x="362" y="18"/>
                      <a:pt x="370" y="10"/>
                      <a:pt x="397" y="7"/>
                    </a:cubicBezTo>
                    <a:lnTo>
                      <a:pt x="445" y="0"/>
                    </a:lnTo>
                    <a:lnTo>
                      <a:pt x="511" y="7"/>
                    </a:lnTo>
                    <a:lnTo>
                      <a:pt x="561" y="37"/>
                    </a:lnTo>
                    <a:lnTo>
                      <a:pt x="613" y="84"/>
                    </a:lnTo>
                    <a:lnTo>
                      <a:pt x="658" y="145"/>
                    </a:lnTo>
                    <a:lnTo>
                      <a:pt x="682" y="184"/>
                    </a:lnTo>
                    <a:lnTo>
                      <a:pt x="703" y="229"/>
                    </a:lnTo>
                    <a:lnTo>
                      <a:pt x="723" y="282"/>
                    </a:lnTo>
                    <a:lnTo>
                      <a:pt x="739" y="355"/>
                    </a:lnTo>
                    <a:lnTo>
                      <a:pt x="733" y="418"/>
                    </a:lnTo>
                    <a:lnTo>
                      <a:pt x="715" y="475"/>
                    </a:lnTo>
                    <a:lnTo>
                      <a:pt x="682" y="508"/>
                    </a:lnTo>
                    <a:lnTo>
                      <a:pt x="637" y="538"/>
                    </a:lnTo>
                    <a:lnTo>
                      <a:pt x="571" y="559"/>
                    </a:lnTo>
                    <a:lnTo>
                      <a:pt x="579" y="627"/>
                    </a:lnTo>
                    <a:lnTo>
                      <a:pt x="583" y="703"/>
                    </a:lnTo>
                    <a:lnTo>
                      <a:pt x="582" y="786"/>
                    </a:lnTo>
                    <a:lnTo>
                      <a:pt x="577" y="871"/>
                    </a:lnTo>
                    <a:cubicBezTo>
                      <a:pt x="583" y="895"/>
                      <a:pt x="610" y="904"/>
                      <a:pt x="618" y="933"/>
                    </a:cubicBezTo>
                    <a:cubicBezTo>
                      <a:pt x="626" y="962"/>
                      <a:pt x="628" y="1007"/>
                      <a:pt x="625" y="1045"/>
                    </a:cubicBezTo>
                    <a:cubicBezTo>
                      <a:pt x="622" y="1083"/>
                      <a:pt x="622" y="1124"/>
                      <a:pt x="607" y="1158"/>
                    </a:cubicBezTo>
                    <a:cubicBezTo>
                      <a:pt x="592" y="1192"/>
                      <a:pt x="565" y="1226"/>
                      <a:pt x="544" y="1248"/>
                    </a:cubicBezTo>
                    <a:cubicBezTo>
                      <a:pt x="523" y="1270"/>
                      <a:pt x="505" y="1279"/>
                      <a:pt x="489" y="1291"/>
                    </a:cubicBezTo>
                    <a:lnTo>
                      <a:pt x="445" y="1321"/>
                    </a:lnTo>
                    <a:cubicBezTo>
                      <a:pt x="453" y="1337"/>
                      <a:pt x="494" y="1346"/>
                      <a:pt x="538" y="1386"/>
                    </a:cubicBezTo>
                    <a:cubicBezTo>
                      <a:pt x="582" y="1426"/>
                      <a:pt x="667" y="1513"/>
                      <a:pt x="709" y="1561"/>
                    </a:cubicBezTo>
                    <a:cubicBezTo>
                      <a:pt x="755" y="1610"/>
                      <a:pt x="786" y="1642"/>
                      <a:pt x="813" y="1683"/>
                    </a:cubicBezTo>
                    <a:cubicBezTo>
                      <a:pt x="840" y="1721"/>
                      <a:pt x="864" y="1779"/>
                      <a:pt x="874" y="1809"/>
                    </a:cubicBezTo>
                    <a:lnTo>
                      <a:pt x="871" y="1867"/>
                    </a:lnTo>
                    <a:lnTo>
                      <a:pt x="936" y="1987"/>
                    </a:lnTo>
                    <a:cubicBezTo>
                      <a:pt x="951" y="2018"/>
                      <a:pt x="956" y="2025"/>
                      <a:pt x="961" y="2053"/>
                    </a:cubicBezTo>
                    <a:cubicBezTo>
                      <a:pt x="966" y="2081"/>
                      <a:pt x="972" y="2123"/>
                      <a:pt x="966" y="2154"/>
                    </a:cubicBezTo>
                    <a:cubicBezTo>
                      <a:pt x="961" y="2185"/>
                      <a:pt x="949" y="2215"/>
                      <a:pt x="931" y="2242"/>
                    </a:cubicBezTo>
                    <a:cubicBezTo>
                      <a:pt x="913" y="2269"/>
                      <a:pt x="878" y="2303"/>
                      <a:pt x="859" y="2317"/>
                    </a:cubicBezTo>
                    <a:cubicBezTo>
                      <a:pt x="839" y="2332"/>
                      <a:pt x="826" y="2338"/>
                      <a:pt x="810" y="2332"/>
                    </a:cubicBezTo>
                    <a:cubicBezTo>
                      <a:pt x="793" y="2325"/>
                      <a:pt x="772" y="2301"/>
                      <a:pt x="760" y="2278"/>
                    </a:cubicBezTo>
                    <a:cubicBezTo>
                      <a:pt x="748" y="2255"/>
                      <a:pt x="747" y="2211"/>
                      <a:pt x="745" y="2191"/>
                    </a:cubicBezTo>
                    <a:lnTo>
                      <a:pt x="745" y="2155"/>
                    </a:lnTo>
                    <a:lnTo>
                      <a:pt x="679" y="2149"/>
                    </a:lnTo>
                    <a:lnTo>
                      <a:pt x="664" y="2182"/>
                    </a:lnTo>
                    <a:lnTo>
                      <a:pt x="670" y="2220"/>
                    </a:lnTo>
                    <a:lnTo>
                      <a:pt x="679" y="2263"/>
                    </a:lnTo>
                    <a:cubicBezTo>
                      <a:pt x="668" y="2271"/>
                      <a:pt x="629" y="2276"/>
                      <a:pt x="606" y="2268"/>
                    </a:cubicBezTo>
                    <a:cubicBezTo>
                      <a:pt x="583" y="2260"/>
                      <a:pt x="556" y="2239"/>
                      <a:pt x="541" y="2215"/>
                    </a:cubicBezTo>
                    <a:cubicBezTo>
                      <a:pt x="526" y="2191"/>
                      <a:pt x="517" y="2172"/>
                      <a:pt x="517" y="2139"/>
                    </a:cubicBezTo>
                    <a:cubicBezTo>
                      <a:pt x="517" y="2106"/>
                      <a:pt x="538" y="2096"/>
                      <a:pt x="535" y="2077"/>
                    </a:cubicBezTo>
                    <a:lnTo>
                      <a:pt x="499" y="2011"/>
                    </a:lnTo>
                    <a:lnTo>
                      <a:pt x="466" y="1995"/>
                    </a:lnTo>
                    <a:cubicBezTo>
                      <a:pt x="461" y="2008"/>
                      <a:pt x="469" y="2058"/>
                      <a:pt x="469" y="2089"/>
                    </a:cubicBezTo>
                    <a:cubicBezTo>
                      <a:pt x="469" y="2120"/>
                      <a:pt x="474" y="2159"/>
                      <a:pt x="469" y="2179"/>
                    </a:cubicBezTo>
                    <a:cubicBezTo>
                      <a:pt x="464" y="2199"/>
                      <a:pt x="460" y="2206"/>
                      <a:pt x="439" y="2209"/>
                    </a:cubicBezTo>
                    <a:cubicBezTo>
                      <a:pt x="421" y="2212"/>
                      <a:pt x="385" y="2199"/>
                      <a:pt x="360" y="2199"/>
                    </a:cubicBezTo>
                    <a:cubicBezTo>
                      <a:pt x="335" y="2199"/>
                      <a:pt x="301" y="2199"/>
                      <a:pt x="289" y="2209"/>
                    </a:cubicBezTo>
                    <a:lnTo>
                      <a:pt x="289" y="2257"/>
                    </a:lnTo>
                    <a:lnTo>
                      <a:pt x="373" y="2251"/>
                    </a:lnTo>
                    <a:lnTo>
                      <a:pt x="439" y="2257"/>
                    </a:lnTo>
                    <a:cubicBezTo>
                      <a:pt x="457" y="2267"/>
                      <a:pt x="468" y="2286"/>
                      <a:pt x="480" y="2311"/>
                    </a:cubicBezTo>
                    <a:cubicBezTo>
                      <a:pt x="492" y="2336"/>
                      <a:pt x="503" y="2375"/>
                      <a:pt x="510" y="2406"/>
                    </a:cubicBezTo>
                    <a:cubicBezTo>
                      <a:pt x="520" y="2442"/>
                      <a:pt x="532" y="2493"/>
                      <a:pt x="540" y="2529"/>
                    </a:cubicBezTo>
                    <a:cubicBezTo>
                      <a:pt x="548" y="2565"/>
                      <a:pt x="551" y="2585"/>
                      <a:pt x="559" y="2623"/>
                    </a:cubicBezTo>
                    <a:cubicBezTo>
                      <a:pt x="559" y="2623"/>
                      <a:pt x="573" y="2721"/>
                      <a:pt x="589" y="2755"/>
                    </a:cubicBezTo>
                    <a:cubicBezTo>
                      <a:pt x="603" y="2785"/>
                      <a:pt x="639" y="2813"/>
                      <a:pt x="657" y="2830"/>
                    </a:cubicBezTo>
                    <a:cubicBezTo>
                      <a:pt x="675" y="2847"/>
                      <a:pt x="682" y="2840"/>
                      <a:pt x="697" y="2857"/>
                    </a:cubicBezTo>
                    <a:cubicBezTo>
                      <a:pt x="723" y="2886"/>
                      <a:pt x="738" y="2909"/>
                      <a:pt x="745" y="2931"/>
                    </a:cubicBezTo>
                    <a:cubicBezTo>
                      <a:pt x="752" y="2953"/>
                      <a:pt x="753" y="2970"/>
                      <a:pt x="742" y="2988"/>
                    </a:cubicBezTo>
                    <a:cubicBezTo>
                      <a:pt x="748" y="3013"/>
                      <a:pt x="625" y="3054"/>
                      <a:pt x="682" y="3037"/>
                    </a:cubicBezTo>
                    <a:cubicBezTo>
                      <a:pt x="739" y="3020"/>
                      <a:pt x="595" y="3055"/>
                      <a:pt x="595" y="3055"/>
                    </a:cubicBezTo>
                    <a:cubicBezTo>
                      <a:pt x="595" y="3055"/>
                      <a:pt x="421" y="3061"/>
                      <a:pt x="421" y="3061"/>
                    </a:cubicBezTo>
                    <a:cubicBezTo>
                      <a:pt x="421" y="3061"/>
                      <a:pt x="250" y="3054"/>
                      <a:pt x="253" y="3049"/>
                    </a:cubicBezTo>
                    <a:cubicBezTo>
                      <a:pt x="256" y="3044"/>
                      <a:pt x="136" y="3026"/>
                      <a:pt x="96" y="3009"/>
                    </a:cubicBezTo>
                    <a:cubicBezTo>
                      <a:pt x="56" y="2992"/>
                      <a:pt x="25" y="2977"/>
                      <a:pt x="13" y="2947"/>
                    </a:cubicBezTo>
                    <a:cubicBezTo>
                      <a:pt x="0" y="2917"/>
                      <a:pt x="23" y="2867"/>
                      <a:pt x="24" y="2826"/>
                    </a:cubicBezTo>
                    <a:lnTo>
                      <a:pt x="22" y="2701"/>
                    </a:lnTo>
                    <a:lnTo>
                      <a:pt x="9" y="2695"/>
                    </a:lnTo>
                    <a:lnTo>
                      <a:pt x="7" y="2629"/>
                    </a:lnTo>
                    <a:cubicBezTo>
                      <a:pt x="23" y="2609"/>
                      <a:pt x="103" y="2575"/>
                      <a:pt x="103" y="2575"/>
                    </a:cubicBezTo>
                    <a:cubicBezTo>
                      <a:pt x="103" y="2575"/>
                      <a:pt x="163" y="2513"/>
                      <a:pt x="183" y="2476"/>
                    </a:cubicBezTo>
                    <a:cubicBezTo>
                      <a:pt x="203" y="2439"/>
                      <a:pt x="212" y="2384"/>
                      <a:pt x="220" y="2350"/>
                    </a:cubicBezTo>
                    <a:cubicBezTo>
                      <a:pt x="228" y="2316"/>
                      <a:pt x="226" y="2304"/>
                      <a:pt x="231" y="2269"/>
                    </a:cubicBezTo>
                    <a:cubicBezTo>
                      <a:pt x="243" y="2213"/>
                      <a:pt x="247" y="2190"/>
                      <a:pt x="253" y="2137"/>
                    </a:cubicBezTo>
                    <a:cubicBezTo>
                      <a:pt x="259" y="2084"/>
                      <a:pt x="274" y="2055"/>
                      <a:pt x="265" y="1951"/>
                    </a:cubicBezTo>
                    <a:cubicBezTo>
                      <a:pt x="256" y="1847"/>
                      <a:pt x="238" y="1796"/>
                      <a:pt x="229" y="1741"/>
                    </a:cubicBezTo>
                    <a:cubicBezTo>
                      <a:pt x="220" y="1686"/>
                      <a:pt x="216" y="1659"/>
                      <a:pt x="208" y="1623"/>
                    </a:cubicBezTo>
                    <a:cubicBezTo>
                      <a:pt x="200" y="1587"/>
                      <a:pt x="186" y="1553"/>
                      <a:pt x="181" y="1525"/>
                    </a:cubicBezTo>
                    <a:cubicBezTo>
                      <a:pt x="176" y="1497"/>
                      <a:pt x="176" y="1459"/>
                      <a:pt x="175" y="1435"/>
                    </a:cubicBezTo>
                    <a:cubicBezTo>
                      <a:pt x="174" y="1411"/>
                      <a:pt x="175" y="1391"/>
                      <a:pt x="175" y="1375"/>
                    </a:cubicBezTo>
                    <a:lnTo>
                      <a:pt x="175" y="1339"/>
                    </a:lnTo>
                    <a:lnTo>
                      <a:pt x="283" y="1351"/>
                    </a:lnTo>
                    <a:lnTo>
                      <a:pt x="325" y="1339"/>
                    </a:lnTo>
                    <a:cubicBezTo>
                      <a:pt x="348" y="1322"/>
                      <a:pt x="394" y="1286"/>
                      <a:pt x="423" y="1251"/>
                    </a:cubicBezTo>
                    <a:cubicBezTo>
                      <a:pt x="452" y="1216"/>
                      <a:pt x="484" y="1172"/>
                      <a:pt x="499" y="1129"/>
                    </a:cubicBezTo>
                    <a:cubicBezTo>
                      <a:pt x="514" y="1086"/>
                      <a:pt x="516" y="1015"/>
                      <a:pt x="516" y="990"/>
                    </a:cubicBezTo>
                    <a:cubicBezTo>
                      <a:pt x="516" y="965"/>
                      <a:pt x="511" y="937"/>
                      <a:pt x="511" y="937"/>
                    </a:cubicBezTo>
                    <a:cubicBezTo>
                      <a:pt x="511" y="937"/>
                      <a:pt x="462" y="879"/>
                      <a:pt x="457" y="883"/>
                    </a:cubicBezTo>
                    <a:cubicBezTo>
                      <a:pt x="452" y="887"/>
                      <a:pt x="403" y="840"/>
                      <a:pt x="403" y="840"/>
                    </a:cubicBezTo>
                    <a:cubicBezTo>
                      <a:pt x="403" y="840"/>
                      <a:pt x="351" y="807"/>
                      <a:pt x="337" y="775"/>
                    </a:cubicBezTo>
                    <a:cubicBezTo>
                      <a:pt x="323" y="743"/>
                      <a:pt x="323" y="685"/>
                      <a:pt x="325" y="643"/>
                    </a:cubicBezTo>
                    <a:cubicBezTo>
                      <a:pt x="327" y="601"/>
                      <a:pt x="351" y="568"/>
                      <a:pt x="349" y="523"/>
                    </a:cubicBezTo>
                    <a:cubicBezTo>
                      <a:pt x="347" y="478"/>
                      <a:pt x="327" y="420"/>
                      <a:pt x="312" y="373"/>
                    </a:cubicBezTo>
                    <a:cubicBezTo>
                      <a:pt x="297" y="326"/>
                      <a:pt x="277" y="288"/>
                      <a:pt x="259" y="244"/>
                    </a:cubicBezTo>
                    <a:cubicBezTo>
                      <a:pt x="241" y="200"/>
                      <a:pt x="231" y="174"/>
                      <a:pt x="223" y="151"/>
                    </a:cubicBezTo>
                    <a:cubicBezTo>
                      <a:pt x="215" y="128"/>
                      <a:pt x="209" y="117"/>
                      <a:pt x="205" y="108"/>
                    </a:cubicBez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CAC741C-7627-DADB-866B-C270FE9AD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" y="372"/>
                <a:ext cx="1103" cy="3647"/>
              </a:xfrm>
              <a:custGeom>
                <a:avLst/>
                <a:gdLst>
                  <a:gd name="T0" fmla="*/ 920 w 790"/>
                  <a:gd name="T1" fmla="*/ 3210 h 2562"/>
                  <a:gd name="T2" fmla="*/ 128 w 790"/>
                  <a:gd name="T3" fmla="*/ 2397 h 2562"/>
                  <a:gd name="T4" fmla="*/ 49 w 790"/>
                  <a:gd name="T5" fmla="*/ 1244 h 2562"/>
                  <a:gd name="T6" fmla="*/ 620 w 790"/>
                  <a:gd name="T7" fmla="*/ 332 h 2562"/>
                  <a:gd name="T8" fmla="*/ 1286 w 790"/>
                  <a:gd name="T9" fmla="*/ 19 h 2562"/>
                  <a:gd name="T10" fmla="*/ 2149 w 790"/>
                  <a:gd name="T11" fmla="*/ 87 h 2562"/>
                  <a:gd name="T12" fmla="*/ 2850 w 790"/>
                  <a:gd name="T13" fmla="*/ 579 h 2562"/>
                  <a:gd name="T14" fmla="*/ 3201 w 790"/>
                  <a:gd name="T15" fmla="*/ 1422 h 2562"/>
                  <a:gd name="T16" fmla="*/ 3320 w 790"/>
                  <a:gd name="T17" fmla="*/ 2345 h 2562"/>
                  <a:gd name="T18" fmla="*/ 3415 w 790"/>
                  <a:gd name="T19" fmla="*/ 3412 h 2562"/>
                  <a:gd name="T20" fmla="*/ 3464 w 790"/>
                  <a:gd name="T21" fmla="*/ 4101 h 2562"/>
                  <a:gd name="T22" fmla="*/ 3578 w 790"/>
                  <a:gd name="T23" fmla="*/ 4665 h 2562"/>
                  <a:gd name="T24" fmla="*/ 3847 w 790"/>
                  <a:gd name="T25" fmla="*/ 5226 h 2562"/>
                  <a:gd name="T26" fmla="*/ 4045 w 790"/>
                  <a:gd name="T27" fmla="*/ 6241 h 2562"/>
                  <a:gd name="T28" fmla="*/ 3805 w 790"/>
                  <a:gd name="T29" fmla="*/ 7105 h 2562"/>
                  <a:gd name="T30" fmla="*/ 3566 w 790"/>
                  <a:gd name="T31" fmla="*/ 7288 h 2562"/>
                  <a:gd name="T32" fmla="*/ 3847 w 790"/>
                  <a:gd name="T33" fmla="*/ 8201 h 2562"/>
                  <a:gd name="T34" fmla="*/ 4020 w 790"/>
                  <a:gd name="T35" fmla="*/ 9085 h 2562"/>
                  <a:gd name="T36" fmla="*/ 4163 w 790"/>
                  <a:gd name="T37" fmla="*/ 10355 h 2562"/>
                  <a:gd name="T38" fmla="*/ 3962 w 790"/>
                  <a:gd name="T39" fmla="*/ 12130 h 2562"/>
                  <a:gd name="T40" fmla="*/ 3484 w 790"/>
                  <a:gd name="T41" fmla="*/ 12517 h 2562"/>
                  <a:gd name="T42" fmla="*/ 3497 w 790"/>
                  <a:gd name="T43" fmla="*/ 13690 h 2562"/>
                  <a:gd name="T44" fmla="*/ 3828 w 790"/>
                  <a:gd name="T45" fmla="*/ 14202 h 2562"/>
                  <a:gd name="T46" fmla="*/ 3739 w 790"/>
                  <a:gd name="T47" fmla="*/ 14782 h 2562"/>
                  <a:gd name="T48" fmla="*/ 2542 w 790"/>
                  <a:gd name="T49" fmla="*/ 14972 h 2562"/>
                  <a:gd name="T50" fmla="*/ 1448 w 790"/>
                  <a:gd name="T51" fmla="*/ 14782 h 2562"/>
                  <a:gd name="T52" fmla="*/ 1111 w 790"/>
                  <a:gd name="T53" fmla="*/ 14322 h 2562"/>
                  <a:gd name="T54" fmla="*/ 1332 w 790"/>
                  <a:gd name="T55" fmla="*/ 11401 h 2562"/>
                  <a:gd name="T56" fmla="*/ 1111 w 790"/>
                  <a:gd name="T57" fmla="*/ 10655 h 2562"/>
                  <a:gd name="T58" fmla="*/ 789 w 790"/>
                  <a:gd name="T59" fmla="*/ 9503 h 2562"/>
                  <a:gd name="T60" fmla="*/ 909 w 790"/>
                  <a:gd name="T61" fmla="*/ 8434 h 2562"/>
                  <a:gd name="T62" fmla="*/ 1192 w 790"/>
                  <a:gd name="T63" fmla="*/ 7522 h 2562"/>
                  <a:gd name="T64" fmla="*/ 1608 w 790"/>
                  <a:gd name="T65" fmla="*/ 6819 h 2562"/>
                  <a:gd name="T66" fmla="*/ 1554 w 790"/>
                  <a:gd name="T67" fmla="*/ 6504 h 2562"/>
                  <a:gd name="T68" fmla="*/ 1314 w 790"/>
                  <a:gd name="T69" fmla="*/ 5523 h 2562"/>
                  <a:gd name="T70" fmla="*/ 1526 w 790"/>
                  <a:gd name="T71" fmla="*/ 3520 h 256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0"/>
                  <a:gd name="T109" fmla="*/ 0 h 2562"/>
                  <a:gd name="T110" fmla="*/ 790 w 790"/>
                  <a:gd name="T111" fmla="*/ 2562 h 256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0" h="2562">
                    <a:moveTo>
                      <a:pt x="288" y="602"/>
                    </a:moveTo>
                    <a:lnTo>
                      <a:pt x="173" y="549"/>
                    </a:lnTo>
                    <a:lnTo>
                      <a:pt x="84" y="485"/>
                    </a:lnTo>
                    <a:lnTo>
                      <a:pt x="24" y="410"/>
                    </a:lnTo>
                    <a:lnTo>
                      <a:pt x="0" y="312"/>
                    </a:lnTo>
                    <a:lnTo>
                      <a:pt x="9" y="213"/>
                    </a:lnTo>
                    <a:lnTo>
                      <a:pt x="62" y="125"/>
                    </a:lnTo>
                    <a:lnTo>
                      <a:pt x="117" y="57"/>
                    </a:lnTo>
                    <a:lnTo>
                      <a:pt x="180" y="26"/>
                    </a:lnTo>
                    <a:lnTo>
                      <a:pt x="243" y="3"/>
                    </a:lnTo>
                    <a:lnTo>
                      <a:pt x="333" y="0"/>
                    </a:lnTo>
                    <a:lnTo>
                      <a:pt x="405" y="15"/>
                    </a:lnTo>
                    <a:lnTo>
                      <a:pt x="471" y="47"/>
                    </a:lnTo>
                    <a:lnTo>
                      <a:pt x="537" y="99"/>
                    </a:lnTo>
                    <a:lnTo>
                      <a:pt x="573" y="168"/>
                    </a:lnTo>
                    <a:lnTo>
                      <a:pt x="603" y="243"/>
                    </a:lnTo>
                    <a:lnTo>
                      <a:pt x="618" y="344"/>
                    </a:lnTo>
                    <a:lnTo>
                      <a:pt x="626" y="401"/>
                    </a:lnTo>
                    <a:lnTo>
                      <a:pt x="639" y="516"/>
                    </a:lnTo>
                    <a:cubicBezTo>
                      <a:pt x="642" y="546"/>
                      <a:pt x="642" y="559"/>
                      <a:pt x="644" y="584"/>
                    </a:cubicBezTo>
                    <a:cubicBezTo>
                      <a:pt x="646" y="609"/>
                      <a:pt x="647" y="639"/>
                      <a:pt x="650" y="665"/>
                    </a:cubicBezTo>
                    <a:cubicBezTo>
                      <a:pt x="652" y="686"/>
                      <a:pt x="651" y="690"/>
                      <a:pt x="653" y="702"/>
                    </a:cubicBezTo>
                    <a:cubicBezTo>
                      <a:pt x="655" y="714"/>
                      <a:pt x="659" y="724"/>
                      <a:pt x="663" y="740"/>
                    </a:cubicBezTo>
                    <a:lnTo>
                      <a:pt x="675" y="798"/>
                    </a:lnTo>
                    <a:lnTo>
                      <a:pt x="687" y="843"/>
                    </a:lnTo>
                    <a:lnTo>
                      <a:pt x="725" y="894"/>
                    </a:lnTo>
                    <a:cubicBezTo>
                      <a:pt x="738" y="913"/>
                      <a:pt x="761" y="928"/>
                      <a:pt x="767" y="957"/>
                    </a:cubicBezTo>
                    <a:cubicBezTo>
                      <a:pt x="773" y="986"/>
                      <a:pt x="764" y="1037"/>
                      <a:pt x="762" y="1068"/>
                    </a:cubicBezTo>
                    <a:cubicBezTo>
                      <a:pt x="759" y="1100"/>
                      <a:pt x="753" y="1125"/>
                      <a:pt x="747" y="1149"/>
                    </a:cubicBezTo>
                    <a:cubicBezTo>
                      <a:pt x="741" y="1173"/>
                      <a:pt x="726" y="1200"/>
                      <a:pt x="717" y="1215"/>
                    </a:cubicBezTo>
                    <a:lnTo>
                      <a:pt x="678" y="1229"/>
                    </a:lnTo>
                    <a:lnTo>
                      <a:pt x="672" y="1247"/>
                    </a:lnTo>
                    <a:cubicBezTo>
                      <a:pt x="674" y="1260"/>
                      <a:pt x="684" y="1281"/>
                      <a:pt x="693" y="1307"/>
                    </a:cubicBezTo>
                    <a:cubicBezTo>
                      <a:pt x="703" y="1335"/>
                      <a:pt x="711" y="1353"/>
                      <a:pt x="725" y="1403"/>
                    </a:cubicBezTo>
                    <a:cubicBezTo>
                      <a:pt x="735" y="1436"/>
                      <a:pt x="736" y="1468"/>
                      <a:pt x="746" y="1503"/>
                    </a:cubicBezTo>
                    <a:cubicBezTo>
                      <a:pt x="756" y="1538"/>
                      <a:pt x="749" y="1519"/>
                      <a:pt x="758" y="1554"/>
                    </a:cubicBezTo>
                    <a:cubicBezTo>
                      <a:pt x="767" y="1589"/>
                      <a:pt x="772" y="1630"/>
                      <a:pt x="777" y="1676"/>
                    </a:cubicBezTo>
                    <a:cubicBezTo>
                      <a:pt x="783" y="1710"/>
                      <a:pt x="782" y="1743"/>
                      <a:pt x="785" y="1772"/>
                    </a:cubicBezTo>
                    <a:cubicBezTo>
                      <a:pt x="788" y="1801"/>
                      <a:pt x="790" y="1856"/>
                      <a:pt x="783" y="1901"/>
                    </a:cubicBezTo>
                    <a:cubicBezTo>
                      <a:pt x="777" y="1951"/>
                      <a:pt x="757" y="2040"/>
                      <a:pt x="747" y="2075"/>
                    </a:cubicBezTo>
                    <a:cubicBezTo>
                      <a:pt x="737" y="2109"/>
                      <a:pt x="738" y="2096"/>
                      <a:pt x="725" y="2109"/>
                    </a:cubicBezTo>
                    <a:cubicBezTo>
                      <a:pt x="712" y="2122"/>
                      <a:pt x="671" y="2102"/>
                      <a:pt x="657" y="2141"/>
                    </a:cubicBezTo>
                    <a:lnTo>
                      <a:pt x="656" y="2252"/>
                    </a:lnTo>
                    <a:lnTo>
                      <a:pt x="659" y="2342"/>
                    </a:lnTo>
                    <a:lnTo>
                      <a:pt x="693" y="2375"/>
                    </a:lnTo>
                    <a:lnTo>
                      <a:pt x="722" y="2430"/>
                    </a:lnTo>
                    <a:lnTo>
                      <a:pt x="723" y="2486"/>
                    </a:lnTo>
                    <a:cubicBezTo>
                      <a:pt x="723" y="2486"/>
                      <a:pt x="721" y="2518"/>
                      <a:pt x="705" y="2529"/>
                    </a:cubicBezTo>
                    <a:cubicBezTo>
                      <a:pt x="683" y="2539"/>
                      <a:pt x="663" y="2545"/>
                      <a:pt x="626" y="2550"/>
                    </a:cubicBezTo>
                    <a:cubicBezTo>
                      <a:pt x="588" y="2555"/>
                      <a:pt x="522" y="2562"/>
                      <a:pt x="479" y="2562"/>
                    </a:cubicBezTo>
                    <a:lnTo>
                      <a:pt x="369" y="2553"/>
                    </a:lnTo>
                    <a:lnTo>
                      <a:pt x="273" y="2529"/>
                    </a:lnTo>
                    <a:lnTo>
                      <a:pt x="225" y="2493"/>
                    </a:lnTo>
                    <a:lnTo>
                      <a:pt x="209" y="2450"/>
                    </a:lnTo>
                    <a:cubicBezTo>
                      <a:pt x="219" y="2365"/>
                      <a:pt x="278" y="2066"/>
                      <a:pt x="285" y="1983"/>
                    </a:cubicBezTo>
                    <a:cubicBezTo>
                      <a:pt x="243" y="1940"/>
                      <a:pt x="262" y="1965"/>
                      <a:pt x="251" y="1950"/>
                    </a:cubicBezTo>
                    <a:cubicBezTo>
                      <a:pt x="240" y="1935"/>
                      <a:pt x="227" y="1923"/>
                      <a:pt x="219" y="1893"/>
                    </a:cubicBezTo>
                    <a:cubicBezTo>
                      <a:pt x="219" y="1893"/>
                      <a:pt x="208" y="1865"/>
                      <a:pt x="209" y="1823"/>
                    </a:cubicBezTo>
                    <a:cubicBezTo>
                      <a:pt x="210" y="1781"/>
                      <a:pt x="220" y="1802"/>
                      <a:pt x="210" y="1769"/>
                    </a:cubicBezTo>
                    <a:cubicBezTo>
                      <a:pt x="167" y="1739"/>
                      <a:pt x="155" y="1680"/>
                      <a:pt x="149" y="1626"/>
                    </a:cubicBezTo>
                    <a:lnTo>
                      <a:pt x="153" y="1524"/>
                    </a:lnTo>
                    <a:lnTo>
                      <a:pt x="171" y="1443"/>
                    </a:lnTo>
                    <a:lnTo>
                      <a:pt x="194" y="1359"/>
                    </a:lnTo>
                    <a:lnTo>
                      <a:pt x="225" y="1287"/>
                    </a:lnTo>
                    <a:lnTo>
                      <a:pt x="276" y="1199"/>
                    </a:lnTo>
                    <a:lnTo>
                      <a:pt x="303" y="1167"/>
                    </a:lnTo>
                    <a:lnTo>
                      <a:pt x="333" y="1143"/>
                    </a:lnTo>
                    <a:lnTo>
                      <a:pt x="293" y="1113"/>
                    </a:lnTo>
                    <a:cubicBezTo>
                      <a:pt x="281" y="1095"/>
                      <a:pt x="269" y="1063"/>
                      <a:pt x="261" y="1035"/>
                    </a:cubicBezTo>
                    <a:cubicBezTo>
                      <a:pt x="253" y="1002"/>
                      <a:pt x="250" y="989"/>
                      <a:pt x="248" y="945"/>
                    </a:cubicBezTo>
                    <a:cubicBezTo>
                      <a:pt x="247" y="902"/>
                      <a:pt x="250" y="831"/>
                      <a:pt x="257" y="774"/>
                    </a:cubicBezTo>
                    <a:lnTo>
                      <a:pt x="288" y="602"/>
                    </a:lnTo>
                    <a:close/>
                  </a:path>
                </a:pathLst>
              </a:custGeom>
              <a:solidFill>
                <a:srgbClr val="0033CC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5" name="Group 41">
              <a:extLst>
                <a:ext uri="{FF2B5EF4-FFF2-40B4-BE49-F238E27FC236}">
                  <a16:creationId xmlns:a16="http://schemas.microsoft.com/office/drawing/2014/main" id="{26A37790-949C-E429-E5F7-9E9B0E40C02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97852" y="424097"/>
              <a:ext cx="550247" cy="950333"/>
              <a:chOff x="431" y="391"/>
              <a:chExt cx="2151" cy="3715"/>
            </a:xfrm>
          </p:grpSpPr>
          <p:pic>
            <p:nvPicPr>
              <p:cNvPr id="8" name="Picture 29" descr="Bear qee_blanc 3quarts ombré_transparent 3">
                <a:extLst>
                  <a:ext uri="{FF2B5EF4-FFF2-40B4-BE49-F238E27FC236}">
                    <a16:creationId xmlns:a16="http://schemas.microsoft.com/office/drawing/2014/main" id="{9F03BE8D-ECE7-1274-FC48-797A20DB1F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Freeform 30">
                <a:extLst>
                  <a:ext uri="{FF2B5EF4-FFF2-40B4-BE49-F238E27FC236}">
                    <a16:creationId xmlns:a16="http://schemas.microsoft.com/office/drawing/2014/main" id="{9874F4C3-A6BA-F982-0536-2060C8743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0" name="Freeform 31">
                <a:extLst>
                  <a:ext uri="{FF2B5EF4-FFF2-40B4-BE49-F238E27FC236}">
                    <a16:creationId xmlns:a16="http://schemas.microsoft.com/office/drawing/2014/main" id="{3D568E5F-573B-5B30-DE91-24A20F3FF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1" name="Freeform 32">
                <a:extLst>
                  <a:ext uri="{FF2B5EF4-FFF2-40B4-BE49-F238E27FC236}">
                    <a16:creationId xmlns:a16="http://schemas.microsoft.com/office/drawing/2014/main" id="{6D634478-A5C4-80F9-0ED4-509315E7D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3D0476ED-94DE-CD23-0A47-306D2F8DD3FD}"/>
              </a:ext>
            </a:extLst>
          </p:cNvPr>
          <p:cNvGrpSpPr/>
          <p:nvPr/>
        </p:nvGrpSpPr>
        <p:grpSpPr>
          <a:xfrm>
            <a:off x="7656628" y="3275845"/>
            <a:ext cx="1810681" cy="934695"/>
            <a:chOff x="5004047" y="1404039"/>
            <a:chExt cx="1810681" cy="934695"/>
          </a:xfrm>
        </p:grpSpPr>
        <p:grpSp>
          <p:nvGrpSpPr>
            <p:cNvPr id="2" name="Grouper 11">
              <a:extLst>
                <a:ext uri="{FF2B5EF4-FFF2-40B4-BE49-F238E27FC236}">
                  <a16:creationId xmlns:a16="http://schemas.microsoft.com/office/drawing/2014/main" id="{5019AB98-F181-214F-B93E-8553B5241EFA}"/>
                </a:ext>
              </a:extLst>
            </p:cNvPr>
            <p:cNvGrpSpPr/>
            <p:nvPr/>
          </p:nvGrpSpPr>
          <p:grpSpPr>
            <a:xfrm>
              <a:off x="5004047" y="1404039"/>
              <a:ext cx="1810681" cy="934695"/>
              <a:chOff x="7081798" y="1844824"/>
              <a:chExt cx="1810681" cy="934695"/>
            </a:xfrm>
          </p:grpSpPr>
          <p:sp>
            <p:nvSpPr>
              <p:cNvPr id="15" name="Rectangle à coins arrondis 56">
                <a:extLst>
                  <a:ext uri="{FF2B5EF4-FFF2-40B4-BE49-F238E27FC236}">
                    <a16:creationId xmlns:a16="http://schemas.microsoft.com/office/drawing/2014/main" id="{ECBACB2A-52CE-7982-F5B5-D91BE1E566E5}"/>
                  </a:ext>
                </a:extLst>
              </p:cNvPr>
              <p:cNvSpPr/>
              <p:nvPr/>
            </p:nvSpPr>
            <p:spPr>
              <a:xfrm>
                <a:off x="7081798" y="1844824"/>
                <a:ext cx="1810681" cy="864096"/>
              </a:xfrm>
              <a:prstGeom prst="roundRect">
                <a:avLst>
                  <a:gd name="adj" fmla="val 9480"/>
                </a:avLst>
              </a:prstGeom>
              <a:solidFill>
                <a:srgbClr val="FFFFCC"/>
              </a:solidFill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6" name="Grouper 10">
                <a:extLst>
                  <a:ext uri="{FF2B5EF4-FFF2-40B4-BE49-F238E27FC236}">
                    <a16:creationId xmlns:a16="http://schemas.microsoft.com/office/drawing/2014/main" id="{6EF704BC-F666-7660-9BBB-7ED8A64C7968}"/>
                  </a:ext>
                </a:extLst>
              </p:cNvPr>
              <p:cNvGrpSpPr/>
              <p:nvPr/>
            </p:nvGrpSpPr>
            <p:grpSpPr>
              <a:xfrm>
                <a:off x="7518702" y="1988941"/>
                <a:ext cx="869149" cy="790578"/>
                <a:chOff x="7518702" y="1988941"/>
                <a:chExt cx="869149" cy="790578"/>
              </a:xfrm>
            </p:grpSpPr>
            <p:sp>
              <p:nvSpPr>
                <p:cNvPr id="17" name="ZoneTexte 17">
                  <a:extLst>
                    <a:ext uri="{FF2B5EF4-FFF2-40B4-BE49-F238E27FC236}">
                      <a16:creationId xmlns:a16="http://schemas.microsoft.com/office/drawing/2014/main" id="{0103F709-43A9-02CA-A5F7-49243F614F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18702" y="1988941"/>
                  <a:ext cx="869149" cy="4616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eaLnBrk="1" hangingPunct="1"/>
                  <a:r>
                    <a:rPr lang="fr-FR" sz="2400" b="1" dirty="0">
                      <a:latin typeface="Aharoni" panose="02010803020104030203" pitchFamily="2" charset="-79"/>
                      <a:cs typeface="Aharoni" panose="02010803020104030203" pitchFamily="2" charset="-79"/>
                    </a:rPr>
                    <a:t>MKS</a:t>
                  </a:r>
                </a:p>
              </p:txBody>
            </p:sp>
            <p:sp>
              <p:nvSpPr>
                <p:cNvPr id="22" name="ZoneTexte 21">
                  <a:extLst>
                    <a:ext uri="{FF2B5EF4-FFF2-40B4-BE49-F238E27FC236}">
                      <a16:creationId xmlns:a16="http://schemas.microsoft.com/office/drawing/2014/main" id="{E99630E7-60E3-4ABD-6E1F-79BDC46FE602}"/>
                    </a:ext>
                  </a:extLst>
                </p:cNvPr>
                <p:cNvSpPr txBox="1"/>
                <p:nvPr/>
              </p:nvSpPr>
              <p:spPr>
                <a:xfrm>
                  <a:off x="7545433" y="2317854"/>
                  <a:ext cx="338554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fr-FR" sz="2400" b="1" dirty="0"/>
                    <a:t>+</a:t>
                  </a:r>
                </a:p>
              </p:txBody>
            </p:sp>
          </p:grpSp>
        </p:grpSp>
        <p:pic>
          <p:nvPicPr>
            <p:cNvPr id="25" name="Picture 44" descr="Résultat de recherche d'images pour &quot;krupp mak logo&quot;">
              <a:extLst>
                <a:ext uri="{FF2B5EF4-FFF2-40B4-BE49-F238E27FC236}">
                  <a16:creationId xmlns:a16="http://schemas.microsoft.com/office/drawing/2014/main" id="{B71D0CDF-E1C6-ABAB-E977-73054E91EF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clrChange>
                <a:clrFrom>
                  <a:srgbClr val="000000">
                    <a:alpha val="0"/>
                  </a:srgbClr>
                </a:clrFrom>
                <a:clrTo>
                  <a:srgbClr val="000000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4364" y="2034389"/>
              <a:ext cx="540000" cy="155414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" name="Picture 4">
              <a:extLst>
                <a:ext uri="{FF2B5EF4-FFF2-40B4-BE49-F238E27FC236}">
                  <a16:creationId xmlns:a16="http://schemas.microsoft.com/office/drawing/2014/main" id="{C77D8FE1-B5FD-28ED-ABEA-C6FFF5B098D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9">
              <a:clrChange>
                <a:clrFrom>
                  <a:srgbClr val="FAFFFC"/>
                </a:clrFrom>
                <a:clrTo>
                  <a:srgbClr val="FAFFFC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2217" b="91420"/>
            <a:stretch/>
          </p:blipFill>
          <p:spPr bwMode="auto">
            <a:xfrm>
              <a:off x="5751071" y="2065282"/>
              <a:ext cx="1008000" cy="1124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4" name="Groupe 83">
            <a:extLst>
              <a:ext uri="{FF2B5EF4-FFF2-40B4-BE49-F238E27FC236}">
                <a16:creationId xmlns:a16="http://schemas.microsoft.com/office/drawing/2014/main" id="{32442110-81C2-69C7-9455-8829B7F62054}"/>
              </a:ext>
            </a:extLst>
          </p:cNvPr>
          <p:cNvGrpSpPr/>
          <p:nvPr/>
        </p:nvGrpSpPr>
        <p:grpSpPr>
          <a:xfrm>
            <a:off x="4537329" y="3312189"/>
            <a:ext cx="1116230" cy="864096"/>
            <a:chOff x="2892115" y="3357425"/>
            <a:chExt cx="1116230" cy="864096"/>
          </a:xfrm>
        </p:grpSpPr>
        <p:sp>
          <p:nvSpPr>
            <p:cNvPr id="33" name="Rectangle à coins arrondis 56">
              <a:extLst>
                <a:ext uri="{FF2B5EF4-FFF2-40B4-BE49-F238E27FC236}">
                  <a16:creationId xmlns:a16="http://schemas.microsoft.com/office/drawing/2014/main" id="{CF7AB3C3-F8AF-6230-1EE5-77A864F870F8}"/>
                </a:ext>
              </a:extLst>
            </p:cNvPr>
            <p:cNvSpPr/>
            <p:nvPr/>
          </p:nvSpPr>
          <p:spPr>
            <a:xfrm>
              <a:off x="2892115" y="3357425"/>
              <a:ext cx="1116230" cy="864096"/>
            </a:xfrm>
            <a:prstGeom prst="roundRect">
              <a:avLst>
                <a:gd name="adj" fmla="val 9480"/>
              </a:avLst>
            </a:prstGeom>
            <a:solidFill>
              <a:srgbClr val="FFFFCC"/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60" name="Image 59">
              <a:extLst>
                <a:ext uri="{FF2B5EF4-FFF2-40B4-BE49-F238E27FC236}">
                  <a16:creationId xmlns:a16="http://schemas.microsoft.com/office/drawing/2014/main" id="{0817DDD0-505E-4DE0-3F4B-9C0594E7B2F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3099387" y="3666322"/>
              <a:ext cx="681716" cy="208209"/>
            </a:xfrm>
            <a:prstGeom prst="rect">
              <a:avLst/>
            </a:prstGeom>
          </p:spPr>
        </p:pic>
      </p:grpSp>
      <p:grpSp>
        <p:nvGrpSpPr>
          <p:cNvPr id="185" name="Groupe 184">
            <a:extLst>
              <a:ext uri="{FF2B5EF4-FFF2-40B4-BE49-F238E27FC236}">
                <a16:creationId xmlns:a16="http://schemas.microsoft.com/office/drawing/2014/main" id="{83532B63-493B-FB60-95AD-C7131DDBA8D3}"/>
              </a:ext>
            </a:extLst>
          </p:cNvPr>
          <p:cNvGrpSpPr/>
          <p:nvPr/>
        </p:nvGrpSpPr>
        <p:grpSpPr>
          <a:xfrm>
            <a:off x="3991347" y="4433488"/>
            <a:ext cx="2374597" cy="783154"/>
            <a:chOff x="3680547" y="1680985"/>
            <a:chExt cx="2374597" cy="783154"/>
          </a:xfrm>
        </p:grpSpPr>
        <p:sp>
          <p:nvSpPr>
            <p:cNvPr id="123" name="Rectangle à coins arrondis 56">
              <a:extLst>
                <a:ext uri="{FF2B5EF4-FFF2-40B4-BE49-F238E27FC236}">
                  <a16:creationId xmlns:a16="http://schemas.microsoft.com/office/drawing/2014/main" id="{473F3530-A5AF-1F00-9CDC-A3E3ACBA64B2}"/>
                </a:ext>
              </a:extLst>
            </p:cNvPr>
            <p:cNvSpPr/>
            <p:nvPr/>
          </p:nvSpPr>
          <p:spPr>
            <a:xfrm>
              <a:off x="3680547" y="1680985"/>
              <a:ext cx="2374597" cy="783154"/>
            </a:xfrm>
            <a:prstGeom prst="roundRect">
              <a:avLst>
                <a:gd name="adj" fmla="val 9480"/>
              </a:avLst>
            </a:prstGeom>
            <a:solidFill>
              <a:srgbClr val="FFFFCC"/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84" name="Groupe 183">
              <a:extLst>
                <a:ext uri="{FF2B5EF4-FFF2-40B4-BE49-F238E27FC236}">
                  <a16:creationId xmlns:a16="http://schemas.microsoft.com/office/drawing/2014/main" id="{31175A56-53F1-B646-0072-CF17EEED7B37}"/>
                </a:ext>
              </a:extLst>
            </p:cNvPr>
            <p:cNvGrpSpPr/>
            <p:nvPr/>
          </p:nvGrpSpPr>
          <p:grpSpPr>
            <a:xfrm>
              <a:off x="3711605" y="1741704"/>
              <a:ext cx="2312480" cy="707744"/>
              <a:chOff x="2400575" y="4416220"/>
              <a:chExt cx="2312480" cy="707744"/>
            </a:xfrm>
          </p:grpSpPr>
          <p:grpSp>
            <p:nvGrpSpPr>
              <p:cNvPr id="115" name="Groupe 7">
                <a:extLst>
                  <a:ext uri="{FF2B5EF4-FFF2-40B4-BE49-F238E27FC236}">
                    <a16:creationId xmlns:a16="http://schemas.microsoft.com/office/drawing/2014/main" id="{0F0937F6-8B27-5B71-F687-87516C44C68B}"/>
                  </a:ext>
                </a:extLst>
              </p:cNvPr>
              <p:cNvGrpSpPr/>
              <p:nvPr/>
            </p:nvGrpSpPr>
            <p:grpSpPr>
              <a:xfrm>
                <a:off x="2492771" y="4416220"/>
                <a:ext cx="274552" cy="201711"/>
                <a:chOff x="1571604" y="2857496"/>
                <a:chExt cx="3500462" cy="2571768"/>
              </a:xfrm>
            </p:grpSpPr>
            <p:sp>
              <p:nvSpPr>
                <p:cNvPr id="116" name="Rectangle 115">
                  <a:extLst>
                    <a:ext uri="{FF2B5EF4-FFF2-40B4-BE49-F238E27FC236}">
                      <a16:creationId xmlns:a16="http://schemas.microsoft.com/office/drawing/2014/main" id="{61DE5DBF-3284-18B3-2EE3-1B125BDD1BEA}"/>
                    </a:ext>
                  </a:extLst>
                </p:cNvPr>
                <p:cNvSpPr/>
                <p:nvPr/>
              </p:nvSpPr>
              <p:spPr>
                <a:xfrm>
                  <a:off x="1571604" y="2857496"/>
                  <a:ext cx="3500462" cy="257176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grpSp>
              <p:nvGrpSpPr>
                <p:cNvPr id="117" name="Groupe 13">
                  <a:extLst>
                    <a:ext uri="{FF2B5EF4-FFF2-40B4-BE49-F238E27FC236}">
                      <a16:creationId xmlns:a16="http://schemas.microsoft.com/office/drawing/2014/main" id="{3342FD82-2F99-A811-80D4-750DCD17FC37}"/>
                    </a:ext>
                  </a:extLst>
                </p:cNvPr>
                <p:cNvGrpSpPr/>
                <p:nvPr/>
              </p:nvGrpSpPr>
              <p:grpSpPr>
                <a:xfrm>
                  <a:off x="1692322" y="2934269"/>
                  <a:ext cx="3279728" cy="2429301"/>
                  <a:chOff x="1692322" y="2934269"/>
                  <a:chExt cx="3279728" cy="2429301"/>
                </a:xfrm>
              </p:grpSpPr>
              <p:sp>
                <p:nvSpPr>
                  <p:cNvPr id="118" name="Forme libre 117">
                    <a:extLst>
                      <a:ext uri="{FF2B5EF4-FFF2-40B4-BE49-F238E27FC236}">
                        <a16:creationId xmlns:a16="http://schemas.microsoft.com/office/drawing/2014/main" id="{1381BC7D-2C6A-A824-C954-87D3EF2E2D74}"/>
                      </a:ext>
                    </a:extLst>
                  </p:cNvPr>
                  <p:cNvSpPr/>
                  <p:nvPr/>
                </p:nvSpPr>
                <p:spPr>
                  <a:xfrm>
                    <a:off x="2315357" y="2934269"/>
                    <a:ext cx="973753" cy="2429301"/>
                  </a:xfrm>
                  <a:custGeom>
                    <a:avLst/>
                    <a:gdLst>
                      <a:gd name="connsiteX0" fmla="*/ 0 w 968991"/>
                      <a:gd name="connsiteY0" fmla="*/ 2402006 h 2429301"/>
                      <a:gd name="connsiteX1" fmla="*/ 272956 w 968991"/>
                      <a:gd name="connsiteY1" fmla="*/ 0 h 2429301"/>
                      <a:gd name="connsiteX2" fmla="*/ 723332 w 968991"/>
                      <a:gd name="connsiteY2" fmla="*/ 13647 h 2429301"/>
                      <a:gd name="connsiteX3" fmla="*/ 968991 w 968991"/>
                      <a:gd name="connsiteY3" fmla="*/ 2415653 h 2429301"/>
                      <a:gd name="connsiteX4" fmla="*/ 682388 w 968991"/>
                      <a:gd name="connsiteY4" fmla="*/ 2415653 h 2429301"/>
                      <a:gd name="connsiteX5" fmla="*/ 600502 w 968991"/>
                      <a:gd name="connsiteY5" fmla="*/ 1678674 h 2429301"/>
                      <a:gd name="connsiteX6" fmla="*/ 341194 w 968991"/>
                      <a:gd name="connsiteY6" fmla="*/ 1705970 h 2429301"/>
                      <a:gd name="connsiteX7" fmla="*/ 245660 w 968991"/>
                      <a:gd name="connsiteY7" fmla="*/ 2429301 h 2429301"/>
                      <a:gd name="connsiteX8" fmla="*/ 0 w 968991"/>
                      <a:gd name="connsiteY8" fmla="*/ 2402006 h 2429301"/>
                      <a:gd name="connsiteX0" fmla="*/ 0 w 968991"/>
                      <a:gd name="connsiteY0" fmla="*/ 2402006 h 2429301"/>
                      <a:gd name="connsiteX1" fmla="*/ 272956 w 968991"/>
                      <a:gd name="connsiteY1" fmla="*/ 0 h 2429301"/>
                      <a:gd name="connsiteX2" fmla="*/ 723332 w 968991"/>
                      <a:gd name="connsiteY2" fmla="*/ 13647 h 2429301"/>
                      <a:gd name="connsiteX3" fmla="*/ 968991 w 968991"/>
                      <a:gd name="connsiteY3" fmla="*/ 2415653 h 2429301"/>
                      <a:gd name="connsiteX4" fmla="*/ 682388 w 968991"/>
                      <a:gd name="connsiteY4" fmla="*/ 2415653 h 2429301"/>
                      <a:gd name="connsiteX5" fmla="*/ 600502 w 968991"/>
                      <a:gd name="connsiteY5" fmla="*/ 1678674 h 2429301"/>
                      <a:gd name="connsiteX6" fmla="*/ 394493 w 968991"/>
                      <a:gd name="connsiteY6" fmla="*/ 1709177 h 2429301"/>
                      <a:gd name="connsiteX7" fmla="*/ 245660 w 968991"/>
                      <a:gd name="connsiteY7" fmla="*/ 2429301 h 2429301"/>
                      <a:gd name="connsiteX8" fmla="*/ 0 w 968991"/>
                      <a:gd name="connsiteY8" fmla="*/ 2402006 h 2429301"/>
                      <a:gd name="connsiteX0" fmla="*/ 0 w 968991"/>
                      <a:gd name="connsiteY0" fmla="*/ 2402006 h 2429301"/>
                      <a:gd name="connsiteX1" fmla="*/ 272956 w 968991"/>
                      <a:gd name="connsiteY1" fmla="*/ 0 h 2429301"/>
                      <a:gd name="connsiteX2" fmla="*/ 723332 w 968991"/>
                      <a:gd name="connsiteY2" fmla="*/ 13647 h 2429301"/>
                      <a:gd name="connsiteX3" fmla="*/ 968991 w 968991"/>
                      <a:gd name="connsiteY3" fmla="*/ 2415653 h 2429301"/>
                      <a:gd name="connsiteX4" fmla="*/ 682388 w 968991"/>
                      <a:gd name="connsiteY4" fmla="*/ 2415653 h 2429301"/>
                      <a:gd name="connsiteX5" fmla="*/ 600502 w 968991"/>
                      <a:gd name="connsiteY5" fmla="*/ 1678674 h 2429301"/>
                      <a:gd name="connsiteX6" fmla="*/ 375456 w 968991"/>
                      <a:gd name="connsiteY6" fmla="*/ 1671069 h 2429301"/>
                      <a:gd name="connsiteX7" fmla="*/ 245660 w 968991"/>
                      <a:gd name="connsiteY7" fmla="*/ 2429301 h 2429301"/>
                      <a:gd name="connsiteX8" fmla="*/ 0 w 968991"/>
                      <a:gd name="connsiteY8" fmla="*/ 2402006 h 2429301"/>
                      <a:gd name="connsiteX0" fmla="*/ 0 w 973753"/>
                      <a:gd name="connsiteY0" fmla="*/ 2425818 h 2429301"/>
                      <a:gd name="connsiteX1" fmla="*/ 277718 w 973753"/>
                      <a:gd name="connsiteY1" fmla="*/ 0 h 2429301"/>
                      <a:gd name="connsiteX2" fmla="*/ 728094 w 973753"/>
                      <a:gd name="connsiteY2" fmla="*/ 13647 h 2429301"/>
                      <a:gd name="connsiteX3" fmla="*/ 973753 w 973753"/>
                      <a:gd name="connsiteY3" fmla="*/ 2415653 h 2429301"/>
                      <a:gd name="connsiteX4" fmla="*/ 687150 w 973753"/>
                      <a:gd name="connsiteY4" fmla="*/ 2415653 h 2429301"/>
                      <a:gd name="connsiteX5" fmla="*/ 605264 w 973753"/>
                      <a:gd name="connsiteY5" fmla="*/ 1678674 h 2429301"/>
                      <a:gd name="connsiteX6" fmla="*/ 380218 w 973753"/>
                      <a:gd name="connsiteY6" fmla="*/ 1671069 h 2429301"/>
                      <a:gd name="connsiteX7" fmla="*/ 250422 w 973753"/>
                      <a:gd name="connsiteY7" fmla="*/ 2429301 h 2429301"/>
                      <a:gd name="connsiteX8" fmla="*/ 0 w 973753"/>
                      <a:gd name="connsiteY8" fmla="*/ 2425818 h 242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73753" h="2429301">
                        <a:moveTo>
                          <a:pt x="0" y="2425818"/>
                        </a:moveTo>
                        <a:lnTo>
                          <a:pt x="277718" y="0"/>
                        </a:lnTo>
                        <a:lnTo>
                          <a:pt x="728094" y="13647"/>
                        </a:lnTo>
                        <a:lnTo>
                          <a:pt x="973753" y="2415653"/>
                        </a:lnTo>
                        <a:lnTo>
                          <a:pt x="687150" y="2415653"/>
                        </a:lnTo>
                        <a:lnTo>
                          <a:pt x="605264" y="1678674"/>
                        </a:lnTo>
                        <a:lnTo>
                          <a:pt x="380218" y="1671069"/>
                        </a:lnTo>
                        <a:lnTo>
                          <a:pt x="250422" y="2429301"/>
                        </a:lnTo>
                        <a:lnTo>
                          <a:pt x="0" y="24258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19" name="Forme libre 118">
                    <a:extLst>
                      <a:ext uri="{FF2B5EF4-FFF2-40B4-BE49-F238E27FC236}">
                        <a16:creationId xmlns:a16="http://schemas.microsoft.com/office/drawing/2014/main" id="{670EBD89-F8B1-9E6A-35FB-90C05F0D1001}"/>
                      </a:ext>
                    </a:extLst>
                  </p:cNvPr>
                  <p:cNvSpPr/>
                  <p:nvPr/>
                </p:nvSpPr>
                <p:spPr>
                  <a:xfrm>
                    <a:off x="1692322" y="3289111"/>
                    <a:ext cx="655093" cy="1789137"/>
                  </a:xfrm>
                  <a:custGeom>
                    <a:avLst/>
                    <a:gdLst>
                      <a:gd name="connsiteX0" fmla="*/ 382138 w 655093"/>
                      <a:gd name="connsiteY0" fmla="*/ 586854 h 1774209"/>
                      <a:gd name="connsiteX1" fmla="*/ 368490 w 655093"/>
                      <a:gd name="connsiteY1" fmla="*/ 300251 h 1774209"/>
                      <a:gd name="connsiteX2" fmla="*/ 368490 w 655093"/>
                      <a:gd name="connsiteY2" fmla="*/ 300251 h 1774209"/>
                      <a:gd name="connsiteX3" fmla="*/ 354842 w 655093"/>
                      <a:gd name="connsiteY3" fmla="*/ 259308 h 1774209"/>
                      <a:gd name="connsiteX4" fmla="*/ 259308 w 655093"/>
                      <a:gd name="connsiteY4" fmla="*/ 245660 h 1774209"/>
                      <a:gd name="connsiteX5" fmla="*/ 245660 w 655093"/>
                      <a:gd name="connsiteY5" fmla="*/ 300251 h 1774209"/>
                      <a:gd name="connsiteX6" fmla="*/ 259308 w 655093"/>
                      <a:gd name="connsiteY6" fmla="*/ 641445 h 1774209"/>
                      <a:gd name="connsiteX7" fmla="*/ 272956 w 655093"/>
                      <a:gd name="connsiteY7" fmla="*/ 682389 h 1774209"/>
                      <a:gd name="connsiteX8" fmla="*/ 614150 w 655093"/>
                      <a:gd name="connsiteY8" fmla="*/ 887105 h 1774209"/>
                      <a:gd name="connsiteX9" fmla="*/ 641445 w 655093"/>
                      <a:gd name="connsiteY9" fmla="*/ 1023583 h 1774209"/>
                      <a:gd name="connsiteX10" fmla="*/ 627797 w 655093"/>
                      <a:gd name="connsiteY10" fmla="*/ 1665027 h 1774209"/>
                      <a:gd name="connsiteX11" fmla="*/ 586854 w 655093"/>
                      <a:gd name="connsiteY11" fmla="*/ 1733266 h 1774209"/>
                      <a:gd name="connsiteX12" fmla="*/ 450377 w 655093"/>
                      <a:gd name="connsiteY12" fmla="*/ 1774209 h 1774209"/>
                      <a:gd name="connsiteX13" fmla="*/ 136478 w 655093"/>
                      <a:gd name="connsiteY13" fmla="*/ 1760562 h 1774209"/>
                      <a:gd name="connsiteX14" fmla="*/ 40944 w 655093"/>
                      <a:gd name="connsiteY14" fmla="*/ 1746914 h 1774209"/>
                      <a:gd name="connsiteX15" fmla="*/ 0 w 655093"/>
                      <a:gd name="connsiteY15" fmla="*/ 1719618 h 1774209"/>
                      <a:gd name="connsiteX16" fmla="*/ 0 w 655093"/>
                      <a:gd name="connsiteY16" fmla="*/ 1160060 h 1774209"/>
                      <a:gd name="connsiteX17" fmla="*/ 27296 w 655093"/>
                      <a:gd name="connsiteY17" fmla="*/ 1119117 h 1774209"/>
                      <a:gd name="connsiteX18" fmla="*/ 27296 w 655093"/>
                      <a:gd name="connsiteY18" fmla="*/ 1119117 h 1774209"/>
                      <a:gd name="connsiteX19" fmla="*/ 245660 w 655093"/>
                      <a:gd name="connsiteY19" fmla="*/ 1105469 h 1774209"/>
                      <a:gd name="connsiteX20" fmla="*/ 245660 w 655093"/>
                      <a:gd name="connsiteY20" fmla="*/ 1146412 h 1774209"/>
                      <a:gd name="connsiteX21" fmla="*/ 272956 w 655093"/>
                      <a:gd name="connsiteY21" fmla="*/ 1419368 h 1774209"/>
                      <a:gd name="connsiteX22" fmla="*/ 272956 w 655093"/>
                      <a:gd name="connsiteY22" fmla="*/ 1487606 h 1774209"/>
                      <a:gd name="connsiteX23" fmla="*/ 313899 w 655093"/>
                      <a:gd name="connsiteY23" fmla="*/ 1487606 h 1774209"/>
                      <a:gd name="connsiteX24" fmla="*/ 382138 w 655093"/>
                      <a:gd name="connsiteY24" fmla="*/ 1419368 h 1774209"/>
                      <a:gd name="connsiteX25" fmla="*/ 382138 w 655093"/>
                      <a:gd name="connsiteY25" fmla="*/ 1064526 h 1774209"/>
                      <a:gd name="connsiteX26" fmla="*/ 0 w 655093"/>
                      <a:gd name="connsiteY26" fmla="*/ 777923 h 1774209"/>
                      <a:gd name="connsiteX27" fmla="*/ 13648 w 655093"/>
                      <a:gd name="connsiteY27" fmla="*/ 122830 h 1774209"/>
                      <a:gd name="connsiteX28" fmla="*/ 40944 w 655093"/>
                      <a:gd name="connsiteY28" fmla="*/ 40944 h 1774209"/>
                      <a:gd name="connsiteX29" fmla="*/ 150126 w 655093"/>
                      <a:gd name="connsiteY29" fmla="*/ 0 h 1774209"/>
                      <a:gd name="connsiteX30" fmla="*/ 545911 w 655093"/>
                      <a:gd name="connsiteY30" fmla="*/ 0 h 1774209"/>
                      <a:gd name="connsiteX31" fmla="*/ 627797 w 655093"/>
                      <a:gd name="connsiteY31" fmla="*/ 27296 h 1774209"/>
                      <a:gd name="connsiteX32" fmla="*/ 655093 w 655093"/>
                      <a:gd name="connsiteY32" fmla="*/ 136478 h 1774209"/>
                      <a:gd name="connsiteX33" fmla="*/ 641445 w 655093"/>
                      <a:gd name="connsiteY33" fmla="*/ 627797 h 1774209"/>
                      <a:gd name="connsiteX34" fmla="*/ 600502 w 655093"/>
                      <a:gd name="connsiteY34" fmla="*/ 614150 h 1774209"/>
                      <a:gd name="connsiteX35" fmla="*/ 382138 w 655093"/>
                      <a:gd name="connsiteY35" fmla="*/ 586854 h 1774209"/>
                      <a:gd name="connsiteX0" fmla="*/ 382138 w 655093"/>
                      <a:gd name="connsiteY0" fmla="*/ 586854 h 1774209"/>
                      <a:gd name="connsiteX1" fmla="*/ 368490 w 655093"/>
                      <a:gd name="connsiteY1" fmla="*/ 300251 h 1774209"/>
                      <a:gd name="connsiteX2" fmla="*/ 368490 w 655093"/>
                      <a:gd name="connsiteY2" fmla="*/ 300251 h 1774209"/>
                      <a:gd name="connsiteX3" fmla="*/ 354842 w 655093"/>
                      <a:gd name="connsiteY3" fmla="*/ 259308 h 1774209"/>
                      <a:gd name="connsiteX4" fmla="*/ 259308 w 655093"/>
                      <a:gd name="connsiteY4" fmla="*/ 245660 h 1774209"/>
                      <a:gd name="connsiteX5" fmla="*/ 245660 w 655093"/>
                      <a:gd name="connsiteY5" fmla="*/ 300251 h 1774209"/>
                      <a:gd name="connsiteX6" fmla="*/ 259308 w 655093"/>
                      <a:gd name="connsiteY6" fmla="*/ 641445 h 1774209"/>
                      <a:gd name="connsiteX7" fmla="*/ 272956 w 655093"/>
                      <a:gd name="connsiteY7" fmla="*/ 682389 h 1774209"/>
                      <a:gd name="connsiteX8" fmla="*/ 614150 w 655093"/>
                      <a:gd name="connsiteY8" fmla="*/ 887105 h 1774209"/>
                      <a:gd name="connsiteX9" fmla="*/ 641445 w 655093"/>
                      <a:gd name="connsiteY9" fmla="*/ 1023583 h 1774209"/>
                      <a:gd name="connsiteX10" fmla="*/ 627797 w 655093"/>
                      <a:gd name="connsiteY10" fmla="*/ 1665027 h 1774209"/>
                      <a:gd name="connsiteX11" fmla="*/ 586854 w 655093"/>
                      <a:gd name="connsiteY11" fmla="*/ 1733266 h 1774209"/>
                      <a:gd name="connsiteX12" fmla="*/ 450377 w 655093"/>
                      <a:gd name="connsiteY12" fmla="*/ 1774209 h 1774209"/>
                      <a:gd name="connsiteX13" fmla="*/ 136478 w 655093"/>
                      <a:gd name="connsiteY13" fmla="*/ 1760562 h 1774209"/>
                      <a:gd name="connsiteX14" fmla="*/ 40944 w 655093"/>
                      <a:gd name="connsiteY14" fmla="*/ 1746914 h 1774209"/>
                      <a:gd name="connsiteX15" fmla="*/ 0 w 655093"/>
                      <a:gd name="connsiteY15" fmla="*/ 1719618 h 1774209"/>
                      <a:gd name="connsiteX16" fmla="*/ 0 w 655093"/>
                      <a:gd name="connsiteY16" fmla="*/ 1160060 h 1774209"/>
                      <a:gd name="connsiteX17" fmla="*/ 27296 w 655093"/>
                      <a:gd name="connsiteY17" fmla="*/ 1119117 h 1774209"/>
                      <a:gd name="connsiteX18" fmla="*/ 27296 w 655093"/>
                      <a:gd name="connsiteY18" fmla="*/ 1119117 h 1774209"/>
                      <a:gd name="connsiteX19" fmla="*/ 236472 w 655093"/>
                      <a:gd name="connsiteY19" fmla="*/ 1140022 h 1774209"/>
                      <a:gd name="connsiteX20" fmla="*/ 245660 w 655093"/>
                      <a:gd name="connsiteY20" fmla="*/ 1146412 h 1774209"/>
                      <a:gd name="connsiteX21" fmla="*/ 272956 w 655093"/>
                      <a:gd name="connsiteY21" fmla="*/ 1419368 h 1774209"/>
                      <a:gd name="connsiteX22" fmla="*/ 272956 w 655093"/>
                      <a:gd name="connsiteY22" fmla="*/ 1487606 h 1774209"/>
                      <a:gd name="connsiteX23" fmla="*/ 313899 w 655093"/>
                      <a:gd name="connsiteY23" fmla="*/ 1487606 h 1774209"/>
                      <a:gd name="connsiteX24" fmla="*/ 382138 w 655093"/>
                      <a:gd name="connsiteY24" fmla="*/ 1419368 h 1774209"/>
                      <a:gd name="connsiteX25" fmla="*/ 382138 w 655093"/>
                      <a:gd name="connsiteY25" fmla="*/ 1064526 h 1774209"/>
                      <a:gd name="connsiteX26" fmla="*/ 0 w 655093"/>
                      <a:gd name="connsiteY26" fmla="*/ 777923 h 1774209"/>
                      <a:gd name="connsiteX27" fmla="*/ 13648 w 655093"/>
                      <a:gd name="connsiteY27" fmla="*/ 122830 h 1774209"/>
                      <a:gd name="connsiteX28" fmla="*/ 40944 w 655093"/>
                      <a:gd name="connsiteY28" fmla="*/ 40944 h 1774209"/>
                      <a:gd name="connsiteX29" fmla="*/ 150126 w 655093"/>
                      <a:gd name="connsiteY29" fmla="*/ 0 h 1774209"/>
                      <a:gd name="connsiteX30" fmla="*/ 545911 w 655093"/>
                      <a:gd name="connsiteY30" fmla="*/ 0 h 1774209"/>
                      <a:gd name="connsiteX31" fmla="*/ 627797 w 655093"/>
                      <a:gd name="connsiteY31" fmla="*/ 27296 h 1774209"/>
                      <a:gd name="connsiteX32" fmla="*/ 655093 w 655093"/>
                      <a:gd name="connsiteY32" fmla="*/ 136478 h 1774209"/>
                      <a:gd name="connsiteX33" fmla="*/ 641445 w 655093"/>
                      <a:gd name="connsiteY33" fmla="*/ 627797 h 1774209"/>
                      <a:gd name="connsiteX34" fmla="*/ 600502 w 655093"/>
                      <a:gd name="connsiteY34" fmla="*/ 614150 h 1774209"/>
                      <a:gd name="connsiteX35" fmla="*/ 382138 w 655093"/>
                      <a:gd name="connsiteY35" fmla="*/ 586854 h 1774209"/>
                      <a:gd name="connsiteX0" fmla="*/ 382138 w 655093"/>
                      <a:gd name="connsiteY0" fmla="*/ 586854 h 1774209"/>
                      <a:gd name="connsiteX1" fmla="*/ 368490 w 655093"/>
                      <a:gd name="connsiteY1" fmla="*/ 300251 h 1774209"/>
                      <a:gd name="connsiteX2" fmla="*/ 368490 w 655093"/>
                      <a:gd name="connsiteY2" fmla="*/ 300251 h 1774209"/>
                      <a:gd name="connsiteX3" fmla="*/ 354842 w 655093"/>
                      <a:gd name="connsiteY3" fmla="*/ 259308 h 1774209"/>
                      <a:gd name="connsiteX4" fmla="*/ 259308 w 655093"/>
                      <a:gd name="connsiteY4" fmla="*/ 245660 h 1774209"/>
                      <a:gd name="connsiteX5" fmla="*/ 245660 w 655093"/>
                      <a:gd name="connsiteY5" fmla="*/ 300251 h 1774209"/>
                      <a:gd name="connsiteX6" fmla="*/ 259308 w 655093"/>
                      <a:gd name="connsiteY6" fmla="*/ 641445 h 1774209"/>
                      <a:gd name="connsiteX7" fmla="*/ 272956 w 655093"/>
                      <a:gd name="connsiteY7" fmla="*/ 682389 h 1774209"/>
                      <a:gd name="connsiteX8" fmla="*/ 614150 w 655093"/>
                      <a:gd name="connsiteY8" fmla="*/ 887105 h 1774209"/>
                      <a:gd name="connsiteX9" fmla="*/ 641445 w 655093"/>
                      <a:gd name="connsiteY9" fmla="*/ 1023583 h 1774209"/>
                      <a:gd name="connsiteX10" fmla="*/ 627797 w 655093"/>
                      <a:gd name="connsiteY10" fmla="*/ 1665027 h 1774209"/>
                      <a:gd name="connsiteX11" fmla="*/ 586854 w 655093"/>
                      <a:gd name="connsiteY11" fmla="*/ 1733266 h 1774209"/>
                      <a:gd name="connsiteX12" fmla="*/ 450377 w 655093"/>
                      <a:gd name="connsiteY12" fmla="*/ 1774209 h 1774209"/>
                      <a:gd name="connsiteX13" fmla="*/ 136478 w 655093"/>
                      <a:gd name="connsiteY13" fmla="*/ 1760562 h 1774209"/>
                      <a:gd name="connsiteX14" fmla="*/ 40944 w 655093"/>
                      <a:gd name="connsiteY14" fmla="*/ 1746914 h 1774209"/>
                      <a:gd name="connsiteX15" fmla="*/ 0 w 655093"/>
                      <a:gd name="connsiteY15" fmla="*/ 1719618 h 1774209"/>
                      <a:gd name="connsiteX16" fmla="*/ 0 w 655093"/>
                      <a:gd name="connsiteY16" fmla="*/ 1160060 h 1774209"/>
                      <a:gd name="connsiteX17" fmla="*/ 27296 w 655093"/>
                      <a:gd name="connsiteY17" fmla="*/ 1119117 h 1774209"/>
                      <a:gd name="connsiteX18" fmla="*/ 27296 w 655093"/>
                      <a:gd name="connsiteY18" fmla="*/ 1119117 h 1774209"/>
                      <a:gd name="connsiteX19" fmla="*/ 236472 w 655093"/>
                      <a:gd name="connsiteY19" fmla="*/ 1140022 h 1774209"/>
                      <a:gd name="connsiteX20" fmla="*/ 250441 w 655093"/>
                      <a:gd name="connsiteY20" fmla="*/ 1113068 h 1774209"/>
                      <a:gd name="connsiteX21" fmla="*/ 272956 w 655093"/>
                      <a:gd name="connsiteY21" fmla="*/ 1419368 h 1774209"/>
                      <a:gd name="connsiteX22" fmla="*/ 272956 w 655093"/>
                      <a:gd name="connsiteY22" fmla="*/ 1487606 h 1774209"/>
                      <a:gd name="connsiteX23" fmla="*/ 313899 w 655093"/>
                      <a:gd name="connsiteY23" fmla="*/ 1487606 h 1774209"/>
                      <a:gd name="connsiteX24" fmla="*/ 382138 w 655093"/>
                      <a:gd name="connsiteY24" fmla="*/ 1419368 h 1774209"/>
                      <a:gd name="connsiteX25" fmla="*/ 382138 w 655093"/>
                      <a:gd name="connsiteY25" fmla="*/ 1064526 h 1774209"/>
                      <a:gd name="connsiteX26" fmla="*/ 0 w 655093"/>
                      <a:gd name="connsiteY26" fmla="*/ 777923 h 1774209"/>
                      <a:gd name="connsiteX27" fmla="*/ 13648 w 655093"/>
                      <a:gd name="connsiteY27" fmla="*/ 122830 h 1774209"/>
                      <a:gd name="connsiteX28" fmla="*/ 40944 w 655093"/>
                      <a:gd name="connsiteY28" fmla="*/ 40944 h 1774209"/>
                      <a:gd name="connsiteX29" fmla="*/ 150126 w 655093"/>
                      <a:gd name="connsiteY29" fmla="*/ 0 h 1774209"/>
                      <a:gd name="connsiteX30" fmla="*/ 545911 w 655093"/>
                      <a:gd name="connsiteY30" fmla="*/ 0 h 1774209"/>
                      <a:gd name="connsiteX31" fmla="*/ 627797 w 655093"/>
                      <a:gd name="connsiteY31" fmla="*/ 27296 h 1774209"/>
                      <a:gd name="connsiteX32" fmla="*/ 655093 w 655093"/>
                      <a:gd name="connsiteY32" fmla="*/ 136478 h 1774209"/>
                      <a:gd name="connsiteX33" fmla="*/ 641445 w 655093"/>
                      <a:gd name="connsiteY33" fmla="*/ 627797 h 1774209"/>
                      <a:gd name="connsiteX34" fmla="*/ 600502 w 655093"/>
                      <a:gd name="connsiteY34" fmla="*/ 614150 h 1774209"/>
                      <a:gd name="connsiteX35" fmla="*/ 382138 w 655093"/>
                      <a:gd name="connsiteY35" fmla="*/ 586854 h 1774209"/>
                      <a:gd name="connsiteX0" fmla="*/ 382138 w 655093"/>
                      <a:gd name="connsiteY0" fmla="*/ 586854 h 1774209"/>
                      <a:gd name="connsiteX1" fmla="*/ 368490 w 655093"/>
                      <a:gd name="connsiteY1" fmla="*/ 300251 h 1774209"/>
                      <a:gd name="connsiteX2" fmla="*/ 368490 w 655093"/>
                      <a:gd name="connsiteY2" fmla="*/ 300251 h 1774209"/>
                      <a:gd name="connsiteX3" fmla="*/ 354842 w 655093"/>
                      <a:gd name="connsiteY3" fmla="*/ 259308 h 1774209"/>
                      <a:gd name="connsiteX4" fmla="*/ 259308 w 655093"/>
                      <a:gd name="connsiteY4" fmla="*/ 245660 h 1774209"/>
                      <a:gd name="connsiteX5" fmla="*/ 245660 w 655093"/>
                      <a:gd name="connsiteY5" fmla="*/ 300251 h 1774209"/>
                      <a:gd name="connsiteX6" fmla="*/ 259308 w 655093"/>
                      <a:gd name="connsiteY6" fmla="*/ 641445 h 1774209"/>
                      <a:gd name="connsiteX7" fmla="*/ 272956 w 655093"/>
                      <a:gd name="connsiteY7" fmla="*/ 682389 h 1774209"/>
                      <a:gd name="connsiteX8" fmla="*/ 614150 w 655093"/>
                      <a:gd name="connsiteY8" fmla="*/ 887105 h 1774209"/>
                      <a:gd name="connsiteX9" fmla="*/ 641445 w 655093"/>
                      <a:gd name="connsiteY9" fmla="*/ 1023583 h 1774209"/>
                      <a:gd name="connsiteX10" fmla="*/ 627797 w 655093"/>
                      <a:gd name="connsiteY10" fmla="*/ 1665027 h 1774209"/>
                      <a:gd name="connsiteX11" fmla="*/ 586854 w 655093"/>
                      <a:gd name="connsiteY11" fmla="*/ 1733266 h 1774209"/>
                      <a:gd name="connsiteX12" fmla="*/ 450377 w 655093"/>
                      <a:gd name="connsiteY12" fmla="*/ 1774209 h 1774209"/>
                      <a:gd name="connsiteX13" fmla="*/ 136478 w 655093"/>
                      <a:gd name="connsiteY13" fmla="*/ 1760562 h 1774209"/>
                      <a:gd name="connsiteX14" fmla="*/ 40944 w 655093"/>
                      <a:gd name="connsiteY14" fmla="*/ 1746914 h 1774209"/>
                      <a:gd name="connsiteX15" fmla="*/ 0 w 655093"/>
                      <a:gd name="connsiteY15" fmla="*/ 1719618 h 1774209"/>
                      <a:gd name="connsiteX16" fmla="*/ 0 w 655093"/>
                      <a:gd name="connsiteY16" fmla="*/ 1160060 h 1774209"/>
                      <a:gd name="connsiteX17" fmla="*/ 27296 w 655093"/>
                      <a:gd name="connsiteY17" fmla="*/ 1119117 h 1774209"/>
                      <a:gd name="connsiteX18" fmla="*/ 27296 w 655093"/>
                      <a:gd name="connsiteY18" fmla="*/ 1119117 h 1774209"/>
                      <a:gd name="connsiteX19" fmla="*/ 231709 w 655093"/>
                      <a:gd name="connsiteY19" fmla="*/ 1120972 h 1774209"/>
                      <a:gd name="connsiteX20" fmla="*/ 250441 w 655093"/>
                      <a:gd name="connsiteY20" fmla="*/ 1113068 h 1774209"/>
                      <a:gd name="connsiteX21" fmla="*/ 272956 w 655093"/>
                      <a:gd name="connsiteY21" fmla="*/ 1419368 h 1774209"/>
                      <a:gd name="connsiteX22" fmla="*/ 272956 w 655093"/>
                      <a:gd name="connsiteY22" fmla="*/ 1487606 h 1774209"/>
                      <a:gd name="connsiteX23" fmla="*/ 313899 w 655093"/>
                      <a:gd name="connsiteY23" fmla="*/ 1487606 h 1774209"/>
                      <a:gd name="connsiteX24" fmla="*/ 382138 w 655093"/>
                      <a:gd name="connsiteY24" fmla="*/ 1419368 h 1774209"/>
                      <a:gd name="connsiteX25" fmla="*/ 382138 w 655093"/>
                      <a:gd name="connsiteY25" fmla="*/ 1064526 h 1774209"/>
                      <a:gd name="connsiteX26" fmla="*/ 0 w 655093"/>
                      <a:gd name="connsiteY26" fmla="*/ 777923 h 1774209"/>
                      <a:gd name="connsiteX27" fmla="*/ 13648 w 655093"/>
                      <a:gd name="connsiteY27" fmla="*/ 122830 h 1774209"/>
                      <a:gd name="connsiteX28" fmla="*/ 40944 w 655093"/>
                      <a:gd name="connsiteY28" fmla="*/ 40944 h 1774209"/>
                      <a:gd name="connsiteX29" fmla="*/ 150126 w 655093"/>
                      <a:gd name="connsiteY29" fmla="*/ 0 h 1774209"/>
                      <a:gd name="connsiteX30" fmla="*/ 545911 w 655093"/>
                      <a:gd name="connsiteY30" fmla="*/ 0 h 1774209"/>
                      <a:gd name="connsiteX31" fmla="*/ 627797 w 655093"/>
                      <a:gd name="connsiteY31" fmla="*/ 27296 h 1774209"/>
                      <a:gd name="connsiteX32" fmla="*/ 655093 w 655093"/>
                      <a:gd name="connsiteY32" fmla="*/ 136478 h 1774209"/>
                      <a:gd name="connsiteX33" fmla="*/ 641445 w 655093"/>
                      <a:gd name="connsiteY33" fmla="*/ 627797 h 1774209"/>
                      <a:gd name="connsiteX34" fmla="*/ 600502 w 655093"/>
                      <a:gd name="connsiteY34" fmla="*/ 614150 h 1774209"/>
                      <a:gd name="connsiteX35" fmla="*/ 382138 w 655093"/>
                      <a:gd name="connsiteY35" fmla="*/ 586854 h 1774209"/>
                      <a:gd name="connsiteX0" fmla="*/ 382138 w 655093"/>
                      <a:gd name="connsiteY0" fmla="*/ 586854 h 1774209"/>
                      <a:gd name="connsiteX1" fmla="*/ 368490 w 655093"/>
                      <a:gd name="connsiteY1" fmla="*/ 300251 h 1774209"/>
                      <a:gd name="connsiteX2" fmla="*/ 368490 w 655093"/>
                      <a:gd name="connsiteY2" fmla="*/ 300251 h 1774209"/>
                      <a:gd name="connsiteX3" fmla="*/ 354842 w 655093"/>
                      <a:gd name="connsiteY3" fmla="*/ 259308 h 1774209"/>
                      <a:gd name="connsiteX4" fmla="*/ 259308 w 655093"/>
                      <a:gd name="connsiteY4" fmla="*/ 245660 h 1774209"/>
                      <a:gd name="connsiteX5" fmla="*/ 245660 w 655093"/>
                      <a:gd name="connsiteY5" fmla="*/ 300251 h 1774209"/>
                      <a:gd name="connsiteX6" fmla="*/ 259308 w 655093"/>
                      <a:gd name="connsiteY6" fmla="*/ 641445 h 1774209"/>
                      <a:gd name="connsiteX7" fmla="*/ 272956 w 655093"/>
                      <a:gd name="connsiteY7" fmla="*/ 682389 h 1774209"/>
                      <a:gd name="connsiteX8" fmla="*/ 614150 w 655093"/>
                      <a:gd name="connsiteY8" fmla="*/ 887105 h 1774209"/>
                      <a:gd name="connsiteX9" fmla="*/ 641445 w 655093"/>
                      <a:gd name="connsiteY9" fmla="*/ 1023583 h 1774209"/>
                      <a:gd name="connsiteX10" fmla="*/ 627797 w 655093"/>
                      <a:gd name="connsiteY10" fmla="*/ 1665027 h 1774209"/>
                      <a:gd name="connsiteX11" fmla="*/ 586854 w 655093"/>
                      <a:gd name="connsiteY11" fmla="*/ 1733266 h 1774209"/>
                      <a:gd name="connsiteX12" fmla="*/ 450377 w 655093"/>
                      <a:gd name="connsiteY12" fmla="*/ 1774209 h 1774209"/>
                      <a:gd name="connsiteX13" fmla="*/ 136478 w 655093"/>
                      <a:gd name="connsiteY13" fmla="*/ 1760562 h 1774209"/>
                      <a:gd name="connsiteX14" fmla="*/ 40944 w 655093"/>
                      <a:gd name="connsiteY14" fmla="*/ 1746914 h 1774209"/>
                      <a:gd name="connsiteX15" fmla="*/ 0 w 655093"/>
                      <a:gd name="connsiteY15" fmla="*/ 1719618 h 1774209"/>
                      <a:gd name="connsiteX16" fmla="*/ 0 w 655093"/>
                      <a:gd name="connsiteY16" fmla="*/ 1160060 h 1774209"/>
                      <a:gd name="connsiteX17" fmla="*/ 27296 w 655093"/>
                      <a:gd name="connsiteY17" fmla="*/ 1119117 h 1774209"/>
                      <a:gd name="connsiteX18" fmla="*/ 27296 w 655093"/>
                      <a:gd name="connsiteY18" fmla="*/ 1119117 h 1774209"/>
                      <a:gd name="connsiteX19" fmla="*/ 231709 w 655093"/>
                      <a:gd name="connsiteY19" fmla="*/ 1120972 h 1774209"/>
                      <a:gd name="connsiteX20" fmla="*/ 250441 w 655093"/>
                      <a:gd name="connsiteY20" fmla="*/ 1170218 h 1774209"/>
                      <a:gd name="connsiteX21" fmla="*/ 272956 w 655093"/>
                      <a:gd name="connsiteY21" fmla="*/ 1419368 h 1774209"/>
                      <a:gd name="connsiteX22" fmla="*/ 272956 w 655093"/>
                      <a:gd name="connsiteY22" fmla="*/ 1487606 h 1774209"/>
                      <a:gd name="connsiteX23" fmla="*/ 313899 w 655093"/>
                      <a:gd name="connsiteY23" fmla="*/ 1487606 h 1774209"/>
                      <a:gd name="connsiteX24" fmla="*/ 382138 w 655093"/>
                      <a:gd name="connsiteY24" fmla="*/ 1419368 h 1774209"/>
                      <a:gd name="connsiteX25" fmla="*/ 382138 w 655093"/>
                      <a:gd name="connsiteY25" fmla="*/ 1064526 h 1774209"/>
                      <a:gd name="connsiteX26" fmla="*/ 0 w 655093"/>
                      <a:gd name="connsiteY26" fmla="*/ 777923 h 1774209"/>
                      <a:gd name="connsiteX27" fmla="*/ 13648 w 655093"/>
                      <a:gd name="connsiteY27" fmla="*/ 122830 h 1774209"/>
                      <a:gd name="connsiteX28" fmla="*/ 40944 w 655093"/>
                      <a:gd name="connsiteY28" fmla="*/ 40944 h 1774209"/>
                      <a:gd name="connsiteX29" fmla="*/ 150126 w 655093"/>
                      <a:gd name="connsiteY29" fmla="*/ 0 h 1774209"/>
                      <a:gd name="connsiteX30" fmla="*/ 545911 w 655093"/>
                      <a:gd name="connsiteY30" fmla="*/ 0 h 1774209"/>
                      <a:gd name="connsiteX31" fmla="*/ 627797 w 655093"/>
                      <a:gd name="connsiteY31" fmla="*/ 27296 h 1774209"/>
                      <a:gd name="connsiteX32" fmla="*/ 655093 w 655093"/>
                      <a:gd name="connsiteY32" fmla="*/ 136478 h 1774209"/>
                      <a:gd name="connsiteX33" fmla="*/ 641445 w 655093"/>
                      <a:gd name="connsiteY33" fmla="*/ 627797 h 1774209"/>
                      <a:gd name="connsiteX34" fmla="*/ 600502 w 655093"/>
                      <a:gd name="connsiteY34" fmla="*/ 614150 h 1774209"/>
                      <a:gd name="connsiteX35" fmla="*/ 382138 w 655093"/>
                      <a:gd name="connsiteY35" fmla="*/ 586854 h 1774209"/>
                      <a:gd name="connsiteX0" fmla="*/ 382138 w 655093"/>
                      <a:gd name="connsiteY0" fmla="*/ 586854 h 1774209"/>
                      <a:gd name="connsiteX1" fmla="*/ 368490 w 655093"/>
                      <a:gd name="connsiteY1" fmla="*/ 300251 h 1774209"/>
                      <a:gd name="connsiteX2" fmla="*/ 368490 w 655093"/>
                      <a:gd name="connsiteY2" fmla="*/ 300251 h 1774209"/>
                      <a:gd name="connsiteX3" fmla="*/ 354842 w 655093"/>
                      <a:gd name="connsiteY3" fmla="*/ 259308 h 1774209"/>
                      <a:gd name="connsiteX4" fmla="*/ 259308 w 655093"/>
                      <a:gd name="connsiteY4" fmla="*/ 245660 h 1774209"/>
                      <a:gd name="connsiteX5" fmla="*/ 245660 w 655093"/>
                      <a:gd name="connsiteY5" fmla="*/ 300251 h 1774209"/>
                      <a:gd name="connsiteX6" fmla="*/ 259308 w 655093"/>
                      <a:gd name="connsiteY6" fmla="*/ 641445 h 1774209"/>
                      <a:gd name="connsiteX7" fmla="*/ 272956 w 655093"/>
                      <a:gd name="connsiteY7" fmla="*/ 682389 h 1774209"/>
                      <a:gd name="connsiteX8" fmla="*/ 614150 w 655093"/>
                      <a:gd name="connsiteY8" fmla="*/ 887105 h 1774209"/>
                      <a:gd name="connsiteX9" fmla="*/ 641445 w 655093"/>
                      <a:gd name="connsiteY9" fmla="*/ 1023583 h 1774209"/>
                      <a:gd name="connsiteX10" fmla="*/ 627797 w 655093"/>
                      <a:gd name="connsiteY10" fmla="*/ 1665027 h 1774209"/>
                      <a:gd name="connsiteX11" fmla="*/ 586854 w 655093"/>
                      <a:gd name="connsiteY11" fmla="*/ 1733266 h 1774209"/>
                      <a:gd name="connsiteX12" fmla="*/ 450377 w 655093"/>
                      <a:gd name="connsiteY12" fmla="*/ 1774209 h 1774209"/>
                      <a:gd name="connsiteX13" fmla="*/ 136478 w 655093"/>
                      <a:gd name="connsiteY13" fmla="*/ 1760562 h 1774209"/>
                      <a:gd name="connsiteX14" fmla="*/ 40944 w 655093"/>
                      <a:gd name="connsiteY14" fmla="*/ 1746914 h 1774209"/>
                      <a:gd name="connsiteX15" fmla="*/ 0 w 655093"/>
                      <a:gd name="connsiteY15" fmla="*/ 1719618 h 1774209"/>
                      <a:gd name="connsiteX16" fmla="*/ 0 w 655093"/>
                      <a:gd name="connsiteY16" fmla="*/ 1160060 h 1774209"/>
                      <a:gd name="connsiteX17" fmla="*/ 27296 w 655093"/>
                      <a:gd name="connsiteY17" fmla="*/ 1119117 h 1774209"/>
                      <a:gd name="connsiteX18" fmla="*/ 27296 w 655093"/>
                      <a:gd name="connsiteY18" fmla="*/ 1119117 h 1774209"/>
                      <a:gd name="connsiteX19" fmla="*/ 231709 w 655093"/>
                      <a:gd name="connsiteY19" fmla="*/ 1120972 h 1774209"/>
                      <a:gd name="connsiteX20" fmla="*/ 250441 w 655093"/>
                      <a:gd name="connsiteY20" fmla="*/ 1170218 h 1774209"/>
                      <a:gd name="connsiteX21" fmla="*/ 258669 w 655093"/>
                      <a:gd name="connsiteY21" fmla="*/ 1409843 h 1774209"/>
                      <a:gd name="connsiteX22" fmla="*/ 272956 w 655093"/>
                      <a:gd name="connsiteY22" fmla="*/ 1487606 h 1774209"/>
                      <a:gd name="connsiteX23" fmla="*/ 313899 w 655093"/>
                      <a:gd name="connsiteY23" fmla="*/ 1487606 h 1774209"/>
                      <a:gd name="connsiteX24" fmla="*/ 382138 w 655093"/>
                      <a:gd name="connsiteY24" fmla="*/ 1419368 h 1774209"/>
                      <a:gd name="connsiteX25" fmla="*/ 382138 w 655093"/>
                      <a:gd name="connsiteY25" fmla="*/ 1064526 h 1774209"/>
                      <a:gd name="connsiteX26" fmla="*/ 0 w 655093"/>
                      <a:gd name="connsiteY26" fmla="*/ 777923 h 1774209"/>
                      <a:gd name="connsiteX27" fmla="*/ 13648 w 655093"/>
                      <a:gd name="connsiteY27" fmla="*/ 122830 h 1774209"/>
                      <a:gd name="connsiteX28" fmla="*/ 40944 w 655093"/>
                      <a:gd name="connsiteY28" fmla="*/ 40944 h 1774209"/>
                      <a:gd name="connsiteX29" fmla="*/ 150126 w 655093"/>
                      <a:gd name="connsiteY29" fmla="*/ 0 h 1774209"/>
                      <a:gd name="connsiteX30" fmla="*/ 545911 w 655093"/>
                      <a:gd name="connsiteY30" fmla="*/ 0 h 1774209"/>
                      <a:gd name="connsiteX31" fmla="*/ 627797 w 655093"/>
                      <a:gd name="connsiteY31" fmla="*/ 27296 h 1774209"/>
                      <a:gd name="connsiteX32" fmla="*/ 655093 w 655093"/>
                      <a:gd name="connsiteY32" fmla="*/ 136478 h 1774209"/>
                      <a:gd name="connsiteX33" fmla="*/ 641445 w 655093"/>
                      <a:gd name="connsiteY33" fmla="*/ 627797 h 1774209"/>
                      <a:gd name="connsiteX34" fmla="*/ 600502 w 655093"/>
                      <a:gd name="connsiteY34" fmla="*/ 614150 h 1774209"/>
                      <a:gd name="connsiteX35" fmla="*/ 382138 w 655093"/>
                      <a:gd name="connsiteY35" fmla="*/ 586854 h 1774209"/>
                      <a:gd name="connsiteX0" fmla="*/ 382138 w 655093"/>
                      <a:gd name="connsiteY0" fmla="*/ 586854 h 1774209"/>
                      <a:gd name="connsiteX1" fmla="*/ 368490 w 655093"/>
                      <a:gd name="connsiteY1" fmla="*/ 300251 h 1774209"/>
                      <a:gd name="connsiteX2" fmla="*/ 368490 w 655093"/>
                      <a:gd name="connsiteY2" fmla="*/ 300251 h 1774209"/>
                      <a:gd name="connsiteX3" fmla="*/ 354842 w 655093"/>
                      <a:gd name="connsiteY3" fmla="*/ 259308 h 1774209"/>
                      <a:gd name="connsiteX4" fmla="*/ 259308 w 655093"/>
                      <a:gd name="connsiteY4" fmla="*/ 245660 h 1774209"/>
                      <a:gd name="connsiteX5" fmla="*/ 245660 w 655093"/>
                      <a:gd name="connsiteY5" fmla="*/ 300251 h 1774209"/>
                      <a:gd name="connsiteX6" fmla="*/ 259308 w 655093"/>
                      <a:gd name="connsiteY6" fmla="*/ 641445 h 1774209"/>
                      <a:gd name="connsiteX7" fmla="*/ 272956 w 655093"/>
                      <a:gd name="connsiteY7" fmla="*/ 682389 h 1774209"/>
                      <a:gd name="connsiteX8" fmla="*/ 614150 w 655093"/>
                      <a:gd name="connsiteY8" fmla="*/ 887105 h 1774209"/>
                      <a:gd name="connsiteX9" fmla="*/ 641445 w 655093"/>
                      <a:gd name="connsiteY9" fmla="*/ 1023583 h 1774209"/>
                      <a:gd name="connsiteX10" fmla="*/ 627797 w 655093"/>
                      <a:gd name="connsiteY10" fmla="*/ 1665027 h 1774209"/>
                      <a:gd name="connsiteX11" fmla="*/ 586854 w 655093"/>
                      <a:gd name="connsiteY11" fmla="*/ 1733266 h 1774209"/>
                      <a:gd name="connsiteX12" fmla="*/ 450377 w 655093"/>
                      <a:gd name="connsiteY12" fmla="*/ 1774209 h 1774209"/>
                      <a:gd name="connsiteX13" fmla="*/ 136478 w 655093"/>
                      <a:gd name="connsiteY13" fmla="*/ 1760562 h 1774209"/>
                      <a:gd name="connsiteX14" fmla="*/ 40944 w 655093"/>
                      <a:gd name="connsiteY14" fmla="*/ 1746914 h 1774209"/>
                      <a:gd name="connsiteX15" fmla="*/ 0 w 655093"/>
                      <a:gd name="connsiteY15" fmla="*/ 1719618 h 1774209"/>
                      <a:gd name="connsiteX16" fmla="*/ 0 w 655093"/>
                      <a:gd name="connsiteY16" fmla="*/ 1160060 h 1774209"/>
                      <a:gd name="connsiteX17" fmla="*/ 27296 w 655093"/>
                      <a:gd name="connsiteY17" fmla="*/ 1119117 h 1774209"/>
                      <a:gd name="connsiteX18" fmla="*/ 27296 w 655093"/>
                      <a:gd name="connsiteY18" fmla="*/ 1119117 h 1774209"/>
                      <a:gd name="connsiteX19" fmla="*/ 231709 w 655093"/>
                      <a:gd name="connsiteY19" fmla="*/ 1120972 h 1774209"/>
                      <a:gd name="connsiteX20" fmla="*/ 250441 w 655093"/>
                      <a:gd name="connsiteY20" fmla="*/ 1170218 h 1774209"/>
                      <a:gd name="connsiteX21" fmla="*/ 258669 w 655093"/>
                      <a:gd name="connsiteY21" fmla="*/ 1409843 h 1774209"/>
                      <a:gd name="connsiteX22" fmla="*/ 272956 w 655093"/>
                      <a:gd name="connsiteY22" fmla="*/ 1487606 h 1774209"/>
                      <a:gd name="connsiteX23" fmla="*/ 313899 w 655093"/>
                      <a:gd name="connsiteY23" fmla="*/ 1487606 h 1774209"/>
                      <a:gd name="connsiteX24" fmla="*/ 382138 w 655093"/>
                      <a:gd name="connsiteY24" fmla="*/ 1457468 h 1774209"/>
                      <a:gd name="connsiteX25" fmla="*/ 382138 w 655093"/>
                      <a:gd name="connsiteY25" fmla="*/ 1064526 h 1774209"/>
                      <a:gd name="connsiteX26" fmla="*/ 0 w 655093"/>
                      <a:gd name="connsiteY26" fmla="*/ 777923 h 1774209"/>
                      <a:gd name="connsiteX27" fmla="*/ 13648 w 655093"/>
                      <a:gd name="connsiteY27" fmla="*/ 122830 h 1774209"/>
                      <a:gd name="connsiteX28" fmla="*/ 40944 w 655093"/>
                      <a:gd name="connsiteY28" fmla="*/ 40944 h 1774209"/>
                      <a:gd name="connsiteX29" fmla="*/ 150126 w 655093"/>
                      <a:gd name="connsiteY29" fmla="*/ 0 h 1774209"/>
                      <a:gd name="connsiteX30" fmla="*/ 545911 w 655093"/>
                      <a:gd name="connsiteY30" fmla="*/ 0 h 1774209"/>
                      <a:gd name="connsiteX31" fmla="*/ 627797 w 655093"/>
                      <a:gd name="connsiteY31" fmla="*/ 27296 h 1774209"/>
                      <a:gd name="connsiteX32" fmla="*/ 655093 w 655093"/>
                      <a:gd name="connsiteY32" fmla="*/ 136478 h 1774209"/>
                      <a:gd name="connsiteX33" fmla="*/ 641445 w 655093"/>
                      <a:gd name="connsiteY33" fmla="*/ 627797 h 1774209"/>
                      <a:gd name="connsiteX34" fmla="*/ 600502 w 655093"/>
                      <a:gd name="connsiteY34" fmla="*/ 614150 h 1774209"/>
                      <a:gd name="connsiteX35" fmla="*/ 382138 w 655093"/>
                      <a:gd name="connsiteY35" fmla="*/ 586854 h 1774209"/>
                      <a:gd name="connsiteX0" fmla="*/ 382138 w 655093"/>
                      <a:gd name="connsiteY0" fmla="*/ 586854 h 1774209"/>
                      <a:gd name="connsiteX1" fmla="*/ 368490 w 655093"/>
                      <a:gd name="connsiteY1" fmla="*/ 300251 h 1774209"/>
                      <a:gd name="connsiteX2" fmla="*/ 368490 w 655093"/>
                      <a:gd name="connsiteY2" fmla="*/ 300251 h 1774209"/>
                      <a:gd name="connsiteX3" fmla="*/ 354842 w 655093"/>
                      <a:gd name="connsiteY3" fmla="*/ 259308 h 1774209"/>
                      <a:gd name="connsiteX4" fmla="*/ 259308 w 655093"/>
                      <a:gd name="connsiteY4" fmla="*/ 245660 h 1774209"/>
                      <a:gd name="connsiteX5" fmla="*/ 245660 w 655093"/>
                      <a:gd name="connsiteY5" fmla="*/ 300251 h 1774209"/>
                      <a:gd name="connsiteX6" fmla="*/ 259308 w 655093"/>
                      <a:gd name="connsiteY6" fmla="*/ 641445 h 1774209"/>
                      <a:gd name="connsiteX7" fmla="*/ 272956 w 655093"/>
                      <a:gd name="connsiteY7" fmla="*/ 682389 h 1774209"/>
                      <a:gd name="connsiteX8" fmla="*/ 614150 w 655093"/>
                      <a:gd name="connsiteY8" fmla="*/ 887105 h 1774209"/>
                      <a:gd name="connsiteX9" fmla="*/ 641445 w 655093"/>
                      <a:gd name="connsiteY9" fmla="*/ 1023583 h 1774209"/>
                      <a:gd name="connsiteX10" fmla="*/ 627797 w 655093"/>
                      <a:gd name="connsiteY10" fmla="*/ 1665027 h 1774209"/>
                      <a:gd name="connsiteX11" fmla="*/ 586854 w 655093"/>
                      <a:gd name="connsiteY11" fmla="*/ 1733266 h 1774209"/>
                      <a:gd name="connsiteX12" fmla="*/ 450377 w 655093"/>
                      <a:gd name="connsiteY12" fmla="*/ 1774209 h 1774209"/>
                      <a:gd name="connsiteX13" fmla="*/ 136478 w 655093"/>
                      <a:gd name="connsiteY13" fmla="*/ 1760562 h 1774209"/>
                      <a:gd name="connsiteX14" fmla="*/ 40944 w 655093"/>
                      <a:gd name="connsiteY14" fmla="*/ 1746914 h 1774209"/>
                      <a:gd name="connsiteX15" fmla="*/ 0 w 655093"/>
                      <a:gd name="connsiteY15" fmla="*/ 1719618 h 1774209"/>
                      <a:gd name="connsiteX16" fmla="*/ 0 w 655093"/>
                      <a:gd name="connsiteY16" fmla="*/ 1160060 h 1774209"/>
                      <a:gd name="connsiteX17" fmla="*/ 27296 w 655093"/>
                      <a:gd name="connsiteY17" fmla="*/ 1119117 h 1774209"/>
                      <a:gd name="connsiteX18" fmla="*/ 27296 w 655093"/>
                      <a:gd name="connsiteY18" fmla="*/ 1119117 h 1774209"/>
                      <a:gd name="connsiteX19" fmla="*/ 231709 w 655093"/>
                      <a:gd name="connsiteY19" fmla="*/ 1120972 h 1774209"/>
                      <a:gd name="connsiteX20" fmla="*/ 250441 w 655093"/>
                      <a:gd name="connsiteY20" fmla="*/ 1170218 h 1774209"/>
                      <a:gd name="connsiteX21" fmla="*/ 258669 w 655093"/>
                      <a:gd name="connsiteY21" fmla="*/ 1409843 h 1774209"/>
                      <a:gd name="connsiteX22" fmla="*/ 268193 w 655093"/>
                      <a:gd name="connsiteY22" fmla="*/ 1468556 h 1774209"/>
                      <a:gd name="connsiteX23" fmla="*/ 313899 w 655093"/>
                      <a:gd name="connsiteY23" fmla="*/ 1487606 h 1774209"/>
                      <a:gd name="connsiteX24" fmla="*/ 382138 w 655093"/>
                      <a:gd name="connsiteY24" fmla="*/ 1457468 h 1774209"/>
                      <a:gd name="connsiteX25" fmla="*/ 382138 w 655093"/>
                      <a:gd name="connsiteY25" fmla="*/ 1064526 h 1774209"/>
                      <a:gd name="connsiteX26" fmla="*/ 0 w 655093"/>
                      <a:gd name="connsiteY26" fmla="*/ 777923 h 1774209"/>
                      <a:gd name="connsiteX27" fmla="*/ 13648 w 655093"/>
                      <a:gd name="connsiteY27" fmla="*/ 122830 h 1774209"/>
                      <a:gd name="connsiteX28" fmla="*/ 40944 w 655093"/>
                      <a:gd name="connsiteY28" fmla="*/ 40944 h 1774209"/>
                      <a:gd name="connsiteX29" fmla="*/ 150126 w 655093"/>
                      <a:gd name="connsiteY29" fmla="*/ 0 h 1774209"/>
                      <a:gd name="connsiteX30" fmla="*/ 545911 w 655093"/>
                      <a:gd name="connsiteY30" fmla="*/ 0 h 1774209"/>
                      <a:gd name="connsiteX31" fmla="*/ 627797 w 655093"/>
                      <a:gd name="connsiteY31" fmla="*/ 27296 h 1774209"/>
                      <a:gd name="connsiteX32" fmla="*/ 655093 w 655093"/>
                      <a:gd name="connsiteY32" fmla="*/ 136478 h 1774209"/>
                      <a:gd name="connsiteX33" fmla="*/ 641445 w 655093"/>
                      <a:gd name="connsiteY33" fmla="*/ 627797 h 1774209"/>
                      <a:gd name="connsiteX34" fmla="*/ 600502 w 655093"/>
                      <a:gd name="connsiteY34" fmla="*/ 614150 h 1774209"/>
                      <a:gd name="connsiteX35" fmla="*/ 382138 w 655093"/>
                      <a:gd name="connsiteY35" fmla="*/ 586854 h 1774209"/>
                      <a:gd name="connsiteX0" fmla="*/ 382138 w 655093"/>
                      <a:gd name="connsiteY0" fmla="*/ 586854 h 1785014"/>
                      <a:gd name="connsiteX1" fmla="*/ 368490 w 655093"/>
                      <a:gd name="connsiteY1" fmla="*/ 300251 h 1785014"/>
                      <a:gd name="connsiteX2" fmla="*/ 368490 w 655093"/>
                      <a:gd name="connsiteY2" fmla="*/ 300251 h 1785014"/>
                      <a:gd name="connsiteX3" fmla="*/ 354842 w 655093"/>
                      <a:gd name="connsiteY3" fmla="*/ 259308 h 1785014"/>
                      <a:gd name="connsiteX4" fmla="*/ 259308 w 655093"/>
                      <a:gd name="connsiteY4" fmla="*/ 245660 h 1785014"/>
                      <a:gd name="connsiteX5" fmla="*/ 245660 w 655093"/>
                      <a:gd name="connsiteY5" fmla="*/ 300251 h 1785014"/>
                      <a:gd name="connsiteX6" fmla="*/ 259308 w 655093"/>
                      <a:gd name="connsiteY6" fmla="*/ 641445 h 1785014"/>
                      <a:gd name="connsiteX7" fmla="*/ 272956 w 655093"/>
                      <a:gd name="connsiteY7" fmla="*/ 682389 h 1785014"/>
                      <a:gd name="connsiteX8" fmla="*/ 614150 w 655093"/>
                      <a:gd name="connsiteY8" fmla="*/ 887105 h 1785014"/>
                      <a:gd name="connsiteX9" fmla="*/ 641445 w 655093"/>
                      <a:gd name="connsiteY9" fmla="*/ 1023583 h 1785014"/>
                      <a:gd name="connsiteX10" fmla="*/ 627797 w 655093"/>
                      <a:gd name="connsiteY10" fmla="*/ 1665027 h 1785014"/>
                      <a:gd name="connsiteX11" fmla="*/ 586854 w 655093"/>
                      <a:gd name="connsiteY11" fmla="*/ 1733266 h 1785014"/>
                      <a:gd name="connsiteX12" fmla="*/ 450377 w 655093"/>
                      <a:gd name="connsiteY12" fmla="*/ 1774209 h 1785014"/>
                      <a:gd name="connsiteX13" fmla="*/ 136478 w 655093"/>
                      <a:gd name="connsiteY13" fmla="*/ 1760562 h 1785014"/>
                      <a:gd name="connsiteX14" fmla="*/ 59994 w 655093"/>
                      <a:gd name="connsiteY14" fmla="*/ 1785014 h 1785014"/>
                      <a:gd name="connsiteX15" fmla="*/ 0 w 655093"/>
                      <a:gd name="connsiteY15" fmla="*/ 1719618 h 1785014"/>
                      <a:gd name="connsiteX16" fmla="*/ 0 w 655093"/>
                      <a:gd name="connsiteY16" fmla="*/ 1160060 h 1785014"/>
                      <a:gd name="connsiteX17" fmla="*/ 27296 w 655093"/>
                      <a:gd name="connsiteY17" fmla="*/ 1119117 h 1785014"/>
                      <a:gd name="connsiteX18" fmla="*/ 27296 w 655093"/>
                      <a:gd name="connsiteY18" fmla="*/ 1119117 h 1785014"/>
                      <a:gd name="connsiteX19" fmla="*/ 231709 w 655093"/>
                      <a:gd name="connsiteY19" fmla="*/ 1120972 h 1785014"/>
                      <a:gd name="connsiteX20" fmla="*/ 250441 w 655093"/>
                      <a:gd name="connsiteY20" fmla="*/ 1170218 h 1785014"/>
                      <a:gd name="connsiteX21" fmla="*/ 258669 w 655093"/>
                      <a:gd name="connsiteY21" fmla="*/ 1409843 h 1785014"/>
                      <a:gd name="connsiteX22" fmla="*/ 268193 w 655093"/>
                      <a:gd name="connsiteY22" fmla="*/ 1468556 h 1785014"/>
                      <a:gd name="connsiteX23" fmla="*/ 313899 w 655093"/>
                      <a:gd name="connsiteY23" fmla="*/ 1487606 h 1785014"/>
                      <a:gd name="connsiteX24" fmla="*/ 382138 w 655093"/>
                      <a:gd name="connsiteY24" fmla="*/ 1457468 h 1785014"/>
                      <a:gd name="connsiteX25" fmla="*/ 382138 w 655093"/>
                      <a:gd name="connsiteY25" fmla="*/ 1064526 h 1785014"/>
                      <a:gd name="connsiteX26" fmla="*/ 0 w 655093"/>
                      <a:gd name="connsiteY26" fmla="*/ 777923 h 1785014"/>
                      <a:gd name="connsiteX27" fmla="*/ 13648 w 655093"/>
                      <a:gd name="connsiteY27" fmla="*/ 122830 h 1785014"/>
                      <a:gd name="connsiteX28" fmla="*/ 40944 w 655093"/>
                      <a:gd name="connsiteY28" fmla="*/ 40944 h 1785014"/>
                      <a:gd name="connsiteX29" fmla="*/ 150126 w 655093"/>
                      <a:gd name="connsiteY29" fmla="*/ 0 h 1785014"/>
                      <a:gd name="connsiteX30" fmla="*/ 545911 w 655093"/>
                      <a:gd name="connsiteY30" fmla="*/ 0 h 1785014"/>
                      <a:gd name="connsiteX31" fmla="*/ 627797 w 655093"/>
                      <a:gd name="connsiteY31" fmla="*/ 27296 h 1785014"/>
                      <a:gd name="connsiteX32" fmla="*/ 655093 w 655093"/>
                      <a:gd name="connsiteY32" fmla="*/ 136478 h 1785014"/>
                      <a:gd name="connsiteX33" fmla="*/ 641445 w 655093"/>
                      <a:gd name="connsiteY33" fmla="*/ 627797 h 1785014"/>
                      <a:gd name="connsiteX34" fmla="*/ 600502 w 655093"/>
                      <a:gd name="connsiteY34" fmla="*/ 614150 h 1785014"/>
                      <a:gd name="connsiteX35" fmla="*/ 382138 w 655093"/>
                      <a:gd name="connsiteY35" fmla="*/ 586854 h 1785014"/>
                      <a:gd name="connsiteX0" fmla="*/ 382138 w 655093"/>
                      <a:gd name="connsiteY0" fmla="*/ 586854 h 1789137"/>
                      <a:gd name="connsiteX1" fmla="*/ 368490 w 655093"/>
                      <a:gd name="connsiteY1" fmla="*/ 300251 h 1789137"/>
                      <a:gd name="connsiteX2" fmla="*/ 368490 w 655093"/>
                      <a:gd name="connsiteY2" fmla="*/ 300251 h 1789137"/>
                      <a:gd name="connsiteX3" fmla="*/ 354842 w 655093"/>
                      <a:gd name="connsiteY3" fmla="*/ 259308 h 1789137"/>
                      <a:gd name="connsiteX4" fmla="*/ 259308 w 655093"/>
                      <a:gd name="connsiteY4" fmla="*/ 245660 h 1789137"/>
                      <a:gd name="connsiteX5" fmla="*/ 245660 w 655093"/>
                      <a:gd name="connsiteY5" fmla="*/ 300251 h 1789137"/>
                      <a:gd name="connsiteX6" fmla="*/ 259308 w 655093"/>
                      <a:gd name="connsiteY6" fmla="*/ 641445 h 1789137"/>
                      <a:gd name="connsiteX7" fmla="*/ 272956 w 655093"/>
                      <a:gd name="connsiteY7" fmla="*/ 682389 h 1789137"/>
                      <a:gd name="connsiteX8" fmla="*/ 614150 w 655093"/>
                      <a:gd name="connsiteY8" fmla="*/ 887105 h 1789137"/>
                      <a:gd name="connsiteX9" fmla="*/ 641445 w 655093"/>
                      <a:gd name="connsiteY9" fmla="*/ 1023583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450377 w 655093"/>
                      <a:gd name="connsiteY12" fmla="*/ 1774209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600502 w 655093"/>
                      <a:gd name="connsiteY34" fmla="*/ 614150 h 1789137"/>
                      <a:gd name="connsiteX35" fmla="*/ 382138 w 655093"/>
                      <a:gd name="connsiteY35" fmla="*/ 586854 h 1789137"/>
                      <a:gd name="connsiteX0" fmla="*/ 382138 w 655093"/>
                      <a:gd name="connsiteY0" fmla="*/ 586854 h 1789137"/>
                      <a:gd name="connsiteX1" fmla="*/ 368490 w 655093"/>
                      <a:gd name="connsiteY1" fmla="*/ 300251 h 1789137"/>
                      <a:gd name="connsiteX2" fmla="*/ 368490 w 655093"/>
                      <a:gd name="connsiteY2" fmla="*/ 300251 h 1789137"/>
                      <a:gd name="connsiteX3" fmla="*/ 354842 w 655093"/>
                      <a:gd name="connsiteY3" fmla="*/ 259308 h 1789137"/>
                      <a:gd name="connsiteX4" fmla="*/ 259308 w 655093"/>
                      <a:gd name="connsiteY4" fmla="*/ 245660 h 1789137"/>
                      <a:gd name="connsiteX5" fmla="*/ 245660 w 655093"/>
                      <a:gd name="connsiteY5" fmla="*/ 300251 h 1789137"/>
                      <a:gd name="connsiteX6" fmla="*/ 259308 w 655093"/>
                      <a:gd name="connsiteY6" fmla="*/ 641445 h 1789137"/>
                      <a:gd name="connsiteX7" fmla="*/ 272956 w 655093"/>
                      <a:gd name="connsiteY7" fmla="*/ 682389 h 1789137"/>
                      <a:gd name="connsiteX8" fmla="*/ 614150 w 655093"/>
                      <a:gd name="connsiteY8" fmla="*/ 887105 h 1789137"/>
                      <a:gd name="connsiteX9" fmla="*/ 641445 w 655093"/>
                      <a:gd name="connsiteY9" fmla="*/ 1023583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600502 w 655093"/>
                      <a:gd name="connsiteY34" fmla="*/ 614150 h 1789137"/>
                      <a:gd name="connsiteX35" fmla="*/ 382138 w 655093"/>
                      <a:gd name="connsiteY35" fmla="*/ 586854 h 1789137"/>
                      <a:gd name="connsiteX0" fmla="*/ 382138 w 655093"/>
                      <a:gd name="connsiteY0" fmla="*/ 624954 h 1789137"/>
                      <a:gd name="connsiteX1" fmla="*/ 368490 w 655093"/>
                      <a:gd name="connsiteY1" fmla="*/ 300251 h 1789137"/>
                      <a:gd name="connsiteX2" fmla="*/ 368490 w 655093"/>
                      <a:gd name="connsiteY2" fmla="*/ 300251 h 1789137"/>
                      <a:gd name="connsiteX3" fmla="*/ 354842 w 655093"/>
                      <a:gd name="connsiteY3" fmla="*/ 259308 h 1789137"/>
                      <a:gd name="connsiteX4" fmla="*/ 259308 w 655093"/>
                      <a:gd name="connsiteY4" fmla="*/ 245660 h 1789137"/>
                      <a:gd name="connsiteX5" fmla="*/ 245660 w 655093"/>
                      <a:gd name="connsiteY5" fmla="*/ 300251 h 1789137"/>
                      <a:gd name="connsiteX6" fmla="*/ 259308 w 655093"/>
                      <a:gd name="connsiteY6" fmla="*/ 641445 h 1789137"/>
                      <a:gd name="connsiteX7" fmla="*/ 272956 w 655093"/>
                      <a:gd name="connsiteY7" fmla="*/ 682389 h 1789137"/>
                      <a:gd name="connsiteX8" fmla="*/ 614150 w 655093"/>
                      <a:gd name="connsiteY8" fmla="*/ 887105 h 1789137"/>
                      <a:gd name="connsiteX9" fmla="*/ 641445 w 655093"/>
                      <a:gd name="connsiteY9" fmla="*/ 1023583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600502 w 655093"/>
                      <a:gd name="connsiteY34" fmla="*/ 614150 h 1789137"/>
                      <a:gd name="connsiteX35" fmla="*/ 382138 w 655093"/>
                      <a:gd name="connsiteY35" fmla="*/ 624954 h 1789137"/>
                      <a:gd name="connsiteX0" fmla="*/ 382138 w 655093"/>
                      <a:gd name="connsiteY0" fmla="*/ 624954 h 1789137"/>
                      <a:gd name="connsiteX1" fmla="*/ 368490 w 655093"/>
                      <a:gd name="connsiteY1" fmla="*/ 300251 h 1789137"/>
                      <a:gd name="connsiteX2" fmla="*/ 368490 w 655093"/>
                      <a:gd name="connsiteY2" fmla="*/ 300251 h 1789137"/>
                      <a:gd name="connsiteX3" fmla="*/ 354842 w 655093"/>
                      <a:gd name="connsiteY3" fmla="*/ 259308 h 1789137"/>
                      <a:gd name="connsiteX4" fmla="*/ 259308 w 655093"/>
                      <a:gd name="connsiteY4" fmla="*/ 245660 h 1789137"/>
                      <a:gd name="connsiteX5" fmla="*/ 245660 w 655093"/>
                      <a:gd name="connsiteY5" fmla="*/ 300251 h 1789137"/>
                      <a:gd name="connsiteX6" fmla="*/ 259308 w 655093"/>
                      <a:gd name="connsiteY6" fmla="*/ 641445 h 1789137"/>
                      <a:gd name="connsiteX7" fmla="*/ 272956 w 655093"/>
                      <a:gd name="connsiteY7" fmla="*/ 682389 h 1789137"/>
                      <a:gd name="connsiteX8" fmla="*/ 614150 w 655093"/>
                      <a:gd name="connsiteY8" fmla="*/ 887105 h 1789137"/>
                      <a:gd name="connsiteX9" fmla="*/ 641445 w 655093"/>
                      <a:gd name="connsiteY9" fmla="*/ 1023583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382138 w 655093"/>
                      <a:gd name="connsiteY35" fmla="*/ 624954 h 1789137"/>
                      <a:gd name="connsiteX0" fmla="*/ 382138 w 655093"/>
                      <a:gd name="connsiteY0" fmla="*/ 624954 h 1789137"/>
                      <a:gd name="connsiteX1" fmla="*/ 368490 w 655093"/>
                      <a:gd name="connsiteY1" fmla="*/ 300251 h 1789137"/>
                      <a:gd name="connsiteX2" fmla="*/ 368490 w 655093"/>
                      <a:gd name="connsiteY2" fmla="*/ 300251 h 1789137"/>
                      <a:gd name="connsiteX3" fmla="*/ 354842 w 655093"/>
                      <a:gd name="connsiteY3" fmla="*/ 259308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59308 w 655093"/>
                      <a:gd name="connsiteY6" fmla="*/ 641445 h 1789137"/>
                      <a:gd name="connsiteX7" fmla="*/ 272956 w 655093"/>
                      <a:gd name="connsiteY7" fmla="*/ 682389 h 1789137"/>
                      <a:gd name="connsiteX8" fmla="*/ 614150 w 655093"/>
                      <a:gd name="connsiteY8" fmla="*/ 887105 h 1789137"/>
                      <a:gd name="connsiteX9" fmla="*/ 641445 w 655093"/>
                      <a:gd name="connsiteY9" fmla="*/ 1023583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382138 w 655093"/>
                      <a:gd name="connsiteY35" fmla="*/ 624954 h 1789137"/>
                      <a:gd name="connsiteX0" fmla="*/ 382138 w 655093"/>
                      <a:gd name="connsiteY0" fmla="*/ 624954 h 1789137"/>
                      <a:gd name="connsiteX1" fmla="*/ 368490 w 655093"/>
                      <a:gd name="connsiteY1" fmla="*/ 300251 h 1789137"/>
                      <a:gd name="connsiteX2" fmla="*/ 368490 w 655093"/>
                      <a:gd name="connsiteY2" fmla="*/ 300251 h 1789137"/>
                      <a:gd name="connsiteX3" fmla="*/ 354842 w 655093"/>
                      <a:gd name="connsiteY3" fmla="*/ 259308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14150 w 655093"/>
                      <a:gd name="connsiteY8" fmla="*/ 887105 h 1789137"/>
                      <a:gd name="connsiteX9" fmla="*/ 641445 w 655093"/>
                      <a:gd name="connsiteY9" fmla="*/ 1023583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382138 w 655093"/>
                      <a:gd name="connsiteY35" fmla="*/ 624954 h 1789137"/>
                      <a:gd name="connsiteX0" fmla="*/ 382138 w 655093"/>
                      <a:gd name="connsiteY0" fmla="*/ 624954 h 1789137"/>
                      <a:gd name="connsiteX1" fmla="*/ 368490 w 655093"/>
                      <a:gd name="connsiteY1" fmla="*/ 300251 h 1789137"/>
                      <a:gd name="connsiteX2" fmla="*/ 368490 w 655093"/>
                      <a:gd name="connsiteY2" fmla="*/ 300251 h 1789137"/>
                      <a:gd name="connsiteX3" fmla="*/ 354842 w 655093"/>
                      <a:gd name="connsiteY3" fmla="*/ 259308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14150 w 655093"/>
                      <a:gd name="connsiteY8" fmla="*/ 887105 h 1789137"/>
                      <a:gd name="connsiteX9" fmla="*/ 646208 w 655093"/>
                      <a:gd name="connsiteY9" fmla="*/ 971196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382138 w 655093"/>
                      <a:gd name="connsiteY35" fmla="*/ 624954 h 1789137"/>
                      <a:gd name="connsiteX0" fmla="*/ 382138 w 655093"/>
                      <a:gd name="connsiteY0" fmla="*/ 624954 h 1789137"/>
                      <a:gd name="connsiteX1" fmla="*/ 368490 w 655093"/>
                      <a:gd name="connsiteY1" fmla="*/ 300251 h 1789137"/>
                      <a:gd name="connsiteX2" fmla="*/ 368490 w 655093"/>
                      <a:gd name="connsiteY2" fmla="*/ 300251 h 1789137"/>
                      <a:gd name="connsiteX3" fmla="*/ 354842 w 655093"/>
                      <a:gd name="connsiteY3" fmla="*/ 259308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04625 w 655093"/>
                      <a:gd name="connsiteY8" fmla="*/ 906155 h 1789137"/>
                      <a:gd name="connsiteX9" fmla="*/ 646208 w 655093"/>
                      <a:gd name="connsiteY9" fmla="*/ 971196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382138 w 655093"/>
                      <a:gd name="connsiteY35" fmla="*/ 624954 h 1789137"/>
                      <a:gd name="connsiteX0" fmla="*/ 382138 w 655093"/>
                      <a:gd name="connsiteY0" fmla="*/ 624954 h 1789137"/>
                      <a:gd name="connsiteX1" fmla="*/ 368490 w 655093"/>
                      <a:gd name="connsiteY1" fmla="*/ 300251 h 1789137"/>
                      <a:gd name="connsiteX2" fmla="*/ 368490 w 655093"/>
                      <a:gd name="connsiteY2" fmla="*/ 300251 h 1789137"/>
                      <a:gd name="connsiteX3" fmla="*/ 354842 w 655093"/>
                      <a:gd name="connsiteY3" fmla="*/ 259308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04625 w 655093"/>
                      <a:gd name="connsiteY8" fmla="*/ 906155 h 1789137"/>
                      <a:gd name="connsiteX9" fmla="*/ 646208 w 655093"/>
                      <a:gd name="connsiteY9" fmla="*/ 1009296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382138 w 655093"/>
                      <a:gd name="connsiteY35" fmla="*/ 624954 h 1789137"/>
                      <a:gd name="connsiteX0" fmla="*/ 382138 w 655093"/>
                      <a:gd name="connsiteY0" fmla="*/ 624954 h 1789137"/>
                      <a:gd name="connsiteX1" fmla="*/ 368490 w 655093"/>
                      <a:gd name="connsiteY1" fmla="*/ 300251 h 1789137"/>
                      <a:gd name="connsiteX2" fmla="*/ 392303 w 655093"/>
                      <a:gd name="connsiteY2" fmla="*/ 305014 h 1789137"/>
                      <a:gd name="connsiteX3" fmla="*/ 354842 w 655093"/>
                      <a:gd name="connsiteY3" fmla="*/ 259308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04625 w 655093"/>
                      <a:gd name="connsiteY8" fmla="*/ 906155 h 1789137"/>
                      <a:gd name="connsiteX9" fmla="*/ 646208 w 655093"/>
                      <a:gd name="connsiteY9" fmla="*/ 1009296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382138 w 655093"/>
                      <a:gd name="connsiteY35" fmla="*/ 624954 h 1789137"/>
                      <a:gd name="connsiteX0" fmla="*/ 410713 w 655093"/>
                      <a:gd name="connsiteY0" fmla="*/ 634479 h 1789137"/>
                      <a:gd name="connsiteX1" fmla="*/ 368490 w 655093"/>
                      <a:gd name="connsiteY1" fmla="*/ 300251 h 1789137"/>
                      <a:gd name="connsiteX2" fmla="*/ 392303 w 655093"/>
                      <a:gd name="connsiteY2" fmla="*/ 305014 h 1789137"/>
                      <a:gd name="connsiteX3" fmla="*/ 354842 w 655093"/>
                      <a:gd name="connsiteY3" fmla="*/ 259308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04625 w 655093"/>
                      <a:gd name="connsiteY8" fmla="*/ 906155 h 1789137"/>
                      <a:gd name="connsiteX9" fmla="*/ 646208 w 655093"/>
                      <a:gd name="connsiteY9" fmla="*/ 1009296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410713 w 655093"/>
                      <a:gd name="connsiteY35" fmla="*/ 634479 h 1789137"/>
                      <a:gd name="connsiteX0" fmla="*/ 410713 w 655093"/>
                      <a:gd name="connsiteY0" fmla="*/ 634479 h 1789137"/>
                      <a:gd name="connsiteX1" fmla="*/ 368490 w 655093"/>
                      <a:gd name="connsiteY1" fmla="*/ 300251 h 1789137"/>
                      <a:gd name="connsiteX2" fmla="*/ 454215 w 655093"/>
                      <a:gd name="connsiteY2" fmla="*/ 319301 h 1789137"/>
                      <a:gd name="connsiteX3" fmla="*/ 354842 w 655093"/>
                      <a:gd name="connsiteY3" fmla="*/ 259308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04625 w 655093"/>
                      <a:gd name="connsiteY8" fmla="*/ 906155 h 1789137"/>
                      <a:gd name="connsiteX9" fmla="*/ 646208 w 655093"/>
                      <a:gd name="connsiteY9" fmla="*/ 1009296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410713 w 655093"/>
                      <a:gd name="connsiteY35" fmla="*/ 634479 h 1789137"/>
                      <a:gd name="connsiteX0" fmla="*/ 410713 w 655093"/>
                      <a:gd name="connsiteY0" fmla="*/ 634479 h 1789137"/>
                      <a:gd name="connsiteX1" fmla="*/ 411353 w 655093"/>
                      <a:gd name="connsiteY1" fmla="*/ 414551 h 1789137"/>
                      <a:gd name="connsiteX2" fmla="*/ 454215 w 655093"/>
                      <a:gd name="connsiteY2" fmla="*/ 319301 h 1789137"/>
                      <a:gd name="connsiteX3" fmla="*/ 354842 w 655093"/>
                      <a:gd name="connsiteY3" fmla="*/ 259308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04625 w 655093"/>
                      <a:gd name="connsiteY8" fmla="*/ 906155 h 1789137"/>
                      <a:gd name="connsiteX9" fmla="*/ 646208 w 655093"/>
                      <a:gd name="connsiteY9" fmla="*/ 1009296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410713 w 655093"/>
                      <a:gd name="connsiteY35" fmla="*/ 634479 h 1789137"/>
                      <a:gd name="connsiteX0" fmla="*/ 410713 w 655093"/>
                      <a:gd name="connsiteY0" fmla="*/ 634479 h 1789137"/>
                      <a:gd name="connsiteX1" fmla="*/ 411353 w 655093"/>
                      <a:gd name="connsiteY1" fmla="*/ 414551 h 1789137"/>
                      <a:gd name="connsiteX2" fmla="*/ 397065 w 655093"/>
                      <a:gd name="connsiteY2" fmla="*/ 309776 h 1789137"/>
                      <a:gd name="connsiteX3" fmla="*/ 354842 w 655093"/>
                      <a:gd name="connsiteY3" fmla="*/ 259308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04625 w 655093"/>
                      <a:gd name="connsiteY8" fmla="*/ 906155 h 1789137"/>
                      <a:gd name="connsiteX9" fmla="*/ 646208 w 655093"/>
                      <a:gd name="connsiteY9" fmla="*/ 1009296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410713 w 655093"/>
                      <a:gd name="connsiteY35" fmla="*/ 634479 h 1789137"/>
                      <a:gd name="connsiteX0" fmla="*/ 410713 w 655093"/>
                      <a:gd name="connsiteY0" fmla="*/ 634479 h 1789137"/>
                      <a:gd name="connsiteX1" fmla="*/ 411353 w 655093"/>
                      <a:gd name="connsiteY1" fmla="*/ 414551 h 1789137"/>
                      <a:gd name="connsiteX2" fmla="*/ 416133 w 655093"/>
                      <a:gd name="connsiteY2" fmla="*/ 324063 h 1789137"/>
                      <a:gd name="connsiteX3" fmla="*/ 354842 w 655093"/>
                      <a:gd name="connsiteY3" fmla="*/ 259308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04625 w 655093"/>
                      <a:gd name="connsiteY8" fmla="*/ 906155 h 1789137"/>
                      <a:gd name="connsiteX9" fmla="*/ 646208 w 655093"/>
                      <a:gd name="connsiteY9" fmla="*/ 1009296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410713 w 655093"/>
                      <a:gd name="connsiteY35" fmla="*/ 634479 h 1789137"/>
                      <a:gd name="connsiteX0" fmla="*/ 410713 w 655093"/>
                      <a:gd name="connsiteY0" fmla="*/ 634479 h 1789137"/>
                      <a:gd name="connsiteX1" fmla="*/ 411353 w 655093"/>
                      <a:gd name="connsiteY1" fmla="*/ 414551 h 1789137"/>
                      <a:gd name="connsiteX2" fmla="*/ 416133 w 655093"/>
                      <a:gd name="connsiteY2" fmla="*/ 324063 h 1789137"/>
                      <a:gd name="connsiteX3" fmla="*/ 373892 w 655093"/>
                      <a:gd name="connsiteY3" fmla="*/ 254545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04625 w 655093"/>
                      <a:gd name="connsiteY8" fmla="*/ 906155 h 1789137"/>
                      <a:gd name="connsiteX9" fmla="*/ 646208 w 655093"/>
                      <a:gd name="connsiteY9" fmla="*/ 1009296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82138 w 655093"/>
                      <a:gd name="connsiteY24" fmla="*/ 14574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410713 w 655093"/>
                      <a:gd name="connsiteY35" fmla="*/ 634479 h 1789137"/>
                      <a:gd name="connsiteX0" fmla="*/ 410713 w 655093"/>
                      <a:gd name="connsiteY0" fmla="*/ 634479 h 1789137"/>
                      <a:gd name="connsiteX1" fmla="*/ 411353 w 655093"/>
                      <a:gd name="connsiteY1" fmla="*/ 414551 h 1789137"/>
                      <a:gd name="connsiteX2" fmla="*/ 416133 w 655093"/>
                      <a:gd name="connsiteY2" fmla="*/ 324063 h 1789137"/>
                      <a:gd name="connsiteX3" fmla="*/ 373892 w 655093"/>
                      <a:gd name="connsiteY3" fmla="*/ 254545 h 1789137"/>
                      <a:gd name="connsiteX4" fmla="*/ 278358 w 655093"/>
                      <a:gd name="connsiteY4" fmla="*/ 250422 h 1789137"/>
                      <a:gd name="connsiteX5" fmla="*/ 245660 w 655093"/>
                      <a:gd name="connsiteY5" fmla="*/ 300251 h 1789137"/>
                      <a:gd name="connsiteX6" fmla="*/ 245021 w 655093"/>
                      <a:gd name="connsiteY6" fmla="*/ 646208 h 1789137"/>
                      <a:gd name="connsiteX7" fmla="*/ 272956 w 655093"/>
                      <a:gd name="connsiteY7" fmla="*/ 682389 h 1789137"/>
                      <a:gd name="connsiteX8" fmla="*/ 604625 w 655093"/>
                      <a:gd name="connsiteY8" fmla="*/ 906155 h 1789137"/>
                      <a:gd name="connsiteX9" fmla="*/ 646208 w 655093"/>
                      <a:gd name="connsiteY9" fmla="*/ 1009296 h 1789137"/>
                      <a:gd name="connsiteX10" fmla="*/ 627797 w 655093"/>
                      <a:gd name="connsiteY10" fmla="*/ 1665027 h 1789137"/>
                      <a:gd name="connsiteX11" fmla="*/ 586854 w 655093"/>
                      <a:gd name="connsiteY11" fmla="*/ 1733266 h 1789137"/>
                      <a:gd name="connsiteX12" fmla="*/ 502764 w 655093"/>
                      <a:gd name="connsiteY12" fmla="*/ 1788496 h 1789137"/>
                      <a:gd name="connsiteX13" fmla="*/ 165053 w 655093"/>
                      <a:gd name="connsiteY13" fmla="*/ 1789137 h 1789137"/>
                      <a:gd name="connsiteX14" fmla="*/ 59994 w 655093"/>
                      <a:gd name="connsiteY14" fmla="*/ 1785014 h 1789137"/>
                      <a:gd name="connsiteX15" fmla="*/ 0 w 655093"/>
                      <a:gd name="connsiteY15" fmla="*/ 1719618 h 1789137"/>
                      <a:gd name="connsiteX16" fmla="*/ 0 w 655093"/>
                      <a:gd name="connsiteY16" fmla="*/ 1160060 h 1789137"/>
                      <a:gd name="connsiteX17" fmla="*/ 27296 w 655093"/>
                      <a:gd name="connsiteY17" fmla="*/ 1119117 h 1789137"/>
                      <a:gd name="connsiteX18" fmla="*/ 27296 w 655093"/>
                      <a:gd name="connsiteY18" fmla="*/ 1119117 h 1789137"/>
                      <a:gd name="connsiteX19" fmla="*/ 231709 w 655093"/>
                      <a:gd name="connsiteY19" fmla="*/ 1120972 h 1789137"/>
                      <a:gd name="connsiteX20" fmla="*/ 250441 w 655093"/>
                      <a:gd name="connsiteY20" fmla="*/ 1170218 h 1789137"/>
                      <a:gd name="connsiteX21" fmla="*/ 258669 w 655093"/>
                      <a:gd name="connsiteY21" fmla="*/ 1409843 h 1789137"/>
                      <a:gd name="connsiteX22" fmla="*/ 268193 w 655093"/>
                      <a:gd name="connsiteY22" fmla="*/ 1468556 h 1789137"/>
                      <a:gd name="connsiteX23" fmla="*/ 313899 w 655093"/>
                      <a:gd name="connsiteY23" fmla="*/ 1487606 h 1789137"/>
                      <a:gd name="connsiteX24" fmla="*/ 377376 w 655093"/>
                      <a:gd name="connsiteY24" fmla="*/ 1419368 h 1789137"/>
                      <a:gd name="connsiteX25" fmla="*/ 382138 w 655093"/>
                      <a:gd name="connsiteY25" fmla="*/ 1064526 h 1789137"/>
                      <a:gd name="connsiteX26" fmla="*/ 0 w 655093"/>
                      <a:gd name="connsiteY26" fmla="*/ 777923 h 1789137"/>
                      <a:gd name="connsiteX27" fmla="*/ 13648 w 655093"/>
                      <a:gd name="connsiteY27" fmla="*/ 122830 h 1789137"/>
                      <a:gd name="connsiteX28" fmla="*/ 40944 w 655093"/>
                      <a:gd name="connsiteY28" fmla="*/ 40944 h 1789137"/>
                      <a:gd name="connsiteX29" fmla="*/ 150126 w 655093"/>
                      <a:gd name="connsiteY29" fmla="*/ 0 h 1789137"/>
                      <a:gd name="connsiteX30" fmla="*/ 545911 w 655093"/>
                      <a:gd name="connsiteY30" fmla="*/ 0 h 1789137"/>
                      <a:gd name="connsiteX31" fmla="*/ 627797 w 655093"/>
                      <a:gd name="connsiteY31" fmla="*/ 27296 h 1789137"/>
                      <a:gd name="connsiteX32" fmla="*/ 655093 w 655093"/>
                      <a:gd name="connsiteY32" fmla="*/ 136478 h 1789137"/>
                      <a:gd name="connsiteX33" fmla="*/ 641445 w 655093"/>
                      <a:gd name="connsiteY33" fmla="*/ 627797 h 1789137"/>
                      <a:gd name="connsiteX34" fmla="*/ 590977 w 655093"/>
                      <a:gd name="connsiteY34" fmla="*/ 633200 h 1789137"/>
                      <a:gd name="connsiteX35" fmla="*/ 410713 w 655093"/>
                      <a:gd name="connsiteY35" fmla="*/ 634479 h 1789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655093" h="1789137">
                        <a:moveTo>
                          <a:pt x="410713" y="634479"/>
                        </a:moveTo>
                        <a:cubicBezTo>
                          <a:pt x="410926" y="561170"/>
                          <a:pt x="411140" y="487860"/>
                          <a:pt x="411353" y="414551"/>
                        </a:cubicBezTo>
                        <a:lnTo>
                          <a:pt x="416133" y="324063"/>
                        </a:lnTo>
                        <a:lnTo>
                          <a:pt x="373892" y="254545"/>
                        </a:lnTo>
                        <a:lnTo>
                          <a:pt x="278358" y="250422"/>
                        </a:lnTo>
                        <a:lnTo>
                          <a:pt x="245660" y="300251"/>
                        </a:lnTo>
                        <a:lnTo>
                          <a:pt x="245021" y="646208"/>
                        </a:lnTo>
                        <a:lnTo>
                          <a:pt x="272956" y="682389"/>
                        </a:lnTo>
                        <a:lnTo>
                          <a:pt x="604625" y="906155"/>
                        </a:lnTo>
                        <a:lnTo>
                          <a:pt x="646208" y="1009296"/>
                        </a:lnTo>
                        <a:lnTo>
                          <a:pt x="627797" y="1665027"/>
                        </a:lnTo>
                        <a:lnTo>
                          <a:pt x="586854" y="1733266"/>
                        </a:lnTo>
                        <a:lnTo>
                          <a:pt x="502764" y="1788496"/>
                        </a:lnTo>
                        <a:lnTo>
                          <a:pt x="165053" y="1789137"/>
                        </a:lnTo>
                        <a:lnTo>
                          <a:pt x="59994" y="1785014"/>
                        </a:lnTo>
                        <a:lnTo>
                          <a:pt x="0" y="1719618"/>
                        </a:lnTo>
                        <a:lnTo>
                          <a:pt x="0" y="1160060"/>
                        </a:lnTo>
                        <a:lnTo>
                          <a:pt x="27296" y="1119117"/>
                        </a:lnTo>
                        <a:lnTo>
                          <a:pt x="27296" y="1119117"/>
                        </a:lnTo>
                        <a:lnTo>
                          <a:pt x="231709" y="1120972"/>
                        </a:lnTo>
                        <a:lnTo>
                          <a:pt x="250441" y="1170218"/>
                        </a:lnTo>
                        <a:lnTo>
                          <a:pt x="258669" y="1409843"/>
                        </a:lnTo>
                        <a:lnTo>
                          <a:pt x="268193" y="1468556"/>
                        </a:lnTo>
                        <a:lnTo>
                          <a:pt x="313899" y="1487606"/>
                        </a:lnTo>
                        <a:lnTo>
                          <a:pt x="377376" y="1419368"/>
                        </a:lnTo>
                        <a:cubicBezTo>
                          <a:pt x="378963" y="1301087"/>
                          <a:pt x="380551" y="1182807"/>
                          <a:pt x="382138" y="1064526"/>
                        </a:cubicBezTo>
                        <a:lnTo>
                          <a:pt x="0" y="777923"/>
                        </a:lnTo>
                        <a:lnTo>
                          <a:pt x="13648" y="122830"/>
                        </a:lnTo>
                        <a:lnTo>
                          <a:pt x="40944" y="40944"/>
                        </a:lnTo>
                        <a:lnTo>
                          <a:pt x="150126" y="0"/>
                        </a:lnTo>
                        <a:lnTo>
                          <a:pt x="545911" y="0"/>
                        </a:lnTo>
                        <a:lnTo>
                          <a:pt x="627797" y="27296"/>
                        </a:lnTo>
                        <a:lnTo>
                          <a:pt x="655093" y="136478"/>
                        </a:lnTo>
                        <a:lnTo>
                          <a:pt x="641445" y="627797"/>
                        </a:lnTo>
                        <a:lnTo>
                          <a:pt x="590977" y="633200"/>
                        </a:lnTo>
                        <a:lnTo>
                          <a:pt x="410713" y="63447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20" name="Forme libre 119">
                    <a:extLst>
                      <a:ext uri="{FF2B5EF4-FFF2-40B4-BE49-F238E27FC236}">
                        <a16:creationId xmlns:a16="http://schemas.microsoft.com/office/drawing/2014/main" id="{3731551B-520D-9ECC-64A5-E15944DCE72A}"/>
                      </a:ext>
                    </a:extLst>
                  </p:cNvPr>
                  <p:cNvSpPr/>
                  <p:nvPr/>
                </p:nvSpPr>
                <p:spPr>
                  <a:xfrm>
                    <a:off x="3295650" y="3295650"/>
                    <a:ext cx="619125" cy="1738313"/>
                  </a:xfrm>
                  <a:custGeom>
                    <a:avLst/>
                    <a:gdLst>
                      <a:gd name="connsiteX0" fmla="*/ 428625 w 619125"/>
                      <a:gd name="connsiteY0" fmla="*/ 576263 h 1738313"/>
                      <a:gd name="connsiteX1" fmla="*/ 561975 w 619125"/>
                      <a:gd name="connsiteY1" fmla="*/ 585788 h 1738313"/>
                      <a:gd name="connsiteX2" fmla="*/ 595313 w 619125"/>
                      <a:gd name="connsiteY2" fmla="*/ 557213 h 1738313"/>
                      <a:gd name="connsiteX3" fmla="*/ 614363 w 619125"/>
                      <a:gd name="connsiteY3" fmla="*/ 509588 h 1738313"/>
                      <a:gd name="connsiteX4" fmla="*/ 619125 w 619125"/>
                      <a:gd name="connsiteY4" fmla="*/ 90488 h 1738313"/>
                      <a:gd name="connsiteX5" fmla="*/ 581025 w 619125"/>
                      <a:gd name="connsiteY5" fmla="*/ 28575 h 1738313"/>
                      <a:gd name="connsiteX6" fmla="*/ 504825 w 619125"/>
                      <a:gd name="connsiteY6" fmla="*/ 0 h 1738313"/>
                      <a:gd name="connsiteX7" fmla="*/ 71438 w 619125"/>
                      <a:gd name="connsiteY7" fmla="*/ 9525 h 1738313"/>
                      <a:gd name="connsiteX8" fmla="*/ 28575 w 619125"/>
                      <a:gd name="connsiteY8" fmla="*/ 47625 h 1738313"/>
                      <a:gd name="connsiteX9" fmla="*/ 0 w 619125"/>
                      <a:gd name="connsiteY9" fmla="*/ 147638 h 1738313"/>
                      <a:gd name="connsiteX10" fmla="*/ 14288 w 619125"/>
                      <a:gd name="connsiteY10" fmla="*/ 1681163 h 1738313"/>
                      <a:gd name="connsiteX11" fmla="*/ 61913 w 619125"/>
                      <a:gd name="connsiteY11" fmla="*/ 1738313 h 1738313"/>
                      <a:gd name="connsiteX12" fmla="*/ 533400 w 619125"/>
                      <a:gd name="connsiteY12" fmla="*/ 1728788 h 1738313"/>
                      <a:gd name="connsiteX13" fmla="*/ 581025 w 619125"/>
                      <a:gd name="connsiteY13" fmla="*/ 1714500 h 1738313"/>
                      <a:gd name="connsiteX14" fmla="*/ 614363 w 619125"/>
                      <a:gd name="connsiteY14" fmla="*/ 1652588 h 1738313"/>
                      <a:gd name="connsiteX15" fmla="*/ 609600 w 619125"/>
                      <a:gd name="connsiteY15" fmla="*/ 1162050 h 1738313"/>
                      <a:gd name="connsiteX16" fmla="*/ 585788 w 619125"/>
                      <a:gd name="connsiteY16" fmla="*/ 1123950 h 1738313"/>
                      <a:gd name="connsiteX17" fmla="*/ 542925 w 619125"/>
                      <a:gd name="connsiteY17" fmla="*/ 1119188 h 1738313"/>
                      <a:gd name="connsiteX18" fmla="*/ 419100 w 619125"/>
                      <a:gd name="connsiteY18" fmla="*/ 1109663 h 1738313"/>
                      <a:gd name="connsiteX19" fmla="*/ 371475 w 619125"/>
                      <a:gd name="connsiteY19" fmla="*/ 1147763 h 1738313"/>
                      <a:gd name="connsiteX20" fmla="*/ 385763 w 619125"/>
                      <a:gd name="connsiteY20" fmla="*/ 1443038 h 1738313"/>
                      <a:gd name="connsiteX21" fmla="*/ 366713 w 619125"/>
                      <a:gd name="connsiteY21" fmla="*/ 1481138 h 1738313"/>
                      <a:gd name="connsiteX22" fmla="*/ 314325 w 619125"/>
                      <a:gd name="connsiteY22" fmla="*/ 1500188 h 1738313"/>
                      <a:gd name="connsiteX23" fmla="*/ 242888 w 619125"/>
                      <a:gd name="connsiteY23" fmla="*/ 1481138 h 1738313"/>
                      <a:gd name="connsiteX24" fmla="*/ 219075 w 619125"/>
                      <a:gd name="connsiteY24" fmla="*/ 1428750 h 1738313"/>
                      <a:gd name="connsiteX25" fmla="*/ 233363 w 619125"/>
                      <a:gd name="connsiteY25" fmla="*/ 309563 h 1738313"/>
                      <a:gd name="connsiteX26" fmla="*/ 280988 w 619125"/>
                      <a:gd name="connsiteY26" fmla="*/ 257175 h 1738313"/>
                      <a:gd name="connsiteX27" fmla="*/ 347663 w 619125"/>
                      <a:gd name="connsiteY27" fmla="*/ 257175 h 1738313"/>
                      <a:gd name="connsiteX28" fmla="*/ 390525 w 619125"/>
                      <a:gd name="connsiteY28" fmla="*/ 295275 h 1738313"/>
                      <a:gd name="connsiteX29" fmla="*/ 428625 w 619125"/>
                      <a:gd name="connsiteY29" fmla="*/ 576263 h 1738313"/>
                      <a:gd name="connsiteX0" fmla="*/ 428625 w 619125"/>
                      <a:gd name="connsiteY0" fmla="*/ 576263 h 1738313"/>
                      <a:gd name="connsiteX1" fmla="*/ 561975 w 619125"/>
                      <a:gd name="connsiteY1" fmla="*/ 585788 h 1738313"/>
                      <a:gd name="connsiteX2" fmla="*/ 595313 w 619125"/>
                      <a:gd name="connsiteY2" fmla="*/ 557213 h 1738313"/>
                      <a:gd name="connsiteX3" fmla="*/ 614363 w 619125"/>
                      <a:gd name="connsiteY3" fmla="*/ 509588 h 1738313"/>
                      <a:gd name="connsiteX4" fmla="*/ 619125 w 619125"/>
                      <a:gd name="connsiteY4" fmla="*/ 90488 h 1738313"/>
                      <a:gd name="connsiteX5" fmla="*/ 581025 w 619125"/>
                      <a:gd name="connsiteY5" fmla="*/ 28575 h 1738313"/>
                      <a:gd name="connsiteX6" fmla="*/ 504825 w 619125"/>
                      <a:gd name="connsiteY6" fmla="*/ 0 h 1738313"/>
                      <a:gd name="connsiteX7" fmla="*/ 71438 w 619125"/>
                      <a:gd name="connsiteY7" fmla="*/ 9525 h 1738313"/>
                      <a:gd name="connsiteX8" fmla="*/ 28575 w 619125"/>
                      <a:gd name="connsiteY8" fmla="*/ 47625 h 1738313"/>
                      <a:gd name="connsiteX9" fmla="*/ 0 w 619125"/>
                      <a:gd name="connsiteY9" fmla="*/ 147638 h 1738313"/>
                      <a:gd name="connsiteX10" fmla="*/ 14288 w 619125"/>
                      <a:gd name="connsiteY10" fmla="*/ 1681163 h 1738313"/>
                      <a:gd name="connsiteX11" fmla="*/ 61913 w 619125"/>
                      <a:gd name="connsiteY11" fmla="*/ 1738313 h 1738313"/>
                      <a:gd name="connsiteX12" fmla="*/ 533400 w 619125"/>
                      <a:gd name="connsiteY12" fmla="*/ 1728788 h 1738313"/>
                      <a:gd name="connsiteX13" fmla="*/ 581025 w 619125"/>
                      <a:gd name="connsiteY13" fmla="*/ 1714500 h 1738313"/>
                      <a:gd name="connsiteX14" fmla="*/ 614363 w 619125"/>
                      <a:gd name="connsiteY14" fmla="*/ 1652588 h 1738313"/>
                      <a:gd name="connsiteX15" fmla="*/ 609600 w 619125"/>
                      <a:gd name="connsiteY15" fmla="*/ 1162050 h 1738313"/>
                      <a:gd name="connsiteX16" fmla="*/ 585788 w 619125"/>
                      <a:gd name="connsiteY16" fmla="*/ 1123950 h 1738313"/>
                      <a:gd name="connsiteX17" fmla="*/ 542925 w 619125"/>
                      <a:gd name="connsiteY17" fmla="*/ 1119188 h 1738313"/>
                      <a:gd name="connsiteX18" fmla="*/ 419100 w 619125"/>
                      <a:gd name="connsiteY18" fmla="*/ 1109663 h 1738313"/>
                      <a:gd name="connsiteX19" fmla="*/ 390532 w 619125"/>
                      <a:gd name="connsiteY19" fmla="*/ 1166806 h 1738313"/>
                      <a:gd name="connsiteX20" fmla="*/ 385763 w 619125"/>
                      <a:gd name="connsiteY20" fmla="*/ 1443038 h 1738313"/>
                      <a:gd name="connsiteX21" fmla="*/ 366713 w 619125"/>
                      <a:gd name="connsiteY21" fmla="*/ 1481138 h 1738313"/>
                      <a:gd name="connsiteX22" fmla="*/ 314325 w 619125"/>
                      <a:gd name="connsiteY22" fmla="*/ 1500188 h 1738313"/>
                      <a:gd name="connsiteX23" fmla="*/ 242888 w 619125"/>
                      <a:gd name="connsiteY23" fmla="*/ 1481138 h 1738313"/>
                      <a:gd name="connsiteX24" fmla="*/ 219075 w 619125"/>
                      <a:gd name="connsiteY24" fmla="*/ 1428750 h 1738313"/>
                      <a:gd name="connsiteX25" fmla="*/ 233363 w 619125"/>
                      <a:gd name="connsiteY25" fmla="*/ 309563 h 1738313"/>
                      <a:gd name="connsiteX26" fmla="*/ 280988 w 619125"/>
                      <a:gd name="connsiteY26" fmla="*/ 257175 h 1738313"/>
                      <a:gd name="connsiteX27" fmla="*/ 347663 w 619125"/>
                      <a:gd name="connsiteY27" fmla="*/ 257175 h 1738313"/>
                      <a:gd name="connsiteX28" fmla="*/ 390525 w 619125"/>
                      <a:gd name="connsiteY28" fmla="*/ 295275 h 1738313"/>
                      <a:gd name="connsiteX29" fmla="*/ 428625 w 619125"/>
                      <a:gd name="connsiteY29" fmla="*/ 576263 h 1738313"/>
                      <a:gd name="connsiteX0" fmla="*/ 428625 w 619125"/>
                      <a:gd name="connsiteY0" fmla="*/ 576263 h 1738313"/>
                      <a:gd name="connsiteX1" fmla="*/ 561975 w 619125"/>
                      <a:gd name="connsiteY1" fmla="*/ 585788 h 1738313"/>
                      <a:gd name="connsiteX2" fmla="*/ 595313 w 619125"/>
                      <a:gd name="connsiteY2" fmla="*/ 557213 h 1738313"/>
                      <a:gd name="connsiteX3" fmla="*/ 614363 w 619125"/>
                      <a:gd name="connsiteY3" fmla="*/ 509588 h 1738313"/>
                      <a:gd name="connsiteX4" fmla="*/ 619125 w 619125"/>
                      <a:gd name="connsiteY4" fmla="*/ 90488 h 1738313"/>
                      <a:gd name="connsiteX5" fmla="*/ 581025 w 619125"/>
                      <a:gd name="connsiteY5" fmla="*/ 28575 h 1738313"/>
                      <a:gd name="connsiteX6" fmla="*/ 504825 w 619125"/>
                      <a:gd name="connsiteY6" fmla="*/ 0 h 1738313"/>
                      <a:gd name="connsiteX7" fmla="*/ 71438 w 619125"/>
                      <a:gd name="connsiteY7" fmla="*/ 9525 h 1738313"/>
                      <a:gd name="connsiteX8" fmla="*/ 28575 w 619125"/>
                      <a:gd name="connsiteY8" fmla="*/ 47625 h 1738313"/>
                      <a:gd name="connsiteX9" fmla="*/ 0 w 619125"/>
                      <a:gd name="connsiteY9" fmla="*/ 147638 h 1738313"/>
                      <a:gd name="connsiteX10" fmla="*/ 14288 w 619125"/>
                      <a:gd name="connsiteY10" fmla="*/ 1681163 h 1738313"/>
                      <a:gd name="connsiteX11" fmla="*/ 61913 w 619125"/>
                      <a:gd name="connsiteY11" fmla="*/ 1738313 h 1738313"/>
                      <a:gd name="connsiteX12" fmla="*/ 533400 w 619125"/>
                      <a:gd name="connsiteY12" fmla="*/ 1728788 h 1738313"/>
                      <a:gd name="connsiteX13" fmla="*/ 581025 w 619125"/>
                      <a:gd name="connsiteY13" fmla="*/ 1714500 h 1738313"/>
                      <a:gd name="connsiteX14" fmla="*/ 614363 w 619125"/>
                      <a:gd name="connsiteY14" fmla="*/ 1652588 h 1738313"/>
                      <a:gd name="connsiteX15" fmla="*/ 609600 w 619125"/>
                      <a:gd name="connsiteY15" fmla="*/ 1162050 h 1738313"/>
                      <a:gd name="connsiteX16" fmla="*/ 585788 w 619125"/>
                      <a:gd name="connsiteY16" fmla="*/ 1123950 h 1738313"/>
                      <a:gd name="connsiteX17" fmla="*/ 542925 w 619125"/>
                      <a:gd name="connsiteY17" fmla="*/ 1119188 h 1738313"/>
                      <a:gd name="connsiteX18" fmla="*/ 419100 w 619125"/>
                      <a:gd name="connsiteY18" fmla="*/ 1123951 h 1738313"/>
                      <a:gd name="connsiteX19" fmla="*/ 390532 w 619125"/>
                      <a:gd name="connsiteY19" fmla="*/ 1166806 h 1738313"/>
                      <a:gd name="connsiteX20" fmla="*/ 385763 w 619125"/>
                      <a:gd name="connsiteY20" fmla="*/ 1443038 h 1738313"/>
                      <a:gd name="connsiteX21" fmla="*/ 366713 w 619125"/>
                      <a:gd name="connsiteY21" fmla="*/ 1481138 h 1738313"/>
                      <a:gd name="connsiteX22" fmla="*/ 314325 w 619125"/>
                      <a:gd name="connsiteY22" fmla="*/ 1500188 h 1738313"/>
                      <a:gd name="connsiteX23" fmla="*/ 242888 w 619125"/>
                      <a:gd name="connsiteY23" fmla="*/ 1481138 h 1738313"/>
                      <a:gd name="connsiteX24" fmla="*/ 219075 w 619125"/>
                      <a:gd name="connsiteY24" fmla="*/ 1428750 h 1738313"/>
                      <a:gd name="connsiteX25" fmla="*/ 233363 w 619125"/>
                      <a:gd name="connsiteY25" fmla="*/ 309563 h 1738313"/>
                      <a:gd name="connsiteX26" fmla="*/ 280988 w 619125"/>
                      <a:gd name="connsiteY26" fmla="*/ 257175 h 1738313"/>
                      <a:gd name="connsiteX27" fmla="*/ 347663 w 619125"/>
                      <a:gd name="connsiteY27" fmla="*/ 257175 h 1738313"/>
                      <a:gd name="connsiteX28" fmla="*/ 390525 w 619125"/>
                      <a:gd name="connsiteY28" fmla="*/ 295275 h 1738313"/>
                      <a:gd name="connsiteX29" fmla="*/ 428625 w 619125"/>
                      <a:gd name="connsiteY29" fmla="*/ 576263 h 1738313"/>
                      <a:gd name="connsiteX0" fmla="*/ 428625 w 619125"/>
                      <a:gd name="connsiteY0" fmla="*/ 576263 h 1738313"/>
                      <a:gd name="connsiteX1" fmla="*/ 561975 w 619125"/>
                      <a:gd name="connsiteY1" fmla="*/ 585788 h 1738313"/>
                      <a:gd name="connsiteX2" fmla="*/ 595313 w 619125"/>
                      <a:gd name="connsiteY2" fmla="*/ 557213 h 1738313"/>
                      <a:gd name="connsiteX3" fmla="*/ 614363 w 619125"/>
                      <a:gd name="connsiteY3" fmla="*/ 509588 h 1738313"/>
                      <a:gd name="connsiteX4" fmla="*/ 619125 w 619125"/>
                      <a:gd name="connsiteY4" fmla="*/ 90488 h 1738313"/>
                      <a:gd name="connsiteX5" fmla="*/ 581025 w 619125"/>
                      <a:gd name="connsiteY5" fmla="*/ 28575 h 1738313"/>
                      <a:gd name="connsiteX6" fmla="*/ 504825 w 619125"/>
                      <a:gd name="connsiteY6" fmla="*/ 0 h 1738313"/>
                      <a:gd name="connsiteX7" fmla="*/ 71438 w 619125"/>
                      <a:gd name="connsiteY7" fmla="*/ 9525 h 1738313"/>
                      <a:gd name="connsiteX8" fmla="*/ 28575 w 619125"/>
                      <a:gd name="connsiteY8" fmla="*/ 47625 h 1738313"/>
                      <a:gd name="connsiteX9" fmla="*/ 0 w 619125"/>
                      <a:gd name="connsiteY9" fmla="*/ 147638 h 1738313"/>
                      <a:gd name="connsiteX10" fmla="*/ 14288 w 619125"/>
                      <a:gd name="connsiteY10" fmla="*/ 1681163 h 1738313"/>
                      <a:gd name="connsiteX11" fmla="*/ 61913 w 619125"/>
                      <a:gd name="connsiteY11" fmla="*/ 1738313 h 1738313"/>
                      <a:gd name="connsiteX12" fmla="*/ 533400 w 619125"/>
                      <a:gd name="connsiteY12" fmla="*/ 1728788 h 1738313"/>
                      <a:gd name="connsiteX13" fmla="*/ 581025 w 619125"/>
                      <a:gd name="connsiteY13" fmla="*/ 1714500 h 1738313"/>
                      <a:gd name="connsiteX14" fmla="*/ 614363 w 619125"/>
                      <a:gd name="connsiteY14" fmla="*/ 1652588 h 1738313"/>
                      <a:gd name="connsiteX15" fmla="*/ 609600 w 619125"/>
                      <a:gd name="connsiteY15" fmla="*/ 1162050 h 1738313"/>
                      <a:gd name="connsiteX16" fmla="*/ 585788 w 619125"/>
                      <a:gd name="connsiteY16" fmla="*/ 1123950 h 1738313"/>
                      <a:gd name="connsiteX17" fmla="*/ 542925 w 619125"/>
                      <a:gd name="connsiteY17" fmla="*/ 1119188 h 1738313"/>
                      <a:gd name="connsiteX18" fmla="*/ 419100 w 619125"/>
                      <a:gd name="connsiteY18" fmla="*/ 1123951 h 1738313"/>
                      <a:gd name="connsiteX19" fmla="*/ 390532 w 619125"/>
                      <a:gd name="connsiteY19" fmla="*/ 1166806 h 1738313"/>
                      <a:gd name="connsiteX20" fmla="*/ 385763 w 619125"/>
                      <a:gd name="connsiteY20" fmla="*/ 1443038 h 1738313"/>
                      <a:gd name="connsiteX21" fmla="*/ 366713 w 619125"/>
                      <a:gd name="connsiteY21" fmla="*/ 1481138 h 1738313"/>
                      <a:gd name="connsiteX22" fmla="*/ 314325 w 619125"/>
                      <a:gd name="connsiteY22" fmla="*/ 1500188 h 1738313"/>
                      <a:gd name="connsiteX23" fmla="*/ 242888 w 619125"/>
                      <a:gd name="connsiteY23" fmla="*/ 1481138 h 1738313"/>
                      <a:gd name="connsiteX24" fmla="*/ 219075 w 619125"/>
                      <a:gd name="connsiteY24" fmla="*/ 1428750 h 1738313"/>
                      <a:gd name="connsiteX25" fmla="*/ 233363 w 619125"/>
                      <a:gd name="connsiteY25" fmla="*/ 309563 h 1738313"/>
                      <a:gd name="connsiteX26" fmla="*/ 280988 w 619125"/>
                      <a:gd name="connsiteY26" fmla="*/ 257175 h 1738313"/>
                      <a:gd name="connsiteX27" fmla="*/ 347663 w 619125"/>
                      <a:gd name="connsiteY27" fmla="*/ 257175 h 1738313"/>
                      <a:gd name="connsiteX28" fmla="*/ 390525 w 619125"/>
                      <a:gd name="connsiteY28" fmla="*/ 295275 h 1738313"/>
                      <a:gd name="connsiteX29" fmla="*/ 419100 w 619125"/>
                      <a:gd name="connsiteY29" fmla="*/ 514350 h 1738313"/>
                      <a:gd name="connsiteX30" fmla="*/ 428625 w 619125"/>
                      <a:gd name="connsiteY30" fmla="*/ 576263 h 1738313"/>
                      <a:gd name="connsiteX0" fmla="*/ 428625 w 619125"/>
                      <a:gd name="connsiteY0" fmla="*/ 576263 h 1738313"/>
                      <a:gd name="connsiteX1" fmla="*/ 561975 w 619125"/>
                      <a:gd name="connsiteY1" fmla="*/ 585788 h 1738313"/>
                      <a:gd name="connsiteX2" fmla="*/ 595313 w 619125"/>
                      <a:gd name="connsiteY2" fmla="*/ 557213 h 1738313"/>
                      <a:gd name="connsiteX3" fmla="*/ 614363 w 619125"/>
                      <a:gd name="connsiteY3" fmla="*/ 509588 h 1738313"/>
                      <a:gd name="connsiteX4" fmla="*/ 619125 w 619125"/>
                      <a:gd name="connsiteY4" fmla="*/ 90488 h 1738313"/>
                      <a:gd name="connsiteX5" fmla="*/ 581025 w 619125"/>
                      <a:gd name="connsiteY5" fmla="*/ 28575 h 1738313"/>
                      <a:gd name="connsiteX6" fmla="*/ 504825 w 619125"/>
                      <a:gd name="connsiteY6" fmla="*/ 0 h 1738313"/>
                      <a:gd name="connsiteX7" fmla="*/ 71438 w 619125"/>
                      <a:gd name="connsiteY7" fmla="*/ 9525 h 1738313"/>
                      <a:gd name="connsiteX8" fmla="*/ 28575 w 619125"/>
                      <a:gd name="connsiteY8" fmla="*/ 47625 h 1738313"/>
                      <a:gd name="connsiteX9" fmla="*/ 0 w 619125"/>
                      <a:gd name="connsiteY9" fmla="*/ 147638 h 1738313"/>
                      <a:gd name="connsiteX10" fmla="*/ 14288 w 619125"/>
                      <a:gd name="connsiteY10" fmla="*/ 1681163 h 1738313"/>
                      <a:gd name="connsiteX11" fmla="*/ 61913 w 619125"/>
                      <a:gd name="connsiteY11" fmla="*/ 1738313 h 1738313"/>
                      <a:gd name="connsiteX12" fmla="*/ 533400 w 619125"/>
                      <a:gd name="connsiteY12" fmla="*/ 1728788 h 1738313"/>
                      <a:gd name="connsiteX13" fmla="*/ 581025 w 619125"/>
                      <a:gd name="connsiteY13" fmla="*/ 1714500 h 1738313"/>
                      <a:gd name="connsiteX14" fmla="*/ 614363 w 619125"/>
                      <a:gd name="connsiteY14" fmla="*/ 1652588 h 1738313"/>
                      <a:gd name="connsiteX15" fmla="*/ 609600 w 619125"/>
                      <a:gd name="connsiteY15" fmla="*/ 1162050 h 1738313"/>
                      <a:gd name="connsiteX16" fmla="*/ 585788 w 619125"/>
                      <a:gd name="connsiteY16" fmla="*/ 1123950 h 1738313"/>
                      <a:gd name="connsiteX17" fmla="*/ 542925 w 619125"/>
                      <a:gd name="connsiteY17" fmla="*/ 1119188 h 1738313"/>
                      <a:gd name="connsiteX18" fmla="*/ 419100 w 619125"/>
                      <a:gd name="connsiteY18" fmla="*/ 1123951 h 1738313"/>
                      <a:gd name="connsiteX19" fmla="*/ 390532 w 619125"/>
                      <a:gd name="connsiteY19" fmla="*/ 1166806 h 1738313"/>
                      <a:gd name="connsiteX20" fmla="*/ 385763 w 619125"/>
                      <a:gd name="connsiteY20" fmla="*/ 1443038 h 1738313"/>
                      <a:gd name="connsiteX21" fmla="*/ 366713 w 619125"/>
                      <a:gd name="connsiteY21" fmla="*/ 1481138 h 1738313"/>
                      <a:gd name="connsiteX22" fmla="*/ 314325 w 619125"/>
                      <a:gd name="connsiteY22" fmla="*/ 1500188 h 1738313"/>
                      <a:gd name="connsiteX23" fmla="*/ 242888 w 619125"/>
                      <a:gd name="connsiteY23" fmla="*/ 1481138 h 1738313"/>
                      <a:gd name="connsiteX24" fmla="*/ 219075 w 619125"/>
                      <a:gd name="connsiteY24" fmla="*/ 1428750 h 1738313"/>
                      <a:gd name="connsiteX25" fmla="*/ 233363 w 619125"/>
                      <a:gd name="connsiteY25" fmla="*/ 309563 h 1738313"/>
                      <a:gd name="connsiteX26" fmla="*/ 280988 w 619125"/>
                      <a:gd name="connsiteY26" fmla="*/ 257175 h 1738313"/>
                      <a:gd name="connsiteX27" fmla="*/ 347663 w 619125"/>
                      <a:gd name="connsiteY27" fmla="*/ 257175 h 1738313"/>
                      <a:gd name="connsiteX28" fmla="*/ 390525 w 619125"/>
                      <a:gd name="connsiteY28" fmla="*/ 295275 h 1738313"/>
                      <a:gd name="connsiteX29" fmla="*/ 395287 w 619125"/>
                      <a:gd name="connsiteY29" fmla="*/ 533400 h 1738313"/>
                      <a:gd name="connsiteX30" fmla="*/ 428625 w 619125"/>
                      <a:gd name="connsiteY30" fmla="*/ 576263 h 1738313"/>
                      <a:gd name="connsiteX0" fmla="*/ 428625 w 619125"/>
                      <a:gd name="connsiteY0" fmla="*/ 576263 h 1738313"/>
                      <a:gd name="connsiteX1" fmla="*/ 561975 w 619125"/>
                      <a:gd name="connsiteY1" fmla="*/ 585788 h 1738313"/>
                      <a:gd name="connsiteX2" fmla="*/ 595313 w 619125"/>
                      <a:gd name="connsiteY2" fmla="*/ 557213 h 1738313"/>
                      <a:gd name="connsiteX3" fmla="*/ 614363 w 619125"/>
                      <a:gd name="connsiteY3" fmla="*/ 509588 h 1738313"/>
                      <a:gd name="connsiteX4" fmla="*/ 619125 w 619125"/>
                      <a:gd name="connsiteY4" fmla="*/ 90488 h 1738313"/>
                      <a:gd name="connsiteX5" fmla="*/ 581025 w 619125"/>
                      <a:gd name="connsiteY5" fmla="*/ 28575 h 1738313"/>
                      <a:gd name="connsiteX6" fmla="*/ 504825 w 619125"/>
                      <a:gd name="connsiteY6" fmla="*/ 0 h 1738313"/>
                      <a:gd name="connsiteX7" fmla="*/ 71438 w 619125"/>
                      <a:gd name="connsiteY7" fmla="*/ 9525 h 1738313"/>
                      <a:gd name="connsiteX8" fmla="*/ 28575 w 619125"/>
                      <a:gd name="connsiteY8" fmla="*/ 47625 h 1738313"/>
                      <a:gd name="connsiteX9" fmla="*/ 0 w 619125"/>
                      <a:gd name="connsiteY9" fmla="*/ 147638 h 1738313"/>
                      <a:gd name="connsiteX10" fmla="*/ 14288 w 619125"/>
                      <a:gd name="connsiteY10" fmla="*/ 1681163 h 1738313"/>
                      <a:gd name="connsiteX11" fmla="*/ 61913 w 619125"/>
                      <a:gd name="connsiteY11" fmla="*/ 1738313 h 1738313"/>
                      <a:gd name="connsiteX12" fmla="*/ 533400 w 619125"/>
                      <a:gd name="connsiteY12" fmla="*/ 1728788 h 1738313"/>
                      <a:gd name="connsiteX13" fmla="*/ 581025 w 619125"/>
                      <a:gd name="connsiteY13" fmla="*/ 1714500 h 1738313"/>
                      <a:gd name="connsiteX14" fmla="*/ 614363 w 619125"/>
                      <a:gd name="connsiteY14" fmla="*/ 1652588 h 1738313"/>
                      <a:gd name="connsiteX15" fmla="*/ 609600 w 619125"/>
                      <a:gd name="connsiteY15" fmla="*/ 1162050 h 1738313"/>
                      <a:gd name="connsiteX16" fmla="*/ 585788 w 619125"/>
                      <a:gd name="connsiteY16" fmla="*/ 1123950 h 1738313"/>
                      <a:gd name="connsiteX17" fmla="*/ 542925 w 619125"/>
                      <a:gd name="connsiteY17" fmla="*/ 1119188 h 1738313"/>
                      <a:gd name="connsiteX18" fmla="*/ 419100 w 619125"/>
                      <a:gd name="connsiteY18" fmla="*/ 1123951 h 1738313"/>
                      <a:gd name="connsiteX19" fmla="*/ 390532 w 619125"/>
                      <a:gd name="connsiteY19" fmla="*/ 1166806 h 1738313"/>
                      <a:gd name="connsiteX20" fmla="*/ 385763 w 619125"/>
                      <a:gd name="connsiteY20" fmla="*/ 1443038 h 1738313"/>
                      <a:gd name="connsiteX21" fmla="*/ 366713 w 619125"/>
                      <a:gd name="connsiteY21" fmla="*/ 1481138 h 1738313"/>
                      <a:gd name="connsiteX22" fmla="*/ 314325 w 619125"/>
                      <a:gd name="connsiteY22" fmla="*/ 1500188 h 1738313"/>
                      <a:gd name="connsiteX23" fmla="*/ 242888 w 619125"/>
                      <a:gd name="connsiteY23" fmla="*/ 1481138 h 1738313"/>
                      <a:gd name="connsiteX24" fmla="*/ 238125 w 619125"/>
                      <a:gd name="connsiteY24" fmla="*/ 1419225 h 1738313"/>
                      <a:gd name="connsiteX25" fmla="*/ 233363 w 619125"/>
                      <a:gd name="connsiteY25" fmla="*/ 309563 h 1738313"/>
                      <a:gd name="connsiteX26" fmla="*/ 280988 w 619125"/>
                      <a:gd name="connsiteY26" fmla="*/ 257175 h 1738313"/>
                      <a:gd name="connsiteX27" fmla="*/ 347663 w 619125"/>
                      <a:gd name="connsiteY27" fmla="*/ 257175 h 1738313"/>
                      <a:gd name="connsiteX28" fmla="*/ 390525 w 619125"/>
                      <a:gd name="connsiteY28" fmla="*/ 295275 h 1738313"/>
                      <a:gd name="connsiteX29" fmla="*/ 395287 w 619125"/>
                      <a:gd name="connsiteY29" fmla="*/ 533400 h 1738313"/>
                      <a:gd name="connsiteX30" fmla="*/ 428625 w 619125"/>
                      <a:gd name="connsiteY30" fmla="*/ 576263 h 173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619125" h="1738313">
                        <a:moveTo>
                          <a:pt x="428625" y="576263"/>
                        </a:moveTo>
                        <a:lnTo>
                          <a:pt x="561975" y="585788"/>
                        </a:lnTo>
                        <a:lnTo>
                          <a:pt x="595313" y="557213"/>
                        </a:lnTo>
                        <a:lnTo>
                          <a:pt x="614363" y="509588"/>
                        </a:lnTo>
                        <a:cubicBezTo>
                          <a:pt x="615950" y="369888"/>
                          <a:pt x="617538" y="230188"/>
                          <a:pt x="619125" y="90488"/>
                        </a:cubicBezTo>
                        <a:lnTo>
                          <a:pt x="581025" y="28575"/>
                        </a:lnTo>
                        <a:lnTo>
                          <a:pt x="504825" y="0"/>
                        </a:lnTo>
                        <a:lnTo>
                          <a:pt x="71438" y="9525"/>
                        </a:lnTo>
                        <a:lnTo>
                          <a:pt x="28575" y="47625"/>
                        </a:lnTo>
                        <a:lnTo>
                          <a:pt x="0" y="147638"/>
                        </a:lnTo>
                        <a:lnTo>
                          <a:pt x="14288" y="1681163"/>
                        </a:lnTo>
                        <a:lnTo>
                          <a:pt x="61913" y="1738313"/>
                        </a:lnTo>
                        <a:lnTo>
                          <a:pt x="533400" y="1728788"/>
                        </a:lnTo>
                        <a:lnTo>
                          <a:pt x="581025" y="1714500"/>
                        </a:lnTo>
                        <a:lnTo>
                          <a:pt x="614363" y="1652588"/>
                        </a:lnTo>
                        <a:cubicBezTo>
                          <a:pt x="612775" y="1489075"/>
                          <a:pt x="611188" y="1325563"/>
                          <a:pt x="609600" y="1162050"/>
                        </a:cubicBezTo>
                        <a:lnTo>
                          <a:pt x="585788" y="1123950"/>
                        </a:lnTo>
                        <a:lnTo>
                          <a:pt x="542925" y="1119188"/>
                        </a:lnTo>
                        <a:lnTo>
                          <a:pt x="419100" y="1123951"/>
                        </a:lnTo>
                        <a:lnTo>
                          <a:pt x="390532" y="1166806"/>
                        </a:lnTo>
                        <a:cubicBezTo>
                          <a:pt x="388942" y="1258883"/>
                          <a:pt x="387353" y="1350961"/>
                          <a:pt x="385763" y="1443038"/>
                        </a:cubicBezTo>
                        <a:lnTo>
                          <a:pt x="366713" y="1481138"/>
                        </a:lnTo>
                        <a:lnTo>
                          <a:pt x="314325" y="1500188"/>
                        </a:lnTo>
                        <a:lnTo>
                          <a:pt x="242888" y="1481138"/>
                        </a:lnTo>
                        <a:lnTo>
                          <a:pt x="238125" y="1419225"/>
                        </a:lnTo>
                        <a:cubicBezTo>
                          <a:pt x="236538" y="1049338"/>
                          <a:pt x="234950" y="679450"/>
                          <a:pt x="233363" y="309563"/>
                        </a:cubicBezTo>
                        <a:lnTo>
                          <a:pt x="280988" y="257175"/>
                        </a:lnTo>
                        <a:lnTo>
                          <a:pt x="347663" y="257175"/>
                        </a:lnTo>
                        <a:lnTo>
                          <a:pt x="390525" y="295275"/>
                        </a:lnTo>
                        <a:cubicBezTo>
                          <a:pt x="392112" y="374650"/>
                          <a:pt x="393700" y="454025"/>
                          <a:pt x="395287" y="533400"/>
                        </a:cubicBezTo>
                        <a:lnTo>
                          <a:pt x="428625" y="576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21" name="Forme libre 120">
                    <a:extLst>
                      <a:ext uri="{FF2B5EF4-FFF2-40B4-BE49-F238E27FC236}">
                        <a16:creationId xmlns:a16="http://schemas.microsoft.com/office/drawing/2014/main" id="{0F59DD73-D0FA-8498-29C0-C8BECD5B641E}"/>
                      </a:ext>
                    </a:extLst>
                  </p:cNvPr>
                  <p:cNvSpPr/>
                  <p:nvPr/>
                </p:nvSpPr>
                <p:spPr>
                  <a:xfrm>
                    <a:off x="4014788" y="3295651"/>
                    <a:ext cx="957262" cy="1743076"/>
                  </a:xfrm>
                  <a:custGeom>
                    <a:avLst/>
                    <a:gdLst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481012 w 957262"/>
                      <a:gd name="connsiteY8" fmla="*/ 681038 h 1743075"/>
                      <a:gd name="connsiteX9" fmla="*/ 547687 w 957262"/>
                      <a:gd name="connsiteY9" fmla="*/ 63341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724025 h 1743075"/>
                      <a:gd name="connsiteX16" fmla="*/ 933450 w 957262"/>
                      <a:gd name="connsiteY16" fmla="*/ 1733550 h 1743075"/>
                      <a:gd name="connsiteX17" fmla="*/ 895350 w 957262"/>
                      <a:gd name="connsiteY17" fmla="*/ 1743075 h 1743075"/>
                      <a:gd name="connsiteX18" fmla="*/ 771525 w 957262"/>
                      <a:gd name="connsiteY18" fmla="*/ 1743075 h 1743075"/>
                      <a:gd name="connsiteX19" fmla="*/ 733425 w 957262"/>
                      <a:gd name="connsiteY19" fmla="*/ 1690688 h 1743075"/>
                      <a:gd name="connsiteX20" fmla="*/ 757237 w 957262"/>
                      <a:gd name="connsiteY20" fmla="*/ 557213 h 1743075"/>
                      <a:gd name="connsiteX21" fmla="*/ 719137 w 957262"/>
                      <a:gd name="connsiteY21" fmla="*/ 552450 h 1743075"/>
                      <a:gd name="connsiteX22" fmla="*/ 604837 w 957262"/>
                      <a:gd name="connsiteY22" fmla="*/ 1719263 h 1743075"/>
                      <a:gd name="connsiteX23" fmla="*/ 585787 w 957262"/>
                      <a:gd name="connsiteY23" fmla="*/ 1743075 h 1743075"/>
                      <a:gd name="connsiteX24" fmla="*/ 395287 w 957262"/>
                      <a:gd name="connsiteY24" fmla="*/ 1733550 h 1743075"/>
                      <a:gd name="connsiteX25" fmla="*/ 361950 w 957262"/>
                      <a:gd name="connsiteY25" fmla="*/ 1690688 h 1743075"/>
                      <a:gd name="connsiteX26" fmla="*/ 314325 w 957262"/>
                      <a:gd name="connsiteY26" fmla="*/ 552450 h 1743075"/>
                      <a:gd name="connsiteX27" fmla="*/ 247650 w 957262"/>
                      <a:gd name="connsiteY27" fmla="*/ 552450 h 1743075"/>
                      <a:gd name="connsiteX28" fmla="*/ 238125 w 957262"/>
                      <a:gd name="connsiteY28" fmla="*/ 1676400 h 1743075"/>
                      <a:gd name="connsiteX29" fmla="*/ 223837 w 957262"/>
                      <a:gd name="connsiteY29" fmla="*/ 1724025 h 1743075"/>
                      <a:gd name="connsiteX30" fmla="*/ 185737 w 957262"/>
                      <a:gd name="connsiteY30" fmla="*/ 1738313 h 1743075"/>
                      <a:gd name="connsiteX31" fmla="*/ 28575 w 957262"/>
                      <a:gd name="connsiteY31" fmla="*/ 1738313 h 1743075"/>
                      <a:gd name="connsiteX32" fmla="*/ 0 w 957262"/>
                      <a:gd name="connsiteY32" fmla="*/ 1666875 h 1743075"/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481012 w 957262"/>
                      <a:gd name="connsiteY8" fmla="*/ 681038 h 1743075"/>
                      <a:gd name="connsiteX9" fmla="*/ 547687 w 957262"/>
                      <a:gd name="connsiteY9" fmla="*/ 63341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724025 h 1743075"/>
                      <a:gd name="connsiteX16" fmla="*/ 933450 w 957262"/>
                      <a:gd name="connsiteY16" fmla="*/ 1733550 h 1743075"/>
                      <a:gd name="connsiteX17" fmla="*/ 895350 w 957262"/>
                      <a:gd name="connsiteY17" fmla="*/ 1743075 h 1743075"/>
                      <a:gd name="connsiteX18" fmla="*/ 771525 w 957262"/>
                      <a:gd name="connsiteY18" fmla="*/ 1743075 h 1743075"/>
                      <a:gd name="connsiteX19" fmla="*/ 733425 w 957262"/>
                      <a:gd name="connsiteY19" fmla="*/ 1690688 h 1743075"/>
                      <a:gd name="connsiteX20" fmla="*/ 757237 w 957262"/>
                      <a:gd name="connsiteY20" fmla="*/ 557213 h 1743075"/>
                      <a:gd name="connsiteX21" fmla="*/ 690561 w 957262"/>
                      <a:gd name="connsiteY21" fmla="*/ 557210 h 1743075"/>
                      <a:gd name="connsiteX22" fmla="*/ 604837 w 957262"/>
                      <a:gd name="connsiteY22" fmla="*/ 1719263 h 1743075"/>
                      <a:gd name="connsiteX23" fmla="*/ 585787 w 957262"/>
                      <a:gd name="connsiteY23" fmla="*/ 1743075 h 1743075"/>
                      <a:gd name="connsiteX24" fmla="*/ 395287 w 957262"/>
                      <a:gd name="connsiteY24" fmla="*/ 1733550 h 1743075"/>
                      <a:gd name="connsiteX25" fmla="*/ 361950 w 957262"/>
                      <a:gd name="connsiteY25" fmla="*/ 1690688 h 1743075"/>
                      <a:gd name="connsiteX26" fmla="*/ 314325 w 957262"/>
                      <a:gd name="connsiteY26" fmla="*/ 552450 h 1743075"/>
                      <a:gd name="connsiteX27" fmla="*/ 247650 w 957262"/>
                      <a:gd name="connsiteY27" fmla="*/ 552450 h 1743075"/>
                      <a:gd name="connsiteX28" fmla="*/ 238125 w 957262"/>
                      <a:gd name="connsiteY28" fmla="*/ 1676400 h 1743075"/>
                      <a:gd name="connsiteX29" fmla="*/ 223837 w 957262"/>
                      <a:gd name="connsiteY29" fmla="*/ 1724025 h 1743075"/>
                      <a:gd name="connsiteX30" fmla="*/ 185737 w 957262"/>
                      <a:gd name="connsiteY30" fmla="*/ 1738313 h 1743075"/>
                      <a:gd name="connsiteX31" fmla="*/ 28575 w 957262"/>
                      <a:gd name="connsiteY31" fmla="*/ 1738313 h 1743075"/>
                      <a:gd name="connsiteX32" fmla="*/ 0 w 957262"/>
                      <a:gd name="connsiteY32" fmla="*/ 1666875 h 1743075"/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481012 w 957262"/>
                      <a:gd name="connsiteY8" fmla="*/ 681038 h 1743075"/>
                      <a:gd name="connsiteX9" fmla="*/ 547687 w 957262"/>
                      <a:gd name="connsiteY9" fmla="*/ 63341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724025 h 1743075"/>
                      <a:gd name="connsiteX16" fmla="*/ 933450 w 957262"/>
                      <a:gd name="connsiteY16" fmla="*/ 1733550 h 1743075"/>
                      <a:gd name="connsiteX17" fmla="*/ 895350 w 957262"/>
                      <a:gd name="connsiteY17" fmla="*/ 1743075 h 1743075"/>
                      <a:gd name="connsiteX18" fmla="*/ 771525 w 957262"/>
                      <a:gd name="connsiteY18" fmla="*/ 1743075 h 1743075"/>
                      <a:gd name="connsiteX19" fmla="*/ 733425 w 957262"/>
                      <a:gd name="connsiteY19" fmla="*/ 1690688 h 1743075"/>
                      <a:gd name="connsiteX20" fmla="*/ 757237 w 957262"/>
                      <a:gd name="connsiteY20" fmla="*/ 557213 h 1743075"/>
                      <a:gd name="connsiteX21" fmla="*/ 690561 w 957262"/>
                      <a:gd name="connsiteY21" fmla="*/ 557210 h 1743075"/>
                      <a:gd name="connsiteX22" fmla="*/ 604837 w 957262"/>
                      <a:gd name="connsiteY22" fmla="*/ 1719263 h 1743075"/>
                      <a:gd name="connsiteX23" fmla="*/ 585787 w 957262"/>
                      <a:gd name="connsiteY23" fmla="*/ 1743075 h 1743075"/>
                      <a:gd name="connsiteX24" fmla="*/ 395287 w 957262"/>
                      <a:gd name="connsiteY24" fmla="*/ 1733550 h 1743075"/>
                      <a:gd name="connsiteX25" fmla="*/ 361950 w 957262"/>
                      <a:gd name="connsiteY25" fmla="*/ 1690688 h 1743075"/>
                      <a:gd name="connsiteX26" fmla="*/ 300038 w 957262"/>
                      <a:gd name="connsiteY26" fmla="*/ 557212 h 1743075"/>
                      <a:gd name="connsiteX27" fmla="*/ 247650 w 957262"/>
                      <a:gd name="connsiteY27" fmla="*/ 552450 h 1743075"/>
                      <a:gd name="connsiteX28" fmla="*/ 238125 w 957262"/>
                      <a:gd name="connsiteY28" fmla="*/ 1676400 h 1743075"/>
                      <a:gd name="connsiteX29" fmla="*/ 223837 w 957262"/>
                      <a:gd name="connsiteY29" fmla="*/ 1724025 h 1743075"/>
                      <a:gd name="connsiteX30" fmla="*/ 185737 w 957262"/>
                      <a:gd name="connsiteY30" fmla="*/ 1738313 h 1743075"/>
                      <a:gd name="connsiteX31" fmla="*/ 28575 w 957262"/>
                      <a:gd name="connsiteY31" fmla="*/ 1738313 h 1743075"/>
                      <a:gd name="connsiteX32" fmla="*/ 0 w 957262"/>
                      <a:gd name="connsiteY32" fmla="*/ 1666875 h 1743075"/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481012 w 957262"/>
                      <a:gd name="connsiteY8" fmla="*/ 681038 h 1743075"/>
                      <a:gd name="connsiteX9" fmla="*/ 547687 w 957262"/>
                      <a:gd name="connsiteY9" fmla="*/ 63341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724025 h 1743075"/>
                      <a:gd name="connsiteX16" fmla="*/ 933450 w 957262"/>
                      <a:gd name="connsiteY16" fmla="*/ 1733550 h 1743075"/>
                      <a:gd name="connsiteX17" fmla="*/ 895350 w 957262"/>
                      <a:gd name="connsiteY17" fmla="*/ 1743075 h 1743075"/>
                      <a:gd name="connsiteX18" fmla="*/ 771525 w 957262"/>
                      <a:gd name="connsiteY18" fmla="*/ 1743075 h 1743075"/>
                      <a:gd name="connsiteX19" fmla="*/ 733425 w 957262"/>
                      <a:gd name="connsiteY19" fmla="*/ 1690688 h 1743075"/>
                      <a:gd name="connsiteX20" fmla="*/ 733425 w 957262"/>
                      <a:gd name="connsiteY20" fmla="*/ 557213 h 1743075"/>
                      <a:gd name="connsiteX21" fmla="*/ 690561 w 957262"/>
                      <a:gd name="connsiteY21" fmla="*/ 557210 h 1743075"/>
                      <a:gd name="connsiteX22" fmla="*/ 604837 w 957262"/>
                      <a:gd name="connsiteY22" fmla="*/ 1719263 h 1743075"/>
                      <a:gd name="connsiteX23" fmla="*/ 585787 w 957262"/>
                      <a:gd name="connsiteY23" fmla="*/ 1743075 h 1743075"/>
                      <a:gd name="connsiteX24" fmla="*/ 395287 w 957262"/>
                      <a:gd name="connsiteY24" fmla="*/ 1733550 h 1743075"/>
                      <a:gd name="connsiteX25" fmla="*/ 361950 w 957262"/>
                      <a:gd name="connsiteY25" fmla="*/ 1690688 h 1743075"/>
                      <a:gd name="connsiteX26" fmla="*/ 300038 w 957262"/>
                      <a:gd name="connsiteY26" fmla="*/ 557212 h 1743075"/>
                      <a:gd name="connsiteX27" fmla="*/ 247650 w 957262"/>
                      <a:gd name="connsiteY27" fmla="*/ 552450 h 1743075"/>
                      <a:gd name="connsiteX28" fmla="*/ 238125 w 957262"/>
                      <a:gd name="connsiteY28" fmla="*/ 1676400 h 1743075"/>
                      <a:gd name="connsiteX29" fmla="*/ 223837 w 957262"/>
                      <a:gd name="connsiteY29" fmla="*/ 1724025 h 1743075"/>
                      <a:gd name="connsiteX30" fmla="*/ 185737 w 957262"/>
                      <a:gd name="connsiteY30" fmla="*/ 1738313 h 1743075"/>
                      <a:gd name="connsiteX31" fmla="*/ 28575 w 957262"/>
                      <a:gd name="connsiteY31" fmla="*/ 1738313 h 1743075"/>
                      <a:gd name="connsiteX32" fmla="*/ 0 w 957262"/>
                      <a:gd name="connsiteY32" fmla="*/ 1666875 h 1743075"/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509587 w 957262"/>
                      <a:gd name="connsiteY8" fmla="*/ 685801 h 1743075"/>
                      <a:gd name="connsiteX9" fmla="*/ 547687 w 957262"/>
                      <a:gd name="connsiteY9" fmla="*/ 63341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724025 h 1743075"/>
                      <a:gd name="connsiteX16" fmla="*/ 933450 w 957262"/>
                      <a:gd name="connsiteY16" fmla="*/ 1733550 h 1743075"/>
                      <a:gd name="connsiteX17" fmla="*/ 895350 w 957262"/>
                      <a:gd name="connsiteY17" fmla="*/ 1743075 h 1743075"/>
                      <a:gd name="connsiteX18" fmla="*/ 771525 w 957262"/>
                      <a:gd name="connsiteY18" fmla="*/ 1743075 h 1743075"/>
                      <a:gd name="connsiteX19" fmla="*/ 733425 w 957262"/>
                      <a:gd name="connsiteY19" fmla="*/ 1690688 h 1743075"/>
                      <a:gd name="connsiteX20" fmla="*/ 733425 w 957262"/>
                      <a:gd name="connsiteY20" fmla="*/ 557213 h 1743075"/>
                      <a:gd name="connsiteX21" fmla="*/ 690561 w 957262"/>
                      <a:gd name="connsiteY21" fmla="*/ 557210 h 1743075"/>
                      <a:gd name="connsiteX22" fmla="*/ 604837 w 957262"/>
                      <a:gd name="connsiteY22" fmla="*/ 1719263 h 1743075"/>
                      <a:gd name="connsiteX23" fmla="*/ 585787 w 957262"/>
                      <a:gd name="connsiteY23" fmla="*/ 1743075 h 1743075"/>
                      <a:gd name="connsiteX24" fmla="*/ 395287 w 957262"/>
                      <a:gd name="connsiteY24" fmla="*/ 1733550 h 1743075"/>
                      <a:gd name="connsiteX25" fmla="*/ 361950 w 957262"/>
                      <a:gd name="connsiteY25" fmla="*/ 1690688 h 1743075"/>
                      <a:gd name="connsiteX26" fmla="*/ 300038 w 957262"/>
                      <a:gd name="connsiteY26" fmla="*/ 557212 h 1743075"/>
                      <a:gd name="connsiteX27" fmla="*/ 247650 w 957262"/>
                      <a:gd name="connsiteY27" fmla="*/ 552450 h 1743075"/>
                      <a:gd name="connsiteX28" fmla="*/ 238125 w 957262"/>
                      <a:gd name="connsiteY28" fmla="*/ 1676400 h 1743075"/>
                      <a:gd name="connsiteX29" fmla="*/ 223837 w 957262"/>
                      <a:gd name="connsiteY29" fmla="*/ 1724025 h 1743075"/>
                      <a:gd name="connsiteX30" fmla="*/ 185737 w 957262"/>
                      <a:gd name="connsiteY30" fmla="*/ 1738313 h 1743075"/>
                      <a:gd name="connsiteX31" fmla="*/ 28575 w 957262"/>
                      <a:gd name="connsiteY31" fmla="*/ 1738313 h 1743075"/>
                      <a:gd name="connsiteX32" fmla="*/ 0 w 957262"/>
                      <a:gd name="connsiteY32" fmla="*/ 1666875 h 1743075"/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509587 w 957262"/>
                      <a:gd name="connsiteY8" fmla="*/ 685801 h 1743075"/>
                      <a:gd name="connsiteX9" fmla="*/ 547687 w 957262"/>
                      <a:gd name="connsiteY9" fmla="*/ 65246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724025 h 1743075"/>
                      <a:gd name="connsiteX16" fmla="*/ 933450 w 957262"/>
                      <a:gd name="connsiteY16" fmla="*/ 1733550 h 1743075"/>
                      <a:gd name="connsiteX17" fmla="*/ 895350 w 957262"/>
                      <a:gd name="connsiteY17" fmla="*/ 1743075 h 1743075"/>
                      <a:gd name="connsiteX18" fmla="*/ 771525 w 957262"/>
                      <a:gd name="connsiteY18" fmla="*/ 1743075 h 1743075"/>
                      <a:gd name="connsiteX19" fmla="*/ 733425 w 957262"/>
                      <a:gd name="connsiteY19" fmla="*/ 1690688 h 1743075"/>
                      <a:gd name="connsiteX20" fmla="*/ 733425 w 957262"/>
                      <a:gd name="connsiteY20" fmla="*/ 557213 h 1743075"/>
                      <a:gd name="connsiteX21" fmla="*/ 690561 w 957262"/>
                      <a:gd name="connsiteY21" fmla="*/ 557210 h 1743075"/>
                      <a:gd name="connsiteX22" fmla="*/ 604837 w 957262"/>
                      <a:gd name="connsiteY22" fmla="*/ 1719263 h 1743075"/>
                      <a:gd name="connsiteX23" fmla="*/ 585787 w 957262"/>
                      <a:gd name="connsiteY23" fmla="*/ 1743075 h 1743075"/>
                      <a:gd name="connsiteX24" fmla="*/ 395287 w 957262"/>
                      <a:gd name="connsiteY24" fmla="*/ 1733550 h 1743075"/>
                      <a:gd name="connsiteX25" fmla="*/ 361950 w 957262"/>
                      <a:gd name="connsiteY25" fmla="*/ 1690688 h 1743075"/>
                      <a:gd name="connsiteX26" fmla="*/ 300038 w 957262"/>
                      <a:gd name="connsiteY26" fmla="*/ 557212 h 1743075"/>
                      <a:gd name="connsiteX27" fmla="*/ 247650 w 957262"/>
                      <a:gd name="connsiteY27" fmla="*/ 552450 h 1743075"/>
                      <a:gd name="connsiteX28" fmla="*/ 238125 w 957262"/>
                      <a:gd name="connsiteY28" fmla="*/ 1676400 h 1743075"/>
                      <a:gd name="connsiteX29" fmla="*/ 223837 w 957262"/>
                      <a:gd name="connsiteY29" fmla="*/ 1724025 h 1743075"/>
                      <a:gd name="connsiteX30" fmla="*/ 185737 w 957262"/>
                      <a:gd name="connsiteY30" fmla="*/ 1738313 h 1743075"/>
                      <a:gd name="connsiteX31" fmla="*/ 28575 w 957262"/>
                      <a:gd name="connsiteY31" fmla="*/ 1738313 h 1743075"/>
                      <a:gd name="connsiteX32" fmla="*/ 0 w 957262"/>
                      <a:gd name="connsiteY32" fmla="*/ 1666875 h 1743075"/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509587 w 957262"/>
                      <a:gd name="connsiteY8" fmla="*/ 685801 h 1743075"/>
                      <a:gd name="connsiteX9" fmla="*/ 547687 w 957262"/>
                      <a:gd name="connsiteY9" fmla="*/ 65246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724025 h 1743075"/>
                      <a:gd name="connsiteX16" fmla="*/ 933450 w 957262"/>
                      <a:gd name="connsiteY16" fmla="*/ 1733550 h 1743075"/>
                      <a:gd name="connsiteX17" fmla="*/ 895350 w 957262"/>
                      <a:gd name="connsiteY17" fmla="*/ 1743075 h 1743075"/>
                      <a:gd name="connsiteX18" fmla="*/ 771525 w 957262"/>
                      <a:gd name="connsiteY18" fmla="*/ 1743075 h 1743075"/>
                      <a:gd name="connsiteX19" fmla="*/ 733425 w 957262"/>
                      <a:gd name="connsiteY19" fmla="*/ 1690688 h 1743075"/>
                      <a:gd name="connsiteX20" fmla="*/ 733425 w 957262"/>
                      <a:gd name="connsiteY20" fmla="*/ 557213 h 1743075"/>
                      <a:gd name="connsiteX21" fmla="*/ 690561 w 957262"/>
                      <a:gd name="connsiteY21" fmla="*/ 557210 h 1743075"/>
                      <a:gd name="connsiteX22" fmla="*/ 604837 w 957262"/>
                      <a:gd name="connsiteY22" fmla="*/ 1681163 h 1743075"/>
                      <a:gd name="connsiteX23" fmla="*/ 585787 w 957262"/>
                      <a:gd name="connsiteY23" fmla="*/ 1743075 h 1743075"/>
                      <a:gd name="connsiteX24" fmla="*/ 395287 w 957262"/>
                      <a:gd name="connsiteY24" fmla="*/ 1733550 h 1743075"/>
                      <a:gd name="connsiteX25" fmla="*/ 361950 w 957262"/>
                      <a:gd name="connsiteY25" fmla="*/ 1690688 h 1743075"/>
                      <a:gd name="connsiteX26" fmla="*/ 300038 w 957262"/>
                      <a:gd name="connsiteY26" fmla="*/ 557212 h 1743075"/>
                      <a:gd name="connsiteX27" fmla="*/ 247650 w 957262"/>
                      <a:gd name="connsiteY27" fmla="*/ 552450 h 1743075"/>
                      <a:gd name="connsiteX28" fmla="*/ 238125 w 957262"/>
                      <a:gd name="connsiteY28" fmla="*/ 1676400 h 1743075"/>
                      <a:gd name="connsiteX29" fmla="*/ 223837 w 957262"/>
                      <a:gd name="connsiteY29" fmla="*/ 1724025 h 1743075"/>
                      <a:gd name="connsiteX30" fmla="*/ 185737 w 957262"/>
                      <a:gd name="connsiteY30" fmla="*/ 1738313 h 1743075"/>
                      <a:gd name="connsiteX31" fmla="*/ 28575 w 957262"/>
                      <a:gd name="connsiteY31" fmla="*/ 1738313 h 1743075"/>
                      <a:gd name="connsiteX32" fmla="*/ 0 w 957262"/>
                      <a:gd name="connsiteY32" fmla="*/ 1666875 h 1743075"/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509587 w 957262"/>
                      <a:gd name="connsiteY8" fmla="*/ 685801 h 1743075"/>
                      <a:gd name="connsiteX9" fmla="*/ 547687 w 957262"/>
                      <a:gd name="connsiteY9" fmla="*/ 65246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724025 h 1743075"/>
                      <a:gd name="connsiteX16" fmla="*/ 938213 w 957262"/>
                      <a:gd name="connsiteY16" fmla="*/ 1676400 h 1743075"/>
                      <a:gd name="connsiteX17" fmla="*/ 895350 w 957262"/>
                      <a:gd name="connsiteY17" fmla="*/ 1743075 h 1743075"/>
                      <a:gd name="connsiteX18" fmla="*/ 771525 w 957262"/>
                      <a:gd name="connsiteY18" fmla="*/ 1743075 h 1743075"/>
                      <a:gd name="connsiteX19" fmla="*/ 733425 w 957262"/>
                      <a:gd name="connsiteY19" fmla="*/ 1690688 h 1743075"/>
                      <a:gd name="connsiteX20" fmla="*/ 733425 w 957262"/>
                      <a:gd name="connsiteY20" fmla="*/ 557213 h 1743075"/>
                      <a:gd name="connsiteX21" fmla="*/ 690561 w 957262"/>
                      <a:gd name="connsiteY21" fmla="*/ 557210 h 1743075"/>
                      <a:gd name="connsiteX22" fmla="*/ 604837 w 957262"/>
                      <a:gd name="connsiteY22" fmla="*/ 1681163 h 1743075"/>
                      <a:gd name="connsiteX23" fmla="*/ 585787 w 957262"/>
                      <a:gd name="connsiteY23" fmla="*/ 1743075 h 1743075"/>
                      <a:gd name="connsiteX24" fmla="*/ 395287 w 957262"/>
                      <a:gd name="connsiteY24" fmla="*/ 1733550 h 1743075"/>
                      <a:gd name="connsiteX25" fmla="*/ 361950 w 957262"/>
                      <a:gd name="connsiteY25" fmla="*/ 1690688 h 1743075"/>
                      <a:gd name="connsiteX26" fmla="*/ 300038 w 957262"/>
                      <a:gd name="connsiteY26" fmla="*/ 557212 h 1743075"/>
                      <a:gd name="connsiteX27" fmla="*/ 247650 w 957262"/>
                      <a:gd name="connsiteY27" fmla="*/ 552450 h 1743075"/>
                      <a:gd name="connsiteX28" fmla="*/ 238125 w 957262"/>
                      <a:gd name="connsiteY28" fmla="*/ 1676400 h 1743075"/>
                      <a:gd name="connsiteX29" fmla="*/ 223837 w 957262"/>
                      <a:gd name="connsiteY29" fmla="*/ 1724025 h 1743075"/>
                      <a:gd name="connsiteX30" fmla="*/ 185737 w 957262"/>
                      <a:gd name="connsiteY30" fmla="*/ 1738313 h 1743075"/>
                      <a:gd name="connsiteX31" fmla="*/ 28575 w 957262"/>
                      <a:gd name="connsiteY31" fmla="*/ 1738313 h 1743075"/>
                      <a:gd name="connsiteX32" fmla="*/ 0 w 957262"/>
                      <a:gd name="connsiteY32" fmla="*/ 1666875 h 1743075"/>
                      <a:gd name="connsiteX0" fmla="*/ 0 w 957262"/>
                      <a:gd name="connsiteY0" fmla="*/ 1666875 h 1814512"/>
                      <a:gd name="connsiteX1" fmla="*/ 4762 w 957262"/>
                      <a:gd name="connsiteY1" fmla="*/ 38100 h 1814512"/>
                      <a:gd name="connsiteX2" fmla="*/ 19050 w 957262"/>
                      <a:gd name="connsiteY2" fmla="*/ 9525 h 1814512"/>
                      <a:gd name="connsiteX3" fmla="*/ 76200 w 957262"/>
                      <a:gd name="connsiteY3" fmla="*/ 0 h 1814512"/>
                      <a:gd name="connsiteX4" fmla="*/ 347662 w 957262"/>
                      <a:gd name="connsiteY4" fmla="*/ 4763 h 1814512"/>
                      <a:gd name="connsiteX5" fmla="*/ 385762 w 957262"/>
                      <a:gd name="connsiteY5" fmla="*/ 28575 h 1814512"/>
                      <a:gd name="connsiteX6" fmla="*/ 390525 w 957262"/>
                      <a:gd name="connsiteY6" fmla="*/ 66675 h 1814512"/>
                      <a:gd name="connsiteX7" fmla="*/ 442912 w 957262"/>
                      <a:gd name="connsiteY7" fmla="*/ 652463 h 1814512"/>
                      <a:gd name="connsiteX8" fmla="*/ 509587 w 957262"/>
                      <a:gd name="connsiteY8" fmla="*/ 685801 h 1814512"/>
                      <a:gd name="connsiteX9" fmla="*/ 547687 w 957262"/>
                      <a:gd name="connsiteY9" fmla="*/ 652463 h 1814512"/>
                      <a:gd name="connsiteX10" fmla="*/ 604837 w 957262"/>
                      <a:gd name="connsiteY10" fmla="*/ 42863 h 1814512"/>
                      <a:gd name="connsiteX11" fmla="*/ 619125 w 957262"/>
                      <a:gd name="connsiteY11" fmla="*/ 14288 h 1814512"/>
                      <a:gd name="connsiteX12" fmla="*/ 895350 w 957262"/>
                      <a:gd name="connsiteY12" fmla="*/ 14288 h 1814512"/>
                      <a:gd name="connsiteX13" fmla="*/ 933450 w 957262"/>
                      <a:gd name="connsiteY13" fmla="*/ 19050 h 1814512"/>
                      <a:gd name="connsiteX14" fmla="*/ 947737 w 957262"/>
                      <a:gd name="connsiteY14" fmla="*/ 61913 h 1814512"/>
                      <a:gd name="connsiteX15" fmla="*/ 957262 w 957262"/>
                      <a:gd name="connsiteY15" fmla="*/ 1724025 h 1814512"/>
                      <a:gd name="connsiteX16" fmla="*/ 914401 w 957262"/>
                      <a:gd name="connsiteY16" fmla="*/ 1814512 h 1814512"/>
                      <a:gd name="connsiteX17" fmla="*/ 895350 w 957262"/>
                      <a:gd name="connsiteY17" fmla="*/ 1743075 h 1814512"/>
                      <a:gd name="connsiteX18" fmla="*/ 771525 w 957262"/>
                      <a:gd name="connsiteY18" fmla="*/ 1743075 h 1814512"/>
                      <a:gd name="connsiteX19" fmla="*/ 733425 w 957262"/>
                      <a:gd name="connsiteY19" fmla="*/ 1690688 h 1814512"/>
                      <a:gd name="connsiteX20" fmla="*/ 733425 w 957262"/>
                      <a:gd name="connsiteY20" fmla="*/ 557213 h 1814512"/>
                      <a:gd name="connsiteX21" fmla="*/ 690561 w 957262"/>
                      <a:gd name="connsiteY21" fmla="*/ 557210 h 1814512"/>
                      <a:gd name="connsiteX22" fmla="*/ 604837 w 957262"/>
                      <a:gd name="connsiteY22" fmla="*/ 1681163 h 1814512"/>
                      <a:gd name="connsiteX23" fmla="*/ 585787 w 957262"/>
                      <a:gd name="connsiteY23" fmla="*/ 1743075 h 1814512"/>
                      <a:gd name="connsiteX24" fmla="*/ 395287 w 957262"/>
                      <a:gd name="connsiteY24" fmla="*/ 1733550 h 1814512"/>
                      <a:gd name="connsiteX25" fmla="*/ 361950 w 957262"/>
                      <a:gd name="connsiteY25" fmla="*/ 1690688 h 1814512"/>
                      <a:gd name="connsiteX26" fmla="*/ 300038 w 957262"/>
                      <a:gd name="connsiteY26" fmla="*/ 557212 h 1814512"/>
                      <a:gd name="connsiteX27" fmla="*/ 247650 w 957262"/>
                      <a:gd name="connsiteY27" fmla="*/ 552450 h 1814512"/>
                      <a:gd name="connsiteX28" fmla="*/ 238125 w 957262"/>
                      <a:gd name="connsiteY28" fmla="*/ 1676400 h 1814512"/>
                      <a:gd name="connsiteX29" fmla="*/ 223837 w 957262"/>
                      <a:gd name="connsiteY29" fmla="*/ 1724025 h 1814512"/>
                      <a:gd name="connsiteX30" fmla="*/ 185737 w 957262"/>
                      <a:gd name="connsiteY30" fmla="*/ 1738313 h 1814512"/>
                      <a:gd name="connsiteX31" fmla="*/ 28575 w 957262"/>
                      <a:gd name="connsiteY31" fmla="*/ 1738313 h 1814512"/>
                      <a:gd name="connsiteX32" fmla="*/ 0 w 957262"/>
                      <a:gd name="connsiteY32" fmla="*/ 1666875 h 1814512"/>
                      <a:gd name="connsiteX0" fmla="*/ 0 w 957262"/>
                      <a:gd name="connsiteY0" fmla="*/ 1666875 h 1814512"/>
                      <a:gd name="connsiteX1" fmla="*/ 4762 w 957262"/>
                      <a:gd name="connsiteY1" fmla="*/ 38100 h 1814512"/>
                      <a:gd name="connsiteX2" fmla="*/ 19050 w 957262"/>
                      <a:gd name="connsiteY2" fmla="*/ 9525 h 1814512"/>
                      <a:gd name="connsiteX3" fmla="*/ 76200 w 957262"/>
                      <a:gd name="connsiteY3" fmla="*/ 0 h 1814512"/>
                      <a:gd name="connsiteX4" fmla="*/ 347662 w 957262"/>
                      <a:gd name="connsiteY4" fmla="*/ 4763 h 1814512"/>
                      <a:gd name="connsiteX5" fmla="*/ 385762 w 957262"/>
                      <a:gd name="connsiteY5" fmla="*/ 28575 h 1814512"/>
                      <a:gd name="connsiteX6" fmla="*/ 390525 w 957262"/>
                      <a:gd name="connsiteY6" fmla="*/ 66675 h 1814512"/>
                      <a:gd name="connsiteX7" fmla="*/ 442912 w 957262"/>
                      <a:gd name="connsiteY7" fmla="*/ 652463 h 1814512"/>
                      <a:gd name="connsiteX8" fmla="*/ 509587 w 957262"/>
                      <a:gd name="connsiteY8" fmla="*/ 685801 h 1814512"/>
                      <a:gd name="connsiteX9" fmla="*/ 547687 w 957262"/>
                      <a:gd name="connsiteY9" fmla="*/ 652463 h 1814512"/>
                      <a:gd name="connsiteX10" fmla="*/ 604837 w 957262"/>
                      <a:gd name="connsiteY10" fmla="*/ 42863 h 1814512"/>
                      <a:gd name="connsiteX11" fmla="*/ 619125 w 957262"/>
                      <a:gd name="connsiteY11" fmla="*/ 14288 h 1814512"/>
                      <a:gd name="connsiteX12" fmla="*/ 895350 w 957262"/>
                      <a:gd name="connsiteY12" fmla="*/ 14288 h 1814512"/>
                      <a:gd name="connsiteX13" fmla="*/ 933450 w 957262"/>
                      <a:gd name="connsiteY13" fmla="*/ 19050 h 1814512"/>
                      <a:gd name="connsiteX14" fmla="*/ 947737 w 957262"/>
                      <a:gd name="connsiteY14" fmla="*/ 61913 h 1814512"/>
                      <a:gd name="connsiteX15" fmla="*/ 957262 w 957262"/>
                      <a:gd name="connsiteY15" fmla="*/ 1676400 h 1814512"/>
                      <a:gd name="connsiteX16" fmla="*/ 914401 w 957262"/>
                      <a:gd name="connsiteY16" fmla="*/ 1814512 h 1814512"/>
                      <a:gd name="connsiteX17" fmla="*/ 895350 w 957262"/>
                      <a:gd name="connsiteY17" fmla="*/ 1743075 h 1814512"/>
                      <a:gd name="connsiteX18" fmla="*/ 771525 w 957262"/>
                      <a:gd name="connsiteY18" fmla="*/ 1743075 h 1814512"/>
                      <a:gd name="connsiteX19" fmla="*/ 733425 w 957262"/>
                      <a:gd name="connsiteY19" fmla="*/ 1690688 h 1814512"/>
                      <a:gd name="connsiteX20" fmla="*/ 733425 w 957262"/>
                      <a:gd name="connsiteY20" fmla="*/ 557213 h 1814512"/>
                      <a:gd name="connsiteX21" fmla="*/ 690561 w 957262"/>
                      <a:gd name="connsiteY21" fmla="*/ 557210 h 1814512"/>
                      <a:gd name="connsiteX22" fmla="*/ 604837 w 957262"/>
                      <a:gd name="connsiteY22" fmla="*/ 1681163 h 1814512"/>
                      <a:gd name="connsiteX23" fmla="*/ 585787 w 957262"/>
                      <a:gd name="connsiteY23" fmla="*/ 1743075 h 1814512"/>
                      <a:gd name="connsiteX24" fmla="*/ 395287 w 957262"/>
                      <a:gd name="connsiteY24" fmla="*/ 1733550 h 1814512"/>
                      <a:gd name="connsiteX25" fmla="*/ 361950 w 957262"/>
                      <a:gd name="connsiteY25" fmla="*/ 1690688 h 1814512"/>
                      <a:gd name="connsiteX26" fmla="*/ 300038 w 957262"/>
                      <a:gd name="connsiteY26" fmla="*/ 557212 h 1814512"/>
                      <a:gd name="connsiteX27" fmla="*/ 247650 w 957262"/>
                      <a:gd name="connsiteY27" fmla="*/ 552450 h 1814512"/>
                      <a:gd name="connsiteX28" fmla="*/ 238125 w 957262"/>
                      <a:gd name="connsiteY28" fmla="*/ 1676400 h 1814512"/>
                      <a:gd name="connsiteX29" fmla="*/ 223837 w 957262"/>
                      <a:gd name="connsiteY29" fmla="*/ 1724025 h 1814512"/>
                      <a:gd name="connsiteX30" fmla="*/ 185737 w 957262"/>
                      <a:gd name="connsiteY30" fmla="*/ 1738313 h 1814512"/>
                      <a:gd name="connsiteX31" fmla="*/ 28575 w 957262"/>
                      <a:gd name="connsiteY31" fmla="*/ 1738313 h 1814512"/>
                      <a:gd name="connsiteX32" fmla="*/ 0 w 957262"/>
                      <a:gd name="connsiteY32" fmla="*/ 1666875 h 1814512"/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509587 w 957262"/>
                      <a:gd name="connsiteY8" fmla="*/ 685801 h 1743075"/>
                      <a:gd name="connsiteX9" fmla="*/ 547687 w 957262"/>
                      <a:gd name="connsiteY9" fmla="*/ 65246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676400 h 1743075"/>
                      <a:gd name="connsiteX16" fmla="*/ 947739 w 957262"/>
                      <a:gd name="connsiteY16" fmla="*/ 1709737 h 1743075"/>
                      <a:gd name="connsiteX17" fmla="*/ 895350 w 957262"/>
                      <a:gd name="connsiteY17" fmla="*/ 1743075 h 1743075"/>
                      <a:gd name="connsiteX18" fmla="*/ 771525 w 957262"/>
                      <a:gd name="connsiteY18" fmla="*/ 1743075 h 1743075"/>
                      <a:gd name="connsiteX19" fmla="*/ 733425 w 957262"/>
                      <a:gd name="connsiteY19" fmla="*/ 1690688 h 1743075"/>
                      <a:gd name="connsiteX20" fmla="*/ 733425 w 957262"/>
                      <a:gd name="connsiteY20" fmla="*/ 557213 h 1743075"/>
                      <a:gd name="connsiteX21" fmla="*/ 690561 w 957262"/>
                      <a:gd name="connsiteY21" fmla="*/ 557210 h 1743075"/>
                      <a:gd name="connsiteX22" fmla="*/ 604837 w 957262"/>
                      <a:gd name="connsiteY22" fmla="*/ 1681163 h 1743075"/>
                      <a:gd name="connsiteX23" fmla="*/ 585787 w 957262"/>
                      <a:gd name="connsiteY23" fmla="*/ 1743075 h 1743075"/>
                      <a:gd name="connsiteX24" fmla="*/ 395287 w 957262"/>
                      <a:gd name="connsiteY24" fmla="*/ 1733550 h 1743075"/>
                      <a:gd name="connsiteX25" fmla="*/ 361950 w 957262"/>
                      <a:gd name="connsiteY25" fmla="*/ 1690688 h 1743075"/>
                      <a:gd name="connsiteX26" fmla="*/ 300038 w 957262"/>
                      <a:gd name="connsiteY26" fmla="*/ 557212 h 1743075"/>
                      <a:gd name="connsiteX27" fmla="*/ 247650 w 957262"/>
                      <a:gd name="connsiteY27" fmla="*/ 552450 h 1743075"/>
                      <a:gd name="connsiteX28" fmla="*/ 238125 w 957262"/>
                      <a:gd name="connsiteY28" fmla="*/ 1676400 h 1743075"/>
                      <a:gd name="connsiteX29" fmla="*/ 223837 w 957262"/>
                      <a:gd name="connsiteY29" fmla="*/ 1724025 h 1743075"/>
                      <a:gd name="connsiteX30" fmla="*/ 185737 w 957262"/>
                      <a:gd name="connsiteY30" fmla="*/ 1738313 h 1743075"/>
                      <a:gd name="connsiteX31" fmla="*/ 28575 w 957262"/>
                      <a:gd name="connsiteY31" fmla="*/ 1738313 h 1743075"/>
                      <a:gd name="connsiteX32" fmla="*/ 0 w 957262"/>
                      <a:gd name="connsiteY32" fmla="*/ 1666875 h 1743075"/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509587 w 957262"/>
                      <a:gd name="connsiteY8" fmla="*/ 685801 h 1743075"/>
                      <a:gd name="connsiteX9" fmla="*/ 547687 w 957262"/>
                      <a:gd name="connsiteY9" fmla="*/ 65246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676400 h 1743075"/>
                      <a:gd name="connsiteX16" fmla="*/ 895350 w 957262"/>
                      <a:gd name="connsiteY16" fmla="*/ 1743075 h 1743075"/>
                      <a:gd name="connsiteX17" fmla="*/ 771525 w 957262"/>
                      <a:gd name="connsiteY17" fmla="*/ 1743075 h 1743075"/>
                      <a:gd name="connsiteX18" fmla="*/ 733425 w 957262"/>
                      <a:gd name="connsiteY18" fmla="*/ 1690688 h 1743075"/>
                      <a:gd name="connsiteX19" fmla="*/ 733425 w 957262"/>
                      <a:gd name="connsiteY19" fmla="*/ 557213 h 1743075"/>
                      <a:gd name="connsiteX20" fmla="*/ 690561 w 957262"/>
                      <a:gd name="connsiteY20" fmla="*/ 557210 h 1743075"/>
                      <a:gd name="connsiteX21" fmla="*/ 604837 w 957262"/>
                      <a:gd name="connsiteY21" fmla="*/ 1681163 h 1743075"/>
                      <a:gd name="connsiteX22" fmla="*/ 585787 w 957262"/>
                      <a:gd name="connsiteY22" fmla="*/ 1743075 h 1743075"/>
                      <a:gd name="connsiteX23" fmla="*/ 395287 w 957262"/>
                      <a:gd name="connsiteY23" fmla="*/ 1733550 h 1743075"/>
                      <a:gd name="connsiteX24" fmla="*/ 361950 w 957262"/>
                      <a:gd name="connsiteY24" fmla="*/ 1690688 h 1743075"/>
                      <a:gd name="connsiteX25" fmla="*/ 300038 w 957262"/>
                      <a:gd name="connsiteY25" fmla="*/ 557212 h 1743075"/>
                      <a:gd name="connsiteX26" fmla="*/ 247650 w 957262"/>
                      <a:gd name="connsiteY26" fmla="*/ 552450 h 1743075"/>
                      <a:gd name="connsiteX27" fmla="*/ 238125 w 957262"/>
                      <a:gd name="connsiteY27" fmla="*/ 1676400 h 1743075"/>
                      <a:gd name="connsiteX28" fmla="*/ 223837 w 957262"/>
                      <a:gd name="connsiteY28" fmla="*/ 1724025 h 1743075"/>
                      <a:gd name="connsiteX29" fmla="*/ 185737 w 957262"/>
                      <a:gd name="connsiteY29" fmla="*/ 1738313 h 1743075"/>
                      <a:gd name="connsiteX30" fmla="*/ 28575 w 957262"/>
                      <a:gd name="connsiteY30" fmla="*/ 1738313 h 1743075"/>
                      <a:gd name="connsiteX31" fmla="*/ 0 w 957262"/>
                      <a:gd name="connsiteY31" fmla="*/ 1666875 h 1743075"/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509587 w 957262"/>
                      <a:gd name="connsiteY8" fmla="*/ 685801 h 1743075"/>
                      <a:gd name="connsiteX9" fmla="*/ 547687 w 957262"/>
                      <a:gd name="connsiteY9" fmla="*/ 65246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676400 h 1743075"/>
                      <a:gd name="connsiteX16" fmla="*/ 928688 w 957262"/>
                      <a:gd name="connsiteY16" fmla="*/ 1743075 h 1743075"/>
                      <a:gd name="connsiteX17" fmla="*/ 771525 w 957262"/>
                      <a:gd name="connsiteY17" fmla="*/ 1743075 h 1743075"/>
                      <a:gd name="connsiteX18" fmla="*/ 733425 w 957262"/>
                      <a:gd name="connsiteY18" fmla="*/ 1690688 h 1743075"/>
                      <a:gd name="connsiteX19" fmla="*/ 733425 w 957262"/>
                      <a:gd name="connsiteY19" fmla="*/ 557213 h 1743075"/>
                      <a:gd name="connsiteX20" fmla="*/ 690561 w 957262"/>
                      <a:gd name="connsiteY20" fmla="*/ 557210 h 1743075"/>
                      <a:gd name="connsiteX21" fmla="*/ 604837 w 957262"/>
                      <a:gd name="connsiteY21" fmla="*/ 1681163 h 1743075"/>
                      <a:gd name="connsiteX22" fmla="*/ 585787 w 957262"/>
                      <a:gd name="connsiteY22" fmla="*/ 1743075 h 1743075"/>
                      <a:gd name="connsiteX23" fmla="*/ 395287 w 957262"/>
                      <a:gd name="connsiteY23" fmla="*/ 1733550 h 1743075"/>
                      <a:gd name="connsiteX24" fmla="*/ 361950 w 957262"/>
                      <a:gd name="connsiteY24" fmla="*/ 1690688 h 1743075"/>
                      <a:gd name="connsiteX25" fmla="*/ 300038 w 957262"/>
                      <a:gd name="connsiteY25" fmla="*/ 557212 h 1743075"/>
                      <a:gd name="connsiteX26" fmla="*/ 247650 w 957262"/>
                      <a:gd name="connsiteY26" fmla="*/ 552450 h 1743075"/>
                      <a:gd name="connsiteX27" fmla="*/ 238125 w 957262"/>
                      <a:gd name="connsiteY27" fmla="*/ 1676400 h 1743075"/>
                      <a:gd name="connsiteX28" fmla="*/ 223837 w 957262"/>
                      <a:gd name="connsiteY28" fmla="*/ 1724025 h 1743075"/>
                      <a:gd name="connsiteX29" fmla="*/ 185737 w 957262"/>
                      <a:gd name="connsiteY29" fmla="*/ 1738313 h 1743075"/>
                      <a:gd name="connsiteX30" fmla="*/ 28575 w 957262"/>
                      <a:gd name="connsiteY30" fmla="*/ 1738313 h 1743075"/>
                      <a:gd name="connsiteX31" fmla="*/ 0 w 957262"/>
                      <a:gd name="connsiteY31" fmla="*/ 1666875 h 1743075"/>
                      <a:gd name="connsiteX0" fmla="*/ 0 w 957262"/>
                      <a:gd name="connsiteY0" fmla="*/ 1666875 h 1743075"/>
                      <a:gd name="connsiteX1" fmla="*/ 4762 w 957262"/>
                      <a:gd name="connsiteY1" fmla="*/ 38100 h 1743075"/>
                      <a:gd name="connsiteX2" fmla="*/ 19050 w 957262"/>
                      <a:gd name="connsiteY2" fmla="*/ 9525 h 1743075"/>
                      <a:gd name="connsiteX3" fmla="*/ 76200 w 957262"/>
                      <a:gd name="connsiteY3" fmla="*/ 0 h 1743075"/>
                      <a:gd name="connsiteX4" fmla="*/ 347662 w 957262"/>
                      <a:gd name="connsiteY4" fmla="*/ 4763 h 1743075"/>
                      <a:gd name="connsiteX5" fmla="*/ 385762 w 957262"/>
                      <a:gd name="connsiteY5" fmla="*/ 28575 h 1743075"/>
                      <a:gd name="connsiteX6" fmla="*/ 390525 w 957262"/>
                      <a:gd name="connsiteY6" fmla="*/ 66675 h 1743075"/>
                      <a:gd name="connsiteX7" fmla="*/ 442912 w 957262"/>
                      <a:gd name="connsiteY7" fmla="*/ 652463 h 1743075"/>
                      <a:gd name="connsiteX8" fmla="*/ 509587 w 957262"/>
                      <a:gd name="connsiteY8" fmla="*/ 685801 h 1743075"/>
                      <a:gd name="connsiteX9" fmla="*/ 547687 w 957262"/>
                      <a:gd name="connsiteY9" fmla="*/ 652463 h 1743075"/>
                      <a:gd name="connsiteX10" fmla="*/ 604837 w 957262"/>
                      <a:gd name="connsiteY10" fmla="*/ 42863 h 1743075"/>
                      <a:gd name="connsiteX11" fmla="*/ 619125 w 957262"/>
                      <a:gd name="connsiteY11" fmla="*/ 14288 h 1743075"/>
                      <a:gd name="connsiteX12" fmla="*/ 895350 w 957262"/>
                      <a:gd name="connsiteY12" fmla="*/ 14288 h 1743075"/>
                      <a:gd name="connsiteX13" fmla="*/ 933450 w 957262"/>
                      <a:gd name="connsiteY13" fmla="*/ 19050 h 1743075"/>
                      <a:gd name="connsiteX14" fmla="*/ 947737 w 957262"/>
                      <a:gd name="connsiteY14" fmla="*/ 61913 h 1743075"/>
                      <a:gd name="connsiteX15" fmla="*/ 957262 w 957262"/>
                      <a:gd name="connsiteY15" fmla="*/ 1676400 h 1743075"/>
                      <a:gd name="connsiteX16" fmla="*/ 928688 w 957262"/>
                      <a:gd name="connsiteY16" fmla="*/ 1743075 h 1743075"/>
                      <a:gd name="connsiteX17" fmla="*/ 771525 w 957262"/>
                      <a:gd name="connsiteY17" fmla="*/ 1743075 h 1743075"/>
                      <a:gd name="connsiteX18" fmla="*/ 733425 w 957262"/>
                      <a:gd name="connsiteY18" fmla="*/ 1690688 h 1743075"/>
                      <a:gd name="connsiteX19" fmla="*/ 733425 w 957262"/>
                      <a:gd name="connsiteY19" fmla="*/ 557213 h 1743075"/>
                      <a:gd name="connsiteX20" fmla="*/ 690561 w 957262"/>
                      <a:gd name="connsiteY20" fmla="*/ 557210 h 1743075"/>
                      <a:gd name="connsiteX21" fmla="*/ 604837 w 957262"/>
                      <a:gd name="connsiteY21" fmla="*/ 1681163 h 1743075"/>
                      <a:gd name="connsiteX22" fmla="*/ 585787 w 957262"/>
                      <a:gd name="connsiteY22" fmla="*/ 1743075 h 1743075"/>
                      <a:gd name="connsiteX23" fmla="*/ 395287 w 957262"/>
                      <a:gd name="connsiteY23" fmla="*/ 1733550 h 1743075"/>
                      <a:gd name="connsiteX24" fmla="*/ 361950 w 957262"/>
                      <a:gd name="connsiteY24" fmla="*/ 1690688 h 1743075"/>
                      <a:gd name="connsiteX25" fmla="*/ 300038 w 957262"/>
                      <a:gd name="connsiteY25" fmla="*/ 557212 h 1743075"/>
                      <a:gd name="connsiteX26" fmla="*/ 247650 w 957262"/>
                      <a:gd name="connsiteY26" fmla="*/ 552450 h 1743075"/>
                      <a:gd name="connsiteX27" fmla="*/ 238125 w 957262"/>
                      <a:gd name="connsiteY27" fmla="*/ 1676400 h 1743075"/>
                      <a:gd name="connsiteX28" fmla="*/ 185737 w 957262"/>
                      <a:gd name="connsiteY28" fmla="*/ 1738313 h 1743075"/>
                      <a:gd name="connsiteX29" fmla="*/ 28575 w 957262"/>
                      <a:gd name="connsiteY29" fmla="*/ 1738313 h 1743075"/>
                      <a:gd name="connsiteX30" fmla="*/ 0 w 957262"/>
                      <a:gd name="connsiteY30" fmla="*/ 1666875 h 1743075"/>
                      <a:gd name="connsiteX0" fmla="*/ 0 w 957262"/>
                      <a:gd name="connsiteY0" fmla="*/ 1666875 h 1743076"/>
                      <a:gd name="connsiteX1" fmla="*/ 4762 w 957262"/>
                      <a:gd name="connsiteY1" fmla="*/ 38100 h 1743076"/>
                      <a:gd name="connsiteX2" fmla="*/ 19050 w 957262"/>
                      <a:gd name="connsiteY2" fmla="*/ 9525 h 1743076"/>
                      <a:gd name="connsiteX3" fmla="*/ 76200 w 957262"/>
                      <a:gd name="connsiteY3" fmla="*/ 0 h 1743076"/>
                      <a:gd name="connsiteX4" fmla="*/ 347662 w 957262"/>
                      <a:gd name="connsiteY4" fmla="*/ 4763 h 1743076"/>
                      <a:gd name="connsiteX5" fmla="*/ 385762 w 957262"/>
                      <a:gd name="connsiteY5" fmla="*/ 28575 h 1743076"/>
                      <a:gd name="connsiteX6" fmla="*/ 390525 w 957262"/>
                      <a:gd name="connsiteY6" fmla="*/ 66675 h 1743076"/>
                      <a:gd name="connsiteX7" fmla="*/ 442912 w 957262"/>
                      <a:gd name="connsiteY7" fmla="*/ 652463 h 1743076"/>
                      <a:gd name="connsiteX8" fmla="*/ 509587 w 957262"/>
                      <a:gd name="connsiteY8" fmla="*/ 685801 h 1743076"/>
                      <a:gd name="connsiteX9" fmla="*/ 547687 w 957262"/>
                      <a:gd name="connsiteY9" fmla="*/ 652463 h 1743076"/>
                      <a:gd name="connsiteX10" fmla="*/ 604837 w 957262"/>
                      <a:gd name="connsiteY10" fmla="*/ 42863 h 1743076"/>
                      <a:gd name="connsiteX11" fmla="*/ 619125 w 957262"/>
                      <a:gd name="connsiteY11" fmla="*/ 14288 h 1743076"/>
                      <a:gd name="connsiteX12" fmla="*/ 895350 w 957262"/>
                      <a:gd name="connsiteY12" fmla="*/ 14288 h 1743076"/>
                      <a:gd name="connsiteX13" fmla="*/ 933450 w 957262"/>
                      <a:gd name="connsiteY13" fmla="*/ 19050 h 1743076"/>
                      <a:gd name="connsiteX14" fmla="*/ 947737 w 957262"/>
                      <a:gd name="connsiteY14" fmla="*/ 61913 h 1743076"/>
                      <a:gd name="connsiteX15" fmla="*/ 957262 w 957262"/>
                      <a:gd name="connsiteY15" fmla="*/ 1676400 h 1743076"/>
                      <a:gd name="connsiteX16" fmla="*/ 928688 w 957262"/>
                      <a:gd name="connsiteY16" fmla="*/ 1743075 h 1743076"/>
                      <a:gd name="connsiteX17" fmla="*/ 771525 w 957262"/>
                      <a:gd name="connsiteY17" fmla="*/ 1743075 h 1743076"/>
                      <a:gd name="connsiteX18" fmla="*/ 733425 w 957262"/>
                      <a:gd name="connsiteY18" fmla="*/ 1690688 h 1743076"/>
                      <a:gd name="connsiteX19" fmla="*/ 733425 w 957262"/>
                      <a:gd name="connsiteY19" fmla="*/ 557213 h 1743076"/>
                      <a:gd name="connsiteX20" fmla="*/ 690561 w 957262"/>
                      <a:gd name="connsiteY20" fmla="*/ 557210 h 1743076"/>
                      <a:gd name="connsiteX21" fmla="*/ 604837 w 957262"/>
                      <a:gd name="connsiteY21" fmla="*/ 1681163 h 1743076"/>
                      <a:gd name="connsiteX22" fmla="*/ 585787 w 957262"/>
                      <a:gd name="connsiteY22" fmla="*/ 1743075 h 1743076"/>
                      <a:gd name="connsiteX23" fmla="*/ 395287 w 957262"/>
                      <a:gd name="connsiteY23" fmla="*/ 1733550 h 1743076"/>
                      <a:gd name="connsiteX24" fmla="*/ 361950 w 957262"/>
                      <a:gd name="connsiteY24" fmla="*/ 1690688 h 1743076"/>
                      <a:gd name="connsiteX25" fmla="*/ 300038 w 957262"/>
                      <a:gd name="connsiteY25" fmla="*/ 557212 h 1743076"/>
                      <a:gd name="connsiteX26" fmla="*/ 247650 w 957262"/>
                      <a:gd name="connsiteY26" fmla="*/ 552450 h 1743076"/>
                      <a:gd name="connsiteX27" fmla="*/ 238125 w 957262"/>
                      <a:gd name="connsiteY27" fmla="*/ 1676400 h 1743076"/>
                      <a:gd name="connsiteX28" fmla="*/ 219075 w 957262"/>
                      <a:gd name="connsiteY28" fmla="*/ 1743076 h 1743076"/>
                      <a:gd name="connsiteX29" fmla="*/ 28575 w 957262"/>
                      <a:gd name="connsiteY29" fmla="*/ 1738313 h 1743076"/>
                      <a:gd name="connsiteX30" fmla="*/ 0 w 957262"/>
                      <a:gd name="connsiteY30" fmla="*/ 1666875 h 1743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957262" h="1743076">
                        <a:moveTo>
                          <a:pt x="0" y="1666875"/>
                        </a:moveTo>
                        <a:cubicBezTo>
                          <a:pt x="1587" y="1123950"/>
                          <a:pt x="3175" y="581025"/>
                          <a:pt x="4762" y="38100"/>
                        </a:cubicBezTo>
                        <a:lnTo>
                          <a:pt x="19050" y="9525"/>
                        </a:lnTo>
                        <a:lnTo>
                          <a:pt x="76200" y="0"/>
                        </a:lnTo>
                        <a:lnTo>
                          <a:pt x="347662" y="4763"/>
                        </a:lnTo>
                        <a:lnTo>
                          <a:pt x="385762" y="28575"/>
                        </a:lnTo>
                        <a:lnTo>
                          <a:pt x="390525" y="66675"/>
                        </a:lnTo>
                        <a:lnTo>
                          <a:pt x="442912" y="652463"/>
                        </a:lnTo>
                        <a:lnTo>
                          <a:pt x="509587" y="685801"/>
                        </a:lnTo>
                        <a:lnTo>
                          <a:pt x="547687" y="652463"/>
                        </a:lnTo>
                        <a:lnTo>
                          <a:pt x="604837" y="42863"/>
                        </a:lnTo>
                        <a:lnTo>
                          <a:pt x="619125" y="14288"/>
                        </a:lnTo>
                        <a:lnTo>
                          <a:pt x="895350" y="14288"/>
                        </a:lnTo>
                        <a:lnTo>
                          <a:pt x="933450" y="19050"/>
                        </a:lnTo>
                        <a:lnTo>
                          <a:pt x="947737" y="61913"/>
                        </a:lnTo>
                        <a:lnTo>
                          <a:pt x="957262" y="1676400"/>
                        </a:lnTo>
                        <a:lnTo>
                          <a:pt x="928688" y="1743075"/>
                        </a:lnTo>
                        <a:lnTo>
                          <a:pt x="771525" y="1743075"/>
                        </a:lnTo>
                        <a:lnTo>
                          <a:pt x="733425" y="1690688"/>
                        </a:lnTo>
                        <a:lnTo>
                          <a:pt x="733425" y="557213"/>
                        </a:lnTo>
                        <a:lnTo>
                          <a:pt x="690561" y="557210"/>
                        </a:lnTo>
                        <a:lnTo>
                          <a:pt x="604837" y="1681163"/>
                        </a:lnTo>
                        <a:lnTo>
                          <a:pt x="585787" y="1743075"/>
                        </a:lnTo>
                        <a:lnTo>
                          <a:pt x="395287" y="1733550"/>
                        </a:lnTo>
                        <a:lnTo>
                          <a:pt x="361950" y="1690688"/>
                        </a:lnTo>
                        <a:lnTo>
                          <a:pt x="300038" y="557212"/>
                        </a:lnTo>
                        <a:lnTo>
                          <a:pt x="247650" y="552450"/>
                        </a:lnTo>
                        <a:lnTo>
                          <a:pt x="238125" y="1676400"/>
                        </a:lnTo>
                        <a:lnTo>
                          <a:pt x="219075" y="1743076"/>
                        </a:lnTo>
                        <a:lnTo>
                          <a:pt x="28575" y="1738313"/>
                        </a:lnTo>
                        <a:lnTo>
                          <a:pt x="0" y="166687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22" name="Forme libre 121">
                    <a:extLst>
                      <a:ext uri="{FF2B5EF4-FFF2-40B4-BE49-F238E27FC236}">
                        <a16:creationId xmlns:a16="http://schemas.microsoft.com/office/drawing/2014/main" id="{DD630419-3971-6AFC-F585-294A06A5002D}"/>
                      </a:ext>
                    </a:extLst>
                  </p:cNvPr>
                  <p:cNvSpPr/>
                  <p:nvPr/>
                </p:nvSpPr>
                <p:spPr>
                  <a:xfrm>
                    <a:off x="2676525" y="3286125"/>
                    <a:ext cx="257175" cy="1114425"/>
                  </a:xfrm>
                  <a:custGeom>
                    <a:avLst/>
                    <a:gdLst>
                      <a:gd name="connsiteX0" fmla="*/ 142875 w 257175"/>
                      <a:gd name="connsiteY0" fmla="*/ 0 h 1114425"/>
                      <a:gd name="connsiteX1" fmla="*/ 257175 w 257175"/>
                      <a:gd name="connsiteY1" fmla="*/ 1076325 h 1114425"/>
                      <a:gd name="connsiteX2" fmla="*/ 228600 w 257175"/>
                      <a:gd name="connsiteY2" fmla="*/ 1114425 h 1114425"/>
                      <a:gd name="connsiteX3" fmla="*/ 33338 w 257175"/>
                      <a:gd name="connsiteY3" fmla="*/ 1109663 h 1114425"/>
                      <a:gd name="connsiteX4" fmla="*/ 0 w 257175"/>
                      <a:gd name="connsiteY4" fmla="*/ 1071563 h 1114425"/>
                      <a:gd name="connsiteX5" fmla="*/ 142875 w 257175"/>
                      <a:gd name="connsiteY5" fmla="*/ 0 h 1114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7175" h="1114425">
                        <a:moveTo>
                          <a:pt x="142875" y="0"/>
                        </a:moveTo>
                        <a:lnTo>
                          <a:pt x="257175" y="1076325"/>
                        </a:lnTo>
                        <a:lnTo>
                          <a:pt x="228600" y="1114425"/>
                        </a:lnTo>
                        <a:lnTo>
                          <a:pt x="33338" y="1109663"/>
                        </a:lnTo>
                        <a:lnTo>
                          <a:pt x="0" y="1071563"/>
                        </a:lnTo>
                        <a:lnTo>
                          <a:pt x="142875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</p:grpSp>
          <p:pic>
            <p:nvPicPr>
              <p:cNvPr id="94" name="Image 93" descr="logo SESM_1.jpg">
                <a:extLst>
                  <a:ext uri="{FF2B5EF4-FFF2-40B4-BE49-F238E27FC236}">
                    <a16:creationId xmlns:a16="http://schemas.microsoft.com/office/drawing/2014/main" id="{7FA62CF2-BB44-1255-8909-3B1D2E0010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 cstate="print"/>
              <a:srcRect t="18228" b="17974"/>
              <a:stretch>
                <a:fillRect/>
              </a:stretch>
            </p:blipFill>
            <p:spPr>
              <a:xfrm>
                <a:off x="3281744" y="4464814"/>
                <a:ext cx="422146" cy="151973"/>
              </a:xfrm>
              <a:prstGeom prst="rect">
                <a:avLst/>
              </a:prstGeom>
            </p:spPr>
          </p:pic>
          <p:pic>
            <p:nvPicPr>
              <p:cNvPr id="101" name="Image 100" descr="logo Sagem.jpg">
                <a:extLst>
                  <a:ext uri="{FF2B5EF4-FFF2-40B4-BE49-F238E27FC236}">
                    <a16:creationId xmlns:a16="http://schemas.microsoft.com/office/drawing/2014/main" id="{2C66B8F1-FAD0-84D9-B897-474ABF04CB5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 cstate="print"/>
              <a:srcRect l="16325" t="42501" r="17960" b="40756"/>
              <a:stretch>
                <a:fillRect/>
              </a:stretch>
            </p:blipFill>
            <p:spPr>
              <a:xfrm>
                <a:off x="2433060" y="4755651"/>
                <a:ext cx="553610" cy="91681"/>
              </a:xfrm>
              <a:prstGeom prst="rect">
                <a:avLst/>
              </a:prstGeom>
            </p:spPr>
          </p:pic>
          <p:pic>
            <p:nvPicPr>
              <p:cNvPr id="102" name="Image 101" descr="Leclerc-Ecorché 1990.pdf">
                <a:extLst>
                  <a:ext uri="{FF2B5EF4-FFF2-40B4-BE49-F238E27FC236}">
                    <a16:creationId xmlns:a16="http://schemas.microsoft.com/office/drawing/2014/main" id="{C81A0F8F-9D45-34F4-A2E9-AD714EF0268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3" cstate="email">
                <a:clrChange>
                  <a:clrFrom>
                    <a:srgbClr val="E2E3E6"/>
                  </a:clrFrom>
                  <a:clrTo>
                    <a:srgbClr val="E2E3E6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8841" t="65213" r="17090" b="23333"/>
              <a:stretch/>
            </p:blipFill>
            <p:spPr>
              <a:xfrm rot="16200000">
                <a:off x="3376475" y="4283652"/>
                <a:ext cx="251641" cy="1000176"/>
              </a:xfrm>
              <a:prstGeom prst="rect">
                <a:avLst/>
              </a:prstGeom>
            </p:spPr>
          </p:pic>
          <p:pic>
            <p:nvPicPr>
              <p:cNvPr id="103" name="Image 102" descr="Leclerc-Ecorché 1990.pdf">
                <a:extLst>
                  <a:ext uri="{FF2B5EF4-FFF2-40B4-BE49-F238E27FC236}">
                    <a16:creationId xmlns:a16="http://schemas.microsoft.com/office/drawing/2014/main" id="{6E5ADA46-FB46-06F0-3801-9C483071D95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4" cstate="email">
                <a:clrChange>
                  <a:clrFrom>
                    <a:srgbClr val="E2E3E6"/>
                  </a:clrFrom>
                  <a:clrTo>
                    <a:srgbClr val="E2E3E6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8904" t="45794" r="16914" b="40507"/>
              <a:stretch/>
            </p:blipFill>
            <p:spPr>
              <a:xfrm rot="16200000">
                <a:off x="4007250" y="4418159"/>
                <a:ext cx="250939" cy="1160671"/>
              </a:xfrm>
              <a:prstGeom prst="rect">
                <a:avLst/>
              </a:prstGeom>
            </p:spPr>
          </p:pic>
          <p:pic>
            <p:nvPicPr>
              <p:cNvPr id="106" name="Image 105" descr="Leclerc-Ecorché 1990.pdf">
                <a:extLst>
                  <a:ext uri="{FF2B5EF4-FFF2-40B4-BE49-F238E27FC236}">
                    <a16:creationId xmlns:a16="http://schemas.microsoft.com/office/drawing/2014/main" id="{73A0D4F1-74CC-6FF8-78F5-E304D518244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5" cstate="email">
                <a:clrChange>
                  <a:clrFrom>
                    <a:srgbClr val="E2E3E6"/>
                  </a:clrFrom>
                  <a:clrTo>
                    <a:srgbClr val="E2E3E6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862" t="62177" r="90369" b="32847"/>
              <a:stretch/>
            </p:blipFill>
            <p:spPr>
              <a:xfrm rot="16200000">
                <a:off x="3216159" y="4781651"/>
                <a:ext cx="273757" cy="403486"/>
              </a:xfrm>
              <a:prstGeom prst="rect">
                <a:avLst/>
              </a:prstGeom>
            </p:spPr>
          </p:pic>
          <p:pic>
            <p:nvPicPr>
              <p:cNvPr id="107" name="Image 106" descr="Leclerc-Ecorché 1990.pdf">
                <a:extLst>
                  <a:ext uri="{FF2B5EF4-FFF2-40B4-BE49-F238E27FC236}">
                    <a16:creationId xmlns:a16="http://schemas.microsoft.com/office/drawing/2014/main" id="{EA4FC787-1E60-6BAC-4743-AB71BE1FB46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6" cstate="email">
                <a:clrChange>
                  <a:clrFrom>
                    <a:srgbClr val="E2E3E6"/>
                  </a:clrFrom>
                  <a:clrTo>
                    <a:srgbClr val="E2E3E6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862" t="68076" r="90369" b="23661"/>
              <a:stretch/>
            </p:blipFill>
            <p:spPr>
              <a:xfrm rot="16200000">
                <a:off x="4186576" y="4502999"/>
                <a:ext cx="226212" cy="553610"/>
              </a:xfrm>
              <a:prstGeom prst="rect">
                <a:avLst/>
              </a:prstGeom>
            </p:spPr>
          </p:pic>
          <p:pic>
            <p:nvPicPr>
              <p:cNvPr id="105" name="Image 104" descr="Leclerc-Ecorché 1990.pdf">
                <a:extLst>
                  <a:ext uri="{FF2B5EF4-FFF2-40B4-BE49-F238E27FC236}">
                    <a16:creationId xmlns:a16="http://schemas.microsoft.com/office/drawing/2014/main" id="{0B45B648-C27D-32A6-DA28-FA33521D5B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7" cstate="email">
                <a:clrChange>
                  <a:clrFrom>
                    <a:srgbClr val="E2E3E6"/>
                  </a:clrFrom>
                  <a:clrTo>
                    <a:srgbClr val="E2E3E6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926" t="21836" r="90499" b="64203"/>
              <a:stretch/>
            </p:blipFill>
            <p:spPr>
              <a:xfrm rot="16200000">
                <a:off x="4163319" y="4171521"/>
                <a:ext cx="164372" cy="708415"/>
              </a:xfrm>
              <a:prstGeom prst="rect">
                <a:avLst/>
              </a:prstGeom>
            </p:spPr>
          </p:pic>
          <p:pic>
            <p:nvPicPr>
              <p:cNvPr id="104" name="Image 103" descr="Leclerc-Ecorché 1990.pdf">
                <a:extLst>
                  <a:ext uri="{FF2B5EF4-FFF2-40B4-BE49-F238E27FC236}">
                    <a16:creationId xmlns:a16="http://schemas.microsoft.com/office/drawing/2014/main" id="{B8CF7596-DFBA-CBF7-0E30-6A3E35DEA5A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8" cstate="email">
                <a:clrChange>
                  <a:clrFrom>
                    <a:srgbClr val="E2E3E6"/>
                  </a:clrFrom>
                  <a:clrTo>
                    <a:srgbClr val="E2E3E6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8773" t="84206" r="16914" b="5520"/>
              <a:stretch/>
            </p:blipFill>
            <p:spPr>
              <a:xfrm rot="16200000">
                <a:off x="2643231" y="4612818"/>
                <a:ext cx="205309" cy="690622"/>
              </a:xfrm>
              <a:prstGeom prst="rect">
                <a:avLst/>
              </a:prstGeom>
            </p:spPr>
          </p:pic>
        </p:grpSp>
      </p:grpSp>
      <p:grpSp>
        <p:nvGrpSpPr>
          <p:cNvPr id="186" name="Groupe 185">
            <a:extLst>
              <a:ext uri="{FF2B5EF4-FFF2-40B4-BE49-F238E27FC236}">
                <a16:creationId xmlns:a16="http://schemas.microsoft.com/office/drawing/2014/main" id="{4BFDD21A-5B9C-A94E-6FFC-4F2B07E9C1D6}"/>
              </a:ext>
            </a:extLst>
          </p:cNvPr>
          <p:cNvGrpSpPr/>
          <p:nvPr/>
        </p:nvGrpSpPr>
        <p:grpSpPr>
          <a:xfrm>
            <a:off x="1690300" y="1656006"/>
            <a:ext cx="1093333" cy="720000"/>
            <a:chOff x="238307" y="1988838"/>
            <a:chExt cx="1093333" cy="720000"/>
          </a:xfrm>
        </p:grpSpPr>
        <p:sp>
          <p:nvSpPr>
            <p:cNvPr id="187" name="Rectangle : coins arrondis 186">
              <a:extLst>
                <a:ext uri="{FF2B5EF4-FFF2-40B4-BE49-F238E27FC236}">
                  <a16:creationId xmlns:a16="http://schemas.microsoft.com/office/drawing/2014/main" id="{15C7FAFB-6F6F-E32B-3E0B-BFD51F6EF1C1}"/>
                </a:ext>
              </a:extLst>
            </p:cNvPr>
            <p:cNvSpPr/>
            <p:nvPr/>
          </p:nvSpPr>
          <p:spPr>
            <a:xfrm>
              <a:off x="251520" y="1988838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rgbClr val="FBFFC8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800"/>
            </a:p>
          </p:txBody>
        </p:sp>
        <p:sp>
          <p:nvSpPr>
            <p:cNvPr id="188" name="ZoneTexte 187">
              <a:extLst>
                <a:ext uri="{FF2B5EF4-FFF2-40B4-BE49-F238E27FC236}">
                  <a16:creationId xmlns:a16="http://schemas.microsoft.com/office/drawing/2014/main" id="{92C27AFA-9E85-4477-1461-36EF6BD0B723}"/>
                </a:ext>
              </a:extLst>
            </p:cNvPr>
            <p:cNvSpPr txBox="1"/>
            <p:nvPr/>
          </p:nvSpPr>
          <p:spPr>
            <a:xfrm>
              <a:off x="238307" y="2074536"/>
              <a:ext cx="1077399" cy="430887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dirty="0">
                  <a:solidFill>
                    <a:srgbClr val="644628"/>
                  </a:solidFill>
                </a:rPr>
                <a:t>La Situation  des 2 pays en 1980</a:t>
              </a:r>
            </a:p>
          </p:txBody>
        </p:sp>
      </p:grpSp>
      <p:grpSp>
        <p:nvGrpSpPr>
          <p:cNvPr id="189" name="Groupe 188">
            <a:extLst>
              <a:ext uri="{FF2B5EF4-FFF2-40B4-BE49-F238E27FC236}">
                <a16:creationId xmlns:a16="http://schemas.microsoft.com/office/drawing/2014/main" id="{D09B9C60-5E97-6E41-322C-C8556B9EF0E3}"/>
              </a:ext>
            </a:extLst>
          </p:cNvPr>
          <p:cNvGrpSpPr/>
          <p:nvPr/>
        </p:nvGrpSpPr>
        <p:grpSpPr>
          <a:xfrm>
            <a:off x="1703512" y="2378559"/>
            <a:ext cx="1080120" cy="720000"/>
            <a:chOff x="251520" y="1988840"/>
            <a:chExt cx="1080120" cy="720000"/>
          </a:xfrm>
        </p:grpSpPr>
        <p:sp>
          <p:nvSpPr>
            <p:cNvPr id="190" name="Rectangle : coins arrondis 189">
              <a:extLst>
                <a:ext uri="{FF2B5EF4-FFF2-40B4-BE49-F238E27FC236}">
                  <a16:creationId xmlns:a16="http://schemas.microsoft.com/office/drawing/2014/main" id="{99D75A37-90C8-7116-19A6-1B3A9230C687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1" name="ZoneTexte 190">
              <a:extLst>
                <a:ext uri="{FF2B5EF4-FFF2-40B4-BE49-F238E27FC236}">
                  <a16:creationId xmlns:a16="http://schemas.microsoft.com/office/drawing/2014/main" id="{A8EE48E7-E54C-C59B-AABF-57EBBFC8885B}"/>
                </a:ext>
              </a:extLst>
            </p:cNvPr>
            <p:cNvSpPr txBox="1"/>
            <p:nvPr/>
          </p:nvSpPr>
          <p:spPr>
            <a:xfrm>
              <a:off x="265689" y="2034545"/>
              <a:ext cx="1042646" cy="600164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dirty="0">
                  <a:solidFill>
                    <a:srgbClr val="644628"/>
                  </a:solidFill>
                </a:rPr>
                <a:t>Les Coopérations bilatérales</a:t>
              </a:r>
            </a:p>
          </p:txBody>
        </p:sp>
      </p:grpSp>
      <p:grpSp>
        <p:nvGrpSpPr>
          <p:cNvPr id="12288" name="Groupe 12287">
            <a:extLst>
              <a:ext uri="{FF2B5EF4-FFF2-40B4-BE49-F238E27FC236}">
                <a16:creationId xmlns:a16="http://schemas.microsoft.com/office/drawing/2014/main" id="{69253D24-A365-EA3B-BDCC-1D097BA2A08F}"/>
              </a:ext>
            </a:extLst>
          </p:cNvPr>
          <p:cNvGrpSpPr/>
          <p:nvPr/>
        </p:nvGrpSpPr>
        <p:grpSpPr>
          <a:xfrm>
            <a:off x="1703512" y="3097810"/>
            <a:ext cx="1080120" cy="720000"/>
            <a:chOff x="251520" y="1988840"/>
            <a:chExt cx="1080120" cy="720000"/>
          </a:xfrm>
        </p:grpSpPr>
        <p:sp>
          <p:nvSpPr>
            <p:cNvPr id="12289" name="Rectangle : coins arrondis 12288">
              <a:extLst>
                <a:ext uri="{FF2B5EF4-FFF2-40B4-BE49-F238E27FC236}">
                  <a16:creationId xmlns:a16="http://schemas.microsoft.com/office/drawing/2014/main" id="{6C2ECFEA-E2F6-A316-5358-253B96E30E20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290" name="ZoneTexte 12289">
              <a:extLst>
                <a:ext uri="{FF2B5EF4-FFF2-40B4-BE49-F238E27FC236}">
                  <a16:creationId xmlns:a16="http://schemas.microsoft.com/office/drawing/2014/main" id="{143D7910-9811-9B59-37EC-EB4FB550C181}"/>
                </a:ext>
              </a:extLst>
            </p:cNvPr>
            <p:cNvSpPr txBox="1"/>
            <p:nvPr/>
          </p:nvSpPr>
          <p:spPr>
            <a:xfrm>
              <a:off x="273060" y="2019530"/>
              <a:ext cx="1037039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La Coopération et le Programme </a:t>
              </a:r>
              <a:r>
                <a:rPr lang="fr-FR" sz="1000" i="1" dirty="0">
                  <a:solidFill>
                    <a:srgbClr val="644628"/>
                  </a:solidFill>
                </a:rPr>
                <a:t>L</a:t>
              </a:r>
              <a:r>
                <a:rPr lang="fr-FR" sz="1000" i="1" cap="small" dirty="0">
                  <a:solidFill>
                    <a:srgbClr val="644628"/>
                  </a:solidFill>
                </a:rPr>
                <a:t>eclerc</a:t>
              </a:r>
            </a:p>
          </p:txBody>
        </p:sp>
      </p:grpSp>
      <p:grpSp>
        <p:nvGrpSpPr>
          <p:cNvPr id="12292" name="Groupe 12291">
            <a:extLst>
              <a:ext uri="{FF2B5EF4-FFF2-40B4-BE49-F238E27FC236}">
                <a16:creationId xmlns:a16="http://schemas.microsoft.com/office/drawing/2014/main" id="{64F57DBE-5B60-AF31-EF14-E1E4DFB560B6}"/>
              </a:ext>
            </a:extLst>
          </p:cNvPr>
          <p:cNvGrpSpPr/>
          <p:nvPr/>
        </p:nvGrpSpPr>
        <p:grpSpPr>
          <a:xfrm>
            <a:off x="1703512" y="3815394"/>
            <a:ext cx="1080120" cy="720000"/>
            <a:chOff x="251520" y="1988840"/>
            <a:chExt cx="1080120" cy="720000"/>
          </a:xfrm>
        </p:grpSpPr>
        <p:sp>
          <p:nvSpPr>
            <p:cNvPr id="12293" name="Rectangle : coins arrondis 12292">
              <a:extLst>
                <a:ext uri="{FF2B5EF4-FFF2-40B4-BE49-F238E27FC236}">
                  <a16:creationId xmlns:a16="http://schemas.microsoft.com/office/drawing/2014/main" id="{476DBD42-61DE-87C3-C28B-1912A2394253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294" name="ZoneTexte 12293">
              <a:extLst>
                <a:ext uri="{FF2B5EF4-FFF2-40B4-BE49-F238E27FC236}">
                  <a16:creationId xmlns:a16="http://schemas.microsoft.com/office/drawing/2014/main" id="{BBB556F7-B0F7-3995-6D52-4837C2E11016}"/>
                </a:ext>
              </a:extLst>
            </p:cNvPr>
            <p:cNvSpPr txBox="1"/>
            <p:nvPr/>
          </p:nvSpPr>
          <p:spPr>
            <a:xfrm>
              <a:off x="251520" y="2082337"/>
              <a:ext cx="1071064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L’Organisation étatique de la Coopération </a:t>
              </a:r>
            </a:p>
          </p:txBody>
        </p:sp>
      </p:grpSp>
      <p:grpSp>
        <p:nvGrpSpPr>
          <p:cNvPr id="12295" name="Groupe 12294">
            <a:extLst>
              <a:ext uri="{FF2B5EF4-FFF2-40B4-BE49-F238E27FC236}">
                <a16:creationId xmlns:a16="http://schemas.microsoft.com/office/drawing/2014/main" id="{C8CB80FB-3E7C-FD26-0B97-161F8BC28AB2}"/>
              </a:ext>
            </a:extLst>
          </p:cNvPr>
          <p:cNvGrpSpPr/>
          <p:nvPr/>
        </p:nvGrpSpPr>
        <p:grpSpPr>
          <a:xfrm>
            <a:off x="1690298" y="4543088"/>
            <a:ext cx="1093334" cy="720000"/>
            <a:chOff x="238306" y="1988840"/>
            <a:chExt cx="1093334" cy="720000"/>
          </a:xfrm>
        </p:grpSpPr>
        <p:sp>
          <p:nvSpPr>
            <p:cNvPr id="12296" name="Rectangle : coins arrondis 12295">
              <a:extLst>
                <a:ext uri="{FF2B5EF4-FFF2-40B4-BE49-F238E27FC236}">
                  <a16:creationId xmlns:a16="http://schemas.microsoft.com/office/drawing/2014/main" id="{99625602-DFFA-4EC3-2197-C92EF8A9DB8F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chemeClr val="accent1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2297" name="ZoneTexte 12296">
              <a:extLst>
                <a:ext uri="{FF2B5EF4-FFF2-40B4-BE49-F238E27FC236}">
                  <a16:creationId xmlns:a16="http://schemas.microsoft.com/office/drawing/2014/main" id="{3EEC655A-5D4E-9777-5426-81DDBB00AFCC}"/>
                </a:ext>
              </a:extLst>
            </p:cNvPr>
            <p:cNvSpPr txBox="1"/>
            <p:nvPr/>
          </p:nvSpPr>
          <p:spPr>
            <a:xfrm>
              <a:off x="238306" y="2037098"/>
              <a:ext cx="1084277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b="1" dirty="0">
                  <a:solidFill>
                    <a:srgbClr val="644628"/>
                  </a:solidFill>
                </a:rPr>
                <a:t>L’Organisation industrielle de la Coopération</a:t>
              </a:r>
            </a:p>
          </p:txBody>
        </p:sp>
      </p:grpSp>
      <p:grpSp>
        <p:nvGrpSpPr>
          <p:cNvPr id="12298" name="Groupe 12297">
            <a:extLst>
              <a:ext uri="{FF2B5EF4-FFF2-40B4-BE49-F238E27FC236}">
                <a16:creationId xmlns:a16="http://schemas.microsoft.com/office/drawing/2014/main" id="{9A384847-205F-95C8-3C2D-82C74327A46D}"/>
              </a:ext>
            </a:extLst>
          </p:cNvPr>
          <p:cNvGrpSpPr/>
          <p:nvPr/>
        </p:nvGrpSpPr>
        <p:grpSpPr>
          <a:xfrm>
            <a:off x="1676050" y="5270782"/>
            <a:ext cx="1107582" cy="720000"/>
            <a:chOff x="152050" y="5270782"/>
            <a:chExt cx="1107582" cy="720000"/>
          </a:xfrm>
        </p:grpSpPr>
        <p:sp>
          <p:nvSpPr>
            <p:cNvPr id="12299" name="Rectangle : coins arrondis 12298">
              <a:extLst>
                <a:ext uri="{FF2B5EF4-FFF2-40B4-BE49-F238E27FC236}">
                  <a16:creationId xmlns:a16="http://schemas.microsoft.com/office/drawing/2014/main" id="{9E13AF77-0492-DEE4-83BB-0C6DE519BC1B}"/>
                </a:ext>
              </a:extLst>
            </p:cNvPr>
            <p:cNvSpPr/>
            <p:nvPr/>
          </p:nvSpPr>
          <p:spPr>
            <a:xfrm>
              <a:off x="179512" y="5270782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300" name="ZoneTexte 12299">
              <a:extLst>
                <a:ext uri="{FF2B5EF4-FFF2-40B4-BE49-F238E27FC236}">
                  <a16:creationId xmlns:a16="http://schemas.microsoft.com/office/drawing/2014/main" id="{AFF01B8E-F0AD-1418-5F79-2C21D993248D}"/>
                </a:ext>
              </a:extLst>
            </p:cNvPr>
            <p:cNvSpPr txBox="1"/>
            <p:nvPr/>
          </p:nvSpPr>
          <p:spPr>
            <a:xfrm>
              <a:off x="152050" y="5430727"/>
              <a:ext cx="1084277" cy="40011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Les Concepts étudiés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947835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fr-FR" sz="2400" dirty="0"/>
              <a:t>Les Concepts étudiés</a:t>
            </a:r>
          </a:p>
        </p:txBody>
      </p:sp>
      <p:grpSp>
        <p:nvGrpSpPr>
          <p:cNvPr id="3" name="Groupe 61">
            <a:extLst>
              <a:ext uri="{FF2B5EF4-FFF2-40B4-BE49-F238E27FC236}">
                <a16:creationId xmlns:a16="http://schemas.microsoft.com/office/drawing/2014/main" id="{1205043F-E6F0-1DB1-FD1C-23AC06A41C2B}"/>
              </a:ext>
            </a:extLst>
          </p:cNvPr>
          <p:cNvGrpSpPr>
            <a:grpSpLocks noChangeAspect="1"/>
          </p:cNvGrpSpPr>
          <p:nvPr/>
        </p:nvGrpSpPr>
        <p:grpSpPr>
          <a:xfrm>
            <a:off x="9490241" y="581375"/>
            <a:ext cx="748570" cy="720000"/>
            <a:chOff x="7640010" y="404814"/>
            <a:chExt cx="1008089" cy="969616"/>
          </a:xfrm>
        </p:grpSpPr>
        <p:grpSp>
          <p:nvGrpSpPr>
            <p:cNvPr id="4" name="Group 2">
              <a:extLst>
                <a:ext uri="{FF2B5EF4-FFF2-40B4-BE49-F238E27FC236}">
                  <a16:creationId xmlns:a16="http://schemas.microsoft.com/office/drawing/2014/main" id="{96AEF71F-D758-FF14-8A93-EE62EA060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0010" y="404814"/>
              <a:ext cx="561890" cy="969616"/>
              <a:chOff x="374" y="298"/>
              <a:chExt cx="2151" cy="3721"/>
            </a:xfrm>
          </p:grpSpPr>
          <p:pic>
            <p:nvPicPr>
              <p:cNvPr id="12" name="Picture 3" descr="Bear qee_blanc 3quarts ombré_transparent 3">
                <a:extLst>
                  <a:ext uri="{FF2B5EF4-FFF2-40B4-BE49-F238E27FC236}">
                    <a16:creationId xmlns:a16="http://schemas.microsoft.com/office/drawing/2014/main" id="{A6695B64-1EA9-90A9-B077-6DF3C1E297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4" y="298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" name="Freeform 4">
                <a:extLst>
                  <a:ext uri="{FF2B5EF4-FFF2-40B4-BE49-F238E27FC236}">
                    <a16:creationId xmlns:a16="http://schemas.microsoft.com/office/drawing/2014/main" id="{161306B8-88A3-E642-B785-2CF1D34D6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800"/>
                <a:ext cx="972" cy="3061"/>
              </a:xfrm>
              <a:custGeom>
                <a:avLst/>
                <a:gdLst>
                  <a:gd name="T0" fmla="*/ 240 w 972"/>
                  <a:gd name="T1" fmla="*/ 112 h 3061"/>
                  <a:gd name="T2" fmla="*/ 307 w 972"/>
                  <a:gd name="T3" fmla="*/ 49 h 3061"/>
                  <a:gd name="T4" fmla="*/ 397 w 972"/>
                  <a:gd name="T5" fmla="*/ 7 h 3061"/>
                  <a:gd name="T6" fmla="*/ 511 w 972"/>
                  <a:gd name="T7" fmla="*/ 7 h 3061"/>
                  <a:gd name="T8" fmla="*/ 613 w 972"/>
                  <a:gd name="T9" fmla="*/ 84 h 3061"/>
                  <a:gd name="T10" fmla="*/ 682 w 972"/>
                  <a:gd name="T11" fmla="*/ 184 h 3061"/>
                  <a:gd name="T12" fmla="*/ 723 w 972"/>
                  <a:gd name="T13" fmla="*/ 282 h 3061"/>
                  <a:gd name="T14" fmla="*/ 733 w 972"/>
                  <a:gd name="T15" fmla="*/ 418 h 3061"/>
                  <a:gd name="T16" fmla="*/ 682 w 972"/>
                  <a:gd name="T17" fmla="*/ 508 h 3061"/>
                  <a:gd name="T18" fmla="*/ 571 w 972"/>
                  <a:gd name="T19" fmla="*/ 559 h 3061"/>
                  <a:gd name="T20" fmla="*/ 583 w 972"/>
                  <a:gd name="T21" fmla="*/ 703 h 3061"/>
                  <a:gd name="T22" fmla="*/ 577 w 972"/>
                  <a:gd name="T23" fmla="*/ 871 h 3061"/>
                  <a:gd name="T24" fmla="*/ 625 w 972"/>
                  <a:gd name="T25" fmla="*/ 1045 h 3061"/>
                  <a:gd name="T26" fmla="*/ 544 w 972"/>
                  <a:gd name="T27" fmla="*/ 1248 h 3061"/>
                  <a:gd name="T28" fmla="*/ 445 w 972"/>
                  <a:gd name="T29" fmla="*/ 1321 h 3061"/>
                  <a:gd name="T30" fmla="*/ 709 w 972"/>
                  <a:gd name="T31" fmla="*/ 1561 h 3061"/>
                  <a:gd name="T32" fmla="*/ 874 w 972"/>
                  <a:gd name="T33" fmla="*/ 1809 h 3061"/>
                  <a:gd name="T34" fmla="*/ 936 w 972"/>
                  <a:gd name="T35" fmla="*/ 1987 h 3061"/>
                  <a:gd name="T36" fmla="*/ 966 w 972"/>
                  <a:gd name="T37" fmla="*/ 2154 h 3061"/>
                  <a:gd name="T38" fmla="*/ 859 w 972"/>
                  <a:gd name="T39" fmla="*/ 2317 h 3061"/>
                  <a:gd name="T40" fmla="*/ 760 w 972"/>
                  <a:gd name="T41" fmla="*/ 2278 h 3061"/>
                  <a:gd name="T42" fmla="*/ 745 w 972"/>
                  <a:gd name="T43" fmla="*/ 2155 h 3061"/>
                  <a:gd name="T44" fmla="*/ 664 w 972"/>
                  <a:gd name="T45" fmla="*/ 2182 h 3061"/>
                  <a:gd name="T46" fmla="*/ 679 w 972"/>
                  <a:gd name="T47" fmla="*/ 2263 h 3061"/>
                  <a:gd name="T48" fmla="*/ 541 w 972"/>
                  <a:gd name="T49" fmla="*/ 2215 h 3061"/>
                  <a:gd name="T50" fmla="*/ 535 w 972"/>
                  <a:gd name="T51" fmla="*/ 2077 h 3061"/>
                  <a:gd name="T52" fmla="*/ 466 w 972"/>
                  <a:gd name="T53" fmla="*/ 1995 h 3061"/>
                  <a:gd name="T54" fmla="*/ 469 w 972"/>
                  <a:gd name="T55" fmla="*/ 2179 h 3061"/>
                  <a:gd name="T56" fmla="*/ 360 w 972"/>
                  <a:gd name="T57" fmla="*/ 2199 h 3061"/>
                  <a:gd name="T58" fmla="*/ 289 w 972"/>
                  <a:gd name="T59" fmla="*/ 2257 h 3061"/>
                  <a:gd name="T60" fmla="*/ 439 w 972"/>
                  <a:gd name="T61" fmla="*/ 2257 h 3061"/>
                  <a:gd name="T62" fmla="*/ 510 w 972"/>
                  <a:gd name="T63" fmla="*/ 2406 h 3061"/>
                  <a:gd name="T64" fmla="*/ 559 w 972"/>
                  <a:gd name="T65" fmla="*/ 2623 h 3061"/>
                  <a:gd name="T66" fmla="*/ 657 w 972"/>
                  <a:gd name="T67" fmla="*/ 2830 h 3061"/>
                  <a:gd name="T68" fmla="*/ 745 w 972"/>
                  <a:gd name="T69" fmla="*/ 2931 h 3061"/>
                  <a:gd name="T70" fmla="*/ 682 w 972"/>
                  <a:gd name="T71" fmla="*/ 3037 h 3061"/>
                  <a:gd name="T72" fmla="*/ 421 w 972"/>
                  <a:gd name="T73" fmla="*/ 3061 h 3061"/>
                  <a:gd name="T74" fmla="*/ 96 w 972"/>
                  <a:gd name="T75" fmla="*/ 3009 h 3061"/>
                  <a:gd name="T76" fmla="*/ 24 w 972"/>
                  <a:gd name="T77" fmla="*/ 2826 h 3061"/>
                  <a:gd name="T78" fmla="*/ 9 w 972"/>
                  <a:gd name="T79" fmla="*/ 2695 h 3061"/>
                  <a:gd name="T80" fmla="*/ 103 w 972"/>
                  <a:gd name="T81" fmla="*/ 2575 h 3061"/>
                  <a:gd name="T82" fmla="*/ 220 w 972"/>
                  <a:gd name="T83" fmla="*/ 2350 h 3061"/>
                  <a:gd name="T84" fmla="*/ 253 w 972"/>
                  <a:gd name="T85" fmla="*/ 2137 h 3061"/>
                  <a:gd name="T86" fmla="*/ 229 w 972"/>
                  <a:gd name="T87" fmla="*/ 1741 h 3061"/>
                  <a:gd name="T88" fmla="*/ 181 w 972"/>
                  <a:gd name="T89" fmla="*/ 1525 h 3061"/>
                  <a:gd name="T90" fmla="*/ 175 w 972"/>
                  <a:gd name="T91" fmla="*/ 1375 h 3061"/>
                  <a:gd name="T92" fmla="*/ 283 w 972"/>
                  <a:gd name="T93" fmla="*/ 1351 h 3061"/>
                  <a:gd name="T94" fmla="*/ 423 w 972"/>
                  <a:gd name="T95" fmla="*/ 1251 h 3061"/>
                  <a:gd name="T96" fmla="*/ 516 w 972"/>
                  <a:gd name="T97" fmla="*/ 990 h 3061"/>
                  <a:gd name="T98" fmla="*/ 457 w 972"/>
                  <a:gd name="T99" fmla="*/ 883 h 3061"/>
                  <a:gd name="T100" fmla="*/ 337 w 972"/>
                  <a:gd name="T101" fmla="*/ 775 h 3061"/>
                  <a:gd name="T102" fmla="*/ 349 w 972"/>
                  <a:gd name="T103" fmla="*/ 523 h 3061"/>
                  <a:gd name="T104" fmla="*/ 259 w 972"/>
                  <a:gd name="T105" fmla="*/ 244 h 3061"/>
                  <a:gd name="T106" fmla="*/ 205 w 972"/>
                  <a:gd name="T107" fmla="*/ 108 h 30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72"/>
                  <a:gd name="T163" fmla="*/ 0 h 3061"/>
                  <a:gd name="T164" fmla="*/ 972 w 972"/>
                  <a:gd name="T165" fmla="*/ 3061 h 30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72" h="3061">
                    <a:moveTo>
                      <a:pt x="205" y="108"/>
                    </a:moveTo>
                    <a:cubicBezTo>
                      <a:pt x="208" y="102"/>
                      <a:pt x="229" y="116"/>
                      <a:pt x="240" y="112"/>
                    </a:cubicBezTo>
                    <a:cubicBezTo>
                      <a:pt x="251" y="108"/>
                      <a:pt x="260" y="92"/>
                      <a:pt x="270" y="82"/>
                    </a:cubicBezTo>
                    <a:cubicBezTo>
                      <a:pt x="281" y="72"/>
                      <a:pt x="293" y="59"/>
                      <a:pt x="307" y="49"/>
                    </a:cubicBezTo>
                    <a:cubicBezTo>
                      <a:pt x="321" y="39"/>
                      <a:pt x="330" y="32"/>
                      <a:pt x="346" y="25"/>
                    </a:cubicBezTo>
                    <a:cubicBezTo>
                      <a:pt x="362" y="18"/>
                      <a:pt x="370" y="10"/>
                      <a:pt x="397" y="7"/>
                    </a:cubicBezTo>
                    <a:lnTo>
                      <a:pt x="445" y="0"/>
                    </a:lnTo>
                    <a:lnTo>
                      <a:pt x="511" y="7"/>
                    </a:lnTo>
                    <a:lnTo>
                      <a:pt x="561" y="37"/>
                    </a:lnTo>
                    <a:lnTo>
                      <a:pt x="613" y="84"/>
                    </a:lnTo>
                    <a:lnTo>
                      <a:pt x="658" y="145"/>
                    </a:lnTo>
                    <a:lnTo>
                      <a:pt x="682" y="184"/>
                    </a:lnTo>
                    <a:lnTo>
                      <a:pt x="703" y="229"/>
                    </a:lnTo>
                    <a:lnTo>
                      <a:pt x="723" y="282"/>
                    </a:lnTo>
                    <a:lnTo>
                      <a:pt x="739" y="355"/>
                    </a:lnTo>
                    <a:lnTo>
                      <a:pt x="733" y="418"/>
                    </a:lnTo>
                    <a:lnTo>
                      <a:pt x="715" y="475"/>
                    </a:lnTo>
                    <a:lnTo>
                      <a:pt x="682" y="508"/>
                    </a:lnTo>
                    <a:lnTo>
                      <a:pt x="637" y="538"/>
                    </a:lnTo>
                    <a:lnTo>
                      <a:pt x="571" y="559"/>
                    </a:lnTo>
                    <a:lnTo>
                      <a:pt x="579" y="627"/>
                    </a:lnTo>
                    <a:lnTo>
                      <a:pt x="583" y="703"/>
                    </a:lnTo>
                    <a:lnTo>
                      <a:pt x="582" y="786"/>
                    </a:lnTo>
                    <a:lnTo>
                      <a:pt x="577" y="871"/>
                    </a:lnTo>
                    <a:cubicBezTo>
                      <a:pt x="583" y="895"/>
                      <a:pt x="610" y="904"/>
                      <a:pt x="618" y="933"/>
                    </a:cubicBezTo>
                    <a:cubicBezTo>
                      <a:pt x="626" y="962"/>
                      <a:pt x="628" y="1007"/>
                      <a:pt x="625" y="1045"/>
                    </a:cubicBezTo>
                    <a:cubicBezTo>
                      <a:pt x="622" y="1083"/>
                      <a:pt x="622" y="1124"/>
                      <a:pt x="607" y="1158"/>
                    </a:cubicBezTo>
                    <a:cubicBezTo>
                      <a:pt x="592" y="1192"/>
                      <a:pt x="565" y="1226"/>
                      <a:pt x="544" y="1248"/>
                    </a:cubicBezTo>
                    <a:cubicBezTo>
                      <a:pt x="523" y="1270"/>
                      <a:pt x="505" y="1279"/>
                      <a:pt x="489" y="1291"/>
                    </a:cubicBezTo>
                    <a:lnTo>
                      <a:pt x="445" y="1321"/>
                    </a:lnTo>
                    <a:cubicBezTo>
                      <a:pt x="453" y="1337"/>
                      <a:pt x="494" y="1346"/>
                      <a:pt x="538" y="1386"/>
                    </a:cubicBezTo>
                    <a:cubicBezTo>
                      <a:pt x="582" y="1426"/>
                      <a:pt x="667" y="1513"/>
                      <a:pt x="709" y="1561"/>
                    </a:cubicBezTo>
                    <a:cubicBezTo>
                      <a:pt x="755" y="1610"/>
                      <a:pt x="786" y="1642"/>
                      <a:pt x="813" y="1683"/>
                    </a:cubicBezTo>
                    <a:cubicBezTo>
                      <a:pt x="840" y="1721"/>
                      <a:pt x="864" y="1779"/>
                      <a:pt x="874" y="1809"/>
                    </a:cubicBezTo>
                    <a:lnTo>
                      <a:pt x="871" y="1867"/>
                    </a:lnTo>
                    <a:lnTo>
                      <a:pt x="936" y="1987"/>
                    </a:lnTo>
                    <a:cubicBezTo>
                      <a:pt x="951" y="2018"/>
                      <a:pt x="956" y="2025"/>
                      <a:pt x="961" y="2053"/>
                    </a:cubicBezTo>
                    <a:cubicBezTo>
                      <a:pt x="966" y="2081"/>
                      <a:pt x="972" y="2123"/>
                      <a:pt x="966" y="2154"/>
                    </a:cubicBezTo>
                    <a:cubicBezTo>
                      <a:pt x="961" y="2185"/>
                      <a:pt x="949" y="2215"/>
                      <a:pt x="931" y="2242"/>
                    </a:cubicBezTo>
                    <a:cubicBezTo>
                      <a:pt x="913" y="2269"/>
                      <a:pt x="878" y="2303"/>
                      <a:pt x="859" y="2317"/>
                    </a:cubicBezTo>
                    <a:cubicBezTo>
                      <a:pt x="839" y="2332"/>
                      <a:pt x="826" y="2338"/>
                      <a:pt x="810" y="2332"/>
                    </a:cubicBezTo>
                    <a:cubicBezTo>
                      <a:pt x="793" y="2325"/>
                      <a:pt x="772" y="2301"/>
                      <a:pt x="760" y="2278"/>
                    </a:cubicBezTo>
                    <a:cubicBezTo>
                      <a:pt x="748" y="2255"/>
                      <a:pt x="747" y="2211"/>
                      <a:pt x="745" y="2191"/>
                    </a:cubicBezTo>
                    <a:lnTo>
                      <a:pt x="745" y="2155"/>
                    </a:lnTo>
                    <a:lnTo>
                      <a:pt x="679" y="2149"/>
                    </a:lnTo>
                    <a:lnTo>
                      <a:pt x="664" y="2182"/>
                    </a:lnTo>
                    <a:lnTo>
                      <a:pt x="670" y="2220"/>
                    </a:lnTo>
                    <a:lnTo>
                      <a:pt x="679" y="2263"/>
                    </a:lnTo>
                    <a:cubicBezTo>
                      <a:pt x="668" y="2271"/>
                      <a:pt x="629" y="2276"/>
                      <a:pt x="606" y="2268"/>
                    </a:cubicBezTo>
                    <a:cubicBezTo>
                      <a:pt x="583" y="2260"/>
                      <a:pt x="556" y="2239"/>
                      <a:pt x="541" y="2215"/>
                    </a:cubicBezTo>
                    <a:cubicBezTo>
                      <a:pt x="526" y="2191"/>
                      <a:pt x="517" y="2172"/>
                      <a:pt x="517" y="2139"/>
                    </a:cubicBezTo>
                    <a:cubicBezTo>
                      <a:pt x="517" y="2106"/>
                      <a:pt x="538" y="2096"/>
                      <a:pt x="535" y="2077"/>
                    </a:cubicBezTo>
                    <a:lnTo>
                      <a:pt x="499" y="2011"/>
                    </a:lnTo>
                    <a:lnTo>
                      <a:pt x="466" y="1995"/>
                    </a:lnTo>
                    <a:cubicBezTo>
                      <a:pt x="461" y="2008"/>
                      <a:pt x="469" y="2058"/>
                      <a:pt x="469" y="2089"/>
                    </a:cubicBezTo>
                    <a:cubicBezTo>
                      <a:pt x="469" y="2120"/>
                      <a:pt x="474" y="2159"/>
                      <a:pt x="469" y="2179"/>
                    </a:cubicBezTo>
                    <a:cubicBezTo>
                      <a:pt x="464" y="2199"/>
                      <a:pt x="460" y="2206"/>
                      <a:pt x="439" y="2209"/>
                    </a:cubicBezTo>
                    <a:cubicBezTo>
                      <a:pt x="421" y="2212"/>
                      <a:pt x="385" y="2199"/>
                      <a:pt x="360" y="2199"/>
                    </a:cubicBezTo>
                    <a:cubicBezTo>
                      <a:pt x="335" y="2199"/>
                      <a:pt x="301" y="2199"/>
                      <a:pt x="289" y="2209"/>
                    </a:cubicBezTo>
                    <a:lnTo>
                      <a:pt x="289" y="2257"/>
                    </a:lnTo>
                    <a:lnTo>
                      <a:pt x="373" y="2251"/>
                    </a:lnTo>
                    <a:lnTo>
                      <a:pt x="439" y="2257"/>
                    </a:lnTo>
                    <a:cubicBezTo>
                      <a:pt x="457" y="2267"/>
                      <a:pt x="468" y="2286"/>
                      <a:pt x="480" y="2311"/>
                    </a:cubicBezTo>
                    <a:cubicBezTo>
                      <a:pt x="492" y="2336"/>
                      <a:pt x="503" y="2375"/>
                      <a:pt x="510" y="2406"/>
                    </a:cubicBezTo>
                    <a:cubicBezTo>
                      <a:pt x="520" y="2442"/>
                      <a:pt x="532" y="2493"/>
                      <a:pt x="540" y="2529"/>
                    </a:cubicBezTo>
                    <a:cubicBezTo>
                      <a:pt x="548" y="2565"/>
                      <a:pt x="551" y="2585"/>
                      <a:pt x="559" y="2623"/>
                    </a:cubicBezTo>
                    <a:cubicBezTo>
                      <a:pt x="559" y="2623"/>
                      <a:pt x="573" y="2721"/>
                      <a:pt x="589" y="2755"/>
                    </a:cubicBezTo>
                    <a:cubicBezTo>
                      <a:pt x="603" y="2785"/>
                      <a:pt x="639" y="2813"/>
                      <a:pt x="657" y="2830"/>
                    </a:cubicBezTo>
                    <a:cubicBezTo>
                      <a:pt x="675" y="2847"/>
                      <a:pt x="682" y="2840"/>
                      <a:pt x="697" y="2857"/>
                    </a:cubicBezTo>
                    <a:cubicBezTo>
                      <a:pt x="723" y="2886"/>
                      <a:pt x="738" y="2909"/>
                      <a:pt x="745" y="2931"/>
                    </a:cubicBezTo>
                    <a:cubicBezTo>
                      <a:pt x="752" y="2953"/>
                      <a:pt x="753" y="2970"/>
                      <a:pt x="742" y="2988"/>
                    </a:cubicBezTo>
                    <a:cubicBezTo>
                      <a:pt x="748" y="3013"/>
                      <a:pt x="625" y="3054"/>
                      <a:pt x="682" y="3037"/>
                    </a:cubicBezTo>
                    <a:cubicBezTo>
                      <a:pt x="739" y="3020"/>
                      <a:pt x="595" y="3055"/>
                      <a:pt x="595" y="3055"/>
                    </a:cubicBezTo>
                    <a:cubicBezTo>
                      <a:pt x="595" y="3055"/>
                      <a:pt x="421" y="3061"/>
                      <a:pt x="421" y="3061"/>
                    </a:cubicBezTo>
                    <a:cubicBezTo>
                      <a:pt x="421" y="3061"/>
                      <a:pt x="250" y="3054"/>
                      <a:pt x="253" y="3049"/>
                    </a:cubicBezTo>
                    <a:cubicBezTo>
                      <a:pt x="256" y="3044"/>
                      <a:pt x="136" y="3026"/>
                      <a:pt x="96" y="3009"/>
                    </a:cubicBezTo>
                    <a:cubicBezTo>
                      <a:pt x="56" y="2992"/>
                      <a:pt x="25" y="2977"/>
                      <a:pt x="13" y="2947"/>
                    </a:cubicBezTo>
                    <a:cubicBezTo>
                      <a:pt x="0" y="2917"/>
                      <a:pt x="23" y="2867"/>
                      <a:pt x="24" y="2826"/>
                    </a:cubicBezTo>
                    <a:lnTo>
                      <a:pt x="22" y="2701"/>
                    </a:lnTo>
                    <a:lnTo>
                      <a:pt x="9" y="2695"/>
                    </a:lnTo>
                    <a:lnTo>
                      <a:pt x="7" y="2629"/>
                    </a:lnTo>
                    <a:cubicBezTo>
                      <a:pt x="23" y="2609"/>
                      <a:pt x="103" y="2575"/>
                      <a:pt x="103" y="2575"/>
                    </a:cubicBezTo>
                    <a:cubicBezTo>
                      <a:pt x="103" y="2575"/>
                      <a:pt x="163" y="2513"/>
                      <a:pt x="183" y="2476"/>
                    </a:cubicBezTo>
                    <a:cubicBezTo>
                      <a:pt x="203" y="2439"/>
                      <a:pt x="212" y="2384"/>
                      <a:pt x="220" y="2350"/>
                    </a:cubicBezTo>
                    <a:cubicBezTo>
                      <a:pt x="228" y="2316"/>
                      <a:pt x="226" y="2304"/>
                      <a:pt x="231" y="2269"/>
                    </a:cubicBezTo>
                    <a:cubicBezTo>
                      <a:pt x="243" y="2213"/>
                      <a:pt x="247" y="2190"/>
                      <a:pt x="253" y="2137"/>
                    </a:cubicBezTo>
                    <a:cubicBezTo>
                      <a:pt x="259" y="2084"/>
                      <a:pt x="274" y="2055"/>
                      <a:pt x="265" y="1951"/>
                    </a:cubicBezTo>
                    <a:cubicBezTo>
                      <a:pt x="256" y="1847"/>
                      <a:pt x="238" y="1796"/>
                      <a:pt x="229" y="1741"/>
                    </a:cubicBezTo>
                    <a:cubicBezTo>
                      <a:pt x="220" y="1686"/>
                      <a:pt x="216" y="1659"/>
                      <a:pt x="208" y="1623"/>
                    </a:cubicBezTo>
                    <a:cubicBezTo>
                      <a:pt x="200" y="1587"/>
                      <a:pt x="186" y="1553"/>
                      <a:pt x="181" y="1525"/>
                    </a:cubicBezTo>
                    <a:cubicBezTo>
                      <a:pt x="176" y="1497"/>
                      <a:pt x="176" y="1459"/>
                      <a:pt x="175" y="1435"/>
                    </a:cubicBezTo>
                    <a:cubicBezTo>
                      <a:pt x="174" y="1411"/>
                      <a:pt x="175" y="1391"/>
                      <a:pt x="175" y="1375"/>
                    </a:cubicBezTo>
                    <a:lnTo>
                      <a:pt x="175" y="1339"/>
                    </a:lnTo>
                    <a:lnTo>
                      <a:pt x="283" y="1351"/>
                    </a:lnTo>
                    <a:lnTo>
                      <a:pt x="325" y="1339"/>
                    </a:lnTo>
                    <a:cubicBezTo>
                      <a:pt x="348" y="1322"/>
                      <a:pt x="394" y="1286"/>
                      <a:pt x="423" y="1251"/>
                    </a:cubicBezTo>
                    <a:cubicBezTo>
                      <a:pt x="452" y="1216"/>
                      <a:pt x="484" y="1172"/>
                      <a:pt x="499" y="1129"/>
                    </a:cubicBezTo>
                    <a:cubicBezTo>
                      <a:pt x="514" y="1086"/>
                      <a:pt x="516" y="1015"/>
                      <a:pt x="516" y="990"/>
                    </a:cubicBezTo>
                    <a:cubicBezTo>
                      <a:pt x="516" y="965"/>
                      <a:pt x="511" y="937"/>
                      <a:pt x="511" y="937"/>
                    </a:cubicBezTo>
                    <a:cubicBezTo>
                      <a:pt x="511" y="937"/>
                      <a:pt x="462" y="879"/>
                      <a:pt x="457" y="883"/>
                    </a:cubicBezTo>
                    <a:cubicBezTo>
                      <a:pt x="452" y="887"/>
                      <a:pt x="403" y="840"/>
                      <a:pt x="403" y="840"/>
                    </a:cubicBezTo>
                    <a:cubicBezTo>
                      <a:pt x="403" y="840"/>
                      <a:pt x="351" y="807"/>
                      <a:pt x="337" y="775"/>
                    </a:cubicBezTo>
                    <a:cubicBezTo>
                      <a:pt x="323" y="743"/>
                      <a:pt x="323" y="685"/>
                      <a:pt x="325" y="643"/>
                    </a:cubicBezTo>
                    <a:cubicBezTo>
                      <a:pt x="327" y="601"/>
                      <a:pt x="351" y="568"/>
                      <a:pt x="349" y="523"/>
                    </a:cubicBezTo>
                    <a:cubicBezTo>
                      <a:pt x="347" y="478"/>
                      <a:pt x="327" y="420"/>
                      <a:pt x="312" y="373"/>
                    </a:cubicBezTo>
                    <a:cubicBezTo>
                      <a:pt x="297" y="326"/>
                      <a:pt x="277" y="288"/>
                      <a:pt x="259" y="244"/>
                    </a:cubicBezTo>
                    <a:cubicBezTo>
                      <a:pt x="241" y="200"/>
                      <a:pt x="231" y="174"/>
                      <a:pt x="223" y="151"/>
                    </a:cubicBezTo>
                    <a:cubicBezTo>
                      <a:pt x="215" y="128"/>
                      <a:pt x="209" y="117"/>
                      <a:pt x="205" y="108"/>
                    </a:cubicBez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CAC741C-7627-DADB-866B-C270FE9AD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" y="372"/>
                <a:ext cx="1103" cy="3647"/>
              </a:xfrm>
              <a:custGeom>
                <a:avLst/>
                <a:gdLst>
                  <a:gd name="T0" fmla="*/ 920 w 790"/>
                  <a:gd name="T1" fmla="*/ 3210 h 2562"/>
                  <a:gd name="T2" fmla="*/ 128 w 790"/>
                  <a:gd name="T3" fmla="*/ 2397 h 2562"/>
                  <a:gd name="T4" fmla="*/ 49 w 790"/>
                  <a:gd name="T5" fmla="*/ 1244 h 2562"/>
                  <a:gd name="T6" fmla="*/ 620 w 790"/>
                  <a:gd name="T7" fmla="*/ 332 h 2562"/>
                  <a:gd name="T8" fmla="*/ 1286 w 790"/>
                  <a:gd name="T9" fmla="*/ 19 h 2562"/>
                  <a:gd name="T10" fmla="*/ 2149 w 790"/>
                  <a:gd name="T11" fmla="*/ 87 h 2562"/>
                  <a:gd name="T12" fmla="*/ 2850 w 790"/>
                  <a:gd name="T13" fmla="*/ 579 h 2562"/>
                  <a:gd name="T14" fmla="*/ 3201 w 790"/>
                  <a:gd name="T15" fmla="*/ 1422 h 2562"/>
                  <a:gd name="T16" fmla="*/ 3320 w 790"/>
                  <a:gd name="T17" fmla="*/ 2345 h 2562"/>
                  <a:gd name="T18" fmla="*/ 3415 w 790"/>
                  <a:gd name="T19" fmla="*/ 3412 h 2562"/>
                  <a:gd name="T20" fmla="*/ 3464 w 790"/>
                  <a:gd name="T21" fmla="*/ 4101 h 2562"/>
                  <a:gd name="T22" fmla="*/ 3578 w 790"/>
                  <a:gd name="T23" fmla="*/ 4665 h 2562"/>
                  <a:gd name="T24" fmla="*/ 3847 w 790"/>
                  <a:gd name="T25" fmla="*/ 5226 h 2562"/>
                  <a:gd name="T26" fmla="*/ 4045 w 790"/>
                  <a:gd name="T27" fmla="*/ 6241 h 2562"/>
                  <a:gd name="T28" fmla="*/ 3805 w 790"/>
                  <a:gd name="T29" fmla="*/ 7105 h 2562"/>
                  <a:gd name="T30" fmla="*/ 3566 w 790"/>
                  <a:gd name="T31" fmla="*/ 7288 h 2562"/>
                  <a:gd name="T32" fmla="*/ 3847 w 790"/>
                  <a:gd name="T33" fmla="*/ 8201 h 2562"/>
                  <a:gd name="T34" fmla="*/ 4020 w 790"/>
                  <a:gd name="T35" fmla="*/ 9085 h 2562"/>
                  <a:gd name="T36" fmla="*/ 4163 w 790"/>
                  <a:gd name="T37" fmla="*/ 10355 h 2562"/>
                  <a:gd name="T38" fmla="*/ 3962 w 790"/>
                  <a:gd name="T39" fmla="*/ 12130 h 2562"/>
                  <a:gd name="T40" fmla="*/ 3484 w 790"/>
                  <a:gd name="T41" fmla="*/ 12517 h 2562"/>
                  <a:gd name="T42" fmla="*/ 3497 w 790"/>
                  <a:gd name="T43" fmla="*/ 13690 h 2562"/>
                  <a:gd name="T44" fmla="*/ 3828 w 790"/>
                  <a:gd name="T45" fmla="*/ 14202 h 2562"/>
                  <a:gd name="T46" fmla="*/ 3739 w 790"/>
                  <a:gd name="T47" fmla="*/ 14782 h 2562"/>
                  <a:gd name="T48" fmla="*/ 2542 w 790"/>
                  <a:gd name="T49" fmla="*/ 14972 h 2562"/>
                  <a:gd name="T50" fmla="*/ 1448 w 790"/>
                  <a:gd name="T51" fmla="*/ 14782 h 2562"/>
                  <a:gd name="T52" fmla="*/ 1111 w 790"/>
                  <a:gd name="T53" fmla="*/ 14322 h 2562"/>
                  <a:gd name="T54" fmla="*/ 1332 w 790"/>
                  <a:gd name="T55" fmla="*/ 11401 h 2562"/>
                  <a:gd name="T56" fmla="*/ 1111 w 790"/>
                  <a:gd name="T57" fmla="*/ 10655 h 2562"/>
                  <a:gd name="T58" fmla="*/ 789 w 790"/>
                  <a:gd name="T59" fmla="*/ 9503 h 2562"/>
                  <a:gd name="T60" fmla="*/ 909 w 790"/>
                  <a:gd name="T61" fmla="*/ 8434 h 2562"/>
                  <a:gd name="T62" fmla="*/ 1192 w 790"/>
                  <a:gd name="T63" fmla="*/ 7522 h 2562"/>
                  <a:gd name="T64" fmla="*/ 1608 w 790"/>
                  <a:gd name="T65" fmla="*/ 6819 h 2562"/>
                  <a:gd name="T66" fmla="*/ 1554 w 790"/>
                  <a:gd name="T67" fmla="*/ 6504 h 2562"/>
                  <a:gd name="T68" fmla="*/ 1314 w 790"/>
                  <a:gd name="T69" fmla="*/ 5523 h 2562"/>
                  <a:gd name="T70" fmla="*/ 1526 w 790"/>
                  <a:gd name="T71" fmla="*/ 3520 h 256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0"/>
                  <a:gd name="T109" fmla="*/ 0 h 2562"/>
                  <a:gd name="T110" fmla="*/ 790 w 790"/>
                  <a:gd name="T111" fmla="*/ 2562 h 256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0" h="2562">
                    <a:moveTo>
                      <a:pt x="288" y="602"/>
                    </a:moveTo>
                    <a:lnTo>
                      <a:pt x="173" y="549"/>
                    </a:lnTo>
                    <a:lnTo>
                      <a:pt x="84" y="485"/>
                    </a:lnTo>
                    <a:lnTo>
                      <a:pt x="24" y="410"/>
                    </a:lnTo>
                    <a:lnTo>
                      <a:pt x="0" y="312"/>
                    </a:lnTo>
                    <a:lnTo>
                      <a:pt x="9" y="213"/>
                    </a:lnTo>
                    <a:lnTo>
                      <a:pt x="62" y="125"/>
                    </a:lnTo>
                    <a:lnTo>
                      <a:pt x="117" y="57"/>
                    </a:lnTo>
                    <a:lnTo>
                      <a:pt x="180" y="26"/>
                    </a:lnTo>
                    <a:lnTo>
                      <a:pt x="243" y="3"/>
                    </a:lnTo>
                    <a:lnTo>
                      <a:pt x="333" y="0"/>
                    </a:lnTo>
                    <a:lnTo>
                      <a:pt x="405" y="15"/>
                    </a:lnTo>
                    <a:lnTo>
                      <a:pt x="471" y="47"/>
                    </a:lnTo>
                    <a:lnTo>
                      <a:pt x="537" y="99"/>
                    </a:lnTo>
                    <a:lnTo>
                      <a:pt x="573" y="168"/>
                    </a:lnTo>
                    <a:lnTo>
                      <a:pt x="603" y="243"/>
                    </a:lnTo>
                    <a:lnTo>
                      <a:pt x="618" y="344"/>
                    </a:lnTo>
                    <a:lnTo>
                      <a:pt x="626" y="401"/>
                    </a:lnTo>
                    <a:lnTo>
                      <a:pt x="639" y="516"/>
                    </a:lnTo>
                    <a:cubicBezTo>
                      <a:pt x="642" y="546"/>
                      <a:pt x="642" y="559"/>
                      <a:pt x="644" y="584"/>
                    </a:cubicBezTo>
                    <a:cubicBezTo>
                      <a:pt x="646" y="609"/>
                      <a:pt x="647" y="639"/>
                      <a:pt x="650" y="665"/>
                    </a:cubicBezTo>
                    <a:cubicBezTo>
                      <a:pt x="652" y="686"/>
                      <a:pt x="651" y="690"/>
                      <a:pt x="653" y="702"/>
                    </a:cubicBezTo>
                    <a:cubicBezTo>
                      <a:pt x="655" y="714"/>
                      <a:pt x="659" y="724"/>
                      <a:pt x="663" y="740"/>
                    </a:cubicBezTo>
                    <a:lnTo>
                      <a:pt x="675" y="798"/>
                    </a:lnTo>
                    <a:lnTo>
                      <a:pt x="687" y="843"/>
                    </a:lnTo>
                    <a:lnTo>
                      <a:pt x="725" y="894"/>
                    </a:lnTo>
                    <a:cubicBezTo>
                      <a:pt x="738" y="913"/>
                      <a:pt x="761" y="928"/>
                      <a:pt x="767" y="957"/>
                    </a:cubicBezTo>
                    <a:cubicBezTo>
                      <a:pt x="773" y="986"/>
                      <a:pt x="764" y="1037"/>
                      <a:pt x="762" y="1068"/>
                    </a:cubicBezTo>
                    <a:cubicBezTo>
                      <a:pt x="759" y="1100"/>
                      <a:pt x="753" y="1125"/>
                      <a:pt x="747" y="1149"/>
                    </a:cubicBezTo>
                    <a:cubicBezTo>
                      <a:pt x="741" y="1173"/>
                      <a:pt x="726" y="1200"/>
                      <a:pt x="717" y="1215"/>
                    </a:cubicBezTo>
                    <a:lnTo>
                      <a:pt x="678" y="1229"/>
                    </a:lnTo>
                    <a:lnTo>
                      <a:pt x="672" y="1247"/>
                    </a:lnTo>
                    <a:cubicBezTo>
                      <a:pt x="674" y="1260"/>
                      <a:pt x="684" y="1281"/>
                      <a:pt x="693" y="1307"/>
                    </a:cubicBezTo>
                    <a:cubicBezTo>
                      <a:pt x="703" y="1335"/>
                      <a:pt x="711" y="1353"/>
                      <a:pt x="725" y="1403"/>
                    </a:cubicBezTo>
                    <a:cubicBezTo>
                      <a:pt x="735" y="1436"/>
                      <a:pt x="736" y="1468"/>
                      <a:pt x="746" y="1503"/>
                    </a:cubicBezTo>
                    <a:cubicBezTo>
                      <a:pt x="756" y="1538"/>
                      <a:pt x="749" y="1519"/>
                      <a:pt x="758" y="1554"/>
                    </a:cubicBezTo>
                    <a:cubicBezTo>
                      <a:pt x="767" y="1589"/>
                      <a:pt x="772" y="1630"/>
                      <a:pt x="777" y="1676"/>
                    </a:cubicBezTo>
                    <a:cubicBezTo>
                      <a:pt x="783" y="1710"/>
                      <a:pt x="782" y="1743"/>
                      <a:pt x="785" y="1772"/>
                    </a:cubicBezTo>
                    <a:cubicBezTo>
                      <a:pt x="788" y="1801"/>
                      <a:pt x="790" y="1856"/>
                      <a:pt x="783" y="1901"/>
                    </a:cubicBezTo>
                    <a:cubicBezTo>
                      <a:pt x="777" y="1951"/>
                      <a:pt x="757" y="2040"/>
                      <a:pt x="747" y="2075"/>
                    </a:cubicBezTo>
                    <a:cubicBezTo>
                      <a:pt x="737" y="2109"/>
                      <a:pt x="738" y="2096"/>
                      <a:pt x="725" y="2109"/>
                    </a:cubicBezTo>
                    <a:cubicBezTo>
                      <a:pt x="712" y="2122"/>
                      <a:pt x="671" y="2102"/>
                      <a:pt x="657" y="2141"/>
                    </a:cubicBezTo>
                    <a:lnTo>
                      <a:pt x="656" y="2252"/>
                    </a:lnTo>
                    <a:lnTo>
                      <a:pt x="659" y="2342"/>
                    </a:lnTo>
                    <a:lnTo>
                      <a:pt x="693" y="2375"/>
                    </a:lnTo>
                    <a:lnTo>
                      <a:pt x="722" y="2430"/>
                    </a:lnTo>
                    <a:lnTo>
                      <a:pt x="723" y="2486"/>
                    </a:lnTo>
                    <a:cubicBezTo>
                      <a:pt x="723" y="2486"/>
                      <a:pt x="721" y="2518"/>
                      <a:pt x="705" y="2529"/>
                    </a:cubicBezTo>
                    <a:cubicBezTo>
                      <a:pt x="683" y="2539"/>
                      <a:pt x="663" y="2545"/>
                      <a:pt x="626" y="2550"/>
                    </a:cubicBezTo>
                    <a:cubicBezTo>
                      <a:pt x="588" y="2555"/>
                      <a:pt x="522" y="2562"/>
                      <a:pt x="479" y="2562"/>
                    </a:cubicBezTo>
                    <a:lnTo>
                      <a:pt x="369" y="2553"/>
                    </a:lnTo>
                    <a:lnTo>
                      <a:pt x="273" y="2529"/>
                    </a:lnTo>
                    <a:lnTo>
                      <a:pt x="225" y="2493"/>
                    </a:lnTo>
                    <a:lnTo>
                      <a:pt x="209" y="2450"/>
                    </a:lnTo>
                    <a:cubicBezTo>
                      <a:pt x="219" y="2365"/>
                      <a:pt x="278" y="2066"/>
                      <a:pt x="285" y="1983"/>
                    </a:cubicBezTo>
                    <a:cubicBezTo>
                      <a:pt x="243" y="1940"/>
                      <a:pt x="262" y="1965"/>
                      <a:pt x="251" y="1950"/>
                    </a:cubicBezTo>
                    <a:cubicBezTo>
                      <a:pt x="240" y="1935"/>
                      <a:pt x="227" y="1923"/>
                      <a:pt x="219" y="1893"/>
                    </a:cubicBezTo>
                    <a:cubicBezTo>
                      <a:pt x="219" y="1893"/>
                      <a:pt x="208" y="1865"/>
                      <a:pt x="209" y="1823"/>
                    </a:cubicBezTo>
                    <a:cubicBezTo>
                      <a:pt x="210" y="1781"/>
                      <a:pt x="220" y="1802"/>
                      <a:pt x="210" y="1769"/>
                    </a:cubicBezTo>
                    <a:cubicBezTo>
                      <a:pt x="167" y="1739"/>
                      <a:pt x="155" y="1680"/>
                      <a:pt x="149" y="1626"/>
                    </a:cubicBezTo>
                    <a:lnTo>
                      <a:pt x="153" y="1524"/>
                    </a:lnTo>
                    <a:lnTo>
                      <a:pt x="171" y="1443"/>
                    </a:lnTo>
                    <a:lnTo>
                      <a:pt x="194" y="1359"/>
                    </a:lnTo>
                    <a:lnTo>
                      <a:pt x="225" y="1287"/>
                    </a:lnTo>
                    <a:lnTo>
                      <a:pt x="276" y="1199"/>
                    </a:lnTo>
                    <a:lnTo>
                      <a:pt x="303" y="1167"/>
                    </a:lnTo>
                    <a:lnTo>
                      <a:pt x="333" y="1143"/>
                    </a:lnTo>
                    <a:lnTo>
                      <a:pt x="293" y="1113"/>
                    </a:lnTo>
                    <a:cubicBezTo>
                      <a:pt x="281" y="1095"/>
                      <a:pt x="269" y="1063"/>
                      <a:pt x="261" y="1035"/>
                    </a:cubicBezTo>
                    <a:cubicBezTo>
                      <a:pt x="253" y="1002"/>
                      <a:pt x="250" y="989"/>
                      <a:pt x="248" y="945"/>
                    </a:cubicBezTo>
                    <a:cubicBezTo>
                      <a:pt x="247" y="902"/>
                      <a:pt x="250" y="831"/>
                      <a:pt x="257" y="774"/>
                    </a:cubicBezTo>
                    <a:lnTo>
                      <a:pt x="288" y="602"/>
                    </a:lnTo>
                    <a:close/>
                  </a:path>
                </a:pathLst>
              </a:custGeom>
              <a:solidFill>
                <a:srgbClr val="0033CC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5" name="Group 41">
              <a:extLst>
                <a:ext uri="{FF2B5EF4-FFF2-40B4-BE49-F238E27FC236}">
                  <a16:creationId xmlns:a16="http://schemas.microsoft.com/office/drawing/2014/main" id="{26A37790-949C-E429-E5F7-9E9B0E40C02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97852" y="424097"/>
              <a:ext cx="550247" cy="950333"/>
              <a:chOff x="431" y="391"/>
              <a:chExt cx="2151" cy="3715"/>
            </a:xfrm>
          </p:grpSpPr>
          <p:pic>
            <p:nvPicPr>
              <p:cNvPr id="8" name="Picture 29" descr="Bear qee_blanc 3quarts ombré_transparent 3">
                <a:extLst>
                  <a:ext uri="{FF2B5EF4-FFF2-40B4-BE49-F238E27FC236}">
                    <a16:creationId xmlns:a16="http://schemas.microsoft.com/office/drawing/2014/main" id="{9F03BE8D-ECE7-1274-FC48-797A20DB1F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Freeform 30">
                <a:extLst>
                  <a:ext uri="{FF2B5EF4-FFF2-40B4-BE49-F238E27FC236}">
                    <a16:creationId xmlns:a16="http://schemas.microsoft.com/office/drawing/2014/main" id="{9874F4C3-A6BA-F982-0536-2060C8743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0" name="Freeform 31">
                <a:extLst>
                  <a:ext uri="{FF2B5EF4-FFF2-40B4-BE49-F238E27FC236}">
                    <a16:creationId xmlns:a16="http://schemas.microsoft.com/office/drawing/2014/main" id="{3D568E5F-573B-5B30-DE91-24A20F3FF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1" name="Freeform 32">
                <a:extLst>
                  <a:ext uri="{FF2B5EF4-FFF2-40B4-BE49-F238E27FC236}">
                    <a16:creationId xmlns:a16="http://schemas.microsoft.com/office/drawing/2014/main" id="{6D634478-A5C4-80F9-0ED4-509315E7D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pic>
        <p:nvPicPr>
          <p:cNvPr id="6" name="Image 5" descr="Leclerc-P8.png">
            <a:extLst>
              <a:ext uri="{FF2B5EF4-FFF2-40B4-BE49-F238E27FC236}">
                <a16:creationId xmlns:a16="http://schemas.microsoft.com/office/drawing/2014/main" id="{A1272A0A-EA3A-4EBF-4638-C59F093272D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1094" y="1798236"/>
            <a:ext cx="7524000" cy="3978540"/>
          </a:xfrm>
          <a:prstGeom prst="rect">
            <a:avLst/>
          </a:prstGeom>
        </p:spPr>
      </p:pic>
      <p:grpSp>
        <p:nvGrpSpPr>
          <p:cNvPr id="35" name="Groupe 34">
            <a:extLst>
              <a:ext uri="{FF2B5EF4-FFF2-40B4-BE49-F238E27FC236}">
                <a16:creationId xmlns:a16="http://schemas.microsoft.com/office/drawing/2014/main" id="{474335F6-7906-C67F-01CB-EEAF82D3015F}"/>
              </a:ext>
            </a:extLst>
          </p:cNvPr>
          <p:cNvGrpSpPr/>
          <p:nvPr/>
        </p:nvGrpSpPr>
        <p:grpSpPr>
          <a:xfrm>
            <a:off x="1690300" y="1656006"/>
            <a:ext cx="1093333" cy="720000"/>
            <a:chOff x="238307" y="1988838"/>
            <a:chExt cx="1093333" cy="720000"/>
          </a:xfrm>
        </p:grpSpPr>
        <p:sp>
          <p:nvSpPr>
            <p:cNvPr id="55" name="Rectangle : coins arrondis 54">
              <a:extLst>
                <a:ext uri="{FF2B5EF4-FFF2-40B4-BE49-F238E27FC236}">
                  <a16:creationId xmlns:a16="http://schemas.microsoft.com/office/drawing/2014/main" id="{9967B7FE-10AF-79D5-8BB6-02CC06F2EF9F}"/>
                </a:ext>
              </a:extLst>
            </p:cNvPr>
            <p:cNvSpPr/>
            <p:nvPr/>
          </p:nvSpPr>
          <p:spPr>
            <a:xfrm>
              <a:off x="251520" y="1988838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rgbClr val="FBFFC8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800"/>
            </a:p>
          </p:txBody>
        </p:sp>
        <p:sp>
          <p:nvSpPr>
            <p:cNvPr id="56" name="ZoneTexte 55">
              <a:extLst>
                <a:ext uri="{FF2B5EF4-FFF2-40B4-BE49-F238E27FC236}">
                  <a16:creationId xmlns:a16="http://schemas.microsoft.com/office/drawing/2014/main" id="{AD35172C-47E3-8B25-0067-AF41A4FDA972}"/>
                </a:ext>
              </a:extLst>
            </p:cNvPr>
            <p:cNvSpPr txBox="1"/>
            <p:nvPr/>
          </p:nvSpPr>
          <p:spPr>
            <a:xfrm>
              <a:off x="238307" y="2074536"/>
              <a:ext cx="1077399" cy="430887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dirty="0">
                  <a:solidFill>
                    <a:srgbClr val="644628"/>
                  </a:solidFill>
                </a:rPr>
                <a:t>La Situation  des 2 pays en 1980</a:t>
              </a:r>
            </a:p>
          </p:txBody>
        </p:sp>
      </p:grpSp>
      <p:grpSp>
        <p:nvGrpSpPr>
          <p:cNvPr id="36" name="Groupe 35">
            <a:extLst>
              <a:ext uri="{FF2B5EF4-FFF2-40B4-BE49-F238E27FC236}">
                <a16:creationId xmlns:a16="http://schemas.microsoft.com/office/drawing/2014/main" id="{F2E33F47-CA6D-706A-1D14-2726F0756106}"/>
              </a:ext>
            </a:extLst>
          </p:cNvPr>
          <p:cNvGrpSpPr/>
          <p:nvPr/>
        </p:nvGrpSpPr>
        <p:grpSpPr>
          <a:xfrm>
            <a:off x="1703512" y="2378559"/>
            <a:ext cx="1080120" cy="720000"/>
            <a:chOff x="251520" y="1988840"/>
            <a:chExt cx="1080120" cy="720000"/>
          </a:xfrm>
        </p:grpSpPr>
        <p:sp>
          <p:nvSpPr>
            <p:cNvPr id="53" name="Rectangle : coins arrondis 52">
              <a:extLst>
                <a:ext uri="{FF2B5EF4-FFF2-40B4-BE49-F238E27FC236}">
                  <a16:creationId xmlns:a16="http://schemas.microsoft.com/office/drawing/2014/main" id="{B079BBF4-CB03-BD92-3D96-6329C30CED48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B90E4AE1-E676-8E6B-9554-73557206E86B}"/>
                </a:ext>
              </a:extLst>
            </p:cNvPr>
            <p:cNvSpPr txBox="1"/>
            <p:nvPr/>
          </p:nvSpPr>
          <p:spPr>
            <a:xfrm>
              <a:off x="265689" y="2034545"/>
              <a:ext cx="1042646" cy="600164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100" dirty="0">
                  <a:solidFill>
                    <a:srgbClr val="644628"/>
                  </a:solidFill>
                </a:rPr>
                <a:t>Les Coopérations bilatérales</a:t>
              </a:r>
            </a:p>
          </p:txBody>
        </p:sp>
      </p:grp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118D9439-F002-1CC2-A229-155B58D085AF}"/>
              </a:ext>
            </a:extLst>
          </p:cNvPr>
          <p:cNvGrpSpPr/>
          <p:nvPr/>
        </p:nvGrpSpPr>
        <p:grpSpPr>
          <a:xfrm>
            <a:off x="1703512" y="3097810"/>
            <a:ext cx="1080120" cy="720000"/>
            <a:chOff x="251520" y="1988840"/>
            <a:chExt cx="1080120" cy="720000"/>
          </a:xfrm>
        </p:grpSpPr>
        <p:sp>
          <p:nvSpPr>
            <p:cNvPr id="51" name="Rectangle : coins arrondis 50">
              <a:extLst>
                <a:ext uri="{FF2B5EF4-FFF2-40B4-BE49-F238E27FC236}">
                  <a16:creationId xmlns:a16="http://schemas.microsoft.com/office/drawing/2014/main" id="{EC167804-9329-9E0F-C985-3C1858258057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76054765-CE95-CC8B-7931-6ECC5BF66AE8}"/>
                </a:ext>
              </a:extLst>
            </p:cNvPr>
            <p:cNvSpPr txBox="1"/>
            <p:nvPr/>
          </p:nvSpPr>
          <p:spPr>
            <a:xfrm>
              <a:off x="273060" y="2019530"/>
              <a:ext cx="1037039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La Coopération et le Programme </a:t>
              </a:r>
              <a:r>
                <a:rPr lang="fr-FR" sz="1000" i="1" dirty="0">
                  <a:solidFill>
                    <a:srgbClr val="644628"/>
                  </a:solidFill>
                </a:rPr>
                <a:t>L</a:t>
              </a:r>
              <a:r>
                <a:rPr lang="fr-FR" sz="1000" i="1" cap="small" dirty="0">
                  <a:solidFill>
                    <a:srgbClr val="644628"/>
                  </a:solidFill>
                </a:rPr>
                <a:t>eclerc</a:t>
              </a:r>
            </a:p>
          </p:txBody>
        </p:sp>
      </p:grp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BA95E213-6BE8-369C-1491-AD69EBD11F92}"/>
              </a:ext>
            </a:extLst>
          </p:cNvPr>
          <p:cNvGrpSpPr/>
          <p:nvPr/>
        </p:nvGrpSpPr>
        <p:grpSpPr>
          <a:xfrm>
            <a:off x="1703512" y="3815394"/>
            <a:ext cx="1080120" cy="720000"/>
            <a:chOff x="251520" y="1988840"/>
            <a:chExt cx="1080120" cy="720000"/>
          </a:xfrm>
        </p:grpSpPr>
        <p:sp>
          <p:nvSpPr>
            <p:cNvPr id="49" name="Rectangle : coins arrondis 48">
              <a:extLst>
                <a:ext uri="{FF2B5EF4-FFF2-40B4-BE49-F238E27FC236}">
                  <a16:creationId xmlns:a16="http://schemas.microsoft.com/office/drawing/2014/main" id="{C22B76EA-7BFA-F423-DFD7-AAAD2269592D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F8509EE5-0366-3945-F998-D1CFEBDC9C00}"/>
                </a:ext>
              </a:extLst>
            </p:cNvPr>
            <p:cNvSpPr txBox="1"/>
            <p:nvPr/>
          </p:nvSpPr>
          <p:spPr>
            <a:xfrm>
              <a:off x="251520" y="2082337"/>
              <a:ext cx="1071064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L’Organisation étatique de la Coopération </a:t>
              </a:r>
            </a:p>
          </p:txBody>
        </p:sp>
      </p:grp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5E62EDC9-085C-2A8B-EB31-2902887C778C}"/>
              </a:ext>
            </a:extLst>
          </p:cNvPr>
          <p:cNvGrpSpPr/>
          <p:nvPr/>
        </p:nvGrpSpPr>
        <p:grpSpPr>
          <a:xfrm>
            <a:off x="1690298" y="4543088"/>
            <a:ext cx="1093334" cy="720000"/>
            <a:chOff x="238306" y="1988840"/>
            <a:chExt cx="1093334" cy="720000"/>
          </a:xfrm>
        </p:grpSpPr>
        <p:sp>
          <p:nvSpPr>
            <p:cNvPr id="47" name="Rectangle : coins arrondis 46">
              <a:extLst>
                <a:ext uri="{FF2B5EF4-FFF2-40B4-BE49-F238E27FC236}">
                  <a16:creationId xmlns:a16="http://schemas.microsoft.com/office/drawing/2014/main" id="{B7D1828D-0726-2A24-B19C-6656FCAB93F0}"/>
                </a:ext>
              </a:extLst>
            </p:cNvPr>
            <p:cNvSpPr/>
            <p:nvPr/>
          </p:nvSpPr>
          <p:spPr>
            <a:xfrm>
              <a:off x="251520" y="1988840"/>
              <a:ext cx="1080120" cy="720000"/>
            </a:xfrm>
            <a:prstGeom prst="roundRect">
              <a:avLst/>
            </a:prstGeom>
            <a:solidFill>
              <a:srgbClr val="FBFFC8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ZoneTexte 47">
              <a:extLst>
                <a:ext uri="{FF2B5EF4-FFF2-40B4-BE49-F238E27FC236}">
                  <a16:creationId xmlns:a16="http://schemas.microsoft.com/office/drawing/2014/main" id="{1A053430-1BB6-7986-8FB7-91F9EB873617}"/>
                </a:ext>
              </a:extLst>
            </p:cNvPr>
            <p:cNvSpPr txBox="1"/>
            <p:nvPr/>
          </p:nvSpPr>
          <p:spPr>
            <a:xfrm>
              <a:off x="238306" y="2037098"/>
              <a:ext cx="1084277" cy="553998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dirty="0">
                  <a:solidFill>
                    <a:srgbClr val="644628"/>
                  </a:solidFill>
                </a:rPr>
                <a:t>L’Organisation industrielle de la Coopération</a:t>
              </a:r>
            </a:p>
          </p:txBody>
        </p:sp>
      </p:grp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0D85BC91-64EC-460E-C954-77890054795C}"/>
              </a:ext>
            </a:extLst>
          </p:cNvPr>
          <p:cNvGrpSpPr/>
          <p:nvPr/>
        </p:nvGrpSpPr>
        <p:grpSpPr>
          <a:xfrm>
            <a:off x="1676050" y="5270782"/>
            <a:ext cx="1107582" cy="720000"/>
            <a:chOff x="152050" y="5270782"/>
            <a:chExt cx="1107582" cy="720000"/>
          </a:xfrm>
        </p:grpSpPr>
        <p:sp>
          <p:nvSpPr>
            <p:cNvPr id="7" name="Rectangle : coins arrondis 6">
              <a:extLst>
                <a:ext uri="{FF2B5EF4-FFF2-40B4-BE49-F238E27FC236}">
                  <a16:creationId xmlns:a16="http://schemas.microsoft.com/office/drawing/2014/main" id="{F8DCAD18-EA9B-8EB1-0CA4-59BF3DC1EBF4}"/>
                </a:ext>
              </a:extLst>
            </p:cNvPr>
            <p:cNvSpPr/>
            <p:nvPr/>
          </p:nvSpPr>
          <p:spPr>
            <a:xfrm>
              <a:off x="179512" y="5270782"/>
              <a:ext cx="1080120" cy="720000"/>
            </a:xfrm>
            <a:prstGeom prst="roundRect">
              <a:avLst/>
            </a:prstGeom>
            <a:solidFill>
              <a:schemeClr val="accent1"/>
            </a:solidFill>
            <a:ln w="6350">
              <a:solidFill>
                <a:schemeClr val="accent1"/>
              </a:solidFill>
            </a:ln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10C2D5EB-3E6E-CF74-2A78-38F65853FFA9}"/>
                </a:ext>
              </a:extLst>
            </p:cNvPr>
            <p:cNvSpPr txBox="1"/>
            <p:nvPr/>
          </p:nvSpPr>
          <p:spPr>
            <a:xfrm>
              <a:off x="152050" y="5430727"/>
              <a:ext cx="1084277" cy="40011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000" b="1" dirty="0">
                  <a:solidFill>
                    <a:srgbClr val="644628"/>
                  </a:solidFill>
                </a:rPr>
                <a:t>Les Concepts étudiés</a:t>
              </a:r>
            </a:p>
          </p:txBody>
        </p:sp>
      </p:grpSp>
      <p:grpSp>
        <p:nvGrpSpPr>
          <p:cNvPr id="93" name="Grouper 92"/>
          <p:cNvGrpSpPr>
            <a:grpSpLocks noChangeAspect="1"/>
          </p:cNvGrpSpPr>
          <p:nvPr/>
        </p:nvGrpSpPr>
        <p:grpSpPr>
          <a:xfrm>
            <a:off x="8698311" y="4376975"/>
            <a:ext cx="1548000" cy="1361101"/>
            <a:chOff x="486746" y="1819842"/>
            <a:chExt cx="4960240" cy="4361463"/>
          </a:xfrm>
        </p:grpSpPr>
        <p:sp>
          <p:nvSpPr>
            <p:cNvPr id="96" name="Freeform 3"/>
            <p:cNvSpPr>
              <a:spLocks/>
            </p:cNvSpPr>
            <p:nvPr/>
          </p:nvSpPr>
          <p:spPr bwMode="auto">
            <a:xfrm>
              <a:off x="5108213" y="5361042"/>
              <a:ext cx="338773" cy="774927"/>
            </a:xfrm>
            <a:custGeom>
              <a:avLst/>
              <a:gdLst>
                <a:gd name="T0" fmla="*/ 7712484 w 20000"/>
                <a:gd name="T1" fmla="*/ 34013379 h 20000"/>
                <a:gd name="T2" fmla="*/ 7712484 w 20000"/>
                <a:gd name="T3" fmla="*/ 36110406 h 20000"/>
                <a:gd name="T4" fmla="*/ 6913756 w 20000"/>
                <a:gd name="T5" fmla="*/ 40491556 h 20000"/>
                <a:gd name="T6" fmla="*/ 5489042 w 20000"/>
                <a:gd name="T7" fmla="*/ 41580468 h 20000"/>
                <a:gd name="T8" fmla="*/ 5211420 w 20000"/>
                <a:gd name="T9" fmla="*/ 40198068 h 20000"/>
                <a:gd name="T10" fmla="*/ 2698180 w 20000"/>
                <a:gd name="T11" fmla="*/ 37916021 h 20000"/>
                <a:gd name="T12" fmla="*/ 2906708 w 20000"/>
                <a:gd name="T13" fmla="*/ 35844543 h 20000"/>
                <a:gd name="T14" fmla="*/ 3694045 w 20000"/>
                <a:gd name="T15" fmla="*/ 34464264 h 20000"/>
                <a:gd name="T16" fmla="*/ 2594127 w 20000"/>
                <a:gd name="T17" fmla="*/ 34464264 h 20000"/>
                <a:gd name="T18" fmla="*/ 1875883 w 20000"/>
                <a:gd name="T19" fmla="*/ 33560419 h 20000"/>
                <a:gd name="T20" fmla="*/ 2107576 w 20000"/>
                <a:gd name="T21" fmla="*/ 32445959 h 20000"/>
                <a:gd name="T22" fmla="*/ 2512837 w 20000"/>
                <a:gd name="T23" fmla="*/ 30984884 h 20000"/>
                <a:gd name="T24" fmla="*/ 2512837 w 20000"/>
                <a:gd name="T25" fmla="*/ 30561669 h 20000"/>
                <a:gd name="T26" fmla="*/ 2107576 w 20000"/>
                <a:gd name="T27" fmla="*/ 28515694 h 20000"/>
                <a:gd name="T28" fmla="*/ 1389735 w 20000"/>
                <a:gd name="T29" fmla="*/ 27348107 h 20000"/>
                <a:gd name="T30" fmla="*/ 1991730 w 20000"/>
                <a:gd name="T31" fmla="*/ 25276628 h 20000"/>
                <a:gd name="T32" fmla="*/ 1204393 w 20000"/>
                <a:gd name="T33" fmla="*/ 24162208 h 20000"/>
                <a:gd name="T34" fmla="*/ 278024 w 20000"/>
                <a:gd name="T35" fmla="*/ 23445506 h 20000"/>
                <a:gd name="T36" fmla="*/ 486551 w 20000"/>
                <a:gd name="T37" fmla="*/ 22328924 h 20000"/>
                <a:gd name="T38" fmla="*/ 80887 w 20000"/>
                <a:gd name="T39" fmla="*/ 20948646 h 20000"/>
                <a:gd name="T40" fmla="*/ 683285 w 20000"/>
                <a:gd name="T41" fmla="*/ 18400780 h 20000"/>
                <a:gd name="T42" fmla="*/ 0 w 20000"/>
                <a:gd name="T43" fmla="*/ 17496935 h 20000"/>
                <a:gd name="T44" fmla="*/ 278024 w 20000"/>
                <a:gd name="T45" fmla="*/ 17231071 h 20000"/>
                <a:gd name="T46" fmla="*/ 880018 w 20000"/>
                <a:gd name="T47" fmla="*/ 16329348 h 20000"/>
                <a:gd name="T48" fmla="*/ 799131 w 20000"/>
                <a:gd name="T49" fmla="*/ 15399908 h 20000"/>
                <a:gd name="T50" fmla="*/ 799131 w 20000"/>
                <a:gd name="T51" fmla="*/ 14683206 h 20000"/>
                <a:gd name="T52" fmla="*/ 1285280 w 20000"/>
                <a:gd name="T53" fmla="*/ 12664901 h 20000"/>
                <a:gd name="T54" fmla="*/ 1389735 w 20000"/>
                <a:gd name="T55" fmla="*/ 12214016 h 20000"/>
                <a:gd name="T56" fmla="*/ 2304713 w 20000"/>
                <a:gd name="T57" fmla="*/ 10833735 h 20000"/>
                <a:gd name="T58" fmla="*/ 2790862 w 20000"/>
                <a:gd name="T59" fmla="*/ 10380775 h 20000"/>
                <a:gd name="T60" fmla="*/ 4805756 w 20000"/>
                <a:gd name="T61" fmla="*/ 7116161 h 20000"/>
                <a:gd name="T62" fmla="*/ 5882932 w 20000"/>
                <a:gd name="T63" fmla="*/ 8470936 h 20000"/>
                <a:gd name="T64" fmla="*/ 6207286 w 20000"/>
                <a:gd name="T65" fmla="*/ 0 h 20000"/>
                <a:gd name="T66" fmla="*/ 7006014 w 20000"/>
                <a:gd name="T67" fmla="*/ 3185894 h 20000"/>
                <a:gd name="T68" fmla="*/ 7110490 w 20000"/>
                <a:gd name="T69" fmla="*/ 3930267 h 20000"/>
                <a:gd name="T70" fmla="*/ 7191376 w 20000"/>
                <a:gd name="T71" fmla="*/ 6665276 h 20000"/>
                <a:gd name="T72" fmla="*/ 7399904 w 20000"/>
                <a:gd name="T73" fmla="*/ 8470936 h 20000"/>
                <a:gd name="T74" fmla="*/ 8118128 w 20000"/>
                <a:gd name="T75" fmla="*/ 11469640 h 20000"/>
                <a:gd name="T76" fmla="*/ 8036838 w 20000"/>
                <a:gd name="T77" fmla="*/ 14683206 h 20000"/>
                <a:gd name="T78" fmla="*/ 7909621 w 20000"/>
                <a:gd name="T79" fmla="*/ 17231071 h 20000"/>
                <a:gd name="T80" fmla="*/ 7909621 w 20000"/>
                <a:gd name="T81" fmla="*/ 21878085 h 20000"/>
                <a:gd name="T82" fmla="*/ 7712484 w 20000"/>
                <a:gd name="T83" fmla="*/ 25993377 h 20000"/>
                <a:gd name="T84" fmla="*/ 7805145 w 20000"/>
                <a:gd name="T85" fmla="*/ 33800735 h 2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000"/>
                <a:gd name="T130" fmla="*/ 0 h 20000"/>
                <a:gd name="T131" fmla="*/ 20000 w 20000"/>
                <a:gd name="T132" fmla="*/ 20000 h 2000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000" h="20000">
                  <a:moveTo>
                    <a:pt x="19202" y="15893"/>
                  </a:moveTo>
                  <a:lnTo>
                    <a:pt x="18974" y="15893"/>
                  </a:lnTo>
                  <a:lnTo>
                    <a:pt x="18974" y="15993"/>
                  </a:lnTo>
                  <a:lnTo>
                    <a:pt x="19202" y="16117"/>
                  </a:lnTo>
                  <a:lnTo>
                    <a:pt x="18205" y="16979"/>
                  </a:lnTo>
                  <a:lnTo>
                    <a:pt x="18974" y="16979"/>
                  </a:lnTo>
                  <a:lnTo>
                    <a:pt x="16239" y="19039"/>
                  </a:lnTo>
                  <a:lnTo>
                    <a:pt x="16553" y="19126"/>
                  </a:lnTo>
                  <a:lnTo>
                    <a:pt x="17009" y="19039"/>
                  </a:lnTo>
                  <a:lnTo>
                    <a:pt x="17236" y="19126"/>
                  </a:lnTo>
                  <a:lnTo>
                    <a:pt x="15271" y="19988"/>
                  </a:lnTo>
                  <a:lnTo>
                    <a:pt x="13504" y="19551"/>
                  </a:lnTo>
                  <a:lnTo>
                    <a:pt x="13789" y="19126"/>
                  </a:lnTo>
                  <a:lnTo>
                    <a:pt x="13020" y="19126"/>
                  </a:lnTo>
                  <a:lnTo>
                    <a:pt x="12821" y="18901"/>
                  </a:lnTo>
                  <a:lnTo>
                    <a:pt x="11368" y="18689"/>
                  </a:lnTo>
                  <a:lnTo>
                    <a:pt x="11054" y="18814"/>
                  </a:lnTo>
                  <a:lnTo>
                    <a:pt x="6638" y="17828"/>
                  </a:lnTo>
                  <a:lnTo>
                    <a:pt x="6866" y="17740"/>
                  </a:lnTo>
                  <a:lnTo>
                    <a:pt x="6866" y="16854"/>
                  </a:lnTo>
                  <a:lnTo>
                    <a:pt x="7151" y="16854"/>
                  </a:lnTo>
                  <a:lnTo>
                    <a:pt x="7350" y="16979"/>
                  </a:lnTo>
                  <a:lnTo>
                    <a:pt x="9088" y="16330"/>
                  </a:lnTo>
                  <a:lnTo>
                    <a:pt x="9088" y="16205"/>
                  </a:lnTo>
                  <a:lnTo>
                    <a:pt x="6866" y="15993"/>
                  </a:lnTo>
                  <a:lnTo>
                    <a:pt x="6638" y="16205"/>
                  </a:lnTo>
                  <a:lnTo>
                    <a:pt x="6382" y="16205"/>
                  </a:lnTo>
                  <a:lnTo>
                    <a:pt x="6382" y="15780"/>
                  </a:lnTo>
                  <a:lnTo>
                    <a:pt x="4615" y="15993"/>
                  </a:lnTo>
                  <a:lnTo>
                    <a:pt x="4615" y="15780"/>
                  </a:lnTo>
                  <a:lnTo>
                    <a:pt x="3932" y="15780"/>
                  </a:lnTo>
                  <a:lnTo>
                    <a:pt x="3647" y="15680"/>
                  </a:lnTo>
                  <a:lnTo>
                    <a:pt x="5185" y="15256"/>
                  </a:lnTo>
                  <a:lnTo>
                    <a:pt x="4615" y="15131"/>
                  </a:lnTo>
                  <a:lnTo>
                    <a:pt x="4900" y="14919"/>
                  </a:lnTo>
                  <a:lnTo>
                    <a:pt x="6182" y="14569"/>
                  </a:lnTo>
                  <a:lnTo>
                    <a:pt x="5385" y="14482"/>
                  </a:lnTo>
                  <a:lnTo>
                    <a:pt x="5385" y="14370"/>
                  </a:lnTo>
                  <a:lnTo>
                    <a:pt x="6182" y="14370"/>
                  </a:lnTo>
                  <a:lnTo>
                    <a:pt x="5869" y="13933"/>
                  </a:lnTo>
                  <a:lnTo>
                    <a:pt x="6382" y="13845"/>
                  </a:lnTo>
                  <a:lnTo>
                    <a:pt x="5185" y="13408"/>
                  </a:lnTo>
                  <a:lnTo>
                    <a:pt x="2450" y="13933"/>
                  </a:lnTo>
                  <a:lnTo>
                    <a:pt x="1966" y="13071"/>
                  </a:lnTo>
                  <a:lnTo>
                    <a:pt x="3419" y="12859"/>
                  </a:lnTo>
                  <a:lnTo>
                    <a:pt x="3162" y="12434"/>
                  </a:lnTo>
                  <a:lnTo>
                    <a:pt x="4900" y="11885"/>
                  </a:lnTo>
                  <a:lnTo>
                    <a:pt x="4416" y="11785"/>
                  </a:lnTo>
                  <a:lnTo>
                    <a:pt x="3932" y="11223"/>
                  </a:lnTo>
                  <a:lnTo>
                    <a:pt x="2963" y="11361"/>
                  </a:lnTo>
                  <a:lnTo>
                    <a:pt x="1453" y="11136"/>
                  </a:lnTo>
                  <a:lnTo>
                    <a:pt x="1197" y="10924"/>
                  </a:lnTo>
                  <a:lnTo>
                    <a:pt x="684" y="11024"/>
                  </a:lnTo>
                  <a:lnTo>
                    <a:pt x="1453" y="10724"/>
                  </a:lnTo>
                  <a:lnTo>
                    <a:pt x="684" y="10587"/>
                  </a:lnTo>
                  <a:lnTo>
                    <a:pt x="1197" y="10499"/>
                  </a:lnTo>
                  <a:lnTo>
                    <a:pt x="997" y="9950"/>
                  </a:lnTo>
                  <a:lnTo>
                    <a:pt x="484" y="9950"/>
                  </a:lnTo>
                  <a:lnTo>
                    <a:pt x="199" y="9850"/>
                  </a:lnTo>
                  <a:lnTo>
                    <a:pt x="3162" y="9288"/>
                  </a:lnTo>
                  <a:lnTo>
                    <a:pt x="1197" y="8876"/>
                  </a:lnTo>
                  <a:lnTo>
                    <a:pt x="1681" y="8652"/>
                  </a:lnTo>
                  <a:lnTo>
                    <a:pt x="1197" y="8439"/>
                  </a:lnTo>
                  <a:lnTo>
                    <a:pt x="199" y="8652"/>
                  </a:lnTo>
                  <a:lnTo>
                    <a:pt x="0" y="8227"/>
                  </a:lnTo>
                  <a:lnTo>
                    <a:pt x="484" y="8227"/>
                  </a:lnTo>
                  <a:lnTo>
                    <a:pt x="684" y="8102"/>
                  </a:lnTo>
                  <a:lnTo>
                    <a:pt x="1197" y="8015"/>
                  </a:lnTo>
                  <a:lnTo>
                    <a:pt x="1197" y="7678"/>
                  </a:lnTo>
                  <a:lnTo>
                    <a:pt x="2165" y="7678"/>
                  </a:lnTo>
                  <a:lnTo>
                    <a:pt x="2450" y="7378"/>
                  </a:lnTo>
                  <a:lnTo>
                    <a:pt x="1966" y="7378"/>
                  </a:lnTo>
                  <a:lnTo>
                    <a:pt x="1966" y="7241"/>
                  </a:lnTo>
                  <a:lnTo>
                    <a:pt x="2450" y="7241"/>
                  </a:lnTo>
                  <a:lnTo>
                    <a:pt x="2650" y="6904"/>
                  </a:lnTo>
                  <a:lnTo>
                    <a:pt x="1966" y="6904"/>
                  </a:lnTo>
                  <a:lnTo>
                    <a:pt x="3162" y="6267"/>
                  </a:lnTo>
                  <a:lnTo>
                    <a:pt x="2963" y="6055"/>
                  </a:lnTo>
                  <a:lnTo>
                    <a:pt x="3162" y="5955"/>
                  </a:lnTo>
                  <a:lnTo>
                    <a:pt x="2963" y="5743"/>
                  </a:lnTo>
                  <a:lnTo>
                    <a:pt x="3162" y="5618"/>
                  </a:lnTo>
                  <a:lnTo>
                    <a:pt x="3419" y="5743"/>
                  </a:lnTo>
                  <a:lnTo>
                    <a:pt x="3932" y="5743"/>
                  </a:lnTo>
                  <a:lnTo>
                    <a:pt x="4131" y="5830"/>
                  </a:lnTo>
                  <a:lnTo>
                    <a:pt x="5670" y="5094"/>
                  </a:lnTo>
                  <a:lnTo>
                    <a:pt x="6182" y="5094"/>
                  </a:lnTo>
                  <a:lnTo>
                    <a:pt x="6382" y="4881"/>
                  </a:lnTo>
                  <a:lnTo>
                    <a:pt x="6866" y="4881"/>
                  </a:lnTo>
                  <a:lnTo>
                    <a:pt x="6866" y="4757"/>
                  </a:lnTo>
                  <a:lnTo>
                    <a:pt x="9858" y="4332"/>
                  </a:lnTo>
                  <a:lnTo>
                    <a:pt x="11823" y="3346"/>
                  </a:lnTo>
                  <a:lnTo>
                    <a:pt x="12536" y="3458"/>
                  </a:lnTo>
                  <a:lnTo>
                    <a:pt x="13020" y="3346"/>
                  </a:lnTo>
                  <a:lnTo>
                    <a:pt x="14473" y="3983"/>
                  </a:lnTo>
                  <a:lnTo>
                    <a:pt x="15271" y="3134"/>
                  </a:lnTo>
                  <a:lnTo>
                    <a:pt x="14786" y="1848"/>
                  </a:lnTo>
                  <a:lnTo>
                    <a:pt x="15271" y="0"/>
                  </a:lnTo>
                  <a:lnTo>
                    <a:pt x="18006" y="774"/>
                  </a:lnTo>
                  <a:lnTo>
                    <a:pt x="17692" y="986"/>
                  </a:lnTo>
                  <a:lnTo>
                    <a:pt x="17236" y="1498"/>
                  </a:lnTo>
                  <a:lnTo>
                    <a:pt x="18006" y="1411"/>
                  </a:lnTo>
                  <a:lnTo>
                    <a:pt x="17692" y="1623"/>
                  </a:lnTo>
                  <a:lnTo>
                    <a:pt x="17493" y="1848"/>
                  </a:lnTo>
                  <a:lnTo>
                    <a:pt x="18490" y="2272"/>
                  </a:lnTo>
                  <a:lnTo>
                    <a:pt x="18490" y="3034"/>
                  </a:lnTo>
                  <a:lnTo>
                    <a:pt x="17692" y="3134"/>
                  </a:lnTo>
                  <a:lnTo>
                    <a:pt x="17692" y="3458"/>
                  </a:lnTo>
                  <a:lnTo>
                    <a:pt x="18205" y="3458"/>
                  </a:lnTo>
                  <a:lnTo>
                    <a:pt x="18205" y="3983"/>
                  </a:lnTo>
                  <a:lnTo>
                    <a:pt x="18689" y="5094"/>
                  </a:lnTo>
                  <a:lnTo>
                    <a:pt x="18689" y="5306"/>
                  </a:lnTo>
                  <a:lnTo>
                    <a:pt x="19972" y="5393"/>
                  </a:lnTo>
                  <a:lnTo>
                    <a:pt x="19202" y="6167"/>
                  </a:lnTo>
                  <a:lnTo>
                    <a:pt x="19459" y="6604"/>
                  </a:lnTo>
                  <a:lnTo>
                    <a:pt x="19772" y="6904"/>
                  </a:lnTo>
                  <a:lnTo>
                    <a:pt x="18974" y="7378"/>
                  </a:lnTo>
                  <a:lnTo>
                    <a:pt x="19772" y="7378"/>
                  </a:lnTo>
                  <a:lnTo>
                    <a:pt x="19459" y="8102"/>
                  </a:lnTo>
                  <a:lnTo>
                    <a:pt x="19459" y="8876"/>
                  </a:lnTo>
                  <a:lnTo>
                    <a:pt x="19459" y="9401"/>
                  </a:lnTo>
                  <a:lnTo>
                    <a:pt x="19459" y="10287"/>
                  </a:lnTo>
                  <a:lnTo>
                    <a:pt x="19202" y="10924"/>
                  </a:lnTo>
                  <a:lnTo>
                    <a:pt x="18974" y="11361"/>
                  </a:lnTo>
                  <a:lnTo>
                    <a:pt x="18974" y="12222"/>
                  </a:lnTo>
                  <a:lnTo>
                    <a:pt x="18689" y="13071"/>
                  </a:lnTo>
                  <a:lnTo>
                    <a:pt x="18689" y="13720"/>
                  </a:lnTo>
                  <a:lnTo>
                    <a:pt x="19202" y="1589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>
              <a:noFill/>
              <a:round/>
              <a:headEnd/>
              <a:tailEnd/>
            </a:ln>
            <a:scene3d>
              <a:camera prst="orthographicFront">
                <a:rot lat="20580000" lon="0" rev="0"/>
              </a:camera>
              <a:lightRig rig="threePt" dir="t"/>
            </a:scene3d>
            <a:sp3d>
              <a:bevelT w="25400" h="25400"/>
              <a:bevelB w="0" h="0"/>
              <a:extrusionClr>
                <a:schemeClr val="accent1">
                  <a:lumMod val="50000"/>
                </a:schemeClr>
              </a:extrusionClr>
              <a:contourClr>
                <a:schemeClr val="bg1"/>
              </a:contourClr>
            </a:sp3d>
          </p:spPr>
          <p:txBody>
            <a:bodyPr/>
            <a:lstStyle/>
            <a:p>
              <a:pPr>
                <a:defRPr/>
              </a:pPr>
              <a:endParaRPr lang="fr-FR" sz="2000"/>
            </a:p>
          </p:txBody>
        </p:sp>
        <p:sp>
          <p:nvSpPr>
            <p:cNvPr id="97" name="Freeform 2"/>
            <p:cNvSpPr>
              <a:spLocks/>
            </p:cNvSpPr>
            <p:nvPr/>
          </p:nvSpPr>
          <p:spPr bwMode="auto">
            <a:xfrm>
              <a:off x="486746" y="1819842"/>
              <a:ext cx="4302687" cy="4361463"/>
            </a:xfrm>
            <a:custGeom>
              <a:avLst/>
              <a:gdLst>
                <a:gd name="T0" fmla="*/ 0 w 19998"/>
                <a:gd name="T1" fmla="*/ 0 h 19998"/>
                <a:gd name="T2" fmla="*/ 19998 w 19998"/>
                <a:gd name="T3" fmla="*/ 19998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470 w 19998"/>
                <a:gd name="connsiteY297" fmla="*/ 12548 h 19998"/>
                <a:gd name="connsiteX298" fmla="*/ 5961 w 19998"/>
                <a:gd name="connsiteY298" fmla="*/ 13284 h 19998"/>
                <a:gd name="connsiteX299" fmla="*/ 6271 w 19998"/>
                <a:gd name="connsiteY299" fmla="*/ 13871 h 19998"/>
                <a:gd name="connsiteX300" fmla="*/ 6352 w 19998"/>
                <a:gd name="connsiteY300" fmla="*/ 14017 h 19998"/>
                <a:gd name="connsiteX301" fmla="*/ 6352 w 19998"/>
                <a:gd name="connsiteY301" fmla="*/ 13808 h 19998"/>
                <a:gd name="connsiteX302" fmla="*/ 6001 w 19998"/>
                <a:gd name="connsiteY302" fmla="*/ 13058 h 19998"/>
                <a:gd name="connsiteX303" fmla="*/ 5675 w 19998"/>
                <a:gd name="connsiteY303" fmla="*/ 12532 h 19998"/>
                <a:gd name="connsiteX304" fmla="*/ 5551 w 19998"/>
                <a:gd name="connsiteY304" fmla="*/ 12410 h 19998"/>
                <a:gd name="connsiteX305" fmla="*/ 5528 w 19998"/>
                <a:gd name="connsiteY305" fmla="*/ 12365 h 19998"/>
                <a:gd name="connsiteX306" fmla="*/ 5511 w 19998"/>
                <a:gd name="connsiteY306" fmla="*/ 12365 h 19998"/>
                <a:gd name="connsiteX307" fmla="*/ 5258 w 19998"/>
                <a:gd name="connsiteY307" fmla="*/ 12227 h 19998"/>
                <a:gd name="connsiteX308" fmla="*/ 5242 w 19998"/>
                <a:gd name="connsiteY308" fmla="*/ 12243 h 19998"/>
                <a:gd name="connsiteX309" fmla="*/ 5218 w 19998"/>
                <a:gd name="connsiteY309" fmla="*/ 12243 h 19998"/>
                <a:gd name="connsiteX310" fmla="*/ 5175 w 19998"/>
                <a:gd name="connsiteY310" fmla="*/ 11961 h 19998"/>
                <a:gd name="connsiteX311" fmla="*/ 5363 w 19998"/>
                <a:gd name="connsiteY311" fmla="*/ 11961 h 19998"/>
                <a:gd name="connsiteX312" fmla="*/ 5339 w 19998"/>
                <a:gd name="connsiteY312" fmla="*/ 11982 h 19998"/>
                <a:gd name="connsiteX313" fmla="*/ 5487 w 19998"/>
                <a:gd name="connsiteY313" fmla="*/ 11653 h 19998"/>
                <a:gd name="connsiteX314" fmla="*/ 5470 w 19998"/>
                <a:gd name="connsiteY314" fmla="*/ 11653 h 19998"/>
                <a:gd name="connsiteX315" fmla="*/ 5470 w 19998"/>
                <a:gd name="connsiteY315" fmla="*/ 11637 h 19998"/>
                <a:gd name="connsiteX316" fmla="*/ 5487 w 19998"/>
                <a:gd name="connsiteY316" fmla="*/ 11637 h 19998"/>
                <a:gd name="connsiteX317" fmla="*/ 5444 w 19998"/>
                <a:gd name="connsiteY317" fmla="*/ 11268 h 19998"/>
                <a:gd name="connsiteX318" fmla="*/ 5339 w 19998"/>
                <a:gd name="connsiteY318" fmla="*/ 11146 h 19998"/>
                <a:gd name="connsiteX319" fmla="*/ 5251 w 19998"/>
                <a:gd name="connsiteY319" fmla="*/ 10849 h 19998"/>
                <a:gd name="connsiteX320" fmla="*/ 4784 w 19998"/>
                <a:gd name="connsiteY320" fmla="*/ 10539 h 19998"/>
                <a:gd name="connsiteX321" fmla="*/ 4603 w 19998"/>
                <a:gd name="connsiteY321" fmla="*/ 10497 h 19998"/>
                <a:gd name="connsiteX322" fmla="*/ 4620 w 19998"/>
                <a:gd name="connsiteY322" fmla="*/ 10476 h 19998"/>
                <a:gd name="connsiteX323" fmla="*/ 3877 w 19998"/>
                <a:gd name="connsiteY323" fmla="*/ 9395 h 19998"/>
                <a:gd name="connsiteX324" fmla="*/ 3941 w 19998"/>
                <a:gd name="connsiteY324" fmla="*/ 9353 h 19998"/>
                <a:gd name="connsiteX325" fmla="*/ 3918 w 19998"/>
                <a:gd name="connsiteY325" fmla="*/ 9353 h 19998"/>
                <a:gd name="connsiteX326" fmla="*/ 4168 w 19998"/>
                <a:gd name="connsiteY326" fmla="*/ 9071 h 19998"/>
                <a:gd name="connsiteX327" fmla="*/ 3753 w 19998"/>
                <a:gd name="connsiteY327" fmla="*/ 8829 h 19998"/>
                <a:gd name="connsiteX328" fmla="*/ 3899 w 19998"/>
                <a:gd name="connsiteY328" fmla="*/ 8645 h 19998"/>
                <a:gd name="connsiteX329" fmla="*/ 3899 w 19998"/>
                <a:gd name="connsiteY329" fmla="*/ 8521 h 19998"/>
                <a:gd name="connsiteX330" fmla="*/ 4472 w 19998"/>
                <a:gd name="connsiteY330" fmla="*/ 8666 h 19998"/>
                <a:gd name="connsiteX331" fmla="*/ 3877 w 19998"/>
                <a:gd name="connsiteY331" fmla="*/ 8457 h 19998"/>
                <a:gd name="connsiteX332" fmla="*/ 3689 w 19998"/>
                <a:gd name="connsiteY332" fmla="*/ 8587 h 19998"/>
                <a:gd name="connsiteX333" fmla="*/ 3508 w 19998"/>
                <a:gd name="connsiteY333" fmla="*/ 8483 h 19998"/>
                <a:gd name="connsiteX334" fmla="*/ 3360 w 19998"/>
                <a:gd name="connsiteY334" fmla="*/ 8401 h 19998"/>
                <a:gd name="connsiteX335" fmla="*/ 3303 w 19998"/>
                <a:gd name="connsiteY335" fmla="*/ 8239 h 19998"/>
                <a:gd name="connsiteX336" fmla="*/ 3482 w 19998"/>
                <a:gd name="connsiteY336" fmla="*/ 8175 h 19998"/>
                <a:gd name="connsiteX337" fmla="*/ 3465 w 19998"/>
                <a:gd name="connsiteY337" fmla="*/ 8077 h 19998"/>
                <a:gd name="connsiteX338" fmla="*/ 3403 w 19998"/>
                <a:gd name="connsiteY338" fmla="*/ 7997 h 19998"/>
                <a:gd name="connsiteX339" fmla="*/ 3444 w 19998"/>
                <a:gd name="connsiteY339" fmla="*/ 7973 h 19998"/>
                <a:gd name="connsiteX340" fmla="*/ 3444 w 19998"/>
                <a:gd name="connsiteY340" fmla="*/ 7997 h 19998"/>
                <a:gd name="connsiteX341" fmla="*/ 3344 w 19998"/>
                <a:gd name="connsiteY341" fmla="*/ 7910 h 19998"/>
                <a:gd name="connsiteX342" fmla="*/ 3320 w 19998"/>
                <a:gd name="connsiteY342" fmla="*/ 7933 h 19998"/>
                <a:gd name="connsiteX343" fmla="*/ 3239 w 19998"/>
                <a:gd name="connsiteY343" fmla="*/ 7910 h 19998"/>
                <a:gd name="connsiteX344" fmla="*/ 3239 w 19998"/>
                <a:gd name="connsiteY344" fmla="*/ 7950 h 19998"/>
                <a:gd name="connsiteX345" fmla="*/ 3196 w 19998"/>
                <a:gd name="connsiteY345" fmla="*/ 7933 h 19998"/>
                <a:gd name="connsiteX346" fmla="*/ 3156 w 19998"/>
                <a:gd name="connsiteY346" fmla="*/ 7910 h 19998"/>
                <a:gd name="connsiteX347" fmla="*/ 3115 w 19998"/>
                <a:gd name="connsiteY347" fmla="*/ 7950 h 19998"/>
                <a:gd name="connsiteX348" fmla="*/ 2844 w 19998"/>
                <a:gd name="connsiteY348" fmla="*/ 7933 h 19998"/>
                <a:gd name="connsiteX349" fmla="*/ 2822 w 19998"/>
                <a:gd name="connsiteY349" fmla="*/ 7853 h 19998"/>
                <a:gd name="connsiteX350" fmla="*/ 2765 w 19998"/>
                <a:gd name="connsiteY350" fmla="*/ 7811 h 19998"/>
                <a:gd name="connsiteX351" fmla="*/ 2765 w 19998"/>
                <a:gd name="connsiteY351" fmla="*/ 7788 h 19998"/>
                <a:gd name="connsiteX352" fmla="*/ 3051 w 19998"/>
                <a:gd name="connsiteY352" fmla="*/ 7853 h 19998"/>
                <a:gd name="connsiteX353" fmla="*/ 3115 w 19998"/>
                <a:gd name="connsiteY353" fmla="*/ 7651 h 19998"/>
                <a:gd name="connsiteX354" fmla="*/ 3115 w 19998"/>
                <a:gd name="connsiteY354" fmla="*/ 7625 h 19998"/>
                <a:gd name="connsiteX355" fmla="*/ 2765 w 19998"/>
                <a:gd name="connsiteY355" fmla="*/ 7729 h 19998"/>
                <a:gd name="connsiteX356" fmla="*/ 2722 w 19998"/>
                <a:gd name="connsiteY356" fmla="*/ 7625 h 19998"/>
                <a:gd name="connsiteX357" fmla="*/ 2701 w 19998"/>
                <a:gd name="connsiteY357" fmla="*/ 7625 h 19998"/>
                <a:gd name="connsiteX358" fmla="*/ 2722 w 19998"/>
                <a:gd name="connsiteY358" fmla="*/ 7788 h 19998"/>
                <a:gd name="connsiteX359" fmla="*/ 2477 w 19998"/>
                <a:gd name="connsiteY359" fmla="*/ 7750 h 19998"/>
                <a:gd name="connsiteX360" fmla="*/ 2453 w 19998"/>
                <a:gd name="connsiteY360" fmla="*/ 7689 h 19998"/>
                <a:gd name="connsiteX361" fmla="*/ 2477 w 19998"/>
                <a:gd name="connsiteY361" fmla="*/ 7973 h 19998"/>
                <a:gd name="connsiteX362" fmla="*/ 2412 w 19998"/>
                <a:gd name="connsiteY362" fmla="*/ 7950 h 19998"/>
                <a:gd name="connsiteX363" fmla="*/ 2372 w 19998"/>
                <a:gd name="connsiteY363" fmla="*/ 7828 h 19998"/>
                <a:gd name="connsiteX364" fmla="*/ 2127 w 19998"/>
                <a:gd name="connsiteY364" fmla="*/ 7442 h 19998"/>
                <a:gd name="connsiteX365" fmla="*/ 2127 w 19998"/>
                <a:gd name="connsiteY365" fmla="*/ 7463 h 19998"/>
                <a:gd name="connsiteX366" fmla="*/ 2103 w 19998"/>
                <a:gd name="connsiteY366" fmla="*/ 7442 h 19998"/>
                <a:gd name="connsiteX367" fmla="*/ 2205 w 19998"/>
                <a:gd name="connsiteY367" fmla="*/ 7442 h 19998"/>
                <a:gd name="connsiteX368" fmla="*/ 1831 w 19998"/>
                <a:gd name="connsiteY368" fmla="*/ 7261 h 19998"/>
                <a:gd name="connsiteX369" fmla="*/ 1260 w 19998"/>
                <a:gd name="connsiteY369" fmla="*/ 6996 h 19998"/>
                <a:gd name="connsiteX370" fmla="*/ 1276 w 19998"/>
                <a:gd name="connsiteY370" fmla="*/ 6975 h 19998"/>
                <a:gd name="connsiteX371" fmla="*/ 1260 w 19998"/>
                <a:gd name="connsiteY371" fmla="*/ 6958 h 19998"/>
                <a:gd name="connsiteX372" fmla="*/ 1236 w 19998"/>
                <a:gd name="connsiteY372" fmla="*/ 6958 h 19998"/>
                <a:gd name="connsiteX373" fmla="*/ 1172 w 19998"/>
                <a:gd name="connsiteY373" fmla="*/ 6892 h 19998"/>
                <a:gd name="connsiteX374" fmla="*/ 1155 w 19998"/>
                <a:gd name="connsiteY374" fmla="*/ 6996 h 19998"/>
                <a:gd name="connsiteX375" fmla="*/ 886 w 19998"/>
                <a:gd name="connsiteY375" fmla="*/ 6975 h 19998"/>
                <a:gd name="connsiteX376" fmla="*/ 679 w 19998"/>
                <a:gd name="connsiteY376" fmla="*/ 7099 h 19998"/>
                <a:gd name="connsiteX377" fmla="*/ 533 w 19998"/>
                <a:gd name="connsiteY377" fmla="*/ 7078 h 19998"/>
                <a:gd name="connsiteX378" fmla="*/ 533 w 19998"/>
                <a:gd name="connsiteY378" fmla="*/ 7022 h 19998"/>
                <a:gd name="connsiteX379" fmla="*/ 574 w 19998"/>
                <a:gd name="connsiteY379" fmla="*/ 6996 h 19998"/>
                <a:gd name="connsiteX380" fmla="*/ 305 w 19998"/>
                <a:gd name="connsiteY380" fmla="*/ 6568 h 19998"/>
                <a:gd name="connsiteX381" fmla="*/ 264 w 19998"/>
                <a:gd name="connsiteY381" fmla="*/ 6594 h 19998"/>
                <a:gd name="connsiteX382" fmla="*/ 164 w 19998"/>
                <a:gd name="connsiteY382" fmla="*/ 6528 h 19998"/>
                <a:gd name="connsiteX383" fmla="*/ 141 w 19998"/>
                <a:gd name="connsiteY383" fmla="*/ 6528 h 19998"/>
                <a:gd name="connsiteX384" fmla="*/ 0 w 19998"/>
                <a:gd name="connsiteY384" fmla="*/ 6490 h 19998"/>
                <a:gd name="connsiteX385" fmla="*/ 17 w 19998"/>
                <a:gd name="connsiteY385" fmla="*/ 6465 h 19998"/>
                <a:gd name="connsiteX386" fmla="*/ 57 w 19998"/>
                <a:gd name="connsiteY386" fmla="*/ 6465 h 19998"/>
                <a:gd name="connsiteX387" fmla="*/ 57 w 19998"/>
                <a:gd name="connsiteY387" fmla="*/ 6425 h 19998"/>
                <a:gd name="connsiteX388" fmla="*/ 695 w 19998"/>
                <a:gd name="connsiteY388" fmla="*/ 6408 h 19998"/>
                <a:gd name="connsiteX389" fmla="*/ 760 w 19998"/>
                <a:gd name="connsiteY389" fmla="*/ 6262 h 19998"/>
                <a:gd name="connsiteX390" fmla="*/ 722 w 19998"/>
                <a:gd name="connsiteY390" fmla="*/ 6262 h 19998"/>
                <a:gd name="connsiteX391" fmla="*/ 695 w 19998"/>
                <a:gd name="connsiteY391" fmla="*/ 6164 h 19998"/>
                <a:gd name="connsiteX392" fmla="*/ 433 w 19998"/>
                <a:gd name="connsiteY392" fmla="*/ 6084 h 19998"/>
                <a:gd name="connsiteX393" fmla="*/ 348 w 19998"/>
                <a:gd name="connsiteY393" fmla="*/ 6204 h 19998"/>
                <a:gd name="connsiteX394" fmla="*/ 329 w 19998"/>
                <a:gd name="connsiteY394" fmla="*/ 6204 h 19998"/>
                <a:gd name="connsiteX395" fmla="*/ 305 w 19998"/>
                <a:gd name="connsiteY395" fmla="*/ 6060 h 19998"/>
                <a:gd name="connsiteX396" fmla="*/ 348 w 19998"/>
                <a:gd name="connsiteY396" fmla="*/ 6044 h 19998"/>
                <a:gd name="connsiteX397" fmla="*/ 348 w 19998"/>
                <a:gd name="connsiteY397" fmla="*/ 5997 h 19998"/>
                <a:gd name="connsiteX398" fmla="*/ 248 w 19998"/>
                <a:gd name="connsiteY398" fmla="*/ 5997 h 19998"/>
                <a:gd name="connsiteX399" fmla="*/ 221 w 19998"/>
                <a:gd name="connsiteY399" fmla="*/ 5938 h 19998"/>
                <a:gd name="connsiteX400" fmla="*/ 329 w 19998"/>
                <a:gd name="connsiteY400" fmla="*/ 5938 h 19998"/>
                <a:gd name="connsiteX401" fmla="*/ 348 w 19998"/>
                <a:gd name="connsiteY401" fmla="*/ 5818 h 19998"/>
                <a:gd name="connsiteX402" fmla="*/ 391 w 19998"/>
                <a:gd name="connsiteY402" fmla="*/ 5818 h 19998"/>
                <a:gd name="connsiteX403" fmla="*/ 369 w 19998"/>
                <a:gd name="connsiteY403" fmla="*/ 5917 h 19998"/>
                <a:gd name="connsiteX404" fmla="*/ 433 w 19998"/>
                <a:gd name="connsiteY404" fmla="*/ 5877 h 19998"/>
                <a:gd name="connsiteX405" fmla="*/ 433 w 19998"/>
                <a:gd name="connsiteY405" fmla="*/ 5898 h 19998"/>
                <a:gd name="connsiteX406" fmla="*/ 410 w 19998"/>
                <a:gd name="connsiteY406" fmla="*/ 5917 h 19998"/>
                <a:gd name="connsiteX407" fmla="*/ 433 w 19998"/>
                <a:gd name="connsiteY407" fmla="*/ 5938 h 19998"/>
                <a:gd name="connsiteX408" fmla="*/ 555 w 19998"/>
                <a:gd name="connsiteY408" fmla="*/ 5938 h 19998"/>
                <a:gd name="connsiteX409" fmla="*/ 555 w 19998"/>
                <a:gd name="connsiteY409" fmla="*/ 5955 h 19998"/>
                <a:gd name="connsiteX410" fmla="*/ 738 w 19998"/>
                <a:gd name="connsiteY410" fmla="*/ 5938 h 19998"/>
                <a:gd name="connsiteX411" fmla="*/ 695 w 19998"/>
                <a:gd name="connsiteY411" fmla="*/ 5835 h 19998"/>
                <a:gd name="connsiteX412" fmla="*/ 655 w 19998"/>
                <a:gd name="connsiteY412" fmla="*/ 5835 h 19998"/>
                <a:gd name="connsiteX413" fmla="*/ 638 w 19998"/>
                <a:gd name="connsiteY413" fmla="*/ 5877 h 19998"/>
                <a:gd name="connsiteX414" fmla="*/ 574 w 19998"/>
                <a:gd name="connsiteY414" fmla="*/ 5861 h 19998"/>
                <a:gd name="connsiteX415" fmla="*/ 517 w 19998"/>
                <a:gd name="connsiteY415" fmla="*/ 5861 h 19998"/>
                <a:gd name="connsiteX416" fmla="*/ 598 w 19998"/>
                <a:gd name="connsiteY416" fmla="*/ 5736 h 19998"/>
                <a:gd name="connsiteX417" fmla="*/ 141 w 19998"/>
                <a:gd name="connsiteY417" fmla="*/ 5778 h 19998"/>
                <a:gd name="connsiteX418" fmla="*/ 141 w 19998"/>
                <a:gd name="connsiteY418" fmla="*/ 5795 h 19998"/>
                <a:gd name="connsiteX419" fmla="*/ 17 w 19998"/>
                <a:gd name="connsiteY419" fmla="*/ 5818 h 19998"/>
                <a:gd name="connsiteX420" fmla="*/ 17 w 19998"/>
                <a:gd name="connsiteY420" fmla="*/ 5715 h 19998"/>
                <a:gd name="connsiteX421" fmla="*/ 40 w 19998"/>
                <a:gd name="connsiteY421" fmla="*/ 5715 h 19998"/>
                <a:gd name="connsiteX422" fmla="*/ 141 w 19998"/>
                <a:gd name="connsiteY422" fmla="*/ 5287 h 19998"/>
                <a:gd name="connsiteX423" fmla="*/ 181 w 19998"/>
                <a:gd name="connsiteY423" fmla="*/ 5268 h 19998"/>
                <a:gd name="connsiteX424" fmla="*/ 348 w 19998"/>
                <a:gd name="connsiteY424" fmla="*/ 5247 h 19998"/>
                <a:gd name="connsiteX425" fmla="*/ 329 w 19998"/>
                <a:gd name="connsiteY425" fmla="*/ 5205 h 19998"/>
                <a:gd name="connsiteX426" fmla="*/ 450 w 19998"/>
                <a:gd name="connsiteY426" fmla="*/ 5149 h 19998"/>
                <a:gd name="connsiteX427" fmla="*/ 617 w 19998"/>
                <a:gd name="connsiteY427" fmla="*/ 5149 h 19998"/>
                <a:gd name="connsiteX428" fmla="*/ 617 w 19998"/>
                <a:gd name="connsiteY428" fmla="*/ 5106 h 19998"/>
                <a:gd name="connsiteX429" fmla="*/ 803 w 19998"/>
                <a:gd name="connsiteY429" fmla="*/ 5085 h 19998"/>
                <a:gd name="connsiteX430" fmla="*/ 826 w 19998"/>
                <a:gd name="connsiteY430" fmla="*/ 5106 h 19998"/>
                <a:gd name="connsiteX431" fmla="*/ 803 w 19998"/>
                <a:gd name="connsiteY431" fmla="*/ 5149 h 19998"/>
                <a:gd name="connsiteX432" fmla="*/ 803 w 19998"/>
                <a:gd name="connsiteY432" fmla="*/ 5165 h 19998"/>
                <a:gd name="connsiteX433" fmla="*/ 1276 w 19998"/>
                <a:gd name="connsiteY433" fmla="*/ 5022 h 19998"/>
                <a:gd name="connsiteX434" fmla="*/ 1276 w 19998"/>
                <a:gd name="connsiteY434" fmla="*/ 5003 h 19998"/>
                <a:gd name="connsiteX435" fmla="*/ 1276 w 19998"/>
                <a:gd name="connsiteY435" fmla="*/ 5022 h 19998"/>
                <a:gd name="connsiteX436" fmla="*/ 1298 w 19998"/>
                <a:gd name="connsiteY436" fmla="*/ 5022 h 19998"/>
                <a:gd name="connsiteX437" fmla="*/ 1298 w 19998"/>
                <a:gd name="connsiteY437" fmla="*/ 5003 h 19998"/>
                <a:gd name="connsiteX438" fmla="*/ 1341 w 19998"/>
                <a:gd name="connsiteY438" fmla="*/ 5003 h 19998"/>
                <a:gd name="connsiteX439" fmla="*/ 1341 w 19998"/>
                <a:gd name="connsiteY439" fmla="*/ 5165 h 19998"/>
                <a:gd name="connsiteX440" fmla="*/ 1381 w 19998"/>
                <a:gd name="connsiteY440" fmla="*/ 5165 h 19998"/>
                <a:gd name="connsiteX441" fmla="*/ 1441 w 19998"/>
                <a:gd name="connsiteY441" fmla="*/ 5149 h 19998"/>
                <a:gd name="connsiteX442" fmla="*/ 1441 w 19998"/>
                <a:gd name="connsiteY442" fmla="*/ 5205 h 19998"/>
                <a:gd name="connsiteX443" fmla="*/ 1505 w 19998"/>
                <a:gd name="connsiteY443" fmla="*/ 5231 h 19998"/>
                <a:gd name="connsiteX444" fmla="*/ 1524 w 19998"/>
                <a:gd name="connsiteY444" fmla="*/ 5069 h 19998"/>
                <a:gd name="connsiteX445" fmla="*/ 1562 w 19998"/>
                <a:gd name="connsiteY445" fmla="*/ 5069 h 19998"/>
                <a:gd name="connsiteX446" fmla="*/ 1562 w 19998"/>
                <a:gd name="connsiteY446" fmla="*/ 5043 h 19998"/>
                <a:gd name="connsiteX447" fmla="*/ 1815 w 19998"/>
                <a:gd name="connsiteY447" fmla="*/ 5125 h 19998"/>
                <a:gd name="connsiteX448" fmla="*/ 1815 w 19998"/>
                <a:gd name="connsiteY448" fmla="*/ 5149 h 19998"/>
                <a:gd name="connsiteX449" fmla="*/ 1831 w 19998"/>
                <a:gd name="connsiteY449" fmla="*/ 5149 h 19998"/>
                <a:gd name="connsiteX450" fmla="*/ 1874 w 19998"/>
                <a:gd name="connsiteY450" fmla="*/ 5149 h 19998"/>
                <a:gd name="connsiteX451" fmla="*/ 1874 w 19998"/>
                <a:gd name="connsiteY451" fmla="*/ 5189 h 19998"/>
                <a:gd name="connsiteX452" fmla="*/ 1936 w 19998"/>
                <a:gd name="connsiteY452" fmla="*/ 5165 h 19998"/>
                <a:gd name="connsiteX453" fmla="*/ 1936 w 19998"/>
                <a:gd name="connsiteY453" fmla="*/ 5149 h 19998"/>
                <a:gd name="connsiteX454" fmla="*/ 1915 w 19998"/>
                <a:gd name="connsiteY454" fmla="*/ 5125 h 19998"/>
                <a:gd name="connsiteX455" fmla="*/ 1915 w 19998"/>
                <a:gd name="connsiteY455" fmla="*/ 5069 h 19998"/>
                <a:gd name="connsiteX456" fmla="*/ 1979 w 19998"/>
                <a:gd name="connsiteY456" fmla="*/ 5003 h 19998"/>
                <a:gd name="connsiteX457" fmla="*/ 1936 w 19998"/>
                <a:gd name="connsiteY457" fmla="*/ 4939 h 19998"/>
                <a:gd name="connsiteX458" fmla="*/ 2103 w 19998"/>
                <a:gd name="connsiteY458" fmla="*/ 4820 h 19998"/>
                <a:gd name="connsiteX459" fmla="*/ 2496 w 19998"/>
                <a:gd name="connsiteY459" fmla="*/ 4777 h 19998"/>
                <a:gd name="connsiteX460" fmla="*/ 2536 w 19998"/>
                <a:gd name="connsiteY460" fmla="*/ 4860 h 19998"/>
                <a:gd name="connsiteX461" fmla="*/ 2722 w 19998"/>
                <a:gd name="connsiteY461" fmla="*/ 4761 h 19998"/>
                <a:gd name="connsiteX462" fmla="*/ 2722 w 19998"/>
                <a:gd name="connsiteY462" fmla="*/ 4900 h 19998"/>
                <a:gd name="connsiteX463" fmla="*/ 2805 w 19998"/>
                <a:gd name="connsiteY463" fmla="*/ 4923 h 19998"/>
                <a:gd name="connsiteX464" fmla="*/ 2782 w 19998"/>
                <a:gd name="connsiteY464" fmla="*/ 4982 h 19998"/>
                <a:gd name="connsiteX465" fmla="*/ 2886 w 19998"/>
                <a:gd name="connsiteY465" fmla="*/ 5022 h 19998"/>
                <a:gd name="connsiteX466" fmla="*/ 2910 w 19998"/>
                <a:gd name="connsiteY466" fmla="*/ 5022 h 19998"/>
                <a:gd name="connsiteX467" fmla="*/ 2970 w 19998"/>
                <a:gd name="connsiteY467" fmla="*/ 5189 h 19998"/>
                <a:gd name="connsiteX468" fmla="*/ 3010 w 19998"/>
                <a:gd name="connsiteY468" fmla="*/ 5189 h 19998"/>
                <a:gd name="connsiteX469" fmla="*/ 3034 w 19998"/>
                <a:gd name="connsiteY469" fmla="*/ 5247 h 19998"/>
                <a:gd name="connsiteX470" fmla="*/ 3256 w 19998"/>
                <a:gd name="connsiteY470" fmla="*/ 5673 h 19998"/>
                <a:gd name="connsiteX471" fmla="*/ 3279 w 19998"/>
                <a:gd name="connsiteY471" fmla="*/ 5593 h 19998"/>
                <a:gd name="connsiteX472" fmla="*/ 3303 w 19998"/>
                <a:gd name="connsiteY472" fmla="*/ 5593 h 19998"/>
                <a:gd name="connsiteX473" fmla="*/ 3320 w 19998"/>
                <a:gd name="connsiteY473" fmla="*/ 5616 h 19998"/>
                <a:gd name="connsiteX474" fmla="*/ 3608 w 19998"/>
                <a:gd name="connsiteY474" fmla="*/ 5391 h 19998"/>
                <a:gd name="connsiteX475" fmla="*/ 3589 w 19998"/>
                <a:gd name="connsiteY475" fmla="*/ 5351 h 19998"/>
                <a:gd name="connsiteX476" fmla="*/ 3689 w 19998"/>
                <a:gd name="connsiteY476" fmla="*/ 5351 h 19998"/>
                <a:gd name="connsiteX477" fmla="*/ 3689 w 19998"/>
                <a:gd name="connsiteY477" fmla="*/ 5391 h 19998"/>
                <a:gd name="connsiteX478" fmla="*/ 3713 w 19998"/>
                <a:gd name="connsiteY478" fmla="*/ 5391 h 19998"/>
                <a:gd name="connsiteX479" fmla="*/ 3860 w 19998"/>
                <a:gd name="connsiteY479" fmla="*/ 5268 h 19998"/>
                <a:gd name="connsiteX480" fmla="*/ 3860 w 19998"/>
                <a:gd name="connsiteY480" fmla="*/ 5308 h 19998"/>
                <a:gd name="connsiteX481" fmla="*/ 3899 w 19998"/>
                <a:gd name="connsiteY481" fmla="*/ 5325 h 19998"/>
                <a:gd name="connsiteX482" fmla="*/ 3818 w 19998"/>
                <a:gd name="connsiteY482" fmla="*/ 5431 h 19998"/>
                <a:gd name="connsiteX483" fmla="*/ 3860 w 19998"/>
                <a:gd name="connsiteY483" fmla="*/ 5431 h 19998"/>
                <a:gd name="connsiteX484" fmla="*/ 3941 w 19998"/>
                <a:gd name="connsiteY484" fmla="*/ 5367 h 19998"/>
                <a:gd name="connsiteX485" fmla="*/ 3958 w 19998"/>
                <a:gd name="connsiteY485" fmla="*/ 5391 h 19998"/>
                <a:gd name="connsiteX486" fmla="*/ 3999 w 19998"/>
                <a:gd name="connsiteY486" fmla="*/ 5534 h 19998"/>
                <a:gd name="connsiteX487" fmla="*/ 4041 w 19998"/>
                <a:gd name="connsiteY487" fmla="*/ 5471 h 19998"/>
                <a:gd name="connsiteX488" fmla="*/ 4041 w 19998"/>
                <a:gd name="connsiteY488" fmla="*/ 5534 h 19998"/>
                <a:gd name="connsiteX489" fmla="*/ 4063 w 19998"/>
                <a:gd name="connsiteY489" fmla="*/ 5534 h 19998"/>
                <a:gd name="connsiteX490" fmla="*/ 4103 w 19998"/>
                <a:gd name="connsiteY490" fmla="*/ 5449 h 19998"/>
                <a:gd name="connsiteX491" fmla="*/ 4146 w 19998"/>
                <a:gd name="connsiteY491" fmla="*/ 5489 h 19998"/>
                <a:gd name="connsiteX492" fmla="*/ 4146 w 19998"/>
                <a:gd name="connsiteY492" fmla="*/ 5471 h 19998"/>
                <a:gd name="connsiteX493" fmla="*/ 4103 w 19998"/>
                <a:gd name="connsiteY493" fmla="*/ 5407 h 19998"/>
                <a:gd name="connsiteX494" fmla="*/ 4351 w 19998"/>
                <a:gd name="connsiteY494" fmla="*/ 5351 h 19998"/>
                <a:gd name="connsiteX495" fmla="*/ 4372 w 19998"/>
                <a:gd name="connsiteY495" fmla="*/ 5308 h 19998"/>
                <a:gd name="connsiteX496" fmla="*/ 4392 w 19998"/>
                <a:gd name="connsiteY496" fmla="*/ 5308 h 19998"/>
                <a:gd name="connsiteX497" fmla="*/ 4415 w 19998"/>
                <a:gd name="connsiteY497" fmla="*/ 5308 h 19998"/>
                <a:gd name="connsiteX498" fmla="*/ 4415 w 19998"/>
                <a:gd name="connsiteY498" fmla="*/ 5287 h 19998"/>
                <a:gd name="connsiteX499" fmla="*/ 4580 w 19998"/>
                <a:gd name="connsiteY499" fmla="*/ 5268 h 19998"/>
                <a:gd name="connsiteX500" fmla="*/ 4580 w 19998"/>
                <a:gd name="connsiteY500" fmla="*/ 5471 h 19998"/>
                <a:gd name="connsiteX501" fmla="*/ 4994 w 19998"/>
                <a:gd name="connsiteY501" fmla="*/ 5449 h 19998"/>
                <a:gd name="connsiteX502" fmla="*/ 5075 w 19998"/>
                <a:gd name="connsiteY502" fmla="*/ 5471 h 19998"/>
                <a:gd name="connsiteX503" fmla="*/ 5075 w 19998"/>
                <a:gd name="connsiteY503" fmla="*/ 5449 h 19998"/>
                <a:gd name="connsiteX504" fmla="*/ 5094 w 19998"/>
                <a:gd name="connsiteY504" fmla="*/ 5449 h 19998"/>
                <a:gd name="connsiteX505" fmla="*/ 5175 w 19998"/>
                <a:gd name="connsiteY505" fmla="*/ 5471 h 19998"/>
                <a:gd name="connsiteX506" fmla="*/ 5323 w 19998"/>
                <a:gd name="connsiteY506" fmla="*/ 5471 h 19998"/>
                <a:gd name="connsiteX507" fmla="*/ 5242 w 19998"/>
                <a:gd name="connsiteY507" fmla="*/ 5407 h 19998"/>
                <a:gd name="connsiteX508" fmla="*/ 5258 w 19998"/>
                <a:gd name="connsiteY508" fmla="*/ 5391 h 19998"/>
                <a:gd name="connsiteX509" fmla="*/ 4994 w 19998"/>
                <a:gd name="connsiteY509" fmla="*/ 5003 h 19998"/>
                <a:gd name="connsiteX510" fmla="*/ 4970 w 19998"/>
                <a:gd name="connsiteY510" fmla="*/ 5003 h 19998"/>
                <a:gd name="connsiteX511" fmla="*/ 4954 w 19998"/>
                <a:gd name="connsiteY511" fmla="*/ 4982 h 19998"/>
                <a:gd name="connsiteX512" fmla="*/ 5054 w 19998"/>
                <a:gd name="connsiteY512" fmla="*/ 4618 h 19998"/>
                <a:gd name="connsiteX513" fmla="*/ 5054 w 19998"/>
                <a:gd name="connsiteY513" fmla="*/ 4601 h 19998"/>
                <a:gd name="connsiteX514" fmla="*/ 5037 w 19998"/>
                <a:gd name="connsiteY514" fmla="*/ 4618 h 19998"/>
                <a:gd name="connsiteX515" fmla="*/ 5011 w 19998"/>
                <a:gd name="connsiteY515" fmla="*/ 4131 h 19998"/>
                <a:gd name="connsiteX516" fmla="*/ 4970 w 19998"/>
                <a:gd name="connsiteY516" fmla="*/ 4131 h 19998"/>
                <a:gd name="connsiteX517" fmla="*/ 4642 w 19998"/>
                <a:gd name="connsiteY517" fmla="*/ 3335 h 19998"/>
                <a:gd name="connsiteX518" fmla="*/ 4663 w 19998"/>
                <a:gd name="connsiteY518" fmla="*/ 3092 h 19998"/>
                <a:gd name="connsiteX519" fmla="*/ 4563 w 19998"/>
                <a:gd name="connsiteY519" fmla="*/ 3050 h 19998"/>
                <a:gd name="connsiteX520" fmla="*/ 4563 w 19998"/>
                <a:gd name="connsiteY520" fmla="*/ 2930 h 19998"/>
                <a:gd name="connsiteX521" fmla="*/ 4663 w 19998"/>
                <a:gd name="connsiteY521" fmla="*/ 2987 h 19998"/>
                <a:gd name="connsiteX522" fmla="*/ 4684 w 19998"/>
                <a:gd name="connsiteY522" fmla="*/ 2947 h 19998"/>
                <a:gd name="connsiteX523" fmla="*/ 5242 w 19998"/>
                <a:gd name="connsiteY523" fmla="*/ 3092 h 19998"/>
                <a:gd name="connsiteX524" fmla="*/ 5258 w 19998"/>
                <a:gd name="connsiteY524" fmla="*/ 3029 h 19998"/>
                <a:gd name="connsiteX525" fmla="*/ 5570 w 19998"/>
                <a:gd name="connsiteY525" fmla="*/ 3050 h 19998"/>
                <a:gd name="connsiteX526" fmla="*/ 5632 w 19998"/>
                <a:gd name="connsiteY526" fmla="*/ 3252 h 19998"/>
                <a:gd name="connsiteX527" fmla="*/ 5592 w 19998"/>
                <a:gd name="connsiteY527" fmla="*/ 3252 h 19998"/>
                <a:gd name="connsiteX528" fmla="*/ 5570 w 19998"/>
                <a:gd name="connsiteY528" fmla="*/ 3316 h 19998"/>
                <a:gd name="connsiteX529" fmla="*/ 5511 w 19998"/>
                <a:gd name="connsiteY529" fmla="*/ 3316 h 19998"/>
                <a:gd name="connsiteX530" fmla="*/ 5675 w 19998"/>
                <a:gd name="connsiteY530" fmla="*/ 3800 h 19998"/>
                <a:gd name="connsiteX531" fmla="*/ 5649 w 19998"/>
                <a:gd name="connsiteY531" fmla="*/ 3826 h 19998"/>
                <a:gd name="connsiteX532" fmla="*/ 5732 w 19998"/>
                <a:gd name="connsiteY532" fmla="*/ 3842 h 19998"/>
                <a:gd name="connsiteX533" fmla="*/ 5713 w 19998"/>
                <a:gd name="connsiteY533" fmla="*/ 3842 h 19998"/>
                <a:gd name="connsiteX534" fmla="*/ 5732 w 19998"/>
                <a:gd name="connsiteY534" fmla="*/ 3882 h 19998"/>
                <a:gd name="connsiteX535" fmla="*/ 5756 w 19998"/>
                <a:gd name="connsiteY535" fmla="*/ 3882 h 19998"/>
                <a:gd name="connsiteX536" fmla="*/ 5775 w 19998"/>
                <a:gd name="connsiteY536" fmla="*/ 3882 h 19998"/>
                <a:gd name="connsiteX537" fmla="*/ 5861 w 19998"/>
                <a:gd name="connsiteY537" fmla="*/ 3762 h 19998"/>
                <a:gd name="connsiteX538" fmla="*/ 6499 w 19998"/>
                <a:gd name="connsiteY538" fmla="*/ 3906 h 19998"/>
                <a:gd name="connsiteX539" fmla="*/ 7611 w 19998"/>
                <a:gd name="connsiteY539" fmla="*/ 3826 h 19998"/>
                <a:gd name="connsiteX540" fmla="*/ 7923 w 19998"/>
                <a:gd name="connsiteY540" fmla="*/ 3722 h 19998"/>
                <a:gd name="connsiteX541" fmla="*/ 8045 w 19998"/>
                <a:gd name="connsiteY541" fmla="*/ 3703 h 19998"/>
                <a:gd name="connsiteX542" fmla="*/ 7611 w 19998"/>
                <a:gd name="connsiteY542" fmla="*/ 3600 h 19998"/>
                <a:gd name="connsiteX543" fmla="*/ 7611 w 19998"/>
                <a:gd name="connsiteY543" fmla="*/ 3581 h 19998"/>
                <a:gd name="connsiteX544" fmla="*/ 7799 w 19998"/>
                <a:gd name="connsiteY544" fmla="*/ 3092 h 19998"/>
                <a:gd name="connsiteX545" fmla="*/ 9574 w 19998"/>
                <a:gd name="connsiteY545" fmla="*/ 2317 h 19998"/>
                <a:gd name="connsiteX546" fmla="*/ 9843 w 19998"/>
                <a:gd name="connsiteY546" fmla="*/ 1993 h 19998"/>
                <a:gd name="connsiteX547" fmla="*/ 9902 w 19998"/>
                <a:gd name="connsiteY547" fmla="*/ 2051 h 19998"/>
                <a:gd name="connsiteX548" fmla="*/ 10031 w 19998"/>
                <a:gd name="connsiteY548" fmla="*/ 2051 h 19998"/>
                <a:gd name="connsiteX549" fmla="*/ 9964 w 19998"/>
                <a:gd name="connsiteY549" fmla="*/ 1972 h 19998"/>
                <a:gd name="connsiteX550" fmla="*/ 9943 w 19998"/>
                <a:gd name="connsiteY550" fmla="*/ 1993 h 19998"/>
                <a:gd name="connsiteX551" fmla="*/ 9843 w 19998"/>
                <a:gd name="connsiteY551" fmla="*/ 1645 h 19998"/>
                <a:gd name="connsiteX552" fmla="*/ 9902 w 19998"/>
                <a:gd name="connsiteY552" fmla="*/ 1645 h 19998"/>
                <a:gd name="connsiteX553" fmla="*/ 9902 w 19998"/>
                <a:gd name="connsiteY553" fmla="*/ 1628 h 19998"/>
                <a:gd name="connsiteX554" fmla="*/ 9902 w 19998"/>
                <a:gd name="connsiteY554" fmla="*/ 1607 h 19998"/>
                <a:gd name="connsiteX555" fmla="*/ 9843 w 19998"/>
                <a:gd name="connsiteY555" fmla="*/ 1542 h 19998"/>
                <a:gd name="connsiteX556" fmla="*/ 9886 w 19998"/>
                <a:gd name="connsiteY556" fmla="*/ 1260 h 19998"/>
                <a:gd name="connsiteX557" fmla="*/ 9926 w 19998"/>
                <a:gd name="connsiteY557" fmla="*/ 1243 h 19998"/>
                <a:gd name="connsiteX558" fmla="*/ 9886 w 19998"/>
                <a:gd name="connsiteY558" fmla="*/ 815 h 19998"/>
                <a:gd name="connsiteX559" fmla="*/ 9902 w 19998"/>
                <a:gd name="connsiteY559" fmla="*/ 815 h 19998"/>
                <a:gd name="connsiteX560" fmla="*/ 9886 w 19998"/>
                <a:gd name="connsiteY560" fmla="*/ 484 h 19998"/>
                <a:gd name="connsiteX561" fmla="*/ 10645 w 19998"/>
                <a:gd name="connsiteY561" fmla="*/ 186 h 19998"/>
                <a:gd name="connsiteX562" fmla="*/ 11307 w 19998"/>
                <a:gd name="connsiteY562" fmla="*/ 0 h 19998"/>
                <a:gd name="connsiteX563" fmla="*/ 11431 w 19998"/>
                <a:gd name="connsiteY563" fmla="*/ 324 h 19998"/>
                <a:gd name="connsiteX564" fmla="*/ 11431 w 19998"/>
                <a:gd name="connsiteY564" fmla="*/ 630 h 19998"/>
                <a:gd name="connsiteX565" fmla="*/ 11577 w 19998"/>
                <a:gd name="connsiteY565" fmla="*/ 630 h 19998"/>
                <a:gd name="connsiteX566" fmla="*/ 11700 w 19998"/>
                <a:gd name="connsiteY566" fmla="*/ 832 h 19998"/>
                <a:gd name="connsiteX567" fmla="*/ 11822 w 19998"/>
                <a:gd name="connsiteY567" fmla="*/ 895 h 19998"/>
                <a:gd name="connsiteX568" fmla="*/ 12158 w 19998"/>
                <a:gd name="connsiteY568" fmla="*/ 670 h 19998"/>
                <a:gd name="connsiteX569" fmla="*/ 12279 w 19998"/>
                <a:gd name="connsiteY569" fmla="*/ 792 h 19998"/>
                <a:gd name="connsiteX570" fmla="*/ 12255 w 19998"/>
                <a:gd name="connsiteY570" fmla="*/ 815 h 19998"/>
                <a:gd name="connsiteX571" fmla="*/ 12360 w 19998"/>
                <a:gd name="connsiteY571" fmla="*/ 895 h 19998"/>
                <a:gd name="connsiteX572" fmla="*/ 12360 w 19998"/>
                <a:gd name="connsiteY572" fmla="*/ 912 h 19998"/>
                <a:gd name="connsiteX573" fmla="*/ 12339 w 19998"/>
                <a:gd name="connsiteY573" fmla="*/ 935 h 19998"/>
                <a:gd name="connsiteX574" fmla="*/ 12548 w 19998"/>
                <a:gd name="connsiteY574" fmla="*/ 1342 h 19998"/>
                <a:gd name="connsiteX575" fmla="*/ 12753 w 19998"/>
                <a:gd name="connsiteY575" fmla="*/ 1260 h 19998"/>
                <a:gd name="connsiteX576" fmla="*/ 12729 w 19998"/>
                <a:gd name="connsiteY576" fmla="*/ 1363 h 19998"/>
                <a:gd name="connsiteX577" fmla="*/ 12834 w 19998"/>
                <a:gd name="connsiteY577" fmla="*/ 1323 h 19998"/>
                <a:gd name="connsiteX578" fmla="*/ 12853 w 19998"/>
                <a:gd name="connsiteY578" fmla="*/ 1342 h 19998"/>
                <a:gd name="connsiteX579" fmla="*/ 12901 w 19998"/>
                <a:gd name="connsiteY579" fmla="*/ 1342 h 19998"/>
                <a:gd name="connsiteX580" fmla="*/ 13039 w 19998"/>
                <a:gd name="connsiteY580" fmla="*/ 1769 h 19998"/>
                <a:gd name="connsiteX581" fmla="*/ 13039 w 19998"/>
                <a:gd name="connsiteY581" fmla="*/ 1751 h 19998"/>
                <a:gd name="connsiteX582" fmla="*/ 13065 w 19998"/>
                <a:gd name="connsiteY582" fmla="*/ 1751 h 19998"/>
                <a:gd name="connsiteX583" fmla="*/ 13082 w 19998"/>
                <a:gd name="connsiteY583" fmla="*/ 1671 h 19998"/>
                <a:gd name="connsiteX584" fmla="*/ 13186 w 19998"/>
                <a:gd name="connsiteY584" fmla="*/ 1645 h 19998"/>
                <a:gd name="connsiteX585" fmla="*/ 13203 w 19998"/>
                <a:gd name="connsiteY585" fmla="*/ 1671 h 19998"/>
                <a:gd name="connsiteX586" fmla="*/ 13203 w 19998"/>
                <a:gd name="connsiteY586" fmla="*/ 1645 h 19998"/>
                <a:gd name="connsiteX587" fmla="*/ 13267 w 19998"/>
                <a:gd name="connsiteY587" fmla="*/ 1645 h 19998"/>
                <a:gd name="connsiteX588" fmla="*/ 13267 w 19998"/>
                <a:gd name="connsiteY588" fmla="*/ 1671 h 19998"/>
                <a:gd name="connsiteX589" fmla="*/ 13308 w 19998"/>
                <a:gd name="connsiteY589" fmla="*/ 1687 h 19998"/>
                <a:gd name="connsiteX590" fmla="*/ 13308 w 19998"/>
                <a:gd name="connsiteY590" fmla="*/ 1711 h 19998"/>
                <a:gd name="connsiteX591" fmla="*/ 13515 w 19998"/>
                <a:gd name="connsiteY591" fmla="*/ 1628 h 19998"/>
                <a:gd name="connsiteX592" fmla="*/ 13598 w 19998"/>
                <a:gd name="connsiteY592" fmla="*/ 1751 h 19998"/>
                <a:gd name="connsiteX593" fmla="*/ 13660 w 19998"/>
                <a:gd name="connsiteY593" fmla="*/ 1769 h 19998"/>
                <a:gd name="connsiteX594" fmla="*/ 13660 w 19998"/>
                <a:gd name="connsiteY594" fmla="*/ 1833 h 19998"/>
                <a:gd name="connsiteX595" fmla="*/ 13677 w 19998"/>
                <a:gd name="connsiteY595" fmla="*/ 1833 h 19998"/>
                <a:gd name="connsiteX596" fmla="*/ 13677 w 19998"/>
                <a:gd name="connsiteY596" fmla="*/ 1849 h 19998"/>
                <a:gd name="connsiteX597" fmla="*/ 13725 w 19998"/>
                <a:gd name="connsiteY597" fmla="*/ 1849 h 19998"/>
                <a:gd name="connsiteX598" fmla="*/ 13703 w 19998"/>
                <a:gd name="connsiteY598" fmla="*/ 1833 h 19998"/>
                <a:gd name="connsiteX599" fmla="*/ 13725 w 19998"/>
                <a:gd name="connsiteY599" fmla="*/ 1791 h 19998"/>
                <a:gd name="connsiteX600" fmla="*/ 13808 w 19998"/>
                <a:gd name="connsiteY600" fmla="*/ 1873 h 19998"/>
                <a:gd name="connsiteX601" fmla="*/ 13725 w 19998"/>
                <a:gd name="connsiteY601" fmla="*/ 2155 h 19998"/>
                <a:gd name="connsiteX602" fmla="*/ 13725 w 19998"/>
                <a:gd name="connsiteY602" fmla="*/ 2138 h 19998"/>
                <a:gd name="connsiteX603" fmla="*/ 13784 w 19998"/>
                <a:gd name="connsiteY603" fmla="*/ 2155 h 19998"/>
                <a:gd name="connsiteX604" fmla="*/ 13825 w 19998"/>
                <a:gd name="connsiteY604" fmla="*/ 2301 h 19998"/>
                <a:gd name="connsiteX605" fmla="*/ 13703 w 19998"/>
                <a:gd name="connsiteY605" fmla="*/ 2420 h 19998"/>
                <a:gd name="connsiteX606" fmla="*/ 13741 w 19998"/>
                <a:gd name="connsiteY606" fmla="*/ 2463 h 19998"/>
                <a:gd name="connsiteX607" fmla="*/ 13703 w 19998"/>
                <a:gd name="connsiteY607" fmla="*/ 2503 h 19998"/>
                <a:gd name="connsiteX608" fmla="*/ 13784 w 19998"/>
                <a:gd name="connsiteY608" fmla="*/ 2519 h 19998"/>
                <a:gd name="connsiteX609" fmla="*/ 13784 w 19998"/>
                <a:gd name="connsiteY609" fmla="*/ 2540 h 19998"/>
                <a:gd name="connsiteX610" fmla="*/ 13849 w 19998"/>
                <a:gd name="connsiteY610" fmla="*/ 2540 h 19998"/>
                <a:gd name="connsiteX611" fmla="*/ 14280 w 19998"/>
                <a:gd name="connsiteY611" fmla="*/ 2540 h 19998"/>
                <a:gd name="connsiteX612" fmla="*/ 14527 w 19998"/>
                <a:gd name="connsiteY612" fmla="*/ 2437 h 19998"/>
                <a:gd name="connsiteX613" fmla="*/ 14527 w 19998"/>
                <a:gd name="connsiteY613" fmla="*/ 2218 h 19998"/>
                <a:gd name="connsiteX614" fmla="*/ 14715 w 19998"/>
                <a:gd name="connsiteY614" fmla="*/ 2051 h 19998"/>
                <a:gd name="connsiteX615" fmla="*/ 14815 w 19998"/>
                <a:gd name="connsiteY615" fmla="*/ 2115 h 19998"/>
                <a:gd name="connsiteX616" fmla="*/ 14775 w 19998"/>
                <a:gd name="connsiteY616" fmla="*/ 2138 h 19998"/>
                <a:gd name="connsiteX617" fmla="*/ 14796 w 19998"/>
                <a:gd name="connsiteY617" fmla="*/ 2218 h 19998"/>
                <a:gd name="connsiteX618" fmla="*/ 14756 w 19998"/>
                <a:gd name="connsiteY618" fmla="*/ 2195 h 19998"/>
                <a:gd name="connsiteX619" fmla="*/ 14732 w 19998"/>
                <a:gd name="connsiteY619" fmla="*/ 2218 h 19998"/>
                <a:gd name="connsiteX620" fmla="*/ 14756 w 19998"/>
                <a:gd name="connsiteY620" fmla="*/ 2237 h 19998"/>
                <a:gd name="connsiteX621" fmla="*/ 14732 w 19998"/>
                <a:gd name="connsiteY621" fmla="*/ 2275 h 19998"/>
                <a:gd name="connsiteX622" fmla="*/ 14715 w 19998"/>
                <a:gd name="connsiteY622" fmla="*/ 2275 h 19998"/>
                <a:gd name="connsiteX623" fmla="*/ 14756 w 19998"/>
                <a:gd name="connsiteY623" fmla="*/ 2341 h 19998"/>
                <a:gd name="connsiteX624" fmla="*/ 14675 w 19998"/>
                <a:gd name="connsiteY624" fmla="*/ 2519 h 19998"/>
                <a:gd name="connsiteX625" fmla="*/ 14815 w 19998"/>
                <a:gd name="connsiteY625" fmla="*/ 2622 h 19998"/>
                <a:gd name="connsiteX626" fmla="*/ 14796 w 19998"/>
                <a:gd name="connsiteY626" fmla="*/ 2904 h 19998"/>
                <a:gd name="connsiteX627" fmla="*/ 14918 w 19998"/>
                <a:gd name="connsiteY627" fmla="*/ 2904 h 19998"/>
                <a:gd name="connsiteX628" fmla="*/ 14918 w 19998"/>
                <a:gd name="connsiteY628" fmla="*/ 2867 h 19998"/>
                <a:gd name="connsiteX629" fmla="*/ 15001 w 19998"/>
                <a:gd name="connsiteY629" fmla="*/ 2888 h 19998"/>
                <a:gd name="connsiteX630" fmla="*/ 15230 w 19998"/>
                <a:gd name="connsiteY630" fmla="*/ 3074 h 19998"/>
                <a:gd name="connsiteX631" fmla="*/ 15249 w 19998"/>
                <a:gd name="connsiteY631" fmla="*/ 3050 h 19998"/>
                <a:gd name="connsiteX632" fmla="*/ 15249 w 19998"/>
                <a:gd name="connsiteY632" fmla="*/ 3114 h 19998"/>
                <a:gd name="connsiteX633" fmla="*/ 15330 w 19998"/>
                <a:gd name="connsiteY633" fmla="*/ 3114 h 19998"/>
                <a:gd name="connsiteX634" fmla="*/ 15418 w 19998"/>
                <a:gd name="connsiteY634" fmla="*/ 3114 h 19998"/>
                <a:gd name="connsiteX635" fmla="*/ 15499 w 19998"/>
                <a:gd name="connsiteY635" fmla="*/ 3196 h 19998"/>
                <a:gd name="connsiteX636" fmla="*/ 15475 w 19998"/>
                <a:gd name="connsiteY636" fmla="*/ 3252 h 19998"/>
                <a:gd name="connsiteX637" fmla="*/ 15499 w 19998"/>
                <a:gd name="connsiteY637" fmla="*/ 3295 h 19998"/>
                <a:gd name="connsiteX638" fmla="*/ 15499 w 19998"/>
                <a:gd name="connsiteY638" fmla="*/ 3276 h 19998"/>
                <a:gd name="connsiteX639" fmla="*/ 15599 w 19998"/>
                <a:gd name="connsiteY639" fmla="*/ 3276 h 19998"/>
                <a:gd name="connsiteX640" fmla="*/ 15704 w 19998"/>
                <a:gd name="connsiteY640" fmla="*/ 3374 h 19998"/>
                <a:gd name="connsiteX641" fmla="*/ 15682 w 19998"/>
                <a:gd name="connsiteY641" fmla="*/ 3414 h 19998"/>
                <a:gd name="connsiteX642" fmla="*/ 15723 w 19998"/>
                <a:gd name="connsiteY642" fmla="*/ 3478 h 19998"/>
                <a:gd name="connsiteX643" fmla="*/ 15704 w 19998"/>
                <a:gd name="connsiteY643" fmla="*/ 3497 h 19998"/>
                <a:gd name="connsiteX644" fmla="*/ 15747 w 19998"/>
                <a:gd name="connsiteY644" fmla="*/ 3534 h 19998"/>
                <a:gd name="connsiteX645" fmla="*/ 15747 w 19998"/>
                <a:gd name="connsiteY645" fmla="*/ 3518 h 19998"/>
                <a:gd name="connsiteX646" fmla="*/ 15935 w 19998"/>
                <a:gd name="connsiteY646" fmla="*/ 3478 h 19998"/>
                <a:gd name="connsiteX647" fmla="*/ 15935 w 19998"/>
                <a:gd name="connsiteY647" fmla="*/ 3518 h 19998"/>
                <a:gd name="connsiteX648" fmla="*/ 15951 w 19998"/>
                <a:gd name="connsiteY648" fmla="*/ 3518 h 19998"/>
                <a:gd name="connsiteX649" fmla="*/ 15992 w 19998"/>
                <a:gd name="connsiteY649" fmla="*/ 3414 h 19998"/>
                <a:gd name="connsiteX650" fmla="*/ 16156 w 19998"/>
                <a:gd name="connsiteY650" fmla="*/ 3414 h 19998"/>
                <a:gd name="connsiteX651" fmla="*/ 16156 w 19998"/>
                <a:gd name="connsiteY651" fmla="*/ 3374 h 19998"/>
                <a:gd name="connsiteX652" fmla="*/ 16302 w 19998"/>
                <a:gd name="connsiteY652" fmla="*/ 3436 h 19998"/>
                <a:gd name="connsiteX653" fmla="*/ 16285 w 19998"/>
                <a:gd name="connsiteY653" fmla="*/ 3454 h 19998"/>
                <a:gd name="connsiteX654" fmla="*/ 16366 w 19998"/>
                <a:gd name="connsiteY654" fmla="*/ 3518 h 19998"/>
                <a:gd name="connsiteX655" fmla="*/ 16490 w 19998"/>
                <a:gd name="connsiteY655" fmla="*/ 3518 h 19998"/>
                <a:gd name="connsiteX656" fmla="*/ 16506 w 19998"/>
                <a:gd name="connsiteY656" fmla="*/ 3600 h 19998"/>
                <a:gd name="connsiteX657" fmla="*/ 16590 w 19998"/>
                <a:gd name="connsiteY657" fmla="*/ 3624 h 19998"/>
                <a:gd name="connsiteX658" fmla="*/ 16611 w 19998"/>
                <a:gd name="connsiteY658" fmla="*/ 3581 h 19998"/>
                <a:gd name="connsiteX659" fmla="*/ 16694 w 19998"/>
                <a:gd name="connsiteY659" fmla="*/ 3600 h 19998"/>
                <a:gd name="connsiteX660" fmla="*/ 16694 w 19998"/>
                <a:gd name="connsiteY660" fmla="*/ 3560 h 19998"/>
                <a:gd name="connsiteX661" fmla="*/ 16716 w 19998"/>
                <a:gd name="connsiteY661" fmla="*/ 3560 h 19998"/>
                <a:gd name="connsiteX662" fmla="*/ 16716 w 19998"/>
                <a:gd name="connsiteY662" fmla="*/ 3518 h 19998"/>
                <a:gd name="connsiteX663" fmla="*/ 16759 w 19998"/>
                <a:gd name="connsiteY663" fmla="*/ 3497 h 19998"/>
                <a:gd name="connsiteX664" fmla="*/ 16759 w 19998"/>
                <a:gd name="connsiteY664" fmla="*/ 3478 h 19998"/>
                <a:gd name="connsiteX665" fmla="*/ 16940 w 19998"/>
                <a:gd name="connsiteY665" fmla="*/ 3478 h 19998"/>
                <a:gd name="connsiteX666" fmla="*/ 17085 w 19998"/>
                <a:gd name="connsiteY666" fmla="*/ 3560 h 19998"/>
                <a:gd name="connsiteX667" fmla="*/ 17085 w 19998"/>
                <a:gd name="connsiteY667" fmla="*/ 3534 h 19998"/>
                <a:gd name="connsiteX668" fmla="*/ 17192 w 19998"/>
                <a:gd name="connsiteY668" fmla="*/ 3518 h 19998"/>
                <a:gd name="connsiteX669" fmla="*/ 17192 w 19998"/>
                <a:gd name="connsiteY669" fmla="*/ 3534 h 19998"/>
                <a:gd name="connsiteX670" fmla="*/ 17373 w 19998"/>
                <a:gd name="connsiteY670" fmla="*/ 3640 h 19998"/>
                <a:gd name="connsiteX671" fmla="*/ 17354 w 19998"/>
                <a:gd name="connsiteY671" fmla="*/ 3663 h 19998"/>
                <a:gd name="connsiteX672" fmla="*/ 17437 w 19998"/>
                <a:gd name="connsiteY672" fmla="*/ 3783 h 19998"/>
                <a:gd name="connsiteX673" fmla="*/ 17397 w 19998"/>
                <a:gd name="connsiteY673" fmla="*/ 3783 h 19998"/>
                <a:gd name="connsiteX674" fmla="*/ 17414 w 19998"/>
                <a:gd name="connsiteY674" fmla="*/ 3826 h 19998"/>
                <a:gd name="connsiteX675" fmla="*/ 17437 w 19998"/>
                <a:gd name="connsiteY675" fmla="*/ 3826 h 19998"/>
                <a:gd name="connsiteX676" fmla="*/ 17602 w 19998"/>
                <a:gd name="connsiteY676" fmla="*/ 4028 h 19998"/>
                <a:gd name="connsiteX677" fmla="*/ 17623 w 19998"/>
                <a:gd name="connsiteY677" fmla="*/ 4091 h 19998"/>
                <a:gd name="connsiteX678" fmla="*/ 17642 w 19998"/>
                <a:gd name="connsiteY678" fmla="*/ 4091 h 19998"/>
                <a:gd name="connsiteX679" fmla="*/ 17683 w 19998"/>
                <a:gd name="connsiteY679" fmla="*/ 4211 h 19998"/>
                <a:gd name="connsiteX680" fmla="*/ 17849 w 19998"/>
                <a:gd name="connsiteY680" fmla="*/ 4211 h 19998"/>
                <a:gd name="connsiteX681" fmla="*/ 17849 w 19998"/>
                <a:gd name="connsiteY681" fmla="*/ 4171 h 19998"/>
                <a:gd name="connsiteX682" fmla="*/ 17871 w 19998"/>
                <a:gd name="connsiteY682" fmla="*/ 4171 h 19998"/>
                <a:gd name="connsiteX683" fmla="*/ 17830 w 19998"/>
                <a:gd name="connsiteY683" fmla="*/ 4091 h 19998"/>
                <a:gd name="connsiteX684" fmla="*/ 17871 w 19998"/>
                <a:gd name="connsiteY684" fmla="*/ 4065 h 19998"/>
                <a:gd name="connsiteX685" fmla="*/ 17935 w 19998"/>
                <a:gd name="connsiteY685" fmla="*/ 4091 h 19998"/>
                <a:gd name="connsiteX686" fmla="*/ 17976 w 19998"/>
                <a:gd name="connsiteY686" fmla="*/ 4065 h 19998"/>
                <a:gd name="connsiteX687" fmla="*/ 18019 w 19998"/>
                <a:gd name="connsiteY687" fmla="*/ 4091 h 19998"/>
                <a:gd name="connsiteX688" fmla="*/ 18140 w 19998"/>
                <a:gd name="connsiteY688" fmla="*/ 4131 h 19998"/>
                <a:gd name="connsiteX689" fmla="*/ 18183 w 19998"/>
                <a:gd name="connsiteY689" fmla="*/ 4293 h 19998"/>
                <a:gd name="connsiteX690" fmla="*/ 18200 w 19998"/>
                <a:gd name="connsiteY690" fmla="*/ 4293 h 19998"/>
                <a:gd name="connsiteX691" fmla="*/ 18223 w 19998"/>
                <a:gd name="connsiteY691" fmla="*/ 4211 h 19998"/>
                <a:gd name="connsiteX692" fmla="*/ 18240 w 19998"/>
                <a:gd name="connsiteY692" fmla="*/ 4211 h 19998"/>
                <a:gd name="connsiteX693" fmla="*/ 18240 w 19998"/>
                <a:gd name="connsiteY693" fmla="*/ 4230 h 19998"/>
                <a:gd name="connsiteX694" fmla="*/ 18281 w 19998"/>
                <a:gd name="connsiteY694" fmla="*/ 4230 h 19998"/>
                <a:gd name="connsiteX695" fmla="*/ 18328 w 19998"/>
                <a:gd name="connsiteY695" fmla="*/ 4270 h 19998"/>
                <a:gd name="connsiteX696" fmla="*/ 18369 w 19998"/>
                <a:gd name="connsiteY696" fmla="*/ 4253 h 19998"/>
                <a:gd name="connsiteX697" fmla="*/ 18388 w 19998"/>
                <a:gd name="connsiteY697" fmla="*/ 4270 h 19998"/>
                <a:gd name="connsiteX698" fmla="*/ 18531 w 19998"/>
                <a:gd name="connsiteY698" fmla="*/ 4253 h 19998"/>
                <a:gd name="connsiteX699" fmla="*/ 18531 w 19998"/>
                <a:gd name="connsiteY699" fmla="*/ 4270 h 19998"/>
                <a:gd name="connsiteX700" fmla="*/ 18631 w 19998"/>
                <a:gd name="connsiteY700" fmla="*/ 4211 h 19998"/>
                <a:gd name="connsiteX701" fmla="*/ 18631 w 19998"/>
                <a:gd name="connsiteY701" fmla="*/ 4131 h 19998"/>
                <a:gd name="connsiteX702" fmla="*/ 18762 w 19998"/>
                <a:gd name="connsiteY702" fmla="*/ 4108 h 19998"/>
                <a:gd name="connsiteX703" fmla="*/ 18778 w 19998"/>
                <a:gd name="connsiteY703" fmla="*/ 4148 h 19998"/>
                <a:gd name="connsiteX704" fmla="*/ 18821 w 19998"/>
                <a:gd name="connsiteY704" fmla="*/ 4131 h 19998"/>
                <a:gd name="connsiteX705" fmla="*/ 18943 w 19998"/>
                <a:gd name="connsiteY705" fmla="*/ 4333 h 19998"/>
                <a:gd name="connsiteX706" fmla="*/ 19047 w 19998"/>
                <a:gd name="connsiteY706" fmla="*/ 4333 h 19998"/>
                <a:gd name="connsiteX707" fmla="*/ 19064 w 19998"/>
                <a:gd name="connsiteY707" fmla="*/ 4392 h 19998"/>
                <a:gd name="connsiteX708" fmla="*/ 19152 w 19998"/>
                <a:gd name="connsiteY708" fmla="*/ 4392 h 19998"/>
                <a:gd name="connsiteX709" fmla="*/ 19152 w 19998"/>
                <a:gd name="connsiteY709" fmla="*/ 4373 h 19998"/>
                <a:gd name="connsiteX710" fmla="*/ 19212 w 19998"/>
                <a:gd name="connsiteY710" fmla="*/ 4373 h 19998"/>
                <a:gd name="connsiteX711" fmla="*/ 19212 w 19998"/>
                <a:gd name="connsiteY711" fmla="*/ 4392 h 19998"/>
                <a:gd name="connsiteX712" fmla="*/ 19317 w 19998"/>
                <a:gd name="connsiteY712" fmla="*/ 4333 h 19998"/>
                <a:gd name="connsiteX713" fmla="*/ 19417 w 19998"/>
                <a:gd name="connsiteY713" fmla="*/ 4392 h 19998"/>
                <a:gd name="connsiteX714" fmla="*/ 19443 w 19998"/>
                <a:gd name="connsiteY714" fmla="*/ 4373 h 19998"/>
                <a:gd name="connsiteX715" fmla="*/ 19500 w 19998"/>
                <a:gd name="connsiteY715" fmla="*/ 4373 h 19998"/>
                <a:gd name="connsiteX716" fmla="*/ 19521 w 19998"/>
                <a:gd name="connsiteY716" fmla="*/ 4352 h 19998"/>
                <a:gd name="connsiteX717" fmla="*/ 19998 w 19998"/>
                <a:gd name="connsiteY717" fmla="*/ 4512 h 19998"/>
                <a:gd name="connsiteX718" fmla="*/ 19750 w 19998"/>
                <a:gd name="connsiteY718" fmla="*/ 4939 h 19998"/>
                <a:gd name="connsiteX719" fmla="*/ 19712 w 19998"/>
                <a:gd name="connsiteY719" fmla="*/ 4939 h 19998"/>
                <a:gd name="connsiteX720" fmla="*/ 19686 w 19998"/>
                <a:gd name="connsiteY720" fmla="*/ 5003 h 19998"/>
                <a:gd name="connsiteX721" fmla="*/ 19645 w 19998"/>
                <a:gd name="connsiteY721" fmla="*/ 5003 h 19998"/>
                <a:gd name="connsiteX722" fmla="*/ 19131 w 19998"/>
                <a:gd name="connsiteY722" fmla="*/ 6512 h 19998"/>
                <a:gd name="connsiteX723" fmla="*/ 19236 w 19998"/>
                <a:gd name="connsiteY723" fmla="*/ 7750 h 19998"/>
                <a:gd name="connsiteX724" fmla="*/ 19212 w 19998"/>
                <a:gd name="connsiteY724" fmla="*/ 7750 h 19998"/>
                <a:gd name="connsiteX725" fmla="*/ 19090 w 19998"/>
                <a:gd name="connsiteY725" fmla="*/ 7870 h 19998"/>
                <a:gd name="connsiteX726" fmla="*/ 19152 w 19998"/>
                <a:gd name="connsiteY726" fmla="*/ 7853 h 19998"/>
                <a:gd name="connsiteX727" fmla="*/ 19064 w 19998"/>
                <a:gd name="connsiteY727" fmla="*/ 7973 h 19998"/>
                <a:gd name="connsiteX728" fmla="*/ 18983 w 19998"/>
                <a:gd name="connsiteY728" fmla="*/ 7973 h 19998"/>
                <a:gd name="connsiteX729" fmla="*/ 18714 w 19998"/>
                <a:gd name="connsiteY729" fmla="*/ 8135 h 19998"/>
                <a:gd name="connsiteX730" fmla="*/ 18695 w 19998"/>
                <a:gd name="connsiteY730" fmla="*/ 8093 h 19998"/>
                <a:gd name="connsiteX731" fmla="*/ 18614 w 19998"/>
                <a:gd name="connsiteY731" fmla="*/ 7997 h 19998"/>
                <a:gd name="connsiteX732" fmla="*/ 18631 w 19998"/>
                <a:gd name="connsiteY732" fmla="*/ 7973 h 19998"/>
                <a:gd name="connsiteX733" fmla="*/ 18304 w 19998"/>
                <a:gd name="connsiteY73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470 w 19998"/>
                <a:gd name="connsiteY297" fmla="*/ 12548 h 19998"/>
                <a:gd name="connsiteX298" fmla="*/ 5961 w 19998"/>
                <a:gd name="connsiteY298" fmla="*/ 13284 h 19998"/>
                <a:gd name="connsiteX299" fmla="*/ 6271 w 19998"/>
                <a:gd name="connsiteY299" fmla="*/ 13871 h 19998"/>
                <a:gd name="connsiteX300" fmla="*/ 6352 w 19998"/>
                <a:gd name="connsiteY300" fmla="*/ 14017 h 19998"/>
                <a:gd name="connsiteX301" fmla="*/ 6352 w 19998"/>
                <a:gd name="connsiteY301" fmla="*/ 13808 h 19998"/>
                <a:gd name="connsiteX302" fmla="*/ 6001 w 19998"/>
                <a:gd name="connsiteY302" fmla="*/ 13058 h 19998"/>
                <a:gd name="connsiteX303" fmla="*/ 5675 w 19998"/>
                <a:gd name="connsiteY303" fmla="*/ 12532 h 19998"/>
                <a:gd name="connsiteX304" fmla="*/ 5551 w 19998"/>
                <a:gd name="connsiteY304" fmla="*/ 12410 h 19998"/>
                <a:gd name="connsiteX305" fmla="*/ 5528 w 19998"/>
                <a:gd name="connsiteY305" fmla="*/ 12365 h 19998"/>
                <a:gd name="connsiteX306" fmla="*/ 5511 w 19998"/>
                <a:gd name="connsiteY306" fmla="*/ 12365 h 19998"/>
                <a:gd name="connsiteX307" fmla="*/ 5258 w 19998"/>
                <a:gd name="connsiteY307" fmla="*/ 12227 h 19998"/>
                <a:gd name="connsiteX308" fmla="*/ 5242 w 19998"/>
                <a:gd name="connsiteY308" fmla="*/ 12243 h 19998"/>
                <a:gd name="connsiteX309" fmla="*/ 5218 w 19998"/>
                <a:gd name="connsiteY309" fmla="*/ 12243 h 19998"/>
                <a:gd name="connsiteX310" fmla="*/ 5175 w 19998"/>
                <a:gd name="connsiteY310" fmla="*/ 11961 h 19998"/>
                <a:gd name="connsiteX311" fmla="*/ 5363 w 19998"/>
                <a:gd name="connsiteY311" fmla="*/ 11961 h 19998"/>
                <a:gd name="connsiteX312" fmla="*/ 5487 w 19998"/>
                <a:gd name="connsiteY312" fmla="*/ 11653 h 19998"/>
                <a:gd name="connsiteX313" fmla="*/ 5470 w 19998"/>
                <a:gd name="connsiteY313" fmla="*/ 11653 h 19998"/>
                <a:gd name="connsiteX314" fmla="*/ 5470 w 19998"/>
                <a:gd name="connsiteY314" fmla="*/ 11637 h 19998"/>
                <a:gd name="connsiteX315" fmla="*/ 5487 w 19998"/>
                <a:gd name="connsiteY315" fmla="*/ 11637 h 19998"/>
                <a:gd name="connsiteX316" fmla="*/ 5444 w 19998"/>
                <a:gd name="connsiteY316" fmla="*/ 11268 h 19998"/>
                <a:gd name="connsiteX317" fmla="*/ 5339 w 19998"/>
                <a:gd name="connsiteY317" fmla="*/ 11146 h 19998"/>
                <a:gd name="connsiteX318" fmla="*/ 5251 w 19998"/>
                <a:gd name="connsiteY318" fmla="*/ 10849 h 19998"/>
                <a:gd name="connsiteX319" fmla="*/ 4784 w 19998"/>
                <a:gd name="connsiteY319" fmla="*/ 10539 h 19998"/>
                <a:gd name="connsiteX320" fmla="*/ 4603 w 19998"/>
                <a:gd name="connsiteY320" fmla="*/ 10497 h 19998"/>
                <a:gd name="connsiteX321" fmla="*/ 4620 w 19998"/>
                <a:gd name="connsiteY321" fmla="*/ 10476 h 19998"/>
                <a:gd name="connsiteX322" fmla="*/ 3877 w 19998"/>
                <a:gd name="connsiteY322" fmla="*/ 9395 h 19998"/>
                <a:gd name="connsiteX323" fmla="*/ 3941 w 19998"/>
                <a:gd name="connsiteY323" fmla="*/ 9353 h 19998"/>
                <a:gd name="connsiteX324" fmla="*/ 3918 w 19998"/>
                <a:gd name="connsiteY324" fmla="*/ 9353 h 19998"/>
                <a:gd name="connsiteX325" fmla="*/ 4168 w 19998"/>
                <a:gd name="connsiteY325" fmla="*/ 9071 h 19998"/>
                <a:gd name="connsiteX326" fmla="*/ 3753 w 19998"/>
                <a:gd name="connsiteY326" fmla="*/ 8829 h 19998"/>
                <a:gd name="connsiteX327" fmla="*/ 3899 w 19998"/>
                <a:gd name="connsiteY327" fmla="*/ 8645 h 19998"/>
                <a:gd name="connsiteX328" fmla="*/ 3899 w 19998"/>
                <a:gd name="connsiteY328" fmla="*/ 8521 h 19998"/>
                <a:gd name="connsiteX329" fmla="*/ 4472 w 19998"/>
                <a:gd name="connsiteY329" fmla="*/ 8666 h 19998"/>
                <a:gd name="connsiteX330" fmla="*/ 3877 w 19998"/>
                <a:gd name="connsiteY330" fmla="*/ 8457 h 19998"/>
                <a:gd name="connsiteX331" fmla="*/ 3689 w 19998"/>
                <a:gd name="connsiteY331" fmla="*/ 8587 h 19998"/>
                <a:gd name="connsiteX332" fmla="*/ 3508 w 19998"/>
                <a:gd name="connsiteY332" fmla="*/ 8483 h 19998"/>
                <a:gd name="connsiteX333" fmla="*/ 3360 w 19998"/>
                <a:gd name="connsiteY333" fmla="*/ 8401 h 19998"/>
                <a:gd name="connsiteX334" fmla="*/ 3303 w 19998"/>
                <a:gd name="connsiteY334" fmla="*/ 8239 h 19998"/>
                <a:gd name="connsiteX335" fmla="*/ 3482 w 19998"/>
                <a:gd name="connsiteY335" fmla="*/ 8175 h 19998"/>
                <a:gd name="connsiteX336" fmla="*/ 3465 w 19998"/>
                <a:gd name="connsiteY336" fmla="*/ 8077 h 19998"/>
                <a:gd name="connsiteX337" fmla="*/ 3403 w 19998"/>
                <a:gd name="connsiteY337" fmla="*/ 7997 h 19998"/>
                <a:gd name="connsiteX338" fmla="*/ 3444 w 19998"/>
                <a:gd name="connsiteY338" fmla="*/ 7973 h 19998"/>
                <a:gd name="connsiteX339" fmla="*/ 3444 w 19998"/>
                <a:gd name="connsiteY339" fmla="*/ 7997 h 19998"/>
                <a:gd name="connsiteX340" fmla="*/ 3344 w 19998"/>
                <a:gd name="connsiteY340" fmla="*/ 7910 h 19998"/>
                <a:gd name="connsiteX341" fmla="*/ 3320 w 19998"/>
                <a:gd name="connsiteY341" fmla="*/ 7933 h 19998"/>
                <a:gd name="connsiteX342" fmla="*/ 3239 w 19998"/>
                <a:gd name="connsiteY342" fmla="*/ 7910 h 19998"/>
                <a:gd name="connsiteX343" fmla="*/ 3239 w 19998"/>
                <a:gd name="connsiteY343" fmla="*/ 7950 h 19998"/>
                <a:gd name="connsiteX344" fmla="*/ 3196 w 19998"/>
                <a:gd name="connsiteY344" fmla="*/ 7933 h 19998"/>
                <a:gd name="connsiteX345" fmla="*/ 3156 w 19998"/>
                <a:gd name="connsiteY345" fmla="*/ 7910 h 19998"/>
                <a:gd name="connsiteX346" fmla="*/ 3115 w 19998"/>
                <a:gd name="connsiteY346" fmla="*/ 7950 h 19998"/>
                <a:gd name="connsiteX347" fmla="*/ 2844 w 19998"/>
                <a:gd name="connsiteY347" fmla="*/ 7933 h 19998"/>
                <a:gd name="connsiteX348" fmla="*/ 2822 w 19998"/>
                <a:gd name="connsiteY348" fmla="*/ 7853 h 19998"/>
                <a:gd name="connsiteX349" fmla="*/ 2765 w 19998"/>
                <a:gd name="connsiteY349" fmla="*/ 7811 h 19998"/>
                <a:gd name="connsiteX350" fmla="*/ 2765 w 19998"/>
                <a:gd name="connsiteY350" fmla="*/ 7788 h 19998"/>
                <a:gd name="connsiteX351" fmla="*/ 3051 w 19998"/>
                <a:gd name="connsiteY351" fmla="*/ 7853 h 19998"/>
                <a:gd name="connsiteX352" fmla="*/ 3115 w 19998"/>
                <a:gd name="connsiteY352" fmla="*/ 7651 h 19998"/>
                <a:gd name="connsiteX353" fmla="*/ 3115 w 19998"/>
                <a:gd name="connsiteY353" fmla="*/ 7625 h 19998"/>
                <a:gd name="connsiteX354" fmla="*/ 2765 w 19998"/>
                <a:gd name="connsiteY354" fmla="*/ 7729 h 19998"/>
                <a:gd name="connsiteX355" fmla="*/ 2722 w 19998"/>
                <a:gd name="connsiteY355" fmla="*/ 7625 h 19998"/>
                <a:gd name="connsiteX356" fmla="*/ 2701 w 19998"/>
                <a:gd name="connsiteY356" fmla="*/ 7625 h 19998"/>
                <a:gd name="connsiteX357" fmla="*/ 2722 w 19998"/>
                <a:gd name="connsiteY357" fmla="*/ 7788 h 19998"/>
                <a:gd name="connsiteX358" fmla="*/ 2477 w 19998"/>
                <a:gd name="connsiteY358" fmla="*/ 7750 h 19998"/>
                <a:gd name="connsiteX359" fmla="*/ 2453 w 19998"/>
                <a:gd name="connsiteY359" fmla="*/ 7689 h 19998"/>
                <a:gd name="connsiteX360" fmla="*/ 2477 w 19998"/>
                <a:gd name="connsiteY360" fmla="*/ 7973 h 19998"/>
                <a:gd name="connsiteX361" fmla="*/ 2412 w 19998"/>
                <a:gd name="connsiteY361" fmla="*/ 7950 h 19998"/>
                <a:gd name="connsiteX362" fmla="*/ 2372 w 19998"/>
                <a:gd name="connsiteY362" fmla="*/ 7828 h 19998"/>
                <a:gd name="connsiteX363" fmla="*/ 2127 w 19998"/>
                <a:gd name="connsiteY363" fmla="*/ 7442 h 19998"/>
                <a:gd name="connsiteX364" fmla="*/ 2127 w 19998"/>
                <a:gd name="connsiteY364" fmla="*/ 7463 h 19998"/>
                <a:gd name="connsiteX365" fmla="*/ 2103 w 19998"/>
                <a:gd name="connsiteY365" fmla="*/ 7442 h 19998"/>
                <a:gd name="connsiteX366" fmla="*/ 2205 w 19998"/>
                <a:gd name="connsiteY366" fmla="*/ 7442 h 19998"/>
                <a:gd name="connsiteX367" fmla="*/ 1831 w 19998"/>
                <a:gd name="connsiteY367" fmla="*/ 7261 h 19998"/>
                <a:gd name="connsiteX368" fmla="*/ 1260 w 19998"/>
                <a:gd name="connsiteY368" fmla="*/ 6996 h 19998"/>
                <a:gd name="connsiteX369" fmla="*/ 1276 w 19998"/>
                <a:gd name="connsiteY369" fmla="*/ 6975 h 19998"/>
                <a:gd name="connsiteX370" fmla="*/ 1260 w 19998"/>
                <a:gd name="connsiteY370" fmla="*/ 6958 h 19998"/>
                <a:gd name="connsiteX371" fmla="*/ 1236 w 19998"/>
                <a:gd name="connsiteY371" fmla="*/ 6958 h 19998"/>
                <a:gd name="connsiteX372" fmla="*/ 1172 w 19998"/>
                <a:gd name="connsiteY372" fmla="*/ 6892 h 19998"/>
                <a:gd name="connsiteX373" fmla="*/ 1155 w 19998"/>
                <a:gd name="connsiteY373" fmla="*/ 6996 h 19998"/>
                <a:gd name="connsiteX374" fmla="*/ 886 w 19998"/>
                <a:gd name="connsiteY374" fmla="*/ 6975 h 19998"/>
                <a:gd name="connsiteX375" fmla="*/ 679 w 19998"/>
                <a:gd name="connsiteY375" fmla="*/ 7099 h 19998"/>
                <a:gd name="connsiteX376" fmla="*/ 533 w 19998"/>
                <a:gd name="connsiteY376" fmla="*/ 7078 h 19998"/>
                <a:gd name="connsiteX377" fmla="*/ 533 w 19998"/>
                <a:gd name="connsiteY377" fmla="*/ 7022 h 19998"/>
                <a:gd name="connsiteX378" fmla="*/ 574 w 19998"/>
                <a:gd name="connsiteY378" fmla="*/ 6996 h 19998"/>
                <a:gd name="connsiteX379" fmla="*/ 305 w 19998"/>
                <a:gd name="connsiteY379" fmla="*/ 6568 h 19998"/>
                <a:gd name="connsiteX380" fmla="*/ 264 w 19998"/>
                <a:gd name="connsiteY380" fmla="*/ 6594 h 19998"/>
                <a:gd name="connsiteX381" fmla="*/ 164 w 19998"/>
                <a:gd name="connsiteY381" fmla="*/ 6528 h 19998"/>
                <a:gd name="connsiteX382" fmla="*/ 141 w 19998"/>
                <a:gd name="connsiteY382" fmla="*/ 6528 h 19998"/>
                <a:gd name="connsiteX383" fmla="*/ 0 w 19998"/>
                <a:gd name="connsiteY383" fmla="*/ 6490 h 19998"/>
                <a:gd name="connsiteX384" fmla="*/ 17 w 19998"/>
                <a:gd name="connsiteY384" fmla="*/ 6465 h 19998"/>
                <a:gd name="connsiteX385" fmla="*/ 57 w 19998"/>
                <a:gd name="connsiteY385" fmla="*/ 6465 h 19998"/>
                <a:gd name="connsiteX386" fmla="*/ 57 w 19998"/>
                <a:gd name="connsiteY386" fmla="*/ 6425 h 19998"/>
                <a:gd name="connsiteX387" fmla="*/ 695 w 19998"/>
                <a:gd name="connsiteY387" fmla="*/ 6408 h 19998"/>
                <a:gd name="connsiteX388" fmla="*/ 760 w 19998"/>
                <a:gd name="connsiteY388" fmla="*/ 6262 h 19998"/>
                <a:gd name="connsiteX389" fmla="*/ 722 w 19998"/>
                <a:gd name="connsiteY389" fmla="*/ 6262 h 19998"/>
                <a:gd name="connsiteX390" fmla="*/ 695 w 19998"/>
                <a:gd name="connsiteY390" fmla="*/ 6164 h 19998"/>
                <a:gd name="connsiteX391" fmla="*/ 433 w 19998"/>
                <a:gd name="connsiteY391" fmla="*/ 6084 h 19998"/>
                <a:gd name="connsiteX392" fmla="*/ 348 w 19998"/>
                <a:gd name="connsiteY392" fmla="*/ 6204 h 19998"/>
                <a:gd name="connsiteX393" fmla="*/ 329 w 19998"/>
                <a:gd name="connsiteY393" fmla="*/ 6204 h 19998"/>
                <a:gd name="connsiteX394" fmla="*/ 305 w 19998"/>
                <a:gd name="connsiteY394" fmla="*/ 6060 h 19998"/>
                <a:gd name="connsiteX395" fmla="*/ 348 w 19998"/>
                <a:gd name="connsiteY395" fmla="*/ 6044 h 19998"/>
                <a:gd name="connsiteX396" fmla="*/ 348 w 19998"/>
                <a:gd name="connsiteY396" fmla="*/ 5997 h 19998"/>
                <a:gd name="connsiteX397" fmla="*/ 248 w 19998"/>
                <a:gd name="connsiteY397" fmla="*/ 5997 h 19998"/>
                <a:gd name="connsiteX398" fmla="*/ 221 w 19998"/>
                <a:gd name="connsiteY398" fmla="*/ 5938 h 19998"/>
                <a:gd name="connsiteX399" fmla="*/ 329 w 19998"/>
                <a:gd name="connsiteY399" fmla="*/ 5938 h 19998"/>
                <a:gd name="connsiteX400" fmla="*/ 348 w 19998"/>
                <a:gd name="connsiteY400" fmla="*/ 5818 h 19998"/>
                <a:gd name="connsiteX401" fmla="*/ 391 w 19998"/>
                <a:gd name="connsiteY401" fmla="*/ 5818 h 19998"/>
                <a:gd name="connsiteX402" fmla="*/ 369 w 19998"/>
                <a:gd name="connsiteY402" fmla="*/ 5917 h 19998"/>
                <a:gd name="connsiteX403" fmla="*/ 433 w 19998"/>
                <a:gd name="connsiteY403" fmla="*/ 5877 h 19998"/>
                <a:gd name="connsiteX404" fmla="*/ 433 w 19998"/>
                <a:gd name="connsiteY404" fmla="*/ 5898 h 19998"/>
                <a:gd name="connsiteX405" fmla="*/ 410 w 19998"/>
                <a:gd name="connsiteY405" fmla="*/ 5917 h 19998"/>
                <a:gd name="connsiteX406" fmla="*/ 433 w 19998"/>
                <a:gd name="connsiteY406" fmla="*/ 5938 h 19998"/>
                <a:gd name="connsiteX407" fmla="*/ 555 w 19998"/>
                <a:gd name="connsiteY407" fmla="*/ 5938 h 19998"/>
                <a:gd name="connsiteX408" fmla="*/ 555 w 19998"/>
                <a:gd name="connsiteY408" fmla="*/ 5955 h 19998"/>
                <a:gd name="connsiteX409" fmla="*/ 738 w 19998"/>
                <a:gd name="connsiteY409" fmla="*/ 5938 h 19998"/>
                <a:gd name="connsiteX410" fmla="*/ 695 w 19998"/>
                <a:gd name="connsiteY410" fmla="*/ 5835 h 19998"/>
                <a:gd name="connsiteX411" fmla="*/ 655 w 19998"/>
                <a:gd name="connsiteY411" fmla="*/ 5835 h 19998"/>
                <a:gd name="connsiteX412" fmla="*/ 638 w 19998"/>
                <a:gd name="connsiteY412" fmla="*/ 5877 h 19998"/>
                <a:gd name="connsiteX413" fmla="*/ 574 w 19998"/>
                <a:gd name="connsiteY413" fmla="*/ 5861 h 19998"/>
                <a:gd name="connsiteX414" fmla="*/ 517 w 19998"/>
                <a:gd name="connsiteY414" fmla="*/ 5861 h 19998"/>
                <a:gd name="connsiteX415" fmla="*/ 598 w 19998"/>
                <a:gd name="connsiteY415" fmla="*/ 5736 h 19998"/>
                <a:gd name="connsiteX416" fmla="*/ 141 w 19998"/>
                <a:gd name="connsiteY416" fmla="*/ 5778 h 19998"/>
                <a:gd name="connsiteX417" fmla="*/ 141 w 19998"/>
                <a:gd name="connsiteY417" fmla="*/ 5795 h 19998"/>
                <a:gd name="connsiteX418" fmla="*/ 17 w 19998"/>
                <a:gd name="connsiteY418" fmla="*/ 5818 h 19998"/>
                <a:gd name="connsiteX419" fmla="*/ 17 w 19998"/>
                <a:gd name="connsiteY419" fmla="*/ 5715 h 19998"/>
                <a:gd name="connsiteX420" fmla="*/ 40 w 19998"/>
                <a:gd name="connsiteY420" fmla="*/ 5715 h 19998"/>
                <a:gd name="connsiteX421" fmla="*/ 141 w 19998"/>
                <a:gd name="connsiteY421" fmla="*/ 5287 h 19998"/>
                <a:gd name="connsiteX422" fmla="*/ 181 w 19998"/>
                <a:gd name="connsiteY422" fmla="*/ 5268 h 19998"/>
                <a:gd name="connsiteX423" fmla="*/ 348 w 19998"/>
                <a:gd name="connsiteY423" fmla="*/ 5247 h 19998"/>
                <a:gd name="connsiteX424" fmla="*/ 329 w 19998"/>
                <a:gd name="connsiteY424" fmla="*/ 5205 h 19998"/>
                <a:gd name="connsiteX425" fmla="*/ 450 w 19998"/>
                <a:gd name="connsiteY425" fmla="*/ 5149 h 19998"/>
                <a:gd name="connsiteX426" fmla="*/ 617 w 19998"/>
                <a:gd name="connsiteY426" fmla="*/ 5149 h 19998"/>
                <a:gd name="connsiteX427" fmla="*/ 617 w 19998"/>
                <a:gd name="connsiteY427" fmla="*/ 5106 h 19998"/>
                <a:gd name="connsiteX428" fmla="*/ 803 w 19998"/>
                <a:gd name="connsiteY428" fmla="*/ 5085 h 19998"/>
                <a:gd name="connsiteX429" fmla="*/ 826 w 19998"/>
                <a:gd name="connsiteY429" fmla="*/ 5106 h 19998"/>
                <a:gd name="connsiteX430" fmla="*/ 803 w 19998"/>
                <a:gd name="connsiteY430" fmla="*/ 5149 h 19998"/>
                <a:gd name="connsiteX431" fmla="*/ 803 w 19998"/>
                <a:gd name="connsiteY431" fmla="*/ 5165 h 19998"/>
                <a:gd name="connsiteX432" fmla="*/ 1276 w 19998"/>
                <a:gd name="connsiteY432" fmla="*/ 5022 h 19998"/>
                <a:gd name="connsiteX433" fmla="*/ 1276 w 19998"/>
                <a:gd name="connsiteY433" fmla="*/ 5003 h 19998"/>
                <a:gd name="connsiteX434" fmla="*/ 1276 w 19998"/>
                <a:gd name="connsiteY434" fmla="*/ 5022 h 19998"/>
                <a:gd name="connsiteX435" fmla="*/ 1298 w 19998"/>
                <a:gd name="connsiteY435" fmla="*/ 5022 h 19998"/>
                <a:gd name="connsiteX436" fmla="*/ 1298 w 19998"/>
                <a:gd name="connsiteY436" fmla="*/ 5003 h 19998"/>
                <a:gd name="connsiteX437" fmla="*/ 1341 w 19998"/>
                <a:gd name="connsiteY437" fmla="*/ 5003 h 19998"/>
                <a:gd name="connsiteX438" fmla="*/ 1341 w 19998"/>
                <a:gd name="connsiteY438" fmla="*/ 5165 h 19998"/>
                <a:gd name="connsiteX439" fmla="*/ 1381 w 19998"/>
                <a:gd name="connsiteY439" fmla="*/ 5165 h 19998"/>
                <a:gd name="connsiteX440" fmla="*/ 1441 w 19998"/>
                <a:gd name="connsiteY440" fmla="*/ 5149 h 19998"/>
                <a:gd name="connsiteX441" fmla="*/ 1441 w 19998"/>
                <a:gd name="connsiteY441" fmla="*/ 5205 h 19998"/>
                <a:gd name="connsiteX442" fmla="*/ 1505 w 19998"/>
                <a:gd name="connsiteY442" fmla="*/ 5231 h 19998"/>
                <a:gd name="connsiteX443" fmla="*/ 1524 w 19998"/>
                <a:gd name="connsiteY443" fmla="*/ 5069 h 19998"/>
                <a:gd name="connsiteX444" fmla="*/ 1562 w 19998"/>
                <a:gd name="connsiteY444" fmla="*/ 5069 h 19998"/>
                <a:gd name="connsiteX445" fmla="*/ 1562 w 19998"/>
                <a:gd name="connsiteY445" fmla="*/ 5043 h 19998"/>
                <a:gd name="connsiteX446" fmla="*/ 1815 w 19998"/>
                <a:gd name="connsiteY446" fmla="*/ 5125 h 19998"/>
                <a:gd name="connsiteX447" fmla="*/ 1815 w 19998"/>
                <a:gd name="connsiteY447" fmla="*/ 5149 h 19998"/>
                <a:gd name="connsiteX448" fmla="*/ 1831 w 19998"/>
                <a:gd name="connsiteY448" fmla="*/ 5149 h 19998"/>
                <a:gd name="connsiteX449" fmla="*/ 1874 w 19998"/>
                <a:gd name="connsiteY449" fmla="*/ 5149 h 19998"/>
                <a:gd name="connsiteX450" fmla="*/ 1874 w 19998"/>
                <a:gd name="connsiteY450" fmla="*/ 5189 h 19998"/>
                <a:gd name="connsiteX451" fmla="*/ 1936 w 19998"/>
                <a:gd name="connsiteY451" fmla="*/ 5165 h 19998"/>
                <a:gd name="connsiteX452" fmla="*/ 1936 w 19998"/>
                <a:gd name="connsiteY452" fmla="*/ 5149 h 19998"/>
                <a:gd name="connsiteX453" fmla="*/ 1915 w 19998"/>
                <a:gd name="connsiteY453" fmla="*/ 5125 h 19998"/>
                <a:gd name="connsiteX454" fmla="*/ 1915 w 19998"/>
                <a:gd name="connsiteY454" fmla="*/ 5069 h 19998"/>
                <a:gd name="connsiteX455" fmla="*/ 1979 w 19998"/>
                <a:gd name="connsiteY455" fmla="*/ 5003 h 19998"/>
                <a:gd name="connsiteX456" fmla="*/ 1936 w 19998"/>
                <a:gd name="connsiteY456" fmla="*/ 4939 h 19998"/>
                <a:gd name="connsiteX457" fmla="*/ 2103 w 19998"/>
                <a:gd name="connsiteY457" fmla="*/ 4820 h 19998"/>
                <a:gd name="connsiteX458" fmla="*/ 2496 w 19998"/>
                <a:gd name="connsiteY458" fmla="*/ 4777 h 19998"/>
                <a:gd name="connsiteX459" fmla="*/ 2536 w 19998"/>
                <a:gd name="connsiteY459" fmla="*/ 4860 h 19998"/>
                <a:gd name="connsiteX460" fmla="*/ 2722 w 19998"/>
                <a:gd name="connsiteY460" fmla="*/ 4761 h 19998"/>
                <a:gd name="connsiteX461" fmla="*/ 2722 w 19998"/>
                <a:gd name="connsiteY461" fmla="*/ 4900 h 19998"/>
                <a:gd name="connsiteX462" fmla="*/ 2805 w 19998"/>
                <a:gd name="connsiteY462" fmla="*/ 4923 h 19998"/>
                <a:gd name="connsiteX463" fmla="*/ 2782 w 19998"/>
                <a:gd name="connsiteY463" fmla="*/ 4982 h 19998"/>
                <a:gd name="connsiteX464" fmla="*/ 2886 w 19998"/>
                <a:gd name="connsiteY464" fmla="*/ 5022 h 19998"/>
                <a:gd name="connsiteX465" fmla="*/ 2910 w 19998"/>
                <a:gd name="connsiteY465" fmla="*/ 5022 h 19998"/>
                <a:gd name="connsiteX466" fmla="*/ 2970 w 19998"/>
                <a:gd name="connsiteY466" fmla="*/ 5189 h 19998"/>
                <a:gd name="connsiteX467" fmla="*/ 3010 w 19998"/>
                <a:gd name="connsiteY467" fmla="*/ 5189 h 19998"/>
                <a:gd name="connsiteX468" fmla="*/ 3034 w 19998"/>
                <a:gd name="connsiteY468" fmla="*/ 5247 h 19998"/>
                <a:gd name="connsiteX469" fmla="*/ 3256 w 19998"/>
                <a:gd name="connsiteY469" fmla="*/ 5673 h 19998"/>
                <a:gd name="connsiteX470" fmla="*/ 3279 w 19998"/>
                <a:gd name="connsiteY470" fmla="*/ 5593 h 19998"/>
                <a:gd name="connsiteX471" fmla="*/ 3303 w 19998"/>
                <a:gd name="connsiteY471" fmla="*/ 5593 h 19998"/>
                <a:gd name="connsiteX472" fmla="*/ 3320 w 19998"/>
                <a:gd name="connsiteY472" fmla="*/ 5616 h 19998"/>
                <a:gd name="connsiteX473" fmla="*/ 3608 w 19998"/>
                <a:gd name="connsiteY473" fmla="*/ 5391 h 19998"/>
                <a:gd name="connsiteX474" fmla="*/ 3589 w 19998"/>
                <a:gd name="connsiteY474" fmla="*/ 5351 h 19998"/>
                <a:gd name="connsiteX475" fmla="*/ 3689 w 19998"/>
                <a:gd name="connsiteY475" fmla="*/ 5351 h 19998"/>
                <a:gd name="connsiteX476" fmla="*/ 3689 w 19998"/>
                <a:gd name="connsiteY476" fmla="*/ 5391 h 19998"/>
                <a:gd name="connsiteX477" fmla="*/ 3713 w 19998"/>
                <a:gd name="connsiteY477" fmla="*/ 5391 h 19998"/>
                <a:gd name="connsiteX478" fmla="*/ 3860 w 19998"/>
                <a:gd name="connsiteY478" fmla="*/ 5268 h 19998"/>
                <a:gd name="connsiteX479" fmla="*/ 3860 w 19998"/>
                <a:gd name="connsiteY479" fmla="*/ 5308 h 19998"/>
                <a:gd name="connsiteX480" fmla="*/ 3899 w 19998"/>
                <a:gd name="connsiteY480" fmla="*/ 5325 h 19998"/>
                <a:gd name="connsiteX481" fmla="*/ 3818 w 19998"/>
                <a:gd name="connsiteY481" fmla="*/ 5431 h 19998"/>
                <a:gd name="connsiteX482" fmla="*/ 3860 w 19998"/>
                <a:gd name="connsiteY482" fmla="*/ 5431 h 19998"/>
                <a:gd name="connsiteX483" fmla="*/ 3941 w 19998"/>
                <a:gd name="connsiteY483" fmla="*/ 5367 h 19998"/>
                <a:gd name="connsiteX484" fmla="*/ 3958 w 19998"/>
                <a:gd name="connsiteY484" fmla="*/ 5391 h 19998"/>
                <a:gd name="connsiteX485" fmla="*/ 3999 w 19998"/>
                <a:gd name="connsiteY485" fmla="*/ 5534 h 19998"/>
                <a:gd name="connsiteX486" fmla="*/ 4041 w 19998"/>
                <a:gd name="connsiteY486" fmla="*/ 5471 h 19998"/>
                <a:gd name="connsiteX487" fmla="*/ 4041 w 19998"/>
                <a:gd name="connsiteY487" fmla="*/ 5534 h 19998"/>
                <a:gd name="connsiteX488" fmla="*/ 4063 w 19998"/>
                <a:gd name="connsiteY488" fmla="*/ 5534 h 19998"/>
                <a:gd name="connsiteX489" fmla="*/ 4103 w 19998"/>
                <a:gd name="connsiteY489" fmla="*/ 5449 h 19998"/>
                <a:gd name="connsiteX490" fmla="*/ 4146 w 19998"/>
                <a:gd name="connsiteY490" fmla="*/ 5489 h 19998"/>
                <a:gd name="connsiteX491" fmla="*/ 4146 w 19998"/>
                <a:gd name="connsiteY491" fmla="*/ 5471 h 19998"/>
                <a:gd name="connsiteX492" fmla="*/ 4103 w 19998"/>
                <a:gd name="connsiteY492" fmla="*/ 5407 h 19998"/>
                <a:gd name="connsiteX493" fmla="*/ 4351 w 19998"/>
                <a:gd name="connsiteY493" fmla="*/ 5351 h 19998"/>
                <a:gd name="connsiteX494" fmla="*/ 4372 w 19998"/>
                <a:gd name="connsiteY494" fmla="*/ 5308 h 19998"/>
                <a:gd name="connsiteX495" fmla="*/ 4392 w 19998"/>
                <a:gd name="connsiteY495" fmla="*/ 5308 h 19998"/>
                <a:gd name="connsiteX496" fmla="*/ 4415 w 19998"/>
                <a:gd name="connsiteY496" fmla="*/ 5308 h 19998"/>
                <a:gd name="connsiteX497" fmla="*/ 4415 w 19998"/>
                <a:gd name="connsiteY497" fmla="*/ 5287 h 19998"/>
                <a:gd name="connsiteX498" fmla="*/ 4580 w 19998"/>
                <a:gd name="connsiteY498" fmla="*/ 5268 h 19998"/>
                <a:gd name="connsiteX499" fmla="*/ 4580 w 19998"/>
                <a:gd name="connsiteY499" fmla="*/ 5471 h 19998"/>
                <a:gd name="connsiteX500" fmla="*/ 4994 w 19998"/>
                <a:gd name="connsiteY500" fmla="*/ 5449 h 19998"/>
                <a:gd name="connsiteX501" fmla="*/ 5075 w 19998"/>
                <a:gd name="connsiteY501" fmla="*/ 5471 h 19998"/>
                <a:gd name="connsiteX502" fmla="*/ 5075 w 19998"/>
                <a:gd name="connsiteY502" fmla="*/ 5449 h 19998"/>
                <a:gd name="connsiteX503" fmla="*/ 5094 w 19998"/>
                <a:gd name="connsiteY503" fmla="*/ 5449 h 19998"/>
                <a:gd name="connsiteX504" fmla="*/ 5175 w 19998"/>
                <a:gd name="connsiteY504" fmla="*/ 5471 h 19998"/>
                <a:gd name="connsiteX505" fmla="*/ 5323 w 19998"/>
                <a:gd name="connsiteY505" fmla="*/ 5471 h 19998"/>
                <a:gd name="connsiteX506" fmla="*/ 5242 w 19998"/>
                <a:gd name="connsiteY506" fmla="*/ 5407 h 19998"/>
                <a:gd name="connsiteX507" fmla="*/ 5258 w 19998"/>
                <a:gd name="connsiteY507" fmla="*/ 5391 h 19998"/>
                <a:gd name="connsiteX508" fmla="*/ 4994 w 19998"/>
                <a:gd name="connsiteY508" fmla="*/ 5003 h 19998"/>
                <a:gd name="connsiteX509" fmla="*/ 4970 w 19998"/>
                <a:gd name="connsiteY509" fmla="*/ 5003 h 19998"/>
                <a:gd name="connsiteX510" fmla="*/ 4954 w 19998"/>
                <a:gd name="connsiteY510" fmla="*/ 4982 h 19998"/>
                <a:gd name="connsiteX511" fmla="*/ 5054 w 19998"/>
                <a:gd name="connsiteY511" fmla="*/ 4618 h 19998"/>
                <a:gd name="connsiteX512" fmla="*/ 5054 w 19998"/>
                <a:gd name="connsiteY512" fmla="*/ 4601 h 19998"/>
                <a:gd name="connsiteX513" fmla="*/ 5037 w 19998"/>
                <a:gd name="connsiteY513" fmla="*/ 4618 h 19998"/>
                <a:gd name="connsiteX514" fmla="*/ 5011 w 19998"/>
                <a:gd name="connsiteY514" fmla="*/ 4131 h 19998"/>
                <a:gd name="connsiteX515" fmla="*/ 4970 w 19998"/>
                <a:gd name="connsiteY515" fmla="*/ 4131 h 19998"/>
                <a:gd name="connsiteX516" fmla="*/ 4642 w 19998"/>
                <a:gd name="connsiteY516" fmla="*/ 3335 h 19998"/>
                <a:gd name="connsiteX517" fmla="*/ 4663 w 19998"/>
                <a:gd name="connsiteY517" fmla="*/ 3092 h 19998"/>
                <a:gd name="connsiteX518" fmla="*/ 4563 w 19998"/>
                <a:gd name="connsiteY518" fmla="*/ 3050 h 19998"/>
                <a:gd name="connsiteX519" fmla="*/ 4563 w 19998"/>
                <a:gd name="connsiteY519" fmla="*/ 2930 h 19998"/>
                <a:gd name="connsiteX520" fmla="*/ 4663 w 19998"/>
                <a:gd name="connsiteY520" fmla="*/ 2987 h 19998"/>
                <a:gd name="connsiteX521" fmla="*/ 4684 w 19998"/>
                <a:gd name="connsiteY521" fmla="*/ 2947 h 19998"/>
                <a:gd name="connsiteX522" fmla="*/ 5242 w 19998"/>
                <a:gd name="connsiteY522" fmla="*/ 3092 h 19998"/>
                <a:gd name="connsiteX523" fmla="*/ 5258 w 19998"/>
                <a:gd name="connsiteY523" fmla="*/ 3029 h 19998"/>
                <a:gd name="connsiteX524" fmla="*/ 5570 w 19998"/>
                <a:gd name="connsiteY524" fmla="*/ 3050 h 19998"/>
                <a:gd name="connsiteX525" fmla="*/ 5632 w 19998"/>
                <a:gd name="connsiteY525" fmla="*/ 3252 h 19998"/>
                <a:gd name="connsiteX526" fmla="*/ 5592 w 19998"/>
                <a:gd name="connsiteY526" fmla="*/ 3252 h 19998"/>
                <a:gd name="connsiteX527" fmla="*/ 5570 w 19998"/>
                <a:gd name="connsiteY527" fmla="*/ 3316 h 19998"/>
                <a:gd name="connsiteX528" fmla="*/ 5511 w 19998"/>
                <a:gd name="connsiteY528" fmla="*/ 3316 h 19998"/>
                <a:gd name="connsiteX529" fmla="*/ 5675 w 19998"/>
                <a:gd name="connsiteY529" fmla="*/ 3800 h 19998"/>
                <a:gd name="connsiteX530" fmla="*/ 5649 w 19998"/>
                <a:gd name="connsiteY530" fmla="*/ 3826 h 19998"/>
                <a:gd name="connsiteX531" fmla="*/ 5732 w 19998"/>
                <a:gd name="connsiteY531" fmla="*/ 3842 h 19998"/>
                <a:gd name="connsiteX532" fmla="*/ 5713 w 19998"/>
                <a:gd name="connsiteY532" fmla="*/ 3842 h 19998"/>
                <a:gd name="connsiteX533" fmla="*/ 5732 w 19998"/>
                <a:gd name="connsiteY533" fmla="*/ 3882 h 19998"/>
                <a:gd name="connsiteX534" fmla="*/ 5756 w 19998"/>
                <a:gd name="connsiteY534" fmla="*/ 3882 h 19998"/>
                <a:gd name="connsiteX535" fmla="*/ 5775 w 19998"/>
                <a:gd name="connsiteY535" fmla="*/ 3882 h 19998"/>
                <a:gd name="connsiteX536" fmla="*/ 5861 w 19998"/>
                <a:gd name="connsiteY536" fmla="*/ 3762 h 19998"/>
                <a:gd name="connsiteX537" fmla="*/ 6499 w 19998"/>
                <a:gd name="connsiteY537" fmla="*/ 3906 h 19998"/>
                <a:gd name="connsiteX538" fmla="*/ 7611 w 19998"/>
                <a:gd name="connsiteY538" fmla="*/ 3826 h 19998"/>
                <a:gd name="connsiteX539" fmla="*/ 7923 w 19998"/>
                <a:gd name="connsiteY539" fmla="*/ 3722 h 19998"/>
                <a:gd name="connsiteX540" fmla="*/ 8045 w 19998"/>
                <a:gd name="connsiteY540" fmla="*/ 3703 h 19998"/>
                <a:gd name="connsiteX541" fmla="*/ 7611 w 19998"/>
                <a:gd name="connsiteY541" fmla="*/ 3600 h 19998"/>
                <a:gd name="connsiteX542" fmla="*/ 7611 w 19998"/>
                <a:gd name="connsiteY542" fmla="*/ 3581 h 19998"/>
                <a:gd name="connsiteX543" fmla="*/ 7799 w 19998"/>
                <a:gd name="connsiteY543" fmla="*/ 3092 h 19998"/>
                <a:gd name="connsiteX544" fmla="*/ 9574 w 19998"/>
                <a:gd name="connsiteY544" fmla="*/ 2317 h 19998"/>
                <a:gd name="connsiteX545" fmla="*/ 9843 w 19998"/>
                <a:gd name="connsiteY545" fmla="*/ 1993 h 19998"/>
                <a:gd name="connsiteX546" fmla="*/ 9902 w 19998"/>
                <a:gd name="connsiteY546" fmla="*/ 2051 h 19998"/>
                <a:gd name="connsiteX547" fmla="*/ 10031 w 19998"/>
                <a:gd name="connsiteY547" fmla="*/ 2051 h 19998"/>
                <a:gd name="connsiteX548" fmla="*/ 9964 w 19998"/>
                <a:gd name="connsiteY548" fmla="*/ 1972 h 19998"/>
                <a:gd name="connsiteX549" fmla="*/ 9943 w 19998"/>
                <a:gd name="connsiteY549" fmla="*/ 1993 h 19998"/>
                <a:gd name="connsiteX550" fmla="*/ 9843 w 19998"/>
                <a:gd name="connsiteY550" fmla="*/ 1645 h 19998"/>
                <a:gd name="connsiteX551" fmla="*/ 9902 w 19998"/>
                <a:gd name="connsiteY551" fmla="*/ 1645 h 19998"/>
                <a:gd name="connsiteX552" fmla="*/ 9902 w 19998"/>
                <a:gd name="connsiteY552" fmla="*/ 1628 h 19998"/>
                <a:gd name="connsiteX553" fmla="*/ 9902 w 19998"/>
                <a:gd name="connsiteY553" fmla="*/ 1607 h 19998"/>
                <a:gd name="connsiteX554" fmla="*/ 9843 w 19998"/>
                <a:gd name="connsiteY554" fmla="*/ 1542 h 19998"/>
                <a:gd name="connsiteX555" fmla="*/ 9886 w 19998"/>
                <a:gd name="connsiteY555" fmla="*/ 1260 h 19998"/>
                <a:gd name="connsiteX556" fmla="*/ 9926 w 19998"/>
                <a:gd name="connsiteY556" fmla="*/ 1243 h 19998"/>
                <a:gd name="connsiteX557" fmla="*/ 9886 w 19998"/>
                <a:gd name="connsiteY557" fmla="*/ 815 h 19998"/>
                <a:gd name="connsiteX558" fmla="*/ 9902 w 19998"/>
                <a:gd name="connsiteY558" fmla="*/ 815 h 19998"/>
                <a:gd name="connsiteX559" fmla="*/ 9886 w 19998"/>
                <a:gd name="connsiteY559" fmla="*/ 484 h 19998"/>
                <a:gd name="connsiteX560" fmla="*/ 10645 w 19998"/>
                <a:gd name="connsiteY560" fmla="*/ 186 h 19998"/>
                <a:gd name="connsiteX561" fmla="*/ 11307 w 19998"/>
                <a:gd name="connsiteY561" fmla="*/ 0 h 19998"/>
                <a:gd name="connsiteX562" fmla="*/ 11431 w 19998"/>
                <a:gd name="connsiteY562" fmla="*/ 324 h 19998"/>
                <a:gd name="connsiteX563" fmla="*/ 11431 w 19998"/>
                <a:gd name="connsiteY563" fmla="*/ 630 h 19998"/>
                <a:gd name="connsiteX564" fmla="*/ 11577 w 19998"/>
                <a:gd name="connsiteY564" fmla="*/ 630 h 19998"/>
                <a:gd name="connsiteX565" fmla="*/ 11700 w 19998"/>
                <a:gd name="connsiteY565" fmla="*/ 832 h 19998"/>
                <a:gd name="connsiteX566" fmla="*/ 11822 w 19998"/>
                <a:gd name="connsiteY566" fmla="*/ 895 h 19998"/>
                <a:gd name="connsiteX567" fmla="*/ 12158 w 19998"/>
                <a:gd name="connsiteY567" fmla="*/ 670 h 19998"/>
                <a:gd name="connsiteX568" fmla="*/ 12279 w 19998"/>
                <a:gd name="connsiteY568" fmla="*/ 792 h 19998"/>
                <a:gd name="connsiteX569" fmla="*/ 12255 w 19998"/>
                <a:gd name="connsiteY569" fmla="*/ 815 h 19998"/>
                <a:gd name="connsiteX570" fmla="*/ 12360 w 19998"/>
                <a:gd name="connsiteY570" fmla="*/ 895 h 19998"/>
                <a:gd name="connsiteX571" fmla="*/ 12360 w 19998"/>
                <a:gd name="connsiteY571" fmla="*/ 912 h 19998"/>
                <a:gd name="connsiteX572" fmla="*/ 12339 w 19998"/>
                <a:gd name="connsiteY572" fmla="*/ 935 h 19998"/>
                <a:gd name="connsiteX573" fmla="*/ 12548 w 19998"/>
                <a:gd name="connsiteY573" fmla="*/ 1342 h 19998"/>
                <a:gd name="connsiteX574" fmla="*/ 12753 w 19998"/>
                <a:gd name="connsiteY574" fmla="*/ 1260 h 19998"/>
                <a:gd name="connsiteX575" fmla="*/ 12729 w 19998"/>
                <a:gd name="connsiteY575" fmla="*/ 1363 h 19998"/>
                <a:gd name="connsiteX576" fmla="*/ 12834 w 19998"/>
                <a:gd name="connsiteY576" fmla="*/ 1323 h 19998"/>
                <a:gd name="connsiteX577" fmla="*/ 12853 w 19998"/>
                <a:gd name="connsiteY577" fmla="*/ 1342 h 19998"/>
                <a:gd name="connsiteX578" fmla="*/ 12901 w 19998"/>
                <a:gd name="connsiteY578" fmla="*/ 1342 h 19998"/>
                <a:gd name="connsiteX579" fmla="*/ 13039 w 19998"/>
                <a:gd name="connsiteY579" fmla="*/ 1769 h 19998"/>
                <a:gd name="connsiteX580" fmla="*/ 13039 w 19998"/>
                <a:gd name="connsiteY580" fmla="*/ 1751 h 19998"/>
                <a:gd name="connsiteX581" fmla="*/ 13065 w 19998"/>
                <a:gd name="connsiteY581" fmla="*/ 1751 h 19998"/>
                <a:gd name="connsiteX582" fmla="*/ 13082 w 19998"/>
                <a:gd name="connsiteY582" fmla="*/ 1671 h 19998"/>
                <a:gd name="connsiteX583" fmla="*/ 13186 w 19998"/>
                <a:gd name="connsiteY583" fmla="*/ 1645 h 19998"/>
                <a:gd name="connsiteX584" fmla="*/ 13203 w 19998"/>
                <a:gd name="connsiteY584" fmla="*/ 1671 h 19998"/>
                <a:gd name="connsiteX585" fmla="*/ 13203 w 19998"/>
                <a:gd name="connsiteY585" fmla="*/ 1645 h 19998"/>
                <a:gd name="connsiteX586" fmla="*/ 13267 w 19998"/>
                <a:gd name="connsiteY586" fmla="*/ 1645 h 19998"/>
                <a:gd name="connsiteX587" fmla="*/ 13267 w 19998"/>
                <a:gd name="connsiteY587" fmla="*/ 1671 h 19998"/>
                <a:gd name="connsiteX588" fmla="*/ 13308 w 19998"/>
                <a:gd name="connsiteY588" fmla="*/ 1687 h 19998"/>
                <a:gd name="connsiteX589" fmla="*/ 13308 w 19998"/>
                <a:gd name="connsiteY589" fmla="*/ 1711 h 19998"/>
                <a:gd name="connsiteX590" fmla="*/ 13515 w 19998"/>
                <a:gd name="connsiteY590" fmla="*/ 1628 h 19998"/>
                <a:gd name="connsiteX591" fmla="*/ 13598 w 19998"/>
                <a:gd name="connsiteY591" fmla="*/ 1751 h 19998"/>
                <a:gd name="connsiteX592" fmla="*/ 13660 w 19998"/>
                <a:gd name="connsiteY592" fmla="*/ 1769 h 19998"/>
                <a:gd name="connsiteX593" fmla="*/ 13660 w 19998"/>
                <a:gd name="connsiteY593" fmla="*/ 1833 h 19998"/>
                <a:gd name="connsiteX594" fmla="*/ 13677 w 19998"/>
                <a:gd name="connsiteY594" fmla="*/ 1833 h 19998"/>
                <a:gd name="connsiteX595" fmla="*/ 13677 w 19998"/>
                <a:gd name="connsiteY595" fmla="*/ 1849 h 19998"/>
                <a:gd name="connsiteX596" fmla="*/ 13725 w 19998"/>
                <a:gd name="connsiteY596" fmla="*/ 1849 h 19998"/>
                <a:gd name="connsiteX597" fmla="*/ 13703 w 19998"/>
                <a:gd name="connsiteY597" fmla="*/ 1833 h 19998"/>
                <a:gd name="connsiteX598" fmla="*/ 13725 w 19998"/>
                <a:gd name="connsiteY598" fmla="*/ 1791 h 19998"/>
                <a:gd name="connsiteX599" fmla="*/ 13808 w 19998"/>
                <a:gd name="connsiteY599" fmla="*/ 1873 h 19998"/>
                <a:gd name="connsiteX600" fmla="*/ 13725 w 19998"/>
                <a:gd name="connsiteY600" fmla="*/ 2155 h 19998"/>
                <a:gd name="connsiteX601" fmla="*/ 13725 w 19998"/>
                <a:gd name="connsiteY601" fmla="*/ 2138 h 19998"/>
                <a:gd name="connsiteX602" fmla="*/ 13784 w 19998"/>
                <a:gd name="connsiteY602" fmla="*/ 2155 h 19998"/>
                <a:gd name="connsiteX603" fmla="*/ 13825 w 19998"/>
                <a:gd name="connsiteY603" fmla="*/ 2301 h 19998"/>
                <a:gd name="connsiteX604" fmla="*/ 13703 w 19998"/>
                <a:gd name="connsiteY604" fmla="*/ 2420 h 19998"/>
                <a:gd name="connsiteX605" fmla="*/ 13741 w 19998"/>
                <a:gd name="connsiteY605" fmla="*/ 2463 h 19998"/>
                <a:gd name="connsiteX606" fmla="*/ 13703 w 19998"/>
                <a:gd name="connsiteY606" fmla="*/ 2503 h 19998"/>
                <a:gd name="connsiteX607" fmla="*/ 13784 w 19998"/>
                <a:gd name="connsiteY607" fmla="*/ 2519 h 19998"/>
                <a:gd name="connsiteX608" fmla="*/ 13784 w 19998"/>
                <a:gd name="connsiteY608" fmla="*/ 2540 h 19998"/>
                <a:gd name="connsiteX609" fmla="*/ 13849 w 19998"/>
                <a:gd name="connsiteY609" fmla="*/ 2540 h 19998"/>
                <a:gd name="connsiteX610" fmla="*/ 14280 w 19998"/>
                <a:gd name="connsiteY610" fmla="*/ 2540 h 19998"/>
                <a:gd name="connsiteX611" fmla="*/ 14527 w 19998"/>
                <a:gd name="connsiteY611" fmla="*/ 2437 h 19998"/>
                <a:gd name="connsiteX612" fmla="*/ 14527 w 19998"/>
                <a:gd name="connsiteY612" fmla="*/ 2218 h 19998"/>
                <a:gd name="connsiteX613" fmla="*/ 14715 w 19998"/>
                <a:gd name="connsiteY613" fmla="*/ 2051 h 19998"/>
                <a:gd name="connsiteX614" fmla="*/ 14815 w 19998"/>
                <a:gd name="connsiteY614" fmla="*/ 2115 h 19998"/>
                <a:gd name="connsiteX615" fmla="*/ 14775 w 19998"/>
                <a:gd name="connsiteY615" fmla="*/ 2138 h 19998"/>
                <a:gd name="connsiteX616" fmla="*/ 14796 w 19998"/>
                <a:gd name="connsiteY616" fmla="*/ 2218 h 19998"/>
                <a:gd name="connsiteX617" fmla="*/ 14756 w 19998"/>
                <a:gd name="connsiteY617" fmla="*/ 2195 h 19998"/>
                <a:gd name="connsiteX618" fmla="*/ 14732 w 19998"/>
                <a:gd name="connsiteY618" fmla="*/ 2218 h 19998"/>
                <a:gd name="connsiteX619" fmla="*/ 14756 w 19998"/>
                <a:gd name="connsiteY619" fmla="*/ 2237 h 19998"/>
                <a:gd name="connsiteX620" fmla="*/ 14732 w 19998"/>
                <a:gd name="connsiteY620" fmla="*/ 2275 h 19998"/>
                <a:gd name="connsiteX621" fmla="*/ 14715 w 19998"/>
                <a:gd name="connsiteY621" fmla="*/ 2275 h 19998"/>
                <a:gd name="connsiteX622" fmla="*/ 14756 w 19998"/>
                <a:gd name="connsiteY622" fmla="*/ 2341 h 19998"/>
                <a:gd name="connsiteX623" fmla="*/ 14675 w 19998"/>
                <a:gd name="connsiteY623" fmla="*/ 2519 h 19998"/>
                <a:gd name="connsiteX624" fmla="*/ 14815 w 19998"/>
                <a:gd name="connsiteY624" fmla="*/ 2622 h 19998"/>
                <a:gd name="connsiteX625" fmla="*/ 14796 w 19998"/>
                <a:gd name="connsiteY625" fmla="*/ 2904 h 19998"/>
                <a:gd name="connsiteX626" fmla="*/ 14918 w 19998"/>
                <a:gd name="connsiteY626" fmla="*/ 2904 h 19998"/>
                <a:gd name="connsiteX627" fmla="*/ 14918 w 19998"/>
                <a:gd name="connsiteY627" fmla="*/ 2867 h 19998"/>
                <a:gd name="connsiteX628" fmla="*/ 15001 w 19998"/>
                <a:gd name="connsiteY628" fmla="*/ 2888 h 19998"/>
                <a:gd name="connsiteX629" fmla="*/ 15230 w 19998"/>
                <a:gd name="connsiteY629" fmla="*/ 3074 h 19998"/>
                <a:gd name="connsiteX630" fmla="*/ 15249 w 19998"/>
                <a:gd name="connsiteY630" fmla="*/ 3050 h 19998"/>
                <a:gd name="connsiteX631" fmla="*/ 15249 w 19998"/>
                <a:gd name="connsiteY631" fmla="*/ 3114 h 19998"/>
                <a:gd name="connsiteX632" fmla="*/ 15330 w 19998"/>
                <a:gd name="connsiteY632" fmla="*/ 3114 h 19998"/>
                <a:gd name="connsiteX633" fmla="*/ 15418 w 19998"/>
                <a:gd name="connsiteY633" fmla="*/ 3114 h 19998"/>
                <a:gd name="connsiteX634" fmla="*/ 15499 w 19998"/>
                <a:gd name="connsiteY634" fmla="*/ 3196 h 19998"/>
                <a:gd name="connsiteX635" fmla="*/ 15475 w 19998"/>
                <a:gd name="connsiteY635" fmla="*/ 3252 h 19998"/>
                <a:gd name="connsiteX636" fmla="*/ 15499 w 19998"/>
                <a:gd name="connsiteY636" fmla="*/ 3295 h 19998"/>
                <a:gd name="connsiteX637" fmla="*/ 15499 w 19998"/>
                <a:gd name="connsiteY637" fmla="*/ 3276 h 19998"/>
                <a:gd name="connsiteX638" fmla="*/ 15599 w 19998"/>
                <a:gd name="connsiteY638" fmla="*/ 3276 h 19998"/>
                <a:gd name="connsiteX639" fmla="*/ 15704 w 19998"/>
                <a:gd name="connsiteY639" fmla="*/ 3374 h 19998"/>
                <a:gd name="connsiteX640" fmla="*/ 15682 w 19998"/>
                <a:gd name="connsiteY640" fmla="*/ 3414 h 19998"/>
                <a:gd name="connsiteX641" fmla="*/ 15723 w 19998"/>
                <a:gd name="connsiteY641" fmla="*/ 3478 h 19998"/>
                <a:gd name="connsiteX642" fmla="*/ 15704 w 19998"/>
                <a:gd name="connsiteY642" fmla="*/ 3497 h 19998"/>
                <a:gd name="connsiteX643" fmla="*/ 15747 w 19998"/>
                <a:gd name="connsiteY643" fmla="*/ 3534 h 19998"/>
                <a:gd name="connsiteX644" fmla="*/ 15747 w 19998"/>
                <a:gd name="connsiteY644" fmla="*/ 3518 h 19998"/>
                <a:gd name="connsiteX645" fmla="*/ 15935 w 19998"/>
                <a:gd name="connsiteY645" fmla="*/ 3478 h 19998"/>
                <a:gd name="connsiteX646" fmla="*/ 15935 w 19998"/>
                <a:gd name="connsiteY646" fmla="*/ 3518 h 19998"/>
                <a:gd name="connsiteX647" fmla="*/ 15951 w 19998"/>
                <a:gd name="connsiteY647" fmla="*/ 3518 h 19998"/>
                <a:gd name="connsiteX648" fmla="*/ 15992 w 19998"/>
                <a:gd name="connsiteY648" fmla="*/ 3414 h 19998"/>
                <a:gd name="connsiteX649" fmla="*/ 16156 w 19998"/>
                <a:gd name="connsiteY649" fmla="*/ 3414 h 19998"/>
                <a:gd name="connsiteX650" fmla="*/ 16156 w 19998"/>
                <a:gd name="connsiteY650" fmla="*/ 3374 h 19998"/>
                <a:gd name="connsiteX651" fmla="*/ 16302 w 19998"/>
                <a:gd name="connsiteY651" fmla="*/ 3436 h 19998"/>
                <a:gd name="connsiteX652" fmla="*/ 16285 w 19998"/>
                <a:gd name="connsiteY652" fmla="*/ 3454 h 19998"/>
                <a:gd name="connsiteX653" fmla="*/ 16366 w 19998"/>
                <a:gd name="connsiteY653" fmla="*/ 3518 h 19998"/>
                <a:gd name="connsiteX654" fmla="*/ 16490 w 19998"/>
                <a:gd name="connsiteY654" fmla="*/ 3518 h 19998"/>
                <a:gd name="connsiteX655" fmla="*/ 16506 w 19998"/>
                <a:gd name="connsiteY655" fmla="*/ 3600 h 19998"/>
                <a:gd name="connsiteX656" fmla="*/ 16590 w 19998"/>
                <a:gd name="connsiteY656" fmla="*/ 3624 h 19998"/>
                <a:gd name="connsiteX657" fmla="*/ 16611 w 19998"/>
                <a:gd name="connsiteY657" fmla="*/ 3581 h 19998"/>
                <a:gd name="connsiteX658" fmla="*/ 16694 w 19998"/>
                <a:gd name="connsiteY658" fmla="*/ 3600 h 19998"/>
                <a:gd name="connsiteX659" fmla="*/ 16694 w 19998"/>
                <a:gd name="connsiteY659" fmla="*/ 3560 h 19998"/>
                <a:gd name="connsiteX660" fmla="*/ 16716 w 19998"/>
                <a:gd name="connsiteY660" fmla="*/ 3560 h 19998"/>
                <a:gd name="connsiteX661" fmla="*/ 16716 w 19998"/>
                <a:gd name="connsiteY661" fmla="*/ 3518 h 19998"/>
                <a:gd name="connsiteX662" fmla="*/ 16759 w 19998"/>
                <a:gd name="connsiteY662" fmla="*/ 3497 h 19998"/>
                <a:gd name="connsiteX663" fmla="*/ 16759 w 19998"/>
                <a:gd name="connsiteY663" fmla="*/ 3478 h 19998"/>
                <a:gd name="connsiteX664" fmla="*/ 16940 w 19998"/>
                <a:gd name="connsiteY664" fmla="*/ 3478 h 19998"/>
                <a:gd name="connsiteX665" fmla="*/ 17085 w 19998"/>
                <a:gd name="connsiteY665" fmla="*/ 3560 h 19998"/>
                <a:gd name="connsiteX666" fmla="*/ 17085 w 19998"/>
                <a:gd name="connsiteY666" fmla="*/ 3534 h 19998"/>
                <a:gd name="connsiteX667" fmla="*/ 17192 w 19998"/>
                <a:gd name="connsiteY667" fmla="*/ 3518 h 19998"/>
                <a:gd name="connsiteX668" fmla="*/ 17192 w 19998"/>
                <a:gd name="connsiteY668" fmla="*/ 3534 h 19998"/>
                <a:gd name="connsiteX669" fmla="*/ 17373 w 19998"/>
                <a:gd name="connsiteY669" fmla="*/ 3640 h 19998"/>
                <a:gd name="connsiteX670" fmla="*/ 17354 w 19998"/>
                <a:gd name="connsiteY670" fmla="*/ 3663 h 19998"/>
                <a:gd name="connsiteX671" fmla="*/ 17437 w 19998"/>
                <a:gd name="connsiteY671" fmla="*/ 3783 h 19998"/>
                <a:gd name="connsiteX672" fmla="*/ 17397 w 19998"/>
                <a:gd name="connsiteY672" fmla="*/ 3783 h 19998"/>
                <a:gd name="connsiteX673" fmla="*/ 17414 w 19998"/>
                <a:gd name="connsiteY673" fmla="*/ 3826 h 19998"/>
                <a:gd name="connsiteX674" fmla="*/ 17437 w 19998"/>
                <a:gd name="connsiteY674" fmla="*/ 3826 h 19998"/>
                <a:gd name="connsiteX675" fmla="*/ 17602 w 19998"/>
                <a:gd name="connsiteY675" fmla="*/ 4028 h 19998"/>
                <a:gd name="connsiteX676" fmla="*/ 17623 w 19998"/>
                <a:gd name="connsiteY676" fmla="*/ 4091 h 19998"/>
                <a:gd name="connsiteX677" fmla="*/ 17642 w 19998"/>
                <a:gd name="connsiteY677" fmla="*/ 4091 h 19998"/>
                <a:gd name="connsiteX678" fmla="*/ 17683 w 19998"/>
                <a:gd name="connsiteY678" fmla="*/ 4211 h 19998"/>
                <a:gd name="connsiteX679" fmla="*/ 17849 w 19998"/>
                <a:gd name="connsiteY679" fmla="*/ 4211 h 19998"/>
                <a:gd name="connsiteX680" fmla="*/ 17849 w 19998"/>
                <a:gd name="connsiteY680" fmla="*/ 4171 h 19998"/>
                <a:gd name="connsiteX681" fmla="*/ 17871 w 19998"/>
                <a:gd name="connsiteY681" fmla="*/ 4171 h 19998"/>
                <a:gd name="connsiteX682" fmla="*/ 17830 w 19998"/>
                <a:gd name="connsiteY682" fmla="*/ 4091 h 19998"/>
                <a:gd name="connsiteX683" fmla="*/ 17871 w 19998"/>
                <a:gd name="connsiteY683" fmla="*/ 4065 h 19998"/>
                <a:gd name="connsiteX684" fmla="*/ 17935 w 19998"/>
                <a:gd name="connsiteY684" fmla="*/ 4091 h 19998"/>
                <a:gd name="connsiteX685" fmla="*/ 17976 w 19998"/>
                <a:gd name="connsiteY685" fmla="*/ 4065 h 19998"/>
                <a:gd name="connsiteX686" fmla="*/ 18019 w 19998"/>
                <a:gd name="connsiteY686" fmla="*/ 4091 h 19998"/>
                <a:gd name="connsiteX687" fmla="*/ 18140 w 19998"/>
                <a:gd name="connsiteY687" fmla="*/ 4131 h 19998"/>
                <a:gd name="connsiteX688" fmla="*/ 18183 w 19998"/>
                <a:gd name="connsiteY688" fmla="*/ 4293 h 19998"/>
                <a:gd name="connsiteX689" fmla="*/ 18200 w 19998"/>
                <a:gd name="connsiteY689" fmla="*/ 4293 h 19998"/>
                <a:gd name="connsiteX690" fmla="*/ 18223 w 19998"/>
                <a:gd name="connsiteY690" fmla="*/ 4211 h 19998"/>
                <a:gd name="connsiteX691" fmla="*/ 18240 w 19998"/>
                <a:gd name="connsiteY691" fmla="*/ 4211 h 19998"/>
                <a:gd name="connsiteX692" fmla="*/ 18240 w 19998"/>
                <a:gd name="connsiteY692" fmla="*/ 4230 h 19998"/>
                <a:gd name="connsiteX693" fmla="*/ 18281 w 19998"/>
                <a:gd name="connsiteY693" fmla="*/ 4230 h 19998"/>
                <a:gd name="connsiteX694" fmla="*/ 18328 w 19998"/>
                <a:gd name="connsiteY694" fmla="*/ 4270 h 19998"/>
                <a:gd name="connsiteX695" fmla="*/ 18369 w 19998"/>
                <a:gd name="connsiteY695" fmla="*/ 4253 h 19998"/>
                <a:gd name="connsiteX696" fmla="*/ 18388 w 19998"/>
                <a:gd name="connsiteY696" fmla="*/ 4270 h 19998"/>
                <a:gd name="connsiteX697" fmla="*/ 18531 w 19998"/>
                <a:gd name="connsiteY697" fmla="*/ 4253 h 19998"/>
                <a:gd name="connsiteX698" fmla="*/ 18531 w 19998"/>
                <a:gd name="connsiteY698" fmla="*/ 4270 h 19998"/>
                <a:gd name="connsiteX699" fmla="*/ 18631 w 19998"/>
                <a:gd name="connsiteY699" fmla="*/ 4211 h 19998"/>
                <a:gd name="connsiteX700" fmla="*/ 18631 w 19998"/>
                <a:gd name="connsiteY700" fmla="*/ 4131 h 19998"/>
                <a:gd name="connsiteX701" fmla="*/ 18762 w 19998"/>
                <a:gd name="connsiteY701" fmla="*/ 4108 h 19998"/>
                <a:gd name="connsiteX702" fmla="*/ 18778 w 19998"/>
                <a:gd name="connsiteY702" fmla="*/ 4148 h 19998"/>
                <a:gd name="connsiteX703" fmla="*/ 18821 w 19998"/>
                <a:gd name="connsiteY703" fmla="*/ 4131 h 19998"/>
                <a:gd name="connsiteX704" fmla="*/ 18943 w 19998"/>
                <a:gd name="connsiteY704" fmla="*/ 4333 h 19998"/>
                <a:gd name="connsiteX705" fmla="*/ 19047 w 19998"/>
                <a:gd name="connsiteY705" fmla="*/ 4333 h 19998"/>
                <a:gd name="connsiteX706" fmla="*/ 19064 w 19998"/>
                <a:gd name="connsiteY706" fmla="*/ 4392 h 19998"/>
                <a:gd name="connsiteX707" fmla="*/ 19152 w 19998"/>
                <a:gd name="connsiteY707" fmla="*/ 4392 h 19998"/>
                <a:gd name="connsiteX708" fmla="*/ 19152 w 19998"/>
                <a:gd name="connsiteY708" fmla="*/ 4373 h 19998"/>
                <a:gd name="connsiteX709" fmla="*/ 19212 w 19998"/>
                <a:gd name="connsiteY709" fmla="*/ 4373 h 19998"/>
                <a:gd name="connsiteX710" fmla="*/ 19212 w 19998"/>
                <a:gd name="connsiteY710" fmla="*/ 4392 h 19998"/>
                <a:gd name="connsiteX711" fmla="*/ 19317 w 19998"/>
                <a:gd name="connsiteY711" fmla="*/ 4333 h 19998"/>
                <a:gd name="connsiteX712" fmla="*/ 19417 w 19998"/>
                <a:gd name="connsiteY712" fmla="*/ 4392 h 19998"/>
                <a:gd name="connsiteX713" fmla="*/ 19443 w 19998"/>
                <a:gd name="connsiteY713" fmla="*/ 4373 h 19998"/>
                <a:gd name="connsiteX714" fmla="*/ 19500 w 19998"/>
                <a:gd name="connsiteY714" fmla="*/ 4373 h 19998"/>
                <a:gd name="connsiteX715" fmla="*/ 19521 w 19998"/>
                <a:gd name="connsiteY715" fmla="*/ 4352 h 19998"/>
                <a:gd name="connsiteX716" fmla="*/ 19998 w 19998"/>
                <a:gd name="connsiteY716" fmla="*/ 4512 h 19998"/>
                <a:gd name="connsiteX717" fmla="*/ 19750 w 19998"/>
                <a:gd name="connsiteY717" fmla="*/ 4939 h 19998"/>
                <a:gd name="connsiteX718" fmla="*/ 19712 w 19998"/>
                <a:gd name="connsiteY718" fmla="*/ 4939 h 19998"/>
                <a:gd name="connsiteX719" fmla="*/ 19686 w 19998"/>
                <a:gd name="connsiteY719" fmla="*/ 5003 h 19998"/>
                <a:gd name="connsiteX720" fmla="*/ 19645 w 19998"/>
                <a:gd name="connsiteY720" fmla="*/ 5003 h 19998"/>
                <a:gd name="connsiteX721" fmla="*/ 19131 w 19998"/>
                <a:gd name="connsiteY721" fmla="*/ 6512 h 19998"/>
                <a:gd name="connsiteX722" fmla="*/ 19236 w 19998"/>
                <a:gd name="connsiteY722" fmla="*/ 7750 h 19998"/>
                <a:gd name="connsiteX723" fmla="*/ 19212 w 19998"/>
                <a:gd name="connsiteY723" fmla="*/ 7750 h 19998"/>
                <a:gd name="connsiteX724" fmla="*/ 19090 w 19998"/>
                <a:gd name="connsiteY724" fmla="*/ 7870 h 19998"/>
                <a:gd name="connsiteX725" fmla="*/ 19152 w 19998"/>
                <a:gd name="connsiteY725" fmla="*/ 7853 h 19998"/>
                <a:gd name="connsiteX726" fmla="*/ 19064 w 19998"/>
                <a:gd name="connsiteY726" fmla="*/ 7973 h 19998"/>
                <a:gd name="connsiteX727" fmla="*/ 18983 w 19998"/>
                <a:gd name="connsiteY727" fmla="*/ 7973 h 19998"/>
                <a:gd name="connsiteX728" fmla="*/ 18714 w 19998"/>
                <a:gd name="connsiteY728" fmla="*/ 8135 h 19998"/>
                <a:gd name="connsiteX729" fmla="*/ 18695 w 19998"/>
                <a:gd name="connsiteY729" fmla="*/ 8093 h 19998"/>
                <a:gd name="connsiteX730" fmla="*/ 18614 w 19998"/>
                <a:gd name="connsiteY730" fmla="*/ 7997 h 19998"/>
                <a:gd name="connsiteX731" fmla="*/ 18631 w 19998"/>
                <a:gd name="connsiteY731" fmla="*/ 7973 h 19998"/>
                <a:gd name="connsiteX732" fmla="*/ 18304 w 19998"/>
                <a:gd name="connsiteY73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271 w 19998"/>
                <a:gd name="connsiteY298" fmla="*/ 13871 h 19998"/>
                <a:gd name="connsiteX299" fmla="*/ 6352 w 19998"/>
                <a:gd name="connsiteY299" fmla="*/ 14017 h 19998"/>
                <a:gd name="connsiteX300" fmla="*/ 6352 w 19998"/>
                <a:gd name="connsiteY300" fmla="*/ 13808 h 19998"/>
                <a:gd name="connsiteX301" fmla="*/ 6001 w 19998"/>
                <a:gd name="connsiteY301" fmla="*/ 13058 h 19998"/>
                <a:gd name="connsiteX302" fmla="*/ 5675 w 19998"/>
                <a:gd name="connsiteY302" fmla="*/ 12532 h 19998"/>
                <a:gd name="connsiteX303" fmla="*/ 5551 w 19998"/>
                <a:gd name="connsiteY303" fmla="*/ 12410 h 19998"/>
                <a:gd name="connsiteX304" fmla="*/ 5528 w 19998"/>
                <a:gd name="connsiteY304" fmla="*/ 12365 h 19998"/>
                <a:gd name="connsiteX305" fmla="*/ 5511 w 19998"/>
                <a:gd name="connsiteY305" fmla="*/ 12365 h 19998"/>
                <a:gd name="connsiteX306" fmla="*/ 5258 w 19998"/>
                <a:gd name="connsiteY306" fmla="*/ 12227 h 19998"/>
                <a:gd name="connsiteX307" fmla="*/ 5242 w 19998"/>
                <a:gd name="connsiteY307" fmla="*/ 12243 h 19998"/>
                <a:gd name="connsiteX308" fmla="*/ 5218 w 19998"/>
                <a:gd name="connsiteY308" fmla="*/ 12243 h 19998"/>
                <a:gd name="connsiteX309" fmla="*/ 5175 w 19998"/>
                <a:gd name="connsiteY309" fmla="*/ 11961 h 19998"/>
                <a:gd name="connsiteX310" fmla="*/ 5363 w 19998"/>
                <a:gd name="connsiteY310" fmla="*/ 11961 h 19998"/>
                <a:gd name="connsiteX311" fmla="*/ 5487 w 19998"/>
                <a:gd name="connsiteY311" fmla="*/ 11653 h 19998"/>
                <a:gd name="connsiteX312" fmla="*/ 5470 w 19998"/>
                <a:gd name="connsiteY312" fmla="*/ 11653 h 19998"/>
                <a:gd name="connsiteX313" fmla="*/ 5470 w 19998"/>
                <a:gd name="connsiteY313" fmla="*/ 11637 h 19998"/>
                <a:gd name="connsiteX314" fmla="*/ 5487 w 19998"/>
                <a:gd name="connsiteY314" fmla="*/ 11637 h 19998"/>
                <a:gd name="connsiteX315" fmla="*/ 5444 w 19998"/>
                <a:gd name="connsiteY315" fmla="*/ 11268 h 19998"/>
                <a:gd name="connsiteX316" fmla="*/ 5339 w 19998"/>
                <a:gd name="connsiteY316" fmla="*/ 11146 h 19998"/>
                <a:gd name="connsiteX317" fmla="*/ 5251 w 19998"/>
                <a:gd name="connsiteY317" fmla="*/ 10849 h 19998"/>
                <a:gd name="connsiteX318" fmla="*/ 4784 w 19998"/>
                <a:gd name="connsiteY318" fmla="*/ 10539 h 19998"/>
                <a:gd name="connsiteX319" fmla="*/ 4603 w 19998"/>
                <a:gd name="connsiteY319" fmla="*/ 10497 h 19998"/>
                <a:gd name="connsiteX320" fmla="*/ 4620 w 19998"/>
                <a:gd name="connsiteY320" fmla="*/ 10476 h 19998"/>
                <a:gd name="connsiteX321" fmla="*/ 3877 w 19998"/>
                <a:gd name="connsiteY321" fmla="*/ 9395 h 19998"/>
                <a:gd name="connsiteX322" fmla="*/ 3941 w 19998"/>
                <a:gd name="connsiteY322" fmla="*/ 9353 h 19998"/>
                <a:gd name="connsiteX323" fmla="*/ 3918 w 19998"/>
                <a:gd name="connsiteY323" fmla="*/ 9353 h 19998"/>
                <a:gd name="connsiteX324" fmla="*/ 4168 w 19998"/>
                <a:gd name="connsiteY324" fmla="*/ 9071 h 19998"/>
                <a:gd name="connsiteX325" fmla="*/ 3753 w 19998"/>
                <a:gd name="connsiteY325" fmla="*/ 8829 h 19998"/>
                <a:gd name="connsiteX326" fmla="*/ 3899 w 19998"/>
                <a:gd name="connsiteY326" fmla="*/ 8645 h 19998"/>
                <a:gd name="connsiteX327" fmla="*/ 3899 w 19998"/>
                <a:gd name="connsiteY327" fmla="*/ 8521 h 19998"/>
                <a:gd name="connsiteX328" fmla="*/ 4472 w 19998"/>
                <a:gd name="connsiteY328" fmla="*/ 8666 h 19998"/>
                <a:gd name="connsiteX329" fmla="*/ 3877 w 19998"/>
                <a:gd name="connsiteY329" fmla="*/ 8457 h 19998"/>
                <a:gd name="connsiteX330" fmla="*/ 3689 w 19998"/>
                <a:gd name="connsiteY330" fmla="*/ 8587 h 19998"/>
                <a:gd name="connsiteX331" fmla="*/ 3508 w 19998"/>
                <a:gd name="connsiteY331" fmla="*/ 8483 h 19998"/>
                <a:gd name="connsiteX332" fmla="*/ 3360 w 19998"/>
                <a:gd name="connsiteY332" fmla="*/ 8401 h 19998"/>
                <a:gd name="connsiteX333" fmla="*/ 3303 w 19998"/>
                <a:gd name="connsiteY333" fmla="*/ 8239 h 19998"/>
                <a:gd name="connsiteX334" fmla="*/ 3482 w 19998"/>
                <a:gd name="connsiteY334" fmla="*/ 8175 h 19998"/>
                <a:gd name="connsiteX335" fmla="*/ 3465 w 19998"/>
                <a:gd name="connsiteY335" fmla="*/ 8077 h 19998"/>
                <a:gd name="connsiteX336" fmla="*/ 3403 w 19998"/>
                <a:gd name="connsiteY336" fmla="*/ 7997 h 19998"/>
                <a:gd name="connsiteX337" fmla="*/ 3444 w 19998"/>
                <a:gd name="connsiteY337" fmla="*/ 7973 h 19998"/>
                <a:gd name="connsiteX338" fmla="*/ 3444 w 19998"/>
                <a:gd name="connsiteY338" fmla="*/ 7997 h 19998"/>
                <a:gd name="connsiteX339" fmla="*/ 3344 w 19998"/>
                <a:gd name="connsiteY339" fmla="*/ 7910 h 19998"/>
                <a:gd name="connsiteX340" fmla="*/ 3320 w 19998"/>
                <a:gd name="connsiteY340" fmla="*/ 7933 h 19998"/>
                <a:gd name="connsiteX341" fmla="*/ 3239 w 19998"/>
                <a:gd name="connsiteY341" fmla="*/ 7910 h 19998"/>
                <a:gd name="connsiteX342" fmla="*/ 3239 w 19998"/>
                <a:gd name="connsiteY342" fmla="*/ 7950 h 19998"/>
                <a:gd name="connsiteX343" fmla="*/ 3196 w 19998"/>
                <a:gd name="connsiteY343" fmla="*/ 7933 h 19998"/>
                <a:gd name="connsiteX344" fmla="*/ 3156 w 19998"/>
                <a:gd name="connsiteY344" fmla="*/ 7910 h 19998"/>
                <a:gd name="connsiteX345" fmla="*/ 3115 w 19998"/>
                <a:gd name="connsiteY345" fmla="*/ 7950 h 19998"/>
                <a:gd name="connsiteX346" fmla="*/ 2844 w 19998"/>
                <a:gd name="connsiteY346" fmla="*/ 7933 h 19998"/>
                <a:gd name="connsiteX347" fmla="*/ 2822 w 19998"/>
                <a:gd name="connsiteY347" fmla="*/ 7853 h 19998"/>
                <a:gd name="connsiteX348" fmla="*/ 2765 w 19998"/>
                <a:gd name="connsiteY348" fmla="*/ 7811 h 19998"/>
                <a:gd name="connsiteX349" fmla="*/ 2765 w 19998"/>
                <a:gd name="connsiteY349" fmla="*/ 7788 h 19998"/>
                <a:gd name="connsiteX350" fmla="*/ 3051 w 19998"/>
                <a:gd name="connsiteY350" fmla="*/ 7853 h 19998"/>
                <a:gd name="connsiteX351" fmla="*/ 3115 w 19998"/>
                <a:gd name="connsiteY351" fmla="*/ 7651 h 19998"/>
                <a:gd name="connsiteX352" fmla="*/ 3115 w 19998"/>
                <a:gd name="connsiteY352" fmla="*/ 7625 h 19998"/>
                <a:gd name="connsiteX353" fmla="*/ 2765 w 19998"/>
                <a:gd name="connsiteY353" fmla="*/ 7729 h 19998"/>
                <a:gd name="connsiteX354" fmla="*/ 2722 w 19998"/>
                <a:gd name="connsiteY354" fmla="*/ 7625 h 19998"/>
                <a:gd name="connsiteX355" fmla="*/ 2701 w 19998"/>
                <a:gd name="connsiteY355" fmla="*/ 7625 h 19998"/>
                <a:gd name="connsiteX356" fmla="*/ 2722 w 19998"/>
                <a:gd name="connsiteY356" fmla="*/ 7788 h 19998"/>
                <a:gd name="connsiteX357" fmla="*/ 2477 w 19998"/>
                <a:gd name="connsiteY357" fmla="*/ 7750 h 19998"/>
                <a:gd name="connsiteX358" fmla="*/ 2453 w 19998"/>
                <a:gd name="connsiteY358" fmla="*/ 7689 h 19998"/>
                <a:gd name="connsiteX359" fmla="*/ 2477 w 19998"/>
                <a:gd name="connsiteY359" fmla="*/ 7973 h 19998"/>
                <a:gd name="connsiteX360" fmla="*/ 2412 w 19998"/>
                <a:gd name="connsiteY360" fmla="*/ 7950 h 19998"/>
                <a:gd name="connsiteX361" fmla="*/ 2372 w 19998"/>
                <a:gd name="connsiteY361" fmla="*/ 7828 h 19998"/>
                <a:gd name="connsiteX362" fmla="*/ 2127 w 19998"/>
                <a:gd name="connsiteY362" fmla="*/ 7442 h 19998"/>
                <a:gd name="connsiteX363" fmla="*/ 2127 w 19998"/>
                <a:gd name="connsiteY363" fmla="*/ 7463 h 19998"/>
                <a:gd name="connsiteX364" fmla="*/ 2103 w 19998"/>
                <a:gd name="connsiteY364" fmla="*/ 7442 h 19998"/>
                <a:gd name="connsiteX365" fmla="*/ 2205 w 19998"/>
                <a:gd name="connsiteY365" fmla="*/ 7442 h 19998"/>
                <a:gd name="connsiteX366" fmla="*/ 1831 w 19998"/>
                <a:gd name="connsiteY366" fmla="*/ 7261 h 19998"/>
                <a:gd name="connsiteX367" fmla="*/ 1260 w 19998"/>
                <a:gd name="connsiteY367" fmla="*/ 6996 h 19998"/>
                <a:gd name="connsiteX368" fmla="*/ 1276 w 19998"/>
                <a:gd name="connsiteY368" fmla="*/ 6975 h 19998"/>
                <a:gd name="connsiteX369" fmla="*/ 1260 w 19998"/>
                <a:gd name="connsiteY369" fmla="*/ 6958 h 19998"/>
                <a:gd name="connsiteX370" fmla="*/ 1236 w 19998"/>
                <a:gd name="connsiteY370" fmla="*/ 6958 h 19998"/>
                <a:gd name="connsiteX371" fmla="*/ 1172 w 19998"/>
                <a:gd name="connsiteY371" fmla="*/ 6892 h 19998"/>
                <a:gd name="connsiteX372" fmla="*/ 1155 w 19998"/>
                <a:gd name="connsiteY372" fmla="*/ 6996 h 19998"/>
                <a:gd name="connsiteX373" fmla="*/ 886 w 19998"/>
                <a:gd name="connsiteY373" fmla="*/ 6975 h 19998"/>
                <a:gd name="connsiteX374" fmla="*/ 679 w 19998"/>
                <a:gd name="connsiteY374" fmla="*/ 7099 h 19998"/>
                <a:gd name="connsiteX375" fmla="*/ 533 w 19998"/>
                <a:gd name="connsiteY375" fmla="*/ 7078 h 19998"/>
                <a:gd name="connsiteX376" fmla="*/ 533 w 19998"/>
                <a:gd name="connsiteY376" fmla="*/ 7022 h 19998"/>
                <a:gd name="connsiteX377" fmla="*/ 574 w 19998"/>
                <a:gd name="connsiteY377" fmla="*/ 6996 h 19998"/>
                <a:gd name="connsiteX378" fmla="*/ 305 w 19998"/>
                <a:gd name="connsiteY378" fmla="*/ 6568 h 19998"/>
                <a:gd name="connsiteX379" fmla="*/ 264 w 19998"/>
                <a:gd name="connsiteY379" fmla="*/ 6594 h 19998"/>
                <a:gd name="connsiteX380" fmla="*/ 164 w 19998"/>
                <a:gd name="connsiteY380" fmla="*/ 6528 h 19998"/>
                <a:gd name="connsiteX381" fmla="*/ 141 w 19998"/>
                <a:gd name="connsiteY381" fmla="*/ 6528 h 19998"/>
                <a:gd name="connsiteX382" fmla="*/ 0 w 19998"/>
                <a:gd name="connsiteY382" fmla="*/ 6490 h 19998"/>
                <a:gd name="connsiteX383" fmla="*/ 17 w 19998"/>
                <a:gd name="connsiteY383" fmla="*/ 6465 h 19998"/>
                <a:gd name="connsiteX384" fmla="*/ 57 w 19998"/>
                <a:gd name="connsiteY384" fmla="*/ 6465 h 19998"/>
                <a:gd name="connsiteX385" fmla="*/ 57 w 19998"/>
                <a:gd name="connsiteY385" fmla="*/ 6425 h 19998"/>
                <a:gd name="connsiteX386" fmla="*/ 695 w 19998"/>
                <a:gd name="connsiteY386" fmla="*/ 6408 h 19998"/>
                <a:gd name="connsiteX387" fmla="*/ 760 w 19998"/>
                <a:gd name="connsiteY387" fmla="*/ 6262 h 19998"/>
                <a:gd name="connsiteX388" fmla="*/ 722 w 19998"/>
                <a:gd name="connsiteY388" fmla="*/ 6262 h 19998"/>
                <a:gd name="connsiteX389" fmla="*/ 695 w 19998"/>
                <a:gd name="connsiteY389" fmla="*/ 6164 h 19998"/>
                <a:gd name="connsiteX390" fmla="*/ 433 w 19998"/>
                <a:gd name="connsiteY390" fmla="*/ 6084 h 19998"/>
                <a:gd name="connsiteX391" fmla="*/ 348 w 19998"/>
                <a:gd name="connsiteY391" fmla="*/ 6204 h 19998"/>
                <a:gd name="connsiteX392" fmla="*/ 329 w 19998"/>
                <a:gd name="connsiteY392" fmla="*/ 6204 h 19998"/>
                <a:gd name="connsiteX393" fmla="*/ 305 w 19998"/>
                <a:gd name="connsiteY393" fmla="*/ 6060 h 19998"/>
                <a:gd name="connsiteX394" fmla="*/ 348 w 19998"/>
                <a:gd name="connsiteY394" fmla="*/ 6044 h 19998"/>
                <a:gd name="connsiteX395" fmla="*/ 348 w 19998"/>
                <a:gd name="connsiteY395" fmla="*/ 5997 h 19998"/>
                <a:gd name="connsiteX396" fmla="*/ 248 w 19998"/>
                <a:gd name="connsiteY396" fmla="*/ 5997 h 19998"/>
                <a:gd name="connsiteX397" fmla="*/ 221 w 19998"/>
                <a:gd name="connsiteY397" fmla="*/ 5938 h 19998"/>
                <a:gd name="connsiteX398" fmla="*/ 329 w 19998"/>
                <a:gd name="connsiteY398" fmla="*/ 5938 h 19998"/>
                <a:gd name="connsiteX399" fmla="*/ 348 w 19998"/>
                <a:gd name="connsiteY399" fmla="*/ 5818 h 19998"/>
                <a:gd name="connsiteX400" fmla="*/ 391 w 19998"/>
                <a:gd name="connsiteY400" fmla="*/ 5818 h 19998"/>
                <a:gd name="connsiteX401" fmla="*/ 369 w 19998"/>
                <a:gd name="connsiteY401" fmla="*/ 5917 h 19998"/>
                <a:gd name="connsiteX402" fmla="*/ 433 w 19998"/>
                <a:gd name="connsiteY402" fmla="*/ 5877 h 19998"/>
                <a:gd name="connsiteX403" fmla="*/ 433 w 19998"/>
                <a:gd name="connsiteY403" fmla="*/ 5898 h 19998"/>
                <a:gd name="connsiteX404" fmla="*/ 410 w 19998"/>
                <a:gd name="connsiteY404" fmla="*/ 5917 h 19998"/>
                <a:gd name="connsiteX405" fmla="*/ 433 w 19998"/>
                <a:gd name="connsiteY405" fmla="*/ 5938 h 19998"/>
                <a:gd name="connsiteX406" fmla="*/ 555 w 19998"/>
                <a:gd name="connsiteY406" fmla="*/ 5938 h 19998"/>
                <a:gd name="connsiteX407" fmla="*/ 555 w 19998"/>
                <a:gd name="connsiteY407" fmla="*/ 5955 h 19998"/>
                <a:gd name="connsiteX408" fmla="*/ 738 w 19998"/>
                <a:gd name="connsiteY408" fmla="*/ 5938 h 19998"/>
                <a:gd name="connsiteX409" fmla="*/ 695 w 19998"/>
                <a:gd name="connsiteY409" fmla="*/ 5835 h 19998"/>
                <a:gd name="connsiteX410" fmla="*/ 655 w 19998"/>
                <a:gd name="connsiteY410" fmla="*/ 5835 h 19998"/>
                <a:gd name="connsiteX411" fmla="*/ 638 w 19998"/>
                <a:gd name="connsiteY411" fmla="*/ 5877 h 19998"/>
                <a:gd name="connsiteX412" fmla="*/ 574 w 19998"/>
                <a:gd name="connsiteY412" fmla="*/ 5861 h 19998"/>
                <a:gd name="connsiteX413" fmla="*/ 517 w 19998"/>
                <a:gd name="connsiteY413" fmla="*/ 5861 h 19998"/>
                <a:gd name="connsiteX414" fmla="*/ 598 w 19998"/>
                <a:gd name="connsiteY414" fmla="*/ 5736 h 19998"/>
                <a:gd name="connsiteX415" fmla="*/ 141 w 19998"/>
                <a:gd name="connsiteY415" fmla="*/ 5778 h 19998"/>
                <a:gd name="connsiteX416" fmla="*/ 141 w 19998"/>
                <a:gd name="connsiteY416" fmla="*/ 5795 h 19998"/>
                <a:gd name="connsiteX417" fmla="*/ 17 w 19998"/>
                <a:gd name="connsiteY417" fmla="*/ 5818 h 19998"/>
                <a:gd name="connsiteX418" fmla="*/ 17 w 19998"/>
                <a:gd name="connsiteY418" fmla="*/ 5715 h 19998"/>
                <a:gd name="connsiteX419" fmla="*/ 40 w 19998"/>
                <a:gd name="connsiteY419" fmla="*/ 5715 h 19998"/>
                <a:gd name="connsiteX420" fmla="*/ 141 w 19998"/>
                <a:gd name="connsiteY420" fmla="*/ 5287 h 19998"/>
                <a:gd name="connsiteX421" fmla="*/ 181 w 19998"/>
                <a:gd name="connsiteY421" fmla="*/ 5268 h 19998"/>
                <a:gd name="connsiteX422" fmla="*/ 348 w 19998"/>
                <a:gd name="connsiteY422" fmla="*/ 5247 h 19998"/>
                <a:gd name="connsiteX423" fmla="*/ 329 w 19998"/>
                <a:gd name="connsiteY423" fmla="*/ 5205 h 19998"/>
                <a:gd name="connsiteX424" fmla="*/ 450 w 19998"/>
                <a:gd name="connsiteY424" fmla="*/ 5149 h 19998"/>
                <a:gd name="connsiteX425" fmla="*/ 617 w 19998"/>
                <a:gd name="connsiteY425" fmla="*/ 5149 h 19998"/>
                <a:gd name="connsiteX426" fmla="*/ 617 w 19998"/>
                <a:gd name="connsiteY426" fmla="*/ 5106 h 19998"/>
                <a:gd name="connsiteX427" fmla="*/ 803 w 19998"/>
                <a:gd name="connsiteY427" fmla="*/ 5085 h 19998"/>
                <a:gd name="connsiteX428" fmla="*/ 826 w 19998"/>
                <a:gd name="connsiteY428" fmla="*/ 5106 h 19998"/>
                <a:gd name="connsiteX429" fmla="*/ 803 w 19998"/>
                <a:gd name="connsiteY429" fmla="*/ 5149 h 19998"/>
                <a:gd name="connsiteX430" fmla="*/ 803 w 19998"/>
                <a:gd name="connsiteY430" fmla="*/ 5165 h 19998"/>
                <a:gd name="connsiteX431" fmla="*/ 1276 w 19998"/>
                <a:gd name="connsiteY431" fmla="*/ 5022 h 19998"/>
                <a:gd name="connsiteX432" fmla="*/ 1276 w 19998"/>
                <a:gd name="connsiteY432" fmla="*/ 5003 h 19998"/>
                <a:gd name="connsiteX433" fmla="*/ 1276 w 19998"/>
                <a:gd name="connsiteY433" fmla="*/ 5022 h 19998"/>
                <a:gd name="connsiteX434" fmla="*/ 1298 w 19998"/>
                <a:gd name="connsiteY434" fmla="*/ 5022 h 19998"/>
                <a:gd name="connsiteX435" fmla="*/ 1298 w 19998"/>
                <a:gd name="connsiteY435" fmla="*/ 5003 h 19998"/>
                <a:gd name="connsiteX436" fmla="*/ 1341 w 19998"/>
                <a:gd name="connsiteY436" fmla="*/ 5003 h 19998"/>
                <a:gd name="connsiteX437" fmla="*/ 1341 w 19998"/>
                <a:gd name="connsiteY437" fmla="*/ 5165 h 19998"/>
                <a:gd name="connsiteX438" fmla="*/ 1381 w 19998"/>
                <a:gd name="connsiteY438" fmla="*/ 5165 h 19998"/>
                <a:gd name="connsiteX439" fmla="*/ 1441 w 19998"/>
                <a:gd name="connsiteY439" fmla="*/ 5149 h 19998"/>
                <a:gd name="connsiteX440" fmla="*/ 1441 w 19998"/>
                <a:gd name="connsiteY440" fmla="*/ 5205 h 19998"/>
                <a:gd name="connsiteX441" fmla="*/ 1505 w 19998"/>
                <a:gd name="connsiteY441" fmla="*/ 5231 h 19998"/>
                <a:gd name="connsiteX442" fmla="*/ 1524 w 19998"/>
                <a:gd name="connsiteY442" fmla="*/ 5069 h 19998"/>
                <a:gd name="connsiteX443" fmla="*/ 1562 w 19998"/>
                <a:gd name="connsiteY443" fmla="*/ 5069 h 19998"/>
                <a:gd name="connsiteX444" fmla="*/ 1562 w 19998"/>
                <a:gd name="connsiteY444" fmla="*/ 5043 h 19998"/>
                <a:gd name="connsiteX445" fmla="*/ 1815 w 19998"/>
                <a:gd name="connsiteY445" fmla="*/ 5125 h 19998"/>
                <a:gd name="connsiteX446" fmla="*/ 1815 w 19998"/>
                <a:gd name="connsiteY446" fmla="*/ 5149 h 19998"/>
                <a:gd name="connsiteX447" fmla="*/ 1831 w 19998"/>
                <a:gd name="connsiteY447" fmla="*/ 5149 h 19998"/>
                <a:gd name="connsiteX448" fmla="*/ 1874 w 19998"/>
                <a:gd name="connsiteY448" fmla="*/ 5149 h 19998"/>
                <a:gd name="connsiteX449" fmla="*/ 1874 w 19998"/>
                <a:gd name="connsiteY449" fmla="*/ 5189 h 19998"/>
                <a:gd name="connsiteX450" fmla="*/ 1936 w 19998"/>
                <a:gd name="connsiteY450" fmla="*/ 5165 h 19998"/>
                <a:gd name="connsiteX451" fmla="*/ 1936 w 19998"/>
                <a:gd name="connsiteY451" fmla="*/ 5149 h 19998"/>
                <a:gd name="connsiteX452" fmla="*/ 1915 w 19998"/>
                <a:gd name="connsiteY452" fmla="*/ 5125 h 19998"/>
                <a:gd name="connsiteX453" fmla="*/ 1915 w 19998"/>
                <a:gd name="connsiteY453" fmla="*/ 5069 h 19998"/>
                <a:gd name="connsiteX454" fmla="*/ 1979 w 19998"/>
                <a:gd name="connsiteY454" fmla="*/ 5003 h 19998"/>
                <a:gd name="connsiteX455" fmla="*/ 1936 w 19998"/>
                <a:gd name="connsiteY455" fmla="*/ 4939 h 19998"/>
                <a:gd name="connsiteX456" fmla="*/ 2103 w 19998"/>
                <a:gd name="connsiteY456" fmla="*/ 4820 h 19998"/>
                <a:gd name="connsiteX457" fmla="*/ 2496 w 19998"/>
                <a:gd name="connsiteY457" fmla="*/ 4777 h 19998"/>
                <a:gd name="connsiteX458" fmla="*/ 2536 w 19998"/>
                <a:gd name="connsiteY458" fmla="*/ 4860 h 19998"/>
                <a:gd name="connsiteX459" fmla="*/ 2722 w 19998"/>
                <a:gd name="connsiteY459" fmla="*/ 4761 h 19998"/>
                <a:gd name="connsiteX460" fmla="*/ 2722 w 19998"/>
                <a:gd name="connsiteY460" fmla="*/ 4900 h 19998"/>
                <a:gd name="connsiteX461" fmla="*/ 2805 w 19998"/>
                <a:gd name="connsiteY461" fmla="*/ 4923 h 19998"/>
                <a:gd name="connsiteX462" fmla="*/ 2782 w 19998"/>
                <a:gd name="connsiteY462" fmla="*/ 4982 h 19998"/>
                <a:gd name="connsiteX463" fmla="*/ 2886 w 19998"/>
                <a:gd name="connsiteY463" fmla="*/ 5022 h 19998"/>
                <a:gd name="connsiteX464" fmla="*/ 2910 w 19998"/>
                <a:gd name="connsiteY464" fmla="*/ 5022 h 19998"/>
                <a:gd name="connsiteX465" fmla="*/ 2970 w 19998"/>
                <a:gd name="connsiteY465" fmla="*/ 5189 h 19998"/>
                <a:gd name="connsiteX466" fmla="*/ 3010 w 19998"/>
                <a:gd name="connsiteY466" fmla="*/ 5189 h 19998"/>
                <a:gd name="connsiteX467" fmla="*/ 3034 w 19998"/>
                <a:gd name="connsiteY467" fmla="*/ 5247 h 19998"/>
                <a:gd name="connsiteX468" fmla="*/ 3256 w 19998"/>
                <a:gd name="connsiteY468" fmla="*/ 5673 h 19998"/>
                <a:gd name="connsiteX469" fmla="*/ 3279 w 19998"/>
                <a:gd name="connsiteY469" fmla="*/ 5593 h 19998"/>
                <a:gd name="connsiteX470" fmla="*/ 3303 w 19998"/>
                <a:gd name="connsiteY470" fmla="*/ 5593 h 19998"/>
                <a:gd name="connsiteX471" fmla="*/ 3320 w 19998"/>
                <a:gd name="connsiteY471" fmla="*/ 5616 h 19998"/>
                <a:gd name="connsiteX472" fmla="*/ 3608 w 19998"/>
                <a:gd name="connsiteY472" fmla="*/ 5391 h 19998"/>
                <a:gd name="connsiteX473" fmla="*/ 3589 w 19998"/>
                <a:gd name="connsiteY473" fmla="*/ 5351 h 19998"/>
                <a:gd name="connsiteX474" fmla="*/ 3689 w 19998"/>
                <a:gd name="connsiteY474" fmla="*/ 5351 h 19998"/>
                <a:gd name="connsiteX475" fmla="*/ 3689 w 19998"/>
                <a:gd name="connsiteY475" fmla="*/ 5391 h 19998"/>
                <a:gd name="connsiteX476" fmla="*/ 3713 w 19998"/>
                <a:gd name="connsiteY476" fmla="*/ 5391 h 19998"/>
                <a:gd name="connsiteX477" fmla="*/ 3860 w 19998"/>
                <a:gd name="connsiteY477" fmla="*/ 5268 h 19998"/>
                <a:gd name="connsiteX478" fmla="*/ 3860 w 19998"/>
                <a:gd name="connsiteY478" fmla="*/ 5308 h 19998"/>
                <a:gd name="connsiteX479" fmla="*/ 3899 w 19998"/>
                <a:gd name="connsiteY479" fmla="*/ 5325 h 19998"/>
                <a:gd name="connsiteX480" fmla="*/ 3818 w 19998"/>
                <a:gd name="connsiteY480" fmla="*/ 5431 h 19998"/>
                <a:gd name="connsiteX481" fmla="*/ 3860 w 19998"/>
                <a:gd name="connsiteY481" fmla="*/ 5431 h 19998"/>
                <a:gd name="connsiteX482" fmla="*/ 3941 w 19998"/>
                <a:gd name="connsiteY482" fmla="*/ 5367 h 19998"/>
                <a:gd name="connsiteX483" fmla="*/ 3958 w 19998"/>
                <a:gd name="connsiteY483" fmla="*/ 5391 h 19998"/>
                <a:gd name="connsiteX484" fmla="*/ 3999 w 19998"/>
                <a:gd name="connsiteY484" fmla="*/ 5534 h 19998"/>
                <a:gd name="connsiteX485" fmla="*/ 4041 w 19998"/>
                <a:gd name="connsiteY485" fmla="*/ 5471 h 19998"/>
                <a:gd name="connsiteX486" fmla="*/ 4041 w 19998"/>
                <a:gd name="connsiteY486" fmla="*/ 5534 h 19998"/>
                <a:gd name="connsiteX487" fmla="*/ 4063 w 19998"/>
                <a:gd name="connsiteY487" fmla="*/ 5534 h 19998"/>
                <a:gd name="connsiteX488" fmla="*/ 4103 w 19998"/>
                <a:gd name="connsiteY488" fmla="*/ 5449 h 19998"/>
                <a:gd name="connsiteX489" fmla="*/ 4146 w 19998"/>
                <a:gd name="connsiteY489" fmla="*/ 5489 h 19998"/>
                <a:gd name="connsiteX490" fmla="*/ 4146 w 19998"/>
                <a:gd name="connsiteY490" fmla="*/ 5471 h 19998"/>
                <a:gd name="connsiteX491" fmla="*/ 4103 w 19998"/>
                <a:gd name="connsiteY491" fmla="*/ 5407 h 19998"/>
                <a:gd name="connsiteX492" fmla="*/ 4351 w 19998"/>
                <a:gd name="connsiteY492" fmla="*/ 5351 h 19998"/>
                <a:gd name="connsiteX493" fmla="*/ 4372 w 19998"/>
                <a:gd name="connsiteY493" fmla="*/ 5308 h 19998"/>
                <a:gd name="connsiteX494" fmla="*/ 4392 w 19998"/>
                <a:gd name="connsiteY494" fmla="*/ 5308 h 19998"/>
                <a:gd name="connsiteX495" fmla="*/ 4415 w 19998"/>
                <a:gd name="connsiteY495" fmla="*/ 5308 h 19998"/>
                <a:gd name="connsiteX496" fmla="*/ 4415 w 19998"/>
                <a:gd name="connsiteY496" fmla="*/ 5287 h 19998"/>
                <a:gd name="connsiteX497" fmla="*/ 4580 w 19998"/>
                <a:gd name="connsiteY497" fmla="*/ 5268 h 19998"/>
                <a:gd name="connsiteX498" fmla="*/ 4580 w 19998"/>
                <a:gd name="connsiteY498" fmla="*/ 5471 h 19998"/>
                <a:gd name="connsiteX499" fmla="*/ 4994 w 19998"/>
                <a:gd name="connsiteY499" fmla="*/ 5449 h 19998"/>
                <a:gd name="connsiteX500" fmla="*/ 5075 w 19998"/>
                <a:gd name="connsiteY500" fmla="*/ 5471 h 19998"/>
                <a:gd name="connsiteX501" fmla="*/ 5075 w 19998"/>
                <a:gd name="connsiteY501" fmla="*/ 5449 h 19998"/>
                <a:gd name="connsiteX502" fmla="*/ 5094 w 19998"/>
                <a:gd name="connsiteY502" fmla="*/ 5449 h 19998"/>
                <a:gd name="connsiteX503" fmla="*/ 5175 w 19998"/>
                <a:gd name="connsiteY503" fmla="*/ 5471 h 19998"/>
                <a:gd name="connsiteX504" fmla="*/ 5323 w 19998"/>
                <a:gd name="connsiteY504" fmla="*/ 5471 h 19998"/>
                <a:gd name="connsiteX505" fmla="*/ 5242 w 19998"/>
                <a:gd name="connsiteY505" fmla="*/ 5407 h 19998"/>
                <a:gd name="connsiteX506" fmla="*/ 5258 w 19998"/>
                <a:gd name="connsiteY506" fmla="*/ 5391 h 19998"/>
                <a:gd name="connsiteX507" fmla="*/ 4994 w 19998"/>
                <a:gd name="connsiteY507" fmla="*/ 5003 h 19998"/>
                <a:gd name="connsiteX508" fmla="*/ 4970 w 19998"/>
                <a:gd name="connsiteY508" fmla="*/ 5003 h 19998"/>
                <a:gd name="connsiteX509" fmla="*/ 4954 w 19998"/>
                <a:gd name="connsiteY509" fmla="*/ 4982 h 19998"/>
                <a:gd name="connsiteX510" fmla="*/ 5054 w 19998"/>
                <a:gd name="connsiteY510" fmla="*/ 4618 h 19998"/>
                <a:gd name="connsiteX511" fmla="*/ 5054 w 19998"/>
                <a:gd name="connsiteY511" fmla="*/ 4601 h 19998"/>
                <a:gd name="connsiteX512" fmla="*/ 5037 w 19998"/>
                <a:gd name="connsiteY512" fmla="*/ 4618 h 19998"/>
                <a:gd name="connsiteX513" fmla="*/ 5011 w 19998"/>
                <a:gd name="connsiteY513" fmla="*/ 4131 h 19998"/>
                <a:gd name="connsiteX514" fmla="*/ 4970 w 19998"/>
                <a:gd name="connsiteY514" fmla="*/ 4131 h 19998"/>
                <a:gd name="connsiteX515" fmla="*/ 4642 w 19998"/>
                <a:gd name="connsiteY515" fmla="*/ 3335 h 19998"/>
                <a:gd name="connsiteX516" fmla="*/ 4663 w 19998"/>
                <a:gd name="connsiteY516" fmla="*/ 3092 h 19998"/>
                <a:gd name="connsiteX517" fmla="*/ 4563 w 19998"/>
                <a:gd name="connsiteY517" fmla="*/ 3050 h 19998"/>
                <a:gd name="connsiteX518" fmla="*/ 4563 w 19998"/>
                <a:gd name="connsiteY518" fmla="*/ 2930 h 19998"/>
                <a:gd name="connsiteX519" fmla="*/ 4663 w 19998"/>
                <a:gd name="connsiteY519" fmla="*/ 2987 h 19998"/>
                <a:gd name="connsiteX520" fmla="*/ 4684 w 19998"/>
                <a:gd name="connsiteY520" fmla="*/ 2947 h 19998"/>
                <a:gd name="connsiteX521" fmla="*/ 5242 w 19998"/>
                <a:gd name="connsiteY521" fmla="*/ 3092 h 19998"/>
                <a:gd name="connsiteX522" fmla="*/ 5258 w 19998"/>
                <a:gd name="connsiteY522" fmla="*/ 3029 h 19998"/>
                <a:gd name="connsiteX523" fmla="*/ 5570 w 19998"/>
                <a:gd name="connsiteY523" fmla="*/ 3050 h 19998"/>
                <a:gd name="connsiteX524" fmla="*/ 5632 w 19998"/>
                <a:gd name="connsiteY524" fmla="*/ 3252 h 19998"/>
                <a:gd name="connsiteX525" fmla="*/ 5592 w 19998"/>
                <a:gd name="connsiteY525" fmla="*/ 3252 h 19998"/>
                <a:gd name="connsiteX526" fmla="*/ 5570 w 19998"/>
                <a:gd name="connsiteY526" fmla="*/ 3316 h 19998"/>
                <a:gd name="connsiteX527" fmla="*/ 5511 w 19998"/>
                <a:gd name="connsiteY527" fmla="*/ 3316 h 19998"/>
                <a:gd name="connsiteX528" fmla="*/ 5675 w 19998"/>
                <a:gd name="connsiteY528" fmla="*/ 3800 h 19998"/>
                <a:gd name="connsiteX529" fmla="*/ 5649 w 19998"/>
                <a:gd name="connsiteY529" fmla="*/ 3826 h 19998"/>
                <a:gd name="connsiteX530" fmla="*/ 5732 w 19998"/>
                <a:gd name="connsiteY530" fmla="*/ 3842 h 19998"/>
                <a:gd name="connsiteX531" fmla="*/ 5713 w 19998"/>
                <a:gd name="connsiteY531" fmla="*/ 3842 h 19998"/>
                <a:gd name="connsiteX532" fmla="*/ 5732 w 19998"/>
                <a:gd name="connsiteY532" fmla="*/ 3882 h 19998"/>
                <a:gd name="connsiteX533" fmla="*/ 5756 w 19998"/>
                <a:gd name="connsiteY533" fmla="*/ 3882 h 19998"/>
                <a:gd name="connsiteX534" fmla="*/ 5775 w 19998"/>
                <a:gd name="connsiteY534" fmla="*/ 3882 h 19998"/>
                <a:gd name="connsiteX535" fmla="*/ 5861 w 19998"/>
                <a:gd name="connsiteY535" fmla="*/ 3762 h 19998"/>
                <a:gd name="connsiteX536" fmla="*/ 6499 w 19998"/>
                <a:gd name="connsiteY536" fmla="*/ 3906 h 19998"/>
                <a:gd name="connsiteX537" fmla="*/ 7611 w 19998"/>
                <a:gd name="connsiteY537" fmla="*/ 3826 h 19998"/>
                <a:gd name="connsiteX538" fmla="*/ 7923 w 19998"/>
                <a:gd name="connsiteY538" fmla="*/ 3722 h 19998"/>
                <a:gd name="connsiteX539" fmla="*/ 8045 w 19998"/>
                <a:gd name="connsiteY539" fmla="*/ 3703 h 19998"/>
                <a:gd name="connsiteX540" fmla="*/ 7611 w 19998"/>
                <a:gd name="connsiteY540" fmla="*/ 3600 h 19998"/>
                <a:gd name="connsiteX541" fmla="*/ 7611 w 19998"/>
                <a:gd name="connsiteY541" fmla="*/ 3581 h 19998"/>
                <a:gd name="connsiteX542" fmla="*/ 7799 w 19998"/>
                <a:gd name="connsiteY542" fmla="*/ 3092 h 19998"/>
                <a:gd name="connsiteX543" fmla="*/ 9574 w 19998"/>
                <a:gd name="connsiteY543" fmla="*/ 2317 h 19998"/>
                <a:gd name="connsiteX544" fmla="*/ 9843 w 19998"/>
                <a:gd name="connsiteY544" fmla="*/ 1993 h 19998"/>
                <a:gd name="connsiteX545" fmla="*/ 9902 w 19998"/>
                <a:gd name="connsiteY545" fmla="*/ 2051 h 19998"/>
                <a:gd name="connsiteX546" fmla="*/ 10031 w 19998"/>
                <a:gd name="connsiteY546" fmla="*/ 2051 h 19998"/>
                <a:gd name="connsiteX547" fmla="*/ 9964 w 19998"/>
                <a:gd name="connsiteY547" fmla="*/ 1972 h 19998"/>
                <a:gd name="connsiteX548" fmla="*/ 9943 w 19998"/>
                <a:gd name="connsiteY548" fmla="*/ 1993 h 19998"/>
                <a:gd name="connsiteX549" fmla="*/ 9843 w 19998"/>
                <a:gd name="connsiteY549" fmla="*/ 1645 h 19998"/>
                <a:gd name="connsiteX550" fmla="*/ 9902 w 19998"/>
                <a:gd name="connsiteY550" fmla="*/ 1645 h 19998"/>
                <a:gd name="connsiteX551" fmla="*/ 9902 w 19998"/>
                <a:gd name="connsiteY551" fmla="*/ 1628 h 19998"/>
                <a:gd name="connsiteX552" fmla="*/ 9902 w 19998"/>
                <a:gd name="connsiteY552" fmla="*/ 1607 h 19998"/>
                <a:gd name="connsiteX553" fmla="*/ 9843 w 19998"/>
                <a:gd name="connsiteY553" fmla="*/ 1542 h 19998"/>
                <a:gd name="connsiteX554" fmla="*/ 9886 w 19998"/>
                <a:gd name="connsiteY554" fmla="*/ 1260 h 19998"/>
                <a:gd name="connsiteX555" fmla="*/ 9926 w 19998"/>
                <a:gd name="connsiteY555" fmla="*/ 1243 h 19998"/>
                <a:gd name="connsiteX556" fmla="*/ 9886 w 19998"/>
                <a:gd name="connsiteY556" fmla="*/ 815 h 19998"/>
                <a:gd name="connsiteX557" fmla="*/ 9902 w 19998"/>
                <a:gd name="connsiteY557" fmla="*/ 815 h 19998"/>
                <a:gd name="connsiteX558" fmla="*/ 9886 w 19998"/>
                <a:gd name="connsiteY558" fmla="*/ 484 h 19998"/>
                <a:gd name="connsiteX559" fmla="*/ 10645 w 19998"/>
                <a:gd name="connsiteY559" fmla="*/ 186 h 19998"/>
                <a:gd name="connsiteX560" fmla="*/ 11307 w 19998"/>
                <a:gd name="connsiteY560" fmla="*/ 0 h 19998"/>
                <a:gd name="connsiteX561" fmla="*/ 11431 w 19998"/>
                <a:gd name="connsiteY561" fmla="*/ 324 h 19998"/>
                <a:gd name="connsiteX562" fmla="*/ 11431 w 19998"/>
                <a:gd name="connsiteY562" fmla="*/ 630 h 19998"/>
                <a:gd name="connsiteX563" fmla="*/ 11577 w 19998"/>
                <a:gd name="connsiteY563" fmla="*/ 630 h 19998"/>
                <a:gd name="connsiteX564" fmla="*/ 11700 w 19998"/>
                <a:gd name="connsiteY564" fmla="*/ 832 h 19998"/>
                <a:gd name="connsiteX565" fmla="*/ 11822 w 19998"/>
                <a:gd name="connsiteY565" fmla="*/ 895 h 19998"/>
                <a:gd name="connsiteX566" fmla="*/ 12158 w 19998"/>
                <a:gd name="connsiteY566" fmla="*/ 670 h 19998"/>
                <a:gd name="connsiteX567" fmla="*/ 12279 w 19998"/>
                <a:gd name="connsiteY567" fmla="*/ 792 h 19998"/>
                <a:gd name="connsiteX568" fmla="*/ 12255 w 19998"/>
                <a:gd name="connsiteY568" fmla="*/ 815 h 19998"/>
                <a:gd name="connsiteX569" fmla="*/ 12360 w 19998"/>
                <a:gd name="connsiteY569" fmla="*/ 895 h 19998"/>
                <a:gd name="connsiteX570" fmla="*/ 12360 w 19998"/>
                <a:gd name="connsiteY570" fmla="*/ 912 h 19998"/>
                <a:gd name="connsiteX571" fmla="*/ 12339 w 19998"/>
                <a:gd name="connsiteY571" fmla="*/ 935 h 19998"/>
                <a:gd name="connsiteX572" fmla="*/ 12548 w 19998"/>
                <a:gd name="connsiteY572" fmla="*/ 1342 h 19998"/>
                <a:gd name="connsiteX573" fmla="*/ 12753 w 19998"/>
                <a:gd name="connsiteY573" fmla="*/ 1260 h 19998"/>
                <a:gd name="connsiteX574" fmla="*/ 12729 w 19998"/>
                <a:gd name="connsiteY574" fmla="*/ 1363 h 19998"/>
                <a:gd name="connsiteX575" fmla="*/ 12834 w 19998"/>
                <a:gd name="connsiteY575" fmla="*/ 1323 h 19998"/>
                <a:gd name="connsiteX576" fmla="*/ 12853 w 19998"/>
                <a:gd name="connsiteY576" fmla="*/ 1342 h 19998"/>
                <a:gd name="connsiteX577" fmla="*/ 12901 w 19998"/>
                <a:gd name="connsiteY577" fmla="*/ 1342 h 19998"/>
                <a:gd name="connsiteX578" fmla="*/ 13039 w 19998"/>
                <a:gd name="connsiteY578" fmla="*/ 1769 h 19998"/>
                <a:gd name="connsiteX579" fmla="*/ 13039 w 19998"/>
                <a:gd name="connsiteY579" fmla="*/ 1751 h 19998"/>
                <a:gd name="connsiteX580" fmla="*/ 13065 w 19998"/>
                <a:gd name="connsiteY580" fmla="*/ 1751 h 19998"/>
                <a:gd name="connsiteX581" fmla="*/ 13082 w 19998"/>
                <a:gd name="connsiteY581" fmla="*/ 1671 h 19998"/>
                <a:gd name="connsiteX582" fmla="*/ 13186 w 19998"/>
                <a:gd name="connsiteY582" fmla="*/ 1645 h 19998"/>
                <a:gd name="connsiteX583" fmla="*/ 13203 w 19998"/>
                <a:gd name="connsiteY583" fmla="*/ 1671 h 19998"/>
                <a:gd name="connsiteX584" fmla="*/ 13203 w 19998"/>
                <a:gd name="connsiteY584" fmla="*/ 1645 h 19998"/>
                <a:gd name="connsiteX585" fmla="*/ 13267 w 19998"/>
                <a:gd name="connsiteY585" fmla="*/ 1645 h 19998"/>
                <a:gd name="connsiteX586" fmla="*/ 13267 w 19998"/>
                <a:gd name="connsiteY586" fmla="*/ 1671 h 19998"/>
                <a:gd name="connsiteX587" fmla="*/ 13308 w 19998"/>
                <a:gd name="connsiteY587" fmla="*/ 1687 h 19998"/>
                <a:gd name="connsiteX588" fmla="*/ 13308 w 19998"/>
                <a:gd name="connsiteY588" fmla="*/ 1711 h 19998"/>
                <a:gd name="connsiteX589" fmla="*/ 13515 w 19998"/>
                <a:gd name="connsiteY589" fmla="*/ 1628 h 19998"/>
                <a:gd name="connsiteX590" fmla="*/ 13598 w 19998"/>
                <a:gd name="connsiteY590" fmla="*/ 1751 h 19998"/>
                <a:gd name="connsiteX591" fmla="*/ 13660 w 19998"/>
                <a:gd name="connsiteY591" fmla="*/ 1769 h 19998"/>
                <a:gd name="connsiteX592" fmla="*/ 13660 w 19998"/>
                <a:gd name="connsiteY592" fmla="*/ 1833 h 19998"/>
                <a:gd name="connsiteX593" fmla="*/ 13677 w 19998"/>
                <a:gd name="connsiteY593" fmla="*/ 1833 h 19998"/>
                <a:gd name="connsiteX594" fmla="*/ 13677 w 19998"/>
                <a:gd name="connsiteY594" fmla="*/ 1849 h 19998"/>
                <a:gd name="connsiteX595" fmla="*/ 13725 w 19998"/>
                <a:gd name="connsiteY595" fmla="*/ 1849 h 19998"/>
                <a:gd name="connsiteX596" fmla="*/ 13703 w 19998"/>
                <a:gd name="connsiteY596" fmla="*/ 1833 h 19998"/>
                <a:gd name="connsiteX597" fmla="*/ 13725 w 19998"/>
                <a:gd name="connsiteY597" fmla="*/ 1791 h 19998"/>
                <a:gd name="connsiteX598" fmla="*/ 13808 w 19998"/>
                <a:gd name="connsiteY598" fmla="*/ 1873 h 19998"/>
                <a:gd name="connsiteX599" fmla="*/ 13725 w 19998"/>
                <a:gd name="connsiteY599" fmla="*/ 2155 h 19998"/>
                <a:gd name="connsiteX600" fmla="*/ 13725 w 19998"/>
                <a:gd name="connsiteY600" fmla="*/ 2138 h 19998"/>
                <a:gd name="connsiteX601" fmla="*/ 13784 w 19998"/>
                <a:gd name="connsiteY601" fmla="*/ 2155 h 19998"/>
                <a:gd name="connsiteX602" fmla="*/ 13825 w 19998"/>
                <a:gd name="connsiteY602" fmla="*/ 2301 h 19998"/>
                <a:gd name="connsiteX603" fmla="*/ 13703 w 19998"/>
                <a:gd name="connsiteY603" fmla="*/ 2420 h 19998"/>
                <a:gd name="connsiteX604" fmla="*/ 13741 w 19998"/>
                <a:gd name="connsiteY604" fmla="*/ 2463 h 19998"/>
                <a:gd name="connsiteX605" fmla="*/ 13703 w 19998"/>
                <a:gd name="connsiteY605" fmla="*/ 2503 h 19998"/>
                <a:gd name="connsiteX606" fmla="*/ 13784 w 19998"/>
                <a:gd name="connsiteY606" fmla="*/ 2519 h 19998"/>
                <a:gd name="connsiteX607" fmla="*/ 13784 w 19998"/>
                <a:gd name="connsiteY607" fmla="*/ 2540 h 19998"/>
                <a:gd name="connsiteX608" fmla="*/ 13849 w 19998"/>
                <a:gd name="connsiteY608" fmla="*/ 2540 h 19998"/>
                <a:gd name="connsiteX609" fmla="*/ 14280 w 19998"/>
                <a:gd name="connsiteY609" fmla="*/ 2540 h 19998"/>
                <a:gd name="connsiteX610" fmla="*/ 14527 w 19998"/>
                <a:gd name="connsiteY610" fmla="*/ 2437 h 19998"/>
                <a:gd name="connsiteX611" fmla="*/ 14527 w 19998"/>
                <a:gd name="connsiteY611" fmla="*/ 2218 h 19998"/>
                <a:gd name="connsiteX612" fmla="*/ 14715 w 19998"/>
                <a:gd name="connsiteY612" fmla="*/ 2051 h 19998"/>
                <a:gd name="connsiteX613" fmla="*/ 14815 w 19998"/>
                <a:gd name="connsiteY613" fmla="*/ 2115 h 19998"/>
                <a:gd name="connsiteX614" fmla="*/ 14775 w 19998"/>
                <a:gd name="connsiteY614" fmla="*/ 2138 h 19998"/>
                <a:gd name="connsiteX615" fmla="*/ 14796 w 19998"/>
                <a:gd name="connsiteY615" fmla="*/ 2218 h 19998"/>
                <a:gd name="connsiteX616" fmla="*/ 14756 w 19998"/>
                <a:gd name="connsiteY616" fmla="*/ 2195 h 19998"/>
                <a:gd name="connsiteX617" fmla="*/ 14732 w 19998"/>
                <a:gd name="connsiteY617" fmla="*/ 2218 h 19998"/>
                <a:gd name="connsiteX618" fmla="*/ 14756 w 19998"/>
                <a:gd name="connsiteY618" fmla="*/ 2237 h 19998"/>
                <a:gd name="connsiteX619" fmla="*/ 14732 w 19998"/>
                <a:gd name="connsiteY619" fmla="*/ 2275 h 19998"/>
                <a:gd name="connsiteX620" fmla="*/ 14715 w 19998"/>
                <a:gd name="connsiteY620" fmla="*/ 2275 h 19998"/>
                <a:gd name="connsiteX621" fmla="*/ 14756 w 19998"/>
                <a:gd name="connsiteY621" fmla="*/ 2341 h 19998"/>
                <a:gd name="connsiteX622" fmla="*/ 14675 w 19998"/>
                <a:gd name="connsiteY622" fmla="*/ 2519 h 19998"/>
                <a:gd name="connsiteX623" fmla="*/ 14815 w 19998"/>
                <a:gd name="connsiteY623" fmla="*/ 2622 h 19998"/>
                <a:gd name="connsiteX624" fmla="*/ 14796 w 19998"/>
                <a:gd name="connsiteY624" fmla="*/ 2904 h 19998"/>
                <a:gd name="connsiteX625" fmla="*/ 14918 w 19998"/>
                <a:gd name="connsiteY625" fmla="*/ 2904 h 19998"/>
                <a:gd name="connsiteX626" fmla="*/ 14918 w 19998"/>
                <a:gd name="connsiteY626" fmla="*/ 2867 h 19998"/>
                <a:gd name="connsiteX627" fmla="*/ 15001 w 19998"/>
                <a:gd name="connsiteY627" fmla="*/ 2888 h 19998"/>
                <a:gd name="connsiteX628" fmla="*/ 15230 w 19998"/>
                <a:gd name="connsiteY628" fmla="*/ 3074 h 19998"/>
                <a:gd name="connsiteX629" fmla="*/ 15249 w 19998"/>
                <a:gd name="connsiteY629" fmla="*/ 3050 h 19998"/>
                <a:gd name="connsiteX630" fmla="*/ 15249 w 19998"/>
                <a:gd name="connsiteY630" fmla="*/ 3114 h 19998"/>
                <a:gd name="connsiteX631" fmla="*/ 15330 w 19998"/>
                <a:gd name="connsiteY631" fmla="*/ 3114 h 19998"/>
                <a:gd name="connsiteX632" fmla="*/ 15418 w 19998"/>
                <a:gd name="connsiteY632" fmla="*/ 3114 h 19998"/>
                <a:gd name="connsiteX633" fmla="*/ 15499 w 19998"/>
                <a:gd name="connsiteY633" fmla="*/ 3196 h 19998"/>
                <a:gd name="connsiteX634" fmla="*/ 15475 w 19998"/>
                <a:gd name="connsiteY634" fmla="*/ 3252 h 19998"/>
                <a:gd name="connsiteX635" fmla="*/ 15499 w 19998"/>
                <a:gd name="connsiteY635" fmla="*/ 3295 h 19998"/>
                <a:gd name="connsiteX636" fmla="*/ 15499 w 19998"/>
                <a:gd name="connsiteY636" fmla="*/ 3276 h 19998"/>
                <a:gd name="connsiteX637" fmla="*/ 15599 w 19998"/>
                <a:gd name="connsiteY637" fmla="*/ 3276 h 19998"/>
                <a:gd name="connsiteX638" fmla="*/ 15704 w 19998"/>
                <a:gd name="connsiteY638" fmla="*/ 3374 h 19998"/>
                <a:gd name="connsiteX639" fmla="*/ 15682 w 19998"/>
                <a:gd name="connsiteY639" fmla="*/ 3414 h 19998"/>
                <a:gd name="connsiteX640" fmla="*/ 15723 w 19998"/>
                <a:gd name="connsiteY640" fmla="*/ 3478 h 19998"/>
                <a:gd name="connsiteX641" fmla="*/ 15704 w 19998"/>
                <a:gd name="connsiteY641" fmla="*/ 3497 h 19998"/>
                <a:gd name="connsiteX642" fmla="*/ 15747 w 19998"/>
                <a:gd name="connsiteY642" fmla="*/ 3534 h 19998"/>
                <a:gd name="connsiteX643" fmla="*/ 15747 w 19998"/>
                <a:gd name="connsiteY643" fmla="*/ 3518 h 19998"/>
                <a:gd name="connsiteX644" fmla="*/ 15935 w 19998"/>
                <a:gd name="connsiteY644" fmla="*/ 3478 h 19998"/>
                <a:gd name="connsiteX645" fmla="*/ 15935 w 19998"/>
                <a:gd name="connsiteY645" fmla="*/ 3518 h 19998"/>
                <a:gd name="connsiteX646" fmla="*/ 15951 w 19998"/>
                <a:gd name="connsiteY646" fmla="*/ 3518 h 19998"/>
                <a:gd name="connsiteX647" fmla="*/ 15992 w 19998"/>
                <a:gd name="connsiteY647" fmla="*/ 3414 h 19998"/>
                <a:gd name="connsiteX648" fmla="*/ 16156 w 19998"/>
                <a:gd name="connsiteY648" fmla="*/ 3414 h 19998"/>
                <a:gd name="connsiteX649" fmla="*/ 16156 w 19998"/>
                <a:gd name="connsiteY649" fmla="*/ 3374 h 19998"/>
                <a:gd name="connsiteX650" fmla="*/ 16302 w 19998"/>
                <a:gd name="connsiteY650" fmla="*/ 3436 h 19998"/>
                <a:gd name="connsiteX651" fmla="*/ 16285 w 19998"/>
                <a:gd name="connsiteY651" fmla="*/ 3454 h 19998"/>
                <a:gd name="connsiteX652" fmla="*/ 16366 w 19998"/>
                <a:gd name="connsiteY652" fmla="*/ 3518 h 19998"/>
                <a:gd name="connsiteX653" fmla="*/ 16490 w 19998"/>
                <a:gd name="connsiteY653" fmla="*/ 3518 h 19998"/>
                <a:gd name="connsiteX654" fmla="*/ 16506 w 19998"/>
                <a:gd name="connsiteY654" fmla="*/ 3600 h 19998"/>
                <a:gd name="connsiteX655" fmla="*/ 16590 w 19998"/>
                <a:gd name="connsiteY655" fmla="*/ 3624 h 19998"/>
                <a:gd name="connsiteX656" fmla="*/ 16611 w 19998"/>
                <a:gd name="connsiteY656" fmla="*/ 3581 h 19998"/>
                <a:gd name="connsiteX657" fmla="*/ 16694 w 19998"/>
                <a:gd name="connsiteY657" fmla="*/ 3600 h 19998"/>
                <a:gd name="connsiteX658" fmla="*/ 16694 w 19998"/>
                <a:gd name="connsiteY658" fmla="*/ 3560 h 19998"/>
                <a:gd name="connsiteX659" fmla="*/ 16716 w 19998"/>
                <a:gd name="connsiteY659" fmla="*/ 3560 h 19998"/>
                <a:gd name="connsiteX660" fmla="*/ 16716 w 19998"/>
                <a:gd name="connsiteY660" fmla="*/ 3518 h 19998"/>
                <a:gd name="connsiteX661" fmla="*/ 16759 w 19998"/>
                <a:gd name="connsiteY661" fmla="*/ 3497 h 19998"/>
                <a:gd name="connsiteX662" fmla="*/ 16759 w 19998"/>
                <a:gd name="connsiteY662" fmla="*/ 3478 h 19998"/>
                <a:gd name="connsiteX663" fmla="*/ 16940 w 19998"/>
                <a:gd name="connsiteY663" fmla="*/ 3478 h 19998"/>
                <a:gd name="connsiteX664" fmla="*/ 17085 w 19998"/>
                <a:gd name="connsiteY664" fmla="*/ 3560 h 19998"/>
                <a:gd name="connsiteX665" fmla="*/ 17085 w 19998"/>
                <a:gd name="connsiteY665" fmla="*/ 3534 h 19998"/>
                <a:gd name="connsiteX666" fmla="*/ 17192 w 19998"/>
                <a:gd name="connsiteY666" fmla="*/ 3518 h 19998"/>
                <a:gd name="connsiteX667" fmla="*/ 17192 w 19998"/>
                <a:gd name="connsiteY667" fmla="*/ 3534 h 19998"/>
                <a:gd name="connsiteX668" fmla="*/ 17373 w 19998"/>
                <a:gd name="connsiteY668" fmla="*/ 3640 h 19998"/>
                <a:gd name="connsiteX669" fmla="*/ 17354 w 19998"/>
                <a:gd name="connsiteY669" fmla="*/ 3663 h 19998"/>
                <a:gd name="connsiteX670" fmla="*/ 17437 w 19998"/>
                <a:gd name="connsiteY670" fmla="*/ 3783 h 19998"/>
                <a:gd name="connsiteX671" fmla="*/ 17397 w 19998"/>
                <a:gd name="connsiteY671" fmla="*/ 3783 h 19998"/>
                <a:gd name="connsiteX672" fmla="*/ 17414 w 19998"/>
                <a:gd name="connsiteY672" fmla="*/ 3826 h 19998"/>
                <a:gd name="connsiteX673" fmla="*/ 17437 w 19998"/>
                <a:gd name="connsiteY673" fmla="*/ 3826 h 19998"/>
                <a:gd name="connsiteX674" fmla="*/ 17602 w 19998"/>
                <a:gd name="connsiteY674" fmla="*/ 4028 h 19998"/>
                <a:gd name="connsiteX675" fmla="*/ 17623 w 19998"/>
                <a:gd name="connsiteY675" fmla="*/ 4091 h 19998"/>
                <a:gd name="connsiteX676" fmla="*/ 17642 w 19998"/>
                <a:gd name="connsiteY676" fmla="*/ 4091 h 19998"/>
                <a:gd name="connsiteX677" fmla="*/ 17683 w 19998"/>
                <a:gd name="connsiteY677" fmla="*/ 4211 h 19998"/>
                <a:gd name="connsiteX678" fmla="*/ 17849 w 19998"/>
                <a:gd name="connsiteY678" fmla="*/ 4211 h 19998"/>
                <a:gd name="connsiteX679" fmla="*/ 17849 w 19998"/>
                <a:gd name="connsiteY679" fmla="*/ 4171 h 19998"/>
                <a:gd name="connsiteX680" fmla="*/ 17871 w 19998"/>
                <a:gd name="connsiteY680" fmla="*/ 4171 h 19998"/>
                <a:gd name="connsiteX681" fmla="*/ 17830 w 19998"/>
                <a:gd name="connsiteY681" fmla="*/ 4091 h 19998"/>
                <a:gd name="connsiteX682" fmla="*/ 17871 w 19998"/>
                <a:gd name="connsiteY682" fmla="*/ 4065 h 19998"/>
                <a:gd name="connsiteX683" fmla="*/ 17935 w 19998"/>
                <a:gd name="connsiteY683" fmla="*/ 4091 h 19998"/>
                <a:gd name="connsiteX684" fmla="*/ 17976 w 19998"/>
                <a:gd name="connsiteY684" fmla="*/ 4065 h 19998"/>
                <a:gd name="connsiteX685" fmla="*/ 18019 w 19998"/>
                <a:gd name="connsiteY685" fmla="*/ 4091 h 19998"/>
                <a:gd name="connsiteX686" fmla="*/ 18140 w 19998"/>
                <a:gd name="connsiteY686" fmla="*/ 4131 h 19998"/>
                <a:gd name="connsiteX687" fmla="*/ 18183 w 19998"/>
                <a:gd name="connsiteY687" fmla="*/ 4293 h 19998"/>
                <a:gd name="connsiteX688" fmla="*/ 18200 w 19998"/>
                <a:gd name="connsiteY688" fmla="*/ 4293 h 19998"/>
                <a:gd name="connsiteX689" fmla="*/ 18223 w 19998"/>
                <a:gd name="connsiteY689" fmla="*/ 4211 h 19998"/>
                <a:gd name="connsiteX690" fmla="*/ 18240 w 19998"/>
                <a:gd name="connsiteY690" fmla="*/ 4211 h 19998"/>
                <a:gd name="connsiteX691" fmla="*/ 18240 w 19998"/>
                <a:gd name="connsiteY691" fmla="*/ 4230 h 19998"/>
                <a:gd name="connsiteX692" fmla="*/ 18281 w 19998"/>
                <a:gd name="connsiteY692" fmla="*/ 4230 h 19998"/>
                <a:gd name="connsiteX693" fmla="*/ 18328 w 19998"/>
                <a:gd name="connsiteY693" fmla="*/ 4270 h 19998"/>
                <a:gd name="connsiteX694" fmla="*/ 18369 w 19998"/>
                <a:gd name="connsiteY694" fmla="*/ 4253 h 19998"/>
                <a:gd name="connsiteX695" fmla="*/ 18388 w 19998"/>
                <a:gd name="connsiteY695" fmla="*/ 4270 h 19998"/>
                <a:gd name="connsiteX696" fmla="*/ 18531 w 19998"/>
                <a:gd name="connsiteY696" fmla="*/ 4253 h 19998"/>
                <a:gd name="connsiteX697" fmla="*/ 18531 w 19998"/>
                <a:gd name="connsiteY697" fmla="*/ 4270 h 19998"/>
                <a:gd name="connsiteX698" fmla="*/ 18631 w 19998"/>
                <a:gd name="connsiteY698" fmla="*/ 4211 h 19998"/>
                <a:gd name="connsiteX699" fmla="*/ 18631 w 19998"/>
                <a:gd name="connsiteY699" fmla="*/ 4131 h 19998"/>
                <a:gd name="connsiteX700" fmla="*/ 18762 w 19998"/>
                <a:gd name="connsiteY700" fmla="*/ 4108 h 19998"/>
                <a:gd name="connsiteX701" fmla="*/ 18778 w 19998"/>
                <a:gd name="connsiteY701" fmla="*/ 4148 h 19998"/>
                <a:gd name="connsiteX702" fmla="*/ 18821 w 19998"/>
                <a:gd name="connsiteY702" fmla="*/ 4131 h 19998"/>
                <a:gd name="connsiteX703" fmla="*/ 18943 w 19998"/>
                <a:gd name="connsiteY703" fmla="*/ 4333 h 19998"/>
                <a:gd name="connsiteX704" fmla="*/ 19047 w 19998"/>
                <a:gd name="connsiteY704" fmla="*/ 4333 h 19998"/>
                <a:gd name="connsiteX705" fmla="*/ 19064 w 19998"/>
                <a:gd name="connsiteY705" fmla="*/ 4392 h 19998"/>
                <a:gd name="connsiteX706" fmla="*/ 19152 w 19998"/>
                <a:gd name="connsiteY706" fmla="*/ 4392 h 19998"/>
                <a:gd name="connsiteX707" fmla="*/ 19152 w 19998"/>
                <a:gd name="connsiteY707" fmla="*/ 4373 h 19998"/>
                <a:gd name="connsiteX708" fmla="*/ 19212 w 19998"/>
                <a:gd name="connsiteY708" fmla="*/ 4373 h 19998"/>
                <a:gd name="connsiteX709" fmla="*/ 19212 w 19998"/>
                <a:gd name="connsiteY709" fmla="*/ 4392 h 19998"/>
                <a:gd name="connsiteX710" fmla="*/ 19317 w 19998"/>
                <a:gd name="connsiteY710" fmla="*/ 4333 h 19998"/>
                <a:gd name="connsiteX711" fmla="*/ 19417 w 19998"/>
                <a:gd name="connsiteY711" fmla="*/ 4392 h 19998"/>
                <a:gd name="connsiteX712" fmla="*/ 19443 w 19998"/>
                <a:gd name="connsiteY712" fmla="*/ 4373 h 19998"/>
                <a:gd name="connsiteX713" fmla="*/ 19500 w 19998"/>
                <a:gd name="connsiteY713" fmla="*/ 4373 h 19998"/>
                <a:gd name="connsiteX714" fmla="*/ 19521 w 19998"/>
                <a:gd name="connsiteY714" fmla="*/ 4352 h 19998"/>
                <a:gd name="connsiteX715" fmla="*/ 19998 w 19998"/>
                <a:gd name="connsiteY715" fmla="*/ 4512 h 19998"/>
                <a:gd name="connsiteX716" fmla="*/ 19750 w 19998"/>
                <a:gd name="connsiteY716" fmla="*/ 4939 h 19998"/>
                <a:gd name="connsiteX717" fmla="*/ 19712 w 19998"/>
                <a:gd name="connsiteY717" fmla="*/ 4939 h 19998"/>
                <a:gd name="connsiteX718" fmla="*/ 19686 w 19998"/>
                <a:gd name="connsiteY718" fmla="*/ 5003 h 19998"/>
                <a:gd name="connsiteX719" fmla="*/ 19645 w 19998"/>
                <a:gd name="connsiteY719" fmla="*/ 5003 h 19998"/>
                <a:gd name="connsiteX720" fmla="*/ 19131 w 19998"/>
                <a:gd name="connsiteY720" fmla="*/ 6512 h 19998"/>
                <a:gd name="connsiteX721" fmla="*/ 19236 w 19998"/>
                <a:gd name="connsiteY721" fmla="*/ 7750 h 19998"/>
                <a:gd name="connsiteX722" fmla="*/ 19212 w 19998"/>
                <a:gd name="connsiteY722" fmla="*/ 7750 h 19998"/>
                <a:gd name="connsiteX723" fmla="*/ 19090 w 19998"/>
                <a:gd name="connsiteY723" fmla="*/ 7870 h 19998"/>
                <a:gd name="connsiteX724" fmla="*/ 19152 w 19998"/>
                <a:gd name="connsiteY724" fmla="*/ 7853 h 19998"/>
                <a:gd name="connsiteX725" fmla="*/ 19064 w 19998"/>
                <a:gd name="connsiteY725" fmla="*/ 7973 h 19998"/>
                <a:gd name="connsiteX726" fmla="*/ 18983 w 19998"/>
                <a:gd name="connsiteY726" fmla="*/ 7973 h 19998"/>
                <a:gd name="connsiteX727" fmla="*/ 18714 w 19998"/>
                <a:gd name="connsiteY727" fmla="*/ 8135 h 19998"/>
                <a:gd name="connsiteX728" fmla="*/ 18695 w 19998"/>
                <a:gd name="connsiteY728" fmla="*/ 8093 h 19998"/>
                <a:gd name="connsiteX729" fmla="*/ 18614 w 19998"/>
                <a:gd name="connsiteY729" fmla="*/ 7997 h 19998"/>
                <a:gd name="connsiteX730" fmla="*/ 18631 w 19998"/>
                <a:gd name="connsiteY730" fmla="*/ 7973 h 19998"/>
                <a:gd name="connsiteX731" fmla="*/ 18304 w 19998"/>
                <a:gd name="connsiteY73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528 w 19998"/>
                <a:gd name="connsiteY303" fmla="*/ 12365 h 19998"/>
                <a:gd name="connsiteX304" fmla="*/ 5511 w 19998"/>
                <a:gd name="connsiteY304" fmla="*/ 12365 h 19998"/>
                <a:gd name="connsiteX305" fmla="*/ 5258 w 19998"/>
                <a:gd name="connsiteY305" fmla="*/ 12227 h 19998"/>
                <a:gd name="connsiteX306" fmla="*/ 5242 w 19998"/>
                <a:gd name="connsiteY306" fmla="*/ 12243 h 19998"/>
                <a:gd name="connsiteX307" fmla="*/ 5218 w 19998"/>
                <a:gd name="connsiteY307" fmla="*/ 12243 h 19998"/>
                <a:gd name="connsiteX308" fmla="*/ 5175 w 19998"/>
                <a:gd name="connsiteY308" fmla="*/ 11961 h 19998"/>
                <a:gd name="connsiteX309" fmla="*/ 5363 w 19998"/>
                <a:gd name="connsiteY309" fmla="*/ 11961 h 19998"/>
                <a:gd name="connsiteX310" fmla="*/ 5487 w 19998"/>
                <a:gd name="connsiteY310" fmla="*/ 11653 h 19998"/>
                <a:gd name="connsiteX311" fmla="*/ 5470 w 19998"/>
                <a:gd name="connsiteY311" fmla="*/ 11653 h 19998"/>
                <a:gd name="connsiteX312" fmla="*/ 5470 w 19998"/>
                <a:gd name="connsiteY312" fmla="*/ 11637 h 19998"/>
                <a:gd name="connsiteX313" fmla="*/ 5487 w 19998"/>
                <a:gd name="connsiteY313" fmla="*/ 11637 h 19998"/>
                <a:gd name="connsiteX314" fmla="*/ 5444 w 19998"/>
                <a:gd name="connsiteY314" fmla="*/ 11268 h 19998"/>
                <a:gd name="connsiteX315" fmla="*/ 5339 w 19998"/>
                <a:gd name="connsiteY315" fmla="*/ 11146 h 19998"/>
                <a:gd name="connsiteX316" fmla="*/ 5251 w 19998"/>
                <a:gd name="connsiteY316" fmla="*/ 10849 h 19998"/>
                <a:gd name="connsiteX317" fmla="*/ 4784 w 19998"/>
                <a:gd name="connsiteY317" fmla="*/ 10539 h 19998"/>
                <a:gd name="connsiteX318" fmla="*/ 4603 w 19998"/>
                <a:gd name="connsiteY318" fmla="*/ 10497 h 19998"/>
                <a:gd name="connsiteX319" fmla="*/ 4620 w 19998"/>
                <a:gd name="connsiteY319" fmla="*/ 10476 h 19998"/>
                <a:gd name="connsiteX320" fmla="*/ 3877 w 19998"/>
                <a:gd name="connsiteY320" fmla="*/ 9395 h 19998"/>
                <a:gd name="connsiteX321" fmla="*/ 3941 w 19998"/>
                <a:gd name="connsiteY321" fmla="*/ 9353 h 19998"/>
                <a:gd name="connsiteX322" fmla="*/ 3918 w 19998"/>
                <a:gd name="connsiteY322" fmla="*/ 9353 h 19998"/>
                <a:gd name="connsiteX323" fmla="*/ 4168 w 19998"/>
                <a:gd name="connsiteY323" fmla="*/ 9071 h 19998"/>
                <a:gd name="connsiteX324" fmla="*/ 3753 w 19998"/>
                <a:gd name="connsiteY324" fmla="*/ 8829 h 19998"/>
                <a:gd name="connsiteX325" fmla="*/ 3899 w 19998"/>
                <a:gd name="connsiteY325" fmla="*/ 8645 h 19998"/>
                <a:gd name="connsiteX326" fmla="*/ 3899 w 19998"/>
                <a:gd name="connsiteY326" fmla="*/ 8521 h 19998"/>
                <a:gd name="connsiteX327" fmla="*/ 4472 w 19998"/>
                <a:gd name="connsiteY327" fmla="*/ 8666 h 19998"/>
                <a:gd name="connsiteX328" fmla="*/ 3877 w 19998"/>
                <a:gd name="connsiteY328" fmla="*/ 8457 h 19998"/>
                <a:gd name="connsiteX329" fmla="*/ 3689 w 19998"/>
                <a:gd name="connsiteY329" fmla="*/ 8587 h 19998"/>
                <a:gd name="connsiteX330" fmla="*/ 3508 w 19998"/>
                <a:gd name="connsiteY330" fmla="*/ 8483 h 19998"/>
                <a:gd name="connsiteX331" fmla="*/ 3360 w 19998"/>
                <a:gd name="connsiteY331" fmla="*/ 8401 h 19998"/>
                <a:gd name="connsiteX332" fmla="*/ 3303 w 19998"/>
                <a:gd name="connsiteY332" fmla="*/ 8239 h 19998"/>
                <a:gd name="connsiteX333" fmla="*/ 3482 w 19998"/>
                <a:gd name="connsiteY333" fmla="*/ 8175 h 19998"/>
                <a:gd name="connsiteX334" fmla="*/ 3465 w 19998"/>
                <a:gd name="connsiteY334" fmla="*/ 8077 h 19998"/>
                <a:gd name="connsiteX335" fmla="*/ 3403 w 19998"/>
                <a:gd name="connsiteY335" fmla="*/ 7997 h 19998"/>
                <a:gd name="connsiteX336" fmla="*/ 3444 w 19998"/>
                <a:gd name="connsiteY336" fmla="*/ 7973 h 19998"/>
                <a:gd name="connsiteX337" fmla="*/ 3444 w 19998"/>
                <a:gd name="connsiteY337" fmla="*/ 7997 h 19998"/>
                <a:gd name="connsiteX338" fmla="*/ 3344 w 19998"/>
                <a:gd name="connsiteY338" fmla="*/ 7910 h 19998"/>
                <a:gd name="connsiteX339" fmla="*/ 3320 w 19998"/>
                <a:gd name="connsiteY339" fmla="*/ 7933 h 19998"/>
                <a:gd name="connsiteX340" fmla="*/ 3239 w 19998"/>
                <a:gd name="connsiteY340" fmla="*/ 7910 h 19998"/>
                <a:gd name="connsiteX341" fmla="*/ 3239 w 19998"/>
                <a:gd name="connsiteY341" fmla="*/ 7950 h 19998"/>
                <a:gd name="connsiteX342" fmla="*/ 3196 w 19998"/>
                <a:gd name="connsiteY342" fmla="*/ 7933 h 19998"/>
                <a:gd name="connsiteX343" fmla="*/ 3156 w 19998"/>
                <a:gd name="connsiteY343" fmla="*/ 7910 h 19998"/>
                <a:gd name="connsiteX344" fmla="*/ 3115 w 19998"/>
                <a:gd name="connsiteY344" fmla="*/ 7950 h 19998"/>
                <a:gd name="connsiteX345" fmla="*/ 2844 w 19998"/>
                <a:gd name="connsiteY345" fmla="*/ 7933 h 19998"/>
                <a:gd name="connsiteX346" fmla="*/ 2822 w 19998"/>
                <a:gd name="connsiteY346" fmla="*/ 7853 h 19998"/>
                <a:gd name="connsiteX347" fmla="*/ 2765 w 19998"/>
                <a:gd name="connsiteY347" fmla="*/ 7811 h 19998"/>
                <a:gd name="connsiteX348" fmla="*/ 2765 w 19998"/>
                <a:gd name="connsiteY348" fmla="*/ 7788 h 19998"/>
                <a:gd name="connsiteX349" fmla="*/ 3051 w 19998"/>
                <a:gd name="connsiteY349" fmla="*/ 7853 h 19998"/>
                <a:gd name="connsiteX350" fmla="*/ 3115 w 19998"/>
                <a:gd name="connsiteY350" fmla="*/ 7651 h 19998"/>
                <a:gd name="connsiteX351" fmla="*/ 3115 w 19998"/>
                <a:gd name="connsiteY351" fmla="*/ 7625 h 19998"/>
                <a:gd name="connsiteX352" fmla="*/ 2765 w 19998"/>
                <a:gd name="connsiteY352" fmla="*/ 7729 h 19998"/>
                <a:gd name="connsiteX353" fmla="*/ 2722 w 19998"/>
                <a:gd name="connsiteY353" fmla="*/ 7625 h 19998"/>
                <a:gd name="connsiteX354" fmla="*/ 2701 w 19998"/>
                <a:gd name="connsiteY354" fmla="*/ 7625 h 19998"/>
                <a:gd name="connsiteX355" fmla="*/ 2722 w 19998"/>
                <a:gd name="connsiteY355" fmla="*/ 7788 h 19998"/>
                <a:gd name="connsiteX356" fmla="*/ 2477 w 19998"/>
                <a:gd name="connsiteY356" fmla="*/ 7750 h 19998"/>
                <a:gd name="connsiteX357" fmla="*/ 2453 w 19998"/>
                <a:gd name="connsiteY357" fmla="*/ 7689 h 19998"/>
                <a:gd name="connsiteX358" fmla="*/ 2477 w 19998"/>
                <a:gd name="connsiteY358" fmla="*/ 7973 h 19998"/>
                <a:gd name="connsiteX359" fmla="*/ 2412 w 19998"/>
                <a:gd name="connsiteY359" fmla="*/ 7950 h 19998"/>
                <a:gd name="connsiteX360" fmla="*/ 2372 w 19998"/>
                <a:gd name="connsiteY360" fmla="*/ 7828 h 19998"/>
                <a:gd name="connsiteX361" fmla="*/ 2127 w 19998"/>
                <a:gd name="connsiteY361" fmla="*/ 7442 h 19998"/>
                <a:gd name="connsiteX362" fmla="*/ 2127 w 19998"/>
                <a:gd name="connsiteY362" fmla="*/ 7463 h 19998"/>
                <a:gd name="connsiteX363" fmla="*/ 2103 w 19998"/>
                <a:gd name="connsiteY363" fmla="*/ 7442 h 19998"/>
                <a:gd name="connsiteX364" fmla="*/ 2205 w 19998"/>
                <a:gd name="connsiteY364" fmla="*/ 7442 h 19998"/>
                <a:gd name="connsiteX365" fmla="*/ 1831 w 19998"/>
                <a:gd name="connsiteY365" fmla="*/ 7261 h 19998"/>
                <a:gd name="connsiteX366" fmla="*/ 1260 w 19998"/>
                <a:gd name="connsiteY366" fmla="*/ 6996 h 19998"/>
                <a:gd name="connsiteX367" fmla="*/ 1276 w 19998"/>
                <a:gd name="connsiteY367" fmla="*/ 6975 h 19998"/>
                <a:gd name="connsiteX368" fmla="*/ 1260 w 19998"/>
                <a:gd name="connsiteY368" fmla="*/ 6958 h 19998"/>
                <a:gd name="connsiteX369" fmla="*/ 1236 w 19998"/>
                <a:gd name="connsiteY369" fmla="*/ 6958 h 19998"/>
                <a:gd name="connsiteX370" fmla="*/ 1172 w 19998"/>
                <a:gd name="connsiteY370" fmla="*/ 6892 h 19998"/>
                <a:gd name="connsiteX371" fmla="*/ 1155 w 19998"/>
                <a:gd name="connsiteY371" fmla="*/ 6996 h 19998"/>
                <a:gd name="connsiteX372" fmla="*/ 886 w 19998"/>
                <a:gd name="connsiteY372" fmla="*/ 6975 h 19998"/>
                <a:gd name="connsiteX373" fmla="*/ 679 w 19998"/>
                <a:gd name="connsiteY373" fmla="*/ 7099 h 19998"/>
                <a:gd name="connsiteX374" fmla="*/ 533 w 19998"/>
                <a:gd name="connsiteY374" fmla="*/ 7078 h 19998"/>
                <a:gd name="connsiteX375" fmla="*/ 533 w 19998"/>
                <a:gd name="connsiteY375" fmla="*/ 7022 h 19998"/>
                <a:gd name="connsiteX376" fmla="*/ 574 w 19998"/>
                <a:gd name="connsiteY376" fmla="*/ 6996 h 19998"/>
                <a:gd name="connsiteX377" fmla="*/ 305 w 19998"/>
                <a:gd name="connsiteY377" fmla="*/ 6568 h 19998"/>
                <a:gd name="connsiteX378" fmla="*/ 264 w 19998"/>
                <a:gd name="connsiteY378" fmla="*/ 6594 h 19998"/>
                <a:gd name="connsiteX379" fmla="*/ 164 w 19998"/>
                <a:gd name="connsiteY379" fmla="*/ 6528 h 19998"/>
                <a:gd name="connsiteX380" fmla="*/ 141 w 19998"/>
                <a:gd name="connsiteY380" fmla="*/ 6528 h 19998"/>
                <a:gd name="connsiteX381" fmla="*/ 0 w 19998"/>
                <a:gd name="connsiteY381" fmla="*/ 6490 h 19998"/>
                <a:gd name="connsiteX382" fmla="*/ 17 w 19998"/>
                <a:gd name="connsiteY382" fmla="*/ 6465 h 19998"/>
                <a:gd name="connsiteX383" fmla="*/ 57 w 19998"/>
                <a:gd name="connsiteY383" fmla="*/ 6465 h 19998"/>
                <a:gd name="connsiteX384" fmla="*/ 57 w 19998"/>
                <a:gd name="connsiteY384" fmla="*/ 6425 h 19998"/>
                <a:gd name="connsiteX385" fmla="*/ 695 w 19998"/>
                <a:gd name="connsiteY385" fmla="*/ 6408 h 19998"/>
                <a:gd name="connsiteX386" fmla="*/ 760 w 19998"/>
                <a:gd name="connsiteY386" fmla="*/ 6262 h 19998"/>
                <a:gd name="connsiteX387" fmla="*/ 722 w 19998"/>
                <a:gd name="connsiteY387" fmla="*/ 6262 h 19998"/>
                <a:gd name="connsiteX388" fmla="*/ 695 w 19998"/>
                <a:gd name="connsiteY388" fmla="*/ 6164 h 19998"/>
                <a:gd name="connsiteX389" fmla="*/ 433 w 19998"/>
                <a:gd name="connsiteY389" fmla="*/ 6084 h 19998"/>
                <a:gd name="connsiteX390" fmla="*/ 348 w 19998"/>
                <a:gd name="connsiteY390" fmla="*/ 6204 h 19998"/>
                <a:gd name="connsiteX391" fmla="*/ 329 w 19998"/>
                <a:gd name="connsiteY391" fmla="*/ 6204 h 19998"/>
                <a:gd name="connsiteX392" fmla="*/ 305 w 19998"/>
                <a:gd name="connsiteY392" fmla="*/ 6060 h 19998"/>
                <a:gd name="connsiteX393" fmla="*/ 348 w 19998"/>
                <a:gd name="connsiteY393" fmla="*/ 6044 h 19998"/>
                <a:gd name="connsiteX394" fmla="*/ 348 w 19998"/>
                <a:gd name="connsiteY394" fmla="*/ 5997 h 19998"/>
                <a:gd name="connsiteX395" fmla="*/ 248 w 19998"/>
                <a:gd name="connsiteY395" fmla="*/ 5997 h 19998"/>
                <a:gd name="connsiteX396" fmla="*/ 221 w 19998"/>
                <a:gd name="connsiteY396" fmla="*/ 5938 h 19998"/>
                <a:gd name="connsiteX397" fmla="*/ 329 w 19998"/>
                <a:gd name="connsiteY397" fmla="*/ 5938 h 19998"/>
                <a:gd name="connsiteX398" fmla="*/ 348 w 19998"/>
                <a:gd name="connsiteY398" fmla="*/ 5818 h 19998"/>
                <a:gd name="connsiteX399" fmla="*/ 391 w 19998"/>
                <a:gd name="connsiteY399" fmla="*/ 5818 h 19998"/>
                <a:gd name="connsiteX400" fmla="*/ 369 w 19998"/>
                <a:gd name="connsiteY400" fmla="*/ 5917 h 19998"/>
                <a:gd name="connsiteX401" fmla="*/ 433 w 19998"/>
                <a:gd name="connsiteY401" fmla="*/ 5877 h 19998"/>
                <a:gd name="connsiteX402" fmla="*/ 433 w 19998"/>
                <a:gd name="connsiteY402" fmla="*/ 5898 h 19998"/>
                <a:gd name="connsiteX403" fmla="*/ 410 w 19998"/>
                <a:gd name="connsiteY403" fmla="*/ 5917 h 19998"/>
                <a:gd name="connsiteX404" fmla="*/ 433 w 19998"/>
                <a:gd name="connsiteY404" fmla="*/ 5938 h 19998"/>
                <a:gd name="connsiteX405" fmla="*/ 555 w 19998"/>
                <a:gd name="connsiteY405" fmla="*/ 5938 h 19998"/>
                <a:gd name="connsiteX406" fmla="*/ 555 w 19998"/>
                <a:gd name="connsiteY406" fmla="*/ 5955 h 19998"/>
                <a:gd name="connsiteX407" fmla="*/ 738 w 19998"/>
                <a:gd name="connsiteY407" fmla="*/ 5938 h 19998"/>
                <a:gd name="connsiteX408" fmla="*/ 695 w 19998"/>
                <a:gd name="connsiteY408" fmla="*/ 5835 h 19998"/>
                <a:gd name="connsiteX409" fmla="*/ 655 w 19998"/>
                <a:gd name="connsiteY409" fmla="*/ 5835 h 19998"/>
                <a:gd name="connsiteX410" fmla="*/ 638 w 19998"/>
                <a:gd name="connsiteY410" fmla="*/ 5877 h 19998"/>
                <a:gd name="connsiteX411" fmla="*/ 574 w 19998"/>
                <a:gd name="connsiteY411" fmla="*/ 5861 h 19998"/>
                <a:gd name="connsiteX412" fmla="*/ 517 w 19998"/>
                <a:gd name="connsiteY412" fmla="*/ 5861 h 19998"/>
                <a:gd name="connsiteX413" fmla="*/ 598 w 19998"/>
                <a:gd name="connsiteY413" fmla="*/ 5736 h 19998"/>
                <a:gd name="connsiteX414" fmla="*/ 141 w 19998"/>
                <a:gd name="connsiteY414" fmla="*/ 5778 h 19998"/>
                <a:gd name="connsiteX415" fmla="*/ 141 w 19998"/>
                <a:gd name="connsiteY415" fmla="*/ 5795 h 19998"/>
                <a:gd name="connsiteX416" fmla="*/ 17 w 19998"/>
                <a:gd name="connsiteY416" fmla="*/ 5818 h 19998"/>
                <a:gd name="connsiteX417" fmla="*/ 17 w 19998"/>
                <a:gd name="connsiteY417" fmla="*/ 5715 h 19998"/>
                <a:gd name="connsiteX418" fmla="*/ 40 w 19998"/>
                <a:gd name="connsiteY418" fmla="*/ 5715 h 19998"/>
                <a:gd name="connsiteX419" fmla="*/ 141 w 19998"/>
                <a:gd name="connsiteY419" fmla="*/ 5287 h 19998"/>
                <a:gd name="connsiteX420" fmla="*/ 181 w 19998"/>
                <a:gd name="connsiteY420" fmla="*/ 5268 h 19998"/>
                <a:gd name="connsiteX421" fmla="*/ 348 w 19998"/>
                <a:gd name="connsiteY421" fmla="*/ 5247 h 19998"/>
                <a:gd name="connsiteX422" fmla="*/ 329 w 19998"/>
                <a:gd name="connsiteY422" fmla="*/ 5205 h 19998"/>
                <a:gd name="connsiteX423" fmla="*/ 450 w 19998"/>
                <a:gd name="connsiteY423" fmla="*/ 5149 h 19998"/>
                <a:gd name="connsiteX424" fmla="*/ 617 w 19998"/>
                <a:gd name="connsiteY424" fmla="*/ 5149 h 19998"/>
                <a:gd name="connsiteX425" fmla="*/ 617 w 19998"/>
                <a:gd name="connsiteY425" fmla="*/ 5106 h 19998"/>
                <a:gd name="connsiteX426" fmla="*/ 803 w 19998"/>
                <a:gd name="connsiteY426" fmla="*/ 5085 h 19998"/>
                <a:gd name="connsiteX427" fmla="*/ 826 w 19998"/>
                <a:gd name="connsiteY427" fmla="*/ 5106 h 19998"/>
                <a:gd name="connsiteX428" fmla="*/ 803 w 19998"/>
                <a:gd name="connsiteY428" fmla="*/ 5149 h 19998"/>
                <a:gd name="connsiteX429" fmla="*/ 803 w 19998"/>
                <a:gd name="connsiteY429" fmla="*/ 5165 h 19998"/>
                <a:gd name="connsiteX430" fmla="*/ 1276 w 19998"/>
                <a:gd name="connsiteY430" fmla="*/ 5022 h 19998"/>
                <a:gd name="connsiteX431" fmla="*/ 1276 w 19998"/>
                <a:gd name="connsiteY431" fmla="*/ 5003 h 19998"/>
                <a:gd name="connsiteX432" fmla="*/ 1276 w 19998"/>
                <a:gd name="connsiteY432" fmla="*/ 5022 h 19998"/>
                <a:gd name="connsiteX433" fmla="*/ 1298 w 19998"/>
                <a:gd name="connsiteY433" fmla="*/ 5022 h 19998"/>
                <a:gd name="connsiteX434" fmla="*/ 1298 w 19998"/>
                <a:gd name="connsiteY434" fmla="*/ 5003 h 19998"/>
                <a:gd name="connsiteX435" fmla="*/ 1341 w 19998"/>
                <a:gd name="connsiteY435" fmla="*/ 5003 h 19998"/>
                <a:gd name="connsiteX436" fmla="*/ 1341 w 19998"/>
                <a:gd name="connsiteY436" fmla="*/ 5165 h 19998"/>
                <a:gd name="connsiteX437" fmla="*/ 1381 w 19998"/>
                <a:gd name="connsiteY437" fmla="*/ 5165 h 19998"/>
                <a:gd name="connsiteX438" fmla="*/ 1441 w 19998"/>
                <a:gd name="connsiteY438" fmla="*/ 5149 h 19998"/>
                <a:gd name="connsiteX439" fmla="*/ 1441 w 19998"/>
                <a:gd name="connsiteY439" fmla="*/ 5205 h 19998"/>
                <a:gd name="connsiteX440" fmla="*/ 1505 w 19998"/>
                <a:gd name="connsiteY440" fmla="*/ 5231 h 19998"/>
                <a:gd name="connsiteX441" fmla="*/ 1524 w 19998"/>
                <a:gd name="connsiteY441" fmla="*/ 5069 h 19998"/>
                <a:gd name="connsiteX442" fmla="*/ 1562 w 19998"/>
                <a:gd name="connsiteY442" fmla="*/ 5069 h 19998"/>
                <a:gd name="connsiteX443" fmla="*/ 1562 w 19998"/>
                <a:gd name="connsiteY443" fmla="*/ 5043 h 19998"/>
                <a:gd name="connsiteX444" fmla="*/ 1815 w 19998"/>
                <a:gd name="connsiteY444" fmla="*/ 5125 h 19998"/>
                <a:gd name="connsiteX445" fmla="*/ 1815 w 19998"/>
                <a:gd name="connsiteY445" fmla="*/ 5149 h 19998"/>
                <a:gd name="connsiteX446" fmla="*/ 1831 w 19998"/>
                <a:gd name="connsiteY446" fmla="*/ 5149 h 19998"/>
                <a:gd name="connsiteX447" fmla="*/ 1874 w 19998"/>
                <a:gd name="connsiteY447" fmla="*/ 5149 h 19998"/>
                <a:gd name="connsiteX448" fmla="*/ 1874 w 19998"/>
                <a:gd name="connsiteY448" fmla="*/ 5189 h 19998"/>
                <a:gd name="connsiteX449" fmla="*/ 1936 w 19998"/>
                <a:gd name="connsiteY449" fmla="*/ 5165 h 19998"/>
                <a:gd name="connsiteX450" fmla="*/ 1936 w 19998"/>
                <a:gd name="connsiteY450" fmla="*/ 5149 h 19998"/>
                <a:gd name="connsiteX451" fmla="*/ 1915 w 19998"/>
                <a:gd name="connsiteY451" fmla="*/ 5125 h 19998"/>
                <a:gd name="connsiteX452" fmla="*/ 1915 w 19998"/>
                <a:gd name="connsiteY452" fmla="*/ 5069 h 19998"/>
                <a:gd name="connsiteX453" fmla="*/ 1979 w 19998"/>
                <a:gd name="connsiteY453" fmla="*/ 5003 h 19998"/>
                <a:gd name="connsiteX454" fmla="*/ 1936 w 19998"/>
                <a:gd name="connsiteY454" fmla="*/ 4939 h 19998"/>
                <a:gd name="connsiteX455" fmla="*/ 2103 w 19998"/>
                <a:gd name="connsiteY455" fmla="*/ 4820 h 19998"/>
                <a:gd name="connsiteX456" fmla="*/ 2496 w 19998"/>
                <a:gd name="connsiteY456" fmla="*/ 4777 h 19998"/>
                <a:gd name="connsiteX457" fmla="*/ 2536 w 19998"/>
                <a:gd name="connsiteY457" fmla="*/ 4860 h 19998"/>
                <a:gd name="connsiteX458" fmla="*/ 2722 w 19998"/>
                <a:gd name="connsiteY458" fmla="*/ 4761 h 19998"/>
                <a:gd name="connsiteX459" fmla="*/ 2722 w 19998"/>
                <a:gd name="connsiteY459" fmla="*/ 4900 h 19998"/>
                <a:gd name="connsiteX460" fmla="*/ 2805 w 19998"/>
                <a:gd name="connsiteY460" fmla="*/ 4923 h 19998"/>
                <a:gd name="connsiteX461" fmla="*/ 2782 w 19998"/>
                <a:gd name="connsiteY461" fmla="*/ 4982 h 19998"/>
                <a:gd name="connsiteX462" fmla="*/ 2886 w 19998"/>
                <a:gd name="connsiteY462" fmla="*/ 5022 h 19998"/>
                <a:gd name="connsiteX463" fmla="*/ 2910 w 19998"/>
                <a:gd name="connsiteY463" fmla="*/ 5022 h 19998"/>
                <a:gd name="connsiteX464" fmla="*/ 2970 w 19998"/>
                <a:gd name="connsiteY464" fmla="*/ 5189 h 19998"/>
                <a:gd name="connsiteX465" fmla="*/ 3010 w 19998"/>
                <a:gd name="connsiteY465" fmla="*/ 5189 h 19998"/>
                <a:gd name="connsiteX466" fmla="*/ 3034 w 19998"/>
                <a:gd name="connsiteY466" fmla="*/ 5247 h 19998"/>
                <a:gd name="connsiteX467" fmla="*/ 3256 w 19998"/>
                <a:gd name="connsiteY467" fmla="*/ 5673 h 19998"/>
                <a:gd name="connsiteX468" fmla="*/ 3279 w 19998"/>
                <a:gd name="connsiteY468" fmla="*/ 5593 h 19998"/>
                <a:gd name="connsiteX469" fmla="*/ 3303 w 19998"/>
                <a:gd name="connsiteY469" fmla="*/ 5593 h 19998"/>
                <a:gd name="connsiteX470" fmla="*/ 3320 w 19998"/>
                <a:gd name="connsiteY470" fmla="*/ 5616 h 19998"/>
                <a:gd name="connsiteX471" fmla="*/ 3608 w 19998"/>
                <a:gd name="connsiteY471" fmla="*/ 5391 h 19998"/>
                <a:gd name="connsiteX472" fmla="*/ 3589 w 19998"/>
                <a:gd name="connsiteY472" fmla="*/ 5351 h 19998"/>
                <a:gd name="connsiteX473" fmla="*/ 3689 w 19998"/>
                <a:gd name="connsiteY473" fmla="*/ 5351 h 19998"/>
                <a:gd name="connsiteX474" fmla="*/ 3689 w 19998"/>
                <a:gd name="connsiteY474" fmla="*/ 5391 h 19998"/>
                <a:gd name="connsiteX475" fmla="*/ 3713 w 19998"/>
                <a:gd name="connsiteY475" fmla="*/ 5391 h 19998"/>
                <a:gd name="connsiteX476" fmla="*/ 3860 w 19998"/>
                <a:gd name="connsiteY476" fmla="*/ 5268 h 19998"/>
                <a:gd name="connsiteX477" fmla="*/ 3860 w 19998"/>
                <a:gd name="connsiteY477" fmla="*/ 5308 h 19998"/>
                <a:gd name="connsiteX478" fmla="*/ 3899 w 19998"/>
                <a:gd name="connsiteY478" fmla="*/ 5325 h 19998"/>
                <a:gd name="connsiteX479" fmla="*/ 3818 w 19998"/>
                <a:gd name="connsiteY479" fmla="*/ 5431 h 19998"/>
                <a:gd name="connsiteX480" fmla="*/ 3860 w 19998"/>
                <a:gd name="connsiteY480" fmla="*/ 5431 h 19998"/>
                <a:gd name="connsiteX481" fmla="*/ 3941 w 19998"/>
                <a:gd name="connsiteY481" fmla="*/ 5367 h 19998"/>
                <a:gd name="connsiteX482" fmla="*/ 3958 w 19998"/>
                <a:gd name="connsiteY482" fmla="*/ 5391 h 19998"/>
                <a:gd name="connsiteX483" fmla="*/ 3999 w 19998"/>
                <a:gd name="connsiteY483" fmla="*/ 5534 h 19998"/>
                <a:gd name="connsiteX484" fmla="*/ 4041 w 19998"/>
                <a:gd name="connsiteY484" fmla="*/ 5471 h 19998"/>
                <a:gd name="connsiteX485" fmla="*/ 4041 w 19998"/>
                <a:gd name="connsiteY485" fmla="*/ 5534 h 19998"/>
                <a:gd name="connsiteX486" fmla="*/ 4063 w 19998"/>
                <a:gd name="connsiteY486" fmla="*/ 5534 h 19998"/>
                <a:gd name="connsiteX487" fmla="*/ 4103 w 19998"/>
                <a:gd name="connsiteY487" fmla="*/ 5449 h 19998"/>
                <a:gd name="connsiteX488" fmla="*/ 4146 w 19998"/>
                <a:gd name="connsiteY488" fmla="*/ 5489 h 19998"/>
                <a:gd name="connsiteX489" fmla="*/ 4146 w 19998"/>
                <a:gd name="connsiteY489" fmla="*/ 5471 h 19998"/>
                <a:gd name="connsiteX490" fmla="*/ 4103 w 19998"/>
                <a:gd name="connsiteY490" fmla="*/ 5407 h 19998"/>
                <a:gd name="connsiteX491" fmla="*/ 4351 w 19998"/>
                <a:gd name="connsiteY491" fmla="*/ 5351 h 19998"/>
                <a:gd name="connsiteX492" fmla="*/ 4372 w 19998"/>
                <a:gd name="connsiteY492" fmla="*/ 5308 h 19998"/>
                <a:gd name="connsiteX493" fmla="*/ 4392 w 19998"/>
                <a:gd name="connsiteY493" fmla="*/ 5308 h 19998"/>
                <a:gd name="connsiteX494" fmla="*/ 4415 w 19998"/>
                <a:gd name="connsiteY494" fmla="*/ 5308 h 19998"/>
                <a:gd name="connsiteX495" fmla="*/ 4415 w 19998"/>
                <a:gd name="connsiteY495" fmla="*/ 5287 h 19998"/>
                <a:gd name="connsiteX496" fmla="*/ 4580 w 19998"/>
                <a:gd name="connsiteY496" fmla="*/ 5268 h 19998"/>
                <a:gd name="connsiteX497" fmla="*/ 4580 w 19998"/>
                <a:gd name="connsiteY497" fmla="*/ 5471 h 19998"/>
                <a:gd name="connsiteX498" fmla="*/ 4994 w 19998"/>
                <a:gd name="connsiteY498" fmla="*/ 5449 h 19998"/>
                <a:gd name="connsiteX499" fmla="*/ 5075 w 19998"/>
                <a:gd name="connsiteY499" fmla="*/ 5471 h 19998"/>
                <a:gd name="connsiteX500" fmla="*/ 5075 w 19998"/>
                <a:gd name="connsiteY500" fmla="*/ 5449 h 19998"/>
                <a:gd name="connsiteX501" fmla="*/ 5094 w 19998"/>
                <a:gd name="connsiteY501" fmla="*/ 5449 h 19998"/>
                <a:gd name="connsiteX502" fmla="*/ 5175 w 19998"/>
                <a:gd name="connsiteY502" fmla="*/ 5471 h 19998"/>
                <a:gd name="connsiteX503" fmla="*/ 5323 w 19998"/>
                <a:gd name="connsiteY503" fmla="*/ 5471 h 19998"/>
                <a:gd name="connsiteX504" fmla="*/ 5242 w 19998"/>
                <a:gd name="connsiteY504" fmla="*/ 5407 h 19998"/>
                <a:gd name="connsiteX505" fmla="*/ 5258 w 19998"/>
                <a:gd name="connsiteY505" fmla="*/ 5391 h 19998"/>
                <a:gd name="connsiteX506" fmla="*/ 4994 w 19998"/>
                <a:gd name="connsiteY506" fmla="*/ 5003 h 19998"/>
                <a:gd name="connsiteX507" fmla="*/ 4970 w 19998"/>
                <a:gd name="connsiteY507" fmla="*/ 5003 h 19998"/>
                <a:gd name="connsiteX508" fmla="*/ 4954 w 19998"/>
                <a:gd name="connsiteY508" fmla="*/ 4982 h 19998"/>
                <a:gd name="connsiteX509" fmla="*/ 5054 w 19998"/>
                <a:gd name="connsiteY509" fmla="*/ 4618 h 19998"/>
                <a:gd name="connsiteX510" fmla="*/ 5054 w 19998"/>
                <a:gd name="connsiteY510" fmla="*/ 4601 h 19998"/>
                <a:gd name="connsiteX511" fmla="*/ 5037 w 19998"/>
                <a:gd name="connsiteY511" fmla="*/ 4618 h 19998"/>
                <a:gd name="connsiteX512" fmla="*/ 5011 w 19998"/>
                <a:gd name="connsiteY512" fmla="*/ 4131 h 19998"/>
                <a:gd name="connsiteX513" fmla="*/ 4970 w 19998"/>
                <a:gd name="connsiteY513" fmla="*/ 4131 h 19998"/>
                <a:gd name="connsiteX514" fmla="*/ 4642 w 19998"/>
                <a:gd name="connsiteY514" fmla="*/ 3335 h 19998"/>
                <a:gd name="connsiteX515" fmla="*/ 4663 w 19998"/>
                <a:gd name="connsiteY515" fmla="*/ 3092 h 19998"/>
                <a:gd name="connsiteX516" fmla="*/ 4563 w 19998"/>
                <a:gd name="connsiteY516" fmla="*/ 3050 h 19998"/>
                <a:gd name="connsiteX517" fmla="*/ 4563 w 19998"/>
                <a:gd name="connsiteY517" fmla="*/ 2930 h 19998"/>
                <a:gd name="connsiteX518" fmla="*/ 4663 w 19998"/>
                <a:gd name="connsiteY518" fmla="*/ 2987 h 19998"/>
                <a:gd name="connsiteX519" fmla="*/ 4684 w 19998"/>
                <a:gd name="connsiteY519" fmla="*/ 2947 h 19998"/>
                <a:gd name="connsiteX520" fmla="*/ 5242 w 19998"/>
                <a:gd name="connsiteY520" fmla="*/ 3092 h 19998"/>
                <a:gd name="connsiteX521" fmla="*/ 5258 w 19998"/>
                <a:gd name="connsiteY521" fmla="*/ 3029 h 19998"/>
                <a:gd name="connsiteX522" fmla="*/ 5570 w 19998"/>
                <a:gd name="connsiteY522" fmla="*/ 3050 h 19998"/>
                <a:gd name="connsiteX523" fmla="*/ 5632 w 19998"/>
                <a:gd name="connsiteY523" fmla="*/ 3252 h 19998"/>
                <a:gd name="connsiteX524" fmla="*/ 5592 w 19998"/>
                <a:gd name="connsiteY524" fmla="*/ 3252 h 19998"/>
                <a:gd name="connsiteX525" fmla="*/ 5570 w 19998"/>
                <a:gd name="connsiteY525" fmla="*/ 3316 h 19998"/>
                <a:gd name="connsiteX526" fmla="*/ 5511 w 19998"/>
                <a:gd name="connsiteY526" fmla="*/ 3316 h 19998"/>
                <a:gd name="connsiteX527" fmla="*/ 5675 w 19998"/>
                <a:gd name="connsiteY527" fmla="*/ 3800 h 19998"/>
                <a:gd name="connsiteX528" fmla="*/ 5649 w 19998"/>
                <a:gd name="connsiteY528" fmla="*/ 3826 h 19998"/>
                <a:gd name="connsiteX529" fmla="*/ 5732 w 19998"/>
                <a:gd name="connsiteY529" fmla="*/ 3842 h 19998"/>
                <a:gd name="connsiteX530" fmla="*/ 5713 w 19998"/>
                <a:gd name="connsiteY530" fmla="*/ 3842 h 19998"/>
                <a:gd name="connsiteX531" fmla="*/ 5732 w 19998"/>
                <a:gd name="connsiteY531" fmla="*/ 3882 h 19998"/>
                <a:gd name="connsiteX532" fmla="*/ 5756 w 19998"/>
                <a:gd name="connsiteY532" fmla="*/ 3882 h 19998"/>
                <a:gd name="connsiteX533" fmla="*/ 5775 w 19998"/>
                <a:gd name="connsiteY533" fmla="*/ 3882 h 19998"/>
                <a:gd name="connsiteX534" fmla="*/ 5861 w 19998"/>
                <a:gd name="connsiteY534" fmla="*/ 3762 h 19998"/>
                <a:gd name="connsiteX535" fmla="*/ 6499 w 19998"/>
                <a:gd name="connsiteY535" fmla="*/ 3906 h 19998"/>
                <a:gd name="connsiteX536" fmla="*/ 7611 w 19998"/>
                <a:gd name="connsiteY536" fmla="*/ 3826 h 19998"/>
                <a:gd name="connsiteX537" fmla="*/ 7923 w 19998"/>
                <a:gd name="connsiteY537" fmla="*/ 3722 h 19998"/>
                <a:gd name="connsiteX538" fmla="*/ 8045 w 19998"/>
                <a:gd name="connsiteY538" fmla="*/ 3703 h 19998"/>
                <a:gd name="connsiteX539" fmla="*/ 7611 w 19998"/>
                <a:gd name="connsiteY539" fmla="*/ 3600 h 19998"/>
                <a:gd name="connsiteX540" fmla="*/ 7611 w 19998"/>
                <a:gd name="connsiteY540" fmla="*/ 3581 h 19998"/>
                <a:gd name="connsiteX541" fmla="*/ 7799 w 19998"/>
                <a:gd name="connsiteY541" fmla="*/ 3092 h 19998"/>
                <a:gd name="connsiteX542" fmla="*/ 9574 w 19998"/>
                <a:gd name="connsiteY542" fmla="*/ 2317 h 19998"/>
                <a:gd name="connsiteX543" fmla="*/ 9843 w 19998"/>
                <a:gd name="connsiteY543" fmla="*/ 1993 h 19998"/>
                <a:gd name="connsiteX544" fmla="*/ 9902 w 19998"/>
                <a:gd name="connsiteY544" fmla="*/ 2051 h 19998"/>
                <a:gd name="connsiteX545" fmla="*/ 10031 w 19998"/>
                <a:gd name="connsiteY545" fmla="*/ 2051 h 19998"/>
                <a:gd name="connsiteX546" fmla="*/ 9964 w 19998"/>
                <a:gd name="connsiteY546" fmla="*/ 1972 h 19998"/>
                <a:gd name="connsiteX547" fmla="*/ 9943 w 19998"/>
                <a:gd name="connsiteY547" fmla="*/ 1993 h 19998"/>
                <a:gd name="connsiteX548" fmla="*/ 9843 w 19998"/>
                <a:gd name="connsiteY548" fmla="*/ 1645 h 19998"/>
                <a:gd name="connsiteX549" fmla="*/ 9902 w 19998"/>
                <a:gd name="connsiteY549" fmla="*/ 1645 h 19998"/>
                <a:gd name="connsiteX550" fmla="*/ 9902 w 19998"/>
                <a:gd name="connsiteY550" fmla="*/ 1628 h 19998"/>
                <a:gd name="connsiteX551" fmla="*/ 9902 w 19998"/>
                <a:gd name="connsiteY551" fmla="*/ 1607 h 19998"/>
                <a:gd name="connsiteX552" fmla="*/ 9843 w 19998"/>
                <a:gd name="connsiteY552" fmla="*/ 1542 h 19998"/>
                <a:gd name="connsiteX553" fmla="*/ 9886 w 19998"/>
                <a:gd name="connsiteY553" fmla="*/ 1260 h 19998"/>
                <a:gd name="connsiteX554" fmla="*/ 9926 w 19998"/>
                <a:gd name="connsiteY554" fmla="*/ 1243 h 19998"/>
                <a:gd name="connsiteX555" fmla="*/ 9886 w 19998"/>
                <a:gd name="connsiteY555" fmla="*/ 815 h 19998"/>
                <a:gd name="connsiteX556" fmla="*/ 9902 w 19998"/>
                <a:gd name="connsiteY556" fmla="*/ 815 h 19998"/>
                <a:gd name="connsiteX557" fmla="*/ 9886 w 19998"/>
                <a:gd name="connsiteY557" fmla="*/ 484 h 19998"/>
                <a:gd name="connsiteX558" fmla="*/ 10645 w 19998"/>
                <a:gd name="connsiteY558" fmla="*/ 186 h 19998"/>
                <a:gd name="connsiteX559" fmla="*/ 11307 w 19998"/>
                <a:gd name="connsiteY559" fmla="*/ 0 h 19998"/>
                <a:gd name="connsiteX560" fmla="*/ 11431 w 19998"/>
                <a:gd name="connsiteY560" fmla="*/ 324 h 19998"/>
                <a:gd name="connsiteX561" fmla="*/ 11431 w 19998"/>
                <a:gd name="connsiteY561" fmla="*/ 630 h 19998"/>
                <a:gd name="connsiteX562" fmla="*/ 11577 w 19998"/>
                <a:gd name="connsiteY562" fmla="*/ 630 h 19998"/>
                <a:gd name="connsiteX563" fmla="*/ 11700 w 19998"/>
                <a:gd name="connsiteY563" fmla="*/ 832 h 19998"/>
                <a:gd name="connsiteX564" fmla="*/ 11822 w 19998"/>
                <a:gd name="connsiteY564" fmla="*/ 895 h 19998"/>
                <a:gd name="connsiteX565" fmla="*/ 12158 w 19998"/>
                <a:gd name="connsiteY565" fmla="*/ 670 h 19998"/>
                <a:gd name="connsiteX566" fmla="*/ 12279 w 19998"/>
                <a:gd name="connsiteY566" fmla="*/ 792 h 19998"/>
                <a:gd name="connsiteX567" fmla="*/ 12255 w 19998"/>
                <a:gd name="connsiteY567" fmla="*/ 815 h 19998"/>
                <a:gd name="connsiteX568" fmla="*/ 12360 w 19998"/>
                <a:gd name="connsiteY568" fmla="*/ 895 h 19998"/>
                <a:gd name="connsiteX569" fmla="*/ 12360 w 19998"/>
                <a:gd name="connsiteY569" fmla="*/ 912 h 19998"/>
                <a:gd name="connsiteX570" fmla="*/ 12339 w 19998"/>
                <a:gd name="connsiteY570" fmla="*/ 935 h 19998"/>
                <a:gd name="connsiteX571" fmla="*/ 12548 w 19998"/>
                <a:gd name="connsiteY571" fmla="*/ 1342 h 19998"/>
                <a:gd name="connsiteX572" fmla="*/ 12753 w 19998"/>
                <a:gd name="connsiteY572" fmla="*/ 1260 h 19998"/>
                <a:gd name="connsiteX573" fmla="*/ 12729 w 19998"/>
                <a:gd name="connsiteY573" fmla="*/ 1363 h 19998"/>
                <a:gd name="connsiteX574" fmla="*/ 12834 w 19998"/>
                <a:gd name="connsiteY574" fmla="*/ 1323 h 19998"/>
                <a:gd name="connsiteX575" fmla="*/ 12853 w 19998"/>
                <a:gd name="connsiteY575" fmla="*/ 1342 h 19998"/>
                <a:gd name="connsiteX576" fmla="*/ 12901 w 19998"/>
                <a:gd name="connsiteY576" fmla="*/ 1342 h 19998"/>
                <a:gd name="connsiteX577" fmla="*/ 13039 w 19998"/>
                <a:gd name="connsiteY577" fmla="*/ 1769 h 19998"/>
                <a:gd name="connsiteX578" fmla="*/ 13039 w 19998"/>
                <a:gd name="connsiteY578" fmla="*/ 1751 h 19998"/>
                <a:gd name="connsiteX579" fmla="*/ 13065 w 19998"/>
                <a:gd name="connsiteY579" fmla="*/ 1751 h 19998"/>
                <a:gd name="connsiteX580" fmla="*/ 13082 w 19998"/>
                <a:gd name="connsiteY580" fmla="*/ 1671 h 19998"/>
                <a:gd name="connsiteX581" fmla="*/ 13186 w 19998"/>
                <a:gd name="connsiteY581" fmla="*/ 1645 h 19998"/>
                <a:gd name="connsiteX582" fmla="*/ 13203 w 19998"/>
                <a:gd name="connsiteY582" fmla="*/ 1671 h 19998"/>
                <a:gd name="connsiteX583" fmla="*/ 13203 w 19998"/>
                <a:gd name="connsiteY583" fmla="*/ 1645 h 19998"/>
                <a:gd name="connsiteX584" fmla="*/ 13267 w 19998"/>
                <a:gd name="connsiteY584" fmla="*/ 1645 h 19998"/>
                <a:gd name="connsiteX585" fmla="*/ 13267 w 19998"/>
                <a:gd name="connsiteY585" fmla="*/ 1671 h 19998"/>
                <a:gd name="connsiteX586" fmla="*/ 13308 w 19998"/>
                <a:gd name="connsiteY586" fmla="*/ 1687 h 19998"/>
                <a:gd name="connsiteX587" fmla="*/ 13308 w 19998"/>
                <a:gd name="connsiteY587" fmla="*/ 1711 h 19998"/>
                <a:gd name="connsiteX588" fmla="*/ 13515 w 19998"/>
                <a:gd name="connsiteY588" fmla="*/ 1628 h 19998"/>
                <a:gd name="connsiteX589" fmla="*/ 13598 w 19998"/>
                <a:gd name="connsiteY589" fmla="*/ 1751 h 19998"/>
                <a:gd name="connsiteX590" fmla="*/ 13660 w 19998"/>
                <a:gd name="connsiteY590" fmla="*/ 1769 h 19998"/>
                <a:gd name="connsiteX591" fmla="*/ 13660 w 19998"/>
                <a:gd name="connsiteY591" fmla="*/ 1833 h 19998"/>
                <a:gd name="connsiteX592" fmla="*/ 13677 w 19998"/>
                <a:gd name="connsiteY592" fmla="*/ 1833 h 19998"/>
                <a:gd name="connsiteX593" fmla="*/ 13677 w 19998"/>
                <a:gd name="connsiteY593" fmla="*/ 1849 h 19998"/>
                <a:gd name="connsiteX594" fmla="*/ 13725 w 19998"/>
                <a:gd name="connsiteY594" fmla="*/ 1849 h 19998"/>
                <a:gd name="connsiteX595" fmla="*/ 13703 w 19998"/>
                <a:gd name="connsiteY595" fmla="*/ 1833 h 19998"/>
                <a:gd name="connsiteX596" fmla="*/ 13725 w 19998"/>
                <a:gd name="connsiteY596" fmla="*/ 1791 h 19998"/>
                <a:gd name="connsiteX597" fmla="*/ 13808 w 19998"/>
                <a:gd name="connsiteY597" fmla="*/ 1873 h 19998"/>
                <a:gd name="connsiteX598" fmla="*/ 13725 w 19998"/>
                <a:gd name="connsiteY598" fmla="*/ 2155 h 19998"/>
                <a:gd name="connsiteX599" fmla="*/ 13725 w 19998"/>
                <a:gd name="connsiteY599" fmla="*/ 2138 h 19998"/>
                <a:gd name="connsiteX600" fmla="*/ 13784 w 19998"/>
                <a:gd name="connsiteY600" fmla="*/ 2155 h 19998"/>
                <a:gd name="connsiteX601" fmla="*/ 13825 w 19998"/>
                <a:gd name="connsiteY601" fmla="*/ 2301 h 19998"/>
                <a:gd name="connsiteX602" fmla="*/ 13703 w 19998"/>
                <a:gd name="connsiteY602" fmla="*/ 2420 h 19998"/>
                <a:gd name="connsiteX603" fmla="*/ 13741 w 19998"/>
                <a:gd name="connsiteY603" fmla="*/ 2463 h 19998"/>
                <a:gd name="connsiteX604" fmla="*/ 13703 w 19998"/>
                <a:gd name="connsiteY604" fmla="*/ 2503 h 19998"/>
                <a:gd name="connsiteX605" fmla="*/ 13784 w 19998"/>
                <a:gd name="connsiteY605" fmla="*/ 2519 h 19998"/>
                <a:gd name="connsiteX606" fmla="*/ 13784 w 19998"/>
                <a:gd name="connsiteY606" fmla="*/ 2540 h 19998"/>
                <a:gd name="connsiteX607" fmla="*/ 13849 w 19998"/>
                <a:gd name="connsiteY607" fmla="*/ 2540 h 19998"/>
                <a:gd name="connsiteX608" fmla="*/ 14280 w 19998"/>
                <a:gd name="connsiteY608" fmla="*/ 2540 h 19998"/>
                <a:gd name="connsiteX609" fmla="*/ 14527 w 19998"/>
                <a:gd name="connsiteY609" fmla="*/ 2437 h 19998"/>
                <a:gd name="connsiteX610" fmla="*/ 14527 w 19998"/>
                <a:gd name="connsiteY610" fmla="*/ 2218 h 19998"/>
                <a:gd name="connsiteX611" fmla="*/ 14715 w 19998"/>
                <a:gd name="connsiteY611" fmla="*/ 2051 h 19998"/>
                <a:gd name="connsiteX612" fmla="*/ 14815 w 19998"/>
                <a:gd name="connsiteY612" fmla="*/ 2115 h 19998"/>
                <a:gd name="connsiteX613" fmla="*/ 14775 w 19998"/>
                <a:gd name="connsiteY613" fmla="*/ 2138 h 19998"/>
                <a:gd name="connsiteX614" fmla="*/ 14796 w 19998"/>
                <a:gd name="connsiteY614" fmla="*/ 2218 h 19998"/>
                <a:gd name="connsiteX615" fmla="*/ 14756 w 19998"/>
                <a:gd name="connsiteY615" fmla="*/ 2195 h 19998"/>
                <a:gd name="connsiteX616" fmla="*/ 14732 w 19998"/>
                <a:gd name="connsiteY616" fmla="*/ 2218 h 19998"/>
                <a:gd name="connsiteX617" fmla="*/ 14756 w 19998"/>
                <a:gd name="connsiteY617" fmla="*/ 2237 h 19998"/>
                <a:gd name="connsiteX618" fmla="*/ 14732 w 19998"/>
                <a:gd name="connsiteY618" fmla="*/ 2275 h 19998"/>
                <a:gd name="connsiteX619" fmla="*/ 14715 w 19998"/>
                <a:gd name="connsiteY619" fmla="*/ 2275 h 19998"/>
                <a:gd name="connsiteX620" fmla="*/ 14756 w 19998"/>
                <a:gd name="connsiteY620" fmla="*/ 2341 h 19998"/>
                <a:gd name="connsiteX621" fmla="*/ 14675 w 19998"/>
                <a:gd name="connsiteY621" fmla="*/ 2519 h 19998"/>
                <a:gd name="connsiteX622" fmla="*/ 14815 w 19998"/>
                <a:gd name="connsiteY622" fmla="*/ 2622 h 19998"/>
                <a:gd name="connsiteX623" fmla="*/ 14796 w 19998"/>
                <a:gd name="connsiteY623" fmla="*/ 2904 h 19998"/>
                <a:gd name="connsiteX624" fmla="*/ 14918 w 19998"/>
                <a:gd name="connsiteY624" fmla="*/ 2904 h 19998"/>
                <a:gd name="connsiteX625" fmla="*/ 14918 w 19998"/>
                <a:gd name="connsiteY625" fmla="*/ 2867 h 19998"/>
                <a:gd name="connsiteX626" fmla="*/ 15001 w 19998"/>
                <a:gd name="connsiteY626" fmla="*/ 2888 h 19998"/>
                <a:gd name="connsiteX627" fmla="*/ 15230 w 19998"/>
                <a:gd name="connsiteY627" fmla="*/ 3074 h 19998"/>
                <a:gd name="connsiteX628" fmla="*/ 15249 w 19998"/>
                <a:gd name="connsiteY628" fmla="*/ 3050 h 19998"/>
                <a:gd name="connsiteX629" fmla="*/ 15249 w 19998"/>
                <a:gd name="connsiteY629" fmla="*/ 3114 h 19998"/>
                <a:gd name="connsiteX630" fmla="*/ 15330 w 19998"/>
                <a:gd name="connsiteY630" fmla="*/ 3114 h 19998"/>
                <a:gd name="connsiteX631" fmla="*/ 15418 w 19998"/>
                <a:gd name="connsiteY631" fmla="*/ 3114 h 19998"/>
                <a:gd name="connsiteX632" fmla="*/ 15499 w 19998"/>
                <a:gd name="connsiteY632" fmla="*/ 3196 h 19998"/>
                <a:gd name="connsiteX633" fmla="*/ 15475 w 19998"/>
                <a:gd name="connsiteY633" fmla="*/ 3252 h 19998"/>
                <a:gd name="connsiteX634" fmla="*/ 15499 w 19998"/>
                <a:gd name="connsiteY634" fmla="*/ 3295 h 19998"/>
                <a:gd name="connsiteX635" fmla="*/ 15499 w 19998"/>
                <a:gd name="connsiteY635" fmla="*/ 3276 h 19998"/>
                <a:gd name="connsiteX636" fmla="*/ 15599 w 19998"/>
                <a:gd name="connsiteY636" fmla="*/ 3276 h 19998"/>
                <a:gd name="connsiteX637" fmla="*/ 15704 w 19998"/>
                <a:gd name="connsiteY637" fmla="*/ 3374 h 19998"/>
                <a:gd name="connsiteX638" fmla="*/ 15682 w 19998"/>
                <a:gd name="connsiteY638" fmla="*/ 3414 h 19998"/>
                <a:gd name="connsiteX639" fmla="*/ 15723 w 19998"/>
                <a:gd name="connsiteY639" fmla="*/ 3478 h 19998"/>
                <a:gd name="connsiteX640" fmla="*/ 15704 w 19998"/>
                <a:gd name="connsiteY640" fmla="*/ 3497 h 19998"/>
                <a:gd name="connsiteX641" fmla="*/ 15747 w 19998"/>
                <a:gd name="connsiteY641" fmla="*/ 3534 h 19998"/>
                <a:gd name="connsiteX642" fmla="*/ 15747 w 19998"/>
                <a:gd name="connsiteY642" fmla="*/ 3518 h 19998"/>
                <a:gd name="connsiteX643" fmla="*/ 15935 w 19998"/>
                <a:gd name="connsiteY643" fmla="*/ 3478 h 19998"/>
                <a:gd name="connsiteX644" fmla="*/ 15935 w 19998"/>
                <a:gd name="connsiteY644" fmla="*/ 3518 h 19998"/>
                <a:gd name="connsiteX645" fmla="*/ 15951 w 19998"/>
                <a:gd name="connsiteY645" fmla="*/ 3518 h 19998"/>
                <a:gd name="connsiteX646" fmla="*/ 15992 w 19998"/>
                <a:gd name="connsiteY646" fmla="*/ 3414 h 19998"/>
                <a:gd name="connsiteX647" fmla="*/ 16156 w 19998"/>
                <a:gd name="connsiteY647" fmla="*/ 3414 h 19998"/>
                <a:gd name="connsiteX648" fmla="*/ 16156 w 19998"/>
                <a:gd name="connsiteY648" fmla="*/ 3374 h 19998"/>
                <a:gd name="connsiteX649" fmla="*/ 16302 w 19998"/>
                <a:gd name="connsiteY649" fmla="*/ 3436 h 19998"/>
                <a:gd name="connsiteX650" fmla="*/ 16285 w 19998"/>
                <a:gd name="connsiteY650" fmla="*/ 3454 h 19998"/>
                <a:gd name="connsiteX651" fmla="*/ 16366 w 19998"/>
                <a:gd name="connsiteY651" fmla="*/ 3518 h 19998"/>
                <a:gd name="connsiteX652" fmla="*/ 16490 w 19998"/>
                <a:gd name="connsiteY652" fmla="*/ 3518 h 19998"/>
                <a:gd name="connsiteX653" fmla="*/ 16506 w 19998"/>
                <a:gd name="connsiteY653" fmla="*/ 3600 h 19998"/>
                <a:gd name="connsiteX654" fmla="*/ 16590 w 19998"/>
                <a:gd name="connsiteY654" fmla="*/ 3624 h 19998"/>
                <a:gd name="connsiteX655" fmla="*/ 16611 w 19998"/>
                <a:gd name="connsiteY655" fmla="*/ 3581 h 19998"/>
                <a:gd name="connsiteX656" fmla="*/ 16694 w 19998"/>
                <a:gd name="connsiteY656" fmla="*/ 3600 h 19998"/>
                <a:gd name="connsiteX657" fmla="*/ 16694 w 19998"/>
                <a:gd name="connsiteY657" fmla="*/ 3560 h 19998"/>
                <a:gd name="connsiteX658" fmla="*/ 16716 w 19998"/>
                <a:gd name="connsiteY658" fmla="*/ 3560 h 19998"/>
                <a:gd name="connsiteX659" fmla="*/ 16716 w 19998"/>
                <a:gd name="connsiteY659" fmla="*/ 3518 h 19998"/>
                <a:gd name="connsiteX660" fmla="*/ 16759 w 19998"/>
                <a:gd name="connsiteY660" fmla="*/ 3497 h 19998"/>
                <a:gd name="connsiteX661" fmla="*/ 16759 w 19998"/>
                <a:gd name="connsiteY661" fmla="*/ 3478 h 19998"/>
                <a:gd name="connsiteX662" fmla="*/ 16940 w 19998"/>
                <a:gd name="connsiteY662" fmla="*/ 3478 h 19998"/>
                <a:gd name="connsiteX663" fmla="*/ 17085 w 19998"/>
                <a:gd name="connsiteY663" fmla="*/ 3560 h 19998"/>
                <a:gd name="connsiteX664" fmla="*/ 17085 w 19998"/>
                <a:gd name="connsiteY664" fmla="*/ 3534 h 19998"/>
                <a:gd name="connsiteX665" fmla="*/ 17192 w 19998"/>
                <a:gd name="connsiteY665" fmla="*/ 3518 h 19998"/>
                <a:gd name="connsiteX666" fmla="*/ 17192 w 19998"/>
                <a:gd name="connsiteY666" fmla="*/ 3534 h 19998"/>
                <a:gd name="connsiteX667" fmla="*/ 17373 w 19998"/>
                <a:gd name="connsiteY667" fmla="*/ 3640 h 19998"/>
                <a:gd name="connsiteX668" fmla="*/ 17354 w 19998"/>
                <a:gd name="connsiteY668" fmla="*/ 3663 h 19998"/>
                <a:gd name="connsiteX669" fmla="*/ 17437 w 19998"/>
                <a:gd name="connsiteY669" fmla="*/ 3783 h 19998"/>
                <a:gd name="connsiteX670" fmla="*/ 17397 w 19998"/>
                <a:gd name="connsiteY670" fmla="*/ 3783 h 19998"/>
                <a:gd name="connsiteX671" fmla="*/ 17414 w 19998"/>
                <a:gd name="connsiteY671" fmla="*/ 3826 h 19998"/>
                <a:gd name="connsiteX672" fmla="*/ 17437 w 19998"/>
                <a:gd name="connsiteY672" fmla="*/ 3826 h 19998"/>
                <a:gd name="connsiteX673" fmla="*/ 17602 w 19998"/>
                <a:gd name="connsiteY673" fmla="*/ 4028 h 19998"/>
                <a:gd name="connsiteX674" fmla="*/ 17623 w 19998"/>
                <a:gd name="connsiteY674" fmla="*/ 4091 h 19998"/>
                <a:gd name="connsiteX675" fmla="*/ 17642 w 19998"/>
                <a:gd name="connsiteY675" fmla="*/ 4091 h 19998"/>
                <a:gd name="connsiteX676" fmla="*/ 17683 w 19998"/>
                <a:gd name="connsiteY676" fmla="*/ 4211 h 19998"/>
                <a:gd name="connsiteX677" fmla="*/ 17849 w 19998"/>
                <a:gd name="connsiteY677" fmla="*/ 4211 h 19998"/>
                <a:gd name="connsiteX678" fmla="*/ 17849 w 19998"/>
                <a:gd name="connsiteY678" fmla="*/ 4171 h 19998"/>
                <a:gd name="connsiteX679" fmla="*/ 17871 w 19998"/>
                <a:gd name="connsiteY679" fmla="*/ 4171 h 19998"/>
                <a:gd name="connsiteX680" fmla="*/ 17830 w 19998"/>
                <a:gd name="connsiteY680" fmla="*/ 4091 h 19998"/>
                <a:gd name="connsiteX681" fmla="*/ 17871 w 19998"/>
                <a:gd name="connsiteY681" fmla="*/ 4065 h 19998"/>
                <a:gd name="connsiteX682" fmla="*/ 17935 w 19998"/>
                <a:gd name="connsiteY682" fmla="*/ 4091 h 19998"/>
                <a:gd name="connsiteX683" fmla="*/ 17976 w 19998"/>
                <a:gd name="connsiteY683" fmla="*/ 4065 h 19998"/>
                <a:gd name="connsiteX684" fmla="*/ 18019 w 19998"/>
                <a:gd name="connsiteY684" fmla="*/ 4091 h 19998"/>
                <a:gd name="connsiteX685" fmla="*/ 18140 w 19998"/>
                <a:gd name="connsiteY685" fmla="*/ 4131 h 19998"/>
                <a:gd name="connsiteX686" fmla="*/ 18183 w 19998"/>
                <a:gd name="connsiteY686" fmla="*/ 4293 h 19998"/>
                <a:gd name="connsiteX687" fmla="*/ 18200 w 19998"/>
                <a:gd name="connsiteY687" fmla="*/ 4293 h 19998"/>
                <a:gd name="connsiteX688" fmla="*/ 18223 w 19998"/>
                <a:gd name="connsiteY688" fmla="*/ 4211 h 19998"/>
                <a:gd name="connsiteX689" fmla="*/ 18240 w 19998"/>
                <a:gd name="connsiteY689" fmla="*/ 4211 h 19998"/>
                <a:gd name="connsiteX690" fmla="*/ 18240 w 19998"/>
                <a:gd name="connsiteY690" fmla="*/ 4230 h 19998"/>
                <a:gd name="connsiteX691" fmla="*/ 18281 w 19998"/>
                <a:gd name="connsiteY691" fmla="*/ 4230 h 19998"/>
                <a:gd name="connsiteX692" fmla="*/ 18328 w 19998"/>
                <a:gd name="connsiteY692" fmla="*/ 4270 h 19998"/>
                <a:gd name="connsiteX693" fmla="*/ 18369 w 19998"/>
                <a:gd name="connsiteY693" fmla="*/ 4253 h 19998"/>
                <a:gd name="connsiteX694" fmla="*/ 18388 w 19998"/>
                <a:gd name="connsiteY694" fmla="*/ 4270 h 19998"/>
                <a:gd name="connsiteX695" fmla="*/ 18531 w 19998"/>
                <a:gd name="connsiteY695" fmla="*/ 4253 h 19998"/>
                <a:gd name="connsiteX696" fmla="*/ 18531 w 19998"/>
                <a:gd name="connsiteY696" fmla="*/ 4270 h 19998"/>
                <a:gd name="connsiteX697" fmla="*/ 18631 w 19998"/>
                <a:gd name="connsiteY697" fmla="*/ 4211 h 19998"/>
                <a:gd name="connsiteX698" fmla="*/ 18631 w 19998"/>
                <a:gd name="connsiteY698" fmla="*/ 4131 h 19998"/>
                <a:gd name="connsiteX699" fmla="*/ 18762 w 19998"/>
                <a:gd name="connsiteY699" fmla="*/ 4108 h 19998"/>
                <a:gd name="connsiteX700" fmla="*/ 18778 w 19998"/>
                <a:gd name="connsiteY700" fmla="*/ 4148 h 19998"/>
                <a:gd name="connsiteX701" fmla="*/ 18821 w 19998"/>
                <a:gd name="connsiteY701" fmla="*/ 4131 h 19998"/>
                <a:gd name="connsiteX702" fmla="*/ 18943 w 19998"/>
                <a:gd name="connsiteY702" fmla="*/ 4333 h 19998"/>
                <a:gd name="connsiteX703" fmla="*/ 19047 w 19998"/>
                <a:gd name="connsiteY703" fmla="*/ 4333 h 19998"/>
                <a:gd name="connsiteX704" fmla="*/ 19064 w 19998"/>
                <a:gd name="connsiteY704" fmla="*/ 4392 h 19998"/>
                <a:gd name="connsiteX705" fmla="*/ 19152 w 19998"/>
                <a:gd name="connsiteY705" fmla="*/ 4392 h 19998"/>
                <a:gd name="connsiteX706" fmla="*/ 19152 w 19998"/>
                <a:gd name="connsiteY706" fmla="*/ 4373 h 19998"/>
                <a:gd name="connsiteX707" fmla="*/ 19212 w 19998"/>
                <a:gd name="connsiteY707" fmla="*/ 4373 h 19998"/>
                <a:gd name="connsiteX708" fmla="*/ 19212 w 19998"/>
                <a:gd name="connsiteY708" fmla="*/ 4392 h 19998"/>
                <a:gd name="connsiteX709" fmla="*/ 19317 w 19998"/>
                <a:gd name="connsiteY709" fmla="*/ 4333 h 19998"/>
                <a:gd name="connsiteX710" fmla="*/ 19417 w 19998"/>
                <a:gd name="connsiteY710" fmla="*/ 4392 h 19998"/>
                <a:gd name="connsiteX711" fmla="*/ 19443 w 19998"/>
                <a:gd name="connsiteY711" fmla="*/ 4373 h 19998"/>
                <a:gd name="connsiteX712" fmla="*/ 19500 w 19998"/>
                <a:gd name="connsiteY712" fmla="*/ 4373 h 19998"/>
                <a:gd name="connsiteX713" fmla="*/ 19521 w 19998"/>
                <a:gd name="connsiteY713" fmla="*/ 4352 h 19998"/>
                <a:gd name="connsiteX714" fmla="*/ 19998 w 19998"/>
                <a:gd name="connsiteY714" fmla="*/ 4512 h 19998"/>
                <a:gd name="connsiteX715" fmla="*/ 19750 w 19998"/>
                <a:gd name="connsiteY715" fmla="*/ 4939 h 19998"/>
                <a:gd name="connsiteX716" fmla="*/ 19712 w 19998"/>
                <a:gd name="connsiteY716" fmla="*/ 4939 h 19998"/>
                <a:gd name="connsiteX717" fmla="*/ 19686 w 19998"/>
                <a:gd name="connsiteY717" fmla="*/ 5003 h 19998"/>
                <a:gd name="connsiteX718" fmla="*/ 19645 w 19998"/>
                <a:gd name="connsiteY718" fmla="*/ 5003 h 19998"/>
                <a:gd name="connsiteX719" fmla="*/ 19131 w 19998"/>
                <a:gd name="connsiteY719" fmla="*/ 6512 h 19998"/>
                <a:gd name="connsiteX720" fmla="*/ 19236 w 19998"/>
                <a:gd name="connsiteY720" fmla="*/ 7750 h 19998"/>
                <a:gd name="connsiteX721" fmla="*/ 19212 w 19998"/>
                <a:gd name="connsiteY721" fmla="*/ 7750 h 19998"/>
                <a:gd name="connsiteX722" fmla="*/ 19090 w 19998"/>
                <a:gd name="connsiteY722" fmla="*/ 7870 h 19998"/>
                <a:gd name="connsiteX723" fmla="*/ 19152 w 19998"/>
                <a:gd name="connsiteY723" fmla="*/ 7853 h 19998"/>
                <a:gd name="connsiteX724" fmla="*/ 19064 w 19998"/>
                <a:gd name="connsiteY724" fmla="*/ 7973 h 19998"/>
                <a:gd name="connsiteX725" fmla="*/ 18983 w 19998"/>
                <a:gd name="connsiteY725" fmla="*/ 7973 h 19998"/>
                <a:gd name="connsiteX726" fmla="*/ 18714 w 19998"/>
                <a:gd name="connsiteY726" fmla="*/ 8135 h 19998"/>
                <a:gd name="connsiteX727" fmla="*/ 18695 w 19998"/>
                <a:gd name="connsiteY727" fmla="*/ 8093 h 19998"/>
                <a:gd name="connsiteX728" fmla="*/ 18614 w 19998"/>
                <a:gd name="connsiteY728" fmla="*/ 7997 h 19998"/>
                <a:gd name="connsiteX729" fmla="*/ 18631 w 19998"/>
                <a:gd name="connsiteY729" fmla="*/ 7973 h 19998"/>
                <a:gd name="connsiteX730" fmla="*/ 18304 w 19998"/>
                <a:gd name="connsiteY73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528 w 19998"/>
                <a:gd name="connsiteY303" fmla="*/ 12365 h 19998"/>
                <a:gd name="connsiteX304" fmla="*/ 5258 w 19998"/>
                <a:gd name="connsiteY304" fmla="*/ 12227 h 19998"/>
                <a:gd name="connsiteX305" fmla="*/ 5242 w 19998"/>
                <a:gd name="connsiteY305" fmla="*/ 12243 h 19998"/>
                <a:gd name="connsiteX306" fmla="*/ 5218 w 19998"/>
                <a:gd name="connsiteY306" fmla="*/ 12243 h 19998"/>
                <a:gd name="connsiteX307" fmla="*/ 5175 w 19998"/>
                <a:gd name="connsiteY307" fmla="*/ 11961 h 19998"/>
                <a:gd name="connsiteX308" fmla="*/ 5363 w 19998"/>
                <a:gd name="connsiteY308" fmla="*/ 11961 h 19998"/>
                <a:gd name="connsiteX309" fmla="*/ 5487 w 19998"/>
                <a:gd name="connsiteY309" fmla="*/ 11653 h 19998"/>
                <a:gd name="connsiteX310" fmla="*/ 5470 w 19998"/>
                <a:gd name="connsiteY310" fmla="*/ 11653 h 19998"/>
                <a:gd name="connsiteX311" fmla="*/ 5470 w 19998"/>
                <a:gd name="connsiteY311" fmla="*/ 11637 h 19998"/>
                <a:gd name="connsiteX312" fmla="*/ 5487 w 19998"/>
                <a:gd name="connsiteY312" fmla="*/ 11637 h 19998"/>
                <a:gd name="connsiteX313" fmla="*/ 5444 w 19998"/>
                <a:gd name="connsiteY313" fmla="*/ 11268 h 19998"/>
                <a:gd name="connsiteX314" fmla="*/ 5339 w 19998"/>
                <a:gd name="connsiteY314" fmla="*/ 11146 h 19998"/>
                <a:gd name="connsiteX315" fmla="*/ 5251 w 19998"/>
                <a:gd name="connsiteY315" fmla="*/ 10849 h 19998"/>
                <a:gd name="connsiteX316" fmla="*/ 4784 w 19998"/>
                <a:gd name="connsiteY316" fmla="*/ 10539 h 19998"/>
                <a:gd name="connsiteX317" fmla="*/ 4603 w 19998"/>
                <a:gd name="connsiteY317" fmla="*/ 10497 h 19998"/>
                <a:gd name="connsiteX318" fmla="*/ 4620 w 19998"/>
                <a:gd name="connsiteY318" fmla="*/ 10476 h 19998"/>
                <a:gd name="connsiteX319" fmla="*/ 3877 w 19998"/>
                <a:gd name="connsiteY319" fmla="*/ 9395 h 19998"/>
                <a:gd name="connsiteX320" fmla="*/ 3941 w 19998"/>
                <a:gd name="connsiteY320" fmla="*/ 9353 h 19998"/>
                <a:gd name="connsiteX321" fmla="*/ 3918 w 19998"/>
                <a:gd name="connsiteY321" fmla="*/ 9353 h 19998"/>
                <a:gd name="connsiteX322" fmla="*/ 4168 w 19998"/>
                <a:gd name="connsiteY322" fmla="*/ 9071 h 19998"/>
                <a:gd name="connsiteX323" fmla="*/ 3753 w 19998"/>
                <a:gd name="connsiteY323" fmla="*/ 8829 h 19998"/>
                <a:gd name="connsiteX324" fmla="*/ 3899 w 19998"/>
                <a:gd name="connsiteY324" fmla="*/ 8645 h 19998"/>
                <a:gd name="connsiteX325" fmla="*/ 3899 w 19998"/>
                <a:gd name="connsiteY325" fmla="*/ 8521 h 19998"/>
                <a:gd name="connsiteX326" fmla="*/ 4472 w 19998"/>
                <a:gd name="connsiteY326" fmla="*/ 8666 h 19998"/>
                <a:gd name="connsiteX327" fmla="*/ 3877 w 19998"/>
                <a:gd name="connsiteY327" fmla="*/ 8457 h 19998"/>
                <a:gd name="connsiteX328" fmla="*/ 3689 w 19998"/>
                <a:gd name="connsiteY328" fmla="*/ 8587 h 19998"/>
                <a:gd name="connsiteX329" fmla="*/ 3508 w 19998"/>
                <a:gd name="connsiteY329" fmla="*/ 8483 h 19998"/>
                <a:gd name="connsiteX330" fmla="*/ 3360 w 19998"/>
                <a:gd name="connsiteY330" fmla="*/ 8401 h 19998"/>
                <a:gd name="connsiteX331" fmla="*/ 3303 w 19998"/>
                <a:gd name="connsiteY331" fmla="*/ 8239 h 19998"/>
                <a:gd name="connsiteX332" fmla="*/ 3482 w 19998"/>
                <a:gd name="connsiteY332" fmla="*/ 8175 h 19998"/>
                <a:gd name="connsiteX333" fmla="*/ 3465 w 19998"/>
                <a:gd name="connsiteY333" fmla="*/ 8077 h 19998"/>
                <a:gd name="connsiteX334" fmla="*/ 3403 w 19998"/>
                <a:gd name="connsiteY334" fmla="*/ 7997 h 19998"/>
                <a:gd name="connsiteX335" fmla="*/ 3444 w 19998"/>
                <a:gd name="connsiteY335" fmla="*/ 7973 h 19998"/>
                <a:gd name="connsiteX336" fmla="*/ 3444 w 19998"/>
                <a:gd name="connsiteY336" fmla="*/ 7997 h 19998"/>
                <a:gd name="connsiteX337" fmla="*/ 3344 w 19998"/>
                <a:gd name="connsiteY337" fmla="*/ 7910 h 19998"/>
                <a:gd name="connsiteX338" fmla="*/ 3320 w 19998"/>
                <a:gd name="connsiteY338" fmla="*/ 7933 h 19998"/>
                <a:gd name="connsiteX339" fmla="*/ 3239 w 19998"/>
                <a:gd name="connsiteY339" fmla="*/ 7910 h 19998"/>
                <a:gd name="connsiteX340" fmla="*/ 3239 w 19998"/>
                <a:gd name="connsiteY340" fmla="*/ 7950 h 19998"/>
                <a:gd name="connsiteX341" fmla="*/ 3196 w 19998"/>
                <a:gd name="connsiteY341" fmla="*/ 7933 h 19998"/>
                <a:gd name="connsiteX342" fmla="*/ 3156 w 19998"/>
                <a:gd name="connsiteY342" fmla="*/ 7910 h 19998"/>
                <a:gd name="connsiteX343" fmla="*/ 3115 w 19998"/>
                <a:gd name="connsiteY343" fmla="*/ 7950 h 19998"/>
                <a:gd name="connsiteX344" fmla="*/ 2844 w 19998"/>
                <a:gd name="connsiteY344" fmla="*/ 7933 h 19998"/>
                <a:gd name="connsiteX345" fmla="*/ 2822 w 19998"/>
                <a:gd name="connsiteY345" fmla="*/ 7853 h 19998"/>
                <a:gd name="connsiteX346" fmla="*/ 2765 w 19998"/>
                <a:gd name="connsiteY346" fmla="*/ 7811 h 19998"/>
                <a:gd name="connsiteX347" fmla="*/ 2765 w 19998"/>
                <a:gd name="connsiteY347" fmla="*/ 7788 h 19998"/>
                <a:gd name="connsiteX348" fmla="*/ 3051 w 19998"/>
                <a:gd name="connsiteY348" fmla="*/ 7853 h 19998"/>
                <a:gd name="connsiteX349" fmla="*/ 3115 w 19998"/>
                <a:gd name="connsiteY349" fmla="*/ 7651 h 19998"/>
                <a:gd name="connsiteX350" fmla="*/ 3115 w 19998"/>
                <a:gd name="connsiteY350" fmla="*/ 7625 h 19998"/>
                <a:gd name="connsiteX351" fmla="*/ 2765 w 19998"/>
                <a:gd name="connsiteY351" fmla="*/ 7729 h 19998"/>
                <a:gd name="connsiteX352" fmla="*/ 2722 w 19998"/>
                <a:gd name="connsiteY352" fmla="*/ 7625 h 19998"/>
                <a:gd name="connsiteX353" fmla="*/ 2701 w 19998"/>
                <a:gd name="connsiteY353" fmla="*/ 7625 h 19998"/>
                <a:gd name="connsiteX354" fmla="*/ 2722 w 19998"/>
                <a:gd name="connsiteY354" fmla="*/ 7788 h 19998"/>
                <a:gd name="connsiteX355" fmla="*/ 2477 w 19998"/>
                <a:gd name="connsiteY355" fmla="*/ 7750 h 19998"/>
                <a:gd name="connsiteX356" fmla="*/ 2453 w 19998"/>
                <a:gd name="connsiteY356" fmla="*/ 7689 h 19998"/>
                <a:gd name="connsiteX357" fmla="*/ 2477 w 19998"/>
                <a:gd name="connsiteY357" fmla="*/ 7973 h 19998"/>
                <a:gd name="connsiteX358" fmla="*/ 2412 w 19998"/>
                <a:gd name="connsiteY358" fmla="*/ 7950 h 19998"/>
                <a:gd name="connsiteX359" fmla="*/ 2372 w 19998"/>
                <a:gd name="connsiteY359" fmla="*/ 7828 h 19998"/>
                <a:gd name="connsiteX360" fmla="*/ 2127 w 19998"/>
                <a:gd name="connsiteY360" fmla="*/ 7442 h 19998"/>
                <a:gd name="connsiteX361" fmla="*/ 2127 w 19998"/>
                <a:gd name="connsiteY361" fmla="*/ 7463 h 19998"/>
                <a:gd name="connsiteX362" fmla="*/ 2103 w 19998"/>
                <a:gd name="connsiteY362" fmla="*/ 7442 h 19998"/>
                <a:gd name="connsiteX363" fmla="*/ 2205 w 19998"/>
                <a:gd name="connsiteY363" fmla="*/ 7442 h 19998"/>
                <a:gd name="connsiteX364" fmla="*/ 1831 w 19998"/>
                <a:gd name="connsiteY364" fmla="*/ 7261 h 19998"/>
                <a:gd name="connsiteX365" fmla="*/ 1260 w 19998"/>
                <a:gd name="connsiteY365" fmla="*/ 6996 h 19998"/>
                <a:gd name="connsiteX366" fmla="*/ 1276 w 19998"/>
                <a:gd name="connsiteY366" fmla="*/ 6975 h 19998"/>
                <a:gd name="connsiteX367" fmla="*/ 1260 w 19998"/>
                <a:gd name="connsiteY367" fmla="*/ 6958 h 19998"/>
                <a:gd name="connsiteX368" fmla="*/ 1236 w 19998"/>
                <a:gd name="connsiteY368" fmla="*/ 6958 h 19998"/>
                <a:gd name="connsiteX369" fmla="*/ 1172 w 19998"/>
                <a:gd name="connsiteY369" fmla="*/ 6892 h 19998"/>
                <a:gd name="connsiteX370" fmla="*/ 1155 w 19998"/>
                <a:gd name="connsiteY370" fmla="*/ 6996 h 19998"/>
                <a:gd name="connsiteX371" fmla="*/ 886 w 19998"/>
                <a:gd name="connsiteY371" fmla="*/ 6975 h 19998"/>
                <a:gd name="connsiteX372" fmla="*/ 679 w 19998"/>
                <a:gd name="connsiteY372" fmla="*/ 7099 h 19998"/>
                <a:gd name="connsiteX373" fmla="*/ 533 w 19998"/>
                <a:gd name="connsiteY373" fmla="*/ 7078 h 19998"/>
                <a:gd name="connsiteX374" fmla="*/ 533 w 19998"/>
                <a:gd name="connsiteY374" fmla="*/ 7022 h 19998"/>
                <a:gd name="connsiteX375" fmla="*/ 574 w 19998"/>
                <a:gd name="connsiteY375" fmla="*/ 6996 h 19998"/>
                <a:gd name="connsiteX376" fmla="*/ 305 w 19998"/>
                <a:gd name="connsiteY376" fmla="*/ 6568 h 19998"/>
                <a:gd name="connsiteX377" fmla="*/ 264 w 19998"/>
                <a:gd name="connsiteY377" fmla="*/ 6594 h 19998"/>
                <a:gd name="connsiteX378" fmla="*/ 164 w 19998"/>
                <a:gd name="connsiteY378" fmla="*/ 6528 h 19998"/>
                <a:gd name="connsiteX379" fmla="*/ 141 w 19998"/>
                <a:gd name="connsiteY379" fmla="*/ 6528 h 19998"/>
                <a:gd name="connsiteX380" fmla="*/ 0 w 19998"/>
                <a:gd name="connsiteY380" fmla="*/ 6490 h 19998"/>
                <a:gd name="connsiteX381" fmla="*/ 17 w 19998"/>
                <a:gd name="connsiteY381" fmla="*/ 6465 h 19998"/>
                <a:gd name="connsiteX382" fmla="*/ 57 w 19998"/>
                <a:gd name="connsiteY382" fmla="*/ 6465 h 19998"/>
                <a:gd name="connsiteX383" fmla="*/ 57 w 19998"/>
                <a:gd name="connsiteY383" fmla="*/ 6425 h 19998"/>
                <a:gd name="connsiteX384" fmla="*/ 695 w 19998"/>
                <a:gd name="connsiteY384" fmla="*/ 6408 h 19998"/>
                <a:gd name="connsiteX385" fmla="*/ 760 w 19998"/>
                <a:gd name="connsiteY385" fmla="*/ 6262 h 19998"/>
                <a:gd name="connsiteX386" fmla="*/ 722 w 19998"/>
                <a:gd name="connsiteY386" fmla="*/ 6262 h 19998"/>
                <a:gd name="connsiteX387" fmla="*/ 695 w 19998"/>
                <a:gd name="connsiteY387" fmla="*/ 6164 h 19998"/>
                <a:gd name="connsiteX388" fmla="*/ 433 w 19998"/>
                <a:gd name="connsiteY388" fmla="*/ 6084 h 19998"/>
                <a:gd name="connsiteX389" fmla="*/ 348 w 19998"/>
                <a:gd name="connsiteY389" fmla="*/ 6204 h 19998"/>
                <a:gd name="connsiteX390" fmla="*/ 329 w 19998"/>
                <a:gd name="connsiteY390" fmla="*/ 6204 h 19998"/>
                <a:gd name="connsiteX391" fmla="*/ 305 w 19998"/>
                <a:gd name="connsiteY391" fmla="*/ 6060 h 19998"/>
                <a:gd name="connsiteX392" fmla="*/ 348 w 19998"/>
                <a:gd name="connsiteY392" fmla="*/ 6044 h 19998"/>
                <a:gd name="connsiteX393" fmla="*/ 348 w 19998"/>
                <a:gd name="connsiteY393" fmla="*/ 5997 h 19998"/>
                <a:gd name="connsiteX394" fmla="*/ 248 w 19998"/>
                <a:gd name="connsiteY394" fmla="*/ 5997 h 19998"/>
                <a:gd name="connsiteX395" fmla="*/ 221 w 19998"/>
                <a:gd name="connsiteY395" fmla="*/ 5938 h 19998"/>
                <a:gd name="connsiteX396" fmla="*/ 329 w 19998"/>
                <a:gd name="connsiteY396" fmla="*/ 5938 h 19998"/>
                <a:gd name="connsiteX397" fmla="*/ 348 w 19998"/>
                <a:gd name="connsiteY397" fmla="*/ 5818 h 19998"/>
                <a:gd name="connsiteX398" fmla="*/ 391 w 19998"/>
                <a:gd name="connsiteY398" fmla="*/ 5818 h 19998"/>
                <a:gd name="connsiteX399" fmla="*/ 369 w 19998"/>
                <a:gd name="connsiteY399" fmla="*/ 5917 h 19998"/>
                <a:gd name="connsiteX400" fmla="*/ 433 w 19998"/>
                <a:gd name="connsiteY400" fmla="*/ 5877 h 19998"/>
                <a:gd name="connsiteX401" fmla="*/ 433 w 19998"/>
                <a:gd name="connsiteY401" fmla="*/ 5898 h 19998"/>
                <a:gd name="connsiteX402" fmla="*/ 410 w 19998"/>
                <a:gd name="connsiteY402" fmla="*/ 5917 h 19998"/>
                <a:gd name="connsiteX403" fmla="*/ 433 w 19998"/>
                <a:gd name="connsiteY403" fmla="*/ 5938 h 19998"/>
                <a:gd name="connsiteX404" fmla="*/ 555 w 19998"/>
                <a:gd name="connsiteY404" fmla="*/ 5938 h 19998"/>
                <a:gd name="connsiteX405" fmla="*/ 555 w 19998"/>
                <a:gd name="connsiteY405" fmla="*/ 5955 h 19998"/>
                <a:gd name="connsiteX406" fmla="*/ 738 w 19998"/>
                <a:gd name="connsiteY406" fmla="*/ 5938 h 19998"/>
                <a:gd name="connsiteX407" fmla="*/ 695 w 19998"/>
                <a:gd name="connsiteY407" fmla="*/ 5835 h 19998"/>
                <a:gd name="connsiteX408" fmla="*/ 655 w 19998"/>
                <a:gd name="connsiteY408" fmla="*/ 5835 h 19998"/>
                <a:gd name="connsiteX409" fmla="*/ 638 w 19998"/>
                <a:gd name="connsiteY409" fmla="*/ 5877 h 19998"/>
                <a:gd name="connsiteX410" fmla="*/ 574 w 19998"/>
                <a:gd name="connsiteY410" fmla="*/ 5861 h 19998"/>
                <a:gd name="connsiteX411" fmla="*/ 517 w 19998"/>
                <a:gd name="connsiteY411" fmla="*/ 5861 h 19998"/>
                <a:gd name="connsiteX412" fmla="*/ 598 w 19998"/>
                <a:gd name="connsiteY412" fmla="*/ 5736 h 19998"/>
                <a:gd name="connsiteX413" fmla="*/ 141 w 19998"/>
                <a:gd name="connsiteY413" fmla="*/ 5778 h 19998"/>
                <a:gd name="connsiteX414" fmla="*/ 141 w 19998"/>
                <a:gd name="connsiteY414" fmla="*/ 5795 h 19998"/>
                <a:gd name="connsiteX415" fmla="*/ 17 w 19998"/>
                <a:gd name="connsiteY415" fmla="*/ 5818 h 19998"/>
                <a:gd name="connsiteX416" fmla="*/ 17 w 19998"/>
                <a:gd name="connsiteY416" fmla="*/ 5715 h 19998"/>
                <a:gd name="connsiteX417" fmla="*/ 40 w 19998"/>
                <a:gd name="connsiteY417" fmla="*/ 5715 h 19998"/>
                <a:gd name="connsiteX418" fmla="*/ 141 w 19998"/>
                <a:gd name="connsiteY418" fmla="*/ 5287 h 19998"/>
                <a:gd name="connsiteX419" fmla="*/ 181 w 19998"/>
                <a:gd name="connsiteY419" fmla="*/ 5268 h 19998"/>
                <a:gd name="connsiteX420" fmla="*/ 348 w 19998"/>
                <a:gd name="connsiteY420" fmla="*/ 5247 h 19998"/>
                <a:gd name="connsiteX421" fmla="*/ 329 w 19998"/>
                <a:gd name="connsiteY421" fmla="*/ 5205 h 19998"/>
                <a:gd name="connsiteX422" fmla="*/ 450 w 19998"/>
                <a:gd name="connsiteY422" fmla="*/ 5149 h 19998"/>
                <a:gd name="connsiteX423" fmla="*/ 617 w 19998"/>
                <a:gd name="connsiteY423" fmla="*/ 5149 h 19998"/>
                <a:gd name="connsiteX424" fmla="*/ 617 w 19998"/>
                <a:gd name="connsiteY424" fmla="*/ 5106 h 19998"/>
                <a:gd name="connsiteX425" fmla="*/ 803 w 19998"/>
                <a:gd name="connsiteY425" fmla="*/ 5085 h 19998"/>
                <a:gd name="connsiteX426" fmla="*/ 826 w 19998"/>
                <a:gd name="connsiteY426" fmla="*/ 5106 h 19998"/>
                <a:gd name="connsiteX427" fmla="*/ 803 w 19998"/>
                <a:gd name="connsiteY427" fmla="*/ 5149 h 19998"/>
                <a:gd name="connsiteX428" fmla="*/ 803 w 19998"/>
                <a:gd name="connsiteY428" fmla="*/ 5165 h 19998"/>
                <a:gd name="connsiteX429" fmla="*/ 1276 w 19998"/>
                <a:gd name="connsiteY429" fmla="*/ 5022 h 19998"/>
                <a:gd name="connsiteX430" fmla="*/ 1276 w 19998"/>
                <a:gd name="connsiteY430" fmla="*/ 5003 h 19998"/>
                <a:gd name="connsiteX431" fmla="*/ 1276 w 19998"/>
                <a:gd name="connsiteY431" fmla="*/ 5022 h 19998"/>
                <a:gd name="connsiteX432" fmla="*/ 1298 w 19998"/>
                <a:gd name="connsiteY432" fmla="*/ 5022 h 19998"/>
                <a:gd name="connsiteX433" fmla="*/ 1298 w 19998"/>
                <a:gd name="connsiteY433" fmla="*/ 5003 h 19998"/>
                <a:gd name="connsiteX434" fmla="*/ 1341 w 19998"/>
                <a:gd name="connsiteY434" fmla="*/ 5003 h 19998"/>
                <a:gd name="connsiteX435" fmla="*/ 1341 w 19998"/>
                <a:gd name="connsiteY435" fmla="*/ 5165 h 19998"/>
                <a:gd name="connsiteX436" fmla="*/ 1381 w 19998"/>
                <a:gd name="connsiteY436" fmla="*/ 5165 h 19998"/>
                <a:gd name="connsiteX437" fmla="*/ 1441 w 19998"/>
                <a:gd name="connsiteY437" fmla="*/ 5149 h 19998"/>
                <a:gd name="connsiteX438" fmla="*/ 1441 w 19998"/>
                <a:gd name="connsiteY438" fmla="*/ 5205 h 19998"/>
                <a:gd name="connsiteX439" fmla="*/ 1505 w 19998"/>
                <a:gd name="connsiteY439" fmla="*/ 5231 h 19998"/>
                <a:gd name="connsiteX440" fmla="*/ 1524 w 19998"/>
                <a:gd name="connsiteY440" fmla="*/ 5069 h 19998"/>
                <a:gd name="connsiteX441" fmla="*/ 1562 w 19998"/>
                <a:gd name="connsiteY441" fmla="*/ 5069 h 19998"/>
                <a:gd name="connsiteX442" fmla="*/ 1562 w 19998"/>
                <a:gd name="connsiteY442" fmla="*/ 5043 h 19998"/>
                <a:gd name="connsiteX443" fmla="*/ 1815 w 19998"/>
                <a:gd name="connsiteY443" fmla="*/ 5125 h 19998"/>
                <a:gd name="connsiteX444" fmla="*/ 1815 w 19998"/>
                <a:gd name="connsiteY444" fmla="*/ 5149 h 19998"/>
                <a:gd name="connsiteX445" fmla="*/ 1831 w 19998"/>
                <a:gd name="connsiteY445" fmla="*/ 5149 h 19998"/>
                <a:gd name="connsiteX446" fmla="*/ 1874 w 19998"/>
                <a:gd name="connsiteY446" fmla="*/ 5149 h 19998"/>
                <a:gd name="connsiteX447" fmla="*/ 1874 w 19998"/>
                <a:gd name="connsiteY447" fmla="*/ 5189 h 19998"/>
                <a:gd name="connsiteX448" fmla="*/ 1936 w 19998"/>
                <a:gd name="connsiteY448" fmla="*/ 5165 h 19998"/>
                <a:gd name="connsiteX449" fmla="*/ 1936 w 19998"/>
                <a:gd name="connsiteY449" fmla="*/ 5149 h 19998"/>
                <a:gd name="connsiteX450" fmla="*/ 1915 w 19998"/>
                <a:gd name="connsiteY450" fmla="*/ 5125 h 19998"/>
                <a:gd name="connsiteX451" fmla="*/ 1915 w 19998"/>
                <a:gd name="connsiteY451" fmla="*/ 5069 h 19998"/>
                <a:gd name="connsiteX452" fmla="*/ 1979 w 19998"/>
                <a:gd name="connsiteY452" fmla="*/ 5003 h 19998"/>
                <a:gd name="connsiteX453" fmla="*/ 1936 w 19998"/>
                <a:gd name="connsiteY453" fmla="*/ 4939 h 19998"/>
                <a:gd name="connsiteX454" fmla="*/ 2103 w 19998"/>
                <a:gd name="connsiteY454" fmla="*/ 4820 h 19998"/>
                <a:gd name="connsiteX455" fmla="*/ 2496 w 19998"/>
                <a:gd name="connsiteY455" fmla="*/ 4777 h 19998"/>
                <a:gd name="connsiteX456" fmla="*/ 2536 w 19998"/>
                <a:gd name="connsiteY456" fmla="*/ 4860 h 19998"/>
                <a:gd name="connsiteX457" fmla="*/ 2722 w 19998"/>
                <a:gd name="connsiteY457" fmla="*/ 4761 h 19998"/>
                <a:gd name="connsiteX458" fmla="*/ 2722 w 19998"/>
                <a:gd name="connsiteY458" fmla="*/ 4900 h 19998"/>
                <a:gd name="connsiteX459" fmla="*/ 2805 w 19998"/>
                <a:gd name="connsiteY459" fmla="*/ 4923 h 19998"/>
                <a:gd name="connsiteX460" fmla="*/ 2782 w 19998"/>
                <a:gd name="connsiteY460" fmla="*/ 4982 h 19998"/>
                <a:gd name="connsiteX461" fmla="*/ 2886 w 19998"/>
                <a:gd name="connsiteY461" fmla="*/ 5022 h 19998"/>
                <a:gd name="connsiteX462" fmla="*/ 2910 w 19998"/>
                <a:gd name="connsiteY462" fmla="*/ 5022 h 19998"/>
                <a:gd name="connsiteX463" fmla="*/ 2970 w 19998"/>
                <a:gd name="connsiteY463" fmla="*/ 5189 h 19998"/>
                <a:gd name="connsiteX464" fmla="*/ 3010 w 19998"/>
                <a:gd name="connsiteY464" fmla="*/ 5189 h 19998"/>
                <a:gd name="connsiteX465" fmla="*/ 3034 w 19998"/>
                <a:gd name="connsiteY465" fmla="*/ 5247 h 19998"/>
                <a:gd name="connsiteX466" fmla="*/ 3256 w 19998"/>
                <a:gd name="connsiteY466" fmla="*/ 5673 h 19998"/>
                <a:gd name="connsiteX467" fmla="*/ 3279 w 19998"/>
                <a:gd name="connsiteY467" fmla="*/ 5593 h 19998"/>
                <a:gd name="connsiteX468" fmla="*/ 3303 w 19998"/>
                <a:gd name="connsiteY468" fmla="*/ 5593 h 19998"/>
                <a:gd name="connsiteX469" fmla="*/ 3320 w 19998"/>
                <a:gd name="connsiteY469" fmla="*/ 5616 h 19998"/>
                <a:gd name="connsiteX470" fmla="*/ 3608 w 19998"/>
                <a:gd name="connsiteY470" fmla="*/ 5391 h 19998"/>
                <a:gd name="connsiteX471" fmla="*/ 3589 w 19998"/>
                <a:gd name="connsiteY471" fmla="*/ 5351 h 19998"/>
                <a:gd name="connsiteX472" fmla="*/ 3689 w 19998"/>
                <a:gd name="connsiteY472" fmla="*/ 5351 h 19998"/>
                <a:gd name="connsiteX473" fmla="*/ 3689 w 19998"/>
                <a:gd name="connsiteY473" fmla="*/ 5391 h 19998"/>
                <a:gd name="connsiteX474" fmla="*/ 3713 w 19998"/>
                <a:gd name="connsiteY474" fmla="*/ 5391 h 19998"/>
                <a:gd name="connsiteX475" fmla="*/ 3860 w 19998"/>
                <a:gd name="connsiteY475" fmla="*/ 5268 h 19998"/>
                <a:gd name="connsiteX476" fmla="*/ 3860 w 19998"/>
                <a:gd name="connsiteY476" fmla="*/ 5308 h 19998"/>
                <a:gd name="connsiteX477" fmla="*/ 3899 w 19998"/>
                <a:gd name="connsiteY477" fmla="*/ 5325 h 19998"/>
                <a:gd name="connsiteX478" fmla="*/ 3818 w 19998"/>
                <a:gd name="connsiteY478" fmla="*/ 5431 h 19998"/>
                <a:gd name="connsiteX479" fmla="*/ 3860 w 19998"/>
                <a:gd name="connsiteY479" fmla="*/ 5431 h 19998"/>
                <a:gd name="connsiteX480" fmla="*/ 3941 w 19998"/>
                <a:gd name="connsiteY480" fmla="*/ 5367 h 19998"/>
                <a:gd name="connsiteX481" fmla="*/ 3958 w 19998"/>
                <a:gd name="connsiteY481" fmla="*/ 5391 h 19998"/>
                <a:gd name="connsiteX482" fmla="*/ 3999 w 19998"/>
                <a:gd name="connsiteY482" fmla="*/ 5534 h 19998"/>
                <a:gd name="connsiteX483" fmla="*/ 4041 w 19998"/>
                <a:gd name="connsiteY483" fmla="*/ 5471 h 19998"/>
                <a:gd name="connsiteX484" fmla="*/ 4041 w 19998"/>
                <a:gd name="connsiteY484" fmla="*/ 5534 h 19998"/>
                <a:gd name="connsiteX485" fmla="*/ 4063 w 19998"/>
                <a:gd name="connsiteY485" fmla="*/ 5534 h 19998"/>
                <a:gd name="connsiteX486" fmla="*/ 4103 w 19998"/>
                <a:gd name="connsiteY486" fmla="*/ 5449 h 19998"/>
                <a:gd name="connsiteX487" fmla="*/ 4146 w 19998"/>
                <a:gd name="connsiteY487" fmla="*/ 5489 h 19998"/>
                <a:gd name="connsiteX488" fmla="*/ 4146 w 19998"/>
                <a:gd name="connsiteY488" fmla="*/ 5471 h 19998"/>
                <a:gd name="connsiteX489" fmla="*/ 4103 w 19998"/>
                <a:gd name="connsiteY489" fmla="*/ 5407 h 19998"/>
                <a:gd name="connsiteX490" fmla="*/ 4351 w 19998"/>
                <a:gd name="connsiteY490" fmla="*/ 5351 h 19998"/>
                <a:gd name="connsiteX491" fmla="*/ 4372 w 19998"/>
                <a:gd name="connsiteY491" fmla="*/ 5308 h 19998"/>
                <a:gd name="connsiteX492" fmla="*/ 4392 w 19998"/>
                <a:gd name="connsiteY492" fmla="*/ 5308 h 19998"/>
                <a:gd name="connsiteX493" fmla="*/ 4415 w 19998"/>
                <a:gd name="connsiteY493" fmla="*/ 5308 h 19998"/>
                <a:gd name="connsiteX494" fmla="*/ 4415 w 19998"/>
                <a:gd name="connsiteY494" fmla="*/ 5287 h 19998"/>
                <a:gd name="connsiteX495" fmla="*/ 4580 w 19998"/>
                <a:gd name="connsiteY495" fmla="*/ 5268 h 19998"/>
                <a:gd name="connsiteX496" fmla="*/ 4580 w 19998"/>
                <a:gd name="connsiteY496" fmla="*/ 5471 h 19998"/>
                <a:gd name="connsiteX497" fmla="*/ 4994 w 19998"/>
                <a:gd name="connsiteY497" fmla="*/ 5449 h 19998"/>
                <a:gd name="connsiteX498" fmla="*/ 5075 w 19998"/>
                <a:gd name="connsiteY498" fmla="*/ 5471 h 19998"/>
                <a:gd name="connsiteX499" fmla="*/ 5075 w 19998"/>
                <a:gd name="connsiteY499" fmla="*/ 5449 h 19998"/>
                <a:gd name="connsiteX500" fmla="*/ 5094 w 19998"/>
                <a:gd name="connsiteY500" fmla="*/ 5449 h 19998"/>
                <a:gd name="connsiteX501" fmla="*/ 5175 w 19998"/>
                <a:gd name="connsiteY501" fmla="*/ 5471 h 19998"/>
                <a:gd name="connsiteX502" fmla="*/ 5323 w 19998"/>
                <a:gd name="connsiteY502" fmla="*/ 5471 h 19998"/>
                <a:gd name="connsiteX503" fmla="*/ 5242 w 19998"/>
                <a:gd name="connsiteY503" fmla="*/ 5407 h 19998"/>
                <a:gd name="connsiteX504" fmla="*/ 5258 w 19998"/>
                <a:gd name="connsiteY504" fmla="*/ 5391 h 19998"/>
                <a:gd name="connsiteX505" fmla="*/ 4994 w 19998"/>
                <a:gd name="connsiteY505" fmla="*/ 5003 h 19998"/>
                <a:gd name="connsiteX506" fmla="*/ 4970 w 19998"/>
                <a:gd name="connsiteY506" fmla="*/ 5003 h 19998"/>
                <a:gd name="connsiteX507" fmla="*/ 4954 w 19998"/>
                <a:gd name="connsiteY507" fmla="*/ 4982 h 19998"/>
                <a:gd name="connsiteX508" fmla="*/ 5054 w 19998"/>
                <a:gd name="connsiteY508" fmla="*/ 4618 h 19998"/>
                <a:gd name="connsiteX509" fmla="*/ 5054 w 19998"/>
                <a:gd name="connsiteY509" fmla="*/ 4601 h 19998"/>
                <a:gd name="connsiteX510" fmla="*/ 5037 w 19998"/>
                <a:gd name="connsiteY510" fmla="*/ 4618 h 19998"/>
                <a:gd name="connsiteX511" fmla="*/ 5011 w 19998"/>
                <a:gd name="connsiteY511" fmla="*/ 4131 h 19998"/>
                <a:gd name="connsiteX512" fmla="*/ 4970 w 19998"/>
                <a:gd name="connsiteY512" fmla="*/ 4131 h 19998"/>
                <a:gd name="connsiteX513" fmla="*/ 4642 w 19998"/>
                <a:gd name="connsiteY513" fmla="*/ 3335 h 19998"/>
                <a:gd name="connsiteX514" fmla="*/ 4663 w 19998"/>
                <a:gd name="connsiteY514" fmla="*/ 3092 h 19998"/>
                <a:gd name="connsiteX515" fmla="*/ 4563 w 19998"/>
                <a:gd name="connsiteY515" fmla="*/ 3050 h 19998"/>
                <a:gd name="connsiteX516" fmla="*/ 4563 w 19998"/>
                <a:gd name="connsiteY516" fmla="*/ 2930 h 19998"/>
                <a:gd name="connsiteX517" fmla="*/ 4663 w 19998"/>
                <a:gd name="connsiteY517" fmla="*/ 2987 h 19998"/>
                <a:gd name="connsiteX518" fmla="*/ 4684 w 19998"/>
                <a:gd name="connsiteY518" fmla="*/ 2947 h 19998"/>
                <a:gd name="connsiteX519" fmla="*/ 5242 w 19998"/>
                <a:gd name="connsiteY519" fmla="*/ 3092 h 19998"/>
                <a:gd name="connsiteX520" fmla="*/ 5258 w 19998"/>
                <a:gd name="connsiteY520" fmla="*/ 3029 h 19998"/>
                <a:gd name="connsiteX521" fmla="*/ 5570 w 19998"/>
                <a:gd name="connsiteY521" fmla="*/ 3050 h 19998"/>
                <a:gd name="connsiteX522" fmla="*/ 5632 w 19998"/>
                <a:gd name="connsiteY522" fmla="*/ 3252 h 19998"/>
                <a:gd name="connsiteX523" fmla="*/ 5592 w 19998"/>
                <a:gd name="connsiteY523" fmla="*/ 3252 h 19998"/>
                <a:gd name="connsiteX524" fmla="*/ 5570 w 19998"/>
                <a:gd name="connsiteY524" fmla="*/ 3316 h 19998"/>
                <a:gd name="connsiteX525" fmla="*/ 5511 w 19998"/>
                <a:gd name="connsiteY525" fmla="*/ 3316 h 19998"/>
                <a:gd name="connsiteX526" fmla="*/ 5675 w 19998"/>
                <a:gd name="connsiteY526" fmla="*/ 3800 h 19998"/>
                <a:gd name="connsiteX527" fmla="*/ 5649 w 19998"/>
                <a:gd name="connsiteY527" fmla="*/ 3826 h 19998"/>
                <a:gd name="connsiteX528" fmla="*/ 5732 w 19998"/>
                <a:gd name="connsiteY528" fmla="*/ 3842 h 19998"/>
                <a:gd name="connsiteX529" fmla="*/ 5713 w 19998"/>
                <a:gd name="connsiteY529" fmla="*/ 3842 h 19998"/>
                <a:gd name="connsiteX530" fmla="*/ 5732 w 19998"/>
                <a:gd name="connsiteY530" fmla="*/ 3882 h 19998"/>
                <a:gd name="connsiteX531" fmla="*/ 5756 w 19998"/>
                <a:gd name="connsiteY531" fmla="*/ 3882 h 19998"/>
                <a:gd name="connsiteX532" fmla="*/ 5775 w 19998"/>
                <a:gd name="connsiteY532" fmla="*/ 3882 h 19998"/>
                <a:gd name="connsiteX533" fmla="*/ 5861 w 19998"/>
                <a:gd name="connsiteY533" fmla="*/ 3762 h 19998"/>
                <a:gd name="connsiteX534" fmla="*/ 6499 w 19998"/>
                <a:gd name="connsiteY534" fmla="*/ 3906 h 19998"/>
                <a:gd name="connsiteX535" fmla="*/ 7611 w 19998"/>
                <a:gd name="connsiteY535" fmla="*/ 3826 h 19998"/>
                <a:gd name="connsiteX536" fmla="*/ 7923 w 19998"/>
                <a:gd name="connsiteY536" fmla="*/ 3722 h 19998"/>
                <a:gd name="connsiteX537" fmla="*/ 8045 w 19998"/>
                <a:gd name="connsiteY537" fmla="*/ 3703 h 19998"/>
                <a:gd name="connsiteX538" fmla="*/ 7611 w 19998"/>
                <a:gd name="connsiteY538" fmla="*/ 3600 h 19998"/>
                <a:gd name="connsiteX539" fmla="*/ 7611 w 19998"/>
                <a:gd name="connsiteY539" fmla="*/ 3581 h 19998"/>
                <a:gd name="connsiteX540" fmla="*/ 7799 w 19998"/>
                <a:gd name="connsiteY540" fmla="*/ 3092 h 19998"/>
                <a:gd name="connsiteX541" fmla="*/ 9574 w 19998"/>
                <a:gd name="connsiteY541" fmla="*/ 2317 h 19998"/>
                <a:gd name="connsiteX542" fmla="*/ 9843 w 19998"/>
                <a:gd name="connsiteY542" fmla="*/ 1993 h 19998"/>
                <a:gd name="connsiteX543" fmla="*/ 9902 w 19998"/>
                <a:gd name="connsiteY543" fmla="*/ 2051 h 19998"/>
                <a:gd name="connsiteX544" fmla="*/ 10031 w 19998"/>
                <a:gd name="connsiteY544" fmla="*/ 2051 h 19998"/>
                <a:gd name="connsiteX545" fmla="*/ 9964 w 19998"/>
                <a:gd name="connsiteY545" fmla="*/ 1972 h 19998"/>
                <a:gd name="connsiteX546" fmla="*/ 9943 w 19998"/>
                <a:gd name="connsiteY546" fmla="*/ 1993 h 19998"/>
                <a:gd name="connsiteX547" fmla="*/ 9843 w 19998"/>
                <a:gd name="connsiteY547" fmla="*/ 1645 h 19998"/>
                <a:gd name="connsiteX548" fmla="*/ 9902 w 19998"/>
                <a:gd name="connsiteY548" fmla="*/ 1645 h 19998"/>
                <a:gd name="connsiteX549" fmla="*/ 9902 w 19998"/>
                <a:gd name="connsiteY549" fmla="*/ 1628 h 19998"/>
                <a:gd name="connsiteX550" fmla="*/ 9902 w 19998"/>
                <a:gd name="connsiteY550" fmla="*/ 1607 h 19998"/>
                <a:gd name="connsiteX551" fmla="*/ 9843 w 19998"/>
                <a:gd name="connsiteY551" fmla="*/ 1542 h 19998"/>
                <a:gd name="connsiteX552" fmla="*/ 9886 w 19998"/>
                <a:gd name="connsiteY552" fmla="*/ 1260 h 19998"/>
                <a:gd name="connsiteX553" fmla="*/ 9926 w 19998"/>
                <a:gd name="connsiteY553" fmla="*/ 1243 h 19998"/>
                <a:gd name="connsiteX554" fmla="*/ 9886 w 19998"/>
                <a:gd name="connsiteY554" fmla="*/ 815 h 19998"/>
                <a:gd name="connsiteX555" fmla="*/ 9902 w 19998"/>
                <a:gd name="connsiteY555" fmla="*/ 815 h 19998"/>
                <a:gd name="connsiteX556" fmla="*/ 9886 w 19998"/>
                <a:gd name="connsiteY556" fmla="*/ 484 h 19998"/>
                <a:gd name="connsiteX557" fmla="*/ 10645 w 19998"/>
                <a:gd name="connsiteY557" fmla="*/ 186 h 19998"/>
                <a:gd name="connsiteX558" fmla="*/ 11307 w 19998"/>
                <a:gd name="connsiteY558" fmla="*/ 0 h 19998"/>
                <a:gd name="connsiteX559" fmla="*/ 11431 w 19998"/>
                <a:gd name="connsiteY559" fmla="*/ 324 h 19998"/>
                <a:gd name="connsiteX560" fmla="*/ 11431 w 19998"/>
                <a:gd name="connsiteY560" fmla="*/ 630 h 19998"/>
                <a:gd name="connsiteX561" fmla="*/ 11577 w 19998"/>
                <a:gd name="connsiteY561" fmla="*/ 630 h 19998"/>
                <a:gd name="connsiteX562" fmla="*/ 11700 w 19998"/>
                <a:gd name="connsiteY562" fmla="*/ 832 h 19998"/>
                <a:gd name="connsiteX563" fmla="*/ 11822 w 19998"/>
                <a:gd name="connsiteY563" fmla="*/ 895 h 19998"/>
                <a:gd name="connsiteX564" fmla="*/ 12158 w 19998"/>
                <a:gd name="connsiteY564" fmla="*/ 670 h 19998"/>
                <a:gd name="connsiteX565" fmla="*/ 12279 w 19998"/>
                <a:gd name="connsiteY565" fmla="*/ 792 h 19998"/>
                <a:gd name="connsiteX566" fmla="*/ 12255 w 19998"/>
                <a:gd name="connsiteY566" fmla="*/ 815 h 19998"/>
                <a:gd name="connsiteX567" fmla="*/ 12360 w 19998"/>
                <a:gd name="connsiteY567" fmla="*/ 895 h 19998"/>
                <a:gd name="connsiteX568" fmla="*/ 12360 w 19998"/>
                <a:gd name="connsiteY568" fmla="*/ 912 h 19998"/>
                <a:gd name="connsiteX569" fmla="*/ 12339 w 19998"/>
                <a:gd name="connsiteY569" fmla="*/ 935 h 19998"/>
                <a:gd name="connsiteX570" fmla="*/ 12548 w 19998"/>
                <a:gd name="connsiteY570" fmla="*/ 1342 h 19998"/>
                <a:gd name="connsiteX571" fmla="*/ 12753 w 19998"/>
                <a:gd name="connsiteY571" fmla="*/ 1260 h 19998"/>
                <a:gd name="connsiteX572" fmla="*/ 12729 w 19998"/>
                <a:gd name="connsiteY572" fmla="*/ 1363 h 19998"/>
                <a:gd name="connsiteX573" fmla="*/ 12834 w 19998"/>
                <a:gd name="connsiteY573" fmla="*/ 1323 h 19998"/>
                <a:gd name="connsiteX574" fmla="*/ 12853 w 19998"/>
                <a:gd name="connsiteY574" fmla="*/ 1342 h 19998"/>
                <a:gd name="connsiteX575" fmla="*/ 12901 w 19998"/>
                <a:gd name="connsiteY575" fmla="*/ 1342 h 19998"/>
                <a:gd name="connsiteX576" fmla="*/ 13039 w 19998"/>
                <a:gd name="connsiteY576" fmla="*/ 1769 h 19998"/>
                <a:gd name="connsiteX577" fmla="*/ 13039 w 19998"/>
                <a:gd name="connsiteY577" fmla="*/ 1751 h 19998"/>
                <a:gd name="connsiteX578" fmla="*/ 13065 w 19998"/>
                <a:gd name="connsiteY578" fmla="*/ 1751 h 19998"/>
                <a:gd name="connsiteX579" fmla="*/ 13082 w 19998"/>
                <a:gd name="connsiteY579" fmla="*/ 1671 h 19998"/>
                <a:gd name="connsiteX580" fmla="*/ 13186 w 19998"/>
                <a:gd name="connsiteY580" fmla="*/ 1645 h 19998"/>
                <a:gd name="connsiteX581" fmla="*/ 13203 w 19998"/>
                <a:gd name="connsiteY581" fmla="*/ 1671 h 19998"/>
                <a:gd name="connsiteX582" fmla="*/ 13203 w 19998"/>
                <a:gd name="connsiteY582" fmla="*/ 1645 h 19998"/>
                <a:gd name="connsiteX583" fmla="*/ 13267 w 19998"/>
                <a:gd name="connsiteY583" fmla="*/ 1645 h 19998"/>
                <a:gd name="connsiteX584" fmla="*/ 13267 w 19998"/>
                <a:gd name="connsiteY584" fmla="*/ 1671 h 19998"/>
                <a:gd name="connsiteX585" fmla="*/ 13308 w 19998"/>
                <a:gd name="connsiteY585" fmla="*/ 1687 h 19998"/>
                <a:gd name="connsiteX586" fmla="*/ 13308 w 19998"/>
                <a:gd name="connsiteY586" fmla="*/ 1711 h 19998"/>
                <a:gd name="connsiteX587" fmla="*/ 13515 w 19998"/>
                <a:gd name="connsiteY587" fmla="*/ 1628 h 19998"/>
                <a:gd name="connsiteX588" fmla="*/ 13598 w 19998"/>
                <a:gd name="connsiteY588" fmla="*/ 1751 h 19998"/>
                <a:gd name="connsiteX589" fmla="*/ 13660 w 19998"/>
                <a:gd name="connsiteY589" fmla="*/ 1769 h 19998"/>
                <a:gd name="connsiteX590" fmla="*/ 13660 w 19998"/>
                <a:gd name="connsiteY590" fmla="*/ 1833 h 19998"/>
                <a:gd name="connsiteX591" fmla="*/ 13677 w 19998"/>
                <a:gd name="connsiteY591" fmla="*/ 1833 h 19998"/>
                <a:gd name="connsiteX592" fmla="*/ 13677 w 19998"/>
                <a:gd name="connsiteY592" fmla="*/ 1849 h 19998"/>
                <a:gd name="connsiteX593" fmla="*/ 13725 w 19998"/>
                <a:gd name="connsiteY593" fmla="*/ 1849 h 19998"/>
                <a:gd name="connsiteX594" fmla="*/ 13703 w 19998"/>
                <a:gd name="connsiteY594" fmla="*/ 1833 h 19998"/>
                <a:gd name="connsiteX595" fmla="*/ 13725 w 19998"/>
                <a:gd name="connsiteY595" fmla="*/ 1791 h 19998"/>
                <a:gd name="connsiteX596" fmla="*/ 13808 w 19998"/>
                <a:gd name="connsiteY596" fmla="*/ 1873 h 19998"/>
                <a:gd name="connsiteX597" fmla="*/ 13725 w 19998"/>
                <a:gd name="connsiteY597" fmla="*/ 2155 h 19998"/>
                <a:gd name="connsiteX598" fmla="*/ 13725 w 19998"/>
                <a:gd name="connsiteY598" fmla="*/ 2138 h 19998"/>
                <a:gd name="connsiteX599" fmla="*/ 13784 w 19998"/>
                <a:gd name="connsiteY599" fmla="*/ 2155 h 19998"/>
                <a:gd name="connsiteX600" fmla="*/ 13825 w 19998"/>
                <a:gd name="connsiteY600" fmla="*/ 2301 h 19998"/>
                <a:gd name="connsiteX601" fmla="*/ 13703 w 19998"/>
                <a:gd name="connsiteY601" fmla="*/ 2420 h 19998"/>
                <a:gd name="connsiteX602" fmla="*/ 13741 w 19998"/>
                <a:gd name="connsiteY602" fmla="*/ 2463 h 19998"/>
                <a:gd name="connsiteX603" fmla="*/ 13703 w 19998"/>
                <a:gd name="connsiteY603" fmla="*/ 2503 h 19998"/>
                <a:gd name="connsiteX604" fmla="*/ 13784 w 19998"/>
                <a:gd name="connsiteY604" fmla="*/ 2519 h 19998"/>
                <a:gd name="connsiteX605" fmla="*/ 13784 w 19998"/>
                <a:gd name="connsiteY605" fmla="*/ 2540 h 19998"/>
                <a:gd name="connsiteX606" fmla="*/ 13849 w 19998"/>
                <a:gd name="connsiteY606" fmla="*/ 2540 h 19998"/>
                <a:gd name="connsiteX607" fmla="*/ 14280 w 19998"/>
                <a:gd name="connsiteY607" fmla="*/ 2540 h 19998"/>
                <a:gd name="connsiteX608" fmla="*/ 14527 w 19998"/>
                <a:gd name="connsiteY608" fmla="*/ 2437 h 19998"/>
                <a:gd name="connsiteX609" fmla="*/ 14527 w 19998"/>
                <a:gd name="connsiteY609" fmla="*/ 2218 h 19998"/>
                <a:gd name="connsiteX610" fmla="*/ 14715 w 19998"/>
                <a:gd name="connsiteY610" fmla="*/ 2051 h 19998"/>
                <a:gd name="connsiteX611" fmla="*/ 14815 w 19998"/>
                <a:gd name="connsiteY611" fmla="*/ 2115 h 19998"/>
                <a:gd name="connsiteX612" fmla="*/ 14775 w 19998"/>
                <a:gd name="connsiteY612" fmla="*/ 2138 h 19998"/>
                <a:gd name="connsiteX613" fmla="*/ 14796 w 19998"/>
                <a:gd name="connsiteY613" fmla="*/ 2218 h 19998"/>
                <a:gd name="connsiteX614" fmla="*/ 14756 w 19998"/>
                <a:gd name="connsiteY614" fmla="*/ 2195 h 19998"/>
                <a:gd name="connsiteX615" fmla="*/ 14732 w 19998"/>
                <a:gd name="connsiteY615" fmla="*/ 2218 h 19998"/>
                <a:gd name="connsiteX616" fmla="*/ 14756 w 19998"/>
                <a:gd name="connsiteY616" fmla="*/ 2237 h 19998"/>
                <a:gd name="connsiteX617" fmla="*/ 14732 w 19998"/>
                <a:gd name="connsiteY617" fmla="*/ 2275 h 19998"/>
                <a:gd name="connsiteX618" fmla="*/ 14715 w 19998"/>
                <a:gd name="connsiteY618" fmla="*/ 2275 h 19998"/>
                <a:gd name="connsiteX619" fmla="*/ 14756 w 19998"/>
                <a:gd name="connsiteY619" fmla="*/ 2341 h 19998"/>
                <a:gd name="connsiteX620" fmla="*/ 14675 w 19998"/>
                <a:gd name="connsiteY620" fmla="*/ 2519 h 19998"/>
                <a:gd name="connsiteX621" fmla="*/ 14815 w 19998"/>
                <a:gd name="connsiteY621" fmla="*/ 2622 h 19998"/>
                <a:gd name="connsiteX622" fmla="*/ 14796 w 19998"/>
                <a:gd name="connsiteY622" fmla="*/ 2904 h 19998"/>
                <a:gd name="connsiteX623" fmla="*/ 14918 w 19998"/>
                <a:gd name="connsiteY623" fmla="*/ 2904 h 19998"/>
                <a:gd name="connsiteX624" fmla="*/ 14918 w 19998"/>
                <a:gd name="connsiteY624" fmla="*/ 2867 h 19998"/>
                <a:gd name="connsiteX625" fmla="*/ 15001 w 19998"/>
                <a:gd name="connsiteY625" fmla="*/ 2888 h 19998"/>
                <a:gd name="connsiteX626" fmla="*/ 15230 w 19998"/>
                <a:gd name="connsiteY626" fmla="*/ 3074 h 19998"/>
                <a:gd name="connsiteX627" fmla="*/ 15249 w 19998"/>
                <a:gd name="connsiteY627" fmla="*/ 3050 h 19998"/>
                <a:gd name="connsiteX628" fmla="*/ 15249 w 19998"/>
                <a:gd name="connsiteY628" fmla="*/ 3114 h 19998"/>
                <a:gd name="connsiteX629" fmla="*/ 15330 w 19998"/>
                <a:gd name="connsiteY629" fmla="*/ 3114 h 19998"/>
                <a:gd name="connsiteX630" fmla="*/ 15418 w 19998"/>
                <a:gd name="connsiteY630" fmla="*/ 3114 h 19998"/>
                <a:gd name="connsiteX631" fmla="*/ 15499 w 19998"/>
                <a:gd name="connsiteY631" fmla="*/ 3196 h 19998"/>
                <a:gd name="connsiteX632" fmla="*/ 15475 w 19998"/>
                <a:gd name="connsiteY632" fmla="*/ 3252 h 19998"/>
                <a:gd name="connsiteX633" fmla="*/ 15499 w 19998"/>
                <a:gd name="connsiteY633" fmla="*/ 3295 h 19998"/>
                <a:gd name="connsiteX634" fmla="*/ 15499 w 19998"/>
                <a:gd name="connsiteY634" fmla="*/ 3276 h 19998"/>
                <a:gd name="connsiteX635" fmla="*/ 15599 w 19998"/>
                <a:gd name="connsiteY635" fmla="*/ 3276 h 19998"/>
                <a:gd name="connsiteX636" fmla="*/ 15704 w 19998"/>
                <a:gd name="connsiteY636" fmla="*/ 3374 h 19998"/>
                <a:gd name="connsiteX637" fmla="*/ 15682 w 19998"/>
                <a:gd name="connsiteY637" fmla="*/ 3414 h 19998"/>
                <a:gd name="connsiteX638" fmla="*/ 15723 w 19998"/>
                <a:gd name="connsiteY638" fmla="*/ 3478 h 19998"/>
                <a:gd name="connsiteX639" fmla="*/ 15704 w 19998"/>
                <a:gd name="connsiteY639" fmla="*/ 3497 h 19998"/>
                <a:gd name="connsiteX640" fmla="*/ 15747 w 19998"/>
                <a:gd name="connsiteY640" fmla="*/ 3534 h 19998"/>
                <a:gd name="connsiteX641" fmla="*/ 15747 w 19998"/>
                <a:gd name="connsiteY641" fmla="*/ 3518 h 19998"/>
                <a:gd name="connsiteX642" fmla="*/ 15935 w 19998"/>
                <a:gd name="connsiteY642" fmla="*/ 3478 h 19998"/>
                <a:gd name="connsiteX643" fmla="*/ 15935 w 19998"/>
                <a:gd name="connsiteY643" fmla="*/ 3518 h 19998"/>
                <a:gd name="connsiteX644" fmla="*/ 15951 w 19998"/>
                <a:gd name="connsiteY644" fmla="*/ 3518 h 19998"/>
                <a:gd name="connsiteX645" fmla="*/ 15992 w 19998"/>
                <a:gd name="connsiteY645" fmla="*/ 3414 h 19998"/>
                <a:gd name="connsiteX646" fmla="*/ 16156 w 19998"/>
                <a:gd name="connsiteY646" fmla="*/ 3414 h 19998"/>
                <a:gd name="connsiteX647" fmla="*/ 16156 w 19998"/>
                <a:gd name="connsiteY647" fmla="*/ 3374 h 19998"/>
                <a:gd name="connsiteX648" fmla="*/ 16302 w 19998"/>
                <a:gd name="connsiteY648" fmla="*/ 3436 h 19998"/>
                <a:gd name="connsiteX649" fmla="*/ 16285 w 19998"/>
                <a:gd name="connsiteY649" fmla="*/ 3454 h 19998"/>
                <a:gd name="connsiteX650" fmla="*/ 16366 w 19998"/>
                <a:gd name="connsiteY650" fmla="*/ 3518 h 19998"/>
                <a:gd name="connsiteX651" fmla="*/ 16490 w 19998"/>
                <a:gd name="connsiteY651" fmla="*/ 3518 h 19998"/>
                <a:gd name="connsiteX652" fmla="*/ 16506 w 19998"/>
                <a:gd name="connsiteY652" fmla="*/ 3600 h 19998"/>
                <a:gd name="connsiteX653" fmla="*/ 16590 w 19998"/>
                <a:gd name="connsiteY653" fmla="*/ 3624 h 19998"/>
                <a:gd name="connsiteX654" fmla="*/ 16611 w 19998"/>
                <a:gd name="connsiteY654" fmla="*/ 3581 h 19998"/>
                <a:gd name="connsiteX655" fmla="*/ 16694 w 19998"/>
                <a:gd name="connsiteY655" fmla="*/ 3600 h 19998"/>
                <a:gd name="connsiteX656" fmla="*/ 16694 w 19998"/>
                <a:gd name="connsiteY656" fmla="*/ 3560 h 19998"/>
                <a:gd name="connsiteX657" fmla="*/ 16716 w 19998"/>
                <a:gd name="connsiteY657" fmla="*/ 3560 h 19998"/>
                <a:gd name="connsiteX658" fmla="*/ 16716 w 19998"/>
                <a:gd name="connsiteY658" fmla="*/ 3518 h 19998"/>
                <a:gd name="connsiteX659" fmla="*/ 16759 w 19998"/>
                <a:gd name="connsiteY659" fmla="*/ 3497 h 19998"/>
                <a:gd name="connsiteX660" fmla="*/ 16759 w 19998"/>
                <a:gd name="connsiteY660" fmla="*/ 3478 h 19998"/>
                <a:gd name="connsiteX661" fmla="*/ 16940 w 19998"/>
                <a:gd name="connsiteY661" fmla="*/ 3478 h 19998"/>
                <a:gd name="connsiteX662" fmla="*/ 17085 w 19998"/>
                <a:gd name="connsiteY662" fmla="*/ 3560 h 19998"/>
                <a:gd name="connsiteX663" fmla="*/ 17085 w 19998"/>
                <a:gd name="connsiteY663" fmla="*/ 3534 h 19998"/>
                <a:gd name="connsiteX664" fmla="*/ 17192 w 19998"/>
                <a:gd name="connsiteY664" fmla="*/ 3518 h 19998"/>
                <a:gd name="connsiteX665" fmla="*/ 17192 w 19998"/>
                <a:gd name="connsiteY665" fmla="*/ 3534 h 19998"/>
                <a:gd name="connsiteX666" fmla="*/ 17373 w 19998"/>
                <a:gd name="connsiteY666" fmla="*/ 3640 h 19998"/>
                <a:gd name="connsiteX667" fmla="*/ 17354 w 19998"/>
                <a:gd name="connsiteY667" fmla="*/ 3663 h 19998"/>
                <a:gd name="connsiteX668" fmla="*/ 17437 w 19998"/>
                <a:gd name="connsiteY668" fmla="*/ 3783 h 19998"/>
                <a:gd name="connsiteX669" fmla="*/ 17397 w 19998"/>
                <a:gd name="connsiteY669" fmla="*/ 3783 h 19998"/>
                <a:gd name="connsiteX670" fmla="*/ 17414 w 19998"/>
                <a:gd name="connsiteY670" fmla="*/ 3826 h 19998"/>
                <a:gd name="connsiteX671" fmla="*/ 17437 w 19998"/>
                <a:gd name="connsiteY671" fmla="*/ 3826 h 19998"/>
                <a:gd name="connsiteX672" fmla="*/ 17602 w 19998"/>
                <a:gd name="connsiteY672" fmla="*/ 4028 h 19998"/>
                <a:gd name="connsiteX673" fmla="*/ 17623 w 19998"/>
                <a:gd name="connsiteY673" fmla="*/ 4091 h 19998"/>
                <a:gd name="connsiteX674" fmla="*/ 17642 w 19998"/>
                <a:gd name="connsiteY674" fmla="*/ 4091 h 19998"/>
                <a:gd name="connsiteX675" fmla="*/ 17683 w 19998"/>
                <a:gd name="connsiteY675" fmla="*/ 4211 h 19998"/>
                <a:gd name="connsiteX676" fmla="*/ 17849 w 19998"/>
                <a:gd name="connsiteY676" fmla="*/ 4211 h 19998"/>
                <a:gd name="connsiteX677" fmla="*/ 17849 w 19998"/>
                <a:gd name="connsiteY677" fmla="*/ 4171 h 19998"/>
                <a:gd name="connsiteX678" fmla="*/ 17871 w 19998"/>
                <a:gd name="connsiteY678" fmla="*/ 4171 h 19998"/>
                <a:gd name="connsiteX679" fmla="*/ 17830 w 19998"/>
                <a:gd name="connsiteY679" fmla="*/ 4091 h 19998"/>
                <a:gd name="connsiteX680" fmla="*/ 17871 w 19998"/>
                <a:gd name="connsiteY680" fmla="*/ 4065 h 19998"/>
                <a:gd name="connsiteX681" fmla="*/ 17935 w 19998"/>
                <a:gd name="connsiteY681" fmla="*/ 4091 h 19998"/>
                <a:gd name="connsiteX682" fmla="*/ 17976 w 19998"/>
                <a:gd name="connsiteY682" fmla="*/ 4065 h 19998"/>
                <a:gd name="connsiteX683" fmla="*/ 18019 w 19998"/>
                <a:gd name="connsiteY683" fmla="*/ 4091 h 19998"/>
                <a:gd name="connsiteX684" fmla="*/ 18140 w 19998"/>
                <a:gd name="connsiteY684" fmla="*/ 4131 h 19998"/>
                <a:gd name="connsiteX685" fmla="*/ 18183 w 19998"/>
                <a:gd name="connsiteY685" fmla="*/ 4293 h 19998"/>
                <a:gd name="connsiteX686" fmla="*/ 18200 w 19998"/>
                <a:gd name="connsiteY686" fmla="*/ 4293 h 19998"/>
                <a:gd name="connsiteX687" fmla="*/ 18223 w 19998"/>
                <a:gd name="connsiteY687" fmla="*/ 4211 h 19998"/>
                <a:gd name="connsiteX688" fmla="*/ 18240 w 19998"/>
                <a:gd name="connsiteY688" fmla="*/ 4211 h 19998"/>
                <a:gd name="connsiteX689" fmla="*/ 18240 w 19998"/>
                <a:gd name="connsiteY689" fmla="*/ 4230 h 19998"/>
                <a:gd name="connsiteX690" fmla="*/ 18281 w 19998"/>
                <a:gd name="connsiteY690" fmla="*/ 4230 h 19998"/>
                <a:gd name="connsiteX691" fmla="*/ 18328 w 19998"/>
                <a:gd name="connsiteY691" fmla="*/ 4270 h 19998"/>
                <a:gd name="connsiteX692" fmla="*/ 18369 w 19998"/>
                <a:gd name="connsiteY692" fmla="*/ 4253 h 19998"/>
                <a:gd name="connsiteX693" fmla="*/ 18388 w 19998"/>
                <a:gd name="connsiteY693" fmla="*/ 4270 h 19998"/>
                <a:gd name="connsiteX694" fmla="*/ 18531 w 19998"/>
                <a:gd name="connsiteY694" fmla="*/ 4253 h 19998"/>
                <a:gd name="connsiteX695" fmla="*/ 18531 w 19998"/>
                <a:gd name="connsiteY695" fmla="*/ 4270 h 19998"/>
                <a:gd name="connsiteX696" fmla="*/ 18631 w 19998"/>
                <a:gd name="connsiteY696" fmla="*/ 4211 h 19998"/>
                <a:gd name="connsiteX697" fmla="*/ 18631 w 19998"/>
                <a:gd name="connsiteY697" fmla="*/ 4131 h 19998"/>
                <a:gd name="connsiteX698" fmla="*/ 18762 w 19998"/>
                <a:gd name="connsiteY698" fmla="*/ 4108 h 19998"/>
                <a:gd name="connsiteX699" fmla="*/ 18778 w 19998"/>
                <a:gd name="connsiteY699" fmla="*/ 4148 h 19998"/>
                <a:gd name="connsiteX700" fmla="*/ 18821 w 19998"/>
                <a:gd name="connsiteY700" fmla="*/ 4131 h 19998"/>
                <a:gd name="connsiteX701" fmla="*/ 18943 w 19998"/>
                <a:gd name="connsiteY701" fmla="*/ 4333 h 19998"/>
                <a:gd name="connsiteX702" fmla="*/ 19047 w 19998"/>
                <a:gd name="connsiteY702" fmla="*/ 4333 h 19998"/>
                <a:gd name="connsiteX703" fmla="*/ 19064 w 19998"/>
                <a:gd name="connsiteY703" fmla="*/ 4392 h 19998"/>
                <a:gd name="connsiteX704" fmla="*/ 19152 w 19998"/>
                <a:gd name="connsiteY704" fmla="*/ 4392 h 19998"/>
                <a:gd name="connsiteX705" fmla="*/ 19152 w 19998"/>
                <a:gd name="connsiteY705" fmla="*/ 4373 h 19998"/>
                <a:gd name="connsiteX706" fmla="*/ 19212 w 19998"/>
                <a:gd name="connsiteY706" fmla="*/ 4373 h 19998"/>
                <a:gd name="connsiteX707" fmla="*/ 19212 w 19998"/>
                <a:gd name="connsiteY707" fmla="*/ 4392 h 19998"/>
                <a:gd name="connsiteX708" fmla="*/ 19317 w 19998"/>
                <a:gd name="connsiteY708" fmla="*/ 4333 h 19998"/>
                <a:gd name="connsiteX709" fmla="*/ 19417 w 19998"/>
                <a:gd name="connsiteY709" fmla="*/ 4392 h 19998"/>
                <a:gd name="connsiteX710" fmla="*/ 19443 w 19998"/>
                <a:gd name="connsiteY710" fmla="*/ 4373 h 19998"/>
                <a:gd name="connsiteX711" fmla="*/ 19500 w 19998"/>
                <a:gd name="connsiteY711" fmla="*/ 4373 h 19998"/>
                <a:gd name="connsiteX712" fmla="*/ 19521 w 19998"/>
                <a:gd name="connsiteY712" fmla="*/ 4352 h 19998"/>
                <a:gd name="connsiteX713" fmla="*/ 19998 w 19998"/>
                <a:gd name="connsiteY713" fmla="*/ 4512 h 19998"/>
                <a:gd name="connsiteX714" fmla="*/ 19750 w 19998"/>
                <a:gd name="connsiteY714" fmla="*/ 4939 h 19998"/>
                <a:gd name="connsiteX715" fmla="*/ 19712 w 19998"/>
                <a:gd name="connsiteY715" fmla="*/ 4939 h 19998"/>
                <a:gd name="connsiteX716" fmla="*/ 19686 w 19998"/>
                <a:gd name="connsiteY716" fmla="*/ 5003 h 19998"/>
                <a:gd name="connsiteX717" fmla="*/ 19645 w 19998"/>
                <a:gd name="connsiteY717" fmla="*/ 5003 h 19998"/>
                <a:gd name="connsiteX718" fmla="*/ 19131 w 19998"/>
                <a:gd name="connsiteY718" fmla="*/ 6512 h 19998"/>
                <a:gd name="connsiteX719" fmla="*/ 19236 w 19998"/>
                <a:gd name="connsiteY719" fmla="*/ 7750 h 19998"/>
                <a:gd name="connsiteX720" fmla="*/ 19212 w 19998"/>
                <a:gd name="connsiteY720" fmla="*/ 7750 h 19998"/>
                <a:gd name="connsiteX721" fmla="*/ 19090 w 19998"/>
                <a:gd name="connsiteY721" fmla="*/ 7870 h 19998"/>
                <a:gd name="connsiteX722" fmla="*/ 19152 w 19998"/>
                <a:gd name="connsiteY722" fmla="*/ 7853 h 19998"/>
                <a:gd name="connsiteX723" fmla="*/ 19064 w 19998"/>
                <a:gd name="connsiteY723" fmla="*/ 7973 h 19998"/>
                <a:gd name="connsiteX724" fmla="*/ 18983 w 19998"/>
                <a:gd name="connsiteY724" fmla="*/ 7973 h 19998"/>
                <a:gd name="connsiteX725" fmla="*/ 18714 w 19998"/>
                <a:gd name="connsiteY725" fmla="*/ 8135 h 19998"/>
                <a:gd name="connsiteX726" fmla="*/ 18695 w 19998"/>
                <a:gd name="connsiteY726" fmla="*/ 8093 h 19998"/>
                <a:gd name="connsiteX727" fmla="*/ 18614 w 19998"/>
                <a:gd name="connsiteY727" fmla="*/ 7997 h 19998"/>
                <a:gd name="connsiteX728" fmla="*/ 18631 w 19998"/>
                <a:gd name="connsiteY728" fmla="*/ 7973 h 19998"/>
                <a:gd name="connsiteX729" fmla="*/ 18304 w 19998"/>
                <a:gd name="connsiteY72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218 w 19998"/>
                <a:gd name="connsiteY305" fmla="*/ 12243 h 19998"/>
                <a:gd name="connsiteX306" fmla="*/ 5175 w 19998"/>
                <a:gd name="connsiteY306" fmla="*/ 11961 h 19998"/>
                <a:gd name="connsiteX307" fmla="*/ 5363 w 19998"/>
                <a:gd name="connsiteY307" fmla="*/ 11961 h 19998"/>
                <a:gd name="connsiteX308" fmla="*/ 5487 w 19998"/>
                <a:gd name="connsiteY308" fmla="*/ 11653 h 19998"/>
                <a:gd name="connsiteX309" fmla="*/ 5470 w 19998"/>
                <a:gd name="connsiteY309" fmla="*/ 11653 h 19998"/>
                <a:gd name="connsiteX310" fmla="*/ 5470 w 19998"/>
                <a:gd name="connsiteY310" fmla="*/ 11637 h 19998"/>
                <a:gd name="connsiteX311" fmla="*/ 5487 w 19998"/>
                <a:gd name="connsiteY311" fmla="*/ 11637 h 19998"/>
                <a:gd name="connsiteX312" fmla="*/ 5444 w 19998"/>
                <a:gd name="connsiteY312" fmla="*/ 11268 h 19998"/>
                <a:gd name="connsiteX313" fmla="*/ 5339 w 19998"/>
                <a:gd name="connsiteY313" fmla="*/ 11146 h 19998"/>
                <a:gd name="connsiteX314" fmla="*/ 5251 w 19998"/>
                <a:gd name="connsiteY314" fmla="*/ 10849 h 19998"/>
                <a:gd name="connsiteX315" fmla="*/ 4784 w 19998"/>
                <a:gd name="connsiteY315" fmla="*/ 10539 h 19998"/>
                <a:gd name="connsiteX316" fmla="*/ 4603 w 19998"/>
                <a:gd name="connsiteY316" fmla="*/ 10497 h 19998"/>
                <a:gd name="connsiteX317" fmla="*/ 4620 w 19998"/>
                <a:gd name="connsiteY317" fmla="*/ 10476 h 19998"/>
                <a:gd name="connsiteX318" fmla="*/ 3877 w 19998"/>
                <a:gd name="connsiteY318" fmla="*/ 9395 h 19998"/>
                <a:gd name="connsiteX319" fmla="*/ 3941 w 19998"/>
                <a:gd name="connsiteY319" fmla="*/ 9353 h 19998"/>
                <a:gd name="connsiteX320" fmla="*/ 3918 w 19998"/>
                <a:gd name="connsiteY320" fmla="*/ 9353 h 19998"/>
                <a:gd name="connsiteX321" fmla="*/ 4168 w 19998"/>
                <a:gd name="connsiteY321" fmla="*/ 9071 h 19998"/>
                <a:gd name="connsiteX322" fmla="*/ 3753 w 19998"/>
                <a:gd name="connsiteY322" fmla="*/ 8829 h 19998"/>
                <a:gd name="connsiteX323" fmla="*/ 3899 w 19998"/>
                <a:gd name="connsiteY323" fmla="*/ 8645 h 19998"/>
                <a:gd name="connsiteX324" fmla="*/ 3899 w 19998"/>
                <a:gd name="connsiteY324" fmla="*/ 8521 h 19998"/>
                <a:gd name="connsiteX325" fmla="*/ 4472 w 19998"/>
                <a:gd name="connsiteY325" fmla="*/ 8666 h 19998"/>
                <a:gd name="connsiteX326" fmla="*/ 3877 w 19998"/>
                <a:gd name="connsiteY326" fmla="*/ 8457 h 19998"/>
                <a:gd name="connsiteX327" fmla="*/ 3689 w 19998"/>
                <a:gd name="connsiteY327" fmla="*/ 8587 h 19998"/>
                <a:gd name="connsiteX328" fmla="*/ 3508 w 19998"/>
                <a:gd name="connsiteY328" fmla="*/ 8483 h 19998"/>
                <a:gd name="connsiteX329" fmla="*/ 3360 w 19998"/>
                <a:gd name="connsiteY329" fmla="*/ 8401 h 19998"/>
                <a:gd name="connsiteX330" fmla="*/ 3303 w 19998"/>
                <a:gd name="connsiteY330" fmla="*/ 8239 h 19998"/>
                <a:gd name="connsiteX331" fmla="*/ 3482 w 19998"/>
                <a:gd name="connsiteY331" fmla="*/ 8175 h 19998"/>
                <a:gd name="connsiteX332" fmla="*/ 3465 w 19998"/>
                <a:gd name="connsiteY332" fmla="*/ 8077 h 19998"/>
                <a:gd name="connsiteX333" fmla="*/ 3403 w 19998"/>
                <a:gd name="connsiteY333" fmla="*/ 7997 h 19998"/>
                <a:gd name="connsiteX334" fmla="*/ 3444 w 19998"/>
                <a:gd name="connsiteY334" fmla="*/ 7973 h 19998"/>
                <a:gd name="connsiteX335" fmla="*/ 3444 w 19998"/>
                <a:gd name="connsiteY335" fmla="*/ 7997 h 19998"/>
                <a:gd name="connsiteX336" fmla="*/ 3344 w 19998"/>
                <a:gd name="connsiteY336" fmla="*/ 7910 h 19998"/>
                <a:gd name="connsiteX337" fmla="*/ 3320 w 19998"/>
                <a:gd name="connsiteY337" fmla="*/ 7933 h 19998"/>
                <a:gd name="connsiteX338" fmla="*/ 3239 w 19998"/>
                <a:gd name="connsiteY338" fmla="*/ 7910 h 19998"/>
                <a:gd name="connsiteX339" fmla="*/ 3239 w 19998"/>
                <a:gd name="connsiteY339" fmla="*/ 7950 h 19998"/>
                <a:gd name="connsiteX340" fmla="*/ 3196 w 19998"/>
                <a:gd name="connsiteY340" fmla="*/ 7933 h 19998"/>
                <a:gd name="connsiteX341" fmla="*/ 3156 w 19998"/>
                <a:gd name="connsiteY341" fmla="*/ 7910 h 19998"/>
                <a:gd name="connsiteX342" fmla="*/ 3115 w 19998"/>
                <a:gd name="connsiteY342" fmla="*/ 7950 h 19998"/>
                <a:gd name="connsiteX343" fmla="*/ 2844 w 19998"/>
                <a:gd name="connsiteY343" fmla="*/ 7933 h 19998"/>
                <a:gd name="connsiteX344" fmla="*/ 2822 w 19998"/>
                <a:gd name="connsiteY344" fmla="*/ 7853 h 19998"/>
                <a:gd name="connsiteX345" fmla="*/ 2765 w 19998"/>
                <a:gd name="connsiteY345" fmla="*/ 7811 h 19998"/>
                <a:gd name="connsiteX346" fmla="*/ 2765 w 19998"/>
                <a:gd name="connsiteY346" fmla="*/ 7788 h 19998"/>
                <a:gd name="connsiteX347" fmla="*/ 3051 w 19998"/>
                <a:gd name="connsiteY347" fmla="*/ 7853 h 19998"/>
                <a:gd name="connsiteX348" fmla="*/ 3115 w 19998"/>
                <a:gd name="connsiteY348" fmla="*/ 7651 h 19998"/>
                <a:gd name="connsiteX349" fmla="*/ 3115 w 19998"/>
                <a:gd name="connsiteY349" fmla="*/ 7625 h 19998"/>
                <a:gd name="connsiteX350" fmla="*/ 2765 w 19998"/>
                <a:gd name="connsiteY350" fmla="*/ 7729 h 19998"/>
                <a:gd name="connsiteX351" fmla="*/ 2722 w 19998"/>
                <a:gd name="connsiteY351" fmla="*/ 7625 h 19998"/>
                <a:gd name="connsiteX352" fmla="*/ 2701 w 19998"/>
                <a:gd name="connsiteY352" fmla="*/ 7625 h 19998"/>
                <a:gd name="connsiteX353" fmla="*/ 2722 w 19998"/>
                <a:gd name="connsiteY353" fmla="*/ 7788 h 19998"/>
                <a:gd name="connsiteX354" fmla="*/ 2477 w 19998"/>
                <a:gd name="connsiteY354" fmla="*/ 7750 h 19998"/>
                <a:gd name="connsiteX355" fmla="*/ 2453 w 19998"/>
                <a:gd name="connsiteY355" fmla="*/ 7689 h 19998"/>
                <a:gd name="connsiteX356" fmla="*/ 2477 w 19998"/>
                <a:gd name="connsiteY356" fmla="*/ 7973 h 19998"/>
                <a:gd name="connsiteX357" fmla="*/ 2412 w 19998"/>
                <a:gd name="connsiteY357" fmla="*/ 7950 h 19998"/>
                <a:gd name="connsiteX358" fmla="*/ 2372 w 19998"/>
                <a:gd name="connsiteY358" fmla="*/ 7828 h 19998"/>
                <a:gd name="connsiteX359" fmla="*/ 2127 w 19998"/>
                <a:gd name="connsiteY359" fmla="*/ 7442 h 19998"/>
                <a:gd name="connsiteX360" fmla="*/ 2127 w 19998"/>
                <a:gd name="connsiteY360" fmla="*/ 7463 h 19998"/>
                <a:gd name="connsiteX361" fmla="*/ 2103 w 19998"/>
                <a:gd name="connsiteY361" fmla="*/ 7442 h 19998"/>
                <a:gd name="connsiteX362" fmla="*/ 2205 w 19998"/>
                <a:gd name="connsiteY362" fmla="*/ 7442 h 19998"/>
                <a:gd name="connsiteX363" fmla="*/ 1831 w 19998"/>
                <a:gd name="connsiteY363" fmla="*/ 7261 h 19998"/>
                <a:gd name="connsiteX364" fmla="*/ 1260 w 19998"/>
                <a:gd name="connsiteY364" fmla="*/ 6996 h 19998"/>
                <a:gd name="connsiteX365" fmla="*/ 1276 w 19998"/>
                <a:gd name="connsiteY365" fmla="*/ 6975 h 19998"/>
                <a:gd name="connsiteX366" fmla="*/ 1260 w 19998"/>
                <a:gd name="connsiteY366" fmla="*/ 6958 h 19998"/>
                <a:gd name="connsiteX367" fmla="*/ 1236 w 19998"/>
                <a:gd name="connsiteY367" fmla="*/ 6958 h 19998"/>
                <a:gd name="connsiteX368" fmla="*/ 1172 w 19998"/>
                <a:gd name="connsiteY368" fmla="*/ 6892 h 19998"/>
                <a:gd name="connsiteX369" fmla="*/ 1155 w 19998"/>
                <a:gd name="connsiteY369" fmla="*/ 6996 h 19998"/>
                <a:gd name="connsiteX370" fmla="*/ 886 w 19998"/>
                <a:gd name="connsiteY370" fmla="*/ 6975 h 19998"/>
                <a:gd name="connsiteX371" fmla="*/ 679 w 19998"/>
                <a:gd name="connsiteY371" fmla="*/ 7099 h 19998"/>
                <a:gd name="connsiteX372" fmla="*/ 533 w 19998"/>
                <a:gd name="connsiteY372" fmla="*/ 7078 h 19998"/>
                <a:gd name="connsiteX373" fmla="*/ 533 w 19998"/>
                <a:gd name="connsiteY373" fmla="*/ 7022 h 19998"/>
                <a:gd name="connsiteX374" fmla="*/ 574 w 19998"/>
                <a:gd name="connsiteY374" fmla="*/ 6996 h 19998"/>
                <a:gd name="connsiteX375" fmla="*/ 305 w 19998"/>
                <a:gd name="connsiteY375" fmla="*/ 6568 h 19998"/>
                <a:gd name="connsiteX376" fmla="*/ 264 w 19998"/>
                <a:gd name="connsiteY376" fmla="*/ 6594 h 19998"/>
                <a:gd name="connsiteX377" fmla="*/ 164 w 19998"/>
                <a:gd name="connsiteY377" fmla="*/ 6528 h 19998"/>
                <a:gd name="connsiteX378" fmla="*/ 141 w 19998"/>
                <a:gd name="connsiteY378" fmla="*/ 6528 h 19998"/>
                <a:gd name="connsiteX379" fmla="*/ 0 w 19998"/>
                <a:gd name="connsiteY379" fmla="*/ 6490 h 19998"/>
                <a:gd name="connsiteX380" fmla="*/ 17 w 19998"/>
                <a:gd name="connsiteY380" fmla="*/ 6465 h 19998"/>
                <a:gd name="connsiteX381" fmla="*/ 57 w 19998"/>
                <a:gd name="connsiteY381" fmla="*/ 6465 h 19998"/>
                <a:gd name="connsiteX382" fmla="*/ 57 w 19998"/>
                <a:gd name="connsiteY382" fmla="*/ 6425 h 19998"/>
                <a:gd name="connsiteX383" fmla="*/ 695 w 19998"/>
                <a:gd name="connsiteY383" fmla="*/ 6408 h 19998"/>
                <a:gd name="connsiteX384" fmla="*/ 760 w 19998"/>
                <a:gd name="connsiteY384" fmla="*/ 6262 h 19998"/>
                <a:gd name="connsiteX385" fmla="*/ 722 w 19998"/>
                <a:gd name="connsiteY385" fmla="*/ 6262 h 19998"/>
                <a:gd name="connsiteX386" fmla="*/ 695 w 19998"/>
                <a:gd name="connsiteY386" fmla="*/ 6164 h 19998"/>
                <a:gd name="connsiteX387" fmla="*/ 433 w 19998"/>
                <a:gd name="connsiteY387" fmla="*/ 6084 h 19998"/>
                <a:gd name="connsiteX388" fmla="*/ 348 w 19998"/>
                <a:gd name="connsiteY388" fmla="*/ 6204 h 19998"/>
                <a:gd name="connsiteX389" fmla="*/ 329 w 19998"/>
                <a:gd name="connsiteY389" fmla="*/ 6204 h 19998"/>
                <a:gd name="connsiteX390" fmla="*/ 305 w 19998"/>
                <a:gd name="connsiteY390" fmla="*/ 6060 h 19998"/>
                <a:gd name="connsiteX391" fmla="*/ 348 w 19998"/>
                <a:gd name="connsiteY391" fmla="*/ 6044 h 19998"/>
                <a:gd name="connsiteX392" fmla="*/ 348 w 19998"/>
                <a:gd name="connsiteY392" fmla="*/ 5997 h 19998"/>
                <a:gd name="connsiteX393" fmla="*/ 248 w 19998"/>
                <a:gd name="connsiteY393" fmla="*/ 5997 h 19998"/>
                <a:gd name="connsiteX394" fmla="*/ 221 w 19998"/>
                <a:gd name="connsiteY394" fmla="*/ 5938 h 19998"/>
                <a:gd name="connsiteX395" fmla="*/ 329 w 19998"/>
                <a:gd name="connsiteY395" fmla="*/ 5938 h 19998"/>
                <a:gd name="connsiteX396" fmla="*/ 348 w 19998"/>
                <a:gd name="connsiteY396" fmla="*/ 5818 h 19998"/>
                <a:gd name="connsiteX397" fmla="*/ 391 w 19998"/>
                <a:gd name="connsiteY397" fmla="*/ 5818 h 19998"/>
                <a:gd name="connsiteX398" fmla="*/ 369 w 19998"/>
                <a:gd name="connsiteY398" fmla="*/ 5917 h 19998"/>
                <a:gd name="connsiteX399" fmla="*/ 433 w 19998"/>
                <a:gd name="connsiteY399" fmla="*/ 5877 h 19998"/>
                <a:gd name="connsiteX400" fmla="*/ 433 w 19998"/>
                <a:gd name="connsiteY400" fmla="*/ 5898 h 19998"/>
                <a:gd name="connsiteX401" fmla="*/ 410 w 19998"/>
                <a:gd name="connsiteY401" fmla="*/ 5917 h 19998"/>
                <a:gd name="connsiteX402" fmla="*/ 433 w 19998"/>
                <a:gd name="connsiteY402" fmla="*/ 5938 h 19998"/>
                <a:gd name="connsiteX403" fmla="*/ 555 w 19998"/>
                <a:gd name="connsiteY403" fmla="*/ 5938 h 19998"/>
                <a:gd name="connsiteX404" fmla="*/ 555 w 19998"/>
                <a:gd name="connsiteY404" fmla="*/ 5955 h 19998"/>
                <a:gd name="connsiteX405" fmla="*/ 738 w 19998"/>
                <a:gd name="connsiteY405" fmla="*/ 5938 h 19998"/>
                <a:gd name="connsiteX406" fmla="*/ 695 w 19998"/>
                <a:gd name="connsiteY406" fmla="*/ 5835 h 19998"/>
                <a:gd name="connsiteX407" fmla="*/ 655 w 19998"/>
                <a:gd name="connsiteY407" fmla="*/ 5835 h 19998"/>
                <a:gd name="connsiteX408" fmla="*/ 638 w 19998"/>
                <a:gd name="connsiteY408" fmla="*/ 5877 h 19998"/>
                <a:gd name="connsiteX409" fmla="*/ 574 w 19998"/>
                <a:gd name="connsiteY409" fmla="*/ 5861 h 19998"/>
                <a:gd name="connsiteX410" fmla="*/ 517 w 19998"/>
                <a:gd name="connsiteY410" fmla="*/ 5861 h 19998"/>
                <a:gd name="connsiteX411" fmla="*/ 598 w 19998"/>
                <a:gd name="connsiteY411" fmla="*/ 5736 h 19998"/>
                <a:gd name="connsiteX412" fmla="*/ 141 w 19998"/>
                <a:gd name="connsiteY412" fmla="*/ 5778 h 19998"/>
                <a:gd name="connsiteX413" fmla="*/ 141 w 19998"/>
                <a:gd name="connsiteY413" fmla="*/ 5795 h 19998"/>
                <a:gd name="connsiteX414" fmla="*/ 17 w 19998"/>
                <a:gd name="connsiteY414" fmla="*/ 5818 h 19998"/>
                <a:gd name="connsiteX415" fmla="*/ 17 w 19998"/>
                <a:gd name="connsiteY415" fmla="*/ 5715 h 19998"/>
                <a:gd name="connsiteX416" fmla="*/ 40 w 19998"/>
                <a:gd name="connsiteY416" fmla="*/ 5715 h 19998"/>
                <a:gd name="connsiteX417" fmla="*/ 141 w 19998"/>
                <a:gd name="connsiteY417" fmla="*/ 5287 h 19998"/>
                <a:gd name="connsiteX418" fmla="*/ 181 w 19998"/>
                <a:gd name="connsiteY418" fmla="*/ 5268 h 19998"/>
                <a:gd name="connsiteX419" fmla="*/ 348 w 19998"/>
                <a:gd name="connsiteY419" fmla="*/ 5247 h 19998"/>
                <a:gd name="connsiteX420" fmla="*/ 329 w 19998"/>
                <a:gd name="connsiteY420" fmla="*/ 5205 h 19998"/>
                <a:gd name="connsiteX421" fmla="*/ 450 w 19998"/>
                <a:gd name="connsiteY421" fmla="*/ 5149 h 19998"/>
                <a:gd name="connsiteX422" fmla="*/ 617 w 19998"/>
                <a:gd name="connsiteY422" fmla="*/ 5149 h 19998"/>
                <a:gd name="connsiteX423" fmla="*/ 617 w 19998"/>
                <a:gd name="connsiteY423" fmla="*/ 5106 h 19998"/>
                <a:gd name="connsiteX424" fmla="*/ 803 w 19998"/>
                <a:gd name="connsiteY424" fmla="*/ 5085 h 19998"/>
                <a:gd name="connsiteX425" fmla="*/ 826 w 19998"/>
                <a:gd name="connsiteY425" fmla="*/ 5106 h 19998"/>
                <a:gd name="connsiteX426" fmla="*/ 803 w 19998"/>
                <a:gd name="connsiteY426" fmla="*/ 5149 h 19998"/>
                <a:gd name="connsiteX427" fmla="*/ 803 w 19998"/>
                <a:gd name="connsiteY427" fmla="*/ 5165 h 19998"/>
                <a:gd name="connsiteX428" fmla="*/ 1276 w 19998"/>
                <a:gd name="connsiteY428" fmla="*/ 5022 h 19998"/>
                <a:gd name="connsiteX429" fmla="*/ 1276 w 19998"/>
                <a:gd name="connsiteY429" fmla="*/ 5003 h 19998"/>
                <a:gd name="connsiteX430" fmla="*/ 1276 w 19998"/>
                <a:gd name="connsiteY430" fmla="*/ 5022 h 19998"/>
                <a:gd name="connsiteX431" fmla="*/ 1298 w 19998"/>
                <a:gd name="connsiteY431" fmla="*/ 5022 h 19998"/>
                <a:gd name="connsiteX432" fmla="*/ 1298 w 19998"/>
                <a:gd name="connsiteY432" fmla="*/ 5003 h 19998"/>
                <a:gd name="connsiteX433" fmla="*/ 1341 w 19998"/>
                <a:gd name="connsiteY433" fmla="*/ 5003 h 19998"/>
                <a:gd name="connsiteX434" fmla="*/ 1341 w 19998"/>
                <a:gd name="connsiteY434" fmla="*/ 5165 h 19998"/>
                <a:gd name="connsiteX435" fmla="*/ 1381 w 19998"/>
                <a:gd name="connsiteY435" fmla="*/ 5165 h 19998"/>
                <a:gd name="connsiteX436" fmla="*/ 1441 w 19998"/>
                <a:gd name="connsiteY436" fmla="*/ 5149 h 19998"/>
                <a:gd name="connsiteX437" fmla="*/ 1441 w 19998"/>
                <a:gd name="connsiteY437" fmla="*/ 5205 h 19998"/>
                <a:gd name="connsiteX438" fmla="*/ 1505 w 19998"/>
                <a:gd name="connsiteY438" fmla="*/ 5231 h 19998"/>
                <a:gd name="connsiteX439" fmla="*/ 1524 w 19998"/>
                <a:gd name="connsiteY439" fmla="*/ 5069 h 19998"/>
                <a:gd name="connsiteX440" fmla="*/ 1562 w 19998"/>
                <a:gd name="connsiteY440" fmla="*/ 5069 h 19998"/>
                <a:gd name="connsiteX441" fmla="*/ 1562 w 19998"/>
                <a:gd name="connsiteY441" fmla="*/ 5043 h 19998"/>
                <a:gd name="connsiteX442" fmla="*/ 1815 w 19998"/>
                <a:gd name="connsiteY442" fmla="*/ 5125 h 19998"/>
                <a:gd name="connsiteX443" fmla="*/ 1815 w 19998"/>
                <a:gd name="connsiteY443" fmla="*/ 5149 h 19998"/>
                <a:gd name="connsiteX444" fmla="*/ 1831 w 19998"/>
                <a:gd name="connsiteY444" fmla="*/ 5149 h 19998"/>
                <a:gd name="connsiteX445" fmla="*/ 1874 w 19998"/>
                <a:gd name="connsiteY445" fmla="*/ 5149 h 19998"/>
                <a:gd name="connsiteX446" fmla="*/ 1874 w 19998"/>
                <a:gd name="connsiteY446" fmla="*/ 5189 h 19998"/>
                <a:gd name="connsiteX447" fmla="*/ 1936 w 19998"/>
                <a:gd name="connsiteY447" fmla="*/ 5165 h 19998"/>
                <a:gd name="connsiteX448" fmla="*/ 1936 w 19998"/>
                <a:gd name="connsiteY448" fmla="*/ 5149 h 19998"/>
                <a:gd name="connsiteX449" fmla="*/ 1915 w 19998"/>
                <a:gd name="connsiteY449" fmla="*/ 5125 h 19998"/>
                <a:gd name="connsiteX450" fmla="*/ 1915 w 19998"/>
                <a:gd name="connsiteY450" fmla="*/ 5069 h 19998"/>
                <a:gd name="connsiteX451" fmla="*/ 1979 w 19998"/>
                <a:gd name="connsiteY451" fmla="*/ 5003 h 19998"/>
                <a:gd name="connsiteX452" fmla="*/ 1936 w 19998"/>
                <a:gd name="connsiteY452" fmla="*/ 4939 h 19998"/>
                <a:gd name="connsiteX453" fmla="*/ 2103 w 19998"/>
                <a:gd name="connsiteY453" fmla="*/ 4820 h 19998"/>
                <a:gd name="connsiteX454" fmla="*/ 2496 w 19998"/>
                <a:gd name="connsiteY454" fmla="*/ 4777 h 19998"/>
                <a:gd name="connsiteX455" fmla="*/ 2536 w 19998"/>
                <a:gd name="connsiteY455" fmla="*/ 4860 h 19998"/>
                <a:gd name="connsiteX456" fmla="*/ 2722 w 19998"/>
                <a:gd name="connsiteY456" fmla="*/ 4761 h 19998"/>
                <a:gd name="connsiteX457" fmla="*/ 2722 w 19998"/>
                <a:gd name="connsiteY457" fmla="*/ 4900 h 19998"/>
                <a:gd name="connsiteX458" fmla="*/ 2805 w 19998"/>
                <a:gd name="connsiteY458" fmla="*/ 4923 h 19998"/>
                <a:gd name="connsiteX459" fmla="*/ 2782 w 19998"/>
                <a:gd name="connsiteY459" fmla="*/ 4982 h 19998"/>
                <a:gd name="connsiteX460" fmla="*/ 2886 w 19998"/>
                <a:gd name="connsiteY460" fmla="*/ 5022 h 19998"/>
                <a:gd name="connsiteX461" fmla="*/ 2910 w 19998"/>
                <a:gd name="connsiteY461" fmla="*/ 5022 h 19998"/>
                <a:gd name="connsiteX462" fmla="*/ 2970 w 19998"/>
                <a:gd name="connsiteY462" fmla="*/ 5189 h 19998"/>
                <a:gd name="connsiteX463" fmla="*/ 3010 w 19998"/>
                <a:gd name="connsiteY463" fmla="*/ 5189 h 19998"/>
                <a:gd name="connsiteX464" fmla="*/ 3034 w 19998"/>
                <a:gd name="connsiteY464" fmla="*/ 5247 h 19998"/>
                <a:gd name="connsiteX465" fmla="*/ 3256 w 19998"/>
                <a:gd name="connsiteY465" fmla="*/ 5673 h 19998"/>
                <a:gd name="connsiteX466" fmla="*/ 3279 w 19998"/>
                <a:gd name="connsiteY466" fmla="*/ 5593 h 19998"/>
                <a:gd name="connsiteX467" fmla="*/ 3303 w 19998"/>
                <a:gd name="connsiteY467" fmla="*/ 5593 h 19998"/>
                <a:gd name="connsiteX468" fmla="*/ 3320 w 19998"/>
                <a:gd name="connsiteY468" fmla="*/ 5616 h 19998"/>
                <a:gd name="connsiteX469" fmla="*/ 3608 w 19998"/>
                <a:gd name="connsiteY469" fmla="*/ 5391 h 19998"/>
                <a:gd name="connsiteX470" fmla="*/ 3589 w 19998"/>
                <a:gd name="connsiteY470" fmla="*/ 5351 h 19998"/>
                <a:gd name="connsiteX471" fmla="*/ 3689 w 19998"/>
                <a:gd name="connsiteY471" fmla="*/ 5351 h 19998"/>
                <a:gd name="connsiteX472" fmla="*/ 3689 w 19998"/>
                <a:gd name="connsiteY472" fmla="*/ 5391 h 19998"/>
                <a:gd name="connsiteX473" fmla="*/ 3713 w 19998"/>
                <a:gd name="connsiteY473" fmla="*/ 5391 h 19998"/>
                <a:gd name="connsiteX474" fmla="*/ 3860 w 19998"/>
                <a:gd name="connsiteY474" fmla="*/ 5268 h 19998"/>
                <a:gd name="connsiteX475" fmla="*/ 3860 w 19998"/>
                <a:gd name="connsiteY475" fmla="*/ 5308 h 19998"/>
                <a:gd name="connsiteX476" fmla="*/ 3899 w 19998"/>
                <a:gd name="connsiteY476" fmla="*/ 5325 h 19998"/>
                <a:gd name="connsiteX477" fmla="*/ 3818 w 19998"/>
                <a:gd name="connsiteY477" fmla="*/ 5431 h 19998"/>
                <a:gd name="connsiteX478" fmla="*/ 3860 w 19998"/>
                <a:gd name="connsiteY478" fmla="*/ 5431 h 19998"/>
                <a:gd name="connsiteX479" fmla="*/ 3941 w 19998"/>
                <a:gd name="connsiteY479" fmla="*/ 5367 h 19998"/>
                <a:gd name="connsiteX480" fmla="*/ 3958 w 19998"/>
                <a:gd name="connsiteY480" fmla="*/ 5391 h 19998"/>
                <a:gd name="connsiteX481" fmla="*/ 3999 w 19998"/>
                <a:gd name="connsiteY481" fmla="*/ 5534 h 19998"/>
                <a:gd name="connsiteX482" fmla="*/ 4041 w 19998"/>
                <a:gd name="connsiteY482" fmla="*/ 5471 h 19998"/>
                <a:gd name="connsiteX483" fmla="*/ 4041 w 19998"/>
                <a:gd name="connsiteY483" fmla="*/ 5534 h 19998"/>
                <a:gd name="connsiteX484" fmla="*/ 4063 w 19998"/>
                <a:gd name="connsiteY484" fmla="*/ 5534 h 19998"/>
                <a:gd name="connsiteX485" fmla="*/ 4103 w 19998"/>
                <a:gd name="connsiteY485" fmla="*/ 5449 h 19998"/>
                <a:gd name="connsiteX486" fmla="*/ 4146 w 19998"/>
                <a:gd name="connsiteY486" fmla="*/ 5489 h 19998"/>
                <a:gd name="connsiteX487" fmla="*/ 4146 w 19998"/>
                <a:gd name="connsiteY487" fmla="*/ 5471 h 19998"/>
                <a:gd name="connsiteX488" fmla="*/ 4103 w 19998"/>
                <a:gd name="connsiteY488" fmla="*/ 5407 h 19998"/>
                <a:gd name="connsiteX489" fmla="*/ 4351 w 19998"/>
                <a:gd name="connsiteY489" fmla="*/ 5351 h 19998"/>
                <a:gd name="connsiteX490" fmla="*/ 4372 w 19998"/>
                <a:gd name="connsiteY490" fmla="*/ 5308 h 19998"/>
                <a:gd name="connsiteX491" fmla="*/ 4392 w 19998"/>
                <a:gd name="connsiteY491" fmla="*/ 5308 h 19998"/>
                <a:gd name="connsiteX492" fmla="*/ 4415 w 19998"/>
                <a:gd name="connsiteY492" fmla="*/ 5308 h 19998"/>
                <a:gd name="connsiteX493" fmla="*/ 4415 w 19998"/>
                <a:gd name="connsiteY493" fmla="*/ 5287 h 19998"/>
                <a:gd name="connsiteX494" fmla="*/ 4580 w 19998"/>
                <a:gd name="connsiteY494" fmla="*/ 5268 h 19998"/>
                <a:gd name="connsiteX495" fmla="*/ 4580 w 19998"/>
                <a:gd name="connsiteY495" fmla="*/ 5471 h 19998"/>
                <a:gd name="connsiteX496" fmla="*/ 4994 w 19998"/>
                <a:gd name="connsiteY496" fmla="*/ 5449 h 19998"/>
                <a:gd name="connsiteX497" fmla="*/ 5075 w 19998"/>
                <a:gd name="connsiteY497" fmla="*/ 5471 h 19998"/>
                <a:gd name="connsiteX498" fmla="*/ 5075 w 19998"/>
                <a:gd name="connsiteY498" fmla="*/ 5449 h 19998"/>
                <a:gd name="connsiteX499" fmla="*/ 5094 w 19998"/>
                <a:gd name="connsiteY499" fmla="*/ 5449 h 19998"/>
                <a:gd name="connsiteX500" fmla="*/ 5175 w 19998"/>
                <a:gd name="connsiteY500" fmla="*/ 5471 h 19998"/>
                <a:gd name="connsiteX501" fmla="*/ 5323 w 19998"/>
                <a:gd name="connsiteY501" fmla="*/ 5471 h 19998"/>
                <a:gd name="connsiteX502" fmla="*/ 5242 w 19998"/>
                <a:gd name="connsiteY502" fmla="*/ 5407 h 19998"/>
                <a:gd name="connsiteX503" fmla="*/ 5258 w 19998"/>
                <a:gd name="connsiteY503" fmla="*/ 5391 h 19998"/>
                <a:gd name="connsiteX504" fmla="*/ 4994 w 19998"/>
                <a:gd name="connsiteY504" fmla="*/ 5003 h 19998"/>
                <a:gd name="connsiteX505" fmla="*/ 4970 w 19998"/>
                <a:gd name="connsiteY505" fmla="*/ 5003 h 19998"/>
                <a:gd name="connsiteX506" fmla="*/ 4954 w 19998"/>
                <a:gd name="connsiteY506" fmla="*/ 4982 h 19998"/>
                <a:gd name="connsiteX507" fmla="*/ 5054 w 19998"/>
                <a:gd name="connsiteY507" fmla="*/ 4618 h 19998"/>
                <a:gd name="connsiteX508" fmla="*/ 5054 w 19998"/>
                <a:gd name="connsiteY508" fmla="*/ 4601 h 19998"/>
                <a:gd name="connsiteX509" fmla="*/ 5037 w 19998"/>
                <a:gd name="connsiteY509" fmla="*/ 4618 h 19998"/>
                <a:gd name="connsiteX510" fmla="*/ 5011 w 19998"/>
                <a:gd name="connsiteY510" fmla="*/ 4131 h 19998"/>
                <a:gd name="connsiteX511" fmla="*/ 4970 w 19998"/>
                <a:gd name="connsiteY511" fmla="*/ 4131 h 19998"/>
                <a:gd name="connsiteX512" fmla="*/ 4642 w 19998"/>
                <a:gd name="connsiteY512" fmla="*/ 3335 h 19998"/>
                <a:gd name="connsiteX513" fmla="*/ 4663 w 19998"/>
                <a:gd name="connsiteY513" fmla="*/ 3092 h 19998"/>
                <a:gd name="connsiteX514" fmla="*/ 4563 w 19998"/>
                <a:gd name="connsiteY514" fmla="*/ 3050 h 19998"/>
                <a:gd name="connsiteX515" fmla="*/ 4563 w 19998"/>
                <a:gd name="connsiteY515" fmla="*/ 2930 h 19998"/>
                <a:gd name="connsiteX516" fmla="*/ 4663 w 19998"/>
                <a:gd name="connsiteY516" fmla="*/ 2987 h 19998"/>
                <a:gd name="connsiteX517" fmla="*/ 4684 w 19998"/>
                <a:gd name="connsiteY517" fmla="*/ 2947 h 19998"/>
                <a:gd name="connsiteX518" fmla="*/ 5242 w 19998"/>
                <a:gd name="connsiteY518" fmla="*/ 3092 h 19998"/>
                <a:gd name="connsiteX519" fmla="*/ 5258 w 19998"/>
                <a:gd name="connsiteY519" fmla="*/ 3029 h 19998"/>
                <a:gd name="connsiteX520" fmla="*/ 5570 w 19998"/>
                <a:gd name="connsiteY520" fmla="*/ 3050 h 19998"/>
                <a:gd name="connsiteX521" fmla="*/ 5632 w 19998"/>
                <a:gd name="connsiteY521" fmla="*/ 3252 h 19998"/>
                <a:gd name="connsiteX522" fmla="*/ 5592 w 19998"/>
                <a:gd name="connsiteY522" fmla="*/ 3252 h 19998"/>
                <a:gd name="connsiteX523" fmla="*/ 5570 w 19998"/>
                <a:gd name="connsiteY523" fmla="*/ 3316 h 19998"/>
                <a:gd name="connsiteX524" fmla="*/ 5511 w 19998"/>
                <a:gd name="connsiteY524" fmla="*/ 3316 h 19998"/>
                <a:gd name="connsiteX525" fmla="*/ 5675 w 19998"/>
                <a:gd name="connsiteY525" fmla="*/ 3800 h 19998"/>
                <a:gd name="connsiteX526" fmla="*/ 5649 w 19998"/>
                <a:gd name="connsiteY526" fmla="*/ 3826 h 19998"/>
                <a:gd name="connsiteX527" fmla="*/ 5732 w 19998"/>
                <a:gd name="connsiteY527" fmla="*/ 3842 h 19998"/>
                <a:gd name="connsiteX528" fmla="*/ 5713 w 19998"/>
                <a:gd name="connsiteY528" fmla="*/ 3842 h 19998"/>
                <a:gd name="connsiteX529" fmla="*/ 5732 w 19998"/>
                <a:gd name="connsiteY529" fmla="*/ 3882 h 19998"/>
                <a:gd name="connsiteX530" fmla="*/ 5756 w 19998"/>
                <a:gd name="connsiteY530" fmla="*/ 3882 h 19998"/>
                <a:gd name="connsiteX531" fmla="*/ 5775 w 19998"/>
                <a:gd name="connsiteY531" fmla="*/ 3882 h 19998"/>
                <a:gd name="connsiteX532" fmla="*/ 5861 w 19998"/>
                <a:gd name="connsiteY532" fmla="*/ 3762 h 19998"/>
                <a:gd name="connsiteX533" fmla="*/ 6499 w 19998"/>
                <a:gd name="connsiteY533" fmla="*/ 3906 h 19998"/>
                <a:gd name="connsiteX534" fmla="*/ 7611 w 19998"/>
                <a:gd name="connsiteY534" fmla="*/ 3826 h 19998"/>
                <a:gd name="connsiteX535" fmla="*/ 7923 w 19998"/>
                <a:gd name="connsiteY535" fmla="*/ 3722 h 19998"/>
                <a:gd name="connsiteX536" fmla="*/ 8045 w 19998"/>
                <a:gd name="connsiteY536" fmla="*/ 3703 h 19998"/>
                <a:gd name="connsiteX537" fmla="*/ 7611 w 19998"/>
                <a:gd name="connsiteY537" fmla="*/ 3600 h 19998"/>
                <a:gd name="connsiteX538" fmla="*/ 7611 w 19998"/>
                <a:gd name="connsiteY538" fmla="*/ 3581 h 19998"/>
                <a:gd name="connsiteX539" fmla="*/ 7799 w 19998"/>
                <a:gd name="connsiteY539" fmla="*/ 3092 h 19998"/>
                <a:gd name="connsiteX540" fmla="*/ 9574 w 19998"/>
                <a:gd name="connsiteY540" fmla="*/ 2317 h 19998"/>
                <a:gd name="connsiteX541" fmla="*/ 9843 w 19998"/>
                <a:gd name="connsiteY541" fmla="*/ 1993 h 19998"/>
                <a:gd name="connsiteX542" fmla="*/ 9902 w 19998"/>
                <a:gd name="connsiteY542" fmla="*/ 2051 h 19998"/>
                <a:gd name="connsiteX543" fmla="*/ 10031 w 19998"/>
                <a:gd name="connsiteY543" fmla="*/ 2051 h 19998"/>
                <a:gd name="connsiteX544" fmla="*/ 9964 w 19998"/>
                <a:gd name="connsiteY544" fmla="*/ 1972 h 19998"/>
                <a:gd name="connsiteX545" fmla="*/ 9943 w 19998"/>
                <a:gd name="connsiteY545" fmla="*/ 1993 h 19998"/>
                <a:gd name="connsiteX546" fmla="*/ 9843 w 19998"/>
                <a:gd name="connsiteY546" fmla="*/ 1645 h 19998"/>
                <a:gd name="connsiteX547" fmla="*/ 9902 w 19998"/>
                <a:gd name="connsiteY547" fmla="*/ 1645 h 19998"/>
                <a:gd name="connsiteX548" fmla="*/ 9902 w 19998"/>
                <a:gd name="connsiteY548" fmla="*/ 1628 h 19998"/>
                <a:gd name="connsiteX549" fmla="*/ 9902 w 19998"/>
                <a:gd name="connsiteY549" fmla="*/ 1607 h 19998"/>
                <a:gd name="connsiteX550" fmla="*/ 9843 w 19998"/>
                <a:gd name="connsiteY550" fmla="*/ 1542 h 19998"/>
                <a:gd name="connsiteX551" fmla="*/ 9886 w 19998"/>
                <a:gd name="connsiteY551" fmla="*/ 1260 h 19998"/>
                <a:gd name="connsiteX552" fmla="*/ 9926 w 19998"/>
                <a:gd name="connsiteY552" fmla="*/ 1243 h 19998"/>
                <a:gd name="connsiteX553" fmla="*/ 9886 w 19998"/>
                <a:gd name="connsiteY553" fmla="*/ 815 h 19998"/>
                <a:gd name="connsiteX554" fmla="*/ 9902 w 19998"/>
                <a:gd name="connsiteY554" fmla="*/ 815 h 19998"/>
                <a:gd name="connsiteX555" fmla="*/ 9886 w 19998"/>
                <a:gd name="connsiteY555" fmla="*/ 484 h 19998"/>
                <a:gd name="connsiteX556" fmla="*/ 10645 w 19998"/>
                <a:gd name="connsiteY556" fmla="*/ 186 h 19998"/>
                <a:gd name="connsiteX557" fmla="*/ 11307 w 19998"/>
                <a:gd name="connsiteY557" fmla="*/ 0 h 19998"/>
                <a:gd name="connsiteX558" fmla="*/ 11431 w 19998"/>
                <a:gd name="connsiteY558" fmla="*/ 324 h 19998"/>
                <a:gd name="connsiteX559" fmla="*/ 11431 w 19998"/>
                <a:gd name="connsiteY559" fmla="*/ 630 h 19998"/>
                <a:gd name="connsiteX560" fmla="*/ 11577 w 19998"/>
                <a:gd name="connsiteY560" fmla="*/ 630 h 19998"/>
                <a:gd name="connsiteX561" fmla="*/ 11700 w 19998"/>
                <a:gd name="connsiteY561" fmla="*/ 832 h 19998"/>
                <a:gd name="connsiteX562" fmla="*/ 11822 w 19998"/>
                <a:gd name="connsiteY562" fmla="*/ 895 h 19998"/>
                <a:gd name="connsiteX563" fmla="*/ 12158 w 19998"/>
                <a:gd name="connsiteY563" fmla="*/ 670 h 19998"/>
                <a:gd name="connsiteX564" fmla="*/ 12279 w 19998"/>
                <a:gd name="connsiteY564" fmla="*/ 792 h 19998"/>
                <a:gd name="connsiteX565" fmla="*/ 12255 w 19998"/>
                <a:gd name="connsiteY565" fmla="*/ 815 h 19998"/>
                <a:gd name="connsiteX566" fmla="*/ 12360 w 19998"/>
                <a:gd name="connsiteY566" fmla="*/ 895 h 19998"/>
                <a:gd name="connsiteX567" fmla="*/ 12360 w 19998"/>
                <a:gd name="connsiteY567" fmla="*/ 912 h 19998"/>
                <a:gd name="connsiteX568" fmla="*/ 12339 w 19998"/>
                <a:gd name="connsiteY568" fmla="*/ 935 h 19998"/>
                <a:gd name="connsiteX569" fmla="*/ 12548 w 19998"/>
                <a:gd name="connsiteY569" fmla="*/ 1342 h 19998"/>
                <a:gd name="connsiteX570" fmla="*/ 12753 w 19998"/>
                <a:gd name="connsiteY570" fmla="*/ 1260 h 19998"/>
                <a:gd name="connsiteX571" fmla="*/ 12729 w 19998"/>
                <a:gd name="connsiteY571" fmla="*/ 1363 h 19998"/>
                <a:gd name="connsiteX572" fmla="*/ 12834 w 19998"/>
                <a:gd name="connsiteY572" fmla="*/ 1323 h 19998"/>
                <a:gd name="connsiteX573" fmla="*/ 12853 w 19998"/>
                <a:gd name="connsiteY573" fmla="*/ 1342 h 19998"/>
                <a:gd name="connsiteX574" fmla="*/ 12901 w 19998"/>
                <a:gd name="connsiteY574" fmla="*/ 1342 h 19998"/>
                <a:gd name="connsiteX575" fmla="*/ 13039 w 19998"/>
                <a:gd name="connsiteY575" fmla="*/ 1769 h 19998"/>
                <a:gd name="connsiteX576" fmla="*/ 13039 w 19998"/>
                <a:gd name="connsiteY576" fmla="*/ 1751 h 19998"/>
                <a:gd name="connsiteX577" fmla="*/ 13065 w 19998"/>
                <a:gd name="connsiteY577" fmla="*/ 1751 h 19998"/>
                <a:gd name="connsiteX578" fmla="*/ 13082 w 19998"/>
                <a:gd name="connsiteY578" fmla="*/ 1671 h 19998"/>
                <a:gd name="connsiteX579" fmla="*/ 13186 w 19998"/>
                <a:gd name="connsiteY579" fmla="*/ 1645 h 19998"/>
                <a:gd name="connsiteX580" fmla="*/ 13203 w 19998"/>
                <a:gd name="connsiteY580" fmla="*/ 1671 h 19998"/>
                <a:gd name="connsiteX581" fmla="*/ 13203 w 19998"/>
                <a:gd name="connsiteY581" fmla="*/ 1645 h 19998"/>
                <a:gd name="connsiteX582" fmla="*/ 13267 w 19998"/>
                <a:gd name="connsiteY582" fmla="*/ 1645 h 19998"/>
                <a:gd name="connsiteX583" fmla="*/ 13267 w 19998"/>
                <a:gd name="connsiteY583" fmla="*/ 1671 h 19998"/>
                <a:gd name="connsiteX584" fmla="*/ 13308 w 19998"/>
                <a:gd name="connsiteY584" fmla="*/ 1687 h 19998"/>
                <a:gd name="connsiteX585" fmla="*/ 13308 w 19998"/>
                <a:gd name="connsiteY585" fmla="*/ 1711 h 19998"/>
                <a:gd name="connsiteX586" fmla="*/ 13515 w 19998"/>
                <a:gd name="connsiteY586" fmla="*/ 1628 h 19998"/>
                <a:gd name="connsiteX587" fmla="*/ 13598 w 19998"/>
                <a:gd name="connsiteY587" fmla="*/ 1751 h 19998"/>
                <a:gd name="connsiteX588" fmla="*/ 13660 w 19998"/>
                <a:gd name="connsiteY588" fmla="*/ 1769 h 19998"/>
                <a:gd name="connsiteX589" fmla="*/ 13660 w 19998"/>
                <a:gd name="connsiteY589" fmla="*/ 1833 h 19998"/>
                <a:gd name="connsiteX590" fmla="*/ 13677 w 19998"/>
                <a:gd name="connsiteY590" fmla="*/ 1833 h 19998"/>
                <a:gd name="connsiteX591" fmla="*/ 13677 w 19998"/>
                <a:gd name="connsiteY591" fmla="*/ 1849 h 19998"/>
                <a:gd name="connsiteX592" fmla="*/ 13725 w 19998"/>
                <a:gd name="connsiteY592" fmla="*/ 1849 h 19998"/>
                <a:gd name="connsiteX593" fmla="*/ 13703 w 19998"/>
                <a:gd name="connsiteY593" fmla="*/ 1833 h 19998"/>
                <a:gd name="connsiteX594" fmla="*/ 13725 w 19998"/>
                <a:gd name="connsiteY594" fmla="*/ 1791 h 19998"/>
                <a:gd name="connsiteX595" fmla="*/ 13808 w 19998"/>
                <a:gd name="connsiteY595" fmla="*/ 1873 h 19998"/>
                <a:gd name="connsiteX596" fmla="*/ 13725 w 19998"/>
                <a:gd name="connsiteY596" fmla="*/ 2155 h 19998"/>
                <a:gd name="connsiteX597" fmla="*/ 13725 w 19998"/>
                <a:gd name="connsiteY597" fmla="*/ 2138 h 19998"/>
                <a:gd name="connsiteX598" fmla="*/ 13784 w 19998"/>
                <a:gd name="connsiteY598" fmla="*/ 2155 h 19998"/>
                <a:gd name="connsiteX599" fmla="*/ 13825 w 19998"/>
                <a:gd name="connsiteY599" fmla="*/ 2301 h 19998"/>
                <a:gd name="connsiteX600" fmla="*/ 13703 w 19998"/>
                <a:gd name="connsiteY600" fmla="*/ 2420 h 19998"/>
                <a:gd name="connsiteX601" fmla="*/ 13741 w 19998"/>
                <a:gd name="connsiteY601" fmla="*/ 2463 h 19998"/>
                <a:gd name="connsiteX602" fmla="*/ 13703 w 19998"/>
                <a:gd name="connsiteY602" fmla="*/ 2503 h 19998"/>
                <a:gd name="connsiteX603" fmla="*/ 13784 w 19998"/>
                <a:gd name="connsiteY603" fmla="*/ 2519 h 19998"/>
                <a:gd name="connsiteX604" fmla="*/ 13784 w 19998"/>
                <a:gd name="connsiteY604" fmla="*/ 2540 h 19998"/>
                <a:gd name="connsiteX605" fmla="*/ 13849 w 19998"/>
                <a:gd name="connsiteY605" fmla="*/ 2540 h 19998"/>
                <a:gd name="connsiteX606" fmla="*/ 14280 w 19998"/>
                <a:gd name="connsiteY606" fmla="*/ 2540 h 19998"/>
                <a:gd name="connsiteX607" fmla="*/ 14527 w 19998"/>
                <a:gd name="connsiteY607" fmla="*/ 2437 h 19998"/>
                <a:gd name="connsiteX608" fmla="*/ 14527 w 19998"/>
                <a:gd name="connsiteY608" fmla="*/ 2218 h 19998"/>
                <a:gd name="connsiteX609" fmla="*/ 14715 w 19998"/>
                <a:gd name="connsiteY609" fmla="*/ 2051 h 19998"/>
                <a:gd name="connsiteX610" fmla="*/ 14815 w 19998"/>
                <a:gd name="connsiteY610" fmla="*/ 2115 h 19998"/>
                <a:gd name="connsiteX611" fmla="*/ 14775 w 19998"/>
                <a:gd name="connsiteY611" fmla="*/ 2138 h 19998"/>
                <a:gd name="connsiteX612" fmla="*/ 14796 w 19998"/>
                <a:gd name="connsiteY612" fmla="*/ 2218 h 19998"/>
                <a:gd name="connsiteX613" fmla="*/ 14756 w 19998"/>
                <a:gd name="connsiteY613" fmla="*/ 2195 h 19998"/>
                <a:gd name="connsiteX614" fmla="*/ 14732 w 19998"/>
                <a:gd name="connsiteY614" fmla="*/ 2218 h 19998"/>
                <a:gd name="connsiteX615" fmla="*/ 14756 w 19998"/>
                <a:gd name="connsiteY615" fmla="*/ 2237 h 19998"/>
                <a:gd name="connsiteX616" fmla="*/ 14732 w 19998"/>
                <a:gd name="connsiteY616" fmla="*/ 2275 h 19998"/>
                <a:gd name="connsiteX617" fmla="*/ 14715 w 19998"/>
                <a:gd name="connsiteY617" fmla="*/ 2275 h 19998"/>
                <a:gd name="connsiteX618" fmla="*/ 14756 w 19998"/>
                <a:gd name="connsiteY618" fmla="*/ 2341 h 19998"/>
                <a:gd name="connsiteX619" fmla="*/ 14675 w 19998"/>
                <a:gd name="connsiteY619" fmla="*/ 2519 h 19998"/>
                <a:gd name="connsiteX620" fmla="*/ 14815 w 19998"/>
                <a:gd name="connsiteY620" fmla="*/ 2622 h 19998"/>
                <a:gd name="connsiteX621" fmla="*/ 14796 w 19998"/>
                <a:gd name="connsiteY621" fmla="*/ 2904 h 19998"/>
                <a:gd name="connsiteX622" fmla="*/ 14918 w 19998"/>
                <a:gd name="connsiteY622" fmla="*/ 2904 h 19998"/>
                <a:gd name="connsiteX623" fmla="*/ 14918 w 19998"/>
                <a:gd name="connsiteY623" fmla="*/ 2867 h 19998"/>
                <a:gd name="connsiteX624" fmla="*/ 15001 w 19998"/>
                <a:gd name="connsiteY624" fmla="*/ 2888 h 19998"/>
                <a:gd name="connsiteX625" fmla="*/ 15230 w 19998"/>
                <a:gd name="connsiteY625" fmla="*/ 3074 h 19998"/>
                <a:gd name="connsiteX626" fmla="*/ 15249 w 19998"/>
                <a:gd name="connsiteY626" fmla="*/ 3050 h 19998"/>
                <a:gd name="connsiteX627" fmla="*/ 15249 w 19998"/>
                <a:gd name="connsiteY627" fmla="*/ 3114 h 19998"/>
                <a:gd name="connsiteX628" fmla="*/ 15330 w 19998"/>
                <a:gd name="connsiteY628" fmla="*/ 3114 h 19998"/>
                <a:gd name="connsiteX629" fmla="*/ 15418 w 19998"/>
                <a:gd name="connsiteY629" fmla="*/ 3114 h 19998"/>
                <a:gd name="connsiteX630" fmla="*/ 15499 w 19998"/>
                <a:gd name="connsiteY630" fmla="*/ 3196 h 19998"/>
                <a:gd name="connsiteX631" fmla="*/ 15475 w 19998"/>
                <a:gd name="connsiteY631" fmla="*/ 3252 h 19998"/>
                <a:gd name="connsiteX632" fmla="*/ 15499 w 19998"/>
                <a:gd name="connsiteY632" fmla="*/ 3295 h 19998"/>
                <a:gd name="connsiteX633" fmla="*/ 15499 w 19998"/>
                <a:gd name="connsiteY633" fmla="*/ 3276 h 19998"/>
                <a:gd name="connsiteX634" fmla="*/ 15599 w 19998"/>
                <a:gd name="connsiteY634" fmla="*/ 3276 h 19998"/>
                <a:gd name="connsiteX635" fmla="*/ 15704 w 19998"/>
                <a:gd name="connsiteY635" fmla="*/ 3374 h 19998"/>
                <a:gd name="connsiteX636" fmla="*/ 15682 w 19998"/>
                <a:gd name="connsiteY636" fmla="*/ 3414 h 19998"/>
                <a:gd name="connsiteX637" fmla="*/ 15723 w 19998"/>
                <a:gd name="connsiteY637" fmla="*/ 3478 h 19998"/>
                <a:gd name="connsiteX638" fmla="*/ 15704 w 19998"/>
                <a:gd name="connsiteY638" fmla="*/ 3497 h 19998"/>
                <a:gd name="connsiteX639" fmla="*/ 15747 w 19998"/>
                <a:gd name="connsiteY639" fmla="*/ 3534 h 19998"/>
                <a:gd name="connsiteX640" fmla="*/ 15747 w 19998"/>
                <a:gd name="connsiteY640" fmla="*/ 3518 h 19998"/>
                <a:gd name="connsiteX641" fmla="*/ 15935 w 19998"/>
                <a:gd name="connsiteY641" fmla="*/ 3478 h 19998"/>
                <a:gd name="connsiteX642" fmla="*/ 15935 w 19998"/>
                <a:gd name="connsiteY642" fmla="*/ 3518 h 19998"/>
                <a:gd name="connsiteX643" fmla="*/ 15951 w 19998"/>
                <a:gd name="connsiteY643" fmla="*/ 3518 h 19998"/>
                <a:gd name="connsiteX644" fmla="*/ 15992 w 19998"/>
                <a:gd name="connsiteY644" fmla="*/ 3414 h 19998"/>
                <a:gd name="connsiteX645" fmla="*/ 16156 w 19998"/>
                <a:gd name="connsiteY645" fmla="*/ 3414 h 19998"/>
                <a:gd name="connsiteX646" fmla="*/ 16156 w 19998"/>
                <a:gd name="connsiteY646" fmla="*/ 3374 h 19998"/>
                <a:gd name="connsiteX647" fmla="*/ 16302 w 19998"/>
                <a:gd name="connsiteY647" fmla="*/ 3436 h 19998"/>
                <a:gd name="connsiteX648" fmla="*/ 16285 w 19998"/>
                <a:gd name="connsiteY648" fmla="*/ 3454 h 19998"/>
                <a:gd name="connsiteX649" fmla="*/ 16366 w 19998"/>
                <a:gd name="connsiteY649" fmla="*/ 3518 h 19998"/>
                <a:gd name="connsiteX650" fmla="*/ 16490 w 19998"/>
                <a:gd name="connsiteY650" fmla="*/ 3518 h 19998"/>
                <a:gd name="connsiteX651" fmla="*/ 16506 w 19998"/>
                <a:gd name="connsiteY651" fmla="*/ 3600 h 19998"/>
                <a:gd name="connsiteX652" fmla="*/ 16590 w 19998"/>
                <a:gd name="connsiteY652" fmla="*/ 3624 h 19998"/>
                <a:gd name="connsiteX653" fmla="*/ 16611 w 19998"/>
                <a:gd name="connsiteY653" fmla="*/ 3581 h 19998"/>
                <a:gd name="connsiteX654" fmla="*/ 16694 w 19998"/>
                <a:gd name="connsiteY654" fmla="*/ 3600 h 19998"/>
                <a:gd name="connsiteX655" fmla="*/ 16694 w 19998"/>
                <a:gd name="connsiteY655" fmla="*/ 3560 h 19998"/>
                <a:gd name="connsiteX656" fmla="*/ 16716 w 19998"/>
                <a:gd name="connsiteY656" fmla="*/ 3560 h 19998"/>
                <a:gd name="connsiteX657" fmla="*/ 16716 w 19998"/>
                <a:gd name="connsiteY657" fmla="*/ 3518 h 19998"/>
                <a:gd name="connsiteX658" fmla="*/ 16759 w 19998"/>
                <a:gd name="connsiteY658" fmla="*/ 3497 h 19998"/>
                <a:gd name="connsiteX659" fmla="*/ 16759 w 19998"/>
                <a:gd name="connsiteY659" fmla="*/ 3478 h 19998"/>
                <a:gd name="connsiteX660" fmla="*/ 16940 w 19998"/>
                <a:gd name="connsiteY660" fmla="*/ 3478 h 19998"/>
                <a:gd name="connsiteX661" fmla="*/ 17085 w 19998"/>
                <a:gd name="connsiteY661" fmla="*/ 3560 h 19998"/>
                <a:gd name="connsiteX662" fmla="*/ 17085 w 19998"/>
                <a:gd name="connsiteY662" fmla="*/ 3534 h 19998"/>
                <a:gd name="connsiteX663" fmla="*/ 17192 w 19998"/>
                <a:gd name="connsiteY663" fmla="*/ 3518 h 19998"/>
                <a:gd name="connsiteX664" fmla="*/ 17192 w 19998"/>
                <a:gd name="connsiteY664" fmla="*/ 3534 h 19998"/>
                <a:gd name="connsiteX665" fmla="*/ 17373 w 19998"/>
                <a:gd name="connsiteY665" fmla="*/ 3640 h 19998"/>
                <a:gd name="connsiteX666" fmla="*/ 17354 w 19998"/>
                <a:gd name="connsiteY666" fmla="*/ 3663 h 19998"/>
                <a:gd name="connsiteX667" fmla="*/ 17437 w 19998"/>
                <a:gd name="connsiteY667" fmla="*/ 3783 h 19998"/>
                <a:gd name="connsiteX668" fmla="*/ 17397 w 19998"/>
                <a:gd name="connsiteY668" fmla="*/ 3783 h 19998"/>
                <a:gd name="connsiteX669" fmla="*/ 17414 w 19998"/>
                <a:gd name="connsiteY669" fmla="*/ 3826 h 19998"/>
                <a:gd name="connsiteX670" fmla="*/ 17437 w 19998"/>
                <a:gd name="connsiteY670" fmla="*/ 3826 h 19998"/>
                <a:gd name="connsiteX671" fmla="*/ 17602 w 19998"/>
                <a:gd name="connsiteY671" fmla="*/ 4028 h 19998"/>
                <a:gd name="connsiteX672" fmla="*/ 17623 w 19998"/>
                <a:gd name="connsiteY672" fmla="*/ 4091 h 19998"/>
                <a:gd name="connsiteX673" fmla="*/ 17642 w 19998"/>
                <a:gd name="connsiteY673" fmla="*/ 4091 h 19998"/>
                <a:gd name="connsiteX674" fmla="*/ 17683 w 19998"/>
                <a:gd name="connsiteY674" fmla="*/ 4211 h 19998"/>
                <a:gd name="connsiteX675" fmla="*/ 17849 w 19998"/>
                <a:gd name="connsiteY675" fmla="*/ 4211 h 19998"/>
                <a:gd name="connsiteX676" fmla="*/ 17849 w 19998"/>
                <a:gd name="connsiteY676" fmla="*/ 4171 h 19998"/>
                <a:gd name="connsiteX677" fmla="*/ 17871 w 19998"/>
                <a:gd name="connsiteY677" fmla="*/ 4171 h 19998"/>
                <a:gd name="connsiteX678" fmla="*/ 17830 w 19998"/>
                <a:gd name="connsiteY678" fmla="*/ 4091 h 19998"/>
                <a:gd name="connsiteX679" fmla="*/ 17871 w 19998"/>
                <a:gd name="connsiteY679" fmla="*/ 4065 h 19998"/>
                <a:gd name="connsiteX680" fmla="*/ 17935 w 19998"/>
                <a:gd name="connsiteY680" fmla="*/ 4091 h 19998"/>
                <a:gd name="connsiteX681" fmla="*/ 17976 w 19998"/>
                <a:gd name="connsiteY681" fmla="*/ 4065 h 19998"/>
                <a:gd name="connsiteX682" fmla="*/ 18019 w 19998"/>
                <a:gd name="connsiteY682" fmla="*/ 4091 h 19998"/>
                <a:gd name="connsiteX683" fmla="*/ 18140 w 19998"/>
                <a:gd name="connsiteY683" fmla="*/ 4131 h 19998"/>
                <a:gd name="connsiteX684" fmla="*/ 18183 w 19998"/>
                <a:gd name="connsiteY684" fmla="*/ 4293 h 19998"/>
                <a:gd name="connsiteX685" fmla="*/ 18200 w 19998"/>
                <a:gd name="connsiteY685" fmla="*/ 4293 h 19998"/>
                <a:gd name="connsiteX686" fmla="*/ 18223 w 19998"/>
                <a:gd name="connsiteY686" fmla="*/ 4211 h 19998"/>
                <a:gd name="connsiteX687" fmla="*/ 18240 w 19998"/>
                <a:gd name="connsiteY687" fmla="*/ 4211 h 19998"/>
                <a:gd name="connsiteX688" fmla="*/ 18240 w 19998"/>
                <a:gd name="connsiteY688" fmla="*/ 4230 h 19998"/>
                <a:gd name="connsiteX689" fmla="*/ 18281 w 19998"/>
                <a:gd name="connsiteY689" fmla="*/ 4230 h 19998"/>
                <a:gd name="connsiteX690" fmla="*/ 18328 w 19998"/>
                <a:gd name="connsiteY690" fmla="*/ 4270 h 19998"/>
                <a:gd name="connsiteX691" fmla="*/ 18369 w 19998"/>
                <a:gd name="connsiteY691" fmla="*/ 4253 h 19998"/>
                <a:gd name="connsiteX692" fmla="*/ 18388 w 19998"/>
                <a:gd name="connsiteY692" fmla="*/ 4270 h 19998"/>
                <a:gd name="connsiteX693" fmla="*/ 18531 w 19998"/>
                <a:gd name="connsiteY693" fmla="*/ 4253 h 19998"/>
                <a:gd name="connsiteX694" fmla="*/ 18531 w 19998"/>
                <a:gd name="connsiteY694" fmla="*/ 4270 h 19998"/>
                <a:gd name="connsiteX695" fmla="*/ 18631 w 19998"/>
                <a:gd name="connsiteY695" fmla="*/ 4211 h 19998"/>
                <a:gd name="connsiteX696" fmla="*/ 18631 w 19998"/>
                <a:gd name="connsiteY696" fmla="*/ 4131 h 19998"/>
                <a:gd name="connsiteX697" fmla="*/ 18762 w 19998"/>
                <a:gd name="connsiteY697" fmla="*/ 4108 h 19998"/>
                <a:gd name="connsiteX698" fmla="*/ 18778 w 19998"/>
                <a:gd name="connsiteY698" fmla="*/ 4148 h 19998"/>
                <a:gd name="connsiteX699" fmla="*/ 18821 w 19998"/>
                <a:gd name="connsiteY699" fmla="*/ 4131 h 19998"/>
                <a:gd name="connsiteX700" fmla="*/ 18943 w 19998"/>
                <a:gd name="connsiteY700" fmla="*/ 4333 h 19998"/>
                <a:gd name="connsiteX701" fmla="*/ 19047 w 19998"/>
                <a:gd name="connsiteY701" fmla="*/ 4333 h 19998"/>
                <a:gd name="connsiteX702" fmla="*/ 19064 w 19998"/>
                <a:gd name="connsiteY702" fmla="*/ 4392 h 19998"/>
                <a:gd name="connsiteX703" fmla="*/ 19152 w 19998"/>
                <a:gd name="connsiteY703" fmla="*/ 4392 h 19998"/>
                <a:gd name="connsiteX704" fmla="*/ 19152 w 19998"/>
                <a:gd name="connsiteY704" fmla="*/ 4373 h 19998"/>
                <a:gd name="connsiteX705" fmla="*/ 19212 w 19998"/>
                <a:gd name="connsiteY705" fmla="*/ 4373 h 19998"/>
                <a:gd name="connsiteX706" fmla="*/ 19212 w 19998"/>
                <a:gd name="connsiteY706" fmla="*/ 4392 h 19998"/>
                <a:gd name="connsiteX707" fmla="*/ 19317 w 19998"/>
                <a:gd name="connsiteY707" fmla="*/ 4333 h 19998"/>
                <a:gd name="connsiteX708" fmla="*/ 19417 w 19998"/>
                <a:gd name="connsiteY708" fmla="*/ 4392 h 19998"/>
                <a:gd name="connsiteX709" fmla="*/ 19443 w 19998"/>
                <a:gd name="connsiteY709" fmla="*/ 4373 h 19998"/>
                <a:gd name="connsiteX710" fmla="*/ 19500 w 19998"/>
                <a:gd name="connsiteY710" fmla="*/ 4373 h 19998"/>
                <a:gd name="connsiteX711" fmla="*/ 19521 w 19998"/>
                <a:gd name="connsiteY711" fmla="*/ 4352 h 19998"/>
                <a:gd name="connsiteX712" fmla="*/ 19998 w 19998"/>
                <a:gd name="connsiteY712" fmla="*/ 4512 h 19998"/>
                <a:gd name="connsiteX713" fmla="*/ 19750 w 19998"/>
                <a:gd name="connsiteY713" fmla="*/ 4939 h 19998"/>
                <a:gd name="connsiteX714" fmla="*/ 19712 w 19998"/>
                <a:gd name="connsiteY714" fmla="*/ 4939 h 19998"/>
                <a:gd name="connsiteX715" fmla="*/ 19686 w 19998"/>
                <a:gd name="connsiteY715" fmla="*/ 5003 h 19998"/>
                <a:gd name="connsiteX716" fmla="*/ 19645 w 19998"/>
                <a:gd name="connsiteY716" fmla="*/ 5003 h 19998"/>
                <a:gd name="connsiteX717" fmla="*/ 19131 w 19998"/>
                <a:gd name="connsiteY717" fmla="*/ 6512 h 19998"/>
                <a:gd name="connsiteX718" fmla="*/ 19236 w 19998"/>
                <a:gd name="connsiteY718" fmla="*/ 7750 h 19998"/>
                <a:gd name="connsiteX719" fmla="*/ 19212 w 19998"/>
                <a:gd name="connsiteY719" fmla="*/ 7750 h 19998"/>
                <a:gd name="connsiteX720" fmla="*/ 19090 w 19998"/>
                <a:gd name="connsiteY720" fmla="*/ 7870 h 19998"/>
                <a:gd name="connsiteX721" fmla="*/ 19152 w 19998"/>
                <a:gd name="connsiteY721" fmla="*/ 7853 h 19998"/>
                <a:gd name="connsiteX722" fmla="*/ 19064 w 19998"/>
                <a:gd name="connsiteY722" fmla="*/ 7973 h 19998"/>
                <a:gd name="connsiteX723" fmla="*/ 18983 w 19998"/>
                <a:gd name="connsiteY723" fmla="*/ 7973 h 19998"/>
                <a:gd name="connsiteX724" fmla="*/ 18714 w 19998"/>
                <a:gd name="connsiteY724" fmla="*/ 8135 h 19998"/>
                <a:gd name="connsiteX725" fmla="*/ 18695 w 19998"/>
                <a:gd name="connsiteY725" fmla="*/ 8093 h 19998"/>
                <a:gd name="connsiteX726" fmla="*/ 18614 w 19998"/>
                <a:gd name="connsiteY726" fmla="*/ 7997 h 19998"/>
                <a:gd name="connsiteX727" fmla="*/ 18631 w 19998"/>
                <a:gd name="connsiteY727" fmla="*/ 7973 h 19998"/>
                <a:gd name="connsiteX728" fmla="*/ 18304 w 19998"/>
                <a:gd name="connsiteY72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87 w 19998"/>
                <a:gd name="connsiteY310" fmla="*/ 11637 h 19998"/>
                <a:gd name="connsiteX311" fmla="*/ 5444 w 19998"/>
                <a:gd name="connsiteY311" fmla="*/ 11268 h 19998"/>
                <a:gd name="connsiteX312" fmla="*/ 5339 w 19998"/>
                <a:gd name="connsiteY312" fmla="*/ 11146 h 19998"/>
                <a:gd name="connsiteX313" fmla="*/ 5251 w 19998"/>
                <a:gd name="connsiteY313" fmla="*/ 10849 h 19998"/>
                <a:gd name="connsiteX314" fmla="*/ 4784 w 19998"/>
                <a:gd name="connsiteY314" fmla="*/ 10539 h 19998"/>
                <a:gd name="connsiteX315" fmla="*/ 4603 w 19998"/>
                <a:gd name="connsiteY315" fmla="*/ 10497 h 19998"/>
                <a:gd name="connsiteX316" fmla="*/ 4620 w 19998"/>
                <a:gd name="connsiteY316" fmla="*/ 10476 h 19998"/>
                <a:gd name="connsiteX317" fmla="*/ 3877 w 19998"/>
                <a:gd name="connsiteY317" fmla="*/ 9395 h 19998"/>
                <a:gd name="connsiteX318" fmla="*/ 3941 w 19998"/>
                <a:gd name="connsiteY318" fmla="*/ 9353 h 19998"/>
                <a:gd name="connsiteX319" fmla="*/ 3918 w 19998"/>
                <a:gd name="connsiteY319" fmla="*/ 9353 h 19998"/>
                <a:gd name="connsiteX320" fmla="*/ 4168 w 19998"/>
                <a:gd name="connsiteY320" fmla="*/ 9071 h 19998"/>
                <a:gd name="connsiteX321" fmla="*/ 3753 w 19998"/>
                <a:gd name="connsiteY321" fmla="*/ 8829 h 19998"/>
                <a:gd name="connsiteX322" fmla="*/ 3899 w 19998"/>
                <a:gd name="connsiteY322" fmla="*/ 8645 h 19998"/>
                <a:gd name="connsiteX323" fmla="*/ 3899 w 19998"/>
                <a:gd name="connsiteY323" fmla="*/ 8521 h 19998"/>
                <a:gd name="connsiteX324" fmla="*/ 4472 w 19998"/>
                <a:gd name="connsiteY324" fmla="*/ 8666 h 19998"/>
                <a:gd name="connsiteX325" fmla="*/ 3877 w 19998"/>
                <a:gd name="connsiteY325" fmla="*/ 8457 h 19998"/>
                <a:gd name="connsiteX326" fmla="*/ 3689 w 19998"/>
                <a:gd name="connsiteY326" fmla="*/ 8587 h 19998"/>
                <a:gd name="connsiteX327" fmla="*/ 3508 w 19998"/>
                <a:gd name="connsiteY327" fmla="*/ 8483 h 19998"/>
                <a:gd name="connsiteX328" fmla="*/ 3360 w 19998"/>
                <a:gd name="connsiteY328" fmla="*/ 8401 h 19998"/>
                <a:gd name="connsiteX329" fmla="*/ 3303 w 19998"/>
                <a:gd name="connsiteY329" fmla="*/ 8239 h 19998"/>
                <a:gd name="connsiteX330" fmla="*/ 3482 w 19998"/>
                <a:gd name="connsiteY330" fmla="*/ 8175 h 19998"/>
                <a:gd name="connsiteX331" fmla="*/ 3465 w 19998"/>
                <a:gd name="connsiteY331" fmla="*/ 8077 h 19998"/>
                <a:gd name="connsiteX332" fmla="*/ 3403 w 19998"/>
                <a:gd name="connsiteY332" fmla="*/ 7997 h 19998"/>
                <a:gd name="connsiteX333" fmla="*/ 3444 w 19998"/>
                <a:gd name="connsiteY333" fmla="*/ 7973 h 19998"/>
                <a:gd name="connsiteX334" fmla="*/ 3444 w 19998"/>
                <a:gd name="connsiteY334" fmla="*/ 7997 h 19998"/>
                <a:gd name="connsiteX335" fmla="*/ 3344 w 19998"/>
                <a:gd name="connsiteY335" fmla="*/ 7910 h 19998"/>
                <a:gd name="connsiteX336" fmla="*/ 3320 w 19998"/>
                <a:gd name="connsiteY336" fmla="*/ 7933 h 19998"/>
                <a:gd name="connsiteX337" fmla="*/ 3239 w 19998"/>
                <a:gd name="connsiteY337" fmla="*/ 7910 h 19998"/>
                <a:gd name="connsiteX338" fmla="*/ 3239 w 19998"/>
                <a:gd name="connsiteY338" fmla="*/ 7950 h 19998"/>
                <a:gd name="connsiteX339" fmla="*/ 3196 w 19998"/>
                <a:gd name="connsiteY339" fmla="*/ 7933 h 19998"/>
                <a:gd name="connsiteX340" fmla="*/ 3156 w 19998"/>
                <a:gd name="connsiteY340" fmla="*/ 7910 h 19998"/>
                <a:gd name="connsiteX341" fmla="*/ 3115 w 19998"/>
                <a:gd name="connsiteY341" fmla="*/ 7950 h 19998"/>
                <a:gd name="connsiteX342" fmla="*/ 2844 w 19998"/>
                <a:gd name="connsiteY342" fmla="*/ 7933 h 19998"/>
                <a:gd name="connsiteX343" fmla="*/ 2822 w 19998"/>
                <a:gd name="connsiteY343" fmla="*/ 7853 h 19998"/>
                <a:gd name="connsiteX344" fmla="*/ 2765 w 19998"/>
                <a:gd name="connsiteY344" fmla="*/ 7811 h 19998"/>
                <a:gd name="connsiteX345" fmla="*/ 2765 w 19998"/>
                <a:gd name="connsiteY345" fmla="*/ 7788 h 19998"/>
                <a:gd name="connsiteX346" fmla="*/ 3051 w 19998"/>
                <a:gd name="connsiteY346" fmla="*/ 7853 h 19998"/>
                <a:gd name="connsiteX347" fmla="*/ 3115 w 19998"/>
                <a:gd name="connsiteY347" fmla="*/ 7651 h 19998"/>
                <a:gd name="connsiteX348" fmla="*/ 3115 w 19998"/>
                <a:gd name="connsiteY348" fmla="*/ 7625 h 19998"/>
                <a:gd name="connsiteX349" fmla="*/ 2765 w 19998"/>
                <a:gd name="connsiteY349" fmla="*/ 7729 h 19998"/>
                <a:gd name="connsiteX350" fmla="*/ 2722 w 19998"/>
                <a:gd name="connsiteY350" fmla="*/ 7625 h 19998"/>
                <a:gd name="connsiteX351" fmla="*/ 2701 w 19998"/>
                <a:gd name="connsiteY351" fmla="*/ 7625 h 19998"/>
                <a:gd name="connsiteX352" fmla="*/ 2722 w 19998"/>
                <a:gd name="connsiteY352" fmla="*/ 7788 h 19998"/>
                <a:gd name="connsiteX353" fmla="*/ 2477 w 19998"/>
                <a:gd name="connsiteY353" fmla="*/ 7750 h 19998"/>
                <a:gd name="connsiteX354" fmla="*/ 2453 w 19998"/>
                <a:gd name="connsiteY354" fmla="*/ 7689 h 19998"/>
                <a:gd name="connsiteX355" fmla="*/ 2477 w 19998"/>
                <a:gd name="connsiteY355" fmla="*/ 7973 h 19998"/>
                <a:gd name="connsiteX356" fmla="*/ 2412 w 19998"/>
                <a:gd name="connsiteY356" fmla="*/ 7950 h 19998"/>
                <a:gd name="connsiteX357" fmla="*/ 2372 w 19998"/>
                <a:gd name="connsiteY357" fmla="*/ 7828 h 19998"/>
                <a:gd name="connsiteX358" fmla="*/ 2127 w 19998"/>
                <a:gd name="connsiteY358" fmla="*/ 7442 h 19998"/>
                <a:gd name="connsiteX359" fmla="*/ 2127 w 19998"/>
                <a:gd name="connsiteY359" fmla="*/ 7463 h 19998"/>
                <a:gd name="connsiteX360" fmla="*/ 2103 w 19998"/>
                <a:gd name="connsiteY360" fmla="*/ 7442 h 19998"/>
                <a:gd name="connsiteX361" fmla="*/ 2205 w 19998"/>
                <a:gd name="connsiteY361" fmla="*/ 7442 h 19998"/>
                <a:gd name="connsiteX362" fmla="*/ 1831 w 19998"/>
                <a:gd name="connsiteY362" fmla="*/ 7261 h 19998"/>
                <a:gd name="connsiteX363" fmla="*/ 1260 w 19998"/>
                <a:gd name="connsiteY363" fmla="*/ 6996 h 19998"/>
                <a:gd name="connsiteX364" fmla="*/ 1276 w 19998"/>
                <a:gd name="connsiteY364" fmla="*/ 6975 h 19998"/>
                <a:gd name="connsiteX365" fmla="*/ 1260 w 19998"/>
                <a:gd name="connsiteY365" fmla="*/ 6958 h 19998"/>
                <a:gd name="connsiteX366" fmla="*/ 1236 w 19998"/>
                <a:gd name="connsiteY366" fmla="*/ 6958 h 19998"/>
                <a:gd name="connsiteX367" fmla="*/ 1172 w 19998"/>
                <a:gd name="connsiteY367" fmla="*/ 6892 h 19998"/>
                <a:gd name="connsiteX368" fmla="*/ 1155 w 19998"/>
                <a:gd name="connsiteY368" fmla="*/ 6996 h 19998"/>
                <a:gd name="connsiteX369" fmla="*/ 886 w 19998"/>
                <a:gd name="connsiteY369" fmla="*/ 6975 h 19998"/>
                <a:gd name="connsiteX370" fmla="*/ 679 w 19998"/>
                <a:gd name="connsiteY370" fmla="*/ 7099 h 19998"/>
                <a:gd name="connsiteX371" fmla="*/ 533 w 19998"/>
                <a:gd name="connsiteY371" fmla="*/ 7078 h 19998"/>
                <a:gd name="connsiteX372" fmla="*/ 533 w 19998"/>
                <a:gd name="connsiteY372" fmla="*/ 7022 h 19998"/>
                <a:gd name="connsiteX373" fmla="*/ 574 w 19998"/>
                <a:gd name="connsiteY373" fmla="*/ 6996 h 19998"/>
                <a:gd name="connsiteX374" fmla="*/ 305 w 19998"/>
                <a:gd name="connsiteY374" fmla="*/ 6568 h 19998"/>
                <a:gd name="connsiteX375" fmla="*/ 264 w 19998"/>
                <a:gd name="connsiteY375" fmla="*/ 6594 h 19998"/>
                <a:gd name="connsiteX376" fmla="*/ 164 w 19998"/>
                <a:gd name="connsiteY376" fmla="*/ 6528 h 19998"/>
                <a:gd name="connsiteX377" fmla="*/ 141 w 19998"/>
                <a:gd name="connsiteY377" fmla="*/ 6528 h 19998"/>
                <a:gd name="connsiteX378" fmla="*/ 0 w 19998"/>
                <a:gd name="connsiteY378" fmla="*/ 6490 h 19998"/>
                <a:gd name="connsiteX379" fmla="*/ 17 w 19998"/>
                <a:gd name="connsiteY379" fmla="*/ 6465 h 19998"/>
                <a:gd name="connsiteX380" fmla="*/ 57 w 19998"/>
                <a:gd name="connsiteY380" fmla="*/ 6465 h 19998"/>
                <a:gd name="connsiteX381" fmla="*/ 57 w 19998"/>
                <a:gd name="connsiteY381" fmla="*/ 6425 h 19998"/>
                <a:gd name="connsiteX382" fmla="*/ 695 w 19998"/>
                <a:gd name="connsiteY382" fmla="*/ 6408 h 19998"/>
                <a:gd name="connsiteX383" fmla="*/ 760 w 19998"/>
                <a:gd name="connsiteY383" fmla="*/ 6262 h 19998"/>
                <a:gd name="connsiteX384" fmla="*/ 722 w 19998"/>
                <a:gd name="connsiteY384" fmla="*/ 6262 h 19998"/>
                <a:gd name="connsiteX385" fmla="*/ 695 w 19998"/>
                <a:gd name="connsiteY385" fmla="*/ 6164 h 19998"/>
                <a:gd name="connsiteX386" fmla="*/ 433 w 19998"/>
                <a:gd name="connsiteY386" fmla="*/ 6084 h 19998"/>
                <a:gd name="connsiteX387" fmla="*/ 348 w 19998"/>
                <a:gd name="connsiteY387" fmla="*/ 6204 h 19998"/>
                <a:gd name="connsiteX388" fmla="*/ 329 w 19998"/>
                <a:gd name="connsiteY388" fmla="*/ 6204 h 19998"/>
                <a:gd name="connsiteX389" fmla="*/ 305 w 19998"/>
                <a:gd name="connsiteY389" fmla="*/ 6060 h 19998"/>
                <a:gd name="connsiteX390" fmla="*/ 348 w 19998"/>
                <a:gd name="connsiteY390" fmla="*/ 6044 h 19998"/>
                <a:gd name="connsiteX391" fmla="*/ 348 w 19998"/>
                <a:gd name="connsiteY391" fmla="*/ 5997 h 19998"/>
                <a:gd name="connsiteX392" fmla="*/ 248 w 19998"/>
                <a:gd name="connsiteY392" fmla="*/ 5997 h 19998"/>
                <a:gd name="connsiteX393" fmla="*/ 221 w 19998"/>
                <a:gd name="connsiteY393" fmla="*/ 5938 h 19998"/>
                <a:gd name="connsiteX394" fmla="*/ 329 w 19998"/>
                <a:gd name="connsiteY394" fmla="*/ 5938 h 19998"/>
                <a:gd name="connsiteX395" fmla="*/ 348 w 19998"/>
                <a:gd name="connsiteY395" fmla="*/ 5818 h 19998"/>
                <a:gd name="connsiteX396" fmla="*/ 391 w 19998"/>
                <a:gd name="connsiteY396" fmla="*/ 5818 h 19998"/>
                <a:gd name="connsiteX397" fmla="*/ 369 w 19998"/>
                <a:gd name="connsiteY397" fmla="*/ 5917 h 19998"/>
                <a:gd name="connsiteX398" fmla="*/ 433 w 19998"/>
                <a:gd name="connsiteY398" fmla="*/ 5877 h 19998"/>
                <a:gd name="connsiteX399" fmla="*/ 433 w 19998"/>
                <a:gd name="connsiteY399" fmla="*/ 5898 h 19998"/>
                <a:gd name="connsiteX400" fmla="*/ 410 w 19998"/>
                <a:gd name="connsiteY400" fmla="*/ 5917 h 19998"/>
                <a:gd name="connsiteX401" fmla="*/ 433 w 19998"/>
                <a:gd name="connsiteY401" fmla="*/ 5938 h 19998"/>
                <a:gd name="connsiteX402" fmla="*/ 555 w 19998"/>
                <a:gd name="connsiteY402" fmla="*/ 5938 h 19998"/>
                <a:gd name="connsiteX403" fmla="*/ 555 w 19998"/>
                <a:gd name="connsiteY403" fmla="*/ 5955 h 19998"/>
                <a:gd name="connsiteX404" fmla="*/ 738 w 19998"/>
                <a:gd name="connsiteY404" fmla="*/ 5938 h 19998"/>
                <a:gd name="connsiteX405" fmla="*/ 695 w 19998"/>
                <a:gd name="connsiteY405" fmla="*/ 5835 h 19998"/>
                <a:gd name="connsiteX406" fmla="*/ 655 w 19998"/>
                <a:gd name="connsiteY406" fmla="*/ 5835 h 19998"/>
                <a:gd name="connsiteX407" fmla="*/ 638 w 19998"/>
                <a:gd name="connsiteY407" fmla="*/ 5877 h 19998"/>
                <a:gd name="connsiteX408" fmla="*/ 574 w 19998"/>
                <a:gd name="connsiteY408" fmla="*/ 5861 h 19998"/>
                <a:gd name="connsiteX409" fmla="*/ 517 w 19998"/>
                <a:gd name="connsiteY409" fmla="*/ 5861 h 19998"/>
                <a:gd name="connsiteX410" fmla="*/ 598 w 19998"/>
                <a:gd name="connsiteY410" fmla="*/ 5736 h 19998"/>
                <a:gd name="connsiteX411" fmla="*/ 141 w 19998"/>
                <a:gd name="connsiteY411" fmla="*/ 5778 h 19998"/>
                <a:gd name="connsiteX412" fmla="*/ 141 w 19998"/>
                <a:gd name="connsiteY412" fmla="*/ 5795 h 19998"/>
                <a:gd name="connsiteX413" fmla="*/ 17 w 19998"/>
                <a:gd name="connsiteY413" fmla="*/ 5818 h 19998"/>
                <a:gd name="connsiteX414" fmla="*/ 17 w 19998"/>
                <a:gd name="connsiteY414" fmla="*/ 5715 h 19998"/>
                <a:gd name="connsiteX415" fmla="*/ 40 w 19998"/>
                <a:gd name="connsiteY415" fmla="*/ 5715 h 19998"/>
                <a:gd name="connsiteX416" fmla="*/ 141 w 19998"/>
                <a:gd name="connsiteY416" fmla="*/ 5287 h 19998"/>
                <a:gd name="connsiteX417" fmla="*/ 181 w 19998"/>
                <a:gd name="connsiteY417" fmla="*/ 5268 h 19998"/>
                <a:gd name="connsiteX418" fmla="*/ 348 w 19998"/>
                <a:gd name="connsiteY418" fmla="*/ 5247 h 19998"/>
                <a:gd name="connsiteX419" fmla="*/ 329 w 19998"/>
                <a:gd name="connsiteY419" fmla="*/ 5205 h 19998"/>
                <a:gd name="connsiteX420" fmla="*/ 450 w 19998"/>
                <a:gd name="connsiteY420" fmla="*/ 5149 h 19998"/>
                <a:gd name="connsiteX421" fmla="*/ 617 w 19998"/>
                <a:gd name="connsiteY421" fmla="*/ 5149 h 19998"/>
                <a:gd name="connsiteX422" fmla="*/ 617 w 19998"/>
                <a:gd name="connsiteY422" fmla="*/ 5106 h 19998"/>
                <a:gd name="connsiteX423" fmla="*/ 803 w 19998"/>
                <a:gd name="connsiteY423" fmla="*/ 5085 h 19998"/>
                <a:gd name="connsiteX424" fmla="*/ 826 w 19998"/>
                <a:gd name="connsiteY424" fmla="*/ 5106 h 19998"/>
                <a:gd name="connsiteX425" fmla="*/ 803 w 19998"/>
                <a:gd name="connsiteY425" fmla="*/ 5149 h 19998"/>
                <a:gd name="connsiteX426" fmla="*/ 803 w 19998"/>
                <a:gd name="connsiteY426" fmla="*/ 5165 h 19998"/>
                <a:gd name="connsiteX427" fmla="*/ 1276 w 19998"/>
                <a:gd name="connsiteY427" fmla="*/ 5022 h 19998"/>
                <a:gd name="connsiteX428" fmla="*/ 1276 w 19998"/>
                <a:gd name="connsiteY428" fmla="*/ 5003 h 19998"/>
                <a:gd name="connsiteX429" fmla="*/ 1276 w 19998"/>
                <a:gd name="connsiteY429" fmla="*/ 5022 h 19998"/>
                <a:gd name="connsiteX430" fmla="*/ 1298 w 19998"/>
                <a:gd name="connsiteY430" fmla="*/ 5022 h 19998"/>
                <a:gd name="connsiteX431" fmla="*/ 1298 w 19998"/>
                <a:gd name="connsiteY431" fmla="*/ 5003 h 19998"/>
                <a:gd name="connsiteX432" fmla="*/ 1341 w 19998"/>
                <a:gd name="connsiteY432" fmla="*/ 5003 h 19998"/>
                <a:gd name="connsiteX433" fmla="*/ 1341 w 19998"/>
                <a:gd name="connsiteY433" fmla="*/ 5165 h 19998"/>
                <a:gd name="connsiteX434" fmla="*/ 1381 w 19998"/>
                <a:gd name="connsiteY434" fmla="*/ 5165 h 19998"/>
                <a:gd name="connsiteX435" fmla="*/ 1441 w 19998"/>
                <a:gd name="connsiteY435" fmla="*/ 5149 h 19998"/>
                <a:gd name="connsiteX436" fmla="*/ 1441 w 19998"/>
                <a:gd name="connsiteY436" fmla="*/ 5205 h 19998"/>
                <a:gd name="connsiteX437" fmla="*/ 1505 w 19998"/>
                <a:gd name="connsiteY437" fmla="*/ 5231 h 19998"/>
                <a:gd name="connsiteX438" fmla="*/ 1524 w 19998"/>
                <a:gd name="connsiteY438" fmla="*/ 5069 h 19998"/>
                <a:gd name="connsiteX439" fmla="*/ 1562 w 19998"/>
                <a:gd name="connsiteY439" fmla="*/ 5069 h 19998"/>
                <a:gd name="connsiteX440" fmla="*/ 1562 w 19998"/>
                <a:gd name="connsiteY440" fmla="*/ 5043 h 19998"/>
                <a:gd name="connsiteX441" fmla="*/ 1815 w 19998"/>
                <a:gd name="connsiteY441" fmla="*/ 5125 h 19998"/>
                <a:gd name="connsiteX442" fmla="*/ 1815 w 19998"/>
                <a:gd name="connsiteY442" fmla="*/ 5149 h 19998"/>
                <a:gd name="connsiteX443" fmla="*/ 1831 w 19998"/>
                <a:gd name="connsiteY443" fmla="*/ 5149 h 19998"/>
                <a:gd name="connsiteX444" fmla="*/ 1874 w 19998"/>
                <a:gd name="connsiteY444" fmla="*/ 5149 h 19998"/>
                <a:gd name="connsiteX445" fmla="*/ 1874 w 19998"/>
                <a:gd name="connsiteY445" fmla="*/ 5189 h 19998"/>
                <a:gd name="connsiteX446" fmla="*/ 1936 w 19998"/>
                <a:gd name="connsiteY446" fmla="*/ 5165 h 19998"/>
                <a:gd name="connsiteX447" fmla="*/ 1936 w 19998"/>
                <a:gd name="connsiteY447" fmla="*/ 5149 h 19998"/>
                <a:gd name="connsiteX448" fmla="*/ 1915 w 19998"/>
                <a:gd name="connsiteY448" fmla="*/ 5125 h 19998"/>
                <a:gd name="connsiteX449" fmla="*/ 1915 w 19998"/>
                <a:gd name="connsiteY449" fmla="*/ 5069 h 19998"/>
                <a:gd name="connsiteX450" fmla="*/ 1979 w 19998"/>
                <a:gd name="connsiteY450" fmla="*/ 5003 h 19998"/>
                <a:gd name="connsiteX451" fmla="*/ 1936 w 19998"/>
                <a:gd name="connsiteY451" fmla="*/ 4939 h 19998"/>
                <a:gd name="connsiteX452" fmla="*/ 2103 w 19998"/>
                <a:gd name="connsiteY452" fmla="*/ 4820 h 19998"/>
                <a:gd name="connsiteX453" fmla="*/ 2496 w 19998"/>
                <a:gd name="connsiteY453" fmla="*/ 4777 h 19998"/>
                <a:gd name="connsiteX454" fmla="*/ 2536 w 19998"/>
                <a:gd name="connsiteY454" fmla="*/ 4860 h 19998"/>
                <a:gd name="connsiteX455" fmla="*/ 2722 w 19998"/>
                <a:gd name="connsiteY455" fmla="*/ 4761 h 19998"/>
                <a:gd name="connsiteX456" fmla="*/ 2722 w 19998"/>
                <a:gd name="connsiteY456" fmla="*/ 4900 h 19998"/>
                <a:gd name="connsiteX457" fmla="*/ 2805 w 19998"/>
                <a:gd name="connsiteY457" fmla="*/ 4923 h 19998"/>
                <a:gd name="connsiteX458" fmla="*/ 2782 w 19998"/>
                <a:gd name="connsiteY458" fmla="*/ 4982 h 19998"/>
                <a:gd name="connsiteX459" fmla="*/ 2886 w 19998"/>
                <a:gd name="connsiteY459" fmla="*/ 5022 h 19998"/>
                <a:gd name="connsiteX460" fmla="*/ 2910 w 19998"/>
                <a:gd name="connsiteY460" fmla="*/ 5022 h 19998"/>
                <a:gd name="connsiteX461" fmla="*/ 2970 w 19998"/>
                <a:gd name="connsiteY461" fmla="*/ 5189 h 19998"/>
                <a:gd name="connsiteX462" fmla="*/ 3010 w 19998"/>
                <a:gd name="connsiteY462" fmla="*/ 5189 h 19998"/>
                <a:gd name="connsiteX463" fmla="*/ 3034 w 19998"/>
                <a:gd name="connsiteY463" fmla="*/ 5247 h 19998"/>
                <a:gd name="connsiteX464" fmla="*/ 3256 w 19998"/>
                <a:gd name="connsiteY464" fmla="*/ 5673 h 19998"/>
                <a:gd name="connsiteX465" fmla="*/ 3279 w 19998"/>
                <a:gd name="connsiteY465" fmla="*/ 5593 h 19998"/>
                <a:gd name="connsiteX466" fmla="*/ 3303 w 19998"/>
                <a:gd name="connsiteY466" fmla="*/ 5593 h 19998"/>
                <a:gd name="connsiteX467" fmla="*/ 3320 w 19998"/>
                <a:gd name="connsiteY467" fmla="*/ 5616 h 19998"/>
                <a:gd name="connsiteX468" fmla="*/ 3608 w 19998"/>
                <a:gd name="connsiteY468" fmla="*/ 5391 h 19998"/>
                <a:gd name="connsiteX469" fmla="*/ 3589 w 19998"/>
                <a:gd name="connsiteY469" fmla="*/ 5351 h 19998"/>
                <a:gd name="connsiteX470" fmla="*/ 3689 w 19998"/>
                <a:gd name="connsiteY470" fmla="*/ 5351 h 19998"/>
                <a:gd name="connsiteX471" fmla="*/ 3689 w 19998"/>
                <a:gd name="connsiteY471" fmla="*/ 5391 h 19998"/>
                <a:gd name="connsiteX472" fmla="*/ 3713 w 19998"/>
                <a:gd name="connsiteY472" fmla="*/ 5391 h 19998"/>
                <a:gd name="connsiteX473" fmla="*/ 3860 w 19998"/>
                <a:gd name="connsiteY473" fmla="*/ 5268 h 19998"/>
                <a:gd name="connsiteX474" fmla="*/ 3860 w 19998"/>
                <a:gd name="connsiteY474" fmla="*/ 5308 h 19998"/>
                <a:gd name="connsiteX475" fmla="*/ 3899 w 19998"/>
                <a:gd name="connsiteY475" fmla="*/ 5325 h 19998"/>
                <a:gd name="connsiteX476" fmla="*/ 3818 w 19998"/>
                <a:gd name="connsiteY476" fmla="*/ 5431 h 19998"/>
                <a:gd name="connsiteX477" fmla="*/ 3860 w 19998"/>
                <a:gd name="connsiteY477" fmla="*/ 5431 h 19998"/>
                <a:gd name="connsiteX478" fmla="*/ 3941 w 19998"/>
                <a:gd name="connsiteY478" fmla="*/ 5367 h 19998"/>
                <a:gd name="connsiteX479" fmla="*/ 3958 w 19998"/>
                <a:gd name="connsiteY479" fmla="*/ 5391 h 19998"/>
                <a:gd name="connsiteX480" fmla="*/ 3999 w 19998"/>
                <a:gd name="connsiteY480" fmla="*/ 5534 h 19998"/>
                <a:gd name="connsiteX481" fmla="*/ 4041 w 19998"/>
                <a:gd name="connsiteY481" fmla="*/ 5471 h 19998"/>
                <a:gd name="connsiteX482" fmla="*/ 4041 w 19998"/>
                <a:gd name="connsiteY482" fmla="*/ 5534 h 19998"/>
                <a:gd name="connsiteX483" fmla="*/ 4063 w 19998"/>
                <a:gd name="connsiteY483" fmla="*/ 5534 h 19998"/>
                <a:gd name="connsiteX484" fmla="*/ 4103 w 19998"/>
                <a:gd name="connsiteY484" fmla="*/ 5449 h 19998"/>
                <a:gd name="connsiteX485" fmla="*/ 4146 w 19998"/>
                <a:gd name="connsiteY485" fmla="*/ 5489 h 19998"/>
                <a:gd name="connsiteX486" fmla="*/ 4146 w 19998"/>
                <a:gd name="connsiteY486" fmla="*/ 5471 h 19998"/>
                <a:gd name="connsiteX487" fmla="*/ 4103 w 19998"/>
                <a:gd name="connsiteY487" fmla="*/ 5407 h 19998"/>
                <a:gd name="connsiteX488" fmla="*/ 4351 w 19998"/>
                <a:gd name="connsiteY488" fmla="*/ 5351 h 19998"/>
                <a:gd name="connsiteX489" fmla="*/ 4372 w 19998"/>
                <a:gd name="connsiteY489" fmla="*/ 5308 h 19998"/>
                <a:gd name="connsiteX490" fmla="*/ 4392 w 19998"/>
                <a:gd name="connsiteY490" fmla="*/ 5308 h 19998"/>
                <a:gd name="connsiteX491" fmla="*/ 4415 w 19998"/>
                <a:gd name="connsiteY491" fmla="*/ 5308 h 19998"/>
                <a:gd name="connsiteX492" fmla="*/ 4415 w 19998"/>
                <a:gd name="connsiteY492" fmla="*/ 5287 h 19998"/>
                <a:gd name="connsiteX493" fmla="*/ 4580 w 19998"/>
                <a:gd name="connsiteY493" fmla="*/ 5268 h 19998"/>
                <a:gd name="connsiteX494" fmla="*/ 4580 w 19998"/>
                <a:gd name="connsiteY494" fmla="*/ 5471 h 19998"/>
                <a:gd name="connsiteX495" fmla="*/ 4994 w 19998"/>
                <a:gd name="connsiteY495" fmla="*/ 5449 h 19998"/>
                <a:gd name="connsiteX496" fmla="*/ 5075 w 19998"/>
                <a:gd name="connsiteY496" fmla="*/ 5471 h 19998"/>
                <a:gd name="connsiteX497" fmla="*/ 5075 w 19998"/>
                <a:gd name="connsiteY497" fmla="*/ 5449 h 19998"/>
                <a:gd name="connsiteX498" fmla="*/ 5094 w 19998"/>
                <a:gd name="connsiteY498" fmla="*/ 5449 h 19998"/>
                <a:gd name="connsiteX499" fmla="*/ 5175 w 19998"/>
                <a:gd name="connsiteY499" fmla="*/ 5471 h 19998"/>
                <a:gd name="connsiteX500" fmla="*/ 5323 w 19998"/>
                <a:gd name="connsiteY500" fmla="*/ 5471 h 19998"/>
                <a:gd name="connsiteX501" fmla="*/ 5242 w 19998"/>
                <a:gd name="connsiteY501" fmla="*/ 5407 h 19998"/>
                <a:gd name="connsiteX502" fmla="*/ 5258 w 19998"/>
                <a:gd name="connsiteY502" fmla="*/ 5391 h 19998"/>
                <a:gd name="connsiteX503" fmla="*/ 4994 w 19998"/>
                <a:gd name="connsiteY503" fmla="*/ 5003 h 19998"/>
                <a:gd name="connsiteX504" fmla="*/ 4970 w 19998"/>
                <a:gd name="connsiteY504" fmla="*/ 5003 h 19998"/>
                <a:gd name="connsiteX505" fmla="*/ 4954 w 19998"/>
                <a:gd name="connsiteY505" fmla="*/ 4982 h 19998"/>
                <a:gd name="connsiteX506" fmla="*/ 5054 w 19998"/>
                <a:gd name="connsiteY506" fmla="*/ 4618 h 19998"/>
                <a:gd name="connsiteX507" fmla="*/ 5054 w 19998"/>
                <a:gd name="connsiteY507" fmla="*/ 4601 h 19998"/>
                <a:gd name="connsiteX508" fmla="*/ 5037 w 19998"/>
                <a:gd name="connsiteY508" fmla="*/ 4618 h 19998"/>
                <a:gd name="connsiteX509" fmla="*/ 5011 w 19998"/>
                <a:gd name="connsiteY509" fmla="*/ 4131 h 19998"/>
                <a:gd name="connsiteX510" fmla="*/ 4970 w 19998"/>
                <a:gd name="connsiteY510" fmla="*/ 4131 h 19998"/>
                <a:gd name="connsiteX511" fmla="*/ 4642 w 19998"/>
                <a:gd name="connsiteY511" fmla="*/ 3335 h 19998"/>
                <a:gd name="connsiteX512" fmla="*/ 4663 w 19998"/>
                <a:gd name="connsiteY512" fmla="*/ 3092 h 19998"/>
                <a:gd name="connsiteX513" fmla="*/ 4563 w 19998"/>
                <a:gd name="connsiteY513" fmla="*/ 3050 h 19998"/>
                <a:gd name="connsiteX514" fmla="*/ 4563 w 19998"/>
                <a:gd name="connsiteY514" fmla="*/ 2930 h 19998"/>
                <a:gd name="connsiteX515" fmla="*/ 4663 w 19998"/>
                <a:gd name="connsiteY515" fmla="*/ 2987 h 19998"/>
                <a:gd name="connsiteX516" fmla="*/ 4684 w 19998"/>
                <a:gd name="connsiteY516" fmla="*/ 2947 h 19998"/>
                <a:gd name="connsiteX517" fmla="*/ 5242 w 19998"/>
                <a:gd name="connsiteY517" fmla="*/ 3092 h 19998"/>
                <a:gd name="connsiteX518" fmla="*/ 5258 w 19998"/>
                <a:gd name="connsiteY518" fmla="*/ 3029 h 19998"/>
                <a:gd name="connsiteX519" fmla="*/ 5570 w 19998"/>
                <a:gd name="connsiteY519" fmla="*/ 3050 h 19998"/>
                <a:gd name="connsiteX520" fmla="*/ 5632 w 19998"/>
                <a:gd name="connsiteY520" fmla="*/ 3252 h 19998"/>
                <a:gd name="connsiteX521" fmla="*/ 5592 w 19998"/>
                <a:gd name="connsiteY521" fmla="*/ 3252 h 19998"/>
                <a:gd name="connsiteX522" fmla="*/ 5570 w 19998"/>
                <a:gd name="connsiteY522" fmla="*/ 3316 h 19998"/>
                <a:gd name="connsiteX523" fmla="*/ 5511 w 19998"/>
                <a:gd name="connsiteY523" fmla="*/ 3316 h 19998"/>
                <a:gd name="connsiteX524" fmla="*/ 5675 w 19998"/>
                <a:gd name="connsiteY524" fmla="*/ 3800 h 19998"/>
                <a:gd name="connsiteX525" fmla="*/ 5649 w 19998"/>
                <a:gd name="connsiteY525" fmla="*/ 3826 h 19998"/>
                <a:gd name="connsiteX526" fmla="*/ 5732 w 19998"/>
                <a:gd name="connsiteY526" fmla="*/ 3842 h 19998"/>
                <a:gd name="connsiteX527" fmla="*/ 5713 w 19998"/>
                <a:gd name="connsiteY527" fmla="*/ 3842 h 19998"/>
                <a:gd name="connsiteX528" fmla="*/ 5732 w 19998"/>
                <a:gd name="connsiteY528" fmla="*/ 3882 h 19998"/>
                <a:gd name="connsiteX529" fmla="*/ 5756 w 19998"/>
                <a:gd name="connsiteY529" fmla="*/ 3882 h 19998"/>
                <a:gd name="connsiteX530" fmla="*/ 5775 w 19998"/>
                <a:gd name="connsiteY530" fmla="*/ 3882 h 19998"/>
                <a:gd name="connsiteX531" fmla="*/ 5861 w 19998"/>
                <a:gd name="connsiteY531" fmla="*/ 3762 h 19998"/>
                <a:gd name="connsiteX532" fmla="*/ 6499 w 19998"/>
                <a:gd name="connsiteY532" fmla="*/ 3906 h 19998"/>
                <a:gd name="connsiteX533" fmla="*/ 7611 w 19998"/>
                <a:gd name="connsiteY533" fmla="*/ 3826 h 19998"/>
                <a:gd name="connsiteX534" fmla="*/ 7923 w 19998"/>
                <a:gd name="connsiteY534" fmla="*/ 3722 h 19998"/>
                <a:gd name="connsiteX535" fmla="*/ 8045 w 19998"/>
                <a:gd name="connsiteY535" fmla="*/ 3703 h 19998"/>
                <a:gd name="connsiteX536" fmla="*/ 7611 w 19998"/>
                <a:gd name="connsiteY536" fmla="*/ 3600 h 19998"/>
                <a:gd name="connsiteX537" fmla="*/ 7611 w 19998"/>
                <a:gd name="connsiteY537" fmla="*/ 3581 h 19998"/>
                <a:gd name="connsiteX538" fmla="*/ 7799 w 19998"/>
                <a:gd name="connsiteY538" fmla="*/ 3092 h 19998"/>
                <a:gd name="connsiteX539" fmla="*/ 9574 w 19998"/>
                <a:gd name="connsiteY539" fmla="*/ 2317 h 19998"/>
                <a:gd name="connsiteX540" fmla="*/ 9843 w 19998"/>
                <a:gd name="connsiteY540" fmla="*/ 1993 h 19998"/>
                <a:gd name="connsiteX541" fmla="*/ 9902 w 19998"/>
                <a:gd name="connsiteY541" fmla="*/ 2051 h 19998"/>
                <a:gd name="connsiteX542" fmla="*/ 10031 w 19998"/>
                <a:gd name="connsiteY542" fmla="*/ 2051 h 19998"/>
                <a:gd name="connsiteX543" fmla="*/ 9964 w 19998"/>
                <a:gd name="connsiteY543" fmla="*/ 1972 h 19998"/>
                <a:gd name="connsiteX544" fmla="*/ 9943 w 19998"/>
                <a:gd name="connsiteY544" fmla="*/ 1993 h 19998"/>
                <a:gd name="connsiteX545" fmla="*/ 9843 w 19998"/>
                <a:gd name="connsiteY545" fmla="*/ 1645 h 19998"/>
                <a:gd name="connsiteX546" fmla="*/ 9902 w 19998"/>
                <a:gd name="connsiteY546" fmla="*/ 1645 h 19998"/>
                <a:gd name="connsiteX547" fmla="*/ 9902 w 19998"/>
                <a:gd name="connsiteY547" fmla="*/ 1628 h 19998"/>
                <a:gd name="connsiteX548" fmla="*/ 9902 w 19998"/>
                <a:gd name="connsiteY548" fmla="*/ 1607 h 19998"/>
                <a:gd name="connsiteX549" fmla="*/ 9843 w 19998"/>
                <a:gd name="connsiteY549" fmla="*/ 1542 h 19998"/>
                <a:gd name="connsiteX550" fmla="*/ 9886 w 19998"/>
                <a:gd name="connsiteY550" fmla="*/ 1260 h 19998"/>
                <a:gd name="connsiteX551" fmla="*/ 9926 w 19998"/>
                <a:gd name="connsiteY551" fmla="*/ 1243 h 19998"/>
                <a:gd name="connsiteX552" fmla="*/ 9886 w 19998"/>
                <a:gd name="connsiteY552" fmla="*/ 815 h 19998"/>
                <a:gd name="connsiteX553" fmla="*/ 9902 w 19998"/>
                <a:gd name="connsiteY553" fmla="*/ 815 h 19998"/>
                <a:gd name="connsiteX554" fmla="*/ 9886 w 19998"/>
                <a:gd name="connsiteY554" fmla="*/ 484 h 19998"/>
                <a:gd name="connsiteX555" fmla="*/ 10645 w 19998"/>
                <a:gd name="connsiteY555" fmla="*/ 186 h 19998"/>
                <a:gd name="connsiteX556" fmla="*/ 11307 w 19998"/>
                <a:gd name="connsiteY556" fmla="*/ 0 h 19998"/>
                <a:gd name="connsiteX557" fmla="*/ 11431 w 19998"/>
                <a:gd name="connsiteY557" fmla="*/ 324 h 19998"/>
                <a:gd name="connsiteX558" fmla="*/ 11431 w 19998"/>
                <a:gd name="connsiteY558" fmla="*/ 630 h 19998"/>
                <a:gd name="connsiteX559" fmla="*/ 11577 w 19998"/>
                <a:gd name="connsiteY559" fmla="*/ 630 h 19998"/>
                <a:gd name="connsiteX560" fmla="*/ 11700 w 19998"/>
                <a:gd name="connsiteY560" fmla="*/ 832 h 19998"/>
                <a:gd name="connsiteX561" fmla="*/ 11822 w 19998"/>
                <a:gd name="connsiteY561" fmla="*/ 895 h 19998"/>
                <a:gd name="connsiteX562" fmla="*/ 12158 w 19998"/>
                <a:gd name="connsiteY562" fmla="*/ 670 h 19998"/>
                <a:gd name="connsiteX563" fmla="*/ 12279 w 19998"/>
                <a:gd name="connsiteY563" fmla="*/ 792 h 19998"/>
                <a:gd name="connsiteX564" fmla="*/ 12255 w 19998"/>
                <a:gd name="connsiteY564" fmla="*/ 815 h 19998"/>
                <a:gd name="connsiteX565" fmla="*/ 12360 w 19998"/>
                <a:gd name="connsiteY565" fmla="*/ 895 h 19998"/>
                <a:gd name="connsiteX566" fmla="*/ 12360 w 19998"/>
                <a:gd name="connsiteY566" fmla="*/ 912 h 19998"/>
                <a:gd name="connsiteX567" fmla="*/ 12339 w 19998"/>
                <a:gd name="connsiteY567" fmla="*/ 935 h 19998"/>
                <a:gd name="connsiteX568" fmla="*/ 12548 w 19998"/>
                <a:gd name="connsiteY568" fmla="*/ 1342 h 19998"/>
                <a:gd name="connsiteX569" fmla="*/ 12753 w 19998"/>
                <a:gd name="connsiteY569" fmla="*/ 1260 h 19998"/>
                <a:gd name="connsiteX570" fmla="*/ 12729 w 19998"/>
                <a:gd name="connsiteY570" fmla="*/ 1363 h 19998"/>
                <a:gd name="connsiteX571" fmla="*/ 12834 w 19998"/>
                <a:gd name="connsiteY571" fmla="*/ 1323 h 19998"/>
                <a:gd name="connsiteX572" fmla="*/ 12853 w 19998"/>
                <a:gd name="connsiteY572" fmla="*/ 1342 h 19998"/>
                <a:gd name="connsiteX573" fmla="*/ 12901 w 19998"/>
                <a:gd name="connsiteY573" fmla="*/ 1342 h 19998"/>
                <a:gd name="connsiteX574" fmla="*/ 13039 w 19998"/>
                <a:gd name="connsiteY574" fmla="*/ 1769 h 19998"/>
                <a:gd name="connsiteX575" fmla="*/ 13039 w 19998"/>
                <a:gd name="connsiteY575" fmla="*/ 1751 h 19998"/>
                <a:gd name="connsiteX576" fmla="*/ 13065 w 19998"/>
                <a:gd name="connsiteY576" fmla="*/ 1751 h 19998"/>
                <a:gd name="connsiteX577" fmla="*/ 13082 w 19998"/>
                <a:gd name="connsiteY577" fmla="*/ 1671 h 19998"/>
                <a:gd name="connsiteX578" fmla="*/ 13186 w 19998"/>
                <a:gd name="connsiteY578" fmla="*/ 1645 h 19998"/>
                <a:gd name="connsiteX579" fmla="*/ 13203 w 19998"/>
                <a:gd name="connsiteY579" fmla="*/ 1671 h 19998"/>
                <a:gd name="connsiteX580" fmla="*/ 13203 w 19998"/>
                <a:gd name="connsiteY580" fmla="*/ 1645 h 19998"/>
                <a:gd name="connsiteX581" fmla="*/ 13267 w 19998"/>
                <a:gd name="connsiteY581" fmla="*/ 1645 h 19998"/>
                <a:gd name="connsiteX582" fmla="*/ 13267 w 19998"/>
                <a:gd name="connsiteY582" fmla="*/ 1671 h 19998"/>
                <a:gd name="connsiteX583" fmla="*/ 13308 w 19998"/>
                <a:gd name="connsiteY583" fmla="*/ 1687 h 19998"/>
                <a:gd name="connsiteX584" fmla="*/ 13308 w 19998"/>
                <a:gd name="connsiteY584" fmla="*/ 1711 h 19998"/>
                <a:gd name="connsiteX585" fmla="*/ 13515 w 19998"/>
                <a:gd name="connsiteY585" fmla="*/ 1628 h 19998"/>
                <a:gd name="connsiteX586" fmla="*/ 13598 w 19998"/>
                <a:gd name="connsiteY586" fmla="*/ 1751 h 19998"/>
                <a:gd name="connsiteX587" fmla="*/ 13660 w 19998"/>
                <a:gd name="connsiteY587" fmla="*/ 1769 h 19998"/>
                <a:gd name="connsiteX588" fmla="*/ 13660 w 19998"/>
                <a:gd name="connsiteY588" fmla="*/ 1833 h 19998"/>
                <a:gd name="connsiteX589" fmla="*/ 13677 w 19998"/>
                <a:gd name="connsiteY589" fmla="*/ 1833 h 19998"/>
                <a:gd name="connsiteX590" fmla="*/ 13677 w 19998"/>
                <a:gd name="connsiteY590" fmla="*/ 1849 h 19998"/>
                <a:gd name="connsiteX591" fmla="*/ 13725 w 19998"/>
                <a:gd name="connsiteY591" fmla="*/ 1849 h 19998"/>
                <a:gd name="connsiteX592" fmla="*/ 13703 w 19998"/>
                <a:gd name="connsiteY592" fmla="*/ 1833 h 19998"/>
                <a:gd name="connsiteX593" fmla="*/ 13725 w 19998"/>
                <a:gd name="connsiteY593" fmla="*/ 1791 h 19998"/>
                <a:gd name="connsiteX594" fmla="*/ 13808 w 19998"/>
                <a:gd name="connsiteY594" fmla="*/ 1873 h 19998"/>
                <a:gd name="connsiteX595" fmla="*/ 13725 w 19998"/>
                <a:gd name="connsiteY595" fmla="*/ 2155 h 19998"/>
                <a:gd name="connsiteX596" fmla="*/ 13725 w 19998"/>
                <a:gd name="connsiteY596" fmla="*/ 2138 h 19998"/>
                <a:gd name="connsiteX597" fmla="*/ 13784 w 19998"/>
                <a:gd name="connsiteY597" fmla="*/ 2155 h 19998"/>
                <a:gd name="connsiteX598" fmla="*/ 13825 w 19998"/>
                <a:gd name="connsiteY598" fmla="*/ 2301 h 19998"/>
                <a:gd name="connsiteX599" fmla="*/ 13703 w 19998"/>
                <a:gd name="connsiteY599" fmla="*/ 2420 h 19998"/>
                <a:gd name="connsiteX600" fmla="*/ 13741 w 19998"/>
                <a:gd name="connsiteY600" fmla="*/ 2463 h 19998"/>
                <a:gd name="connsiteX601" fmla="*/ 13703 w 19998"/>
                <a:gd name="connsiteY601" fmla="*/ 2503 h 19998"/>
                <a:gd name="connsiteX602" fmla="*/ 13784 w 19998"/>
                <a:gd name="connsiteY602" fmla="*/ 2519 h 19998"/>
                <a:gd name="connsiteX603" fmla="*/ 13784 w 19998"/>
                <a:gd name="connsiteY603" fmla="*/ 2540 h 19998"/>
                <a:gd name="connsiteX604" fmla="*/ 13849 w 19998"/>
                <a:gd name="connsiteY604" fmla="*/ 2540 h 19998"/>
                <a:gd name="connsiteX605" fmla="*/ 14280 w 19998"/>
                <a:gd name="connsiteY605" fmla="*/ 2540 h 19998"/>
                <a:gd name="connsiteX606" fmla="*/ 14527 w 19998"/>
                <a:gd name="connsiteY606" fmla="*/ 2437 h 19998"/>
                <a:gd name="connsiteX607" fmla="*/ 14527 w 19998"/>
                <a:gd name="connsiteY607" fmla="*/ 2218 h 19998"/>
                <a:gd name="connsiteX608" fmla="*/ 14715 w 19998"/>
                <a:gd name="connsiteY608" fmla="*/ 2051 h 19998"/>
                <a:gd name="connsiteX609" fmla="*/ 14815 w 19998"/>
                <a:gd name="connsiteY609" fmla="*/ 2115 h 19998"/>
                <a:gd name="connsiteX610" fmla="*/ 14775 w 19998"/>
                <a:gd name="connsiteY610" fmla="*/ 2138 h 19998"/>
                <a:gd name="connsiteX611" fmla="*/ 14796 w 19998"/>
                <a:gd name="connsiteY611" fmla="*/ 2218 h 19998"/>
                <a:gd name="connsiteX612" fmla="*/ 14756 w 19998"/>
                <a:gd name="connsiteY612" fmla="*/ 2195 h 19998"/>
                <a:gd name="connsiteX613" fmla="*/ 14732 w 19998"/>
                <a:gd name="connsiteY613" fmla="*/ 2218 h 19998"/>
                <a:gd name="connsiteX614" fmla="*/ 14756 w 19998"/>
                <a:gd name="connsiteY614" fmla="*/ 2237 h 19998"/>
                <a:gd name="connsiteX615" fmla="*/ 14732 w 19998"/>
                <a:gd name="connsiteY615" fmla="*/ 2275 h 19998"/>
                <a:gd name="connsiteX616" fmla="*/ 14715 w 19998"/>
                <a:gd name="connsiteY616" fmla="*/ 2275 h 19998"/>
                <a:gd name="connsiteX617" fmla="*/ 14756 w 19998"/>
                <a:gd name="connsiteY617" fmla="*/ 2341 h 19998"/>
                <a:gd name="connsiteX618" fmla="*/ 14675 w 19998"/>
                <a:gd name="connsiteY618" fmla="*/ 2519 h 19998"/>
                <a:gd name="connsiteX619" fmla="*/ 14815 w 19998"/>
                <a:gd name="connsiteY619" fmla="*/ 2622 h 19998"/>
                <a:gd name="connsiteX620" fmla="*/ 14796 w 19998"/>
                <a:gd name="connsiteY620" fmla="*/ 2904 h 19998"/>
                <a:gd name="connsiteX621" fmla="*/ 14918 w 19998"/>
                <a:gd name="connsiteY621" fmla="*/ 2904 h 19998"/>
                <a:gd name="connsiteX622" fmla="*/ 14918 w 19998"/>
                <a:gd name="connsiteY622" fmla="*/ 2867 h 19998"/>
                <a:gd name="connsiteX623" fmla="*/ 15001 w 19998"/>
                <a:gd name="connsiteY623" fmla="*/ 2888 h 19998"/>
                <a:gd name="connsiteX624" fmla="*/ 15230 w 19998"/>
                <a:gd name="connsiteY624" fmla="*/ 3074 h 19998"/>
                <a:gd name="connsiteX625" fmla="*/ 15249 w 19998"/>
                <a:gd name="connsiteY625" fmla="*/ 3050 h 19998"/>
                <a:gd name="connsiteX626" fmla="*/ 15249 w 19998"/>
                <a:gd name="connsiteY626" fmla="*/ 3114 h 19998"/>
                <a:gd name="connsiteX627" fmla="*/ 15330 w 19998"/>
                <a:gd name="connsiteY627" fmla="*/ 3114 h 19998"/>
                <a:gd name="connsiteX628" fmla="*/ 15418 w 19998"/>
                <a:gd name="connsiteY628" fmla="*/ 3114 h 19998"/>
                <a:gd name="connsiteX629" fmla="*/ 15499 w 19998"/>
                <a:gd name="connsiteY629" fmla="*/ 3196 h 19998"/>
                <a:gd name="connsiteX630" fmla="*/ 15475 w 19998"/>
                <a:gd name="connsiteY630" fmla="*/ 3252 h 19998"/>
                <a:gd name="connsiteX631" fmla="*/ 15499 w 19998"/>
                <a:gd name="connsiteY631" fmla="*/ 3295 h 19998"/>
                <a:gd name="connsiteX632" fmla="*/ 15499 w 19998"/>
                <a:gd name="connsiteY632" fmla="*/ 3276 h 19998"/>
                <a:gd name="connsiteX633" fmla="*/ 15599 w 19998"/>
                <a:gd name="connsiteY633" fmla="*/ 3276 h 19998"/>
                <a:gd name="connsiteX634" fmla="*/ 15704 w 19998"/>
                <a:gd name="connsiteY634" fmla="*/ 3374 h 19998"/>
                <a:gd name="connsiteX635" fmla="*/ 15682 w 19998"/>
                <a:gd name="connsiteY635" fmla="*/ 3414 h 19998"/>
                <a:gd name="connsiteX636" fmla="*/ 15723 w 19998"/>
                <a:gd name="connsiteY636" fmla="*/ 3478 h 19998"/>
                <a:gd name="connsiteX637" fmla="*/ 15704 w 19998"/>
                <a:gd name="connsiteY637" fmla="*/ 3497 h 19998"/>
                <a:gd name="connsiteX638" fmla="*/ 15747 w 19998"/>
                <a:gd name="connsiteY638" fmla="*/ 3534 h 19998"/>
                <a:gd name="connsiteX639" fmla="*/ 15747 w 19998"/>
                <a:gd name="connsiteY639" fmla="*/ 3518 h 19998"/>
                <a:gd name="connsiteX640" fmla="*/ 15935 w 19998"/>
                <a:gd name="connsiteY640" fmla="*/ 3478 h 19998"/>
                <a:gd name="connsiteX641" fmla="*/ 15935 w 19998"/>
                <a:gd name="connsiteY641" fmla="*/ 3518 h 19998"/>
                <a:gd name="connsiteX642" fmla="*/ 15951 w 19998"/>
                <a:gd name="connsiteY642" fmla="*/ 3518 h 19998"/>
                <a:gd name="connsiteX643" fmla="*/ 15992 w 19998"/>
                <a:gd name="connsiteY643" fmla="*/ 3414 h 19998"/>
                <a:gd name="connsiteX644" fmla="*/ 16156 w 19998"/>
                <a:gd name="connsiteY644" fmla="*/ 3414 h 19998"/>
                <a:gd name="connsiteX645" fmla="*/ 16156 w 19998"/>
                <a:gd name="connsiteY645" fmla="*/ 3374 h 19998"/>
                <a:gd name="connsiteX646" fmla="*/ 16302 w 19998"/>
                <a:gd name="connsiteY646" fmla="*/ 3436 h 19998"/>
                <a:gd name="connsiteX647" fmla="*/ 16285 w 19998"/>
                <a:gd name="connsiteY647" fmla="*/ 3454 h 19998"/>
                <a:gd name="connsiteX648" fmla="*/ 16366 w 19998"/>
                <a:gd name="connsiteY648" fmla="*/ 3518 h 19998"/>
                <a:gd name="connsiteX649" fmla="*/ 16490 w 19998"/>
                <a:gd name="connsiteY649" fmla="*/ 3518 h 19998"/>
                <a:gd name="connsiteX650" fmla="*/ 16506 w 19998"/>
                <a:gd name="connsiteY650" fmla="*/ 3600 h 19998"/>
                <a:gd name="connsiteX651" fmla="*/ 16590 w 19998"/>
                <a:gd name="connsiteY651" fmla="*/ 3624 h 19998"/>
                <a:gd name="connsiteX652" fmla="*/ 16611 w 19998"/>
                <a:gd name="connsiteY652" fmla="*/ 3581 h 19998"/>
                <a:gd name="connsiteX653" fmla="*/ 16694 w 19998"/>
                <a:gd name="connsiteY653" fmla="*/ 3600 h 19998"/>
                <a:gd name="connsiteX654" fmla="*/ 16694 w 19998"/>
                <a:gd name="connsiteY654" fmla="*/ 3560 h 19998"/>
                <a:gd name="connsiteX655" fmla="*/ 16716 w 19998"/>
                <a:gd name="connsiteY655" fmla="*/ 3560 h 19998"/>
                <a:gd name="connsiteX656" fmla="*/ 16716 w 19998"/>
                <a:gd name="connsiteY656" fmla="*/ 3518 h 19998"/>
                <a:gd name="connsiteX657" fmla="*/ 16759 w 19998"/>
                <a:gd name="connsiteY657" fmla="*/ 3497 h 19998"/>
                <a:gd name="connsiteX658" fmla="*/ 16759 w 19998"/>
                <a:gd name="connsiteY658" fmla="*/ 3478 h 19998"/>
                <a:gd name="connsiteX659" fmla="*/ 16940 w 19998"/>
                <a:gd name="connsiteY659" fmla="*/ 3478 h 19998"/>
                <a:gd name="connsiteX660" fmla="*/ 17085 w 19998"/>
                <a:gd name="connsiteY660" fmla="*/ 3560 h 19998"/>
                <a:gd name="connsiteX661" fmla="*/ 17085 w 19998"/>
                <a:gd name="connsiteY661" fmla="*/ 3534 h 19998"/>
                <a:gd name="connsiteX662" fmla="*/ 17192 w 19998"/>
                <a:gd name="connsiteY662" fmla="*/ 3518 h 19998"/>
                <a:gd name="connsiteX663" fmla="*/ 17192 w 19998"/>
                <a:gd name="connsiteY663" fmla="*/ 3534 h 19998"/>
                <a:gd name="connsiteX664" fmla="*/ 17373 w 19998"/>
                <a:gd name="connsiteY664" fmla="*/ 3640 h 19998"/>
                <a:gd name="connsiteX665" fmla="*/ 17354 w 19998"/>
                <a:gd name="connsiteY665" fmla="*/ 3663 h 19998"/>
                <a:gd name="connsiteX666" fmla="*/ 17437 w 19998"/>
                <a:gd name="connsiteY666" fmla="*/ 3783 h 19998"/>
                <a:gd name="connsiteX667" fmla="*/ 17397 w 19998"/>
                <a:gd name="connsiteY667" fmla="*/ 3783 h 19998"/>
                <a:gd name="connsiteX668" fmla="*/ 17414 w 19998"/>
                <a:gd name="connsiteY668" fmla="*/ 3826 h 19998"/>
                <a:gd name="connsiteX669" fmla="*/ 17437 w 19998"/>
                <a:gd name="connsiteY669" fmla="*/ 3826 h 19998"/>
                <a:gd name="connsiteX670" fmla="*/ 17602 w 19998"/>
                <a:gd name="connsiteY670" fmla="*/ 4028 h 19998"/>
                <a:gd name="connsiteX671" fmla="*/ 17623 w 19998"/>
                <a:gd name="connsiteY671" fmla="*/ 4091 h 19998"/>
                <a:gd name="connsiteX672" fmla="*/ 17642 w 19998"/>
                <a:gd name="connsiteY672" fmla="*/ 4091 h 19998"/>
                <a:gd name="connsiteX673" fmla="*/ 17683 w 19998"/>
                <a:gd name="connsiteY673" fmla="*/ 4211 h 19998"/>
                <a:gd name="connsiteX674" fmla="*/ 17849 w 19998"/>
                <a:gd name="connsiteY674" fmla="*/ 4211 h 19998"/>
                <a:gd name="connsiteX675" fmla="*/ 17849 w 19998"/>
                <a:gd name="connsiteY675" fmla="*/ 4171 h 19998"/>
                <a:gd name="connsiteX676" fmla="*/ 17871 w 19998"/>
                <a:gd name="connsiteY676" fmla="*/ 4171 h 19998"/>
                <a:gd name="connsiteX677" fmla="*/ 17830 w 19998"/>
                <a:gd name="connsiteY677" fmla="*/ 4091 h 19998"/>
                <a:gd name="connsiteX678" fmla="*/ 17871 w 19998"/>
                <a:gd name="connsiteY678" fmla="*/ 4065 h 19998"/>
                <a:gd name="connsiteX679" fmla="*/ 17935 w 19998"/>
                <a:gd name="connsiteY679" fmla="*/ 4091 h 19998"/>
                <a:gd name="connsiteX680" fmla="*/ 17976 w 19998"/>
                <a:gd name="connsiteY680" fmla="*/ 4065 h 19998"/>
                <a:gd name="connsiteX681" fmla="*/ 18019 w 19998"/>
                <a:gd name="connsiteY681" fmla="*/ 4091 h 19998"/>
                <a:gd name="connsiteX682" fmla="*/ 18140 w 19998"/>
                <a:gd name="connsiteY682" fmla="*/ 4131 h 19998"/>
                <a:gd name="connsiteX683" fmla="*/ 18183 w 19998"/>
                <a:gd name="connsiteY683" fmla="*/ 4293 h 19998"/>
                <a:gd name="connsiteX684" fmla="*/ 18200 w 19998"/>
                <a:gd name="connsiteY684" fmla="*/ 4293 h 19998"/>
                <a:gd name="connsiteX685" fmla="*/ 18223 w 19998"/>
                <a:gd name="connsiteY685" fmla="*/ 4211 h 19998"/>
                <a:gd name="connsiteX686" fmla="*/ 18240 w 19998"/>
                <a:gd name="connsiteY686" fmla="*/ 4211 h 19998"/>
                <a:gd name="connsiteX687" fmla="*/ 18240 w 19998"/>
                <a:gd name="connsiteY687" fmla="*/ 4230 h 19998"/>
                <a:gd name="connsiteX688" fmla="*/ 18281 w 19998"/>
                <a:gd name="connsiteY688" fmla="*/ 4230 h 19998"/>
                <a:gd name="connsiteX689" fmla="*/ 18328 w 19998"/>
                <a:gd name="connsiteY689" fmla="*/ 4270 h 19998"/>
                <a:gd name="connsiteX690" fmla="*/ 18369 w 19998"/>
                <a:gd name="connsiteY690" fmla="*/ 4253 h 19998"/>
                <a:gd name="connsiteX691" fmla="*/ 18388 w 19998"/>
                <a:gd name="connsiteY691" fmla="*/ 4270 h 19998"/>
                <a:gd name="connsiteX692" fmla="*/ 18531 w 19998"/>
                <a:gd name="connsiteY692" fmla="*/ 4253 h 19998"/>
                <a:gd name="connsiteX693" fmla="*/ 18531 w 19998"/>
                <a:gd name="connsiteY693" fmla="*/ 4270 h 19998"/>
                <a:gd name="connsiteX694" fmla="*/ 18631 w 19998"/>
                <a:gd name="connsiteY694" fmla="*/ 4211 h 19998"/>
                <a:gd name="connsiteX695" fmla="*/ 18631 w 19998"/>
                <a:gd name="connsiteY695" fmla="*/ 4131 h 19998"/>
                <a:gd name="connsiteX696" fmla="*/ 18762 w 19998"/>
                <a:gd name="connsiteY696" fmla="*/ 4108 h 19998"/>
                <a:gd name="connsiteX697" fmla="*/ 18778 w 19998"/>
                <a:gd name="connsiteY697" fmla="*/ 4148 h 19998"/>
                <a:gd name="connsiteX698" fmla="*/ 18821 w 19998"/>
                <a:gd name="connsiteY698" fmla="*/ 4131 h 19998"/>
                <a:gd name="connsiteX699" fmla="*/ 18943 w 19998"/>
                <a:gd name="connsiteY699" fmla="*/ 4333 h 19998"/>
                <a:gd name="connsiteX700" fmla="*/ 19047 w 19998"/>
                <a:gd name="connsiteY700" fmla="*/ 4333 h 19998"/>
                <a:gd name="connsiteX701" fmla="*/ 19064 w 19998"/>
                <a:gd name="connsiteY701" fmla="*/ 4392 h 19998"/>
                <a:gd name="connsiteX702" fmla="*/ 19152 w 19998"/>
                <a:gd name="connsiteY702" fmla="*/ 4392 h 19998"/>
                <a:gd name="connsiteX703" fmla="*/ 19152 w 19998"/>
                <a:gd name="connsiteY703" fmla="*/ 4373 h 19998"/>
                <a:gd name="connsiteX704" fmla="*/ 19212 w 19998"/>
                <a:gd name="connsiteY704" fmla="*/ 4373 h 19998"/>
                <a:gd name="connsiteX705" fmla="*/ 19212 w 19998"/>
                <a:gd name="connsiteY705" fmla="*/ 4392 h 19998"/>
                <a:gd name="connsiteX706" fmla="*/ 19317 w 19998"/>
                <a:gd name="connsiteY706" fmla="*/ 4333 h 19998"/>
                <a:gd name="connsiteX707" fmla="*/ 19417 w 19998"/>
                <a:gd name="connsiteY707" fmla="*/ 4392 h 19998"/>
                <a:gd name="connsiteX708" fmla="*/ 19443 w 19998"/>
                <a:gd name="connsiteY708" fmla="*/ 4373 h 19998"/>
                <a:gd name="connsiteX709" fmla="*/ 19500 w 19998"/>
                <a:gd name="connsiteY709" fmla="*/ 4373 h 19998"/>
                <a:gd name="connsiteX710" fmla="*/ 19521 w 19998"/>
                <a:gd name="connsiteY710" fmla="*/ 4352 h 19998"/>
                <a:gd name="connsiteX711" fmla="*/ 19998 w 19998"/>
                <a:gd name="connsiteY711" fmla="*/ 4512 h 19998"/>
                <a:gd name="connsiteX712" fmla="*/ 19750 w 19998"/>
                <a:gd name="connsiteY712" fmla="*/ 4939 h 19998"/>
                <a:gd name="connsiteX713" fmla="*/ 19712 w 19998"/>
                <a:gd name="connsiteY713" fmla="*/ 4939 h 19998"/>
                <a:gd name="connsiteX714" fmla="*/ 19686 w 19998"/>
                <a:gd name="connsiteY714" fmla="*/ 5003 h 19998"/>
                <a:gd name="connsiteX715" fmla="*/ 19645 w 19998"/>
                <a:gd name="connsiteY715" fmla="*/ 5003 h 19998"/>
                <a:gd name="connsiteX716" fmla="*/ 19131 w 19998"/>
                <a:gd name="connsiteY716" fmla="*/ 6512 h 19998"/>
                <a:gd name="connsiteX717" fmla="*/ 19236 w 19998"/>
                <a:gd name="connsiteY717" fmla="*/ 7750 h 19998"/>
                <a:gd name="connsiteX718" fmla="*/ 19212 w 19998"/>
                <a:gd name="connsiteY718" fmla="*/ 7750 h 19998"/>
                <a:gd name="connsiteX719" fmla="*/ 19090 w 19998"/>
                <a:gd name="connsiteY719" fmla="*/ 7870 h 19998"/>
                <a:gd name="connsiteX720" fmla="*/ 19152 w 19998"/>
                <a:gd name="connsiteY720" fmla="*/ 7853 h 19998"/>
                <a:gd name="connsiteX721" fmla="*/ 19064 w 19998"/>
                <a:gd name="connsiteY721" fmla="*/ 7973 h 19998"/>
                <a:gd name="connsiteX722" fmla="*/ 18983 w 19998"/>
                <a:gd name="connsiteY722" fmla="*/ 7973 h 19998"/>
                <a:gd name="connsiteX723" fmla="*/ 18714 w 19998"/>
                <a:gd name="connsiteY723" fmla="*/ 8135 h 19998"/>
                <a:gd name="connsiteX724" fmla="*/ 18695 w 19998"/>
                <a:gd name="connsiteY724" fmla="*/ 8093 h 19998"/>
                <a:gd name="connsiteX725" fmla="*/ 18614 w 19998"/>
                <a:gd name="connsiteY725" fmla="*/ 7997 h 19998"/>
                <a:gd name="connsiteX726" fmla="*/ 18631 w 19998"/>
                <a:gd name="connsiteY726" fmla="*/ 7973 h 19998"/>
                <a:gd name="connsiteX727" fmla="*/ 18304 w 19998"/>
                <a:gd name="connsiteY72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508 w 19998"/>
                <a:gd name="connsiteY326" fmla="*/ 8483 h 19998"/>
                <a:gd name="connsiteX327" fmla="*/ 3360 w 19998"/>
                <a:gd name="connsiteY327" fmla="*/ 8401 h 19998"/>
                <a:gd name="connsiteX328" fmla="*/ 3303 w 19998"/>
                <a:gd name="connsiteY328" fmla="*/ 8239 h 19998"/>
                <a:gd name="connsiteX329" fmla="*/ 3482 w 19998"/>
                <a:gd name="connsiteY329" fmla="*/ 8175 h 19998"/>
                <a:gd name="connsiteX330" fmla="*/ 3465 w 19998"/>
                <a:gd name="connsiteY330" fmla="*/ 8077 h 19998"/>
                <a:gd name="connsiteX331" fmla="*/ 3403 w 19998"/>
                <a:gd name="connsiteY331" fmla="*/ 7997 h 19998"/>
                <a:gd name="connsiteX332" fmla="*/ 3444 w 19998"/>
                <a:gd name="connsiteY332" fmla="*/ 7973 h 19998"/>
                <a:gd name="connsiteX333" fmla="*/ 3444 w 19998"/>
                <a:gd name="connsiteY333" fmla="*/ 7997 h 19998"/>
                <a:gd name="connsiteX334" fmla="*/ 3344 w 19998"/>
                <a:gd name="connsiteY334" fmla="*/ 7910 h 19998"/>
                <a:gd name="connsiteX335" fmla="*/ 3320 w 19998"/>
                <a:gd name="connsiteY335" fmla="*/ 7933 h 19998"/>
                <a:gd name="connsiteX336" fmla="*/ 3239 w 19998"/>
                <a:gd name="connsiteY336" fmla="*/ 7910 h 19998"/>
                <a:gd name="connsiteX337" fmla="*/ 3239 w 19998"/>
                <a:gd name="connsiteY337" fmla="*/ 7950 h 19998"/>
                <a:gd name="connsiteX338" fmla="*/ 3196 w 19998"/>
                <a:gd name="connsiteY338" fmla="*/ 7933 h 19998"/>
                <a:gd name="connsiteX339" fmla="*/ 3156 w 19998"/>
                <a:gd name="connsiteY339" fmla="*/ 7910 h 19998"/>
                <a:gd name="connsiteX340" fmla="*/ 3115 w 19998"/>
                <a:gd name="connsiteY340" fmla="*/ 7950 h 19998"/>
                <a:gd name="connsiteX341" fmla="*/ 2844 w 19998"/>
                <a:gd name="connsiteY341" fmla="*/ 7933 h 19998"/>
                <a:gd name="connsiteX342" fmla="*/ 2822 w 19998"/>
                <a:gd name="connsiteY342" fmla="*/ 7853 h 19998"/>
                <a:gd name="connsiteX343" fmla="*/ 2765 w 19998"/>
                <a:gd name="connsiteY343" fmla="*/ 7811 h 19998"/>
                <a:gd name="connsiteX344" fmla="*/ 2765 w 19998"/>
                <a:gd name="connsiteY344" fmla="*/ 7788 h 19998"/>
                <a:gd name="connsiteX345" fmla="*/ 3051 w 19998"/>
                <a:gd name="connsiteY345" fmla="*/ 7853 h 19998"/>
                <a:gd name="connsiteX346" fmla="*/ 3115 w 19998"/>
                <a:gd name="connsiteY346" fmla="*/ 7651 h 19998"/>
                <a:gd name="connsiteX347" fmla="*/ 3115 w 19998"/>
                <a:gd name="connsiteY347" fmla="*/ 7625 h 19998"/>
                <a:gd name="connsiteX348" fmla="*/ 2765 w 19998"/>
                <a:gd name="connsiteY348" fmla="*/ 7729 h 19998"/>
                <a:gd name="connsiteX349" fmla="*/ 2722 w 19998"/>
                <a:gd name="connsiteY349" fmla="*/ 7625 h 19998"/>
                <a:gd name="connsiteX350" fmla="*/ 2701 w 19998"/>
                <a:gd name="connsiteY350" fmla="*/ 7625 h 19998"/>
                <a:gd name="connsiteX351" fmla="*/ 2722 w 19998"/>
                <a:gd name="connsiteY351" fmla="*/ 7788 h 19998"/>
                <a:gd name="connsiteX352" fmla="*/ 2477 w 19998"/>
                <a:gd name="connsiteY352" fmla="*/ 7750 h 19998"/>
                <a:gd name="connsiteX353" fmla="*/ 2453 w 19998"/>
                <a:gd name="connsiteY353" fmla="*/ 7689 h 19998"/>
                <a:gd name="connsiteX354" fmla="*/ 2477 w 19998"/>
                <a:gd name="connsiteY354" fmla="*/ 7973 h 19998"/>
                <a:gd name="connsiteX355" fmla="*/ 2412 w 19998"/>
                <a:gd name="connsiteY355" fmla="*/ 7950 h 19998"/>
                <a:gd name="connsiteX356" fmla="*/ 2372 w 19998"/>
                <a:gd name="connsiteY356" fmla="*/ 7828 h 19998"/>
                <a:gd name="connsiteX357" fmla="*/ 2127 w 19998"/>
                <a:gd name="connsiteY357" fmla="*/ 7442 h 19998"/>
                <a:gd name="connsiteX358" fmla="*/ 2127 w 19998"/>
                <a:gd name="connsiteY358" fmla="*/ 7463 h 19998"/>
                <a:gd name="connsiteX359" fmla="*/ 2103 w 19998"/>
                <a:gd name="connsiteY359" fmla="*/ 7442 h 19998"/>
                <a:gd name="connsiteX360" fmla="*/ 2205 w 19998"/>
                <a:gd name="connsiteY360" fmla="*/ 7442 h 19998"/>
                <a:gd name="connsiteX361" fmla="*/ 1831 w 19998"/>
                <a:gd name="connsiteY361" fmla="*/ 7261 h 19998"/>
                <a:gd name="connsiteX362" fmla="*/ 1260 w 19998"/>
                <a:gd name="connsiteY362" fmla="*/ 6996 h 19998"/>
                <a:gd name="connsiteX363" fmla="*/ 1276 w 19998"/>
                <a:gd name="connsiteY363" fmla="*/ 6975 h 19998"/>
                <a:gd name="connsiteX364" fmla="*/ 1260 w 19998"/>
                <a:gd name="connsiteY364" fmla="*/ 6958 h 19998"/>
                <a:gd name="connsiteX365" fmla="*/ 1236 w 19998"/>
                <a:gd name="connsiteY365" fmla="*/ 6958 h 19998"/>
                <a:gd name="connsiteX366" fmla="*/ 1172 w 19998"/>
                <a:gd name="connsiteY366" fmla="*/ 6892 h 19998"/>
                <a:gd name="connsiteX367" fmla="*/ 1155 w 19998"/>
                <a:gd name="connsiteY367" fmla="*/ 6996 h 19998"/>
                <a:gd name="connsiteX368" fmla="*/ 886 w 19998"/>
                <a:gd name="connsiteY368" fmla="*/ 6975 h 19998"/>
                <a:gd name="connsiteX369" fmla="*/ 679 w 19998"/>
                <a:gd name="connsiteY369" fmla="*/ 7099 h 19998"/>
                <a:gd name="connsiteX370" fmla="*/ 533 w 19998"/>
                <a:gd name="connsiteY370" fmla="*/ 7078 h 19998"/>
                <a:gd name="connsiteX371" fmla="*/ 533 w 19998"/>
                <a:gd name="connsiteY371" fmla="*/ 7022 h 19998"/>
                <a:gd name="connsiteX372" fmla="*/ 574 w 19998"/>
                <a:gd name="connsiteY372" fmla="*/ 6996 h 19998"/>
                <a:gd name="connsiteX373" fmla="*/ 305 w 19998"/>
                <a:gd name="connsiteY373" fmla="*/ 6568 h 19998"/>
                <a:gd name="connsiteX374" fmla="*/ 264 w 19998"/>
                <a:gd name="connsiteY374" fmla="*/ 6594 h 19998"/>
                <a:gd name="connsiteX375" fmla="*/ 164 w 19998"/>
                <a:gd name="connsiteY375" fmla="*/ 6528 h 19998"/>
                <a:gd name="connsiteX376" fmla="*/ 141 w 19998"/>
                <a:gd name="connsiteY376" fmla="*/ 6528 h 19998"/>
                <a:gd name="connsiteX377" fmla="*/ 0 w 19998"/>
                <a:gd name="connsiteY377" fmla="*/ 6490 h 19998"/>
                <a:gd name="connsiteX378" fmla="*/ 17 w 19998"/>
                <a:gd name="connsiteY378" fmla="*/ 6465 h 19998"/>
                <a:gd name="connsiteX379" fmla="*/ 57 w 19998"/>
                <a:gd name="connsiteY379" fmla="*/ 6465 h 19998"/>
                <a:gd name="connsiteX380" fmla="*/ 57 w 19998"/>
                <a:gd name="connsiteY380" fmla="*/ 6425 h 19998"/>
                <a:gd name="connsiteX381" fmla="*/ 695 w 19998"/>
                <a:gd name="connsiteY381" fmla="*/ 6408 h 19998"/>
                <a:gd name="connsiteX382" fmla="*/ 760 w 19998"/>
                <a:gd name="connsiteY382" fmla="*/ 6262 h 19998"/>
                <a:gd name="connsiteX383" fmla="*/ 722 w 19998"/>
                <a:gd name="connsiteY383" fmla="*/ 6262 h 19998"/>
                <a:gd name="connsiteX384" fmla="*/ 695 w 19998"/>
                <a:gd name="connsiteY384" fmla="*/ 6164 h 19998"/>
                <a:gd name="connsiteX385" fmla="*/ 433 w 19998"/>
                <a:gd name="connsiteY385" fmla="*/ 6084 h 19998"/>
                <a:gd name="connsiteX386" fmla="*/ 348 w 19998"/>
                <a:gd name="connsiteY386" fmla="*/ 6204 h 19998"/>
                <a:gd name="connsiteX387" fmla="*/ 329 w 19998"/>
                <a:gd name="connsiteY387" fmla="*/ 6204 h 19998"/>
                <a:gd name="connsiteX388" fmla="*/ 305 w 19998"/>
                <a:gd name="connsiteY388" fmla="*/ 6060 h 19998"/>
                <a:gd name="connsiteX389" fmla="*/ 348 w 19998"/>
                <a:gd name="connsiteY389" fmla="*/ 6044 h 19998"/>
                <a:gd name="connsiteX390" fmla="*/ 348 w 19998"/>
                <a:gd name="connsiteY390" fmla="*/ 5997 h 19998"/>
                <a:gd name="connsiteX391" fmla="*/ 248 w 19998"/>
                <a:gd name="connsiteY391" fmla="*/ 5997 h 19998"/>
                <a:gd name="connsiteX392" fmla="*/ 221 w 19998"/>
                <a:gd name="connsiteY392" fmla="*/ 5938 h 19998"/>
                <a:gd name="connsiteX393" fmla="*/ 329 w 19998"/>
                <a:gd name="connsiteY393" fmla="*/ 5938 h 19998"/>
                <a:gd name="connsiteX394" fmla="*/ 348 w 19998"/>
                <a:gd name="connsiteY394" fmla="*/ 5818 h 19998"/>
                <a:gd name="connsiteX395" fmla="*/ 391 w 19998"/>
                <a:gd name="connsiteY395" fmla="*/ 5818 h 19998"/>
                <a:gd name="connsiteX396" fmla="*/ 369 w 19998"/>
                <a:gd name="connsiteY396" fmla="*/ 5917 h 19998"/>
                <a:gd name="connsiteX397" fmla="*/ 433 w 19998"/>
                <a:gd name="connsiteY397" fmla="*/ 5877 h 19998"/>
                <a:gd name="connsiteX398" fmla="*/ 433 w 19998"/>
                <a:gd name="connsiteY398" fmla="*/ 5898 h 19998"/>
                <a:gd name="connsiteX399" fmla="*/ 410 w 19998"/>
                <a:gd name="connsiteY399" fmla="*/ 5917 h 19998"/>
                <a:gd name="connsiteX400" fmla="*/ 433 w 19998"/>
                <a:gd name="connsiteY400" fmla="*/ 5938 h 19998"/>
                <a:gd name="connsiteX401" fmla="*/ 555 w 19998"/>
                <a:gd name="connsiteY401" fmla="*/ 5938 h 19998"/>
                <a:gd name="connsiteX402" fmla="*/ 555 w 19998"/>
                <a:gd name="connsiteY402" fmla="*/ 5955 h 19998"/>
                <a:gd name="connsiteX403" fmla="*/ 738 w 19998"/>
                <a:gd name="connsiteY403" fmla="*/ 5938 h 19998"/>
                <a:gd name="connsiteX404" fmla="*/ 695 w 19998"/>
                <a:gd name="connsiteY404" fmla="*/ 5835 h 19998"/>
                <a:gd name="connsiteX405" fmla="*/ 655 w 19998"/>
                <a:gd name="connsiteY405" fmla="*/ 5835 h 19998"/>
                <a:gd name="connsiteX406" fmla="*/ 638 w 19998"/>
                <a:gd name="connsiteY406" fmla="*/ 5877 h 19998"/>
                <a:gd name="connsiteX407" fmla="*/ 574 w 19998"/>
                <a:gd name="connsiteY407" fmla="*/ 5861 h 19998"/>
                <a:gd name="connsiteX408" fmla="*/ 517 w 19998"/>
                <a:gd name="connsiteY408" fmla="*/ 5861 h 19998"/>
                <a:gd name="connsiteX409" fmla="*/ 598 w 19998"/>
                <a:gd name="connsiteY409" fmla="*/ 5736 h 19998"/>
                <a:gd name="connsiteX410" fmla="*/ 141 w 19998"/>
                <a:gd name="connsiteY410" fmla="*/ 5778 h 19998"/>
                <a:gd name="connsiteX411" fmla="*/ 141 w 19998"/>
                <a:gd name="connsiteY411" fmla="*/ 5795 h 19998"/>
                <a:gd name="connsiteX412" fmla="*/ 17 w 19998"/>
                <a:gd name="connsiteY412" fmla="*/ 5818 h 19998"/>
                <a:gd name="connsiteX413" fmla="*/ 17 w 19998"/>
                <a:gd name="connsiteY413" fmla="*/ 5715 h 19998"/>
                <a:gd name="connsiteX414" fmla="*/ 40 w 19998"/>
                <a:gd name="connsiteY414" fmla="*/ 5715 h 19998"/>
                <a:gd name="connsiteX415" fmla="*/ 141 w 19998"/>
                <a:gd name="connsiteY415" fmla="*/ 5287 h 19998"/>
                <a:gd name="connsiteX416" fmla="*/ 181 w 19998"/>
                <a:gd name="connsiteY416" fmla="*/ 5268 h 19998"/>
                <a:gd name="connsiteX417" fmla="*/ 348 w 19998"/>
                <a:gd name="connsiteY417" fmla="*/ 5247 h 19998"/>
                <a:gd name="connsiteX418" fmla="*/ 329 w 19998"/>
                <a:gd name="connsiteY418" fmla="*/ 5205 h 19998"/>
                <a:gd name="connsiteX419" fmla="*/ 450 w 19998"/>
                <a:gd name="connsiteY419" fmla="*/ 5149 h 19998"/>
                <a:gd name="connsiteX420" fmla="*/ 617 w 19998"/>
                <a:gd name="connsiteY420" fmla="*/ 5149 h 19998"/>
                <a:gd name="connsiteX421" fmla="*/ 617 w 19998"/>
                <a:gd name="connsiteY421" fmla="*/ 5106 h 19998"/>
                <a:gd name="connsiteX422" fmla="*/ 803 w 19998"/>
                <a:gd name="connsiteY422" fmla="*/ 5085 h 19998"/>
                <a:gd name="connsiteX423" fmla="*/ 826 w 19998"/>
                <a:gd name="connsiteY423" fmla="*/ 5106 h 19998"/>
                <a:gd name="connsiteX424" fmla="*/ 803 w 19998"/>
                <a:gd name="connsiteY424" fmla="*/ 5149 h 19998"/>
                <a:gd name="connsiteX425" fmla="*/ 803 w 19998"/>
                <a:gd name="connsiteY425" fmla="*/ 5165 h 19998"/>
                <a:gd name="connsiteX426" fmla="*/ 1276 w 19998"/>
                <a:gd name="connsiteY426" fmla="*/ 5022 h 19998"/>
                <a:gd name="connsiteX427" fmla="*/ 1276 w 19998"/>
                <a:gd name="connsiteY427" fmla="*/ 5003 h 19998"/>
                <a:gd name="connsiteX428" fmla="*/ 1276 w 19998"/>
                <a:gd name="connsiteY428" fmla="*/ 5022 h 19998"/>
                <a:gd name="connsiteX429" fmla="*/ 1298 w 19998"/>
                <a:gd name="connsiteY429" fmla="*/ 5022 h 19998"/>
                <a:gd name="connsiteX430" fmla="*/ 1298 w 19998"/>
                <a:gd name="connsiteY430" fmla="*/ 5003 h 19998"/>
                <a:gd name="connsiteX431" fmla="*/ 1341 w 19998"/>
                <a:gd name="connsiteY431" fmla="*/ 5003 h 19998"/>
                <a:gd name="connsiteX432" fmla="*/ 1341 w 19998"/>
                <a:gd name="connsiteY432" fmla="*/ 5165 h 19998"/>
                <a:gd name="connsiteX433" fmla="*/ 1381 w 19998"/>
                <a:gd name="connsiteY433" fmla="*/ 5165 h 19998"/>
                <a:gd name="connsiteX434" fmla="*/ 1441 w 19998"/>
                <a:gd name="connsiteY434" fmla="*/ 5149 h 19998"/>
                <a:gd name="connsiteX435" fmla="*/ 1441 w 19998"/>
                <a:gd name="connsiteY435" fmla="*/ 5205 h 19998"/>
                <a:gd name="connsiteX436" fmla="*/ 1505 w 19998"/>
                <a:gd name="connsiteY436" fmla="*/ 5231 h 19998"/>
                <a:gd name="connsiteX437" fmla="*/ 1524 w 19998"/>
                <a:gd name="connsiteY437" fmla="*/ 5069 h 19998"/>
                <a:gd name="connsiteX438" fmla="*/ 1562 w 19998"/>
                <a:gd name="connsiteY438" fmla="*/ 5069 h 19998"/>
                <a:gd name="connsiteX439" fmla="*/ 1562 w 19998"/>
                <a:gd name="connsiteY439" fmla="*/ 5043 h 19998"/>
                <a:gd name="connsiteX440" fmla="*/ 1815 w 19998"/>
                <a:gd name="connsiteY440" fmla="*/ 5125 h 19998"/>
                <a:gd name="connsiteX441" fmla="*/ 1815 w 19998"/>
                <a:gd name="connsiteY441" fmla="*/ 5149 h 19998"/>
                <a:gd name="connsiteX442" fmla="*/ 1831 w 19998"/>
                <a:gd name="connsiteY442" fmla="*/ 5149 h 19998"/>
                <a:gd name="connsiteX443" fmla="*/ 1874 w 19998"/>
                <a:gd name="connsiteY443" fmla="*/ 5149 h 19998"/>
                <a:gd name="connsiteX444" fmla="*/ 1874 w 19998"/>
                <a:gd name="connsiteY444" fmla="*/ 5189 h 19998"/>
                <a:gd name="connsiteX445" fmla="*/ 1936 w 19998"/>
                <a:gd name="connsiteY445" fmla="*/ 5165 h 19998"/>
                <a:gd name="connsiteX446" fmla="*/ 1936 w 19998"/>
                <a:gd name="connsiteY446" fmla="*/ 5149 h 19998"/>
                <a:gd name="connsiteX447" fmla="*/ 1915 w 19998"/>
                <a:gd name="connsiteY447" fmla="*/ 5125 h 19998"/>
                <a:gd name="connsiteX448" fmla="*/ 1915 w 19998"/>
                <a:gd name="connsiteY448" fmla="*/ 5069 h 19998"/>
                <a:gd name="connsiteX449" fmla="*/ 1979 w 19998"/>
                <a:gd name="connsiteY449" fmla="*/ 5003 h 19998"/>
                <a:gd name="connsiteX450" fmla="*/ 1936 w 19998"/>
                <a:gd name="connsiteY450" fmla="*/ 4939 h 19998"/>
                <a:gd name="connsiteX451" fmla="*/ 2103 w 19998"/>
                <a:gd name="connsiteY451" fmla="*/ 4820 h 19998"/>
                <a:gd name="connsiteX452" fmla="*/ 2496 w 19998"/>
                <a:gd name="connsiteY452" fmla="*/ 4777 h 19998"/>
                <a:gd name="connsiteX453" fmla="*/ 2536 w 19998"/>
                <a:gd name="connsiteY453" fmla="*/ 4860 h 19998"/>
                <a:gd name="connsiteX454" fmla="*/ 2722 w 19998"/>
                <a:gd name="connsiteY454" fmla="*/ 4761 h 19998"/>
                <a:gd name="connsiteX455" fmla="*/ 2722 w 19998"/>
                <a:gd name="connsiteY455" fmla="*/ 4900 h 19998"/>
                <a:gd name="connsiteX456" fmla="*/ 2805 w 19998"/>
                <a:gd name="connsiteY456" fmla="*/ 4923 h 19998"/>
                <a:gd name="connsiteX457" fmla="*/ 2782 w 19998"/>
                <a:gd name="connsiteY457" fmla="*/ 4982 h 19998"/>
                <a:gd name="connsiteX458" fmla="*/ 2886 w 19998"/>
                <a:gd name="connsiteY458" fmla="*/ 5022 h 19998"/>
                <a:gd name="connsiteX459" fmla="*/ 2910 w 19998"/>
                <a:gd name="connsiteY459" fmla="*/ 5022 h 19998"/>
                <a:gd name="connsiteX460" fmla="*/ 2970 w 19998"/>
                <a:gd name="connsiteY460" fmla="*/ 5189 h 19998"/>
                <a:gd name="connsiteX461" fmla="*/ 3010 w 19998"/>
                <a:gd name="connsiteY461" fmla="*/ 5189 h 19998"/>
                <a:gd name="connsiteX462" fmla="*/ 3034 w 19998"/>
                <a:gd name="connsiteY462" fmla="*/ 5247 h 19998"/>
                <a:gd name="connsiteX463" fmla="*/ 3256 w 19998"/>
                <a:gd name="connsiteY463" fmla="*/ 5673 h 19998"/>
                <a:gd name="connsiteX464" fmla="*/ 3279 w 19998"/>
                <a:gd name="connsiteY464" fmla="*/ 5593 h 19998"/>
                <a:gd name="connsiteX465" fmla="*/ 3303 w 19998"/>
                <a:gd name="connsiteY465" fmla="*/ 5593 h 19998"/>
                <a:gd name="connsiteX466" fmla="*/ 3320 w 19998"/>
                <a:gd name="connsiteY466" fmla="*/ 5616 h 19998"/>
                <a:gd name="connsiteX467" fmla="*/ 3608 w 19998"/>
                <a:gd name="connsiteY467" fmla="*/ 5391 h 19998"/>
                <a:gd name="connsiteX468" fmla="*/ 3589 w 19998"/>
                <a:gd name="connsiteY468" fmla="*/ 5351 h 19998"/>
                <a:gd name="connsiteX469" fmla="*/ 3689 w 19998"/>
                <a:gd name="connsiteY469" fmla="*/ 5351 h 19998"/>
                <a:gd name="connsiteX470" fmla="*/ 3689 w 19998"/>
                <a:gd name="connsiteY470" fmla="*/ 5391 h 19998"/>
                <a:gd name="connsiteX471" fmla="*/ 3713 w 19998"/>
                <a:gd name="connsiteY471" fmla="*/ 5391 h 19998"/>
                <a:gd name="connsiteX472" fmla="*/ 3860 w 19998"/>
                <a:gd name="connsiteY472" fmla="*/ 5268 h 19998"/>
                <a:gd name="connsiteX473" fmla="*/ 3860 w 19998"/>
                <a:gd name="connsiteY473" fmla="*/ 5308 h 19998"/>
                <a:gd name="connsiteX474" fmla="*/ 3899 w 19998"/>
                <a:gd name="connsiteY474" fmla="*/ 5325 h 19998"/>
                <a:gd name="connsiteX475" fmla="*/ 3818 w 19998"/>
                <a:gd name="connsiteY475" fmla="*/ 5431 h 19998"/>
                <a:gd name="connsiteX476" fmla="*/ 3860 w 19998"/>
                <a:gd name="connsiteY476" fmla="*/ 5431 h 19998"/>
                <a:gd name="connsiteX477" fmla="*/ 3941 w 19998"/>
                <a:gd name="connsiteY477" fmla="*/ 5367 h 19998"/>
                <a:gd name="connsiteX478" fmla="*/ 3958 w 19998"/>
                <a:gd name="connsiteY478" fmla="*/ 5391 h 19998"/>
                <a:gd name="connsiteX479" fmla="*/ 3999 w 19998"/>
                <a:gd name="connsiteY479" fmla="*/ 5534 h 19998"/>
                <a:gd name="connsiteX480" fmla="*/ 4041 w 19998"/>
                <a:gd name="connsiteY480" fmla="*/ 5471 h 19998"/>
                <a:gd name="connsiteX481" fmla="*/ 4041 w 19998"/>
                <a:gd name="connsiteY481" fmla="*/ 5534 h 19998"/>
                <a:gd name="connsiteX482" fmla="*/ 4063 w 19998"/>
                <a:gd name="connsiteY482" fmla="*/ 5534 h 19998"/>
                <a:gd name="connsiteX483" fmla="*/ 4103 w 19998"/>
                <a:gd name="connsiteY483" fmla="*/ 5449 h 19998"/>
                <a:gd name="connsiteX484" fmla="*/ 4146 w 19998"/>
                <a:gd name="connsiteY484" fmla="*/ 5489 h 19998"/>
                <a:gd name="connsiteX485" fmla="*/ 4146 w 19998"/>
                <a:gd name="connsiteY485" fmla="*/ 5471 h 19998"/>
                <a:gd name="connsiteX486" fmla="*/ 4103 w 19998"/>
                <a:gd name="connsiteY486" fmla="*/ 5407 h 19998"/>
                <a:gd name="connsiteX487" fmla="*/ 4351 w 19998"/>
                <a:gd name="connsiteY487" fmla="*/ 5351 h 19998"/>
                <a:gd name="connsiteX488" fmla="*/ 4372 w 19998"/>
                <a:gd name="connsiteY488" fmla="*/ 5308 h 19998"/>
                <a:gd name="connsiteX489" fmla="*/ 4392 w 19998"/>
                <a:gd name="connsiteY489" fmla="*/ 5308 h 19998"/>
                <a:gd name="connsiteX490" fmla="*/ 4415 w 19998"/>
                <a:gd name="connsiteY490" fmla="*/ 5308 h 19998"/>
                <a:gd name="connsiteX491" fmla="*/ 4415 w 19998"/>
                <a:gd name="connsiteY491" fmla="*/ 5287 h 19998"/>
                <a:gd name="connsiteX492" fmla="*/ 4580 w 19998"/>
                <a:gd name="connsiteY492" fmla="*/ 5268 h 19998"/>
                <a:gd name="connsiteX493" fmla="*/ 4580 w 19998"/>
                <a:gd name="connsiteY493" fmla="*/ 5471 h 19998"/>
                <a:gd name="connsiteX494" fmla="*/ 4994 w 19998"/>
                <a:gd name="connsiteY494" fmla="*/ 5449 h 19998"/>
                <a:gd name="connsiteX495" fmla="*/ 5075 w 19998"/>
                <a:gd name="connsiteY495" fmla="*/ 5471 h 19998"/>
                <a:gd name="connsiteX496" fmla="*/ 5075 w 19998"/>
                <a:gd name="connsiteY496" fmla="*/ 5449 h 19998"/>
                <a:gd name="connsiteX497" fmla="*/ 5094 w 19998"/>
                <a:gd name="connsiteY497" fmla="*/ 5449 h 19998"/>
                <a:gd name="connsiteX498" fmla="*/ 5175 w 19998"/>
                <a:gd name="connsiteY498" fmla="*/ 5471 h 19998"/>
                <a:gd name="connsiteX499" fmla="*/ 5323 w 19998"/>
                <a:gd name="connsiteY499" fmla="*/ 5471 h 19998"/>
                <a:gd name="connsiteX500" fmla="*/ 5242 w 19998"/>
                <a:gd name="connsiteY500" fmla="*/ 5407 h 19998"/>
                <a:gd name="connsiteX501" fmla="*/ 5258 w 19998"/>
                <a:gd name="connsiteY501" fmla="*/ 5391 h 19998"/>
                <a:gd name="connsiteX502" fmla="*/ 4994 w 19998"/>
                <a:gd name="connsiteY502" fmla="*/ 5003 h 19998"/>
                <a:gd name="connsiteX503" fmla="*/ 4970 w 19998"/>
                <a:gd name="connsiteY503" fmla="*/ 5003 h 19998"/>
                <a:gd name="connsiteX504" fmla="*/ 4954 w 19998"/>
                <a:gd name="connsiteY504" fmla="*/ 4982 h 19998"/>
                <a:gd name="connsiteX505" fmla="*/ 5054 w 19998"/>
                <a:gd name="connsiteY505" fmla="*/ 4618 h 19998"/>
                <a:gd name="connsiteX506" fmla="*/ 5054 w 19998"/>
                <a:gd name="connsiteY506" fmla="*/ 4601 h 19998"/>
                <a:gd name="connsiteX507" fmla="*/ 5037 w 19998"/>
                <a:gd name="connsiteY507" fmla="*/ 4618 h 19998"/>
                <a:gd name="connsiteX508" fmla="*/ 5011 w 19998"/>
                <a:gd name="connsiteY508" fmla="*/ 4131 h 19998"/>
                <a:gd name="connsiteX509" fmla="*/ 4970 w 19998"/>
                <a:gd name="connsiteY509" fmla="*/ 4131 h 19998"/>
                <a:gd name="connsiteX510" fmla="*/ 4642 w 19998"/>
                <a:gd name="connsiteY510" fmla="*/ 3335 h 19998"/>
                <a:gd name="connsiteX511" fmla="*/ 4663 w 19998"/>
                <a:gd name="connsiteY511" fmla="*/ 3092 h 19998"/>
                <a:gd name="connsiteX512" fmla="*/ 4563 w 19998"/>
                <a:gd name="connsiteY512" fmla="*/ 3050 h 19998"/>
                <a:gd name="connsiteX513" fmla="*/ 4563 w 19998"/>
                <a:gd name="connsiteY513" fmla="*/ 2930 h 19998"/>
                <a:gd name="connsiteX514" fmla="*/ 4663 w 19998"/>
                <a:gd name="connsiteY514" fmla="*/ 2987 h 19998"/>
                <a:gd name="connsiteX515" fmla="*/ 4684 w 19998"/>
                <a:gd name="connsiteY515" fmla="*/ 2947 h 19998"/>
                <a:gd name="connsiteX516" fmla="*/ 5242 w 19998"/>
                <a:gd name="connsiteY516" fmla="*/ 3092 h 19998"/>
                <a:gd name="connsiteX517" fmla="*/ 5258 w 19998"/>
                <a:gd name="connsiteY517" fmla="*/ 3029 h 19998"/>
                <a:gd name="connsiteX518" fmla="*/ 5570 w 19998"/>
                <a:gd name="connsiteY518" fmla="*/ 3050 h 19998"/>
                <a:gd name="connsiteX519" fmla="*/ 5632 w 19998"/>
                <a:gd name="connsiteY519" fmla="*/ 3252 h 19998"/>
                <a:gd name="connsiteX520" fmla="*/ 5592 w 19998"/>
                <a:gd name="connsiteY520" fmla="*/ 3252 h 19998"/>
                <a:gd name="connsiteX521" fmla="*/ 5570 w 19998"/>
                <a:gd name="connsiteY521" fmla="*/ 3316 h 19998"/>
                <a:gd name="connsiteX522" fmla="*/ 5511 w 19998"/>
                <a:gd name="connsiteY522" fmla="*/ 3316 h 19998"/>
                <a:gd name="connsiteX523" fmla="*/ 5675 w 19998"/>
                <a:gd name="connsiteY523" fmla="*/ 3800 h 19998"/>
                <a:gd name="connsiteX524" fmla="*/ 5649 w 19998"/>
                <a:gd name="connsiteY524" fmla="*/ 3826 h 19998"/>
                <a:gd name="connsiteX525" fmla="*/ 5732 w 19998"/>
                <a:gd name="connsiteY525" fmla="*/ 3842 h 19998"/>
                <a:gd name="connsiteX526" fmla="*/ 5713 w 19998"/>
                <a:gd name="connsiteY526" fmla="*/ 3842 h 19998"/>
                <a:gd name="connsiteX527" fmla="*/ 5732 w 19998"/>
                <a:gd name="connsiteY527" fmla="*/ 3882 h 19998"/>
                <a:gd name="connsiteX528" fmla="*/ 5756 w 19998"/>
                <a:gd name="connsiteY528" fmla="*/ 3882 h 19998"/>
                <a:gd name="connsiteX529" fmla="*/ 5775 w 19998"/>
                <a:gd name="connsiteY529" fmla="*/ 3882 h 19998"/>
                <a:gd name="connsiteX530" fmla="*/ 5861 w 19998"/>
                <a:gd name="connsiteY530" fmla="*/ 3762 h 19998"/>
                <a:gd name="connsiteX531" fmla="*/ 6499 w 19998"/>
                <a:gd name="connsiteY531" fmla="*/ 3906 h 19998"/>
                <a:gd name="connsiteX532" fmla="*/ 7611 w 19998"/>
                <a:gd name="connsiteY532" fmla="*/ 3826 h 19998"/>
                <a:gd name="connsiteX533" fmla="*/ 7923 w 19998"/>
                <a:gd name="connsiteY533" fmla="*/ 3722 h 19998"/>
                <a:gd name="connsiteX534" fmla="*/ 8045 w 19998"/>
                <a:gd name="connsiteY534" fmla="*/ 3703 h 19998"/>
                <a:gd name="connsiteX535" fmla="*/ 7611 w 19998"/>
                <a:gd name="connsiteY535" fmla="*/ 3600 h 19998"/>
                <a:gd name="connsiteX536" fmla="*/ 7611 w 19998"/>
                <a:gd name="connsiteY536" fmla="*/ 3581 h 19998"/>
                <a:gd name="connsiteX537" fmla="*/ 7799 w 19998"/>
                <a:gd name="connsiteY537" fmla="*/ 3092 h 19998"/>
                <a:gd name="connsiteX538" fmla="*/ 9574 w 19998"/>
                <a:gd name="connsiteY538" fmla="*/ 2317 h 19998"/>
                <a:gd name="connsiteX539" fmla="*/ 9843 w 19998"/>
                <a:gd name="connsiteY539" fmla="*/ 1993 h 19998"/>
                <a:gd name="connsiteX540" fmla="*/ 9902 w 19998"/>
                <a:gd name="connsiteY540" fmla="*/ 2051 h 19998"/>
                <a:gd name="connsiteX541" fmla="*/ 10031 w 19998"/>
                <a:gd name="connsiteY541" fmla="*/ 2051 h 19998"/>
                <a:gd name="connsiteX542" fmla="*/ 9964 w 19998"/>
                <a:gd name="connsiteY542" fmla="*/ 1972 h 19998"/>
                <a:gd name="connsiteX543" fmla="*/ 9943 w 19998"/>
                <a:gd name="connsiteY543" fmla="*/ 1993 h 19998"/>
                <a:gd name="connsiteX544" fmla="*/ 9843 w 19998"/>
                <a:gd name="connsiteY544" fmla="*/ 1645 h 19998"/>
                <a:gd name="connsiteX545" fmla="*/ 9902 w 19998"/>
                <a:gd name="connsiteY545" fmla="*/ 1645 h 19998"/>
                <a:gd name="connsiteX546" fmla="*/ 9902 w 19998"/>
                <a:gd name="connsiteY546" fmla="*/ 1628 h 19998"/>
                <a:gd name="connsiteX547" fmla="*/ 9902 w 19998"/>
                <a:gd name="connsiteY547" fmla="*/ 1607 h 19998"/>
                <a:gd name="connsiteX548" fmla="*/ 9843 w 19998"/>
                <a:gd name="connsiteY548" fmla="*/ 1542 h 19998"/>
                <a:gd name="connsiteX549" fmla="*/ 9886 w 19998"/>
                <a:gd name="connsiteY549" fmla="*/ 1260 h 19998"/>
                <a:gd name="connsiteX550" fmla="*/ 9926 w 19998"/>
                <a:gd name="connsiteY550" fmla="*/ 1243 h 19998"/>
                <a:gd name="connsiteX551" fmla="*/ 9886 w 19998"/>
                <a:gd name="connsiteY551" fmla="*/ 815 h 19998"/>
                <a:gd name="connsiteX552" fmla="*/ 9902 w 19998"/>
                <a:gd name="connsiteY552" fmla="*/ 815 h 19998"/>
                <a:gd name="connsiteX553" fmla="*/ 9886 w 19998"/>
                <a:gd name="connsiteY553" fmla="*/ 484 h 19998"/>
                <a:gd name="connsiteX554" fmla="*/ 10645 w 19998"/>
                <a:gd name="connsiteY554" fmla="*/ 186 h 19998"/>
                <a:gd name="connsiteX555" fmla="*/ 11307 w 19998"/>
                <a:gd name="connsiteY555" fmla="*/ 0 h 19998"/>
                <a:gd name="connsiteX556" fmla="*/ 11431 w 19998"/>
                <a:gd name="connsiteY556" fmla="*/ 324 h 19998"/>
                <a:gd name="connsiteX557" fmla="*/ 11431 w 19998"/>
                <a:gd name="connsiteY557" fmla="*/ 630 h 19998"/>
                <a:gd name="connsiteX558" fmla="*/ 11577 w 19998"/>
                <a:gd name="connsiteY558" fmla="*/ 630 h 19998"/>
                <a:gd name="connsiteX559" fmla="*/ 11700 w 19998"/>
                <a:gd name="connsiteY559" fmla="*/ 832 h 19998"/>
                <a:gd name="connsiteX560" fmla="*/ 11822 w 19998"/>
                <a:gd name="connsiteY560" fmla="*/ 895 h 19998"/>
                <a:gd name="connsiteX561" fmla="*/ 12158 w 19998"/>
                <a:gd name="connsiteY561" fmla="*/ 670 h 19998"/>
                <a:gd name="connsiteX562" fmla="*/ 12279 w 19998"/>
                <a:gd name="connsiteY562" fmla="*/ 792 h 19998"/>
                <a:gd name="connsiteX563" fmla="*/ 12255 w 19998"/>
                <a:gd name="connsiteY563" fmla="*/ 815 h 19998"/>
                <a:gd name="connsiteX564" fmla="*/ 12360 w 19998"/>
                <a:gd name="connsiteY564" fmla="*/ 895 h 19998"/>
                <a:gd name="connsiteX565" fmla="*/ 12360 w 19998"/>
                <a:gd name="connsiteY565" fmla="*/ 912 h 19998"/>
                <a:gd name="connsiteX566" fmla="*/ 12339 w 19998"/>
                <a:gd name="connsiteY566" fmla="*/ 935 h 19998"/>
                <a:gd name="connsiteX567" fmla="*/ 12548 w 19998"/>
                <a:gd name="connsiteY567" fmla="*/ 1342 h 19998"/>
                <a:gd name="connsiteX568" fmla="*/ 12753 w 19998"/>
                <a:gd name="connsiteY568" fmla="*/ 1260 h 19998"/>
                <a:gd name="connsiteX569" fmla="*/ 12729 w 19998"/>
                <a:gd name="connsiteY569" fmla="*/ 1363 h 19998"/>
                <a:gd name="connsiteX570" fmla="*/ 12834 w 19998"/>
                <a:gd name="connsiteY570" fmla="*/ 1323 h 19998"/>
                <a:gd name="connsiteX571" fmla="*/ 12853 w 19998"/>
                <a:gd name="connsiteY571" fmla="*/ 1342 h 19998"/>
                <a:gd name="connsiteX572" fmla="*/ 12901 w 19998"/>
                <a:gd name="connsiteY572" fmla="*/ 1342 h 19998"/>
                <a:gd name="connsiteX573" fmla="*/ 13039 w 19998"/>
                <a:gd name="connsiteY573" fmla="*/ 1769 h 19998"/>
                <a:gd name="connsiteX574" fmla="*/ 13039 w 19998"/>
                <a:gd name="connsiteY574" fmla="*/ 1751 h 19998"/>
                <a:gd name="connsiteX575" fmla="*/ 13065 w 19998"/>
                <a:gd name="connsiteY575" fmla="*/ 1751 h 19998"/>
                <a:gd name="connsiteX576" fmla="*/ 13082 w 19998"/>
                <a:gd name="connsiteY576" fmla="*/ 1671 h 19998"/>
                <a:gd name="connsiteX577" fmla="*/ 13186 w 19998"/>
                <a:gd name="connsiteY577" fmla="*/ 1645 h 19998"/>
                <a:gd name="connsiteX578" fmla="*/ 13203 w 19998"/>
                <a:gd name="connsiteY578" fmla="*/ 1671 h 19998"/>
                <a:gd name="connsiteX579" fmla="*/ 13203 w 19998"/>
                <a:gd name="connsiteY579" fmla="*/ 1645 h 19998"/>
                <a:gd name="connsiteX580" fmla="*/ 13267 w 19998"/>
                <a:gd name="connsiteY580" fmla="*/ 1645 h 19998"/>
                <a:gd name="connsiteX581" fmla="*/ 13267 w 19998"/>
                <a:gd name="connsiteY581" fmla="*/ 1671 h 19998"/>
                <a:gd name="connsiteX582" fmla="*/ 13308 w 19998"/>
                <a:gd name="connsiteY582" fmla="*/ 1687 h 19998"/>
                <a:gd name="connsiteX583" fmla="*/ 13308 w 19998"/>
                <a:gd name="connsiteY583" fmla="*/ 1711 h 19998"/>
                <a:gd name="connsiteX584" fmla="*/ 13515 w 19998"/>
                <a:gd name="connsiteY584" fmla="*/ 1628 h 19998"/>
                <a:gd name="connsiteX585" fmla="*/ 13598 w 19998"/>
                <a:gd name="connsiteY585" fmla="*/ 1751 h 19998"/>
                <a:gd name="connsiteX586" fmla="*/ 13660 w 19998"/>
                <a:gd name="connsiteY586" fmla="*/ 1769 h 19998"/>
                <a:gd name="connsiteX587" fmla="*/ 13660 w 19998"/>
                <a:gd name="connsiteY587" fmla="*/ 1833 h 19998"/>
                <a:gd name="connsiteX588" fmla="*/ 13677 w 19998"/>
                <a:gd name="connsiteY588" fmla="*/ 1833 h 19998"/>
                <a:gd name="connsiteX589" fmla="*/ 13677 w 19998"/>
                <a:gd name="connsiteY589" fmla="*/ 1849 h 19998"/>
                <a:gd name="connsiteX590" fmla="*/ 13725 w 19998"/>
                <a:gd name="connsiteY590" fmla="*/ 1849 h 19998"/>
                <a:gd name="connsiteX591" fmla="*/ 13703 w 19998"/>
                <a:gd name="connsiteY591" fmla="*/ 1833 h 19998"/>
                <a:gd name="connsiteX592" fmla="*/ 13725 w 19998"/>
                <a:gd name="connsiteY592" fmla="*/ 1791 h 19998"/>
                <a:gd name="connsiteX593" fmla="*/ 13808 w 19998"/>
                <a:gd name="connsiteY593" fmla="*/ 1873 h 19998"/>
                <a:gd name="connsiteX594" fmla="*/ 13725 w 19998"/>
                <a:gd name="connsiteY594" fmla="*/ 2155 h 19998"/>
                <a:gd name="connsiteX595" fmla="*/ 13725 w 19998"/>
                <a:gd name="connsiteY595" fmla="*/ 2138 h 19998"/>
                <a:gd name="connsiteX596" fmla="*/ 13784 w 19998"/>
                <a:gd name="connsiteY596" fmla="*/ 2155 h 19998"/>
                <a:gd name="connsiteX597" fmla="*/ 13825 w 19998"/>
                <a:gd name="connsiteY597" fmla="*/ 2301 h 19998"/>
                <a:gd name="connsiteX598" fmla="*/ 13703 w 19998"/>
                <a:gd name="connsiteY598" fmla="*/ 2420 h 19998"/>
                <a:gd name="connsiteX599" fmla="*/ 13741 w 19998"/>
                <a:gd name="connsiteY599" fmla="*/ 2463 h 19998"/>
                <a:gd name="connsiteX600" fmla="*/ 13703 w 19998"/>
                <a:gd name="connsiteY600" fmla="*/ 2503 h 19998"/>
                <a:gd name="connsiteX601" fmla="*/ 13784 w 19998"/>
                <a:gd name="connsiteY601" fmla="*/ 2519 h 19998"/>
                <a:gd name="connsiteX602" fmla="*/ 13784 w 19998"/>
                <a:gd name="connsiteY602" fmla="*/ 2540 h 19998"/>
                <a:gd name="connsiteX603" fmla="*/ 13849 w 19998"/>
                <a:gd name="connsiteY603" fmla="*/ 2540 h 19998"/>
                <a:gd name="connsiteX604" fmla="*/ 14280 w 19998"/>
                <a:gd name="connsiteY604" fmla="*/ 2540 h 19998"/>
                <a:gd name="connsiteX605" fmla="*/ 14527 w 19998"/>
                <a:gd name="connsiteY605" fmla="*/ 2437 h 19998"/>
                <a:gd name="connsiteX606" fmla="*/ 14527 w 19998"/>
                <a:gd name="connsiteY606" fmla="*/ 2218 h 19998"/>
                <a:gd name="connsiteX607" fmla="*/ 14715 w 19998"/>
                <a:gd name="connsiteY607" fmla="*/ 2051 h 19998"/>
                <a:gd name="connsiteX608" fmla="*/ 14815 w 19998"/>
                <a:gd name="connsiteY608" fmla="*/ 2115 h 19998"/>
                <a:gd name="connsiteX609" fmla="*/ 14775 w 19998"/>
                <a:gd name="connsiteY609" fmla="*/ 2138 h 19998"/>
                <a:gd name="connsiteX610" fmla="*/ 14796 w 19998"/>
                <a:gd name="connsiteY610" fmla="*/ 2218 h 19998"/>
                <a:gd name="connsiteX611" fmla="*/ 14756 w 19998"/>
                <a:gd name="connsiteY611" fmla="*/ 2195 h 19998"/>
                <a:gd name="connsiteX612" fmla="*/ 14732 w 19998"/>
                <a:gd name="connsiteY612" fmla="*/ 2218 h 19998"/>
                <a:gd name="connsiteX613" fmla="*/ 14756 w 19998"/>
                <a:gd name="connsiteY613" fmla="*/ 2237 h 19998"/>
                <a:gd name="connsiteX614" fmla="*/ 14732 w 19998"/>
                <a:gd name="connsiteY614" fmla="*/ 2275 h 19998"/>
                <a:gd name="connsiteX615" fmla="*/ 14715 w 19998"/>
                <a:gd name="connsiteY615" fmla="*/ 2275 h 19998"/>
                <a:gd name="connsiteX616" fmla="*/ 14756 w 19998"/>
                <a:gd name="connsiteY616" fmla="*/ 2341 h 19998"/>
                <a:gd name="connsiteX617" fmla="*/ 14675 w 19998"/>
                <a:gd name="connsiteY617" fmla="*/ 2519 h 19998"/>
                <a:gd name="connsiteX618" fmla="*/ 14815 w 19998"/>
                <a:gd name="connsiteY618" fmla="*/ 2622 h 19998"/>
                <a:gd name="connsiteX619" fmla="*/ 14796 w 19998"/>
                <a:gd name="connsiteY619" fmla="*/ 2904 h 19998"/>
                <a:gd name="connsiteX620" fmla="*/ 14918 w 19998"/>
                <a:gd name="connsiteY620" fmla="*/ 2904 h 19998"/>
                <a:gd name="connsiteX621" fmla="*/ 14918 w 19998"/>
                <a:gd name="connsiteY621" fmla="*/ 2867 h 19998"/>
                <a:gd name="connsiteX622" fmla="*/ 15001 w 19998"/>
                <a:gd name="connsiteY622" fmla="*/ 2888 h 19998"/>
                <a:gd name="connsiteX623" fmla="*/ 15230 w 19998"/>
                <a:gd name="connsiteY623" fmla="*/ 3074 h 19998"/>
                <a:gd name="connsiteX624" fmla="*/ 15249 w 19998"/>
                <a:gd name="connsiteY624" fmla="*/ 3050 h 19998"/>
                <a:gd name="connsiteX625" fmla="*/ 15249 w 19998"/>
                <a:gd name="connsiteY625" fmla="*/ 3114 h 19998"/>
                <a:gd name="connsiteX626" fmla="*/ 15330 w 19998"/>
                <a:gd name="connsiteY626" fmla="*/ 3114 h 19998"/>
                <a:gd name="connsiteX627" fmla="*/ 15418 w 19998"/>
                <a:gd name="connsiteY627" fmla="*/ 3114 h 19998"/>
                <a:gd name="connsiteX628" fmla="*/ 15499 w 19998"/>
                <a:gd name="connsiteY628" fmla="*/ 3196 h 19998"/>
                <a:gd name="connsiteX629" fmla="*/ 15475 w 19998"/>
                <a:gd name="connsiteY629" fmla="*/ 3252 h 19998"/>
                <a:gd name="connsiteX630" fmla="*/ 15499 w 19998"/>
                <a:gd name="connsiteY630" fmla="*/ 3295 h 19998"/>
                <a:gd name="connsiteX631" fmla="*/ 15499 w 19998"/>
                <a:gd name="connsiteY631" fmla="*/ 3276 h 19998"/>
                <a:gd name="connsiteX632" fmla="*/ 15599 w 19998"/>
                <a:gd name="connsiteY632" fmla="*/ 3276 h 19998"/>
                <a:gd name="connsiteX633" fmla="*/ 15704 w 19998"/>
                <a:gd name="connsiteY633" fmla="*/ 3374 h 19998"/>
                <a:gd name="connsiteX634" fmla="*/ 15682 w 19998"/>
                <a:gd name="connsiteY634" fmla="*/ 3414 h 19998"/>
                <a:gd name="connsiteX635" fmla="*/ 15723 w 19998"/>
                <a:gd name="connsiteY635" fmla="*/ 3478 h 19998"/>
                <a:gd name="connsiteX636" fmla="*/ 15704 w 19998"/>
                <a:gd name="connsiteY636" fmla="*/ 3497 h 19998"/>
                <a:gd name="connsiteX637" fmla="*/ 15747 w 19998"/>
                <a:gd name="connsiteY637" fmla="*/ 3534 h 19998"/>
                <a:gd name="connsiteX638" fmla="*/ 15747 w 19998"/>
                <a:gd name="connsiteY638" fmla="*/ 3518 h 19998"/>
                <a:gd name="connsiteX639" fmla="*/ 15935 w 19998"/>
                <a:gd name="connsiteY639" fmla="*/ 3478 h 19998"/>
                <a:gd name="connsiteX640" fmla="*/ 15935 w 19998"/>
                <a:gd name="connsiteY640" fmla="*/ 3518 h 19998"/>
                <a:gd name="connsiteX641" fmla="*/ 15951 w 19998"/>
                <a:gd name="connsiteY641" fmla="*/ 3518 h 19998"/>
                <a:gd name="connsiteX642" fmla="*/ 15992 w 19998"/>
                <a:gd name="connsiteY642" fmla="*/ 3414 h 19998"/>
                <a:gd name="connsiteX643" fmla="*/ 16156 w 19998"/>
                <a:gd name="connsiteY643" fmla="*/ 3414 h 19998"/>
                <a:gd name="connsiteX644" fmla="*/ 16156 w 19998"/>
                <a:gd name="connsiteY644" fmla="*/ 3374 h 19998"/>
                <a:gd name="connsiteX645" fmla="*/ 16302 w 19998"/>
                <a:gd name="connsiteY645" fmla="*/ 3436 h 19998"/>
                <a:gd name="connsiteX646" fmla="*/ 16285 w 19998"/>
                <a:gd name="connsiteY646" fmla="*/ 3454 h 19998"/>
                <a:gd name="connsiteX647" fmla="*/ 16366 w 19998"/>
                <a:gd name="connsiteY647" fmla="*/ 3518 h 19998"/>
                <a:gd name="connsiteX648" fmla="*/ 16490 w 19998"/>
                <a:gd name="connsiteY648" fmla="*/ 3518 h 19998"/>
                <a:gd name="connsiteX649" fmla="*/ 16506 w 19998"/>
                <a:gd name="connsiteY649" fmla="*/ 3600 h 19998"/>
                <a:gd name="connsiteX650" fmla="*/ 16590 w 19998"/>
                <a:gd name="connsiteY650" fmla="*/ 3624 h 19998"/>
                <a:gd name="connsiteX651" fmla="*/ 16611 w 19998"/>
                <a:gd name="connsiteY651" fmla="*/ 3581 h 19998"/>
                <a:gd name="connsiteX652" fmla="*/ 16694 w 19998"/>
                <a:gd name="connsiteY652" fmla="*/ 3600 h 19998"/>
                <a:gd name="connsiteX653" fmla="*/ 16694 w 19998"/>
                <a:gd name="connsiteY653" fmla="*/ 3560 h 19998"/>
                <a:gd name="connsiteX654" fmla="*/ 16716 w 19998"/>
                <a:gd name="connsiteY654" fmla="*/ 3560 h 19998"/>
                <a:gd name="connsiteX655" fmla="*/ 16716 w 19998"/>
                <a:gd name="connsiteY655" fmla="*/ 3518 h 19998"/>
                <a:gd name="connsiteX656" fmla="*/ 16759 w 19998"/>
                <a:gd name="connsiteY656" fmla="*/ 3497 h 19998"/>
                <a:gd name="connsiteX657" fmla="*/ 16759 w 19998"/>
                <a:gd name="connsiteY657" fmla="*/ 3478 h 19998"/>
                <a:gd name="connsiteX658" fmla="*/ 16940 w 19998"/>
                <a:gd name="connsiteY658" fmla="*/ 3478 h 19998"/>
                <a:gd name="connsiteX659" fmla="*/ 17085 w 19998"/>
                <a:gd name="connsiteY659" fmla="*/ 3560 h 19998"/>
                <a:gd name="connsiteX660" fmla="*/ 17085 w 19998"/>
                <a:gd name="connsiteY660" fmla="*/ 3534 h 19998"/>
                <a:gd name="connsiteX661" fmla="*/ 17192 w 19998"/>
                <a:gd name="connsiteY661" fmla="*/ 3518 h 19998"/>
                <a:gd name="connsiteX662" fmla="*/ 17192 w 19998"/>
                <a:gd name="connsiteY662" fmla="*/ 3534 h 19998"/>
                <a:gd name="connsiteX663" fmla="*/ 17373 w 19998"/>
                <a:gd name="connsiteY663" fmla="*/ 3640 h 19998"/>
                <a:gd name="connsiteX664" fmla="*/ 17354 w 19998"/>
                <a:gd name="connsiteY664" fmla="*/ 3663 h 19998"/>
                <a:gd name="connsiteX665" fmla="*/ 17437 w 19998"/>
                <a:gd name="connsiteY665" fmla="*/ 3783 h 19998"/>
                <a:gd name="connsiteX666" fmla="*/ 17397 w 19998"/>
                <a:gd name="connsiteY666" fmla="*/ 3783 h 19998"/>
                <a:gd name="connsiteX667" fmla="*/ 17414 w 19998"/>
                <a:gd name="connsiteY667" fmla="*/ 3826 h 19998"/>
                <a:gd name="connsiteX668" fmla="*/ 17437 w 19998"/>
                <a:gd name="connsiteY668" fmla="*/ 3826 h 19998"/>
                <a:gd name="connsiteX669" fmla="*/ 17602 w 19998"/>
                <a:gd name="connsiteY669" fmla="*/ 4028 h 19998"/>
                <a:gd name="connsiteX670" fmla="*/ 17623 w 19998"/>
                <a:gd name="connsiteY670" fmla="*/ 4091 h 19998"/>
                <a:gd name="connsiteX671" fmla="*/ 17642 w 19998"/>
                <a:gd name="connsiteY671" fmla="*/ 4091 h 19998"/>
                <a:gd name="connsiteX672" fmla="*/ 17683 w 19998"/>
                <a:gd name="connsiteY672" fmla="*/ 4211 h 19998"/>
                <a:gd name="connsiteX673" fmla="*/ 17849 w 19998"/>
                <a:gd name="connsiteY673" fmla="*/ 4211 h 19998"/>
                <a:gd name="connsiteX674" fmla="*/ 17849 w 19998"/>
                <a:gd name="connsiteY674" fmla="*/ 4171 h 19998"/>
                <a:gd name="connsiteX675" fmla="*/ 17871 w 19998"/>
                <a:gd name="connsiteY675" fmla="*/ 4171 h 19998"/>
                <a:gd name="connsiteX676" fmla="*/ 17830 w 19998"/>
                <a:gd name="connsiteY676" fmla="*/ 4091 h 19998"/>
                <a:gd name="connsiteX677" fmla="*/ 17871 w 19998"/>
                <a:gd name="connsiteY677" fmla="*/ 4065 h 19998"/>
                <a:gd name="connsiteX678" fmla="*/ 17935 w 19998"/>
                <a:gd name="connsiteY678" fmla="*/ 4091 h 19998"/>
                <a:gd name="connsiteX679" fmla="*/ 17976 w 19998"/>
                <a:gd name="connsiteY679" fmla="*/ 4065 h 19998"/>
                <a:gd name="connsiteX680" fmla="*/ 18019 w 19998"/>
                <a:gd name="connsiteY680" fmla="*/ 4091 h 19998"/>
                <a:gd name="connsiteX681" fmla="*/ 18140 w 19998"/>
                <a:gd name="connsiteY681" fmla="*/ 4131 h 19998"/>
                <a:gd name="connsiteX682" fmla="*/ 18183 w 19998"/>
                <a:gd name="connsiteY682" fmla="*/ 4293 h 19998"/>
                <a:gd name="connsiteX683" fmla="*/ 18200 w 19998"/>
                <a:gd name="connsiteY683" fmla="*/ 4293 h 19998"/>
                <a:gd name="connsiteX684" fmla="*/ 18223 w 19998"/>
                <a:gd name="connsiteY684" fmla="*/ 4211 h 19998"/>
                <a:gd name="connsiteX685" fmla="*/ 18240 w 19998"/>
                <a:gd name="connsiteY685" fmla="*/ 4211 h 19998"/>
                <a:gd name="connsiteX686" fmla="*/ 18240 w 19998"/>
                <a:gd name="connsiteY686" fmla="*/ 4230 h 19998"/>
                <a:gd name="connsiteX687" fmla="*/ 18281 w 19998"/>
                <a:gd name="connsiteY687" fmla="*/ 4230 h 19998"/>
                <a:gd name="connsiteX688" fmla="*/ 18328 w 19998"/>
                <a:gd name="connsiteY688" fmla="*/ 4270 h 19998"/>
                <a:gd name="connsiteX689" fmla="*/ 18369 w 19998"/>
                <a:gd name="connsiteY689" fmla="*/ 4253 h 19998"/>
                <a:gd name="connsiteX690" fmla="*/ 18388 w 19998"/>
                <a:gd name="connsiteY690" fmla="*/ 4270 h 19998"/>
                <a:gd name="connsiteX691" fmla="*/ 18531 w 19998"/>
                <a:gd name="connsiteY691" fmla="*/ 4253 h 19998"/>
                <a:gd name="connsiteX692" fmla="*/ 18531 w 19998"/>
                <a:gd name="connsiteY692" fmla="*/ 4270 h 19998"/>
                <a:gd name="connsiteX693" fmla="*/ 18631 w 19998"/>
                <a:gd name="connsiteY693" fmla="*/ 4211 h 19998"/>
                <a:gd name="connsiteX694" fmla="*/ 18631 w 19998"/>
                <a:gd name="connsiteY694" fmla="*/ 4131 h 19998"/>
                <a:gd name="connsiteX695" fmla="*/ 18762 w 19998"/>
                <a:gd name="connsiteY695" fmla="*/ 4108 h 19998"/>
                <a:gd name="connsiteX696" fmla="*/ 18778 w 19998"/>
                <a:gd name="connsiteY696" fmla="*/ 4148 h 19998"/>
                <a:gd name="connsiteX697" fmla="*/ 18821 w 19998"/>
                <a:gd name="connsiteY697" fmla="*/ 4131 h 19998"/>
                <a:gd name="connsiteX698" fmla="*/ 18943 w 19998"/>
                <a:gd name="connsiteY698" fmla="*/ 4333 h 19998"/>
                <a:gd name="connsiteX699" fmla="*/ 19047 w 19998"/>
                <a:gd name="connsiteY699" fmla="*/ 4333 h 19998"/>
                <a:gd name="connsiteX700" fmla="*/ 19064 w 19998"/>
                <a:gd name="connsiteY700" fmla="*/ 4392 h 19998"/>
                <a:gd name="connsiteX701" fmla="*/ 19152 w 19998"/>
                <a:gd name="connsiteY701" fmla="*/ 4392 h 19998"/>
                <a:gd name="connsiteX702" fmla="*/ 19152 w 19998"/>
                <a:gd name="connsiteY702" fmla="*/ 4373 h 19998"/>
                <a:gd name="connsiteX703" fmla="*/ 19212 w 19998"/>
                <a:gd name="connsiteY703" fmla="*/ 4373 h 19998"/>
                <a:gd name="connsiteX704" fmla="*/ 19212 w 19998"/>
                <a:gd name="connsiteY704" fmla="*/ 4392 h 19998"/>
                <a:gd name="connsiteX705" fmla="*/ 19317 w 19998"/>
                <a:gd name="connsiteY705" fmla="*/ 4333 h 19998"/>
                <a:gd name="connsiteX706" fmla="*/ 19417 w 19998"/>
                <a:gd name="connsiteY706" fmla="*/ 4392 h 19998"/>
                <a:gd name="connsiteX707" fmla="*/ 19443 w 19998"/>
                <a:gd name="connsiteY707" fmla="*/ 4373 h 19998"/>
                <a:gd name="connsiteX708" fmla="*/ 19500 w 19998"/>
                <a:gd name="connsiteY708" fmla="*/ 4373 h 19998"/>
                <a:gd name="connsiteX709" fmla="*/ 19521 w 19998"/>
                <a:gd name="connsiteY709" fmla="*/ 4352 h 19998"/>
                <a:gd name="connsiteX710" fmla="*/ 19998 w 19998"/>
                <a:gd name="connsiteY710" fmla="*/ 4512 h 19998"/>
                <a:gd name="connsiteX711" fmla="*/ 19750 w 19998"/>
                <a:gd name="connsiteY711" fmla="*/ 4939 h 19998"/>
                <a:gd name="connsiteX712" fmla="*/ 19712 w 19998"/>
                <a:gd name="connsiteY712" fmla="*/ 4939 h 19998"/>
                <a:gd name="connsiteX713" fmla="*/ 19686 w 19998"/>
                <a:gd name="connsiteY713" fmla="*/ 5003 h 19998"/>
                <a:gd name="connsiteX714" fmla="*/ 19645 w 19998"/>
                <a:gd name="connsiteY714" fmla="*/ 5003 h 19998"/>
                <a:gd name="connsiteX715" fmla="*/ 19131 w 19998"/>
                <a:gd name="connsiteY715" fmla="*/ 6512 h 19998"/>
                <a:gd name="connsiteX716" fmla="*/ 19236 w 19998"/>
                <a:gd name="connsiteY716" fmla="*/ 7750 h 19998"/>
                <a:gd name="connsiteX717" fmla="*/ 19212 w 19998"/>
                <a:gd name="connsiteY717" fmla="*/ 7750 h 19998"/>
                <a:gd name="connsiteX718" fmla="*/ 19090 w 19998"/>
                <a:gd name="connsiteY718" fmla="*/ 7870 h 19998"/>
                <a:gd name="connsiteX719" fmla="*/ 19152 w 19998"/>
                <a:gd name="connsiteY719" fmla="*/ 7853 h 19998"/>
                <a:gd name="connsiteX720" fmla="*/ 19064 w 19998"/>
                <a:gd name="connsiteY720" fmla="*/ 7973 h 19998"/>
                <a:gd name="connsiteX721" fmla="*/ 18983 w 19998"/>
                <a:gd name="connsiteY721" fmla="*/ 7973 h 19998"/>
                <a:gd name="connsiteX722" fmla="*/ 18714 w 19998"/>
                <a:gd name="connsiteY722" fmla="*/ 8135 h 19998"/>
                <a:gd name="connsiteX723" fmla="*/ 18695 w 19998"/>
                <a:gd name="connsiteY723" fmla="*/ 8093 h 19998"/>
                <a:gd name="connsiteX724" fmla="*/ 18614 w 19998"/>
                <a:gd name="connsiteY724" fmla="*/ 7997 h 19998"/>
                <a:gd name="connsiteX725" fmla="*/ 18631 w 19998"/>
                <a:gd name="connsiteY725" fmla="*/ 7973 h 19998"/>
                <a:gd name="connsiteX726" fmla="*/ 18304 w 19998"/>
                <a:gd name="connsiteY72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47 w 19998"/>
                <a:gd name="connsiteY326" fmla="*/ 8531 h 19998"/>
                <a:gd name="connsiteX327" fmla="*/ 3360 w 19998"/>
                <a:gd name="connsiteY327" fmla="*/ 8401 h 19998"/>
                <a:gd name="connsiteX328" fmla="*/ 3303 w 19998"/>
                <a:gd name="connsiteY328" fmla="*/ 8239 h 19998"/>
                <a:gd name="connsiteX329" fmla="*/ 3482 w 19998"/>
                <a:gd name="connsiteY329" fmla="*/ 8175 h 19998"/>
                <a:gd name="connsiteX330" fmla="*/ 3465 w 19998"/>
                <a:gd name="connsiteY330" fmla="*/ 8077 h 19998"/>
                <a:gd name="connsiteX331" fmla="*/ 3403 w 19998"/>
                <a:gd name="connsiteY331" fmla="*/ 7997 h 19998"/>
                <a:gd name="connsiteX332" fmla="*/ 3444 w 19998"/>
                <a:gd name="connsiteY332" fmla="*/ 7973 h 19998"/>
                <a:gd name="connsiteX333" fmla="*/ 3444 w 19998"/>
                <a:gd name="connsiteY333" fmla="*/ 7997 h 19998"/>
                <a:gd name="connsiteX334" fmla="*/ 3344 w 19998"/>
                <a:gd name="connsiteY334" fmla="*/ 7910 h 19998"/>
                <a:gd name="connsiteX335" fmla="*/ 3320 w 19998"/>
                <a:gd name="connsiteY335" fmla="*/ 7933 h 19998"/>
                <a:gd name="connsiteX336" fmla="*/ 3239 w 19998"/>
                <a:gd name="connsiteY336" fmla="*/ 7910 h 19998"/>
                <a:gd name="connsiteX337" fmla="*/ 3239 w 19998"/>
                <a:gd name="connsiteY337" fmla="*/ 7950 h 19998"/>
                <a:gd name="connsiteX338" fmla="*/ 3196 w 19998"/>
                <a:gd name="connsiteY338" fmla="*/ 7933 h 19998"/>
                <a:gd name="connsiteX339" fmla="*/ 3156 w 19998"/>
                <a:gd name="connsiteY339" fmla="*/ 7910 h 19998"/>
                <a:gd name="connsiteX340" fmla="*/ 3115 w 19998"/>
                <a:gd name="connsiteY340" fmla="*/ 7950 h 19998"/>
                <a:gd name="connsiteX341" fmla="*/ 2844 w 19998"/>
                <a:gd name="connsiteY341" fmla="*/ 7933 h 19998"/>
                <a:gd name="connsiteX342" fmla="*/ 2822 w 19998"/>
                <a:gd name="connsiteY342" fmla="*/ 7853 h 19998"/>
                <a:gd name="connsiteX343" fmla="*/ 2765 w 19998"/>
                <a:gd name="connsiteY343" fmla="*/ 7811 h 19998"/>
                <a:gd name="connsiteX344" fmla="*/ 2765 w 19998"/>
                <a:gd name="connsiteY344" fmla="*/ 7788 h 19998"/>
                <a:gd name="connsiteX345" fmla="*/ 3051 w 19998"/>
                <a:gd name="connsiteY345" fmla="*/ 7853 h 19998"/>
                <a:gd name="connsiteX346" fmla="*/ 3115 w 19998"/>
                <a:gd name="connsiteY346" fmla="*/ 7651 h 19998"/>
                <a:gd name="connsiteX347" fmla="*/ 3115 w 19998"/>
                <a:gd name="connsiteY347" fmla="*/ 7625 h 19998"/>
                <a:gd name="connsiteX348" fmla="*/ 2765 w 19998"/>
                <a:gd name="connsiteY348" fmla="*/ 7729 h 19998"/>
                <a:gd name="connsiteX349" fmla="*/ 2722 w 19998"/>
                <a:gd name="connsiteY349" fmla="*/ 7625 h 19998"/>
                <a:gd name="connsiteX350" fmla="*/ 2701 w 19998"/>
                <a:gd name="connsiteY350" fmla="*/ 7625 h 19998"/>
                <a:gd name="connsiteX351" fmla="*/ 2722 w 19998"/>
                <a:gd name="connsiteY351" fmla="*/ 7788 h 19998"/>
                <a:gd name="connsiteX352" fmla="*/ 2477 w 19998"/>
                <a:gd name="connsiteY352" fmla="*/ 7750 h 19998"/>
                <a:gd name="connsiteX353" fmla="*/ 2453 w 19998"/>
                <a:gd name="connsiteY353" fmla="*/ 7689 h 19998"/>
                <a:gd name="connsiteX354" fmla="*/ 2477 w 19998"/>
                <a:gd name="connsiteY354" fmla="*/ 7973 h 19998"/>
                <a:gd name="connsiteX355" fmla="*/ 2412 w 19998"/>
                <a:gd name="connsiteY355" fmla="*/ 7950 h 19998"/>
                <a:gd name="connsiteX356" fmla="*/ 2372 w 19998"/>
                <a:gd name="connsiteY356" fmla="*/ 7828 h 19998"/>
                <a:gd name="connsiteX357" fmla="*/ 2127 w 19998"/>
                <a:gd name="connsiteY357" fmla="*/ 7442 h 19998"/>
                <a:gd name="connsiteX358" fmla="*/ 2127 w 19998"/>
                <a:gd name="connsiteY358" fmla="*/ 7463 h 19998"/>
                <a:gd name="connsiteX359" fmla="*/ 2103 w 19998"/>
                <a:gd name="connsiteY359" fmla="*/ 7442 h 19998"/>
                <a:gd name="connsiteX360" fmla="*/ 2205 w 19998"/>
                <a:gd name="connsiteY360" fmla="*/ 7442 h 19998"/>
                <a:gd name="connsiteX361" fmla="*/ 1831 w 19998"/>
                <a:gd name="connsiteY361" fmla="*/ 7261 h 19998"/>
                <a:gd name="connsiteX362" fmla="*/ 1260 w 19998"/>
                <a:gd name="connsiteY362" fmla="*/ 6996 h 19998"/>
                <a:gd name="connsiteX363" fmla="*/ 1276 w 19998"/>
                <a:gd name="connsiteY363" fmla="*/ 6975 h 19998"/>
                <a:gd name="connsiteX364" fmla="*/ 1260 w 19998"/>
                <a:gd name="connsiteY364" fmla="*/ 6958 h 19998"/>
                <a:gd name="connsiteX365" fmla="*/ 1236 w 19998"/>
                <a:gd name="connsiteY365" fmla="*/ 6958 h 19998"/>
                <a:gd name="connsiteX366" fmla="*/ 1172 w 19998"/>
                <a:gd name="connsiteY366" fmla="*/ 6892 h 19998"/>
                <a:gd name="connsiteX367" fmla="*/ 1155 w 19998"/>
                <a:gd name="connsiteY367" fmla="*/ 6996 h 19998"/>
                <a:gd name="connsiteX368" fmla="*/ 886 w 19998"/>
                <a:gd name="connsiteY368" fmla="*/ 6975 h 19998"/>
                <a:gd name="connsiteX369" fmla="*/ 679 w 19998"/>
                <a:gd name="connsiteY369" fmla="*/ 7099 h 19998"/>
                <a:gd name="connsiteX370" fmla="*/ 533 w 19998"/>
                <a:gd name="connsiteY370" fmla="*/ 7078 h 19998"/>
                <a:gd name="connsiteX371" fmla="*/ 533 w 19998"/>
                <a:gd name="connsiteY371" fmla="*/ 7022 h 19998"/>
                <a:gd name="connsiteX372" fmla="*/ 574 w 19998"/>
                <a:gd name="connsiteY372" fmla="*/ 6996 h 19998"/>
                <a:gd name="connsiteX373" fmla="*/ 305 w 19998"/>
                <a:gd name="connsiteY373" fmla="*/ 6568 h 19998"/>
                <a:gd name="connsiteX374" fmla="*/ 264 w 19998"/>
                <a:gd name="connsiteY374" fmla="*/ 6594 h 19998"/>
                <a:gd name="connsiteX375" fmla="*/ 164 w 19998"/>
                <a:gd name="connsiteY375" fmla="*/ 6528 h 19998"/>
                <a:gd name="connsiteX376" fmla="*/ 141 w 19998"/>
                <a:gd name="connsiteY376" fmla="*/ 6528 h 19998"/>
                <a:gd name="connsiteX377" fmla="*/ 0 w 19998"/>
                <a:gd name="connsiteY377" fmla="*/ 6490 h 19998"/>
                <a:gd name="connsiteX378" fmla="*/ 17 w 19998"/>
                <a:gd name="connsiteY378" fmla="*/ 6465 h 19998"/>
                <a:gd name="connsiteX379" fmla="*/ 57 w 19998"/>
                <a:gd name="connsiteY379" fmla="*/ 6465 h 19998"/>
                <a:gd name="connsiteX380" fmla="*/ 57 w 19998"/>
                <a:gd name="connsiteY380" fmla="*/ 6425 h 19998"/>
                <a:gd name="connsiteX381" fmla="*/ 695 w 19998"/>
                <a:gd name="connsiteY381" fmla="*/ 6408 h 19998"/>
                <a:gd name="connsiteX382" fmla="*/ 760 w 19998"/>
                <a:gd name="connsiteY382" fmla="*/ 6262 h 19998"/>
                <a:gd name="connsiteX383" fmla="*/ 722 w 19998"/>
                <a:gd name="connsiteY383" fmla="*/ 6262 h 19998"/>
                <a:gd name="connsiteX384" fmla="*/ 695 w 19998"/>
                <a:gd name="connsiteY384" fmla="*/ 6164 h 19998"/>
                <a:gd name="connsiteX385" fmla="*/ 433 w 19998"/>
                <a:gd name="connsiteY385" fmla="*/ 6084 h 19998"/>
                <a:gd name="connsiteX386" fmla="*/ 348 w 19998"/>
                <a:gd name="connsiteY386" fmla="*/ 6204 h 19998"/>
                <a:gd name="connsiteX387" fmla="*/ 329 w 19998"/>
                <a:gd name="connsiteY387" fmla="*/ 6204 h 19998"/>
                <a:gd name="connsiteX388" fmla="*/ 305 w 19998"/>
                <a:gd name="connsiteY388" fmla="*/ 6060 h 19998"/>
                <a:gd name="connsiteX389" fmla="*/ 348 w 19998"/>
                <a:gd name="connsiteY389" fmla="*/ 6044 h 19998"/>
                <a:gd name="connsiteX390" fmla="*/ 348 w 19998"/>
                <a:gd name="connsiteY390" fmla="*/ 5997 h 19998"/>
                <a:gd name="connsiteX391" fmla="*/ 248 w 19998"/>
                <a:gd name="connsiteY391" fmla="*/ 5997 h 19998"/>
                <a:gd name="connsiteX392" fmla="*/ 221 w 19998"/>
                <a:gd name="connsiteY392" fmla="*/ 5938 h 19998"/>
                <a:gd name="connsiteX393" fmla="*/ 329 w 19998"/>
                <a:gd name="connsiteY393" fmla="*/ 5938 h 19998"/>
                <a:gd name="connsiteX394" fmla="*/ 348 w 19998"/>
                <a:gd name="connsiteY394" fmla="*/ 5818 h 19998"/>
                <a:gd name="connsiteX395" fmla="*/ 391 w 19998"/>
                <a:gd name="connsiteY395" fmla="*/ 5818 h 19998"/>
                <a:gd name="connsiteX396" fmla="*/ 369 w 19998"/>
                <a:gd name="connsiteY396" fmla="*/ 5917 h 19998"/>
                <a:gd name="connsiteX397" fmla="*/ 433 w 19998"/>
                <a:gd name="connsiteY397" fmla="*/ 5877 h 19998"/>
                <a:gd name="connsiteX398" fmla="*/ 433 w 19998"/>
                <a:gd name="connsiteY398" fmla="*/ 5898 h 19998"/>
                <a:gd name="connsiteX399" fmla="*/ 410 w 19998"/>
                <a:gd name="connsiteY399" fmla="*/ 5917 h 19998"/>
                <a:gd name="connsiteX400" fmla="*/ 433 w 19998"/>
                <a:gd name="connsiteY400" fmla="*/ 5938 h 19998"/>
                <a:gd name="connsiteX401" fmla="*/ 555 w 19998"/>
                <a:gd name="connsiteY401" fmla="*/ 5938 h 19998"/>
                <a:gd name="connsiteX402" fmla="*/ 555 w 19998"/>
                <a:gd name="connsiteY402" fmla="*/ 5955 h 19998"/>
                <a:gd name="connsiteX403" fmla="*/ 738 w 19998"/>
                <a:gd name="connsiteY403" fmla="*/ 5938 h 19998"/>
                <a:gd name="connsiteX404" fmla="*/ 695 w 19998"/>
                <a:gd name="connsiteY404" fmla="*/ 5835 h 19998"/>
                <a:gd name="connsiteX405" fmla="*/ 655 w 19998"/>
                <a:gd name="connsiteY405" fmla="*/ 5835 h 19998"/>
                <a:gd name="connsiteX406" fmla="*/ 638 w 19998"/>
                <a:gd name="connsiteY406" fmla="*/ 5877 h 19998"/>
                <a:gd name="connsiteX407" fmla="*/ 574 w 19998"/>
                <a:gd name="connsiteY407" fmla="*/ 5861 h 19998"/>
                <a:gd name="connsiteX408" fmla="*/ 517 w 19998"/>
                <a:gd name="connsiteY408" fmla="*/ 5861 h 19998"/>
                <a:gd name="connsiteX409" fmla="*/ 598 w 19998"/>
                <a:gd name="connsiteY409" fmla="*/ 5736 h 19998"/>
                <a:gd name="connsiteX410" fmla="*/ 141 w 19998"/>
                <a:gd name="connsiteY410" fmla="*/ 5778 h 19998"/>
                <a:gd name="connsiteX411" fmla="*/ 141 w 19998"/>
                <a:gd name="connsiteY411" fmla="*/ 5795 h 19998"/>
                <a:gd name="connsiteX412" fmla="*/ 17 w 19998"/>
                <a:gd name="connsiteY412" fmla="*/ 5818 h 19998"/>
                <a:gd name="connsiteX413" fmla="*/ 17 w 19998"/>
                <a:gd name="connsiteY413" fmla="*/ 5715 h 19998"/>
                <a:gd name="connsiteX414" fmla="*/ 40 w 19998"/>
                <a:gd name="connsiteY414" fmla="*/ 5715 h 19998"/>
                <a:gd name="connsiteX415" fmla="*/ 141 w 19998"/>
                <a:gd name="connsiteY415" fmla="*/ 5287 h 19998"/>
                <a:gd name="connsiteX416" fmla="*/ 181 w 19998"/>
                <a:gd name="connsiteY416" fmla="*/ 5268 h 19998"/>
                <a:gd name="connsiteX417" fmla="*/ 348 w 19998"/>
                <a:gd name="connsiteY417" fmla="*/ 5247 h 19998"/>
                <a:gd name="connsiteX418" fmla="*/ 329 w 19998"/>
                <a:gd name="connsiteY418" fmla="*/ 5205 h 19998"/>
                <a:gd name="connsiteX419" fmla="*/ 450 w 19998"/>
                <a:gd name="connsiteY419" fmla="*/ 5149 h 19998"/>
                <a:gd name="connsiteX420" fmla="*/ 617 w 19998"/>
                <a:gd name="connsiteY420" fmla="*/ 5149 h 19998"/>
                <a:gd name="connsiteX421" fmla="*/ 617 w 19998"/>
                <a:gd name="connsiteY421" fmla="*/ 5106 h 19998"/>
                <a:gd name="connsiteX422" fmla="*/ 803 w 19998"/>
                <a:gd name="connsiteY422" fmla="*/ 5085 h 19998"/>
                <a:gd name="connsiteX423" fmla="*/ 826 w 19998"/>
                <a:gd name="connsiteY423" fmla="*/ 5106 h 19998"/>
                <a:gd name="connsiteX424" fmla="*/ 803 w 19998"/>
                <a:gd name="connsiteY424" fmla="*/ 5149 h 19998"/>
                <a:gd name="connsiteX425" fmla="*/ 803 w 19998"/>
                <a:gd name="connsiteY425" fmla="*/ 5165 h 19998"/>
                <a:gd name="connsiteX426" fmla="*/ 1276 w 19998"/>
                <a:gd name="connsiteY426" fmla="*/ 5022 h 19998"/>
                <a:gd name="connsiteX427" fmla="*/ 1276 w 19998"/>
                <a:gd name="connsiteY427" fmla="*/ 5003 h 19998"/>
                <a:gd name="connsiteX428" fmla="*/ 1276 w 19998"/>
                <a:gd name="connsiteY428" fmla="*/ 5022 h 19998"/>
                <a:gd name="connsiteX429" fmla="*/ 1298 w 19998"/>
                <a:gd name="connsiteY429" fmla="*/ 5022 h 19998"/>
                <a:gd name="connsiteX430" fmla="*/ 1298 w 19998"/>
                <a:gd name="connsiteY430" fmla="*/ 5003 h 19998"/>
                <a:gd name="connsiteX431" fmla="*/ 1341 w 19998"/>
                <a:gd name="connsiteY431" fmla="*/ 5003 h 19998"/>
                <a:gd name="connsiteX432" fmla="*/ 1341 w 19998"/>
                <a:gd name="connsiteY432" fmla="*/ 5165 h 19998"/>
                <a:gd name="connsiteX433" fmla="*/ 1381 w 19998"/>
                <a:gd name="connsiteY433" fmla="*/ 5165 h 19998"/>
                <a:gd name="connsiteX434" fmla="*/ 1441 w 19998"/>
                <a:gd name="connsiteY434" fmla="*/ 5149 h 19998"/>
                <a:gd name="connsiteX435" fmla="*/ 1441 w 19998"/>
                <a:gd name="connsiteY435" fmla="*/ 5205 h 19998"/>
                <a:gd name="connsiteX436" fmla="*/ 1505 w 19998"/>
                <a:gd name="connsiteY436" fmla="*/ 5231 h 19998"/>
                <a:gd name="connsiteX437" fmla="*/ 1524 w 19998"/>
                <a:gd name="connsiteY437" fmla="*/ 5069 h 19998"/>
                <a:gd name="connsiteX438" fmla="*/ 1562 w 19998"/>
                <a:gd name="connsiteY438" fmla="*/ 5069 h 19998"/>
                <a:gd name="connsiteX439" fmla="*/ 1562 w 19998"/>
                <a:gd name="connsiteY439" fmla="*/ 5043 h 19998"/>
                <a:gd name="connsiteX440" fmla="*/ 1815 w 19998"/>
                <a:gd name="connsiteY440" fmla="*/ 5125 h 19998"/>
                <a:gd name="connsiteX441" fmla="*/ 1815 w 19998"/>
                <a:gd name="connsiteY441" fmla="*/ 5149 h 19998"/>
                <a:gd name="connsiteX442" fmla="*/ 1831 w 19998"/>
                <a:gd name="connsiteY442" fmla="*/ 5149 h 19998"/>
                <a:gd name="connsiteX443" fmla="*/ 1874 w 19998"/>
                <a:gd name="connsiteY443" fmla="*/ 5149 h 19998"/>
                <a:gd name="connsiteX444" fmla="*/ 1874 w 19998"/>
                <a:gd name="connsiteY444" fmla="*/ 5189 h 19998"/>
                <a:gd name="connsiteX445" fmla="*/ 1936 w 19998"/>
                <a:gd name="connsiteY445" fmla="*/ 5165 h 19998"/>
                <a:gd name="connsiteX446" fmla="*/ 1936 w 19998"/>
                <a:gd name="connsiteY446" fmla="*/ 5149 h 19998"/>
                <a:gd name="connsiteX447" fmla="*/ 1915 w 19998"/>
                <a:gd name="connsiteY447" fmla="*/ 5125 h 19998"/>
                <a:gd name="connsiteX448" fmla="*/ 1915 w 19998"/>
                <a:gd name="connsiteY448" fmla="*/ 5069 h 19998"/>
                <a:gd name="connsiteX449" fmla="*/ 1979 w 19998"/>
                <a:gd name="connsiteY449" fmla="*/ 5003 h 19998"/>
                <a:gd name="connsiteX450" fmla="*/ 1936 w 19998"/>
                <a:gd name="connsiteY450" fmla="*/ 4939 h 19998"/>
                <a:gd name="connsiteX451" fmla="*/ 2103 w 19998"/>
                <a:gd name="connsiteY451" fmla="*/ 4820 h 19998"/>
                <a:gd name="connsiteX452" fmla="*/ 2496 w 19998"/>
                <a:gd name="connsiteY452" fmla="*/ 4777 h 19998"/>
                <a:gd name="connsiteX453" fmla="*/ 2536 w 19998"/>
                <a:gd name="connsiteY453" fmla="*/ 4860 h 19998"/>
                <a:gd name="connsiteX454" fmla="*/ 2722 w 19998"/>
                <a:gd name="connsiteY454" fmla="*/ 4761 h 19998"/>
                <a:gd name="connsiteX455" fmla="*/ 2722 w 19998"/>
                <a:gd name="connsiteY455" fmla="*/ 4900 h 19998"/>
                <a:gd name="connsiteX456" fmla="*/ 2805 w 19998"/>
                <a:gd name="connsiteY456" fmla="*/ 4923 h 19998"/>
                <a:gd name="connsiteX457" fmla="*/ 2782 w 19998"/>
                <a:gd name="connsiteY457" fmla="*/ 4982 h 19998"/>
                <a:gd name="connsiteX458" fmla="*/ 2886 w 19998"/>
                <a:gd name="connsiteY458" fmla="*/ 5022 h 19998"/>
                <a:gd name="connsiteX459" fmla="*/ 2910 w 19998"/>
                <a:gd name="connsiteY459" fmla="*/ 5022 h 19998"/>
                <a:gd name="connsiteX460" fmla="*/ 2970 w 19998"/>
                <a:gd name="connsiteY460" fmla="*/ 5189 h 19998"/>
                <a:gd name="connsiteX461" fmla="*/ 3010 w 19998"/>
                <a:gd name="connsiteY461" fmla="*/ 5189 h 19998"/>
                <a:gd name="connsiteX462" fmla="*/ 3034 w 19998"/>
                <a:gd name="connsiteY462" fmla="*/ 5247 h 19998"/>
                <a:gd name="connsiteX463" fmla="*/ 3256 w 19998"/>
                <a:gd name="connsiteY463" fmla="*/ 5673 h 19998"/>
                <a:gd name="connsiteX464" fmla="*/ 3279 w 19998"/>
                <a:gd name="connsiteY464" fmla="*/ 5593 h 19998"/>
                <a:gd name="connsiteX465" fmla="*/ 3303 w 19998"/>
                <a:gd name="connsiteY465" fmla="*/ 5593 h 19998"/>
                <a:gd name="connsiteX466" fmla="*/ 3320 w 19998"/>
                <a:gd name="connsiteY466" fmla="*/ 5616 h 19998"/>
                <a:gd name="connsiteX467" fmla="*/ 3608 w 19998"/>
                <a:gd name="connsiteY467" fmla="*/ 5391 h 19998"/>
                <a:gd name="connsiteX468" fmla="*/ 3589 w 19998"/>
                <a:gd name="connsiteY468" fmla="*/ 5351 h 19998"/>
                <a:gd name="connsiteX469" fmla="*/ 3689 w 19998"/>
                <a:gd name="connsiteY469" fmla="*/ 5351 h 19998"/>
                <a:gd name="connsiteX470" fmla="*/ 3689 w 19998"/>
                <a:gd name="connsiteY470" fmla="*/ 5391 h 19998"/>
                <a:gd name="connsiteX471" fmla="*/ 3713 w 19998"/>
                <a:gd name="connsiteY471" fmla="*/ 5391 h 19998"/>
                <a:gd name="connsiteX472" fmla="*/ 3860 w 19998"/>
                <a:gd name="connsiteY472" fmla="*/ 5268 h 19998"/>
                <a:gd name="connsiteX473" fmla="*/ 3860 w 19998"/>
                <a:gd name="connsiteY473" fmla="*/ 5308 h 19998"/>
                <a:gd name="connsiteX474" fmla="*/ 3899 w 19998"/>
                <a:gd name="connsiteY474" fmla="*/ 5325 h 19998"/>
                <a:gd name="connsiteX475" fmla="*/ 3818 w 19998"/>
                <a:gd name="connsiteY475" fmla="*/ 5431 h 19998"/>
                <a:gd name="connsiteX476" fmla="*/ 3860 w 19998"/>
                <a:gd name="connsiteY476" fmla="*/ 5431 h 19998"/>
                <a:gd name="connsiteX477" fmla="*/ 3941 w 19998"/>
                <a:gd name="connsiteY477" fmla="*/ 5367 h 19998"/>
                <a:gd name="connsiteX478" fmla="*/ 3958 w 19998"/>
                <a:gd name="connsiteY478" fmla="*/ 5391 h 19998"/>
                <a:gd name="connsiteX479" fmla="*/ 3999 w 19998"/>
                <a:gd name="connsiteY479" fmla="*/ 5534 h 19998"/>
                <a:gd name="connsiteX480" fmla="*/ 4041 w 19998"/>
                <a:gd name="connsiteY480" fmla="*/ 5471 h 19998"/>
                <a:gd name="connsiteX481" fmla="*/ 4041 w 19998"/>
                <a:gd name="connsiteY481" fmla="*/ 5534 h 19998"/>
                <a:gd name="connsiteX482" fmla="*/ 4063 w 19998"/>
                <a:gd name="connsiteY482" fmla="*/ 5534 h 19998"/>
                <a:gd name="connsiteX483" fmla="*/ 4103 w 19998"/>
                <a:gd name="connsiteY483" fmla="*/ 5449 h 19998"/>
                <a:gd name="connsiteX484" fmla="*/ 4146 w 19998"/>
                <a:gd name="connsiteY484" fmla="*/ 5489 h 19998"/>
                <a:gd name="connsiteX485" fmla="*/ 4146 w 19998"/>
                <a:gd name="connsiteY485" fmla="*/ 5471 h 19998"/>
                <a:gd name="connsiteX486" fmla="*/ 4103 w 19998"/>
                <a:gd name="connsiteY486" fmla="*/ 5407 h 19998"/>
                <a:gd name="connsiteX487" fmla="*/ 4351 w 19998"/>
                <a:gd name="connsiteY487" fmla="*/ 5351 h 19998"/>
                <a:gd name="connsiteX488" fmla="*/ 4372 w 19998"/>
                <a:gd name="connsiteY488" fmla="*/ 5308 h 19998"/>
                <a:gd name="connsiteX489" fmla="*/ 4392 w 19998"/>
                <a:gd name="connsiteY489" fmla="*/ 5308 h 19998"/>
                <a:gd name="connsiteX490" fmla="*/ 4415 w 19998"/>
                <a:gd name="connsiteY490" fmla="*/ 5308 h 19998"/>
                <a:gd name="connsiteX491" fmla="*/ 4415 w 19998"/>
                <a:gd name="connsiteY491" fmla="*/ 5287 h 19998"/>
                <a:gd name="connsiteX492" fmla="*/ 4580 w 19998"/>
                <a:gd name="connsiteY492" fmla="*/ 5268 h 19998"/>
                <a:gd name="connsiteX493" fmla="*/ 4580 w 19998"/>
                <a:gd name="connsiteY493" fmla="*/ 5471 h 19998"/>
                <a:gd name="connsiteX494" fmla="*/ 4994 w 19998"/>
                <a:gd name="connsiteY494" fmla="*/ 5449 h 19998"/>
                <a:gd name="connsiteX495" fmla="*/ 5075 w 19998"/>
                <a:gd name="connsiteY495" fmla="*/ 5471 h 19998"/>
                <a:gd name="connsiteX496" fmla="*/ 5075 w 19998"/>
                <a:gd name="connsiteY496" fmla="*/ 5449 h 19998"/>
                <a:gd name="connsiteX497" fmla="*/ 5094 w 19998"/>
                <a:gd name="connsiteY497" fmla="*/ 5449 h 19998"/>
                <a:gd name="connsiteX498" fmla="*/ 5175 w 19998"/>
                <a:gd name="connsiteY498" fmla="*/ 5471 h 19998"/>
                <a:gd name="connsiteX499" fmla="*/ 5323 w 19998"/>
                <a:gd name="connsiteY499" fmla="*/ 5471 h 19998"/>
                <a:gd name="connsiteX500" fmla="*/ 5242 w 19998"/>
                <a:gd name="connsiteY500" fmla="*/ 5407 h 19998"/>
                <a:gd name="connsiteX501" fmla="*/ 5258 w 19998"/>
                <a:gd name="connsiteY501" fmla="*/ 5391 h 19998"/>
                <a:gd name="connsiteX502" fmla="*/ 4994 w 19998"/>
                <a:gd name="connsiteY502" fmla="*/ 5003 h 19998"/>
                <a:gd name="connsiteX503" fmla="*/ 4970 w 19998"/>
                <a:gd name="connsiteY503" fmla="*/ 5003 h 19998"/>
                <a:gd name="connsiteX504" fmla="*/ 4954 w 19998"/>
                <a:gd name="connsiteY504" fmla="*/ 4982 h 19998"/>
                <a:gd name="connsiteX505" fmla="*/ 5054 w 19998"/>
                <a:gd name="connsiteY505" fmla="*/ 4618 h 19998"/>
                <a:gd name="connsiteX506" fmla="*/ 5054 w 19998"/>
                <a:gd name="connsiteY506" fmla="*/ 4601 h 19998"/>
                <a:gd name="connsiteX507" fmla="*/ 5037 w 19998"/>
                <a:gd name="connsiteY507" fmla="*/ 4618 h 19998"/>
                <a:gd name="connsiteX508" fmla="*/ 5011 w 19998"/>
                <a:gd name="connsiteY508" fmla="*/ 4131 h 19998"/>
                <a:gd name="connsiteX509" fmla="*/ 4970 w 19998"/>
                <a:gd name="connsiteY509" fmla="*/ 4131 h 19998"/>
                <a:gd name="connsiteX510" fmla="*/ 4642 w 19998"/>
                <a:gd name="connsiteY510" fmla="*/ 3335 h 19998"/>
                <a:gd name="connsiteX511" fmla="*/ 4663 w 19998"/>
                <a:gd name="connsiteY511" fmla="*/ 3092 h 19998"/>
                <a:gd name="connsiteX512" fmla="*/ 4563 w 19998"/>
                <a:gd name="connsiteY512" fmla="*/ 3050 h 19998"/>
                <a:gd name="connsiteX513" fmla="*/ 4563 w 19998"/>
                <a:gd name="connsiteY513" fmla="*/ 2930 h 19998"/>
                <a:gd name="connsiteX514" fmla="*/ 4663 w 19998"/>
                <a:gd name="connsiteY514" fmla="*/ 2987 h 19998"/>
                <a:gd name="connsiteX515" fmla="*/ 4684 w 19998"/>
                <a:gd name="connsiteY515" fmla="*/ 2947 h 19998"/>
                <a:gd name="connsiteX516" fmla="*/ 5242 w 19998"/>
                <a:gd name="connsiteY516" fmla="*/ 3092 h 19998"/>
                <a:gd name="connsiteX517" fmla="*/ 5258 w 19998"/>
                <a:gd name="connsiteY517" fmla="*/ 3029 h 19998"/>
                <a:gd name="connsiteX518" fmla="*/ 5570 w 19998"/>
                <a:gd name="connsiteY518" fmla="*/ 3050 h 19998"/>
                <a:gd name="connsiteX519" fmla="*/ 5632 w 19998"/>
                <a:gd name="connsiteY519" fmla="*/ 3252 h 19998"/>
                <a:gd name="connsiteX520" fmla="*/ 5592 w 19998"/>
                <a:gd name="connsiteY520" fmla="*/ 3252 h 19998"/>
                <a:gd name="connsiteX521" fmla="*/ 5570 w 19998"/>
                <a:gd name="connsiteY521" fmla="*/ 3316 h 19998"/>
                <a:gd name="connsiteX522" fmla="*/ 5511 w 19998"/>
                <a:gd name="connsiteY522" fmla="*/ 3316 h 19998"/>
                <a:gd name="connsiteX523" fmla="*/ 5675 w 19998"/>
                <a:gd name="connsiteY523" fmla="*/ 3800 h 19998"/>
                <a:gd name="connsiteX524" fmla="*/ 5649 w 19998"/>
                <a:gd name="connsiteY524" fmla="*/ 3826 h 19998"/>
                <a:gd name="connsiteX525" fmla="*/ 5732 w 19998"/>
                <a:gd name="connsiteY525" fmla="*/ 3842 h 19998"/>
                <a:gd name="connsiteX526" fmla="*/ 5713 w 19998"/>
                <a:gd name="connsiteY526" fmla="*/ 3842 h 19998"/>
                <a:gd name="connsiteX527" fmla="*/ 5732 w 19998"/>
                <a:gd name="connsiteY527" fmla="*/ 3882 h 19998"/>
                <a:gd name="connsiteX528" fmla="*/ 5756 w 19998"/>
                <a:gd name="connsiteY528" fmla="*/ 3882 h 19998"/>
                <a:gd name="connsiteX529" fmla="*/ 5775 w 19998"/>
                <a:gd name="connsiteY529" fmla="*/ 3882 h 19998"/>
                <a:gd name="connsiteX530" fmla="*/ 5861 w 19998"/>
                <a:gd name="connsiteY530" fmla="*/ 3762 h 19998"/>
                <a:gd name="connsiteX531" fmla="*/ 6499 w 19998"/>
                <a:gd name="connsiteY531" fmla="*/ 3906 h 19998"/>
                <a:gd name="connsiteX532" fmla="*/ 7611 w 19998"/>
                <a:gd name="connsiteY532" fmla="*/ 3826 h 19998"/>
                <a:gd name="connsiteX533" fmla="*/ 7923 w 19998"/>
                <a:gd name="connsiteY533" fmla="*/ 3722 h 19998"/>
                <a:gd name="connsiteX534" fmla="*/ 8045 w 19998"/>
                <a:gd name="connsiteY534" fmla="*/ 3703 h 19998"/>
                <a:gd name="connsiteX535" fmla="*/ 7611 w 19998"/>
                <a:gd name="connsiteY535" fmla="*/ 3600 h 19998"/>
                <a:gd name="connsiteX536" fmla="*/ 7611 w 19998"/>
                <a:gd name="connsiteY536" fmla="*/ 3581 h 19998"/>
                <a:gd name="connsiteX537" fmla="*/ 7799 w 19998"/>
                <a:gd name="connsiteY537" fmla="*/ 3092 h 19998"/>
                <a:gd name="connsiteX538" fmla="*/ 9574 w 19998"/>
                <a:gd name="connsiteY538" fmla="*/ 2317 h 19998"/>
                <a:gd name="connsiteX539" fmla="*/ 9843 w 19998"/>
                <a:gd name="connsiteY539" fmla="*/ 1993 h 19998"/>
                <a:gd name="connsiteX540" fmla="*/ 9902 w 19998"/>
                <a:gd name="connsiteY540" fmla="*/ 2051 h 19998"/>
                <a:gd name="connsiteX541" fmla="*/ 10031 w 19998"/>
                <a:gd name="connsiteY541" fmla="*/ 2051 h 19998"/>
                <a:gd name="connsiteX542" fmla="*/ 9964 w 19998"/>
                <a:gd name="connsiteY542" fmla="*/ 1972 h 19998"/>
                <a:gd name="connsiteX543" fmla="*/ 9943 w 19998"/>
                <a:gd name="connsiteY543" fmla="*/ 1993 h 19998"/>
                <a:gd name="connsiteX544" fmla="*/ 9843 w 19998"/>
                <a:gd name="connsiteY544" fmla="*/ 1645 h 19998"/>
                <a:gd name="connsiteX545" fmla="*/ 9902 w 19998"/>
                <a:gd name="connsiteY545" fmla="*/ 1645 h 19998"/>
                <a:gd name="connsiteX546" fmla="*/ 9902 w 19998"/>
                <a:gd name="connsiteY546" fmla="*/ 1628 h 19998"/>
                <a:gd name="connsiteX547" fmla="*/ 9902 w 19998"/>
                <a:gd name="connsiteY547" fmla="*/ 1607 h 19998"/>
                <a:gd name="connsiteX548" fmla="*/ 9843 w 19998"/>
                <a:gd name="connsiteY548" fmla="*/ 1542 h 19998"/>
                <a:gd name="connsiteX549" fmla="*/ 9886 w 19998"/>
                <a:gd name="connsiteY549" fmla="*/ 1260 h 19998"/>
                <a:gd name="connsiteX550" fmla="*/ 9926 w 19998"/>
                <a:gd name="connsiteY550" fmla="*/ 1243 h 19998"/>
                <a:gd name="connsiteX551" fmla="*/ 9886 w 19998"/>
                <a:gd name="connsiteY551" fmla="*/ 815 h 19998"/>
                <a:gd name="connsiteX552" fmla="*/ 9902 w 19998"/>
                <a:gd name="connsiteY552" fmla="*/ 815 h 19998"/>
                <a:gd name="connsiteX553" fmla="*/ 9886 w 19998"/>
                <a:gd name="connsiteY553" fmla="*/ 484 h 19998"/>
                <a:gd name="connsiteX554" fmla="*/ 10645 w 19998"/>
                <a:gd name="connsiteY554" fmla="*/ 186 h 19998"/>
                <a:gd name="connsiteX555" fmla="*/ 11307 w 19998"/>
                <a:gd name="connsiteY555" fmla="*/ 0 h 19998"/>
                <a:gd name="connsiteX556" fmla="*/ 11431 w 19998"/>
                <a:gd name="connsiteY556" fmla="*/ 324 h 19998"/>
                <a:gd name="connsiteX557" fmla="*/ 11431 w 19998"/>
                <a:gd name="connsiteY557" fmla="*/ 630 h 19998"/>
                <a:gd name="connsiteX558" fmla="*/ 11577 w 19998"/>
                <a:gd name="connsiteY558" fmla="*/ 630 h 19998"/>
                <a:gd name="connsiteX559" fmla="*/ 11700 w 19998"/>
                <a:gd name="connsiteY559" fmla="*/ 832 h 19998"/>
                <a:gd name="connsiteX560" fmla="*/ 11822 w 19998"/>
                <a:gd name="connsiteY560" fmla="*/ 895 h 19998"/>
                <a:gd name="connsiteX561" fmla="*/ 12158 w 19998"/>
                <a:gd name="connsiteY561" fmla="*/ 670 h 19998"/>
                <a:gd name="connsiteX562" fmla="*/ 12279 w 19998"/>
                <a:gd name="connsiteY562" fmla="*/ 792 h 19998"/>
                <a:gd name="connsiteX563" fmla="*/ 12255 w 19998"/>
                <a:gd name="connsiteY563" fmla="*/ 815 h 19998"/>
                <a:gd name="connsiteX564" fmla="*/ 12360 w 19998"/>
                <a:gd name="connsiteY564" fmla="*/ 895 h 19998"/>
                <a:gd name="connsiteX565" fmla="*/ 12360 w 19998"/>
                <a:gd name="connsiteY565" fmla="*/ 912 h 19998"/>
                <a:gd name="connsiteX566" fmla="*/ 12339 w 19998"/>
                <a:gd name="connsiteY566" fmla="*/ 935 h 19998"/>
                <a:gd name="connsiteX567" fmla="*/ 12548 w 19998"/>
                <a:gd name="connsiteY567" fmla="*/ 1342 h 19998"/>
                <a:gd name="connsiteX568" fmla="*/ 12753 w 19998"/>
                <a:gd name="connsiteY568" fmla="*/ 1260 h 19998"/>
                <a:gd name="connsiteX569" fmla="*/ 12729 w 19998"/>
                <a:gd name="connsiteY569" fmla="*/ 1363 h 19998"/>
                <a:gd name="connsiteX570" fmla="*/ 12834 w 19998"/>
                <a:gd name="connsiteY570" fmla="*/ 1323 h 19998"/>
                <a:gd name="connsiteX571" fmla="*/ 12853 w 19998"/>
                <a:gd name="connsiteY571" fmla="*/ 1342 h 19998"/>
                <a:gd name="connsiteX572" fmla="*/ 12901 w 19998"/>
                <a:gd name="connsiteY572" fmla="*/ 1342 h 19998"/>
                <a:gd name="connsiteX573" fmla="*/ 13039 w 19998"/>
                <a:gd name="connsiteY573" fmla="*/ 1769 h 19998"/>
                <a:gd name="connsiteX574" fmla="*/ 13039 w 19998"/>
                <a:gd name="connsiteY574" fmla="*/ 1751 h 19998"/>
                <a:gd name="connsiteX575" fmla="*/ 13065 w 19998"/>
                <a:gd name="connsiteY575" fmla="*/ 1751 h 19998"/>
                <a:gd name="connsiteX576" fmla="*/ 13082 w 19998"/>
                <a:gd name="connsiteY576" fmla="*/ 1671 h 19998"/>
                <a:gd name="connsiteX577" fmla="*/ 13186 w 19998"/>
                <a:gd name="connsiteY577" fmla="*/ 1645 h 19998"/>
                <a:gd name="connsiteX578" fmla="*/ 13203 w 19998"/>
                <a:gd name="connsiteY578" fmla="*/ 1671 h 19998"/>
                <a:gd name="connsiteX579" fmla="*/ 13203 w 19998"/>
                <a:gd name="connsiteY579" fmla="*/ 1645 h 19998"/>
                <a:gd name="connsiteX580" fmla="*/ 13267 w 19998"/>
                <a:gd name="connsiteY580" fmla="*/ 1645 h 19998"/>
                <a:gd name="connsiteX581" fmla="*/ 13267 w 19998"/>
                <a:gd name="connsiteY581" fmla="*/ 1671 h 19998"/>
                <a:gd name="connsiteX582" fmla="*/ 13308 w 19998"/>
                <a:gd name="connsiteY582" fmla="*/ 1687 h 19998"/>
                <a:gd name="connsiteX583" fmla="*/ 13308 w 19998"/>
                <a:gd name="connsiteY583" fmla="*/ 1711 h 19998"/>
                <a:gd name="connsiteX584" fmla="*/ 13515 w 19998"/>
                <a:gd name="connsiteY584" fmla="*/ 1628 h 19998"/>
                <a:gd name="connsiteX585" fmla="*/ 13598 w 19998"/>
                <a:gd name="connsiteY585" fmla="*/ 1751 h 19998"/>
                <a:gd name="connsiteX586" fmla="*/ 13660 w 19998"/>
                <a:gd name="connsiteY586" fmla="*/ 1769 h 19998"/>
                <a:gd name="connsiteX587" fmla="*/ 13660 w 19998"/>
                <a:gd name="connsiteY587" fmla="*/ 1833 h 19998"/>
                <a:gd name="connsiteX588" fmla="*/ 13677 w 19998"/>
                <a:gd name="connsiteY588" fmla="*/ 1833 h 19998"/>
                <a:gd name="connsiteX589" fmla="*/ 13677 w 19998"/>
                <a:gd name="connsiteY589" fmla="*/ 1849 h 19998"/>
                <a:gd name="connsiteX590" fmla="*/ 13725 w 19998"/>
                <a:gd name="connsiteY590" fmla="*/ 1849 h 19998"/>
                <a:gd name="connsiteX591" fmla="*/ 13703 w 19998"/>
                <a:gd name="connsiteY591" fmla="*/ 1833 h 19998"/>
                <a:gd name="connsiteX592" fmla="*/ 13725 w 19998"/>
                <a:gd name="connsiteY592" fmla="*/ 1791 h 19998"/>
                <a:gd name="connsiteX593" fmla="*/ 13808 w 19998"/>
                <a:gd name="connsiteY593" fmla="*/ 1873 h 19998"/>
                <a:gd name="connsiteX594" fmla="*/ 13725 w 19998"/>
                <a:gd name="connsiteY594" fmla="*/ 2155 h 19998"/>
                <a:gd name="connsiteX595" fmla="*/ 13725 w 19998"/>
                <a:gd name="connsiteY595" fmla="*/ 2138 h 19998"/>
                <a:gd name="connsiteX596" fmla="*/ 13784 w 19998"/>
                <a:gd name="connsiteY596" fmla="*/ 2155 h 19998"/>
                <a:gd name="connsiteX597" fmla="*/ 13825 w 19998"/>
                <a:gd name="connsiteY597" fmla="*/ 2301 h 19998"/>
                <a:gd name="connsiteX598" fmla="*/ 13703 w 19998"/>
                <a:gd name="connsiteY598" fmla="*/ 2420 h 19998"/>
                <a:gd name="connsiteX599" fmla="*/ 13741 w 19998"/>
                <a:gd name="connsiteY599" fmla="*/ 2463 h 19998"/>
                <a:gd name="connsiteX600" fmla="*/ 13703 w 19998"/>
                <a:gd name="connsiteY600" fmla="*/ 2503 h 19998"/>
                <a:gd name="connsiteX601" fmla="*/ 13784 w 19998"/>
                <a:gd name="connsiteY601" fmla="*/ 2519 h 19998"/>
                <a:gd name="connsiteX602" fmla="*/ 13784 w 19998"/>
                <a:gd name="connsiteY602" fmla="*/ 2540 h 19998"/>
                <a:gd name="connsiteX603" fmla="*/ 13849 w 19998"/>
                <a:gd name="connsiteY603" fmla="*/ 2540 h 19998"/>
                <a:gd name="connsiteX604" fmla="*/ 14280 w 19998"/>
                <a:gd name="connsiteY604" fmla="*/ 2540 h 19998"/>
                <a:gd name="connsiteX605" fmla="*/ 14527 w 19998"/>
                <a:gd name="connsiteY605" fmla="*/ 2437 h 19998"/>
                <a:gd name="connsiteX606" fmla="*/ 14527 w 19998"/>
                <a:gd name="connsiteY606" fmla="*/ 2218 h 19998"/>
                <a:gd name="connsiteX607" fmla="*/ 14715 w 19998"/>
                <a:gd name="connsiteY607" fmla="*/ 2051 h 19998"/>
                <a:gd name="connsiteX608" fmla="*/ 14815 w 19998"/>
                <a:gd name="connsiteY608" fmla="*/ 2115 h 19998"/>
                <a:gd name="connsiteX609" fmla="*/ 14775 w 19998"/>
                <a:gd name="connsiteY609" fmla="*/ 2138 h 19998"/>
                <a:gd name="connsiteX610" fmla="*/ 14796 w 19998"/>
                <a:gd name="connsiteY610" fmla="*/ 2218 h 19998"/>
                <a:gd name="connsiteX611" fmla="*/ 14756 w 19998"/>
                <a:gd name="connsiteY611" fmla="*/ 2195 h 19998"/>
                <a:gd name="connsiteX612" fmla="*/ 14732 w 19998"/>
                <a:gd name="connsiteY612" fmla="*/ 2218 h 19998"/>
                <a:gd name="connsiteX613" fmla="*/ 14756 w 19998"/>
                <a:gd name="connsiteY613" fmla="*/ 2237 h 19998"/>
                <a:gd name="connsiteX614" fmla="*/ 14732 w 19998"/>
                <a:gd name="connsiteY614" fmla="*/ 2275 h 19998"/>
                <a:gd name="connsiteX615" fmla="*/ 14715 w 19998"/>
                <a:gd name="connsiteY615" fmla="*/ 2275 h 19998"/>
                <a:gd name="connsiteX616" fmla="*/ 14756 w 19998"/>
                <a:gd name="connsiteY616" fmla="*/ 2341 h 19998"/>
                <a:gd name="connsiteX617" fmla="*/ 14675 w 19998"/>
                <a:gd name="connsiteY617" fmla="*/ 2519 h 19998"/>
                <a:gd name="connsiteX618" fmla="*/ 14815 w 19998"/>
                <a:gd name="connsiteY618" fmla="*/ 2622 h 19998"/>
                <a:gd name="connsiteX619" fmla="*/ 14796 w 19998"/>
                <a:gd name="connsiteY619" fmla="*/ 2904 h 19998"/>
                <a:gd name="connsiteX620" fmla="*/ 14918 w 19998"/>
                <a:gd name="connsiteY620" fmla="*/ 2904 h 19998"/>
                <a:gd name="connsiteX621" fmla="*/ 14918 w 19998"/>
                <a:gd name="connsiteY621" fmla="*/ 2867 h 19998"/>
                <a:gd name="connsiteX622" fmla="*/ 15001 w 19998"/>
                <a:gd name="connsiteY622" fmla="*/ 2888 h 19998"/>
                <a:gd name="connsiteX623" fmla="*/ 15230 w 19998"/>
                <a:gd name="connsiteY623" fmla="*/ 3074 h 19998"/>
                <a:gd name="connsiteX624" fmla="*/ 15249 w 19998"/>
                <a:gd name="connsiteY624" fmla="*/ 3050 h 19998"/>
                <a:gd name="connsiteX625" fmla="*/ 15249 w 19998"/>
                <a:gd name="connsiteY625" fmla="*/ 3114 h 19998"/>
                <a:gd name="connsiteX626" fmla="*/ 15330 w 19998"/>
                <a:gd name="connsiteY626" fmla="*/ 3114 h 19998"/>
                <a:gd name="connsiteX627" fmla="*/ 15418 w 19998"/>
                <a:gd name="connsiteY627" fmla="*/ 3114 h 19998"/>
                <a:gd name="connsiteX628" fmla="*/ 15499 w 19998"/>
                <a:gd name="connsiteY628" fmla="*/ 3196 h 19998"/>
                <a:gd name="connsiteX629" fmla="*/ 15475 w 19998"/>
                <a:gd name="connsiteY629" fmla="*/ 3252 h 19998"/>
                <a:gd name="connsiteX630" fmla="*/ 15499 w 19998"/>
                <a:gd name="connsiteY630" fmla="*/ 3295 h 19998"/>
                <a:gd name="connsiteX631" fmla="*/ 15499 w 19998"/>
                <a:gd name="connsiteY631" fmla="*/ 3276 h 19998"/>
                <a:gd name="connsiteX632" fmla="*/ 15599 w 19998"/>
                <a:gd name="connsiteY632" fmla="*/ 3276 h 19998"/>
                <a:gd name="connsiteX633" fmla="*/ 15704 w 19998"/>
                <a:gd name="connsiteY633" fmla="*/ 3374 h 19998"/>
                <a:gd name="connsiteX634" fmla="*/ 15682 w 19998"/>
                <a:gd name="connsiteY634" fmla="*/ 3414 h 19998"/>
                <a:gd name="connsiteX635" fmla="*/ 15723 w 19998"/>
                <a:gd name="connsiteY635" fmla="*/ 3478 h 19998"/>
                <a:gd name="connsiteX636" fmla="*/ 15704 w 19998"/>
                <a:gd name="connsiteY636" fmla="*/ 3497 h 19998"/>
                <a:gd name="connsiteX637" fmla="*/ 15747 w 19998"/>
                <a:gd name="connsiteY637" fmla="*/ 3534 h 19998"/>
                <a:gd name="connsiteX638" fmla="*/ 15747 w 19998"/>
                <a:gd name="connsiteY638" fmla="*/ 3518 h 19998"/>
                <a:gd name="connsiteX639" fmla="*/ 15935 w 19998"/>
                <a:gd name="connsiteY639" fmla="*/ 3478 h 19998"/>
                <a:gd name="connsiteX640" fmla="*/ 15935 w 19998"/>
                <a:gd name="connsiteY640" fmla="*/ 3518 h 19998"/>
                <a:gd name="connsiteX641" fmla="*/ 15951 w 19998"/>
                <a:gd name="connsiteY641" fmla="*/ 3518 h 19998"/>
                <a:gd name="connsiteX642" fmla="*/ 15992 w 19998"/>
                <a:gd name="connsiteY642" fmla="*/ 3414 h 19998"/>
                <a:gd name="connsiteX643" fmla="*/ 16156 w 19998"/>
                <a:gd name="connsiteY643" fmla="*/ 3414 h 19998"/>
                <a:gd name="connsiteX644" fmla="*/ 16156 w 19998"/>
                <a:gd name="connsiteY644" fmla="*/ 3374 h 19998"/>
                <a:gd name="connsiteX645" fmla="*/ 16302 w 19998"/>
                <a:gd name="connsiteY645" fmla="*/ 3436 h 19998"/>
                <a:gd name="connsiteX646" fmla="*/ 16285 w 19998"/>
                <a:gd name="connsiteY646" fmla="*/ 3454 h 19998"/>
                <a:gd name="connsiteX647" fmla="*/ 16366 w 19998"/>
                <a:gd name="connsiteY647" fmla="*/ 3518 h 19998"/>
                <a:gd name="connsiteX648" fmla="*/ 16490 w 19998"/>
                <a:gd name="connsiteY648" fmla="*/ 3518 h 19998"/>
                <a:gd name="connsiteX649" fmla="*/ 16506 w 19998"/>
                <a:gd name="connsiteY649" fmla="*/ 3600 h 19998"/>
                <a:gd name="connsiteX650" fmla="*/ 16590 w 19998"/>
                <a:gd name="connsiteY650" fmla="*/ 3624 h 19998"/>
                <a:gd name="connsiteX651" fmla="*/ 16611 w 19998"/>
                <a:gd name="connsiteY651" fmla="*/ 3581 h 19998"/>
                <a:gd name="connsiteX652" fmla="*/ 16694 w 19998"/>
                <a:gd name="connsiteY652" fmla="*/ 3600 h 19998"/>
                <a:gd name="connsiteX653" fmla="*/ 16694 w 19998"/>
                <a:gd name="connsiteY653" fmla="*/ 3560 h 19998"/>
                <a:gd name="connsiteX654" fmla="*/ 16716 w 19998"/>
                <a:gd name="connsiteY654" fmla="*/ 3560 h 19998"/>
                <a:gd name="connsiteX655" fmla="*/ 16716 w 19998"/>
                <a:gd name="connsiteY655" fmla="*/ 3518 h 19998"/>
                <a:gd name="connsiteX656" fmla="*/ 16759 w 19998"/>
                <a:gd name="connsiteY656" fmla="*/ 3497 h 19998"/>
                <a:gd name="connsiteX657" fmla="*/ 16759 w 19998"/>
                <a:gd name="connsiteY657" fmla="*/ 3478 h 19998"/>
                <a:gd name="connsiteX658" fmla="*/ 16940 w 19998"/>
                <a:gd name="connsiteY658" fmla="*/ 3478 h 19998"/>
                <a:gd name="connsiteX659" fmla="*/ 17085 w 19998"/>
                <a:gd name="connsiteY659" fmla="*/ 3560 h 19998"/>
                <a:gd name="connsiteX660" fmla="*/ 17085 w 19998"/>
                <a:gd name="connsiteY660" fmla="*/ 3534 h 19998"/>
                <a:gd name="connsiteX661" fmla="*/ 17192 w 19998"/>
                <a:gd name="connsiteY661" fmla="*/ 3518 h 19998"/>
                <a:gd name="connsiteX662" fmla="*/ 17192 w 19998"/>
                <a:gd name="connsiteY662" fmla="*/ 3534 h 19998"/>
                <a:gd name="connsiteX663" fmla="*/ 17373 w 19998"/>
                <a:gd name="connsiteY663" fmla="*/ 3640 h 19998"/>
                <a:gd name="connsiteX664" fmla="*/ 17354 w 19998"/>
                <a:gd name="connsiteY664" fmla="*/ 3663 h 19998"/>
                <a:gd name="connsiteX665" fmla="*/ 17437 w 19998"/>
                <a:gd name="connsiteY665" fmla="*/ 3783 h 19998"/>
                <a:gd name="connsiteX666" fmla="*/ 17397 w 19998"/>
                <a:gd name="connsiteY666" fmla="*/ 3783 h 19998"/>
                <a:gd name="connsiteX667" fmla="*/ 17414 w 19998"/>
                <a:gd name="connsiteY667" fmla="*/ 3826 h 19998"/>
                <a:gd name="connsiteX668" fmla="*/ 17437 w 19998"/>
                <a:gd name="connsiteY668" fmla="*/ 3826 h 19998"/>
                <a:gd name="connsiteX669" fmla="*/ 17602 w 19998"/>
                <a:gd name="connsiteY669" fmla="*/ 4028 h 19998"/>
                <a:gd name="connsiteX670" fmla="*/ 17623 w 19998"/>
                <a:gd name="connsiteY670" fmla="*/ 4091 h 19998"/>
                <a:gd name="connsiteX671" fmla="*/ 17642 w 19998"/>
                <a:gd name="connsiteY671" fmla="*/ 4091 h 19998"/>
                <a:gd name="connsiteX672" fmla="*/ 17683 w 19998"/>
                <a:gd name="connsiteY672" fmla="*/ 4211 h 19998"/>
                <a:gd name="connsiteX673" fmla="*/ 17849 w 19998"/>
                <a:gd name="connsiteY673" fmla="*/ 4211 h 19998"/>
                <a:gd name="connsiteX674" fmla="*/ 17849 w 19998"/>
                <a:gd name="connsiteY674" fmla="*/ 4171 h 19998"/>
                <a:gd name="connsiteX675" fmla="*/ 17871 w 19998"/>
                <a:gd name="connsiteY675" fmla="*/ 4171 h 19998"/>
                <a:gd name="connsiteX676" fmla="*/ 17830 w 19998"/>
                <a:gd name="connsiteY676" fmla="*/ 4091 h 19998"/>
                <a:gd name="connsiteX677" fmla="*/ 17871 w 19998"/>
                <a:gd name="connsiteY677" fmla="*/ 4065 h 19998"/>
                <a:gd name="connsiteX678" fmla="*/ 17935 w 19998"/>
                <a:gd name="connsiteY678" fmla="*/ 4091 h 19998"/>
                <a:gd name="connsiteX679" fmla="*/ 17976 w 19998"/>
                <a:gd name="connsiteY679" fmla="*/ 4065 h 19998"/>
                <a:gd name="connsiteX680" fmla="*/ 18019 w 19998"/>
                <a:gd name="connsiteY680" fmla="*/ 4091 h 19998"/>
                <a:gd name="connsiteX681" fmla="*/ 18140 w 19998"/>
                <a:gd name="connsiteY681" fmla="*/ 4131 h 19998"/>
                <a:gd name="connsiteX682" fmla="*/ 18183 w 19998"/>
                <a:gd name="connsiteY682" fmla="*/ 4293 h 19998"/>
                <a:gd name="connsiteX683" fmla="*/ 18200 w 19998"/>
                <a:gd name="connsiteY683" fmla="*/ 4293 h 19998"/>
                <a:gd name="connsiteX684" fmla="*/ 18223 w 19998"/>
                <a:gd name="connsiteY684" fmla="*/ 4211 h 19998"/>
                <a:gd name="connsiteX685" fmla="*/ 18240 w 19998"/>
                <a:gd name="connsiteY685" fmla="*/ 4211 h 19998"/>
                <a:gd name="connsiteX686" fmla="*/ 18240 w 19998"/>
                <a:gd name="connsiteY686" fmla="*/ 4230 h 19998"/>
                <a:gd name="connsiteX687" fmla="*/ 18281 w 19998"/>
                <a:gd name="connsiteY687" fmla="*/ 4230 h 19998"/>
                <a:gd name="connsiteX688" fmla="*/ 18328 w 19998"/>
                <a:gd name="connsiteY688" fmla="*/ 4270 h 19998"/>
                <a:gd name="connsiteX689" fmla="*/ 18369 w 19998"/>
                <a:gd name="connsiteY689" fmla="*/ 4253 h 19998"/>
                <a:gd name="connsiteX690" fmla="*/ 18388 w 19998"/>
                <a:gd name="connsiteY690" fmla="*/ 4270 h 19998"/>
                <a:gd name="connsiteX691" fmla="*/ 18531 w 19998"/>
                <a:gd name="connsiteY691" fmla="*/ 4253 h 19998"/>
                <a:gd name="connsiteX692" fmla="*/ 18531 w 19998"/>
                <a:gd name="connsiteY692" fmla="*/ 4270 h 19998"/>
                <a:gd name="connsiteX693" fmla="*/ 18631 w 19998"/>
                <a:gd name="connsiteY693" fmla="*/ 4211 h 19998"/>
                <a:gd name="connsiteX694" fmla="*/ 18631 w 19998"/>
                <a:gd name="connsiteY694" fmla="*/ 4131 h 19998"/>
                <a:gd name="connsiteX695" fmla="*/ 18762 w 19998"/>
                <a:gd name="connsiteY695" fmla="*/ 4108 h 19998"/>
                <a:gd name="connsiteX696" fmla="*/ 18778 w 19998"/>
                <a:gd name="connsiteY696" fmla="*/ 4148 h 19998"/>
                <a:gd name="connsiteX697" fmla="*/ 18821 w 19998"/>
                <a:gd name="connsiteY697" fmla="*/ 4131 h 19998"/>
                <a:gd name="connsiteX698" fmla="*/ 18943 w 19998"/>
                <a:gd name="connsiteY698" fmla="*/ 4333 h 19998"/>
                <a:gd name="connsiteX699" fmla="*/ 19047 w 19998"/>
                <a:gd name="connsiteY699" fmla="*/ 4333 h 19998"/>
                <a:gd name="connsiteX700" fmla="*/ 19064 w 19998"/>
                <a:gd name="connsiteY700" fmla="*/ 4392 h 19998"/>
                <a:gd name="connsiteX701" fmla="*/ 19152 w 19998"/>
                <a:gd name="connsiteY701" fmla="*/ 4392 h 19998"/>
                <a:gd name="connsiteX702" fmla="*/ 19152 w 19998"/>
                <a:gd name="connsiteY702" fmla="*/ 4373 h 19998"/>
                <a:gd name="connsiteX703" fmla="*/ 19212 w 19998"/>
                <a:gd name="connsiteY703" fmla="*/ 4373 h 19998"/>
                <a:gd name="connsiteX704" fmla="*/ 19212 w 19998"/>
                <a:gd name="connsiteY704" fmla="*/ 4392 h 19998"/>
                <a:gd name="connsiteX705" fmla="*/ 19317 w 19998"/>
                <a:gd name="connsiteY705" fmla="*/ 4333 h 19998"/>
                <a:gd name="connsiteX706" fmla="*/ 19417 w 19998"/>
                <a:gd name="connsiteY706" fmla="*/ 4392 h 19998"/>
                <a:gd name="connsiteX707" fmla="*/ 19443 w 19998"/>
                <a:gd name="connsiteY707" fmla="*/ 4373 h 19998"/>
                <a:gd name="connsiteX708" fmla="*/ 19500 w 19998"/>
                <a:gd name="connsiteY708" fmla="*/ 4373 h 19998"/>
                <a:gd name="connsiteX709" fmla="*/ 19521 w 19998"/>
                <a:gd name="connsiteY709" fmla="*/ 4352 h 19998"/>
                <a:gd name="connsiteX710" fmla="*/ 19998 w 19998"/>
                <a:gd name="connsiteY710" fmla="*/ 4512 h 19998"/>
                <a:gd name="connsiteX711" fmla="*/ 19750 w 19998"/>
                <a:gd name="connsiteY711" fmla="*/ 4939 h 19998"/>
                <a:gd name="connsiteX712" fmla="*/ 19712 w 19998"/>
                <a:gd name="connsiteY712" fmla="*/ 4939 h 19998"/>
                <a:gd name="connsiteX713" fmla="*/ 19686 w 19998"/>
                <a:gd name="connsiteY713" fmla="*/ 5003 h 19998"/>
                <a:gd name="connsiteX714" fmla="*/ 19645 w 19998"/>
                <a:gd name="connsiteY714" fmla="*/ 5003 h 19998"/>
                <a:gd name="connsiteX715" fmla="*/ 19131 w 19998"/>
                <a:gd name="connsiteY715" fmla="*/ 6512 h 19998"/>
                <a:gd name="connsiteX716" fmla="*/ 19236 w 19998"/>
                <a:gd name="connsiteY716" fmla="*/ 7750 h 19998"/>
                <a:gd name="connsiteX717" fmla="*/ 19212 w 19998"/>
                <a:gd name="connsiteY717" fmla="*/ 7750 h 19998"/>
                <a:gd name="connsiteX718" fmla="*/ 19090 w 19998"/>
                <a:gd name="connsiteY718" fmla="*/ 7870 h 19998"/>
                <a:gd name="connsiteX719" fmla="*/ 19152 w 19998"/>
                <a:gd name="connsiteY719" fmla="*/ 7853 h 19998"/>
                <a:gd name="connsiteX720" fmla="*/ 19064 w 19998"/>
                <a:gd name="connsiteY720" fmla="*/ 7973 h 19998"/>
                <a:gd name="connsiteX721" fmla="*/ 18983 w 19998"/>
                <a:gd name="connsiteY721" fmla="*/ 7973 h 19998"/>
                <a:gd name="connsiteX722" fmla="*/ 18714 w 19998"/>
                <a:gd name="connsiteY722" fmla="*/ 8135 h 19998"/>
                <a:gd name="connsiteX723" fmla="*/ 18695 w 19998"/>
                <a:gd name="connsiteY723" fmla="*/ 8093 h 19998"/>
                <a:gd name="connsiteX724" fmla="*/ 18614 w 19998"/>
                <a:gd name="connsiteY724" fmla="*/ 7997 h 19998"/>
                <a:gd name="connsiteX725" fmla="*/ 18631 w 19998"/>
                <a:gd name="connsiteY725" fmla="*/ 7973 h 19998"/>
                <a:gd name="connsiteX726" fmla="*/ 18304 w 19998"/>
                <a:gd name="connsiteY72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444 w 19998"/>
                <a:gd name="connsiteY331" fmla="*/ 7973 h 19998"/>
                <a:gd name="connsiteX332" fmla="*/ 3444 w 19998"/>
                <a:gd name="connsiteY332" fmla="*/ 7997 h 19998"/>
                <a:gd name="connsiteX333" fmla="*/ 3344 w 19998"/>
                <a:gd name="connsiteY333" fmla="*/ 7910 h 19998"/>
                <a:gd name="connsiteX334" fmla="*/ 3320 w 19998"/>
                <a:gd name="connsiteY334" fmla="*/ 7933 h 19998"/>
                <a:gd name="connsiteX335" fmla="*/ 3239 w 19998"/>
                <a:gd name="connsiteY335" fmla="*/ 7910 h 19998"/>
                <a:gd name="connsiteX336" fmla="*/ 3239 w 19998"/>
                <a:gd name="connsiteY336" fmla="*/ 7950 h 19998"/>
                <a:gd name="connsiteX337" fmla="*/ 3196 w 19998"/>
                <a:gd name="connsiteY337" fmla="*/ 7933 h 19998"/>
                <a:gd name="connsiteX338" fmla="*/ 3156 w 19998"/>
                <a:gd name="connsiteY338" fmla="*/ 7910 h 19998"/>
                <a:gd name="connsiteX339" fmla="*/ 3115 w 19998"/>
                <a:gd name="connsiteY339" fmla="*/ 7950 h 19998"/>
                <a:gd name="connsiteX340" fmla="*/ 2844 w 19998"/>
                <a:gd name="connsiteY340" fmla="*/ 7933 h 19998"/>
                <a:gd name="connsiteX341" fmla="*/ 2822 w 19998"/>
                <a:gd name="connsiteY341" fmla="*/ 7853 h 19998"/>
                <a:gd name="connsiteX342" fmla="*/ 2765 w 19998"/>
                <a:gd name="connsiteY342" fmla="*/ 7811 h 19998"/>
                <a:gd name="connsiteX343" fmla="*/ 2765 w 19998"/>
                <a:gd name="connsiteY343" fmla="*/ 7788 h 19998"/>
                <a:gd name="connsiteX344" fmla="*/ 3051 w 19998"/>
                <a:gd name="connsiteY344" fmla="*/ 7853 h 19998"/>
                <a:gd name="connsiteX345" fmla="*/ 3115 w 19998"/>
                <a:gd name="connsiteY345" fmla="*/ 7651 h 19998"/>
                <a:gd name="connsiteX346" fmla="*/ 3115 w 19998"/>
                <a:gd name="connsiteY346" fmla="*/ 7625 h 19998"/>
                <a:gd name="connsiteX347" fmla="*/ 2765 w 19998"/>
                <a:gd name="connsiteY347" fmla="*/ 7729 h 19998"/>
                <a:gd name="connsiteX348" fmla="*/ 2722 w 19998"/>
                <a:gd name="connsiteY348" fmla="*/ 7625 h 19998"/>
                <a:gd name="connsiteX349" fmla="*/ 2701 w 19998"/>
                <a:gd name="connsiteY349" fmla="*/ 7625 h 19998"/>
                <a:gd name="connsiteX350" fmla="*/ 2722 w 19998"/>
                <a:gd name="connsiteY350" fmla="*/ 7788 h 19998"/>
                <a:gd name="connsiteX351" fmla="*/ 2477 w 19998"/>
                <a:gd name="connsiteY351" fmla="*/ 7750 h 19998"/>
                <a:gd name="connsiteX352" fmla="*/ 2453 w 19998"/>
                <a:gd name="connsiteY352" fmla="*/ 7689 h 19998"/>
                <a:gd name="connsiteX353" fmla="*/ 2477 w 19998"/>
                <a:gd name="connsiteY353" fmla="*/ 7973 h 19998"/>
                <a:gd name="connsiteX354" fmla="*/ 2412 w 19998"/>
                <a:gd name="connsiteY354" fmla="*/ 7950 h 19998"/>
                <a:gd name="connsiteX355" fmla="*/ 2372 w 19998"/>
                <a:gd name="connsiteY355" fmla="*/ 7828 h 19998"/>
                <a:gd name="connsiteX356" fmla="*/ 2127 w 19998"/>
                <a:gd name="connsiteY356" fmla="*/ 7442 h 19998"/>
                <a:gd name="connsiteX357" fmla="*/ 2127 w 19998"/>
                <a:gd name="connsiteY357" fmla="*/ 7463 h 19998"/>
                <a:gd name="connsiteX358" fmla="*/ 2103 w 19998"/>
                <a:gd name="connsiteY358" fmla="*/ 7442 h 19998"/>
                <a:gd name="connsiteX359" fmla="*/ 2205 w 19998"/>
                <a:gd name="connsiteY359" fmla="*/ 7442 h 19998"/>
                <a:gd name="connsiteX360" fmla="*/ 1831 w 19998"/>
                <a:gd name="connsiteY360" fmla="*/ 7261 h 19998"/>
                <a:gd name="connsiteX361" fmla="*/ 1260 w 19998"/>
                <a:gd name="connsiteY361" fmla="*/ 6996 h 19998"/>
                <a:gd name="connsiteX362" fmla="*/ 1276 w 19998"/>
                <a:gd name="connsiteY362" fmla="*/ 6975 h 19998"/>
                <a:gd name="connsiteX363" fmla="*/ 1260 w 19998"/>
                <a:gd name="connsiteY363" fmla="*/ 6958 h 19998"/>
                <a:gd name="connsiteX364" fmla="*/ 1236 w 19998"/>
                <a:gd name="connsiteY364" fmla="*/ 6958 h 19998"/>
                <a:gd name="connsiteX365" fmla="*/ 1172 w 19998"/>
                <a:gd name="connsiteY365" fmla="*/ 6892 h 19998"/>
                <a:gd name="connsiteX366" fmla="*/ 1155 w 19998"/>
                <a:gd name="connsiteY366" fmla="*/ 6996 h 19998"/>
                <a:gd name="connsiteX367" fmla="*/ 886 w 19998"/>
                <a:gd name="connsiteY367" fmla="*/ 6975 h 19998"/>
                <a:gd name="connsiteX368" fmla="*/ 679 w 19998"/>
                <a:gd name="connsiteY368" fmla="*/ 7099 h 19998"/>
                <a:gd name="connsiteX369" fmla="*/ 533 w 19998"/>
                <a:gd name="connsiteY369" fmla="*/ 7078 h 19998"/>
                <a:gd name="connsiteX370" fmla="*/ 533 w 19998"/>
                <a:gd name="connsiteY370" fmla="*/ 7022 h 19998"/>
                <a:gd name="connsiteX371" fmla="*/ 574 w 19998"/>
                <a:gd name="connsiteY371" fmla="*/ 6996 h 19998"/>
                <a:gd name="connsiteX372" fmla="*/ 305 w 19998"/>
                <a:gd name="connsiteY372" fmla="*/ 6568 h 19998"/>
                <a:gd name="connsiteX373" fmla="*/ 264 w 19998"/>
                <a:gd name="connsiteY373" fmla="*/ 6594 h 19998"/>
                <a:gd name="connsiteX374" fmla="*/ 164 w 19998"/>
                <a:gd name="connsiteY374" fmla="*/ 6528 h 19998"/>
                <a:gd name="connsiteX375" fmla="*/ 141 w 19998"/>
                <a:gd name="connsiteY375" fmla="*/ 6528 h 19998"/>
                <a:gd name="connsiteX376" fmla="*/ 0 w 19998"/>
                <a:gd name="connsiteY376" fmla="*/ 6490 h 19998"/>
                <a:gd name="connsiteX377" fmla="*/ 17 w 19998"/>
                <a:gd name="connsiteY377" fmla="*/ 6465 h 19998"/>
                <a:gd name="connsiteX378" fmla="*/ 57 w 19998"/>
                <a:gd name="connsiteY378" fmla="*/ 6465 h 19998"/>
                <a:gd name="connsiteX379" fmla="*/ 57 w 19998"/>
                <a:gd name="connsiteY379" fmla="*/ 6425 h 19998"/>
                <a:gd name="connsiteX380" fmla="*/ 695 w 19998"/>
                <a:gd name="connsiteY380" fmla="*/ 6408 h 19998"/>
                <a:gd name="connsiteX381" fmla="*/ 760 w 19998"/>
                <a:gd name="connsiteY381" fmla="*/ 6262 h 19998"/>
                <a:gd name="connsiteX382" fmla="*/ 722 w 19998"/>
                <a:gd name="connsiteY382" fmla="*/ 6262 h 19998"/>
                <a:gd name="connsiteX383" fmla="*/ 695 w 19998"/>
                <a:gd name="connsiteY383" fmla="*/ 6164 h 19998"/>
                <a:gd name="connsiteX384" fmla="*/ 433 w 19998"/>
                <a:gd name="connsiteY384" fmla="*/ 6084 h 19998"/>
                <a:gd name="connsiteX385" fmla="*/ 348 w 19998"/>
                <a:gd name="connsiteY385" fmla="*/ 6204 h 19998"/>
                <a:gd name="connsiteX386" fmla="*/ 329 w 19998"/>
                <a:gd name="connsiteY386" fmla="*/ 6204 h 19998"/>
                <a:gd name="connsiteX387" fmla="*/ 305 w 19998"/>
                <a:gd name="connsiteY387" fmla="*/ 6060 h 19998"/>
                <a:gd name="connsiteX388" fmla="*/ 348 w 19998"/>
                <a:gd name="connsiteY388" fmla="*/ 6044 h 19998"/>
                <a:gd name="connsiteX389" fmla="*/ 348 w 19998"/>
                <a:gd name="connsiteY389" fmla="*/ 5997 h 19998"/>
                <a:gd name="connsiteX390" fmla="*/ 248 w 19998"/>
                <a:gd name="connsiteY390" fmla="*/ 5997 h 19998"/>
                <a:gd name="connsiteX391" fmla="*/ 221 w 19998"/>
                <a:gd name="connsiteY391" fmla="*/ 5938 h 19998"/>
                <a:gd name="connsiteX392" fmla="*/ 329 w 19998"/>
                <a:gd name="connsiteY392" fmla="*/ 5938 h 19998"/>
                <a:gd name="connsiteX393" fmla="*/ 348 w 19998"/>
                <a:gd name="connsiteY393" fmla="*/ 5818 h 19998"/>
                <a:gd name="connsiteX394" fmla="*/ 391 w 19998"/>
                <a:gd name="connsiteY394" fmla="*/ 5818 h 19998"/>
                <a:gd name="connsiteX395" fmla="*/ 369 w 19998"/>
                <a:gd name="connsiteY395" fmla="*/ 5917 h 19998"/>
                <a:gd name="connsiteX396" fmla="*/ 433 w 19998"/>
                <a:gd name="connsiteY396" fmla="*/ 5877 h 19998"/>
                <a:gd name="connsiteX397" fmla="*/ 433 w 19998"/>
                <a:gd name="connsiteY397" fmla="*/ 5898 h 19998"/>
                <a:gd name="connsiteX398" fmla="*/ 410 w 19998"/>
                <a:gd name="connsiteY398" fmla="*/ 5917 h 19998"/>
                <a:gd name="connsiteX399" fmla="*/ 433 w 19998"/>
                <a:gd name="connsiteY399" fmla="*/ 5938 h 19998"/>
                <a:gd name="connsiteX400" fmla="*/ 555 w 19998"/>
                <a:gd name="connsiteY400" fmla="*/ 5938 h 19998"/>
                <a:gd name="connsiteX401" fmla="*/ 555 w 19998"/>
                <a:gd name="connsiteY401" fmla="*/ 5955 h 19998"/>
                <a:gd name="connsiteX402" fmla="*/ 738 w 19998"/>
                <a:gd name="connsiteY402" fmla="*/ 5938 h 19998"/>
                <a:gd name="connsiteX403" fmla="*/ 695 w 19998"/>
                <a:gd name="connsiteY403" fmla="*/ 5835 h 19998"/>
                <a:gd name="connsiteX404" fmla="*/ 655 w 19998"/>
                <a:gd name="connsiteY404" fmla="*/ 5835 h 19998"/>
                <a:gd name="connsiteX405" fmla="*/ 638 w 19998"/>
                <a:gd name="connsiteY405" fmla="*/ 5877 h 19998"/>
                <a:gd name="connsiteX406" fmla="*/ 574 w 19998"/>
                <a:gd name="connsiteY406" fmla="*/ 5861 h 19998"/>
                <a:gd name="connsiteX407" fmla="*/ 517 w 19998"/>
                <a:gd name="connsiteY407" fmla="*/ 5861 h 19998"/>
                <a:gd name="connsiteX408" fmla="*/ 598 w 19998"/>
                <a:gd name="connsiteY408" fmla="*/ 5736 h 19998"/>
                <a:gd name="connsiteX409" fmla="*/ 141 w 19998"/>
                <a:gd name="connsiteY409" fmla="*/ 5778 h 19998"/>
                <a:gd name="connsiteX410" fmla="*/ 141 w 19998"/>
                <a:gd name="connsiteY410" fmla="*/ 5795 h 19998"/>
                <a:gd name="connsiteX411" fmla="*/ 17 w 19998"/>
                <a:gd name="connsiteY411" fmla="*/ 5818 h 19998"/>
                <a:gd name="connsiteX412" fmla="*/ 17 w 19998"/>
                <a:gd name="connsiteY412" fmla="*/ 5715 h 19998"/>
                <a:gd name="connsiteX413" fmla="*/ 40 w 19998"/>
                <a:gd name="connsiteY413" fmla="*/ 5715 h 19998"/>
                <a:gd name="connsiteX414" fmla="*/ 141 w 19998"/>
                <a:gd name="connsiteY414" fmla="*/ 5287 h 19998"/>
                <a:gd name="connsiteX415" fmla="*/ 181 w 19998"/>
                <a:gd name="connsiteY415" fmla="*/ 5268 h 19998"/>
                <a:gd name="connsiteX416" fmla="*/ 348 w 19998"/>
                <a:gd name="connsiteY416" fmla="*/ 5247 h 19998"/>
                <a:gd name="connsiteX417" fmla="*/ 329 w 19998"/>
                <a:gd name="connsiteY417" fmla="*/ 5205 h 19998"/>
                <a:gd name="connsiteX418" fmla="*/ 450 w 19998"/>
                <a:gd name="connsiteY418" fmla="*/ 5149 h 19998"/>
                <a:gd name="connsiteX419" fmla="*/ 617 w 19998"/>
                <a:gd name="connsiteY419" fmla="*/ 5149 h 19998"/>
                <a:gd name="connsiteX420" fmla="*/ 617 w 19998"/>
                <a:gd name="connsiteY420" fmla="*/ 5106 h 19998"/>
                <a:gd name="connsiteX421" fmla="*/ 803 w 19998"/>
                <a:gd name="connsiteY421" fmla="*/ 5085 h 19998"/>
                <a:gd name="connsiteX422" fmla="*/ 826 w 19998"/>
                <a:gd name="connsiteY422" fmla="*/ 5106 h 19998"/>
                <a:gd name="connsiteX423" fmla="*/ 803 w 19998"/>
                <a:gd name="connsiteY423" fmla="*/ 5149 h 19998"/>
                <a:gd name="connsiteX424" fmla="*/ 803 w 19998"/>
                <a:gd name="connsiteY424" fmla="*/ 5165 h 19998"/>
                <a:gd name="connsiteX425" fmla="*/ 1276 w 19998"/>
                <a:gd name="connsiteY425" fmla="*/ 5022 h 19998"/>
                <a:gd name="connsiteX426" fmla="*/ 1276 w 19998"/>
                <a:gd name="connsiteY426" fmla="*/ 5003 h 19998"/>
                <a:gd name="connsiteX427" fmla="*/ 1276 w 19998"/>
                <a:gd name="connsiteY427" fmla="*/ 5022 h 19998"/>
                <a:gd name="connsiteX428" fmla="*/ 1298 w 19998"/>
                <a:gd name="connsiteY428" fmla="*/ 5022 h 19998"/>
                <a:gd name="connsiteX429" fmla="*/ 1298 w 19998"/>
                <a:gd name="connsiteY429" fmla="*/ 5003 h 19998"/>
                <a:gd name="connsiteX430" fmla="*/ 1341 w 19998"/>
                <a:gd name="connsiteY430" fmla="*/ 5003 h 19998"/>
                <a:gd name="connsiteX431" fmla="*/ 1341 w 19998"/>
                <a:gd name="connsiteY431" fmla="*/ 5165 h 19998"/>
                <a:gd name="connsiteX432" fmla="*/ 1381 w 19998"/>
                <a:gd name="connsiteY432" fmla="*/ 5165 h 19998"/>
                <a:gd name="connsiteX433" fmla="*/ 1441 w 19998"/>
                <a:gd name="connsiteY433" fmla="*/ 5149 h 19998"/>
                <a:gd name="connsiteX434" fmla="*/ 1441 w 19998"/>
                <a:gd name="connsiteY434" fmla="*/ 5205 h 19998"/>
                <a:gd name="connsiteX435" fmla="*/ 1505 w 19998"/>
                <a:gd name="connsiteY435" fmla="*/ 5231 h 19998"/>
                <a:gd name="connsiteX436" fmla="*/ 1524 w 19998"/>
                <a:gd name="connsiteY436" fmla="*/ 5069 h 19998"/>
                <a:gd name="connsiteX437" fmla="*/ 1562 w 19998"/>
                <a:gd name="connsiteY437" fmla="*/ 5069 h 19998"/>
                <a:gd name="connsiteX438" fmla="*/ 1562 w 19998"/>
                <a:gd name="connsiteY438" fmla="*/ 5043 h 19998"/>
                <a:gd name="connsiteX439" fmla="*/ 1815 w 19998"/>
                <a:gd name="connsiteY439" fmla="*/ 5125 h 19998"/>
                <a:gd name="connsiteX440" fmla="*/ 1815 w 19998"/>
                <a:gd name="connsiteY440" fmla="*/ 5149 h 19998"/>
                <a:gd name="connsiteX441" fmla="*/ 1831 w 19998"/>
                <a:gd name="connsiteY441" fmla="*/ 5149 h 19998"/>
                <a:gd name="connsiteX442" fmla="*/ 1874 w 19998"/>
                <a:gd name="connsiteY442" fmla="*/ 5149 h 19998"/>
                <a:gd name="connsiteX443" fmla="*/ 1874 w 19998"/>
                <a:gd name="connsiteY443" fmla="*/ 5189 h 19998"/>
                <a:gd name="connsiteX444" fmla="*/ 1936 w 19998"/>
                <a:gd name="connsiteY444" fmla="*/ 5165 h 19998"/>
                <a:gd name="connsiteX445" fmla="*/ 1936 w 19998"/>
                <a:gd name="connsiteY445" fmla="*/ 5149 h 19998"/>
                <a:gd name="connsiteX446" fmla="*/ 1915 w 19998"/>
                <a:gd name="connsiteY446" fmla="*/ 5125 h 19998"/>
                <a:gd name="connsiteX447" fmla="*/ 1915 w 19998"/>
                <a:gd name="connsiteY447" fmla="*/ 5069 h 19998"/>
                <a:gd name="connsiteX448" fmla="*/ 1979 w 19998"/>
                <a:gd name="connsiteY448" fmla="*/ 5003 h 19998"/>
                <a:gd name="connsiteX449" fmla="*/ 1936 w 19998"/>
                <a:gd name="connsiteY449" fmla="*/ 4939 h 19998"/>
                <a:gd name="connsiteX450" fmla="*/ 2103 w 19998"/>
                <a:gd name="connsiteY450" fmla="*/ 4820 h 19998"/>
                <a:gd name="connsiteX451" fmla="*/ 2496 w 19998"/>
                <a:gd name="connsiteY451" fmla="*/ 4777 h 19998"/>
                <a:gd name="connsiteX452" fmla="*/ 2536 w 19998"/>
                <a:gd name="connsiteY452" fmla="*/ 4860 h 19998"/>
                <a:gd name="connsiteX453" fmla="*/ 2722 w 19998"/>
                <a:gd name="connsiteY453" fmla="*/ 4761 h 19998"/>
                <a:gd name="connsiteX454" fmla="*/ 2722 w 19998"/>
                <a:gd name="connsiteY454" fmla="*/ 4900 h 19998"/>
                <a:gd name="connsiteX455" fmla="*/ 2805 w 19998"/>
                <a:gd name="connsiteY455" fmla="*/ 4923 h 19998"/>
                <a:gd name="connsiteX456" fmla="*/ 2782 w 19998"/>
                <a:gd name="connsiteY456" fmla="*/ 4982 h 19998"/>
                <a:gd name="connsiteX457" fmla="*/ 2886 w 19998"/>
                <a:gd name="connsiteY457" fmla="*/ 5022 h 19998"/>
                <a:gd name="connsiteX458" fmla="*/ 2910 w 19998"/>
                <a:gd name="connsiteY458" fmla="*/ 5022 h 19998"/>
                <a:gd name="connsiteX459" fmla="*/ 2970 w 19998"/>
                <a:gd name="connsiteY459" fmla="*/ 5189 h 19998"/>
                <a:gd name="connsiteX460" fmla="*/ 3010 w 19998"/>
                <a:gd name="connsiteY460" fmla="*/ 5189 h 19998"/>
                <a:gd name="connsiteX461" fmla="*/ 3034 w 19998"/>
                <a:gd name="connsiteY461" fmla="*/ 5247 h 19998"/>
                <a:gd name="connsiteX462" fmla="*/ 3256 w 19998"/>
                <a:gd name="connsiteY462" fmla="*/ 5673 h 19998"/>
                <a:gd name="connsiteX463" fmla="*/ 3279 w 19998"/>
                <a:gd name="connsiteY463" fmla="*/ 5593 h 19998"/>
                <a:gd name="connsiteX464" fmla="*/ 3303 w 19998"/>
                <a:gd name="connsiteY464" fmla="*/ 5593 h 19998"/>
                <a:gd name="connsiteX465" fmla="*/ 3320 w 19998"/>
                <a:gd name="connsiteY465" fmla="*/ 5616 h 19998"/>
                <a:gd name="connsiteX466" fmla="*/ 3608 w 19998"/>
                <a:gd name="connsiteY466" fmla="*/ 5391 h 19998"/>
                <a:gd name="connsiteX467" fmla="*/ 3589 w 19998"/>
                <a:gd name="connsiteY467" fmla="*/ 5351 h 19998"/>
                <a:gd name="connsiteX468" fmla="*/ 3689 w 19998"/>
                <a:gd name="connsiteY468" fmla="*/ 5351 h 19998"/>
                <a:gd name="connsiteX469" fmla="*/ 3689 w 19998"/>
                <a:gd name="connsiteY469" fmla="*/ 5391 h 19998"/>
                <a:gd name="connsiteX470" fmla="*/ 3713 w 19998"/>
                <a:gd name="connsiteY470" fmla="*/ 5391 h 19998"/>
                <a:gd name="connsiteX471" fmla="*/ 3860 w 19998"/>
                <a:gd name="connsiteY471" fmla="*/ 5268 h 19998"/>
                <a:gd name="connsiteX472" fmla="*/ 3860 w 19998"/>
                <a:gd name="connsiteY472" fmla="*/ 5308 h 19998"/>
                <a:gd name="connsiteX473" fmla="*/ 3899 w 19998"/>
                <a:gd name="connsiteY473" fmla="*/ 5325 h 19998"/>
                <a:gd name="connsiteX474" fmla="*/ 3818 w 19998"/>
                <a:gd name="connsiteY474" fmla="*/ 5431 h 19998"/>
                <a:gd name="connsiteX475" fmla="*/ 3860 w 19998"/>
                <a:gd name="connsiteY475" fmla="*/ 5431 h 19998"/>
                <a:gd name="connsiteX476" fmla="*/ 3941 w 19998"/>
                <a:gd name="connsiteY476" fmla="*/ 5367 h 19998"/>
                <a:gd name="connsiteX477" fmla="*/ 3958 w 19998"/>
                <a:gd name="connsiteY477" fmla="*/ 5391 h 19998"/>
                <a:gd name="connsiteX478" fmla="*/ 3999 w 19998"/>
                <a:gd name="connsiteY478" fmla="*/ 5534 h 19998"/>
                <a:gd name="connsiteX479" fmla="*/ 4041 w 19998"/>
                <a:gd name="connsiteY479" fmla="*/ 5471 h 19998"/>
                <a:gd name="connsiteX480" fmla="*/ 4041 w 19998"/>
                <a:gd name="connsiteY480" fmla="*/ 5534 h 19998"/>
                <a:gd name="connsiteX481" fmla="*/ 4063 w 19998"/>
                <a:gd name="connsiteY481" fmla="*/ 5534 h 19998"/>
                <a:gd name="connsiteX482" fmla="*/ 4103 w 19998"/>
                <a:gd name="connsiteY482" fmla="*/ 5449 h 19998"/>
                <a:gd name="connsiteX483" fmla="*/ 4146 w 19998"/>
                <a:gd name="connsiteY483" fmla="*/ 5489 h 19998"/>
                <a:gd name="connsiteX484" fmla="*/ 4146 w 19998"/>
                <a:gd name="connsiteY484" fmla="*/ 5471 h 19998"/>
                <a:gd name="connsiteX485" fmla="*/ 4103 w 19998"/>
                <a:gd name="connsiteY485" fmla="*/ 5407 h 19998"/>
                <a:gd name="connsiteX486" fmla="*/ 4351 w 19998"/>
                <a:gd name="connsiteY486" fmla="*/ 5351 h 19998"/>
                <a:gd name="connsiteX487" fmla="*/ 4372 w 19998"/>
                <a:gd name="connsiteY487" fmla="*/ 5308 h 19998"/>
                <a:gd name="connsiteX488" fmla="*/ 4392 w 19998"/>
                <a:gd name="connsiteY488" fmla="*/ 5308 h 19998"/>
                <a:gd name="connsiteX489" fmla="*/ 4415 w 19998"/>
                <a:gd name="connsiteY489" fmla="*/ 5308 h 19998"/>
                <a:gd name="connsiteX490" fmla="*/ 4415 w 19998"/>
                <a:gd name="connsiteY490" fmla="*/ 5287 h 19998"/>
                <a:gd name="connsiteX491" fmla="*/ 4580 w 19998"/>
                <a:gd name="connsiteY491" fmla="*/ 5268 h 19998"/>
                <a:gd name="connsiteX492" fmla="*/ 4580 w 19998"/>
                <a:gd name="connsiteY492" fmla="*/ 5471 h 19998"/>
                <a:gd name="connsiteX493" fmla="*/ 4994 w 19998"/>
                <a:gd name="connsiteY493" fmla="*/ 5449 h 19998"/>
                <a:gd name="connsiteX494" fmla="*/ 5075 w 19998"/>
                <a:gd name="connsiteY494" fmla="*/ 5471 h 19998"/>
                <a:gd name="connsiteX495" fmla="*/ 5075 w 19998"/>
                <a:gd name="connsiteY495" fmla="*/ 5449 h 19998"/>
                <a:gd name="connsiteX496" fmla="*/ 5094 w 19998"/>
                <a:gd name="connsiteY496" fmla="*/ 5449 h 19998"/>
                <a:gd name="connsiteX497" fmla="*/ 5175 w 19998"/>
                <a:gd name="connsiteY497" fmla="*/ 5471 h 19998"/>
                <a:gd name="connsiteX498" fmla="*/ 5323 w 19998"/>
                <a:gd name="connsiteY498" fmla="*/ 5471 h 19998"/>
                <a:gd name="connsiteX499" fmla="*/ 5242 w 19998"/>
                <a:gd name="connsiteY499" fmla="*/ 5407 h 19998"/>
                <a:gd name="connsiteX500" fmla="*/ 5258 w 19998"/>
                <a:gd name="connsiteY500" fmla="*/ 5391 h 19998"/>
                <a:gd name="connsiteX501" fmla="*/ 4994 w 19998"/>
                <a:gd name="connsiteY501" fmla="*/ 5003 h 19998"/>
                <a:gd name="connsiteX502" fmla="*/ 4970 w 19998"/>
                <a:gd name="connsiteY502" fmla="*/ 5003 h 19998"/>
                <a:gd name="connsiteX503" fmla="*/ 4954 w 19998"/>
                <a:gd name="connsiteY503" fmla="*/ 4982 h 19998"/>
                <a:gd name="connsiteX504" fmla="*/ 5054 w 19998"/>
                <a:gd name="connsiteY504" fmla="*/ 4618 h 19998"/>
                <a:gd name="connsiteX505" fmla="*/ 5054 w 19998"/>
                <a:gd name="connsiteY505" fmla="*/ 4601 h 19998"/>
                <a:gd name="connsiteX506" fmla="*/ 5037 w 19998"/>
                <a:gd name="connsiteY506" fmla="*/ 4618 h 19998"/>
                <a:gd name="connsiteX507" fmla="*/ 5011 w 19998"/>
                <a:gd name="connsiteY507" fmla="*/ 4131 h 19998"/>
                <a:gd name="connsiteX508" fmla="*/ 4970 w 19998"/>
                <a:gd name="connsiteY508" fmla="*/ 4131 h 19998"/>
                <a:gd name="connsiteX509" fmla="*/ 4642 w 19998"/>
                <a:gd name="connsiteY509" fmla="*/ 3335 h 19998"/>
                <a:gd name="connsiteX510" fmla="*/ 4663 w 19998"/>
                <a:gd name="connsiteY510" fmla="*/ 3092 h 19998"/>
                <a:gd name="connsiteX511" fmla="*/ 4563 w 19998"/>
                <a:gd name="connsiteY511" fmla="*/ 3050 h 19998"/>
                <a:gd name="connsiteX512" fmla="*/ 4563 w 19998"/>
                <a:gd name="connsiteY512" fmla="*/ 2930 h 19998"/>
                <a:gd name="connsiteX513" fmla="*/ 4663 w 19998"/>
                <a:gd name="connsiteY513" fmla="*/ 2987 h 19998"/>
                <a:gd name="connsiteX514" fmla="*/ 4684 w 19998"/>
                <a:gd name="connsiteY514" fmla="*/ 2947 h 19998"/>
                <a:gd name="connsiteX515" fmla="*/ 5242 w 19998"/>
                <a:gd name="connsiteY515" fmla="*/ 3092 h 19998"/>
                <a:gd name="connsiteX516" fmla="*/ 5258 w 19998"/>
                <a:gd name="connsiteY516" fmla="*/ 3029 h 19998"/>
                <a:gd name="connsiteX517" fmla="*/ 5570 w 19998"/>
                <a:gd name="connsiteY517" fmla="*/ 3050 h 19998"/>
                <a:gd name="connsiteX518" fmla="*/ 5632 w 19998"/>
                <a:gd name="connsiteY518" fmla="*/ 3252 h 19998"/>
                <a:gd name="connsiteX519" fmla="*/ 5592 w 19998"/>
                <a:gd name="connsiteY519" fmla="*/ 3252 h 19998"/>
                <a:gd name="connsiteX520" fmla="*/ 5570 w 19998"/>
                <a:gd name="connsiteY520" fmla="*/ 3316 h 19998"/>
                <a:gd name="connsiteX521" fmla="*/ 5511 w 19998"/>
                <a:gd name="connsiteY521" fmla="*/ 3316 h 19998"/>
                <a:gd name="connsiteX522" fmla="*/ 5675 w 19998"/>
                <a:gd name="connsiteY522" fmla="*/ 3800 h 19998"/>
                <a:gd name="connsiteX523" fmla="*/ 5649 w 19998"/>
                <a:gd name="connsiteY523" fmla="*/ 3826 h 19998"/>
                <a:gd name="connsiteX524" fmla="*/ 5732 w 19998"/>
                <a:gd name="connsiteY524" fmla="*/ 3842 h 19998"/>
                <a:gd name="connsiteX525" fmla="*/ 5713 w 19998"/>
                <a:gd name="connsiteY525" fmla="*/ 3842 h 19998"/>
                <a:gd name="connsiteX526" fmla="*/ 5732 w 19998"/>
                <a:gd name="connsiteY526" fmla="*/ 3882 h 19998"/>
                <a:gd name="connsiteX527" fmla="*/ 5756 w 19998"/>
                <a:gd name="connsiteY527" fmla="*/ 3882 h 19998"/>
                <a:gd name="connsiteX528" fmla="*/ 5775 w 19998"/>
                <a:gd name="connsiteY528" fmla="*/ 3882 h 19998"/>
                <a:gd name="connsiteX529" fmla="*/ 5861 w 19998"/>
                <a:gd name="connsiteY529" fmla="*/ 3762 h 19998"/>
                <a:gd name="connsiteX530" fmla="*/ 6499 w 19998"/>
                <a:gd name="connsiteY530" fmla="*/ 3906 h 19998"/>
                <a:gd name="connsiteX531" fmla="*/ 7611 w 19998"/>
                <a:gd name="connsiteY531" fmla="*/ 3826 h 19998"/>
                <a:gd name="connsiteX532" fmla="*/ 7923 w 19998"/>
                <a:gd name="connsiteY532" fmla="*/ 3722 h 19998"/>
                <a:gd name="connsiteX533" fmla="*/ 8045 w 19998"/>
                <a:gd name="connsiteY533" fmla="*/ 3703 h 19998"/>
                <a:gd name="connsiteX534" fmla="*/ 7611 w 19998"/>
                <a:gd name="connsiteY534" fmla="*/ 3600 h 19998"/>
                <a:gd name="connsiteX535" fmla="*/ 7611 w 19998"/>
                <a:gd name="connsiteY535" fmla="*/ 3581 h 19998"/>
                <a:gd name="connsiteX536" fmla="*/ 7799 w 19998"/>
                <a:gd name="connsiteY536" fmla="*/ 3092 h 19998"/>
                <a:gd name="connsiteX537" fmla="*/ 9574 w 19998"/>
                <a:gd name="connsiteY537" fmla="*/ 2317 h 19998"/>
                <a:gd name="connsiteX538" fmla="*/ 9843 w 19998"/>
                <a:gd name="connsiteY538" fmla="*/ 1993 h 19998"/>
                <a:gd name="connsiteX539" fmla="*/ 9902 w 19998"/>
                <a:gd name="connsiteY539" fmla="*/ 2051 h 19998"/>
                <a:gd name="connsiteX540" fmla="*/ 10031 w 19998"/>
                <a:gd name="connsiteY540" fmla="*/ 2051 h 19998"/>
                <a:gd name="connsiteX541" fmla="*/ 9964 w 19998"/>
                <a:gd name="connsiteY541" fmla="*/ 1972 h 19998"/>
                <a:gd name="connsiteX542" fmla="*/ 9943 w 19998"/>
                <a:gd name="connsiteY542" fmla="*/ 1993 h 19998"/>
                <a:gd name="connsiteX543" fmla="*/ 9843 w 19998"/>
                <a:gd name="connsiteY543" fmla="*/ 1645 h 19998"/>
                <a:gd name="connsiteX544" fmla="*/ 9902 w 19998"/>
                <a:gd name="connsiteY544" fmla="*/ 1645 h 19998"/>
                <a:gd name="connsiteX545" fmla="*/ 9902 w 19998"/>
                <a:gd name="connsiteY545" fmla="*/ 1628 h 19998"/>
                <a:gd name="connsiteX546" fmla="*/ 9902 w 19998"/>
                <a:gd name="connsiteY546" fmla="*/ 1607 h 19998"/>
                <a:gd name="connsiteX547" fmla="*/ 9843 w 19998"/>
                <a:gd name="connsiteY547" fmla="*/ 1542 h 19998"/>
                <a:gd name="connsiteX548" fmla="*/ 9886 w 19998"/>
                <a:gd name="connsiteY548" fmla="*/ 1260 h 19998"/>
                <a:gd name="connsiteX549" fmla="*/ 9926 w 19998"/>
                <a:gd name="connsiteY549" fmla="*/ 1243 h 19998"/>
                <a:gd name="connsiteX550" fmla="*/ 9886 w 19998"/>
                <a:gd name="connsiteY550" fmla="*/ 815 h 19998"/>
                <a:gd name="connsiteX551" fmla="*/ 9902 w 19998"/>
                <a:gd name="connsiteY551" fmla="*/ 815 h 19998"/>
                <a:gd name="connsiteX552" fmla="*/ 9886 w 19998"/>
                <a:gd name="connsiteY552" fmla="*/ 484 h 19998"/>
                <a:gd name="connsiteX553" fmla="*/ 10645 w 19998"/>
                <a:gd name="connsiteY553" fmla="*/ 186 h 19998"/>
                <a:gd name="connsiteX554" fmla="*/ 11307 w 19998"/>
                <a:gd name="connsiteY554" fmla="*/ 0 h 19998"/>
                <a:gd name="connsiteX555" fmla="*/ 11431 w 19998"/>
                <a:gd name="connsiteY555" fmla="*/ 324 h 19998"/>
                <a:gd name="connsiteX556" fmla="*/ 11431 w 19998"/>
                <a:gd name="connsiteY556" fmla="*/ 630 h 19998"/>
                <a:gd name="connsiteX557" fmla="*/ 11577 w 19998"/>
                <a:gd name="connsiteY557" fmla="*/ 630 h 19998"/>
                <a:gd name="connsiteX558" fmla="*/ 11700 w 19998"/>
                <a:gd name="connsiteY558" fmla="*/ 832 h 19998"/>
                <a:gd name="connsiteX559" fmla="*/ 11822 w 19998"/>
                <a:gd name="connsiteY559" fmla="*/ 895 h 19998"/>
                <a:gd name="connsiteX560" fmla="*/ 12158 w 19998"/>
                <a:gd name="connsiteY560" fmla="*/ 670 h 19998"/>
                <a:gd name="connsiteX561" fmla="*/ 12279 w 19998"/>
                <a:gd name="connsiteY561" fmla="*/ 792 h 19998"/>
                <a:gd name="connsiteX562" fmla="*/ 12255 w 19998"/>
                <a:gd name="connsiteY562" fmla="*/ 815 h 19998"/>
                <a:gd name="connsiteX563" fmla="*/ 12360 w 19998"/>
                <a:gd name="connsiteY563" fmla="*/ 895 h 19998"/>
                <a:gd name="connsiteX564" fmla="*/ 12360 w 19998"/>
                <a:gd name="connsiteY564" fmla="*/ 912 h 19998"/>
                <a:gd name="connsiteX565" fmla="*/ 12339 w 19998"/>
                <a:gd name="connsiteY565" fmla="*/ 935 h 19998"/>
                <a:gd name="connsiteX566" fmla="*/ 12548 w 19998"/>
                <a:gd name="connsiteY566" fmla="*/ 1342 h 19998"/>
                <a:gd name="connsiteX567" fmla="*/ 12753 w 19998"/>
                <a:gd name="connsiteY567" fmla="*/ 1260 h 19998"/>
                <a:gd name="connsiteX568" fmla="*/ 12729 w 19998"/>
                <a:gd name="connsiteY568" fmla="*/ 1363 h 19998"/>
                <a:gd name="connsiteX569" fmla="*/ 12834 w 19998"/>
                <a:gd name="connsiteY569" fmla="*/ 1323 h 19998"/>
                <a:gd name="connsiteX570" fmla="*/ 12853 w 19998"/>
                <a:gd name="connsiteY570" fmla="*/ 1342 h 19998"/>
                <a:gd name="connsiteX571" fmla="*/ 12901 w 19998"/>
                <a:gd name="connsiteY571" fmla="*/ 1342 h 19998"/>
                <a:gd name="connsiteX572" fmla="*/ 13039 w 19998"/>
                <a:gd name="connsiteY572" fmla="*/ 1769 h 19998"/>
                <a:gd name="connsiteX573" fmla="*/ 13039 w 19998"/>
                <a:gd name="connsiteY573" fmla="*/ 1751 h 19998"/>
                <a:gd name="connsiteX574" fmla="*/ 13065 w 19998"/>
                <a:gd name="connsiteY574" fmla="*/ 1751 h 19998"/>
                <a:gd name="connsiteX575" fmla="*/ 13082 w 19998"/>
                <a:gd name="connsiteY575" fmla="*/ 1671 h 19998"/>
                <a:gd name="connsiteX576" fmla="*/ 13186 w 19998"/>
                <a:gd name="connsiteY576" fmla="*/ 1645 h 19998"/>
                <a:gd name="connsiteX577" fmla="*/ 13203 w 19998"/>
                <a:gd name="connsiteY577" fmla="*/ 1671 h 19998"/>
                <a:gd name="connsiteX578" fmla="*/ 13203 w 19998"/>
                <a:gd name="connsiteY578" fmla="*/ 1645 h 19998"/>
                <a:gd name="connsiteX579" fmla="*/ 13267 w 19998"/>
                <a:gd name="connsiteY579" fmla="*/ 1645 h 19998"/>
                <a:gd name="connsiteX580" fmla="*/ 13267 w 19998"/>
                <a:gd name="connsiteY580" fmla="*/ 1671 h 19998"/>
                <a:gd name="connsiteX581" fmla="*/ 13308 w 19998"/>
                <a:gd name="connsiteY581" fmla="*/ 1687 h 19998"/>
                <a:gd name="connsiteX582" fmla="*/ 13308 w 19998"/>
                <a:gd name="connsiteY582" fmla="*/ 1711 h 19998"/>
                <a:gd name="connsiteX583" fmla="*/ 13515 w 19998"/>
                <a:gd name="connsiteY583" fmla="*/ 1628 h 19998"/>
                <a:gd name="connsiteX584" fmla="*/ 13598 w 19998"/>
                <a:gd name="connsiteY584" fmla="*/ 1751 h 19998"/>
                <a:gd name="connsiteX585" fmla="*/ 13660 w 19998"/>
                <a:gd name="connsiteY585" fmla="*/ 1769 h 19998"/>
                <a:gd name="connsiteX586" fmla="*/ 13660 w 19998"/>
                <a:gd name="connsiteY586" fmla="*/ 1833 h 19998"/>
                <a:gd name="connsiteX587" fmla="*/ 13677 w 19998"/>
                <a:gd name="connsiteY587" fmla="*/ 1833 h 19998"/>
                <a:gd name="connsiteX588" fmla="*/ 13677 w 19998"/>
                <a:gd name="connsiteY588" fmla="*/ 1849 h 19998"/>
                <a:gd name="connsiteX589" fmla="*/ 13725 w 19998"/>
                <a:gd name="connsiteY589" fmla="*/ 1849 h 19998"/>
                <a:gd name="connsiteX590" fmla="*/ 13703 w 19998"/>
                <a:gd name="connsiteY590" fmla="*/ 1833 h 19998"/>
                <a:gd name="connsiteX591" fmla="*/ 13725 w 19998"/>
                <a:gd name="connsiteY591" fmla="*/ 1791 h 19998"/>
                <a:gd name="connsiteX592" fmla="*/ 13808 w 19998"/>
                <a:gd name="connsiteY592" fmla="*/ 1873 h 19998"/>
                <a:gd name="connsiteX593" fmla="*/ 13725 w 19998"/>
                <a:gd name="connsiteY593" fmla="*/ 2155 h 19998"/>
                <a:gd name="connsiteX594" fmla="*/ 13725 w 19998"/>
                <a:gd name="connsiteY594" fmla="*/ 2138 h 19998"/>
                <a:gd name="connsiteX595" fmla="*/ 13784 w 19998"/>
                <a:gd name="connsiteY595" fmla="*/ 2155 h 19998"/>
                <a:gd name="connsiteX596" fmla="*/ 13825 w 19998"/>
                <a:gd name="connsiteY596" fmla="*/ 2301 h 19998"/>
                <a:gd name="connsiteX597" fmla="*/ 13703 w 19998"/>
                <a:gd name="connsiteY597" fmla="*/ 2420 h 19998"/>
                <a:gd name="connsiteX598" fmla="*/ 13741 w 19998"/>
                <a:gd name="connsiteY598" fmla="*/ 2463 h 19998"/>
                <a:gd name="connsiteX599" fmla="*/ 13703 w 19998"/>
                <a:gd name="connsiteY599" fmla="*/ 2503 h 19998"/>
                <a:gd name="connsiteX600" fmla="*/ 13784 w 19998"/>
                <a:gd name="connsiteY600" fmla="*/ 2519 h 19998"/>
                <a:gd name="connsiteX601" fmla="*/ 13784 w 19998"/>
                <a:gd name="connsiteY601" fmla="*/ 2540 h 19998"/>
                <a:gd name="connsiteX602" fmla="*/ 13849 w 19998"/>
                <a:gd name="connsiteY602" fmla="*/ 2540 h 19998"/>
                <a:gd name="connsiteX603" fmla="*/ 14280 w 19998"/>
                <a:gd name="connsiteY603" fmla="*/ 2540 h 19998"/>
                <a:gd name="connsiteX604" fmla="*/ 14527 w 19998"/>
                <a:gd name="connsiteY604" fmla="*/ 2437 h 19998"/>
                <a:gd name="connsiteX605" fmla="*/ 14527 w 19998"/>
                <a:gd name="connsiteY605" fmla="*/ 2218 h 19998"/>
                <a:gd name="connsiteX606" fmla="*/ 14715 w 19998"/>
                <a:gd name="connsiteY606" fmla="*/ 2051 h 19998"/>
                <a:gd name="connsiteX607" fmla="*/ 14815 w 19998"/>
                <a:gd name="connsiteY607" fmla="*/ 2115 h 19998"/>
                <a:gd name="connsiteX608" fmla="*/ 14775 w 19998"/>
                <a:gd name="connsiteY608" fmla="*/ 2138 h 19998"/>
                <a:gd name="connsiteX609" fmla="*/ 14796 w 19998"/>
                <a:gd name="connsiteY609" fmla="*/ 2218 h 19998"/>
                <a:gd name="connsiteX610" fmla="*/ 14756 w 19998"/>
                <a:gd name="connsiteY610" fmla="*/ 2195 h 19998"/>
                <a:gd name="connsiteX611" fmla="*/ 14732 w 19998"/>
                <a:gd name="connsiteY611" fmla="*/ 2218 h 19998"/>
                <a:gd name="connsiteX612" fmla="*/ 14756 w 19998"/>
                <a:gd name="connsiteY612" fmla="*/ 2237 h 19998"/>
                <a:gd name="connsiteX613" fmla="*/ 14732 w 19998"/>
                <a:gd name="connsiteY613" fmla="*/ 2275 h 19998"/>
                <a:gd name="connsiteX614" fmla="*/ 14715 w 19998"/>
                <a:gd name="connsiteY614" fmla="*/ 2275 h 19998"/>
                <a:gd name="connsiteX615" fmla="*/ 14756 w 19998"/>
                <a:gd name="connsiteY615" fmla="*/ 2341 h 19998"/>
                <a:gd name="connsiteX616" fmla="*/ 14675 w 19998"/>
                <a:gd name="connsiteY616" fmla="*/ 2519 h 19998"/>
                <a:gd name="connsiteX617" fmla="*/ 14815 w 19998"/>
                <a:gd name="connsiteY617" fmla="*/ 2622 h 19998"/>
                <a:gd name="connsiteX618" fmla="*/ 14796 w 19998"/>
                <a:gd name="connsiteY618" fmla="*/ 2904 h 19998"/>
                <a:gd name="connsiteX619" fmla="*/ 14918 w 19998"/>
                <a:gd name="connsiteY619" fmla="*/ 2904 h 19998"/>
                <a:gd name="connsiteX620" fmla="*/ 14918 w 19998"/>
                <a:gd name="connsiteY620" fmla="*/ 2867 h 19998"/>
                <a:gd name="connsiteX621" fmla="*/ 15001 w 19998"/>
                <a:gd name="connsiteY621" fmla="*/ 2888 h 19998"/>
                <a:gd name="connsiteX622" fmla="*/ 15230 w 19998"/>
                <a:gd name="connsiteY622" fmla="*/ 3074 h 19998"/>
                <a:gd name="connsiteX623" fmla="*/ 15249 w 19998"/>
                <a:gd name="connsiteY623" fmla="*/ 3050 h 19998"/>
                <a:gd name="connsiteX624" fmla="*/ 15249 w 19998"/>
                <a:gd name="connsiteY624" fmla="*/ 3114 h 19998"/>
                <a:gd name="connsiteX625" fmla="*/ 15330 w 19998"/>
                <a:gd name="connsiteY625" fmla="*/ 3114 h 19998"/>
                <a:gd name="connsiteX626" fmla="*/ 15418 w 19998"/>
                <a:gd name="connsiteY626" fmla="*/ 3114 h 19998"/>
                <a:gd name="connsiteX627" fmla="*/ 15499 w 19998"/>
                <a:gd name="connsiteY627" fmla="*/ 3196 h 19998"/>
                <a:gd name="connsiteX628" fmla="*/ 15475 w 19998"/>
                <a:gd name="connsiteY628" fmla="*/ 3252 h 19998"/>
                <a:gd name="connsiteX629" fmla="*/ 15499 w 19998"/>
                <a:gd name="connsiteY629" fmla="*/ 3295 h 19998"/>
                <a:gd name="connsiteX630" fmla="*/ 15499 w 19998"/>
                <a:gd name="connsiteY630" fmla="*/ 3276 h 19998"/>
                <a:gd name="connsiteX631" fmla="*/ 15599 w 19998"/>
                <a:gd name="connsiteY631" fmla="*/ 3276 h 19998"/>
                <a:gd name="connsiteX632" fmla="*/ 15704 w 19998"/>
                <a:gd name="connsiteY632" fmla="*/ 3374 h 19998"/>
                <a:gd name="connsiteX633" fmla="*/ 15682 w 19998"/>
                <a:gd name="connsiteY633" fmla="*/ 3414 h 19998"/>
                <a:gd name="connsiteX634" fmla="*/ 15723 w 19998"/>
                <a:gd name="connsiteY634" fmla="*/ 3478 h 19998"/>
                <a:gd name="connsiteX635" fmla="*/ 15704 w 19998"/>
                <a:gd name="connsiteY635" fmla="*/ 3497 h 19998"/>
                <a:gd name="connsiteX636" fmla="*/ 15747 w 19998"/>
                <a:gd name="connsiteY636" fmla="*/ 3534 h 19998"/>
                <a:gd name="connsiteX637" fmla="*/ 15747 w 19998"/>
                <a:gd name="connsiteY637" fmla="*/ 3518 h 19998"/>
                <a:gd name="connsiteX638" fmla="*/ 15935 w 19998"/>
                <a:gd name="connsiteY638" fmla="*/ 3478 h 19998"/>
                <a:gd name="connsiteX639" fmla="*/ 15935 w 19998"/>
                <a:gd name="connsiteY639" fmla="*/ 3518 h 19998"/>
                <a:gd name="connsiteX640" fmla="*/ 15951 w 19998"/>
                <a:gd name="connsiteY640" fmla="*/ 3518 h 19998"/>
                <a:gd name="connsiteX641" fmla="*/ 15992 w 19998"/>
                <a:gd name="connsiteY641" fmla="*/ 3414 h 19998"/>
                <a:gd name="connsiteX642" fmla="*/ 16156 w 19998"/>
                <a:gd name="connsiteY642" fmla="*/ 3414 h 19998"/>
                <a:gd name="connsiteX643" fmla="*/ 16156 w 19998"/>
                <a:gd name="connsiteY643" fmla="*/ 3374 h 19998"/>
                <a:gd name="connsiteX644" fmla="*/ 16302 w 19998"/>
                <a:gd name="connsiteY644" fmla="*/ 3436 h 19998"/>
                <a:gd name="connsiteX645" fmla="*/ 16285 w 19998"/>
                <a:gd name="connsiteY645" fmla="*/ 3454 h 19998"/>
                <a:gd name="connsiteX646" fmla="*/ 16366 w 19998"/>
                <a:gd name="connsiteY646" fmla="*/ 3518 h 19998"/>
                <a:gd name="connsiteX647" fmla="*/ 16490 w 19998"/>
                <a:gd name="connsiteY647" fmla="*/ 3518 h 19998"/>
                <a:gd name="connsiteX648" fmla="*/ 16506 w 19998"/>
                <a:gd name="connsiteY648" fmla="*/ 3600 h 19998"/>
                <a:gd name="connsiteX649" fmla="*/ 16590 w 19998"/>
                <a:gd name="connsiteY649" fmla="*/ 3624 h 19998"/>
                <a:gd name="connsiteX650" fmla="*/ 16611 w 19998"/>
                <a:gd name="connsiteY650" fmla="*/ 3581 h 19998"/>
                <a:gd name="connsiteX651" fmla="*/ 16694 w 19998"/>
                <a:gd name="connsiteY651" fmla="*/ 3600 h 19998"/>
                <a:gd name="connsiteX652" fmla="*/ 16694 w 19998"/>
                <a:gd name="connsiteY652" fmla="*/ 3560 h 19998"/>
                <a:gd name="connsiteX653" fmla="*/ 16716 w 19998"/>
                <a:gd name="connsiteY653" fmla="*/ 3560 h 19998"/>
                <a:gd name="connsiteX654" fmla="*/ 16716 w 19998"/>
                <a:gd name="connsiteY654" fmla="*/ 3518 h 19998"/>
                <a:gd name="connsiteX655" fmla="*/ 16759 w 19998"/>
                <a:gd name="connsiteY655" fmla="*/ 3497 h 19998"/>
                <a:gd name="connsiteX656" fmla="*/ 16759 w 19998"/>
                <a:gd name="connsiteY656" fmla="*/ 3478 h 19998"/>
                <a:gd name="connsiteX657" fmla="*/ 16940 w 19998"/>
                <a:gd name="connsiteY657" fmla="*/ 3478 h 19998"/>
                <a:gd name="connsiteX658" fmla="*/ 17085 w 19998"/>
                <a:gd name="connsiteY658" fmla="*/ 3560 h 19998"/>
                <a:gd name="connsiteX659" fmla="*/ 17085 w 19998"/>
                <a:gd name="connsiteY659" fmla="*/ 3534 h 19998"/>
                <a:gd name="connsiteX660" fmla="*/ 17192 w 19998"/>
                <a:gd name="connsiteY660" fmla="*/ 3518 h 19998"/>
                <a:gd name="connsiteX661" fmla="*/ 17192 w 19998"/>
                <a:gd name="connsiteY661" fmla="*/ 3534 h 19998"/>
                <a:gd name="connsiteX662" fmla="*/ 17373 w 19998"/>
                <a:gd name="connsiteY662" fmla="*/ 3640 h 19998"/>
                <a:gd name="connsiteX663" fmla="*/ 17354 w 19998"/>
                <a:gd name="connsiteY663" fmla="*/ 3663 h 19998"/>
                <a:gd name="connsiteX664" fmla="*/ 17437 w 19998"/>
                <a:gd name="connsiteY664" fmla="*/ 3783 h 19998"/>
                <a:gd name="connsiteX665" fmla="*/ 17397 w 19998"/>
                <a:gd name="connsiteY665" fmla="*/ 3783 h 19998"/>
                <a:gd name="connsiteX666" fmla="*/ 17414 w 19998"/>
                <a:gd name="connsiteY666" fmla="*/ 3826 h 19998"/>
                <a:gd name="connsiteX667" fmla="*/ 17437 w 19998"/>
                <a:gd name="connsiteY667" fmla="*/ 3826 h 19998"/>
                <a:gd name="connsiteX668" fmla="*/ 17602 w 19998"/>
                <a:gd name="connsiteY668" fmla="*/ 4028 h 19998"/>
                <a:gd name="connsiteX669" fmla="*/ 17623 w 19998"/>
                <a:gd name="connsiteY669" fmla="*/ 4091 h 19998"/>
                <a:gd name="connsiteX670" fmla="*/ 17642 w 19998"/>
                <a:gd name="connsiteY670" fmla="*/ 4091 h 19998"/>
                <a:gd name="connsiteX671" fmla="*/ 17683 w 19998"/>
                <a:gd name="connsiteY671" fmla="*/ 4211 h 19998"/>
                <a:gd name="connsiteX672" fmla="*/ 17849 w 19998"/>
                <a:gd name="connsiteY672" fmla="*/ 4211 h 19998"/>
                <a:gd name="connsiteX673" fmla="*/ 17849 w 19998"/>
                <a:gd name="connsiteY673" fmla="*/ 4171 h 19998"/>
                <a:gd name="connsiteX674" fmla="*/ 17871 w 19998"/>
                <a:gd name="connsiteY674" fmla="*/ 4171 h 19998"/>
                <a:gd name="connsiteX675" fmla="*/ 17830 w 19998"/>
                <a:gd name="connsiteY675" fmla="*/ 4091 h 19998"/>
                <a:gd name="connsiteX676" fmla="*/ 17871 w 19998"/>
                <a:gd name="connsiteY676" fmla="*/ 4065 h 19998"/>
                <a:gd name="connsiteX677" fmla="*/ 17935 w 19998"/>
                <a:gd name="connsiteY677" fmla="*/ 4091 h 19998"/>
                <a:gd name="connsiteX678" fmla="*/ 17976 w 19998"/>
                <a:gd name="connsiteY678" fmla="*/ 4065 h 19998"/>
                <a:gd name="connsiteX679" fmla="*/ 18019 w 19998"/>
                <a:gd name="connsiteY679" fmla="*/ 4091 h 19998"/>
                <a:gd name="connsiteX680" fmla="*/ 18140 w 19998"/>
                <a:gd name="connsiteY680" fmla="*/ 4131 h 19998"/>
                <a:gd name="connsiteX681" fmla="*/ 18183 w 19998"/>
                <a:gd name="connsiteY681" fmla="*/ 4293 h 19998"/>
                <a:gd name="connsiteX682" fmla="*/ 18200 w 19998"/>
                <a:gd name="connsiteY682" fmla="*/ 4293 h 19998"/>
                <a:gd name="connsiteX683" fmla="*/ 18223 w 19998"/>
                <a:gd name="connsiteY683" fmla="*/ 4211 h 19998"/>
                <a:gd name="connsiteX684" fmla="*/ 18240 w 19998"/>
                <a:gd name="connsiteY684" fmla="*/ 4211 h 19998"/>
                <a:gd name="connsiteX685" fmla="*/ 18240 w 19998"/>
                <a:gd name="connsiteY685" fmla="*/ 4230 h 19998"/>
                <a:gd name="connsiteX686" fmla="*/ 18281 w 19998"/>
                <a:gd name="connsiteY686" fmla="*/ 4230 h 19998"/>
                <a:gd name="connsiteX687" fmla="*/ 18328 w 19998"/>
                <a:gd name="connsiteY687" fmla="*/ 4270 h 19998"/>
                <a:gd name="connsiteX688" fmla="*/ 18369 w 19998"/>
                <a:gd name="connsiteY688" fmla="*/ 4253 h 19998"/>
                <a:gd name="connsiteX689" fmla="*/ 18388 w 19998"/>
                <a:gd name="connsiteY689" fmla="*/ 4270 h 19998"/>
                <a:gd name="connsiteX690" fmla="*/ 18531 w 19998"/>
                <a:gd name="connsiteY690" fmla="*/ 4253 h 19998"/>
                <a:gd name="connsiteX691" fmla="*/ 18531 w 19998"/>
                <a:gd name="connsiteY691" fmla="*/ 4270 h 19998"/>
                <a:gd name="connsiteX692" fmla="*/ 18631 w 19998"/>
                <a:gd name="connsiteY692" fmla="*/ 4211 h 19998"/>
                <a:gd name="connsiteX693" fmla="*/ 18631 w 19998"/>
                <a:gd name="connsiteY693" fmla="*/ 4131 h 19998"/>
                <a:gd name="connsiteX694" fmla="*/ 18762 w 19998"/>
                <a:gd name="connsiteY694" fmla="*/ 4108 h 19998"/>
                <a:gd name="connsiteX695" fmla="*/ 18778 w 19998"/>
                <a:gd name="connsiteY695" fmla="*/ 4148 h 19998"/>
                <a:gd name="connsiteX696" fmla="*/ 18821 w 19998"/>
                <a:gd name="connsiteY696" fmla="*/ 4131 h 19998"/>
                <a:gd name="connsiteX697" fmla="*/ 18943 w 19998"/>
                <a:gd name="connsiteY697" fmla="*/ 4333 h 19998"/>
                <a:gd name="connsiteX698" fmla="*/ 19047 w 19998"/>
                <a:gd name="connsiteY698" fmla="*/ 4333 h 19998"/>
                <a:gd name="connsiteX699" fmla="*/ 19064 w 19998"/>
                <a:gd name="connsiteY699" fmla="*/ 4392 h 19998"/>
                <a:gd name="connsiteX700" fmla="*/ 19152 w 19998"/>
                <a:gd name="connsiteY700" fmla="*/ 4392 h 19998"/>
                <a:gd name="connsiteX701" fmla="*/ 19152 w 19998"/>
                <a:gd name="connsiteY701" fmla="*/ 4373 h 19998"/>
                <a:gd name="connsiteX702" fmla="*/ 19212 w 19998"/>
                <a:gd name="connsiteY702" fmla="*/ 4373 h 19998"/>
                <a:gd name="connsiteX703" fmla="*/ 19212 w 19998"/>
                <a:gd name="connsiteY703" fmla="*/ 4392 h 19998"/>
                <a:gd name="connsiteX704" fmla="*/ 19317 w 19998"/>
                <a:gd name="connsiteY704" fmla="*/ 4333 h 19998"/>
                <a:gd name="connsiteX705" fmla="*/ 19417 w 19998"/>
                <a:gd name="connsiteY705" fmla="*/ 4392 h 19998"/>
                <a:gd name="connsiteX706" fmla="*/ 19443 w 19998"/>
                <a:gd name="connsiteY706" fmla="*/ 4373 h 19998"/>
                <a:gd name="connsiteX707" fmla="*/ 19500 w 19998"/>
                <a:gd name="connsiteY707" fmla="*/ 4373 h 19998"/>
                <a:gd name="connsiteX708" fmla="*/ 19521 w 19998"/>
                <a:gd name="connsiteY708" fmla="*/ 4352 h 19998"/>
                <a:gd name="connsiteX709" fmla="*/ 19998 w 19998"/>
                <a:gd name="connsiteY709" fmla="*/ 4512 h 19998"/>
                <a:gd name="connsiteX710" fmla="*/ 19750 w 19998"/>
                <a:gd name="connsiteY710" fmla="*/ 4939 h 19998"/>
                <a:gd name="connsiteX711" fmla="*/ 19712 w 19998"/>
                <a:gd name="connsiteY711" fmla="*/ 4939 h 19998"/>
                <a:gd name="connsiteX712" fmla="*/ 19686 w 19998"/>
                <a:gd name="connsiteY712" fmla="*/ 5003 h 19998"/>
                <a:gd name="connsiteX713" fmla="*/ 19645 w 19998"/>
                <a:gd name="connsiteY713" fmla="*/ 5003 h 19998"/>
                <a:gd name="connsiteX714" fmla="*/ 19131 w 19998"/>
                <a:gd name="connsiteY714" fmla="*/ 6512 h 19998"/>
                <a:gd name="connsiteX715" fmla="*/ 19236 w 19998"/>
                <a:gd name="connsiteY715" fmla="*/ 7750 h 19998"/>
                <a:gd name="connsiteX716" fmla="*/ 19212 w 19998"/>
                <a:gd name="connsiteY716" fmla="*/ 7750 h 19998"/>
                <a:gd name="connsiteX717" fmla="*/ 19090 w 19998"/>
                <a:gd name="connsiteY717" fmla="*/ 7870 h 19998"/>
                <a:gd name="connsiteX718" fmla="*/ 19152 w 19998"/>
                <a:gd name="connsiteY718" fmla="*/ 7853 h 19998"/>
                <a:gd name="connsiteX719" fmla="*/ 19064 w 19998"/>
                <a:gd name="connsiteY719" fmla="*/ 7973 h 19998"/>
                <a:gd name="connsiteX720" fmla="*/ 18983 w 19998"/>
                <a:gd name="connsiteY720" fmla="*/ 7973 h 19998"/>
                <a:gd name="connsiteX721" fmla="*/ 18714 w 19998"/>
                <a:gd name="connsiteY721" fmla="*/ 8135 h 19998"/>
                <a:gd name="connsiteX722" fmla="*/ 18695 w 19998"/>
                <a:gd name="connsiteY722" fmla="*/ 8093 h 19998"/>
                <a:gd name="connsiteX723" fmla="*/ 18614 w 19998"/>
                <a:gd name="connsiteY723" fmla="*/ 7997 h 19998"/>
                <a:gd name="connsiteX724" fmla="*/ 18631 w 19998"/>
                <a:gd name="connsiteY724" fmla="*/ 7973 h 19998"/>
                <a:gd name="connsiteX725" fmla="*/ 18304 w 19998"/>
                <a:gd name="connsiteY72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444 w 19998"/>
                <a:gd name="connsiteY331" fmla="*/ 7973 h 19998"/>
                <a:gd name="connsiteX332" fmla="*/ 3344 w 19998"/>
                <a:gd name="connsiteY332" fmla="*/ 7910 h 19998"/>
                <a:gd name="connsiteX333" fmla="*/ 3320 w 19998"/>
                <a:gd name="connsiteY333" fmla="*/ 7933 h 19998"/>
                <a:gd name="connsiteX334" fmla="*/ 3239 w 19998"/>
                <a:gd name="connsiteY334" fmla="*/ 7910 h 19998"/>
                <a:gd name="connsiteX335" fmla="*/ 3239 w 19998"/>
                <a:gd name="connsiteY335" fmla="*/ 7950 h 19998"/>
                <a:gd name="connsiteX336" fmla="*/ 3196 w 19998"/>
                <a:gd name="connsiteY336" fmla="*/ 7933 h 19998"/>
                <a:gd name="connsiteX337" fmla="*/ 3156 w 19998"/>
                <a:gd name="connsiteY337" fmla="*/ 7910 h 19998"/>
                <a:gd name="connsiteX338" fmla="*/ 3115 w 19998"/>
                <a:gd name="connsiteY338" fmla="*/ 7950 h 19998"/>
                <a:gd name="connsiteX339" fmla="*/ 2844 w 19998"/>
                <a:gd name="connsiteY339" fmla="*/ 7933 h 19998"/>
                <a:gd name="connsiteX340" fmla="*/ 2822 w 19998"/>
                <a:gd name="connsiteY340" fmla="*/ 7853 h 19998"/>
                <a:gd name="connsiteX341" fmla="*/ 2765 w 19998"/>
                <a:gd name="connsiteY341" fmla="*/ 7811 h 19998"/>
                <a:gd name="connsiteX342" fmla="*/ 2765 w 19998"/>
                <a:gd name="connsiteY342" fmla="*/ 7788 h 19998"/>
                <a:gd name="connsiteX343" fmla="*/ 3051 w 19998"/>
                <a:gd name="connsiteY343" fmla="*/ 7853 h 19998"/>
                <a:gd name="connsiteX344" fmla="*/ 3115 w 19998"/>
                <a:gd name="connsiteY344" fmla="*/ 7651 h 19998"/>
                <a:gd name="connsiteX345" fmla="*/ 3115 w 19998"/>
                <a:gd name="connsiteY345" fmla="*/ 7625 h 19998"/>
                <a:gd name="connsiteX346" fmla="*/ 2765 w 19998"/>
                <a:gd name="connsiteY346" fmla="*/ 7729 h 19998"/>
                <a:gd name="connsiteX347" fmla="*/ 2722 w 19998"/>
                <a:gd name="connsiteY347" fmla="*/ 7625 h 19998"/>
                <a:gd name="connsiteX348" fmla="*/ 2701 w 19998"/>
                <a:gd name="connsiteY348" fmla="*/ 7625 h 19998"/>
                <a:gd name="connsiteX349" fmla="*/ 2722 w 19998"/>
                <a:gd name="connsiteY349" fmla="*/ 7788 h 19998"/>
                <a:gd name="connsiteX350" fmla="*/ 2477 w 19998"/>
                <a:gd name="connsiteY350" fmla="*/ 7750 h 19998"/>
                <a:gd name="connsiteX351" fmla="*/ 2453 w 19998"/>
                <a:gd name="connsiteY351" fmla="*/ 7689 h 19998"/>
                <a:gd name="connsiteX352" fmla="*/ 2477 w 19998"/>
                <a:gd name="connsiteY352" fmla="*/ 7973 h 19998"/>
                <a:gd name="connsiteX353" fmla="*/ 2412 w 19998"/>
                <a:gd name="connsiteY353" fmla="*/ 7950 h 19998"/>
                <a:gd name="connsiteX354" fmla="*/ 2372 w 19998"/>
                <a:gd name="connsiteY354" fmla="*/ 7828 h 19998"/>
                <a:gd name="connsiteX355" fmla="*/ 2127 w 19998"/>
                <a:gd name="connsiteY355" fmla="*/ 7442 h 19998"/>
                <a:gd name="connsiteX356" fmla="*/ 2127 w 19998"/>
                <a:gd name="connsiteY356" fmla="*/ 7463 h 19998"/>
                <a:gd name="connsiteX357" fmla="*/ 2103 w 19998"/>
                <a:gd name="connsiteY357" fmla="*/ 7442 h 19998"/>
                <a:gd name="connsiteX358" fmla="*/ 2205 w 19998"/>
                <a:gd name="connsiteY358" fmla="*/ 7442 h 19998"/>
                <a:gd name="connsiteX359" fmla="*/ 1831 w 19998"/>
                <a:gd name="connsiteY359" fmla="*/ 7261 h 19998"/>
                <a:gd name="connsiteX360" fmla="*/ 1260 w 19998"/>
                <a:gd name="connsiteY360" fmla="*/ 6996 h 19998"/>
                <a:gd name="connsiteX361" fmla="*/ 1276 w 19998"/>
                <a:gd name="connsiteY361" fmla="*/ 6975 h 19998"/>
                <a:gd name="connsiteX362" fmla="*/ 1260 w 19998"/>
                <a:gd name="connsiteY362" fmla="*/ 6958 h 19998"/>
                <a:gd name="connsiteX363" fmla="*/ 1236 w 19998"/>
                <a:gd name="connsiteY363" fmla="*/ 6958 h 19998"/>
                <a:gd name="connsiteX364" fmla="*/ 1172 w 19998"/>
                <a:gd name="connsiteY364" fmla="*/ 6892 h 19998"/>
                <a:gd name="connsiteX365" fmla="*/ 1155 w 19998"/>
                <a:gd name="connsiteY365" fmla="*/ 6996 h 19998"/>
                <a:gd name="connsiteX366" fmla="*/ 886 w 19998"/>
                <a:gd name="connsiteY366" fmla="*/ 6975 h 19998"/>
                <a:gd name="connsiteX367" fmla="*/ 679 w 19998"/>
                <a:gd name="connsiteY367" fmla="*/ 7099 h 19998"/>
                <a:gd name="connsiteX368" fmla="*/ 533 w 19998"/>
                <a:gd name="connsiteY368" fmla="*/ 7078 h 19998"/>
                <a:gd name="connsiteX369" fmla="*/ 533 w 19998"/>
                <a:gd name="connsiteY369" fmla="*/ 7022 h 19998"/>
                <a:gd name="connsiteX370" fmla="*/ 574 w 19998"/>
                <a:gd name="connsiteY370" fmla="*/ 6996 h 19998"/>
                <a:gd name="connsiteX371" fmla="*/ 305 w 19998"/>
                <a:gd name="connsiteY371" fmla="*/ 6568 h 19998"/>
                <a:gd name="connsiteX372" fmla="*/ 264 w 19998"/>
                <a:gd name="connsiteY372" fmla="*/ 6594 h 19998"/>
                <a:gd name="connsiteX373" fmla="*/ 164 w 19998"/>
                <a:gd name="connsiteY373" fmla="*/ 6528 h 19998"/>
                <a:gd name="connsiteX374" fmla="*/ 141 w 19998"/>
                <a:gd name="connsiteY374" fmla="*/ 6528 h 19998"/>
                <a:gd name="connsiteX375" fmla="*/ 0 w 19998"/>
                <a:gd name="connsiteY375" fmla="*/ 6490 h 19998"/>
                <a:gd name="connsiteX376" fmla="*/ 17 w 19998"/>
                <a:gd name="connsiteY376" fmla="*/ 6465 h 19998"/>
                <a:gd name="connsiteX377" fmla="*/ 57 w 19998"/>
                <a:gd name="connsiteY377" fmla="*/ 6465 h 19998"/>
                <a:gd name="connsiteX378" fmla="*/ 57 w 19998"/>
                <a:gd name="connsiteY378" fmla="*/ 6425 h 19998"/>
                <a:gd name="connsiteX379" fmla="*/ 695 w 19998"/>
                <a:gd name="connsiteY379" fmla="*/ 6408 h 19998"/>
                <a:gd name="connsiteX380" fmla="*/ 760 w 19998"/>
                <a:gd name="connsiteY380" fmla="*/ 6262 h 19998"/>
                <a:gd name="connsiteX381" fmla="*/ 722 w 19998"/>
                <a:gd name="connsiteY381" fmla="*/ 6262 h 19998"/>
                <a:gd name="connsiteX382" fmla="*/ 695 w 19998"/>
                <a:gd name="connsiteY382" fmla="*/ 6164 h 19998"/>
                <a:gd name="connsiteX383" fmla="*/ 433 w 19998"/>
                <a:gd name="connsiteY383" fmla="*/ 6084 h 19998"/>
                <a:gd name="connsiteX384" fmla="*/ 348 w 19998"/>
                <a:gd name="connsiteY384" fmla="*/ 6204 h 19998"/>
                <a:gd name="connsiteX385" fmla="*/ 329 w 19998"/>
                <a:gd name="connsiteY385" fmla="*/ 6204 h 19998"/>
                <a:gd name="connsiteX386" fmla="*/ 305 w 19998"/>
                <a:gd name="connsiteY386" fmla="*/ 6060 h 19998"/>
                <a:gd name="connsiteX387" fmla="*/ 348 w 19998"/>
                <a:gd name="connsiteY387" fmla="*/ 6044 h 19998"/>
                <a:gd name="connsiteX388" fmla="*/ 348 w 19998"/>
                <a:gd name="connsiteY388" fmla="*/ 5997 h 19998"/>
                <a:gd name="connsiteX389" fmla="*/ 248 w 19998"/>
                <a:gd name="connsiteY389" fmla="*/ 5997 h 19998"/>
                <a:gd name="connsiteX390" fmla="*/ 221 w 19998"/>
                <a:gd name="connsiteY390" fmla="*/ 5938 h 19998"/>
                <a:gd name="connsiteX391" fmla="*/ 329 w 19998"/>
                <a:gd name="connsiteY391" fmla="*/ 5938 h 19998"/>
                <a:gd name="connsiteX392" fmla="*/ 348 w 19998"/>
                <a:gd name="connsiteY392" fmla="*/ 5818 h 19998"/>
                <a:gd name="connsiteX393" fmla="*/ 391 w 19998"/>
                <a:gd name="connsiteY393" fmla="*/ 5818 h 19998"/>
                <a:gd name="connsiteX394" fmla="*/ 369 w 19998"/>
                <a:gd name="connsiteY394" fmla="*/ 5917 h 19998"/>
                <a:gd name="connsiteX395" fmla="*/ 433 w 19998"/>
                <a:gd name="connsiteY395" fmla="*/ 5877 h 19998"/>
                <a:gd name="connsiteX396" fmla="*/ 433 w 19998"/>
                <a:gd name="connsiteY396" fmla="*/ 5898 h 19998"/>
                <a:gd name="connsiteX397" fmla="*/ 410 w 19998"/>
                <a:gd name="connsiteY397" fmla="*/ 5917 h 19998"/>
                <a:gd name="connsiteX398" fmla="*/ 433 w 19998"/>
                <a:gd name="connsiteY398" fmla="*/ 5938 h 19998"/>
                <a:gd name="connsiteX399" fmla="*/ 555 w 19998"/>
                <a:gd name="connsiteY399" fmla="*/ 5938 h 19998"/>
                <a:gd name="connsiteX400" fmla="*/ 555 w 19998"/>
                <a:gd name="connsiteY400" fmla="*/ 5955 h 19998"/>
                <a:gd name="connsiteX401" fmla="*/ 738 w 19998"/>
                <a:gd name="connsiteY401" fmla="*/ 5938 h 19998"/>
                <a:gd name="connsiteX402" fmla="*/ 695 w 19998"/>
                <a:gd name="connsiteY402" fmla="*/ 5835 h 19998"/>
                <a:gd name="connsiteX403" fmla="*/ 655 w 19998"/>
                <a:gd name="connsiteY403" fmla="*/ 5835 h 19998"/>
                <a:gd name="connsiteX404" fmla="*/ 638 w 19998"/>
                <a:gd name="connsiteY404" fmla="*/ 5877 h 19998"/>
                <a:gd name="connsiteX405" fmla="*/ 574 w 19998"/>
                <a:gd name="connsiteY405" fmla="*/ 5861 h 19998"/>
                <a:gd name="connsiteX406" fmla="*/ 517 w 19998"/>
                <a:gd name="connsiteY406" fmla="*/ 5861 h 19998"/>
                <a:gd name="connsiteX407" fmla="*/ 598 w 19998"/>
                <a:gd name="connsiteY407" fmla="*/ 5736 h 19998"/>
                <a:gd name="connsiteX408" fmla="*/ 141 w 19998"/>
                <a:gd name="connsiteY408" fmla="*/ 5778 h 19998"/>
                <a:gd name="connsiteX409" fmla="*/ 141 w 19998"/>
                <a:gd name="connsiteY409" fmla="*/ 5795 h 19998"/>
                <a:gd name="connsiteX410" fmla="*/ 17 w 19998"/>
                <a:gd name="connsiteY410" fmla="*/ 5818 h 19998"/>
                <a:gd name="connsiteX411" fmla="*/ 17 w 19998"/>
                <a:gd name="connsiteY411" fmla="*/ 5715 h 19998"/>
                <a:gd name="connsiteX412" fmla="*/ 40 w 19998"/>
                <a:gd name="connsiteY412" fmla="*/ 5715 h 19998"/>
                <a:gd name="connsiteX413" fmla="*/ 141 w 19998"/>
                <a:gd name="connsiteY413" fmla="*/ 5287 h 19998"/>
                <a:gd name="connsiteX414" fmla="*/ 181 w 19998"/>
                <a:gd name="connsiteY414" fmla="*/ 5268 h 19998"/>
                <a:gd name="connsiteX415" fmla="*/ 348 w 19998"/>
                <a:gd name="connsiteY415" fmla="*/ 5247 h 19998"/>
                <a:gd name="connsiteX416" fmla="*/ 329 w 19998"/>
                <a:gd name="connsiteY416" fmla="*/ 5205 h 19998"/>
                <a:gd name="connsiteX417" fmla="*/ 450 w 19998"/>
                <a:gd name="connsiteY417" fmla="*/ 5149 h 19998"/>
                <a:gd name="connsiteX418" fmla="*/ 617 w 19998"/>
                <a:gd name="connsiteY418" fmla="*/ 5149 h 19998"/>
                <a:gd name="connsiteX419" fmla="*/ 617 w 19998"/>
                <a:gd name="connsiteY419" fmla="*/ 5106 h 19998"/>
                <a:gd name="connsiteX420" fmla="*/ 803 w 19998"/>
                <a:gd name="connsiteY420" fmla="*/ 5085 h 19998"/>
                <a:gd name="connsiteX421" fmla="*/ 826 w 19998"/>
                <a:gd name="connsiteY421" fmla="*/ 5106 h 19998"/>
                <a:gd name="connsiteX422" fmla="*/ 803 w 19998"/>
                <a:gd name="connsiteY422" fmla="*/ 5149 h 19998"/>
                <a:gd name="connsiteX423" fmla="*/ 803 w 19998"/>
                <a:gd name="connsiteY423" fmla="*/ 5165 h 19998"/>
                <a:gd name="connsiteX424" fmla="*/ 1276 w 19998"/>
                <a:gd name="connsiteY424" fmla="*/ 5022 h 19998"/>
                <a:gd name="connsiteX425" fmla="*/ 1276 w 19998"/>
                <a:gd name="connsiteY425" fmla="*/ 5003 h 19998"/>
                <a:gd name="connsiteX426" fmla="*/ 1276 w 19998"/>
                <a:gd name="connsiteY426" fmla="*/ 5022 h 19998"/>
                <a:gd name="connsiteX427" fmla="*/ 1298 w 19998"/>
                <a:gd name="connsiteY427" fmla="*/ 5022 h 19998"/>
                <a:gd name="connsiteX428" fmla="*/ 1298 w 19998"/>
                <a:gd name="connsiteY428" fmla="*/ 5003 h 19998"/>
                <a:gd name="connsiteX429" fmla="*/ 1341 w 19998"/>
                <a:gd name="connsiteY429" fmla="*/ 5003 h 19998"/>
                <a:gd name="connsiteX430" fmla="*/ 1341 w 19998"/>
                <a:gd name="connsiteY430" fmla="*/ 5165 h 19998"/>
                <a:gd name="connsiteX431" fmla="*/ 1381 w 19998"/>
                <a:gd name="connsiteY431" fmla="*/ 5165 h 19998"/>
                <a:gd name="connsiteX432" fmla="*/ 1441 w 19998"/>
                <a:gd name="connsiteY432" fmla="*/ 5149 h 19998"/>
                <a:gd name="connsiteX433" fmla="*/ 1441 w 19998"/>
                <a:gd name="connsiteY433" fmla="*/ 5205 h 19998"/>
                <a:gd name="connsiteX434" fmla="*/ 1505 w 19998"/>
                <a:gd name="connsiteY434" fmla="*/ 5231 h 19998"/>
                <a:gd name="connsiteX435" fmla="*/ 1524 w 19998"/>
                <a:gd name="connsiteY435" fmla="*/ 5069 h 19998"/>
                <a:gd name="connsiteX436" fmla="*/ 1562 w 19998"/>
                <a:gd name="connsiteY436" fmla="*/ 5069 h 19998"/>
                <a:gd name="connsiteX437" fmla="*/ 1562 w 19998"/>
                <a:gd name="connsiteY437" fmla="*/ 5043 h 19998"/>
                <a:gd name="connsiteX438" fmla="*/ 1815 w 19998"/>
                <a:gd name="connsiteY438" fmla="*/ 5125 h 19998"/>
                <a:gd name="connsiteX439" fmla="*/ 1815 w 19998"/>
                <a:gd name="connsiteY439" fmla="*/ 5149 h 19998"/>
                <a:gd name="connsiteX440" fmla="*/ 1831 w 19998"/>
                <a:gd name="connsiteY440" fmla="*/ 5149 h 19998"/>
                <a:gd name="connsiteX441" fmla="*/ 1874 w 19998"/>
                <a:gd name="connsiteY441" fmla="*/ 5149 h 19998"/>
                <a:gd name="connsiteX442" fmla="*/ 1874 w 19998"/>
                <a:gd name="connsiteY442" fmla="*/ 5189 h 19998"/>
                <a:gd name="connsiteX443" fmla="*/ 1936 w 19998"/>
                <a:gd name="connsiteY443" fmla="*/ 5165 h 19998"/>
                <a:gd name="connsiteX444" fmla="*/ 1936 w 19998"/>
                <a:gd name="connsiteY444" fmla="*/ 5149 h 19998"/>
                <a:gd name="connsiteX445" fmla="*/ 1915 w 19998"/>
                <a:gd name="connsiteY445" fmla="*/ 5125 h 19998"/>
                <a:gd name="connsiteX446" fmla="*/ 1915 w 19998"/>
                <a:gd name="connsiteY446" fmla="*/ 5069 h 19998"/>
                <a:gd name="connsiteX447" fmla="*/ 1979 w 19998"/>
                <a:gd name="connsiteY447" fmla="*/ 5003 h 19998"/>
                <a:gd name="connsiteX448" fmla="*/ 1936 w 19998"/>
                <a:gd name="connsiteY448" fmla="*/ 4939 h 19998"/>
                <a:gd name="connsiteX449" fmla="*/ 2103 w 19998"/>
                <a:gd name="connsiteY449" fmla="*/ 4820 h 19998"/>
                <a:gd name="connsiteX450" fmla="*/ 2496 w 19998"/>
                <a:gd name="connsiteY450" fmla="*/ 4777 h 19998"/>
                <a:gd name="connsiteX451" fmla="*/ 2536 w 19998"/>
                <a:gd name="connsiteY451" fmla="*/ 4860 h 19998"/>
                <a:gd name="connsiteX452" fmla="*/ 2722 w 19998"/>
                <a:gd name="connsiteY452" fmla="*/ 4761 h 19998"/>
                <a:gd name="connsiteX453" fmla="*/ 2722 w 19998"/>
                <a:gd name="connsiteY453" fmla="*/ 4900 h 19998"/>
                <a:gd name="connsiteX454" fmla="*/ 2805 w 19998"/>
                <a:gd name="connsiteY454" fmla="*/ 4923 h 19998"/>
                <a:gd name="connsiteX455" fmla="*/ 2782 w 19998"/>
                <a:gd name="connsiteY455" fmla="*/ 4982 h 19998"/>
                <a:gd name="connsiteX456" fmla="*/ 2886 w 19998"/>
                <a:gd name="connsiteY456" fmla="*/ 5022 h 19998"/>
                <a:gd name="connsiteX457" fmla="*/ 2910 w 19998"/>
                <a:gd name="connsiteY457" fmla="*/ 5022 h 19998"/>
                <a:gd name="connsiteX458" fmla="*/ 2970 w 19998"/>
                <a:gd name="connsiteY458" fmla="*/ 5189 h 19998"/>
                <a:gd name="connsiteX459" fmla="*/ 3010 w 19998"/>
                <a:gd name="connsiteY459" fmla="*/ 5189 h 19998"/>
                <a:gd name="connsiteX460" fmla="*/ 3034 w 19998"/>
                <a:gd name="connsiteY460" fmla="*/ 5247 h 19998"/>
                <a:gd name="connsiteX461" fmla="*/ 3256 w 19998"/>
                <a:gd name="connsiteY461" fmla="*/ 5673 h 19998"/>
                <a:gd name="connsiteX462" fmla="*/ 3279 w 19998"/>
                <a:gd name="connsiteY462" fmla="*/ 5593 h 19998"/>
                <a:gd name="connsiteX463" fmla="*/ 3303 w 19998"/>
                <a:gd name="connsiteY463" fmla="*/ 5593 h 19998"/>
                <a:gd name="connsiteX464" fmla="*/ 3320 w 19998"/>
                <a:gd name="connsiteY464" fmla="*/ 5616 h 19998"/>
                <a:gd name="connsiteX465" fmla="*/ 3608 w 19998"/>
                <a:gd name="connsiteY465" fmla="*/ 5391 h 19998"/>
                <a:gd name="connsiteX466" fmla="*/ 3589 w 19998"/>
                <a:gd name="connsiteY466" fmla="*/ 5351 h 19998"/>
                <a:gd name="connsiteX467" fmla="*/ 3689 w 19998"/>
                <a:gd name="connsiteY467" fmla="*/ 5351 h 19998"/>
                <a:gd name="connsiteX468" fmla="*/ 3689 w 19998"/>
                <a:gd name="connsiteY468" fmla="*/ 5391 h 19998"/>
                <a:gd name="connsiteX469" fmla="*/ 3713 w 19998"/>
                <a:gd name="connsiteY469" fmla="*/ 5391 h 19998"/>
                <a:gd name="connsiteX470" fmla="*/ 3860 w 19998"/>
                <a:gd name="connsiteY470" fmla="*/ 5268 h 19998"/>
                <a:gd name="connsiteX471" fmla="*/ 3860 w 19998"/>
                <a:gd name="connsiteY471" fmla="*/ 5308 h 19998"/>
                <a:gd name="connsiteX472" fmla="*/ 3899 w 19998"/>
                <a:gd name="connsiteY472" fmla="*/ 5325 h 19998"/>
                <a:gd name="connsiteX473" fmla="*/ 3818 w 19998"/>
                <a:gd name="connsiteY473" fmla="*/ 5431 h 19998"/>
                <a:gd name="connsiteX474" fmla="*/ 3860 w 19998"/>
                <a:gd name="connsiteY474" fmla="*/ 5431 h 19998"/>
                <a:gd name="connsiteX475" fmla="*/ 3941 w 19998"/>
                <a:gd name="connsiteY475" fmla="*/ 5367 h 19998"/>
                <a:gd name="connsiteX476" fmla="*/ 3958 w 19998"/>
                <a:gd name="connsiteY476" fmla="*/ 5391 h 19998"/>
                <a:gd name="connsiteX477" fmla="*/ 3999 w 19998"/>
                <a:gd name="connsiteY477" fmla="*/ 5534 h 19998"/>
                <a:gd name="connsiteX478" fmla="*/ 4041 w 19998"/>
                <a:gd name="connsiteY478" fmla="*/ 5471 h 19998"/>
                <a:gd name="connsiteX479" fmla="*/ 4041 w 19998"/>
                <a:gd name="connsiteY479" fmla="*/ 5534 h 19998"/>
                <a:gd name="connsiteX480" fmla="*/ 4063 w 19998"/>
                <a:gd name="connsiteY480" fmla="*/ 5534 h 19998"/>
                <a:gd name="connsiteX481" fmla="*/ 4103 w 19998"/>
                <a:gd name="connsiteY481" fmla="*/ 5449 h 19998"/>
                <a:gd name="connsiteX482" fmla="*/ 4146 w 19998"/>
                <a:gd name="connsiteY482" fmla="*/ 5489 h 19998"/>
                <a:gd name="connsiteX483" fmla="*/ 4146 w 19998"/>
                <a:gd name="connsiteY483" fmla="*/ 5471 h 19998"/>
                <a:gd name="connsiteX484" fmla="*/ 4103 w 19998"/>
                <a:gd name="connsiteY484" fmla="*/ 5407 h 19998"/>
                <a:gd name="connsiteX485" fmla="*/ 4351 w 19998"/>
                <a:gd name="connsiteY485" fmla="*/ 5351 h 19998"/>
                <a:gd name="connsiteX486" fmla="*/ 4372 w 19998"/>
                <a:gd name="connsiteY486" fmla="*/ 5308 h 19998"/>
                <a:gd name="connsiteX487" fmla="*/ 4392 w 19998"/>
                <a:gd name="connsiteY487" fmla="*/ 5308 h 19998"/>
                <a:gd name="connsiteX488" fmla="*/ 4415 w 19998"/>
                <a:gd name="connsiteY488" fmla="*/ 5308 h 19998"/>
                <a:gd name="connsiteX489" fmla="*/ 4415 w 19998"/>
                <a:gd name="connsiteY489" fmla="*/ 5287 h 19998"/>
                <a:gd name="connsiteX490" fmla="*/ 4580 w 19998"/>
                <a:gd name="connsiteY490" fmla="*/ 5268 h 19998"/>
                <a:gd name="connsiteX491" fmla="*/ 4580 w 19998"/>
                <a:gd name="connsiteY491" fmla="*/ 5471 h 19998"/>
                <a:gd name="connsiteX492" fmla="*/ 4994 w 19998"/>
                <a:gd name="connsiteY492" fmla="*/ 5449 h 19998"/>
                <a:gd name="connsiteX493" fmla="*/ 5075 w 19998"/>
                <a:gd name="connsiteY493" fmla="*/ 5471 h 19998"/>
                <a:gd name="connsiteX494" fmla="*/ 5075 w 19998"/>
                <a:gd name="connsiteY494" fmla="*/ 5449 h 19998"/>
                <a:gd name="connsiteX495" fmla="*/ 5094 w 19998"/>
                <a:gd name="connsiteY495" fmla="*/ 5449 h 19998"/>
                <a:gd name="connsiteX496" fmla="*/ 5175 w 19998"/>
                <a:gd name="connsiteY496" fmla="*/ 5471 h 19998"/>
                <a:gd name="connsiteX497" fmla="*/ 5323 w 19998"/>
                <a:gd name="connsiteY497" fmla="*/ 5471 h 19998"/>
                <a:gd name="connsiteX498" fmla="*/ 5242 w 19998"/>
                <a:gd name="connsiteY498" fmla="*/ 5407 h 19998"/>
                <a:gd name="connsiteX499" fmla="*/ 5258 w 19998"/>
                <a:gd name="connsiteY499" fmla="*/ 5391 h 19998"/>
                <a:gd name="connsiteX500" fmla="*/ 4994 w 19998"/>
                <a:gd name="connsiteY500" fmla="*/ 5003 h 19998"/>
                <a:gd name="connsiteX501" fmla="*/ 4970 w 19998"/>
                <a:gd name="connsiteY501" fmla="*/ 5003 h 19998"/>
                <a:gd name="connsiteX502" fmla="*/ 4954 w 19998"/>
                <a:gd name="connsiteY502" fmla="*/ 4982 h 19998"/>
                <a:gd name="connsiteX503" fmla="*/ 5054 w 19998"/>
                <a:gd name="connsiteY503" fmla="*/ 4618 h 19998"/>
                <a:gd name="connsiteX504" fmla="*/ 5054 w 19998"/>
                <a:gd name="connsiteY504" fmla="*/ 4601 h 19998"/>
                <a:gd name="connsiteX505" fmla="*/ 5037 w 19998"/>
                <a:gd name="connsiteY505" fmla="*/ 4618 h 19998"/>
                <a:gd name="connsiteX506" fmla="*/ 5011 w 19998"/>
                <a:gd name="connsiteY506" fmla="*/ 4131 h 19998"/>
                <a:gd name="connsiteX507" fmla="*/ 4970 w 19998"/>
                <a:gd name="connsiteY507" fmla="*/ 4131 h 19998"/>
                <a:gd name="connsiteX508" fmla="*/ 4642 w 19998"/>
                <a:gd name="connsiteY508" fmla="*/ 3335 h 19998"/>
                <a:gd name="connsiteX509" fmla="*/ 4663 w 19998"/>
                <a:gd name="connsiteY509" fmla="*/ 3092 h 19998"/>
                <a:gd name="connsiteX510" fmla="*/ 4563 w 19998"/>
                <a:gd name="connsiteY510" fmla="*/ 3050 h 19998"/>
                <a:gd name="connsiteX511" fmla="*/ 4563 w 19998"/>
                <a:gd name="connsiteY511" fmla="*/ 2930 h 19998"/>
                <a:gd name="connsiteX512" fmla="*/ 4663 w 19998"/>
                <a:gd name="connsiteY512" fmla="*/ 2987 h 19998"/>
                <a:gd name="connsiteX513" fmla="*/ 4684 w 19998"/>
                <a:gd name="connsiteY513" fmla="*/ 2947 h 19998"/>
                <a:gd name="connsiteX514" fmla="*/ 5242 w 19998"/>
                <a:gd name="connsiteY514" fmla="*/ 3092 h 19998"/>
                <a:gd name="connsiteX515" fmla="*/ 5258 w 19998"/>
                <a:gd name="connsiteY515" fmla="*/ 3029 h 19998"/>
                <a:gd name="connsiteX516" fmla="*/ 5570 w 19998"/>
                <a:gd name="connsiteY516" fmla="*/ 3050 h 19998"/>
                <a:gd name="connsiteX517" fmla="*/ 5632 w 19998"/>
                <a:gd name="connsiteY517" fmla="*/ 3252 h 19998"/>
                <a:gd name="connsiteX518" fmla="*/ 5592 w 19998"/>
                <a:gd name="connsiteY518" fmla="*/ 3252 h 19998"/>
                <a:gd name="connsiteX519" fmla="*/ 5570 w 19998"/>
                <a:gd name="connsiteY519" fmla="*/ 3316 h 19998"/>
                <a:gd name="connsiteX520" fmla="*/ 5511 w 19998"/>
                <a:gd name="connsiteY520" fmla="*/ 3316 h 19998"/>
                <a:gd name="connsiteX521" fmla="*/ 5675 w 19998"/>
                <a:gd name="connsiteY521" fmla="*/ 3800 h 19998"/>
                <a:gd name="connsiteX522" fmla="*/ 5649 w 19998"/>
                <a:gd name="connsiteY522" fmla="*/ 3826 h 19998"/>
                <a:gd name="connsiteX523" fmla="*/ 5732 w 19998"/>
                <a:gd name="connsiteY523" fmla="*/ 3842 h 19998"/>
                <a:gd name="connsiteX524" fmla="*/ 5713 w 19998"/>
                <a:gd name="connsiteY524" fmla="*/ 3842 h 19998"/>
                <a:gd name="connsiteX525" fmla="*/ 5732 w 19998"/>
                <a:gd name="connsiteY525" fmla="*/ 3882 h 19998"/>
                <a:gd name="connsiteX526" fmla="*/ 5756 w 19998"/>
                <a:gd name="connsiteY526" fmla="*/ 3882 h 19998"/>
                <a:gd name="connsiteX527" fmla="*/ 5775 w 19998"/>
                <a:gd name="connsiteY527" fmla="*/ 3882 h 19998"/>
                <a:gd name="connsiteX528" fmla="*/ 5861 w 19998"/>
                <a:gd name="connsiteY528" fmla="*/ 3762 h 19998"/>
                <a:gd name="connsiteX529" fmla="*/ 6499 w 19998"/>
                <a:gd name="connsiteY529" fmla="*/ 3906 h 19998"/>
                <a:gd name="connsiteX530" fmla="*/ 7611 w 19998"/>
                <a:gd name="connsiteY530" fmla="*/ 3826 h 19998"/>
                <a:gd name="connsiteX531" fmla="*/ 7923 w 19998"/>
                <a:gd name="connsiteY531" fmla="*/ 3722 h 19998"/>
                <a:gd name="connsiteX532" fmla="*/ 8045 w 19998"/>
                <a:gd name="connsiteY532" fmla="*/ 3703 h 19998"/>
                <a:gd name="connsiteX533" fmla="*/ 7611 w 19998"/>
                <a:gd name="connsiteY533" fmla="*/ 3600 h 19998"/>
                <a:gd name="connsiteX534" fmla="*/ 7611 w 19998"/>
                <a:gd name="connsiteY534" fmla="*/ 3581 h 19998"/>
                <a:gd name="connsiteX535" fmla="*/ 7799 w 19998"/>
                <a:gd name="connsiteY535" fmla="*/ 3092 h 19998"/>
                <a:gd name="connsiteX536" fmla="*/ 9574 w 19998"/>
                <a:gd name="connsiteY536" fmla="*/ 2317 h 19998"/>
                <a:gd name="connsiteX537" fmla="*/ 9843 w 19998"/>
                <a:gd name="connsiteY537" fmla="*/ 1993 h 19998"/>
                <a:gd name="connsiteX538" fmla="*/ 9902 w 19998"/>
                <a:gd name="connsiteY538" fmla="*/ 2051 h 19998"/>
                <a:gd name="connsiteX539" fmla="*/ 10031 w 19998"/>
                <a:gd name="connsiteY539" fmla="*/ 2051 h 19998"/>
                <a:gd name="connsiteX540" fmla="*/ 9964 w 19998"/>
                <a:gd name="connsiteY540" fmla="*/ 1972 h 19998"/>
                <a:gd name="connsiteX541" fmla="*/ 9943 w 19998"/>
                <a:gd name="connsiteY541" fmla="*/ 1993 h 19998"/>
                <a:gd name="connsiteX542" fmla="*/ 9843 w 19998"/>
                <a:gd name="connsiteY542" fmla="*/ 1645 h 19998"/>
                <a:gd name="connsiteX543" fmla="*/ 9902 w 19998"/>
                <a:gd name="connsiteY543" fmla="*/ 1645 h 19998"/>
                <a:gd name="connsiteX544" fmla="*/ 9902 w 19998"/>
                <a:gd name="connsiteY544" fmla="*/ 1628 h 19998"/>
                <a:gd name="connsiteX545" fmla="*/ 9902 w 19998"/>
                <a:gd name="connsiteY545" fmla="*/ 1607 h 19998"/>
                <a:gd name="connsiteX546" fmla="*/ 9843 w 19998"/>
                <a:gd name="connsiteY546" fmla="*/ 1542 h 19998"/>
                <a:gd name="connsiteX547" fmla="*/ 9886 w 19998"/>
                <a:gd name="connsiteY547" fmla="*/ 1260 h 19998"/>
                <a:gd name="connsiteX548" fmla="*/ 9926 w 19998"/>
                <a:gd name="connsiteY548" fmla="*/ 1243 h 19998"/>
                <a:gd name="connsiteX549" fmla="*/ 9886 w 19998"/>
                <a:gd name="connsiteY549" fmla="*/ 815 h 19998"/>
                <a:gd name="connsiteX550" fmla="*/ 9902 w 19998"/>
                <a:gd name="connsiteY550" fmla="*/ 815 h 19998"/>
                <a:gd name="connsiteX551" fmla="*/ 9886 w 19998"/>
                <a:gd name="connsiteY551" fmla="*/ 484 h 19998"/>
                <a:gd name="connsiteX552" fmla="*/ 10645 w 19998"/>
                <a:gd name="connsiteY552" fmla="*/ 186 h 19998"/>
                <a:gd name="connsiteX553" fmla="*/ 11307 w 19998"/>
                <a:gd name="connsiteY553" fmla="*/ 0 h 19998"/>
                <a:gd name="connsiteX554" fmla="*/ 11431 w 19998"/>
                <a:gd name="connsiteY554" fmla="*/ 324 h 19998"/>
                <a:gd name="connsiteX555" fmla="*/ 11431 w 19998"/>
                <a:gd name="connsiteY555" fmla="*/ 630 h 19998"/>
                <a:gd name="connsiteX556" fmla="*/ 11577 w 19998"/>
                <a:gd name="connsiteY556" fmla="*/ 630 h 19998"/>
                <a:gd name="connsiteX557" fmla="*/ 11700 w 19998"/>
                <a:gd name="connsiteY557" fmla="*/ 832 h 19998"/>
                <a:gd name="connsiteX558" fmla="*/ 11822 w 19998"/>
                <a:gd name="connsiteY558" fmla="*/ 895 h 19998"/>
                <a:gd name="connsiteX559" fmla="*/ 12158 w 19998"/>
                <a:gd name="connsiteY559" fmla="*/ 670 h 19998"/>
                <a:gd name="connsiteX560" fmla="*/ 12279 w 19998"/>
                <a:gd name="connsiteY560" fmla="*/ 792 h 19998"/>
                <a:gd name="connsiteX561" fmla="*/ 12255 w 19998"/>
                <a:gd name="connsiteY561" fmla="*/ 815 h 19998"/>
                <a:gd name="connsiteX562" fmla="*/ 12360 w 19998"/>
                <a:gd name="connsiteY562" fmla="*/ 895 h 19998"/>
                <a:gd name="connsiteX563" fmla="*/ 12360 w 19998"/>
                <a:gd name="connsiteY563" fmla="*/ 912 h 19998"/>
                <a:gd name="connsiteX564" fmla="*/ 12339 w 19998"/>
                <a:gd name="connsiteY564" fmla="*/ 935 h 19998"/>
                <a:gd name="connsiteX565" fmla="*/ 12548 w 19998"/>
                <a:gd name="connsiteY565" fmla="*/ 1342 h 19998"/>
                <a:gd name="connsiteX566" fmla="*/ 12753 w 19998"/>
                <a:gd name="connsiteY566" fmla="*/ 1260 h 19998"/>
                <a:gd name="connsiteX567" fmla="*/ 12729 w 19998"/>
                <a:gd name="connsiteY567" fmla="*/ 1363 h 19998"/>
                <a:gd name="connsiteX568" fmla="*/ 12834 w 19998"/>
                <a:gd name="connsiteY568" fmla="*/ 1323 h 19998"/>
                <a:gd name="connsiteX569" fmla="*/ 12853 w 19998"/>
                <a:gd name="connsiteY569" fmla="*/ 1342 h 19998"/>
                <a:gd name="connsiteX570" fmla="*/ 12901 w 19998"/>
                <a:gd name="connsiteY570" fmla="*/ 1342 h 19998"/>
                <a:gd name="connsiteX571" fmla="*/ 13039 w 19998"/>
                <a:gd name="connsiteY571" fmla="*/ 1769 h 19998"/>
                <a:gd name="connsiteX572" fmla="*/ 13039 w 19998"/>
                <a:gd name="connsiteY572" fmla="*/ 1751 h 19998"/>
                <a:gd name="connsiteX573" fmla="*/ 13065 w 19998"/>
                <a:gd name="connsiteY573" fmla="*/ 1751 h 19998"/>
                <a:gd name="connsiteX574" fmla="*/ 13082 w 19998"/>
                <a:gd name="connsiteY574" fmla="*/ 1671 h 19998"/>
                <a:gd name="connsiteX575" fmla="*/ 13186 w 19998"/>
                <a:gd name="connsiteY575" fmla="*/ 1645 h 19998"/>
                <a:gd name="connsiteX576" fmla="*/ 13203 w 19998"/>
                <a:gd name="connsiteY576" fmla="*/ 1671 h 19998"/>
                <a:gd name="connsiteX577" fmla="*/ 13203 w 19998"/>
                <a:gd name="connsiteY577" fmla="*/ 1645 h 19998"/>
                <a:gd name="connsiteX578" fmla="*/ 13267 w 19998"/>
                <a:gd name="connsiteY578" fmla="*/ 1645 h 19998"/>
                <a:gd name="connsiteX579" fmla="*/ 13267 w 19998"/>
                <a:gd name="connsiteY579" fmla="*/ 1671 h 19998"/>
                <a:gd name="connsiteX580" fmla="*/ 13308 w 19998"/>
                <a:gd name="connsiteY580" fmla="*/ 1687 h 19998"/>
                <a:gd name="connsiteX581" fmla="*/ 13308 w 19998"/>
                <a:gd name="connsiteY581" fmla="*/ 1711 h 19998"/>
                <a:gd name="connsiteX582" fmla="*/ 13515 w 19998"/>
                <a:gd name="connsiteY582" fmla="*/ 1628 h 19998"/>
                <a:gd name="connsiteX583" fmla="*/ 13598 w 19998"/>
                <a:gd name="connsiteY583" fmla="*/ 1751 h 19998"/>
                <a:gd name="connsiteX584" fmla="*/ 13660 w 19998"/>
                <a:gd name="connsiteY584" fmla="*/ 1769 h 19998"/>
                <a:gd name="connsiteX585" fmla="*/ 13660 w 19998"/>
                <a:gd name="connsiteY585" fmla="*/ 1833 h 19998"/>
                <a:gd name="connsiteX586" fmla="*/ 13677 w 19998"/>
                <a:gd name="connsiteY586" fmla="*/ 1833 h 19998"/>
                <a:gd name="connsiteX587" fmla="*/ 13677 w 19998"/>
                <a:gd name="connsiteY587" fmla="*/ 1849 h 19998"/>
                <a:gd name="connsiteX588" fmla="*/ 13725 w 19998"/>
                <a:gd name="connsiteY588" fmla="*/ 1849 h 19998"/>
                <a:gd name="connsiteX589" fmla="*/ 13703 w 19998"/>
                <a:gd name="connsiteY589" fmla="*/ 1833 h 19998"/>
                <a:gd name="connsiteX590" fmla="*/ 13725 w 19998"/>
                <a:gd name="connsiteY590" fmla="*/ 1791 h 19998"/>
                <a:gd name="connsiteX591" fmla="*/ 13808 w 19998"/>
                <a:gd name="connsiteY591" fmla="*/ 1873 h 19998"/>
                <a:gd name="connsiteX592" fmla="*/ 13725 w 19998"/>
                <a:gd name="connsiteY592" fmla="*/ 2155 h 19998"/>
                <a:gd name="connsiteX593" fmla="*/ 13725 w 19998"/>
                <a:gd name="connsiteY593" fmla="*/ 2138 h 19998"/>
                <a:gd name="connsiteX594" fmla="*/ 13784 w 19998"/>
                <a:gd name="connsiteY594" fmla="*/ 2155 h 19998"/>
                <a:gd name="connsiteX595" fmla="*/ 13825 w 19998"/>
                <a:gd name="connsiteY595" fmla="*/ 2301 h 19998"/>
                <a:gd name="connsiteX596" fmla="*/ 13703 w 19998"/>
                <a:gd name="connsiteY596" fmla="*/ 2420 h 19998"/>
                <a:gd name="connsiteX597" fmla="*/ 13741 w 19998"/>
                <a:gd name="connsiteY597" fmla="*/ 2463 h 19998"/>
                <a:gd name="connsiteX598" fmla="*/ 13703 w 19998"/>
                <a:gd name="connsiteY598" fmla="*/ 2503 h 19998"/>
                <a:gd name="connsiteX599" fmla="*/ 13784 w 19998"/>
                <a:gd name="connsiteY599" fmla="*/ 2519 h 19998"/>
                <a:gd name="connsiteX600" fmla="*/ 13784 w 19998"/>
                <a:gd name="connsiteY600" fmla="*/ 2540 h 19998"/>
                <a:gd name="connsiteX601" fmla="*/ 13849 w 19998"/>
                <a:gd name="connsiteY601" fmla="*/ 2540 h 19998"/>
                <a:gd name="connsiteX602" fmla="*/ 14280 w 19998"/>
                <a:gd name="connsiteY602" fmla="*/ 2540 h 19998"/>
                <a:gd name="connsiteX603" fmla="*/ 14527 w 19998"/>
                <a:gd name="connsiteY603" fmla="*/ 2437 h 19998"/>
                <a:gd name="connsiteX604" fmla="*/ 14527 w 19998"/>
                <a:gd name="connsiteY604" fmla="*/ 2218 h 19998"/>
                <a:gd name="connsiteX605" fmla="*/ 14715 w 19998"/>
                <a:gd name="connsiteY605" fmla="*/ 2051 h 19998"/>
                <a:gd name="connsiteX606" fmla="*/ 14815 w 19998"/>
                <a:gd name="connsiteY606" fmla="*/ 2115 h 19998"/>
                <a:gd name="connsiteX607" fmla="*/ 14775 w 19998"/>
                <a:gd name="connsiteY607" fmla="*/ 2138 h 19998"/>
                <a:gd name="connsiteX608" fmla="*/ 14796 w 19998"/>
                <a:gd name="connsiteY608" fmla="*/ 2218 h 19998"/>
                <a:gd name="connsiteX609" fmla="*/ 14756 w 19998"/>
                <a:gd name="connsiteY609" fmla="*/ 2195 h 19998"/>
                <a:gd name="connsiteX610" fmla="*/ 14732 w 19998"/>
                <a:gd name="connsiteY610" fmla="*/ 2218 h 19998"/>
                <a:gd name="connsiteX611" fmla="*/ 14756 w 19998"/>
                <a:gd name="connsiteY611" fmla="*/ 2237 h 19998"/>
                <a:gd name="connsiteX612" fmla="*/ 14732 w 19998"/>
                <a:gd name="connsiteY612" fmla="*/ 2275 h 19998"/>
                <a:gd name="connsiteX613" fmla="*/ 14715 w 19998"/>
                <a:gd name="connsiteY613" fmla="*/ 2275 h 19998"/>
                <a:gd name="connsiteX614" fmla="*/ 14756 w 19998"/>
                <a:gd name="connsiteY614" fmla="*/ 2341 h 19998"/>
                <a:gd name="connsiteX615" fmla="*/ 14675 w 19998"/>
                <a:gd name="connsiteY615" fmla="*/ 2519 h 19998"/>
                <a:gd name="connsiteX616" fmla="*/ 14815 w 19998"/>
                <a:gd name="connsiteY616" fmla="*/ 2622 h 19998"/>
                <a:gd name="connsiteX617" fmla="*/ 14796 w 19998"/>
                <a:gd name="connsiteY617" fmla="*/ 2904 h 19998"/>
                <a:gd name="connsiteX618" fmla="*/ 14918 w 19998"/>
                <a:gd name="connsiteY618" fmla="*/ 2904 h 19998"/>
                <a:gd name="connsiteX619" fmla="*/ 14918 w 19998"/>
                <a:gd name="connsiteY619" fmla="*/ 2867 h 19998"/>
                <a:gd name="connsiteX620" fmla="*/ 15001 w 19998"/>
                <a:gd name="connsiteY620" fmla="*/ 2888 h 19998"/>
                <a:gd name="connsiteX621" fmla="*/ 15230 w 19998"/>
                <a:gd name="connsiteY621" fmla="*/ 3074 h 19998"/>
                <a:gd name="connsiteX622" fmla="*/ 15249 w 19998"/>
                <a:gd name="connsiteY622" fmla="*/ 3050 h 19998"/>
                <a:gd name="connsiteX623" fmla="*/ 15249 w 19998"/>
                <a:gd name="connsiteY623" fmla="*/ 3114 h 19998"/>
                <a:gd name="connsiteX624" fmla="*/ 15330 w 19998"/>
                <a:gd name="connsiteY624" fmla="*/ 3114 h 19998"/>
                <a:gd name="connsiteX625" fmla="*/ 15418 w 19998"/>
                <a:gd name="connsiteY625" fmla="*/ 3114 h 19998"/>
                <a:gd name="connsiteX626" fmla="*/ 15499 w 19998"/>
                <a:gd name="connsiteY626" fmla="*/ 3196 h 19998"/>
                <a:gd name="connsiteX627" fmla="*/ 15475 w 19998"/>
                <a:gd name="connsiteY627" fmla="*/ 3252 h 19998"/>
                <a:gd name="connsiteX628" fmla="*/ 15499 w 19998"/>
                <a:gd name="connsiteY628" fmla="*/ 3295 h 19998"/>
                <a:gd name="connsiteX629" fmla="*/ 15499 w 19998"/>
                <a:gd name="connsiteY629" fmla="*/ 3276 h 19998"/>
                <a:gd name="connsiteX630" fmla="*/ 15599 w 19998"/>
                <a:gd name="connsiteY630" fmla="*/ 3276 h 19998"/>
                <a:gd name="connsiteX631" fmla="*/ 15704 w 19998"/>
                <a:gd name="connsiteY631" fmla="*/ 3374 h 19998"/>
                <a:gd name="connsiteX632" fmla="*/ 15682 w 19998"/>
                <a:gd name="connsiteY632" fmla="*/ 3414 h 19998"/>
                <a:gd name="connsiteX633" fmla="*/ 15723 w 19998"/>
                <a:gd name="connsiteY633" fmla="*/ 3478 h 19998"/>
                <a:gd name="connsiteX634" fmla="*/ 15704 w 19998"/>
                <a:gd name="connsiteY634" fmla="*/ 3497 h 19998"/>
                <a:gd name="connsiteX635" fmla="*/ 15747 w 19998"/>
                <a:gd name="connsiteY635" fmla="*/ 3534 h 19998"/>
                <a:gd name="connsiteX636" fmla="*/ 15747 w 19998"/>
                <a:gd name="connsiteY636" fmla="*/ 3518 h 19998"/>
                <a:gd name="connsiteX637" fmla="*/ 15935 w 19998"/>
                <a:gd name="connsiteY637" fmla="*/ 3478 h 19998"/>
                <a:gd name="connsiteX638" fmla="*/ 15935 w 19998"/>
                <a:gd name="connsiteY638" fmla="*/ 3518 h 19998"/>
                <a:gd name="connsiteX639" fmla="*/ 15951 w 19998"/>
                <a:gd name="connsiteY639" fmla="*/ 3518 h 19998"/>
                <a:gd name="connsiteX640" fmla="*/ 15992 w 19998"/>
                <a:gd name="connsiteY640" fmla="*/ 3414 h 19998"/>
                <a:gd name="connsiteX641" fmla="*/ 16156 w 19998"/>
                <a:gd name="connsiteY641" fmla="*/ 3414 h 19998"/>
                <a:gd name="connsiteX642" fmla="*/ 16156 w 19998"/>
                <a:gd name="connsiteY642" fmla="*/ 3374 h 19998"/>
                <a:gd name="connsiteX643" fmla="*/ 16302 w 19998"/>
                <a:gd name="connsiteY643" fmla="*/ 3436 h 19998"/>
                <a:gd name="connsiteX644" fmla="*/ 16285 w 19998"/>
                <a:gd name="connsiteY644" fmla="*/ 3454 h 19998"/>
                <a:gd name="connsiteX645" fmla="*/ 16366 w 19998"/>
                <a:gd name="connsiteY645" fmla="*/ 3518 h 19998"/>
                <a:gd name="connsiteX646" fmla="*/ 16490 w 19998"/>
                <a:gd name="connsiteY646" fmla="*/ 3518 h 19998"/>
                <a:gd name="connsiteX647" fmla="*/ 16506 w 19998"/>
                <a:gd name="connsiteY647" fmla="*/ 3600 h 19998"/>
                <a:gd name="connsiteX648" fmla="*/ 16590 w 19998"/>
                <a:gd name="connsiteY648" fmla="*/ 3624 h 19998"/>
                <a:gd name="connsiteX649" fmla="*/ 16611 w 19998"/>
                <a:gd name="connsiteY649" fmla="*/ 3581 h 19998"/>
                <a:gd name="connsiteX650" fmla="*/ 16694 w 19998"/>
                <a:gd name="connsiteY650" fmla="*/ 3600 h 19998"/>
                <a:gd name="connsiteX651" fmla="*/ 16694 w 19998"/>
                <a:gd name="connsiteY651" fmla="*/ 3560 h 19998"/>
                <a:gd name="connsiteX652" fmla="*/ 16716 w 19998"/>
                <a:gd name="connsiteY652" fmla="*/ 3560 h 19998"/>
                <a:gd name="connsiteX653" fmla="*/ 16716 w 19998"/>
                <a:gd name="connsiteY653" fmla="*/ 3518 h 19998"/>
                <a:gd name="connsiteX654" fmla="*/ 16759 w 19998"/>
                <a:gd name="connsiteY654" fmla="*/ 3497 h 19998"/>
                <a:gd name="connsiteX655" fmla="*/ 16759 w 19998"/>
                <a:gd name="connsiteY655" fmla="*/ 3478 h 19998"/>
                <a:gd name="connsiteX656" fmla="*/ 16940 w 19998"/>
                <a:gd name="connsiteY656" fmla="*/ 3478 h 19998"/>
                <a:gd name="connsiteX657" fmla="*/ 17085 w 19998"/>
                <a:gd name="connsiteY657" fmla="*/ 3560 h 19998"/>
                <a:gd name="connsiteX658" fmla="*/ 17085 w 19998"/>
                <a:gd name="connsiteY658" fmla="*/ 3534 h 19998"/>
                <a:gd name="connsiteX659" fmla="*/ 17192 w 19998"/>
                <a:gd name="connsiteY659" fmla="*/ 3518 h 19998"/>
                <a:gd name="connsiteX660" fmla="*/ 17192 w 19998"/>
                <a:gd name="connsiteY660" fmla="*/ 3534 h 19998"/>
                <a:gd name="connsiteX661" fmla="*/ 17373 w 19998"/>
                <a:gd name="connsiteY661" fmla="*/ 3640 h 19998"/>
                <a:gd name="connsiteX662" fmla="*/ 17354 w 19998"/>
                <a:gd name="connsiteY662" fmla="*/ 3663 h 19998"/>
                <a:gd name="connsiteX663" fmla="*/ 17437 w 19998"/>
                <a:gd name="connsiteY663" fmla="*/ 3783 h 19998"/>
                <a:gd name="connsiteX664" fmla="*/ 17397 w 19998"/>
                <a:gd name="connsiteY664" fmla="*/ 3783 h 19998"/>
                <a:gd name="connsiteX665" fmla="*/ 17414 w 19998"/>
                <a:gd name="connsiteY665" fmla="*/ 3826 h 19998"/>
                <a:gd name="connsiteX666" fmla="*/ 17437 w 19998"/>
                <a:gd name="connsiteY666" fmla="*/ 3826 h 19998"/>
                <a:gd name="connsiteX667" fmla="*/ 17602 w 19998"/>
                <a:gd name="connsiteY667" fmla="*/ 4028 h 19998"/>
                <a:gd name="connsiteX668" fmla="*/ 17623 w 19998"/>
                <a:gd name="connsiteY668" fmla="*/ 4091 h 19998"/>
                <a:gd name="connsiteX669" fmla="*/ 17642 w 19998"/>
                <a:gd name="connsiteY669" fmla="*/ 4091 h 19998"/>
                <a:gd name="connsiteX670" fmla="*/ 17683 w 19998"/>
                <a:gd name="connsiteY670" fmla="*/ 4211 h 19998"/>
                <a:gd name="connsiteX671" fmla="*/ 17849 w 19998"/>
                <a:gd name="connsiteY671" fmla="*/ 4211 h 19998"/>
                <a:gd name="connsiteX672" fmla="*/ 17849 w 19998"/>
                <a:gd name="connsiteY672" fmla="*/ 4171 h 19998"/>
                <a:gd name="connsiteX673" fmla="*/ 17871 w 19998"/>
                <a:gd name="connsiteY673" fmla="*/ 4171 h 19998"/>
                <a:gd name="connsiteX674" fmla="*/ 17830 w 19998"/>
                <a:gd name="connsiteY674" fmla="*/ 4091 h 19998"/>
                <a:gd name="connsiteX675" fmla="*/ 17871 w 19998"/>
                <a:gd name="connsiteY675" fmla="*/ 4065 h 19998"/>
                <a:gd name="connsiteX676" fmla="*/ 17935 w 19998"/>
                <a:gd name="connsiteY676" fmla="*/ 4091 h 19998"/>
                <a:gd name="connsiteX677" fmla="*/ 17976 w 19998"/>
                <a:gd name="connsiteY677" fmla="*/ 4065 h 19998"/>
                <a:gd name="connsiteX678" fmla="*/ 18019 w 19998"/>
                <a:gd name="connsiteY678" fmla="*/ 4091 h 19998"/>
                <a:gd name="connsiteX679" fmla="*/ 18140 w 19998"/>
                <a:gd name="connsiteY679" fmla="*/ 4131 h 19998"/>
                <a:gd name="connsiteX680" fmla="*/ 18183 w 19998"/>
                <a:gd name="connsiteY680" fmla="*/ 4293 h 19998"/>
                <a:gd name="connsiteX681" fmla="*/ 18200 w 19998"/>
                <a:gd name="connsiteY681" fmla="*/ 4293 h 19998"/>
                <a:gd name="connsiteX682" fmla="*/ 18223 w 19998"/>
                <a:gd name="connsiteY682" fmla="*/ 4211 h 19998"/>
                <a:gd name="connsiteX683" fmla="*/ 18240 w 19998"/>
                <a:gd name="connsiteY683" fmla="*/ 4211 h 19998"/>
                <a:gd name="connsiteX684" fmla="*/ 18240 w 19998"/>
                <a:gd name="connsiteY684" fmla="*/ 4230 h 19998"/>
                <a:gd name="connsiteX685" fmla="*/ 18281 w 19998"/>
                <a:gd name="connsiteY685" fmla="*/ 4230 h 19998"/>
                <a:gd name="connsiteX686" fmla="*/ 18328 w 19998"/>
                <a:gd name="connsiteY686" fmla="*/ 4270 h 19998"/>
                <a:gd name="connsiteX687" fmla="*/ 18369 w 19998"/>
                <a:gd name="connsiteY687" fmla="*/ 4253 h 19998"/>
                <a:gd name="connsiteX688" fmla="*/ 18388 w 19998"/>
                <a:gd name="connsiteY688" fmla="*/ 4270 h 19998"/>
                <a:gd name="connsiteX689" fmla="*/ 18531 w 19998"/>
                <a:gd name="connsiteY689" fmla="*/ 4253 h 19998"/>
                <a:gd name="connsiteX690" fmla="*/ 18531 w 19998"/>
                <a:gd name="connsiteY690" fmla="*/ 4270 h 19998"/>
                <a:gd name="connsiteX691" fmla="*/ 18631 w 19998"/>
                <a:gd name="connsiteY691" fmla="*/ 4211 h 19998"/>
                <a:gd name="connsiteX692" fmla="*/ 18631 w 19998"/>
                <a:gd name="connsiteY692" fmla="*/ 4131 h 19998"/>
                <a:gd name="connsiteX693" fmla="*/ 18762 w 19998"/>
                <a:gd name="connsiteY693" fmla="*/ 4108 h 19998"/>
                <a:gd name="connsiteX694" fmla="*/ 18778 w 19998"/>
                <a:gd name="connsiteY694" fmla="*/ 4148 h 19998"/>
                <a:gd name="connsiteX695" fmla="*/ 18821 w 19998"/>
                <a:gd name="connsiteY695" fmla="*/ 4131 h 19998"/>
                <a:gd name="connsiteX696" fmla="*/ 18943 w 19998"/>
                <a:gd name="connsiteY696" fmla="*/ 4333 h 19998"/>
                <a:gd name="connsiteX697" fmla="*/ 19047 w 19998"/>
                <a:gd name="connsiteY697" fmla="*/ 4333 h 19998"/>
                <a:gd name="connsiteX698" fmla="*/ 19064 w 19998"/>
                <a:gd name="connsiteY698" fmla="*/ 4392 h 19998"/>
                <a:gd name="connsiteX699" fmla="*/ 19152 w 19998"/>
                <a:gd name="connsiteY699" fmla="*/ 4392 h 19998"/>
                <a:gd name="connsiteX700" fmla="*/ 19152 w 19998"/>
                <a:gd name="connsiteY700" fmla="*/ 4373 h 19998"/>
                <a:gd name="connsiteX701" fmla="*/ 19212 w 19998"/>
                <a:gd name="connsiteY701" fmla="*/ 4373 h 19998"/>
                <a:gd name="connsiteX702" fmla="*/ 19212 w 19998"/>
                <a:gd name="connsiteY702" fmla="*/ 4392 h 19998"/>
                <a:gd name="connsiteX703" fmla="*/ 19317 w 19998"/>
                <a:gd name="connsiteY703" fmla="*/ 4333 h 19998"/>
                <a:gd name="connsiteX704" fmla="*/ 19417 w 19998"/>
                <a:gd name="connsiteY704" fmla="*/ 4392 h 19998"/>
                <a:gd name="connsiteX705" fmla="*/ 19443 w 19998"/>
                <a:gd name="connsiteY705" fmla="*/ 4373 h 19998"/>
                <a:gd name="connsiteX706" fmla="*/ 19500 w 19998"/>
                <a:gd name="connsiteY706" fmla="*/ 4373 h 19998"/>
                <a:gd name="connsiteX707" fmla="*/ 19521 w 19998"/>
                <a:gd name="connsiteY707" fmla="*/ 4352 h 19998"/>
                <a:gd name="connsiteX708" fmla="*/ 19998 w 19998"/>
                <a:gd name="connsiteY708" fmla="*/ 4512 h 19998"/>
                <a:gd name="connsiteX709" fmla="*/ 19750 w 19998"/>
                <a:gd name="connsiteY709" fmla="*/ 4939 h 19998"/>
                <a:gd name="connsiteX710" fmla="*/ 19712 w 19998"/>
                <a:gd name="connsiteY710" fmla="*/ 4939 h 19998"/>
                <a:gd name="connsiteX711" fmla="*/ 19686 w 19998"/>
                <a:gd name="connsiteY711" fmla="*/ 5003 h 19998"/>
                <a:gd name="connsiteX712" fmla="*/ 19645 w 19998"/>
                <a:gd name="connsiteY712" fmla="*/ 5003 h 19998"/>
                <a:gd name="connsiteX713" fmla="*/ 19131 w 19998"/>
                <a:gd name="connsiteY713" fmla="*/ 6512 h 19998"/>
                <a:gd name="connsiteX714" fmla="*/ 19236 w 19998"/>
                <a:gd name="connsiteY714" fmla="*/ 7750 h 19998"/>
                <a:gd name="connsiteX715" fmla="*/ 19212 w 19998"/>
                <a:gd name="connsiteY715" fmla="*/ 7750 h 19998"/>
                <a:gd name="connsiteX716" fmla="*/ 19090 w 19998"/>
                <a:gd name="connsiteY716" fmla="*/ 7870 h 19998"/>
                <a:gd name="connsiteX717" fmla="*/ 19152 w 19998"/>
                <a:gd name="connsiteY717" fmla="*/ 7853 h 19998"/>
                <a:gd name="connsiteX718" fmla="*/ 19064 w 19998"/>
                <a:gd name="connsiteY718" fmla="*/ 7973 h 19998"/>
                <a:gd name="connsiteX719" fmla="*/ 18983 w 19998"/>
                <a:gd name="connsiteY719" fmla="*/ 7973 h 19998"/>
                <a:gd name="connsiteX720" fmla="*/ 18714 w 19998"/>
                <a:gd name="connsiteY720" fmla="*/ 8135 h 19998"/>
                <a:gd name="connsiteX721" fmla="*/ 18695 w 19998"/>
                <a:gd name="connsiteY721" fmla="*/ 8093 h 19998"/>
                <a:gd name="connsiteX722" fmla="*/ 18614 w 19998"/>
                <a:gd name="connsiteY722" fmla="*/ 7997 h 19998"/>
                <a:gd name="connsiteX723" fmla="*/ 18631 w 19998"/>
                <a:gd name="connsiteY723" fmla="*/ 7973 h 19998"/>
                <a:gd name="connsiteX724" fmla="*/ 18304 w 19998"/>
                <a:gd name="connsiteY72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239 w 19998"/>
                <a:gd name="connsiteY334" fmla="*/ 7950 h 19998"/>
                <a:gd name="connsiteX335" fmla="*/ 3196 w 19998"/>
                <a:gd name="connsiteY335" fmla="*/ 7933 h 19998"/>
                <a:gd name="connsiteX336" fmla="*/ 3156 w 19998"/>
                <a:gd name="connsiteY336" fmla="*/ 7910 h 19998"/>
                <a:gd name="connsiteX337" fmla="*/ 3115 w 19998"/>
                <a:gd name="connsiteY337" fmla="*/ 7950 h 19998"/>
                <a:gd name="connsiteX338" fmla="*/ 2844 w 19998"/>
                <a:gd name="connsiteY338" fmla="*/ 7933 h 19998"/>
                <a:gd name="connsiteX339" fmla="*/ 2822 w 19998"/>
                <a:gd name="connsiteY339" fmla="*/ 7853 h 19998"/>
                <a:gd name="connsiteX340" fmla="*/ 2765 w 19998"/>
                <a:gd name="connsiteY340" fmla="*/ 7811 h 19998"/>
                <a:gd name="connsiteX341" fmla="*/ 2765 w 19998"/>
                <a:gd name="connsiteY341" fmla="*/ 7788 h 19998"/>
                <a:gd name="connsiteX342" fmla="*/ 3051 w 19998"/>
                <a:gd name="connsiteY342" fmla="*/ 7853 h 19998"/>
                <a:gd name="connsiteX343" fmla="*/ 3115 w 19998"/>
                <a:gd name="connsiteY343" fmla="*/ 7651 h 19998"/>
                <a:gd name="connsiteX344" fmla="*/ 3115 w 19998"/>
                <a:gd name="connsiteY344" fmla="*/ 7625 h 19998"/>
                <a:gd name="connsiteX345" fmla="*/ 2765 w 19998"/>
                <a:gd name="connsiteY345" fmla="*/ 7729 h 19998"/>
                <a:gd name="connsiteX346" fmla="*/ 2722 w 19998"/>
                <a:gd name="connsiteY346" fmla="*/ 7625 h 19998"/>
                <a:gd name="connsiteX347" fmla="*/ 2701 w 19998"/>
                <a:gd name="connsiteY347" fmla="*/ 7625 h 19998"/>
                <a:gd name="connsiteX348" fmla="*/ 2722 w 19998"/>
                <a:gd name="connsiteY348" fmla="*/ 7788 h 19998"/>
                <a:gd name="connsiteX349" fmla="*/ 2477 w 19998"/>
                <a:gd name="connsiteY349" fmla="*/ 7750 h 19998"/>
                <a:gd name="connsiteX350" fmla="*/ 2453 w 19998"/>
                <a:gd name="connsiteY350" fmla="*/ 7689 h 19998"/>
                <a:gd name="connsiteX351" fmla="*/ 2477 w 19998"/>
                <a:gd name="connsiteY351" fmla="*/ 7973 h 19998"/>
                <a:gd name="connsiteX352" fmla="*/ 2412 w 19998"/>
                <a:gd name="connsiteY352" fmla="*/ 7950 h 19998"/>
                <a:gd name="connsiteX353" fmla="*/ 2372 w 19998"/>
                <a:gd name="connsiteY353" fmla="*/ 7828 h 19998"/>
                <a:gd name="connsiteX354" fmla="*/ 2127 w 19998"/>
                <a:gd name="connsiteY354" fmla="*/ 7442 h 19998"/>
                <a:gd name="connsiteX355" fmla="*/ 2127 w 19998"/>
                <a:gd name="connsiteY355" fmla="*/ 7463 h 19998"/>
                <a:gd name="connsiteX356" fmla="*/ 2103 w 19998"/>
                <a:gd name="connsiteY356" fmla="*/ 7442 h 19998"/>
                <a:gd name="connsiteX357" fmla="*/ 2205 w 19998"/>
                <a:gd name="connsiteY357" fmla="*/ 7442 h 19998"/>
                <a:gd name="connsiteX358" fmla="*/ 1831 w 19998"/>
                <a:gd name="connsiteY358" fmla="*/ 7261 h 19998"/>
                <a:gd name="connsiteX359" fmla="*/ 1260 w 19998"/>
                <a:gd name="connsiteY359" fmla="*/ 6996 h 19998"/>
                <a:gd name="connsiteX360" fmla="*/ 1276 w 19998"/>
                <a:gd name="connsiteY360" fmla="*/ 6975 h 19998"/>
                <a:gd name="connsiteX361" fmla="*/ 1260 w 19998"/>
                <a:gd name="connsiteY361" fmla="*/ 6958 h 19998"/>
                <a:gd name="connsiteX362" fmla="*/ 1236 w 19998"/>
                <a:gd name="connsiteY362" fmla="*/ 6958 h 19998"/>
                <a:gd name="connsiteX363" fmla="*/ 1172 w 19998"/>
                <a:gd name="connsiteY363" fmla="*/ 6892 h 19998"/>
                <a:gd name="connsiteX364" fmla="*/ 1155 w 19998"/>
                <a:gd name="connsiteY364" fmla="*/ 6996 h 19998"/>
                <a:gd name="connsiteX365" fmla="*/ 886 w 19998"/>
                <a:gd name="connsiteY365" fmla="*/ 6975 h 19998"/>
                <a:gd name="connsiteX366" fmla="*/ 679 w 19998"/>
                <a:gd name="connsiteY366" fmla="*/ 7099 h 19998"/>
                <a:gd name="connsiteX367" fmla="*/ 533 w 19998"/>
                <a:gd name="connsiteY367" fmla="*/ 7078 h 19998"/>
                <a:gd name="connsiteX368" fmla="*/ 533 w 19998"/>
                <a:gd name="connsiteY368" fmla="*/ 7022 h 19998"/>
                <a:gd name="connsiteX369" fmla="*/ 574 w 19998"/>
                <a:gd name="connsiteY369" fmla="*/ 6996 h 19998"/>
                <a:gd name="connsiteX370" fmla="*/ 305 w 19998"/>
                <a:gd name="connsiteY370" fmla="*/ 6568 h 19998"/>
                <a:gd name="connsiteX371" fmla="*/ 264 w 19998"/>
                <a:gd name="connsiteY371" fmla="*/ 6594 h 19998"/>
                <a:gd name="connsiteX372" fmla="*/ 164 w 19998"/>
                <a:gd name="connsiteY372" fmla="*/ 6528 h 19998"/>
                <a:gd name="connsiteX373" fmla="*/ 141 w 19998"/>
                <a:gd name="connsiteY373" fmla="*/ 6528 h 19998"/>
                <a:gd name="connsiteX374" fmla="*/ 0 w 19998"/>
                <a:gd name="connsiteY374" fmla="*/ 6490 h 19998"/>
                <a:gd name="connsiteX375" fmla="*/ 17 w 19998"/>
                <a:gd name="connsiteY375" fmla="*/ 6465 h 19998"/>
                <a:gd name="connsiteX376" fmla="*/ 57 w 19998"/>
                <a:gd name="connsiteY376" fmla="*/ 6465 h 19998"/>
                <a:gd name="connsiteX377" fmla="*/ 57 w 19998"/>
                <a:gd name="connsiteY377" fmla="*/ 6425 h 19998"/>
                <a:gd name="connsiteX378" fmla="*/ 695 w 19998"/>
                <a:gd name="connsiteY378" fmla="*/ 6408 h 19998"/>
                <a:gd name="connsiteX379" fmla="*/ 760 w 19998"/>
                <a:gd name="connsiteY379" fmla="*/ 6262 h 19998"/>
                <a:gd name="connsiteX380" fmla="*/ 722 w 19998"/>
                <a:gd name="connsiteY380" fmla="*/ 6262 h 19998"/>
                <a:gd name="connsiteX381" fmla="*/ 695 w 19998"/>
                <a:gd name="connsiteY381" fmla="*/ 6164 h 19998"/>
                <a:gd name="connsiteX382" fmla="*/ 433 w 19998"/>
                <a:gd name="connsiteY382" fmla="*/ 6084 h 19998"/>
                <a:gd name="connsiteX383" fmla="*/ 348 w 19998"/>
                <a:gd name="connsiteY383" fmla="*/ 6204 h 19998"/>
                <a:gd name="connsiteX384" fmla="*/ 329 w 19998"/>
                <a:gd name="connsiteY384" fmla="*/ 6204 h 19998"/>
                <a:gd name="connsiteX385" fmla="*/ 305 w 19998"/>
                <a:gd name="connsiteY385" fmla="*/ 6060 h 19998"/>
                <a:gd name="connsiteX386" fmla="*/ 348 w 19998"/>
                <a:gd name="connsiteY386" fmla="*/ 6044 h 19998"/>
                <a:gd name="connsiteX387" fmla="*/ 348 w 19998"/>
                <a:gd name="connsiteY387" fmla="*/ 5997 h 19998"/>
                <a:gd name="connsiteX388" fmla="*/ 248 w 19998"/>
                <a:gd name="connsiteY388" fmla="*/ 5997 h 19998"/>
                <a:gd name="connsiteX389" fmla="*/ 221 w 19998"/>
                <a:gd name="connsiteY389" fmla="*/ 5938 h 19998"/>
                <a:gd name="connsiteX390" fmla="*/ 329 w 19998"/>
                <a:gd name="connsiteY390" fmla="*/ 5938 h 19998"/>
                <a:gd name="connsiteX391" fmla="*/ 348 w 19998"/>
                <a:gd name="connsiteY391" fmla="*/ 5818 h 19998"/>
                <a:gd name="connsiteX392" fmla="*/ 391 w 19998"/>
                <a:gd name="connsiteY392" fmla="*/ 5818 h 19998"/>
                <a:gd name="connsiteX393" fmla="*/ 369 w 19998"/>
                <a:gd name="connsiteY393" fmla="*/ 5917 h 19998"/>
                <a:gd name="connsiteX394" fmla="*/ 433 w 19998"/>
                <a:gd name="connsiteY394" fmla="*/ 5877 h 19998"/>
                <a:gd name="connsiteX395" fmla="*/ 433 w 19998"/>
                <a:gd name="connsiteY395" fmla="*/ 5898 h 19998"/>
                <a:gd name="connsiteX396" fmla="*/ 410 w 19998"/>
                <a:gd name="connsiteY396" fmla="*/ 5917 h 19998"/>
                <a:gd name="connsiteX397" fmla="*/ 433 w 19998"/>
                <a:gd name="connsiteY397" fmla="*/ 5938 h 19998"/>
                <a:gd name="connsiteX398" fmla="*/ 555 w 19998"/>
                <a:gd name="connsiteY398" fmla="*/ 5938 h 19998"/>
                <a:gd name="connsiteX399" fmla="*/ 555 w 19998"/>
                <a:gd name="connsiteY399" fmla="*/ 5955 h 19998"/>
                <a:gd name="connsiteX400" fmla="*/ 738 w 19998"/>
                <a:gd name="connsiteY400" fmla="*/ 5938 h 19998"/>
                <a:gd name="connsiteX401" fmla="*/ 695 w 19998"/>
                <a:gd name="connsiteY401" fmla="*/ 5835 h 19998"/>
                <a:gd name="connsiteX402" fmla="*/ 655 w 19998"/>
                <a:gd name="connsiteY402" fmla="*/ 5835 h 19998"/>
                <a:gd name="connsiteX403" fmla="*/ 638 w 19998"/>
                <a:gd name="connsiteY403" fmla="*/ 5877 h 19998"/>
                <a:gd name="connsiteX404" fmla="*/ 574 w 19998"/>
                <a:gd name="connsiteY404" fmla="*/ 5861 h 19998"/>
                <a:gd name="connsiteX405" fmla="*/ 517 w 19998"/>
                <a:gd name="connsiteY405" fmla="*/ 5861 h 19998"/>
                <a:gd name="connsiteX406" fmla="*/ 598 w 19998"/>
                <a:gd name="connsiteY406" fmla="*/ 5736 h 19998"/>
                <a:gd name="connsiteX407" fmla="*/ 141 w 19998"/>
                <a:gd name="connsiteY407" fmla="*/ 5778 h 19998"/>
                <a:gd name="connsiteX408" fmla="*/ 141 w 19998"/>
                <a:gd name="connsiteY408" fmla="*/ 5795 h 19998"/>
                <a:gd name="connsiteX409" fmla="*/ 17 w 19998"/>
                <a:gd name="connsiteY409" fmla="*/ 5818 h 19998"/>
                <a:gd name="connsiteX410" fmla="*/ 17 w 19998"/>
                <a:gd name="connsiteY410" fmla="*/ 5715 h 19998"/>
                <a:gd name="connsiteX411" fmla="*/ 40 w 19998"/>
                <a:gd name="connsiteY411" fmla="*/ 5715 h 19998"/>
                <a:gd name="connsiteX412" fmla="*/ 141 w 19998"/>
                <a:gd name="connsiteY412" fmla="*/ 5287 h 19998"/>
                <a:gd name="connsiteX413" fmla="*/ 181 w 19998"/>
                <a:gd name="connsiteY413" fmla="*/ 5268 h 19998"/>
                <a:gd name="connsiteX414" fmla="*/ 348 w 19998"/>
                <a:gd name="connsiteY414" fmla="*/ 5247 h 19998"/>
                <a:gd name="connsiteX415" fmla="*/ 329 w 19998"/>
                <a:gd name="connsiteY415" fmla="*/ 5205 h 19998"/>
                <a:gd name="connsiteX416" fmla="*/ 450 w 19998"/>
                <a:gd name="connsiteY416" fmla="*/ 5149 h 19998"/>
                <a:gd name="connsiteX417" fmla="*/ 617 w 19998"/>
                <a:gd name="connsiteY417" fmla="*/ 5149 h 19998"/>
                <a:gd name="connsiteX418" fmla="*/ 617 w 19998"/>
                <a:gd name="connsiteY418" fmla="*/ 5106 h 19998"/>
                <a:gd name="connsiteX419" fmla="*/ 803 w 19998"/>
                <a:gd name="connsiteY419" fmla="*/ 5085 h 19998"/>
                <a:gd name="connsiteX420" fmla="*/ 826 w 19998"/>
                <a:gd name="connsiteY420" fmla="*/ 5106 h 19998"/>
                <a:gd name="connsiteX421" fmla="*/ 803 w 19998"/>
                <a:gd name="connsiteY421" fmla="*/ 5149 h 19998"/>
                <a:gd name="connsiteX422" fmla="*/ 803 w 19998"/>
                <a:gd name="connsiteY422" fmla="*/ 5165 h 19998"/>
                <a:gd name="connsiteX423" fmla="*/ 1276 w 19998"/>
                <a:gd name="connsiteY423" fmla="*/ 5022 h 19998"/>
                <a:gd name="connsiteX424" fmla="*/ 1276 w 19998"/>
                <a:gd name="connsiteY424" fmla="*/ 5003 h 19998"/>
                <a:gd name="connsiteX425" fmla="*/ 1276 w 19998"/>
                <a:gd name="connsiteY425" fmla="*/ 5022 h 19998"/>
                <a:gd name="connsiteX426" fmla="*/ 1298 w 19998"/>
                <a:gd name="connsiteY426" fmla="*/ 5022 h 19998"/>
                <a:gd name="connsiteX427" fmla="*/ 1298 w 19998"/>
                <a:gd name="connsiteY427" fmla="*/ 5003 h 19998"/>
                <a:gd name="connsiteX428" fmla="*/ 1341 w 19998"/>
                <a:gd name="connsiteY428" fmla="*/ 5003 h 19998"/>
                <a:gd name="connsiteX429" fmla="*/ 1341 w 19998"/>
                <a:gd name="connsiteY429" fmla="*/ 5165 h 19998"/>
                <a:gd name="connsiteX430" fmla="*/ 1381 w 19998"/>
                <a:gd name="connsiteY430" fmla="*/ 5165 h 19998"/>
                <a:gd name="connsiteX431" fmla="*/ 1441 w 19998"/>
                <a:gd name="connsiteY431" fmla="*/ 5149 h 19998"/>
                <a:gd name="connsiteX432" fmla="*/ 1441 w 19998"/>
                <a:gd name="connsiteY432" fmla="*/ 5205 h 19998"/>
                <a:gd name="connsiteX433" fmla="*/ 1505 w 19998"/>
                <a:gd name="connsiteY433" fmla="*/ 5231 h 19998"/>
                <a:gd name="connsiteX434" fmla="*/ 1524 w 19998"/>
                <a:gd name="connsiteY434" fmla="*/ 5069 h 19998"/>
                <a:gd name="connsiteX435" fmla="*/ 1562 w 19998"/>
                <a:gd name="connsiteY435" fmla="*/ 5069 h 19998"/>
                <a:gd name="connsiteX436" fmla="*/ 1562 w 19998"/>
                <a:gd name="connsiteY436" fmla="*/ 5043 h 19998"/>
                <a:gd name="connsiteX437" fmla="*/ 1815 w 19998"/>
                <a:gd name="connsiteY437" fmla="*/ 5125 h 19998"/>
                <a:gd name="connsiteX438" fmla="*/ 1815 w 19998"/>
                <a:gd name="connsiteY438" fmla="*/ 5149 h 19998"/>
                <a:gd name="connsiteX439" fmla="*/ 1831 w 19998"/>
                <a:gd name="connsiteY439" fmla="*/ 5149 h 19998"/>
                <a:gd name="connsiteX440" fmla="*/ 1874 w 19998"/>
                <a:gd name="connsiteY440" fmla="*/ 5149 h 19998"/>
                <a:gd name="connsiteX441" fmla="*/ 1874 w 19998"/>
                <a:gd name="connsiteY441" fmla="*/ 5189 h 19998"/>
                <a:gd name="connsiteX442" fmla="*/ 1936 w 19998"/>
                <a:gd name="connsiteY442" fmla="*/ 5165 h 19998"/>
                <a:gd name="connsiteX443" fmla="*/ 1936 w 19998"/>
                <a:gd name="connsiteY443" fmla="*/ 5149 h 19998"/>
                <a:gd name="connsiteX444" fmla="*/ 1915 w 19998"/>
                <a:gd name="connsiteY444" fmla="*/ 5125 h 19998"/>
                <a:gd name="connsiteX445" fmla="*/ 1915 w 19998"/>
                <a:gd name="connsiteY445" fmla="*/ 5069 h 19998"/>
                <a:gd name="connsiteX446" fmla="*/ 1979 w 19998"/>
                <a:gd name="connsiteY446" fmla="*/ 5003 h 19998"/>
                <a:gd name="connsiteX447" fmla="*/ 1936 w 19998"/>
                <a:gd name="connsiteY447" fmla="*/ 4939 h 19998"/>
                <a:gd name="connsiteX448" fmla="*/ 2103 w 19998"/>
                <a:gd name="connsiteY448" fmla="*/ 4820 h 19998"/>
                <a:gd name="connsiteX449" fmla="*/ 2496 w 19998"/>
                <a:gd name="connsiteY449" fmla="*/ 4777 h 19998"/>
                <a:gd name="connsiteX450" fmla="*/ 2536 w 19998"/>
                <a:gd name="connsiteY450" fmla="*/ 4860 h 19998"/>
                <a:gd name="connsiteX451" fmla="*/ 2722 w 19998"/>
                <a:gd name="connsiteY451" fmla="*/ 4761 h 19998"/>
                <a:gd name="connsiteX452" fmla="*/ 2722 w 19998"/>
                <a:gd name="connsiteY452" fmla="*/ 4900 h 19998"/>
                <a:gd name="connsiteX453" fmla="*/ 2805 w 19998"/>
                <a:gd name="connsiteY453" fmla="*/ 4923 h 19998"/>
                <a:gd name="connsiteX454" fmla="*/ 2782 w 19998"/>
                <a:gd name="connsiteY454" fmla="*/ 4982 h 19998"/>
                <a:gd name="connsiteX455" fmla="*/ 2886 w 19998"/>
                <a:gd name="connsiteY455" fmla="*/ 5022 h 19998"/>
                <a:gd name="connsiteX456" fmla="*/ 2910 w 19998"/>
                <a:gd name="connsiteY456" fmla="*/ 5022 h 19998"/>
                <a:gd name="connsiteX457" fmla="*/ 2970 w 19998"/>
                <a:gd name="connsiteY457" fmla="*/ 5189 h 19998"/>
                <a:gd name="connsiteX458" fmla="*/ 3010 w 19998"/>
                <a:gd name="connsiteY458" fmla="*/ 5189 h 19998"/>
                <a:gd name="connsiteX459" fmla="*/ 3034 w 19998"/>
                <a:gd name="connsiteY459" fmla="*/ 5247 h 19998"/>
                <a:gd name="connsiteX460" fmla="*/ 3256 w 19998"/>
                <a:gd name="connsiteY460" fmla="*/ 5673 h 19998"/>
                <a:gd name="connsiteX461" fmla="*/ 3279 w 19998"/>
                <a:gd name="connsiteY461" fmla="*/ 5593 h 19998"/>
                <a:gd name="connsiteX462" fmla="*/ 3303 w 19998"/>
                <a:gd name="connsiteY462" fmla="*/ 5593 h 19998"/>
                <a:gd name="connsiteX463" fmla="*/ 3320 w 19998"/>
                <a:gd name="connsiteY463" fmla="*/ 5616 h 19998"/>
                <a:gd name="connsiteX464" fmla="*/ 3608 w 19998"/>
                <a:gd name="connsiteY464" fmla="*/ 5391 h 19998"/>
                <a:gd name="connsiteX465" fmla="*/ 3589 w 19998"/>
                <a:gd name="connsiteY465" fmla="*/ 5351 h 19998"/>
                <a:gd name="connsiteX466" fmla="*/ 3689 w 19998"/>
                <a:gd name="connsiteY466" fmla="*/ 5351 h 19998"/>
                <a:gd name="connsiteX467" fmla="*/ 3689 w 19998"/>
                <a:gd name="connsiteY467" fmla="*/ 5391 h 19998"/>
                <a:gd name="connsiteX468" fmla="*/ 3713 w 19998"/>
                <a:gd name="connsiteY468" fmla="*/ 5391 h 19998"/>
                <a:gd name="connsiteX469" fmla="*/ 3860 w 19998"/>
                <a:gd name="connsiteY469" fmla="*/ 5268 h 19998"/>
                <a:gd name="connsiteX470" fmla="*/ 3860 w 19998"/>
                <a:gd name="connsiteY470" fmla="*/ 5308 h 19998"/>
                <a:gd name="connsiteX471" fmla="*/ 3899 w 19998"/>
                <a:gd name="connsiteY471" fmla="*/ 5325 h 19998"/>
                <a:gd name="connsiteX472" fmla="*/ 3818 w 19998"/>
                <a:gd name="connsiteY472" fmla="*/ 5431 h 19998"/>
                <a:gd name="connsiteX473" fmla="*/ 3860 w 19998"/>
                <a:gd name="connsiteY473" fmla="*/ 5431 h 19998"/>
                <a:gd name="connsiteX474" fmla="*/ 3941 w 19998"/>
                <a:gd name="connsiteY474" fmla="*/ 5367 h 19998"/>
                <a:gd name="connsiteX475" fmla="*/ 3958 w 19998"/>
                <a:gd name="connsiteY475" fmla="*/ 5391 h 19998"/>
                <a:gd name="connsiteX476" fmla="*/ 3999 w 19998"/>
                <a:gd name="connsiteY476" fmla="*/ 5534 h 19998"/>
                <a:gd name="connsiteX477" fmla="*/ 4041 w 19998"/>
                <a:gd name="connsiteY477" fmla="*/ 5471 h 19998"/>
                <a:gd name="connsiteX478" fmla="*/ 4041 w 19998"/>
                <a:gd name="connsiteY478" fmla="*/ 5534 h 19998"/>
                <a:gd name="connsiteX479" fmla="*/ 4063 w 19998"/>
                <a:gd name="connsiteY479" fmla="*/ 5534 h 19998"/>
                <a:gd name="connsiteX480" fmla="*/ 4103 w 19998"/>
                <a:gd name="connsiteY480" fmla="*/ 5449 h 19998"/>
                <a:gd name="connsiteX481" fmla="*/ 4146 w 19998"/>
                <a:gd name="connsiteY481" fmla="*/ 5489 h 19998"/>
                <a:gd name="connsiteX482" fmla="*/ 4146 w 19998"/>
                <a:gd name="connsiteY482" fmla="*/ 5471 h 19998"/>
                <a:gd name="connsiteX483" fmla="*/ 4103 w 19998"/>
                <a:gd name="connsiteY483" fmla="*/ 5407 h 19998"/>
                <a:gd name="connsiteX484" fmla="*/ 4351 w 19998"/>
                <a:gd name="connsiteY484" fmla="*/ 5351 h 19998"/>
                <a:gd name="connsiteX485" fmla="*/ 4372 w 19998"/>
                <a:gd name="connsiteY485" fmla="*/ 5308 h 19998"/>
                <a:gd name="connsiteX486" fmla="*/ 4392 w 19998"/>
                <a:gd name="connsiteY486" fmla="*/ 5308 h 19998"/>
                <a:gd name="connsiteX487" fmla="*/ 4415 w 19998"/>
                <a:gd name="connsiteY487" fmla="*/ 5308 h 19998"/>
                <a:gd name="connsiteX488" fmla="*/ 4415 w 19998"/>
                <a:gd name="connsiteY488" fmla="*/ 5287 h 19998"/>
                <a:gd name="connsiteX489" fmla="*/ 4580 w 19998"/>
                <a:gd name="connsiteY489" fmla="*/ 5268 h 19998"/>
                <a:gd name="connsiteX490" fmla="*/ 4580 w 19998"/>
                <a:gd name="connsiteY490" fmla="*/ 5471 h 19998"/>
                <a:gd name="connsiteX491" fmla="*/ 4994 w 19998"/>
                <a:gd name="connsiteY491" fmla="*/ 5449 h 19998"/>
                <a:gd name="connsiteX492" fmla="*/ 5075 w 19998"/>
                <a:gd name="connsiteY492" fmla="*/ 5471 h 19998"/>
                <a:gd name="connsiteX493" fmla="*/ 5075 w 19998"/>
                <a:gd name="connsiteY493" fmla="*/ 5449 h 19998"/>
                <a:gd name="connsiteX494" fmla="*/ 5094 w 19998"/>
                <a:gd name="connsiteY494" fmla="*/ 5449 h 19998"/>
                <a:gd name="connsiteX495" fmla="*/ 5175 w 19998"/>
                <a:gd name="connsiteY495" fmla="*/ 5471 h 19998"/>
                <a:gd name="connsiteX496" fmla="*/ 5323 w 19998"/>
                <a:gd name="connsiteY496" fmla="*/ 5471 h 19998"/>
                <a:gd name="connsiteX497" fmla="*/ 5242 w 19998"/>
                <a:gd name="connsiteY497" fmla="*/ 5407 h 19998"/>
                <a:gd name="connsiteX498" fmla="*/ 5258 w 19998"/>
                <a:gd name="connsiteY498" fmla="*/ 5391 h 19998"/>
                <a:gd name="connsiteX499" fmla="*/ 4994 w 19998"/>
                <a:gd name="connsiteY499" fmla="*/ 5003 h 19998"/>
                <a:gd name="connsiteX500" fmla="*/ 4970 w 19998"/>
                <a:gd name="connsiteY500" fmla="*/ 5003 h 19998"/>
                <a:gd name="connsiteX501" fmla="*/ 4954 w 19998"/>
                <a:gd name="connsiteY501" fmla="*/ 4982 h 19998"/>
                <a:gd name="connsiteX502" fmla="*/ 5054 w 19998"/>
                <a:gd name="connsiteY502" fmla="*/ 4618 h 19998"/>
                <a:gd name="connsiteX503" fmla="*/ 5054 w 19998"/>
                <a:gd name="connsiteY503" fmla="*/ 4601 h 19998"/>
                <a:gd name="connsiteX504" fmla="*/ 5037 w 19998"/>
                <a:gd name="connsiteY504" fmla="*/ 4618 h 19998"/>
                <a:gd name="connsiteX505" fmla="*/ 5011 w 19998"/>
                <a:gd name="connsiteY505" fmla="*/ 4131 h 19998"/>
                <a:gd name="connsiteX506" fmla="*/ 4970 w 19998"/>
                <a:gd name="connsiteY506" fmla="*/ 4131 h 19998"/>
                <a:gd name="connsiteX507" fmla="*/ 4642 w 19998"/>
                <a:gd name="connsiteY507" fmla="*/ 3335 h 19998"/>
                <a:gd name="connsiteX508" fmla="*/ 4663 w 19998"/>
                <a:gd name="connsiteY508" fmla="*/ 3092 h 19998"/>
                <a:gd name="connsiteX509" fmla="*/ 4563 w 19998"/>
                <a:gd name="connsiteY509" fmla="*/ 3050 h 19998"/>
                <a:gd name="connsiteX510" fmla="*/ 4563 w 19998"/>
                <a:gd name="connsiteY510" fmla="*/ 2930 h 19998"/>
                <a:gd name="connsiteX511" fmla="*/ 4663 w 19998"/>
                <a:gd name="connsiteY511" fmla="*/ 2987 h 19998"/>
                <a:gd name="connsiteX512" fmla="*/ 4684 w 19998"/>
                <a:gd name="connsiteY512" fmla="*/ 2947 h 19998"/>
                <a:gd name="connsiteX513" fmla="*/ 5242 w 19998"/>
                <a:gd name="connsiteY513" fmla="*/ 3092 h 19998"/>
                <a:gd name="connsiteX514" fmla="*/ 5258 w 19998"/>
                <a:gd name="connsiteY514" fmla="*/ 3029 h 19998"/>
                <a:gd name="connsiteX515" fmla="*/ 5570 w 19998"/>
                <a:gd name="connsiteY515" fmla="*/ 3050 h 19998"/>
                <a:gd name="connsiteX516" fmla="*/ 5632 w 19998"/>
                <a:gd name="connsiteY516" fmla="*/ 3252 h 19998"/>
                <a:gd name="connsiteX517" fmla="*/ 5592 w 19998"/>
                <a:gd name="connsiteY517" fmla="*/ 3252 h 19998"/>
                <a:gd name="connsiteX518" fmla="*/ 5570 w 19998"/>
                <a:gd name="connsiteY518" fmla="*/ 3316 h 19998"/>
                <a:gd name="connsiteX519" fmla="*/ 5511 w 19998"/>
                <a:gd name="connsiteY519" fmla="*/ 3316 h 19998"/>
                <a:gd name="connsiteX520" fmla="*/ 5675 w 19998"/>
                <a:gd name="connsiteY520" fmla="*/ 3800 h 19998"/>
                <a:gd name="connsiteX521" fmla="*/ 5649 w 19998"/>
                <a:gd name="connsiteY521" fmla="*/ 3826 h 19998"/>
                <a:gd name="connsiteX522" fmla="*/ 5732 w 19998"/>
                <a:gd name="connsiteY522" fmla="*/ 3842 h 19998"/>
                <a:gd name="connsiteX523" fmla="*/ 5713 w 19998"/>
                <a:gd name="connsiteY523" fmla="*/ 3842 h 19998"/>
                <a:gd name="connsiteX524" fmla="*/ 5732 w 19998"/>
                <a:gd name="connsiteY524" fmla="*/ 3882 h 19998"/>
                <a:gd name="connsiteX525" fmla="*/ 5756 w 19998"/>
                <a:gd name="connsiteY525" fmla="*/ 3882 h 19998"/>
                <a:gd name="connsiteX526" fmla="*/ 5775 w 19998"/>
                <a:gd name="connsiteY526" fmla="*/ 3882 h 19998"/>
                <a:gd name="connsiteX527" fmla="*/ 5861 w 19998"/>
                <a:gd name="connsiteY527" fmla="*/ 3762 h 19998"/>
                <a:gd name="connsiteX528" fmla="*/ 6499 w 19998"/>
                <a:gd name="connsiteY528" fmla="*/ 3906 h 19998"/>
                <a:gd name="connsiteX529" fmla="*/ 7611 w 19998"/>
                <a:gd name="connsiteY529" fmla="*/ 3826 h 19998"/>
                <a:gd name="connsiteX530" fmla="*/ 7923 w 19998"/>
                <a:gd name="connsiteY530" fmla="*/ 3722 h 19998"/>
                <a:gd name="connsiteX531" fmla="*/ 8045 w 19998"/>
                <a:gd name="connsiteY531" fmla="*/ 3703 h 19998"/>
                <a:gd name="connsiteX532" fmla="*/ 7611 w 19998"/>
                <a:gd name="connsiteY532" fmla="*/ 3600 h 19998"/>
                <a:gd name="connsiteX533" fmla="*/ 7611 w 19998"/>
                <a:gd name="connsiteY533" fmla="*/ 3581 h 19998"/>
                <a:gd name="connsiteX534" fmla="*/ 7799 w 19998"/>
                <a:gd name="connsiteY534" fmla="*/ 3092 h 19998"/>
                <a:gd name="connsiteX535" fmla="*/ 9574 w 19998"/>
                <a:gd name="connsiteY535" fmla="*/ 2317 h 19998"/>
                <a:gd name="connsiteX536" fmla="*/ 9843 w 19998"/>
                <a:gd name="connsiteY536" fmla="*/ 1993 h 19998"/>
                <a:gd name="connsiteX537" fmla="*/ 9902 w 19998"/>
                <a:gd name="connsiteY537" fmla="*/ 2051 h 19998"/>
                <a:gd name="connsiteX538" fmla="*/ 10031 w 19998"/>
                <a:gd name="connsiteY538" fmla="*/ 2051 h 19998"/>
                <a:gd name="connsiteX539" fmla="*/ 9964 w 19998"/>
                <a:gd name="connsiteY539" fmla="*/ 1972 h 19998"/>
                <a:gd name="connsiteX540" fmla="*/ 9943 w 19998"/>
                <a:gd name="connsiteY540" fmla="*/ 1993 h 19998"/>
                <a:gd name="connsiteX541" fmla="*/ 9843 w 19998"/>
                <a:gd name="connsiteY541" fmla="*/ 1645 h 19998"/>
                <a:gd name="connsiteX542" fmla="*/ 9902 w 19998"/>
                <a:gd name="connsiteY542" fmla="*/ 1645 h 19998"/>
                <a:gd name="connsiteX543" fmla="*/ 9902 w 19998"/>
                <a:gd name="connsiteY543" fmla="*/ 1628 h 19998"/>
                <a:gd name="connsiteX544" fmla="*/ 9902 w 19998"/>
                <a:gd name="connsiteY544" fmla="*/ 1607 h 19998"/>
                <a:gd name="connsiteX545" fmla="*/ 9843 w 19998"/>
                <a:gd name="connsiteY545" fmla="*/ 1542 h 19998"/>
                <a:gd name="connsiteX546" fmla="*/ 9886 w 19998"/>
                <a:gd name="connsiteY546" fmla="*/ 1260 h 19998"/>
                <a:gd name="connsiteX547" fmla="*/ 9926 w 19998"/>
                <a:gd name="connsiteY547" fmla="*/ 1243 h 19998"/>
                <a:gd name="connsiteX548" fmla="*/ 9886 w 19998"/>
                <a:gd name="connsiteY548" fmla="*/ 815 h 19998"/>
                <a:gd name="connsiteX549" fmla="*/ 9902 w 19998"/>
                <a:gd name="connsiteY549" fmla="*/ 815 h 19998"/>
                <a:gd name="connsiteX550" fmla="*/ 9886 w 19998"/>
                <a:gd name="connsiteY550" fmla="*/ 484 h 19998"/>
                <a:gd name="connsiteX551" fmla="*/ 10645 w 19998"/>
                <a:gd name="connsiteY551" fmla="*/ 186 h 19998"/>
                <a:gd name="connsiteX552" fmla="*/ 11307 w 19998"/>
                <a:gd name="connsiteY552" fmla="*/ 0 h 19998"/>
                <a:gd name="connsiteX553" fmla="*/ 11431 w 19998"/>
                <a:gd name="connsiteY553" fmla="*/ 324 h 19998"/>
                <a:gd name="connsiteX554" fmla="*/ 11431 w 19998"/>
                <a:gd name="connsiteY554" fmla="*/ 630 h 19998"/>
                <a:gd name="connsiteX555" fmla="*/ 11577 w 19998"/>
                <a:gd name="connsiteY555" fmla="*/ 630 h 19998"/>
                <a:gd name="connsiteX556" fmla="*/ 11700 w 19998"/>
                <a:gd name="connsiteY556" fmla="*/ 832 h 19998"/>
                <a:gd name="connsiteX557" fmla="*/ 11822 w 19998"/>
                <a:gd name="connsiteY557" fmla="*/ 895 h 19998"/>
                <a:gd name="connsiteX558" fmla="*/ 12158 w 19998"/>
                <a:gd name="connsiteY558" fmla="*/ 670 h 19998"/>
                <a:gd name="connsiteX559" fmla="*/ 12279 w 19998"/>
                <a:gd name="connsiteY559" fmla="*/ 792 h 19998"/>
                <a:gd name="connsiteX560" fmla="*/ 12255 w 19998"/>
                <a:gd name="connsiteY560" fmla="*/ 815 h 19998"/>
                <a:gd name="connsiteX561" fmla="*/ 12360 w 19998"/>
                <a:gd name="connsiteY561" fmla="*/ 895 h 19998"/>
                <a:gd name="connsiteX562" fmla="*/ 12360 w 19998"/>
                <a:gd name="connsiteY562" fmla="*/ 912 h 19998"/>
                <a:gd name="connsiteX563" fmla="*/ 12339 w 19998"/>
                <a:gd name="connsiteY563" fmla="*/ 935 h 19998"/>
                <a:gd name="connsiteX564" fmla="*/ 12548 w 19998"/>
                <a:gd name="connsiteY564" fmla="*/ 1342 h 19998"/>
                <a:gd name="connsiteX565" fmla="*/ 12753 w 19998"/>
                <a:gd name="connsiteY565" fmla="*/ 1260 h 19998"/>
                <a:gd name="connsiteX566" fmla="*/ 12729 w 19998"/>
                <a:gd name="connsiteY566" fmla="*/ 1363 h 19998"/>
                <a:gd name="connsiteX567" fmla="*/ 12834 w 19998"/>
                <a:gd name="connsiteY567" fmla="*/ 1323 h 19998"/>
                <a:gd name="connsiteX568" fmla="*/ 12853 w 19998"/>
                <a:gd name="connsiteY568" fmla="*/ 1342 h 19998"/>
                <a:gd name="connsiteX569" fmla="*/ 12901 w 19998"/>
                <a:gd name="connsiteY569" fmla="*/ 1342 h 19998"/>
                <a:gd name="connsiteX570" fmla="*/ 13039 w 19998"/>
                <a:gd name="connsiteY570" fmla="*/ 1769 h 19998"/>
                <a:gd name="connsiteX571" fmla="*/ 13039 w 19998"/>
                <a:gd name="connsiteY571" fmla="*/ 1751 h 19998"/>
                <a:gd name="connsiteX572" fmla="*/ 13065 w 19998"/>
                <a:gd name="connsiteY572" fmla="*/ 1751 h 19998"/>
                <a:gd name="connsiteX573" fmla="*/ 13082 w 19998"/>
                <a:gd name="connsiteY573" fmla="*/ 1671 h 19998"/>
                <a:gd name="connsiteX574" fmla="*/ 13186 w 19998"/>
                <a:gd name="connsiteY574" fmla="*/ 1645 h 19998"/>
                <a:gd name="connsiteX575" fmla="*/ 13203 w 19998"/>
                <a:gd name="connsiteY575" fmla="*/ 1671 h 19998"/>
                <a:gd name="connsiteX576" fmla="*/ 13203 w 19998"/>
                <a:gd name="connsiteY576" fmla="*/ 1645 h 19998"/>
                <a:gd name="connsiteX577" fmla="*/ 13267 w 19998"/>
                <a:gd name="connsiteY577" fmla="*/ 1645 h 19998"/>
                <a:gd name="connsiteX578" fmla="*/ 13267 w 19998"/>
                <a:gd name="connsiteY578" fmla="*/ 1671 h 19998"/>
                <a:gd name="connsiteX579" fmla="*/ 13308 w 19998"/>
                <a:gd name="connsiteY579" fmla="*/ 1687 h 19998"/>
                <a:gd name="connsiteX580" fmla="*/ 13308 w 19998"/>
                <a:gd name="connsiteY580" fmla="*/ 1711 h 19998"/>
                <a:gd name="connsiteX581" fmla="*/ 13515 w 19998"/>
                <a:gd name="connsiteY581" fmla="*/ 1628 h 19998"/>
                <a:gd name="connsiteX582" fmla="*/ 13598 w 19998"/>
                <a:gd name="connsiteY582" fmla="*/ 1751 h 19998"/>
                <a:gd name="connsiteX583" fmla="*/ 13660 w 19998"/>
                <a:gd name="connsiteY583" fmla="*/ 1769 h 19998"/>
                <a:gd name="connsiteX584" fmla="*/ 13660 w 19998"/>
                <a:gd name="connsiteY584" fmla="*/ 1833 h 19998"/>
                <a:gd name="connsiteX585" fmla="*/ 13677 w 19998"/>
                <a:gd name="connsiteY585" fmla="*/ 1833 h 19998"/>
                <a:gd name="connsiteX586" fmla="*/ 13677 w 19998"/>
                <a:gd name="connsiteY586" fmla="*/ 1849 h 19998"/>
                <a:gd name="connsiteX587" fmla="*/ 13725 w 19998"/>
                <a:gd name="connsiteY587" fmla="*/ 1849 h 19998"/>
                <a:gd name="connsiteX588" fmla="*/ 13703 w 19998"/>
                <a:gd name="connsiteY588" fmla="*/ 1833 h 19998"/>
                <a:gd name="connsiteX589" fmla="*/ 13725 w 19998"/>
                <a:gd name="connsiteY589" fmla="*/ 1791 h 19998"/>
                <a:gd name="connsiteX590" fmla="*/ 13808 w 19998"/>
                <a:gd name="connsiteY590" fmla="*/ 1873 h 19998"/>
                <a:gd name="connsiteX591" fmla="*/ 13725 w 19998"/>
                <a:gd name="connsiteY591" fmla="*/ 2155 h 19998"/>
                <a:gd name="connsiteX592" fmla="*/ 13725 w 19998"/>
                <a:gd name="connsiteY592" fmla="*/ 2138 h 19998"/>
                <a:gd name="connsiteX593" fmla="*/ 13784 w 19998"/>
                <a:gd name="connsiteY593" fmla="*/ 2155 h 19998"/>
                <a:gd name="connsiteX594" fmla="*/ 13825 w 19998"/>
                <a:gd name="connsiteY594" fmla="*/ 2301 h 19998"/>
                <a:gd name="connsiteX595" fmla="*/ 13703 w 19998"/>
                <a:gd name="connsiteY595" fmla="*/ 2420 h 19998"/>
                <a:gd name="connsiteX596" fmla="*/ 13741 w 19998"/>
                <a:gd name="connsiteY596" fmla="*/ 2463 h 19998"/>
                <a:gd name="connsiteX597" fmla="*/ 13703 w 19998"/>
                <a:gd name="connsiteY597" fmla="*/ 2503 h 19998"/>
                <a:gd name="connsiteX598" fmla="*/ 13784 w 19998"/>
                <a:gd name="connsiteY598" fmla="*/ 2519 h 19998"/>
                <a:gd name="connsiteX599" fmla="*/ 13784 w 19998"/>
                <a:gd name="connsiteY599" fmla="*/ 2540 h 19998"/>
                <a:gd name="connsiteX600" fmla="*/ 13849 w 19998"/>
                <a:gd name="connsiteY600" fmla="*/ 2540 h 19998"/>
                <a:gd name="connsiteX601" fmla="*/ 14280 w 19998"/>
                <a:gd name="connsiteY601" fmla="*/ 2540 h 19998"/>
                <a:gd name="connsiteX602" fmla="*/ 14527 w 19998"/>
                <a:gd name="connsiteY602" fmla="*/ 2437 h 19998"/>
                <a:gd name="connsiteX603" fmla="*/ 14527 w 19998"/>
                <a:gd name="connsiteY603" fmla="*/ 2218 h 19998"/>
                <a:gd name="connsiteX604" fmla="*/ 14715 w 19998"/>
                <a:gd name="connsiteY604" fmla="*/ 2051 h 19998"/>
                <a:gd name="connsiteX605" fmla="*/ 14815 w 19998"/>
                <a:gd name="connsiteY605" fmla="*/ 2115 h 19998"/>
                <a:gd name="connsiteX606" fmla="*/ 14775 w 19998"/>
                <a:gd name="connsiteY606" fmla="*/ 2138 h 19998"/>
                <a:gd name="connsiteX607" fmla="*/ 14796 w 19998"/>
                <a:gd name="connsiteY607" fmla="*/ 2218 h 19998"/>
                <a:gd name="connsiteX608" fmla="*/ 14756 w 19998"/>
                <a:gd name="connsiteY608" fmla="*/ 2195 h 19998"/>
                <a:gd name="connsiteX609" fmla="*/ 14732 w 19998"/>
                <a:gd name="connsiteY609" fmla="*/ 2218 h 19998"/>
                <a:gd name="connsiteX610" fmla="*/ 14756 w 19998"/>
                <a:gd name="connsiteY610" fmla="*/ 2237 h 19998"/>
                <a:gd name="connsiteX611" fmla="*/ 14732 w 19998"/>
                <a:gd name="connsiteY611" fmla="*/ 2275 h 19998"/>
                <a:gd name="connsiteX612" fmla="*/ 14715 w 19998"/>
                <a:gd name="connsiteY612" fmla="*/ 2275 h 19998"/>
                <a:gd name="connsiteX613" fmla="*/ 14756 w 19998"/>
                <a:gd name="connsiteY613" fmla="*/ 2341 h 19998"/>
                <a:gd name="connsiteX614" fmla="*/ 14675 w 19998"/>
                <a:gd name="connsiteY614" fmla="*/ 2519 h 19998"/>
                <a:gd name="connsiteX615" fmla="*/ 14815 w 19998"/>
                <a:gd name="connsiteY615" fmla="*/ 2622 h 19998"/>
                <a:gd name="connsiteX616" fmla="*/ 14796 w 19998"/>
                <a:gd name="connsiteY616" fmla="*/ 2904 h 19998"/>
                <a:gd name="connsiteX617" fmla="*/ 14918 w 19998"/>
                <a:gd name="connsiteY617" fmla="*/ 2904 h 19998"/>
                <a:gd name="connsiteX618" fmla="*/ 14918 w 19998"/>
                <a:gd name="connsiteY618" fmla="*/ 2867 h 19998"/>
                <a:gd name="connsiteX619" fmla="*/ 15001 w 19998"/>
                <a:gd name="connsiteY619" fmla="*/ 2888 h 19998"/>
                <a:gd name="connsiteX620" fmla="*/ 15230 w 19998"/>
                <a:gd name="connsiteY620" fmla="*/ 3074 h 19998"/>
                <a:gd name="connsiteX621" fmla="*/ 15249 w 19998"/>
                <a:gd name="connsiteY621" fmla="*/ 3050 h 19998"/>
                <a:gd name="connsiteX622" fmla="*/ 15249 w 19998"/>
                <a:gd name="connsiteY622" fmla="*/ 3114 h 19998"/>
                <a:gd name="connsiteX623" fmla="*/ 15330 w 19998"/>
                <a:gd name="connsiteY623" fmla="*/ 3114 h 19998"/>
                <a:gd name="connsiteX624" fmla="*/ 15418 w 19998"/>
                <a:gd name="connsiteY624" fmla="*/ 3114 h 19998"/>
                <a:gd name="connsiteX625" fmla="*/ 15499 w 19998"/>
                <a:gd name="connsiteY625" fmla="*/ 3196 h 19998"/>
                <a:gd name="connsiteX626" fmla="*/ 15475 w 19998"/>
                <a:gd name="connsiteY626" fmla="*/ 3252 h 19998"/>
                <a:gd name="connsiteX627" fmla="*/ 15499 w 19998"/>
                <a:gd name="connsiteY627" fmla="*/ 3295 h 19998"/>
                <a:gd name="connsiteX628" fmla="*/ 15499 w 19998"/>
                <a:gd name="connsiteY628" fmla="*/ 3276 h 19998"/>
                <a:gd name="connsiteX629" fmla="*/ 15599 w 19998"/>
                <a:gd name="connsiteY629" fmla="*/ 3276 h 19998"/>
                <a:gd name="connsiteX630" fmla="*/ 15704 w 19998"/>
                <a:gd name="connsiteY630" fmla="*/ 3374 h 19998"/>
                <a:gd name="connsiteX631" fmla="*/ 15682 w 19998"/>
                <a:gd name="connsiteY631" fmla="*/ 3414 h 19998"/>
                <a:gd name="connsiteX632" fmla="*/ 15723 w 19998"/>
                <a:gd name="connsiteY632" fmla="*/ 3478 h 19998"/>
                <a:gd name="connsiteX633" fmla="*/ 15704 w 19998"/>
                <a:gd name="connsiteY633" fmla="*/ 3497 h 19998"/>
                <a:gd name="connsiteX634" fmla="*/ 15747 w 19998"/>
                <a:gd name="connsiteY634" fmla="*/ 3534 h 19998"/>
                <a:gd name="connsiteX635" fmla="*/ 15747 w 19998"/>
                <a:gd name="connsiteY635" fmla="*/ 3518 h 19998"/>
                <a:gd name="connsiteX636" fmla="*/ 15935 w 19998"/>
                <a:gd name="connsiteY636" fmla="*/ 3478 h 19998"/>
                <a:gd name="connsiteX637" fmla="*/ 15935 w 19998"/>
                <a:gd name="connsiteY637" fmla="*/ 3518 h 19998"/>
                <a:gd name="connsiteX638" fmla="*/ 15951 w 19998"/>
                <a:gd name="connsiteY638" fmla="*/ 3518 h 19998"/>
                <a:gd name="connsiteX639" fmla="*/ 15992 w 19998"/>
                <a:gd name="connsiteY639" fmla="*/ 3414 h 19998"/>
                <a:gd name="connsiteX640" fmla="*/ 16156 w 19998"/>
                <a:gd name="connsiteY640" fmla="*/ 3414 h 19998"/>
                <a:gd name="connsiteX641" fmla="*/ 16156 w 19998"/>
                <a:gd name="connsiteY641" fmla="*/ 3374 h 19998"/>
                <a:gd name="connsiteX642" fmla="*/ 16302 w 19998"/>
                <a:gd name="connsiteY642" fmla="*/ 3436 h 19998"/>
                <a:gd name="connsiteX643" fmla="*/ 16285 w 19998"/>
                <a:gd name="connsiteY643" fmla="*/ 3454 h 19998"/>
                <a:gd name="connsiteX644" fmla="*/ 16366 w 19998"/>
                <a:gd name="connsiteY644" fmla="*/ 3518 h 19998"/>
                <a:gd name="connsiteX645" fmla="*/ 16490 w 19998"/>
                <a:gd name="connsiteY645" fmla="*/ 3518 h 19998"/>
                <a:gd name="connsiteX646" fmla="*/ 16506 w 19998"/>
                <a:gd name="connsiteY646" fmla="*/ 3600 h 19998"/>
                <a:gd name="connsiteX647" fmla="*/ 16590 w 19998"/>
                <a:gd name="connsiteY647" fmla="*/ 3624 h 19998"/>
                <a:gd name="connsiteX648" fmla="*/ 16611 w 19998"/>
                <a:gd name="connsiteY648" fmla="*/ 3581 h 19998"/>
                <a:gd name="connsiteX649" fmla="*/ 16694 w 19998"/>
                <a:gd name="connsiteY649" fmla="*/ 3600 h 19998"/>
                <a:gd name="connsiteX650" fmla="*/ 16694 w 19998"/>
                <a:gd name="connsiteY650" fmla="*/ 3560 h 19998"/>
                <a:gd name="connsiteX651" fmla="*/ 16716 w 19998"/>
                <a:gd name="connsiteY651" fmla="*/ 3560 h 19998"/>
                <a:gd name="connsiteX652" fmla="*/ 16716 w 19998"/>
                <a:gd name="connsiteY652" fmla="*/ 3518 h 19998"/>
                <a:gd name="connsiteX653" fmla="*/ 16759 w 19998"/>
                <a:gd name="connsiteY653" fmla="*/ 3497 h 19998"/>
                <a:gd name="connsiteX654" fmla="*/ 16759 w 19998"/>
                <a:gd name="connsiteY654" fmla="*/ 3478 h 19998"/>
                <a:gd name="connsiteX655" fmla="*/ 16940 w 19998"/>
                <a:gd name="connsiteY655" fmla="*/ 3478 h 19998"/>
                <a:gd name="connsiteX656" fmla="*/ 17085 w 19998"/>
                <a:gd name="connsiteY656" fmla="*/ 3560 h 19998"/>
                <a:gd name="connsiteX657" fmla="*/ 17085 w 19998"/>
                <a:gd name="connsiteY657" fmla="*/ 3534 h 19998"/>
                <a:gd name="connsiteX658" fmla="*/ 17192 w 19998"/>
                <a:gd name="connsiteY658" fmla="*/ 3518 h 19998"/>
                <a:gd name="connsiteX659" fmla="*/ 17192 w 19998"/>
                <a:gd name="connsiteY659" fmla="*/ 3534 h 19998"/>
                <a:gd name="connsiteX660" fmla="*/ 17373 w 19998"/>
                <a:gd name="connsiteY660" fmla="*/ 3640 h 19998"/>
                <a:gd name="connsiteX661" fmla="*/ 17354 w 19998"/>
                <a:gd name="connsiteY661" fmla="*/ 3663 h 19998"/>
                <a:gd name="connsiteX662" fmla="*/ 17437 w 19998"/>
                <a:gd name="connsiteY662" fmla="*/ 3783 h 19998"/>
                <a:gd name="connsiteX663" fmla="*/ 17397 w 19998"/>
                <a:gd name="connsiteY663" fmla="*/ 3783 h 19998"/>
                <a:gd name="connsiteX664" fmla="*/ 17414 w 19998"/>
                <a:gd name="connsiteY664" fmla="*/ 3826 h 19998"/>
                <a:gd name="connsiteX665" fmla="*/ 17437 w 19998"/>
                <a:gd name="connsiteY665" fmla="*/ 3826 h 19998"/>
                <a:gd name="connsiteX666" fmla="*/ 17602 w 19998"/>
                <a:gd name="connsiteY666" fmla="*/ 4028 h 19998"/>
                <a:gd name="connsiteX667" fmla="*/ 17623 w 19998"/>
                <a:gd name="connsiteY667" fmla="*/ 4091 h 19998"/>
                <a:gd name="connsiteX668" fmla="*/ 17642 w 19998"/>
                <a:gd name="connsiteY668" fmla="*/ 4091 h 19998"/>
                <a:gd name="connsiteX669" fmla="*/ 17683 w 19998"/>
                <a:gd name="connsiteY669" fmla="*/ 4211 h 19998"/>
                <a:gd name="connsiteX670" fmla="*/ 17849 w 19998"/>
                <a:gd name="connsiteY670" fmla="*/ 4211 h 19998"/>
                <a:gd name="connsiteX671" fmla="*/ 17849 w 19998"/>
                <a:gd name="connsiteY671" fmla="*/ 4171 h 19998"/>
                <a:gd name="connsiteX672" fmla="*/ 17871 w 19998"/>
                <a:gd name="connsiteY672" fmla="*/ 4171 h 19998"/>
                <a:gd name="connsiteX673" fmla="*/ 17830 w 19998"/>
                <a:gd name="connsiteY673" fmla="*/ 4091 h 19998"/>
                <a:gd name="connsiteX674" fmla="*/ 17871 w 19998"/>
                <a:gd name="connsiteY674" fmla="*/ 4065 h 19998"/>
                <a:gd name="connsiteX675" fmla="*/ 17935 w 19998"/>
                <a:gd name="connsiteY675" fmla="*/ 4091 h 19998"/>
                <a:gd name="connsiteX676" fmla="*/ 17976 w 19998"/>
                <a:gd name="connsiteY676" fmla="*/ 4065 h 19998"/>
                <a:gd name="connsiteX677" fmla="*/ 18019 w 19998"/>
                <a:gd name="connsiteY677" fmla="*/ 4091 h 19998"/>
                <a:gd name="connsiteX678" fmla="*/ 18140 w 19998"/>
                <a:gd name="connsiteY678" fmla="*/ 4131 h 19998"/>
                <a:gd name="connsiteX679" fmla="*/ 18183 w 19998"/>
                <a:gd name="connsiteY679" fmla="*/ 4293 h 19998"/>
                <a:gd name="connsiteX680" fmla="*/ 18200 w 19998"/>
                <a:gd name="connsiteY680" fmla="*/ 4293 h 19998"/>
                <a:gd name="connsiteX681" fmla="*/ 18223 w 19998"/>
                <a:gd name="connsiteY681" fmla="*/ 4211 h 19998"/>
                <a:gd name="connsiteX682" fmla="*/ 18240 w 19998"/>
                <a:gd name="connsiteY682" fmla="*/ 4211 h 19998"/>
                <a:gd name="connsiteX683" fmla="*/ 18240 w 19998"/>
                <a:gd name="connsiteY683" fmla="*/ 4230 h 19998"/>
                <a:gd name="connsiteX684" fmla="*/ 18281 w 19998"/>
                <a:gd name="connsiteY684" fmla="*/ 4230 h 19998"/>
                <a:gd name="connsiteX685" fmla="*/ 18328 w 19998"/>
                <a:gd name="connsiteY685" fmla="*/ 4270 h 19998"/>
                <a:gd name="connsiteX686" fmla="*/ 18369 w 19998"/>
                <a:gd name="connsiteY686" fmla="*/ 4253 h 19998"/>
                <a:gd name="connsiteX687" fmla="*/ 18388 w 19998"/>
                <a:gd name="connsiteY687" fmla="*/ 4270 h 19998"/>
                <a:gd name="connsiteX688" fmla="*/ 18531 w 19998"/>
                <a:gd name="connsiteY688" fmla="*/ 4253 h 19998"/>
                <a:gd name="connsiteX689" fmla="*/ 18531 w 19998"/>
                <a:gd name="connsiteY689" fmla="*/ 4270 h 19998"/>
                <a:gd name="connsiteX690" fmla="*/ 18631 w 19998"/>
                <a:gd name="connsiteY690" fmla="*/ 4211 h 19998"/>
                <a:gd name="connsiteX691" fmla="*/ 18631 w 19998"/>
                <a:gd name="connsiteY691" fmla="*/ 4131 h 19998"/>
                <a:gd name="connsiteX692" fmla="*/ 18762 w 19998"/>
                <a:gd name="connsiteY692" fmla="*/ 4108 h 19998"/>
                <a:gd name="connsiteX693" fmla="*/ 18778 w 19998"/>
                <a:gd name="connsiteY693" fmla="*/ 4148 h 19998"/>
                <a:gd name="connsiteX694" fmla="*/ 18821 w 19998"/>
                <a:gd name="connsiteY694" fmla="*/ 4131 h 19998"/>
                <a:gd name="connsiteX695" fmla="*/ 18943 w 19998"/>
                <a:gd name="connsiteY695" fmla="*/ 4333 h 19998"/>
                <a:gd name="connsiteX696" fmla="*/ 19047 w 19998"/>
                <a:gd name="connsiteY696" fmla="*/ 4333 h 19998"/>
                <a:gd name="connsiteX697" fmla="*/ 19064 w 19998"/>
                <a:gd name="connsiteY697" fmla="*/ 4392 h 19998"/>
                <a:gd name="connsiteX698" fmla="*/ 19152 w 19998"/>
                <a:gd name="connsiteY698" fmla="*/ 4392 h 19998"/>
                <a:gd name="connsiteX699" fmla="*/ 19152 w 19998"/>
                <a:gd name="connsiteY699" fmla="*/ 4373 h 19998"/>
                <a:gd name="connsiteX700" fmla="*/ 19212 w 19998"/>
                <a:gd name="connsiteY700" fmla="*/ 4373 h 19998"/>
                <a:gd name="connsiteX701" fmla="*/ 19212 w 19998"/>
                <a:gd name="connsiteY701" fmla="*/ 4392 h 19998"/>
                <a:gd name="connsiteX702" fmla="*/ 19317 w 19998"/>
                <a:gd name="connsiteY702" fmla="*/ 4333 h 19998"/>
                <a:gd name="connsiteX703" fmla="*/ 19417 w 19998"/>
                <a:gd name="connsiteY703" fmla="*/ 4392 h 19998"/>
                <a:gd name="connsiteX704" fmla="*/ 19443 w 19998"/>
                <a:gd name="connsiteY704" fmla="*/ 4373 h 19998"/>
                <a:gd name="connsiteX705" fmla="*/ 19500 w 19998"/>
                <a:gd name="connsiteY705" fmla="*/ 4373 h 19998"/>
                <a:gd name="connsiteX706" fmla="*/ 19521 w 19998"/>
                <a:gd name="connsiteY706" fmla="*/ 4352 h 19998"/>
                <a:gd name="connsiteX707" fmla="*/ 19998 w 19998"/>
                <a:gd name="connsiteY707" fmla="*/ 4512 h 19998"/>
                <a:gd name="connsiteX708" fmla="*/ 19750 w 19998"/>
                <a:gd name="connsiteY708" fmla="*/ 4939 h 19998"/>
                <a:gd name="connsiteX709" fmla="*/ 19712 w 19998"/>
                <a:gd name="connsiteY709" fmla="*/ 4939 h 19998"/>
                <a:gd name="connsiteX710" fmla="*/ 19686 w 19998"/>
                <a:gd name="connsiteY710" fmla="*/ 5003 h 19998"/>
                <a:gd name="connsiteX711" fmla="*/ 19645 w 19998"/>
                <a:gd name="connsiteY711" fmla="*/ 5003 h 19998"/>
                <a:gd name="connsiteX712" fmla="*/ 19131 w 19998"/>
                <a:gd name="connsiteY712" fmla="*/ 6512 h 19998"/>
                <a:gd name="connsiteX713" fmla="*/ 19236 w 19998"/>
                <a:gd name="connsiteY713" fmla="*/ 7750 h 19998"/>
                <a:gd name="connsiteX714" fmla="*/ 19212 w 19998"/>
                <a:gd name="connsiteY714" fmla="*/ 7750 h 19998"/>
                <a:gd name="connsiteX715" fmla="*/ 19090 w 19998"/>
                <a:gd name="connsiteY715" fmla="*/ 7870 h 19998"/>
                <a:gd name="connsiteX716" fmla="*/ 19152 w 19998"/>
                <a:gd name="connsiteY716" fmla="*/ 7853 h 19998"/>
                <a:gd name="connsiteX717" fmla="*/ 19064 w 19998"/>
                <a:gd name="connsiteY717" fmla="*/ 7973 h 19998"/>
                <a:gd name="connsiteX718" fmla="*/ 18983 w 19998"/>
                <a:gd name="connsiteY718" fmla="*/ 7973 h 19998"/>
                <a:gd name="connsiteX719" fmla="*/ 18714 w 19998"/>
                <a:gd name="connsiteY719" fmla="*/ 8135 h 19998"/>
                <a:gd name="connsiteX720" fmla="*/ 18695 w 19998"/>
                <a:gd name="connsiteY720" fmla="*/ 8093 h 19998"/>
                <a:gd name="connsiteX721" fmla="*/ 18614 w 19998"/>
                <a:gd name="connsiteY721" fmla="*/ 7997 h 19998"/>
                <a:gd name="connsiteX722" fmla="*/ 18631 w 19998"/>
                <a:gd name="connsiteY722" fmla="*/ 7973 h 19998"/>
                <a:gd name="connsiteX723" fmla="*/ 18304 w 19998"/>
                <a:gd name="connsiteY72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239 w 19998"/>
                <a:gd name="connsiteY334" fmla="*/ 7950 h 19998"/>
                <a:gd name="connsiteX335" fmla="*/ 3196 w 19998"/>
                <a:gd name="connsiteY335" fmla="*/ 7933 h 19998"/>
                <a:gd name="connsiteX336" fmla="*/ 3156 w 19998"/>
                <a:gd name="connsiteY336" fmla="*/ 7910 h 19998"/>
                <a:gd name="connsiteX337" fmla="*/ 2844 w 19998"/>
                <a:gd name="connsiteY337" fmla="*/ 7933 h 19998"/>
                <a:gd name="connsiteX338" fmla="*/ 2822 w 19998"/>
                <a:gd name="connsiteY338" fmla="*/ 7853 h 19998"/>
                <a:gd name="connsiteX339" fmla="*/ 2765 w 19998"/>
                <a:gd name="connsiteY339" fmla="*/ 7811 h 19998"/>
                <a:gd name="connsiteX340" fmla="*/ 2765 w 19998"/>
                <a:gd name="connsiteY340" fmla="*/ 7788 h 19998"/>
                <a:gd name="connsiteX341" fmla="*/ 3051 w 19998"/>
                <a:gd name="connsiteY341" fmla="*/ 7853 h 19998"/>
                <a:gd name="connsiteX342" fmla="*/ 3115 w 19998"/>
                <a:gd name="connsiteY342" fmla="*/ 7651 h 19998"/>
                <a:gd name="connsiteX343" fmla="*/ 3115 w 19998"/>
                <a:gd name="connsiteY343" fmla="*/ 7625 h 19998"/>
                <a:gd name="connsiteX344" fmla="*/ 2765 w 19998"/>
                <a:gd name="connsiteY344" fmla="*/ 7729 h 19998"/>
                <a:gd name="connsiteX345" fmla="*/ 2722 w 19998"/>
                <a:gd name="connsiteY345" fmla="*/ 7625 h 19998"/>
                <a:gd name="connsiteX346" fmla="*/ 2701 w 19998"/>
                <a:gd name="connsiteY346" fmla="*/ 7625 h 19998"/>
                <a:gd name="connsiteX347" fmla="*/ 2722 w 19998"/>
                <a:gd name="connsiteY347" fmla="*/ 7788 h 19998"/>
                <a:gd name="connsiteX348" fmla="*/ 2477 w 19998"/>
                <a:gd name="connsiteY348" fmla="*/ 7750 h 19998"/>
                <a:gd name="connsiteX349" fmla="*/ 2453 w 19998"/>
                <a:gd name="connsiteY349" fmla="*/ 7689 h 19998"/>
                <a:gd name="connsiteX350" fmla="*/ 2477 w 19998"/>
                <a:gd name="connsiteY350" fmla="*/ 7973 h 19998"/>
                <a:gd name="connsiteX351" fmla="*/ 2412 w 19998"/>
                <a:gd name="connsiteY351" fmla="*/ 7950 h 19998"/>
                <a:gd name="connsiteX352" fmla="*/ 2372 w 19998"/>
                <a:gd name="connsiteY352" fmla="*/ 7828 h 19998"/>
                <a:gd name="connsiteX353" fmla="*/ 2127 w 19998"/>
                <a:gd name="connsiteY353" fmla="*/ 7442 h 19998"/>
                <a:gd name="connsiteX354" fmla="*/ 2127 w 19998"/>
                <a:gd name="connsiteY354" fmla="*/ 7463 h 19998"/>
                <a:gd name="connsiteX355" fmla="*/ 2103 w 19998"/>
                <a:gd name="connsiteY355" fmla="*/ 7442 h 19998"/>
                <a:gd name="connsiteX356" fmla="*/ 2205 w 19998"/>
                <a:gd name="connsiteY356" fmla="*/ 7442 h 19998"/>
                <a:gd name="connsiteX357" fmla="*/ 1831 w 19998"/>
                <a:gd name="connsiteY357" fmla="*/ 7261 h 19998"/>
                <a:gd name="connsiteX358" fmla="*/ 1260 w 19998"/>
                <a:gd name="connsiteY358" fmla="*/ 6996 h 19998"/>
                <a:gd name="connsiteX359" fmla="*/ 1276 w 19998"/>
                <a:gd name="connsiteY359" fmla="*/ 6975 h 19998"/>
                <a:gd name="connsiteX360" fmla="*/ 1260 w 19998"/>
                <a:gd name="connsiteY360" fmla="*/ 6958 h 19998"/>
                <a:gd name="connsiteX361" fmla="*/ 1236 w 19998"/>
                <a:gd name="connsiteY361" fmla="*/ 6958 h 19998"/>
                <a:gd name="connsiteX362" fmla="*/ 1172 w 19998"/>
                <a:gd name="connsiteY362" fmla="*/ 6892 h 19998"/>
                <a:gd name="connsiteX363" fmla="*/ 1155 w 19998"/>
                <a:gd name="connsiteY363" fmla="*/ 6996 h 19998"/>
                <a:gd name="connsiteX364" fmla="*/ 886 w 19998"/>
                <a:gd name="connsiteY364" fmla="*/ 6975 h 19998"/>
                <a:gd name="connsiteX365" fmla="*/ 679 w 19998"/>
                <a:gd name="connsiteY365" fmla="*/ 7099 h 19998"/>
                <a:gd name="connsiteX366" fmla="*/ 533 w 19998"/>
                <a:gd name="connsiteY366" fmla="*/ 7078 h 19998"/>
                <a:gd name="connsiteX367" fmla="*/ 533 w 19998"/>
                <a:gd name="connsiteY367" fmla="*/ 7022 h 19998"/>
                <a:gd name="connsiteX368" fmla="*/ 574 w 19998"/>
                <a:gd name="connsiteY368" fmla="*/ 6996 h 19998"/>
                <a:gd name="connsiteX369" fmla="*/ 305 w 19998"/>
                <a:gd name="connsiteY369" fmla="*/ 6568 h 19998"/>
                <a:gd name="connsiteX370" fmla="*/ 264 w 19998"/>
                <a:gd name="connsiteY370" fmla="*/ 6594 h 19998"/>
                <a:gd name="connsiteX371" fmla="*/ 164 w 19998"/>
                <a:gd name="connsiteY371" fmla="*/ 6528 h 19998"/>
                <a:gd name="connsiteX372" fmla="*/ 141 w 19998"/>
                <a:gd name="connsiteY372" fmla="*/ 6528 h 19998"/>
                <a:gd name="connsiteX373" fmla="*/ 0 w 19998"/>
                <a:gd name="connsiteY373" fmla="*/ 6490 h 19998"/>
                <a:gd name="connsiteX374" fmla="*/ 17 w 19998"/>
                <a:gd name="connsiteY374" fmla="*/ 6465 h 19998"/>
                <a:gd name="connsiteX375" fmla="*/ 57 w 19998"/>
                <a:gd name="connsiteY375" fmla="*/ 6465 h 19998"/>
                <a:gd name="connsiteX376" fmla="*/ 57 w 19998"/>
                <a:gd name="connsiteY376" fmla="*/ 6425 h 19998"/>
                <a:gd name="connsiteX377" fmla="*/ 695 w 19998"/>
                <a:gd name="connsiteY377" fmla="*/ 6408 h 19998"/>
                <a:gd name="connsiteX378" fmla="*/ 760 w 19998"/>
                <a:gd name="connsiteY378" fmla="*/ 6262 h 19998"/>
                <a:gd name="connsiteX379" fmla="*/ 722 w 19998"/>
                <a:gd name="connsiteY379" fmla="*/ 6262 h 19998"/>
                <a:gd name="connsiteX380" fmla="*/ 695 w 19998"/>
                <a:gd name="connsiteY380" fmla="*/ 6164 h 19998"/>
                <a:gd name="connsiteX381" fmla="*/ 433 w 19998"/>
                <a:gd name="connsiteY381" fmla="*/ 6084 h 19998"/>
                <a:gd name="connsiteX382" fmla="*/ 348 w 19998"/>
                <a:gd name="connsiteY382" fmla="*/ 6204 h 19998"/>
                <a:gd name="connsiteX383" fmla="*/ 329 w 19998"/>
                <a:gd name="connsiteY383" fmla="*/ 6204 h 19998"/>
                <a:gd name="connsiteX384" fmla="*/ 305 w 19998"/>
                <a:gd name="connsiteY384" fmla="*/ 6060 h 19998"/>
                <a:gd name="connsiteX385" fmla="*/ 348 w 19998"/>
                <a:gd name="connsiteY385" fmla="*/ 6044 h 19998"/>
                <a:gd name="connsiteX386" fmla="*/ 348 w 19998"/>
                <a:gd name="connsiteY386" fmla="*/ 5997 h 19998"/>
                <a:gd name="connsiteX387" fmla="*/ 248 w 19998"/>
                <a:gd name="connsiteY387" fmla="*/ 5997 h 19998"/>
                <a:gd name="connsiteX388" fmla="*/ 221 w 19998"/>
                <a:gd name="connsiteY388" fmla="*/ 5938 h 19998"/>
                <a:gd name="connsiteX389" fmla="*/ 329 w 19998"/>
                <a:gd name="connsiteY389" fmla="*/ 5938 h 19998"/>
                <a:gd name="connsiteX390" fmla="*/ 348 w 19998"/>
                <a:gd name="connsiteY390" fmla="*/ 5818 h 19998"/>
                <a:gd name="connsiteX391" fmla="*/ 391 w 19998"/>
                <a:gd name="connsiteY391" fmla="*/ 5818 h 19998"/>
                <a:gd name="connsiteX392" fmla="*/ 369 w 19998"/>
                <a:gd name="connsiteY392" fmla="*/ 5917 h 19998"/>
                <a:gd name="connsiteX393" fmla="*/ 433 w 19998"/>
                <a:gd name="connsiteY393" fmla="*/ 5877 h 19998"/>
                <a:gd name="connsiteX394" fmla="*/ 433 w 19998"/>
                <a:gd name="connsiteY394" fmla="*/ 5898 h 19998"/>
                <a:gd name="connsiteX395" fmla="*/ 410 w 19998"/>
                <a:gd name="connsiteY395" fmla="*/ 5917 h 19998"/>
                <a:gd name="connsiteX396" fmla="*/ 433 w 19998"/>
                <a:gd name="connsiteY396" fmla="*/ 5938 h 19998"/>
                <a:gd name="connsiteX397" fmla="*/ 555 w 19998"/>
                <a:gd name="connsiteY397" fmla="*/ 5938 h 19998"/>
                <a:gd name="connsiteX398" fmla="*/ 555 w 19998"/>
                <a:gd name="connsiteY398" fmla="*/ 5955 h 19998"/>
                <a:gd name="connsiteX399" fmla="*/ 738 w 19998"/>
                <a:gd name="connsiteY399" fmla="*/ 5938 h 19998"/>
                <a:gd name="connsiteX400" fmla="*/ 695 w 19998"/>
                <a:gd name="connsiteY400" fmla="*/ 5835 h 19998"/>
                <a:gd name="connsiteX401" fmla="*/ 655 w 19998"/>
                <a:gd name="connsiteY401" fmla="*/ 5835 h 19998"/>
                <a:gd name="connsiteX402" fmla="*/ 638 w 19998"/>
                <a:gd name="connsiteY402" fmla="*/ 5877 h 19998"/>
                <a:gd name="connsiteX403" fmla="*/ 574 w 19998"/>
                <a:gd name="connsiteY403" fmla="*/ 5861 h 19998"/>
                <a:gd name="connsiteX404" fmla="*/ 517 w 19998"/>
                <a:gd name="connsiteY404" fmla="*/ 5861 h 19998"/>
                <a:gd name="connsiteX405" fmla="*/ 598 w 19998"/>
                <a:gd name="connsiteY405" fmla="*/ 5736 h 19998"/>
                <a:gd name="connsiteX406" fmla="*/ 141 w 19998"/>
                <a:gd name="connsiteY406" fmla="*/ 5778 h 19998"/>
                <a:gd name="connsiteX407" fmla="*/ 141 w 19998"/>
                <a:gd name="connsiteY407" fmla="*/ 5795 h 19998"/>
                <a:gd name="connsiteX408" fmla="*/ 17 w 19998"/>
                <a:gd name="connsiteY408" fmla="*/ 5818 h 19998"/>
                <a:gd name="connsiteX409" fmla="*/ 17 w 19998"/>
                <a:gd name="connsiteY409" fmla="*/ 5715 h 19998"/>
                <a:gd name="connsiteX410" fmla="*/ 40 w 19998"/>
                <a:gd name="connsiteY410" fmla="*/ 5715 h 19998"/>
                <a:gd name="connsiteX411" fmla="*/ 141 w 19998"/>
                <a:gd name="connsiteY411" fmla="*/ 5287 h 19998"/>
                <a:gd name="connsiteX412" fmla="*/ 181 w 19998"/>
                <a:gd name="connsiteY412" fmla="*/ 5268 h 19998"/>
                <a:gd name="connsiteX413" fmla="*/ 348 w 19998"/>
                <a:gd name="connsiteY413" fmla="*/ 5247 h 19998"/>
                <a:gd name="connsiteX414" fmla="*/ 329 w 19998"/>
                <a:gd name="connsiteY414" fmla="*/ 5205 h 19998"/>
                <a:gd name="connsiteX415" fmla="*/ 450 w 19998"/>
                <a:gd name="connsiteY415" fmla="*/ 5149 h 19998"/>
                <a:gd name="connsiteX416" fmla="*/ 617 w 19998"/>
                <a:gd name="connsiteY416" fmla="*/ 5149 h 19998"/>
                <a:gd name="connsiteX417" fmla="*/ 617 w 19998"/>
                <a:gd name="connsiteY417" fmla="*/ 5106 h 19998"/>
                <a:gd name="connsiteX418" fmla="*/ 803 w 19998"/>
                <a:gd name="connsiteY418" fmla="*/ 5085 h 19998"/>
                <a:gd name="connsiteX419" fmla="*/ 826 w 19998"/>
                <a:gd name="connsiteY419" fmla="*/ 5106 h 19998"/>
                <a:gd name="connsiteX420" fmla="*/ 803 w 19998"/>
                <a:gd name="connsiteY420" fmla="*/ 5149 h 19998"/>
                <a:gd name="connsiteX421" fmla="*/ 803 w 19998"/>
                <a:gd name="connsiteY421" fmla="*/ 5165 h 19998"/>
                <a:gd name="connsiteX422" fmla="*/ 1276 w 19998"/>
                <a:gd name="connsiteY422" fmla="*/ 5022 h 19998"/>
                <a:gd name="connsiteX423" fmla="*/ 1276 w 19998"/>
                <a:gd name="connsiteY423" fmla="*/ 5003 h 19998"/>
                <a:gd name="connsiteX424" fmla="*/ 1276 w 19998"/>
                <a:gd name="connsiteY424" fmla="*/ 5022 h 19998"/>
                <a:gd name="connsiteX425" fmla="*/ 1298 w 19998"/>
                <a:gd name="connsiteY425" fmla="*/ 5022 h 19998"/>
                <a:gd name="connsiteX426" fmla="*/ 1298 w 19998"/>
                <a:gd name="connsiteY426" fmla="*/ 5003 h 19998"/>
                <a:gd name="connsiteX427" fmla="*/ 1341 w 19998"/>
                <a:gd name="connsiteY427" fmla="*/ 5003 h 19998"/>
                <a:gd name="connsiteX428" fmla="*/ 1341 w 19998"/>
                <a:gd name="connsiteY428" fmla="*/ 5165 h 19998"/>
                <a:gd name="connsiteX429" fmla="*/ 1381 w 19998"/>
                <a:gd name="connsiteY429" fmla="*/ 5165 h 19998"/>
                <a:gd name="connsiteX430" fmla="*/ 1441 w 19998"/>
                <a:gd name="connsiteY430" fmla="*/ 5149 h 19998"/>
                <a:gd name="connsiteX431" fmla="*/ 1441 w 19998"/>
                <a:gd name="connsiteY431" fmla="*/ 5205 h 19998"/>
                <a:gd name="connsiteX432" fmla="*/ 1505 w 19998"/>
                <a:gd name="connsiteY432" fmla="*/ 5231 h 19998"/>
                <a:gd name="connsiteX433" fmla="*/ 1524 w 19998"/>
                <a:gd name="connsiteY433" fmla="*/ 5069 h 19998"/>
                <a:gd name="connsiteX434" fmla="*/ 1562 w 19998"/>
                <a:gd name="connsiteY434" fmla="*/ 5069 h 19998"/>
                <a:gd name="connsiteX435" fmla="*/ 1562 w 19998"/>
                <a:gd name="connsiteY435" fmla="*/ 5043 h 19998"/>
                <a:gd name="connsiteX436" fmla="*/ 1815 w 19998"/>
                <a:gd name="connsiteY436" fmla="*/ 5125 h 19998"/>
                <a:gd name="connsiteX437" fmla="*/ 1815 w 19998"/>
                <a:gd name="connsiteY437" fmla="*/ 5149 h 19998"/>
                <a:gd name="connsiteX438" fmla="*/ 1831 w 19998"/>
                <a:gd name="connsiteY438" fmla="*/ 5149 h 19998"/>
                <a:gd name="connsiteX439" fmla="*/ 1874 w 19998"/>
                <a:gd name="connsiteY439" fmla="*/ 5149 h 19998"/>
                <a:gd name="connsiteX440" fmla="*/ 1874 w 19998"/>
                <a:gd name="connsiteY440" fmla="*/ 5189 h 19998"/>
                <a:gd name="connsiteX441" fmla="*/ 1936 w 19998"/>
                <a:gd name="connsiteY441" fmla="*/ 5165 h 19998"/>
                <a:gd name="connsiteX442" fmla="*/ 1936 w 19998"/>
                <a:gd name="connsiteY442" fmla="*/ 5149 h 19998"/>
                <a:gd name="connsiteX443" fmla="*/ 1915 w 19998"/>
                <a:gd name="connsiteY443" fmla="*/ 5125 h 19998"/>
                <a:gd name="connsiteX444" fmla="*/ 1915 w 19998"/>
                <a:gd name="connsiteY444" fmla="*/ 5069 h 19998"/>
                <a:gd name="connsiteX445" fmla="*/ 1979 w 19998"/>
                <a:gd name="connsiteY445" fmla="*/ 5003 h 19998"/>
                <a:gd name="connsiteX446" fmla="*/ 1936 w 19998"/>
                <a:gd name="connsiteY446" fmla="*/ 4939 h 19998"/>
                <a:gd name="connsiteX447" fmla="*/ 2103 w 19998"/>
                <a:gd name="connsiteY447" fmla="*/ 4820 h 19998"/>
                <a:gd name="connsiteX448" fmla="*/ 2496 w 19998"/>
                <a:gd name="connsiteY448" fmla="*/ 4777 h 19998"/>
                <a:gd name="connsiteX449" fmla="*/ 2536 w 19998"/>
                <a:gd name="connsiteY449" fmla="*/ 4860 h 19998"/>
                <a:gd name="connsiteX450" fmla="*/ 2722 w 19998"/>
                <a:gd name="connsiteY450" fmla="*/ 4761 h 19998"/>
                <a:gd name="connsiteX451" fmla="*/ 2722 w 19998"/>
                <a:gd name="connsiteY451" fmla="*/ 4900 h 19998"/>
                <a:gd name="connsiteX452" fmla="*/ 2805 w 19998"/>
                <a:gd name="connsiteY452" fmla="*/ 4923 h 19998"/>
                <a:gd name="connsiteX453" fmla="*/ 2782 w 19998"/>
                <a:gd name="connsiteY453" fmla="*/ 4982 h 19998"/>
                <a:gd name="connsiteX454" fmla="*/ 2886 w 19998"/>
                <a:gd name="connsiteY454" fmla="*/ 5022 h 19998"/>
                <a:gd name="connsiteX455" fmla="*/ 2910 w 19998"/>
                <a:gd name="connsiteY455" fmla="*/ 5022 h 19998"/>
                <a:gd name="connsiteX456" fmla="*/ 2970 w 19998"/>
                <a:gd name="connsiteY456" fmla="*/ 5189 h 19998"/>
                <a:gd name="connsiteX457" fmla="*/ 3010 w 19998"/>
                <a:gd name="connsiteY457" fmla="*/ 5189 h 19998"/>
                <a:gd name="connsiteX458" fmla="*/ 3034 w 19998"/>
                <a:gd name="connsiteY458" fmla="*/ 5247 h 19998"/>
                <a:gd name="connsiteX459" fmla="*/ 3256 w 19998"/>
                <a:gd name="connsiteY459" fmla="*/ 5673 h 19998"/>
                <a:gd name="connsiteX460" fmla="*/ 3279 w 19998"/>
                <a:gd name="connsiteY460" fmla="*/ 5593 h 19998"/>
                <a:gd name="connsiteX461" fmla="*/ 3303 w 19998"/>
                <a:gd name="connsiteY461" fmla="*/ 5593 h 19998"/>
                <a:gd name="connsiteX462" fmla="*/ 3320 w 19998"/>
                <a:gd name="connsiteY462" fmla="*/ 5616 h 19998"/>
                <a:gd name="connsiteX463" fmla="*/ 3608 w 19998"/>
                <a:gd name="connsiteY463" fmla="*/ 5391 h 19998"/>
                <a:gd name="connsiteX464" fmla="*/ 3589 w 19998"/>
                <a:gd name="connsiteY464" fmla="*/ 5351 h 19998"/>
                <a:gd name="connsiteX465" fmla="*/ 3689 w 19998"/>
                <a:gd name="connsiteY465" fmla="*/ 5351 h 19998"/>
                <a:gd name="connsiteX466" fmla="*/ 3689 w 19998"/>
                <a:gd name="connsiteY466" fmla="*/ 5391 h 19998"/>
                <a:gd name="connsiteX467" fmla="*/ 3713 w 19998"/>
                <a:gd name="connsiteY467" fmla="*/ 5391 h 19998"/>
                <a:gd name="connsiteX468" fmla="*/ 3860 w 19998"/>
                <a:gd name="connsiteY468" fmla="*/ 5268 h 19998"/>
                <a:gd name="connsiteX469" fmla="*/ 3860 w 19998"/>
                <a:gd name="connsiteY469" fmla="*/ 5308 h 19998"/>
                <a:gd name="connsiteX470" fmla="*/ 3899 w 19998"/>
                <a:gd name="connsiteY470" fmla="*/ 5325 h 19998"/>
                <a:gd name="connsiteX471" fmla="*/ 3818 w 19998"/>
                <a:gd name="connsiteY471" fmla="*/ 5431 h 19998"/>
                <a:gd name="connsiteX472" fmla="*/ 3860 w 19998"/>
                <a:gd name="connsiteY472" fmla="*/ 5431 h 19998"/>
                <a:gd name="connsiteX473" fmla="*/ 3941 w 19998"/>
                <a:gd name="connsiteY473" fmla="*/ 5367 h 19998"/>
                <a:gd name="connsiteX474" fmla="*/ 3958 w 19998"/>
                <a:gd name="connsiteY474" fmla="*/ 5391 h 19998"/>
                <a:gd name="connsiteX475" fmla="*/ 3999 w 19998"/>
                <a:gd name="connsiteY475" fmla="*/ 5534 h 19998"/>
                <a:gd name="connsiteX476" fmla="*/ 4041 w 19998"/>
                <a:gd name="connsiteY476" fmla="*/ 5471 h 19998"/>
                <a:gd name="connsiteX477" fmla="*/ 4041 w 19998"/>
                <a:gd name="connsiteY477" fmla="*/ 5534 h 19998"/>
                <a:gd name="connsiteX478" fmla="*/ 4063 w 19998"/>
                <a:gd name="connsiteY478" fmla="*/ 5534 h 19998"/>
                <a:gd name="connsiteX479" fmla="*/ 4103 w 19998"/>
                <a:gd name="connsiteY479" fmla="*/ 5449 h 19998"/>
                <a:gd name="connsiteX480" fmla="*/ 4146 w 19998"/>
                <a:gd name="connsiteY480" fmla="*/ 5489 h 19998"/>
                <a:gd name="connsiteX481" fmla="*/ 4146 w 19998"/>
                <a:gd name="connsiteY481" fmla="*/ 5471 h 19998"/>
                <a:gd name="connsiteX482" fmla="*/ 4103 w 19998"/>
                <a:gd name="connsiteY482" fmla="*/ 5407 h 19998"/>
                <a:gd name="connsiteX483" fmla="*/ 4351 w 19998"/>
                <a:gd name="connsiteY483" fmla="*/ 5351 h 19998"/>
                <a:gd name="connsiteX484" fmla="*/ 4372 w 19998"/>
                <a:gd name="connsiteY484" fmla="*/ 5308 h 19998"/>
                <a:gd name="connsiteX485" fmla="*/ 4392 w 19998"/>
                <a:gd name="connsiteY485" fmla="*/ 5308 h 19998"/>
                <a:gd name="connsiteX486" fmla="*/ 4415 w 19998"/>
                <a:gd name="connsiteY486" fmla="*/ 5308 h 19998"/>
                <a:gd name="connsiteX487" fmla="*/ 4415 w 19998"/>
                <a:gd name="connsiteY487" fmla="*/ 5287 h 19998"/>
                <a:gd name="connsiteX488" fmla="*/ 4580 w 19998"/>
                <a:gd name="connsiteY488" fmla="*/ 5268 h 19998"/>
                <a:gd name="connsiteX489" fmla="*/ 4580 w 19998"/>
                <a:gd name="connsiteY489" fmla="*/ 5471 h 19998"/>
                <a:gd name="connsiteX490" fmla="*/ 4994 w 19998"/>
                <a:gd name="connsiteY490" fmla="*/ 5449 h 19998"/>
                <a:gd name="connsiteX491" fmla="*/ 5075 w 19998"/>
                <a:gd name="connsiteY491" fmla="*/ 5471 h 19998"/>
                <a:gd name="connsiteX492" fmla="*/ 5075 w 19998"/>
                <a:gd name="connsiteY492" fmla="*/ 5449 h 19998"/>
                <a:gd name="connsiteX493" fmla="*/ 5094 w 19998"/>
                <a:gd name="connsiteY493" fmla="*/ 5449 h 19998"/>
                <a:gd name="connsiteX494" fmla="*/ 5175 w 19998"/>
                <a:gd name="connsiteY494" fmla="*/ 5471 h 19998"/>
                <a:gd name="connsiteX495" fmla="*/ 5323 w 19998"/>
                <a:gd name="connsiteY495" fmla="*/ 5471 h 19998"/>
                <a:gd name="connsiteX496" fmla="*/ 5242 w 19998"/>
                <a:gd name="connsiteY496" fmla="*/ 5407 h 19998"/>
                <a:gd name="connsiteX497" fmla="*/ 5258 w 19998"/>
                <a:gd name="connsiteY497" fmla="*/ 5391 h 19998"/>
                <a:gd name="connsiteX498" fmla="*/ 4994 w 19998"/>
                <a:gd name="connsiteY498" fmla="*/ 5003 h 19998"/>
                <a:gd name="connsiteX499" fmla="*/ 4970 w 19998"/>
                <a:gd name="connsiteY499" fmla="*/ 5003 h 19998"/>
                <a:gd name="connsiteX500" fmla="*/ 4954 w 19998"/>
                <a:gd name="connsiteY500" fmla="*/ 4982 h 19998"/>
                <a:gd name="connsiteX501" fmla="*/ 5054 w 19998"/>
                <a:gd name="connsiteY501" fmla="*/ 4618 h 19998"/>
                <a:gd name="connsiteX502" fmla="*/ 5054 w 19998"/>
                <a:gd name="connsiteY502" fmla="*/ 4601 h 19998"/>
                <a:gd name="connsiteX503" fmla="*/ 5037 w 19998"/>
                <a:gd name="connsiteY503" fmla="*/ 4618 h 19998"/>
                <a:gd name="connsiteX504" fmla="*/ 5011 w 19998"/>
                <a:gd name="connsiteY504" fmla="*/ 4131 h 19998"/>
                <a:gd name="connsiteX505" fmla="*/ 4970 w 19998"/>
                <a:gd name="connsiteY505" fmla="*/ 4131 h 19998"/>
                <a:gd name="connsiteX506" fmla="*/ 4642 w 19998"/>
                <a:gd name="connsiteY506" fmla="*/ 3335 h 19998"/>
                <a:gd name="connsiteX507" fmla="*/ 4663 w 19998"/>
                <a:gd name="connsiteY507" fmla="*/ 3092 h 19998"/>
                <a:gd name="connsiteX508" fmla="*/ 4563 w 19998"/>
                <a:gd name="connsiteY508" fmla="*/ 3050 h 19998"/>
                <a:gd name="connsiteX509" fmla="*/ 4563 w 19998"/>
                <a:gd name="connsiteY509" fmla="*/ 2930 h 19998"/>
                <a:gd name="connsiteX510" fmla="*/ 4663 w 19998"/>
                <a:gd name="connsiteY510" fmla="*/ 2987 h 19998"/>
                <a:gd name="connsiteX511" fmla="*/ 4684 w 19998"/>
                <a:gd name="connsiteY511" fmla="*/ 2947 h 19998"/>
                <a:gd name="connsiteX512" fmla="*/ 5242 w 19998"/>
                <a:gd name="connsiteY512" fmla="*/ 3092 h 19998"/>
                <a:gd name="connsiteX513" fmla="*/ 5258 w 19998"/>
                <a:gd name="connsiteY513" fmla="*/ 3029 h 19998"/>
                <a:gd name="connsiteX514" fmla="*/ 5570 w 19998"/>
                <a:gd name="connsiteY514" fmla="*/ 3050 h 19998"/>
                <a:gd name="connsiteX515" fmla="*/ 5632 w 19998"/>
                <a:gd name="connsiteY515" fmla="*/ 3252 h 19998"/>
                <a:gd name="connsiteX516" fmla="*/ 5592 w 19998"/>
                <a:gd name="connsiteY516" fmla="*/ 3252 h 19998"/>
                <a:gd name="connsiteX517" fmla="*/ 5570 w 19998"/>
                <a:gd name="connsiteY517" fmla="*/ 3316 h 19998"/>
                <a:gd name="connsiteX518" fmla="*/ 5511 w 19998"/>
                <a:gd name="connsiteY518" fmla="*/ 3316 h 19998"/>
                <a:gd name="connsiteX519" fmla="*/ 5675 w 19998"/>
                <a:gd name="connsiteY519" fmla="*/ 3800 h 19998"/>
                <a:gd name="connsiteX520" fmla="*/ 5649 w 19998"/>
                <a:gd name="connsiteY520" fmla="*/ 3826 h 19998"/>
                <a:gd name="connsiteX521" fmla="*/ 5732 w 19998"/>
                <a:gd name="connsiteY521" fmla="*/ 3842 h 19998"/>
                <a:gd name="connsiteX522" fmla="*/ 5713 w 19998"/>
                <a:gd name="connsiteY522" fmla="*/ 3842 h 19998"/>
                <a:gd name="connsiteX523" fmla="*/ 5732 w 19998"/>
                <a:gd name="connsiteY523" fmla="*/ 3882 h 19998"/>
                <a:gd name="connsiteX524" fmla="*/ 5756 w 19998"/>
                <a:gd name="connsiteY524" fmla="*/ 3882 h 19998"/>
                <a:gd name="connsiteX525" fmla="*/ 5775 w 19998"/>
                <a:gd name="connsiteY525" fmla="*/ 3882 h 19998"/>
                <a:gd name="connsiteX526" fmla="*/ 5861 w 19998"/>
                <a:gd name="connsiteY526" fmla="*/ 3762 h 19998"/>
                <a:gd name="connsiteX527" fmla="*/ 6499 w 19998"/>
                <a:gd name="connsiteY527" fmla="*/ 3906 h 19998"/>
                <a:gd name="connsiteX528" fmla="*/ 7611 w 19998"/>
                <a:gd name="connsiteY528" fmla="*/ 3826 h 19998"/>
                <a:gd name="connsiteX529" fmla="*/ 7923 w 19998"/>
                <a:gd name="connsiteY529" fmla="*/ 3722 h 19998"/>
                <a:gd name="connsiteX530" fmla="*/ 8045 w 19998"/>
                <a:gd name="connsiteY530" fmla="*/ 3703 h 19998"/>
                <a:gd name="connsiteX531" fmla="*/ 7611 w 19998"/>
                <a:gd name="connsiteY531" fmla="*/ 3600 h 19998"/>
                <a:gd name="connsiteX532" fmla="*/ 7611 w 19998"/>
                <a:gd name="connsiteY532" fmla="*/ 3581 h 19998"/>
                <a:gd name="connsiteX533" fmla="*/ 7799 w 19998"/>
                <a:gd name="connsiteY533" fmla="*/ 3092 h 19998"/>
                <a:gd name="connsiteX534" fmla="*/ 9574 w 19998"/>
                <a:gd name="connsiteY534" fmla="*/ 2317 h 19998"/>
                <a:gd name="connsiteX535" fmla="*/ 9843 w 19998"/>
                <a:gd name="connsiteY535" fmla="*/ 1993 h 19998"/>
                <a:gd name="connsiteX536" fmla="*/ 9902 w 19998"/>
                <a:gd name="connsiteY536" fmla="*/ 2051 h 19998"/>
                <a:gd name="connsiteX537" fmla="*/ 10031 w 19998"/>
                <a:gd name="connsiteY537" fmla="*/ 2051 h 19998"/>
                <a:gd name="connsiteX538" fmla="*/ 9964 w 19998"/>
                <a:gd name="connsiteY538" fmla="*/ 1972 h 19998"/>
                <a:gd name="connsiteX539" fmla="*/ 9943 w 19998"/>
                <a:gd name="connsiteY539" fmla="*/ 1993 h 19998"/>
                <a:gd name="connsiteX540" fmla="*/ 9843 w 19998"/>
                <a:gd name="connsiteY540" fmla="*/ 1645 h 19998"/>
                <a:gd name="connsiteX541" fmla="*/ 9902 w 19998"/>
                <a:gd name="connsiteY541" fmla="*/ 1645 h 19998"/>
                <a:gd name="connsiteX542" fmla="*/ 9902 w 19998"/>
                <a:gd name="connsiteY542" fmla="*/ 1628 h 19998"/>
                <a:gd name="connsiteX543" fmla="*/ 9902 w 19998"/>
                <a:gd name="connsiteY543" fmla="*/ 1607 h 19998"/>
                <a:gd name="connsiteX544" fmla="*/ 9843 w 19998"/>
                <a:gd name="connsiteY544" fmla="*/ 1542 h 19998"/>
                <a:gd name="connsiteX545" fmla="*/ 9886 w 19998"/>
                <a:gd name="connsiteY545" fmla="*/ 1260 h 19998"/>
                <a:gd name="connsiteX546" fmla="*/ 9926 w 19998"/>
                <a:gd name="connsiteY546" fmla="*/ 1243 h 19998"/>
                <a:gd name="connsiteX547" fmla="*/ 9886 w 19998"/>
                <a:gd name="connsiteY547" fmla="*/ 815 h 19998"/>
                <a:gd name="connsiteX548" fmla="*/ 9902 w 19998"/>
                <a:gd name="connsiteY548" fmla="*/ 815 h 19998"/>
                <a:gd name="connsiteX549" fmla="*/ 9886 w 19998"/>
                <a:gd name="connsiteY549" fmla="*/ 484 h 19998"/>
                <a:gd name="connsiteX550" fmla="*/ 10645 w 19998"/>
                <a:gd name="connsiteY550" fmla="*/ 186 h 19998"/>
                <a:gd name="connsiteX551" fmla="*/ 11307 w 19998"/>
                <a:gd name="connsiteY551" fmla="*/ 0 h 19998"/>
                <a:gd name="connsiteX552" fmla="*/ 11431 w 19998"/>
                <a:gd name="connsiteY552" fmla="*/ 324 h 19998"/>
                <a:gd name="connsiteX553" fmla="*/ 11431 w 19998"/>
                <a:gd name="connsiteY553" fmla="*/ 630 h 19998"/>
                <a:gd name="connsiteX554" fmla="*/ 11577 w 19998"/>
                <a:gd name="connsiteY554" fmla="*/ 630 h 19998"/>
                <a:gd name="connsiteX555" fmla="*/ 11700 w 19998"/>
                <a:gd name="connsiteY555" fmla="*/ 832 h 19998"/>
                <a:gd name="connsiteX556" fmla="*/ 11822 w 19998"/>
                <a:gd name="connsiteY556" fmla="*/ 895 h 19998"/>
                <a:gd name="connsiteX557" fmla="*/ 12158 w 19998"/>
                <a:gd name="connsiteY557" fmla="*/ 670 h 19998"/>
                <a:gd name="connsiteX558" fmla="*/ 12279 w 19998"/>
                <a:gd name="connsiteY558" fmla="*/ 792 h 19998"/>
                <a:gd name="connsiteX559" fmla="*/ 12255 w 19998"/>
                <a:gd name="connsiteY559" fmla="*/ 815 h 19998"/>
                <a:gd name="connsiteX560" fmla="*/ 12360 w 19998"/>
                <a:gd name="connsiteY560" fmla="*/ 895 h 19998"/>
                <a:gd name="connsiteX561" fmla="*/ 12360 w 19998"/>
                <a:gd name="connsiteY561" fmla="*/ 912 h 19998"/>
                <a:gd name="connsiteX562" fmla="*/ 12339 w 19998"/>
                <a:gd name="connsiteY562" fmla="*/ 935 h 19998"/>
                <a:gd name="connsiteX563" fmla="*/ 12548 w 19998"/>
                <a:gd name="connsiteY563" fmla="*/ 1342 h 19998"/>
                <a:gd name="connsiteX564" fmla="*/ 12753 w 19998"/>
                <a:gd name="connsiteY564" fmla="*/ 1260 h 19998"/>
                <a:gd name="connsiteX565" fmla="*/ 12729 w 19998"/>
                <a:gd name="connsiteY565" fmla="*/ 1363 h 19998"/>
                <a:gd name="connsiteX566" fmla="*/ 12834 w 19998"/>
                <a:gd name="connsiteY566" fmla="*/ 1323 h 19998"/>
                <a:gd name="connsiteX567" fmla="*/ 12853 w 19998"/>
                <a:gd name="connsiteY567" fmla="*/ 1342 h 19998"/>
                <a:gd name="connsiteX568" fmla="*/ 12901 w 19998"/>
                <a:gd name="connsiteY568" fmla="*/ 1342 h 19998"/>
                <a:gd name="connsiteX569" fmla="*/ 13039 w 19998"/>
                <a:gd name="connsiteY569" fmla="*/ 1769 h 19998"/>
                <a:gd name="connsiteX570" fmla="*/ 13039 w 19998"/>
                <a:gd name="connsiteY570" fmla="*/ 1751 h 19998"/>
                <a:gd name="connsiteX571" fmla="*/ 13065 w 19998"/>
                <a:gd name="connsiteY571" fmla="*/ 1751 h 19998"/>
                <a:gd name="connsiteX572" fmla="*/ 13082 w 19998"/>
                <a:gd name="connsiteY572" fmla="*/ 1671 h 19998"/>
                <a:gd name="connsiteX573" fmla="*/ 13186 w 19998"/>
                <a:gd name="connsiteY573" fmla="*/ 1645 h 19998"/>
                <a:gd name="connsiteX574" fmla="*/ 13203 w 19998"/>
                <a:gd name="connsiteY574" fmla="*/ 1671 h 19998"/>
                <a:gd name="connsiteX575" fmla="*/ 13203 w 19998"/>
                <a:gd name="connsiteY575" fmla="*/ 1645 h 19998"/>
                <a:gd name="connsiteX576" fmla="*/ 13267 w 19998"/>
                <a:gd name="connsiteY576" fmla="*/ 1645 h 19998"/>
                <a:gd name="connsiteX577" fmla="*/ 13267 w 19998"/>
                <a:gd name="connsiteY577" fmla="*/ 1671 h 19998"/>
                <a:gd name="connsiteX578" fmla="*/ 13308 w 19998"/>
                <a:gd name="connsiteY578" fmla="*/ 1687 h 19998"/>
                <a:gd name="connsiteX579" fmla="*/ 13308 w 19998"/>
                <a:gd name="connsiteY579" fmla="*/ 1711 h 19998"/>
                <a:gd name="connsiteX580" fmla="*/ 13515 w 19998"/>
                <a:gd name="connsiteY580" fmla="*/ 1628 h 19998"/>
                <a:gd name="connsiteX581" fmla="*/ 13598 w 19998"/>
                <a:gd name="connsiteY581" fmla="*/ 1751 h 19998"/>
                <a:gd name="connsiteX582" fmla="*/ 13660 w 19998"/>
                <a:gd name="connsiteY582" fmla="*/ 1769 h 19998"/>
                <a:gd name="connsiteX583" fmla="*/ 13660 w 19998"/>
                <a:gd name="connsiteY583" fmla="*/ 1833 h 19998"/>
                <a:gd name="connsiteX584" fmla="*/ 13677 w 19998"/>
                <a:gd name="connsiteY584" fmla="*/ 1833 h 19998"/>
                <a:gd name="connsiteX585" fmla="*/ 13677 w 19998"/>
                <a:gd name="connsiteY585" fmla="*/ 1849 h 19998"/>
                <a:gd name="connsiteX586" fmla="*/ 13725 w 19998"/>
                <a:gd name="connsiteY586" fmla="*/ 1849 h 19998"/>
                <a:gd name="connsiteX587" fmla="*/ 13703 w 19998"/>
                <a:gd name="connsiteY587" fmla="*/ 1833 h 19998"/>
                <a:gd name="connsiteX588" fmla="*/ 13725 w 19998"/>
                <a:gd name="connsiteY588" fmla="*/ 1791 h 19998"/>
                <a:gd name="connsiteX589" fmla="*/ 13808 w 19998"/>
                <a:gd name="connsiteY589" fmla="*/ 1873 h 19998"/>
                <a:gd name="connsiteX590" fmla="*/ 13725 w 19998"/>
                <a:gd name="connsiteY590" fmla="*/ 2155 h 19998"/>
                <a:gd name="connsiteX591" fmla="*/ 13725 w 19998"/>
                <a:gd name="connsiteY591" fmla="*/ 2138 h 19998"/>
                <a:gd name="connsiteX592" fmla="*/ 13784 w 19998"/>
                <a:gd name="connsiteY592" fmla="*/ 2155 h 19998"/>
                <a:gd name="connsiteX593" fmla="*/ 13825 w 19998"/>
                <a:gd name="connsiteY593" fmla="*/ 2301 h 19998"/>
                <a:gd name="connsiteX594" fmla="*/ 13703 w 19998"/>
                <a:gd name="connsiteY594" fmla="*/ 2420 h 19998"/>
                <a:gd name="connsiteX595" fmla="*/ 13741 w 19998"/>
                <a:gd name="connsiteY595" fmla="*/ 2463 h 19998"/>
                <a:gd name="connsiteX596" fmla="*/ 13703 w 19998"/>
                <a:gd name="connsiteY596" fmla="*/ 2503 h 19998"/>
                <a:gd name="connsiteX597" fmla="*/ 13784 w 19998"/>
                <a:gd name="connsiteY597" fmla="*/ 2519 h 19998"/>
                <a:gd name="connsiteX598" fmla="*/ 13784 w 19998"/>
                <a:gd name="connsiteY598" fmla="*/ 2540 h 19998"/>
                <a:gd name="connsiteX599" fmla="*/ 13849 w 19998"/>
                <a:gd name="connsiteY599" fmla="*/ 2540 h 19998"/>
                <a:gd name="connsiteX600" fmla="*/ 14280 w 19998"/>
                <a:gd name="connsiteY600" fmla="*/ 2540 h 19998"/>
                <a:gd name="connsiteX601" fmla="*/ 14527 w 19998"/>
                <a:gd name="connsiteY601" fmla="*/ 2437 h 19998"/>
                <a:gd name="connsiteX602" fmla="*/ 14527 w 19998"/>
                <a:gd name="connsiteY602" fmla="*/ 2218 h 19998"/>
                <a:gd name="connsiteX603" fmla="*/ 14715 w 19998"/>
                <a:gd name="connsiteY603" fmla="*/ 2051 h 19998"/>
                <a:gd name="connsiteX604" fmla="*/ 14815 w 19998"/>
                <a:gd name="connsiteY604" fmla="*/ 2115 h 19998"/>
                <a:gd name="connsiteX605" fmla="*/ 14775 w 19998"/>
                <a:gd name="connsiteY605" fmla="*/ 2138 h 19998"/>
                <a:gd name="connsiteX606" fmla="*/ 14796 w 19998"/>
                <a:gd name="connsiteY606" fmla="*/ 2218 h 19998"/>
                <a:gd name="connsiteX607" fmla="*/ 14756 w 19998"/>
                <a:gd name="connsiteY607" fmla="*/ 2195 h 19998"/>
                <a:gd name="connsiteX608" fmla="*/ 14732 w 19998"/>
                <a:gd name="connsiteY608" fmla="*/ 2218 h 19998"/>
                <a:gd name="connsiteX609" fmla="*/ 14756 w 19998"/>
                <a:gd name="connsiteY609" fmla="*/ 2237 h 19998"/>
                <a:gd name="connsiteX610" fmla="*/ 14732 w 19998"/>
                <a:gd name="connsiteY610" fmla="*/ 2275 h 19998"/>
                <a:gd name="connsiteX611" fmla="*/ 14715 w 19998"/>
                <a:gd name="connsiteY611" fmla="*/ 2275 h 19998"/>
                <a:gd name="connsiteX612" fmla="*/ 14756 w 19998"/>
                <a:gd name="connsiteY612" fmla="*/ 2341 h 19998"/>
                <a:gd name="connsiteX613" fmla="*/ 14675 w 19998"/>
                <a:gd name="connsiteY613" fmla="*/ 2519 h 19998"/>
                <a:gd name="connsiteX614" fmla="*/ 14815 w 19998"/>
                <a:gd name="connsiteY614" fmla="*/ 2622 h 19998"/>
                <a:gd name="connsiteX615" fmla="*/ 14796 w 19998"/>
                <a:gd name="connsiteY615" fmla="*/ 2904 h 19998"/>
                <a:gd name="connsiteX616" fmla="*/ 14918 w 19998"/>
                <a:gd name="connsiteY616" fmla="*/ 2904 h 19998"/>
                <a:gd name="connsiteX617" fmla="*/ 14918 w 19998"/>
                <a:gd name="connsiteY617" fmla="*/ 2867 h 19998"/>
                <a:gd name="connsiteX618" fmla="*/ 15001 w 19998"/>
                <a:gd name="connsiteY618" fmla="*/ 2888 h 19998"/>
                <a:gd name="connsiteX619" fmla="*/ 15230 w 19998"/>
                <a:gd name="connsiteY619" fmla="*/ 3074 h 19998"/>
                <a:gd name="connsiteX620" fmla="*/ 15249 w 19998"/>
                <a:gd name="connsiteY620" fmla="*/ 3050 h 19998"/>
                <a:gd name="connsiteX621" fmla="*/ 15249 w 19998"/>
                <a:gd name="connsiteY621" fmla="*/ 3114 h 19998"/>
                <a:gd name="connsiteX622" fmla="*/ 15330 w 19998"/>
                <a:gd name="connsiteY622" fmla="*/ 3114 h 19998"/>
                <a:gd name="connsiteX623" fmla="*/ 15418 w 19998"/>
                <a:gd name="connsiteY623" fmla="*/ 3114 h 19998"/>
                <a:gd name="connsiteX624" fmla="*/ 15499 w 19998"/>
                <a:gd name="connsiteY624" fmla="*/ 3196 h 19998"/>
                <a:gd name="connsiteX625" fmla="*/ 15475 w 19998"/>
                <a:gd name="connsiteY625" fmla="*/ 3252 h 19998"/>
                <a:gd name="connsiteX626" fmla="*/ 15499 w 19998"/>
                <a:gd name="connsiteY626" fmla="*/ 3295 h 19998"/>
                <a:gd name="connsiteX627" fmla="*/ 15499 w 19998"/>
                <a:gd name="connsiteY627" fmla="*/ 3276 h 19998"/>
                <a:gd name="connsiteX628" fmla="*/ 15599 w 19998"/>
                <a:gd name="connsiteY628" fmla="*/ 3276 h 19998"/>
                <a:gd name="connsiteX629" fmla="*/ 15704 w 19998"/>
                <a:gd name="connsiteY629" fmla="*/ 3374 h 19998"/>
                <a:gd name="connsiteX630" fmla="*/ 15682 w 19998"/>
                <a:gd name="connsiteY630" fmla="*/ 3414 h 19998"/>
                <a:gd name="connsiteX631" fmla="*/ 15723 w 19998"/>
                <a:gd name="connsiteY631" fmla="*/ 3478 h 19998"/>
                <a:gd name="connsiteX632" fmla="*/ 15704 w 19998"/>
                <a:gd name="connsiteY632" fmla="*/ 3497 h 19998"/>
                <a:gd name="connsiteX633" fmla="*/ 15747 w 19998"/>
                <a:gd name="connsiteY633" fmla="*/ 3534 h 19998"/>
                <a:gd name="connsiteX634" fmla="*/ 15747 w 19998"/>
                <a:gd name="connsiteY634" fmla="*/ 3518 h 19998"/>
                <a:gd name="connsiteX635" fmla="*/ 15935 w 19998"/>
                <a:gd name="connsiteY635" fmla="*/ 3478 h 19998"/>
                <a:gd name="connsiteX636" fmla="*/ 15935 w 19998"/>
                <a:gd name="connsiteY636" fmla="*/ 3518 h 19998"/>
                <a:gd name="connsiteX637" fmla="*/ 15951 w 19998"/>
                <a:gd name="connsiteY637" fmla="*/ 3518 h 19998"/>
                <a:gd name="connsiteX638" fmla="*/ 15992 w 19998"/>
                <a:gd name="connsiteY638" fmla="*/ 3414 h 19998"/>
                <a:gd name="connsiteX639" fmla="*/ 16156 w 19998"/>
                <a:gd name="connsiteY639" fmla="*/ 3414 h 19998"/>
                <a:gd name="connsiteX640" fmla="*/ 16156 w 19998"/>
                <a:gd name="connsiteY640" fmla="*/ 3374 h 19998"/>
                <a:gd name="connsiteX641" fmla="*/ 16302 w 19998"/>
                <a:gd name="connsiteY641" fmla="*/ 3436 h 19998"/>
                <a:gd name="connsiteX642" fmla="*/ 16285 w 19998"/>
                <a:gd name="connsiteY642" fmla="*/ 3454 h 19998"/>
                <a:gd name="connsiteX643" fmla="*/ 16366 w 19998"/>
                <a:gd name="connsiteY643" fmla="*/ 3518 h 19998"/>
                <a:gd name="connsiteX644" fmla="*/ 16490 w 19998"/>
                <a:gd name="connsiteY644" fmla="*/ 3518 h 19998"/>
                <a:gd name="connsiteX645" fmla="*/ 16506 w 19998"/>
                <a:gd name="connsiteY645" fmla="*/ 3600 h 19998"/>
                <a:gd name="connsiteX646" fmla="*/ 16590 w 19998"/>
                <a:gd name="connsiteY646" fmla="*/ 3624 h 19998"/>
                <a:gd name="connsiteX647" fmla="*/ 16611 w 19998"/>
                <a:gd name="connsiteY647" fmla="*/ 3581 h 19998"/>
                <a:gd name="connsiteX648" fmla="*/ 16694 w 19998"/>
                <a:gd name="connsiteY648" fmla="*/ 3600 h 19998"/>
                <a:gd name="connsiteX649" fmla="*/ 16694 w 19998"/>
                <a:gd name="connsiteY649" fmla="*/ 3560 h 19998"/>
                <a:gd name="connsiteX650" fmla="*/ 16716 w 19998"/>
                <a:gd name="connsiteY650" fmla="*/ 3560 h 19998"/>
                <a:gd name="connsiteX651" fmla="*/ 16716 w 19998"/>
                <a:gd name="connsiteY651" fmla="*/ 3518 h 19998"/>
                <a:gd name="connsiteX652" fmla="*/ 16759 w 19998"/>
                <a:gd name="connsiteY652" fmla="*/ 3497 h 19998"/>
                <a:gd name="connsiteX653" fmla="*/ 16759 w 19998"/>
                <a:gd name="connsiteY653" fmla="*/ 3478 h 19998"/>
                <a:gd name="connsiteX654" fmla="*/ 16940 w 19998"/>
                <a:gd name="connsiteY654" fmla="*/ 3478 h 19998"/>
                <a:gd name="connsiteX655" fmla="*/ 17085 w 19998"/>
                <a:gd name="connsiteY655" fmla="*/ 3560 h 19998"/>
                <a:gd name="connsiteX656" fmla="*/ 17085 w 19998"/>
                <a:gd name="connsiteY656" fmla="*/ 3534 h 19998"/>
                <a:gd name="connsiteX657" fmla="*/ 17192 w 19998"/>
                <a:gd name="connsiteY657" fmla="*/ 3518 h 19998"/>
                <a:gd name="connsiteX658" fmla="*/ 17192 w 19998"/>
                <a:gd name="connsiteY658" fmla="*/ 3534 h 19998"/>
                <a:gd name="connsiteX659" fmla="*/ 17373 w 19998"/>
                <a:gd name="connsiteY659" fmla="*/ 3640 h 19998"/>
                <a:gd name="connsiteX660" fmla="*/ 17354 w 19998"/>
                <a:gd name="connsiteY660" fmla="*/ 3663 h 19998"/>
                <a:gd name="connsiteX661" fmla="*/ 17437 w 19998"/>
                <a:gd name="connsiteY661" fmla="*/ 3783 h 19998"/>
                <a:gd name="connsiteX662" fmla="*/ 17397 w 19998"/>
                <a:gd name="connsiteY662" fmla="*/ 3783 h 19998"/>
                <a:gd name="connsiteX663" fmla="*/ 17414 w 19998"/>
                <a:gd name="connsiteY663" fmla="*/ 3826 h 19998"/>
                <a:gd name="connsiteX664" fmla="*/ 17437 w 19998"/>
                <a:gd name="connsiteY664" fmla="*/ 3826 h 19998"/>
                <a:gd name="connsiteX665" fmla="*/ 17602 w 19998"/>
                <a:gd name="connsiteY665" fmla="*/ 4028 h 19998"/>
                <a:gd name="connsiteX666" fmla="*/ 17623 w 19998"/>
                <a:gd name="connsiteY666" fmla="*/ 4091 h 19998"/>
                <a:gd name="connsiteX667" fmla="*/ 17642 w 19998"/>
                <a:gd name="connsiteY667" fmla="*/ 4091 h 19998"/>
                <a:gd name="connsiteX668" fmla="*/ 17683 w 19998"/>
                <a:gd name="connsiteY668" fmla="*/ 4211 h 19998"/>
                <a:gd name="connsiteX669" fmla="*/ 17849 w 19998"/>
                <a:gd name="connsiteY669" fmla="*/ 4211 h 19998"/>
                <a:gd name="connsiteX670" fmla="*/ 17849 w 19998"/>
                <a:gd name="connsiteY670" fmla="*/ 4171 h 19998"/>
                <a:gd name="connsiteX671" fmla="*/ 17871 w 19998"/>
                <a:gd name="connsiteY671" fmla="*/ 4171 h 19998"/>
                <a:gd name="connsiteX672" fmla="*/ 17830 w 19998"/>
                <a:gd name="connsiteY672" fmla="*/ 4091 h 19998"/>
                <a:gd name="connsiteX673" fmla="*/ 17871 w 19998"/>
                <a:gd name="connsiteY673" fmla="*/ 4065 h 19998"/>
                <a:gd name="connsiteX674" fmla="*/ 17935 w 19998"/>
                <a:gd name="connsiteY674" fmla="*/ 4091 h 19998"/>
                <a:gd name="connsiteX675" fmla="*/ 17976 w 19998"/>
                <a:gd name="connsiteY675" fmla="*/ 4065 h 19998"/>
                <a:gd name="connsiteX676" fmla="*/ 18019 w 19998"/>
                <a:gd name="connsiteY676" fmla="*/ 4091 h 19998"/>
                <a:gd name="connsiteX677" fmla="*/ 18140 w 19998"/>
                <a:gd name="connsiteY677" fmla="*/ 4131 h 19998"/>
                <a:gd name="connsiteX678" fmla="*/ 18183 w 19998"/>
                <a:gd name="connsiteY678" fmla="*/ 4293 h 19998"/>
                <a:gd name="connsiteX679" fmla="*/ 18200 w 19998"/>
                <a:gd name="connsiteY679" fmla="*/ 4293 h 19998"/>
                <a:gd name="connsiteX680" fmla="*/ 18223 w 19998"/>
                <a:gd name="connsiteY680" fmla="*/ 4211 h 19998"/>
                <a:gd name="connsiteX681" fmla="*/ 18240 w 19998"/>
                <a:gd name="connsiteY681" fmla="*/ 4211 h 19998"/>
                <a:gd name="connsiteX682" fmla="*/ 18240 w 19998"/>
                <a:gd name="connsiteY682" fmla="*/ 4230 h 19998"/>
                <a:gd name="connsiteX683" fmla="*/ 18281 w 19998"/>
                <a:gd name="connsiteY683" fmla="*/ 4230 h 19998"/>
                <a:gd name="connsiteX684" fmla="*/ 18328 w 19998"/>
                <a:gd name="connsiteY684" fmla="*/ 4270 h 19998"/>
                <a:gd name="connsiteX685" fmla="*/ 18369 w 19998"/>
                <a:gd name="connsiteY685" fmla="*/ 4253 h 19998"/>
                <a:gd name="connsiteX686" fmla="*/ 18388 w 19998"/>
                <a:gd name="connsiteY686" fmla="*/ 4270 h 19998"/>
                <a:gd name="connsiteX687" fmla="*/ 18531 w 19998"/>
                <a:gd name="connsiteY687" fmla="*/ 4253 h 19998"/>
                <a:gd name="connsiteX688" fmla="*/ 18531 w 19998"/>
                <a:gd name="connsiteY688" fmla="*/ 4270 h 19998"/>
                <a:gd name="connsiteX689" fmla="*/ 18631 w 19998"/>
                <a:gd name="connsiteY689" fmla="*/ 4211 h 19998"/>
                <a:gd name="connsiteX690" fmla="*/ 18631 w 19998"/>
                <a:gd name="connsiteY690" fmla="*/ 4131 h 19998"/>
                <a:gd name="connsiteX691" fmla="*/ 18762 w 19998"/>
                <a:gd name="connsiteY691" fmla="*/ 4108 h 19998"/>
                <a:gd name="connsiteX692" fmla="*/ 18778 w 19998"/>
                <a:gd name="connsiteY692" fmla="*/ 4148 h 19998"/>
                <a:gd name="connsiteX693" fmla="*/ 18821 w 19998"/>
                <a:gd name="connsiteY693" fmla="*/ 4131 h 19998"/>
                <a:gd name="connsiteX694" fmla="*/ 18943 w 19998"/>
                <a:gd name="connsiteY694" fmla="*/ 4333 h 19998"/>
                <a:gd name="connsiteX695" fmla="*/ 19047 w 19998"/>
                <a:gd name="connsiteY695" fmla="*/ 4333 h 19998"/>
                <a:gd name="connsiteX696" fmla="*/ 19064 w 19998"/>
                <a:gd name="connsiteY696" fmla="*/ 4392 h 19998"/>
                <a:gd name="connsiteX697" fmla="*/ 19152 w 19998"/>
                <a:gd name="connsiteY697" fmla="*/ 4392 h 19998"/>
                <a:gd name="connsiteX698" fmla="*/ 19152 w 19998"/>
                <a:gd name="connsiteY698" fmla="*/ 4373 h 19998"/>
                <a:gd name="connsiteX699" fmla="*/ 19212 w 19998"/>
                <a:gd name="connsiteY699" fmla="*/ 4373 h 19998"/>
                <a:gd name="connsiteX700" fmla="*/ 19212 w 19998"/>
                <a:gd name="connsiteY700" fmla="*/ 4392 h 19998"/>
                <a:gd name="connsiteX701" fmla="*/ 19317 w 19998"/>
                <a:gd name="connsiteY701" fmla="*/ 4333 h 19998"/>
                <a:gd name="connsiteX702" fmla="*/ 19417 w 19998"/>
                <a:gd name="connsiteY702" fmla="*/ 4392 h 19998"/>
                <a:gd name="connsiteX703" fmla="*/ 19443 w 19998"/>
                <a:gd name="connsiteY703" fmla="*/ 4373 h 19998"/>
                <a:gd name="connsiteX704" fmla="*/ 19500 w 19998"/>
                <a:gd name="connsiteY704" fmla="*/ 4373 h 19998"/>
                <a:gd name="connsiteX705" fmla="*/ 19521 w 19998"/>
                <a:gd name="connsiteY705" fmla="*/ 4352 h 19998"/>
                <a:gd name="connsiteX706" fmla="*/ 19998 w 19998"/>
                <a:gd name="connsiteY706" fmla="*/ 4512 h 19998"/>
                <a:gd name="connsiteX707" fmla="*/ 19750 w 19998"/>
                <a:gd name="connsiteY707" fmla="*/ 4939 h 19998"/>
                <a:gd name="connsiteX708" fmla="*/ 19712 w 19998"/>
                <a:gd name="connsiteY708" fmla="*/ 4939 h 19998"/>
                <a:gd name="connsiteX709" fmla="*/ 19686 w 19998"/>
                <a:gd name="connsiteY709" fmla="*/ 5003 h 19998"/>
                <a:gd name="connsiteX710" fmla="*/ 19645 w 19998"/>
                <a:gd name="connsiteY710" fmla="*/ 5003 h 19998"/>
                <a:gd name="connsiteX711" fmla="*/ 19131 w 19998"/>
                <a:gd name="connsiteY711" fmla="*/ 6512 h 19998"/>
                <a:gd name="connsiteX712" fmla="*/ 19236 w 19998"/>
                <a:gd name="connsiteY712" fmla="*/ 7750 h 19998"/>
                <a:gd name="connsiteX713" fmla="*/ 19212 w 19998"/>
                <a:gd name="connsiteY713" fmla="*/ 7750 h 19998"/>
                <a:gd name="connsiteX714" fmla="*/ 19090 w 19998"/>
                <a:gd name="connsiteY714" fmla="*/ 7870 h 19998"/>
                <a:gd name="connsiteX715" fmla="*/ 19152 w 19998"/>
                <a:gd name="connsiteY715" fmla="*/ 7853 h 19998"/>
                <a:gd name="connsiteX716" fmla="*/ 19064 w 19998"/>
                <a:gd name="connsiteY716" fmla="*/ 7973 h 19998"/>
                <a:gd name="connsiteX717" fmla="*/ 18983 w 19998"/>
                <a:gd name="connsiteY717" fmla="*/ 7973 h 19998"/>
                <a:gd name="connsiteX718" fmla="*/ 18714 w 19998"/>
                <a:gd name="connsiteY718" fmla="*/ 8135 h 19998"/>
                <a:gd name="connsiteX719" fmla="*/ 18695 w 19998"/>
                <a:gd name="connsiteY719" fmla="*/ 8093 h 19998"/>
                <a:gd name="connsiteX720" fmla="*/ 18614 w 19998"/>
                <a:gd name="connsiteY720" fmla="*/ 7997 h 19998"/>
                <a:gd name="connsiteX721" fmla="*/ 18631 w 19998"/>
                <a:gd name="connsiteY721" fmla="*/ 7973 h 19998"/>
                <a:gd name="connsiteX722" fmla="*/ 18304 w 19998"/>
                <a:gd name="connsiteY72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239 w 19998"/>
                <a:gd name="connsiteY334" fmla="*/ 7950 h 19998"/>
                <a:gd name="connsiteX335" fmla="*/ 3156 w 19998"/>
                <a:gd name="connsiteY335" fmla="*/ 7910 h 19998"/>
                <a:gd name="connsiteX336" fmla="*/ 2844 w 19998"/>
                <a:gd name="connsiteY336" fmla="*/ 7933 h 19998"/>
                <a:gd name="connsiteX337" fmla="*/ 2822 w 19998"/>
                <a:gd name="connsiteY337" fmla="*/ 7853 h 19998"/>
                <a:gd name="connsiteX338" fmla="*/ 2765 w 19998"/>
                <a:gd name="connsiteY338" fmla="*/ 7811 h 19998"/>
                <a:gd name="connsiteX339" fmla="*/ 2765 w 19998"/>
                <a:gd name="connsiteY339" fmla="*/ 7788 h 19998"/>
                <a:gd name="connsiteX340" fmla="*/ 3051 w 19998"/>
                <a:gd name="connsiteY340" fmla="*/ 7853 h 19998"/>
                <a:gd name="connsiteX341" fmla="*/ 3115 w 19998"/>
                <a:gd name="connsiteY341" fmla="*/ 7651 h 19998"/>
                <a:gd name="connsiteX342" fmla="*/ 3115 w 19998"/>
                <a:gd name="connsiteY342" fmla="*/ 7625 h 19998"/>
                <a:gd name="connsiteX343" fmla="*/ 2765 w 19998"/>
                <a:gd name="connsiteY343" fmla="*/ 7729 h 19998"/>
                <a:gd name="connsiteX344" fmla="*/ 2722 w 19998"/>
                <a:gd name="connsiteY344" fmla="*/ 7625 h 19998"/>
                <a:gd name="connsiteX345" fmla="*/ 2701 w 19998"/>
                <a:gd name="connsiteY345" fmla="*/ 7625 h 19998"/>
                <a:gd name="connsiteX346" fmla="*/ 2722 w 19998"/>
                <a:gd name="connsiteY346" fmla="*/ 7788 h 19998"/>
                <a:gd name="connsiteX347" fmla="*/ 2477 w 19998"/>
                <a:gd name="connsiteY347" fmla="*/ 7750 h 19998"/>
                <a:gd name="connsiteX348" fmla="*/ 2453 w 19998"/>
                <a:gd name="connsiteY348" fmla="*/ 7689 h 19998"/>
                <a:gd name="connsiteX349" fmla="*/ 2477 w 19998"/>
                <a:gd name="connsiteY349" fmla="*/ 7973 h 19998"/>
                <a:gd name="connsiteX350" fmla="*/ 2412 w 19998"/>
                <a:gd name="connsiteY350" fmla="*/ 7950 h 19998"/>
                <a:gd name="connsiteX351" fmla="*/ 2372 w 19998"/>
                <a:gd name="connsiteY351" fmla="*/ 7828 h 19998"/>
                <a:gd name="connsiteX352" fmla="*/ 2127 w 19998"/>
                <a:gd name="connsiteY352" fmla="*/ 7442 h 19998"/>
                <a:gd name="connsiteX353" fmla="*/ 2127 w 19998"/>
                <a:gd name="connsiteY353" fmla="*/ 7463 h 19998"/>
                <a:gd name="connsiteX354" fmla="*/ 2103 w 19998"/>
                <a:gd name="connsiteY354" fmla="*/ 7442 h 19998"/>
                <a:gd name="connsiteX355" fmla="*/ 2205 w 19998"/>
                <a:gd name="connsiteY355" fmla="*/ 7442 h 19998"/>
                <a:gd name="connsiteX356" fmla="*/ 1831 w 19998"/>
                <a:gd name="connsiteY356" fmla="*/ 7261 h 19998"/>
                <a:gd name="connsiteX357" fmla="*/ 1260 w 19998"/>
                <a:gd name="connsiteY357" fmla="*/ 6996 h 19998"/>
                <a:gd name="connsiteX358" fmla="*/ 1276 w 19998"/>
                <a:gd name="connsiteY358" fmla="*/ 6975 h 19998"/>
                <a:gd name="connsiteX359" fmla="*/ 1260 w 19998"/>
                <a:gd name="connsiteY359" fmla="*/ 6958 h 19998"/>
                <a:gd name="connsiteX360" fmla="*/ 1236 w 19998"/>
                <a:gd name="connsiteY360" fmla="*/ 6958 h 19998"/>
                <a:gd name="connsiteX361" fmla="*/ 1172 w 19998"/>
                <a:gd name="connsiteY361" fmla="*/ 6892 h 19998"/>
                <a:gd name="connsiteX362" fmla="*/ 1155 w 19998"/>
                <a:gd name="connsiteY362" fmla="*/ 6996 h 19998"/>
                <a:gd name="connsiteX363" fmla="*/ 886 w 19998"/>
                <a:gd name="connsiteY363" fmla="*/ 6975 h 19998"/>
                <a:gd name="connsiteX364" fmla="*/ 679 w 19998"/>
                <a:gd name="connsiteY364" fmla="*/ 7099 h 19998"/>
                <a:gd name="connsiteX365" fmla="*/ 533 w 19998"/>
                <a:gd name="connsiteY365" fmla="*/ 7078 h 19998"/>
                <a:gd name="connsiteX366" fmla="*/ 533 w 19998"/>
                <a:gd name="connsiteY366" fmla="*/ 7022 h 19998"/>
                <a:gd name="connsiteX367" fmla="*/ 574 w 19998"/>
                <a:gd name="connsiteY367" fmla="*/ 6996 h 19998"/>
                <a:gd name="connsiteX368" fmla="*/ 305 w 19998"/>
                <a:gd name="connsiteY368" fmla="*/ 6568 h 19998"/>
                <a:gd name="connsiteX369" fmla="*/ 264 w 19998"/>
                <a:gd name="connsiteY369" fmla="*/ 6594 h 19998"/>
                <a:gd name="connsiteX370" fmla="*/ 164 w 19998"/>
                <a:gd name="connsiteY370" fmla="*/ 6528 h 19998"/>
                <a:gd name="connsiteX371" fmla="*/ 141 w 19998"/>
                <a:gd name="connsiteY371" fmla="*/ 6528 h 19998"/>
                <a:gd name="connsiteX372" fmla="*/ 0 w 19998"/>
                <a:gd name="connsiteY372" fmla="*/ 6490 h 19998"/>
                <a:gd name="connsiteX373" fmla="*/ 17 w 19998"/>
                <a:gd name="connsiteY373" fmla="*/ 6465 h 19998"/>
                <a:gd name="connsiteX374" fmla="*/ 57 w 19998"/>
                <a:gd name="connsiteY374" fmla="*/ 6465 h 19998"/>
                <a:gd name="connsiteX375" fmla="*/ 57 w 19998"/>
                <a:gd name="connsiteY375" fmla="*/ 6425 h 19998"/>
                <a:gd name="connsiteX376" fmla="*/ 695 w 19998"/>
                <a:gd name="connsiteY376" fmla="*/ 6408 h 19998"/>
                <a:gd name="connsiteX377" fmla="*/ 760 w 19998"/>
                <a:gd name="connsiteY377" fmla="*/ 6262 h 19998"/>
                <a:gd name="connsiteX378" fmla="*/ 722 w 19998"/>
                <a:gd name="connsiteY378" fmla="*/ 6262 h 19998"/>
                <a:gd name="connsiteX379" fmla="*/ 695 w 19998"/>
                <a:gd name="connsiteY379" fmla="*/ 6164 h 19998"/>
                <a:gd name="connsiteX380" fmla="*/ 433 w 19998"/>
                <a:gd name="connsiteY380" fmla="*/ 6084 h 19998"/>
                <a:gd name="connsiteX381" fmla="*/ 348 w 19998"/>
                <a:gd name="connsiteY381" fmla="*/ 6204 h 19998"/>
                <a:gd name="connsiteX382" fmla="*/ 329 w 19998"/>
                <a:gd name="connsiteY382" fmla="*/ 6204 h 19998"/>
                <a:gd name="connsiteX383" fmla="*/ 305 w 19998"/>
                <a:gd name="connsiteY383" fmla="*/ 6060 h 19998"/>
                <a:gd name="connsiteX384" fmla="*/ 348 w 19998"/>
                <a:gd name="connsiteY384" fmla="*/ 6044 h 19998"/>
                <a:gd name="connsiteX385" fmla="*/ 348 w 19998"/>
                <a:gd name="connsiteY385" fmla="*/ 5997 h 19998"/>
                <a:gd name="connsiteX386" fmla="*/ 248 w 19998"/>
                <a:gd name="connsiteY386" fmla="*/ 5997 h 19998"/>
                <a:gd name="connsiteX387" fmla="*/ 221 w 19998"/>
                <a:gd name="connsiteY387" fmla="*/ 5938 h 19998"/>
                <a:gd name="connsiteX388" fmla="*/ 329 w 19998"/>
                <a:gd name="connsiteY388" fmla="*/ 5938 h 19998"/>
                <a:gd name="connsiteX389" fmla="*/ 348 w 19998"/>
                <a:gd name="connsiteY389" fmla="*/ 5818 h 19998"/>
                <a:gd name="connsiteX390" fmla="*/ 391 w 19998"/>
                <a:gd name="connsiteY390" fmla="*/ 5818 h 19998"/>
                <a:gd name="connsiteX391" fmla="*/ 369 w 19998"/>
                <a:gd name="connsiteY391" fmla="*/ 5917 h 19998"/>
                <a:gd name="connsiteX392" fmla="*/ 433 w 19998"/>
                <a:gd name="connsiteY392" fmla="*/ 5877 h 19998"/>
                <a:gd name="connsiteX393" fmla="*/ 433 w 19998"/>
                <a:gd name="connsiteY393" fmla="*/ 5898 h 19998"/>
                <a:gd name="connsiteX394" fmla="*/ 410 w 19998"/>
                <a:gd name="connsiteY394" fmla="*/ 5917 h 19998"/>
                <a:gd name="connsiteX395" fmla="*/ 433 w 19998"/>
                <a:gd name="connsiteY395" fmla="*/ 5938 h 19998"/>
                <a:gd name="connsiteX396" fmla="*/ 555 w 19998"/>
                <a:gd name="connsiteY396" fmla="*/ 5938 h 19998"/>
                <a:gd name="connsiteX397" fmla="*/ 555 w 19998"/>
                <a:gd name="connsiteY397" fmla="*/ 5955 h 19998"/>
                <a:gd name="connsiteX398" fmla="*/ 738 w 19998"/>
                <a:gd name="connsiteY398" fmla="*/ 5938 h 19998"/>
                <a:gd name="connsiteX399" fmla="*/ 695 w 19998"/>
                <a:gd name="connsiteY399" fmla="*/ 5835 h 19998"/>
                <a:gd name="connsiteX400" fmla="*/ 655 w 19998"/>
                <a:gd name="connsiteY400" fmla="*/ 5835 h 19998"/>
                <a:gd name="connsiteX401" fmla="*/ 638 w 19998"/>
                <a:gd name="connsiteY401" fmla="*/ 5877 h 19998"/>
                <a:gd name="connsiteX402" fmla="*/ 574 w 19998"/>
                <a:gd name="connsiteY402" fmla="*/ 5861 h 19998"/>
                <a:gd name="connsiteX403" fmla="*/ 517 w 19998"/>
                <a:gd name="connsiteY403" fmla="*/ 5861 h 19998"/>
                <a:gd name="connsiteX404" fmla="*/ 598 w 19998"/>
                <a:gd name="connsiteY404" fmla="*/ 5736 h 19998"/>
                <a:gd name="connsiteX405" fmla="*/ 141 w 19998"/>
                <a:gd name="connsiteY405" fmla="*/ 5778 h 19998"/>
                <a:gd name="connsiteX406" fmla="*/ 141 w 19998"/>
                <a:gd name="connsiteY406" fmla="*/ 5795 h 19998"/>
                <a:gd name="connsiteX407" fmla="*/ 17 w 19998"/>
                <a:gd name="connsiteY407" fmla="*/ 5818 h 19998"/>
                <a:gd name="connsiteX408" fmla="*/ 17 w 19998"/>
                <a:gd name="connsiteY408" fmla="*/ 5715 h 19998"/>
                <a:gd name="connsiteX409" fmla="*/ 40 w 19998"/>
                <a:gd name="connsiteY409" fmla="*/ 5715 h 19998"/>
                <a:gd name="connsiteX410" fmla="*/ 141 w 19998"/>
                <a:gd name="connsiteY410" fmla="*/ 5287 h 19998"/>
                <a:gd name="connsiteX411" fmla="*/ 181 w 19998"/>
                <a:gd name="connsiteY411" fmla="*/ 5268 h 19998"/>
                <a:gd name="connsiteX412" fmla="*/ 348 w 19998"/>
                <a:gd name="connsiteY412" fmla="*/ 5247 h 19998"/>
                <a:gd name="connsiteX413" fmla="*/ 329 w 19998"/>
                <a:gd name="connsiteY413" fmla="*/ 5205 h 19998"/>
                <a:gd name="connsiteX414" fmla="*/ 450 w 19998"/>
                <a:gd name="connsiteY414" fmla="*/ 5149 h 19998"/>
                <a:gd name="connsiteX415" fmla="*/ 617 w 19998"/>
                <a:gd name="connsiteY415" fmla="*/ 5149 h 19998"/>
                <a:gd name="connsiteX416" fmla="*/ 617 w 19998"/>
                <a:gd name="connsiteY416" fmla="*/ 5106 h 19998"/>
                <a:gd name="connsiteX417" fmla="*/ 803 w 19998"/>
                <a:gd name="connsiteY417" fmla="*/ 5085 h 19998"/>
                <a:gd name="connsiteX418" fmla="*/ 826 w 19998"/>
                <a:gd name="connsiteY418" fmla="*/ 5106 h 19998"/>
                <a:gd name="connsiteX419" fmla="*/ 803 w 19998"/>
                <a:gd name="connsiteY419" fmla="*/ 5149 h 19998"/>
                <a:gd name="connsiteX420" fmla="*/ 803 w 19998"/>
                <a:gd name="connsiteY420" fmla="*/ 5165 h 19998"/>
                <a:gd name="connsiteX421" fmla="*/ 1276 w 19998"/>
                <a:gd name="connsiteY421" fmla="*/ 5022 h 19998"/>
                <a:gd name="connsiteX422" fmla="*/ 1276 w 19998"/>
                <a:gd name="connsiteY422" fmla="*/ 5003 h 19998"/>
                <a:gd name="connsiteX423" fmla="*/ 1276 w 19998"/>
                <a:gd name="connsiteY423" fmla="*/ 5022 h 19998"/>
                <a:gd name="connsiteX424" fmla="*/ 1298 w 19998"/>
                <a:gd name="connsiteY424" fmla="*/ 5022 h 19998"/>
                <a:gd name="connsiteX425" fmla="*/ 1298 w 19998"/>
                <a:gd name="connsiteY425" fmla="*/ 5003 h 19998"/>
                <a:gd name="connsiteX426" fmla="*/ 1341 w 19998"/>
                <a:gd name="connsiteY426" fmla="*/ 5003 h 19998"/>
                <a:gd name="connsiteX427" fmla="*/ 1341 w 19998"/>
                <a:gd name="connsiteY427" fmla="*/ 5165 h 19998"/>
                <a:gd name="connsiteX428" fmla="*/ 1381 w 19998"/>
                <a:gd name="connsiteY428" fmla="*/ 5165 h 19998"/>
                <a:gd name="connsiteX429" fmla="*/ 1441 w 19998"/>
                <a:gd name="connsiteY429" fmla="*/ 5149 h 19998"/>
                <a:gd name="connsiteX430" fmla="*/ 1441 w 19998"/>
                <a:gd name="connsiteY430" fmla="*/ 5205 h 19998"/>
                <a:gd name="connsiteX431" fmla="*/ 1505 w 19998"/>
                <a:gd name="connsiteY431" fmla="*/ 5231 h 19998"/>
                <a:gd name="connsiteX432" fmla="*/ 1524 w 19998"/>
                <a:gd name="connsiteY432" fmla="*/ 5069 h 19998"/>
                <a:gd name="connsiteX433" fmla="*/ 1562 w 19998"/>
                <a:gd name="connsiteY433" fmla="*/ 5069 h 19998"/>
                <a:gd name="connsiteX434" fmla="*/ 1562 w 19998"/>
                <a:gd name="connsiteY434" fmla="*/ 5043 h 19998"/>
                <a:gd name="connsiteX435" fmla="*/ 1815 w 19998"/>
                <a:gd name="connsiteY435" fmla="*/ 5125 h 19998"/>
                <a:gd name="connsiteX436" fmla="*/ 1815 w 19998"/>
                <a:gd name="connsiteY436" fmla="*/ 5149 h 19998"/>
                <a:gd name="connsiteX437" fmla="*/ 1831 w 19998"/>
                <a:gd name="connsiteY437" fmla="*/ 5149 h 19998"/>
                <a:gd name="connsiteX438" fmla="*/ 1874 w 19998"/>
                <a:gd name="connsiteY438" fmla="*/ 5149 h 19998"/>
                <a:gd name="connsiteX439" fmla="*/ 1874 w 19998"/>
                <a:gd name="connsiteY439" fmla="*/ 5189 h 19998"/>
                <a:gd name="connsiteX440" fmla="*/ 1936 w 19998"/>
                <a:gd name="connsiteY440" fmla="*/ 5165 h 19998"/>
                <a:gd name="connsiteX441" fmla="*/ 1936 w 19998"/>
                <a:gd name="connsiteY441" fmla="*/ 5149 h 19998"/>
                <a:gd name="connsiteX442" fmla="*/ 1915 w 19998"/>
                <a:gd name="connsiteY442" fmla="*/ 5125 h 19998"/>
                <a:gd name="connsiteX443" fmla="*/ 1915 w 19998"/>
                <a:gd name="connsiteY443" fmla="*/ 5069 h 19998"/>
                <a:gd name="connsiteX444" fmla="*/ 1979 w 19998"/>
                <a:gd name="connsiteY444" fmla="*/ 5003 h 19998"/>
                <a:gd name="connsiteX445" fmla="*/ 1936 w 19998"/>
                <a:gd name="connsiteY445" fmla="*/ 4939 h 19998"/>
                <a:gd name="connsiteX446" fmla="*/ 2103 w 19998"/>
                <a:gd name="connsiteY446" fmla="*/ 4820 h 19998"/>
                <a:gd name="connsiteX447" fmla="*/ 2496 w 19998"/>
                <a:gd name="connsiteY447" fmla="*/ 4777 h 19998"/>
                <a:gd name="connsiteX448" fmla="*/ 2536 w 19998"/>
                <a:gd name="connsiteY448" fmla="*/ 4860 h 19998"/>
                <a:gd name="connsiteX449" fmla="*/ 2722 w 19998"/>
                <a:gd name="connsiteY449" fmla="*/ 4761 h 19998"/>
                <a:gd name="connsiteX450" fmla="*/ 2722 w 19998"/>
                <a:gd name="connsiteY450" fmla="*/ 4900 h 19998"/>
                <a:gd name="connsiteX451" fmla="*/ 2805 w 19998"/>
                <a:gd name="connsiteY451" fmla="*/ 4923 h 19998"/>
                <a:gd name="connsiteX452" fmla="*/ 2782 w 19998"/>
                <a:gd name="connsiteY452" fmla="*/ 4982 h 19998"/>
                <a:gd name="connsiteX453" fmla="*/ 2886 w 19998"/>
                <a:gd name="connsiteY453" fmla="*/ 5022 h 19998"/>
                <a:gd name="connsiteX454" fmla="*/ 2910 w 19998"/>
                <a:gd name="connsiteY454" fmla="*/ 5022 h 19998"/>
                <a:gd name="connsiteX455" fmla="*/ 2970 w 19998"/>
                <a:gd name="connsiteY455" fmla="*/ 5189 h 19998"/>
                <a:gd name="connsiteX456" fmla="*/ 3010 w 19998"/>
                <a:gd name="connsiteY456" fmla="*/ 5189 h 19998"/>
                <a:gd name="connsiteX457" fmla="*/ 3034 w 19998"/>
                <a:gd name="connsiteY457" fmla="*/ 5247 h 19998"/>
                <a:gd name="connsiteX458" fmla="*/ 3256 w 19998"/>
                <a:gd name="connsiteY458" fmla="*/ 5673 h 19998"/>
                <a:gd name="connsiteX459" fmla="*/ 3279 w 19998"/>
                <a:gd name="connsiteY459" fmla="*/ 5593 h 19998"/>
                <a:gd name="connsiteX460" fmla="*/ 3303 w 19998"/>
                <a:gd name="connsiteY460" fmla="*/ 5593 h 19998"/>
                <a:gd name="connsiteX461" fmla="*/ 3320 w 19998"/>
                <a:gd name="connsiteY461" fmla="*/ 5616 h 19998"/>
                <a:gd name="connsiteX462" fmla="*/ 3608 w 19998"/>
                <a:gd name="connsiteY462" fmla="*/ 5391 h 19998"/>
                <a:gd name="connsiteX463" fmla="*/ 3589 w 19998"/>
                <a:gd name="connsiteY463" fmla="*/ 5351 h 19998"/>
                <a:gd name="connsiteX464" fmla="*/ 3689 w 19998"/>
                <a:gd name="connsiteY464" fmla="*/ 5351 h 19998"/>
                <a:gd name="connsiteX465" fmla="*/ 3689 w 19998"/>
                <a:gd name="connsiteY465" fmla="*/ 5391 h 19998"/>
                <a:gd name="connsiteX466" fmla="*/ 3713 w 19998"/>
                <a:gd name="connsiteY466" fmla="*/ 5391 h 19998"/>
                <a:gd name="connsiteX467" fmla="*/ 3860 w 19998"/>
                <a:gd name="connsiteY467" fmla="*/ 5268 h 19998"/>
                <a:gd name="connsiteX468" fmla="*/ 3860 w 19998"/>
                <a:gd name="connsiteY468" fmla="*/ 5308 h 19998"/>
                <a:gd name="connsiteX469" fmla="*/ 3899 w 19998"/>
                <a:gd name="connsiteY469" fmla="*/ 5325 h 19998"/>
                <a:gd name="connsiteX470" fmla="*/ 3818 w 19998"/>
                <a:gd name="connsiteY470" fmla="*/ 5431 h 19998"/>
                <a:gd name="connsiteX471" fmla="*/ 3860 w 19998"/>
                <a:gd name="connsiteY471" fmla="*/ 5431 h 19998"/>
                <a:gd name="connsiteX472" fmla="*/ 3941 w 19998"/>
                <a:gd name="connsiteY472" fmla="*/ 5367 h 19998"/>
                <a:gd name="connsiteX473" fmla="*/ 3958 w 19998"/>
                <a:gd name="connsiteY473" fmla="*/ 5391 h 19998"/>
                <a:gd name="connsiteX474" fmla="*/ 3999 w 19998"/>
                <a:gd name="connsiteY474" fmla="*/ 5534 h 19998"/>
                <a:gd name="connsiteX475" fmla="*/ 4041 w 19998"/>
                <a:gd name="connsiteY475" fmla="*/ 5471 h 19998"/>
                <a:gd name="connsiteX476" fmla="*/ 4041 w 19998"/>
                <a:gd name="connsiteY476" fmla="*/ 5534 h 19998"/>
                <a:gd name="connsiteX477" fmla="*/ 4063 w 19998"/>
                <a:gd name="connsiteY477" fmla="*/ 5534 h 19998"/>
                <a:gd name="connsiteX478" fmla="*/ 4103 w 19998"/>
                <a:gd name="connsiteY478" fmla="*/ 5449 h 19998"/>
                <a:gd name="connsiteX479" fmla="*/ 4146 w 19998"/>
                <a:gd name="connsiteY479" fmla="*/ 5489 h 19998"/>
                <a:gd name="connsiteX480" fmla="*/ 4146 w 19998"/>
                <a:gd name="connsiteY480" fmla="*/ 5471 h 19998"/>
                <a:gd name="connsiteX481" fmla="*/ 4103 w 19998"/>
                <a:gd name="connsiteY481" fmla="*/ 5407 h 19998"/>
                <a:gd name="connsiteX482" fmla="*/ 4351 w 19998"/>
                <a:gd name="connsiteY482" fmla="*/ 5351 h 19998"/>
                <a:gd name="connsiteX483" fmla="*/ 4372 w 19998"/>
                <a:gd name="connsiteY483" fmla="*/ 5308 h 19998"/>
                <a:gd name="connsiteX484" fmla="*/ 4392 w 19998"/>
                <a:gd name="connsiteY484" fmla="*/ 5308 h 19998"/>
                <a:gd name="connsiteX485" fmla="*/ 4415 w 19998"/>
                <a:gd name="connsiteY485" fmla="*/ 5308 h 19998"/>
                <a:gd name="connsiteX486" fmla="*/ 4415 w 19998"/>
                <a:gd name="connsiteY486" fmla="*/ 5287 h 19998"/>
                <a:gd name="connsiteX487" fmla="*/ 4580 w 19998"/>
                <a:gd name="connsiteY487" fmla="*/ 5268 h 19998"/>
                <a:gd name="connsiteX488" fmla="*/ 4580 w 19998"/>
                <a:gd name="connsiteY488" fmla="*/ 5471 h 19998"/>
                <a:gd name="connsiteX489" fmla="*/ 4994 w 19998"/>
                <a:gd name="connsiteY489" fmla="*/ 5449 h 19998"/>
                <a:gd name="connsiteX490" fmla="*/ 5075 w 19998"/>
                <a:gd name="connsiteY490" fmla="*/ 5471 h 19998"/>
                <a:gd name="connsiteX491" fmla="*/ 5075 w 19998"/>
                <a:gd name="connsiteY491" fmla="*/ 5449 h 19998"/>
                <a:gd name="connsiteX492" fmla="*/ 5094 w 19998"/>
                <a:gd name="connsiteY492" fmla="*/ 5449 h 19998"/>
                <a:gd name="connsiteX493" fmla="*/ 5175 w 19998"/>
                <a:gd name="connsiteY493" fmla="*/ 5471 h 19998"/>
                <a:gd name="connsiteX494" fmla="*/ 5323 w 19998"/>
                <a:gd name="connsiteY494" fmla="*/ 5471 h 19998"/>
                <a:gd name="connsiteX495" fmla="*/ 5242 w 19998"/>
                <a:gd name="connsiteY495" fmla="*/ 5407 h 19998"/>
                <a:gd name="connsiteX496" fmla="*/ 5258 w 19998"/>
                <a:gd name="connsiteY496" fmla="*/ 5391 h 19998"/>
                <a:gd name="connsiteX497" fmla="*/ 4994 w 19998"/>
                <a:gd name="connsiteY497" fmla="*/ 5003 h 19998"/>
                <a:gd name="connsiteX498" fmla="*/ 4970 w 19998"/>
                <a:gd name="connsiteY498" fmla="*/ 5003 h 19998"/>
                <a:gd name="connsiteX499" fmla="*/ 4954 w 19998"/>
                <a:gd name="connsiteY499" fmla="*/ 4982 h 19998"/>
                <a:gd name="connsiteX500" fmla="*/ 5054 w 19998"/>
                <a:gd name="connsiteY500" fmla="*/ 4618 h 19998"/>
                <a:gd name="connsiteX501" fmla="*/ 5054 w 19998"/>
                <a:gd name="connsiteY501" fmla="*/ 4601 h 19998"/>
                <a:gd name="connsiteX502" fmla="*/ 5037 w 19998"/>
                <a:gd name="connsiteY502" fmla="*/ 4618 h 19998"/>
                <a:gd name="connsiteX503" fmla="*/ 5011 w 19998"/>
                <a:gd name="connsiteY503" fmla="*/ 4131 h 19998"/>
                <a:gd name="connsiteX504" fmla="*/ 4970 w 19998"/>
                <a:gd name="connsiteY504" fmla="*/ 4131 h 19998"/>
                <a:gd name="connsiteX505" fmla="*/ 4642 w 19998"/>
                <a:gd name="connsiteY505" fmla="*/ 3335 h 19998"/>
                <a:gd name="connsiteX506" fmla="*/ 4663 w 19998"/>
                <a:gd name="connsiteY506" fmla="*/ 3092 h 19998"/>
                <a:gd name="connsiteX507" fmla="*/ 4563 w 19998"/>
                <a:gd name="connsiteY507" fmla="*/ 3050 h 19998"/>
                <a:gd name="connsiteX508" fmla="*/ 4563 w 19998"/>
                <a:gd name="connsiteY508" fmla="*/ 2930 h 19998"/>
                <a:gd name="connsiteX509" fmla="*/ 4663 w 19998"/>
                <a:gd name="connsiteY509" fmla="*/ 2987 h 19998"/>
                <a:gd name="connsiteX510" fmla="*/ 4684 w 19998"/>
                <a:gd name="connsiteY510" fmla="*/ 2947 h 19998"/>
                <a:gd name="connsiteX511" fmla="*/ 5242 w 19998"/>
                <a:gd name="connsiteY511" fmla="*/ 3092 h 19998"/>
                <a:gd name="connsiteX512" fmla="*/ 5258 w 19998"/>
                <a:gd name="connsiteY512" fmla="*/ 3029 h 19998"/>
                <a:gd name="connsiteX513" fmla="*/ 5570 w 19998"/>
                <a:gd name="connsiteY513" fmla="*/ 3050 h 19998"/>
                <a:gd name="connsiteX514" fmla="*/ 5632 w 19998"/>
                <a:gd name="connsiteY514" fmla="*/ 3252 h 19998"/>
                <a:gd name="connsiteX515" fmla="*/ 5592 w 19998"/>
                <a:gd name="connsiteY515" fmla="*/ 3252 h 19998"/>
                <a:gd name="connsiteX516" fmla="*/ 5570 w 19998"/>
                <a:gd name="connsiteY516" fmla="*/ 3316 h 19998"/>
                <a:gd name="connsiteX517" fmla="*/ 5511 w 19998"/>
                <a:gd name="connsiteY517" fmla="*/ 3316 h 19998"/>
                <a:gd name="connsiteX518" fmla="*/ 5675 w 19998"/>
                <a:gd name="connsiteY518" fmla="*/ 3800 h 19998"/>
                <a:gd name="connsiteX519" fmla="*/ 5649 w 19998"/>
                <a:gd name="connsiteY519" fmla="*/ 3826 h 19998"/>
                <a:gd name="connsiteX520" fmla="*/ 5732 w 19998"/>
                <a:gd name="connsiteY520" fmla="*/ 3842 h 19998"/>
                <a:gd name="connsiteX521" fmla="*/ 5713 w 19998"/>
                <a:gd name="connsiteY521" fmla="*/ 3842 h 19998"/>
                <a:gd name="connsiteX522" fmla="*/ 5732 w 19998"/>
                <a:gd name="connsiteY522" fmla="*/ 3882 h 19998"/>
                <a:gd name="connsiteX523" fmla="*/ 5756 w 19998"/>
                <a:gd name="connsiteY523" fmla="*/ 3882 h 19998"/>
                <a:gd name="connsiteX524" fmla="*/ 5775 w 19998"/>
                <a:gd name="connsiteY524" fmla="*/ 3882 h 19998"/>
                <a:gd name="connsiteX525" fmla="*/ 5861 w 19998"/>
                <a:gd name="connsiteY525" fmla="*/ 3762 h 19998"/>
                <a:gd name="connsiteX526" fmla="*/ 6499 w 19998"/>
                <a:gd name="connsiteY526" fmla="*/ 3906 h 19998"/>
                <a:gd name="connsiteX527" fmla="*/ 7611 w 19998"/>
                <a:gd name="connsiteY527" fmla="*/ 3826 h 19998"/>
                <a:gd name="connsiteX528" fmla="*/ 7923 w 19998"/>
                <a:gd name="connsiteY528" fmla="*/ 3722 h 19998"/>
                <a:gd name="connsiteX529" fmla="*/ 8045 w 19998"/>
                <a:gd name="connsiteY529" fmla="*/ 3703 h 19998"/>
                <a:gd name="connsiteX530" fmla="*/ 7611 w 19998"/>
                <a:gd name="connsiteY530" fmla="*/ 3600 h 19998"/>
                <a:gd name="connsiteX531" fmla="*/ 7611 w 19998"/>
                <a:gd name="connsiteY531" fmla="*/ 3581 h 19998"/>
                <a:gd name="connsiteX532" fmla="*/ 7799 w 19998"/>
                <a:gd name="connsiteY532" fmla="*/ 3092 h 19998"/>
                <a:gd name="connsiteX533" fmla="*/ 9574 w 19998"/>
                <a:gd name="connsiteY533" fmla="*/ 2317 h 19998"/>
                <a:gd name="connsiteX534" fmla="*/ 9843 w 19998"/>
                <a:gd name="connsiteY534" fmla="*/ 1993 h 19998"/>
                <a:gd name="connsiteX535" fmla="*/ 9902 w 19998"/>
                <a:gd name="connsiteY535" fmla="*/ 2051 h 19998"/>
                <a:gd name="connsiteX536" fmla="*/ 10031 w 19998"/>
                <a:gd name="connsiteY536" fmla="*/ 2051 h 19998"/>
                <a:gd name="connsiteX537" fmla="*/ 9964 w 19998"/>
                <a:gd name="connsiteY537" fmla="*/ 1972 h 19998"/>
                <a:gd name="connsiteX538" fmla="*/ 9943 w 19998"/>
                <a:gd name="connsiteY538" fmla="*/ 1993 h 19998"/>
                <a:gd name="connsiteX539" fmla="*/ 9843 w 19998"/>
                <a:gd name="connsiteY539" fmla="*/ 1645 h 19998"/>
                <a:gd name="connsiteX540" fmla="*/ 9902 w 19998"/>
                <a:gd name="connsiteY540" fmla="*/ 1645 h 19998"/>
                <a:gd name="connsiteX541" fmla="*/ 9902 w 19998"/>
                <a:gd name="connsiteY541" fmla="*/ 1628 h 19998"/>
                <a:gd name="connsiteX542" fmla="*/ 9902 w 19998"/>
                <a:gd name="connsiteY542" fmla="*/ 1607 h 19998"/>
                <a:gd name="connsiteX543" fmla="*/ 9843 w 19998"/>
                <a:gd name="connsiteY543" fmla="*/ 1542 h 19998"/>
                <a:gd name="connsiteX544" fmla="*/ 9886 w 19998"/>
                <a:gd name="connsiteY544" fmla="*/ 1260 h 19998"/>
                <a:gd name="connsiteX545" fmla="*/ 9926 w 19998"/>
                <a:gd name="connsiteY545" fmla="*/ 1243 h 19998"/>
                <a:gd name="connsiteX546" fmla="*/ 9886 w 19998"/>
                <a:gd name="connsiteY546" fmla="*/ 815 h 19998"/>
                <a:gd name="connsiteX547" fmla="*/ 9902 w 19998"/>
                <a:gd name="connsiteY547" fmla="*/ 815 h 19998"/>
                <a:gd name="connsiteX548" fmla="*/ 9886 w 19998"/>
                <a:gd name="connsiteY548" fmla="*/ 484 h 19998"/>
                <a:gd name="connsiteX549" fmla="*/ 10645 w 19998"/>
                <a:gd name="connsiteY549" fmla="*/ 186 h 19998"/>
                <a:gd name="connsiteX550" fmla="*/ 11307 w 19998"/>
                <a:gd name="connsiteY550" fmla="*/ 0 h 19998"/>
                <a:gd name="connsiteX551" fmla="*/ 11431 w 19998"/>
                <a:gd name="connsiteY551" fmla="*/ 324 h 19998"/>
                <a:gd name="connsiteX552" fmla="*/ 11431 w 19998"/>
                <a:gd name="connsiteY552" fmla="*/ 630 h 19998"/>
                <a:gd name="connsiteX553" fmla="*/ 11577 w 19998"/>
                <a:gd name="connsiteY553" fmla="*/ 630 h 19998"/>
                <a:gd name="connsiteX554" fmla="*/ 11700 w 19998"/>
                <a:gd name="connsiteY554" fmla="*/ 832 h 19998"/>
                <a:gd name="connsiteX555" fmla="*/ 11822 w 19998"/>
                <a:gd name="connsiteY555" fmla="*/ 895 h 19998"/>
                <a:gd name="connsiteX556" fmla="*/ 12158 w 19998"/>
                <a:gd name="connsiteY556" fmla="*/ 670 h 19998"/>
                <a:gd name="connsiteX557" fmla="*/ 12279 w 19998"/>
                <a:gd name="connsiteY557" fmla="*/ 792 h 19998"/>
                <a:gd name="connsiteX558" fmla="*/ 12255 w 19998"/>
                <a:gd name="connsiteY558" fmla="*/ 815 h 19998"/>
                <a:gd name="connsiteX559" fmla="*/ 12360 w 19998"/>
                <a:gd name="connsiteY559" fmla="*/ 895 h 19998"/>
                <a:gd name="connsiteX560" fmla="*/ 12360 w 19998"/>
                <a:gd name="connsiteY560" fmla="*/ 912 h 19998"/>
                <a:gd name="connsiteX561" fmla="*/ 12339 w 19998"/>
                <a:gd name="connsiteY561" fmla="*/ 935 h 19998"/>
                <a:gd name="connsiteX562" fmla="*/ 12548 w 19998"/>
                <a:gd name="connsiteY562" fmla="*/ 1342 h 19998"/>
                <a:gd name="connsiteX563" fmla="*/ 12753 w 19998"/>
                <a:gd name="connsiteY563" fmla="*/ 1260 h 19998"/>
                <a:gd name="connsiteX564" fmla="*/ 12729 w 19998"/>
                <a:gd name="connsiteY564" fmla="*/ 1363 h 19998"/>
                <a:gd name="connsiteX565" fmla="*/ 12834 w 19998"/>
                <a:gd name="connsiteY565" fmla="*/ 1323 h 19998"/>
                <a:gd name="connsiteX566" fmla="*/ 12853 w 19998"/>
                <a:gd name="connsiteY566" fmla="*/ 1342 h 19998"/>
                <a:gd name="connsiteX567" fmla="*/ 12901 w 19998"/>
                <a:gd name="connsiteY567" fmla="*/ 1342 h 19998"/>
                <a:gd name="connsiteX568" fmla="*/ 13039 w 19998"/>
                <a:gd name="connsiteY568" fmla="*/ 1769 h 19998"/>
                <a:gd name="connsiteX569" fmla="*/ 13039 w 19998"/>
                <a:gd name="connsiteY569" fmla="*/ 1751 h 19998"/>
                <a:gd name="connsiteX570" fmla="*/ 13065 w 19998"/>
                <a:gd name="connsiteY570" fmla="*/ 1751 h 19998"/>
                <a:gd name="connsiteX571" fmla="*/ 13082 w 19998"/>
                <a:gd name="connsiteY571" fmla="*/ 1671 h 19998"/>
                <a:gd name="connsiteX572" fmla="*/ 13186 w 19998"/>
                <a:gd name="connsiteY572" fmla="*/ 1645 h 19998"/>
                <a:gd name="connsiteX573" fmla="*/ 13203 w 19998"/>
                <a:gd name="connsiteY573" fmla="*/ 1671 h 19998"/>
                <a:gd name="connsiteX574" fmla="*/ 13203 w 19998"/>
                <a:gd name="connsiteY574" fmla="*/ 1645 h 19998"/>
                <a:gd name="connsiteX575" fmla="*/ 13267 w 19998"/>
                <a:gd name="connsiteY575" fmla="*/ 1645 h 19998"/>
                <a:gd name="connsiteX576" fmla="*/ 13267 w 19998"/>
                <a:gd name="connsiteY576" fmla="*/ 1671 h 19998"/>
                <a:gd name="connsiteX577" fmla="*/ 13308 w 19998"/>
                <a:gd name="connsiteY577" fmla="*/ 1687 h 19998"/>
                <a:gd name="connsiteX578" fmla="*/ 13308 w 19998"/>
                <a:gd name="connsiteY578" fmla="*/ 1711 h 19998"/>
                <a:gd name="connsiteX579" fmla="*/ 13515 w 19998"/>
                <a:gd name="connsiteY579" fmla="*/ 1628 h 19998"/>
                <a:gd name="connsiteX580" fmla="*/ 13598 w 19998"/>
                <a:gd name="connsiteY580" fmla="*/ 1751 h 19998"/>
                <a:gd name="connsiteX581" fmla="*/ 13660 w 19998"/>
                <a:gd name="connsiteY581" fmla="*/ 1769 h 19998"/>
                <a:gd name="connsiteX582" fmla="*/ 13660 w 19998"/>
                <a:gd name="connsiteY582" fmla="*/ 1833 h 19998"/>
                <a:gd name="connsiteX583" fmla="*/ 13677 w 19998"/>
                <a:gd name="connsiteY583" fmla="*/ 1833 h 19998"/>
                <a:gd name="connsiteX584" fmla="*/ 13677 w 19998"/>
                <a:gd name="connsiteY584" fmla="*/ 1849 h 19998"/>
                <a:gd name="connsiteX585" fmla="*/ 13725 w 19998"/>
                <a:gd name="connsiteY585" fmla="*/ 1849 h 19998"/>
                <a:gd name="connsiteX586" fmla="*/ 13703 w 19998"/>
                <a:gd name="connsiteY586" fmla="*/ 1833 h 19998"/>
                <a:gd name="connsiteX587" fmla="*/ 13725 w 19998"/>
                <a:gd name="connsiteY587" fmla="*/ 1791 h 19998"/>
                <a:gd name="connsiteX588" fmla="*/ 13808 w 19998"/>
                <a:gd name="connsiteY588" fmla="*/ 1873 h 19998"/>
                <a:gd name="connsiteX589" fmla="*/ 13725 w 19998"/>
                <a:gd name="connsiteY589" fmla="*/ 2155 h 19998"/>
                <a:gd name="connsiteX590" fmla="*/ 13725 w 19998"/>
                <a:gd name="connsiteY590" fmla="*/ 2138 h 19998"/>
                <a:gd name="connsiteX591" fmla="*/ 13784 w 19998"/>
                <a:gd name="connsiteY591" fmla="*/ 2155 h 19998"/>
                <a:gd name="connsiteX592" fmla="*/ 13825 w 19998"/>
                <a:gd name="connsiteY592" fmla="*/ 2301 h 19998"/>
                <a:gd name="connsiteX593" fmla="*/ 13703 w 19998"/>
                <a:gd name="connsiteY593" fmla="*/ 2420 h 19998"/>
                <a:gd name="connsiteX594" fmla="*/ 13741 w 19998"/>
                <a:gd name="connsiteY594" fmla="*/ 2463 h 19998"/>
                <a:gd name="connsiteX595" fmla="*/ 13703 w 19998"/>
                <a:gd name="connsiteY595" fmla="*/ 2503 h 19998"/>
                <a:gd name="connsiteX596" fmla="*/ 13784 w 19998"/>
                <a:gd name="connsiteY596" fmla="*/ 2519 h 19998"/>
                <a:gd name="connsiteX597" fmla="*/ 13784 w 19998"/>
                <a:gd name="connsiteY597" fmla="*/ 2540 h 19998"/>
                <a:gd name="connsiteX598" fmla="*/ 13849 w 19998"/>
                <a:gd name="connsiteY598" fmla="*/ 2540 h 19998"/>
                <a:gd name="connsiteX599" fmla="*/ 14280 w 19998"/>
                <a:gd name="connsiteY599" fmla="*/ 2540 h 19998"/>
                <a:gd name="connsiteX600" fmla="*/ 14527 w 19998"/>
                <a:gd name="connsiteY600" fmla="*/ 2437 h 19998"/>
                <a:gd name="connsiteX601" fmla="*/ 14527 w 19998"/>
                <a:gd name="connsiteY601" fmla="*/ 2218 h 19998"/>
                <a:gd name="connsiteX602" fmla="*/ 14715 w 19998"/>
                <a:gd name="connsiteY602" fmla="*/ 2051 h 19998"/>
                <a:gd name="connsiteX603" fmla="*/ 14815 w 19998"/>
                <a:gd name="connsiteY603" fmla="*/ 2115 h 19998"/>
                <a:gd name="connsiteX604" fmla="*/ 14775 w 19998"/>
                <a:gd name="connsiteY604" fmla="*/ 2138 h 19998"/>
                <a:gd name="connsiteX605" fmla="*/ 14796 w 19998"/>
                <a:gd name="connsiteY605" fmla="*/ 2218 h 19998"/>
                <a:gd name="connsiteX606" fmla="*/ 14756 w 19998"/>
                <a:gd name="connsiteY606" fmla="*/ 2195 h 19998"/>
                <a:gd name="connsiteX607" fmla="*/ 14732 w 19998"/>
                <a:gd name="connsiteY607" fmla="*/ 2218 h 19998"/>
                <a:gd name="connsiteX608" fmla="*/ 14756 w 19998"/>
                <a:gd name="connsiteY608" fmla="*/ 2237 h 19998"/>
                <a:gd name="connsiteX609" fmla="*/ 14732 w 19998"/>
                <a:gd name="connsiteY609" fmla="*/ 2275 h 19998"/>
                <a:gd name="connsiteX610" fmla="*/ 14715 w 19998"/>
                <a:gd name="connsiteY610" fmla="*/ 2275 h 19998"/>
                <a:gd name="connsiteX611" fmla="*/ 14756 w 19998"/>
                <a:gd name="connsiteY611" fmla="*/ 2341 h 19998"/>
                <a:gd name="connsiteX612" fmla="*/ 14675 w 19998"/>
                <a:gd name="connsiteY612" fmla="*/ 2519 h 19998"/>
                <a:gd name="connsiteX613" fmla="*/ 14815 w 19998"/>
                <a:gd name="connsiteY613" fmla="*/ 2622 h 19998"/>
                <a:gd name="connsiteX614" fmla="*/ 14796 w 19998"/>
                <a:gd name="connsiteY614" fmla="*/ 2904 h 19998"/>
                <a:gd name="connsiteX615" fmla="*/ 14918 w 19998"/>
                <a:gd name="connsiteY615" fmla="*/ 2904 h 19998"/>
                <a:gd name="connsiteX616" fmla="*/ 14918 w 19998"/>
                <a:gd name="connsiteY616" fmla="*/ 2867 h 19998"/>
                <a:gd name="connsiteX617" fmla="*/ 15001 w 19998"/>
                <a:gd name="connsiteY617" fmla="*/ 2888 h 19998"/>
                <a:gd name="connsiteX618" fmla="*/ 15230 w 19998"/>
                <a:gd name="connsiteY618" fmla="*/ 3074 h 19998"/>
                <a:gd name="connsiteX619" fmla="*/ 15249 w 19998"/>
                <a:gd name="connsiteY619" fmla="*/ 3050 h 19998"/>
                <a:gd name="connsiteX620" fmla="*/ 15249 w 19998"/>
                <a:gd name="connsiteY620" fmla="*/ 3114 h 19998"/>
                <a:gd name="connsiteX621" fmla="*/ 15330 w 19998"/>
                <a:gd name="connsiteY621" fmla="*/ 3114 h 19998"/>
                <a:gd name="connsiteX622" fmla="*/ 15418 w 19998"/>
                <a:gd name="connsiteY622" fmla="*/ 3114 h 19998"/>
                <a:gd name="connsiteX623" fmla="*/ 15499 w 19998"/>
                <a:gd name="connsiteY623" fmla="*/ 3196 h 19998"/>
                <a:gd name="connsiteX624" fmla="*/ 15475 w 19998"/>
                <a:gd name="connsiteY624" fmla="*/ 3252 h 19998"/>
                <a:gd name="connsiteX625" fmla="*/ 15499 w 19998"/>
                <a:gd name="connsiteY625" fmla="*/ 3295 h 19998"/>
                <a:gd name="connsiteX626" fmla="*/ 15499 w 19998"/>
                <a:gd name="connsiteY626" fmla="*/ 3276 h 19998"/>
                <a:gd name="connsiteX627" fmla="*/ 15599 w 19998"/>
                <a:gd name="connsiteY627" fmla="*/ 3276 h 19998"/>
                <a:gd name="connsiteX628" fmla="*/ 15704 w 19998"/>
                <a:gd name="connsiteY628" fmla="*/ 3374 h 19998"/>
                <a:gd name="connsiteX629" fmla="*/ 15682 w 19998"/>
                <a:gd name="connsiteY629" fmla="*/ 3414 h 19998"/>
                <a:gd name="connsiteX630" fmla="*/ 15723 w 19998"/>
                <a:gd name="connsiteY630" fmla="*/ 3478 h 19998"/>
                <a:gd name="connsiteX631" fmla="*/ 15704 w 19998"/>
                <a:gd name="connsiteY631" fmla="*/ 3497 h 19998"/>
                <a:gd name="connsiteX632" fmla="*/ 15747 w 19998"/>
                <a:gd name="connsiteY632" fmla="*/ 3534 h 19998"/>
                <a:gd name="connsiteX633" fmla="*/ 15747 w 19998"/>
                <a:gd name="connsiteY633" fmla="*/ 3518 h 19998"/>
                <a:gd name="connsiteX634" fmla="*/ 15935 w 19998"/>
                <a:gd name="connsiteY634" fmla="*/ 3478 h 19998"/>
                <a:gd name="connsiteX635" fmla="*/ 15935 w 19998"/>
                <a:gd name="connsiteY635" fmla="*/ 3518 h 19998"/>
                <a:gd name="connsiteX636" fmla="*/ 15951 w 19998"/>
                <a:gd name="connsiteY636" fmla="*/ 3518 h 19998"/>
                <a:gd name="connsiteX637" fmla="*/ 15992 w 19998"/>
                <a:gd name="connsiteY637" fmla="*/ 3414 h 19998"/>
                <a:gd name="connsiteX638" fmla="*/ 16156 w 19998"/>
                <a:gd name="connsiteY638" fmla="*/ 3414 h 19998"/>
                <a:gd name="connsiteX639" fmla="*/ 16156 w 19998"/>
                <a:gd name="connsiteY639" fmla="*/ 3374 h 19998"/>
                <a:gd name="connsiteX640" fmla="*/ 16302 w 19998"/>
                <a:gd name="connsiteY640" fmla="*/ 3436 h 19998"/>
                <a:gd name="connsiteX641" fmla="*/ 16285 w 19998"/>
                <a:gd name="connsiteY641" fmla="*/ 3454 h 19998"/>
                <a:gd name="connsiteX642" fmla="*/ 16366 w 19998"/>
                <a:gd name="connsiteY642" fmla="*/ 3518 h 19998"/>
                <a:gd name="connsiteX643" fmla="*/ 16490 w 19998"/>
                <a:gd name="connsiteY643" fmla="*/ 3518 h 19998"/>
                <a:gd name="connsiteX644" fmla="*/ 16506 w 19998"/>
                <a:gd name="connsiteY644" fmla="*/ 3600 h 19998"/>
                <a:gd name="connsiteX645" fmla="*/ 16590 w 19998"/>
                <a:gd name="connsiteY645" fmla="*/ 3624 h 19998"/>
                <a:gd name="connsiteX646" fmla="*/ 16611 w 19998"/>
                <a:gd name="connsiteY646" fmla="*/ 3581 h 19998"/>
                <a:gd name="connsiteX647" fmla="*/ 16694 w 19998"/>
                <a:gd name="connsiteY647" fmla="*/ 3600 h 19998"/>
                <a:gd name="connsiteX648" fmla="*/ 16694 w 19998"/>
                <a:gd name="connsiteY648" fmla="*/ 3560 h 19998"/>
                <a:gd name="connsiteX649" fmla="*/ 16716 w 19998"/>
                <a:gd name="connsiteY649" fmla="*/ 3560 h 19998"/>
                <a:gd name="connsiteX650" fmla="*/ 16716 w 19998"/>
                <a:gd name="connsiteY650" fmla="*/ 3518 h 19998"/>
                <a:gd name="connsiteX651" fmla="*/ 16759 w 19998"/>
                <a:gd name="connsiteY651" fmla="*/ 3497 h 19998"/>
                <a:gd name="connsiteX652" fmla="*/ 16759 w 19998"/>
                <a:gd name="connsiteY652" fmla="*/ 3478 h 19998"/>
                <a:gd name="connsiteX653" fmla="*/ 16940 w 19998"/>
                <a:gd name="connsiteY653" fmla="*/ 3478 h 19998"/>
                <a:gd name="connsiteX654" fmla="*/ 17085 w 19998"/>
                <a:gd name="connsiteY654" fmla="*/ 3560 h 19998"/>
                <a:gd name="connsiteX655" fmla="*/ 17085 w 19998"/>
                <a:gd name="connsiteY655" fmla="*/ 3534 h 19998"/>
                <a:gd name="connsiteX656" fmla="*/ 17192 w 19998"/>
                <a:gd name="connsiteY656" fmla="*/ 3518 h 19998"/>
                <a:gd name="connsiteX657" fmla="*/ 17192 w 19998"/>
                <a:gd name="connsiteY657" fmla="*/ 3534 h 19998"/>
                <a:gd name="connsiteX658" fmla="*/ 17373 w 19998"/>
                <a:gd name="connsiteY658" fmla="*/ 3640 h 19998"/>
                <a:gd name="connsiteX659" fmla="*/ 17354 w 19998"/>
                <a:gd name="connsiteY659" fmla="*/ 3663 h 19998"/>
                <a:gd name="connsiteX660" fmla="*/ 17437 w 19998"/>
                <a:gd name="connsiteY660" fmla="*/ 3783 h 19998"/>
                <a:gd name="connsiteX661" fmla="*/ 17397 w 19998"/>
                <a:gd name="connsiteY661" fmla="*/ 3783 h 19998"/>
                <a:gd name="connsiteX662" fmla="*/ 17414 w 19998"/>
                <a:gd name="connsiteY662" fmla="*/ 3826 h 19998"/>
                <a:gd name="connsiteX663" fmla="*/ 17437 w 19998"/>
                <a:gd name="connsiteY663" fmla="*/ 3826 h 19998"/>
                <a:gd name="connsiteX664" fmla="*/ 17602 w 19998"/>
                <a:gd name="connsiteY664" fmla="*/ 4028 h 19998"/>
                <a:gd name="connsiteX665" fmla="*/ 17623 w 19998"/>
                <a:gd name="connsiteY665" fmla="*/ 4091 h 19998"/>
                <a:gd name="connsiteX666" fmla="*/ 17642 w 19998"/>
                <a:gd name="connsiteY666" fmla="*/ 4091 h 19998"/>
                <a:gd name="connsiteX667" fmla="*/ 17683 w 19998"/>
                <a:gd name="connsiteY667" fmla="*/ 4211 h 19998"/>
                <a:gd name="connsiteX668" fmla="*/ 17849 w 19998"/>
                <a:gd name="connsiteY668" fmla="*/ 4211 h 19998"/>
                <a:gd name="connsiteX669" fmla="*/ 17849 w 19998"/>
                <a:gd name="connsiteY669" fmla="*/ 4171 h 19998"/>
                <a:gd name="connsiteX670" fmla="*/ 17871 w 19998"/>
                <a:gd name="connsiteY670" fmla="*/ 4171 h 19998"/>
                <a:gd name="connsiteX671" fmla="*/ 17830 w 19998"/>
                <a:gd name="connsiteY671" fmla="*/ 4091 h 19998"/>
                <a:gd name="connsiteX672" fmla="*/ 17871 w 19998"/>
                <a:gd name="connsiteY672" fmla="*/ 4065 h 19998"/>
                <a:gd name="connsiteX673" fmla="*/ 17935 w 19998"/>
                <a:gd name="connsiteY673" fmla="*/ 4091 h 19998"/>
                <a:gd name="connsiteX674" fmla="*/ 17976 w 19998"/>
                <a:gd name="connsiteY674" fmla="*/ 4065 h 19998"/>
                <a:gd name="connsiteX675" fmla="*/ 18019 w 19998"/>
                <a:gd name="connsiteY675" fmla="*/ 4091 h 19998"/>
                <a:gd name="connsiteX676" fmla="*/ 18140 w 19998"/>
                <a:gd name="connsiteY676" fmla="*/ 4131 h 19998"/>
                <a:gd name="connsiteX677" fmla="*/ 18183 w 19998"/>
                <a:gd name="connsiteY677" fmla="*/ 4293 h 19998"/>
                <a:gd name="connsiteX678" fmla="*/ 18200 w 19998"/>
                <a:gd name="connsiteY678" fmla="*/ 4293 h 19998"/>
                <a:gd name="connsiteX679" fmla="*/ 18223 w 19998"/>
                <a:gd name="connsiteY679" fmla="*/ 4211 h 19998"/>
                <a:gd name="connsiteX680" fmla="*/ 18240 w 19998"/>
                <a:gd name="connsiteY680" fmla="*/ 4211 h 19998"/>
                <a:gd name="connsiteX681" fmla="*/ 18240 w 19998"/>
                <a:gd name="connsiteY681" fmla="*/ 4230 h 19998"/>
                <a:gd name="connsiteX682" fmla="*/ 18281 w 19998"/>
                <a:gd name="connsiteY682" fmla="*/ 4230 h 19998"/>
                <a:gd name="connsiteX683" fmla="*/ 18328 w 19998"/>
                <a:gd name="connsiteY683" fmla="*/ 4270 h 19998"/>
                <a:gd name="connsiteX684" fmla="*/ 18369 w 19998"/>
                <a:gd name="connsiteY684" fmla="*/ 4253 h 19998"/>
                <a:gd name="connsiteX685" fmla="*/ 18388 w 19998"/>
                <a:gd name="connsiteY685" fmla="*/ 4270 h 19998"/>
                <a:gd name="connsiteX686" fmla="*/ 18531 w 19998"/>
                <a:gd name="connsiteY686" fmla="*/ 4253 h 19998"/>
                <a:gd name="connsiteX687" fmla="*/ 18531 w 19998"/>
                <a:gd name="connsiteY687" fmla="*/ 4270 h 19998"/>
                <a:gd name="connsiteX688" fmla="*/ 18631 w 19998"/>
                <a:gd name="connsiteY688" fmla="*/ 4211 h 19998"/>
                <a:gd name="connsiteX689" fmla="*/ 18631 w 19998"/>
                <a:gd name="connsiteY689" fmla="*/ 4131 h 19998"/>
                <a:gd name="connsiteX690" fmla="*/ 18762 w 19998"/>
                <a:gd name="connsiteY690" fmla="*/ 4108 h 19998"/>
                <a:gd name="connsiteX691" fmla="*/ 18778 w 19998"/>
                <a:gd name="connsiteY691" fmla="*/ 4148 h 19998"/>
                <a:gd name="connsiteX692" fmla="*/ 18821 w 19998"/>
                <a:gd name="connsiteY692" fmla="*/ 4131 h 19998"/>
                <a:gd name="connsiteX693" fmla="*/ 18943 w 19998"/>
                <a:gd name="connsiteY693" fmla="*/ 4333 h 19998"/>
                <a:gd name="connsiteX694" fmla="*/ 19047 w 19998"/>
                <a:gd name="connsiteY694" fmla="*/ 4333 h 19998"/>
                <a:gd name="connsiteX695" fmla="*/ 19064 w 19998"/>
                <a:gd name="connsiteY695" fmla="*/ 4392 h 19998"/>
                <a:gd name="connsiteX696" fmla="*/ 19152 w 19998"/>
                <a:gd name="connsiteY696" fmla="*/ 4392 h 19998"/>
                <a:gd name="connsiteX697" fmla="*/ 19152 w 19998"/>
                <a:gd name="connsiteY697" fmla="*/ 4373 h 19998"/>
                <a:gd name="connsiteX698" fmla="*/ 19212 w 19998"/>
                <a:gd name="connsiteY698" fmla="*/ 4373 h 19998"/>
                <a:gd name="connsiteX699" fmla="*/ 19212 w 19998"/>
                <a:gd name="connsiteY699" fmla="*/ 4392 h 19998"/>
                <a:gd name="connsiteX700" fmla="*/ 19317 w 19998"/>
                <a:gd name="connsiteY700" fmla="*/ 4333 h 19998"/>
                <a:gd name="connsiteX701" fmla="*/ 19417 w 19998"/>
                <a:gd name="connsiteY701" fmla="*/ 4392 h 19998"/>
                <a:gd name="connsiteX702" fmla="*/ 19443 w 19998"/>
                <a:gd name="connsiteY702" fmla="*/ 4373 h 19998"/>
                <a:gd name="connsiteX703" fmla="*/ 19500 w 19998"/>
                <a:gd name="connsiteY703" fmla="*/ 4373 h 19998"/>
                <a:gd name="connsiteX704" fmla="*/ 19521 w 19998"/>
                <a:gd name="connsiteY704" fmla="*/ 4352 h 19998"/>
                <a:gd name="connsiteX705" fmla="*/ 19998 w 19998"/>
                <a:gd name="connsiteY705" fmla="*/ 4512 h 19998"/>
                <a:gd name="connsiteX706" fmla="*/ 19750 w 19998"/>
                <a:gd name="connsiteY706" fmla="*/ 4939 h 19998"/>
                <a:gd name="connsiteX707" fmla="*/ 19712 w 19998"/>
                <a:gd name="connsiteY707" fmla="*/ 4939 h 19998"/>
                <a:gd name="connsiteX708" fmla="*/ 19686 w 19998"/>
                <a:gd name="connsiteY708" fmla="*/ 5003 h 19998"/>
                <a:gd name="connsiteX709" fmla="*/ 19645 w 19998"/>
                <a:gd name="connsiteY709" fmla="*/ 5003 h 19998"/>
                <a:gd name="connsiteX710" fmla="*/ 19131 w 19998"/>
                <a:gd name="connsiteY710" fmla="*/ 6512 h 19998"/>
                <a:gd name="connsiteX711" fmla="*/ 19236 w 19998"/>
                <a:gd name="connsiteY711" fmla="*/ 7750 h 19998"/>
                <a:gd name="connsiteX712" fmla="*/ 19212 w 19998"/>
                <a:gd name="connsiteY712" fmla="*/ 7750 h 19998"/>
                <a:gd name="connsiteX713" fmla="*/ 19090 w 19998"/>
                <a:gd name="connsiteY713" fmla="*/ 7870 h 19998"/>
                <a:gd name="connsiteX714" fmla="*/ 19152 w 19998"/>
                <a:gd name="connsiteY714" fmla="*/ 7853 h 19998"/>
                <a:gd name="connsiteX715" fmla="*/ 19064 w 19998"/>
                <a:gd name="connsiteY715" fmla="*/ 7973 h 19998"/>
                <a:gd name="connsiteX716" fmla="*/ 18983 w 19998"/>
                <a:gd name="connsiteY716" fmla="*/ 7973 h 19998"/>
                <a:gd name="connsiteX717" fmla="*/ 18714 w 19998"/>
                <a:gd name="connsiteY717" fmla="*/ 8135 h 19998"/>
                <a:gd name="connsiteX718" fmla="*/ 18695 w 19998"/>
                <a:gd name="connsiteY718" fmla="*/ 8093 h 19998"/>
                <a:gd name="connsiteX719" fmla="*/ 18614 w 19998"/>
                <a:gd name="connsiteY719" fmla="*/ 7997 h 19998"/>
                <a:gd name="connsiteX720" fmla="*/ 18631 w 19998"/>
                <a:gd name="connsiteY720" fmla="*/ 7973 h 19998"/>
                <a:gd name="connsiteX721" fmla="*/ 18304 w 19998"/>
                <a:gd name="connsiteY72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239 w 19998"/>
                <a:gd name="connsiteY333" fmla="*/ 7910 h 19998"/>
                <a:gd name="connsiteX334" fmla="*/ 3156 w 19998"/>
                <a:gd name="connsiteY334" fmla="*/ 7910 h 19998"/>
                <a:gd name="connsiteX335" fmla="*/ 2844 w 19998"/>
                <a:gd name="connsiteY335" fmla="*/ 7933 h 19998"/>
                <a:gd name="connsiteX336" fmla="*/ 2822 w 19998"/>
                <a:gd name="connsiteY336" fmla="*/ 7853 h 19998"/>
                <a:gd name="connsiteX337" fmla="*/ 2765 w 19998"/>
                <a:gd name="connsiteY337" fmla="*/ 7811 h 19998"/>
                <a:gd name="connsiteX338" fmla="*/ 2765 w 19998"/>
                <a:gd name="connsiteY338" fmla="*/ 7788 h 19998"/>
                <a:gd name="connsiteX339" fmla="*/ 3051 w 19998"/>
                <a:gd name="connsiteY339" fmla="*/ 7853 h 19998"/>
                <a:gd name="connsiteX340" fmla="*/ 3115 w 19998"/>
                <a:gd name="connsiteY340" fmla="*/ 7651 h 19998"/>
                <a:gd name="connsiteX341" fmla="*/ 3115 w 19998"/>
                <a:gd name="connsiteY341" fmla="*/ 7625 h 19998"/>
                <a:gd name="connsiteX342" fmla="*/ 2765 w 19998"/>
                <a:gd name="connsiteY342" fmla="*/ 7729 h 19998"/>
                <a:gd name="connsiteX343" fmla="*/ 2722 w 19998"/>
                <a:gd name="connsiteY343" fmla="*/ 7625 h 19998"/>
                <a:gd name="connsiteX344" fmla="*/ 2701 w 19998"/>
                <a:gd name="connsiteY344" fmla="*/ 7625 h 19998"/>
                <a:gd name="connsiteX345" fmla="*/ 2722 w 19998"/>
                <a:gd name="connsiteY345" fmla="*/ 7788 h 19998"/>
                <a:gd name="connsiteX346" fmla="*/ 2477 w 19998"/>
                <a:gd name="connsiteY346" fmla="*/ 7750 h 19998"/>
                <a:gd name="connsiteX347" fmla="*/ 2453 w 19998"/>
                <a:gd name="connsiteY347" fmla="*/ 7689 h 19998"/>
                <a:gd name="connsiteX348" fmla="*/ 2477 w 19998"/>
                <a:gd name="connsiteY348" fmla="*/ 7973 h 19998"/>
                <a:gd name="connsiteX349" fmla="*/ 2412 w 19998"/>
                <a:gd name="connsiteY349" fmla="*/ 7950 h 19998"/>
                <a:gd name="connsiteX350" fmla="*/ 2372 w 19998"/>
                <a:gd name="connsiteY350" fmla="*/ 7828 h 19998"/>
                <a:gd name="connsiteX351" fmla="*/ 2127 w 19998"/>
                <a:gd name="connsiteY351" fmla="*/ 7442 h 19998"/>
                <a:gd name="connsiteX352" fmla="*/ 2127 w 19998"/>
                <a:gd name="connsiteY352" fmla="*/ 7463 h 19998"/>
                <a:gd name="connsiteX353" fmla="*/ 2103 w 19998"/>
                <a:gd name="connsiteY353" fmla="*/ 7442 h 19998"/>
                <a:gd name="connsiteX354" fmla="*/ 2205 w 19998"/>
                <a:gd name="connsiteY354" fmla="*/ 7442 h 19998"/>
                <a:gd name="connsiteX355" fmla="*/ 1831 w 19998"/>
                <a:gd name="connsiteY355" fmla="*/ 7261 h 19998"/>
                <a:gd name="connsiteX356" fmla="*/ 1260 w 19998"/>
                <a:gd name="connsiteY356" fmla="*/ 6996 h 19998"/>
                <a:gd name="connsiteX357" fmla="*/ 1276 w 19998"/>
                <a:gd name="connsiteY357" fmla="*/ 6975 h 19998"/>
                <a:gd name="connsiteX358" fmla="*/ 1260 w 19998"/>
                <a:gd name="connsiteY358" fmla="*/ 6958 h 19998"/>
                <a:gd name="connsiteX359" fmla="*/ 1236 w 19998"/>
                <a:gd name="connsiteY359" fmla="*/ 6958 h 19998"/>
                <a:gd name="connsiteX360" fmla="*/ 1172 w 19998"/>
                <a:gd name="connsiteY360" fmla="*/ 6892 h 19998"/>
                <a:gd name="connsiteX361" fmla="*/ 1155 w 19998"/>
                <a:gd name="connsiteY361" fmla="*/ 6996 h 19998"/>
                <a:gd name="connsiteX362" fmla="*/ 886 w 19998"/>
                <a:gd name="connsiteY362" fmla="*/ 6975 h 19998"/>
                <a:gd name="connsiteX363" fmla="*/ 679 w 19998"/>
                <a:gd name="connsiteY363" fmla="*/ 7099 h 19998"/>
                <a:gd name="connsiteX364" fmla="*/ 533 w 19998"/>
                <a:gd name="connsiteY364" fmla="*/ 7078 h 19998"/>
                <a:gd name="connsiteX365" fmla="*/ 533 w 19998"/>
                <a:gd name="connsiteY365" fmla="*/ 7022 h 19998"/>
                <a:gd name="connsiteX366" fmla="*/ 574 w 19998"/>
                <a:gd name="connsiteY366" fmla="*/ 6996 h 19998"/>
                <a:gd name="connsiteX367" fmla="*/ 305 w 19998"/>
                <a:gd name="connsiteY367" fmla="*/ 6568 h 19998"/>
                <a:gd name="connsiteX368" fmla="*/ 264 w 19998"/>
                <a:gd name="connsiteY368" fmla="*/ 6594 h 19998"/>
                <a:gd name="connsiteX369" fmla="*/ 164 w 19998"/>
                <a:gd name="connsiteY369" fmla="*/ 6528 h 19998"/>
                <a:gd name="connsiteX370" fmla="*/ 141 w 19998"/>
                <a:gd name="connsiteY370" fmla="*/ 6528 h 19998"/>
                <a:gd name="connsiteX371" fmla="*/ 0 w 19998"/>
                <a:gd name="connsiteY371" fmla="*/ 6490 h 19998"/>
                <a:gd name="connsiteX372" fmla="*/ 17 w 19998"/>
                <a:gd name="connsiteY372" fmla="*/ 6465 h 19998"/>
                <a:gd name="connsiteX373" fmla="*/ 57 w 19998"/>
                <a:gd name="connsiteY373" fmla="*/ 6465 h 19998"/>
                <a:gd name="connsiteX374" fmla="*/ 57 w 19998"/>
                <a:gd name="connsiteY374" fmla="*/ 6425 h 19998"/>
                <a:gd name="connsiteX375" fmla="*/ 695 w 19998"/>
                <a:gd name="connsiteY375" fmla="*/ 6408 h 19998"/>
                <a:gd name="connsiteX376" fmla="*/ 760 w 19998"/>
                <a:gd name="connsiteY376" fmla="*/ 6262 h 19998"/>
                <a:gd name="connsiteX377" fmla="*/ 722 w 19998"/>
                <a:gd name="connsiteY377" fmla="*/ 6262 h 19998"/>
                <a:gd name="connsiteX378" fmla="*/ 695 w 19998"/>
                <a:gd name="connsiteY378" fmla="*/ 6164 h 19998"/>
                <a:gd name="connsiteX379" fmla="*/ 433 w 19998"/>
                <a:gd name="connsiteY379" fmla="*/ 6084 h 19998"/>
                <a:gd name="connsiteX380" fmla="*/ 348 w 19998"/>
                <a:gd name="connsiteY380" fmla="*/ 6204 h 19998"/>
                <a:gd name="connsiteX381" fmla="*/ 329 w 19998"/>
                <a:gd name="connsiteY381" fmla="*/ 6204 h 19998"/>
                <a:gd name="connsiteX382" fmla="*/ 305 w 19998"/>
                <a:gd name="connsiteY382" fmla="*/ 6060 h 19998"/>
                <a:gd name="connsiteX383" fmla="*/ 348 w 19998"/>
                <a:gd name="connsiteY383" fmla="*/ 6044 h 19998"/>
                <a:gd name="connsiteX384" fmla="*/ 348 w 19998"/>
                <a:gd name="connsiteY384" fmla="*/ 5997 h 19998"/>
                <a:gd name="connsiteX385" fmla="*/ 248 w 19998"/>
                <a:gd name="connsiteY385" fmla="*/ 5997 h 19998"/>
                <a:gd name="connsiteX386" fmla="*/ 221 w 19998"/>
                <a:gd name="connsiteY386" fmla="*/ 5938 h 19998"/>
                <a:gd name="connsiteX387" fmla="*/ 329 w 19998"/>
                <a:gd name="connsiteY387" fmla="*/ 5938 h 19998"/>
                <a:gd name="connsiteX388" fmla="*/ 348 w 19998"/>
                <a:gd name="connsiteY388" fmla="*/ 5818 h 19998"/>
                <a:gd name="connsiteX389" fmla="*/ 391 w 19998"/>
                <a:gd name="connsiteY389" fmla="*/ 5818 h 19998"/>
                <a:gd name="connsiteX390" fmla="*/ 369 w 19998"/>
                <a:gd name="connsiteY390" fmla="*/ 5917 h 19998"/>
                <a:gd name="connsiteX391" fmla="*/ 433 w 19998"/>
                <a:gd name="connsiteY391" fmla="*/ 5877 h 19998"/>
                <a:gd name="connsiteX392" fmla="*/ 433 w 19998"/>
                <a:gd name="connsiteY392" fmla="*/ 5898 h 19998"/>
                <a:gd name="connsiteX393" fmla="*/ 410 w 19998"/>
                <a:gd name="connsiteY393" fmla="*/ 5917 h 19998"/>
                <a:gd name="connsiteX394" fmla="*/ 433 w 19998"/>
                <a:gd name="connsiteY394" fmla="*/ 5938 h 19998"/>
                <a:gd name="connsiteX395" fmla="*/ 555 w 19998"/>
                <a:gd name="connsiteY395" fmla="*/ 5938 h 19998"/>
                <a:gd name="connsiteX396" fmla="*/ 555 w 19998"/>
                <a:gd name="connsiteY396" fmla="*/ 5955 h 19998"/>
                <a:gd name="connsiteX397" fmla="*/ 738 w 19998"/>
                <a:gd name="connsiteY397" fmla="*/ 5938 h 19998"/>
                <a:gd name="connsiteX398" fmla="*/ 695 w 19998"/>
                <a:gd name="connsiteY398" fmla="*/ 5835 h 19998"/>
                <a:gd name="connsiteX399" fmla="*/ 655 w 19998"/>
                <a:gd name="connsiteY399" fmla="*/ 5835 h 19998"/>
                <a:gd name="connsiteX400" fmla="*/ 638 w 19998"/>
                <a:gd name="connsiteY400" fmla="*/ 5877 h 19998"/>
                <a:gd name="connsiteX401" fmla="*/ 574 w 19998"/>
                <a:gd name="connsiteY401" fmla="*/ 5861 h 19998"/>
                <a:gd name="connsiteX402" fmla="*/ 517 w 19998"/>
                <a:gd name="connsiteY402" fmla="*/ 5861 h 19998"/>
                <a:gd name="connsiteX403" fmla="*/ 598 w 19998"/>
                <a:gd name="connsiteY403" fmla="*/ 5736 h 19998"/>
                <a:gd name="connsiteX404" fmla="*/ 141 w 19998"/>
                <a:gd name="connsiteY404" fmla="*/ 5778 h 19998"/>
                <a:gd name="connsiteX405" fmla="*/ 141 w 19998"/>
                <a:gd name="connsiteY405" fmla="*/ 5795 h 19998"/>
                <a:gd name="connsiteX406" fmla="*/ 17 w 19998"/>
                <a:gd name="connsiteY406" fmla="*/ 5818 h 19998"/>
                <a:gd name="connsiteX407" fmla="*/ 17 w 19998"/>
                <a:gd name="connsiteY407" fmla="*/ 5715 h 19998"/>
                <a:gd name="connsiteX408" fmla="*/ 40 w 19998"/>
                <a:gd name="connsiteY408" fmla="*/ 5715 h 19998"/>
                <a:gd name="connsiteX409" fmla="*/ 141 w 19998"/>
                <a:gd name="connsiteY409" fmla="*/ 5287 h 19998"/>
                <a:gd name="connsiteX410" fmla="*/ 181 w 19998"/>
                <a:gd name="connsiteY410" fmla="*/ 5268 h 19998"/>
                <a:gd name="connsiteX411" fmla="*/ 348 w 19998"/>
                <a:gd name="connsiteY411" fmla="*/ 5247 h 19998"/>
                <a:gd name="connsiteX412" fmla="*/ 329 w 19998"/>
                <a:gd name="connsiteY412" fmla="*/ 5205 h 19998"/>
                <a:gd name="connsiteX413" fmla="*/ 450 w 19998"/>
                <a:gd name="connsiteY413" fmla="*/ 5149 h 19998"/>
                <a:gd name="connsiteX414" fmla="*/ 617 w 19998"/>
                <a:gd name="connsiteY414" fmla="*/ 5149 h 19998"/>
                <a:gd name="connsiteX415" fmla="*/ 617 w 19998"/>
                <a:gd name="connsiteY415" fmla="*/ 5106 h 19998"/>
                <a:gd name="connsiteX416" fmla="*/ 803 w 19998"/>
                <a:gd name="connsiteY416" fmla="*/ 5085 h 19998"/>
                <a:gd name="connsiteX417" fmla="*/ 826 w 19998"/>
                <a:gd name="connsiteY417" fmla="*/ 5106 h 19998"/>
                <a:gd name="connsiteX418" fmla="*/ 803 w 19998"/>
                <a:gd name="connsiteY418" fmla="*/ 5149 h 19998"/>
                <a:gd name="connsiteX419" fmla="*/ 803 w 19998"/>
                <a:gd name="connsiteY419" fmla="*/ 5165 h 19998"/>
                <a:gd name="connsiteX420" fmla="*/ 1276 w 19998"/>
                <a:gd name="connsiteY420" fmla="*/ 5022 h 19998"/>
                <a:gd name="connsiteX421" fmla="*/ 1276 w 19998"/>
                <a:gd name="connsiteY421" fmla="*/ 5003 h 19998"/>
                <a:gd name="connsiteX422" fmla="*/ 1276 w 19998"/>
                <a:gd name="connsiteY422" fmla="*/ 5022 h 19998"/>
                <a:gd name="connsiteX423" fmla="*/ 1298 w 19998"/>
                <a:gd name="connsiteY423" fmla="*/ 5022 h 19998"/>
                <a:gd name="connsiteX424" fmla="*/ 1298 w 19998"/>
                <a:gd name="connsiteY424" fmla="*/ 5003 h 19998"/>
                <a:gd name="connsiteX425" fmla="*/ 1341 w 19998"/>
                <a:gd name="connsiteY425" fmla="*/ 5003 h 19998"/>
                <a:gd name="connsiteX426" fmla="*/ 1341 w 19998"/>
                <a:gd name="connsiteY426" fmla="*/ 5165 h 19998"/>
                <a:gd name="connsiteX427" fmla="*/ 1381 w 19998"/>
                <a:gd name="connsiteY427" fmla="*/ 5165 h 19998"/>
                <a:gd name="connsiteX428" fmla="*/ 1441 w 19998"/>
                <a:gd name="connsiteY428" fmla="*/ 5149 h 19998"/>
                <a:gd name="connsiteX429" fmla="*/ 1441 w 19998"/>
                <a:gd name="connsiteY429" fmla="*/ 5205 h 19998"/>
                <a:gd name="connsiteX430" fmla="*/ 1505 w 19998"/>
                <a:gd name="connsiteY430" fmla="*/ 5231 h 19998"/>
                <a:gd name="connsiteX431" fmla="*/ 1524 w 19998"/>
                <a:gd name="connsiteY431" fmla="*/ 5069 h 19998"/>
                <a:gd name="connsiteX432" fmla="*/ 1562 w 19998"/>
                <a:gd name="connsiteY432" fmla="*/ 5069 h 19998"/>
                <a:gd name="connsiteX433" fmla="*/ 1562 w 19998"/>
                <a:gd name="connsiteY433" fmla="*/ 5043 h 19998"/>
                <a:gd name="connsiteX434" fmla="*/ 1815 w 19998"/>
                <a:gd name="connsiteY434" fmla="*/ 5125 h 19998"/>
                <a:gd name="connsiteX435" fmla="*/ 1815 w 19998"/>
                <a:gd name="connsiteY435" fmla="*/ 5149 h 19998"/>
                <a:gd name="connsiteX436" fmla="*/ 1831 w 19998"/>
                <a:gd name="connsiteY436" fmla="*/ 5149 h 19998"/>
                <a:gd name="connsiteX437" fmla="*/ 1874 w 19998"/>
                <a:gd name="connsiteY437" fmla="*/ 5149 h 19998"/>
                <a:gd name="connsiteX438" fmla="*/ 1874 w 19998"/>
                <a:gd name="connsiteY438" fmla="*/ 5189 h 19998"/>
                <a:gd name="connsiteX439" fmla="*/ 1936 w 19998"/>
                <a:gd name="connsiteY439" fmla="*/ 5165 h 19998"/>
                <a:gd name="connsiteX440" fmla="*/ 1936 w 19998"/>
                <a:gd name="connsiteY440" fmla="*/ 5149 h 19998"/>
                <a:gd name="connsiteX441" fmla="*/ 1915 w 19998"/>
                <a:gd name="connsiteY441" fmla="*/ 5125 h 19998"/>
                <a:gd name="connsiteX442" fmla="*/ 1915 w 19998"/>
                <a:gd name="connsiteY442" fmla="*/ 5069 h 19998"/>
                <a:gd name="connsiteX443" fmla="*/ 1979 w 19998"/>
                <a:gd name="connsiteY443" fmla="*/ 5003 h 19998"/>
                <a:gd name="connsiteX444" fmla="*/ 1936 w 19998"/>
                <a:gd name="connsiteY444" fmla="*/ 4939 h 19998"/>
                <a:gd name="connsiteX445" fmla="*/ 2103 w 19998"/>
                <a:gd name="connsiteY445" fmla="*/ 4820 h 19998"/>
                <a:gd name="connsiteX446" fmla="*/ 2496 w 19998"/>
                <a:gd name="connsiteY446" fmla="*/ 4777 h 19998"/>
                <a:gd name="connsiteX447" fmla="*/ 2536 w 19998"/>
                <a:gd name="connsiteY447" fmla="*/ 4860 h 19998"/>
                <a:gd name="connsiteX448" fmla="*/ 2722 w 19998"/>
                <a:gd name="connsiteY448" fmla="*/ 4761 h 19998"/>
                <a:gd name="connsiteX449" fmla="*/ 2722 w 19998"/>
                <a:gd name="connsiteY449" fmla="*/ 4900 h 19998"/>
                <a:gd name="connsiteX450" fmla="*/ 2805 w 19998"/>
                <a:gd name="connsiteY450" fmla="*/ 4923 h 19998"/>
                <a:gd name="connsiteX451" fmla="*/ 2782 w 19998"/>
                <a:gd name="connsiteY451" fmla="*/ 4982 h 19998"/>
                <a:gd name="connsiteX452" fmla="*/ 2886 w 19998"/>
                <a:gd name="connsiteY452" fmla="*/ 5022 h 19998"/>
                <a:gd name="connsiteX453" fmla="*/ 2910 w 19998"/>
                <a:gd name="connsiteY453" fmla="*/ 5022 h 19998"/>
                <a:gd name="connsiteX454" fmla="*/ 2970 w 19998"/>
                <a:gd name="connsiteY454" fmla="*/ 5189 h 19998"/>
                <a:gd name="connsiteX455" fmla="*/ 3010 w 19998"/>
                <a:gd name="connsiteY455" fmla="*/ 5189 h 19998"/>
                <a:gd name="connsiteX456" fmla="*/ 3034 w 19998"/>
                <a:gd name="connsiteY456" fmla="*/ 5247 h 19998"/>
                <a:gd name="connsiteX457" fmla="*/ 3256 w 19998"/>
                <a:gd name="connsiteY457" fmla="*/ 5673 h 19998"/>
                <a:gd name="connsiteX458" fmla="*/ 3279 w 19998"/>
                <a:gd name="connsiteY458" fmla="*/ 5593 h 19998"/>
                <a:gd name="connsiteX459" fmla="*/ 3303 w 19998"/>
                <a:gd name="connsiteY459" fmla="*/ 5593 h 19998"/>
                <a:gd name="connsiteX460" fmla="*/ 3320 w 19998"/>
                <a:gd name="connsiteY460" fmla="*/ 5616 h 19998"/>
                <a:gd name="connsiteX461" fmla="*/ 3608 w 19998"/>
                <a:gd name="connsiteY461" fmla="*/ 5391 h 19998"/>
                <a:gd name="connsiteX462" fmla="*/ 3589 w 19998"/>
                <a:gd name="connsiteY462" fmla="*/ 5351 h 19998"/>
                <a:gd name="connsiteX463" fmla="*/ 3689 w 19998"/>
                <a:gd name="connsiteY463" fmla="*/ 5351 h 19998"/>
                <a:gd name="connsiteX464" fmla="*/ 3689 w 19998"/>
                <a:gd name="connsiteY464" fmla="*/ 5391 h 19998"/>
                <a:gd name="connsiteX465" fmla="*/ 3713 w 19998"/>
                <a:gd name="connsiteY465" fmla="*/ 5391 h 19998"/>
                <a:gd name="connsiteX466" fmla="*/ 3860 w 19998"/>
                <a:gd name="connsiteY466" fmla="*/ 5268 h 19998"/>
                <a:gd name="connsiteX467" fmla="*/ 3860 w 19998"/>
                <a:gd name="connsiteY467" fmla="*/ 5308 h 19998"/>
                <a:gd name="connsiteX468" fmla="*/ 3899 w 19998"/>
                <a:gd name="connsiteY468" fmla="*/ 5325 h 19998"/>
                <a:gd name="connsiteX469" fmla="*/ 3818 w 19998"/>
                <a:gd name="connsiteY469" fmla="*/ 5431 h 19998"/>
                <a:gd name="connsiteX470" fmla="*/ 3860 w 19998"/>
                <a:gd name="connsiteY470" fmla="*/ 5431 h 19998"/>
                <a:gd name="connsiteX471" fmla="*/ 3941 w 19998"/>
                <a:gd name="connsiteY471" fmla="*/ 5367 h 19998"/>
                <a:gd name="connsiteX472" fmla="*/ 3958 w 19998"/>
                <a:gd name="connsiteY472" fmla="*/ 5391 h 19998"/>
                <a:gd name="connsiteX473" fmla="*/ 3999 w 19998"/>
                <a:gd name="connsiteY473" fmla="*/ 5534 h 19998"/>
                <a:gd name="connsiteX474" fmla="*/ 4041 w 19998"/>
                <a:gd name="connsiteY474" fmla="*/ 5471 h 19998"/>
                <a:gd name="connsiteX475" fmla="*/ 4041 w 19998"/>
                <a:gd name="connsiteY475" fmla="*/ 5534 h 19998"/>
                <a:gd name="connsiteX476" fmla="*/ 4063 w 19998"/>
                <a:gd name="connsiteY476" fmla="*/ 5534 h 19998"/>
                <a:gd name="connsiteX477" fmla="*/ 4103 w 19998"/>
                <a:gd name="connsiteY477" fmla="*/ 5449 h 19998"/>
                <a:gd name="connsiteX478" fmla="*/ 4146 w 19998"/>
                <a:gd name="connsiteY478" fmla="*/ 5489 h 19998"/>
                <a:gd name="connsiteX479" fmla="*/ 4146 w 19998"/>
                <a:gd name="connsiteY479" fmla="*/ 5471 h 19998"/>
                <a:gd name="connsiteX480" fmla="*/ 4103 w 19998"/>
                <a:gd name="connsiteY480" fmla="*/ 5407 h 19998"/>
                <a:gd name="connsiteX481" fmla="*/ 4351 w 19998"/>
                <a:gd name="connsiteY481" fmla="*/ 5351 h 19998"/>
                <a:gd name="connsiteX482" fmla="*/ 4372 w 19998"/>
                <a:gd name="connsiteY482" fmla="*/ 5308 h 19998"/>
                <a:gd name="connsiteX483" fmla="*/ 4392 w 19998"/>
                <a:gd name="connsiteY483" fmla="*/ 5308 h 19998"/>
                <a:gd name="connsiteX484" fmla="*/ 4415 w 19998"/>
                <a:gd name="connsiteY484" fmla="*/ 5308 h 19998"/>
                <a:gd name="connsiteX485" fmla="*/ 4415 w 19998"/>
                <a:gd name="connsiteY485" fmla="*/ 5287 h 19998"/>
                <a:gd name="connsiteX486" fmla="*/ 4580 w 19998"/>
                <a:gd name="connsiteY486" fmla="*/ 5268 h 19998"/>
                <a:gd name="connsiteX487" fmla="*/ 4580 w 19998"/>
                <a:gd name="connsiteY487" fmla="*/ 5471 h 19998"/>
                <a:gd name="connsiteX488" fmla="*/ 4994 w 19998"/>
                <a:gd name="connsiteY488" fmla="*/ 5449 h 19998"/>
                <a:gd name="connsiteX489" fmla="*/ 5075 w 19998"/>
                <a:gd name="connsiteY489" fmla="*/ 5471 h 19998"/>
                <a:gd name="connsiteX490" fmla="*/ 5075 w 19998"/>
                <a:gd name="connsiteY490" fmla="*/ 5449 h 19998"/>
                <a:gd name="connsiteX491" fmla="*/ 5094 w 19998"/>
                <a:gd name="connsiteY491" fmla="*/ 5449 h 19998"/>
                <a:gd name="connsiteX492" fmla="*/ 5175 w 19998"/>
                <a:gd name="connsiteY492" fmla="*/ 5471 h 19998"/>
                <a:gd name="connsiteX493" fmla="*/ 5323 w 19998"/>
                <a:gd name="connsiteY493" fmla="*/ 5471 h 19998"/>
                <a:gd name="connsiteX494" fmla="*/ 5242 w 19998"/>
                <a:gd name="connsiteY494" fmla="*/ 5407 h 19998"/>
                <a:gd name="connsiteX495" fmla="*/ 5258 w 19998"/>
                <a:gd name="connsiteY495" fmla="*/ 5391 h 19998"/>
                <a:gd name="connsiteX496" fmla="*/ 4994 w 19998"/>
                <a:gd name="connsiteY496" fmla="*/ 5003 h 19998"/>
                <a:gd name="connsiteX497" fmla="*/ 4970 w 19998"/>
                <a:gd name="connsiteY497" fmla="*/ 5003 h 19998"/>
                <a:gd name="connsiteX498" fmla="*/ 4954 w 19998"/>
                <a:gd name="connsiteY498" fmla="*/ 4982 h 19998"/>
                <a:gd name="connsiteX499" fmla="*/ 5054 w 19998"/>
                <a:gd name="connsiteY499" fmla="*/ 4618 h 19998"/>
                <a:gd name="connsiteX500" fmla="*/ 5054 w 19998"/>
                <a:gd name="connsiteY500" fmla="*/ 4601 h 19998"/>
                <a:gd name="connsiteX501" fmla="*/ 5037 w 19998"/>
                <a:gd name="connsiteY501" fmla="*/ 4618 h 19998"/>
                <a:gd name="connsiteX502" fmla="*/ 5011 w 19998"/>
                <a:gd name="connsiteY502" fmla="*/ 4131 h 19998"/>
                <a:gd name="connsiteX503" fmla="*/ 4970 w 19998"/>
                <a:gd name="connsiteY503" fmla="*/ 4131 h 19998"/>
                <a:gd name="connsiteX504" fmla="*/ 4642 w 19998"/>
                <a:gd name="connsiteY504" fmla="*/ 3335 h 19998"/>
                <a:gd name="connsiteX505" fmla="*/ 4663 w 19998"/>
                <a:gd name="connsiteY505" fmla="*/ 3092 h 19998"/>
                <a:gd name="connsiteX506" fmla="*/ 4563 w 19998"/>
                <a:gd name="connsiteY506" fmla="*/ 3050 h 19998"/>
                <a:gd name="connsiteX507" fmla="*/ 4563 w 19998"/>
                <a:gd name="connsiteY507" fmla="*/ 2930 h 19998"/>
                <a:gd name="connsiteX508" fmla="*/ 4663 w 19998"/>
                <a:gd name="connsiteY508" fmla="*/ 2987 h 19998"/>
                <a:gd name="connsiteX509" fmla="*/ 4684 w 19998"/>
                <a:gd name="connsiteY509" fmla="*/ 2947 h 19998"/>
                <a:gd name="connsiteX510" fmla="*/ 5242 w 19998"/>
                <a:gd name="connsiteY510" fmla="*/ 3092 h 19998"/>
                <a:gd name="connsiteX511" fmla="*/ 5258 w 19998"/>
                <a:gd name="connsiteY511" fmla="*/ 3029 h 19998"/>
                <a:gd name="connsiteX512" fmla="*/ 5570 w 19998"/>
                <a:gd name="connsiteY512" fmla="*/ 3050 h 19998"/>
                <a:gd name="connsiteX513" fmla="*/ 5632 w 19998"/>
                <a:gd name="connsiteY513" fmla="*/ 3252 h 19998"/>
                <a:gd name="connsiteX514" fmla="*/ 5592 w 19998"/>
                <a:gd name="connsiteY514" fmla="*/ 3252 h 19998"/>
                <a:gd name="connsiteX515" fmla="*/ 5570 w 19998"/>
                <a:gd name="connsiteY515" fmla="*/ 3316 h 19998"/>
                <a:gd name="connsiteX516" fmla="*/ 5511 w 19998"/>
                <a:gd name="connsiteY516" fmla="*/ 3316 h 19998"/>
                <a:gd name="connsiteX517" fmla="*/ 5675 w 19998"/>
                <a:gd name="connsiteY517" fmla="*/ 3800 h 19998"/>
                <a:gd name="connsiteX518" fmla="*/ 5649 w 19998"/>
                <a:gd name="connsiteY518" fmla="*/ 3826 h 19998"/>
                <a:gd name="connsiteX519" fmla="*/ 5732 w 19998"/>
                <a:gd name="connsiteY519" fmla="*/ 3842 h 19998"/>
                <a:gd name="connsiteX520" fmla="*/ 5713 w 19998"/>
                <a:gd name="connsiteY520" fmla="*/ 3842 h 19998"/>
                <a:gd name="connsiteX521" fmla="*/ 5732 w 19998"/>
                <a:gd name="connsiteY521" fmla="*/ 3882 h 19998"/>
                <a:gd name="connsiteX522" fmla="*/ 5756 w 19998"/>
                <a:gd name="connsiteY522" fmla="*/ 3882 h 19998"/>
                <a:gd name="connsiteX523" fmla="*/ 5775 w 19998"/>
                <a:gd name="connsiteY523" fmla="*/ 3882 h 19998"/>
                <a:gd name="connsiteX524" fmla="*/ 5861 w 19998"/>
                <a:gd name="connsiteY524" fmla="*/ 3762 h 19998"/>
                <a:gd name="connsiteX525" fmla="*/ 6499 w 19998"/>
                <a:gd name="connsiteY525" fmla="*/ 3906 h 19998"/>
                <a:gd name="connsiteX526" fmla="*/ 7611 w 19998"/>
                <a:gd name="connsiteY526" fmla="*/ 3826 h 19998"/>
                <a:gd name="connsiteX527" fmla="*/ 7923 w 19998"/>
                <a:gd name="connsiteY527" fmla="*/ 3722 h 19998"/>
                <a:gd name="connsiteX528" fmla="*/ 8045 w 19998"/>
                <a:gd name="connsiteY528" fmla="*/ 3703 h 19998"/>
                <a:gd name="connsiteX529" fmla="*/ 7611 w 19998"/>
                <a:gd name="connsiteY529" fmla="*/ 3600 h 19998"/>
                <a:gd name="connsiteX530" fmla="*/ 7611 w 19998"/>
                <a:gd name="connsiteY530" fmla="*/ 3581 h 19998"/>
                <a:gd name="connsiteX531" fmla="*/ 7799 w 19998"/>
                <a:gd name="connsiteY531" fmla="*/ 3092 h 19998"/>
                <a:gd name="connsiteX532" fmla="*/ 9574 w 19998"/>
                <a:gd name="connsiteY532" fmla="*/ 2317 h 19998"/>
                <a:gd name="connsiteX533" fmla="*/ 9843 w 19998"/>
                <a:gd name="connsiteY533" fmla="*/ 1993 h 19998"/>
                <a:gd name="connsiteX534" fmla="*/ 9902 w 19998"/>
                <a:gd name="connsiteY534" fmla="*/ 2051 h 19998"/>
                <a:gd name="connsiteX535" fmla="*/ 10031 w 19998"/>
                <a:gd name="connsiteY535" fmla="*/ 2051 h 19998"/>
                <a:gd name="connsiteX536" fmla="*/ 9964 w 19998"/>
                <a:gd name="connsiteY536" fmla="*/ 1972 h 19998"/>
                <a:gd name="connsiteX537" fmla="*/ 9943 w 19998"/>
                <a:gd name="connsiteY537" fmla="*/ 1993 h 19998"/>
                <a:gd name="connsiteX538" fmla="*/ 9843 w 19998"/>
                <a:gd name="connsiteY538" fmla="*/ 1645 h 19998"/>
                <a:gd name="connsiteX539" fmla="*/ 9902 w 19998"/>
                <a:gd name="connsiteY539" fmla="*/ 1645 h 19998"/>
                <a:gd name="connsiteX540" fmla="*/ 9902 w 19998"/>
                <a:gd name="connsiteY540" fmla="*/ 1628 h 19998"/>
                <a:gd name="connsiteX541" fmla="*/ 9902 w 19998"/>
                <a:gd name="connsiteY541" fmla="*/ 1607 h 19998"/>
                <a:gd name="connsiteX542" fmla="*/ 9843 w 19998"/>
                <a:gd name="connsiteY542" fmla="*/ 1542 h 19998"/>
                <a:gd name="connsiteX543" fmla="*/ 9886 w 19998"/>
                <a:gd name="connsiteY543" fmla="*/ 1260 h 19998"/>
                <a:gd name="connsiteX544" fmla="*/ 9926 w 19998"/>
                <a:gd name="connsiteY544" fmla="*/ 1243 h 19998"/>
                <a:gd name="connsiteX545" fmla="*/ 9886 w 19998"/>
                <a:gd name="connsiteY545" fmla="*/ 815 h 19998"/>
                <a:gd name="connsiteX546" fmla="*/ 9902 w 19998"/>
                <a:gd name="connsiteY546" fmla="*/ 815 h 19998"/>
                <a:gd name="connsiteX547" fmla="*/ 9886 w 19998"/>
                <a:gd name="connsiteY547" fmla="*/ 484 h 19998"/>
                <a:gd name="connsiteX548" fmla="*/ 10645 w 19998"/>
                <a:gd name="connsiteY548" fmla="*/ 186 h 19998"/>
                <a:gd name="connsiteX549" fmla="*/ 11307 w 19998"/>
                <a:gd name="connsiteY549" fmla="*/ 0 h 19998"/>
                <a:gd name="connsiteX550" fmla="*/ 11431 w 19998"/>
                <a:gd name="connsiteY550" fmla="*/ 324 h 19998"/>
                <a:gd name="connsiteX551" fmla="*/ 11431 w 19998"/>
                <a:gd name="connsiteY551" fmla="*/ 630 h 19998"/>
                <a:gd name="connsiteX552" fmla="*/ 11577 w 19998"/>
                <a:gd name="connsiteY552" fmla="*/ 630 h 19998"/>
                <a:gd name="connsiteX553" fmla="*/ 11700 w 19998"/>
                <a:gd name="connsiteY553" fmla="*/ 832 h 19998"/>
                <a:gd name="connsiteX554" fmla="*/ 11822 w 19998"/>
                <a:gd name="connsiteY554" fmla="*/ 895 h 19998"/>
                <a:gd name="connsiteX555" fmla="*/ 12158 w 19998"/>
                <a:gd name="connsiteY555" fmla="*/ 670 h 19998"/>
                <a:gd name="connsiteX556" fmla="*/ 12279 w 19998"/>
                <a:gd name="connsiteY556" fmla="*/ 792 h 19998"/>
                <a:gd name="connsiteX557" fmla="*/ 12255 w 19998"/>
                <a:gd name="connsiteY557" fmla="*/ 815 h 19998"/>
                <a:gd name="connsiteX558" fmla="*/ 12360 w 19998"/>
                <a:gd name="connsiteY558" fmla="*/ 895 h 19998"/>
                <a:gd name="connsiteX559" fmla="*/ 12360 w 19998"/>
                <a:gd name="connsiteY559" fmla="*/ 912 h 19998"/>
                <a:gd name="connsiteX560" fmla="*/ 12339 w 19998"/>
                <a:gd name="connsiteY560" fmla="*/ 935 h 19998"/>
                <a:gd name="connsiteX561" fmla="*/ 12548 w 19998"/>
                <a:gd name="connsiteY561" fmla="*/ 1342 h 19998"/>
                <a:gd name="connsiteX562" fmla="*/ 12753 w 19998"/>
                <a:gd name="connsiteY562" fmla="*/ 1260 h 19998"/>
                <a:gd name="connsiteX563" fmla="*/ 12729 w 19998"/>
                <a:gd name="connsiteY563" fmla="*/ 1363 h 19998"/>
                <a:gd name="connsiteX564" fmla="*/ 12834 w 19998"/>
                <a:gd name="connsiteY564" fmla="*/ 1323 h 19998"/>
                <a:gd name="connsiteX565" fmla="*/ 12853 w 19998"/>
                <a:gd name="connsiteY565" fmla="*/ 1342 h 19998"/>
                <a:gd name="connsiteX566" fmla="*/ 12901 w 19998"/>
                <a:gd name="connsiteY566" fmla="*/ 1342 h 19998"/>
                <a:gd name="connsiteX567" fmla="*/ 13039 w 19998"/>
                <a:gd name="connsiteY567" fmla="*/ 1769 h 19998"/>
                <a:gd name="connsiteX568" fmla="*/ 13039 w 19998"/>
                <a:gd name="connsiteY568" fmla="*/ 1751 h 19998"/>
                <a:gd name="connsiteX569" fmla="*/ 13065 w 19998"/>
                <a:gd name="connsiteY569" fmla="*/ 1751 h 19998"/>
                <a:gd name="connsiteX570" fmla="*/ 13082 w 19998"/>
                <a:gd name="connsiteY570" fmla="*/ 1671 h 19998"/>
                <a:gd name="connsiteX571" fmla="*/ 13186 w 19998"/>
                <a:gd name="connsiteY571" fmla="*/ 1645 h 19998"/>
                <a:gd name="connsiteX572" fmla="*/ 13203 w 19998"/>
                <a:gd name="connsiteY572" fmla="*/ 1671 h 19998"/>
                <a:gd name="connsiteX573" fmla="*/ 13203 w 19998"/>
                <a:gd name="connsiteY573" fmla="*/ 1645 h 19998"/>
                <a:gd name="connsiteX574" fmla="*/ 13267 w 19998"/>
                <a:gd name="connsiteY574" fmla="*/ 1645 h 19998"/>
                <a:gd name="connsiteX575" fmla="*/ 13267 w 19998"/>
                <a:gd name="connsiteY575" fmla="*/ 1671 h 19998"/>
                <a:gd name="connsiteX576" fmla="*/ 13308 w 19998"/>
                <a:gd name="connsiteY576" fmla="*/ 1687 h 19998"/>
                <a:gd name="connsiteX577" fmla="*/ 13308 w 19998"/>
                <a:gd name="connsiteY577" fmla="*/ 1711 h 19998"/>
                <a:gd name="connsiteX578" fmla="*/ 13515 w 19998"/>
                <a:gd name="connsiteY578" fmla="*/ 1628 h 19998"/>
                <a:gd name="connsiteX579" fmla="*/ 13598 w 19998"/>
                <a:gd name="connsiteY579" fmla="*/ 1751 h 19998"/>
                <a:gd name="connsiteX580" fmla="*/ 13660 w 19998"/>
                <a:gd name="connsiteY580" fmla="*/ 1769 h 19998"/>
                <a:gd name="connsiteX581" fmla="*/ 13660 w 19998"/>
                <a:gd name="connsiteY581" fmla="*/ 1833 h 19998"/>
                <a:gd name="connsiteX582" fmla="*/ 13677 w 19998"/>
                <a:gd name="connsiteY582" fmla="*/ 1833 h 19998"/>
                <a:gd name="connsiteX583" fmla="*/ 13677 w 19998"/>
                <a:gd name="connsiteY583" fmla="*/ 1849 h 19998"/>
                <a:gd name="connsiteX584" fmla="*/ 13725 w 19998"/>
                <a:gd name="connsiteY584" fmla="*/ 1849 h 19998"/>
                <a:gd name="connsiteX585" fmla="*/ 13703 w 19998"/>
                <a:gd name="connsiteY585" fmla="*/ 1833 h 19998"/>
                <a:gd name="connsiteX586" fmla="*/ 13725 w 19998"/>
                <a:gd name="connsiteY586" fmla="*/ 1791 h 19998"/>
                <a:gd name="connsiteX587" fmla="*/ 13808 w 19998"/>
                <a:gd name="connsiteY587" fmla="*/ 1873 h 19998"/>
                <a:gd name="connsiteX588" fmla="*/ 13725 w 19998"/>
                <a:gd name="connsiteY588" fmla="*/ 2155 h 19998"/>
                <a:gd name="connsiteX589" fmla="*/ 13725 w 19998"/>
                <a:gd name="connsiteY589" fmla="*/ 2138 h 19998"/>
                <a:gd name="connsiteX590" fmla="*/ 13784 w 19998"/>
                <a:gd name="connsiteY590" fmla="*/ 2155 h 19998"/>
                <a:gd name="connsiteX591" fmla="*/ 13825 w 19998"/>
                <a:gd name="connsiteY591" fmla="*/ 2301 h 19998"/>
                <a:gd name="connsiteX592" fmla="*/ 13703 w 19998"/>
                <a:gd name="connsiteY592" fmla="*/ 2420 h 19998"/>
                <a:gd name="connsiteX593" fmla="*/ 13741 w 19998"/>
                <a:gd name="connsiteY593" fmla="*/ 2463 h 19998"/>
                <a:gd name="connsiteX594" fmla="*/ 13703 w 19998"/>
                <a:gd name="connsiteY594" fmla="*/ 2503 h 19998"/>
                <a:gd name="connsiteX595" fmla="*/ 13784 w 19998"/>
                <a:gd name="connsiteY595" fmla="*/ 2519 h 19998"/>
                <a:gd name="connsiteX596" fmla="*/ 13784 w 19998"/>
                <a:gd name="connsiteY596" fmla="*/ 2540 h 19998"/>
                <a:gd name="connsiteX597" fmla="*/ 13849 w 19998"/>
                <a:gd name="connsiteY597" fmla="*/ 2540 h 19998"/>
                <a:gd name="connsiteX598" fmla="*/ 14280 w 19998"/>
                <a:gd name="connsiteY598" fmla="*/ 2540 h 19998"/>
                <a:gd name="connsiteX599" fmla="*/ 14527 w 19998"/>
                <a:gd name="connsiteY599" fmla="*/ 2437 h 19998"/>
                <a:gd name="connsiteX600" fmla="*/ 14527 w 19998"/>
                <a:gd name="connsiteY600" fmla="*/ 2218 h 19998"/>
                <a:gd name="connsiteX601" fmla="*/ 14715 w 19998"/>
                <a:gd name="connsiteY601" fmla="*/ 2051 h 19998"/>
                <a:gd name="connsiteX602" fmla="*/ 14815 w 19998"/>
                <a:gd name="connsiteY602" fmla="*/ 2115 h 19998"/>
                <a:gd name="connsiteX603" fmla="*/ 14775 w 19998"/>
                <a:gd name="connsiteY603" fmla="*/ 2138 h 19998"/>
                <a:gd name="connsiteX604" fmla="*/ 14796 w 19998"/>
                <a:gd name="connsiteY604" fmla="*/ 2218 h 19998"/>
                <a:gd name="connsiteX605" fmla="*/ 14756 w 19998"/>
                <a:gd name="connsiteY605" fmla="*/ 2195 h 19998"/>
                <a:gd name="connsiteX606" fmla="*/ 14732 w 19998"/>
                <a:gd name="connsiteY606" fmla="*/ 2218 h 19998"/>
                <a:gd name="connsiteX607" fmla="*/ 14756 w 19998"/>
                <a:gd name="connsiteY607" fmla="*/ 2237 h 19998"/>
                <a:gd name="connsiteX608" fmla="*/ 14732 w 19998"/>
                <a:gd name="connsiteY608" fmla="*/ 2275 h 19998"/>
                <a:gd name="connsiteX609" fmla="*/ 14715 w 19998"/>
                <a:gd name="connsiteY609" fmla="*/ 2275 h 19998"/>
                <a:gd name="connsiteX610" fmla="*/ 14756 w 19998"/>
                <a:gd name="connsiteY610" fmla="*/ 2341 h 19998"/>
                <a:gd name="connsiteX611" fmla="*/ 14675 w 19998"/>
                <a:gd name="connsiteY611" fmla="*/ 2519 h 19998"/>
                <a:gd name="connsiteX612" fmla="*/ 14815 w 19998"/>
                <a:gd name="connsiteY612" fmla="*/ 2622 h 19998"/>
                <a:gd name="connsiteX613" fmla="*/ 14796 w 19998"/>
                <a:gd name="connsiteY613" fmla="*/ 2904 h 19998"/>
                <a:gd name="connsiteX614" fmla="*/ 14918 w 19998"/>
                <a:gd name="connsiteY614" fmla="*/ 2904 h 19998"/>
                <a:gd name="connsiteX615" fmla="*/ 14918 w 19998"/>
                <a:gd name="connsiteY615" fmla="*/ 2867 h 19998"/>
                <a:gd name="connsiteX616" fmla="*/ 15001 w 19998"/>
                <a:gd name="connsiteY616" fmla="*/ 2888 h 19998"/>
                <a:gd name="connsiteX617" fmla="*/ 15230 w 19998"/>
                <a:gd name="connsiteY617" fmla="*/ 3074 h 19998"/>
                <a:gd name="connsiteX618" fmla="*/ 15249 w 19998"/>
                <a:gd name="connsiteY618" fmla="*/ 3050 h 19998"/>
                <a:gd name="connsiteX619" fmla="*/ 15249 w 19998"/>
                <a:gd name="connsiteY619" fmla="*/ 3114 h 19998"/>
                <a:gd name="connsiteX620" fmla="*/ 15330 w 19998"/>
                <a:gd name="connsiteY620" fmla="*/ 3114 h 19998"/>
                <a:gd name="connsiteX621" fmla="*/ 15418 w 19998"/>
                <a:gd name="connsiteY621" fmla="*/ 3114 h 19998"/>
                <a:gd name="connsiteX622" fmla="*/ 15499 w 19998"/>
                <a:gd name="connsiteY622" fmla="*/ 3196 h 19998"/>
                <a:gd name="connsiteX623" fmla="*/ 15475 w 19998"/>
                <a:gd name="connsiteY623" fmla="*/ 3252 h 19998"/>
                <a:gd name="connsiteX624" fmla="*/ 15499 w 19998"/>
                <a:gd name="connsiteY624" fmla="*/ 3295 h 19998"/>
                <a:gd name="connsiteX625" fmla="*/ 15499 w 19998"/>
                <a:gd name="connsiteY625" fmla="*/ 3276 h 19998"/>
                <a:gd name="connsiteX626" fmla="*/ 15599 w 19998"/>
                <a:gd name="connsiteY626" fmla="*/ 3276 h 19998"/>
                <a:gd name="connsiteX627" fmla="*/ 15704 w 19998"/>
                <a:gd name="connsiteY627" fmla="*/ 3374 h 19998"/>
                <a:gd name="connsiteX628" fmla="*/ 15682 w 19998"/>
                <a:gd name="connsiteY628" fmla="*/ 3414 h 19998"/>
                <a:gd name="connsiteX629" fmla="*/ 15723 w 19998"/>
                <a:gd name="connsiteY629" fmla="*/ 3478 h 19998"/>
                <a:gd name="connsiteX630" fmla="*/ 15704 w 19998"/>
                <a:gd name="connsiteY630" fmla="*/ 3497 h 19998"/>
                <a:gd name="connsiteX631" fmla="*/ 15747 w 19998"/>
                <a:gd name="connsiteY631" fmla="*/ 3534 h 19998"/>
                <a:gd name="connsiteX632" fmla="*/ 15747 w 19998"/>
                <a:gd name="connsiteY632" fmla="*/ 3518 h 19998"/>
                <a:gd name="connsiteX633" fmla="*/ 15935 w 19998"/>
                <a:gd name="connsiteY633" fmla="*/ 3478 h 19998"/>
                <a:gd name="connsiteX634" fmla="*/ 15935 w 19998"/>
                <a:gd name="connsiteY634" fmla="*/ 3518 h 19998"/>
                <a:gd name="connsiteX635" fmla="*/ 15951 w 19998"/>
                <a:gd name="connsiteY635" fmla="*/ 3518 h 19998"/>
                <a:gd name="connsiteX636" fmla="*/ 15992 w 19998"/>
                <a:gd name="connsiteY636" fmla="*/ 3414 h 19998"/>
                <a:gd name="connsiteX637" fmla="*/ 16156 w 19998"/>
                <a:gd name="connsiteY637" fmla="*/ 3414 h 19998"/>
                <a:gd name="connsiteX638" fmla="*/ 16156 w 19998"/>
                <a:gd name="connsiteY638" fmla="*/ 3374 h 19998"/>
                <a:gd name="connsiteX639" fmla="*/ 16302 w 19998"/>
                <a:gd name="connsiteY639" fmla="*/ 3436 h 19998"/>
                <a:gd name="connsiteX640" fmla="*/ 16285 w 19998"/>
                <a:gd name="connsiteY640" fmla="*/ 3454 h 19998"/>
                <a:gd name="connsiteX641" fmla="*/ 16366 w 19998"/>
                <a:gd name="connsiteY641" fmla="*/ 3518 h 19998"/>
                <a:gd name="connsiteX642" fmla="*/ 16490 w 19998"/>
                <a:gd name="connsiteY642" fmla="*/ 3518 h 19998"/>
                <a:gd name="connsiteX643" fmla="*/ 16506 w 19998"/>
                <a:gd name="connsiteY643" fmla="*/ 3600 h 19998"/>
                <a:gd name="connsiteX644" fmla="*/ 16590 w 19998"/>
                <a:gd name="connsiteY644" fmla="*/ 3624 h 19998"/>
                <a:gd name="connsiteX645" fmla="*/ 16611 w 19998"/>
                <a:gd name="connsiteY645" fmla="*/ 3581 h 19998"/>
                <a:gd name="connsiteX646" fmla="*/ 16694 w 19998"/>
                <a:gd name="connsiteY646" fmla="*/ 3600 h 19998"/>
                <a:gd name="connsiteX647" fmla="*/ 16694 w 19998"/>
                <a:gd name="connsiteY647" fmla="*/ 3560 h 19998"/>
                <a:gd name="connsiteX648" fmla="*/ 16716 w 19998"/>
                <a:gd name="connsiteY648" fmla="*/ 3560 h 19998"/>
                <a:gd name="connsiteX649" fmla="*/ 16716 w 19998"/>
                <a:gd name="connsiteY649" fmla="*/ 3518 h 19998"/>
                <a:gd name="connsiteX650" fmla="*/ 16759 w 19998"/>
                <a:gd name="connsiteY650" fmla="*/ 3497 h 19998"/>
                <a:gd name="connsiteX651" fmla="*/ 16759 w 19998"/>
                <a:gd name="connsiteY651" fmla="*/ 3478 h 19998"/>
                <a:gd name="connsiteX652" fmla="*/ 16940 w 19998"/>
                <a:gd name="connsiteY652" fmla="*/ 3478 h 19998"/>
                <a:gd name="connsiteX653" fmla="*/ 17085 w 19998"/>
                <a:gd name="connsiteY653" fmla="*/ 3560 h 19998"/>
                <a:gd name="connsiteX654" fmla="*/ 17085 w 19998"/>
                <a:gd name="connsiteY654" fmla="*/ 3534 h 19998"/>
                <a:gd name="connsiteX655" fmla="*/ 17192 w 19998"/>
                <a:gd name="connsiteY655" fmla="*/ 3518 h 19998"/>
                <a:gd name="connsiteX656" fmla="*/ 17192 w 19998"/>
                <a:gd name="connsiteY656" fmla="*/ 3534 h 19998"/>
                <a:gd name="connsiteX657" fmla="*/ 17373 w 19998"/>
                <a:gd name="connsiteY657" fmla="*/ 3640 h 19998"/>
                <a:gd name="connsiteX658" fmla="*/ 17354 w 19998"/>
                <a:gd name="connsiteY658" fmla="*/ 3663 h 19998"/>
                <a:gd name="connsiteX659" fmla="*/ 17437 w 19998"/>
                <a:gd name="connsiteY659" fmla="*/ 3783 h 19998"/>
                <a:gd name="connsiteX660" fmla="*/ 17397 w 19998"/>
                <a:gd name="connsiteY660" fmla="*/ 3783 h 19998"/>
                <a:gd name="connsiteX661" fmla="*/ 17414 w 19998"/>
                <a:gd name="connsiteY661" fmla="*/ 3826 h 19998"/>
                <a:gd name="connsiteX662" fmla="*/ 17437 w 19998"/>
                <a:gd name="connsiteY662" fmla="*/ 3826 h 19998"/>
                <a:gd name="connsiteX663" fmla="*/ 17602 w 19998"/>
                <a:gd name="connsiteY663" fmla="*/ 4028 h 19998"/>
                <a:gd name="connsiteX664" fmla="*/ 17623 w 19998"/>
                <a:gd name="connsiteY664" fmla="*/ 4091 h 19998"/>
                <a:gd name="connsiteX665" fmla="*/ 17642 w 19998"/>
                <a:gd name="connsiteY665" fmla="*/ 4091 h 19998"/>
                <a:gd name="connsiteX666" fmla="*/ 17683 w 19998"/>
                <a:gd name="connsiteY666" fmla="*/ 4211 h 19998"/>
                <a:gd name="connsiteX667" fmla="*/ 17849 w 19998"/>
                <a:gd name="connsiteY667" fmla="*/ 4211 h 19998"/>
                <a:gd name="connsiteX668" fmla="*/ 17849 w 19998"/>
                <a:gd name="connsiteY668" fmla="*/ 4171 h 19998"/>
                <a:gd name="connsiteX669" fmla="*/ 17871 w 19998"/>
                <a:gd name="connsiteY669" fmla="*/ 4171 h 19998"/>
                <a:gd name="connsiteX670" fmla="*/ 17830 w 19998"/>
                <a:gd name="connsiteY670" fmla="*/ 4091 h 19998"/>
                <a:gd name="connsiteX671" fmla="*/ 17871 w 19998"/>
                <a:gd name="connsiteY671" fmla="*/ 4065 h 19998"/>
                <a:gd name="connsiteX672" fmla="*/ 17935 w 19998"/>
                <a:gd name="connsiteY672" fmla="*/ 4091 h 19998"/>
                <a:gd name="connsiteX673" fmla="*/ 17976 w 19998"/>
                <a:gd name="connsiteY673" fmla="*/ 4065 h 19998"/>
                <a:gd name="connsiteX674" fmla="*/ 18019 w 19998"/>
                <a:gd name="connsiteY674" fmla="*/ 4091 h 19998"/>
                <a:gd name="connsiteX675" fmla="*/ 18140 w 19998"/>
                <a:gd name="connsiteY675" fmla="*/ 4131 h 19998"/>
                <a:gd name="connsiteX676" fmla="*/ 18183 w 19998"/>
                <a:gd name="connsiteY676" fmla="*/ 4293 h 19998"/>
                <a:gd name="connsiteX677" fmla="*/ 18200 w 19998"/>
                <a:gd name="connsiteY677" fmla="*/ 4293 h 19998"/>
                <a:gd name="connsiteX678" fmla="*/ 18223 w 19998"/>
                <a:gd name="connsiteY678" fmla="*/ 4211 h 19998"/>
                <a:gd name="connsiteX679" fmla="*/ 18240 w 19998"/>
                <a:gd name="connsiteY679" fmla="*/ 4211 h 19998"/>
                <a:gd name="connsiteX680" fmla="*/ 18240 w 19998"/>
                <a:gd name="connsiteY680" fmla="*/ 4230 h 19998"/>
                <a:gd name="connsiteX681" fmla="*/ 18281 w 19998"/>
                <a:gd name="connsiteY681" fmla="*/ 4230 h 19998"/>
                <a:gd name="connsiteX682" fmla="*/ 18328 w 19998"/>
                <a:gd name="connsiteY682" fmla="*/ 4270 h 19998"/>
                <a:gd name="connsiteX683" fmla="*/ 18369 w 19998"/>
                <a:gd name="connsiteY683" fmla="*/ 4253 h 19998"/>
                <a:gd name="connsiteX684" fmla="*/ 18388 w 19998"/>
                <a:gd name="connsiteY684" fmla="*/ 4270 h 19998"/>
                <a:gd name="connsiteX685" fmla="*/ 18531 w 19998"/>
                <a:gd name="connsiteY685" fmla="*/ 4253 h 19998"/>
                <a:gd name="connsiteX686" fmla="*/ 18531 w 19998"/>
                <a:gd name="connsiteY686" fmla="*/ 4270 h 19998"/>
                <a:gd name="connsiteX687" fmla="*/ 18631 w 19998"/>
                <a:gd name="connsiteY687" fmla="*/ 4211 h 19998"/>
                <a:gd name="connsiteX688" fmla="*/ 18631 w 19998"/>
                <a:gd name="connsiteY688" fmla="*/ 4131 h 19998"/>
                <a:gd name="connsiteX689" fmla="*/ 18762 w 19998"/>
                <a:gd name="connsiteY689" fmla="*/ 4108 h 19998"/>
                <a:gd name="connsiteX690" fmla="*/ 18778 w 19998"/>
                <a:gd name="connsiteY690" fmla="*/ 4148 h 19998"/>
                <a:gd name="connsiteX691" fmla="*/ 18821 w 19998"/>
                <a:gd name="connsiteY691" fmla="*/ 4131 h 19998"/>
                <a:gd name="connsiteX692" fmla="*/ 18943 w 19998"/>
                <a:gd name="connsiteY692" fmla="*/ 4333 h 19998"/>
                <a:gd name="connsiteX693" fmla="*/ 19047 w 19998"/>
                <a:gd name="connsiteY693" fmla="*/ 4333 h 19998"/>
                <a:gd name="connsiteX694" fmla="*/ 19064 w 19998"/>
                <a:gd name="connsiteY694" fmla="*/ 4392 h 19998"/>
                <a:gd name="connsiteX695" fmla="*/ 19152 w 19998"/>
                <a:gd name="connsiteY695" fmla="*/ 4392 h 19998"/>
                <a:gd name="connsiteX696" fmla="*/ 19152 w 19998"/>
                <a:gd name="connsiteY696" fmla="*/ 4373 h 19998"/>
                <a:gd name="connsiteX697" fmla="*/ 19212 w 19998"/>
                <a:gd name="connsiteY697" fmla="*/ 4373 h 19998"/>
                <a:gd name="connsiteX698" fmla="*/ 19212 w 19998"/>
                <a:gd name="connsiteY698" fmla="*/ 4392 h 19998"/>
                <a:gd name="connsiteX699" fmla="*/ 19317 w 19998"/>
                <a:gd name="connsiteY699" fmla="*/ 4333 h 19998"/>
                <a:gd name="connsiteX700" fmla="*/ 19417 w 19998"/>
                <a:gd name="connsiteY700" fmla="*/ 4392 h 19998"/>
                <a:gd name="connsiteX701" fmla="*/ 19443 w 19998"/>
                <a:gd name="connsiteY701" fmla="*/ 4373 h 19998"/>
                <a:gd name="connsiteX702" fmla="*/ 19500 w 19998"/>
                <a:gd name="connsiteY702" fmla="*/ 4373 h 19998"/>
                <a:gd name="connsiteX703" fmla="*/ 19521 w 19998"/>
                <a:gd name="connsiteY703" fmla="*/ 4352 h 19998"/>
                <a:gd name="connsiteX704" fmla="*/ 19998 w 19998"/>
                <a:gd name="connsiteY704" fmla="*/ 4512 h 19998"/>
                <a:gd name="connsiteX705" fmla="*/ 19750 w 19998"/>
                <a:gd name="connsiteY705" fmla="*/ 4939 h 19998"/>
                <a:gd name="connsiteX706" fmla="*/ 19712 w 19998"/>
                <a:gd name="connsiteY706" fmla="*/ 4939 h 19998"/>
                <a:gd name="connsiteX707" fmla="*/ 19686 w 19998"/>
                <a:gd name="connsiteY707" fmla="*/ 5003 h 19998"/>
                <a:gd name="connsiteX708" fmla="*/ 19645 w 19998"/>
                <a:gd name="connsiteY708" fmla="*/ 5003 h 19998"/>
                <a:gd name="connsiteX709" fmla="*/ 19131 w 19998"/>
                <a:gd name="connsiteY709" fmla="*/ 6512 h 19998"/>
                <a:gd name="connsiteX710" fmla="*/ 19236 w 19998"/>
                <a:gd name="connsiteY710" fmla="*/ 7750 h 19998"/>
                <a:gd name="connsiteX711" fmla="*/ 19212 w 19998"/>
                <a:gd name="connsiteY711" fmla="*/ 7750 h 19998"/>
                <a:gd name="connsiteX712" fmla="*/ 19090 w 19998"/>
                <a:gd name="connsiteY712" fmla="*/ 7870 h 19998"/>
                <a:gd name="connsiteX713" fmla="*/ 19152 w 19998"/>
                <a:gd name="connsiteY713" fmla="*/ 7853 h 19998"/>
                <a:gd name="connsiteX714" fmla="*/ 19064 w 19998"/>
                <a:gd name="connsiteY714" fmla="*/ 7973 h 19998"/>
                <a:gd name="connsiteX715" fmla="*/ 18983 w 19998"/>
                <a:gd name="connsiteY715" fmla="*/ 7973 h 19998"/>
                <a:gd name="connsiteX716" fmla="*/ 18714 w 19998"/>
                <a:gd name="connsiteY716" fmla="*/ 8135 h 19998"/>
                <a:gd name="connsiteX717" fmla="*/ 18695 w 19998"/>
                <a:gd name="connsiteY717" fmla="*/ 8093 h 19998"/>
                <a:gd name="connsiteX718" fmla="*/ 18614 w 19998"/>
                <a:gd name="connsiteY718" fmla="*/ 7997 h 19998"/>
                <a:gd name="connsiteX719" fmla="*/ 18631 w 19998"/>
                <a:gd name="connsiteY719" fmla="*/ 7973 h 19998"/>
                <a:gd name="connsiteX720" fmla="*/ 18304 w 19998"/>
                <a:gd name="connsiteY72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320 w 19998"/>
                <a:gd name="connsiteY332" fmla="*/ 7933 h 19998"/>
                <a:gd name="connsiteX333" fmla="*/ 3156 w 19998"/>
                <a:gd name="connsiteY333" fmla="*/ 7910 h 19998"/>
                <a:gd name="connsiteX334" fmla="*/ 2844 w 19998"/>
                <a:gd name="connsiteY334" fmla="*/ 7933 h 19998"/>
                <a:gd name="connsiteX335" fmla="*/ 2822 w 19998"/>
                <a:gd name="connsiteY335" fmla="*/ 7853 h 19998"/>
                <a:gd name="connsiteX336" fmla="*/ 2765 w 19998"/>
                <a:gd name="connsiteY336" fmla="*/ 7811 h 19998"/>
                <a:gd name="connsiteX337" fmla="*/ 2765 w 19998"/>
                <a:gd name="connsiteY337" fmla="*/ 7788 h 19998"/>
                <a:gd name="connsiteX338" fmla="*/ 3051 w 19998"/>
                <a:gd name="connsiteY338" fmla="*/ 7853 h 19998"/>
                <a:gd name="connsiteX339" fmla="*/ 3115 w 19998"/>
                <a:gd name="connsiteY339" fmla="*/ 7651 h 19998"/>
                <a:gd name="connsiteX340" fmla="*/ 3115 w 19998"/>
                <a:gd name="connsiteY340" fmla="*/ 7625 h 19998"/>
                <a:gd name="connsiteX341" fmla="*/ 2765 w 19998"/>
                <a:gd name="connsiteY341" fmla="*/ 7729 h 19998"/>
                <a:gd name="connsiteX342" fmla="*/ 2722 w 19998"/>
                <a:gd name="connsiteY342" fmla="*/ 7625 h 19998"/>
                <a:gd name="connsiteX343" fmla="*/ 2701 w 19998"/>
                <a:gd name="connsiteY343" fmla="*/ 7625 h 19998"/>
                <a:gd name="connsiteX344" fmla="*/ 2722 w 19998"/>
                <a:gd name="connsiteY344" fmla="*/ 7788 h 19998"/>
                <a:gd name="connsiteX345" fmla="*/ 2477 w 19998"/>
                <a:gd name="connsiteY345" fmla="*/ 7750 h 19998"/>
                <a:gd name="connsiteX346" fmla="*/ 2453 w 19998"/>
                <a:gd name="connsiteY346" fmla="*/ 7689 h 19998"/>
                <a:gd name="connsiteX347" fmla="*/ 2477 w 19998"/>
                <a:gd name="connsiteY347" fmla="*/ 7973 h 19998"/>
                <a:gd name="connsiteX348" fmla="*/ 2412 w 19998"/>
                <a:gd name="connsiteY348" fmla="*/ 7950 h 19998"/>
                <a:gd name="connsiteX349" fmla="*/ 2372 w 19998"/>
                <a:gd name="connsiteY349" fmla="*/ 7828 h 19998"/>
                <a:gd name="connsiteX350" fmla="*/ 2127 w 19998"/>
                <a:gd name="connsiteY350" fmla="*/ 7442 h 19998"/>
                <a:gd name="connsiteX351" fmla="*/ 2127 w 19998"/>
                <a:gd name="connsiteY351" fmla="*/ 7463 h 19998"/>
                <a:gd name="connsiteX352" fmla="*/ 2103 w 19998"/>
                <a:gd name="connsiteY352" fmla="*/ 7442 h 19998"/>
                <a:gd name="connsiteX353" fmla="*/ 2205 w 19998"/>
                <a:gd name="connsiteY353" fmla="*/ 7442 h 19998"/>
                <a:gd name="connsiteX354" fmla="*/ 1831 w 19998"/>
                <a:gd name="connsiteY354" fmla="*/ 7261 h 19998"/>
                <a:gd name="connsiteX355" fmla="*/ 1260 w 19998"/>
                <a:gd name="connsiteY355" fmla="*/ 6996 h 19998"/>
                <a:gd name="connsiteX356" fmla="*/ 1276 w 19998"/>
                <a:gd name="connsiteY356" fmla="*/ 6975 h 19998"/>
                <a:gd name="connsiteX357" fmla="*/ 1260 w 19998"/>
                <a:gd name="connsiteY357" fmla="*/ 6958 h 19998"/>
                <a:gd name="connsiteX358" fmla="*/ 1236 w 19998"/>
                <a:gd name="connsiteY358" fmla="*/ 6958 h 19998"/>
                <a:gd name="connsiteX359" fmla="*/ 1172 w 19998"/>
                <a:gd name="connsiteY359" fmla="*/ 6892 h 19998"/>
                <a:gd name="connsiteX360" fmla="*/ 1155 w 19998"/>
                <a:gd name="connsiteY360" fmla="*/ 6996 h 19998"/>
                <a:gd name="connsiteX361" fmla="*/ 886 w 19998"/>
                <a:gd name="connsiteY361" fmla="*/ 6975 h 19998"/>
                <a:gd name="connsiteX362" fmla="*/ 679 w 19998"/>
                <a:gd name="connsiteY362" fmla="*/ 7099 h 19998"/>
                <a:gd name="connsiteX363" fmla="*/ 533 w 19998"/>
                <a:gd name="connsiteY363" fmla="*/ 7078 h 19998"/>
                <a:gd name="connsiteX364" fmla="*/ 533 w 19998"/>
                <a:gd name="connsiteY364" fmla="*/ 7022 h 19998"/>
                <a:gd name="connsiteX365" fmla="*/ 574 w 19998"/>
                <a:gd name="connsiteY365" fmla="*/ 6996 h 19998"/>
                <a:gd name="connsiteX366" fmla="*/ 305 w 19998"/>
                <a:gd name="connsiteY366" fmla="*/ 6568 h 19998"/>
                <a:gd name="connsiteX367" fmla="*/ 264 w 19998"/>
                <a:gd name="connsiteY367" fmla="*/ 6594 h 19998"/>
                <a:gd name="connsiteX368" fmla="*/ 164 w 19998"/>
                <a:gd name="connsiteY368" fmla="*/ 6528 h 19998"/>
                <a:gd name="connsiteX369" fmla="*/ 141 w 19998"/>
                <a:gd name="connsiteY369" fmla="*/ 6528 h 19998"/>
                <a:gd name="connsiteX370" fmla="*/ 0 w 19998"/>
                <a:gd name="connsiteY370" fmla="*/ 6490 h 19998"/>
                <a:gd name="connsiteX371" fmla="*/ 17 w 19998"/>
                <a:gd name="connsiteY371" fmla="*/ 6465 h 19998"/>
                <a:gd name="connsiteX372" fmla="*/ 57 w 19998"/>
                <a:gd name="connsiteY372" fmla="*/ 6465 h 19998"/>
                <a:gd name="connsiteX373" fmla="*/ 57 w 19998"/>
                <a:gd name="connsiteY373" fmla="*/ 6425 h 19998"/>
                <a:gd name="connsiteX374" fmla="*/ 695 w 19998"/>
                <a:gd name="connsiteY374" fmla="*/ 6408 h 19998"/>
                <a:gd name="connsiteX375" fmla="*/ 760 w 19998"/>
                <a:gd name="connsiteY375" fmla="*/ 6262 h 19998"/>
                <a:gd name="connsiteX376" fmla="*/ 722 w 19998"/>
                <a:gd name="connsiteY376" fmla="*/ 6262 h 19998"/>
                <a:gd name="connsiteX377" fmla="*/ 695 w 19998"/>
                <a:gd name="connsiteY377" fmla="*/ 6164 h 19998"/>
                <a:gd name="connsiteX378" fmla="*/ 433 w 19998"/>
                <a:gd name="connsiteY378" fmla="*/ 6084 h 19998"/>
                <a:gd name="connsiteX379" fmla="*/ 348 w 19998"/>
                <a:gd name="connsiteY379" fmla="*/ 6204 h 19998"/>
                <a:gd name="connsiteX380" fmla="*/ 329 w 19998"/>
                <a:gd name="connsiteY380" fmla="*/ 6204 h 19998"/>
                <a:gd name="connsiteX381" fmla="*/ 305 w 19998"/>
                <a:gd name="connsiteY381" fmla="*/ 6060 h 19998"/>
                <a:gd name="connsiteX382" fmla="*/ 348 w 19998"/>
                <a:gd name="connsiteY382" fmla="*/ 6044 h 19998"/>
                <a:gd name="connsiteX383" fmla="*/ 348 w 19998"/>
                <a:gd name="connsiteY383" fmla="*/ 5997 h 19998"/>
                <a:gd name="connsiteX384" fmla="*/ 248 w 19998"/>
                <a:gd name="connsiteY384" fmla="*/ 5997 h 19998"/>
                <a:gd name="connsiteX385" fmla="*/ 221 w 19998"/>
                <a:gd name="connsiteY385" fmla="*/ 5938 h 19998"/>
                <a:gd name="connsiteX386" fmla="*/ 329 w 19998"/>
                <a:gd name="connsiteY386" fmla="*/ 5938 h 19998"/>
                <a:gd name="connsiteX387" fmla="*/ 348 w 19998"/>
                <a:gd name="connsiteY387" fmla="*/ 5818 h 19998"/>
                <a:gd name="connsiteX388" fmla="*/ 391 w 19998"/>
                <a:gd name="connsiteY388" fmla="*/ 5818 h 19998"/>
                <a:gd name="connsiteX389" fmla="*/ 369 w 19998"/>
                <a:gd name="connsiteY389" fmla="*/ 5917 h 19998"/>
                <a:gd name="connsiteX390" fmla="*/ 433 w 19998"/>
                <a:gd name="connsiteY390" fmla="*/ 5877 h 19998"/>
                <a:gd name="connsiteX391" fmla="*/ 433 w 19998"/>
                <a:gd name="connsiteY391" fmla="*/ 5898 h 19998"/>
                <a:gd name="connsiteX392" fmla="*/ 410 w 19998"/>
                <a:gd name="connsiteY392" fmla="*/ 5917 h 19998"/>
                <a:gd name="connsiteX393" fmla="*/ 433 w 19998"/>
                <a:gd name="connsiteY393" fmla="*/ 5938 h 19998"/>
                <a:gd name="connsiteX394" fmla="*/ 555 w 19998"/>
                <a:gd name="connsiteY394" fmla="*/ 5938 h 19998"/>
                <a:gd name="connsiteX395" fmla="*/ 555 w 19998"/>
                <a:gd name="connsiteY395" fmla="*/ 5955 h 19998"/>
                <a:gd name="connsiteX396" fmla="*/ 738 w 19998"/>
                <a:gd name="connsiteY396" fmla="*/ 5938 h 19998"/>
                <a:gd name="connsiteX397" fmla="*/ 695 w 19998"/>
                <a:gd name="connsiteY397" fmla="*/ 5835 h 19998"/>
                <a:gd name="connsiteX398" fmla="*/ 655 w 19998"/>
                <a:gd name="connsiteY398" fmla="*/ 5835 h 19998"/>
                <a:gd name="connsiteX399" fmla="*/ 638 w 19998"/>
                <a:gd name="connsiteY399" fmla="*/ 5877 h 19998"/>
                <a:gd name="connsiteX400" fmla="*/ 574 w 19998"/>
                <a:gd name="connsiteY400" fmla="*/ 5861 h 19998"/>
                <a:gd name="connsiteX401" fmla="*/ 517 w 19998"/>
                <a:gd name="connsiteY401" fmla="*/ 5861 h 19998"/>
                <a:gd name="connsiteX402" fmla="*/ 598 w 19998"/>
                <a:gd name="connsiteY402" fmla="*/ 5736 h 19998"/>
                <a:gd name="connsiteX403" fmla="*/ 141 w 19998"/>
                <a:gd name="connsiteY403" fmla="*/ 5778 h 19998"/>
                <a:gd name="connsiteX404" fmla="*/ 141 w 19998"/>
                <a:gd name="connsiteY404" fmla="*/ 5795 h 19998"/>
                <a:gd name="connsiteX405" fmla="*/ 17 w 19998"/>
                <a:gd name="connsiteY405" fmla="*/ 5818 h 19998"/>
                <a:gd name="connsiteX406" fmla="*/ 17 w 19998"/>
                <a:gd name="connsiteY406" fmla="*/ 5715 h 19998"/>
                <a:gd name="connsiteX407" fmla="*/ 40 w 19998"/>
                <a:gd name="connsiteY407" fmla="*/ 5715 h 19998"/>
                <a:gd name="connsiteX408" fmla="*/ 141 w 19998"/>
                <a:gd name="connsiteY408" fmla="*/ 5287 h 19998"/>
                <a:gd name="connsiteX409" fmla="*/ 181 w 19998"/>
                <a:gd name="connsiteY409" fmla="*/ 5268 h 19998"/>
                <a:gd name="connsiteX410" fmla="*/ 348 w 19998"/>
                <a:gd name="connsiteY410" fmla="*/ 5247 h 19998"/>
                <a:gd name="connsiteX411" fmla="*/ 329 w 19998"/>
                <a:gd name="connsiteY411" fmla="*/ 5205 h 19998"/>
                <a:gd name="connsiteX412" fmla="*/ 450 w 19998"/>
                <a:gd name="connsiteY412" fmla="*/ 5149 h 19998"/>
                <a:gd name="connsiteX413" fmla="*/ 617 w 19998"/>
                <a:gd name="connsiteY413" fmla="*/ 5149 h 19998"/>
                <a:gd name="connsiteX414" fmla="*/ 617 w 19998"/>
                <a:gd name="connsiteY414" fmla="*/ 5106 h 19998"/>
                <a:gd name="connsiteX415" fmla="*/ 803 w 19998"/>
                <a:gd name="connsiteY415" fmla="*/ 5085 h 19998"/>
                <a:gd name="connsiteX416" fmla="*/ 826 w 19998"/>
                <a:gd name="connsiteY416" fmla="*/ 5106 h 19998"/>
                <a:gd name="connsiteX417" fmla="*/ 803 w 19998"/>
                <a:gd name="connsiteY417" fmla="*/ 5149 h 19998"/>
                <a:gd name="connsiteX418" fmla="*/ 803 w 19998"/>
                <a:gd name="connsiteY418" fmla="*/ 5165 h 19998"/>
                <a:gd name="connsiteX419" fmla="*/ 1276 w 19998"/>
                <a:gd name="connsiteY419" fmla="*/ 5022 h 19998"/>
                <a:gd name="connsiteX420" fmla="*/ 1276 w 19998"/>
                <a:gd name="connsiteY420" fmla="*/ 5003 h 19998"/>
                <a:gd name="connsiteX421" fmla="*/ 1276 w 19998"/>
                <a:gd name="connsiteY421" fmla="*/ 5022 h 19998"/>
                <a:gd name="connsiteX422" fmla="*/ 1298 w 19998"/>
                <a:gd name="connsiteY422" fmla="*/ 5022 h 19998"/>
                <a:gd name="connsiteX423" fmla="*/ 1298 w 19998"/>
                <a:gd name="connsiteY423" fmla="*/ 5003 h 19998"/>
                <a:gd name="connsiteX424" fmla="*/ 1341 w 19998"/>
                <a:gd name="connsiteY424" fmla="*/ 5003 h 19998"/>
                <a:gd name="connsiteX425" fmla="*/ 1341 w 19998"/>
                <a:gd name="connsiteY425" fmla="*/ 5165 h 19998"/>
                <a:gd name="connsiteX426" fmla="*/ 1381 w 19998"/>
                <a:gd name="connsiteY426" fmla="*/ 5165 h 19998"/>
                <a:gd name="connsiteX427" fmla="*/ 1441 w 19998"/>
                <a:gd name="connsiteY427" fmla="*/ 5149 h 19998"/>
                <a:gd name="connsiteX428" fmla="*/ 1441 w 19998"/>
                <a:gd name="connsiteY428" fmla="*/ 5205 h 19998"/>
                <a:gd name="connsiteX429" fmla="*/ 1505 w 19998"/>
                <a:gd name="connsiteY429" fmla="*/ 5231 h 19998"/>
                <a:gd name="connsiteX430" fmla="*/ 1524 w 19998"/>
                <a:gd name="connsiteY430" fmla="*/ 5069 h 19998"/>
                <a:gd name="connsiteX431" fmla="*/ 1562 w 19998"/>
                <a:gd name="connsiteY431" fmla="*/ 5069 h 19998"/>
                <a:gd name="connsiteX432" fmla="*/ 1562 w 19998"/>
                <a:gd name="connsiteY432" fmla="*/ 5043 h 19998"/>
                <a:gd name="connsiteX433" fmla="*/ 1815 w 19998"/>
                <a:gd name="connsiteY433" fmla="*/ 5125 h 19998"/>
                <a:gd name="connsiteX434" fmla="*/ 1815 w 19998"/>
                <a:gd name="connsiteY434" fmla="*/ 5149 h 19998"/>
                <a:gd name="connsiteX435" fmla="*/ 1831 w 19998"/>
                <a:gd name="connsiteY435" fmla="*/ 5149 h 19998"/>
                <a:gd name="connsiteX436" fmla="*/ 1874 w 19998"/>
                <a:gd name="connsiteY436" fmla="*/ 5149 h 19998"/>
                <a:gd name="connsiteX437" fmla="*/ 1874 w 19998"/>
                <a:gd name="connsiteY437" fmla="*/ 5189 h 19998"/>
                <a:gd name="connsiteX438" fmla="*/ 1936 w 19998"/>
                <a:gd name="connsiteY438" fmla="*/ 5165 h 19998"/>
                <a:gd name="connsiteX439" fmla="*/ 1936 w 19998"/>
                <a:gd name="connsiteY439" fmla="*/ 5149 h 19998"/>
                <a:gd name="connsiteX440" fmla="*/ 1915 w 19998"/>
                <a:gd name="connsiteY440" fmla="*/ 5125 h 19998"/>
                <a:gd name="connsiteX441" fmla="*/ 1915 w 19998"/>
                <a:gd name="connsiteY441" fmla="*/ 5069 h 19998"/>
                <a:gd name="connsiteX442" fmla="*/ 1979 w 19998"/>
                <a:gd name="connsiteY442" fmla="*/ 5003 h 19998"/>
                <a:gd name="connsiteX443" fmla="*/ 1936 w 19998"/>
                <a:gd name="connsiteY443" fmla="*/ 4939 h 19998"/>
                <a:gd name="connsiteX444" fmla="*/ 2103 w 19998"/>
                <a:gd name="connsiteY444" fmla="*/ 4820 h 19998"/>
                <a:gd name="connsiteX445" fmla="*/ 2496 w 19998"/>
                <a:gd name="connsiteY445" fmla="*/ 4777 h 19998"/>
                <a:gd name="connsiteX446" fmla="*/ 2536 w 19998"/>
                <a:gd name="connsiteY446" fmla="*/ 4860 h 19998"/>
                <a:gd name="connsiteX447" fmla="*/ 2722 w 19998"/>
                <a:gd name="connsiteY447" fmla="*/ 4761 h 19998"/>
                <a:gd name="connsiteX448" fmla="*/ 2722 w 19998"/>
                <a:gd name="connsiteY448" fmla="*/ 4900 h 19998"/>
                <a:gd name="connsiteX449" fmla="*/ 2805 w 19998"/>
                <a:gd name="connsiteY449" fmla="*/ 4923 h 19998"/>
                <a:gd name="connsiteX450" fmla="*/ 2782 w 19998"/>
                <a:gd name="connsiteY450" fmla="*/ 4982 h 19998"/>
                <a:gd name="connsiteX451" fmla="*/ 2886 w 19998"/>
                <a:gd name="connsiteY451" fmla="*/ 5022 h 19998"/>
                <a:gd name="connsiteX452" fmla="*/ 2910 w 19998"/>
                <a:gd name="connsiteY452" fmla="*/ 5022 h 19998"/>
                <a:gd name="connsiteX453" fmla="*/ 2970 w 19998"/>
                <a:gd name="connsiteY453" fmla="*/ 5189 h 19998"/>
                <a:gd name="connsiteX454" fmla="*/ 3010 w 19998"/>
                <a:gd name="connsiteY454" fmla="*/ 5189 h 19998"/>
                <a:gd name="connsiteX455" fmla="*/ 3034 w 19998"/>
                <a:gd name="connsiteY455" fmla="*/ 5247 h 19998"/>
                <a:gd name="connsiteX456" fmla="*/ 3256 w 19998"/>
                <a:gd name="connsiteY456" fmla="*/ 5673 h 19998"/>
                <a:gd name="connsiteX457" fmla="*/ 3279 w 19998"/>
                <a:gd name="connsiteY457" fmla="*/ 5593 h 19998"/>
                <a:gd name="connsiteX458" fmla="*/ 3303 w 19998"/>
                <a:gd name="connsiteY458" fmla="*/ 5593 h 19998"/>
                <a:gd name="connsiteX459" fmla="*/ 3320 w 19998"/>
                <a:gd name="connsiteY459" fmla="*/ 5616 h 19998"/>
                <a:gd name="connsiteX460" fmla="*/ 3608 w 19998"/>
                <a:gd name="connsiteY460" fmla="*/ 5391 h 19998"/>
                <a:gd name="connsiteX461" fmla="*/ 3589 w 19998"/>
                <a:gd name="connsiteY461" fmla="*/ 5351 h 19998"/>
                <a:gd name="connsiteX462" fmla="*/ 3689 w 19998"/>
                <a:gd name="connsiteY462" fmla="*/ 5351 h 19998"/>
                <a:gd name="connsiteX463" fmla="*/ 3689 w 19998"/>
                <a:gd name="connsiteY463" fmla="*/ 5391 h 19998"/>
                <a:gd name="connsiteX464" fmla="*/ 3713 w 19998"/>
                <a:gd name="connsiteY464" fmla="*/ 5391 h 19998"/>
                <a:gd name="connsiteX465" fmla="*/ 3860 w 19998"/>
                <a:gd name="connsiteY465" fmla="*/ 5268 h 19998"/>
                <a:gd name="connsiteX466" fmla="*/ 3860 w 19998"/>
                <a:gd name="connsiteY466" fmla="*/ 5308 h 19998"/>
                <a:gd name="connsiteX467" fmla="*/ 3899 w 19998"/>
                <a:gd name="connsiteY467" fmla="*/ 5325 h 19998"/>
                <a:gd name="connsiteX468" fmla="*/ 3818 w 19998"/>
                <a:gd name="connsiteY468" fmla="*/ 5431 h 19998"/>
                <a:gd name="connsiteX469" fmla="*/ 3860 w 19998"/>
                <a:gd name="connsiteY469" fmla="*/ 5431 h 19998"/>
                <a:gd name="connsiteX470" fmla="*/ 3941 w 19998"/>
                <a:gd name="connsiteY470" fmla="*/ 5367 h 19998"/>
                <a:gd name="connsiteX471" fmla="*/ 3958 w 19998"/>
                <a:gd name="connsiteY471" fmla="*/ 5391 h 19998"/>
                <a:gd name="connsiteX472" fmla="*/ 3999 w 19998"/>
                <a:gd name="connsiteY472" fmla="*/ 5534 h 19998"/>
                <a:gd name="connsiteX473" fmla="*/ 4041 w 19998"/>
                <a:gd name="connsiteY473" fmla="*/ 5471 h 19998"/>
                <a:gd name="connsiteX474" fmla="*/ 4041 w 19998"/>
                <a:gd name="connsiteY474" fmla="*/ 5534 h 19998"/>
                <a:gd name="connsiteX475" fmla="*/ 4063 w 19998"/>
                <a:gd name="connsiteY475" fmla="*/ 5534 h 19998"/>
                <a:gd name="connsiteX476" fmla="*/ 4103 w 19998"/>
                <a:gd name="connsiteY476" fmla="*/ 5449 h 19998"/>
                <a:gd name="connsiteX477" fmla="*/ 4146 w 19998"/>
                <a:gd name="connsiteY477" fmla="*/ 5489 h 19998"/>
                <a:gd name="connsiteX478" fmla="*/ 4146 w 19998"/>
                <a:gd name="connsiteY478" fmla="*/ 5471 h 19998"/>
                <a:gd name="connsiteX479" fmla="*/ 4103 w 19998"/>
                <a:gd name="connsiteY479" fmla="*/ 5407 h 19998"/>
                <a:gd name="connsiteX480" fmla="*/ 4351 w 19998"/>
                <a:gd name="connsiteY480" fmla="*/ 5351 h 19998"/>
                <a:gd name="connsiteX481" fmla="*/ 4372 w 19998"/>
                <a:gd name="connsiteY481" fmla="*/ 5308 h 19998"/>
                <a:gd name="connsiteX482" fmla="*/ 4392 w 19998"/>
                <a:gd name="connsiteY482" fmla="*/ 5308 h 19998"/>
                <a:gd name="connsiteX483" fmla="*/ 4415 w 19998"/>
                <a:gd name="connsiteY483" fmla="*/ 5308 h 19998"/>
                <a:gd name="connsiteX484" fmla="*/ 4415 w 19998"/>
                <a:gd name="connsiteY484" fmla="*/ 5287 h 19998"/>
                <a:gd name="connsiteX485" fmla="*/ 4580 w 19998"/>
                <a:gd name="connsiteY485" fmla="*/ 5268 h 19998"/>
                <a:gd name="connsiteX486" fmla="*/ 4580 w 19998"/>
                <a:gd name="connsiteY486" fmla="*/ 5471 h 19998"/>
                <a:gd name="connsiteX487" fmla="*/ 4994 w 19998"/>
                <a:gd name="connsiteY487" fmla="*/ 5449 h 19998"/>
                <a:gd name="connsiteX488" fmla="*/ 5075 w 19998"/>
                <a:gd name="connsiteY488" fmla="*/ 5471 h 19998"/>
                <a:gd name="connsiteX489" fmla="*/ 5075 w 19998"/>
                <a:gd name="connsiteY489" fmla="*/ 5449 h 19998"/>
                <a:gd name="connsiteX490" fmla="*/ 5094 w 19998"/>
                <a:gd name="connsiteY490" fmla="*/ 5449 h 19998"/>
                <a:gd name="connsiteX491" fmla="*/ 5175 w 19998"/>
                <a:gd name="connsiteY491" fmla="*/ 5471 h 19998"/>
                <a:gd name="connsiteX492" fmla="*/ 5323 w 19998"/>
                <a:gd name="connsiteY492" fmla="*/ 5471 h 19998"/>
                <a:gd name="connsiteX493" fmla="*/ 5242 w 19998"/>
                <a:gd name="connsiteY493" fmla="*/ 5407 h 19998"/>
                <a:gd name="connsiteX494" fmla="*/ 5258 w 19998"/>
                <a:gd name="connsiteY494" fmla="*/ 5391 h 19998"/>
                <a:gd name="connsiteX495" fmla="*/ 4994 w 19998"/>
                <a:gd name="connsiteY495" fmla="*/ 5003 h 19998"/>
                <a:gd name="connsiteX496" fmla="*/ 4970 w 19998"/>
                <a:gd name="connsiteY496" fmla="*/ 5003 h 19998"/>
                <a:gd name="connsiteX497" fmla="*/ 4954 w 19998"/>
                <a:gd name="connsiteY497" fmla="*/ 4982 h 19998"/>
                <a:gd name="connsiteX498" fmla="*/ 5054 w 19998"/>
                <a:gd name="connsiteY498" fmla="*/ 4618 h 19998"/>
                <a:gd name="connsiteX499" fmla="*/ 5054 w 19998"/>
                <a:gd name="connsiteY499" fmla="*/ 4601 h 19998"/>
                <a:gd name="connsiteX500" fmla="*/ 5037 w 19998"/>
                <a:gd name="connsiteY500" fmla="*/ 4618 h 19998"/>
                <a:gd name="connsiteX501" fmla="*/ 5011 w 19998"/>
                <a:gd name="connsiteY501" fmla="*/ 4131 h 19998"/>
                <a:gd name="connsiteX502" fmla="*/ 4970 w 19998"/>
                <a:gd name="connsiteY502" fmla="*/ 4131 h 19998"/>
                <a:gd name="connsiteX503" fmla="*/ 4642 w 19998"/>
                <a:gd name="connsiteY503" fmla="*/ 3335 h 19998"/>
                <a:gd name="connsiteX504" fmla="*/ 4663 w 19998"/>
                <a:gd name="connsiteY504" fmla="*/ 3092 h 19998"/>
                <a:gd name="connsiteX505" fmla="*/ 4563 w 19998"/>
                <a:gd name="connsiteY505" fmla="*/ 3050 h 19998"/>
                <a:gd name="connsiteX506" fmla="*/ 4563 w 19998"/>
                <a:gd name="connsiteY506" fmla="*/ 2930 h 19998"/>
                <a:gd name="connsiteX507" fmla="*/ 4663 w 19998"/>
                <a:gd name="connsiteY507" fmla="*/ 2987 h 19998"/>
                <a:gd name="connsiteX508" fmla="*/ 4684 w 19998"/>
                <a:gd name="connsiteY508" fmla="*/ 2947 h 19998"/>
                <a:gd name="connsiteX509" fmla="*/ 5242 w 19998"/>
                <a:gd name="connsiteY509" fmla="*/ 3092 h 19998"/>
                <a:gd name="connsiteX510" fmla="*/ 5258 w 19998"/>
                <a:gd name="connsiteY510" fmla="*/ 3029 h 19998"/>
                <a:gd name="connsiteX511" fmla="*/ 5570 w 19998"/>
                <a:gd name="connsiteY511" fmla="*/ 3050 h 19998"/>
                <a:gd name="connsiteX512" fmla="*/ 5632 w 19998"/>
                <a:gd name="connsiteY512" fmla="*/ 3252 h 19998"/>
                <a:gd name="connsiteX513" fmla="*/ 5592 w 19998"/>
                <a:gd name="connsiteY513" fmla="*/ 3252 h 19998"/>
                <a:gd name="connsiteX514" fmla="*/ 5570 w 19998"/>
                <a:gd name="connsiteY514" fmla="*/ 3316 h 19998"/>
                <a:gd name="connsiteX515" fmla="*/ 5511 w 19998"/>
                <a:gd name="connsiteY515" fmla="*/ 3316 h 19998"/>
                <a:gd name="connsiteX516" fmla="*/ 5675 w 19998"/>
                <a:gd name="connsiteY516" fmla="*/ 3800 h 19998"/>
                <a:gd name="connsiteX517" fmla="*/ 5649 w 19998"/>
                <a:gd name="connsiteY517" fmla="*/ 3826 h 19998"/>
                <a:gd name="connsiteX518" fmla="*/ 5732 w 19998"/>
                <a:gd name="connsiteY518" fmla="*/ 3842 h 19998"/>
                <a:gd name="connsiteX519" fmla="*/ 5713 w 19998"/>
                <a:gd name="connsiteY519" fmla="*/ 3842 h 19998"/>
                <a:gd name="connsiteX520" fmla="*/ 5732 w 19998"/>
                <a:gd name="connsiteY520" fmla="*/ 3882 h 19998"/>
                <a:gd name="connsiteX521" fmla="*/ 5756 w 19998"/>
                <a:gd name="connsiteY521" fmla="*/ 3882 h 19998"/>
                <a:gd name="connsiteX522" fmla="*/ 5775 w 19998"/>
                <a:gd name="connsiteY522" fmla="*/ 3882 h 19998"/>
                <a:gd name="connsiteX523" fmla="*/ 5861 w 19998"/>
                <a:gd name="connsiteY523" fmla="*/ 3762 h 19998"/>
                <a:gd name="connsiteX524" fmla="*/ 6499 w 19998"/>
                <a:gd name="connsiteY524" fmla="*/ 3906 h 19998"/>
                <a:gd name="connsiteX525" fmla="*/ 7611 w 19998"/>
                <a:gd name="connsiteY525" fmla="*/ 3826 h 19998"/>
                <a:gd name="connsiteX526" fmla="*/ 7923 w 19998"/>
                <a:gd name="connsiteY526" fmla="*/ 3722 h 19998"/>
                <a:gd name="connsiteX527" fmla="*/ 8045 w 19998"/>
                <a:gd name="connsiteY527" fmla="*/ 3703 h 19998"/>
                <a:gd name="connsiteX528" fmla="*/ 7611 w 19998"/>
                <a:gd name="connsiteY528" fmla="*/ 3600 h 19998"/>
                <a:gd name="connsiteX529" fmla="*/ 7611 w 19998"/>
                <a:gd name="connsiteY529" fmla="*/ 3581 h 19998"/>
                <a:gd name="connsiteX530" fmla="*/ 7799 w 19998"/>
                <a:gd name="connsiteY530" fmla="*/ 3092 h 19998"/>
                <a:gd name="connsiteX531" fmla="*/ 9574 w 19998"/>
                <a:gd name="connsiteY531" fmla="*/ 2317 h 19998"/>
                <a:gd name="connsiteX532" fmla="*/ 9843 w 19998"/>
                <a:gd name="connsiteY532" fmla="*/ 1993 h 19998"/>
                <a:gd name="connsiteX533" fmla="*/ 9902 w 19998"/>
                <a:gd name="connsiteY533" fmla="*/ 2051 h 19998"/>
                <a:gd name="connsiteX534" fmla="*/ 10031 w 19998"/>
                <a:gd name="connsiteY534" fmla="*/ 2051 h 19998"/>
                <a:gd name="connsiteX535" fmla="*/ 9964 w 19998"/>
                <a:gd name="connsiteY535" fmla="*/ 1972 h 19998"/>
                <a:gd name="connsiteX536" fmla="*/ 9943 w 19998"/>
                <a:gd name="connsiteY536" fmla="*/ 1993 h 19998"/>
                <a:gd name="connsiteX537" fmla="*/ 9843 w 19998"/>
                <a:gd name="connsiteY537" fmla="*/ 1645 h 19998"/>
                <a:gd name="connsiteX538" fmla="*/ 9902 w 19998"/>
                <a:gd name="connsiteY538" fmla="*/ 1645 h 19998"/>
                <a:gd name="connsiteX539" fmla="*/ 9902 w 19998"/>
                <a:gd name="connsiteY539" fmla="*/ 1628 h 19998"/>
                <a:gd name="connsiteX540" fmla="*/ 9902 w 19998"/>
                <a:gd name="connsiteY540" fmla="*/ 1607 h 19998"/>
                <a:gd name="connsiteX541" fmla="*/ 9843 w 19998"/>
                <a:gd name="connsiteY541" fmla="*/ 1542 h 19998"/>
                <a:gd name="connsiteX542" fmla="*/ 9886 w 19998"/>
                <a:gd name="connsiteY542" fmla="*/ 1260 h 19998"/>
                <a:gd name="connsiteX543" fmla="*/ 9926 w 19998"/>
                <a:gd name="connsiteY543" fmla="*/ 1243 h 19998"/>
                <a:gd name="connsiteX544" fmla="*/ 9886 w 19998"/>
                <a:gd name="connsiteY544" fmla="*/ 815 h 19998"/>
                <a:gd name="connsiteX545" fmla="*/ 9902 w 19998"/>
                <a:gd name="connsiteY545" fmla="*/ 815 h 19998"/>
                <a:gd name="connsiteX546" fmla="*/ 9886 w 19998"/>
                <a:gd name="connsiteY546" fmla="*/ 484 h 19998"/>
                <a:gd name="connsiteX547" fmla="*/ 10645 w 19998"/>
                <a:gd name="connsiteY547" fmla="*/ 186 h 19998"/>
                <a:gd name="connsiteX548" fmla="*/ 11307 w 19998"/>
                <a:gd name="connsiteY548" fmla="*/ 0 h 19998"/>
                <a:gd name="connsiteX549" fmla="*/ 11431 w 19998"/>
                <a:gd name="connsiteY549" fmla="*/ 324 h 19998"/>
                <a:gd name="connsiteX550" fmla="*/ 11431 w 19998"/>
                <a:gd name="connsiteY550" fmla="*/ 630 h 19998"/>
                <a:gd name="connsiteX551" fmla="*/ 11577 w 19998"/>
                <a:gd name="connsiteY551" fmla="*/ 630 h 19998"/>
                <a:gd name="connsiteX552" fmla="*/ 11700 w 19998"/>
                <a:gd name="connsiteY552" fmla="*/ 832 h 19998"/>
                <a:gd name="connsiteX553" fmla="*/ 11822 w 19998"/>
                <a:gd name="connsiteY553" fmla="*/ 895 h 19998"/>
                <a:gd name="connsiteX554" fmla="*/ 12158 w 19998"/>
                <a:gd name="connsiteY554" fmla="*/ 670 h 19998"/>
                <a:gd name="connsiteX555" fmla="*/ 12279 w 19998"/>
                <a:gd name="connsiteY555" fmla="*/ 792 h 19998"/>
                <a:gd name="connsiteX556" fmla="*/ 12255 w 19998"/>
                <a:gd name="connsiteY556" fmla="*/ 815 h 19998"/>
                <a:gd name="connsiteX557" fmla="*/ 12360 w 19998"/>
                <a:gd name="connsiteY557" fmla="*/ 895 h 19998"/>
                <a:gd name="connsiteX558" fmla="*/ 12360 w 19998"/>
                <a:gd name="connsiteY558" fmla="*/ 912 h 19998"/>
                <a:gd name="connsiteX559" fmla="*/ 12339 w 19998"/>
                <a:gd name="connsiteY559" fmla="*/ 935 h 19998"/>
                <a:gd name="connsiteX560" fmla="*/ 12548 w 19998"/>
                <a:gd name="connsiteY560" fmla="*/ 1342 h 19998"/>
                <a:gd name="connsiteX561" fmla="*/ 12753 w 19998"/>
                <a:gd name="connsiteY561" fmla="*/ 1260 h 19998"/>
                <a:gd name="connsiteX562" fmla="*/ 12729 w 19998"/>
                <a:gd name="connsiteY562" fmla="*/ 1363 h 19998"/>
                <a:gd name="connsiteX563" fmla="*/ 12834 w 19998"/>
                <a:gd name="connsiteY563" fmla="*/ 1323 h 19998"/>
                <a:gd name="connsiteX564" fmla="*/ 12853 w 19998"/>
                <a:gd name="connsiteY564" fmla="*/ 1342 h 19998"/>
                <a:gd name="connsiteX565" fmla="*/ 12901 w 19998"/>
                <a:gd name="connsiteY565" fmla="*/ 1342 h 19998"/>
                <a:gd name="connsiteX566" fmla="*/ 13039 w 19998"/>
                <a:gd name="connsiteY566" fmla="*/ 1769 h 19998"/>
                <a:gd name="connsiteX567" fmla="*/ 13039 w 19998"/>
                <a:gd name="connsiteY567" fmla="*/ 1751 h 19998"/>
                <a:gd name="connsiteX568" fmla="*/ 13065 w 19998"/>
                <a:gd name="connsiteY568" fmla="*/ 1751 h 19998"/>
                <a:gd name="connsiteX569" fmla="*/ 13082 w 19998"/>
                <a:gd name="connsiteY569" fmla="*/ 1671 h 19998"/>
                <a:gd name="connsiteX570" fmla="*/ 13186 w 19998"/>
                <a:gd name="connsiteY570" fmla="*/ 1645 h 19998"/>
                <a:gd name="connsiteX571" fmla="*/ 13203 w 19998"/>
                <a:gd name="connsiteY571" fmla="*/ 1671 h 19998"/>
                <a:gd name="connsiteX572" fmla="*/ 13203 w 19998"/>
                <a:gd name="connsiteY572" fmla="*/ 1645 h 19998"/>
                <a:gd name="connsiteX573" fmla="*/ 13267 w 19998"/>
                <a:gd name="connsiteY573" fmla="*/ 1645 h 19998"/>
                <a:gd name="connsiteX574" fmla="*/ 13267 w 19998"/>
                <a:gd name="connsiteY574" fmla="*/ 1671 h 19998"/>
                <a:gd name="connsiteX575" fmla="*/ 13308 w 19998"/>
                <a:gd name="connsiteY575" fmla="*/ 1687 h 19998"/>
                <a:gd name="connsiteX576" fmla="*/ 13308 w 19998"/>
                <a:gd name="connsiteY576" fmla="*/ 1711 h 19998"/>
                <a:gd name="connsiteX577" fmla="*/ 13515 w 19998"/>
                <a:gd name="connsiteY577" fmla="*/ 1628 h 19998"/>
                <a:gd name="connsiteX578" fmla="*/ 13598 w 19998"/>
                <a:gd name="connsiteY578" fmla="*/ 1751 h 19998"/>
                <a:gd name="connsiteX579" fmla="*/ 13660 w 19998"/>
                <a:gd name="connsiteY579" fmla="*/ 1769 h 19998"/>
                <a:gd name="connsiteX580" fmla="*/ 13660 w 19998"/>
                <a:gd name="connsiteY580" fmla="*/ 1833 h 19998"/>
                <a:gd name="connsiteX581" fmla="*/ 13677 w 19998"/>
                <a:gd name="connsiteY581" fmla="*/ 1833 h 19998"/>
                <a:gd name="connsiteX582" fmla="*/ 13677 w 19998"/>
                <a:gd name="connsiteY582" fmla="*/ 1849 h 19998"/>
                <a:gd name="connsiteX583" fmla="*/ 13725 w 19998"/>
                <a:gd name="connsiteY583" fmla="*/ 1849 h 19998"/>
                <a:gd name="connsiteX584" fmla="*/ 13703 w 19998"/>
                <a:gd name="connsiteY584" fmla="*/ 1833 h 19998"/>
                <a:gd name="connsiteX585" fmla="*/ 13725 w 19998"/>
                <a:gd name="connsiteY585" fmla="*/ 1791 h 19998"/>
                <a:gd name="connsiteX586" fmla="*/ 13808 w 19998"/>
                <a:gd name="connsiteY586" fmla="*/ 1873 h 19998"/>
                <a:gd name="connsiteX587" fmla="*/ 13725 w 19998"/>
                <a:gd name="connsiteY587" fmla="*/ 2155 h 19998"/>
                <a:gd name="connsiteX588" fmla="*/ 13725 w 19998"/>
                <a:gd name="connsiteY588" fmla="*/ 2138 h 19998"/>
                <a:gd name="connsiteX589" fmla="*/ 13784 w 19998"/>
                <a:gd name="connsiteY589" fmla="*/ 2155 h 19998"/>
                <a:gd name="connsiteX590" fmla="*/ 13825 w 19998"/>
                <a:gd name="connsiteY590" fmla="*/ 2301 h 19998"/>
                <a:gd name="connsiteX591" fmla="*/ 13703 w 19998"/>
                <a:gd name="connsiteY591" fmla="*/ 2420 h 19998"/>
                <a:gd name="connsiteX592" fmla="*/ 13741 w 19998"/>
                <a:gd name="connsiteY592" fmla="*/ 2463 h 19998"/>
                <a:gd name="connsiteX593" fmla="*/ 13703 w 19998"/>
                <a:gd name="connsiteY593" fmla="*/ 2503 h 19998"/>
                <a:gd name="connsiteX594" fmla="*/ 13784 w 19998"/>
                <a:gd name="connsiteY594" fmla="*/ 2519 h 19998"/>
                <a:gd name="connsiteX595" fmla="*/ 13784 w 19998"/>
                <a:gd name="connsiteY595" fmla="*/ 2540 h 19998"/>
                <a:gd name="connsiteX596" fmla="*/ 13849 w 19998"/>
                <a:gd name="connsiteY596" fmla="*/ 2540 h 19998"/>
                <a:gd name="connsiteX597" fmla="*/ 14280 w 19998"/>
                <a:gd name="connsiteY597" fmla="*/ 2540 h 19998"/>
                <a:gd name="connsiteX598" fmla="*/ 14527 w 19998"/>
                <a:gd name="connsiteY598" fmla="*/ 2437 h 19998"/>
                <a:gd name="connsiteX599" fmla="*/ 14527 w 19998"/>
                <a:gd name="connsiteY599" fmla="*/ 2218 h 19998"/>
                <a:gd name="connsiteX600" fmla="*/ 14715 w 19998"/>
                <a:gd name="connsiteY600" fmla="*/ 2051 h 19998"/>
                <a:gd name="connsiteX601" fmla="*/ 14815 w 19998"/>
                <a:gd name="connsiteY601" fmla="*/ 2115 h 19998"/>
                <a:gd name="connsiteX602" fmla="*/ 14775 w 19998"/>
                <a:gd name="connsiteY602" fmla="*/ 2138 h 19998"/>
                <a:gd name="connsiteX603" fmla="*/ 14796 w 19998"/>
                <a:gd name="connsiteY603" fmla="*/ 2218 h 19998"/>
                <a:gd name="connsiteX604" fmla="*/ 14756 w 19998"/>
                <a:gd name="connsiteY604" fmla="*/ 2195 h 19998"/>
                <a:gd name="connsiteX605" fmla="*/ 14732 w 19998"/>
                <a:gd name="connsiteY605" fmla="*/ 2218 h 19998"/>
                <a:gd name="connsiteX606" fmla="*/ 14756 w 19998"/>
                <a:gd name="connsiteY606" fmla="*/ 2237 h 19998"/>
                <a:gd name="connsiteX607" fmla="*/ 14732 w 19998"/>
                <a:gd name="connsiteY607" fmla="*/ 2275 h 19998"/>
                <a:gd name="connsiteX608" fmla="*/ 14715 w 19998"/>
                <a:gd name="connsiteY608" fmla="*/ 2275 h 19998"/>
                <a:gd name="connsiteX609" fmla="*/ 14756 w 19998"/>
                <a:gd name="connsiteY609" fmla="*/ 2341 h 19998"/>
                <a:gd name="connsiteX610" fmla="*/ 14675 w 19998"/>
                <a:gd name="connsiteY610" fmla="*/ 2519 h 19998"/>
                <a:gd name="connsiteX611" fmla="*/ 14815 w 19998"/>
                <a:gd name="connsiteY611" fmla="*/ 2622 h 19998"/>
                <a:gd name="connsiteX612" fmla="*/ 14796 w 19998"/>
                <a:gd name="connsiteY612" fmla="*/ 2904 h 19998"/>
                <a:gd name="connsiteX613" fmla="*/ 14918 w 19998"/>
                <a:gd name="connsiteY613" fmla="*/ 2904 h 19998"/>
                <a:gd name="connsiteX614" fmla="*/ 14918 w 19998"/>
                <a:gd name="connsiteY614" fmla="*/ 2867 h 19998"/>
                <a:gd name="connsiteX615" fmla="*/ 15001 w 19998"/>
                <a:gd name="connsiteY615" fmla="*/ 2888 h 19998"/>
                <a:gd name="connsiteX616" fmla="*/ 15230 w 19998"/>
                <a:gd name="connsiteY616" fmla="*/ 3074 h 19998"/>
                <a:gd name="connsiteX617" fmla="*/ 15249 w 19998"/>
                <a:gd name="connsiteY617" fmla="*/ 3050 h 19998"/>
                <a:gd name="connsiteX618" fmla="*/ 15249 w 19998"/>
                <a:gd name="connsiteY618" fmla="*/ 3114 h 19998"/>
                <a:gd name="connsiteX619" fmla="*/ 15330 w 19998"/>
                <a:gd name="connsiteY619" fmla="*/ 3114 h 19998"/>
                <a:gd name="connsiteX620" fmla="*/ 15418 w 19998"/>
                <a:gd name="connsiteY620" fmla="*/ 3114 h 19998"/>
                <a:gd name="connsiteX621" fmla="*/ 15499 w 19998"/>
                <a:gd name="connsiteY621" fmla="*/ 3196 h 19998"/>
                <a:gd name="connsiteX622" fmla="*/ 15475 w 19998"/>
                <a:gd name="connsiteY622" fmla="*/ 3252 h 19998"/>
                <a:gd name="connsiteX623" fmla="*/ 15499 w 19998"/>
                <a:gd name="connsiteY623" fmla="*/ 3295 h 19998"/>
                <a:gd name="connsiteX624" fmla="*/ 15499 w 19998"/>
                <a:gd name="connsiteY624" fmla="*/ 3276 h 19998"/>
                <a:gd name="connsiteX625" fmla="*/ 15599 w 19998"/>
                <a:gd name="connsiteY625" fmla="*/ 3276 h 19998"/>
                <a:gd name="connsiteX626" fmla="*/ 15704 w 19998"/>
                <a:gd name="connsiteY626" fmla="*/ 3374 h 19998"/>
                <a:gd name="connsiteX627" fmla="*/ 15682 w 19998"/>
                <a:gd name="connsiteY627" fmla="*/ 3414 h 19998"/>
                <a:gd name="connsiteX628" fmla="*/ 15723 w 19998"/>
                <a:gd name="connsiteY628" fmla="*/ 3478 h 19998"/>
                <a:gd name="connsiteX629" fmla="*/ 15704 w 19998"/>
                <a:gd name="connsiteY629" fmla="*/ 3497 h 19998"/>
                <a:gd name="connsiteX630" fmla="*/ 15747 w 19998"/>
                <a:gd name="connsiteY630" fmla="*/ 3534 h 19998"/>
                <a:gd name="connsiteX631" fmla="*/ 15747 w 19998"/>
                <a:gd name="connsiteY631" fmla="*/ 3518 h 19998"/>
                <a:gd name="connsiteX632" fmla="*/ 15935 w 19998"/>
                <a:gd name="connsiteY632" fmla="*/ 3478 h 19998"/>
                <a:gd name="connsiteX633" fmla="*/ 15935 w 19998"/>
                <a:gd name="connsiteY633" fmla="*/ 3518 h 19998"/>
                <a:gd name="connsiteX634" fmla="*/ 15951 w 19998"/>
                <a:gd name="connsiteY634" fmla="*/ 3518 h 19998"/>
                <a:gd name="connsiteX635" fmla="*/ 15992 w 19998"/>
                <a:gd name="connsiteY635" fmla="*/ 3414 h 19998"/>
                <a:gd name="connsiteX636" fmla="*/ 16156 w 19998"/>
                <a:gd name="connsiteY636" fmla="*/ 3414 h 19998"/>
                <a:gd name="connsiteX637" fmla="*/ 16156 w 19998"/>
                <a:gd name="connsiteY637" fmla="*/ 3374 h 19998"/>
                <a:gd name="connsiteX638" fmla="*/ 16302 w 19998"/>
                <a:gd name="connsiteY638" fmla="*/ 3436 h 19998"/>
                <a:gd name="connsiteX639" fmla="*/ 16285 w 19998"/>
                <a:gd name="connsiteY639" fmla="*/ 3454 h 19998"/>
                <a:gd name="connsiteX640" fmla="*/ 16366 w 19998"/>
                <a:gd name="connsiteY640" fmla="*/ 3518 h 19998"/>
                <a:gd name="connsiteX641" fmla="*/ 16490 w 19998"/>
                <a:gd name="connsiteY641" fmla="*/ 3518 h 19998"/>
                <a:gd name="connsiteX642" fmla="*/ 16506 w 19998"/>
                <a:gd name="connsiteY642" fmla="*/ 3600 h 19998"/>
                <a:gd name="connsiteX643" fmla="*/ 16590 w 19998"/>
                <a:gd name="connsiteY643" fmla="*/ 3624 h 19998"/>
                <a:gd name="connsiteX644" fmla="*/ 16611 w 19998"/>
                <a:gd name="connsiteY644" fmla="*/ 3581 h 19998"/>
                <a:gd name="connsiteX645" fmla="*/ 16694 w 19998"/>
                <a:gd name="connsiteY645" fmla="*/ 3600 h 19998"/>
                <a:gd name="connsiteX646" fmla="*/ 16694 w 19998"/>
                <a:gd name="connsiteY646" fmla="*/ 3560 h 19998"/>
                <a:gd name="connsiteX647" fmla="*/ 16716 w 19998"/>
                <a:gd name="connsiteY647" fmla="*/ 3560 h 19998"/>
                <a:gd name="connsiteX648" fmla="*/ 16716 w 19998"/>
                <a:gd name="connsiteY648" fmla="*/ 3518 h 19998"/>
                <a:gd name="connsiteX649" fmla="*/ 16759 w 19998"/>
                <a:gd name="connsiteY649" fmla="*/ 3497 h 19998"/>
                <a:gd name="connsiteX650" fmla="*/ 16759 w 19998"/>
                <a:gd name="connsiteY650" fmla="*/ 3478 h 19998"/>
                <a:gd name="connsiteX651" fmla="*/ 16940 w 19998"/>
                <a:gd name="connsiteY651" fmla="*/ 3478 h 19998"/>
                <a:gd name="connsiteX652" fmla="*/ 17085 w 19998"/>
                <a:gd name="connsiteY652" fmla="*/ 3560 h 19998"/>
                <a:gd name="connsiteX653" fmla="*/ 17085 w 19998"/>
                <a:gd name="connsiteY653" fmla="*/ 3534 h 19998"/>
                <a:gd name="connsiteX654" fmla="*/ 17192 w 19998"/>
                <a:gd name="connsiteY654" fmla="*/ 3518 h 19998"/>
                <a:gd name="connsiteX655" fmla="*/ 17192 w 19998"/>
                <a:gd name="connsiteY655" fmla="*/ 3534 h 19998"/>
                <a:gd name="connsiteX656" fmla="*/ 17373 w 19998"/>
                <a:gd name="connsiteY656" fmla="*/ 3640 h 19998"/>
                <a:gd name="connsiteX657" fmla="*/ 17354 w 19998"/>
                <a:gd name="connsiteY657" fmla="*/ 3663 h 19998"/>
                <a:gd name="connsiteX658" fmla="*/ 17437 w 19998"/>
                <a:gd name="connsiteY658" fmla="*/ 3783 h 19998"/>
                <a:gd name="connsiteX659" fmla="*/ 17397 w 19998"/>
                <a:gd name="connsiteY659" fmla="*/ 3783 h 19998"/>
                <a:gd name="connsiteX660" fmla="*/ 17414 w 19998"/>
                <a:gd name="connsiteY660" fmla="*/ 3826 h 19998"/>
                <a:gd name="connsiteX661" fmla="*/ 17437 w 19998"/>
                <a:gd name="connsiteY661" fmla="*/ 3826 h 19998"/>
                <a:gd name="connsiteX662" fmla="*/ 17602 w 19998"/>
                <a:gd name="connsiteY662" fmla="*/ 4028 h 19998"/>
                <a:gd name="connsiteX663" fmla="*/ 17623 w 19998"/>
                <a:gd name="connsiteY663" fmla="*/ 4091 h 19998"/>
                <a:gd name="connsiteX664" fmla="*/ 17642 w 19998"/>
                <a:gd name="connsiteY664" fmla="*/ 4091 h 19998"/>
                <a:gd name="connsiteX665" fmla="*/ 17683 w 19998"/>
                <a:gd name="connsiteY665" fmla="*/ 4211 h 19998"/>
                <a:gd name="connsiteX666" fmla="*/ 17849 w 19998"/>
                <a:gd name="connsiteY666" fmla="*/ 4211 h 19998"/>
                <a:gd name="connsiteX667" fmla="*/ 17849 w 19998"/>
                <a:gd name="connsiteY667" fmla="*/ 4171 h 19998"/>
                <a:gd name="connsiteX668" fmla="*/ 17871 w 19998"/>
                <a:gd name="connsiteY668" fmla="*/ 4171 h 19998"/>
                <a:gd name="connsiteX669" fmla="*/ 17830 w 19998"/>
                <a:gd name="connsiteY669" fmla="*/ 4091 h 19998"/>
                <a:gd name="connsiteX670" fmla="*/ 17871 w 19998"/>
                <a:gd name="connsiteY670" fmla="*/ 4065 h 19998"/>
                <a:gd name="connsiteX671" fmla="*/ 17935 w 19998"/>
                <a:gd name="connsiteY671" fmla="*/ 4091 h 19998"/>
                <a:gd name="connsiteX672" fmla="*/ 17976 w 19998"/>
                <a:gd name="connsiteY672" fmla="*/ 4065 h 19998"/>
                <a:gd name="connsiteX673" fmla="*/ 18019 w 19998"/>
                <a:gd name="connsiteY673" fmla="*/ 4091 h 19998"/>
                <a:gd name="connsiteX674" fmla="*/ 18140 w 19998"/>
                <a:gd name="connsiteY674" fmla="*/ 4131 h 19998"/>
                <a:gd name="connsiteX675" fmla="*/ 18183 w 19998"/>
                <a:gd name="connsiteY675" fmla="*/ 4293 h 19998"/>
                <a:gd name="connsiteX676" fmla="*/ 18200 w 19998"/>
                <a:gd name="connsiteY676" fmla="*/ 4293 h 19998"/>
                <a:gd name="connsiteX677" fmla="*/ 18223 w 19998"/>
                <a:gd name="connsiteY677" fmla="*/ 4211 h 19998"/>
                <a:gd name="connsiteX678" fmla="*/ 18240 w 19998"/>
                <a:gd name="connsiteY678" fmla="*/ 4211 h 19998"/>
                <a:gd name="connsiteX679" fmla="*/ 18240 w 19998"/>
                <a:gd name="connsiteY679" fmla="*/ 4230 h 19998"/>
                <a:gd name="connsiteX680" fmla="*/ 18281 w 19998"/>
                <a:gd name="connsiteY680" fmla="*/ 4230 h 19998"/>
                <a:gd name="connsiteX681" fmla="*/ 18328 w 19998"/>
                <a:gd name="connsiteY681" fmla="*/ 4270 h 19998"/>
                <a:gd name="connsiteX682" fmla="*/ 18369 w 19998"/>
                <a:gd name="connsiteY682" fmla="*/ 4253 h 19998"/>
                <a:gd name="connsiteX683" fmla="*/ 18388 w 19998"/>
                <a:gd name="connsiteY683" fmla="*/ 4270 h 19998"/>
                <a:gd name="connsiteX684" fmla="*/ 18531 w 19998"/>
                <a:gd name="connsiteY684" fmla="*/ 4253 h 19998"/>
                <a:gd name="connsiteX685" fmla="*/ 18531 w 19998"/>
                <a:gd name="connsiteY685" fmla="*/ 4270 h 19998"/>
                <a:gd name="connsiteX686" fmla="*/ 18631 w 19998"/>
                <a:gd name="connsiteY686" fmla="*/ 4211 h 19998"/>
                <a:gd name="connsiteX687" fmla="*/ 18631 w 19998"/>
                <a:gd name="connsiteY687" fmla="*/ 4131 h 19998"/>
                <a:gd name="connsiteX688" fmla="*/ 18762 w 19998"/>
                <a:gd name="connsiteY688" fmla="*/ 4108 h 19998"/>
                <a:gd name="connsiteX689" fmla="*/ 18778 w 19998"/>
                <a:gd name="connsiteY689" fmla="*/ 4148 h 19998"/>
                <a:gd name="connsiteX690" fmla="*/ 18821 w 19998"/>
                <a:gd name="connsiteY690" fmla="*/ 4131 h 19998"/>
                <a:gd name="connsiteX691" fmla="*/ 18943 w 19998"/>
                <a:gd name="connsiteY691" fmla="*/ 4333 h 19998"/>
                <a:gd name="connsiteX692" fmla="*/ 19047 w 19998"/>
                <a:gd name="connsiteY692" fmla="*/ 4333 h 19998"/>
                <a:gd name="connsiteX693" fmla="*/ 19064 w 19998"/>
                <a:gd name="connsiteY693" fmla="*/ 4392 h 19998"/>
                <a:gd name="connsiteX694" fmla="*/ 19152 w 19998"/>
                <a:gd name="connsiteY694" fmla="*/ 4392 h 19998"/>
                <a:gd name="connsiteX695" fmla="*/ 19152 w 19998"/>
                <a:gd name="connsiteY695" fmla="*/ 4373 h 19998"/>
                <a:gd name="connsiteX696" fmla="*/ 19212 w 19998"/>
                <a:gd name="connsiteY696" fmla="*/ 4373 h 19998"/>
                <a:gd name="connsiteX697" fmla="*/ 19212 w 19998"/>
                <a:gd name="connsiteY697" fmla="*/ 4392 h 19998"/>
                <a:gd name="connsiteX698" fmla="*/ 19317 w 19998"/>
                <a:gd name="connsiteY698" fmla="*/ 4333 h 19998"/>
                <a:gd name="connsiteX699" fmla="*/ 19417 w 19998"/>
                <a:gd name="connsiteY699" fmla="*/ 4392 h 19998"/>
                <a:gd name="connsiteX700" fmla="*/ 19443 w 19998"/>
                <a:gd name="connsiteY700" fmla="*/ 4373 h 19998"/>
                <a:gd name="connsiteX701" fmla="*/ 19500 w 19998"/>
                <a:gd name="connsiteY701" fmla="*/ 4373 h 19998"/>
                <a:gd name="connsiteX702" fmla="*/ 19521 w 19998"/>
                <a:gd name="connsiteY702" fmla="*/ 4352 h 19998"/>
                <a:gd name="connsiteX703" fmla="*/ 19998 w 19998"/>
                <a:gd name="connsiteY703" fmla="*/ 4512 h 19998"/>
                <a:gd name="connsiteX704" fmla="*/ 19750 w 19998"/>
                <a:gd name="connsiteY704" fmla="*/ 4939 h 19998"/>
                <a:gd name="connsiteX705" fmla="*/ 19712 w 19998"/>
                <a:gd name="connsiteY705" fmla="*/ 4939 h 19998"/>
                <a:gd name="connsiteX706" fmla="*/ 19686 w 19998"/>
                <a:gd name="connsiteY706" fmla="*/ 5003 h 19998"/>
                <a:gd name="connsiteX707" fmla="*/ 19645 w 19998"/>
                <a:gd name="connsiteY707" fmla="*/ 5003 h 19998"/>
                <a:gd name="connsiteX708" fmla="*/ 19131 w 19998"/>
                <a:gd name="connsiteY708" fmla="*/ 6512 h 19998"/>
                <a:gd name="connsiteX709" fmla="*/ 19236 w 19998"/>
                <a:gd name="connsiteY709" fmla="*/ 7750 h 19998"/>
                <a:gd name="connsiteX710" fmla="*/ 19212 w 19998"/>
                <a:gd name="connsiteY710" fmla="*/ 7750 h 19998"/>
                <a:gd name="connsiteX711" fmla="*/ 19090 w 19998"/>
                <a:gd name="connsiteY711" fmla="*/ 7870 h 19998"/>
                <a:gd name="connsiteX712" fmla="*/ 19152 w 19998"/>
                <a:gd name="connsiteY712" fmla="*/ 7853 h 19998"/>
                <a:gd name="connsiteX713" fmla="*/ 19064 w 19998"/>
                <a:gd name="connsiteY713" fmla="*/ 7973 h 19998"/>
                <a:gd name="connsiteX714" fmla="*/ 18983 w 19998"/>
                <a:gd name="connsiteY714" fmla="*/ 7973 h 19998"/>
                <a:gd name="connsiteX715" fmla="*/ 18714 w 19998"/>
                <a:gd name="connsiteY715" fmla="*/ 8135 h 19998"/>
                <a:gd name="connsiteX716" fmla="*/ 18695 w 19998"/>
                <a:gd name="connsiteY716" fmla="*/ 8093 h 19998"/>
                <a:gd name="connsiteX717" fmla="*/ 18614 w 19998"/>
                <a:gd name="connsiteY717" fmla="*/ 7997 h 19998"/>
                <a:gd name="connsiteX718" fmla="*/ 18631 w 19998"/>
                <a:gd name="connsiteY718" fmla="*/ 7973 h 19998"/>
                <a:gd name="connsiteX719" fmla="*/ 18304 w 19998"/>
                <a:gd name="connsiteY71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403 w 19998"/>
                <a:gd name="connsiteY330" fmla="*/ 7997 h 19998"/>
                <a:gd name="connsiteX331" fmla="*/ 3344 w 19998"/>
                <a:gd name="connsiteY331" fmla="*/ 7910 h 19998"/>
                <a:gd name="connsiteX332" fmla="*/ 3156 w 19998"/>
                <a:gd name="connsiteY332" fmla="*/ 7910 h 19998"/>
                <a:gd name="connsiteX333" fmla="*/ 2844 w 19998"/>
                <a:gd name="connsiteY333" fmla="*/ 7933 h 19998"/>
                <a:gd name="connsiteX334" fmla="*/ 2822 w 19998"/>
                <a:gd name="connsiteY334" fmla="*/ 7853 h 19998"/>
                <a:gd name="connsiteX335" fmla="*/ 2765 w 19998"/>
                <a:gd name="connsiteY335" fmla="*/ 7811 h 19998"/>
                <a:gd name="connsiteX336" fmla="*/ 2765 w 19998"/>
                <a:gd name="connsiteY336" fmla="*/ 7788 h 19998"/>
                <a:gd name="connsiteX337" fmla="*/ 3051 w 19998"/>
                <a:gd name="connsiteY337" fmla="*/ 7853 h 19998"/>
                <a:gd name="connsiteX338" fmla="*/ 3115 w 19998"/>
                <a:gd name="connsiteY338" fmla="*/ 7651 h 19998"/>
                <a:gd name="connsiteX339" fmla="*/ 3115 w 19998"/>
                <a:gd name="connsiteY339" fmla="*/ 7625 h 19998"/>
                <a:gd name="connsiteX340" fmla="*/ 2765 w 19998"/>
                <a:gd name="connsiteY340" fmla="*/ 7729 h 19998"/>
                <a:gd name="connsiteX341" fmla="*/ 2722 w 19998"/>
                <a:gd name="connsiteY341" fmla="*/ 7625 h 19998"/>
                <a:gd name="connsiteX342" fmla="*/ 2701 w 19998"/>
                <a:gd name="connsiteY342" fmla="*/ 7625 h 19998"/>
                <a:gd name="connsiteX343" fmla="*/ 2722 w 19998"/>
                <a:gd name="connsiteY343" fmla="*/ 7788 h 19998"/>
                <a:gd name="connsiteX344" fmla="*/ 2477 w 19998"/>
                <a:gd name="connsiteY344" fmla="*/ 7750 h 19998"/>
                <a:gd name="connsiteX345" fmla="*/ 2453 w 19998"/>
                <a:gd name="connsiteY345" fmla="*/ 7689 h 19998"/>
                <a:gd name="connsiteX346" fmla="*/ 2477 w 19998"/>
                <a:gd name="connsiteY346" fmla="*/ 7973 h 19998"/>
                <a:gd name="connsiteX347" fmla="*/ 2412 w 19998"/>
                <a:gd name="connsiteY347" fmla="*/ 7950 h 19998"/>
                <a:gd name="connsiteX348" fmla="*/ 2372 w 19998"/>
                <a:gd name="connsiteY348" fmla="*/ 7828 h 19998"/>
                <a:gd name="connsiteX349" fmla="*/ 2127 w 19998"/>
                <a:gd name="connsiteY349" fmla="*/ 7442 h 19998"/>
                <a:gd name="connsiteX350" fmla="*/ 2127 w 19998"/>
                <a:gd name="connsiteY350" fmla="*/ 7463 h 19998"/>
                <a:gd name="connsiteX351" fmla="*/ 2103 w 19998"/>
                <a:gd name="connsiteY351" fmla="*/ 7442 h 19998"/>
                <a:gd name="connsiteX352" fmla="*/ 2205 w 19998"/>
                <a:gd name="connsiteY352" fmla="*/ 7442 h 19998"/>
                <a:gd name="connsiteX353" fmla="*/ 1831 w 19998"/>
                <a:gd name="connsiteY353" fmla="*/ 7261 h 19998"/>
                <a:gd name="connsiteX354" fmla="*/ 1260 w 19998"/>
                <a:gd name="connsiteY354" fmla="*/ 6996 h 19998"/>
                <a:gd name="connsiteX355" fmla="*/ 1276 w 19998"/>
                <a:gd name="connsiteY355" fmla="*/ 6975 h 19998"/>
                <a:gd name="connsiteX356" fmla="*/ 1260 w 19998"/>
                <a:gd name="connsiteY356" fmla="*/ 6958 h 19998"/>
                <a:gd name="connsiteX357" fmla="*/ 1236 w 19998"/>
                <a:gd name="connsiteY357" fmla="*/ 6958 h 19998"/>
                <a:gd name="connsiteX358" fmla="*/ 1172 w 19998"/>
                <a:gd name="connsiteY358" fmla="*/ 6892 h 19998"/>
                <a:gd name="connsiteX359" fmla="*/ 1155 w 19998"/>
                <a:gd name="connsiteY359" fmla="*/ 6996 h 19998"/>
                <a:gd name="connsiteX360" fmla="*/ 886 w 19998"/>
                <a:gd name="connsiteY360" fmla="*/ 6975 h 19998"/>
                <a:gd name="connsiteX361" fmla="*/ 679 w 19998"/>
                <a:gd name="connsiteY361" fmla="*/ 7099 h 19998"/>
                <a:gd name="connsiteX362" fmla="*/ 533 w 19998"/>
                <a:gd name="connsiteY362" fmla="*/ 7078 h 19998"/>
                <a:gd name="connsiteX363" fmla="*/ 533 w 19998"/>
                <a:gd name="connsiteY363" fmla="*/ 7022 h 19998"/>
                <a:gd name="connsiteX364" fmla="*/ 574 w 19998"/>
                <a:gd name="connsiteY364" fmla="*/ 6996 h 19998"/>
                <a:gd name="connsiteX365" fmla="*/ 305 w 19998"/>
                <a:gd name="connsiteY365" fmla="*/ 6568 h 19998"/>
                <a:gd name="connsiteX366" fmla="*/ 264 w 19998"/>
                <a:gd name="connsiteY366" fmla="*/ 6594 h 19998"/>
                <a:gd name="connsiteX367" fmla="*/ 164 w 19998"/>
                <a:gd name="connsiteY367" fmla="*/ 6528 h 19998"/>
                <a:gd name="connsiteX368" fmla="*/ 141 w 19998"/>
                <a:gd name="connsiteY368" fmla="*/ 6528 h 19998"/>
                <a:gd name="connsiteX369" fmla="*/ 0 w 19998"/>
                <a:gd name="connsiteY369" fmla="*/ 6490 h 19998"/>
                <a:gd name="connsiteX370" fmla="*/ 17 w 19998"/>
                <a:gd name="connsiteY370" fmla="*/ 6465 h 19998"/>
                <a:gd name="connsiteX371" fmla="*/ 57 w 19998"/>
                <a:gd name="connsiteY371" fmla="*/ 6465 h 19998"/>
                <a:gd name="connsiteX372" fmla="*/ 57 w 19998"/>
                <a:gd name="connsiteY372" fmla="*/ 6425 h 19998"/>
                <a:gd name="connsiteX373" fmla="*/ 695 w 19998"/>
                <a:gd name="connsiteY373" fmla="*/ 6408 h 19998"/>
                <a:gd name="connsiteX374" fmla="*/ 760 w 19998"/>
                <a:gd name="connsiteY374" fmla="*/ 6262 h 19998"/>
                <a:gd name="connsiteX375" fmla="*/ 722 w 19998"/>
                <a:gd name="connsiteY375" fmla="*/ 6262 h 19998"/>
                <a:gd name="connsiteX376" fmla="*/ 695 w 19998"/>
                <a:gd name="connsiteY376" fmla="*/ 6164 h 19998"/>
                <a:gd name="connsiteX377" fmla="*/ 433 w 19998"/>
                <a:gd name="connsiteY377" fmla="*/ 6084 h 19998"/>
                <a:gd name="connsiteX378" fmla="*/ 348 w 19998"/>
                <a:gd name="connsiteY378" fmla="*/ 6204 h 19998"/>
                <a:gd name="connsiteX379" fmla="*/ 329 w 19998"/>
                <a:gd name="connsiteY379" fmla="*/ 6204 h 19998"/>
                <a:gd name="connsiteX380" fmla="*/ 305 w 19998"/>
                <a:gd name="connsiteY380" fmla="*/ 6060 h 19998"/>
                <a:gd name="connsiteX381" fmla="*/ 348 w 19998"/>
                <a:gd name="connsiteY381" fmla="*/ 6044 h 19998"/>
                <a:gd name="connsiteX382" fmla="*/ 348 w 19998"/>
                <a:gd name="connsiteY382" fmla="*/ 5997 h 19998"/>
                <a:gd name="connsiteX383" fmla="*/ 248 w 19998"/>
                <a:gd name="connsiteY383" fmla="*/ 5997 h 19998"/>
                <a:gd name="connsiteX384" fmla="*/ 221 w 19998"/>
                <a:gd name="connsiteY384" fmla="*/ 5938 h 19998"/>
                <a:gd name="connsiteX385" fmla="*/ 329 w 19998"/>
                <a:gd name="connsiteY385" fmla="*/ 5938 h 19998"/>
                <a:gd name="connsiteX386" fmla="*/ 348 w 19998"/>
                <a:gd name="connsiteY386" fmla="*/ 5818 h 19998"/>
                <a:gd name="connsiteX387" fmla="*/ 391 w 19998"/>
                <a:gd name="connsiteY387" fmla="*/ 5818 h 19998"/>
                <a:gd name="connsiteX388" fmla="*/ 369 w 19998"/>
                <a:gd name="connsiteY388" fmla="*/ 5917 h 19998"/>
                <a:gd name="connsiteX389" fmla="*/ 433 w 19998"/>
                <a:gd name="connsiteY389" fmla="*/ 5877 h 19998"/>
                <a:gd name="connsiteX390" fmla="*/ 433 w 19998"/>
                <a:gd name="connsiteY390" fmla="*/ 5898 h 19998"/>
                <a:gd name="connsiteX391" fmla="*/ 410 w 19998"/>
                <a:gd name="connsiteY391" fmla="*/ 5917 h 19998"/>
                <a:gd name="connsiteX392" fmla="*/ 433 w 19998"/>
                <a:gd name="connsiteY392" fmla="*/ 5938 h 19998"/>
                <a:gd name="connsiteX393" fmla="*/ 555 w 19998"/>
                <a:gd name="connsiteY393" fmla="*/ 5938 h 19998"/>
                <a:gd name="connsiteX394" fmla="*/ 555 w 19998"/>
                <a:gd name="connsiteY394" fmla="*/ 5955 h 19998"/>
                <a:gd name="connsiteX395" fmla="*/ 738 w 19998"/>
                <a:gd name="connsiteY395" fmla="*/ 5938 h 19998"/>
                <a:gd name="connsiteX396" fmla="*/ 695 w 19998"/>
                <a:gd name="connsiteY396" fmla="*/ 5835 h 19998"/>
                <a:gd name="connsiteX397" fmla="*/ 655 w 19998"/>
                <a:gd name="connsiteY397" fmla="*/ 5835 h 19998"/>
                <a:gd name="connsiteX398" fmla="*/ 638 w 19998"/>
                <a:gd name="connsiteY398" fmla="*/ 5877 h 19998"/>
                <a:gd name="connsiteX399" fmla="*/ 574 w 19998"/>
                <a:gd name="connsiteY399" fmla="*/ 5861 h 19998"/>
                <a:gd name="connsiteX400" fmla="*/ 517 w 19998"/>
                <a:gd name="connsiteY400" fmla="*/ 5861 h 19998"/>
                <a:gd name="connsiteX401" fmla="*/ 598 w 19998"/>
                <a:gd name="connsiteY401" fmla="*/ 5736 h 19998"/>
                <a:gd name="connsiteX402" fmla="*/ 141 w 19998"/>
                <a:gd name="connsiteY402" fmla="*/ 5778 h 19998"/>
                <a:gd name="connsiteX403" fmla="*/ 141 w 19998"/>
                <a:gd name="connsiteY403" fmla="*/ 5795 h 19998"/>
                <a:gd name="connsiteX404" fmla="*/ 17 w 19998"/>
                <a:gd name="connsiteY404" fmla="*/ 5818 h 19998"/>
                <a:gd name="connsiteX405" fmla="*/ 17 w 19998"/>
                <a:gd name="connsiteY405" fmla="*/ 5715 h 19998"/>
                <a:gd name="connsiteX406" fmla="*/ 40 w 19998"/>
                <a:gd name="connsiteY406" fmla="*/ 5715 h 19998"/>
                <a:gd name="connsiteX407" fmla="*/ 141 w 19998"/>
                <a:gd name="connsiteY407" fmla="*/ 5287 h 19998"/>
                <a:gd name="connsiteX408" fmla="*/ 181 w 19998"/>
                <a:gd name="connsiteY408" fmla="*/ 5268 h 19998"/>
                <a:gd name="connsiteX409" fmla="*/ 348 w 19998"/>
                <a:gd name="connsiteY409" fmla="*/ 5247 h 19998"/>
                <a:gd name="connsiteX410" fmla="*/ 329 w 19998"/>
                <a:gd name="connsiteY410" fmla="*/ 5205 h 19998"/>
                <a:gd name="connsiteX411" fmla="*/ 450 w 19998"/>
                <a:gd name="connsiteY411" fmla="*/ 5149 h 19998"/>
                <a:gd name="connsiteX412" fmla="*/ 617 w 19998"/>
                <a:gd name="connsiteY412" fmla="*/ 5149 h 19998"/>
                <a:gd name="connsiteX413" fmla="*/ 617 w 19998"/>
                <a:gd name="connsiteY413" fmla="*/ 5106 h 19998"/>
                <a:gd name="connsiteX414" fmla="*/ 803 w 19998"/>
                <a:gd name="connsiteY414" fmla="*/ 5085 h 19998"/>
                <a:gd name="connsiteX415" fmla="*/ 826 w 19998"/>
                <a:gd name="connsiteY415" fmla="*/ 5106 h 19998"/>
                <a:gd name="connsiteX416" fmla="*/ 803 w 19998"/>
                <a:gd name="connsiteY416" fmla="*/ 5149 h 19998"/>
                <a:gd name="connsiteX417" fmla="*/ 803 w 19998"/>
                <a:gd name="connsiteY417" fmla="*/ 5165 h 19998"/>
                <a:gd name="connsiteX418" fmla="*/ 1276 w 19998"/>
                <a:gd name="connsiteY418" fmla="*/ 5022 h 19998"/>
                <a:gd name="connsiteX419" fmla="*/ 1276 w 19998"/>
                <a:gd name="connsiteY419" fmla="*/ 5003 h 19998"/>
                <a:gd name="connsiteX420" fmla="*/ 1276 w 19998"/>
                <a:gd name="connsiteY420" fmla="*/ 5022 h 19998"/>
                <a:gd name="connsiteX421" fmla="*/ 1298 w 19998"/>
                <a:gd name="connsiteY421" fmla="*/ 5022 h 19998"/>
                <a:gd name="connsiteX422" fmla="*/ 1298 w 19998"/>
                <a:gd name="connsiteY422" fmla="*/ 5003 h 19998"/>
                <a:gd name="connsiteX423" fmla="*/ 1341 w 19998"/>
                <a:gd name="connsiteY423" fmla="*/ 5003 h 19998"/>
                <a:gd name="connsiteX424" fmla="*/ 1341 w 19998"/>
                <a:gd name="connsiteY424" fmla="*/ 5165 h 19998"/>
                <a:gd name="connsiteX425" fmla="*/ 1381 w 19998"/>
                <a:gd name="connsiteY425" fmla="*/ 5165 h 19998"/>
                <a:gd name="connsiteX426" fmla="*/ 1441 w 19998"/>
                <a:gd name="connsiteY426" fmla="*/ 5149 h 19998"/>
                <a:gd name="connsiteX427" fmla="*/ 1441 w 19998"/>
                <a:gd name="connsiteY427" fmla="*/ 5205 h 19998"/>
                <a:gd name="connsiteX428" fmla="*/ 1505 w 19998"/>
                <a:gd name="connsiteY428" fmla="*/ 5231 h 19998"/>
                <a:gd name="connsiteX429" fmla="*/ 1524 w 19998"/>
                <a:gd name="connsiteY429" fmla="*/ 5069 h 19998"/>
                <a:gd name="connsiteX430" fmla="*/ 1562 w 19998"/>
                <a:gd name="connsiteY430" fmla="*/ 5069 h 19998"/>
                <a:gd name="connsiteX431" fmla="*/ 1562 w 19998"/>
                <a:gd name="connsiteY431" fmla="*/ 5043 h 19998"/>
                <a:gd name="connsiteX432" fmla="*/ 1815 w 19998"/>
                <a:gd name="connsiteY432" fmla="*/ 5125 h 19998"/>
                <a:gd name="connsiteX433" fmla="*/ 1815 w 19998"/>
                <a:gd name="connsiteY433" fmla="*/ 5149 h 19998"/>
                <a:gd name="connsiteX434" fmla="*/ 1831 w 19998"/>
                <a:gd name="connsiteY434" fmla="*/ 5149 h 19998"/>
                <a:gd name="connsiteX435" fmla="*/ 1874 w 19998"/>
                <a:gd name="connsiteY435" fmla="*/ 5149 h 19998"/>
                <a:gd name="connsiteX436" fmla="*/ 1874 w 19998"/>
                <a:gd name="connsiteY436" fmla="*/ 5189 h 19998"/>
                <a:gd name="connsiteX437" fmla="*/ 1936 w 19998"/>
                <a:gd name="connsiteY437" fmla="*/ 5165 h 19998"/>
                <a:gd name="connsiteX438" fmla="*/ 1936 w 19998"/>
                <a:gd name="connsiteY438" fmla="*/ 5149 h 19998"/>
                <a:gd name="connsiteX439" fmla="*/ 1915 w 19998"/>
                <a:gd name="connsiteY439" fmla="*/ 5125 h 19998"/>
                <a:gd name="connsiteX440" fmla="*/ 1915 w 19998"/>
                <a:gd name="connsiteY440" fmla="*/ 5069 h 19998"/>
                <a:gd name="connsiteX441" fmla="*/ 1979 w 19998"/>
                <a:gd name="connsiteY441" fmla="*/ 5003 h 19998"/>
                <a:gd name="connsiteX442" fmla="*/ 1936 w 19998"/>
                <a:gd name="connsiteY442" fmla="*/ 4939 h 19998"/>
                <a:gd name="connsiteX443" fmla="*/ 2103 w 19998"/>
                <a:gd name="connsiteY443" fmla="*/ 4820 h 19998"/>
                <a:gd name="connsiteX444" fmla="*/ 2496 w 19998"/>
                <a:gd name="connsiteY444" fmla="*/ 4777 h 19998"/>
                <a:gd name="connsiteX445" fmla="*/ 2536 w 19998"/>
                <a:gd name="connsiteY445" fmla="*/ 4860 h 19998"/>
                <a:gd name="connsiteX446" fmla="*/ 2722 w 19998"/>
                <a:gd name="connsiteY446" fmla="*/ 4761 h 19998"/>
                <a:gd name="connsiteX447" fmla="*/ 2722 w 19998"/>
                <a:gd name="connsiteY447" fmla="*/ 4900 h 19998"/>
                <a:gd name="connsiteX448" fmla="*/ 2805 w 19998"/>
                <a:gd name="connsiteY448" fmla="*/ 4923 h 19998"/>
                <a:gd name="connsiteX449" fmla="*/ 2782 w 19998"/>
                <a:gd name="connsiteY449" fmla="*/ 4982 h 19998"/>
                <a:gd name="connsiteX450" fmla="*/ 2886 w 19998"/>
                <a:gd name="connsiteY450" fmla="*/ 5022 h 19998"/>
                <a:gd name="connsiteX451" fmla="*/ 2910 w 19998"/>
                <a:gd name="connsiteY451" fmla="*/ 5022 h 19998"/>
                <a:gd name="connsiteX452" fmla="*/ 2970 w 19998"/>
                <a:gd name="connsiteY452" fmla="*/ 5189 h 19998"/>
                <a:gd name="connsiteX453" fmla="*/ 3010 w 19998"/>
                <a:gd name="connsiteY453" fmla="*/ 5189 h 19998"/>
                <a:gd name="connsiteX454" fmla="*/ 3034 w 19998"/>
                <a:gd name="connsiteY454" fmla="*/ 5247 h 19998"/>
                <a:gd name="connsiteX455" fmla="*/ 3256 w 19998"/>
                <a:gd name="connsiteY455" fmla="*/ 5673 h 19998"/>
                <a:gd name="connsiteX456" fmla="*/ 3279 w 19998"/>
                <a:gd name="connsiteY456" fmla="*/ 5593 h 19998"/>
                <a:gd name="connsiteX457" fmla="*/ 3303 w 19998"/>
                <a:gd name="connsiteY457" fmla="*/ 5593 h 19998"/>
                <a:gd name="connsiteX458" fmla="*/ 3320 w 19998"/>
                <a:gd name="connsiteY458" fmla="*/ 5616 h 19998"/>
                <a:gd name="connsiteX459" fmla="*/ 3608 w 19998"/>
                <a:gd name="connsiteY459" fmla="*/ 5391 h 19998"/>
                <a:gd name="connsiteX460" fmla="*/ 3589 w 19998"/>
                <a:gd name="connsiteY460" fmla="*/ 5351 h 19998"/>
                <a:gd name="connsiteX461" fmla="*/ 3689 w 19998"/>
                <a:gd name="connsiteY461" fmla="*/ 5351 h 19998"/>
                <a:gd name="connsiteX462" fmla="*/ 3689 w 19998"/>
                <a:gd name="connsiteY462" fmla="*/ 5391 h 19998"/>
                <a:gd name="connsiteX463" fmla="*/ 3713 w 19998"/>
                <a:gd name="connsiteY463" fmla="*/ 5391 h 19998"/>
                <a:gd name="connsiteX464" fmla="*/ 3860 w 19998"/>
                <a:gd name="connsiteY464" fmla="*/ 5268 h 19998"/>
                <a:gd name="connsiteX465" fmla="*/ 3860 w 19998"/>
                <a:gd name="connsiteY465" fmla="*/ 5308 h 19998"/>
                <a:gd name="connsiteX466" fmla="*/ 3899 w 19998"/>
                <a:gd name="connsiteY466" fmla="*/ 5325 h 19998"/>
                <a:gd name="connsiteX467" fmla="*/ 3818 w 19998"/>
                <a:gd name="connsiteY467" fmla="*/ 5431 h 19998"/>
                <a:gd name="connsiteX468" fmla="*/ 3860 w 19998"/>
                <a:gd name="connsiteY468" fmla="*/ 5431 h 19998"/>
                <a:gd name="connsiteX469" fmla="*/ 3941 w 19998"/>
                <a:gd name="connsiteY469" fmla="*/ 5367 h 19998"/>
                <a:gd name="connsiteX470" fmla="*/ 3958 w 19998"/>
                <a:gd name="connsiteY470" fmla="*/ 5391 h 19998"/>
                <a:gd name="connsiteX471" fmla="*/ 3999 w 19998"/>
                <a:gd name="connsiteY471" fmla="*/ 5534 h 19998"/>
                <a:gd name="connsiteX472" fmla="*/ 4041 w 19998"/>
                <a:gd name="connsiteY472" fmla="*/ 5471 h 19998"/>
                <a:gd name="connsiteX473" fmla="*/ 4041 w 19998"/>
                <a:gd name="connsiteY473" fmla="*/ 5534 h 19998"/>
                <a:gd name="connsiteX474" fmla="*/ 4063 w 19998"/>
                <a:gd name="connsiteY474" fmla="*/ 5534 h 19998"/>
                <a:gd name="connsiteX475" fmla="*/ 4103 w 19998"/>
                <a:gd name="connsiteY475" fmla="*/ 5449 h 19998"/>
                <a:gd name="connsiteX476" fmla="*/ 4146 w 19998"/>
                <a:gd name="connsiteY476" fmla="*/ 5489 h 19998"/>
                <a:gd name="connsiteX477" fmla="*/ 4146 w 19998"/>
                <a:gd name="connsiteY477" fmla="*/ 5471 h 19998"/>
                <a:gd name="connsiteX478" fmla="*/ 4103 w 19998"/>
                <a:gd name="connsiteY478" fmla="*/ 5407 h 19998"/>
                <a:gd name="connsiteX479" fmla="*/ 4351 w 19998"/>
                <a:gd name="connsiteY479" fmla="*/ 5351 h 19998"/>
                <a:gd name="connsiteX480" fmla="*/ 4372 w 19998"/>
                <a:gd name="connsiteY480" fmla="*/ 5308 h 19998"/>
                <a:gd name="connsiteX481" fmla="*/ 4392 w 19998"/>
                <a:gd name="connsiteY481" fmla="*/ 5308 h 19998"/>
                <a:gd name="connsiteX482" fmla="*/ 4415 w 19998"/>
                <a:gd name="connsiteY482" fmla="*/ 5308 h 19998"/>
                <a:gd name="connsiteX483" fmla="*/ 4415 w 19998"/>
                <a:gd name="connsiteY483" fmla="*/ 5287 h 19998"/>
                <a:gd name="connsiteX484" fmla="*/ 4580 w 19998"/>
                <a:gd name="connsiteY484" fmla="*/ 5268 h 19998"/>
                <a:gd name="connsiteX485" fmla="*/ 4580 w 19998"/>
                <a:gd name="connsiteY485" fmla="*/ 5471 h 19998"/>
                <a:gd name="connsiteX486" fmla="*/ 4994 w 19998"/>
                <a:gd name="connsiteY486" fmla="*/ 5449 h 19998"/>
                <a:gd name="connsiteX487" fmla="*/ 5075 w 19998"/>
                <a:gd name="connsiteY487" fmla="*/ 5471 h 19998"/>
                <a:gd name="connsiteX488" fmla="*/ 5075 w 19998"/>
                <a:gd name="connsiteY488" fmla="*/ 5449 h 19998"/>
                <a:gd name="connsiteX489" fmla="*/ 5094 w 19998"/>
                <a:gd name="connsiteY489" fmla="*/ 5449 h 19998"/>
                <a:gd name="connsiteX490" fmla="*/ 5175 w 19998"/>
                <a:gd name="connsiteY490" fmla="*/ 5471 h 19998"/>
                <a:gd name="connsiteX491" fmla="*/ 5323 w 19998"/>
                <a:gd name="connsiteY491" fmla="*/ 5471 h 19998"/>
                <a:gd name="connsiteX492" fmla="*/ 5242 w 19998"/>
                <a:gd name="connsiteY492" fmla="*/ 5407 h 19998"/>
                <a:gd name="connsiteX493" fmla="*/ 5258 w 19998"/>
                <a:gd name="connsiteY493" fmla="*/ 5391 h 19998"/>
                <a:gd name="connsiteX494" fmla="*/ 4994 w 19998"/>
                <a:gd name="connsiteY494" fmla="*/ 5003 h 19998"/>
                <a:gd name="connsiteX495" fmla="*/ 4970 w 19998"/>
                <a:gd name="connsiteY495" fmla="*/ 5003 h 19998"/>
                <a:gd name="connsiteX496" fmla="*/ 4954 w 19998"/>
                <a:gd name="connsiteY496" fmla="*/ 4982 h 19998"/>
                <a:gd name="connsiteX497" fmla="*/ 5054 w 19998"/>
                <a:gd name="connsiteY497" fmla="*/ 4618 h 19998"/>
                <a:gd name="connsiteX498" fmla="*/ 5054 w 19998"/>
                <a:gd name="connsiteY498" fmla="*/ 4601 h 19998"/>
                <a:gd name="connsiteX499" fmla="*/ 5037 w 19998"/>
                <a:gd name="connsiteY499" fmla="*/ 4618 h 19998"/>
                <a:gd name="connsiteX500" fmla="*/ 5011 w 19998"/>
                <a:gd name="connsiteY500" fmla="*/ 4131 h 19998"/>
                <a:gd name="connsiteX501" fmla="*/ 4970 w 19998"/>
                <a:gd name="connsiteY501" fmla="*/ 4131 h 19998"/>
                <a:gd name="connsiteX502" fmla="*/ 4642 w 19998"/>
                <a:gd name="connsiteY502" fmla="*/ 3335 h 19998"/>
                <a:gd name="connsiteX503" fmla="*/ 4663 w 19998"/>
                <a:gd name="connsiteY503" fmla="*/ 3092 h 19998"/>
                <a:gd name="connsiteX504" fmla="*/ 4563 w 19998"/>
                <a:gd name="connsiteY504" fmla="*/ 3050 h 19998"/>
                <a:gd name="connsiteX505" fmla="*/ 4563 w 19998"/>
                <a:gd name="connsiteY505" fmla="*/ 2930 h 19998"/>
                <a:gd name="connsiteX506" fmla="*/ 4663 w 19998"/>
                <a:gd name="connsiteY506" fmla="*/ 2987 h 19998"/>
                <a:gd name="connsiteX507" fmla="*/ 4684 w 19998"/>
                <a:gd name="connsiteY507" fmla="*/ 2947 h 19998"/>
                <a:gd name="connsiteX508" fmla="*/ 5242 w 19998"/>
                <a:gd name="connsiteY508" fmla="*/ 3092 h 19998"/>
                <a:gd name="connsiteX509" fmla="*/ 5258 w 19998"/>
                <a:gd name="connsiteY509" fmla="*/ 3029 h 19998"/>
                <a:gd name="connsiteX510" fmla="*/ 5570 w 19998"/>
                <a:gd name="connsiteY510" fmla="*/ 3050 h 19998"/>
                <a:gd name="connsiteX511" fmla="*/ 5632 w 19998"/>
                <a:gd name="connsiteY511" fmla="*/ 3252 h 19998"/>
                <a:gd name="connsiteX512" fmla="*/ 5592 w 19998"/>
                <a:gd name="connsiteY512" fmla="*/ 3252 h 19998"/>
                <a:gd name="connsiteX513" fmla="*/ 5570 w 19998"/>
                <a:gd name="connsiteY513" fmla="*/ 3316 h 19998"/>
                <a:gd name="connsiteX514" fmla="*/ 5511 w 19998"/>
                <a:gd name="connsiteY514" fmla="*/ 3316 h 19998"/>
                <a:gd name="connsiteX515" fmla="*/ 5675 w 19998"/>
                <a:gd name="connsiteY515" fmla="*/ 3800 h 19998"/>
                <a:gd name="connsiteX516" fmla="*/ 5649 w 19998"/>
                <a:gd name="connsiteY516" fmla="*/ 3826 h 19998"/>
                <a:gd name="connsiteX517" fmla="*/ 5732 w 19998"/>
                <a:gd name="connsiteY517" fmla="*/ 3842 h 19998"/>
                <a:gd name="connsiteX518" fmla="*/ 5713 w 19998"/>
                <a:gd name="connsiteY518" fmla="*/ 3842 h 19998"/>
                <a:gd name="connsiteX519" fmla="*/ 5732 w 19998"/>
                <a:gd name="connsiteY519" fmla="*/ 3882 h 19998"/>
                <a:gd name="connsiteX520" fmla="*/ 5756 w 19998"/>
                <a:gd name="connsiteY520" fmla="*/ 3882 h 19998"/>
                <a:gd name="connsiteX521" fmla="*/ 5775 w 19998"/>
                <a:gd name="connsiteY521" fmla="*/ 3882 h 19998"/>
                <a:gd name="connsiteX522" fmla="*/ 5861 w 19998"/>
                <a:gd name="connsiteY522" fmla="*/ 3762 h 19998"/>
                <a:gd name="connsiteX523" fmla="*/ 6499 w 19998"/>
                <a:gd name="connsiteY523" fmla="*/ 3906 h 19998"/>
                <a:gd name="connsiteX524" fmla="*/ 7611 w 19998"/>
                <a:gd name="connsiteY524" fmla="*/ 3826 h 19998"/>
                <a:gd name="connsiteX525" fmla="*/ 7923 w 19998"/>
                <a:gd name="connsiteY525" fmla="*/ 3722 h 19998"/>
                <a:gd name="connsiteX526" fmla="*/ 8045 w 19998"/>
                <a:gd name="connsiteY526" fmla="*/ 3703 h 19998"/>
                <a:gd name="connsiteX527" fmla="*/ 7611 w 19998"/>
                <a:gd name="connsiteY527" fmla="*/ 3600 h 19998"/>
                <a:gd name="connsiteX528" fmla="*/ 7611 w 19998"/>
                <a:gd name="connsiteY528" fmla="*/ 3581 h 19998"/>
                <a:gd name="connsiteX529" fmla="*/ 7799 w 19998"/>
                <a:gd name="connsiteY529" fmla="*/ 3092 h 19998"/>
                <a:gd name="connsiteX530" fmla="*/ 9574 w 19998"/>
                <a:gd name="connsiteY530" fmla="*/ 2317 h 19998"/>
                <a:gd name="connsiteX531" fmla="*/ 9843 w 19998"/>
                <a:gd name="connsiteY531" fmla="*/ 1993 h 19998"/>
                <a:gd name="connsiteX532" fmla="*/ 9902 w 19998"/>
                <a:gd name="connsiteY532" fmla="*/ 2051 h 19998"/>
                <a:gd name="connsiteX533" fmla="*/ 10031 w 19998"/>
                <a:gd name="connsiteY533" fmla="*/ 2051 h 19998"/>
                <a:gd name="connsiteX534" fmla="*/ 9964 w 19998"/>
                <a:gd name="connsiteY534" fmla="*/ 1972 h 19998"/>
                <a:gd name="connsiteX535" fmla="*/ 9943 w 19998"/>
                <a:gd name="connsiteY535" fmla="*/ 1993 h 19998"/>
                <a:gd name="connsiteX536" fmla="*/ 9843 w 19998"/>
                <a:gd name="connsiteY536" fmla="*/ 1645 h 19998"/>
                <a:gd name="connsiteX537" fmla="*/ 9902 w 19998"/>
                <a:gd name="connsiteY537" fmla="*/ 1645 h 19998"/>
                <a:gd name="connsiteX538" fmla="*/ 9902 w 19998"/>
                <a:gd name="connsiteY538" fmla="*/ 1628 h 19998"/>
                <a:gd name="connsiteX539" fmla="*/ 9902 w 19998"/>
                <a:gd name="connsiteY539" fmla="*/ 1607 h 19998"/>
                <a:gd name="connsiteX540" fmla="*/ 9843 w 19998"/>
                <a:gd name="connsiteY540" fmla="*/ 1542 h 19998"/>
                <a:gd name="connsiteX541" fmla="*/ 9886 w 19998"/>
                <a:gd name="connsiteY541" fmla="*/ 1260 h 19998"/>
                <a:gd name="connsiteX542" fmla="*/ 9926 w 19998"/>
                <a:gd name="connsiteY542" fmla="*/ 1243 h 19998"/>
                <a:gd name="connsiteX543" fmla="*/ 9886 w 19998"/>
                <a:gd name="connsiteY543" fmla="*/ 815 h 19998"/>
                <a:gd name="connsiteX544" fmla="*/ 9902 w 19998"/>
                <a:gd name="connsiteY544" fmla="*/ 815 h 19998"/>
                <a:gd name="connsiteX545" fmla="*/ 9886 w 19998"/>
                <a:gd name="connsiteY545" fmla="*/ 484 h 19998"/>
                <a:gd name="connsiteX546" fmla="*/ 10645 w 19998"/>
                <a:gd name="connsiteY546" fmla="*/ 186 h 19998"/>
                <a:gd name="connsiteX547" fmla="*/ 11307 w 19998"/>
                <a:gd name="connsiteY547" fmla="*/ 0 h 19998"/>
                <a:gd name="connsiteX548" fmla="*/ 11431 w 19998"/>
                <a:gd name="connsiteY548" fmla="*/ 324 h 19998"/>
                <a:gd name="connsiteX549" fmla="*/ 11431 w 19998"/>
                <a:gd name="connsiteY549" fmla="*/ 630 h 19998"/>
                <a:gd name="connsiteX550" fmla="*/ 11577 w 19998"/>
                <a:gd name="connsiteY550" fmla="*/ 630 h 19998"/>
                <a:gd name="connsiteX551" fmla="*/ 11700 w 19998"/>
                <a:gd name="connsiteY551" fmla="*/ 832 h 19998"/>
                <a:gd name="connsiteX552" fmla="*/ 11822 w 19998"/>
                <a:gd name="connsiteY552" fmla="*/ 895 h 19998"/>
                <a:gd name="connsiteX553" fmla="*/ 12158 w 19998"/>
                <a:gd name="connsiteY553" fmla="*/ 670 h 19998"/>
                <a:gd name="connsiteX554" fmla="*/ 12279 w 19998"/>
                <a:gd name="connsiteY554" fmla="*/ 792 h 19998"/>
                <a:gd name="connsiteX555" fmla="*/ 12255 w 19998"/>
                <a:gd name="connsiteY555" fmla="*/ 815 h 19998"/>
                <a:gd name="connsiteX556" fmla="*/ 12360 w 19998"/>
                <a:gd name="connsiteY556" fmla="*/ 895 h 19998"/>
                <a:gd name="connsiteX557" fmla="*/ 12360 w 19998"/>
                <a:gd name="connsiteY557" fmla="*/ 912 h 19998"/>
                <a:gd name="connsiteX558" fmla="*/ 12339 w 19998"/>
                <a:gd name="connsiteY558" fmla="*/ 935 h 19998"/>
                <a:gd name="connsiteX559" fmla="*/ 12548 w 19998"/>
                <a:gd name="connsiteY559" fmla="*/ 1342 h 19998"/>
                <a:gd name="connsiteX560" fmla="*/ 12753 w 19998"/>
                <a:gd name="connsiteY560" fmla="*/ 1260 h 19998"/>
                <a:gd name="connsiteX561" fmla="*/ 12729 w 19998"/>
                <a:gd name="connsiteY561" fmla="*/ 1363 h 19998"/>
                <a:gd name="connsiteX562" fmla="*/ 12834 w 19998"/>
                <a:gd name="connsiteY562" fmla="*/ 1323 h 19998"/>
                <a:gd name="connsiteX563" fmla="*/ 12853 w 19998"/>
                <a:gd name="connsiteY563" fmla="*/ 1342 h 19998"/>
                <a:gd name="connsiteX564" fmla="*/ 12901 w 19998"/>
                <a:gd name="connsiteY564" fmla="*/ 1342 h 19998"/>
                <a:gd name="connsiteX565" fmla="*/ 13039 w 19998"/>
                <a:gd name="connsiteY565" fmla="*/ 1769 h 19998"/>
                <a:gd name="connsiteX566" fmla="*/ 13039 w 19998"/>
                <a:gd name="connsiteY566" fmla="*/ 1751 h 19998"/>
                <a:gd name="connsiteX567" fmla="*/ 13065 w 19998"/>
                <a:gd name="connsiteY567" fmla="*/ 1751 h 19998"/>
                <a:gd name="connsiteX568" fmla="*/ 13082 w 19998"/>
                <a:gd name="connsiteY568" fmla="*/ 1671 h 19998"/>
                <a:gd name="connsiteX569" fmla="*/ 13186 w 19998"/>
                <a:gd name="connsiteY569" fmla="*/ 1645 h 19998"/>
                <a:gd name="connsiteX570" fmla="*/ 13203 w 19998"/>
                <a:gd name="connsiteY570" fmla="*/ 1671 h 19998"/>
                <a:gd name="connsiteX571" fmla="*/ 13203 w 19998"/>
                <a:gd name="connsiteY571" fmla="*/ 1645 h 19998"/>
                <a:gd name="connsiteX572" fmla="*/ 13267 w 19998"/>
                <a:gd name="connsiteY572" fmla="*/ 1645 h 19998"/>
                <a:gd name="connsiteX573" fmla="*/ 13267 w 19998"/>
                <a:gd name="connsiteY573" fmla="*/ 1671 h 19998"/>
                <a:gd name="connsiteX574" fmla="*/ 13308 w 19998"/>
                <a:gd name="connsiteY574" fmla="*/ 1687 h 19998"/>
                <a:gd name="connsiteX575" fmla="*/ 13308 w 19998"/>
                <a:gd name="connsiteY575" fmla="*/ 1711 h 19998"/>
                <a:gd name="connsiteX576" fmla="*/ 13515 w 19998"/>
                <a:gd name="connsiteY576" fmla="*/ 1628 h 19998"/>
                <a:gd name="connsiteX577" fmla="*/ 13598 w 19998"/>
                <a:gd name="connsiteY577" fmla="*/ 1751 h 19998"/>
                <a:gd name="connsiteX578" fmla="*/ 13660 w 19998"/>
                <a:gd name="connsiteY578" fmla="*/ 1769 h 19998"/>
                <a:gd name="connsiteX579" fmla="*/ 13660 w 19998"/>
                <a:gd name="connsiteY579" fmla="*/ 1833 h 19998"/>
                <a:gd name="connsiteX580" fmla="*/ 13677 w 19998"/>
                <a:gd name="connsiteY580" fmla="*/ 1833 h 19998"/>
                <a:gd name="connsiteX581" fmla="*/ 13677 w 19998"/>
                <a:gd name="connsiteY581" fmla="*/ 1849 h 19998"/>
                <a:gd name="connsiteX582" fmla="*/ 13725 w 19998"/>
                <a:gd name="connsiteY582" fmla="*/ 1849 h 19998"/>
                <a:gd name="connsiteX583" fmla="*/ 13703 w 19998"/>
                <a:gd name="connsiteY583" fmla="*/ 1833 h 19998"/>
                <a:gd name="connsiteX584" fmla="*/ 13725 w 19998"/>
                <a:gd name="connsiteY584" fmla="*/ 1791 h 19998"/>
                <a:gd name="connsiteX585" fmla="*/ 13808 w 19998"/>
                <a:gd name="connsiteY585" fmla="*/ 1873 h 19998"/>
                <a:gd name="connsiteX586" fmla="*/ 13725 w 19998"/>
                <a:gd name="connsiteY586" fmla="*/ 2155 h 19998"/>
                <a:gd name="connsiteX587" fmla="*/ 13725 w 19998"/>
                <a:gd name="connsiteY587" fmla="*/ 2138 h 19998"/>
                <a:gd name="connsiteX588" fmla="*/ 13784 w 19998"/>
                <a:gd name="connsiteY588" fmla="*/ 2155 h 19998"/>
                <a:gd name="connsiteX589" fmla="*/ 13825 w 19998"/>
                <a:gd name="connsiteY589" fmla="*/ 2301 h 19998"/>
                <a:gd name="connsiteX590" fmla="*/ 13703 w 19998"/>
                <a:gd name="connsiteY590" fmla="*/ 2420 h 19998"/>
                <a:gd name="connsiteX591" fmla="*/ 13741 w 19998"/>
                <a:gd name="connsiteY591" fmla="*/ 2463 h 19998"/>
                <a:gd name="connsiteX592" fmla="*/ 13703 w 19998"/>
                <a:gd name="connsiteY592" fmla="*/ 2503 h 19998"/>
                <a:gd name="connsiteX593" fmla="*/ 13784 w 19998"/>
                <a:gd name="connsiteY593" fmla="*/ 2519 h 19998"/>
                <a:gd name="connsiteX594" fmla="*/ 13784 w 19998"/>
                <a:gd name="connsiteY594" fmla="*/ 2540 h 19998"/>
                <a:gd name="connsiteX595" fmla="*/ 13849 w 19998"/>
                <a:gd name="connsiteY595" fmla="*/ 2540 h 19998"/>
                <a:gd name="connsiteX596" fmla="*/ 14280 w 19998"/>
                <a:gd name="connsiteY596" fmla="*/ 2540 h 19998"/>
                <a:gd name="connsiteX597" fmla="*/ 14527 w 19998"/>
                <a:gd name="connsiteY597" fmla="*/ 2437 h 19998"/>
                <a:gd name="connsiteX598" fmla="*/ 14527 w 19998"/>
                <a:gd name="connsiteY598" fmla="*/ 2218 h 19998"/>
                <a:gd name="connsiteX599" fmla="*/ 14715 w 19998"/>
                <a:gd name="connsiteY599" fmla="*/ 2051 h 19998"/>
                <a:gd name="connsiteX600" fmla="*/ 14815 w 19998"/>
                <a:gd name="connsiteY600" fmla="*/ 2115 h 19998"/>
                <a:gd name="connsiteX601" fmla="*/ 14775 w 19998"/>
                <a:gd name="connsiteY601" fmla="*/ 2138 h 19998"/>
                <a:gd name="connsiteX602" fmla="*/ 14796 w 19998"/>
                <a:gd name="connsiteY602" fmla="*/ 2218 h 19998"/>
                <a:gd name="connsiteX603" fmla="*/ 14756 w 19998"/>
                <a:gd name="connsiteY603" fmla="*/ 2195 h 19998"/>
                <a:gd name="connsiteX604" fmla="*/ 14732 w 19998"/>
                <a:gd name="connsiteY604" fmla="*/ 2218 h 19998"/>
                <a:gd name="connsiteX605" fmla="*/ 14756 w 19998"/>
                <a:gd name="connsiteY605" fmla="*/ 2237 h 19998"/>
                <a:gd name="connsiteX606" fmla="*/ 14732 w 19998"/>
                <a:gd name="connsiteY606" fmla="*/ 2275 h 19998"/>
                <a:gd name="connsiteX607" fmla="*/ 14715 w 19998"/>
                <a:gd name="connsiteY607" fmla="*/ 2275 h 19998"/>
                <a:gd name="connsiteX608" fmla="*/ 14756 w 19998"/>
                <a:gd name="connsiteY608" fmla="*/ 2341 h 19998"/>
                <a:gd name="connsiteX609" fmla="*/ 14675 w 19998"/>
                <a:gd name="connsiteY609" fmla="*/ 2519 h 19998"/>
                <a:gd name="connsiteX610" fmla="*/ 14815 w 19998"/>
                <a:gd name="connsiteY610" fmla="*/ 2622 h 19998"/>
                <a:gd name="connsiteX611" fmla="*/ 14796 w 19998"/>
                <a:gd name="connsiteY611" fmla="*/ 2904 h 19998"/>
                <a:gd name="connsiteX612" fmla="*/ 14918 w 19998"/>
                <a:gd name="connsiteY612" fmla="*/ 2904 h 19998"/>
                <a:gd name="connsiteX613" fmla="*/ 14918 w 19998"/>
                <a:gd name="connsiteY613" fmla="*/ 2867 h 19998"/>
                <a:gd name="connsiteX614" fmla="*/ 15001 w 19998"/>
                <a:gd name="connsiteY614" fmla="*/ 2888 h 19998"/>
                <a:gd name="connsiteX615" fmla="*/ 15230 w 19998"/>
                <a:gd name="connsiteY615" fmla="*/ 3074 h 19998"/>
                <a:gd name="connsiteX616" fmla="*/ 15249 w 19998"/>
                <a:gd name="connsiteY616" fmla="*/ 3050 h 19998"/>
                <a:gd name="connsiteX617" fmla="*/ 15249 w 19998"/>
                <a:gd name="connsiteY617" fmla="*/ 3114 h 19998"/>
                <a:gd name="connsiteX618" fmla="*/ 15330 w 19998"/>
                <a:gd name="connsiteY618" fmla="*/ 3114 h 19998"/>
                <a:gd name="connsiteX619" fmla="*/ 15418 w 19998"/>
                <a:gd name="connsiteY619" fmla="*/ 3114 h 19998"/>
                <a:gd name="connsiteX620" fmla="*/ 15499 w 19998"/>
                <a:gd name="connsiteY620" fmla="*/ 3196 h 19998"/>
                <a:gd name="connsiteX621" fmla="*/ 15475 w 19998"/>
                <a:gd name="connsiteY621" fmla="*/ 3252 h 19998"/>
                <a:gd name="connsiteX622" fmla="*/ 15499 w 19998"/>
                <a:gd name="connsiteY622" fmla="*/ 3295 h 19998"/>
                <a:gd name="connsiteX623" fmla="*/ 15499 w 19998"/>
                <a:gd name="connsiteY623" fmla="*/ 3276 h 19998"/>
                <a:gd name="connsiteX624" fmla="*/ 15599 w 19998"/>
                <a:gd name="connsiteY624" fmla="*/ 3276 h 19998"/>
                <a:gd name="connsiteX625" fmla="*/ 15704 w 19998"/>
                <a:gd name="connsiteY625" fmla="*/ 3374 h 19998"/>
                <a:gd name="connsiteX626" fmla="*/ 15682 w 19998"/>
                <a:gd name="connsiteY626" fmla="*/ 3414 h 19998"/>
                <a:gd name="connsiteX627" fmla="*/ 15723 w 19998"/>
                <a:gd name="connsiteY627" fmla="*/ 3478 h 19998"/>
                <a:gd name="connsiteX628" fmla="*/ 15704 w 19998"/>
                <a:gd name="connsiteY628" fmla="*/ 3497 h 19998"/>
                <a:gd name="connsiteX629" fmla="*/ 15747 w 19998"/>
                <a:gd name="connsiteY629" fmla="*/ 3534 h 19998"/>
                <a:gd name="connsiteX630" fmla="*/ 15747 w 19998"/>
                <a:gd name="connsiteY630" fmla="*/ 3518 h 19998"/>
                <a:gd name="connsiteX631" fmla="*/ 15935 w 19998"/>
                <a:gd name="connsiteY631" fmla="*/ 3478 h 19998"/>
                <a:gd name="connsiteX632" fmla="*/ 15935 w 19998"/>
                <a:gd name="connsiteY632" fmla="*/ 3518 h 19998"/>
                <a:gd name="connsiteX633" fmla="*/ 15951 w 19998"/>
                <a:gd name="connsiteY633" fmla="*/ 3518 h 19998"/>
                <a:gd name="connsiteX634" fmla="*/ 15992 w 19998"/>
                <a:gd name="connsiteY634" fmla="*/ 3414 h 19998"/>
                <a:gd name="connsiteX635" fmla="*/ 16156 w 19998"/>
                <a:gd name="connsiteY635" fmla="*/ 3414 h 19998"/>
                <a:gd name="connsiteX636" fmla="*/ 16156 w 19998"/>
                <a:gd name="connsiteY636" fmla="*/ 3374 h 19998"/>
                <a:gd name="connsiteX637" fmla="*/ 16302 w 19998"/>
                <a:gd name="connsiteY637" fmla="*/ 3436 h 19998"/>
                <a:gd name="connsiteX638" fmla="*/ 16285 w 19998"/>
                <a:gd name="connsiteY638" fmla="*/ 3454 h 19998"/>
                <a:gd name="connsiteX639" fmla="*/ 16366 w 19998"/>
                <a:gd name="connsiteY639" fmla="*/ 3518 h 19998"/>
                <a:gd name="connsiteX640" fmla="*/ 16490 w 19998"/>
                <a:gd name="connsiteY640" fmla="*/ 3518 h 19998"/>
                <a:gd name="connsiteX641" fmla="*/ 16506 w 19998"/>
                <a:gd name="connsiteY641" fmla="*/ 3600 h 19998"/>
                <a:gd name="connsiteX642" fmla="*/ 16590 w 19998"/>
                <a:gd name="connsiteY642" fmla="*/ 3624 h 19998"/>
                <a:gd name="connsiteX643" fmla="*/ 16611 w 19998"/>
                <a:gd name="connsiteY643" fmla="*/ 3581 h 19998"/>
                <a:gd name="connsiteX644" fmla="*/ 16694 w 19998"/>
                <a:gd name="connsiteY644" fmla="*/ 3600 h 19998"/>
                <a:gd name="connsiteX645" fmla="*/ 16694 w 19998"/>
                <a:gd name="connsiteY645" fmla="*/ 3560 h 19998"/>
                <a:gd name="connsiteX646" fmla="*/ 16716 w 19998"/>
                <a:gd name="connsiteY646" fmla="*/ 3560 h 19998"/>
                <a:gd name="connsiteX647" fmla="*/ 16716 w 19998"/>
                <a:gd name="connsiteY647" fmla="*/ 3518 h 19998"/>
                <a:gd name="connsiteX648" fmla="*/ 16759 w 19998"/>
                <a:gd name="connsiteY648" fmla="*/ 3497 h 19998"/>
                <a:gd name="connsiteX649" fmla="*/ 16759 w 19998"/>
                <a:gd name="connsiteY649" fmla="*/ 3478 h 19998"/>
                <a:gd name="connsiteX650" fmla="*/ 16940 w 19998"/>
                <a:gd name="connsiteY650" fmla="*/ 3478 h 19998"/>
                <a:gd name="connsiteX651" fmla="*/ 17085 w 19998"/>
                <a:gd name="connsiteY651" fmla="*/ 3560 h 19998"/>
                <a:gd name="connsiteX652" fmla="*/ 17085 w 19998"/>
                <a:gd name="connsiteY652" fmla="*/ 3534 h 19998"/>
                <a:gd name="connsiteX653" fmla="*/ 17192 w 19998"/>
                <a:gd name="connsiteY653" fmla="*/ 3518 h 19998"/>
                <a:gd name="connsiteX654" fmla="*/ 17192 w 19998"/>
                <a:gd name="connsiteY654" fmla="*/ 3534 h 19998"/>
                <a:gd name="connsiteX655" fmla="*/ 17373 w 19998"/>
                <a:gd name="connsiteY655" fmla="*/ 3640 h 19998"/>
                <a:gd name="connsiteX656" fmla="*/ 17354 w 19998"/>
                <a:gd name="connsiteY656" fmla="*/ 3663 h 19998"/>
                <a:gd name="connsiteX657" fmla="*/ 17437 w 19998"/>
                <a:gd name="connsiteY657" fmla="*/ 3783 h 19998"/>
                <a:gd name="connsiteX658" fmla="*/ 17397 w 19998"/>
                <a:gd name="connsiteY658" fmla="*/ 3783 h 19998"/>
                <a:gd name="connsiteX659" fmla="*/ 17414 w 19998"/>
                <a:gd name="connsiteY659" fmla="*/ 3826 h 19998"/>
                <a:gd name="connsiteX660" fmla="*/ 17437 w 19998"/>
                <a:gd name="connsiteY660" fmla="*/ 3826 h 19998"/>
                <a:gd name="connsiteX661" fmla="*/ 17602 w 19998"/>
                <a:gd name="connsiteY661" fmla="*/ 4028 h 19998"/>
                <a:gd name="connsiteX662" fmla="*/ 17623 w 19998"/>
                <a:gd name="connsiteY662" fmla="*/ 4091 h 19998"/>
                <a:gd name="connsiteX663" fmla="*/ 17642 w 19998"/>
                <a:gd name="connsiteY663" fmla="*/ 4091 h 19998"/>
                <a:gd name="connsiteX664" fmla="*/ 17683 w 19998"/>
                <a:gd name="connsiteY664" fmla="*/ 4211 h 19998"/>
                <a:gd name="connsiteX665" fmla="*/ 17849 w 19998"/>
                <a:gd name="connsiteY665" fmla="*/ 4211 h 19998"/>
                <a:gd name="connsiteX666" fmla="*/ 17849 w 19998"/>
                <a:gd name="connsiteY666" fmla="*/ 4171 h 19998"/>
                <a:gd name="connsiteX667" fmla="*/ 17871 w 19998"/>
                <a:gd name="connsiteY667" fmla="*/ 4171 h 19998"/>
                <a:gd name="connsiteX668" fmla="*/ 17830 w 19998"/>
                <a:gd name="connsiteY668" fmla="*/ 4091 h 19998"/>
                <a:gd name="connsiteX669" fmla="*/ 17871 w 19998"/>
                <a:gd name="connsiteY669" fmla="*/ 4065 h 19998"/>
                <a:gd name="connsiteX670" fmla="*/ 17935 w 19998"/>
                <a:gd name="connsiteY670" fmla="*/ 4091 h 19998"/>
                <a:gd name="connsiteX671" fmla="*/ 17976 w 19998"/>
                <a:gd name="connsiteY671" fmla="*/ 4065 h 19998"/>
                <a:gd name="connsiteX672" fmla="*/ 18019 w 19998"/>
                <a:gd name="connsiteY672" fmla="*/ 4091 h 19998"/>
                <a:gd name="connsiteX673" fmla="*/ 18140 w 19998"/>
                <a:gd name="connsiteY673" fmla="*/ 4131 h 19998"/>
                <a:gd name="connsiteX674" fmla="*/ 18183 w 19998"/>
                <a:gd name="connsiteY674" fmla="*/ 4293 h 19998"/>
                <a:gd name="connsiteX675" fmla="*/ 18200 w 19998"/>
                <a:gd name="connsiteY675" fmla="*/ 4293 h 19998"/>
                <a:gd name="connsiteX676" fmla="*/ 18223 w 19998"/>
                <a:gd name="connsiteY676" fmla="*/ 4211 h 19998"/>
                <a:gd name="connsiteX677" fmla="*/ 18240 w 19998"/>
                <a:gd name="connsiteY677" fmla="*/ 4211 h 19998"/>
                <a:gd name="connsiteX678" fmla="*/ 18240 w 19998"/>
                <a:gd name="connsiteY678" fmla="*/ 4230 h 19998"/>
                <a:gd name="connsiteX679" fmla="*/ 18281 w 19998"/>
                <a:gd name="connsiteY679" fmla="*/ 4230 h 19998"/>
                <a:gd name="connsiteX680" fmla="*/ 18328 w 19998"/>
                <a:gd name="connsiteY680" fmla="*/ 4270 h 19998"/>
                <a:gd name="connsiteX681" fmla="*/ 18369 w 19998"/>
                <a:gd name="connsiteY681" fmla="*/ 4253 h 19998"/>
                <a:gd name="connsiteX682" fmla="*/ 18388 w 19998"/>
                <a:gd name="connsiteY682" fmla="*/ 4270 h 19998"/>
                <a:gd name="connsiteX683" fmla="*/ 18531 w 19998"/>
                <a:gd name="connsiteY683" fmla="*/ 4253 h 19998"/>
                <a:gd name="connsiteX684" fmla="*/ 18531 w 19998"/>
                <a:gd name="connsiteY684" fmla="*/ 4270 h 19998"/>
                <a:gd name="connsiteX685" fmla="*/ 18631 w 19998"/>
                <a:gd name="connsiteY685" fmla="*/ 4211 h 19998"/>
                <a:gd name="connsiteX686" fmla="*/ 18631 w 19998"/>
                <a:gd name="connsiteY686" fmla="*/ 4131 h 19998"/>
                <a:gd name="connsiteX687" fmla="*/ 18762 w 19998"/>
                <a:gd name="connsiteY687" fmla="*/ 4108 h 19998"/>
                <a:gd name="connsiteX688" fmla="*/ 18778 w 19998"/>
                <a:gd name="connsiteY688" fmla="*/ 4148 h 19998"/>
                <a:gd name="connsiteX689" fmla="*/ 18821 w 19998"/>
                <a:gd name="connsiteY689" fmla="*/ 4131 h 19998"/>
                <a:gd name="connsiteX690" fmla="*/ 18943 w 19998"/>
                <a:gd name="connsiteY690" fmla="*/ 4333 h 19998"/>
                <a:gd name="connsiteX691" fmla="*/ 19047 w 19998"/>
                <a:gd name="connsiteY691" fmla="*/ 4333 h 19998"/>
                <a:gd name="connsiteX692" fmla="*/ 19064 w 19998"/>
                <a:gd name="connsiteY692" fmla="*/ 4392 h 19998"/>
                <a:gd name="connsiteX693" fmla="*/ 19152 w 19998"/>
                <a:gd name="connsiteY693" fmla="*/ 4392 h 19998"/>
                <a:gd name="connsiteX694" fmla="*/ 19152 w 19998"/>
                <a:gd name="connsiteY694" fmla="*/ 4373 h 19998"/>
                <a:gd name="connsiteX695" fmla="*/ 19212 w 19998"/>
                <a:gd name="connsiteY695" fmla="*/ 4373 h 19998"/>
                <a:gd name="connsiteX696" fmla="*/ 19212 w 19998"/>
                <a:gd name="connsiteY696" fmla="*/ 4392 h 19998"/>
                <a:gd name="connsiteX697" fmla="*/ 19317 w 19998"/>
                <a:gd name="connsiteY697" fmla="*/ 4333 h 19998"/>
                <a:gd name="connsiteX698" fmla="*/ 19417 w 19998"/>
                <a:gd name="connsiteY698" fmla="*/ 4392 h 19998"/>
                <a:gd name="connsiteX699" fmla="*/ 19443 w 19998"/>
                <a:gd name="connsiteY699" fmla="*/ 4373 h 19998"/>
                <a:gd name="connsiteX700" fmla="*/ 19500 w 19998"/>
                <a:gd name="connsiteY700" fmla="*/ 4373 h 19998"/>
                <a:gd name="connsiteX701" fmla="*/ 19521 w 19998"/>
                <a:gd name="connsiteY701" fmla="*/ 4352 h 19998"/>
                <a:gd name="connsiteX702" fmla="*/ 19998 w 19998"/>
                <a:gd name="connsiteY702" fmla="*/ 4512 h 19998"/>
                <a:gd name="connsiteX703" fmla="*/ 19750 w 19998"/>
                <a:gd name="connsiteY703" fmla="*/ 4939 h 19998"/>
                <a:gd name="connsiteX704" fmla="*/ 19712 w 19998"/>
                <a:gd name="connsiteY704" fmla="*/ 4939 h 19998"/>
                <a:gd name="connsiteX705" fmla="*/ 19686 w 19998"/>
                <a:gd name="connsiteY705" fmla="*/ 5003 h 19998"/>
                <a:gd name="connsiteX706" fmla="*/ 19645 w 19998"/>
                <a:gd name="connsiteY706" fmla="*/ 5003 h 19998"/>
                <a:gd name="connsiteX707" fmla="*/ 19131 w 19998"/>
                <a:gd name="connsiteY707" fmla="*/ 6512 h 19998"/>
                <a:gd name="connsiteX708" fmla="*/ 19236 w 19998"/>
                <a:gd name="connsiteY708" fmla="*/ 7750 h 19998"/>
                <a:gd name="connsiteX709" fmla="*/ 19212 w 19998"/>
                <a:gd name="connsiteY709" fmla="*/ 7750 h 19998"/>
                <a:gd name="connsiteX710" fmla="*/ 19090 w 19998"/>
                <a:gd name="connsiteY710" fmla="*/ 7870 h 19998"/>
                <a:gd name="connsiteX711" fmla="*/ 19152 w 19998"/>
                <a:gd name="connsiteY711" fmla="*/ 7853 h 19998"/>
                <a:gd name="connsiteX712" fmla="*/ 19064 w 19998"/>
                <a:gd name="connsiteY712" fmla="*/ 7973 h 19998"/>
                <a:gd name="connsiteX713" fmla="*/ 18983 w 19998"/>
                <a:gd name="connsiteY713" fmla="*/ 7973 h 19998"/>
                <a:gd name="connsiteX714" fmla="*/ 18714 w 19998"/>
                <a:gd name="connsiteY714" fmla="*/ 8135 h 19998"/>
                <a:gd name="connsiteX715" fmla="*/ 18695 w 19998"/>
                <a:gd name="connsiteY715" fmla="*/ 8093 h 19998"/>
                <a:gd name="connsiteX716" fmla="*/ 18614 w 19998"/>
                <a:gd name="connsiteY716" fmla="*/ 7997 h 19998"/>
                <a:gd name="connsiteX717" fmla="*/ 18631 w 19998"/>
                <a:gd name="connsiteY717" fmla="*/ 7973 h 19998"/>
                <a:gd name="connsiteX718" fmla="*/ 18304 w 19998"/>
                <a:gd name="connsiteY71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01 w 19998"/>
                <a:gd name="connsiteY341" fmla="*/ 7625 h 19998"/>
                <a:gd name="connsiteX342" fmla="*/ 2722 w 19998"/>
                <a:gd name="connsiteY342" fmla="*/ 7788 h 19998"/>
                <a:gd name="connsiteX343" fmla="*/ 2477 w 19998"/>
                <a:gd name="connsiteY343" fmla="*/ 7750 h 19998"/>
                <a:gd name="connsiteX344" fmla="*/ 2453 w 19998"/>
                <a:gd name="connsiteY344" fmla="*/ 7689 h 19998"/>
                <a:gd name="connsiteX345" fmla="*/ 2477 w 19998"/>
                <a:gd name="connsiteY345" fmla="*/ 7973 h 19998"/>
                <a:gd name="connsiteX346" fmla="*/ 2412 w 19998"/>
                <a:gd name="connsiteY346" fmla="*/ 7950 h 19998"/>
                <a:gd name="connsiteX347" fmla="*/ 2372 w 19998"/>
                <a:gd name="connsiteY347" fmla="*/ 7828 h 19998"/>
                <a:gd name="connsiteX348" fmla="*/ 2127 w 19998"/>
                <a:gd name="connsiteY348" fmla="*/ 7442 h 19998"/>
                <a:gd name="connsiteX349" fmla="*/ 2127 w 19998"/>
                <a:gd name="connsiteY349" fmla="*/ 7463 h 19998"/>
                <a:gd name="connsiteX350" fmla="*/ 2103 w 19998"/>
                <a:gd name="connsiteY350" fmla="*/ 7442 h 19998"/>
                <a:gd name="connsiteX351" fmla="*/ 2205 w 19998"/>
                <a:gd name="connsiteY351" fmla="*/ 7442 h 19998"/>
                <a:gd name="connsiteX352" fmla="*/ 1831 w 19998"/>
                <a:gd name="connsiteY352" fmla="*/ 7261 h 19998"/>
                <a:gd name="connsiteX353" fmla="*/ 1260 w 19998"/>
                <a:gd name="connsiteY353" fmla="*/ 6996 h 19998"/>
                <a:gd name="connsiteX354" fmla="*/ 1276 w 19998"/>
                <a:gd name="connsiteY354" fmla="*/ 6975 h 19998"/>
                <a:gd name="connsiteX355" fmla="*/ 1260 w 19998"/>
                <a:gd name="connsiteY355" fmla="*/ 6958 h 19998"/>
                <a:gd name="connsiteX356" fmla="*/ 1236 w 19998"/>
                <a:gd name="connsiteY356" fmla="*/ 6958 h 19998"/>
                <a:gd name="connsiteX357" fmla="*/ 1172 w 19998"/>
                <a:gd name="connsiteY357" fmla="*/ 6892 h 19998"/>
                <a:gd name="connsiteX358" fmla="*/ 1155 w 19998"/>
                <a:gd name="connsiteY358" fmla="*/ 6996 h 19998"/>
                <a:gd name="connsiteX359" fmla="*/ 886 w 19998"/>
                <a:gd name="connsiteY359" fmla="*/ 6975 h 19998"/>
                <a:gd name="connsiteX360" fmla="*/ 679 w 19998"/>
                <a:gd name="connsiteY360" fmla="*/ 7099 h 19998"/>
                <a:gd name="connsiteX361" fmla="*/ 533 w 19998"/>
                <a:gd name="connsiteY361" fmla="*/ 7078 h 19998"/>
                <a:gd name="connsiteX362" fmla="*/ 533 w 19998"/>
                <a:gd name="connsiteY362" fmla="*/ 7022 h 19998"/>
                <a:gd name="connsiteX363" fmla="*/ 574 w 19998"/>
                <a:gd name="connsiteY363" fmla="*/ 6996 h 19998"/>
                <a:gd name="connsiteX364" fmla="*/ 305 w 19998"/>
                <a:gd name="connsiteY364" fmla="*/ 6568 h 19998"/>
                <a:gd name="connsiteX365" fmla="*/ 264 w 19998"/>
                <a:gd name="connsiteY365" fmla="*/ 6594 h 19998"/>
                <a:gd name="connsiteX366" fmla="*/ 164 w 19998"/>
                <a:gd name="connsiteY366" fmla="*/ 6528 h 19998"/>
                <a:gd name="connsiteX367" fmla="*/ 141 w 19998"/>
                <a:gd name="connsiteY367" fmla="*/ 6528 h 19998"/>
                <a:gd name="connsiteX368" fmla="*/ 0 w 19998"/>
                <a:gd name="connsiteY368" fmla="*/ 6490 h 19998"/>
                <a:gd name="connsiteX369" fmla="*/ 17 w 19998"/>
                <a:gd name="connsiteY369" fmla="*/ 6465 h 19998"/>
                <a:gd name="connsiteX370" fmla="*/ 57 w 19998"/>
                <a:gd name="connsiteY370" fmla="*/ 6465 h 19998"/>
                <a:gd name="connsiteX371" fmla="*/ 57 w 19998"/>
                <a:gd name="connsiteY371" fmla="*/ 6425 h 19998"/>
                <a:gd name="connsiteX372" fmla="*/ 695 w 19998"/>
                <a:gd name="connsiteY372" fmla="*/ 6408 h 19998"/>
                <a:gd name="connsiteX373" fmla="*/ 760 w 19998"/>
                <a:gd name="connsiteY373" fmla="*/ 6262 h 19998"/>
                <a:gd name="connsiteX374" fmla="*/ 722 w 19998"/>
                <a:gd name="connsiteY374" fmla="*/ 6262 h 19998"/>
                <a:gd name="connsiteX375" fmla="*/ 695 w 19998"/>
                <a:gd name="connsiteY375" fmla="*/ 6164 h 19998"/>
                <a:gd name="connsiteX376" fmla="*/ 433 w 19998"/>
                <a:gd name="connsiteY376" fmla="*/ 6084 h 19998"/>
                <a:gd name="connsiteX377" fmla="*/ 348 w 19998"/>
                <a:gd name="connsiteY377" fmla="*/ 6204 h 19998"/>
                <a:gd name="connsiteX378" fmla="*/ 329 w 19998"/>
                <a:gd name="connsiteY378" fmla="*/ 6204 h 19998"/>
                <a:gd name="connsiteX379" fmla="*/ 305 w 19998"/>
                <a:gd name="connsiteY379" fmla="*/ 6060 h 19998"/>
                <a:gd name="connsiteX380" fmla="*/ 348 w 19998"/>
                <a:gd name="connsiteY380" fmla="*/ 6044 h 19998"/>
                <a:gd name="connsiteX381" fmla="*/ 348 w 19998"/>
                <a:gd name="connsiteY381" fmla="*/ 5997 h 19998"/>
                <a:gd name="connsiteX382" fmla="*/ 248 w 19998"/>
                <a:gd name="connsiteY382" fmla="*/ 5997 h 19998"/>
                <a:gd name="connsiteX383" fmla="*/ 221 w 19998"/>
                <a:gd name="connsiteY383" fmla="*/ 5938 h 19998"/>
                <a:gd name="connsiteX384" fmla="*/ 329 w 19998"/>
                <a:gd name="connsiteY384" fmla="*/ 5938 h 19998"/>
                <a:gd name="connsiteX385" fmla="*/ 348 w 19998"/>
                <a:gd name="connsiteY385" fmla="*/ 5818 h 19998"/>
                <a:gd name="connsiteX386" fmla="*/ 391 w 19998"/>
                <a:gd name="connsiteY386" fmla="*/ 5818 h 19998"/>
                <a:gd name="connsiteX387" fmla="*/ 369 w 19998"/>
                <a:gd name="connsiteY387" fmla="*/ 5917 h 19998"/>
                <a:gd name="connsiteX388" fmla="*/ 433 w 19998"/>
                <a:gd name="connsiteY388" fmla="*/ 5877 h 19998"/>
                <a:gd name="connsiteX389" fmla="*/ 433 w 19998"/>
                <a:gd name="connsiteY389" fmla="*/ 5898 h 19998"/>
                <a:gd name="connsiteX390" fmla="*/ 410 w 19998"/>
                <a:gd name="connsiteY390" fmla="*/ 5917 h 19998"/>
                <a:gd name="connsiteX391" fmla="*/ 433 w 19998"/>
                <a:gd name="connsiteY391" fmla="*/ 5938 h 19998"/>
                <a:gd name="connsiteX392" fmla="*/ 555 w 19998"/>
                <a:gd name="connsiteY392" fmla="*/ 5938 h 19998"/>
                <a:gd name="connsiteX393" fmla="*/ 555 w 19998"/>
                <a:gd name="connsiteY393" fmla="*/ 5955 h 19998"/>
                <a:gd name="connsiteX394" fmla="*/ 738 w 19998"/>
                <a:gd name="connsiteY394" fmla="*/ 5938 h 19998"/>
                <a:gd name="connsiteX395" fmla="*/ 695 w 19998"/>
                <a:gd name="connsiteY395" fmla="*/ 5835 h 19998"/>
                <a:gd name="connsiteX396" fmla="*/ 655 w 19998"/>
                <a:gd name="connsiteY396" fmla="*/ 5835 h 19998"/>
                <a:gd name="connsiteX397" fmla="*/ 638 w 19998"/>
                <a:gd name="connsiteY397" fmla="*/ 5877 h 19998"/>
                <a:gd name="connsiteX398" fmla="*/ 574 w 19998"/>
                <a:gd name="connsiteY398" fmla="*/ 5861 h 19998"/>
                <a:gd name="connsiteX399" fmla="*/ 517 w 19998"/>
                <a:gd name="connsiteY399" fmla="*/ 5861 h 19998"/>
                <a:gd name="connsiteX400" fmla="*/ 598 w 19998"/>
                <a:gd name="connsiteY400" fmla="*/ 5736 h 19998"/>
                <a:gd name="connsiteX401" fmla="*/ 141 w 19998"/>
                <a:gd name="connsiteY401" fmla="*/ 5778 h 19998"/>
                <a:gd name="connsiteX402" fmla="*/ 141 w 19998"/>
                <a:gd name="connsiteY402" fmla="*/ 5795 h 19998"/>
                <a:gd name="connsiteX403" fmla="*/ 17 w 19998"/>
                <a:gd name="connsiteY403" fmla="*/ 5818 h 19998"/>
                <a:gd name="connsiteX404" fmla="*/ 17 w 19998"/>
                <a:gd name="connsiteY404" fmla="*/ 5715 h 19998"/>
                <a:gd name="connsiteX405" fmla="*/ 40 w 19998"/>
                <a:gd name="connsiteY405" fmla="*/ 5715 h 19998"/>
                <a:gd name="connsiteX406" fmla="*/ 141 w 19998"/>
                <a:gd name="connsiteY406" fmla="*/ 5287 h 19998"/>
                <a:gd name="connsiteX407" fmla="*/ 181 w 19998"/>
                <a:gd name="connsiteY407" fmla="*/ 5268 h 19998"/>
                <a:gd name="connsiteX408" fmla="*/ 348 w 19998"/>
                <a:gd name="connsiteY408" fmla="*/ 5247 h 19998"/>
                <a:gd name="connsiteX409" fmla="*/ 329 w 19998"/>
                <a:gd name="connsiteY409" fmla="*/ 5205 h 19998"/>
                <a:gd name="connsiteX410" fmla="*/ 450 w 19998"/>
                <a:gd name="connsiteY410" fmla="*/ 5149 h 19998"/>
                <a:gd name="connsiteX411" fmla="*/ 617 w 19998"/>
                <a:gd name="connsiteY411" fmla="*/ 5149 h 19998"/>
                <a:gd name="connsiteX412" fmla="*/ 617 w 19998"/>
                <a:gd name="connsiteY412" fmla="*/ 5106 h 19998"/>
                <a:gd name="connsiteX413" fmla="*/ 803 w 19998"/>
                <a:gd name="connsiteY413" fmla="*/ 5085 h 19998"/>
                <a:gd name="connsiteX414" fmla="*/ 826 w 19998"/>
                <a:gd name="connsiteY414" fmla="*/ 5106 h 19998"/>
                <a:gd name="connsiteX415" fmla="*/ 803 w 19998"/>
                <a:gd name="connsiteY415" fmla="*/ 5149 h 19998"/>
                <a:gd name="connsiteX416" fmla="*/ 803 w 19998"/>
                <a:gd name="connsiteY416" fmla="*/ 5165 h 19998"/>
                <a:gd name="connsiteX417" fmla="*/ 1276 w 19998"/>
                <a:gd name="connsiteY417" fmla="*/ 5022 h 19998"/>
                <a:gd name="connsiteX418" fmla="*/ 1276 w 19998"/>
                <a:gd name="connsiteY418" fmla="*/ 5003 h 19998"/>
                <a:gd name="connsiteX419" fmla="*/ 1276 w 19998"/>
                <a:gd name="connsiteY419" fmla="*/ 5022 h 19998"/>
                <a:gd name="connsiteX420" fmla="*/ 1298 w 19998"/>
                <a:gd name="connsiteY420" fmla="*/ 5022 h 19998"/>
                <a:gd name="connsiteX421" fmla="*/ 1298 w 19998"/>
                <a:gd name="connsiteY421" fmla="*/ 5003 h 19998"/>
                <a:gd name="connsiteX422" fmla="*/ 1341 w 19998"/>
                <a:gd name="connsiteY422" fmla="*/ 5003 h 19998"/>
                <a:gd name="connsiteX423" fmla="*/ 1341 w 19998"/>
                <a:gd name="connsiteY423" fmla="*/ 5165 h 19998"/>
                <a:gd name="connsiteX424" fmla="*/ 1381 w 19998"/>
                <a:gd name="connsiteY424" fmla="*/ 5165 h 19998"/>
                <a:gd name="connsiteX425" fmla="*/ 1441 w 19998"/>
                <a:gd name="connsiteY425" fmla="*/ 5149 h 19998"/>
                <a:gd name="connsiteX426" fmla="*/ 1441 w 19998"/>
                <a:gd name="connsiteY426" fmla="*/ 5205 h 19998"/>
                <a:gd name="connsiteX427" fmla="*/ 1505 w 19998"/>
                <a:gd name="connsiteY427" fmla="*/ 5231 h 19998"/>
                <a:gd name="connsiteX428" fmla="*/ 1524 w 19998"/>
                <a:gd name="connsiteY428" fmla="*/ 5069 h 19998"/>
                <a:gd name="connsiteX429" fmla="*/ 1562 w 19998"/>
                <a:gd name="connsiteY429" fmla="*/ 5069 h 19998"/>
                <a:gd name="connsiteX430" fmla="*/ 1562 w 19998"/>
                <a:gd name="connsiteY430" fmla="*/ 5043 h 19998"/>
                <a:gd name="connsiteX431" fmla="*/ 1815 w 19998"/>
                <a:gd name="connsiteY431" fmla="*/ 5125 h 19998"/>
                <a:gd name="connsiteX432" fmla="*/ 1815 w 19998"/>
                <a:gd name="connsiteY432" fmla="*/ 5149 h 19998"/>
                <a:gd name="connsiteX433" fmla="*/ 1831 w 19998"/>
                <a:gd name="connsiteY433" fmla="*/ 5149 h 19998"/>
                <a:gd name="connsiteX434" fmla="*/ 1874 w 19998"/>
                <a:gd name="connsiteY434" fmla="*/ 5149 h 19998"/>
                <a:gd name="connsiteX435" fmla="*/ 1874 w 19998"/>
                <a:gd name="connsiteY435" fmla="*/ 5189 h 19998"/>
                <a:gd name="connsiteX436" fmla="*/ 1936 w 19998"/>
                <a:gd name="connsiteY436" fmla="*/ 5165 h 19998"/>
                <a:gd name="connsiteX437" fmla="*/ 1936 w 19998"/>
                <a:gd name="connsiteY437" fmla="*/ 5149 h 19998"/>
                <a:gd name="connsiteX438" fmla="*/ 1915 w 19998"/>
                <a:gd name="connsiteY438" fmla="*/ 5125 h 19998"/>
                <a:gd name="connsiteX439" fmla="*/ 1915 w 19998"/>
                <a:gd name="connsiteY439" fmla="*/ 5069 h 19998"/>
                <a:gd name="connsiteX440" fmla="*/ 1979 w 19998"/>
                <a:gd name="connsiteY440" fmla="*/ 5003 h 19998"/>
                <a:gd name="connsiteX441" fmla="*/ 1936 w 19998"/>
                <a:gd name="connsiteY441" fmla="*/ 4939 h 19998"/>
                <a:gd name="connsiteX442" fmla="*/ 2103 w 19998"/>
                <a:gd name="connsiteY442" fmla="*/ 4820 h 19998"/>
                <a:gd name="connsiteX443" fmla="*/ 2496 w 19998"/>
                <a:gd name="connsiteY443" fmla="*/ 4777 h 19998"/>
                <a:gd name="connsiteX444" fmla="*/ 2536 w 19998"/>
                <a:gd name="connsiteY444" fmla="*/ 4860 h 19998"/>
                <a:gd name="connsiteX445" fmla="*/ 2722 w 19998"/>
                <a:gd name="connsiteY445" fmla="*/ 4761 h 19998"/>
                <a:gd name="connsiteX446" fmla="*/ 2722 w 19998"/>
                <a:gd name="connsiteY446" fmla="*/ 4900 h 19998"/>
                <a:gd name="connsiteX447" fmla="*/ 2805 w 19998"/>
                <a:gd name="connsiteY447" fmla="*/ 4923 h 19998"/>
                <a:gd name="connsiteX448" fmla="*/ 2782 w 19998"/>
                <a:gd name="connsiteY448" fmla="*/ 4982 h 19998"/>
                <a:gd name="connsiteX449" fmla="*/ 2886 w 19998"/>
                <a:gd name="connsiteY449" fmla="*/ 5022 h 19998"/>
                <a:gd name="connsiteX450" fmla="*/ 2910 w 19998"/>
                <a:gd name="connsiteY450" fmla="*/ 5022 h 19998"/>
                <a:gd name="connsiteX451" fmla="*/ 2970 w 19998"/>
                <a:gd name="connsiteY451" fmla="*/ 5189 h 19998"/>
                <a:gd name="connsiteX452" fmla="*/ 3010 w 19998"/>
                <a:gd name="connsiteY452" fmla="*/ 5189 h 19998"/>
                <a:gd name="connsiteX453" fmla="*/ 3034 w 19998"/>
                <a:gd name="connsiteY453" fmla="*/ 5247 h 19998"/>
                <a:gd name="connsiteX454" fmla="*/ 3256 w 19998"/>
                <a:gd name="connsiteY454" fmla="*/ 5673 h 19998"/>
                <a:gd name="connsiteX455" fmla="*/ 3279 w 19998"/>
                <a:gd name="connsiteY455" fmla="*/ 5593 h 19998"/>
                <a:gd name="connsiteX456" fmla="*/ 3303 w 19998"/>
                <a:gd name="connsiteY456" fmla="*/ 5593 h 19998"/>
                <a:gd name="connsiteX457" fmla="*/ 3320 w 19998"/>
                <a:gd name="connsiteY457" fmla="*/ 5616 h 19998"/>
                <a:gd name="connsiteX458" fmla="*/ 3608 w 19998"/>
                <a:gd name="connsiteY458" fmla="*/ 5391 h 19998"/>
                <a:gd name="connsiteX459" fmla="*/ 3589 w 19998"/>
                <a:gd name="connsiteY459" fmla="*/ 5351 h 19998"/>
                <a:gd name="connsiteX460" fmla="*/ 3689 w 19998"/>
                <a:gd name="connsiteY460" fmla="*/ 5351 h 19998"/>
                <a:gd name="connsiteX461" fmla="*/ 3689 w 19998"/>
                <a:gd name="connsiteY461" fmla="*/ 5391 h 19998"/>
                <a:gd name="connsiteX462" fmla="*/ 3713 w 19998"/>
                <a:gd name="connsiteY462" fmla="*/ 5391 h 19998"/>
                <a:gd name="connsiteX463" fmla="*/ 3860 w 19998"/>
                <a:gd name="connsiteY463" fmla="*/ 5268 h 19998"/>
                <a:gd name="connsiteX464" fmla="*/ 3860 w 19998"/>
                <a:gd name="connsiteY464" fmla="*/ 5308 h 19998"/>
                <a:gd name="connsiteX465" fmla="*/ 3899 w 19998"/>
                <a:gd name="connsiteY465" fmla="*/ 5325 h 19998"/>
                <a:gd name="connsiteX466" fmla="*/ 3818 w 19998"/>
                <a:gd name="connsiteY466" fmla="*/ 5431 h 19998"/>
                <a:gd name="connsiteX467" fmla="*/ 3860 w 19998"/>
                <a:gd name="connsiteY467" fmla="*/ 5431 h 19998"/>
                <a:gd name="connsiteX468" fmla="*/ 3941 w 19998"/>
                <a:gd name="connsiteY468" fmla="*/ 5367 h 19998"/>
                <a:gd name="connsiteX469" fmla="*/ 3958 w 19998"/>
                <a:gd name="connsiteY469" fmla="*/ 5391 h 19998"/>
                <a:gd name="connsiteX470" fmla="*/ 3999 w 19998"/>
                <a:gd name="connsiteY470" fmla="*/ 5534 h 19998"/>
                <a:gd name="connsiteX471" fmla="*/ 4041 w 19998"/>
                <a:gd name="connsiteY471" fmla="*/ 5471 h 19998"/>
                <a:gd name="connsiteX472" fmla="*/ 4041 w 19998"/>
                <a:gd name="connsiteY472" fmla="*/ 5534 h 19998"/>
                <a:gd name="connsiteX473" fmla="*/ 4063 w 19998"/>
                <a:gd name="connsiteY473" fmla="*/ 5534 h 19998"/>
                <a:gd name="connsiteX474" fmla="*/ 4103 w 19998"/>
                <a:gd name="connsiteY474" fmla="*/ 5449 h 19998"/>
                <a:gd name="connsiteX475" fmla="*/ 4146 w 19998"/>
                <a:gd name="connsiteY475" fmla="*/ 5489 h 19998"/>
                <a:gd name="connsiteX476" fmla="*/ 4146 w 19998"/>
                <a:gd name="connsiteY476" fmla="*/ 5471 h 19998"/>
                <a:gd name="connsiteX477" fmla="*/ 4103 w 19998"/>
                <a:gd name="connsiteY477" fmla="*/ 5407 h 19998"/>
                <a:gd name="connsiteX478" fmla="*/ 4351 w 19998"/>
                <a:gd name="connsiteY478" fmla="*/ 5351 h 19998"/>
                <a:gd name="connsiteX479" fmla="*/ 4372 w 19998"/>
                <a:gd name="connsiteY479" fmla="*/ 5308 h 19998"/>
                <a:gd name="connsiteX480" fmla="*/ 4392 w 19998"/>
                <a:gd name="connsiteY480" fmla="*/ 5308 h 19998"/>
                <a:gd name="connsiteX481" fmla="*/ 4415 w 19998"/>
                <a:gd name="connsiteY481" fmla="*/ 5308 h 19998"/>
                <a:gd name="connsiteX482" fmla="*/ 4415 w 19998"/>
                <a:gd name="connsiteY482" fmla="*/ 5287 h 19998"/>
                <a:gd name="connsiteX483" fmla="*/ 4580 w 19998"/>
                <a:gd name="connsiteY483" fmla="*/ 5268 h 19998"/>
                <a:gd name="connsiteX484" fmla="*/ 4580 w 19998"/>
                <a:gd name="connsiteY484" fmla="*/ 5471 h 19998"/>
                <a:gd name="connsiteX485" fmla="*/ 4994 w 19998"/>
                <a:gd name="connsiteY485" fmla="*/ 5449 h 19998"/>
                <a:gd name="connsiteX486" fmla="*/ 5075 w 19998"/>
                <a:gd name="connsiteY486" fmla="*/ 5471 h 19998"/>
                <a:gd name="connsiteX487" fmla="*/ 5075 w 19998"/>
                <a:gd name="connsiteY487" fmla="*/ 5449 h 19998"/>
                <a:gd name="connsiteX488" fmla="*/ 5094 w 19998"/>
                <a:gd name="connsiteY488" fmla="*/ 5449 h 19998"/>
                <a:gd name="connsiteX489" fmla="*/ 5175 w 19998"/>
                <a:gd name="connsiteY489" fmla="*/ 5471 h 19998"/>
                <a:gd name="connsiteX490" fmla="*/ 5323 w 19998"/>
                <a:gd name="connsiteY490" fmla="*/ 5471 h 19998"/>
                <a:gd name="connsiteX491" fmla="*/ 5242 w 19998"/>
                <a:gd name="connsiteY491" fmla="*/ 5407 h 19998"/>
                <a:gd name="connsiteX492" fmla="*/ 5258 w 19998"/>
                <a:gd name="connsiteY492" fmla="*/ 5391 h 19998"/>
                <a:gd name="connsiteX493" fmla="*/ 4994 w 19998"/>
                <a:gd name="connsiteY493" fmla="*/ 5003 h 19998"/>
                <a:gd name="connsiteX494" fmla="*/ 4970 w 19998"/>
                <a:gd name="connsiteY494" fmla="*/ 5003 h 19998"/>
                <a:gd name="connsiteX495" fmla="*/ 4954 w 19998"/>
                <a:gd name="connsiteY495" fmla="*/ 4982 h 19998"/>
                <a:gd name="connsiteX496" fmla="*/ 5054 w 19998"/>
                <a:gd name="connsiteY496" fmla="*/ 4618 h 19998"/>
                <a:gd name="connsiteX497" fmla="*/ 5054 w 19998"/>
                <a:gd name="connsiteY497" fmla="*/ 4601 h 19998"/>
                <a:gd name="connsiteX498" fmla="*/ 5037 w 19998"/>
                <a:gd name="connsiteY498" fmla="*/ 4618 h 19998"/>
                <a:gd name="connsiteX499" fmla="*/ 5011 w 19998"/>
                <a:gd name="connsiteY499" fmla="*/ 4131 h 19998"/>
                <a:gd name="connsiteX500" fmla="*/ 4970 w 19998"/>
                <a:gd name="connsiteY500" fmla="*/ 4131 h 19998"/>
                <a:gd name="connsiteX501" fmla="*/ 4642 w 19998"/>
                <a:gd name="connsiteY501" fmla="*/ 3335 h 19998"/>
                <a:gd name="connsiteX502" fmla="*/ 4663 w 19998"/>
                <a:gd name="connsiteY502" fmla="*/ 3092 h 19998"/>
                <a:gd name="connsiteX503" fmla="*/ 4563 w 19998"/>
                <a:gd name="connsiteY503" fmla="*/ 3050 h 19998"/>
                <a:gd name="connsiteX504" fmla="*/ 4563 w 19998"/>
                <a:gd name="connsiteY504" fmla="*/ 2930 h 19998"/>
                <a:gd name="connsiteX505" fmla="*/ 4663 w 19998"/>
                <a:gd name="connsiteY505" fmla="*/ 2987 h 19998"/>
                <a:gd name="connsiteX506" fmla="*/ 4684 w 19998"/>
                <a:gd name="connsiteY506" fmla="*/ 2947 h 19998"/>
                <a:gd name="connsiteX507" fmla="*/ 5242 w 19998"/>
                <a:gd name="connsiteY507" fmla="*/ 3092 h 19998"/>
                <a:gd name="connsiteX508" fmla="*/ 5258 w 19998"/>
                <a:gd name="connsiteY508" fmla="*/ 3029 h 19998"/>
                <a:gd name="connsiteX509" fmla="*/ 5570 w 19998"/>
                <a:gd name="connsiteY509" fmla="*/ 3050 h 19998"/>
                <a:gd name="connsiteX510" fmla="*/ 5632 w 19998"/>
                <a:gd name="connsiteY510" fmla="*/ 3252 h 19998"/>
                <a:gd name="connsiteX511" fmla="*/ 5592 w 19998"/>
                <a:gd name="connsiteY511" fmla="*/ 3252 h 19998"/>
                <a:gd name="connsiteX512" fmla="*/ 5570 w 19998"/>
                <a:gd name="connsiteY512" fmla="*/ 3316 h 19998"/>
                <a:gd name="connsiteX513" fmla="*/ 5511 w 19998"/>
                <a:gd name="connsiteY513" fmla="*/ 3316 h 19998"/>
                <a:gd name="connsiteX514" fmla="*/ 5675 w 19998"/>
                <a:gd name="connsiteY514" fmla="*/ 3800 h 19998"/>
                <a:gd name="connsiteX515" fmla="*/ 5649 w 19998"/>
                <a:gd name="connsiteY515" fmla="*/ 3826 h 19998"/>
                <a:gd name="connsiteX516" fmla="*/ 5732 w 19998"/>
                <a:gd name="connsiteY516" fmla="*/ 3842 h 19998"/>
                <a:gd name="connsiteX517" fmla="*/ 5713 w 19998"/>
                <a:gd name="connsiteY517" fmla="*/ 3842 h 19998"/>
                <a:gd name="connsiteX518" fmla="*/ 5732 w 19998"/>
                <a:gd name="connsiteY518" fmla="*/ 3882 h 19998"/>
                <a:gd name="connsiteX519" fmla="*/ 5756 w 19998"/>
                <a:gd name="connsiteY519" fmla="*/ 3882 h 19998"/>
                <a:gd name="connsiteX520" fmla="*/ 5775 w 19998"/>
                <a:gd name="connsiteY520" fmla="*/ 3882 h 19998"/>
                <a:gd name="connsiteX521" fmla="*/ 5861 w 19998"/>
                <a:gd name="connsiteY521" fmla="*/ 3762 h 19998"/>
                <a:gd name="connsiteX522" fmla="*/ 6499 w 19998"/>
                <a:gd name="connsiteY522" fmla="*/ 3906 h 19998"/>
                <a:gd name="connsiteX523" fmla="*/ 7611 w 19998"/>
                <a:gd name="connsiteY523" fmla="*/ 3826 h 19998"/>
                <a:gd name="connsiteX524" fmla="*/ 7923 w 19998"/>
                <a:gd name="connsiteY524" fmla="*/ 3722 h 19998"/>
                <a:gd name="connsiteX525" fmla="*/ 8045 w 19998"/>
                <a:gd name="connsiteY525" fmla="*/ 3703 h 19998"/>
                <a:gd name="connsiteX526" fmla="*/ 7611 w 19998"/>
                <a:gd name="connsiteY526" fmla="*/ 3600 h 19998"/>
                <a:gd name="connsiteX527" fmla="*/ 7611 w 19998"/>
                <a:gd name="connsiteY527" fmla="*/ 3581 h 19998"/>
                <a:gd name="connsiteX528" fmla="*/ 7799 w 19998"/>
                <a:gd name="connsiteY528" fmla="*/ 3092 h 19998"/>
                <a:gd name="connsiteX529" fmla="*/ 9574 w 19998"/>
                <a:gd name="connsiteY529" fmla="*/ 2317 h 19998"/>
                <a:gd name="connsiteX530" fmla="*/ 9843 w 19998"/>
                <a:gd name="connsiteY530" fmla="*/ 1993 h 19998"/>
                <a:gd name="connsiteX531" fmla="*/ 9902 w 19998"/>
                <a:gd name="connsiteY531" fmla="*/ 2051 h 19998"/>
                <a:gd name="connsiteX532" fmla="*/ 10031 w 19998"/>
                <a:gd name="connsiteY532" fmla="*/ 2051 h 19998"/>
                <a:gd name="connsiteX533" fmla="*/ 9964 w 19998"/>
                <a:gd name="connsiteY533" fmla="*/ 1972 h 19998"/>
                <a:gd name="connsiteX534" fmla="*/ 9943 w 19998"/>
                <a:gd name="connsiteY534" fmla="*/ 1993 h 19998"/>
                <a:gd name="connsiteX535" fmla="*/ 9843 w 19998"/>
                <a:gd name="connsiteY535" fmla="*/ 1645 h 19998"/>
                <a:gd name="connsiteX536" fmla="*/ 9902 w 19998"/>
                <a:gd name="connsiteY536" fmla="*/ 1645 h 19998"/>
                <a:gd name="connsiteX537" fmla="*/ 9902 w 19998"/>
                <a:gd name="connsiteY537" fmla="*/ 1628 h 19998"/>
                <a:gd name="connsiteX538" fmla="*/ 9902 w 19998"/>
                <a:gd name="connsiteY538" fmla="*/ 1607 h 19998"/>
                <a:gd name="connsiteX539" fmla="*/ 9843 w 19998"/>
                <a:gd name="connsiteY539" fmla="*/ 1542 h 19998"/>
                <a:gd name="connsiteX540" fmla="*/ 9886 w 19998"/>
                <a:gd name="connsiteY540" fmla="*/ 1260 h 19998"/>
                <a:gd name="connsiteX541" fmla="*/ 9926 w 19998"/>
                <a:gd name="connsiteY541" fmla="*/ 1243 h 19998"/>
                <a:gd name="connsiteX542" fmla="*/ 9886 w 19998"/>
                <a:gd name="connsiteY542" fmla="*/ 815 h 19998"/>
                <a:gd name="connsiteX543" fmla="*/ 9902 w 19998"/>
                <a:gd name="connsiteY543" fmla="*/ 815 h 19998"/>
                <a:gd name="connsiteX544" fmla="*/ 9886 w 19998"/>
                <a:gd name="connsiteY544" fmla="*/ 484 h 19998"/>
                <a:gd name="connsiteX545" fmla="*/ 10645 w 19998"/>
                <a:gd name="connsiteY545" fmla="*/ 186 h 19998"/>
                <a:gd name="connsiteX546" fmla="*/ 11307 w 19998"/>
                <a:gd name="connsiteY546" fmla="*/ 0 h 19998"/>
                <a:gd name="connsiteX547" fmla="*/ 11431 w 19998"/>
                <a:gd name="connsiteY547" fmla="*/ 324 h 19998"/>
                <a:gd name="connsiteX548" fmla="*/ 11431 w 19998"/>
                <a:gd name="connsiteY548" fmla="*/ 630 h 19998"/>
                <a:gd name="connsiteX549" fmla="*/ 11577 w 19998"/>
                <a:gd name="connsiteY549" fmla="*/ 630 h 19998"/>
                <a:gd name="connsiteX550" fmla="*/ 11700 w 19998"/>
                <a:gd name="connsiteY550" fmla="*/ 832 h 19998"/>
                <a:gd name="connsiteX551" fmla="*/ 11822 w 19998"/>
                <a:gd name="connsiteY551" fmla="*/ 895 h 19998"/>
                <a:gd name="connsiteX552" fmla="*/ 12158 w 19998"/>
                <a:gd name="connsiteY552" fmla="*/ 670 h 19998"/>
                <a:gd name="connsiteX553" fmla="*/ 12279 w 19998"/>
                <a:gd name="connsiteY553" fmla="*/ 792 h 19998"/>
                <a:gd name="connsiteX554" fmla="*/ 12255 w 19998"/>
                <a:gd name="connsiteY554" fmla="*/ 815 h 19998"/>
                <a:gd name="connsiteX555" fmla="*/ 12360 w 19998"/>
                <a:gd name="connsiteY555" fmla="*/ 895 h 19998"/>
                <a:gd name="connsiteX556" fmla="*/ 12360 w 19998"/>
                <a:gd name="connsiteY556" fmla="*/ 912 h 19998"/>
                <a:gd name="connsiteX557" fmla="*/ 12339 w 19998"/>
                <a:gd name="connsiteY557" fmla="*/ 935 h 19998"/>
                <a:gd name="connsiteX558" fmla="*/ 12548 w 19998"/>
                <a:gd name="connsiteY558" fmla="*/ 1342 h 19998"/>
                <a:gd name="connsiteX559" fmla="*/ 12753 w 19998"/>
                <a:gd name="connsiteY559" fmla="*/ 1260 h 19998"/>
                <a:gd name="connsiteX560" fmla="*/ 12729 w 19998"/>
                <a:gd name="connsiteY560" fmla="*/ 1363 h 19998"/>
                <a:gd name="connsiteX561" fmla="*/ 12834 w 19998"/>
                <a:gd name="connsiteY561" fmla="*/ 1323 h 19998"/>
                <a:gd name="connsiteX562" fmla="*/ 12853 w 19998"/>
                <a:gd name="connsiteY562" fmla="*/ 1342 h 19998"/>
                <a:gd name="connsiteX563" fmla="*/ 12901 w 19998"/>
                <a:gd name="connsiteY563" fmla="*/ 1342 h 19998"/>
                <a:gd name="connsiteX564" fmla="*/ 13039 w 19998"/>
                <a:gd name="connsiteY564" fmla="*/ 1769 h 19998"/>
                <a:gd name="connsiteX565" fmla="*/ 13039 w 19998"/>
                <a:gd name="connsiteY565" fmla="*/ 1751 h 19998"/>
                <a:gd name="connsiteX566" fmla="*/ 13065 w 19998"/>
                <a:gd name="connsiteY566" fmla="*/ 1751 h 19998"/>
                <a:gd name="connsiteX567" fmla="*/ 13082 w 19998"/>
                <a:gd name="connsiteY567" fmla="*/ 1671 h 19998"/>
                <a:gd name="connsiteX568" fmla="*/ 13186 w 19998"/>
                <a:gd name="connsiteY568" fmla="*/ 1645 h 19998"/>
                <a:gd name="connsiteX569" fmla="*/ 13203 w 19998"/>
                <a:gd name="connsiteY569" fmla="*/ 1671 h 19998"/>
                <a:gd name="connsiteX570" fmla="*/ 13203 w 19998"/>
                <a:gd name="connsiteY570" fmla="*/ 1645 h 19998"/>
                <a:gd name="connsiteX571" fmla="*/ 13267 w 19998"/>
                <a:gd name="connsiteY571" fmla="*/ 1645 h 19998"/>
                <a:gd name="connsiteX572" fmla="*/ 13267 w 19998"/>
                <a:gd name="connsiteY572" fmla="*/ 1671 h 19998"/>
                <a:gd name="connsiteX573" fmla="*/ 13308 w 19998"/>
                <a:gd name="connsiteY573" fmla="*/ 1687 h 19998"/>
                <a:gd name="connsiteX574" fmla="*/ 13308 w 19998"/>
                <a:gd name="connsiteY574" fmla="*/ 1711 h 19998"/>
                <a:gd name="connsiteX575" fmla="*/ 13515 w 19998"/>
                <a:gd name="connsiteY575" fmla="*/ 1628 h 19998"/>
                <a:gd name="connsiteX576" fmla="*/ 13598 w 19998"/>
                <a:gd name="connsiteY576" fmla="*/ 1751 h 19998"/>
                <a:gd name="connsiteX577" fmla="*/ 13660 w 19998"/>
                <a:gd name="connsiteY577" fmla="*/ 1769 h 19998"/>
                <a:gd name="connsiteX578" fmla="*/ 13660 w 19998"/>
                <a:gd name="connsiteY578" fmla="*/ 1833 h 19998"/>
                <a:gd name="connsiteX579" fmla="*/ 13677 w 19998"/>
                <a:gd name="connsiteY579" fmla="*/ 1833 h 19998"/>
                <a:gd name="connsiteX580" fmla="*/ 13677 w 19998"/>
                <a:gd name="connsiteY580" fmla="*/ 1849 h 19998"/>
                <a:gd name="connsiteX581" fmla="*/ 13725 w 19998"/>
                <a:gd name="connsiteY581" fmla="*/ 1849 h 19998"/>
                <a:gd name="connsiteX582" fmla="*/ 13703 w 19998"/>
                <a:gd name="connsiteY582" fmla="*/ 1833 h 19998"/>
                <a:gd name="connsiteX583" fmla="*/ 13725 w 19998"/>
                <a:gd name="connsiteY583" fmla="*/ 1791 h 19998"/>
                <a:gd name="connsiteX584" fmla="*/ 13808 w 19998"/>
                <a:gd name="connsiteY584" fmla="*/ 1873 h 19998"/>
                <a:gd name="connsiteX585" fmla="*/ 13725 w 19998"/>
                <a:gd name="connsiteY585" fmla="*/ 2155 h 19998"/>
                <a:gd name="connsiteX586" fmla="*/ 13725 w 19998"/>
                <a:gd name="connsiteY586" fmla="*/ 2138 h 19998"/>
                <a:gd name="connsiteX587" fmla="*/ 13784 w 19998"/>
                <a:gd name="connsiteY587" fmla="*/ 2155 h 19998"/>
                <a:gd name="connsiteX588" fmla="*/ 13825 w 19998"/>
                <a:gd name="connsiteY588" fmla="*/ 2301 h 19998"/>
                <a:gd name="connsiteX589" fmla="*/ 13703 w 19998"/>
                <a:gd name="connsiteY589" fmla="*/ 2420 h 19998"/>
                <a:gd name="connsiteX590" fmla="*/ 13741 w 19998"/>
                <a:gd name="connsiteY590" fmla="*/ 2463 h 19998"/>
                <a:gd name="connsiteX591" fmla="*/ 13703 w 19998"/>
                <a:gd name="connsiteY591" fmla="*/ 2503 h 19998"/>
                <a:gd name="connsiteX592" fmla="*/ 13784 w 19998"/>
                <a:gd name="connsiteY592" fmla="*/ 2519 h 19998"/>
                <a:gd name="connsiteX593" fmla="*/ 13784 w 19998"/>
                <a:gd name="connsiteY593" fmla="*/ 2540 h 19998"/>
                <a:gd name="connsiteX594" fmla="*/ 13849 w 19998"/>
                <a:gd name="connsiteY594" fmla="*/ 2540 h 19998"/>
                <a:gd name="connsiteX595" fmla="*/ 14280 w 19998"/>
                <a:gd name="connsiteY595" fmla="*/ 2540 h 19998"/>
                <a:gd name="connsiteX596" fmla="*/ 14527 w 19998"/>
                <a:gd name="connsiteY596" fmla="*/ 2437 h 19998"/>
                <a:gd name="connsiteX597" fmla="*/ 14527 w 19998"/>
                <a:gd name="connsiteY597" fmla="*/ 2218 h 19998"/>
                <a:gd name="connsiteX598" fmla="*/ 14715 w 19998"/>
                <a:gd name="connsiteY598" fmla="*/ 2051 h 19998"/>
                <a:gd name="connsiteX599" fmla="*/ 14815 w 19998"/>
                <a:gd name="connsiteY599" fmla="*/ 2115 h 19998"/>
                <a:gd name="connsiteX600" fmla="*/ 14775 w 19998"/>
                <a:gd name="connsiteY600" fmla="*/ 2138 h 19998"/>
                <a:gd name="connsiteX601" fmla="*/ 14796 w 19998"/>
                <a:gd name="connsiteY601" fmla="*/ 2218 h 19998"/>
                <a:gd name="connsiteX602" fmla="*/ 14756 w 19998"/>
                <a:gd name="connsiteY602" fmla="*/ 2195 h 19998"/>
                <a:gd name="connsiteX603" fmla="*/ 14732 w 19998"/>
                <a:gd name="connsiteY603" fmla="*/ 2218 h 19998"/>
                <a:gd name="connsiteX604" fmla="*/ 14756 w 19998"/>
                <a:gd name="connsiteY604" fmla="*/ 2237 h 19998"/>
                <a:gd name="connsiteX605" fmla="*/ 14732 w 19998"/>
                <a:gd name="connsiteY605" fmla="*/ 2275 h 19998"/>
                <a:gd name="connsiteX606" fmla="*/ 14715 w 19998"/>
                <a:gd name="connsiteY606" fmla="*/ 2275 h 19998"/>
                <a:gd name="connsiteX607" fmla="*/ 14756 w 19998"/>
                <a:gd name="connsiteY607" fmla="*/ 2341 h 19998"/>
                <a:gd name="connsiteX608" fmla="*/ 14675 w 19998"/>
                <a:gd name="connsiteY608" fmla="*/ 2519 h 19998"/>
                <a:gd name="connsiteX609" fmla="*/ 14815 w 19998"/>
                <a:gd name="connsiteY609" fmla="*/ 2622 h 19998"/>
                <a:gd name="connsiteX610" fmla="*/ 14796 w 19998"/>
                <a:gd name="connsiteY610" fmla="*/ 2904 h 19998"/>
                <a:gd name="connsiteX611" fmla="*/ 14918 w 19998"/>
                <a:gd name="connsiteY611" fmla="*/ 2904 h 19998"/>
                <a:gd name="connsiteX612" fmla="*/ 14918 w 19998"/>
                <a:gd name="connsiteY612" fmla="*/ 2867 h 19998"/>
                <a:gd name="connsiteX613" fmla="*/ 15001 w 19998"/>
                <a:gd name="connsiteY613" fmla="*/ 2888 h 19998"/>
                <a:gd name="connsiteX614" fmla="*/ 15230 w 19998"/>
                <a:gd name="connsiteY614" fmla="*/ 3074 h 19998"/>
                <a:gd name="connsiteX615" fmla="*/ 15249 w 19998"/>
                <a:gd name="connsiteY615" fmla="*/ 3050 h 19998"/>
                <a:gd name="connsiteX616" fmla="*/ 15249 w 19998"/>
                <a:gd name="connsiteY616" fmla="*/ 3114 h 19998"/>
                <a:gd name="connsiteX617" fmla="*/ 15330 w 19998"/>
                <a:gd name="connsiteY617" fmla="*/ 3114 h 19998"/>
                <a:gd name="connsiteX618" fmla="*/ 15418 w 19998"/>
                <a:gd name="connsiteY618" fmla="*/ 3114 h 19998"/>
                <a:gd name="connsiteX619" fmla="*/ 15499 w 19998"/>
                <a:gd name="connsiteY619" fmla="*/ 3196 h 19998"/>
                <a:gd name="connsiteX620" fmla="*/ 15475 w 19998"/>
                <a:gd name="connsiteY620" fmla="*/ 3252 h 19998"/>
                <a:gd name="connsiteX621" fmla="*/ 15499 w 19998"/>
                <a:gd name="connsiteY621" fmla="*/ 3295 h 19998"/>
                <a:gd name="connsiteX622" fmla="*/ 15499 w 19998"/>
                <a:gd name="connsiteY622" fmla="*/ 3276 h 19998"/>
                <a:gd name="connsiteX623" fmla="*/ 15599 w 19998"/>
                <a:gd name="connsiteY623" fmla="*/ 3276 h 19998"/>
                <a:gd name="connsiteX624" fmla="*/ 15704 w 19998"/>
                <a:gd name="connsiteY624" fmla="*/ 3374 h 19998"/>
                <a:gd name="connsiteX625" fmla="*/ 15682 w 19998"/>
                <a:gd name="connsiteY625" fmla="*/ 3414 h 19998"/>
                <a:gd name="connsiteX626" fmla="*/ 15723 w 19998"/>
                <a:gd name="connsiteY626" fmla="*/ 3478 h 19998"/>
                <a:gd name="connsiteX627" fmla="*/ 15704 w 19998"/>
                <a:gd name="connsiteY627" fmla="*/ 3497 h 19998"/>
                <a:gd name="connsiteX628" fmla="*/ 15747 w 19998"/>
                <a:gd name="connsiteY628" fmla="*/ 3534 h 19998"/>
                <a:gd name="connsiteX629" fmla="*/ 15747 w 19998"/>
                <a:gd name="connsiteY629" fmla="*/ 3518 h 19998"/>
                <a:gd name="connsiteX630" fmla="*/ 15935 w 19998"/>
                <a:gd name="connsiteY630" fmla="*/ 3478 h 19998"/>
                <a:gd name="connsiteX631" fmla="*/ 15935 w 19998"/>
                <a:gd name="connsiteY631" fmla="*/ 3518 h 19998"/>
                <a:gd name="connsiteX632" fmla="*/ 15951 w 19998"/>
                <a:gd name="connsiteY632" fmla="*/ 3518 h 19998"/>
                <a:gd name="connsiteX633" fmla="*/ 15992 w 19998"/>
                <a:gd name="connsiteY633" fmla="*/ 3414 h 19998"/>
                <a:gd name="connsiteX634" fmla="*/ 16156 w 19998"/>
                <a:gd name="connsiteY634" fmla="*/ 3414 h 19998"/>
                <a:gd name="connsiteX635" fmla="*/ 16156 w 19998"/>
                <a:gd name="connsiteY635" fmla="*/ 3374 h 19998"/>
                <a:gd name="connsiteX636" fmla="*/ 16302 w 19998"/>
                <a:gd name="connsiteY636" fmla="*/ 3436 h 19998"/>
                <a:gd name="connsiteX637" fmla="*/ 16285 w 19998"/>
                <a:gd name="connsiteY637" fmla="*/ 3454 h 19998"/>
                <a:gd name="connsiteX638" fmla="*/ 16366 w 19998"/>
                <a:gd name="connsiteY638" fmla="*/ 3518 h 19998"/>
                <a:gd name="connsiteX639" fmla="*/ 16490 w 19998"/>
                <a:gd name="connsiteY639" fmla="*/ 3518 h 19998"/>
                <a:gd name="connsiteX640" fmla="*/ 16506 w 19998"/>
                <a:gd name="connsiteY640" fmla="*/ 3600 h 19998"/>
                <a:gd name="connsiteX641" fmla="*/ 16590 w 19998"/>
                <a:gd name="connsiteY641" fmla="*/ 3624 h 19998"/>
                <a:gd name="connsiteX642" fmla="*/ 16611 w 19998"/>
                <a:gd name="connsiteY642" fmla="*/ 3581 h 19998"/>
                <a:gd name="connsiteX643" fmla="*/ 16694 w 19998"/>
                <a:gd name="connsiteY643" fmla="*/ 3600 h 19998"/>
                <a:gd name="connsiteX644" fmla="*/ 16694 w 19998"/>
                <a:gd name="connsiteY644" fmla="*/ 3560 h 19998"/>
                <a:gd name="connsiteX645" fmla="*/ 16716 w 19998"/>
                <a:gd name="connsiteY645" fmla="*/ 3560 h 19998"/>
                <a:gd name="connsiteX646" fmla="*/ 16716 w 19998"/>
                <a:gd name="connsiteY646" fmla="*/ 3518 h 19998"/>
                <a:gd name="connsiteX647" fmla="*/ 16759 w 19998"/>
                <a:gd name="connsiteY647" fmla="*/ 3497 h 19998"/>
                <a:gd name="connsiteX648" fmla="*/ 16759 w 19998"/>
                <a:gd name="connsiteY648" fmla="*/ 3478 h 19998"/>
                <a:gd name="connsiteX649" fmla="*/ 16940 w 19998"/>
                <a:gd name="connsiteY649" fmla="*/ 3478 h 19998"/>
                <a:gd name="connsiteX650" fmla="*/ 17085 w 19998"/>
                <a:gd name="connsiteY650" fmla="*/ 3560 h 19998"/>
                <a:gd name="connsiteX651" fmla="*/ 17085 w 19998"/>
                <a:gd name="connsiteY651" fmla="*/ 3534 h 19998"/>
                <a:gd name="connsiteX652" fmla="*/ 17192 w 19998"/>
                <a:gd name="connsiteY652" fmla="*/ 3518 h 19998"/>
                <a:gd name="connsiteX653" fmla="*/ 17192 w 19998"/>
                <a:gd name="connsiteY653" fmla="*/ 3534 h 19998"/>
                <a:gd name="connsiteX654" fmla="*/ 17373 w 19998"/>
                <a:gd name="connsiteY654" fmla="*/ 3640 h 19998"/>
                <a:gd name="connsiteX655" fmla="*/ 17354 w 19998"/>
                <a:gd name="connsiteY655" fmla="*/ 3663 h 19998"/>
                <a:gd name="connsiteX656" fmla="*/ 17437 w 19998"/>
                <a:gd name="connsiteY656" fmla="*/ 3783 h 19998"/>
                <a:gd name="connsiteX657" fmla="*/ 17397 w 19998"/>
                <a:gd name="connsiteY657" fmla="*/ 3783 h 19998"/>
                <a:gd name="connsiteX658" fmla="*/ 17414 w 19998"/>
                <a:gd name="connsiteY658" fmla="*/ 3826 h 19998"/>
                <a:gd name="connsiteX659" fmla="*/ 17437 w 19998"/>
                <a:gd name="connsiteY659" fmla="*/ 3826 h 19998"/>
                <a:gd name="connsiteX660" fmla="*/ 17602 w 19998"/>
                <a:gd name="connsiteY660" fmla="*/ 4028 h 19998"/>
                <a:gd name="connsiteX661" fmla="*/ 17623 w 19998"/>
                <a:gd name="connsiteY661" fmla="*/ 4091 h 19998"/>
                <a:gd name="connsiteX662" fmla="*/ 17642 w 19998"/>
                <a:gd name="connsiteY662" fmla="*/ 4091 h 19998"/>
                <a:gd name="connsiteX663" fmla="*/ 17683 w 19998"/>
                <a:gd name="connsiteY663" fmla="*/ 4211 h 19998"/>
                <a:gd name="connsiteX664" fmla="*/ 17849 w 19998"/>
                <a:gd name="connsiteY664" fmla="*/ 4211 h 19998"/>
                <a:gd name="connsiteX665" fmla="*/ 17849 w 19998"/>
                <a:gd name="connsiteY665" fmla="*/ 4171 h 19998"/>
                <a:gd name="connsiteX666" fmla="*/ 17871 w 19998"/>
                <a:gd name="connsiteY666" fmla="*/ 4171 h 19998"/>
                <a:gd name="connsiteX667" fmla="*/ 17830 w 19998"/>
                <a:gd name="connsiteY667" fmla="*/ 4091 h 19998"/>
                <a:gd name="connsiteX668" fmla="*/ 17871 w 19998"/>
                <a:gd name="connsiteY668" fmla="*/ 4065 h 19998"/>
                <a:gd name="connsiteX669" fmla="*/ 17935 w 19998"/>
                <a:gd name="connsiteY669" fmla="*/ 4091 h 19998"/>
                <a:gd name="connsiteX670" fmla="*/ 17976 w 19998"/>
                <a:gd name="connsiteY670" fmla="*/ 4065 h 19998"/>
                <a:gd name="connsiteX671" fmla="*/ 18019 w 19998"/>
                <a:gd name="connsiteY671" fmla="*/ 4091 h 19998"/>
                <a:gd name="connsiteX672" fmla="*/ 18140 w 19998"/>
                <a:gd name="connsiteY672" fmla="*/ 4131 h 19998"/>
                <a:gd name="connsiteX673" fmla="*/ 18183 w 19998"/>
                <a:gd name="connsiteY673" fmla="*/ 4293 h 19998"/>
                <a:gd name="connsiteX674" fmla="*/ 18200 w 19998"/>
                <a:gd name="connsiteY674" fmla="*/ 4293 h 19998"/>
                <a:gd name="connsiteX675" fmla="*/ 18223 w 19998"/>
                <a:gd name="connsiteY675" fmla="*/ 4211 h 19998"/>
                <a:gd name="connsiteX676" fmla="*/ 18240 w 19998"/>
                <a:gd name="connsiteY676" fmla="*/ 4211 h 19998"/>
                <a:gd name="connsiteX677" fmla="*/ 18240 w 19998"/>
                <a:gd name="connsiteY677" fmla="*/ 4230 h 19998"/>
                <a:gd name="connsiteX678" fmla="*/ 18281 w 19998"/>
                <a:gd name="connsiteY678" fmla="*/ 4230 h 19998"/>
                <a:gd name="connsiteX679" fmla="*/ 18328 w 19998"/>
                <a:gd name="connsiteY679" fmla="*/ 4270 h 19998"/>
                <a:gd name="connsiteX680" fmla="*/ 18369 w 19998"/>
                <a:gd name="connsiteY680" fmla="*/ 4253 h 19998"/>
                <a:gd name="connsiteX681" fmla="*/ 18388 w 19998"/>
                <a:gd name="connsiteY681" fmla="*/ 4270 h 19998"/>
                <a:gd name="connsiteX682" fmla="*/ 18531 w 19998"/>
                <a:gd name="connsiteY682" fmla="*/ 4253 h 19998"/>
                <a:gd name="connsiteX683" fmla="*/ 18531 w 19998"/>
                <a:gd name="connsiteY683" fmla="*/ 4270 h 19998"/>
                <a:gd name="connsiteX684" fmla="*/ 18631 w 19998"/>
                <a:gd name="connsiteY684" fmla="*/ 4211 h 19998"/>
                <a:gd name="connsiteX685" fmla="*/ 18631 w 19998"/>
                <a:gd name="connsiteY685" fmla="*/ 4131 h 19998"/>
                <a:gd name="connsiteX686" fmla="*/ 18762 w 19998"/>
                <a:gd name="connsiteY686" fmla="*/ 4108 h 19998"/>
                <a:gd name="connsiteX687" fmla="*/ 18778 w 19998"/>
                <a:gd name="connsiteY687" fmla="*/ 4148 h 19998"/>
                <a:gd name="connsiteX688" fmla="*/ 18821 w 19998"/>
                <a:gd name="connsiteY688" fmla="*/ 4131 h 19998"/>
                <a:gd name="connsiteX689" fmla="*/ 18943 w 19998"/>
                <a:gd name="connsiteY689" fmla="*/ 4333 h 19998"/>
                <a:gd name="connsiteX690" fmla="*/ 19047 w 19998"/>
                <a:gd name="connsiteY690" fmla="*/ 4333 h 19998"/>
                <a:gd name="connsiteX691" fmla="*/ 19064 w 19998"/>
                <a:gd name="connsiteY691" fmla="*/ 4392 h 19998"/>
                <a:gd name="connsiteX692" fmla="*/ 19152 w 19998"/>
                <a:gd name="connsiteY692" fmla="*/ 4392 h 19998"/>
                <a:gd name="connsiteX693" fmla="*/ 19152 w 19998"/>
                <a:gd name="connsiteY693" fmla="*/ 4373 h 19998"/>
                <a:gd name="connsiteX694" fmla="*/ 19212 w 19998"/>
                <a:gd name="connsiteY694" fmla="*/ 4373 h 19998"/>
                <a:gd name="connsiteX695" fmla="*/ 19212 w 19998"/>
                <a:gd name="connsiteY695" fmla="*/ 4392 h 19998"/>
                <a:gd name="connsiteX696" fmla="*/ 19317 w 19998"/>
                <a:gd name="connsiteY696" fmla="*/ 4333 h 19998"/>
                <a:gd name="connsiteX697" fmla="*/ 19417 w 19998"/>
                <a:gd name="connsiteY697" fmla="*/ 4392 h 19998"/>
                <a:gd name="connsiteX698" fmla="*/ 19443 w 19998"/>
                <a:gd name="connsiteY698" fmla="*/ 4373 h 19998"/>
                <a:gd name="connsiteX699" fmla="*/ 19500 w 19998"/>
                <a:gd name="connsiteY699" fmla="*/ 4373 h 19998"/>
                <a:gd name="connsiteX700" fmla="*/ 19521 w 19998"/>
                <a:gd name="connsiteY700" fmla="*/ 4352 h 19998"/>
                <a:gd name="connsiteX701" fmla="*/ 19998 w 19998"/>
                <a:gd name="connsiteY701" fmla="*/ 4512 h 19998"/>
                <a:gd name="connsiteX702" fmla="*/ 19750 w 19998"/>
                <a:gd name="connsiteY702" fmla="*/ 4939 h 19998"/>
                <a:gd name="connsiteX703" fmla="*/ 19712 w 19998"/>
                <a:gd name="connsiteY703" fmla="*/ 4939 h 19998"/>
                <a:gd name="connsiteX704" fmla="*/ 19686 w 19998"/>
                <a:gd name="connsiteY704" fmla="*/ 5003 h 19998"/>
                <a:gd name="connsiteX705" fmla="*/ 19645 w 19998"/>
                <a:gd name="connsiteY705" fmla="*/ 5003 h 19998"/>
                <a:gd name="connsiteX706" fmla="*/ 19131 w 19998"/>
                <a:gd name="connsiteY706" fmla="*/ 6512 h 19998"/>
                <a:gd name="connsiteX707" fmla="*/ 19236 w 19998"/>
                <a:gd name="connsiteY707" fmla="*/ 7750 h 19998"/>
                <a:gd name="connsiteX708" fmla="*/ 19212 w 19998"/>
                <a:gd name="connsiteY708" fmla="*/ 7750 h 19998"/>
                <a:gd name="connsiteX709" fmla="*/ 19090 w 19998"/>
                <a:gd name="connsiteY709" fmla="*/ 7870 h 19998"/>
                <a:gd name="connsiteX710" fmla="*/ 19152 w 19998"/>
                <a:gd name="connsiteY710" fmla="*/ 7853 h 19998"/>
                <a:gd name="connsiteX711" fmla="*/ 19064 w 19998"/>
                <a:gd name="connsiteY711" fmla="*/ 7973 h 19998"/>
                <a:gd name="connsiteX712" fmla="*/ 18983 w 19998"/>
                <a:gd name="connsiteY712" fmla="*/ 7973 h 19998"/>
                <a:gd name="connsiteX713" fmla="*/ 18714 w 19998"/>
                <a:gd name="connsiteY713" fmla="*/ 8135 h 19998"/>
                <a:gd name="connsiteX714" fmla="*/ 18695 w 19998"/>
                <a:gd name="connsiteY714" fmla="*/ 8093 h 19998"/>
                <a:gd name="connsiteX715" fmla="*/ 18614 w 19998"/>
                <a:gd name="connsiteY715" fmla="*/ 7997 h 19998"/>
                <a:gd name="connsiteX716" fmla="*/ 18631 w 19998"/>
                <a:gd name="connsiteY716" fmla="*/ 7973 h 19998"/>
                <a:gd name="connsiteX717" fmla="*/ 18304 w 19998"/>
                <a:gd name="connsiteY71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53 w 19998"/>
                <a:gd name="connsiteY343" fmla="*/ 7689 h 19998"/>
                <a:gd name="connsiteX344" fmla="*/ 2477 w 19998"/>
                <a:gd name="connsiteY344" fmla="*/ 7973 h 19998"/>
                <a:gd name="connsiteX345" fmla="*/ 2412 w 19998"/>
                <a:gd name="connsiteY345" fmla="*/ 7950 h 19998"/>
                <a:gd name="connsiteX346" fmla="*/ 2372 w 19998"/>
                <a:gd name="connsiteY346" fmla="*/ 7828 h 19998"/>
                <a:gd name="connsiteX347" fmla="*/ 2127 w 19998"/>
                <a:gd name="connsiteY347" fmla="*/ 7442 h 19998"/>
                <a:gd name="connsiteX348" fmla="*/ 2127 w 19998"/>
                <a:gd name="connsiteY348" fmla="*/ 7463 h 19998"/>
                <a:gd name="connsiteX349" fmla="*/ 2103 w 19998"/>
                <a:gd name="connsiteY349" fmla="*/ 7442 h 19998"/>
                <a:gd name="connsiteX350" fmla="*/ 2205 w 19998"/>
                <a:gd name="connsiteY350" fmla="*/ 7442 h 19998"/>
                <a:gd name="connsiteX351" fmla="*/ 1831 w 19998"/>
                <a:gd name="connsiteY351" fmla="*/ 7261 h 19998"/>
                <a:gd name="connsiteX352" fmla="*/ 1260 w 19998"/>
                <a:gd name="connsiteY352" fmla="*/ 6996 h 19998"/>
                <a:gd name="connsiteX353" fmla="*/ 1276 w 19998"/>
                <a:gd name="connsiteY353" fmla="*/ 6975 h 19998"/>
                <a:gd name="connsiteX354" fmla="*/ 1260 w 19998"/>
                <a:gd name="connsiteY354" fmla="*/ 6958 h 19998"/>
                <a:gd name="connsiteX355" fmla="*/ 1236 w 19998"/>
                <a:gd name="connsiteY355" fmla="*/ 6958 h 19998"/>
                <a:gd name="connsiteX356" fmla="*/ 1172 w 19998"/>
                <a:gd name="connsiteY356" fmla="*/ 6892 h 19998"/>
                <a:gd name="connsiteX357" fmla="*/ 1155 w 19998"/>
                <a:gd name="connsiteY357" fmla="*/ 6996 h 19998"/>
                <a:gd name="connsiteX358" fmla="*/ 886 w 19998"/>
                <a:gd name="connsiteY358" fmla="*/ 6975 h 19998"/>
                <a:gd name="connsiteX359" fmla="*/ 679 w 19998"/>
                <a:gd name="connsiteY359" fmla="*/ 7099 h 19998"/>
                <a:gd name="connsiteX360" fmla="*/ 533 w 19998"/>
                <a:gd name="connsiteY360" fmla="*/ 7078 h 19998"/>
                <a:gd name="connsiteX361" fmla="*/ 533 w 19998"/>
                <a:gd name="connsiteY361" fmla="*/ 7022 h 19998"/>
                <a:gd name="connsiteX362" fmla="*/ 574 w 19998"/>
                <a:gd name="connsiteY362" fmla="*/ 6996 h 19998"/>
                <a:gd name="connsiteX363" fmla="*/ 305 w 19998"/>
                <a:gd name="connsiteY363" fmla="*/ 6568 h 19998"/>
                <a:gd name="connsiteX364" fmla="*/ 264 w 19998"/>
                <a:gd name="connsiteY364" fmla="*/ 6594 h 19998"/>
                <a:gd name="connsiteX365" fmla="*/ 164 w 19998"/>
                <a:gd name="connsiteY365" fmla="*/ 6528 h 19998"/>
                <a:gd name="connsiteX366" fmla="*/ 141 w 19998"/>
                <a:gd name="connsiteY366" fmla="*/ 6528 h 19998"/>
                <a:gd name="connsiteX367" fmla="*/ 0 w 19998"/>
                <a:gd name="connsiteY367" fmla="*/ 6490 h 19998"/>
                <a:gd name="connsiteX368" fmla="*/ 17 w 19998"/>
                <a:gd name="connsiteY368" fmla="*/ 6465 h 19998"/>
                <a:gd name="connsiteX369" fmla="*/ 57 w 19998"/>
                <a:gd name="connsiteY369" fmla="*/ 6465 h 19998"/>
                <a:gd name="connsiteX370" fmla="*/ 57 w 19998"/>
                <a:gd name="connsiteY370" fmla="*/ 6425 h 19998"/>
                <a:gd name="connsiteX371" fmla="*/ 695 w 19998"/>
                <a:gd name="connsiteY371" fmla="*/ 6408 h 19998"/>
                <a:gd name="connsiteX372" fmla="*/ 760 w 19998"/>
                <a:gd name="connsiteY372" fmla="*/ 6262 h 19998"/>
                <a:gd name="connsiteX373" fmla="*/ 722 w 19998"/>
                <a:gd name="connsiteY373" fmla="*/ 6262 h 19998"/>
                <a:gd name="connsiteX374" fmla="*/ 695 w 19998"/>
                <a:gd name="connsiteY374" fmla="*/ 6164 h 19998"/>
                <a:gd name="connsiteX375" fmla="*/ 433 w 19998"/>
                <a:gd name="connsiteY375" fmla="*/ 6084 h 19998"/>
                <a:gd name="connsiteX376" fmla="*/ 348 w 19998"/>
                <a:gd name="connsiteY376" fmla="*/ 6204 h 19998"/>
                <a:gd name="connsiteX377" fmla="*/ 329 w 19998"/>
                <a:gd name="connsiteY377" fmla="*/ 6204 h 19998"/>
                <a:gd name="connsiteX378" fmla="*/ 305 w 19998"/>
                <a:gd name="connsiteY378" fmla="*/ 6060 h 19998"/>
                <a:gd name="connsiteX379" fmla="*/ 348 w 19998"/>
                <a:gd name="connsiteY379" fmla="*/ 6044 h 19998"/>
                <a:gd name="connsiteX380" fmla="*/ 348 w 19998"/>
                <a:gd name="connsiteY380" fmla="*/ 5997 h 19998"/>
                <a:gd name="connsiteX381" fmla="*/ 248 w 19998"/>
                <a:gd name="connsiteY381" fmla="*/ 5997 h 19998"/>
                <a:gd name="connsiteX382" fmla="*/ 221 w 19998"/>
                <a:gd name="connsiteY382" fmla="*/ 5938 h 19998"/>
                <a:gd name="connsiteX383" fmla="*/ 329 w 19998"/>
                <a:gd name="connsiteY383" fmla="*/ 5938 h 19998"/>
                <a:gd name="connsiteX384" fmla="*/ 348 w 19998"/>
                <a:gd name="connsiteY384" fmla="*/ 5818 h 19998"/>
                <a:gd name="connsiteX385" fmla="*/ 391 w 19998"/>
                <a:gd name="connsiteY385" fmla="*/ 5818 h 19998"/>
                <a:gd name="connsiteX386" fmla="*/ 369 w 19998"/>
                <a:gd name="connsiteY386" fmla="*/ 5917 h 19998"/>
                <a:gd name="connsiteX387" fmla="*/ 433 w 19998"/>
                <a:gd name="connsiteY387" fmla="*/ 5877 h 19998"/>
                <a:gd name="connsiteX388" fmla="*/ 433 w 19998"/>
                <a:gd name="connsiteY388" fmla="*/ 5898 h 19998"/>
                <a:gd name="connsiteX389" fmla="*/ 410 w 19998"/>
                <a:gd name="connsiteY389" fmla="*/ 5917 h 19998"/>
                <a:gd name="connsiteX390" fmla="*/ 433 w 19998"/>
                <a:gd name="connsiteY390" fmla="*/ 5938 h 19998"/>
                <a:gd name="connsiteX391" fmla="*/ 555 w 19998"/>
                <a:gd name="connsiteY391" fmla="*/ 5938 h 19998"/>
                <a:gd name="connsiteX392" fmla="*/ 555 w 19998"/>
                <a:gd name="connsiteY392" fmla="*/ 5955 h 19998"/>
                <a:gd name="connsiteX393" fmla="*/ 738 w 19998"/>
                <a:gd name="connsiteY393" fmla="*/ 5938 h 19998"/>
                <a:gd name="connsiteX394" fmla="*/ 695 w 19998"/>
                <a:gd name="connsiteY394" fmla="*/ 5835 h 19998"/>
                <a:gd name="connsiteX395" fmla="*/ 655 w 19998"/>
                <a:gd name="connsiteY395" fmla="*/ 5835 h 19998"/>
                <a:gd name="connsiteX396" fmla="*/ 638 w 19998"/>
                <a:gd name="connsiteY396" fmla="*/ 5877 h 19998"/>
                <a:gd name="connsiteX397" fmla="*/ 574 w 19998"/>
                <a:gd name="connsiteY397" fmla="*/ 5861 h 19998"/>
                <a:gd name="connsiteX398" fmla="*/ 517 w 19998"/>
                <a:gd name="connsiteY398" fmla="*/ 5861 h 19998"/>
                <a:gd name="connsiteX399" fmla="*/ 598 w 19998"/>
                <a:gd name="connsiteY399" fmla="*/ 5736 h 19998"/>
                <a:gd name="connsiteX400" fmla="*/ 141 w 19998"/>
                <a:gd name="connsiteY400" fmla="*/ 5778 h 19998"/>
                <a:gd name="connsiteX401" fmla="*/ 141 w 19998"/>
                <a:gd name="connsiteY401" fmla="*/ 5795 h 19998"/>
                <a:gd name="connsiteX402" fmla="*/ 17 w 19998"/>
                <a:gd name="connsiteY402" fmla="*/ 5818 h 19998"/>
                <a:gd name="connsiteX403" fmla="*/ 17 w 19998"/>
                <a:gd name="connsiteY403" fmla="*/ 5715 h 19998"/>
                <a:gd name="connsiteX404" fmla="*/ 40 w 19998"/>
                <a:gd name="connsiteY404" fmla="*/ 5715 h 19998"/>
                <a:gd name="connsiteX405" fmla="*/ 141 w 19998"/>
                <a:gd name="connsiteY405" fmla="*/ 5287 h 19998"/>
                <a:gd name="connsiteX406" fmla="*/ 181 w 19998"/>
                <a:gd name="connsiteY406" fmla="*/ 5268 h 19998"/>
                <a:gd name="connsiteX407" fmla="*/ 348 w 19998"/>
                <a:gd name="connsiteY407" fmla="*/ 5247 h 19998"/>
                <a:gd name="connsiteX408" fmla="*/ 329 w 19998"/>
                <a:gd name="connsiteY408" fmla="*/ 5205 h 19998"/>
                <a:gd name="connsiteX409" fmla="*/ 450 w 19998"/>
                <a:gd name="connsiteY409" fmla="*/ 5149 h 19998"/>
                <a:gd name="connsiteX410" fmla="*/ 617 w 19998"/>
                <a:gd name="connsiteY410" fmla="*/ 5149 h 19998"/>
                <a:gd name="connsiteX411" fmla="*/ 617 w 19998"/>
                <a:gd name="connsiteY411" fmla="*/ 5106 h 19998"/>
                <a:gd name="connsiteX412" fmla="*/ 803 w 19998"/>
                <a:gd name="connsiteY412" fmla="*/ 5085 h 19998"/>
                <a:gd name="connsiteX413" fmla="*/ 826 w 19998"/>
                <a:gd name="connsiteY413" fmla="*/ 5106 h 19998"/>
                <a:gd name="connsiteX414" fmla="*/ 803 w 19998"/>
                <a:gd name="connsiteY414" fmla="*/ 5149 h 19998"/>
                <a:gd name="connsiteX415" fmla="*/ 803 w 19998"/>
                <a:gd name="connsiteY415" fmla="*/ 5165 h 19998"/>
                <a:gd name="connsiteX416" fmla="*/ 1276 w 19998"/>
                <a:gd name="connsiteY416" fmla="*/ 5022 h 19998"/>
                <a:gd name="connsiteX417" fmla="*/ 1276 w 19998"/>
                <a:gd name="connsiteY417" fmla="*/ 5003 h 19998"/>
                <a:gd name="connsiteX418" fmla="*/ 1276 w 19998"/>
                <a:gd name="connsiteY418" fmla="*/ 5022 h 19998"/>
                <a:gd name="connsiteX419" fmla="*/ 1298 w 19998"/>
                <a:gd name="connsiteY419" fmla="*/ 5022 h 19998"/>
                <a:gd name="connsiteX420" fmla="*/ 1298 w 19998"/>
                <a:gd name="connsiteY420" fmla="*/ 5003 h 19998"/>
                <a:gd name="connsiteX421" fmla="*/ 1341 w 19998"/>
                <a:gd name="connsiteY421" fmla="*/ 5003 h 19998"/>
                <a:gd name="connsiteX422" fmla="*/ 1341 w 19998"/>
                <a:gd name="connsiteY422" fmla="*/ 5165 h 19998"/>
                <a:gd name="connsiteX423" fmla="*/ 1381 w 19998"/>
                <a:gd name="connsiteY423" fmla="*/ 5165 h 19998"/>
                <a:gd name="connsiteX424" fmla="*/ 1441 w 19998"/>
                <a:gd name="connsiteY424" fmla="*/ 5149 h 19998"/>
                <a:gd name="connsiteX425" fmla="*/ 1441 w 19998"/>
                <a:gd name="connsiteY425" fmla="*/ 5205 h 19998"/>
                <a:gd name="connsiteX426" fmla="*/ 1505 w 19998"/>
                <a:gd name="connsiteY426" fmla="*/ 5231 h 19998"/>
                <a:gd name="connsiteX427" fmla="*/ 1524 w 19998"/>
                <a:gd name="connsiteY427" fmla="*/ 5069 h 19998"/>
                <a:gd name="connsiteX428" fmla="*/ 1562 w 19998"/>
                <a:gd name="connsiteY428" fmla="*/ 5069 h 19998"/>
                <a:gd name="connsiteX429" fmla="*/ 1562 w 19998"/>
                <a:gd name="connsiteY429" fmla="*/ 5043 h 19998"/>
                <a:gd name="connsiteX430" fmla="*/ 1815 w 19998"/>
                <a:gd name="connsiteY430" fmla="*/ 5125 h 19998"/>
                <a:gd name="connsiteX431" fmla="*/ 1815 w 19998"/>
                <a:gd name="connsiteY431" fmla="*/ 5149 h 19998"/>
                <a:gd name="connsiteX432" fmla="*/ 1831 w 19998"/>
                <a:gd name="connsiteY432" fmla="*/ 5149 h 19998"/>
                <a:gd name="connsiteX433" fmla="*/ 1874 w 19998"/>
                <a:gd name="connsiteY433" fmla="*/ 5149 h 19998"/>
                <a:gd name="connsiteX434" fmla="*/ 1874 w 19998"/>
                <a:gd name="connsiteY434" fmla="*/ 5189 h 19998"/>
                <a:gd name="connsiteX435" fmla="*/ 1936 w 19998"/>
                <a:gd name="connsiteY435" fmla="*/ 5165 h 19998"/>
                <a:gd name="connsiteX436" fmla="*/ 1936 w 19998"/>
                <a:gd name="connsiteY436" fmla="*/ 5149 h 19998"/>
                <a:gd name="connsiteX437" fmla="*/ 1915 w 19998"/>
                <a:gd name="connsiteY437" fmla="*/ 5125 h 19998"/>
                <a:gd name="connsiteX438" fmla="*/ 1915 w 19998"/>
                <a:gd name="connsiteY438" fmla="*/ 5069 h 19998"/>
                <a:gd name="connsiteX439" fmla="*/ 1979 w 19998"/>
                <a:gd name="connsiteY439" fmla="*/ 5003 h 19998"/>
                <a:gd name="connsiteX440" fmla="*/ 1936 w 19998"/>
                <a:gd name="connsiteY440" fmla="*/ 4939 h 19998"/>
                <a:gd name="connsiteX441" fmla="*/ 2103 w 19998"/>
                <a:gd name="connsiteY441" fmla="*/ 4820 h 19998"/>
                <a:gd name="connsiteX442" fmla="*/ 2496 w 19998"/>
                <a:gd name="connsiteY442" fmla="*/ 4777 h 19998"/>
                <a:gd name="connsiteX443" fmla="*/ 2536 w 19998"/>
                <a:gd name="connsiteY443" fmla="*/ 4860 h 19998"/>
                <a:gd name="connsiteX444" fmla="*/ 2722 w 19998"/>
                <a:gd name="connsiteY444" fmla="*/ 4761 h 19998"/>
                <a:gd name="connsiteX445" fmla="*/ 2722 w 19998"/>
                <a:gd name="connsiteY445" fmla="*/ 4900 h 19998"/>
                <a:gd name="connsiteX446" fmla="*/ 2805 w 19998"/>
                <a:gd name="connsiteY446" fmla="*/ 4923 h 19998"/>
                <a:gd name="connsiteX447" fmla="*/ 2782 w 19998"/>
                <a:gd name="connsiteY447" fmla="*/ 4982 h 19998"/>
                <a:gd name="connsiteX448" fmla="*/ 2886 w 19998"/>
                <a:gd name="connsiteY448" fmla="*/ 5022 h 19998"/>
                <a:gd name="connsiteX449" fmla="*/ 2910 w 19998"/>
                <a:gd name="connsiteY449" fmla="*/ 5022 h 19998"/>
                <a:gd name="connsiteX450" fmla="*/ 2970 w 19998"/>
                <a:gd name="connsiteY450" fmla="*/ 5189 h 19998"/>
                <a:gd name="connsiteX451" fmla="*/ 3010 w 19998"/>
                <a:gd name="connsiteY451" fmla="*/ 5189 h 19998"/>
                <a:gd name="connsiteX452" fmla="*/ 3034 w 19998"/>
                <a:gd name="connsiteY452" fmla="*/ 5247 h 19998"/>
                <a:gd name="connsiteX453" fmla="*/ 3256 w 19998"/>
                <a:gd name="connsiteY453" fmla="*/ 5673 h 19998"/>
                <a:gd name="connsiteX454" fmla="*/ 3279 w 19998"/>
                <a:gd name="connsiteY454" fmla="*/ 5593 h 19998"/>
                <a:gd name="connsiteX455" fmla="*/ 3303 w 19998"/>
                <a:gd name="connsiteY455" fmla="*/ 5593 h 19998"/>
                <a:gd name="connsiteX456" fmla="*/ 3320 w 19998"/>
                <a:gd name="connsiteY456" fmla="*/ 5616 h 19998"/>
                <a:gd name="connsiteX457" fmla="*/ 3608 w 19998"/>
                <a:gd name="connsiteY457" fmla="*/ 5391 h 19998"/>
                <a:gd name="connsiteX458" fmla="*/ 3589 w 19998"/>
                <a:gd name="connsiteY458" fmla="*/ 5351 h 19998"/>
                <a:gd name="connsiteX459" fmla="*/ 3689 w 19998"/>
                <a:gd name="connsiteY459" fmla="*/ 5351 h 19998"/>
                <a:gd name="connsiteX460" fmla="*/ 3689 w 19998"/>
                <a:gd name="connsiteY460" fmla="*/ 5391 h 19998"/>
                <a:gd name="connsiteX461" fmla="*/ 3713 w 19998"/>
                <a:gd name="connsiteY461" fmla="*/ 5391 h 19998"/>
                <a:gd name="connsiteX462" fmla="*/ 3860 w 19998"/>
                <a:gd name="connsiteY462" fmla="*/ 5268 h 19998"/>
                <a:gd name="connsiteX463" fmla="*/ 3860 w 19998"/>
                <a:gd name="connsiteY463" fmla="*/ 5308 h 19998"/>
                <a:gd name="connsiteX464" fmla="*/ 3899 w 19998"/>
                <a:gd name="connsiteY464" fmla="*/ 5325 h 19998"/>
                <a:gd name="connsiteX465" fmla="*/ 3818 w 19998"/>
                <a:gd name="connsiteY465" fmla="*/ 5431 h 19998"/>
                <a:gd name="connsiteX466" fmla="*/ 3860 w 19998"/>
                <a:gd name="connsiteY466" fmla="*/ 5431 h 19998"/>
                <a:gd name="connsiteX467" fmla="*/ 3941 w 19998"/>
                <a:gd name="connsiteY467" fmla="*/ 5367 h 19998"/>
                <a:gd name="connsiteX468" fmla="*/ 3958 w 19998"/>
                <a:gd name="connsiteY468" fmla="*/ 5391 h 19998"/>
                <a:gd name="connsiteX469" fmla="*/ 3999 w 19998"/>
                <a:gd name="connsiteY469" fmla="*/ 5534 h 19998"/>
                <a:gd name="connsiteX470" fmla="*/ 4041 w 19998"/>
                <a:gd name="connsiteY470" fmla="*/ 5471 h 19998"/>
                <a:gd name="connsiteX471" fmla="*/ 4041 w 19998"/>
                <a:gd name="connsiteY471" fmla="*/ 5534 h 19998"/>
                <a:gd name="connsiteX472" fmla="*/ 4063 w 19998"/>
                <a:gd name="connsiteY472" fmla="*/ 5534 h 19998"/>
                <a:gd name="connsiteX473" fmla="*/ 4103 w 19998"/>
                <a:gd name="connsiteY473" fmla="*/ 5449 h 19998"/>
                <a:gd name="connsiteX474" fmla="*/ 4146 w 19998"/>
                <a:gd name="connsiteY474" fmla="*/ 5489 h 19998"/>
                <a:gd name="connsiteX475" fmla="*/ 4146 w 19998"/>
                <a:gd name="connsiteY475" fmla="*/ 5471 h 19998"/>
                <a:gd name="connsiteX476" fmla="*/ 4103 w 19998"/>
                <a:gd name="connsiteY476" fmla="*/ 5407 h 19998"/>
                <a:gd name="connsiteX477" fmla="*/ 4351 w 19998"/>
                <a:gd name="connsiteY477" fmla="*/ 5351 h 19998"/>
                <a:gd name="connsiteX478" fmla="*/ 4372 w 19998"/>
                <a:gd name="connsiteY478" fmla="*/ 5308 h 19998"/>
                <a:gd name="connsiteX479" fmla="*/ 4392 w 19998"/>
                <a:gd name="connsiteY479" fmla="*/ 5308 h 19998"/>
                <a:gd name="connsiteX480" fmla="*/ 4415 w 19998"/>
                <a:gd name="connsiteY480" fmla="*/ 5308 h 19998"/>
                <a:gd name="connsiteX481" fmla="*/ 4415 w 19998"/>
                <a:gd name="connsiteY481" fmla="*/ 5287 h 19998"/>
                <a:gd name="connsiteX482" fmla="*/ 4580 w 19998"/>
                <a:gd name="connsiteY482" fmla="*/ 5268 h 19998"/>
                <a:gd name="connsiteX483" fmla="*/ 4580 w 19998"/>
                <a:gd name="connsiteY483" fmla="*/ 5471 h 19998"/>
                <a:gd name="connsiteX484" fmla="*/ 4994 w 19998"/>
                <a:gd name="connsiteY484" fmla="*/ 5449 h 19998"/>
                <a:gd name="connsiteX485" fmla="*/ 5075 w 19998"/>
                <a:gd name="connsiteY485" fmla="*/ 5471 h 19998"/>
                <a:gd name="connsiteX486" fmla="*/ 5075 w 19998"/>
                <a:gd name="connsiteY486" fmla="*/ 5449 h 19998"/>
                <a:gd name="connsiteX487" fmla="*/ 5094 w 19998"/>
                <a:gd name="connsiteY487" fmla="*/ 5449 h 19998"/>
                <a:gd name="connsiteX488" fmla="*/ 5175 w 19998"/>
                <a:gd name="connsiteY488" fmla="*/ 5471 h 19998"/>
                <a:gd name="connsiteX489" fmla="*/ 5323 w 19998"/>
                <a:gd name="connsiteY489" fmla="*/ 5471 h 19998"/>
                <a:gd name="connsiteX490" fmla="*/ 5242 w 19998"/>
                <a:gd name="connsiteY490" fmla="*/ 5407 h 19998"/>
                <a:gd name="connsiteX491" fmla="*/ 5258 w 19998"/>
                <a:gd name="connsiteY491" fmla="*/ 5391 h 19998"/>
                <a:gd name="connsiteX492" fmla="*/ 4994 w 19998"/>
                <a:gd name="connsiteY492" fmla="*/ 5003 h 19998"/>
                <a:gd name="connsiteX493" fmla="*/ 4970 w 19998"/>
                <a:gd name="connsiteY493" fmla="*/ 5003 h 19998"/>
                <a:gd name="connsiteX494" fmla="*/ 4954 w 19998"/>
                <a:gd name="connsiteY494" fmla="*/ 4982 h 19998"/>
                <a:gd name="connsiteX495" fmla="*/ 5054 w 19998"/>
                <a:gd name="connsiteY495" fmla="*/ 4618 h 19998"/>
                <a:gd name="connsiteX496" fmla="*/ 5054 w 19998"/>
                <a:gd name="connsiteY496" fmla="*/ 4601 h 19998"/>
                <a:gd name="connsiteX497" fmla="*/ 5037 w 19998"/>
                <a:gd name="connsiteY497" fmla="*/ 4618 h 19998"/>
                <a:gd name="connsiteX498" fmla="*/ 5011 w 19998"/>
                <a:gd name="connsiteY498" fmla="*/ 4131 h 19998"/>
                <a:gd name="connsiteX499" fmla="*/ 4970 w 19998"/>
                <a:gd name="connsiteY499" fmla="*/ 4131 h 19998"/>
                <a:gd name="connsiteX500" fmla="*/ 4642 w 19998"/>
                <a:gd name="connsiteY500" fmla="*/ 3335 h 19998"/>
                <a:gd name="connsiteX501" fmla="*/ 4663 w 19998"/>
                <a:gd name="connsiteY501" fmla="*/ 3092 h 19998"/>
                <a:gd name="connsiteX502" fmla="*/ 4563 w 19998"/>
                <a:gd name="connsiteY502" fmla="*/ 3050 h 19998"/>
                <a:gd name="connsiteX503" fmla="*/ 4563 w 19998"/>
                <a:gd name="connsiteY503" fmla="*/ 2930 h 19998"/>
                <a:gd name="connsiteX504" fmla="*/ 4663 w 19998"/>
                <a:gd name="connsiteY504" fmla="*/ 2987 h 19998"/>
                <a:gd name="connsiteX505" fmla="*/ 4684 w 19998"/>
                <a:gd name="connsiteY505" fmla="*/ 2947 h 19998"/>
                <a:gd name="connsiteX506" fmla="*/ 5242 w 19998"/>
                <a:gd name="connsiteY506" fmla="*/ 3092 h 19998"/>
                <a:gd name="connsiteX507" fmla="*/ 5258 w 19998"/>
                <a:gd name="connsiteY507" fmla="*/ 3029 h 19998"/>
                <a:gd name="connsiteX508" fmla="*/ 5570 w 19998"/>
                <a:gd name="connsiteY508" fmla="*/ 3050 h 19998"/>
                <a:gd name="connsiteX509" fmla="*/ 5632 w 19998"/>
                <a:gd name="connsiteY509" fmla="*/ 3252 h 19998"/>
                <a:gd name="connsiteX510" fmla="*/ 5592 w 19998"/>
                <a:gd name="connsiteY510" fmla="*/ 3252 h 19998"/>
                <a:gd name="connsiteX511" fmla="*/ 5570 w 19998"/>
                <a:gd name="connsiteY511" fmla="*/ 3316 h 19998"/>
                <a:gd name="connsiteX512" fmla="*/ 5511 w 19998"/>
                <a:gd name="connsiteY512" fmla="*/ 3316 h 19998"/>
                <a:gd name="connsiteX513" fmla="*/ 5675 w 19998"/>
                <a:gd name="connsiteY513" fmla="*/ 3800 h 19998"/>
                <a:gd name="connsiteX514" fmla="*/ 5649 w 19998"/>
                <a:gd name="connsiteY514" fmla="*/ 3826 h 19998"/>
                <a:gd name="connsiteX515" fmla="*/ 5732 w 19998"/>
                <a:gd name="connsiteY515" fmla="*/ 3842 h 19998"/>
                <a:gd name="connsiteX516" fmla="*/ 5713 w 19998"/>
                <a:gd name="connsiteY516" fmla="*/ 3842 h 19998"/>
                <a:gd name="connsiteX517" fmla="*/ 5732 w 19998"/>
                <a:gd name="connsiteY517" fmla="*/ 3882 h 19998"/>
                <a:gd name="connsiteX518" fmla="*/ 5756 w 19998"/>
                <a:gd name="connsiteY518" fmla="*/ 3882 h 19998"/>
                <a:gd name="connsiteX519" fmla="*/ 5775 w 19998"/>
                <a:gd name="connsiteY519" fmla="*/ 3882 h 19998"/>
                <a:gd name="connsiteX520" fmla="*/ 5861 w 19998"/>
                <a:gd name="connsiteY520" fmla="*/ 3762 h 19998"/>
                <a:gd name="connsiteX521" fmla="*/ 6499 w 19998"/>
                <a:gd name="connsiteY521" fmla="*/ 3906 h 19998"/>
                <a:gd name="connsiteX522" fmla="*/ 7611 w 19998"/>
                <a:gd name="connsiteY522" fmla="*/ 3826 h 19998"/>
                <a:gd name="connsiteX523" fmla="*/ 7923 w 19998"/>
                <a:gd name="connsiteY523" fmla="*/ 3722 h 19998"/>
                <a:gd name="connsiteX524" fmla="*/ 8045 w 19998"/>
                <a:gd name="connsiteY524" fmla="*/ 3703 h 19998"/>
                <a:gd name="connsiteX525" fmla="*/ 7611 w 19998"/>
                <a:gd name="connsiteY525" fmla="*/ 3600 h 19998"/>
                <a:gd name="connsiteX526" fmla="*/ 7611 w 19998"/>
                <a:gd name="connsiteY526" fmla="*/ 3581 h 19998"/>
                <a:gd name="connsiteX527" fmla="*/ 7799 w 19998"/>
                <a:gd name="connsiteY527" fmla="*/ 3092 h 19998"/>
                <a:gd name="connsiteX528" fmla="*/ 9574 w 19998"/>
                <a:gd name="connsiteY528" fmla="*/ 2317 h 19998"/>
                <a:gd name="connsiteX529" fmla="*/ 9843 w 19998"/>
                <a:gd name="connsiteY529" fmla="*/ 1993 h 19998"/>
                <a:gd name="connsiteX530" fmla="*/ 9902 w 19998"/>
                <a:gd name="connsiteY530" fmla="*/ 2051 h 19998"/>
                <a:gd name="connsiteX531" fmla="*/ 10031 w 19998"/>
                <a:gd name="connsiteY531" fmla="*/ 2051 h 19998"/>
                <a:gd name="connsiteX532" fmla="*/ 9964 w 19998"/>
                <a:gd name="connsiteY532" fmla="*/ 1972 h 19998"/>
                <a:gd name="connsiteX533" fmla="*/ 9943 w 19998"/>
                <a:gd name="connsiteY533" fmla="*/ 1993 h 19998"/>
                <a:gd name="connsiteX534" fmla="*/ 9843 w 19998"/>
                <a:gd name="connsiteY534" fmla="*/ 1645 h 19998"/>
                <a:gd name="connsiteX535" fmla="*/ 9902 w 19998"/>
                <a:gd name="connsiteY535" fmla="*/ 1645 h 19998"/>
                <a:gd name="connsiteX536" fmla="*/ 9902 w 19998"/>
                <a:gd name="connsiteY536" fmla="*/ 1628 h 19998"/>
                <a:gd name="connsiteX537" fmla="*/ 9902 w 19998"/>
                <a:gd name="connsiteY537" fmla="*/ 1607 h 19998"/>
                <a:gd name="connsiteX538" fmla="*/ 9843 w 19998"/>
                <a:gd name="connsiteY538" fmla="*/ 1542 h 19998"/>
                <a:gd name="connsiteX539" fmla="*/ 9886 w 19998"/>
                <a:gd name="connsiteY539" fmla="*/ 1260 h 19998"/>
                <a:gd name="connsiteX540" fmla="*/ 9926 w 19998"/>
                <a:gd name="connsiteY540" fmla="*/ 1243 h 19998"/>
                <a:gd name="connsiteX541" fmla="*/ 9886 w 19998"/>
                <a:gd name="connsiteY541" fmla="*/ 815 h 19998"/>
                <a:gd name="connsiteX542" fmla="*/ 9902 w 19998"/>
                <a:gd name="connsiteY542" fmla="*/ 815 h 19998"/>
                <a:gd name="connsiteX543" fmla="*/ 9886 w 19998"/>
                <a:gd name="connsiteY543" fmla="*/ 484 h 19998"/>
                <a:gd name="connsiteX544" fmla="*/ 10645 w 19998"/>
                <a:gd name="connsiteY544" fmla="*/ 186 h 19998"/>
                <a:gd name="connsiteX545" fmla="*/ 11307 w 19998"/>
                <a:gd name="connsiteY545" fmla="*/ 0 h 19998"/>
                <a:gd name="connsiteX546" fmla="*/ 11431 w 19998"/>
                <a:gd name="connsiteY546" fmla="*/ 324 h 19998"/>
                <a:gd name="connsiteX547" fmla="*/ 11431 w 19998"/>
                <a:gd name="connsiteY547" fmla="*/ 630 h 19998"/>
                <a:gd name="connsiteX548" fmla="*/ 11577 w 19998"/>
                <a:gd name="connsiteY548" fmla="*/ 630 h 19998"/>
                <a:gd name="connsiteX549" fmla="*/ 11700 w 19998"/>
                <a:gd name="connsiteY549" fmla="*/ 832 h 19998"/>
                <a:gd name="connsiteX550" fmla="*/ 11822 w 19998"/>
                <a:gd name="connsiteY550" fmla="*/ 895 h 19998"/>
                <a:gd name="connsiteX551" fmla="*/ 12158 w 19998"/>
                <a:gd name="connsiteY551" fmla="*/ 670 h 19998"/>
                <a:gd name="connsiteX552" fmla="*/ 12279 w 19998"/>
                <a:gd name="connsiteY552" fmla="*/ 792 h 19998"/>
                <a:gd name="connsiteX553" fmla="*/ 12255 w 19998"/>
                <a:gd name="connsiteY553" fmla="*/ 815 h 19998"/>
                <a:gd name="connsiteX554" fmla="*/ 12360 w 19998"/>
                <a:gd name="connsiteY554" fmla="*/ 895 h 19998"/>
                <a:gd name="connsiteX555" fmla="*/ 12360 w 19998"/>
                <a:gd name="connsiteY555" fmla="*/ 912 h 19998"/>
                <a:gd name="connsiteX556" fmla="*/ 12339 w 19998"/>
                <a:gd name="connsiteY556" fmla="*/ 935 h 19998"/>
                <a:gd name="connsiteX557" fmla="*/ 12548 w 19998"/>
                <a:gd name="connsiteY557" fmla="*/ 1342 h 19998"/>
                <a:gd name="connsiteX558" fmla="*/ 12753 w 19998"/>
                <a:gd name="connsiteY558" fmla="*/ 1260 h 19998"/>
                <a:gd name="connsiteX559" fmla="*/ 12729 w 19998"/>
                <a:gd name="connsiteY559" fmla="*/ 1363 h 19998"/>
                <a:gd name="connsiteX560" fmla="*/ 12834 w 19998"/>
                <a:gd name="connsiteY560" fmla="*/ 1323 h 19998"/>
                <a:gd name="connsiteX561" fmla="*/ 12853 w 19998"/>
                <a:gd name="connsiteY561" fmla="*/ 1342 h 19998"/>
                <a:gd name="connsiteX562" fmla="*/ 12901 w 19998"/>
                <a:gd name="connsiteY562" fmla="*/ 1342 h 19998"/>
                <a:gd name="connsiteX563" fmla="*/ 13039 w 19998"/>
                <a:gd name="connsiteY563" fmla="*/ 1769 h 19998"/>
                <a:gd name="connsiteX564" fmla="*/ 13039 w 19998"/>
                <a:gd name="connsiteY564" fmla="*/ 1751 h 19998"/>
                <a:gd name="connsiteX565" fmla="*/ 13065 w 19998"/>
                <a:gd name="connsiteY565" fmla="*/ 1751 h 19998"/>
                <a:gd name="connsiteX566" fmla="*/ 13082 w 19998"/>
                <a:gd name="connsiteY566" fmla="*/ 1671 h 19998"/>
                <a:gd name="connsiteX567" fmla="*/ 13186 w 19998"/>
                <a:gd name="connsiteY567" fmla="*/ 1645 h 19998"/>
                <a:gd name="connsiteX568" fmla="*/ 13203 w 19998"/>
                <a:gd name="connsiteY568" fmla="*/ 1671 h 19998"/>
                <a:gd name="connsiteX569" fmla="*/ 13203 w 19998"/>
                <a:gd name="connsiteY569" fmla="*/ 1645 h 19998"/>
                <a:gd name="connsiteX570" fmla="*/ 13267 w 19998"/>
                <a:gd name="connsiteY570" fmla="*/ 1645 h 19998"/>
                <a:gd name="connsiteX571" fmla="*/ 13267 w 19998"/>
                <a:gd name="connsiteY571" fmla="*/ 1671 h 19998"/>
                <a:gd name="connsiteX572" fmla="*/ 13308 w 19998"/>
                <a:gd name="connsiteY572" fmla="*/ 1687 h 19998"/>
                <a:gd name="connsiteX573" fmla="*/ 13308 w 19998"/>
                <a:gd name="connsiteY573" fmla="*/ 1711 h 19998"/>
                <a:gd name="connsiteX574" fmla="*/ 13515 w 19998"/>
                <a:gd name="connsiteY574" fmla="*/ 1628 h 19998"/>
                <a:gd name="connsiteX575" fmla="*/ 13598 w 19998"/>
                <a:gd name="connsiteY575" fmla="*/ 1751 h 19998"/>
                <a:gd name="connsiteX576" fmla="*/ 13660 w 19998"/>
                <a:gd name="connsiteY576" fmla="*/ 1769 h 19998"/>
                <a:gd name="connsiteX577" fmla="*/ 13660 w 19998"/>
                <a:gd name="connsiteY577" fmla="*/ 1833 h 19998"/>
                <a:gd name="connsiteX578" fmla="*/ 13677 w 19998"/>
                <a:gd name="connsiteY578" fmla="*/ 1833 h 19998"/>
                <a:gd name="connsiteX579" fmla="*/ 13677 w 19998"/>
                <a:gd name="connsiteY579" fmla="*/ 1849 h 19998"/>
                <a:gd name="connsiteX580" fmla="*/ 13725 w 19998"/>
                <a:gd name="connsiteY580" fmla="*/ 1849 h 19998"/>
                <a:gd name="connsiteX581" fmla="*/ 13703 w 19998"/>
                <a:gd name="connsiteY581" fmla="*/ 1833 h 19998"/>
                <a:gd name="connsiteX582" fmla="*/ 13725 w 19998"/>
                <a:gd name="connsiteY582" fmla="*/ 1791 h 19998"/>
                <a:gd name="connsiteX583" fmla="*/ 13808 w 19998"/>
                <a:gd name="connsiteY583" fmla="*/ 1873 h 19998"/>
                <a:gd name="connsiteX584" fmla="*/ 13725 w 19998"/>
                <a:gd name="connsiteY584" fmla="*/ 2155 h 19998"/>
                <a:gd name="connsiteX585" fmla="*/ 13725 w 19998"/>
                <a:gd name="connsiteY585" fmla="*/ 2138 h 19998"/>
                <a:gd name="connsiteX586" fmla="*/ 13784 w 19998"/>
                <a:gd name="connsiteY586" fmla="*/ 2155 h 19998"/>
                <a:gd name="connsiteX587" fmla="*/ 13825 w 19998"/>
                <a:gd name="connsiteY587" fmla="*/ 2301 h 19998"/>
                <a:gd name="connsiteX588" fmla="*/ 13703 w 19998"/>
                <a:gd name="connsiteY588" fmla="*/ 2420 h 19998"/>
                <a:gd name="connsiteX589" fmla="*/ 13741 w 19998"/>
                <a:gd name="connsiteY589" fmla="*/ 2463 h 19998"/>
                <a:gd name="connsiteX590" fmla="*/ 13703 w 19998"/>
                <a:gd name="connsiteY590" fmla="*/ 2503 h 19998"/>
                <a:gd name="connsiteX591" fmla="*/ 13784 w 19998"/>
                <a:gd name="connsiteY591" fmla="*/ 2519 h 19998"/>
                <a:gd name="connsiteX592" fmla="*/ 13784 w 19998"/>
                <a:gd name="connsiteY592" fmla="*/ 2540 h 19998"/>
                <a:gd name="connsiteX593" fmla="*/ 13849 w 19998"/>
                <a:gd name="connsiteY593" fmla="*/ 2540 h 19998"/>
                <a:gd name="connsiteX594" fmla="*/ 14280 w 19998"/>
                <a:gd name="connsiteY594" fmla="*/ 2540 h 19998"/>
                <a:gd name="connsiteX595" fmla="*/ 14527 w 19998"/>
                <a:gd name="connsiteY595" fmla="*/ 2437 h 19998"/>
                <a:gd name="connsiteX596" fmla="*/ 14527 w 19998"/>
                <a:gd name="connsiteY596" fmla="*/ 2218 h 19998"/>
                <a:gd name="connsiteX597" fmla="*/ 14715 w 19998"/>
                <a:gd name="connsiteY597" fmla="*/ 2051 h 19998"/>
                <a:gd name="connsiteX598" fmla="*/ 14815 w 19998"/>
                <a:gd name="connsiteY598" fmla="*/ 2115 h 19998"/>
                <a:gd name="connsiteX599" fmla="*/ 14775 w 19998"/>
                <a:gd name="connsiteY599" fmla="*/ 2138 h 19998"/>
                <a:gd name="connsiteX600" fmla="*/ 14796 w 19998"/>
                <a:gd name="connsiteY600" fmla="*/ 2218 h 19998"/>
                <a:gd name="connsiteX601" fmla="*/ 14756 w 19998"/>
                <a:gd name="connsiteY601" fmla="*/ 2195 h 19998"/>
                <a:gd name="connsiteX602" fmla="*/ 14732 w 19998"/>
                <a:gd name="connsiteY602" fmla="*/ 2218 h 19998"/>
                <a:gd name="connsiteX603" fmla="*/ 14756 w 19998"/>
                <a:gd name="connsiteY603" fmla="*/ 2237 h 19998"/>
                <a:gd name="connsiteX604" fmla="*/ 14732 w 19998"/>
                <a:gd name="connsiteY604" fmla="*/ 2275 h 19998"/>
                <a:gd name="connsiteX605" fmla="*/ 14715 w 19998"/>
                <a:gd name="connsiteY605" fmla="*/ 2275 h 19998"/>
                <a:gd name="connsiteX606" fmla="*/ 14756 w 19998"/>
                <a:gd name="connsiteY606" fmla="*/ 2341 h 19998"/>
                <a:gd name="connsiteX607" fmla="*/ 14675 w 19998"/>
                <a:gd name="connsiteY607" fmla="*/ 2519 h 19998"/>
                <a:gd name="connsiteX608" fmla="*/ 14815 w 19998"/>
                <a:gd name="connsiteY608" fmla="*/ 2622 h 19998"/>
                <a:gd name="connsiteX609" fmla="*/ 14796 w 19998"/>
                <a:gd name="connsiteY609" fmla="*/ 2904 h 19998"/>
                <a:gd name="connsiteX610" fmla="*/ 14918 w 19998"/>
                <a:gd name="connsiteY610" fmla="*/ 2904 h 19998"/>
                <a:gd name="connsiteX611" fmla="*/ 14918 w 19998"/>
                <a:gd name="connsiteY611" fmla="*/ 2867 h 19998"/>
                <a:gd name="connsiteX612" fmla="*/ 15001 w 19998"/>
                <a:gd name="connsiteY612" fmla="*/ 2888 h 19998"/>
                <a:gd name="connsiteX613" fmla="*/ 15230 w 19998"/>
                <a:gd name="connsiteY613" fmla="*/ 3074 h 19998"/>
                <a:gd name="connsiteX614" fmla="*/ 15249 w 19998"/>
                <a:gd name="connsiteY614" fmla="*/ 3050 h 19998"/>
                <a:gd name="connsiteX615" fmla="*/ 15249 w 19998"/>
                <a:gd name="connsiteY615" fmla="*/ 3114 h 19998"/>
                <a:gd name="connsiteX616" fmla="*/ 15330 w 19998"/>
                <a:gd name="connsiteY616" fmla="*/ 3114 h 19998"/>
                <a:gd name="connsiteX617" fmla="*/ 15418 w 19998"/>
                <a:gd name="connsiteY617" fmla="*/ 3114 h 19998"/>
                <a:gd name="connsiteX618" fmla="*/ 15499 w 19998"/>
                <a:gd name="connsiteY618" fmla="*/ 3196 h 19998"/>
                <a:gd name="connsiteX619" fmla="*/ 15475 w 19998"/>
                <a:gd name="connsiteY619" fmla="*/ 3252 h 19998"/>
                <a:gd name="connsiteX620" fmla="*/ 15499 w 19998"/>
                <a:gd name="connsiteY620" fmla="*/ 3295 h 19998"/>
                <a:gd name="connsiteX621" fmla="*/ 15499 w 19998"/>
                <a:gd name="connsiteY621" fmla="*/ 3276 h 19998"/>
                <a:gd name="connsiteX622" fmla="*/ 15599 w 19998"/>
                <a:gd name="connsiteY622" fmla="*/ 3276 h 19998"/>
                <a:gd name="connsiteX623" fmla="*/ 15704 w 19998"/>
                <a:gd name="connsiteY623" fmla="*/ 3374 h 19998"/>
                <a:gd name="connsiteX624" fmla="*/ 15682 w 19998"/>
                <a:gd name="connsiteY624" fmla="*/ 3414 h 19998"/>
                <a:gd name="connsiteX625" fmla="*/ 15723 w 19998"/>
                <a:gd name="connsiteY625" fmla="*/ 3478 h 19998"/>
                <a:gd name="connsiteX626" fmla="*/ 15704 w 19998"/>
                <a:gd name="connsiteY626" fmla="*/ 3497 h 19998"/>
                <a:gd name="connsiteX627" fmla="*/ 15747 w 19998"/>
                <a:gd name="connsiteY627" fmla="*/ 3534 h 19998"/>
                <a:gd name="connsiteX628" fmla="*/ 15747 w 19998"/>
                <a:gd name="connsiteY628" fmla="*/ 3518 h 19998"/>
                <a:gd name="connsiteX629" fmla="*/ 15935 w 19998"/>
                <a:gd name="connsiteY629" fmla="*/ 3478 h 19998"/>
                <a:gd name="connsiteX630" fmla="*/ 15935 w 19998"/>
                <a:gd name="connsiteY630" fmla="*/ 3518 h 19998"/>
                <a:gd name="connsiteX631" fmla="*/ 15951 w 19998"/>
                <a:gd name="connsiteY631" fmla="*/ 3518 h 19998"/>
                <a:gd name="connsiteX632" fmla="*/ 15992 w 19998"/>
                <a:gd name="connsiteY632" fmla="*/ 3414 h 19998"/>
                <a:gd name="connsiteX633" fmla="*/ 16156 w 19998"/>
                <a:gd name="connsiteY633" fmla="*/ 3414 h 19998"/>
                <a:gd name="connsiteX634" fmla="*/ 16156 w 19998"/>
                <a:gd name="connsiteY634" fmla="*/ 3374 h 19998"/>
                <a:gd name="connsiteX635" fmla="*/ 16302 w 19998"/>
                <a:gd name="connsiteY635" fmla="*/ 3436 h 19998"/>
                <a:gd name="connsiteX636" fmla="*/ 16285 w 19998"/>
                <a:gd name="connsiteY636" fmla="*/ 3454 h 19998"/>
                <a:gd name="connsiteX637" fmla="*/ 16366 w 19998"/>
                <a:gd name="connsiteY637" fmla="*/ 3518 h 19998"/>
                <a:gd name="connsiteX638" fmla="*/ 16490 w 19998"/>
                <a:gd name="connsiteY638" fmla="*/ 3518 h 19998"/>
                <a:gd name="connsiteX639" fmla="*/ 16506 w 19998"/>
                <a:gd name="connsiteY639" fmla="*/ 3600 h 19998"/>
                <a:gd name="connsiteX640" fmla="*/ 16590 w 19998"/>
                <a:gd name="connsiteY640" fmla="*/ 3624 h 19998"/>
                <a:gd name="connsiteX641" fmla="*/ 16611 w 19998"/>
                <a:gd name="connsiteY641" fmla="*/ 3581 h 19998"/>
                <a:gd name="connsiteX642" fmla="*/ 16694 w 19998"/>
                <a:gd name="connsiteY642" fmla="*/ 3600 h 19998"/>
                <a:gd name="connsiteX643" fmla="*/ 16694 w 19998"/>
                <a:gd name="connsiteY643" fmla="*/ 3560 h 19998"/>
                <a:gd name="connsiteX644" fmla="*/ 16716 w 19998"/>
                <a:gd name="connsiteY644" fmla="*/ 3560 h 19998"/>
                <a:gd name="connsiteX645" fmla="*/ 16716 w 19998"/>
                <a:gd name="connsiteY645" fmla="*/ 3518 h 19998"/>
                <a:gd name="connsiteX646" fmla="*/ 16759 w 19998"/>
                <a:gd name="connsiteY646" fmla="*/ 3497 h 19998"/>
                <a:gd name="connsiteX647" fmla="*/ 16759 w 19998"/>
                <a:gd name="connsiteY647" fmla="*/ 3478 h 19998"/>
                <a:gd name="connsiteX648" fmla="*/ 16940 w 19998"/>
                <a:gd name="connsiteY648" fmla="*/ 3478 h 19998"/>
                <a:gd name="connsiteX649" fmla="*/ 17085 w 19998"/>
                <a:gd name="connsiteY649" fmla="*/ 3560 h 19998"/>
                <a:gd name="connsiteX650" fmla="*/ 17085 w 19998"/>
                <a:gd name="connsiteY650" fmla="*/ 3534 h 19998"/>
                <a:gd name="connsiteX651" fmla="*/ 17192 w 19998"/>
                <a:gd name="connsiteY651" fmla="*/ 3518 h 19998"/>
                <a:gd name="connsiteX652" fmla="*/ 17192 w 19998"/>
                <a:gd name="connsiteY652" fmla="*/ 3534 h 19998"/>
                <a:gd name="connsiteX653" fmla="*/ 17373 w 19998"/>
                <a:gd name="connsiteY653" fmla="*/ 3640 h 19998"/>
                <a:gd name="connsiteX654" fmla="*/ 17354 w 19998"/>
                <a:gd name="connsiteY654" fmla="*/ 3663 h 19998"/>
                <a:gd name="connsiteX655" fmla="*/ 17437 w 19998"/>
                <a:gd name="connsiteY655" fmla="*/ 3783 h 19998"/>
                <a:gd name="connsiteX656" fmla="*/ 17397 w 19998"/>
                <a:gd name="connsiteY656" fmla="*/ 3783 h 19998"/>
                <a:gd name="connsiteX657" fmla="*/ 17414 w 19998"/>
                <a:gd name="connsiteY657" fmla="*/ 3826 h 19998"/>
                <a:gd name="connsiteX658" fmla="*/ 17437 w 19998"/>
                <a:gd name="connsiteY658" fmla="*/ 3826 h 19998"/>
                <a:gd name="connsiteX659" fmla="*/ 17602 w 19998"/>
                <a:gd name="connsiteY659" fmla="*/ 4028 h 19998"/>
                <a:gd name="connsiteX660" fmla="*/ 17623 w 19998"/>
                <a:gd name="connsiteY660" fmla="*/ 4091 h 19998"/>
                <a:gd name="connsiteX661" fmla="*/ 17642 w 19998"/>
                <a:gd name="connsiteY661" fmla="*/ 4091 h 19998"/>
                <a:gd name="connsiteX662" fmla="*/ 17683 w 19998"/>
                <a:gd name="connsiteY662" fmla="*/ 4211 h 19998"/>
                <a:gd name="connsiteX663" fmla="*/ 17849 w 19998"/>
                <a:gd name="connsiteY663" fmla="*/ 4211 h 19998"/>
                <a:gd name="connsiteX664" fmla="*/ 17849 w 19998"/>
                <a:gd name="connsiteY664" fmla="*/ 4171 h 19998"/>
                <a:gd name="connsiteX665" fmla="*/ 17871 w 19998"/>
                <a:gd name="connsiteY665" fmla="*/ 4171 h 19998"/>
                <a:gd name="connsiteX666" fmla="*/ 17830 w 19998"/>
                <a:gd name="connsiteY666" fmla="*/ 4091 h 19998"/>
                <a:gd name="connsiteX667" fmla="*/ 17871 w 19998"/>
                <a:gd name="connsiteY667" fmla="*/ 4065 h 19998"/>
                <a:gd name="connsiteX668" fmla="*/ 17935 w 19998"/>
                <a:gd name="connsiteY668" fmla="*/ 4091 h 19998"/>
                <a:gd name="connsiteX669" fmla="*/ 17976 w 19998"/>
                <a:gd name="connsiteY669" fmla="*/ 4065 h 19998"/>
                <a:gd name="connsiteX670" fmla="*/ 18019 w 19998"/>
                <a:gd name="connsiteY670" fmla="*/ 4091 h 19998"/>
                <a:gd name="connsiteX671" fmla="*/ 18140 w 19998"/>
                <a:gd name="connsiteY671" fmla="*/ 4131 h 19998"/>
                <a:gd name="connsiteX672" fmla="*/ 18183 w 19998"/>
                <a:gd name="connsiteY672" fmla="*/ 4293 h 19998"/>
                <a:gd name="connsiteX673" fmla="*/ 18200 w 19998"/>
                <a:gd name="connsiteY673" fmla="*/ 4293 h 19998"/>
                <a:gd name="connsiteX674" fmla="*/ 18223 w 19998"/>
                <a:gd name="connsiteY674" fmla="*/ 4211 h 19998"/>
                <a:gd name="connsiteX675" fmla="*/ 18240 w 19998"/>
                <a:gd name="connsiteY675" fmla="*/ 4211 h 19998"/>
                <a:gd name="connsiteX676" fmla="*/ 18240 w 19998"/>
                <a:gd name="connsiteY676" fmla="*/ 4230 h 19998"/>
                <a:gd name="connsiteX677" fmla="*/ 18281 w 19998"/>
                <a:gd name="connsiteY677" fmla="*/ 4230 h 19998"/>
                <a:gd name="connsiteX678" fmla="*/ 18328 w 19998"/>
                <a:gd name="connsiteY678" fmla="*/ 4270 h 19998"/>
                <a:gd name="connsiteX679" fmla="*/ 18369 w 19998"/>
                <a:gd name="connsiteY679" fmla="*/ 4253 h 19998"/>
                <a:gd name="connsiteX680" fmla="*/ 18388 w 19998"/>
                <a:gd name="connsiteY680" fmla="*/ 4270 h 19998"/>
                <a:gd name="connsiteX681" fmla="*/ 18531 w 19998"/>
                <a:gd name="connsiteY681" fmla="*/ 4253 h 19998"/>
                <a:gd name="connsiteX682" fmla="*/ 18531 w 19998"/>
                <a:gd name="connsiteY682" fmla="*/ 4270 h 19998"/>
                <a:gd name="connsiteX683" fmla="*/ 18631 w 19998"/>
                <a:gd name="connsiteY683" fmla="*/ 4211 h 19998"/>
                <a:gd name="connsiteX684" fmla="*/ 18631 w 19998"/>
                <a:gd name="connsiteY684" fmla="*/ 4131 h 19998"/>
                <a:gd name="connsiteX685" fmla="*/ 18762 w 19998"/>
                <a:gd name="connsiteY685" fmla="*/ 4108 h 19998"/>
                <a:gd name="connsiteX686" fmla="*/ 18778 w 19998"/>
                <a:gd name="connsiteY686" fmla="*/ 4148 h 19998"/>
                <a:gd name="connsiteX687" fmla="*/ 18821 w 19998"/>
                <a:gd name="connsiteY687" fmla="*/ 4131 h 19998"/>
                <a:gd name="connsiteX688" fmla="*/ 18943 w 19998"/>
                <a:gd name="connsiteY688" fmla="*/ 4333 h 19998"/>
                <a:gd name="connsiteX689" fmla="*/ 19047 w 19998"/>
                <a:gd name="connsiteY689" fmla="*/ 4333 h 19998"/>
                <a:gd name="connsiteX690" fmla="*/ 19064 w 19998"/>
                <a:gd name="connsiteY690" fmla="*/ 4392 h 19998"/>
                <a:gd name="connsiteX691" fmla="*/ 19152 w 19998"/>
                <a:gd name="connsiteY691" fmla="*/ 4392 h 19998"/>
                <a:gd name="connsiteX692" fmla="*/ 19152 w 19998"/>
                <a:gd name="connsiteY692" fmla="*/ 4373 h 19998"/>
                <a:gd name="connsiteX693" fmla="*/ 19212 w 19998"/>
                <a:gd name="connsiteY693" fmla="*/ 4373 h 19998"/>
                <a:gd name="connsiteX694" fmla="*/ 19212 w 19998"/>
                <a:gd name="connsiteY694" fmla="*/ 4392 h 19998"/>
                <a:gd name="connsiteX695" fmla="*/ 19317 w 19998"/>
                <a:gd name="connsiteY695" fmla="*/ 4333 h 19998"/>
                <a:gd name="connsiteX696" fmla="*/ 19417 w 19998"/>
                <a:gd name="connsiteY696" fmla="*/ 4392 h 19998"/>
                <a:gd name="connsiteX697" fmla="*/ 19443 w 19998"/>
                <a:gd name="connsiteY697" fmla="*/ 4373 h 19998"/>
                <a:gd name="connsiteX698" fmla="*/ 19500 w 19998"/>
                <a:gd name="connsiteY698" fmla="*/ 4373 h 19998"/>
                <a:gd name="connsiteX699" fmla="*/ 19521 w 19998"/>
                <a:gd name="connsiteY699" fmla="*/ 4352 h 19998"/>
                <a:gd name="connsiteX700" fmla="*/ 19998 w 19998"/>
                <a:gd name="connsiteY700" fmla="*/ 4512 h 19998"/>
                <a:gd name="connsiteX701" fmla="*/ 19750 w 19998"/>
                <a:gd name="connsiteY701" fmla="*/ 4939 h 19998"/>
                <a:gd name="connsiteX702" fmla="*/ 19712 w 19998"/>
                <a:gd name="connsiteY702" fmla="*/ 4939 h 19998"/>
                <a:gd name="connsiteX703" fmla="*/ 19686 w 19998"/>
                <a:gd name="connsiteY703" fmla="*/ 5003 h 19998"/>
                <a:gd name="connsiteX704" fmla="*/ 19645 w 19998"/>
                <a:gd name="connsiteY704" fmla="*/ 5003 h 19998"/>
                <a:gd name="connsiteX705" fmla="*/ 19131 w 19998"/>
                <a:gd name="connsiteY705" fmla="*/ 6512 h 19998"/>
                <a:gd name="connsiteX706" fmla="*/ 19236 w 19998"/>
                <a:gd name="connsiteY706" fmla="*/ 7750 h 19998"/>
                <a:gd name="connsiteX707" fmla="*/ 19212 w 19998"/>
                <a:gd name="connsiteY707" fmla="*/ 7750 h 19998"/>
                <a:gd name="connsiteX708" fmla="*/ 19090 w 19998"/>
                <a:gd name="connsiteY708" fmla="*/ 7870 h 19998"/>
                <a:gd name="connsiteX709" fmla="*/ 19152 w 19998"/>
                <a:gd name="connsiteY709" fmla="*/ 7853 h 19998"/>
                <a:gd name="connsiteX710" fmla="*/ 19064 w 19998"/>
                <a:gd name="connsiteY710" fmla="*/ 7973 h 19998"/>
                <a:gd name="connsiteX711" fmla="*/ 18983 w 19998"/>
                <a:gd name="connsiteY711" fmla="*/ 7973 h 19998"/>
                <a:gd name="connsiteX712" fmla="*/ 18714 w 19998"/>
                <a:gd name="connsiteY712" fmla="*/ 8135 h 19998"/>
                <a:gd name="connsiteX713" fmla="*/ 18695 w 19998"/>
                <a:gd name="connsiteY713" fmla="*/ 8093 h 19998"/>
                <a:gd name="connsiteX714" fmla="*/ 18614 w 19998"/>
                <a:gd name="connsiteY714" fmla="*/ 7997 h 19998"/>
                <a:gd name="connsiteX715" fmla="*/ 18631 w 19998"/>
                <a:gd name="connsiteY715" fmla="*/ 7973 h 19998"/>
                <a:gd name="connsiteX716" fmla="*/ 18304 w 19998"/>
                <a:gd name="connsiteY71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412 w 19998"/>
                <a:gd name="connsiteY344" fmla="*/ 7950 h 19998"/>
                <a:gd name="connsiteX345" fmla="*/ 2372 w 19998"/>
                <a:gd name="connsiteY345" fmla="*/ 7828 h 19998"/>
                <a:gd name="connsiteX346" fmla="*/ 2127 w 19998"/>
                <a:gd name="connsiteY346" fmla="*/ 7442 h 19998"/>
                <a:gd name="connsiteX347" fmla="*/ 2127 w 19998"/>
                <a:gd name="connsiteY347" fmla="*/ 7463 h 19998"/>
                <a:gd name="connsiteX348" fmla="*/ 2103 w 19998"/>
                <a:gd name="connsiteY348" fmla="*/ 7442 h 19998"/>
                <a:gd name="connsiteX349" fmla="*/ 2205 w 19998"/>
                <a:gd name="connsiteY349" fmla="*/ 7442 h 19998"/>
                <a:gd name="connsiteX350" fmla="*/ 1831 w 19998"/>
                <a:gd name="connsiteY350" fmla="*/ 7261 h 19998"/>
                <a:gd name="connsiteX351" fmla="*/ 1260 w 19998"/>
                <a:gd name="connsiteY351" fmla="*/ 6996 h 19998"/>
                <a:gd name="connsiteX352" fmla="*/ 1276 w 19998"/>
                <a:gd name="connsiteY352" fmla="*/ 6975 h 19998"/>
                <a:gd name="connsiteX353" fmla="*/ 1260 w 19998"/>
                <a:gd name="connsiteY353" fmla="*/ 6958 h 19998"/>
                <a:gd name="connsiteX354" fmla="*/ 1236 w 19998"/>
                <a:gd name="connsiteY354" fmla="*/ 6958 h 19998"/>
                <a:gd name="connsiteX355" fmla="*/ 1172 w 19998"/>
                <a:gd name="connsiteY355" fmla="*/ 6892 h 19998"/>
                <a:gd name="connsiteX356" fmla="*/ 1155 w 19998"/>
                <a:gd name="connsiteY356" fmla="*/ 6996 h 19998"/>
                <a:gd name="connsiteX357" fmla="*/ 886 w 19998"/>
                <a:gd name="connsiteY357" fmla="*/ 6975 h 19998"/>
                <a:gd name="connsiteX358" fmla="*/ 679 w 19998"/>
                <a:gd name="connsiteY358" fmla="*/ 7099 h 19998"/>
                <a:gd name="connsiteX359" fmla="*/ 533 w 19998"/>
                <a:gd name="connsiteY359" fmla="*/ 7078 h 19998"/>
                <a:gd name="connsiteX360" fmla="*/ 533 w 19998"/>
                <a:gd name="connsiteY360" fmla="*/ 7022 h 19998"/>
                <a:gd name="connsiteX361" fmla="*/ 574 w 19998"/>
                <a:gd name="connsiteY361" fmla="*/ 6996 h 19998"/>
                <a:gd name="connsiteX362" fmla="*/ 305 w 19998"/>
                <a:gd name="connsiteY362" fmla="*/ 6568 h 19998"/>
                <a:gd name="connsiteX363" fmla="*/ 264 w 19998"/>
                <a:gd name="connsiteY363" fmla="*/ 6594 h 19998"/>
                <a:gd name="connsiteX364" fmla="*/ 164 w 19998"/>
                <a:gd name="connsiteY364" fmla="*/ 6528 h 19998"/>
                <a:gd name="connsiteX365" fmla="*/ 141 w 19998"/>
                <a:gd name="connsiteY365" fmla="*/ 6528 h 19998"/>
                <a:gd name="connsiteX366" fmla="*/ 0 w 19998"/>
                <a:gd name="connsiteY366" fmla="*/ 6490 h 19998"/>
                <a:gd name="connsiteX367" fmla="*/ 17 w 19998"/>
                <a:gd name="connsiteY367" fmla="*/ 6465 h 19998"/>
                <a:gd name="connsiteX368" fmla="*/ 57 w 19998"/>
                <a:gd name="connsiteY368" fmla="*/ 6465 h 19998"/>
                <a:gd name="connsiteX369" fmla="*/ 57 w 19998"/>
                <a:gd name="connsiteY369" fmla="*/ 6425 h 19998"/>
                <a:gd name="connsiteX370" fmla="*/ 695 w 19998"/>
                <a:gd name="connsiteY370" fmla="*/ 6408 h 19998"/>
                <a:gd name="connsiteX371" fmla="*/ 760 w 19998"/>
                <a:gd name="connsiteY371" fmla="*/ 6262 h 19998"/>
                <a:gd name="connsiteX372" fmla="*/ 722 w 19998"/>
                <a:gd name="connsiteY372" fmla="*/ 6262 h 19998"/>
                <a:gd name="connsiteX373" fmla="*/ 695 w 19998"/>
                <a:gd name="connsiteY373" fmla="*/ 6164 h 19998"/>
                <a:gd name="connsiteX374" fmla="*/ 433 w 19998"/>
                <a:gd name="connsiteY374" fmla="*/ 6084 h 19998"/>
                <a:gd name="connsiteX375" fmla="*/ 348 w 19998"/>
                <a:gd name="connsiteY375" fmla="*/ 6204 h 19998"/>
                <a:gd name="connsiteX376" fmla="*/ 329 w 19998"/>
                <a:gd name="connsiteY376" fmla="*/ 6204 h 19998"/>
                <a:gd name="connsiteX377" fmla="*/ 305 w 19998"/>
                <a:gd name="connsiteY377" fmla="*/ 6060 h 19998"/>
                <a:gd name="connsiteX378" fmla="*/ 348 w 19998"/>
                <a:gd name="connsiteY378" fmla="*/ 6044 h 19998"/>
                <a:gd name="connsiteX379" fmla="*/ 348 w 19998"/>
                <a:gd name="connsiteY379" fmla="*/ 5997 h 19998"/>
                <a:gd name="connsiteX380" fmla="*/ 248 w 19998"/>
                <a:gd name="connsiteY380" fmla="*/ 5997 h 19998"/>
                <a:gd name="connsiteX381" fmla="*/ 221 w 19998"/>
                <a:gd name="connsiteY381" fmla="*/ 5938 h 19998"/>
                <a:gd name="connsiteX382" fmla="*/ 329 w 19998"/>
                <a:gd name="connsiteY382" fmla="*/ 5938 h 19998"/>
                <a:gd name="connsiteX383" fmla="*/ 348 w 19998"/>
                <a:gd name="connsiteY383" fmla="*/ 5818 h 19998"/>
                <a:gd name="connsiteX384" fmla="*/ 391 w 19998"/>
                <a:gd name="connsiteY384" fmla="*/ 5818 h 19998"/>
                <a:gd name="connsiteX385" fmla="*/ 369 w 19998"/>
                <a:gd name="connsiteY385" fmla="*/ 5917 h 19998"/>
                <a:gd name="connsiteX386" fmla="*/ 433 w 19998"/>
                <a:gd name="connsiteY386" fmla="*/ 5877 h 19998"/>
                <a:gd name="connsiteX387" fmla="*/ 433 w 19998"/>
                <a:gd name="connsiteY387" fmla="*/ 5898 h 19998"/>
                <a:gd name="connsiteX388" fmla="*/ 410 w 19998"/>
                <a:gd name="connsiteY388" fmla="*/ 5917 h 19998"/>
                <a:gd name="connsiteX389" fmla="*/ 433 w 19998"/>
                <a:gd name="connsiteY389" fmla="*/ 5938 h 19998"/>
                <a:gd name="connsiteX390" fmla="*/ 555 w 19998"/>
                <a:gd name="connsiteY390" fmla="*/ 5938 h 19998"/>
                <a:gd name="connsiteX391" fmla="*/ 555 w 19998"/>
                <a:gd name="connsiteY391" fmla="*/ 5955 h 19998"/>
                <a:gd name="connsiteX392" fmla="*/ 738 w 19998"/>
                <a:gd name="connsiteY392" fmla="*/ 5938 h 19998"/>
                <a:gd name="connsiteX393" fmla="*/ 695 w 19998"/>
                <a:gd name="connsiteY393" fmla="*/ 5835 h 19998"/>
                <a:gd name="connsiteX394" fmla="*/ 655 w 19998"/>
                <a:gd name="connsiteY394" fmla="*/ 5835 h 19998"/>
                <a:gd name="connsiteX395" fmla="*/ 638 w 19998"/>
                <a:gd name="connsiteY395" fmla="*/ 5877 h 19998"/>
                <a:gd name="connsiteX396" fmla="*/ 574 w 19998"/>
                <a:gd name="connsiteY396" fmla="*/ 5861 h 19998"/>
                <a:gd name="connsiteX397" fmla="*/ 517 w 19998"/>
                <a:gd name="connsiteY397" fmla="*/ 5861 h 19998"/>
                <a:gd name="connsiteX398" fmla="*/ 598 w 19998"/>
                <a:gd name="connsiteY398" fmla="*/ 5736 h 19998"/>
                <a:gd name="connsiteX399" fmla="*/ 141 w 19998"/>
                <a:gd name="connsiteY399" fmla="*/ 5778 h 19998"/>
                <a:gd name="connsiteX400" fmla="*/ 141 w 19998"/>
                <a:gd name="connsiteY400" fmla="*/ 5795 h 19998"/>
                <a:gd name="connsiteX401" fmla="*/ 17 w 19998"/>
                <a:gd name="connsiteY401" fmla="*/ 5818 h 19998"/>
                <a:gd name="connsiteX402" fmla="*/ 17 w 19998"/>
                <a:gd name="connsiteY402" fmla="*/ 5715 h 19998"/>
                <a:gd name="connsiteX403" fmla="*/ 40 w 19998"/>
                <a:gd name="connsiteY403" fmla="*/ 5715 h 19998"/>
                <a:gd name="connsiteX404" fmla="*/ 141 w 19998"/>
                <a:gd name="connsiteY404" fmla="*/ 5287 h 19998"/>
                <a:gd name="connsiteX405" fmla="*/ 181 w 19998"/>
                <a:gd name="connsiteY405" fmla="*/ 5268 h 19998"/>
                <a:gd name="connsiteX406" fmla="*/ 348 w 19998"/>
                <a:gd name="connsiteY406" fmla="*/ 5247 h 19998"/>
                <a:gd name="connsiteX407" fmla="*/ 329 w 19998"/>
                <a:gd name="connsiteY407" fmla="*/ 5205 h 19998"/>
                <a:gd name="connsiteX408" fmla="*/ 450 w 19998"/>
                <a:gd name="connsiteY408" fmla="*/ 5149 h 19998"/>
                <a:gd name="connsiteX409" fmla="*/ 617 w 19998"/>
                <a:gd name="connsiteY409" fmla="*/ 5149 h 19998"/>
                <a:gd name="connsiteX410" fmla="*/ 617 w 19998"/>
                <a:gd name="connsiteY410" fmla="*/ 5106 h 19998"/>
                <a:gd name="connsiteX411" fmla="*/ 803 w 19998"/>
                <a:gd name="connsiteY411" fmla="*/ 5085 h 19998"/>
                <a:gd name="connsiteX412" fmla="*/ 826 w 19998"/>
                <a:gd name="connsiteY412" fmla="*/ 5106 h 19998"/>
                <a:gd name="connsiteX413" fmla="*/ 803 w 19998"/>
                <a:gd name="connsiteY413" fmla="*/ 5149 h 19998"/>
                <a:gd name="connsiteX414" fmla="*/ 803 w 19998"/>
                <a:gd name="connsiteY414" fmla="*/ 5165 h 19998"/>
                <a:gd name="connsiteX415" fmla="*/ 1276 w 19998"/>
                <a:gd name="connsiteY415" fmla="*/ 5022 h 19998"/>
                <a:gd name="connsiteX416" fmla="*/ 1276 w 19998"/>
                <a:gd name="connsiteY416" fmla="*/ 5003 h 19998"/>
                <a:gd name="connsiteX417" fmla="*/ 1276 w 19998"/>
                <a:gd name="connsiteY417" fmla="*/ 5022 h 19998"/>
                <a:gd name="connsiteX418" fmla="*/ 1298 w 19998"/>
                <a:gd name="connsiteY418" fmla="*/ 5022 h 19998"/>
                <a:gd name="connsiteX419" fmla="*/ 1298 w 19998"/>
                <a:gd name="connsiteY419" fmla="*/ 5003 h 19998"/>
                <a:gd name="connsiteX420" fmla="*/ 1341 w 19998"/>
                <a:gd name="connsiteY420" fmla="*/ 5003 h 19998"/>
                <a:gd name="connsiteX421" fmla="*/ 1341 w 19998"/>
                <a:gd name="connsiteY421" fmla="*/ 5165 h 19998"/>
                <a:gd name="connsiteX422" fmla="*/ 1381 w 19998"/>
                <a:gd name="connsiteY422" fmla="*/ 5165 h 19998"/>
                <a:gd name="connsiteX423" fmla="*/ 1441 w 19998"/>
                <a:gd name="connsiteY423" fmla="*/ 5149 h 19998"/>
                <a:gd name="connsiteX424" fmla="*/ 1441 w 19998"/>
                <a:gd name="connsiteY424" fmla="*/ 5205 h 19998"/>
                <a:gd name="connsiteX425" fmla="*/ 1505 w 19998"/>
                <a:gd name="connsiteY425" fmla="*/ 5231 h 19998"/>
                <a:gd name="connsiteX426" fmla="*/ 1524 w 19998"/>
                <a:gd name="connsiteY426" fmla="*/ 5069 h 19998"/>
                <a:gd name="connsiteX427" fmla="*/ 1562 w 19998"/>
                <a:gd name="connsiteY427" fmla="*/ 5069 h 19998"/>
                <a:gd name="connsiteX428" fmla="*/ 1562 w 19998"/>
                <a:gd name="connsiteY428" fmla="*/ 5043 h 19998"/>
                <a:gd name="connsiteX429" fmla="*/ 1815 w 19998"/>
                <a:gd name="connsiteY429" fmla="*/ 5125 h 19998"/>
                <a:gd name="connsiteX430" fmla="*/ 1815 w 19998"/>
                <a:gd name="connsiteY430" fmla="*/ 5149 h 19998"/>
                <a:gd name="connsiteX431" fmla="*/ 1831 w 19998"/>
                <a:gd name="connsiteY431" fmla="*/ 5149 h 19998"/>
                <a:gd name="connsiteX432" fmla="*/ 1874 w 19998"/>
                <a:gd name="connsiteY432" fmla="*/ 5149 h 19998"/>
                <a:gd name="connsiteX433" fmla="*/ 1874 w 19998"/>
                <a:gd name="connsiteY433" fmla="*/ 5189 h 19998"/>
                <a:gd name="connsiteX434" fmla="*/ 1936 w 19998"/>
                <a:gd name="connsiteY434" fmla="*/ 5165 h 19998"/>
                <a:gd name="connsiteX435" fmla="*/ 1936 w 19998"/>
                <a:gd name="connsiteY435" fmla="*/ 5149 h 19998"/>
                <a:gd name="connsiteX436" fmla="*/ 1915 w 19998"/>
                <a:gd name="connsiteY436" fmla="*/ 5125 h 19998"/>
                <a:gd name="connsiteX437" fmla="*/ 1915 w 19998"/>
                <a:gd name="connsiteY437" fmla="*/ 5069 h 19998"/>
                <a:gd name="connsiteX438" fmla="*/ 1979 w 19998"/>
                <a:gd name="connsiteY438" fmla="*/ 5003 h 19998"/>
                <a:gd name="connsiteX439" fmla="*/ 1936 w 19998"/>
                <a:gd name="connsiteY439" fmla="*/ 4939 h 19998"/>
                <a:gd name="connsiteX440" fmla="*/ 2103 w 19998"/>
                <a:gd name="connsiteY440" fmla="*/ 4820 h 19998"/>
                <a:gd name="connsiteX441" fmla="*/ 2496 w 19998"/>
                <a:gd name="connsiteY441" fmla="*/ 4777 h 19998"/>
                <a:gd name="connsiteX442" fmla="*/ 2536 w 19998"/>
                <a:gd name="connsiteY442" fmla="*/ 4860 h 19998"/>
                <a:gd name="connsiteX443" fmla="*/ 2722 w 19998"/>
                <a:gd name="connsiteY443" fmla="*/ 4761 h 19998"/>
                <a:gd name="connsiteX444" fmla="*/ 2722 w 19998"/>
                <a:gd name="connsiteY444" fmla="*/ 4900 h 19998"/>
                <a:gd name="connsiteX445" fmla="*/ 2805 w 19998"/>
                <a:gd name="connsiteY445" fmla="*/ 4923 h 19998"/>
                <a:gd name="connsiteX446" fmla="*/ 2782 w 19998"/>
                <a:gd name="connsiteY446" fmla="*/ 4982 h 19998"/>
                <a:gd name="connsiteX447" fmla="*/ 2886 w 19998"/>
                <a:gd name="connsiteY447" fmla="*/ 5022 h 19998"/>
                <a:gd name="connsiteX448" fmla="*/ 2910 w 19998"/>
                <a:gd name="connsiteY448" fmla="*/ 5022 h 19998"/>
                <a:gd name="connsiteX449" fmla="*/ 2970 w 19998"/>
                <a:gd name="connsiteY449" fmla="*/ 5189 h 19998"/>
                <a:gd name="connsiteX450" fmla="*/ 3010 w 19998"/>
                <a:gd name="connsiteY450" fmla="*/ 5189 h 19998"/>
                <a:gd name="connsiteX451" fmla="*/ 3034 w 19998"/>
                <a:gd name="connsiteY451" fmla="*/ 5247 h 19998"/>
                <a:gd name="connsiteX452" fmla="*/ 3256 w 19998"/>
                <a:gd name="connsiteY452" fmla="*/ 5673 h 19998"/>
                <a:gd name="connsiteX453" fmla="*/ 3279 w 19998"/>
                <a:gd name="connsiteY453" fmla="*/ 5593 h 19998"/>
                <a:gd name="connsiteX454" fmla="*/ 3303 w 19998"/>
                <a:gd name="connsiteY454" fmla="*/ 5593 h 19998"/>
                <a:gd name="connsiteX455" fmla="*/ 3320 w 19998"/>
                <a:gd name="connsiteY455" fmla="*/ 5616 h 19998"/>
                <a:gd name="connsiteX456" fmla="*/ 3608 w 19998"/>
                <a:gd name="connsiteY456" fmla="*/ 5391 h 19998"/>
                <a:gd name="connsiteX457" fmla="*/ 3589 w 19998"/>
                <a:gd name="connsiteY457" fmla="*/ 5351 h 19998"/>
                <a:gd name="connsiteX458" fmla="*/ 3689 w 19998"/>
                <a:gd name="connsiteY458" fmla="*/ 5351 h 19998"/>
                <a:gd name="connsiteX459" fmla="*/ 3689 w 19998"/>
                <a:gd name="connsiteY459" fmla="*/ 5391 h 19998"/>
                <a:gd name="connsiteX460" fmla="*/ 3713 w 19998"/>
                <a:gd name="connsiteY460" fmla="*/ 5391 h 19998"/>
                <a:gd name="connsiteX461" fmla="*/ 3860 w 19998"/>
                <a:gd name="connsiteY461" fmla="*/ 5268 h 19998"/>
                <a:gd name="connsiteX462" fmla="*/ 3860 w 19998"/>
                <a:gd name="connsiteY462" fmla="*/ 5308 h 19998"/>
                <a:gd name="connsiteX463" fmla="*/ 3899 w 19998"/>
                <a:gd name="connsiteY463" fmla="*/ 5325 h 19998"/>
                <a:gd name="connsiteX464" fmla="*/ 3818 w 19998"/>
                <a:gd name="connsiteY464" fmla="*/ 5431 h 19998"/>
                <a:gd name="connsiteX465" fmla="*/ 3860 w 19998"/>
                <a:gd name="connsiteY465" fmla="*/ 5431 h 19998"/>
                <a:gd name="connsiteX466" fmla="*/ 3941 w 19998"/>
                <a:gd name="connsiteY466" fmla="*/ 5367 h 19998"/>
                <a:gd name="connsiteX467" fmla="*/ 3958 w 19998"/>
                <a:gd name="connsiteY467" fmla="*/ 5391 h 19998"/>
                <a:gd name="connsiteX468" fmla="*/ 3999 w 19998"/>
                <a:gd name="connsiteY468" fmla="*/ 5534 h 19998"/>
                <a:gd name="connsiteX469" fmla="*/ 4041 w 19998"/>
                <a:gd name="connsiteY469" fmla="*/ 5471 h 19998"/>
                <a:gd name="connsiteX470" fmla="*/ 4041 w 19998"/>
                <a:gd name="connsiteY470" fmla="*/ 5534 h 19998"/>
                <a:gd name="connsiteX471" fmla="*/ 4063 w 19998"/>
                <a:gd name="connsiteY471" fmla="*/ 5534 h 19998"/>
                <a:gd name="connsiteX472" fmla="*/ 4103 w 19998"/>
                <a:gd name="connsiteY472" fmla="*/ 5449 h 19998"/>
                <a:gd name="connsiteX473" fmla="*/ 4146 w 19998"/>
                <a:gd name="connsiteY473" fmla="*/ 5489 h 19998"/>
                <a:gd name="connsiteX474" fmla="*/ 4146 w 19998"/>
                <a:gd name="connsiteY474" fmla="*/ 5471 h 19998"/>
                <a:gd name="connsiteX475" fmla="*/ 4103 w 19998"/>
                <a:gd name="connsiteY475" fmla="*/ 5407 h 19998"/>
                <a:gd name="connsiteX476" fmla="*/ 4351 w 19998"/>
                <a:gd name="connsiteY476" fmla="*/ 5351 h 19998"/>
                <a:gd name="connsiteX477" fmla="*/ 4372 w 19998"/>
                <a:gd name="connsiteY477" fmla="*/ 5308 h 19998"/>
                <a:gd name="connsiteX478" fmla="*/ 4392 w 19998"/>
                <a:gd name="connsiteY478" fmla="*/ 5308 h 19998"/>
                <a:gd name="connsiteX479" fmla="*/ 4415 w 19998"/>
                <a:gd name="connsiteY479" fmla="*/ 5308 h 19998"/>
                <a:gd name="connsiteX480" fmla="*/ 4415 w 19998"/>
                <a:gd name="connsiteY480" fmla="*/ 5287 h 19998"/>
                <a:gd name="connsiteX481" fmla="*/ 4580 w 19998"/>
                <a:gd name="connsiteY481" fmla="*/ 5268 h 19998"/>
                <a:gd name="connsiteX482" fmla="*/ 4580 w 19998"/>
                <a:gd name="connsiteY482" fmla="*/ 5471 h 19998"/>
                <a:gd name="connsiteX483" fmla="*/ 4994 w 19998"/>
                <a:gd name="connsiteY483" fmla="*/ 5449 h 19998"/>
                <a:gd name="connsiteX484" fmla="*/ 5075 w 19998"/>
                <a:gd name="connsiteY484" fmla="*/ 5471 h 19998"/>
                <a:gd name="connsiteX485" fmla="*/ 5075 w 19998"/>
                <a:gd name="connsiteY485" fmla="*/ 5449 h 19998"/>
                <a:gd name="connsiteX486" fmla="*/ 5094 w 19998"/>
                <a:gd name="connsiteY486" fmla="*/ 5449 h 19998"/>
                <a:gd name="connsiteX487" fmla="*/ 5175 w 19998"/>
                <a:gd name="connsiteY487" fmla="*/ 5471 h 19998"/>
                <a:gd name="connsiteX488" fmla="*/ 5323 w 19998"/>
                <a:gd name="connsiteY488" fmla="*/ 5471 h 19998"/>
                <a:gd name="connsiteX489" fmla="*/ 5242 w 19998"/>
                <a:gd name="connsiteY489" fmla="*/ 5407 h 19998"/>
                <a:gd name="connsiteX490" fmla="*/ 5258 w 19998"/>
                <a:gd name="connsiteY490" fmla="*/ 5391 h 19998"/>
                <a:gd name="connsiteX491" fmla="*/ 4994 w 19998"/>
                <a:gd name="connsiteY491" fmla="*/ 5003 h 19998"/>
                <a:gd name="connsiteX492" fmla="*/ 4970 w 19998"/>
                <a:gd name="connsiteY492" fmla="*/ 5003 h 19998"/>
                <a:gd name="connsiteX493" fmla="*/ 4954 w 19998"/>
                <a:gd name="connsiteY493" fmla="*/ 4982 h 19998"/>
                <a:gd name="connsiteX494" fmla="*/ 5054 w 19998"/>
                <a:gd name="connsiteY494" fmla="*/ 4618 h 19998"/>
                <a:gd name="connsiteX495" fmla="*/ 5054 w 19998"/>
                <a:gd name="connsiteY495" fmla="*/ 4601 h 19998"/>
                <a:gd name="connsiteX496" fmla="*/ 5037 w 19998"/>
                <a:gd name="connsiteY496" fmla="*/ 4618 h 19998"/>
                <a:gd name="connsiteX497" fmla="*/ 5011 w 19998"/>
                <a:gd name="connsiteY497" fmla="*/ 4131 h 19998"/>
                <a:gd name="connsiteX498" fmla="*/ 4970 w 19998"/>
                <a:gd name="connsiteY498" fmla="*/ 4131 h 19998"/>
                <a:gd name="connsiteX499" fmla="*/ 4642 w 19998"/>
                <a:gd name="connsiteY499" fmla="*/ 3335 h 19998"/>
                <a:gd name="connsiteX500" fmla="*/ 4663 w 19998"/>
                <a:gd name="connsiteY500" fmla="*/ 3092 h 19998"/>
                <a:gd name="connsiteX501" fmla="*/ 4563 w 19998"/>
                <a:gd name="connsiteY501" fmla="*/ 3050 h 19998"/>
                <a:gd name="connsiteX502" fmla="*/ 4563 w 19998"/>
                <a:gd name="connsiteY502" fmla="*/ 2930 h 19998"/>
                <a:gd name="connsiteX503" fmla="*/ 4663 w 19998"/>
                <a:gd name="connsiteY503" fmla="*/ 2987 h 19998"/>
                <a:gd name="connsiteX504" fmla="*/ 4684 w 19998"/>
                <a:gd name="connsiteY504" fmla="*/ 2947 h 19998"/>
                <a:gd name="connsiteX505" fmla="*/ 5242 w 19998"/>
                <a:gd name="connsiteY505" fmla="*/ 3092 h 19998"/>
                <a:gd name="connsiteX506" fmla="*/ 5258 w 19998"/>
                <a:gd name="connsiteY506" fmla="*/ 3029 h 19998"/>
                <a:gd name="connsiteX507" fmla="*/ 5570 w 19998"/>
                <a:gd name="connsiteY507" fmla="*/ 3050 h 19998"/>
                <a:gd name="connsiteX508" fmla="*/ 5632 w 19998"/>
                <a:gd name="connsiteY508" fmla="*/ 3252 h 19998"/>
                <a:gd name="connsiteX509" fmla="*/ 5592 w 19998"/>
                <a:gd name="connsiteY509" fmla="*/ 3252 h 19998"/>
                <a:gd name="connsiteX510" fmla="*/ 5570 w 19998"/>
                <a:gd name="connsiteY510" fmla="*/ 3316 h 19998"/>
                <a:gd name="connsiteX511" fmla="*/ 5511 w 19998"/>
                <a:gd name="connsiteY511" fmla="*/ 3316 h 19998"/>
                <a:gd name="connsiteX512" fmla="*/ 5675 w 19998"/>
                <a:gd name="connsiteY512" fmla="*/ 3800 h 19998"/>
                <a:gd name="connsiteX513" fmla="*/ 5649 w 19998"/>
                <a:gd name="connsiteY513" fmla="*/ 3826 h 19998"/>
                <a:gd name="connsiteX514" fmla="*/ 5732 w 19998"/>
                <a:gd name="connsiteY514" fmla="*/ 3842 h 19998"/>
                <a:gd name="connsiteX515" fmla="*/ 5713 w 19998"/>
                <a:gd name="connsiteY515" fmla="*/ 3842 h 19998"/>
                <a:gd name="connsiteX516" fmla="*/ 5732 w 19998"/>
                <a:gd name="connsiteY516" fmla="*/ 3882 h 19998"/>
                <a:gd name="connsiteX517" fmla="*/ 5756 w 19998"/>
                <a:gd name="connsiteY517" fmla="*/ 3882 h 19998"/>
                <a:gd name="connsiteX518" fmla="*/ 5775 w 19998"/>
                <a:gd name="connsiteY518" fmla="*/ 3882 h 19998"/>
                <a:gd name="connsiteX519" fmla="*/ 5861 w 19998"/>
                <a:gd name="connsiteY519" fmla="*/ 3762 h 19998"/>
                <a:gd name="connsiteX520" fmla="*/ 6499 w 19998"/>
                <a:gd name="connsiteY520" fmla="*/ 3906 h 19998"/>
                <a:gd name="connsiteX521" fmla="*/ 7611 w 19998"/>
                <a:gd name="connsiteY521" fmla="*/ 3826 h 19998"/>
                <a:gd name="connsiteX522" fmla="*/ 7923 w 19998"/>
                <a:gd name="connsiteY522" fmla="*/ 3722 h 19998"/>
                <a:gd name="connsiteX523" fmla="*/ 8045 w 19998"/>
                <a:gd name="connsiteY523" fmla="*/ 3703 h 19998"/>
                <a:gd name="connsiteX524" fmla="*/ 7611 w 19998"/>
                <a:gd name="connsiteY524" fmla="*/ 3600 h 19998"/>
                <a:gd name="connsiteX525" fmla="*/ 7611 w 19998"/>
                <a:gd name="connsiteY525" fmla="*/ 3581 h 19998"/>
                <a:gd name="connsiteX526" fmla="*/ 7799 w 19998"/>
                <a:gd name="connsiteY526" fmla="*/ 3092 h 19998"/>
                <a:gd name="connsiteX527" fmla="*/ 9574 w 19998"/>
                <a:gd name="connsiteY527" fmla="*/ 2317 h 19998"/>
                <a:gd name="connsiteX528" fmla="*/ 9843 w 19998"/>
                <a:gd name="connsiteY528" fmla="*/ 1993 h 19998"/>
                <a:gd name="connsiteX529" fmla="*/ 9902 w 19998"/>
                <a:gd name="connsiteY529" fmla="*/ 2051 h 19998"/>
                <a:gd name="connsiteX530" fmla="*/ 10031 w 19998"/>
                <a:gd name="connsiteY530" fmla="*/ 2051 h 19998"/>
                <a:gd name="connsiteX531" fmla="*/ 9964 w 19998"/>
                <a:gd name="connsiteY531" fmla="*/ 1972 h 19998"/>
                <a:gd name="connsiteX532" fmla="*/ 9943 w 19998"/>
                <a:gd name="connsiteY532" fmla="*/ 1993 h 19998"/>
                <a:gd name="connsiteX533" fmla="*/ 9843 w 19998"/>
                <a:gd name="connsiteY533" fmla="*/ 1645 h 19998"/>
                <a:gd name="connsiteX534" fmla="*/ 9902 w 19998"/>
                <a:gd name="connsiteY534" fmla="*/ 1645 h 19998"/>
                <a:gd name="connsiteX535" fmla="*/ 9902 w 19998"/>
                <a:gd name="connsiteY535" fmla="*/ 1628 h 19998"/>
                <a:gd name="connsiteX536" fmla="*/ 9902 w 19998"/>
                <a:gd name="connsiteY536" fmla="*/ 1607 h 19998"/>
                <a:gd name="connsiteX537" fmla="*/ 9843 w 19998"/>
                <a:gd name="connsiteY537" fmla="*/ 1542 h 19998"/>
                <a:gd name="connsiteX538" fmla="*/ 9886 w 19998"/>
                <a:gd name="connsiteY538" fmla="*/ 1260 h 19998"/>
                <a:gd name="connsiteX539" fmla="*/ 9926 w 19998"/>
                <a:gd name="connsiteY539" fmla="*/ 1243 h 19998"/>
                <a:gd name="connsiteX540" fmla="*/ 9886 w 19998"/>
                <a:gd name="connsiteY540" fmla="*/ 815 h 19998"/>
                <a:gd name="connsiteX541" fmla="*/ 9902 w 19998"/>
                <a:gd name="connsiteY541" fmla="*/ 815 h 19998"/>
                <a:gd name="connsiteX542" fmla="*/ 9886 w 19998"/>
                <a:gd name="connsiteY542" fmla="*/ 484 h 19998"/>
                <a:gd name="connsiteX543" fmla="*/ 10645 w 19998"/>
                <a:gd name="connsiteY543" fmla="*/ 186 h 19998"/>
                <a:gd name="connsiteX544" fmla="*/ 11307 w 19998"/>
                <a:gd name="connsiteY544" fmla="*/ 0 h 19998"/>
                <a:gd name="connsiteX545" fmla="*/ 11431 w 19998"/>
                <a:gd name="connsiteY545" fmla="*/ 324 h 19998"/>
                <a:gd name="connsiteX546" fmla="*/ 11431 w 19998"/>
                <a:gd name="connsiteY546" fmla="*/ 630 h 19998"/>
                <a:gd name="connsiteX547" fmla="*/ 11577 w 19998"/>
                <a:gd name="connsiteY547" fmla="*/ 630 h 19998"/>
                <a:gd name="connsiteX548" fmla="*/ 11700 w 19998"/>
                <a:gd name="connsiteY548" fmla="*/ 832 h 19998"/>
                <a:gd name="connsiteX549" fmla="*/ 11822 w 19998"/>
                <a:gd name="connsiteY549" fmla="*/ 895 h 19998"/>
                <a:gd name="connsiteX550" fmla="*/ 12158 w 19998"/>
                <a:gd name="connsiteY550" fmla="*/ 670 h 19998"/>
                <a:gd name="connsiteX551" fmla="*/ 12279 w 19998"/>
                <a:gd name="connsiteY551" fmla="*/ 792 h 19998"/>
                <a:gd name="connsiteX552" fmla="*/ 12255 w 19998"/>
                <a:gd name="connsiteY552" fmla="*/ 815 h 19998"/>
                <a:gd name="connsiteX553" fmla="*/ 12360 w 19998"/>
                <a:gd name="connsiteY553" fmla="*/ 895 h 19998"/>
                <a:gd name="connsiteX554" fmla="*/ 12360 w 19998"/>
                <a:gd name="connsiteY554" fmla="*/ 912 h 19998"/>
                <a:gd name="connsiteX555" fmla="*/ 12339 w 19998"/>
                <a:gd name="connsiteY555" fmla="*/ 935 h 19998"/>
                <a:gd name="connsiteX556" fmla="*/ 12548 w 19998"/>
                <a:gd name="connsiteY556" fmla="*/ 1342 h 19998"/>
                <a:gd name="connsiteX557" fmla="*/ 12753 w 19998"/>
                <a:gd name="connsiteY557" fmla="*/ 1260 h 19998"/>
                <a:gd name="connsiteX558" fmla="*/ 12729 w 19998"/>
                <a:gd name="connsiteY558" fmla="*/ 1363 h 19998"/>
                <a:gd name="connsiteX559" fmla="*/ 12834 w 19998"/>
                <a:gd name="connsiteY559" fmla="*/ 1323 h 19998"/>
                <a:gd name="connsiteX560" fmla="*/ 12853 w 19998"/>
                <a:gd name="connsiteY560" fmla="*/ 1342 h 19998"/>
                <a:gd name="connsiteX561" fmla="*/ 12901 w 19998"/>
                <a:gd name="connsiteY561" fmla="*/ 1342 h 19998"/>
                <a:gd name="connsiteX562" fmla="*/ 13039 w 19998"/>
                <a:gd name="connsiteY562" fmla="*/ 1769 h 19998"/>
                <a:gd name="connsiteX563" fmla="*/ 13039 w 19998"/>
                <a:gd name="connsiteY563" fmla="*/ 1751 h 19998"/>
                <a:gd name="connsiteX564" fmla="*/ 13065 w 19998"/>
                <a:gd name="connsiteY564" fmla="*/ 1751 h 19998"/>
                <a:gd name="connsiteX565" fmla="*/ 13082 w 19998"/>
                <a:gd name="connsiteY565" fmla="*/ 1671 h 19998"/>
                <a:gd name="connsiteX566" fmla="*/ 13186 w 19998"/>
                <a:gd name="connsiteY566" fmla="*/ 1645 h 19998"/>
                <a:gd name="connsiteX567" fmla="*/ 13203 w 19998"/>
                <a:gd name="connsiteY567" fmla="*/ 1671 h 19998"/>
                <a:gd name="connsiteX568" fmla="*/ 13203 w 19998"/>
                <a:gd name="connsiteY568" fmla="*/ 1645 h 19998"/>
                <a:gd name="connsiteX569" fmla="*/ 13267 w 19998"/>
                <a:gd name="connsiteY569" fmla="*/ 1645 h 19998"/>
                <a:gd name="connsiteX570" fmla="*/ 13267 w 19998"/>
                <a:gd name="connsiteY570" fmla="*/ 1671 h 19998"/>
                <a:gd name="connsiteX571" fmla="*/ 13308 w 19998"/>
                <a:gd name="connsiteY571" fmla="*/ 1687 h 19998"/>
                <a:gd name="connsiteX572" fmla="*/ 13308 w 19998"/>
                <a:gd name="connsiteY572" fmla="*/ 1711 h 19998"/>
                <a:gd name="connsiteX573" fmla="*/ 13515 w 19998"/>
                <a:gd name="connsiteY573" fmla="*/ 1628 h 19998"/>
                <a:gd name="connsiteX574" fmla="*/ 13598 w 19998"/>
                <a:gd name="connsiteY574" fmla="*/ 1751 h 19998"/>
                <a:gd name="connsiteX575" fmla="*/ 13660 w 19998"/>
                <a:gd name="connsiteY575" fmla="*/ 1769 h 19998"/>
                <a:gd name="connsiteX576" fmla="*/ 13660 w 19998"/>
                <a:gd name="connsiteY576" fmla="*/ 1833 h 19998"/>
                <a:gd name="connsiteX577" fmla="*/ 13677 w 19998"/>
                <a:gd name="connsiteY577" fmla="*/ 1833 h 19998"/>
                <a:gd name="connsiteX578" fmla="*/ 13677 w 19998"/>
                <a:gd name="connsiteY578" fmla="*/ 1849 h 19998"/>
                <a:gd name="connsiteX579" fmla="*/ 13725 w 19998"/>
                <a:gd name="connsiteY579" fmla="*/ 1849 h 19998"/>
                <a:gd name="connsiteX580" fmla="*/ 13703 w 19998"/>
                <a:gd name="connsiteY580" fmla="*/ 1833 h 19998"/>
                <a:gd name="connsiteX581" fmla="*/ 13725 w 19998"/>
                <a:gd name="connsiteY581" fmla="*/ 1791 h 19998"/>
                <a:gd name="connsiteX582" fmla="*/ 13808 w 19998"/>
                <a:gd name="connsiteY582" fmla="*/ 1873 h 19998"/>
                <a:gd name="connsiteX583" fmla="*/ 13725 w 19998"/>
                <a:gd name="connsiteY583" fmla="*/ 2155 h 19998"/>
                <a:gd name="connsiteX584" fmla="*/ 13725 w 19998"/>
                <a:gd name="connsiteY584" fmla="*/ 2138 h 19998"/>
                <a:gd name="connsiteX585" fmla="*/ 13784 w 19998"/>
                <a:gd name="connsiteY585" fmla="*/ 2155 h 19998"/>
                <a:gd name="connsiteX586" fmla="*/ 13825 w 19998"/>
                <a:gd name="connsiteY586" fmla="*/ 2301 h 19998"/>
                <a:gd name="connsiteX587" fmla="*/ 13703 w 19998"/>
                <a:gd name="connsiteY587" fmla="*/ 2420 h 19998"/>
                <a:gd name="connsiteX588" fmla="*/ 13741 w 19998"/>
                <a:gd name="connsiteY588" fmla="*/ 2463 h 19998"/>
                <a:gd name="connsiteX589" fmla="*/ 13703 w 19998"/>
                <a:gd name="connsiteY589" fmla="*/ 2503 h 19998"/>
                <a:gd name="connsiteX590" fmla="*/ 13784 w 19998"/>
                <a:gd name="connsiteY590" fmla="*/ 2519 h 19998"/>
                <a:gd name="connsiteX591" fmla="*/ 13784 w 19998"/>
                <a:gd name="connsiteY591" fmla="*/ 2540 h 19998"/>
                <a:gd name="connsiteX592" fmla="*/ 13849 w 19998"/>
                <a:gd name="connsiteY592" fmla="*/ 2540 h 19998"/>
                <a:gd name="connsiteX593" fmla="*/ 14280 w 19998"/>
                <a:gd name="connsiteY593" fmla="*/ 2540 h 19998"/>
                <a:gd name="connsiteX594" fmla="*/ 14527 w 19998"/>
                <a:gd name="connsiteY594" fmla="*/ 2437 h 19998"/>
                <a:gd name="connsiteX595" fmla="*/ 14527 w 19998"/>
                <a:gd name="connsiteY595" fmla="*/ 2218 h 19998"/>
                <a:gd name="connsiteX596" fmla="*/ 14715 w 19998"/>
                <a:gd name="connsiteY596" fmla="*/ 2051 h 19998"/>
                <a:gd name="connsiteX597" fmla="*/ 14815 w 19998"/>
                <a:gd name="connsiteY597" fmla="*/ 2115 h 19998"/>
                <a:gd name="connsiteX598" fmla="*/ 14775 w 19998"/>
                <a:gd name="connsiteY598" fmla="*/ 2138 h 19998"/>
                <a:gd name="connsiteX599" fmla="*/ 14796 w 19998"/>
                <a:gd name="connsiteY599" fmla="*/ 2218 h 19998"/>
                <a:gd name="connsiteX600" fmla="*/ 14756 w 19998"/>
                <a:gd name="connsiteY600" fmla="*/ 2195 h 19998"/>
                <a:gd name="connsiteX601" fmla="*/ 14732 w 19998"/>
                <a:gd name="connsiteY601" fmla="*/ 2218 h 19998"/>
                <a:gd name="connsiteX602" fmla="*/ 14756 w 19998"/>
                <a:gd name="connsiteY602" fmla="*/ 2237 h 19998"/>
                <a:gd name="connsiteX603" fmla="*/ 14732 w 19998"/>
                <a:gd name="connsiteY603" fmla="*/ 2275 h 19998"/>
                <a:gd name="connsiteX604" fmla="*/ 14715 w 19998"/>
                <a:gd name="connsiteY604" fmla="*/ 2275 h 19998"/>
                <a:gd name="connsiteX605" fmla="*/ 14756 w 19998"/>
                <a:gd name="connsiteY605" fmla="*/ 2341 h 19998"/>
                <a:gd name="connsiteX606" fmla="*/ 14675 w 19998"/>
                <a:gd name="connsiteY606" fmla="*/ 2519 h 19998"/>
                <a:gd name="connsiteX607" fmla="*/ 14815 w 19998"/>
                <a:gd name="connsiteY607" fmla="*/ 2622 h 19998"/>
                <a:gd name="connsiteX608" fmla="*/ 14796 w 19998"/>
                <a:gd name="connsiteY608" fmla="*/ 2904 h 19998"/>
                <a:gd name="connsiteX609" fmla="*/ 14918 w 19998"/>
                <a:gd name="connsiteY609" fmla="*/ 2904 h 19998"/>
                <a:gd name="connsiteX610" fmla="*/ 14918 w 19998"/>
                <a:gd name="connsiteY610" fmla="*/ 2867 h 19998"/>
                <a:gd name="connsiteX611" fmla="*/ 15001 w 19998"/>
                <a:gd name="connsiteY611" fmla="*/ 2888 h 19998"/>
                <a:gd name="connsiteX612" fmla="*/ 15230 w 19998"/>
                <a:gd name="connsiteY612" fmla="*/ 3074 h 19998"/>
                <a:gd name="connsiteX613" fmla="*/ 15249 w 19998"/>
                <a:gd name="connsiteY613" fmla="*/ 3050 h 19998"/>
                <a:gd name="connsiteX614" fmla="*/ 15249 w 19998"/>
                <a:gd name="connsiteY614" fmla="*/ 3114 h 19998"/>
                <a:gd name="connsiteX615" fmla="*/ 15330 w 19998"/>
                <a:gd name="connsiteY615" fmla="*/ 3114 h 19998"/>
                <a:gd name="connsiteX616" fmla="*/ 15418 w 19998"/>
                <a:gd name="connsiteY616" fmla="*/ 3114 h 19998"/>
                <a:gd name="connsiteX617" fmla="*/ 15499 w 19998"/>
                <a:gd name="connsiteY617" fmla="*/ 3196 h 19998"/>
                <a:gd name="connsiteX618" fmla="*/ 15475 w 19998"/>
                <a:gd name="connsiteY618" fmla="*/ 3252 h 19998"/>
                <a:gd name="connsiteX619" fmla="*/ 15499 w 19998"/>
                <a:gd name="connsiteY619" fmla="*/ 3295 h 19998"/>
                <a:gd name="connsiteX620" fmla="*/ 15499 w 19998"/>
                <a:gd name="connsiteY620" fmla="*/ 3276 h 19998"/>
                <a:gd name="connsiteX621" fmla="*/ 15599 w 19998"/>
                <a:gd name="connsiteY621" fmla="*/ 3276 h 19998"/>
                <a:gd name="connsiteX622" fmla="*/ 15704 w 19998"/>
                <a:gd name="connsiteY622" fmla="*/ 3374 h 19998"/>
                <a:gd name="connsiteX623" fmla="*/ 15682 w 19998"/>
                <a:gd name="connsiteY623" fmla="*/ 3414 h 19998"/>
                <a:gd name="connsiteX624" fmla="*/ 15723 w 19998"/>
                <a:gd name="connsiteY624" fmla="*/ 3478 h 19998"/>
                <a:gd name="connsiteX625" fmla="*/ 15704 w 19998"/>
                <a:gd name="connsiteY625" fmla="*/ 3497 h 19998"/>
                <a:gd name="connsiteX626" fmla="*/ 15747 w 19998"/>
                <a:gd name="connsiteY626" fmla="*/ 3534 h 19998"/>
                <a:gd name="connsiteX627" fmla="*/ 15747 w 19998"/>
                <a:gd name="connsiteY627" fmla="*/ 3518 h 19998"/>
                <a:gd name="connsiteX628" fmla="*/ 15935 w 19998"/>
                <a:gd name="connsiteY628" fmla="*/ 3478 h 19998"/>
                <a:gd name="connsiteX629" fmla="*/ 15935 w 19998"/>
                <a:gd name="connsiteY629" fmla="*/ 3518 h 19998"/>
                <a:gd name="connsiteX630" fmla="*/ 15951 w 19998"/>
                <a:gd name="connsiteY630" fmla="*/ 3518 h 19998"/>
                <a:gd name="connsiteX631" fmla="*/ 15992 w 19998"/>
                <a:gd name="connsiteY631" fmla="*/ 3414 h 19998"/>
                <a:gd name="connsiteX632" fmla="*/ 16156 w 19998"/>
                <a:gd name="connsiteY632" fmla="*/ 3414 h 19998"/>
                <a:gd name="connsiteX633" fmla="*/ 16156 w 19998"/>
                <a:gd name="connsiteY633" fmla="*/ 3374 h 19998"/>
                <a:gd name="connsiteX634" fmla="*/ 16302 w 19998"/>
                <a:gd name="connsiteY634" fmla="*/ 3436 h 19998"/>
                <a:gd name="connsiteX635" fmla="*/ 16285 w 19998"/>
                <a:gd name="connsiteY635" fmla="*/ 3454 h 19998"/>
                <a:gd name="connsiteX636" fmla="*/ 16366 w 19998"/>
                <a:gd name="connsiteY636" fmla="*/ 3518 h 19998"/>
                <a:gd name="connsiteX637" fmla="*/ 16490 w 19998"/>
                <a:gd name="connsiteY637" fmla="*/ 3518 h 19998"/>
                <a:gd name="connsiteX638" fmla="*/ 16506 w 19998"/>
                <a:gd name="connsiteY638" fmla="*/ 3600 h 19998"/>
                <a:gd name="connsiteX639" fmla="*/ 16590 w 19998"/>
                <a:gd name="connsiteY639" fmla="*/ 3624 h 19998"/>
                <a:gd name="connsiteX640" fmla="*/ 16611 w 19998"/>
                <a:gd name="connsiteY640" fmla="*/ 3581 h 19998"/>
                <a:gd name="connsiteX641" fmla="*/ 16694 w 19998"/>
                <a:gd name="connsiteY641" fmla="*/ 3600 h 19998"/>
                <a:gd name="connsiteX642" fmla="*/ 16694 w 19998"/>
                <a:gd name="connsiteY642" fmla="*/ 3560 h 19998"/>
                <a:gd name="connsiteX643" fmla="*/ 16716 w 19998"/>
                <a:gd name="connsiteY643" fmla="*/ 3560 h 19998"/>
                <a:gd name="connsiteX644" fmla="*/ 16716 w 19998"/>
                <a:gd name="connsiteY644" fmla="*/ 3518 h 19998"/>
                <a:gd name="connsiteX645" fmla="*/ 16759 w 19998"/>
                <a:gd name="connsiteY645" fmla="*/ 3497 h 19998"/>
                <a:gd name="connsiteX646" fmla="*/ 16759 w 19998"/>
                <a:gd name="connsiteY646" fmla="*/ 3478 h 19998"/>
                <a:gd name="connsiteX647" fmla="*/ 16940 w 19998"/>
                <a:gd name="connsiteY647" fmla="*/ 3478 h 19998"/>
                <a:gd name="connsiteX648" fmla="*/ 17085 w 19998"/>
                <a:gd name="connsiteY648" fmla="*/ 3560 h 19998"/>
                <a:gd name="connsiteX649" fmla="*/ 17085 w 19998"/>
                <a:gd name="connsiteY649" fmla="*/ 3534 h 19998"/>
                <a:gd name="connsiteX650" fmla="*/ 17192 w 19998"/>
                <a:gd name="connsiteY650" fmla="*/ 3518 h 19998"/>
                <a:gd name="connsiteX651" fmla="*/ 17192 w 19998"/>
                <a:gd name="connsiteY651" fmla="*/ 3534 h 19998"/>
                <a:gd name="connsiteX652" fmla="*/ 17373 w 19998"/>
                <a:gd name="connsiteY652" fmla="*/ 3640 h 19998"/>
                <a:gd name="connsiteX653" fmla="*/ 17354 w 19998"/>
                <a:gd name="connsiteY653" fmla="*/ 3663 h 19998"/>
                <a:gd name="connsiteX654" fmla="*/ 17437 w 19998"/>
                <a:gd name="connsiteY654" fmla="*/ 3783 h 19998"/>
                <a:gd name="connsiteX655" fmla="*/ 17397 w 19998"/>
                <a:gd name="connsiteY655" fmla="*/ 3783 h 19998"/>
                <a:gd name="connsiteX656" fmla="*/ 17414 w 19998"/>
                <a:gd name="connsiteY656" fmla="*/ 3826 h 19998"/>
                <a:gd name="connsiteX657" fmla="*/ 17437 w 19998"/>
                <a:gd name="connsiteY657" fmla="*/ 3826 h 19998"/>
                <a:gd name="connsiteX658" fmla="*/ 17602 w 19998"/>
                <a:gd name="connsiteY658" fmla="*/ 4028 h 19998"/>
                <a:gd name="connsiteX659" fmla="*/ 17623 w 19998"/>
                <a:gd name="connsiteY659" fmla="*/ 4091 h 19998"/>
                <a:gd name="connsiteX660" fmla="*/ 17642 w 19998"/>
                <a:gd name="connsiteY660" fmla="*/ 4091 h 19998"/>
                <a:gd name="connsiteX661" fmla="*/ 17683 w 19998"/>
                <a:gd name="connsiteY661" fmla="*/ 4211 h 19998"/>
                <a:gd name="connsiteX662" fmla="*/ 17849 w 19998"/>
                <a:gd name="connsiteY662" fmla="*/ 4211 h 19998"/>
                <a:gd name="connsiteX663" fmla="*/ 17849 w 19998"/>
                <a:gd name="connsiteY663" fmla="*/ 4171 h 19998"/>
                <a:gd name="connsiteX664" fmla="*/ 17871 w 19998"/>
                <a:gd name="connsiteY664" fmla="*/ 4171 h 19998"/>
                <a:gd name="connsiteX665" fmla="*/ 17830 w 19998"/>
                <a:gd name="connsiteY665" fmla="*/ 4091 h 19998"/>
                <a:gd name="connsiteX666" fmla="*/ 17871 w 19998"/>
                <a:gd name="connsiteY666" fmla="*/ 4065 h 19998"/>
                <a:gd name="connsiteX667" fmla="*/ 17935 w 19998"/>
                <a:gd name="connsiteY667" fmla="*/ 4091 h 19998"/>
                <a:gd name="connsiteX668" fmla="*/ 17976 w 19998"/>
                <a:gd name="connsiteY668" fmla="*/ 4065 h 19998"/>
                <a:gd name="connsiteX669" fmla="*/ 18019 w 19998"/>
                <a:gd name="connsiteY669" fmla="*/ 4091 h 19998"/>
                <a:gd name="connsiteX670" fmla="*/ 18140 w 19998"/>
                <a:gd name="connsiteY670" fmla="*/ 4131 h 19998"/>
                <a:gd name="connsiteX671" fmla="*/ 18183 w 19998"/>
                <a:gd name="connsiteY671" fmla="*/ 4293 h 19998"/>
                <a:gd name="connsiteX672" fmla="*/ 18200 w 19998"/>
                <a:gd name="connsiteY672" fmla="*/ 4293 h 19998"/>
                <a:gd name="connsiteX673" fmla="*/ 18223 w 19998"/>
                <a:gd name="connsiteY673" fmla="*/ 4211 h 19998"/>
                <a:gd name="connsiteX674" fmla="*/ 18240 w 19998"/>
                <a:gd name="connsiteY674" fmla="*/ 4211 h 19998"/>
                <a:gd name="connsiteX675" fmla="*/ 18240 w 19998"/>
                <a:gd name="connsiteY675" fmla="*/ 4230 h 19998"/>
                <a:gd name="connsiteX676" fmla="*/ 18281 w 19998"/>
                <a:gd name="connsiteY676" fmla="*/ 4230 h 19998"/>
                <a:gd name="connsiteX677" fmla="*/ 18328 w 19998"/>
                <a:gd name="connsiteY677" fmla="*/ 4270 h 19998"/>
                <a:gd name="connsiteX678" fmla="*/ 18369 w 19998"/>
                <a:gd name="connsiteY678" fmla="*/ 4253 h 19998"/>
                <a:gd name="connsiteX679" fmla="*/ 18388 w 19998"/>
                <a:gd name="connsiteY679" fmla="*/ 4270 h 19998"/>
                <a:gd name="connsiteX680" fmla="*/ 18531 w 19998"/>
                <a:gd name="connsiteY680" fmla="*/ 4253 h 19998"/>
                <a:gd name="connsiteX681" fmla="*/ 18531 w 19998"/>
                <a:gd name="connsiteY681" fmla="*/ 4270 h 19998"/>
                <a:gd name="connsiteX682" fmla="*/ 18631 w 19998"/>
                <a:gd name="connsiteY682" fmla="*/ 4211 h 19998"/>
                <a:gd name="connsiteX683" fmla="*/ 18631 w 19998"/>
                <a:gd name="connsiteY683" fmla="*/ 4131 h 19998"/>
                <a:gd name="connsiteX684" fmla="*/ 18762 w 19998"/>
                <a:gd name="connsiteY684" fmla="*/ 4108 h 19998"/>
                <a:gd name="connsiteX685" fmla="*/ 18778 w 19998"/>
                <a:gd name="connsiteY685" fmla="*/ 4148 h 19998"/>
                <a:gd name="connsiteX686" fmla="*/ 18821 w 19998"/>
                <a:gd name="connsiteY686" fmla="*/ 4131 h 19998"/>
                <a:gd name="connsiteX687" fmla="*/ 18943 w 19998"/>
                <a:gd name="connsiteY687" fmla="*/ 4333 h 19998"/>
                <a:gd name="connsiteX688" fmla="*/ 19047 w 19998"/>
                <a:gd name="connsiteY688" fmla="*/ 4333 h 19998"/>
                <a:gd name="connsiteX689" fmla="*/ 19064 w 19998"/>
                <a:gd name="connsiteY689" fmla="*/ 4392 h 19998"/>
                <a:gd name="connsiteX690" fmla="*/ 19152 w 19998"/>
                <a:gd name="connsiteY690" fmla="*/ 4392 h 19998"/>
                <a:gd name="connsiteX691" fmla="*/ 19152 w 19998"/>
                <a:gd name="connsiteY691" fmla="*/ 4373 h 19998"/>
                <a:gd name="connsiteX692" fmla="*/ 19212 w 19998"/>
                <a:gd name="connsiteY692" fmla="*/ 4373 h 19998"/>
                <a:gd name="connsiteX693" fmla="*/ 19212 w 19998"/>
                <a:gd name="connsiteY693" fmla="*/ 4392 h 19998"/>
                <a:gd name="connsiteX694" fmla="*/ 19317 w 19998"/>
                <a:gd name="connsiteY694" fmla="*/ 4333 h 19998"/>
                <a:gd name="connsiteX695" fmla="*/ 19417 w 19998"/>
                <a:gd name="connsiteY695" fmla="*/ 4392 h 19998"/>
                <a:gd name="connsiteX696" fmla="*/ 19443 w 19998"/>
                <a:gd name="connsiteY696" fmla="*/ 4373 h 19998"/>
                <a:gd name="connsiteX697" fmla="*/ 19500 w 19998"/>
                <a:gd name="connsiteY697" fmla="*/ 4373 h 19998"/>
                <a:gd name="connsiteX698" fmla="*/ 19521 w 19998"/>
                <a:gd name="connsiteY698" fmla="*/ 4352 h 19998"/>
                <a:gd name="connsiteX699" fmla="*/ 19998 w 19998"/>
                <a:gd name="connsiteY699" fmla="*/ 4512 h 19998"/>
                <a:gd name="connsiteX700" fmla="*/ 19750 w 19998"/>
                <a:gd name="connsiteY700" fmla="*/ 4939 h 19998"/>
                <a:gd name="connsiteX701" fmla="*/ 19712 w 19998"/>
                <a:gd name="connsiteY701" fmla="*/ 4939 h 19998"/>
                <a:gd name="connsiteX702" fmla="*/ 19686 w 19998"/>
                <a:gd name="connsiteY702" fmla="*/ 5003 h 19998"/>
                <a:gd name="connsiteX703" fmla="*/ 19645 w 19998"/>
                <a:gd name="connsiteY703" fmla="*/ 5003 h 19998"/>
                <a:gd name="connsiteX704" fmla="*/ 19131 w 19998"/>
                <a:gd name="connsiteY704" fmla="*/ 6512 h 19998"/>
                <a:gd name="connsiteX705" fmla="*/ 19236 w 19998"/>
                <a:gd name="connsiteY705" fmla="*/ 7750 h 19998"/>
                <a:gd name="connsiteX706" fmla="*/ 19212 w 19998"/>
                <a:gd name="connsiteY706" fmla="*/ 7750 h 19998"/>
                <a:gd name="connsiteX707" fmla="*/ 19090 w 19998"/>
                <a:gd name="connsiteY707" fmla="*/ 7870 h 19998"/>
                <a:gd name="connsiteX708" fmla="*/ 19152 w 19998"/>
                <a:gd name="connsiteY708" fmla="*/ 7853 h 19998"/>
                <a:gd name="connsiteX709" fmla="*/ 19064 w 19998"/>
                <a:gd name="connsiteY709" fmla="*/ 7973 h 19998"/>
                <a:gd name="connsiteX710" fmla="*/ 18983 w 19998"/>
                <a:gd name="connsiteY710" fmla="*/ 7973 h 19998"/>
                <a:gd name="connsiteX711" fmla="*/ 18714 w 19998"/>
                <a:gd name="connsiteY711" fmla="*/ 8135 h 19998"/>
                <a:gd name="connsiteX712" fmla="*/ 18695 w 19998"/>
                <a:gd name="connsiteY712" fmla="*/ 8093 h 19998"/>
                <a:gd name="connsiteX713" fmla="*/ 18614 w 19998"/>
                <a:gd name="connsiteY713" fmla="*/ 7997 h 19998"/>
                <a:gd name="connsiteX714" fmla="*/ 18631 w 19998"/>
                <a:gd name="connsiteY714" fmla="*/ 7973 h 19998"/>
                <a:gd name="connsiteX715" fmla="*/ 18304 w 19998"/>
                <a:gd name="connsiteY71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2103 w 19998"/>
                <a:gd name="connsiteY347" fmla="*/ 7442 h 19998"/>
                <a:gd name="connsiteX348" fmla="*/ 2205 w 19998"/>
                <a:gd name="connsiteY348" fmla="*/ 7442 h 19998"/>
                <a:gd name="connsiteX349" fmla="*/ 1831 w 19998"/>
                <a:gd name="connsiteY349" fmla="*/ 7261 h 19998"/>
                <a:gd name="connsiteX350" fmla="*/ 1260 w 19998"/>
                <a:gd name="connsiteY350" fmla="*/ 6996 h 19998"/>
                <a:gd name="connsiteX351" fmla="*/ 1276 w 19998"/>
                <a:gd name="connsiteY351" fmla="*/ 6975 h 19998"/>
                <a:gd name="connsiteX352" fmla="*/ 1260 w 19998"/>
                <a:gd name="connsiteY352" fmla="*/ 6958 h 19998"/>
                <a:gd name="connsiteX353" fmla="*/ 1236 w 19998"/>
                <a:gd name="connsiteY353" fmla="*/ 6958 h 19998"/>
                <a:gd name="connsiteX354" fmla="*/ 1172 w 19998"/>
                <a:gd name="connsiteY354" fmla="*/ 6892 h 19998"/>
                <a:gd name="connsiteX355" fmla="*/ 1155 w 19998"/>
                <a:gd name="connsiteY355" fmla="*/ 6996 h 19998"/>
                <a:gd name="connsiteX356" fmla="*/ 886 w 19998"/>
                <a:gd name="connsiteY356" fmla="*/ 6975 h 19998"/>
                <a:gd name="connsiteX357" fmla="*/ 679 w 19998"/>
                <a:gd name="connsiteY357" fmla="*/ 7099 h 19998"/>
                <a:gd name="connsiteX358" fmla="*/ 533 w 19998"/>
                <a:gd name="connsiteY358" fmla="*/ 7078 h 19998"/>
                <a:gd name="connsiteX359" fmla="*/ 533 w 19998"/>
                <a:gd name="connsiteY359" fmla="*/ 7022 h 19998"/>
                <a:gd name="connsiteX360" fmla="*/ 574 w 19998"/>
                <a:gd name="connsiteY360" fmla="*/ 6996 h 19998"/>
                <a:gd name="connsiteX361" fmla="*/ 305 w 19998"/>
                <a:gd name="connsiteY361" fmla="*/ 6568 h 19998"/>
                <a:gd name="connsiteX362" fmla="*/ 264 w 19998"/>
                <a:gd name="connsiteY362" fmla="*/ 6594 h 19998"/>
                <a:gd name="connsiteX363" fmla="*/ 164 w 19998"/>
                <a:gd name="connsiteY363" fmla="*/ 6528 h 19998"/>
                <a:gd name="connsiteX364" fmla="*/ 141 w 19998"/>
                <a:gd name="connsiteY364" fmla="*/ 6528 h 19998"/>
                <a:gd name="connsiteX365" fmla="*/ 0 w 19998"/>
                <a:gd name="connsiteY365" fmla="*/ 6490 h 19998"/>
                <a:gd name="connsiteX366" fmla="*/ 17 w 19998"/>
                <a:gd name="connsiteY366" fmla="*/ 6465 h 19998"/>
                <a:gd name="connsiteX367" fmla="*/ 57 w 19998"/>
                <a:gd name="connsiteY367" fmla="*/ 6465 h 19998"/>
                <a:gd name="connsiteX368" fmla="*/ 57 w 19998"/>
                <a:gd name="connsiteY368" fmla="*/ 6425 h 19998"/>
                <a:gd name="connsiteX369" fmla="*/ 695 w 19998"/>
                <a:gd name="connsiteY369" fmla="*/ 6408 h 19998"/>
                <a:gd name="connsiteX370" fmla="*/ 760 w 19998"/>
                <a:gd name="connsiteY370" fmla="*/ 6262 h 19998"/>
                <a:gd name="connsiteX371" fmla="*/ 722 w 19998"/>
                <a:gd name="connsiteY371" fmla="*/ 6262 h 19998"/>
                <a:gd name="connsiteX372" fmla="*/ 695 w 19998"/>
                <a:gd name="connsiteY372" fmla="*/ 6164 h 19998"/>
                <a:gd name="connsiteX373" fmla="*/ 433 w 19998"/>
                <a:gd name="connsiteY373" fmla="*/ 6084 h 19998"/>
                <a:gd name="connsiteX374" fmla="*/ 348 w 19998"/>
                <a:gd name="connsiteY374" fmla="*/ 6204 h 19998"/>
                <a:gd name="connsiteX375" fmla="*/ 329 w 19998"/>
                <a:gd name="connsiteY375" fmla="*/ 6204 h 19998"/>
                <a:gd name="connsiteX376" fmla="*/ 305 w 19998"/>
                <a:gd name="connsiteY376" fmla="*/ 6060 h 19998"/>
                <a:gd name="connsiteX377" fmla="*/ 348 w 19998"/>
                <a:gd name="connsiteY377" fmla="*/ 6044 h 19998"/>
                <a:gd name="connsiteX378" fmla="*/ 348 w 19998"/>
                <a:gd name="connsiteY378" fmla="*/ 5997 h 19998"/>
                <a:gd name="connsiteX379" fmla="*/ 248 w 19998"/>
                <a:gd name="connsiteY379" fmla="*/ 5997 h 19998"/>
                <a:gd name="connsiteX380" fmla="*/ 221 w 19998"/>
                <a:gd name="connsiteY380" fmla="*/ 5938 h 19998"/>
                <a:gd name="connsiteX381" fmla="*/ 329 w 19998"/>
                <a:gd name="connsiteY381" fmla="*/ 5938 h 19998"/>
                <a:gd name="connsiteX382" fmla="*/ 348 w 19998"/>
                <a:gd name="connsiteY382" fmla="*/ 5818 h 19998"/>
                <a:gd name="connsiteX383" fmla="*/ 391 w 19998"/>
                <a:gd name="connsiteY383" fmla="*/ 5818 h 19998"/>
                <a:gd name="connsiteX384" fmla="*/ 369 w 19998"/>
                <a:gd name="connsiteY384" fmla="*/ 5917 h 19998"/>
                <a:gd name="connsiteX385" fmla="*/ 433 w 19998"/>
                <a:gd name="connsiteY385" fmla="*/ 5877 h 19998"/>
                <a:gd name="connsiteX386" fmla="*/ 433 w 19998"/>
                <a:gd name="connsiteY386" fmla="*/ 5898 h 19998"/>
                <a:gd name="connsiteX387" fmla="*/ 410 w 19998"/>
                <a:gd name="connsiteY387" fmla="*/ 5917 h 19998"/>
                <a:gd name="connsiteX388" fmla="*/ 433 w 19998"/>
                <a:gd name="connsiteY388" fmla="*/ 5938 h 19998"/>
                <a:gd name="connsiteX389" fmla="*/ 555 w 19998"/>
                <a:gd name="connsiteY389" fmla="*/ 5938 h 19998"/>
                <a:gd name="connsiteX390" fmla="*/ 555 w 19998"/>
                <a:gd name="connsiteY390" fmla="*/ 5955 h 19998"/>
                <a:gd name="connsiteX391" fmla="*/ 738 w 19998"/>
                <a:gd name="connsiteY391" fmla="*/ 5938 h 19998"/>
                <a:gd name="connsiteX392" fmla="*/ 695 w 19998"/>
                <a:gd name="connsiteY392" fmla="*/ 5835 h 19998"/>
                <a:gd name="connsiteX393" fmla="*/ 655 w 19998"/>
                <a:gd name="connsiteY393" fmla="*/ 5835 h 19998"/>
                <a:gd name="connsiteX394" fmla="*/ 638 w 19998"/>
                <a:gd name="connsiteY394" fmla="*/ 5877 h 19998"/>
                <a:gd name="connsiteX395" fmla="*/ 574 w 19998"/>
                <a:gd name="connsiteY395" fmla="*/ 5861 h 19998"/>
                <a:gd name="connsiteX396" fmla="*/ 517 w 19998"/>
                <a:gd name="connsiteY396" fmla="*/ 5861 h 19998"/>
                <a:gd name="connsiteX397" fmla="*/ 598 w 19998"/>
                <a:gd name="connsiteY397" fmla="*/ 5736 h 19998"/>
                <a:gd name="connsiteX398" fmla="*/ 141 w 19998"/>
                <a:gd name="connsiteY398" fmla="*/ 5778 h 19998"/>
                <a:gd name="connsiteX399" fmla="*/ 141 w 19998"/>
                <a:gd name="connsiteY399" fmla="*/ 5795 h 19998"/>
                <a:gd name="connsiteX400" fmla="*/ 17 w 19998"/>
                <a:gd name="connsiteY400" fmla="*/ 5818 h 19998"/>
                <a:gd name="connsiteX401" fmla="*/ 17 w 19998"/>
                <a:gd name="connsiteY401" fmla="*/ 5715 h 19998"/>
                <a:gd name="connsiteX402" fmla="*/ 40 w 19998"/>
                <a:gd name="connsiteY402" fmla="*/ 5715 h 19998"/>
                <a:gd name="connsiteX403" fmla="*/ 141 w 19998"/>
                <a:gd name="connsiteY403" fmla="*/ 5287 h 19998"/>
                <a:gd name="connsiteX404" fmla="*/ 181 w 19998"/>
                <a:gd name="connsiteY404" fmla="*/ 5268 h 19998"/>
                <a:gd name="connsiteX405" fmla="*/ 348 w 19998"/>
                <a:gd name="connsiteY405" fmla="*/ 5247 h 19998"/>
                <a:gd name="connsiteX406" fmla="*/ 329 w 19998"/>
                <a:gd name="connsiteY406" fmla="*/ 5205 h 19998"/>
                <a:gd name="connsiteX407" fmla="*/ 450 w 19998"/>
                <a:gd name="connsiteY407" fmla="*/ 5149 h 19998"/>
                <a:gd name="connsiteX408" fmla="*/ 617 w 19998"/>
                <a:gd name="connsiteY408" fmla="*/ 5149 h 19998"/>
                <a:gd name="connsiteX409" fmla="*/ 617 w 19998"/>
                <a:gd name="connsiteY409" fmla="*/ 5106 h 19998"/>
                <a:gd name="connsiteX410" fmla="*/ 803 w 19998"/>
                <a:gd name="connsiteY410" fmla="*/ 5085 h 19998"/>
                <a:gd name="connsiteX411" fmla="*/ 826 w 19998"/>
                <a:gd name="connsiteY411" fmla="*/ 5106 h 19998"/>
                <a:gd name="connsiteX412" fmla="*/ 803 w 19998"/>
                <a:gd name="connsiteY412" fmla="*/ 5149 h 19998"/>
                <a:gd name="connsiteX413" fmla="*/ 803 w 19998"/>
                <a:gd name="connsiteY413" fmla="*/ 5165 h 19998"/>
                <a:gd name="connsiteX414" fmla="*/ 1276 w 19998"/>
                <a:gd name="connsiteY414" fmla="*/ 5022 h 19998"/>
                <a:gd name="connsiteX415" fmla="*/ 1276 w 19998"/>
                <a:gd name="connsiteY415" fmla="*/ 5003 h 19998"/>
                <a:gd name="connsiteX416" fmla="*/ 1276 w 19998"/>
                <a:gd name="connsiteY416" fmla="*/ 5022 h 19998"/>
                <a:gd name="connsiteX417" fmla="*/ 1298 w 19998"/>
                <a:gd name="connsiteY417" fmla="*/ 5022 h 19998"/>
                <a:gd name="connsiteX418" fmla="*/ 1298 w 19998"/>
                <a:gd name="connsiteY418" fmla="*/ 5003 h 19998"/>
                <a:gd name="connsiteX419" fmla="*/ 1341 w 19998"/>
                <a:gd name="connsiteY419" fmla="*/ 5003 h 19998"/>
                <a:gd name="connsiteX420" fmla="*/ 1341 w 19998"/>
                <a:gd name="connsiteY420" fmla="*/ 5165 h 19998"/>
                <a:gd name="connsiteX421" fmla="*/ 1381 w 19998"/>
                <a:gd name="connsiteY421" fmla="*/ 5165 h 19998"/>
                <a:gd name="connsiteX422" fmla="*/ 1441 w 19998"/>
                <a:gd name="connsiteY422" fmla="*/ 5149 h 19998"/>
                <a:gd name="connsiteX423" fmla="*/ 1441 w 19998"/>
                <a:gd name="connsiteY423" fmla="*/ 5205 h 19998"/>
                <a:gd name="connsiteX424" fmla="*/ 1505 w 19998"/>
                <a:gd name="connsiteY424" fmla="*/ 5231 h 19998"/>
                <a:gd name="connsiteX425" fmla="*/ 1524 w 19998"/>
                <a:gd name="connsiteY425" fmla="*/ 5069 h 19998"/>
                <a:gd name="connsiteX426" fmla="*/ 1562 w 19998"/>
                <a:gd name="connsiteY426" fmla="*/ 5069 h 19998"/>
                <a:gd name="connsiteX427" fmla="*/ 1562 w 19998"/>
                <a:gd name="connsiteY427" fmla="*/ 5043 h 19998"/>
                <a:gd name="connsiteX428" fmla="*/ 1815 w 19998"/>
                <a:gd name="connsiteY428" fmla="*/ 5125 h 19998"/>
                <a:gd name="connsiteX429" fmla="*/ 1815 w 19998"/>
                <a:gd name="connsiteY429" fmla="*/ 5149 h 19998"/>
                <a:gd name="connsiteX430" fmla="*/ 1831 w 19998"/>
                <a:gd name="connsiteY430" fmla="*/ 5149 h 19998"/>
                <a:gd name="connsiteX431" fmla="*/ 1874 w 19998"/>
                <a:gd name="connsiteY431" fmla="*/ 5149 h 19998"/>
                <a:gd name="connsiteX432" fmla="*/ 1874 w 19998"/>
                <a:gd name="connsiteY432" fmla="*/ 5189 h 19998"/>
                <a:gd name="connsiteX433" fmla="*/ 1936 w 19998"/>
                <a:gd name="connsiteY433" fmla="*/ 5165 h 19998"/>
                <a:gd name="connsiteX434" fmla="*/ 1936 w 19998"/>
                <a:gd name="connsiteY434" fmla="*/ 5149 h 19998"/>
                <a:gd name="connsiteX435" fmla="*/ 1915 w 19998"/>
                <a:gd name="connsiteY435" fmla="*/ 5125 h 19998"/>
                <a:gd name="connsiteX436" fmla="*/ 1915 w 19998"/>
                <a:gd name="connsiteY436" fmla="*/ 5069 h 19998"/>
                <a:gd name="connsiteX437" fmla="*/ 1979 w 19998"/>
                <a:gd name="connsiteY437" fmla="*/ 5003 h 19998"/>
                <a:gd name="connsiteX438" fmla="*/ 1936 w 19998"/>
                <a:gd name="connsiteY438" fmla="*/ 4939 h 19998"/>
                <a:gd name="connsiteX439" fmla="*/ 2103 w 19998"/>
                <a:gd name="connsiteY439" fmla="*/ 4820 h 19998"/>
                <a:gd name="connsiteX440" fmla="*/ 2496 w 19998"/>
                <a:gd name="connsiteY440" fmla="*/ 4777 h 19998"/>
                <a:gd name="connsiteX441" fmla="*/ 2536 w 19998"/>
                <a:gd name="connsiteY441" fmla="*/ 4860 h 19998"/>
                <a:gd name="connsiteX442" fmla="*/ 2722 w 19998"/>
                <a:gd name="connsiteY442" fmla="*/ 4761 h 19998"/>
                <a:gd name="connsiteX443" fmla="*/ 2722 w 19998"/>
                <a:gd name="connsiteY443" fmla="*/ 4900 h 19998"/>
                <a:gd name="connsiteX444" fmla="*/ 2805 w 19998"/>
                <a:gd name="connsiteY444" fmla="*/ 4923 h 19998"/>
                <a:gd name="connsiteX445" fmla="*/ 2782 w 19998"/>
                <a:gd name="connsiteY445" fmla="*/ 4982 h 19998"/>
                <a:gd name="connsiteX446" fmla="*/ 2886 w 19998"/>
                <a:gd name="connsiteY446" fmla="*/ 5022 h 19998"/>
                <a:gd name="connsiteX447" fmla="*/ 2910 w 19998"/>
                <a:gd name="connsiteY447" fmla="*/ 5022 h 19998"/>
                <a:gd name="connsiteX448" fmla="*/ 2970 w 19998"/>
                <a:gd name="connsiteY448" fmla="*/ 5189 h 19998"/>
                <a:gd name="connsiteX449" fmla="*/ 3010 w 19998"/>
                <a:gd name="connsiteY449" fmla="*/ 5189 h 19998"/>
                <a:gd name="connsiteX450" fmla="*/ 3034 w 19998"/>
                <a:gd name="connsiteY450" fmla="*/ 5247 h 19998"/>
                <a:gd name="connsiteX451" fmla="*/ 3256 w 19998"/>
                <a:gd name="connsiteY451" fmla="*/ 5673 h 19998"/>
                <a:gd name="connsiteX452" fmla="*/ 3279 w 19998"/>
                <a:gd name="connsiteY452" fmla="*/ 5593 h 19998"/>
                <a:gd name="connsiteX453" fmla="*/ 3303 w 19998"/>
                <a:gd name="connsiteY453" fmla="*/ 5593 h 19998"/>
                <a:gd name="connsiteX454" fmla="*/ 3320 w 19998"/>
                <a:gd name="connsiteY454" fmla="*/ 5616 h 19998"/>
                <a:gd name="connsiteX455" fmla="*/ 3608 w 19998"/>
                <a:gd name="connsiteY455" fmla="*/ 5391 h 19998"/>
                <a:gd name="connsiteX456" fmla="*/ 3589 w 19998"/>
                <a:gd name="connsiteY456" fmla="*/ 5351 h 19998"/>
                <a:gd name="connsiteX457" fmla="*/ 3689 w 19998"/>
                <a:gd name="connsiteY457" fmla="*/ 5351 h 19998"/>
                <a:gd name="connsiteX458" fmla="*/ 3689 w 19998"/>
                <a:gd name="connsiteY458" fmla="*/ 5391 h 19998"/>
                <a:gd name="connsiteX459" fmla="*/ 3713 w 19998"/>
                <a:gd name="connsiteY459" fmla="*/ 5391 h 19998"/>
                <a:gd name="connsiteX460" fmla="*/ 3860 w 19998"/>
                <a:gd name="connsiteY460" fmla="*/ 5268 h 19998"/>
                <a:gd name="connsiteX461" fmla="*/ 3860 w 19998"/>
                <a:gd name="connsiteY461" fmla="*/ 5308 h 19998"/>
                <a:gd name="connsiteX462" fmla="*/ 3899 w 19998"/>
                <a:gd name="connsiteY462" fmla="*/ 5325 h 19998"/>
                <a:gd name="connsiteX463" fmla="*/ 3818 w 19998"/>
                <a:gd name="connsiteY463" fmla="*/ 5431 h 19998"/>
                <a:gd name="connsiteX464" fmla="*/ 3860 w 19998"/>
                <a:gd name="connsiteY464" fmla="*/ 5431 h 19998"/>
                <a:gd name="connsiteX465" fmla="*/ 3941 w 19998"/>
                <a:gd name="connsiteY465" fmla="*/ 5367 h 19998"/>
                <a:gd name="connsiteX466" fmla="*/ 3958 w 19998"/>
                <a:gd name="connsiteY466" fmla="*/ 5391 h 19998"/>
                <a:gd name="connsiteX467" fmla="*/ 3999 w 19998"/>
                <a:gd name="connsiteY467" fmla="*/ 5534 h 19998"/>
                <a:gd name="connsiteX468" fmla="*/ 4041 w 19998"/>
                <a:gd name="connsiteY468" fmla="*/ 5471 h 19998"/>
                <a:gd name="connsiteX469" fmla="*/ 4041 w 19998"/>
                <a:gd name="connsiteY469" fmla="*/ 5534 h 19998"/>
                <a:gd name="connsiteX470" fmla="*/ 4063 w 19998"/>
                <a:gd name="connsiteY470" fmla="*/ 5534 h 19998"/>
                <a:gd name="connsiteX471" fmla="*/ 4103 w 19998"/>
                <a:gd name="connsiteY471" fmla="*/ 5449 h 19998"/>
                <a:gd name="connsiteX472" fmla="*/ 4146 w 19998"/>
                <a:gd name="connsiteY472" fmla="*/ 5489 h 19998"/>
                <a:gd name="connsiteX473" fmla="*/ 4146 w 19998"/>
                <a:gd name="connsiteY473" fmla="*/ 5471 h 19998"/>
                <a:gd name="connsiteX474" fmla="*/ 4103 w 19998"/>
                <a:gd name="connsiteY474" fmla="*/ 5407 h 19998"/>
                <a:gd name="connsiteX475" fmla="*/ 4351 w 19998"/>
                <a:gd name="connsiteY475" fmla="*/ 5351 h 19998"/>
                <a:gd name="connsiteX476" fmla="*/ 4372 w 19998"/>
                <a:gd name="connsiteY476" fmla="*/ 5308 h 19998"/>
                <a:gd name="connsiteX477" fmla="*/ 4392 w 19998"/>
                <a:gd name="connsiteY477" fmla="*/ 5308 h 19998"/>
                <a:gd name="connsiteX478" fmla="*/ 4415 w 19998"/>
                <a:gd name="connsiteY478" fmla="*/ 5308 h 19998"/>
                <a:gd name="connsiteX479" fmla="*/ 4415 w 19998"/>
                <a:gd name="connsiteY479" fmla="*/ 5287 h 19998"/>
                <a:gd name="connsiteX480" fmla="*/ 4580 w 19998"/>
                <a:gd name="connsiteY480" fmla="*/ 5268 h 19998"/>
                <a:gd name="connsiteX481" fmla="*/ 4580 w 19998"/>
                <a:gd name="connsiteY481" fmla="*/ 5471 h 19998"/>
                <a:gd name="connsiteX482" fmla="*/ 4994 w 19998"/>
                <a:gd name="connsiteY482" fmla="*/ 5449 h 19998"/>
                <a:gd name="connsiteX483" fmla="*/ 5075 w 19998"/>
                <a:gd name="connsiteY483" fmla="*/ 5471 h 19998"/>
                <a:gd name="connsiteX484" fmla="*/ 5075 w 19998"/>
                <a:gd name="connsiteY484" fmla="*/ 5449 h 19998"/>
                <a:gd name="connsiteX485" fmla="*/ 5094 w 19998"/>
                <a:gd name="connsiteY485" fmla="*/ 5449 h 19998"/>
                <a:gd name="connsiteX486" fmla="*/ 5175 w 19998"/>
                <a:gd name="connsiteY486" fmla="*/ 5471 h 19998"/>
                <a:gd name="connsiteX487" fmla="*/ 5323 w 19998"/>
                <a:gd name="connsiteY487" fmla="*/ 5471 h 19998"/>
                <a:gd name="connsiteX488" fmla="*/ 5242 w 19998"/>
                <a:gd name="connsiteY488" fmla="*/ 5407 h 19998"/>
                <a:gd name="connsiteX489" fmla="*/ 5258 w 19998"/>
                <a:gd name="connsiteY489" fmla="*/ 5391 h 19998"/>
                <a:gd name="connsiteX490" fmla="*/ 4994 w 19998"/>
                <a:gd name="connsiteY490" fmla="*/ 5003 h 19998"/>
                <a:gd name="connsiteX491" fmla="*/ 4970 w 19998"/>
                <a:gd name="connsiteY491" fmla="*/ 5003 h 19998"/>
                <a:gd name="connsiteX492" fmla="*/ 4954 w 19998"/>
                <a:gd name="connsiteY492" fmla="*/ 4982 h 19998"/>
                <a:gd name="connsiteX493" fmla="*/ 5054 w 19998"/>
                <a:gd name="connsiteY493" fmla="*/ 4618 h 19998"/>
                <a:gd name="connsiteX494" fmla="*/ 5054 w 19998"/>
                <a:gd name="connsiteY494" fmla="*/ 4601 h 19998"/>
                <a:gd name="connsiteX495" fmla="*/ 5037 w 19998"/>
                <a:gd name="connsiteY495" fmla="*/ 4618 h 19998"/>
                <a:gd name="connsiteX496" fmla="*/ 5011 w 19998"/>
                <a:gd name="connsiteY496" fmla="*/ 4131 h 19998"/>
                <a:gd name="connsiteX497" fmla="*/ 4970 w 19998"/>
                <a:gd name="connsiteY497" fmla="*/ 4131 h 19998"/>
                <a:gd name="connsiteX498" fmla="*/ 4642 w 19998"/>
                <a:gd name="connsiteY498" fmla="*/ 3335 h 19998"/>
                <a:gd name="connsiteX499" fmla="*/ 4663 w 19998"/>
                <a:gd name="connsiteY499" fmla="*/ 3092 h 19998"/>
                <a:gd name="connsiteX500" fmla="*/ 4563 w 19998"/>
                <a:gd name="connsiteY500" fmla="*/ 3050 h 19998"/>
                <a:gd name="connsiteX501" fmla="*/ 4563 w 19998"/>
                <a:gd name="connsiteY501" fmla="*/ 2930 h 19998"/>
                <a:gd name="connsiteX502" fmla="*/ 4663 w 19998"/>
                <a:gd name="connsiteY502" fmla="*/ 2987 h 19998"/>
                <a:gd name="connsiteX503" fmla="*/ 4684 w 19998"/>
                <a:gd name="connsiteY503" fmla="*/ 2947 h 19998"/>
                <a:gd name="connsiteX504" fmla="*/ 5242 w 19998"/>
                <a:gd name="connsiteY504" fmla="*/ 3092 h 19998"/>
                <a:gd name="connsiteX505" fmla="*/ 5258 w 19998"/>
                <a:gd name="connsiteY505" fmla="*/ 3029 h 19998"/>
                <a:gd name="connsiteX506" fmla="*/ 5570 w 19998"/>
                <a:gd name="connsiteY506" fmla="*/ 3050 h 19998"/>
                <a:gd name="connsiteX507" fmla="*/ 5632 w 19998"/>
                <a:gd name="connsiteY507" fmla="*/ 3252 h 19998"/>
                <a:gd name="connsiteX508" fmla="*/ 5592 w 19998"/>
                <a:gd name="connsiteY508" fmla="*/ 3252 h 19998"/>
                <a:gd name="connsiteX509" fmla="*/ 5570 w 19998"/>
                <a:gd name="connsiteY509" fmla="*/ 3316 h 19998"/>
                <a:gd name="connsiteX510" fmla="*/ 5511 w 19998"/>
                <a:gd name="connsiteY510" fmla="*/ 3316 h 19998"/>
                <a:gd name="connsiteX511" fmla="*/ 5675 w 19998"/>
                <a:gd name="connsiteY511" fmla="*/ 3800 h 19998"/>
                <a:gd name="connsiteX512" fmla="*/ 5649 w 19998"/>
                <a:gd name="connsiteY512" fmla="*/ 3826 h 19998"/>
                <a:gd name="connsiteX513" fmla="*/ 5732 w 19998"/>
                <a:gd name="connsiteY513" fmla="*/ 3842 h 19998"/>
                <a:gd name="connsiteX514" fmla="*/ 5713 w 19998"/>
                <a:gd name="connsiteY514" fmla="*/ 3842 h 19998"/>
                <a:gd name="connsiteX515" fmla="*/ 5732 w 19998"/>
                <a:gd name="connsiteY515" fmla="*/ 3882 h 19998"/>
                <a:gd name="connsiteX516" fmla="*/ 5756 w 19998"/>
                <a:gd name="connsiteY516" fmla="*/ 3882 h 19998"/>
                <a:gd name="connsiteX517" fmla="*/ 5775 w 19998"/>
                <a:gd name="connsiteY517" fmla="*/ 3882 h 19998"/>
                <a:gd name="connsiteX518" fmla="*/ 5861 w 19998"/>
                <a:gd name="connsiteY518" fmla="*/ 3762 h 19998"/>
                <a:gd name="connsiteX519" fmla="*/ 6499 w 19998"/>
                <a:gd name="connsiteY519" fmla="*/ 3906 h 19998"/>
                <a:gd name="connsiteX520" fmla="*/ 7611 w 19998"/>
                <a:gd name="connsiteY520" fmla="*/ 3826 h 19998"/>
                <a:gd name="connsiteX521" fmla="*/ 7923 w 19998"/>
                <a:gd name="connsiteY521" fmla="*/ 3722 h 19998"/>
                <a:gd name="connsiteX522" fmla="*/ 8045 w 19998"/>
                <a:gd name="connsiteY522" fmla="*/ 3703 h 19998"/>
                <a:gd name="connsiteX523" fmla="*/ 7611 w 19998"/>
                <a:gd name="connsiteY523" fmla="*/ 3600 h 19998"/>
                <a:gd name="connsiteX524" fmla="*/ 7611 w 19998"/>
                <a:gd name="connsiteY524" fmla="*/ 3581 h 19998"/>
                <a:gd name="connsiteX525" fmla="*/ 7799 w 19998"/>
                <a:gd name="connsiteY525" fmla="*/ 3092 h 19998"/>
                <a:gd name="connsiteX526" fmla="*/ 9574 w 19998"/>
                <a:gd name="connsiteY526" fmla="*/ 2317 h 19998"/>
                <a:gd name="connsiteX527" fmla="*/ 9843 w 19998"/>
                <a:gd name="connsiteY527" fmla="*/ 1993 h 19998"/>
                <a:gd name="connsiteX528" fmla="*/ 9902 w 19998"/>
                <a:gd name="connsiteY528" fmla="*/ 2051 h 19998"/>
                <a:gd name="connsiteX529" fmla="*/ 10031 w 19998"/>
                <a:gd name="connsiteY529" fmla="*/ 2051 h 19998"/>
                <a:gd name="connsiteX530" fmla="*/ 9964 w 19998"/>
                <a:gd name="connsiteY530" fmla="*/ 1972 h 19998"/>
                <a:gd name="connsiteX531" fmla="*/ 9943 w 19998"/>
                <a:gd name="connsiteY531" fmla="*/ 1993 h 19998"/>
                <a:gd name="connsiteX532" fmla="*/ 9843 w 19998"/>
                <a:gd name="connsiteY532" fmla="*/ 1645 h 19998"/>
                <a:gd name="connsiteX533" fmla="*/ 9902 w 19998"/>
                <a:gd name="connsiteY533" fmla="*/ 1645 h 19998"/>
                <a:gd name="connsiteX534" fmla="*/ 9902 w 19998"/>
                <a:gd name="connsiteY534" fmla="*/ 1628 h 19998"/>
                <a:gd name="connsiteX535" fmla="*/ 9902 w 19998"/>
                <a:gd name="connsiteY535" fmla="*/ 1607 h 19998"/>
                <a:gd name="connsiteX536" fmla="*/ 9843 w 19998"/>
                <a:gd name="connsiteY536" fmla="*/ 1542 h 19998"/>
                <a:gd name="connsiteX537" fmla="*/ 9886 w 19998"/>
                <a:gd name="connsiteY537" fmla="*/ 1260 h 19998"/>
                <a:gd name="connsiteX538" fmla="*/ 9926 w 19998"/>
                <a:gd name="connsiteY538" fmla="*/ 1243 h 19998"/>
                <a:gd name="connsiteX539" fmla="*/ 9886 w 19998"/>
                <a:gd name="connsiteY539" fmla="*/ 815 h 19998"/>
                <a:gd name="connsiteX540" fmla="*/ 9902 w 19998"/>
                <a:gd name="connsiteY540" fmla="*/ 815 h 19998"/>
                <a:gd name="connsiteX541" fmla="*/ 9886 w 19998"/>
                <a:gd name="connsiteY541" fmla="*/ 484 h 19998"/>
                <a:gd name="connsiteX542" fmla="*/ 10645 w 19998"/>
                <a:gd name="connsiteY542" fmla="*/ 186 h 19998"/>
                <a:gd name="connsiteX543" fmla="*/ 11307 w 19998"/>
                <a:gd name="connsiteY543" fmla="*/ 0 h 19998"/>
                <a:gd name="connsiteX544" fmla="*/ 11431 w 19998"/>
                <a:gd name="connsiteY544" fmla="*/ 324 h 19998"/>
                <a:gd name="connsiteX545" fmla="*/ 11431 w 19998"/>
                <a:gd name="connsiteY545" fmla="*/ 630 h 19998"/>
                <a:gd name="connsiteX546" fmla="*/ 11577 w 19998"/>
                <a:gd name="connsiteY546" fmla="*/ 630 h 19998"/>
                <a:gd name="connsiteX547" fmla="*/ 11700 w 19998"/>
                <a:gd name="connsiteY547" fmla="*/ 832 h 19998"/>
                <a:gd name="connsiteX548" fmla="*/ 11822 w 19998"/>
                <a:gd name="connsiteY548" fmla="*/ 895 h 19998"/>
                <a:gd name="connsiteX549" fmla="*/ 12158 w 19998"/>
                <a:gd name="connsiteY549" fmla="*/ 670 h 19998"/>
                <a:gd name="connsiteX550" fmla="*/ 12279 w 19998"/>
                <a:gd name="connsiteY550" fmla="*/ 792 h 19998"/>
                <a:gd name="connsiteX551" fmla="*/ 12255 w 19998"/>
                <a:gd name="connsiteY551" fmla="*/ 815 h 19998"/>
                <a:gd name="connsiteX552" fmla="*/ 12360 w 19998"/>
                <a:gd name="connsiteY552" fmla="*/ 895 h 19998"/>
                <a:gd name="connsiteX553" fmla="*/ 12360 w 19998"/>
                <a:gd name="connsiteY553" fmla="*/ 912 h 19998"/>
                <a:gd name="connsiteX554" fmla="*/ 12339 w 19998"/>
                <a:gd name="connsiteY554" fmla="*/ 935 h 19998"/>
                <a:gd name="connsiteX555" fmla="*/ 12548 w 19998"/>
                <a:gd name="connsiteY555" fmla="*/ 1342 h 19998"/>
                <a:gd name="connsiteX556" fmla="*/ 12753 w 19998"/>
                <a:gd name="connsiteY556" fmla="*/ 1260 h 19998"/>
                <a:gd name="connsiteX557" fmla="*/ 12729 w 19998"/>
                <a:gd name="connsiteY557" fmla="*/ 1363 h 19998"/>
                <a:gd name="connsiteX558" fmla="*/ 12834 w 19998"/>
                <a:gd name="connsiteY558" fmla="*/ 1323 h 19998"/>
                <a:gd name="connsiteX559" fmla="*/ 12853 w 19998"/>
                <a:gd name="connsiteY559" fmla="*/ 1342 h 19998"/>
                <a:gd name="connsiteX560" fmla="*/ 12901 w 19998"/>
                <a:gd name="connsiteY560" fmla="*/ 1342 h 19998"/>
                <a:gd name="connsiteX561" fmla="*/ 13039 w 19998"/>
                <a:gd name="connsiteY561" fmla="*/ 1769 h 19998"/>
                <a:gd name="connsiteX562" fmla="*/ 13039 w 19998"/>
                <a:gd name="connsiteY562" fmla="*/ 1751 h 19998"/>
                <a:gd name="connsiteX563" fmla="*/ 13065 w 19998"/>
                <a:gd name="connsiteY563" fmla="*/ 1751 h 19998"/>
                <a:gd name="connsiteX564" fmla="*/ 13082 w 19998"/>
                <a:gd name="connsiteY564" fmla="*/ 1671 h 19998"/>
                <a:gd name="connsiteX565" fmla="*/ 13186 w 19998"/>
                <a:gd name="connsiteY565" fmla="*/ 1645 h 19998"/>
                <a:gd name="connsiteX566" fmla="*/ 13203 w 19998"/>
                <a:gd name="connsiteY566" fmla="*/ 1671 h 19998"/>
                <a:gd name="connsiteX567" fmla="*/ 13203 w 19998"/>
                <a:gd name="connsiteY567" fmla="*/ 1645 h 19998"/>
                <a:gd name="connsiteX568" fmla="*/ 13267 w 19998"/>
                <a:gd name="connsiteY568" fmla="*/ 1645 h 19998"/>
                <a:gd name="connsiteX569" fmla="*/ 13267 w 19998"/>
                <a:gd name="connsiteY569" fmla="*/ 1671 h 19998"/>
                <a:gd name="connsiteX570" fmla="*/ 13308 w 19998"/>
                <a:gd name="connsiteY570" fmla="*/ 1687 h 19998"/>
                <a:gd name="connsiteX571" fmla="*/ 13308 w 19998"/>
                <a:gd name="connsiteY571" fmla="*/ 1711 h 19998"/>
                <a:gd name="connsiteX572" fmla="*/ 13515 w 19998"/>
                <a:gd name="connsiteY572" fmla="*/ 1628 h 19998"/>
                <a:gd name="connsiteX573" fmla="*/ 13598 w 19998"/>
                <a:gd name="connsiteY573" fmla="*/ 1751 h 19998"/>
                <a:gd name="connsiteX574" fmla="*/ 13660 w 19998"/>
                <a:gd name="connsiteY574" fmla="*/ 1769 h 19998"/>
                <a:gd name="connsiteX575" fmla="*/ 13660 w 19998"/>
                <a:gd name="connsiteY575" fmla="*/ 1833 h 19998"/>
                <a:gd name="connsiteX576" fmla="*/ 13677 w 19998"/>
                <a:gd name="connsiteY576" fmla="*/ 1833 h 19998"/>
                <a:gd name="connsiteX577" fmla="*/ 13677 w 19998"/>
                <a:gd name="connsiteY577" fmla="*/ 1849 h 19998"/>
                <a:gd name="connsiteX578" fmla="*/ 13725 w 19998"/>
                <a:gd name="connsiteY578" fmla="*/ 1849 h 19998"/>
                <a:gd name="connsiteX579" fmla="*/ 13703 w 19998"/>
                <a:gd name="connsiteY579" fmla="*/ 1833 h 19998"/>
                <a:gd name="connsiteX580" fmla="*/ 13725 w 19998"/>
                <a:gd name="connsiteY580" fmla="*/ 1791 h 19998"/>
                <a:gd name="connsiteX581" fmla="*/ 13808 w 19998"/>
                <a:gd name="connsiteY581" fmla="*/ 1873 h 19998"/>
                <a:gd name="connsiteX582" fmla="*/ 13725 w 19998"/>
                <a:gd name="connsiteY582" fmla="*/ 2155 h 19998"/>
                <a:gd name="connsiteX583" fmla="*/ 13725 w 19998"/>
                <a:gd name="connsiteY583" fmla="*/ 2138 h 19998"/>
                <a:gd name="connsiteX584" fmla="*/ 13784 w 19998"/>
                <a:gd name="connsiteY584" fmla="*/ 2155 h 19998"/>
                <a:gd name="connsiteX585" fmla="*/ 13825 w 19998"/>
                <a:gd name="connsiteY585" fmla="*/ 2301 h 19998"/>
                <a:gd name="connsiteX586" fmla="*/ 13703 w 19998"/>
                <a:gd name="connsiteY586" fmla="*/ 2420 h 19998"/>
                <a:gd name="connsiteX587" fmla="*/ 13741 w 19998"/>
                <a:gd name="connsiteY587" fmla="*/ 2463 h 19998"/>
                <a:gd name="connsiteX588" fmla="*/ 13703 w 19998"/>
                <a:gd name="connsiteY588" fmla="*/ 2503 h 19998"/>
                <a:gd name="connsiteX589" fmla="*/ 13784 w 19998"/>
                <a:gd name="connsiteY589" fmla="*/ 2519 h 19998"/>
                <a:gd name="connsiteX590" fmla="*/ 13784 w 19998"/>
                <a:gd name="connsiteY590" fmla="*/ 2540 h 19998"/>
                <a:gd name="connsiteX591" fmla="*/ 13849 w 19998"/>
                <a:gd name="connsiteY591" fmla="*/ 2540 h 19998"/>
                <a:gd name="connsiteX592" fmla="*/ 14280 w 19998"/>
                <a:gd name="connsiteY592" fmla="*/ 2540 h 19998"/>
                <a:gd name="connsiteX593" fmla="*/ 14527 w 19998"/>
                <a:gd name="connsiteY593" fmla="*/ 2437 h 19998"/>
                <a:gd name="connsiteX594" fmla="*/ 14527 w 19998"/>
                <a:gd name="connsiteY594" fmla="*/ 2218 h 19998"/>
                <a:gd name="connsiteX595" fmla="*/ 14715 w 19998"/>
                <a:gd name="connsiteY595" fmla="*/ 2051 h 19998"/>
                <a:gd name="connsiteX596" fmla="*/ 14815 w 19998"/>
                <a:gd name="connsiteY596" fmla="*/ 2115 h 19998"/>
                <a:gd name="connsiteX597" fmla="*/ 14775 w 19998"/>
                <a:gd name="connsiteY597" fmla="*/ 2138 h 19998"/>
                <a:gd name="connsiteX598" fmla="*/ 14796 w 19998"/>
                <a:gd name="connsiteY598" fmla="*/ 2218 h 19998"/>
                <a:gd name="connsiteX599" fmla="*/ 14756 w 19998"/>
                <a:gd name="connsiteY599" fmla="*/ 2195 h 19998"/>
                <a:gd name="connsiteX600" fmla="*/ 14732 w 19998"/>
                <a:gd name="connsiteY600" fmla="*/ 2218 h 19998"/>
                <a:gd name="connsiteX601" fmla="*/ 14756 w 19998"/>
                <a:gd name="connsiteY601" fmla="*/ 2237 h 19998"/>
                <a:gd name="connsiteX602" fmla="*/ 14732 w 19998"/>
                <a:gd name="connsiteY602" fmla="*/ 2275 h 19998"/>
                <a:gd name="connsiteX603" fmla="*/ 14715 w 19998"/>
                <a:gd name="connsiteY603" fmla="*/ 2275 h 19998"/>
                <a:gd name="connsiteX604" fmla="*/ 14756 w 19998"/>
                <a:gd name="connsiteY604" fmla="*/ 2341 h 19998"/>
                <a:gd name="connsiteX605" fmla="*/ 14675 w 19998"/>
                <a:gd name="connsiteY605" fmla="*/ 2519 h 19998"/>
                <a:gd name="connsiteX606" fmla="*/ 14815 w 19998"/>
                <a:gd name="connsiteY606" fmla="*/ 2622 h 19998"/>
                <a:gd name="connsiteX607" fmla="*/ 14796 w 19998"/>
                <a:gd name="connsiteY607" fmla="*/ 2904 h 19998"/>
                <a:gd name="connsiteX608" fmla="*/ 14918 w 19998"/>
                <a:gd name="connsiteY608" fmla="*/ 2904 h 19998"/>
                <a:gd name="connsiteX609" fmla="*/ 14918 w 19998"/>
                <a:gd name="connsiteY609" fmla="*/ 2867 h 19998"/>
                <a:gd name="connsiteX610" fmla="*/ 15001 w 19998"/>
                <a:gd name="connsiteY610" fmla="*/ 2888 h 19998"/>
                <a:gd name="connsiteX611" fmla="*/ 15230 w 19998"/>
                <a:gd name="connsiteY611" fmla="*/ 3074 h 19998"/>
                <a:gd name="connsiteX612" fmla="*/ 15249 w 19998"/>
                <a:gd name="connsiteY612" fmla="*/ 3050 h 19998"/>
                <a:gd name="connsiteX613" fmla="*/ 15249 w 19998"/>
                <a:gd name="connsiteY613" fmla="*/ 3114 h 19998"/>
                <a:gd name="connsiteX614" fmla="*/ 15330 w 19998"/>
                <a:gd name="connsiteY614" fmla="*/ 3114 h 19998"/>
                <a:gd name="connsiteX615" fmla="*/ 15418 w 19998"/>
                <a:gd name="connsiteY615" fmla="*/ 3114 h 19998"/>
                <a:gd name="connsiteX616" fmla="*/ 15499 w 19998"/>
                <a:gd name="connsiteY616" fmla="*/ 3196 h 19998"/>
                <a:gd name="connsiteX617" fmla="*/ 15475 w 19998"/>
                <a:gd name="connsiteY617" fmla="*/ 3252 h 19998"/>
                <a:gd name="connsiteX618" fmla="*/ 15499 w 19998"/>
                <a:gd name="connsiteY618" fmla="*/ 3295 h 19998"/>
                <a:gd name="connsiteX619" fmla="*/ 15499 w 19998"/>
                <a:gd name="connsiteY619" fmla="*/ 3276 h 19998"/>
                <a:gd name="connsiteX620" fmla="*/ 15599 w 19998"/>
                <a:gd name="connsiteY620" fmla="*/ 3276 h 19998"/>
                <a:gd name="connsiteX621" fmla="*/ 15704 w 19998"/>
                <a:gd name="connsiteY621" fmla="*/ 3374 h 19998"/>
                <a:gd name="connsiteX622" fmla="*/ 15682 w 19998"/>
                <a:gd name="connsiteY622" fmla="*/ 3414 h 19998"/>
                <a:gd name="connsiteX623" fmla="*/ 15723 w 19998"/>
                <a:gd name="connsiteY623" fmla="*/ 3478 h 19998"/>
                <a:gd name="connsiteX624" fmla="*/ 15704 w 19998"/>
                <a:gd name="connsiteY624" fmla="*/ 3497 h 19998"/>
                <a:gd name="connsiteX625" fmla="*/ 15747 w 19998"/>
                <a:gd name="connsiteY625" fmla="*/ 3534 h 19998"/>
                <a:gd name="connsiteX626" fmla="*/ 15747 w 19998"/>
                <a:gd name="connsiteY626" fmla="*/ 3518 h 19998"/>
                <a:gd name="connsiteX627" fmla="*/ 15935 w 19998"/>
                <a:gd name="connsiteY627" fmla="*/ 3478 h 19998"/>
                <a:gd name="connsiteX628" fmla="*/ 15935 w 19998"/>
                <a:gd name="connsiteY628" fmla="*/ 3518 h 19998"/>
                <a:gd name="connsiteX629" fmla="*/ 15951 w 19998"/>
                <a:gd name="connsiteY629" fmla="*/ 3518 h 19998"/>
                <a:gd name="connsiteX630" fmla="*/ 15992 w 19998"/>
                <a:gd name="connsiteY630" fmla="*/ 3414 h 19998"/>
                <a:gd name="connsiteX631" fmla="*/ 16156 w 19998"/>
                <a:gd name="connsiteY631" fmla="*/ 3414 h 19998"/>
                <a:gd name="connsiteX632" fmla="*/ 16156 w 19998"/>
                <a:gd name="connsiteY632" fmla="*/ 3374 h 19998"/>
                <a:gd name="connsiteX633" fmla="*/ 16302 w 19998"/>
                <a:gd name="connsiteY633" fmla="*/ 3436 h 19998"/>
                <a:gd name="connsiteX634" fmla="*/ 16285 w 19998"/>
                <a:gd name="connsiteY634" fmla="*/ 3454 h 19998"/>
                <a:gd name="connsiteX635" fmla="*/ 16366 w 19998"/>
                <a:gd name="connsiteY635" fmla="*/ 3518 h 19998"/>
                <a:gd name="connsiteX636" fmla="*/ 16490 w 19998"/>
                <a:gd name="connsiteY636" fmla="*/ 3518 h 19998"/>
                <a:gd name="connsiteX637" fmla="*/ 16506 w 19998"/>
                <a:gd name="connsiteY637" fmla="*/ 3600 h 19998"/>
                <a:gd name="connsiteX638" fmla="*/ 16590 w 19998"/>
                <a:gd name="connsiteY638" fmla="*/ 3624 h 19998"/>
                <a:gd name="connsiteX639" fmla="*/ 16611 w 19998"/>
                <a:gd name="connsiteY639" fmla="*/ 3581 h 19998"/>
                <a:gd name="connsiteX640" fmla="*/ 16694 w 19998"/>
                <a:gd name="connsiteY640" fmla="*/ 3600 h 19998"/>
                <a:gd name="connsiteX641" fmla="*/ 16694 w 19998"/>
                <a:gd name="connsiteY641" fmla="*/ 3560 h 19998"/>
                <a:gd name="connsiteX642" fmla="*/ 16716 w 19998"/>
                <a:gd name="connsiteY642" fmla="*/ 3560 h 19998"/>
                <a:gd name="connsiteX643" fmla="*/ 16716 w 19998"/>
                <a:gd name="connsiteY643" fmla="*/ 3518 h 19998"/>
                <a:gd name="connsiteX644" fmla="*/ 16759 w 19998"/>
                <a:gd name="connsiteY644" fmla="*/ 3497 h 19998"/>
                <a:gd name="connsiteX645" fmla="*/ 16759 w 19998"/>
                <a:gd name="connsiteY645" fmla="*/ 3478 h 19998"/>
                <a:gd name="connsiteX646" fmla="*/ 16940 w 19998"/>
                <a:gd name="connsiteY646" fmla="*/ 3478 h 19998"/>
                <a:gd name="connsiteX647" fmla="*/ 17085 w 19998"/>
                <a:gd name="connsiteY647" fmla="*/ 3560 h 19998"/>
                <a:gd name="connsiteX648" fmla="*/ 17085 w 19998"/>
                <a:gd name="connsiteY648" fmla="*/ 3534 h 19998"/>
                <a:gd name="connsiteX649" fmla="*/ 17192 w 19998"/>
                <a:gd name="connsiteY649" fmla="*/ 3518 h 19998"/>
                <a:gd name="connsiteX650" fmla="*/ 17192 w 19998"/>
                <a:gd name="connsiteY650" fmla="*/ 3534 h 19998"/>
                <a:gd name="connsiteX651" fmla="*/ 17373 w 19998"/>
                <a:gd name="connsiteY651" fmla="*/ 3640 h 19998"/>
                <a:gd name="connsiteX652" fmla="*/ 17354 w 19998"/>
                <a:gd name="connsiteY652" fmla="*/ 3663 h 19998"/>
                <a:gd name="connsiteX653" fmla="*/ 17437 w 19998"/>
                <a:gd name="connsiteY653" fmla="*/ 3783 h 19998"/>
                <a:gd name="connsiteX654" fmla="*/ 17397 w 19998"/>
                <a:gd name="connsiteY654" fmla="*/ 3783 h 19998"/>
                <a:gd name="connsiteX655" fmla="*/ 17414 w 19998"/>
                <a:gd name="connsiteY655" fmla="*/ 3826 h 19998"/>
                <a:gd name="connsiteX656" fmla="*/ 17437 w 19998"/>
                <a:gd name="connsiteY656" fmla="*/ 3826 h 19998"/>
                <a:gd name="connsiteX657" fmla="*/ 17602 w 19998"/>
                <a:gd name="connsiteY657" fmla="*/ 4028 h 19998"/>
                <a:gd name="connsiteX658" fmla="*/ 17623 w 19998"/>
                <a:gd name="connsiteY658" fmla="*/ 4091 h 19998"/>
                <a:gd name="connsiteX659" fmla="*/ 17642 w 19998"/>
                <a:gd name="connsiteY659" fmla="*/ 4091 h 19998"/>
                <a:gd name="connsiteX660" fmla="*/ 17683 w 19998"/>
                <a:gd name="connsiteY660" fmla="*/ 4211 h 19998"/>
                <a:gd name="connsiteX661" fmla="*/ 17849 w 19998"/>
                <a:gd name="connsiteY661" fmla="*/ 4211 h 19998"/>
                <a:gd name="connsiteX662" fmla="*/ 17849 w 19998"/>
                <a:gd name="connsiteY662" fmla="*/ 4171 h 19998"/>
                <a:gd name="connsiteX663" fmla="*/ 17871 w 19998"/>
                <a:gd name="connsiteY663" fmla="*/ 4171 h 19998"/>
                <a:gd name="connsiteX664" fmla="*/ 17830 w 19998"/>
                <a:gd name="connsiteY664" fmla="*/ 4091 h 19998"/>
                <a:gd name="connsiteX665" fmla="*/ 17871 w 19998"/>
                <a:gd name="connsiteY665" fmla="*/ 4065 h 19998"/>
                <a:gd name="connsiteX666" fmla="*/ 17935 w 19998"/>
                <a:gd name="connsiteY666" fmla="*/ 4091 h 19998"/>
                <a:gd name="connsiteX667" fmla="*/ 17976 w 19998"/>
                <a:gd name="connsiteY667" fmla="*/ 4065 h 19998"/>
                <a:gd name="connsiteX668" fmla="*/ 18019 w 19998"/>
                <a:gd name="connsiteY668" fmla="*/ 4091 h 19998"/>
                <a:gd name="connsiteX669" fmla="*/ 18140 w 19998"/>
                <a:gd name="connsiteY669" fmla="*/ 4131 h 19998"/>
                <a:gd name="connsiteX670" fmla="*/ 18183 w 19998"/>
                <a:gd name="connsiteY670" fmla="*/ 4293 h 19998"/>
                <a:gd name="connsiteX671" fmla="*/ 18200 w 19998"/>
                <a:gd name="connsiteY671" fmla="*/ 4293 h 19998"/>
                <a:gd name="connsiteX672" fmla="*/ 18223 w 19998"/>
                <a:gd name="connsiteY672" fmla="*/ 4211 h 19998"/>
                <a:gd name="connsiteX673" fmla="*/ 18240 w 19998"/>
                <a:gd name="connsiteY673" fmla="*/ 4211 h 19998"/>
                <a:gd name="connsiteX674" fmla="*/ 18240 w 19998"/>
                <a:gd name="connsiteY674" fmla="*/ 4230 h 19998"/>
                <a:gd name="connsiteX675" fmla="*/ 18281 w 19998"/>
                <a:gd name="connsiteY675" fmla="*/ 4230 h 19998"/>
                <a:gd name="connsiteX676" fmla="*/ 18328 w 19998"/>
                <a:gd name="connsiteY676" fmla="*/ 4270 h 19998"/>
                <a:gd name="connsiteX677" fmla="*/ 18369 w 19998"/>
                <a:gd name="connsiteY677" fmla="*/ 4253 h 19998"/>
                <a:gd name="connsiteX678" fmla="*/ 18388 w 19998"/>
                <a:gd name="connsiteY678" fmla="*/ 4270 h 19998"/>
                <a:gd name="connsiteX679" fmla="*/ 18531 w 19998"/>
                <a:gd name="connsiteY679" fmla="*/ 4253 h 19998"/>
                <a:gd name="connsiteX680" fmla="*/ 18531 w 19998"/>
                <a:gd name="connsiteY680" fmla="*/ 4270 h 19998"/>
                <a:gd name="connsiteX681" fmla="*/ 18631 w 19998"/>
                <a:gd name="connsiteY681" fmla="*/ 4211 h 19998"/>
                <a:gd name="connsiteX682" fmla="*/ 18631 w 19998"/>
                <a:gd name="connsiteY682" fmla="*/ 4131 h 19998"/>
                <a:gd name="connsiteX683" fmla="*/ 18762 w 19998"/>
                <a:gd name="connsiteY683" fmla="*/ 4108 h 19998"/>
                <a:gd name="connsiteX684" fmla="*/ 18778 w 19998"/>
                <a:gd name="connsiteY684" fmla="*/ 4148 h 19998"/>
                <a:gd name="connsiteX685" fmla="*/ 18821 w 19998"/>
                <a:gd name="connsiteY685" fmla="*/ 4131 h 19998"/>
                <a:gd name="connsiteX686" fmla="*/ 18943 w 19998"/>
                <a:gd name="connsiteY686" fmla="*/ 4333 h 19998"/>
                <a:gd name="connsiteX687" fmla="*/ 19047 w 19998"/>
                <a:gd name="connsiteY687" fmla="*/ 4333 h 19998"/>
                <a:gd name="connsiteX688" fmla="*/ 19064 w 19998"/>
                <a:gd name="connsiteY688" fmla="*/ 4392 h 19998"/>
                <a:gd name="connsiteX689" fmla="*/ 19152 w 19998"/>
                <a:gd name="connsiteY689" fmla="*/ 4392 h 19998"/>
                <a:gd name="connsiteX690" fmla="*/ 19152 w 19998"/>
                <a:gd name="connsiteY690" fmla="*/ 4373 h 19998"/>
                <a:gd name="connsiteX691" fmla="*/ 19212 w 19998"/>
                <a:gd name="connsiteY691" fmla="*/ 4373 h 19998"/>
                <a:gd name="connsiteX692" fmla="*/ 19212 w 19998"/>
                <a:gd name="connsiteY692" fmla="*/ 4392 h 19998"/>
                <a:gd name="connsiteX693" fmla="*/ 19317 w 19998"/>
                <a:gd name="connsiteY693" fmla="*/ 4333 h 19998"/>
                <a:gd name="connsiteX694" fmla="*/ 19417 w 19998"/>
                <a:gd name="connsiteY694" fmla="*/ 4392 h 19998"/>
                <a:gd name="connsiteX695" fmla="*/ 19443 w 19998"/>
                <a:gd name="connsiteY695" fmla="*/ 4373 h 19998"/>
                <a:gd name="connsiteX696" fmla="*/ 19500 w 19998"/>
                <a:gd name="connsiteY696" fmla="*/ 4373 h 19998"/>
                <a:gd name="connsiteX697" fmla="*/ 19521 w 19998"/>
                <a:gd name="connsiteY697" fmla="*/ 4352 h 19998"/>
                <a:gd name="connsiteX698" fmla="*/ 19998 w 19998"/>
                <a:gd name="connsiteY698" fmla="*/ 4512 h 19998"/>
                <a:gd name="connsiteX699" fmla="*/ 19750 w 19998"/>
                <a:gd name="connsiteY699" fmla="*/ 4939 h 19998"/>
                <a:gd name="connsiteX700" fmla="*/ 19712 w 19998"/>
                <a:gd name="connsiteY700" fmla="*/ 4939 h 19998"/>
                <a:gd name="connsiteX701" fmla="*/ 19686 w 19998"/>
                <a:gd name="connsiteY701" fmla="*/ 5003 h 19998"/>
                <a:gd name="connsiteX702" fmla="*/ 19645 w 19998"/>
                <a:gd name="connsiteY702" fmla="*/ 5003 h 19998"/>
                <a:gd name="connsiteX703" fmla="*/ 19131 w 19998"/>
                <a:gd name="connsiteY703" fmla="*/ 6512 h 19998"/>
                <a:gd name="connsiteX704" fmla="*/ 19236 w 19998"/>
                <a:gd name="connsiteY704" fmla="*/ 7750 h 19998"/>
                <a:gd name="connsiteX705" fmla="*/ 19212 w 19998"/>
                <a:gd name="connsiteY705" fmla="*/ 7750 h 19998"/>
                <a:gd name="connsiteX706" fmla="*/ 19090 w 19998"/>
                <a:gd name="connsiteY706" fmla="*/ 7870 h 19998"/>
                <a:gd name="connsiteX707" fmla="*/ 19152 w 19998"/>
                <a:gd name="connsiteY707" fmla="*/ 7853 h 19998"/>
                <a:gd name="connsiteX708" fmla="*/ 19064 w 19998"/>
                <a:gd name="connsiteY708" fmla="*/ 7973 h 19998"/>
                <a:gd name="connsiteX709" fmla="*/ 18983 w 19998"/>
                <a:gd name="connsiteY709" fmla="*/ 7973 h 19998"/>
                <a:gd name="connsiteX710" fmla="*/ 18714 w 19998"/>
                <a:gd name="connsiteY710" fmla="*/ 8135 h 19998"/>
                <a:gd name="connsiteX711" fmla="*/ 18695 w 19998"/>
                <a:gd name="connsiteY711" fmla="*/ 8093 h 19998"/>
                <a:gd name="connsiteX712" fmla="*/ 18614 w 19998"/>
                <a:gd name="connsiteY712" fmla="*/ 7997 h 19998"/>
                <a:gd name="connsiteX713" fmla="*/ 18631 w 19998"/>
                <a:gd name="connsiteY713" fmla="*/ 7973 h 19998"/>
                <a:gd name="connsiteX714" fmla="*/ 18304 w 19998"/>
                <a:gd name="connsiteY71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2103 w 19998"/>
                <a:gd name="connsiteY347" fmla="*/ 7442 h 19998"/>
                <a:gd name="connsiteX348" fmla="*/ 1831 w 19998"/>
                <a:gd name="connsiteY348" fmla="*/ 7261 h 19998"/>
                <a:gd name="connsiteX349" fmla="*/ 1260 w 19998"/>
                <a:gd name="connsiteY349" fmla="*/ 6996 h 19998"/>
                <a:gd name="connsiteX350" fmla="*/ 1276 w 19998"/>
                <a:gd name="connsiteY350" fmla="*/ 6975 h 19998"/>
                <a:gd name="connsiteX351" fmla="*/ 1260 w 19998"/>
                <a:gd name="connsiteY351" fmla="*/ 6958 h 19998"/>
                <a:gd name="connsiteX352" fmla="*/ 1236 w 19998"/>
                <a:gd name="connsiteY352" fmla="*/ 6958 h 19998"/>
                <a:gd name="connsiteX353" fmla="*/ 1172 w 19998"/>
                <a:gd name="connsiteY353" fmla="*/ 6892 h 19998"/>
                <a:gd name="connsiteX354" fmla="*/ 1155 w 19998"/>
                <a:gd name="connsiteY354" fmla="*/ 6996 h 19998"/>
                <a:gd name="connsiteX355" fmla="*/ 886 w 19998"/>
                <a:gd name="connsiteY355" fmla="*/ 6975 h 19998"/>
                <a:gd name="connsiteX356" fmla="*/ 679 w 19998"/>
                <a:gd name="connsiteY356" fmla="*/ 7099 h 19998"/>
                <a:gd name="connsiteX357" fmla="*/ 533 w 19998"/>
                <a:gd name="connsiteY357" fmla="*/ 7078 h 19998"/>
                <a:gd name="connsiteX358" fmla="*/ 533 w 19998"/>
                <a:gd name="connsiteY358" fmla="*/ 7022 h 19998"/>
                <a:gd name="connsiteX359" fmla="*/ 574 w 19998"/>
                <a:gd name="connsiteY359" fmla="*/ 6996 h 19998"/>
                <a:gd name="connsiteX360" fmla="*/ 305 w 19998"/>
                <a:gd name="connsiteY360" fmla="*/ 6568 h 19998"/>
                <a:gd name="connsiteX361" fmla="*/ 264 w 19998"/>
                <a:gd name="connsiteY361" fmla="*/ 6594 h 19998"/>
                <a:gd name="connsiteX362" fmla="*/ 164 w 19998"/>
                <a:gd name="connsiteY362" fmla="*/ 6528 h 19998"/>
                <a:gd name="connsiteX363" fmla="*/ 141 w 19998"/>
                <a:gd name="connsiteY363" fmla="*/ 6528 h 19998"/>
                <a:gd name="connsiteX364" fmla="*/ 0 w 19998"/>
                <a:gd name="connsiteY364" fmla="*/ 6490 h 19998"/>
                <a:gd name="connsiteX365" fmla="*/ 17 w 19998"/>
                <a:gd name="connsiteY365" fmla="*/ 6465 h 19998"/>
                <a:gd name="connsiteX366" fmla="*/ 57 w 19998"/>
                <a:gd name="connsiteY366" fmla="*/ 6465 h 19998"/>
                <a:gd name="connsiteX367" fmla="*/ 57 w 19998"/>
                <a:gd name="connsiteY367" fmla="*/ 6425 h 19998"/>
                <a:gd name="connsiteX368" fmla="*/ 695 w 19998"/>
                <a:gd name="connsiteY368" fmla="*/ 6408 h 19998"/>
                <a:gd name="connsiteX369" fmla="*/ 760 w 19998"/>
                <a:gd name="connsiteY369" fmla="*/ 6262 h 19998"/>
                <a:gd name="connsiteX370" fmla="*/ 722 w 19998"/>
                <a:gd name="connsiteY370" fmla="*/ 6262 h 19998"/>
                <a:gd name="connsiteX371" fmla="*/ 695 w 19998"/>
                <a:gd name="connsiteY371" fmla="*/ 6164 h 19998"/>
                <a:gd name="connsiteX372" fmla="*/ 433 w 19998"/>
                <a:gd name="connsiteY372" fmla="*/ 6084 h 19998"/>
                <a:gd name="connsiteX373" fmla="*/ 348 w 19998"/>
                <a:gd name="connsiteY373" fmla="*/ 6204 h 19998"/>
                <a:gd name="connsiteX374" fmla="*/ 329 w 19998"/>
                <a:gd name="connsiteY374" fmla="*/ 6204 h 19998"/>
                <a:gd name="connsiteX375" fmla="*/ 305 w 19998"/>
                <a:gd name="connsiteY375" fmla="*/ 6060 h 19998"/>
                <a:gd name="connsiteX376" fmla="*/ 348 w 19998"/>
                <a:gd name="connsiteY376" fmla="*/ 6044 h 19998"/>
                <a:gd name="connsiteX377" fmla="*/ 348 w 19998"/>
                <a:gd name="connsiteY377" fmla="*/ 5997 h 19998"/>
                <a:gd name="connsiteX378" fmla="*/ 248 w 19998"/>
                <a:gd name="connsiteY378" fmla="*/ 5997 h 19998"/>
                <a:gd name="connsiteX379" fmla="*/ 221 w 19998"/>
                <a:gd name="connsiteY379" fmla="*/ 5938 h 19998"/>
                <a:gd name="connsiteX380" fmla="*/ 329 w 19998"/>
                <a:gd name="connsiteY380" fmla="*/ 5938 h 19998"/>
                <a:gd name="connsiteX381" fmla="*/ 348 w 19998"/>
                <a:gd name="connsiteY381" fmla="*/ 5818 h 19998"/>
                <a:gd name="connsiteX382" fmla="*/ 391 w 19998"/>
                <a:gd name="connsiteY382" fmla="*/ 5818 h 19998"/>
                <a:gd name="connsiteX383" fmla="*/ 369 w 19998"/>
                <a:gd name="connsiteY383" fmla="*/ 5917 h 19998"/>
                <a:gd name="connsiteX384" fmla="*/ 433 w 19998"/>
                <a:gd name="connsiteY384" fmla="*/ 5877 h 19998"/>
                <a:gd name="connsiteX385" fmla="*/ 433 w 19998"/>
                <a:gd name="connsiteY385" fmla="*/ 5898 h 19998"/>
                <a:gd name="connsiteX386" fmla="*/ 410 w 19998"/>
                <a:gd name="connsiteY386" fmla="*/ 5917 h 19998"/>
                <a:gd name="connsiteX387" fmla="*/ 433 w 19998"/>
                <a:gd name="connsiteY387" fmla="*/ 5938 h 19998"/>
                <a:gd name="connsiteX388" fmla="*/ 555 w 19998"/>
                <a:gd name="connsiteY388" fmla="*/ 5938 h 19998"/>
                <a:gd name="connsiteX389" fmla="*/ 555 w 19998"/>
                <a:gd name="connsiteY389" fmla="*/ 5955 h 19998"/>
                <a:gd name="connsiteX390" fmla="*/ 738 w 19998"/>
                <a:gd name="connsiteY390" fmla="*/ 5938 h 19998"/>
                <a:gd name="connsiteX391" fmla="*/ 695 w 19998"/>
                <a:gd name="connsiteY391" fmla="*/ 5835 h 19998"/>
                <a:gd name="connsiteX392" fmla="*/ 655 w 19998"/>
                <a:gd name="connsiteY392" fmla="*/ 5835 h 19998"/>
                <a:gd name="connsiteX393" fmla="*/ 638 w 19998"/>
                <a:gd name="connsiteY393" fmla="*/ 5877 h 19998"/>
                <a:gd name="connsiteX394" fmla="*/ 574 w 19998"/>
                <a:gd name="connsiteY394" fmla="*/ 5861 h 19998"/>
                <a:gd name="connsiteX395" fmla="*/ 517 w 19998"/>
                <a:gd name="connsiteY395" fmla="*/ 5861 h 19998"/>
                <a:gd name="connsiteX396" fmla="*/ 598 w 19998"/>
                <a:gd name="connsiteY396" fmla="*/ 5736 h 19998"/>
                <a:gd name="connsiteX397" fmla="*/ 141 w 19998"/>
                <a:gd name="connsiteY397" fmla="*/ 5778 h 19998"/>
                <a:gd name="connsiteX398" fmla="*/ 141 w 19998"/>
                <a:gd name="connsiteY398" fmla="*/ 5795 h 19998"/>
                <a:gd name="connsiteX399" fmla="*/ 17 w 19998"/>
                <a:gd name="connsiteY399" fmla="*/ 5818 h 19998"/>
                <a:gd name="connsiteX400" fmla="*/ 17 w 19998"/>
                <a:gd name="connsiteY400" fmla="*/ 5715 h 19998"/>
                <a:gd name="connsiteX401" fmla="*/ 40 w 19998"/>
                <a:gd name="connsiteY401" fmla="*/ 5715 h 19998"/>
                <a:gd name="connsiteX402" fmla="*/ 141 w 19998"/>
                <a:gd name="connsiteY402" fmla="*/ 5287 h 19998"/>
                <a:gd name="connsiteX403" fmla="*/ 181 w 19998"/>
                <a:gd name="connsiteY403" fmla="*/ 5268 h 19998"/>
                <a:gd name="connsiteX404" fmla="*/ 348 w 19998"/>
                <a:gd name="connsiteY404" fmla="*/ 5247 h 19998"/>
                <a:gd name="connsiteX405" fmla="*/ 329 w 19998"/>
                <a:gd name="connsiteY405" fmla="*/ 5205 h 19998"/>
                <a:gd name="connsiteX406" fmla="*/ 450 w 19998"/>
                <a:gd name="connsiteY406" fmla="*/ 5149 h 19998"/>
                <a:gd name="connsiteX407" fmla="*/ 617 w 19998"/>
                <a:gd name="connsiteY407" fmla="*/ 5149 h 19998"/>
                <a:gd name="connsiteX408" fmla="*/ 617 w 19998"/>
                <a:gd name="connsiteY408" fmla="*/ 5106 h 19998"/>
                <a:gd name="connsiteX409" fmla="*/ 803 w 19998"/>
                <a:gd name="connsiteY409" fmla="*/ 5085 h 19998"/>
                <a:gd name="connsiteX410" fmla="*/ 826 w 19998"/>
                <a:gd name="connsiteY410" fmla="*/ 5106 h 19998"/>
                <a:gd name="connsiteX411" fmla="*/ 803 w 19998"/>
                <a:gd name="connsiteY411" fmla="*/ 5149 h 19998"/>
                <a:gd name="connsiteX412" fmla="*/ 803 w 19998"/>
                <a:gd name="connsiteY412" fmla="*/ 5165 h 19998"/>
                <a:gd name="connsiteX413" fmla="*/ 1276 w 19998"/>
                <a:gd name="connsiteY413" fmla="*/ 5022 h 19998"/>
                <a:gd name="connsiteX414" fmla="*/ 1276 w 19998"/>
                <a:gd name="connsiteY414" fmla="*/ 5003 h 19998"/>
                <a:gd name="connsiteX415" fmla="*/ 1276 w 19998"/>
                <a:gd name="connsiteY415" fmla="*/ 5022 h 19998"/>
                <a:gd name="connsiteX416" fmla="*/ 1298 w 19998"/>
                <a:gd name="connsiteY416" fmla="*/ 5022 h 19998"/>
                <a:gd name="connsiteX417" fmla="*/ 1298 w 19998"/>
                <a:gd name="connsiteY417" fmla="*/ 5003 h 19998"/>
                <a:gd name="connsiteX418" fmla="*/ 1341 w 19998"/>
                <a:gd name="connsiteY418" fmla="*/ 5003 h 19998"/>
                <a:gd name="connsiteX419" fmla="*/ 1341 w 19998"/>
                <a:gd name="connsiteY419" fmla="*/ 5165 h 19998"/>
                <a:gd name="connsiteX420" fmla="*/ 1381 w 19998"/>
                <a:gd name="connsiteY420" fmla="*/ 5165 h 19998"/>
                <a:gd name="connsiteX421" fmla="*/ 1441 w 19998"/>
                <a:gd name="connsiteY421" fmla="*/ 5149 h 19998"/>
                <a:gd name="connsiteX422" fmla="*/ 1441 w 19998"/>
                <a:gd name="connsiteY422" fmla="*/ 5205 h 19998"/>
                <a:gd name="connsiteX423" fmla="*/ 1505 w 19998"/>
                <a:gd name="connsiteY423" fmla="*/ 5231 h 19998"/>
                <a:gd name="connsiteX424" fmla="*/ 1524 w 19998"/>
                <a:gd name="connsiteY424" fmla="*/ 5069 h 19998"/>
                <a:gd name="connsiteX425" fmla="*/ 1562 w 19998"/>
                <a:gd name="connsiteY425" fmla="*/ 5069 h 19998"/>
                <a:gd name="connsiteX426" fmla="*/ 1562 w 19998"/>
                <a:gd name="connsiteY426" fmla="*/ 5043 h 19998"/>
                <a:gd name="connsiteX427" fmla="*/ 1815 w 19998"/>
                <a:gd name="connsiteY427" fmla="*/ 5125 h 19998"/>
                <a:gd name="connsiteX428" fmla="*/ 1815 w 19998"/>
                <a:gd name="connsiteY428" fmla="*/ 5149 h 19998"/>
                <a:gd name="connsiteX429" fmla="*/ 1831 w 19998"/>
                <a:gd name="connsiteY429" fmla="*/ 5149 h 19998"/>
                <a:gd name="connsiteX430" fmla="*/ 1874 w 19998"/>
                <a:gd name="connsiteY430" fmla="*/ 5149 h 19998"/>
                <a:gd name="connsiteX431" fmla="*/ 1874 w 19998"/>
                <a:gd name="connsiteY431" fmla="*/ 5189 h 19998"/>
                <a:gd name="connsiteX432" fmla="*/ 1936 w 19998"/>
                <a:gd name="connsiteY432" fmla="*/ 5165 h 19998"/>
                <a:gd name="connsiteX433" fmla="*/ 1936 w 19998"/>
                <a:gd name="connsiteY433" fmla="*/ 5149 h 19998"/>
                <a:gd name="connsiteX434" fmla="*/ 1915 w 19998"/>
                <a:gd name="connsiteY434" fmla="*/ 5125 h 19998"/>
                <a:gd name="connsiteX435" fmla="*/ 1915 w 19998"/>
                <a:gd name="connsiteY435" fmla="*/ 5069 h 19998"/>
                <a:gd name="connsiteX436" fmla="*/ 1979 w 19998"/>
                <a:gd name="connsiteY436" fmla="*/ 5003 h 19998"/>
                <a:gd name="connsiteX437" fmla="*/ 1936 w 19998"/>
                <a:gd name="connsiteY437" fmla="*/ 4939 h 19998"/>
                <a:gd name="connsiteX438" fmla="*/ 2103 w 19998"/>
                <a:gd name="connsiteY438" fmla="*/ 4820 h 19998"/>
                <a:gd name="connsiteX439" fmla="*/ 2496 w 19998"/>
                <a:gd name="connsiteY439" fmla="*/ 4777 h 19998"/>
                <a:gd name="connsiteX440" fmla="*/ 2536 w 19998"/>
                <a:gd name="connsiteY440" fmla="*/ 4860 h 19998"/>
                <a:gd name="connsiteX441" fmla="*/ 2722 w 19998"/>
                <a:gd name="connsiteY441" fmla="*/ 4761 h 19998"/>
                <a:gd name="connsiteX442" fmla="*/ 2722 w 19998"/>
                <a:gd name="connsiteY442" fmla="*/ 4900 h 19998"/>
                <a:gd name="connsiteX443" fmla="*/ 2805 w 19998"/>
                <a:gd name="connsiteY443" fmla="*/ 4923 h 19998"/>
                <a:gd name="connsiteX444" fmla="*/ 2782 w 19998"/>
                <a:gd name="connsiteY444" fmla="*/ 4982 h 19998"/>
                <a:gd name="connsiteX445" fmla="*/ 2886 w 19998"/>
                <a:gd name="connsiteY445" fmla="*/ 5022 h 19998"/>
                <a:gd name="connsiteX446" fmla="*/ 2910 w 19998"/>
                <a:gd name="connsiteY446" fmla="*/ 5022 h 19998"/>
                <a:gd name="connsiteX447" fmla="*/ 2970 w 19998"/>
                <a:gd name="connsiteY447" fmla="*/ 5189 h 19998"/>
                <a:gd name="connsiteX448" fmla="*/ 3010 w 19998"/>
                <a:gd name="connsiteY448" fmla="*/ 5189 h 19998"/>
                <a:gd name="connsiteX449" fmla="*/ 3034 w 19998"/>
                <a:gd name="connsiteY449" fmla="*/ 5247 h 19998"/>
                <a:gd name="connsiteX450" fmla="*/ 3256 w 19998"/>
                <a:gd name="connsiteY450" fmla="*/ 5673 h 19998"/>
                <a:gd name="connsiteX451" fmla="*/ 3279 w 19998"/>
                <a:gd name="connsiteY451" fmla="*/ 5593 h 19998"/>
                <a:gd name="connsiteX452" fmla="*/ 3303 w 19998"/>
                <a:gd name="connsiteY452" fmla="*/ 5593 h 19998"/>
                <a:gd name="connsiteX453" fmla="*/ 3320 w 19998"/>
                <a:gd name="connsiteY453" fmla="*/ 5616 h 19998"/>
                <a:gd name="connsiteX454" fmla="*/ 3608 w 19998"/>
                <a:gd name="connsiteY454" fmla="*/ 5391 h 19998"/>
                <a:gd name="connsiteX455" fmla="*/ 3589 w 19998"/>
                <a:gd name="connsiteY455" fmla="*/ 5351 h 19998"/>
                <a:gd name="connsiteX456" fmla="*/ 3689 w 19998"/>
                <a:gd name="connsiteY456" fmla="*/ 5351 h 19998"/>
                <a:gd name="connsiteX457" fmla="*/ 3689 w 19998"/>
                <a:gd name="connsiteY457" fmla="*/ 5391 h 19998"/>
                <a:gd name="connsiteX458" fmla="*/ 3713 w 19998"/>
                <a:gd name="connsiteY458" fmla="*/ 5391 h 19998"/>
                <a:gd name="connsiteX459" fmla="*/ 3860 w 19998"/>
                <a:gd name="connsiteY459" fmla="*/ 5268 h 19998"/>
                <a:gd name="connsiteX460" fmla="*/ 3860 w 19998"/>
                <a:gd name="connsiteY460" fmla="*/ 5308 h 19998"/>
                <a:gd name="connsiteX461" fmla="*/ 3899 w 19998"/>
                <a:gd name="connsiteY461" fmla="*/ 5325 h 19998"/>
                <a:gd name="connsiteX462" fmla="*/ 3818 w 19998"/>
                <a:gd name="connsiteY462" fmla="*/ 5431 h 19998"/>
                <a:gd name="connsiteX463" fmla="*/ 3860 w 19998"/>
                <a:gd name="connsiteY463" fmla="*/ 5431 h 19998"/>
                <a:gd name="connsiteX464" fmla="*/ 3941 w 19998"/>
                <a:gd name="connsiteY464" fmla="*/ 5367 h 19998"/>
                <a:gd name="connsiteX465" fmla="*/ 3958 w 19998"/>
                <a:gd name="connsiteY465" fmla="*/ 5391 h 19998"/>
                <a:gd name="connsiteX466" fmla="*/ 3999 w 19998"/>
                <a:gd name="connsiteY466" fmla="*/ 5534 h 19998"/>
                <a:gd name="connsiteX467" fmla="*/ 4041 w 19998"/>
                <a:gd name="connsiteY467" fmla="*/ 5471 h 19998"/>
                <a:gd name="connsiteX468" fmla="*/ 4041 w 19998"/>
                <a:gd name="connsiteY468" fmla="*/ 5534 h 19998"/>
                <a:gd name="connsiteX469" fmla="*/ 4063 w 19998"/>
                <a:gd name="connsiteY469" fmla="*/ 5534 h 19998"/>
                <a:gd name="connsiteX470" fmla="*/ 4103 w 19998"/>
                <a:gd name="connsiteY470" fmla="*/ 5449 h 19998"/>
                <a:gd name="connsiteX471" fmla="*/ 4146 w 19998"/>
                <a:gd name="connsiteY471" fmla="*/ 5489 h 19998"/>
                <a:gd name="connsiteX472" fmla="*/ 4146 w 19998"/>
                <a:gd name="connsiteY472" fmla="*/ 5471 h 19998"/>
                <a:gd name="connsiteX473" fmla="*/ 4103 w 19998"/>
                <a:gd name="connsiteY473" fmla="*/ 5407 h 19998"/>
                <a:gd name="connsiteX474" fmla="*/ 4351 w 19998"/>
                <a:gd name="connsiteY474" fmla="*/ 5351 h 19998"/>
                <a:gd name="connsiteX475" fmla="*/ 4372 w 19998"/>
                <a:gd name="connsiteY475" fmla="*/ 5308 h 19998"/>
                <a:gd name="connsiteX476" fmla="*/ 4392 w 19998"/>
                <a:gd name="connsiteY476" fmla="*/ 5308 h 19998"/>
                <a:gd name="connsiteX477" fmla="*/ 4415 w 19998"/>
                <a:gd name="connsiteY477" fmla="*/ 5308 h 19998"/>
                <a:gd name="connsiteX478" fmla="*/ 4415 w 19998"/>
                <a:gd name="connsiteY478" fmla="*/ 5287 h 19998"/>
                <a:gd name="connsiteX479" fmla="*/ 4580 w 19998"/>
                <a:gd name="connsiteY479" fmla="*/ 5268 h 19998"/>
                <a:gd name="connsiteX480" fmla="*/ 4580 w 19998"/>
                <a:gd name="connsiteY480" fmla="*/ 5471 h 19998"/>
                <a:gd name="connsiteX481" fmla="*/ 4994 w 19998"/>
                <a:gd name="connsiteY481" fmla="*/ 5449 h 19998"/>
                <a:gd name="connsiteX482" fmla="*/ 5075 w 19998"/>
                <a:gd name="connsiteY482" fmla="*/ 5471 h 19998"/>
                <a:gd name="connsiteX483" fmla="*/ 5075 w 19998"/>
                <a:gd name="connsiteY483" fmla="*/ 5449 h 19998"/>
                <a:gd name="connsiteX484" fmla="*/ 5094 w 19998"/>
                <a:gd name="connsiteY484" fmla="*/ 5449 h 19998"/>
                <a:gd name="connsiteX485" fmla="*/ 5175 w 19998"/>
                <a:gd name="connsiteY485" fmla="*/ 5471 h 19998"/>
                <a:gd name="connsiteX486" fmla="*/ 5323 w 19998"/>
                <a:gd name="connsiteY486" fmla="*/ 5471 h 19998"/>
                <a:gd name="connsiteX487" fmla="*/ 5242 w 19998"/>
                <a:gd name="connsiteY487" fmla="*/ 5407 h 19998"/>
                <a:gd name="connsiteX488" fmla="*/ 5258 w 19998"/>
                <a:gd name="connsiteY488" fmla="*/ 5391 h 19998"/>
                <a:gd name="connsiteX489" fmla="*/ 4994 w 19998"/>
                <a:gd name="connsiteY489" fmla="*/ 5003 h 19998"/>
                <a:gd name="connsiteX490" fmla="*/ 4970 w 19998"/>
                <a:gd name="connsiteY490" fmla="*/ 5003 h 19998"/>
                <a:gd name="connsiteX491" fmla="*/ 4954 w 19998"/>
                <a:gd name="connsiteY491" fmla="*/ 4982 h 19998"/>
                <a:gd name="connsiteX492" fmla="*/ 5054 w 19998"/>
                <a:gd name="connsiteY492" fmla="*/ 4618 h 19998"/>
                <a:gd name="connsiteX493" fmla="*/ 5054 w 19998"/>
                <a:gd name="connsiteY493" fmla="*/ 4601 h 19998"/>
                <a:gd name="connsiteX494" fmla="*/ 5037 w 19998"/>
                <a:gd name="connsiteY494" fmla="*/ 4618 h 19998"/>
                <a:gd name="connsiteX495" fmla="*/ 5011 w 19998"/>
                <a:gd name="connsiteY495" fmla="*/ 4131 h 19998"/>
                <a:gd name="connsiteX496" fmla="*/ 4970 w 19998"/>
                <a:gd name="connsiteY496" fmla="*/ 4131 h 19998"/>
                <a:gd name="connsiteX497" fmla="*/ 4642 w 19998"/>
                <a:gd name="connsiteY497" fmla="*/ 3335 h 19998"/>
                <a:gd name="connsiteX498" fmla="*/ 4663 w 19998"/>
                <a:gd name="connsiteY498" fmla="*/ 3092 h 19998"/>
                <a:gd name="connsiteX499" fmla="*/ 4563 w 19998"/>
                <a:gd name="connsiteY499" fmla="*/ 3050 h 19998"/>
                <a:gd name="connsiteX500" fmla="*/ 4563 w 19998"/>
                <a:gd name="connsiteY500" fmla="*/ 2930 h 19998"/>
                <a:gd name="connsiteX501" fmla="*/ 4663 w 19998"/>
                <a:gd name="connsiteY501" fmla="*/ 2987 h 19998"/>
                <a:gd name="connsiteX502" fmla="*/ 4684 w 19998"/>
                <a:gd name="connsiteY502" fmla="*/ 2947 h 19998"/>
                <a:gd name="connsiteX503" fmla="*/ 5242 w 19998"/>
                <a:gd name="connsiteY503" fmla="*/ 3092 h 19998"/>
                <a:gd name="connsiteX504" fmla="*/ 5258 w 19998"/>
                <a:gd name="connsiteY504" fmla="*/ 3029 h 19998"/>
                <a:gd name="connsiteX505" fmla="*/ 5570 w 19998"/>
                <a:gd name="connsiteY505" fmla="*/ 3050 h 19998"/>
                <a:gd name="connsiteX506" fmla="*/ 5632 w 19998"/>
                <a:gd name="connsiteY506" fmla="*/ 3252 h 19998"/>
                <a:gd name="connsiteX507" fmla="*/ 5592 w 19998"/>
                <a:gd name="connsiteY507" fmla="*/ 3252 h 19998"/>
                <a:gd name="connsiteX508" fmla="*/ 5570 w 19998"/>
                <a:gd name="connsiteY508" fmla="*/ 3316 h 19998"/>
                <a:gd name="connsiteX509" fmla="*/ 5511 w 19998"/>
                <a:gd name="connsiteY509" fmla="*/ 3316 h 19998"/>
                <a:gd name="connsiteX510" fmla="*/ 5675 w 19998"/>
                <a:gd name="connsiteY510" fmla="*/ 3800 h 19998"/>
                <a:gd name="connsiteX511" fmla="*/ 5649 w 19998"/>
                <a:gd name="connsiteY511" fmla="*/ 3826 h 19998"/>
                <a:gd name="connsiteX512" fmla="*/ 5732 w 19998"/>
                <a:gd name="connsiteY512" fmla="*/ 3842 h 19998"/>
                <a:gd name="connsiteX513" fmla="*/ 5713 w 19998"/>
                <a:gd name="connsiteY513" fmla="*/ 3842 h 19998"/>
                <a:gd name="connsiteX514" fmla="*/ 5732 w 19998"/>
                <a:gd name="connsiteY514" fmla="*/ 3882 h 19998"/>
                <a:gd name="connsiteX515" fmla="*/ 5756 w 19998"/>
                <a:gd name="connsiteY515" fmla="*/ 3882 h 19998"/>
                <a:gd name="connsiteX516" fmla="*/ 5775 w 19998"/>
                <a:gd name="connsiteY516" fmla="*/ 3882 h 19998"/>
                <a:gd name="connsiteX517" fmla="*/ 5861 w 19998"/>
                <a:gd name="connsiteY517" fmla="*/ 3762 h 19998"/>
                <a:gd name="connsiteX518" fmla="*/ 6499 w 19998"/>
                <a:gd name="connsiteY518" fmla="*/ 3906 h 19998"/>
                <a:gd name="connsiteX519" fmla="*/ 7611 w 19998"/>
                <a:gd name="connsiteY519" fmla="*/ 3826 h 19998"/>
                <a:gd name="connsiteX520" fmla="*/ 7923 w 19998"/>
                <a:gd name="connsiteY520" fmla="*/ 3722 h 19998"/>
                <a:gd name="connsiteX521" fmla="*/ 8045 w 19998"/>
                <a:gd name="connsiteY521" fmla="*/ 3703 h 19998"/>
                <a:gd name="connsiteX522" fmla="*/ 7611 w 19998"/>
                <a:gd name="connsiteY522" fmla="*/ 3600 h 19998"/>
                <a:gd name="connsiteX523" fmla="*/ 7611 w 19998"/>
                <a:gd name="connsiteY523" fmla="*/ 3581 h 19998"/>
                <a:gd name="connsiteX524" fmla="*/ 7799 w 19998"/>
                <a:gd name="connsiteY524" fmla="*/ 3092 h 19998"/>
                <a:gd name="connsiteX525" fmla="*/ 9574 w 19998"/>
                <a:gd name="connsiteY525" fmla="*/ 2317 h 19998"/>
                <a:gd name="connsiteX526" fmla="*/ 9843 w 19998"/>
                <a:gd name="connsiteY526" fmla="*/ 1993 h 19998"/>
                <a:gd name="connsiteX527" fmla="*/ 9902 w 19998"/>
                <a:gd name="connsiteY527" fmla="*/ 2051 h 19998"/>
                <a:gd name="connsiteX528" fmla="*/ 10031 w 19998"/>
                <a:gd name="connsiteY528" fmla="*/ 2051 h 19998"/>
                <a:gd name="connsiteX529" fmla="*/ 9964 w 19998"/>
                <a:gd name="connsiteY529" fmla="*/ 1972 h 19998"/>
                <a:gd name="connsiteX530" fmla="*/ 9943 w 19998"/>
                <a:gd name="connsiteY530" fmla="*/ 1993 h 19998"/>
                <a:gd name="connsiteX531" fmla="*/ 9843 w 19998"/>
                <a:gd name="connsiteY531" fmla="*/ 1645 h 19998"/>
                <a:gd name="connsiteX532" fmla="*/ 9902 w 19998"/>
                <a:gd name="connsiteY532" fmla="*/ 1645 h 19998"/>
                <a:gd name="connsiteX533" fmla="*/ 9902 w 19998"/>
                <a:gd name="connsiteY533" fmla="*/ 1628 h 19998"/>
                <a:gd name="connsiteX534" fmla="*/ 9902 w 19998"/>
                <a:gd name="connsiteY534" fmla="*/ 1607 h 19998"/>
                <a:gd name="connsiteX535" fmla="*/ 9843 w 19998"/>
                <a:gd name="connsiteY535" fmla="*/ 1542 h 19998"/>
                <a:gd name="connsiteX536" fmla="*/ 9886 w 19998"/>
                <a:gd name="connsiteY536" fmla="*/ 1260 h 19998"/>
                <a:gd name="connsiteX537" fmla="*/ 9926 w 19998"/>
                <a:gd name="connsiteY537" fmla="*/ 1243 h 19998"/>
                <a:gd name="connsiteX538" fmla="*/ 9886 w 19998"/>
                <a:gd name="connsiteY538" fmla="*/ 815 h 19998"/>
                <a:gd name="connsiteX539" fmla="*/ 9902 w 19998"/>
                <a:gd name="connsiteY539" fmla="*/ 815 h 19998"/>
                <a:gd name="connsiteX540" fmla="*/ 9886 w 19998"/>
                <a:gd name="connsiteY540" fmla="*/ 484 h 19998"/>
                <a:gd name="connsiteX541" fmla="*/ 10645 w 19998"/>
                <a:gd name="connsiteY541" fmla="*/ 186 h 19998"/>
                <a:gd name="connsiteX542" fmla="*/ 11307 w 19998"/>
                <a:gd name="connsiteY542" fmla="*/ 0 h 19998"/>
                <a:gd name="connsiteX543" fmla="*/ 11431 w 19998"/>
                <a:gd name="connsiteY543" fmla="*/ 324 h 19998"/>
                <a:gd name="connsiteX544" fmla="*/ 11431 w 19998"/>
                <a:gd name="connsiteY544" fmla="*/ 630 h 19998"/>
                <a:gd name="connsiteX545" fmla="*/ 11577 w 19998"/>
                <a:gd name="connsiteY545" fmla="*/ 630 h 19998"/>
                <a:gd name="connsiteX546" fmla="*/ 11700 w 19998"/>
                <a:gd name="connsiteY546" fmla="*/ 832 h 19998"/>
                <a:gd name="connsiteX547" fmla="*/ 11822 w 19998"/>
                <a:gd name="connsiteY547" fmla="*/ 895 h 19998"/>
                <a:gd name="connsiteX548" fmla="*/ 12158 w 19998"/>
                <a:gd name="connsiteY548" fmla="*/ 670 h 19998"/>
                <a:gd name="connsiteX549" fmla="*/ 12279 w 19998"/>
                <a:gd name="connsiteY549" fmla="*/ 792 h 19998"/>
                <a:gd name="connsiteX550" fmla="*/ 12255 w 19998"/>
                <a:gd name="connsiteY550" fmla="*/ 815 h 19998"/>
                <a:gd name="connsiteX551" fmla="*/ 12360 w 19998"/>
                <a:gd name="connsiteY551" fmla="*/ 895 h 19998"/>
                <a:gd name="connsiteX552" fmla="*/ 12360 w 19998"/>
                <a:gd name="connsiteY552" fmla="*/ 912 h 19998"/>
                <a:gd name="connsiteX553" fmla="*/ 12339 w 19998"/>
                <a:gd name="connsiteY553" fmla="*/ 935 h 19998"/>
                <a:gd name="connsiteX554" fmla="*/ 12548 w 19998"/>
                <a:gd name="connsiteY554" fmla="*/ 1342 h 19998"/>
                <a:gd name="connsiteX555" fmla="*/ 12753 w 19998"/>
                <a:gd name="connsiteY555" fmla="*/ 1260 h 19998"/>
                <a:gd name="connsiteX556" fmla="*/ 12729 w 19998"/>
                <a:gd name="connsiteY556" fmla="*/ 1363 h 19998"/>
                <a:gd name="connsiteX557" fmla="*/ 12834 w 19998"/>
                <a:gd name="connsiteY557" fmla="*/ 1323 h 19998"/>
                <a:gd name="connsiteX558" fmla="*/ 12853 w 19998"/>
                <a:gd name="connsiteY558" fmla="*/ 1342 h 19998"/>
                <a:gd name="connsiteX559" fmla="*/ 12901 w 19998"/>
                <a:gd name="connsiteY559" fmla="*/ 1342 h 19998"/>
                <a:gd name="connsiteX560" fmla="*/ 13039 w 19998"/>
                <a:gd name="connsiteY560" fmla="*/ 1769 h 19998"/>
                <a:gd name="connsiteX561" fmla="*/ 13039 w 19998"/>
                <a:gd name="connsiteY561" fmla="*/ 1751 h 19998"/>
                <a:gd name="connsiteX562" fmla="*/ 13065 w 19998"/>
                <a:gd name="connsiteY562" fmla="*/ 1751 h 19998"/>
                <a:gd name="connsiteX563" fmla="*/ 13082 w 19998"/>
                <a:gd name="connsiteY563" fmla="*/ 1671 h 19998"/>
                <a:gd name="connsiteX564" fmla="*/ 13186 w 19998"/>
                <a:gd name="connsiteY564" fmla="*/ 1645 h 19998"/>
                <a:gd name="connsiteX565" fmla="*/ 13203 w 19998"/>
                <a:gd name="connsiteY565" fmla="*/ 1671 h 19998"/>
                <a:gd name="connsiteX566" fmla="*/ 13203 w 19998"/>
                <a:gd name="connsiteY566" fmla="*/ 1645 h 19998"/>
                <a:gd name="connsiteX567" fmla="*/ 13267 w 19998"/>
                <a:gd name="connsiteY567" fmla="*/ 1645 h 19998"/>
                <a:gd name="connsiteX568" fmla="*/ 13267 w 19998"/>
                <a:gd name="connsiteY568" fmla="*/ 1671 h 19998"/>
                <a:gd name="connsiteX569" fmla="*/ 13308 w 19998"/>
                <a:gd name="connsiteY569" fmla="*/ 1687 h 19998"/>
                <a:gd name="connsiteX570" fmla="*/ 13308 w 19998"/>
                <a:gd name="connsiteY570" fmla="*/ 1711 h 19998"/>
                <a:gd name="connsiteX571" fmla="*/ 13515 w 19998"/>
                <a:gd name="connsiteY571" fmla="*/ 1628 h 19998"/>
                <a:gd name="connsiteX572" fmla="*/ 13598 w 19998"/>
                <a:gd name="connsiteY572" fmla="*/ 1751 h 19998"/>
                <a:gd name="connsiteX573" fmla="*/ 13660 w 19998"/>
                <a:gd name="connsiteY573" fmla="*/ 1769 h 19998"/>
                <a:gd name="connsiteX574" fmla="*/ 13660 w 19998"/>
                <a:gd name="connsiteY574" fmla="*/ 1833 h 19998"/>
                <a:gd name="connsiteX575" fmla="*/ 13677 w 19998"/>
                <a:gd name="connsiteY575" fmla="*/ 1833 h 19998"/>
                <a:gd name="connsiteX576" fmla="*/ 13677 w 19998"/>
                <a:gd name="connsiteY576" fmla="*/ 1849 h 19998"/>
                <a:gd name="connsiteX577" fmla="*/ 13725 w 19998"/>
                <a:gd name="connsiteY577" fmla="*/ 1849 h 19998"/>
                <a:gd name="connsiteX578" fmla="*/ 13703 w 19998"/>
                <a:gd name="connsiteY578" fmla="*/ 1833 h 19998"/>
                <a:gd name="connsiteX579" fmla="*/ 13725 w 19998"/>
                <a:gd name="connsiteY579" fmla="*/ 1791 h 19998"/>
                <a:gd name="connsiteX580" fmla="*/ 13808 w 19998"/>
                <a:gd name="connsiteY580" fmla="*/ 1873 h 19998"/>
                <a:gd name="connsiteX581" fmla="*/ 13725 w 19998"/>
                <a:gd name="connsiteY581" fmla="*/ 2155 h 19998"/>
                <a:gd name="connsiteX582" fmla="*/ 13725 w 19998"/>
                <a:gd name="connsiteY582" fmla="*/ 2138 h 19998"/>
                <a:gd name="connsiteX583" fmla="*/ 13784 w 19998"/>
                <a:gd name="connsiteY583" fmla="*/ 2155 h 19998"/>
                <a:gd name="connsiteX584" fmla="*/ 13825 w 19998"/>
                <a:gd name="connsiteY584" fmla="*/ 2301 h 19998"/>
                <a:gd name="connsiteX585" fmla="*/ 13703 w 19998"/>
                <a:gd name="connsiteY585" fmla="*/ 2420 h 19998"/>
                <a:gd name="connsiteX586" fmla="*/ 13741 w 19998"/>
                <a:gd name="connsiteY586" fmla="*/ 2463 h 19998"/>
                <a:gd name="connsiteX587" fmla="*/ 13703 w 19998"/>
                <a:gd name="connsiteY587" fmla="*/ 2503 h 19998"/>
                <a:gd name="connsiteX588" fmla="*/ 13784 w 19998"/>
                <a:gd name="connsiteY588" fmla="*/ 2519 h 19998"/>
                <a:gd name="connsiteX589" fmla="*/ 13784 w 19998"/>
                <a:gd name="connsiteY589" fmla="*/ 2540 h 19998"/>
                <a:gd name="connsiteX590" fmla="*/ 13849 w 19998"/>
                <a:gd name="connsiteY590" fmla="*/ 2540 h 19998"/>
                <a:gd name="connsiteX591" fmla="*/ 14280 w 19998"/>
                <a:gd name="connsiteY591" fmla="*/ 2540 h 19998"/>
                <a:gd name="connsiteX592" fmla="*/ 14527 w 19998"/>
                <a:gd name="connsiteY592" fmla="*/ 2437 h 19998"/>
                <a:gd name="connsiteX593" fmla="*/ 14527 w 19998"/>
                <a:gd name="connsiteY593" fmla="*/ 2218 h 19998"/>
                <a:gd name="connsiteX594" fmla="*/ 14715 w 19998"/>
                <a:gd name="connsiteY594" fmla="*/ 2051 h 19998"/>
                <a:gd name="connsiteX595" fmla="*/ 14815 w 19998"/>
                <a:gd name="connsiteY595" fmla="*/ 2115 h 19998"/>
                <a:gd name="connsiteX596" fmla="*/ 14775 w 19998"/>
                <a:gd name="connsiteY596" fmla="*/ 2138 h 19998"/>
                <a:gd name="connsiteX597" fmla="*/ 14796 w 19998"/>
                <a:gd name="connsiteY597" fmla="*/ 2218 h 19998"/>
                <a:gd name="connsiteX598" fmla="*/ 14756 w 19998"/>
                <a:gd name="connsiteY598" fmla="*/ 2195 h 19998"/>
                <a:gd name="connsiteX599" fmla="*/ 14732 w 19998"/>
                <a:gd name="connsiteY599" fmla="*/ 2218 h 19998"/>
                <a:gd name="connsiteX600" fmla="*/ 14756 w 19998"/>
                <a:gd name="connsiteY600" fmla="*/ 2237 h 19998"/>
                <a:gd name="connsiteX601" fmla="*/ 14732 w 19998"/>
                <a:gd name="connsiteY601" fmla="*/ 2275 h 19998"/>
                <a:gd name="connsiteX602" fmla="*/ 14715 w 19998"/>
                <a:gd name="connsiteY602" fmla="*/ 2275 h 19998"/>
                <a:gd name="connsiteX603" fmla="*/ 14756 w 19998"/>
                <a:gd name="connsiteY603" fmla="*/ 2341 h 19998"/>
                <a:gd name="connsiteX604" fmla="*/ 14675 w 19998"/>
                <a:gd name="connsiteY604" fmla="*/ 2519 h 19998"/>
                <a:gd name="connsiteX605" fmla="*/ 14815 w 19998"/>
                <a:gd name="connsiteY605" fmla="*/ 2622 h 19998"/>
                <a:gd name="connsiteX606" fmla="*/ 14796 w 19998"/>
                <a:gd name="connsiteY606" fmla="*/ 2904 h 19998"/>
                <a:gd name="connsiteX607" fmla="*/ 14918 w 19998"/>
                <a:gd name="connsiteY607" fmla="*/ 2904 h 19998"/>
                <a:gd name="connsiteX608" fmla="*/ 14918 w 19998"/>
                <a:gd name="connsiteY608" fmla="*/ 2867 h 19998"/>
                <a:gd name="connsiteX609" fmla="*/ 15001 w 19998"/>
                <a:gd name="connsiteY609" fmla="*/ 2888 h 19998"/>
                <a:gd name="connsiteX610" fmla="*/ 15230 w 19998"/>
                <a:gd name="connsiteY610" fmla="*/ 3074 h 19998"/>
                <a:gd name="connsiteX611" fmla="*/ 15249 w 19998"/>
                <a:gd name="connsiteY611" fmla="*/ 3050 h 19998"/>
                <a:gd name="connsiteX612" fmla="*/ 15249 w 19998"/>
                <a:gd name="connsiteY612" fmla="*/ 3114 h 19998"/>
                <a:gd name="connsiteX613" fmla="*/ 15330 w 19998"/>
                <a:gd name="connsiteY613" fmla="*/ 3114 h 19998"/>
                <a:gd name="connsiteX614" fmla="*/ 15418 w 19998"/>
                <a:gd name="connsiteY614" fmla="*/ 3114 h 19998"/>
                <a:gd name="connsiteX615" fmla="*/ 15499 w 19998"/>
                <a:gd name="connsiteY615" fmla="*/ 3196 h 19998"/>
                <a:gd name="connsiteX616" fmla="*/ 15475 w 19998"/>
                <a:gd name="connsiteY616" fmla="*/ 3252 h 19998"/>
                <a:gd name="connsiteX617" fmla="*/ 15499 w 19998"/>
                <a:gd name="connsiteY617" fmla="*/ 3295 h 19998"/>
                <a:gd name="connsiteX618" fmla="*/ 15499 w 19998"/>
                <a:gd name="connsiteY618" fmla="*/ 3276 h 19998"/>
                <a:gd name="connsiteX619" fmla="*/ 15599 w 19998"/>
                <a:gd name="connsiteY619" fmla="*/ 3276 h 19998"/>
                <a:gd name="connsiteX620" fmla="*/ 15704 w 19998"/>
                <a:gd name="connsiteY620" fmla="*/ 3374 h 19998"/>
                <a:gd name="connsiteX621" fmla="*/ 15682 w 19998"/>
                <a:gd name="connsiteY621" fmla="*/ 3414 h 19998"/>
                <a:gd name="connsiteX622" fmla="*/ 15723 w 19998"/>
                <a:gd name="connsiteY622" fmla="*/ 3478 h 19998"/>
                <a:gd name="connsiteX623" fmla="*/ 15704 w 19998"/>
                <a:gd name="connsiteY623" fmla="*/ 3497 h 19998"/>
                <a:gd name="connsiteX624" fmla="*/ 15747 w 19998"/>
                <a:gd name="connsiteY624" fmla="*/ 3534 h 19998"/>
                <a:gd name="connsiteX625" fmla="*/ 15747 w 19998"/>
                <a:gd name="connsiteY625" fmla="*/ 3518 h 19998"/>
                <a:gd name="connsiteX626" fmla="*/ 15935 w 19998"/>
                <a:gd name="connsiteY626" fmla="*/ 3478 h 19998"/>
                <a:gd name="connsiteX627" fmla="*/ 15935 w 19998"/>
                <a:gd name="connsiteY627" fmla="*/ 3518 h 19998"/>
                <a:gd name="connsiteX628" fmla="*/ 15951 w 19998"/>
                <a:gd name="connsiteY628" fmla="*/ 3518 h 19998"/>
                <a:gd name="connsiteX629" fmla="*/ 15992 w 19998"/>
                <a:gd name="connsiteY629" fmla="*/ 3414 h 19998"/>
                <a:gd name="connsiteX630" fmla="*/ 16156 w 19998"/>
                <a:gd name="connsiteY630" fmla="*/ 3414 h 19998"/>
                <a:gd name="connsiteX631" fmla="*/ 16156 w 19998"/>
                <a:gd name="connsiteY631" fmla="*/ 3374 h 19998"/>
                <a:gd name="connsiteX632" fmla="*/ 16302 w 19998"/>
                <a:gd name="connsiteY632" fmla="*/ 3436 h 19998"/>
                <a:gd name="connsiteX633" fmla="*/ 16285 w 19998"/>
                <a:gd name="connsiteY633" fmla="*/ 3454 h 19998"/>
                <a:gd name="connsiteX634" fmla="*/ 16366 w 19998"/>
                <a:gd name="connsiteY634" fmla="*/ 3518 h 19998"/>
                <a:gd name="connsiteX635" fmla="*/ 16490 w 19998"/>
                <a:gd name="connsiteY635" fmla="*/ 3518 h 19998"/>
                <a:gd name="connsiteX636" fmla="*/ 16506 w 19998"/>
                <a:gd name="connsiteY636" fmla="*/ 3600 h 19998"/>
                <a:gd name="connsiteX637" fmla="*/ 16590 w 19998"/>
                <a:gd name="connsiteY637" fmla="*/ 3624 h 19998"/>
                <a:gd name="connsiteX638" fmla="*/ 16611 w 19998"/>
                <a:gd name="connsiteY638" fmla="*/ 3581 h 19998"/>
                <a:gd name="connsiteX639" fmla="*/ 16694 w 19998"/>
                <a:gd name="connsiteY639" fmla="*/ 3600 h 19998"/>
                <a:gd name="connsiteX640" fmla="*/ 16694 w 19998"/>
                <a:gd name="connsiteY640" fmla="*/ 3560 h 19998"/>
                <a:gd name="connsiteX641" fmla="*/ 16716 w 19998"/>
                <a:gd name="connsiteY641" fmla="*/ 3560 h 19998"/>
                <a:gd name="connsiteX642" fmla="*/ 16716 w 19998"/>
                <a:gd name="connsiteY642" fmla="*/ 3518 h 19998"/>
                <a:gd name="connsiteX643" fmla="*/ 16759 w 19998"/>
                <a:gd name="connsiteY643" fmla="*/ 3497 h 19998"/>
                <a:gd name="connsiteX644" fmla="*/ 16759 w 19998"/>
                <a:gd name="connsiteY644" fmla="*/ 3478 h 19998"/>
                <a:gd name="connsiteX645" fmla="*/ 16940 w 19998"/>
                <a:gd name="connsiteY645" fmla="*/ 3478 h 19998"/>
                <a:gd name="connsiteX646" fmla="*/ 17085 w 19998"/>
                <a:gd name="connsiteY646" fmla="*/ 3560 h 19998"/>
                <a:gd name="connsiteX647" fmla="*/ 17085 w 19998"/>
                <a:gd name="connsiteY647" fmla="*/ 3534 h 19998"/>
                <a:gd name="connsiteX648" fmla="*/ 17192 w 19998"/>
                <a:gd name="connsiteY648" fmla="*/ 3518 h 19998"/>
                <a:gd name="connsiteX649" fmla="*/ 17192 w 19998"/>
                <a:gd name="connsiteY649" fmla="*/ 3534 h 19998"/>
                <a:gd name="connsiteX650" fmla="*/ 17373 w 19998"/>
                <a:gd name="connsiteY650" fmla="*/ 3640 h 19998"/>
                <a:gd name="connsiteX651" fmla="*/ 17354 w 19998"/>
                <a:gd name="connsiteY651" fmla="*/ 3663 h 19998"/>
                <a:gd name="connsiteX652" fmla="*/ 17437 w 19998"/>
                <a:gd name="connsiteY652" fmla="*/ 3783 h 19998"/>
                <a:gd name="connsiteX653" fmla="*/ 17397 w 19998"/>
                <a:gd name="connsiteY653" fmla="*/ 3783 h 19998"/>
                <a:gd name="connsiteX654" fmla="*/ 17414 w 19998"/>
                <a:gd name="connsiteY654" fmla="*/ 3826 h 19998"/>
                <a:gd name="connsiteX655" fmla="*/ 17437 w 19998"/>
                <a:gd name="connsiteY655" fmla="*/ 3826 h 19998"/>
                <a:gd name="connsiteX656" fmla="*/ 17602 w 19998"/>
                <a:gd name="connsiteY656" fmla="*/ 4028 h 19998"/>
                <a:gd name="connsiteX657" fmla="*/ 17623 w 19998"/>
                <a:gd name="connsiteY657" fmla="*/ 4091 h 19998"/>
                <a:gd name="connsiteX658" fmla="*/ 17642 w 19998"/>
                <a:gd name="connsiteY658" fmla="*/ 4091 h 19998"/>
                <a:gd name="connsiteX659" fmla="*/ 17683 w 19998"/>
                <a:gd name="connsiteY659" fmla="*/ 4211 h 19998"/>
                <a:gd name="connsiteX660" fmla="*/ 17849 w 19998"/>
                <a:gd name="connsiteY660" fmla="*/ 4211 h 19998"/>
                <a:gd name="connsiteX661" fmla="*/ 17849 w 19998"/>
                <a:gd name="connsiteY661" fmla="*/ 4171 h 19998"/>
                <a:gd name="connsiteX662" fmla="*/ 17871 w 19998"/>
                <a:gd name="connsiteY662" fmla="*/ 4171 h 19998"/>
                <a:gd name="connsiteX663" fmla="*/ 17830 w 19998"/>
                <a:gd name="connsiteY663" fmla="*/ 4091 h 19998"/>
                <a:gd name="connsiteX664" fmla="*/ 17871 w 19998"/>
                <a:gd name="connsiteY664" fmla="*/ 4065 h 19998"/>
                <a:gd name="connsiteX665" fmla="*/ 17935 w 19998"/>
                <a:gd name="connsiteY665" fmla="*/ 4091 h 19998"/>
                <a:gd name="connsiteX666" fmla="*/ 17976 w 19998"/>
                <a:gd name="connsiteY666" fmla="*/ 4065 h 19998"/>
                <a:gd name="connsiteX667" fmla="*/ 18019 w 19998"/>
                <a:gd name="connsiteY667" fmla="*/ 4091 h 19998"/>
                <a:gd name="connsiteX668" fmla="*/ 18140 w 19998"/>
                <a:gd name="connsiteY668" fmla="*/ 4131 h 19998"/>
                <a:gd name="connsiteX669" fmla="*/ 18183 w 19998"/>
                <a:gd name="connsiteY669" fmla="*/ 4293 h 19998"/>
                <a:gd name="connsiteX670" fmla="*/ 18200 w 19998"/>
                <a:gd name="connsiteY670" fmla="*/ 4293 h 19998"/>
                <a:gd name="connsiteX671" fmla="*/ 18223 w 19998"/>
                <a:gd name="connsiteY671" fmla="*/ 4211 h 19998"/>
                <a:gd name="connsiteX672" fmla="*/ 18240 w 19998"/>
                <a:gd name="connsiteY672" fmla="*/ 4211 h 19998"/>
                <a:gd name="connsiteX673" fmla="*/ 18240 w 19998"/>
                <a:gd name="connsiteY673" fmla="*/ 4230 h 19998"/>
                <a:gd name="connsiteX674" fmla="*/ 18281 w 19998"/>
                <a:gd name="connsiteY674" fmla="*/ 4230 h 19998"/>
                <a:gd name="connsiteX675" fmla="*/ 18328 w 19998"/>
                <a:gd name="connsiteY675" fmla="*/ 4270 h 19998"/>
                <a:gd name="connsiteX676" fmla="*/ 18369 w 19998"/>
                <a:gd name="connsiteY676" fmla="*/ 4253 h 19998"/>
                <a:gd name="connsiteX677" fmla="*/ 18388 w 19998"/>
                <a:gd name="connsiteY677" fmla="*/ 4270 h 19998"/>
                <a:gd name="connsiteX678" fmla="*/ 18531 w 19998"/>
                <a:gd name="connsiteY678" fmla="*/ 4253 h 19998"/>
                <a:gd name="connsiteX679" fmla="*/ 18531 w 19998"/>
                <a:gd name="connsiteY679" fmla="*/ 4270 h 19998"/>
                <a:gd name="connsiteX680" fmla="*/ 18631 w 19998"/>
                <a:gd name="connsiteY680" fmla="*/ 4211 h 19998"/>
                <a:gd name="connsiteX681" fmla="*/ 18631 w 19998"/>
                <a:gd name="connsiteY681" fmla="*/ 4131 h 19998"/>
                <a:gd name="connsiteX682" fmla="*/ 18762 w 19998"/>
                <a:gd name="connsiteY682" fmla="*/ 4108 h 19998"/>
                <a:gd name="connsiteX683" fmla="*/ 18778 w 19998"/>
                <a:gd name="connsiteY683" fmla="*/ 4148 h 19998"/>
                <a:gd name="connsiteX684" fmla="*/ 18821 w 19998"/>
                <a:gd name="connsiteY684" fmla="*/ 4131 h 19998"/>
                <a:gd name="connsiteX685" fmla="*/ 18943 w 19998"/>
                <a:gd name="connsiteY685" fmla="*/ 4333 h 19998"/>
                <a:gd name="connsiteX686" fmla="*/ 19047 w 19998"/>
                <a:gd name="connsiteY686" fmla="*/ 4333 h 19998"/>
                <a:gd name="connsiteX687" fmla="*/ 19064 w 19998"/>
                <a:gd name="connsiteY687" fmla="*/ 4392 h 19998"/>
                <a:gd name="connsiteX688" fmla="*/ 19152 w 19998"/>
                <a:gd name="connsiteY688" fmla="*/ 4392 h 19998"/>
                <a:gd name="connsiteX689" fmla="*/ 19152 w 19998"/>
                <a:gd name="connsiteY689" fmla="*/ 4373 h 19998"/>
                <a:gd name="connsiteX690" fmla="*/ 19212 w 19998"/>
                <a:gd name="connsiteY690" fmla="*/ 4373 h 19998"/>
                <a:gd name="connsiteX691" fmla="*/ 19212 w 19998"/>
                <a:gd name="connsiteY691" fmla="*/ 4392 h 19998"/>
                <a:gd name="connsiteX692" fmla="*/ 19317 w 19998"/>
                <a:gd name="connsiteY692" fmla="*/ 4333 h 19998"/>
                <a:gd name="connsiteX693" fmla="*/ 19417 w 19998"/>
                <a:gd name="connsiteY693" fmla="*/ 4392 h 19998"/>
                <a:gd name="connsiteX694" fmla="*/ 19443 w 19998"/>
                <a:gd name="connsiteY694" fmla="*/ 4373 h 19998"/>
                <a:gd name="connsiteX695" fmla="*/ 19500 w 19998"/>
                <a:gd name="connsiteY695" fmla="*/ 4373 h 19998"/>
                <a:gd name="connsiteX696" fmla="*/ 19521 w 19998"/>
                <a:gd name="connsiteY696" fmla="*/ 4352 h 19998"/>
                <a:gd name="connsiteX697" fmla="*/ 19998 w 19998"/>
                <a:gd name="connsiteY697" fmla="*/ 4512 h 19998"/>
                <a:gd name="connsiteX698" fmla="*/ 19750 w 19998"/>
                <a:gd name="connsiteY698" fmla="*/ 4939 h 19998"/>
                <a:gd name="connsiteX699" fmla="*/ 19712 w 19998"/>
                <a:gd name="connsiteY699" fmla="*/ 4939 h 19998"/>
                <a:gd name="connsiteX700" fmla="*/ 19686 w 19998"/>
                <a:gd name="connsiteY700" fmla="*/ 5003 h 19998"/>
                <a:gd name="connsiteX701" fmla="*/ 19645 w 19998"/>
                <a:gd name="connsiteY701" fmla="*/ 5003 h 19998"/>
                <a:gd name="connsiteX702" fmla="*/ 19131 w 19998"/>
                <a:gd name="connsiteY702" fmla="*/ 6512 h 19998"/>
                <a:gd name="connsiteX703" fmla="*/ 19236 w 19998"/>
                <a:gd name="connsiteY703" fmla="*/ 7750 h 19998"/>
                <a:gd name="connsiteX704" fmla="*/ 19212 w 19998"/>
                <a:gd name="connsiteY704" fmla="*/ 7750 h 19998"/>
                <a:gd name="connsiteX705" fmla="*/ 19090 w 19998"/>
                <a:gd name="connsiteY705" fmla="*/ 7870 h 19998"/>
                <a:gd name="connsiteX706" fmla="*/ 19152 w 19998"/>
                <a:gd name="connsiteY706" fmla="*/ 7853 h 19998"/>
                <a:gd name="connsiteX707" fmla="*/ 19064 w 19998"/>
                <a:gd name="connsiteY707" fmla="*/ 7973 h 19998"/>
                <a:gd name="connsiteX708" fmla="*/ 18983 w 19998"/>
                <a:gd name="connsiteY708" fmla="*/ 7973 h 19998"/>
                <a:gd name="connsiteX709" fmla="*/ 18714 w 19998"/>
                <a:gd name="connsiteY709" fmla="*/ 8135 h 19998"/>
                <a:gd name="connsiteX710" fmla="*/ 18695 w 19998"/>
                <a:gd name="connsiteY710" fmla="*/ 8093 h 19998"/>
                <a:gd name="connsiteX711" fmla="*/ 18614 w 19998"/>
                <a:gd name="connsiteY711" fmla="*/ 7997 h 19998"/>
                <a:gd name="connsiteX712" fmla="*/ 18631 w 19998"/>
                <a:gd name="connsiteY712" fmla="*/ 7973 h 19998"/>
                <a:gd name="connsiteX713" fmla="*/ 18304 w 19998"/>
                <a:gd name="connsiteY71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075 w 19998"/>
                <a:gd name="connsiteY482" fmla="*/ 5449 h 19998"/>
                <a:gd name="connsiteX483" fmla="*/ 5094 w 19998"/>
                <a:gd name="connsiteY483" fmla="*/ 5449 h 19998"/>
                <a:gd name="connsiteX484" fmla="*/ 5175 w 19998"/>
                <a:gd name="connsiteY484" fmla="*/ 5471 h 19998"/>
                <a:gd name="connsiteX485" fmla="*/ 5323 w 19998"/>
                <a:gd name="connsiteY485" fmla="*/ 5471 h 19998"/>
                <a:gd name="connsiteX486" fmla="*/ 5242 w 19998"/>
                <a:gd name="connsiteY486" fmla="*/ 5407 h 19998"/>
                <a:gd name="connsiteX487" fmla="*/ 5258 w 19998"/>
                <a:gd name="connsiteY487" fmla="*/ 5391 h 19998"/>
                <a:gd name="connsiteX488" fmla="*/ 4994 w 19998"/>
                <a:gd name="connsiteY488" fmla="*/ 5003 h 19998"/>
                <a:gd name="connsiteX489" fmla="*/ 4970 w 19998"/>
                <a:gd name="connsiteY489" fmla="*/ 5003 h 19998"/>
                <a:gd name="connsiteX490" fmla="*/ 4954 w 19998"/>
                <a:gd name="connsiteY490" fmla="*/ 4982 h 19998"/>
                <a:gd name="connsiteX491" fmla="*/ 5054 w 19998"/>
                <a:gd name="connsiteY491" fmla="*/ 4618 h 19998"/>
                <a:gd name="connsiteX492" fmla="*/ 5054 w 19998"/>
                <a:gd name="connsiteY492" fmla="*/ 4601 h 19998"/>
                <a:gd name="connsiteX493" fmla="*/ 5037 w 19998"/>
                <a:gd name="connsiteY493" fmla="*/ 4618 h 19998"/>
                <a:gd name="connsiteX494" fmla="*/ 5011 w 19998"/>
                <a:gd name="connsiteY494" fmla="*/ 4131 h 19998"/>
                <a:gd name="connsiteX495" fmla="*/ 4970 w 19998"/>
                <a:gd name="connsiteY495" fmla="*/ 4131 h 19998"/>
                <a:gd name="connsiteX496" fmla="*/ 4642 w 19998"/>
                <a:gd name="connsiteY496" fmla="*/ 3335 h 19998"/>
                <a:gd name="connsiteX497" fmla="*/ 4663 w 19998"/>
                <a:gd name="connsiteY497" fmla="*/ 3092 h 19998"/>
                <a:gd name="connsiteX498" fmla="*/ 4563 w 19998"/>
                <a:gd name="connsiteY498" fmla="*/ 3050 h 19998"/>
                <a:gd name="connsiteX499" fmla="*/ 4563 w 19998"/>
                <a:gd name="connsiteY499" fmla="*/ 2930 h 19998"/>
                <a:gd name="connsiteX500" fmla="*/ 4663 w 19998"/>
                <a:gd name="connsiteY500" fmla="*/ 2987 h 19998"/>
                <a:gd name="connsiteX501" fmla="*/ 4684 w 19998"/>
                <a:gd name="connsiteY501" fmla="*/ 2947 h 19998"/>
                <a:gd name="connsiteX502" fmla="*/ 5242 w 19998"/>
                <a:gd name="connsiteY502" fmla="*/ 3092 h 19998"/>
                <a:gd name="connsiteX503" fmla="*/ 5258 w 19998"/>
                <a:gd name="connsiteY503" fmla="*/ 3029 h 19998"/>
                <a:gd name="connsiteX504" fmla="*/ 5570 w 19998"/>
                <a:gd name="connsiteY504" fmla="*/ 3050 h 19998"/>
                <a:gd name="connsiteX505" fmla="*/ 5632 w 19998"/>
                <a:gd name="connsiteY505" fmla="*/ 3252 h 19998"/>
                <a:gd name="connsiteX506" fmla="*/ 5592 w 19998"/>
                <a:gd name="connsiteY506" fmla="*/ 3252 h 19998"/>
                <a:gd name="connsiteX507" fmla="*/ 5570 w 19998"/>
                <a:gd name="connsiteY507" fmla="*/ 3316 h 19998"/>
                <a:gd name="connsiteX508" fmla="*/ 5511 w 19998"/>
                <a:gd name="connsiteY508" fmla="*/ 3316 h 19998"/>
                <a:gd name="connsiteX509" fmla="*/ 5675 w 19998"/>
                <a:gd name="connsiteY509" fmla="*/ 3800 h 19998"/>
                <a:gd name="connsiteX510" fmla="*/ 5649 w 19998"/>
                <a:gd name="connsiteY510" fmla="*/ 3826 h 19998"/>
                <a:gd name="connsiteX511" fmla="*/ 5732 w 19998"/>
                <a:gd name="connsiteY511" fmla="*/ 3842 h 19998"/>
                <a:gd name="connsiteX512" fmla="*/ 5713 w 19998"/>
                <a:gd name="connsiteY512" fmla="*/ 3842 h 19998"/>
                <a:gd name="connsiteX513" fmla="*/ 5732 w 19998"/>
                <a:gd name="connsiteY513" fmla="*/ 3882 h 19998"/>
                <a:gd name="connsiteX514" fmla="*/ 5756 w 19998"/>
                <a:gd name="connsiteY514" fmla="*/ 3882 h 19998"/>
                <a:gd name="connsiteX515" fmla="*/ 5775 w 19998"/>
                <a:gd name="connsiteY515" fmla="*/ 3882 h 19998"/>
                <a:gd name="connsiteX516" fmla="*/ 5861 w 19998"/>
                <a:gd name="connsiteY516" fmla="*/ 3762 h 19998"/>
                <a:gd name="connsiteX517" fmla="*/ 6499 w 19998"/>
                <a:gd name="connsiteY517" fmla="*/ 3906 h 19998"/>
                <a:gd name="connsiteX518" fmla="*/ 7611 w 19998"/>
                <a:gd name="connsiteY518" fmla="*/ 3826 h 19998"/>
                <a:gd name="connsiteX519" fmla="*/ 7923 w 19998"/>
                <a:gd name="connsiteY519" fmla="*/ 3722 h 19998"/>
                <a:gd name="connsiteX520" fmla="*/ 8045 w 19998"/>
                <a:gd name="connsiteY520" fmla="*/ 3703 h 19998"/>
                <a:gd name="connsiteX521" fmla="*/ 7611 w 19998"/>
                <a:gd name="connsiteY521" fmla="*/ 3600 h 19998"/>
                <a:gd name="connsiteX522" fmla="*/ 7611 w 19998"/>
                <a:gd name="connsiteY522" fmla="*/ 3581 h 19998"/>
                <a:gd name="connsiteX523" fmla="*/ 7799 w 19998"/>
                <a:gd name="connsiteY523" fmla="*/ 3092 h 19998"/>
                <a:gd name="connsiteX524" fmla="*/ 9574 w 19998"/>
                <a:gd name="connsiteY524" fmla="*/ 2317 h 19998"/>
                <a:gd name="connsiteX525" fmla="*/ 9843 w 19998"/>
                <a:gd name="connsiteY525" fmla="*/ 1993 h 19998"/>
                <a:gd name="connsiteX526" fmla="*/ 9902 w 19998"/>
                <a:gd name="connsiteY526" fmla="*/ 2051 h 19998"/>
                <a:gd name="connsiteX527" fmla="*/ 10031 w 19998"/>
                <a:gd name="connsiteY527" fmla="*/ 2051 h 19998"/>
                <a:gd name="connsiteX528" fmla="*/ 9964 w 19998"/>
                <a:gd name="connsiteY528" fmla="*/ 1972 h 19998"/>
                <a:gd name="connsiteX529" fmla="*/ 9943 w 19998"/>
                <a:gd name="connsiteY529" fmla="*/ 1993 h 19998"/>
                <a:gd name="connsiteX530" fmla="*/ 9843 w 19998"/>
                <a:gd name="connsiteY530" fmla="*/ 1645 h 19998"/>
                <a:gd name="connsiteX531" fmla="*/ 9902 w 19998"/>
                <a:gd name="connsiteY531" fmla="*/ 1645 h 19998"/>
                <a:gd name="connsiteX532" fmla="*/ 9902 w 19998"/>
                <a:gd name="connsiteY532" fmla="*/ 1628 h 19998"/>
                <a:gd name="connsiteX533" fmla="*/ 9902 w 19998"/>
                <a:gd name="connsiteY533" fmla="*/ 1607 h 19998"/>
                <a:gd name="connsiteX534" fmla="*/ 9843 w 19998"/>
                <a:gd name="connsiteY534" fmla="*/ 1542 h 19998"/>
                <a:gd name="connsiteX535" fmla="*/ 9886 w 19998"/>
                <a:gd name="connsiteY535" fmla="*/ 1260 h 19998"/>
                <a:gd name="connsiteX536" fmla="*/ 9926 w 19998"/>
                <a:gd name="connsiteY536" fmla="*/ 1243 h 19998"/>
                <a:gd name="connsiteX537" fmla="*/ 9886 w 19998"/>
                <a:gd name="connsiteY537" fmla="*/ 815 h 19998"/>
                <a:gd name="connsiteX538" fmla="*/ 9902 w 19998"/>
                <a:gd name="connsiteY538" fmla="*/ 815 h 19998"/>
                <a:gd name="connsiteX539" fmla="*/ 9886 w 19998"/>
                <a:gd name="connsiteY539" fmla="*/ 484 h 19998"/>
                <a:gd name="connsiteX540" fmla="*/ 10645 w 19998"/>
                <a:gd name="connsiteY540" fmla="*/ 186 h 19998"/>
                <a:gd name="connsiteX541" fmla="*/ 11307 w 19998"/>
                <a:gd name="connsiteY541" fmla="*/ 0 h 19998"/>
                <a:gd name="connsiteX542" fmla="*/ 11431 w 19998"/>
                <a:gd name="connsiteY542" fmla="*/ 324 h 19998"/>
                <a:gd name="connsiteX543" fmla="*/ 11431 w 19998"/>
                <a:gd name="connsiteY543" fmla="*/ 630 h 19998"/>
                <a:gd name="connsiteX544" fmla="*/ 11577 w 19998"/>
                <a:gd name="connsiteY544" fmla="*/ 630 h 19998"/>
                <a:gd name="connsiteX545" fmla="*/ 11700 w 19998"/>
                <a:gd name="connsiteY545" fmla="*/ 832 h 19998"/>
                <a:gd name="connsiteX546" fmla="*/ 11822 w 19998"/>
                <a:gd name="connsiteY546" fmla="*/ 895 h 19998"/>
                <a:gd name="connsiteX547" fmla="*/ 12158 w 19998"/>
                <a:gd name="connsiteY547" fmla="*/ 670 h 19998"/>
                <a:gd name="connsiteX548" fmla="*/ 12279 w 19998"/>
                <a:gd name="connsiteY548" fmla="*/ 792 h 19998"/>
                <a:gd name="connsiteX549" fmla="*/ 12255 w 19998"/>
                <a:gd name="connsiteY549" fmla="*/ 815 h 19998"/>
                <a:gd name="connsiteX550" fmla="*/ 12360 w 19998"/>
                <a:gd name="connsiteY550" fmla="*/ 895 h 19998"/>
                <a:gd name="connsiteX551" fmla="*/ 12360 w 19998"/>
                <a:gd name="connsiteY551" fmla="*/ 912 h 19998"/>
                <a:gd name="connsiteX552" fmla="*/ 12339 w 19998"/>
                <a:gd name="connsiteY552" fmla="*/ 935 h 19998"/>
                <a:gd name="connsiteX553" fmla="*/ 12548 w 19998"/>
                <a:gd name="connsiteY553" fmla="*/ 1342 h 19998"/>
                <a:gd name="connsiteX554" fmla="*/ 12753 w 19998"/>
                <a:gd name="connsiteY554" fmla="*/ 1260 h 19998"/>
                <a:gd name="connsiteX555" fmla="*/ 12729 w 19998"/>
                <a:gd name="connsiteY555" fmla="*/ 1363 h 19998"/>
                <a:gd name="connsiteX556" fmla="*/ 12834 w 19998"/>
                <a:gd name="connsiteY556" fmla="*/ 1323 h 19998"/>
                <a:gd name="connsiteX557" fmla="*/ 12853 w 19998"/>
                <a:gd name="connsiteY557" fmla="*/ 1342 h 19998"/>
                <a:gd name="connsiteX558" fmla="*/ 12901 w 19998"/>
                <a:gd name="connsiteY558" fmla="*/ 1342 h 19998"/>
                <a:gd name="connsiteX559" fmla="*/ 13039 w 19998"/>
                <a:gd name="connsiteY559" fmla="*/ 1769 h 19998"/>
                <a:gd name="connsiteX560" fmla="*/ 13039 w 19998"/>
                <a:gd name="connsiteY560" fmla="*/ 1751 h 19998"/>
                <a:gd name="connsiteX561" fmla="*/ 13065 w 19998"/>
                <a:gd name="connsiteY561" fmla="*/ 1751 h 19998"/>
                <a:gd name="connsiteX562" fmla="*/ 13082 w 19998"/>
                <a:gd name="connsiteY562" fmla="*/ 1671 h 19998"/>
                <a:gd name="connsiteX563" fmla="*/ 13186 w 19998"/>
                <a:gd name="connsiteY563" fmla="*/ 1645 h 19998"/>
                <a:gd name="connsiteX564" fmla="*/ 13203 w 19998"/>
                <a:gd name="connsiteY564" fmla="*/ 1671 h 19998"/>
                <a:gd name="connsiteX565" fmla="*/ 13203 w 19998"/>
                <a:gd name="connsiteY565" fmla="*/ 1645 h 19998"/>
                <a:gd name="connsiteX566" fmla="*/ 13267 w 19998"/>
                <a:gd name="connsiteY566" fmla="*/ 1645 h 19998"/>
                <a:gd name="connsiteX567" fmla="*/ 13267 w 19998"/>
                <a:gd name="connsiteY567" fmla="*/ 1671 h 19998"/>
                <a:gd name="connsiteX568" fmla="*/ 13308 w 19998"/>
                <a:gd name="connsiteY568" fmla="*/ 1687 h 19998"/>
                <a:gd name="connsiteX569" fmla="*/ 13308 w 19998"/>
                <a:gd name="connsiteY569" fmla="*/ 1711 h 19998"/>
                <a:gd name="connsiteX570" fmla="*/ 13515 w 19998"/>
                <a:gd name="connsiteY570" fmla="*/ 1628 h 19998"/>
                <a:gd name="connsiteX571" fmla="*/ 13598 w 19998"/>
                <a:gd name="connsiteY571" fmla="*/ 1751 h 19998"/>
                <a:gd name="connsiteX572" fmla="*/ 13660 w 19998"/>
                <a:gd name="connsiteY572" fmla="*/ 1769 h 19998"/>
                <a:gd name="connsiteX573" fmla="*/ 13660 w 19998"/>
                <a:gd name="connsiteY573" fmla="*/ 1833 h 19998"/>
                <a:gd name="connsiteX574" fmla="*/ 13677 w 19998"/>
                <a:gd name="connsiteY574" fmla="*/ 1833 h 19998"/>
                <a:gd name="connsiteX575" fmla="*/ 13677 w 19998"/>
                <a:gd name="connsiteY575" fmla="*/ 1849 h 19998"/>
                <a:gd name="connsiteX576" fmla="*/ 13725 w 19998"/>
                <a:gd name="connsiteY576" fmla="*/ 1849 h 19998"/>
                <a:gd name="connsiteX577" fmla="*/ 13703 w 19998"/>
                <a:gd name="connsiteY577" fmla="*/ 1833 h 19998"/>
                <a:gd name="connsiteX578" fmla="*/ 13725 w 19998"/>
                <a:gd name="connsiteY578" fmla="*/ 1791 h 19998"/>
                <a:gd name="connsiteX579" fmla="*/ 13808 w 19998"/>
                <a:gd name="connsiteY579" fmla="*/ 1873 h 19998"/>
                <a:gd name="connsiteX580" fmla="*/ 13725 w 19998"/>
                <a:gd name="connsiteY580" fmla="*/ 2155 h 19998"/>
                <a:gd name="connsiteX581" fmla="*/ 13725 w 19998"/>
                <a:gd name="connsiteY581" fmla="*/ 2138 h 19998"/>
                <a:gd name="connsiteX582" fmla="*/ 13784 w 19998"/>
                <a:gd name="connsiteY582" fmla="*/ 2155 h 19998"/>
                <a:gd name="connsiteX583" fmla="*/ 13825 w 19998"/>
                <a:gd name="connsiteY583" fmla="*/ 2301 h 19998"/>
                <a:gd name="connsiteX584" fmla="*/ 13703 w 19998"/>
                <a:gd name="connsiteY584" fmla="*/ 2420 h 19998"/>
                <a:gd name="connsiteX585" fmla="*/ 13741 w 19998"/>
                <a:gd name="connsiteY585" fmla="*/ 2463 h 19998"/>
                <a:gd name="connsiteX586" fmla="*/ 13703 w 19998"/>
                <a:gd name="connsiteY586" fmla="*/ 2503 h 19998"/>
                <a:gd name="connsiteX587" fmla="*/ 13784 w 19998"/>
                <a:gd name="connsiteY587" fmla="*/ 2519 h 19998"/>
                <a:gd name="connsiteX588" fmla="*/ 13784 w 19998"/>
                <a:gd name="connsiteY588" fmla="*/ 2540 h 19998"/>
                <a:gd name="connsiteX589" fmla="*/ 13849 w 19998"/>
                <a:gd name="connsiteY589" fmla="*/ 2540 h 19998"/>
                <a:gd name="connsiteX590" fmla="*/ 14280 w 19998"/>
                <a:gd name="connsiteY590" fmla="*/ 2540 h 19998"/>
                <a:gd name="connsiteX591" fmla="*/ 14527 w 19998"/>
                <a:gd name="connsiteY591" fmla="*/ 2437 h 19998"/>
                <a:gd name="connsiteX592" fmla="*/ 14527 w 19998"/>
                <a:gd name="connsiteY592" fmla="*/ 2218 h 19998"/>
                <a:gd name="connsiteX593" fmla="*/ 14715 w 19998"/>
                <a:gd name="connsiteY593" fmla="*/ 2051 h 19998"/>
                <a:gd name="connsiteX594" fmla="*/ 14815 w 19998"/>
                <a:gd name="connsiteY594" fmla="*/ 2115 h 19998"/>
                <a:gd name="connsiteX595" fmla="*/ 14775 w 19998"/>
                <a:gd name="connsiteY595" fmla="*/ 2138 h 19998"/>
                <a:gd name="connsiteX596" fmla="*/ 14796 w 19998"/>
                <a:gd name="connsiteY596" fmla="*/ 2218 h 19998"/>
                <a:gd name="connsiteX597" fmla="*/ 14756 w 19998"/>
                <a:gd name="connsiteY597" fmla="*/ 2195 h 19998"/>
                <a:gd name="connsiteX598" fmla="*/ 14732 w 19998"/>
                <a:gd name="connsiteY598" fmla="*/ 2218 h 19998"/>
                <a:gd name="connsiteX599" fmla="*/ 14756 w 19998"/>
                <a:gd name="connsiteY599" fmla="*/ 2237 h 19998"/>
                <a:gd name="connsiteX600" fmla="*/ 14732 w 19998"/>
                <a:gd name="connsiteY600" fmla="*/ 2275 h 19998"/>
                <a:gd name="connsiteX601" fmla="*/ 14715 w 19998"/>
                <a:gd name="connsiteY601" fmla="*/ 2275 h 19998"/>
                <a:gd name="connsiteX602" fmla="*/ 14756 w 19998"/>
                <a:gd name="connsiteY602" fmla="*/ 2341 h 19998"/>
                <a:gd name="connsiteX603" fmla="*/ 14675 w 19998"/>
                <a:gd name="connsiteY603" fmla="*/ 2519 h 19998"/>
                <a:gd name="connsiteX604" fmla="*/ 14815 w 19998"/>
                <a:gd name="connsiteY604" fmla="*/ 2622 h 19998"/>
                <a:gd name="connsiteX605" fmla="*/ 14796 w 19998"/>
                <a:gd name="connsiteY605" fmla="*/ 2904 h 19998"/>
                <a:gd name="connsiteX606" fmla="*/ 14918 w 19998"/>
                <a:gd name="connsiteY606" fmla="*/ 2904 h 19998"/>
                <a:gd name="connsiteX607" fmla="*/ 14918 w 19998"/>
                <a:gd name="connsiteY607" fmla="*/ 2867 h 19998"/>
                <a:gd name="connsiteX608" fmla="*/ 15001 w 19998"/>
                <a:gd name="connsiteY608" fmla="*/ 2888 h 19998"/>
                <a:gd name="connsiteX609" fmla="*/ 15230 w 19998"/>
                <a:gd name="connsiteY609" fmla="*/ 3074 h 19998"/>
                <a:gd name="connsiteX610" fmla="*/ 15249 w 19998"/>
                <a:gd name="connsiteY610" fmla="*/ 3050 h 19998"/>
                <a:gd name="connsiteX611" fmla="*/ 15249 w 19998"/>
                <a:gd name="connsiteY611" fmla="*/ 3114 h 19998"/>
                <a:gd name="connsiteX612" fmla="*/ 15330 w 19998"/>
                <a:gd name="connsiteY612" fmla="*/ 3114 h 19998"/>
                <a:gd name="connsiteX613" fmla="*/ 15418 w 19998"/>
                <a:gd name="connsiteY613" fmla="*/ 3114 h 19998"/>
                <a:gd name="connsiteX614" fmla="*/ 15499 w 19998"/>
                <a:gd name="connsiteY614" fmla="*/ 3196 h 19998"/>
                <a:gd name="connsiteX615" fmla="*/ 15475 w 19998"/>
                <a:gd name="connsiteY615" fmla="*/ 3252 h 19998"/>
                <a:gd name="connsiteX616" fmla="*/ 15499 w 19998"/>
                <a:gd name="connsiteY616" fmla="*/ 3295 h 19998"/>
                <a:gd name="connsiteX617" fmla="*/ 15499 w 19998"/>
                <a:gd name="connsiteY617" fmla="*/ 3276 h 19998"/>
                <a:gd name="connsiteX618" fmla="*/ 15599 w 19998"/>
                <a:gd name="connsiteY618" fmla="*/ 3276 h 19998"/>
                <a:gd name="connsiteX619" fmla="*/ 15704 w 19998"/>
                <a:gd name="connsiteY619" fmla="*/ 3374 h 19998"/>
                <a:gd name="connsiteX620" fmla="*/ 15682 w 19998"/>
                <a:gd name="connsiteY620" fmla="*/ 3414 h 19998"/>
                <a:gd name="connsiteX621" fmla="*/ 15723 w 19998"/>
                <a:gd name="connsiteY621" fmla="*/ 3478 h 19998"/>
                <a:gd name="connsiteX622" fmla="*/ 15704 w 19998"/>
                <a:gd name="connsiteY622" fmla="*/ 3497 h 19998"/>
                <a:gd name="connsiteX623" fmla="*/ 15747 w 19998"/>
                <a:gd name="connsiteY623" fmla="*/ 3534 h 19998"/>
                <a:gd name="connsiteX624" fmla="*/ 15747 w 19998"/>
                <a:gd name="connsiteY624" fmla="*/ 3518 h 19998"/>
                <a:gd name="connsiteX625" fmla="*/ 15935 w 19998"/>
                <a:gd name="connsiteY625" fmla="*/ 3478 h 19998"/>
                <a:gd name="connsiteX626" fmla="*/ 15935 w 19998"/>
                <a:gd name="connsiteY626" fmla="*/ 3518 h 19998"/>
                <a:gd name="connsiteX627" fmla="*/ 15951 w 19998"/>
                <a:gd name="connsiteY627" fmla="*/ 3518 h 19998"/>
                <a:gd name="connsiteX628" fmla="*/ 15992 w 19998"/>
                <a:gd name="connsiteY628" fmla="*/ 3414 h 19998"/>
                <a:gd name="connsiteX629" fmla="*/ 16156 w 19998"/>
                <a:gd name="connsiteY629" fmla="*/ 3414 h 19998"/>
                <a:gd name="connsiteX630" fmla="*/ 16156 w 19998"/>
                <a:gd name="connsiteY630" fmla="*/ 3374 h 19998"/>
                <a:gd name="connsiteX631" fmla="*/ 16302 w 19998"/>
                <a:gd name="connsiteY631" fmla="*/ 3436 h 19998"/>
                <a:gd name="connsiteX632" fmla="*/ 16285 w 19998"/>
                <a:gd name="connsiteY632" fmla="*/ 3454 h 19998"/>
                <a:gd name="connsiteX633" fmla="*/ 16366 w 19998"/>
                <a:gd name="connsiteY633" fmla="*/ 3518 h 19998"/>
                <a:gd name="connsiteX634" fmla="*/ 16490 w 19998"/>
                <a:gd name="connsiteY634" fmla="*/ 3518 h 19998"/>
                <a:gd name="connsiteX635" fmla="*/ 16506 w 19998"/>
                <a:gd name="connsiteY635" fmla="*/ 3600 h 19998"/>
                <a:gd name="connsiteX636" fmla="*/ 16590 w 19998"/>
                <a:gd name="connsiteY636" fmla="*/ 3624 h 19998"/>
                <a:gd name="connsiteX637" fmla="*/ 16611 w 19998"/>
                <a:gd name="connsiteY637" fmla="*/ 3581 h 19998"/>
                <a:gd name="connsiteX638" fmla="*/ 16694 w 19998"/>
                <a:gd name="connsiteY638" fmla="*/ 3600 h 19998"/>
                <a:gd name="connsiteX639" fmla="*/ 16694 w 19998"/>
                <a:gd name="connsiteY639" fmla="*/ 3560 h 19998"/>
                <a:gd name="connsiteX640" fmla="*/ 16716 w 19998"/>
                <a:gd name="connsiteY640" fmla="*/ 3560 h 19998"/>
                <a:gd name="connsiteX641" fmla="*/ 16716 w 19998"/>
                <a:gd name="connsiteY641" fmla="*/ 3518 h 19998"/>
                <a:gd name="connsiteX642" fmla="*/ 16759 w 19998"/>
                <a:gd name="connsiteY642" fmla="*/ 3497 h 19998"/>
                <a:gd name="connsiteX643" fmla="*/ 16759 w 19998"/>
                <a:gd name="connsiteY643" fmla="*/ 3478 h 19998"/>
                <a:gd name="connsiteX644" fmla="*/ 16940 w 19998"/>
                <a:gd name="connsiteY644" fmla="*/ 3478 h 19998"/>
                <a:gd name="connsiteX645" fmla="*/ 17085 w 19998"/>
                <a:gd name="connsiteY645" fmla="*/ 3560 h 19998"/>
                <a:gd name="connsiteX646" fmla="*/ 17085 w 19998"/>
                <a:gd name="connsiteY646" fmla="*/ 3534 h 19998"/>
                <a:gd name="connsiteX647" fmla="*/ 17192 w 19998"/>
                <a:gd name="connsiteY647" fmla="*/ 3518 h 19998"/>
                <a:gd name="connsiteX648" fmla="*/ 17192 w 19998"/>
                <a:gd name="connsiteY648" fmla="*/ 3534 h 19998"/>
                <a:gd name="connsiteX649" fmla="*/ 17373 w 19998"/>
                <a:gd name="connsiteY649" fmla="*/ 3640 h 19998"/>
                <a:gd name="connsiteX650" fmla="*/ 17354 w 19998"/>
                <a:gd name="connsiteY650" fmla="*/ 3663 h 19998"/>
                <a:gd name="connsiteX651" fmla="*/ 17437 w 19998"/>
                <a:gd name="connsiteY651" fmla="*/ 3783 h 19998"/>
                <a:gd name="connsiteX652" fmla="*/ 17397 w 19998"/>
                <a:gd name="connsiteY652" fmla="*/ 3783 h 19998"/>
                <a:gd name="connsiteX653" fmla="*/ 17414 w 19998"/>
                <a:gd name="connsiteY653" fmla="*/ 3826 h 19998"/>
                <a:gd name="connsiteX654" fmla="*/ 17437 w 19998"/>
                <a:gd name="connsiteY654" fmla="*/ 3826 h 19998"/>
                <a:gd name="connsiteX655" fmla="*/ 17602 w 19998"/>
                <a:gd name="connsiteY655" fmla="*/ 4028 h 19998"/>
                <a:gd name="connsiteX656" fmla="*/ 17623 w 19998"/>
                <a:gd name="connsiteY656" fmla="*/ 4091 h 19998"/>
                <a:gd name="connsiteX657" fmla="*/ 17642 w 19998"/>
                <a:gd name="connsiteY657" fmla="*/ 4091 h 19998"/>
                <a:gd name="connsiteX658" fmla="*/ 17683 w 19998"/>
                <a:gd name="connsiteY658" fmla="*/ 4211 h 19998"/>
                <a:gd name="connsiteX659" fmla="*/ 17849 w 19998"/>
                <a:gd name="connsiteY659" fmla="*/ 4211 h 19998"/>
                <a:gd name="connsiteX660" fmla="*/ 17849 w 19998"/>
                <a:gd name="connsiteY660" fmla="*/ 4171 h 19998"/>
                <a:gd name="connsiteX661" fmla="*/ 17871 w 19998"/>
                <a:gd name="connsiteY661" fmla="*/ 4171 h 19998"/>
                <a:gd name="connsiteX662" fmla="*/ 17830 w 19998"/>
                <a:gd name="connsiteY662" fmla="*/ 4091 h 19998"/>
                <a:gd name="connsiteX663" fmla="*/ 17871 w 19998"/>
                <a:gd name="connsiteY663" fmla="*/ 4065 h 19998"/>
                <a:gd name="connsiteX664" fmla="*/ 17935 w 19998"/>
                <a:gd name="connsiteY664" fmla="*/ 4091 h 19998"/>
                <a:gd name="connsiteX665" fmla="*/ 17976 w 19998"/>
                <a:gd name="connsiteY665" fmla="*/ 4065 h 19998"/>
                <a:gd name="connsiteX666" fmla="*/ 18019 w 19998"/>
                <a:gd name="connsiteY666" fmla="*/ 4091 h 19998"/>
                <a:gd name="connsiteX667" fmla="*/ 18140 w 19998"/>
                <a:gd name="connsiteY667" fmla="*/ 4131 h 19998"/>
                <a:gd name="connsiteX668" fmla="*/ 18183 w 19998"/>
                <a:gd name="connsiteY668" fmla="*/ 4293 h 19998"/>
                <a:gd name="connsiteX669" fmla="*/ 18200 w 19998"/>
                <a:gd name="connsiteY669" fmla="*/ 4293 h 19998"/>
                <a:gd name="connsiteX670" fmla="*/ 18223 w 19998"/>
                <a:gd name="connsiteY670" fmla="*/ 4211 h 19998"/>
                <a:gd name="connsiteX671" fmla="*/ 18240 w 19998"/>
                <a:gd name="connsiteY671" fmla="*/ 4211 h 19998"/>
                <a:gd name="connsiteX672" fmla="*/ 18240 w 19998"/>
                <a:gd name="connsiteY672" fmla="*/ 4230 h 19998"/>
                <a:gd name="connsiteX673" fmla="*/ 18281 w 19998"/>
                <a:gd name="connsiteY673" fmla="*/ 4230 h 19998"/>
                <a:gd name="connsiteX674" fmla="*/ 18328 w 19998"/>
                <a:gd name="connsiteY674" fmla="*/ 4270 h 19998"/>
                <a:gd name="connsiteX675" fmla="*/ 18369 w 19998"/>
                <a:gd name="connsiteY675" fmla="*/ 4253 h 19998"/>
                <a:gd name="connsiteX676" fmla="*/ 18388 w 19998"/>
                <a:gd name="connsiteY676" fmla="*/ 4270 h 19998"/>
                <a:gd name="connsiteX677" fmla="*/ 18531 w 19998"/>
                <a:gd name="connsiteY677" fmla="*/ 4253 h 19998"/>
                <a:gd name="connsiteX678" fmla="*/ 18531 w 19998"/>
                <a:gd name="connsiteY678" fmla="*/ 4270 h 19998"/>
                <a:gd name="connsiteX679" fmla="*/ 18631 w 19998"/>
                <a:gd name="connsiteY679" fmla="*/ 4211 h 19998"/>
                <a:gd name="connsiteX680" fmla="*/ 18631 w 19998"/>
                <a:gd name="connsiteY680" fmla="*/ 4131 h 19998"/>
                <a:gd name="connsiteX681" fmla="*/ 18762 w 19998"/>
                <a:gd name="connsiteY681" fmla="*/ 4108 h 19998"/>
                <a:gd name="connsiteX682" fmla="*/ 18778 w 19998"/>
                <a:gd name="connsiteY682" fmla="*/ 4148 h 19998"/>
                <a:gd name="connsiteX683" fmla="*/ 18821 w 19998"/>
                <a:gd name="connsiteY683" fmla="*/ 4131 h 19998"/>
                <a:gd name="connsiteX684" fmla="*/ 18943 w 19998"/>
                <a:gd name="connsiteY684" fmla="*/ 4333 h 19998"/>
                <a:gd name="connsiteX685" fmla="*/ 19047 w 19998"/>
                <a:gd name="connsiteY685" fmla="*/ 4333 h 19998"/>
                <a:gd name="connsiteX686" fmla="*/ 19064 w 19998"/>
                <a:gd name="connsiteY686" fmla="*/ 4392 h 19998"/>
                <a:gd name="connsiteX687" fmla="*/ 19152 w 19998"/>
                <a:gd name="connsiteY687" fmla="*/ 4392 h 19998"/>
                <a:gd name="connsiteX688" fmla="*/ 19152 w 19998"/>
                <a:gd name="connsiteY688" fmla="*/ 4373 h 19998"/>
                <a:gd name="connsiteX689" fmla="*/ 19212 w 19998"/>
                <a:gd name="connsiteY689" fmla="*/ 4373 h 19998"/>
                <a:gd name="connsiteX690" fmla="*/ 19212 w 19998"/>
                <a:gd name="connsiteY690" fmla="*/ 4392 h 19998"/>
                <a:gd name="connsiteX691" fmla="*/ 19317 w 19998"/>
                <a:gd name="connsiteY691" fmla="*/ 4333 h 19998"/>
                <a:gd name="connsiteX692" fmla="*/ 19417 w 19998"/>
                <a:gd name="connsiteY692" fmla="*/ 4392 h 19998"/>
                <a:gd name="connsiteX693" fmla="*/ 19443 w 19998"/>
                <a:gd name="connsiteY693" fmla="*/ 4373 h 19998"/>
                <a:gd name="connsiteX694" fmla="*/ 19500 w 19998"/>
                <a:gd name="connsiteY694" fmla="*/ 4373 h 19998"/>
                <a:gd name="connsiteX695" fmla="*/ 19521 w 19998"/>
                <a:gd name="connsiteY695" fmla="*/ 4352 h 19998"/>
                <a:gd name="connsiteX696" fmla="*/ 19998 w 19998"/>
                <a:gd name="connsiteY696" fmla="*/ 4512 h 19998"/>
                <a:gd name="connsiteX697" fmla="*/ 19750 w 19998"/>
                <a:gd name="connsiteY697" fmla="*/ 4939 h 19998"/>
                <a:gd name="connsiteX698" fmla="*/ 19712 w 19998"/>
                <a:gd name="connsiteY698" fmla="*/ 4939 h 19998"/>
                <a:gd name="connsiteX699" fmla="*/ 19686 w 19998"/>
                <a:gd name="connsiteY699" fmla="*/ 5003 h 19998"/>
                <a:gd name="connsiteX700" fmla="*/ 19645 w 19998"/>
                <a:gd name="connsiteY700" fmla="*/ 5003 h 19998"/>
                <a:gd name="connsiteX701" fmla="*/ 19131 w 19998"/>
                <a:gd name="connsiteY701" fmla="*/ 6512 h 19998"/>
                <a:gd name="connsiteX702" fmla="*/ 19236 w 19998"/>
                <a:gd name="connsiteY702" fmla="*/ 7750 h 19998"/>
                <a:gd name="connsiteX703" fmla="*/ 19212 w 19998"/>
                <a:gd name="connsiteY703" fmla="*/ 7750 h 19998"/>
                <a:gd name="connsiteX704" fmla="*/ 19090 w 19998"/>
                <a:gd name="connsiteY704" fmla="*/ 7870 h 19998"/>
                <a:gd name="connsiteX705" fmla="*/ 19152 w 19998"/>
                <a:gd name="connsiteY705" fmla="*/ 7853 h 19998"/>
                <a:gd name="connsiteX706" fmla="*/ 19064 w 19998"/>
                <a:gd name="connsiteY706" fmla="*/ 7973 h 19998"/>
                <a:gd name="connsiteX707" fmla="*/ 18983 w 19998"/>
                <a:gd name="connsiteY707" fmla="*/ 7973 h 19998"/>
                <a:gd name="connsiteX708" fmla="*/ 18714 w 19998"/>
                <a:gd name="connsiteY708" fmla="*/ 8135 h 19998"/>
                <a:gd name="connsiteX709" fmla="*/ 18695 w 19998"/>
                <a:gd name="connsiteY709" fmla="*/ 8093 h 19998"/>
                <a:gd name="connsiteX710" fmla="*/ 18614 w 19998"/>
                <a:gd name="connsiteY710" fmla="*/ 7997 h 19998"/>
                <a:gd name="connsiteX711" fmla="*/ 18631 w 19998"/>
                <a:gd name="connsiteY711" fmla="*/ 7973 h 19998"/>
                <a:gd name="connsiteX712" fmla="*/ 18304 w 19998"/>
                <a:gd name="connsiteY71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075 w 19998"/>
                <a:gd name="connsiteY482" fmla="*/ 5449 h 19998"/>
                <a:gd name="connsiteX483" fmla="*/ 5175 w 19998"/>
                <a:gd name="connsiteY483" fmla="*/ 5471 h 19998"/>
                <a:gd name="connsiteX484" fmla="*/ 5323 w 19998"/>
                <a:gd name="connsiteY484" fmla="*/ 5471 h 19998"/>
                <a:gd name="connsiteX485" fmla="*/ 5242 w 19998"/>
                <a:gd name="connsiteY485" fmla="*/ 5407 h 19998"/>
                <a:gd name="connsiteX486" fmla="*/ 5258 w 19998"/>
                <a:gd name="connsiteY486" fmla="*/ 5391 h 19998"/>
                <a:gd name="connsiteX487" fmla="*/ 4994 w 19998"/>
                <a:gd name="connsiteY487" fmla="*/ 5003 h 19998"/>
                <a:gd name="connsiteX488" fmla="*/ 4970 w 19998"/>
                <a:gd name="connsiteY488" fmla="*/ 5003 h 19998"/>
                <a:gd name="connsiteX489" fmla="*/ 4954 w 19998"/>
                <a:gd name="connsiteY489" fmla="*/ 4982 h 19998"/>
                <a:gd name="connsiteX490" fmla="*/ 5054 w 19998"/>
                <a:gd name="connsiteY490" fmla="*/ 4618 h 19998"/>
                <a:gd name="connsiteX491" fmla="*/ 5054 w 19998"/>
                <a:gd name="connsiteY491" fmla="*/ 4601 h 19998"/>
                <a:gd name="connsiteX492" fmla="*/ 5037 w 19998"/>
                <a:gd name="connsiteY492" fmla="*/ 4618 h 19998"/>
                <a:gd name="connsiteX493" fmla="*/ 5011 w 19998"/>
                <a:gd name="connsiteY493" fmla="*/ 4131 h 19998"/>
                <a:gd name="connsiteX494" fmla="*/ 4970 w 19998"/>
                <a:gd name="connsiteY494" fmla="*/ 4131 h 19998"/>
                <a:gd name="connsiteX495" fmla="*/ 4642 w 19998"/>
                <a:gd name="connsiteY495" fmla="*/ 3335 h 19998"/>
                <a:gd name="connsiteX496" fmla="*/ 4663 w 19998"/>
                <a:gd name="connsiteY496" fmla="*/ 3092 h 19998"/>
                <a:gd name="connsiteX497" fmla="*/ 4563 w 19998"/>
                <a:gd name="connsiteY497" fmla="*/ 3050 h 19998"/>
                <a:gd name="connsiteX498" fmla="*/ 4563 w 19998"/>
                <a:gd name="connsiteY498" fmla="*/ 2930 h 19998"/>
                <a:gd name="connsiteX499" fmla="*/ 4663 w 19998"/>
                <a:gd name="connsiteY499" fmla="*/ 2987 h 19998"/>
                <a:gd name="connsiteX500" fmla="*/ 4684 w 19998"/>
                <a:gd name="connsiteY500" fmla="*/ 2947 h 19998"/>
                <a:gd name="connsiteX501" fmla="*/ 5242 w 19998"/>
                <a:gd name="connsiteY501" fmla="*/ 3092 h 19998"/>
                <a:gd name="connsiteX502" fmla="*/ 5258 w 19998"/>
                <a:gd name="connsiteY502" fmla="*/ 3029 h 19998"/>
                <a:gd name="connsiteX503" fmla="*/ 5570 w 19998"/>
                <a:gd name="connsiteY503" fmla="*/ 3050 h 19998"/>
                <a:gd name="connsiteX504" fmla="*/ 5632 w 19998"/>
                <a:gd name="connsiteY504" fmla="*/ 3252 h 19998"/>
                <a:gd name="connsiteX505" fmla="*/ 5592 w 19998"/>
                <a:gd name="connsiteY505" fmla="*/ 3252 h 19998"/>
                <a:gd name="connsiteX506" fmla="*/ 5570 w 19998"/>
                <a:gd name="connsiteY506" fmla="*/ 3316 h 19998"/>
                <a:gd name="connsiteX507" fmla="*/ 5511 w 19998"/>
                <a:gd name="connsiteY507" fmla="*/ 3316 h 19998"/>
                <a:gd name="connsiteX508" fmla="*/ 5675 w 19998"/>
                <a:gd name="connsiteY508" fmla="*/ 3800 h 19998"/>
                <a:gd name="connsiteX509" fmla="*/ 5649 w 19998"/>
                <a:gd name="connsiteY509" fmla="*/ 3826 h 19998"/>
                <a:gd name="connsiteX510" fmla="*/ 5732 w 19998"/>
                <a:gd name="connsiteY510" fmla="*/ 3842 h 19998"/>
                <a:gd name="connsiteX511" fmla="*/ 5713 w 19998"/>
                <a:gd name="connsiteY511" fmla="*/ 3842 h 19998"/>
                <a:gd name="connsiteX512" fmla="*/ 5732 w 19998"/>
                <a:gd name="connsiteY512" fmla="*/ 3882 h 19998"/>
                <a:gd name="connsiteX513" fmla="*/ 5756 w 19998"/>
                <a:gd name="connsiteY513" fmla="*/ 3882 h 19998"/>
                <a:gd name="connsiteX514" fmla="*/ 5775 w 19998"/>
                <a:gd name="connsiteY514" fmla="*/ 3882 h 19998"/>
                <a:gd name="connsiteX515" fmla="*/ 5861 w 19998"/>
                <a:gd name="connsiteY515" fmla="*/ 3762 h 19998"/>
                <a:gd name="connsiteX516" fmla="*/ 6499 w 19998"/>
                <a:gd name="connsiteY516" fmla="*/ 3906 h 19998"/>
                <a:gd name="connsiteX517" fmla="*/ 7611 w 19998"/>
                <a:gd name="connsiteY517" fmla="*/ 3826 h 19998"/>
                <a:gd name="connsiteX518" fmla="*/ 7923 w 19998"/>
                <a:gd name="connsiteY518" fmla="*/ 3722 h 19998"/>
                <a:gd name="connsiteX519" fmla="*/ 8045 w 19998"/>
                <a:gd name="connsiteY519" fmla="*/ 3703 h 19998"/>
                <a:gd name="connsiteX520" fmla="*/ 7611 w 19998"/>
                <a:gd name="connsiteY520" fmla="*/ 3600 h 19998"/>
                <a:gd name="connsiteX521" fmla="*/ 7611 w 19998"/>
                <a:gd name="connsiteY521" fmla="*/ 3581 h 19998"/>
                <a:gd name="connsiteX522" fmla="*/ 7799 w 19998"/>
                <a:gd name="connsiteY522" fmla="*/ 3092 h 19998"/>
                <a:gd name="connsiteX523" fmla="*/ 9574 w 19998"/>
                <a:gd name="connsiteY523" fmla="*/ 2317 h 19998"/>
                <a:gd name="connsiteX524" fmla="*/ 9843 w 19998"/>
                <a:gd name="connsiteY524" fmla="*/ 1993 h 19998"/>
                <a:gd name="connsiteX525" fmla="*/ 9902 w 19998"/>
                <a:gd name="connsiteY525" fmla="*/ 2051 h 19998"/>
                <a:gd name="connsiteX526" fmla="*/ 10031 w 19998"/>
                <a:gd name="connsiteY526" fmla="*/ 2051 h 19998"/>
                <a:gd name="connsiteX527" fmla="*/ 9964 w 19998"/>
                <a:gd name="connsiteY527" fmla="*/ 1972 h 19998"/>
                <a:gd name="connsiteX528" fmla="*/ 9943 w 19998"/>
                <a:gd name="connsiteY528" fmla="*/ 1993 h 19998"/>
                <a:gd name="connsiteX529" fmla="*/ 9843 w 19998"/>
                <a:gd name="connsiteY529" fmla="*/ 1645 h 19998"/>
                <a:gd name="connsiteX530" fmla="*/ 9902 w 19998"/>
                <a:gd name="connsiteY530" fmla="*/ 1645 h 19998"/>
                <a:gd name="connsiteX531" fmla="*/ 9902 w 19998"/>
                <a:gd name="connsiteY531" fmla="*/ 1628 h 19998"/>
                <a:gd name="connsiteX532" fmla="*/ 9902 w 19998"/>
                <a:gd name="connsiteY532" fmla="*/ 1607 h 19998"/>
                <a:gd name="connsiteX533" fmla="*/ 9843 w 19998"/>
                <a:gd name="connsiteY533" fmla="*/ 1542 h 19998"/>
                <a:gd name="connsiteX534" fmla="*/ 9886 w 19998"/>
                <a:gd name="connsiteY534" fmla="*/ 1260 h 19998"/>
                <a:gd name="connsiteX535" fmla="*/ 9926 w 19998"/>
                <a:gd name="connsiteY535" fmla="*/ 1243 h 19998"/>
                <a:gd name="connsiteX536" fmla="*/ 9886 w 19998"/>
                <a:gd name="connsiteY536" fmla="*/ 815 h 19998"/>
                <a:gd name="connsiteX537" fmla="*/ 9902 w 19998"/>
                <a:gd name="connsiteY537" fmla="*/ 815 h 19998"/>
                <a:gd name="connsiteX538" fmla="*/ 9886 w 19998"/>
                <a:gd name="connsiteY538" fmla="*/ 484 h 19998"/>
                <a:gd name="connsiteX539" fmla="*/ 10645 w 19998"/>
                <a:gd name="connsiteY539" fmla="*/ 186 h 19998"/>
                <a:gd name="connsiteX540" fmla="*/ 11307 w 19998"/>
                <a:gd name="connsiteY540" fmla="*/ 0 h 19998"/>
                <a:gd name="connsiteX541" fmla="*/ 11431 w 19998"/>
                <a:gd name="connsiteY541" fmla="*/ 324 h 19998"/>
                <a:gd name="connsiteX542" fmla="*/ 11431 w 19998"/>
                <a:gd name="connsiteY542" fmla="*/ 630 h 19998"/>
                <a:gd name="connsiteX543" fmla="*/ 11577 w 19998"/>
                <a:gd name="connsiteY543" fmla="*/ 630 h 19998"/>
                <a:gd name="connsiteX544" fmla="*/ 11700 w 19998"/>
                <a:gd name="connsiteY544" fmla="*/ 832 h 19998"/>
                <a:gd name="connsiteX545" fmla="*/ 11822 w 19998"/>
                <a:gd name="connsiteY545" fmla="*/ 895 h 19998"/>
                <a:gd name="connsiteX546" fmla="*/ 12158 w 19998"/>
                <a:gd name="connsiteY546" fmla="*/ 670 h 19998"/>
                <a:gd name="connsiteX547" fmla="*/ 12279 w 19998"/>
                <a:gd name="connsiteY547" fmla="*/ 792 h 19998"/>
                <a:gd name="connsiteX548" fmla="*/ 12255 w 19998"/>
                <a:gd name="connsiteY548" fmla="*/ 815 h 19998"/>
                <a:gd name="connsiteX549" fmla="*/ 12360 w 19998"/>
                <a:gd name="connsiteY549" fmla="*/ 895 h 19998"/>
                <a:gd name="connsiteX550" fmla="*/ 12360 w 19998"/>
                <a:gd name="connsiteY550" fmla="*/ 912 h 19998"/>
                <a:gd name="connsiteX551" fmla="*/ 12339 w 19998"/>
                <a:gd name="connsiteY551" fmla="*/ 935 h 19998"/>
                <a:gd name="connsiteX552" fmla="*/ 12548 w 19998"/>
                <a:gd name="connsiteY552" fmla="*/ 1342 h 19998"/>
                <a:gd name="connsiteX553" fmla="*/ 12753 w 19998"/>
                <a:gd name="connsiteY553" fmla="*/ 1260 h 19998"/>
                <a:gd name="connsiteX554" fmla="*/ 12729 w 19998"/>
                <a:gd name="connsiteY554" fmla="*/ 1363 h 19998"/>
                <a:gd name="connsiteX555" fmla="*/ 12834 w 19998"/>
                <a:gd name="connsiteY555" fmla="*/ 1323 h 19998"/>
                <a:gd name="connsiteX556" fmla="*/ 12853 w 19998"/>
                <a:gd name="connsiteY556" fmla="*/ 1342 h 19998"/>
                <a:gd name="connsiteX557" fmla="*/ 12901 w 19998"/>
                <a:gd name="connsiteY557" fmla="*/ 1342 h 19998"/>
                <a:gd name="connsiteX558" fmla="*/ 13039 w 19998"/>
                <a:gd name="connsiteY558" fmla="*/ 1769 h 19998"/>
                <a:gd name="connsiteX559" fmla="*/ 13039 w 19998"/>
                <a:gd name="connsiteY559" fmla="*/ 1751 h 19998"/>
                <a:gd name="connsiteX560" fmla="*/ 13065 w 19998"/>
                <a:gd name="connsiteY560" fmla="*/ 1751 h 19998"/>
                <a:gd name="connsiteX561" fmla="*/ 13082 w 19998"/>
                <a:gd name="connsiteY561" fmla="*/ 1671 h 19998"/>
                <a:gd name="connsiteX562" fmla="*/ 13186 w 19998"/>
                <a:gd name="connsiteY562" fmla="*/ 1645 h 19998"/>
                <a:gd name="connsiteX563" fmla="*/ 13203 w 19998"/>
                <a:gd name="connsiteY563" fmla="*/ 1671 h 19998"/>
                <a:gd name="connsiteX564" fmla="*/ 13203 w 19998"/>
                <a:gd name="connsiteY564" fmla="*/ 1645 h 19998"/>
                <a:gd name="connsiteX565" fmla="*/ 13267 w 19998"/>
                <a:gd name="connsiteY565" fmla="*/ 1645 h 19998"/>
                <a:gd name="connsiteX566" fmla="*/ 13267 w 19998"/>
                <a:gd name="connsiteY566" fmla="*/ 1671 h 19998"/>
                <a:gd name="connsiteX567" fmla="*/ 13308 w 19998"/>
                <a:gd name="connsiteY567" fmla="*/ 1687 h 19998"/>
                <a:gd name="connsiteX568" fmla="*/ 13308 w 19998"/>
                <a:gd name="connsiteY568" fmla="*/ 1711 h 19998"/>
                <a:gd name="connsiteX569" fmla="*/ 13515 w 19998"/>
                <a:gd name="connsiteY569" fmla="*/ 1628 h 19998"/>
                <a:gd name="connsiteX570" fmla="*/ 13598 w 19998"/>
                <a:gd name="connsiteY570" fmla="*/ 1751 h 19998"/>
                <a:gd name="connsiteX571" fmla="*/ 13660 w 19998"/>
                <a:gd name="connsiteY571" fmla="*/ 1769 h 19998"/>
                <a:gd name="connsiteX572" fmla="*/ 13660 w 19998"/>
                <a:gd name="connsiteY572" fmla="*/ 1833 h 19998"/>
                <a:gd name="connsiteX573" fmla="*/ 13677 w 19998"/>
                <a:gd name="connsiteY573" fmla="*/ 1833 h 19998"/>
                <a:gd name="connsiteX574" fmla="*/ 13677 w 19998"/>
                <a:gd name="connsiteY574" fmla="*/ 1849 h 19998"/>
                <a:gd name="connsiteX575" fmla="*/ 13725 w 19998"/>
                <a:gd name="connsiteY575" fmla="*/ 1849 h 19998"/>
                <a:gd name="connsiteX576" fmla="*/ 13703 w 19998"/>
                <a:gd name="connsiteY576" fmla="*/ 1833 h 19998"/>
                <a:gd name="connsiteX577" fmla="*/ 13725 w 19998"/>
                <a:gd name="connsiteY577" fmla="*/ 1791 h 19998"/>
                <a:gd name="connsiteX578" fmla="*/ 13808 w 19998"/>
                <a:gd name="connsiteY578" fmla="*/ 1873 h 19998"/>
                <a:gd name="connsiteX579" fmla="*/ 13725 w 19998"/>
                <a:gd name="connsiteY579" fmla="*/ 2155 h 19998"/>
                <a:gd name="connsiteX580" fmla="*/ 13725 w 19998"/>
                <a:gd name="connsiteY580" fmla="*/ 2138 h 19998"/>
                <a:gd name="connsiteX581" fmla="*/ 13784 w 19998"/>
                <a:gd name="connsiteY581" fmla="*/ 2155 h 19998"/>
                <a:gd name="connsiteX582" fmla="*/ 13825 w 19998"/>
                <a:gd name="connsiteY582" fmla="*/ 2301 h 19998"/>
                <a:gd name="connsiteX583" fmla="*/ 13703 w 19998"/>
                <a:gd name="connsiteY583" fmla="*/ 2420 h 19998"/>
                <a:gd name="connsiteX584" fmla="*/ 13741 w 19998"/>
                <a:gd name="connsiteY584" fmla="*/ 2463 h 19998"/>
                <a:gd name="connsiteX585" fmla="*/ 13703 w 19998"/>
                <a:gd name="connsiteY585" fmla="*/ 2503 h 19998"/>
                <a:gd name="connsiteX586" fmla="*/ 13784 w 19998"/>
                <a:gd name="connsiteY586" fmla="*/ 2519 h 19998"/>
                <a:gd name="connsiteX587" fmla="*/ 13784 w 19998"/>
                <a:gd name="connsiteY587" fmla="*/ 2540 h 19998"/>
                <a:gd name="connsiteX588" fmla="*/ 13849 w 19998"/>
                <a:gd name="connsiteY588" fmla="*/ 2540 h 19998"/>
                <a:gd name="connsiteX589" fmla="*/ 14280 w 19998"/>
                <a:gd name="connsiteY589" fmla="*/ 2540 h 19998"/>
                <a:gd name="connsiteX590" fmla="*/ 14527 w 19998"/>
                <a:gd name="connsiteY590" fmla="*/ 2437 h 19998"/>
                <a:gd name="connsiteX591" fmla="*/ 14527 w 19998"/>
                <a:gd name="connsiteY591" fmla="*/ 2218 h 19998"/>
                <a:gd name="connsiteX592" fmla="*/ 14715 w 19998"/>
                <a:gd name="connsiteY592" fmla="*/ 2051 h 19998"/>
                <a:gd name="connsiteX593" fmla="*/ 14815 w 19998"/>
                <a:gd name="connsiteY593" fmla="*/ 2115 h 19998"/>
                <a:gd name="connsiteX594" fmla="*/ 14775 w 19998"/>
                <a:gd name="connsiteY594" fmla="*/ 2138 h 19998"/>
                <a:gd name="connsiteX595" fmla="*/ 14796 w 19998"/>
                <a:gd name="connsiteY595" fmla="*/ 2218 h 19998"/>
                <a:gd name="connsiteX596" fmla="*/ 14756 w 19998"/>
                <a:gd name="connsiteY596" fmla="*/ 2195 h 19998"/>
                <a:gd name="connsiteX597" fmla="*/ 14732 w 19998"/>
                <a:gd name="connsiteY597" fmla="*/ 2218 h 19998"/>
                <a:gd name="connsiteX598" fmla="*/ 14756 w 19998"/>
                <a:gd name="connsiteY598" fmla="*/ 2237 h 19998"/>
                <a:gd name="connsiteX599" fmla="*/ 14732 w 19998"/>
                <a:gd name="connsiteY599" fmla="*/ 2275 h 19998"/>
                <a:gd name="connsiteX600" fmla="*/ 14715 w 19998"/>
                <a:gd name="connsiteY600" fmla="*/ 2275 h 19998"/>
                <a:gd name="connsiteX601" fmla="*/ 14756 w 19998"/>
                <a:gd name="connsiteY601" fmla="*/ 2341 h 19998"/>
                <a:gd name="connsiteX602" fmla="*/ 14675 w 19998"/>
                <a:gd name="connsiteY602" fmla="*/ 2519 h 19998"/>
                <a:gd name="connsiteX603" fmla="*/ 14815 w 19998"/>
                <a:gd name="connsiteY603" fmla="*/ 2622 h 19998"/>
                <a:gd name="connsiteX604" fmla="*/ 14796 w 19998"/>
                <a:gd name="connsiteY604" fmla="*/ 2904 h 19998"/>
                <a:gd name="connsiteX605" fmla="*/ 14918 w 19998"/>
                <a:gd name="connsiteY605" fmla="*/ 2904 h 19998"/>
                <a:gd name="connsiteX606" fmla="*/ 14918 w 19998"/>
                <a:gd name="connsiteY606" fmla="*/ 2867 h 19998"/>
                <a:gd name="connsiteX607" fmla="*/ 15001 w 19998"/>
                <a:gd name="connsiteY607" fmla="*/ 2888 h 19998"/>
                <a:gd name="connsiteX608" fmla="*/ 15230 w 19998"/>
                <a:gd name="connsiteY608" fmla="*/ 3074 h 19998"/>
                <a:gd name="connsiteX609" fmla="*/ 15249 w 19998"/>
                <a:gd name="connsiteY609" fmla="*/ 3050 h 19998"/>
                <a:gd name="connsiteX610" fmla="*/ 15249 w 19998"/>
                <a:gd name="connsiteY610" fmla="*/ 3114 h 19998"/>
                <a:gd name="connsiteX611" fmla="*/ 15330 w 19998"/>
                <a:gd name="connsiteY611" fmla="*/ 3114 h 19998"/>
                <a:gd name="connsiteX612" fmla="*/ 15418 w 19998"/>
                <a:gd name="connsiteY612" fmla="*/ 3114 h 19998"/>
                <a:gd name="connsiteX613" fmla="*/ 15499 w 19998"/>
                <a:gd name="connsiteY613" fmla="*/ 3196 h 19998"/>
                <a:gd name="connsiteX614" fmla="*/ 15475 w 19998"/>
                <a:gd name="connsiteY614" fmla="*/ 3252 h 19998"/>
                <a:gd name="connsiteX615" fmla="*/ 15499 w 19998"/>
                <a:gd name="connsiteY615" fmla="*/ 3295 h 19998"/>
                <a:gd name="connsiteX616" fmla="*/ 15499 w 19998"/>
                <a:gd name="connsiteY616" fmla="*/ 3276 h 19998"/>
                <a:gd name="connsiteX617" fmla="*/ 15599 w 19998"/>
                <a:gd name="connsiteY617" fmla="*/ 3276 h 19998"/>
                <a:gd name="connsiteX618" fmla="*/ 15704 w 19998"/>
                <a:gd name="connsiteY618" fmla="*/ 3374 h 19998"/>
                <a:gd name="connsiteX619" fmla="*/ 15682 w 19998"/>
                <a:gd name="connsiteY619" fmla="*/ 3414 h 19998"/>
                <a:gd name="connsiteX620" fmla="*/ 15723 w 19998"/>
                <a:gd name="connsiteY620" fmla="*/ 3478 h 19998"/>
                <a:gd name="connsiteX621" fmla="*/ 15704 w 19998"/>
                <a:gd name="connsiteY621" fmla="*/ 3497 h 19998"/>
                <a:gd name="connsiteX622" fmla="*/ 15747 w 19998"/>
                <a:gd name="connsiteY622" fmla="*/ 3534 h 19998"/>
                <a:gd name="connsiteX623" fmla="*/ 15747 w 19998"/>
                <a:gd name="connsiteY623" fmla="*/ 3518 h 19998"/>
                <a:gd name="connsiteX624" fmla="*/ 15935 w 19998"/>
                <a:gd name="connsiteY624" fmla="*/ 3478 h 19998"/>
                <a:gd name="connsiteX625" fmla="*/ 15935 w 19998"/>
                <a:gd name="connsiteY625" fmla="*/ 3518 h 19998"/>
                <a:gd name="connsiteX626" fmla="*/ 15951 w 19998"/>
                <a:gd name="connsiteY626" fmla="*/ 3518 h 19998"/>
                <a:gd name="connsiteX627" fmla="*/ 15992 w 19998"/>
                <a:gd name="connsiteY627" fmla="*/ 3414 h 19998"/>
                <a:gd name="connsiteX628" fmla="*/ 16156 w 19998"/>
                <a:gd name="connsiteY628" fmla="*/ 3414 h 19998"/>
                <a:gd name="connsiteX629" fmla="*/ 16156 w 19998"/>
                <a:gd name="connsiteY629" fmla="*/ 3374 h 19998"/>
                <a:gd name="connsiteX630" fmla="*/ 16302 w 19998"/>
                <a:gd name="connsiteY630" fmla="*/ 3436 h 19998"/>
                <a:gd name="connsiteX631" fmla="*/ 16285 w 19998"/>
                <a:gd name="connsiteY631" fmla="*/ 3454 h 19998"/>
                <a:gd name="connsiteX632" fmla="*/ 16366 w 19998"/>
                <a:gd name="connsiteY632" fmla="*/ 3518 h 19998"/>
                <a:gd name="connsiteX633" fmla="*/ 16490 w 19998"/>
                <a:gd name="connsiteY633" fmla="*/ 3518 h 19998"/>
                <a:gd name="connsiteX634" fmla="*/ 16506 w 19998"/>
                <a:gd name="connsiteY634" fmla="*/ 3600 h 19998"/>
                <a:gd name="connsiteX635" fmla="*/ 16590 w 19998"/>
                <a:gd name="connsiteY635" fmla="*/ 3624 h 19998"/>
                <a:gd name="connsiteX636" fmla="*/ 16611 w 19998"/>
                <a:gd name="connsiteY636" fmla="*/ 3581 h 19998"/>
                <a:gd name="connsiteX637" fmla="*/ 16694 w 19998"/>
                <a:gd name="connsiteY637" fmla="*/ 3600 h 19998"/>
                <a:gd name="connsiteX638" fmla="*/ 16694 w 19998"/>
                <a:gd name="connsiteY638" fmla="*/ 3560 h 19998"/>
                <a:gd name="connsiteX639" fmla="*/ 16716 w 19998"/>
                <a:gd name="connsiteY639" fmla="*/ 3560 h 19998"/>
                <a:gd name="connsiteX640" fmla="*/ 16716 w 19998"/>
                <a:gd name="connsiteY640" fmla="*/ 3518 h 19998"/>
                <a:gd name="connsiteX641" fmla="*/ 16759 w 19998"/>
                <a:gd name="connsiteY641" fmla="*/ 3497 h 19998"/>
                <a:gd name="connsiteX642" fmla="*/ 16759 w 19998"/>
                <a:gd name="connsiteY642" fmla="*/ 3478 h 19998"/>
                <a:gd name="connsiteX643" fmla="*/ 16940 w 19998"/>
                <a:gd name="connsiteY643" fmla="*/ 3478 h 19998"/>
                <a:gd name="connsiteX644" fmla="*/ 17085 w 19998"/>
                <a:gd name="connsiteY644" fmla="*/ 3560 h 19998"/>
                <a:gd name="connsiteX645" fmla="*/ 17085 w 19998"/>
                <a:gd name="connsiteY645" fmla="*/ 3534 h 19998"/>
                <a:gd name="connsiteX646" fmla="*/ 17192 w 19998"/>
                <a:gd name="connsiteY646" fmla="*/ 3518 h 19998"/>
                <a:gd name="connsiteX647" fmla="*/ 17192 w 19998"/>
                <a:gd name="connsiteY647" fmla="*/ 3534 h 19998"/>
                <a:gd name="connsiteX648" fmla="*/ 17373 w 19998"/>
                <a:gd name="connsiteY648" fmla="*/ 3640 h 19998"/>
                <a:gd name="connsiteX649" fmla="*/ 17354 w 19998"/>
                <a:gd name="connsiteY649" fmla="*/ 3663 h 19998"/>
                <a:gd name="connsiteX650" fmla="*/ 17437 w 19998"/>
                <a:gd name="connsiteY650" fmla="*/ 3783 h 19998"/>
                <a:gd name="connsiteX651" fmla="*/ 17397 w 19998"/>
                <a:gd name="connsiteY651" fmla="*/ 3783 h 19998"/>
                <a:gd name="connsiteX652" fmla="*/ 17414 w 19998"/>
                <a:gd name="connsiteY652" fmla="*/ 3826 h 19998"/>
                <a:gd name="connsiteX653" fmla="*/ 17437 w 19998"/>
                <a:gd name="connsiteY653" fmla="*/ 3826 h 19998"/>
                <a:gd name="connsiteX654" fmla="*/ 17602 w 19998"/>
                <a:gd name="connsiteY654" fmla="*/ 4028 h 19998"/>
                <a:gd name="connsiteX655" fmla="*/ 17623 w 19998"/>
                <a:gd name="connsiteY655" fmla="*/ 4091 h 19998"/>
                <a:gd name="connsiteX656" fmla="*/ 17642 w 19998"/>
                <a:gd name="connsiteY656" fmla="*/ 4091 h 19998"/>
                <a:gd name="connsiteX657" fmla="*/ 17683 w 19998"/>
                <a:gd name="connsiteY657" fmla="*/ 4211 h 19998"/>
                <a:gd name="connsiteX658" fmla="*/ 17849 w 19998"/>
                <a:gd name="connsiteY658" fmla="*/ 4211 h 19998"/>
                <a:gd name="connsiteX659" fmla="*/ 17849 w 19998"/>
                <a:gd name="connsiteY659" fmla="*/ 4171 h 19998"/>
                <a:gd name="connsiteX660" fmla="*/ 17871 w 19998"/>
                <a:gd name="connsiteY660" fmla="*/ 4171 h 19998"/>
                <a:gd name="connsiteX661" fmla="*/ 17830 w 19998"/>
                <a:gd name="connsiteY661" fmla="*/ 4091 h 19998"/>
                <a:gd name="connsiteX662" fmla="*/ 17871 w 19998"/>
                <a:gd name="connsiteY662" fmla="*/ 4065 h 19998"/>
                <a:gd name="connsiteX663" fmla="*/ 17935 w 19998"/>
                <a:gd name="connsiteY663" fmla="*/ 4091 h 19998"/>
                <a:gd name="connsiteX664" fmla="*/ 17976 w 19998"/>
                <a:gd name="connsiteY664" fmla="*/ 4065 h 19998"/>
                <a:gd name="connsiteX665" fmla="*/ 18019 w 19998"/>
                <a:gd name="connsiteY665" fmla="*/ 4091 h 19998"/>
                <a:gd name="connsiteX666" fmla="*/ 18140 w 19998"/>
                <a:gd name="connsiteY666" fmla="*/ 4131 h 19998"/>
                <a:gd name="connsiteX667" fmla="*/ 18183 w 19998"/>
                <a:gd name="connsiteY667" fmla="*/ 4293 h 19998"/>
                <a:gd name="connsiteX668" fmla="*/ 18200 w 19998"/>
                <a:gd name="connsiteY668" fmla="*/ 4293 h 19998"/>
                <a:gd name="connsiteX669" fmla="*/ 18223 w 19998"/>
                <a:gd name="connsiteY669" fmla="*/ 4211 h 19998"/>
                <a:gd name="connsiteX670" fmla="*/ 18240 w 19998"/>
                <a:gd name="connsiteY670" fmla="*/ 4211 h 19998"/>
                <a:gd name="connsiteX671" fmla="*/ 18240 w 19998"/>
                <a:gd name="connsiteY671" fmla="*/ 4230 h 19998"/>
                <a:gd name="connsiteX672" fmla="*/ 18281 w 19998"/>
                <a:gd name="connsiteY672" fmla="*/ 4230 h 19998"/>
                <a:gd name="connsiteX673" fmla="*/ 18328 w 19998"/>
                <a:gd name="connsiteY673" fmla="*/ 4270 h 19998"/>
                <a:gd name="connsiteX674" fmla="*/ 18369 w 19998"/>
                <a:gd name="connsiteY674" fmla="*/ 4253 h 19998"/>
                <a:gd name="connsiteX675" fmla="*/ 18388 w 19998"/>
                <a:gd name="connsiteY675" fmla="*/ 4270 h 19998"/>
                <a:gd name="connsiteX676" fmla="*/ 18531 w 19998"/>
                <a:gd name="connsiteY676" fmla="*/ 4253 h 19998"/>
                <a:gd name="connsiteX677" fmla="*/ 18531 w 19998"/>
                <a:gd name="connsiteY677" fmla="*/ 4270 h 19998"/>
                <a:gd name="connsiteX678" fmla="*/ 18631 w 19998"/>
                <a:gd name="connsiteY678" fmla="*/ 4211 h 19998"/>
                <a:gd name="connsiteX679" fmla="*/ 18631 w 19998"/>
                <a:gd name="connsiteY679" fmla="*/ 4131 h 19998"/>
                <a:gd name="connsiteX680" fmla="*/ 18762 w 19998"/>
                <a:gd name="connsiteY680" fmla="*/ 4108 h 19998"/>
                <a:gd name="connsiteX681" fmla="*/ 18778 w 19998"/>
                <a:gd name="connsiteY681" fmla="*/ 4148 h 19998"/>
                <a:gd name="connsiteX682" fmla="*/ 18821 w 19998"/>
                <a:gd name="connsiteY682" fmla="*/ 4131 h 19998"/>
                <a:gd name="connsiteX683" fmla="*/ 18943 w 19998"/>
                <a:gd name="connsiteY683" fmla="*/ 4333 h 19998"/>
                <a:gd name="connsiteX684" fmla="*/ 19047 w 19998"/>
                <a:gd name="connsiteY684" fmla="*/ 4333 h 19998"/>
                <a:gd name="connsiteX685" fmla="*/ 19064 w 19998"/>
                <a:gd name="connsiteY685" fmla="*/ 4392 h 19998"/>
                <a:gd name="connsiteX686" fmla="*/ 19152 w 19998"/>
                <a:gd name="connsiteY686" fmla="*/ 4392 h 19998"/>
                <a:gd name="connsiteX687" fmla="*/ 19152 w 19998"/>
                <a:gd name="connsiteY687" fmla="*/ 4373 h 19998"/>
                <a:gd name="connsiteX688" fmla="*/ 19212 w 19998"/>
                <a:gd name="connsiteY688" fmla="*/ 4373 h 19998"/>
                <a:gd name="connsiteX689" fmla="*/ 19212 w 19998"/>
                <a:gd name="connsiteY689" fmla="*/ 4392 h 19998"/>
                <a:gd name="connsiteX690" fmla="*/ 19317 w 19998"/>
                <a:gd name="connsiteY690" fmla="*/ 4333 h 19998"/>
                <a:gd name="connsiteX691" fmla="*/ 19417 w 19998"/>
                <a:gd name="connsiteY691" fmla="*/ 4392 h 19998"/>
                <a:gd name="connsiteX692" fmla="*/ 19443 w 19998"/>
                <a:gd name="connsiteY692" fmla="*/ 4373 h 19998"/>
                <a:gd name="connsiteX693" fmla="*/ 19500 w 19998"/>
                <a:gd name="connsiteY693" fmla="*/ 4373 h 19998"/>
                <a:gd name="connsiteX694" fmla="*/ 19521 w 19998"/>
                <a:gd name="connsiteY694" fmla="*/ 4352 h 19998"/>
                <a:gd name="connsiteX695" fmla="*/ 19998 w 19998"/>
                <a:gd name="connsiteY695" fmla="*/ 4512 h 19998"/>
                <a:gd name="connsiteX696" fmla="*/ 19750 w 19998"/>
                <a:gd name="connsiteY696" fmla="*/ 4939 h 19998"/>
                <a:gd name="connsiteX697" fmla="*/ 19712 w 19998"/>
                <a:gd name="connsiteY697" fmla="*/ 4939 h 19998"/>
                <a:gd name="connsiteX698" fmla="*/ 19686 w 19998"/>
                <a:gd name="connsiteY698" fmla="*/ 5003 h 19998"/>
                <a:gd name="connsiteX699" fmla="*/ 19645 w 19998"/>
                <a:gd name="connsiteY699" fmla="*/ 5003 h 19998"/>
                <a:gd name="connsiteX700" fmla="*/ 19131 w 19998"/>
                <a:gd name="connsiteY700" fmla="*/ 6512 h 19998"/>
                <a:gd name="connsiteX701" fmla="*/ 19236 w 19998"/>
                <a:gd name="connsiteY701" fmla="*/ 7750 h 19998"/>
                <a:gd name="connsiteX702" fmla="*/ 19212 w 19998"/>
                <a:gd name="connsiteY702" fmla="*/ 7750 h 19998"/>
                <a:gd name="connsiteX703" fmla="*/ 19090 w 19998"/>
                <a:gd name="connsiteY703" fmla="*/ 7870 h 19998"/>
                <a:gd name="connsiteX704" fmla="*/ 19152 w 19998"/>
                <a:gd name="connsiteY704" fmla="*/ 7853 h 19998"/>
                <a:gd name="connsiteX705" fmla="*/ 19064 w 19998"/>
                <a:gd name="connsiteY705" fmla="*/ 7973 h 19998"/>
                <a:gd name="connsiteX706" fmla="*/ 18983 w 19998"/>
                <a:gd name="connsiteY706" fmla="*/ 7973 h 19998"/>
                <a:gd name="connsiteX707" fmla="*/ 18714 w 19998"/>
                <a:gd name="connsiteY707" fmla="*/ 8135 h 19998"/>
                <a:gd name="connsiteX708" fmla="*/ 18695 w 19998"/>
                <a:gd name="connsiteY708" fmla="*/ 8093 h 19998"/>
                <a:gd name="connsiteX709" fmla="*/ 18614 w 19998"/>
                <a:gd name="connsiteY709" fmla="*/ 7997 h 19998"/>
                <a:gd name="connsiteX710" fmla="*/ 18631 w 19998"/>
                <a:gd name="connsiteY710" fmla="*/ 7973 h 19998"/>
                <a:gd name="connsiteX711" fmla="*/ 18304 w 19998"/>
                <a:gd name="connsiteY71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075 w 19998"/>
                <a:gd name="connsiteY482" fmla="*/ 5449 h 19998"/>
                <a:gd name="connsiteX483" fmla="*/ 5323 w 19998"/>
                <a:gd name="connsiteY483" fmla="*/ 5471 h 19998"/>
                <a:gd name="connsiteX484" fmla="*/ 5242 w 19998"/>
                <a:gd name="connsiteY484" fmla="*/ 5407 h 19998"/>
                <a:gd name="connsiteX485" fmla="*/ 5258 w 19998"/>
                <a:gd name="connsiteY485" fmla="*/ 5391 h 19998"/>
                <a:gd name="connsiteX486" fmla="*/ 4994 w 19998"/>
                <a:gd name="connsiteY486" fmla="*/ 5003 h 19998"/>
                <a:gd name="connsiteX487" fmla="*/ 4970 w 19998"/>
                <a:gd name="connsiteY487" fmla="*/ 5003 h 19998"/>
                <a:gd name="connsiteX488" fmla="*/ 4954 w 19998"/>
                <a:gd name="connsiteY488" fmla="*/ 4982 h 19998"/>
                <a:gd name="connsiteX489" fmla="*/ 5054 w 19998"/>
                <a:gd name="connsiteY489" fmla="*/ 4618 h 19998"/>
                <a:gd name="connsiteX490" fmla="*/ 5054 w 19998"/>
                <a:gd name="connsiteY490" fmla="*/ 4601 h 19998"/>
                <a:gd name="connsiteX491" fmla="*/ 5037 w 19998"/>
                <a:gd name="connsiteY491" fmla="*/ 4618 h 19998"/>
                <a:gd name="connsiteX492" fmla="*/ 5011 w 19998"/>
                <a:gd name="connsiteY492" fmla="*/ 4131 h 19998"/>
                <a:gd name="connsiteX493" fmla="*/ 4970 w 19998"/>
                <a:gd name="connsiteY493" fmla="*/ 4131 h 19998"/>
                <a:gd name="connsiteX494" fmla="*/ 4642 w 19998"/>
                <a:gd name="connsiteY494" fmla="*/ 3335 h 19998"/>
                <a:gd name="connsiteX495" fmla="*/ 4663 w 19998"/>
                <a:gd name="connsiteY495" fmla="*/ 3092 h 19998"/>
                <a:gd name="connsiteX496" fmla="*/ 4563 w 19998"/>
                <a:gd name="connsiteY496" fmla="*/ 3050 h 19998"/>
                <a:gd name="connsiteX497" fmla="*/ 4563 w 19998"/>
                <a:gd name="connsiteY497" fmla="*/ 2930 h 19998"/>
                <a:gd name="connsiteX498" fmla="*/ 4663 w 19998"/>
                <a:gd name="connsiteY498" fmla="*/ 2987 h 19998"/>
                <a:gd name="connsiteX499" fmla="*/ 4684 w 19998"/>
                <a:gd name="connsiteY499" fmla="*/ 2947 h 19998"/>
                <a:gd name="connsiteX500" fmla="*/ 5242 w 19998"/>
                <a:gd name="connsiteY500" fmla="*/ 3092 h 19998"/>
                <a:gd name="connsiteX501" fmla="*/ 5258 w 19998"/>
                <a:gd name="connsiteY501" fmla="*/ 3029 h 19998"/>
                <a:gd name="connsiteX502" fmla="*/ 5570 w 19998"/>
                <a:gd name="connsiteY502" fmla="*/ 3050 h 19998"/>
                <a:gd name="connsiteX503" fmla="*/ 5632 w 19998"/>
                <a:gd name="connsiteY503" fmla="*/ 3252 h 19998"/>
                <a:gd name="connsiteX504" fmla="*/ 5592 w 19998"/>
                <a:gd name="connsiteY504" fmla="*/ 3252 h 19998"/>
                <a:gd name="connsiteX505" fmla="*/ 5570 w 19998"/>
                <a:gd name="connsiteY505" fmla="*/ 3316 h 19998"/>
                <a:gd name="connsiteX506" fmla="*/ 5511 w 19998"/>
                <a:gd name="connsiteY506" fmla="*/ 3316 h 19998"/>
                <a:gd name="connsiteX507" fmla="*/ 5675 w 19998"/>
                <a:gd name="connsiteY507" fmla="*/ 3800 h 19998"/>
                <a:gd name="connsiteX508" fmla="*/ 5649 w 19998"/>
                <a:gd name="connsiteY508" fmla="*/ 3826 h 19998"/>
                <a:gd name="connsiteX509" fmla="*/ 5732 w 19998"/>
                <a:gd name="connsiteY509" fmla="*/ 3842 h 19998"/>
                <a:gd name="connsiteX510" fmla="*/ 5713 w 19998"/>
                <a:gd name="connsiteY510" fmla="*/ 3842 h 19998"/>
                <a:gd name="connsiteX511" fmla="*/ 5732 w 19998"/>
                <a:gd name="connsiteY511" fmla="*/ 3882 h 19998"/>
                <a:gd name="connsiteX512" fmla="*/ 5756 w 19998"/>
                <a:gd name="connsiteY512" fmla="*/ 3882 h 19998"/>
                <a:gd name="connsiteX513" fmla="*/ 5775 w 19998"/>
                <a:gd name="connsiteY513" fmla="*/ 3882 h 19998"/>
                <a:gd name="connsiteX514" fmla="*/ 5861 w 19998"/>
                <a:gd name="connsiteY514" fmla="*/ 3762 h 19998"/>
                <a:gd name="connsiteX515" fmla="*/ 6499 w 19998"/>
                <a:gd name="connsiteY515" fmla="*/ 3906 h 19998"/>
                <a:gd name="connsiteX516" fmla="*/ 7611 w 19998"/>
                <a:gd name="connsiteY516" fmla="*/ 3826 h 19998"/>
                <a:gd name="connsiteX517" fmla="*/ 7923 w 19998"/>
                <a:gd name="connsiteY517" fmla="*/ 3722 h 19998"/>
                <a:gd name="connsiteX518" fmla="*/ 8045 w 19998"/>
                <a:gd name="connsiteY518" fmla="*/ 3703 h 19998"/>
                <a:gd name="connsiteX519" fmla="*/ 7611 w 19998"/>
                <a:gd name="connsiteY519" fmla="*/ 3600 h 19998"/>
                <a:gd name="connsiteX520" fmla="*/ 7611 w 19998"/>
                <a:gd name="connsiteY520" fmla="*/ 3581 h 19998"/>
                <a:gd name="connsiteX521" fmla="*/ 7799 w 19998"/>
                <a:gd name="connsiteY521" fmla="*/ 3092 h 19998"/>
                <a:gd name="connsiteX522" fmla="*/ 9574 w 19998"/>
                <a:gd name="connsiteY522" fmla="*/ 2317 h 19998"/>
                <a:gd name="connsiteX523" fmla="*/ 9843 w 19998"/>
                <a:gd name="connsiteY523" fmla="*/ 1993 h 19998"/>
                <a:gd name="connsiteX524" fmla="*/ 9902 w 19998"/>
                <a:gd name="connsiteY524" fmla="*/ 2051 h 19998"/>
                <a:gd name="connsiteX525" fmla="*/ 10031 w 19998"/>
                <a:gd name="connsiteY525" fmla="*/ 2051 h 19998"/>
                <a:gd name="connsiteX526" fmla="*/ 9964 w 19998"/>
                <a:gd name="connsiteY526" fmla="*/ 1972 h 19998"/>
                <a:gd name="connsiteX527" fmla="*/ 9943 w 19998"/>
                <a:gd name="connsiteY527" fmla="*/ 1993 h 19998"/>
                <a:gd name="connsiteX528" fmla="*/ 9843 w 19998"/>
                <a:gd name="connsiteY528" fmla="*/ 1645 h 19998"/>
                <a:gd name="connsiteX529" fmla="*/ 9902 w 19998"/>
                <a:gd name="connsiteY529" fmla="*/ 1645 h 19998"/>
                <a:gd name="connsiteX530" fmla="*/ 9902 w 19998"/>
                <a:gd name="connsiteY530" fmla="*/ 1628 h 19998"/>
                <a:gd name="connsiteX531" fmla="*/ 9902 w 19998"/>
                <a:gd name="connsiteY531" fmla="*/ 1607 h 19998"/>
                <a:gd name="connsiteX532" fmla="*/ 9843 w 19998"/>
                <a:gd name="connsiteY532" fmla="*/ 1542 h 19998"/>
                <a:gd name="connsiteX533" fmla="*/ 9886 w 19998"/>
                <a:gd name="connsiteY533" fmla="*/ 1260 h 19998"/>
                <a:gd name="connsiteX534" fmla="*/ 9926 w 19998"/>
                <a:gd name="connsiteY534" fmla="*/ 1243 h 19998"/>
                <a:gd name="connsiteX535" fmla="*/ 9886 w 19998"/>
                <a:gd name="connsiteY535" fmla="*/ 815 h 19998"/>
                <a:gd name="connsiteX536" fmla="*/ 9902 w 19998"/>
                <a:gd name="connsiteY536" fmla="*/ 815 h 19998"/>
                <a:gd name="connsiteX537" fmla="*/ 9886 w 19998"/>
                <a:gd name="connsiteY537" fmla="*/ 484 h 19998"/>
                <a:gd name="connsiteX538" fmla="*/ 10645 w 19998"/>
                <a:gd name="connsiteY538" fmla="*/ 186 h 19998"/>
                <a:gd name="connsiteX539" fmla="*/ 11307 w 19998"/>
                <a:gd name="connsiteY539" fmla="*/ 0 h 19998"/>
                <a:gd name="connsiteX540" fmla="*/ 11431 w 19998"/>
                <a:gd name="connsiteY540" fmla="*/ 324 h 19998"/>
                <a:gd name="connsiteX541" fmla="*/ 11431 w 19998"/>
                <a:gd name="connsiteY541" fmla="*/ 630 h 19998"/>
                <a:gd name="connsiteX542" fmla="*/ 11577 w 19998"/>
                <a:gd name="connsiteY542" fmla="*/ 630 h 19998"/>
                <a:gd name="connsiteX543" fmla="*/ 11700 w 19998"/>
                <a:gd name="connsiteY543" fmla="*/ 832 h 19998"/>
                <a:gd name="connsiteX544" fmla="*/ 11822 w 19998"/>
                <a:gd name="connsiteY544" fmla="*/ 895 h 19998"/>
                <a:gd name="connsiteX545" fmla="*/ 12158 w 19998"/>
                <a:gd name="connsiteY545" fmla="*/ 670 h 19998"/>
                <a:gd name="connsiteX546" fmla="*/ 12279 w 19998"/>
                <a:gd name="connsiteY546" fmla="*/ 792 h 19998"/>
                <a:gd name="connsiteX547" fmla="*/ 12255 w 19998"/>
                <a:gd name="connsiteY547" fmla="*/ 815 h 19998"/>
                <a:gd name="connsiteX548" fmla="*/ 12360 w 19998"/>
                <a:gd name="connsiteY548" fmla="*/ 895 h 19998"/>
                <a:gd name="connsiteX549" fmla="*/ 12360 w 19998"/>
                <a:gd name="connsiteY549" fmla="*/ 912 h 19998"/>
                <a:gd name="connsiteX550" fmla="*/ 12339 w 19998"/>
                <a:gd name="connsiteY550" fmla="*/ 935 h 19998"/>
                <a:gd name="connsiteX551" fmla="*/ 12548 w 19998"/>
                <a:gd name="connsiteY551" fmla="*/ 1342 h 19998"/>
                <a:gd name="connsiteX552" fmla="*/ 12753 w 19998"/>
                <a:gd name="connsiteY552" fmla="*/ 1260 h 19998"/>
                <a:gd name="connsiteX553" fmla="*/ 12729 w 19998"/>
                <a:gd name="connsiteY553" fmla="*/ 1363 h 19998"/>
                <a:gd name="connsiteX554" fmla="*/ 12834 w 19998"/>
                <a:gd name="connsiteY554" fmla="*/ 1323 h 19998"/>
                <a:gd name="connsiteX555" fmla="*/ 12853 w 19998"/>
                <a:gd name="connsiteY555" fmla="*/ 1342 h 19998"/>
                <a:gd name="connsiteX556" fmla="*/ 12901 w 19998"/>
                <a:gd name="connsiteY556" fmla="*/ 1342 h 19998"/>
                <a:gd name="connsiteX557" fmla="*/ 13039 w 19998"/>
                <a:gd name="connsiteY557" fmla="*/ 1769 h 19998"/>
                <a:gd name="connsiteX558" fmla="*/ 13039 w 19998"/>
                <a:gd name="connsiteY558" fmla="*/ 1751 h 19998"/>
                <a:gd name="connsiteX559" fmla="*/ 13065 w 19998"/>
                <a:gd name="connsiteY559" fmla="*/ 1751 h 19998"/>
                <a:gd name="connsiteX560" fmla="*/ 13082 w 19998"/>
                <a:gd name="connsiteY560" fmla="*/ 1671 h 19998"/>
                <a:gd name="connsiteX561" fmla="*/ 13186 w 19998"/>
                <a:gd name="connsiteY561" fmla="*/ 1645 h 19998"/>
                <a:gd name="connsiteX562" fmla="*/ 13203 w 19998"/>
                <a:gd name="connsiteY562" fmla="*/ 1671 h 19998"/>
                <a:gd name="connsiteX563" fmla="*/ 13203 w 19998"/>
                <a:gd name="connsiteY563" fmla="*/ 1645 h 19998"/>
                <a:gd name="connsiteX564" fmla="*/ 13267 w 19998"/>
                <a:gd name="connsiteY564" fmla="*/ 1645 h 19998"/>
                <a:gd name="connsiteX565" fmla="*/ 13267 w 19998"/>
                <a:gd name="connsiteY565" fmla="*/ 1671 h 19998"/>
                <a:gd name="connsiteX566" fmla="*/ 13308 w 19998"/>
                <a:gd name="connsiteY566" fmla="*/ 1687 h 19998"/>
                <a:gd name="connsiteX567" fmla="*/ 13308 w 19998"/>
                <a:gd name="connsiteY567" fmla="*/ 1711 h 19998"/>
                <a:gd name="connsiteX568" fmla="*/ 13515 w 19998"/>
                <a:gd name="connsiteY568" fmla="*/ 1628 h 19998"/>
                <a:gd name="connsiteX569" fmla="*/ 13598 w 19998"/>
                <a:gd name="connsiteY569" fmla="*/ 1751 h 19998"/>
                <a:gd name="connsiteX570" fmla="*/ 13660 w 19998"/>
                <a:gd name="connsiteY570" fmla="*/ 1769 h 19998"/>
                <a:gd name="connsiteX571" fmla="*/ 13660 w 19998"/>
                <a:gd name="connsiteY571" fmla="*/ 1833 h 19998"/>
                <a:gd name="connsiteX572" fmla="*/ 13677 w 19998"/>
                <a:gd name="connsiteY572" fmla="*/ 1833 h 19998"/>
                <a:gd name="connsiteX573" fmla="*/ 13677 w 19998"/>
                <a:gd name="connsiteY573" fmla="*/ 1849 h 19998"/>
                <a:gd name="connsiteX574" fmla="*/ 13725 w 19998"/>
                <a:gd name="connsiteY574" fmla="*/ 1849 h 19998"/>
                <a:gd name="connsiteX575" fmla="*/ 13703 w 19998"/>
                <a:gd name="connsiteY575" fmla="*/ 1833 h 19998"/>
                <a:gd name="connsiteX576" fmla="*/ 13725 w 19998"/>
                <a:gd name="connsiteY576" fmla="*/ 1791 h 19998"/>
                <a:gd name="connsiteX577" fmla="*/ 13808 w 19998"/>
                <a:gd name="connsiteY577" fmla="*/ 1873 h 19998"/>
                <a:gd name="connsiteX578" fmla="*/ 13725 w 19998"/>
                <a:gd name="connsiteY578" fmla="*/ 2155 h 19998"/>
                <a:gd name="connsiteX579" fmla="*/ 13725 w 19998"/>
                <a:gd name="connsiteY579" fmla="*/ 2138 h 19998"/>
                <a:gd name="connsiteX580" fmla="*/ 13784 w 19998"/>
                <a:gd name="connsiteY580" fmla="*/ 2155 h 19998"/>
                <a:gd name="connsiteX581" fmla="*/ 13825 w 19998"/>
                <a:gd name="connsiteY581" fmla="*/ 2301 h 19998"/>
                <a:gd name="connsiteX582" fmla="*/ 13703 w 19998"/>
                <a:gd name="connsiteY582" fmla="*/ 2420 h 19998"/>
                <a:gd name="connsiteX583" fmla="*/ 13741 w 19998"/>
                <a:gd name="connsiteY583" fmla="*/ 2463 h 19998"/>
                <a:gd name="connsiteX584" fmla="*/ 13703 w 19998"/>
                <a:gd name="connsiteY584" fmla="*/ 2503 h 19998"/>
                <a:gd name="connsiteX585" fmla="*/ 13784 w 19998"/>
                <a:gd name="connsiteY585" fmla="*/ 2519 h 19998"/>
                <a:gd name="connsiteX586" fmla="*/ 13784 w 19998"/>
                <a:gd name="connsiteY586" fmla="*/ 2540 h 19998"/>
                <a:gd name="connsiteX587" fmla="*/ 13849 w 19998"/>
                <a:gd name="connsiteY587" fmla="*/ 2540 h 19998"/>
                <a:gd name="connsiteX588" fmla="*/ 14280 w 19998"/>
                <a:gd name="connsiteY588" fmla="*/ 2540 h 19998"/>
                <a:gd name="connsiteX589" fmla="*/ 14527 w 19998"/>
                <a:gd name="connsiteY589" fmla="*/ 2437 h 19998"/>
                <a:gd name="connsiteX590" fmla="*/ 14527 w 19998"/>
                <a:gd name="connsiteY590" fmla="*/ 2218 h 19998"/>
                <a:gd name="connsiteX591" fmla="*/ 14715 w 19998"/>
                <a:gd name="connsiteY591" fmla="*/ 2051 h 19998"/>
                <a:gd name="connsiteX592" fmla="*/ 14815 w 19998"/>
                <a:gd name="connsiteY592" fmla="*/ 2115 h 19998"/>
                <a:gd name="connsiteX593" fmla="*/ 14775 w 19998"/>
                <a:gd name="connsiteY593" fmla="*/ 2138 h 19998"/>
                <a:gd name="connsiteX594" fmla="*/ 14796 w 19998"/>
                <a:gd name="connsiteY594" fmla="*/ 2218 h 19998"/>
                <a:gd name="connsiteX595" fmla="*/ 14756 w 19998"/>
                <a:gd name="connsiteY595" fmla="*/ 2195 h 19998"/>
                <a:gd name="connsiteX596" fmla="*/ 14732 w 19998"/>
                <a:gd name="connsiteY596" fmla="*/ 2218 h 19998"/>
                <a:gd name="connsiteX597" fmla="*/ 14756 w 19998"/>
                <a:gd name="connsiteY597" fmla="*/ 2237 h 19998"/>
                <a:gd name="connsiteX598" fmla="*/ 14732 w 19998"/>
                <a:gd name="connsiteY598" fmla="*/ 2275 h 19998"/>
                <a:gd name="connsiteX599" fmla="*/ 14715 w 19998"/>
                <a:gd name="connsiteY599" fmla="*/ 2275 h 19998"/>
                <a:gd name="connsiteX600" fmla="*/ 14756 w 19998"/>
                <a:gd name="connsiteY600" fmla="*/ 2341 h 19998"/>
                <a:gd name="connsiteX601" fmla="*/ 14675 w 19998"/>
                <a:gd name="connsiteY601" fmla="*/ 2519 h 19998"/>
                <a:gd name="connsiteX602" fmla="*/ 14815 w 19998"/>
                <a:gd name="connsiteY602" fmla="*/ 2622 h 19998"/>
                <a:gd name="connsiteX603" fmla="*/ 14796 w 19998"/>
                <a:gd name="connsiteY603" fmla="*/ 2904 h 19998"/>
                <a:gd name="connsiteX604" fmla="*/ 14918 w 19998"/>
                <a:gd name="connsiteY604" fmla="*/ 2904 h 19998"/>
                <a:gd name="connsiteX605" fmla="*/ 14918 w 19998"/>
                <a:gd name="connsiteY605" fmla="*/ 2867 h 19998"/>
                <a:gd name="connsiteX606" fmla="*/ 15001 w 19998"/>
                <a:gd name="connsiteY606" fmla="*/ 2888 h 19998"/>
                <a:gd name="connsiteX607" fmla="*/ 15230 w 19998"/>
                <a:gd name="connsiteY607" fmla="*/ 3074 h 19998"/>
                <a:gd name="connsiteX608" fmla="*/ 15249 w 19998"/>
                <a:gd name="connsiteY608" fmla="*/ 3050 h 19998"/>
                <a:gd name="connsiteX609" fmla="*/ 15249 w 19998"/>
                <a:gd name="connsiteY609" fmla="*/ 3114 h 19998"/>
                <a:gd name="connsiteX610" fmla="*/ 15330 w 19998"/>
                <a:gd name="connsiteY610" fmla="*/ 3114 h 19998"/>
                <a:gd name="connsiteX611" fmla="*/ 15418 w 19998"/>
                <a:gd name="connsiteY611" fmla="*/ 3114 h 19998"/>
                <a:gd name="connsiteX612" fmla="*/ 15499 w 19998"/>
                <a:gd name="connsiteY612" fmla="*/ 3196 h 19998"/>
                <a:gd name="connsiteX613" fmla="*/ 15475 w 19998"/>
                <a:gd name="connsiteY613" fmla="*/ 3252 h 19998"/>
                <a:gd name="connsiteX614" fmla="*/ 15499 w 19998"/>
                <a:gd name="connsiteY614" fmla="*/ 3295 h 19998"/>
                <a:gd name="connsiteX615" fmla="*/ 15499 w 19998"/>
                <a:gd name="connsiteY615" fmla="*/ 3276 h 19998"/>
                <a:gd name="connsiteX616" fmla="*/ 15599 w 19998"/>
                <a:gd name="connsiteY616" fmla="*/ 3276 h 19998"/>
                <a:gd name="connsiteX617" fmla="*/ 15704 w 19998"/>
                <a:gd name="connsiteY617" fmla="*/ 3374 h 19998"/>
                <a:gd name="connsiteX618" fmla="*/ 15682 w 19998"/>
                <a:gd name="connsiteY618" fmla="*/ 3414 h 19998"/>
                <a:gd name="connsiteX619" fmla="*/ 15723 w 19998"/>
                <a:gd name="connsiteY619" fmla="*/ 3478 h 19998"/>
                <a:gd name="connsiteX620" fmla="*/ 15704 w 19998"/>
                <a:gd name="connsiteY620" fmla="*/ 3497 h 19998"/>
                <a:gd name="connsiteX621" fmla="*/ 15747 w 19998"/>
                <a:gd name="connsiteY621" fmla="*/ 3534 h 19998"/>
                <a:gd name="connsiteX622" fmla="*/ 15747 w 19998"/>
                <a:gd name="connsiteY622" fmla="*/ 3518 h 19998"/>
                <a:gd name="connsiteX623" fmla="*/ 15935 w 19998"/>
                <a:gd name="connsiteY623" fmla="*/ 3478 h 19998"/>
                <a:gd name="connsiteX624" fmla="*/ 15935 w 19998"/>
                <a:gd name="connsiteY624" fmla="*/ 3518 h 19998"/>
                <a:gd name="connsiteX625" fmla="*/ 15951 w 19998"/>
                <a:gd name="connsiteY625" fmla="*/ 3518 h 19998"/>
                <a:gd name="connsiteX626" fmla="*/ 15992 w 19998"/>
                <a:gd name="connsiteY626" fmla="*/ 3414 h 19998"/>
                <a:gd name="connsiteX627" fmla="*/ 16156 w 19998"/>
                <a:gd name="connsiteY627" fmla="*/ 3414 h 19998"/>
                <a:gd name="connsiteX628" fmla="*/ 16156 w 19998"/>
                <a:gd name="connsiteY628" fmla="*/ 3374 h 19998"/>
                <a:gd name="connsiteX629" fmla="*/ 16302 w 19998"/>
                <a:gd name="connsiteY629" fmla="*/ 3436 h 19998"/>
                <a:gd name="connsiteX630" fmla="*/ 16285 w 19998"/>
                <a:gd name="connsiteY630" fmla="*/ 3454 h 19998"/>
                <a:gd name="connsiteX631" fmla="*/ 16366 w 19998"/>
                <a:gd name="connsiteY631" fmla="*/ 3518 h 19998"/>
                <a:gd name="connsiteX632" fmla="*/ 16490 w 19998"/>
                <a:gd name="connsiteY632" fmla="*/ 3518 h 19998"/>
                <a:gd name="connsiteX633" fmla="*/ 16506 w 19998"/>
                <a:gd name="connsiteY633" fmla="*/ 3600 h 19998"/>
                <a:gd name="connsiteX634" fmla="*/ 16590 w 19998"/>
                <a:gd name="connsiteY634" fmla="*/ 3624 h 19998"/>
                <a:gd name="connsiteX635" fmla="*/ 16611 w 19998"/>
                <a:gd name="connsiteY635" fmla="*/ 3581 h 19998"/>
                <a:gd name="connsiteX636" fmla="*/ 16694 w 19998"/>
                <a:gd name="connsiteY636" fmla="*/ 3600 h 19998"/>
                <a:gd name="connsiteX637" fmla="*/ 16694 w 19998"/>
                <a:gd name="connsiteY637" fmla="*/ 3560 h 19998"/>
                <a:gd name="connsiteX638" fmla="*/ 16716 w 19998"/>
                <a:gd name="connsiteY638" fmla="*/ 3560 h 19998"/>
                <a:gd name="connsiteX639" fmla="*/ 16716 w 19998"/>
                <a:gd name="connsiteY639" fmla="*/ 3518 h 19998"/>
                <a:gd name="connsiteX640" fmla="*/ 16759 w 19998"/>
                <a:gd name="connsiteY640" fmla="*/ 3497 h 19998"/>
                <a:gd name="connsiteX641" fmla="*/ 16759 w 19998"/>
                <a:gd name="connsiteY641" fmla="*/ 3478 h 19998"/>
                <a:gd name="connsiteX642" fmla="*/ 16940 w 19998"/>
                <a:gd name="connsiteY642" fmla="*/ 3478 h 19998"/>
                <a:gd name="connsiteX643" fmla="*/ 17085 w 19998"/>
                <a:gd name="connsiteY643" fmla="*/ 3560 h 19998"/>
                <a:gd name="connsiteX644" fmla="*/ 17085 w 19998"/>
                <a:gd name="connsiteY644" fmla="*/ 3534 h 19998"/>
                <a:gd name="connsiteX645" fmla="*/ 17192 w 19998"/>
                <a:gd name="connsiteY645" fmla="*/ 3518 h 19998"/>
                <a:gd name="connsiteX646" fmla="*/ 17192 w 19998"/>
                <a:gd name="connsiteY646" fmla="*/ 3534 h 19998"/>
                <a:gd name="connsiteX647" fmla="*/ 17373 w 19998"/>
                <a:gd name="connsiteY647" fmla="*/ 3640 h 19998"/>
                <a:gd name="connsiteX648" fmla="*/ 17354 w 19998"/>
                <a:gd name="connsiteY648" fmla="*/ 3663 h 19998"/>
                <a:gd name="connsiteX649" fmla="*/ 17437 w 19998"/>
                <a:gd name="connsiteY649" fmla="*/ 3783 h 19998"/>
                <a:gd name="connsiteX650" fmla="*/ 17397 w 19998"/>
                <a:gd name="connsiteY650" fmla="*/ 3783 h 19998"/>
                <a:gd name="connsiteX651" fmla="*/ 17414 w 19998"/>
                <a:gd name="connsiteY651" fmla="*/ 3826 h 19998"/>
                <a:gd name="connsiteX652" fmla="*/ 17437 w 19998"/>
                <a:gd name="connsiteY652" fmla="*/ 3826 h 19998"/>
                <a:gd name="connsiteX653" fmla="*/ 17602 w 19998"/>
                <a:gd name="connsiteY653" fmla="*/ 4028 h 19998"/>
                <a:gd name="connsiteX654" fmla="*/ 17623 w 19998"/>
                <a:gd name="connsiteY654" fmla="*/ 4091 h 19998"/>
                <a:gd name="connsiteX655" fmla="*/ 17642 w 19998"/>
                <a:gd name="connsiteY655" fmla="*/ 4091 h 19998"/>
                <a:gd name="connsiteX656" fmla="*/ 17683 w 19998"/>
                <a:gd name="connsiteY656" fmla="*/ 4211 h 19998"/>
                <a:gd name="connsiteX657" fmla="*/ 17849 w 19998"/>
                <a:gd name="connsiteY657" fmla="*/ 4211 h 19998"/>
                <a:gd name="connsiteX658" fmla="*/ 17849 w 19998"/>
                <a:gd name="connsiteY658" fmla="*/ 4171 h 19998"/>
                <a:gd name="connsiteX659" fmla="*/ 17871 w 19998"/>
                <a:gd name="connsiteY659" fmla="*/ 4171 h 19998"/>
                <a:gd name="connsiteX660" fmla="*/ 17830 w 19998"/>
                <a:gd name="connsiteY660" fmla="*/ 4091 h 19998"/>
                <a:gd name="connsiteX661" fmla="*/ 17871 w 19998"/>
                <a:gd name="connsiteY661" fmla="*/ 4065 h 19998"/>
                <a:gd name="connsiteX662" fmla="*/ 17935 w 19998"/>
                <a:gd name="connsiteY662" fmla="*/ 4091 h 19998"/>
                <a:gd name="connsiteX663" fmla="*/ 17976 w 19998"/>
                <a:gd name="connsiteY663" fmla="*/ 4065 h 19998"/>
                <a:gd name="connsiteX664" fmla="*/ 18019 w 19998"/>
                <a:gd name="connsiteY664" fmla="*/ 4091 h 19998"/>
                <a:gd name="connsiteX665" fmla="*/ 18140 w 19998"/>
                <a:gd name="connsiteY665" fmla="*/ 4131 h 19998"/>
                <a:gd name="connsiteX666" fmla="*/ 18183 w 19998"/>
                <a:gd name="connsiteY666" fmla="*/ 4293 h 19998"/>
                <a:gd name="connsiteX667" fmla="*/ 18200 w 19998"/>
                <a:gd name="connsiteY667" fmla="*/ 4293 h 19998"/>
                <a:gd name="connsiteX668" fmla="*/ 18223 w 19998"/>
                <a:gd name="connsiteY668" fmla="*/ 4211 h 19998"/>
                <a:gd name="connsiteX669" fmla="*/ 18240 w 19998"/>
                <a:gd name="connsiteY669" fmla="*/ 4211 h 19998"/>
                <a:gd name="connsiteX670" fmla="*/ 18240 w 19998"/>
                <a:gd name="connsiteY670" fmla="*/ 4230 h 19998"/>
                <a:gd name="connsiteX671" fmla="*/ 18281 w 19998"/>
                <a:gd name="connsiteY671" fmla="*/ 4230 h 19998"/>
                <a:gd name="connsiteX672" fmla="*/ 18328 w 19998"/>
                <a:gd name="connsiteY672" fmla="*/ 4270 h 19998"/>
                <a:gd name="connsiteX673" fmla="*/ 18369 w 19998"/>
                <a:gd name="connsiteY673" fmla="*/ 4253 h 19998"/>
                <a:gd name="connsiteX674" fmla="*/ 18388 w 19998"/>
                <a:gd name="connsiteY674" fmla="*/ 4270 h 19998"/>
                <a:gd name="connsiteX675" fmla="*/ 18531 w 19998"/>
                <a:gd name="connsiteY675" fmla="*/ 4253 h 19998"/>
                <a:gd name="connsiteX676" fmla="*/ 18531 w 19998"/>
                <a:gd name="connsiteY676" fmla="*/ 4270 h 19998"/>
                <a:gd name="connsiteX677" fmla="*/ 18631 w 19998"/>
                <a:gd name="connsiteY677" fmla="*/ 4211 h 19998"/>
                <a:gd name="connsiteX678" fmla="*/ 18631 w 19998"/>
                <a:gd name="connsiteY678" fmla="*/ 4131 h 19998"/>
                <a:gd name="connsiteX679" fmla="*/ 18762 w 19998"/>
                <a:gd name="connsiteY679" fmla="*/ 4108 h 19998"/>
                <a:gd name="connsiteX680" fmla="*/ 18778 w 19998"/>
                <a:gd name="connsiteY680" fmla="*/ 4148 h 19998"/>
                <a:gd name="connsiteX681" fmla="*/ 18821 w 19998"/>
                <a:gd name="connsiteY681" fmla="*/ 4131 h 19998"/>
                <a:gd name="connsiteX682" fmla="*/ 18943 w 19998"/>
                <a:gd name="connsiteY682" fmla="*/ 4333 h 19998"/>
                <a:gd name="connsiteX683" fmla="*/ 19047 w 19998"/>
                <a:gd name="connsiteY683" fmla="*/ 4333 h 19998"/>
                <a:gd name="connsiteX684" fmla="*/ 19064 w 19998"/>
                <a:gd name="connsiteY684" fmla="*/ 4392 h 19998"/>
                <a:gd name="connsiteX685" fmla="*/ 19152 w 19998"/>
                <a:gd name="connsiteY685" fmla="*/ 4392 h 19998"/>
                <a:gd name="connsiteX686" fmla="*/ 19152 w 19998"/>
                <a:gd name="connsiteY686" fmla="*/ 4373 h 19998"/>
                <a:gd name="connsiteX687" fmla="*/ 19212 w 19998"/>
                <a:gd name="connsiteY687" fmla="*/ 4373 h 19998"/>
                <a:gd name="connsiteX688" fmla="*/ 19212 w 19998"/>
                <a:gd name="connsiteY688" fmla="*/ 4392 h 19998"/>
                <a:gd name="connsiteX689" fmla="*/ 19317 w 19998"/>
                <a:gd name="connsiteY689" fmla="*/ 4333 h 19998"/>
                <a:gd name="connsiteX690" fmla="*/ 19417 w 19998"/>
                <a:gd name="connsiteY690" fmla="*/ 4392 h 19998"/>
                <a:gd name="connsiteX691" fmla="*/ 19443 w 19998"/>
                <a:gd name="connsiteY691" fmla="*/ 4373 h 19998"/>
                <a:gd name="connsiteX692" fmla="*/ 19500 w 19998"/>
                <a:gd name="connsiteY692" fmla="*/ 4373 h 19998"/>
                <a:gd name="connsiteX693" fmla="*/ 19521 w 19998"/>
                <a:gd name="connsiteY693" fmla="*/ 4352 h 19998"/>
                <a:gd name="connsiteX694" fmla="*/ 19998 w 19998"/>
                <a:gd name="connsiteY694" fmla="*/ 4512 h 19998"/>
                <a:gd name="connsiteX695" fmla="*/ 19750 w 19998"/>
                <a:gd name="connsiteY695" fmla="*/ 4939 h 19998"/>
                <a:gd name="connsiteX696" fmla="*/ 19712 w 19998"/>
                <a:gd name="connsiteY696" fmla="*/ 4939 h 19998"/>
                <a:gd name="connsiteX697" fmla="*/ 19686 w 19998"/>
                <a:gd name="connsiteY697" fmla="*/ 5003 h 19998"/>
                <a:gd name="connsiteX698" fmla="*/ 19645 w 19998"/>
                <a:gd name="connsiteY698" fmla="*/ 5003 h 19998"/>
                <a:gd name="connsiteX699" fmla="*/ 19131 w 19998"/>
                <a:gd name="connsiteY699" fmla="*/ 6512 h 19998"/>
                <a:gd name="connsiteX700" fmla="*/ 19236 w 19998"/>
                <a:gd name="connsiteY700" fmla="*/ 7750 h 19998"/>
                <a:gd name="connsiteX701" fmla="*/ 19212 w 19998"/>
                <a:gd name="connsiteY701" fmla="*/ 7750 h 19998"/>
                <a:gd name="connsiteX702" fmla="*/ 19090 w 19998"/>
                <a:gd name="connsiteY702" fmla="*/ 7870 h 19998"/>
                <a:gd name="connsiteX703" fmla="*/ 19152 w 19998"/>
                <a:gd name="connsiteY703" fmla="*/ 7853 h 19998"/>
                <a:gd name="connsiteX704" fmla="*/ 19064 w 19998"/>
                <a:gd name="connsiteY704" fmla="*/ 7973 h 19998"/>
                <a:gd name="connsiteX705" fmla="*/ 18983 w 19998"/>
                <a:gd name="connsiteY705" fmla="*/ 7973 h 19998"/>
                <a:gd name="connsiteX706" fmla="*/ 18714 w 19998"/>
                <a:gd name="connsiteY706" fmla="*/ 8135 h 19998"/>
                <a:gd name="connsiteX707" fmla="*/ 18695 w 19998"/>
                <a:gd name="connsiteY707" fmla="*/ 8093 h 19998"/>
                <a:gd name="connsiteX708" fmla="*/ 18614 w 19998"/>
                <a:gd name="connsiteY708" fmla="*/ 7997 h 19998"/>
                <a:gd name="connsiteX709" fmla="*/ 18631 w 19998"/>
                <a:gd name="connsiteY709" fmla="*/ 7973 h 19998"/>
                <a:gd name="connsiteX710" fmla="*/ 18304 w 19998"/>
                <a:gd name="connsiteY71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415 w 19998"/>
                <a:gd name="connsiteY477" fmla="*/ 5287 h 19998"/>
                <a:gd name="connsiteX478" fmla="*/ 4580 w 19998"/>
                <a:gd name="connsiteY478" fmla="*/ 5268 h 19998"/>
                <a:gd name="connsiteX479" fmla="*/ 4580 w 19998"/>
                <a:gd name="connsiteY479" fmla="*/ 5471 h 19998"/>
                <a:gd name="connsiteX480" fmla="*/ 4994 w 19998"/>
                <a:gd name="connsiteY480" fmla="*/ 5449 h 19998"/>
                <a:gd name="connsiteX481" fmla="*/ 5075 w 19998"/>
                <a:gd name="connsiteY481" fmla="*/ 5471 h 19998"/>
                <a:gd name="connsiteX482" fmla="*/ 5323 w 19998"/>
                <a:gd name="connsiteY482" fmla="*/ 5471 h 19998"/>
                <a:gd name="connsiteX483" fmla="*/ 5242 w 19998"/>
                <a:gd name="connsiteY483" fmla="*/ 5407 h 19998"/>
                <a:gd name="connsiteX484" fmla="*/ 5258 w 19998"/>
                <a:gd name="connsiteY484" fmla="*/ 5391 h 19998"/>
                <a:gd name="connsiteX485" fmla="*/ 4994 w 19998"/>
                <a:gd name="connsiteY485" fmla="*/ 5003 h 19998"/>
                <a:gd name="connsiteX486" fmla="*/ 4970 w 19998"/>
                <a:gd name="connsiteY486" fmla="*/ 5003 h 19998"/>
                <a:gd name="connsiteX487" fmla="*/ 4954 w 19998"/>
                <a:gd name="connsiteY487" fmla="*/ 4982 h 19998"/>
                <a:gd name="connsiteX488" fmla="*/ 5054 w 19998"/>
                <a:gd name="connsiteY488" fmla="*/ 4618 h 19998"/>
                <a:gd name="connsiteX489" fmla="*/ 5054 w 19998"/>
                <a:gd name="connsiteY489" fmla="*/ 4601 h 19998"/>
                <a:gd name="connsiteX490" fmla="*/ 5037 w 19998"/>
                <a:gd name="connsiteY490" fmla="*/ 4618 h 19998"/>
                <a:gd name="connsiteX491" fmla="*/ 5011 w 19998"/>
                <a:gd name="connsiteY491" fmla="*/ 4131 h 19998"/>
                <a:gd name="connsiteX492" fmla="*/ 4970 w 19998"/>
                <a:gd name="connsiteY492" fmla="*/ 4131 h 19998"/>
                <a:gd name="connsiteX493" fmla="*/ 4642 w 19998"/>
                <a:gd name="connsiteY493" fmla="*/ 3335 h 19998"/>
                <a:gd name="connsiteX494" fmla="*/ 4663 w 19998"/>
                <a:gd name="connsiteY494" fmla="*/ 3092 h 19998"/>
                <a:gd name="connsiteX495" fmla="*/ 4563 w 19998"/>
                <a:gd name="connsiteY495" fmla="*/ 3050 h 19998"/>
                <a:gd name="connsiteX496" fmla="*/ 4563 w 19998"/>
                <a:gd name="connsiteY496" fmla="*/ 2930 h 19998"/>
                <a:gd name="connsiteX497" fmla="*/ 4663 w 19998"/>
                <a:gd name="connsiteY497" fmla="*/ 2987 h 19998"/>
                <a:gd name="connsiteX498" fmla="*/ 4684 w 19998"/>
                <a:gd name="connsiteY498" fmla="*/ 2947 h 19998"/>
                <a:gd name="connsiteX499" fmla="*/ 5242 w 19998"/>
                <a:gd name="connsiteY499" fmla="*/ 3092 h 19998"/>
                <a:gd name="connsiteX500" fmla="*/ 5258 w 19998"/>
                <a:gd name="connsiteY500" fmla="*/ 3029 h 19998"/>
                <a:gd name="connsiteX501" fmla="*/ 5570 w 19998"/>
                <a:gd name="connsiteY501" fmla="*/ 3050 h 19998"/>
                <a:gd name="connsiteX502" fmla="*/ 5632 w 19998"/>
                <a:gd name="connsiteY502" fmla="*/ 3252 h 19998"/>
                <a:gd name="connsiteX503" fmla="*/ 5592 w 19998"/>
                <a:gd name="connsiteY503" fmla="*/ 3252 h 19998"/>
                <a:gd name="connsiteX504" fmla="*/ 5570 w 19998"/>
                <a:gd name="connsiteY504" fmla="*/ 3316 h 19998"/>
                <a:gd name="connsiteX505" fmla="*/ 5511 w 19998"/>
                <a:gd name="connsiteY505" fmla="*/ 3316 h 19998"/>
                <a:gd name="connsiteX506" fmla="*/ 5675 w 19998"/>
                <a:gd name="connsiteY506" fmla="*/ 3800 h 19998"/>
                <a:gd name="connsiteX507" fmla="*/ 5649 w 19998"/>
                <a:gd name="connsiteY507" fmla="*/ 3826 h 19998"/>
                <a:gd name="connsiteX508" fmla="*/ 5732 w 19998"/>
                <a:gd name="connsiteY508" fmla="*/ 3842 h 19998"/>
                <a:gd name="connsiteX509" fmla="*/ 5713 w 19998"/>
                <a:gd name="connsiteY509" fmla="*/ 3842 h 19998"/>
                <a:gd name="connsiteX510" fmla="*/ 5732 w 19998"/>
                <a:gd name="connsiteY510" fmla="*/ 3882 h 19998"/>
                <a:gd name="connsiteX511" fmla="*/ 5756 w 19998"/>
                <a:gd name="connsiteY511" fmla="*/ 3882 h 19998"/>
                <a:gd name="connsiteX512" fmla="*/ 5775 w 19998"/>
                <a:gd name="connsiteY512" fmla="*/ 3882 h 19998"/>
                <a:gd name="connsiteX513" fmla="*/ 5861 w 19998"/>
                <a:gd name="connsiteY513" fmla="*/ 3762 h 19998"/>
                <a:gd name="connsiteX514" fmla="*/ 6499 w 19998"/>
                <a:gd name="connsiteY514" fmla="*/ 3906 h 19998"/>
                <a:gd name="connsiteX515" fmla="*/ 7611 w 19998"/>
                <a:gd name="connsiteY515" fmla="*/ 3826 h 19998"/>
                <a:gd name="connsiteX516" fmla="*/ 7923 w 19998"/>
                <a:gd name="connsiteY516" fmla="*/ 3722 h 19998"/>
                <a:gd name="connsiteX517" fmla="*/ 8045 w 19998"/>
                <a:gd name="connsiteY517" fmla="*/ 3703 h 19998"/>
                <a:gd name="connsiteX518" fmla="*/ 7611 w 19998"/>
                <a:gd name="connsiteY518" fmla="*/ 3600 h 19998"/>
                <a:gd name="connsiteX519" fmla="*/ 7611 w 19998"/>
                <a:gd name="connsiteY519" fmla="*/ 3581 h 19998"/>
                <a:gd name="connsiteX520" fmla="*/ 7799 w 19998"/>
                <a:gd name="connsiteY520" fmla="*/ 3092 h 19998"/>
                <a:gd name="connsiteX521" fmla="*/ 9574 w 19998"/>
                <a:gd name="connsiteY521" fmla="*/ 2317 h 19998"/>
                <a:gd name="connsiteX522" fmla="*/ 9843 w 19998"/>
                <a:gd name="connsiteY522" fmla="*/ 1993 h 19998"/>
                <a:gd name="connsiteX523" fmla="*/ 9902 w 19998"/>
                <a:gd name="connsiteY523" fmla="*/ 2051 h 19998"/>
                <a:gd name="connsiteX524" fmla="*/ 10031 w 19998"/>
                <a:gd name="connsiteY524" fmla="*/ 2051 h 19998"/>
                <a:gd name="connsiteX525" fmla="*/ 9964 w 19998"/>
                <a:gd name="connsiteY525" fmla="*/ 1972 h 19998"/>
                <a:gd name="connsiteX526" fmla="*/ 9943 w 19998"/>
                <a:gd name="connsiteY526" fmla="*/ 1993 h 19998"/>
                <a:gd name="connsiteX527" fmla="*/ 9843 w 19998"/>
                <a:gd name="connsiteY527" fmla="*/ 1645 h 19998"/>
                <a:gd name="connsiteX528" fmla="*/ 9902 w 19998"/>
                <a:gd name="connsiteY528" fmla="*/ 1645 h 19998"/>
                <a:gd name="connsiteX529" fmla="*/ 9902 w 19998"/>
                <a:gd name="connsiteY529" fmla="*/ 1628 h 19998"/>
                <a:gd name="connsiteX530" fmla="*/ 9902 w 19998"/>
                <a:gd name="connsiteY530" fmla="*/ 1607 h 19998"/>
                <a:gd name="connsiteX531" fmla="*/ 9843 w 19998"/>
                <a:gd name="connsiteY531" fmla="*/ 1542 h 19998"/>
                <a:gd name="connsiteX532" fmla="*/ 9886 w 19998"/>
                <a:gd name="connsiteY532" fmla="*/ 1260 h 19998"/>
                <a:gd name="connsiteX533" fmla="*/ 9926 w 19998"/>
                <a:gd name="connsiteY533" fmla="*/ 1243 h 19998"/>
                <a:gd name="connsiteX534" fmla="*/ 9886 w 19998"/>
                <a:gd name="connsiteY534" fmla="*/ 815 h 19998"/>
                <a:gd name="connsiteX535" fmla="*/ 9902 w 19998"/>
                <a:gd name="connsiteY535" fmla="*/ 815 h 19998"/>
                <a:gd name="connsiteX536" fmla="*/ 9886 w 19998"/>
                <a:gd name="connsiteY536" fmla="*/ 484 h 19998"/>
                <a:gd name="connsiteX537" fmla="*/ 10645 w 19998"/>
                <a:gd name="connsiteY537" fmla="*/ 186 h 19998"/>
                <a:gd name="connsiteX538" fmla="*/ 11307 w 19998"/>
                <a:gd name="connsiteY538" fmla="*/ 0 h 19998"/>
                <a:gd name="connsiteX539" fmla="*/ 11431 w 19998"/>
                <a:gd name="connsiteY539" fmla="*/ 324 h 19998"/>
                <a:gd name="connsiteX540" fmla="*/ 11431 w 19998"/>
                <a:gd name="connsiteY540" fmla="*/ 630 h 19998"/>
                <a:gd name="connsiteX541" fmla="*/ 11577 w 19998"/>
                <a:gd name="connsiteY541" fmla="*/ 630 h 19998"/>
                <a:gd name="connsiteX542" fmla="*/ 11700 w 19998"/>
                <a:gd name="connsiteY542" fmla="*/ 832 h 19998"/>
                <a:gd name="connsiteX543" fmla="*/ 11822 w 19998"/>
                <a:gd name="connsiteY543" fmla="*/ 895 h 19998"/>
                <a:gd name="connsiteX544" fmla="*/ 12158 w 19998"/>
                <a:gd name="connsiteY544" fmla="*/ 670 h 19998"/>
                <a:gd name="connsiteX545" fmla="*/ 12279 w 19998"/>
                <a:gd name="connsiteY545" fmla="*/ 792 h 19998"/>
                <a:gd name="connsiteX546" fmla="*/ 12255 w 19998"/>
                <a:gd name="connsiteY546" fmla="*/ 815 h 19998"/>
                <a:gd name="connsiteX547" fmla="*/ 12360 w 19998"/>
                <a:gd name="connsiteY547" fmla="*/ 895 h 19998"/>
                <a:gd name="connsiteX548" fmla="*/ 12360 w 19998"/>
                <a:gd name="connsiteY548" fmla="*/ 912 h 19998"/>
                <a:gd name="connsiteX549" fmla="*/ 12339 w 19998"/>
                <a:gd name="connsiteY549" fmla="*/ 935 h 19998"/>
                <a:gd name="connsiteX550" fmla="*/ 12548 w 19998"/>
                <a:gd name="connsiteY550" fmla="*/ 1342 h 19998"/>
                <a:gd name="connsiteX551" fmla="*/ 12753 w 19998"/>
                <a:gd name="connsiteY551" fmla="*/ 1260 h 19998"/>
                <a:gd name="connsiteX552" fmla="*/ 12729 w 19998"/>
                <a:gd name="connsiteY552" fmla="*/ 1363 h 19998"/>
                <a:gd name="connsiteX553" fmla="*/ 12834 w 19998"/>
                <a:gd name="connsiteY553" fmla="*/ 1323 h 19998"/>
                <a:gd name="connsiteX554" fmla="*/ 12853 w 19998"/>
                <a:gd name="connsiteY554" fmla="*/ 1342 h 19998"/>
                <a:gd name="connsiteX555" fmla="*/ 12901 w 19998"/>
                <a:gd name="connsiteY555" fmla="*/ 1342 h 19998"/>
                <a:gd name="connsiteX556" fmla="*/ 13039 w 19998"/>
                <a:gd name="connsiteY556" fmla="*/ 1769 h 19998"/>
                <a:gd name="connsiteX557" fmla="*/ 13039 w 19998"/>
                <a:gd name="connsiteY557" fmla="*/ 1751 h 19998"/>
                <a:gd name="connsiteX558" fmla="*/ 13065 w 19998"/>
                <a:gd name="connsiteY558" fmla="*/ 1751 h 19998"/>
                <a:gd name="connsiteX559" fmla="*/ 13082 w 19998"/>
                <a:gd name="connsiteY559" fmla="*/ 1671 h 19998"/>
                <a:gd name="connsiteX560" fmla="*/ 13186 w 19998"/>
                <a:gd name="connsiteY560" fmla="*/ 1645 h 19998"/>
                <a:gd name="connsiteX561" fmla="*/ 13203 w 19998"/>
                <a:gd name="connsiteY561" fmla="*/ 1671 h 19998"/>
                <a:gd name="connsiteX562" fmla="*/ 13203 w 19998"/>
                <a:gd name="connsiteY562" fmla="*/ 1645 h 19998"/>
                <a:gd name="connsiteX563" fmla="*/ 13267 w 19998"/>
                <a:gd name="connsiteY563" fmla="*/ 1645 h 19998"/>
                <a:gd name="connsiteX564" fmla="*/ 13267 w 19998"/>
                <a:gd name="connsiteY564" fmla="*/ 1671 h 19998"/>
                <a:gd name="connsiteX565" fmla="*/ 13308 w 19998"/>
                <a:gd name="connsiteY565" fmla="*/ 1687 h 19998"/>
                <a:gd name="connsiteX566" fmla="*/ 13308 w 19998"/>
                <a:gd name="connsiteY566" fmla="*/ 1711 h 19998"/>
                <a:gd name="connsiteX567" fmla="*/ 13515 w 19998"/>
                <a:gd name="connsiteY567" fmla="*/ 1628 h 19998"/>
                <a:gd name="connsiteX568" fmla="*/ 13598 w 19998"/>
                <a:gd name="connsiteY568" fmla="*/ 1751 h 19998"/>
                <a:gd name="connsiteX569" fmla="*/ 13660 w 19998"/>
                <a:gd name="connsiteY569" fmla="*/ 1769 h 19998"/>
                <a:gd name="connsiteX570" fmla="*/ 13660 w 19998"/>
                <a:gd name="connsiteY570" fmla="*/ 1833 h 19998"/>
                <a:gd name="connsiteX571" fmla="*/ 13677 w 19998"/>
                <a:gd name="connsiteY571" fmla="*/ 1833 h 19998"/>
                <a:gd name="connsiteX572" fmla="*/ 13677 w 19998"/>
                <a:gd name="connsiteY572" fmla="*/ 1849 h 19998"/>
                <a:gd name="connsiteX573" fmla="*/ 13725 w 19998"/>
                <a:gd name="connsiteY573" fmla="*/ 1849 h 19998"/>
                <a:gd name="connsiteX574" fmla="*/ 13703 w 19998"/>
                <a:gd name="connsiteY574" fmla="*/ 1833 h 19998"/>
                <a:gd name="connsiteX575" fmla="*/ 13725 w 19998"/>
                <a:gd name="connsiteY575" fmla="*/ 1791 h 19998"/>
                <a:gd name="connsiteX576" fmla="*/ 13808 w 19998"/>
                <a:gd name="connsiteY576" fmla="*/ 1873 h 19998"/>
                <a:gd name="connsiteX577" fmla="*/ 13725 w 19998"/>
                <a:gd name="connsiteY577" fmla="*/ 2155 h 19998"/>
                <a:gd name="connsiteX578" fmla="*/ 13725 w 19998"/>
                <a:gd name="connsiteY578" fmla="*/ 2138 h 19998"/>
                <a:gd name="connsiteX579" fmla="*/ 13784 w 19998"/>
                <a:gd name="connsiteY579" fmla="*/ 2155 h 19998"/>
                <a:gd name="connsiteX580" fmla="*/ 13825 w 19998"/>
                <a:gd name="connsiteY580" fmla="*/ 2301 h 19998"/>
                <a:gd name="connsiteX581" fmla="*/ 13703 w 19998"/>
                <a:gd name="connsiteY581" fmla="*/ 2420 h 19998"/>
                <a:gd name="connsiteX582" fmla="*/ 13741 w 19998"/>
                <a:gd name="connsiteY582" fmla="*/ 2463 h 19998"/>
                <a:gd name="connsiteX583" fmla="*/ 13703 w 19998"/>
                <a:gd name="connsiteY583" fmla="*/ 2503 h 19998"/>
                <a:gd name="connsiteX584" fmla="*/ 13784 w 19998"/>
                <a:gd name="connsiteY584" fmla="*/ 2519 h 19998"/>
                <a:gd name="connsiteX585" fmla="*/ 13784 w 19998"/>
                <a:gd name="connsiteY585" fmla="*/ 2540 h 19998"/>
                <a:gd name="connsiteX586" fmla="*/ 13849 w 19998"/>
                <a:gd name="connsiteY586" fmla="*/ 2540 h 19998"/>
                <a:gd name="connsiteX587" fmla="*/ 14280 w 19998"/>
                <a:gd name="connsiteY587" fmla="*/ 2540 h 19998"/>
                <a:gd name="connsiteX588" fmla="*/ 14527 w 19998"/>
                <a:gd name="connsiteY588" fmla="*/ 2437 h 19998"/>
                <a:gd name="connsiteX589" fmla="*/ 14527 w 19998"/>
                <a:gd name="connsiteY589" fmla="*/ 2218 h 19998"/>
                <a:gd name="connsiteX590" fmla="*/ 14715 w 19998"/>
                <a:gd name="connsiteY590" fmla="*/ 2051 h 19998"/>
                <a:gd name="connsiteX591" fmla="*/ 14815 w 19998"/>
                <a:gd name="connsiteY591" fmla="*/ 2115 h 19998"/>
                <a:gd name="connsiteX592" fmla="*/ 14775 w 19998"/>
                <a:gd name="connsiteY592" fmla="*/ 2138 h 19998"/>
                <a:gd name="connsiteX593" fmla="*/ 14796 w 19998"/>
                <a:gd name="connsiteY593" fmla="*/ 2218 h 19998"/>
                <a:gd name="connsiteX594" fmla="*/ 14756 w 19998"/>
                <a:gd name="connsiteY594" fmla="*/ 2195 h 19998"/>
                <a:gd name="connsiteX595" fmla="*/ 14732 w 19998"/>
                <a:gd name="connsiteY595" fmla="*/ 2218 h 19998"/>
                <a:gd name="connsiteX596" fmla="*/ 14756 w 19998"/>
                <a:gd name="connsiteY596" fmla="*/ 2237 h 19998"/>
                <a:gd name="connsiteX597" fmla="*/ 14732 w 19998"/>
                <a:gd name="connsiteY597" fmla="*/ 2275 h 19998"/>
                <a:gd name="connsiteX598" fmla="*/ 14715 w 19998"/>
                <a:gd name="connsiteY598" fmla="*/ 2275 h 19998"/>
                <a:gd name="connsiteX599" fmla="*/ 14756 w 19998"/>
                <a:gd name="connsiteY599" fmla="*/ 2341 h 19998"/>
                <a:gd name="connsiteX600" fmla="*/ 14675 w 19998"/>
                <a:gd name="connsiteY600" fmla="*/ 2519 h 19998"/>
                <a:gd name="connsiteX601" fmla="*/ 14815 w 19998"/>
                <a:gd name="connsiteY601" fmla="*/ 2622 h 19998"/>
                <a:gd name="connsiteX602" fmla="*/ 14796 w 19998"/>
                <a:gd name="connsiteY602" fmla="*/ 2904 h 19998"/>
                <a:gd name="connsiteX603" fmla="*/ 14918 w 19998"/>
                <a:gd name="connsiteY603" fmla="*/ 2904 h 19998"/>
                <a:gd name="connsiteX604" fmla="*/ 14918 w 19998"/>
                <a:gd name="connsiteY604" fmla="*/ 2867 h 19998"/>
                <a:gd name="connsiteX605" fmla="*/ 15001 w 19998"/>
                <a:gd name="connsiteY605" fmla="*/ 2888 h 19998"/>
                <a:gd name="connsiteX606" fmla="*/ 15230 w 19998"/>
                <a:gd name="connsiteY606" fmla="*/ 3074 h 19998"/>
                <a:gd name="connsiteX607" fmla="*/ 15249 w 19998"/>
                <a:gd name="connsiteY607" fmla="*/ 3050 h 19998"/>
                <a:gd name="connsiteX608" fmla="*/ 15249 w 19998"/>
                <a:gd name="connsiteY608" fmla="*/ 3114 h 19998"/>
                <a:gd name="connsiteX609" fmla="*/ 15330 w 19998"/>
                <a:gd name="connsiteY609" fmla="*/ 3114 h 19998"/>
                <a:gd name="connsiteX610" fmla="*/ 15418 w 19998"/>
                <a:gd name="connsiteY610" fmla="*/ 3114 h 19998"/>
                <a:gd name="connsiteX611" fmla="*/ 15499 w 19998"/>
                <a:gd name="connsiteY611" fmla="*/ 3196 h 19998"/>
                <a:gd name="connsiteX612" fmla="*/ 15475 w 19998"/>
                <a:gd name="connsiteY612" fmla="*/ 3252 h 19998"/>
                <a:gd name="connsiteX613" fmla="*/ 15499 w 19998"/>
                <a:gd name="connsiteY613" fmla="*/ 3295 h 19998"/>
                <a:gd name="connsiteX614" fmla="*/ 15499 w 19998"/>
                <a:gd name="connsiteY614" fmla="*/ 3276 h 19998"/>
                <a:gd name="connsiteX615" fmla="*/ 15599 w 19998"/>
                <a:gd name="connsiteY615" fmla="*/ 3276 h 19998"/>
                <a:gd name="connsiteX616" fmla="*/ 15704 w 19998"/>
                <a:gd name="connsiteY616" fmla="*/ 3374 h 19998"/>
                <a:gd name="connsiteX617" fmla="*/ 15682 w 19998"/>
                <a:gd name="connsiteY617" fmla="*/ 3414 h 19998"/>
                <a:gd name="connsiteX618" fmla="*/ 15723 w 19998"/>
                <a:gd name="connsiteY618" fmla="*/ 3478 h 19998"/>
                <a:gd name="connsiteX619" fmla="*/ 15704 w 19998"/>
                <a:gd name="connsiteY619" fmla="*/ 3497 h 19998"/>
                <a:gd name="connsiteX620" fmla="*/ 15747 w 19998"/>
                <a:gd name="connsiteY620" fmla="*/ 3534 h 19998"/>
                <a:gd name="connsiteX621" fmla="*/ 15747 w 19998"/>
                <a:gd name="connsiteY621" fmla="*/ 3518 h 19998"/>
                <a:gd name="connsiteX622" fmla="*/ 15935 w 19998"/>
                <a:gd name="connsiteY622" fmla="*/ 3478 h 19998"/>
                <a:gd name="connsiteX623" fmla="*/ 15935 w 19998"/>
                <a:gd name="connsiteY623" fmla="*/ 3518 h 19998"/>
                <a:gd name="connsiteX624" fmla="*/ 15951 w 19998"/>
                <a:gd name="connsiteY624" fmla="*/ 3518 h 19998"/>
                <a:gd name="connsiteX625" fmla="*/ 15992 w 19998"/>
                <a:gd name="connsiteY625" fmla="*/ 3414 h 19998"/>
                <a:gd name="connsiteX626" fmla="*/ 16156 w 19998"/>
                <a:gd name="connsiteY626" fmla="*/ 3414 h 19998"/>
                <a:gd name="connsiteX627" fmla="*/ 16156 w 19998"/>
                <a:gd name="connsiteY627" fmla="*/ 3374 h 19998"/>
                <a:gd name="connsiteX628" fmla="*/ 16302 w 19998"/>
                <a:gd name="connsiteY628" fmla="*/ 3436 h 19998"/>
                <a:gd name="connsiteX629" fmla="*/ 16285 w 19998"/>
                <a:gd name="connsiteY629" fmla="*/ 3454 h 19998"/>
                <a:gd name="connsiteX630" fmla="*/ 16366 w 19998"/>
                <a:gd name="connsiteY630" fmla="*/ 3518 h 19998"/>
                <a:gd name="connsiteX631" fmla="*/ 16490 w 19998"/>
                <a:gd name="connsiteY631" fmla="*/ 3518 h 19998"/>
                <a:gd name="connsiteX632" fmla="*/ 16506 w 19998"/>
                <a:gd name="connsiteY632" fmla="*/ 3600 h 19998"/>
                <a:gd name="connsiteX633" fmla="*/ 16590 w 19998"/>
                <a:gd name="connsiteY633" fmla="*/ 3624 h 19998"/>
                <a:gd name="connsiteX634" fmla="*/ 16611 w 19998"/>
                <a:gd name="connsiteY634" fmla="*/ 3581 h 19998"/>
                <a:gd name="connsiteX635" fmla="*/ 16694 w 19998"/>
                <a:gd name="connsiteY635" fmla="*/ 3600 h 19998"/>
                <a:gd name="connsiteX636" fmla="*/ 16694 w 19998"/>
                <a:gd name="connsiteY636" fmla="*/ 3560 h 19998"/>
                <a:gd name="connsiteX637" fmla="*/ 16716 w 19998"/>
                <a:gd name="connsiteY637" fmla="*/ 3560 h 19998"/>
                <a:gd name="connsiteX638" fmla="*/ 16716 w 19998"/>
                <a:gd name="connsiteY638" fmla="*/ 3518 h 19998"/>
                <a:gd name="connsiteX639" fmla="*/ 16759 w 19998"/>
                <a:gd name="connsiteY639" fmla="*/ 3497 h 19998"/>
                <a:gd name="connsiteX640" fmla="*/ 16759 w 19998"/>
                <a:gd name="connsiteY640" fmla="*/ 3478 h 19998"/>
                <a:gd name="connsiteX641" fmla="*/ 16940 w 19998"/>
                <a:gd name="connsiteY641" fmla="*/ 3478 h 19998"/>
                <a:gd name="connsiteX642" fmla="*/ 17085 w 19998"/>
                <a:gd name="connsiteY642" fmla="*/ 3560 h 19998"/>
                <a:gd name="connsiteX643" fmla="*/ 17085 w 19998"/>
                <a:gd name="connsiteY643" fmla="*/ 3534 h 19998"/>
                <a:gd name="connsiteX644" fmla="*/ 17192 w 19998"/>
                <a:gd name="connsiteY644" fmla="*/ 3518 h 19998"/>
                <a:gd name="connsiteX645" fmla="*/ 17192 w 19998"/>
                <a:gd name="connsiteY645" fmla="*/ 3534 h 19998"/>
                <a:gd name="connsiteX646" fmla="*/ 17373 w 19998"/>
                <a:gd name="connsiteY646" fmla="*/ 3640 h 19998"/>
                <a:gd name="connsiteX647" fmla="*/ 17354 w 19998"/>
                <a:gd name="connsiteY647" fmla="*/ 3663 h 19998"/>
                <a:gd name="connsiteX648" fmla="*/ 17437 w 19998"/>
                <a:gd name="connsiteY648" fmla="*/ 3783 h 19998"/>
                <a:gd name="connsiteX649" fmla="*/ 17397 w 19998"/>
                <a:gd name="connsiteY649" fmla="*/ 3783 h 19998"/>
                <a:gd name="connsiteX650" fmla="*/ 17414 w 19998"/>
                <a:gd name="connsiteY650" fmla="*/ 3826 h 19998"/>
                <a:gd name="connsiteX651" fmla="*/ 17437 w 19998"/>
                <a:gd name="connsiteY651" fmla="*/ 3826 h 19998"/>
                <a:gd name="connsiteX652" fmla="*/ 17602 w 19998"/>
                <a:gd name="connsiteY652" fmla="*/ 4028 h 19998"/>
                <a:gd name="connsiteX653" fmla="*/ 17623 w 19998"/>
                <a:gd name="connsiteY653" fmla="*/ 4091 h 19998"/>
                <a:gd name="connsiteX654" fmla="*/ 17642 w 19998"/>
                <a:gd name="connsiteY654" fmla="*/ 4091 h 19998"/>
                <a:gd name="connsiteX655" fmla="*/ 17683 w 19998"/>
                <a:gd name="connsiteY655" fmla="*/ 4211 h 19998"/>
                <a:gd name="connsiteX656" fmla="*/ 17849 w 19998"/>
                <a:gd name="connsiteY656" fmla="*/ 4211 h 19998"/>
                <a:gd name="connsiteX657" fmla="*/ 17849 w 19998"/>
                <a:gd name="connsiteY657" fmla="*/ 4171 h 19998"/>
                <a:gd name="connsiteX658" fmla="*/ 17871 w 19998"/>
                <a:gd name="connsiteY658" fmla="*/ 4171 h 19998"/>
                <a:gd name="connsiteX659" fmla="*/ 17830 w 19998"/>
                <a:gd name="connsiteY659" fmla="*/ 4091 h 19998"/>
                <a:gd name="connsiteX660" fmla="*/ 17871 w 19998"/>
                <a:gd name="connsiteY660" fmla="*/ 4065 h 19998"/>
                <a:gd name="connsiteX661" fmla="*/ 17935 w 19998"/>
                <a:gd name="connsiteY661" fmla="*/ 4091 h 19998"/>
                <a:gd name="connsiteX662" fmla="*/ 17976 w 19998"/>
                <a:gd name="connsiteY662" fmla="*/ 4065 h 19998"/>
                <a:gd name="connsiteX663" fmla="*/ 18019 w 19998"/>
                <a:gd name="connsiteY663" fmla="*/ 4091 h 19998"/>
                <a:gd name="connsiteX664" fmla="*/ 18140 w 19998"/>
                <a:gd name="connsiteY664" fmla="*/ 4131 h 19998"/>
                <a:gd name="connsiteX665" fmla="*/ 18183 w 19998"/>
                <a:gd name="connsiteY665" fmla="*/ 4293 h 19998"/>
                <a:gd name="connsiteX666" fmla="*/ 18200 w 19998"/>
                <a:gd name="connsiteY666" fmla="*/ 4293 h 19998"/>
                <a:gd name="connsiteX667" fmla="*/ 18223 w 19998"/>
                <a:gd name="connsiteY667" fmla="*/ 4211 h 19998"/>
                <a:gd name="connsiteX668" fmla="*/ 18240 w 19998"/>
                <a:gd name="connsiteY668" fmla="*/ 4211 h 19998"/>
                <a:gd name="connsiteX669" fmla="*/ 18240 w 19998"/>
                <a:gd name="connsiteY669" fmla="*/ 4230 h 19998"/>
                <a:gd name="connsiteX670" fmla="*/ 18281 w 19998"/>
                <a:gd name="connsiteY670" fmla="*/ 4230 h 19998"/>
                <a:gd name="connsiteX671" fmla="*/ 18328 w 19998"/>
                <a:gd name="connsiteY671" fmla="*/ 4270 h 19998"/>
                <a:gd name="connsiteX672" fmla="*/ 18369 w 19998"/>
                <a:gd name="connsiteY672" fmla="*/ 4253 h 19998"/>
                <a:gd name="connsiteX673" fmla="*/ 18388 w 19998"/>
                <a:gd name="connsiteY673" fmla="*/ 4270 h 19998"/>
                <a:gd name="connsiteX674" fmla="*/ 18531 w 19998"/>
                <a:gd name="connsiteY674" fmla="*/ 4253 h 19998"/>
                <a:gd name="connsiteX675" fmla="*/ 18531 w 19998"/>
                <a:gd name="connsiteY675" fmla="*/ 4270 h 19998"/>
                <a:gd name="connsiteX676" fmla="*/ 18631 w 19998"/>
                <a:gd name="connsiteY676" fmla="*/ 4211 h 19998"/>
                <a:gd name="connsiteX677" fmla="*/ 18631 w 19998"/>
                <a:gd name="connsiteY677" fmla="*/ 4131 h 19998"/>
                <a:gd name="connsiteX678" fmla="*/ 18762 w 19998"/>
                <a:gd name="connsiteY678" fmla="*/ 4108 h 19998"/>
                <a:gd name="connsiteX679" fmla="*/ 18778 w 19998"/>
                <a:gd name="connsiteY679" fmla="*/ 4148 h 19998"/>
                <a:gd name="connsiteX680" fmla="*/ 18821 w 19998"/>
                <a:gd name="connsiteY680" fmla="*/ 4131 h 19998"/>
                <a:gd name="connsiteX681" fmla="*/ 18943 w 19998"/>
                <a:gd name="connsiteY681" fmla="*/ 4333 h 19998"/>
                <a:gd name="connsiteX682" fmla="*/ 19047 w 19998"/>
                <a:gd name="connsiteY682" fmla="*/ 4333 h 19998"/>
                <a:gd name="connsiteX683" fmla="*/ 19064 w 19998"/>
                <a:gd name="connsiteY683" fmla="*/ 4392 h 19998"/>
                <a:gd name="connsiteX684" fmla="*/ 19152 w 19998"/>
                <a:gd name="connsiteY684" fmla="*/ 4392 h 19998"/>
                <a:gd name="connsiteX685" fmla="*/ 19152 w 19998"/>
                <a:gd name="connsiteY685" fmla="*/ 4373 h 19998"/>
                <a:gd name="connsiteX686" fmla="*/ 19212 w 19998"/>
                <a:gd name="connsiteY686" fmla="*/ 4373 h 19998"/>
                <a:gd name="connsiteX687" fmla="*/ 19212 w 19998"/>
                <a:gd name="connsiteY687" fmla="*/ 4392 h 19998"/>
                <a:gd name="connsiteX688" fmla="*/ 19317 w 19998"/>
                <a:gd name="connsiteY688" fmla="*/ 4333 h 19998"/>
                <a:gd name="connsiteX689" fmla="*/ 19417 w 19998"/>
                <a:gd name="connsiteY689" fmla="*/ 4392 h 19998"/>
                <a:gd name="connsiteX690" fmla="*/ 19443 w 19998"/>
                <a:gd name="connsiteY690" fmla="*/ 4373 h 19998"/>
                <a:gd name="connsiteX691" fmla="*/ 19500 w 19998"/>
                <a:gd name="connsiteY691" fmla="*/ 4373 h 19998"/>
                <a:gd name="connsiteX692" fmla="*/ 19521 w 19998"/>
                <a:gd name="connsiteY692" fmla="*/ 4352 h 19998"/>
                <a:gd name="connsiteX693" fmla="*/ 19998 w 19998"/>
                <a:gd name="connsiteY693" fmla="*/ 4512 h 19998"/>
                <a:gd name="connsiteX694" fmla="*/ 19750 w 19998"/>
                <a:gd name="connsiteY694" fmla="*/ 4939 h 19998"/>
                <a:gd name="connsiteX695" fmla="*/ 19712 w 19998"/>
                <a:gd name="connsiteY695" fmla="*/ 4939 h 19998"/>
                <a:gd name="connsiteX696" fmla="*/ 19686 w 19998"/>
                <a:gd name="connsiteY696" fmla="*/ 5003 h 19998"/>
                <a:gd name="connsiteX697" fmla="*/ 19645 w 19998"/>
                <a:gd name="connsiteY697" fmla="*/ 5003 h 19998"/>
                <a:gd name="connsiteX698" fmla="*/ 19131 w 19998"/>
                <a:gd name="connsiteY698" fmla="*/ 6512 h 19998"/>
                <a:gd name="connsiteX699" fmla="*/ 19236 w 19998"/>
                <a:gd name="connsiteY699" fmla="*/ 7750 h 19998"/>
                <a:gd name="connsiteX700" fmla="*/ 19212 w 19998"/>
                <a:gd name="connsiteY700" fmla="*/ 7750 h 19998"/>
                <a:gd name="connsiteX701" fmla="*/ 19090 w 19998"/>
                <a:gd name="connsiteY701" fmla="*/ 7870 h 19998"/>
                <a:gd name="connsiteX702" fmla="*/ 19152 w 19998"/>
                <a:gd name="connsiteY702" fmla="*/ 7853 h 19998"/>
                <a:gd name="connsiteX703" fmla="*/ 19064 w 19998"/>
                <a:gd name="connsiteY703" fmla="*/ 7973 h 19998"/>
                <a:gd name="connsiteX704" fmla="*/ 18983 w 19998"/>
                <a:gd name="connsiteY704" fmla="*/ 7973 h 19998"/>
                <a:gd name="connsiteX705" fmla="*/ 18714 w 19998"/>
                <a:gd name="connsiteY705" fmla="*/ 8135 h 19998"/>
                <a:gd name="connsiteX706" fmla="*/ 18695 w 19998"/>
                <a:gd name="connsiteY706" fmla="*/ 8093 h 19998"/>
                <a:gd name="connsiteX707" fmla="*/ 18614 w 19998"/>
                <a:gd name="connsiteY707" fmla="*/ 7997 h 19998"/>
                <a:gd name="connsiteX708" fmla="*/ 18631 w 19998"/>
                <a:gd name="connsiteY708" fmla="*/ 7973 h 19998"/>
                <a:gd name="connsiteX709" fmla="*/ 18304 w 19998"/>
                <a:gd name="connsiteY70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415 w 19998"/>
                <a:gd name="connsiteY476" fmla="*/ 5308 h 19998"/>
                <a:gd name="connsiteX477" fmla="*/ 4580 w 19998"/>
                <a:gd name="connsiteY477" fmla="*/ 5268 h 19998"/>
                <a:gd name="connsiteX478" fmla="*/ 4580 w 19998"/>
                <a:gd name="connsiteY478" fmla="*/ 5471 h 19998"/>
                <a:gd name="connsiteX479" fmla="*/ 4994 w 19998"/>
                <a:gd name="connsiteY479" fmla="*/ 5449 h 19998"/>
                <a:gd name="connsiteX480" fmla="*/ 5075 w 19998"/>
                <a:gd name="connsiteY480" fmla="*/ 5471 h 19998"/>
                <a:gd name="connsiteX481" fmla="*/ 5323 w 19998"/>
                <a:gd name="connsiteY481" fmla="*/ 5471 h 19998"/>
                <a:gd name="connsiteX482" fmla="*/ 5242 w 19998"/>
                <a:gd name="connsiteY482" fmla="*/ 5407 h 19998"/>
                <a:gd name="connsiteX483" fmla="*/ 5258 w 19998"/>
                <a:gd name="connsiteY483" fmla="*/ 5391 h 19998"/>
                <a:gd name="connsiteX484" fmla="*/ 4994 w 19998"/>
                <a:gd name="connsiteY484" fmla="*/ 5003 h 19998"/>
                <a:gd name="connsiteX485" fmla="*/ 4970 w 19998"/>
                <a:gd name="connsiteY485" fmla="*/ 5003 h 19998"/>
                <a:gd name="connsiteX486" fmla="*/ 4954 w 19998"/>
                <a:gd name="connsiteY486" fmla="*/ 4982 h 19998"/>
                <a:gd name="connsiteX487" fmla="*/ 5054 w 19998"/>
                <a:gd name="connsiteY487" fmla="*/ 4618 h 19998"/>
                <a:gd name="connsiteX488" fmla="*/ 5054 w 19998"/>
                <a:gd name="connsiteY488" fmla="*/ 4601 h 19998"/>
                <a:gd name="connsiteX489" fmla="*/ 5037 w 19998"/>
                <a:gd name="connsiteY489" fmla="*/ 4618 h 19998"/>
                <a:gd name="connsiteX490" fmla="*/ 5011 w 19998"/>
                <a:gd name="connsiteY490" fmla="*/ 4131 h 19998"/>
                <a:gd name="connsiteX491" fmla="*/ 4970 w 19998"/>
                <a:gd name="connsiteY491" fmla="*/ 4131 h 19998"/>
                <a:gd name="connsiteX492" fmla="*/ 4642 w 19998"/>
                <a:gd name="connsiteY492" fmla="*/ 3335 h 19998"/>
                <a:gd name="connsiteX493" fmla="*/ 4663 w 19998"/>
                <a:gd name="connsiteY493" fmla="*/ 3092 h 19998"/>
                <a:gd name="connsiteX494" fmla="*/ 4563 w 19998"/>
                <a:gd name="connsiteY494" fmla="*/ 3050 h 19998"/>
                <a:gd name="connsiteX495" fmla="*/ 4563 w 19998"/>
                <a:gd name="connsiteY495" fmla="*/ 2930 h 19998"/>
                <a:gd name="connsiteX496" fmla="*/ 4663 w 19998"/>
                <a:gd name="connsiteY496" fmla="*/ 2987 h 19998"/>
                <a:gd name="connsiteX497" fmla="*/ 4684 w 19998"/>
                <a:gd name="connsiteY497" fmla="*/ 2947 h 19998"/>
                <a:gd name="connsiteX498" fmla="*/ 5242 w 19998"/>
                <a:gd name="connsiteY498" fmla="*/ 3092 h 19998"/>
                <a:gd name="connsiteX499" fmla="*/ 5258 w 19998"/>
                <a:gd name="connsiteY499" fmla="*/ 3029 h 19998"/>
                <a:gd name="connsiteX500" fmla="*/ 5570 w 19998"/>
                <a:gd name="connsiteY500" fmla="*/ 3050 h 19998"/>
                <a:gd name="connsiteX501" fmla="*/ 5632 w 19998"/>
                <a:gd name="connsiteY501" fmla="*/ 3252 h 19998"/>
                <a:gd name="connsiteX502" fmla="*/ 5592 w 19998"/>
                <a:gd name="connsiteY502" fmla="*/ 3252 h 19998"/>
                <a:gd name="connsiteX503" fmla="*/ 5570 w 19998"/>
                <a:gd name="connsiteY503" fmla="*/ 3316 h 19998"/>
                <a:gd name="connsiteX504" fmla="*/ 5511 w 19998"/>
                <a:gd name="connsiteY504" fmla="*/ 3316 h 19998"/>
                <a:gd name="connsiteX505" fmla="*/ 5675 w 19998"/>
                <a:gd name="connsiteY505" fmla="*/ 3800 h 19998"/>
                <a:gd name="connsiteX506" fmla="*/ 5649 w 19998"/>
                <a:gd name="connsiteY506" fmla="*/ 3826 h 19998"/>
                <a:gd name="connsiteX507" fmla="*/ 5732 w 19998"/>
                <a:gd name="connsiteY507" fmla="*/ 3842 h 19998"/>
                <a:gd name="connsiteX508" fmla="*/ 5713 w 19998"/>
                <a:gd name="connsiteY508" fmla="*/ 3842 h 19998"/>
                <a:gd name="connsiteX509" fmla="*/ 5732 w 19998"/>
                <a:gd name="connsiteY509" fmla="*/ 3882 h 19998"/>
                <a:gd name="connsiteX510" fmla="*/ 5756 w 19998"/>
                <a:gd name="connsiteY510" fmla="*/ 3882 h 19998"/>
                <a:gd name="connsiteX511" fmla="*/ 5775 w 19998"/>
                <a:gd name="connsiteY511" fmla="*/ 3882 h 19998"/>
                <a:gd name="connsiteX512" fmla="*/ 5861 w 19998"/>
                <a:gd name="connsiteY512" fmla="*/ 3762 h 19998"/>
                <a:gd name="connsiteX513" fmla="*/ 6499 w 19998"/>
                <a:gd name="connsiteY513" fmla="*/ 3906 h 19998"/>
                <a:gd name="connsiteX514" fmla="*/ 7611 w 19998"/>
                <a:gd name="connsiteY514" fmla="*/ 3826 h 19998"/>
                <a:gd name="connsiteX515" fmla="*/ 7923 w 19998"/>
                <a:gd name="connsiteY515" fmla="*/ 3722 h 19998"/>
                <a:gd name="connsiteX516" fmla="*/ 8045 w 19998"/>
                <a:gd name="connsiteY516" fmla="*/ 3703 h 19998"/>
                <a:gd name="connsiteX517" fmla="*/ 7611 w 19998"/>
                <a:gd name="connsiteY517" fmla="*/ 3600 h 19998"/>
                <a:gd name="connsiteX518" fmla="*/ 7611 w 19998"/>
                <a:gd name="connsiteY518" fmla="*/ 3581 h 19998"/>
                <a:gd name="connsiteX519" fmla="*/ 7799 w 19998"/>
                <a:gd name="connsiteY519" fmla="*/ 3092 h 19998"/>
                <a:gd name="connsiteX520" fmla="*/ 9574 w 19998"/>
                <a:gd name="connsiteY520" fmla="*/ 2317 h 19998"/>
                <a:gd name="connsiteX521" fmla="*/ 9843 w 19998"/>
                <a:gd name="connsiteY521" fmla="*/ 1993 h 19998"/>
                <a:gd name="connsiteX522" fmla="*/ 9902 w 19998"/>
                <a:gd name="connsiteY522" fmla="*/ 2051 h 19998"/>
                <a:gd name="connsiteX523" fmla="*/ 10031 w 19998"/>
                <a:gd name="connsiteY523" fmla="*/ 2051 h 19998"/>
                <a:gd name="connsiteX524" fmla="*/ 9964 w 19998"/>
                <a:gd name="connsiteY524" fmla="*/ 1972 h 19998"/>
                <a:gd name="connsiteX525" fmla="*/ 9943 w 19998"/>
                <a:gd name="connsiteY525" fmla="*/ 1993 h 19998"/>
                <a:gd name="connsiteX526" fmla="*/ 9843 w 19998"/>
                <a:gd name="connsiteY526" fmla="*/ 1645 h 19998"/>
                <a:gd name="connsiteX527" fmla="*/ 9902 w 19998"/>
                <a:gd name="connsiteY527" fmla="*/ 1645 h 19998"/>
                <a:gd name="connsiteX528" fmla="*/ 9902 w 19998"/>
                <a:gd name="connsiteY528" fmla="*/ 1628 h 19998"/>
                <a:gd name="connsiteX529" fmla="*/ 9902 w 19998"/>
                <a:gd name="connsiteY529" fmla="*/ 1607 h 19998"/>
                <a:gd name="connsiteX530" fmla="*/ 9843 w 19998"/>
                <a:gd name="connsiteY530" fmla="*/ 1542 h 19998"/>
                <a:gd name="connsiteX531" fmla="*/ 9886 w 19998"/>
                <a:gd name="connsiteY531" fmla="*/ 1260 h 19998"/>
                <a:gd name="connsiteX532" fmla="*/ 9926 w 19998"/>
                <a:gd name="connsiteY532" fmla="*/ 1243 h 19998"/>
                <a:gd name="connsiteX533" fmla="*/ 9886 w 19998"/>
                <a:gd name="connsiteY533" fmla="*/ 815 h 19998"/>
                <a:gd name="connsiteX534" fmla="*/ 9902 w 19998"/>
                <a:gd name="connsiteY534" fmla="*/ 815 h 19998"/>
                <a:gd name="connsiteX535" fmla="*/ 9886 w 19998"/>
                <a:gd name="connsiteY535" fmla="*/ 484 h 19998"/>
                <a:gd name="connsiteX536" fmla="*/ 10645 w 19998"/>
                <a:gd name="connsiteY536" fmla="*/ 186 h 19998"/>
                <a:gd name="connsiteX537" fmla="*/ 11307 w 19998"/>
                <a:gd name="connsiteY537" fmla="*/ 0 h 19998"/>
                <a:gd name="connsiteX538" fmla="*/ 11431 w 19998"/>
                <a:gd name="connsiteY538" fmla="*/ 324 h 19998"/>
                <a:gd name="connsiteX539" fmla="*/ 11431 w 19998"/>
                <a:gd name="connsiteY539" fmla="*/ 630 h 19998"/>
                <a:gd name="connsiteX540" fmla="*/ 11577 w 19998"/>
                <a:gd name="connsiteY540" fmla="*/ 630 h 19998"/>
                <a:gd name="connsiteX541" fmla="*/ 11700 w 19998"/>
                <a:gd name="connsiteY541" fmla="*/ 832 h 19998"/>
                <a:gd name="connsiteX542" fmla="*/ 11822 w 19998"/>
                <a:gd name="connsiteY542" fmla="*/ 895 h 19998"/>
                <a:gd name="connsiteX543" fmla="*/ 12158 w 19998"/>
                <a:gd name="connsiteY543" fmla="*/ 670 h 19998"/>
                <a:gd name="connsiteX544" fmla="*/ 12279 w 19998"/>
                <a:gd name="connsiteY544" fmla="*/ 792 h 19998"/>
                <a:gd name="connsiteX545" fmla="*/ 12255 w 19998"/>
                <a:gd name="connsiteY545" fmla="*/ 815 h 19998"/>
                <a:gd name="connsiteX546" fmla="*/ 12360 w 19998"/>
                <a:gd name="connsiteY546" fmla="*/ 895 h 19998"/>
                <a:gd name="connsiteX547" fmla="*/ 12360 w 19998"/>
                <a:gd name="connsiteY547" fmla="*/ 912 h 19998"/>
                <a:gd name="connsiteX548" fmla="*/ 12339 w 19998"/>
                <a:gd name="connsiteY548" fmla="*/ 935 h 19998"/>
                <a:gd name="connsiteX549" fmla="*/ 12548 w 19998"/>
                <a:gd name="connsiteY549" fmla="*/ 1342 h 19998"/>
                <a:gd name="connsiteX550" fmla="*/ 12753 w 19998"/>
                <a:gd name="connsiteY550" fmla="*/ 1260 h 19998"/>
                <a:gd name="connsiteX551" fmla="*/ 12729 w 19998"/>
                <a:gd name="connsiteY551" fmla="*/ 1363 h 19998"/>
                <a:gd name="connsiteX552" fmla="*/ 12834 w 19998"/>
                <a:gd name="connsiteY552" fmla="*/ 1323 h 19998"/>
                <a:gd name="connsiteX553" fmla="*/ 12853 w 19998"/>
                <a:gd name="connsiteY553" fmla="*/ 1342 h 19998"/>
                <a:gd name="connsiteX554" fmla="*/ 12901 w 19998"/>
                <a:gd name="connsiteY554" fmla="*/ 1342 h 19998"/>
                <a:gd name="connsiteX555" fmla="*/ 13039 w 19998"/>
                <a:gd name="connsiteY555" fmla="*/ 1769 h 19998"/>
                <a:gd name="connsiteX556" fmla="*/ 13039 w 19998"/>
                <a:gd name="connsiteY556" fmla="*/ 1751 h 19998"/>
                <a:gd name="connsiteX557" fmla="*/ 13065 w 19998"/>
                <a:gd name="connsiteY557" fmla="*/ 1751 h 19998"/>
                <a:gd name="connsiteX558" fmla="*/ 13082 w 19998"/>
                <a:gd name="connsiteY558" fmla="*/ 1671 h 19998"/>
                <a:gd name="connsiteX559" fmla="*/ 13186 w 19998"/>
                <a:gd name="connsiteY559" fmla="*/ 1645 h 19998"/>
                <a:gd name="connsiteX560" fmla="*/ 13203 w 19998"/>
                <a:gd name="connsiteY560" fmla="*/ 1671 h 19998"/>
                <a:gd name="connsiteX561" fmla="*/ 13203 w 19998"/>
                <a:gd name="connsiteY561" fmla="*/ 1645 h 19998"/>
                <a:gd name="connsiteX562" fmla="*/ 13267 w 19998"/>
                <a:gd name="connsiteY562" fmla="*/ 1645 h 19998"/>
                <a:gd name="connsiteX563" fmla="*/ 13267 w 19998"/>
                <a:gd name="connsiteY563" fmla="*/ 1671 h 19998"/>
                <a:gd name="connsiteX564" fmla="*/ 13308 w 19998"/>
                <a:gd name="connsiteY564" fmla="*/ 1687 h 19998"/>
                <a:gd name="connsiteX565" fmla="*/ 13308 w 19998"/>
                <a:gd name="connsiteY565" fmla="*/ 1711 h 19998"/>
                <a:gd name="connsiteX566" fmla="*/ 13515 w 19998"/>
                <a:gd name="connsiteY566" fmla="*/ 1628 h 19998"/>
                <a:gd name="connsiteX567" fmla="*/ 13598 w 19998"/>
                <a:gd name="connsiteY567" fmla="*/ 1751 h 19998"/>
                <a:gd name="connsiteX568" fmla="*/ 13660 w 19998"/>
                <a:gd name="connsiteY568" fmla="*/ 1769 h 19998"/>
                <a:gd name="connsiteX569" fmla="*/ 13660 w 19998"/>
                <a:gd name="connsiteY569" fmla="*/ 1833 h 19998"/>
                <a:gd name="connsiteX570" fmla="*/ 13677 w 19998"/>
                <a:gd name="connsiteY570" fmla="*/ 1833 h 19998"/>
                <a:gd name="connsiteX571" fmla="*/ 13677 w 19998"/>
                <a:gd name="connsiteY571" fmla="*/ 1849 h 19998"/>
                <a:gd name="connsiteX572" fmla="*/ 13725 w 19998"/>
                <a:gd name="connsiteY572" fmla="*/ 1849 h 19998"/>
                <a:gd name="connsiteX573" fmla="*/ 13703 w 19998"/>
                <a:gd name="connsiteY573" fmla="*/ 1833 h 19998"/>
                <a:gd name="connsiteX574" fmla="*/ 13725 w 19998"/>
                <a:gd name="connsiteY574" fmla="*/ 1791 h 19998"/>
                <a:gd name="connsiteX575" fmla="*/ 13808 w 19998"/>
                <a:gd name="connsiteY575" fmla="*/ 1873 h 19998"/>
                <a:gd name="connsiteX576" fmla="*/ 13725 w 19998"/>
                <a:gd name="connsiteY576" fmla="*/ 2155 h 19998"/>
                <a:gd name="connsiteX577" fmla="*/ 13725 w 19998"/>
                <a:gd name="connsiteY577" fmla="*/ 2138 h 19998"/>
                <a:gd name="connsiteX578" fmla="*/ 13784 w 19998"/>
                <a:gd name="connsiteY578" fmla="*/ 2155 h 19998"/>
                <a:gd name="connsiteX579" fmla="*/ 13825 w 19998"/>
                <a:gd name="connsiteY579" fmla="*/ 2301 h 19998"/>
                <a:gd name="connsiteX580" fmla="*/ 13703 w 19998"/>
                <a:gd name="connsiteY580" fmla="*/ 2420 h 19998"/>
                <a:gd name="connsiteX581" fmla="*/ 13741 w 19998"/>
                <a:gd name="connsiteY581" fmla="*/ 2463 h 19998"/>
                <a:gd name="connsiteX582" fmla="*/ 13703 w 19998"/>
                <a:gd name="connsiteY582" fmla="*/ 2503 h 19998"/>
                <a:gd name="connsiteX583" fmla="*/ 13784 w 19998"/>
                <a:gd name="connsiteY583" fmla="*/ 2519 h 19998"/>
                <a:gd name="connsiteX584" fmla="*/ 13784 w 19998"/>
                <a:gd name="connsiteY584" fmla="*/ 2540 h 19998"/>
                <a:gd name="connsiteX585" fmla="*/ 13849 w 19998"/>
                <a:gd name="connsiteY585" fmla="*/ 2540 h 19998"/>
                <a:gd name="connsiteX586" fmla="*/ 14280 w 19998"/>
                <a:gd name="connsiteY586" fmla="*/ 2540 h 19998"/>
                <a:gd name="connsiteX587" fmla="*/ 14527 w 19998"/>
                <a:gd name="connsiteY587" fmla="*/ 2437 h 19998"/>
                <a:gd name="connsiteX588" fmla="*/ 14527 w 19998"/>
                <a:gd name="connsiteY588" fmla="*/ 2218 h 19998"/>
                <a:gd name="connsiteX589" fmla="*/ 14715 w 19998"/>
                <a:gd name="connsiteY589" fmla="*/ 2051 h 19998"/>
                <a:gd name="connsiteX590" fmla="*/ 14815 w 19998"/>
                <a:gd name="connsiteY590" fmla="*/ 2115 h 19998"/>
                <a:gd name="connsiteX591" fmla="*/ 14775 w 19998"/>
                <a:gd name="connsiteY591" fmla="*/ 2138 h 19998"/>
                <a:gd name="connsiteX592" fmla="*/ 14796 w 19998"/>
                <a:gd name="connsiteY592" fmla="*/ 2218 h 19998"/>
                <a:gd name="connsiteX593" fmla="*/ 14756 w 19998"/>
                <a:gd name="connsiteY593" fmla="*/ 2195 h 19998"/>
                <a:gd name="connsiteX594" fmla="*/ 14732 w 19998"/>
                <a:gd name="connsiteY594" fmla="*/ 2218 h 19998"/>
                <a:gd name="connsiteX595" fmla="*/ 14756 w 19998"/>
                <a:gd name="connsiteY595" fmla="*/ 2237 h 19998"/>
                <a:gd name="connsiteX596" fmla="*/ 14732 w 19998"/>
                <a:gd name="connsiteY596" fmla="*/ 2275 h 19998"/>
                <a:gd name="connsiteX597" fmla="*/ 14715 w 19998"/>
                <a:gd name="connsiteY597" fmla="*/ 2275 h 19998"/>
                <a:gd name="connsiteX598" fmla="*/ 14756 w 19998"/>
                <a:gd name="connsiteY598" fmla="*/ 2341 h 19998"/>
                <a:gd name="connsiteX599" fmla="*/ 14675 w 19998"/>
                <a:gd name="connsiteY599" fmla="*/ 2519 h 19998"/>
                <a:gd name="connsiteX600" fmla="*/ 14815 w 19998"/>
                <a:gd name="connsiteY600" fmla="*/ 2622 h 19998"/>
                <a:gd name="connsiteX601" fmla="*/ 14796 w 19998"/>
                <a:gd name="connsiteY601" fmla="*/ 2904 h 19998"/>
                <a:gd name="connsiteX602" fmla="*/ 14918 w 19998"/>
                <a:gd name="connsiteY602" fmla="*/ 2904 h 19998"/>
                <a:gd name="connsiteX603" fmla="*/ 14918 w 19998"/>
                <a:gd name="connsiteY603" fmla="*/ 2867 h 19998"/>
                <a:gd name="connsiteX604" fmla="*/ 15001 w 19998"/>
                <a:gd name="connsiteY604" fmla="*/ 2888 h 19998"/>
                <a:gd name="connsiteX605" fmla="*/ 15230 w 19998"/>
                <a:gd name="connsiteY605" fmla="*/ 3074 h 19998"/>
                <a:gd name="connsiteX606" fmla="*/ 15249 w 19998"/>
                <a:gd name="connsiteY606" fmla="*/ 3050 h 19998"/>
                <a:gd name="connsiteX607" fmla="*/ 15249 w 19998"/>
                <a:gd name="connsiteY607" fmla="*/ 3114 h 19998"/>
                <a:gd name="connsiteX608" fmla="*/ 15330 w 19998"/>
                <a:gd name="connsiteY608" fmla="*/ 3114 h 19998"/>
                <a:gd name="connsiteX609" fmla="*/ 15418 w 19998"/>
                <a:gd name="connsiteY609" fmla="*/ 3114 h 19998"/>
                <a:gd name="connsiteX610" fmla="*/ 15499 w 19998"/>
                <a:gd name="connsiteY610" fmla="*/ 3196 h 19998"/>
                <a:gd name="connsiteX611" fmla="*/ 15475 w 19998"/>
                <a:gd name="connsiteY611" fmla="*/ 3252 h 19998"/>
                <a:gd name="connsiteX612" fmla="*/ 15499 w 19998"/>
                <a:gd name="connsiteY612" fmla="*/ 3295 h 19998"/>
                <a:gd name="connsiteX613" fmla="*/ 15499 w 19998"/>
                <a:gd name="connsiteY613" fmla="*/ 3276 h 19998"/>
                <a:gd name="connsiteX614" fmla="*/ 15599 w 19998"/>
                <a:gd name="connsiteY614" fmla="*/ 3276 h 19998"/>
                <a:gd name="connsiteX615" fmla="*/ 15704 w 19998"/>
                <a:gd name="connsiteY615" fmla="*/ 3374 h 19998"/>
                <a:gd name="connsiteX616" fmla="*/ 15682 w 19998"/>
                <a:gd name="connsiteY616" fmla="*/ 3414 h 19998"/>
                <a:gd name="connsiteX617" fmla="*/ 15723 w 19998"/>
                <a:gd name="connsiteY617" fmla="*/ 3478 h 19998"/>
                <a:gd name="connsiteX618" fmla="*/ 15704 w 19998"/>
                <a:gd name="connsiteY618" fmla="*/ 3497 h 19998"/>
                <a:gd name="connsiteX619" fmla="*/ 15747 w 19998"/>
                <a:gd name="connsiteY619" fmla="*/ 3534 h 19998"/>
                <a:gd name="connsiteX620" fmla="*/ 15747 w 19998"/>
                <a:gd name="connsiteY620" fmla="*/ 3518 h 19998"/>
                <a:gd name="connsiteX621" fmla="*/ 15935 w 19998"/>
                <a:gd name="connsiteY621" fmla="*/ 3478 h 19998"/>
                <a:gd name="connsiteX622" fmla="*/ 15935 w 19998"/>
                <a:gd name="connsiteY622" fmla="*/ 3518 h 19998"/>
                <a:gd name="connsiteX623" fmla="*/ 15951 w 19998"/>
                <a:gd name="connsiteY623" fmla="*/ 3518 h 19998"/>
                <a:gd name="connsiteX624" fmla="*/ 15992 w 19998"/>
                <a:gd name="connsiteY624" fmla="*/ 3414 h 19998"/>
                <a:gd name="connsiteX625" fmla="*/ 16156 w 19998"/>
                <a:gd name="connsiteY625" fmla="*/ 3414 h 19998"/>
                <a:gd name="connsiteX626" fmla="*/ 16156 w 19998"/>
                <a:gd name="connsiteY626" fmla="*/ 3374 h 19998"/>
                <a:gd name="connsiteX627" fmla="*/ 16302 w 19998"/>
                <a:gd name="connsiteY627" fmla="*/ 3436 h 19998"/>
                <a:gd name="connsiteX628" fmla="*/ 16285 w 19998"/>
                <a:gd name="connsiteY628" fmla="*/ 3454 h 19998"/>
                <a:gd name="connsiteX629" fmla="*/ 16366 w 19998"/>
                <a:gd name="connsiteY629" fmla="*/ 3518 h 19998"/>
                <a:gd name="connsiteX630" fmla="*/ 16490 w 19998"/>
                <a:gd name="connsiteY630" fmla="*/ 3518 h 19998"/>
                <a:gd name="connsiteX631" fmla="*/ 16506 w 19998"/>
                <a:gd name="connsiteY631" fmla="*/ 3600 h 19998"/>
                <a:gd name="connsiteX632" fmla="*/ 16590 w 19998"/>
                <a:gd name="connsiteY632" fmla="*/ 3624 h 19998"/>
                <a:gd name="connsiteX633" fmla="*/ 16611 w 19998"/>
                <a:gd name="connsiteY633" fmla="*/ 3581 h 19998"/>
                <a:gd name="connsiteX634" fmla="*/ 16694 w 19998"/>
                <a:gd name="connsiteY634" fmla="*/ 3600 h 19998"/>
                <a:gd name="connsiteX635" fmla="*/ 16694 w 19998"/>
                <a:gd name="connsiteY635" fmla="*/ 3560 h 19998"/>
                <a:gd name="connsiteX636" fmla="*/ 16716 w 19998"/>
                <a:gd name="connsiteY636" fmla="*/ 3560 h 19998"/>
                <a:gd name="connsiteX637" fmla="*/ 16716 w 19998"/>
                <a:gd name="connsiteY637" fmla="*/ 3518 h 19998"/>
                <a:gd name="connsiteX638" fmla="*/ 16759 w 19998"/>
                <a:gd name="connsiteY638" fmla="*/ 3497 h 19998"/>
                <a:gd name="connsiteX639" fmla="*/ 16759 w 19998"/>
                <a:gd name="connsiteY639" fmla="*/ 3478 h 19998"/>
                <a:gd name="connsiteX640" fmla="*/ 16940 w 19998"/>
                <a:gd name="connsiteY640" fmla="*/ 3478 h 19998"/>
                <a:gd name="connsiteX641" fmla="*/ 17085 w 19998"/>
                <a:gd name="connsiteY641" fmla="*/ 3560 h 19998"/>
                <a:gd name="connsiteX642" fmla="*/ 17085 w 19998"/>
                <a:gd name="connsiteY642" fmla="*/ 3534 h 19998"/>
                <a:gd name="connsiteX643" fmla="*/ 17192 w 19998"/>
                <a:gd name="connsiteY643" fmla="*/ 3518 h 19998"/>
                <a:gd name="connsiteX644" fmla="*/ 17192 w 19998"/>
                <a:gd name="connsiteY644" fmla="*/ 3534 h 19998"/>
                <a:gd name="connsiteX645" fmla="*/ 17373 w 19998"/>
                <a:gd name="connsiteY645" fmla="*/ 3640 h 19998"/>
                <a:gd name="connsiteX646" fmla="*/ 17354 w 19998"/>
                <a:gd name="connsiteY646" fmla="*/ 3663 h 19998"/>
                <a:gd name="connsiteX647" fmla="*/ 17437 w 19998"/>
                <a:gd name="connsiteY647" fmla="*/ 3783 h 19998"/>
                <a:gd name="connsiteX648" fmla="*/ 17397 w 19998"/>
                <a:gd name="connsiteY648" fmla="*/ 3783 h 19998"/>
                <a:gd name="connsiteX649" fmla="*/ 17414 w 19998"/>
                <a:gd name="connsiteY649" fmla="*/ 3826 h 19998"/>
                <a:gd name="connsiteX650" fmla="*/ 17437 w 19998"/>
                <a:gd name="connsiteY650" fmla="*/ 3826 h 19998"/>
                <a:gd name="connsiteX651" fmla="*/ 17602 w 19998"/>
                <a:gd name="connsiteY651" fmla="*/ 4028 h 19998"/>
                <a:gd name="connsiteX652" fmla="*/ 17623 w 19998"/>
                <a:gd name="connsiteY652" fmla="*/ 4091 h 19998"/>
                <a:gd name="connsiteX653" fmla="*/ 17642 w 19998"/>
                <a:gd name="connsiteY653" fmla="*/ 4091 h 19998"/>
                <a:gd name="connsiteX654" fmla="*/ 17683 w 19998"/>
                <a:gd name="connsiteY654" fmla="*/ 4211 h 19998"/>
                <a:gd name="connsiteX655" fmla="*/ 17849 w 19998"/>
                <a:gd name="connsiteY655" fmla="*/ 4211 h 19998"/>
                <a:gd name="connsiteX656" fmla="*/ 17849 w 19998"/>
                <a:gd name="connsiteY656" fmla="*/ 4171 h 19998"/>
                <a:gd name="connsiteX657" fmla="*/ 17871 w 19998"/>
                <a:gd name="connsiteY657" fmla="*/ 4171 h 19998"/>
                <a:gd name="connsiteX658" fmla="*/ 17830 w 19998"/>
                <a:gd name="connsiteY658" fmla="*/ 4091 h 19998"/>
                <a:gd name="connsiteX659" fmla="*/ 17871 w 19998"/>
                <a:gd name="connsiteY659" fmla="*/ 4065 h 19998"/>
                <a:gd name="connsiteX660" fmla="*/ 17935 w 19998"/>
                <a:gd name="connsiteY660" fmla="*/ 4091 h 19998"/>
                <a:gd name="connsiteX661" fmla="*/ 17976 w 19998"/>
                <a:gd name="connsiteY661" fmla="*/ 4065 h 19998"/>
                <a:gd name="connsiteX662" fmla="*/ 18019 w 19998"/>
                <a:gd name="connsiteY662" fmla="*/ 4091 h 19998"/>
                <a:gd name="connsiteX663" fmla="*/ 18140 w 19998"/>
                <a:gd name="connsiteY663" fmla="*/ 4131 h 19998"/>
                <a:gd name="connsiteX664" fmla="*/ 18183 w 19998"/>
                <a:gd name="connsiteY664" fmla="*/ 4293 h 19998"/>
                <a:gd name="connsiteX665" fmla="*/ 18200 w 19998"/>
                <a:gd name="connsiteY665" fmla="*/ 4293 h 19998"/>
                <a:gd name="connsiteX666" fmla="*/ 18223 w 19998"/>
                <a:gd name="connsiteY666" fmla="*/ 4211 h 19998"/>
                <a:gd name="connsiteX667" fmla="*/ 18240 w 19998"/>
                <a:gd name="connsiteY667" fmla="*/ 4211 h 19998"/>
                <a:gd name="connsiteX668" fmla="*/ 18240 w 19998"/>
                <a:gd name="connsiteY668" fmla="*/ 4230 h 19998"/>
                <a:gd name="connsiteX669" fmla="*/ 18281 w 19998"/>
                <a:gd name="connsiteY669" fmla="*/ 4230 h 19998"/>
                <a:gd name="connsiteX670" fmla="*/ 18328 w 19998"/>
                <a:gd name="connsiteY670" fmla="*/ 4270 h 19998"/>
                <a:gd name="connsiteX671" fmla="*/ 18369 w 19998"/>
                <a:gd name="connsiteY671" fmla="*/ 4253 h 19998"/>
                <a:gd name="connsiteX672" fmla="*/ 18388 w 19998"/>
                <a:gd name="connsiteY672" fmla="*/ 4270 h 19998"/>
                <a:gd name="connsiteX673" fmla="*/ 18531 w 19998"/>
                <a:gd name="connsiteY673" fmla="*/ 4253 h 19998"/>
                <a:gd name="connsiteX674" fmla="*/ 18531 w 19998"/>
                <a:gd name="connsiteY674" fmla="*/ 4270 h 19998"/>
                <a:gd name="connsiteX675" fmla="*/ 18631 w 19998"/>
                <a:gd name="connsiteY675" fmla="*/ 4211 h 19998"/>
                <a:gd name="connsiteX676" fmla="*/ 18631 w 19998"/>
                <a:gd name="connsiteY676" fmla="*/ 4131 h 19998"/>
                <a:gd name="connsiteX677" fmla="*/ 18762 w 19998"/>
                <a:gd name="connsiteY677" fmla="*/ 4108 h 19998"/>
                <a:gd name="connsiteX678" fmla="*/ 18778 w 19998"/>
                <a:gd name="connsiteY678" fmla="*/ 4148 h 19998"/>
                <a:gd name="connsiteX679" fmla="*/ 18821 w 19998"/>
                <a:gd name="connsiteY679" fmla="*/ 4131 h 19998"/>
                <a:gd name="connsiteX680" fmla="*/ 18943 w 19998"/>
                <a:gd name="connsiteY680" fmla="*/ 4333 h 19998"/>
                <a:gd name="connsiteX681" fmla="*/ 19047 w 19998"/>
                <a:gd name="connsiteY681" fmla="*/ 4333 h 19998"/>
                <a:gd name="connsiteX682" fmla="*/ 19064 w 19998"/>
                <a:gd name="connsiteY682" fmla="*/ 4392 h 19998"/>
                <a:gd name="connsiteX683" fmla="*/ 19152 w 19998"/>
                <a:gd name="connsiteY683" fmla="*/ 4392 h 19998"/>
                <a:gd name="connsiteX684" fmla="*/ 19152 w 19998"/>
                <a:gd name="connsiteY684" fmla="*/ 4373 h 19998"/>
                <a:gd name="connsiteX685" fmla="*/ 19212 w 19998"/>
                <a:gd name="connsiteY685" fmla="*/ 4373 h 19998"/>
                <a:gd name="connsiteX686" fmla="*/ 19212 w 19998"/>
                <a:gd name="connsiteY686" fmla="*/ 4392 h 19998"/>
                <a:gd name="connsiteX687" fmla="*/ 19317 w 19998"/>
                <a:gd name="connsiteY687" fmla="*/ 4333 h 19998"/>
                <a:gd name="connsiteX688" fmla="*/ 19417 w 19998"/>
                <a:gd name="connsiteY688" fmla="*/ 4392 h 19998"/>
                <a:gd name="connsiteX689" fmla="*/ 19443 w 19998"/>
                <a:gd name="connsiteY689" fmla="*/ 4373 h 19998"/>
                <a:gd name="connsiteX690" fmla="*/ 19500 w 19998"/>
                <a:gd name="connsiteY690" fmla="*/ 4373 h 19998"/>
                <a:gd name="connsiteX691" fmla="*/ 19521 w 19998"/>
                <a:gd name="connsiteY691" fmla="*/ 4352 h 19998"/>
                <a:gd name="connsiteX692" fmla="*/ 19998 w 19998"/>
                <a:gd name="connsiteY692" fmla="*/ 4512 h 19998"/>
                <a:gd name="connsiteX693" fmla="*/ 19750 w 19998"/>
                <a:gd name="connsiteY693" fmla="*/ 4939 h 19998"/>
                <a:gd name="connsiteX694" fmla="*/ 19712 w 19998"/>
                <a:gd name="connsiteY694" fmla="*/ 4939 h 19998"/>
                <a:gd name="connsiteX695" fmla="*/ 19686 w 19998"/>
                <a:gd name="connsiteY695" fmla="*/ 5003 h 19998"/>
                <a:gd name="connsiteX696" fmla="*/ 19645 w 19998"/>
                <a:gd name="connsiteY696" fmla="*/ 5003 h 19998"/>
                <a:gd name="connsiteX697" fmla="*/ 19131 w 19998"/>
                <a:gd name="connsiteY697" fmla="*/ 6512 h 19998"/>
                <a:gd name="connsiteX698" fmla="*/ 19236 w 19998"/>
                <a:gd name="connsiteY698" fmla="*/ 7750 h 19998"/>
                <a:gd name="connsiteX699" fmla="*/ 19212 w 19998"/>
                <a:gd name="connsiteY699" fmla="*/ 7750 h 19998"/>
                <a:gd name="connsiteX700" fmla="*/ 19090 w 19998"/>
                <a:gd name="connsiteY700" fmla="*/ 7870 h 19998"/>
                <a:gd name="connsiteX701" fmla="*/ 19152 w 19998"/>
                <a:gd name="connsiteY701" fmla="*/ 7853 h 19998"/>
                <a:gd name="connsiteX702" fmla="*/ 19064 w 19998"/>
                <a:gd name="connsiteY702" fmla="*/ 7973 h 19998"/>
                <a:gd name="connsiteX703" fmla="*/ 18983 w 19998"/>
                <a:gd name="connsiteY703" fmla="*/ 7973 h 19998"/>
                <a:gd name="connsiteX704" fmla="*/ 18714 w 19998"/>
                <a:gd name="connsiteY704" fmla="*/ 8135 h 19998"/>
                <a:gd name="connsiteX705" fmla="*/ 18695 w 19998"/>
                <a:gd name="connsiteY705" fmla="*/ 8093 h 19998"/>
                <a:gd name="connsiteX706" fmla="*/ 18614 w 19998"/>
                <a:gd name="connsiteY706" fmla="*/ 7997 h 19998"/>
                <a:gd name="connsiteX707" fmla="*/ 18631 w 19998"/>
                <a:gd name="connsiteY707" fmla="*/ 7973 h 19998"/>
                <a:gd name="connsiteX708" fmla="*/ 18304 w 19998"/>
                <a:gd name="connsiteY70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580 w 19998"/>
                <a:gd name="connsiteY476" fmla="*/ 5268 h 19998"/>
                <a:gd name="connsiteX477" fmla="*/ 4580 w 19998"/>
                <a:gd name="connsiteY477" fmla="*/ 5471 h 19998"/>
                <a:gd name="connsiteX478" fmla="*/ 4994 w 19998"/>
                <a:gd name="connsiteY478" fmla="*/ 5449 h 19998"/>
                <a:gd name="connsiteX479" fmla="*/ 5075 w 19998"/>
                <a:gd name="connsiteY479" fmla="*/ 5471 h 19998"/>
                <a:gd name="connsiteX480" fmla="*/ 5323 w 19998"/>
                <a:gd name="connsiteY480" fmla="*/ 5471 h 19998"/>
                <a:gd name="connsiteX481" fmla="*/ 5242 w 19998"/>
                <a:gd name="connsiteY481" fmla="*/ 5407 h 19998"/>
                <a:gd name="connsiteX482" fmla="*/ 5258 w 19998"/>
                <a:gd name="connsiteY482" fmla="*/ 5391 h 19998"/>
                <a:gd name="connsiteX483" fmla="*/ 4994 w 19998"/>
                <a:gd name="connsiteY483" fmla="*/ 5003 h 19998"/>
                <a:gd name="connsiteX484" fmla="*/ 4970 w 19998"/>
                <a:gd name="connsiteY484" fmla="*/ 5003 h 19998"/>
                <a:gd name="connsiteX485" fmla="*/ 4954 w 19998"/>
                <a:gd name="connsiteY485" fmla="*/ 4982 h 19998"/>
                <a:gd name="connsiteX486" fmla="*/ 5054 w 19998"/>
                <a:gd name="connsiteY486" fmla="*/ 4618 h 19998"/>
                <a:gd name="connsiteX487" fmla="*/ 5054 w 19998"/>
                <a:gd name="connsiteY487" fmla="*/ 4601 h 19998"/>
                <a:gd name="connsiteX488" fmla="*/ 5037 w 19998"/>
                <a:gd name="connsiteY488" fmla="*/ 4618 h 19998"/>
                <a:gd name="connsiteX489" fmla="*/ 5011 w 19998"/>
                <a:gd name="connsiteY489" fmla="*/ 4131 h 19998"/>
                <a:gd name="connsiteX490" fmla="*/ 4970 w 19998"/>
                <a:gd name="connsiteY490" fmla="*/ 4131 h 19998"/>
                <a:gd name="connsiteX491" fmla="*/ 4642 w 19998"/>
                <a:gd name="connsiteY491" fmla="*/ 3335 h 19998"/>
                <a:gd name="connsiteX492" fmla="*/ 4663 w 19998"/>
                <a:gd name="connsiteY492" fmla="*/ 3092 h 19998"/>
                <a:gd name="connsiteX493" fmla="*/ 4563 w 19998"/>
                <a:gd name="connsiteY493" fmla="*/ 3050 h 19998"/>
                <a:gd name="connsiteX494" fmla="*/ 4563 w 19998"/>
                <a:gd name="connsiteY494" fmla="*/ 2930 h 19998"/>
                <a:gd name="connsiteX495" fmla="*/ 4663 w 19998"/>
                <a:gd name="connsiteY495" fmla="*/ 2987 h 19998"/>
                <a:gd name="connsiteX496" fmla="*/ 4684 w 19998"/>
                <a:gd name="connsiteY496" fmla="*/ 2947 h 19998"/>
                <a:gd name="connsiteX497" fmla="*/ 5242 w 19998"/>
                <a:gd name="connsiteY497" fmla="*/ 3092 h 19998"/>
                <a:gd name="connsiteX498" fmla="*/ 5258 w 19998"/>
                <a:gd name="connsiteY498" fmla="*/ 3029 h 19998"/>
                <a:gd name="connsiteX499" fmla="*/ 5570 w 19998"/>
                <a:gd name="connsiteY499" fmla="*/ 3050 h 19998"/>
                <a:gd name="connsiteX500" fmla="*/ 5632 w 19998"/>
                <a:gd name="connsiteY500" fmla="*/ 3252 h 19998"/>
                <a:gd name="connsiteX501" fmla="*/ 5592 w 19998"/>
                <a:gd name="connsiteY501" fmla="*/ 3252 h 19998"/>
                <a:gd name="connsiteX502" fmla="*/ 5570 w 19998"/>
                <a:gd name="connsiteY502" fmla="*/ 3316 h 19998"/>
                <a:gd name="connsiteX503" fmla="*/ 5511 w 19998"/>
                <a:gd name="connsiteY503" fmla="*/ 3316 h 19998"/>
                <a:gd name="connsiteX504" fmla="*/ 5675 w 19998"/>
                <a:gd name="connsiteY504" fmla="*/ 3800 h 19998"/>
                <a:gd name="connsiteX505" fmla="*/ 5649 w 19998"/>
                <a:gd name="connsiteY505" fmla="*/ 3826 h 19998"/>
                <a:gd name="connsiteX506" fmla="*/ 5732 w 19998"/>
                <a:gd name="connsiteY506" fmla="*/ 3842 h 19998"/>
                <a:gd name="connsiteX507" fmla="*/ 5713 w 19998"/>
                <a:gd name="connsiteY507" fmla="*/ 3842 h 19998"/>
                <a:gd name="connsiteX508" fmla="*/ 5732 w 19998"/>
                <a:gd name="connsiteY508" fmla="*/ 3882 h 19998"/>
                <a:gd name="connsiteX509" fmla="*/ 5756 w 19998"/>
                <a:gd name="connsiteY509" fmla="*/ 3882 h 19998"/>
                <a:gd name="connsiteX510" fmla="*/ 5775 w 19998"/>
                <a:gd name="connsiteY510" fmla="*/ 3882 h 19998"/>
                <a:gd name="connsiteX511" fmla="*/ 5861 w 19998"/>
                <a:gd name="connsiteY511" fmla="*/ 3762 h 19998"/>
                <a:gd name="connsiteX512" fmla="*/ 6499 w 19998"/>
                <a:gd name="connsiteY512" fmla="*/ 3906 h 19998"/>
                <a:gd name="connsiteX513" fmla="*/ 7611 w 19998"/>
                <a:gd name="connsiteY513" fmla="*/ 3826 h 19998"/>
                <a:gd name="connsiteX514" fmla="*/ 7923 w 19998"/>
                <a:gd name="connsiteY514" fmla="*/ 3722 h 19998"/>
                <a:gd name="connsiteX515" fmla="*/ 8045 w 19998"/>
                <a:gd name="connsiteY515" fmla="*/ 3703 h 19998"/>
                <a:gd name="connsiteX516" fmla="*/ 7611 w 19998"/>
                <a:gd name="connsiteY516" fmla="*/ 3600 h 19998"/>
                <a:gd name="connsiteX517" fmla="*/ 7611 w 19998"/>
                <a:gd name="connsiteY517" fmla="*/ 3581 h 19998"/>
                <a:gd name="connsiteX518" fmla="*/ 7799 w 19998"/>
                <a:gd name="connsiteY518" fmla="*/ 3092 h 19998"/>
                <a:gd name="connsiteX519" fmla="*/ 9574 w 19998"/>
                <a:gd name="connsiteY519" fmla="*/ 2317 h 19998"/>
                <a:gd name="connsiteX520" fmla="*/ 9843 w 19998"/>
                <a:gd name="connsiteY520" fmla="*/ 1993 h 19998"/>
                <a:gd name="connsiteX521" fmla="*/ 9902 w 19998"/>
                <a:gd name="connsiteY521" fmla="*/ 2051 h 19998"/>
                <a:gd name="connsiteX522" fmla="*/ 10031 w 19998"/>
                <a:gd name="connsiteY522" fmla="*/ 2051 h 19998"/>
                <a:gd name="connsiteX523" fmla="*/ 9964 w 19998"/>
                <a:gd name="connsiteY523" fmla="*/ 1972 h 19998"/>
                <a:gd name="connsiteX524" fmla="*/ 9943 w 19998"/>
                <a:gd name="connsiteY524" fmla="*/ 1993 h 19998"/>
                <a:gd name="connsiteX525" fmla="*/ 9843 w 19998"/>
                <a:gd name="connsiteY525" fmla="*/ 1645 h 19998"/>
                <a:gd name="connsiteX526" fmla="*/ 9902 w 19998"/>
                <a:gd name="connsiteY526" fmla="*/ 1645 h 19998"/>
                <a:gd name="connsiteX527" fmla="*/ 9902 w 19998"/>
                <a:gd name="connsiteY527" fmla="*/ 1628 h 19998"/>
                <a:gd name="connsiteX528" fmla="*/ 9902 w 19998"/>
                <a:gd name="connsiteY528" fmla="*/ 1607 h 19998"/>
                <a:gd name="connsiteX529" fmla="*/ 9843 w 19998"/>
                <a:gd name="connsiteY529" fmla="*/ 1542 h 19998"/>
                <a:gd name="connsiteX530" fmla="*/ 9886 w 19998"/>
                <a:gd name="connsiteY530" fmla="*/ 1260 h 19998"/>
                <a:gd name="connsiteX531" fmla="*/ 9926 w 19998"/>
                <a:gd name="connsiteY531" fmla="*/ 1243 h 19998"/>
                <a:gd name="connsiteX532" fmla="*/ 9886 w 19998"/>
                <a:gd name="connsiteY532" fmla="*/ 815 h 19998"/>
                <a:gd name="connsiteX533" fmla="*/ 9902 w 19998"/>
                <a:gd name="connsiteY533" fmla="*/ 815 h 19998"/>
                <a:gd name="connsiteX534" fmla="*/ 9886 w 19998"/>
                <a:gd name="connsiteY534" fmla="*/ 484 h 19998"/>
                <a:gd name="connsiteX535" fmla="*/ 10645 w 19998"/>
                <a:gd name="connsiteY535" fmla="*/ 186 h 19998"/>
                <a:gd name="connsiteX536" fmla="*/ 11307 w 19998"/>
                <a:gd name="connsiteY536" fmla="*/ 0 h 19998"/>
                <a:gd name="connsiteX537" fmla="*/ 11431 w 19998"/>
                <a:gd name="connsiteY537" fmla="*/ 324 h 19998"/>
                <a:gd name="connsiteX538" fmla="*/ 11431 w 19998"/>
                <a:gd name="connsiteY538" fmla="*/ 630 h 19998"/>
                <a:gd name="connsiteX539" fmla="*/ 11577 w 19998"/>
                <a:gd name="connsiteY539" fmla="*/ 630 h 19998"/>
                <a:gd name="connsiteX540" fmla="*/ 11700 w 19998"/>
                <a:gd name="connsiteY540" fmla="*/ 832 h 19998"/>
                <a:gd name="connsiteX541" fmla="*/ 11822 w 19998"/>
                <a:gd name="connsiteY541" fmla="*/ 895 h 19998"/>
                <a:gd name="connsiteX542" fmla="*/ 12158 w 19998"/>
                <a:gd name="connsiteY542" fmla="*/ 670 h 19998"/>
                <a:gd name="connsiteX543" fmla="*/ 12279 w 19998"/>
                <a:gd name="connsiteY543" fmla="*/ 792 h 19998"/>
                <a:gd name="connsiteX544" fmla="*/ 12255 w 19998"/>
                <a:gd name="connsiteY544" fmla="*/ 815 h 19998"/>
                <a:gd name="connsiteX545" fmla="*/ 12360 w 19998"/>
                <a:gd name="connsiteY545" fmla="*/ 895 h 19998"/>
                <a:gd name="connsiteX546" fmla="*/ 12360 w 19998"/>
                <a:gd name="connsiteY546" fmla="*/ 912 h 19998"/>
                <a:gd name="connsiteX547" fmla="*/ 12339 w 19998"/>
                <a:gd name="connsiteY547" fmla="*/ 935 h 19998"/>
                <a:gd name="connsiteX548" fmla="*/ 12548 w 19998"/>
                <a:gd name="connsiteY548" fmla="*/ 1342 h 19998"/>
                <a:gd name="connsiteX549" fmla="*/ 12753 w 19998"/>
                <a:gd name="connsiteY549" fmla="*/ 1260 h 19998"/>
                <a:gd name="connsiteX550" fmla="*/ 12729 w 19998"/>
                <a:gd name="connsiteY550" fmla="*/ 1363 h 19998"/>
                <a:gd name="connsiteX551" fmla="*/ 12834 w 19998"/>
                <a:gd name="connsiteY551" fmla="*/ 1323 h 19998"/>
                <a:gd name="connsiteX552" fmla="*/ 12853 w 19998"/>
                <a:gd name="connsiteY552" fmla="*/ 1342 h 19998"/>
                <a:gd name="connsiteX553" fmla="*/ 12901 w 19998"/>
                <a:gd name="connsiteY553" fmla="*/ 1342 h 19998"/>
                <a:gd name="connsiteX554" fmla="*/ 13039 w 19998"/>
                <a:gd name="connsiteY554" fmla="*/ 1769 h 19998"/>
                <a:gd name="connsiteX555" fmla="*/ 13039 w 19998"/>
                <a:gd name="connsiteY555" fmla="*/ 1751 h 19998"/>
                <a:gd name="connsiteX556" fmla="*/ 13065 w 19998"/>
                <a:gd name="connsiteY556" fmla="*/ 1751 h 19998"/>
                <a:gd name="connsiteX557" fmla="*/ 13082 w 19998"/>
                <a:gd name="connsiteY557" fmla="*/ 1671 h 19998"/>
                <a:gd name="connsiteX558" fmla="*/ 13186 w 19998"/>
                <a:gd name="connsiteY558" fmla="*/ 1645 h 19998"/>
                <a:gd name="connsiteX559" fmla="*/ 13203 w 19998"/>
                <a:gd name="connsiteY559" fmla="*/ 1671 h 19998"/>
                <a:gd name="connsiteX560" fmla="*/ 13203 w 19998"/>
                <a:gd name="connsiteY560" fmla="*/ 1645 h 19998"/>
                <a:gd name="connsiteX561" fmla="*/ 13267 w 19998"/>
                <a:gd name="connsiteY561" fmla="*/ 1645 h 19998"/>
                <a:gd name="connsiteX562" fmla="*/ 13267 w 19998"/>
                <a:gd name="connsiteY562" fmla="*/ 1671 h 19998"/>
                <a:gd name="connsiteX563" fmla="*/ 13308 w 19998"/>
                <a:gd name="connsiteY563" fmla="*/ 1687 h 19998"/>
                <a:gd name="connsiteX564" fmla="*/ 13308 w 19998"/>
                <a:gd name="connsiteY564" fmla="*/ 1711 h 19998"/>
                <a:gd name="connsiteX565" fmla="*/ 13515 w 19998"/>
                <a:gd name="connsiteY565" fmla="*/ 1628 h 19998"/>
                <a:gd name="connsiteX566" fmla="*/ 13598 w 19998"/>
                <a:gd name="connsiteY566" fmla="*/ 1751 h 19998"/>
                <a:gd name="connsiteX567" fmla="*/ 13660 w 19998"/>
                <a:gd name="connsiteY567" fmla="*/ 1769 h 19998"/>
                <a:gd name="connsiteX568" fmla="*/ 13660 w 19998"/>
                <a:gd name="connsiteY568" fmla="*/ 1833 h 19998"/>
                <a:gd name="connsiteX569" fmla="*/ 13677 w 19998"/>
                <a:gd name="connsiteY569" fmla="*/ 1833 h 19998"/>
                <a:gd name="connsiteX570" fmla="*/ 13677 w 19998"/>
                <a:gd name="connsiteY570" fmla="*/ 1849 h 19998"/>
                <a:gd name="connsiteX571" fmla="*/ 13725 w 19998"/>
                <a:gd name="connsiteY571" fmla="*/ 1849 h 19998"/>
                <a:gd name="connsiteX572" fmla="*/ 13703 w 19998"/>
                <a:gd name="connsiteY572" fmla="*/ 1833 h 19998"/>
                <a:gd name="connsiteX573" fmla="*/ 13725 w 19998"/>
                <a:gd name="connsiteY573" fmla="*/ 1791 h 19998"/>
                <a:gd name="connsiteX574" fmla="*/ 13808 w 19998"/>
                <a:gd name="connsiteY574" fmla="*/ 1873 h 19998"/>
                <a:gd name="connsiteX575" fmla="*/ 13725 w 19998"/>
                <a:gd name="connsiteY575" fmla="*/ 2155 h 19998"/>
                <a:gd name="connsiteX576" fmla="*/ 13725 w 19998"/>
                <a:gd name="connsiteY576" fmla="*/ 2138 h 19998"/>
                <a:gd name="connsiteX577" fmla="*/ 13784 w 19998"/>
                <a:gd name="connsiteY577" fmla="*/ 2155 h 19998"/>
                <a:gd name="connsiteX578" fmla="*/ 13825 w 19998"/>
                <a:gd name="connsiteY578" fmla="*/ 2301 h 19998"/>
                <a:gd name="connsiteX579" fmla="*/ 13703 w 19998"/>
                <a:gd name="connsiteY579" fmla="*/ 2420 h 19998"/>
                <a:gd name="connsiteX580" fmla="*/ 13741 w 19998"/>
                <a:gd name="connsiteY580" fmla="*/ 2463 h 19998"/>
                <a:gd name="connsiteX581" fmla="*/ 13703 w 19998"/>
                <a:gd name="connsiteY581" fmla="*/ 2503 h 19998"/>
                <a:gd name="connsiteX582" fmla="*/ 13784 w 19998"/>
                <a:gd name="connsiteY582" fmla="*/ 2519 h 19998"/>
                <a:gd name="connsiteX583" fmla="*/ 13784 w 19998"/>
                <a:gd name="connsiteY583" fmla="*/ 2540 h 19998"/>
                <a:gd name="connsiteX584" fmla="*/ 13849 w 19998"/>
                <a:gd name="connsiteY584" fmla="*/ 2540 h 19998"/>
                <a:gd name="connsiteX585" fmla="*/ 14280 w 19998"/>
                <a:gd name="connsiteY585" fmla="*/ 2540 h 19998"/>
                <a:gd name="connsiteX586" fmla="*/ 14527 w 19998"/>
                <a:gd name="connsiteY586" fmla="*/ 2437 h 19998"/>
                <a:gd name="connsiteX587" fmla="*/ 14527 w 19998"/>
                <a:gd name="connsiteY587" fmla="*/ 2218 h 19998"/>
                <a:gd name="connsiteX588" fmla="*/ 14715 w 19998"/>
                <a:gd name="connsiteY588" fmla="*/ 2051 h 19998"/>
                <a:gd name="connsiteX589" fmla="*/ 14815 w 19998"/>
                <a:gd name="connsiteY589" fmla="*/ 2115 h 19998"/>
                <a:gd name="connsiteX590" fmla="*/ 14775 w 19998"/>
                <a:gd name="connsiteY590" fmla="*/ 2138 h 19998"/>
                <a:gd name="connsiteX591" fmla="*/ 14796 w 19998"/>
                <a:gd name="connsiteY591" fmla="*/ 2218 h 19998"/>
                <a:gd name="connsiteX592" fmla="*/ 14756 w 19998"/>
                <a:gd name="connsiteY592" fmla="*/ 2195 h 19998"/>
                <a:gd name="connsiteX593" fmla="*/ 14732 w 19998"/>
                <a:gd name="connsiteY593" fmla="*/ 2218 h 19998"/>
                <a:gd name="connsiteX594" fmla="*/ 14756 w 19998"/>
                <a:gd name="connsiteY594" fmla="*/ 2237 h 19998"/>
                <a:gd name="connsiteX595" fmla="*/ 14732 w 19998"/>
                <a:gd name="connsiteY595" fmla="*/ 2275 h 19998"/>
                <a:gd name="connsiteX596" fmla="*/ 14715 w 19998"/>
                <a:gd name="connsiteY596" fmla="*/ 2275 h 19998"/>
                <a:gd name="connsiteX597" fmla="*/ 14756 w 19998"/>
                <a:gd name="connsiteY597" fmla="*/ 2341 h 19998"/>
                <a:gd name="connsiteX598" fmla="*/ 14675 w 19998"/>
                <a:gd name="connsiteY598" fmla="*/ 2519 h 19998"/>
                <a:gd name="connsiteX599" fmla="*/ 14815 w 19998"/>
                <a:gd name="connsiteY599" fmla="*/ 2622 h 19998"/>
                <a:gd name="connsiteX600" fmla="*/ 14796 w 19998"/>
                <a:gd name="connsiteY600" fmla="*/ 2904 h 19998"/>
                <a:gd name="connsiteX601" fmla="*/ 14918 w 19998"/>
                <a:gd name="connsiteY601" fmla="*/ 2904 h 19998"/>
                <a:gd name="connsiteX602" fmla="*/ 14918 w 19998"/>
                <a:gd name="connsiteY602" fmla="*/ 2867 h 19998"/>
                <a:gd name="connsiteX603" fmla="*/ 15001 w 19998"/>
                <a:gd name="connsiteY603" fmla="*/ 2888 h 19998"/>
                <a:gd name="connsiteX604" fmla="*/ 15230 w 19998"/>
                <a:gd name="connsiteY604" fmla="*/ 3074 h 19998"/>
                <a:gd name="connsiteX605" fmla="*/ 15249 w 19998"/>
                <a:gd name="connsiteY605" fmla="*/ 3050 h 19998"/>
                <a:gd name="connsiteX606" fmla="*/ 15249 w 19998"/>
                <a:gd name="connsiteY606" fmla="*/ 3114 h 19998"/>
                <a:gd name="connsiteX607" fmla="*/ 15330 w 19998"/>
                <a:gd name="connsiteY607" fmla="*/ 3114 h 19998"/>
                <a:gd name="connsiteX608" fmla="*/ 15418 w 19998"/>
                <a:gd name="connsiteY608" fmla="*/ 3114 h 19998"/>
                <a:gd name="connsiteX609" fmla="*/ 15499 w 19998"/>
                <a:gd name="connsiteY609" fmla="*/ 3196 h 19998"/>
                <a:gd name="connsiteX610" fmla="*/ 15475 w 19998"/>
                <a:gd name="connsiteY610" fmla="*/ 3252 h 19998"/>
                <a:gd name="connsiteX611" fmla="*/ 15499 w 19998"/>
                <a:gd name="connsiteY611" fmla="*/ 3295 h 19998"/>
                <a:gd name="connsiteX612" fmla="*/ 15499 w 19998"/>
                <a:gd name="connsiteY612" fmla="*/ 3276 h 19998"/>
                <a:gd name="connsiteX613" fmla="*/ 15599 w 19998"/>
                <a:gd name="connsiteY613" fmla="*/ 3276 h 19998"/>
                <a:gd name="connsiteX614" fmla="*/ 15704 w 19998"/>
                <a:gd name="connsiteY614" fmla="*/ 3374 h 19998"/>
                <a:gd name="connsiteX615" fmla="*/ 15682 w 19998"/>
                <a:gd name="connsiteY615" fmla="*/ 3414 h 19998"/>
                <a:gd name="connsiteX616" fmla="*/ 15723 w 19998"/>
                <a:gd name="connsiteY616" fmla="*/ 3478 h 19998"/>
                <a:gd name="connsiteX617" fmla="*/ 15704 w 19998"/>
                <a:gd name="connsiteY617" fmla="*/ 3497 h 19998"/>
                <a:gd name="connsiteX618" fmla="*/ 15747 w 19998"/>
                <a:gd name="connsiteY618" fmla="*/ 3534 h 19998"/>
                <a:gd name="connsiteX619" fmla="*/ 15747 w 19998"/>
                <a:gd name="connsiteY619" fmla="*/ 3518 h 19998"/>
                <a:gd name="connsiteX620" fmla="*/ 15935 w 19998"/>
                <a:gd name="connsiteY620" fmla="*/ 3478 h 19998"/>
                <a:gd name="connsiteX621" fmla="*/ 15935 w 19998"/>
                <a:gd name="connsiteY621" fmla="*/ 3518 h 19998"/>
                <a:gd name="connsiteX622" fmla="*/ 15951 w 19998"/>
                <a:gd name="connsiteY622" fmla="*/ 3518 h 19998"/>
                <a:gd name="connsiteX623" fmla="*/ 15992 w 19998"/>
                <a:gd name="connsiteY623" fmla="*/ 3414 h 19998"/>
                <a:gd name="connsiteX624" fmla="*/ 16156 w 19998"/>
                <a:gd name="connsiteY624" fmla="*/ 3414 h 19998"/>
                <a:gd name="connsiteX625" fmla="*/ 16156 w 19998"/>
                <a:gd name="connsiteY625" fmla="*/ 3374 h 19998"/>
                <a:gd name="connsiteX626" fmla="*/ 16302 w 19998"/>
                <a:gd name="connsiteY626" fmla="*/ 3436 h 19998"/>
                <a:gd name="connsiteX627" fmla="*/ 16285 w 19998"/>
                <a:gd name="connsiteY627" fmla="*/ 3454 h 19998"/>
                <a:gd name="connsiteX628" fmla="*/ 16366 w 19998"/>
                <a:gd name="connsiteY628" fmla="*/ 3518 h 19998"/>
                <a:gd name="connsiteX629" fmla="*/ 16490 w 19998"/>
                <a:gd name="connsiteY629" fmla="*/ 3518 h 19998"/>
                <a:gd name="connsiteX630" fmla="*/ 16506 w 19998"/>
                <a:gd name="connsiteY630" fmla="*/ 3600 h 19998"/>
                <a:gd name="connsiteX631" fmla="*/ 16590 w 19998"/>
                <a:gd name="connsiteY631" fmla="*/ 3624 h 19998"/>
                <a:gd name="connsiteX632" fmla="*/ 16611 w 19998"/>
                <a:gd name="connsiteY632" fmla="*/ 3581 h 19998"/>
                <a:gd name="connsiteX633" fmla="*/ 16694 w 19998"/>
                <a:gd name="connsiteY633" fmla="*/ 3600 h 19998"/>
                <a:gd name="connsiteX634" fmla="*/ 16694 w 19998"/>
                <a:gd name="connsiteY634" fmla="*/ 3560 h 19998"/>
                <a:gd name="connsiteX635" fmla="*/ 16716 w 19998"/>
                <a:gd name="connsiteY635" fmla="*/ 3560 h 19998"/>
                <a:gd name="connsiteX636" fmla="*/ 16716 w 19998"/>
                <a:gd name="connsiteY636" fmla="*/ 3518 h 19998"/>
                <a:gd name="connsiteX637" fmla="*/ 16759 w 19998"/>
                <a:gd name="connsiteY637" fmla="*/ 3497 h 19998"/>
                <a:gd name="connsiteX638" fmla="*/ 16759 w 19998"/>
                <a:gd name="connsiteY638" fmla="*/ 3478 h 19998"/>
                <a:gd name="connsiteX639" fmla="*/ 16940 w 19998"/>
                <a:gd name="connsiteY639" fmla="*/ 3478 h 19998"/>
                <a:gd name="connsiteX640" fmla="*/ 17085 w 19998"/>
                <a:gd name="connsiteY640" fmla="*/ 3560 h 19998"/>
                <a:gd name="connsiteX641" fmla="*/ 17085 w 19998"/>
                <a:gd name="connsiteY641" fmla="*/ 3534 h 19998"/>
                <a:gd name="connsiteX642" fmla="*/ 17192 w 19998"/>
                <a:gd name="connsiteY642" fmla="*/ 3518 h 19998"/>
                <a:gd name="connsiteX643" fmla="*/ 17192 w 19998"/>
                <a:gd name="connsiteY643" fmla="*/ 3534 h 19998"/>
                <a:gd name="connsiteX644" fmla="*/ 17373 w 19998"/>
                <a:gd name="connsiteY644" fmla="*/ 3640 h 19998"/>
                <a:gd name="connsiteX645" fmla="*/ 17354 w 19998"/>
                <a:gd name="connsiteY645" fmla="*/ 3663 h 19998"/>
                <a:gd name="connsiteX646" fmla="*/ 17437 w 19998"/>
                <a:gd name="connsiteY646" fmla="*/ 3783 h 19998"/>
                <a:gd name="connsiteX647" fmla="*/ 17397 w 19998"/>
                <a:gd name="connsiteY647" fmla="*/ 3783 h 19998"/>
                <a:gd name="connsiteX648" fmla="*/ 17414 w 19998"/>
                <a:gd name="connsiteY648" fmla="*/ 3826 h 19998"/>
                <a:gd name="connsiteX649" fmla="*/ 17437 w 19998"/>
                <a:gd name="connsiteY649" fmla="*/ 3826 h 19998"/>
                <a:gd name="connsiteX650" fmla="*/ 17602 w 19998"/>
                <a:gd name="connsiteY650" fmla="*/ 4028 h 19998"/>
                <a:gd name="connsiteX651" fmla="*/ 17623 w 19998"/>
                <a:gd name="connsiteY651" fmla="*/ 4091 h 19998"/>
                <a:gd name="connsiteX652" fmla="*/ 17642 w 19998"/>
                <a:gd name="connsiteY652" fmla="*/ 4091 h 19998"/>
                <a:gd name="connsiteX653" fmla="*/ 17683 w 19998"/>
                <a:gd name="connsiteY653" fmla="*/ 4211 h 19998"/>
                <a:gd name="connsiteX654" fmla="*/ 17849 w 19998"/>
                <a:gd name="connsiteY654" fmla="*/ 4211 h 19998"/>
                <a:gd name="connsiteX655" fmla="*/ 17849 w 19998"/>
                <a:gd name="connsiteY655" fmla="*/ 4171 h 19998"/>
                <a:gd name="connsiteX656" fmla="*/ 17871 w 19998"/>
                <a:gd name="connsiteY656" fmla="*/ 4171 h 19998"/>
                <a:gd name="connsiteX657" fmla="*/ 17830 w 19998"/>
                <a:gd name="connsiteY657" fmla="*/ 4091 h 19998"/>
                <a:gd name="connsiteX658" fmla="*/ 17871 w 19998"/>
                <a:gd name="connsiteY658" fmla="*/ 4065 h 19998"/>
                <a:gd name="connsiteX659" fmla="*/ 17935 w 19998"/>
                <a:gd name="connsiteY659" fmla="*/ 4091 h 19998"/>
                <a:gd name="connsiteX660" fmla="*/ 17976 w 19998"/>
                <a:gd name="connsiteY660" fmla="*/ 4065 h 19998"/>
                <a:gd name="connsiteX661" fmla="*/ 18019 w 19998"/>
                <a:gd name="connsiteY661" fmla="*/ 4091 h 19998"/>
                <a:gd name="connsiteX662" fmla="*/ 18140 w 19998"/>
                <a:gd name="connsiteY662" fmla="*/ 4131 h 19998"/>
                <a:gd name="connsiteX663" fmla="*/ 18183 w 19998"/>
                <a:gd name="connsiteY663" fmla="*/ 4293 h 19998"/>
                <a:gd name="connsiteX664" fmla="*/ 18200 w 19998"/>
                <a:gd name="connsiteY664" fmla="*/ 4293 h 19998"/>
                <a:gd name="connsiteX665" fmla="*/ 18223 w 19998"/>
                <a:gd name="connsiteY665" fmla="*/ 4211 h 19998"/>
                <a:gd name="connsiteX666" fmla="*/ 18240 w 19998"/>
                <a:gd name="connsiteY666" fmla="*/ 4211 h 19998"/>
                <a:gd name="connsiteX667" fmla="*/ 18240 w 19998"/>
                <a:gd name="connsiteY667" fmla="*/ 4230 h 19998"/>
                <a:gd name="connsiteX668" fmla="*/ 18281 w 19998"/>
                <a:gd name="connsiteY668" fmla="*/ 4230 h 19998"/>
                <a:gd name="connsiteX669" fmla="*/ 18328 w 19998"/>
                <a:gd name="connsiteY669" fmla="*/ 4270 h 19998"/>
                <a:gd name="connsiteX670" fmla="*/ 18369 w 19998"/>
                <a:gd name="connsiteY670" fmla="*/ 4253 h 19998"/>
                <a:gd name="connsiteX671" fmla="*/ 18388 w 19998"/>
                <a:gd name="connsiteY671" fmla="*/ 4270 h 19998"/>
                <a:gd name="connsiteX672" fmla="*/ 18531 w 19998"/>
                <a:gd name="connsiteY672" fmla="*/ 4253 h 19998"/>
                <a:gd name="connsiteX673" fmla="*/ 18531 w 19998"/>
                <a:gd name="connsiteY673" fmla="*/ 4270 h 19998"/>
                <a:gd name="connsiteX674" fmla="*/ 18631 w 19998"/>
                <a:gd name="connsiteY674" fmla="*/ 4211 h 19998"/>
                <a:gd name="connsiteX675" fmla="*/ 18631 w 19998"/>
                <a:gd name="connsiteY675" fmla="*/ 4131 h 19998"/>
                <a:gd name="connsiteX676" fmla="*/ 18762 w 19998"/>
                <a:gd name="connsiteY676" fmla="*/ 4108 h 19998"/>
                <a:gd name="connsiteX677" fmla="*/ 18778 w 19998"/>
                <a:gd name="connsiteY677" fmla="*/ 4148 h 19998"/>
                <a:gd name="connsiteX678" fmla="*/ 18821 w 19998"/>
                <a:gd name="connsiteY678" fmla="*/ 4131 h 19998"/>
                <a:gd name="connsiteX679" fmla="*/ 18943 w 19998"/>
                <a:gd name="connsiteY679" fmla="*/ 4333 h 19998"/>
                <a:gd name="connsiteX680" fmla="*/ 19047 w 19998"/>
                <a:gd name="connsiteY680" fmla="*/ 4333 h 19998"/>
                <a:gd name="connsiteX681" fmla="*/ 19064 w 19998"/>
                <a:gd name="connsiteY681" fmla="*/ 4392 h 19998"/>
                <a:gd name="connsiteX682" fmla="*/ 19152 w 19998"/>
                <a:gd name="connsiteY682" fmla="*/ 4392 h 19998"/>
                <a:gd name="connsiteX683" fmla="*/ 19152 w 19998"/>
                <a:gd name="connsiteY683" fmla="*/ 4373 h 19998"/>
                <a:gd name="connsiteX684" fmla="*/ 19212 w 19998"/>
                <a:gd name="connsiteY684" fmla="*/ 4373 h 19998"/>
                <a:gd name="connsiteX685" fmla="*/ 19212 w 19998"/>
                <a:gd name="connsiteY685" fmla="*/ 4392 h 19998"/>
                <a:gd name="connsiteX686" fmla="*/ 19317 w 19998"/>
                <a:gd name="connsiteY686" fmla="*/ 4333 h 19998"/>
                <a:gd name="connsiteX687" fmla="*/ 19417 w 19998"/>
                <a:gd name="connsiteY687" fmla="*/ 4392 h 19998"/>
                <a:gd name="connsiteX688" fmla="*/ 19443 w 19998"/>
                <a:gd name="connsiteY688" fmla="*/ 4373 h 19998"/>
                <a:gd name="connsiteX689" fmla="*/ 19500 w 19998"/>
                <a:gd name="connsiteY689" fmla="*/ 4373 h 19998"/>
                <a:gd name="connsiteX690" fmla="*/ 19521 w 19998"/>
                <a:gd name="connsiteY690" fmla="*/ 4352 h 19998"/>
                <a:gd name="connsiteX691" fmla="*/ 19998 w 19998"/>
                <a:gd name="connsiteY691" fmla="*/ 4512 h 19998"/>
                <a:gd name="connsiteX692" fmla="*/ 19750 w 19998"/>
                <a:gd name="connsiteY692" fmla="*/ 4939 h 19998"/>
                <a:gd name="connsiteX693" fmla="*/ 19712 w 19998"/>
                <a:gd name="connsiteY693" fmla="*/ 4939 h 19998"/>
                <a:gd name="connsiteX694" fmla="*/ 19686 w 19998"/>
                <a:gd name="connsiteY694" fmla="*/ 5003 h 19998"/>
                <a:gd name="connsiteX695" fmla="*/ 19645 w 19998"/>
                <a:gd name="connsiteY695" fmla="*/ 5003 h 19998"/>
                <a:gd name="connsiteX696" fmla="*/ 19131 w 19998"/>
                <a:gd name="connsiteY696" fmla="*/ 6512 h 19998"/>
                <a:gd name="connsiteX697" fmla="*/ 19236 w 19998"/>
                <a:gd name="connsiteY697" fmla="*/ 7750 h 19998"/>
                <a:gd name="connsiteX698" fmla="*/ 19212 w 19998"/>
                <a:gd name="connsiteY698" fmla="*/ 7750 h 19998"/>
                <a:gd name="connsiteX699" fmla="*/ 19090 w 19998"/>
                <a:gd name="connsiteY699" fmla="*/ 7870 h 19998"/>
                <a:gd name="connsiteX700" fmla="*/ 19152 w 19998"/>
                <a:gd name="connsiteY700" fmla="*/ 7853 h 19998"/>
                <a:gd name="connsiteX701" fmla="*/ 19064 w 19998"/>
                <a:gd name="connsiteY701" fmla="*/ 7973 h 19998"/>
                <a:gd name="connsiteX702" fmla="*/ 18983 w 19998"/>
                <a:gd name="connsiteY702" fmla="*/ 7973 h 19998"/>
                <a:gd name="connsiteX703" fmla="*/ 18714 w 19998"/>
                <a:gd name="connsiteY703" fmla="*/ 8135 h 19998"/>
                <a:gd name="connsiteX704" fmla="*/ 18695 w 19998"/>
                <a:gd name="connsiteY704" fmla="*/ 8093 h 19998"/>
                <a:gd name="connsiteX705" fmla="*/ 18614 w 19998"/>
                <a:gd name="connsiteY705" fmla="*/ 7997 h 19998"/>
                <a:gd name="connsiteX706" fmla="*/ 18631 w 19998"/>
                <a:gd name="connsiteY706" fmla="*/ 7973 h 19998"/>
                <a:gd name="connsiteX707" fmla="*/ 18304 w 19998"/>
                <a:gd name="connsiteY70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103 w 19998"/>
                <a:gd name="connsiteY472" fmla="*/ 5407 h 19998"/>
                <a:gd name="connsiteX473" fmla="*/ 4351 w 19998"/>
                <a:gd name="connsiteY473" fmla="*/ 5351 h 19998"/>
                <a:gd name="connsiteX474" fmla="*/ 4372 w 19998"/>
                <a:gd name="connsiteY474" fmla="*/ 5308 h 19998"/>
                <a:gd name="connsiteX475" fmla="*/ 4392 w 19998"/>
                <a:gd name="connsiteY475" fmla="*/ 5308 h 19998"/>
                <a:gd name="connsiteX476" fmla="*/ 4580 w 19998"/>
                <a:gd name="connsiteY476" fmla="*/ 5268 h 19998"/>
                <a:gd name="connsiteX477" fmla="*/ 4580 w 19998"/>
                <a:gd name="connsiteY477" fmla="*/ 5471 h 19998"/>
                <a:gd name="connsiteX478" fmla="*/ 4994 w 19998"/>
                <a:gd name="connsiteY478" fmla="*/ 5449 h 19998"/>
                <a:gd name="connsiteX479" fmla="*/ 5075 w 19998"/>
                <a:gd name="connsiteY479" fmla="*/ 5471 h 19998"/>
                <a:gd name="connsiteX480" fmla="*/ 5323 w 19998"/>
                <a:gd name="connsiteY480" fmla="*/ 5471 h 19998"/>
                <a:gd name="connsiteX481" fmla="*/ 5242 w 19998"/>
                <a:gd name="connsiteY481" fmla="*/ 5407 h 19998"/>
                <a:gd name="connsiteX482" fmla="*/ 4994 w 19998"/>
                <a:gd name="connsiteY482" fmla="*/ 5003 h 19998"/>
                <a:gd name="connsiteX483" fmla="*/ 4970 w 19998"/>
                <a:gd name="connsiteY483" fmla="*/ 5003 h 19998"/>
                <a:gd name="connsiteX484" fmla="*/ 4954 w 19998"/>
                <a:gd name="connsiteY484" fmla="*/ 4982 h 19998"/>
                <a:gd name="connsiteX485" fmla="*/ 5054 w 19998"/>
                <a:gd name="connsiteY485" fmla="*/ 4618 h 19998"/>
                <a:gd name="connsiteX486" fmla="*/ 5054 w 19998"/>
                <a:gd name="connsiteY486" fmla="*/ 4601 h 19998"/>
                <a:gd name="connsiteX487" fmla="*/ 5037 w 19998"/>
                <a:gd name="connsiteY487" fmla="*/ 4618 h 19998"/>
                <a:gd name="connsiteX488" fmla="*/ 5011 w 19998"/>
                <a:gd name="connsiteY488" fmla="*/ 4131 h 19998"/>
                <a:gd name="connsiteX489" fmla="*/ 4970 w 19998"/>
                <a:gd name="connsiteY489" fmla="*/ 4131 h 19998"/>
                <a:gd name="connsiteX490" fmla="*/ 4642 w 19998"/>
                <a:gd name="connsiteY490" fmla="*/ 3335 h 19998"/>
                <a:gd name="connsiteX491" fmla="*/ 4663 w 19998"/>
                <a:gd name="connsiteY491" fmla="*/ 3092 h 19998"/>
                <a:gd name="connsiteX492" fmla="*/ 4563 w 19998"/>
                <a:gd name="connsiteY492" fmla="*/ 3050 h 19998"/>
                <a:gd name="connsiteX493" fmla="*/ 4563 w 19998"/>
                <a:gd name="connsiteY493" fmla="*/ 2930 h 19998"/>
                <a:gd name="connsiteX494" fmla="*/ 4663 w 19998"/>
                <a:gd name="connsiteY494" fmla="*/ 2987 h 19998"/>
                <a:gd name="connsiteX495" fmla="*/ 4684 w 19998"/>
                <a:gd name="connsiteY495" fmla="*/ 2947 h 19998"/>
                <a:gd name="connsiteX496" fmla="*/ 5242 w 19998"/>
                <a:gd name="connsiteY496" fmla="*/ 3092 h 19998"/>
                <a:gd name="connsiteX497" fmla="*/ 5258 w 19998"/>
                <a:gd name="connsiteY497" fmla="*/ 3029 h 19998"/>
                <a:gd name="connsiteX498" fmla="*/ 5570 w 19998"/>
                <a:gd name="connsiteY498" fmla="*/ 3050 h 19998"/>
                <a:gd name="connsiteX499" fmla="*/ 5632 w 19998"/>
                <a:gd name="connsiteY499" fmla="*/ 3252 h 19998"/>
                <a:gd name="connsiteX500" fmla="*/ 5592 w 19998"/>
                <a:gd name="connsiteY500" fmla="*/ 3252 h 19998"/>
                <a:gd name="connsiteX501" fmla="*/ 5570 w 19998"/>
                <a:gd name="connsiteY501" fmla="*/ 3316 h 19998"/>
                <a:gd name="connsiteX502" fmla="*/ 5511 w 19998"/>
                <a:gd name="connsiteY502" fmla="*/ 3316 h 19998"/>
                <a:gd name="connsiteX503" fmla="*/ 5675 w 19998"/>
                <a:gd name="connsiteY503" fmla="*/ 3800 h 19998"/>
                <a:gd name="connsiteX504" fmla="*/ 5649 w 19998"/>
                <a:gd name="connsiteY504" fmla="*/ 3826 h 19998"/>
                <a:gd name="connsiteX505" fmla="*/ 5732 w 19998"/>
                <a:gd name="connsiteY505" fmla="*/ 3842 h 19998"/>
                <a:gd name="connsiteX506" fmla="*/ 5713 w 19998"/>
                <a:gd name="connsiteY506" fmla="*/ 3842 h 19998"/>
                <a:gd name="connsiteX507" fmla="*/ 5732 w 19998"/>
                <a:gd name="connsiteY507" fmla="*/ 3882 h 19998"/>
                <a:gd name="connsiteX508" fmla="*/ 5756 w 19998"/>
                <a:gd name="connsiteY508" fmla="*/ 3882 h 19998"/>
                <a:gd name="connsiteX509" fmla="*/ 5775 w 19998"/>
                <a:gd name="connsiteY509" fmla="*/ 3882 h 19998"/>
                <a:gd name="connsiteX510" fmla="*/ 5861 w 19998"/>
                <a:gd name="connsiteY510" fmla="*/ 3762 h 19998"/>
                <a:gd name="connsiteX511" fmla="*/ 6499 w 19998"/>
                <a:gd name="connsiteY511" fmla="*/ 3906 h 19998"/>
                <a:gd name="connsiteX512" fmla="*/ 7611 w 19998"/>
                <a:gd name="connsiteY512" fmla="*/ 3826 h 19998"/>
                <a:gd name="connsiteX513" fmla="*/ 7923 w 19998"/>
                <a:gd name="connsiteY513" fmla="*/ 3722 h 19998"/>
                <a:gd name="connsiteX514" fmla="*/ 8045 w 19998"/>
                <a:gd name="connsiteY514" fmla="*/ 3703 h 19998"/>
                <a:gd name="connsiteX515" fmla="*/ 7611 w 19998"/>
                <a:gd name="connsiteY515" fmla="*/ 3600 h 19998"/>
                <a:gd name="connsiteX516" fmla="*/ 7611 w 19998"/>
                <a:gd name="connsiteY516" fmla="*/ 3581 h 19998"/>
                <a:gd name="connsiteX517" fmla="*/ 7799 w 19998"/>
                <a:gd name="connsiteY517" fmla="*/ 3092 h 19998"/>
                <a:gd name="connsiteX518" fmla="*/ 9574 w 19998"/>
                <a:gd name="connsiteY518" fmla="*/ 2317 h 19998"/>
                <a:gd name="connsiteX519" fmla="*/ 9843 w 19998"/>
                <a:gd name="connsiteY519" fmla="*/ 1993 h 19998"/>
                <a:gd name="connsiteX520" fmla="*/ 9902 w 19998"/>
                <a:gd name="connsiteY520" fmla="*/ 2051 h 19998"/>
                <a:gd name="connsiteX521" fmla="*/ 10031 w 19998"/>
                <a:gd name="connsiteY521" fmla="*/ 2051 h 19998"/>
                <a:gd name="connsiteX522" fmla="*/ 9964 w 19998"/>
                <a:gd name="connsiteY522" fmla="*/ 1972 h 19998"/>
                <a:gd name="connsiteX523" fmla="*/ 9943 w 19998"/>
                <a:gd name="connsiteY523" fmla="*/ 1993 h 19998"/>
                <a:gd name="connsiteX524" fmla="*/ 9843 w 19998"/>
                <a:gd name="connsiteY524" fmla="*/ 1645 h 19998"/>
                <a:gd name="connsiteX525" fmla="*/ 9902 w 19998"/>
                <a:gd name="connsiteY525" fmla="*/ 1645 h 19998"/>
                <a:gd name="connsiteX526" fmla="*/ 9902 w 19998"/>
                <a:gd name="connsiteY526" fmla="*/ 1628 h 19998"/>
                <a:gd name="connsiteX527" fmla="*/ 9902 w 19998"/>
                <a:gd name="connsiteY527" fmla="*/ 1607 h 19998"/>
                <a:gd name="connsiteX528" fmla="*/ 9843 w 19998"/>
                <a:gd name="connsiteY528" fmla="*/ 1542 h 19998"/>
                <a:gd name="connsiteX529" fmla="*/ 9886 w 19998"/>
                <a:gd name="connsiteY529" fmla="*/ 1260 h 19998"/>
                <a:gd name="connsiteX530" fmla="*/ 9926 w 19998"/>
                <a:gd name="connsiteY530" fmla="*/ 1243 h 19998"/>
                <a:gd name="connsiteX531" fmla="*/ 9886 w 19998"/>
                <a:gd name="connsiteY531" fmla="*/ 815 h 19998"/>
                <a:gd name="connsiteX532" fmla="*/ 9902 w 19998"/>
                <a:gd name="connsiteY532" fmla="*/ 815 h 19998"/>
                <a:gd name="connsiteX533" fmla="*/ 9886 w 19998"/>
                <a:gd name="connsiteY533" fmla="*/ 484 h 19998"/>
                <a:gd name="connsiteX534" fmla="*/ 10645 w 19998"/>
                <a:gd name="connsiteY534" fmla="*/ 186 h 19998"/>
                <a:gd name="connsiteX535" fmla="*/ 11307 w 19998"/>
                <a:gd name="connsiteY535" fmla="*/ 0 h 19998"/>
                <a:gd name="connsiteX536" fmla="*/ 11431 w 19998"/>
                <a:gd name="connsiteY536" fmla="*/ 324 h 19998"/>
                <a:gd name="connsiteX537" fmla="*/ 11431 w 19998"/>
                <a:gd name="connsiteY537" fmla="*/ 630 h 19998"/>
                <a:gd name="connsiteX538" fmla="*/ 11577 w 19998"/>
                <a:gd name="connsiteY538" fmla="*/ 630 h 19998"/>
                <a:gd name="connsiteX539" fmla="*/ 11700 w 19998"/>
                <a:gd name="connsiteY539" fmla="*/ 832 h 19998"/>
                <a:gd name="connsiteX540" fmla="*/ 11822 w 19998"/>
                <a:gd name="connsiteY540" fmla="*/ 895 h 19998"/>
                <a:gd name="connsiteX541" fmla="*/ 12158 w 19998"/>
                <a:gd name="connsiteY541" fmla="*/ 670 h 19998"/>
                <a:gd name="connsiteX542" fmla="*/ 12279 w 19998"/>
                <a:gd name="connsiteY542" fmla="*/ 792 h 19998"/>
                <a:gd name="connsiteX543" fmla="*/ 12255 w 19998"/>
                <a:gd name="connsiteY543" fmla="*/ 815 h 19998"/>
                <a:gd name="connsiteX544" fmla="*/ 12360 w 19998"/>
                <a:gd name="connsiteY544" fmla="*/ 895 h 19998"/>
                <a:gd name="connsiteX545" fmla="*/ 12360 w 19998"/>
                <a:gd name="connsiteY545" fmla="*/ 912 h 19998"/>
                <a:gd name="connsiteX546" fmla="*/ 12339 w 19998"/>
                <a:gd name="connsiteY546" fmla="*/ 935 h 19998"/>
                <a:gd name="connsiteX547" fmla="*/ 12548 w 19998"/>
                <a:gd name="connsiteY547" fmla="*/ 1342 h 19998"/>
                <a:gd name="connsiteX548" fmla="*/ 12753 w 19998"/>
                <a:gd name="connsiteY548" fmla="*/ 1260 h 19998"/>
                <a:gd name="connsiteX549" fmla="*/ 12729 w 19998"/>
                <a:gd name="connsiteY549" fmla="*/ 1363 h 19998"/>
                <a:gd name="connsiteX550" fmla="*/ 12834 w 19998"/>
                <a:gd name="connsiteY550" fmla="*/ 1323 h 19998"/>
                <a:gd name="connsiteX551" fmla="*/ 12853 w 19998"/>
                <a:gd name="connsiteY551" fmla="*/ 1342 h 19998"/>
                <a:gd name="connsiteX552" fmla="*/ 12901 w 19998"/>
                <a:gd name="connsiteY552" fmla="*/ 1342 h 19998"/>
                <a:gd name="connsiteX553" fmla="*/ 13039 w 19998"/>
                <a:gd name="connsiteY553" fmla="*/ 1769 h 19998"/>
                <a:gd name="connsiteX554" fmla="*/ 13039 w 19998"/>
                <a:gd name="connsiteY554" fmla="*/ 1751 h 19998"/>
                <a:gd name="connsiteX555" fmla="*/ 13065 w 19998"/>
                <a:gd name="connsiteY555" fmla="*/ 1751 h 19998"/>
                <a:gd name="connsiteX556" fmla="*/ 13082 w 19998"/>
                <a:gd name="connsiteY556" fmla="*/ 1671 h 19998"/>
                <a:gd name="connsiteX557" fmla="*/ 13186 w 19998"/>
                <a:gd name="connsiteY557" fmla="*/ 1645 h 19998"/>
                <a:gd name="connsiteX558" fmla="*/ 13203 w 19998"/>
                <a:gd name="connsiteY558" fmla="*/ 1671 h 19998"/>
                <a:gd name="connsiteX559" fmla="*/ 13203 w 19998"/>
                <a:gd name="connsiteY559" fmla="*/ 1645 h 19998"/>
                <a:gd name="connsiteX560" fmla="*/ 13267 w 19998"/>
                <a:gd name="connsiteY560" fmla="*/ 1645 h 19998"/>
                <a:gd name="connsiteX561" fmla="*/ 13267 w 19998"/>
                <a:gd name="connsiteY561" fmla="*/ 1671 h 19998"/>
                <a:gd name="connsiteX562" fmla="*/ 13308 w 19998"/>
                <a:gd name="connsiteY562" fmla="*/ 1687 h 19998"/>
                <a:gd name="connsiteX563" fmla="*/ 13308 w 19998"/>
                <a:gd name="connsiteY563" fmla="*/ 1711 h 19998"/>
                <a:gd name="connsiteX564" fmla="*/ 13515 w 19998"/>
                <a:gd name="connsiteY564" fmla="*/ 1628 h 19998"/>
                <a:gd name="connsiteX565" fmla="*/ 13598 w 19998"/>
                <a:gd name="connsiteY565" fmla="*/ 1751 h 19998"/>
                <a:gd name="connsiteX566" fmla="*/ 13660 w 19998"/>
                <a:gd name="connsiteY566" fmla="*/ 1769 h 19998"/>
                <a:gd name="connsiteX567" fmla="*/ 13660 w 19998"/>
                <a:gd name="connsiteY567" fmla="*/ 1833 h 19998"/>
                <a:gd name="connsiteX568" fmla="*/ 13677 w 19998"/>
                <a:gd name="connsiteY568" fmla="*/ 1833 h 19998"/>
                <a:gd name="connsiteX569" fmla="*/ 13677 w 19998"/>
                <a:gd name="connsiteY569" fmla="*/ 1849 h 19998"/>
                <a:gd name="connsiteX570" fmla="*/ 13725 w 19998"/>
                <a:gd name="connsiteY570" fmla="*/ 1849 h 19998"/>
                <a:gd name="connsiteX571" fmla="*/ 13703 w 19998"/>
                <a:gd name="connsiteY571" fmla="*/ 1833 h 19998"/>
                <a:gd name="connsiteX572" fmla="*/ 13725 w 19998"/>
                <a:gd name="connsiteY572" fmla="*/ 1791 h 19998"/>
                <a:gd name="connsiteX573" fmla="*/ 13808 w 19998"/>
                <a:gd name="connsiteY573" fmla="*/ 1873 h 19998"/>
                <a:gd name="connsiteX574" fmla="*/ 13725 w 19998"/>
                <a:gd name="connsiteY574" fmla="*/ 2155 h 19998"/>
                <a:gd name="connsiteX575" fmla="*/ 13725 w 19998"/>
                <a:gd name="connsiteY575" fmla="*/ 2138 h 19998"/>
                <a:gd name="connsiteX576" fmla="*/ 13784 w 19998"/>
                <a:gd name="connsiteY576" fmla="*/ 2155 h 19998"/>
                <a:gd name="connsiteX577" fmla="*/ 13825 w 19998"/>
                <a:gd name="connsiteY577" fmla="*/ 2301 h 19998"/>
                <a:gd name="connsiteX578" fmla="*/ 13703 w 19998"/>
                <a:gd name="connsiteY578" fmla="*/ 2420 h 19998"/>
                <a:gd name="connsiteX579" fmla="*/ 13741 w 19998"/>
                <a:gd name="connsiteY579" fmla="*/ 2463 h 19998"/>
                <a:gd name="connsiteX580" fmla="*/ 13703 w 19998"/>
                <a:gd name="connsiteY580" fmla="*/ 2503 h 19998"/>
                <a:gd name="connsiteX581" fmla="*/ 13784 w 19998"/>
                <a:gd name="connsiteY581" fmla="*/ 2519 h 19998"/>
                <a:gd name="connsiteX582" fmla="*/ 13784 w 19998"/>
                <a:gd name="connsiteY582" fmla="*/ 2540 h 19998"/>
                <a:gd name="connsiteX583" fmla="*/ 13849 w 19998"/>
                <a:gd name="connsiteY583" fmla="*/ 2540 h 19998"/>
                <a:gd name="connsiteX584" fmla="*/ 14280 w 19998"/>
                <a:gd name="connsiteY584" fmla="*/ 2540 h 19998"/>
                <a:gd name="connsiteX585" fmla="*/ 14527 w 19998"/>
                <a:gd name="connsiteY585" fmla="*/ 2437 h 19998"/>
                <a:gd name="connsiteX586" fmla="*/ 14527 w 19998"/>
                <a:gd name="connsiteY586" fmla="*/ 2218 h 19998"/>
                <a:gd name="connsiteX587" fmla="*/ 14715 w 19998"/>
                <a:gd name="connsiteY587" fmla="*/ 2051 h 19998"/>
                <a:gd name="connsiteX588" fmla="*/ 14815 w 19998"/>
                <a:gd name="connsiteY588" fmla="*/ 2115 h 19998"/>
                <a:gd name="connsiteX589" fmla="*/ 14775 w 19998"/>
                <a:gd name="connsiteY589" fmla="*/ 2138 h 19998"/>
                <a:gd name="connsiteX590" fmla="*/ 14796 w 19998"/>
                <a:gd name="connsiteY590" fmla="*/ 2218 h 19998"/>
                <a:gd name="connsiteX591" fmla="*/ 14756 w 19998"/>
                <a:gd name="connsiteY591" fmla="*/ 2195 h 19998"/>
                <a:gd name="connsiteX592" fmla="*/ 14732 w 19998"/>
                <a:gd name="connsiteY592" fmla="*/ 2218 h 19998"/>
                <a:gd name="connsiteX593" fmla="*/ 14756 w 19998"/>
                <a:gd name="connsiteY593" fmla="*/ 2237 h 19998"/>
                <a:gd name="connsiteX594" fmla="*/ 14732 w 19998"/>
                <a:gd name="connsiteY594" fmla="*/ 2275 h 19998"/>
                <a:gd name="connsiteX595" fmla="*/ 14715 w 19998"/>
                <a:gd name="connsiteY595" fmla="*/ 2275 h 19998"/>
                <a:gd name="connsiteX596" fmla="*/ 14756 w 19998"/>
                <a:gd name="connsiteY596" fmla="*/ 2341 h 19998"/>
                <a:gd name="connsiteX597" fmla="*/ 14675 w 19998"/>
                <a:gd name="connsiteY597" fmla="*/ 2519 h 19998"/>
                <a:gd name="connsiteX598" fmla="*/ 14815 w 19998"/>
                <a:gd name="connsiteY598" fmla="*/ 2622 h 19998"/>
                <a:gd name="connsiteX599" fmla="*/ 14796 w 19998"/>
                <a:gd name="connsiteY599" fmla="*/ 2904 h 19998"/>
                <a:gd name="connsiteX600" fmla="*/ 14918 w 19998"/>
                <a:gd name="connsiteY600" fmla="*/ 2904 h 19998"/>
                <a:gd name="connsiteX601" fmla="*/ 14918 w 19998"/>
                <a:gd name="connsiteY601" fmla="*/ 2867 h 19998"/>
                <a:gd name="connsiteX602" fmla="*/ 15001 w 19998"/>
                <a:gd name="connsiteY602" fmla="*/ 2888 h 19998"/>
                <a:gd name="connsiteX603" fmla="*/ 15230 w 19998"/>
                <a:gd name="connsiteY603" fmla="*/ 3074 h 19998"/>
                <a:gd name="connsiteX604" fmla="*/ 15249 w 19998"/>
                <a:gd name="connsiteY604" fmla="*/ 3050 h 19998"/>
                <a:gd name="connsiteX605" fmla="*/ 15249 w 19998"/>
                <a:gd name="connsiteY605" fmla="*/ 3114 h 19998"/>
                <a:gd name="connsiteX606" fmla="*/ 15330 w 19998"/>
                <a:gd name="connsiteY606" fmla="*/ 3114 h 19998"/>
                <a:gd name="connsiteX607" fmla="*/ 15418 w 19998"/>
                <a:gd name="connsiteY607" fmla="*/ 3114 h 19998"/>
                <a:gd name="connsiteX608" fmla="*/ 15499 w 19998"/>
                <a:gd name="connsiteY608" fmla="*/ 3196 h 19998"/>
                <a:gd name="connsiteX609" fmla="*/ 15475 w 19998"/>
                <a:gd name="connsiteY609" fmla="*/ 3252 h 19998"/>
                <a:gd name="connsiteX610" fmla="*/ 15499 w 19998"/>
                <a:gd name="connsiteY610" fmla="*/ 3295 h 19998"/>
                <a:gd name="connsiteX611" fmla="*/ 15499 w 19998"/>
                <a:gd name="connsiteY611" fmla="*/ 3276 h 19998"/>
                <a:gd name="connsiteX612" fmla="*/ 15599 w 19998"/>
                <a:gd name="connsiteY612" fmla="*/ 3276 h 19998"/>
                <a:gd name="connsiteX613" fmla="*/ 15704 w 19998"/>
                <a:gd name="connsiteY613" fmla="*/ 3374 h 19998"/>
                <a:gd name="connsiteX614" fmla="*/ 15682 w 19998"/>
                <a:gd name="connsiteY614" fmla="*/ 3414 h 19998"/>
                <a:gd name="connsiteX615" fmla="*/ 15723 w 19998"/>
                <a:gd name="connsiteY615" fmla="*/ 3478 h 19998"/>
                <a:gd name="connsiteX616" fmla="*/ 15704 w 19998"/>
                <a:gd name="connsiteY616" fmla="*/ 3497 h 19998"/>
                <a:gd name="connsiteX617" fmla="*/ 15747 w 19998"/>
                <a:gd name="connsiteY617" fmla="*/ 3534 h 19998"/>
                <a:gd name="connsiteX618" fmla="*/ 15747 w 19998"/>
                <a:gd name="connsiteY618" fmla="*/ 3518 h 19998"/>
                <a:gd name="connsiteX619" fmla="*/ 15935 w 19998"/>
                <a:gd name="connsiteY619" fmla="*/ 3478 h 19998"/>
                <a:gd name="connsiteX620" fmla="*/ 15935 w 19998"/>
                <a:gd name="connsiteY620" fmla="*/ 3518 h 19998"/>
                <a:gd name="connsiteX621" fmla="*/ 15951 w 19998"/>
                <a:gd name="connsiteY621" fmla="*/ 3518 h 19998"/>
                <a:gd name="connsiteX622" fmla="*/ 15992 w 19998"/>
                <a:gd name="connsiteY622" fmla="*/ 3414 h 19998"/>
                <a:gd name="connsiteX623" fmla="*/ 16156 w 19998"/>
                <a:gd name="connsiteY623" fmla="*/ 3414 h 19998"/>
                <a:gd name="connsiteX624" fmla="*/ 16156 w 19998"/>
                <a:gd name="connsiteY624" fmla="*/ 3374 h 19998"/>
                <a:gd name="connsiteX625" fmla="*/ 16302 w 19998"/>
                <a:gd name="connsiteY625" fmla="*/ 3436 h 19998"/>
                <a:gd name="connsiteX626" fmla="*/ 16285 w 19998"/>
                <a:gd name="connsiteY626" fmla="*/ 3454 h 19998"/>
                <a:gd name="connsiteX627" fmla="*/ 16366 w 19998"/>
                <a:gd name="connsiteY627" fmla="*/ 3518 h 19998"/>
                <a:gd name="connsiteX628" fmla="*/ 16490 w 19998"/>
                <a:gd name="connsiteY628" fmla="*/ 3518 h 19998"/>
                <a:gd name="connsiteX629" fmla="*/ 16506 w 19998"/>
                <a:gd name="connsiteY629" fmla="*/ 3600 h 19998"/>
                <a:gd name="connsiteX630" fmla="*/ 16590 w 19998"/>
                <a:gd name="connsiteY630" fmla="*/ 3624 h 19998"/>
                <a:gd name="connsiteX631" fmla="*/ 16611 w 19998"/>
                <a:gd name="connsiteY631" fmla="*/ 3581 h 19998"/>
                <a:gd name="connsiteX632" fmla="*/ 16694 w 19998"/>
                <a:gd name="connsiteY632" fmla="*/ 3600 h 19998"/>
                <a:gd name="connsiteX633" fmla="*/ 16694 w 19998"/>
                <a:gd name="connsiteY633" fmla="*/ 3560 h 19998"/>
                <a:gd name="connsiteX634" fmla="*/ 16716 w 19998"/>
                <a:gd name="connsiteY634" fmla="*/ 3560 h 19998"/>
                <a:gd name="connsiteX635" fmla="*/ 16716 w 19998"/>
                <a:gd name="connsiteY635" fmla="*/ 3518 h 19998"/>
                <a:gd name="connsiteX636" fmla="*/ 16759 w 19998"/>
                <a:gd name="connsiteY636" fmla="*/ 3497 h 19998"/>
                <a:gd name="connsiteX637" fmla="*/ 16759 w 19998"/>
                <a:gd name="connsiteY637" fmla="*/ 3478 h 19998"/>
                <a:gd name="connsiteX638" fmla="*/ 16940 w 19998"/>
                <a:gd name="connsiteY638" fmla="*/ 3478 h 19998"/>
                <a:gd name="connsiteX639" fmla="*/ 17085 w 19998"/>
                <a:gd name="connsiteY639" fmla="*/ 3560 h 19998"/>
                <a:gd name="connsiteX640" fmla="*/ 17085 w 19998"/>
                <a:gd name="connsiteY640" fmla="*/ 3534 h 19998"/>
                <a:gd name="connsiteX641" fmla="*/ 17192 w 19998"/>
                <a:gd name="connsiteY641" fmla="*/ 3518 h 19998"/>
                <a:gd name="connsiteX642" fmla="*/ 17192 w 19998"/>
                <a:gd name="connsiteY642" fmla="*/ 3534 h 19998"/>
                <a:gd name="connsiteX643" fmla="*/ 17373 w 19998"/>
                <a:gd name="connsiteY643" fmla="*/ 3640 h 19998"/>
                <a:gd name="connsiteX644" fmla="*/ 17354 w 19998"/>
                <a:gd name="connsiteY644" fmla="*/ 3663 h 19998"/>
                <a:gd name="connsiteX645" fmla="*/ 17437 w 19998"/>
                <a:gd name="connsiteY645" fmla="*/ 3783 h 19998"/>
                <a:gd name="connsiteX646" fmla="*/ 17397 w 19998"/>
                <a:gd name="connsiteY646" fmla="*/ 3783 h 19998"/>
                <a:gd name="connsiteX647" fmla="*/ 17414 w 19998"/>
                <a:gd name="connsiteY647" fmla="*/ 3826 h 19998"/>
                <a:gd name="connsiteX648" fmla="*/ 17437 w 19998"/>
                <a:gd name="connsiteY648" fmla="*/ 3826 h 19998"/>
                <a:gd name="connsiteX649" fmla="*/ 17602 w 19998"/>
                <a:gd name="connsiteY649" fmla="*/ 4028 h 19998"/>
                <a:gd name="connsiteX650" fmla="*/ 17623 w 19998"/>
                <a:gd name="connsiteY650" fmla="*/ 4091 h 19998"/>
                <a:gd name="connsiteX651" fmla="*/ 17642 w 19998"/>
                <a:gd name="connsiteY651" fmla="*/ 4091 h 19998"/>
                <a:gd name="connsiteX652" fmla="*/ 17683 w 19998"/>
                <a:gd name="connsiteY652" fmla="*/ 4211 h 19998"/>
                <a:gd name="connsiteX653" fmla="*/ 17849 w 19998"/>
                <a:gd name="connsiteY653" fmla="*/ 4211 h 19998"/>
                <a:gd name="connsiteX654" fmla="*/ 17849 w 19998"/>
                <a:gd name="connsiteY654" fmla="*/ 4171 h 19998"/>
                <a:gd name="connsiteX655" fmla="*/ 17871 w 19998"/>
                <a:gd name="connsiteY655" fmla="*/ 4171 h 19998"/>
                <a:gd name="connsiteX656" fmla="*/ 17830 w 19998"/>
                <a:gd name="connsiteY656" fmla="*/ 4091 h 19998"/>
                <a:gd name="connsiteX657" fmla="*/ 17871 w 19998"/>
                <a:gd name="connsiteY657" fmla="*/ 4065 h 19998"/>
                <a:gd name="connsiteX658" fmla="*/ 17935 w 19998"/>
                <a:gd name="connsiteY658" fmla="*/ 4091 h 19998"/>
                <a:gd name="connsiteX659" fmla="*/ 17976 w 19998"/>
                <a:gd name="connsiteY659" fmla="*/ 4065 h 19998"/>
                <a:gd name="connsiteX660" fmla="*/ 18019 w 19998"/>
                <a:gd name="connsiteY660" fmla="*/ 4091 h 19998"/>
                <a:gd name="connsiteX661" fmla="*/ 18140 w 19998"/>
                <a:gd name="connsiteY661" fmla="*/ 4131 h 19998"/>
                <a:gd name="connsiteX662" fmla="*/ 18183 w 19998"/>
                <a:gd name="connsiteY662" fmla="*/ 4293 h 19998"/>
                <a:gd name="connsiteX663" fmla="*/ 18200 w 19998"/>
                <a:gd name="connsiteY663" fmla="*/ 4293 h 19998"/>
                <a:gd name="connsiteX664" fmla="*/ 18223 w 19998"/>
                <a:gd name="connsiteY664" fmla="*/ 4211 h 19998"/>
                <a:gd name="connsiteX665" fmla="*/ 18240 w 19998"/>
                <a:gd name="connsiteY665" fmla="*/ 4211 h 19998"/>
                <a:gd name="connsiteX666" fmla="*/ 18240 w 19998"/>
                <a:gd name="connsiteY666" fmla="*/ 4230 h 19998"/>
                <a:gd name="connsiteX667" fmla="*/ 18281 w 19998"/>
                <a:gd name="connsiteY667" fmla="*/ 4230 h 19998"/>
                <a:gd name="connsiteX668" fmla="*/ 18328 w 19998"/>
                <a:gd name="connsiteY668" fmla="*/ 4270 h 19998"/>
                <a:gd name="connsiteX669" fmla="*/ 18369 w 19998"/>
                <a:gd name="connsiteY669" fmla="*/ 4253 h 19998"/>
                <a:gd name="connsiteX670" fmla="*/ 18388 w 19998"/>
                <a:gd name="connsiteY670" fmla="*/ 4270 h 19998"/>
                <a:gd name="connsiteX671" fmla="*/ 18531 w 19998"/>
                <a:gd name="connsiteY671" fmla="*/ 4253 h 19998"/>
                <a:gd name="connsiteX672" fmla="*/ 18531 w 19998"/>
                <a:gd name="connsiteY672" fmla="*/ 4270 h 19998"/>
                <a:gd name="connsiteX673" fmla="*/ 18631 w 19998"/>
                <a:gd name="connsiteY673" fmla="*/ 4211 h 19998"/>
                <a:gd name="connsiteX674" fmla="*/ 18631 w 19998"/>
                <a:gd name="connsiteY674" fmla="*/ 4131 h 19998"/>
                <a:gd name="connsiteX675" fmla="*/ 18762 w 19998"/>
                <a:gd name="connsiteY675" fmla="*/ 4108 h 19998"/>
                <a:gd name="connsiteX676" fmla="*/ 18778 w 19998"/>
                <a:gd name="connsiteY676" fmla="*/ 4148 h 19998"/>
                <a:gd name="connsiteX677" fmla="*/ 18821 w 19998"/>
                <a:gd name="connsiteY677" fmla="*/ 4131 h 19998"/>
                <a:gd name="connsiteX678" fmla="*/ 18943 w 19998"/>
                <a:gd name="connsiteY678" fmla="*/ 4333 h 19998"/>
                <a:gd name="connsiteX679" fmla="*/ 19047 w 19998"/>
                <a:gd name="connsiteY679" fmla="*/ 4333 h 19998"/>
                <a:gd name="connsiteX680" fmla="*/ 19064 w 19998"/>
                <a:gd name="connsiteY680" fmla="*/ 4392 h 19998"/>
                <a:gd name="connsiteX681" fmla="*/ 19152 w 19998"/>
                <a:gd name="connsiteY681" fmla="*/ 4392 h 19998"/>
                <a:gd name="connsiteX682" fmla="*/ 19152 w 19998"/>
                <a:gd name="connsiteY682" fmla="*/ 4373 h 19998"/>
                <a:gd name="connsiteX683" fmla="*/ 19212 w 19998"/>
                <a:gd name="connsiteY683" fmla="*/ 4373 h 19998"/>
                <a:gd name="connsiteX684" fmla="*/ 19212 w 19998"/>
                <a:gd name="connsiteY684" fmla="*/ 4392 h 19998"/>
                <a:gd name="connsiteX685" fmla="*/ 19317 w 19998"/>
                <a:gd name="connsiteY685" fmla="*/ 4333 h 19998"/>
                <a:gd name="connsiteX686" fmla="*/ 19417 w 19998"/>
                <a:gd name="connsiteY686" fmla="*/ 4392 h 19998"/>
                <a:gd name="connsiteX687" fmla="*/ 19443 w 19998"/>
                <a:gd name="connsiteY687" fmla="*/ 4373 h 19998"/>
                <a:gd name="connsiteX688" fmla="*/ 19500 w 19998"/>
                <a:gd name="connsiteY688" fmla="*/ 4373 h 19998"/>
                <a:gd name="connsiteX689" fmla="*/ 19521 w 19998"/>
                <a:gd name="connsiteY689" fmla="*/ 4352 h 19998"/>
                <a:gd name="connsiteX690" fmla="*/ 19998 w 19998"/>
                <a:gd name="connsiteY690" fmla="*/ 4512 h 19998"/>
                <a:gd name="connsiteX691" fmla="*/ 19750 w 19998"/>
                <a:gd name="connsiteY691" fmla="*/ 4939 h 19998"/>
                <a:gd name="connsiteX692" fmla="*/ 19712 w 19998"/>
                <a:gd name="connsiteY692" fmla="*/ 4939 h 19998"/>
                <a:gd name="connsiteX693" fmla="*/ 19686 w 19998"/>
                <a:gd name="connsiteY693" fmla="*/ 5003 h 19998"/>
                <a:gd name="connsiteX694" fmla="*/ 19645 w 19998"/>
                <a:gd name="connsiteY694" fmla="*/ 5003 h 19998"/>
                <a:gd name="connsiteX695" fmla="*/ 19131 w 19998"/>
                <a:gd name="connsiteY695" fmla="*/ 6512 h 19998"/>
                <a:gd name="connsiteX696" fmla="*/ 19236 w 19998"/>
                <a:gd name="connsiteY696" fmla="*/ 7750 h 19998"/>
                <a:gd name="connsiteX697" fmla="*/ 19212 w 19998"/>
                <a:gd name="connsiteY697" fmla="*/ 7750 h 19998"/>
                <a:gd name="connsiteX698" fmla="*/ 19090 w 19998"/>
                <a:gd name="connsiteY698" fmla="*/ 7870 h 19998"/>
                <a:gd name="connsiteX699" fmla="*/ 19152 w 19998"/>
                <a:gd name="connsiteY699" fmla="*/ 7853 h 19998"/>
                <a:gd name="connsiteX700" fmla="*/ 19064 w 19998"/>
                <a:gd name="connsiteY700" fmla="*/ 7973 h 19998"/>
                <a:gd name="connsiteX701" fmla="*/ 18983 w 19998"/>
                <a:gd name="connsiteY701" fmla="*/ 7973 h 19998"/>
                <a:gd name="connsiteX702" fmla="*/ 18714 w 19998"/>
                <a:gd name="connsiteY702" fmla="*/ 8135 h 19998"/>
                <a:gd name="connsiteX703" fmla="*/ 18695 w 19998"/>
                <a:gd name="connsiteY703" fmla="*/ 8093 h 19998"/>
                <a:gd name="connsiteX704" fmla="*/ 18614 w 19998"/>
                <a:gd name="connsiteY704" fmla="*/ 7997 h 19998"/>
                <a:gd name="connsiteX705" fmla="*/ 18631 w 19998"/>
                <a:gd name="connsiteY705" fmla="*/ 7973 h 19998"/>
                <a:gd name="connsiteX706" fmla="*/ 18304 w 19998"/>
                <a:gd name="connsiteY70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146 w 19998"/>
                <a:gd name="connsiteY471" fmla="*/ 5471 h 19998"/>
                <a:gd name="connsiteX472" fmla="*/ 4351 w 19998"/>
                <a:gd name="connsiteY472" fmla="*/ 5351 h 19998"/>
                <a:gd name="connsiteX473" fmla="*/ 4372 w 19998"/>
                <a:gd name="connsiteY473" fmla="*/ 5308 h 19998"/>
                <a:gd name="connsiteX474" fmla="*/ 4392 w 19998"/>
                <a:gd name="connsiteY474" fmla="*/ 5308 h 19998"/>
                <a:gd name="connsiteX475" fmla="*/ 4580 w 19998"/>
                <a:gd name="connsiteY475" fmla="*/ 5268 h 19998"/>
                <a:gd name="connsiteX476" fmla="*/ 4580 w 19998"/>
                <a:gd name="connsiteY476" fmla="*/ 5471 h 19998"/>
                <a:gd name="connsiteX477" fmla="*/ 4994 w 19998"/>
                <a:gd name="connsiteY477" fmla="*/ 5449 h 19998"/>
                <a:gd name="connsiteX478" fmla="*/ 5075 w 19998"/>
                <a:gd name="connsiteY478" fmla="*/ 5471 h 19998"/>
                <a:gd name="connsiteX479" fmla="*/ 5323 w 19998"/>
                <a:gd name="connsiteY479" fmla="*/ 5471 h 19998"/>
                <a:gd name="connsiteX480" fmla="*/ 5242 w 19998"/>
                <a:gd name="connsiteY480" fmla="*/ 5407 h 19998"/>
                <a:gd name="connsiteX481" fmla="*/ 4994 w 19998"/>
                <a:gd name="connsiteY481" fmla="*/ 5003 h 19998"/>
                <a:gd name="connsiteX482" fmla="*/ 4970 w 19998"/>
                <a:gd name="connsiteY482" fmla="*/ 5003 h 19998"/>
                <a:gd name="connsiteX483" fmla="*/ 4954 w 19998"/>
                <a:gd name="connsiteY483" fmla="*/ 4982 h 19998"/>
                <a:gd name="connsiteX484" fmla="*/ 5054 w 19998"/>
                <a:gd name="connsiteY484" fmla="*/ 4618 h 19998"/>
                <a:gd name="connsiteX485" fmla="*/ 5054 w 19998"/>
                <a:gd name="connsiteY485" fmla="*/ 4601 h 19998"/>
                <a:gd name="connsiteX486" fmla="*/ 5037 w 19998"/>
                <a:gd name="connsiteY486" fmla="*/ 4618 h 19998"/>
                <a:gd name="connsiteX487" fmla="*/ 5011 w 19998"/>
                <a:gd name="connsiteY487" fmla="*/ 4131 h 19998"/>
                <a:gd name="connsiteX488" fmla="*/ 4970 w 19998"/>
                <a:gd name="connsiteY488" fmla="*/ 4131 h 19998"/>
                <a:gd name="connsiteX489" fmla="*/ 4642 w 19998"/>
                <a:gd name="connsiteY489" fmla="*/ 3335 h 19998"/>
                <a:gd name="connsiteX490" fmla="*/ 4663 w 19998"/>
                <a:gd name="connsiteY490" fmla="*/ 3092 h 19998"/>
                <a:gd name="connsiteX491" fmla="*/ 4563 w 19998"/>
                <a:gd name="connsiteY491" fmla="*/ 3050 h 19998"/>
                <a:gd name="connsiteX492" fmla="*/ 4563 w 19998"/>
                <a:gd name="connsiteY492" fmla="*/ 2930 h 19998"/>
                <a:gd name="connsiteX493" fmla="*/ 4663 w 19998"/>
                <a:gd name="connsiteY493" fmla="*/ 2987 h 19998"/>
                <a:gd name="connsiteX494" fmla="*/ 4684 w 19998"/>
                <a:gd name="connsiteY494" fmla="*/ 2947 h 19998"/>
                <a:gd name="connsiteX495" fmla="*/ 5242 w 19998"/>
                <a:gd name="connsiteY495" fmla="*/ 3092 h 19998"/>
                <a:gd name="connsiteX496" fmla="*/ 5258 w 19998"/>
                <a:gd name="connsiteY496" fmla="*/ 3029 h 19998"/>
                <a:gd name="connsiteX497" fmla="*/ 5570 w 19998"/>
                <a:gd name="connsiteY497" fmla="*/ 3050 h 19998"/>
                <a:gd name="connsiteX498" fmla="*/ 5632 w 19998"/>
                <a:gd name="connsiteY498" fmla="*/ 3252 h 19998"/>
                <a:gd name="connsiteX499" fmla="*/ 5592 w 19998"/>
                <a:gd name="connsiteY499" fmla="*/ 3252 h 19998"/>
                <a:gd name="connsiteX500" fmla="*/ 5570 w 19998"/>
                <a:gd name="connsiteY500" fmla="*/ 3316 h 19998"/>
                <a:gd name="connsiteX501" fmla="*/ 5511 w 19998"/>
                <a:gd name="connsiteY501" fmla="*/ 3316 h 19998"/>
                <a:gd name="connsiteX502" fmla="*/ 5675 w 19998"/>
                <a:gd name="connsiteY502" fmla="*/ 3800 h 19998"/>
                <a:gd name="connsiteX503" fmla="*/ 5649 w 19998"/>
                <a:gd name="connsiteY503" fmla="*/ 3826 h 19998"/>
                <a:gd name="connsiteX504" fmla="*/ 5732 w 19998"/>
                <a:gd name="connsiteY504" fmla="*/ 3842 h 19998"/>
                <a:gd name="connsiteX505" fmla="*/ 5713 w 19998"/>
                <a:gd name="connsiteY505" fmla="*/ 3842 h 19998"/>
                <a:gd name="connsiteX506" fmla="*/ 5732 w 19998"/>
                <a:gd name="connsiteY506" fmla="*/ 3882 h 19998"/>
                <a:gd name="connsiteX507" fmla="*/ 5756 w 19998"/>
                <a:gd name="connsiteY507" fmla="*/ 3882 h 19998"/>
                <a:gd name="connsiteX508" fmla="*/ 5775 w 19998"/>
                <a:gd name="connsiteY508" fmla="*/ 3882 h 19998"/>
                <a:gd name="connsiteX509" fmla="*/ 5861 w 19998"/>
                <a:gd name="connsiteY509" fmla="*/ 3762 h 19998"/>
                <a:gd name="connsiteX510" fmla="*/ 6499 w 19998"/>
                <a:gd name="connsiteY510" fmla="*/ 3906 h 19998"/>
                <a:gd name="connsiteX511" fmla="*/ 7611 w 19998"/>
                <a:gd name="connsiteY511" fmla="*/ 3826 h 19998"/>
                <a:gd name="connsiteX512" fmla="*/ 7923 w 19998"/>
                <a:gd name="connsiteY512" fmla="*/ 3722 h 19998"/>
                <a:gd name="connsiteX513" fmla="*/ 8045 w 19998"/>
                <a:gd name="connsiteY513" fmla="*/ 3703 h 19998"/>
                <a:gd name="connsiteX514" fmla="*/ 7611 w 19998"/>
                <a:gd name="connsiteY514" fmla="*/ 3600 h 19998"/>
                <a:gd name="connsiteX515" fmla="*/ 7611 w 19998"/>
                <a:gd name="connsiteY515" fmla="*/ 3581 h 19998"/>
                <a:gd name="connsiteX516" fmla="*/ 7799 w 19998"/>
                <a:gd name="connsiteY516" fmla="*/ 3092 h 19998"/>
                <a:gd name="connsiteX517" fmla="*/ 9574 w 19998"/>
                <a:gd name="connsiteY517" fmla="*/ 2317 h 19998"/>
                <a:gd name="connsiteX518" fmla="*/ 9843 w 19998"/>
                <a:gd name="connsiteY518" fmla="*/ 1993 h 19998"/>
                <a:gd name="connsiteX519" fmla="*/ 9902 w 19998"/>
                <a:gd name="connsiteY519" fmla="*/ 2051 h 19998"/>
                <a:gd name="connsiteX520" fmla="*/ 10031 w 19998"/>
                <a:gd name="connsiteY520" fmla="*/ 2051 h 19998"/>
                <a:gd name="connsiteX521" fmla="*/ 9964 w 19998"/>
                <a:gd name="connsiteY521" fmla="*/ 1972 h 19998"/>
                <a:gd name="connsiteX522" fmla="*/ 9943 w 19998"/>
                <a:gd name="connsiteY522" fmla="*/ 1993 h 19998"/>
                <a:gd name="connsiteX523" fmla="*/ 9843 w 19998"/>
                <a:gd name="connsiteY523" fmla="*/ 1645 h 19998"/>
                <a:gd name="connsiteX524" fmla="*/ 9902 w 19998"/>
                <a:gd name="connsiteY524" fmla="*/ 1645 h 19998"/>
                <a:gd name="connsiteX525" fmla="*/ 9902 w 19998"/>
                <a:gd name="connsiteY525" fmla="*/ 1628 h 19998"/>
                <a:gd name="connsiteX526" fmla="*/ 9902 w 19998"/>
                <a:gd name="connsiteY526" fmla="*/ 1607 h 19998"/>
                <a:gd name="connsiteX527" fmla="*/ 9843 w 19998"/>
                <a:gd name="connsiteY527" fmla="*/ 1542 h 19998"/>
                <a:gd name="connsiteX528" fmla="*/ 9886 w 19998"/>
                <a:gd name="connsiteY528" fmla="*/ 1260 h 19998"/>
                <a:gd name="connsiteX529" fmla="*/ 9926 w 19998"/>
                <a:gd name="connsiteY529" fmla="*/ 1243 h 19998"/>
                <a:gd name="connsiteX530" fmla="*/ 9886 w 19998"/>
                <a:gd name="connsiteY530" fmla="*/ 815 h 19998"/>
                <a:gd name="connsiteX531" fmla="*/ 9902 w 19998"/>
                <a:gd name="connsiteY531" fmla="*/ 815 h 19998"/>
                <a:gd name="connsiteX532" fmla="*/ 9886 w 19998"/>
                <a:gd name="connsiteY532" fmla="*/ 484 h 19998"/>
                <a:gd name="connsiteX533" fmla="*/ 10645 w 19998"/>
                <a:gd name="connsiteY533" fmla="*/ 186 h 19998"/>
                <a:gd name="connsiteX534" fmla="*/ 11307 w 19998"/>
                <a:gd name="connsiteY534" fmla="*/ 0 h 19998"/>
                <a:gd name="connsiteX535" fmla="*/ 11431 w 19998"/>
                <a:gd name="connsiteY535" fmla="*/ 324 h 19998"/>
                <a:gd name="connsiteX536" fmla="*/ 11431 w 19998"/>
                <a:gd name="connsiteY536" fmla="*/ 630 h 19998"/>
                <a:gd name="connsiteX537" fmla="*/ 11577 w 19998"/>
                <a:gd name="connsiteY537" fmla="*/ 630 h 19998"/>
                <a:gd name="connsiteX538" fmla="*/ 11700 w 19998"/>
                <a:gd name="connsiteY538" fmla="*/ 832 h 19998"/>
                <a:gd name="connsiteX539" fmla="*/ 11822 w 19998"/>
                <a:gd name="connsiteY539" fmla="*/ 895 h 19998"/>
                <a:gd name="connsiteX540" fmla="*/ 12158 w 19998"/>
                <a:gd name="connsiteY540" fmla="*/ 670 h 19998"/>
                <a:gd name="connsiteX541" fmla="*/ 12279 w 19998"/>
                <a:gd name="connsiteY541" fmla="*/ 792 h 19998"/>
                <a:gd name="connsiteX542" fmla="*/ 12255 w 19998"/>
                <a:gd name="connsiteY542" fmla="*/ 815 h 19998"/>
                <a:gd name="connsiteX543" fmla="*/ 12360 w 19998"/>
                <a:gd name="connsiteY543" fmla="*/ 895 h 19998"/>
                <a:gd name="connsiteX544" fmla="*/ 12360 w 19998"/>
                <a:gd name="connsiteY544" fmla="*/ 912 h 19998"/>
                <a:gd name="connsiteX545" fmla="*/ 12339 w 19998"/>
                <a:gd name="connsiteY545" fmla="*/ 935 h 19998"/>
                <a:gd name="connsiteX546" fmla="*/ 12548 w 19998"/>
                <a:gd name="connsiteY546" fmla="*/ 1342 h 19998"/>
                <a:gd name="connsiteX547" fmla="*/ 12753 w 19998"/>
                <a:gd name="connsiteY547" fmla="*/ 1260 h 19998"/>
                <a:gd name="connsiteX548" fmla="*/ 12729 w 19998"/>
                <a:gd name="connsiteY548" fmla="*/ 1363 h 19998"/>
                <a:gd name="connsiteX549" fmla="*/ 12834 w 19998"/>
                <a:gd name="connsiteY549" fmla="*/ 1323 h 19998"/>
                <a:gd name="connsiteX550" fmla="*/ 12853 w 19998"/>
                <a:gd name="connsiteY550" fmla="*/ 1342 h 19998"/>
                <a:gd name="connsiteX551" fmla="*/ 12901 w 19998"/>
                <a:gd name="connsiteY551" fmla="*/ 1342 h 19998"/>
                <a:gd name="connsiteX552" fmla="*/ 13039 w 19998"/>
                <a:gd name="connsiteY552" fmla="*/ 1769 h 19998"/>
                <a:gd name="connsiteX553" fmla="*/ 13039 w 19998"/>
                <a:gd name="connsiteY553" fmla="*/ 1751 h 19998"/>
                <a:gd name="connsiteX554" fmla="*/ 13065 w 19998"/>
                <a:gd name="connsiteY554" fmla="*/ 1751 h 19998"/>
                <a:gd name="connsiteX555" fmla="*/ 13082 w 19998"/>
                <a:gd name="connsiteY555" fmla="*/ 1671 h 19998"/>
                <a:gd name="connsiteX556" fmla="*/ 13186 w 19998"/>
                <a:gd name="connsiteY556" fmla="*/ 1645 h 19998"/>
                <a:gd name="connsiteX557" fmla="*/ 13203 w 19998"/>
                <a:gd name="connsiteY557" fmla="*/ 1671 h 19998"/>
                <a:gd name="connsiteX558" fmla="*/ 13203 w 19998"/>
                <a:gd name="connsiteY558" fmla="*/ 1645 h 19998"/>
                <a:gd name="connsiteX559" fmla="*/ 13267 w 19998"/>
                <a:gd name="connsiteY559" fmla="*/ 1645 h 19998"/>
                <a:gd name="connsiteX560" fmla="*/ 13267 w 19998"/>
                <a:gd name="connsiteY560" fmla="*/ 1671 h 19998"/>
                <a:gd name="connsiteX561" fmla="*/ 13308 w 19998"/>
                <a:gd name="connsiteY561" fmla="*/ 1687 h 19998"/>
                <a:gd name="connsiteX562" fmla="*/ 13308 w 19998"/>
                <a:gd name="connsiteY562" fmla="*/ 1711 h 19998"/>
                <a:gd name="connsiteX563" fmla="*/ 13515 w 19998"/>
                <a:gd name="connsiteY563" fmla="*/ 1628 h 19998"/>
                <a:gd name="connsiteX564" fmla="*/ 13598 w 19998"/>
                <a:gd name="connsiteY564" fmla="*/ 1751 h 19998"/>
                <a:gd name="connsiteX565" fmla="*/ 13660 w 19998"/>
                <a:gd name="connsiteY565" fmla="*/ 1769 h 19998"/>
                <a:gd name="connsiteX566" fmla="*/ 13660 w 19998"/>
                <a:gd name="connsiteY566" fmla="*/ 1833 h 19998"/>
                <a:gd name="connsiteX567" fmla="*/ 13677 w 19998"/>
                <a:gd name="connsiteY567" fmla="*/ 1833 h 19998"/>
                <a:gd name="connsiteX568" fmla="*/ 13677 w 19998"/>
                <a:gd name="connsiteY568" fmla="*/ 1849 h 19998"/>
                <a:gd name="connsiteX569" fmla="*/ 13725 w 19998"/>
                <a:gd name="connsiteY569" fmla="*/ 1849 h 19998"/>
                <a:gd name="connsiteX570" fmla="*/ 13703 w 19998"/>
                <a:gd name="connsiteY570" fmla="*/ 1833 h 19998"/>
                <a:gd name="connsiteX571" fmla="*/ 13725 w 19998"/>
                <a:gd name="connsiteY571" fmla="*/ 1791 h 19998"/>
                <a:gd name="connsiteX572" fmla="*/ 13808 w 19998"/>
                <a:gd name="connsiteY572" fmla="*/ 1873 h 19998"/>
                <a:gd name="connsiteX573" fmla="*/ 13725 w 19998"/>
                <a:gd name="connsiteY573" fmla="*/ 2155 h 19998"/>
                <a:gd name="connsiteX574" fmla="*/ 13725 w 19998"/>
                <a:gd name="connsiteY574" fmla="*/ 2138 h 19998"/>
                <a:gd name="connsiteX575" fmla="*/ 13784 w 19998"/>
                <a:gd name="connsiteY575" fmla="*/ 2155 h 19998"/>
                <a:gd name="connsiteX576" fmla="*/ 13825 w 19998"/>
                <a:gd name="connsiteY576" fmla="*/ 2301 h 19998"/>
                <a:gd name="connsiteX577" fmla="*/ 13703 w 19998"/>
                <a:gd name="connsiteY577" fmla="*/ 2420 h 19998"/>
                <a:gd name="connsiteX578" fmla="*/ 13741 w 19998"/>
                <a:gd name="connsiteY578" fmla="*/ 2463 h 19998"/>
                <a:gd name="connsiteX579" fmla="*/ 13703 w 19998"/>
                <a:gd name="connsiteY579" fmla="*/ 2503 h 19998"/>
                <a:gd name="connsiteX580" fmla="*/ 13784 w 19998"/>
                <a:gd name="connsiteY580" fmla="*/ 2519 h 19998"/>
                <a:gd name="connsiteX581" fmla="*/ 13784 w 19998"/>
                <a:gd name="connsiteY581" fmla="*/ 2540 h 19998"/>
                <a:gd name="connsiteX582" fmla="*/ 13849 w 19998"/>
                <a:gd name="connsiteY582" fmla="*/ 2540 h 19998"/>
                <a:gd name="connsiteX583" fmla="*/ 14280 w 19998"/>
                <a:gd name="connsiteY583" fmla="*/ 2540 h 19998"/>
                <a:gd name="connsiteX584" fmla="*/ 14527 w 19998"/>
                <a:gd name="connsiteY584" fmla="*/ 2437 h 19998"/>
                <a:gd name="connsiteX585" fmla="*/ 14527 w 19998"/>
                <a:gd name="connsiteY585" fmla="*/ 2218 h 19998"/>
                <a:gd name="connsiteX586" fmla="*/ 14715 w 19998"/>
                <a:gd name="connsiteY586" fmla="*/ 2051 h 19998"/>
                <a:gd name="connsiteX587" fmla="*/ 14815 w 19998"/>
                <a:gd name="connsiteY587" fmla="*/ 2115 h 19998"/>
                <a:gd name="connsiteX588" fmla="*/ 14775 w 19998"/>
                <a:gd name="connsiteY588" fmla="*/ 2138 h 19998"/>
                <a:gd name="connsiteX589" fmla="*/ 14796 w 19998"/>
                <a:gd name="connsiteY589" fmla="*/ 2218 h 19998"/>
                <a:gd name="connsiteX590" fmla="*/ 14756 w 19998"/>
                <a:gd name="connsiteY590" fmla="*/ 2195 h 19998"/>
                <a:gd name="connsiteX591" fmla="*/ 14732 w 19998"/>
                <a:gd name="connsiteY591" fmla="*/ 2218 h 19998"/>
                <a:gd name="connsiteX592" fmla="*/ 14756 w 19998"/>
                <a:gd name="connsiteY592" fmla="*/ 2237 h 19998"/>
                <a:gd name="connsiteX593" fmla="*/ 14732 w 19998"/>
                <a:gd name="connsiteY593" fmla="*/ 2275 h 19998"/>
                <a:gd name="connsiteX594" fmla="*/ 14715 w 19998"/>
                <a:gd name="connsiteY594" fmla="*/ 2275 h 19998"/>
                <a:gd name="connsiteX595" fmla="*/ 14756 w 19998"/>
                <a:gd name="connsiteY595" fmla="*/ 2341 h 19998"/>
                <a:gd name="connsiteX596" fmla="*/ 14675 w 19998"/>
                <a:gd name="connsiteY596" fmla="*/ 2519 h 19998"/>
                <a:gd name="connsiteX597" fmla="*/ 14815 w 19998"/>
                <a:gd name="connsiteY597" fmla="*/ 2622 h 19998"/>
                <a:gd name="connsiteX598" fmla="*/ 14796 w 19998"/>
                <a:gd name="connsiteY598" fmla="*/ 2904 h 19998"/>
                <a:gd name="connsiteX599" fmla="*/ 14918 w 19998"/>
                <a:gd name="connsiteY599" fmla="*/ 2904 h 19998"/>
                <a:gd name="connsiteX600" fmla="*/ 14918 w 19998"/>
                <a:gd name="connsiteY600" fmla="*/ 2867 h 19998"/>
                <a:gd name="connsiteX601" fmla="*/ 15001 w 19998"/>
                <a:gd name="connsiteY601" fmla="*/ 2888 h 19998"/>
                <a:gd name="connsiteX602" fmla="*/ 15230 w 19998"/>
                <a:gd name="connsiteY602" fmla="*/ 3074 h 19998"/>
                <a:gd name="connsiteX603" fmla="*/ 15249 w 19998"/>
                <a:gd name="connsiteY603" fmla="*/ 3050 h 19998"/>
                <a:gd name="connsiteX604" fmla="*/ 15249 w 19998"/>
                <a:gd name="connsiteY604" fmla="*/ 3114 h 19998"/>
                <a:gd name="connsiteX605" fmla="*/ 15330 w 19998"/>
                <a:gd name="connsiteY605" fmla="*/ 3114 h 19998"/>
                <a:gd name="connsiteX606" fmla="*/ 15418 w 19998"/>
                <a:gd name="connsiteY606" fmla="*/ 3114 h 19998"/>
                <a:gd name="connsiteX607" fmla="*/ 15499 w 19998"/>
                <a:gd name="connsiteY607" fmla="*/ 3196 h 19998"/>
                <a:gd name="connsiteX608" fmla="*/ 15475 w 19998"/>
                <a:gd name="connsiteY608" fmla="*/ 3252 h 19998"/>
                <a:gd name="connsiteX609" fmla="*/ 15499 w 19998"/>
                <a:gd name="connsiteY609" fmla="*/ 3295 h 19998"/>
                <a:gd name="connsiteX610" fmla="*/ 15499 w 19998"/>
                <a:gd name="connsiteY610" fmla="*/ 3276 h 19998"/>
                <a:gd name="connsiteX611" fmla="*/ 15599 w 19998"/>
                <a:gd name="connsiteY611" fmla="*/ 3276 h 19998"/>
                <a:gd name="connsiteX612" fmla="*/ 15704 w 19998"/>
                <a:gd name="connsiteY612" fmla="*/ 3374 h 19998"/>
                <a:gd name="connsiteX613" fmla="*/ 15682 w 19998"/>
                <a:gd name="connsiteY613" fmla="*/ 3414 h 19998"/>
                <a:gd name="connsiteX614" fmla="*/ 15723 w 19998"/>
                <a:gd name="connsiteY614" fmla="*/ 3478 h 19998"/>
                <a:gd name="connsiteX615" fmla="*/ 15704 w 19998"/>
                <a:gd name="connsiteY615" fmla="*/ 3497 h 19998"/>
                <a:gd name="connsiteX616" fmla="*/ 15747 w 19998"/>
                <a:gd name="connsiteY616" fmla="*/ 3534 h 19998"/>
                <a:gd name="connsiteX617" fmla="*/ 15747 w 19998"/>
                <a:gd name="connsiteY617" fmla="*/ 3518 h 19998"/>
                <a:gd name="connsiteX618" fmla="*/ 15935 w 19998"/>
                <a:gd name="connsiteY618" fmla="*/ 3478 h 19998"/>
                <a:gd name="connsiteX619" fmla="*/ 15935 w 19998"/>
                <a:gd name="connsiteY619" fmla="*/ 3518 h 19998"/>
                <a:gd name="connsiteX620" fmla="*/ 15951 w 19998"/>
                <a:gd name="connsiteY620" fmla="*/ 3518 h 19998"/>
                <a:gd name="connsiteX621" fmla="*/ 15992 w 19998"/>
                <a:gd name="connsiteY621" fmla="*/ 3414 h 19998"/>
                <a:gd name="connsiteX622" fmla="*/ 16156 w 19998"/>
                <a:gd name="connsiteY622" fmla="*/ 3414 h 19998"/>
                <a:gd name="connsiteX623" fmla="*/ 16156 w 19998"/>
                <a:gd name="connsiteY623" fmla="*/ 3374 h 19998"/>
                <a:gd name="connsiteX624" fmla="*/ 16302 w 19998"/>
                <a:gd name="connsiteY624" fmla="*/ 3436 h 19998"/>
                <a:gd name="connsiteX625" fmla="*/ 16285 w 19998"/>
                <a:gd name="connsiteY625" fmla="*/ 3454 h 19998"/>
                <a:gd name="connsiteX626" fmla="*/ 16366 w 19998"/>
                <a:gd name="connsiteY626" fmla="*/ 3518 h 19998"/>
                <a:gd name="connsiteX627" fmla="*/ 16490 w 19998"/>
                <a:gd name="connsiteY627" fmla="*/ 3518 h 19998"/>
                <a:gd name="connsiteX628" fmla="*/ 16506 w 19998"/>
                <a:gd name="connsiteY628" fmla="*/ 3600 h 19998"/>
                <a:gd name="connsiteX629" fmla="*/ 16590 w 19998"/>
                <a:gd name="connsiteY629" fmla="*/ 3624 h 19998"/>
                <a:gd name="connsiteX630" fmla="*/ 16611 w 19998"/>
                <a:gd name="connsiteY630" fmla="*/ 3581 h 19998"/>
                <a:gd name="connsiteX631" fmla="*/ 16694 w 19998"/>
                <a:gd name="connsiteY631" fmla="*/ 3600 h 19998"/>
                <a:gd name="connsiteX632" fmla="*/ 16694 w 19998"/>
                <a:gd name="connsiteY632" fmla="*/ 3560 h 19998"/>
                <a:gd name="connsiteX633" fmla="*/ 16716 w 19998"/>
                <a:gd name="connsiteY633" fmla="*/ 3560 h 19998"/>
                <a:gd name="connsiteX634" fmla="*/ 16716 w 19998"/>
                <a:gd name="connsiteY634" fmla="*/ 3518 h 19998"/>
                <a:gd name="connsiteX635" fmla="*/ 16759 w 19998"/>
                <a:gd name="connsiteY635" fmla="*/ 3497 h 19998"/>
                <a:gd name="connsiteX636" fmla="*/ 16759 w 19998"/>
                <a:gd name="connsiteY636" fmla="*/ 3478 h 19998"/>
                <a:gd name="connsiteX637" fmla="*/ 16940 w 19998"/>
                <a:gd name="connsiteY637" fmla="*/ 3478 h 19998"/>
                <a:gd name="connsiteX638" fmla="*/ 17085 w 19998"/>
                <a:gd name="connsiteY638" fmla="*/ 3560 h 19998"/>
                <a:gd name="connsiteX639" fmla="*/ 17085 w 19998"/>
                <a:gd name="connsiteY639" fmla="*/ 3534 h 19998"/>
                <a:gd name="connsiteX640" fmla="*/ 17192 w 19998"/>
                <a:gd name="connsiteY640" fmla="*/ 3518 h 19998"/>
                <a:gd name="connsiteX641" fmla="*/ 17192 w 19998"/>
                <a:gd name="connsiteY641" fmla="*/ 3534 h 19998"/>
                <a:gd name="connsiteX642" fmla="*/ 17373 w 19998"/>
                <a:gd name="connsiteY642" fmla="*/ 3640 h 19998"/>
                <a:gd name="connsiteX643" fmla="*/ 17354 w 19998"/>
                <a:gd name="connsiteY643" fmla="*/ 3663 h 19998"/>
                <a:gd name="connsiteX644" fmla="*/ 17437 w 19998"/>
                <a:gd name="connsiteY644" fmla="*/ 3783 h 19998"/>
                <a:gd name="connsiteX645" fmla="*/ 17397 w 19998"/>
                <a:gd name="connsiteY645" fmla="*/ 3783 h 19998"/>
                <a:gd name="connsiteX646" fmla="*/ 17414 w 19998"/>
                <a:gd name="connsiteY646" fmla="*/ 3826 h 19998"/>
                <a:gd name="connsiteX647" fmla="*/ 17437 w 19998"/>
                <a:gd name="connsiteY647" fmla="*/ 3826 h 19998"/>
                <a:gd name="connsiteX648" fmla="*/ 17602 w 19998"/>
                <a:gd name="connsiteY648" fmla="*/ 4028 h 19998"/>
                <a:gd name="connsiteX649" fmla="*/ 17623 w 19998"/>
                <a:gd name="connsiteY649" fmla="*/ 4091 h 19998"/>
                <a:gd name="connsiteX650" fmla="*/ 17642 w 19998"/>
                <a:gd name="connsiteY650" fmla="*/ 4091 h 19998"/>
                <a:gd name="connsiteX651" fmla="*/ 17683 w 19998"/>
                <a:gd name="connsiteY651" fmla="*/ 4211 h 19998"/>
                <a:gd name="connsiteX652" fmla="*/ 17849 w 19998"/>
                <a:gd name="connsiteY652" fmla="*/ 4211 h 19998"/>
                <a:gd name="connsiteX653" fmla="*/ 17849 w 19998"/>
                <a:gd name="connsiteY653" fmla="*/ 4171 h 19998"/>
                <a:gd name="connsiteX654" fmla="*/ 17871 w 19998"/>
                <a:gd name="connsiteY654" fmla="*/ 4171 h 19998"/>
                <a:gd name="connsiteX655" fmla="*/ 17830 w 19998"/>
                <a:gd name="connsiteY655" fmla="*/ 4091 h 19998"/>
                <a:gd name="connsiteX656" fmla="*/ 17871 w 19998"/>
                <a:gd name="connsiteY656" fmla="*/ 4065 h 19998"/>
                <a:gd name="connsiteX657" fmla="*/ 17935 w 19998"/>
                <a:gd name="connsiteY657" fmla="*/ 4091 h 19998"/>
                <a:gd name="connsiteX658" fmla="*/ 17976 w 19998"/>
                <a:gd name="connsiteY658" fmla="*/ 4065 h 19998"/>
                <a:gd name="connsiteX659" fmla="*/ 18019 w 19998"/>
                <a:gd name="connsiteY659" fmla="*/ 4091 h 19998"/>
                <a:gd name="connsiteX660" fmla="*/ 18140 w 19998"/>
                <a:gd name="connsiteY660" fmla="*/ 4131 h 19998"/>
                <a:gd name="connsiteX661" fmla="*/ 18183 w 19998"/>
                <a:gd name="connsiteY661" fmla="*/ 4293 h 19998"/>
                <a:gd name="connsiteX662" fmla="*/ 18200 w 19998"/>
                <a:gd name="connsiteY662" fmla="*/ 4293 h 19998"/>
                <a:gd name="connsiteX663" fmla="*/ 18223 w 19998"/>
                <a:gd name="connsiteY663" fmla="*/ 4211 h 19998"/>
                <a:gd name="connsiteX664" fmla="*/ 18240 w 19998"/>
                <a:gd name="connsiteY664" fmla="*/ 4211 h 19998"/>
                <a:gd name="connsiteX665" fmla="*/ 18240 w 19998"/>
                <a:gd name="connsiteY665" fmla="*/ 4230 h 19998"/>
                <a:gd name="connsiteX666" fmla="*/ 18281 w 19998"/>
                <a:gd name="connsiteY666" fmla="*/ 4230 h 19998"/>
                <a:gd name="connsiteX667" fmla="*/ 18328 w 19998"/>
                <a:gd name="connsiteY667" fmla="*/ 4270 h 19998"/>
                <a:gd name="connsiteX668" fmla="*/ 18369 w 19998"/>
                <a:gd name="connsiteY668" fmla="*/ 4253 h 19998"/>
                <a:gd name="connsiteX669" fmla="*/ 18388 w 19998"/>
                <a:gd name="connsiteY669" fmla="*/ 4270 h 19998"/>
                <a:gd name="connsiteX670" fmla="*/ 18531 w 19998"/>
                <a:gd name="connsiteY670" fmla="*/ 4253 h 19998"/>
                <a:gd name="connsiteX671" fmla="*/ 18531 w 19998"/>
                <a:gd name="connsiteY671" fmla="*/ 4270 h 19998"/>
                <a:gd name="connsiteX672" fmla="*/ 18631 w 19998"/>
                <a:gd name="connsiteY672" fmla="*/ 4211 h 19998"/>
                <a:gd name="connsiteX673" fmla="*/ 18631 w 19998"/>
                <a:gd name="connsiteY673" fmla="*/ 4131 h 19998"/>
                <a:gd name="connsiteX674" fmla="*/ 18762 w 19998"/>
                <a:gd name="connsiteY674" fmla="*/ 4108 h 19998"/>
                <a:gd name="connsiteX675" fmla="*/ 18778 w 19998"/>
                <a:gd name="connsiteY675" fmla="*/ 4148 h 19998"/>
                <a:gd name="connsiteX676" fmla="*/ 18821 w 19998"/>
                <a:gd name="connsiteY676" fmla="*/ 4131 h 19998"/>
                <a:gd name="connsiteX677" fmla="*/ 18943 w 19998"/>
                <a:gd name="connsiteY677" fmla="*/ 4333 h 19998"/>
                <a:gd name="connsiteX678" fmla="*/ 19047 w 19998"/>
                <a:gd name="connsiteY678" fmla="*/ 4333 h 19998"/>
                <a:gd name="connsiteX679" fmla="*/ 19064 w 19998"/>
                <a:gd name="connsiteY679" fmla="*/ 4392 h 19998"/>
                <a:gd name="connsiteX680" fmla="*/ 19152 w 19998"/>
                <a:gd name="connsiteY680" fmla="*/ 4392 h 19998"/>
                <a:gd name="connsiteX681" fmla="*/ 19152 w 19998"/>
                <a:gd name="connsiteY681" fmla="*/ 4373 h 19998"/>
                <a:gd name="connsiteX682" fmla="*/ 19212 w 19998"/>
                <a:gd name="connsiteY682" fmla="*/ 4373 h 19998"/>
                <a:gd name="connsiteX683" fmla="*/ 19212 w 19998"/>
                <a:gd name="connsiteY683" fmla="*/ 4392 h 19998"/>
                <a:gd name="connsiteX684" fmla="*/ 19317 w 19998"/>
                <a:gd name="connsiteY684" fmla="*/ 4333 h 19998"/>
                <a:gd name="connsiteX685" fmla="*/ 19417 w 19998"/>
                <a:gd name="connsiteY685" fmla="*/ 4392 h 19998"/>
                <a:gd name="connsiteX686" fmla="*/ 19443 w 19998"/>
                <a:gd name="connsiteY686" fmla="*/ 4373 h 19998"/>
                <a:gd name="connsiteX687" fmla="*/ 19500 w 19998"/>
                <a:gd name="connsiteY687" fmla="*/ 4373 h 19998"/>
                <a:gd name="connsiteX688" fmla="*/ 19521 w 19998"/>
                <a:gd name="connsiteY688" fmla="*/ 4352 h 19998"/>
                <a:gd name="connsiteX689" fmla="*/ 19998 w 19998"/>
                <a:gd name="connsiteY689" fmla="*/ 4512 h 19998"/>
                <a:gd name="connsiteX690" fmla="*/ 19750 w 19998"/>
                <a:gd name="connsiteY690" fmla="*/ 4939 h 19998"/>
                <a:gd name="connsiteX691" fmla="*/ 19712 w 19998"/>
                <a:gd name="connsiteY691" fmla="*/ 4939 h 19998"/>
                <a:gd name="connsiteX692" fmla="*/ 19686 w 19998"/>
                <a:gd name="connsiteY692" fmla="*/ 5003 h 19998"/>
                <a:gd name="connsiteX693" fmla="*/ 19645 w 19998"/>
                <a:gd name="connsiteY693" fmla="*/ 5003 h 19998"/>
                <a:gd name="connsiteX694" fmla="*/ 19131 w 19998"/>
                <a:gd name="connsiteY694" fmla="*/ 6512 h 19998"/>
                <a:gd name="connsiteX695" fmla="*/ 19236 w 19998"/>
                <a:gd name="connsiteY695" fmla="*/ 7750 h 19998"/>
                <a:gd name="connsiteX696" fmla="*/ 19212 w 19998"/>
                <a:gd name="connsiteY696" fmla="*/ 7750 h 19998"/>
                <a:gd name="connsiteX697" fmla="*/ 19090 w 19998"/>
                <a:gd name="connsiteY697" fmla="*/ 7870 h 19998"/>
                <a:gd name="connsiteX698" fmla="*/ 19152 w 19998"/>
                <a:gd name="connsiteY698" fmla="*/ 7853 h 19998"/>
                <a:gd name="connsiteX699" fmla="*/ 19064 w 19998"/>
                <a:gd name="connsiteY699" fmla="*/ 7973 h 19998"/>
                <a:gd name="connsiteX700" fmla="*/ 18983 w 19998"/>
                <a:gd name="connsiteY700" fmla="*/ 7973 h 19998"/>
                <a:gd name="connsiteX701" fmla="*/ 18714 w 19998"/>
                <a:gd name="connsiteY701" fmla="*/ 8135 h 19998"/>
                <a:gd name="connsiteX702" fmla="*/ 18695 w 19998"/>
                <a:gd name="connsiteY702" fmla="*/ 8093 h 19998"/>
                <a:gd name="connsiteX703" fmla="*/ 18614 w 19998"/>
                <a:gd name="connsiteY703" fmla="*/ 7997 h 19998"/>
                <a:gd name="connsiteX704" fmla="*/ 18631 w 19998"/>
                <a:gd name="connsiteY704" fmla="*/ 7973 h 19998"/>
                <a:gd name="connsiteX705" fmla="*/ 18304 w 19998"/>
                <a:gd name="connsiteY70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320 w 19998"/>
                <a:gd name="connsiteY452" fmla="*/ 5616 h 19998"/>
                <a:gd name="connsiteX453" fmla="*/ 3608 w 19998"/>
                <a:gd name="connsiteY453" fmla="*/ 5391 h 19998"/>
                <a:gd name="connsiteX454" fmla="*/ 3589 w 19998"/>
                <a:gd name="connsiteY454" fmla="*/ 5351 h 19998"/>
                <a:gd name="connsiteX455" fmla="*/ 3689 w 19998"/>
                <a:gd name="connsiteY455" fmla="*/ 5351 h 19998"/>
                <a:gd name="connsiteX456" fmla="*/ 3689 w 19998"/>
                <a:gd name="connsiteY456" fmla="*/ 5391 h 19998"/>
                <a:gd name="connsiteX457" fmla="*/ 3713 w 19998"/>
                <a:gd name="connsiteY457" fmla="*/ 5391 h 19998"/>
                <a:gd name="connsiteX458" fmla="*/ 3860 w 19998"/>
                <a:gd name="connsiteY458" fmla="*/ 5268 h 19998"/>
                <a:gd name="connsiteX459" fmla="*/ 3860 w 19998"/>
                <a:gd name="connsiteY459" fmla="*/ 5308 h 19998"/>
                <a:gd name="connsiteX460" fmla="*/ 3899 w 19998"/>
                <a:gd name="connsiteY460" fmla="*/ 5325 h 19998"/>
                <a:gd name="connsiteX461" fmla="*/ 3818 w 19998"/>
                <a:gd name="connsiteY461" fmla="*/ 5431 h 19998"/>
                <a:gd name="connsiteX462" fmla="*/ 3860 w 19998"/>
                <a:gd name="connsiteY462" fmla="*/ 5431 h 19998"/>
                <a:gd name="connsiteX463" fmla="*/ 3941 w 19998"/>
                <a:gd name="connsiteY463" fmla="*/ 5367 h 19998"/>
                <a:gd name="connsiteX464" fmla="*/ 3958 w 19998"/>
                <a:gd name="connsiteY464" fmla="*/ 5391 h 19998"/>
                <a:gd name="connsiteX465" fmla="*/ 3999 w 19998"/>
                <a:gd name="connsiteY465" fmla="*/ 5534 h 19998"/>
                <a:gd name="connsiteX466" fmla="*/ 4041 w 19998"/>
                <a:gd name="connsiteY466" fmla="*/ 5471 h 19998"/>
                <a:gd name="connsiteX467" fmla="*/ 4041 w 19998"/>
                <a:gd name="connsiteY467" fmla="*/ 5534 h 19998"/>
                <a:gd name="connsiteX468" fmla="*/ 4063 w 19998"/>
                <a:gd name="connsiteY468" fmla="*/ 5534 h 19998"/>
                <a:gd name="connsiteX469" fmla="*/ 4103 w 19998"/>
                <a:gd name="connsiteY469" fmla="*/ 5449 h 19998"/>
                <a:gd name="connsiteX470" fmla="*/ 4146 w 19998"/>
                <a:gd name="connsiteY470" fmla="*/ 5489 h 19998"/>
                <a:gd name="connsiteX471" fmla="*/ 4351 w 19998"/>
                <a:gd name="connsiteY471" fmla="*/ 5351 h 19998"/>
                <a:gd name="connsiteX472" fmla="*/ 4372 w 19998"/>
                <a:gd name="connsiteY472" fmla="*/ 5308 h 19998"/>
                <a:gd name="connsiteX473" fmla="*/ 4392 w 19998"/>
                <a:gd name="connsiteY473" fmla="*/ 5308 h 19998"/>
                <a:gd name="connsiteX474" fmla="*/ 4580 w 19998"/>
                <a:gd name="connsiteY474" fmla="*/ 5268 h 19998"/>
                <a:gd name="connsiteX475" fmla="*/ 4580 w 19998"/>
                <a:gd name="connsiteY475" fmla="*/ 5471 h 19998"/>
                <a:gd name="connsiteX476" fmla="*/ 4994 w 19998"/>
                <a:gd name="connsiteY476" fmla="*/ 5449 h 19998"/>
                <a:gd name="connsiteX477" fmla="*/ 5075 w 19998"/>
                <a:gd name="connsiteY477" fmla="*/ 5471 h 19998"/>
                <a:gd name="connsiteX478" fmla="*/ 5323 w 19998"/>
                <a:gd name="connsiteY478" fmla="*/ 5471 h 19998"/>
                <a:gd name="connsiteX479" fmla="*/ 5242 w 19998"/>
                <a:gd name="connsiteY479" fmla="*/ 5407 h 19998"/>
                <a:gd name="connsiteX480" fmla="*/ 4994 w 19998"/>
                <a:gd name="connsiteY480" fmla="*/ 5003 h 19998"/>
                <a:gd name="connsiteX481" fmla="*/ 4970 w 19998"/>
                <a:gd name="connsiteY481" fmla="*/ 5003 h 19998"/>
                <a:gd name="connsiteX482" fmla="*/ 4954 w 19998"/>
                <a:gd name="connsiteY482" fmla="*/ 4982 h 19998"/>
                <a:gd name="connsiteX483" fmla="*/ 5054 w 19998"/>
                <a:gd name="connsiteY483" fmla="*/ 4618 h 19998"/>
                <a:gd name="connsiteX484" fmla="*/ 5054 w 19998"/>
                <a:gd name="connsiteY484" fmla="*/ 4601 h 19998"/>
                <a:gd name="connsiteX485" fmla="*/ 5037 w 19998"/>
                <a:gd name="connsiteY485" fmla="*/ 4618 h 19998"/>
                <a:gd name="connsiteX486" fmla="*/ 5011 w 19998"/>
                <a:gd name="connsiteY486" fmla="*/ 4131 h 19998"/>
                <a:gd name="connsiteX487" fmla="*/ 4970 w 19998"/>
                <a:gd name="connsiteY487" fmla="*/ 4131 h 19998"/>
                <a:gd name="connsiteX488" fmla="*/ 4642 w 19998"/>
                <a:gd name="connsiteY488" fmla="*/ 3335 h 19998"/>
                <a:gd name="connsiteX489" fmla="*/ 4663 w 19998"/>
                <a:gd name="connsiteY489" fmla="*/ 3092 h 19998"/>
                <a:gd name="connsiteX490" fmla="*/ 4563 w 19998"/>
                <a:gd name="connsiteY490" fmla="*/ 3050 h 19998"/>
                <a:gd name="connsiteX491" fmla="*/ 4563 w 19998"/>
                <a:gd name="connsiteY491" fmla="*/ 2930 h 19998"/>
                <a:gd name="connsiteX492" fmla="*/ 4663 w 19998"/>
                <a:gd name="connsiteY492" fmla="*/ 2987 h 19998"/>
                <a:gd name="connsiteX493" fmla="*/ 4684 w 19998"/>
                <a:gd name="connsiteY493" fmla="*/ 2947 h 19998"/>
                <a:gd name="connsiteX494" fmla="*/ 5242 w 19998"/>
                <a:gd name="connsiteY494" fmla="*/ 3092 h 19998"/>
                <a:gd name="connsiteX495" fmla="*/ 5258 w 19998"/>
                <a:gd name="connsiteY495" fmla="*/ 3029 h 19998"/>
                <a:gd name="connsiteX496" fmla="*/ 5570 w 19998"/>
                <a:gd name="connsiteY496" fmla="*/ 3050 h 19998"/>
                <a:gd name="connsiteX497" fmla="*/ 5632 w 19998"/>
                <a:gd name="connsiteY497" fmla="*/ 3252 h 19998"/>
                <a:gd name="connsiteX498" fmla="*/ 5592 w 19998"/>
                <a:gd name="connsiteY498" fmla="*/ 3252 h 19998"/>
                <a:gd name="connsiteX499" fmla="*/ 5570 w 19998"/>
                <a:gd name="connsiteY499" fmla="*/ 3316 h 19998"/>
                <a:gd name="connsiteX500" fmla="*/ 5511 w 19998"/>
                <a:gd name="connsiteY500" fmla="*/ 3316 h 19998"/>
                <a:gd name="connsiteX501" fmla="*/ 5675 w 19998"/>
                <a:gd name="connsiteY501" fmla="*/ 3800 h 19998"/>
                <a:gd name="connsiteX502" fmla="*/ 5649 w 19998"/>
                <a:gd name="connsiteY502" fmla="*/ 3826 h 19998"/>
                <a:gd name="connsiteX503" fmla="*/ 5732 w 19998"/>
                <a:gd name="connsiteY503" fmla="*/ 3842 h 19998"/>
                <a:gd name="connsiteX504" fmla="*/ 5713 w 19998"/>
                <a:gd name="connsiteY504" fmla="*/ 3842 h 19998"/>
                <a:gd name="connsiteX505" fmla="*/ 5732 w 19998"/>
                <a:gd name="connsiteY505" fmla="*/ 3882 h 19998"/>
                <a:gd name="connsiteX506" fmla="*/ 5756 w 19998"/>
                <a:gd name="connsiteY506" fmla="*/ 3882 h 19998"/>
                <a:gd name="connsiteX507" fmla="*/ 5775 w 19998"/>
                <a:gd name="connsiteY507" fmla="*/ 3882 h 19998"/>
                <a:gd name="connsiteX508" fmla="*/ 5861 w 19998"/>
                <a:gd name="connsiteY508" fmla="*/ 3762 h 19998"/>
                <a:gd name="connsiteX509" fmla="*/ 6499 w 19998"/>
                <a:gd name="connsiteY509" fmla="*/ 3906 h 19998"/>
                <a:gd name="connsiteX510" fmla="*/ 7611 w 19998"/>
                <a:gd name="connsiteY510" fmla="*/ 3826 h 19998"/>
                <a:gd name="connsiteX511" fmla="*/ 7923 w 19998"/>
                <a:gd name="connsiteY511" fmla="*/ 3722 h 19998"/>
                <a:gd name="connsiteX512" fmla="*/ 8045 w 19998"/>
                <a:gd name="connsiteY512" fmla="*/ 3703 h 19998"/>
                <a:gd name="connsiteX513" fmla="*/ 7611 w 19998"/>
                <a:gd name="connsiteY513" fmla="*/ 3600 h 19998"/>
                <a:gd name="connsiteX514" fmla="*/ 7611 w 19998"/>
                <a:gd name="connsiteY514" fmla="*/ 3581 h 19998"/>
                <a:gd name="connsiteX515" fmla="*/ 7799 w 19998"/>
                <a:gd name="connsiteY515" fmla="*/ 3092 h 19998"/>
                <a:gd name="connsiteX516" fmla="*/ 9574 w 19998"/>
                <a:gd name="connsiteY516" fmla="*/ 2317 h 19998"/>
                <a:gd name="connsiteX517" fmla="*/ 9843 w 19998"/>
                <a:gd name="connsiteY517" fmla="*/ 1993 h 19998"/>
                <a:gd name="connsiteX518" fmla="*/ 9902 w 19998"/>
                <a:gd name="connsiteY518" fmla="*/ 2051 h 19998"/>
                <a:gd name="connsiteX519" fmla="*/ 10031 w 19998"/>
                <a:gd name="connsiteY519" fmla="*/ 2051 h 19998"/>
                <a:gd name="connsiteX520" fmla="*/ 9964 w 19998"/>
                <a:gd name="connsiteY520" fmla="*/ 1972 h 19998"/>
                <a:gd name="connsiteX521" fmla="*/ 9943 w 19998"/>
                <a:gd name="connsiteY521" fmla="*/ 1993 h 19998"/>
                <a:gd name="connsiteX522" fmla="*/ 9843 w 19998"/>
                <a:gd name="connsiteY522" fmla="*/ 1645 h 19998"/>
                <a:gd name="connsiteX523" fmla="*/ 9902 w 19998"/>
                <a:gd name="connsiteY523" fmla="*/ 1645 h 19998"/>
                <a:gd name="connsiteX524" fmla="*/ 9902 w 19998"/>
                <a:gd name="connsiteY524" fmla="*/ 1628 h 19998"/>
                <a:gd name="connsiteX525" fmla="*/ 9902 w 19998"/>
                <a:gd name="connsiteY525" fmla="*/ 1607 h 19998"/>
                <a:gd name="connsiteX526" fmla="*/ 9843 w 19998"/>
                <a:gd name="connsiteY526" fmla="*/ 1542 h 19998"/>
                <a:gd name="connsiteX527" fmla="*/ 9886 w 19998"/>
                <a:gd name="connsiteY527" fmla="*/ 1260 h 19998"/>
                <a:gd name="connsiteX528" fmla="*/ 9926 w 19998"/>
                <a:gd name="connsiteY528" fmla="*/ 1243 h 19998"/>
                <a:gd name="connsiteX529" fmla="*/ 9886 w 19998"/>
                <a:gd name="connsiteY529" fmla="*/ 815 h 19998"/>
                <a:gd name="connsiteX530" fmla="*/ 9902 w 19998"/>
                <a:gd name="connsiteY530" fmla="*/ 815 h 19998"/>
                <a:gd name="connsiteX531" fmla="*/ 9886 w 19998"/>
                <a:gd name="connsiteY531" fmla="*/ 484 h 19998"/>
                <a:gd name="connsiteX532" fmla="*/ 10645 w 19998"/>
                <a:gd name="connsiteY532" fmla="*/ 186 h 19998"/>
                <a:gd name="connsiteX533" fmla="*/ 11307 w 19998"/>
                <a:gd name="connsiteY533" fmla="*/ 0 h 19998"/>
                <a:gd name="connsiteX534" fmla="*/ 11431 w 19998"/>
                <a:gd name="connsiteY534" fmla="*/ 324 h 19998"/>
                <a:gd name="connsiteX535" fmla="*/ 11431 w 19998"/>
                <a:gd name="connsiteY535" fmla="*/ 630 h 19998"/>
                <a:gd name="connsiteX536" fmla="*/ 11577 w 19998"/>
                <a:gd name="connsiteY536" fmla="*/ 630 h 19998"/>
                <a:gd name="connsiteX537" fmla="*/ 11700 w 19998"/>
                <a:gd name="connsiteY537" fmla="*/ 832 h 19998"/>
                <a:gd name="connsiteX538" fmla="*/ 11822 w 19998"/>
                <a:gd name="connsiteY538" fmla="*/ 895 h 19998"/>
                <a:gd name="connsiteX539" fmla="*/ 12158 w 19998"/>
                <a:gd name="connsiteY539" fmla="*/ 670 h 19998"/>
                <a:gd name="connsiteX540" fmla="*/ 12279 w 19998"/>
                <a:gd name="connsiteY540" fmla="*/ 792 h 19998"/>
                <a:gd name="connsiteX541" fmla="*/ 12255 w 19998"/>
                <a:gd name="connsiteY541" fmla="*/ 815 h 19998"/>
                <a:gd name="connsiteX542" fmla="*/ 12360 w 19998"/>
                <a:gd name="connsiteY542" fmla="*/ 895 h 19998"/>
                <a:gd name="connsiteX543" fmla="*/ 12360 w 19998"/>
                <a:gd name="connsiteY543" fmla="*/ 912 h 19998"/>
                <a:gd name="connsiteX544" fmla="*/ 12339 w 19998"/>
                <a:gd name="connsiteY544" fmla="*/ 935 h 19998"/>
                <a:gd name="connsiteX545" fmla="*/ 12548 w 19998"/>
                <a:gd name="connsiteY545" fmla="*/ 1342 h 19998"/>
                <a:gd name="connsiteX546" fmla="*/ 12753 w 19998"/>
                <a:gd name="connsiteY546" fmla="*/ 1260 h 19998"/>
                <a:gd name="connsiteX547" fmla="*/ 12729 w 19998"/>
                <a:gd name="connsiteY547" fmla="*/ 1363 h 19998"/>
                <a:gd name="connsiteX548" fmla="*/ 12834 w 19998"/>
                <a:gd name="connsiteY548" fmla="*/ 1323 h 19998"/>
                <a:gd name="connsiteX549" fmla="*/ 12853 w 19998"/>
                <a:gd name="connsiteY549" fmla="*/ 1342 h 19998"/>
                <a:gd name="connsiteX550" fmla="*/ 12901 w 19998"/>
                <a:gd name="connsiteY550" fmla="*/ 1342 h 19998"/>
                <a:gd name="connsiteX551" fmla="*/ 13039 w 19998"/>
                <a:gd name="connsiteY551" fmla="*/ 1769 h 19998"/>
                <a:gd name="connsiteX552" fmla="*/ 13039 w 19998"/>
                <a:gd name="connsiteY552" fmla="*/ 1751 h 19998"/>
                <a:gd name="connsiteX553" fmla="*/ 13065 w 19998"/>
                <a:gd name="connsiteY553" fmla="*/ 1751 h 19998"/>
                <a:gd name="connsiteX554" fmla="*/ 13082 w 19998"/>
                <a:gd name="connsiteY554" fmla="*/ 1671 h 19998"/>
                <a:gd name="connsiteX555" fmla="*/ 13186 w 19998"/>
                <a:gd name="connsiteY555" fmla="*/ 1645 h 19998"/>
                <a:gd name="connsiteX556" fmla="*/ 13203 w 19998"/>
                <a:gd name="connsiteY556" fmla="*/ 1671 h 19998"/>
                <a:gd name="connsiteX557" fmla="*/ 13203 w 19998"/>
                <a:gd name="connsiteY557" fmla="*/ 1645 h 19998"/>
                <a:gd name="connsiteX558" fmla="*/ 13267 w 19998"/>
                <a:gd name="connsiteY558" fmla="*/ 1645 h 19998"/>
                <a:gd name="connsiteX559" fmla="*/ 13267 w 19998"/>
                <a:gd name="connsiteY559" fmla="*/ 1671 h 19998"/>
                <a:gd name="connsiteX560" fmla="*/ 13308 w 19998"/>
                <a:gd name="connsiteY560" fmla="*/ 1687 h 19998"/>
                <a:gd name="connsiteX561" fmla="*/ 13308 w 19998"/>
                <a:gd name="connsiteY561" fmla="*/ 1711 h 19998"/>
                <a:gd name="connsiteX562" fmla="*/ 13515 w 19998"/>
                <a:gd name="connsiteY562" fmla="*/ 1628 h 19998"/>
                <a:gd name="connsiteX563" fmla="*/ 13598 w 19998"/>
                <a:gd name="connsiteY563" fmla="*/ 1751 h 19998"/>
                <a:gd name="connsiteX564" fmla="*/ 13660 w 19998"/>
                <a:gd name="connsiteY564" fmla="*/ 1769 h 19998"/>
                <a:gd name="connsiteX565" fmla="*/ 13660 w 19998"/>
                <a:gd name="connsiteY565" fmla="*/ 1833 h 19998"/>
                <a:gd name="connsiteX566" fmla="*/ 13677 w 19998"/>
                <a:gd name="connsiteY566" fmla="*/ 1833 h 19998"/>
                <a:gd name="connsiteX567" fmla="*/ 13677 w 19998"/>
                <a:gd name="connsiteY567" fmla="*/ 1849 h 19998"/>
                <a:gd name="connsiteX568" fmla="*/ 13725 w 19998"/>
                <a:gd name="connsiteY568" fmla="*/ 1849 h 19998"/>
                <a:gd name="connsiteX569" fmla="*/ 13703 w 19998"/>
                <a:gd name="connsiteY569" fmla="*/ 1833 h 19998"/>
                <a:gd name="connsiteX570" fmla="*/ 13725 w 19998"/>
                <a:gd name="connsiteY570" fmla="*/ 1791 h 19998"/>
                <a:gd name="connsiteX571" fmla="*/ 13808 w 19998"/>
                <a:gd name="connsiteY571" fmla="*/ 1873 h 19998"/>
                <a:gd name="connsiteX572" fmla="*/ 13725 w 19998"/>
                <a:gd name="connsiteY572" fmla="*/ 2155 h 19998"/>
                <a:gd name="connsiteX573" fmla="*/ 13725 w 19998"/>
                <a:gd name="connsiteY573" fmla="*/ 2138 h 19998"/>
                <a:gd name="connsiteX574" fmla="*/ 13784 w 19998"/>
                <a:gd name="connsiteY574" fmla="*/ 2155 h 19998"/>
                <a:gd name="connsiteX575" fmla="*/ 13825 w 19998"/>
                <a:gd name="connsiteY575" fmla="*/ 2301 h 19998"/>
                <a:gd name="connsiteX576" fmla="*/ 13703 w 19998"/>
                <a:gd name="connsiteY576" fmla="*/ 2420 h 19998"/>
                <a:gd name="connsiteX577" fmla="*/ 13741 w 19998"/>
                <a:gd name="connsiteY577" fmla="*/ 2463 h 19998"/>
                <a:gd name="connsiteX578" fmla="*/ 13703 w 19998"/>
                <a:gd name="connsiteY578" fmla="*/ 2503 h 19998"/>
                <a:gd name="connsiteX579" fmla="*/ 13784 w 19998"/>
                <a:gd name="connsiteY579" fmla="*/ 2519 h 19998"/>
                <a:gd name="connsiteX580" fmla="*/ 13784 w 19998"/>
                <a:gd name="connsiteY580" fmla="*/ 2540 h 19998"/>
                <a:gd name="connsiteX581" fmla="*/ 13849 w 19998"/>
                <a:gd name="connsiteY581" fmla="*/ 2540 h 19998"/>
                <a:gd name="connsiteX582" fmla="*/ 14280 w 19998"/>
                <a:gd name="connsiteY582" fmla="*/ 2540 h 19998"/>
                <a:gd name="connsiteX583" fmla="*/ 14527 w 19998"/>
                <a:gd name="connsiteY583" fmla="*/ 2437 h 19998"/>
                <a:gd name="connsiteX584" fmla="*/ 14527 w 19998"/>
                <a:gd name="connsiteY584" fmla="*/ 2218 h 19998"/>
                <a:gd name="connsiteX585" fmla="*/ 14715 w 19998"/>
                <a:gd name="connsiteY585" fmla="*/ 2051 h 19998"/>
                <a:gd name="connsiteX586" fmla="*/ 14815 w 19998"/>
                <a:gd name="connsiteY586" fmla="*/ 2115 h 19998"/>
                <a:gd name="connsiteX587" fmla="*/ 14775 w 19998"/>
                <a:gd name="connsiteY587" fmla="*/ 2138 h 19998"/>
                <a:gd name="connsiteX588" fmla="*/ 14796 w 19998"/>
                <a:gd name="connsiteY588" fmla="*/ 2218 h 19998"/>
                <a:gd name="connsiteX589" fmla="*/ 14756 w 19998"/>
                <a:gd name="connsiteY589" fmla="*/ 2195 h 19998"/>
                <a:gd name="connsiteX590" fmla="*/ 14732 w 19998"/>
                <a:gd name="connsiteY590" fmla="*/ 2218 h 19998"/>
                <a:gd name="connsiteX591" fmla="*/ 14756 w 19998"/>
                <a:gd name="connsiteY591" fmla="*/ 2237 h 19998"/>
                <a:gd name="connsiteX592" fmla="*/ 14732 w 19998"/>
                <a:gd name="connsiteY592" fmla="*/ 2275 h 19998"/>
                <a:gd name="connsiteX593" fmla="*/ 14715 w 19998"/>
                <a:gd name="connsiteY593" fmla="*/ 2275 h 19998"/>
                <a:gd name="connsiteX594" fmla="*/ 14756 w 19998"/>
                <a:gd name="connsiteY594" fmla="*/ 2341 h 19998"/>
                <a:gd name="connsiteX595" fmla="*/ 14675 w 19998"/>
                <a:gd name="connsiteY595" fmla="*/ 2519 h 19998"/>
                <a:gd name="connsiteX596" fmla="*/ 14815 w 19998"/>
                <a:gd name="connsiteY596" fmla="*/ 2622 h 19998"/>
                <a:gd name="connsiteX597" fmla="*/ 14796 w 19998"/>
                <a:gd name="connsiteY597" fmla="*/ 2904 h 19998"/>
                <a:gd name="connsiteX598" fmla="*/ 14918 w 19998"/>
                <a:gd name="connsiteY598" fmla="*/ 2904 h 19998"/>
                <a:gd name="connsiteX599" fmla="*/ 14918 w 19998"/>
                <a:gd name="connsiteY599" fmla="*/ 2867 h 19998"/>
                <a:gd name="connsiteX600" fmla="*/ 15001 w 19998"/>
                <a:gd name="connsiteY600" fmla="*/ 2888 h 19998"/>
                <a:gd name="connsiteX601" fmla="*/ 15230 w 19998"/>
                <a:gd name="connsiteY601" fmla="*/ 3074 h 19998"/>
                <a:gd name="connsiteX602" fmla="*/ 15249 w 19998"/>
                <a:gd name="connsiteY602" fmla="*/ 3050 h 19998"/>
                <a:gd name="connsiteX603" fmla="*/ 15249 w 19998"/>
                <a:gd name="connsiteY603" fmla="*/ 3114 h 19998"/>
                <a:gd name="connsiteX604" fmla="*/ 15330 w 19998"/>
                <a:gd name="connsiteY604" fmla="*/ 3114 h 19998"/>
                <a:gd name="connsiteX605" fmla="*/ 15418 w 19998"/>
                <a:gd name="connsiteY605" fmla="*/ 3114 h 19998"/>
                <a:gd name="connsiteX606" fmla="*/ 15499 w 19998"/>
                <a:gd name="connsiteY606" fmla="*/ 3196 h 19998"/>
                <a:gd name="connsiteX607" fmla="*/ 15475 w 19998"/>
                <a:gd name="connsiteY607" fmla="*/ 3252 h 19998"/>
                <a:gd name="connsiteX608" fmla="*/ 15499 w 19998"/>
                <a:gd name="connsiteY608" fmla="*/ 3295 h 19998"/>
                <a:gd name="connsiteX609" fmla="*/ 15499 w 19998"/>
                <a:gd name="connsiteY609" fmla="*/ 3276 h 19998"/>
                <a:gd name="connsiteX610" fmla="*/ 15599 w 19998"/>
                <a:gd name="connsiteY610" fmla="*/ 3276 h 19998"/>
                <a:gd name="connsiteX611" fmla="*/ 15704 w 19998"/>
                <a:gd name="connsiteY611" fmla="*/ 3374 h 19998"/>
                <a:gd name="connsiteX612" fmla="*/ 15682 w 19998"/>
                <a:gd name="connsiteY612" fmla="*/ 3414 h 19998"/>
                <a:gd name="connsiteX613" fmla="*/ 15723 w 19998"/>
                <a:gd name="connsiteY613" fmla="*/ 3478 h 19998"/>
                <a:gd name="connsiteX614" fmla="*/ 15704 w 19998"/>
                <a:gd name="connsiteY614" fmla="*/ 3497 h 19998"/>
                <a:gd name="connsiteX615" fmla="*/ 15747 w 19998"/>
                <a:gd name="connsiteY615" fmla="*/ 3534 h 19998"/>
                <a:gd name="connsiteX616" fmla="*/ 15747 w 19998"/>
                <a:gd name="connsiteY616" fmla="*/ 3518 h 19998"/>
                <a:gd name="connsiteX617" fmla="*/ 15935 w 19998"/>
                <a:gd name="connsiteY617" fmla="*/ 3478 h 19998"/>
                <a:gd name="connsiteX618" fmla="*/ 15935 w 19998"/>
                <a:gd name="connsiteY618" fmla="*/ 3518 h 19998"/>
                <a:gd name="connsiteX619" fmla="*/ 15951 w 19998"/>
                <a:gd name="connsiteY619" fmla="*/ 3518 h 19998"/>
                <a:gd name="connsiteX620" fmla="*/ 15992 w 19998"/>
                <a:gd name="connsiteY620" fmla="*/ 3414 h 19998"/>
                <a:gd name="connsiteX621" fmla="*/ 16156 w 19998"/>
                <a:gd name="connsiteY621" fmla="*/ 3414 h 19998"/>
                <a:gd name="connsiteX622" fmla="*/ 16156 w 19998"/>
                <a:gd name="connsiteY622" fmla="*/ 3374 h 19998"/>
                <a:gd name="connsiteX623" fmla="*/ 16302 w 19998"/>
                <a:gd name="connsiteY623" fmla="*/ 3436 h 19998"/>
                <a:gd name="connsiteX624" fmla="*/ 16285 w 19998"/>
                <a:gd name="connsiteY624" fmla="*/ 3454 h 19998"/>
                <a:gd name="connsiteX625" fmla="*/ 16366 w 19998"/>
                <a:gd name="connsiteY625" fmla="*/ 3518 h 19998"/>
                <a:gd name="connsiteX626" fmla="*/ 16490 w 19998"/>
                <a:gd name="connsiteY626" fmla="*/ 3518 h 19998"/>
                <a:gd name="connsiteX627" fmla="*/ 16506 w 19998"/>
                <a:gd name="connsiteY627" fmla="*/ 3600 h 19998"/>
                <a:gd name="connsiteX628" fmla="*/ 16590 w 19998"/>
                <a:gd name="connsiteY628" fmla="*/ 3624 h 19998"/>
                <a:gd name="connsiteX629" fmla="*/ 16611 w 19998"/>
                <a:gd name="connsiteY629" fmla="*/ 3581 h 19998"/>
                <a:gd name="connsiteX630" fmla="*/ 16694 w 19998"/>
                <a:gd name="connsiteY630" fmla="*/ 3600 h 19998"/>
                <a:gd name="connsiteX631" fmla="*/ 16694 w 19998"/>
                <a:gd name="connsiteY631" fmla="*/ 3560 h 19998"/>
                <a:gd name="connsiteX632" fmla="*/ 16716 w 19998"/>
                <a:gd name="connsiteY632" fmla="*/ 3560 h 19998"/>
                <a:gd name="connsiteX633" fmla="*/ 16716 w 19998"/>
                <a:gd name="connsiteY633" fmla="*/ 3518 h 19998"/>
                <a:gd name="connsiteX634" fmla="*/ 16759 w 19998"/>
                <a:gd name="connsiteY634" fmla="*/ 3497 h 19998"/>
                <a:gd name="connsiteX635" fmla="*/ 16759 w 19998"/>
                <a:gd name="connsiteY635" fmla="*/ 3478 h 19998"/>
                <a:gd name="connsiteX636" fmla="*/ 16940 w 19998"/>
                <a:gd name="connsiteY636" fmla="*/ 3478 h 19998"/>
                <a:gd name="connsiteX637" fmla="*/ 17085 w 19998"/>
                <a:gd name="connsiteY637" fmla="*/ 3560 h 19998"/>
                <a:gd name="connsiteX638" fmla="*/ 17085 w 19998"/>
                <a:gd name="connsiteY638" fmla="*/ 3534 h 19998"/>
                <a:gd name="connsiteX639" fmla="*/ 17192 w 19998"/>
                <a:gd name="connsiteY639" fmla="*/ 3518 h 19998"/>
                <a:gd name="connsiteX640" fmla="*/ 17192 w 19998"/>
                <a:gd name="connsiteY640" fmla="*/ 3534 h 19998"/>
                <a:gd name="connsiteX641" fmla="*/ 17373 w 19998"/>
                <a:gd name="connsiteY641" fmla="*/ 3640 h 19998"/>
                <a:gd name="connsiteX642" fmla="*/ 17354 w 19998"/>
                <a:gd name="connsiteY642" fmla="*/ 3663 h 19998"/>
                <a:gd name="connsiteX643" fmla="*/ 17437 w 19998"/>
                <a:gd name="connsiteY643" fmla="*/ 3783 h 19998"/>
                <a:gd name="connsiteX644" fmla="*/ 17397 w 19998"/>
                <a:gd name="connsiteY644" fmla="*/ 3783 h 19998"/>
                <a:gd name="connsiteX645" fmla="*/ 17414 w 19998"/>
                <a:gd name="connsiteY645" fmla="*/ 3826 h 19998"/>
                <a:gd name="connsiteX646" fmla="*/ 17437 w 19998"/>
                <a:gd name="connsiteY646" fmla="*/ 3826 h 19998"/>
                <a:gd name="connsiteX647" fmla="*/ 17602 w 19998"/>
                <a:gd name="connsiteY647" fmla="*/ 4028 h 19998"/>
                <a:gd name="connsiteX648" fmla="*/ 17623 w 19998"/>
                <a:gd name="connsiteY648" fmla="*/ 4091 h 19998"/>
                <a:gd name="connsiteX649" fmla="*/ 17642 w 19998"/>
                <a:gd name="connsiteY649" fmla="*/ 4091 h 19998"/>
                <a:gd name="connsiteX650" fmla="*/ 17683 w 19998"/>
                <a:gd name="connsiteY650" fmla="*/ 4211 h 19998"/>
                <a:gd name="connsiteX651" fmla="*/ 17849 w 19998"/>
                <a:gd name="connsiteY651" fmla="*/ 4211 h 19998"/>
                <a:gd name="connsiteX652" fmla="*/ 17849 w 19998"/>
                <a:gd name="connsiteY652" fmla="*/ 4171 h 19998"/>
                <a:gd name="connsiteX653" fmla="*/ 17871 w 19998"/>
                <a:gd name="connsiteY653" fmla="*/ 4171 h 19998"/>
                <a:gd name="connsiteX654" fmla="*/ 17830 w 19998"/>
                <a:gd name="connsiteY654" fmla="*/ 4091 h 19998"/>
                <a:gd name="connsiteX655" fmla="*/ 17871 w 19998"/>
                <a:gd name="connsiteY655" fmla="*/ 4065 h 19998"/>
                <a:gd name="connsiteX656" fmla="*/ 17935 w 19998"/>
                <a:gd name="connsiteY656" fmla="*/ 4091 h 19998"/>
                <a:gd name="connsiteX657" fmla="*/ 17976 w 19998"/>
                <a:gd name="connsiteY657" fmla="*/ 4065 h 19998"/>
                <a:gd name="connsiteX658" fmla="*/ 18019 w 19998"/>
                <a:gd name="connsiteY658" fmla="*/ 4091 h 19998"/>
                <a:gd name="connsiteX659" fmla="*/ 18140 w 19998"/>
                <a:gd name="connsiteY659" fmla="*/ 4131 h 19998"/>
                <a:gd name="connsiteX660" fmla="*/ 18183 w 19998"/>
                <a:gd name="connsiteY660" fmla="*/ 4293 h 19998"/>
                <a:gd name="connsiteX661" fmla="*/ 18200 w 19998"/>
                <a:gd name="connsiteY661" fmla="*/ 4293 h 19998"/>
                <a:gd name="connsiteX662" fmla="*/ 18223 w 19998"/>
                <a:gd name="connsiteY662" fmla="*/ 4211 h 19998"/>
                <a:gd name="connsiteX663" fmla="*/ 18240 w 19998"/>
                <a:gd name="connsiteY663" fmla="*/ 4211 h 19998"/>
                <a:gd name="connsiteX664" fmla="*/ 18240 w 19998"/>
                <a:gd name="connsiteY664" fmla="*/ 4230 h 19998"/>
                <a:gd name="connsiteX665" fmla="*/ 18281 w 19998"/>
                <a:gd name="connsiteY665" fmla="*/ 4230 h 19998"/>
                <a:gd name="connsiteX666" fmla="*/ 18328 w 19998"/>
                <a:gd name="connsiteY666" fmla="*/ 4270 h 19998"/>
                <a:gd name="connsiteX667" fmla="*/ 18369 w 19998"/>
                <a:gd name="connsiteY667" fmla="*/ 4253 h 19998"/>
                <a:gd name="connsiteX668" fmla="*/ 18388 w 19998"/>
                <a:gd name="connsiteY668" fmla="*/ 4270 h 19998"/>
                <a:gd name="connsiteX669" fmla="*/ 18531 w 19998"/>
                <a:gd name="connsiteY669" fmla="*/ 4253 h 19998"/>
                <a:gd name="connsiteX670" fmla="*/ 18531 w 19998"/>
                <a:gd name="connsiteY670" fmla="*/ 4270 h 19998"/>
                <a:gd name="connsiteX671" fmla="*/ 18631 w 19998"/>
                <a:gd name="connsiteY671" fmla="*/ 4211 h 19998"/>
                <a:gd name="connsiteX672" fmla="*/ 18631 w 19998"/>
                <a:gd name="connsiteY672" fmla="*/ 4131 h 19998"/>
                <a:gd name="connsiteX673" fmla="*/ 18762 w 19998"/>
                <a:gd name="connsiteY673" fmla="*/ 4108 h 19998"/>
                <a:gd name="connsiteX674" fmla="*/ 18778 w 19998"/>
                <a:gd name="connsiteY674" fmla="*/ 4148 h 19998"/>
                <a:gd name="connsiteX675" fmla="*/ 18821 w 19998"/>
                <a:gd name="connsiteY675" fmla="*/ 4131 h 19998"/>
                <a:gd name="connsiteX676" fmla="*/ 18943 w 19998"/>
                <a:gd name="connsiteY676" fmla="*/ 4333 h 19998"/>
                <a:gd name="connsiteX677" fmla="*/ 19047 w 19998"/>
                <a:gd name="connsiteY677" fmla="*/ 4333 h 19998"/>
                <a:gd name="connsiteX678" fmla="*/ 19064 w 19998"/>
                <a:gd name="connsiteY678" fmla="*/ 4392 h 19998"/>
                <a:gd name="connsiteX679" fmla="*/ 19152 w 19998"/>
                <a:gd name="connsiteY679" fmla="*/ 4392 h 19998"/>
                <a:gd name="connsiteX680" fmla="*/ 19152 w 19998"/>
                <a:gd name="connsiteY680" fmla="*/ 4373 h 19998"/>
                <a:gd name="connsiteX681" fmla="*/ 19212 w 19998"/>
                <a:gd name="connsiteY681" fmla="*/ 4373 h 19998"/>
                <a:gd name="connsiteX682" fmla="*/ 19212 w 19998"/>
                <a:gd name="connsiteY682" fmla="*/ 4392 h 19998"/>
                <a:gd name="connsiteX683" fmla="*/ 19317 w 19998"/>
                <a:gd name="connsiteY683" fmla="*/ 4333 h 19998"/>
                <a:gd name="connsiteX684" fmla="*/ 19417 w 19998"/>
                <a:gd name="connsiteY684" fmla="*/ 4392 h 19998"/>
                <a:gd name="connsiteX685" fmla="*/ 19443 w 19998"/>
                <a:gd name="connsiteY685" fmla="*/ 4373 h 19998"/>
                <a:gd name="connsiteX686" fmla="*/ 19500 w 19998"/>
                <a:gd name="connsiteY686" fmla="*/ 4373 h 19998"/>
                <a:gd name="connsiteX687" fmla="*/ 19521 w 19998"/>
                <a:gd name="connsiteY687" fmla="*/ 4352 h 19998"/>
                <a:gd name="connsiteX688" fmla="*/ 19998 w 19998"/>
                <a:gd name="connsiteY688" fmla="*/ 4512 h 19998"/>
                <a:gd name="connsiteX689" fmla="*/ 19750 w 19998"/>
                <a:gd name="connsiteY689" fmla="*/ 4939 h 19998"/>
                <a:gd name="connsiteX690" fmla="*/ 19712 w 19998"/>
                <a:gd name="connsiteY690" fmla="*/ 4939 h 19998"/>
                <a:gd name="connsiteX691" fmla="*/ 19686 w 19998"/>
                <a:gd name="connsiteY691" fmla="*/ 5003 h 19998"/>
                <a:gd name="connsiteX692" fmla="*/ 19645 w 19998"/>
                <a:gd name="connsiteY692" fmla="*/ 5003 h 19998"/>
                <a:gd name="connsiteX693" fmla="*/ 19131 w 19998"/>
                <a:gd name="connsiteY693" fmla="*/ 6512 h 19998"/>
                <a:gd name="connsiteX694" fmla="*/ 19236 w 19998"/>
                <a:gd name="connsiteY694" fmla="*/ 7750 h 19998"/>
                <a:gd name="connsiteX695" fmla="*/ 19212 w 19998"/>
                <a:gd name="connsiteY695" fmla="*/ 7750 h 19998"/>
                <a:gd name="connsiteX696" fmla="*/ 19090 w 19998"/>
                <a:gd name="connsiteY696" fmla="*/ 7870 h 19998"/>
                <a:gd name="connsiteX697" fmla="*/ 19152 w 19998"/>
                <a:gd name="connsiteY697" fmla="*/ 7853 h 19998"/>
                <a:gd name="connsiteX698" fmla="*/ 19064 w 19998"/>
                <a:gd name="connsiteY698" fmla="*/ 7973 h 19998"/>
                <a:gd name="connsiteX699" fmla="*/ 18983 w 19998"/>
                <a:gd name="connsiteY699" fmla="*/ 7973 h 19998"/>
                <a:gd name="connsiteX700" fmla="*/ 18714 w 19998"/>
                <a:gd name="connsiteY700" fmla="*/ 8135 h 19998"/>
                <a:gd name="connsiteX701" fmla="*/ 18695 w 19998"/>
                <a:gd name="connsiteY701" fmla="*/ 8093 h 19998"/>
                <a:gd name="connsiteX702" fmla="*/ 18614 w 19998"/>
                <a:gd name="connsiteY702" fmla="*/ 7997 h 19998"/>
                <a:gd name="connsiteX703" fmla="*/ 18631 w 19998"/>
                <a:gd name="connsiteY703" fmla="*/ 7973 h 19998"/>
                <a:gd name="connsiteX704" fmla="*/ 18304 w 19998"/>
                <a:gd name="connsiteY70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589 w 19998"/>
                <a:gd name="connsiteY453" fmla="*/ 5351 h 19998"/>
                <a:gd name="connsiteX454" fmla="*/ 3689 w 19998"/>
                <a:gd name="connsiteY454" fmla="*/ 5351 h 19998"/>
                <a:gd name="connsiteX455" fmla="*/ 3689 w 19998"/>
                <a:gd name="connsiteY455" fmla="*/ 5391 h 19998"/>
                <a:gd name="connsiteX456" fmla="*/ 3713 w 19998"/>
                <a:gd name="connsiteY456" fmla="*/ 5391 h 19998"/>
                <a:gd name="connsiteX457" fmla="*/ 3860 w 19998"/>
                <a:gd name="connsiteY457" fmla="*/ 5268 h 19998"/>
                <a:gd name="connsiteX458" fmla="*/ 3860 w 19998"/>
                <a:gd name="connsiteY458" fmla="*/ 5308 h 19998"/>
                <a:gd name="connsiteX459" fmla="*/ 3899 w 19998"/>
                <a:gd name="connsiteY459" fmla="*/ 5325 h 19998"/>
                <a:gd name="connsiteX460" fmla="*/ 3818 w 19998"/>
                <a:gd name="connsiteY460" fmla="*/ 5431 h 19998"/>
                <a:gd name="connsiteX461" fmla="*/ 3860 w 19998"/>
                <a:gd name="connsiteY461" fmla="*/ 5431 h 19998"/>
                <a:gd name="connsiteX462" fmla="*/ 3941 w 19998"/>
                <a:gd name="connsiteY462" fmla="*/ 5367 h 19998"/>
                <a:gd name="connsiteX463" fmla="*/ 3958 w 19998"/>
                <a:gd name="connsiteY463" fmla="*/ 5391 h 19998"/>
                <a:gd name="connsiteX464" fmla="*/ 3999 w 19998"/>
                <a:gd name="connsiteY464" fmla="*/ 5534 h 19998"/>
                <a:gd name="connsiteX465" fmla="*/ 4041 w 19998"/>
                <a:gd name="connsiteY465" fmla="*/ 5471 h 19998"/>
                <a:gd name="connsiteX466" fmla="*/ 4041 w 19998"/>
                <a:gd name="connsiteY466" fmla="*/ 5534 h 19998"/>
                <a:gd name="connsiteX467" fmla="*/ 4063 w 19998"/>
                <a:gd name="connsiteY467" fmla="*/ 5534 h 19998"/>
                <a:gd name="connsiteX468" fmla="*/ 4103 w 19998"/>
                <a:gd name="connsiteY468" fmla="*/ 5449 h 19998"/>
                <a:gd name="connsiteX469" fmla="*/ 4146 w 19998"/>
                <a:gd name="connsiteY469" fmla="*/ 5489 h 19998"/>
                <a:gd name="connsiteX470" fmla="*/ 4351 w 19998"/>
                <a:gd name="connsiteY470" fmla="*/ 5351 h 19998"/>
                <a:gd name="connsiteX471" fmla="*/ 4372 w 19998"/>
                <a:gd name="connsiteY471" fmla="*/ 5308 h 19998"/>
                <a:gd name="connsiteX472" fmla="*/ 4392 w 19998"/>
                <a:gd name="connsiteY472" fmla="*/ 5308 h 19998"/>
                <a:gd name="connsiteX473" fmla="*/ 4580 w 19998"/>
                <a:gd name="connsiteY473" fmla="*/ 5268 h 19998"/>
                <a:gd name="connsiteX474" fmla="*/ 4580 w 19998"/>
                <a:gd name="connsiteY474" fmla="*/ 5471 h 19998"/>
                <a:gd name="connsiteX475" fmla="*/ 4994 w 19998"/>
                <a:gd name="connsiteY475" fmla="*/ 5449 h 19998"/>
                <a:gd name="connsiteX476" fmla="*/ 5075 w 19998"/>
                <a:gd name="connsiteY476" fmla="*/ 5471 h 19998"/>
                <a:gd name="connsiteX477" fmla="*/ 5323 w 19998"/>
                <a:gd name="connsiteY477" fmla="*/ 5471 h 19998"/>
                <a:gd name="connsiteX478" fmla="*/ 5242 w 19998"/>
                <a:gd name="connsiteY478" fmla="*/ 5407 h 19998"/>
                <a:gd name="connsiteX479" fmla="*/ 4994 w 19998"/>
                <a:gd name="connsiteY479" fmla="*/ 5003 h 19998"/>
                <a:gd name="connsiteX480" fmla="*/ 4970 w 19998"/>
                <a:gd name="connsiteY480" fmla="*/ 5003 h 19998"/>
                <a:gd name="connsiteX481" fmla="*/ 4954 w 19998"/>
                <a:gd name="connsiteY481" fmla="*/ 4982 h 19998"/>
                <a:gd name="connsiteX482" fmla="*/ 5054 w 19998"/>
                <a:gd name="connsiteY482" fmla="*/ 4618 h 19998"/>
                <a:gd name="connsiteX483" fmla="*/ 5054 w 19998"/>
                <a:gd name="connsiteY483" fmla="*/ 4601 h 19998"/>
                <a:gd name="connsiteX484" fmla="*/ 5037 w 19998"/>
                <a:gd name="connsiteY484" fmla="*/ 4618 h 19998"/>
                <a:gd name="connsiteX485" fmla="*/ 5011 w 19998"/>
                <a:gd name="connsiteY485" fmla="*/ 4131 h 19998"/>
                <a:gd name="connsiteX486" fmla="*/ 4970 w 19998"/>
                <a:gd name="connsiteY486" fmla="*/ 4131 h 19998"/>
                <a:gd name="connsiteX487" fmla="*/ 4642 w 19998"/>
                <a:gd name="connsiteY487" fmla="*/ 3335 h 19998"/>
                <a:gd name="connsiteX488" fmla="*/ 4663 w 19998"/>
                <a:gd name="connsiteY488" fmla="*/ 3092 h 19998"/>
                <a:gd name="connsiteX489" fmla="*/ 4563 w 19998"/>
                <a:gd name="connsiteY489" fmla="*/ 3050 h 19998"/>
                <a:gd name="connsiteX490" fmla="*/ 4563 w 19998"/>
                <a:gd name="connsiteY490" fmla="*/ 2930 h 19998"/>
                <a:gd name="connsiteX491" fmla="*/ 4663 w 19998"/>
                <a:gd name="connsiteY491" fmla="*/ 2987 h 19998"/>
                <a:gd name="connsiteX492" fmla="*/ 4684 w 19998"/>
                <a:gd name="connsiteY492" fmla="*/ 2947 h 19998"/>
                <a:gd name="connsiteX493" fmla="*/ 5242 w 19998"/>
                <a:gd name="connsiteY493" fmla="*/ 3092 h 19998"/>
                <a:gd name="connsiteX494" fmla="*/ 5258 w 19998"/>
                <a:gd name="connsiteY494" fmla="*/ 3029 h 19998"/>
                <a:gd name="connsiteX495" fmla="*/ 5570 w 19998"/>
                <a:gd name="connsiteY495" fmla="*/ 3050 h 19998"/>
                <a:gd name="connsiteX496" fmla="*/ 5632 w 19998"/>
                <a:gd name="connsiteY496" fmla="*/ 3252 h 19998"/>
                <a:gd name="connsiteX497" fmla="*/ 5592 w 19998"/>
                <a:gd name="connsiteY497" fmla="*/ 3252 h 19998"/>
                <a:gd name="connsiteX498" fmla="*/ 5570 w 19998"/>
                <a:gd name="connsiteY498" fmla="*/ 3316 h 19998"/>
                <a:gd name="connsiteX499" fmla="*/ 5511 w 19998"/>
                <a:gd name="connsiteY499" fmla="*/ 3316 h 19998"/>
                <a:gd name="connsiteX500" fmla="*/ 5675 w 19998"/>
                <a:gd name="connsiteY500" fmla="*/ 3800 h 19998"/>
                <a:gd name="connsiteX501" fmla="*/ 5649 w 19998"/>
                <a:gd name="connsiteY501" fmla="*/ 3826 h 19998"/>
                <a:gd name="connsiteX502" fmla="*/ 5732 w 19998"/>
                <a:gd name="connsiteY502" fmla="*/ 3842 h 19998"/>
                <a:gd name="connsiteX503" fmla="*/ 5713 w 19998"/>
                <a:gd name="connsiteY503" fmla="*/ 3842 h 19998"/>
                <a:gd name="connsiteX504" fmla="*/ 5732 w 19998"/>
                <a:gd name="connsiteY504" fmla="*/ 3882 h 19998"/>
                <a:gd name="connsiteX505" fmla="*/ 5756 w 19998"/>
                <a:gd name="connsiteY505" fmla="*/ 3882 h 19998"/>
                <a:gd name="connsiteX506" fmla="*/ 5775 w 19998"/>
                <a:gd name="connsiteY506" fmla="*/ 3882 h 19998"/>
                <a:gd name="connsiteX507" fmla="*/ 5861 w 19998"/>
                <a:gd name="connsiteY507" fmla="*/ 3762 h 19998"/>
                <a:gd name="connsiteX508" fmla="*/ 6499 w 19998"/>
                <a:gd name="connsiteY508" fmla="*/ 3906 h 19998"/>
                <a:gd name="connsiteX509" fmla="*/ 7611 w 19998"/>
                <a:gd name="connsiteY509" fmla="*/ 3826 h 19998"/>
                <a:gd name="connsiteX510" fmla="*/ 7923 w 19998"/>
                <a:gd name="connsiteY510" fmla="*/ 3722 h 19998"/>
                <a:gd name="connsiteX511" fmla="*/ 8045 w 19998"/>
                <a:gd name="connsiteY511" fmla="*/ 3703 h 19998"/>
                <a:gd name="connsiteX512" fmla="*/ 7611 w 19998"/>
                <a:gd name="connsiteY512" fmla="*/ 3600 h 19998"/>
                <a:gd name="connsiteX513" fmla="*/ 7611 w 19998"/>
                <a:gd name="connsiteY513" fmla="*/ 3581 h 19998"/>
                <a:gd name="connsiteX514" fmla="*/ 7799 w 19998"/>
                <a:gd name="connsiteY514" fmla="*/ 3092 h 19998"/>
                <a:gd name="connsiteX515" fmla="*/ 9574 w 19998"/>
                <a:gd name="connsiteY515" fmla="*/ 2317 h 19998"/>
                <a:gd name="connsiteX516" fmla="*/ 9843 w 19998"/>
                <a:gd name="connsiteY516" fmla="*/ 1993 h 19998"/>
                <a:gd name="connsiteX517" fmla="*/ 9902 w 19998"/>
                <a:gd name="connsiteY517" fmla="*/ 2051 h 19998"/>
                <a:gd name="connsiteX518" fmla="*/ 10031 w 19998"/>
                <a:gd name="connsiteY518" fmla="*/ 2051 h 19998"/>
                <a:gd name="connsiteX519" fmla="*/ 9964 w 19998"/>
                <a:gd name="connsiteY519" fmla="*/ 1972 h 19998"/>
                <a:gd name="connsiteX520" fmla="*/ 9943 w 19998"/>
                <a:gd name="connsiteY520" fmla="*/ 1993 h 19998"/>
                <a:gd name="connsiteX521" fmla="*/ 9843 w 19998"/>
                <a:gd name="connsiteY521" fmla="*/ 1645 h 19998"/>
                <a:gd name="connsiteX522" fmla="*/ 9902 w 19998"/>
                <a:gd name="connsiteY522" fmla="*/ 1645 h 19998"/>
                <a:gd name="connsiteX523" fmla="*/ 9902 w 19998"/>
                <a:gd name="connsiteY523" fmla="*/ 1628 h 19998"/>
                <a:gd name="connsiteX524" fmla="*/ 9902 w 19998"/>
                <a:gd name="connsiteY524" fmla="*/ 1607 h 19998"/>
                <a:gd name="connsiteX525" fmla="*/ 9843 w 19998"/>
                <a:gd name="connsiteY525" fmla="*/ 1542 h 19998"/>
                <a:gd name="connsiteX526" fmla="*/ 9886 w 19998"/>
                <a:gd name="connsiteY526" fmla="*/ 1260 h 19998"/>
                <a:gd name="connsiteX527" fmla="*/ 9926 w 19998"/>
                <a:gd name="connsiteY527" fmla="*/ 1243 h 19998"/>
                <a:gd name="connsiteX528" fmla="*/ 9886 w 19998"/>
                <a:gd name="connsiteY528" fmla="*/ 815 h 19998"/>
                <a:gd name="connsiteX529" fmla="*/ 9902 w 19998"/>
                <a:gd name="connsiteY529" fmla="*/ 815 h 19998"/>
                <a:gd name="connsiteX530" fmla="*/ 9886 w 19998"/>
                <a:gd name="connsiteY530" fmla="*/ 484 h 19998"/>
                <a:gd name="connsiteX531" fmla="*/ 10645 w 19998"/>
                <a:gd name="connsiteY531" fmla="*/ 186 h 19998"/>
                <a:gd name="connsiteX532" fmla="*/ 11307 w 19998"/>
                <a:gd name="connsiteY532" fmla="*/ 0 h 19998"/>
                <a:gd name="connsiteX533" fmla="*/ 11431 w 19998"/>
                <a:gd name="connsiteY533" fmla="*/ 324 h 19998"/>
                <a:gd name="connsiteX534" fmla="*/ 11431 w 19998"/>
                <a:gd name="connsiteY534" fmla="*/ 630 h 19998"/>
                <a:gd name="connsiteX535" fmla="*/ 11577 w 19998"/>
                <a:gd name="connsiteY535" fmla="*/ 630 h 19998"/>
                <a:gd name="connsiteX536" fmla="*/ 11700 w 19998"/>
                <a:gd name="connsiteY536" fmla="*/ 832 h 19998"/>
                <a:gd name="connsiteX537" fmla="*/ 11822 w 19998"/>
                <a:gd name="connsiteY537" fmla="*/ 895 h 19998"/>
                <a:gd name="connsiteX538" fmla="*/ 12158 w 19998"/>
                <a:gd name="connsiteY538" fmla="*/ 670 h 19998"/>
                <a:gd name="connsiteX539" fmla="*/ 12279 w 19998"/>
                <a:gd name="connsiteY539" fmla="*/ 792 h 19998"/>
                <a:gd name="connsiteX540" fmla="*/ 12255 w 19998"/>
                <a:gd name="connsiteY540" fmla="*/ 815 h 19998"/>
                <a:gd name="connsiteX541" fmla="*/ 12360 w 19998"/>
                <a:gd name="connsiteY541" fmla="*/ 895 h 19998"/>
                <a:gd name="connsiteX542" fmla="*/ 12360 w 19998"/>
                <a:gd name="connsiteY542" fmla="*/ 912 h 19998"/>
                <a:gd name="connsiteX543" fmla="*/ 12339 w 19998"/>
                <a:gd name="connsiteY543" fmla="*/ 935 h 19998"/>
                <a:gd name="connsiteX544" fmla="*/ 12548 w 19998"/>
                <a:gd name="connsiteY544" fmla="*/ 1342 h 19998"/>
                <a:gd name="connsiteX545" fmla="*/ 12753 w 19998"/>
                <a:gd name="connsiteY545" fmla="*/ 1260 h 19998"/>
                <a:gd name="connsiteX546" fmla="*/ 12729 w 19998"/>
                <a:gd name="connsiteY546" fmla="*/ 1363 h 19998"/>
                <a:gd name="connsiteX547" fmla="*/ 12834 w 19998"/>
                <a:gd name="connsiteY547" fmla="*/ 1323 h 19998"/>
                <a:gd name="connsiteX548" fmla="*/ 12853 w 19998"/>
                <a:gd name="connsiteY548" fmla="*/ 1342 h 19998"/>
                <a:gd name="connsiteX549" fmla="*/ 12901 w 19998"/>
                <a:gd name="connsiteY549" fmla="*/ 1342 h 19998"/>
                <a:gd name="connsiteX550" fmla="*/ 13039 w 19998"/>
                <a:gd name="connsiteY550" fmla="*/ 1769 h 19998"/>
                <a:gd name="connsiteX551" fmla="*/ 13039 w 19998"/>
                <a:gd name="connsiteY551" fmla="*/ 1751 h 19998"/>
                <a:gd name="connsiteX552" fmla="*/ 13065 w 19998"/>
                <a:gd name="connsiteY552" fmla="*/ 1751 h 19998"/>
                <a:gd name="connsiteX553" fmla="*/ 13082 w 19998"/>
                <a:gd name="connsiteY553" fmla="*/ 1671 h 19998"/>
                <a:gd name="connsiteX554" fmla="*/ 13186 w 19998"/>
                <a:gd name="connsiteY554" fmla="*/ 1645 h 19998"/>
                <a:gd name="connsiteX555" fmla="*/ 13203 w 19998"/>
                <a:gd name="connsiteY555" fmla="*/ 1671 h 19998"/>
                <a:gd name="connsiteX556" fmla="*/ 13203 w 19998"/>
                <a:gd name="connsiteY556" fmla="*/ 1645 h 19998"/>
                <a:gd name="connsiteX557" fmla="*/ 13267 w 19998"/>
                <a:gd name="connsiteY557" fmla="*/ 1645 h 19998"/>
                <a:gd name="connsiteX558" fmla="*/ 13267 w 19998"/>
                <a:gd name="connsiteY558" fmla="*/ 1671 h 19998"/>
                <a:gd name="connsiteX559" fmla="*/ 13308 w 19998"/>
                <a:gd name="connsiteY559" fmla="*/ 1687 h 19998"/>
                <a:gd name="connsiteX560" fmla="*/ 13308 w 19998"/>
                <a:gd name="connsiteY560" fmla="*/ 1711 h 19998"/>
                <a:gd name="connsiteX561" fmla="*/ 13515 w 19998"/>
                <a:gd name="connsiteY561" fmla="*/ 1628 h 19998"/>
                <a:gd name="connsiteX562" fmla="*/ 13598 w 19998"/>
                <a:gd name="connsiteY562" fmla="*/ 1751 h 19998"/>
                <a:gd name="connsiteX563" fmla="*/ 13660 w 19998"/>
                <a:gd name="connsiteY563" fmla="*/ 1769 h 19998"/>
                <a:gd name="connsiteX564" fmla="*/ 13660 w 19998"/>
                <a:gd name="connsiteY564" fmla="*/ 1833 h 19998"/>
                <a:gd name="connsiteX565" fmla="*/ 13677 w 19998"/>
                <a:gd name="connsiteY565" fmla="*/ 1833 h 19998"/>
                <a:gd name="connsiteX566" fmla="*/ 13677 w 19998"/>
                <a:gd name="connsiteY566" fmla="*/ 1849 h 19998"/>
                <a:gd name="connsiteX567" fmla="*/ 13725 w 19998"/>
                <a:gd name="connsiteY567" fmla="*/ 1849 h 19998"/>
                <a:gd name="connsiteX568" fmla="*/ 13703 w 19998"/>
                <a:gd name="connsiteY568" fmla="*/ 1833 h 19998"/>
                <a:gd name="connsiteX569" fmla="*/ 13725 w 19998"/>
                <a:gd name="connsiteY569" fmla="*/ 1791 h 19998"/>
                <a:gd name="connsiteX570" fmla="*/ 13808 w 19998"/>
                <a:gd name="connsiteY570" fmla="*/ 1873 h 19998"/>
                <a:gd name="connsiteX571" fmla="*/ 13725 w 19998"/>
                <a:gd name="connsiteY571" fmla="*/ 2155 h 19998"/>
                <a:gd name="connsiteX572" fmla="*/ 13725 w 19998"/>
                <a:gd name="connsiteY572" fmla="*/ 2138 h 19998"/>
                <a:gd name="connsiteX573" fmla="*/ 13784 w 19998"/>
                <a:gd name="connsiteY573" fmla="*/ 2155 h 19998"/>
                <a:gd name="connsiteX574" fmla="*/ 13825 w 19998"/>
                <a:gd name="connsiteY574" fmla="*/ 2301 h 19998"/>
                <a:gd name="connsiteX575" fmla="*/ 13703 w 19998"/>
                <a:gd name="connsiteY575" fmla="*/ 2420 h 19998"/>
                <a:gd name="connsiteX576" fmla="*/ 13741 w 19998"/>
                <a:gd name="connsiteY576" fmla="*/ 2463 h 19998"/>
                <a:gd name="connsiteX577" fmla="*/ 13703 w 19998"/>
                <a:gd name="connsiteY577" fmla="*/ 2503 h 19998"/>
                <a:gd name="connsiteX578" fmla="*/ 13784 w 19998"/>
                <a:gd name="connsiteY578" fmla="*/ 2519 h 19998"/>
                <a:gd name="connsiteX579" fmla="*/ 13784 w 19998"/>
                <a:gd name="connsiteY579" fmla="*/ 2540 h 19998"/>
                <a:gd name="connsiteX580" fmla="*/ 13849 w 19998"/>
                <a:gd name="connsiteY580" fmla="*/ 2540 h 19998"/>
                <a:gd name="connsiteX581" fmla="*/ 14280 w 19998"/>
                <a:gd name="connsiteY581" fmla="*/ 2540 h 19998"/>
                <a:gd name="connsiteX582" fmla="*/ 14527 w 19998"/>
                <a:gd name="connsiteY582" fmla="*/ 2437 h 19998"/>
                <a:gd name="connsiteX583" fmla="*/ 14527 w 19998"/>
                <a:gd name="connsiteY583" fmla="*/ 2218 h 19998"/>
                <a:gd name="connsiteX584" fmla="*/ 14715 w 19998"/>
                <a:gd name="connsiteY584" fmla="*/ 2051 h 19998"/>
                <a:gd name="connsiteX585" fmla="*/ 14815 w 19998"/>
                <a:gd name="connsiteY585" fmla="*/ 2115 h 19998"/>
                <a:gd name="connsiteX586" fmla="*/ 14775 w 19998"/>
                <a:gd name="connsiteY586" fmla="*/ 2138 h 19998"/>
                <a:gd name="connsiteX587" fmla="*/ 14796 w 19998"/>
                <a:gd name="connsiteY587" fmla="*/ 2218 h 19998"/>
                <a:gd name="connsiteX588" fmla="*/ 14756 w 19998"/>
                <a:gd name="connsiteY588" fmla="*/ 2195 h 19998"/>
                <a:gd name="connsiteX589" fmla="*/ 14732 w 19998"/>
                <a:gd name="connsiteY589" fmla="*/ 2218 h 19998"/>
                <a:gd name="connsiteX590" fmla="*/ 14756 w 19998"/>
                <a:gd name="connsiteY590" fmla="*/ 2237 h 19998"/>
                <a:gd name="connsiteX591" fmla="*/ 14732 w 19998"/>
                <a:gd name="connsiteY591" fmla="*/ 2275 h 19998"/>
                <a:gd name="connsiteX592" fmla="*/ 14715 w 19998"/>
                <a:gd name="connsiteY592" fmla="*/ 2275 h 19998"/>
                <a:gd name="connsiteX593" fmla="*/ 14756 w 19998"/>
                <a:gd name="connsiteY593" fmla="*/ 2341 h 19998"/>
                <a:gd name="connsiteX594" fmla="*/ 14675 w 19998"/>
                <a:gd name="connsiteY594" fmla="*/ 2519 h 19998"/>
                <a:gd name="connsiteX595" fmla="*/ 14815 w 19998"/>
                <a:gd name="connsiteY595" fmla="*/ 2622 h 19998"/>
                <a:gd name="connsiteX596" fmla="*/ 14796 w 19998"/>
                <a:gd name="connsiteY596" fmla="*/ 2904 h 19998"/>
                <a:gd name="connsiteX597" fmla="*/ 14918 w 19998"/>
                <a:gd name="connsiteY597" fmla="*/ 2904 h 19998"/>
                <a:gd name="connsiteX598" fmla="*/ 14918 w 19998"/>
                <a:gd name="connsiteY598" fmla="*/ 2867 h 19998"/>
                <a:gd name="connsiteX599" fmla="*/ 15001 w 19998"/>
                <a:gd name="connsiteY599" fmla="*/ 2888 h 19998"/>
                <a:gd name="connsiteX600" fmla="*/ 15230 w 19998"/>
                <a:gd name="connsiteY600" fmla="*/ 3074 h 19998"/>
                <a:gd name="connsiteX601" fmla="*/ 15249 w 19998"/>
                <a:gd name="connsiteY601" fmla="*/ 3050 h 19998"/>
                <a:gd name="connsiteX602" fmla="*/ 15249 w 19998"/>
                <a:gd name="connsiteY602" fmla="*/ 3114 h 19998"/>
                <a:gd name="connsiteX603" fmla="*/ 15330 w 19998"/>
                <a:gd name="connsiteY603" fmla="*/ 3114 h 19998"/>
                <a:gd name="connsiteX604" fmla="*/ 15418 w 19998"/>
                <a:gd name="connsiteY604" fmla="*/ 3114 h 19998"/>
                <a:gd name="connsiteX605" fmla="*/ 15499 w 19998"/>
                <a:gd name="connsiteY605" fmla="*/ 3196 h 19998"/>
                <a:gd name="connsiteX606" fmla="*/ 15475 w 19998"/>
                <a:gd name="connsiteY606" fmla="*/ 3252 h 19998"/>
                <a:gd name="connsiteX607" fmla="*/ 15499 w 19998"/>
                <a:gd name="connsiteY607" fmla="*/ 3295 h 19998"/>
                <a:gd name="connsiteX608" fmla="*/ 15499 w 19998"/>
                <a:gd name="connsiteY608" fmla="*/ 3276 h 19998"/>
                <a:gd name="connsiteX609" fmla="*/ 15599 w 19998"/>
                <a:gd name="connsiteY609" fmla="*/ 3276 h 19998"/>
                <a:gd name="connsiteX610" fmla="*/ 15704 w 19998"/>
                <a:gd name="connsiteY610" fmla="*/ 3374 h 19998"/>
                <a:gd name="connsiteX611" fmla="*/ 15682 w 19998"/>
                <a:gd name="connsiteY611" fmla="*/ 3414 h 19998"/>
                <a:gd name="connsiteX612" fmla="*/ 15723 w 19998"/>
                <a:gd name="connsiteY612" fmla="*/ 3478 h 19998"/>
                <a:gd name="connsiteX613" fmla="*/ 15704 w 19998"/>
                <a:gd name="connsiteY613" fmla="*/ 3497 h 19998"/>
                <a:gd name="connsiteX614" fmla="*/ 15747 w 19998"/>
                <a:gd name="connsiteY614" fmla="*/ 3534 h 19998"/>
                <a:gd name="connsiteX615" fmla="*/ 15747 w 19998"/>
                <a:gd name="connsiteY615" fmla="*/ 3518 h 19998"/>
                <a:gd name="connsiteX616" fmla="*/ 15935 w 19998"/>
                <a:gd name="connsiteY616" fmla="*/ 3478 h 19998"/>
                <a:gd name="connsiteX617" fmla="*/ 15935 w 19998"/>
                <a:gd name="connsiteY617" fmla="*/ 3518 h 19998"/>
                <a:gd name="connsiteX618" fmla="*/ 15951 w 19998"/>
                <a:gd name="connsiteY618" fmla="*/ 3518 h 19998"/>
                <a:gd name="connsiteX619" fmla="*/ 15992 w 19998"/>
                <a:gd name="connsiteY619" fmla="*/ 3414 h 19998"/>
                <a:gd name="connsiteX620" fmla="*/ 16156 w 19998"/>
                <a:gd name="connsiteY620" fmla="*/ 3414 h 19998"/>
                <a:gd name="connsiteX621" fmla="*/ 16156 w 19998"/>
                <a:gd name="connsiteY621" fmla="*/ 3374 h 19998"/>
                <a:gd name="connsiteX622" fmla="*/ 16302 w 19998"/>
                <a:gd name="connsiteY622" fmla="*/ 3436 h 19998"/>
                <a:gd name="connsiteX623" fmla="*/ 16285 w 19998"/>
                <a:gd name="connsiteY623" fmla="*/ 3454 h 19998"/>
                <a:gd name="connsiteX624" fmla="*/ 16366 w 19998"/>
                <a:gd name="connsiteY624" fmla="*/ 3518 h 19998"/>
                <a:gd name="connsiteX625" fmla="*/ 16490 w 19998"/>
                <a:gd name="connsiteY625" fmla="*/ 3518 h 19998"/>
                <a:gd name="connsiteX626" fmla="*/ 16506 w 19998"/>
                <a:gd name="connsiteY626" fmla="*/ 3600 h 19998"/>
                <a:gd name="connsiteX627" fmla="*/ 16590 w 19998"/>
                <a:gd name="connsiteY627" fmla="*/ 3624 h 19998"/>
                <a:gd name="connsiteX628" fmla="*/ 16611 w 19998"/>
                <a:gd name="connsiteY628" fmla="*/ 3581 h 19998"/>
                <a:gd name="connsiteX629" fmla="*/ 16694 w 19998"/>
                <a:gd name="connsiteY629" fmla="*/ 3600 h 19998"/>
                <a:gd name="connsiteX630" fmla="*/ 16694 w 19998"/>
                <a:gd name="connsiteY630" fmla="*/ 3560 h 19998"/>
                <a:gd name="connsiteX631" fmla="*/ 16716 w 19998"/>
                <a:gd name="connsiteY631" fmla="*/ 3560 h 19998"/>
                <a:gd name="connsiteX632" fmla="*/ 16716 w 19998"/>
                <a:gd name="connsiteY632" fmla="*/ 3518 h 19998"/>
                <a:gd name="connsiteX633" fmla="*/ 16759 w 19998"/>
                <a:gd name="connsiteY633" fmla="*/ 3497 h 19998"/>
                <a:gd name="connsiteX634" fmla="*/ 16759 w 19998"/>
                <a:gd name="connsiteY634" fmla="*/ 3478 h 19998"/>
                <a:gd name="connsiteX635" fmla="*/ 16940 w 19998"/>
                <a:gd name="connsiteY635" fmla="*/ 3478 h 19998"/>
                <a:gd name="connsiteX636" fmla="*/ 17085 w 19998"/>
                <a:gd name="connsiteY636" fmla="*/ 3560 h 19998"/>
                <a:gd name="connsiteX637" fmla="*/ 17085 w 19998"/>
                <a:gd name="connsiteY637" fmla="*/ 3534 h 19998"/>
                <a:gd name="connsiteX638" fmla="*/ 17192 w 19998"/>
                <a:gd name="connsiteY638" fmla="*/ 3518 h 19998"/>
                <a:gd name="connsiteX639" fmla="*/ 17192 w 19998"/>
                <a:gd name="connsiteY639" fmla="*/ 3534 h 19998"/>
                <a:gd name="connsiteX640" fmla="*/ 17373 w 19998"/>
                <a:gd name="connsiteY640" fmla="*/ 3640 h 19998"/>
                <a:gd name="connsiteX641" fmla="*/ 17354 w 19998"/>
                <a:gd name="connsiteY641" fmla="*/ 3663 h 19998"/>
                <a:gd name="connsiteX642" fmla="*/ 17437 w 19998"/>
                <a:gd name="connsiteY642" fmla="*/ 3783 h 19998"/>
                <a:gd name="connsiteX643" fmla="*/ 17397 w 19998"/>
                <a:gd name="connsiteY643" fmla="*/ 3783 h 19998"/>
                <a:gd name="connsiteX644" fmla="*/ 17414 w 19998"/>
                <a:gd name="connsiteY644" fmla="*/ 3826 h 19998"/>
                <a:gd name="connsiteX645" fmla="*/ 17437 w 19998"/>
                <a:gd name="connsiteY645" fmla="*/ 3826 h 19998"/>
                <a:gd name="connsiteX646" fmla="*/ 17602 w 19998"/>
                <a:gd name="connsiteY646" fmla="*/ 4028 h 19998"/>
                <a:gd name="connsiteX647" fmla="*/ 17623 w 19998"/>
                <a:gd name="connsiteY647" fmla="*/ 4091 h 19998"/>
                <a:gd name="connsiteX648" fmla="*/ 17642 w 19998"/>
                <a:gd name="connsiteY648" fmla="*/ 4091 h 19998"/>
                <a:gd name="connsiteX649" fmla="*/ 17683 w 19998"/>
                <a:gd name="connsiteY649" fmla="*/ 4211 h 19998"/>
                <a:gd name="connsiteX650" fmla="*/ 17849 w 19998"/>
                <a:gd name="connsiteY650" fmla="*/ 4211 h 19998"/>
                <a:gd name="connsiteX651" fmla="*/ 17849 w 19998"/>
                <a:gd name="connsiteY651" fmla="*/ 4171 h 19998"/>
                <a:gd name="connsiteX652" fmla="*/ 17871 w 19998"/>
                <a:gd name="connsiteY652" fmla="*/ 4171 h 19998"/>
                <a:gd name="connsiteX653" fmla="*/ 17830 w 19998"/>
                <a:gd name="connsiteY653" fmla="*/ 4091 h 19998"/>
                <a:gd name="connsiteX654" fmla="*/ 17871 w 19998"/>
                <a:gd name="connsiteY654" fmla="*/ 4065 h 19998"/>
                <a:gd name="connsiteX655" fmla="*/ 17935 w 19998"/>
                <a:gd name="connsiteY655" fmla="*/ 4091 h 19998"/>
                <a:gd name="connsiteX656" fmla="*/ 17976 w 19998"/>
                <a:gd name="connsiteY656" fmla="*/ 4065 h 19998"/>
                <a:gd name="connsiteX657" fmla="*/ 18019 w 19998"/>
                <a:gd name="connsiteY657" fmla="*/ 4091 h 19998"/>
                <a:gd name="connsiteX658" fmla="*/ 18140 w 19998"/>
                <a:gd name="connsiteY658" fmla="*/ 4131 h 19998"/>
                <a:gd name="connsiteX659" fmla="*/ 18183 w 19998"/>
                <a:gd name="connsiteY659" fmla="*/ 4293 h 19998"/>
                <a:gd name="connsiteX660" fmla="*/ 18200 w 19998"/>
                <a:gd name="connsiteY660" fmla="*/ 4293 h 19998"/>
                <a:gd name="connsiteX661" fmla="*/ 18223 w 19998"/>
                <a:gd name="connsiteY661" fmla="*/ 4211 h 19998"/>
                <a:gd name="connsiteX662" fmla="*/ 18240 w 19998"/>
                <a:gd name="connsiteY662" fmla="*/ 4211 h 19998"/>
                <a:gd name="connsiteX663" fmla="*/ 18240 w 19998"/>
                <a:gd name="connsiteY663" fmla="*/ 4230 h 19998"/>
                <a:gd name="connsiteX664" fmla="*/ 18281 w 19998"/>
                <a:gd name="connsiteY664" fmla="*/ 4230 h 19998"/>
                <a:gd name="connsiteX665" fmla="*/ 18328 w 19998"/>
                <a:gd name="connsiteY665" fmla="*/ 4270 h 19998"/>
                <a:gd name="connsiteX666" fmla="*/ 18369 w 19998"/>
                <a:gd name="connsiteY666" fmla="*/ 4253 h 19998"/>
                <a:gd name="connsiteX667" fmla="*/ 18388 w 19998"/>
                <a:gd name="connsiteY667" fmla="*/ 4270 h 19998"/>
                <a:gd name="connsiteX668" fmla="*/ 18531 w 19998"/>
                <a:gd name="connsiteY668" fmla="*/ 4253 h 19998"/>
                <a:gd name="connsiteX669" fmla="*/ 18531 w 19998"/>
                <a:gd name="connsiteY669" fmla="*/ 4270 h 19998"/>
                <a:gd name="connsiteX670" fmla="*/ 18631 w 19998"/>
                <a:gd name="connsiteY670" fmla="*/ 4211 h 19998"/>
                <a:gd name="connsiteX671" fmla="*/ 18631 w 19998"/>
                <a:gd name="connsiteY671" fmla="*/ 4131 h 19998"/>
                <a:gd name="connsiteX672" fmla="*/ 18762 w 19998"/>
                <a:gd name="connsiteY672" fmla="*/ 4108 h 19998"/>
                <a:gd name="connsiteX673" fmla="*/ 18778 w 19998"/>
                <a:gd name="connsiteY673" fmla="*/ 4148 h 19998"/>
                <a:gd name="connsiteX674" fmla="*/ 18821 w 19998"/>
                <a:gd name="connsiteY674" fmla="*/ 4131 h 19998"/>
                <a:gd name="connsiteX675" fmla="*/ 18943 w 19998"/>
                <a:gd name="connsiteY675" fmla="*/ 4333 h 19998"/>
                <a:gd name="connsiteX676" fmla="*/ 19047 w 19998"/>
                <a:gd name="connsiteY676" fmla="*/ 4333 h 19998"/>
                <a:gd name="connsiteX677" fmla="*/ 19064 w 19998"/>
                <a:gd name="connsiteY677" fmla="*/ 4392 h 19998"/>
                <a:gd name="connsiteX678" fmla="*/ 19152 w 19998"/>
                <a:gd name="connsiteY678" fmla="*/ 4392 h 19998"/>
                <a:gd name="connsiteX679" fmla="*/ 19152 w 19998"/>
                <a:gd name="connsiteY679" fmla="*/ 4373 h 19998"/>
                <a:gd name="connsiteX680" fmla="*/ 19212 w 19998"/>
                <a:gd name="connsiteY680" fmla="*/ 4373 h 19998"/>
                <a:gd name="connsiteX681" fmla="*/ 19212 w 19998"/>
                <a:gd name="connsiteY681" fmla="*/ 4392 h 19998"/>
                <a:gd name="connsiteX682" fmla="*/ 19317 w 19998"/>
                <a:gd name="connsiteY682" fmla="*/ 4333 h 19998"/>
                <a:gd name="connsiteX683" fmla="*/ 19417 w 19998"/>
                <a:gd name="connsiteY683" fmla="*/ 4392 h 19998"/>
                <a:gd name="connsiteX684" fmla="*/ 19443 w 19998"/>
                <a:gd name="connsiteY684" fmla="*/ 4373 h 19998"/>
                <a:gd name="connsiteX685" fmla="*/ 19500 w 19998"/>
                <a:gd name="connsiteY685" fmla="*/ 4373 h 19998"/>
                <a:gd name="connsiteX686" fmla="*/ 19521 w 19998"/>
                <a:gd name="connsiteY686" fmla="*/ 4352 h 19998"/>
                <a:gd name="connsiteX687" fmla="*/ 19998 w 19998"/>
                <a:gd name="connsiteY687" fmla="*/ 4512 h 19998"/>
                <a:gd name="connsiteX688" fmla="*/ 19750 w 19998"/>
                <a:gd name="connsiteY688" fmla="*/ 4939 h 19998"/>
                <a:gd name="connsiteX689" fmla="*/ 19712 w 19998"/>
                <a:gd name="connsiteY689" fmla="*/ 4939 h 19998"/>
                <a:gd name="connsiteX690" fmla="*/ 19686 w 19998"/>
                <a:gd name="connsiteY690" fmla="*/ 5003 h 19998"/>
                <a:gd name="connsiteX691" fmla="*/ 19645 w 19998"/>
                <a:gd name="connsiteY691" fmla="*/ 5003 h 19998"/>
                <a:gd name="connsiteX692" fmla="*/ 19131 w 19998"/>
                <a:gd name="connsiteY692" fmla="*/ 6512 h 19998"/>
                <a:gd name="connsiteX693" fmla="*/ 19236 w 19998"/>
                <a:gd name="connsiteY693" fmla="*/ 7750 h 19998"/>
                <a:gd name="connsiteX694" fmla="*/ 19212 w 19998"/>
                <a:gd name="connsiteY694" fmla="*/ 7750 h 19998"/>
                <a:gd name="connsiteX695" fmla="*/ 19090 w 19998"/>
                <a:gd name="connsiteY695" fmla="*/ 7870 h 19998"/>
                <a:gd name="connsiteX696" fmla="*/ 19152 w 19998"/>
                <a:gd name="connsiteY696" fmla="*/ 7853 h 19998"/>
                <a:gd name="connsiteX697" fmla="*/ 19064 w 19998"/>
                <a:gd name="connsiteY697" fmla="*/ 7973 h 19998"/>
                <a:gd name="connsiteX698" fmla="*/ 18983 w 19998"/>
                <a:gd name="connsiteY698" fmla="*/ 7973 h 19998"/>
                <a:gd name="connsiteX699" fmla="*/ 18714 w 19998"/>
                <a:gd name="connsiteY699" fmla="*/ 8135 h 19998"/>
                <a:gd name="connsiteX700" fmla="*/ 18695 w 19998"/>
                <a:gd name="connsiteY700" fmla="*/ 8093 h 19998"/>
                <a:gd name="connsiteX701" fmla="*/ 18614 w 19998"/>
                <a:gd name="connsiteY701" fmla="*/ 7997 h 19998"/>
                <a:gd name="connsiteX702" fmla="*/ 18631 w 19998"/>
                <a:gd name="connsiteY702" fmla="*/ 7973 h 19998"/>
                <a:gd name="connsiteX703" fmla="*/ 18304 w 19998"/>
                <a:gd name="connsiteY70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713 w 19998"/>
                <a:gd name="connsiteY455" fmla="*/ 5391 h 19998"/>
                <a:gd name="connsiteX456" fmla="*/ 3860 w 19998"/>
                <a:gd name="connsiteY456" fmla="*/ 5268 h 19998"/>
                <a:gd name="connsiteX457" fmla="*/ 3860 w 19998"/>
                <a:gd name="connsiteY457" fmla="*/ 5308 h 19998"/>
                <a:gd name="connsiteX458" fmla="*/ 3899 w 19998"/>
                <a:gd name="connsiteY458" fmla="*/ 5325 h 19998"/>
                <a:gd name="connsiteX459" fmla="*/ 3818 w 19998"/>
                <a:gd name="connsiteY459" fmla="*/ 5431 h 19998"/>
                <a:gd name="connsiteX460" fmla="*/ 3860 w 19998"/>
                <a:gd name="connsiteY460" fmla="*/ 5431 h 19998"/>
                <a:gd name="connsiteX461" fmla="*/ 3941 w 19998"/>
                <a:gd name="connsiteY461" fmla="*/ 5367 h 19998"/>
                <a:gd name="connsiteX462" fmla="*/ 3958 w 19998"/>
                <a:gd name="connsiteY462" fmla="*/ 5391 h 19998"/>
                <a:gd name="connsiteX463" fmla="*/ 3999 w 19998"/>
                <a:gd name="connsiteY463" fmla="*/ 5534 h 19998"/>
                <a:gd name="connsiteX464" fmla="*/ 4041 w 19998"/>
                <a:gd name="connsiteY464" fmla="*/ 5471 h 19998"/>
                <a:gd name="connsiteX465" fmla="*/ 4041 w 19998"/>
                <a:gd name="connsiteY465" fmla="*/ 5534 h 19998"/>
                <a:gd name="connsiteX466" fmla="*/ 4063 w 19998"/>
                <a:gd name="connsiteY466" fmla="*/ 5534 h 19998"/>
                <a:gd name="connsiteX467" fmla="*/ 4103 w 19998"/>
                <a:gd name="connsiteY467" fmla="*/ 5449 h 19998"/>
                <a:gd name="connsiteX468" fmla="*/ 4146 w 19998"/>
                <a:gd name="connsiteY468" fmla="*/ 5489 h 19998"/>
                <a:gd name="connsiteX469" fmla="*/ 4351 w 19998"/>
                <a:gd name="connsiteY469" fmla="*/ 5351 h 19998"/>
                <a:gd name="connsiteX470" fmla="*/ 4372 w 19998"/>
                <a:gd name="connsiteY470" fmla="*/ 5308 h 19998"/>
                <a:gd name="connsiteX471" fmla="*/ 4392 w 19998"/>
                <a:gd name="connsiteY471" fmla="*/ 5308 h 19998"/>
                <a:gd name="connsiteX472" fmla="*/ 4580 w 19998"/>
                <a:gd name="connsiteY472" fmla="*/ 5268 h 19998"/>
                <a:gd name="connsiteX473" fmla="*/ 4580 w 19998"/>
                <a:gd name="connsiteY473" fmla="*/ 5471 h 19998"/>
                <a:gd name="connsiteX474" fmla="*/ 4994 w 19998"/>
                <a:gd name="connsiteY474" fmla="*/ 5449 h 19998"/>
                <a:gd name="connsiteX475" fmla="*/ 5075 w 19998"/>
                <a:gd name="connsiteY475" fmla="*/ 5471 h 19998"/>
                <a:gd name="connsiteX476" fmla="*/ 5323 w 19998"/>
                <a:gd name="connsiteY476" fmla="*/ 5471 h 19998"/>
                <a:gd name="connsiteX477" fmla="*/ 5242 w 19998"/>
                <a:gd name="connsiteY477" fmla="*/ 5407 h 19998"/>
                <a:gd name="connsiteX478" fmla="*/ 4994 w 19998"/>
                <a:gd name="connsiteY478" fmla="*/ 5003 h 19998"/>
                <a:gd name="connsiteX479" fmla="*/ 4970 w 19998"/>
                <a:gd name="connsiteY479" fmla="*/ 5003 h 19998"/>
                <a:gd name="connsiteX480" fmla="*/ 4954 w 19998"/>
                <a:gd name="connsiteY480" fmla="*/ 4982 h 19998"/>
                <a:gd name="connsiteX481" fmla="*/ 5054 w 19998"/>
                <a:gd name="connsiteY481" fmla="*/ 4618 h 19998"/>
                <a:gd name="connsiteX482" fmla="*/ 5054 w 19998"/>
                <a:gd name="connsiteY482" fmla="*/ 4601 h 19998"/>
                <a:gd name="connsiteX483" fmla="*/ 5037 w 19998"/>
                <a:gd name="connsiteY483" fmla="*/ 4618 h 19998"/>
                <a:gd name="connsiteX484" fmla="*/ 5011 w 19998"/>
                <a:gd name="connsiteY484" fmla="*/ 4131 h 19998"/>
                <a:gd name="connsiteX485" fmla="*/ 4970 w 19998"/>
                <a:gd name="connsiteY485" fmla="*/ 4131 h 19998"/>
                <a:gd name="connsiteX486" fmla="*/ 4642 w 19998"/>
                <a:gd name="connsiteY486" fmla="*/ 3335 h 19998"/>
                <a:gd name="connsiteX487" fmla="*/ 4663 w 19998"/>
                <a:gd name="connsiteY487" fmla="*/ 3092 h 19998"/>
                <a:gd name="connsiteX488" fmla="*/ 4563 w 19998"/>
                <a:gd name="connsiteY488" fmla="*/ 3050 h 19998"/>
                <a:gd name="connsiteX489" fmla="*/ 4563 w 19998"/>
                <a:gd name="connsiteY489" fmla="*/ 2930 h 19998"/>
                <a:gd name="connsiteX490" fmla="*/ 4663 w 19998"/>
                <a:gd name="connsiteY490" fmla="*/ 2987 h 19998"/>
                <a:gd name="connsiteX491" fmla="*/ 4684 w 19998"/>
                <a:gd name="connsiteY491" fmla="*/ 2947 h 19998"/>
                <a:gd name="connsiteX492" fmla="*/ 5242 w 19998"/>
                <a:gd name="connsiteY492" fmla="*/ 3092 h 19998"/>
                <a:gd name="connsiteX493" fmla="*/ 5258 w 19998"/>
                <a:gd name="connsiteY493" fmla="*/ 3029 h 19998"/>
                <a:gd name="connsiteX494" fmla="*/ 5570 w 19998"/>
                <a:gd name="connsiteY494" fmla="*/ 3050 h 19998"/>
                <a:gd name="connsiteX495" fmla="*/ 5632 w 19998"/>
                <a:gd name="connsiteY495" fmla="*/ 3252 h 19998"/>
                <a:gd name="connsiteX496" fmla="*/ 5592 w 19998"/>
                <a:gd name="connsiteY496" fmla="*/ 3252 h 19998"/>
                <a:gd name="connsiteX497" fmla="*/ 5570 w 19998"/>
                <a:gd name="connsiteY497" fmla="*/ 3316 h 19998"/>
                <a:gd name="connsiteX498" fmla="*/ 5511 w 19998"/>
                <a:gd name="connsiteY498" fmla="*/ 3316 h 19998"/>
                <a:gd name="connsiteX499" fmla="*/ 5675 w 19998"/>
                <a:gd name="connsiteY499" fmla="*/ 3800 h 19998"/>
                <a:gd name="connsiteX500" fmla="*/ 5649 w 19998"/>
                <a:gd name="connsiteY500" fmla="*/ 3826 h 19998"/>
                <a:gd name="connsiteX501" fmla="*/ 5732 w 19998"/>
                <a:gd name="connsiteY501" fmla="*/ 3842 h 19998"/>
                <a:gd name="connsiteX502" fmla="*/ 5713 w 19998"/>
                <a:gd name="connsiteY502" fmla="*/ 3842 h 19998"/>
                <a:gd name="connsiteX503" fmla="*/ 5732 w 19998"/>
                <a:gd name="connsiteY503" fmla="*/ 3882 h 19998"/>
                <a:gd name="connsiteX504" fmla="*/ 5756 w 19998"/>
                <a:gd name="connsiteY504" fmla="*/ 3882 h 19998"/>
                <a:gd name="connsiteX505" fmla="*/ 5775 w 19998"/>
                <a:gd name="connsiteY505" fmla="*/ 3882 h 19998"/>
                <a:gd name="connsiteX506" fmla="*/ 5861 w 19998"/>
                <a:gd name="connsiteY506" fmla="*/ 3762 h 19998"/>
                <a:gd name="connsiteX507" fmla="*/ 6499 w 19998"/>
                <a:gd name="connsiteY507" fmla="*/ 3906 h 19998"/>
                <a:gd name="connsiteX508" fmla="*/ 7611 w 19998"/>
                <a:gd name="connsiteY508" fmla="*/ 3826 h 19998"/>
                <a:gd name="connsiteX509" fmla="*/ 7923 w 19998"/>
                <a:gd name="connsiteY509" fmla="*/ 3722 h 19998"/>
                <a:gd name="connsiteX510" fmla="*/ 8045 w 19998"/>
                <a:gd name="connsiteY510" fmla="*/ 3703 h 19998"/>
                <a:gd name="connsiteX511" fmla="*/ 7611 w 19998"/>
                <a:gd name="connsiteY511" fmla="*/ 3600 h 19998"/>
                <a:gd name="connsiteX512" fmla="*/ 7611 w 19998"/>
                <a:gd name="connsiteY512" fmla="*/ 3581 h 19998"/>
                <a:gd name="connsiteX513" fmla="*/ 7799 w 19998"/>
                <a:gd name="connsiteY513" fmla="*/ 3092 h 19998"/>
                <a:gd name="connsiteX514" fmla="*/ 9574 w 19998"/>
                <a:gd name="connsiteY514" fmla="*/ 2317 h 19998"/>
                <a:gd name="connsiteX515" fmla="*/ 9843 w 19998"/>
                <a:gd name="connsiteY515" fmla="*/ 1993 h 19998"/>
                <a:gd name="connsiteX516" fmla="*/ 9902 w 19998"/>
                <a:gd name="connsiteY516" fmla="*/ 2051 h 19998"/>
                <a:gd name="connsiteX517" fmla="*/ 10031 w 19998"/>
                <a:gd name="connsiteY517" fmla="*/ 2051 h 19998"/>
                <a:gd name="connsiteX518" fmla="*/ 9964 w 19998"/>
                <a:gd name="connsiteY518" fmla="*/ 1972 h 19998"/>
                <a:gd name="connsiteX519" fmla="*/ 9943 w 19998"/>
                <a:gd name="connsiteY519" fmla="*/ 1993 h 19998"/>
                <a:gd name="connsiteX520" fmla="*/ 9843 w 19998"/>
                <a:gd name="connsiteY520" fmla="*/ 1645 h 19998"/>
                <a:gd name="connsiteX521" fmla="*/ 9902 w 19998"/>
                <a:gd name="connsiteY521" fmla="*/ 1645 h 19998"/>
                <a:gd name="connsiteX522" fmla="*/ 9902 w 19998"/>
                <a:gd name="connsiteY522" fmla="*/ 1628 h 19998"/>
                <a:gd name="connsiteX523" fmla="*/ 9902 w 19998"/>
                <a:gd name="connsiteY523" fmla="*/ 1607 h 19998"/>
                <a:gd name="connsiteX524" fmla="*/ 9843 w 19998"/>
                <a:gd name="connsiteY524" fmla="*/ 1542 h 19998"/>
                <a:gd name="connsiteX525" fmla="*/ 9886 w 19998"/>
                <a:gd name="connsiteY525" fmla="*/ 1260 h 19998"/>
                <a:gd name="connsiteX526" fmla="*/ 9926 w 19998"/>
                <a:gd name="connsiteY526" fmla="*/ 1243 h 19998"/>
                <a:gd name="connsiteX527" fmla="*/ 9886 w 19998"/>
                <a:gd name="connsiteY527" fmla="*/ 815 h 19998"/>
                <a:gd name="connsiteX528" fmla="*/ 9902 w 19998"/>
                <a:gd name="connsiteY528" fmla="*/ 815 h 19998"/>
                <a:gd name="connsiteX529" fmla="*/ 9886 w 19998"/>
                <a:gd name="connsiteY529" fmla="*/ 484 h 19998"/>
                <a:gd name="connsiteX530" fmla="*/ 10645 w 19998"/>
                <a:gd name="connsiteY530" fmla="*/ 186 h 19998"/>
                <a:gd name="connsiteX531" fmla="*/ 11307 w 19998"/>
                <a:gd name="connsiteY531" fmla="*/ 0 h 19998"/>
                <a:gd name="connsiteX532" fmla="*/ 11431 w 19998"/>
                <a:gd name="connsiteY532" fmla="*/ 324 h 19998"/>
                <a:gd name="connsiteX533" fmla="*/ 11431 w 19998"/>
                <a:gd name="connsiteY533" fmla="*/ 630 h 19998"/>
                <a:gd name="connsiteX534" fmla="*/ 11577 w 19998"/>
                <a:gd name="connsiteY534" fmla="*/ 630 h 19998"/>
                <a:gd name="connsiteX535" fmla="*/ 11700 w 19998"/>
                <a:gd name="connsiteY535" fmla="*/ 832 h 19998"/>
                <a:gd name="connsiteX536" fmla="*/ 11822 w 19998"/>
                <a:gd name="connsiteY536" fmla="*/ 895 h 19998"/>
                <a:gd name="connsiteX537" fmla="*/ 12158 w 19998"/>
                <a:gd name="connsiteY537" fmla="*/ 670 h 19998"/>
                <a:gd name="connsiteX538" fmla="*/ 12279 w 19998"/>
                <a:gd name="connsiteY538" fmla="*/ 792 h 19998"/>
                <a:gd name="connsiteX539" fmla="*/ 12255 w 19998"/>
                <a:gd name="connsiteY539" fmla="*/ 815 h 19998"/>
                <a:gd name="connsiteX540" fmla="*/ 12360 w 19998"/>
                <a:gd name="connsiteY540" fmla="*/ 895 h 19998"/>
                <a:gd name="connsiteX541" fmla="*/ 12360 w 19998"/>
                <a:gd name="connsiteY541" fmla="*/ 912 h 19998"/>
                <a:gd name="connsiteX542" fmla="*/ 12339 w 19998"/>
                <a:gd name="connsiteY542" fmla="*/ 935 h 19998"/>
                <a:gd name="connsiteX543" fmla="*/ 12548 w 19998"/>
                <a:gd name="connsiteY543" fmla="*/ 1342 h 19998"/>
                <a:gd name="connsiteX544" fmla="*/ 12753 w 19998"/>
                <a:gd name="connsiteY544" fmla="*/ 1260 h 19998"/>
                <a:gd name="connsiteX545" fmla="*/ 12729 w 19998"/>
                <a:gd name="connsiteY545" fmla="*/ 1363 h 19998"/>
                <a:gd name="connsiteX546" fmla="*/ 12834 w 19998"/>
                <a:gd name="connsiteY546" fmla="*/ 1323 h 19998"/>
                <a:gd name="connsiteX547" fmla="*/ 12853 w 19998"/>
                <a:gd name="connsiteY547" fmla="*/ 1342 h 19998"/>
                <a:gd name="connsiteX548" fmla="*/ 12901 w 19998"/>
                <a:gd name="connsiteY548" fmla="*/ 1342 h 19998"/>
                <a:gd name="connsiteX549" fmla="*/ 13039 w 19998"/>
                <a:gd name="connsiteY549" fmla="*/ 1769 h 19998"/>
                <a:gd name="connsiteX550" fmla="*/ 13039 w 19998"/>
                <a:gd name="connsiteY550" fmla="*/ 1751 h 19998"/>
                <a:gd name="connsiteX551" fmla="*/ 13065 w 19998"/>
                <a:gd name="connsiteY551" fmla="*/ 1751 h 19998"/>
                <a:gd name="connsiteX552" fmla="*/ 13082 w 19998"/>
                <a:gd name="connsiteY552" fmla="*/ 1671 h 19998"/>
                <a:gd name="connsiteX553" fmla="*/ 13186 w 19998"/>
                <a:gd name="connsiteY553" fmla="*/ 1645 h 19998"/>
                <a:gd name="connsiteX554" fmla="*/ 13203 w 19998"/>
                <a:gd name="connsiteY554" fmla="*/ 1671 h 19998"/>
                <a:gd name="connsiteX555" fmla="*/ 13203 w 19998"/>
                <a:gd name="connsiteY555" fmla="*/ 1645 h 19998"/>
                <a:gd name="connsiteX556" fmla="*/ 13267 w 19998"/>
                <a:gd name="connsiteY556" fmla="*/ 1645 h 19998"/>
                <a:gd name="connsiteX557" fmla="*/ 13267 w 19998"/>
                <a:gd name="connsiteY557" fmla="*/ 1671 h 19998"/>
                <a:gd name="connsiteX558" fmla="*/ 13308 w 19998"/>
                <a:gd name="connsiteY558" fmla="*/ 1687 h 19998"/>
                <a:gd name="connsiteX559" fmla="*/ 13308 w 19998"/>
                <a:gd name="connsiteY559" fmla="*/ 1711 h 19998"/>
                <a:gd name="connsiteX560" fmla="*/ 13515 w 19998"/>
                <a:gd name="connsiteY560" fmla="*/ 1628 h 19998"/>
                <a:gd name="connsiteX561" fmla="*/ 13598 w 19998"/>
                <a:gd name="connsiteY561" fmla="*/ 1751 h 19998"/>
                <a:gd name="connsiteX562" fmla="*/ 13660 w 19998"/>
                <a:gd name="connsiteY562" fmla="*/ 1769 h 19998"/>
                <a:gd name="connsiteX563" fmla="*/ 13660 w 19998"/>
                <a:gd name="connsiteY563" fmla="*/ 1833 h 19998"/>
                <a:gd name="connsiteX564" fmla="*/ 13677 w 19998"/>
                <a:gd name="connsiteY564" fmla="*/ 1833 h 19998"/>
                <a:gd name="connsiteX565" fmla="*/ 13677 w 19998"/>
                <a:gd name="connsiteY565" fmla="*/ 1849 h 19998"/>
                <a:gd name="connsiteX566" fmla="*/ 13725 w 19998"/>
                <a:gd name="connsiteY566" fmla="*/ 1849 h 19998"/>
                <a:gd name="connsiteX567" fmla="*/ 13703 w 19998"/>
                <a:gd name="connsiteY567" fmla="*/ 1833 h 19998"/>
                <a:gd name="connsiteX568" fmla="*/ 13725 w 19998"/>
                <a:gd name="connsiteY568" fmla="*/ 1791 h 19998"/>
                <a:gd name="connsiteX569" fmla="*/ 13808 w 19998"/>
                <a:gd name="connsiteY569" fmla="*/ 1873 h 19998"/>
                <a:gd name="connsiteX570" fmla="*/ 13725 w 19998"/>
                <a:gd name="connsiteY570" fmla="*/ 2155 h 19998"/>
                <a:gd name="connsiteX571" fmla="*/ 13725 w 19998"/>
                <a:gd name="connsiteY571" fmla="*/ 2138 h 19998"/>
                <a:gd name="connsiteX572" fmla="*/ 13784 w 19998"/>
                <a:gd name="connsiteY572" fmla="*/ 2155 h 19998"/>
                <a:gd name="connsiteX573" fmla="*/ 13825 w 19998"/>
                <a:gd name="connsiteY573" fmla="*/ 2301 h 19998"/>
                <a:gd name="connsiteX574" fmla="*/ 13703 w 19998"/>
                <a:gd name="connsiteY574" fmla="*/ 2420 h 19998"/>
                <a:gd name="connsiteX575" fmla="*/ 13741 w 19998"/>
                <a:gd name="connsiteY575" fmla="*/ 2463 h 19998"/>
                <a:gd name="connsiteX576" fmla="*/ 13703 w 19998"/>
                <a:gd name="connsiteY576" fmla="*/ 2503 h 19998"/>
                <a:gd name="connsiteX577" fmla="*/ 13784 w 19998"/>
                <a:gd name="connsiteY577" fmla="*/ 2519 h 19998"/>
                <a:gd name="connsiteX578" fmla="*/ 13784 w 19998"/>
                <a:gd name="connsiteY578" fmla="*/ 2540 h 19998"/>
                <a:gd name="connsiteX579" fmla="*/ 13849 w 19998"/>
                <a:gd name="connsiteY579" fmla="*/ 2540 h 19998"/>
                <a:gd name="connsiteX580" fmla="*/ 14280 w 19998"/>
                <a:gd name="connsiteY580" fmla="*/ 2540 h 19998"/>
                <a:gd name="connsiteX581" fmla="*/ 14527 w 19998"/>
                <a:gd name="connsiteY581" fmla="*/ 2437 h 19998"/>
                <a:gd name="connsiteX582" fmla="*/ 14527 w 19998"/>
                <a:gd name="connsiteY582" fmla="*/ 2218 h 19998"/>
                <a:gd name="connsiteX583" fmla="*/ 14715 w 19998"/>
                <a:gd name="connsiteY583" fmla="*/ 2051 h 19998"/>
                <a:gd name="connsiteX584" fmla="*/ 14815 w 19998"/>
                <a:gd name="connsiteY584" fmla="*/ 2115 h 19998"/>
                <a:gd name="connsiteX585" fmla="*/ 14775 w 19998"/>
                <a:gd name="connsiteY585" fmla="*/ 2138 h 19998"/>
                <a:gd name="connsiteX586" fmla="*/ 14796 w 19998"/>
                <a:gd name="connsiteY586" fmla="*/ 2218 h 19998"/>
                <a:gd name="connsiteX587" fmla="*/ 14756 w 19998"/>
                <a:gd name="connsiteY587" fmla="*/ 2195 h 19998"/>
                <a:gd name="connsiteX588" fmla="*/ 14732 w 19998"/>
                <a:gd name="connsiteY588" fmla="*/ 2218 h 19998"/>
                <a:gd name="connsiteX589" fmla="*/ 14756 w 19998"/>
                <a:gd name="connsiteY589" fmla="*/ 2237 h 19998"/>
                <a:gd name="connsiteX590" fmla="*/ 14732 w 19998"/>
                <a:gd name="connsiteY590" fmla="*/ 2275 h 19998"/>
                <a:gd name="connsiteX591" fmla="*/ 14715 w 19998"/>
                <a:gd name="connsiteY591" fmla="*/ 2275 h 19998"/>
                <a:gd name="connsiteX592" fmla="*/ 14756 w 19998"/>
                <a:gd name="connsiteY592" fmla="*/ 2341 h 19998"/>
                <a:gd name="connsiteX593" fmla="*/ 14675 w 19998"/>
                <a:gd name="connsiteY593" fmla="*/ 2519 h 19998"/>
                <a:gd name="connsiteX594" fmla="*/ 14815 w 19998"/>
                <a:gd name="connsiteY594" fmla="*/ 2622 h 19998"/>
                <a:gd name="connsiteX595" fmla="*/ 14796 w 19998"/>
                <a:gd name="connsiteY595" fmla="*/ 2904 h 19998"/>
                <a:gd name="connsiteX596" fmla="*/ 14918 w 19998"/>
                <a:gd name="connsiteY596" fmla="*/ 2904 h 19998"/>
                <a:gd name="connsiteX597" fmla="*/ 14918 w 19998"/>
                <a:gd name="connsiteY597" fmla="*/ 2867 h 19998"/>
                <a:gd name="connsiteX598" fmla="*/ 15001 w 19998"/>
                <a:gd name="connsiteY598" fmla="*/ 2888 h 19998"/>
                <a:gd name="connsiteX599" fmla="*/ 15230 w 19998"/>
                <a:gd name="connsiteY599" fmla="*/ 3074 h 19998"/>
                <a:gd name="connsiteX600" fmla="*/ 15249 w 19998"/>
                <a:gd name="connsiteY600" fmla="*/ 3050 h 19998"/>
                <a:gd name="connsiteX601" fmla="*/ 15249 w 19998"/>
                <a:gd name="connsiteY601" fmla="*/ 3114 h 19998"/>
                <a:gd name="connsiteX602" fmla="*/ 15330 w 19998"/>
                <a:gd name="connsiteY602" fmla="*/ 3114 h 19998"/>
                <a:gd name="connsiteX603" fmla="*/ 15418 w 19998"/>
                <a:gd name="connsiteY603" fmla="*/ 3114 h 19998"/>
                <a:gd name="connsiteX604" fmla="*/ 15499 w 19998"/>
                <a:gd name="connsiteY604" fmla="*/ 3196 h 19998"/>
                <a:gd name="connsiteX605" fmla="*/ 15475 w 19998"/>
                <a:gd name="connsiteY605" fmla="*/ 3252 h 19998"/>
                <a:gd name="connsiteX606" fmla="*/ 15499 w 19998"/>
                <a:gd name="connsiteY606" fmla="*/ 3295 h 19998"/>
                <a:gd name="connsiteX607" fmla="*/ 15499 w 19998"/>
                <a:gd name="connsiteY607" fmla="*/ 3276 h 19998"/>
                <a:gd name="connsiteX608" fmla="*/ 15599 w 19998"/>
                <a:gd name="connsiteY608" fmla="*/ 3276 h 19998"/>
                <a:gd name="connsiteX609" fmla="*/ 15704 w 19998"/>
                <a:gd name="connsiteY609" fmla="*/ 3374 h 19998"/>
                <a:gd name="connsiteX610" fmla="*/ 15682 w 19998"/>
                <a:gd name="connsiteY610" fmla="*/ 3414 h 19998"/>
                <a:gd name="connsiteX611" fmla="*/ 15723 w 19998"/>
                <a:gd name="connsiteY611" fmla="*/ 3478 h 19998"/>
                <a:gd name="connsiteX612" fmla="*/ 15704 w 19998"/>
                <a:gd name="connsiteY612" fmla="*/ 3497 h 19998"/>
                <a:gd name="connsiteX613" fmla="*/ 15747 w 19998"/>
                <a:gd name="connsiteY613" fmla="*/ 3534 h 19998"/>
                <a:gd name="connsiteX614" fmla="*/ 15747 w 19998"/>
                <a:gd name="connsiteY614" fmla="*/ 3518 h 19998"/>
                <a:gd name="connsiteX615" fmla="*/ 15935 w 19998"/>
                <a:gd name="connsiteY615" fmla="*/ 3478 h 19998"/>
                <a:gd name="connsiteX616" fmla="*/ 15935 w 19998"/>
                <a:gd name="connsiteY616" fmla="*/ 3518 h 19998"/>
                <a:gd name="connsiteX617" fmla="*/ 15951 w 19998"/>
                <a:gd name="connsiteY617" fmla="*/ 3518 h 19998"/>
                <a:gd name="connsiteX618" fmla="*/ 15992 w 19998"/>
                <a:gd name="connsiteY618" fmla="*/ 3414 h 19998"/>
                <a:gd name="connsiteX619" fmla="*/ 16156 w 19998"/>
                <a:gd name="connsiteY619" fmla="*/ 3414 h 19998"/>
                <a:gd name="connsiteX620" fmla="*/ 16156 w 19998"/>
                <a:gd name="connsiteY620" fmla="*/ 3374 h 19998"/>
                <a:gd name="connsiteX621" fmla="*/ 16302 w 19998"/>
                <a:gd name="connsiteY621" fmla="*/ 3436 h 19998"/>
                <a:gd name="connsiteX622" fmla="*/ 16285 w 19998"/>
                <a:gd name="connsiteY622" fmla="*/ 3454 h 19998"/>
                <a:gd name="connsiteX623" fmla="*/ 16366 w 19998"/>
                <a:gd name="connsiteY623" fmla="*/ 3518 h 19998"/>
                <a:gd name="connsiteX624" fmla="*/ 16490 w 19998"/>
                <a:gd name="connsiteY624" fmla="*/ 3518 h 19998"/>
                <a:gd name="connsiteX625" fmla="*/ 16506 w 19998"/>
                <a:gd name="connsiteY625" fmla="*/ 3600 h 19998"/>
                <a:gd name="connsiteX626" fmla="*/ 16590 w 19998"/>
                <a:gd name="connsiteY626" fmla="*/ 3624 h 19998"/>
                <a:gd name="connsiteX627" fmla="*/ 16611 w 19998"/>
                <a:gd name="connsiteY627" fmla="*/ 3581 h 19998"/>
                <a:gd name="connsiteX628" fmla="*/ 16694 w 19998"/>
                <a:gd name="connsiteY628" fmla="*/ 3600 h 19998"/>
                <a:gd name="connsiteX629" fmla="*/ 16694 w 19998"/>
                <a:gd name="connsiteY629" fmla="*/ 3560 h 19998"/>
                <a:gd name="connsiteX630" fmla="*/ 16716 w 19998"/>
                <a:gd name="connsiteY630" fmla="*/ 3560 h 19998"/>
                <a:gd name="connsiteX631" fmla="*/ 16716 w 19998"/>
                <a:gd name="connsiteY631" fmla="*/ 3518 h 19998"/>
                <a:gd name="connsiteX632" fmla="*/ 16759 w 19998"/>
                <a:gd name="connsiteY632" fmla="*/ 3497 h 19998"/>
                <a:gd name="connsiteX633" fmla="*/ 16759 w 19998"/>
                <a:gd name="connsiteY633" fmla="*/ 3478 h 19998"/>
                <a:gd name="connsiteX634" fmla="*/ 16940 w 19998"/>
                <a:gd name="connsiteY634" fmla="*/ 3478 h 19998"/>
                <a:gd name="connsiteX635" fmla="*/ 17085 w 19998"/>
                <a:gd name="connsiteY635" fmla="*/ 3560 h 19998"/>
                <a:gd name="connsiteX636" fmla="*/ 17085 w 19998"/>
                <a:gd name="connsiteY636" fmla="*/ 3534 h 19998"/>
                <a:gd name="connsiteX637" fmla="*/ 17192 w 19998"/>
                <a:gd name="connsiteY637" fmla="*/ 3518 h 19998"/>
                <a:gd name="connsiteX638" fmla="*/ 17192 w 19998"/>
                <a:gd name="connsiteY638" fmla="*/ 3534 h 19998"/>
                <a:gd name="connsiteX639" fmla="*/ 17373 w 19998"/>
                <a:gd name="connsiteY639" fmla="*/ 3640 h 19998"/>
                <a:gd name="connsiteX640" fmla="*/ 17354 w 19998"/>
                <a:gd name="connsiteY640" fmla="*/ 3663 h 19998"/>
                <a:gd name="connsiteX641" fmla="*/ 17437 w 19998"/>
                <a:gd name="connsiteY641" fmla="*/ 3783 h 19998"/>
                <a:gd name="connsiteX642" fmla="*/ 17397 w 19998"/>
                <a:gd name="connsiteY642" fmla="*/ 3783 h 19998"/>
                <a:gd name="connsiteX643" fmla="*/ 17414 w 19998"/>
                <a:gd name="connsiteY643" fmla="*/ 3826 h 19998"/>
                <a:gd name="connsiteX644" fmla="*/ 17437 w 19998"/>
                <a:gd name="connsiteY644" fmla="*/ 3826 h 19998"/>
                <a:gd name="connsiteX645" fmla="*/ 17602 w 19998"/>
                <a:gd name="connsiteY645" fmla="*/ 4028 h 19998"/>
                <a:gd name="connsiteX646" fmla="*/ 17623 w 19998"/>
                <a:gd name="connsiteY646" fmla="*/ 4091 h 19998"/>
                <a:gd name="connsiteX647" fmla="*/ 17642 w 19998"/>
                <a:gd name="connsiteY647" fmla="*/ 4091 h 19998"/>
                <a:gd name="connsiteX648" fmla="*/ 17683 w 19998"/>
                <a:gd name="connsiteY648" fmla="*/ 4211 h 19998"/>
                <a:gd name="connsiteX649" fmla="*/ 17849 w 19998"/>
                <a:gd name="connsiteY649" fmla="*/ 4211 h 19998"/>
                <a:gd name="connsiteX650" fmla="*/ 17849 w 19998"/>
                <a:gd name="connsiteY650" fmla="*/ 4171 h 19998"/>
                <a:gd name="connsiteX651" fmla="*/ 17871 w 19998"/>
                <a:gd name="connsiteY651" fmla="*/ 4171 h 19998"/>
                <a:gd name="connsiteX652" fmla="*/ 17830 w 19998"/>
                <a:gd name="connsiteY652" fmla="*/ 4091 h 19998"/>
                <a:gd name="connsiteX653" fmla="*/ 17871 w 19998"/>
                <a:gd name="connsiteY653" fmla="*/ 4065 h 19998"/>
                <a:gd name="connsiteX654" fmla="*/ 17935 w 19998"/>
                <a:gd name="connsiteY654" fmla="*/ 4091 h 19998"/>
                <a:gd name="connsiteX655" fmla="*/ 17976 w 19998"/>
                <a:gd name="connsiteY655" fmla="*/ 4065 h 19998"/>
                <a:gd name="connsiteX656" fmla="*/ 18019 w 19998"/>
                <a:gd name="connsiteY656" fmla="*/ 4091 h 19998"/>
                <a:gd name="connsiteX657" fmla="*/ 18140 w 19998"/>
                <a:gd name="connsiteY657" fmla="*/ 4131 h 19998"/>
                <a:gd name="connsiteX658" fmla="*/ 18183 w 19998"/>
                <a:gd name="connsiteY658" fmla="*/ 4293 h 19998"/>
                <a:gd name="connsiteX659" fmla="*/ 18200 w 19998"/>
                <a:gd name="connsiteY659" fmla="*/ 4293 h 19998"/>
                <a:gd name="connsiteX660" fmla="*/ 18223 w 19998"/>
                <a:gd name="connsiteY660" fmla="*/ 4211 h 19998"/>
                <a:gd name="connsiteX661" fmla="*/ 18240 w 19998"/>
                <a:gd name="connsiteY661" fmla="*/ 4211 h 19998"/>
                <a:gd name="connsiteX662" fmla="*/ 18240 w 19998"/>
                <a:gd name="connsiteY662" fmla="*/ 4230 h 19998"/>
                <a:gd name="connsiteX663" fmla="*/ 18281 w 19998"/>
                <a:gd name="connsiteY663" fmla="*/ 4230 h 19998"/>
                <a:gd name="connsiteX664" fmla="*/ 18328 w 19998"/>
                <a:gd name="connsiteY664" fmla="*/ 4270 h 19998"/>
                <a:gd name="connsiteX665" fmla="*/ 18369 w 19998"/>
                <a:gd name="connsiteY665" fmla="*/ 4253 h 19998"/>
                <a:gd name="connsiteX666" fmla="*/ 18388 w 19998"/>
                <a:gd name="connsiteY666" fmla="*/ 4270 h 19998"/>
                <a:gd name="connsiteX667" fmla="*/ 18531 w 19998"/>
                <a:gd name="connsiteY667" fmla="*/ 4253 h 19998"/>
                <a:gd name="connsiteX668" fmla="*/ 18531 w 19998"/>
                <a:gd name="connsiteY668" fmla="*/ 4270 h 19998"/>
                <a:gd name="connsiteX669" fmla="*/ 18631 w 19998"/>
                <a:gd name="connsiteY669" fmla="*/ 4211 h 19998"/>
                <a:gd name="connsiteX670" fmla="*/ 18631 w 19998"/>
                <a:gd name="connsiteY670" fmla="*/ 4131 h 19998"/>
                <a:gd name="connsiteX671" fmla="*/ 18762 w 19998"/>
                <a:gd name="connsiteY671" fmla="*/ 4108 h 19998"/>
                <a:gd name="connsiteX672" fmla="*/ 18778 w 19998"/>
                <a:gd name="connsiteY672" fmla="*/ 4148 h 19998"/>
                <a:gd name="connsiteX673" fmla="*/ 18821 w 19998"/>
                <a:gd name="connsiteY673" fmla="*/ 4131 h 19998"/>
                <a:gd name="connsiteX674" fmla="*/ 18943 w 19998"/>
                <a:gd name="connsiteY674" fmla="*/ 4333 h 19998"/>
                <a:gd name="connsiteX675" fmla="*/ 19047 w 19998"/>
                <a:gd name="connsiteY675" fmla="*/ 4333 h 19998"/>
                <a:gd name="connsiteX676" fmla="*/ 19064 w 19998"/>
                <a:gd name="connsiteY676" fmla="*/ 4392 h 19998"/>
                <a:gd name="connsiteX677" fmla="*/ 19152 w 19998"/>
                <a:gd name="connsiteY677" fmla="*/ 4392 h 19998"/>
                <a:gd name="connsiteX678" fmla="*/ 19152 w 19998"/>
                <a:gd name="connsiteY678" fmla="*/ 4373 h 19998"/>
                <a:gd name="connsiteX679" fmla="*/ 19212 w 19998"/>
                <a:gd name="connsiteY679" fmla="*/ 4373 h 19998"/>
                <a:gd name="connsiteX680" fmla="*/ 19212 w 19998"/>
                <a:gd name="connsiteY680" fmla="*/ 4392 h 19998"/>
                <a:gd name="connsiteX681" fmla="*/ 19317 w 19998"/>
                <a:gd name="connsiteY681" fmla="*/ 4333 h 19998"/>
                <a:gd name="connsiteX682" fmla="*/ 19417 w 19998"/>
                <a:gd name="connsiteY682" fmla="*/ 4392 h 19998"/>
                <a:gd name="connsiteX683" fmla="*/ 19443 w 19998"/>
                <a:gd name="connsiteY683" fmla="*/ 4373 h 19998"/>
                <a:gd name="connsiteX684" fmla="*/ 19500 w 19998"/>
                <a:gd name="connsiteY684" fmla="*/ 4373 h 19998"/>
                <a:gd name="connsiteX685" fmla="*/ 19521 w 19998"/>
                <a:gd name="connsiteY685" fmla="*/ 4352 h 19998"/>
                <a:gd name="connsiteX686" fmla="*/ 19998 w 19998"/>
                <a:gd name="connsiteY686" fmla="*/ 4512 h 19998"/>
                <a:gd name="connsiteX687" fmla="*/ 19750 w 19998"/>
                <a:gd name="connsiteY687" fmla="*/ 4939 h 19998"/>
                <a:gd name="connsiteX688" fmla="*/ 19712 w 19998"/>
                <a:gd name="connsiteY688" fmla="*/ 4939 h 19998"/>
                <a:gd name="connsiteX689" fmla="*/ 19686 w 19998"/>
                <a:gd name="connsiteY689" fmla="*/ 5003 h 19998"/>
                <a:gd name="connsiteX690" fmla="*/ 19645 w 19998"/>
                <a:gd name="connsiteY690" fmla="*/ 5003 h 19998"/>
                <a:gd name="connsiteX691" fmla="*/ 19131 w 19998"/>
                <a:gd name="connsiteY691" fmla="*/ 6512 h 19998"/>
                <a:gd name="connsiteX692" fmla="*/ 19236 w 19998"/>
                <a:gd name="connsiteY692" fmla="*/ 7750 h 19998"/>
                <a:gd name="connsiteX693" fmla="*/ 19212 w 19998"/>
                <a:gd name="connsiteY693" fmla="*/ 7750 h 19998"/>
                <a:gd name="connsiteX694" fmla="*/ 19090 w 19998"/>
                <a:gd name="connsiteY694" fmla="*/ 7870 h 19998"/>
                <a:gd name="connsiteX695" fmla="*/ 19152 w 19998"/>
                <a:gd name="connsiteY695" fmla="*/ 7853 h 19998"/>
                <a:gd name="connsiteX696" fmla="*/ 19064 w 19998"/>
                <a:gd name="connsiteY696" fmla="*/ 7973 h 19998"/>
                <a:gd name="connsiteX697" fmla="*/ 18983 w 19998"/>
                <a:gd name="connsiteY697" fmla="*/ 7973 h 19998"/>
                <a:gd name="connsiteX698" fmla="*/ 18714 w 19998"/>
                <a:gd name="connsiteY698" fmla="*/ 8135 h 19998"/>
                <a:gd name="connsiteX699" fmla="*/ 18695 w 19998"/>
                <a:gd name="connsiteY699" fmla="*/ 8093 h 19998"/>
                <a:gd name="connsiteX700" fmla="*/ 18614 w 19998"/>
                <a:gd name="connsiteY700" fmla="*/ 7997 h 19998"/>
                <a:gd name="connsiteX701" fmla="*/ 18631 w 19998"/>
                <a:gd name="connsiteY701" fmla="*/ 7973 h 19998"/>
                <a:gd name="connsiteX702" fmla="*/ 18304 w 19998"/>
                <a:gd name="connsiteY70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860 w 19998"/>
                <a:gd name="connsiteY459" fmla="*/ 5431 h 19998"/>
                <a:gd name="connsiteX460" fmla="*/ 3941 w 19998"/>
                <a:gd name="connsiteY460" fmla="*/ 5367 h 19998"/>
                <a:gd name="connsiteX461" fmla="*/ 3958 w 19998"/>
                <a:gd name="connsiteY461" fmla="*/ 5391 h 19998"/>
                <a:gd name="connsiteX462" fmla="*/ 3999 w 19998"/>
                <a:gd name="connsiteY462" fmla="*/ 5534 h 19998"/>
                <a:gd name="connsiteX463" fmla="*/ 4041 w 19998"/>
                <a:gd name="connsiteY463" fmla="*/ 5471 h 19998"/>
                <a:gd name="connsiteX464" fmla="*/ 4041 w 19998"/>
                <a:gd name="connsiteY464" fmla="*/ 5534 h 19998"/>
                <a:gd name="connsiteX465" fmla="*/ 4063 w 19998"/>
                <a:gd name="connsiteY465" fmla="*/ 5534 h 19998"/>
                <a:gd name="connsiteX466" fmla="*/ 4103 w 19998"/>
                <a:gd name="connsiteY466" fmla="*/ 5449 h 19998"/>
                <a:gd name="connsiteX467" fmla="*/ 4146 w 19998"/>
                <a:gd name="connsiteY467" fmla="*/ 5489 h 19998"/>
                <a:gd name="connsiteX468" fmla="*/ 4351 w 19998"/>
                <a:gd name="connsiteY468" fmla="*/ 5351 h 19998"/>
                <a:gd name="connsiteX469" fmla="*/ 4372 w 19998"/>
                <a:gd name="connsiteY469" fmla="*/ 5308 h 19998"/>
                <a:gd name="connsiteX470" fmla="*/ 4392 w 19998"/>
                <a:gd name="connsiteY470" fmla="*/ 5308 h 19998"/>
                <a:gd name="connsiteX471" fmla="*/ 4580 w 19998"/>
                <a:gd name="connsiteY471" fmla="*/ 5268 h 19998"/>
                <a:gd name="connsiteX472" fmla="*/ 4580 w 19998"/>
                <a:gd name="connsiteY472" fmla="*/ 5471 h 19998"/>
                <a:gd name="connsiteX473" fmla="*/ 4994 w 19998"/>
                <a:gd name="connsiteY473" fmla="*/ 5449 h 19998"/>
                <a:gd name="connsiteX474" fmla="*/ 5075 w 19998"/>
                <a:gd name="connsiteY474" fmla="*/ 5471 h 19998"/>
                <a:gd name="connsiteX475" fmla="*/ 5323 w 19998"/>
                <a:gd name="connsiteY475" fmla="*/ 5471 h 19998"/>
                <a:gd name="connsiteX476" fmla="*/ 5242 w 19998"/>
                <a:gd name="connsiteY476" fmla="*/ 5407 h 19998"/>
                <a:gd name="connsiteX477" fmla="*/ 4994 w 19998"/>
                <a:gd name="connsiteY477" fmla="*/ 5003 h 19998"/>
                <a:gd name="connsiteX478" fmla="*/ 4970 w 19998"/>
                <a:gd name="connsiteY478" fmla="*/ 5003 h 19998"/>
                <a:gd name="connsiteX479" fmla="*/ 4954 w 19998"/>
                <a:gd name="connsiteY479" fmla="*/ 4982 h 19998"/>
                <a:gd name="connsiteX480" fmla="*/ 5054 w 19998"/>
                <a:gd name="connsiteY480" fmla="*/ 4618 h 19998"/>
                <a:gd name="connsiteX481" fmla="*/ 5054 w 19998"/>
                <a:gd name="connsiteY481" fmla="*/ 4601 h 19998"/>
                <a:gd name="connsiteX482" fmla="*/ 5037 w 19998"/>
                <a:gd name="connsiteY482" fmla="*/ 4618 h 19998"/>
                <a:gd name="connsiteX483" fmla="*/ 5011 w 19998"/>
                <a:gd name="connsiteY483" fmla="*/ 4131 h 19998"/>
                <a:gd name="connsiteX484" fmla="*/ 4970 w 19998"/>
                <a:gd name="connsiteY484" fmla="*/ 4131 h 19998"/>
                <a:gd name="connsiteX485" fmla="*/ 4642 w 19998"/>
                <a:gd name="connsiteY485" fmla="*/ 3335 h 19998"/>
                <a:gd name="connsiteX486" fmla="*/ 4663 w 19998"/>
                <a:gd name="connsiteY486" fmla="*/ 3092 h 19998"/>
                <a:gd name="connsiteX487" fmla="*/ 4563 w 19998"/>
                <a:gd name="connsiteY487" fmla="*/ 3050 h 19998"/>
                <a:gd name="connsiteX488" fmla="*/ 4563 w 19998"/>
                <a:gd name="connsiteY488" fmla="*/ 2930 h 19998"/>
                <a:gd name="connsiteX489" fmla="*/ 4663 w 19998"/>
                <a:gd name="connsiteY489" fmla="*/ 2987 h 19998"/>
                <a:gd name="connsiteX490" fmla="*/ 4684 w 19998"/>
                <a:gd name="connsiteY490" fmla="*/ 2947 h 19998"/>
                <a:gd name="connsiteX491" fmla="*/ 5242 w 19998"/>
                <a:gd name="connsiteY491" fmla="*/ 3092 h 19998"/>
                <a:gd name="connsiteX492" fmla="*/ 5258 w 19998"/>
                <a:gd name="connsiteY492" fmla="*/ 3029 h 19998"/>
                <a:gd name="connsiteX493" fmla="*/ 5570 w 19998"/>
                <a:gd name="connsiteY493" fmla="*/ 3050 h 19998"/>
                <a:gd name="connsiteX494" fmla="*/ 5632 w 19998"/>
                <a:gd name="connsiteY494" fmla="*/ 3252 h 19998"/>
                <a:gd name="connsiteX495" fmla="*/ 5592 w 19998"/>
                <a:gd name="connsiteY495" fmla="*/ 3252 h 19998"/>
                <a:gd name="connsiteX496" fmla="*/ 5570 w 19998"/>
                <a:gd name="connsiteY496" fmla="*/ 3316 h 19998"/>
                <a:gd name="connsiteX497" fmla="*/ 5511 w 19998"/>
                <a:gd name="connsiteY497" fmla="*/ 3316 h 19998"/>
                <a:gd name="connsiteX498" fmla="*/ 5675 w 19998"/>
                <a:gd name="connsiteY498" fmla="*/ 3800 h 19998"/>
                <a:gd name="connsiteX499" fmla="*/ 5649 w 19998"/>
                <a:gd name="connsiteY499" fmla="*/ 3826 h 19998"/>
                <a:gd name="connsiteX500" fmla="*/ 5732 w 19998"/>
                <a:gd name="connsiteY500" fmla="*/ 3842 h 19998"/>
                <a:gd name="connsiteX501" fmla="*/ 5713 w 19998"/>
                <a:gd name="connsiteY501" fmla="*/ 3842 h 19998"/>
                <a:gd name="connsiteX502" fmla="*/ 5732 w 19998"/>
                <a:gd name="connsiteY502" fmla="*/ 3882 h 19998"/>
                <a:gd name="connsiteX503" fmla="*/ 5756 w 19998"/>
                <a:gd name="connsiteY503" fmla="*/ 3882 h 19998"/>
                <a:gd name="connsiteX504" fmla="*/ 5775 w 19998"/>
                <a:gd name="connsiteY504" fmla="*/ 3882 h 19998"/>
                <a:gd name="connsiteX505" fmla="*/ 5861 w 19998"/>
                <a:gd name="connsiteY505" fmla="*/ 3762 h 19998"/>
                <a:gd name="connsiteX506" fmla="*/ 6499 w 19998"/>
                <a:gd name="connsiteY506" fmla="*/ 3906 h 19998"/>
                <a:gd name="connsiteX507" fmla="*/ 7611 w 19998"/>
                <a:gd name="connsiteY507" fmla="*/ 3826 h 19998"/>
                <a:gd name="connsiteX508" fmla="*/ 7923 w 19998"/>
                <a:gd name="connsiteY508" fmla="*/ 3722 h 19998"/>
                <a:gd name="connsiteX509" fmla="*/ 8045 w 19998"/>
                <a:gd name="connsiteY509" fmla="*/ 3703 h 19998"/>
                <a:gd name="connsiteX510" fmla="*/ 7611 w 19998"/>
                <a:gd name="connsiteY510" fmla="*/ 3600 h 19998"/>
                <a:gd name="connsiteX511" fmla="*/ 7611 w 19998"/>
                <a:gd name="connsiteY511" fmla="*/ 3581 h 19998"/>
                <a:gd name="connsiteX512" fmla="*/ 7799 w 19998"/>
                <a:gd name="connsiteY512" fmla="*/ 3092 h 19998"/>
                <a:gd name="connsiteX513" fmla="*/ 9574 w 19998"/>
                <a:gd name="connsiteY513" fmla="*/ 2317 h 19998"/>
                <a:gd name="connsiteX514" fmla="*/ 9843 w 19998"/>
                <a:gd name="connsiteY514" fmla="*/ 1993 h 19998"/>
                <a:gd name="connsiteX515" fmla="*/ 9902 w 19998"/>
                <a:gd name="connsiteY515" fmla="*/ 2051 h 19998"/>
                <a:gd name="connsiteX516" fmla="*/ 10031 w 19998"/>
                <a:gd name="connsiteY516" fmla="*/ 2051 h 19998"/>
                <a:gd name="connsiteX517" fmla="*/ 9964 w 19998"/>
                <a:gd name="connsiteY517" fmla="*/ 1972 h 19998"/>
                <a:gd name="connsiteX518" fmla="*/ 9943 w 19998"/>
                <a:gd name="connsiteY518" fmla="*/ 1993 h 19998"/>
                <a:gd name="connsiteX519" fmla="*/ 9843 w 19998"/>
                <a:gd name="connsiteY519" fmla="*/ 1645 h 19998"/>
                <a:gd name="connsiteX520" fmla="*/ 9902 w 19998"/>
                <a:gd name="connsiteY520" fmla="*/ 1645 h 19998"/>
                <a:gd name="connsiteX521" fmla="*/ 9902 w 19998"/>
                <a:gd name="connsiteY521" fmla="*/ 1628 h 19998"/>
                <a:gd name="connsiteX522" fmla="*/ 9902 w 19998"/>
                <a:gd name="connsiteY522" fmla="*/ 1607 h 19998"/>
                <a:gd name="connsiteX523" fmla="*/ 9843 w 19998"/>
                <a:gd name="connsiteY523" fmla="*/ 1542 h 19998"/>
                <a:gd name="connsiteX524" fmla="*/ 9886 w 19998"/>
                <a:gd name="connsiteY524" fmla="*/ 1260 h 19998"/>
                <a:gd name="connsiteX525" fmla="*/ 9926 w 19998"/>
                <a:gd name="connsiteY525" fmla="*/ 1243 h 19998"/>
                <a:gd name="connsiteX526" fmla="*/ 9886 w 19998"/>
                <a:gd name="connsiteY526" fmla="*/ 815 h 19998"/>
                <a:gd name="connsiteX527" fmla="*/ 9902 w 19998"/>
                <a:gd name="connsiteY527" fmla="*/ 815 h 19998"/>
                <a:gd name="connsiteX528" fmla="*/ 9886 w 19998"/>
                <a:gd name="connsiteY528" fmla="*/ 484 h 19998"/>
                <a:gd name="connsiteX529" fmla="*/ 10645 w 19998"/>
                <a:gd name="connsiteY529" fmla="*/ 186 h 19998"/>
                <a:gd name="connsiteX530" fmla="*/ 11307 w 19998"/>
                <a:gd name="connsiteY530" fmla="*/ 0 h 19998"/>
                <a:gd name="connsiteX531" fmla="*/ 11431 w 19998"/>
                <a:gd name="connsiteY531" fmla="*/ 324 h 19998"/>
                <a:gd name="connsiteX532" fmla="*/ 11431 w 19998"/>
                <a:gd name="connsiteY532" fmla="*/ 630 h 19998"/>
                <a:gd name="connsiteX533" fmla="*/ 11577 w 19998"/>
                <a:gd name="connsiteY533" fmla="*/ 630 h 19998"/>
                <a:gd name="connsiteX534" fmla="*/ 11700 w 19998"/>
                <a:gd name="connsiteY534" fmla="*/ 832 h 19998"/>
                <a:gd name="connsiteX535" fmla="*/ 11822 w 19998"/>
                <a:gd name="connsiteY535" fmla="*/ 895 h 19998"/>
                <a:gd name="connsiteX536" fmla="*/ 12158 w 19998"/>
                <a:gd name="connsiteY536" fmla="*/ 670 h 19998"/>
                <a:gd name="connsiteX537" fmla="*/ 12279 w 19998"/>
                <a:gd name="connsiteY537" fmla="*/ 792 h 19998"/>
                <a:gd name="connsiteX538" fmla="*/ 12255 w 19998"/>
                <a:gd name="connsiteY538" fmla="*/ 815 h 19998"/>
                <a:gd name="connsiteX539" fmla="*/ 12360 w 19998"/>
                <a:gd name="connsiteY539" fmla="*/ 895 h 19998"/>
                <a:gd name="connsiteX540" fmla="*/ 12360 w 19998"/>
                <a:gd name="connsiteY540" fmla="*/ 912 h 19998"/>
                <a:gd name="connsiteX541" fmla="*/ 12339 w 19998"/>
                <a:gd name="connsiteY541" fmla="*/ 935 h 19998"/>
                <a:gd name="connsiteX542" fmla="*/ 12548 w 19998"/>
                <a:gd name="connsiteY542" fmla="*/ 1342 h 19998"/>
                <a:gd name="connsiteX543" fmla="*/ 12753 w 19998"/>
                <a:gd name="connsiteY543" fmla="*/ 1260 h 19998"/>
                <a:gd name="connsiteX544" fmla="*/ 12729 w 19998"/>
                <a:gd name="connsiteY544" fmla="*/ 1363 h 19998"/>
                <a:gd name="connsiteX545" fmla="*/ 12834 w 19998"/>
                <a:gd name="connsiteY545" fmla="*/ 1323 h 19998"/>
                <a:gd name="connsiteX546" fmla="*/ 12853 w 19998"/>
                <a:gd name="connsiteY546" fmla="*/ 1342 h 19998"/>
                <a:gd name="connsiteX547" fmla="*/ 12901 w 19998"/>
                <a:gd name="connsiteY547" fmla="*/ 1342 h 19998"/>
                <a:gd name="connsiteX548" fmla="*/ 13039 w 19998"/>
                <a:gd name="connsiteY548" fmla="*/ 1769 h 19998"/>
                <a:gd name="connsiteX549" fmla="*/ 13039 w 19998"/>
                <a:gd name="connsiteY549" fmla="*/ 1751 h 19998"/>
                <a:gd name="connsiteX550" fmla="*/ 13065 w 19998"/>
                <a:gd name="connsiteY550" fmla="*/ 1751 h 19998"/>
                <a:gd name="connsiteX551" fmla="*/ 13082 w 19998"/>
                <a:gd name="connsiteY551" fmla="*/ 1671 h 19998"/>
                <a:gd name="connsiteX552" fmla="*/ 13186 w 19998"/>
                <a:gd name="connsiteY552" fmla="*/ 1645 h 19998"/>
                <a:gd name="connsiteX553" fmla="*/ 13203 w 19998"/>
                <a:gd name="connsiteY553" fmla="*/ 1671 h 19998"/>
                <a:gd name="connsiteX554" fmla="*/ 13203 w 19998"/>
                <a:gd name="connsiteY554" fmla="*/ 1645 h 19998"/>
                <a:gd name="connsiteX555" fmla="*/ 13267 w 19998"/>
                <a:gd name="connsiteY555" fmla="*/ 1645 h 19998"/>
                <a:gd name="connsiteX556" fmla="*/ 13267 w 19998"/>
                <a:gd name="connsiteY556" fmla="*/ 1671 h 19998"/>
                <a:gd name="connsiteX557" fmla="*/ 13308 w 19998"/>
                <a:gd name="connsiteY557" fmla="*/ 1687 h 19998"/>
                <a:gd name="connsiteX558" fmla="*/ 13308 w 19998"/>
                <a:gd name="connsiteY558" fmla="*/ 1711 h 19998"/>
                <a:gd name="connsiteX559" fmla="*/ 13515 w 19998"/>
                <a:gd name="connsiteY559" fmla="*/ 1628 h 19998"/>
                <a:gd name="connsiteX560" fmla="*/ 13598 w 19998"/>
                <a:gd name="connsiteY560" fmla="*/ 1751 h 19998"/>
                <a:gd name="connsiteX561" fmla="*/ 13660 w 19998"/>
                <a:gd name="connsiteY561" fmla="*/ 1769 h 19998"/>
                <a:gd name="connsiteX562" fmla="*/ 13660 w 19998"/>
                <a:gd name="connsiteY562" fmla="*/ 1833 h 19998"/>
                <a:gd name="connsiteX563" fmla="*/ 13677 w 19998"/>
                <a:gd name="connsiteY563" fmla="*/ 1833 h 19998"/>
                <a:gd name="connsiteX564" fmla="*/ 13677 w 19998"/>
                <a:gd name="connsiteY564" fmla="*/ 1849 h 19998"/>
                <a:gd name="connsiteX565" fmla="*/ 13725 w 19998"/>
                <a:gd name="connsiteY565" fmla="*/ 1849 h 19998"/>
                <a:gd name="connsiteX566" fmla="*/ 13703 w 19998"/>
                <a:gd name="connsiteY566" fmla="*/ 1833 h 19998"/>
                <a:gd name="connsiteX567" fmla="*/ 13725 w 19998"/>
                <a:gd name="connsiteY567" fmla="*/ 1791 h 19998"/>
                <a:gd name="connsiteX568" fmla="*/ 13808 w 19998"/>
                <a:gd name="connsiteY568" fmla="*/ 1873 h 19998"/>
                <a:gd name="connsiteX569" fmla="*/ 13725 w 19998"/>
                <a:gd name="connsiteY569" fmla="*/ 2155 h 19998"/>
                <a:gd name="connsiteX570" fmla="*/ 13725 w 19998"/>
                <a:gd name="connsiteY570" fmla="*/ 2138 h 19998"/>
                <a:gd name="connsiteX571" fmla="*/ 13784 w 19998"/>
                <a:gd name="connsiteY571" fmla="*/ 2155 h 19998"/>
                <a:gd name="connsiteX572" fmla="*/ 13825 w 19998"/>
                <a:gd name="connsiteY572" fmla="*/ 2301 h 19998"/>
                <a:gd name="connsiteX573" fmla="*/ 13703 w 19998"/>
                <a:gd name="connsiteY573" fmla="*/ 2420 h 19998"/>
                <a:gd name="connsiteX574" fmla="*/ 13741 w 19998"/>
                <a:gd name="connsiteY574" fmla="*/ 2463 h 19998"/>
                <a:gd name="connsiteX575" fmla="*/ 13703 w 19998"/>
                <a:gd name="connsiteY575" fmla="*/ 2503 h 19998"/>
                <a:gd name="connsiteX576" fmla="*/ 13784 w 19998"/>
                <a:gd name="connsiteY576" fmla="*/ 2519 h 19998"/>
                <a:gd name="connsiteX577" fmla="*/ 13784 w 19998"/>
                <a:gd name="connsiteY577" fmla="*/ 2540 h 19998"/>
                <a:gd name="connsiteX578" fmla="*/ 13849 w 19998"/>
                <a:gd name="connsiteY578" fmla="*/ 2540 h 19998"/>
                <a:gd name="connsiteX579" fmla="*/ 14280 w 19998"/>
                <a:gd name="connsiteY579" fmla="*/ 2540 h 19998"/>
                <a:gd name="connsiteX580" fmla="*/ 14527 w 19998"/>
                <a:gd name="connsiteY580" fmla="*/ 2437 h 19998"/>
                <a:gd name="connsiteX581" fmla="*/ 14527 w 19998"/>
                <a:gd name="connsiteY581" fmla="*/ 2218 h 19998"/>
                <a:gd name="connsiteX582" fmla="*/ 14715 w 19998"/>
                <a:gd name="connsiteY582" fmla="*/ 2051 h 19998"/>
                <a:gd name="connsiteX583" fmla="*/ 14815 w 19998"/>
                <a:gd name="connsiteY583" fmla="*/ 2115 h 19998"/>
                <a:gd name="connsiteX584" fmla="*/ 14775 w 19998"/>
                <a:gd name="connsiteY584" fmla="*/ 2138 h 19998"/>
                <a:gd name="connsiteX585" fmla="*/ 14796 w 19998"/>
                <a:gd name="connsiteY585" fmla="*/ 2218 h 19998"/>
                <a:gd name="connsiteX586" fmla="*/ 14756 w 19998"/>
                <a:gd name="connsiteY586" fmla="*/ 2195 h 19998"/>
                <a:gd name="connsiteX587" fmla="*/ 14732 w 19998"/>
                <a:gd name="connsiteY587" fmla="*/ 2218 h 19998"/>
                <a:gd name="connsiteX588" fmla="*/ 14756 w 19998"/>
                <a:gd name="connsiteY588" fmla="*/ 2237 h 19998"/>
                <a:gd name="connsiteX589" fmla="*/ 14732 w 19998"/>
                <a:gd name="connsiteY589" fmla="*/ 2275 h 19998"/>
                <a:gd name="connsiteX590" fmla="*/ 14715 w 19998"/>
                <a:gd name="connsiteY590" fmla="*/ 2275 h 19998"/>
                <a:gd name="connsiteX591" fmla="*/ 14756 w 19998"/>
                <a:gd name="connsiteY591" fmla="*/ 2341 h 19998"/>
                <a:gd name="connsiteX592" fmla="*/ 14675 w 19998"/>
                <a:gd name="connsiteY592" fmla="*/ 2519 h 19998"/>
                <a:gd name="connsiteX593" fmla="*/ 14815 w 19998"/>
                <a:gd name="connsiteY593" fmla="*/ 2622 h 19998"/>
                <a:gd name="connsiteX594" fmla="*/ 14796 w 19998"/>
                <a:gd name="connsiteY594" fmla="*/ 2904 h 19998"/>
                <a:gd name="connsiteX595" fmla="*/ 14918 w 19998"/>
                <a:gd name="connsiteY595" fmla="*/ 2904 h 19998"/>
                <a:gd name="connsiteX596" fmla="*/ 14918 w 19998"/>
                <a:gd name="connsiteY596" fmla="*/ 2867 h 19998"/>
                <a:gd name="connsiteX597" fmla="*/ 15001 w 19998"/>
                <a:gd name="connsiteY597" fmla="*/ 2888 h 19998"/>
                <a:gd name="connsiteX598" fmla="*/ 15230 w 19998"/>
                <a:gd name="connsiteY598" fmla="*/ 3074 h 19998"/>
                <a:gd name="connsiteX599" fmla="*/ 15249 w 19998"/>
                <a:gd name="connsiteY599" fmla="*/ 3050 h 19998"/>
                <a:gd name="connsiteX600" fmla="*/ 15249 w 19998"/>
                <a:gd name="connsiteY600" fmla="*/ 3114 h 19998"/>
                <a:gd name="connsiteX601" fmla="*/ 15330 w 19998"/>
                <a:gd name="connsiteY601" fmla="*/ 3114 h 19998"/>
                <a:gd name="connsiteX602" fmla="*/ 15418 w 19998"/>
                <a:gd name="connsiteY602" fmla="*/ 3114 h 19998"/>
                <a:gd name="connsiteX603" fmla="*/ 15499 w 19998"/>
                <a:gd name="connsiteY603" fmla="*/ 3196 h 19998"/>
                <a:gd name="connsiteX604" fmla="*/ 15475 w 19998"/>
                <a:gd name="connsiteY604" fmla="*/ 3252 h 19998"/>
                <a:gd name="connsiteX605" fmla="*/ 15499 w 19998"/>
                <a:gd name="connsiteY605" fmla="*/ 3295 h 19998"/>
                <a:gd name="connsiteX606" fmla="*/ 15499 w 19998"/>
                <a:gd name="connsiteY606" fmla="*/ 3276 h 19998"/>
                <a:gd name="connsiteX607" fmla="*/ 15599 w 19998"/>
                <a:gd name="connsiteY607" fmla="*/ 3276 h 19998"/>
                <a:gd name="connsiteX608" fmla="*/ 15704 w 19998"/>
                <a:gd name="connsiteY608" fmla="*/ 3374 h 19998"/>
                <a:gd name="connsiteX609" fmla="*/ 15682 w 19998"/>
                <a:gd name="connsiteY609" fmla="*/ 3414 h 19998"/>
                <a:gd name="connsiteX610" fmla="*/ 15723 w 19998"/>
                <a:gd name="connsiteY610" fmla="*/ 3478 h 19998"/>
                <a:gd name="connsiteX611" fmla="*/ 15704 w 19998"/>
                <a:gd name="connsiteY611" fmla="*/ 3497 h 19998"/>
                <a:gd name="connsiteX612" fmla="*/ 15747 w 19998"/>
                <a:gd name="connsiteY612" fmla="*/ 3534 h 19998"/>
                <a:gd name="connsiteX613" fmla="*/ 15747 w 19998"/>
                <a:gd name="connsiteY613" fmla="*/ 3518 h 19998"/>
                <a:gd name="connsiteX614" fmla="*/ 15935 w 19998"/>
                <a:gd name="connsiteY614" fmla="*/ 3478 h 19998"/>
                <a:gd name="connsiteX615" fmla="*/ 15935 w 19998"/>
                <a:gd name="connsiteY615" fmla="*/ 3518 h 19998"/>
                <a:gd name="connsiteX616" fmla="*/ 15951 w 19998"/>
                <a:gd name="connsiteY616" fmla="*/ 3518 h 19998"/>
                <a:gd name="connsiteX617" fmla="*/ 15992 w 19998"/>
                <a:gd name="connsiteY617" fmla="*/ 3414 h 19998"/>
                <a:gd name="connsiteX618" fmla="*/ 16156 w 19998"/>
                <a:gd name="connsiteY618" fmla="*/ 3414 h 19998"/>
                <a:gd name="connsiteX619" fmla="*/ 16156 w 19998"/>
                <a:gd name="connsiteY619" fmla="*/ 3374 h 19998"/>
                <a:gd name="connsiteX620" fmla="*/ 16302 w 19998"/>
                <a:gd name="connsiteY620" fmla="*/ 3436 h 19998"/>
                <a:gd name="connsiteX621" fmla="*/ 16285 w 19998"/>
                <a:gd name="connsiteY621" fmla="*/ 3454 h 19998"/>
                <a:gd name="connsiteX622" fmla="*/ 16366 w 19998"/>
                <a:gd name="connsiteY622" fmla="*/ 3518 h 19998"/>
                <a:gd name="connsiteX623" fmla="*/ 16490 w 19998"/>
                <a:gd name="connsiteY623" fmla="*/ 3518 h 19998"/>
                <a:gd name="connsiteX624" fmla="*/ 16506 w 19998"/>
                <a:gd name="connsiteY624" fmla="*/ 3600 h 19998"/>
                <a:gd name="connsiteX625" fmla="*/ 16590 w 19998"/>
                <a:gd name="connsiteY625" fmla="*/ 3624 h 19998"/>
                <a:gd name="connsiteX626" fmla="*/ 16611 w 19998"/>
                <a:gd name="connsiteY626" fmla="*/ 3581 h 19998"/>
                <a:gd name="connsiteX627" fmla="*/ 16694 w 19998"/>
                <a:gd name="connsiteY627" fmla="*/ 3600 h 19998"/>
                <a:gd name="connsiteX628" fmla="*/ 16694 w 19998"/>
                <a:gd name="connsiteY628" fmla="*/ 3560 h 19998"/>
                <a:gd name="connsiteX629" fmla="*/ 16716 w 19998"/>
                <a:gd name="connsiteY629" fmla="*/ 3560 h 19998"/>
                <a:gd name="connsiteX630" fmla="*/ 16716 w 19998"/>
                <a:gd name="connsiteY630" fmla="*/ 3518 h 19998"/>
                <a:gd name="connsiteX631" fmla="*/ 16759 w 19998"/>
                <a:gd name="connsiteY631" fmla="*/ 3497 h 19998"/>
                <a:gd name="connsiteX632" fmla="*/ 16759 w 19998"/>
                <a:gd name="connsiteY632" fmla="*/ 3478 h 19998"/>
                <a:gd name="connsiteX633" fmla="*/ 16940 w 19998"/>
                <a:gd name="connsiteY633" fmla="*/ 3478 h 19998"/>
                <a:gd name="connsiteX634" fmla="*/ 17085 w 19998"/>
                <a:gd name="connsiteY634" fmla="*/ 3560 h 19998"/>
                <a:gd name="connsiteX635" fmla="*/ 17085 w 19998"/>
                <a:gd name="connsiteY635" fmla="*/ 3534 h 19998"/>
                <a:gd name="connsiteX636" fmla="*/ 17192 w 19998"/>
                <a:gd name="connsiteY636" fmla="*/ 3518 h 19998"/>
                <a:gd name="connsiteX637" fmla="*/ 17192 w 19998"/>
                <a:gd name="connsiteY637" fmla="*/ 3534 h 19998"/>
                <a:gd name="connsiteX638" fmla="*/ 17373 w 19998"/>
                <a:gd name="connsiteY638" fmla="*/ 3640 h 19998"/>
                <a:gd name="connsiteX639" fmla="*/ 17354 w 19998"/>
                <a:gd name="connsiteY639" fmla="*/ 3663 h 19998"/>
                <a:gd name="connsiteX640" fmla="*/ 17437 w 19998"/>
                <a:gd name="connsiteY640" fmla="*/ 3783 h 19998"/>
                <a:gd name="connsiteX641" fmla="*/ 17397 w 19998"/>
                <a:gd name="connsiteY641" fmla="*/ 3783 h 19998"/>
                <a:gd name="connsiteX642" fmla="*/ 17414 w 19998"/>
                <a:gd name="connsiteY642" fmla="*/ 3826 h 19998"/>
                <a:gd name="connsiteX643" fmla="*/ 17437 w 19998"/>
                <a:gd name="connsiteY643" fmla="*/ 3826 h 19998"/>
                <a:gd name="connsiteX644" fmla="*/ 17602 w 19998"/>
                <a:gd name="connsiteY644" fmla="*/ 4028 h 19998"/>
                <a:gd name="connsiteX645" fmla="*/ 17623 w 19998"/>
                <a:gd name="connsiteY645" fmla="*/ 4091 h 19998"/>
                <a:gd name="connsiteX646" fmla="*/ 17642 w 19998"/>
                <a:gd name="connsiteY646" fmla="*/ 4091 h 19998"/>
                <a:gd name="connsiteX647" fmla="*/ 17683 w 19998"/>
                <a:gd name="connsiteY647" fmla="*/ 4211 h 19998"/>
                <a:gd name="connsiteX648" fmla="*/ 17849 w 19998"/>
                <a:gd name="connsiteY648" fmla="*/ 4211 h 19998"/>
                <a:gd name="connsiteX649" fmla="*/ 17849 w 19998"/>
                <a:gd name="connsiteY649" fmla="*/ 4171 h 19998"/>
                <a:gd name="connsiteX650" fmla="*/ 17871 w 19998"/>
                <a:gd name="connsiteY650" fmla="*/ 4171 h 19998"/>
                <a:gd name="connsiteX651" fmla="*/ 17830 w 19998"/>
                <a:gd name="connsiteY651" fmla="*/ 4091 h 19998"/>
                <a:gd name="connsiteX652" fmla="*/ 17871 w 19998"/>
                <a:gd name="connsiteY652" fmla="*/ 4065 h 19998"/>
                <a:gd name="connsiteX653" fmla="*/ 17935 w 19998"/>
                <a:gd name="connsiteY653" fmla="*/ 4091 h 19998"/>
                <a:gd name="connsiteX654" fmla="*/ 17976 w 19998"/>
                <a:gd name="connsiteY654" fmla="*/ 4065 h 19998"/>
                <a:gd name="connsiteX655" fmla="*/ 18019 w 19998"/>
                <a:gd name="connsiteY655" fmla="*/ 4091 h 19998"/>
                <a:gd name="connsiteX656" fmla="*/ 18140 w 19998"/>
                <a:gd name="connsiteY656" fmla="*/ 4131 h 19998"/>
                <a:gd name="connsiteX657" fmla="*/ 18183 w 19998"/>
                <a:gd name="connsiteY657" fmla="*/ 4293 h 19998"/>
                <a:gd name="connsiteX658" fmla="*/ 18200 w 19998"/>
                <a:gd name="connsiteY658" fmla="*/ 4293 h 19998"/>
                <a:gd name="connsiteX659" fmla="*/ 18223 w 19998"/>
                <a:gd name="connsiteY659" fmla="*/ 4211 h 19998"/>
                <a:gd name="connsiteX660" fmla="*/ 18240 w 19998"/>
                <a:gd name="connsiteY660" fmla="*/ 4211 h 19998"/>
                <a:gd name="connsiteX661" fmla="*/ 18240 w 19998"/>
                <a:gd name="connsiteY661" fmla="*/ 4230 h 19998"/>
                <a:gd name="connsiteX662" fmla="*/ 18281 w 19998"/>
                <a:gd name="connsiteY662" fmla="*/ 4230 h 19998"/>
                <a:gd name="connsiteX663" fmla="*/ 18328 w 19998"/>
                <a:gd name="connsiteY663" fmla="*/ 4270 h 19998"/>
                <a:gd name="connsiteX664" fmla="*/ 18369 w 19998"/>
                <a:gd name="connsiteY664" fmla="*/ 4253 h 19998"/>
                <a:gd name="connsiteX665" fmla="*/ 18388 w 19998"/>
                <a:gd name="connsiteY665" fmla="*/ 4270 h 19998"/>
                <a:gd name="connsiteX666" fmla="*/ 18531 w 19998"/>
                <a:gd name="connsiteY666" fmla="*/ 4253 h 19998"/>
                <a:gd name="connsiteX667" fmla="*/ 18531 w 19998"/>
                <a:gd name="connsiteY667" fmla="*/ 4270 h 19998"/>
                <a:gd name="connsiteX668" fmla="*/ 18631 w 19998"/>
                <a:gd name="connsiteY668" fmla="*/ 4211 h 19998"/>
                <a:gd name="connsiteX669" fmla="*/ 18631 w 19998"/>
                <a:gd name="connsiteY669" fmla="*/ 4131 h 19998"/>
                <a:gd name="connsiteX670" fmla="*/ 18762 w 19998"/>
                <a:gd name="connsiteY670" fmla="*/ 4108 h 19998"/>
                <a:gd name="connsiteX671" fmla="*/ 18778 w 19998"/>
                <a:gd name="connsiteY671" fmla="*/ 4148 h 19998"/>
                <a:gd name="connsiteX672" fmla="*/ 18821 w 19998"/>
                <a:gd name="connsiteY672" fmla="*/ 4131 h 19998"/>
                <a:gd name="connsiteX673" fmla="*/ 18943 w 19998"/>
                <a:gd name="connsiteY673" fmla="*/ 4333 h 19998"/>
                <a:gd name="connsiteX674" fmla="*/ 19047 w 19998"/>
                <a:gd name="connsiteY674" fmla="*/ 4333 h 19998"/>
                <a:gd name="connsiteX675" fmla="*/ 19064 w 19998"/>
                <a:gd name="connsiteY675" fmla="*/ 4392 h 19998"/>
                <a:gd name="connsiteX676" fmla="*/ 19152 w 19998"/>
                <a:gd name="connsiteY676" fmla="*/ 4392 h 19998"/>
                <a:gd name="connsiteX677" fmla="*/ 19152 w 19998"/>
                <a:gd name="connsiteY677" fmla="*/ 4373 h 19998"/>
                <a:gd name="connsiteX678" fmla="*/ 19212 w 19998"/>
                <a:gd name="connsiteY678" fmla="*/ 4373 h 19998"/>
                <a:gd name="connsiteX679" fmla="*/ 19212 w 19998"/>
                <a:gd name="connsiteY679" fmla="*/ 4392 h 19998"/>
                <a:gd name="connsiteX680" fmla="*/ 19317 w 19998"/>
                <a:gd name="connsiteY680" fmla="*/ 4333 h 19998"/>
                <a:gd name="connsiteX681" fmla="*/ 19417 w 19998"/>
                <a:gd name="connsiteY681" fmla="*/ 4392 h 19998"/>
                <a:gd name="connsiteX682" fmla="*/ 19443 w 19998"/>
                <a:gd name="connsiteY682" fmla="*/ 4373 h 19998"/>
                <a:gd name="connsiteX683" fmla="*/ 19500 w 19998"/>
                <a:gd name="connsiteY683" fmla="*/ 4373 h 19998"/>
                <a:gd name="connsiteX684" fmla="*/ 19521 w 19998"/>
                <a:gd name="connsiteY684" fmla="*/ 4352 h 19998"/>
                <a:gd name="connsiteX685" fmla="*/ 19998 w 19998"/>
                <a:gd name="connsiteY685" fmla="*/ 4512 h 19998"/>
                <a:gd name="connsiteX686" fmla="*/ 19750 w 19998"/>
                <a:gd name="connsiteY686" fmla="*/ 4939 h 19998"/>
                <a:gd name="connsiteX687" fmla="*/ 19712 w 19998"/>
                <a:gd name="connsiteY687" fmla="*/ 4939 h 19998"/>
                <a:gd name="connsiteX688" fmla="*/ 19686 w 19998"/>
                <a:gd name="connsiteY688" fmla="*/ 5003 h 19998"/>
                <a:gd name="connsiteX689" fmla="*/ 19645 w 19998"/>
                <a:gd name="connsiteY689" fmla="*/ 5003 h 19998"/>
                <a:gd name="connsiteX690" fmla="*/ 19131 w 19998"/>
                <a:gd name="connsiteY690" fmla="*/ 6512 h 19998"/>
                <a:gd name="connsiteX691" fmla="*/ 19236 w 19998"/>
                <a:gd name="connsiteY691" fmla="*/ 7750 h 19998"/>
                <a:gd name="connsiteX692" fmla="*/ 19212 w 19998"/>
                <a:gd name="connsiteY692" fmla="*/ 7750 h 19998"/>
                <a:gd name="connsiteX693" fmla="*/ 19090 w 19998"/>
                <a:gd name="connsiteY693" fmla="*/ 7870 h 19998"/>
                <a:gd name="connsiteX694" fmla="*/ 19152 w 19998"/>
                <a:gd name="connsiteY694" fmla="*/ 7853 h 19998"/>
                <a:gd name="connsiteX695" fmla="*/ 19064 w 19998"/>
                <a:gd name="connsiteY695" fmla="*/ 7973 h 19998"/>
                <a:gd name="connsiteX696" fmla="*/ 18983 w 19998"/>
                <a:gd name="connsiteY696" fmla="*/ 7973 h 19998"/>
                <a:gd name="connsiteX697" fmla="*/ 18714 w 19998"/>
                <a:gd name="connsiteY697" fmla="*/ 8135 h 19998"/>
                <a:gd name="connsiteX698" fmla="*/ 18695 w 19998"/>
                <a:gd name="connsiteY698" fmla="*/ 8093 h 19998"/>
                <a:gd name="connsiteX699" fmla="*/ 18614 w 19998"/>
                <a:gd name="connsiteY699" fmla="*/ 7997 h 19998"/>
                <a:gd name="connsiteX700" fmla="*/ 18631 w 19998"/>
                <a:gd name="connsiteY700" fmla="*/ 7973 h 19998"/>
                <a:gd name="connsiteX701" fmla="*/ 18304 w 19998"/>
                <a:gd name="connsiteY70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860 w 19998"/>
                <a:gd name="connsiteY459" fmla="*/ 5431 h 19998"/>
                <a:gd name="connsiteX460" fmla="*/ 3958 w 19998"/>
                <a:gd name="connsiteY460" fmla="*/ 5391 h 19998"/>
                <a:gd name="connsiteX461" fmla="*/ 3999 w 19998"/>
                <a:gd name="connsiteY461" fmla="*/ 5534 h 19998"/>
                <a:gd name="connsiteX462" fmla="*/ 4041 w 19998"/>
                <a:gd name="connsiteY462" fmla="*/ 5471 h 19998"/>
                <a:gd name="connsiteX463" fmla="*/ 4041 w 19998"/>
                <a:gd name="connsiteY463" fmla="*/ 5534 h 19998"/>
                <a:gd name="connsiteX464" fmla="*/ 4063 w 19998"/>
                <a:gd name="connsiteY464" fmla="*/ 5534 h 19998"/>
                <a:gd name="connsiteX465" fmla="*/ 4103 w 19998"/>
                <a:gd name="connsiteY465" fmla="*/ 5449 h 19998"/>
                <a:gd name="connsiteX466" fmla="*/ 4146 w 19998"/>
                <a:gd name="connsiteY466" fmla="*/ 5489 h 19998"/>
                <a:gd name="connsiteX467" fmla="*/ 4351 w 19998"/>
                <a:gd name="connsiteY467" fmla="*/ 5351 h 19998"/>
                <a:gd name="connsiteX468" fmla="*/ 4372 w 19998"/>
                <a:gd name="connsiteY468" fmla="*/ 5308 h 19998"/>
                <a:gd name="connsiteX469" fmla="*/ 4392 w 19998"/>
                <a:gd name="connsiteY469" fmla="*/ 5308 h 19998"/>
                <a:gd name="connsiteX470" fmla="*/ 4580 w 19998"/>
                <a:gd name="connsiteY470" fmla="*/ 5268 h 19998"/>
                <a:gd name="connsiteX471" fmla="*/ 4580 w 19998"/>
                <a:gd name="connsiteY471" fmla="*/ 5471 h 19998"/>
                <a:gd name="connsiteX472" fmla="*/ 4994 w 19998"/>
                <a:gd name="connsiteY472" fmla="*/ 5449 h 19998"/>
                <a:gd name="connsiteX473" fmla="*/ 5075 w 19998"/>
                <a:gd name="connsiteY473" fmla="*/ 5471 h 19998"/>
                <a:gd name="connsiteX474" fmla="*/ 5323 w 19998"/>
                <a:gd name="connsiteY474" fmla="*/ 5471 h 19998"/>
                <a:gd name="connsiteX475" fmla="*/ 5242 w 19998"/>
                <a:gd name="connsiteY475" fmla="*/ 5407 h 19998"/>
                <a:gd name="connsiteX476" fmla="*/ 4994 w 19998"/>
                <a:gd name="connsiteY476" fmla="*/ 5003 h 19998"/>
                <a:gd name="connsiteX477" fmla="*/ 4970 w 19998"/>
                <a:gd name="connsiteY477" fmla="*/ 5003 h 19998"/>
                <a:gd name="connsiteX478" fmla="*/ 4954 w 19998"/>
                <a:gd name="connsiteY478" fmla="*/ 4982 h 19998"/>
                <a:gd name="connsiteX479" fmla="*/ 5054 w 19998"/>
                <a:gd name="connsiteY479" fmla="*/ 4618 h 19998"/>
                <a:gd name="connsiteX480" fmla="*/ 5054 w 19998"/>
                <a:gd name="connsiteY480" fmla="*/ 4601 h 19998"/>
                <a:gd name="connsiteX481" fmla="*/ 5037 w 19998"/>
                <a:gd name="connsiteY481" fmla="*/ 4618 h 19998"/>
                <a:gd name="connsiteX482" fmla="*/ 5011 w 19998"/>
                <a:gd name="connsiteY482" fmla="*/ 4131 h 19998"/>
                <a:gd name="connsiteX483" fmla="*/ 4970 w 19998"/>
                <a:gd name="connsiteY483" fmla="*/ 4131 h 19998"/>
                <a:gd name="connsiteX484" fmla="*/ 4642 w 19998"/>
                <a:gd name="connsiteY484" fmla="*/ 3335 h 19998"/>
                <a:gd name="connsiteX485" fmla="*/ 4663 w 19998"/>
                <a:gd name="connsiteY485" fmla="*/ 3092 h 19998"/>
                <a:gd name="connsiteX486" fmla="*/ 4563 w 19998"/>
                <a:gd name="connsiteY486" fmla="*/ 3050 h 19998"/>
                <a:gd name="connsiteX487" fmla="*/ 4563 w 19998"/>
                <a:gd name="connsiteY487" fmla="*/ 2930 h 19998"/>
                <a:gd name="connsiteX488" fmla="*/ 4663 w 19998"/>
                <a:gd name="connsiteY488" fmla="*/ 2987 h 19998"/>
                <a:gd name="connsiteX489" fmla="*/ 4684 w 19998"/>
                <a:gd name="connsiteY489" fmla="*/ 2947 h 19998"/>
                <a:gd name="connsiteX490" fmla="*/ 5242 w 19998"/>
                <a:gd name="connsiteY490" fmla="*/ 3092 h 19998"/>
                <a:gd name="connsiteX491" fmla="*/ 5258 w 19998"/>
                <a:gd name="connsiteY491" fmla="*/ 3029 h 19998"/>
                <a:gd name="connsiteX492" fmla="*/ 5570 w 19998"/>
                <a:gd name="connsiteY492" fmla="*/ 3050 h 19998"/>
                <a:gd name="connsiteX493" fmla="*/ 5632 w 19998"/>
                <a:gd name="connsiteY493" fmla="*/ 3252 h 19998"/>
                <a:gd name="connsiteX494" fmla="*/ 5592 w 19998"/>
                <a:gd name="connsiteY494" fmla="*/ 3252 h 19998"/>
                <a:gd name="connsiteX495" fmla="*/ 5570 w 19998"/>
                <a:gd name="connsiteY495" fmla="*/ 3316 h 19998"/>
                <a:gd name="connsiteX496" fmla="*/ 5511 w 19998"/>
                <a:gd name="connsiteY496" fmla="*/ 3316 h 19998"/>
                <a:gd name="connsiteX497" fmla="*/ 5675 w 19998"/>
                <a:gd name="connsiteY497" fmla="*/ 3800 h 19998"/>
                <a:gd name="connsiteX498" fmla="*/ 5649 w 19998"/>
                <a:gd name="connsiteY498" fmla="*/ 3826 h 19998"/>
                <a:gd name="connsiteX499" fmla="*/ 5732 w 19998"/>
                <a:gd name="connsiteY499" fmla="*/ 3842 h 19998"/>
                <a:gd name="connsiteX500" fmla="*/ 5713 w 19998"/>
                <a:gd name="connsiteY500" fmla="*/ 3842 h 19998"/>
                <a:gd name="connsiteX501" fmla="*/ 5732 w 19998"/>
                <a:gd name="connsiteY501" fmla="*/ 3882 h 19998"/>
                <a:gd name="connsiteX502" fmla="*/ 5756 w 19998"/>
                <a:gd name="connsiteY502" fmla="*/ 3882 h 19998"/>
                <a:gd name="connsiteX503" fmla="*/ 5775 w 19998"/>
                <a:gd name="connsiteY503" fmla="*/ 3882 h 19998"/>
                <a:gd name="connsiteX504" fmla="*/ 5861 w 19998"/>
                <a:gd name="connsiteY504" fmla="*/ 3762 h 19998"/>
                <a:gd name="connsiteX505" fmla="*/ 6499 w 19998"/>
                <a:gd name="connsiteY505" fmla="*/ 3906 h 19998"/>
                <a:gd name="connsiteX506" fmla="*/ 7611 w 19998"/>
                <a:gd name="connsiteY506" fmla="*/ 3826 h 19998"/>
                <a:gd name="connsiteX507" fmla="*/ 7923 w 19998"/>
                <a:gd name="connsiteY507" fmla="*/ 3722 h 19998"/>
                <a:gd name="connsiteX508" fmla="*/ 8045 w 19998"/>
                <a:gd name="connsiteY508" fmla="*/ 3703 h 19998"/>
                <a:gd name="connsiteX509" fmla="*/ 7611 w 19998"/>
                <a:gd name="connsiteY509" fmla="*/ 3600 h 19998"/>
                <a:gd name="connsiteX510" fmla="*/ 7611 w 19998"/>
                <a:gd name="connsiteY510" fmla="*/ 3581 h 19998"/>
                <a:gd name="connsiteX511" fmla="*/ 7799 w 19998"/>
                <a:gd name="connsiteY511" fmla="*/ 3092 h 19998"/>
                <a:gd name="connsiteX512" fmla="*/ 9574 w 19998"/>
                <a:gd name="connsiteY512" fmla="*/ 2317 h 19998"/>
                <a:gd name="connsiteX513" fmla="*/ 9843 w 19998"/>
                <a:gd name="connsiteY513" fmla="*/ 1993 h 19998"/>
                <a:gd name="connsiteX514" fmla="*/ 9902 w 19998"/>
                <a:gd name="connsiteY514" fmla="*/ 2051 h 19998"/>
                <a:gd name="connsiteX515" fmla="*/ 10031 w 19998"/>
                <a:gd name="connsiteY515" fmla="*/ 2051 h 19998"/>
                <a:gd name="connsiteX516" fmla="*/ 9964 w 19998"/>
                <a:gd name="connsiteY516" fmla="*/ 1972 h 19998"/>
                <a:gd name="connsiteX517" fmla="*/ 9943 w 19998"/>
                <a:gd name="connsiteY517" fmla="*/ 1993 h 19998"/>
                <a:gd name="connsiteX518" fmla="*/ 9843 w 19998"/>
                <a:gd name="connsiteY518" fmla="*/ 1645 h 19998"/>
                <a:gd name="connsiteX519" fmla="*/ 9902 w 19998"/>
                <a:gd name="connsiteY519" fmla="*/ 1645 h 19998"/>
                <a:gd name="connsiteX520" fmla="*/ 9902 w 19998"/>
                <a:gd name="connsiteY520" fmla="*/ 1628 h 19998"/>
                <a:gd name="connsiteX521" fmla="*/ 9902 w 19998"/>
                <a:gd name="connsiteY521" fmla="*/ 1607 h 19998"/>
                <a:gd name="connsiteX522" fmla="*/ 9843 w 19998"/>
                <a:gd name="connsiteY522" fmla="*/ 1542 h 19998"/>
                <a:gd name="connsiteX523" fmla="*/ 9886 w 19998"/>
                <a:gd name="connsiteY523" fmla="*/ 1260 h 19998"/>
                <a:gd name="connsiteX524" fmla="*/ 9926 w 19998"/>
                <a:gd name="connsiteY524" fmla="*/ 1243 h 19998"/>
                <a:gd name="connsiteX525" fmla="*/ 9886 w 19998"/>
                <a:gd name="connsiteY525" fmla="*/ 815 h 19998"/>
                <a:gd name="connsiteX526" fmla="*/ 9902 w 19998"/>
                <a:gd name="connsiteY526" fmla="*/ 815 h 19998"/>
                <a:gd name="connsiteX527" fmla="*/ 9886 w 19998"/>
                <a:gd name="connsiteY527" fmla="*/ 484 h 19998"/>
                <a:gd name="connsiteX528" fmla="*/ 10645 w 19998"/>
                <a:gd name="connsiteY528" fmla="*/ 186 h 19998"/>
                <a:gd name="connsiteX529" fmla="*/ 11307 w 19998"/>
                <a:gd name="connsiteY529" fmla="*/ 0 h 19998"/>
                <a:gd name="connsiteX530" fmla="*/ 11431 w 19998"/>
                <a:gd name="connsiteY530" fmla="*/ 324 h 19998"/>
                <a:gd name="connsiteX531" fmla="*/ 11431 w 19998"/>
                <a:gd name="connsiteY531" fmla="*/ 630 h 19998"/>
                <a:gd name="connsiteX532" fmla="*/ 11577 w 19998"/>
                <a:gd name="connsiteY532" fmla="*/ 630 h 19998"/>
                <a:gd name="connsiteX533" fmla="*/ 11700 w 19998"/>
                <a:gd name="connsiteY533" fmla="*/ 832 h 19998"/>
                <a:gd name="connsiteX534" fmla="*/ 11822 w 19998"/>
                <a:gd name="connsiteY534" fmla="*/ 895 h 19998"/>
                <a:gd name="connsiteX535" fmla="*/ 12158 w 19998"/>
                <a:gd name="connsiteY535" fmla="*/ 670 h 19998"/>
                <a:gd name="connsiteX536" fmla="*/ 12279 w 19998"/>
                <a:gd name="connsiteY536" fmla="*/ 792 h 19998"/>
                <a:gd name="connsiteX537" fmla="*/ 12255 w 19998"/>
                <a:gd name="connsiteY537" fmla="*/ 815 h 19998"/>
                <a:gd name="connsiteX538" fmla="*/ 12360 w 19998"/>
                <a:gd name="connsiteY538" fmla="*/ 895 h 19998"/>
                <a:gd name="connsiteX539" fmla="*/ 12360 w 19998"/>
                <a:gd name="connsiteY539" fmla="*/ 912 h 19998"/>
                <a:gd name="connsiteX540" fmla="*/ 12339 w 19998"/>
                <a:gd name="connsiteY540" fmla="*/ 935 h 19998"/>
                <a:gd name="connsiteX541" fmla="*/ 12548 w 19998"/>
                <a:gd name="connsiteY541" fmla="*/ 1342 h 19998"/>
                <a:gd name="connsiteX542" fmla="*/ 12753 w 19998"/>
                <a:gd name="connsiteY542" fmla="*/ 1260 h 19998"/>
                <a:gd name="connsiteX543" fmla="*/ 12729 w 19998"/>
                <a:gd name="connsiteY543" fmla="*/ 1363 h 19998"/>
                <a:gd name="connsiteX544" fmla="*/ 12834 w 19998"/>
                <a:gd name="connsiteY544" fmla="*/ 1323 h 19998"/>
                <a:gd name="connsiteX545" fmla="*/ 12853 w 19998"/>
                <a:gd name="connsiteY545" fmla="*/ 1342 h 19998"/>
                <a:gd name="connsiteX546" fmla="*/ 12901 w 19998"/>
                <a:gd name="connsiteY546" fmla="*/ 1342 h 19998"/>
                <a:gd name="connsiteX547" fmla="*/ 13039 w 19998"/>
                <a:gd name="connsiteY547" fmla="*/ 1769 h 19998"/>
                <a:gd name="connsiteX548" fmla="*/ 13039 w 19998"/>
                <a:gd name="connsiteY548" fmla="*/ 1751 h 19998"/>
                <a:gd name="connsiteX549" fmla="*/ 13065 w 19998"/>
                <a:gd name="connsiteY549" fmla="*/ 1751 h 19998"/>
                <a:gd name="connsiteX550" fmla="*/ 13082 w 19998"/>
                <a:gd name="connsiteY550" fmla="*/ 1671 h 19998"/>
                <a:gd name="connsiteX551" fmla="*/ 13186 w 19998"/>
                <a:gd name="connsiteY551" fmla="*/ 1645 h 19998"/>
                <a:gd name="connsiteX552" fmla="*/ 13203 w 19998"/>
                <a:gd name="connsiteY552" fmla="*/ 1671 h 19998"/>
                <a:gd name="connsiteX553" fmla="*/ 13203 w 19998"/>
                <a:gd name="connsiteY553" fmla="*/ 1645 h 19998"/>
                <a:gd name="connsiteX554" fmla="*/ 13267 w 19998"/>
                <a:gd name="connsiteY554" fmla="*/ 1645 h 19998"/>
                <a:gd name="connsiteX555" fmla="*/ 13267 w 19998"/>
                <a:gd name="connsiteY555" fmla="*/ 1671 h 19998"/>
                <a:gd name="connsiteX556" fmla="*/ 13308 w 19998"/>
                <a:gd name="connsiteY556" fmla="*/ 1687 h 19998"/>
                <a:gd name="connsiteX557" fmla="*/ 13308 w 19998"/>
                <a:gd name="connsiteY557" fmla="*/ 1711 h 19998"/>
                <a:gd name="connsiteX558" fmla="*/ 13515 w 19998"/>
                <a:gd name="connsiteY558" fmla="*/ 1628 h 19998"/>
                <a:gd name="connsiteX559" fmla="*/ 13598 w 19998"/>
                <a:gd name="connsiteY559" fmla="*/ 1751 h 19998"/>
                <a:gd name="connsiteX560" fmla="*/ 13660 w 19998"/>
                <a:gd name="connsiteY560" fmla="*/ 1769 h 19998"/>
                <a:gd name="connsiteX561" fmla="*/ 13660 w 19998"/>
                <a:gd name="connsiteY561" fmla="*/ 1833 h 19998"/>
                <a:gd name="connsiteX562" fmla="*/ 13677 w 19998"/>
                <a:gd name="connsiteY562" fmla="*/ 1833 h 19998"/>
                <a:gd name="connsiteX563" fmla="*/ 13677 w 19998"/>
                <a:gd name="connsiteY563" fmla="*/ 1849 h 19998"/>
                <a:gd name="connsiteX564" fmla="*/ 13725 w 19998"/>
                <a:gd name="connsiteY564" fmla="*/ 1849 h 19998"/>
                <a:gd name="connsiteX565" fmla="*/ 13703 w 19998"/>
                <a:gd name="connsiteY565" fmla="*/ 1833 h 19998"/>
                <a:gd name="connsiteX566" fmla="*/ 13725 w 19998"/>
                <a:gd name="connsiteY566" fmla="*/ 1791 h 19998"/>
                <a:gd name="connsiteX567" fmla="*/ 13808 w 19998"/>
                <a:gd name="connsiteY567" fmla="*/ 1873 h 19998"/>
                <a:gd name="connsiteX568" fmla="*/ 13725 w 19998"/>
                <a:gd name="connsiteY568" fmla="*/ 2155 h 19998"/>
                <a:gd name="connsiteX569" fmla="*/ 13725 w 19998"/>
                <a:gd name="connsiteY569" fmla="*/ 2138 h 19998"/>
                <a:gd name="connsiteX570" fmla="*/ 13784 w 19998"/>
                <a:gd name="connsiteY570" fmla="*/ 2155 h 19998"/>
                <a:gd name="connsiteX571" fmla="*/ 13825 w 19998"/>
                <a:gd name="connsiteY571" fmla="*/ 2301 h 19998"/>
                <a:gd name="connsiteX572" fmla="*/ 13703 w 19998"/>
                <a:gd name="connsiteY572" fmla="*/ 2420 h 19998"/>
                <a:gd name="connsiteX573" fmla="*/ 13741 w 19998"/>
                <a:gd name="connsiteY573" fmla="*/ 2463 h 19998"/>
                <a:gd name="connsiteX574" fmla="*/ 13703 w 19998"/>
                <a:gd name="connsiteY574" fmla="*/ 2503 h 19998"/>
                <a:gd name="connsiteX575" fmla="*/ 13784 w 19998"/>
                <a:gd name="connsiteY575" fmla="*/ 2519 h 19998"/>
                <a:gd name="connsiteX576" fmla="*/ 13784 w 19998"/>
                <a:gd name="connsiteY576" fmla="*/ 2540 h 19998"/>
                <a:gd name="connsiteX577" fmla="*/ 13849 w 19998"/>
                <a:gd name="connsiteY577" fmla="*/ 2540 h 19998"/>
                <a:gd name="connsiteX578" fmla="*/ 14280 w 19998"/>
                <a:gd name="connsiteY578" fmla="*/ 2540 h 19998"/>
                <a:gd name="connsiteX579" fmla="*/ 14527 w 19998"/>
                <a:gd name="connsiteY579" fmla="*/ 2437 h 19998"/>
                <a:gd name="connsiteX580" fmla="*/ 14527 w 19998"/>
                <a:gd name="connsiteY580" fmla="*/ 2218 h 19998"/>
                <a:gd name="connsiteX581" fmla="*/ 14715 w 19998"/>
                <a:gd name="connsiteY581" fmla="*/ 2051 h 19998"/>
                <a:gd name="connsiteX582" fmla="*/ 14815 w 19998"/>
                <a:gd name="connsiteY582" fmla="*/ 2115 h 19998"/>
                <a:gd name="connsiteX583" fmla="*/ 14775 w 19998"/>
                <a:gd name="connsiteY583" fmla="*/ 2138 h 19998"/>
                <a:gd name="connsiteX584" fmla="*/ 14796 w 19998"/>
                <a:gd name="connsiteY584" fmla="*/ 2218 h 19998"/>
                <a:gd name="connsiteX585" fmla="*/ 14756 w 19998"/>
                <a:gd name="connsiteY585" fmla="*/ 2195 h 19998"/>
                <a:gd name="connsiteX586" fmla="*/ 14732 w 19998"/>
                <a:gd name="connsiteY586" fmla="*/ 2218 h 19998"/>
                <a:gd name="connsiteX587" fmla="*/ 14756 w 19998"/>
                <a:gd name="connsiteY587" fmla="*/ 2237 h 19998"/>
                <a:gd name="connsiteX588" fmla="*/ 14732 w 19998"/>
                <a:gd name="connsiteY588" fmla="*/ 2275 h 19998"/>
                <a:gd name="connsiteX589" fmla="*/ 14715 w 19998"/>
                <a:gd name="connsiteY589" fmla="*/ 2275 h 19998"/>
                <a:gd name="connsiteX590" fmla="*/ 14756 w 19998"/>
                <a:gd name="connsiteY590" fmla="*/ 2341 h 19998"/>
                <a:gd name="connsiteX591" fmla="*/ 14675 w 19998"/>
                <a:gd name="connsiteY591" fmla="*/ 2519 h 19998"/>
                <a:gd name="connsiteX592" fmla="*/ 14815 w 19998"/>
                <a:gd name="connsiteY592" fmla="*/ 2622 h 19998"/>
                <a:gd name="connsiteX593" fmla="*/ 14796 w 19998"/>
                <a:gd name="connsiteY593" fmla="*/ 2904 h 19998"/>
                <a:gd name="connsiteX594" fmla="*/ 14918 w 19998"/>
                <a:gd name="connsiteY594" fmla="*/ 2904 h 19998"/>
                <a:gd name="connsiteX595" fmla="*/ 14918 w 19998"/>
                <a:gd name="connsiteY595" fmla="*/ 2867 h 19998"/>
                <a:gd name="connsiteX596" fmla="*/ 15001 w 19998"/>
                <a:gd name="connsiteY596" fmla="*/ 2888 h 19998"/>
                <a:gd name="connsiteX597" fmla="*/ 15230 w 19998"/>
                <a:gd name="connsiteY597" fmla="*/ 3074 h 19998"/>
                <a:gd name="connsiteX598" fmla="*/ 15249 w 19998"/>
                <a:gd name="connsiteY598" fmla="*/ 3050 h 19998"/>
                <a:gd name="connsiteX599" fmla="*/ 15249 w 19998"/>
                <a:gd name="connsiteY599" fmla="*/ 3114 h 19998"/>
                <a:gd name="connsiteX600" fmla="*/ 15330 w 19998"/>
                <a:gd name="connsiteY600" fmla="*/ 3114 h 19998"/>
                <a:gd name="connsiteX601" fmla="*/ 15418 w 19998"/>
                <a:gd name="connsiteY601" fmla="*/ 3114 h 19998"/>
                <a:gd name="connsiteX602" fmla="*/ 15499 w 19998"/>
                <a:gd name="connsiteY602" fmla="*/ 3196 h 19998"/>
                <a:gd name="connsiteX603" fmla="*/ 15475 w 19998"/>
                <a:gd name="connsiteY603" fmla="*/ 3252 h 19998"/>
                <a:gd name="connsiteX604" fmla="*/ 15499 w 19998"/>
                <a:gd name="connsiteY604" fmla="*/ 3295 h 19998"/>
                <a:gd name="connsiteX605" fmla="*/ 15499 w 19998"/>
                <a:gd name="connsiteY605" fmla="*/ 3276 h 19998"/>
                <a:gd name="connsiteX606" fmla="*/ 15599 w 19998"/>
                <a:gd name="connsiteY606" fmla="*/ 3276 h 19998"/>
                <a:gd name="connsiteX607" fmla="*/ 15704 w 19998"/>
                <a:gd name="connsiteY607" fmla="*/ 3374 h 19998"/>
                <a:gd name="connsiteX608" fmla="*/ 15682 w 19998"/>
                <a:gd name="connsiteY608" fmla="*/ 3414 h 19998"/>
                <a:gd name="connsiteX609" fmla="*/ 15723 w 19998"/>
                <a:gd name="connsiteY609" fmla="*/ 3478 h 19998"/>
                <a:gd name="connsiteX610" fmla="*/ 15704 w 19998"/>
                <a:gd name="connsiteY610" fmla="*/ 3497 h 19998"/>
                <a:gd name="connsiteX611" fmla="*/ 15747 w 19998"/>
                <a:gd name="connsiteY611" fmla="*/ 3534 h 19998"/>
                <a:gd name="connsiteX612" fmla="*/ 15747 w 19998"/>
                <a:gd name="connsiteY612" fmla="*/ 3518 h 19998"/>
                <a:gd name="connsiteX613" fmla="*/ 15935 w 19998"/>
                <a:gd name="connsiteY613" fmla="*/ 3478 h 19998"/>
                <a:gd name="connsiteX614" fmla="*/ 15935 w 19998"/>
                <a:gd name="connsiteY614" fmla="*/ 3518 h 19998"/>
                <a:gd name="connsiteX615" fmla="*/ 15951 w 19998"/>
                <a:gd name="connsiteY615" fmla="*/ 3518 h 19998"/>
                <a:gd name="connsiteX616" fmla="*/ 15992 w 19998"/>
                <a:gd name="connsiteY616" fmla="*/ 3414 h 19998"/>
                <a:gd name="connsiteX617" fmla="*/ 16156 w 19998"/>
                <a:gd name="connsiteY617" fmla="*/ 3414 h 19998"/>
                <a:gd name="connsiteX618" fmla="*/ 16156 w 19998"/>
                <a:gd name="connsiteY618" fmla="*/ 3374 h 19998"/>
                <a:gd name="connsiteX619" fmla="*/ 16302 w 19998"/>
                <a:gd name="connsiteY619" fmla="*/ 3436 h 19998"/>
                <a:gd name="connsiteX620" fmla="*/ 16285 w 19998"/>
                <a:gd name="connsiteY620" fmla="*/ 3454 h 19998"/>
                <a:gd name="connsiteX621" fmla="*/ 16366 w 19998"/>
                <a:gd name="connsiteY621" fmla="*/ 3518 h 19998"/>
                <a:gd name="connsiteX622" fmla="*/ 16490 w 19998"/>
                <a:gd name="connsiteY622" fmla="*/ 3518 h 19998"/>
                <a:gd name="connsiteX623" fmla="*/ 16506 w 19998"/>
                <a:gd name="connsiteY623" fmla="*/ 3600 h 19998"/>
                <a:gd name="connsiteX624" fmla="*/ 16590 w 19998"/>
                <a:gd name="connsiteY624" fmla="*/ 3624 h 19998"/>
                <a:gd name="connsiteX625" fmla="*/ 16611 w 19998"/>
                <a:gd name="connsiteY625" fmla="*/ 3581 h 19998"/>
                <a:gd name="connsiteX626" fmla="*/ 16694 w 19998"/>
                <a:gd name="connsiteY626" fmla="*/ 3600 h 19998"/>
                <a:gd name="connsiteX627" fmla="*/ 16694 w 19998"/>
                <a:gd name="connsiteY627" fmla="*/ 3560 h 19998"/>
                <a:gd name="connsiteX628" fmla="*/ 16716 w 19998"/>
                <a:gd name="connsiteY628" fmla="*/ 3560 h 19998"/>
                <a:gd name="connsiteX629" fmla="*/ 16716 w 19998"/>
                <a:gd name="connsiteY629" fmla="*/ 3518 h 19998"/>
                <a:gd name="connsiteX630" fmla="*/ 16759 w 19998"/>
                <a:gd name="connsiteY630" fmla="*/ 3497 h 19998"/>
                <a:gd name="connsiteX631" fmla="*/ 16759 w 19998"/>
                <a:gd name="connsiteY631" fmla="*/ 3478 h 19998"/>
                <a:gd name="connsiteX632" fmla="*/ 16940 w 19998"/>
                <a:gd name="connsiteY632" fmla="*/ 3478 h 19998"/>
                <a:gd name="connsiteX633" fmla="*/ 17085 w 19998"/>
                <a:gd name="connsiteY633" fmla="*/ 3560 h 19998"/>
                <a:gd name="connsiteX634" fmla="*/ 17085 w 19998"/>
                <a:gd name="connsiteY634" fmla="*/ 3534 h 19998"/>
                <a:gd name="connsiteX635" fmla="*/ 17192 w 19998"/>
                <a:gd name="connsiteY635" fmla="*/ 3518 h 19998"/>
                <a:gd name="connsiteX636" fmla="*/ 17192 w 19998"/>
                <a:gd name="connsiteY636" fmla="*/ 3534 h 19998"/>
                <a:gd name="connsiteX637" fmla="*/ 17373 w 19998"/>
                <a:gd name="connsiteY637" fmla="*/ 3640 h 19998"/>
                <a:gd name="connsiteX638" fmla="*/ 17354 w 19998"/>
                <a:gd name="connsiteY638" fmla="*/ 3663 h 19998"/>
                <a:gd name="connsiteX639" fmla="*/ 17437 w 19998"/>
                <a:gd name="connsiteY639" fmla="*/ 3783 h 19998"/>
                <a:gd name="connsiteX640" fmla="*/ 17397 w 19998"/>
                <a:gd name="connsiteY640" fmla="*/ 3783 h 19998"/>
                <a:gd name="connsiteX641" fmla="*/ 17414 w 19998"/>
                <a:gd name="connsiteY641" fmla="*/ 3826 h 19998"/>
                <a:gd name="connsiteX642" fmla="*/ 17437 w 19998"/>
                <a:gd name="connsiteY642" fmla="*/ 3826 h 19998"/>
                <a:gd name="connsiteX643" fmla="*/ 17602 w 19998"/>
                <a:gd name="connsiteY643" fmla="*/ 4028 h 19998"/>
                <a:gd name="connsiteX644" fmla="*/ 17623 w 19998"/>
                <a:gd name="connsiteY644" fmla="*/ 4091 h 19998"/>
                <a:gd name="connsiteX645" fmla="*/ 17642 w 19998"/>
                <a:gd name="connsiteY645" fmla="*/ 4091 h 19998"/>
                <a:gd name="connsiteX646" fmla="*/ 17683 w 19998"/>
                <a:gd name="connsiteY646" fmla="*/ 4211 h 19998"/>
                <a:gd name="connsiteX647" fmla="*/ 17849 w 19998"/>
                <a:gd name="connsiteY647" fmla="*/ 4211 h 19998"/>
                <a:gd name="connsiteX648" fmla="*/ 17849 w 19998"/>
                <a:gd name="connsiteY648" fmla="*/ 4171 h 19998"/>
                <a:gd name="connsiteX649" fmla="*/ 17871 w 19998"/>
                <a:gd name="connsiteY649" fmla="*/ 4171 h 19998"/>
                <a:gd name="connsiteX650" fmla="*/ 17830 w 19998"/>
                <a:gd name="connsiteY650" fmla="*/ 4091 h 19998"/>
                <a:gd name="connsiteX651" fmla="*/ 17871 w 19998"/>
                <a:gd name="connsiteY651" fmla="*/ 4065 h 19998"/>
                <a:gd name="connsiteX652" fmla="*/ 17935 w 19998"/>
                <a:gd name="connsiteY652" fmla="*/ 4091 h 19998"/>
                <a:gd name="connsiteX653" fmla="*/ 17976 w 19998"/>
                <a:gd name="connsiteY653" fmla="*/ 4065 h 19998"/>
                <a:gd name="connsiteX654" fmla="*/ 18019 w 19998"/>
                <a:gd name="connsiteY654" fmla="*/ 4091 h 19998"/>
                <a:gd name="connsiteX655" fmla="*/ 18140 w 19998"/>
                <a:gd name="connsiteY655" fmla="*/ 4131 h 19998"/>
                <a:gd name="connsiteX656" fmla="*/ 18183 w 19998"/>
                <a:gd name="connsiteY656" fmla="*/ 4293 h 19998"/>
                <a:gd name="connsiteX657" fmla="*/ 18200 w 19998"/>
                <a:gd name="connsiteY657" fmla="*/ 4293 h 19998"/>
                <a:gd name="connsiteX658" fmla="*/ 18223 w 19998"/>
                <a:gd name="connsiteY658" fmla="*/ 4211 h 19998"/>
                <a:gd name="connsiteX659" fmla="*/ 18240 w 19998"/>
                <a:gd name="connsiteY659" fmla="*/ 4211 h 19998"/>
                <a:gd name="connsiteX660" fmla="*/ 18240 w 19998"/>
                <a:gd name="connsiteY660" fmla="*/ 4230 h 19998"/>
                <a:gd name="connsiteX661" fmla="*/ 18281 w 19998"/>
                <a:gd name="connsiteY661" fmla="*/ 4230 h 19998"/>
                <a:gd name="connsiteX662" fmla="*/ 18328 w 19998"/>
                <a:gd name="connsiteY662" fmla="*/ 4270 h 19998"/>
                <a:gd name="connsiteX663" fmla="*/ 18369 w 19998"/>
                <a:gd name="connsiteY663" fmla="*/ 4253 h 19998"/>
                <a:gd name="connsiteX664" fmla="*/ 18388 w 19998"/>
                <a:gd name="connsiteY664" fmla="*/ 4270 h 19998"/>
                <a:gd name="connsiteX665" fmla="*/ 18531 w 19998"/>
                <a:gd name="connsiteY665" fmla="*/ 4253 h 19998"/>
                <a:gd name="connsiteX666" fmla="*/ 18531 w 19998"/>
                <a:gd name="connsiteY666" fmla="*/ 4270 h 19998"/>
                <a:gd name="connsiteX667" fmla="*/ 18631 w 19998"/>
                <a:gd name="connsiteY667" fmla="*/ 4211 h 19998"/>
                <a:gd name="connsiteX668" fmla="*/ 18631 w 19998"/>
                <a:gd name="connsiteY668" fmla="*/ 4131 h 19998"/>
                <a:gd name="connsiteX669" fmla="*/ 18762 w 19998"/>
                <a:gd name="connsiteY669" fmla="*/ 4108 h 19998"/>
                <a:gd name="connsiteX670" fmla="*/ 18778 w 19998"/>
                <a:gd name="connsiteY670" fmla="*/ 4148 h 19998"/>
                <a:gd name="connsiteX671" fmla="*/ 18821 w 19998"/>
                <a:gd name="connsiteY671" fmla="*/ 4131 h 19998"/>
                <a:gd name="connsiteX672" fmla="*/ 18943 w 19998"/>
                <a:gd name="connsiteY672" fmla="*/ 4333 h 19998"/>
                <a:gd name="connsiteX673" fmla="*/ 19047 w 19998"/>
                <a:gd name="connsiteY673" fmla="*/ 4333 h 19998"/>
                <a:gd name="connsiteX674" fmla="*/ 19064 w 19998"/>
                <a:gd name="connsiteY674" fmla="*/ 4392 h 19998"/>
                <a:gd name="connsiteX675" fmla="*/ 19152 w 19998"/>
                <a:gd name="connsiteY675" fmla="*/ 4392 h 19998"/>
                <a:gd name="connsiteX676" fmla="*/ 19152 w 19998"/>
                <a:gd name="connsiteY676" fmla="*/ 4373 h 19998"/>
                <a:gd name="connsiteX677" fmla="*/ 19212 w 19998"/>
                <a:gd name="connsiteY677" fmla="*/ 4373 h 19998"/>
                <a:gd name="connsiteX678" fmla="*/ 19212 w 19998"/>
                <a:gd name="connsiteY678" fmla="*/ 4392 h 19998"/>
                <a:gd name="connsiteX679" fmla="*/ 19317 w 19998"/>
                <a:gd name="connsiteY679" fmla="*/ 4333 h 19998"/>
                <a:gd name="connsiteX680" fmla="*/ 19417 w 19998"/>
                <a:gd name="connsiteY680" fmla="*/ 4392 h 19998"/>
                <a:gd name="connsiteX681" fmla="*/ 19443 w 19998"/>
                <a:gd name="connsiteY681" fmla="*/ 4373 h 19998"/>
                <a:gd name="connsiteX682" fmla="*/ 19500 w 19998"/>
                <a:gd name="connsiteY682" fmla="*/ 4373 h 19998"/>
                <a:gd name="connsiteX683" fmla="*/ 19521 w 19998"/>
                <a:gd name="connsiteY683" fmla="*/ 4352 h 19998"/>
                <a:gd name="connsiteX684" fmla="*/ 19998 w 19998"/>
                <a:gd name="connsiteY684" fmla="*/ 4512 h 19998"/>
                <a:gd name="connsiteX685" fmla="*/ 19750 w 19998"/>
                <a:gd name="connsiteY685" fmla="*/ 4939 h 19998"/>
                <a:gd name="connsiteX686" fmla="*/ 19712 w 19998"/>
                <a:gd name="connsiteY686" fmla="*/ 4939 h 19998"/>
                <a:gd name="connsiteX687" fmla="*/ 19686 w 19998"/>
                <a:gd name="connsiteY687" fmla="*/ 5003 h 19998"/>
                <a:gd name="connsiteX688" fmla="*/ 19645 w 19998"/>
                <a:gd name="connsiteY688" fmla="*/ 5003 h 19998"/>
                <a:gd name="connsiteX689" fmla="*/ 19131 w 19998"/>
                <a:gd name="connsiteY689" fmla="*/ 6512 h 19998"/>
                <a:gd name="connsiteX690" fmla="*/ 19236 w 19998"/>
                <a:gd name="connsiteY690" fmla="*/ 7750 h 19998"/>
                <a:gd name="connsiteX691" fmla="*/ 19212 w 19998"/>
                <a:gd name="connsiteY691" fmla="*/ 7750 h 19998"/>
                <a:gd name="connsiteX692" fmla="*/ 19090 w 19998"/>
                <a:gd name="connsiteY692" fmla="*/ 7870 h 19998"/>
                <a:gd name="connsiteX693" fmla="*/ 19152 w 19998"/>
                <a:gd name="connsiteY693" fmla="*/ 7853 h 19998"/>
                <a:gd name="connsiteX694" fmla="*/ 19064 w 19998"/>
                <a:gd name="connsiteY694" fmla="*/ 7973 h 19998"/>
                <a:gd name="connsiteX695" fmla="*/ 18983 w 19998"/>
                <a:gd name="connsiteY695" fmla="*/ 7973 h 19998"/>
                <a:gd name="connsiteX696" fmla="*/ 18714 w 19998"/>
                <a:gd name="connsiteY696" fmla="*/ 8135 h 19998"/>
                <a:gd name="connsiteX697" fmla="*/ 18695 w 19998"/>
                <a:gd name="connsiteY697" fmla="*/ 8093 h 19998"/>
                <a:gd name="connsiteX698" fmla="*/ 18614 w 19998"/>
                <a:gd name="connsiteY698" fmla="*/ 7997 h 19998"/>
                <a:gd name="connsiteX699" fmla="*/ 18631 w 19998"/>
                <a:gd name="connsiteY699" fmla="*/ 7973 h 19998"/>
                <a:gd name="connsiteX700" fmla="*/ 18304 w 19998"/>
                <a:gd name="connsiteY70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860 w 19998"/>
                <a:gd name="connsiteY459" fmla="*/ 5431 h 19998"/>
                <a:gd name="connsiteX460" fmla="*/ 3999 w 19998"/>
                <a:gd name="connsiteY460" fmla="*/ 5534 h 19998"/>
                <a:gd name="connsiteX461" fmla="*/ 4041 w 19998"/>
                <a:gd name="connsiteY461" fmla="*/ 5471 h 19998"/>
                <a:gd name="connsiteX462" fmla="*/ 4041 w 19998"/>
                <a:gd name="connsiteY462" fmla="*/ 5534 h 19998"/>
                <a:gd name="connsiteX463" fmla="*/ 4063 w 19998"/>
                <a:gd name="connsiteY463" fmla="*/ 5534 h 19998"/>
                <a:gd name="connsiteX464" fmla="*/ 4103 w 19998"/>
                <a:gd name="connsiteY464" fmla="*/ 5449 h 19998"/>
                <a:gd name="connsiteX465" fmla="*/ 4146 w 19998"/>
                <a:gd name="connsiteY465" fmla="*/ 5489 h 19998"/>
                <a:gd name="connsiteX466" fmla="*/ 4351 w 19998"/>
                <a:gd name="connsiteY466" fmla="*/ 5351 h 19998"/>
                <a:gd name="connsiteX467" fmla="*/ 4372 w 19998"/>
                <a:gd name="connsiteY467" fmla="*/ 5308 h 19998"/>
                <a:gd name="connsiteX468" fmla="*/ 4392 w 19998"/>
                <a:gd name="connsiteY468" fmla="*/ 5308 h 19998"/>
                <a:gd name="connsiteX469" fmla="*/ 4580 w 19998"/>
                <a:gd name="connsiteY469" fmla="*/ 5268 h 19998"/>
                <a:gd name="connsiteX470" fmla="*/ 4580 w 19998"/>
                <a:gd name="connsiteY470" fmla="*/ 5471 h 19998"/>
                <a:gd name="connsiteX471" fmla="*/ 4994 w 19998"/>
                <a:gd name="connsiteY471" fmla="*/ 5449 h 19998"/>
                <a:gd name="connsiteX472" fmla="*/ 5075 w 19998"/>
                <a:gd name="connsiteY472" fmla="*/ 5471 h 19998"/>
                <a:gd name="connsiteX473" fmla="*/ 5323 w 19998"/>
                <a:gd name="connsiteY473" fmla="*/ 5471 h 19998"/>
                <a:gd name="connsiteX474" fmla="*/ 5242 w 19998"/>
                <a:gd name="connsiteY474" fmla="*/ 5407 h 19998"/>
                <a:gd name="connsiteX475" fmla="*/ 4994 w 19998"/>
                <a:gd name="connsiteY475" fmla="*/ 5003 h 19998"/>
                <a:gd name="connsiteX476" fmla="*/ 4970 w 19998"/>
                <a:gd name="connsiteY476" fmla="*/ 5003 h 19998"/>
                <a:gd name="connsiteX477" fmla="*/ 4954 w 19998"/>
                <a:gd name="connsiteY477" fmla="*/ 4982 h 19998"/>
                <a:gd name="connsiteX478" fmla="*/ 5054 w 19998"/>
                <a:gd name="connsiteY478" fmla="*/ 4618 h 19998"/>
                <a:gd name="connsiteX479" fmla="*/ 5054 w 19998"/>
                <a:gd name="connsiteY479" fmla="*/ 4601 h 19998"/>
                <a:gd name="connsiteX480" fmla="*/ 5037 w 19998"/>
                <a:gd name="connsiteY480" fmla="*/ 4618 h 19998"/>
                <a:gd name="connsiteX481" fmla="*/ 5011 w 19998"/>
                <a:gd name="connsiteY481" fmla="*/ 4131 h 19998"/>
                <a:gd name="connsiteX482" fmla="*/ 4970 w 19998"/>
                <a:gd name="connsiteY482" fmla="*/ 4131 h 19998"/>
                <a:gd name="connsiteX483" fmla="*/ 4642 w 19998"/>
                <a:gd name="connsiteY483" fmla="*/ 3335 h 19998"/>
                <a:gd name="connsiteX484" fmla="*/ 4663 w 19998"/>
                <a:gd name="connsiteY484" fmla="*/ 3092 h 19998"/>
                <a:gd name="connsiteX485" fmla="*/ 4563 w 19998"/>
                <a:gd name="connsiteY485" fmla="*/ 3050 h 19998"/>
                <a:gd name="connsiteX486" fmla="*/ 4563 w 19998"/>
                <a:gd name="connsiteY486" fmla="*/ 2930 h 19998"/>
                <a:gd name="connsiteX487" fmla="*/ 4663 w 19998"/>
                <a:gd name="connsiteY487" fmla="*/ 2987 h 19998"/>
                <a:gd name="connsiteX488" fmla="*/ 4684 w 19998"/>
                <a:gd name="connsiteY488" fmla="*/ 2947 h 19998"/>
                <a:gd name="connsiteX489" fmla="*/ 5242 w 19998"/>
                <a:gd name="connsiteY489" fmla="*/ 3092 h 19998"/>
                <a:gd name="connsiteX490" fmla="*/ 5258 w 19998"/>
                <a:gd name="connsiteY490" fmla="*/ 3029 h 19998"/>
                <a:gd name="connsiteX491" fmla="*/ 5570 w 19998"/>
                <a:gd name="connsiteY491" fmla="*/ 3050 h 19998"/>
                <a:gd name="connsiteX492" fmla="*/ 5632 w 19998"/>
                <a:gd name="connsiteY492" fmla="*/ 3252 h 19998"/>
                <a:gd name="connsiteX493" fmla="*/ 5592 w 19998"/>
                <a:gd name="connsiteY493" fmla="*/ 3252 h 19998"/>
                <a:gd name="connsiteX494" fmla="*/ 5570 w 19998"/>
                <a:gd name="connsiteY494" fmla="*/ 3316 h 19998"/>
                <a:gd name="connsiteX495" fmla="*/ 5511 w 19998"/>
                <a:gd name="connsiteY495" fmla="*/ 3316 h 19998"/>
                <a:gd name="connsiteX496" fmla="*/ 5675 w 19998"/>
                <a:gd name="connsiteY496" fmla="*/ 3800 h 19998"/>
                <a:gd name="connsiteX497" fmla="*/ 5649 w 19998"/>
                <a:gd name="connsiteY497" fmla="*/ 3826 h 19998"/>
                <a:gd name="connsiteX498" fmla="*/ 5732 w 19998"/>
                <a:gd name="connsiteY498" fmla="*/ 3842 h 19998"/>
                <a:gd name="connsiteX499" fmla="*/ 5713 w 19998"/>
                <a:gd name="connsiteY499" fmla="*/ 3842 h 19998"/>
                <a:gd name="connsiteX500" fmla="*/ 5732 w 19998"/>
                <a:gd name="connsiteY500" fmla="*/ 3882 h 19998"/>
                <a:gd name="connsiteX501" fmla="*/ 5756 w 19998"/>
                <a:gd name="connsiteY501" fmla="*/ 3882 h 19998"/>
                <a:gd name="connsiteX502" fmla="*/ 5775 w 19998"/>
                <a:gd name="connsiteY502" fmla="*/ 3882 h 19998"/>
                <a:gd name="connsiteX503" fmla="*/ 5861 w 19998"/>
                <a:gd name="connsiteY503" fmla="*/ 3762 h 19998"/>
                <a:gd name="connsiteX504" fmla="*/ 6499 w 19998"/>
                <a:gd name="connsiteY504" fmla="*/ 3906 h 19998"/>
                <a:gd name="connsiteX505" fmla="*/ 7611 w 19998"/>
                <a:gd name="connsiteY505" fmla="*/ 3826 h 19998"/>
                <a:gd name="connsiteX506" fmla="*/ 7923 w 19998"/>
                <a:gd name="connsiteY506" fmla="*/ 3722 h 19998"/>
                <a:gd name="connsiteX507" fmla="*/ 8045 w 19998"/>
                <a:gd name="connsiteY507" fmla="*/ 3703 h 19998"/>
                <a:gd name="connsiteX508" fmla="*/ 7611 w 19998"/>
                <a:gd name="connsiteY508" fmla="*/ 3600 h 19998"/>
                <a:gd name="connsiteX509" fmla="*/ 7611 w 19998"/>
                <a:gd name="connsiteY509" fmla="*/ 3581 h 19998"/>
                <a:gd name="connsiteX510" fmla="*/ 7799 w 19998"/>
                <a:gd name="connsiteY510" fmla="*/ 3092 h 19998"/>
                <a:gd name="connsiteX511" fmla="*/ 9574 w 19998"/>
                <a:gd name="connsiteY511" fmla="*/ 2317 h 19998"/>
                <a:gd name="connsiteX512" fmla="*/ 9843 w 19998"/>
                <a:gd name="connsiteY512" fmla="*/ 1993 h 19998"/>
                <a:gd name="connsiteX513" fmla="*/ 9902 w 19998"/>
                <a:gd name="connsiteY513" fmla="*/ 2051 h 19998"/>
                <a:gd name="connsiteX514" fmla="*/ 10031 w 19998"/>
                <a:gd name="connsiteY514" fmla="*/ 2051 h 19998"/>
                <a:gd name="connsiteX515" fmla="*/ 9964 w 19998"/>
                <a:gd name="connsiteY515" fmla="*/ 1972 h 19998"/>
                <a:gd name="connsiteX516" fmla="*/ 9943 w 19998"/>
                <a:gd name="connsiteY516" fmla="*/ 1993 h 19998"/>
                <a:gd name="connsiteX517" fmla="*/ 9843 w 19998"/>
                <a:gd name="connsiteY517" fmla="*/ 1645 h 19998"/>
                <a:gd name="connsiteX518" fmla="*/ 9902 w 19998"/>
                <a:gd name="connsiteY518" fmla="*/ 1645 h 19998"/>
                <a:gd name="connsiteX519" fmla="*/ 9902 w 19998"/>
                <a:gd name="connsiteY519" fmla="*/ 1628 h 19998"/>
                <a:gd name="connsiteX520" fmla="*/ 9902 w 19998"/>
                <a:gd name="connsiteY520" fmla="*/ 1607 h 19998"/>
                <a:gd name="connsiteX521" fmla="*/ 9843 w 19998"/>
                <a:gd name="connsiteY521" fmla="*/ 1542 h 19998"/>
                <a:gd name="connsiteX522" fmla="*/ 9886 w 19998"/>
                <a:gd name="connsiteY522" fmla="*/ 1260 h 19998"/>
                <a:gd name="connsiteX523" fmla="*/ 9926 w 19998"/>
                <a:gd name="connsiteY523" fmla="*/ 1243 h 19998"/>
                <a:gd name="connsiteX524" fmla="*/ 9886 w 19998"/>
                <a:gd name="connsiteY524" fmla="*/ 815 h 19998"/>
                <a:gd name="connsiteX525" fmla="*/ 9902 w 19998"/>
                <a:gd name="connsiteY525" fmla="*/ 815 h 19998"/>
                <a:gd name="connsiteX526" fmla="*/ 9886 w 19998"/>
                <a:gd name="connsiteY526" fmla="*/ 484 h 19998"/>
                <a:gd name="connsiteX527" fmla="*/ 10645 w 19998"/>
                <a:gd name="connsiteY527" fmla="*/ 186 h 19998"/>
                <a:gd name="connsiteX528" fmla="*/ 11307 w 19998"/>
                <a:gd name="connsiteY528" fmla="*/ 0 h 19998"/>
                <a:gd name="connsiteX529" fmla="*/ 11431 w 19998"/>
                <a:gd name="connsiteY529" fmla="*/ 324 h 19998"/>
                <a:gd name="connsiteX530" fmla="*/ 11431 w 19998"/>
                <a:gd name="connsiteY530" fmla="*/ 630 h 19998"/>
                <a:gd name="connsiteX531" fmla="*/ 11577 w 19998"/>
                <a:gd name="connsiteY531" fmla="*/ 630 h 19998"/>
                <a:gd name="connsiteX532" fmla="*/ 11700 w 19998"/>
                <a:gd name="connsiteY532" fmla="*/ 832 h 19998"/>
                <a:gd name="connsiteX533" fmla="*/ 11822 w 19998"/>
                <a:gd name="connsiteY533" fmla="*/ 895 h 19998"/>
                <a:gd name="connsiteX534" fmla="*/ 12158 w 19998"/>
                <a:gd name="connsiteY534" fmla="*/ 670 h 19998"/>
                <a:gd name="connsiteX535" fmla="*/ 12279 w 19998"/>
                <a:gd name="connsiteY535" fmla="*/ 792 h 19998"/>
                <a:gd name="connsiteX536" fmla="*/ 12255 w 19998"/>
                <a:gd name="connsiteY536" fmla="*/ 815 h 19998"/>
                <a:gd name="connsiteX537" fmla="*/ 12360 w 19998"/>
                <a:gd name="connsiteY537" fmla="*/ 895 h 19998"/>
                <a:gd name="connsiteX538" fmla="*/ 12360 w 19998"/>
                <a:gd name="connsiteY538" fmla="*/ 912 h 19998"/>
                <a:gd name="connsiteX539" fmla="*/ 12339 w 19998"/>
                <a:gd name="connsiteY539" fmla="*/ 935 h 19998"/>
                <a:gd name="connsiteX540" fmla="*/ 12548 w 19998"/>
                <a:gd name="connsiteY540" fmla="*/ 1342 h 19998"/>
                <a:gd name="connsiteX541" fmla="*/ 12753 w 19998"/>
                <a:gd name="connsiteY541" fmla="*/ 1260 h 19998"/>
                <a:gd name="connsiteX542" fmla="*/ 12729 w 19998"/>
                <a:gd name="connsiteY542" fmla="*/ 1363 h 19998"/>
                <a:gd name="connsiteX543" fmla="*/ 12834 w 19998"/>
                <a:gd name="connsiteY543" fmla="*/ 1323 h 19998"/>
                <a:gd name="connsiteX544" fmla="*/ 12853 w 19998"/>
                <a:gd name="connsiteY544" fmla="*/ 1342 h 19998"/>
                <a:gd name="connsiteX545" fmla="*/ 12901 w 19998"/>
                <a:gd name="connsiteY545" fmla="*/ 1342 h 19998"/>
                <a:gd name="connsiteX546" fmla="*/ 13039 w 19998"/>
                <a:gd name="connsiteY546" fmla="*/ 1769 h 19998"/>
                <a:gd name="connsiteX547" fmla="*/ 13039 w 19998"/>
                <a:gd name="connsiteY547" fmla="*/ 1751 h 19998"/>
                <a:gd name="connsiteX548" fmla="*/ 13065 w 19998"/>
                <a:gd name="connsiteY548" fmla="*/ 1751 h 19998"/>
                <a:gd name="connsiteX549" fmla="*/ 13082 w 19998"/>
                <a:gd name="connsiteY549" fmla="*/ 1671 h 19998"/>
                <a:gd name="connsiteX550" fmla="*/ 13186 w 19998"/>
                <a:gd name="connsiteY550" fmla="*/ 1645 h 19998"/>
                <a:gd name="connsiteX551" fmla="*/ 13203 w 19998"/>
                <a:gd name="connsiteY551" fmla="*/ 1671 h 19998"/>
                <a:gd name="connsiteX552" fmla="*/ 13203 w 19998"/>
                <a:gd name="connsiteY552" fmla="*/ 1645 h 19998"/>
                <a:gd name="connsiteX553" fmla="*/ 13267 w 19998"/>
                <a:gd name="connsiteY553" fmla="*/ 1645 h 19998"/>
                <a:gd name="connsiteX554" fmla="*/ 13267 w 19998"/>
                <a:gd name="connsiteY554" fmla="*/ 1671 h 19998"/>
                <a:gd name="connsiteX555" fmla="*/ 13308 w 19998"/>
                <a:gd name="connsiteY555" fmla="*/ 1687 h 19998"/>
                <a:gd name="connsiteX556" fmla="*/ 13308 w 19998"/>
                <a:gd name="connsiteY556" fmla="*/ 1711 h 19998"/>
                <a:gd name="connsiteX557" fmla="*/ 13515 w 19998"/>
                <a:gd name="connsiteY557" fmla="*/ 1628 h 19998"/>
                <a:gd name="connsiteX558" fmla="*/ 13598 w 19998"/>
                <a:gd name="connsiteY558" fmla="*/ 1751 h 19998"/>
                <a:gd name="connsiteX559" fmla="*/ 13660 w 19998"/>
                <a:gd name="connsiteY559" fmla="*/ 1769 h 19998"/>
                <a:gd name="connsiteX560" fmla="*/ 13660 w 19998"/>
                <a:gd name="connsiteY560" fmla="*/ 1833 h 19998"/>
                <a:gd name="connsiteX561" fmla="*/ 13677 w 19998"/>
                <a:gd name="connsiteY561" fmla="*/ 1833 h 19998"/>
                <a:gd name="connsiteX562" fmla="*/ 13677 w 19998"/>
                <a:gd name="connsiteY562" fmla="*/ 1849 h 19998"/>
                <a:gd name="connsiteX563" fmla="*/ 13725 w 19998"/>
                <a:gd name="connsiteY563" fmla="*/ 1849 h 19998"/>
                <a:gd name="connsiteX564" fmla="*/ 13703 w 19998"/>
                <a:gd name="connsiteY564" fmla="*/ 1833 h 19998"/>
                <a:gd name="connsiteX565" fmla="*/ 13725 w 19998"/>
                <a:gd name="connsiteY565" fmla="*/ 1791 h 19998"/>
                <a:gd name="connsiteX566" fmla="*/ 13808 w 19998"/>
                <a:gd name="connsiteY566" fmla="*/ 1873 h 19998"/>
                <a:gd name="connsiteX567" fmla="*/ 13725 w 19998"/>
                <a:gd name="connsiteY567" fmla="*/ 2155 h 19998"/>
                <a:gd name="connsiteX568" fmla="*/ 13725 w 19998"/>
                <a:gd name="connsiteY568" fmla="*/ 2138 h 19998"/>
                <a:gd name="connsiteX569" fmla="*/ 13784 w 19998"/>
                <a:gd name="connsiteY569" fmla="*/ 2155 h 19998"/>
                <a:gd name="connsiteX570" fmla="*/ 13825 w 19998"/>
                <a:gd name="connsiteY570" fmla="*/ 2301 h 19998"/>
                <a:gd name="connsiteX571" fmla="*/ 13703 w 19998"/>
                <a:gd name="connsiteY571" fmla="*/ 2420 h 19998"/>
                <a:gd name="connsiteX572" fmla="*/ 13741 w 19998"/>
                <a:gd name="connsiteY572" fmla="*/ 2463 h 19998"/>
                <a:gd name="connsiteX573" fmla="*/ 13703 w 19998"/>
                <a:gd name="connsiteY573" fmla="*/ 2503 h 19998"/>
                <a:gd name="connsiteX574" fmla="*/ 13784 w 19998"/>
                <a:gd name="connsiteY574" fmla="*/ 2519 h 19998"/>
                <a:gd name="connsiteX575" fmla="*/ 13784 w 19998"/>
                <a:gd name="connsiteY575" fmla="*/ 2540 h 19998"/>
                <a:gd name="connsiteX576" fmla="*/ 13849 w 19998"/>
                <a:gd name="connsiteY576" fmla="*/ 2540 h 19998"/>
                <a:gd name="connsiteX577" fmla="*/ 14280 w 19998"/>
                <a:gd name="connsiteY577" fmla="*/ 2540 h 19998"/>
                <a:gd name="connsiteX578" fmla="*/ 14527 w 19998"/>
                <a:gd name="connsiteY578" fmla="*/ 2437 h 19998"/>
                <a:gd name="connsiteX579" fmla="*/ 14527 w 19998"/>
                <a:gd name="connsiteY579" fmla="*/ 2218 h 19998"/>
                <a:gd name="connsiteX580" fmla="*/ 14715 w 19998"/>
                <a:gd name="connsiteY580" fmla="*/ 2051 h 19998"/>
                <a:gd name="connsiteX581" fmla="*/ 14815 w 19998"/>
                <a:gd name="connsiteY581" fmla="*/ 2115 h 19998"/>
                <a:gd name="connsiteX582" fmla="*/ 14775 w 19998"/>
                <a:gd name="connsiteY582" fmla="*/ 2138 h 19998"/>
                <a:gd name="connsiteX583" fmla="*/ 14796 w 19998"/>
                <a:gd name="connsiteY583" fmla="*/ 2218 h 19998"/>
                <a:gd name="connsiteX584" fmla="*/ 14756 w 19998"/>
                <a:gd name="connsiteY584" fmla="*/ 2195 h 19998"/>
                <a:gd name="connsiteX585" fmla="*/ 14732 w 19998"/>
                <a:gd name="connsiteY585" fmla="*/ 2218 h 19998"/>
                <a:gd name="connsiteX586" fmla="*/ 14756 w 19998"/>
                <a:gd name="connsiteY586" fmla="*/ 2237 h 19998"/>
                <a:gd name="connsiteX587" fmla="*/ 14732 w 19998"/>
                <a:gd name="connsiteY587" fmla="*/ 2275 h 19998"/>
                <a:gd name="connsiteX588" fmla="*/ 14715 w 19998"/>
                <a:gd name="connsiteY588" fmla="*/ 2275 h 19998"/>
                <a:gd name="connsiteX589" fmla="*/ 14756 w 19998"/>
                <a:gd name="connsiteY589" fmla="*/ 2341 h 19998"/>
                <a:gd name="connsiteX590" fmla="*/ 14675 w 19998"/>
                <a:gd name="connsiteY590" fmla="*/ 2519 h 19998"/>
                <a:gd name="connsiteX591" fmla="*/ 14815 w 19998"/>
                <a:gd name="connsiteY591" fmla="*/ 2622 h 19998"/>
                <a:gd name="connsiteX592" fmla="*/ 14796 w 19998"/>
                <a:gd name="connsiteY592" fmla="*/ 2904 h 19998"/>
                <a:gd name="connsiteX593" fmla="*/ 14918 w 19998"/>
                <a:gd name="connsiteY593" fmla="*/ 2904 h 19998"/>
                <a:gd name="connsiteX594" fmla="*/ 14918 w 19998"/>
                <a:gd name="connsiteY594" fmla="*/ 2867 h 19998"/>
                <a:gd name="connsiteX595" fmla="*/ 15001 w 19998"/>
                <a:gd name="connsiteY595" fmla="*/ 2888 h 19998"/>
                <a:gd name="connsiteX596" fmla="*/ 15230 w 19998"/>
                <a:gd name="connsiteY596" fmla="*/ 3074 h 19998"/>
                <a:gd name="connsiteX597" fmla="*/ 15249 w 19998"/>
                <a:gd name="connsiteY597" fmla="*/ 3050 h 19998"/>
                <a:gd name="connsiteX598" fmla="*/ 15249 w 19998"/>
                <a:gd name="connsiteY598" fmla="*/ 3114 h 19998"/>
                <a:gd name="connsiteX599" fmla="*/ 15330 w 19998"/>
                <a:gd name="connsiteY599" fmla="*/ 3114 h 19998"/>
                <a:gd name="connsiteX600" fmla="*/ 15418 w 19998"/>
                <a:gd name="connsiteY600" fmla="*/ 3114 h 19998"/>
                <a:gd name="connsiteX601" fmla="*/ 15499 w 19998"/>
                <a:gd name="connsiteY601" fmla="*/ 3196 h 19998"/>
                <a:gd name="connsiteX602" fmla="*/ 15475 w 19998"/>
                <a:gd name="connsiteY602" fmla="*/ 3252 h 19998"/>
                <a:gd name="connsiteX603" fmla="*/ 15499 w 19998"/>
                <a:gd name="connsiteY603" fmla="*/ 3295 h 19998"/>
                <a:gd name="connsiteX604" fmla="*/ 15499 w 19998"/>
                <a:gd name="connsiteY604" fmla="*/ 3276 h 19998"/>
                <a:gd name="connsiteX605" fmla="*/ 15599 w 19998"/>
                <a:gd name="connsiteY605" fmla="*/ 3276 h 19998"/>
                <a:gd name="connsiteX606" fmla="*/ 15704 w 19998"/>
                <a:gd name="connsiteY606" fmla="*/ 3374 h 19998"/>
                <a:gd name="connsiteX607" fmla="*/ 15682 w 19998"/>
                <a:gd name="connsiteY607" fmla="*/ 3414 h 19998"/>
                <a:gd name="connsiteX608" fmla="*/ 15723 w 19998"/>
                <a:gd name="connsiteY608" fmla="*/ 3478 h 19998"/>
                <a:gd name="connsiteX609" fmla="*/ 15704 w 19998"/>
                <a:gd name="connsiteY609" fmla="*/ 3497 h 19998"/>
                <a:gd name="connsiteX610" fmla="*/ 15747 w 19998"/>
                <a:gd name="connsiteY610" fmla="*/ 3534 h 19998"/>
                <a:gd name="connsiteX611" fmla="*/ 15747 w 19998"/>
                <a:gd name="connsiteY611" fmla="*/ 3518 h 19998"/>
                <a:gd name="connsiteX612" fmla="*/ 15935 w 19998"/>
                <a:gd name="connsiteY612" fmla="*/ 3478 h 19998"/>
                <a:gd name="connsiteX613" fmla="*/ 15935 w 19998"/>
                <a:gd name="connsiteY613" fmla="*/ 3518 h 19998"/>
                <a:gd name="connsiteX614" fmla="*/ 15951 w 19998"/>
                <a:gd name="connsiteY614" fmla="*/ 3518 h 19998"/>
                <a:gd name="connsiteX615" fmla="*/ 15992 w 19998"/>
                <a:gd name="connsiteY615" fmla="*/ 3414 h 19998"/>
                <a:gd name="connsiteX616" fmla="*/ 16156 w 19998"/>
                <a:gd name="connsiteY616" fmla="*/ 3414 h 19998"/>
                <a:gd name="connsiteX617" fmla="*/ 16156 w 19998"/>
                <a:gd name="connsiteY617" fmla="*/ 3374 h 19998"/>
                <a:gd name="connsiteX618" fmla="*/ 16302 w 19998"/>
                <a:gd name="connsiteY618" fmla="*/ 3436 h 19998"/>
                <a:gd name="connsiteX619" fmla="*/ 16285 w 19998"/>
                <a:gd name="connsiteY619" fmla="*/ 3454 h 19998"/>
                <a:gd name="connsiteX620" fmla="*/ 16366 w 19998"/>
                <a:gd name="connsiteY620" fmla="*/ 3518 h 19998"/>
                <a:gd name="connsiteX621" fmla="*/ 16490 w 19998"/>
                <a:gd name="connsiteY621" fmla="*/ 3518 h 19998"/>
                <a:gd name="connsiteX622" fmla="*/ 16506 w 19998"/>
                <a:gd name="connsiteY622" fmla="*/ 3600 h 19998"/>
                <a:gd name="connsiteX623" fmla="*/ 16590 w 19998"/>
                <a:gd name="connsiteY623" fmla="*/ 3624 h 19998"/>
                <a:gd name="connsiteX624" fmla="*/ 16611 w 19998"/>
                <a:gd name="connsiteY624" fmla="*/ 3581 h 19998"/>
                <a:gd name="connsiteX625" fmla="*/ 16694 w 19998"/>
                <a:gd name="connsiteY625" fmla="*/ 3600 h 19998"/>
                <a:gd name="connsiteX626" fmla="*/ 16694 w 19998"/>
                <a:gd name="connsiteY626" fmla="*/ 3560 h 19998"/>
                <a:gd name="connsiteX627" fmla="*/ 16716 w 19998"/>
                <a:gd name="connsiteY627" fmla="*/ 3560 h 19998"/>
                <a:gd name="connsiteX628" fmla="*/ 16716 w 19998"/>
                <a:gd name="connsiteY628" fmla="*/ 3518 h 19998"/>
                <a:gd name="connsiteX629" fmla="*/ 16759 w 19998"/>
                <a:gd name="connsiteY629" fmla="*/ 3497 h 19998"/>
                <a:gd name="connsiteX630" fmla="*/ 16759 w 19998"/>
                <a:gd name="connsiteY630" fmla="*/ 3478 h 19998"/>
                <a:gd name="connsiteX631" fmla="*/ 16940 w 19998"/>
                <a:gd name="connsiteY631" fmla="*/ 3478 h 19998"/>
                <a:gd name="connsiteX632" fmla="*/ 17085 w 19998"/>
                <a:gd name="connsiteY632" fmla="*/ 3560 h 19998"/>
                <a:gd name="connsiteX633" fmla="*/ 17085 w 19998"/>
                <a:gd name="connsiteY633" fmla="*/ 3534 h 19998"/>
                <a:gd name="connsiteX634" fmla="*/ 17192 w 19998"/>
                <a:gd name="connsiteY634" fmla="*/ 3518 h 19998"/>
                <a:gd name="connsiteX635" fmla="*/ 17192 w 19998"/>
                <a:gd name="connsiteY635" fmla="*/ 3534 h 19998"/>
                <a:gd name="connsiteX636" fmla="*/ 17373 w 19998"/>
                <a:gd name="connsiteY636" fmla="*/ 3640 h 19998"/>
                <a:gd name="connsiteX637" fmla="*/ 17354 w 19998"/>
                <a:gd name="connsiteY637" fmla="*/ 3663 h 19998"/>
                <a:gd name="connsiteX638" fmla="*/ 17437 w 19998"/>
                <a:gd name="connsiteY638" fmla="*/ 3783 h 19998"/>
                <a:gd name="connsiteX639" fmla="*/ 17397 w 19998"/>
                <a:gd name="connsiteY639" fmla="*/ 3783 h 19998"/>
                <a:gd name="connsiteX640" fmla="*/ 17414 w 19998"/>
                <a:gd name="connsiteY640" fmla="*/ 3826 h 19998"/>
                <a:gd name="connsiteX641" fmla="*/ 17437 w 19998"/>
                <a:gd name="connsiteY641" fmla="*/ 3826 h 19998"/>
                <a:gd name="connsiteX642" fmla="*/ 17602 w 19998"/>
                <a:gd name="connsiteY642" fmla="*/ 4028 h 19998"/>
                <a:gd name="connsiteX643" fmla="*/ 17623 w 19998"/>
                <a:gd name="connsiteY643" fmla="*/ 4091 h 19998"/>
                <a:gd name="connsiteX644" fmla="*/ 17642 w 19998"/>
                <a:gd name="connsiteY644" fmla="*/ 4091 h 19998"/>
                <a:gd name="connsiteX645" fmla="*/ 17683 w 19998"/>
                <a:gd name="connsiteY645" fmla="*/ 4211 h 19998"/>
                <a:gd name="connsiteX646" fmla="*/ 17849 w 19998"/>
                <a:gd name="connsiteY646" fmla="*/ 4211 h 19998"/>
                <a:gd name="connsiteX647" fmla="*/ 17849 w 19998"/>
                <a:gd name="connsiteY647" fmla="*/ 4171 h 19998"/>
                <a:gd name="connsiteX648" fmla="*/ 17871 w 19998"/>
                <a:gd name="connsiteY648" fmla="*/ 4171 h 19998"/>
                <a:gd name="connsiteX649" fmla="*/ 17830 w 19998"/>
                <a:gd name="connsiteY649" fmla="*/ 4091 h 19998"/>
                <a:gd name="connsiteX650" fmla="*/ 17871 w 19998"/>
                <a:gd name="connsiteY650" fmla="*/ 4065 h 19998"/>
                <a:gd name="connsiteX651" fmla="*/ 17935 w 19998"/>
                <a:gd name="connsiteY651" fmla="*/ 4091 h 19998"/>
                <a:gd name="connsiteX652" fmla="*/ 17976 w 19998"/>
                <a:gd name="connsiteY652" fmla="*/ 4065 h 19998"/>
                <a:gd name="connsiteX653" fmla="*/ 18019 w 19998"/>
                <a:gd name="connsiteY653" fmla="*/ 4091 h 19998"/>
                <a:gd name="connsiteX654" fmla="*/ 18140 w 19998"/>
                <a:gd name="connsiteY654" fmla="*/ 4131 h 19998"/>
                <a:gd name="connsiteX655" fmla="*/ 18183 w 19998"/>
                <a:gd name="connsiteY655" fmla="*/ 4293 h 19998"/>
                <a:gd name="connsiteX656" fmla="*/ 18200 w 19998"/>
                <a:gd name="connsiteY656" fmla="*/ 4293 h 19998"/>
                <a:gd name="connsiteX657" fmla="*/ 18223 w 19998"/>
                <a:gd name="connsiteY657" fmla="*/ 4211 h 19998"/>
                <a:gd name="connsiteX658" fmla="*/ 18240 w 19998"/>
                <a:gd name="connsiteY658" fmla="*/ 4211 h 19998"/>
                <a:gd name="connsiteX659" fmla="*/ 18240 w 19998"/>
                <a:gd name="connsiteY659" fmla="*/ 4230 h 19998"/>
                <a:gd name="connsiteX660" fmla="*/ 18281 w 19998"/>
                <a:gd name="connsiteY660" fmla="*/ 4230 h 19998"/>
                <a:gd name="connsiteX661" fmla="*/ 18328 w 19998"/>
                <a:gd name="connsiteY661" fmla="*/ 4270 h 19998"/>
                <a:gd name="connsiteX662" fmla="*/ 18369 w 19998"/>
                <a:gd name="connsiteY662" fmla="*/ 4253 h 19998"/>
                <a:gd name="connsiteX663" fmla="*/ 18388 w 19998"/>
                <a:gd name="connsiteY663" fmla="*/ 4270 h 19998"/>
                <a:gd name="connsiteX664" fmla="*/ 18531 w 19998"/>
                <a:gd name="connsiteY664" fmla="*/ 4253 h 19998"/>
                <a:gd name="connsiteX665" fmla="*/ 18531 w 19998"/>
                <a:gd name="connsiteY665" fmla="*/ 4270 h 19998"/>
                <a:gd name="connsiteX666" fmla="*/ 18631 w 19998"/>
                <a:gd name="connsiteY666" fmla="*/ 4211 h 19998"/>
                <a:gd name="connsiteX667" fmla="*/ 18631 w 19998"/>
                <a:gd name="connsiteY667" fmla="*/ 4131 h 19998"/>
                <a:gd name="connsiteX668" fmla="*/ 18762 w 19998"/>
                <a:gd name="connsiteY668" fmla="*/ 4108 h 19998"/>
                <a:gd name="connsiteX669" fmla="*/ 18778 w 19998"/>
                <a:gd name="connsiteY669" fmla="*/ 4148 h 19998"/>
                <a:gd name="connsiteX670" fmla="*/ 18821 w 19998"/>
                <a:gd name="connsiteY670" fmla="*/ 4131 h 19998"/>
                <a:gd name="connsiteX671" fmla="*/ 18943 w 19998"/>
                <a:gd name="connsiteY671" fmla="*/ 4333 h 19998"/>
                <a:gd name="connsiteX672" fmla="*/ 19047 w 19998"/>
                <a:gd name="connsiteY672" fmla="*/ 4333 h 19998"/>
                <a:gd name="connsiteX673" fmla="*/ 19064 w 19998"/>
                <a:gd name="connsiteY673" fmla="*/ 4392 h 19998"/>
                <a:gd name="connsiteX674" fmla="*/ 19152 w 19998"/>
                <a:gd name="connsiteY674" fmla="*/ 4392 h 19998"/>
                <a:gd name="connsiteX675" fmla="*/ 19152 w 19998"/>
                <a:gd name="connsiteY675" fmla="*/ 4373 h 19998"/>
                <a:gd name="connsiteX676" fmla="*/ 19212 w 19998"/>
                <a:gd name="connsiteY676" fmla="*/ 4373 h 19998"/>
                <a:gd name="connsiteX677" fmla="*/ 19212 w 19998"/>
                <a:gd name="connsiteY677" fmla="*/ 4392 h 19998"/>
                <a:gd name="connsiteX678" fmla="*/ 19317 w 19998"/>
                <a:gd name="connsiteY678" fmla="*/ 4333 h 19998"/>
                <a:gd name="connsiteX679" fmla="*/ 19417 w 19998"/>
                <a:gd name="connsiteY679" fmla="*/ 4392 h 19998"/>
                <a:gd name="connsiteX680" fmla="*/ 19443 w 19998"/>
                <a:gd name="connsiteY680" fmla="*/ 4373 h 19998"/>
                <a:gd name="connsiteX681" fmla="*/ 19500 w 19998"/>
                <a:gd name="connsiteY681" fmla="*/ 4373 h 19998"/>
                <a:gd name="connsiteX682" fmla="*/ 19521 w 19998"/>
                <a:gd name="connsiteY682" fmla="*/ 4352 h 19998"/>
                <a:gd name="connsiteX683" fmla="*/ 19998 w 19998"/>
                <a:gd name="connsiteY683" fmla="*/ 4512 h 19998"/>
                <a:gd name="connsiteX684" fmla="*/ 19750 w 19998"/>
                <a:gd name="connsiteY684" fmla="*/ 4939 h 19998"/>
                <a:gd name="connsiteX685" fmla="*/ 19712 w 19998"/>
                <a:gd name="connsiteY685" fmla="*/ 4939 h 19998"/>
                <a:gd name="connsiteX686" fmla="*/ 19686 w 19998"/>
                <a:gd name="connsiteY686" fmla="*/ 5003 h 19998"/>
                <a:gd name="connsiteX687" fmla="*/ 19645 w 19998"/>
                <a:gd name="connsiteY687" fmla="*/ 5003 h 19998"/>
                <a:gd name="connsiteX688" fmla="*/ 19131 w 19998"/>
                <a:gd name="connsiteY688" fmla="*/ 6512 h 19998"/>
                <a:gd name="connsiteX689" fmla="*/ 19236 w 19998"/>
                <a:gd name="connsiteY689" fmla="*/ 7750 h 19998"/>
                <a:gd name="connsiteX690" fmla="*/ 19212 w 19998"/>
                <a:gd name="connsiteY690" fmla="*/ 7750 h 19998"/>
                <a:gd name="connsiteX691" fmla="*/ 19090 w 19998"/>
                <a:gd name="connsiteY691" fmla="*/ 7870 h 19998"/>
                <a:gd name="connsiteX692" fmla="*/ 19152 w 19998"/>
                <a:gd name="connsiteY692" fmla="*/ 7853 h 19998"/>
                <a:gd name="connsiteX693" fmla="*/ 19064 w 19998"/>
                <a:gd name="connsiteY693" fmla="*/ 7973 h 19998"/>
                <a:gd name="connsiteX694" fmla="*/ 18983 w 19998"/>
                <a:gd name="connsiteY694" fmla="*/ 7973 h 19998"/>
                <a:gd name="connsiteX695" fmla="*/ 18714 w 19998"/>
                <a:gd name="connsiteY695" fmla="*/ 8135 h 19998"/>
                <a:gd name="connsiteX696" fmla="*/ 18695 w 19998"/>
                <a:gd name="connsiteY696" fmla="*/ 8093 h 19998"/>
                <a:gd name="connsiteX697" fmla="*/ 18614 w 19998"/>
                <a:gd name="connsiteY697" fmla="*/ 7997 h 19998"/>
                <a:gd name="connsiteX698" fmla="*/ 18631 w 19998"/>
                <a:gd name="connsiteY698" fmla="*/ 7973 h 19998"/>
                <a:gd name="connsiteX699" fmla="*/ 18304 w 19998"/>
                <a:gd name="connsiteY69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063 w 19998"/>
                <a:gd name="connsiteY462" fmla="*/ 5534 h 19998"/>
                <a:gd name="connsiteX463" fmla="*/ 4103 w 19998"/>
                <a:gd name="connsiteY463" fmla="*/ 5449 h 19998"/>
                <a:gd name="connsiteX464" fmla="*/ 4146 w 19998"/>
                <a:gd name="connsiteY464" fmla="*/ 5489 h 19998"/>
                <a:gd name="connsiteX465" fmla="*/ 4351 w 19998"/>
                <a:gd name="connsiteY465" fmla="*/ 5351 h 19998"/>
                <a:gd name="connsiteX466" fmla="*/ 4372 w 19998"/>
                <a:gd name="connsiteY466" fmla="*/ 5308 h 19998"/>
                <a:gd name="connsiteX467" fmla="*/ 4392 w 19998"/>
                <a:gd name="connsiteY467" fmla="*/ 5308 h 19998"/>
                <a:gd name="connsiteX468" fmla="*/ 4580 w 19998"/>
                <a:gd name="connsiteY468" fmla="*/ 5268 h 19998"/>
                <a:gd name="connsiteX469" fmla="*/ 4580 w 19998"/>
                <a:gd name="connsiteY469" fmla="*/ 5471 h 19998"/>
                <a:gd name="connsiteX470" fmla="*/ 4994 w 19998"/>
                <a:gd name="connsiteY470" fmla="*/ 5449 h 19998"/>
                <a:gd name="connsiteX471" fmla="*/ 5075 w 19998"/>
                <a:gd name="connsiteY471" fmla="*/ 5471 h 19998"/>
                <a:gd name="connsiteX472" fmla="*/ 5323 w 19998"/>
                <a:gd name="connsiteY472" fmla="*/ 5471 h 19998"/>
                <a:gd name="connsiteX473" fmla="*/ 5242 w 19998"/>
                <a:gd name="connsiteY473" fmla="*/ 5407 h 19998"/>
                <a:gd name="connsiteX474" fmla="*/ 4994 w 19998"/>
                <a:gd name="connsiteY474" fmla="*/ 5003 h 19998"/>
                <a:gd name="connsiteX475" fmla="*/ 4970 w 19998"/>
                <a:gd name="connsiteY475" fmla="*/ 5003 h 19998"/>
                <a:gd name="connsiteX476" fmla="*/ 4954 w 19998"/>
                <a:gd name="connsiteY476" fmla="*/ 4982 h 19998"/>
                <a:gd name="connsiteX477" fmla="*/ 5054 w 19998"/>
                <a:gd name="connsiteY477" fmla="*/ 4618 h 19998"/>
                <a:gd name="connsiteX478" fmla="*/ 5054 w 19998"/>
                <a:gd name="connsiteY478" fmla="*/ 4601 h 19998"/>
                <a:gd name="connsiteX479" fmla="*/ 5037 w 19998"/>
                <a:gd name="connsiteY479" fmla="*/ 4618 h 19998"/>
                <a:gd name="connsiteX480" fmla="*/ 5011 w 19998"/>
                <a:gd name="connsiteY480" fmla="*/ 4131 h 19998"/>
                <a:gd name="connsiteX481" fmla="*/ 4970 w 19998"/>
                <a:gd name="connsiteY481" fmla="*/ 4131 h 19998"/>
                <a:gd name="connsiteX482" fmla="*/ 4642 w 19998"/>
                <a:gd name="connsiteY482" fmla="*/ 3335 h 19998"/>
                <a:gd name="connsiteX483" fmla="*/ 4663 w 19998"/>
                <a:gd name="connsiteY483" fmla="*/ 3092 h 19998"/>
                <a:gd name="connsiteX484" fmla="*/ 4563 w 19998"/>
                <a:gd name="connsiteY484" fmla="*/ 3050 h 19998"/>
                <a:gd name="connsiteX485" fmla="*/ 4563 w 19998"/>
                <a:gd name="connsiteY485" fmla="*/ 2930 h 19998"/>
                <a:gd name="connsiteX486" fmla="*/ 4663 w 19998"/>
                <a:gd name="connsiteY486" fmla="*/ 2987 h 19998"/>
                <a:gd name="connsiteX487" fmla="*/ 4684 w 19998"/>
                <a:gd name="connsiteY487" fmla="*/ 2947 h 19998"/>
                <a:gd name="connsiteX488" fmla="*/ 5242 w 19998"/>
                <a:gd name="connsiteY488" fmla="*/ 3092 h 19998"/>
                <a:gd name="connsiteX489" fmla="*/ 5258 w 19998"/>
                <a:gd name="connsiteY489" fmla="*/ 3029 h 19998"/>
                <a:gd name="connsiteX490" fmla="*/ 5570 w 19998"/>
                <a:gd name="connsiteY490" fmla="*/ 3050 h 19998"/>
                <a:gd name="connsiteX491" fmla="*/ 5632 w 19998"/>
                <a:gd name="connsiteY491" fmla="*/ 3252 h 19998"/>
                <a:gd name="connsiteX492" fmla="*/ 5592 w 19998"/>
                <a:gd name="connsiteY492" fmla="*/ 3252 h 19998"/>
                <a:gd name="connsiteX493" fmla="*/ 5570 w 19998"/>
                <a:gd name="connsiteY493" fmla="*/ 3316 h 19998"/>
                <a:gd name="connsiteX494" fmla="*/ 5511 w 19998"/>
                <a:gd name="connsiteY494" fmla="*/ 3316 h 19998"/>
                <a:gd name="connsiteX495" fmla="*/ 5675 w 19998"/>
                <a:gd name="connsiteY495" fmla="*/ 3800 h 19998"/>
                <a:gd name="connsiteX496" fmla="*/ 5649 w 19998"/>
                <a:gd name="connsiteY496" fmla="*/ 3826 h 19998"/>
                <a:gd name="connsiteX497" fmla="*/ 5732 w 19998"/>
                <a:gd name="connsiteY497" fmla="*/ 3842 h 19998"/>
                <a:gd name="connsiteX498" fmla="*/ 5713 w 19998"/>
                <a:gd name="connsiteY498" fmla="*/ 3842 h 19998"/>
                <a:gd name="connsiteX499" fmla="*/ 5732 w 19998"/>
                <a:gd name="connsiteY499" fmla="*/ 3882 h 19998"/>
                <a:gd name="connsiteX500" fmla="*/ 5756 w 19998"/>
                <a:gd name="connsiteY500" fmla="*/ 3882 h 19998"/>
                <a:gd name="connsiteX501" fmla="*/ 5775 w 19998"/>
                <a:gd name="connsiteY501" fmla="*/ 3882 h 19998"/>
                <a:gd name="connsiteX502" fmla="*/ 5861 w 19998"/>
                <a:gd name="connsiteY502" fmla="*/ 3762 h 19998"/>
                <a:gd name="connsiteX503" fmla="*/ 6499 w 19998"/>
                <a:gd name="connsiteY503" fmla="*/ 3906 h 19998"/>
                <a:gd name="connsiteX504" fmla="*/ 7611 w 19998"/>
                <a:gd name="connsiteY504" fmla="*/ 3826 h 19998"/>
                <a:gd name="connsiteX505" fmla="*/ 7923 w 19998"/>
                <a:gd name="connsiteY505" fmla="*/ 3722 h 19998"/>
                <a:gd name="connsiteX506" fmla="*/ 8045 w 19998"/>
                <a:gd name="connsiteY506" fmla="*/ 3703 h 19998"/>
                <a:gd name="connsiteX507" fmla="*/ 7611 w 19998"/>
                <a:gd name="connsiteY507" fmla="*/ 3600 h 19998"/>
                <a:gd name="connsiteX508" fmla="*/ 7611 w 19998"/>
                <a:gd name="connsiteY508" fmla="*/ 3581 h 19998"/>
                <a:gd name="connsiteX509" fmla="*/ 7799 w 19998"/>
                <a:gd name="connsiteY509" fmla="*/ 3092 h 19998"/>
                <a:gd name="connsiteX510" fmla="*/ 9574 w 19998"/>
                <a:gd name="connsiteY510" fmla="*/ 2317 h 19998"/>
                <a:gd name="connsiteX511" fmla="*/ 9843 w 19998"/>
                <a:gd name="connsiteY511" fmla="*/ 1993 h 19998"/>
                <a:gd name="connsiteX512" fmla="*/ 9902 w 19998"/>
                <a:gd name="connsiteY512" fmla="*/ 2051 h 19998"/>
                <a:gd name="connsiteX513" fmla="*/ 10031 w 19998"/>
                <a:gd name="connsiteY513" fmla="*/ 2051 h 19998"/>
                <a:gd name="connsiteX514" fmla="*/ 9964 w 19998"/>
                <a:gd name="connsiteY514" fmla="*/ 1972 h 19998"/>
                <a:gd name="connsiteX515" fmla="*/ 9943 w 19998"/>
                <a:gd name="connsiteY515" fmla="*/ 1993 h 19998"/>
                <a:gd name="connsiteX516" fmla="*/ 9843 w 19998"/>
                <a:gd name="connsiteY516" fmla="*/ 1645 h 19998"/>
                <a:gd name="connsiteX517" fmla="*/ 9902 w 19998"/>
                <a:gd name="connsiteY517" fmla="*/ 1645 h 19998"/>
                <a:gd name="connsiteX518" fmla="*/ 9902 w 19998"/>
                <a:gd name="connsiteY518" fmla="*/ 1628 h 19998"/>
                <a:gd name="connsiteX519" fmla="*/ 9902 w 19998"/>
                <a:gd name="connsiteY519" fmla="*/ 1607 h 19998"/>
                <a:gd name="connsiteX520" fmla="*/ 9843 w 19998"/>
                <a:gd name="connsiteY520" fmla="*/ 1542 h 19998"/>
                <a:gd name="connsiteX521" fmla="*/ 9886 w 19998"/>
                <a:gd name="connsiteY521" fmla="*/ 1260 h 19998"/>
                <a:gd name="connsiteX522" fmla="*/ 9926 w 19998"/>
                <a:gd name="connsiteY522" fmla="*/ 1243 h 19998"/>
                <a:gd name="connsiteX523" fmla="*/ 9886 w 19998"/>
                <a:gd name="connsiteY523" fmla="*/ 815 h 19998"/>
                <a:gd name="connsiteX524" fmla="*/ 9902 w 19998"/>
                <a:gd name="connsiteY524" fmla="*/ 815 h 19998"/>
                <a:gd name="connsiteX525" fmla="*/ 9886 w 19998"/>
                <a:gd name="connsiteY525" fmla="*/ 484 h 19998"/>
                <a:gd name="connsiteX526" fmla="*/ 10645 w 19998"/>
                <a:gd name="connsiteY526" fmla="*/ 186 h 19998"/>
                <a:gd name="connsiteX527" fmla="*/ 11307 w 19998"/>
                <a:gd name="connsiteY527" fmla="*/ 0 h 19998"/>
                <a:gd name="connsiteX528" fmla="*/ 11431 w 19998"/>
                <a:gd name="connsiteY528" fmla="*/ 324 h 19998"/>
                <a:gd name="connsiteX529" fmla="*/ 11431 w 19998"/>
                <a:gd name="connsiteY529" fmla="*/ 630 h 19998"/>
                <a:gd name="connsiteX530" fmla="*/ 11577 w 19998"/>
                <a:gd name="connsiteY530" fmla="*/ 630 h 19998"/>
                <a:gd name="connsiteX531" fmla="*/ 11700 w 19998"/>
                <a:gd name="connsiteY531" fmla="*/ 832 h 19998"/>
                <a:gd name="connsiteX532" fmla="*/ 11822 w 19998"/>
                <a:gd name="connsiteY532" fmla="*/ 895 h 19998"/>
                <a:gd name="connsiteX533" fmla="*/ 12158 w 19998"/>
                <a:gd name="connsiteY533" fmla="*/ 670 h 19998"/>
                <a:gd name="connsiteX534" fmla="*/ 12279 w 19998"/>
                <a:gd name="connsiteY534" fmla="*/ 792 h 19998"/>
                <a:gd name="connsiteX535" fmla="*/ 12255 w 19998"/>
                <a:gd name="connsiteY535" fmla="*/ 815 h 19998"/>
                <a:gd name="connsiteX536" fmla="*/ 12360 w 19998"/>
                <a:gd name="connsiteY536" fmla="*/ 895 h 19998"/>
                <a:gd name="connsiteX537" fmla="*/ 12360 w 19998"/>
                <a:gd name="connsiteY537" fmla="*/ 912 h 19998"/>
                <a:gd name="connsiteX538" fmla="*/ 12339 w 19998"/>
                <a:gd name="connsiteY538" fmla="*/ 935 h 19998"/>
                <a:gd name="connsiteX539" fmla="*/ 12548 w 19998"/>
                <a:gd name="connsiteY539" fmla="*/ 1342 h 19998"/>
                <a:gd name="connsiteX540" fmla="*/ 12753 w 19998"/>
                <a:gd name="connsiteY540" fmla="*/ 1260 h 19998"/>
                <a:gd name="connsiteX541" fmla="*/ 12729 w 19998"/>
                <a:gd name="connsiteY541" fmla="*/ 1363 h 19998"/>
                <a:gd name="connsiteX542" fmla="*/ 12834 w 19998"/>
                <a:gd name="connsiteY542" fmla="*/ 1323 h 19998"/>
                <a:gd name="connsiteX543" fmla="*/ 12853 w 19998"/>
                <a:gd name="connsiteY543" fmla="*/ 1342 h 19998"/>
                <a:gd name="connsiteX544" fmla="*/ 12901 w 19998"/>
                <a:gd name="connsiteY544" fmla="*/ 1342 h 19998"/>
                <a:gd name="connsiteX545" fmla="*/ 13039 w 19998"/>
                <a:gd name="connsiteY545" fmla="*/ 1769 h 19998"/>
                <a:gd name="connsiteX546" fmla="*/ 13039 w 19998"/>
                <a:gd name="connsiteY546" fmla="*/ 1751 h 19998"/>
                <a:gd name="connsiteX547" fmla="*/ 13065 w 19998"/>
                <a:gd name="connsiteY547" fmla="*/ 1751 h 19998"/>
                <a:gd name="connsiteX548" fmla="*/ 13082 w 19998"/>
                <a:gd name="connsiteY548" fmla="*/ 1671 h 19998"/>
                <a:gd name="connsiteX549" fmla="*/ 13186 w 19998"/>
                <a:gd name="connsiteY549" fmla="*/ 1645 h 19998"/>
                <a:gd name="connsiteX550" fmla="*/ 13203 w 19998"/>
                <a:gd name="connsiteY550" fmla="*/ 1671 h 19998"/>
                <a:gd name="connsiteX551" fmla="*/ 13203 w 19998"/>
                <a:gd name="connsiteY551" fmla="*/ 1645 h 19998"/>
                <a:gd name="connsiteX552" fmla="*/ 13267 w 19998"/>
                <a:gd name="connsiteY552" fmla="*/ 1645 h 19998"/>
                <a:gd name="connsiteX553" fmla="*/ 13267 w 19998"/>
                <a:gd name="connsiteY553" fmla="*/ 1671 h 19998"/>
                <a:gd name="connsiteX554" fmla="*/ 13308 w 19998"/>
                <a:gd name="connsiteY554" fmla="*/ 1687 h 19998"/>
                <a:gd name="connsiteX555" fmla="*/ 13308 w 19998"/>
                <a:gd name="connsiteY555" fmla="*/ 1711 h 19998"/>
                <a:gd name="connsiteX556" fmla="*/ 13515 w 19998"/>
                <a:gd name="connsiteY556" fmla="*/ 1628 h 19998"/>
                <a:gd name="connsiteX557" fmla="*/ 13598 w 19998"/>
                <a:gd name="connsiteY557" fmla="*/ 1751 h 19998"/>
                <a:gd name="connsiteX558" fmla="*/ 13660 w 19998"/>
                <a:gd name="connsiteY558" fmla="*/ 1769 h 19998"/>
                <a:gd name="connsiteX559" fmla="*/ 13660 w 19998"/>
                <a:gd name="connsiteY559" fmla="*/ 1833 h 19998"/>
                <a:gd name="connsiteX560" fmla="*/ 13677 w 19998"/>
                <a:gd name="connsiteY560" fmla="*/ 1833 h 19998"/>
                <a:gd name="connsiteX561" fmla="*/ 13677 w 19998"/>
                <a:gd name="connsiteY561" fmla="*/ 1849 h 19998"/>
                <a:gd name="connsiteX562" fmla="*/ 13725 w 19998"/>
                <a:gd name="connsiteY562" fmla="*/ 1849 h 19998"/>
                <a:gd name="connsiteX563" fmla="*/ 13703 w 19998"/>
                <a:gd name="connsiteY563" fmla="*/ 1833 h 19998"/>
                <a:gd name="connsiteX564" fmla="*/ 13725 w 19998"/>
                <a:gd name="connsiteY564" fmla="*/ 1791 h 19998"/>
                <a:gd name="connsiteX565" fmla="*/ 13808 w 19998"/>
                <a:gd name="connsiteY565" fmla="*/ 1873 h 19998"/>
                <a:gd name="connsiteX566" fmla="*/ 13725 w 19998"/>
                <a:gd name="connsiteY566" fmla="*/ 2155 h 19998"/>
                <a:gd name="connsiteX567" fmla="*/ 13725 w 19998"/>
                <a:gd name="connsiteY567" fmla="*/ 2138 h 19998"/>
                <a:gd name="connsiteX568" fmla="*/ 13784 w 19998"/>
                <a:gd name="connsiteY568" fmla="*/ 2155 h 19998"/>
                <a:gd name="connsiteX569" fmla="*/ 13825 w 19998"/>
                <a:gd name="connsiteY569" fmla="*/ 2301 h 19998"/>
                <a:gd name="connsiteX570" fmla="*/ 13703 w 19998"/>
                <a:gd name="connsiteY570" fmla="*/ 2420 h 19998"/>
                <a:gd name="connsiteX571" fmla="*/ 13741 w 19998"/>
                <a:gd name="connsiteY571" fmla="*/ 2463 h 19998"/>
                <a:gd name="connsiteX572" fmla="*/ 13703 w 19998"/>
                <a:gd name="connsiteY572" fmla="*/ 2503 h 19998"/>
                <a:gd name="connsiteX573" fmla="*/ 13784 w 19998"/>
                <a:gd name="connsiteY573" fmla="*/ 2519 h 19998"/>
                <a:gd name="connsiteX574" fmla="*/ 13784 w 19998"/>
                <a:gd name="connsiteY574" fmla="*/ 2540 h 19998"/>
                <a:gd name="connsiteX575" fmla="*/ 13849 w 19998"/>
                <a:gd name="connsiteY575" fmla="*/ 2540 h 19998"/>
                <a:gd name="connsiteX576" fmla="*/ 14280 w 19998"/>
                <a:gd name="connsiteY576" fmla="*/ 2540 h 19998"/>
                <a:gd name="connsiteX577" fmla="*/ 14527 w 19998"/>
                <a:gd name="connsiteY577" fmla="*/ 2437 h 19998"/>
                <a:gd name="connsiteX578" fmla="*/ 14527 w 19998"/>
                <a:gd name="connsiteY578" fmla="*/ 2218 h 19998"/>
                <a:gd name="connsiteX579" fmla="*/ 14715 w 19998"/>
                <a:gd name="connsiteY579" fmla="*/ 2051 h 19998"/>
                <a:gd name="connsiteX580" fmla="*/ 14815 w 19998"/>
                <a:gd name="connsiteY580" fmla="*/ 2115 h 19998"/>
                <a:gd name="connsiteX581" fmla="*/ 14775 w 19998"/>
                <a:gd name="connsiteY581" fmla="*/ 2138 h 19998"/>
                <a:gd name="connsiteX582" fmla="*/ 14796 w 19998"/>
                <a:gd name="connsiteY582" fmla="*/ 2218 h 19998"/>
                <a:gd name="connsiteX583" fmla="*/ 14756 w 19998"/>
                <a:gd name="connsiteY583" fmla="*/ 2195 h 19998"/>
                <a:gd name="connsiteX584" fmla="*/ 14732 w 19998"/>
                <a:gd name="connsiteY584" fmla="*/ 2218 h 19998"/>
                <a:gd name="connsiteX585" fmla="*/ 14756 w 19998"/>
                <a:gd name="connsiteY585" fmla="*/ 2237 h 19998"/>
                <a:gd name="connsiteX586" fmla="*/ 14732 w 19998"/>
                <a:gd name="connsiteY586" fmla="*/ 2275 h 19998"/>
                <a:gd name="connsiteX587" fmla="*/ 14715 w 19998"/>
                <a:gd name="connsiteY587" fmla="*/ 2275 h 19998"/>
                <a:gd name="connsiteX588" fmla="*/ 14756 w 19998"/>
                <a:gd name="connsiteY588" fmla="*/ 2341 h 19998"/>
                <a:gd name="connsiteX589" fmla="*/ 14675 w 19998"/>
                <a:gd name="connsiteY589" fmla="*/ 2519 h 19998"/>
                <a:gd name="connsiteX590" fmla="*/ 14815 w 19998"/>
                <a:gd name="connsiteY590" fmla="*/ 2622 h 19998"/>
                <a:gd name="connsiteX591" fmla="*/ 14796 w 19998"/>
                <a:gd name="connsiteY591" fmla="*/ 2904 h 19998"/>
                <a:gd name="connsiteX592" fmla="*/ 14918 w 19998"/>
                <a:gd name="connsiteY592" fmla="*/ 2904 h 19998"/>
                <a:gd name="connsiteX593" fmla="*/ 14918 w 19998"/>
                <a:gd name="connsiteY593" fmla="*/ 2867 h 19998"/>
                <a:gd name="connsiteX594" fmla="*/ 15001 w 19998"/>
                <a:gd name="connsiteY594" fmla="*/ 2888 h 19998"/>
                <a:gd name="connsiteX595" fmla="*/ 15230 w 19998"/>
                <a:gd name="connsiteY595" fmla="*/ 3074 h 19998"/>
                <a:gd name="connsiteX596" fmla="*/ 15249 w 19998"/>
                <a:gd name="connsiteY596" fmla="*/ 3050 h 19998"/>
                <a:gd name="connsiteX597" fmla="*/ 15249 w 19998"/>
                <a:gd name="connsiteY597" fmla="*/ 3114 h 19998"/>
                <a:gd name="connsiteX598" fmla="*/ 15330 w 19998"/>
                <a:gd name="connsiteY598" fmla="*/ 3114 h 19998"/>
                <a:gd name="connsiteX599" fmla="*/ 15418 w 19998"/>
                <a:gd name="connsiteY599" fmla="*/ 3114 h 19998"/>
                <a:gd name="connsiteX600" fmla="*/ 15499 w 19998"/>
                <a:gd name="connsiteY600" fmla="*/ 3196 h 19998"/>
                <a:gd name="connsiteX601" fmla="*/ 15475 w 19998"/>
                <a:gd name="connsiteY601" fmla="*/ 3252 h 19998"/>
                <a:gd name="connsiteX602" fmla="*/ 15499 w 19998"/>
                <a:gd name="connsiteY602" fmla="*/ 3295 h 19998"/>
                <a:gd name="connsiteX603" fmla="*/ 15499 w 19998"/>
                <a:gd name="connsiteY603" fmla="*/ 3276 h 19998"/>
                <a:gd name="connsiteX604" fmla="*/ 15599 w 19998"/>
                <a:gd name="connsiteY604" fmla="*/ 3276 h 19998"/>
                <a:gd name="connsiteX605" fmla="*/ 15704 w 19998"/>
                <a:gd name="connsiteY605" fmla="*/ 3374 h 19998"/>
                <a:gd name="connsiteX606" fmla="*/ 15682 w 19998"/>
                <a:gd name="connsiteY606" fmla="*/ 3414 h 19998"/>
                <a:gd name="connsiteX607" fmla="*/ 15723 w 19998"/>
                <a:gd name="connsiteY607" fmla="*/ 3478 h 19998"/>
                <a:gd name="connsiteX608" fmla="*/ 15704 w 19998"/>
                <a:gd name="connsiteY608" fmla="*/ 3497 h 19998"/>
                <a:gd name="connsiteX609" fmla="*/ 15747 w 19998"/>
                <a:gd name="connsiteY609" fmla="*/ 3534 h 19998"/>
                <a:gd name="connsiteX610" fmla="*/ 15747 w 19998"/>
                <a:gd name="connsiteY610" fmla="*/ 3518 h 19998"/>
                <a:gd name="connsiteX611" fmla="*/ 15935 w 19998"/>
                <a:gd name="connsiteY611" fmla="*/ 3478 h 19998"/>
                <a:gd name="connsiteX612" fmla="*/ 15935 w 19998"/>
                <a:gd name="connsiteY612" fmla="*/ 3518 h 19998"/>
                <a:gd name="connsiteX613" fmla="*/ 15951 w 19998"/>
                <a:gd name="connsiteY613" fmla="*/ 3518 h 19998"/>
                <a:gd name="connsiteX614" fmla="*/ 15992 w 19998"/>
                <a:gd name="connsiteY614" fmla="*/ 3414 h 19998"/>
                <a:gd name="connsiteX615" fmla="*/ 16156 w 19998"/>
                <a:gd name="connsiteY615" fmla="*/ 3414 h 19998"/>
                <a:gd name="connsiteX616" fmla="*/ 16156 w 19998"/>
                <a:gd name="connsiteY616" fmla="*/ 3374 h 19998"/>
                <a:gd name="connsiteX617" fmla="*/ 16302 w 19998"/>
                <a:gd name="connsiteY617" fmla="*/ 3436 h 19998"/>
                <a:gd name="connsiteX618" fmla="*/ 16285 w 19998"/>
                <a:gd name="connsiteY618" fmla="*/ 3454 h 19998"/>
                <a:gd name="connsiteX619" fmla="*/ 16366 w 19998"/>
                <a:gd name="connsiteY619" fmla="*/ 3518 h 19998"/>
                <a:gd name="connsiteX620" fmla="*/ 16490 w 19998"/>
                <a:gd name="connsiteY620" fmla="*/ 3518 h 19998"/>
                <a:gd name="connsiteX621" fmla="*/ 16506 w 19998"/>
                <a:gd name="connsiteY621" fmla="*/ 3600 h 19998"/>
                <a:gd name="connsiteX622" fmla="*/ 16590 w 19998"/>
                <a:gd name="connsiteY622" fmla="*/ 3624 h 19998"/>
                <a:gd name="connsiteX623" fmla="*/ 16611 w 19998"/>
                <a:gd name="connsiteY623" fmla="*/ 3581 h 19998"/>
                <a:gd name="connsiteX624" fmla="*/ 16694 w 19998"/>
                <a:gd name="connsiteY624" fmla="*/ 3600 h 19998"/>
                <a:gd name="connsiteX625" fmla="*/ 16694 w 19998"/>
                <a:gd name="connsiteY625" fmla="*/ 3560 h 19998"/>
                <a:gd name="connsiteX626" fmla="*/ 16716 w 19998"/>
                <a:gd name="connsiteY626" fmla="*/ 3560 h 19998"/>
                <a:gd name="connsiteX627" fmla="*/ 16716 w 19998"/>
                <a:gd name="connsiteY627" fmla="*/ 3518 h 19998"/>
                <a:gd name="connsiteX628" fmla="*/ 16759 w 19998"/>
                <a:gd name="connsiteY628" fmla="*/ 3497 h 19998"/>
                <a:gd name="connsiteX629" fmla="*/ 16759 w 19998"/>
                <a:gd name="connsiteY629" fmla="*/ 3478 h 19998"/>
                <a:gd name="connsiteX630" fmla="*/ 16940 w 19998"/>
                <a:gd name="connsiteY630" fmla="*/ 3478 h 19998"/>
                <a:gd name="connsiteX631" fmla="*/ 17085 w 19998"/>
                <a:gd name="connsiteY631" fmla="*/ 3560 h 19998"/>
                <a:gd name="connsiteX632" fmla="*/ 17085 w 19998"/>
                <a:gd name="connsiteY632" fmla="*/ 3534 h 19998"/>
                <a:gd name="connsiteX633" fmla="*/ 17192 w 19998"/>
                <a:gd name="connsiteY633" fmla="*/ 3518 h 19998"/>
                <a:gd name="connsiteX634" fmla="*/ 17192 w 19998"/>
                <a:gd name="connsiteY634" fmla="*/ 3534 h 19998"/>
                <a:gd name="connsiteX635" fmla="*/ 17373 w 19998"/>
                <a:gd name="connsiteY635" fmla="*/ 3640 h 19998"/>
                <a:gd name="connsiteX636" fmla="*/ 17354 w 19998"/>
                <a:gd name="connsiteY636" fmla="*/ 3663 h 19998"/>
                <a:gd name="connsiteX637" fmla="*/ 17437 w 19998"/>
                <a:gd name="connsiteY637" fmla="*/ 3783 h 19998"/>
                <a:gd name="connsiteX638" fmla="*/ 17397 w 19998"/>
                <a:gd name="connsiteY638" fmla="*/ 3783 h 19998"/>
                <a:gd name="connsiteX639" fmla="*/ 17414 w 19998"/>
                <a:gd name="connsiteY639" fmla="*/ 3826 h 19998"/>
                <a:gd name="connsiteX640" fmla="*/ 17437 w 19998"/>
                <a:gd name="connsiteY640" fmla="*/ 3826 h 19998"/>
                <a:gd name="connsiteX641" fmla="*/ 17602 w 19998"/>
                <a:gd name="connsiteY641" fmla="*/ 4028 h 19998"/>
                <a:gd name="connsiteX642" fmla="*/ 17623 w 19998"/>
                <a:gd name="connsiteY642" fmla="*/ 4091 h 19998"/>
                <a:gd name="connsiteX643" fmla="*/ 17642 w 19998"/>
                <a:gd name="connsiteY643" fmla="*/ 4091 h 19998"/>
                <a:gd name="connsiteX644" fmla="*/ 17683 w 19998"/>
                <a:gd name="connsiteY644" fmla="*/ 4211 h 19998"/>
                <a:gd name="connsiteX645" fmla="*/ 17849 w 19998"/>
                <a:gd name="connsiteY645" fmla="*/ 4211 h 19998"/>
                <a:gd name="connsiteX646" fmla="*/ 17849 w 19998"/>
                <a:gd name="connsiteY646" fmla="*/ 4171 h 19998"/>
                <a:gd name="connsiteX647" fmla="*/ 17871 w 19998"/>
                <a:gd name="connsiteY647" fmla="*/ 4171 h 19998"/>
                <a:gd name="connsiteX648" fmla="*/ 17830 w 19998"/>
                <a:gd name="connsiteY648" fmla="*/ 4091 h 19998"/>
                <a:gd name="connsiteX649" fmla="*/ 17871 w 19998"/>
                <a:gd name="connsiteY649" fmla="*/ 4065 h 19998"/>
                <a:gd name="connsiteX650" fmla="*/ 17935 w 19998"/>
                <a:gd name="connsiteY650" fmla="*/ 4091 h 19998"/>
                <a:gd name="connsiteX651" fmla="*/ 17976 w 19998"/>
                <a:gd name="connsiteY651" fmla="*/ 4065 h 19998"/>
                <a:gd name="connsiteX652" fmla="*/ 18019 w 19998"/>
                <a:gd name="connsiteY652" fmla="*/ 4091 h 19998"/>
                <a:gd name="connsiteX653" fmla="*/ 18140 w 19998"/>
                <a:gd name="connsiteY653" fmla="*/ 4131 h 19998"/>
                <a:gd name="connsiteX654" fmla="*/ 18183 w 19998"/>
                <a:gd name="connsiteY654" fmla="*/ 4293 h 19998"/>
                <a:gd name="connsiteX655" fmla="*/ 18200 w 19998"/>
                <a:gd name="connsiteY655" fmla="*/ 4293 h 19998"/>
                <a:gd name="connsiteX656" fmla="*/ 18223 w 19998"/>
                <a:gd name="connsiteY656" fmla="*/ 4211 h 19998"/>
                <a:gd name="connsiteX657" fmla="*/ 18240 w 19998"/>
                <a:gd name="connsiteY657" fmla="*/ 4211 h 19998"/>
                <a:gd name="connsiteX658" fmla="*/ 18240 w 19998"/>
                <a:gd name="connsiteY658" fmla="*/ 4230 h 19998"/>
                <a:gd name="connsiteX659" fmla="*/ 18281 w 19998"/>
                <a:gd name="connsiteY659" fmla="*/ 4230 h 19998"/>
                <a:gd name="connsiteX660" fmla="*/ 18328 w 19998"/>
                <a:gd name="connsiteY660" fmla="*/ 4270 h 19998"/>
                <a:gd name="connsiteX661" fmla="*/ 18369 w 19998"/>
                <a:gd name="connsiteY661" fmla="*/ 4253 h 19998"/>
                <a:gd name="connsiteX662" fmla="*/ 18388 w 19998"/>
                <a:gd name="connsiteY662" fmla="*/ 4270 h 19998"/>
                <a:gd name="connsiteX663" fmla="*/ 18531 w 19998"/>
                <a:gd name="connsiteY663" fmla="*/ 4253 h 19998"/>
                <a:gd name="connsiteX664" fmla="*/ 18531 w 19998"/>
                <a:gd name="connsiteY664" fmla="*/ 4270 h 19998"/>
                <a:gd name="connsiteX665" fmla="*/ 18631 w 19998"/>
                <a:gd name="connsiteY665" fmla="*/ 4211 h 19998"/>
                <a:gd name="connsiteX666" fmla="*/ 18631 w 19998"/>
                <a:gd name="connsiteY666" fmla="*/ 4131 h 19998"/>
                <a:gd name="connsiteX667" fmla="*/ 18762 w 19998"/>
                <a:gd name="connsiteY667" fmla="*/ 4108 h 19998"/>
                <a:gd name="connsiteX668" fmla="*/ 18778 w 19998"/>
                <a:gd name="connsiteY668" fmla="*/ 4148 h 19998"/>
                <a:gd name="connsiteX669" fmla="*/ 18821 w 19998"/>
                <a:gd name="connsiteY669" fmla="*/ 4131 h 19998"/>
                <a:gd name="connsiteX670" fmla="*/ 18943 w 19998"/>
                <a:gd name="connsiteY670" fmla="*/ 4333 h 19998"/>
                <a:gd name="connsiteX671" fmla="*/ 19047 w 19998"/>
                <a:gd name="connsiteY671" fmla="*/ 4333 h 19998"/>
                <a:gd name="connsiteX672" fmla="*/ 19064 w 19998"/>
                <a:gd name="connsiteY672" fmla="*/ 4392 h 19998"/>
                <a:gd name="connsiteX673" fmla="*/ 19152 w 19998"/>
                <a:gd name="connsiteY673" fmla="*/ 4392 h 19998"/>
                <a:gd name="connsiteX674" fmla="*/ 19152 w 19998"/>
                <a:gd name="connsiteY674" fmla="*/ 4373 h 19998"/>
                <a:gd name="connsiteX675" fmla="*/ 19212 w 19998"/>
                <a:gd name="connsiteY675" fmla="*/ 4373 h 19998"/>
                <a:gd name="connsiteX676" fmla="*/ 19212 w 19998"/>
                <a:gd name="connsiteY676" fmla="*/ 4392 h 19998"/>
                <a:gd name="connsiteX677" fmla="*/ 19317 w 19998"/>
                <a:gd name="connsiteY677" fmla="*/ 4333 h 19998"/>
                <a:gd name="connsiteX678" fmla="*/ 19417 w 19998"/>
                <a:gd name="connsiteY678" fmla="*/ 4392 h 19998"/>
                <a:gd name="connsiteX679" fmla="*/ 19443 w 19998"/>
                <a:gd name="connsiteY679" fmla="*/ 4373 h 19998"/>
                <a:gd name="connsiteX680" fmla="*/ 19500 w 19998"/>
                <a:gd name="connsiteY680" fmla="*/ 4373 h 19998"/>
                <a:gd name="connsiteX681" fmla="*/ 19521 w 19998"/>
                <a:gd name="connsiteY681" fmla="*/ 4352 h 19998"/>
                <a:gd name="connsiteX682" fmla="*/ 19998 w 19998"/>
                <a:gd name="connsiteY682" fmla="*/ 4512 h 19998"/>
                <a:gd name="connsiteX683" fmla="*/ 19750 w 19998"/>
                <a:gd name="connsiteY683" fmla="*/ 4939 h 19998"/>
                <a:gd name="connsiteX684" fmla="*/ 19712 w 19998"/>
                <a:gd name="connsiteY684" fmla="*/ 4939 h 19998"/>
                <a:gd name="connsiteX685" fmla="*/ 19686 w 19998"/>
                <a:gd name="connsiteY685" fmla="*/ 5003 h 19998"/>
                <a:gd name="connsiteX686" fmla="*/ 19645 w 19998"/>
                <a:gd name="connsiteY686" fmla="*/ 5003 h 19998"/>
                <a:gd name="connsiteX687" fmla="*/ 19131 w 19998"/>
                <a:gd name="connsiteY687" fmla="*/ 6512 h 19998"/>
                <a:gd name="connsiteX688" fmla="*/ 19236 w 19998"/>
                <a:gd name="connsiteY688" fmla="*/ 7750 h 19998"/>
                <a:gd name="connsiteX689" fmla="*/ 19212 w 19998"/>
                <a:gd name="connsiteY689" fmla="*/ 7750 h 19998"/>
                <a:gd name="connsiteX690" fmla="*/ 19090 w 19998"/>
                <a:gd name="connsiteY690" fmla="*/ 7870 h 19998"/>
                <a:gd name="connsiteX691" fmla="*/ 19152 w 19998"/>
                <a:gd name="connsiteY691" fmla="*/ 7853 h 19998"/>
                <a:gd name="connsiteX692" fmla="*/ 19064 w 19998"/>
                <a:gd name="connsiteY692" fmla="*/ 7973 h 19998"/>
                <a:gd name="connsiteX693" fmla="*/ 18983 w 19998"/>
                <a:gd name="connsiteY693" fmla="*/ 7973 h 19998"/>
                <a:gd name="connsiteX694" fmla="*/ 18714 w 19998"/>
                <a:gd name="connsiteY694" fmla="*/ 8135 h 19998"/>
                <a:gd name="connsiteX695" fmla="*/ 18695 w 19998"/>
                <a:gd name="connsiteY695" fmla="*/ 8093 h 19998"/>
                <a:gd name="connsiteX696" fmla="*/ 18614 w 19998"/>
                <a:gd name="connsiteY696" fmla="*/ 7997 h 19998"/>
                <a:gd name="connsiteX697" fmla="*/ 18631 w 19998"/>
                <a:gd name="connsiteY697" fmla="*/ 7973 h 19998"/>
                <a:gd name="connsiteX698" fmla="*/ 18304 w 19998"/>
                <a:gd name="connsiteY69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063 w 19998"/>
                <a:gd name="connsiteY462" fmla="*/ 5534 h 19998"/>
                <a:gd name="connsiteX463" fmla="*/ 4103 w 19998"/>
                <a:gd name="connsiteY463" fmla="*/ 5449 h 19998"/>
                <a:gd name="connsiteX464" fmla="*/ 4351 w 19998"/>
                <a:gd name="connsiteY464" fmla="*/ 5351 h 19998"/>
                <a:gd name="connsiteX465" fmla="*/ 4372 w 19998"/>
                <a:gd name="connsiteY465" fmla="*/ 5308 h 19998"/>
                <a:gd name="connsiteX466" fmla="*/ 4392 w 19998"/>
                <a:gd name="connsiteY466" fmla="*/ 5308 h 19998"/>
                <a:gd name="connsiteX467" fmla="*/ 4580 w 19998"/>
                <a:gd name="connsiteY467" fmla="*/ 5268 h 19998"/>
                <a:gd name="connsiteX468" fmla="*/ 4580 w 19998"/>
                <a:gd name="connsiteY468" fmla="*/ 5471 h 19998"/>
                <a:gd name="connsiteX469" fmla="*/ 4994 w 19998"/>
                <a:gd name="connsiteY469" fmla="*/ 5449 h 19998"/>
                <a:gd name="connsiteX470" fmla="*/ 5075 w 19998"/>
                <a:gd name="connsiteY470" fmla="*/ 5471 h 19998"/>
                <a:gd name="connsiteX471" fmla="*/ 5323 w 19998"/>
                <a:gd name="connsiteY471" fmla="*/ 5471 h 19998"/>
                <a:gd name="connsiteX472" fmla="*/ 5242 w 19998"/>
                <a:gd name="connsiteY472" fmla="*/ 5407 h 19998"/>
                <a:gd name="connsiteX473" fmla="*/ 4994 w 19998"/>
                <a:gd name="connsiteY473" fmla="*/ 5003 h 19998"/>
                <a:gd name="connsiteX474" fmla="*/ 4970 w 19998"/>
                <a:gd name="connsiteY474" fmla="*/ 5003 h 19998"/>
                <a:gd name="connsiteX475" fmla="*/ 4954 w 19998"/>
                <a:gd name="connsiteY475" fmla="*/ 4982 h 19998"/>
                <a:gd name="connsiteX476" fmla="*/ 5054 w 19998"/>
                <a:gd name="connsiteY476" fmla="*/ 4618 h 19998"/>
                <a:gd name="connsiteX477" fmla="*/ 5054 w 19998"/>
                <a:gd name="connsiteY477" fmla="*/ 4601 h 19998"/>
                <a:gd name="connsiteX478" fmla="*/ 5037 w 19998"/>
                <a:gd name="connsiteY478" fmla="*/ 4618 h 19998"/>
                <a:gd name="connsiteX479" fmla="*/ 5011 w 19998"/>
                <a:gd name="connsiteY479" fmla="*/ 4131 h 19998"/>
                <a:gd name="connsiteX480" fmla="*/ 4970 w 19998"/>
                <a:gd name="connsiteY480" fmla="*/ 4131 h 19998"/>
                <a:gd name="connsiteX481" fmla="*/ 4642 w 19998"/>
                <a:gd name="connsiteY481" fmla="*/ 3335 h 19998"/>
                <a:gd name="connsiteX482" fmla="*/ 4663 w 19998"/>
                <a:gd name="connsiteY482" fmla="*/ 3092 h 19998"/>
                <a:gd name="connsiteX483" fmla="*/ 4563 w 19998"/>
                <a:gd name="connsiteY483" fmla="*/ 3050 h 19998"/>
                <a:gd name="connsiteX484" fmla="*/ 4563 w 19998"/>
                <a:gd name="connsiteY484" fmla="*/ 2930 h 19998"/>
                <a:gd name="connsiteX485" fmla="*/ 4663 w 19998"/>
                <a:gd name="connsiteY485" fmla="*/ 2987 h 19998"/>
                <a:gd name="connsiteX486" fmla="*/ 4684 w 19998"/>
                <a:gd name="connsiteY486" fmla="*/ 2947 h 19998"/>
                <a:gd name="connsiteX487" fmla="*/ 5242 w 19998"/>
                <a:gd name="connsiteY487" fmla="*/ 3092 h 19998"/>
                <a:gd name="connsiteX488" fmla="*/ 5258 w 19998"/>
                <a:gd name="connsiteY488" fmla="*/ 3029 h 19998"/>
                <a:gd name="connsiteX489" fmla="*/ 5570 w 19998"/>
                <a:gd name="connsiteY489" fmla="*/ 3050 h 19998"/>
                <a:gd name="connsiteX490" fmla="*/ 5632 w 19998"/>
                <a:gd name="connsiteY490" fmla="*/ 3252 h 19998"/>
                <a:gd name="connsiteX491" fmla="*/ 5592 w 19998"/>
                <a:gd name="connsiteY491" fmla="*/ 3252 h 19998"/>
                <a:gd name="connsiteX492" fmla="*/ 5570 w 19998"/>
                <a:gd name="connsiteY492" fmla="*/ 3316 h 19998"/>
                <a:gd name="connsiteX493" fmla="*/ 5511 w 19998"/>
                <a:gd name="connsiteY493" fmla="*/ 3316 h 19998"/>
                <a:gd name="connsiteX494" fmla="*/ 5675 w 19998"/>
                <a:gd name="connsiteY494" fmla="*/ 3800 h 19998"/>
                <a:gd name="connsiteX495" fmla="*/ 5649 w 19998"/>
                <a:gd name="connsiteY495" fmla="*/ 3826 h 19998"/>
                <a:gd name="connsiteX496" fmla="*/ 5732 w 19998"/>
                <a:gd name="connsiteY496" fmla="*/ 3842 h 19998"/>
                <a:gd name="connsiteX497" fmla="*/ 5713 w 19998"/>
                <a:gd name="connsiteY497" fmla="*/ 3842 h 19998"/>
                <a:gd name="connsiteX498" fmla="*/ 5732 w 19998"/>
                <a:gd name="connsiteY498" fmla="*/ 3882 h 19998"/>
                <a:gd name="connsiteX499" fmla="*/ 5756 w 19998"/>
                <a:gd name="connsiteY499" fmla="*/ 3882 h 19998"/>
                <a:gd name="connsiteX500" fmla="*/ 5775 w 19998"/>
                <a:gd name="connsiteY500" fmla="*/ 3882 h 19998"/>
                <a:gd name="connsiteX501" fmla="*/ 5861 w 19998"/>
                <a:gd name="connsiteY501" fmla="*/ 3762 h 19998"/>
                <a:gd name="connsiteX502" fmla="*/ 6499 w 19998"/>
                <a:gd name="connsiteY502" fmla="*/ 3906 h 19998"/>
                <a:gd name="connsiteX503" fmla="*/ 7611 w 19998"/>
                <a:gd name="connsiteY503" fmla="*/ 3826 h 19998"/>
                <a:gd name="connsiteX504" fmla="*/ 7923 w 19998"/>
                <a:gd name="connsiteY504" fmla="*/ 3722 h 19998"/>
                <a:gd name="connsiteX505" fmla="*/ 8045 w 19998"/>
                <a:gd name="connsiteY505" fmla="*/ 3703 h 19998"/>
                <a:gd name="connsiteX506" fmla="*/ 7611 w 19998"/>
                <a:gd name="connsiteY506" fmla="*/ 3600 h 19998"/>
                <a:gd name="connsiteX507" fmla="*/ 7611 w 19998"/>
                <a:gd name="connsiteY507" fmla="*/ 3581 h 19998"/>
                <a:gd name="connsiteX508" fmla="*/ 7799 w 19998"/>
                <a:gd name="connsiteY508" fmla="*/ 3092 h 19998"/>
                <a:gd name="connsiteX509" fmla="*/ 9574 w 19998"/>
                <a:gd name="connsiteY509" fmla="*/ 2317 h 19998"/>
                <a:gd name="connsiteX510" fmla="*/ 9843 w 19998"/>
                <a:gd name="connsiteY510" fmla="*/ 1993 h 19998"/>
                <a:gd name="connsiteX511" fmla="*/ 9902 w 19998"/>
                <a:gd name="connsiteY511" fmla="*/ 2051 h 19998"/>
                <a:gd name="connsiteX512" fmla="*/ 10031 w 19998"/>
                <a:gd name="connsiteY512" fmla="*/ 2051 h 19998"/>
                <a:gd name="connsiteX513" fmla="*/ 9964 w 19998"/>
                <a:gd name="connsiteY513" fmla="*/ 1972 h 19998"/>
                <a:gd name="connsiteX514" fmla="*/ 9943 w 19998"/>
                <a:gd name="connsiteY514" fmla="*/ 1993 h 19998"/>
                <a:gd name="connsiteX515" fmla="*/ 9843 w 19998"/>
                <a:gd name="connsiteY515" fmla="*/ 1645 h 19998"/>
                <a:gd name="connsiteX516" fmla="*/ 9902 w 19998"/>
                <a:gd name="connsiteY516" fmla="*/ 1645 h 19998"/>
                <a:gd name="connsiteX517" fmla="*/ 9902 w 19998"/>
                <a:gd name="connsiteY517" fmla="*/ 1628 h 19998"/>
                <a:gd name="connsiteX518" fmla="*/ 9902 w 19998"/>
                <a:gd name="connsiteY518" fmla="*/ 1607 h 19998"/>
                <a:gd name="connsiteX519" fmla="*/ 9843 w 19998"/>
                <a:gd name="connsiteY519" fmla="*/ 1542 h 19998"/>
                <a:gd name="connsiteX520" fmla="*/ 9886 w 19998"/>
                <a:gd name="connsiteY520" fmla="*/ 1260 h 19998"/>
                <a:gd name="connsiteX521" fmla="*/ 9926 w 19998"/>
                <a:gd name="connsiteY521" fmla="*/ 1243 h 19998"/>
                <a:gd name="connsiteX522" fmla="*/ 9886 w 19998"/>
                <a:gd name="connsiteY522" fmla="*/ 815 h 19998"/>
                <a:gd name="connsiteX523" fmla="*/ 9902 w 19998"/>
                <a:gd name="connsiteY523" fmla="*/ 815 h 19998"/>
                <a:gd name="connsiteX524" fmla="*/ 9886 w 19998"/>
                <a:gd name="connsiteY524" fmla="*/ 484 h 19998"/>
                <a:gd name="connsiteX525" fmla="*/ 10645 w 19998"/>
                <a:gd name="connsiteY525" fmla="*/ 186 h 19998"/>
                <a:gd name="connsiteX526" fmla="*/ 11307 w 19998"/>
                <a:gd name="connsiteY526" fmla="*/ 0 h 19998"/>
                <a:gd name="connsiteX527" fmla="*/ 11431 w 19998"/>
                <a:gd name="connsiteY527" fmla="*/ 324 h 19998"/>
                <a:gd name="connsiteX528" fmla="*/ 11431 w 19998"/>
                <a:gd name="connsiteY528" fmla="*/ 630 h 19998"/>
                <a:gd name="connsiteX529" fmla="*/ 11577 w 19998"/>
                <a:gd name="connsiteY529" fmla="*/ 630 h 19998"/>
                <a:gd name="connsiteX530" fmla="*/ 11700 w 19998"/>
                <a:gd name="connsiteY530" fmla="*/ 832 h 19998"/>
                <a:gd name="connsiteX531" fmla="*/ 11822 w 19998"/>
                <a:gd name="connsiteY531" fmla="*/ 895 h 19998"/>
                <a:gd name="connsiteX532" fmla="*/ 12158 w 19998"/>
                <a:gd name="connsiteY532" fmla="*/ 670 h 19998"/>
                <a:gd name="connsiteX533" fmla="*/ 12279 w 19998"/>
                <a:gd name="connsiteY533" fmla="*/ 792 h 19998"/>
                <a:gd name="connsiteX534" fmla="*/ 12255 w 19998"/>
                <a:gd name="connsiteY534" fmla="*/ 815 h 19998"/>
                <a:gd name="connsiteX535" fmla="*/ 12360 w 19998"/>
                <a:gd name="connsiteY535" fmla="*/ 895 h 19998"/>
                <a:gd name="connsiteX536" fmla="*/ 12360 w 19998"/>
                <a:gd name="connsiteY536" fmla="*/ 912 h 19998"/>
                <a:gd name="connsiteX537" fmla="*/ 12339 w 19998"/>
                <a:gd name="connsiteY537" fmla="*/ 935 h 19998"/>
                <a:gd name="connsiteX538" fmla="*/ 12548 w 19998"/>
                <a:gd name="connsiteY538" fmla="*/ 1342 h 19998"/>
                <a:gd name="connsiteX539" fmla="*/ 12753 w 19998"/>
                <a:gd name="connsiteY539" fmla="*/ 1260 h 19998"/>
                <a:gd name="connsiteX540" fmla="*/ 12729 w 19998"/>
                <a:gd name="connsiteY540" fmla="*/ 1363 h 19998"/>
                <a:gd name="connsiteX541" fmla="*/ 12834 w 19998"/>
                <a:gd name="connsiteY541" fmla="*/ 1323 h 19998"/>
                <a:gd name="connsiteX542" fmla="*/ 12853 w 19998"/>
                <a:gd name="connsiteY542" fmla="*/ 1342 h 19998"/>
                <a:gd name="connsiteX543" fmla="*/ 12901 w 19998"/>
                <a:gd name="connsiteY543" fmla="*/ 1342 h 19998"/>
                <a:gd name="connsiteX544" fmla="*/ 13039 w 19998"/>
                <a:gd name="connsiteY544" fmla="*/ 1769 h 19998"/>
                <a:gd name="connsiteX545" fmla="*/ 13039 w 19998"/>
                <a:gd name="connsiteY545" fmla="*/ 1751 h 19998"/>
                <a:gd name="connsiteX546" fmla="*/ 13065 w 19998"/>
                <a:gd name="connsiteY546" fmla="*/ 1751 h 19998"/>
                <a:gd name="connsiteX547" fmla="*/ 13082 w 19998"/>
                <a:gd name="connsiteY547" fmla="*/ 1671 h 19998"/>
                <a:gd name="connsiteX548" fmla="*/ 13186 w 19998"/>
                <a:gd name="connsiteY548" fmla="*/ 1645 h 19998"/>
                <a:gd name="connsiteX549" fmla="*/ 13203 w 19998"/>
                <a:gd name="connsiteY549" fmla="*/ 1671 h 19998"/>
                <a:gd name="connsiteX550" fmla="*/ 13203 w 19998"/>
                <a:gd name="connsiteY550" fmla="*/ 1645 h 19998"/>
                <a:gd name="connsiteX551" fmla="*/ 13267 w 19998"/>
                <a:gd name="connsiteY551" fmla="*/ 1645 h 19998"/>
                <a:gd name="connsiteX552" fmla="*/ 13267 w 19998"/>
                <a:gd name="connsiteY552" fmla="*/ 1671 h 19998"/>
                <a:gd name="connsiteX553" fmla="*/ 13308 w 19998"/>
                <a:gd name="connsiteY553" fmla="*/ 1687 h 19998"/>
                <a:gd name="connsiteX554" fmla="*/ 13308 w 19998"/>
                <a:gd name="connsiteY554" fmla="*/ 1711 h 19998"/>
                <a:gd name="connsiteX555" fmla="*/ 13515 w 19998"/>
                <a:gd name="connsiteY555" fmla="*/ 1628 h 19998"/>
                <a:gd name="connsiteX556" fmla="*/ 13598 w 19998"/>
                <a:gd name="connsiteY556" fmla="*/ 1751 h 19998"/>
                <a:gd name="connsiteX557" fmla="*/ 13660 w 19998"/>
                <a:gd name="connsiteY557" fmla="*/ 1769 h 19998"/>
                <a:gd name="connsiteX558" fmla="*/ 13660 w 19998"/>
                <a:gd name="connsiteY558" fmla="*/ 1833 h 19998"/>
                <a:gd name="connsiteX559" fmla="*/ 13677 w 19998"/>
                <a:gd name="connsiteY559" fmla="*/ 1833 h 19998"/>
                <a:gd name="connsiteX560" fmla="*/ 13677 w 19998"/>
                <a:gd name="connsiteY560" fmla="*/ 1849 h 19998"/>
                <a:gd name="connsiteX561" fmla="*/ 13725 w 19998"/>
                <a:gd name="connsiteY561" fmla="*/ 1849 h 19998"/>
                <a:gd name="connsiteX562" fmla="*/ 13703 w 19998"/>
                <a:gd name="connsiteY562" fmla="*/ 1833 h 19998"/>
                <a:gd name="connsiteX563" fmla="*/ 13725 w 19998"/>
                <a:gd name="connsiteY563" fmla="*/ 1791 h 19998"/>
                <a:gd name="connsiteX564" fmla="*/ 13808 w 19998"/>
                <a:gd name="connsiteY564" fmla="*/ 1873 h 19998"/>
                <a:gd name="connsiteX565" fmla="*/ 13725 w 19998"/>
                <a:gd name="connsiteY565" fmla="*/ 2155 h 19998"/>
                <a:gd name="connsiteX566" fmla="*/ 13725 w 19998"/>
                <a:gd name="connsiteY566" fmla="*/ 2138 h 19998"/>
                <a:gd name="connsiteX567" fmla="*/ 13784 w 19998"/>
                <a:gd name="connsiteY567" fmla="*/ 2155 h 19998"/>
                <a:gd name="connsiteX568" fmla="*/ 13825 w 19998"/>
                <a:gd name="connsiteY568" fmla="*/ 2301 h 19998"/>
                <a:gd name="connsiteX569" fmla="*/ 13703 w 19998"/>
                <a:gd name="connsiteY569" fmla="*/ 2420 h 19998"/>
                <a:gd name="connsiteX570" fmla="*/ 13741 w 19998"/>
                <a:gd name="connsiteY570" fmla="*/ 2463 h 19998"/>
                <a:gd name="connsiteX571" fmla="*/ 13703 w 19998"/>
                <a:gd name="connsiteY571" fmla="*/ 2503 h 19998"/>
                <a:gd name="connsiteX572" fmla="*/ 13784 w 19998"/>
                <a:gd name="connsiteY572" fmla="*/ 2519 h 19998"/>
                <a:gd name="connsiteX573" fmla="*/ 13784 w 19998"/>
                <a:gd name="connsiteY573" fmla="*/ 2540 h 19998"/>
                <a:gd name="connsiteX574" fmla="*/ 13849 w 19998"/>
                <a:gd name="connsiteY574" fmla="*/ 2540 h 19998"/>
                <a:gd name="connsiteX575" fmla="*/ 14280 w 19998"/>
                <a:gd name="connsiteY575" fmla="*/ 2540 h 19998"/>
                <a:gd name="connsiteX576" fmla="*/ 14527 w 19998"/>
                <a:gd name="connsiteY576" fmla="*/ 2437 h 19998"/>
                <a:gd name="connsiteX577" fmla="*/ 14527 w 19998"/>
                <a:gd name="connsiteY577" fmla="*/ 2218 h 19998"/>
                <a:gd name="connsiteX578" fmla="*/ 14715 w 19998"/>
                <a:gd name="connsiteY578" fmla="*/ 2051 h 19998"/>
                <a:gd name="connsiteX579" fmla="*/ 14815 w 19998"/>
                <a:gd name="connsiteY579" fmla="*/ 2115 h 19998"/>
                <a:gd name="connsiteX580" fmla="*/ 14775 w 19998"/>
                <a:gd name="connsiteY580" fmla="*/ 2138 h 19998"/>
                <a:gd name="connsiteX581" fmla="*/ 14796 w 19998"/>
                <a:gd name="connsiteY581" fmla="*/ 2218 h 19998"/>
                <a:gd name="connsiteX582" fmla="*/ 14756 w 19998"/>
                <a:gd name="connsiteY582" fmla="*/ 2195 h 19998"/>
                <a:gd name="connsiteX583" fmla="*/ 14732 w 19998"/>
                <a:gd name="connsiteY583" fmla="*/ 2218 h 19998"/>
                <a:gd name="connsiteX584" fmla="*/ 14756 w 19998"/>
                <a:gd name="connsiteY584" fmla="*/ 2237 h 19998"/>
                <a:gd name="connsiteX585" fmla="*/ 14732 w 19998"/>
                <a:gd name="connsiteY585" fmla="*/ 2275 h 19998"/>
                <a:gd name="connsiteX586" fmla="*/ 14715 w 19998"/>
                <a:gd name="connsiteY586" fmla="*/ 2275 h 19998"/>
                <a:gd name="connsiteX587" fmla="*/ 14756 w 19998"/>
                <a:gd name="connsiteY587" fmla="*/ 2341 h 19998"/>
                <a:gd name="connsiteX588" fmla="*/ 14675 w 19998"/>
                <a:gd name="connsiteY588" fmla="*/ 2519 h 19998"/>
                <a:gd name="connsiteX589" fmla="*/ 14815 w 19998"/>
                <a:gd name="connsiteY589" fmla="*/ 2622 h 19998"/>
                <a:gd name="connsiteX590" fmla="*/ 14796 w 19998"/>
                <a:gd name="connsiteY590" fmla="*/ 2904 h 19998"/>
                <a:gd name="connsiteX591" fmla="*/ 14918 w 19998"/>
                <a:gd name="connsiteY591" fmla="*/ 2904 h 19998"/>
                <a:gd name="connsiteX592" fmla="*/ 14918 w 19998"/>
                <a:gd name="connsiteY592" fmla="*/ 2867 h 19998"/>
                <a:gd name="connsiteX593" fmla="*/ 15001 w 19998"/>
                <a:gd name="connsiteY593" fmla="*/ 2888 h 19998"/>
                <a:gd name="connsiteX594" fmla="*/ 15230 w 19998"/>
                <a:gd name="connsiteY594" fmla="*/ 3074 h 19998"/>
                <a:gd name="connsiteX595" fmla="*/ 15249 w 19998"/>
                <a:gd name="connsiteY595" fmla="*/ 3050 h 19998"/>
                <a:gd name="connsiteX596" fmla="*/ 15249 w 19998"/>
                <a:gd name="connsiteY596" fmla="*/ 3114 h 19998"/>
                <a:gd name="connsiteX597" fmla="*/ 15330 w 19998"/>
                <a:gd name="connsiteY597" fmla="*/ 3114 h 19998"/>
                <a:gd name="connsiteX598" fmla="*/ 15418 w 19998"/>
                <a:gd name="connsiteY598" fmla="*/ 3114 h 19998"/>
                <a:gd name="connsiteX599" fmla="*/ 15499 w 19998"/>
                <a:gd name="connsiteY599" fmla="*/ 3196 h 19998"/>
                <a:gd name="connsiteX600" fmla="*/ 15475 w 19998"/>
                <a:gd name="connsiteY600" fmla="*/ 3252 h 19998"/>
                <a:gd name="connsiteX601" fmla="*/ 15499 w 19998"/>
                <a:gd name="connsiteY601" fmla="*/ 3295 h 19998"/>
                <a:gd name="connsiteX602" fmla="*/ 15499 w 19998"/>
                <a:gd name="connsiteY602" fmla="*/ 3276 h 19998"/>
                <a:gd name="connsiteX603" fmla="*/ 15599 w 19998"/>
                <a:gd name="connsiteY603" fmla="*/ 3276 h 19998"/>
                <a:gd name="connsiteX604" fmla="*/ 15704 w 19998"/>
                <a:gd name="connsiteY604" fmla="*/ 3374 h 19998"/>
                <a:gd name="connsiteX605" fmla="*/ 15682 w 19998"/>
                <a:gd name="connsiteY605" fmla="*/ 3414 h 19998"/>
                <a:gd name="connsiteX606" fmla="*/ 15723 w 19998"/>
                <a:gd name="connsiteY606" fmla="*/ 3478 h 19998"/>
                <a:gd name="connsiteX607" fmla="*/ 15704 w 19998"/>
                <a:gd name="connsiteY607" fmla="*/ 3497 h 19998"/>
                <a:gd name="connsiteX608" fmla="*/ 15747 w 19998"/>
                <a:gd name="connsiteY608" fmla="*/ 3534 h 19998"/>
                <a:gd name="connsiteX609" fmla="*/ 15747 w 19998"/>
                <a:gd name="connsiteY609" fmla="*/ 3518 h 19998"/>
                <a:gd name="connsiteX610" fmla="*/ 15935 w 19998"/>
                <a:gd name="connsiteY610" fmla="*/ 3478 h 19998"/>
                <a:gd name="connsiteX611" fmla="*/ 15935 w 19998"/>
                <a:gd name="connsiteY611" fmla="*/ 3518 h 19998"/>
                <a:gd name="connsiteX612" fmla="*/ 15951 w 19998"/>
                <a:gd name="connsiteY612" fmla="*/ 3518 h 19998"/>
                <a:gd name="connsiteX613" fmla="*/ 15992 w 19998"/>
                <a:gd name="connsiteY613" fmla="*/ 3414 h 19998"/>
                <a:gd name="connsiteX614" fmla="*/ 16156 w 19998"/>
                <a:gd name="connsiteY614" fmla="*/ 3414 h 19998"/>
                <a:gd name="connsiteX615" fmla="*/ 16156 w 19998"/>
                <a:gd name="connsiteY615" fmla="*/ 3374 h 19998"/>
                <a:gd name="connsiteX616" fmla="*/ 16302 w 19998"/>
                <a:gd name="connsiteY616" fmla="*/ 3436 h 19998"/>
                <a:gd name="connsiteX617" fmla="*/ 16285 w 19998"/>
                <a:gd name="connsiteY617" fmla="*/ 3454 h 19998"/>
                <a:gd name="connsiteX618" fmla="*/ 16366 w 19998"/>
                <a:gd name="connsiteY618" fmla="*/ 3518 h 19998"/>
                <a:gd name="connsiteX619" fmla="*/ 16490 w 19998"/>
                <a:gd name="connsiteY619" fmla="*/ 3518 h 19998"/>
                <a:gd name="connsiteX620" fmla="*/ 16506 w 19998"/>
                <a:gd name="connsiteY620" fmla="*/ 3600 h 19998"/>
                <a:gd name="connsiteX621" fmla="*/ 16590 w 19998"/>
                <a:gd name="connsiteY621" fmla="*/ 3624 h 19998"/>
                <a:gd name="connsiteX622" fmla="*/ 16611 w 19998"/>
                <a:gd name="connsiteY622" fmla="*/ 3581 h 19998"/>
                <a:gd name="connsiteX623" fmla="*/ 16694 w 19998"/>
                <a:gd name="connsiteY623" fmla="*/ 3600 h 19998"/>
                <a:gd name="connsiteX624" fmla="*/ 16694 w 19998"/>
                <a:gd name="connsiteY624" fmla="*/ 3560 h 19998"/>
                <a:gd name="connsiteX625" fmla="*/ 16716 w 19998"/>
                <a:gd name="connsiteY625" fmla="*/ 3560 h 19998"/>
                <a:gd name="connsiteX626" fmla="*/ 16716 w 19998"/>
                <a:gd name="connsiteY626" fmla="*/ 3518 h 19998"/>
                <a:gd name="connsiteX627" fmla="*/ 16759 w 19998"/>
                <a:gd name="connsiteY627" fmla="*/ 3497 h 19998"/>
                <a:gd name="connsiteX628" fmla="*/ 16759 w 19998"/>
                <a:gd name="connsiteY628" fmla="*/ 3478 h 19998"/>
                <a:gd name="connsiteX629" fmla="*/ 16940 w 19998"/>
                <a:gd name="connsiteY629" fmla="*/ 3478 h 19998"/>
                <a:gd name="connsiteX630" fmla="*/ 17085 w 19998"/>
                <a:gd name="connsiteY630" fmla="*/ 3560 h 19998"/>
                <a:gd name="connsiteX631" fmla="*/ 17085 w 19998"/>
                <a:gd name="connsiteY631" fmla="*/ 3534 h 19998"/>
                <a:gd name="connsiteX632" fmla="*/ 17192 w 19998"/>
                <a:gd name="connsiteY632" fmla="*/ 3518 h 19998"/>
                <a:gd name="connsiteX633" fmla="*/ 17192 w 19998"/>
                <a:gd name="connsiteY633" fmla="*/ 3534 h 19998"/>
                <a:gd name="connsiteX634" fmla="*/ 17373 w 19998"/>
                <a:gd name="connsiteY634" fmla="*/ 3640 h 19998"/>
                <a:gd name="connsiteX635" fmla="*/ 17354 w 19998"/>
                <a:gd name="connsiteY635" fmla="*/ 3663 h 19998"/>
                <a:gd name="connsiteX636" fmla="*/ 17437 w 19998"/>
                <a:gd name="connsiteY636" fmla="*/ 3783 h 19998"/>
                <a:gd name="connsiteX637" fmla="*/ 17397 w 19998"/>
                <a:gd name="connsiteY637" fmla="*/ 3783 h 19998"/>
                <a:gd name="connsiteX638" fmla="*/ 17414 w 19998"/>
                <a:gd name="connsiteY638" fmla="*/ 3826 h 19998"/>
                <a:gd name="connsiteX639" fmla="*/ 17437 w 19998"/>
                <a:gd name="connsiteY639" fmla="*/ 3826 h 19998"/>
                <a:gd name="connsiteX640" fmla="*/ 17602 w 19998"/>
                <a:gd name="connsiteY640" fmla="*/ 4028 h 19998"/>
                <a:gd name="connsiteX641" fmla="*/ 17623 w 19998"/>
                <a:gd name="connsiteY641" fmla="*/ 4091 h 19998"/>
                <a:gd name="connsiteX642" fmla="*/ 17642 w 19998"/>
                <a:gd name="connsiteY642" fmla="*/ 4091 h 19998"/>
                <a:gd name="connsiteX643" fmla="*/ 17683 w 19998"/>
                <a:gd name="connsiteY643" fmla="*/ 4211 h 19998"/>
                <a:gd name="connsiteX644" fmla="*/ 17849 w 19998"/>
                <a:gd name="connsiteY644" fmla="*/ 4211 h 19998"/>
                <a:gd name="connsiteX645" fmla="*/ 17849 w 19998"/>
                <a:gd name="connsiteY645" fmla="*/ 4171 h 19998"/>
                <a:gd name="connsiteX646" fmla="*/ 17871 w 19998"/>
                <a:gd name="connsiteY646" fmla="*/ 4171 h 19998"/>
                <a:gd name="connsiteX647" fmla="*/ 17830 w 19998"/>
                <a:gd name="connsiteY647" fmla="*/ 4091 h 19998"/>
                <a:gd name="connsiteX648" fmla="*/ 17871 w 19998"/>
                <a:gd name="connsiteY648" fmla="*/ 4065 h 19998"/>
                <a:gd name="connsiteX649" fmla="*/ 17935 w 19998"/>
                <a:gd name="connsiteY649" fmla="*/ 4091 h 19998"/>
                <a:gd name="connsiteX650" fmla="*/ 17976 w 19998"/>
                <a:gd name="connsiteY650" fmla="*/ 4065 h 19998"/>
                <a:gd name="connsiteX651" fmla="*/ 18019 w 19998"/>
                <a:gd name="connsiteY651" fmla="*/ 4091 h 19998"/>
                <a:gd name="connsiteX652" fmla="*/ 18140 w 19998"/>
                <a:gd name="connsiteY652" fmla="*/ 4131 h 19998"/>
                <a:gd name="connsiteX653" fmla="*/ 18183 w 19998"/>
                <a:gd name="connsiteY653" fmla="*/ 4293 h 19998"/>
                <a:gd name="connsiteX654" fmla="*/ 18200 w 19998"/>
                <a:gd name="connsiteY654" fmla="*/ 4293 h 19998"/>
                <a:gd name="connsiteX655" fmla="*/ 18223 w 19998"/>
                <a:gd name="connsiteY655" fmla="*/ 4211 h 19998"/>
                <a:gd name="connsiteX656" fmla="*/ 18240 w 19998"/>
                <a:gd name="connsiteY656" fmla="*/ 4211 h 19998"/>
                <a:gd name="connsiteX657" fmla="*/ 18240 w 19998"/>
                <a:gd name="connsiteY657" fmla="*/ 4230 h 19998"/>
                <a:gd name="connsiteX658" fmla="*/ 18281 w 19998"/>
                <a:gd name="connsiteY658" fmla="*/ 4230 h 19998"/>
                <a:gd name="connsiteX659" fmla="*/ 18328 w 19998"/>
                <a:gd name="connsiteY659" fmla="*/ 4270 h 19998"/>
                <a:gd name="connsiteX660" fmla="*/ 18369 w 19998"/>
                <a:gd name="connsiteY660" fmla="*/ 4253 h 19998"/>
                <a:gd name="connsiteX661" fmla="*/ 18388 w 19998"/>
                <a:gd name="connsiteY661" fmla="*/ 4270 h 19998"/>
                <a:gd name="connsiteX662" fmla="*/ 18531 w 19998"/>
                <a:gd name="connsiteY662" fmla="*/ 4253 h 19998"/>
                <a:gd name="connsiteX663" fmla="*/ 18531 w 19998"/>
                <a:gd name="connsiteY663" fmla="*/ 4270 h 19998"/>
                <a:gd name="connsiteX664" fmla="*/ 18631 w 19998"/>
                <a:gd name="connsiteY664" fmla="*/ 4211 h 19998"/>
                <a:gd name="connsiteX665" fmla="*/ 18631 w 19998"/>
                <a:gd name="connsiteY665" fmla="*/ 4131 h 19998"/>
                <a:gd name="connsiteX666" fmla="*/ 18762 w 19998"/>
                <a:gd name="connsiteY666" fmla="*/ 4108 h 19998"/>
                <a:gd name="connsiteX667" fmla="*/ 18778 w 19998"/>
                <a:gd name="connsiteY667" fmla="*/ 4148 h 19998"/>
                <a:gd name="connsiteX668" fmla="*/ 18821 w 19998"/>
                <a:gd name="connsiteY668" fmla="*/ 4131 h 19998"/>
                <a:gd name="connsiteX669" fmla="*/ 18943 w 19998"/>
                <a:gd name="connsiteY669" fmla="*/ 4333 h 19998"/>
                <a:gd name="connsiteX670" fmla="*/ 19047 w 19998"/>
                <a:gd name="connsiteY670" fmla="*/ 4333 h 19998"/>
                <a:gd name="connsiteX671" fmla="*/ 19064 w 19998"/>
                <a:gd name="connsiteY671" fmla="*/ 4392 h 19998"/>
                <a:gd name="connsiteX672" fmla="*/ 19152 w 19998"/>
                <a:gd name="connsiteY672" fmla="*/ 4392 h 19998"/>
                <a:gd name="connsiteX673" fmla="*/ 19152 w 19998"/>
                <a:gd name="connsiteY673" fmla="*/ 4373 h 19998"/>
                <a:gd name="connsiteX674" fmla="*/ 19212 w 19998"/>
                <a:gd name="connsiteY674" fmla="*/ 4373 h 19998"/>
                <a:gd name="connsiteX675" fmla="*/ 19212 w 19998"/>
                <a:gd name="connsiteY675" fmla="*/ 4392 h 19998"/>
                <a:gd name="connsiteX676" fmla="*/ 19317 w 19998"/>
                <a:gd name="connsiteY676" fmla="*/ 4333 h 19998"/>
                <a:gd name="connsiteX677" fmla="*/ 19417 w 19998"/>
                <a:gd name="connsiteY677" fmla="*/ 4392 h 19998"/>
                <a:gd name="connsiteX678" fmla="*/ 19443 w 19998"/>
                <a:gd name="connsiteY678" fmla="*/ 4373 h 19998"/>
                <a:gd name="connsiteX679" fmla="*/ 19500 w 19998"/>
                <a:gd name="connsiteY679" fmla="*/ 4373 h 19998"/>
                <a:gd name="connsiteX680" fmla="*/ 19521 w 19998"/>
                <a:gd name="connsiteY680" fmla="*/ 4352 h 19998"/>
                <a:gd name="connsiteX681" fmla="*/ 19998 w 19998"/>
                <a:gd name="connsiteY681" fmla="*/ 4512 h 19998"/>
                <a:gd name="connsiteX682" fmla="*/ 19750 w 19998"/>
                <a:gd name="connsiteY682" fmla="*/ 4939 h 19998"/>
                <a:gd name="connsiteX683" fmla="*/ 19712 w 19998"/>
                <a:gd name="connsiteY683" fmla="*/ 4939 h 19998"/>
                <a:gd name="connsiteX684" fmla="*/ 19686 w 19998"/>
                <a:gd name="connsiteY684" fmla="*/ 5003 h 19998"/>
                <a:gd name="connsiteX685" fmla="*/ 19645 w 19998"/>
                <a:gd name="connsiteY685" fmla="*/ 5003 h 19998"/>
                <a:gd name="connsiteX686" fmla="*/ 19131 w 19998"/>
                <a:gd name="connsiteY686" fmla="*/ 6512 h 19998"/>
                <a:gd name="connsiteX687" fmla="*/ 19236 w 19998"/>
                <a:gd name="connsiteY687" fmla="*/ 7750 h 19998"/>
                <a:gd name="connsiteX688" fmla="*/ 19212 w 19998"/>
                <a:gd name="connsiteY688" fmla="*/ 7750 h 19998"/>
                <a:gd name="connsiteX689" fmla="*/ 19090 w 19998"/>
                <a:gd name="connsiteY689" fmla="*/ 7870 h 19998"/>
                <a:gd name="connsiteX690" fmla="*/ 19152 w 19998"/>
                <a:gd name="connsiteY690" fmla="*/ 7853 h 19998"/>
                <a:gd name="connsiteX691" fmla="*/ 19064 w 19998"/>
                <a:gd name="connsiteY691" fmla="*/ 7973 h 19998"/>
                <a:gd name="connsiteX692" fmla="*/ 18983 w 19998"/>
                <a:gd name="connsiteY692" fmla="*/ 7973 h 19998"/>
                <a:gd name="connsiteX693" fmla="*/ 18714 w 19998"/>
                <a:gd name="connsiteY693" fmla="*/ 8135 h 19998"/>
                <a:gd name="connsiteX694" fmla="*/ 18695 w 19998"/>
                <a:gd name="connsiteY694" fmla="*/ 8093 h 19998"/>
                <a:gd name="connsiteX695" fmla="*/ 18614 w 19998"/>
                <a:gd name="connsiteY695" fmla="*/ 7997 h 19998"/>
                <a:gd name="connsiteX696" fmla="*/ 18631 w 19998"/>
                <a:gd name="connsiteY696" fmla="*/ 7973 h 19998"/>
                <a:gd name="connsiteX697" fmla="*/ 18304 w 19998"/>
                <a:gd name="connsiteY69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063 w 19998"/>
                <a:gd name="connsiteY462" fmla="*/ 5534 h 19998"/>
                <a:gd name="connsiteX463" fmla="*/ 4351 w 19998"/>
                <a:gd name="connsiteY463" fmla="*/ 5351 h 19998"/>
                <a:gd name="connsiteX464" fmla="*/ 4372 w 19998"/>
                <a:gd name="connsiteY464" fmla="*/ 5308 h 19998"/>
                <a:gd name="connsiteX465" fmla="*/ 4392 w 19998"/>
                <a:gd name="connsiteY465" fmla="*/ 5308 h 19998"/>
                <a:gd name="connsiteX466" fmla="*/ 4580 w 19998"/>
                <a:gd name="connsiteY466" fmla="*/ 5268 h 19998"/>
                <a:gd name="connsiteX467" fmla="*/ 4580 w 19998"/>
                <a:gd name="connsiteY467" fmla="*/ 5471 h 19998"/>
                <a:gd name="connsiteX468" fmla="*/ 4994 w 19998"/>
                <a:gd name="connsiteY468" fmla="*/ 5449 h 19998"/>
                <a:gd name="connsiteX469" fmla="*/ 5075 w 19998"/>
                <a:gd name="connsiteY469" fmla="*/ 5471 h 19998"/>
                <a:gd name="connsiteX470" fmla="*/ 5323 w 19998"/>
                <a:gd name="connsiteY470" fmla="*/ 5471 h 19998"/>
                <a:gd name="connsiteX471" fmla="*/ 5242 w 19998"/>
                <a:gd name="connsiteY471" fmla="*/ 5407 h 19998"/>
                <a:gd name="connsiteX472" fmla="*/ 4994 w 19998"/>
                <a:gd name="connsiteY472" fmla="*/ 5003 h 19998"/>
                <a:gd name="connsiteX473" fmla="*/ 4970 w 19998"/>
                <a:gd name="connsiteY473" fmla="*/ 5003 h 19998"/>
                <a:gd name="connsiteX474" fmla="*/ 4954 w 19998"/>
                <a:gd name="connsiteY474" fmla="*/ 4982 h 19998"/>
                <a:gd name="connsiteX475" fmla="*/ 5054 w 19998"/>
                <a:gd name="connsiteY475" fmla="*/ 4618 h 19998"/>
                <a:gd name="connsiteX476" fmla="*/ 5054 w 19998"/>
                <a:gd name="connsiteY476" fmla="*/ 4601 h 19998"/>
                <a:gd name="connsiteX477" fmla="*/ 5037 w 19998"/>
                <a:gd name="connsiteY477" fmla="*/ 4618 h 19998"/>
                <a:gd name="connsiteX478" fmla="*/ 5011 w 19998"/>
                <a:gd name="connsiteY478" fmla="*/ 4131 h 19998"/>
                <a:gd name="connsiteX479" fmla="*/ 4970 w 19998"/>
                <a:gd name="connsiteY479" fmla="*/ 4131 h 19998"/>
                <a:gd name="connsiteX480" fmla="*/ 4642 w 19998"/>
                <a:gd name="connsiteY480" fmla="*/ 3335 h 19998"/>
                <a:gd name="connsiteX481" fmla="*/ 4663 w 19998"/>
                <a:gd name="connsiteY481" fmla="*/ 3092 h 19998"/>
                <a:gd name="connsiteX482" fmla="*/ 4563 w 19998"/>
                <a:gd name="connsiteY482" fmla="*/ 3050 h 19998"/>
                <a:gd name="connsiteX483" fmla="*/ 4563 w 19998"/>
                <a:gd name="connsiteY483" fmla="*/ 2930 h 19998"/>
                <a:gd name="connsiteX484" fmla="*/ 4663 w 19998"/>
                <a:gd name="connsiteY484" fmla="*/ 2987 h 19998"/>
                <a:gd name="connsiteX485" fmla="*/ 4684 w 19998"/>
                <a:gd name="connsiteY485" fmla="*/ 2947 h 19998"/>
                <a:gd name="connsiteX486" fmla="*/ 5242 w 19998"/>
                <a:gd name="connsiteY486" fmla="*/ 3092 h 19998"/>
                <a:gd name="connsiteX487" fmla="*/ 5258 w 19998"/>
                <a:gd name="connsiteY487" fmla="*/ 3029 h 19998"/>
                <a:gd name="connsiteX488" fmla="*/ 5570 w 19998"/>
                <a:gd name="connsiteY488" fmla="*/ 3050 h 19998"/>
                <a:gd name="connsiteX489" fmla="*/ 5632 w 19998"/>
                <a:gd name="connsiteY489" fmla="*/ 3252 h 19998"/>
                <a:gd name="connsiteX490" fmla="*/ 5592 w 19998"/>
                <a:gd name="connsiteY490" fmla="*/ 3252 h 19998"/>
                <a:gd name="connsiteX491" fmla="*/ 5570 w 19998"/>
                <a:gd name="connsiteY491" fmla="*/ 3316 h 19998"/>
                <a:gd name="connsiteX492" fmla="*/ 5511 w 19998"/>
                <a:gd name="connsiteY492" fmla="*/ 3316 h 19998"/>
                <a:gd name="connsiteX493" fmla="*/ 5675 w 19998"/>
                <a:gd name="connsiteY493" fmla="*/ 3800 h 19998"/>
                <a:gd name="connsiteX494" fmla="*/ 5649 w 19998"/>
                <a:gd name="connsiteY494" fmla="*/ 3826 h 19998"/>
                <a:gd name="connsiteX495" fmla="*/ 5732 w 19998"/>
                <a:gd name="connsiteY495" fmla="*/ 3842 h 19998"/>
                <a:gd name="connsiteX496" fmla="*/ 5713 w 19998"/>
                <a:gd name="connsiteY496" fmla="*/ 3842 h 19998"/>
                <a:gd name="connsiteX497" fmla="*/ 5732 w 19998"/>
                <a:gd name="connsiteY497" fmla="*/ 3882 h 19998"/>
                <a:gd name="connsiteX498" fmla="*/ 5756 w 19998"/>
                <a:gd name="connsiteY498" fmla="*/ 3882 h 19998"/>
                <a:gd name="connsiteX499" fmla="*/ 5775 w 19998"/>
                <a:gd name="connsiteY499" fmla="*/ 3882 h 19998"/>
                <a:gd name="connsiteX500" fmla="*/ 5861 w 19998"/>
                <a:gd name="connsiteY500" fmla="*/ 3762 h 19998"/>
                <a:gd name="connsiteX501" fmla="*/ 6499 w 19998"/>
                <a:gd name="connsiteY501" fmla="*/ 3906 h 19998"/>
                <a:gd name="connsiteX502" fmla="*/ 7611 w 19998"/>
                <a:gd name="connsiteY502" fmla="*/ 3826 h 19998"/>
                <a:gd name="connsiteX503" fmla="*/ 7923 w 19998"/>
                <a:gd name="connsiteY503" fmla="*/ 3722 h 19998"/>
                <a:gd name="connsiteX504" fmla="*/ 8045 w 19998"/>
                <a:gd name="connsiteY504" fmla="*/ 3703 h 19998"/>
                <a:gd name="connsiteX505" fmla="*/ 7611 w 19998"/>
                <a:gd name="connsiteY505" fmla="*/ 3600 h 19998"/>
                <a:gd name="connsiteX506" fmla="*/ 7611 w 19998"/>
                <a:gd name="connsiteY506" fmla="*/ 3581 h 19998"/>
                <a:gd name="connsiteX507" fmla="*/ 7799 w 19998"/>
                <a:gd name="connsiteY507" fmla="*/ 3092 h 19998"/>
                <a:gd name="connsiteX508" fmla="*/ 9574 w 19998"/>
                <a:gd name="connsiteY508" fmla="*/ 2317 h 19998"/>
                <a:gd name="connsiteX509" fmla="*/ 9843 w 19998"/>
                <a:gd name="connsiteY509" fmla="*/ 1993 h 19998"/>
                <a:gd name="connsiteX510" fmla="*/ 9902 w 19998"/>
                <a:gd name="connsiteY510" fmla="*/ 2051 h 19998"/>
                <a:gd name="connsiteX511" fmla="*/ 10031 w 19998"/>
                <a:gd name="connsiteY511" fmla="*/ 2051 h 19998"/>
                <a:gd name="connsiteX512" fmla="*/ 9964 w 19998"/>
                <a:gd name="connsiteY512" fmla="*/ 1972 h 19998"/>
                <a:gd name="connsiteX513" fmla="*/ 9943 w 19998"/>
                <a:gd name="connsiteY513" fmla="*/ 1993 h 19998"/>
                <a:gd name="connsiteX514" fmla="*/ 9843 w 19998"/>
                <a:gd name="connsiteY514" fmla="*/ 1645 h 19998"/>
                <a:gd name="connsiteX515" fmla="*/ 9902 w 19998"/>
                <a:gd name="connsiteY515" fmla="*/ 1645 h 19998"/>
                <a:gd name="connsiteX516" fmla="*/ 9902 w 19998"/>
                <a:gd name="connsiteY516" fmla="*/ 1628 h 19998"/>
                <a:gd name="connsiteX517" fmla="*/ 9902 w 19998"/>
                <a:gd name="connsiteY517" fmla="*/ 1607 h 19998"/>
                <a:gd name="connsiteX518" fmla="*/ 9843 w 19998"/>
                <a:gd name="connsiteY518" fmla="*/ 1542 h 19998"/>
                <a:gd name="connsiteX519" fmla="*/ 9886 w 19998"/>
                <a:gd name="connsiteY519" fmla="*/ 1260 h 19998"/>
                <a:gd name="connsiteX520" fmla="*/ 9926 w 19998"/>
                <a:gd name="connsiteY520" fmla="*/ 1243 h 19998"/>
                <a:gd name="connsiteX521" fmla="*/ 9886 w 19998"/>
                <a:gd name="connsiteY521" fmla="*/ 815 h 19998"/>
                <a:gd name="connsiteX522" fmla="*/ 9902 w 19998"/>
                <a:gd name="connsiteY522" fmla="*/ 815 h 19998"/>
                <a:gd name="connsiteX523" fmla="*/ 9886 w 19998"/>
                <a:gd name="connsiteY523" fmla="*/ 484 h 19998"/>
                <a:gd name="connsiteX524" fmla="*/ 10645 w 19998"/>
                <a:gd name="connsiteY524" fmla="*/ 186 h 19998"/>
                <a:gd name="connsiteX525" fmla="*/ 11307 w 19998"/>
                <a:gd name="connsiteY525" fmla="*/ 0 h 19998"/>
                <a:gd name="connsiteX526" fmla="*/ 11431 w 19998"/>
                <a:gd name="connsiteY526" fmla="*/ 324 h 19998"/>
                <a:gd name="connsiteX527" fmla="*/ 11431 w 19998"/>
                <a:gd name="connsiteY527" fmla="*/ 630 h 19998"/>
                <a:gd name="connsiteX528" fmla="*/ 11577 w 19998"/>
                <a:gd name="connsiteY528" fmla="*/ 630 h 19998"/>
                <a:gd name="connsiteX529" fmla="*/ 11700 w 19998"/>
                <a:gd name="connsiteY529" fmla="*/ 832 h 19998"/>
                <a:gd name="connsiteX530" fmla="*/ 11822 w 19998"/>
                <a:gd name="connsiteY530" fmla="*/ 895 h 19998"/>
                <a:gd name="connsiteX531" fmla="*/ 12158 w 19998"/>
                <a:gd name="connsiteY531" fmla="*/ 670 h 19998"/>
                <a:gd name="connsiteX532" fmla="*/ 12279 w 19998"/>
                <a:gd name="connsiteY532" fmla="*/ 792 h 19998"/>
                <a:gd name="connsiteX533" fmla="*/ 12255 w 19998"/>
                <a:gd name="connsiteY533" fmla="*/ 815 h 19998"/>
                <a:gd name="connsiteX534" fmla="*/ 12360 w 19998"/>
                <a:gd name="connsiteY534" fmla="*/ 895 h 19998"/>
                <a:gd name="connsiteX535" fmla="*/ 12360 w 19998"/>
                <a:gd name="connsiteY535" fmla="*/ 912 h 19998"/>
                <a:gd name="connsiteX536" fmla="*/ 12339 w 19998"/>
                <a:gd name="connsiteY536" fmla="*/ 935 h 19998"/>
                <a:gd name="connsiteX537" fmla="*/ 12548 w 19998"/>
                <a:gd name="connsiteY537" fmla="*/ 1342 h 19998"/>
                <a:gd name="connsiteX538" fmla="*/ 12753 w 19998"/>
                <a:gd name="connsiteY538" fmla="*/ 1260 h 19998"/>
                <a:gd name="connsiteX539" fmla="*/ 12729 w 19998"/>
                <a:gd name="connsiteY539" fmla="*/ 1363 h 19998"/>
                <a:gd name="connsiteX540" fmla="*/ 12834 w 19998"/>
                <a:gd name="connsiteY540" fmla="*/ 1323 h 19998"/>
                <a:gd name="connsiteX541" fmla="*/ 12853 w 19998"/>
                <a:gd name="connsiteY541" fmla="*/ 1342 h 19998"/>
                <a:gd name="connsiteX542" fmla="*/ 12901 w 19998"/>
                <a:gd name="connsiteY542" fmla="*/ 1342 h 19998"/>
                <a:gd name="connsiteX543" fmla="*/ 13039 w 19998"/>
                <a:gd name="connsiteY543" fmla="*/ 1769 h 19998"/>
                <a:gd name="connsiteX544" fmla="*/ 13039 w 19998"/>
                <a:gd name="connsiteY544" fmla="*/ 1751 h 19998"/>
                <a:gd name="connsiteX545" fmla="*/ 13065 w 19998"/>
                <a:gd name="connsiteY545" fmla="*/ 1751 h 19998"/>
                <a:gd name="connsiteX546" fmla="*/ 13082 w 19998"/>
                <a:gd name="connsiteY546" fmla="*/ 1671 h 19998"/>
                <a:gd name="connsiteX547" fmla="*/ 13186 w 19998"/>
                <a:gd name="connsiteY547" fmla="*/ 1645 h 19998"/>
                <a:gd name="connsiteX548" fmla="*/ 13203 w 19998"/>
                <a:gd name="connsiteY548" fmla="*/ 1671 h 19998"/>
                <a:gd name="connsiteX549" fmla="*/ 13203 w 19998"/>
                <a:gd name="connsiteY549" fmla="*/ 1645 h 19998"/>
                <a:gd name="connsiteX550" fmla="*/ 13267 w 19998"/>
                <a:gd name="connsiteY550" fmla="*/ 1645 h 19998"/>
                <a:gd name="connsiteX551" fmla="*/ 13267 w 19998"/>
                <a:gd name="connsiteY551" fmla="*/ 1671 h 19998"/>
                <a:gd name="connsiteX552" fmla="*/ 13308 w 19998"/>
                <a:gd name="connsiteY552" fmla="*/ 1687 h 19998"/>
                <a:gd name="connsiteX553" fmla="*/ 13308 w 19998"/>
                <a:gd name="connsiteY553" fmla="*/ 1711 h 19998"/>
                <a:gd name="connsiteX554" fmla="*/ 13515 w 19998"/>
                <a:gd name="connsiteY554" fmla="*/ 1628 h 19998"/>
                <a:gd name="connsiteX555" fmla="*/ 13598 w 19998"/>
                <a:gd name="connsiteY555" fmla="*/ 1751 h 19998"/>
                <a:gd name="connsiteX556" fmla="*/ 13660 w 19998"/>
                <a:gd name="connsiteY556" fmla="*/ 1769 h 19998"/>
                <a:gd name="connsiteX557" fmla="*/ 13660 w 19998"/>
                <a:gd name="connsiteY557" fmla="*/ 1833 h 19998"/>
                <a:gd name="connsiteX558" fmla="*/ 13677 w 19998"/>
                <a:gd name="connsiteY558" fmla="*/ 1833 h 19998"/>
                <a:gd name="connsiteX559" fmla="*/ 13677 w 19998"/>
                <a:gd name="connsiteY559" fmla="*/ 1849 h 19998"/>
                <a:gd name="connsiteX560" fmla="*/ 13725 w 19998"/>
                <a:gd name="connsiteY560" fmla="*/ 1849 h 19998"/>
                <a:gd name="connsiteX561" fmla="*/ 13703 w 19998"/>
                <a:gd name="connsiteY561" fmla="*/ 1833 h 19998"/>
                <a:gd name="connsiteX562" fmla="*/ 13725 w 19998"/>
                <a:gd name="connsiteY562" fmla="*/ 1791 h 19998"/>
                <a:gd name="connsiteX563" fmla="*/ 13808 w 19998"/>
                <a:gd name="connsiteY563" fmla="*/ 1873 h 19998"/>
                <a:gd name="connsiteX564" fmla="*/ 13725 w 19998"/>
                <a:gd name="connsiteY564" fmla="*/ 2155 h 19998"/>
                <a:gd name="connsiteX565" fmla="*/ 13725 w 19998"/>
                <a:gd name="connsiteY565" fmla="*/ 2138 h 19998"/>
                <a:gd name="connsiteX566" fmla="*/ 13784 w 19998"/>
                <a:gd name="connsiteY566" fmla="*/ 2155 h 19998"/>
                <a:gd name="connsiteX567" fmla="*/ 13825 w 19998"/>
                <a:gd name="connsiteY567" fmla="*/ 2301 h 19998"/>
                <a:gd name="connsiteX568" fmla="*/ 13703 w 19998"/>
                <a:gd name="connsiteY568" fmla="*/ 2420 h 19998"/>
                <a:gd name="connsiteX569" fmla="*/ 13741 w 19998"/>
                <a:gd name="connsiteY569" fmla="*/ 2463 h 19998"/>
                <a:gd name="connsiteX570" fmla="*/ 13703 w 19998"/>
                <a:gd name="connsiteY570" fmla="*/ 2503 h 19998"/>
                <a:gd name="connsiteX571" fmla="*/ 13784 w 19998"/>
                <a:gd name="connsiteY571" fmla="*/ 2519 h 19998"/>
                <a:gd name="connsiteX572" fmla="*/ 13784 w 19998"/>
                <a:gd name="connsiteY572" fmla="*/ 2540 h 19998"/>
                <a:gd name="connsiteX573" fmla="*/ 13849 w 19998"/>
                <a:gd name="connsiteY573" fmla="*/ 2540 h 19998"/>
                <a:gd name="connsiteX574" fmla="*/ 14280 w 19998"/>
                <a:gd name="connsiteY574" fmla="*/ 2540 h 19998"/>
                <a:gd name="connsiteX575" fmla="*/ 14527 w 19998"/>
                <a:gd name="connsiteY575" fmla="*/ 2437 h 19998"/>
                <a:gd name="connsiteX576" fmla="*/ 14527 w 19998"/>
                <a:gd name="connsiteY576" fmla="*/ 2218 h 19998"/>
                <a:gd name="connsiteX577" fmla="*/ 14715 w 19998"/>
                <a:gd name="connsiteY577" fmla="*/ 2051 h 19998"/>
                <a:gd name="connsiteX578" fmla="*/ 14815 w 19998"/>
                <a:gd name="connsiteY578" fmla="*/ 2115 h 19998"/>
                <a:gd name="connsiteX579" fmla="*/ 14775 w 19998"/>
                <a:gd name="connsiteY579" fmla="*/ 2138 h 19998"/>
                <a:gd name="connsiteX580" fmla="*/ 14796 w 19998"/>
                <a:gd name="connsiteY580" fmla="*/ 2218 h 19998"/>
                <a:gd name="connsiteX581" fmla="*/ 14756 w 19998"/>
                <a:gd name="connsiteY581" fmla="*/ 2195 h 19998"/>
                <a:gd name="connsiteX582" fmla="*/ 14732 w 19998"/>
                <a:gd name="connsiteY582" fmla="*/ 2218 h 19998"/>
                <a:gd name="connsiteX583" fmla="*/ 14756 w 19998"/>
                <a:gd name="connsiteY583" fmla="*/ 2237 h 19998"/>
                <a:gd name="connsiteX584" fmla="*/ 14732 w 19998"/>
                <a:gd name="connsiteY584" fmla="*/ 2275 h 19998"/>
                <a:gd name="connsiteX585" fmla="*/ 14715 w 19998"/>
                <a:gd name="connsiteY585" fmla="*/ 2275 h 19998"/>
                <a:gd name="connsiteX586" fmla="*/ 14756 w 19998"/>
                <a:gd name="connsiteY586" fmla="*/ 2341 h 19998"/>
                <a:gd name="connsiteX587" fmla="*/ 14675 w 19998"/>
                <a:gd name="connsiteY587" fmla="*/ 2519 h 19998"/>
                <a:gd name="connsiteX588" fmla="*/ 14815 w 19998"/>
                <a:gd name="connsiteY588" fmla="*/ 2622 h 19998"/>
                <a:gd name="connsiteX589" fmla="*/ 14796 w 19998"/>
                <a:gd name="connsiteY589" fmla="*/ 2904 h 19998"/>
                <a:gd name="connsiteX590" fmla="*/ 14918 w 19998"/>
                <a:gd name="connsiteY590" fmla="*/ 2904 h 19998"/>
                <a:gd name="connsiteX591" fmla="*/ 14918 w 19998"/>
                <a:gd name="connsiteY591" fmla="*/ 2867 h 19998"/>
                <a:gd name="connsiteX592" fmla="*/ 15001 w 19998"/>
                <a:gd name="connsiteY592" fmla="*/ 2888 h 19998"/>
                <a:gd name="connsiteX593" fmla="*/ 15230 w 19998"/>
                <a:gd name="connsiteY593" fmla="*/ 3074 h 19998"/>
                <a:gd name="connsiteX594" fmla="*/ 15249 w 19998"/>
                <a:gd name="connsiteY594" fmla="*/ 3050 h 19998"/>
                <a:gd name="connsiteX595" fmla="*/ 15249 w 19998"/>
                <a:gd name="connsiteY595" fmla="*/ 3114 h 19998"/>
                <a:gd name="connsiteX596" fmla="*/ 15330 w 19998"/>
                <a:gd name="connsiteY596" fmla="*/ 3114 h 19998"/>
                <a:gd name="connsiteX597" fmla="*/ 15418 w 19998"/>
                <a:gd name="connsiteY597" fmla="*/ 3114 h 19998"/>
                <a:gd name="connsiteX598" fmla="*/ 15499 w 19998"/>
                <a:gd name="connsiteY598" fmla="*/ 3196 h 19998"/>
                <a:gd name="connsiteX599" fmla="*/ 15475 w 19998"/>
                <a:gd name="connsiteY599" fmla="*/ 3252 h 19998"/>
                <a:gd name="connsiteX600" fmla="*/ 15499 w 19998"/>
                <a:gd name="connsiteY600" fmla="*/ 3295 h 19998"/>
                <a:gd name="connsiteX601" fmla="*/ 15499 w 19998"/>
                <a:gd name="connsiteY601" fmla="*/ 3276 h 19998"/>
                <a:gd name="connsiteX602" fmla="*/ 15599 w 19998"/>
                <a:gd name="connsiteY602" fmla="*/ 3276 h 19998"/>
                <a:gd name="connsiteX603" fmla="*/ 15704 w 19998"/>
                <a:gd name="connsiteY603" fmla="*/ 3374 h 19998"/>
                <a:gd name="connsiteX604" fmla="*/ 15682 w 19998"/>
                <a:gd name="connsiteY604" fmla="*/ 3414 h 19998"/>
                <a:gd name="connsiteX605" fmla="*/ 15723 w 19998"/>
                <a:gd name="connsiteY605" fmla="*/ 3478 h 19998"/>
                <a:gd name="connsiteX606" fmla="*/ 15704 w 19998"/>
                <a:gd name="connsiteY606" fmla="*/ 3497 h 19998"/>
                <a:gd name="connsiteX607" fmla="*/ 15747 w 19998"/>
                <a:gd name="connsiteY607" fmla="*/ 3534 h 19998"/>
                <a:gd name="connsiteX608" fmla="*/ 15747 w 19998"/>
                <a:gd name="connsiteY608" fmla="*/ 3518 h 19998"/>
                <a:gd name="connsiteX609" fmla="*/ 15935 w 19998"/>
                <a:gd name="connsiteY609" fmla="*/ 3478 h 19998"/>
                <a:gd name="connsiteX610" fmla="*/ 15935 w 19998"/>
                <a:gd name="connsiteY610" fmla="*/ 3518 h 19998"/>
                <a:gd name="connsiteX611" fmla="*/ 15951 w 19998"/>
                <a:gd name="connsiteY611" fmla="*/ 3518 h 19998"/>
                <a:gd name="connsiteX612" fmla="*/ 15992 w 19998"/>
                <a:gd name="connsiteY612" fmla="*/ 3414 h 19998"/>
                <a:gd name="connsiteX613" fmla="*/ 16156 w 19998"/>
                <a:gd name="connsiteY613" fmla="*/ 3414 h 19998"/>
                <a:gd name="connsiteX614" fmla="*/ 16156 w 19998"/>
                <a:gd name="connsiteY614" fmla="*/ 3374 h 19998"/>
                <a:gd name="connsiteX615" fmla="*/ 16302 w 19998"/>
                <a:gd name="connsiteY615" fmla="*/ 3436 h 19998"/>
                <a:gd name="connsiteX616" fmla="*/ 16285 w 19998"/>
                <a:gd name="connsiteY616" fmla="*/ 3454 h 19998"/>
                <a:gd name="connsiteX617" fmla="*/ 16366 w 19998"/>
                <a:gd name="connsiteY617" fmla="*/ 3518 h 19998"/>
                <a:gd name="connsiteX618" fmla="*/ 16490 w 19998"/>
                <a:gd name="connsiteY618" fmla="*/ 3518 h 19998"/>
                <a:gd name="connsiteX619" fmla="*/ 16506 w 19998"/>
                <a:gd name="connsiteY619" fmla="*/ 3600 h 19998"/>
                <a:gd name="connsiteX620" fmla="*/ 16590 w 19998"/>
                <a:gd name="connsiteY620" fmla="*/ 3624 h 19998"/>
                <a:gd name="connsiteX621" fmla="*/ 16611 w 19998"/>
                <a:gd name="connsiteY621" fmla="*/ 3581 h 19998"/>
                <a:gd name="connsiteX622" fmla="*/ 16694 w 19998"/>
                <a:gd name="connsiteY622" fmla="*/ 3600 h 19998"/>
                <a:gd name="connsiteX623" fmla="*/ 16694 w 19998"/>
                <a:gd name="connsiteY623" fmla="*/ 3560 h 19998"/>
                <a:gd name="connsiteX624" fmla="*/ 16716 w 19998"/>
                <a:gd name="connsiteY624" fmla="*/ 3560 h 19998"/>
                <a:gd name="connsiteX625" fmla="*/ 16716 w 19998"/>
                <a:gd name="connsiteY625" fmla="*/ 3518 h 19998"/>
                <a:gd name="connsiteX626" fmla="*/ 16759 w 19998"/>
                <a:gd name="connsiteY626" fmla="*/ 3497 h 19998"/>
                <a:gd name="connsiteX627" fmla="*/ 16759 w 19998"/>
                <a:gd name="connsiteY627" fmla="*/ 3478 h 19998"/>
                <a:gd name="connsiteX628" fmla="*/ 16940 w 19998"/>
                <a:gd name="connsiteY628" fmla="*/ 3478 h 19998"/>
                <a:gd name="connsiteX629" fmla="*/ 17085 w 19998"/>
                <a:gd name="connsiteY629" fmla="*/ 3560 h 19998"/>
                <a:gd name="connsiteX630" fmla="*/ 17085 w 19998"/>
                <a:gd name="connsiteY630" fmla="*/ 3534 h 19998"/>
                <a:gd name="connsiteX631" fmla="*/ 17192 w 19998"/>
                <a:gd name="connsiteY631" fmla="*/ 3518 h 19998"/>
                <a:gd name="connsiteX632" fmla="*/ 17192 w 19998"/>
                <a:gd name="connsiteY632" fmla="*/ 3534 h 19998"/>
                <a:gd name="connsiteX633" fmla="*/ 17373 w 19998"/>
                <a:gd name="connsiteY633" fmla="*/ 3640 h 19998"/>
                <a:gd name="connsiteX634" fmla="*/ 17354 w 19998"/>
                <a:gd name="connsiteY634" fmla="*/ 3663 h 19998"/>
                <a:gd name="connsiteX635" fmla="*/ 17437 w 19998"/>
                <a:gd name="connsiteY635" fmla="*/ 3783 h 19998"/>
                <a:gd name="connsiteX636" fmla="*/ 17397 w 19998"/>
                <a:gd name="connsiteY636" fmla="*/ 3783 h 19998"/>
                <a:gd name="connsiteX637" fmla="*/ 17414 w 19998"/>
                <a:gd name="connsiteY637" fmla="*/ 3826 h 19998"/>
                <a:gd name="connsiteX638" fmla="*/ 17437 w 19998"/>
                <a:gd name="connsiteY638" fmla="*/ 3826 h 19998"/>
                <a:gd name="connsiteX639" fmla="*/ 17602 w 19998"/>
                <a:gd name="connsiteY639" fmla="*/ 4028 h 19998"/>
                <a:gd name="connsiteX640" fmla="*/ 17623 w 19998"/>
                <a:gd name="connsiteY640" fmla="*/ 4091 h 19998"/>
                <a:gd name="connsiteX641" fmla="*/ 17642 w 19998"/>
                <a:gd name="connsiteY641" fmla="*/ 4091 h 19998"/>
                <a:gd name="connsiteX642" fmla="*/ 17683 w 19998"/>
                <a:gd name="connsiteY642" fmla="*/ 4211 h 19998"/>
                <a:gd name="connsiteX643" fmla="*/ 17849 w 19998"/>
                <a:gd name="connsiteY643" fmla="*/ 4211 h 19998"/>
                <a:gd name="connsiteX644" fmla="*/ 17849 w 19998"/>
                <a:gd name="connsiteY644" fmla="*/ 4171 h 19998"/>
                <a:gd name="connsiteX645" fmla="*/ 17871 w 19998"/>
                <a:gd name="connsiteY645" fmla="*/ 4171 h 19998"/>
                <a:gd name="connsiteX646" fmla="*/ 17830 w 19998"/>
                <a:gd name="connsiteY646" fmla="*/ 4091 h 19998"/>
                <a:gd name="connsiteX647" fmla="*/ 17871 w 19998"/>
                <a:gd name="connsiteY647" fmla="*/ 4065 h 19998"/>
                <a:gd name="connsiteX648" fmla="*/ 17935 w 19998"/>
                <a:gd name="connsiteY648" fmla="*/ 4091 h 19998"/>
                <a:gd name="connsiteX649" fmla="*/ 17976 w 19998"/>
                <a:gd name="connsiteY649" fmla="*/ 4065 h 19998"/>
                <a:gd name="connsiteX650" fmla="*/ 18019 w 19998"/>
                <a:gd name="connsiteY650" fmla="*/ 4091 h 19998"/>
                <a:gd name="connsiteX651" fmla="*/ 18140 w 19998"/>
                <a:gd name="connsiteY651" fmla="*/ 4131 h 19998"/>
                <a:gd name="connsiteX652" fmla="*/ 18183 w 19998"/>
                <a:gd name="connsiteY652" fmla="*/ 4293 h 19998"/>
                <a:gd name="connsiteX653" fmla="*/ 18200 w 19998"/>
                <a:gd name="connsiteY653" fmla="*/ 4293 h 19998"/>
                <a:gd name="connsiteX654" fmla="*/ 18223 w 19998"/>
                <a:gd name="connsiteY654" fmla="*/ 4211 h 19998"/>
                <a:gd name="connsiteX655" fmla="*/ 18240 w 19998"/>
                <a:gd name="connsiteY655" fmla="*/ 4211 h 19998"/>
                <a:gd name="connsiteX656" fmla="*/ 18240 w 19998"/>
                <a:gd name="connsiteY656" fmla="*/ 4230 h 19998"/>
                <a:gd name="connsiteX657" fmla="*/ 18281 w 19998"/>
                <a:gd name="connsiteY657" fmla="*/ 4230 h 19998"/>
                <a:gd name="connsiteX658" fmla="*/ 18328 w 19998"/>
                <a:gd name="connsiteY658" fmla="*/ 4270 h 19998"/>
                <a:gd name="connsiteX659" fmla="*/ 18369 w 19998"/>
                <a:gd name="connsiteY659" fmla="*/ 4253 h 19998"/>
                <a:gd name="connsiteX660" fmla="*/ 18388 w 19998"/>
                <a:gd name="connsiteY660" fmla="*/ 4270 h 19998"/>
                <a:gd name="connsiteX661" fmla="*/ 18531 w 19998"/>
                <a:gd name="connsiteY661" fmla="*/ 4253 h 19998"/>
                <a:gd name="connsiteX662" fmla="*/ 18531 w 19998"/>
                <a:gd name="connsiteY662" fmla="*/ 4270 h 19998"/>
                <a:gd name="connsiteX663" fmla="*/ 18631 w 19998"/>
                <a:gd name="connsiteY663" fmla="*/ 4211 h 19998"/>
                <a:gd name="connsiteX664" fmla="*/ 18631 w 19998"/>
                <a:gd name="connsiteY664" fmla="*/ 4131 h 19998"/>
                <a:gd name="connsiteX665" fmla="*/ 18762 w 19998"/>
                <a:gd name="connsiteY665" fmla="*/ 4108 h 19998"/>
                <a:gd name="connsiteX666" fmla="*/ 18778 w 19998"/>
                <a:gd name="connsiteY666" fmla="*/ 4148 h 19998"/>
                <a:gd name="connsiteX667" fmla="*/ 18821 w 19998"/>
                <a:gd name="connsiteY667" fmla="*/ 4131 h 19998"/>
                <a:gd name="connsiteX668" fmla="*/ 18943 w 19998"/>
                <a:gd name="connsiteY668" fmla="*/ 4333 h 19998"/>
                <a:gd name="connsiteX669" fmla="*/ 19047 w 19998"/>
                <a:gd name="connsiteY669" fmla="*/ 4333 h 19998"/>
                <a:gd name="connsiteX670" fmla="*/ 19064 w 19998"/>
                <a:gd name="connsiteY670" fmla="*/ 4392 h 19998"/>
                <a:gd name="connsiteX671" fmla="*/ 19152 w 19998"/>
                <a:gd name="connsiteY671" fmla="*/ 4392 h 19998"/>
                <a:gd name="connsiteX672" fmla="*/ 19152 w 19998"/>
                <a:gd name="connsiteY672" fmla="*/ 4373 h 19998"/>
                <a:gd name="connsiteX673" fmla="*/ 19212 w 19998"/>
                <a:gd name="connsiteY673" fmla="*/ 4373 h 19998"/>
                <a:gd name="connsiteX674" fmla="*/ 19212 w 19998"/>
                <a:gd name="connsiteY674" fmla="*/ 4392 h 19998"/>
                <a:gd name="connsiteX675" fmla="*/ 19317 w 19998"/>
                <a:gd name="connsiteY675" fmla="*/ 4333 h 19998"/>
                <a:gd name="connsiteX676" fmla="*/ 19417 w 19998"/>
                <a:gd name="connsiteY676" fmla="*/ 4392 h 19998"/>
                <a:gd name="connsiteX677" fmla="*/ 19443 w 19998"/>
                <a:gd name="connsiteY677" fmla="*/ 4373 h 19998"/>
                <a:gd name="connsiteX678" fmla="*/ 19500 w 19998"/>
                <a:gd name="connsiteY678" fmla="*/ 4373 h 19998"/>
                <a:gd name="connsiteX679" fmla="*/ 19521 w 19998"/>
                <a:gd name="connsiteY679" fmla="*/ 4352 h 19998"/>
                <a:gd name="connsiteX680" fmla="*/ 19998 w 19998"/>
                <a:gd name="connsiteY680" fmla="*/ 4512 h 19998"/>
                <a:gd name="connsiteX681" fmla="*/ 19750 w 19998"/>
                <a:gd name="connsiteY681" fmla="*/ 4939 h 19998"/>
                <a:gd name="connsiteX682" fmla="*/ 19712 w 19998"/>
                <a:gd name="connsiteY682" fmla="*/ 4939 h 19998"/>
                <a:gd name="connsiteX683" fmla="*/ 19686 w 19998"/>
                <a:gd name="connsiteY683" fmla="*/ 5003 h 19998"/>
                <a:gd name="connsiteX684" fmla="*/ 19645 w 19998"/>
                <a:gd name="connsiteY684" fmla="*/ 5003 h 19998"/>
                <a:gd name="connsiteX685" fmla="*/ 19131 w 19998"/>
                <a:gd name="connsiteY685" fmla="*/ 6512 h 19998"/>
                <a:gd name="connsiteX686" fmla="*/ 19236 w 19998"/>
                <a:gd name="connsiteY686" fmla="*/ 7750 h 19998"/>
                <a:gd name="connsiteX687" fmla="*/ 19212 w 19998"/>
                <a:gd name="connsiteY687" fmla="*/ 7750 h 19998"/>
                <a:gd name="connsiteX688" fmla="*/ 19090 w 19998"/>
                <a:gd name="connsiteY688" fmla="*/ 7870 h 19998"/>
                <a:gd name="connsiteX689" fmla="*/ 19152 w 19998"/>
                <a:gd name="connsiteY689" fmla="*/ 7853 h 19998"/>
                <a:gd name="connsiteX690" fmla="*/ 19064 w 19998"/>
                <a:gd name="connsiteY690" fmla="*/ 7973 h 19998"/>
                <a:gd name="connsiteX691" fmla="*/ 18983 w 19998"/>
                <a:gd name="connsiteY691" fmla="*/ 7973 h 19998"/>
                <a:gd name="connsiteX692" fmla="*/ 18714 w 19998"/>
                <a:gd name="connsiteY692" fmla="*/ 8135 h 19998"/>
                <a:gd name="connsiteX693" fmla="*/ 18695 w 19998"/>
                <a:gd name="connsiteY693" fmla="*/ 8093 h 19998"/>
                <a:gd name="connsiteX694" fmla="*/ 18614 w 19998"/>
                <a:gd name="connsiteY694" fmla="*/ 7997 h 19998"/>
                <a:gd name="connsiteX695" fmla="*/ 18631 w 19998"/>
                <a:gd name="connsiteY695" fmla="*/ 7973 h 19998"/>
                <a:gd name="connsiteX696" fmla="*/ 18304 w 19998"/>
                <a:gd name="connsiteY69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351 w 19998"/>
                <a:gd name="connsiteY462" fmla="*/ 5351 h 19998"/>
                <a:gd name="connsiteX463" fmla="*/ 4372 w 19998"/>
                <a:gd name="connsiteY463" fmla="*/ 5308 h 19998"/>
                <a:gd name="connsiteX464" fmla="*/ 4392 w 19998"/>
                <a:gd name="connsiteY464" fmla="*/ 5308 h 19998"/>
                <a:gd name="connsiteX465" fmla="*/ 4580 w 19998"/>
                <a:gd name="connsiteY465" fmla="*/ 5268 h 19998"/>
                <a:gd name="connsiteX466" fmla="*/ 4580 w 19998"/>
                <a:gd name="connsiteY466" fmla="*/ 5471 h 19998"/>
                <a:gd name="connsiteX467" fmla="*/ 4994 w 19998"/>
                <a:gd name="connsiteY467" fmla="*/ 5449 h 19998"/>
                <a:gd name="connsiteX468" fmla="*/ 5075 w 19998"/>
                <a:gd name="connsiteY468" fmla="*/ 5471 h 19998"/>
                <a:gd name="connsiteX469" fmla="*/ 5323 w 19998"/>
                <a:gd name="connsiteY469" fmla="*/ 5471 h 19998"/>
                <a:gd name="connsiteX470" fmla="*/ 5242 w 19998"/>
                <a:gd name="connsiteY470" fmla="*/ 5407 h 19998"/>
                <a:gd name="connsiteX471" fmla="*/ 4994 w 19998"/>
                <a:gd name="connsiteY471" fmla="*/ 5003 h 19998"/>
                <a:gd name="connsiteX472" fmla="*/ 4970 w 19998"/>
                <a:gd name="connsiteY472" fmla="*/ 5003 h 19998"/>
                <a:gd name="connsiteX473" fmla="*/ 4954 w 19998"/>
                <a:gd name="connsiteY473" fmla="*/ 4982 h 19998"/>
                <a:gd name="connsiteX474" fmla="*/ 5054 w 19998"/>
                <a:gd name="connsiteY474" fmla="*/ 4618 h 19998"/>
                <a:gd name="connsiteX475" fmla="*/ 5054 w 19998"/>
                <a:gd name="connsiteY475" fmla="*/ 4601 h 19998"/>
                <a:gd name="connsiteX476" fmla="*/ 5037 w 19998"/>
                <a:gd name="connsiteY476" fmla="*/ 4618 h 19998"/>
                <a:gd name="connsiteX477" fmla="*/ 5011 w 19998"/>
                <a:gd name="connsiteY477" fmla="*/ 4131 h 19998"/>
                <a:gd name="connsiteX478" fmla="*/ 4970 w 19998"/>
                <a:gd name="connsiteY478" fmla="*/ 4131 h 19998"/>
                <a:gd name="connsiteX479" fmla="*/ 4642 w 19998"/>
                <a:gd name="connsiteY479" fmla="*/ 3335 h 19998"/>
                <a:gd name="connsiteX480" fmla="*/ 4663 w 19998"/>
                <a:gd name="connsiteY480" fmla="*/ 3092 h 19998"/>
                <a:gd name="connsiteX481" fmla="*/ 4563 w 19998"/>
                <a:gd name="connsiteY481" fmla="*/ 3050 h 19998"/>
                <a:gd name="connsiteX482" fmla="*/ 4563 w 19998"/>
                <a:gd name="connsiteY482" fmla="*/ 2930 h 19998"/>
                <a:gd name="connsiteX483" fmla="*/ 4663 w 19998"/>
                <a:gd name="connsiteY483" fmla="*/ 2987 h 19998"/>
                <a:gd name="connsiteX484" fmla="*/ 4684 w 19998"/>
                <a:gd name="connsiteY484" fmla="*/ 2947 h 19998"/>
                <a:gd name="connsiteX485" fmla="*/ 5242 w 19998"/>
                <a:gd name="connsiteY485" fmla="*/ 3092 h 19998"/>
                <a:gd name="connsiteX486" fmla="*/ 5258 w 19998"/>
                <a:gd name="connsiteY486" fmla="*/ 3029 h 19998"/>
                <a:gd name="connsiteX487" fmla="*/ 5570 w 19998"/>
                <a:gd name="connsiteY487" fmla="*/ 3050 h 19998"/>
                <a:gd name="connsiteX488" fmla="*/ 5632 w 19998"/>
                <a:gd name="connsiteY488" fmla="*/ 3252 h 19998"/>
                <a:gd name="connsiteX489" fmla="*/ 5592 w 19998"/>
                <a:gd name="connsiteY489" fmla="*/ 3252 h 19998"/>
                <a:gd name="connsiteX490" fmla="*/ 5570 w 19998"/>
                <a:gd name="connsiteY490" fmla="*/ 3316 h 19998"/>
                <a:gd name="connsiteX491" fmla="*/ 5511 w 19998"/>
                <a:gd name="connsiteY491" fmla="*/ 3316 h 19998"/>
                <a:gd name="connsiteX492" fmla="*/ 5675 w 19998"/>
                <a:gd name="connsiteY492" fmla="*/ 3800 h 19998"/>
                <a:gd name="connsiteX493" fmla="*/ 5649 w 19998"/>
                <a:gd name="connsiteY493" fmla="*/ 3826 h 19998"/>
                <a:gd name="connsiteX494" fmla="*/ 5732 w 19998"/>
                <a:gd name="connsiteY494" fmla="*/ 3842 h 19998"/>
                <a:gd name="connsiteX495" fmla="*/ 5713 w 19998"/>
                <a:gd name="connsiteY495" fmla="*/ 3842 h 19998"/>
                <a:gd name="connsiteX496" fmla="*/ 5732 w 19998"/>
                <a:gd name="connsiteY496" fmla="*/ 3882 h 19998"/>
                <a:gd name="connsiteX497" fmla="*/ 5756 w 19998"/>
                <a:gd name="connsiteY497" fmla="*/ 3882 h 19998"/>
                <a:gd name="connsiteX498" fmla="*/ 5775 w 19998"/>
                <a:gd name="connsiteY498" fmla="*/ 3882 h 19998"/>
                <a:gd name="connsiteX499" fmla="*/ 5861 w 19998"/>
                <a:gd name="connsiteY499" fmla="*/ 3762 h 19998"/>
                <a:gd name="connsiteX500" fmla="*/ 6499 w 19998"/>
                <a:gd name="connsiteY500" fmla="*/ 3906 h 19998"/>
                <a:gd name="connsiteX501" fmla="*/ 7611 w 19998"/>
                <a:gd name="connsiteY501" fmla="*/ 3826 h 19998"/>
                <a:gd name="connsiteX502" fmla="*/ 7923 w 19998"/>
                <a:gd name="connsiteY502" fmla="*/ 3722 h 19998"/>
                <a:gd name="connsiteX503" fmla="*/ 8045 w 19998"/>
                <a:gd name="connsiteY503" fmla="*/ 3703 h 19998"/>
                <a:gd name="connsiteX504" fmla="*/ 7611 w 19998"/>
                <a:gd name="connsiteY504" fmla="*/ 3600 h 19998"/>
                <a:gd name="connsiteX505" fmla="*/ 7611 w 19998"/>
                <a:gd name="connsiteY505" fmla="*/ 3581 h 19998"/>
                <a:gd name="connsiteX506" fmla="*/ 7799 w 19998"/>
                <a:gd name="connsiteY506" fmla="*/ 3092 h 19998"/>
                <a:gd name="connsiteX507" fmla="*/ 9574 w 19998"/>
                <a:gd name="connsiteY507" fmla="*/ 2317 h 19998"/>
                <a:gd name="connsiteX508" fmla="*/ 9843 w 19998"/>
                <a:gd name="connsiteY508" fmla="*/ 1993 h 19998"/>
                <a:gd name="connsiteX509" fmla="*/ 9902 w 19998"/>
                <a:gd name="connsiteY509" fmla="*/ 2051 h 19998"/>
                <a:gd name="connsiteX510" fmla="*/ 10031 w 19998"/>
                <a:gd name="connsiteY510" fmla="*/ 2051 h 19998"/>
                <a:gd name="connsiteX511" fmla="*/ 9964 w 19998"/>
                <a:gd name="connsiteY511" fmla="*/ 1972 h 19998"/>
                <a:gd name="connsiteX512" fmla="*/ 9943 w 19998"/>
                <a:gd name="connsiteY512" fmla="*/ 1993 h 19998"/>
                <a:gd name="connsiteX513" fmla="*/ 9843 w 19998"/>
                <a:gd name="connsiteY513" fmla="*/ 1645 h 19998"/>
                <a:gd name="connsiteX514" fmla="*/ 9902 w 19998"/>
                <a:gd name="connsiteY514" fmla="*/ 1645 h 19998"/>
                <a:gd name="connsiteX515" fmla="*/ 9902 w 19998"/>
                <a:gd name="connsiteY515" fmla="*/ 1628 h 19998"/>
                <a:gd name="connsiteX516" fmla="*/ 9902 w 19998"/>
                <a:gd name="connsiteY516" fmla="*/ 1607 h 19998"/>
                <a:gd name="connsiteX517" fmla="*/ 9843 w 19998"/>
                <a:gd name="connsiteY517" fmla="*/ 1542 h 19998"/>
                <a:gd name="connsiteX518" fmla="*/ 9886 w 19998"/>
                <a:gd name="connsiteY518" fmla="*/ 1260 h 19998"/>
                <a:gd name="connsiteX519" fmla="*/ 9926 w 19998"/>
                <a:gd name="connsiteY519" fmla="*/ 1243 h 19998"/>
                <a:gd name="connsiteX520" fmla="*/ 9886 w 19998"/>
                <a:gd name="connsiteY520" fmla="*/ 815 h 19998"/>
                <a:gd name="connsiteX521" fmla="*/ 9902 w 19998"/>
                <a:gd name="connsiteY521" fmla="*/ 815 h 19998"/>
                <a:gd name="connsiteX522" fmla="*/ 9886 w 19998"/>
                <a:gd name="connsiteY522" fmla="*/ 484 h 19998"/>
                <a:gd name="connsiteX523" fmla="*/ 10645 w 19998"/>
                <a:gd name="connsiteY523" fmla="*/ 186 h 19998"/>
                <a:gd name="connsiteX524" fmla="*/ 11307 w 19998"/>
                <a:gd name="connsiteY524" fmla="*/ 0 h 19998"/>
                <a:gd name="connsiteX525" fmla="*/ 11431 w 19998"/>
                <a:gd name="connsiteY525" fmla="*/ 324 h 19998"/>
                <a:gd name="connsiteX526" fmla="*/ 11431 w 19998"/>
                <a:gd name="connsiteY526" fmla="*/ 630 h 19998"/>
                <a:gd name="connsiteX527" fmla="*/ 11577 w 19998"/>
                <a:gd name="connsiteY527" fmla="*/ 630 h 19998"/>
                <a:gd name="connsiteX528" fmla="*/ 11700 w 19998"/>
                <a:gd name="connsiteY528" fmla="*/ 832 h 19998"/>
                <a:gd name="connsiteX529" fmla="*/ 11822 w 19998"/>
                <a:gd name="connsiteY529" fmla="*/ 895 h 19998"/>
                <a:gd name="connsiteX530" fmla="*/ 12158 w 19998"/>
                <a:gd name="connsiteY530" fmla="*/ 670 h 19998"/>
                <a:gd name="connsiteX531" fmla="*/ 12279 w 19998"/>
                <a:gd name="connsiteY531" fmla="*/ 792 h 19998"/>
                <a:gd name="connsiteX532" fmla="*/ 12255 w 19998"/>
                <a:gd name="connsiteY532" fmla="*/ 815 h 19998"/>
                <a:gd name="connsiteX533" fmla="*/ 12360 w 19998"/>
                <a:gd name="connsiteY533" fmla="*/ 895 h 19998"/>
                <a:gd name="connsiteX534" fmla="*/ 12360 w 19998"/>
                <a:gd name="connsiteY534" fmla="*/ 912 h 19998"/>
                <a:gd name="connsiteX535" fmla="*/ 12339 w 19998"/>
                <a:gd name="connsiteY535" fmla="*/ 935 h 19998"/>
                <a:gd name="connsiteX536" fmla="*/ 12548 w 19998"/>
                <a:gd name="connsiteY536" fmla="*/ 1342 h 19998"/>
                <a:gd name="connsiteX537" fmla="*/ 12753 w 19998"/>
                <a:gd name="connsiteY537" fmla="*/ 1260 h 19998"/>
                <a:gd name="connsiteX538" fmla="*/ 12729 w 19998"/>
                <a:gd name="connsiteY538" fmla="*/ 1363 h 19998"/>
                <a:gd name="connsiteX539" fmla="*/ 12834 w 19998"/>
                <a:gd name="connsiteY539" fmla="*/ 1323 h 19998"/>
                <a:gd name="connsiteX540" fmla="*/ 12853 w 19998"/>
                <a:gd name="connsiteY540" fmla="*/ 1342 h 19998"/>
                <a:gd name="connsiteX541" fmla="*/ 12901 w 19998"/>
                <a:gd name="connsiteY541" fmla="*/ 1342 h 19998"/>
                <a:gd name="connsiteX542" fmla="*/ 13039 w 19998"/>
                <a:gd name="connsiteY542" fmla="*/ 1769 h 19998"/>
                <a:gd name="connsiteX543" fmla="*/ 13039 w 19998"/>
                <a:gd name="connsiteY543" fmla="*/ 1751 h 19998"/>
                <a:gd name="connsiteX544" fmla="*/ 13065 w 19998"/>
                <a:gd name="connsiteY544" fmla="*/ 1751 h 19998"/>
                <a:gd name="connsiteX545" fmla="*/ 13082 w 19998"/>
                <a:gd name="connsiteY545" fmla="*/ 1671 h 19998"/>
                <a:gd name="connsiteX546" fmla="*/ 13186 w 19998"/>
                <a:gd name="connsiteY546" fmla="*/ 1645 h 19998"/>
                <a:gd name="connsiteX547" fmla="*/ 13203 w 19998"/>
                <a:gd name="connsiteY547" fmla="*/ 1671 h 19998"/>
                <a:gd name="connsiteX548" fmla="*/ 13203 w 19998"/>
                <a:gd name="connsiteY548" fmla="*/ 1645 h 19998"/>
                <a:gd name="connsiteX549" fmla="*/ 13267 w 19998"/>
                <a:gd name="connsiteY549" fmla="*/ 1645 h 19998"/>
                <a:gd name="connsiteX550" fmla="*/ 13267 w 19998"/>
                <a:gd name="connsiteY550" fmla="*/ 1671 h 19998"/>
                <a:gd name="connsiteX551" fmla="*/ 13308 w 19998"/>
                <a:gd name="connsiteY551" fmla="*/ 1687 h 19998"/>
                <a:gd name="connsiteX552" fmla="*/ 13308 w 19998"/>
                <a:gd name="connsiteY552" fmla="*/ 1711 h 19998"/>
                <a:gd name="connsiteX553" fmla="*/ 13515 w 19998"/>
                <a:gd name="connsiteY553" fmla="*/ 1628 h 19998"/>
                <a:gd name="connsiteX554" fmla="*/ 13598 w 19998"/>
                <a:gd name="connsiteY554" fmla="*/ 1751 h 19998"/>
                <a:gd name="connsiteX555" fmla="*/ 13660 w 19998"/>
                <a:gd name="connsiteY555" fmla="*/ 1769 h 19998"/>
                <a:gd name="connsiteX556" fmla="*/ 13660 w 19998"/>
                <a:gd name="connsiteY556" fmla="*/ 1833 h 19998"/>
                <a:gd name="connsiteX557" fmla="*/ 13677 w 19998"/>
                <a:gd name="connsiteY557" fmla="*/ 1833 h 19998"/>
                <a:gd name="connsiteX558" fmla="*/ 13677 w 19998"/>
                <a:gd name="connsiteY558" fmla="*/ 1849 h 19998"/>
                <a:gd name="connsiteX559" fmla="*/ 13725 w 19998"/>
                <a:gd name="connsiteY559" fmla="*/ 1849 h 19998"/>
                <a:gd name="connsiteX560" fmla="*/ 13703 w 19998"/>
                <a:gd name="connsiteY560" fmla="*/ 1833 h 19998"/>
                <a:gd name="connsiteX561" fmla="*/ 13725 w 19998"/>
                <a:gd name="connsiteY561" fmla="*/ 1791 h 19998"/>
                <a:gd name="connsiteX562" fmla="*/ 13808 w 19998"/>
                <a:gd name="connsiteY562" fmla="*/ 1873 h 19998"/>
                <a:gd name="connsiteX563" fmla="*/ 13725 w 19998"/>
                <a:gd name="connsiteY563" fmla="*/ 2155 h 19998"/>
                <a:gd name="connsiteX564" fmla="*/ 13725 w 19998"/>
                <a:gd name="connsiteY564" fmla="*/ 2138 h 19998"/>
                <a:gd name="connsiteX565" fmla="*/ 13784 w 19998"/>
                <a:gd name="connsiteY565" fmla="*/ 2155 h 19998"/>
                <a:gd name="connsiteX566" fmla="*/ 13825 w 19998"/>
                <a:gd name="connsiteY566" fmla="*/ 2301 h 19998"/>
                <a:gd name="connsiteX567" fmla="*/ 13703 w 19998"/>
                <a:gd name="connsiteY567" fmla="*/ 2420 h 19998"/>
                <a:gd name="connsiteX568" fmla="*/ 13741 w 19998"/>
                <a:gd name="connsiteY568" fmla="*/ 2463 h 19998"/>
                <a:gd name="connsiteX569" fmla="*/ 13703 w 19998"/>
                <a:gd name="connsiteY569" fmla="*/ 2503 h 19998"/>
                <a:gd name="connsiteX570" fmla="*/ 13784 w 19998"/>
                <a:gd name="connsiteY570" fmla="*/ 2519 h 19998"/>
                <a:gd name="connsiteX571" fmla="*/ 13784 w 19998"/>
                <a:gd name="connsiteY571" fmla="*/ 2540 h 19998"/>
                <a:gd name="connsiteX572" fmla="*/ 13849 w 19998"/>
                <a:gd name="connsiteY572" fmla="*/ 2540 h 19998"/>
                <a:gd name="connsiteX573" fmla="*/ 14280 w 19998"/>
                <a:gd name="connsiteY573" fmla="*/ 2540 h 19998"/>
                <a:gd name="connsiteX574" fmla="*/ 14527 w 19998"/>
                <a:gd name="connsiteY574" fmla="*/ 2437 h 19998"/>
                <a:gd name="connsiteX575" fmla="*/ 14527 w 19998"/>
                <a:gd name="connsiteY575" fmla="*/ 2218 h 19998"/>
                <a:gd name="connsiteX576" fmla="*/ 14715 w 19998"/>
                <a:gd name="connsiteY576" fmla="*/ 2051 h 19998"/>
                <a:gd name="connsiteX577" fmla="*/ 14815 w 19998"/>
                <a:gd name="connsiteY577" fmla="*/ 2115 h 19998"/>
                <a:gd name="connsiteX578" fmla="*/ 14775 w 19998"/>
                <a:gd name="connsiteY578" fmla="*/ 2138 h 19998"/>
                <a:gd name="connsiteX579" fmla="*/ 14796 w 19998"/>
                <a:gd name="connsiteY579" fmla="*/ 2218 h 19998"/>
                <a:gd name="connsiteX580" fmla="*/ 14756 w 19998"/>
                <a:gd name="connsiteY580" fmla="*/ 2195 h 19998"/>
                <a:gd name="connsiteX581" fmla="*/ 14732 w 19998"/>
                <a:gd name="connsiteY581" fmla="*/ 2218 h 19998"/>
                <a:gd name="connsiteX582" fmla="*/ 14756 w 19998"/>
                <a:gd name="connsiteY582" fmla="*/ 2237 h 19998"/>
                <a:gd name="connsiteX583" fmla="*/ 14732 w 19998"/>
                <a:gd name="connsiteY583" fmla="*/ 2275 h 19998"/>
                <a:gd name="connsiteX584" fmla="*/ 14715 w 19998"/>
                <a:gd name="connsiteY584" fmla="*/ 2275 h 19998"/>
                <a:gd name="connsiteX585" fmla="*/ 14756 w 19998"/>
                <a:gd name="connsiteY585" fmla="*/ 2341 h 19998"/>
                <a:gd name="connsiteX586" fmla="*/ 14675 w 19998"/>
                <a:gd name="connsiteY586" fmla="*/ 2519 h 19998"/>
                <a:gd name="connsiteX587" fmla="*/ 14815 w 19998"/>
                <a:gd name="connsiteY587" fmla="*/ 2622 h 19998"/>
                <a:gd name="connsiteX588" fmla="*/ 14796 w 19998"/>
                <a:gd name="connsiteY588" fmla="*/ 2904 h 19998"/>
                <a:gd name="connsiteX589" fmla="*/ 14918 w 19998"/>
                <a:gd name="connsiteY589" fmla="*/ 2904 h 19998"/>
                <a:gd name="connsiteX590" fmla="*/ 14918 w 19998"/>
                <a:gd name="connsiteY590" fmla="*/ 2867 h 19998"/>
                <a:gd name="connsiteX591" fmla="*/ 15001 w 19998"/>
                <a:gd name="connsiteY591" fmla="*/ 2888 h 19998"/>
                <a:gd name="connsiteX592" fmla="*/ 15230 w 19998"/>
                <a:gd name="connsiteY592" fmla="*/ 3074 h 19998"/>
                <a:gd name="connsiteX593" fmla="*/ 15249 w 19998"/>
                <a:gd name="connsiteY593" fmla="*/ 3050 h 19998"/>
                <a:gd name="connsiteX594" fmla="*/ 15249 w 19998"/>
                <a:gd name="connsiteY594" fmla="*/ 3114 h 19998"/>
                <a:gd name="connsiteX595" fmla="*/ 15330 w 19998"/>
                <a:gd name="connsiteY595" fmla="*/ 3114 h 19998"/>
                <a:gd name="connsiteX596" fmla="*/ 15418 w 19998"/>
                <a:gd name="connsiteY596" fmla="*/ 3114 h 19998"/>
                <a:gd name="connsiteX597" fmla="*/ 15499 w 19998"/>
                <a:gd name="connsiteY597" fmla="*/ 3196 h 19998"/>
                <a:gd name="connsiteX598" fmla="*/ 15475 w 19998"/>
                <a:gd name="connsiteY598" fmla="*/ 3252 h 19998"/>
                <a:gd name="connsiteX599" fmla="*/ 15499 w 19998"/>
                <a:gd name="connsiteY599" fmla="*/ 3295 h 19998"/>
                <a:gd name="connsiteX600" fmla="*/ 15499 w 19998"/>
                <a:gd name="connsiteY600" fmla="*/ 3276 h 19998"/>
                <a:gd name="connsiteX601" fmla="*/ 15599 w 19998"/>
                <a:gd name="connsiteY601" fmla="*/ 3276 h 19998"/>
                <a:gd name="connsiteX602" fmla="*/ 15704 w 19998"/>
                <a:gd name="connsiteY602" fmla="*/ 3374 h 19998"/>
                <a:gd name="connsiteX603" fmla="*/ 15682 w 19998"/>
                <a:gd name="connsiteY603" fmla="*/ 3414 h 19998"/>
                <a:gd name="connsiteX604" fmla="*/ 15723 w 19998"/>
                <a:gd name="connsiteY604" fmla="*/ 3478 h 19998"/>
                <a:gd name="connsiteX605" fmla="*/ 15704 w 19998"/>
                <a:gd name="connsiteY605" fmla="*/ 3497 h 19998"/>
                <a:gd name="connsiteX606" fmla="*/ 15747 w 19998"/>
                <a:gd name="connsiteY606" fmla="*/ 3534 h 19998"/>
                <a:gd name="connsiteX607" fmla="*/ 15747 w 19998"/>
                <a:gd name="connsiteY607" fmla="*/ 3518 h 19998"/>
                <a:gd name="connsiteX608" fmla="*/ 15935 w 19998"/>
                <a:gd name="connsiteY608" fmla="*/ 3478 h 19998"/>
                <a:gd name="connsiteX609" fmla="*/ 15935 w 19998"/>
                <a:gd name="connsiteY609" fmla="*/ 3518 h 19998"/>
                <a:gd name="connsiteX610" fmla="*/ 15951 w 19998"/>
                <a:gd name="connsiteY610" fmla="*/ 3518 h 19998"/>
                <a:gd name="connsiteX611" fmla="*/ 15992 w 19998"/>
                <a:gd name="connsiteY611" fmla="*/ 3414 h 19998"/>
                <a:gd name="connsiteX612" fmla="*/ 16156 w 19998"/>
                <a:gd name="connsiteY612" fmla="*/ 3414 h 19998"/>
                <a:gd name="connsiteX613" fmla="*/ 16156 w 19998"/>
                <a:gd name="connsiteY613" fmla="*/ 3374 h 19998"/>
                <a:gd name="connsiteX614" fmla="*/ 16302 w 19998"/>
                <a:gd name="connsiteY614" fmla="*/ 3436 h 19998"/>
                <a:gd name="connsiteX615" fmla="*/ 16285 w 19998"/>
                <a:gd name="connsiteY615" fmla="*/ 3454 h 19998"/>
                <a:gd name="connsiteX616" fmla="*/ 16366 w 19998"/>
                <a:gd name="connsiteY616" fmla="*/ 3518 h 19998"/>
                <a:gd name="connsiteX617" fmla="*/ 16490 w 19998"/>
                <a:gd name="connsiteY617" fmla="*/ 3518 h 19998"/>
                <a:gd name="connsiteX618" fmla="*/ 16506 w 19998"/>
                <a:gd name="connsiteY618" fmla="*/ 3600 h 19998"/>
                <a:gd name="connsiteX619" fmla="*/ 16590 w 19998"/>
                <a:gd name="connsiteY619" fmla="*/ 3624 h 19998"/>
                <a:gd name="connsiteX620" fmla="*/ 16611 w 19998"/>
                <a:gd name="connsiteY620" fmla="*/ 3581 h 19998"/>
                <a:gd name="connsiteX621" fmla="*/ 16694 w 19998"/>
                <a:gd name="connsiteY621" fmla="*/ 3600 h 19998"/>
                <a:gd name="connsiteX622" fmla="*/ 16694 w 19998"/>
                <a:gd name="connsiteY622" fmla="*/ 3560 h 19998"/>
                <a:gd name="connsiteX623" fmla="*/ 16716 w 19998"/>
                <a:gd name="connsiteY623" fmla="*/ 3560 h 19998"/>
                <a:gd name="connsiteX624" fmla="*/ 16716 w 19998"/>
                <a:gd name="connsiteY624" fmla="*/ 3518 h 19998"/>
                <a:gd name="connsiteX625" fmla="*/ 16759 w 19998"/>
                <a:gd name="connsiteY625" fmla="*/ 3497 h 19998"/>
                <a:gd name="connsiteX626" fmla="*/ 16759 w 19998"/>
                <a:gd name="connsiteY626" fmla="*/ 3478 h 19998"/>
                <a:gd name="connsiteX627" fmla="*/ 16940 w 19998"/>
                <a:gd name="connsiteY627" fmla="*/ 3478 h 19998"/>
                <a:gd name="connsiteX628" fmla="*/ 17085 w 19998"/>
                <a:gd name="connsiteY628" fmla="*/ 3560 h 19998"/>
                <a:gd name="connsiteX629" fmla="*/ 17085 w 19998"/>
                <a:gd name="connsiteY629" fmla="*/ 3534 h 19998"/>
                <a:gd name="connsiteX630" fmla="*/ 17192 w 19998"/>
                <a:gd name="connsiteY630" fmla="*/ 3518 h 19998"/>
                <a:gd name="connsiteX631" fmla="*/ 17192 w 19998"/>
                <a:gd name="connsiteY631" fmla="*/ 3534 h 19998"/>
                <a:gd name="connsiteX632" fmla="*/ 17373 w 19998"/>
                <a:gd name="connsiteY632" fmla="*/ 3640 h 19998"/>
                <a:gd name="connsiteX633" fmla="*/ 17354 w 19998"/>
                <a:gd name="connsiteY633" fmla="*/ 3663 h 19998"/>
                <a:gd name="connsiteX634" fmla="*/ 17437 w 19998"/>
                <a:gd name="connsiteY634" fmla="*/ 3783 h 19998"/>
                <a:gd name="connsiteX635" fmla="*/ 17397 w 19998"/>
                <a:gd name="connsiteY635" fmla="*/ 3783 h 19998"/>
                <a:gd name="connsiteX636" fmla="*/ 17414 w 19998"/>
                <a:gd name="connsiteY636" fmla="*/ 3826 h 19998"/>
                <a:gd name="connsiteX637" fmla="*/ 17437 w 19998"/>
                <a:gd name="connsiteY637" fmla="*/ 3826 h 19998"/>
                <a:gd name="connsiteX638" fmla="*/ 17602 w 19998"/>
                <a:gd name="connsiteY638" fmla="*/ 4028 h 19998"/>
                <a:gd name="connsiteX639" fmla="*/ 17623 w 19998"/>
                <a:gd name="connsiteY639" fmla="*/ 4091 h 19998"/>
                <a:gd name="connsiteX640" fmla="*/ 17642 w 19998"/>
                <a:gd name="connsiteY640" fmla="*/ 4091 h 19998"/>
                <a:gd name="connsiteX641" fmla="*/ 17683 w 19998"/>
                <a:gd name="connsiteY641" fmla="*/ 4211 h 19998"/>
                <a:gd name="connsiteX642" fmla="*/ 17849 w 19998"/>
                <a:gd name="connsiteY642" fmla="*/ 4211 h 19998"/>
                <a:gd name="connsiteX643" fmla="*/ 17849 w 19998"/>
                <a:gd name="connsiteY643" fmla="*/ 4171 h 19998"/>
                <a:gd name="connsiteX644" fmla="*/ 17871 w 19998"/>
                <a:gd name="connsiteY644" fmla="*/ 4171 h 19998"/>
                <a:gd name="connsiteX645" fmla="*/ 17830 w 19998"/>
                <a:gd name="connsiteY645" fmla="*/ 4091 h 19998"/>
                <a:gd name="connsiteX646" fmla="*/ 17871 w 19998"/>
                <a:gd name="connsiteY646" fmla="*/ 4065 h 19998"/>
                <a:gd name="connsiteX647" fmla="*/ 17935 w 19998"/>
                <a:gd name="connsiteY647" fmla="*/ 4091 h 19998"/>
                <a:gd name="connsiteX648" fmla="*/ 17976 w 19998"/>
                <a:gd name="connsiteY648" fmla="*/ 4065 h 19998"/>
                <a:gd name="connsiteX649" fmla="*/ 18019 w 19998"/>
                <a:gd name="connsiteY649" fmla="*/ 4091 h 19998"/>
                <a:gd name="connsiteX650" fmla="*/ 18140 w 19998"/>
                <a:gd name="connsiteY650" fmla="*/ 4131 h 19998"/>
                <a:gd name="connsiteX651" fmla="*/ 18183 w 19998"/>
                <a:gd name="connsiteY651" fmla="*/ 4293 h 19998"/>
                <a:gd name="connsiteX652" fmla="*/ 18200 w 19998"/>
                <a:gd name="connsiteY652" fmla="*/ 4293 h 19998"/>
                <a:gd name="connsiteX653" fmla="*/ 18223 w 19998"/>
                <a:gd name="connsiteY653" fmla="*/ 4211 h 19998"/>
                <a:gd name="connsiteX654" fmla="*/ 18240 w 19998"/>
                <a:gd name="connsiteY654" fmla="*/ 4211 h 19998"/>
                <a:gd name="connsiteX655" fmla="*/ 18240 w 19998"/>
                <a:gd name="connsiteY655" fmla="*/ 4230 h 19998"/>
                <a:gd name="connsiteX656" fmla="*/ 18281 w 19998"/>
                <a:gd name="connsiteY656" fmla="*/ 4230 h 19998"/>
                <a:gd name="connsiteX657" fmla="*/ 18328 w 19998"/>
                <a:gd name="connsiteY657" fmla="*/ 4270 h 19998"/>
                <a:gd name="connsiteX658" fmla="*/ 18369 w 19998"/>
                <a:gd name="connsiteY658" fmla="*/ 4253 h 19998"/>
                <a:gd name="connsiteX659" fmla="*/ 18388 w 19998"/>
                <a:gd name="connsiteY659" fmla="*/ 4270 h 19998"/>
                <a:gd name="connsiteX660" fmla="*/ 18531 w 19998"/>
                <a:gd name="connsiteY660" fmla="*/ 4253 h 19998"/>
                <a:gd name="connsiteX661" fmla="*/ 18531 w 19998"/>
                <a:gd name="connsiteY661" fmla="*/ 4270 h 19998"/>
                <a:gd name="connsiteX662" fmla="*/ 18631 w 19998"/>
                <a:gd name="connsiteY662" fmla="*/ 4211 h 19998"/>
                <a:gd name="connsiteX663" fmla="*/ 18631 w 19998"/>
                <a:gd name="connsiteY663" fmla="*/ 4131 h 19998"/>
                <a:gd name="connsiteX664" fmla="*/ 18762 w 19998"/>
                <a:gd name="connsiteY664" fmla="*/ 4108 h 19998"/>
                <a:gd name="connsiteX665" fmla="*/ 18778 w 19998"/>
                <a:gd name="connsiteY665" fmla="*/ 4148 h 19998"/>
                <a:gd name="connsiteX666" fmla="*/ 18821 w 19998"/>
                <a:gd name="connsiteY666" fmla="*/ 4131 h 19998"/>
                <a:gd name="connsiteX667" fmla="*/ 18943 w 19998"/>
                <a:gd name="connsiteY667" fmla="*/ 4333 h 19998"/>
                <a:gd name="connsiteX668" fmla="*/ 19047 w 19998"/>
                <a:gd name="connsiteY668" fmla="*/ 4333 h 19998"/>
                <a:gd name="connsiteX669" fmla="*/ 19064 w 19998"/>
                <a:gd name="connsiteY669" fmla="*/ 4392 h 19998"/>
                <a:gd name="connsiteX670" fmla="*/ 19152 w 19998"/>
                <a:gd name="connsiteY670" fmla="*/ 4392 h 19998"/>
                <a:gd name="connsiteX671" fmla="*/ 19152 w 19998"/>
                <a:gd name="connsiteY671" fmla="*/ 4373 h 19998"/>
                <a:gd name="connsiteX672" fmla="*/ 19212 w 19998"/>
                <a:gd name="connsiteY672" fmla="*/ 4373 h 19998"/>
                <a:gd name="connsiteX673" fmla="*/ 19212 w 19998"/>
                <a:gd name="connsiteY673" fmla="*/ 4392 h 19998"/>
                <a:gd name="connsiteX674" fmla="*/ 19317 w 19998"/>
                <a:gd name="connsiteY674" fmla="*/ 4333 h 19998"/>
                <a:gd name="connsiteX675" fmla="*/ 19417 w 19998"/>
                <a:gd name="connsiteY675" fmla="*/ 4392 h 19998"/>
                <a:gd name="connsiteX676" fmla="*/ 19443 w 19998"/>
                <a:gd name="connsiteY676" fmla="*/ 4373 h 19998"/>
                <a:gd name="connsiteX677" fmla="*/ 19500 w 19998"/>
                <a:gd name="connsiteY677" fmla="*/ 4373 h 19998"/>
                <a:gd name="connsiteX678" fmla="*/ 19521 w 19998"/>
                <a:gd name="connsiteY678" fmla="*/ 4352 h 19998"/>
                <a:gd name="connsiteX679" fmla="*/ 19998 w 19998"/>
                <a:gd name="connsiteY679" fmla="*/ 4512 h 19998"/>
                <a:gd name="connsiteX680" fmla="*/ 19750 w 19998"/>
                <a:gd name="connsiteY680" fmla="*/ 4939 h 19998"/>
                <a:gd name="connsiteX681" fmla="*/ 19712 w 19998"/>
                <a:gd name="connsiteY681" fmla="*/ 4939 h 19998"/>
                <a:gd name="connsiteX682" fmla="*/ 19686 w 19998"/>
                <a:gd name="connsiteY682" fmla="*/ 5003 h 19998"/>
                <a:gd name="connsiteX683" fmla="*/ 19645 w 19998"/>
                <a:gd name="connsiteY683" fmla="*/ 5003 h 19998"/>
                <a:gd name="connsiteX684" fmla="*/ 19131 w 19998"/>
                <a:gd name="connsiteY684" fmla="*/ 6512 h 19998"/>
                <a:gd name="connsiteX685" fmla="*/ 19236 w 19998"/>
                <a:gd name="connsiteY685" fmla="*/ 7750 h 19998"/>
                <a:gd name="connsiteX686" fmla="*/ 19212 w 19998"/>
                <a:gd name="connsiteY686" fmla="*/ 7750 h 19998"/>
                <a:gd name="connsiteX687" fmla="*/ 19090 w 19998"/>
                <a:gd name="connsiteY687" fmla="*/ 7870 h 19998"/>
                <a:gd name="connsiteX688" fmla="*/ 19152 w 19998"/>
                <a:gd name="connsiteY688" fmla="*/ 7853 h 19998"/>
                <a:gd name="connsiteX689" fmla="*/ 19064 w 19998"/>
                <a:gd name="connsiteY689" fmla="*/ 7973 h 19998"/>
                <a:gd name="connsiteX690" fmla="*/ 18983 w 19998"/>
                <a:gd name="connsiteY690" fmla="*/ 7973 h 19998"/>
                <a:gd name="connsiteX691" fmla="*/ 18714 w 19998"/>
                <a:gd name="connsiteY691" fmla="*/ 8135 h 19998"/>
                <a:gd name="connsiteX692" fmla="*/ 18695 w 19998"/>
                <a:gd name="connsiteY692" fmla="*/ 8093 h 19998"/>
                <a:gd name="connsiteX693" fmla="*/ 18614 w 19998"/>
                <a:gd name="connsiteY693" fmla="*/ 7997 h 19998"/>
                <a:gd name="connsiteX694" fmla="*/ 18631 w 19998"/>
                <a:gd name="connsiteY694" fmla="*/ 7973 h 19998"/>
                <a:gd name="connsiteX695" fmla="*/ 18304 w 19998"/>
                <a:gd name="connsiteY69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818 w 19998"/>
                <a:gd name="connsiteY458" fmla="*/ 5431 h 19998"/>
                <a:gd name="connsiteX459" fmla="*/ 3999 w 19998"/>
                <a:gd name="connsiteY459" fmla="*/ 5534 h 19998"/>
                <a:gd name="connsiteX460" fmla="*/ 4041 w 19998"/>
                <a:gd name="connsiteY460" fmla="*/ 5471 h 19998"/>
                <a:gd name="connsiteX461" fmla="*/ 4041 w 19998"/>
                <a:gd name="connsiteY461" fmla="*/ 5534 h 19998"/>
                <a:gd name="connsiteX462" fmla="*/ 4351 w 19998"/>
                <a:gd name="connsiteY462" fmla="*/ 5351 h 19998"/>
                <a:gd name="connsiteX463" fmla="*/ 4372 w 19998"/>
                <a:gd name="connsiteY463" fmla="*/ 5308 h 19998"/>
                <a:gd name="connsiteX464" fmla="*/ 4580 w 19998"/>
                <a:gd name="connsiteY464" fmla="*/ 5268 h 19998"/>
                <a:gd name="connsiteX465" fmla="*/ 4580 w 19998"/>
                <a:gd name="connsiteY465" fmla="*/ 5471 h 19998"/>
                <a:gd name="connsiteX466" fmla="*/ 4994 w 19998"/>
                <a:gd name="connsiteY466" fmla="*/ 5449 h 19998"/>
                <a:gd name="connsiteX467" fmla="*/ 5075 w 19998"/>
                <a:gd name="connsiteY467" fmla="*/ 5471 h 19998"/>
                <a:gd name="connsiteX468" fmla="*/ 5323 w 19998"/>
                <a:gd name="connsiteY468" fmla="*/ 5471 h 19998"/>
                <a:gd name="connsiteX469" fmla="*/ 5242 w 19998"/>
                <a:gd name="connsiteY469" fmla="*/ 5407 h 19998"/>
                <a:gd name="connsiteX470" fmla="*/ 4994 w 19998"/>
                <a:gd name="connsiteY470" fmla="*/ 5003 h 19998"/>
                <a:gd name="connsiteX471" fmla="*/ 4970 w 19998"/>
                <a:gd name="connsiteY471" fmla="*/ 5003 h 19998"/>
                <a:gd name="connsiteX472" fmla="*/ 4954 w 19998"/>
                <a:gd name="connsiteY472" fmla="*/ 4982 h 19998"/>
                <a:gd name="connsiteX473" fmla="*/ 5054 w 19998"/>
                <a:gd name="connsiteY473" fmla="*/ 4618 h 19998"/>
                <a:gd name="connsiteX474" fmla="*/ 5054 w 19998"/>
                <a:gd name="connsiteY474" fmla="*/ 4601 h 19998"/>
                <a:gd name="connsiteX475" fmla="*/ 5037 w 19998"/>
                <a:gd name="connsiteY475" fmla="*/ 4618 h 19998"/>
                <a:gd name="connsiteX476" fmla="*/ 5011 w 19998"/>
                <a:gd name="connsiteY476" fmla="*/ 4131 h 19998"/>
                <a:gd name="connsiteX477" fmla="*/ 4970 w 19998"/>
                <a:gd name="connsiteY477" fmla="*/ 4131 h 19998"/>
                <a:gd name="connsiteX478" fmla="*/ 4642 w 19998"/>
                <a:gd name="connsiteY478" fmla="*/ 3335 h 19998"/>
                <a:gd name="connsiteX479" fmla="*/ 4663 w 19998"/>
                <a:gd name="connsiteY479" fmla="*/ 3092 h 19998"/>
                <a:gd name="connsiteX480" fmla="*/ 4563 w 19998"/>
                <a:gd name="connsiteY480" fmla="*/ 3050 h 19998"/>
                <a:gd name="connsiteX481" fmla="*/ 4563 w 19998"/>
                <a:gd name="connsiteY481" fmla="*/ 2930 h 19998"/>
                <a:gd name="connsiteX482" fmla="*/ 4663 w 19998"/>
                <a:gd name="connsiteY482" fmla="*/ 2987 h 19998"/>
                <a:gd name="connsiteX483" fmla="*/ 4684 w 19998"/>
                <a:gd name="connsiteY483" fmla="*/ 2947 h 19998"/>
                <a:gd name="connsiteX484" fmla="*/ 5242 w 19998"/>
                <a:gd name="connsiteY484" fmla="*/ 3092 h 19998"/>
                <a:gd name="connsiteX485" fmla="*/ 5258 w 19998"/>
                <a:gd name="connsiteY485" fmla="*/ 3029 h 19998"/>
                <a:gd name="connsiteX486" fmla="*/ 5570 w 19998"/>
                <a:gd name="connsiteY486" fmla="*/ 3050 h 19998"/>
                <a:gd name="connsiteX487" fmla="*/ 5632 w 19998"/>
                <a:gd name="connsiteY487" fmla="*/ 3252 h 19998"/>
                <a:gd name="connsiteX488" fmla="*/ 5592 w 19998"/>
                <a:gd name="connsiteY488" fmla="*/ 3252 h 19998"/>
                <a:gd name="connsiteX489" fmla="*/ 5570 w 19998"/>
                <a:gd name="connsiteY489" fmla="*/ 3316 h 19998"/>
                <a:gd name="connsiteX490" fmla="*/ 5511 w 19998"/>
                <a:gd name="connsiteY490" fmla="*/ 3316 h 19998"/>
                <a:gd name="connsiteX491" fmla="*/ 5675 w 19998"/>
                <a:gd name="connsiteY491" fmla="*/ 3800 h 19998"/>
                <a:gd name="connsiteX492" fmla="*/ 5649 w 19998"/>
                <a:gd name="connsiteY492" fmla="*/ 3826 h 19998"/>
                <a:gd name="connsiteX493" fmla="*/ 5732 w 19998"/>
                <a:gd name="connsiteY493" fmla="*/ 3842 h 19998"/>
                <a:gd name="connsiteX494" fmla="*/ 5713 w 19998"/>
                <a:gd name="connsiteY494" fmla="*/ 3842 h 19998"/>
                <a:gd name="connsiteX495" fmla="*/ 5732 w 19998"/>
                <a:gd name="connsiteY495" fmla="*/ 3882 h 19998"/>
                <a:gd name="connsiteX496" fmla="*/ 5756 w 19998"/>
                <a:gd name="connsiteY496" fmla="*/ 3882 h 19998"/>
                <a:gd name="connsiteX497" fmla="*/ 5775 w 19998"/>
                <a:gd name="connsiteY497" fmla="*/ 3882 h 19998"/>
                <a:gd name="connsiteX498" fmla="*/ 5861 w 19998"/>
                <a:gd name="connsiteY498" fmla="*/ 3762 h 19998"/>
                <a:gd name="connsiteX499" fmla="*/ 6499 w 19998"/>
                <a:gd name="connsiteY499" fmla="*/ 3906 h 19998"/>
                <a:gd name="connsiteX500" fmla="*/ 7611 w 19998"/>
                <a:gd name="connsiteY500" fmla="*/ 3826 h 19998"/>
                <a:gd name="connsiteX501" fmla="*/ 7923 w 19998"/>
                <a:gd name="connsiteY501" fmla="*/ 3722 h 19998"/>
                <a:gd name="connsiteX502" fmla="*/ 8045 w 19998"/>
                <a:gd name="connsiteY502" fmla="*/ 3703 h 19998"/>
                <a:gd name="connsiteX503" fmla="*/ 7611 w 19998"/>
                <a:gd name="connsiteY503" fmla="*/ 3600 h 19998"/>
                <a:gd name="connsiteX504" fmla="*/ 7611 w 19998"/>
                <a:gd name="connsiteY504" fmla="*/ 3581 h 19998"/>
                <a:gd name="connsiteX505" fmla="*/ 7799 w 19998"/>
                <a:gd name="connsiteY505" fmla="*/ 3092 h 19998"/>
                <a:gd name="connsiteX506" fmla="*/ 9574 w 19998"/>
                <a:gd name="connsiteY506" fmla="*/ 2317 h 19998"/>
                <a:gd name="connsiteX507" fmla="*/ 9843 w 19998"/>
                <a:gd name="connsiteY507" fmla="*/ 1993 h 19998"/>
                <a:gd name="connsiteX508" fmla="*/ 9902 w 19998"/>
                <a:gd name="connsiteY508" fmla="*/ 2051 h 19998"/>
                <a:gd name="connsiteX509" fmla="*/ 10031 w 19998"/>
                <a:gd name="connsiteY509" fmla="*/ 2051 h 19998"/>
                <a:gd name="connsiteX510" fmla="*/ 9964 w 19998"/>
                <a:gd name="connsiteY510" fmla="*/ 1972 h 19998"/>
                <a:gd name="connsiteX511" fmla="*/ 9943 w 19998"/>
                <a:gd name="connsiteY511" fmla="*/ 1993 h 19998"/>
                <a:gd name="connsiteX512" fmla="*/ 9843 w 19998"/>
                <a:gd name="connsiteY512" fmla="*/ 1645 h 19998"/>
                <a:gd name="connsiteX513" fmla="*/ 9902 w 19998"/>
                <a:gd name="connsiteY513" fmla="*/ 1645 h 19998"/>
                <a:gd name="connsiteX514" fmla="*/ 9902 w 19998"/>
                <a:gd name="connsiteY514" fmla="*/ 1628 h 19998"/>
                <a:gd name="connsiteX515" fmla="*/ 9902 w 19998"/>
                <a:gd name="connsiteY515" fmla="*/ 1607 h 19998"/>
                <a:gd name="connsiteX516" fmla="*/ 9843 w 19998"/>
                <a:gd name="connsiteY516" fmla="*/ 1542 h 19998"/>
                <a:gd name="connsiteX517" fmla="*/ 9886 w 19998"/>
                <a:gd name="connsiteY517" fmla="*/ 1260 h 19998"/>
                <a:gd name="connsiteX518" fmla="*/ 9926 w 19998"/>
                <a:gd name="connsiteY518" fmla="*/ 1243 h 19998"/>
                <a:gd name="connsiteX519" fmla="*/ 9886 w 19998"/>
                <a:gd name="connsiteY519" fmla="*/ 815 h 19998"/>
                <a:gd name="connsiteX520" fmla="*/ 9902 w 19998"/>
                <a:gd name="connsiteY520" fmla="*/ 815 h 19998"/>
                <a:gd name="connsiteX521" fmla="*/ 9886 w 19998"/>
                <a:gd name="connsiteY521" fmla="*/ 484 h 19998"/>
                <a:gd name="connsiteX522" fmla="*/ 10645 w 19998"/>
                <a:gd name="connsiteY522" fmla="*/ 186 h 19998"/>
                <a:gd name="connsiteX523" fmla="*/ 11307 w 19998"/>
                <a:gd name="connsiteY523" fmla="*/ 0 h 19998"/>
                <a:gd name="connsiteX524" fmla="*/ 11431 w 19998"/>
                <a:gd name="connsiteY524" fmla="*/ 324 h 19998"/>
                <a:gd name="connsiteX525" fmla="*/ 11431 w 19998"/>
                <a:gd name="connsiteY525" fmla="*/ 630 h 19998"/>
                <a:gd name="connsiteX526" fmla="*/ 11577 w 19998"/>
                <a:gd name="connsiteY526" fmla="*/ 630 h 19998"/>
                <a:gd name="connsiteX527" fmla="*/ 11700 w 19998"/>
                <a:gd name="connsiteY527" fmla="*/ 832 h 19998"/>
                <a:gd name="connsiteX528" fmla="*/ 11822 w 19998"/>
                <a:gd name="connsiteY528" fmla="*/ 895 h 19998"/>
                <a:gd name="connsiteX529" fmla="*/ 12158 w 19998"/>
                <a:gd name="connsiteY529" fmla="*/ 670 h 19998"/>
                <a:gd name="connsiteX530" fmla="*/ 12279 w 19998"/>
                <a:gd name="connsiteY530" fmla="*/ 792 h 19998"/>
                <a:gd name="connsiteX531" fmla="*/ 12255 w 19998"/>
                <a:gd name="connsiteY531" fmla="*/ 815 h 19998"/>
                <a:gd name="connsiteX532" fmla="*/ 12360 w 19998"/>
                <a:gd name="connsiteY532" fmla="*/ 895 h 19998"/>
                <a:gd name="connsiteX533" fmla="*/ 12360 w 19998"/>
                <a:gd name="connsiteY533" fmla="*/ 912 h 19998"/>
                <a:gd name="connsiteX534" fmla="*/ 12339 w 19998"/>
                <a:gd name="connsiteY534" fmla="*/ 935 h 19998"/>
                <a:gd name="connsiteX535" fmla="*/ 12548 w 19998"/>
                <a:gd name="connsiteY535" fmla="*/ 1342 h 19998"/>
                <a:gd name="connsiteX536" fmla="*/ 12753 w 19998"/>
                <a:gd name="connsiteY536" fmla="*/ 1260 h 19998"/>
                <a:gd name="connsiteX537" fmla="*/ 12729 w 19998"/>
                <a:gd name="connsiteY537" fmla="*/ 1363 h 19998"/>
                <a:gd name="connsiteX538" fmla="*/ 12834 w 19998"/>
                <a:gd name="connsiteY538" fmla="*/ 1323 h 19998"/>
                <a:gd name="connsiteX539" fmla="*/ 12853 w 19998"/>
                <a:gd name="connsiteY539" fmla="*/ 1342 h 19998"/>
                <a:gd name="connsiteX540" fmla="*/ 12901 w 19998"/>
                <a:gd name="connsiteY540" fmla="*/ 1342 h 19998"/>
                <a:gd name="connsiteX541" fmla="*/ 13039 w 19998"/>
                <a:gd name="connsiteY541" fmla="*/ 1769 h 19998"/>
                <a:gd name="connsiteX542" fmla="*/ 13039 w 19998"/>
                <a:gd name="connsiteY542" fmla="*/ 1751 h 19998"/>
                <a:gd name="connsiteX543" fmla="*/ 13065 w 19998"/>
                <a:gd name="connsiteY543" fmla="*/ 1751 h 19998"/>
                <a:gd name="connsiteX544" fmla="*/ 13082 w 19998"/>
                <a:gd name="connsiteY544" fmla="*/ 1671 h 19998"/>
                <a:gd name="connsiteX545" fmla="*/ 13186 w 19998"/>
                <a:gd name="connsiteY545" fmla="*/ 1645 h 19998"/>
                <a:gd name="connsiteX546" fmla="*/ 13203 w 19998"/>
                <a:gd name="connsiteY546" fmla="*/ 1671 h 19998"/>
                <a:gd name="connsiteX547" fmla="*/ 13203 w 19998"/>
                <a:gd name="connsiteY547" fmla="*/ 1645 h 19998"/>
                <a:gd name="connsiteX548" fmla="*/ 13267 w 19998"/>
                <a:gd name="connsiteY548" fmla="*/ 1645 h 19998"/>
                <a:gd name="connsiteX549" fmla="*/ 13267 w 19998"/>
                <a:gd name="connsiteY549" fmla="*/ 1671 h 19998"/>
                <a:gd name="connsiteX550" fmla="*/ 13308 w 19998"/>
                <a:gd name="connsiteY550" fmla="*/ 1687 h 19998"/>
                <a:gd name="connsiteX551" fmla="*/ 13308 w 19998"/>
                <a:gd name="connsiteY551" fmla="*/ 1711 h 19998"/>
                <a:gd name="connsiteX552" fmla="*/ 13515 w 19998"/>
                <a:gd name="connsiteY552" fmla="*/ 1628 h 19998"/>
                <a:gd name="connsiteX553" fmla="*/ 13598 w 19998"/>
                <a:gd name="connsiteY553" fmla="*/ 1751 h 19998"/>
                <a:gd name="connsiteX554" fmla="*/ 13660 w 19998"/>
                <a:gd name="connsiteY554" fmla="*/ 1769 h 19998"/>
                <a:gd name="connsiteX555" fmla="*/ 13660 w 19998"/>
                <a:gd name="connsiteY555" fmla="*/ 1833 h 19998"/>
                <a:gd name="connsiteX556" fmla="*/ 13677 w 19998"/>
                <a:gd name="connsiteY556" fmla="*/ 1833 h 19998"/>
                <a:gd name="connsiteX557" fmla="*/ 13677 w 19998"/>
                <a:gd name="connsiteY557" fmla="*/ 1849 h 19998"/>
                <a:gd name="connsiteX558" fmla="*/ 13725 w 19998"/>
                <a:gd name="connsiteY558" fmla="*/ 1849 h 19998"/>
                <a:gd name="connsiteX559" fmla="*/ 13703 w 19998"/>
                <a:gd name="connsiteY559" fmla="*/ 1833 h 19998"/>
                <a:gd name="connsiteX560" fmla="*/ 13725 w 19998"/>
                <a:gd name="connsiteY560" fmla="*/ 1791 h 19998"/>
                <a:gd name="connsiteX561" fmla="*/ 13808 w 19998"/>
                <a:gd name="connsiteY561" fmla="*/ 1873 h 19998"/>
                <a:gd name="connsiteX562" fmla="*/ 13725 w 19998"/>
                <a:gd name="connsiteY562" fmla="*/ 2155 h 19998"/>
                <a:gd name="connsiteX563" fmla="*/ 13725 w 19998"/>
                <a:gd name="connsiteY563" fmla="*/ 2138 h 19998"/>
                <a:gd name="connsiteX564" fmla="*/ 13784 w 19998"/>
                <a:gd name="connsiteY564" fmla="*/ 2155 h 19998"/>
                <a:gd name="connsiteX565" fmla="*/ 13825 w 19998"/>
                <a:gd name="connsiteY565" fmla="*/ 2301 h 19998"/>
                <a:gd name="connsiteX566" fmla="*/ 13703 w 19998"/>
                <a:gd name="connsiteY566" fmla="*/ 2420 h 19998"/>
                <a:gd name="connsiteX567" fmla="*/ 13741 w 19998"/>
                <a:gd name="connsiteY567" fmla="*/ 2463 h 19998"/>
                <a:gd name="connsiteX568" fmla="*/ 13703 w 19998"/>
                <a:gd name="connsiteY568" fmla="*/ 2503 h 19998"/>
                <a:gd name="connsiteX569" fmla="*/ 13784 w 19998"/>
                <a:gd name="connsiteY569" fmla="*/ 2519 h 19998"/>
                <a:gd name="connsiteX570" fmla="*/ 13784 w 19998"/>
                <a:gd name="connsiteY570" fmla="*/ 2540 h 19998"/>
                <a:gd name="connsiteX571" fmla="*/ 13849 w 19998"/>
                <a:gd name="connsiteY571" fmla="*/ 2540 h 19998"/>
                <a:gd name="connsiteX572" fmla="*/ 14280 w 19998"/>
                <a:gd name="connsiteY572" fmla="*/ 2540 h 19998"/>
                <a:gd name="connsiteX573" fmla="*/ 14527 w 19998"/>
                <a:gd name="connsiteY573" fmla="*/ 2437 h 19998"/>
                <a:gd name="connsiteX574" fmla="*/ 14527 w 19998"/>
                <a:gd name="connsiteY574" fmla="*/ 2218 h 19998"/>
                <a:gd name="connsiteX575" fmla="*/ 14715 w 19998"/>
                <a:gd name="connsiteY575" fmla="*/ 2051 h 19998"/>
                <a:gd name="connsiteX576" fmla="*/ 14815 w 19998"/>
                <a:gd name="connsiteY576" fmla="*/ 2115 h 19998"/>
                <a:gd name="connsiteX577" fmla="*/ 14775 w 19998"/>
                <a:gd name="connsiteY577" fmla="*/ 2138 h 19998"/>
                <a:gd name="connsiteX578" fmla="*/ 14796 w 19998"/>
                <a:gd name="connsiteY578" fmla="*/ 2218 h 19998"/>
                <a:gd name="connsiteX579" fmla="*/ 14756 w 19998"/>
                <a:gd name="connsiteY579" fmla="*/ 2195 h 19998"/>
                <a:gd name="connsiteX580" fmla="*/ 14732 w 19998"/>
                <a:gd name="connsiteY580" fmla="*/ 2218 h 19998"/>
                <a:gd name="connsiteX581" fmla="*/ 14756 w 19998"/>
                <a:gd name="connsiteY581" fmla="*/ 2237 h 19998"/>
                <a:gd name="connsiteX582" fmla="*/ 14732 w 19998"/>
                <a:gd name="connsiteY582" fmla="*/ 2275 h 19998"/>
                <a:gd name="connsiteX583" fmla="*/ 14715 w 19998"/>
                <a:gd name="connsiteY583" fmla="*/ 2275 h 19998"/>
                <a:gd name="connsiteX584" fmla="*/ 14756 w 19998"/>
                <a:gd name="connsiteY584" fmla="*/ 2341 h 19998"/>
                <a:gd name="connsiteX585" fmla="*/ 14675 w 19998"/>
                <a:gd name="connsiteY585" fmla="*/ 2519 h 19998"/>
                <a:gd name="connsiteX586" fmla="*/ 14815 w 19998"/>
                <a:gd name="connsiteY586" fmla="*/ 2622 h 19998"/>
                <a:gd name="connsiteX587" fmla="*/ 14796 w 19998"/>
                <a:gd name="connsiteY587" fmla="*/ 2904 h 19998"/>
                <a:gd name="connsiteX588" fmla="*/ 14918 w 19998"/>
                <a:gd name="connsiteY588" fmla="*/ 2904 h 19998"/>
                <a:gd name="connsiteX589" fmla="*/ 14918 w 19998"/>
                <a:gd name="connsiteY589" fmla="*/ 2867 h 19998"/>
                <a:gd name="connsiteX590" fmla="*/ 15001 w 19998"/>
                <a:gd name="connsiteY590" fmla="*/ 2888 h 19998"/>
                <a:gd name="connsiteX591" fmla="*/ 15230 w 19998"/>
                <a:gd name="connsiteY591" fmla="*/ 3074 h 19998"/>
                <a:gd name="connsiteX592" fmla="*/ 15249 w 19998"/>
                <a:gd name="connsiteY592" fmla="*/ 3050 h 19998"/>
                <a:gd name="connsiteX593" fmla="*/ 15249 w 19998"/>
                <a:gd name="connsiteY593" fmla="*/ 3114 h 19998"/>
                <a:gd name="connsiteX594" fmla="*/ 15330 w 19998"/>
                <a:gd name="connsiteY594" fmla="*/ 3114 h 19998"/>
                <a:gd name="connsiteX595" fmla="*/ 15418 w 19998"/>
                <a:gd name="connsiteY595" fmla="*/ 3114 h 19998"/>
                <a:gd name="connsiteX596" fmla="*/ 15499 w 19998"/>
                <a:gd name="connsiteY596" fmla="*/ 3196 h 19998"/>
                <a:gd name="connsiteX597" fmla="*/ 15475 w 19998"/>
                <a:gd name="connsiteY597" fmla="*/ 3252 h 19998"/>
                <a:gd name="connsiteX598" fmla="*/ 15499 w 19998"/>
                <a:gd name="connsiteY598" fmla="*/ 3295 h 19998"/>
                <a:gd name="connsiteX599" fmla="*/ 15499 w 19998"/>
                <a:gd name="connsiteY599" fmla="*/ 3276 h 19998"/>
                <a:gd name="connsiteX600" fmla="*/ 15599 w 19998"/>
                <a:gd name="connsiteY600" fmla="*/ 3276 h 19998"/>
                <a:gd name="connsiteX601" fmla="*/ 15704 w 19998"/>
                <a:gd name="connsiteY601" fmla="*/ 3374 h 19998"/>
                <a:gd name="connsiteX602" fmla="*/ 15682 w 19998"/>
                <a:gd name="connsiteY602" fmla="*/ 3414 h 19998"/>
                <a:gd name="connsiteX603" fmla="*/ 15723 w 19998"/>
                <a:gd name="connsiteY603" fmla="*/ 3478 h 19998"/>
                <a:gd name="connsiteX604" fmla="*/ 15704 w 19998"/>
                <a:gd name="connsiteY604" fmla="*/ 3497 h 19998"/>
                <a:gd name="connsiteX605" fmla="*/ 15747 w 19998"/>
                <a:gd name="connsiteY605" fmla="*/ 3534 h 19998"/>
                <a:gd name="connsiteX606" fmla="*/ 15747 w 19998"/>
                <a:gd name="connsiteY606" fmla="*/ 3518 h 19998"/>
                <a:gd name="connsiteX607" fmla="*/ 15935 w 19998"/>
                <a:gd name="connsiteY607" fmla="*/ 3478 h 19998"/>
                <a:gd name="connsiteX608" fmla="*/ 15935 w 19998"/>
                <a:gd name="connsiteY608" fmla="*/ 3518 h 19998"/>
                <a:gd name="connsiteX609" fmla="*/ 15951 w 19998"/>
                <a:gd name="connsiteY609" fmla="*/ 3518 h 19998"/>
                <a:gd name="connsiteX610" fmla="*/ 15992 w 19998"/>
                <a:gd name="connsiteY610" fmla="*/ 3414 h 19998"/>
                <a:gd name="connsiteX611" fmla="*/ 16156 w 19998"/>
                <a:gd name="connsiteY611" fmla="*/ 3414 h 19998"/>
                <a:gd name="connsiteX612" fmla="*/ 16156 w 19998"/>
                <a:gd name="connsiteY612" fmla="*/ 3374 h 19998"/>
                <a:gd name="connsiteX613" fmla="*/ 16302 w 19998"/>
                <a:gd name="connsiteY613" fmla="*/ 3436 h 19998"/>
                <a:gd name="connsiteX614" fmla="*/ 16285 w 19998"/>
                <a:gd name="connsiteY614" fmla="*/ 3454 h 19998"/>
                <a:gd name="connsiteX615" fmla="*/ 16366 w 19998"/>
                <a:gd name="connsiteY615" fmla="*/ 3518 h 19998"/>
                <a:gd name="connsiteX616" fmla="*/ 16490 w 19998"/>
                <a:gd name="connsiteY616" fmla="*/ 3518 h 19998"/>
                <a:gd name="connsiteX617" fmla="*/ 16506 w 19998"/>
                <a:gd name="connsiteY617" fmla="*/ 3600 h 19998"/>
                <a:gd name="connsiteX618" fmla="*/ 16590 w 19998"/>
                <a:gd name="connsiteY618" fmla="*/ 3624 h 19998"/>
                <a:gd name="connsiteX619" fmla="*/ 16611 w 19998"/>
                <a:gd name="connsiteY619" fmla="*/ 3581 h 19998"/>
                <a:gd name="connsiteX620" fmla="*/ 16694 w 19998"/>
                <a:gd name="connsiteY620" fmla="*/ 3600 h 19998"/>
                <a:gd name="connsiteX621" fmla="*/ 16694 w 19998"/>
                <a:gd name="connsiteY621" fmla="*/ 3560 h 19998"/>
                <a:gd name="connsiteX622" fmla="*/ 16716 w 19998"/>
                <a:gd name="connsiteY622" fmla="*/ 3560 h 19998"/>
                <a:gd name="connsiteX623" fmla="*/ 16716 w 19998"/>
                <a:gd name="connsiteY623" fmla="*/ 3518 h 19998"/>
                <a:gd name="connsiteX624" fmla="*/ 16759 w 19998"/>
                <a:gd name="connsiteY624" fmla="*/ 3497 h 19998"/>
                <a:gd name="connsiteX625" fmla="*/ 16759 w 19998"/>
                <a:gd name="connsiteY625" fmla="*/ 3478 h 19998"/>
                <a:gd name="connsiteX626" fmla="*/ 16940 w 19998"/>
                <a:gd name="connsiteY626" fmla="*/ 3478 h 19998"/>
                <a:gd name="connsiteX627" fmla="*/ 17085 w 19998"/>
                <a:gd name="connsiteY627" fmla="*/ 3560 h 19998"/>
                <a:gd name="connsiteX628" fmla="*/ 17085 w 19998"/>
                <a:gd name="connsiteY628" fmla="*/ 3534 h 19998"/>
                <a:gd name="connsiteX629" fmla="*/ 17192 w 19998"/>
                <a:gd name="connsiteY629" fmla="*/ 3518 h 19998"/>
                <a:gd name="connsiteX630" fmla="*/ 17192 w 19998"/>
                <a:gd name="connsiteY630" fmla="*/ 3534 h 19998"/>
                <a:gd name="connsiteX631" fmla="*/ 17373 w 19998"/>
                <a:gd name="connsiteY631" fmla="*/ 3640 h 19998"/>
                <a:gd name="connsiteX632" fmla="*/ 17354 w 19998"/>
                <a:gd name="connsiteY632" fmla="*/ 3663 h 19998"/>
                <a:gd name="connsiteX633" fmla="*/ 17437 w 19998"/>
                <a:gd name="connsiteY633" fmla="*/ 3783 h 19998"/>
                <a:gd name="connsiteX634" fmla="*/ 17397 w 19998"/>
                <a:gd name="connsiteY634" fmla="*/ 3783 h 19998"/>
                <a:gd name="connsiteX635" fmla="*/ 17414 w 19998"/>
                <a:gd name="connsiteY635" fmla="*/ 3826 h 19998"/>
                <a:gd name="connsiteX636" fmla="*/ 17437 w 19998"/>
                <a:gd name="connsiteY636" fmla="*/ 3826 h 19998"/>
                <a:gd name="connsiteX637" fmla="*/ 17602 w 19998"/>
                <a:gd name="connsiteY637" fmla="*/ 4028 h 19998"/>
                <a:gd name="connsiteX638" fmla="*/ 17623 w 19998"/>
                <a:gd name="connsiteY638" fmla="*/ 4091 h 19998"/>
                <a:gd name="connsiteX639" fmla="*/ 17642 w 19998"/>
                <a:gd name="connsiteY639" fmla="*/ 4091 h 19998"/>
                <a:gd name="connsiteX640" fmla="*/ 17683 w 19998"/>
                <a:gd name="connsiteY640" fmla="*/ 4211 h 19998"/>
                <a:gd name="connsiteX641" fmla="*/ 17849 w 19998"/>
                <a:gd name="connsiteY641" fmla="*/ 4211 h 19998"/>
                <a:gd name="connsiteX642" fmla="*/ 17849 w 19998"/>
                <a:gd name="connsiteY642" fmla="*/ 4171 h 19998"/>
                <a:gd name="connsiteX643" fmla="*/ 17871 w 19998"/>
                <a:gd name="connsiteY643" fmla="*/ 4171 h 19998"/>
                <a:gd name="connsiteX644" fmla="*/ 17830 w 19998"/>
                <a:gd name="connsiteY644" fmla="*/ 4091 h 19998"/>
                <a:gd name="connsiteX645" fmla="*/ 17871 w 19998"/>
                <a:gd name="connsiteY645" fmla="*/ 4065 h 19998"/>
                <a:gd name="connsiteX646" fmla="*/ 17935 w 19998"/>
                <a:gd name="connsiteY646" fmla="*/ 4091 h 19998"/>
                <a:gd name="connsiteX647" fmla="*/ 17976 w 19998"/>
                <a:gd name="connsiteY647" fmla="*/ 4065 h 19998"/>
                <a:gd name="connsiteX648" fmla="*/ 18019 w 19998"/>
                <a:gd name="connsiteY648" fmla="*/ 4091 h 19998"/>
                <a:gd name="connsiteX649" fmla="*/ 18140 w 19998"/>
                <a:gd name="connsiteY649" fmla="*/ 4131 h 19998"/>
                <a:gd name="connsiteX650" fmla="*/ 18183 w 19998"/>
                <a:gd name="connsiteY650" fmla="*/ 4293 h 19998"/>
                <a:gd name="connsiteX651" fmla="*/ 18200 w 19998"/>
                <a:gd name="connsiteY651" fmla="*/ 4293 h 19998"/>
                <a:gd name="connsiteX652" fmla="*/ 18223 w 19998"/>
                <a:gd name="connsiteY652" fmla="*/ 4211 h 19998"/>
                <a:gd name="connsiteX653" fmla="*/ 18240 w 19998"/>
                <a:gd name="connsiteY653" fmla="*/ 4211 h 19998"/>
                <a:gd name="connsiteX654" fmla="*/ 18240 w 19998"/>
                <a:gd name="connsiteY654" fmla="*/ 4230 h 19998"/>
                <a:gd name="connsiteX655" fmla="*/ 18281 w 19998"/>
                <a:gd name="connsiteY655" fmla="*/ 4230 h 19998"/>
                <a:gd name="connsiteX656" fmla="*/ 18328 w 19998"/>
                <a:gd name="connsiteY656" fmla="*/ 4270 h 19998"/>
                <a:gd name="connsiteX657" fmla="*/ 18369 w 19998"/>
                <a:gd name="connsiteY657" fmla="*/ 4253 h 19998"/>
                <a:gd name="connsiteX658" fmla="*/ 18388 w 19998"/>
                <a:gd name="connsiteY658" fmla="*/ 4270 h 19998"/>
                <a:gd name="connsiteX659" fmla="*/ 18531 w 19998"/>
                <a:gd name="connsiteY659" fmla="*/ 4253 h 19998"/>
                <a:gd name="connsiteX660" fmla="*/ 18531 w 19998"/>
                <a:gd name="connsiteY660" fmla="*/ 4270 h 19998"/>
                <a:gd name="connsiteX661" fmla="*/ 18631 w 19998"/>
                <a:gd name="connsiteY661" fmla="*/ 4211 h 19998"/>
                <a:gd name="connsiteX662" fmla="*/ 18631 w 19998"/>
                <a:gd name="connsiteY662" fmla="*/ 4131 h 19998"/>
                <a:gd name="connsiteX663" fmla="*/ 18762 w 19998"/>
                <a:gd name="connsiteY663" fmla="*/ 4108 h 19998"/>
                <a:gd name="connsiteX664" fmla="*/ 18778 w 19998"/>
                <a:gd name="connsiteY664" fmla="*/ 4148 h 19998"/>
                <a:gd name="connsiteX665" fmla="*/ 18821 w 19998"/>
                <a:gd name="connsiteY665" fmla="*/ 4131 h 19998"/>
                <a:gd name="connsiteX666" fmla="*/ 18943 w 19998"/>
                <a:gd name="connsiteY666" fmla="*/ 4333 h 19998"/>
                <a:gd name="connsiteX667" fmla="*/ 19047 w 19998"/>
                <a:gd name="connsiteY667" fmla="*/ 4333 h 19998"/>
                <a:gd name="connsiteX668" fmla="*/ 19064 w 19998"/>
                <a:gd name="connsiteY668" fmla="*/ 4392 h 19998"/>
                <a:gd name="connsiteX669" fmla="*/ 19152 w 19998"/>
                <a:gd name="connsiteY669" fmla="*/ 4392 h 19998"/>
                <a:gd name="connsiteX670" fmla="*/ 19152 w 19998"/>
                <a:gd name="connsiteY670" fmla="*/ 4373 h 19998"/>
                <a:gd name="connsiteX671" fmla="*/ 19212 w 19998"/>
                <a:gd name="connsiteY671" fmla="*/ 4373 h 19998"/>
                <a:gd name="connsiteX672" fmla="*/ 19212 w 19998"/>
                <a:gd name="connsiteY672" fmla="*/ 4392 h 19998"/>
                <a:gd name="connsiteX673" fmla="*/ 19317 w 19998"/>
                <a:gd name="connsiteY673" fmla="*/ 4333 h 19998"/>
                <a:gd name="connsiteX674" fmla="*/ 19417 w 19998"/>
                <a:gd name="connsiteY674" fmla="*/ 4392 h 19998"/>
                <a:gd name="connsiteX675" fmla="*/ 19443 w 19998"/>
                <a:gd name="connsiteY675" fmla="*/ 4373 h 19998"/>
                <a:gd name="connsiteX676" fmla="*/ 19500 w 19998"/>
                <a:gd name="connsiteY676" fmla="*/ 4373 h 19998"/>
                <a:gd name="connsiteX677" fmla="*/ 19521 w 19998"/>
                <a:gd name="connsiteY677" fmla="*/ 4352 h 19998"/>
                <a:gd name="connsiteX678" fmla="*/ 19998 w 19998"/>
                <a:gd name="connsiteY678" fmla="*/ 4512 h 19998"/>
                <a:gd name="connsiteX679" fmla="*/ 19750 w 19998"/>
                <a:gd name="connsiteY679" fmla="*/ 4939 h 19998"/>
                <a:gd name="connsiteX680" fmla="*/ 19712 w 19998"/>
                <a:gd name="connsiteY680" fmla="*/ 4939 h 19998"/>
                <a:gd name="connsiteX681" fmla="*/ 19686 w 19998"/>
                <a:gd name="connsiteY681" fmla="*/ 5003 h 19998"/>
                <a:gd name="connsiteX682" fmla="*/ 19645 w 19998"/>
                <a:gd name="connsiteY682" fmla="*/ 5003 h 19998"/>
                <a:gd name="connsiteX683" fmla="*/ 19131 w 19998"/>
                <a:gd name="connsiteY683" fmla="*/ 6512 h 19998"/>
                <a:gd name="connsiteX684" fmla="*/ 19236 w 19998"/>
                <a:gd name="connsiteY684" fmla="*/ 7750 h 19998"/>
                <a:gd name="connsiteX685" fmla="*/ 19212 w 19998"/>
                <a:gd name="connsiteY685" fmla="*/ 7750 h 19998"/>
                <a:gd name="connsiteX686" fmla="*/ 19090 w 19998"/>
                <a:gd name="connsiteY686" fmla="*/ 7870 h 19998"/>
                <a:gd name="connsiteX687" fmla="*/ 19152 w 19998"/>
                <a:gd name="connsiteY687" fmla="*/ 7853 h 19998"/>
                <a:gd name="connsiteX688" fmla="*/ 19064 w 19998"/>
                <a:gd name="connsiteY688" fmla="*/ 7973 h 19998"/>
                <a:gd name="connsiteX689" fmla="*/ 18983 w 19998"/>
                <a:gd name="connsiteY689" fmla="*/ 7973 h 19998"/>
                <a:gd name="connsiteX690" fmla="*/ 18714 w 19998"/>
                <a:gd name="connsiteY690" fmla="*/ 8135 h 19998"/>
                <a:gd name="connsiteX691" fmla="*/ 18695 w 19998"/>
                <a:gd name="connsiteY691" fmla="*/ 8093 h 19998"/>
                <a:gd name="connsiteX692" fmla="*/ 18614 w 19998"/>
                <a:gd name="connsiteY692" fmla="*/ 7997 h 19998"/>
                <a:gd name="connsiteX693" fmla="*/ 18631 w 19998"/>
                <a:gd name="connsiteY693" fmla="*/ 7973 h 19998"/>
                <a:gd name="connsiteX694" fmla="*/ 18304 w 19998"/>
                <a:gd name="connsiteY69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899 w 19998"/>
                <a:gd name="connsiteY457" fmla="*/ 5325 h 19998"/>
                <a:gd name="connsiteX458" fmla="*/ 3999 w 19998"/>
                <a:gd name="connsiteY458" fmla="*/ 5534 h 19998"/>
                <a:gd name="connsiteX459" fmla="*/ 4041 w 19998"/>
                <a:gd name="connsiteY459" fmla="*/ 5471 h 19998"/>
                <a:gd name="connsiteX460" fmla="*/ 4041 w 19998"/>
                <a:gd name="connsiteY460" fmla="*/ 5534 h 19998"/>
                <a:gd name="connsiteX461" fmla="*/ 4351 w 19998"/>
                <a:gd name="connsiteY461" fmla="*/ 5351 h 19998"/>
                <a:gd name="connsiteX462" fmla="*/ 4372 w 19998"/>
                <a:gd name="connsiteY462" fmla="*/ 5308 h 19998"/>
                <a:gd name="connsiteX463" fmla="*/ 4580 w 19998"/>
                <a:gd name="connsiteY463" fmla="*/ 5268 h 19998"/>
                <a:gd name="connsiteX464" fmla="*/ 4580 w 19998"/>
                <a:gd name="connsiteY464" fmla="*/ 5471 h 19998"/>
                <a:gd name="connsiteX465" fmla="*/ 4994 w 19998"/>
                <a:gd name="connsiteY465" fmla="*/ 5449 h 19998"/>
                <a:gd name="connsiteX466" fmla="*/ 5075 w 19998"/>
                <a:gd name="connsiteY466" fmla="*/ 5471 h 19998"/>
                <a:gd name="connsiteX467" fmla="*/ 5323 w 19998"/>
                <a:gd name="connsiteY467" fmla="*/ 5471 h 19998"/>
                <a:gd name="connsiteX468" fmla="*/ 5242 w 19998"/>
                <a:gd name="connsiteY468" fmla="*/ 5407 h 19998"/>
                <a:gd name="connsiteX469" fmla="*/ 4994 w 19998"/>
                <a:gd name="connsiteY469" fmla="*/ 5003 h 19998"/>
                <a:gd name="connsiteX470" fmla="*/ 4970 w 19998"/>
                <a:gd name="connsiteY470" fmla="*/ 5003 h 19998"/>
                <a:gd name="connsiteX471" fmla="*/ 4954 w 19998"/>
                <a:gd name="connsiteY471" fmla="*/ 4982 h 19998"/>
                <a:gd name="connsiteX472" fmla="*/ 5054 w 19998"/>
                <a:gd name="connsiteY472" fmla="*/ 4618 h 19998"/>
                <a:gd name="connsiteX473" fmla="*/ 5054 w 19998"/>
                <a:gd name="connsiteY473" fmla="*/ 4601 h 19998"/>
                <a:gd name="connsiteX474" fmla="*/ 5037 w 19998"/>
                <a:gd name="connsiteY474" fmla="*/ 4618 h 19998"/>
                <a:gd name="connsiteX475" fmla="*/ 5011 w 19998"/>
                <a:gd name="connsiteY475" fmla="*/ 4131 h 19998"/>
                <a:gd name="connsiteX476" fmla="*/ 4970 w 19998"/>
                <a:gd name="connsiteY476" fmla="*/ 4131 h 19998"/>
                <a:gd name="connsiteX477" fmla="*/ 4642 w 19998"/>
                <a:gd name="connsiteY477" fmla="*/ 3335 h 19998"/>
                <a:gd name="connsiteX478" fmla="*/ 4663 w 19998"/>
                <a:gd name="connsiteY478" fmla="*/ 3092 h 19998"/>
                <a:gd name="connsiteX479" fmla="*/ 4563 w 19998"/>
                <a:gd name="connsiteY479" fmla="*/ 3050 h 19998"/>
                <a:gd name="connsiteX480" fmla="*/ 4563 w 19998"/>
                <a:gd name="connsiteY480" fmla="*/ 2930 h 19998"/>
                <a:gd name="connsiteX481" fmla="*/ 4663 w 19998"/>
                <a:gd name="connsiteY481" fmla="*/ 2987 h 19998"/>
                <a:gd name="connsiteX482" fmla="*/ 4684 w 19998"/>
                <a:gd name="connsiteY482" fmla="*/ 2947 h 19998"/>
                <a:gd name="connsiteX483" fmla="*/ 5242 w 19998"/>
                <a:gd name="connsiteY483" fmla="*/ 3092 h 19998"/>
                <a:gd name="connsiteX484" fmla="*/ 5258 w 19998"/>
                <a:gd name="connsiteY484" fmla="*/ 3029 h 19998"/>
                <a:gd name="connsiteX485" fmla="*/ 5570 w 19998"/>
                <a:gd name="connsiteY485" fmla="*/ 3050 h 19998"/>
                <a:gd name="connsiteX486" fmla="*/ 5632 w 19998"/>
                <a:gd name="connsiteY486" fmla="*/ 3252 h 19998"/>
                <a:gd name="connsiteX487" fmla="*/ 5592 w 19998"/>
                <a:gd name="connsiteY487" fmla="*/ 3252 h 19998"/>
                <a:gd name="connsiteX488" fmla="*/ 5570 w 19998"/>
                <a:gd name="connsiteY488" fmla="*/ 3316 h 19998"/>
                <a:gd name="connsiteX489" fmla="*/ 5511 w 19998"/>
                <a:gd name="connsiteY489" fmla="*/ 3316 h 19998"/>
                <a:gd name="connsiteX490" fmla="*/ 5675 w 19998"/>
                <a:gd name="connsiteY490" fmla="*/ 3800 h 19998"/>
                <a:gd name="connsiteX491" fmla="*/ 5649 w 19998"/>
                <a:gd name="connsiteY491" fmla="*/ 3826 h 19998"/>
                <a:gd name="connsiteX492" fmla="*/ 5732 w 19998"/>
                <a:gd name="connsiteY492" fmla="*/ 3842 h 19998"/>
                <a:gd name="connsiteX493" fmla="*/ 5713 w 19998"/>
                <a:gd name="connsiteY493" fmla="*/ 3842 h 19998"/>
                <a:gd name="connsiteX494" fmla="*/ 5732 w 19998"/>
                <a:gd name="connsiteY494" fmla="*/ 3882 h 19998"/>
                <a:gd name="connsiteX495" fmla="*/ 5756 w 19998"/>
                <a:gd name="connsiteY495" fmla="*/ 3882 h 19998"/>
                <a:gd name="connsiteX496" fmla="*/ 5775 w 19998"/>
                <a:gd name="connsiteY496" fmla="*/ 3882 h 19998"/>
                <a:gd name="connsiteX497" fmla="*/ 5861 w 19998"/>
                <a:gd name="connsiteY497" fmla="*/ 3762 h 19998"/>
                <a:gd name="connsiteX498" fmla="*/ 6499 w 19998"/>
                <a:gd name="connsiteY498" fmla="*/ 3906 h 19998"/>
                <a:gd name="connsiteX499" fmla="*/ 7611 w 19998"/>
                <a:gd name="connsiteY499" fmla="*/ 3826 h 19998"/>
                <a:gd name="connsiteX500" fmla="*/ 7923 w 19998"/>
                <a:gd name="connsiteY500" fmla="*/ 3722 h 19998"/>
                <a:gd name="connsiteX501" fmla="*/ 8045 w 19998"/>
                <a:gd name="connsiteY501" fmla="*/ 3703 h 19998"/>
                <a:gd name="connsiteX502" fmla="*/ 7611 w 19998"/>
                <a:gd name="connsiteY502" fmla="*/ 3600 h 19998"/>
                <a:gd name="connsiteX503" fmla="*/ 7611 w 19998"/>
                <a:gd name="connsiteY503" fmla="*/ 3581 h 19998"/>
                <a:gd name="connsiteX504" fmla="*/ 7799 w 19998"/>
                <a:gd name="connsiteY504" fmla="*/ 3092 h 19998"/>
                <a:gd name="connsiteX505" fmla="*/ 9574 w 19998"/>
                <a:gd name="connsiteY505" fmla="*/ 2317 h 19998"/>
                <a:gd name="connsiteX506" fmla="*/ 9843 w 19998"/>
                <a:gd name="connsiteY506" fmla="*/ 1993 h 19998"/>
                <a:gd name="connsiteX507" fmla="*/ 9902 w 19998"/>
                <a:gd name="connsiteY507" fmla="*/ 2051 h 19998"/>
                <a:gd name="connsiteX508" fmla="*/ 10031 w 19998"/>
                <a:gd name="connsiteY508" fmla="*/ 2051 h 19998"/>
                <a:gd name="connsiteX509" fmla="*/ 9964 w 19998"/>
                <a:gd name="connsiteY509" fmla="*/ 1972 h 19998"/>
                <a:gd name="connsiteX510" fmla="*/ 9943 w 19998"/>
                <a:gd name="connsiteY510" fmla="*/ 1993 h 19998"/>
                <a:gd name="connsiteX511" fmla="*/ 9843 w 19998"/>
                <a:gd name="connsiteY511" fmla="*/ 1645 h 19998"/>
                <a:gd name="connsiteX512" fmla="*/ 9902 w 19998"/>
                <a:gd name="connsiteY512" fmla="*/ 1645 h 19998"/>
                <a:gd name="connsiteX513" fmla="*/ 9902 w 19998"/>
                <a:gd name="connsiteY513" fmla="*/ 1628 h 19998"/>
                <a:gd name="connsiteX514" fmla="*/ 9902 w 19998"/>
                <a:gd name="connsiteY514" fmla="*/ 1607 h 19998"/>
                <a:gd name="connsiteX515" fmla="*/ 9843 w 19998"/>
                <a:gd name="connsiteY515" fmla="*/ 1542 h 19998"/>
                <a:gd name="connsiteX516" fmla="*/ 9886 w 19998"/>
                <a:gd name="connsiteY516" fmla="*/ 1260 h 19998"/>
                <a:gd name="connsiteX517" fmla="*/ 9926 w 19998"/>
                <a:gd name="connsiteY517" fmla="*/ 1243 h 19998"/>
                <a:gd name="connsiteX518" fmla="*/ 9886 w 19998"/>
                <a:gd name="connsiteY518" fmla="*/ 815 h 19998"/>
                <a:gd name="connsiteX519" fmla="*/ 9902 w 19998"/>
                <a:gd name="connsiteY519" fmla="*/ 815 h 19998"/>
                <a:gd name="connsiteX520" fmla="*/ 9886 w 19998"/>
                <a:gd name="connsiteY520" fmla="*/ 484 h 19998"/>
                <a:gd name="connsiteX521" fmla="*/ 10645 w 19998"/>
                <a:gd name="connsiteY521" fmla="*/ 186 h 19998"/>
                <a:gd name="connsiteX522" fmla="*/ 11307 w 19998"/>
                <a:gd name="connsiteY522" fmla="*/ 0 h 19998"/>
                <a:gd name="connsiteX523" fmla="*/ 11431 w 19998"/>
                <a:gd name="connsiteY523" fmla="*/ 324 h 19998"/>
                <a:gd name="connsiteX524" fmla="*/ 11431 w 19998"/>
                <a:gd name="connsiteY524" fmla="*/ 630 h 19998"/>
                <a:gd name="connsiteX525" fmla="*/ 11577 w 19998"/>
                <a:gd name="connsiteY525" fmla="*/ 630 h 19998"/>
                <a:gd name="connsiteX526" fmla="*/ 11700 w 19998"/>
                <a:gd name="connsiteY526" fmla="*/ 832 h 19998"/>
                <a:gd name="connsiteX527" fmla="*/ 11822 w 19998"/>
                <a:gd name="connsiteY527" fmla="*/ 895 h 19998"/>
                <a:gd name="connsiteX528" fmla="*/ 12158 w 19998"/>
                <a:gd name="connsiteY528" fmla="*/ 670 h 19998"/>
                <a:gd name="connsiteX529" fmla="*/ 12279 w 19998"/>
                <a:gd name="connsiteY529" fmla="*/ 792 h 19998"/>
                <a:gd name="connsiteX530" fmla="*/ 12255 w 19998"/>
                <a:gd name="connsiteY530" fmla="*/ 815 h 19998"/>
                <a:gd name="connsiteX531" fmla="*/ 12360 w 19998"/>
                <a:gd name="connsiteY531" fmla="*/ 895 h 19998"/>
                <a:gd name="connsiteX532" fmla="*/ 12360 w 19998"/>
                <a:gd name="connsiteY532" fmla="*/ 912 h 19998"/>
                <a:gd name="connsiteX533" fmla="*/ 12339 w 19998"/>
                <a:gd name="connsiteY533" fmla="*/ 935 h 19998"/>
                <a:gd name="connsiteX534" fmla="*/ 12548 w 19998"/>
                <a:gd name="connsiteY534" fmla="*/ 1342 h 19998"/>
                <a:gd name="connsiteX535" fmla="*/ 12753 w 19998"/>
                <a:gd name="connsiteY535" fmla="*/ 1260 h 19998"/>
                <a:gd name="connsiteX536" fmla="*/ 12729 w 19998"/>
                <a:gd name="connsiteY536" fmla="*/ 1363 h 19998"/>
                <a:gd name="connsiteX537" fmla="*/ 12834 w 19998"/>
                <a:gd name="connsiteY537" fmla="*/ 1323 h 19998"/>
                <a:gd name="connsiteX538" fmla="*/ 12853 w 19998"/>
                <a:gd name="connsiteY538" fmla="*/ 1342 h 19998"/>
                <a:gd name="connsiteX539" fmla="*/ 12901 w 19998"/>
                <a:gd name="connsiteY539" fmla="*/ 1342 h 19998"/>
                <a:gd name="connsiteX540" fmla="*/ 13039 w 19998"/>
                <a:gd name="connsiteY540" fmla="*/ 1769 h 19998"/>
                <a:gd name="connsiteX541" fmla="*/ 13039 w 19998"/>
                <a:gd name="connsiteY541" fmla="*/ 1751 h 19998"/>
                <a:gd name="connsiteX542" fmla="*/ 13065 w 19998"/>
                <a:gd name="connsiteY542" fmla="*/ 1751 h 19998"/>
                <a:gd name="connsiteX543" fmla="*/ 13082 w 19998"/>
                <a:gd name="connsiteY543" fmla="*/ 1671 h 19998"/>
                <a:gd name="connsiteX544" fmla="*/ 13186 w 19998"/>
                <a:gd name="connsiteY544" fmla="*/ 1645 h 19998"/>
                <a:gd name="connsiteX545" fmla="*/ 13203 w 19998"/>
                <a:gd name="connsiteY545" fmla="*/ 1671 h 19998"/>
                <a:gd name="connsiteX546" fmla="*/ 13203 w 19998"/>
                <a:gd name="connsiteY546" fmla="*/ 1645 h 19998"/>
                <a:gd name="connsiteX547" fmla="*/ 13267 w 19998"/>
                <a:gd name="connsiteY547" fmla="*/ 1645 h 19998"/>
                <a:gd name="connsiteX548" fmla="*/ 13267 w 19998"/>
                <a:gd name="connsiteY548" fmla="*/ 1671 h 19998"/>
                <a:gd name="connsiteX549" fmla="*/ 13308 w 19998"/>
                <a:gd name="connsiteY549" fmla="*/ 1687 h 19998"/>
                <a:gd name="connsiteX550" fmla="*/ 13308 w 19998"/>
                <a:gd name="connsiteY550" fmla="*/ 1711 h 19998"/>
                <a:gd name="connsiteX551" fmla="*/ 13515 w 19998"/>
                <a:gd name="connsiteY551" fmla="*/ 1628 h 19998"/>
                <a:gd name="connsiteX552" fmla="*/ 13598 w 19998"/>
                <a:gd name="connsiteY552" fmla="*/ 1751 h 19998"/>
                <a:gd name="connsiteX553" fmla="*/ 13660 w 19998"/>
                <a:gd name="connsiteY553" fmla="*/ 1769 h 19998"/>
                <a:gd name="connsiteX554" fmla="*/ 13660 w 19998"/>
                <a:gd name="connsiteY554" fmla="*/ 1833 h 19998"/>
                <a:gd name="connsiteX555" fmla="*/ 13677 w 19998"/>
                <a:gd name="connsiteY555" fmla="*/ 1833 h 19998"/>
                <a:gd name="connsiteX556" fmla="*/ 13677 w 19998"/>
                <a:gd name="connsiteY556" fmla="*/ 1849 h 19998"/>
                <a:gd name="connsiteX557" fmla="*/ 13725 w 19998"/>
                <a:gd name="connsiteY557" fmla="*/ 1849 h 19998"/>
                <a:gd name="connsiteX558" fmla="*/ 13703 w 19998"/>
                <a:gd name="connsiteY558" fmla="*/ 1833 h 19998"/>
                <a:gd name="connsiteX559" fmla="*/ 13725 w 19998"/>
                <a:gd name="connsiteY559" fmla="*/ 1791 h 19998"/>
                <a:gd name="connsiteX560" fmla="*/ 13808 w 19998"/>
                <a:gd name="connsiteY560" fmla="*/ 1873 h 19998"/>
                <a:gd name="connsiteX561" fmla="*/ 13725 w 19998"/>
                <a:gd name="connsiteY561" fmla="*/ 2155 h 19998"/>
                <a:gd name="connsiteX562" fmla="*/ 13725 w 19998"/>
                <a:gd name="connsiteY562" fmla="*/ 2138 h 19998"/>
                <a:gd name="connsiteX563" fmla="*/ 13784 w 19998"/>
                <a:gd name="connsiteY563" fmla="*/ 2155 h 19998"/>
                <a:gd name="connsiteX564" fmla="*/ 13825 w 19998"/>
                <a:gd name="connsiteY564" fmla="*/ 2301 h 19998"/>
                <a:gd name="connsiteX565" fmla="*/ 13703 w 19998"/>
                <a:gd name="connsiteY565" fmla="*/ 2420 h 19998"/>
                <a:gd name="connsiteX566" fmla="*/ 13741 w 19998"/>
                <a:gd name="connsiteY566" fmla="*/ 2463 h 19998"/>
                <a:gd name="connsiteX567" fmla="*/ 13703 w 19998"/>
                <a:gd name="connsiteY567" fmla="*/ 2503 h 19998"/>
                <a:gd name="connsiteX568" fmla="*/ 13784 w 19998"/>
                <a:gd name="connsiteY568" fmla="*/ 2519 h 19998"/>
                <a:gd name="connsiteX569" fmla="*/ 13784 w 19998"/>
                <a:gd name="connsiteY569" fmla="*/ 2540 h 19998"/>
                <a:gd name="connsiteX570" fmla="*/ 13849 w 19998"/>
                <a:gd name="connsiteY570" fmla="*/ 2540 h 19998"/>
                <a:gd name="connsiteX571" fmla="*/ 14280 w 19998"/>
                <a:gd name="connsiteY571" fmla="*/ 2540 h 19998"/>
                <a:gd name="connsiteX572" fmla="*/ 14527 w 19998"/>
                <a:gd name="connsiteY572" fmla="*/ 2437 h 19998"/>
                <a:gd name="connsiteX573" fmla="*/ 14527 w 19998"/>
                <a:gd name="connsiteY573" fmla="*/ 2218 h 19998"/>
                <a:gd name="connsiteX574" fmla="*/ 14715 w 19998"/>
                <a:gd name="connsiteY574" fmla="*/ 2051 h 19998"/>
                <a:gd name="connsiteX575" fmla="*/ 14815 w 19998"/>
                <a:gd name="connsiteY575" fmla="*/ 2115 h 19998"/>
                <a:gd name="connsiteX576" fmla="*/ 14775 w 19998"/>
                <a:gd name="connsiteY576" fmla="*/ 2138 h 19998"/>
                <a:gd name="connsiteX577" fmla="*/ 14796 w 19998"/>
                <a:gd name="connsiteY577" fmla="*/ 2218 h 19998"/>
                <a:gd name="connsiteX578" fmla="*/ 14756 w 19998"/>
                <a:gd name="connsiteY578" fmla="*/ 2195 h 19998"/>
                <a:gd name="connsiteX579" fmla="*/ 14732 w 19998"/>
                <a:gd name="connsiteY579" fmla="*/ 2218 h 19998"/>
                <a:gd name="connsiteX580" fmla="*/ 14756 w 19998"/>
                <a:gd name="connsiteY580" fmla="*/ 2237 h 19998"/>
                <a:gd name="connsiteX581" fmla="*/ 14732 w 19998"/>
                <a:gd name="connsiteY581" fmla="*/ 2275 h 19998"/>
                <a:gd name="connsiteX582" fmla="*/ 14715 w 19998"/>
                <a:gd name="connsiteY582" fmla="*/ 2275 h 19998"/>
                <a:gd name="connsiteX583" fmla="*/ 14756 w 19998"/>
                <a:gd name="connsiteY583" fmla="*/ 2341 h 19998"/>
                <a:gd name="connsiteX584" fmla="*/ 14675 w 19998"/>
                <a:gd name="connsiteY584" fmla="*/ 2519 h 19998"/>
                <a:gd name="connsiteX585" fmla="*/ 14815 w 19998"/>
                <a:gd name="connsiteY585" fmla="*/ 2622 h 19998"/>
                <a:gd name="connsiteX586" fmla="*/ 14796 w 19998"/>
                <a:gd name="connsiteY586" fmla="*/ 2904 h 19998"/>
                <a:gd name="connsiteX587" fmla="*/ 14918 w 19998"/>
                <a:gd name="connsiteY587" fmla="*/ 2904 h 19998"/>
                <a:gd name="connsiteX588" fmla="*/ 14918 w 19998"/>
                <a:gd name="connsiteY588" fmla="*/ 2867 h 19998"/>
                <a:gd name="connsiteX589" fmla="*/ 15001 w 19998"/>
                <a:gd name="connsiteY589" fmla="*/ 2888 h 19998"/>
                <a:gd name="connsiteX590" fmla="*/ 15230 w 19998"/>
                <a:gd name="connsiteY590" fmla="*/ 3074 h 19998"/>
                <a:gd name="connsiteX591" fmla="*/ 15249 w 19998"/>
                <a:gd name="connsiteY591" fmla="*/ 3050 h 19998"/>
                <a:gd name="connsiteX592" fmla="*/ 15249 w 19998"/>
                <a:gd name="connsiteY592" fmla="*/ 3114 h 19998"/>
                <a:gd name="connsiteX593" fmla="*/ 15330 w 19998"/>
                <a:gd name="connsiteY593" fmla="*/ 3114 h 19998"/>
                <a:gd name="connsiteX594" fmla="*/ 15418 w 19998"/>
                <a:gd name="connsiteY594" fmla="*/ 3114 h 19998"/>
                <a:gd name="connsiteX595" fmla="*/ 15499 w 19998"/>
                <a:gd name="connsiteY595" fmla="*/ 3196 h 19998"/>
                <a:gd name="connsiteX596" fmla="*/ 15475 w 19998"/>
                <a:gd name="connsiteY596" fmla="*/ 3252 h 19998"/>
                <a:gd name="connsiteX597" fmla="*/ 15499 w 19998"/>
                <a:gd name="connsiteY597" fmla="*/ 3295 h 19998"/>
                <a:gd name="connsiteX598" fmla="*/ 15499 w 19998"/>
                <a:gd name="connsiteY598" fmla="*/ 3276 h 19998"/>
                <a:gd name="connsiteX599" fmla="*/ 15599 w 19998"/>
                <a:gd name="connsiteY599" fmla="*/ 3276 h 19998"/>
                <a:gd name="connsiteX600" fmla="*/ 15704 w 19998"/>
                <a:gd name="connsiteY600" fmla="*/ 3374 h 19998"/>
                <a:gd name="connsiteX601" fmla="*/ 15682 w 19998"/>
                <a:gd name="connsiteY601" fmla="*/ 3414 h 19998"/>
                <a:gd name="connsiteX602" fmla="*/ 15723 w 19998"/>
                <a:gd name="connsiteY602" fmla="*/ 3478 h 19998"/>
                <a:gd name="connsiteX603" fmla="*/ 15704 w 19998"/>
                <a:gd name="connsiteY603" fmla="*/ 3497 h 19998"/>
                <a:gd name="connsiteX604" fmla="*/ 15747 w 19998"/>
                <a:gd name="connsiteY604" fmla="*/ 3534 h 19998"/>
                <a:gd name="connsiteX605" fmla="*/ 15747 w 19998"/>
                <a:gd name="connsiteY605" fmla="*/ 3518 h 19998"/>
                <a:gd name="connsiteX606" fmla="*/ 15935 w 19998"/>
                <a:gd name="connsiteY606" fmla="*/ 3478 h 19998"/>
                <a:gd name="connsiteX607" fmla="*/ 15935 w 19998"/>
                <a:gd name="connsiteY607" fmla="*/ 3518 h 19998"/>
                <a:gd name="connsiteX608" fmla="*/ 15951 w 19998"/>
                <a:gd name="connsiteY608" fmla="*/ 3518 h 19998"/>
                <a:gd name="connsiteX609" fmla="*/ 15992 w 19998"/>
                <a:gd name="connsiteY609" fmla="*/ 3414 h 19998"/>
                <a:gd name="connsiteX610" fmla="*/ 16156 w 19998"/>
                <a:gd name="connsiteY610" fmla="*/ 3414 h 19998"/>
                <a:gd name="connsiteX611" fmla="*/ 16156 w 19998"/>
                <a:gd name="connsiteY611" fmla="*/ 3374 h 19998"/>
                <a:gd name="connsiteX612" fmla="*/ 16302 w 19998"/>
                <a:gd name="connsiteY612" fmla="*/ 3436 h 19998"/>
                <a:gd name="connsiteX613" fmla="*/ 16285 w 19998"/>
                <a:gd name="connsiteY613" fmla="*/ 3454 h 19998"/>
                <a:gd name="connsiteX614" fmla="*/ 16366 w 19998"/>
                <a:gd name="connsiteY614" fmla="*/ 3518 h 19998"/>
                <a:gd name="connsiteX615" fmla="*/ 16490 w 19998"/>
                <a:gd name="connsiteY615" fmla="*/ 3518 h 19998"/>
                <a:gd name="connsiteX616" fmla="*/ 16506 w 19998"/>
                <a:gd name="connsiteY616" fmla="*/ 3600 h 19998"/>
                <a:gd name="connsiteX617" fmla="*/ 16590 w 19998"/>
                <a:gd name="connsiteY617" fmla="*/ 3624 h 19998"/>
                <a:gd name="connsiteX618" fmla="*/ 16611 w 19998"/>
                <a:gd name="connsiteY618" fmla="*/ 3581 h 19998"/>
                <a:gd name="connsiteX619" fmla="*/ 16694 w 19998"/>
                <a:gd name="connsiteY619" fmla="*/ 3600 h 19998"/>
                <a:gd name="connsiteX620" fmla="*/ 16694 w 19998"/>
                <a:gd name="connsiteY620" fmla="*/ 3560 h 19998"/>
                <a:gd name="connsiteX621" fmla="*/ 16716 w 19998"/>
                <a:gd name="connsiteY621" fmla="*/ 3560 h 19998"/>
                <a:gd name="connsiteX622" fmla="*/ 16716 w 19998"/>
                <a:gd name="connsiteY622" fmla="*/ 3518 h 19998"/>
                <a:gd name="connsiteX623" fmla="*/ 16759 w 19998"/>
                <a:gd name="connsiteY623" fmla="*/ 3497 h 19998"/>
                <a:gd name="connsiteX624" fmla="*/ 16759 w 19998"/>
                <a:gd name="connsiteY624" fmla="*/ 3478 h 19998"/>
                <a:gd name="connsiteX625" fmla="*/ 16940 w 19998"/>
                <a:gd name="connsiteY625" fmla="*/ 3478 h 19998"/>
                <a:gd name="connsiteX626" fmla="*/ 17085 w 19998"/>
                <a:gd name="connsiteY626" fmla="*/ 3560 h 19998"/>
                <a:gd name="connsiteX627" fmla="*/ 17085 w 19998"/>
                <a:gd name="connsiteY627" fmla="*/ 3534 h 19998"/>
                <a:gd name="connsiteX628" fmla="*/ 17192 w 19998"/>
                <a:gd name="connsiteY628" fmla="*/ 3518 h 19998"/>
                <a:gd name="connsiteX629" fmla="*/ 17192 w 19998"/>
                <a:gd name="connsiteY629" fmla="*/ 3534 h 19998"/>
                <a:gd name="connsiteX630" fmla="*/ 17373 w 19998"/>
                <a:gd name="connsiteY630" fmla="*/ 3640 h 19998"/>
                <a:gd name="connsiteX631" fmla="*/ 17354 w 19998"/>
                <a:gd name="connsiteY631" fmla="*/ 3663 h 19998"/>
                <a:gd name="connsiteX632" fmla="*/ 17437 w 19998"/>
                <a:gd name="connsiteY632" fmla="*/ 3783 h 19998"/>
                <a:gd name="connsiteX633" fmla="*/ 17397 w 19998"/>
                <a:gd name="connsiteY633" fmla="*/ 3783 h 19998"/>
                <a:gd name="connsiteX634" fmla="*/ 17414 w 19998"/>
                <a:gd name="connsiteY634" fmla="*/ 3826 h 19998"/>
                <a:gd name="connsiteX635" fmla="*/ 17437 w 19998"/>
                <a:gd name="connsiteY635" fmla="*/ 3826 h 19998"/>
                <a:gd name="connsiteX636" fmla="*/ 17602 w 19998"/>
                <a:gd name="connsiteY636" fmla="*/ 4028 h 19998"/>
                <a:gd name="connsiteX637" fmla="*/ 17623 w 19998"/>
                <a:gd name="connsiteY637" fmla="*/ 4091 h 19998"/>
                <a:gd name="connsiteX638" fmla="*/ 17642 w 19998"/>
                <a:gd name="connsiteY638" fmla="*/ 4091 h 19998"/>
                <a:gd name="connsiteX639" fmla="*/ 17683 w 19998"/>
                <a:gd name="connsiteY639" fmla="*/ 4211 h 19998"/>
                <a:gd name="connsiteX640" fmla="*/ 17849 w 19998"/>
                <a:gd name="connsiteY640" fmla="*/ 4211 h 19998"/>
                <a:gd name="connsiteX641" fmla="*/ 17849 w 19998"/>
                <a:gd name="connsiteY641" fmla="*/ 4171 h 19998"/>
                <a:gd name="connsiteX642" fmla="*/ 17871 w 19998"/>
                <a:gd name="connsiteY642" fmla="*/ 4171 h 19998"/>
                <a:gd name="connsiteX643" fmla="*/ 17830 w 19998"/>
                <a:gd name="connsiteY643" fmla="*/ 4091 h 19998"/>
                <a:gd name="connsiteX644" fmla="*/ 17871 w 19998"/>
                <a:gd name="connsiteY644" fmla="*/ 4065 h 19998"/>
                <a:gd name="connsiteX645" fmla="*/ 17935 w 19998"/>
                <a:gd name="connsiteY645" fmla="*/ 4091 h 19998"/>
                <a:gd name="connsiteX646" fmla="*/ 17976 w 19998"/>
                <a:gd name="connsiteY646" fmla="*/ 4065 h 19998"/>
                <a:gd name="connsiteX647" fmla="*/ 18019 w 19998"/>
                <a:gd name="connsiteY647" fmla="*/ 4091 h 19998"/>
                <a:gd name="connsiteX648" fmla="*/ 18140 w 19998"/>
                <a:gd name="connsiteY648" fmla="*/ 4131 h 19998"/>
                <a:gd name="connsiteX649" fmla="*/ 18183 w 19998"/>
                <a:gd name="connsiteY649" fmla="*/ 4293 h 19998"/>
                <a:gd name="connsiteX650" fmla="*/ 18200 w 19998"/>
                <a:gd name="connsiteY650" fmla="*/ 4293 h 19998"/>
                <a:gd name="connsiteX651" fmla="*/ 18223 w 19998"/>
                <a:gd name="connsiteY651" fmla="*/ 4211 h 19998"/>
                <a:gd name="connsiteX652" fmla="*/ 18240 w 19998"/>
                <a:gd name="connsiteY652" fmla="*/ 4211 h 19998"/>
                <a:gd name="connsiteX653" fmla="*/ 18240 w 19998"/>
                <a:gd name="connsiteY653" fmla="*/ 4230 h 19998"/>
                <a:gd name="connsiteX654" fmla="*/ 18281 w 19998"/>
                <a:gd name="connsiteY654" fmla="*/ 4230 h 19998"/>
                <a:gd name="connsiteX655" fmla="*/ 18328 w 19998"/>
                <a:gd name="connsiteY655" fmla="*/ 4270 h 19998"/>
                <a:gd name="connsiteX656" fmla="*/ 18369 w 19998"/>
                <a:gd name="connsiteY656" fmla="*/ 4253 h 19998"/>
                <a:gd name="connsiteX657" fmla="*/ 18388 w 19998"/>
                <a:gd name="connsiteY657" fmla="*/ 4270 h 19998"/>
                <a:gd name="connsiteX658" fmla="*/ 18531 w 19998"/>
                <a:gd name="connsiteY658" fmla="*/ 4253 h 19998"/>
                <a:gd name="connsiteX659" fmla="*/ 18531 w 19998"/>
                <a:gd name="connsiteY659" fmla="*/ 4270 h 19998"/>
                <a:gd name="connsiteX660" fmla="*/ 18631 w 19998"/>
                <a:gd name="connsiteY660" fmla="*/ 4211 h 19998"/>
                <a:gd name="connsiteX661" fmla="*/ 18631 w 19998"/>
                <a:gd name="connsiteY661" fmla="*/ 4131 h 19998"/>
                <a:gd name="connsiteX662" fmla="*/ 18762 w 19998"/>
                <a:gd name="connsiteY662" fmla="*/ 4108 h 19998"/>
                <a:gd name="connsiteX663" fmla="*/ 18778 w 19998"/>
                <a:gd name="connsiteY663" fmla="*/ 4148 h 19998"/>
                <a:gd name="connsiteX664" fmla="*/ 18821 w 19998"/>
                <a:gd name="connsiteY664" fmla="*/ 4131 h 19998"/>
                <a:gd name="connsiteX665" fmla="*/ 18943 w 19998"/>
                <a:gd name="connsiteY665" fmla="*/ 4333 h 19998"/>
                <a:gd name="connsiteX666" fmla="*/ 19047 w 19998"/>
                <a:gd name="connsiteY666" fmla="*/ 4333 h 19998"/>
                <a:gd name="connsiteX667" fmla="*/ 19064 w 19998"/>
                <a:gd name="connsiteY667" fmla="*/ 4392 h 19998"/>
                <a:gd name="connsiteX668" fmla="*/ 19152 w 19998"/>
                <a:gd name="connsiteY668" fmla="*/ 4392 h 19998"/>
                <a:gd name="connsiteX669" fmla="*/ 19152 w 19998"/>
                <a:gd name="connsiteY669" fmla="*/ 4373 h 19998"/>
                <a:gd name="connsiteX670" fmla="*/ 19212 w 19998"/>
                <a:gd name="connsiteY670" fmla="*/ 4373 h 19998"/>
                <a:gd name="connsiteX671" fmla="*/ 19212 w 19998"/>
                <a:gd name="connsiteY671" fmla="*/ 4392 h 19998"/>
                <a:gd name="connsiteX672" fmla="*/ 19317 w 19998"/>
                <a:gd name="connsiteY672" fmla="*/ 4333 h 19998"/>
                <a:gd name="connsiteX673" fmla="*/ 19417 w 19998"/>
                <a:gd name="connsiteY673" fmla="*/ 4392 h 19998"/>
                <a:gd name="connsiteX674" fmla="*/ 19443 w 19998"/>
                <a:gd name="connsiteY674" fmla="*/ 4373 h 19998"/>
                <a:gd name="connsiteX675" fmla="*/ 19500 w 19998"/>
                <a:gd name="connsiteY675" fmla="*/ 4373 h 19998"/>
                <a:gd name="connsiteX676" fmla="*/ 19521 w 19998"/>
                <a:gd name="connsiteY676" fmla="*/ 4352 h 19998"/>
                <a:gd name="connsiteX677" fmla="*/ 19998 w 19998"/>
                <a:gd name="connsiteY677" fmla="*/ 4512 h 19998"/>
                <a:gd name="connsiteX678" fmla="*/ 19750 w 19998"/>
                <a:gd name="connsiteY678" fmla="*/ 4939 h 19998"/>
                <a:gd name="connsiteX679" fmla="*/ 19712 w 19998"/>
                <a:gd name="connsiteY679" fmla="*/ 4939 h 19998"/>
                <a:gd name="connsiteX680" fmla="*/ 19686 w 19998"/>
                <a:gd name="connsiteY680" fmla="*/ 5003 h 19998"/>
                <a:gd name="connsiteX681" fmla="*/ 19645 w 19998"/>
                <a:gd name="connsiteY681" fmla="*/ 5003 h 19998"/>
                <a:gd name="connsiteX682" fmla="*/ 19131 w 19998"/>
                <a:gd name="connsiteY682" fmla="*/ 6512 h 19998"/>
                <a:gd name="connsiteX683" fmla="*/ 19236 w 19998"/>
                <a:gd name="connsiteY683" fmla="*/ 7750 h 19998"/>
                <a:gd name="connsiteX684" fmla="*/ 19212 w 19998"/>
                <a:gd name="connsiteY684" fmla="*/ 7750 h 19998"/>
                <a:gd name="connsiteX685" fmla="*/ 19090 w 19998"/>
                <a:gd name="connsiteY685" fmla="*/ 7870 h 19998"/>
                <a:gd name="connsiteX686" fmla="*/ 19152 w 19998"/>
                <a:gd name="connsiteY686" fmla="*/ 7853 h 19998"/>
                <a:gd name="connsiteX687" fmla="*/ 19064 w 19998"/>
                <a:gd name="connsiteY687" fmla="*/ 7973 h 19998"/>
                <a:gd name="connsiteX688" fmla="*/ 18983 w 19998"/>
                <a:gd name="connsiteY688" fmla="*/ 7973 h 19998"/>
                <a:gd name="connsiteX689" fmla="*/ 18714 w 19998"/>
                <a:gd name="connsiteY689" fmla="*/ 8135 h 19998"/>
                <a:gd name="connsiteX690" fmla="*/ 18695 w 19998"/>
                <a:gd name="connsiteY690" fmla="*/ 8093 h 19998"/>
                <a:gd name="connsiteX691" fmla="*/ 18614 w 19998"/>
                <a:gd name="connsiteY691" fmla="*/ 7997 h 19998"/>
                <a:gd name="connsiteX692" fmla="*/ 18631 w 19998"/>
                <a:gd name="connsiteY692" fmla="*/ 7973 h 19998"/>
                <a:gd name="connsiteX693" fmla="*/ 18304 w 19998"/>
                <a:gd name="connsiteY69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689 w 19998"/>
                <a:gd name="connsiteY454" fmla="*/ 5391 h 19998"/>
                <a:gd name="connsiteX455" fmla="*/ 3860 w 19998"/>
                <a:gd name="connsiteY455" fmla="*/ 5268 h 19998"/>
                <a:gd name="connsiteX456" fmla="*/ 3860 w 19998"/>
                <a:gd name="connsiteY456" fmla="*/ 5308 h 19998"/>
                <a:gd name="connsiteX457" fmla="*/ 3999 w 19998"/>
                <a:gd name="connsiteY457" fmla="*/ 5534 h 19998"/>
                <a:gd name="connsiteX458" fmla="*/ 4041 w 19998"/>
                <a:gd name="connsiteY458" fmla="*/ 5471 h 19998"/>
                <a:gd name="connsiteX459" fmla="*/ 4041 w 19998"/>
                <a:gd name="connsiteY459" fmla="*/ 5534 h 19998"/>
                <a:gd name="connsiteX460" fmla="*/ 4351 w 19998"/>
                <a:gd name="connsiteY460" fmla="*/ 5351 h 19998"/>
                <a:gd name="connsiteX461" fmla="*/ 4372 w 19998"/>
                <a:gd name="connsiteY461" fmla="*/ 5308 h 19998"/>
                <a:gd name="connsiteX462" fmla="*/ 4580 w 19998"/>
                <a:gd name="connsiteY462" fmla="*/ 5268 h 19998"/>
                <a:gd name="connsiteX463" fmla="*/ 4580 w 19998"/>
                <a:gd name="connsiteY463" fmla="*/ 5471 h 19998"/>
                <a:gd name="connsiteX464" fmla="*/ 4994 w 19998"/>
                <a:gd name="connsiteY464" fmla="*/ 5449 h 19998"/>
                <a:gd name="connsiteX465" fmla="*/ 5075 w 19998"/>
                <a:gd name="connsiteY465" fmla="*/ 5471 h 19998"/>
                <a:gd name="connsiteX466" fmla="*/ 5323 w 19998"/>
                <a:gd name="connsiteY466" fmla="*/ 5471 h 19998"/>
                <a:gd name="connsiteX467" fmla="*/ 5242 w 19998"/>
                <a:gd name="connsiteY467" fmla="*/ 5407 h 19998"/>
                <a:gd name="connsiteX468" fmla="*/ 4994 w 19998"/>
                <a:gd name="connsiteY468" fmla="*/ 5003 h 19998"/>
                <a:gd name="connsiteX469" fmla="*/ 4970 w 19998"/>
                <a:gd name="connsiteY469" fmla="*/ 5003 h 19998"/>
                <a:gd name="connsiteX470" fmla="*/ 4954 w 19998"/>
                <a:gd name="connsiteY470" fmla="*/ 4982 h 19998"/>
                <a:gd name="connsiteX471" fmla="*/ 5054 w 19998"/>
                <a:gd name="connsiteY471" fmla="*/ 4618 h 19998"/>
                <a:gd name="connsiteX472" fmla="*/ 5054 w 19998"/>
                <a:gd name="connsiteY472" fmla="*/ 4601 h 19998"/>
                <a:gd name="connsiteX473" fmla="*/ 5037 w 19998"/>
                <a:gd name="connsiteY473" fmla="*/ 4618 h 19998"/>
                <a:gd name="connsiteX474" fmla="*/ 5011 w 19998"/>
                <a:gd name="connsiteY474" fmla="*/ 4131 h 19998"/>
                <a:gd name="connsiteX475" fmla="*/ 4970 w 19998"/>
                <a:gd name="connsiteY475" fmla="*/ 4131 h 19998"/>
                <a:gd name="connsiteX476" fmla="*/ 4642 w 19998"/>
                <a:gd name="connsiteY476" fmla="*/ 3335 h 19998"/>
                <a:gd name="connsiteX477" fmla="*/ 4663 w 19998"/>
                <a:gd name="connsiteY477" fmla="*/ 3092 h 19998"/>
                <a:gd name="connsiteX478" fmla="*/ 4563 w 19998"/>
                <a:gd name="connsiteY478" fmla="*/ 3050 h 19998"/>
                <a:gd name="connsiteX479" fmla="*/ 4563 w 19998"/>
                <a:gd name="connsiteY479" fmla="*/ 2930 h 19998"/>
                <a:gd name="connsiteX480" fmla="*/ 4663 w 19998"/>
                <a:gd name="connsiteY480" fmla="*/ 2987 h 19998"/>
                <a:gd name="connsiteX481" fmla="*/ 4684 w 19998"/>
                <a:gd name="connsiteY481" fmla="*/ 2947 h 19998"/>
                <a:gd name="connsiteX482" fmla="*/ 5242 w 19998"/>
                <a:gd name="connsiteY482" fmla="*/ 3092 h 19998"/>
                <a:gd name="connsiteX483" fmla="*/ 5258 w 19998"/>
                <a:gd name="connsiteY483" fmla="*/ 3029 h 19998"/>
                <a:gd name="connsiteX484" fmla="*/ 5570 w 19998"/>
                <a:gd name="connsiteY484" fmla="*/ 3050 h 19998"/>
                <a:gd name="connsiteX485" fmla="*/ 5632 w 19998"/>
                <a:gd name="connsiteY485" fmla="*/ 3252 h 19998"/>
                <a:gd name="connsiteX486" fmla="*/ 5592 w 19998"/>
                <a:gd name="connsiteY486" fmla="*/ 3252 h 19998"/>
                <a:gd name="connsiteX487" fmla="*/ 5570 w 19998"/>
                <a:gd name="connsiteY487" fmla="*/ 3316 h 19998"/>
                <a:gd name="connsiteX488" fmla="*/ 5511 w 19998"/>
                <a:gd name="connsiteY488" fmla="*/ 3316 h 19998"/>
                <a:gd name="connsiteX489" fmla="*/ 5675 w 19998"/>
                <a:gd name="connsiteY489" fmla="*/ 3800 h 19998"/>
                <a:gd name="connsiteX490" fmla="*/ 5649 w 19998"/>
                <a:gd name="connsiteY490" fmla="*/ 3826 h 19998"/>
                <a:gd name="connsiteX491" fmla="*/ 5732 w 19998"/>
                <a:gd name="connsiteY491" fmla="*/ 3842 h 19998"/>
                <a:gd name="connsiteX492" fmla="*/ 5713 w 19998"/>
                <a:gd name="connsiteY492" fmla="*/ 3842 h 19998"/>
                <a:gd name="connsiteX493" fmla="*/ 5732 w 19998"/>
                <a:gd name="connsiteY493" fmla="*/ 3882 h 19998"/>
                <a:gd name="connsiteX494" fmla="*/ 5756 w 19998"/>
                <a:gd name="connsiteY494" fmla="*/ 3882 h 19998"/>
                <a:gd name="connsiteX495" fmla="*/ 5775 w 19998"/>
                <a:gd name="connsiteY495" fmla="*/ 3882 h 19998"/>
                <a:gd name="connsiteX496" fmla="*/ 5861 w 19998"/>
                <a:gd name="connsiteY496" fmla="*/ 3762 h 19998"/>
                <a:gd name="connsiteX497" fmla="*/ 6499 w 19998"/>
                <a:gd name="connsiteY497" fmla="*/ 3906 h 19998"/>
                <a:gd name="connsiteX498" fmla="*/ 7611 w 19998"/>
                <a:gd name="connsiteY498" fmla="*/ 3826 h 19998"/>
                <a:gd name="connsiteX499" fmla="*/ 7923 w 19998"/>
                <a:gd name="connsiteY499" fmla="*/ 3722 h 19998"/>
                <a:gd name="connsiteX500" fmla="*/ 8045 w 19998"/>
                <a:gd name="connsiteY500" fmla="*/ 3703 h 19998"/>
                <a:gd name="connsiteX501" fmla="*/ 7611 w 19998"/>
                <a:gd name="connsiteY501" fmla="*/ 3600 h 19998"/>
                <a:gd name="connsiteX502" fmla="*/ 7611 w 19998"/>
                <a:gd name="connsiteY502" fmla="*/ 3581 h 19998"/>
                <a:gd name="connsiteX503" fmla="*/ 7799 w 19998"/>
                <a:gd name="connsiteY503" fmla="*/ 3092 h 19998"/>
                <a:gd name="connsiteX504" fmla="*/ 9574 w 19998"/>
                <a:gd name="connsiteY504" fmla="*/ 2317 h 19998"/>
                <a:gd name="connsiteX505" fmla="*/ 9843 w 19998"/>
                <a:gd name="connsiteY505" fmla="*/ 1993 h 19998"/>
                <a:gd name="connsiteX506" fmla="*/ 9902 w 19998"/>
                <a:gd name="connsiteY506" fmla="*/ 2051 h 19998"/>
                <a:gd name="connsiteX507" fmla="*/ 10031 w 19998"/>
                <a:gd name="connsiteY507" fmla="*/ 2051 h 19998"/>
                <a:gd name="connsiteX508" fmla="*/ 9964 w 19998"/>
                <a:gd name="connsiteY508" fmla="*/ 1972 h 19998"/>
                <a:gd name="connsiteX509" fmla="*/ 9943 w 19998"/>
                <a:gd name="connsiteY509" fmla="*/ 1993 h 19998"/>
                <a:gd name="connsiteX510" fmla="*/ 9843 w 19998"/>
                <a:gd name="connsiteY510" fmla="*/ 1645 h 19998"/>
                <a:gd name="connsiteX511" fmla="*/ 9902 w 19998"/>
                <a:gd name="connsiteY511" fmla="*/ 1645 h 19998"/>
                <a:gd name="connsiteX512" fmla="*/ 9902 w 19998"/>
                <a:gd name="connsiteY512" fmla="*/ 1628 h 19998"/>
                <a:gd name="connsiteX513" fmla="*/ 9902 w 19998"/>
                <a:gd name="connsiteY513" fmla="*/ 1607 h 19998"/>
                <a:gd name="connsiteX514" fmla="*/ 9843 w 19998"/>
                <a:gd name="connsiteY514" fmla="*/ 1542 h 19998"/>
                <a:gd name="connsiteX515" fmla="*/ 9886 w 19998"/>
                <a:gd name="connsiteY515" fmla="*/ 1260 h 19998"/>
                <a:gd name="connsiteX516" fmla="*/ 9926 w 19998"/>
                <a:gd name="connsiteY516" fmla="*/ 1243 h 19998"/>
                <a:gd name="connsiteX517" fmla="*/ 9886 w 19998"/>
                <a:gd name="connsiteY517" fmla="*/ 815 h 19998"/>
                <a:gd name="connsiteX518" fmla="*/ 9902 w 19998"/>
                <a:gd name="connsiteY518" fmla="*/ 815 h 19998"/>
                <a:gd name="connsiteX519" fmla="*/ 9886 w 19998"/>
                <a:gd name="connsiteY519" fmla="*/ 484 h 19998"/>
                <a:gd name="connsiteX520" fmla="*/ 10645 w 19998"/>
                <a:gd name="connsiteY520" fmla="*/ 186 h 19998"/>
                <a:gd name="connsiteX521" fmla="*/ 11307 w 19998"/>
                <a:gd name="connsiteY521" fmla="*/ 0 h 19998"/>
                <a:gd name="connsiteX522" fmla="*/ 11431 w 19998"/>
                <a:gd name="connsiteY522" fmla="*/ 324 h 19998"/>
                <a:gd name="connsiteX523" fmla="*/ 11431 w 19998"/>
                <a:gd name="connsiteY523" fmla="*/ 630 h 19998"/>
                <a:gd name="connsiteX524" fmla="*/ 11577 w 19998"/>
                <a:gd name="connsiteY524" fmla="*/ 630 h 19998"/>
                <a:gd name="connsiteX525" fmla="*/ 11700 w 19998"/>
                <a:gd name="connsiteY525" fmla="*/ 832 h 19998"/>
                <a:gd name="connsiteX526" fmla="*/ 11822 w 19998"/>
                <a:gd name="connsiteY526" fmla="*/ 895 h 19998"/>
                <a:gd name="connsiteX527" fmla="*/ 12158 w 19998"/>
                <a:gd name="connsiteY527" fmla="*/ 670 h 19998"/>
                <a:gd name="connsiteX528" fmla="*/ 12279 w 19998"/>
                <a:gd name="connsiteY528" fmla="*/ 792 h 19998"/>
                <a:gd name="connsiteX529" fmla="*/ 12255 w 19998"/>
                <a:gd name="connsiteY529" fmla="*/ 815 h 19998"/>
                <a:gd name="connsiteX530" fmla="*/ 12360 w 19998"/>
                <a:gd name="connsiteY530" fmla="*/ 895 h 19998"/>
                <a:gd name="connsiteX531" fmla="*/ 12360 w 19998"/>
                <a:gd name="connsiteY531" fmla="*/ 912 h 19998"/>
                <a:gd name="connsiteX532" fmla="*/ 12339 w 19998"/>
                <a:gd name="connsiteY532" fmla="*/ 935 h 19998"/>
                <a:gd name="connsiteX533" fmla="*/ 12548 w 19998"/>
                <a:gd name="connsiteY533" fmla="*/ 1342 h 19998"/>
                <a:gd name="connsiteX534" fmla="*/ 12753 w 19998"/>
                <a:gd name="connsiteY534" fmla="*/ 1260 h 19998"/>
                <a:gd name="connsiteX535" fmla="*/ 12729 w 19998"/>
                <a:gd name="connsiteY535" fmla="*/ 1363 h 19998"/>
                <a:gd name="connsiteX536" fmla="*/ 12834 w 19998"/>
                <a:gd name="connsiteY536" fmla="*/ 1323 h 19998"/>
                <a:gd name="connsiteX537" fmla="*/ 12853 w 19998"/>
                <a:gd name="connsiteY537" fmla="*/ 1342 h 19998"/>
                <a:gd name="connsiteX538" fmla="*/ 12901 w 19998"/>
                <a:gd name="connsiteY538" fmla="*/ 1342 h 19998"/>
                <a:gd name="connsiteX539" fmla="*/ 13039 w 19998"/>
                <a:gd name="connsiteY539" fmla="*/ 1769 h 19998"/>
                <a:gd name="connsiteX540" fmla="*/ 13039 w 19998"/>
                <a:gd name="connsiteY540" fmla="*/ 1751 h 19998"/>
                <a:gd name="connsiteX541" fmla="*/ 13065 w 19998"/>
                <a:gd name="connsiteY541" fmla="*/ 1751 h 19998"/>
                <a:gd name="connsiteX542" fmla="*/ 13082 w 19998"/>
                <a:gd name="connsiteY542" fmla="*/ 1671 h 19998"/>
                <a:gd name="connsiteX543" fmla="*/ 13186 w 19998"/>
                <a:gd name="connsiteY543" fmla="*/ 1645 h 19998"/>
                <a:gd name="connsiteX544" fmla="*/ 13203 w 19998"/>
                <a:gd name="connsiteY544" fmla="*/ 1671 h 19998"/>
                <a:gd name="connsiteX545" fmla="*/ 13203 w 19998"/>
                <a:gd name="connsiteY545" fmla="*/ 1645 h 19998"/>
                <a:gd name="connsiteX546" fmla="*/ 13267 w 19998"/>
                <a:gd name="connsiteY546" fmla="*/ 1645 h 19998"/>
                <a:gd name="connsiteX547" fmla="*/ 13267 w 19998"/>
                <a:gd name="connsiteY547" fmla="*/ 1671 h 19998"/>
                <a:gd name="connsiteX548" fmla="*/ 13308 w 19998"/>
                <a:gd name="connsiteY548" fmla="*/ 1687 h 19998"/>
                <a:gd name="connsiteX549" fmla="*/ 13308 w 19998"/>
                <a:gd name="connsiteY549" fmla="*/ 1711 h 19998"/>
                <a:gd name="connsiteX550" fmla="*/ 13515 w 19998"/>
                <a:gd name="connsiteY550" fmla="*/ 1628 h 19998"/>
                <a:gd name="connsiteX551" fmla="*/ 13598 w 19998"/>
                <a:gd name="connsiteY551" fmla="*/ 1751 h 19998"/>
                <a:gd name="connsiteX552" fmla="*/ 13660 w 19998"/>
                <a:gd name="connsiteY552" fmla="*/ 1769 h 19998"/>
                <a:gd name="connsiteX553" fmla="*/ 13660 w 19998"/>
                <a:gd name="connsiteY553" fmla="*/ 1833 h 19998"/>
                <a:gd name="connsiteX554" fmla="*/ 13677 w 19998"/>
                <a:gd name="connsiteY554" fmla="*/ 1833 h 19998"/>
                <a:gd name="connsiteX555" fmla="*/ 13677 w 19998"/>
                <a:gd name="connsiteY555" fmla="*/ 1849 h 19998"/>
                <a:gd name="connsiteX556" fmla="*/ 13725 w 19998"/>
                <a:gd name="connsiteY556" fmla="*/ 1849 h 19998"/>
                <a:gd name="connsiteX557" fmla="*/ 13703 w 19998"/>
                <a:gd name="connsiteY557" fmla="*/ 1833 h 19998"/>
                <a:gd name="connsiteX558" fmla="*/ 13725 w 19998"/>
                <a:gd name="connsiteY558" fmla="*/ 1791 h 19998"/>
                <a:gd name="connsiteX559" fmla="*/ 13808 w 19998"/>
                <a:gd name="connsiteY559" fmla="*/ 1873 h 19998"/>
                <a:gd name="connsiteX560" fmla="*/ 13725 w 19998"/>
                <a:gd name="connsiteY560" fmla="*/ 2155 h 19998"/>
                <a:gd name="connsiteX561" fmla="*/ 13725 w 19998"/>
                <a:gd name="connsiteY561" fmla="*/ 2138 h 19998"/>
                <a:gd name="connsiteX562" fmla="*/ 13784 w 19998"/>
                <a:gd name="connsiteY562" fmla="*/ 2155 h 19998"/>
                <a:gd name="connsiteX563" fmla="*/ 13825 w 19998"/>
                <a:gd name="connsiteY563" fmla="*/ 2301 h 19998"/>
                <a:gd name="connsiteX564" fmla="*/ 13703 w 19998"/>
                <a:gd name="connsiteY564" fmla="*/ 2420 h 19998"/>
                <a:gd name="connsiteX565" fmla="*/ 13741 w 19998"/>
                <a:gd name="connsiteY565" fmla="*/ 2463 h 19998"/>
                <a:gd name="connsiteX566" fmla="*/ 13703 w 19998"/>
                <a:gd name="connsiteY566" fmla="*/ 2503 h 19998"/>
                <a:gd name="connsiteX567" fmla="*/ 13784 w 19998"/>
                <a:gd name="connsiteY567" fmla="*/ 2519 h 19998"/>
                <a:gd name="connsiteX568" fmla="*/ 13784 w 19998"/>
                <a:gd name="connsiteY568" fmla="*/ 2540 h 19998"/>
                <a:gd name="connsiteX569" fmla="*/ 13849 w 19998"/>
                <a:gd name="connsiteY569" fmla="*/ 2540 h 19998"/>
                <a:gd name="connsiteX570" fmla="*/ 14280 w 19998"/>
                <a:gd name="connsiteY570" fmla="*/ 2540 h 19998"/>
                <a:gd name="connsiteX571" fmla="*/ 14527 w 19998"/>
                <a:gd name="connsiteY571" fmla="*/ 2437 h 19998"/>
                <a:gd name="connsiteX572" fmla="*/ 14527 w 19998"/>
                <a:gd name="connsiteY572" fmla="*/ 2218 h 19998"/>
                <a:gd name="connsiteX573" fmla="*/ 14715 w 19998"/>
                <a:gd name="connsiteY573" fmla="*/ 2051 h 19998"/>
                <a:gd name="connsiteX574" fmla="*/ 14815 w 19998"/>
                <a:gd name="connsiteY574" fmla="*/ 2115 h 19998"/>
                <a:gd name="connsiteX575" fmla="*/ 14775 w 19998"/>
                <a:gd name="connsiteY575" fmla="*/ 2138 h 19998"/>
                <a:gd name="connsiteX576" fmla="*/ 14796 w 19998"/>
                <a:gd name="connsiteY576" fmla="*/ 2218 h 19998"/>
                <a:gd name="connsiteX577" fmla="*/ 14756 w 19998"/>
                <a:gd name="connsiteY577" fmla="*/ 2195 h 19998"/>
                <a:gd name="connsiteX578" fmla="*/ 14732 w 19998"/>
                <a:gd name="connsiteY578" fmla="*/ 2218 h 19998"/>
                <a:gd name="connsiteX579" fmla="*/ 14756 w 19998"/>
                <a:gd name="connsiteY579" fmla="*/ 2237 h 19998"/>
                <a:gd name="connsiteX580" fmla="*/ 14732 w 19998"/>
                <a:gd name="connsiteY580" fmla="*/ 2275 h 19998"/>
                <a:gd name="connsiteX581" fmla="*/ 14715 w 19998"/>
                <a:gd name="connsiteY581" fmla="*/ 2275 h 19998"/>
                <a:gd name="connsiteX582" fmla="*/ 14756 w 19998"/>
                <a:gd name="connsiteY582" fmla="*/ 2341 h 19998"/>
                <a:gd name="connsiteX583" fmla="*/ 14675 w 19998"/>
                <a:gd name="connsiteY583" fmla="*/ 2519 h 19998"/>
                <a:gd name="connsiteX584" fmla="*/ 14815 w 19998"/>
                <a:gd name="connsiteY584" fmla="*/ 2622 h 19998"/>
                <a:gd name="connsiteX585" fmla="*/ 14796 w 19998"/>
                <a:gd name="connsiteY585" fmla="*/ 2904 h 19998"/>
                <a:gd name="connsiteX586" fmla="*/ 14918 w 19998"/>
                <a:gd name="connsiteY586" fmla="*/ 2904 h 19998"/>
                <a:gd name="connsiteX587" fmla="*/ 14918 w 19998"/>
                <a:gd name="connsiteY587" fmla="*/ 2867 h 19998"/>
                <a:gd name="connsiteX588" fmla="*/ 15001 w 19998"/>
                <a:gd name="connsiteY588" fmla="*/ 2888 h 19998"/>
                <a:gd name="connsiteX589" fmla="*/ 15230 w 19998"/>
                <a:gd name="connsiteY589" fmla="*/ 3074 h 19998"/>
                <a:gd name="connsiteX590" fmla="*/ 15249 w 19998"/>
                <a:gd name="connsiteY590" fmla="*/ 3050 h 19998"/>
                <a:gd name="connsiteX591" fmla="*/ 15249 w 19998"/>
                <a:gd name="connsiteY591" fmla="*/ 3114 h 19998"/>
                <a:gd name="connsiteX592" fmla="*/ 15330 w 19998"/>
                <a:gd name="connsiteY592" fmla="*/ 3114 h 19998"/>
                <a:gd name="connsiteX593" fmla="*/ 15418 w 19998"/>
                <a:gd name="connsiteY593" fmla="*/ 3114 h 19998"/>
                <a:gd name="connsiteX594" fmla="*/ 15499 w 19998"/>
                <a:gd name="connsiteY594" fmla="*/ 3196 h 19998"/>
                <a:gd name="connsiteX595" fmla="*/ 15475 w 19998"/>
                <a:gd name="connsiteY595" fmla="*/ 3252 h 19998"/>
                <a:gd name="connsiteX596" fmla="*/ 15499 w 19998"/>
                <a:gd name="connsiteY596" fmla="*/ 3295 h 19998"/>
                <a:gd name="connsiteX597" fmla="*/ 15499 w 19998"/>
                <a:gd name="connsiteY597" fmla="*/ 3276 h 19998"/>
                <a:gd name="connsiteX598" fmla="*/ 15599 w 19998"/>
                <a:gd name="connsiteY598" fmla="*/ 3276 h 19998"/>
                <a:gd name="connsiteX599" fmla="*/ 15704 w 19998"/>
                <a:gd name="connsiteY599" fmla="*/ 3374 h 19998"/>
                <a:gd name="connsiteX600" fmla="*/ 15682 w 19998"/>
                <a:gd name="connsiteY600" fmla="*/ 3414 h 19998"/>
                <a:gd name="connsiteX601" fmla="*/ 15723 w 19998"/>
                <a:gd name="connsiteY601" fmla="*/ 3478 h 19998"/>
                <a:gd name="connsiteX602" fmla="*/ 15704 w 19998"/>
                <a:gd name="connsiteY602" fmla="*/ 3497 h 19998"/>
                <a:gd name="connsiteX603" fmla="*/ 15747 w 19998"/>
                <a:gd name="connsiteY603" fmla="*/ 3534 h 19998"/>
                <a:gd name="connsiteX604" fmla="*/ 15747 w 19998"/>
                <a:gd name="connsiteY604" fmla="*/ 3518 h 19998"/>
                <a:gd name="connsiteX605" fmla="*/ 15935 w 19998"/>
                <a:gd name="connsiteY605" fmla="*/ 3478 h 19998"/>
                <a:gd name="connsiteX606" fmla="*/ 15935 w 19998"/>
                <a:gd name="connsiteY606" fmla="*/ 3518 h 19998"/>
                <a:gd name="connsiteX607" fmla="*/ 15951 w 19998"/>
                <a:gd name="connsiteY607" fmla="*/ 3518 h 19998"/>
                <a:gd name="connsiteX608" fmla="*/ 15992 w 19998"/>
                <a:gd name="connsiteY608" fmla="*/ 3414 h 19998"/>
                <a:gd name="connsiteX609" fmla="*/ 16156 w 19998"/>
                <a:gd name="connsiteY609" fmla="*/ 3414 h 19998"/>
                <a:gd name="connsiteX610" fmla="*/ 16156 w 19998"/>
                <a:gd name="connsiteY610" fmla="*/ 3374 h 19998"/>
                <a:gd name="connsiteX611" fmla="*/ 16302 w 19998"/>
                <a:gd name="connsiteY611" fmla="*/ 3436 h 19998"/>
                <a:gd name="connsiteX612" fmla="*/ 16285 w 19998"/>
                <a:gd name="connsiteY612" fmla="*/ 3454 h 19998"/>
                <a:gd name="connsiteX613" fmla="*/ 16366 w 19998"/>
                <a:gd name="connsiteY613" fmla="*/ 3518 h 19998"/>
                <a:gd name="connsiteX614" fmla="*/ 16490 w 19998"/>
                <a:gd name="connsiteY614" fmla="*/ 3518 h 19998"/>
                <a:gd name="connsiteX615" fmla="*/ 16506 w 19998"/>
                <a:gd name="connsiteY615" fmla="*/ 3600 h 19998"/>
                <a:gd name="connsiteX616" fmla="*/ 16590 w 19998"/>
                <a:gd name="connsiteY616" fmla="*/ 3624 h 19998"/>
                <a:gd name="connsiteX617" fmla="*/ 16611 w 19998"/>
                <a:gd name="connsiteY617" fmla="*/ 3581 h 19998"/>
                <a:gd name="connsiteX618" fmla="*/ 16694 w 19998"/>
                <a:gd name="connsiteY618" fmla="*/ 3600 h 19998"/>
                <a:gd name="connsiteX619" fmla="*/ 16694 w 19998"/>
                <a:gd name="connsiteY619" fmla="*/ 3560 h 19998"/>
                <a:gd name="connsiteX620" fmla="*/ 16716 w 19998"/>
                <a:gd name="connsiteY620" fmla="*/ 3560 h 19998"/>
                <a:gd name="connsiteX621" fmla="*/ 16716 w 19998"/>
                <a:gd name="connsiteY621" fmla="*/ 3518 h 19998"/>
                <a:gd name="connsiteX622" fmla="*/ 16759 w 19998"/>
                <a:gd name="connsiteY622" fmla="*/ 3497 h 19998"/>
                <a:gd name="connsiteX623" fmla="*/ 16759 w 19998"/>
                <a:gd name="connsiteY623" fmla="*/ 3478 h 19998"/>
                <a:gd name="connsiteX624" fmla="*/ 16940 w 19998"/>
                <a:gd name="connsiteY624" fmla="*/ 3478 h 19998"/>
                <a:gd name="connsiteX625" fmla="*/ 17085 w 19998"/>
                <a:gd name="connsiteY625" fmla="*/ 3560 h 19998"/>
                <a:gd name="connsiteX626" fmla="*/ 17085 w 19998"/>
                <a:gd name="connsiteY626" fmla="*/ 3534 h 19998"/>
                <a:gd name="connsiteX627" fmla="*/ 17192 w 19998"/>
                <a:gd name="connsiteY627" fmla="*/ 3518 h 19998"/>
                <a:gd name="connsiteX628" fmla="*/ 17192 w 19998"/>
                <a:gd name="connsiteY628" fmla="*/ 3534 h 19998"/>
                <a:gd name="connsiteX629" fmla="*/ 17373 w 19998"/>
                <a:gd name="connsiteY629" fmla="*/ 3640 h 19998"/>
                <a:gd name="connsiteX630" fmla="*/ 17354 w 19998"/>
                <a:gd name="connsiteY630" fmla="*/ 3663 h 19998"/>
                <a:gd name="connsiteX631" fmla="*/ 17437 w 19998"/>
                <a:gd name="connsiteY631" fmla="*/ 3783 h 19998"/>
                <a:gd name="connsiteX632" fmla="*/ 17397 w 19998"/>
                <a:gd name="connsiteY632" fmla="*/ 3783 h 19998"/>
                <a:gd name="connsiteX633" fmla="*/ 17414 w 19998"/>
                <a:gd name="connsiteY633" fmla="*/ 3826 h 19998"/>
                <a:gd name="connsiteX634" fmla="*/ 17437 w 19998"/>
                <a:gd name="connsiteY634" fmla="*/ 3826 h 19998"/>
                <a:gd name="connsiteX635" fmla="*/ 17602 w 19998"/>
                <a:gd name="connsiteY635" fmla="*/ 4028 h 19998"/>
                <a:gd name="connsiteX636" fmla="*/ 17623 w 19998"/>
                <a:gd name="connsiteY636" fmla="*/ 4091 h 19998"/>
                <a:gd name="connsiteX637" fmla="*/ 17642 w 19998"/>
                <a:gd name="connsiteY637" fmla="*/ 4091 h 19998"/>
                <a:gd name="connsiteX638" fmla="*/ 17683 w 19998"/>
                <a:gd name="connsiteY638" fmla="*/ 4211 h 19998"/>
                <a:gd name="connsiteX639" fmla="*/ 17849 w 19998"/>
                <a:gd name="connsiteY639" fmla="*/ 4211 h 19998"/>
                <a:gd name="connsiteX640" fmla="*/ 17849 w 19998"/>
                <a:gd name="connsiteY640" fmla="*/ 4171 h 19998"/>
                <a:gd name="connsiteX641" fmla="*/ 17871 w 19998"/>
                <a:gd name="connsiteY641" fmla="*/ 4171 h 19998"/>
                <a:gd name="connsiteX642" fmla="*/ 17830 w 19998"/>
                <a:gd name="connsiteY642" fmla="*/ 4091 h 19998"/>
                <a:gd name="connsiteX643" fmla="*/ 17871 w 19998"/>
                <a:gd name="connsiteY643" fmla="*/ 4065 h 19998"/>
                <a:gd name="connsiteX644" fmla="*/ 17935 w 19998"/>
                <a:gd name="connsiteY644" fmla="*/ 4091 h 19998"/>
                <a:gd name="connsiteX645" fmla="*/ 17976 w 19998"/>
                <a:gd name="connsiteY645" fmla="*/ 4065 h 19998"/>
                <a:gd name="connsiteX646" fmla="*/ 18019 w 19998"/>
                <a:gd name="connsiteY646" fmla="*/ 4091 h 19998"/>
                <a:gd name="connsiteX647" fmla="*/ 18140 w 19998"/>
                <a:gd name="connsiteY647" fmla="*/ 4131 h 19998"/>
                <a:gd name="connsiteX648" fmla="*/ 18183 w 19998"/>
                <a:gd name="connsiteY648" fmla="*/ 4293 h 19998"/>
                <a:gd name="connsiteX649" fmla="*/ 18200 w 19998"/>
                <a:gd name="connsiteY649" fmla="*/ 4293 h 19998"/>
                <a:gd name="connsiteX650" fmla="*/ 18223 w 19998"/>
                <a:gd name="connsiteY650" fmla="*/ 4211 h 19998"/>
                <a:gd name="connsiteX651" fmla="*/ 18240 w 19998"/>
                <a:gd name="connsiteY651" fmla="*/ 4211 h 19998"/>
                <a:gd name="connsiteX652" fmla="*/ 18240 w 19998"/>
                <a:gd name="connsiteY652" fmla="*/ 4230 h 19998"/>
                <a:gd name="connsiteX653" fmla="*/ 18281 w 19998"/>
                <a:gd name="connsiteY653" fmla="*/ 4230 h 19998"/>
                <a:gd name="connsiteX654" fmla="*/ 18328 w 19998"/>
                <a:gd name="connsiteY654" fmla="*/ 4270 h 19998"/>
                <a:gd name="connsiteX655" fmla="*/ 18369 w 19998"/>
                <a:gd name="connsiteY655" fmla="*/ 4253 h 19998"/>
                <a:gd name="connsiteX656" fmla="*/ 18388 w 19998"/>
                <a:gd name="connsiteY656" fmla="*/ 4270 h 19998"/>
                <a:gd name="connsiteX657" fmla="*/ 18531 w 19998"/>
                <a:gd name="connsiteY657" fmla="*/ 4253 h 19998"/>
                <a:gd name="connsiteX658" fmla="*/ 18531 w 19998"/>
                <a:gd name="connsiteY658" fmla="*/ 4270 h 19998"/>
                <a:gd name="connsiteX659" fmla="*/ 18631 w 19998"/>
                <a:gd name="connsiteY659" fmla="*/ 4211 h 19998"/>
                <a:gd name="connsiteX660" fmla="*/ 18631 w 19998"/>
                <a:gd name="connsiteY660" fmla="*/ 4131 h 19998"/>
                <a:gd name="connsiteX661" fmla="*/ 18762 w 19998"/>
                <a:gd name="connsiteY661" fmla="*/ 4108 h 19998"/>
                <a:gd name="connsiteX662" fmla="*/ 18778 w 19998"/>
                <a:gd name="connsiteY662" fmla="*/ 4148 h 19998"/>
                <a:gd name="connsiteX663" fmla="*/ 18821 w 19998"/>
                <a:gd name="connsiteY663" fmla="*/ 4131 h 19998"/>
                <a:gd name="connsiteX664" fmla="*/ 18943 w 19998"/>
                <a:gd name="connsiteY664" fmla="*/ 4333 h 19998"/>
                <a:gd name="connsiteX665" fmla="*/ 19047 w 19998"/>
                <a:gd name="connsiteY665" fmla="*/ 4333 h 19998"/>
                <a:gd name="connsiteX666" fmla="*/ 19064 w 19998"/>
                <a:gd name="connsiteY666" fmla="*/ 4392 h 19998"/>
                <a:gd name="connsiteX667" fmla="*/ 19152 w 19998"/>
                <a:gd name="connsiteY667" fmla="*/ 4392 h 19998"/>
                <a:gd name="connsiteX668" fmla="*/ 19152 w 19998"/>
                <a:gd name="connsiteY668" fmla="*/ 4373 h 19998"/>
                <a:gd name="connsiteX669" fmla="*/ 19212 w 19998"/>
                <a:gd name="connsiteY669" fmla="*/ 4373 h 19998"/>
                <a:gd name="connsiteX670" fmla="*/ 19212 w 19998"/>
                <a:gd name="connsiteY670" fmla="*/ 4392 h 19998"/>
                <a:gd name="connsiteX671" fmla="*/ 19317 w 19998"/>
                <a:gd name="connsiteY671" fmla="*/ 4333 h 19998"/>
                <a:gd name="connsiteX672" fmla="*/ 19417 w 19998"/>
                <a:gd name="connsiteY672" fmla="*/ 4392 h 19998"/>
                <a:gd name="connsiteX673" fmla="*/ 19443 w 19998"/>
                <a:gd name="connsiteY673" fmla="*/ 4373 h 19998"/>
                <a:gd name="connsiteX674" fmla="*/ 19500 w 19998"/>
                <a:gd name="connsiteY674" fmla="*/ 4373 h 19998"/>
                <a:gd name="connsiteX675" fmla="*/ 19521 w 19998"/>
                <a:gd name="connsiteY675" fmla="*/ 4352 h 19998"/>
                <a:gd name="connsiteX676" fmla="*/ 19998 w 19998"/>
                <a:gd name="connsiteY676" fmla="*/ 4512 h 19998"/>
                <a:gd name="connsiteX677" fmla="*/ 19750 w 19998"/>
                <a:gd name="connsiteY677" fmla="*/ 4939 h 19998"/>
                <a:gd name="connsiteX678" fmla="*/ 19712 w 19998"/>
                <a:gd name="connsiteY678" fmla="*/ 4939 h 19998"/>
                <a:gd name="connsiteX679" fmla="*/ 19686 w 19998"/>
                <a:gd name="connsiteY679" fmla="*/ 5003 h 19998"/>
                <a:gd name="connsiteX680" fmla="*/ 19645 w 19998"/>
                <a:gd name="connsiteY680" fmla="*/ 5003 h 19998"/>
                <a:gd name="connsiteX681" fmla="*/ 19131 w 19998"/>
                <a:gd name="connsiteY681" fmla="*/ 6512 h 19998"/>
                <a:gd name="connsiteX682" fmla="*/ 19236 w 19998"/>
                <a:gd name="connsiteY682" fmla="*/ 7750 h 19998"/>
                <a:gd name="connsiteX683" fmla="*/ 19212 w 19998"/>
                <a:gd name="connsiteY683" fmla="*/ 7750 h 19998"/>
                <a:gd name="connsiteX684" fmla="*/ 19090 w 19998"/>
                <a:gd name="connsiteY684" fmla="*/ 7870 h 19998"/>
                <a:gd name="connsiteX685" fmla="*/ 19152 w 19998"/>
                <a:gd name="connsiteY685" fmla="*/ 7853 h 19998"/>
                <a:gd name="connsiteX686" fmla="*/ 19064 w 19998"/>
                <a:gd name="connsiteY686" fmla="*/ 7973 h 19998"/>
                <a:gd name="connsiteX687" fmla="*/ 18983 w 19998"/>
                <a:gd name="connsiteY687" fmla="*/ 7973 h 19998"/>
                <a:gd name="connsiteX688" fmla="*/ 18714 w 19998"/>
                <a:gd name="connsiteY688" fmla="*/ 8135 h 19998"/>
                <a:gd name="connsiteX689" fmla="*/ 18695 w 19998"/>
                <a:gd name="connsiteY689" fmla="*/ 8093 h 19998"/>
                <a:gd name="connsiteX690" fmla="*/ 18614 w 19998"/>
                <a:gd name="connsiteY690" fmla="*/ 7997 h 19998"/>
                <a:gd name="connsiteX691" fmla="*/ 18631 w 19998"/>
                <a:gd name="connsiteY691" fmla="*/ 7973 h 19998"/>
                <a:gd name="connsiteX692" fmla="*/ 18304 w 19998"/>
                <a:gd name="connsiteY69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860 w 19998"/>
                <a:gd name="connsiteY455" fmla="*/ 5308 h 19998"/>
                <a:gd name="connsiteX456" fmla="*/ 3999 w 19998"/>
                <a:gd name="connsiteY456" fmla="*/ 5534 h 19998"/>
                <a:gd name="connsiteX457" fmla="*/ 4041 w 19998"/>
                <a:gd name="connsiteY457" fmla="*/ 5471 h 19998"/>
                <a:gd name="connsiteX458" fmla="*/ 4041 w 19998"/>
                <a:gd name="connsiteY458" fmla="*/ 5534 h 19998"/>
                <a:gd name="connsiteX459" fmla="*/ 4351 w 19998"/>
                <a:gd name="connsiteY459" fmla="*/ 5351 h 19998"/>
                <a:gd name="connsiteX460" fmla="*/ 4372 w 19998"/>
                <a:gd name="connsiteY460" fmla="*/ 5308 h 19998"/>
                <a:gd name="connsiteX461" fmla="*/ 4580 w 19998"/>
                <a:gd name="connsiteY461" fmla="*/ 5268 h 19998"/>
                <a:gd name="connsiteX462" fmla="*/ 4580 w 19998"/>
                <a:gd name="connsiteY462" fmla="*/ 5471 h 19998"/>
                <a:gd name="connsiteX463" fmla="*/ 4994 w 19998"/>
                <a:gd name="connsiteY463" fmla="*/ 5449 h 19998"/>
                <a:gd name="connsiteX464" fmla="*/ 5075 w 19998"/>
                <a:gd name="connsiteY464" fmla="*/ 5471 h 19998"/>
                <a:gd name="connsiteX465" fmla="*/ 5323 w 19998"/>
                <a:gd name="connsiteY465" fmla="*/ 5471 h 19998"/>
                <a:gd name="connsiteX466" fmla="*/ 5242 w 19998"/>
                <a:gd name="connsiteY466" fmla="*/ 5407 h 19998"/>
                <a:gd name="connsiteX467" fmla="*/ 4994 w 19998"/>
                <a:gd name="connsiteY467" fmla="*/ 5003 h 19998"/>
                <a:gd name="connsiteX468" fmla="*/ 4970 w 19998"/>
                <a:gd name="connsiteY468" fmla="*/ 5003 h 19998"/>
                <a:gd name="connsiteX469" fmla="*/ 4954 w 19998"/>
                <a:gd name="connsiteY469" fmla="*/ 4982 h 19998"/>
                <a:gd name="connsiteX470" fmla="*/ 5054 w 19998"/>
                <a:gd name="connsiteY470" fmla="*/ 4618 h 19998"/>
                <a:gd name="connsiteX471" fmla="*/ 5054 w 19998"/>
                <a:gd name="connsiteY471" fmla="*/ 4601 h 19998"/>
                <a:gd name="connsiteX472" fmla="*/ 5037 w 19998"/>
                <a:gd name="connsiteY472" fmla="*/ 4618 h 19998"/>
                <a:gd name="connsiteX473" fmla="*/ 5011 w 19998"/>
                <a:gd name="connsiteY473" fmla="*/ 4131 h 19998"/>
                <a:gd name="connsiteX474" fmla="*/ 4970 w 19998"/>
                <a:gd name="connsiteY474" fmla="*/ 4131 h 19998"/>
                <a:gd name="connsiteX475" fmla="*/ 4642 w 19998"/>
                <a:gd name="connsiteY475" fmla="*/ 3335 h 19998"/>
                <a:gd name="connsiteX476" fmla="*/ 4663 w 19998"/>
                <a:gd name="connsiteY476" fmla="*/ 3092 h 19998"/>
                <a:gd name="connsiteX477" fmla="*/ 4563 w 19998"/>
                <a:gd name="connsiteY477" fmla="*/ 3050 h 19998"/>
                <a:gd name="connsiteX478" fmla="*/ 4563 w 19998"/>
                <a:gd name="connsiteY478" fmla="*/ 2930 h 19998"/>
                <a:gd name="connsiteX479" fmla="*/ 4663 w 19998"/>
                <a:gd name="connsiteY479" fmla="*/ 2987 h 19998"/>
                <a:gd name="connsiteX480" fmla="*/ 4684 w 19998"/>
                <a:gd name="connsiteY480" fmla="*/ 2947 h 19998"/>
                <a:gd name="connsiteX481" fmla="*/ 5242 w 19998"/>
                <a:gd name="connsiteY481" fmla="*/ 3092 h 19998"/>
                <a:gd name="connsiteX482" fmla="*/ 5258 w 19998"/>
                <a:gd name="connsiteY482" fmla="*/ 3029 h 19998"/>
                <a:gd name="connsiteX483" fmla="*/ 5570 w 19998"/>
                <a:gd name="connsiteY483" fmla="*/ 3050 h 19998"/>
                <a:gd name="connsiteX484" fmla="*/ 5632 w 19998"/>
                <a:gd name="connsiteY484" fmla="*/ 3252 h 19998"/>
                <a:gd name="connsiteX485" fmla="*/ 5592 w 19998"/>
                <a:gd name="connsiteY485" fmla="*/ 3252 h 19998"/>
                <a:gd name="connsiteX486" fmla="*/ 5570 w 19998"/>
                <a:gd name="connsiteY486" fmla="*/ 3316 h 19998"/>
                <a:gd name="connsiteX487" fmla="*/ 5511 w 19998"/>
                <a:gd name="connsiteY487" fmla="*/ 3316 h 19998"/>
                <a:gd name="connsiteX488" fmla="*/ 5675 w 19998"/>
                <a:gd name="connsiteY488" fmla="*/ 3800 h 19998"/>
                <a:gd name="connsiteX489" fmla="*/ 5649 w 19998"/>
                <a:gd name="connsiteY489" fmla="*/ 3826 h 19998"/>
                <a:gd name="connsiteX490" fmla="*/ 5732 w 19998"/>
                <a:gd name="connsiteY490" fmla="*/ 3842 h 19998"/>
                <a:gd name="connsiteX491" fmla="*/ 5713 w 19998"/>
                <a:gd name="connsiteY491" fmla="*/ 3842 h 19998"/>
                <a:gd name="connsiteX492" fmla="*/ 5732 w 19998"/>
                <a:gd name="connsiteY492" fmla="*/ 3882 h 19998"/>
                <a:gd name="connsiteX493" fmla="*/ 5756 w 19998"/>
                <a:gd name="connsiteY493" fmla="*/ 3882 h 19998"/>
                <a:gd name="connsiteX494" fmla="*/ 5775 w 19998"/>
                <a:gd name="connsiteY494" fmla="*/ 3882 h 19998"/>
                <a:gd name="connsiteX495" fmla="*/ 5861 w 19998"/>
                <a:gd name="connsiteY495" fmla="*/ 3762 h 19998"/>
                <a:gd name="connsiteX496" fmla="*/ 6499 w 19998"/>
                <a:gd name="connsiteY496" fmla="*/ 3906 h 19998"/>
                <a:gd name="connsiteX497" fmla="*/ 7611 w 19998"/>
                <a:gd name="connsiteY497" fmla="*/ 3826 h 19998"/>
                <a:gd name="connsiteX498" fmla="*/ 7923 w 19998"/>
                <a:gd name="connsiteY498" fmla="*/ 3722 h 19998"/>
                <a:gd name="connsiteX499" fmla="*/ 8045 w 19998"/>
                <a:gd name="connsiteY499" fmla="*/ 3703 h 19998"/>
                <a:gd name="connsiteX500" fmla="*/ 7611 w 19998"/>
                <a:gd name="connsiteY500" fmla="*/ 3600 h 19998"/>
                <a:gd name="connsiteX501" fmla="*/ 7611 w 19998"/>
                <a:gd name="connsiteY501" fmla="*/ 3581 h 19998"/>
                <a:gd name="connsiteX502" fmla="*/ 7799 w 19998"/>
                <a:gd name="connsiteY502" fmla="*/ 3092 h 19998"/>
                <a:gd name="connsiteX503" fmla="*/ 9574 w 19998"/>
                <a:gd name="connsiteY503" fmla="*/ 2317 h 19998"/>
                <a:gd name="connsiteX504" fmla="*/ 9843 w 19998"/>
                <a:gd name="connsiteY504" fmla="*/ 1993 h 19998"/>
                <a:gd name="connsiteX505" fmla="*/ 9902 w 19998"/>
                <a:gd name="connsiteY505" fmla="*/ 2051 h 19998"/>
                <a:gd name="connsiteX506" fmla="*/ 10031 w 19998"/>
                <a:gd name="connsiteY506" fmla="*/ 2051 h 19998"/>
                <a:gd name="connsiteX507" fmla="*/ 9964 w 19998"/>
                <a:gd name="connsiteY507" fmla="*/ 1972 h 19998"/>
                <a:gd name="connsiteX508" fmla="*/ 9943 w 19998"/>
                <a:gd name="connsiteY508" fmla="*/ 1993 h 19998"/>
                <a:gd name="connsiteX509" fmla="*/ 9843 w 19998"/>
                <a:gd name="connsiteY509" fmla="*/ 1645 h 19998"/>
                <a:gd name="connsiteX510" fmla="*/ 9902 w 19998"/>
                <a:gd name="connsiteY510" fmla="*/ 1645 h 19998"/>
                <a:gd name="connsiteX511" fmla="*/ 9902 w 19998"/>
                <a:gd name="connsiteY511" fmla="*/ 1628 h 19998"/>
                <a:gd name="connsiteX512" fmla="*/ 9902 w 19998"/>
                <a:gd name="connsiteY512" fmla="*/ 1607 h 19998"/>
                <a:gd name="connsiteX513" fmla="*/ 9843 w 19998"/>
                <a:gd name="connsiteY513" fmla="*/ 1542 h 19998"/>
                <a:gd name="connsiteX514" fmla="*/ 9886 w 19998"/>
                <a:gd name="connsiteY514" fmla="*/ 1260 h 19998"/>
                <a:gd name="connsiteX515" fmla="*/ 9926 w 19998"/>
                <a:gd name="connsiteY515" fmla="*/ 1243 h 19998"/>
                <a:gd name="connsiteX516" fmla="*/ 9886 w 19998"/>
                <a:gd name="connsiteY516" fmla="*/ 815 h 19998"/>
                <a:gd name="connsiteX517" fmla="*/ 9902 w 19998"/>
                <a:gd name="connsiteY517" fmla="*/ 815 h 19998"/>
                <a:gd name="connsiteX518" fmla="*/ 9886 w 19998"/>
                <a:gd name="connsiteY518" fmla="*/ 484 h 19998"/>
                <a:gd name="connsiteX519" fmla="*/ 10645 w 19998"/>
                <a:gd name="connsiteY519" fmla="*/ 186 h 19998"/>
                <a:gd name="connsiteX520" fmla="*/ 11307 w 19998"/>
                <a:gd name="connsiteY520" fmla="*/ 0 h 19998"/>
                <a:gd name="connsiteX521" fmla="*/ 11431 w 19998"/>
                <a:gd name="connsiteY521" fmla="*/ 324 h 19998"/>
                <a:gd name="connsiteX522" fmla="*/ 11431 w 19998"/>
                <a:gd name="connsiteY522" fmla="*/ 630 h 19998"/>
                <a:gd name="connsiteX523" fmla="*/ 11577 w 19998"/>
                <a:gd name="connsiteY523" fmla="*/ 630 h 19998"/>
                <a:gd name="connsiteX524" fmla="*/ 11700 w 19998"/>
                <a:gd name="connsiteY524" fmla="*/ 832 h 19998"/>
                <a:gd name="connsiteX525" fmla="*/ 11822 w 19998"/>
                <a:gd name="connsiteY525" fmla="*/ 895 h 19998"/>
                <a:gd name="connsiteX526" fmla="*/ 12158 w 19998"/>
                <a:gd name="connsiteY526" fmla="*/ 670 h 19998"/>
                <a:gd name="connsiteX527" fmla="*/ 12279 w 19998"/>
                <a:gd name="connsiteY527" fmla="*/ 792 h 19998"/>
                <a:gd name="connsiteX528" fmla="*/ 12255 w 19998"/>
                <a:gd name="connsiteY528" fmla="*/ 815 h 19998"/>
                <a:gd name="connsiteX529" fmla="*/ 12360 w 19998"/>
                <a:gd name="connsiteY529" fmla="*/ 895 h 19998"/>
                <a:gd name="connsiteX530" fmla="*/ 12360 w 19998"/>
                <a:gd name="connsiteY530" fmla="*/ 912 h 19998"/>
                <a:gd name="connsiteX531" fmla="*/ 12339 w 19998"/>
                <a:gd name="connsiteY531" fmla="*/ 935 h 19998"/>
                <a:gd name="connsiteX532" fmla="*/ 12548 w 19998"/>
                <a:gd name="connsiteY532" fmla="*/ 1342 h 19998"/>
                <a:gd name="connsiteX533" fmla="*/ 12753 w 19998"/>
                <a:gd name="connsiteY533" fmla="*/ 1260 h 19998"/>
                <a:gd name="connsiteX534" fmla="*/ 12729 w 19998"/>
                <a:gd name="connsiteY534" fmla="*/ 1363 h 19998"/>
                <a:gd name="connsiteX535" fmla="*/ 12834 w 19998"/>
                <a:gd name="connsiteY535" fmla="*/ 1323 h 19998"/>
                <a:gd name="connsiteX536" fmla="*/ 12853 w 19998"/>
                <a:gd name="connsiteY536" fmla="*/ 1342 h 19998"/>
                <a:gd name="connsiteX537" fmla="*/ 12901 w 19998"/>
                <a:gd name="connsiteY537" fmla="*/ 1342 h 19998"/>
                <a:gd name="connsiteX538" fmla="*/ 13039 w 19998"/>
                <a:gd name="connsiteY538" fmla="*/ 1769 h 19998"/>
                <a:gd name="connsiteX539" fmla="*/ 13039 w 19998"/>
                <a:gd name="connsiteY539" fmla="*/ 1751 h 19998"/>
                <a:gd name="connsiteX540" fmla="*/ 13065 w 19998"/>
                <a:gd name="connsiteY540" fmla="*/ 1751 h 19998"/>
                <a:gd name="connsiteX541" fmla="*/ 13082 w 19998"/>
                <a:gd name="connsiteY541" fmla="*/ 1671 h 19998"/>
                <a:gd name="connsiteX542" fmla="*/ 13186 w 19998"/>
                <a:gd name="connsiteY542" fmla="*/ 1645 h 19998"/>
                <a:gd name="connsiteX543" fmla="*/ 13203 w 19998"/>
                <a:gd name="connsiteY543" fmla="*/ 1671 h 19998"/>
                <a:gd name="connsiteX544" fmla="*/ 13203 w 19998"/>
                <a:gd name="connsiteY544" fmla="*/ 1645 h 19998"/>
                <a:gd name="connsiteX545" fmla="*/ 13267 w 19998"/>
                <a:gd name="connsiteY545" fmla="*/ 1645 h 19998"/>
                <a:gd name="connsiteX546" fmla="*/ 13267 w 19998"/>
                <a:gd name="connsiteY546" fmla="*/ 1671 h 19998"/>
                <a:gd name="connsiteX547" fmla="*/ 13308 w 19998"/>
                <a:gd name="connsiteY547" fmla="*/ 1687 h 19998"/>
                <a:gd name="connsiteX548" fmla="*/ 13308 w 19998"/>
                <a:gd name="connsiteY548" fmla="*/ 1711 h 19998"/>
                <a:gd name="connsiteX549" fmla="*/ 13515 w 19998"/>
                <a:gd name="connsiteY549" fmla="*/ 1628 h 19998"/>
                <a:gd name="connsiteX550" fmla="*/ 13598 w 19998"/>
                <a:gd name="connsiteY550" fmla="*/ 1751 h 19998"/>
                <a:gd name="connsiteX551" fmla="*/ 13660 w 19998"/>
                <a:gd name="connsiteY551" fmla="*/ 1769 h 19998"/>
                <a:gd name="connsiteX552" fmla="*/ 13660 w 19998"/>
                <a:gd name="connsiteY552" fmla="*/ 1833 h 19998"/>
                <a:gd name="connsiteX553" fmla="*/ 13677 w 19998"/>
                <a:gd name="connsiteY553" fmla="*/ 1833 h 19998"/>
                <a:gd name="connsiteX554" fmla="*/ 13677 w 19998"/>
                <a:gd name="connsiteY554" fmla="*/ 1849 h 19998"/>
                <a:gd name="connsiteX555" fmla="*/ 13725 w 19998"/>
                <a:gd name="connsiteY555" fmla="*/ 1849 h 19998"/>
                <a:gd name="connsiteX556" fmla="*/ 13703 w 19998"/>
                <a:gd name="connsiteY556" fmla="*/ 1833 h 19998"/>
                <a:gd name="connsiteX557" fmla="*/ 13725 w 19998"/>
                <a:gd name="connsiteY557" fmla="*/ 1791 h 19998"/>
                <a:gd name="connsiteX558" fmla="*/ 13808 w 19998"/>
                <a:gd name="connsiteY558" fmla="*/ 1873 h 19998"/>
                <a:gd name="connsiteX559" fmla="*/ 13725 w 19998"/>
                <a:gd name="connsiteY559" fmla="*/ 2155 h 19998"/>
                <a:gd name="connsiteX560" fmla="*/ 13725 w 19998"/>
                <a:gd name="connsiteY560" fmla="*/ 2138 h 19998"/>
                <a:gd name="connsiteX561" fmla="*/ 13784 w 19998"/>
                <a:gd name="connsiteY561" fmla="*/ 2155 h 19998"/>
                <a:gd name="connsiteX562" fmla="*/ 13825 w 19998"/>
                <a:gd name="connsiteY562" fmla="*/ 2301 h 19998"/>
                <a:gd name="connsiteX563" fmla="*/ 13703 w 19998"/>
                <a:gd name="connsiteY563" fmla="*/ 2420 h 19998"/>
                <a:gd name="connsiteX564" fmla="*/ 13741 w 19998"/>
                <a:gd name="connsiteY564" fmla="*/ 2463 h 19998"/>
                <a:gd name="connsiteX565" fmla="*/ 13703 w 19998"/>
                <a:gd name="connsiteY565" fmla="*/ 2503 h 19998"/>
                <a:gd name="connsiteX566" fmla="*/ 13784 w 19998"/>
                <a:gd name="connsiteY566" fmla="*/ 2519 h 19998"/>
                <a:gd name="connsiteX567" fmla="*/ 13784 w 19998"/>
                <a:gd name="connsiteY567" fmla="*/ 2540 h 19998"/>
                <a:gd name="connsiteX568" fmla="*/ 13849 w 19998"/>
                <a:gd name="connsiteY568" fmla="*/ 2540 h 19998"/>
                <a:gd name="connsiteX569" fmla="*/ 14280 w 19998"/>
                <a:gd name="connsiteY569" fmla="*/ 2540 h 19998"/>
                <a:gd name="connsiteX570" fmla="*/ 14527 w 19998"/>
                <a:gd name="connsiteY570" fmla="*/ 2437 h 19998"/>
                <a:gd name="connsiteX571" fmla="*/ 14527 w 19998"/>
                <a:gd name="connsiteY571" fmla="*/ 2218 h 19998"/>
                <a:gd name="connsiteX572" fmla="*/ 14715 w 19998"/>
                <a:gd name="connsiteY572" fmla="*/ 2051 h 19998"/>
                <a:gd name="connsiteX573" fmla="*/ 14815 w 19998"/>
                <a:gd name="connsiteY573" fmla="*/ 2115 h 19998"/>
                <a:gd name="connsiteX574" fmla="*/ 14775 w 19998"/>
                <a:gd name="connsiteY574" fmla="*/ 2138 h 19998"/>
                <a:gd name="connsiteX575" fmla="*/ 14796 w 19998"/>
                <a:gd name="connsiteY575" fmla="*/ 2218 h 19998"/>
                <a:gd name="connsiteX576" fmla="*/ 14756 w 19998"/>
                <a:gd name="connsiteY576" fmla="*/ 2195 h 19998"/>
                <a:gd name="connsiteX577" fmla="*/ 14732 w 19998"/>
                <a:gd name="connsiteY577" fmla="*/ 2218 h 19998"/>
                <a:gd name="connsiteX578" fmla="*/ 14756 w 19998"/>
                <a:gd name="connsiteY578" fmla="*/ 2237 h 19998"/>
                <a:gd name="connsiteX579" fmla="*/ 14732 w 19998"/>
                <a:gd name="connsiteY579" fmla="*/ 2275 h 19998"/>
                <a:gd name="connsiteX580" fmla="*/ 14715 w 19998"/>
                <a:gd name="connsiteY580" fmla="*/ 2275 h 19998"/>
                <a:gd name="connsiteX581" fmla="*/ 14756 w 19998"/>
                <a:gd name="connsiteY581" fmla="*/ 2341 h 19998"/>
                <a:gd name="connsiteX582" fmla="*/ 14675 w 19998"/>
                <a:gd name="connsiteY582" fmla="*/ 2519 h 19998"/>
                <a:gd name="connsiteX583" fmla="*/ 14815 w 19998"/>
                <a:gd name="connsiteY583" fmla="*/ 2622 h 19998"/>
                <a:gd name="connsiteX584" fmla="*/ 14796 w 19998"/>
                <a:gd name="connsiteY584" fmla="*/ 2904 h 19998"/>
                <a:gd name="connsiteX585" fmla="*/ 14918 w 19998"/>
                <a:gd name="connsiteY585" fmla="*/ 2904 h 19998"/>
                <a:gd name="connsiteX586" fmla="*/ 14918 w 19998"/>
                <a:gd name="connsiteY586" fmla="*/ 2867 h 19998"/>
                <a:gd name="connsiteX587" fmla="*/ 15001 w 19998"/>
                <a:gd name="connsiteY587" fmla="*/ 2888 h 19998"/>
                <a:gd name="connsiteX588" fmla="*/ 15230 w 19998"/>
                <a:gd name="connsiteY588" fmla="*/ 3074 h 19998"/>
                <a:gd name="connsiteX589" fmla="*/ 15249 w 19998"/>
                <a:gd name="connsiteY589" fmla="*/ 3050 h 19998"/>
                <a:gd name="connsiteX590" fmla="*/ 15249 w 19998"/>
                <a:gd name="connsiteY590" fmla="*/ 3114 h 19998"/>
                <a:gd name="connsiteX591" fmla="*/ 15330 w 19998"/>
                <a:gd name="connsiteY591" fmla="*/ 3114 h 19998"/>
                <a:gd name="connsiteX592" fmla="*/ 15418 w 19998"/>
                <a:gd name="connsiteY592" fmla="*/ 3114 h 19998"/>
                <a:gd name="connsiteX593" fmla="*/ 15499 w 19998"/>
                <a:gd name="connsiteY593" fmla="*/ 3196 h 19998"/>
                <a:gd name="connsiteX594" fmla="*/ 15475 w 19998"/>
                <a:gd name="connsiteY594" fmla="*/ 3252 h 19998"/>
                <a:gd name="connsiteX595" fmla="*/ 15499 w 19998"/>
                <a:gd name="connsiteY595" fmla="*/ 3295 h 19998"/>
                <a:gd name="connsiteX596" fmla="*/ 15499 w 19998"/>
                <a:gd name="connsiteY596" fmla="*/ 3276 h 19998"/>
                <a:gd name="connsiteX597" fmla="*/ 15599 w 19998"/>
                <a:gd name="connsiteY597" fmla="*/ 3276 h 19998"/>
                <a:gd name="connsiteX598" fmla="*/ 15704 w 19998"/>
                <a:gd name="connsiteY598" fmla="*/ 3374 h 19998"/>
                <a:gd name="connsiteX599" fmla="*/ 15682 w 19998"/>
                <a:gd name="connsiteY599" fmla="*/ 3414 h 19998"/>
                <a:gd name="connsiteX600" fmla="*/ 15723 w 19998"/>
                <a:gd name="connsiteY600" fmla="*/ 3478 h 19998"/>
                <a:gd name="connsiteX601" fmla="*/ 15704 w 19998"/>
                <a:gd name="connsiteY601" fmla="*/ 3497 h 19998"/>
                <a:gd name="connsiteX602" fmla="*/ 15747 w 19998"/>
                <a:gd name="connsiteY602" fmla="*/ 3534 h 19998"/>
                <a:gd name="connsiteX603" fmla="*/ 15747 w 19998"/>
                <a:gd name="connsiteY603" fmla="*/ 3518 h 19998"/>
                <a:gd name="connsiteX604" fmla="*/ 15935 w 19998"/>
                <a:gd name="connsiteY604" fmla="*/ 3478 h 19998"/>
                <a:gd name="connsiteX605" fmla="*/ 15935 w 19998"/>
                <a:gd name="connsiteY605" fmla="*/ 3518 h 19998"/>
                <a:gd name="connsiteX606" fmla="*/ 15951 w 19998"/>
                <a:gd name="connsiteY606" fmla="*/ 3518 h 19998"/>
                <a:gd name="connsiteX607" fmla="*/ 15992 w 19998"/>
                <a:gd name="connsiteY607" fmla="*/ 3414 h 19998"/>
                <a:gd name="connsiteX608" fmla="*/ 16156 w 19998"/>
                <a:gd name="connsiteY608" fmla="*/ 3414 h 19998"/>
                <a:gd name="connsiteX609" fmla="*/ 16156 w 19998"/>
                <a:gd name="connsiteY609" fmla="*/ 3374 h 19998"/>
                <a:gd name="connsiteX610" fmla="*/ 16302 w 19998"/>
                <a:gd name="connsiteY610" fmla="*/ 3436 h 19998"/>
                <a:gd name="connsiteX611" fmla="*/ 16285 w 19998"/>
                <a:gd name="connsiteY611" fmla="*/ 3454 h 19998"/>
                <a:gd name="connsiteX612" fmla="*/ 16366 w 19998"/>
                <a:gd name="connsiteY612" fmla="*/ 3518 h 19998"/>
                <a:gd name="connsiteX613" fmla="*/ 16490 w 19998"/>
                <a:gd name="connsiteY613" fmla="*/ 3518 h 19998"/>
                <a:gd name="connsiteX614" fmla="*/ 16506 w 19998"/>
                <a:gd name="connsiteY614" fmla="*/ 3600 h 19998"/>
                <a:gd name="connsiteX615" fmla="*/ 16590 w 19998"/>
                <a:gd name="connsiteY615" fmla="*/ 3624 h 19998"/>
                <a:gd name="connsiteX616" fmla="*/ 16611 w 19998"/>
                <a:gd name="connsiteY616" fmla="*/ 3581 h 19998"/>
                <a:gd name="connsiteX617" fmla="*/ 16694 w 19998"/>
                <a:gd name="connsiteY617" fmla="*/ 3600 h 19998"/>
                <a:gd name="connsiteX618" fmla="*/ 16694 w 19998"/>
                <a:gd name="connsiteY618" fmla="*/ 3560 h 19998"/>
                <a:gd name="connsiteX619" fmla="*/ 16716 w 19998"/>
                <a:gd name="connsiteY619" fmla="*/ 3560 h 19998"/>
                <a:gd name="connsiteX620" fmla="*/ 16716 w 19998"/>
                <a:gd name="connsiteY620" fmla="*/ 3518 h 19998"/>
                <a:gd name="connsiteX621" fmla="*/ 16759 w 19998"/>
                <a:gd name="connsiteY621" fmla="*/ 3497 h 19998"/>
                <a:gd name="connsiteX622" fmla="*/ 16759 w 19998"/>
                <a:gd name="connsiteY622" fmla="*/ 3478 h 19998"/>
                <a:gd name="connsiteX623" fmla="*/ 16940 w 19998"/>
                <a:gd name="connsiteY623" fmla="*/ 3478 h 19998"/>
                <a:gd name="connsiteX624" fmla="*/ 17085 w 19998"/>
                <a:gd name="connsiteY624" fmla="*/ 3560 h 19998"/>
                <a:gd name="connsiteX625" fmla="*/ 17085 w 19998"/>
                <a:gd name="connsiteY625" fmla="*/ 3534 h 19998"/>
                <a:gd name="connsiteX626" fmla="*/ 17192 w 19998"/>
                <a:gd name="connsiteY626" fmla="*/ 3518 h 19998"/>
                <a:gd name="connsiteX627" fmla="*/ 17192 w 19998"/>
                <a:gd name="connsiteY627" fmla="*/ 3534 h 19998"/>
                <a:gd name="connsiteX628" fmla="*/ 17373 w 19998"/>
                <a:gd name="connsiteY628" fmla="*/ 3640 h 19998"/>
                <a:gd name="connsiteX629" fmla="*/ 17354 w 19998"/>
                <a:gd name="connsiteY629" fmla="*/ 3663 h 19998"/>
                <a:gd name="connsiteX630" fmla="*/ 17437 w 19998"/>
                <a:gd name="connsiteY630" fmla="*/ 3783 h 19998"/>
                <a:gd name="connsiteX631" fmla="*/ 17397 w 19998"/>
                <a:gd name="connsiteY631" fmla="*/ 3783 h 19998"/>
                <a:gd name="connsiteX632" fmla="*/ 17414 w 19998"/>
                <a:gd name="connsiteY632" fmla="*/ 3826 h 19998"/>
                <a:gd name="connsiteX633" fmla="*/ 17437 w 19998"/>
                <a:gd name="connsiteY633" fmla="*/ 3826 h 19998"/>
                <a:gd name="connsiteX634" fmla="*/ 17602 w 19998"/>
                <a:gd name="connsiteY634" fmla="*/ 4028 h 19998"/>
                <a:gd name="connsiteX635" fmla="*/ 17623 w 19998"/>
                <a:gd name="connsiteY635" fmla="*/ 4091 h 19998"/>
                <a:gd name="connsiteX636" fmla="*/ 17642 w 19998"/>
                <a:gd name="connsiteY636" fmla="*/ 4091 h 19998"/>
                <a:gd name="connsiteX637" fmla="*/ 17683 w 19998"/>
                <a:gd name="connsiteY637" fmla="*/ 4211 h 19998"/>
                <a:gd name="connsiteX638" fmla="*/ 17849 w 19998"/>
                <a:gd name="connsiteY638" fmla="*/ 4211 h 19998"/>
                <a:gd name="connsiteX639" fmla="*/ 17849 w 19998"/>
                <a:gd name="connsiteY639" fmla="*/ 4171 h 19998"/>
                <a:gd name="connsiteX640" fmla="*/ 17871 w 19998"/>
                <a:gd name="connsiteY640" fmla="*/ 4171 h 19998"/>
                <a:gd name="connsiteX641" fmla="*/ 17830 w 19998"/>
                <a:gd name="connsiteY641" fmla="*/ 4091 h 19998"/>
                <a:gd name="connsiteX642" fmla="*/ 17871 w 19998"/>
                <a:gd name="connsiteY642" fmla="*/ 4065 h 19998"/>
                <a:gd name="connsiteX643" fmla="*/ 17935 w 19998"/>
                <a:gd name="connsiteY643" fmla="*/ 4091 h 19998"/>
                <a:gd name="connsiteX644" fmla="*/ 17976 w 19998"/>
                <a:gd name="connsiteY644" fmla="*/ 4065 h 19998"/>
                <a:gd name="connsiteX645" fmla="*/ 18019 w 19998"/>
                <a:gd name="connsiteY645" fmla="*/ 4091 h 19998"/>
                <a:gd name="connsiteX646" fmla="*/ 18140 w 19998"/>
                <a:gd name="connsiteY646" fmla="*/ 4131 h 19998"/>
                <a:gd name="connsiteX647" fmla="*/ 18183 w 19998"/>
                <a:gd name="connsiteY647" fmla="*/ 4293 h 19998"/>
                <a:gd name="connsiteX648" fmla="*/ 18200 w 19998"/>
                <a:gd name="connsiteY648" fmla="*/ 4293 h 19998"/>
                <a:gd name="connsiteX649" fmla="*/ 18223 w 19998"/>
                <a:gd name="connsiteY649" fmla="*/ 4211 h 19998"/>
                <a:gd name="connsiteX650" fmla="*/ 18240 w 19998"/>
                <a:gd name="connsiteY650" fmla="*/ 4211 h 19998"/>
                <a:gd name="connsiteX651" fmla="*/ 18240 w 19998"/>
                <a:gd name="connsiteY651" fmla="*/ 4230 h 19998"/>
                <a:gd name="connsiteX652" fmla="*/ 18281 w 19998"/>
                <a:gd name="connsiteY652" fmla="*/ 4230 h 19998"/>
                <a:gd name="connsiteX653" fmla="*/ 18328 w 19998"/>
                <a:gd name="connsiteY653" fmla="*/ 4270 h 19998"/>
                <a:gd name="connsiteX654" fmla="*/ 18369 w 19998"/>
                <a:gd name="connsiteY654" fmla="*/ 4253 h 19998"/>
                <a:gd name="connsiteX655" fmla="*/ 18388 w 19998"/>
                <a:gd name="connsiteY655" fmla="*/ 4270 h 19998"/>
                <a:gd name="connsiteX656" fmla="*/ 18531 w 19998"/>
                <a:gd name="connsiteY656" fmla="*/ 4253 h 19998"/>
                <a:gd name="connsiteX657" fmla="*/ 18531 w 19998"/>
                <a:gd name="connsiteY657" fmla="*/ 4270 h 19998"/>
                <a:gd name="connsiteX658" fmla="*/ 18631 w 19998"/>
                <a:gd name="connsiteY658" fmla="*/ 4211 h 19998"/>
                <a:gd name="connsiteX659" fmla="*/ 18631 w 19998"/>
                <a:gd name="connsiteY659" fmla="*/ 4131 h 19998"/>
                <a:gd name="connsiteX660" fmla="*/ 18762 w 19998"/>
                <a:gd name="connsiteY660" fmla="*/ 4108 h 19998"/>
                <a:gd name="connsiteX661" fmla="*/ 18778 w 19998"/>
                <a:gd name="connsiteY661" fmla="*/ 4148 h 19998"/>
                <a:gd name="connsiteX662" fmla="*/ 18821 w 19998"/>
                <a:gd name="connsiteY662" fmla="*/ 4131 h 19998"/>
                <a:gd name="connsiteX663" fmla="*/ 18943 w 19998"/>
                <a:gd name="connsiteY663" fmla="*/ 4333 h 19998"/>
                <a:gd name="connsiteX664" fmla="*/ 19047 w 19998"/>
                <a:gd name="connsiteY664" fmla="*/ 4333 h 19998"/>
                <a:gd name="connsiteX665" fmla="*/ 19064 w 19998"/>
                <a:gd name="connsiteY665" fmla="*/ 4392 h 19998"/>
                <a:gd name="connsiteX666" fmla="*/ 19152 w 19998"/>
                <a:gd name="connsiteY666" fmla="*/ 4392 h 19998"/>
                <a:gd name="connsiteX667" fmla="*/ 19152 w 19998"/>
                <a:gd name="connsiteY667" fmla="*/ 4373 h 19998"/>
                <a:gd name="connsiteX668" fmla="*/ 19212 w 19998"/>
                <a:gd name="connsiteY668" fmla="*/ 4373 h 19998"/>
                <a:gd name="connsiteX669" fmla="*/ 19212 w 19998"/>
                <a:gd name="connsiteY669" fmla="*/ 4392 h 19998"/>
                <a:gd name="connsiteX670" fmla="*/ 19317 w 19998"/>
                <a:gd name="connsiteY670" fmla="*/ 4333 h 19998"/>
                <a:gd name="connsiteX671" fmla="*/ 19417 w 19998"/>
                <a:gd name="connsiteY671" fmla="*/ 4392 h 19998"/>
                <a:gd name="connsiteX672" fmla="*/ 19443 w 19998"/>
                <a:gd name="connsiteY672" fmla="*/ 4373 h 19998"/>
                <a:gd name="connsiteX673" fmla="*/ 19500 w 19998"/>
                <a:gd name="connsiteY673" fmla="*/ 4373 h 19998"/>
                <a:gd name="connsiteX674" fmla="*/ 19521 w 19998"/>
                <a:gd name="connsiteY674" fmla="*/ 4352 h 19998"/>
                <a:gd name="connsiteX675" fmla="*/ 19998 w 19998"/>
                <a:gd name="connsiteY675" fmla="*/ 4512 h 19998"/>
                <a:gd name="connsiteX676" fmla="*/ 19750 w 19998"/>
                <a:gd name="connsiteY676" fmla="*/ 4939 h 19998"/>
                <a:gd name="connsiteX677" fmla="*/ 19712 w 19998"/>
                <a:gd name="connsiteY677" fmla="*/ 4939 h 19998"/>
                <a:gd name="connsiteX678" fmla="*/ 19686 w 19998"/>
                <a:gd name="connsiteY678" fmla="*/ 5003 h 19998"/>
                <a:gd name="connsiteX679" fmla="*/ 19645 w 19998"/>
                <a:gd name="connsiteY679" fmla="*/ 5003 h 19998"/>
                <a:gd name="connsiteX680" fmla="*/ 19131 w 19998"/>
                <a:gd name="connsiteY680" fmla="*/ 6512 h 19998"/>
                <a:gd name="connsiteX681" fmla="*/ 19236 w 19998"/>
                <a:gd name="connsiteY681" fmla="*/ 7750 h 19998"/>
                <a:gd name="connsiteX682" fmla="*/ 19212 w 19998"/>
                <a:gd name="connsiteY682" fmla="*/ 7750 h 19998"/>
                <a:gd name="connsiteX683" fmla="*/ 19090 w 19998"/>
                <a:gd name="connsiteY683" fmla="*/ 7870 h 19998"/>
                <a:gd name="connsiteX684" fmla="*/ 19152 w 19998"/>
                <a:gd name="connsiteY684" fmla="*/ 7853 h 19998"/>
                <a:gd name="connsiteX685" fmla="*/ 19064 w 19998"/>
                <a:gd name="connsiteY685" fmla="*/ 7973 h 19998"/>
                <a:gd name="connsiteX686" fmla="*/ 18983 w 19998"/>
                <a:gd name="connsiteY686" fmla="*/ 7973 h 19998"/>
                <a:gd name="connsiteX687" fmla="*/ 18714 w 19998"/>
                <a:gd name="connsiteY687" fmla="*/ 8135 h 19998"/>
                <a:gd name="connsiteX688" fmla="*/ 18695 w 19998"/>
                <a:gd name="connsiteY688" fmla="*/ 8093 h 19998"/>
                <a:gd name="connsiteX689" fmla="*/ 18614 w 19998"/>
                <a:gd name="connsiteY689" fmla="*/ 7997 h 19998"/>
                <a:gd name="connsiteX690" fmla="*/ 18631 w 19998"/>
                <a:gd name="connsiteY690" fmla="*/ 7973 h 19998"/>
                <a:gd name="connsiteX691" fmla="*/ 18304 w 19998"/>
                <a:gd name="connsiteY69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999 w 19998"/>
                <a:gd name="connsiteY455" fmla="*/ 5534 h 19998"/>
                <a:gd name="connsiteX456" fmla="*/ 4041 w 19998"/>
                <a:gd name="connsiteY456" fmla="*/ 5471 h 19998"/>
                <a:gd name="connsiteX457" fmla="*/ 4041 w 19998"/>
                <a:gd name="connsiteY457" fmla="*/ 5534 h 19998"/>
                <a:gd name="connsiteX458" fmla="*/ 4351 w 19998"/>
                <a:gd name="connsiteY458" fmla="*/ 5351 h 19998"/>
                <a:gd name="connsiteX459" fmla="*/ 4372 w 19998"/>
                <a:gd name="connsiteY459" fmla="*/ 5308 h 19998"/>
                <a:gd name="connsiteX460" fmla="*/ 4580 w 19998"/>
                <a:gd name="connsiteY460" fmla="*/ 5268 h 19998"/>
                <a:gd name="connsiteX461" fmla="*/ 4580 w 19998"/>
                <a:gd name="connsiteY461" fmla="*/ 5471 h 19998"/>
                <a:gd name="connsiteX462" fmla="*/ 4994 w 19998"/>
                <a:gd name="connsiteY462" fmla="*/ 5449 h 19998"/>
                <a:gd name="connsiteX463" fmla="*/ 5075 w 19998"/>
                <a:gd name="connsiteY463" fmla="*/ 5471 h 19998"/>
                <a:gd name="connsiteX464" fmla="*/ 5323 w 19998"/>
                <a:gd name="connsiteY464" fmla="*/ 5471 h 19998"/>
                <a:gd name="connsiteX465" fmla="*/ 5242 w 19998"/>
                <a:gd name="connsiteY465" fmla="*/ 5407 h 19998"/>
                <a:gd name="connsiteX466" fmla="*/ 4994 w 19998"/>
                <a:gd name="connsiteY466" fmla="*/ 5003 h 19998"/>
                <a:gd name="connsiteX467" fmla="*/ 4970 w 19998"/>
                <a:gd name="connsiteY467" fmla="*/ 5003 h 19998"/>
                <a:gd name="connsiteX468" fmla="*/ 4954 w 19998"/>
                <a:gd name="connsiteY468" fmla="*/ 4982 h 19998"/>
                <a:gd name="connsiteX469" fmla="*/ 5054 w 19998"/>
                <a:gd name="connsiteY469" fmla="*/ 4618 h 19998"/>
                <a:gd name="connsiteX470" fmla="*/ 5054 w 19998"/>
                <a:gd name="connsiteY470" fmla="*/ 4601 h 19998"/>
                <a:gd name="connsiteX471" fmla="*/ 5037 w 19998"/>
                <a:gd name="connsiteY471" fmla="*/ 4618 h 19998"/>
                <a:gd name="connsiteX472" fmla="*/ 5011 w 19998"/>
                <a:gd name="connsiteY472" fmla="*/ 4131 h 19998"/>
                <a:gd name="connsiteX473" fmla="*/ 4970 w 19998"/>
                <a:gd name="connsiteY473" fmla="*/ 4131 h 19998"/>
                <a:gd name="connsiteX474" fmla="*/ 4642 w 19998"/>
                <a:gd name="connsiteY474" fmla="*/ 3335 h 19998"/>
                <a:gd name="connsiteX475" fmla="*/ 4663 w 19998"/>
                <a:gd name="connsiteY475" fmla="*/ 3092 h 19998"/>
                <a:gd name="connsiteX476" fmla="*/ 4563 w 19998"/>
                <a:gd name="connsiteY476" fmla="*/ 3050 h 19998"/>
                <a:gd name="connsiteX477" fmla="*/ 4563 w 19998"/>
                <a:gd name="connsiteY477" fmla="*/ 2930 h 19998"/>
                <a:gd name="connsiteX478" fmla="*/ 4663 w 19998"/>
                <a:gd name="connsiteY478" fmla="*/ 2987 h 19998"/>
                <a:gd name="connsiteX479" fmla="*/ 4684 w 19998"/>
                <a:gd name="connsiteY479" fmla="*/ 2947 h 19998"/>
                <a:gd name="connsiteX480" fmla="*/ 5242 w 19998"/>
                <a:gd name="connsiteY480" fmla="*/ 3092 h 19998"/>
                <a:gd name="connsiteX481" fmla="*/ 5258 w 19998"/>
                <a:gd name="connsiteY481" fmla="*/ 3029 h 19998"/>
                <a:gd name="connsiteX482" fmla="*/ 5570 w 19998"/>
                <a:gd name="connsiteY482" fmla="*/ 3050 h 19998"/>
                <a:gd name="connsiteX483" fmla="*/ 5632 w 19998"/>
                <a:gd name="connsiteY483" fmla="*/ 3252 h 19998"/>
                <a:gd name="connsiteX484" fmla="*/ 5592 w 19998"/>
                <a:gd name="connsiteY484" fmla="*/ 3252 h 19998"/>
                <a:gd name="connsiteX485" fmla="*/ 5570 w 19998"/>
                <a:gd name="connsiteY485" fmla="*/ 3316 h 19998"/>
                <a:gd name="connsiteX486" fmla="*/ 5511 w 19998"/>
                <a:gd name="connsiteY486" fmla="*/ 3316 h 19998"/>
                <a:gd name="connsiteX487" fmla="*/ 5675 w 19998"/>
                <a:gd name="connsiteY487" fmla="*/ 3800 h 19998"/>
                <a:gd name="connsiteX488" fmla="*/ 5649 w 19998"/>
                <a:gd name="connsiteY488" fmla="*/ 3826 h 19998"/>
                <a:gd name="connsiteX489" fmla="*/ 5732 w 19998"/>
                <a:gd name="connsiteY489" fmla="*/ 3842 h 19998"/>
                <a:gd name="connsiteX490" fmla="*/ 5713 w 19998"/>
                <a:gd name="connsiteY490" fmla="*/ 3842 h 19998"/>
                <a:gd name="connsiteX491" fmla="*/ 5732 w 19998"/>
                <a:gd name="connsiteY491" fmla="*/ 3882 h 19998"/>
                <a:gd name="connsiteX492" fmla="*/ 5756 w 19998"/>
                <a:gd name="connsiteY492" fmla="*/ 3882 h 19998"/>
                <a:gd name="connsiteX493" fmla="*/ 5775 w 19998"/>
                <a:gd name="connsiteY493" fmla="*/ 3882 h 19998"/>
                <a:gd name="connsiteX494" fmla="*/ 5861 w 19998"/>
                <a:gd name="connsiteY494" fmla="*/ 3762 h 19998"/>
                <a:gd name="connsiteX495" fmla="*/ 6499 w 19998"/>
                <a:gd name="connsiteY495" fmla="*/ 3906 h 19998"/>
                <a:gd name="connsiteX496" fmla="*/ 7611 w 19998"/>
                <a:gd name="connsiteY496" fmla="*/ 3826 h 19998"/>
                <a:gd name="connsiteX497" fmla="*/ 7923 w 19998"/>
                <a:gd name="connsiteY497" fmla="*/ 3722 h 19998"/>
                <a:gd name="connsiteX498" fmla="*/ 8045 w 19998"/>
                <a:gd name="connsiteY498" fmla="*/ 3703 h 19998"/>
                <a:gd name="connsiteX499" fmla="*/ 7611 w 19998"/>
                <a:gd name="connsiteY499" fmla="*/ 3600 h 19998"/>
                <a:gd name="connsiteX500" fmla="*/ 7611 w 19998"/>
                <a:gd name="connsiteY500" fmla="*/ 3581 h 19998"/>
                <a:gd name="connsiteX501" fmla="*/ 7799 w 19998"/>
                <a:gd name="connsiteY501" fmla="*/ 3092 h 19998"/>
                <a:gd name="connsiteX502" fmla="*/ 9574 w 19998"/>
                <a:gd name="connsiteY502" fmla="*/ 2317 h 19998"/>
                <a:gd name="connsiteX503" fmla="*/ 9843 w 19998"/>
                <a:gd name="connsiteY503" fmla="*/ 1993 h 19998"/>
                <a:gd name="connsiteX504" fmla="*/ 9902 w 19998"/>
                <a:gd name="connsiteY504" fmla="*/ 2051 h 19998"/>
                <a:gd name="connsiteX505" fmla="*/ 10031 w 19998"/>
                <a:gd name="connsiteY505" fmla="*/ 2051 h 19998"/>
                <a:gd name="connsiteX506" fmla="*/ 9964 w 19998"/>
                <a:gd name="connsiteY506" fmla="*/ 1972 h 19998"/>
                <a:gd name="connsiteX507" fmla="*/ 9943 w 19998"/>
                <a:gd name="connsiteY507" fmla="*/ 1993 h 19998"/>
                <a:gd name="connsiteX508" fmla="*/ 9843 w 19998"/>
                <a:gd name="connsiteY508" fmla="*/ 1645 h 19998"/>
                <a:gd name="connsiteX509" fmla="*/ 9902 w 19998"/>
                <a:gd name="connsiteY509" fmla="*/ 1645 h 19998"/>
                <a:gd name="connsiteX510" fmla="*/ 9902 w 19998"/>
                <a:gd name="connsiteY510" fmla="*/ 1628 h 19998"/>
                <a:gd name="connsiteX511" fmla="*/ 9902 w 19998"/>
                <a:gd name="connsiteY511" fmla="*/ 1607 h 19998"/>
                <a:gd name="connsiteX512" fmla="*/ 9843 w 19998"/>
                <a:gd name="connsiteY512" fmla="*/ 1542 h 19998"/>
                <a:gd name="connsiteX513" fmla="*/ 9886 w 19998"/>
                <a:gd name="connsiteY513" fmla="*/ 1260 h 19998"/>
                <a:gd name="connsiteX514" fmla="*/ 9926 w 19998"/>
                <a:gd name="connsiteY514" fmla="*/ 1243 h 19998"/>
                <a:gd name="connsiteX515" fmla="*/ 9886 w 19998"/>
                <a:gd name="connsiteY515" fmla="*/ 815 h 19998"/>
                <a:gd name="connsiteX516" fmla="*/ 9902 w 19998"/>
                <a:gd name="connsiteY516" fmla="*/ 815 h 19998"/>
                <a:gd name="connsiteX517" fmla="*/ 9886 w 19998"/>
                <a:gd name="connsiteY517" fmla="*/ 484 h 19998"/>
                <a:gd name="connsiteX518" fmla="*/ 10645 w 19998"/>
                <a:gd name="connsiteY518" fmla="*/ 186 h 19998"/>
                <a:gd name="connsiteX519" fmla="*/ 11307 w 19998"/>
                <a:gd name="connsiteY519" fmla="*/ 0 h 19998"/>
                <a:gd name="connsiteX520" fmla="*/ 11431 w 19998"/>
                <a:gd name="connsiteY520" fmla="*/ 324 h 19998"/>
                <a:gd name="connsiteX521" fmla="*/ 11431 w 19998"/>
                <a:gd name="connsiteY521" fmla="*/ 630 h 19998"/>
                <a:gd name="connsiteX522" fmla="*/ 11577 w 19998"/>
                <a:gd name="connsiteY522" fmla="*/ 630 h 19998"/>
                <a:gd name="connsiteX523" fmla="*/ 11700 w 19998"/>
                <a:gd name="connsiteY523" fmla="*/ 832 h 19998"/>
                <a:gd name="connsiteX524" fmla="*/ 11822 w 19998"/>
                <a:gd name="connsiteY524" fmla="*/ 895 h 19998"/>
                <a:gd name="connsiteX525" fmla="*/ 12158 w 19998"/>
                <a:gd name="connsiteY525" fmla="*/ 670 h 19998"/>
                <a:gd name="connsiteX526" fmla="*/ 12279 w 19998"/>
                <a:gd name="connsiteY526" fmla="*/ 792 h 19998"/>
                <a:gd name="connsiteX527" fmla="*/ 12255 w 19998"/>
                <a:gd name="connsiteY527" fmla="*/ 815 h 19998"/>
                <a:gd name="connsiteX528" fmla="*/ 12360 w 19998"/>
                <a:gd name="connsiteY528" fmla="*/ 895 h 19998"/>
                <a:gd name="connsiteX529" fmla="*/ 12360 w 19998"/>
                <a:gd name="connsiteY529" fmla="*/ 912 h 19998"/>
                <a:gd name="connsiteX530" fmla="*/ 12339 w 19998"/>
                <a:gd name="connsiteY530" fmla="*/ 935 h 19998"/>
                <a:gd name="connsiteX531" fmla="*/ 12548 w 19998"/>
                <a:gd name="connsiteY531" fmla="*/ 1342 h 19998"/>
                <a:gd name="connsiteX532" fmla="*/ 12753 w 19998"/>
                <a:gd name="connsiteY532" fmla="*/ 1260 h 19998"/>
                <a:gd name="connsiteX533" fmla="*/ 12729 w 19998"/>
                <a:gd name="connsiteY533" fmla="*/ 1363 h 19998"/>
                <a:gd name="connsiteX534" fmla="*/ 12834 w 19998"/>
                <a:gd name="connsiteY534" fmla="*/ 1323 h 19998"/>
                <a:gd name="connsiteX535" fmla="*/ 12853 w 19998"/>
                <a:gd name="connsiteY535" fmla="*/ 1342 h 19998"/>
                <a:gd name="connsiteX536" fmla="*/ 12901 w 19998"/>
                <a:gd name="connsiteY536" fmla="*/ 1342 h 19998"/>
                <a:gd name="connsiteX537" fmla="*/ 13039 w 19998"/>
                <a:gd name="connsiteY537" fmla="*/ 1769 h 19998"/>
                <a:gd name="connsiteX538" fmla="*/ 13039 w 19998"/>
                <a:gd name="connsiteY538" fmla="*/ 1751 h 19998"/>
                <a:gd name="connsiteX539" fmla="*/ 13065 w 19998"/>
                <a:gd name="connsiteY539" fmla="*/ 1751 h 19998"/>
                <a:gd name="connsiteX540" fmla="*/ 13082 w 19998"/>
                <a:gd name="connsiteY540" fmla="*/ 1671 h 19998"/>
                <a:gd name="connsiteX541" fmla="*/ 13186 w 19998"/>
                <a:gd name="connsiteY541" fmla="*/ 1645 h 19998"/>
                <a:gd name="connsiteX542" fmla="*/ 13203 w 19998"/>
                <a:gd name="connsiteY542" fmla="*/ 1671 h 19998"/>
                <a:gd name="connsiteX543" fmla="*/ 13203 w 19998"/>
                <a:gd name="connsiteY543" fmla="*/ 1645 h 19998"/>
                <a:gd name="connsiteX544" fmla="*/ 13267 w 19998"/>
                <a:gd name="connsiteY544" fmla="*/ 1645 h 19998"/>
                <a:gd name="connsiteX545" fmla="*/ 13267 w 19998"/>
                <a:gd name="connsiteY545" fmla="*/ 1671 h 19998"/>
                <a:gd name="connsiteX546" fmla="*/ 13308 w 19998"/>
                <a:gd name="connsiteY546" fmla="*/ 1687 h 19998"/>
                <a:gd name="connsiteX547" fmla="*/ 13308 w 19998"/>
                <a:gd name="connsiteY547" fmla="*/ 1711 h 19998"/>
                <a:gd name="connsiteX548" fmla="*/ 13515 w 19998"/>
                <a:gd name="connsiteY548" fmla="*/ 1628 h 19998"/>
                <a:gd name="connsiteX549" fmla="*/ 13598 w 19998"/>
                <a:gd name="connsiteY549" fmla="*/ 1751 h 19998"/>
                <a:gd name="connsiteX550" fmla="*/ 13660 w 19998"/>
                <a:gd name="connsiteY550" fmla="*/ 1769 h 19998"/>
                <a:gd name="connsiteX551" fmla="*/ 13660 w 19998"/>
                <a:gd name="connsiteY551" fmla="*/ 1833 h 19998"/>
                <a:gd name="connsiteX552" fmla="*/ 13677 w 19998"/>
                <a:gd name="connsiteY552" fmla="*/ 1833 h 19998"/>
                <a:gd name="connsiteX553" fmla="*/ 13677 w 19998"/>
                <a:gd name="connsiteY553" fmla="*/ 1849 h 19998"/>
                <a:gd name="connsiteX554" fmla="*/ 13725 w 19998"/>
                <a:gd name="connsiteY554" fmla="*/ 1849 h 19998"/>
                <a:gd name="connsiteX555" fmla="*/ 13703 w 19998"/>
                <a:gd name="connsiteY555" fmla="*/ 1833 h 19998"/>
                <a:gd name="connsiteX556" fmla="*/ 13725 w 19998"/>
                <a:gd name="connsiteY556" fmla="*/ 1791 h 19998"/>
                <a:gd name="connsiteX557" fmla="*/ 13808 w 19998"/>
                <a:gd name="connsiteY557" fmla="*/ 1873 h 19998"/>
                <a:gd name="connsiteX558" fmla="*/ 13725 w 19998"/>
                <a:gd name="connsiteY558" fmla="*/ 2155 h 19998"/>
                <a:gd name="connsiteX559" fmla="*/ 13725 w 19998"/>
                <a:gd name="connsiteY559" fmla="*/ 2138 h 19998"/>
                <a:gd name="connsiteX560" fmla="*/ 13784 w 19998"/>
                <a:gd name="connsiteY560" fmla="*/ 2155 h 19998"/>
                <a:gd name="connsiteX561" fmla="*/ 13825 w 19998"/>
                <a:gd name="connsiteY561" fmla="*/ 2301 h 19998"/>
                <a:gd name="connsiteX562" fmla="*/ 13703 w 19998"/>
                <a:gd name="connsiteY562" fmla="*/ 2420 h 19998"/>
                <a:gd name="connsiteX563" fmla="*/ 13741 w 19998"/>
                <a:gd name="connsiteY563" fmla="*/ 2463 h 19998"/>
                <a:gd name="connsiteX564" fmla="*/ 13703 w 19998"/>
                <a:gd name="connsiteY564" fmla="*/ 2503 h 19998"/>
                <a:gd name="connsiteX565" fmla="*/ 13784 w 19998"/>
                <a:gd name="connsiteY565" fmla="*/ 2519 h 19998"/>
                <a:gd name="connsiteX566" fmla="*/ 13784 w 19998"/>
                <a:gd name="connsiteY566" fmla="*/ 2540 h 19998"/>
                <a:gd name="connsiteX567" fmla="*/ 13849 w 19998"/>
                <a:gd name="connsiteY567" fmla="*/ 2540 h 19998"/>
                <a:gd name="connsiteX568" fmla="*/ 14280 w 19998"/>
                <a:gd name="connsiteY568" fmla="*/ 2540 h 19998"/>
                <a:gd name="connsiteX569" fmla="*/ 14527 w 19998"/>
                <a:gd name="connsiteY569" fmla="*/ 2437 h 19998"/>
                <a:gd name="connsiteX570" fmla="*/ 14527 w 19998"/>
                <a:gd name="connsiteY570" fmla="*/ 2218 h 19998"/>
                <a:gd name="connsiteX571" fmla="*/ 14715 w 19998"/>
                <a:gd name="connsiteY571" fmla="*/ 2051 h 19998"/>
                <a:gd name="connsiteX572" fmla="*/ 14815 w 19998"/>
                <a:gd name="connsiteY572" fmla="*/ 2115 h 19998"/>
                <a:gd name="connsiteX573" fmla="*/ 14775 w 19998"/>
                <a:gd name="connsiteY573" fmla="*/ 2138 h 19998"/>
                <a:gd name="connsiteX574" fmla="*/ 14796 w 19998"/>
                <a:gd name="connsiteY574" fmla="*/ 2218 h 19998"/>
                <a:gd name="connsiteX575" fmla="*/ 14756 w 19998"/>
                <a:gd name="connsiteY575" fmla="*/ 2195 h 19998"/>
                <a:gd name="connsiteX576" fmla="*/ 14732 w 19998"/>
                <a:gd name="connsiteY576" fmla="*/ 2218 h 19998"/>
                <a:gd name="connsiteX577" fmla="*/ 14756 w 19998"/>
                <a:gd name="connsiteY577" fmla="*/ 2237 h 19998"/>
                <a:gd name="connsiteX578" fmla="*/ 14732 w 19998"/>
                <a:gd name="connsiteY578" fmla="*/ 2275 h 19998"/>
                <a:gd name="connsiteX579" fmla="*/ 14715 w 19998"/>
                <a:gd name="connsiteY579" fmla="*/ 2275 h 19998"/>
                <a:gd name="connsiteX580" fmla="*/ 14756 w 19998"/>
                <a:gd name="connsiteY580" fmla="*/ 2341 h 19998"/>
                <a:gd name="connsiteX581" fmla="*/ 14675 w 19998"/>
                <a:gd name="connsiteY581" fmla="*/ 2519 h 19998"/>
                <a:gd name="connsiteX582" fmla="*/ 14815 w 19998"/>
                <a:gd name="connsiteY582" fmla="*/ 2622 h 19998"/>
                <a:gd name="connsiteX583" fmla="*/ 14796 w 19998"/>
                <a:gd name="connsiteY583" fmla="*/ 2904 h 19998"/>
                <a:gd name="connsiteX584" fmla="*/ 14918 w 19998"/>
                <a:gd name="connsiteY584" fmla="*/ 2904 h 19998"/>
                <a:gd name="connsiteX585" fmla="*/ 14918 w 19998"/>
                <a:gd name="connsiteY585" fmla="*/ 2867 h 19998"/>
                <a:gd name="connsiteX586" fmla="*/ 15001 w 19998"/>
                <a:gd name="connsiteY586" fmla="*/ 2888 h 19998"/>
                <a:gd name="connsiteX587" fmla="*/ 15230 w 19998"/>
                <a:gd name="connsiteY587" fmla="*/ 3074 h 19998"/>
                <a:gd name="connsiteX588" fmla="*/ 15249 w 19998"/>
                <a:gd name="connsiteY588" fmla="*/ 3050 h 19998"/>
                <a:gd name="connsiteX589" fmla="*/ 15249 w 19998"/>
                <a:gd name="connsiteY589" fmla="*/ 3114 h 19998"/>
                <a:gd name="connsiteX590" fmla="*/ 15330 w 19998"/>
                <a:gd name="connsiteY590" fmla="*/ 3114 h 19998"/>
                <a:gd name="connsiteX591" fmla="*/ 15418 w 19998"/>
                <a:gd name="connsiteY591" fmla="*/ 3114 h 19998"/>
                <a:gd name="connsiteX592" fmla="*/ 15499 w 19998"/>
                <a:gd name="connsiteY592" fmla="*/ 3196 h 19998"/>
                <a:gd name="connsiteX593" fmla="*/ 15475 w 19998"/>
                <a:gd name="connsiteY593" fmla="*/ 3252 h 19998"/>
                <a:gd name="connsiteX594" fmla="*/ 15499 w 19998"/>
                <a:gd name="connsiteY594" fmla="*/ 3295 h 19998"/>
                <a:gd name="connsiteX595" fmla="*/ 15499 w 19998"/>
                <a:gd name="connsiteY595" fmla="*/ 3276 h 19998"/>
                <a:gd name="connsiteX596" fmla="*/ 15599 w 19998"/>
                <a:gd name="connsiteY596" fmla="*/ 3276 h 19998"/>
                <a:gd name="connsiteX597" fmla="*/ 15704 w 19998"/>
                <a:gd name="connsiteY597" fmla="*/ 3374 h 19998"/>
                <a:gd name="connsiteX598" fmla="*/ 15682 w 19998"/>
                <a:gd name="connsiteY598" fmla="*/ 3414 h 19998"/>
                <a:gd name="connsiteX599" fmla="*/ 15723 w 19998"/>
                <a:gd name="connsiteY599" fmla="*/ 3478 h 19998"/>
                <a:gd name="connsiteX600" fmla="*/ 15704 w 19998"/>
                <a:gd name="connsiteY600" fmla="*/ 3497 h 19998"/>
                <a:gd name="connsiteX601" fmla="*/ 15747 w 19998"/>
                <a:gd name="connsiteY601" fmla="*/ 3534 h 19998"/>
                <a:gd name="connsiteX602" fmla="*/ 15747 w 19998"/>
                <a:gd name="connsiteY602" fmla="*/ 3518 h 19998"/>
                <a:gd name="connsiteX603" fmla="*/ 15935 w 19998"/>
                <a:gd name="connsiteY603" fmla="*/ 3478 h 19998"/>
                <a:gd name="connsiteX604" fmla="*/ 15935 w 19998"/>
                <a:gd name="connsiteY604" fmla="*/ 3518 h 19998"/>
                <a:gd name="connsiteX605" fmla="*/ 15951 w 19998"/>
                <a:gd name="connsiteY605" fmla="*/ 3518 h 19998"/>
                <a:gd name="connsiteX606" fmla="*/ 15992 w 19998"/>
                <a:gd name="connsiteY606" fmla="*/ 3414 h 19998"/>
                <a:gd name="connsiteX607" fmla="*/ 16156 w 19998"/>
                <a:gd name="connsiteY607" fmla="*/ 3414 h 19998"/>
                <a:gd name="connsiteX608" fmla="*/ 16156 w 19998"/>
                <a:gd name="connsiteY608" fmla="*/ 3374 h 19998"/>
                <a:gd name="connsiteX609" fmla="*/ 16302 w 19998"/>
                <a:gd name="connsiteY609" fmla="*/ 3436 h 19998"/>
                <a:gd name="connsiteX610" fmla="*/ 16285 w 19998"/>
                <a:gd name="connsiteY610" fmla="*/ 3454 h 19998"/>
                <a:gd name="connsiteX611" fmla="*/ 16366 w 19998"/>
                <a:gd name="connsiteY611" fmla="*/ 3518 h 19998"/>
                <a:gd name="connsiteX612" fmla="*/ 16490 w 19998"/>
                <a:gd name="connsiteY612" fmla="*/ 3518 h 19998"/>
                <a:gd name="connsiteX613" fmla="*/ 16506 w 19998"/>
                <a:gd name="connsiteY613" fmla="*/ 3600 h 19998"/>
                <a:gd name="connsiteX614" fmla="*/ 16590 w 19998"/>
                <a:gd name="connsiteY614" fmla="*/ 3624 h 19998"/>
                <a:gd name="connsiteX615" fmla="*/ 16611 w 19998"/>
                <a:gd name="connsiteY615" fmla="*/ 3581 h 19998"/>
                <a:gd name="connsiteX616" fmla="*/ 16694 w 19998"/>
                <a:gd name="connsiteY616" fmla="*/ 3600 h 19998"/>
                <a:gd name="connsiteX617" fmla="*/ 16694 w 19998"/>
                <a:gd name="connsiteY617" fmla="*/ 3560 h 19998"/>
                <a:gd name="connsiteX618" fmla="*/ 16716 w 19998"/>
                <a:gd name="connsiteY618" fmla="*/ 3560 h 19998"/>
                <a:gd name="connsiteX619" fmla="*/ 16716 w 19998"/>
                <a:gd name="connsiteY619" fmla="*/ 3518 h 19998"/>
                <a:gd name="connsiteX620" fmla="*/ 16759 w 19998"/>
                <a:gd name="connsiteY620" fmla="*/ 3497 h 19998"/>
                <a:gd name="connsiteX621" fmla="*/ 16759 w 19998"/>
                <a:gd name="connsiteY621" fmla="*/ 3478 h 19998"/>
                <a:gd name="connsiteX622" fmla="*/ 16940 w 19998"/>
                <a:gd name="connsiteY622" fmla="*/ 3478 h 19998"/>
                <a:gd name="connsiteX623" fmla="*/ 17085 w 19998"/>
                <a:gd name="connsiteY623" fmla="*/ 3560 h 19998"/>
                <a:gd name="connsiteX624" fmla="*/ 17085 w 19998"/>
                <a:gd name="connsiteY624" fmla="*/ 3534 h 19998"/>
                <a:gd name="connsiteX625" fmla="*/ 17192 w 19998"/>
                <a:gd name="connsiteY625" fmla="*/ 3518 h 19998"/>
                <a:gd name="connsiteX626" fmla="*/ 17192 w 19998"/>
                <a:gd name="connsiteY626" fmla="*/ 3534 h 19998"/>
                <a:gd name="connsiteX627" fmla="*/ 17373 w 19998"/>
                <a:gd name="connsiteY627" fmla="*/ 3640 h 19998"/>
                <a:gd name="connsiteX628" fmla="*/ 17354 w 19998"/>
                <a:gd name="connsiteY628" fmla="*/ 3663 h 19998"/>
                <a:gd name="connsiteX629" fmla="*/ 17437 w 19998"/>
                <a:gd name="connsiteY629" fmla="*/ 3783 h 19998"/>
                <a:gd name="connsiteX630" fmla="*/ 17397 w 19998"/>
                <a:gd name="connsiteY630" fmla="*/ 3783 h 19998"/>
                <a:gd name="connsiteX631" fmla="*/ 17414 w 19998"/>
                <a:gd name="connsiteY631" fmla="*/ 3826 h 19998"/>
                <a:gd name="connsiteX632" fmla="*/ 17437 w 19998"/>
                <a:gd name="connsiteY632" fmla="*/ 3826 h 19998"/>
                <a:gd name="connsiteX633" fmla="*/ 17602 w 19998"/>
                <a:gd name="connsiteY633" fmla="*/ 4028 h 19998"/>
                <a:gd name="connsiteX634" fmla="*/ 17623 w 19998"/>
                <a:gd name="connsiteY634" fmla="*/ 4091 h 19998"/>
                <a:gd name="connsiteX635" fmla="*/ 17642 w 19998"/>
                <a:gd name="connsiteY635" fmla="*/ 4091 h 19998"/>
                <a:gd name="connsiteX636" fmla="*/ 17683 w 19998"/>
                <a:gd name="connsiteY636" fmla="*/ 4211 h 19998"/>
                <a:gd name="connsiteX637" fmla="*/ 17849 w 19998"/>
                <a:gd name="connsiteY637" fmla="*/ 4211 h 19998"/>
                <a:gd name="connsiteX638" fmla="*/ 17849 w 19998"/>
                <a:gd name="connsiteY638" fmla="*/ 4171 h 19998"/>
                <a:gd name="connsiteX639" fmla="*/ 17871 w 19998"/>
                <a:gd name="connsiteY639" fmla="*/ 4171 h 19998"/>
                <a:gd name="connsiteX640" fmla="*/ 17830 w 19998"/>
                <a:gd name="connsiteY640" fmla="*/ 4091 h 19998"/>
                <a:gd name="connsiteX641" fmla="*/ 17871 w 19998"/>
                <a:gd name="connsiteY641" fmla="*/ 4065 h 19998"/>
                <a:gd name="connsiteX642" fmla="*/ 17935 w 19998"/>
                <a:gd name="connsiteY642" fmla="*/ 4091 h 19998"/>
                <a:gd name="connsiteX643" fmla="*/ 17976 w 19998"/>
                <a:gd name="connsiteY643" fmla="*/ 4065 h 19998"/>
                <a:gd name="connsiteX644" fmla="*/ 18019 w 19998"/>
                <a:gd name="connsiteY644" fmla="*/ 4091 h 19998"/>
                <a:gd name="connsiteX645" fmla="*/ 18140 w 19998"/>
                <a:gd name="connsiteY645" fmla="*/ 4131 h 19998"/>
                <a:gd name="connsiteX646" fmla="*/ 18183 w 19998"/>
                <a:gd name="connsiteY646" fmla="*/ 4293 h 19998"/>
                <a:gd name="connsiteX647" fmla="*/ 18200 w 19998"/>
                <a:gd name="connsiteY647" fmla="*/ 4293 h 19998"/>
                <a:gd name="connsiteX648" fmla="*/ 18223 w 19998"/>
                <a:gd name="connsiteY648" fmla="*/ 4211 h 19998"/>
                <a:gd name="connsiteX649" fmla="*/ 18240 w 19998"/>
                <a:gd name="connsiteY649" fmla="*/ 4211 h 19998"/>
                <a:gd name="connsiteX650" fmla="*/ 18240 w 19998"/>
                <a:gd name="connsiteY650" fmla="*/ 4230 h 19998"/>
                <a:gd name="connsiteX651" fmla="*/ 18281 w 19998"/>
                <a:gd name="connsiteY651" fmla="*/ 4230 h 19998"/>
                <a:gd name="connsiteX652" fmla="*/ 18328 w 19998"/>
                <a:gd name="connsiteY652" fmla="*/ 4270 h 19998"/>
                <a:gd name="connsiteX653" fmla="*/ 18369 w 19998"/>
                <a:gd name="connsiteY653" fmla="*/ 4253 h 19998"/>
                <a:gd name="connsiteX654" fmla="*/ 18388 w 19998"/>
                <a:gd name="connsiteY654" fmla="*/ 4270 h 19998"/>
                <a:gd name="connsiteX655" fmla="*/ 18531 w 19998"/>
                <a:gd name="connsiteY655" fmla="*/ 4253 h 19998"/>
                <a:gd name="connsiteX656" fmla="*/ 18531 w 19998"/>
                <a:gd name="connsiteY656" fmla="*/ 4270 h 19998"/>
                <a:gd name="connsiteX657" fmla="*/ 18631 w 19998"/>
                <a:gd name="connsiteY657" fmla="*/ 4211 h 19998"/>
                <a:gd name="connsiteX658" fmla="*/ 18631 w 19998"/>
                <a:gd name="connsiteY658" fmla="*/ 4131 h 19998"/>
                <a:gd name="connsiteX659" fmla="*/ 18762 w 19998"/>
                <a:gd name="connsiteY659" fmla="*/ 4108 h 19998"/>
                <a:gd name="connsiteX660" fmla="*/ 18778 w 19998"/>
                <a:gd name="connsiteY660" fmla="*/ 4148 h 19998"/>
                <a:gd name="connsiteX661" fmla="*/ 18821 w 19998"/>
                <a:gd name="connsiteY661" fmla="*/ 4131 h 19998"/>
                <a:gd name="connsiteX662" fmla="*/ 18943 w 19998"/>
                <a:gd name="connsiteY662" fmla="*/ 4333 h 19998"/>
                <a:gd name="connsiteX663" fmla="*/ 19047 w 19998"/>
                <a:gd name="connsiteY663" fmla="*/ 4333 h 19998"/>
                <a:gd name="connsiteX664" fmla="*/ 19064 w 19998"/>
                <a:gd name="connsiteY664" fmla="*/ 4392 h 19998"/>
                <a:gd name="connsiteX665" fmla="*/ 19152 w 19998"/>
                <a:gd name="connsiteY665" fmla="*/ 4392 h 19998"/>
                <a:gd name="connsiteX666" fmla="*/ 19152 w 19998"/>
                <a:gd name="connsiteY666" fmla="*/ 4373 h 19998"/>
                <a:gd name="connsiteX667" fmla="*/ 19212 w 19998"/>
                <a:gd name="connsiteY667" fmla="*/ 4373 h 19998"/>
                <a:gd name="connsiteX668" fmla="*/ 19212 w 19998"/>
                <a:gd name="connsiteY668" fmla="*/ 4392 h 19998"/>
                <a:gd name="connsiteX669" fmla="*/ 19317 w 19998"/>
                <a:gd name="connsiteY669" fmla="*/ 4333 h 19998"/>
                <a:gd name="connsiteX670" fmla="*/ 19417 w 19998"/>
                <a:gd name="connsiteY670" fmla="*/ 4392 h 19998"/>
                <a:gd name="connsiteX671" fmla="*/ 19443 w 19998"/>
                <a:gd name="connsiteY671" fmla="*/ 4373 h 19998"/>
                <a:gd name="connsiteX672" fmla="*/ 19500 w 19998"/>
                <a:gd name="connsiteY672" fmla="*/ 4373 h 19998"/>
                <a:gd name="connsiteX673" fmla="*/ 19521 w 19998"/>
                <a:gd name="connsiteY673" fmla="*/ 4352 h 19998"/>
                <a:gd name="connsiteX674" fmla="*/ 19998 w 19998"/>
                <a:gd name="connsiteY674" fmla="*/ 4512 h 19998"/>
                <a:gd name="connsiteX675" fmla="*/ 19750 w 19998"/>
                <a:gd name="connsiteY675" fmla="*/ 4939 h 19998"/>
                <a:gd name="connsiteX676" fmla="*/ 19712 w 19998"/>
                <a:gd name="connsiteY676" fmla="*/ 4939 h 19998"/>
                <a:gd name="connsiteX677" fmla="*/ 19686 w 19998"/>
                <a:gd name="connsiteY677" fmla="*/ 5003 h 19998"/>
                <a:gd name="connsiteX678" fmla="*/ 19645 w 19998"/>
                <a:gd name="connsiteY678" fmla="*/ 5003 h 19998"/>
                <a:gd name="connsiteX679" fmla="*/ 19131 w 19998"/>
                <a:gd name="connsiteY679" fmla="*/ 6512 h 19998"/>
                <a:gd name="connsiteX680" fmla="*/ 19236 w 19998"/>
                <a:gd name="connsiteY680" fmla="*/ 7750 h 19998"/>
                <a:gd name="connsiteX681" fmla="*/ 19212 w 19998"/>
                <a:gd name="connsiteY681" fmla="*/ 7750 h 19998"/>
                <a:gd name="connsiteX682" fmla="*/ 19090 w 19998"/>
                <a:gd name="connsiteY682" fmla="*/ 7870 h 19998"/>
                <a:gd name="connsiteX683" fmla="*/ 19152 w 19998"/>
                <a:gd name="connsiteY683" fmla="*/ 7853 h 19998"/>
                <a:gd name="connsiteX684" fmla="*/ 19064 w 19998"/>
                <a:gd name="connsiteY684" fmla="*/ 7973 h 19998"/>
                <a:gd name="connsiteX685" fmla="*/ 18983 w 19998"/>
                <a:gd name="connsiteY685" fmla="*/ 7973 h 19998"/>
                <a:gd name="connsiteX686" fmla="*/ 18714 w 19998"/>
                <a:gd name="connsiteY686" fmla="*/ 8135 h 19998"/>
                <a:gd name="connsiteX687" fmla="*/ 18695 w 19998"/>
                <a:gd name="connsiteY687" fmla="*/ 8093 h 19998"/>
                <a:gd name="connsiteX688" fmla="*/ 18614 w 19998"/>
                <a:gd name="connsiteY688" fmla="*/ 7997 h 19998"/>
                <a:gd name="connsiteX689" fmla="*/ 18631 w 19998"/>
                <a:gd name="connsiteY689" fmla="*/ 7973 h 19998"/>
                <a:gd name="connsiteX690" fmla="*/ 18304 w 19998"/>
                <a:gd name="connsiteY69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999 w 19998"/>
                <a:gd name="connsiteY455" fmla="*/ 5534 h 19998"/>
                <a:gd name="connsiteX456" fmla="*/ 4041 w 19998"/>
                <a:gd name="connsiteY456" fmla="*/ 5471 h 19998"/>
                <a:gd name="connsiteX457" fmla="*/ 4351 w 19998"/>
                <a:gd name="connsiteY457" fmla="*/ 5351 h 19998"/>
                <a:gd name="connsiteX458" fmla="*/ 4372 w 19998"/>
                <a:gd name="connsiteY458" fmla="*/ 5308 h 19998"/>
                <a:gd name="connsiteX459" fmla="*/ 4580 w 19998"/>
                <a:gd name="connsiteY459" fmla="*/ 5268 h 19998"/>
                <a:gd name="connsiteX460" fmla="*/ 4580 w 19998"/>
                <a:gd name="connsiteY460" fmla="*/ 5471 h 19998"/>
                <a:gd name="connsiteX461" fmla="*/ 4994 w 19998"/>
                <a:gd name="connsiteY461" fmla="*/ 5449 h 19998"/>
                <a:gd name="connsiteX462" fmla="*/ 5075 w 19998"/>
                <a:gd name="connsiteY462" fmla="*/ 5471 h 19998"/>
                <a:gd name="connsiteX463" fmla="*/ 5323 w 19998"/>
                <a:gd name="connsiteY463" fmla="*/ 5471 h 19998"/>
                <a:gd name="connsiteX464" fmla="*/ 5242 w 19998"/>
                <a:gd name="connsiteY464" fmla="*/ 5407 h 19998"/>
                <a:gd name="connsiteX465" fmla="*/ 4994 w 19998"/>
                <a:gd name="connsiteY465" fmla="*/ 5003 h 19998"/>
                <a:gd name="connsiteX466" fmla="*/ 4970 w 19998"/>
                <a:gd name="connsiteY466" fmla="*/ 5003 h 19998"/>
                <a:gd name="connsiteX467" fmla="*/ 4954 w 19998"/>
                <a:gd name="connsiteY467" fmla="*/ 4982 h 19998"/>
                <a:gd name="connsiteX468" fmla="*/ 5054 w 19998"/>
                <a:gd name="connsiteY468" fmla="*/ 4618 h 19998"/>
                <a:gd name="connsiteX469" fmla="*/ 5054 w 19998"/>
                <a:gd name="connsiteY469" fmla="*/ 4601 h 19998"/>
                <a:gd name="connsiteX470" fmla="*/ 5037 w 19998"/>
                <a:gd name="connsiteY470" fmla="*/ 4618 h 19998"/>
                <a:gd name="connsiteX471" fmla="*/ 5011 w 19998"/>
                <a:gd name="connsiteY471" fmla="*/ 4131 h 19998"/>
                <a:gd name="connsiteX472" fmla="*/ 4970 w 19998"/>
                <a:gd name="connsiteY472" fmla="*/ 4131 h 19998"/>
                <a:gd name="connsiteX473" fmla="*/ 4642 w 19998"/>
                <a:gd name="connsiteY473" fmla="*/ 3335 h 19998"/>
                <a:gd name="connsiteX474" fmla="*/ 4663 w 19998"/>
                <a:gd name="connsiteY474" fmla="*/ 3092 h 19998"/>
                <a:gd name="connsiteX475" fmla="*/ 4563 w 19998"/>
                <a:gd name="connsiteY475" fmla="*/ 3050 h 19998"/>
                <a:gd name="connsiteX476" fmla="*/ 4563 w 19998"/>
                <a:gd name="connsiteY476" fmla="*/ 2930 h 19998"/>
                <a:gd name="connsiteX477" fmla="*/ 4663 w 19998"/>
                <a:gd name="connsiteY477" fmla="*/ 2987 h 19998"/>
                <a:gd name="connsiteX478" fmla="*/ 4684 w 19998"/>
                <a:gd name="connsiteY478" fmla="*/ 2947 h 19998"/>
                <a:gd name="connsiteX479" fmla="*/ 5242 w 19998"/>
                <a:gd name="connsiteY479" fmla="*/ 3092 h 19998"/>
                <a:gd name="connsiteX480" fmla="*/ 5258 w 19998"/>
                <a:gd name="connsiteY480" fmla="*/ 3029 h 19998"/>
                <a:gd name="connsiteX481" fmla="*/ 5570 w 19998"/>
                <a:gd name="connsiteY481" fmla="*/ 3050 h 19998"/>
                <a:gd name="connsiteX482" fmla="*/ 5632 w 19998"/>
                <a:gd name="connsiteY482" fmla="*/ 3252 h 19998"/>
                <a:gd name="connsiteX483" fmla="*/ 5592 w 19998"/>
                <a:gd name="connsiteY483" fmla="*/ 3252 h 19998"/>
                <a:gd name="connsiteX484" fmla="*/ 5570 w 19998"/>
                <a:gd name="connsiteY484" fmla="*/ 3316 h 19998"/>
                <a:gd name="connsiteX485" fmla="*/ 5511 w 19998"/>
                <a:gd name="connsiteY485" fmla="*/ 3316 h 19998"/>
                <a:gd name="connsiteX486" fmla="*/ 5675 w 19998"/>
                <a:gd name="connsiteY486" fmla="*/ 3800 h 19998"/>
                <a:gd name="connsiteX487" fmla="*/ 5649 w 19998"/>
                <a:gd name="connsiteY487" fmla="*/ 3826 h 19998"/>
                <a:gd name="connsiteX488" fmla="*/ 5732 w 19998"/>
                <a:gd name="connsiteY488" fmla="*/ 3842 h 19998"/>
                <a:gd name="connsiteX489" fmla="*/ 5713 w 19998"/>
                <a:gd name="connsiteY489" fmla="*/ 3842 h 19998"/>
                <a:gd name="connsiteX490" fmla="*/ 5732 w 19998"/>
                <a:gd name="connsiteY490" fmla="*/ 3882 h 19998"/>
                <a:gd name="connsiteX491" fmla="*/ 5756 w 19998"/>
                <a:gd name="connsiteY491" fmla="*/ 3882 h 19998"/>
                <a:gd name="connsiteX492" fmla="*/ 5775 w 19998"/>
                <a:gd name="connsiteY492" fmla="*/ 3882 h 19998"/>
                <a:gd name="connsiteX493" fmla="*/ 5861 w 19998"/>
                <a:gd name="connsiteY493" fmla="*/ 3762 h 19998"/>
                <a:gd name="connsiteX494" fmla="*/ 6499 w 19998"/>
                <a:gd name="connsiteY494" fmla="*/ 3906 h 19998"/>
                <a:gd name="connsiteX495" fmla="*/ 7611 w 19998"/>
                <a:gd name="connsiteY495" fmla="*/ 3826 h 19998"/>
                <a:gd name="connsiteX496" fmla="*/ 7923 w 19998"/>
                <a:gd name="connsiteY496" fmla="*/ 3722 h 19998"/>
                <a:gd name="connsiteX497" fmla="*/ 8045 w 19998"/>
                <a:gd name="connsiteY497" fmla="*/ 3703 h 19998"/>
                <a:gd name="connsiteX498" fmla="*/ 7611 w 19998"/>
                <a:gd name="connsiteY498" fmla="*/ 3600 h 19998"/>
                <a:gd name="connsiteX499" fmla="*/ 7611 w 19998"/>
                <a:gd name="connsiteY499" fmla="*/ 3581 h 19998"/>
                <a:gd name="connsiteX500" fmla="*/ 7799 w 19998"/>
                <a:gd name="connsiteY500" fmla="*/ 3092 h 19998"/>
                <a:gd name="connsiteX501" fmla="*/ 9574 w 19998"/>
                <a:gd name="connsiteY501" fmla="*/ 2317 h 19998"/>
                <a:gd name="connsiteX502" fmla="*/ 9843 w 19998"/>
                <a:gd name="connsiteY502" fmla="*/ 1993 h 19998"/>
                <a:gd name="connsiteX503" fmla="*/ 9902 w 19998"/>
                <a:gd name="connsiteY503" fmla="*/ 2051 h 19998"/>
                <a:gd name="connsiteX504" fmla="*/ 10031 w 19998"/>
                <a:gd name="connsiteY504" fmla="*/ 2051 h 19998"/>
                <a:gd name="connsiteX505" fmla="*/ 9964 w 19998"/>
                <a:gd name="connsiteY505" fmla="*/ 1972 h 19998"/>
                <a:gd name="connsiteX506" fmla="*/ 9943 w 19998"/>
                <a:gd name="connsiteY506" fmla="*/ 1993 h 19998"/>
                <a:gd name="connsiteX507" fmla="*/ 9843 w 19998"/>
                <a:gd name="connsiteY507" fmla="*/ 1645 h 19998"/>
                <a:gd name="connsiteX508" fmla="*/ 9902 w 19998"/>
                <a:gd name="connsiteY508" fmla="*/ 1645 h 19998"/>
                <a:gd name="connsiteX509" fmla="*/ 9902 w 19998"/>
                <a:gd name="connsiteY509" fmla="*/ 1628 h 19998"/>
                <a:gd name="connsiteX510" fmla="*/ 9902 w 19998"/>
                <a:gd name="connsiteY510" fmla="*/ 1607 h 19998"/>
                <a:gd name="connsiteX511" fmla="*/ 9843 w 19998"/>
                <a:gd name="connsiteY511" fmla="*/ 1542 h 19998"/>
                <a:gd name="connsiteX512" fmla="*/ 9886 w 19998"/>
                <a:gd name="connsiteY512" fmla="*/ 1260 h 19998"/>
                <a:gd name="connsiteX513" fmla="*/ 9926 w 19998"/>
                <a:gd name="connsiteY513" fmla="*/ 1243 h 19998"/>
                <a:gd name="connsiteX514" fmla="*/ 9886 w 19998"/>
                <a:gd name="connsiteY514" fmla="*/ 815 h 19998"/>
                <a:gd name="connsiteX515" fmla="*/ 9902 w 19998"/>
                <a:gd name="connsiteY515" fmla="*/ 815 h 19998"/>
                <a:gd name="connsiteX516" fmla="*/ 9886 w 19998"/>
                <a:gd name="connsiteY516" fmla="*/ 484 h 19998"/>
                <a:gd name="connsiteX517" fmla="*/ 10645 w 19998"/>
                <a:gd name="connsiteY517" fmla="*/ 186 h 19998"/>
                <a:gd name="connsiteX518" fmla="*/ 11307 w 19998"/>
                <a:gd name="connsiteY518" fmla="*/ 0 h 19998"/>
                <a:gd name="connsiteX519" fmla="*/ 11431 w 19998"/>
                <a:gd name="connsiteY519" fmla="*/ 324 h 19998"/>
                <a:gd name="connsiteX520" fmla="*/ 11431 w 19998"/>
                <a:gd name="connsiteY520" fmla="*/ 630 h 19998"/>
                <a:gd name="connsiteX521" fmla="*/ 11577 w 19998"/>
                <a:gd name="connsiteY521" fmla="*/ 630 h 19998"/>
                <a:gd name="connsiteX522" fmla="*/ 11700 w 19998"/>
                <a:gd name="connsiteY522" fmla="*/ 832 h 19998"/>
                <a:gd name="connsiteX523" fmla="*/ 11822 w 19998"/>
                <a:gd name="connsiteY523" fmla="*/ 895 h 19998"/>
                <a:gd name="connsiteX524" fmla="*/ 12158 w 19998"/>
                <a:gd name="connsiteY524" fmla="*/ 670 h 19998"/>
                <a:gd name="connsiteX525" fmla="*/ 12279 w 19998"/>
                <a:gd name="connsiteY525" fmla="*/ 792 h 19998"/>
                <a:gd name="connsiteX526" fmla="*/ 12255 w 19998"/>
                <a:gd name="connsiteY526" fmla="*/ 815 h 19998"/>
                <a:gd name="connsiteX527" fmla="*/ 12360 w 19998"/>
                <a:gd name="connsiteY527" fmla="*/ 895 h 19998"/>
                <a:gd name="connsiteX528" fmla="*/ 12360 w 19998"/>
                <a:gd name="connsiteY528" fmla="*/ 912 h 19998"/>
                <a:gd name="connsiteX529" fmla="*/ 12339 w 19998"/>
                <a:gd name="connsiteY529" fmla="*/ 935 h 19998"/>
                <a:gd name="connsiteX530" fmla="*/ 12548 w 19998"/>
                <a:gd name="connsiteY530" fmla="*/ 1342 h 19998"/>
                <a:gd name="connsiteX531" fmla="*/ 12753 w 19998"/>
                <a:gd name="connsiteY531" fmla="*/ 1260 h 19998"/>
                <a:gd name="connsiteX532" fmla="*/ 12729 w 19998"/>
                <a:gd name="connsiteY532" fmla="*/ 1363 h 19998"/>
                <a:gd name="connsiteX533" fmla="*/ 12834 w 19998"/>
                <a:gd name="connsiteY533" fmla="*/ 1323 h 19998"/>
                <a:gd name="connsiteX534" fmla="*/ 12853 w 19998"/>
                <a:gd name="connsiteY534" fmla="*/ 1342 h 19998"/>
                <a:gd name="connsiteX535" fmla="*/ 12901 w 19998"/>
                <a:gd name="connsiteY535" fmla="*/ 1342 h 19998"/>
                <a:gd name="connsiteX536" fmla="*/ 13039 w 19998"/>
                <a:gd name="connsiteY536" fmla="*/ 1769 h 19998"/>
                <a:gd name="connsiteX537" fmla="*/ 13039 w 19998"/>
                <a:gd name="connsiteY537" fmla="*/ 1751 h 19998"/>
                <a:gd name="connsiteX538" fmla="*/ 13065 w 19998"/>
                <a:gd name="connsiteY538" fmla="*/ 1751 h 19998"/>
                <a:gd name="connsiteX539" fmla="*/ 13082 w 19998"/>
                <a:gd name="connsiteY539" fmla="*/ 1671 h 19998"/>
                <a:gd name="connsiteX540" fmla="*/ 13186 w 19998"/>
                <a:gd name="connsiteY540" fmla="*/ 1645 h 19998"/>
                <a:gd name="connsiteX541" fmla="*/ 13203 w 19998"/>
                <a:gd name="connsiteY541" fmla="*/ 1671 h 19998"/>
                <a:gd name="connsiteX542" fmla="*/ 13203 w 19998"/>
                <a:gd name="connsiteY542" fmla="*/ 1645 h 19998"/>
                <a:gd name="connsiteX543" fmla="*/ 13267 w 19998"/>
                <a:gd name="connsiteY543" fmla="*/ 1645 h 19998"/>
                <a:gd name="connsiteX544" fmla="*/ 13267 w 19998"/>
                <a:gd name="connsiteY544" fmla="*/ 1671 h 19998"/>
                <a:gd name="connsiteX545" fmla="*/ 13308 w 19998"/>
                <a:gd name="connsiteY545" fmla="*/ 1687 h 19998"/>
                <a:gd name="connsiteX546" fmla="*/ 13308 w 19998"/>
                <a:gd name="connsiteY546" fmla="*/ 1711 h 19998"/>
                <a:gd name="connsiteX547" fmla="*/ 13515 w 19998"/>
                <a:gd name="connsiteY547" fmla="*/ 1628 h 19998"/>
                <a:gd name="connsiteX548" fmla="*/ 13598 w 19998"/>
                <a:gd name="connsiteY548" fmla="*/ 1751 h 19998"/>
                <a:gd name="connsiteX549" fmla="*/ 13660 w 19998"/>
                <a:gd name="connsiteY549" fmla="*/ 1769 h 19998"/>
                <a:gd name="connsiteX550" fmla="*/ 13660 w 19998"/>
                <a:gd name="connsiteY550" fmla="*/ 1833 h 19998"/>
                <a:gd name="connsiteX551" fmla="*/ 13677 w 19998"/>
                <a:gd name="connsiteY551" fmla="*/ 1833 h 19998"/>
                <a:gd name="connsiteX552" fmla="*/ 13677 w 19998"/>
                <a:gd name="connsiteY552" fmla="*/ 1849 h 19998"/>
                <a:gd name="connsiteX553" fmla="*/ 13725 w 19998"/>
                <a:gd name="connsiteY553" fmla="*/ 1849 h 19998"/>
                <a:gd name="connsiteX554" fmla="*/ 13703 w 19998"/>
                <a:gd name="connsiteY554" fmla="*/ 1833 h 19998"/>
                <a:gd name="connsiteX555" fmla="*/ 13725 w 19998"/>
                <a:gd name="connsiteY555" fmla="*/ 1791 h 19998"/>
                <a:gd name="connsiteX556" fmla="*/ 13808 w 19998"/>
                <a:gd name="connsiteY556" fmla="*/ 1873 h 19998"/>
                <a:gd name="connsiteX557" fmla="*/ 13725 w 19998"/>
                <a:gd name="connsiteY557" fmla="*/ 2155 h 19998"/>
                <a:gd name="connsiteX558" fmla="*/ 13725 w 19998"/>
                <a:gd name="connsiteY558" fmla="*/ 2138 h 19998"/>
                <a:gd name="connsiteX559" fmla="*/ 13784 w 19998"/>
                <a:gd name="connsiteY559" fmla="*/ 2155 h 19998"/>
                <a:gd name="connsiteX560" fmla="*/ 13825 w 19998"/>
                <a:gd name="connsiteY560" fmla="*/ 2301 h 19998"/>
                <a:gd name="connsiteX561" fmla="*/ 13703 w 19998"/>
                <a:gd name="connsiteY561" fmla="*/ 2420 h 19998"/>
                <a:gd name="connsiteX562" fmla="*/ 13741 w 19998"/>
                <a:gd name="connsiteY562" fmla="*/ 2463 h 19998"/>
                <a:gd name="connsiteX563" fmla="*/ 13703 w 19998"/>
                <a:gd name="connsiteY563" fmla="*/ 2503 h 19998"/>
                <a:gd name="connsiteX564" fmla="*/ 13784 w 19998"/>
                <a:gd name="connsiteY564" fmla="*/ 2519 h 19998"/>
                <a:gd name="connsiteX565" fmla="*/ 13784 w 19998"/>
                <a:gd name="connsiteY565" fmla="*/ 2540 h 19998"/>
                <a:gd name="connsiteX566" fmla="*/ 13849 w 19998"/>
                <a:gd name="connsiteY566" fmla="*/ 2540 h 19998"/>
                <a:gd name="connsiteX567" fmla="*/ 14280 w 19998"/>
                <a:gd name="connsiteY567" fmla="*/ 2540 h 19998"/>
                <a:gd name="connsiteX568" fmla="*/ 14527 w 19998"/>
                <a:gd name="connsiteY568" fmla="*/ 2437 h 19998"/>
                <a:gd name="connsiteX569" fmla="*/ 14527 w 19998"/>
                <a:gd name="connsiteY569" fmla="*/ 2218 h 19998"/>
                <a:gd name="connsiteX570" fmla="*/ 14715 w 19998"/>
                <a:gd name="connsiteY570" fmla="*/ 2051 h 19998"/>
                <a:gd name="connsiteX571" fmla="*/ 14815 w 19998"/>
                <a:gd name="connsiteY571" fmla="*/ 2115 h 19998"/>
                <a:gd name="connsiteX572" fmla="*/ 14775 w 19998"/>
                <a:gd name="connsiteY572" fmla="*/ 2138 h 19998"/>
                <a:gd name="connsiteX573" fmla="*/ 14796 w 19998"/>
                <a:gd name="connsiteY573" fmla="*/ 2218 h 19998"/>
                <a:gd name="connsiteX574" fmla="*/ 14756 w 19998"/>
                <a:gd name="connsiteY574" fmla="*/ 2195 h 19998"/>
                <a:gd name="connsiteX575" fmla="*/ 14732 w 19998"/>
                <a:gd name="connsiteY575" fmla="*/ 2218 h 19998"/>
                <a:gd name="connsiteX576" fmla="*/ 14756 w 19998"/>
                <a:gd name="connsiteY576" fmla="*/ 2237 h 19998"/>
                <a:gd name="connsiteX577" fmla="*/ 14732 w 19998"/>
                <a:gd name="connsiteY577" fmla="*/ 2275 h 19998"/>
                <a:gd name="connsiteX578" fmla="*/ 14715 w 19998"/>
                <a:gd name="connsiteY578" fmla="*/ 2275 h 19998"/>
                <a:gd name="connsiteX579" fmla="*/ 14756 w 19998"/>
                <a:gd name="connsiteY579" fmla="*/ 2341 h 19998"/>
                <a:gd name="connsiteX580" fmla="*/ 14675 w 19998"/>
                <a:gd name="connsiteY580" fmla="*/ 2519 h 19998"/>
                <a:gd name="connsiteX581" fmla="*/ 14815 w 19998"/>
                <a:gd name="connsiteY581" fmla="*/ 2622 h 19998"/>
                <a:gd name="connsiteX582" fmla="*/ 14796 w 19998"/>
                <a:gd name="connsiteY582" fmla="*/ 2904 h 19998"/>
                <a:gd name="connsiteX583" fmla="*/ 14918 w 19998"/>
                <a:gd name="connsiteY583" fmla="*/ 2904 h 19998"/>
                <a:gd name="connsiteX584" fmla="*/ 14918 w 19998"/>
                <a:gd name="connsiteY584" fmla="*/ 2867 h 19998"/>
                <a:gd name="connsiteX585" fmla="*/ 15001 w 19998"/>
                <a:gd name="connsiteY585" fmla="*/ 2888 h 19998"/>
                <a:gd name="connsiteX586" fmla="*/ 15230 w 19998"/>
                <a:gd name="connsiteY586" fmla="*/ 3074 h 19998"/>
                <a:gd name="connsiteX587" fmla="*/ 15249 w 19998"/>
                <a:gd name="connsiteY587" fmla="*/ 3050 h 19998"/>
                <a:gd name="connsiteX588" fmla="*/ 15249 w 19998"/>
                <a:gd name="connsiteY588" fmla="*/ 3114 h 19998"/>
                <a:gd name="connsiteX589" fmla="*/ 15330 w 19998"/>
                <a:gd name="connsiteY589" fmla="*/ 3114 h 19998"/>
                <a:gd name="connsiteX590" fmla="*/ 15418 w 19998"/>
                <a:gd name="connsiteY590" fmla="*/ 3114 h 19998"/>
                <a:gd name="connsiteX591" fmla="*/ 15499 w 19998"/>
                <a:gd name="connsiteY591" fmla="*/ 3196 h 19998"/>
                <a:gd name="connsiteX592" fmla="*/ 15475 w 19998"/>
                <a:gd name="connsiteY592" fmla="*/ 3252 h 19998"/>
                <a:gd name="connsiteX593" fmla="*/ 15499 w 19998"/>
                <a:gd name="connsiteY593" fmla="*/ 3295 h 19998"/>
                <a:gd name="connsiteX594" fmla="*/ 15499 w 19998"/>
                <a:gd name="connsiteY594" fmla="*/ 3276 h 19998"/>
                <a:gd name="connsiteX595" fmla="*/ 15599 w 19998"/>
                <a:gd name="connsiteY595" fmla="*/ 3276 h 19998"/>
                <a:gd name="connsiteX596" fmla="*/ 15704 w 19998"/>
                <a:gd name="connsiteY596" fmla="*/ 3374 h 19998"/>
                <a:gd name="connsiteX597" fmla="*/ 15682 w 19998"/>
                <a:gd name="connsiteY597" fmla="*/ 3414 h 19998"/>
                <a:gd name="connsiteX598" fmla="*/ 15723 w 19998"/>
                <a:gd name="connsiteY598" fmla="*/ 3478 h 19998"/>
                <a:gd name="connsiteX599" fmla="*/ 15704 w 19998"/>
                <a:gd name="connsiteY599" fmla="*/ 3497 h 19998"/>
                <a:gd name="connsiteX600" fmla="*/ 15747 w 19998"/>
                <a:gd name="connsiteY600" fmla="*/ 3534 h 19998"/>
                <a:gd name="connsiteX601" fmla="*/ 15747 w 19998"/>
                <a:gd name="connsiteY601" fmla="*/ 3518 h 19998"/>
                <a:gd name="connsiteX602" fmla="*/ 15935 w 19998"/>
                <a:gd name="connsiteY602" fmla="*/ 3478 h 19998"/>
                <a:gd name="connsiteX603" fmla="*/ 15935 w 19998"/>
                <a:gd name="connsiteY603" fmla="*/ 3518 h 19998"/>
                <a:gd name="connsiteX604" fmla="*/ 15951 w 19998"/>
                <a:gd name="connsiteY604" fmla="*/ 3518 h 19998"/>
                <a:gd name="connsiteX605" fmla="*/ 15992 w 19998"/>
                <a:gd name="connsiteY605" fmla="*/ 3414 h 19998"/>
                <a:gd name="connsiteX606" fmla="*/ 16156 w 19998"/>
                <a:gd name="connsiteY606" fmla="*/ 3414 h 19998"/>
                <a:gd name="connsiteX607" fmla="*/ 16156 w 19998"/>
                <a:gd name="connsiteY607" fmla="*/ 3374 h 19998"/>
                <a:gd name="connsiteX608" fmla="*/ 16302 w 19998"/>
                <a:gd name="connsiteY608" fmla="*/ 3436 h 19998"/>
                <a:gd name="connsiteX609" fmla="*/ 16285 w 19998"/>
                <a:gd name="connsiteY609" fmla="*/ 3454 h 19998"/>
                <a:gd name="connsiteX610" fmla="*/ 16366 w 19998"/>
                <a:gd name="connsiteY610" fmla="*/ 3518 h 19998"/>
                <a:gd name="connsiteX611" fmla="*/ 16490 w 19998"/>
                <a:gd name="connsiteY611" fmla="*/ 3518 h 19998"/>
                <a:gd name="connsiteX612" fmla="*/ 16506 w 19998"/>
                <a:gd name="connsiteY612" fmla="*/ 3600 h 19998"/>
                <a:gd name="connsiteX613" fmla="*/ 16590 w 19998"/>
                <a:gd name="connsiteY613" fmla="*/ 3624 h 19998"/>
                <a:gd name="connsiteX614" fmla="*/ 16611 w 19998"/>
                <a:gd name="connsiteY614" fmla="*/ 3581 h 19998"/>
                <a:gd name="connsiteX615" fmla="*/ 16694 w 19998"/>
                <a:gd name="connsiteY615" fmla="*/ 3600 h 19998"/>
                <a:gd name="connsiteX616" fmla="*/ 16694 w 19998"/>
                <a:gd name="connsiteY616" fmla="*/ 3560 h 19998"/>
                <a:gd name="connsiteX617" fmla="*/ 16716 w 19998"/>
                <a:gd name="connsiteY617" fmla="*/ 3560 h 19998"/>
                <a:gd name="connsiteX618" fmla="*/ 16716 w 19998"/>
                <a:gd name="connsiteY618" fmla="*/ 3518 h 19998"/>
                <a:gd name="connsiteX619" fmla="*/ 16759 w 19998"/>
                <a:gd name="connsiteY619" fmla="*/ 3497 h 19998"/>
                <a:gd name="connsiteX620" fmla="*/ 16759 w 19998"/>
                <a:gd name="connsiteY620" fmla="*/ 3478 h 19998"/>
                <a:gd name="connsiteX621" fmla="*/ 16940 w 19998"/>
                <a:gd name="connsiteY621" fmla="*/ 3478 h 19998"/>
                <a:gd name="connsiteX622" fmla="*/ 17085 w 19998"/>
                <a:gd name="connsiteY622" fmla="*/ 3560 h 19998"/>
                <a:gd name="connsiteX623" fmla="*/ 17085 w 19998"/>
                <a:gd name="connsiteY623" fmla="*/ 3534 h 19998"/>
                <a:gd name="connsiteX624" fmla="*/ 17192 w 19998"/>
                <a:gd name="connsiteY624" fmla="*/ 3518 h 19998"/>
                <a:gd name="connsiteX625" fmla="*/ 17192 w 19998"/>
                <a:gd name="connsiteY625" fmla="*/ 3534 h 19998"/>
                <a:gd name="connsiteX626" fmla="*/ 17373 w 19998"/>
                <a:gd name="connsiteY626" fmla="*/ 3640 h 19998"/>
                <a:gd name="connsiteX627" fmla="*/ 17354 w 19998"/>
                <a:gd name="connsiteY627" fmla="*/ 3663 h 19998"/>
                <a:gd name="connsiteX628" fmla="*/ 17437 w 19998"/>
                <a:gd name="connsiteY628" fmla="*/ 3783 h 19998"/>
                <a:gd name="connsiteX629" fmla="*/ 17397 w 19998"/>
                <a:gd name="connsiteY629" fmla="*/ 3783 h 19998"/>
                <a:gd name="connsiteX630" fmla="*/ 17414 w 19998"/>
                <a:gd name="connsiteY630" fmla="*/ 3826 h 19998"/>
                <a:gd name="connsiteX631" fmla="*/ 17437 w 19998"/>
                <a:gd name="connsiteY631" fmla="*/ 3826 h 19998"/>
                <a:gd name="connsiteX632" fmla="*/ 17602 w 19998"/>
                <a:gd name="connsiteY632" fmla="*/ 4028 h 19998"/>
                <a:gd name="connsiteX633" fmla="*/ 17623 w 19998"/>
                <a:gd name="connsiteY633" fmla="*/ 4091 h 19998"/>
                <a:gd name="connsiteX634" fmla="*/ 17642 w 19998"/>
                <a:gd name="connsiteY634" fmla="*/ 4091 h 19998"/>
                <a:gd name="connsiteX635" fmla="*/ 17683 w 19998"/>
                <a:gd name="connsiteY635" fmla="*/ 4211 h 19998"/>
                <a:gd name="connsiteX636" fmla="*/ 17849 w 19998"/>
                <a:gd name="connsiteY636" fmla="*/ 4211 h 19998"/>
                <a:gd name="connsiteX637" fmla="*/ 17849 w 19998"/>
                <a:gd name="connsiteY637" fmla="*/ 4171 h 19998"/>
                <a:gd name="connsiteX638" fmla="*/ 17871 w 19998"/>
                <a:gd name="connsiteY638" fmla="*/ 4171 h 19998"/>
                <a:gd name="connsiteX639" fmla="*/ 17830 w 19998"/>
                <a:gd name="connsiteY639" fmla="*/ 4091 h 19998"/>
                <a:gd name="connsiteX640" fmla="*/ 17871 w 19998"/>
                <a:gd name="connsiteY640" fmla="*/ 4065 h 19998"/>
                <a:gd name="connsiteX641" fmla="*/ 17935 w 19998"/>
                <a:gd name="connsiteY641" fmla="*/ 4091 h 19998"/>
                <a:gd name="connsiteX642" fmla="*/ 17976 w 19998"/>
                <a:gd name="connsiteY642" fmla="*/ 4065 h 19998"/>
                <a:gd name="connsiteX643" fmla="*/ 18019 w 19998"/>
                <a:gd name="connsiteY643" fmla="*/ 4091 h 19998"/>
                <a:gd name="connsiteX644" fmla="*/ 18140 w 19998"/>
                <a:gd name="connsiteY644" fmla="*/ 4131 h 19998"/>
                <a:gd name="connsiteX645" fmla="*/ 18183 w 19998"/>
                <a:gd name="connsiteY645" fmla="*/ 4293 h 19998"/>
                <a:gd name="connsiteX646" fmla="*/ 18200 w 19998"/>
                <a:gd name="connsiteY646" fmla="*/ 4293 h 19998"/>
                <a:gd name="connsiteX647" fmla="*/ 18223 w 19998"/>
                <a:gd name="connsiteY647" fmla="*/ 4211 h 19998"/>
                <a:gd name="connsiteX648" fmla="*/ 18240 w 19998"/>
                <a:gd name="connsiteY648" fmla="*/ 4211 h 19998"/>
                <a:gd name="connsiteX649" fmla="*/ 18240 w 19998"/>
                <a:gd name="connsiteY649" fmla="*/ 4230 h 19998"/>
                <a:gd name="connsiteX650" fmla="*/ 18281 w 19998"/>
                <a:gd name="connsiteY650" fmla="*/ 4230 h 19998"/>
                <a:gd name="connsiteX651" fmla="*/ 18328 w 19998"/>
                <a:gd name="connsiteY651" fmla="*/ 4270 h 19998"/>
                <a:gd name="connsiteX652" fmla="*/ 18369 w 19998"/>
                <a:gd name="connsiteY652" fmla="*/ 4253 h 19998"/>
                <a:gd name="connsiteX653" fmla="*/ 18388 w 19998"/>
                <a:gd name="connsiteY653" fmla="*/ 4270 h 19998"/>
                <a:gd name="connsiteX654" fmla="*/ 18531 w 19998"/>
                <a:gd name="connsiteY654" fmla="*/ 4253 h 19998"/>
                <a:gd name="connsiteX655" fmla="*/ 18531 w 19998"/>
                <a:gd name="connsiteY655" fmla="*/ 4270 h 19998"/>
                <a:gd name="connsiteX656" fmla="*/ 18631 w 19998"/>
                <a:gd name="connsiteY656" fmla="*/ 4211 h 19998"/>
                <a:gd name="connsiteX657" fmla="*/ 18631 w 19998"/>
                <a:gd name="connsiteY657" fmla="*/ 4131 h 19998"/>
                <a:gd name="connsiteX658" fmla="*/ 18762 w 19998"/>
                <a:gd name="connsiteY658" fmla="*/ 4108 h 19998"/>
                <a:gd name="connsiteX659" fmla="*/ 18778 w 19998"/>
                <a:gd name="connsiteY659" fmla="*/ 4148 h 19998"/>
                <a:gd name="connsiteX660" fmla="*/ 18821 w 19998"/>
                <a:gd name="connsiteY660" fmla="*/ 4131 h 19998"/>
                <a:gd name="connsiteX661" fmla="*/ 18943 w 19998"/>
                <a:gd name="connsiteY661" fmla="*/ 4333 h 19998"/>
                <a:gd name="connsiteX662" fmla="*/ 19047 w 19998"/>
                <a:gd name="connsiteY662" fmla="*/ 4333 h 19998"/>
                <a:gd name="connsiteX663" fmla="*/ 19064 w 19998"/>
                <a:gd name="connsiteY663" fmla="*/ 4392 h 19998"/>
                <a:gd name="connsiteX664" fmla="*/ 19152 w 19998"/>
                <a:gd name="connsiteY664" fmla="*/ 4392 h 19998"/>
                <a:gd name="connsiteX665" fmla="*/ 19152 w 19998"/>
                <a:gd name="connsiteY665" fmla="*/ 4373 h 19998"/>
                <a:gd name="connsiteX666" fmla="*/ 19212 w 19998"/>
                <a:gd name="connsiteY666" fmla="*/ 4373 h 19998"/>
                <a:gd name="connsiteX667" fmla="*/ 19212 w 19998"/>
                <a:gd name="connsiteY667" fmla="*/ 4392 h 19998"/>
                <a:gd name="connsiteX668" fmla="*/ 19317 w 19998"/>
                <a:gd name="connsiteY668" fmla="*/ 4333 h 19998"/>
                <a:gd name="connsiteX669" fmla="*/ 19417 w 19998"/>
                <a:gd name="connsiteY669" fmla="*/ 4392 h 19998"/>
                <a:gd name="connsiteX670" fmla="*/ 19443 w 19998"/>
                <a:gd name="connsiteY670" fmla="*/ 4373 h 19998"/>
                <a:gd name="connsiteX671" fmla="*/ 19500 w 19998"/>
                <a:gd name="connsiteY671" fmla="*/ 4373 h 19998"/>
                <a:gd name="connsiteX672" fmla="*/ 19521 w 19998"/>
                <a:gd name="connsiteY672" fmla="*/ 4352 h 19998"/>
                <a:gd name="connsiteX673" fmla="*/ 19998 w 19998"/>
                <a:gd name="connsiteY673" fmla="*/ 4512 h 19998"/>
                <a:gd name="connsiteX674" fmla="*/ 19750 w 19998"/>
                <a:gd name="connsiteY674" fmla="*/ 4939 h 19998"/>
                <a:gd name="connsiteX675" fmla="*/ 19712 w 19998"/>
                <a:gd name="connsiteY675" fmla="*/ 4939 h 19998"/>
                <a:gd name="connsiteX676" fmla="*/ 19686 w 19998"/>
                <a:gd name="connsiteY676" fmla="*/ 5003 h 19998"/>
                <a:gd name="connsiteX677" fmla="*/ 19645 w 19998"/>
                <a:gd name="connsiteY677" fmla="*/ 5003 h 19998"/>
                <a:gd name="connsiteX678" fmla="*/ 19131 w 19998"/>
                <a:gd name="connsiteY678" fmla="*/ 6512 h 19998"/>
                <a:gd name="connsiteX679" fmla="*/ 19236 w 19998"/>
                <a:gd name="connsiteY679" fmla="*/ 7750 h 19998"/>
                <a:gd name="connsiteX680" fmla="*/ 19212 w 19998"/>
                <a:gd name="connsiteY680" fmla="*/ 7750 h 19998"/>
                <a:gd name="connsiteX681" fmla="*/ 19090 w 19998"/>
                <a:gd name="connsiteY681" fmla="*/ 7870 h 19998"/>
                <a:gd name="connsiteX682" fmla="*/ 19152 w 19998"/>
                <a:gd name="connsiteY682" fmla="*/ 7853 h 19998"/>
                <a:gd name="connsiteX683" fmla="*/ 19064 w 19998"/>
                <a:gd name="connsiteY683" fmla="*/ 7973 h 19998"/>
                <a:gd name="connsiteX684" fmla="*/ 18983 w 19998"/>
                <a:gd name="connsiteY684" fmla="*/ 7973 h 19998"/>
                <a:gd name="connsiteX685" fmla="*/ 18714 w 19998"/>
                <a:gd name="connsiteY685" fmla="*/ 8135 h 19998"/>
                <a:gd name="connsiteX686" fmla="*/ 18695 w 19998"/>
                <a:gd name="connsiteY686" fmla="*/ 8093 h 19998"/>
                <a:gd name="connsiteX687" fmla="*/ 18614 w 19998"/>
                <a:gd name="connsiteY687" fmla="*/ 7997 h 19998"/>
                <a:gd name="connsiteX688" fmla="*/ 18631 w 19998"/>
                <a:gd name="connsiteY688" fmla="*/ 7973 h 19998"/>
                <a:gd name="connsiteX689" fmla="*/ 18304 w 19998"/>
                <a:gd name="connsiteY68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303 w 19998"/>
                <a:gd name="connsiteY451" fmla="*/ 5593 h 19998"/>
                <a:gd name="connsiteX452" fmla="*/ 3608 w 19998"/>
                <a:gd name="connsiteY452" fmla="*/ 5391 h 19998"/>
                <a:gd name="connsiteX453" fmla="*/ 3689 w 19998"/>
                <a:gd name="connsiteY453" fmla="*/ 5351 h 19998"/>
                <a:gd name="connsiteX454" fmla="*/ 3860 w 19998"/>
                <a:gd name="connsiteY454" fmla="*/ 5268 h 19998"/>
                <a:gd name="connsiteX455" fmla="*/ 3999 w 19998"/>
                <a:gd name="connsiteY455" fmla="*/ 5534 h 19998"/>
                <a:gd name="connsiteX456" fmla="*/ 4351 w 19998"/>
                <a:gd name="connsiteY456" fmla="*/ 5351 h 19998"/>
                <a:gd name="connsiteX457" fmla="*/ 4372 w 19998"/>
                <a:gd name="connsiteY457" fmla="*/ 5308 h 19998"/>
                <a:gd name="connsiteX458" fmla="*/ 4580 w 19998"/>
                <a:gd name="connsiteY458" fmla="*/ 5268 h 19998"/>
                <a:gd name="connsiteX459" fmla="*/ 4580 w 19998"/>
                <a:gd name="connsiteY459" fmla="*/ 5471 h 19998"/>
                <a:gd name="connsiteX460" fmla="*/ 4994 w 19998"/>
                <a:gd name="connsiteY460" fmla="*/ 5449 h 19998"/>
                <a:gd name="connsiteX461" fmla="*/ 5075 w 19998"/>
                <a:gd name="connsiteY461" fmla="*/ 5471 h 19998"/>
                <a:gd name="connsiteX462" fmla="*/ 5323 w 19998"/>
                <a:gd name="connsiteY462" fmla="*/ 5471 h 19998"/>
                <a:gd name="connsiteX463" fmla="*/ 5242 w 19998"/>
                <a:gd name="connsiteY463" fmla="*/ 5407 h 19998"/>
                <a:gd name="connsiteX464" fmla="*/ 4994 w 19998"/>
                <a:gd name="connsiteY464" fmla="*/ 5003 h 19998"/>
                <a:gd name="connsiteX465" fmla="*/ 4970 w 19998"/>
                <a:gd name="connsiteY465" fmla="*/ 5003 h 19998"/>
                <a:gd name="connsiteX466" fmla="*/ 4954 w 19998"/>
                <a:gd name="connsiteY466" fmla="*/ 4982 h 19998"/>
                <a:gd name="connsiteX467" fmla="*/ 5054 w 19998"/>
                <a:gd name="connsiteY467" fmla="*/ 4618 h 19998"/>
                <a:gd name="connsiteX468" fmla="*/ 5054 w 19998"/>
                <a:gd name="connsiteY468" fmla="*/ 4601 h 19998"/>
                <a:gd name="connsiteX469" fmla="*/ 5037 w 19998"/>
                <a:gd name="connsiteY469" fmla="*/ 4618 h 19998"/>
                <a:gd name="connsiteX470" fmla="*/ 5011 w 19998"/>
                <a:gd name="connsiteY470" fmla="*/ 4131 h 19998"/>
                <a:gd name="connsiteX471" fmla="*/ 4970 w 19998"/>
                <a:gd name="connsiteY471" fmla="*/ 4131 h 19998"/>
                <a:gd name="connsiteX472" fmla="*/ 4642 w 19998"/>
                <a:gd name="connsiteY472" fmla="*/ 3335 h 19998"/>
                <a:gd name="connsiteX473" fmla="*/ 4663 w 19998"/>
                <a:gd name="connsiteY473" fmla="*/ 3092 h 19998"/>
                <a:gd name="connsiteX474" fmla="*/ 4563 w 19998"/>
                <a:gd name="connsiteY474" fmla="*/ 3050 h 19998"/>
                <a:gd name="connsiteX475" fmla="*/ 4563 w 19998"/>
                <a:gd name="connsiteY475" fmla="*/ 2930 h 19998"/>
                <a:gd name="connsiteX476" fmla="*/ 4663 w 19998"/>
                <a:gd name="connsiteY476" fmla="*/ 2987 h 19998"/>
                <a:gd name="connsiteX477" fmla="*/ 4684 w 19998"/>
                <a:gd name="connsiteY477" fmla="*/ 2947 h 19998"/>
                <a:gd name="connsiteX478" fmla="*/ 5242 w 19998"/>
                <a:gd name="connsiteY478" fmla="*/ 3092 h 19998"/>
                <a:gd name="connsiteX479" fmla="*/ 5258 w 19998"/>
                <a:gd name="connsiteY479" fmla="*/ 3029 h 19998"/>
                <a:gd name="connsiteX480" fmla="*/ 5570 w 19998"/>
                <a:gd name="connsiteY480" fmla="*/ 3050 h 19998"/>
                <a:gd name="connsiteX481" fmla="*/ 5632 w 19998"/>
                <a:gd name="connsiteY481" fmla="*/ 3252 h 19998"/>
                <a:gd name="connsiteX482" fmla="*/ 5592 w 19998"/>
                <a:gd name="connsiteY482" fmla="*/ 3252 h 19998"/>
                <a:gd name="connsiteX483" fmla="*/ 5570 w 19998"/>
                <a:gd name="connsiteY483" fmla="*/ 3316 h 19998"/>
                <a:gd name="connsiteX484" fmla="*/ 5511 w 19998"/>
                <a:gd name="connsiteY484" fmla="*/ 3316 h 19998"/>
                <a:gd name="connsiteX485" fmla="*/ 5675 w 19998"/>
                <a:gd name="connsiteY485" fmla="*/ 3800 h 19998"/>
                <a:gd name="connsiteX486" fmla="*/ 5649 w 19998"/>
                <a:gd name="connsiteY486" fmla="*/ 3826 h 19998"/>
                <a:gd name="connsiteX487" fmla="*/ 5732 w 19998"/>
                <a:gd name="connsiteY487" fmla="*/ 3842 h 19998"/>
                <a:gd name="connsiteX488" fmla="*/ 5713 w 19998"/>
                <a:gd name="connsiteY488" fmla="*/ 3842 h 19998"/>
                <a:gd name="connsiteX489" fmla="*/ 5732 w 19998"/>
                <a:gd name="connsiteY489" fmla="*/ 3882 h 19998"/>
                <a:gd name="connsiteX490" fmla="*/ 5756 w 19998"/>
                <a:gd name="connsiteY490" fmla="*/ 3882 h 19998"/>
                <a:gd name="connsiteX491" fmla="*/ 5775 w 19998"/>
                <a:gd name="connsiteY491" fmla="*/ 3882 h 19998"/>
                <a:gd name="connsiteX492" fmla="*/ 5861 w 19998"/>
                <a:gd name="connsiteY492" fmla="*/ 3762 h 19998"/>
                <a:gd name="connsiteX493" fmla="*/ 6499 w 19998"/>
                <a:gd name="connsiteY493" fmla="*/ 3906 h 19998"/>
                <a:gd name="connsiteX494" fmla="*/ 7611 w 19998"/>
                <a:gd name="connsiteY494" fmla="*/ 3826 h 19998"/>
                <a:gd name="connsiteX495" fmla="*/ 7923 w 19998"/>
                <a:gd name="connsiteY495" fmla="*/ 3722 h 19998"/>
                <a:gd name="connsiteX496" fmla="*/ 8045 w 19998"/>
                <a:gd name="connsiteY496" fmla="*/ 3703 h 19998"/>
                <a:gd name="connsiteX497" fmla="*/ 7611 w 19998"/>
                <a:gd name="connsiteY497" fmla="*/ 3600 h 19998"/>
                <a:gd name="connsiteX498" fmla="*/ 7611 w 19998"/>
                <a:gd name="connsiteY498" fmla="*/ 3581 h 19998"/>
                <a:gd name="connsiteX499" fmla="*/ 7799 w 19998"/>
                <a:gd name="connsiteY499" fmla="*/ 3092 h 19998"/>
                <a:gd name="connsiteX500" fmla="*/ 9574 w 19998"/>
                <a:gd name="connsiteY500" fmla="*/ 2317 h 19998"/>
                <a:gd name="connsiteX501" fmla="*/ 9843 w 19998"/>
                <a:gd name="connsiteY501" fmla="*/ 1993 h 19998"/>
                <a:gd name="connsiteX502" fmla="*/ 9902 w 19998"/>
                <a:gd name="connsiteY502" fmla="*/ 2051 h 19998"/>
                <a:gd name="connsiteX503" fmla="*/ 10031 w 19998"/>
                <a:gd name="connsiteY503" fmla="*/ 2051 h 19998"/>
                <a:gd name="connsiteX504" fmla="*/ 9964 w 19998"/>
                <a:gd name="connsiteY504" fmla="*/ 1972 h 19998"/>
                <a:gd name="connsiteX505" fmla="*/ 9943 w 19998"/>
                <a:gd name="connsiteY505" fmla="*/ 1993 h 19998"/>
                <a:gd name="connsiteX506" fmla="*/ 9843 w 19998"/>
                <a:gd name="connsiteY506" fmla="*/ 1645 h 19998"/>
                <a:gd name="connsiteX507" fmla="*/ 9902 w 19998"/>
                <a:gd name="connsiteY507" fmla="*/ 1645 h 19998"/>
                <a:gd name="connsiteX508" fmla="*/ 9902 w 19998"/>
                <a:gd name="connsiteY508" fmla="*/ 1628 h 19998"/>
                <a:gd name="connsiteX509" fmla="*/ 9902 w 19998"/>
                <a:gd name="connsiteY509" fmla="*/ 1607 h 19998"/>
                <a:gd name="connsiteX510" fmla="*/ 9843 w 19998"/>
                <a:gd name="connsiteY510" fmla="*/ 1542 h 19998"/>
                <a:gd name="connsiteX511" fmla="*/ 9886 w 19998"/>
                <a:gd name="connsiteY511" fmla="*/ 1260 h 19998"/>
                <a:gd name="connsiteX512" fmla="*/ 9926 w 19998"/>
                <a:gd name="connsiteY512" fmla="*/ 1243 h 19998"/>
                <a:gd name="connsiteX513" fmla="*/ 9886 w 19998"/>
                <a:gd name="connsiteY513" fmla="*/ 815 h 19998"/>
                <a:gd name="connsiteX514" fmla="*/ 9902 w 19998"/>
                <a:gd name="connsiteY514" fmla="*/ 815 h 19998"/>
                <a:gd name="connsiteX515" fmla="*/ 9886 w 19998"/>
                <a:gd name="connsiteY515" fmla="*/ 484 h 19998"/>
                <a:gd name="connsiteX516" fmla="*/ 10645 w 19998"/>
                <a:gd name="connsiteY516" fmla="*/ 186 h 19998"/>
                <a:gd name="connsiteX517" fmla="*/ 11307 w 19998"/>
                <a:gd name="connsiteY517" fmla="*/ 0 h 19998"/>
                <a:gd name="connsiteX518" fmla="*/ 11431 w 19998"/>
                <a:gd name="connsiteY518" fmla="*/ 324 h 19998"/>
                <a:gd name="connsiteX519" fmla="*/ 11431 w 19998"/>
                <a:gd name="connsiteY519" fmla="*/ 630 h 19998"/>
                <a:gd name="connsiteX520" fmla="*/ 11577 w 19998"/>
                <a:gd name="connsiteY520" fmla="*/ 630 h 19998"/>
                <a:gd name="connsiteX521" fmla="*/ 11700 w 19998"/>
                <a:gd name="connsiteY521" fmla="*/ 832 h 19998"/>
                <a:gd name="connsiteX522" fmla="*/ 11822 w 19998"/>
                <a:gd name="connsiteY522" fmla="*/ 895 h 19998"/>
                <a:gd name="connsiteX523" fmla="*/ 12158 w 19998"/>
                <a:gd name="connsiteY523" fmla="*/ 670 h 19998"/>
                <a:gd name="connsiteX524" fmla="*/ 12279 w 19998"/>
                <a:gd name="connsiteY524" fmla="*/ 792 h 19998"/>
                <a:gd name="connsiteX525" fmla="*/ 12255 w 19998"/>
                <a:gd name="connsiteY525" fmla="*/ 815 h 19998"/>
                <a:gd name="connsiteX526" fmla="*/ 12360 w 19998"/>
                <a:gd name="connsiteY526" fmla="*/ 895 h 19998"/>
                <a:gd name="connsiteX527" fmla="*/ 12360 w 19998"/>
                <a:gd name="connsiteY527" fmla="*/ 912 h 19998"/>
                <a:gd name="connsiteX528" fmla="*/ 12339 w 19998"/>
                <a:gd name="connsiteY528" fmla="*/ 935 h 19998"/>
                <a:gd name="connsiteX529" fmla="*/ 12548 w 19998"/>
                <a:gd name="connsiteY529" fmla="*/ 1342 h 19998"/>
                <a:gd name="connsiteX530" fmla="*/ 12753 w 19998"/>
                <a:gd name="connsiteY530" fmla="*/ 1260 h 19998"/>
                <a:gd name="connsiteX531" fmla="*/ 12729 w 19998"/>
                <a:gd name="connsiteY531" fmla="*/ 1363 h 19998"/>
                <a:gd name="connsiteX532" fmla="*/ 12834 w 19998"/>
                <a:gd name="connsiteY532" fmla="*/ 1323 h 19998"/>
                <a:gd name="connsiteX533" fmla="*/ 12853 w 19998"/>
                <a:gd name="connsiteY533" fmla="*/ 1342 h 19998"/>
                <a:gd name="connsiteX534" fmla="*/ 12901 w 19998"/>
                <a:gd name="connsiteY534" fmla="*/ 1342 h 19998"/>
                <a:gd name="connsiteX535" fmla="*/ 13039 w 19998"/>
                <a:gd name="connsiteY535" fmla="*/ 1769 h 19998"/>
                <a:gd name="connsiteX536" fmla="*/ 13039 w 19998"/>
                <a:gd name="connsiteY536" fmla="*/ 1751 h 19998"/>
                <a:gd name="connsiteX537" fmla="*/ 13065 w 19998"/>
                <a:gd name="connsiteY537" fmla="*/ 1751 h 19998"/>
                <a:gd name="connsiteX538" fmla="*/ 13082 w 19998"/>
                <a:gd name="connsiteY538" fmla="*/ 1671 h 19998"/>
                <a:gd name="connsiteX539" fmla="*/ 13186 w 19998"/>
                <a:gd name="connsiteY539" fmla="*/ 1645 h 19998"/>
                <a:gd name="connsiteX540" fmla="*/ 13203 w 19998"/>
                <a:gd name="connsiteY540" fmla="*/ 1671 h 19998"/>
                <a:gd name="connsiteX541" fmla="*/ 13203 w 19998"/>
                <a:gd name="connsiteY541" fmla="*/ 1645 h 19998"/>
                <a:gd name="connsiteX542" fmla="*/ 13267 w 19998"/>
                <a:gd name="connsiteY542" fmla="*/ 1645 h 19998"/>
                <a:gd name="connsiteX543" fmla="*/ 13267 w 19998"/>
                <a:gd name="connsiteY543" fmla="*/ 1671 h 19998"/>
                <a:gd name="connsiteX544" fmla="*/ 13308 w 19998"/>
                <a:gd name="connsiteY544" fmla="*/ 1687 h 19998"/>
                <a:gd name="connsiteX545" fmla="*/ 13308 w 19998"/>
                <a:gd name="connsiteY545" fmla="*/ 1711 h 19998"/>
                <a:gd name="connsiteX546" fmla="*/ 13515 w 19998"/>
                <a:gd name="connsiteY546" fmla="*/ 1628 h 19998"/>
                <a:gd name="connsiteX547" fmla="*/ 13598 w 19998"/>
                <a:gd name="connsiteY547" fmla="*/ 1751 h 19998"/>
                <a:gd name="connsiteX548" fmla="*/ 13660 w 19998"/>
                <a:gd name="connsiteY548" fmla="*/ 1769 h 19998"/>
                <a:gd name="connsiteX549" fmla="*/ 13660 w 19998"/>
                <a:gd name="connsiteY549" fmla="*/ 1833 h 19998"/>
                <a:gd name="connsiteX550" fmla="*/ 13677 w 19998"/>
                <a:gd name="connsiteY550" fmla="*/ 1833 h 19998"/>
                <a:gd name="connsiteX551" fmla="*/ 13677 w 19998"/>
                <a:gd name="connsiteY551" fmla="*/ 1849 h 19998"/>
                <a:gd name="connsiteX552" fmla="*/ 13725 w 19998"/>
                <a:gd name="connsiteY552" fmla="*/ 1849 h 19998"/>
                <a:gd name="connsiteX553" fmla="*/ 13703 w 19998"/>
                <a:gd name="connsiteY553" fmla="*/ 1833 h 19998"/>
                <a:gd name="connsiteX554" fmla="*/ 13725 w 19998"/>
                <a:gd name="connsiteY554" fmla="*/ 1791 h 19998"/>
                <a:gd name="connsiteX555" fmla="*/ 13808 w 19998"/>
                <a:gd name="connsiteY555" fmla="*/ 1873 h 19998"/>
                <a:gd name="connsiteX556" fmla="*/ 13725 w 19998"/>
                <a:gd name="connsiteY556" fmla="*/ 2155 h 19998"/>
                <a:gd name="connsiteX557" fmla="*/ 13725 w 19998"/>
                <a:gd name="connsiteY557" fmla="*/ 2138 h 19998"/>
                <a:gd name="connsiteX558" fmla="*/ 13784 w 19998"/>
                <a:gd name="connsiteY558" fmla="*/ 2155 h 19998"/>
                <a:gd name="connsiteX559" fmla="*/ 13825 w 19998"/>
                <a:gd name="connsiteY559" fmla="*/ 2301 h 19998"/>
                <a:gd name="connsiteX560" fmla="*/ 13703 w 19998"/>
                <a:gd name="connsiteY560" fmla="*/ 2420 h 19998"/>
                <a:gd name="connsiteX561" fmla="*/ 13741 w 19998"/>
                <a:gd name="connsiteY561" fmla="*/ 2463 h 19998"/>
                <a:gd name="connsiteX562" fmla="*/ 13703 w 19998"/>
                <a:gd name="connsiteY562" fmla="*/ 2503 h 19998"/>
                <a:gd name="connsiteX563" fmla="*/ 13784 w 19998"/>
                <a:gd name="connsiteY563" fmla="*/ 2519 h 19998"/>
                <a:gd name="connsiteX564" fmla="*/ 13784 w 19998"/>
                <a:gd name="connsiteY564" fmla="*/ 2540 h 19998"/>
                <a:gd name="connsiteX565" fmla="*/ 13849 w 19998"/>
                <a:gd name="connsiteY565" fmla="*/ 2540 h 19998"/>
                <a:gd name="connsiteX566" fmla="*/ 14280 w 19998"/>
                <a:gd name="connsiteY566" fmla="*/ 2540 h 19998"/>
                <a:gd name="connsiteX567" fmla="*/ 14527 w 19998"/>
                <a:gd name="connsiteY567" fmla="*/ 2437 h 19998"/>
                <a:gd name="connsiteX568" fmla="*/ 14527 w 19998"/>
                <a:gd name="connsiteY568" fmla="*/ 2218 h 19998"/>
                <a:gd name="connsiteX569" fmla="*/ 14715 w 19998"/>
                <a:gd name="connsiteY569" fmla="*/ 2051 h 19998"/>
                <a:gd name="connsiteX570" fmla="*/ 14815 w 19998"/>
                <a:gd name="connsiteY570" fmla="*/ 2115 h 19998"/>
                <a:gd name="connsiteX571" fmla="*/ 14775 w 19998"/>
                <a:gd name="connsiteY571" fmla="*/ 2138 h 19998"/>
                <a:gd name="connsiteX572" fmla="*/ 14796 w 19998"/>
                <a:gd name="connsiteY572" fmla="*/ 2218 h 19998"/>
                <a:gd name="connsiteX573" fmla="*/ 14756 w 19998"/>
                <a:gd name="connsiteY573" fmla="*/ 2195 h 19998"/>
                <a:gd name="connsiteX574" fmla="*/ 14732 w 19998"/>
                <a:gd name="connsiteY574" fmla="*/ 2218 h 19998"/>
                <a:gd name="connsiteX575" fmla="*/ 14756 w 19998"/>
                <a:gd name="connsiteY575" fmla="*/ 2237 h 19998"/>
                <a:gd name="connsiteX576" fmla="*/ 14732 w 19998"/>
                <a:gd name="connsiteY576" fmla="*/ 2275 h 19998"/>
                <a:gd name="connsiteX577" fmla="*/ 14715 w 19998"/>
                <a:gd name="connsiteY577" fmla="*/ 2275 h 19998"/>
                <a:gd name="connsiteX578" fmla="*/ 14756 w 19998"/>
                <a:gd name="connsiteY578" fmla="*/ 2341 h 19998"/>
                <a:gd name="connsiteX579" fmla="*/ 14675 w 19998"/>
                <a:gd name="connsiteY579" fmla="*/ 2519 h 19998"/>
                <a:gd name="connsiteX580" fmla="*/ 14815 w 19998"/>
                <a:gd name="connsiteY580" fmla="*/ 2622 h 19998"/>
                <a:gd name="connsiteX581" fmla="*/ 14796 w 19998"/>
                <a:gd name="connsiteY581" fmla="*/ 2904 h 19998"/>
                <a:gd name="connsiteX582" fmla="*/ 14918 w 19998"/>
                <a:gd name="connsiteY582" fmla="*/ 2904 h 19998"/>
                <a:gd name="connsiteX583" fmla="*/ 14918 w 19998"/>
                <a:gd name="connsiteY583" fmla="*/ 2867 h 19998"/>
                <a:gd name="connsiteX584" fmla="*/ 15001 w 19998"/>
                <a:gd name="connsiteY584" fmla="*/ 2888 h 19998"/>
                <a:gd name="connsiteX585" fmla="*/ 15230 w 19998"/>
                <a:gd name="connsiteY585" fmla="*/ 3074 h 19998"/>
                <a:gd name="connsiteX586" fmla="*/ 15249 w 19998"/>
                <a:gd name="connsiteY586" fmla="*/ 3050 h 19998"/>
                <a:gd name="connsiteX587" fmla="*/ 15249 w 19998"/>
                <a:gd name="connsiteY587" fmla="*/ 3114 h 19998"/>
                <a:gd name="connsiteX588" fmla="*/ 15330 w 19998"/>
                <a:gd name="connsiteY588" fmla="*/ 3114 h 19998"/>
                <a:gd name="connsiteX589" fmla="*/ 15418 w 19998"/>
                <a:gd name="connsiteY589" fmla="*/ 3114 h 19998"/>
                <a:gd name="connsiteX590" fmla="*/ 15499 w 19998"/>
                <a:gd name="connsiteY590" fmla="*/ 3196 h 19998"/>
                <a:gd name="connsiteX591" fmla="*/ 15475 w 19998"/>
                <a:gd name="connsiteY591" fmla="*/ 3252 h 19998"/>
                <a:gd name="connsiteX592" fmla="*/ 15499 w 19998"/>
                <a:gd name="connsiteY592" fmla="*/ 3295 h 19998"/>
                <a:gd name="connsiteX593" fmla="*/ 15499 w 19998"/>
                <a:gd name="connsiteY593" fmla="*/ 3276 h 19998"/>
                <a:gd name="connsiteX594" fmla="*/ 15599 w 19998"/>
                <a:gd name="connsiteY594" fmla="*/ 3276 h 19998"/>
                <a:gd name="connsiteX595" fmla="*/ 15704 w 19998"/>
                <a:gd name="connsiteY595" fmla="*/ 3374 h 19998"/>
                <a:gd name="connsiteX596" fmla="*/ 15682 w 19998"/>
                <a:gd name="connsiteY596" fmla="*/ 3414 h 19998"/>
                <a:gd name="connsiteX597" fmla="*/ 15723 w 19998"/>
                <a:gd name="connsiteY597" fmla="*/ 3478 h 19998"/>
                <a:gd name="connsiteX598" fmla="*/ 15704 w 19998"/>
                <a:gd name="connsiteY598" fmla="*/ 3497 h 19998"/>
                <a:gd name="connsiteX599" fmla="*/ 15747 w 19998"/>
                <a:gd name="connsiteY599" fmla="*/ 3534 h 19998"/>
                <a:gd name="connsiteX600" fmla="*/ 15747 w 19998"/>
                <a:gd name="connsiteY600" fmla="*/ 3518 h 19998"/>
                <a:gd name="connsiteX601" fmla="*/ 15935 w 19998"/>
                <a:gd name="connsiteY601" fmla="*/ 3478 h 19998"/>
                <a:gd name="connsiteX602" fmla="*/ 15935 w 19998"/>
                <a:gd name="connsiteY602" fmla="*/ 3518 h 19998"/>
                <a:gd name="connsiteX603" fmla="*/ 15951 w 19998"/>
                <a:gd name="connsiteY603" fmla="*/ 3518 h 19998"/>
                <a:gd name="connsiteX604" fmla="*/ 15992 w 19998"/>
                <a:gd name="connsiteY604" fmla="*/ 3414 h 19998"/>
                <a:gd name="connsiteX605" fmla="*/ 16156 w 19998"/>
                <a:gd name="connsiteY605" fmla="*/ 3414 h 19998"/>
                <a:gd name="connsiteX606" fmla="*/ 16156 w 19998"/>
                <a:gd name="connsiteY606" fmla="*/ 3374 h 19998"/>
                <a:gd name="connsiteX607" fmla="*/ 16302 w 19998"/>
                <a:gd name="connsiteY607" fmla="*/ 3436 h 19998"/>
                <a:gd name="connsiteX608" fmla="*/ 16285 w 19998"/>
                <a:gd name="connsiteY608" fmla="*/ 3454 h 19998"/>
                <a:gd name="connsiteX609" fmla="*/ 16366 w 19998"/>
                <a:gd name="connsiteY609" fmla="*/ 3518 h 19998"/>
                <a:gd name="connsiteX610" fmla="*/ 16490 w 19998"/>
                <a:gd name="connsiteY610" fmla="*/ 3518 h 19998"/>
                <a:gd name="connsiteX611" fmla="*/ 16506 w 19998"/>
                <a:gd name="connsiteY611" fmla="*/ 3600 h 19998"/>
                <a:gd name="connsiteX612" fmla="*/ 16590 w 19998"/>
                <a:gd name="connsiteY612" fmla="*/ 3624 h 19998"/>
                <a:gd name="connsiteX613" fmla="*/ 16611 w 19998"/>
                <a:gd name="connsiteY613" fmla="*/ 3581 h 19998"/>
                <a:gd name="connsiteX614" fmla="*/ 16694 w 19998"/>
                <a:gd name="connsiteY614" fmla="*/ 3600 h 19998"/>
                <a:gd name="connsiteX615" fmla="*/ 16694 w 19998"/>
                <a:gd name="connsiteY615" fmla="*/ 3560 h 19998"/>
                <a:gd name="connsiteX616" fmla="*/ 16716 w 19998"/>
                <a:gd name="connsiteY616" fmla="*/ 3560 h 19998"/>
                <a:gd name="connsiteX617" fmla="*/ 16716 w 19998"/>
                <a:gd name="connsiteY617" fmla="*/ 3518 h 19998"/>
                <a:gd name="connsiteX618" fmla="*/ 16759 w 19998"/>
                <a:gd name="connsiteY618" fmla="*/ 3497 h 19998"/>
                <a:gd name="connsiteX619" fmla="*/ 16759 w 19998"/>
                <a:gd name="connsiteY619" fmla="*/ 3478 h 19998"/>
                <a:gd name="connsiteX620" fmla="*/ 16940 w 19998"/>
                <a:gd name="connsiteY620" fmla="*/ 3478 h 19998"/>
                <a:gd name="connsiteX621" fmla="*/ 17085 w 19998"/>
                <a:gd name="connsiteY621" fmla="*/ 3560 h 19998"/>
                <a:gd name="connsiteX622" fmla="*/ 17085 w 19998"/>
                <a:gd name="connsiteY622" fmla="*/ 3534 h 19998"/>
                <a:gd name="connsiteX623" fmla="*/ 17192 w 19998"/>
                <a:gd name="connsiteY623" fmla="*/ 3518 h 19998"/>
                <a:gd name="connsiteX624" fmla="*/ 17192 w 19998"/>
                <a:gd name="connsiteY624" fmla="*/ 3534 h 19998"/>
                <a:gd name="connsiteX625" fmla="*/ 17373 w 19998"/>
                <a:gd name="connsiteY625" fmla="*/ 3640 h 19998"/>
                <a:gd name="connsiteX626" fmla="*/ 17354 w 19998"/>
                <a:gd name="connsiteY626" fmla="*/ 3663 h 19998"/>
                <a:gd name="connsiteX627" fmla="*/ 17437 w 19998"/>
                <a:gd name="connsiteY627" fmla="*/ 3783 h 19998"/>
                <a:gd name="connsiteX628" fmla="*/ 17397 w 19998"/>
                <a:gd name="connsiteY628" fmla="*/ 3783 h 19998"/>
                <a:gd name="connsiteX629" fmla="*/ 17414 w 19998"/>
                <a:gd name="connsiteY629" fmla="*/ 3826 h 19998"/>
                <a:gd name="connsiteX630" fmla="*/ 17437 w 19998"/>
                <a:gd name="connsiteY630" fmla="*/ 3826 h 19998"/>
                <a:gd name="connsiteX631" fmla="*/ 17602 w 19998"/>
                <a:gd name="connsiteY631" fmla="*/ 4028 h 19998"/>
                <a:gd name="connsiteX632" fmla="*/ 17623 w 19998"/>
                <a:gd name="connsiteY632" fmla="*/ 4091 h 19998"/>
                <a:gd name="connsiteX633" fmla="*/ 17642 w 19998"/>
                <a:gd name="connsiteY633" fmla="*/ 4091 h 19998"/>
                <a:gd name="connsiteX634" fmla="*/ 17683 w 19998"/>
                <a:gd name="connsiteY634" fmla="*/ 4211 h 19998"/>
                <a:gd name="connsiteX635" fmla="*/ 17849 w 19998"/>
                <a:gd name="connsiteY635" fmla="*/ 4211 h 19998"/>
                <a:gd name="connsiteX636" fmla="*/ 17849 w 19998"/>
                <a:gd name="connsiteY636" fmla="*/ 4171 h 19998"/>
                <a:gd name="connsiteX637" fmla="*/ 17871 w 19998"/>
                <a:gd name="connsiteY637" fmla="*/ 4171 h 19998"/>
                <a:gd name="connsiteX638" fmla="*/ 17830 w 19998"/>
                <a:gd name="connsiteY638" fmla="*/ 4091 h 19998"/>
                <a:gd name="connsiteX639" fmla="*/ 17871 w 19998"/>
                <a:gd name="connsiteY639" fmla="*/ 4065 h 19998"/>
                <a:gd name="connsiteX640" fmla="*/ 17935 w 19998"/>
                <a:gd name="connsiteY640" fmla="*/ 4091 h 19998"/>
                <a:gd name="connsiteX641" fmla="*/ 17976 w 19998"/>
                <a:gd name="connsiteY641" fmla="*/ 4065 h 19998"/>
                <a:gd name="connsiteX642" fmla="*/ 18019 w 19998"/>
                <a:gd name="connsiteY642" fmla="*/ 4091 h 19998"/>
                <a:gd name="connsiteX643" fmla="*/ 18140 w 19998"/>
                <a:gd name="connsiteY643" fmla="*/ 4131 h 19998"/>
                <a:gd name="connsiteX644" fmla="*/ 18183 w 19998"/>
                <a:gd name="connsiteY644" fmla="*/ 4293 h 19998"/>
                <a:gd name="connsiteX645" fmla="*/ 18200 w 19998"/>
                <a:gd name="connsiteY645" fmla="*/ 4293 h 19998"/>
                <a:gd name="connsiteX646" fmla="*/ 18223 w 19998"/>
                <a:gd name="connsiteY646" fmla="*/ 4211 h 19998"/>
                <a:gd name="connsiteX647" fmla="*/ 18240 w 19998"/>
                <a:gd name="connsiteY647" fmla="*/ 4211 h 19998"/>
                <a:gd name="connsiteX648" fmla="*/ 18240 w 19998"/>
                <a:gd name="connsiteY648" fmla="*/ 4230 h 19998"/>
                <a:gd name="connsiteX649" fmla="*/ 18281 w 19998"/>
                <a:gd name="connsiteY649" fmla="*/ 4230 h 19998"/>
                <a:gd name="connsiteX650" fmla="*/ 18328 w 19998"/>
                <a:gd name="connsiteY650" fmla="*/ 4270 h 19998"/>
                <a:gd name="connsiteX651" fmla="*/ 18369 w 19998"/>
                <a:gd name="connsiteY651" fmla="*/ 4253 h 19998"/>
                <a:gd name="connsiteX652" fmla="*/ 18388 w 19998"/>
                <a:gd name="connsiteY652" fmla="*/ 4270 h 19998"/>
                <a:gd name="connsiteX653" fmla="*/ 18531 w 19998"/>
                <a:gd name="connsiteY653" fmla="*/ 4253 h 19998"/>
                <a:gd name="connsiteX654" fmla="*/ 18531 w 19998"/>
                <a:gd name="connsiteY654" fmla="*/ 4270 h 19998"/>
                <a:gd name="connsiteX655" fmla="*/ 18631 w 19998"/>
                <a:gd name="connsiteY655" fmla="*/ 4211 h 19998"/>
                <a:gd name="connsiteX656" fmla="*/ 18631 w 19998"/>
                <a:gd name="connsiteY656" fmla="*/ 4131 h 19998"/>
                <a:gd name="connsiteX657" fmla="*/ 18762 w 19998"/>
                <a:gd name="connsiteY657" fmla="*/ 4108 h 19998"/>
                <a:gd name="connsiteX658" fmla="*/ 18778 w 19998"/>
                <a:gd name="connsiteY658" fmla="*/ 4148 h 19998"/>
                <a:gd name="connsiteX659" fmla="*/ 18821 w 19998"/>
                <a:gd name="connsiteY659" fmla="*/ 4131 h 19998"/>
                <a:gd name="connsiteX660" fmla="*/ 18943 w 19998"/>
                <a:gd name="connsiteY660" fmla="*/ 4333 h 19998"/>
                <a:gd name="connsiteX661" fmla="*/ 19047 w 19998"/>
                <a:gd name="connsiteY661" fmla="*/ 4333 h 19998"/>
                <a:gd name="connsiteX662" fmla="*/ 19064 w 19998"/>
                <a:gd name="connsiteY662" fmla="*/ 4392 h 19998"/>
                <a:gd name="connsiteX663" fmla="*/ 19152 w 19998"/>
                <a:gd name="connsiteY663" fmla="*/ 4392 h 19998"/>
                <a:gd name="connsiteX664" fmla="*/ 19152 w 19998"/>
                <a:gd name="connsiteY664" fmla="*/ 4373 h 19998"/>
                <a:gd name="connsiteX665" fmla="*/ 19212 w 19998"/>
                <a:gd name="connsiteY665" fmla="*/ 4373 h 19998"/>
                <a:gd name="connsiteX666" fmla="*/ 19212 w 19998"/>
                <a:gd name="connsiteY666" fmla="*/ 4392 h 19998"/>
                <a:gd name="connsiteX667" fmla="*/ 19317 w 19998"/>
                <a:gd name="connsiteY667" fmla="*/ 4333 h 19998"/>
                <a:gd name="connsiteX668" fmla="*/ 19417 w 19998"/>
                <a:gd name="connsiteY668" fmla="*/ 4392 h 19998"/>
                <a:gd name="connsiteX669" fmla="*/ 19443 w 19998"/>
                <a:gd name="connsiteY669" fmla="*/ 4373 h 19998"/>
                <a:gd name="connsiteX670" fmla="*/ 19500 w 19998"/>
                <a:gd name="connsiteY670" fmla="*/ 4373 h 19998"/>
                <a:gd name="connsiteX671" fmla="*/ 19521 w 19998"/>
                <a:gd name="connsiteY671" fmla="*/ 4352 h 19998"/>
                <a:gd name="connsiteX672" fmla="*/ 19998 w 19998"/>
                <a:gd name="connsiteY672" fmla="*/ 4512 h 19998"/>
                <a:gd name="connsiteX673" fmla="*/ 19750 w 19998"/>
                <a:gd name="connsiteY673" fmla="*/ 4939 h 19998"/>
                <a:gd name="connsiteX674" fmla="*/ 19712 w 19998"/>
                <a:gd name="connsiteY674" fmla="*/ 4939 h 19998"/>
                <a:gd name="connsiteX675" fmla="*/ 19686 w 19998"/>
                <a:gd name="connsiteY675" fmla="*/ 5003 h 19998"/>
                <a:gd name="connsiteX676" fmla="*/ 19645 w 19998"/>
                <a:gd name="connsiteY676" fmla="*/ 5003 h 19998"/>
                <a:gd name="connsiteX677" fmla="*/ 19131 w 19998"/>
                <a:gd name="connsiteY677" fmla="*/ 6512 h 19998"/>
                <a:gd name="connsiteX678" fmla="*/ 19236 w 19998"/>
                <a:gd name="connsiteY678" fmla="*/ 7750 h 19998"/>
                <a:gd name="connsiteX679" fmla="*/ 19212 w 19998"/>
                <a:gd name="connsiteY679" fmla="*/ 7750 h 19998"/>
                <a:gd name="connsiteX680" fmla="*/ 19090 w 19998"/>
                <a:gd name="connsiteY680" fmla="*/ 7870 h 19998"/>
                <a:gd name="connsiteX681" fmla="*/ 19152 w 19998"/>
                <a:gd name="connsiteY681" fmla="*/ 7853 h 19998"/>
                <a:gd name="connsiteX682" fmla="*/ 19064 w 19998"/>
                <a:gd name="connsiteY682" fmla="*/ 7973 h 19998"/>
                <a:gd name="connsiteX683" fmla="*/ 18983 w 19998"/>
                <a:gd name="connsiteY683" fmla="*/ 7973 h 19998"/>
                <a:gd name="connsiteX684" fmla="*/ 18714 w 19998"/>
                <a:gd name="connsiteY684" fmla="*/ 8135 h 19998"/>
                <a:gd name="connsiteX685" fmla="*/ 18695 w 19998"/>
                <a:gd name="connsiteY685" fmla="*/ 8093 h 19998"/>
                <a:gd name="connsiteX686" fmla="*/ 18614 w 19998"/>
                <a:gd name="connsiteY686" fmla="*/ 7997 h 19998"/>
                <a:gd name="connsiteX687" fmla="*/ 18631 w 19998"/>
                <a:gd name="connsiteY687" fmla="*/ 7973 h 19998"/>
                <a:gd name="connsiteX688" fmla="*/ 18304 w 19998"/>
                <a:gd name="connsiteY68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279 w 19998"/>
                <a:gd name="connsiteY450" fmla="*/ 5593 h 19998"/>
                <a:gd name="connsiteX451" fmla="*/ 3608 w 19998"/>
                <a:gd name="connsiteY451" fmla="*/ 5391 h 19998"/>
                <a:gd name="connsiteX452" fmla="*/ 3689 w 19998"/>
                <a:gd name="connsiteY452" fmla="*/ 5351 h 19998"/>
                <a:gd name="connsiteX453" fmla="*/ 3860 w 19998"/>
                <a:gd name="connsiteY453" fmla="*/ 5268 h 19998"/>
                <a:gd name="connsiteX454" fmla="*/ 3999 w 19998"/>
                <a:gd name="connsiteY454" fmla="*/ 5534 h 19998"/>
                <a:gd name="connsiteX455" fmla="*/ 4351 w 19998"/>
                <a:gd name="connsiteY455" fmla="*/ 5351 h 19998"/>
                <a:gd name="connsiteX456" fmla="*/ 4372 w 19998"/>
                <a:gd name="connsiteY456" fmla="*/ 5308 h 19998"/>
                <a:gd name="connsiteX457" fmla="*/ 4580 w 19998"/>
                <a:gd name="connsiteY457" fmla="*/ 5268 h 19998"/>
                <a:gd name="connsiteX458" fmla="*/ 4580 w 19998"/>
                <a:gd name="connsiteY458" fmla="*/ 5471 h 19998"/>
                <a:gd name="connsiteX459" fmla="*/ 4994 w 19998"/>
                <a:gd name="connsiteY459" fmla="*/ 5449 h 19998"/>
                <a:gd name="connsiteX460" fmla="*/ 5075 w 19998"/>
                <a:gd name="connsiteY460" fmla="*/ 5471 h 19998"/>
                <a:gd name="connsiteX461" fmla="*/ 5323 w 19998"/>
                <a:gd name="connsiteY461" fmla="*/ 5471 h 19998"/>
                <a:gd name="connsiteX462" fmla="*/ 5242 w 19998"/>
                <a:gd name="connsiteY462" fmla="*/ 5407 h 19998"/>
                <a:gd name="connsiteX463" fmla="*/ 4994 w 19998"/>
                <a:gd name="connsiteY463" fmla="*/ 5003 h 19998"/>
                <a:gd name="connsiteX464" fmla="*/ 4970 w 19998"/>
                <a:gd name="connsiteY464" fmla="*/ 5003 h 19998"/>
                <a:gd name="connsiteX465" fmla="*/ 4954 w 19998"/>
                <a:gd name="connsiteY465" fmla="*/ 4982 h 19998"/>
                <a:gd name="connsiteX466" fmla="*/ 5054 w 19998"/>
                <a:gd name="connsiteY466" fmla="*/ 4618 h 19998"/>
                <a:gd name="connsiteX467" fmla="*/ 5054 w 19998"/>
                <a:gd name="connsiteY467" fmla="*/ 4601 h 19998"/>
                <a:gd name="connsiteX468" fmla="*/ 5037 w 19998"/>
                <a:gd name="connsiteY468" fmla="*/ 4618 h 19998"/>
                <a:gd name="connsiteX469" fmla="*/ 5011 w 19998"/>
                <a:gd name="connsiteY469" fmla="*/ 4131 h 19998"/>
                <a:gd name="connsiteX470" fmla="*/ 4970 w 19998"/>
                <a:gd name="connsiteY470" fmla="*/ 4131 h 19998"/>
                <a:gd name="connsiteX471" fmla="*/ 4642 w 19998"/>
                <a:gd name="connsiteY471" fmla="*/ 3335 h 19998"/>
                <a:gd name="connsiteX472" fmla="*/ 4663 w 19998"/>
                <a:gd name="connsiteY472" fmla="*/ 3092 h 19998"/>
                <a:gd name="connsiteX473" fmla="*/ 4563 w 19998"/>
                <a:gd name="connsiteY473" fmla="*/ 3050 h 19998"/>
                <a:gd name="connsiteX474" fmla="*/ 4563 w 19998"/>
                <a:gd name="connsiteY474" fmla="*/ 2930 h 19998"/>
                <a:gd name="connsiteX475" fmla="*/ 4663 w 19998"/>
                <a:gd name="connsiteY475" fmla="*/ 2987 h 19998"/>
                <a:gd name="connsiteX476" fmla="*/ 4684 w 19998"/>
                <a:gd name="connsiteY476" fmla="*/ 2947 h 19998"/>
                <a:gd name="connsiteX477" fmla="*/ 5242 w 19998"/>
                <a:gd name="connsiteY477" fmla="*/ 3092 h 19998"/>
                <a:gd name="connsiteX478" fmla="*/ 5258 w 19998"/>
                <a:gd name="connsiteY478" fmla="*/ 3029 h 19998"/>
                <a:gd name="connsiteX479" fmla="*/ 5570 w 19998"/>
                <a:gd name="connsiteY479" fmla="*/ 3050 h 19998"/>
                <a:gd name="connsiteX480" fmla="*/ 5632 w 19998"/>
                <a:gd name="connsiteY480" fmla="*/ 3252 h 19998"/>
                <a:gd name="connsiteX481" fmla="*/ 5592 w 19998"/>
                <a:gd name="connsiteY481" fmla="*/ 3252 h 19998"/>
                <a:gd name="connsiteX482" fmla="*/ 5570 w 19998"/>
                <a:gd name="connsiteY482" fmla="*/ 3316 h 19998"/>
                <a:gd name="connsiteX483" fmla="*/ 5511 w 19998"/>
                <a:gd name="connsiteY483" fmla="*/ 3316 h 19998"/>
                <a:gd name="connsiteX484" fmla="*/ 5675 w 19998"/>
                <a:gd name="connsiteY484" fmla="*/ 3800 h 19998"/>
                <a:gd name="connsiteX485" fmla="*/ 5649 w 19998"/>
                <a:gd name="connsiteY485" fmla="*/ 3826 h 19998"/>
                <a:gd name="connsiteX486" fmla="*/ 5732 w 19998"/>
                <a:gd name="connsiteY486" fmla="*/ 3842 h 19998"/>
                <a:gd name="connsiteX487" fmla="*/ 5713 w 19998"/>
                <a:gd name="connsiteY487" fmla="*/ 3842 h 19998"/>
                <a:gd name="connsiteX488" fmla="*/ 5732 w 19998"/>
                <a:gd name="connsiteY488" fmla="*/ 3882 h 19998"/>
                <a:gd name="connsiteX489" fmla="*/ 5756 w 19998"/>
                <a:gd name="connsiteY489" fmla="*/ 3882 h 19998"/>
                <a:gd name="connsiteX490" fmla="*/ 5775 w 19998"/>
                <a:gd name="connsiteY490" fmla="*/ 3882 h 19998"/>
                <a:gd name="connsiteX491" fmla="*/ 5861 w 19998"/>
                <a:gd name="connsiteY491" fmla="*/ 3762 h 19998"/>
                <a:gd name="connsiteX492" fmla="*/ 6499 w 19998"/>
                <a:gd name="connsiteY492" fmla="*/ 3906 h 19998"/>
                <a:gd name="connsiteX493" fmla="*/ 7611 w 19998"/>
                <a:gd name="connsiteY493" fmla="*/ 3826 h 19998"/>
                <a:gd name="connsiteX494" fmla="*/ 7923 w 19998"/>
                <a:gd name="connsiteY494" fmla="*/ 3722 h 19998"/>
                <a:gd name="connsiteX495" fmla="*/ 8045 w 19998"/>
                <a:gd name="connsiteY495" fmla="*/ 3703 h 19998"/>
                <a:gd name="connsiteX496" fmla="*/ 7611 w 19998"/>
                <a:gd name="connsiteY496" fmla="*/ 3600 h 19998"/>
                <a:gd name="connsiteX497" fmla="*/ 7611 w 19998"/>
                <a:gd name="connsiteY497" fmla="*/ 3581 h 19998"/>
                <a:gd name="connsiteX498" fmla="*/ 7799 w 19998"/>
                <a:gd name="connsiteY498" fmla="*/ 3092 h 19998"/>
                <a:gd name="connsiteX499" fmla="*/ 9574 w 19998"/>
                <a:gd name="connsiteY499" fmla="*/ 2317 h 19998"/>
                <a:gd name="connsiteX500" fmla="*/ 9843 w 19998"/>
                <a:gd name="connsiteY500" fmla="*/ 1993 h 19998"/>
                <a:gd name="connsiteX501" fmla="*/ 9902 w 19998"/>
                <a:gd name="connsiteY501" fmla="*/ 2051 h 19998"/>
                <a:gd name="connsiteX502" fmla="*/ 10031 w 19998"/>
                <a:gd name="connsiteY502" fmla="*/ 2051 h 19998"/>
                <a:gd name="connsiteX503" fmla="*/ 9964 w 19998"/>
                <a:gd name="connsiteY503" fmla="*/ 1972 h 19998"/>
                <a:gd name="connsiteX504" fmla="*/ 9943 w 19998"/>
                <a:gd name="connsiteY504" fmla="*/ 1993 h 19998"/>
                <a:gd name="connsiteX505" fmla="*/ 9843 w 19998"/>
                <a:gd name="connsiteY505" fmla="*/ 1645 h 19998"/>
                <a:gd name="connsiteX506" fmla="*/ 9902 w 19998"/>
                <a:gd name="connsiteY506" fmla="*/ 1645 h 19998"/>
                <a:gd name="connsiteX507" fmla="*/ 9902 w 19998"/>
                <a:gd name="connsiteY507" fmla="*/ 1628 h 19998"/>
                <a:gd name="connsiteX508" fmla="*/ 9902 w 19998"/>
                <a:gd name="connsiteY508" fmla="*/ 1607 h 19998"/>
                <a:gd name="connsiteX509" fmla="*/ 9843 w 19998"/>
                <a:gd name="connsiteY509" fmla="*/ 1542 h 19998"/>
                <a:gd name="connsiteX510" fmla="*/ 9886 w 19998"/>
                <a:gd name="connsiteY510" fmla="*/ 1260 h 19998"/>
                <a:gd name="connsiteX511" fmla="*/ 9926 w 19998"/>
                <a:gd name="connsiteY511" fmla="*/ 1243 h 19998"/>
                <a:gd name="connsiteX512" fmla="*/ 9886 w 19998"/>
                <a:gd name="connsiteY512" fmla="*/ 815 h 19998"/>
                <a:gd name="connsiteX513" fmla="*/ 9902 w 19998"/>
                <a:gd name="connsiteY513" fmla="*/ 815 h 19998"/>
                <a:gd name="connsiteX514" fmla="*/ 9886 w 19998"/>
                <a:gd name="connsiteY514" fmla="*/ 484 h 19998"/>
                <a:gd name="connsiteX515" fmla="*/ 10645 w 19998"/>
                <a:gd name="connsiteY515" fmla="*/ 186 h 19998"/>
                <a:gd name="connsiteX516" fmla="*/ 11307 w 19998"/>
                <a:gd name="connsiteY516" fmla="*/ 0 h 19998"/>
                <a:gd name="connsiteX517" fmla="*/ 11431 w 19998"/>
                <a:gd name="connsiteY517" fmla="*/ 324 h 19998"/>
                <a:gd name="connsiteX518" fmla="*/ 11431 w 19998"/>
                <a:gd name="connsiteY518" fmla="*/ 630 h 19998"/>
                <a:gd name="connsiteX519" fmla="*/ 11577 w 19998"/>
                <a:gd name="connsiteY519" fmla="*/ 630 h 19998"/>
                <a:gd name="connsiteX520" fmla="*/ 11700 w 19998"/>
                <a:gd name="connsiteY520" fmla="*/ 832 h 19998"/>
                <a:gd name="connsiteX521" fmla="*/ 11822 w 19998"/>
                <a:gd name="connsiteY521" fmla="*/ 895 h 19998"/>
                <a:gd name="connsiteX522" fmla="*/ 12158 w 19998"/>
                <a:gd name="connsiteY522" fmla="*/ 670 h 19998"/>
                <a:gd name="connsiteX523" fmla="*/ 12279 w 19998"/>
                <a:gd name="connsiteY523" fmla="*/ 792 h 19998"/>
                <a:gd name="connsiteX524" fmla="*/ 12255 w 19998"/>
                <a:gd name="connsiteY524" fmla="*/ 815 h 19998"/>
                <a:gd name="connsiteX525" fmla="*/ 12360 w 19998"/>
                <a:gd name="connsiteY525" fmla="*/ 895 h 19998"/>
                <a:gd name="connsiteX526" fmla="*/ 12360 w 19998"/>
                <a:gd name="connsiteY526" fmla="*/ 912 h 19998"/>
                <a:gd name="connsiteX527" fmla="*/ 12339 w 19998"/>
                <a:gd name="connsiteY527" fmla="*/ 935 h 19998"/>
                <a:gd name="connsiteX528" fmla="*/ 12548 w 19998"/>
                <a:gd name="connsiteY528" fmla="*/ 1342 h 19998"/>
                <a:gd name="connsiteX529" fmla="*/ 12753 w 19998"/>
                <a:gd name="connsiteY529" fmla="*/ 1260 h 19998"/>
                <a:gd name="connsiteX530" fmla="*/ 12729 w 19998"/>
                <a:gd name="connsiteY530" fmla="*/ 1363 h 19998"/>
                <a:gd name="connsiteX531" fmla="*/ 12834 w 19998"/>
                <a:gd name="connsiteY531" fmla="*/ 1323 h 19998"/>
                <a:gd name="connsiteX532" fmla="*/ 12853 w 19998"/>
                <a:gd name="connsiteY532" fmla="*/ 1342 h 19998"/>
                <a:gd name="connsiteX533" fmla="*/ 12901 w 19998"/>
                <a:gd name="connsiteY533" fmla="*/ 1342 h 19998"/>
                <a:gd name="connsiteX534" fmla="*/ 13039 w 19998"/>
                <a:gd name="connsiteY534" fmla="*/ 1769 h 19998"/>
                <a:gd name="connsiteX535" fmla="*/ 13039 w 19998"/>
                <a:gd name="connsiteY535" fmla="*/ 1751 h 19998"/>
                <a:gd name="connsiteX536" fmla="*/ 13065 w 19998"/>
                <a:gd name="connsiteY536" fmla="*/ 1751 h 19998"/>
                <a:gd name="connsiteX537" fmla="*/ 13082 w 19998"/>
                <a:gd name="connsiteY537" fmla="*/ 1671 h 19998"/>
                <a:gd name="connsiteX538" fmla="*/ 13186 w 19998"/>
                <a:gd name="connsiteY538" fmla="*/ 1645 h 19998"/>
                <a:gd name="connsiteX539" fmla="*/ 13203 w 19998"/>
                <a:gd name="connsiteY539" fmla="*/ 1671 h 19998"/>
                <a:gd name="connsiteX540" fmla="*/ 13203 w 19998"/>
                <a:gd name="connsiteY540" fmla="*/ 1645 h 19998"/>
                <a:gd name="connsiteX541" fmla="*/ 13267 w 19998"/>
                <a:gd name="connsiteY541" fmla="*/ 1645 h 19998"/>
                <a:gd name="connsiteX542" fmla="*/ 13267 w 19998"/>
                <a:gd name="connsiteY542" fmla="*/ 1671 h 19998"/>
                <a:gd name="connsiteX543" fmla="*/ 13308 w 19998"/>
                <a:gd name="connsiteY543" fmla="*/ 1687 h 19998"/>
                <a:gd name="connsiteX544" fmla="*/ 13308 w 19998"/>
                <a:gd name="connsiteY544" fmla="*/ 1711 h 19998"/>
                <a:gd name="connsiteX545" fmla="*/ 13515 w 19998"/>
                <a:gd name="connsiteY545" fmla="*/ 1628 h 19998"/>
                <a:gd name="connsiteX546" fmla="*/ 13598 w 19998"/>
                <a:gd name="connsiteY546" fmla="*/ 1751 h 19998"/>
                <a:gd name="connsiteX547" fmla="*/ 13660 w 19998"/>
                <a:gd name="connsiteY547" fmla="*/ 1769 h 19998"/>
                <a:gd name="connsiteX548" fmla="*/ 13660 w 19998"/>
                <a:gd name="connsiteY548" fmla="*/ 1833 h 19998"/>
                <a:gd name="connsiteX549" fmla="*/ 13677 w 19998"/>
                <a:gd name="connsiteY549" fmla="*/ 1833 h 19998"/>
                <a:gd name="connsiteX550" fmla="*/ 13677 w 19998"/>
                <a:gd name="connsiteY550" fmla="*/ 1849 h 19998"/>
                <a:gd name="connsiteX551" fmla="*/ 13725 w 19998"/>
                <a:gd name="connsiteY551" fmla="*/ 1849 h 19998"/>
                <a:gd name="connsiteX552" fmla="*/ 13703 w 19998"/>
                <a:gd name="connsiteY552" fmla="*/ 1833 h 19998"/>
                <a:gd name="connsiteX553" fmla="*/ 13725 w 19998"/>
                <a:gd name="connsiteY553" fmla="*/ 1791 h 19998"/>
                <a:gd name="connsiteX554" fmla="*/ 13808 w 19998"/>
                <a:gd name="connsiteY554" fmla="*/ 1873 h 19998"/>
                <a:gd name="connsiteX555" fmla="*/ 13725 w 19998"/>
                <a:gd name="connsiteY555" fmla="*/ 2155 h 19998"/>
                <a:gd name="connsiteX556" fmla="*/ 13725 w 19998"/>
                <a:gd name="connsiteY556" fmla="*/ 2138 h 19998"/>
                <a:gd name="connsiteX557" fmla="*/ 13784 w 19998"/>
                <a:gd name="connsiteY557" fmla="*/ 2155 h 19998"/>
                <a:gd name="connsiteX558" fmla="*/ 13825 w 19998"/>
                <a:gd name="connsiteY558" fmla="*/ 2301 h 19998"/>
                <a:gd name="connsiteX559" fmla="*/ 13703 w 19998"/>
                <a:gd name="connsiteY559" fmla="*/ 2420 h 19998"/>
                <a:gd name="connsiteX560" fmla="*/ 13741 w 19998"/>
                <a:gd name="connsiteY560" fmla="*/ 2463 h 19998"/>
                <a:gd name="connsiteX561" fmla="*/ 13703 w 19998"/>
                <a:gd name="connsiteY561" fmla="*/ 2503 h 19998"/>
                <a:gd name="connsiteX562" fmla="*/ 13784 w 19998"/>
                <a:gd name="connsiteY562" fmla="*/ 2519 h 19998"/>
                <a:gd name="connsiteX563" fmla="*/ 13784 w 19998"/>
                <a:gd name="connsiteY563" fmla="*/ 2540 h 19998"/>
                <a:gd name="connsiteX564" fmla="*/ 13849 w 19998"/>
                <a:gd name="connsiteY564" fmla="*/ 2540 h 19998"/>
                <a:gd name="connsiteX565" fmla="*/ 14280 w 19998"/>
                <a:gd name="connsiteY565" fmla="*/ 2540 h 19998"/>
                <a:gd name="connsiteX566" fmla="*/ 14527 w 19998"/>
                <a:gd name="connsiteY566" fmla="*/ 2437 h 19998"/>
                <a:gd name="connsiteX567" fmla="*/ 14527 w 19998"/>
                <a:gd name="connsiteY567" fmla="*/ 2218 h 19998"/>
                <a:gd name="connsiteX568" fmla="*/ 14715 w 19998"/>
                <a:gd name="connsiteY568" fmla="*/ 2051 h 19998"/>
                <a:gd name="connsiteX569" fmla="*/ 14815 w 19998"/>
                <a:gd name="connsiteY569" fmla="*/ 2115 h 19998"/>
                <a:gd name="connsiteX570" fmla="*/ 14775 w 19998"/>
                <a:gd name="connsiteY570" fmla="*/ 2138 h 19998"/>
                <a:gd name="connsiteX571" fmla="*/ 14796 w 19998"/>
                <a:gd name="connsiteY571" fmla="*/ 2218 h 19998"/>
                <a:gd name="connsiteX572" fmla="*/ 14756 w 19998"/>
                <a:gd name="connsiteY572" fmla="*/ 2195 h 19998"/>
                <a:gd name="connsiteX573" fmla="*/ 14732 w 19998"/>
                <a:gd name="connsiteY573" fmla="*/ 2218 h 19998"/>
                <a:gd name="connsiteX574" fmla="*/ 14756 w 19998"/>
                <a:gd name="connsiteY574" fmla="*/ 2237 h 19998"/>
                <a:gd name="connsiteX575" fmla="*/ 14732 w 19998"/>
                <a:gd name="connsiteY575" fmla="*/ 2275 h 19998"/>
                <a:gd name="connsiteX576" fmla="*/ 14715 w 19998"/>
                <a:gd name="connsiteY576" fmla="*/ 2275 h 19998"/>
                <a:gd name="connsiteX577" fmla="*/ 14756 w 19998"/>
                <a:gd name="connsiteY577" fmla="*/ 2341 h 19998"/>
                <a:gd name="connsiteX578" fmla="*/ 14675 w 19998"/>
                <a:gd name="connsiteY578" fmla="*/ 2519 h 19998"/>
                <a:gd name="connsiteX579" fmla="*/ 14815 w 19998"/>
                <a:gd name="connsiteY579" fmla="*/ 2622 h 19998"/>
                <a:gd name="connsiteX580" fmla="*/ 14796 w 19998"/>
                <a:gd name="connsiteY580" fmla="*/ 2904 h 19998"/>
                <a:gd name="connsiteX581" fmla="*/ 14918 w 19998"/>
                <a:gd name="connsiteY581" fmla="*/ 2904 h 19998"/>
                <a:gd name="connsiteX582" fmla="*/ 14918 w 19998"/>
                <a:gd name="connsiteY582" fmla="*/ 2867 h 19998"/>
                <a:gd name="connsiteX583" fmla="*/ 15001 w 19998"/>
                <a:gd name="connsiteY583" fmla="*/ 2888 h 19998"/>
                <a:gd name="connsiteX584" fmla="*/ 15230 w 19998"/>
                <a:gd name="connsiteY584" fmla="*/ 3074 h 19998"/>
                <a:gd name="connsiteX585" fmla="*/ 15249 w 19998"/>
                <a:gd name="connsiteY585" fmla="*/ 3050 h 19998"/>
                <a:gd name="connsiteX586" fmla="*/ 15249 w 19998"/>
                <a:gd name="connsiteY586" fmla="*/ 3114 h 19998"/>
                <a:gd name="connsiteX587" fmla="*/ 15330 w 19998"/>
                <a:gd name="connsiteY587" fmla="*/ 3114 h 19998"/>
                <a:gd name="connsiteX588" fmla="*/ 15418 w 19998"/>
                <a:gd name="connsiteY588" fmla="*/ 3114 h 19998"/>
                <a:gd name="connsiteX589" fmla="*/ 15499 w 19998"/>
                <a:gd name="connsiteY589" fmla="*/ 3196 h 19998"/>
                <a:gd name="connsiteX590" fmla="*/ 15475 w 19998"/>
                <a:gd name="connsiteY590" fmla="*/ 3252 h 19998"/>
                <a:gd name="connsiteX591" fmla="*/ 15499 w 19998"/>
                <a:gd name="connsiteY591" fmla="*/ 3295 h 19998"/>
                <a:gd name="connsiteX592" fmla="*/ 15499 w 19998"/>
                <a:gd name="connsiteY592" fmla="*/ 3276 h 19998"/>
                <a:gd name="connsiteX593" fmla="*/ 15599 w 19998"/>
                <a:gd name="connsiteY593" fmla="*/ 3276 h 19998"/>
                <a:gd name="connsiteX594" fmla="*/ 15704 w 19998"/>
                <a:gd name="connsiteY594" fmla="*/ 3374 h 19998"/>
                <a:gd name="connsiteX595" fmla="*/ 15682 w 19998"/>
                <a:gd name="connsiteY595" fmla="*/ 3414 h 19998"/>
                <a:gd name="connsiteX596" fmla="*/ 15723 w 19998"/>
                <a:gd name="connsiteY596" fmla="*/ 3478 h 19998"/>
                <a:gd name="connsiteX597" fmla="*/ 15704 w 19998"/>
                <a:gd name="connsiteY597" fmla="*/ 3497 h 19998"/>
                <a:gd name="connsiteX598" fmla="*/ 15747 w 19998"/>
                <a:gd name="connsiteY598" fmla="*/ 3534 h 19998"/>
                <a:gd name="connsiteX599" fmla="*/ 15747 w 19998"/>
                <a:gd name="connsiteY599" fmla="*/ 3518 h 19998"/>
                <a:gd name="connsiteX600" fmla="*/ 15935 w 19998"/>
                <a:gd name="connsiteY600" fmla="*/ 3478 h 19998"/>
                <a:gd name="connsiteX601" fmla="*/ 15935 w 19998"/>
                <a:gd name="connsiteY601" fmla="*/ 3518 h 19998"/>
                <a:gd name="connsiteX602" fmla="*/ 15951 w 19998"/>
                <a:gd name="connsiteY602" fmla="*/ 3518 h 19998"/>
                <a:gd name="connsiteX603" fmla="*/ 15992 w 19998"/>
                <a:gd name="connsiteY603" fmla="*/ 3414 h 19998"/>
                <a:gd name="connsiteX604" fmla="*/ 16156 w 19998"/>
                <a:gd name="connsiteY604" fmla="*/ 3414 h 19998"/>
                <a:gd name="connsiteX605" fmla="*/ 16156 w 19998"/>
                <a:gd name="connsiteY605" fmla="*/ 3374 h 19998"/>
                <a:gd name="connsiteX606" fmla="*/ 16302 w 19998"/>
                <a:gd name="connsiteY606" fmla="*/ 3436 h 19998"/>
                <a:gd name="connsiteX607" fmla="*/ 16285 w 19998"/>
                <a:gd name="connsiteY607" fmla="*/ 3454 h 19998"/>
                <a:gd name="connsiteX608" fmla="*/ 16366 w 19998"/>
                <a:gd name="connsiteY608" fmla="*/ 3518 h 19998"/>
                <a:gd name="connsiteX609" fmla="*/ 16490 w 19998"/>
                <a:gd name="connsiteY609" fmla="*/ 3518 h 19998"/>
                <a:gd name="connsiteX610" fmla="*/ 16506 w 19998"/>
                <a:gd name="connsiteY610" fmla="*/ 3600 h 19998"/>
                <a:gd name="connsiteX611" fmla="*/ 16590 w 19998"/>
                <a:gd name="connsiteY611" fmla="*/ 3624 h 19998"/>
                <a:gd name="connsiteX612" fmla="*/ 16611 w 19998"/>
                <a:gd name="connsiteY612" fmla="*/ 3581 h 19998"/>
                <a:gd name="connsiteX613" fmla="*/ 16694 w 19998"/>
                <a:gd name="connsiteY613" fmla="*/ 3600 h 19998"/>
                <a:gd name="connsiteX614" fmla="*/ 16694 w 19998"/>
                <a:gd name="connsiteY614" fmla="*/ 3560 h 19998"/>
                <a:gd name="connsiteX615" fmla="*/ 16716 w 19998"/>
                <a:gd name="connsiteY615" fmla="*/ 3560 h 19998"/>
                <a:gd name="connsiteX616" fmla="*/ 16716 w 19998"/>
                <a:gd name="connsiteY616" fmla="*/ 3518 h 19998"/>
                <a:gd name="connsiteX617" fmla="*/ 16759 w 19998"/>
                <a:gd name="connsiteY617" fmla="*/ 3497 h 19998"/>
                <a:gd name="connsiteX618" fmla="*/ 16759 w 19998"/>
                <a:gd name="connsiteY618" fmla="*/ 3478 h 19998"/>
                <a:gd name="connsiteX619" fmla="*/ 16940 w 19998"/>
                <a:gd name="connsiteY619" fmla="*/ 3478 h 19998"/>
                <a:gd name="connsiteX620" fmla="*/ 17085 w 19998"/>
                <a:gd name="connsiteY620" fmla="*/ 3560 h 19998"/>
                <a:gd name="connsiteX621" fmla="*/ 17085 w 19998"/>
                <a:gd name="connsiteY621" fmla="*/ 3534 h 19998"/>
                <a:gd name="connsiteX622" fmla="*/ 17192 w 19998"/>
                <a:gd name="connsiteY622" fmla="*/ 3518 h 19998"/>
                <a:gd name="connsiteX623" fmla="*/ 17192 w 19998"/>
                <a:gd name="connsiteY623" fmla="*/ 3534 h 19998"/>
                <a:gd name="connsiteX624" fmla="*/ 17373 w 19998"/>
                <a:gd name="connsiteY624" fmla="*/ 3640 h 19998"/>
                <a:gd name="connsiteX625" fmla="*/ 17354 w 19998"/>
                <a:gd name="connsiteY625" fmla="*/ 3663 h 19998"/>
                <a:gd name="connsiteX626" fmla="*/ 17437 w 19998"/>
                <a:gd name="connsiteY626" fmla="*/ 3783 h 19998"/>
                <a:gd name="connsiteX627" fmla="*/ 17397 w 19998"/>
                <a:gd name="connsiteY627" fmla="*/ 3783 h 19998"/>
                <a:gd name="connsiteX628" fmla="*/ 17414 w 19998"/>
                <a:gd name="connsiteY628" fmla="*/ 3826 h 19998"/>
                <a:gd name="connsiteX629" fmla="*/ 17437 w 19998"/>
                <a:gd name="connsiteY629" fmla="*/ 3826 h 19998"/>
                <a:gd name="connsiteX630" fmla="*/ 17602 w 19998"/>
                <a:gd name="connsiteY630" fmla="*/ 4028 h 19998"/>
                <a:gd name="connsiteX631" fmla="*/ 17623 w 19998"/>
                <a:gd name="connsiteY631" fmla="*/ 4091 h 19998"/>
                <a:gd name="connsiteX632" fmla="*/ 17642 w 19998"/>
                <a:gd name="connsiteY632" fmla="*/ 4091 h 19998"/>
                <a:gd name="connsiteX633" fmla="*/ 17683 w 19998"/>
                <a:gd name="connsiteY633" fmla="*/ 4211 h 19998"/>
                <a:gd name="connsiteX634" fmla="*/ 17849 w 19998"/>
                <a:gd name="connsiteY634" fmla="*/ 4211 h 19998"/>
                <a:gd name="connsiteX635" fmla="*/ 17849 w 19998"/>
                <a:gd name="connsiteY635" fmla="*/ 4171 h 19998"/>
                <a:gd name="connsiteX636" fmla="*/ 17871 w 19998"/>
                <a:gd name="connsiteY636" fmla="*/ 4171 h 19998"/>
                <a:gd name="connsiteX637" fmla="*/ 17830 w 19998"/>
                <a:gd name="connsiteY637" fmla="*/ 4091 h 19998"/>
                <a:gd name="connsiteX638" fmla="*/ 17871 w 19998"/>
                <a:gd name="connsiteY638" fmla="*/ 4065 h 19998"/>
                <a:gd name="connsiteX639" fmla="*/ 17935 w 19998"/>
                <a:gd name="connsiteY639" fmla="*/ 4091 h 19998"/>
                <a:gd name="connsiteX640" fmla="*/ 17976 w 19998"/>
                <a:gd name="connsiteY640" fmla="*/ 4065 h 19998"/>
                <a:gd name="connsiteX641" fmla="*/ 18019 w 19998"/>
                <a:gd name="connsiteY641" fmla="*/ 4091 h 19998"/>
                <a:gd name="connsiteX642" fmla="*/ 18140 w 19998"/>
                <a:gd name="connsiteY642" fmla="*/ 4131 h 19998"/>
                <a:gd name="connsiteX643" fmla="*/ 18183 w 19998"/>
                <a:gd name="connsiteY643" fmla="*/ 4293 h 19998"/>
                <a:gd name="connsiteX644" fmla="*/ 18200 w 19998"/>
                <a:gd name="connsiteY644" fmla="*/ 4293 h 19998"/>
                <a:gd name="connsiteX645" fmla="*/ 18223 w 19998"/>
                <a:gd name="connsiteY645" fmla="*/ 4211 h 19998"/>
                <a:gd name="connsiteX646" fmla="*/ 18240 w 19998"/>
                <a:gd name="connsiteY646" fmla="*/ 4211 h 19998"/>
                <a:gd name="connsiteX647" fmla="*/ 18240 w 19998"/>
                <a:gd name="connsiteY647" fmla="*/ 4230 h 19998"/>
                <a:gd name="connsiteX648" fmla="*/ 18281 w 19998"/>
                <a:gd name="connsiteY648" fmla="*/ 4230 h 19998"/>
                <a:gd name="connsiteX649" fmla="*/ 18328 w 19998"/>
                <a:gd name="connsiteY649" fmla="*/ 4270 h 19998"/>
                <a:gd name="connsiteX650" fmla="*/ 18369 w 19998"/>
                <a:gd name="connsiteY650" fmla="*/ 4253 h 19998"/>
                <a:gd name="connsiteX651" fmla="*/ 18388 w 19998"/>
                <a:gd name="connsiteY651" fmla="*/ 4270 h 19998"/>
                <a:gd name="connsiteX652" fmla="*/ 18531 w 19998"/>
                <a:gd name="connsiteY652" fmla="*/ 4253 h 19998"/>
                <a:gd name="connsiteX653" fmla="*/ 18531 w 19998"/>
                <a:gd name="connsiteY653" fmla="*/ 4270 h 19998"/>
                <a:gd name="connsiteX654" fmla="*/ 18631 w 19998"/>
                <a:gd name="connsiteY654" fmla="*/ 4211 h 19998"/>
                <a:gd name="connsiteX655" fmla="*/ 18631 w 19998"/>
                <a:gd name="connsiteY655" fmla="*/ 4131 h 19998"/>
                <a:gd name="connsiteX656" fmla="*/ 18762 w 19998"/>
                <a:gd name="connsiteY656" fmla="*/ 4108 h 19998"/>
                <a:gd name="connsiteX657" fmla="*/ 18778 w 19998"/>
                <a:gd name="connsiteY657" fmla="*/ 4148 h 19998"/>
                <a:gd name="connsiteX658" fmla="*/ 18821 w 19998"/>
                <a:gd name="connsiteY658" fmla="*/ 4131 h 19998"/>
                <a:gd name="connsiteX659" fmla="*/ 18943 w 19998"/>
                <a:gd name="connsiteY659" fmla="*/ 4333 h 19998"/>
                <a:gd name="connsiteX660" fmla="*/ 19047 w 19998"/>
                <a:gd name="connsiteY660" fmla="*/ 4333 h 19998"/>
                <a:gd name="connsiteX661" fmla="*/ 19064 w 19998"/>
                <a:gd name="connsiteY661" fmla="*/ 4392 h 19998"/>
                <a:gd name="connsiteX662" fmla="*/ 19152 w 19998"/>
                <a:gd name="connsiteY662" fmla="*/ 4392 h 19998"/>
                <a:gd name="connsiteX663" fmla="*/ 19152 w 19998"/>
                <a:gd name="connsiteY663" fmla="*/ 4373 h 19998"/>
                <a:gd name="connsiteX664" fmla="*/ 19212 w 19998"/>
                <a:gd name="connsiteY664" fmla="*/ 4373 h 19998"/>
                <a:gd name="connsiteX665" fmla="*/ 19212 w 19998"/>
                <a:gd name="connsiteY665" fmla="*/ 4392 h 19998"/>
                <a:gd name="connsiteX666" fmla="*/ 19317 w 19998"/>
                <a:gd name="connsiteY666" fmla="*/ 4333 h 19998"/>
                <a:gd name="connsiteX667" fmla="*/ 19417 w 19998"/>
                <a:gd name="connsiteY667" fmla="*/ 4392 h 19998"/>
                <a:gd name="connsiteX668" fmla="*/ 19443 w 19998"/>
                <a:gd name="connsiteY668" fmla="*/ 4373 h 19998"/>
                <a:gd name="connsiteX669" fmla="*/ 19500 w 19998"/>
                <a:gd name="connsiteY669" fmla="*/ 4373 h 19998"/>
                <a:gd name="connsiteX670" fmla="*/ 19521 w 19998"/>
                <a:gd name="connsiteY670" fmla="*/ 4352 h 19998"/>
                <a:gd name="connsiteX671" fmla="*/ 19998 w 19998"/>
                <a:gd name="connsiteY671" fmla="*/ 4512 h 19998"/>
                <a:gd name="connsiteX672" fmla="*/ 19750 w 19998"/>
                <a:gd name="connsiteY672" fmla="*/ 4939 h 19998"/>
                <a:gd name="connsiteX673" fmla="*/ 19712 w 19998"/>
                <a:gd name="connsiteY673" fmla="*/ 4939 h 19998"/>
                <a:gd name="connsiteX674" fmla="*/ 19686 w 19998"/>
                <a:gd name="connsiteY674" fmla="*/ 5003 h 19998"/>
                <a:gd name="connsiteX675" fmla="*/ 19645 w 19998"/>
                <a:gd name="connsiteY675" fmla="*/ 5003 h 19998"/>
                <a:gd name="connsiteX676" fmla="*/ 19131 w 19998"/>
                <a:gd name="connsiteY676" fmla="*/ 6512 h 19998"/>
                <a:gd name="connsiteX677" fmla="*/ 19236 w 19998"/>
                <a:gd name="connsiteY677" fmla="*/ 7750 h 19998"/>
                <a:gd name="connsiteX678" fmla="*/ 19212 w 19998"/>
                <a:gd name="connsiteY678" fmla="*/ 7750 h 19998"/>
                <a:gd name="connsiteX679" fmla="*/ 19090 w 19998"/>
                <a:gd name="connsiteY679" fmla="*/ 7870 h 19998"/>
                <a:gd name="connsiteX680" fmla="*/ 19152 w 19998"/>
                <a:gd name="connsiteY680" fmla="*/ 7853 h 19998"/>
                <a:gd name="connsiteX681" fmla="*/ 19064 w 19998"/>
                <a:gd name="connsiteY681" fmla="*/ 7973 h 19998"/>
                <a:gd name="connsiteX682" fmla="*/ 18983 w 19998"/>
                <a:gd name="connsiteY682" fmla="*/ 7973 h 19998"/>
                <a:gd name="connsiteX683" fmla="*/ 18714 w 19998"/>
                <a:gd name="connsiteY683" fmla="*/ 8135 h 19998"/>
                <a:gd name="connsiteX684" fmla="*/ 18695 w 19998"/>
                <a:gd name="connsiteY684" fmla="*/ 8093 h 19998"/>
                <a:gd name="connsiteX685" fmla="*/ 18614 w 19998"/>
                <a:gd name="connsiteY685" fmla="*/ 7997 h 19998"/>
                <a:gd name="connsiteX686" fmla="*/ 18631 w 19998"/>
                <a:gd name="connsiteY686" fmla="*/ 7973 h 19998"/>
                <a:gd name="connsiteX687" fmla="*/ 18304 w 19998"/>
                <a:gd name="connsiteY68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372 w 19998"/>
                <a:gd name="connsiteY344" fmla="*/ 7828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608 w 19998"/>
                <a:gd name="connsiteY450" fmla="*/ 5391 h 19998"/>
                <a:gd name="connsiteX451" fmla="*/ 3689 w 19998"/>
                <a:gd name="connsiteY451" fmla="*/ 5351 h 19998"/>
                <a:gd name="connsiteX452" fmla="*/ 3860 w 19998"/>
                <a:gd name="connsiteY452" fmla="*/ 5268 h 19998"/>
                <a:gd name="connsiteX453" fmla="*/ 3999 w 19998"/>
                <a:gd name="connsiteY453" fmla="*/ 5534 h 19998"/>
                <a:gd name="connsiteX454" fmla="*/ 4351 w 19998"/>
                <a:gd name="connsiteY454" fmla="*/ 5351 h 19998"/>
                <a:gd name="connsiteX455" fmla="*/ 4372 w 19998"/>
                <a:gd name="connsiteY455" fmla="*/ 5308 h 19998"/>
                <a:gd name="connsiteX456" fmla="*/ 4580 w 19998"/>
                <a:gd name="connsiteY456" fmla="*/ 5268 h 19998"/>
                <a:gd name="connsiteX457" fmla="*/ 4580 w 19998"/>
                <a:gd name="connsiteY457" fmla="*/ 5471 h 19998"/>
                <a:gd name="connsiteX458" fmla="*/ 4994 w 19998"/>
                <a:gd name="connsiteY458" fmla="*/ 5449 h 19998"/>
                <a:gd name="connsiteX459" fmla="*/ 5075 w 19998"/>
                <a:gd name="connsiteY459" fmla="*/ 5471 h 19998"/>
                <a:gd name="connsiteX460" fmla="*/ 5323 w 19998"/>
                <a:gd name="connsiteY460" fmla="*/ 5471 h 19998"/>
                <a:gd name="connsiteX461" fmla="*/ 5242 w 19998"/>
                <a:gd name="connsiteY461" fmla="*/ 5407 h 19998"/>
                <a:gd name="connsiteX462" fmla="*/ 4994 w 19998"/>
                <a:gd name="connsiteY462" fmla="*/ 5003 h 19998"/>
                <a:gd name="connsiteX463" fmla="*/ 4970 w 19998"/>
                <a:gd name="connsiteY463" fmla="*/ 5003 h 19998"/>
                <a:gd name="connsiteX464" fmla="*/ 4954 w 19998"/>
                <a:gd name="connsiteY464" fmla="*/ 4982 h 19998"/>
                <a:gd name="connsiteX465" fmla="*/ 5054 w 19998"/>
                <a:gd name="connsiteY465" fmla="*/ 4618 h 19998"/>
                <a:gd name="connsiteX466" fmla="*/ 5054 w 19998"/>
                <a:gd name="connsiteY466" fmla="*/ 4601 h 19998"/>
                <a:gd name="connsiteX467" fmla="*/ 5037 w 19998"/>
                <a:gd name="connsiteY467" fmla="*/ 4618 h 19998"/>
                <a:gd name="connsiteX468" fmla="*/ 5011 w 19998"/>
                <a:gd name="connsiteY468" fmla="*/ 4131 h 19998"/>
                <a:gd name="connsiteX469" fmla="*/ 4970 w 19998"/>
                <a:gd name="connsiteY469" fmla="*/ 4131 h 19998"/>
                <a:gd name="connsiteX470" fmla="*/ 4642 w 19998"/>
                <a:gd name="connsiteY470" fmla="*/ 3335 h 19998"/>
                <a:gd name="connsiteX471" fmla="*/ 4663 w 19998"/>
                <a:gd name="connsiteY471" fmla="*/ 3092 h 19998"/>
                <a:gd name="connsiteX472" fmla="*/ 4563 w 19998"/>
                <a:gd name="connsiteY472" fmla="*/ 3050 h 19998"/>
                <a:gd name="connsiteX473" fmla="*/ 4563 w 19998"/>
                <a:gd name="connsiteY473" fmla="*/ 2930 h 19998"/>
                <a:gd name="connsiteX474" fmla="*/ 4663 w 19998"/>
                <a:gd name="connsiteY474" fmla="*/ 2987 h 19998"/>
                <a:gd name="connsiteX475" fmla="*/ 4684 w 19998"/>
                <a:gd name="connsiteY475" fmla="*/ 2947 h 19998"/>
                <a:gd name="connsiteX476" fmla="*/ 5242 w 19998"/>
                <a:gd name="connsiteY476" fmla="*/ 3092 h 19998"/>
                <a:gd name="connsiteX477" fmla="*/ 5258 w 19998"/>
                <a:gd name="connsiteY477" fmla="*/ 3029 h 19998"/>
                <a:gd name="connsiteX478" fmla="*/ 5570 w 19998"/>
                <a:gd name="connsiteY478" fmla="*/ 3050 h 19998"/>
                <a:gd name="connsiteX479" fmla="*/ 5632 w 19998"/>
                <a:gd name="connsiteY479" fmla="*/ 3252 h 19998"/>
                <a:gd name="connsiteX480" fmla="*/ 5592 w 19998"/>
                <a:gd name="connsiteY480" fmla="*/ 3252 h 19998"/>
                <a:gd name="connsiteX481" fmla="*/ 5570 w 19998"/>
                <a:gd name="connsiteY481" fmla="*/ 3316 h 19998"/>
                <a:gd name="connsiteX482" fmla="*/ 5511 w 19998"/>
                <a:gd name="connsiteY482" fmla="*/ 3316 h 19998"/>
                <a:gd name="connsiteX483" fmla="*/ 5675 w 19998"/>
                <a:gd name="connsiteY483" fmla="*/ 3800 h 19998"/>
                <a:gd name="connsiteX484" fmla="*/ 5649 w 19998"/>
                <a:gd name="connsiteY484" fmla="*/ 3826 h 19998"/>
                <a:gd name="connsiteX485" fmla="*/ 5732 w 19998"/>
                <a:gd name="connsiteY485" fmla="*/ 3842 h 19998"/>
                <a:gd name="connsiteX486" fmla="*/ 5713 w 19998"/>
                <a:gd name="connsiteY486" fmla="*/ 3842 h 19998"/>
                <a:gd name="connsiteX487" fmla="*/ 5732 w 19998"/>
                <a:gd name="connsiteY487" fmla="*/ 3882 h 19998"/>
                <a:gd name="connsiteX488" fmla="*/ 5756 w 19998"/>
                <a:gd name="connsiteY488" fmla="*/ 3882 h 19998"/>
                <a:gd name="connsiteX489" fmla="*/ 5775 w 19998"/>
                <a:gd name="connsiteY489" fmla="*/ 3882 h 19998"/>
                <a:gd name="connsiteX490" fmla="*/ 5861 w 19998"/>
                <a:gd name="connsiteY490" fmla="*/ 3762 h 19998"/>
                <a:gd name="connsiteX491" fmla="*/ 6499 w 19998"/>
                <a:gd name="connsiteY491" fmla="*/ 3906 h 19998"/>
                <a:gd name="connsiteX492" fmla="*/ 7611 w 19998"/>
                <a:gd name="connsiteY492" fmla="*/ 3826 h 19998"/>
                <a:gd name="connsiteX493" fmla="*/ 7923 w 19998"/>
                <a:gd name="connsiteY493" fmla="*/ 3722 h 19998"/>
                <a:gd name="connsiteX494" fmla="*/ 8045 w 19998"/>
                <a:gd name="connsiteY494" fmla="*/ 3703 h 19998"/>
                <a:gd name="connsiteX495" fmla="*/ 7611 w 19998"/>
                <a:gd name="connsiteY495" fmla="*/ 3600 h 19998"/>
                <a:gd name="connsiteX496" fmla="*/ 7611 w 19998"/>
                <a:gd name="connsiteY496" fmla="*/ 3581 h 19998"/>
                <a:gd name="connsiteX497" fmla="*/ 7799 w 19998"/>
                <a:gd name="connsiteY497" fmla="*/ 3092 h 19998"/>
                <a:gd name="connsiteX498" fmla="*/ 9574 w 19998"/>
                <a:gd name="connsiteY498" fmla="*/ 2317 h 19998"/>
                <a:gd name="connsiteX499" fmla="*/ 9843 w 19998"/>
                <a:gd name="connsiteY499" fmla="*/ 1993 h 19998"/>
                <a:gd name="connsiteX500" fmla="*/ 9902 w 19998"/>
                <a:gd name="connsiteY500" fmla="*/ 2051 h 19998"/>
                <a:gd name="connsiteX501" fmla="*/ 10031 w 19998"/>
                <a:gd name="connsiteY501" fmla="*/ 2051 h 19998"/>
                <a:gd name="connsiteX502" fmla="*/ 9964 w 19998"/>
                <a:gd name="connsiteY502" fmla="*/ 1972 h 19998"/>
                <a:gd name="connsiteX503" fmla="*/ 9943 w 19998"/>
                <a:gd name="connsiteY503" fmla="*/ 1993 h 19998"/>
                <a:gd name="connsiteX504" fmla="*/ 9843 w 19998"/>
                <a:gd name="connsiteY504" fmla="*/ 1645 h 19998"/>
                <a:gd name="connsiteX505" fmla="*/ 9902 w 19998"/>
                <a:gd name="connsiteY505" fmla="*/ 1645 h 19998"/>
                <a:gd name="connsiteX506" fmla="*/ 9902 w 19998"/>
                <a:gd name="connsiteY506" fmla="*/ 1628 h 19998"/>
                <a:gd name="connsiteX507" fmla="*/ 9902 w 19998"/>
                <a:gd name="connsiteY507" fmla="*/ 1607 h 19998"/>
                <a:gd name="connsiteX508" fmla="*/ 9843 w 19998"/>
                <a:gd name="connsiteY508" fmla="*/ 1542 h 19998"/>
                <a:gd name="connsiteX509" fmla="*/ 9886 w 19998"/>
                <a:gd name="connsiteY509" fmla="*/ 1260 h 19998"/>
                <a:gd name="connsiteX510" fmla="*/ 9926 w 19998"/>
                <a:gd name="connsiteY510" fmla="*/ 1243 h 19998"/>
                <a:gd name="connsiteX511" fmla="*/ 9886 w 19998"/>
                <a:gd name="connsiteY511" fmla="*/ 815 h 19998"/>
                <a:gd name="connsiteX512" fmla="*/ 9902 w 19998"/>
                <a:gd name="connsiteY512" fmla="*/ 815 h 19998"/>
                <a:gd name="connsiteX513" fmla="*/ 9886 w 19998"/>
                <a:gd name="connsiteY513" fmla="*/ 484 h 19998"/>
                <a:gd name="connsiteX514" fmla="*/ 10645 w 19998"/>
                <a:gd name="connsiteY514" fmla="*/ 186 h 19998"/>
                <a:gd name="connsiteX515" fmla="*/ 11307 w 19998"/>
                <a:gd name="connsiteY515" fmla="*/ 0 h 19998"/>
                <a:gd name="connsiteX516" fmla="*/ 11431 w 19998"/>
                <a:gd name="connsiteY516" fmla="*/ 324 h 19998"/>
                <a:gd name="connsiteX517" fmla="*/ 11431 w 19998"/>
                <a:gd name="connsiteY517" fmla="*/ 630 h 19998"/>
                <a:gd name="connsiteX518" fmla="*/ 11577 w 19998"/>
                <a:gd name="connsiteY518" fmla="*/ 630 h 19998"/>
                <a:gd name="connsiteX519" fmla="*/ 11700 w 19998"/>
                <a:gd name="connsiteY519" fmla="*/ 832 h 19998"/>
                <a:gd name="connsiteX520" fmla="*/ 11822 w 19998"/>
                <a:gd name="connsiteY520" fmla="*/ 895 h 19998"/>
                <a:gd name="connsiteX521" fmla="*/ 12158 w 19998"/>
                <a:gd name="connsiteY521" fmla="*/ 670 h 19998"/>
                <a:gd name="connsiteX522" fmla="*/ 12279 w 19998"/>
                <a:gd name="connsiteY522" fmla="*/ 792 h 19998"/>
                <a:gd name="connsiteX523" fmla="*/ 12255 w 19998"/>
                <a:gd name="connsiteY523" fmla="*/ 815 h 19998"/>
                <a:gd name="connsiteX524" fmla="*/ 12360 w 19998"/>
                <a:gd name="connsiteY524" fmla="*/ 895 h 19998"/>
                <a:gd name="connsiteX525" fmla="*/ 12360 w 19998"/>
                <a:gd name="connsiteY525" fmla="*/ 912 h 19998"/>
                <a:gd name="connsiteX526" fmla="*/ 12339 w 19998"/>
                <a:gd name="connsiteY526" fmla="*/ 935 h 19998"/>
                <a:gd name="connsiteX527" fmla="*/ 12548 w 19998"/>
                <a:gd name="connsiteY527" fmla="*/ 1342 h 19998"/>
                <a:gd name="connsiteX528" fmla="*/ 12753 w 19998"/>
                <a:gd name="connsiteY528" fmla="*/ 1260 h 19998"/>
                <a:gd name="connsiteX529" fmla="*/ 12729 w 19998"/>
                <a:gd name="connsiteY529" fmla="*/ 1363 h 19998"/>
                <a:gd name="connsiteX530" fmla="*/ 12834 w 19998"/>
                <a:gd name="connsiteY530" fmla="*/ 1323 h 19998"/>
                <a:gd name="connsiteX531" fmla="*/ 12853 w 19998"/>
                <a:gd name="connsiteY531" fmla="*/ 1342 h 19998"/>
                <a:gd name="connsiteX532" fmla="*/ 12901 w 19998"/>
                <a:gd name="connsiteY532" fmla="*/ 1342 h 19998"/>
                <a:gd name="connsiteX533" fmla="*/ 13039 w 19998"/>
                <a:gd name="connsiteY533" fmla="*/ 1769 h 19998"/>
                <a:gd name="connsiteX534" fmla="*/ 13039 w 19998"/>
                <a:gd name="connsiteY534" fmla="*/ 1751 h 19998"/>
                <a:gd name="connsiteX535" fmla="*/ 13065 w 19998"/>
                <a:gd name="connsiteY535" fmla="*/ 1751 h 19998"/>
                <a:gd name="connsiteX536" fmla="*/ 13082 w 19998"/>
                <a:gd name="connsiteY536" fmla="*/ 1671 h 19998"/>
                <a:gd name="connsiteX537" fmla="*/ 13186 w 19998"/>
                <a:gd name="connsiteY537" fmla="*/ 1645 h 19998"/>
                <a:gd name="connsiteX538" fmla="*/ 13203 w 19998"/>
                <a:gd name="connsiteY538" fmla="*/ 1671 h 19998"/>
                <a:gd name="connsiteX539" fmla="*/ 13203 w 19998"/>
                <a:gd name="connsiteY539" fmla="*/ 1645 h 19998"/>
                <a:gd name="connsiteX540" fmla="*/ 13267 w 19998"/>
                <a:gd name="connsiteY540" fmla="*/ 1645 h 19998"/>
                <a:gd name="connsiteX541" fmla="*/ 13267 w 19998"/>
                <a:gd name="connsiteY541" fmla="*/ 1671 h 19998"/>
                <a:gd name="connsiteX542" fmla="*/ 13308 w 19998"/>
                <a:gd name="connsiteY542" fmla="*/ 1687 h 19998"/>
                <a:gd name="connsiteX543" fmla="*/ 13308 w 19998"/>
                <a:gd name="connsiteY543" fmla="*/ 1711 h 19998"/>
                <a:gd name="connsiteX544" fmla="*/ 13515 w 19998"/>
                <a:gd name="connsiteY544" fmla="*/ 1628 h 19998"/>
                <a:gd name="connsiteX545" fmla="*/ 13598 w 19998"/>
                <a:gd name="connsiteY545" fmla="*/ 1751 h 19998"/>
                <a:gd name="connsiteX546" fmla="*/ 13660 w 19998"/>
                <a:gd name="connsiteY546" fmla="*/ 1769 h 19998"/>
                <a:gd name="connsiteX547" fmla="*/ 13660 w 19998"/>
                <a:gd name="connsiteY547" fmla="*/ 1833 h 19998"/>
                <a:gd name="connsiteX548" fmla="*/ 13677 w 19998"/>
                <a:gd name="connsiteY548" fmla="*/ 1833 h 19998"/>
                <a:gd name="connsiteX549" fmla="*/ 13677 w 19998"/>
                <a:gd name="connsiteY549" fmla="*/ 1849 h 19998"/>
                <a:gd name="connsiteX550" fmla="*/ 13725 w 19998"/>
                <a:gd name="connsiteY550" fmla="*/ 1849 h 19998"/>
                <a:gd name="connsiteX551" fmla="*/ 13703 w 19998"/>
                <a:gd name="connsiteY551" fmla="*/ 1833 h 19998"/>
                <a:gd name="connsiteX552" fmla="*/ 13725 w 19998"/>
                <a:gd name="connsiteY552" fmla="*/ 1791 h 19998"/>
                <a:gd name="connsiteX553" fmla="*/ 13808 w 19998"/>
                <a:gd name="connsiteY553" fmla="*/ 1873 h 19998"/>
                <a:gd name="connsiteX554" fmla="*/ 13725 w 19998"/>
                <a:gd name="connsiteY554" fmla="*/ 2155 h 19998"/>
                <a:gd name="connsiteX555" fmla="*/ 13725 w 19998"/>
                <a:gd name="connsiteY555" fmla="*/ 2138 h 19998"/>
                <a:gd name="connsiteX556" fmla="*/ 13784 w 19998"/>
                <a:gd name="connsiteY556" fmla="*/ 2155 h 19998"/>
                <a:gd name="connsiteX557" fmla="*/ 13825 w 19998"/>
                <a:gd name="connsiteY557" fmla="*/ 2301 h 19998"/>
                <a:gd name="connsiteX558" fmla="*/ 13703 w 19998"/>
                <a:gd name="connsiteY558" fmla="*/ 2420 h 19998"/>
                <a:gd name="connsiteX559" fmla="*/ 13741 w 19998"/>
                <a:gd name="connsiteY559" fmla="*/ 2463 h 19998"/>
                <a:gd name="connsiteX560" fmla="*/ 13703 w 19998"/>
                <a:gd name="connsiteY560" fmla="*/ 2503 h 19998"/>
                <a:gd name="connsiteX561" fmla="*/ 13784 w 19998"/>
                <a:gd name="connsiteY561" fmla="*/ 2519 h 19998"/>
                <a:gd name="connsiteX562" fmla="*/ 13784 w 19998"/>
                <a:gd name="connsiteY562" fmla="*/ 2540 h 19998"/>
                <a:gd name="connsiteX563" fmla="*/ 13849 w 19998"/>
                <a:gd name="connsiteY563" fmla="*/ 2540 h 19998"/>
                <a:gd name="connsiteX564" fmla="*/ 14280 w 19998"/>
                <a:gd name="connsiteY564" fmla="*/ 2540 h 19998"/>
                <a:gd name="connsiteX565" fmla="*/ 14527 w 19998"/>
                <a:gd name="connsiteY565" fmla="*/ 2437 h 19998"/>
                <a:gd name="connsiteX566" fmla="*/ 14527 w 19998"/>
                <a:gd name="connsiteY566" fmla="*/ 2218 h 19998"/>
                <a:gd name="connsiteX567" fmla="*/ 14715 w 19998"/>
                <a:gd name="connsiteY567" fmla="*/ 2051 h 19998"/>
                <a:gd name="connsiteX568" fmla="*/ 14815 w 19998"/>
                <a:gd name="connsiteY568" fmla="*/ 2115 h 19998"/>
                <a:gd name="connsiteX569" fmla="*/ 14775 w 19998"/>
                <a:gd name="connsiteY569" fmla="*/ 2138 h 19998"/>
                <a:gd name="connsiteX570" fmla="*/ 14796 w 19998"/>
                <a:gd name="connsiteY570" fmla="*/ 2218 h 19998"/>
                <a:gd name="connsiteX571" fmla="*/ 14756 w 19998"/>
                <a:gd name="connsiteY571" fmla="*/ 2195 h 19998"/>
                <a:gd name="connsiteX572" fmla="*/ 14732 w 19998"/>
                <a:gd name="connsiteY572" fmla="*/ 2218 h 19998"/>
                <a:gd name="connsiteX573" fmla="*/ 14756 w 19998"/>
                <a:gd name="connsiteY573" fmla="*/ 2237 h 19998"/>
                <a:gd name="connsiteX574" fmla="*/ 14732 w 19998"/>
                <a:gd name="connsiteY574" fmla="*/ 2275 h 19998"/>
                <a:gd name="connsiteX575" fmla="*/ 14715 w 19998"/>
                <a:gd name="connsiteY575" fmla="*/ 2275 h 19998"/>
                <a:gd name="connsiteX576" fmla="*/ 14756 w 19998"/>
                <a:gd name="connsiteY576" fmla="*/ 2341 h 19998"/>
                <a:gd name="connsiteX577" fmla="*/ 14675 w 19998"/>
                <a:gd name="connsiteY577" fmla="*/ 2519 h 19998"/>
                <a:gd name="connsiteX578" fmla="*/ 14815 w 19998"/>
                <a:gd name="connsiteY578" fmla="*/ 2622 h 19998"/>
                <a:gd name="connsiteX579" fmla="*/ 14796 w 19998"/>
                <a:gd name="connsiteY579" fmla="*/ 2904 h 19998"/>
                <a:gd name="connsiteX580" fmla="*/ 14918 w 19998"/>
                <a:gd name="connsiteY580" fmla="*/ 2904 h 19998"/>
                <a:gd name="connsiteX581" fmla="*/ 14918 w 19998"/>
                <a:gd name="connsiteY581" fmla="*/ 2867 h 19998"/>
                <a:gd name="connsiteX582" fmla="*/ 15001 w 19998"/>
                <a:gd name="connsiteY582" fmla="*/ 2888 h 19998"/>
                <a:gd name="connsiteX583" fmla="*/ 15230 w 19998"/>
                <a:gd name="connsiteY583" fmla="*/ 3074 h 19998"/>
                <a:gd name="connsiteX584" fmla="*/ 15249 w 19998"/>
                <a:gd name="connsiteY584" fmla="*/ 3050 h 19998"/>
                <a:gd name="connsiteX585" fmla="*/ 15249 w 19998"/>
                <a:gd name="connsiteY585" fmla="*/ 3114 h 19998"/>
                <a:gd name="connsiteX586" fmla="*/ 15330 w 19998"/>
                <a:gd name="connsiteY586" fmla="*/ 3114 h 19998"/>
                <a:gd name="connsiteX587" fmla="*/ 15418 w 19998"/>
                <a:gd name="connsiteY587" fmla="*/ 3114 h 19998"/>
                <a:gd name="connsiteX588" fmla="*/ 15499 w 19998"/>
                <a:gd name="connsiteY588" fmla="*/ 3196 h 19998"/>
                <a:gd name="connsiteX589" fmla="*/ 15475 w 19998"/>
                <a:gd name="connsiteY589" fmla="*/ 3252 h 19998"/>
                <a:gd name="connsiteX590" fmla="*/ 15499 w 19998"/>
                <a:gd name="connsiteY590" fmla="*/ 3295 h 19998"/>
                <a:gd name="connsiteX591" fmla="*/ 15499 w 19998"/>
                <a:gd name="connsiteY591" fmla="*/ 3276 h 19998"/>
                <a:gd name="connsiteX592" fmla="*/ 15599 w 19998"/>
                <a:gd name="connsiteY592" fmla="*/ 3276 h 19998"/>
                <a:gd name="connsiteX593" fmla="*/ 15704 w 19998"/>
                <a:gd name="connsiteY593" fmla="*/ 3374 h 19998"/>
                <a:gd name="connsiteX594" fmla="*/ 15682 w 19998"/>
                <a:gd name="connsiteY594" fmla="*/ 3414 h 19998"/>
                <a:gd name="connsiteX595" fmla="*/ 15723 w 19998"/>
                <a:gd name="connsiteY595" fmla="*/ 3478 h 19998"/>
                <a:gd name="connsiteX596" fmla="*/ 15704 w 19998"/>
                <a:gd name="connsiteY596" fmla="*/ 3497 h 19998"/>
                <a:gd name="connsiteX597" fmla="*/ 15747 w 19998"/>
                <a:gd name="connsiteY597" fmla="*/ 3534 h 19998"/>
                <a:gd name="connsiteX598" fmla="*/ 15747 w 19998"/>
                <a:gd name="connsiteY598" fmla="*/ 3518 h 19998"/>
                <a:gd name="connsiteX599" fmla="*/ 15935 w 19998"/>
                <a:gd name="connsiteY599" fmla="*/ 3478 h 19998"/>
                <a:gd name="connsiteX600" fmla="*/ 15935 w 19998"/>
                <a:gd name="connsiteY600" fmla="*/ 3518 h 19998"/>
                <a:gd name="connsiteX601" fmla="*/ 15951 w 19998"/>
                <a:gd name="connsiteY601" fmla="*/ 3518 h 19998"/>
                <a:gd name="connsiteX602" fmla="*/ 15992 w 19998"/>
                <a:gd name="connsiteY602" fmla="*/ 3414 h 19998"/>
                <a:gd name="connsiteX603" fmla="*/ 16156 w 19998"/>
                <a:gd name="connsiteY603" fmla="*/ 3414 h 19998"/>
                <a:gd name="connsiteX604" fmla="*/ 16156 w 19998"/>
                <a:gd name="connsiteY604" fmla="*/ 3374 h 19998"/>
                <a:gd name="connsiteX605" fmla="*/ 16302 w 19998"/>
                <a:gd name="connsiteY605" fmla="*/ 3436 h 19998"/>
                <a:gd name="connsiteX606" fmla="*/ 16285 w 19998"/>
                <a:gd name="connsiteY606" fmla="*/ 3454 h 19998"/>
                <a:gd name="connsiteX607" fmla="*/ 16366 w 19998"/>
                <a:gd name="connsiteY607" fmla="*/ 3518 h 19998"/>
                <a:gd name="connsiteX608" fmla="*/ 16490 w 19998"/>
                <a:gd name="connsiteY608" fmla="*/ 3518 h 19998"/>
                <a:gd name="connsiteX609" fmla="*/ 16506 w 19998"/>
                <a:gd name="connsiteY609" fmla="*/ 3600 h 19998"/>
                <a:gd name="connsiteX610" fmla="*/ 16590 w 19998"/>
                <a:gd name="connsiteY610" fmla="*/ 3624 h 19998"/>
                <a:gd name="connsiteX611" fmla="*/ 16611 w 19998"/>
                <a:gd name="connsiteY611" fmla="*/ 3581 h 19998"/>
                <a:gd name="connsiteX612" fmla="*/ 16694 w 19998"/>
                <a:gd name="connsiteY612" fmla="*/ 3600 h 19998"/>
                <a:gd name="connsiteX613" fmla="*/ 16694 w 19998"/>
                <a:gd name="connsiteY613" fmla="*/ 3560 h 19998"/>
                <a:gd name="connsiteX614" fmla="*/ 16716 w 19998"/>
                <a:gd name="connsiteY614" fmla="*/ 3560 h 19998"/>
                <a:gd name="connsiteX615" fmla="*/ 16716 w 19998"/>
                <a:gd name="connsiteY615" fmla="*/ 3518 h 19998"/>
                <a:gd name="connsiteX616" fmla="*/ 16759 w 19998"/>
                <a:gd name="connsiteY616" fmla="*/ 3497 h 19998"/>
                <a:gd name="connsiteX617" fmla="*/ 16759 w 19998"/>
                <a:gd name="connsiteY617" fmla="*/ 3478 h 19998"/>
                <a:gd name="connsiteX618" fmla="*/ 16940 w 19998"/>
                <a:gd name="connsiteY618" fmla="*/ 3478 h 19998"/>
                <a:gd name="connsiteX619" fmla="*/ 17085 w 19998"/>
                <a:gd name="connsiteY619" fmla="*/ 3560 h 19998"/>
                <a:gd name="connsiteX620" fmla="*/ 17085 w 19998"/>
                <a:gd name="connsiteY620" fmla="*/ 3534 h 19998"/>
                <a:gd name="connsiteX621" fmla="*/ 17192 w 19998"/>
                <a:gd name="connsiteY621" fmla="*/ 3518 h 19998"/>
                <a:gd name="connsiteX622" fmla="*/ 17192 w 19998"/>
                <a:gd name="connsiteY622" fmla="*/ 3534 h 19998"/>
                <a:gd name="connsiteX623" fmla="*/ 17373 w 19998"/>
                <a:gd name="connsiteY623" fmla="*/ 3640 h 19998"/>
                <a:gd name="connsiteX624" fmla="*/ 17354 w 19998"/>
                <a:gd name="connsiteY624" fmla="*/ 3663 h 19998"/>
                <a:gd name="connsiteX625" fmla="*/ 17437 w 19998"/>
                <a:gd name="connsiteY625" fmla="*/ 3783 h 19998"/>
                <a:gd name="connsiteX626" fmla="*/ 17397 w 19998"/>
                <a:gd name="connsiteY626" fmla="*/ 3783 h 19998"/>
                <a:gd name="connsiteX627" fmla="*/ 17414 w 19998"/>
                <a:gd name="connsiteY627" fmla="*/ 3826 h 19998"/>
                <a:gd name="connsiteX628" fmla="*/ 17437 w 19998"/>
                <a:gd name="connsiteY628" fmla="*/ 3826 h 19998"/>
                <a:gd name="connsiteX629" fmla="*/ 17602 w 19998"/>
                <a:gd name="connsiteY629" fmla="*/ 4028 h 19998"/>
                <a:gd name="connsiteX630" fmla="*/ 17623 w 19998"/>
                <a:gd name="connsiteY630" fmla="*/ 4091 h 19998"/>
                <a:gd name="connsiteX631" fmla="*/ 17642 w 19998"/>
                <a:gd name="connsiteY631" fmla="*/ 4091 h 19998"/>
                <a:gd name="connsiteX632" fmla="*/ 17683 w 19998"/>
                <a:gd name="connsiteY632" fmla="*/ 4211 h 19998"/>
                <a:gd name="connsiteX633" fmla="*/ 17849 w 19998"/>
                <a:gd name="connsiteY633" fmla="*/ 4211 h 19998"/>
                <a:gd name="connsiteX634" fmla="*/ 17849 w 19998"/>
                <a:gd name="connsiteY634" fmla="*/ 4171 h 19998"/>
                <a:gd name="connsiteX635" fmla="*/ 17871 w 19998"/>
                <a:gd name="connsiteY635" fmla="*/ 4171 h 19998"/>
                <a:gd name="connsiteX636" fmla="*/ 17830 w 19998"/>
                <a:gd name="connsiteY636" fmla="*/ 4091 h 19998"/>
                <a:gd name="connsiteX637" fmla="*/ 17871 w 19998"/>
                <a:gd name="connsiteY637" fmla="*/ 4065 h 19998"/>
                <a:gd name="connsiteX638" fmla="*/ 17935 w 19998"/>
                <a:gd name="connsiteY638" fmla="*/ 4091 h 19998"/>
                <a:gd name="connsiteX639" fmla="*/ 17976 w 19998"/>
                <a:gd name="connsiteY639" fmla="*/ 4065 h 19998"/>
                <a:gd name="connsiteX640" fmla="*/ 18019 w 19998"/>
                <a:gd name="connsiteY640" fmla="*/ 4091 h 19998"/>
                <a:gd name="connsiteX641" fmla="*/ 18140 w 19998"/>
                <a:gd name="connsiteY641" fmla="*/ 4131 h 19998"/>
                <a:gd name="connsiteX642" fmla="*/ 18183 w 19998"/>
                <a:gd name="connsiteY642" fmla="*/ 4293 h 19998"/>
                <a:gd name="connsiteX643" fmla="*/ 18200 w 19998"/>
                <a:gd name="connsiteY643" fmla="*/ 4293 h 19998"/>
                <a:gd name="connsiteX644" fmla="*/ 18223 w 19998"/>
                <a:gd name="connsiteY644" fmla="*/ 4211 h 19998"/>
                <a:gd name="connsiteX645" fmla="*/ 18240 w 19998"/>
                <a:gd name="connsiteY645" fmla="*/ 4211 h 19998"/>
                <a:gd name="connsiteX646" fmla="*/ 18240 w 19998"/>
                <a:gd name="connsiteY646" fmla="*/ 4230 h 19998"/>
                <a:gd name="connsiteX647" fmla="*/ 18281 w 19998"/>
                <a:gd name="connsiteY647" fmla="*/ 4230 h 19998"/>
                <a:gd name="connsiteX648" fmla="*/ 18328 w 19998"/>
                <a:gd name="connsiteY648" fmla="*/ 4270 h 19998"/>
                <a:gd name="connsiteX649" fmla="*/ 18369 w 19998"/>
                <a:gd name="connsiteY649" fmla="*/ 4253 h 19998"/>
                <a:gd name="connsiteX650" fmla="*/ 18388 w 19998"/>
                <a:gd name="connsiteY650" fmla="*/ 4270 h 19998"/>
                <a:gd name="connsiteX651" fmla="*/ 18531 w 19998"/>
                <a:gd name="connsiteY651" fmla="*/ 4253 h 19998"/>
                <a:gd name="connsiteX652" fmla="*/ 18531 w 19998"/>
                <a:gd name="connsiteY652" fmla="*/ 4270 h 19998"/>
                <a:gd name="connsiteX653" fmla="*/ 18631 w 19998"/>
                <a:gd name="connsiteY653" fmla="*/ 4211 h 19998"/>
                <a:gd name="connsiteX654" fmla="*/ 18631 w 19998"/>
                <a:gd name="connsiteY654" fmla="*/ 4131 h 19998"/>
                <a:gd name="connsiteX655" fmla="*/ 18762 w 19998"/>
                <a:gd name="connsiteY655" fmla="*/ 4108 h 19998"/>
                <a:gd name="connsiteX656" fmla="*/ 18778 w 19998"/>
                <a:gd name="connsiteY656" fmla="*/ 4148 h 19998"/>
                <a:gd name="connsiteX657" fmla="*/ 18821 w 19998"/>
                <a:gd name="connsiteY657" fmla="*/ 4131 h 19998"/>
                <a:gd name="connsiteX658" fmla="*/ 18943 w 19998"/>
                <a:gd name="connsiteY658" fmla="*/ 4333 h 19998"/>
                <a:gd name="connsiteX659" fmla="*/ 19047 w 19998"/>
                <a:gd name="connsiteY659" fmla="*/ 4333 h 19998"/>
                <a:gd name="connsiteX660" fmla="*/ 19064 w 19998"/>
                <a:gd name="connsiteY660" fmla="*/ 4392 h 19998"/>
                <a:gd name="connsiteX661" fmla="*/ 19152 w 19998"/>
                <a:gd name="connsiteY661" fmla="*/ 4392 h 19998"/>
                <a:gd name="connsiteX662" fmla="*/ 19152 w 19998"/>
                <a:gd name="connsiteY662" fmla="*/ 4373 h 19998"/>
                <a:gd name="connsiteX663" fmla="*/ 19212 w 19998"/>
                <a:gd name="connsiteY663" fmla="*/ 4373 h 19998"/>
                <a:gd name="connsiteX664" fmla="*/ 19212 w 19998"/>
                <a:gd name="connsiteY664" fmla="*/ 4392 h 19998"/>
                <a:gd name="connsiteX665" fmla="*/ 19317 w 19998"/>
                <a:gd name="connsiteY665" fmla="*/ 4333 h 19998"/>
                <a:gd name="connsiteX666" fmla="*/ 19417 w 19998"/>
                <a:gd name="connsiteY666" fmla="*/ 4392 h 19998"/>
                <a:gd name="connsiteX667" fmla="*/ 19443 w 19998"/>
                <a:gd name="connsiteY667" fmla="*/ 4373 h 19998"/>
                <a:gd name="connsiteX668" fmla="*/ 19500 w 19998"/>
                <a:gd name="connsiteY668" fmla="*/ 4373 h 19998"/>
                <a:gd name="connsiteX669" fmla="*/ 19521 w 19998"/>
                <a:gd name="connsiteY669" fmla="*/ 4352 h 19998"/>
                <a:gd name="connsiteX670" fmla="*/ 19998 w 19998"/>
                <a:gd name="connsiteY670" fmla="*/ 4512 h 19998"/>
                <a:gd name="connsiteX671" fmla="*/ 19750 w 19998"/>
                <a:gd name="connsiteY671" fmla="*/ 4939 h 19998"/>
                <a:gd name="connsiteX672" fmla="*/ 19712 w 19998"/>
                <a:gd name="connsiteY672" fmla="*/ 4939 h 19998"/>
                <a:gd name="connsiteX673" fmla="*/ 19686 w 19998"/>
                <a:gd name="connsiteY673" fmla="*/ 5003 h 19998"/>
                <a:gd name="connsiteX674" fmla="*/ 19645 w 19998"/>
                <a:gd name="connsiteY674" fmla="*/ 5003 h 19998"/>
                <a:gd name="connsiteX675" fmla="*/ 19131 w 19998"/>
                <a:gd name="connsiteY675" fmla="*/ 6512 h 19998"/>
                <a:gd name="connsiteX676" fmla="*/ 19236 w 19998"/>
                <a:gd name="connsiteY676" fmla="*/ 7750 h 19998"/>
                <a:gd name="connsiteX677" fmla="*/ 19212 w 19998"/>
                <a:gd name="connsiteY677" fmla="*/ 7750 h 19998"/>
                <a:gd name="connsiteX678" fmla="*/ 19090 w 19998"/>
                <a:gd name="connsiteY678" fmla="*/ 7870 h 19998"/>
                <a:gd name="connsiteX679" fmla="*/ 19152 w 19998"/>
                <a:gd name="connsiteY679" fmla="*/ 7853 h 19998"/>
                <a:gd name="connsiteX680" fmla="*/ 19064 w 19998"/>
                <a:gd name="connsiteY680" fmla="*/ 7973 h 19998"/>
                <a:gd name="connsiteX681" fmla="*/ 18983 w 19998"/>
                <a:gd name="connsiteY681" fmla="*/ 7973 h 19998"/>
                <a:gd name="connsiteX682" fmla="*/ 18714 w 19998"/>
                <a:gd name="connsiteY682" fmla="*/ 8135 h 19998"/>
                <a:gd name="connsiteX683" fmla="*/ 18695 w 19998"/>
                <a:gd name="connsiteY683" fmla="*/ 8093 h 19998"/>
                <a:gd name="connsiteX684" fmla="*/ 18614 w 19998"/>
                <a:gd name="connsiteY684" fmla="*/ 7997 h 19998"/>
                <a:gd name="connsiteX685" fmla="*/ 18631 w 19998"/>
                <a:gd name="connsiteY685" fmla="*/ 7973 h 19998"/>
                <a:gd name="connsiteX686" fmla="*/ 18304 w 19998"/>
                <a:gd name="connsiteY68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232 w 19998"/>
                <a:gd name="connsiteY344" fmla="*/ 7981 h 19998"/>
                <a:gd name="connsiteX345" fmla="*/ 2127 w 19998"/>
                <a:gd name="connsiteY345" fmla="*/ 7442 h 19998"/>
                <a:gd name="connsiteX346" fmla="*/ 2127 w 19998"/>
                <a:gd name="connsiteY346" fmla="*/ 7463 h 19998"/>
                <a:gd name="connsiteX347" fmla="*/ 1831 w 19998"/>
                <a:gd name="connsiteY347" fmla="*/ 7261 h 19998"/>
                <a:gd name="connsiteX348" fmla="*/ 1260 w 19998"/>
                <a:gd name="connsiteY348" fmla="*/ 6996 h 19998"/>
                <a:gd name="connsiteX349" fmla="*/ 1276 w 19998"/>
                <a:gd name="connsiteY349" fmla="*/ 6975 h 19998"/>
                <a:gd name="connsiteX350" fmla="*/ 1260 w 19998"/>
                <a:gd name="connsiteY350" fmla="*/ 6958 h 19998"/>
                <a:gd name="connsiteX351" fmla="*/ 1236 w 19998"/>
                <a:gd name="connsiteY351" fmla="*/ 6958 h 19998"/>
                <a:gd name="connsiteX352" fmla="*/ 1172 w 19998"/>
                <a:gd name="connsiteY352" fmla="*/ 6892 h 19998"/>
                <a:gd name="connsiteX353" fmla="*/ 1155 w 19998"/>
                <a:gd name="connsiteY353" fmla="*/ 6996 h 19998"/>
                <a:gd name="connsiteX354" fmla="*/ 886 w 19998"/>
                <a:gd name="connsiteY354" fmla="*/ 6975 h 19998"/>
                <a:gd name="connsiteX355" fmla="*/ 679 w 19998"/>
                <a:gd name="connsiteY355" fmla="*/ 7099 h 19998"/>
                <a:gd name="connsiteX356" fmla="*/ 533 w 19998"/>
                <a:gd name="connsiteY356" fmla="*/ 7078 h 19998"/>
                <a:gd name="connsiteX357" fmla="*/ 533 w 19998"/>
                <a:gd name="connsiteY357" fmla="*/ 7022 h 19998"/>
                <a:gd name="connsiteX358" fmla="*/ 574 w 19998"/>
                <a:gd name="connsiteY358" fmla="*/ 6996 h 19998"/>
                <a:gd name="connsiteX359" fmla="*/ 305 w 19998"/>
                <a:gd name="connsiteY359" fmla="*/ 6568 h 19998"/>
                <a:gd name="connsiteX360" fmla="*/ 264 w 19998"/>
                <a:gd name="connsiteY360" fmla="*/ 6594 h 19998"/>
                <a:gd name="connsiteX361" fmla="*/ 164 w 19998"/>
                <a:gd name="connsiteY361" fmla="*/ 6528 h 19998"/>
                <a:gd name="connsiteX362" fmla="*/ 141 w 19998"/>
                <a:gd name="connsiteY362" fmla="*/ 6528 h 19998"/>
                <a:gd name="connsiteX363" fmla="*/ 0 w 19998"/>
                <a:gd name="connsiteY363" fmla="*/ 6490 h 19998"/>
                <a:gd name="connsiteX364" fmla="*/ 17 w 19998"/>
                <a:gd name="connsiteY364" fmla="*/ 6465 h 19998"/>
                <a:gd name="connsiteX365" fmla="*/ 57 w 19998"/>
                <a:gd name="connsiteY365" fmla="*/ 6465 h 19998"/>
                <a:gd name="connsiteX366" fmla="*/ 57 w 19998"/>
                <a:gd name="connsiteY366" fmla="*/ 6425 h 19998"/>
                <a:gd name="connsiteX367" fmla="*/ 695 w 19998"/>
                <a:gd name="connsiteY367" fmla="*/ 6408 h 19998"/>
                <a:gd name="connsiteX368" fmla="*/ 760 w 19998"/>
                <a:gd name="connsiteY368" fmla="*/ 6262 h 19998"/>
                <a:gd name="connsiteX369" fmla="*/ 722 w 19998"/>
                <a:gd name="connsiteY369" fmla="*/ 6262 h 19998"/>
                <a:gd name="connsiteX370" fmla="*/ 695 w 19998"/>
                <a:gd name="connsiteY370" fmla="*/ 6164 h 19998"/>
                <a:gd name="connsiteX371" fmla="*/ 433 w 19998"/>
                <a:gd name="connsiteY371" fmla="*/ 6084 h 19998"/>
                <a:gd name="connsiteX372" fmla="*/ 348 w 19998"/>
                <a:gd name="connsiteY372" fmla="*/ 6204 h 19998"/>
                <a:gd name="connsiteX373" fmla="*/ 329 w 19998"/>
                <a:gd name="connsiteY373" fmla="*/ 6204 h 19998"/>
                <a:gd name="connsiteX374" fmla="*/ 305 w 19998"/>
                <a:gd name="connsiteY374" fmla="*/ 6060 h 19998"/>
                <a:gd name="connsiteX375" fmla="*/ 348 w 19998"/>
                <a:gd name="connsiteY375" fmla="*/ 6044 h 19998"/>
                <a:gd name="connsiteX376" fmla="*/ 348 w 19998"/>
                <a:gd name="connsiteY376" fmla="*/ 5997 h 19998"/>
                <a:gd name="connsiteX377" fmla="*/ 248 w 19998"/>
                <a:gd name="connsiteY377" fmla="*/ 5997 h 19998"/>
                <a:gd name="connsiteX378" fmla="*/ 221 w 19998"/>
                <a:gd name="connsiteY378" fmla="*/ 5938 h 19998"/>
                <a:gd name="connsiteX379" fmla="*/ 329 w 19998"/>
                <a:gd name="connsiteY379" fmla="*/ 5938 h 19998"/>
                <a:gd name="connsiteX380" fmla="*/ 348 w 19998"/>
                <a:gd name="connsiteY380" fmla="*/ 5818 h 19998"/>
                <a:gd name="connsiteX381" fmla="*/ 391 w 19998"/>
                <a:gd name="connsiteY381" fmla="*/ 5818 h 19998"/>
                <a:gd name="connsiteX382" fmla="*/ 369 w 19998"/>
                <a:gd name="connsiteY382" fmla="*/ 5917 h 19998"/>
                <a:gd name="connsiteX383" fmla="*/ 433 w 19998"/>
                <a:gd name="connsiteY383" fmla="*/ 5877 h 19998"/>
                <a:gd name="connsiteX384" fmla="*/ 433 w 19998"/>
                <a:gd name="connsiteY384" fmla="*/ 5898 h 19998"/>
                <a:gd name="connsiteX385" fmla="*/ 410 w 19998"/>
                <a:gd name="connsiteY385" fmla="*/ 5917 h 19998"/>
                <a:gd name="connsiteX386" fmla="*/ 433 w 19998"/>
                <a:gd name="connsiteY386" fmla="*/ 5938 h 19998"/>
                <a:gd name="connsiteX387" fmla="*/ 555 w 19998"/>
                <a:gd name="connsiteY387" fmla="*/ 5938 h 19998"/>
                <a:gd name="connsiteX388" fmla="*/ 555 w 19998"/>
                <a:gd name="connsiteY388" fmla="*/ 5955 h 19998"/>
                <a:gd name="connsiteX389" fmla="*/ 738 w 19998"/>
                <a:gd name="connsiteY389" fmla="*/ 5938 h 19998"/>
                <a:gd name="connsiteX390" fmla="*/ 695 w 19998"/>
                <a:gd name="connsiteY390" fmla="*/ 5835 h 19998"/>
                <a:gd name="connsiteX391" fmla="*/ 655 w 19998"/>
                <a:gd name="connsiteY391" fmla="*/ 5835 h 19998"/>
                <a:gd name="connsiteX392" fmla="*/ 638 w 19998"/>
                <a:gd name="connsiteY392" fmla="*/ 5877 h 19998"/>
                <a:gd name="connsiteX393" fmla="*/ 574 w 19998"/>
                <a:gd name="connsiteY393" fmla="*/ 5861 h 19998"/>
                <a:gd name="connsiteX394" fmla="*/ 517 w 19998"/>
                <a:gd name="connsiteY394" fmla="*/ 5861 h 19998"/>
                <a:gd name="connsiteX395" fmla="*/ 598 w 19998"/>
                <a:gd name="connsiteY395" fmla="*/ 5736 h 19998"/>
                <a:gd name="connsiteX396" fmla="*/ 141 w 19998"/>
                <a:gd name="connsiteY396" fmla="*/ 5778 h 19998"/>
                <a:gd name="connsiteX397" fmla="*/ 141 w 19998"/>
                <a:gd name="connsiteY397" fmla="*/ 5795 h 19998"/>
                <a:gd name="connsiteX398" fmla="*/ 17 w 19998"/>
                <a:gd name="connsiteY398" fmla="*/ 5818 h 19998"/>
                <a:gd name="connsiteX399" fmla="*/ 17 w 19998"/>
                <a:gd name="connsiteY399" fmla="*/ 5715 h 19998"/>
                <a:gd name="connsiteX400" fmla="*/ 40 w 19998"/>
                <a:gd name="connsiteY400" fmla="*/ 5715 h 19998"/>
                <a:gd name="connsiteX401" fmla="*/ 141 w 19998"/>
                <a:gd name="connsiteY401" fmla="*/ 5287 h 19998"/>
                <a:gd name="connsiteX402" fmla="*/ 181 w 19998"/>
                <a:gd name="connsiteY402" fmla="*/ 5268 h 19998"/>
                <a:gd name="connsiteX403" fmla="*/ 348 w 19998"/>
                <a:gd name="connsiteY403" fmla="*/ 5247 h 19998"/>
                <a:gd name="connsiteX404" fmla="*/ 329 w 19998"/>
                <a:gd name="connsiteY404" fmla="*/ 5205 h 19998"/>
                <a:gd name="connsiteX405" fmla="*/ 450 w 19998"/>
                <a:gd name="connsiteY405" fmla="*/ 5149 h 19998"/>
                <a:gd name="connsiteX406" fmla="*/ 617 w 19998"/>
                <a:gd name="connsiteY406" fmla="*/ 5149 h 19998"/>
                <a:gd name="connsiteX407" fmla="*/ 617 w 19998"/>
                <a:gd name="connsiteY407" fmla="*/ 5106 h 19998"/>
                <a:gd name="connsiteX408" fmla="*/ 803 w 19998"/>
                <a:gd name="connsiteY408" fmla="*/ 5085 h 19998"/>
                <a:gd name="connsiteX409" fmla="*/ 826 w 19998"/>
                <a:gd name="connsiteY409" fmla="*/ 5106 h 19998"/>
                <a:gd name="connsiteX410" fmla="*/ 803 w 19998"/>
                <a:gd name="connsiteY410" fmla="*/ 5149 h 19998"/>
                <a:gd name="connsiteX411" fmla="*/ 803 w 19998"/>
                <a:gd name="connsiteY411" fmla="*/ 5165 h 19998"/>
                <a:gd name="connsiteX412" fmla="*/ 1276 w 19998"/>
                <a:gd name="connsiteY412" fmla="*/ 5022 h 19998"/>
                <a:gd name="connsiteX413" fmla="*/ 1276 w 19998"/>
                <a:gd name="connsiteY413" fmla="*/ 5003 h 19998"/>
                <a:gd name="connsiteX414" fmla="*/ 1276 w 19998"/>
                <a:gd name="connsiteY414" fmla="*/ 5022 h 19998"/>
                <a:gd name="connsiteX415" fmla="*/ 1298 w 19998"/>
                <a:gd name="connsiteY415" fmla="*/ 5022 h 19998"/>
                <a:gd name="connsiteX416" fmla="*/ 1298 w 19998"/>
                <a:gd name="connsiteY416" fmla="*/ 5003 h 19998"/>
                <a:gd name="connsiteX417" fmla="*/ 1341 w 19998"/>
                <a:gd name="connsiteY417" fmla="*/ 5003 h 19998"/>
                <a:gd name="connsiteX418" fmla="*/ 1341 w 19998"/>
                <a:gd name="connsiteY418" fmla="*/ 5165 h 19998"/>
                <a:gd name="connsiteX419" fmla="*/ 1381 w 19998"/>
                <a:gd name="connsiteY419" fmla="*/ 5165 h 19998"/>
                <a:gd name="connsiteX420" fmla="*/ 1441 w 19998"/>
                <a:gd name="connsiteY420" fmla="*/ 5149 h 19998"/>
                <a:gd name="connsiteX421" fmla="*/ 1441 w 19998"/>
                <a:gd name="connsiteY421" fmla="*/ 5205 h 19998"/>
                <a:gd name="connsiteX422" fmla="*/ 1505 w 19998"/>
                <a:gd name="connsiteY422" fmla="*/ 5231 h 19998"/>
                <a:gd name="connsiteX423" fmla="*/ 1524 w 19998"/>
                <a:gd name="connsiteY423" fmla="*/ 5069 h 19998"/>
                <a:gd name="connsiteX424" fmla="*/ 1562 w 19998"/>
                <a:gd name="connsiteY424" fmla="*/ 5069 h 19998"/>
                <a:gd name="connsiteX425" fmla="*/ 1562 w 19998"/>
                <a:gd name="connsiteY425" fmla="*/ 5043 h 19998"/>
                <a:gd name="connsiteX426" fmla="*/ 1815 w 19998"/>
                <a:gd name="connsiteY426" fmla="*/ 5125 h 19998"/>
                <a:gd name="connsiteX427" fmla="*/ 1815 w 19998"/>
                <a:gd name="connsiteY427" fmla="*/ 5149 h 19998"/>
                <a:gd name="connsiteX428" fmla="*/ 1831 w 19998"/>
                <a:gd name="connsiteY428" fmla="*/ 5149 h 19998"/>
                <a:gd name="connsiteX429" fmla="*/ 1874 w 19998"/>
                <a:gd name="connsiteY429" fmla="*/ 5149 h 19998"/>
                <a:gd name="connsiteX430" fmla="*/ 1874 w 19998"/>
                <a:gd name="connsiteY430" fmla="*/ 5189 h 19998"/>
                <a:gd name="connsiteX431" fmla="*/ 1936 w 19998"/>
                <a:gd name="connsiteY431" fmla="*/ 5165 h 19998"/>
                <a:gd name="connsiteX432" fmla="*/ 1936 w 19998"/>
                <a:gd name="connsiteY432" fmla="*/ 5149 h 19998"/>
                <a:gd name="connsiteX433" fmla="*/ 1915 w 19998"/>
                <a:gd name="connsiteY433" fmla="*/ 5125 h 19998"/>
                <a:gd name="connsiteX434" fmla="*/ 1915 w 19998"/>
                <a:gd name="connsiteY434" fmla="*/ 5069 h 19998"/>
                <a:gd name="connsiteX435" fmla="*/ 1979 w 19998"/>
                <a:gd name="connsiteY435" fmla="*/ 5003 h 19998"/>
                <a:gd name="connsiteX436" fmla="*/ 1936 w 19998"/>
                <a:gd name="connsiteY436" fmla="*/ 4939 h 19998"/>
                <a:gd name="connsiteX437" fmla="*/ 2103 w 19998"/>
                <a:gd name="connsiteY437" fmla="*/ 4820 h 19998"/>
                <a:gd name="connsiteX438" fmla="*/ 2496 w 19998"/>
                <a:gd name="connsiteY438" fmla="*/ 4777 h 19998"/>
                <a:gd name="connsiteX439" fmla="*/ 2536 w 19998"/>
                <a:gd name="connsiteY439" fmla="*/ 4860 h 19998"/>
                <a:gd name="connsiteX440" fmla="*/ 2722 w 19998"/>
                <a:gd name="connsiteY440" fmla="*/ 4761 h 19998"/>
                <a:gd name="connsiteX441" fmla="*/ 2722 w 19998"/>
                <a:gd name="connsiteY441" fmla="*/ 4900 h 19998"/>
                <a:gd name="connsiteX442" fmla="*/ 2805 w 19998"/>
                <a:gd name="connsiteY442" fmla="*/ 4923 h 19998"/>
                <a:gd name="connsiteX443" fmla="*/ 2782 w 19998"/>
                <a:gd name="connsiteY443" fmla="*/ 4982 h 19998"/>
                <a:gd name="connsiteX444" fmla="*/ 2886 w 19998"/>
                <a:gd name="connsiteY444" fmla="*/ 5022 h 19998"/>
                <a:gd name="connsiteX445" fmla="*/ 2910 w 19998"/>
                <a:gd name="connsiteY445" fmla="*/ 5022 h 19998"/>
                <a:gd name="connsiteX446" fmla="*/ 2970 w 19998"/>
                <a:gd name="connsiteY446" fmla="*/ 5189 h 19998"/>
                <a:gd name="connsiteX447" fmla="*/ 3010 w 19998"/>
                <a:gd name="connsiteY447" fmla="*/ 5189 h 19998"/>
                <a:gd name="connsiteX448" fmla="*/ 3034 w 19998"/>
                <a:gd name="connsiteY448" fmla="*/ 5247 h 19998"/>
                <a:gd name="connsiteX449" fmla="*/ 3256 w 19998"/>
                <a:gd name="connsiteY449" fmla="*/ 5673 h 19998"/>
                <a:gd name="connsiteX450" fmla="*/ 3608 w 19998"/>
                <a:gd name="connsiteY450" fmla="*/ 5391 h 19998"/>
                <a:gd name="connsiteX451" fmla="*/ 3689 w 19998"/>
                <a:gd name="connsiteY451" fmla="*/ 5351 h 19998"/>
                <a:gd name="connsiteX452" fmla="*/ 3860 w 19998"/>
                <a:gd name="connsiteY452" fmla="*/ 5268 h 19998"/>
                <a:gd name="connsiteX453" fmla="*/ 3999 w 19998"/>
                <a:gd name="connsiteY453" fmla="*/ 5534 h 19998"/>
                <a:gd name="connsiteX454" fmla="*/ 4351 w 19998"/>
                <a:gd name="connsiteY454" fmla="*/ 5351 h 19998"/>
                <a:gd name="connsiteX455" fmla="*/ 4372 w 19998"/>
                <a:gd name="connsiteY455" fmla="*/ 5308 h 19998"/>
                <a:gd name="connsiteX456" fmla="*/ 4580 w 19998"/>
                <a:gd name="connsiteY456" fmla="*/ 5268 h 19998"/>
                <a:gd name="connsiteX457" fmla="*/ 4580 w 19998"/>
                <a:gd name="connsiteY457" fmla="*/ 5471 h 19998"/>
                <a:gd name="connsiteX458" fmla="*/ 4994 w 19998"/>
                <a:gd name="connsiteY458" fmla="*/ 5449 h 19998"/>
                <a:gd name="connsiteX459" fmla="*/ 5075 w 19998"/>
                <a:gd name="connsiteY459" fmla="*/ 5471 h 19998"/>
                <a:gd name="connsiteX460" fmla="*/ 5323 w 19998"/>
                <a:gd name="connsiteY460" fmla="*/ 5471 h 19998"/>
                <a:gd name="connsiteX461" fmla="*/ 5242 w 19998"/>
                <a:gd name="connsiteY461" fmla="*/ 5407 h 19998"/>
                <a:gd name="connsiteX462" fmla="*/ 4994 w 19998"/>
                <a:gd name="connsiteY462" fmla="*/ 5003 h 19998"/>
                <a:gd name="connsiteX463" fmla="*/ 4970 w 19998"/>
                <a:gd name="connsiteY463" fmla="*/ 5003 h 19998"/>
                <a:gd name="connsiteX464" fmla="*/ 4954 w 19998"/>
                <a:gd name="connsiteY464" fmla="*/ 4982 h 19998"/>
                <a:gd name="connsiteX465" fmla="*/ 5054 w 19998"/>
                <a:gd name="connsiteY465" fmla="*/ 4618 h 19998"/>
                <a:gd name="connsiteX466" fmla="*/ 5054 w 19998"/>
                <a:gd name="connsiteY466" fmla="*/ 4601 h 19998"/>
                <a:gd name="connsiteX467" fmla="*/ 5037 w 19998"/>
                <a:gd name="connsiteY467" fmla="*/ 4618 h 19998"/>
                <a:gd name="connsiteX468" fmla="*/ 5011 w 19998"/>
                <a:gd name="connsiteY468" fmla="*/ 4131 h 19998"/>
                <a:gd name="connsiteX469" fmla="*/ 4970 w 19998"/>
                <a:gd name="connsiteY469" fmla="*/ 4131 h 19998"/>
                <a:gd name="connsiteX470" fmla="*/ 4642 w 19998"/>
                <a:gd name="connsiteY470" fmla="*/ 3335 h 19998"/>
                <a:gd name="connsiteX471" fmla="*/ 4663 w 19998"/>
                <a:gd name="connsiteY471" fmla="*/ 3092 h 19998"/>
                <a:gd name="connsiteX472" fmla="*/ 4563 w 19998"/>
                <a:gd name="connsiteY472" fmla="*/ 3050 h 19998"/>
                <a:gd name="connsiteX473" fmla="*/ 4563 w 19998"/>
                <a:gd name="connsiteY473" fmla="*/ 2930 h 19998"/>
                <a:gd name="connsiteX474" fmla="*/ 4663 w 19998"/>
                <a:gd name="connsiteY474" fmla="*/ 2987 h 19998"/>
                <a:gd name="connsiteX475" fmla="*/ 4684 w 19998"/>
                <a:gd name="connsiteY475" fmla="*/ 2947 h 19998"/>
                <a:gd name="connsiteX476" fmla="*/ 5242 w 19998"/>
                <a:gd name="connsiteY476" fmla="*/ 3092 h 19998"/>
                <a:gd name="connsiteX477" fmla="*/ 5258 w 19998"/>
                <a:gd name="connsiteY477" fmla="*/ 3029 h 19998"/>
                <a:gd name="connsiteX478" fmla="*/ 5570 w 19998"/>
                <a:gd name="connsiteY478" fmla="*/ 3050 h 19998"/>
                <a:gd name="connsiteX479" fmla="*/ 5632 w 19998"/>
                <a:gd name="connsiteY479" fmla="*/ 3252 h 19998"/>
                <a:gd name="connsiteX480" fmla="*/ 5592 w 19998"/>
                <a:gd name="connsiteY480" fmla="*/ 3252 h 19998"/>
                <a:gd name="connsiteX481" fmla="*/ 5570 w 19998"/>
                <a:gd name="connsiteY481" fmla="*/ 3316 h 19998"/>
                <a:gd name="connsiteX482" fmla="*/ 5511 w 19998"/>
                <a:gd name="connsiteY482" fmla="*/ 3316 h 19998"/>
                <a:gd name="connsiteX483" fmla="*/ 5675 w 19998"/>
                <a:gd name="connsiteY483" fmla="*/ 3800 h 19998"/>
                <a:gd name="connsiteX484" fmla="*/ 5649 w 19998"/>
                <a:gd name="connsiteY484" fmla="*/ 3826 h 19998"/>
                <a:gd name="connsiteX485" fmla="*/ 5732 w 19998"/>
                <a:gd name="connsiteY485" fmla="*/ 3842 h 19998"/>
                <a:gd name="connsiteX486" fmla="*/ 5713 w 19998"/>
                <a:gd name="connsiteY486" fmla="*/ 3842 h 19998"/>
                <a:gd name="connsiteX487" fmla="*/ 5732 w 19998"/>
                <a:gd name="connsiteY487" fmla="*/ 3882 h 19998"/>
                <a:gd name="connsiteX488" fmla="*/ 5756 w 19998"/>
                <a:gd name="connsiteY488" fmla="*/ 3882 h 19998"/>
                <a:gd name="connsiteX489" fmla="*/ 5775 w 19998"/>
                <a:gd name="connsiteY489" fmla="*/ 3882 h 19998"/>
                <a:gd name="connsiteX490" fmla="*/ 5861 w 19998"/>
                <a:gd name="connsiteY490" fmla="*/ 3762 h 19998"/>
                <a:gd name="connsiteX491" fmla="*/ 6499 w 19998"/>
                <a:gd name="connsiteY491" fmla="*/ 3906 h 19998"/>
                <a:gd name="connsiteX492" fmla="*/ 7611 w 19998"/>
                <a:gd name="connsiteY492" fmla="*/ 3826 h 19998"/>
                <a:gd name="connsiteX493" fmla="*/ 7923 w 19998"/>
                <a:gd name="connsiteY493" fmla="*/ 3722 h 19998"/>
                <a:gd name="connsiteX494" fmla="*/ 8045 w 19998"/>
                <a:gd name="connsiteY494" fmla="*/ 3703 h 19998"/>
                <a:gd name="connsiteX495" fmla="*/ 7611 w 19998"/>
                <a:gd name="connsiteY495" fmla="*/ 3600 h 19998"/>
                <a:gd name="connsiteX496" fmla="*/ 7611 w 19998"/>
                <a:gd name="connsiteY496" fmla="*/ 3581 h 19998"/>
                <a:gd name="connsiteX497" fmla="*/ 7799 w 19998"/>
                <a:gd name="connsiteY497" fmla="*/ 3092 h 19998"/>
                <a:gd name="connsiteX498" fmla="*/ 9574 w 19998"/>
                <a:gd name="connsiteY498" fmla="*/ 2317 h 19998"/>
                <a:gd name="connsiteX499" fmla="*/ 9843 w 19998"/>
                <a:gd name="connsiteY499" fmla="*/ 1993 h 19998"/>
                <a:gd name="connsiteX500" fmla="*/ 9902 w 19998"/>
                <a:gd name="connsiteY500" fmla="*/ 2051 h 19998"/>
                <a:gd name="connsiteX501" fmla="*/ 10031 w 19998"/>
                <a:gd name="connsiteY501" fmla="*/ 2051 h 19998"/>
                <a:gd name="connsiteX502" fmla="*/ 9964 w 19998"/>
                <a:gd name="connsiteY502" fmla="*/ 1972 h 19998"/>
                <a:gd name="connsiteX503" fmla="*/ 9943 w 19998"/>
                <a:gd name="connsiteY503" fmla="*/ 1993 h 19998"/>
                <a:gd name="connsiteX504" fmla="*/ 9843 w 19998"/>
                <a:gd name="connsiteY504" fmla="*/ 1645 h 19998"/>
                <a:gd name="connsiteX505" fmla="*/ 9902 w 19998"/>
                <a:gd name="connsiteY505" fmla="*/ 1645 h 19998"/>
                <a:gd name="connsiteX506" fmla="*/ 9902 w 19998"/>
                <a:gd name="connsiteY506" fmla="*/ 1628 h 19998"/>
                <a:gd name="connsiteX507" fmla="*/ 9902 w 19998"/>
                <a:gd name="connsiteY507" fmla="*/ 1607 h 19998"/>
                <a:gd name="connsiteX508" fmla="*/ 9843 w 19998"/>
                <a:gd name="connsiteY508" fmla="*/ 1542 h 19998"/>
                <a:gd name="connsiteX509" fmla="*/ 9886 w 19998"/>
                <a:gd name="connsiteY509" fmla="*/ 1260 h 19998"/>
                <a:gd name="connsiteX510" fmla="*/ 9926 w 19998"/>
                <a:gd name="connsiteY510" fmla="*/ 1243 h 19998"/>
                <a:gd name="connsiteX511" fmla="*/ 9886 w 19998"/>
                <a:gd name="connsiteY511" fmla="*/ 815 h 19998"/>
                <a:gd name="connsiteX512" fmla="*/ 9902 w 19998"/>
                <a:gd name="connsiteY512" fmla="*/ 815 h 19998"/>
                <a:gd name="connsiteX513" fmla="*/ 9886 w 19998"/>
                <a:gd name="connsiteY513" fmla="*/ 484 h 19998"/>
                <a:gd name="connsiteX514" fmla="*/ 10645 w 19998"/>
                <a:gd name="connsiteY514" fmla="*/ 186 h 19998"/>
                <a:gd name="connsiteX515" fmla="*/ 11307 w 19998"/>
                <a:gd name="connsiteY515" fmla="*/ 0 h 19998"/>
                <a:gd name="connsiteX516" fmla="*/ 11431 w 19998"/>
                <a:gd name="connsiteY516" fmla="*/ 324 h 19998"/>
                <a:gd name="connsiteX517" fmla="*/ 11431 w 19998"/>
                <a:gd name="connsiteY517" fmla="*/ 630 h 19998"/>
                <a:gd name="connsiteX518" fmla="*/ 11577 w 19998"/>
                <a:gd name="connsiteY518" fmla="*/ 630 h 19998"/>
                <a:gd name="connsiteX519" fmla="*/ 11700 w 19998"/>
                <a:gd name="connsiteY519" fmla="*/ 832 h 19998"/>
                <a:gd name="connsiteX520" fmla="*/ 11822 w 19998"/>
                <a:gd name="connsiteY520" fmla="*/ 895 h 19998"/>
                <a:gd name="connsiteX521" fmla="*/ 12158 w 19998"/>
                <a:gd name="connsiteY521" fmla="*/ 670 h 19998"/>
                <a:gd name="connsiteX522" fmla="*/ 12279 w 19998"/>
                <a:gd name="connsiteY522" fmla="*/ 792 h 19998"/>
                <a:gd name="connsiteX523" fmla="*/ 12255 w 19998"/>
                <a:gd name="connsiteY523" fmla="*/ 815 h 19998"/>
                <a:gd name="connsiteX524" fmla="*/ 12360 w 19998"/>
                <a:gd name="connsiteY524" fmla="*/ 895 h 19998"/>
                <a:gd name="connsiteX525" fmla="*/ 12360 w 19998"/>
                <a:gd name="connsiteY525" fmla="*/ 912 h 19998"/>
                <a:gd name="connsiteX526" fmla="*/ 12339 w 19998"/>
                <a:gd name="connsiteY526" fmla="*/ 935 h 19998"/>
                <a:gd name="connsiteX527" fmla="*/ 12548 w 19998"/>
                <a:gd name="connsiteY527" fmla="*/ 1342 h 19998"/>
                <a:gd name="connsiteX528" fmla="*/ 12753 w 19998"/>
                <a:gd name="connsiteY528" fmla="*/ 1260 h 19998"/>
                <a:gd name="connsiteX529" fmla="*/ 12729 w 19998"/>
                <a:gd name="connsiteY529" fmla="*/ 1363 h 19998"/>
                <a:gd name="connsiteX530" fmla="*/ 12834 w 19998"/>
                <a:gd name="connsiteY530" fmla="*/ 1323 h 19998"/>
                <a:gd name="connsiteX531" fmla="*/ 12853 w 19998"/>
                <a:gd name="connsiteY531" fmla="*/ 1342 h 19998"/>
                <a:gd name="connsiteX532" fmla="*/ 12901 w 19998"/>
                <a:gd name="connsiteY532" fmla="*/ 1342 h 19998"/>
                <a:gd name="connsiteX533" fmla="*/ 13039 w 19998"/>
                <a:gd name="connsiteY533" fmla="*/ 1769 h 19998"/>
                <a:gd name="connsiteX534" fmla="*/ 13039 w 19998"/>
                <a:gd name="connsiteY534" fmla="*/ 1751 h 19998"/>
                <a:gd name="connsiteX535" fmla="*/ 13065 w 19998"/>
                <a:gd name="connsiteY535" fmla="*/ 1751 h 19998"/>
                <a:gd name="connsiteX536" fmla="*/ 13082 w 19998"/>
                <a:gd name="connsiteY536" fmla="*/ 1671 h 19998"/>
                <a:gd name="connsiteX537" fmla="*/ 13186 w 19998"/>
                <a:gd name="connsiteY537" fmla="*/ 1645 h 19998"/>
                <a:gd name="connsiteX538" fmla="*/ 13203 w 19998"/>
                <a:gd name="connsiteY538" fmla="*/ 1671 h 19998"/>
                <a:gd name="connsiteX539" fmla="*/ 13203 w 19998"/>
                <a:gd name="connsiteY539" fmla="*/ 1645 h 19998"/>
                <a:gd name="connsiteX540" fmla="*/ 13267 w 19998"/>
                <a:gd name="connsiteY540" fmla="*/ 1645 h 19998"/>
                <a:gd name="connsiteX541" fmla="*/ 13267 w 19998"/>
                <a:gd name="connsiteY541" fmla="*/ 1671 h 19998"/>
                <a:gd name="connsiteX542" fmla="*/ 13308 w 19998"/>
                <a:gd name="connsiteY542" fmla="*/ 1687 h 19998"/>
                <a:gd name="connsiteX543" fmla="*/ 13308 w 19998"/>
                <a:gd name="connsiteY543" fmla="*/ 1711 h 19998"/>
                <a:gd name="connsiteX544" fmla="*/ 13515 w 19998"/>
                <a:gd name="connsiteY544" fmla="*/ 1628 h 19998"/>
                <a:gd name="connsiteX545" fmla="*/ 13598 w 19998"/>
                <a:gd name="connsiteY545" fmla="*/ 1751 h 19998"/>
                <a:gd name="connsiteX546" fmla="*/ 13660 w 19998"/>
                <a:gd name="connsiteY546" fmla="*/ 1769 h 19998"/>
                <a:gd name="connsiteX547" fmla="*/ 13660 w 19998"/>
                <a:gd name="connsiteY547" fmla="*/ 1833 h 19998"/>
                <a:gd name="connsiteX548" fmla="*/ 13677 w 19998"/>
                <a:gd name="connsiteY548" fmla="*/ 1833 h 19998"/>
                <a:gd name="connsiteX549" fmla="*/ 13677 w 19998"/>
                <a:gd name="connsiteY549" fmla="*/ 1849 h 19998"/>
                <a:gd name="connsiteX550" fmla="*/ 13725 w 19998"/>
                <a:gd name="connsiteY550" fmla="*/ 1849 h 19998"/>
                <a:gd name="connsiteX551" fmla="*/ 13703 w 19998"/>
                <a:gd name="connsiteY551" fmla="*/ 1833 h 19998"/>
                <a:gd name="connsiteX552" fmla="*/ 13725 w 19998"/>
                <a:gd name="connsiteY552" fmla="*/ 1791 h 19998"/>
                <a:gd name="connsiteX553" fmla="*/ 13808 w 19998"/>
                <a:gd name="connsiteY553" fmla="*/ 1873 h 19998"/>
                <a:gd name="connsiteX554" fmla="*/ 13725 w 19998"/>
                <a:gd name="connsiteY554" fmla="*/ 2155 h 19998"/>
                <a:gd name="connsiteX555" fmla="*/ 13725 w 19998"/>
                <a:gd name="connsiteY555" fmla="*/ 2138 h 19998"/>
                <a:gd name="connsiteX556" fmla="*/ 13784 w 19998"/>
                <a:gd name="connsiteY556" fmla="*/ 2155 h 19998"/>
                <a:gd name="connsiteX557" fmla="*/ 13825 w 19998"/>
                <a:gd name="connsiteY557" fmla="*/ 2301 h 19998"/>
                <a:gd name="connsiteX558" fmla="*/ 13703 w 19998"/>
                <a:gd name="connsiteY558" fmla="*/ 2420 h 19998"/>
                <a:gd name="connsiteX559" fmla="*/ 13741 w 19998"/>
                <a:gd name="connsiteY559" fmla="*/ 2463 h 19998"/>
                <a:gd name="connsiteX560" fmla="*/ 13703 w 19998"/>
                <a:gd name="connsiteY560" fmla="*/ 2503 h 19998"/>
                <a:gd name="connsiteX561" fmla="*/ 13784 w 19998"/>
                <a:gd name="connsiteY561" fmla="*/ 2519 h 19998"/>
                <a:gd name="connsiteX562" fmla="*/ 13784 w 19998"/>
                <a:gd name="connsiteY562" fmla="*/ 2540 h 19998"/>
                <a:gd name="connsiteX563" fmla="*/ 13849 w 19998"/>
                <a:gd name="connsiteY563" fmla="*/ 2540 h 19998"/>
                <a:gd name="connsiteX564" fmla="*/ 14280 w 19998"/>
                <a:gd name="connsiteY564" fmla="*/ 2540 h 19998"/>
                <a:gd name="connsiteX565" fmla="*/ 14527 w 19998"/>
                <a:gd name="connsiteY565" fmla="*/ 2437 h 19998"/>
                <a:gd name="connsiteX566" fmla="*/ 14527 w 19998"/>
                <a:gd name="connsiteY566" fmla="*/ 2218 h 19998"/>
                <a:gd name="connsiteX567" fmla="*/ 14715 w 19998"/>
                <a:gd name="connsiteY567" fmla="*/ 2051 h 19998"/>
                <a:gd name="connsiteX568" fmla="*/ 14815 w 19998"/>
                <a:gd name="connsiteY568" fmla="*/ 2115 h 19998"/>
                <a:gd name="connsiteX569" fmla="*/ 14775 w 19998"/>
                <a:gd name="connsiteY569" fmla="*/ 2138 h 19998"/>
                <a:gd name="connsiteX570" fmla="*/ 14796 w 19998"/>
                <a:gd name="connsiteY570" fmla="*/ 2218 h 19998"/>
                <a:gd name="connsiteX571" fmla="*/ 14756 w 19998"/>
                <a:gd name="connsiteY571" fmla="*/ 2195 h 19998"/>
                <a:gd name="connsiteX572" fmla="*/ 14732 w 19998"/>
                <a:gd name="connsiteY572" fmla="*/ 2218 h 19998"/>
                <a:gd name="connsiteX573" fmla="*/ 14756 w 19998"/>
                <a:gd name="connsiteY573" fmla="*/ 2237 h 19998"/>
                <a:gd name="connsiteX574" fmla="*/ 14732 w 19998"/>
                <a:gd name="connsiteY574" fmla="*/ 2275 h 19998"/>
                <a:gd name="connsiteX575" fmla="*/ 14715 w 19998"/>
                <a:gd name="connsiteY575" fmla="*/ 2275 h 19998"/>
                <a:gd name="connsiteX576" fmla="*/ 14756 w 19998"/>
                <a:gd name="connsiteY576" fmla="*/ 2341 h 19998"/>
                <a:gd name="connsiteX577" fmla="*/ 14675 w 19998"/>
                <a:gd name="connsiteY577" fmla="*/ 2519 h 19998"/>
                <a:gd name="connsiteX578" fmla="*/ 14815 w 19998"/>
                <a:gd name="connsiteY578" fmla="*/ 2622 h 19998"/>
                <a:gd name="connsiteX579" fmla="*/ 14796 w 19998"/>
                <a:gd name="connsiteY579" fmla="*/ 2904 h 19998"/>
                <a:gd name="connsiteX580" fmla="*/ 14918 w 19998"/>
                <a:gd name="connsiteY580" fmla="*/ 2904 h 19998"/>
                <a:gd name="connsiteX581" fmla="*/ 14918 w 19998"/>
                <a:gd name="connsiteY581" fmla="*/ 2867 h 19998"/>
                <a:gd name="connsiteX582" fmla="*/ 15001 w 19998"/>
                <a:gd name="connsiteY582" fmla="*/ 2888 h 19998"/>
                <a:gd name="connsiteX583" fmla="*/ 15230 w 19998"/>
                <a:gd name="connsiteY583" fmla="*/ 3074 h 19998"/>
                <a:gd name="connsiteX584" fmla="*/ 15249 w 19998"/>
                <a:gd name="connsiteY584" fmla="*/ 3050 h 19998"/>
                <a:gd name="connsiteX585" fmla="*/ 15249 w 19998"/>
                <a:gd name="connsiteY585" fmla="*/ 3114 h 19998"/>
                <a:gd name="connsiteX586" fmla="*/ 15330 w 19998"/>
                <a:gd name="connsiteY586" fmla="*/ 3114 h 19998"/>
                <a:gd name="connsiteX587" fmla="*/ 15418 w 19998"/>
                <a:gd name="connsiteY587" fmla="*/ 3114 h 19998"/>
                <a:gd name="connsiteX588" fmla="*/ 15499 w 19998"/>
                <a:gd name="connsiteY588" fmla="*/ 3196 h 19998"/>
                <a:gd name="connsiteX589" fmla="*/ 15475 w 19998"/>
                <a:gd name="connsiteY589" fmla="*/ 3252 h 19998"/>
                <a:gd name="connsiteX590" fmla="*/ 15499 w 19998"/>
                <a:gd name="connsiteY590" fmla="*/ 3295 h 19998"/>
                <a:gd name="connsiteX591" fmla="*/ 15499 w 19998"/>
                <a:gd name="connsiteY591" fmla="*/ 3276 h 19998"/>
                <a:gd name="connsiteX592" fmla="*/ 15599 w 19998"/>
                <a:gd name="connsiteY592" fmla="*/ 3276 h 19998"/>
                <a:gd name="connsiteX593" fmla="*/ 15704 w 19998"/>
                <a:gd name="connsiteY593" fmla="*/ 3374 h 19998"/>
                <a:gd name="connsiteX594" fmla="*/ 15682 w 19998"/>
                <a:gd name="connsiteY594" fmla="*/ 3414 h 19998"/>
                <a:gd name="connsiteX595" fmla="*/ 15723 w 19998"/>
                <a:gd name="connsiteY595" fmla="*/ 3478 h 19998"/>
                <a:gd name="connsiteX596" fmla="*/ 15704 w 19998"/>
                <a:gd name="connsiteY596" fmla="*/ 3497 h 19998"/>
                <a:gd name="connsiteX597" fmla="*/ 15747 w 19998"/>
                <a:gd name="connsiteY597" fmla="*/ 3534 h 19998"/>
                <a:gd name="connsiteX598" fmla="*/ 15747 w 19998"/>
                <a:gd name="connsiteY598" fmla="*/ 3518 h 19998"/>
                <a:gd name="connsiteX599" fmla="*/ 15935 w 19998"/>
                <a:gd name="connsiteY599" fmla="*/ 3478 h 19998"/>
                <a:gd name="connsiteX600" fmla="*/ 15935 w 19998"/>
                <a:gd name="connsiteY600" fmla="*/ 3518 h 19998"/>
                <a:gd name="connsiteX601" fmla="*/ 15951 w 19998"/>
                <a:gd name="connsiteY601" fmla="*/ 3518 h 19998"/>
                <a:gd name="connsiteX602" fmla="*/ 15992 w 19998"/>
                <a:gd name="connsiteY602" fmla="*/ 3414 h 19998"/>
                <a:gd name="connsiteX603" fmla="*/ 16156 w 19998"/>
                <a:gd name="connsiteY603" fmla="*/ 3414 h 19998"/>
                <a:gd name="connsiteX604" fmla="*/ 16156 w 19998"/>
                <a:gd name="connsiteY604" fmla="*/ 3374 h 19998"/>
                <a:gd name="connsiteX605" fmla="*/ 16302 w 19998"/>
                <a:gd name="connsiteY605" fmla="*/ 3436 h 19998"/>
                <a:gd name="connsiteX606" fmla="*/ 16285 w 19998"/>
                <a:gd name="connsiteY606" fmla="*/ 3454 h 19998"/>
                <a:gd name="connsiteX607" fmla="*/ 16366 w 19998"/>
                <a:gd name="connsiteY607" fmla="*/ 3518 h 19998"/>
                <a:gd name="connsiteX608" fmla="*/ 16490 w 19998"/>
                <a:gd name="connsiteY608" fmla="*/ 3518 h 19998"/>
                <a:gd name="connsiteX609" fmla="*/ 16506 w 19998"/>
                <a:gd name="connsiteY609" fmla="*/ 3600 h 19998"/>
                <a:gd name="connsiteX610" fmla="*/ 16590 w 19998"/>
                <a:gd name="connsiteY610" fmla="*/ 3624 h 19998"/>
                <a:gd name="connsiteX611" fmla="*/ 16611 w 19998"/>
                <a:gd name="connsiteY611" fmla="*/ 3581 h 19998"/>
                <a:gd name="connsiteX612" fmla="*/ 16694 w 19998"/>
                <a:gd name="connsiteY612" fmla="*/ 3600 h 19998"/>
                <a:gd name="connsiteX613" fmla="*/ 16694 w 19998"/>
                <a:gd name="connsiteY613" fmla="*/ 3560 h 19998"/>
                <a:gd name="connsiteX614" fmla="*/ 16716 w 19998"/>
                <a:gd name="connsiteY614" fmla="*/ 3560 h 19998"/>
                <a:gd name="connsiteX615" fmla="*/ 16716 w 19998"/>
                <a:gd name="connsiteY615" fmla="*/ 3518 h 19998"/>
                <a:gd name="connsiteX616" fmla="*/ 16759 w 19998"/>
                <a:gd name="connsiteY616" fmla="*/ 3497 h 19998"/>
                <a:gd name="connsiteX617" fmla="*/ 16759 w 19998"/>
                <a:gd name="connsiteY617" fmla="*/ 3478 h 19998"/>
                <a:gd name="connsiteX618" fmla="*/ 16940 w 19998"/>
                <a:gd name="connsiteY618" fmla="*/ 3478 h 19998"/>
                <a:gd name="connsiteX619" fmla="*/ 17085 w 19998"/>
                <a:gd name="connsiteY619" fmla="*/ 3560 h 19998"/>
                <a:gd name="connsiteX620" fmla="*/ 17085 w 19998"/>
                <a:gd name="connsiteY620" fmla="*/ 3534 h 19998"/>
                <a:gd name="connsiteX621" fmla="*/ 17192 w 19998"/>
                <a:gd name="connsiteY621" fmla="*/ 3518 h 19998"/>
                <a:gd name="connsiteX622" fmla="*/ 17192 w 19998"/>
                <a:gd name="connsiteY622" fmla="*/ 3534 h 19998"/>
                <a:gd name="connsiteX623" fmla="*/ 17373 w 19998"/>
                <a:gd name="connsiteY623" fmla="*/ 3640 h 19998"/>
                <a:gd name="connsiteX624" fmla="*/ 17354 w 19998"/>
                <a:gd name="connsiteY624" fmla="*/ 3663 h 19998"/>
                <a:gd name="connsiteX625" fmla="*/ 17437 w 19998"/>
                <a:gd name="connsiteY625" fmla="*/ 3783 h 19998"/>
                <a:gd name="connsiteX626" fmla="*/ 17397 w 19998"/>
                <a:gd name="connsiteY626" fmla="*/ 3783 h 19998"/>
                <a:gd name="connsiteX627" fmla="*/ 17414 w 19998"/>
                <a:gd name="connsiteY627" fmla="*/ 3826 h 19998"/>
                <a:gd name="connsiteX628" fmla="*/ 17437 w 19998"/>
                <a:gd name="connsiteY628" fmla="*/ 3826 h 19998"/>
                <a:gd name="connsiteX629" fmla="*/ 17602 w 19998"/>
                <a:gd name="connsiteY629" fmla="*/ 4028 h 19998"/>
                <a:gd name="connsiteX630" fmla="*/ 17623 w 19998"/>
                <a:gd name="connsiteY630" fmla="*/ 4091 h 19998"/>
                <a:gd name="connsiteX631" fmla="*/ 17642 w 19998"/>
                <a:gd name="connsiteY631" fmla="*/ 4091 h 19998"/>
                <a:gd name="connsiteX632" fmla="*/ 17683 w 19998"/>
                <a:gd name="connsiteY632" fmla="*/ 4211 h 19998"/>
                <a:gd name="connsiteX633" fmla="*/ 17849 w 19998"/>
                <a:gd name="connsiteY633" fmla="*/ 4211 h 19998"/>
                <a:gd name="connsiteX634" fmla="*/ 17849 w 19998"/>
                <a:gd name="connsiteY634" fmla="*/ 4171 h 19998"/>
                <a:gd name="connsiteX635" fmla="*/ 17871 w 19998"/>
                <a:gd name="connsiteY635" fmla="*/ 4171 h 19998"/>
                <a:gd name="connsiteX636" fmla="*/ 17830 w 19998"/>
                <a:gd name="connsiteY636" fmla="*/ 4091 h 19998"/>
                <a:gd name="connsiteX637" fmla="*/ 17871 w 19998"/>
                <a:gd name="connsiteY637" fmla="*/ 4065 h 19998"/>
                <a:gd name="connsiteX638" fmla="*/ 17935 w 19998"/>
                <a:gd name="connsiteY638" fmla="*/ 4091 h 19998"/>
                <a:gd name="connsiteX639" fmla="*/ 17976 w 19998"/>
                <a:gd name="connsiteY639" fmla="*/ 4065 h 19998"/>
                <a:gd name="connsiteX640" fmla="*/ 18019 w 19998"/>
                <a:gd name="connsiteY640" fmla="*/ 4091 h 19998"/>
                <a:gd name="connsiteX641" fmla="*/ 18140 w 19998"/>
                <a:gd name="connsiteY641" fmla="*/ 4131 h 19998"/>
                <a:gd name="connsiteX642" fmla="*/ 18183 w 19998"/>
                <a:gd name="connsiteY642" fmla="*/ 4293 h 19998"/>
                <a:gd name="connsiteX643" fmla="*/ 18200 w 19998"/>
                <a:gd name="connsiteY643" fmla="*/ 4293 h 19998"/>
                <a:gd name="connsiteX644" fmla="*/ 18223 w 19998"/>
                <a:gd name="connsiteY644" fmla="*/ 4211 h 19998"/>
                <a:gd name="connsiteX645" fmla="*/ 18240 w 19998"/>
                <a:gd name="connsiteY645" fmla="*/ 4211 h 19998"/>
                <a:gd name="connsiteX646" fmla="*/ 18240 w 19998"/>
                <a:gd name="connsiteY646" fmla="*/ 4230 h 19998"/>
                <a:gd name="connsiteX647" fmla="*/ 18281 w 19998"/>
                <a:gd name="connsiteY647" fmla="*/ 4230 h 19998"/>
                <a:gd name="connsiteX648" fmla="*/ 18328 w 19998"/>
                <a:gd name="connsiteY648" fmla="*/ 4270 h 19998"/>
                <a:gd name="connsiteX649" fmla="*/ 18369 w 19998"/>
                <a:gd name="connsiteY649" fmla="*/ 4253 h 19998"/>
                <a:gd name="connsiteX650" fmla="*/ 18388 w 19998"/>
                <a:gd name="connsiteY650" fmla="*/ 4270 h 19998"/>
                <a:gd name="connsiteX651" fmla="*/ 18531 w 19998"/>
                <a:gd name="connsiteY651" fmla="*/ 4253 h 19998"/>
                <a:gd name="connsiteX652" fmla="*/ 18531 w 19998"/>
                <a:gd name="connsiteY652" fmla="*/ 4270 h 19998"/>
                <a:gd name="connsiteX653" fmla="*/ 18631 w 19998"/>
                <a:gd name="connsiteY653" fmla="*/ 4211 h 19998"/>
                <a:gd name="connsiteX654" fmla="*/ 18631 w 19998"/>
                <a:gd name="connsiteY654" fmla="*/ 4131 h 19998"/>
                <a:gd name="connsiteX655" fmla="*/ 18762 w 19998"/>
                <a:gd name="connsiteY655" fmla="*/ 4108 h 19998"/>
                <a:gd name="connsiteX656" fmla="*/ 18778 w 19998"/>
                <a:gd name="connsiteY656" fmla="*/ 4148 h 19998"/>
                <a:gd name="connsiteX657" fmla="*/ 18821 w 19998"/>
                <a:gd name="connsiteY657" fmla="*/ 4131 h 19998"/>
                <a:gd name="connsiteX658" fmla="*/ 18943 w 19998"/>
                <a:gd name="connsiteY658" fmla="*/ 4333 h 19998"/>
                <a:gd name="connsiteX659" fmla="*/ 19047 w 19998"/>
                <a:gd name="connsiteY659" fmla="*/ 4333 h 19998"/>
                <a:gd name="connsiteX660" fmla="*/ 19064 w 19998"/>
                <a:gd name="connsiteY660" fmla="*/ 4392 h 19998"/>
                <a:gd name="connsiteX661" fmla="*/ 19152 w 19998"/>
                <a:gd name="connsiteY661" fmla="*/ 4392 h 19998"/>
                <a:gd name="connsiteX662" fmla="*/ 19152 w 19998"/>
                <a:gd name="connsiteY662" fmla="*/ 4373 h 19998"/>
                <a:gd name="connsiteX663" fmla="*/ 19212 w 19998"/>
                <a:gd name="connsiteY663" fmla="*/ 4373 h 19998"/>
                <a:gd name="connsiteX664" fmla="*/ 19212 w 19998"/>
                <a:gd name="connsiteY664" fmla="*/ 4392 h 19998"/>
                <a:gd name="connsiteX665" fmla="*/ 19317 w 19998"/>
                <a:gd name="connsiteY665" fmla="*/ 4333 h 19998"/>
                <a:gd name="connsiteX666" fmla="*/ 19417 w 19998"/>
                <a:gd name="connsiteY666" fmla="*/ 4392 h 19998"/>
                <a:gd name="connsiteX667" fmla="*/ 19443 w 19998"/>
                <a:gd name="connsiteY667" fmla="*/ 4373 h 19998"/>
                <a:gd name="connsiteX668" fmla="*/ 19500 w 19998"/>
                <a:gd name="connsiteY668" fmla="*/ 4373 h 19998"/>
                <a:gd name="connsiteX669" fmla="*/ 19521 w 19998"/>
                <a:gd name="connsiteY669" fmla="*/ 4352 h 19998"/>
                <a:gd name="connsiteX670" fmla="*/ 19998 w 19998"/>
                <a:gd name="connsiteY670" fmla="*/ 4512 h 19998"/>
                <a:gd name="connsiteX671" fmla="*/ 19750 w 19998"/>
                <a:gd name="connsiteY671" fmla="*/ 4939 h 19998"/>
                <a:gd name="connsiteX672" fmla="*/ 19712 w 19998"/>
                <a:gd name="connsiteY672" fmla="*/ 4939 h 19998"/>
                <a:gd name="connsiteX673" fmla="*/ 19686 w 19998"/>
                <a:gd name="connsiteY673" fmla="*/ 5003 h 19998"/>
                <a:gd name="connsiteX674" fmla="*/ 19645 w 19998"/>
                <a:gd name="connsiteY674" fmla="*/ 5003 h 19998"/>
                <a:gd name="connsiteX675" fmla="*/ 19131 w 19998"/>
                <a:gd name="connsiteY675" fmla="*/ 6512 h 19998"/>
                <a:gd name="connsiteX676" fmla="*/ 19236 w 19998"/>
                <a:gd name="connsiteY676" fmla="*/ 7750 h 19998"/>
                <a:gd name="connsiteX677" fmla="*/ 19212 w 19998"/>
                <a:gd name="connsiteY677" fmla="*/ 7750 h 19998"/>
                <a:gd name="connsiteX678" fmla="*/ 19090 w 19998"/>
                <a:gd name="connsiteY678" fmla="*/ 7870 h 19998"/>
                <a:gd name="connsiteX679" fmla="*/ 19152 w 19998"/>
                <a:gd name="connsiteY679" fmla="*/ 7853 h 19998"/>
                <a:gd name="connsiteX680" fmla="*/ 19064 w 19998"/>
                <a:gd name="connsiteY680" fmla="*/ 7973 h 19998"/>
                <a:gd name="connsiteX681" fmla="*/ 18983 w 19998"/>
                <a:gd name="connsiteY681" fmla="*/ 7973 h 19998"/>
                <a:gd name="connsiteX682" fmla="*/ 18714 w 19998"/>
                <a:gd name="connsiteY682" fmla="*/ 8135 h 19998"/>
                <a:gd name="connsiteX683" fmla="*/ 18695 w 19998"/>
                <a:gd name="connsiteY683" fmla="*/ 8093 h 19998"/>
                <a:gd name="connsiteX684" fmla="*/ 18614 w 19998"/>
                <a:gd name="connsiteY684" fmla="*/ 7997 h 19998"/>
                <a:gd name="connsiteX685" fmla="*/ 18631 w 19998"/>
                <a:gd name="connsiteY685" fmla="*/ 7973 h 19998"/>
                <a:gd name="connsiteX686" fmla="*/ 18304 w 19998"/>
                <a:gd name="connsiteY68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625 h 19998"/>
                <a:gd name="connsiteX341" fmla="*/ 2722 w 19998"/>
                <a:gd name="connsiteY341" fmla="*/ 7788 h 19998"/>
                <a:gd name="connsiteX342" fmla="*/ 2477 w 19998"/>
                <a:gd name="connsiteY342" fmla="*/ 7750 h 19998"/>
                <a:gd name="connsiteX343" fmla="*/ 2477 w 19998"/>
                <a:gd name="connsiteY343" fmla="*/ 7973 h 19998"/>
                <a:gd name="connsiteX344" fmla="*/ 2127 w 19998"/>
                <a:gd name="connsiteY344" fmla="*/ 7442 h 19998"/>
                <a:gd name="connsiteX345" fmla="*/ 2127 w 19998"/>
                <a:gd name="connsiteY345" fmla="*/ 7463 h 19998"/>
                <a:gd name="connsiteX346" fmla="*/ 1831 w 19998"/>
                <a:gd name="connsiteY346" fmla="*/ 7261 h 19998"/>
                <a:gd name="connsiteX347" fmla="*/ 1260 w 19998"/>
                <a:gd name="connsiteY347" fmla="*/ 6996 h 19998"/>
                <a:gd name="connsiteX348" fmla="*/ 1276 w 19998"/>
                <a:gd name="connsiteY348" fmla="*/ 6975 h 19998"/>
                <a:gd name="connsiteX349" fmla="*/ 1260 w 19998"/>
                <a:gd name="connsiteY349" fmla="*/ 6958 h 19998"/>
                <a:gd name="connsiteX350" fmla="*/ 1236 w 19998"/>
                <a:gd name="connsiteY350" fmla="*/ 6958 h 19998"/>
                <a:gd name="connsiteX351" fmla="*/ 1172 w 19998"/>
                <a:gd name="connsiteY351" fmla="*/ 6892 h 19998"/>
                <a:gd name="connsiteX352" fmla="*/ 1155 w 19998"/>
                <a:gd name="connsiteY352" fmla="*/ 6996 h 19998"/>
                <a:gd name="connsiteX353" fmla="*/ 886 w 19998"/>
                <a:gd name="connsiteY353" fmla="*/ 6975 h 19998"/>
                <a:gd name="connsiteX354" fmla="*/ 679 w 19998"/>
                <a:gd name="connsiteY354" fmla="*/ 7099 h 19998"/>
                <a:gd name="connsiteX355" fmla="*/ 533 w 19998"/>
                <a:gd name="connsiteY355" fmla="*/ 7078 h 19998"/>
                <a:gd name="connsiteX356" fmla="*/ 533 w 19998"/>
                <a:gd name="connsiteY356" fmla="*/ 7022 h 19998"/>
                <a:gd name="connsiteX357" fmla="*/ 574 w 19998"/>
                <a:gd name="connsiteY357" fmla="*/ 6996 h 19998"/>
                <a:gd name="connsiteX358" fmla="*/ 305 w 19998"/>
                <a:gd name="connsiteY358" fmla="*/ 6568 h 19998"/>
                <a:gd name="connsiteX359" fmla="*/ 264 w 19998"/>
                <a:gd name="connsiteY359" fmla="*/ 6594 h 19998"/>
                <a:gd name="connsiteX360" fmla="*/ 164 w 19998"/>
                <a:gd name="connsiteY360" fmla="*/ 6528 h 19998"/>
                <a:gd name="connsiteX361" fmla="*/ 141 w 19998"/>
                <a:gd name="connsiteY361" fmla="*/ 6528 h 19998"/>
                <a:gd name="connsiteX362" fmla="*/ 0 w 19998"/>
                <a:gd name="connsiteY362" fmla="*/ 6490 h 19998"/>
                <a:gd name="connsiteX363" fmla="*/ 17 w 19998"/>
                <a:gd name="connsiteY363" fmla="*/ 6465 h 19998"/>
                <a:gd name="connsiteX364" fmla="*/ 57 w 19998"/>
                <a:gd name="connsiteY364" fmla="*/ 6465 h 19998"/>
                <a:gd name="connsiteX365" fmla="*/ 57 w 19998"/>
                <a:gd name="connsiteY365" fmla="*/ 6425 h 19998"/>
                <a:gd name="connsiteX366" fmla="*/ 695 w 19998"/>
                <a:gd name="connsiteY366" fmla="*/ 6408 h 19998"/>
                <a:gd name="connsiteX367" fmla="*/ 760 w 19998"/>
                <a:gd name="connsiteY367" fmla="*/ 6262 h 19998"/>
                <a:gd name="connsiteX368" fmla="*/ 722 w 19998"/>
                <a:gd name="connsiteY368" fmla="*/ 6262 h 19998"/>
                <a:gd name="connsiteX369" fmla="*/ 695 w 19998"/>
                <a:gd name="connsiteY369" fmla="*/ 6164 h 19998"/>
                <a:gd name="connsiteX370" fmla="*/ 433 w 19998"/>
                <a:gd name="connsiteY370" fmla="*/ 6084 h 19998"/>
                <a:gd name="connsiteX371" fmla="*/ 348 w 19998"/>
                <a:gd name="connsiteY371" fmla="*/ 6204 h 19998"/>
                <a:gd name="connsiteX372" fmla="*/ 329 w 19998"/>
                <a:gd name="connsiteY372" fmla="*/ 6204 h 19998"/>
                <a:gd name="connsiteX373" fmla="*/ 305 w 19998"/>
                <a:gd name="connsiteY373" fmla="*/ 6060 h 19998"/>
                <a:gd name="connsiteX374" fmla="*/ 348 w 19998"/>
                <a:gd name="connsiteY374" fmla="*/ 6044 h 19998"/>
                <a:gd name="connsiteX375" fmla="*/ 348 w 19998"/>
                <a:gd name="connsiteY375" fmla="*/ 5997 h 19998"/>
                <a:gd name="connsiteX376" fmla="*/ 248 w 19998"/>
                <a:gd name="connsiteY376" fmla="*/ 5997 h 19998"/>
                <a:gd name="connsiteX377" fmla="*/ 221 w 19998"/>
                <a:gd name="connsiteY377" fmla="*/ 5938 h 19998"/>
                <a:gd name="connsiteX378" fmla="*/ 329 w 19998"/>
                <a:gd name="connsiteY378" fmla="*/ 5938 h 19998"/>
                <a:gd name="connsiteX379" fmla="*/ 348 w 19998"/>
                <a:gd name="connsiteY379" fmla="*/ 5818 h 19998"/>
                <a:gd name="connsiteX380" fmla="*/ 391 w 19998"/>
                <a:gd name="connsiteY380" fmla="*/ 5818 h 19998"/>
                <a:gd name="connsiteX381" fmla="*/ 369 w 19998"/>
                <a:gd name="connsiteY381" fmla="*/ 5917 h 19998"/>
                <a:gd name="connsiteX382" fmla="*/ 433 w 19998"/>
                <a:gd name="connsiteY382" fmla="*/ 5877 h 19998"/>
                <a:gd name="connsiteX383" fmla="*/ 433 w 19998"/>
                <a:gd name="connsiteY383" fmla="*/ 5898 h 19998"/>
                <a:gd name="connsiteX384" fmla="*/ 410 w 19998"/>
                <a:gd name="connsiteY384" fmla="*/ 5917 h 19998"/>
                <a:gd name="connsiteX385" fmla="*/ 433 w 19998"/>
                <a:gd name="connsiteY385" fmla="*/ 5938 h 19998"/>
                <a:gd name="connsiteX386" fmla="*/ 555 w 19998"/>
                <a:gd name="connsiteY386" fmla="*/ 5938 h 19998"/>
                <a:gd name="connsiteX387" fmla="*/ 555 w 19998"/>
                <a:gd name="connsiteY387" fmla="*/ 5955 h 19998"/>
                <a:gd name="connsiteX388" fmla="*/ 738 w 19998"/>
                <a:gd name="connsiteY388" fmla="*/ 5938 h 19998"/>
                <a:gd name="connsiteX389" fmla="*/ 695 w 19998"/>
                <a:gd name="connsiteY389" fmla="*/ 5835 h 19998"/>
                <a:gd name="connsiteX390" fmla="*/ 655 w 19998"/>
                <a:gd name="connsiteY390" fmla="*/ 5835 h 19998"/>
                <a:gd name="connsiteX391" fmla="*/ 638 w 19998"/>
                <a:gd name="connsiteY391" fmla="*/ 5877 h 19998"/>
                <a:gd name="connsiteX392" fmla="*/ 574 w 19998"/>
                <a:gd name="connsiteY392" fmla="*/ 5861 h 19998"/>
                <a:gd name="connsiteX393" fmla="*/ 517 w 19998"/>
                <a:gd name="connsiteY393" fmla="*/ 5861 h 19998"/>
                <a:gd name="connsiteX394" fmla="*/ 598 w 19998"/>
                <a:gd name="connsiteY394" fmla="*/ 5736 h 19998"/>
                <a:gd name="connsiteX395" fmla="*/ 141 w 19998"/>
                <a:gd name="connsiteY395" fmla="*/ 5778 h 19998"/>
                <a:gd name="connsiteX396" fmla="*/ 141 w 19998"/>
                <a:gd name="connsiteY396" fmla="*/ 5795 h 19998"/>
                <a:gd name="connsiteX397" fmla="*/ 17 w 19998"/>
                <a:gd name="connsiteY397" fmla="*/ 5818 h 19998"/>
                <a:gd name="connsiteX398" fmla="*/ 17 w 19998"/>
                <a:gd name="connsiteY398" fmla="*/ 5715 h 19998"/>
                <a:gd name="connsiteX399" fmla="*/ 40 w 19998"/>
                <a:gd name="connsiteY399" fmla="*/ 5715 h 19998"/>
                <a:gd name="connsiteX400" fmla="*/ 141 w 19998"/>
                <a:gd name="connsiteY400" fmla="*/ 5287 h 19998"/>
                <a:gd name="connsiteX401" fmla="*/ 181 w 19998"/>
                <a:gd name="connsiteY401" fmla="*/ 5268 h 19998"/>
                <a:gd name="connsiteX402" fmla="*/ 348 w 19998"/>
                <a:gd name="connsiteY402" fmla="*/ 5247 h 19998"/>
                <a:gd name="connsiteX403" fmla="*/ 329 w 19998"/>
                <a:gd name="connsiteY403" fmla="*/ 5205 h 19998"/>
                <a:gd name="connsiteX404" fmla="*/ 450 w 19998"/>
                <a:gd name="connsiteY404" fmla="*/ 5149 h 19998"/>
                <a:gd name="connsiteX405" fmla="*/ 617 w 19998"/>
                <a:gd name="connsiteY405" fmla="*/ 5149 h 19998"/>
                <a:gd name="connsiteX406" fmla="*/ 617 w 19998"/>
                <a:gd name="connsiteY406" fmla="*/ 5106 h 19998"/>
                <a:gd name="connsiteX407" fmla="*/ 803 w 19998"/>
                <a:gd name="connsiteY407" fmla="*/ 5085 h 19998"/>
                <a:gd name="connsiteX408" fmla="*/ 826 w 19998"/>
                <a:gd name="connsiteY408" fmla="*/ 5106 h 19998"/>
                <a:gd name="connsiteX409" fmla="*/ 803 w 19998"/>
                <a:gd name="connsiteY409" fmla="*/ 5149 h 19998"/>
                <a:gd name="connsiteX410" fmla="*/ 803 w 19998"/>
                <a:gd name="connsiteY410" fmla="*/ 5165 h 19998"/>
                <a:gd name="connsiteX411" fmla="*/ 1276 w 19998"/>
                <a:gd name="connsiteY411" fmla="*/ 5022 h 19998"/>
                <a:gd name="connsiteX412" fmla="*/ 1276 w 19998"/>
                <a:gd name="connsiteY412" fmla="*/ 5003 h 19998"/>
                <a:gd name="connsiteX413" fmla="*/ 1276 w 19998"/>
                <a:gd name="connsiteY413" fmla="*/ 5022 h 19998"/>
                <a:gd name="connsiteX414" fmla="*/ 1298 w 19998"/>
                <a:gd name="connsiteY414" fmla="*/ 5022 h 19998"/>
                <a:gd name="connsiteX415" fmla="*/ 1298 w 19998"/>
                <a:gd name="connsiteY415" fmla="*/ 5003 h 19998"/>
                <a:gd name="connsiteX416" fmla="*/ 1341 w 19998"/>
                <a:gd name="connsiteY416" fmla="*/ 5003 h 19998"/>
                <a:gd name="connsiteX417" fmla="*/ 1341 w 19998"/>
                <a:gd name="connsiteY417" fmla="*/ 5165 h 19998"/>
                <a:gd name="connsiteX418" fmla="*/ 1381 w 19998"/>
                <a:gd name="connsiteY418" fmla="*/ 5165 h 19998"/>
                <a:gd name="connsiteX419" fmla="*/ 1441 w 19998"/>
                <a:gd name="connsiteY419" fmla="*/ 5149 h 19998"/>
                <a:gd name="connsiteX420" fmla="*/ 1441 w 19998"/>
                <a:gd name="connsiteY420" fmla="*/ 5205 h 19998"/>
                <a:gd name="connsiteX421" fmla="*/ 1505 w 19998"/>
                <a:gd name="connsiteY421" fmla="*/ 5231 h 19998"/>
                <a:gd name="connsiteX422" fmla="*/ 1524 w 19998"/>
                <a:gd name="connsiteY422" fmla="*/ 5069 h 19998"/>
                <a:gd name="connsiteX423" fmla="*/ 1562 w 19998"/>
                <a:gd name="connsiteY423" fmla="*/ 5069 h 19998"/>
                <a:gd name="connsiteX424" fmla="*/ 1562 w 19998"/>
                <a:gd name="connsiteY424" fmla="*/ 5043 h 19998"/>
                <a:gd name="connsiteX425" fmla="*/ 1815 w 19998"/>
                <a:gd name="connsiteY425" fmla="*/ 5125 h 19998"/>
                <a:gd name="connsiteX426" fmla="*/ 1815 w 19998"/>
                <a:gd name="connsiteY426" fmla="*/ 5149 h 19998"/>
                <a:gd name="connsiteX427" fmla="*/ 1831 w 19998"/>
                <a:gd name="connsiteY427" fmla="*/ 5149 h 19998"/>
                <a:gd name="connsiteX428" fmla="*/ 1874 w 19998"/>
                <a:gd name="connsiteY428" fmla="*/ 5149 h 19998"/>
                <a:gd name="connsiteX429" fmla="*/ 1874 w 19998"/>
                <a:gd name="connsiteY429" fmla="*/ 5189 h 19998"/>
                <a:gd name="connsiteX430" fmla="*/ 1936 w 19998"/>
                <a:gd name="connsiteY430" fmla="*/ 5165 h 19998"/>
                <a:gd name="connsiteX431" fmla="*/ 1936 w 19998"/>
                <a:gd name="connsiteY431" fmla="*/ 5149 h 19998"/>
                <a:gd name="connsiteX432" fmla="*/ 1915 w 19998"/>
                <a:gd name="connsiteY432" fmla="*/ 5125 h 19998"/>
                <a:gd name="connsiteX433" fmla="*/ 1915 w 19998"/>
                <a:gd name="connsiteY433" fmla="*/ 5069 h 19998"/>
                <a:gd name="connsiteX434" fmla="*/ 1979 w 19998"/>
                <a:gd name="connsiteY434" fmla="*/ 5003 h 19998"/>
                <a:gd name="connsiteX435" fmla="*/ 1936 w 19998"/>
                <a:gd name="connsiteY435" fmla="*/ 4939 h 19998"/>
                <a:gd name="connsiteX436" fmla="*/ 2103 w 19998"/>
                <a:gd name="connsiteY436" fmla="*/ 4820 h 19998"/>
                <a:gd name="connsiteX437" fmla="*/ 2496 w 19998"/>
                <a:gd name="connsiteY437" fmla="*/ 4777 h 19998"/>
                <a:gd name="connsiteX438" fmla="*/ 2536 w 19998"/>
                <a:gd name="connsiteY438" fmla="*/ 4860 h 19998"/>
                <a:gd name="connsiteX439" fmla="*/ 2722 w 19998"/>
                <a:gd name="connsiteY439" fmla="*/ 4761 h 19998"/>
                <a:gd name="connsiteX440" fmla="*/ 2722 w 19998"/>
                <a:gd name="connsiteY440" fmla="*/ 4900 h 19998"/>
                <a:gd name="connsiteX441" fmla="*/ 2805 w 19998"/>
                <a:gd name="connsiteY441" fmla="*/ 4923 h 19998"/>
                <a:gd name="connsiteX442" fmla="*/ 2782 w 19998"/>
                <a:gd name="connsiteY442" fmla="*/ 4982 h 19998"/>
                <a:gd name="connsiteX443" fmla="*/ 2886 w 19998"/>
                <a:gd name="connsiteY443" fmla="*/ 5022 h 19998"/>
                <a:gd name="connsiteX444" fmla="*/ 2910 w 19998"/>
                <a:gd name="connsiteY444" fmla="*/ 5022 h 19998"/>
                <a:gd name="connsiteX445" fmla="*/ 2970 w 19998"/>
                <a:gd name="connsiteY445" fmla="*/ 5189 h 19998"/>
                <a:gd name="connsiteX446" fmla="*/ 3010 w 19998"/>
                <a:gd name="connsiteY446" fmla="*/ 5189 h 19998"/>
                <a:gd name="connsiteX447" fmla="*/ 3034 w 19998"/>
                <a:gd name="connsiteY447" fmla="*/ 5247 h 19998"/>
                <a:gd name="connsiteX448" fmla="*/ 3256 w 19998"/>
                <a:gd name="connsiteY448" fmla="*/ 5673 h 19998"/>
                <a:gd name="connsiteX449" fmla="*/ 3608 w 19998"/>
                <a:gd name="connsiteY449" fmla="*/ 5391 h 19998"/>
                <a:gd name="connsiteX450" fmla="*/ 3689 w 19998"/>
                <a:gd name="connsiteY450" fmla="*/ 5351 h 19998"/>
                <a:gd name="connsiteX451" fmla="*/ 3860 w 19998"/>
                <a:gd name="connsiteY451" fmla="*/ 5268 h 19998"/>
                <a:gd name="connsiteX452" fmla="*/ 3999 w 19998"/>
                <a:gd name="connsiteY452" fmla="*/ 5534 h 19998"/>
                <a:gd name="connsiteX453" fmla="*/ 4351 w 19998"/>
                <a:gd name="connsiteY453" fmla="*/ 5351 h 19998"/>
                <a:gd name="connsiteX454" fmla="*/ 4372 w 19998"/>
                <a:gd name="connsiteY454" fmla="*/ 5308 h 19998"/>
                <a:gd name="connsiteX455" fmla="*/ 4580 w 19998"/>
                <a:gd name="connsiteY455" fmla="*/ 5268 h 19998"/>
                <a:gd name="connsiteX456" fmla="*/ 4580 w 19998"/>
                <a:gd name="connsiteY456" fmla="*/ 5471 h 19998"/>
                <a:gd name="connsiteX457" fmla="*/ 4994 w 19998"/>
                <a:gd name="connsiteY457" fmla="*/ 5449 h 19998"/>
                <a:gd name="connsiteX458" fmla="*/ 5075 w 19998"/>
                <a:gd name="connsiteY458" fmla="*/ 5471 h 19998"/>
                <a:gd name="connsiteX459" fmla="*/ 5323 w 19998"/>
                <a:gd name="connsiteY459" fmla="*/ 5471 h 19998"/>
                <a:gd name="connsiteX460" fmla="*/ 5242 w 19998"/>
                <a:gd name="connsiteY460" fmla="*/ 5407 h 19998"/>
                <a:gd name="connsiteX461" fmla="*/ 4994 w 19998"/>
                <a:gd name="connsiteY461" fmla="*/ 5003 h 19998"/>
                <a:gd name="connsiteX462" fmla="*/ 4970 w 19998"/>
                <a:gd name="connsiteY462" fmla="*/ 5003 h 19998"/>
                <a:gd name="connsiteX463" fmla="*/ 4954 w 19998"/>
                <a:gd name="connsiteY463" fmla="*/ 4982 h 19998"/>
                <a:gd name="connsiteX464" fmla="*/ 5054 w 19998"/>
                <a:gd name="connsiteY464" fmla="*/ 4618 h 19998"/>
                <a:gd name="connsiteX465" fmla="*/ 5054 w 19998"/>
                <a:gd name="connsiteY465" fmla="*/ 4601 h 19998"/>
                <a:gd name="connsiteX466" fmla="*/ 5037 w 19998"/>
                <a:gd name="connsiteY466" fmla="*/ 4618 h 19998"/>
                <a:gd name="connsiteX467" fmla="*/ 5011 w 19998"/>
                <a:gd name="connsiteY467" fmla="*/ 4131 h 19998"/>
                <a:gd name="connsiteX468" fmla="*/ 4970 w 19998"/>
                <a:gd name="connsiteY468" fmla="*/ 4131 h 19998"/>
                <a:gd name="connsiteX469" fmla="*/ 4642 w 19998"/>
                <a:gd name="connsiteY469" fmla="*/ 3335 h 19998"/>
                <a:gd name="connsiteX470" fmla="*/ 4663 w 19998"/>
                <a:gd name="connsiteY470" fmla="*/ 3092 h 19998"/>
                <a:gd name="connsiteX471" fmla="*/ 4563 w 19998"/>
                <a:gd name="connsiteY471" fmla="*/ 3050 h 19998"/>
                <a:gd name="connsiteX472" fmla="*/ 4563 w 19998"/>
                <a:gd name="connsiteY472" fmla="*/ 2930 h 19998"/>
                <a:gd name="connsiteX473" fmla="*/ 4663 w 19998"/>
                <a:gd name="connsiteY473" fmla="*/ 2987 h 19998"/>
                <a:gd name="connsiteX474" fmla="*/ 4684 w 19998"/>
                <a:gd name="connsiteY474" fmla="*/ 2947 h 19998"/>
                <a:gd name="connsiteX475" fmla="*/ 5242 w 19998"/>
                <a:gd name="connsiteY475" fmla="*/ 3092 h 19998"/>
                <a:gd name="connsiteX476" fmla="*/ 5258 w 19998"/>
                <a:gd name="connsiteY476" fmla="*/ 3029 h 19998"/>
                <a:gd name="connsiteX477" fmla="*/ 5570 w 19998"/>
                <a:gd name="connsiteY477" fmla="*/ 3050 h 19998"/>
                <a:gd name="connsiteX478" fmla="*/ 5632 w 19998"/>
                <a:gd name="connsiteY478" fmla="*/ 3252 h 19998"/>
                <a:gd name="connsiteX479" fmla="*/ 5592 w 19998"/>
                <a:gd name="connsiteY479" fmla="*/ 3252 h 19998"/>
                <a:gd name="connsiteX480" fmla="*/ 5570 w 19998"/>
                <a:gd name="connsiteY480" fmla="*/ 3316 h 19998"/>
                <a:gd name="connsiteX481" fmla="*/ 5511 w 19998"/>
                <a:gd name="connsiteY481" fmla="*/ 3316 h 19998"/>
                <a:gd name="connsiteX482" fmla="*/ 5675 w 19998"/>
                <a:gd name="connsiteY482" fmla="*/ 3800 h 19998"/>
                <a:gd name="connsiteX483" fmla="*/ 5649 w 19998"/>
                <a:gd name="connsiteY483" fmla="*/ 3826 h 19998"/>
                <a:gd name="connsiteX484" fmla="*/ 5732 w 19998"/>
                <a:gd name="connsiteY484" fmla="*/ 3842 h 19998"/>
                <a:gd name="connsiteX485" fmla="*/ 5713 w 19998"/>
                <a:gd name="connsiteY485" fmla="*/ 3842 h 19998"/>
                <a:gd name="connsiteX486" fmla="*/ 5732 w 19998"/>
                <a:gd name="connsiteY486" fmla="*/ 3882 h 19998"/>
                <a:gd name="connsiteX487" fmla="*/ 5756 w 19998"/>
                <a:gd name="connsiteY487" fmla="*/ 3882 h 19998"/>
                <a:gd name="connsiteX488" fmla="*/ 5775 w 19998"/>
                <a:gd name="connsiteY488" fmla="*/ 3882 h 19998"/>
                <a:gd name="connsiteX489" fmla="*/ 5861 w 19998"/>
                <a:gd name="connsiteY489" fmla="*/ 3762 h 19998"/>
                <a:gd name="connsiteX490" fmla="*/ 6499 w 19998"/>
                <a:gd name="connsiteY490" fmla="*/ 3906 h 19998"/>
                <a:gd name="connsiteX491" fmla="*/ 7611 w 19998"/>
                <a:gd name="connsiteY491" fmla="*/ 3826 h 19998"/>
                <a:gd name="connsiteX492" fmla="*/ 7923 w 19998"/>
                <a:gd name="connsiteY492" fmla="*/ 3722 h 19998"/>
                <a:gd name="connsiteX493" fmla="*/ 8045 w 19998"/>
                <a:gd name="connsiteY493" fmla="*/ 3703 h 19998"/>
                <a:gd name="connsiteX494" fmla="*/ 7611 w 19998"/>
                <a:gd name="connsiteY494" fmla="*/ 3600 h 19998"/>
                <a:gd name="connsiteX495" fmla="*/ 7611 w 19998"/>
                <a:gd name="connsiteY495" fmla="*/ 3581 h 19998"/>
                <a:gd name="connsiteX496" fmla="*/ 7799 w 19998"/>
                <a:gd name="connsiteY496" fmla="*/ 3092 h 19998"/>
                <a:gd name="connsiteX497" fmla="*/ 9574 w 19998"/>
                <a:gd name="connsiteY497" fmla="*/ 2317 h 19998"/>
                <a:gd name="connsiteX498" fmla="*/ 9843 w 19998"/>
                <a:gd name="connsiteY498" fmla="*/ 1993 h 19998"/>
                <a:gd name="connsiteX499" fmla="*/ 9902 w 19998"/>
                <a:gd name="connsiteY499" fmla="*/ 2051 h 19998"/>
                <a:gd name="connsiteX500" fmla="*/ 10031 w 19998"/>
                <a:gd name="connsiteY500" fmla="*/ 2051 h 19998"/>
                <a:gd name="connsiteX501" fmla="*/ 9964 w 19998"/>
                <a:gd name="connsiteY501" fmla="*/ 1972 h 19998"/>
                <a:gd name="connsiteX502" fmla="*/ 9943 w 19998"/>
                <a:gd name="connsiteY502" fmla="*/ 1993 h 19998"/>
                <a:gd name="connsiteX503" fmla="*/ 9843 w 19998"/>
                <a:gd name="connsiteY503" fmla="*/ 1645 h 19998"/>
                <a:gd name="connsiteX504" fmla="*/ 9902 w 19998"/>
                <a:gd name="connsiteY504" fmla="*/ 1645 h 19998"/>
                <a:gd name="connsiteX505" fmla="*/ 9902 w 19998"/>
                <a:gd name="connsiteY505" fmla="*/ 1628 h 19998"/>
                <a:gd name="connsiteX506" fmla="*/ 9902 w 19998"/>
                <a:gd name="connsiteY506" fmla="*/ 1607 h 19998"/>
                <a:gd name="connsiteX507" fmla="*/ 9843 w 19998"/>
                <a:gd name="connsiteY507" fmla="*/ 1542 h 19998"/>
                <a:gd name="connsiteX508" fmla="*/ 9886 w 19998"/>
                <a:gd name="connsiteY508" fmla="*/ 1260 h 19998"/>
                <a:gd name="connsiteX509" fmla="*/ 9926 w 19998"/>
                <a:gd name="connsiteY509" fmla="*/ 1243 h 19998"/>
                <a:gd name="connsiteX510" fmla="*/ 9886 w 19998"/>
                <a:gd name="connsiteY510" fmla="*/ 815 h 19998"/>
                <a:gd name="connsiteX511" fmla="*/ 9902 w 19998"/>
                <a:gd name="connsiteY511" fmla="*/ 815 h 19998"/>
                <a:gd name="connsiteX512" fmla="*/ 9886 w 19998"/>
                <a:gd name="connsiteY512" fmla="*/ 484 h 19998"/>
                <a:gd name="connsiteX513" fmla="*/ 10645 w 19998"/>
                <a:gd name="connsiteY513" fmla="*/ 186 h 19998"/>
                <a:gd name="connsiteX514" fmla="*/ 11307 w 19998"/>
                <a:gd name="connsiteY514" fmla="*/ 0 h 19998"/>
                <a:gd name="connsiteX515" fmla="*/ 11431 w 19998"/>
                <a:gd name="connsiteY515" fmla="*/ 324 h 19998"/>
                <a:gd name="connsiteX516" fmla="*/ 11431 w 19998"/>
                <a:gd name="connsiteY516" fmla="*/ 630 h 19998"/>
                <a:gd name="connsiteX517" fmla="*/ 11577 w 19998"/>
                <a:gd name="connsiteY517" fmla="*/ 630 h 19998"/>
                <a:gd name="connsiteX518" fmla="*/ 11700 w 19998"/>
                <a:gd name="connsiteY518" fmla="*/ 832 h 19998"/>
                <a:gd name="connsiteX519" fmla="*/ 11822 w 19998"/>
                <a:gd name="connsiteY519" fmla="*/ 895 h 19998"/>
                <a:gd name="connsiteX520" fmla="*/ 12158 w 19998"/>
                <a:gd name="connsiteY520" fmla="*/ 670 h 19998"/>
                <a:gd name="connsiteX521" fmla="*/ 12279 w 19998"/>
                <a:gd name="connsiteY521" fmla="*/ 792 h 19998"/>
                <a:gd name="connsiteX522" fmla="*/ 12255 w 19998"/>
                <a:gd name="connsiteY522" fmla="*/ 815 h 19998"/>
                <a:gd name="connsiteX523" fmla="*/ 12360 w 19998"/>
                <a:gd name="connsiteY523" fmla="*/ 895 h 19998"/>
                <a:gd name="connsiteX524" fmla="*/ 12360 w 19998"/>
                <a:gd name="connsiteY524" fmla="*/ 912 h 19998"/>
                <a:gd name="connsiteX525" fmla="*/ 12339 w 19998"/>
                <a:gd name="connsiteY525" fmla="*/ 935 h 19998"/>
                <a:gd name="connsiteX526" fmla="*/ 12548 w 19998"/>
                <a:gd name="connsiteY526" fmla="*/ 1342 h 19998"/>
                <a:gd name="connsiteX527" fmla="*/ 12753 w 19998"/>
                <a:gd name="connsiteY527" fmla="*/ 1260 h 19998"/>
                <a:gd name="connsiteX528" fmla="*/ 12729 w 19998"/>
                <a:gd name="connsiteY528" fmla="*/ 1363 h 19998"/>
                <a:gd name="connsiteX529" fmla="*/ 12834 w 19998"/>
                <a:gd name="connsiteY529" fmla="*/ 1323 h 19998"/>
                <a:gd name="connsiteX530" fmla="*/ 12853 w 19998"/>
                <a:gd name="connsiteY530" fmla="*/ 1342 h 19998"/>
                <a:gd name="connsiteX531" fmla="*/ 12901 w 19998"/>
                <a:gd name="connsiteY531" fmla="*/ 1342 h 19998"/>
                <a:gd name="connsiteX532" fmla="*/ 13039 w 19998"/>
                <a:gd name="connsiteY532" fmla="*/ 1769 h 19998"/>
                <a:gd name="connsiteX533" fmla="*/ 13039 w 19998"/>
                <a:gd name="connsiteY533" fmla="*/ 1751 h 19998"/>
                <a:gd name="connsiteX534" fmla="*/ 13065 w 19998"/>
                <a:gd name="connsiteY534" fmla="*/ 1751 h 19998"/>
                <a:gd name="connsiteX535" fmla="*/ 13082 w 19998"/>
                <a:gd name="connsiteY535" fmla="*/ 1671 h 19998"/>
                <a:gd name="connsiteX536" fmla="*/ 13186 w 19998"/>
                <a:gd name="connsiteY536" fmla="*/ 1645 h 19998"/>
                <a:gd name="connsiteX537" fmla="*/ 13203 w 19998"/>
                <a:gd name="connsiteY537" fmla="*/ 1671 h 19998"/>
                <a:gd name="connsiteX538" fmla="*/ 13203 w 19998"/>
                <a:gd name="connsiteY538" fmla="*/ 1645 h 19998"/>
                <a:gd name="connsiteX539" fmla="*/ 13267 w 19998"/>
                <a:gd name="connsiteY539" fmla="*/ 1645 h 19998"/>
                <a:gd name="connsiteX540" fmla="*/ 13267 w 19998"/>
                <a:gd name="connsiteY540" fmla="*/ 1671 h 19998"/>
                <a:gd name="connsiteX541" fmla="*/ 13308 w 19998"/>
                <a:gd name="connsiteY541" fmla="*/ 1687 h 19998"/>
                <a:gd name="connsiteX542" fmla="*/ 13308 w 19998"/>
                <a:gd name="connsiteY542" fmla="*/ 1711 h 19998"/>
                <a:gd name="connsiteX543" fmla="*/ 13515 w 19998"/>
                <a:gd name="connsiteY543" fmla="*/ 1628 h 19998"/>
                <a:gd name="connsiteX544" fmla="*/ 13598 w 19998"/>
                <a:gd name="connsiteY544" fmla="*/ 1751 h 19998"/>
                <a:gd name="connsiteX545" fmla="*/ 13660 w 19998"/>
                <a:gd name="connsiteY545" fmla="*/ 1769 h 19998"/>
                <a:gd name="connsiteX546" fmla="*/ 13660 w 19998"/>
                <a:gd name="connsiteY546" fmla="*/ 1833 h 19998"/>
                <a:gd name="connsiteX547" fmla="*/ 13677 w 19998"/>
                <a:gd name="connsiteY547" fmla="*/ 1833 h 19998"/>
                <a:gd name="connsiteX548" fmla="*/ 13677 w 19998"/>
                <a:gd name="connsiteY548" fmla="*/ 1849 h 19998"/>
                <a:gd name="connsiteX549" fmla="*/ 13725 w 19998"/>
                <a:gd name="connsiteY549" fmla="*/ 1849 h 19998"/>
                <a:gd name="connsiteX550" fmla="*/ 13703 w 19998"/>
                <a:gd name="connsiteY550" fmla="*/ 1833 h 19998"/>
                <a:gd name="connsiteX551" fmla="*/ 13725 w 19998"/>
                <a:gd name="connsiteY551" fmla="*/ 1791 h 19998"/>
                <a:gd name="connsiteX552" fmla="*/ 13808 w 19998"/>
                <a:gd name="connsiteY552" fmla="*/ 1873 h 19998"/>
                <a:gd name="connsiteX553" fmla="*/ 13725 w 19998"/>
                <a:gd name="connsiteY553" fmla="*/ 2155 h 19998"/>
                <a:gd name="connsiteX554" fmla="*/ 13725 w 19998"/>
                <a:gd name="connsiteY554" fmla="*/ 2138 h 19998"/>
                <a:gd name="connsiteX555" fmla="*/ 13784 w 19998"/>
                <a:gd name="connsiteY555" fmla="*/ 2155 h 19998"/>
                <a:gd name="connsiteX556" fmla="*/ 13825 w 19998"/>
                <a:gd name="connsiteY556" fmla="*/ 2301 h 19998"/>
                <a:gd name="connsiteX557" fmla="*/ 13703 w 19998"/>
                <a:gd name="connsiteY557" fmla="*/ 2420 h 19998"/>
                <a:gd name="connsiteX558" fmla="*/ 13741 w 19998"/>
                <a:gd name="connsiteY558" fmla="*/ 2463 h 19998"/>
                <a:gd name="connsiteX559" fmla="*/ 13703 w 19998"/>
                <a:gd name="connsiteY559" fmla="*/ 2503 h 19998"/>
                <a:gd name="connsiteX560" fmla="*/ 13784 w 19998"/>
                <a:gd name="connsiteY560" fmla="*/ 2519 h 19998"/>
                <a:gd name="connsiteX561" fmla="*/ 13784 w 19998"/>
                <a:gd name="connsiteY561" fmla="*/ 2540 h 19998"/>
                <a:gd name="connsiteX562" fmla="*/ 13849 w 19998"/>
                <a:gd name="connsiteY562" fmla="*/ 2540 h 19998"/>
                <a:gd name="connsiteX563" fmla="*/ 14280 w 19998"/>
                <a:gd name="connsiteY563" fmla="*/ 2540 h 19998"/>
                <a:gd name="connsiteX564" fmla="*/ 14527 w 19998"/>
                <a:gd name="connsiteY564" fmla="*/ 2437 h 19998"/>
                <a:gd name="connsiteX565" fmla="*/ 14527 w 19998"/>
                <a:gd name="connsiteY565" fmla="*/ 2218 h 19998"/>
                <a:gd name="connsiteX566" fmla="*/ 14715 w 19998"/>
                <a:gd name="connsiteY566" fmla="*/ 2051 h 19998"/>
                <a:gd name="connsiteX567" fmla="*/ 14815 w 19998"/>
                <a:gd name="connsiteY567" fmla="*/ 2115 h 19998"/>
                <a:gd name="connsiteX568" fmla="*/ 14775 w 19998"/>
                <a:gd name="connsiteY568" fmla="*/ 2138 h 19998"/>
                <a:gd name="connsiteX569" fmla="*/ 14796 w 19998"/>
                <a:gd name="connsiteY569" fmla="*/ 2218 h 19998"/>
                <a:gd name="connsiteX570" fmla="*/ 14756 w 19998"/>
                <a:gd name="connsiteY570" fmla="*/ 2195 h 19998"/>
                <a:gd name="connsiteX571" fmla="*/ 14732 w 19998"/>
                <a:gd name="connsiteY571" fmla="*/ 2218 h 19998"/>
                <a:gd name="connsiteX572" fmla="*/ 14756 w 19998"/>
                <a:gd name="connsiteY572" fmla="*/ 2237 h 19998"/>
                <a:gd name="connsiteX573" fmla="*/ 14732 w 19998"/>
                <a:gd name="connsiteY573" fmla="*/ 2275 h 19998"/>
                <a:gd name="connsiteX574" fmla="*/ 14715 w 19998"/>
                <a:gd name="connsiteY574" fmla="*/ 2275 h 19998"/>
                <a:gd name="connsiteX575" fmla="*/ 14756 w 19998"/>
                <a:gd name="connsiteY575" fmla="*/ 2341 h 19998"/>
                <a:gd name="connsiteX576" fmla="*/ 14675 w 19998"/>
                <a:gd name="connsiteY576" fmla="*/ 2519 h 19998"/>
                <a:gd name="connsiteX577" fmla="*/ 14815 w 19998"/>
                <a:gd name="connsiteY577" fmla="*/ 2622 h 19998"/>
                <a:gd name="connsiteX578" fmla="*/ 14796 w 19998"/>
                <a:gd name="connsiteY578" fmla="*/ 2904 h 19998"/>
                <a:gd name="connsiteX579" fmla="*/ 14918 w 19998"/>
                <a:gd name="connsiteY579" fmla="*/ 2904 h 19998"/>
                <a:gd name="connsiteX580" fmla="*/ 14918 w 19998"/>
                <a:gd name="connsiteY580" fmla="*/ 2867 h 19998"/>
                <a:gd name="connsiteX581" fmla="*/ 15001 w 19998"/>
                <a:gd name="connsiteY581" fmla="*/ 2888 h 19998"/>
                <a:gd name="connsiteX582" fmla="*/ 15230 w 19998"/>
                <a:gd name="connsiteY582" fmla="*/ 3074 h 19998"/>
                <a:gd name="connsiteX583" fmla="*/ 15249 w 19998"/>
                <a:gd name="connsiteY583" fmla="*/ 3050 h 19998"/>
                <a:gd name="connsiteX584" fmla="*/ 15249 w 19998"/>
                <a:gd name="connsiteY584" fmla="*/ 3114 h 19998"/>
                <a:gd name="connsiteX585" fmla="*/ 15330 w 19998"/>
                <a:gd name="connsiteY585" fmla="*/ 3114 h 19998"/>
                <a:gd name="connsiteX586" fmla="*/ 15418 w 19998"/>
                <a:gd name="connsiteY586" fmla="*/ 3114 h 19998"/>
                <a:gd name="connsiteX587" fmla="*/ 15499 w 19998"/>
                <a:gd name="connsiteY587" fmla="*/ 3196 h 19998"/>
                <a:gd name="connsiteX588" fmla="*/ 15475 w 19998"/>
                <a:gd name="connsiteY588" fmla="*/ 3252 h 19998"/>
                <a:gd name="connsiteX589" fmla="*/ 15499 w 19998"/>
                <a:gd name="connsiteY589" fmla="*/ 3295 h 19998"/>
                <a:gd name="connsiteX590" fmla="*/ 15499 w 19998"/>
                <a:gd name="connsiteY590" fmla="*/ 3276 h 19998"/>
                <a:gd name="connsiteX591" fmla="*/ 15599 w 19998"/>
                <a:gd name="connsiteY591" fmla="*/ 3276 h 19998"/>
                <a:gd name="connsiteX592" fmla="*/ 15704 w 19998"/>
                <a:gd name="connsiteY592" fmla="*/ 3374 h 19998"/>
                <a:gd name="connsiteX593" fmla="*/ 15682 w 19998"/>
                <a:gd name="connsiteY593" fmla="*/ 3414 h 19998"/>
                <a:gd name="connsiteX594" fmla="*/ 15723 w 19998"/>
                <a:gd name="connsiteY594" fmla="*/ 3478 h 19998"/>
                <a:gd name="connsiteX595" fmla="*/ 15704 w 19998"/>
                <a:gd name="connsiteY595" fmla="*/ 3497 h 19998"/>
                <a:gd name="connsiteX596" fmla="*/ 15747 w 19998"/>
                <a:gd name="connsiteY596" fmla="*/ 3534 h 19998"/>
                <a:gd name="connsiteX597" fmla="*/ 15747 w 19998"/>
                <a:gd name="connsiteY597" fmla="*/ 3518 h 19998"/>
                <a:gd name="connsiteX598" fmla="*/ 15935 w 19998"/>
                <a:gd name="connsiteY598" fmla="*/ 3478 h 19998"/>
                <a:gd name="connsiteX599" fmla="*/ 15935 w 19998"/>
                <a:gd name="connsiteY599" fmla="*/ 3518 h 19998"/>
                <a:gd name="connsiteX600" fmla="*/ 15951 w 19998"/>
                <a:gd name="connsiteY600" fmla="*/ 3518 h 19998"/>
                <a:gd name="connsiteX601" fmla="*/ 15992 w 19998"/>
                <a:gd name="connsiteY601" fmla="*/ 3414 h 19998"/>
                <a:gd name="connsiteX602" fmla="*/ 16156 w 19998"/>
                <a:gd name="connsiteY602" fmla="*/ 3414 h 19998"/>
                <a:gd name="connsiteX603" fmla="*/ 16156 w 19998"/>
                <a:gd name="connsiteY603" fmla="*/ 3374 h 19998"/>
                <a:gd name="connsiteX604" fmla="*/ 16302 w 19998"/>
                <a:gd name="connsiteY604" fmla="*/ 3436 h 19998"/>
                <a:gd name="connsiteX605" fmla="*/ 16285 w 19998"/>
                <a:gd name="connsiteY605" fmla="*/ 3454 h 19998"/>
                <a:gd name="connsiteX606" fmla="*/ 16366 w 19998"/>
                <a:gd name="connsiteY606" fmla="*/ 3518 h 19998"/>
                <a:gd name="connsiteX607" fmla="*/ 16490 w 19998"/>
                <a:gd name="connsiteY607" fmla="*/ 3518 h 19998"/>
                <a:gd name="connsiteX608" fmla="*/ 16506 w 19998"/>
                <a:gd name="connsiteY608" fmla="*/ 3600 h 19998"/>
                <a:gd name="connsiteX609" fmla="*/ 16590 w 19998"/>
                <a:gd name="connsiteY609" fmla="*/ 3624 h 19998"/>
                <a:gd name="connsiteX610" fmla="*/ 16611 w 19998"/>
                <a:gd name="connsiteY610" fmla="*/ 3581 h 19998"/>
                <a:gd name="connsiteX611" fmla="*/ 16694 w 19998"/>
                <a:gd name="connsiteY611" fmla="*/ 3600 h 19998"/>
                <a:gd name="connsiteX612" fmla="*/ 16694 w 19998"/>
                <a:gd name="connsiteY612" fmla="*/ 3560 h 19998"/>
                <a:gd name="connsiteX613" fmla="*/ 16716 w 19998"/>
                <a:gd name="connsiteY613" fmla="*/ 3560 h 19998"/>
                <a:gd name="connsiteX614" fmla="*/ 16716 w 19998"/>
                <a:gd name="connsiteY614" fmla="*/ 3518 h 19998"/>
                <a:gd name="connsiteX615" fmla="*/ 16759 w 19998"/>
                <a:gd name="connsiteY615" fmla="*/ 3497 h 19998"/>
                <a:gd name="connsiteX616" fmla="*/ 16759 w 19998"/>
                <a:gd name="connsiteY616" fmla="*/ 3478 h 19998"/>
                <a:gd name="connsiteX617" fmla="*/ 16940 w 19998"/>
                <a:gd name="connsiteY617" fmla="*/ 3478 h 19998"/>
                <a:gd name="connsiteX618" fmla="*/ 17085 w 19998"/>
                <a:gd name="connsiteY618" fmla="*/ 3560 h 19998"/>
                <a:gd name="connsiteX619" fmla="*/ 17085 w 19998"/>
                <a:gd name="connsiteY619" fmla="*/ 3534 h 19998"/>
                <a:gd name="connsiteX620" fmla="*/ 17192 w 19998"/>
                <a:gd name="connsiteY620" fmla="*/ 3518 h 19998"/>
                <a:gd name="connsiteX621" fmla="*/ 17192 w 19998"/>
                <a:gd name="connsiteY621" fmla="*/ 3534 h 19998"/>
                <a:gd name="connsiteX622" fmla="*/ 17373 w 19998"/>
                <a:gd name="connsiteY622" fmla="*/ 3640 h 19998"/>
                <a:gd name="connsiteX623" fmla="*/ 17354 w 19998"/>
                <a:gd name="connsiteY623" fmla="*/ 3663 h 19998"/>
                <a:gd name="connsiteX624" fmla="*/ 17437 w 19998"/>
                <a:gd name="connsiteY624" fmla="*/ 3783 h 19998"/>
                <a:gd name="connsiteX625" fmla="*/ 17397 w 19998"/>
                <a:gd name="connsiteY625" fmla="*/ 3783 h 19998"/>
                <a:gd name="connsiteX626" fmla="*/ 17414 w 19998"/>
                <a:gd name="connsiteY626" fmla="*/ 3826 h 19998"/>
                <a:gd name="connsiteX627" fmla="*/ 17437 w 19998"/>
                <a:gd name="connsiteY627" fmla="*/ 3826 h 19998"/>
                <a:gd name="connsiteX628" fmla="*/ 17602 w 19998"/>
                <a:gd name="connsiteY628" fmla="*/ 4028 h 19998"/>
                <a:gd name="connsiteX629" fmla="*/ 17623 w 19998"/>
                <a:gd name="connsiteY629" fmla="*/ 4091 h 19998"/>
                <a:gd name="connsiteX630" fmla="*/ 17642 w 19998"/>
                <a:gd name="connsiteY630" fmla="*/ 4091 h 19998"/>
                <a:gd name="connsiteX631" fmla="*/ 17683 w 19998"/>
                <a:gd name="connsiteY631" fmla="*/ 4211 h 19998"/>
                <a:gd name="connsiteX632" fmla="*/ 17849 w 19998"/>
                <a:gd name="connsiteY632" fmla="*/ 4211 h 19998"/>
                <a:gd name="connsiteX633" fmla="*/ 17849 w 19998"/>
                <a:gd name="connsiteY633" fmla="*/ 4171 h 19998"/>
                <a:gd name="connsiteX634" fmla="*/ 17871 w 19998"/>
                <a:gd name="connsiteY634" fmla="*/ 4171 h 19998"/>
                <a:gd name="connsiteX635" fmla="*/ 17830 w 19998"/>
                <a:gd name="connsiteY635" fmla="*/ 4091 h 19998"/>
                <a:gd name="connsiteX636" fmla="*/ 17871 w 19998"/>
                <a:gd name="connsiteY636" fmla="*/ 4065 h 19998"/>
                <a:gd name="connsiteX637" fmla="*/ 17935 w 19998"/>
                <a:gd name="connsiteY637" fmla="*/ 4091 h 19998"/>
                <a:gd name="connsiteX638" fmla="*/ 17976 w 19998"/>
                <a:gd name="connsiteY638" fmla="*/ 4065 h 19998"/>
                <a:gd name="connsiteX639" fmla="*/ 18019 w 19998"/>
                <a:gd name="connsiteY639" fmla="*/ 4091 h 19998"/>
                <a:gd name="connsiteX640" fmla="*/ 18140 w 19998"/>
                <a:gd name="connsiteY640" fmla="*/ 4131 h 19998"/>
                <a:gd name="connsiteX641" fmla="*/ 18183 w 19998"/>
                <a:gd name="connsiteY641" fmla="*/ 4293 h 19998"/>
                <a:gd name="connsiteX642" fmla="*/ 18200 w 19998"/>
                <a:gd name="connsiteY642" fmla="*/ 4293 h 19998"/>
                <a:gd name="connsiteX643" fmla="*/ 18223 w 19998"/>
                <a:gd name="connsiteY643" fmla="*/ 4211 h 19998"/>
                <a:gd name="connsiteX644" fmla="*/ 18240 w 19998"/>
                <a:gd name="connsiteY644" fmla="*/ 4211 h 19998"/>
                <a:gd name="connsiteX645" fmla="*/ 18240 w 19998"/>
                <a:gd name="connsiteY645" fmla="*/ 4230 h 19998"/>
                <a:gd name="connsiteX646" fmla="*/ 18281 w 19998"/>
                <a:gd name="connsiteY646" fmla="*/ 4230 h 19998"/>
                <a:gd name="connsiteX647" fmla="*/ 18328 w 19998"/>
                <a:gd name="connsiteY647" fmla="*/ 4270 h 19998"/>
                <a:gd name="connsiteX648" fmla="*/ 18369 w 19998"/>
                <a:gd name="connsiteY648" fmla="*/ 4253 h 19998"/>
                <a:gd name="connsiteX649" fmla="*/ 18388 w 19998"/>
                <a:gd name="connsiteY649" fmla="*/ 4270 h 19998"/>
                <a:gd name="connsiteX650" fmla="*/ 18531 w 19998"/>
                <a:gd name="connsiteY650" fmla="*/ 4253 h 19998"/>
                <a:gd name="connsiteX651" fmla="*/ 18531 w 19998"/>
                <a:gd name="connsiteY651" fmla="*/ 4270 h 19998"/>
                <a:gd name="connsiteX652" fmla="*/ 18631 w 19998"/>
                <a:gd name="connsiteY652" fmla="*/ 4211 h 19998"/>
                <a:gd name="connsiteX653" fmla="*/ 18631 w 19998"/>
                <a:gd name="connsiteY653" fmla="*/ 4131 h 19998"/>
                <a:gd name="connsiteX654" fmla="*/ 18762 w 19998"/>
                <a:gd name="connsiteY654" fmla="*/ 4108 h 19998"/>
                <a:gd name="connsiteX655" fmla="*/ 18778 w 19998"/>
                <a:gd name="connsiteY655" fmla="*/ 4148 h 19998"/>
                <a:gd name="connsiteX656" fmla="*/ 18821 w 19998"/>
                <a:gd name="connsiteY656" fmla="*/ 4131 h 19998"/>
                <a:gd name="connsiteX657" fmla="*/ 18943 w 19998"/>
                <a:gd name="connsiteY657" fmla="*/ 4333 h 19998"/>
                <a:gd name="connsiteX658" fmla="*/ 19047 w 19998"/>
                <a:gd name="connsiteY658" fmla="*/ 4333 h 19998"/>
                <a:gd name="connsiteX659" fmla="*/ 19064 w 19998"/>
                <a:gd name="connsiteY659" fmla="*/ 4392 h 19998"/>
                <a:gd name="connsiteX660" fmla="*/ 19152 w 19998"/>
                <a:gd name="connsiteY660" fmla="*/ 4392 h 19998"/>
                <a:gd name="connsiteX661" fmla="*/ 19152 w 19998"/>
                <a:gd name="connsiteY661" fmla="*/ 4373 h 19998"/>
                <a:gd name="connsiteX662" fmla="*/ 19212 w 19998"/>
                <a:gd name="connsiteY662" fmla="*/ 4373 h 19998"/>
                <a:gd name="connsiteX663" fmla="*/ 19212 w 19998"/>
                <a:gd name="connsiteY663" fmla="*/ 4392 h 19998"/>
                <a:gd name="connsiteX664" fmla="*/ 19317 w 19998"/>
                <a:gd name="connsiteY664" fmla="*/ 4333 h 19998"/>
                <a:gd name="connsiteX665" fmla="*/ 19417 w 19998"/>
                <a:gd name="connsiteY665" fmla="*/ 4392 h 19998"/>
                <a:gd name="connsiteX666" fmla="*/ 19443 w 19998"/>
                <a:gd name="connsiteY666" fmla="*/ 4373 h 19998"/>
                <a:gd name="connsiteX667" fmla="*/ 19500 w 19998"/>
                <a:gd name="connsiteY667" fmla="*/ 4373 h 19998"/>
                <a:gd name="connsiteX668" fmla="*/ 19521 w 19998"/>
                <a:gd name="connsiteY668" fmla="*/ 4352 h 19998"/>
                <a:gd name="connsiteX669" fmla="*/ 19998 w 19998"/>
                <a:gd name="connsiteY669" fmla="*/ 4512 h 19998"/>
                <a:gd name="connsiteX670" fmla="*/ 19750 w 19998"/>
                <a:gd name="connsiteY670" fmla="*/ 4939 h 19998"/>
                <a:gd name="connsiteX671" fmla="*/ 19712 w 19998"/>
                <a:gd name="connsiteY671" fmla="*/ 4939 h 19998"/>
                <a:gd name="connsiteX672" fmla="*/ 19686 w 19998"/>
                <a:gd name="connsiteY672" fmla="*/ 5003 h 19998"/>
                <a:gd name="connsiteX673" fmla="*/ 19645 w 19998"/>
                <a:gd name="connsiteY673" fmla="*/ 5003 h 19998"/>
                <a:gd name="connsiteX674" fmla="*/ 19131 w 19998"/>
                <a:gd name="connsiteY674" fmla="*/ 6512 h 19998"/>
                <a:gd name="connsiteX675" fmla="*/ 19236 w 19998"/>
                <a:gd name="connsiteY675" fmla="*/ 7750 h 19998"/>
                <a:gd name="connsiteX676" fmla="*/ 19212 w 19998"/>
                <a:gd name="connsiteY676" fmla="*/ 7750 h 19998"/>
                <a:gd name="connsiteX677" fmla="*/ 19090 w 19998"/>
                <a:gd name="connsiteY677" fmla="*/ 7870 h 19998"/>
                <a:gd name="connsiteX678" fmla="*/ 19152 w 19998"/>
                <a:gd name="connsiteY678" fmla="*/ 7853 h 19998"/>
                <a:gd name="connsiteX679" fmla="*/ 19064 w 19998"/>
                <a:gd name="connsiteY679" fmla="*/ 7973 h 19998"/>
                <a:gd name="connsiteX680" fmla="*/ 18983 w 19998"/>
                <a:gd name="connsiteY680" fmla="*/ 7973 h 19998"/>
                <a:gd name="connsiteX681" fmla="*/ 18714 w 19998"/>
                <a:gd name="connsiteY681" fmla="*/ 8135 h 19998"/>
                <a:gd name="connsiteX682" fmla="*/ 18695 w 19998"/>
                <a:gd name="connsiteY682" fmla="*/ 8093 h 19998"/>
                <a:gd name="connsiteX683" fmla="*/ 18614 w 19998"/>
                <a:gd name="connsiteY683" fmla="*/ 7997 h 19998"/>
                <a:gd name="connsiteX684" fmla="*/ 18631 w 19998"/>
                <a:gd name="connsiteY684" fmla="*/ 7973 h 19998"/>
                <a:gd name="connsiteX685" fmla="*/ 18304 w 19998"/>
                <a:gd name="connsiteY68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722 w 19998"/>
                <a:gd name="connsiteY340" fmla="*/ 7788 h 19998"/>
                <a:gd name="connsiteX341" fmla="*/ 2477 w 19998"/>
                <a:gd name="connsiteY341" fmla="*/ 7750 h 19998"/>
                <a:gd name="connsiteX342" fmla="*/ 2477 w 19998"/>
                <a:gd name="connsiteY342" fmla="*/ 7973 h 19998"/>
                <a:gd name="connsiteX343" fmla="*/ 2127 w 19998"/>
                <a:gd name="connsiteY343" fmla="*/ 7442 h 19998"/>
                <a:gd name="connsiteX344" fmla="*/ 2127 w 19998"/>
                <a:gd name="connsiteY344" fmla="*/ 7463 h 19998"/>
                <a:gd name="connsiteX345" fmla="*/ 1831 w 19998"/>
                <a:gd name="connsiteY345" fmla="*/ 7261 h 19998"/>
                <a:gd name="connsiteX346" fmla="*/ 1260 w 19998"/>
                <a:gd name="connsiteY346" fmla="*/ 6996 h 19998"/>
                <a:gd name="connsiteX347" fmla="*/ 1276 w 19998"/>
                <a:gd name="connsiteY347" fmla="*/ 6975 h 19998"/>
                <a:gd name="connsiteX348" fmla="*/ 1260 w 19998"/>
                <a:gd name="connsiteY348" fmla="*/ 6958 h 19998"/>
                <a:gd name="connsiteX349" fmla="*/ 1236 w 19998"/>
                <a:gd name="connsiteY349" fmla="*/ 6958 h 19998"/>
                <a:gd name="connsiteX350" fmla="*/ 1172 w 19998"/>
                <a:gd name="connsiteY350" fmla="*/ 6892 h 19998"/>
                <a:gd name="connsiteX351" fmla="*/ 1155 w 19998"/>
                <a:gd name="connsiteY351" fmla="*/ 6996 h 19998"/>
                <a:gd name="connsiteX352" fmla="*/ 886 w 19998"/>
                <a:gd name="connsiteY352" fmla="*/ 6975 h 19998"/>
                <a:gd name="connsiteX353" fmla="*/ 679 w 19998"/>
                <a:gd name="connsiteY353" fmla="*/ 7099 h 19998"/>
                <a:gd name="connsiteX354" fmla="*/ 533 w 19998"/>
                <a:gd name="connsiteY354" fmla="*/ 7078 h 19998"/>
                <a:gd name="connsiteX355" fmla="*/ 533 w 19998"/>
                <a:gd name="connsiteY355" fmla="*/ 7022 h 19998"/>
                <a:gd name="connsiteX356" fmla="*/ 574 w 19998"/>
                <a:gd name="connsiteY356" fmla="*/ 6996 h 19998"/>
                <a:gd name="connsiteX357" fmla="*/ 305 w 19998"/>
                <a:gd name="connsiteY357" fmla="*/ 6568 h 19998"/>
                <a:gd name="connsiteX358" fmla="*/ 264 w 19998"/>
                <a:gd name="connsiteY358" fmla="*/ 6594 h 19998"/>
                <a:gd name="connsiteX359" fmla="*/ 164 w 19998"/>
                <a:gd name="connsiteY359" fmla="*/ 6528 h 19998"/>
                <a:gd name="connsiteX360" fmla="*/ 141 w 19998"/>
                <a:gd name="connsiteY360" fmla="*/ 6528 h 19998"/>
                <a:gd name="connsiteX361" fmla="*/ 0 w 19998"/>
                <a:gd name="connsiteY361" fmla="*/ 6490 h 19998"/>
                <a:gd name="connsiteX362" fmla="*/ 17 w 19998"/>
                <a:gd name="connsiteY362" fmla="*/ 6465 h 19998"/>
                <a:gd name="connsiteX363" fmla="*/ 57 w 19998"/>
                <a:gd name="connsiteY363" fmla="*/ 6465 h 19998"/>
                <a:gd name="connsiteX364" fmla="*/ 57 w 19998"/>
                <a:gd name="connsiteY364" fmla="*/ 6425 h 19998"/>
                <a:gd name="connsiteX365" fmla="*/ 695 w 19998"/>
                <a:gd name="connsiteY365" fmla="*/ 6408 h 19998"/>
                <a:gd name="connsiteX366" fmla="*/ 760 w 19998"/>
                <a:gd name="connsiteY366" fmla="*/ 6262 h 19998"/>
                <a:gd name="connsiteX367" fmla="*/ 722 w 19998"/>
                <a:gd name="connsiteY367" fmla="*/ 6262 h 19998"/>
                <a:gd name="connsiteX368" fmla="*/ 695 w 19998"/>
                <a:gd name="connsiteY368" fmla="*/ 6164 h 19998"/>
                <a:gd name="connsiteX369" fmla="*/ 433 w 19998"/>
                <a:gd name="connsiteY369" fmla="*/ 6084 h 19998"/>
                <a:gd name="connsiteX370" fmla="*/ 348 w 19998"/>
                <a:gd name="connsiteY370" fmla="*/ 6204 h 19998"/>
                <a:gd name="connsiteX371" fmla="*/ 329 w 19998"/>
                <a:gd name="connsiteY371" fmla="*/ 6204 h 19998"/>
                <a:gd name="connsiteX372" fmla="*/ 305 w 19998"/>
                <a:gd name="connsiteY372" fmla="*/ 6060 h 19998"/>
                <a:gd name="connsiteX373" fmla="*/ 348 w 19998"/>
                <a:gd name="connsiteY373" fmla="*/ 6044 h 19998"/>
                <a:gd name="connsiteX374" fmla="*/ 348 w 19998"/>
                <a:gd name="connsiteY374" fmla="*/ 5997 h 19998"/>
                <a:gd name="connsiteX375" fmla="*/ 248 w 19998"/>
                <a:gd name="connsiteY375" fmla="*/ 5997 h 19998"/>
                <a:gd name="connsiteX376" fmla="*/ 221 w 19998"/>
                <a:gd name="connsiteY376" fmla="*/ 5938 h 19998"/>
                <a:gd name="connsiteX377" fmla="*/ 329 w 19998"/>
                <a:gd name="connsiteY377" fmla="*/ 5938 h 19998"/>
                <a:gd name="connsiteX378" fmla="*/ 348 w 19998"/>
                <a:gd name="connsiteY378" fmla="*/ 5818 h 19998"/>
                <a:gd name="connsiteX379" fmla="*/ 391 w 19998"/>
                <a:gd name="connsiteY379" fmla="*/ 5818 h 19998"/>
                <a:gd name="connsiteX380" fmla="*/ 369 w 19998"/>
                <a:gd name="connsiteY380" fmla="*/ 5917 h 19998"/>
                <a:gd name="connsiteX381" fmla="*/ 433 w 19998"/>
                <a:gd name="connsiteY381" fmla="*/ 5877 h 19998"/>
                <a:gd name="connsiteX382" fmla="*/ 433 w 19998"/>
                <a:gd name="connsiteY382" fmla="*/ 5898 h 19998"/>
                <a:gd name="connsiteX383" fmla="*/ 410 w 19998"/>
                <a:gd name="connsiteY383" fmla="*/ 5917 h 19998"/>
                <a:gd name="connsiteX384" fmla="*/ 433 w 19998"/>
                <a:gd name="connsiteY384" fmla="*/ 5938 h 19998"/>
                <a:gd name="connsiteX385" fmla="*/ 555 w 19998"/>
                <a:gd name="connsiteY385" fmla="*/ 5938 h 19998"/>
                <a:gd name="connsiteX386" fmla="*/ 555 w 19998"/>
                <a:gd name="connsiteY386" fmla="*/ 5955 h 19998"/>
                <a:gd name="connsiteX387" fmla="*/ 738 w 19998"/>
                <a:gd name="connsiteY387" fmla="*/ 5938 h 19998"/>
                <a:gd name="connsiteX388" fmla="*/ 695 w 19998"/>
                <a:gd name="connsiteY388" fmla="*/ 5835 h 19998"/>
                <a:gd name="connsiteX389" fmla="*/ 655 w 19998"/>
                <a:gd name="connsiteY389" fmla="*/ 5835 h 19998"/>
                <a:gd name="connsiteX390" fmla="*/ 638 w 19998"/>
                <a:gd name="connsiteY390" fmla="*/ 5877 h 19998"/>
                <a:gd name="connsiteX391" fmla="*/ 574 w 19998"/>
                <a:gd name="connsiteY391" fmla="*/ 5861 h 19998"/>
                <a:gd name="connsiteX392" fmla="*/ 517 w 19998"/>
                <a:gd name="connsiteY392" fmla="*/ 5861 h 19998"/>
                <a:gd name="connsiteX393" fmla="*/ 598 w 19998"/>
                <a:gd name="connsiteY393" fmla="*/ 5736 h 19998"/>
                <a:gd name="connsiteX394" fmla="*/ 141 w 19998"/>
                <a:gd name="connsiteY394" fmla="*/ 5778 h 19998"/>
                <a:gd name="connsiteX395" fmla="*/ 141 w 19998"/>
                <a:gd name="connsiteY395" fmla="*/ 5795 h 19998"/>
                <a:gd name="connsiteX396" fmla="*/ 17 w 19998"/>
                <a:gd name="connsiteY396" fmla="*/ 5818 h 19998"/>
                <a:gd name="connsiteX397" fmla="*/ 17 w 19998"/>
                <a:gd name="connsiteY397" fmla="*/ 5715 h 19998"/>
                <a:gd name="connsiteX398" fmla="*/ 40 w 19998"/>
                <a:gd name="connsiteY398" fmla="*/ 5715 h 19998"/>
                <a:gd name="connsiteX399" fmla="*/ 141 w 19998"/>
                <a:gd name="connsiteY399" fmla="*/ 5287 h 19998"/>
                <a:gd name="connsiteX400" fmla="*/ 181 w 19998"/>
                <a:gd name="connsiteY400" fmla="*/ 5268 h 19998"/>
                <a:gd name="connsiteX401" fmla="*/ 348 w 19998"/>
                <a:gd name="connsiteY401" fmla="*/ 5247 h 19998"/>
                <a:gd name="connsiteX402" fmla="*/ 329 w 19998"/>
                <a:gd name="connsiteY402" fmla="*/ 5205 h 19998"/>
                <a:gd name="connsiteX403" fmla="*/ 450 w 19998"/>
                <a:gd name="connsiteY403" fmla="*/ 5149 h 19998"/>
                <a:gd name="connsiteX404" fmla="*/ 617 w 19998"/>
                <a:gd name="connsiteY404" fmla="*/ 5149 h 19998"/>
                <a:gd name="connsiteX405" fmla="*/ 617 w 19998"/>
                <a:gd name="connsiteY405" fmla="*/ 5106 h 19998"/>
                <a:gd name="connsiteX406" fmla="*/ 803 w 19998"/>
                <a:gd name="connsiteY406" fmla="*/ 5085 h 19998"/>
                <a:gd name="connsiteX407" fmla="*/ 826 w 19998"/>
                <a:gd name="connsiteY407" fmla="*/ 5106 h 19998"/>
                <a:gd name="connsiteX408" fmla="*/ 803 w 19998"/>
                <a:gd name="connsiteY408" fmla="*/ 5149 h 19998"/>
                <a:gd name="connsiteX409" fmla="*/ 803 w 19998"/>
                <a:gd name="connsiteY409" fmla="*/ 5165 h 19998"/>
                <a:gd name="connsiteX410" fmla="*/ 1276 w 19998"/>
                <a:gd name="connsiteY410" fmla="*/ 5022 h 19998"/>
                <a:gd name="connsiteX411" fmla="*/ 1276 w 19998"/>
                <a:gd name="connsiteY411" fmla="*/ 5003 h 19998"/>
                <a:gd name="connsiteX412" fmla="*/ 1276 w 19998"/>
                <a:gd name="connsiteY412" fmla="*/ 5022 h 19998"/>
                <a:gd name="connsiteX413" fmla="*/ 1298 w 19998"/>
                <a:gd name="connsiteY413" fmla="*/ 5022 h 19998"/>
                <a:gd name="connsiteX414" fmla="*/ 1298 w 19998"/>
                <a:gd name="connsiteY414" fmla="*/ 5003 h 19998"/>
                <a:gd name="connsiteX415" fmla="*/ 1341 w 19998"/>
                <a:gd name="connsiteY415" fmla="*/ 5003 h 19998"/>
                <a:gd name="connsiteX416" fmla="*/ 1341 w 19998"/>
                <a:gd name="connsiteY416" fmla="*/ 5165 h 19998"/>
                <a:gd name="connsiteX417" fmla="*/ 1381 w 19998"/>
                <a:gd name="connsiteY417" fmla="*/ 5165 h 19998"/>
                <a:gd name="connsiteX418" fmla="*/ 1441 w 19998"/>
                <a:gd name="connsiteY418" fmla="*/ 5149 h 19998"/>
                <a:gd name="connsiteX419" fmla="*/ 1441 w 19998"/>
                <a:gd name="connsiteY419" fmla="*/ 5205 h 19998"/>
                <a:gd name="connsiteX420" fmla="*/ 1505 w 19998"/>
                <a:gd name="connsiteY420" fmla="*/ 5231 h 19998"/>
                <a:gd name="connsiteX421" fmla="*/ 1524 w 19998"/>
                <a:gd name="connsiteY421" fmla="*/ 5069 h 19998"/>
                <a:gd name="connsiteX422" fmla="*/ 1562 w 19998"/>
                <a:gd name="connsiteY422" fmla="*/ 5069 h 19998"/>
                <a:gd name="connsiteX423" fmla="*/ 1562 w 19998"/>
                <a:gd name="connsiteY423" fmla="*/ 5043 h 19998"/>
                <a:gd name="connsiteX424" fmla="*/ 1815 w 19998"/>
                <a:gd name="connsiteY424" fmla="*/ 5125 h 19998"/>
                <a:gd name="connsiteX425" fmla="*/ 1815 w 19998"/>
                <a:gd name="connsiteY425" fmla="*/ 5149 h 19998"/>
                <a:gd name="connsiteX426" fmla="*/ 1831 w 19998"/>
                <a:gd name="connsiteY426" fmla="*/ 5149 h 19998"/>
                <a:gd name="connsiteX427" fmla="*/ 1874 w 19998"/>
                <a:gd name="connsiteY427" fmla="*/ 5149 h 19998"/>
                <a:gd name="connsiteX428" fmla="*/ 1874 w 19998"/>
                <a:gd name="connsiteY428" fmla="*/ 5189 h 19998"/>
                <a:gd name="connsiteX429" fmla="*/ 1936 w 19998"/>
                <a:gd name="connsiteY429" fmla="*/ 5165 h 19998"/>
                <a:gd name="connsiteX430" fmla="*/ 1936 w 19998"/>
                <a:gd name="connsiteY430" fmla="*/ 5149 h 19998"/>
                <a:gd name="connsiteX431" fmla="*/ 1915 w 19998"/>
                <a:gd name="connsiteY431" fmla="*/ 5125 h 19998"/>
                <a:gd name="connsiteX432" fmla="*/ 1915 w 19998"/>
                <a:gd name="connsiteY432" fmla="*/ 5069 h 19998"/>
                <a:gd name="connsiteX433" fmla="*/ 1979 w 19998"/>
                <a:gd name="connsiteY433" fmla="*/ 5003 h 19998"/>
                <a:gd name="connsiteX434" fmla="*/ 1936 w 19998"/>
                <a:gd name="connsiteY434" fmla="*/ 4939 h 19998"/>
                <a:gd name="connsiteX435" fmla="*/ 2103 w 19998"/>
                <a:gd name="connsiteY435" fmla="*/ 4820 h 19998"/>
                <a:gd name="connsiteX436" fmla="*/ 2496 w 19998"/>
                <a:gd name="connsiteY436" fmla="*/ 4777 h 19998"/>
                <a:gd name="connsiteX437" fmla="*/ 2536 w 19998"/>
                <a:gd name="connsiteY437" fmla="*/ 4860 h 19998"/>
                <a:gd name="connsiteX438" fmla="*/ 2722 w 19998"/>
                <a:gd name="connsiteY438" fmla="*/ 4761 h 19998"/>
                <a:gd name="connsiteX439" fmla="*/ 2722 w 19998"/>
                <a:gd name="connsiteY439" fmla="*/ 4900 h 19998"/>
                <a:gd name="connsiteX440" fmla="*/ 2805 w 19998"/>
                <a:gd name="connsiteY440" fmla="*/ 4923 h 19998"/>
                <a:gd name="connsiteX441" fmla="*/ 2782 w 19998"/>
                <a:gd name="connsiteY441" fmla="*/ 4982 h 19998"/>
                <a:gd name="connsiteX442" fmla="*/ 2886 w 19998"/>
                <a:gd name="connsiteY442" fmla="*/ 5022 h 19998"/>
                <a:gd name="connsiteX443" fmla="*/ 2910 w 19998"/>
                <a:gd name="connsiteY443" fmla="*/ 5022 h 19998"/>
                <a:gd name="connsiteX444" fmla="*/ 2970 w 19998"/>
                <a:gd name="connsiteY444" fmla="*/ 5189 h 19998"/>
                <a:gd name="connsiteX445" fmla="*/ 3010 w 19998"/>
                <a:gd name="connsiteY445" fmla="*/ 5189 h 19998"/>
                <a:gd name="connsiteX446" fmla="*/ 3034 w 19998"/>
                <a:gd name="connsiteY446" fmla="*/ 5247 h 19998"/>
                <a:gd name="connsiteX447" fmla="*/ 3256 w 19998"/>
                <a:gd name="connsiteY447" fmla="*/ 5673 h 19998"/>
                <a:gd name="connsiteX448" fmla="*/ 3608 w 19998"/>
                <a:gd name="connsiteY448" fmla="*/ 5391 h 19998"/>
                <a:gd name="connsiteX449" fmla="*/ 3689 w 19998"/>
                <a:gd name="connsiteY449" fmla="*/ 5351 h 19998"/>
                <a:gd name="connsiteX450" fmla="*/ 3860 w 19998"/>
                <a:gd name="connsiteY450" fmla="*/ 5268 h 19998"/>
                <a:gd name="connsiteX451" fmla="*/ 3999 w 19998"/>
                <a:gd name="connsiteY451" fmla="*/ 5534 h 19998"/>
                <a:gd name="connsiteX452" fmla="*/ 4351 w 19998"/>
                <a:gd name="connsiteY452" fmla="*/ 5351 h 19998"/>
                <a:gd name="connsiteX453" fmla="*/ 4372 w 19998"/>
                <a:gd name="connsiteY453" fmla="*/ 5308 h 19998"/>
                <a:gd name="connsiteX454" fmla="*/ 4580 w 19998"/>
                <a:gd name="connsiteY454" fmla="*/ 5268 h 19998"/>
                <a:gd name="connsiteX455" fmla="*/ 4580 w 19998"/>
                <a:gd name="connsiteY455" fmla="*/ 5471 h 19998"/>
                <a:gd name="connsiteX456" fmla="*/ 4994 w 19998"/>
                <a:gd name="connsiteY456" fmla="*/ 5449 h 19998"/>
                <a:gd name="connsiteX457" fmla="*/ 5075 w 19998"/>
                <a:gd name="connsiteY457" fmla="*/ 5471 h 19998"/>
                <a:gd name="connsiteX458" fmla="*/ 5323 w 19998"/>
                <a:gd name="connsiteY458" fmla="*/ 5471 h 19998"/>
                <a:gd name="connsiteX459" fmla="*/ 5242 w 19998"/>
                <a:gd name="connsiteY459" fmla="*/ 5407 h 19998"/>
                <a:gd name="connsiteX460" fmla="*/ 4994 w 19998"/>
                <a:gd name="connsiteY460" fmla="*/ 5003 h 19998"/>
                <a:gd name="connsiteX461" fmla="*/ 4970 w 19998"/>
                <a:gd name="connsiteY461" fmla="*/ 5003 h 19998"/>
                <a:gd name="connsiteX462" fmla="*/ 4954 w 19998"/>
                <a:gd name="connsiteY462" fmla="*/ 4982 h 19998"/>
                <a:gd name="connsiteX463" fmla="*/ 5054 w 19998"/>
                <a:gd name="connsiteY463" fmla="*/ 4618 h 19998"/>
                <a:gd name="connsiteX464" fmla="*/ 5054 w 19998"/>
                <a:gd name="connsiteY464" fmla="*/ 4601 h 19998"/>
                <a:gd name="connsiteX465" fmla="*/ 5037 w 19998"/>
                <a:gd name="connsiteY465" fmla="*/ 4618 h 19998"/>
                <a:gd name="connsiteX466" fmla="*/ 5011 w 19998"/>
                <a:gd name="connsiteY466" fmla="*/ 4131 h 19998"/>
                <a:gd name="connsiteX467" fmla="*/ 4970 w 19998"/>
                <a:gd name="connsiteY467" fmla="*/ 4131 h 19998"/>
                <a:gd name="connsiteX468" fmla="*/ 4642 w 19998"/>
                <a:gd name="connsiteY468" fmla="*/ 3335 h 19998"/>
                <a:gd name="connsiteX469" fmla="*/ 4663 w 19998"/>
                <a:gd name="connsiteY469" fmla="*/ 3092 h 19998"/>
                <a:gd name="connsiteX470" fmla="*/ 4563 w 19998"/>
                <a:gd name="connsiteY470" fmla="*/ 3050 h 19998"/>
                <a:gd name="connsiteX471" fmla="*/ 4563 w 19998"/>
                <a:gd name="connsiteY471" fmla="*/ 2930 h 19998"/>
                <a:gd name="connsiteX472" fmla="*/ 4663 w 19998"/>
                <a:gd name="connsiteY472" fmla="*/ 2987 h 19998"/>
                <a:gd name="connsiteX473" fmla="*/ 4684 w 19998"/>
                <a:gd name="connsiteY473" fmla="*/ 2947 h 19998"/>
                <a:gd name="connsiteX474" fmla="*/ 5242 w 19998"/>
                <a:gd name="connsiteY474" fmla="*/ 3092 h 19998"/>
                <a:gd name="connsiteX475" fmla="*/ 5258 w 19998"/>
                <a:gd name="connsiteY475" fmla="*/ 3029 h 19998"/>
                <a:gd name="connsiteX476" fmla="*/ 5570 w 19998"/>
                <a:gd name="connsiteY476" fmla="*/ 3050 h 19998"/>
                <a:gd name="connsiteX477" fmla="*/ 5632 w 19998"/>
                <a:gd name="connsiteY477" fmla="*/ 3252 h 19998"/>
                <a:gd name="connsiteX478" fmla="*/ 5592 w 19998"/>
                <a:gd name="connsiteY478" fmla="*/ 3252 h 19998"/>
                <a:gd name="connsiteX479" fmla="*/ 5570 w 19998"/>
                <a:gd name="connsiteY479" fmla="*/ 3316 h 19998"/>
                <a:gd name="connsiteX480" fmla="*/ 5511 w 19998"/>
                <a:gd name="connsiteY480" fmla="*/ 3316 h 19998"/>
                <a:gd name="connsiteX481" fmla="*/ 5675 w 19998"/>
                <a:gd name="connsiteY481" fmla="*/ 3800 h 19998"/>
                <a:gd name="connsiteX482" fmla="*/ 5649 w 19998"/>
                <a:gd name="connsiteY482" fmla="*/ 3826 h 19998"/>
                <a:gd name="connsiteX483" fmla="*/ 5732 w 19998"/>
                <a:gd name="connsiteY483" fmla="*/ 3842 h 19998"/>
                <a:gd name="connsiteX484" fmla="*/ 5713 w 19998"/>
                <a:gd name="connsiteY484" fmla="*/ 3842 h 19998"/>
                <a:gd name="connsiteX485" fmla="*/ 5732 w 19998"/>
                <a:gd name="connsiteY485" fmla="*/ 3882 h 19998"/>
                <a:gd name="connsiteX486" fmla="*/ 5756 w 19998"/>
                <a:gd name="connsiteY486" fmla="*/ 3882 h 19998"/>
                <a:gd name="connsiteX487" fmla="*/ 5775 w 19998"/>
                <a:gd name="connsiteY487" fmla="*/ 3882 h 19998"/>
                <a:gd name="connsiteX488" fmla="*/ 5861 w 19998"/>
                <a:gd name="connsiteY488" fmla="*/ 3762 h 19998"/>
                <a:gd name="connsiteX489" fmla="*/ 6499 w 19998"/>
                <a:gd name="connsiteY489" fmla="*/ 3906 h 19998"/>
                <a:gd name="connsiteX490" fmla="*/ 7611 w 19998"/>
                <a:gd name="connsiteY490" fmla="*/ 3826 h 19998"/>
                <a:gd name="connsiteX491" fmla="*/ 7923 w 19998"/>
                <a:gd name="connsiteY491" fmla="*/ 3722 h 19998"/>
                <a:gd name="connsiteX492" fmla="*/ 8045 w 19998"/>
                <a:gd name="connsiteY492" fmla="*/ 3703 h 19998"/>
                <a:gd name="connsiteX493" fmla="*/ 7611 w 19998"/>
                <a:gd name="connsiteY493" fmla="*/ 3600 h 19998"/>
                <a:gd name="connsiteX494" fmla="*/ 7611 w 19998"/>
                <a:gd name="connsiteY494" fmla="*/ 3581 h 19998"/>
                <a:gd name="connsiteX495" fmla="*/ 7799 w 19998"/>
                <a:gd name="connsiteY495" fmla="*/ 3092 h 19998"/>
                <a:gd name="connsiteX496" fmla="*/ 9574 w 19998"/>
                <a:gd name="connsiteY496" fmla="*/ 2317 h 19998"/>
                <a:gd name="connsiteX497" fmla="*/ 9843 w 19998"/>
                <a:gd name="connsiteY497" fmla="*/ 1993 h 19998"/>
                <a:gd name="connsiteX498" fmla="*/ 9902 w 19998"/>
                <a:gd name="connsiteY498" fmla="*/ 2051 h 19998"/>
                <a:gd name="connsiteX499" fmla="*/ 10031 w 19998"/>
                <a:gd name="connsiteY499" fmla="*/ 2051 h 19998"/>
                <a:gd name="connsiteX500" fmla="*/ 9964 w 19998"/>
                <a:gd name="connsiteY500" fmla="*/ 1972 h 19998"/>
                <a:gd name="connsiteX501" fmla="*/ 9943 w 19998"/>
                <a:gd name="connsiteY501" fmla="*/ 1993 h 19998"/>
                <a:gd name="connsiteX502" fmla="*/ 9843 w 19998"/>
                <a:gd name="connsiteY502" fmla="*/ 1645 h 19998"/>
                <a:gd name="connsiteX503" fmla="*/ 9902 w 19998"/>
                <a:gd name="connsiteY503" fmla="*/ 1645 h 19998"/>
                <a:gd name="connsiteX504" fmla="*/ 9902 w 19998"/>
                <a:gd name="connsiteY504" fmla="*/ 1628 h 19998"/>
                <a:gd name="connsiteX505" fmla="*/ 9902 w 19998"/>
                <a:gd name="connsiteY505" fmla="*/ 1607 h 19998"/>
                <a:gd name="connsiteX506" fmla="*/ 9843 w 19998"/>
                <a:gd name="connsiteY506" fmla="*/ 1542 h 19998"/>
                <a:gd name="connsiteX507" fmla="*/ 9886 w 19998"/>
                <a:gd name="connsiteY507" fmla="*/ 1260 h 19998"/>
                <a:gd name="connsiteX508" fmla="*/ 9926 w 19998"/>
                <a:gd name="connsiteY508" fmla="*/ 1243 h 19998"/>
                <a:gd name="connsiteX509" fmla="*/ 9886 w 19998"/>
                <a:gd name="connsiteY509" fmla="*/ 815 h 19998"/>
                <a:gd name="connsiteX510" fmla="*/ 9902 w 19998"/>
                <a:gd name="connsiteY510" fmla="*/ 815 h 19998"/>
                <a:gd name="connsiteX511" fmla="*/ 9886 w 19998"/>
                <a:gd name="connsiteY511" fmla="*/ 484 h 19998"/>
                <a:gd name="connsiteX512" fmla="*/ 10645 w 19998"/>
                <a:gd name="connsiteY512" fmla="*/ 186 h 19998"/>
                <a:gd name="connsiteX513" fmla="*/ 11307 w 19998"/>
                <a:gd name="connsiteY513" fmla="*/ 0 h 19998"/>
                <a:gd name="connsiteX514" fmla="*/ 11431 w 19998"/>
                <a:gd name="connsiteY514" fmla="*/ 324 h 19998"/>
                <a:gd name="connsiteX515" fmla="*/ 11431 w 19998"/>
                <a:gd name="connsiteY515" fmla="*/ 630 h 19998"/>
                <a:gd name="connsiteX516" fmla="*/ 11577 w 19998"/>
                <a:gd name="connsiteY516" fmla="*/ 630 h 19998"/>
                <a:gd name="connsiteX517" fmla="*/ 11700 w 19998"/>
                <a:gd name="connsiteY517" fmla="*/ 832 h 19998"/>
                <a:gd name="connsiteX518" fmla="*/ 11822 w 19998"/>
                <a:gd name="connsiteY518" fmla="*/ 895 h 19998"/>
                <a:gd name="connsiteX519" fmla="*/ 12158 w 19998"/>
                <a:gd name="connsiteY519" fmla="*/ 670 h 19998"/>
                <a:gd name="connsiteX520" fmla="*/ 12279 w 19998"/>
                <a:gd name="connsiteY520" fmla="*/ 792 h 19998"/>
                <a:gd name="connsiteX521" fmla="*/ 12255 w 19998"/>
                <a:gd name="connsiteY521" fmla="*/ 815 h 19998"/>
                <a:gd name="connsiteX522" fmla="*/ 12360 w 19998"/>
                <a:gd name="connsiteY522" fmla="*/ 895 h 19998"/>
                <a:gd name="connsiteX523" fmla="*/ 12360 w 19998"/>
                <a:gd name="connsiteY523" fmla="*/ 912 h 19998"/>
                <a:gd name="connsiteX524" fmla="*/ 12339 w 19998"/>
                <a:gd name="connsiteY524" fmla="*/ 935 h 19998"/>
                <a:gd name="connsiteX525" fmla="*/ 12548 w 19998"/>
                <a:gd name="connsiteY525" fmla="*/ 1342 h 19998"/>
                <a:gd name="connsiteX526" fmla="*/ 12753 w 19998"/>
                <a:gd name="connsiteY526" fmla="*/ 1260 h 19998"/>
                <a:gd name="connsiteX527" fmla="*/ 12729 w 19998"/>
                <a:gd name="connsiteY527" fmla="*/ 1363 h 19998"/>
                <a:gd name="connsiteX528" fmla="*/ 12834 w 19998"/>
                <a:gd name="connsiteY528" fmla="*/ 1323 h 19998"/>
                <a:gd name="connsiteX529" fmla="*/ 12853 w 19998"/>
                <a:gd name="connsiteY529" fmla="*/ 1342 h 19998"/>
                <a:gd name="connsiteX530" fmla="*/ 12901 w 19998"/>
                <a:gd name="connsiteY530" fmla="*/ 1342 h 19998"/>
                <a:gd name="connsiteX531" fmla="*/ 13039 w 19998"/>
                <a:gd name="connsiteY531" fmla="*/ 1769 h 19998"/>
                <a:gd name="connsiteX532" fmla="*/ 13039 w 19998"/>
                <a:gd name="connsiteY532" fmla="*/ 1751 h 19998"/>
                <a:gd name="connsiteX533" fmla="*/ 13065 w 19998"/>
                <a:gd name="connsiteY533" fmla="*/ 1751 h 19998"/>
                <a:gd name="connsiteX534" fmla="*/ 13082 w 19998"/>
                <a:gd name="connsiteY534" fmla="*/ 1671 h 19998"/>
                <a:gd name="connsiteX535" fmla="*/ 13186 w 19998"/>
                <a:gd name="connsiteY535" fmla="*/ 1645 h 19998"/>
                <a:gd name="connsiteX536" fmla="*/ 13203 w 19998"/>
                <a:gd name="connsiteY536" fmla="*/ 1671 h 19998"/>
                <a:gd name="connsiteX537" fmla="*/ 13203 w 19998"/>
                <a:gd name="connsiteY537" fmla="*/ 1645 h 19998"/>
                <a:gd name="connsiteX538" fmla="*/ 13267 w 19998"/>
                <a:gd name="connsiteY538" fmla="*/ 1645 h 19998"/>
                <a:gd name="connsiteX539" fmla="*/ 13267 w 19998"/>
                <a:gd name="connsiteY539" fmla="*/ 1671 h 19998"/>
                <a:gd name="connsiteX540" fmla="*/ 13308 w 19998"/>
                <a:gd name="connsiteY540" fmla="*/ 1687 h 19998"/>
                <a:gd name="connsiteX541" fmla="*/ 13308 w 19998"/>
                <a:gd name="connsiteY541" fmla="*/ 1711 h 19998"/>
                <a:gd name="connsiteX542" fmla="*/ 13515 w 19998"/>
                <a:gd name="connsiteY542" fmla="*/ 1628 h 19998"/>
                <a:gd name="connsiteX543" fmla="*/ 13598 w 19998"/>
                <a:gd name="connsiteY543" fmla="*/ 1751 h 19998"/>
                <a:gd name="connsiteX544" fmla="*/ 13660 w 19998"/>
                <a:gd name="connsiteY544" fmla="*/ 1769 h 19998"/>
                <a:gd name="connsiteX545" fmla="*/ 13660 w 19998"/>
                <a:gd name="connsiteY545" fmla="*/ 1833 h 19998"/>
                <a:gd name="connsiteX546" fmla="*/ 13677 w 19998"/>
                <a:gd name="connsiteY546" fmla="*/ 1833 h 19998"/>
                <a:gd name="connsiteX547" fmla="*/ 13677 w 19998"/>
                <a:gd name="connsiteY547" fmla="*/ 1849 h 19998"/>
                <a:gd name="connsiteX548" fmla="*/ 13725 w 19998"/>
                <a:gd name="connsiteY548" fmla="*/ 1849 h 19998"/>
                <a:gd name="connsiteX549" fmla="*/ 13703 w 19998"/>
                <a:gd name="connsiteY549" fmla="*/ 1833 h 19998"/>
                <a:gd name="connsiteX550" fmla="*/ 13725 w 19998"/>
                <a:gd name="connsiteY550" fmla="*/ 1791 h 19998"/>
                <a:gd name="connsiteX551" fmla="*/ 13808 w 19998"/>
                <a:gd name="connsiteY551" fmla="*/ 1873 h 19998"/>
                <a:gd name="connsiteX552" fmla="*/ 13725 w 19998"/>
                <a:gd name="connsiteY552" fmla="*/ 2155 h 19998"/>
                <a:gd name="connsiteX553" fmla="*/ 13725 w 19998"/>
                <a:gd name="connsiteY553" fmla="*/ 2138 h 19998"/>
                <a:gd name="connsiteX554" fmla="*/ 13784 w 19998"/>
                <a:gd name="connsiteY554" fmla="*/ 2155 h 19998"/>
                <a:gd name="connsiteX555" fmla="*/ 13825 w 19998"/>
                <a:gd name="connsiteY555" fmla="*/ 2301 h 19998"/>
                <a:gd name="connsiteX556" fmla="*/ 13703 w 19998"/>
                <a:gd name="connsiteY556" fmla="*/ 2420 h 19998"/>
                <a:gd name="connsiteX557" fmla="*/ 13741 w 19998"/>
                <a:gd name="connsiteY557" fmla="*/ 2463 h 19998"/>
                <a:gd name="connsiteX558" fmla="*/ 13703 w 19998"/>
                <a:gd name="connsiteY558" fmla="*/ 2503 h 19998"/>
                <a:gd name="connsiteX559" fmla="*/ 13784 w 19998"/>
                <a:gd name="connsiteY559" fmla="*/ 2519 h 19998"/>
                <a:gd name="connsiteX560" fmla="*/ 13784 w 19998"/>
                <a:gd name="connsiteY560" fmla="*/ 2540 h 19998"/>
                <a:gd name="connsiteX561" fmla="*/ 13849 w 19998"/>
                <a:gd name="connsiteY561" fmla="*/ 2540 h 19998"/>
                <a:gd name="connsiteX562" fmla="*/ 14280 w 19998"/>
                <a:gd name="connsiteY562" fmla="*/ 2540 h 19998"/>
                <a:gd name="connsiteX563" fmla="*/ 14527 w 19998"/>
                <a:gd name="connsiteY563" fmla="*/ 2437 h 19998"/>
                <a:gd name="connsiteX564" fmla="*/ 14527 w 19998"/>
                <a:gd name="connsiteY564" fmla="*/ 2218 h 19998"/>
                <a:gd name="connsiteX565" fmla="*/ 14715 w 19998"/>
                <a:gd name="connsiteY565" fmla="*/ 2051 h 19998"/>
                <a:gd name="connsiteX566" fmla="*/ 14815 w 19998"/>
                <a:gd name="connsiteY566" fmla="*/ 2115 h 19998"/>
                <a:gd name="connsiteX567" fmla="*/ 14775 w 19998"/>
                <a:gd name="connsiteY567" fmla="*/ 2138 h 19998"/>
                <a:gd name="connsiteX568" fmla="*/ 14796 w 19998"/>
                <a:gd name="connsiteY568" fmla="*/ 2218 h 19998"/>
                <a:gd name="connsiteX569" fmla="*/ 14756 w 19998"/>
                <a:gd name="connsiteY569" fmla="*/ 2195 h 19998"/>
                <a:gd name="connsiteX570" fmla="*/ 14732 w 19998"/>
                <a:gd name="connsiteY570" fmla="*/ 2218 h 19998"/>
                <a:gd name="connsiteX571" fmla="*/ 14756 w 19998"/>
                <a:gd name="connsiteY571" fmla="*/ 2237 h 19998"/>
                <a:gd name="connsiteX572" fmla="*/ 14732 w 19998"/>
                <a:gd name="connsiteY572" fmla="*/ 2275 h 19998"/>
                <a:gd name="connsiteX573" fmla="*/ 14715 w 19998"/>
                <a:gd name="connsiteY573" fmla="*/ 2275 h 19998"/>
                <a:gd name="connsiteX574" fmla="*/ 14756 w 19998"/>
                <a:gd name="connsiteY574" fmla="*/ 2341 h 19998"/>
                <a:gd name="connsiteX575" fmla="*/ 14675 w 19998"/>
                <a:gd name="connsiteY575" fmla="*/ 2519 h 19998"/>
                <a:gd name="connsiteX576" fmla="*/ 14815 w 19998"/>
                <a:gd name="connsiteY576" fmla="*/ 2622 h 19998"/>
                <a:gd name="connsiteX577" fmla="*/ 14796 w 19998"/>
                <a:gd name="connsiteY577" fmla="*/ 2904 h 19998"/>
                <a:gd name="connsiteX578" fmla="*/ 14918 w 19998"/>
                <a:gd name="connsiteY578" fmla="*/ 2904 h 19998"/>
                <a:gd name="connsiteX579" fmla="*/ 14918 w 19998"/>
                <a:gd name="connsiteY579" fmla="*/ 2867 h 19998"/>
                <a:gd name="connsiteX580" fmla="*/ 15001 w 19998"/>
                <a:gd name="connsiteY580" fmla="*/ 2888 h 19998"/>
                <a:gd name="connsiteX581" fmla="*/ 15230 w 19998"/>
                <a:gd name="connsiteY581" fmla="*/ 3074 h 19998"/>
                <a:gd name="connsiteX582" fmla="*/ 15249 w 19998"/>
                <a:gd name="connsiteY582" fmla="*/ 3050 h 19998"/>
                <a:gd name="connsiteX583" fmla="*/ 15249 w 19998"/>
                <a:gd name="connsiteY583" fmla="*/ 3114 h 19998"/>
                <a:gd name="connsiteX584" fmla="*/ 15330 w 19998"/>
                <a:gd name="connsiteY584" fmla="*/ 3114 h 19998"/>
                <a:gd name="connsiteX585" fmla="*/ 15418 w 19998"/>
                <a:gd name="connsiteY585" fmla="*/ 3114 h 19998"/>
                <a:gd name="connsiteX586" fmla="*/ 15499 w 19998"/>
                <a:gd name="connsiteY586" fmla="*/ 3196 h 19998"/>
                <a:gd name="connsiteX587" fmla="*/ 15475 w 19998"/>
                <a:gd name="connsiteY587" fmla="*/ 3252 h 19998"/>
                <a:gd name="connsiteX588" fmla="*/ 15499 w 19998"/>
                <a:gd name="connsiteY588" fmla="*/ 3295 h 19998"/>
                <a:gd name="connsiteX589" fmla="*/ 15499 w 19998"/>
                <a:gd name="connsiteY589" fmla="*/ 3276 h 19998"/>
                <a:gd name="connsiteX590" fmla="*/ 15599 w 19998"/>
                <a:gd name="connsiteY590" fmla="*/ 3276 h 19998"/>
                <a:gd name="connsiteX591" fmla="*/ 15704 w 19998"/>
                <a:gd name="connsiteY591" fmla="*/ 3374 h 19998"/>
                <a:gd name="connsiteX592" fmla="*/ 15682 w 19998"/>
                <a:gd name="connsiteY592" fmla="*/ 3414 h 19998"/>
                <a:gd name="connsiteX593" fmla="*/ 15723 w 19998"/>
                <a:gd name="connsiteY593" fmla="*/ 3478 h 19998"/>
                <a:gd name="connsiteX594" fmla="*/ 15704 w 19998"/>
                <a:gd name="connsiteY594" fmla="*/ 3497 h 19998"/>
                <a:gd name="connsiteX595" fmla="*/ 15747 w 19998"/>
                <a:gd name="connsiteY595" fmla="*/ 3534 h 19998"/>
                <a:gd name="connsiteX596" fmla="*/ 15747 w 19998"/>
                <a:gd name="connsiteY596" fmla="*/ 3518 h 19998"/>
                <a:gd name="connsiteX597" fmla="*/ 15935 w 19998"/>
                <a:gd name="connsiteY597" fmla="*/ 3478 h 19998"/>
                <a:gd name="connsiteX598" fmla="*/ 15935 w 19998"/>
                <a:gd name="connsiteY598" fmla="*/ 3518 h 19998"/>
                <a:gd name="connsiteX599" fmla="*/ 15951 w 19998"/>
                <a:gd name="connsiteY599" fmla="*/ 3518 h 19998"/>
                <a:gd name="connsiteX600" fmla="*/ 15992 w 19998"/>
                <a:gd name="connsiteY600" fmla="*/ 3414 h 19998"/>
                <a:gd name="connsiteX601" fmla="*/ 16156 w 19998"/>
                <a:gd name="connsiteY601" fmla="*/ 3414 h 19998"/>
                <a:gd name="connsiteX602" fmla="*/ 16156 w 19998"/>
                <a:gd name="connsiteY602" fmla="*/ 3374 h 19998"/>
                <a:gd name="connsiteX603" fmla="*/ 16302 w 19998"/>
                <a:gd name="connsiteY603" fmla="*/ 3436 h 19998"/>
                <a:gd name="connsiteX604" fmla="*/ 16285 w 19998"/>
                <a:gd name="connsiteY604" fmla="*/ 3454 h 19998"/>
                <a:gd name="connsiteX605" fmla="*/ 16366 w 19998"/>
                <a:gd name="connsiteY605" fmla="*/ 3518 h 19998"/>
                <a:gd name="connsiteX606" fmla="*/ 16490 w 19998"/>
                <a:gd name="connsiteY606" fmla="*/ 3518 h 19998"/>
                <a:gd name="connsiteX607" fmla="*/ 16506 w 19998"/>
                <a:gd name="connsiteY607" fmla="*/ 3600 h 19998"/>
                <a:gd name="connsiteX608" fmla="*/ 16590 w 19998"/>
                <a:gd name="connsiteY608" fmla="*/ 3624 h 19998"/>
                <a:gd name="connsiteX609" fmla="*/ 16611 w 19998"/>
                <a:gd name="connsiteY609" fmla="*/ 3581 h 19998"/>
                <a:gd name="connsiteX610" fmla="*/ 16694 w 19998"/>
                <a:gd name="connsiteY610" fmla="*/ 3600 h 19998"/>
                <a:gd name="connsiteX611" fmla="*/ 16694 w 19998"/>
                <a:gd name="connsiteY611" fmla="*/ 3560 h 19998"/>
                <a:gd name="connsiteX612" fmla="*/ 16716 w 19998"/>
                <a:gd name="connsiteY612" fmla="*/ 3560 h 19998"/>
                <a:gd name="connsiteX613" fmla="*/ 16716 w 19998"/>
                <a:gd name="connsiteY613" fmla="*/ 3518 h 19998"/>
                <a:gd name="connsiteX614" fmla="*/ 16759 w 19998"/>
                <a:gd name="connsiteY614" fmla="*/ 3497 h 19998"/>
                <a:gd name="connsiteX615" fmla="*/ 16759 w 19998"/>
                <a:gd name="connsiteY615" fmla="*/ 3478 h 19998"/>
                <a:gd name="connsiteX616" fmla="*/ 16940 w 19998"/>
                <a:gd name="connsiteY616" fmla="*/ 3478 h 19998"/>
                <a:gd name="connsiteX617" fmla="*/ 17085 w 19998"/>
                <a:gd name="connsiteY617" fmla="*/ 3560 h 19998"/>
                <a:gd name="connsiteX618" fmla="*/ 17085 w 19998"/>
                <a:gd name="connsiteY618" fmla="*/ 3534 h 19998"/>
                <a:gd name="connsiteX619" fmla="*/ 17192 w 19998"/>
                <a:gd name="connsiteY619" fmla="*/ 3518 h 19998"/>
                <a:gd name="connsiteX620" fmla="*/ 17192 w 19998"/>
                <a:gd name="connsiteY620" fmla="*/ 3534 h 19998"/>
                <a:gd name="connsiteX621" fmla="*/ 17373 w 19998"/>
                <a:gd name="connsiteY621" fmla="*/ 3640 h 19998"/>
                <a:gd name="connsiteX622" fmla="*/ 17354 w 19998"/>
                <a:gd name="connsiteY622" fmla="*/ 3663 h 19998"/>
                <a:gd name="connsiteX623" fmla="*/ 17437 w 19998"/>
                <a:gd name="connsiteY623" fmla="*/ 3783 h 19998"/>
                <a:gd name="connsiteX624" fmla="*/ 17397 w 19998"/>
                <a:gd name="connsiteY624" fmla="*/ 3783 h 19998"/>
                <a:gd name="connsiteX625" fmla="*/ 17414 w 19998"/>
                <a:gd name="connsiteY625" fmla="*/ 3826 h 19998"/>
                <a:gd name="connsiteX626" fmla="*/ 17437 w 19998"/>
                <a:gd name="connsiteY626" fmla="*/ 3826 h 19998"/>
                <a:gd name="connsiteX627" fmla="*/ 17602 w 19998"/>
                <a:gd name="connsiteY627" fmla="*/ 4028 h 19998"/>
                <a:gd name="connsiteX628" fmla="*/ 17623 w 19998"/>
                <a:gd name="connsiteY628" fmla="*/ 4091 h 19998"/>
                <a:gd name="connsiteX629" fmla="*/ 17642 w 19998"/>
                <a:gd name="connsiteY629" fmla="*/ 4091 h 19998"/>
                <a:gd name="connsiteX630" fmla="*/ 17683 w 19998"/>
                <a:gd name="connsiteY630" fmla="*/ 4211 h 19998"/>
                <a:gd name="connsiteX631" fmla="*/ 17849 w 19998"/>
                <a:gd name="connsiteY631" fmla="*/ 4211 h 19998"/>
                <a:gd name="connsiteX632" fmla="*/ 17849 w 19998"/>
                <a:gd name="connsiteY632" fmla="*/ 4171 h 19998"/>
                <a:gd name="connsiteX633" fmla="*/ 17871 w 19998"/>
                <a:gd name="connsiteY633" fmla="*/ 4171 h 19998"/>
                <a:gd name="connsiteX634" fmla="*/ 17830 w 19998"/>
                <a:gd name="connsiteY634" fmla="*/ 4091 h 19998"/>
                <a:gd name="connsiteX635" fmla="*/ 17871 w 19998"/>
                <a:gd name="connsiteY635" fmla="*/ 4065 h 19998"/>
                <a:gd name="connsiteX636" fmla="*/ 17935 w 19998"/>
                <a:gd name="connsiteY636" fmla="*/ 4091 h 19998"/>
                <a:gd name="connsiteX637" fmla="*/ 17976 w 19998"/>
                <a:gd name="connsiteY637" fmla="*/ 4065 h 19998"/>
                <a:gd name="connsiteX638" fmla="*/ 18019 w 19998"/>
                <a:gd name="connsiteY638" fmla="*/ 4091 h 19998"/>
                <a:gd name="connsiteX639" fmla="*/ 18140 w 19998"/>
                <a:gd name="connsiteY639" fmla="*/ 4131 h 19998"/>
                <a:gd name="connsiteX640" fmla="*/ 18183 w 19998"/>
                <a:gd name="connsiteY640" fmla="*/ 4293 h 19998"/>
                <a:gd name="connsiteX641" fmla="*/ 18200 w 19998"/>
                <a:gd name="connsiteY641" fmla="*/ 4293 h 19998"/>
                <a:gd name="connsiteX642" fmla="*/ 18223 w 19998"/>
                <a:gd name="connsiteY642" fmla="*/ 4211 h 19998"/>
                <a:gd name="connsiteX643" fmla="*/ 18240 w 19998"/>
                <a:gd name="connsiteY643" fmla="*/ 4211 h 19998"/>
                <a:gd name="connsiteX644" fmla="*/ 18240 w 19998"/>
                <a:gd name="connsiteY644" fmla="*/ 4230 h 19998"/>
                <a:gd name="connsiteX645" fmla="*/ 18281 w 19998"/>
                <a:gd name="connsiteY645" fmla="*/ 4230 h 19998"/>
                <a:gd name="connsiteX646" fmla="*/ 18328 w 19998"/>
                <a:gd name="connsiteY646" fmla="*/ 4270 h 19998"/>
                <a:gd name="connsiteX647" fmla="*/ 18369 w 19998"/>
                <a:gd name="connsiteY647" fmla="*/ 4253 h 19998"/>
                <a:gd name="connsiteX648" fmla="*/ 18388 w 19998"/>
                <a:gd name="connsiteY648" fmla="*/ 4270 h 19998"/>
                <a:gd name="connsiteX649" fmla="*/ 18531 w 19998"/>
                <a:gd name="connsiteY649" fmla="*/ 4253 h 19998"/>
                <a:gd name="connsiteX650" fmla="*/ 18531 w 19998"/>
                <a:gd name="connsiteY650" fmla="*/ 4270 h 19998"/>
                <a:gd name="connsiteX651" fmla="*/ 18631 w 19998"/>
                <a:gd name="connsiteY651" fmla="*/ 4211 h 19998"/>
                <a:gd name="connsiteX652" fmla="*/ 18631 w 19998"/>
                <a:gd name="connsiteY652" fmla="*/ 4131 h 19998"/>
                <a:gd name="connsiteX653" fmla="*/ 18762 w 19998"/>
                <a:gd name="connsiteY653" fmla="*/ 4108 h 19998"/>
                <a:gd name="connsiteX654" fmla="*/ 18778 w 19998"/>
                <a:gd name="connsiteY654" fmla="*/ 4148 h 19998"/>
                <a:gd name="connsiteX655" fmla="*/ 18821 w 19998"/>
                <a:gd name="connsiteY655" fmla="*/ 4131 h 19998"/>
                <a:gd name="connsiteX656" fmla="*/ 18943 w 19998"/>
                <a:gd name="connsiteY656" fmla="*/ 4333 h 19998"/>
                <a:gd name="connsiteX657" fmla="*/ 19047 w 19998"/>
                <a:gd name="connsiteY657" fmla="*/ 4333 h 19998"/>
                <a:gd name="connsiteX658" fmla="*/ 19064 w 19998"/>
                <a:gd name="connsiteY658" fmla="*/ 4392 h 19998"/>
                <a:gd name="connsiteX659" fmla="*/ 19152 w 19998"/>
                <a:gd name="connsiteY659" fmla="*/ 4392 h 19998"/>
                <a:gd name="connsiteX660" fmla="*/ 19152 w 19998"/>
                <a:gd name="connsiteY660" fmla="*/ 4373 h 19998"/>
                <a:gd name="connsiteX661" fmla="*/ 19212 w 19998"/>
                <a:gd name="connsiteY661" fmla="*/ 4373 h 19998"/>
                <a:gd name="connsiteX662" fmla="*/ 19212 w 19998"/>
                <a:gd name="connsiteY662" fmla="*/ 4392 h 19998"/>
                <a:gd name="connsiteX663" fmla="*/ 19317 w 19998"/>
                <a:gd name="connsiteY663" fmla="*/ 4333 h 19998"/>
                <a:gd name="connsiteX664" fmla="*/ 19417 w 19998"/>
                <a:gd name="connsiteY664" fmla="*/ 4392 h 19998"/>
                <a:gd name="connsiteX665" fmla="*/ 19443 w 19998"/>
                <a:gd name="connsiteY665" fmla="*/ 4373 h 19998"/>
                <a:gd name="connsiteX666" fmla="*/ 19500 w 19998"/>
                <a:gd name="connsiteY666" fmla="*/ 4373 h 19998"/>
                <a:gd name="connsiteX667" fmla="*/ 19521 w 19998"/>
                <a:gd name="connsiteY667" fmla="*/ 4352 h 19998"/>
                <a:gd name="connsiteX668" fmla="*/ 19998 w 19998"/>
                <a:gd name="connsiteY668" fmla="*/ 4512 h 19998"/>
                <a:gd name="connsiteX669" fmla="*/ 19750 w 19998"/>
                <a:gd name="connsiteY669" fmla="*/ 4939 h 19998"/>
                <a:gd name="connsiteX670" fmla="*/ 19712 w 19998"/>
                <a:gd name="connsiteY670" fmla="*/ 4939 h 19998"/>
                <a:gd name="connsiteX671" fmla="*/ 19686 w 19998"/>
                <a:gd name="connsiteY671" fmla="*/ 5003 h 19998"/>
                <a:gd name="connsiteX672" fmla="*/ 19645 w 19998"/>
                <a:gd name="connsiteY672" fmla="*/ 5003 h 19998"/>
                <a:gd name="connsiteX673" fmla="*/ 19131 w 19998"/>
                <a:gd name="connsiteY673" fmla="*/ 6512 h 19998"/>
                <a:gd name="connsiteX674" fmla="*/ 19236 w 19998"/>
                <a:gd name="connsiteY674" fmla="*/ 7750 h 19998"/>
                <a:gd name="connsiteX675" fmla="*/ 19212 w 19998"/>
                <a:gd name="connsiteY675" fmla="*/ 7750 h 19998"/>
                <a:gd name="connsiteX676" fmla="*/ 19090 w 19998"/>
                <a:gd name="connsiteY676" fmla="*/ 7870 h 19998"/>
                <a:gd name="connsiteX677" fmla="*/ 19152 w 19998"/>
                <a:gd name="connsiteY677" fmla="*/ 7853 h 19998"/>
                <a:gd name="connsiteX678" fmla="*/ 19064 w 19998"/>
                <a:gd name="connsiteY678" fmla="*/ 7973 h 19998"/>
                <a:gd name="connsiteX679" fmla="*/ 18983 w 19998"/>
                <a:gd name="connsiteY679" fmla="*/ 7973 h 19998"/>
                <a:gd name="connsiteX680" fmla="*/ 18714 w 19998"/>
                <a:gd name="connsiteY680" fmla="*/ 8135 h 19998"/>
                <a:gd name="connsiteX681" fmla="*/ 18695 w 19998"/>
                <a:gd name="connsiteY681" fmla="*/ 8093 h 19998"/>
                <a:gd name="connsiteX682" fmla="*/ 18614 w 19998"/>
                <a:gd name="connsiteY682" fmla="*/ 7997 h 19998"/>
                <a:gd name="connsiteX683" fmla="*/ 18631 w 19998"/>
                <a:gd name="connsiteY683" fmla="*/ 7973 h 19998"/>
                <a:gd name="connsiteX684" fmla="*/ 18304 w 19998"/>
                <a:gd name="connsiteY68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2765 w 19998"/>
                <a:gd name="connsiteY335" fmla="*/ 7788 h 19998"/>
                <a:gd name="connsiteX336" fmla="*/ 3051 w 19998"/>
                <a:gd name="connsiteY336" fmla="*/ 7853 h 19998"/>
                <a:gd name="connsiteX337" fmla="*/ 3115 w 19998"/>
                <a:gd name="connsiteY337" fmla="*/ 7651 h 19998"/>
                <a:gd name="connsiteX338" fmla="*/ 3115 w 19998"/>
                <a:gd name="connsiteY338" fmla="*/ 7625 h 19998"/>
                <a:gd name="connsiteX339" fmla="*/ 2765 w 19998"/>
                <a:gd name="connsiteY339" fmla="*/ 7729 h 19998"/>
                <a:gd name="connsiteX340" fmla="*/ 2477 w 19998"/>
                <a:gd name="connsiteY340" fmla="*/ 7750 h 19998"/>
                <a:gd name="connsiteX341" fmla="*/ 2477 w 19998"/>
                <a:gd name="connsiteY341" fmla="*/ 7973 h 19998"/>
                <a:gd name="connsiteX342" fmla="*/ 2127 w 19998"/>
                <a:gd name="connsiteY342" fmla="*/ 7442 h 19998"/>
                <a:gd name="connsiteX343" fmla="*/ 2127 w 19998"/>
                <a:gd name="connsiteY343" fmla="*/ 7463 h 19998"/>
                <a:gd name="connsiteX344" fmla="*/ 1831 w 19998"/>
                <a:gd name="connsiteY344" fmla="*/ 7261 h 19998"/>
                <a:gd name="connsiteX345" fmla="*/ 1260 w 19998"/>
                <a:gd name="connsiteY345" fmla="*/ 6996 h 19998"/>
                <a:gd name="connsiteX346" fmla="*/ 1276 w 19998"/>
                <a:gd name="connsiteY346" fmla="*/ 6975 h 19998"/>
                <a:gd name="connsiteX347" fmla="*/ 1260 w 19998"/>
                <a:gd name="connsiteY347" fmla="*/ 6958 h 19998"/>
                <a:gd name="connsiteX348" fmla="*/ 1236 w 19998"/>
                <a:gd name="connsiteY348" fmla="*/ 6958 h 19998"/>
                <a:gd name="connsiteX349" fmla="*/ 1172 w 19998"/>
                <a:gd name="connsiteY349" fmla="*/ 6892 h 19998"/>
                <a:gd name="connsiteX350" fmla="*/ 1155 w 19998"/>
                <a:gd name="connsiteY350" fmla="*/ 6996 h 19998"/>
                <a:gd name="connsiteX351" fmla="*/ 886 w 19998"/>
                <a:gd name="connsiteY351" fmla="*/ 6975 h 19998"/>
                <a:gd name="connsiteX352" fmla="*/ 679 w 19998"/>
                <a:gd name="connsiteY352" fmla="*/ 7099 h 19998"/>
                <a:gd name="connsiteX353" fmla="*/ 533 w 19998"/>
                <a:gd name="connsiteY353" fmla="*/ 7078 h 19998"/>
                <a:gd name="connsiteX354" fmla="*/ 533 w 19998"/>
                <a:gd name="connsiteY354" fmla="*/ 7022 h 19998"/>
                <a:gd name="connsiteX355" fmla="*/ 574 w 19998"/>
                <a:gd name="connsiteY355" fmla="*/ 6996 h 19998"/>
                <a:gd name="connsiteX356" fmla="*/ 305 w 19998"/>
                <a:gd name="connsiteY356" fmla="*/ 6568 h 19998"/>
                <a:gd name="connsiteX357" fmla="*/ 264 w 19998"/>
                <a:gd name="connsiteY357" fmla="*/ 6594 h 19998"/>
                <a:gd name="connsiteX358" fmla="*/ 164 w 19998"/>
                <a:gd name="connsiteY358" fmla="*/ 6528 h 19998"/>
                <a:gd name="connsiteX359" fmla="*/ 141 w 19998"/>
                <a:gd name="connsiteY359" fmla="*/ 6528 h 19998"/>
                <a:gd name="connsiteX360" fmla="*/ 0 w 19998"/>
                <a:gd name="connsiteY360" fmla="*/ 6490 h 19998"/>
                <a:gd name="connsiteX361" fmla="*/ 17 w 19998"/>
                <a:gd name="connsiteY361" fmla="*/ 6465 h 19998"/>
                <a:gd name="connsiteX362" fmla="*/ 57 w 19998"/>
                <a:gd name="connsiteY362" fmla="*/ 6465 h 19998"/>
                <a:gd name="connsiteX363" fmla="*/ 57 w 19998"/>
                <a:gd name="connsiteY363" fmla="*/ 6425 h 19998"/>
                <a:gd name="connsiteX364" fmla="*/ 695 w 19998"/>
                <a:gd name="connsiteY364" fmla="*/ 6408 h 19998"/>
                <a:gd name="connsiteX365" fmla="*/ 760 w 19998"/>
                <a:gd name="connsiteY365" fmla="*/ 6262 h 19998"/>
                <a:gd name="connsiteX366" fmla="*/ 722 w 19998"/>
                <a:gd name="connsiteY366" fmla="*/ 6262 h 19998"/>
                <a:gd name="connsiteX367" fmla="*/ 695 w 19998"/>
                <a:gd name="connsiteY367" fmla="*/ 6164 h 19998"/>
                <a:gd name="connsiteX368" fmla="*/ 433 w 19998"/>
                <a:gd name="connsiteY368" fmla="*/ 6084 h 19998"/>
                <a:gd name="connsiteX369" fmla="*/ 348 w 19998"/>
                <a:gd name="connsiteY369" fmla="*/ 6204 h 19998"/>
                <a:gd name="connsiteX370" fmla="*/ 329 w 19998"/>
                <a:gd name="connsiteY370" fmla="*/ 6204 h 19998"/>
                <a:gd name="connsiteX371" fmla="*/ 305 w 19998"/>
                <a:gd name="connsiteY371" fmla="*/ 6060 h 19998"/>
                <a:gd name="connsiteX372" fmla="*/ 348 w 19998"/>
                <a:gd name="connsiteY372" fmla="*/ 6044 h 19998"/>
                <a:gd name="connsiteX373" fmla="*/ 348 w 19998"/>
                <a:gd name="connsiteY373" fmla="*/ 5997 h 19998"/>
                <a:gd name="connsiteX374" fmla="*/ 248 w 19998"/>
                <a:gd name="connsiteY374" fmla="*/ 5997 h 19998"/>
                <a:gd name="connsiteX375" fmla="*/ 221 w 19998"/>
                <a:gd name="connsiteY375" fmla="*/ 5938 h 19998"/>
                <a:gd name="connsiteX376" fmla="*/ 329 w 19998"/>
                <a:gd name="connsiteY376" fmla="*/ 5938 h 19998"/>
                <a:gd name="connsiteX377" fmla="*/ 348 w 19998"/>
                <a:gd name="connsiteY377" fmla="*/ 5818 h 19998"/>
                <a:gd name="connsiteX378" fmla="*/ 391 w 19998"/>
                <a:gd name="connsiteY378" fmla="*/ 5818 h 19998"/>
                <a:gd name="connsiteX379" fmla="*/ 369 w 19998"/>
                <a:gd name="connsiteY379" fmla="*/ 5917 h 19998"/>
                <a:gd name="connsiteX380" fmla="*/ 433 w 19998"/>
                <a:gd name="connsiteY380" fmla="*/ 5877 h 19998"/>
                <a:gd name="connsiteX381" fmla="*/ 433 w 19998"/>
                <a:gd name="connsiteY381" fmla="*/ 5898 h 19998"/>
                <a:gd name="connsiteX382" fmla="*/ 410 w 19998"/>
                <a:gd name="connsiteY382" fmla="*/ 5917 h 19998"/>
                <a:gd name="connsiteX383" fmla="*/ 433 w 19998"/>
                <a:gd name="connsiteY383" fmla="*/ 5938 h 19998"/>
                <a:gd name="connsiteX384" fmla="*/ 555 w 19998"/>
                <a:gd name="connsiteY384" fmla="*/ 5938 h 19998"/>
                <a:gd name="connsiteX385" fmla="*/ 555 w 19998"/>
                <a:gd name="connsiteY385" fmla="*/ 5955 h 19998"/>
                <a:gd name="connsiteX386" fmla="*/ 738 w 19998"/>
                <a:gd name="connsiteY386" fmla="*/ 5938 h 19998"/>
                <a:gd name="connsiteX387" fmla="*/ 695 w 19998"/>
                <a:gd name="connsiteY387" fmla="*/ 5835 h 19998"/>
                <a:gd name="connsiteX388" fmla="*/ 655 w 19998"/>
                <a:gd name="connsiteY388" fmla="*/ 5835 h 19998"/>
                <a:gd name="connsiteX389" fmla="*/ 638 w 19998"/>
                <a:gd name="connsiteY389" fmla="*/ 5877 h 19998"/>
                <a:gd name="connsiteX390" fmla="*/ 574 w 19998"/>
                <a:gd name="connsiteY390" fmla="*/ 5861 h 19998"/>
                <a:gd name="connsiteX391" fmla="*/ 517 w 19998"/>
                <a:gd name="connsiteY391" fmla="*/ 5861 h 19998"/>
                <a:gd name="connsiteX392" fmla="*/ 598 w 19998"/>
                <a:gd name="connsiteY392" fmla="*/ 5736 h 19998"/>
                <a:gd name="connsiteX393" fmla="*/ 141 w 19998"/>
                <a:gd name="connsiteY393" fmla="*/ 5778 h 19998"/>
                <a:gd name="connsiteX394" fmla="*/ 141 w 19998"/>
                <a:gd name="connsiteY394" fmla="*/ 5795 h 19998"/>
                <a:gd name="connsiteX395" fmla="*/ 17 w 19998"/>
                <a:gd name="connsiteY395" fmla="*/ 5818 h 19998"/>
                <a:gd name="connsiteX396" fmla="*/ 17 w 19998"/>
                <a:gd name="connsiteY396" fmla="*/ 5715 h 19998"/>
                <a:gd name="connsiteX397" fmla="*/ 40 w 19998"/>
                <a:gd name="connsiteY397" fmla="*/ 5715 h 19998"/>
                <a:gd name="connsiteX398" fmla="*/ 141 w 19998"/>
                <a:gd name="connsiteY398" fmla="*/ 5287 h 19998"/>
                <a:gd name="connsiteX399" fmla="*/ 181 w 19998"/>
                <a:gd name="connsiteY399" fmla="*/ 5268 h 19998"/>
                <a:gd name="connsiteX400" fmla="*/ 348 w 19998"/>
                <a:gd name="connsiteY400" fmla="*/ 5247 h 19998"/>
                <a:gd name="connsiteX401" fmla="*/ 329 w 19998"/>
                <a:gd name="connsiteY401" fmla="*/ 5205 h 19998"/>
                <a:gd name="connsiteX402" fmla="*/ 450 w 19998"/>
                <a:gd name="connsiteY402" fmla="*/ 5149 h 19998"/>
                <a:gd name="connsiteX403" fmla="*/ 617 w 19998"/>
                <a:gd name="connsiteY403" fmla="*/ 5149 h 19998"/>
                <a:gd name="connsiteX404" fmla="*/ 617 w 19998"/>
                <a:gd name="connsiteY404" fmla="*/ 5106 h 19998"/>
                <a:gd name="connsiteX405" fmla="*/ 803 w 19998"/>
                <a:gd name="connsiteY405" fmla="*/ 5085 h 19998"/>
                <a:gd name="connsiteX406" fmla="*/ 826 w 19998"/>
                <a:gd name="connsiteY406" fmla="*/ 5106 h 19998"/>
                <a:gd name="connsiteX407" fmla="*/ 803 w 19998"/>
                <a:gd name="connsiteY407" fmla="*/ 5149 h 19998"/>
                <a:gd name="connsiteX408" fmla="*/ 803 w 19998"/>
                <a:gd name="connsiteY408" fmla="*/ 5165 h 19998"/>
                <a:gd name="connsiteX409" fmla="*/ 1276 w 19998"/>
                <a:gd name="connsiteY409" fmla="*/ 5022 h 19998"/>
                <a:gd name="connsiteX410" fmla="*/ 1276 w 19998"/>
                <a:gd name="connsiteY410" fmla="*/ 5003 h 19998"/>
                <a:gd name="connsiteX411" fmla="*/ 1276 w 19998"/>
                <a:gd name="connsiteY411" fmla="*/ 5022 h 19998"/>
                <a:gd name="connsiteX412" fmla="*/ 1298 w 19998"/>
                <a:gd name="connsiteY412" fmla="*/ 5022 h 19998"/>
                <a:gd name="connsiteX413" fmla="*/ 1298 w 19998"/>
                <a:gd name="connsiteY413" fmla="*/ 5003 h 19998"/>
                <a:gd name="connsiteX414" fmla="*/ 1341 w 19998"/>
                <a:gd name="connsiteY414" fmla="*/ 5003 h 19998"/>
                <a:gd name="connsiteX415" fmla="*/ 1341 w 19998"/>
                <a:gd name="connsiteY415" fmla="*/ 5165 h 19998"/>
                <a:gd name="connsiteX416" fmla="*/ 1381 w 19998"/>
                <a:gd name="connsiteY416" fmla="*/ 5165 h 19998"/>
                <a:gd name="connsiteX417" fmla="*/ 1441 w 19998"/>
                <a:gd name="connsiteY417" fmla="*/ 5149 h 19998"/>
                <a:gd name="connsiteX418" fmla="*/ 1441 w 19998"/>
                <a:gd name="connsiteY418" fmla="*/ 5205 h 19998"/>
                <a:gd name="connsiteX419" fmla="*/ 1505 w 19998"/>
                <a:gd name="connsiteY419" fmla="*/ 5231 h 19998"/>
                <a:gd name="connsiteX420" fmla="*/ 1524 w 19998"/>
                <a:gd name="connsiteY420" fmla="*/ 5069 h 19998"/>
                <a:gd name="connsiteX421" fmla="*/ 1562 w 19998"/>
                <a:gd name="connsiteY421" fmla="*/ 5069 h 19998"/>
                <a:gd name="connsiteX422" fmla="*/ 1562 w 19998"/>
                <a:gd name="connsiteY422" fmla="*/ 5043 h 19998"/>
                <a:gd name="connsiteX423" fmla="*/ 1815 w 19998"/>
                <a:gd name="connsiteY423" fmla="*/ 5125 h 19998"/>
                <a:gd name="connsiteX424" fmla="*/ 1815 w 19998"/>
                <a:gd name="connsiteY424" fmla="*/ 5149 h 19998"/>
                <a:gd name="connsiteX425" fmla="*/ 1831 w 19998"/>
                <a:gd name="connsiteY425" fmla="*/ 5149 h 19998"/>
                <a:gd name="connsiteX426" fmla="*/ 1874 w 19998"/>
                <a:gd name="connsiteY426" fmla="*/ 5149 h 19998"/>
                <a:gd name="connsiteX427" fmla="*/ 1874 w 19998"/>
                <a:gd name="connsiteY427" fmla="*/ 5189 h 19998"/>
                <a:gd name="connsiteX428" fmla="*/ 1936 w 19998"/>
                <a:gd name="connsiteY428" fmla="*/ 5165 h 19998"/>
                <a:gd name="connsiteX429" fmla="*/ 1936 w 19998"/>
                <a:gd name="connsiteY429" fmla="*/ 5149 h 19998"/>
                <a:gd name="connsiteX430" fmla="*/ 1915 w 19998"/>
                <a:gd name="connsiteY430" fmla="*/ 5125 h 19998"/>
                <a:gd name="connsiteX431" fmla="*/ 1915 w 19998"/>
                <a:gd name="connsiteY431" fmla="*/ 5069 h 19998"/>
                <a:gd name="connsiteX432" fmla="*/ 1979 w 19998"/>
                <a:gd name="connsiteY432" fmla="*/ 5003 h 19998"/>
                <a:gd name="connsiteX433" fmla="*/ 1936 w 19998"/>
                <a:gd name="connsiteY433" fmla="*/ 4939 h 19998"/>
                <a:gd name="connsiteX434" fmla="*/ 2103 w 19998"/>
                <a:gd name="connsiteY434" fmla="*/ 4820 h 19998"/>
                <a:gd name="connsiteX435" fmla="*/ 2496 w 19998"/>
                <a:gd name="connsiteY435" fmla="*/ 4777 h 19998"/>
                <a:gd name="connsiteX436" fmla="*/ 2536 w 19998"/>
                <a:gd name="connsiteY436" fmla="*/ 4860 h 19998"/>
                <a:gd name="connsiteX437" fmla="*/ 2722 w 19998"/>
                <a:gd name="connsiteY437" fmla="*/ 4761 h 19998"/>
                <a:gd name="connsiteX438" fmla="*/ 2722 w 19998"/>
                <a:gd name="connsiteY438" fmla="*/ 4900 h 19998"/>
                <a:gd name="connsiteX439" fmla="*/ 2805 w 19998"/>
                <a:gd name="connsiteY439" fmla="*/ 4923 h 19998"/>
                <a:gd name="connsiteX440" fmla="*/ 2782 w 19998"/>
                <a:gd name="connsiteY440" fmla="*/ 4982 h 19998"/>
                <a:gd name="connsiteX441" fmla="*/ 2886 w 19998"/>
                <a:gd name="connsiteY441" fmla="*/ 5022 h 19998"/>
                <a:gd name="connsiteX442" fmla="*/ 2910 w 19998"/>
                <a:gd name="connsiteY442" fmla="*/ 5022 h 19998"/>
                <a:gd name="connsiteX443" fmla="*/ 2970 w 19998"/>
                <a:gd name="connsiteY443" fmla="*/ 5189 h 19998"/>
                <a:gd name="connsiteX444" fmla="*/ 3010 w 19998"/>
                <a:gd name="connsiteY444" fmla="*/ 5189 h 19998"/>
                <a:gd name="connsiteX445" fmla="*/ 3034 w 19998"/>
                <a:gd name="connsiteY445" fmla="*/ 5247 h 19998"/>
                <a:gd name="connsiteX446" fmla="*/ 3256 w 19998"/>
                <a:gd name="connsiteY446" fmla="*/ 5673 h 19998"/>
                <a:gd name="connsiteX447" fmla="*/ 3608 w 19998"/>
                <a:gd name="connsiteY447" fmla="*/ 5391 h 19998"/>
                <a:gd name="connsiteX448" fmla="*/ 3689 w 19998"/>
                <a:gd name="connsiteY448" fmla="*/ 5351 h 19998"/>
                <a:gd name="connsiteX449" fmla="*/ 3860 w 19998"/>
                <a:gd name="connsiteY449" fmla="*/ 5268 h 19998"/>
                <a:gd name="connsiteX450" fmla="*/ 3999 w 19998"/>
                <a:gd name="connsiteY450" fmla="*/ 5534 h 19998"/>
                <a:gd name="connsiteX451" fmla="*/ 4351 w 19998"/>
                <a:gd name="connsiteY451" fmla="*/ 5351 h 19998"/>
                <a:gd name="connsiteX452" fmla="*/ 4372 w 19998"/>
                <a:gd name="connsiteY452" fmla="*/ 5308 h 19998"/>
                <a:gd name="connsiteX453" fmla="*/ 4580 w 19998"/>
                <a:gd name="connsiteY453" fmla="*/ 5268 h 19998"/>
                <a:gd name="connsiteX454" fmla="*/ 4580 w 19998"/>
                <a:gd name="connsiteY454" fmla="*/ 5471 h 19998"/>
                <a:gd name="connsiteX455" fmla="*/ 4994 w 19998"/>
                <a:gd name="connsiteY455" fmla="*/ 5449 h 19998"/>
                <a:gd name="connsiteX456" fmla="*/ 5075 w 19998"/>
                <a:gd name="connsiteY456" fmla="*/ 5471 h 19998"/>
                <a:gd name="connsiteX457" fmla="*/ 5323 w 19998"/>
                <a:gd name="connsiteY457" fmla="*/ 5471 h 19998"/>
                <a:gd name="connsiteX458" fmla="*/ 5242 w 19998"/>
                <a:gd name="connsiteY458" fmla="*/ 5407 h 19998"/>
                <a:gd name="connsiteX459" fmla="*/ 4994 w 19998"/>
                <a:gd name="connsiteY459" fmla="*/ 5003 h 19998"/>
                <a:gd name="connsiteX460" fmla="*/ 4970 w 19998"/>
                <a:gd name="connsiteY460" fmla="*/ 5003 h 19998"/>
                <a:gd name="connsiteX461" fmla="*/ 4954 w 19998"/>
                <a:gd name="connsiteY461" fmla="*/ 4982 h 19998"/>
                <a:gd name="connsiteX462" fmla="*/ 5054 w 19998"/>
                <a:gd name="connsiteY462" fmla="*/ 4618 h 19998"/>
                <a:gd name="connsiteX463" fmla="*/ 5054 w 19998"/>
                <a:gd name="connsiteY463" fmla="*/ 4601 h 19998"/>
                <a:gd name="connsiteX464" fmla="*/ 5037 w 19998"/>
                <a:gd name="connsiteY464" fmla="*/ 4618 h 19998"/>
                <a:gd name="connsiteX465" fmla="*/ 5011 w 19998"/>
                <a:gd name="connsiteY465" fmla="*/ 4131 h 19998"/>
                <a:gd name="connsiteX466" fmla="*/ 4970 w 19998"/>
                <a:gd name="connsiteY466" fmla="*/ 4131 h 19998"/>
                <a:gd name="connsiteX467" fmla="*/ 4642 w 19998"/>
                <a:gd name="connsiteY467" fmla="*/ 3335 h 19998"/>
                <a:gd name="connsiteX468" fmla="*/ 4663 w 19998"/>
                <a:gd name="connsiteY468" fmla="*/ 3092 h 19998"/>
                <a:gd name="connsiteX469" fmla="*/ 4563 w 19998"/>
                <a:gd name="connsiteY469" fmla="*/ 3050 h 19998"/>
                <a:gd name="connsiteX470" fmla="*/ 4563 w 19998"/>
                <a:gd name="connsiteY470" fmla="*/ 2930 h 19998"/>
                <a:gd name="connsiteX471" fmla="*/ 4663 w 19998"/>
                <a:gd name="connsiteY471" fmla="*/ 2987 h 19998"/>
                <a:gd name="connsiteX472" fmla="*/ 4684 w 19998"/>
                <a:gd name="connsiteY472" fmla="*/ 2947 h 19998"/>
                <a:gd name="connsiteX473" fmla="*/ 5242 w 19998"/>
                <a:gd name="connsiteY473" fmla="*/ 3092 h 19998"/>
                <a:gd name="connsiteX474" fmla="*/ 5258 w 19998"/>
                <a:gd name="connsiteY474" fmla="*/ 3029 h 19998"/>
                <a:gd name="connsiteX475" fmla="*/ 5570 w 19998"/>
                <a:gd name="connsiteY475" fmla="*/ 3050 h 19998"/>
                <a:gd name="connsiteX476" fmla="*/ 5632 w 19998"/>
                <a:gd name="connsiteY476" fmla="*/ 3252 h 19998"/>
                <a:gd name="connsiteX477" fmla="*/ 5592 w 19998"/>
                <a:gd name="connsiteY477" fmla="*/ 3252 h 19998"/>
                <a:gd name="connsiteX478" fmla="*/ 5570 w 19998"/>
                <a:gd name="connsiteY478" fmla="*/ 3316 h 19998"/>
                <a:gd name="connsiteX479" fmla="*/ 5511 w 19998"/>
                <a:gd name="connsiteY479" fmla="*/ 3316 h 19998"/>
                <a:gd name="connsiteX480" fmla="*/ 5675 w 19998"/>
                <a:gd name="connsiteY480" fmla="*/ 3800 h 19998"/>
                <a:gd name="connsiteX481" fmla="*/ 5649 w 19998"/>
                <a:gd name="connsiteY481" fmla="*/ 3826 h 19998"/>
                <a:gd name="connsiteX482" fmla="*/ 5732 w 19998"/>
                <a:gd name="connsiteY482" fmla="*/ 3842 h 19998"/>
                <a:gd name="connsiteX483" fmla="*/ 5713 w 19998"/>
                <a:gd name="connsiteY483" fmla="*/ 3842 h 19998"/>
                <a:gd name="connsiteX484" fmla="*/ 5732 w 19998"/>
                <a:gd name="connsiteY484" fmla="*/ 3882 h 19998"/>
                <a:gd name="connsiteX485" fmla="*/ 5756 w 19998"/>
                <a:gd name="connsiteY485" fmla="*/ 3882 h 19998"/>
                <a:gd name="connsiteX486" fmla="*/ 5775 w 19998"/>
                <a:gd name="connsiteY486" fmla="*/ 3882 h 19998"/>
                <a:gd name="connsiteX487" fmla="*/ 5861 w 19998"/>
                <a:gd name="connsiteY487" fmla="*/ 3762 h 19998"/>
                <a:gd name="connsiteX488" fmla="*/ 6499 w 19998"/>
                <a:gd name="connsiteY488" fmla="*/ 3906 h 19998"/>
                <a:gd name="connsiteX489" fmla="*/ 7611 w 19998"/>
                <a:gd name="connsiteY489" fmla="*/ 3826 h 19998"/>
                <a:gd name="connsiteX490" fmla="*/ 7923 w 19998"/>
                <a:gd name="connsiteY490" fmla="*/ 3722 h 19998"/>
                <a:gd name="connsiteX491" fmla="*/ 8045 w 19998"/>
                <a:gd name="connsiteY491" fmla="*/ 3703 h 19998"/>
                <a:gd name="connsiteX492" fmla="*/ 7611 w 19998"/>
                <a:gd name="connsiteY492" fmla="*/ 3600 h 19998"/>
                <a:gd name="connsiteX493" fmla="*/ 7611 w 19998"/>
                <a:gd name="connsiteY493" fmla="*/ 3581 h 19998"/>
                <a:gd name="connsiteX494" fmla="*/ 7799 w 19998"/>
                <a:gd name="connsiteY494" fmla="*/ 3092 h 19998"/>
                <a:gd name="connsiteX495" fmla="*/ 9574 w 19998"/>
                <a:gd name="connsiteY495" fmla="*/ 2317 h 19998"/>
                <a:gd name="connsiteX496" fmla="*/ 9843 w 19998"/>
                <a:gd name="connsiteY496" fmla="*/ 1993 h 19998"/>
                <a:gd name="connsiteX497" fmla="*/ 9902 w 19998"/>
                <a:gd name="connsiteY497" fmla="*/ 2051 h 19998"/>
                <a:gd name="connsiteX498" fmla="*/ 10031 w 19998"/>
                <a:gd name="connsiteY498" fmla="*/ 2051 h 19998"/>
                <a:gd name="connsiteX499" fmla="*/ 9964 w 19998"/>
                <a:gd name="connsiteY499" fmla="*/ 1972 h 19998"/>
                <a:gd name="connsiteX500" fmla="*/ 9943 w 19998"/>
                <a:gd name="connsiteY500" fmla="*/ 1993 h 19998"/>
                <a:gd name="connsiteX501" fmla="*/ 9843 w 19998"/>
                <a:gd name="connsiteY501" fmla="*/ 1645 h 19998"/>
                <a:gd name="connsiteX502" fmla="*/ 9902 w 19998"/>
                <a:gd name="connsiteY502" fmla="*/ 1645 h 19998"/>
                <a:gd name="connsiteX503" fmla="*/ 9902 w 19998"/>
                <a:gd name="connsiteY503" fmla="*/ 1628 h 19998"/>
                <a:gd name="connsiteX504" fmla="*/ 9902 w 19998"/>
                <a:gd name="connsiteY504" fmla="*/ 1607 h 19998"/>
                <a:gd name="connsiteX505" fmla="*/ 9843 w 19998"/>
                <a:gd name="connsiteY505" fmla="*/ 1542 h 19998"/>
                <a:gd name="connsiteX506" fmla="*/ 9886 w 19998"/>
                <a:gd name="connsiteY506" fmla="*/ 1260 h 19998"/>
                <a:gd name="connsiteX507" fmla="*/ 9926 w 19998"/>
                <a:gd name="connsiteY507" fmla="*/ 1243 h 19998"/>
                <a:gd name="connsiteX508" fmla="*/ 9886 w 19998"/>
                <a:gd name="connsiteY508" fmla="*/ 815 h 19998"/>
                <a:gd name="connsiteX509" fmla="*/ 9902 w 19998"/>
                <a:gd name="connsiteY509" fmla="*/ 815 h 19998"/>
                <a:gd name="connsiteX510" fmla="*/ 9886 w 19998"/>
                <a:gd name="connsiteY510" fmla="*/ 484 h 19998"/>
                <a:gd name="connsiteX511" fmla="*/ 10645 w 19998"/>
                <a:gd name="connsiteY511" fmla="*/ 186 h 19998"/>
                <a:gd name="connsiteX512" fmla="*/ 11307 w 19998"/>
                <a:gd name="connsiteY512" fmla="*/ 0 h 19998"/>
                <a:gd name="connsiteX513" fmla="*/ 11431 w 19998"/>
                <a:gd name="connsiteY513" fmla="*/ 324 h 19998"/>
                <a:gd name="connsiteX514" fmla="*/ 11431 w 19998"/>
                <a:gd name="connsiteY514" fmla="*/ 630 h 19998"/>
                <a:gd name="connsiteX515" fmla="*/ 11577 w 19998"/>
                <a:gd name="connsiteY515" fmla="*/ 630 h 19998"/>
                <a:gd name="connsiteX516" fmla="*/ 11700 w 19998"/>
                <a:gd name="connsiteY516" fmla="*/ 832 h 19998"/>
                <a:gd name="connsiteX517" fmla="*/ 11822 w 19998"/>
                <a:gd name="connsiteY517" fmla="*/ 895 h 19998"/>
                <a:gd name="connsiteX518" fmla="*/ 12158 w 19998"/>
                <a:gd name="connsiteY518" fmla="*/ 670 h 19998"/>
                <a:gd name="connsiteX519" fmla="*/ 12279 w 19998"/>
                <a:gd name="connsiteY519" fmla="*/ 792 h 19998"/>
                <a:gd name="connsiteX520" fmla="*/ 12255 w 19998"/>
                <a:gd name="connsiteY520" fmla="*/ 815 h 19998"/>
                <a:gd name="connsiteX521" fmla="*/ 12360 w 19998"/>
                <a:gd name="connsiteY521" fmla="*/ 895 h 19998"/>
                <a:gd name="connsiteX522" fmla="*/ 12360 w 19998"/>
                <a:gd name="connsiteY522" fmla="*/ 912 h 19998"/>
                <a:gd name="connsiteX523" fmla="*/ 12339 w 19998"/>
                <a:gd name="connsiteY523" fmla="*/ 935 h 19998"/>
                <a:gd name="connsiteX524" fmla="*/ 12548 w 19998"/>
                <a:gd name="connsiteY524" fmla="*/ 1342 h 19998"/>
                <a:gd name="connsiteX525" fmla="*/ 12753 w 19998"/>
                <a:gd name="connsiteY525" fmla="*/ 1260 h 19998"/>
                <a:gd name="connsiteX526" fmla="*/ 12729 w 19998"/>
                <a:gd name="connsiteY526" fmla="*/ 1363 h 19998"/>
                <a:gd name="connsiteX527" fmla="*/ 12834 w 19998"/>
                <a:gd name="connsiteY527" fmla="*/ 1323 h 19998"/>
                <a:gd name="connsiteX528" fmla="*/ 12853 w 19998"/>
                <a:gd name="connsiteY528" fmla="*/ 1342 h 19998"/>
                <a:gd name="connsiteX529" fmla="*/ 12901 w 19998"/>
                <a:gd name="connsiteY529" fmla="*/ 1342 h 19998"/>
                <a:gd name="connsiteX530" fmla="*/ 13039 w 19998"/>
                <a:gd name="connsiteY530" fmla="*/ 1769 h 19998"/>
                <a:gd name="connsiteX531" fmla="*/ 13039 w 19998"/>
                <a:gd name="connsiteY531" fmla="*/ 1751 h 19998"/>
                <a:gd name="connsiteX532" fmla="*/ 13065 w 19998"/>
                <a:gd name="connsiteY532" fmla="*/ 1751 h 19998"/>
                <a:gd name="connsiteX533" fmla="*/ 13082 w 19998"/>
                <a:gd name="connsiteY533" fmla="*/ 1671 h 19998"/>
                <a:gd name="connsiteX534" fmla="*/ 13186 w 19998"/>
                <a:gd name="connsiteY534" fmla="*/ 1645 h 19998"/>
                <a:gd name="connsiteX535" fmla="*/ 13203 w 19998"/>
                <a:gd name="connsiteY535" fmla="*/ 1671 h 19998"/>
                <a:gd name="connsiteX536" fmla="*/ 13203 w 19998"/>
                <a:gd name="connsiteY536" fmla="*/ 1645 h 19998"/>
                <a:gd name="connsiteX537" fmla="*/ 13267 w 19998"/>
                <a:gd name="connsiteY537" fmla="*/ 1645 h 19998"/>
                <a:gd name="connsiteX538" fmla="*/ 13267 w 19998"/>
                <a:gd name="connsiteY538" fmla="*/ 1671 h 19998"/>
                <a:gd name="connsiteX539" fmla="*/ 13308 w 19998"/>
                <a:gd name="connsiteY539" fmla="*/ 1687 h 19998"/>
                <a:gd name="connsiteX540" fmla="*/ 13308 w 19998"/>
                <a:gd name="connsiteY540" fmla="*/ 1711 h 19998"/>
                <a:gd name="connsiteX541" fmla="*/ 13515 w 19998"/>
                <a:gd name="connsiteY541" fmla="*/ 1628 h 19998"/>
                <a:gd name="connsiteX542" fmla="*/ 13598 w 19998"/>
                <a:gd name="connsiteY542" fmla="*/ 1751 h 19998"/>
                <a:gd name="connsiteX543" fmla="*/ 13660 w 19998"/>
                <a:gd name="connsiteY543" fmla="*/ 1769 h 19998"/>
                <a:gd name="connsiteX544" fmla="*/ 13660 w 19998"/>
                <a:gd name="connsiteY544" fmla="*/ 1833 h 19998"/>
                <a:gd name="connsiteX545" fmla="*/ 13677 w 19998"/>
                <a:gd name="connsiteY545" fmla="*/ 1833 h 19998"/>
                <a:gd name="connsiteX546" fmla="*/ 13677 w 19998"/>
                <a:gd name="connsiteY546" fmla="*/ 1849 h 19998"/>
                <a:gd name="connsiteX547" fmla="*/ 13725 w 19998"/>
                <a:gd name="connsiteY547" fmla="*/ 1849 h 19998"/>
                <a:gd name="connsiteX548" fmla="*/ 13703 w 19998"/>
                <a:gd name="connsiteY548" fmla="*/ 1833 h 19998"/>
                <a:gd name="connsiteX549" fmla="*/ 13725 w 19998"/>
                <a:gd name="connsiteY549" fmla="*/ 1791 h 19998"/>
                <a:gd name="connsiteX550" fmla="*/ 13808 w 19998"/>
                <a:gd name="connsiteY550" fmla="*/ 1873 h 19998"/>
                <a:gd name="connsiteX551" fmla="*/ 13725 w 19998"/>
                <a:gd name="connsiteY551" fmla="*/ 2155 h 19998"/>
                <a:gd name="connsiteX552" fmla="*/ 13725 w 19998"/>
                <a:gd name="connsiteY552" fmla="*/ 2138 h 19998"/>
                <a:gd name="connsiteX553" fmla="*/ 13784 w 19998"/>
                <a:gd name="connsiteY553" fmla="*/ 2155 h 19998"/>
                <a:gd name="connsiteX554" fmla="*/ 13825 w 19998"/>
                <a:gd name="connsiteY554" fmla="*/ 2301 h 19998"/>
                <a:gd name="connsiteX555" fmla="*/ 13703 w 19998"/>
                <a:gd name="connsiteY555" fmla="*/ 2420 h 19998"/>
                <a:gd name="connsiteX556" fmla="*/ 13741 w 19998"/>
                <a:gd name="connsiteY556" fmla="*/ 2463 h 19998"/>
                <a:gd name="connsiteX557" fmla="*/ 13703 w 19998"/>
                <a:gd name="connsiteY557" fmla="*/ 2503 h 19998"/>
                <a:gd name="connsiteX558" fmla="*/ 13784 w 19998"/>
                <a:gd name="connsiteY558" fmla="*/ 2519 h 19998"/>
                <a:gd name="connsiteX559" fmla="*/ 13784 w 19998"/>
                <a:gd name="connsiteY559" fmla="*/ 2540 h 19998"/>
                <a:gd name="connsiteX560" fmla="*/ 13849 w 19998"/>
                <a:gd name="connsiteY560" fmla="*/ 2540 h 19998"/>
                <a:gd name="connsiteX561" fmla="*/ 14280 w 19998"/>
                <a:gd name="connsiteY561" fmla="*/ 2540 h 19998"/>
                <a:gd name="connsiteX562" fmla="*/ 14527 w 19998"/>
                <a:gd name="connsiteY562" fmla="*/ 2437 h 19998"/>
                <a:gd name="connsiteX563" fmla="*/ 14527 w 19998"/>
                <a:gd name="connsiteY563" fmla="*/ 2218 h 19998"/>
                <a:gd name="connsiteX564" fmla="*/ 14715 w 19998"/>
                <a:gd name="connsiteY564" fmla="*/ 2051 h 19998"/>
                <a:gd name="connsiteX565" fmla="*/ 14815 w 19998"/>
                <a:gd name="connsiteY565" fmla="*/ 2115 h 19998"/>
                <a:gd name="connsiteX566" fmla="*/ 14775 w 19998"/>
                <a:gd name="connsiteY566" fmla="*/ 2138 h 19998"/>
                <a:gd name="connsiteX567" fmla="*/ 14796 w 19998"/>
                <a:gd name="connsiteY567" fmla="*/ 2218 h 19998"/>
                <a:gd name="connsiteX568" fmla="*/ 14756 w 19998"/>
                <a:gd name="connsiteY568" fmla="*/ 2195 h 19998"/>
                <a:gd name="connsiteX569" fmla="*/ 14732 w 19998"/>
                <a:gd name="connsiteY569" fmla="*/ 2218 h 19998"/>
                <a:gd name="connsiteX570" fmla="*/ 14756 w 19998"/>
                <a:gd name="connsiteY570" fmla="*/ 2237 h 19998"/>
                <a:gd name="connsiteX571" fmla="*/ 14732 w 19998"/>
                <a:gd name="connsiteY571" fmla="*/ 2275 h 19998"/>
                <a:gd name="connsiteX572" fmla="*/ 14715 w 19998"/>
                <a:gd name="connsiteY572" fmla="*/ 2275 h 19998"/>
                <a:gd name="connsiteX573" fmla="*/ 14756 w 19998"/>
                <a:gd name="connsiteY573" fmla="*/ 2341 h 19998"/>
                <a:gd name="connsiteX574" fmla="*/ 14675 w 19998"/>
                <a:gd name="connsiteY574" fmla="*/ 2519 h 19998"/>
                <a:gd name="connsiteX575" fmla="*/ 14815 w 19998"/>
                <a:gd name="connsiteY575" fmla="*/ 2622 h 19998"/>
                <a:gd name="connsiteX576" fmla="*/ 14796 w 19998"/>
                <a:gd name="connsiteY576" fmla="*/ 2904 h 19998"/>
                <a:gd name="connsiteX577" fmla="*/ 14918 w 19998"/>
                <a:gd name="connsiteY577" fmla="*/ 2904 h 19998"/>
                <a:gd name="connsiteX578" fmla="*/ 14918 w 19998"/>
                <a:gd name="connsiteY578" fmla="*/ 2867 h 19998"/>
                <a:gd name="connsiteX579" fmla="*/ 15001 w 19998"/>
                <a:gd name="connsiteY579" fmla="*/ 2888 h 19998"/>
                <a:gd name="connsiteX580" fmla="*/ 15230 w 19998"/>
                <a:gd name="connsiteY580" fmla="*/ 3074 h 19998"/>
                <a:gd name="connsiteX581" fmla="*/ 15249 w 19998"/>
                <a:gd name="connsiteY581" fmla="*/ 3050 h 19998"/>
                <a:gd name="connsiteX582" fmla="*/ 15249 w 19998"/>
                <a:gd name="connsiteY582" fmla="*/ 3114 h 19998"/>
                <a:gd name="connsiteX583" fmla="*/ 15330 w 19998"/>
                <a:gd name="connsiteY583" fmla="*/ 3114 h 19998"/>
                <a:gd name="connsiteX584" fmla="*/ 15418 w 19998"/>
                <a:gd name="connsiteY584" fmla="*/ 3114 h 19998"/>
                <a:gd name="connsiteX585" fmla="*/ 15499 w 19998"/>
                <a:gd name="connsiteY585" fmla="*/ 3196 h 19998"/>
                <a:gd name="connsiteX586" fmla="*/ 15475 w 19998"/>
                <a:gd name="connsiteY586" fmla="*/ 3252 h 19998"/>
                <a:gd name="connsiteX587" fmla="*/ 15499 w 19998"/>
                <a:gd name="connsiteY587" fmla="*/ 3295 h 19998"/>
                <a:gd name="connsiteX588" fmla="*/ 15499 w 19998"/>
                <a:gd name="connsiteY588" fmla="*/ 3276 h 19998"/>
                <a:gd name="connsiteX589" fmla="*/ 15599 w 19998"/>
                <a:gd name="connsiteY589" fmla="*/ 3276 h 19998"/>
                <a:gd name="connsiteX590" fmla="*/ 15704 w 19998"/>
                <a:gd name="connsiteY590" fmla="*/ 3374 h 19998"/>
                <a:gd name="connsiteX591" fmla="*/ 15682 w 19998"/>
                <a:gd name="connsiteY591" fmla="*/ 3414 h 19998"/>
                <a:gd name="connsiteX592" fmla="*/ 15723 w 19998"/>
                <a:gd name="connsiteY592" fmla="*/ 3478 h 19998"/>
                <a:gd name="connsiteX593" fmla="*/ 15704 w 19998"/>
                <a:gd name="connsiteY593" fmla="*/ 3497 h 19998"/>
                <a:gd name="connsiteX594" fmla="*/ 15747 w 19998"/>
                <a:gd name="connsiteY594" fmla="*/ 3534 h 19998"/>
                <a:gd name="connsiteX595" fmla="*/ 15747 w 19998"/>
                <a:gd name="connsiteY595" fmla="*/ 3518 h 19998"/>
                <a:gd name="connsiteX596" fmla="*/ 15935 w 19998"/>
                <a:gd name="connsiteY596" fmla="*/ 3478 h 19998"/>
                <a:gd name="connsiteX597" fmla="*/ 15935 w 19998"/>
                <a:gd name="connsiteY597" fmla="*/ 3518 h 19998"/>
                <a:gd name="connsiteX598" fmla="*/ 15951 w 19998"/>
                <a:gd name="connsiteY598" fmla="*/ 3518 h 19998"/>
                <a:gd name="connsiteX599" fmla="*/ 15992 w 19998"/>
                <a:gd name="connsiteY599" fmla="*/ 3414 h 19998"/>
                <a:gd name="connsiteX600" fmla="*/ 16156 w 19998"/>
                <a:gd name="connsiteY600" fmla="*/ 3414 h 19998"/>
                <a:gd name="connsiteX601" fmla="*/ 16156 w 19998"/>
                <a:gd name="connsiteY601" fmla="*/ 3374 h 19998"/>
                <a:gd name="connsiteX602" fmla="*/ 16302 w 19998"/>
                <a:gd name="connsiteY602" fmla="*/ 3436 h 19998"/>
                <a:gd name="connsiteX603" fmla="*/ 16285 w 19998"/>
                <a:gd name="connsiteY603" fmla="*/ 3454 h 19998"/>
                <a:gd name="connsiteX604" fmla="*/ 16366 w 19998"/>
                <a:gd name="connsiteY604" fmla="*/ 3518 h 19998"/>
                <a:gd name="connsiteX605" fmla="*/ 16490 w 19998"/>
                <a:gd name="connsiteY605" fmla="*/ 3518 h 19998"/>
                <a:gd name="connsiteX606" fmla="*/ 16506 w 19998"/>
                <a:gd name="connsiteY606" fmla="*/ 3600 h 19998"/>
                <a:gd name="connsiteX607" fmla="*/ 16590 w 19998"/>
                <a:gd name="connsiteY607" fmla="*/ 3624 h 19998"/>
                <a:gd name="connsiteX608" fmla="*/ 16611 w 19998"/>
                <a:gd name="connsiteY608" fmla="*/ 3581 h 19998"/>
                <a:gd name="connsiteX609" fmla="*/ 16694 w 19998"/>
                <a:gd name="connsiteY609" fmla="*/ 3600 h 19998"/>
                <a:gd name="connsiteX610" fmla="*/ 16694 w 19998"/>
                <a:gd name="connsiteY610" fmla="*/ 3560 h 19998"/>
                <a:gd name="connsiteX611" fmla="*/ 16716 w 19998"/>
                <a:gd name="connsiteY611" fmla="*/ 3560 h 19998"/>
                <a:gd name="connsiteX612" fmla="*/ 16716 w 19998"/>
                <a:gd name="connsiteY612" fmla="*/ 3518 h 19998"/>
                <a:gd name="connsiteX613" fmla="*/ 16759 w 19998"/>
                <a:gd name="connsiteY613" fmla="*/ 3497 h 19998"/>
                <a:gd name="connsiteX614" fmla="*/ 16759 w 19998"/>
                <a:gd name="connsiteY614" fmla="*/ 3478 h 19998"/>
                <a:gd name="connsiteX615" fmla="*/ 16940 w 19998"/>
                <a:gd name="connsiteY615" fmla="*/ 3478 h 19998"/>
                <a:gd name="connsiteX616" fmla="*/ 17085 w 19998"/>
                <a:gd name="connsiteY616" fmla="*/ 3560 h 19998"/>
                <a:gd name="connsiteX617" fmla="*/ 17085 w 19998"/>
                <a:gd name="connsiteY617" fmla="*/ 3534 h 19998"/>
                <a:gd name="connsiteX618" fmla="*/ 17192 w 19998"/>
                <a:gd name="connsiteY618" fmla="*/ 3518 h 19998"/>
                <a:gd name="connsiteX619" fmla="*/ 17192 w 19998"/>
                <a:gd name="connsiteY619" fmla="*/ 3534 h 19998"/>
                <a:gd name="connsiteX620" fmla="*/ 17373 w 19998"/>
                <a:gd name="connsiteY620" fmla="*/ 3640 h 19998"/>
                <a:gd name="connsiteX621" fmla="*/ 17354 w 19998"/>
                <a:gd name="connsiteY621" fmla="*/ 3663 h 19998"/>
                <a:gd name="connsiteX622" fmla="*/ 17437 w 19998"/>
                <a:gd name="connsiteY622" fmla="*/ 3783 h 19998"/>
                <a:gd name="connsiteX623" fmla="*/ 17397 w 19998"/>
                <a:gd name="connsiteY623" fmla="*/ 3783 h 19998"/>
                <a:gd name="connsiteX624" fmla="*/ 17414 w 19998"/>
                <a:gd name="connsiteY624" fmla="*/ 3826 h 19998"/>
                <a:gd name="connsiteX625" fmla="*/ 17437 w 19998"/>
                <a:gd name="connsiteY625" fmla="*/ 3826 h 19998"/>
                <a:gd name="connsiteX626" fmla="*/ 17602 w 19998"/>
                <a:gd name="connsiteY626" fmla="*/ 4028 h 19998"/>
                <a:gd name="connsiteX627" fmla="*/ 17623 w 19998"/>
                <a:gd name="connsiteY627" fmla="*/ 4091 h 19998"/>
                <a:gd name="connsiteX628" fmla="*/ 17642 w 19998"/>
                <a:gd name="connsiteY628" fmla="*/ 4091 h 19998"/>
                <a:gd name="connsiteX629" fmla="*/ 17683 w 19998"/>
                <a:gd name="connsiteY629" fmla="*/ 4211 h 19998"/>
                <a:gd name="connsiteX630" fmla="*/ 17849 w 19998"/>
                <a:gd name="connsiteY630" fmla="*/ 4211 h 19998"/>
                <a:gd name="connsiteX631" fmla="*/ 17849 w 19998"/>
                <a:gd name="connsiteY631" fmla="*/ 4171 h 19998"/>
                <a:gd name="connsiteX632" fmla="*/ 17871 w 19998"/>
                <a:gd name="connsiteY632" fmla="*/ 4171 h 19998"/>
                <a:gd name="connsiteX633" fmla="*/ 17830 w 19998"/>
                <a:gd name="connsiteY633" fmla="*/ 4091 h 19998"/>
                <a:gd name="connsiteX634" fmla="*/ 17871 w 19998"/>
                <a:gd name="connsiteY634" fmla="*/ 4065 h 19998"/>
                <a:gd name="connsiteX635" fmla="*/ 17935 w 19998"/>
                <a:gd name="connsiteY635" fmla="*/ 4091 h 19998"/>
                <a:gd name="connsiteX636" fmla="*/ 17976 w 19998"/>
                <a:gd name="connsiteY636" fmla="*/ 4065 h 19998"/>
                <a:gd name="connsiteX637" fmla="*/ 18019 w 19998"/>
                <a:gd name="connsiteY637" fmla="*/ 4091 h 19998"/>
                <a:gd name="connsiteX638" fmla="*/ 18140 w 19998"/>
                <a:gd name="connsiteY638" fmla="*/ 4131 h 19998"/>
                <a:gd name="connsiteX639" fmla="*/ 18183 w 19998"/>
                <a:gd name="connsiteY639" fmla="*/ 4293 h 19998"/>
                <a:gd name="connsiteX640" fmla="*/ 18200 w 19998"/>
                <a:gd name="connsiteY640" fmla="*/ 4293 h 19998"/>
                <a:gd name="connsiteX641" fmla="*/ 18223 w 19998"/>
                <a:gd name="connsiteY641" fmla="*/ 4211 h 19998"/>
                <a:gd name="connsiteX642" fmla="*/ 18240 w 19998"/>
                <a:gd name="connsiteY642" fmla="*/ 4211 h 19998"/>
                <a:gd name="connsiteX643" fmla="*/ 18240 w 19998"/>
                <a:gd name="connsiteY643" fmla="*/ 4230 h 19998"/>
                <a:gd name="connsiteX644" fmla="*/ 18281 w 19998"/>
                <a:gd name="connsiteY644" fmla="*/ 4230 h 19998"/>
                <a:gd name="connsiteX645" fmla="*/ 18328 w 19998"/>
                <a:gd name="connsiteY645" fmla="*/ 4270 h 19998"/>
                <a:gd name="connsiteX646" fmla="*/ 18369 w 19998"/>
                <a:gd name="connsiteY646" fmla="*/ 4253 h 19998"/>
                <a:gd name="connsiteX647" fmla="*/ 18388 w 19998"/>
                <a:gd name="connsiteY647" fmla="*/ 4270 h 19998"/>
                <a:gd name="connsiteX648" fmla="*/ 18531 w 19998"/>
                <a:gd name="connsiteY648" fmla="*/ 4253 h 19998"/>
                <a:gd name="connsiteX649" fmla="*/ 18531 w 19998"/>
                <a:gd name="connsiteY649" fmla="*/ 4270 h 19998"/>
                <a:gd name="connsiteX650" fmla="*/ 18631 w 19998"/>
                <a:gd name="connsiteY650" fmla="*/ 4211 h 19998"/>
                <a:gd name="connsiteX651" fmla="*/ 18631 w 19998"/>
                <a:gd name="connsiteY651" fmla="*/ 4131 h 19998"/>
                <a:gd name="connsiteX652" fmla="*/ 18762 w 19998"/>
                <a:gd name="connsiteY652" fmla="*/ 4108 h 19998"/>
                <a:gd name="connsiteX653" fmla="*/ 18778 w 19998"/>
                <a:gd name="connsiteY653" fmla="*/ 4148 h 19998"/>
                <a:gd name="connsiteX654" fmla="*/ 18821 w 19998"/>
                <a:gd name="connsiteY654" fmla="*/ 4131 h 19998"/>
                <a:gd name="connsiteX655" fmla="*/ 18943 w 19998"/>
                <a:gd name="connsiteY655" fmla="*/ 4333 h 19998"/>
                <a:gd name="connsiteX656" fmla="*/ 19047 w 19998"/>
                <a:gd name="connsiteY656" fmla="*/ 4333 h 19998"/>
                <a:gd name="connsiteX657" fmla="*/ 19064 w 19998"/>
                <a:gd name="connsiteY657" fmla="*/ 4392 h 19998"/>
                <a:gd name="connsiteX658" fmla="*/ 19152 w 19998"/>
                <a:gd name="connsiteY658" fmla="*/ 4392 h 19998"/>
                <a:gd name="connsiteX659" fmla="*/ 19152 w 19998"/>
                <a:gd name="connsiteY659" fmla="*/ 4373 h 19998"/>
                <a:gd name="connsiteX660" fmla="*/ 19212 w 19998"/>
                <a:gd name="connsiteY660" fmla="*/ 4373 h 19998"/>
                <a:gd name="connsiteX661" fmla="*/ 19212 w 19998"/>
                <a:gd name="connsiteY661" fmla="*/ 4392 h 19998"/>
                <a:gd name="connsiteX662" fmla="*/ 19317 w 19998"/>
                <a:gd name="connsiteY662" fmla="*/ 4333 h 19998"/>
                <a:gd name="connsiteX663" fmla="*/ 19417 w 19998"/>
                <a:gd name="connsiteY663" fmla="*/ 4392 h 19998"/>
                <a:gd name="connsiteX664" fmla="*/ 19443 w 19998"/>
                <a:gd name="connsiteY664" fmla="*/ 4373 h 19998"/>
                <a:gd name="connsiteX665" fmla="*/ 19500 w 19998"/>
                <a:gd name="connsiteY665" fmla="*/ 4373 h 19998"/>
                <a:gd name="connsiteX666" fmla="*/ 19521 w 19998"/>
                <a:gd name="connsiteY666" fmla="*/ 4352 h 19998"/>
                <a:gd name="connsiteX667" fmla="*/ 19998 w 19998"/>
                <a:gd name="connsiteY667" fmla="*/ 4512 h 19998"/>
                <a:gd name="connsiteX668" fmla="*/ 19750 w 19998"/>
                <a:gd name="connsiteY668" fmla="*/ 4939 h 19998"/>
                <a:gd name="connsiteX669" fmla="*/ 19712 w 19998"/>
                <a:gd name="connsiteY669" fmla="*/ 4939 h 19998"/>
                <a:gd name="connsiteX670" fmla="*/ 19686 w 19998"/>
                <a:gd name="connsiteY670" fmla="*/ 5003 h 19998"/>
                <a:gd name="connsiteX671" fmla="*/ 19645 w 19998"/>
                <a:gd name="connsiteY671" fmla="*/ 5003 h 19998"/>
                <a:gd name="connsiteX672" fmla="*/ 19131 w 19998"/>
                <a:gd name="connsiteY672" fmla="*/ 6512 h 19998"/>
                <a:gd name="connsiteX673" fmla="*/ 19236 w 19998"/>
                <a:gd name="connsiteY673" fmla="*/ 7750 h 19998"/>
                <a:gd name="connsiteX674" fmla="*/ 19212 w 19998"/>
                <a:gd name="connsiteY674" fmla="*/ 7750 h 19998"/>
                <a:gd name="connsiteX675" fmla="*/ 19090 w 19998"/>
                <a:gd name="connsiteY675" fmla="*/ 7870 h 19998"/>
                <a:gd name="connsiteX676" fmla="*/ 19152 w 19998"/>
                <a:gd name="connsiteY676" fmla="*/ 7853 h 19998"/>
                <a:gd name="connsiteX677" fmla="*/ 19064 w 19998"/>
                <a:gd name="connsiteY677" fmla="*/ 7973 h 19998"/>
                <a:gd name="connsiteX678" fmla="*/ 18983 w 19998"/>
                <a:gd name="connsiteY678" fmla="*/ 7973 h 19998"/>
                <a:gd name="connsiteX679" fmla="*/ 18714 w 19998"/>
                <a:gd name="connsiteY679" fmla="*/ 8135 h 19998"/>
                <a:gd name="connsiteX680" fmla="*/ 18695 w 19998"/>
                <a:gd name="connsiteY680" fmla="*/ 8093 h 19998"/>
                <a:gd name="connsiteX681" fmla="*/ 18614 w 19998"/>
                <a:gd name="connsiteY681" fmla="*/ 7997 h 19998"/>
                <a:gd name="connsiteX682" fmla="*/ 18631 w 19998"/>
                <a:gd name="connsiteY682" fmla="*/ 7973 h 19998"/>
                <a:gd name="connsiteX683" fmla="*/ 18304 w 19998"/>
                <a:gd name="connsiteY68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3051 w 19998"/>
                <a:gd name="connsiteY335" fmla="*/ 7853 h 19998"/>
                <a:gd name="connsiteX336" fmla="*/ 3115 w 19998"/>
                <a:gd name="connsiteY336" fmla="*/ 7651 h 19998"/>
                <a:gd name="connsiteX337" fmla="*/ 3115 w 19998"/>
                <a:gd name="connsiteY337" fmla="*/ 7625 h 19998"/>
                <a:gd name="connsiteX338" fmla="*/ 2765 w 19998"/>
                <a:gd name="connsiteY338" fmla="*/ 7729 h 19998"/>
                <a:gd name="connsiteX339" fmla="*/ 2477 w 19998"/>
                <a:gd name="connsiteY339" fmla="*/ 7750 h 19998"/>
                <a:gd name="connsiteX340" fmla="*/ 2477 w 19998"/>
                <a:gd name="connsiteY340" fmla="*/ 7973 h 19998"/>
                <a:gd name="connsiteX341" fmla="*/ 2127 w 19998"/>
                <a:gd name="connsiteY341" fmla="*/ 7442 h 19998"/>
                <a:gd name="connsiteX342" fmla="*/ 2127 w 19998"/>
                <a:gd name="connsiteY342" fmla="*/ 7463 h 19998"/>
                <a:gd name="connsiteX343" fmla="*/ 1831 w 19998"/>
                <a:gd name="connsiteY343" fmla="*/ 7261 h 19998"/>
                <a:gd name="connsiteX344" fmla="*/ 1260 w 19998"/>
                <a:gd name="connsiteY344" fmla="*/ 6996 h 19998"/>
                <a:gd name="connsiteX345" fmla="*/ 1276 w 19998"/>
                <a:gd name="connsiteY345" fmla="*/ 6975 h 19998"/>
                <a:gd name="connsiteX346" fmla="*/ 1260 w 19998"/>
                <a:gd name="connsiteY346" fmla="*/ 6958 h 19998"/>
                <a:gd name="connsiteX347" fmla="*/ 1236 w 19998"/>
                <a:gd name="connsiteY347" fmla="*/ 6958 h 19998"/>
                <a:gd name="connsiteX348" fmla="*/ 1172 w 19998"/>
                <a:gd name="connsiteY348" fmla="*/ 6892 h 19998"/>
                <a:gd name="connsiteX349" fmla="*/ 1155 w 19998"/>
                <a:gd name="connsiteY349" fmla="*/ 6996 h 19998"/>
                <a:gd name="connsiteX350" fmla="*/ 886 w 19998"/>
                <a:gd name="connsiteY350" fmla="*/ 6975 h 19998"/>
                <a:gd name="connsiteX351" fmla="*/ 679 w 19998"/>
                <a:gd name="connsiteY351" fmla="*/ 7099 h 19998"/>
                <a:gd name="connsiteX352" fmla="*/ 533 w 19998"/>
                <a:gd name="connsiteY352" fmla="*/ 7078 h 19998"/>
                <a:gd name="connsiteX353" fmla="*/ 533 w 19998"/>
                <a:gd name="connsiteY353" fmla="*/ 7022 h 19998"/>
                <a:gd name="connsiteX354" fmla="*/ 574 w 19998"/>
                <a:gd name="connsiteY354" fmla="*/ 6996 h 19998"/>
                <a:gd name="connsiteX355" fmla="*/ 305 w 19998"/>
                <a:gd name="connsiteY355" fmla="*/ 6568 h 19998"/>
                <a:gd name="connsiteX356" fmla="*/ 264 w 19998"/>
                <a:gd name="connsiteY356" fmla="*/ 6594 h 19998"/>
                <a:gd name="connsiteX357" fmla="*/ 164 w 19998"/>
                <a:gd name="connsiteY357" fmla="*/ 6528 h 19998"/>
                <a:gd name="connsiteX358" fmla="*/ 141 w 19998"/>
                <a:gd name="connsiteY358" fmla="*/ 6528 h 19998"/>
                <a:gd name="connsiteX359" fmla="*/ 0 w 19998"/>
                <a:gd name="connsiteY359" fmla="*/ 6490 h 19998"/>
                <a:gd name="connsiteX360" fmla="*/ 17 w 19998"/>
                <a:gd name="connsiteY360" fmla="*/ 6465 h 19998"/>
                <a:gd name="connsiteX361" fmla="*/ 57 w 19998"/>
                <a:gd name="connsiteY361" fmla="*/ 6465 h 19998"/>
                <a:gd name="connsiteX362" fmla="*/ 57 w 19998"/>
                <a:gd name="connsiteY362" fmla="*/ 6425 h 19998"/>
                <a:gd name="connsiteX363" fmla="*/ 695 w 19998"/>
                <a:gd name="connsiteY363" fmla="*/ 6408 h 19998"/>
                <a:gd name="connsiteX364" fmla="*/ 760 w 19998"/>
                <a:gd name="connsiteY364" fmla="*/ 6262 h 19998"/>
                <a:gd name="connsiteX365" fmla="*/ 722 w 19998"/>
                <a:gd name="connsiteY365" fmla="*/ 6262 h 19998"/>
                <a:gd name="connsiteX366" fmla="*/ 695 w 19998"/>
                <a:gd name="connsiteY366" fmla="*/ 6164 h 19998"/>
                <a:gd name="connsiteX367" fmla="*/ 433 w 19998"/>
                <a:gd name="connsiteY367" fmla="*/ 6084 h 19998"/>
                <a:gd name="connsiteX368" fmla="*/ 348 w 19998"/>
                <a:gd name="connsiteY368" fmla="*/ 6204 h 19998"/>
                <a:gd name="connsiteX369" fmla="*/ 329 w 19998"/>
                <a:gd name="connsiteY369" fmla="*/ 6204 h 19998"/>
                <a:gd name="connsiteX370" fmla="*/ 305 w 19998"/>
                <a:gd name="connsiteY370" fmla="*/ 6060 h 19998"/>
                <a:gd name="connsiteX371" fmla="*/ 348 w 19998"/>
                <a:gd name="connsiteY371" fmla="*/ 6044 h 19998"/>
                <a:gd name="connsiteX372" fmla="*/ 348 w 19998"/>
                <a:gd name="connsiteY372" fmla="*/ 5997 h 19998"/>
                <a:gd name="connsiteX373" fmla="*/ 248 w 19998"/>
                <a:gd name="connsiteY373" fmla="*/ 5997 h 19998"/>
                <a:gd name="connsiteX374" fmla="*/ 221 w 19998"/>
                <a:gd name="connsiteY374" fmla="*/ 5938 h 19998"/>
                <a:gd name="connsiteX375" fmla="*/ 329 w 19998"/>
                <a:gd name="connsiteY375" fmla="*/ 5938 h 19998"/>
                <a:gd name="connsiteX376" fmla="*/ 348 w 19998"/>
                <a:gd name="connsiteY376" fmla="*/ 5818 h 19998"/>
                <a:gd name="connsiteX377" fmla="*/ 391 w 19998"/>
                <a:gd name="connsiteY377" fmla="*/ 5818 h 19998"/>
                <a:gd name="connsiteX378" fmla="*/ 369 w 19998"/>
                <a:gd name="connsiteY378" fmla="*/ 5917 h 19998"/>
                <a:gd name="connsiteX379" fmla="*/ 433 w 19998"/>
                <a:gd name="connsiteY379" fmla="*/ 5877 h 19998"/>
                <a:gd name="connsiteX380" fmla="*/ 433 w 19998"/>
                <a:gd name="connsiteY380" fmla="*/ 5898 h 19998"/>
                <a:gd name="connsiteX381" fmla="*/ 410 w 19998"/>
                <a:gd name="connsiteY381" fmla="*/ 5917 h 19998"/>
                <a:gd name="connsiteX382" fmla="*/ 433 w 19998"/>
                <a:gd name="connsiteY382" fmla="*/ 5938 h 19998"/>
                <a:gd name="connsiteX383" fmla="*/ 555 w 19998"/>
                <a:gd name="connsiteY383" fmla="*/ 5938 h 19998"/>
                <a:gd name="connsiteX384" fmla="*/ 555 w 19998"/>
                <a:gd name="connsiteY384" fmla="*/ 5955 h 19998"/>
                <a:gd name="connsiteX385" fmla="*/ 738 w 19998"/>
                <a:gd name="connsiteY385" fmla="*/ 5938 h 19998"/>
                <a:gd name="connsiteX386" fmla="*/ 695 w 19998"/>
                <a:gd name="connsiteY386" fmla="*/ 5835 h 19998"/>
                <a:gd name="connsiteX387" fmla="*/ 655 w 19998"/>
                <a:gd name="connsiteY387" fmla="*/ 5835 h 19998"/>
                <a:gd name="connsiteX388" fmla="*/ 638 w 19998"/>
                <a:gd name="connsiteY388" fmla="*/ 5877 h 19998"/>
                <a:gd name="connsiteX389" fmla="*/ 574 w 19998"/>
                <a:gd name="connsiteY389" fmla="*/ 5861 h 19998"/>
                <a:gd name="connsiteX390" fmla="*/ 517 w 19998"/>
                <a:gd name="connsiteY390" fmla="*/ 5861 h 19998"/>
                <a:gd name="connsiteX391" fmla="*/ 598 w 19998"/>
                <a:gd name="connsiteY391" fmla="*/ 5736 h 19998"/>
                <a:gd name="connsiteX392" fmla="*/ 141 w 19998"/>
                <a:gd name="connsiteY392" fmla="*/ 5778 h 19998"/>
                <a:gd name="connsiteX393" fmla="*/ 141 w 19998"/>
                <a:gd name="connsiteY393" fmla="*/ 5795 h 19998"/>
                <a:gd name="connsiteX394" fmla="*/ 17 w 19998"/>
                <a:gd name="connsiteY394" fmla="*/ 5818 h 19998"/>
                <a:gd name="connsiteX395" fmla="*/ 17 w 19998"/>
                <a:gd name="connsiteY395" fmla="*/ 5715 h 19998"/>
                <a:gd name="connsiteX396" fmla="*/ 40 w 19998"/>
                <a:gd name="connsiteY396" fmla="*/ 5715 h 19998"/>
                <a:gd name="connsiteX397" fmla="*/ 141 w 19998"/>
                <a:gd name="connsiteY397" fmla="*/ 5287 h 19998"/>
                <a:gd name="connsiteX398" fmla="*/ 181 w 19998"/>
                <a:gd name="connsiteY398" fmla="*/ 5268 h 19998"/>
                <a:gd name="connsiteX399" fmla="*/ 348 w 19998"/>
                <a:gd name="connsiteY399" fmla="*/ 5247 h 19998"/>
                <a:gd name="connsiteX400" fmla="*/ 329 w 19998"/>
                <a:gd name="connsiteY400" fmla="*/ 5205 h 19998"/>
                <a:gd name="connsiteX401" fmla="*/ 450 w 19998"/>
                <a:gd name="connsiteY401" fmla="*/ 5149 h 19998"/>
                <a:gd name="connsiteX402" fmla="*/ 617 w 19998"/>
                <a:gd name="connsiteY402" fmla="*/ 5149 h 19998"/>
                <a:gd name="connsiteX403" fmla="*/ 617 w 19998"/>
                <a:gd name="connsiteY403" fmla="*/ 5106 h 19998"/>
                <a:gd name="connsiteX404" fmla="*/ 803 w 19998"/>
                <a:gd name="connsiteY404" fmla="*/ 5085 h 19998"/>
                <a:gd name="connsiteX405" fmla="*/ 826 w 19998"/>
                <a:gd name="connsiteY405" fmla="*/ 5106 h 19998"/>
                <a:gd name="connsiteX406" fmla="*/ 803 w 19998"/>
                <a:gd name="connsiteY406" fmla="*/ 5149 h 19998"/>
                <a:gd name="connsiteX407" fmla="*/ 803 w 19998"/>
                <a:gd name="connsiteY407" fmla="*/ 5165 h 19998"/>
                <a:gd name="connsiteX408" fmla="*/ 1276 w 19998"/>
                <a:gd name="connsiteY408" fmla="*/ 5022 h 19998"/>
                <a:gd name="connsiteX409" fmla="*/ 1276 w 19998"/>
                <a:gd name="connsiteY409" fmla="*/ 5003 h 19998"/>
                <a:gd name="connsiteX410" fmla="*/ 1276 w 19998"/>
                <a:gd name="connsiteY410" fmla="*/ 5022 h 19998"/>
                <a:gd name="connsiteX411" fmla="*/ 1298 w 19998"/>
                <a:gd name="connsiteY411" fmla="*/ 5022 h 19998"/>
                <a:gd name="connsiteX412" fmla="*/ 1298 w 19998"/>
                <a:gd name="connsiteY412" fmla="*/ 5003 h 19998"/>
                <a:gd name="connsiteX413" fmla="*/ 1341 w 19998"/>
                <a:gd name="connsiteY413" fmla="*/ 5003 h 19998"/>
                <a:gd name="connsiteX414" fmla="*/ 1341 w 19998"/>
                <a:gd name="connsiteY414" fmla="*/ 5165 h 19998"/>
                <a:gd name="connsiteX415" fmla="*/ 1381 w 19998"/>
                <a:gd name="connsiteY415" fmla="*/ 5165 h 19998"/>
                <a:gd name="connsiteX416" fmla="*/ 1441 w 19998"/>
                <a:gd name="connsiteY416" fmla="*/ 5149 h 19998"/>
                <a:gd name="connsiteX417" fmla="*/ 1441 w 19998"/>
                <a:gd name="connsiteY417" fmla="*/ 5205 h 19998"/>
                <a:gd name="connsiteX418" fmla="*/ 1505 w 19998"/>
                <a:gd name="connsiteY418" fmla="*/ 5231 h 19998"/>
                <a:gd name="connsiteX419" fmla="*/ 1524 w 19998"/>
                <a:gd name="connsiteY419" fmla="*/ 5069 h 19998"/>
                <a:gd name="connsiteX420" fmla="*/ 1562 w 19998"/>
                <a:gd name="connsiteY420" fmla="*/ 5069 h 19998"/>
                <a:gd name="connsiteX421" fmla="*/ 1562 w 19998"/>
                <a:gd name="connsiteY421" fmla="*/ 5043 h 19998"/>
                <a:gd name="connsiteX422" fmla="*/ 1815 w 19998"/>
                <a:gd name="connsiteY422" fmla="*/ 5125 h 19998"/>
                <a:gd name="connsiteX423" fmla="*/ 1815 w 19998"/>
                <a:gd name="connsiteY423" fmla="*/ 5149 h 19998"/>
                <a:gd name="connsiteX424" fmla="*/ 1831 w 19998"/>
                <a:gd name="connsiteY424" fmla="*/ 5149 h 19998"/>
                <a:gd name="connsiteX425" fmla="*/ 1874 w 19998"/>
                <a:gd name="connsiteY425" fmla="*/ 5149 h 19998"/>
                <a:gd name="connsiteX426" fmla="*/ 1874 w 19998"/>
                <a:gd name="connsiteY426" fmla="*/ 5189 h 19998"/>
                <a:gd name="connsiteX427" fmla="*/ 1936 w 19998"/>
                <a:gd name="connsiteY427" fmla="*/ 5165 h 19998"/>
                <a:gd name="connsiteX428" fmla="*/ 1936 w 19998"/>
                <a:gd name="connsiteY428" fmla="*/ 5149 h 19998"/>
                <a:gd name="connsiteX429" fmla="*/ 1915 w 19998"/>
                <a:gd name="connsiteY429" fmla="*/ 5125 h 19998"/>
                <a:gd name="connsiteX430" fmla="*/ 1915 w 19998"/>
                <a:gd name="connsiteY430" fmla="*/ 5069 h 19998"/>
                <a:gd name="connsiteX431" fmla="*/ 1979 w 19998"/>
                <a:gd name="connsiteY431" fmla="*/ 5003 h 19998"/>
                <a:gd name="connsiteX432" fmla="*/ 1936 w 19998"/>
                <a:gd name="connsiteY432" fmla="*/ 4939 h 19998"/>
                <a:gd name="connsiteX433" fmla="*/ 2103 w 19998"/>
                <a:gd name="connsiteY433" fmla="*/ 4820 h 19998"/>
                <a:gd name="connsiteX434" fmla="*/ 2496 w 19998"/>
                <a:gd name="connsiteY434" fmla="*/ 4777 h 19998"/>
                <a:gd name="connsiteX435" fmla="*/ 2536 w 19998"/>
                <a:gd name="connsiteY435" fmla="*/ 4860 h 19998"/>
                <a:gd name="connsiteX436" fmla="*/ 2722 w 19998"/>
                <a:gd name="connsiteY436" fmla="*/ 4761 h 19998"/>
                <a:gd name="connsiteX437" fmla="*/ 2722 w 19998"/>
                <a:gd name="connsiteY437" fmla="*/ 4900 h 19998"/>
                <a:gd name="connsiteX438" fmla="*/ 2805 w 19998"/>
                <a:gd name="connsiteY438" fmla="*/ 4923 h 19998"/>
                <a:gd name="connsiteX439" fmla="*/ 2782 w 19998"/>
                <a:gd name="connsiteY439" fmla="*/ 4982 h 19998"/>
                <a:gd name="connsiteX440" fmla="*/ 2886 w 19998"/>
                <a:gd name="connsiteY440" fmla="*/ 5022 h 19998"/>
                <a:gd name="connsiteX441" fmla="*/ 2910 w 19998"/>
                <a:gd name="connsiteY441" fmla="*/ 5022 h 19998"/>
                <a:gd name="connsiteX442" fmla="*/ 2970 w 19998"/>
                <a:gd name="connsiteY442" fmla="*/ 5189 h 19998"/>
                <a:gd name="connsiteX443" fmla="*/ 3010 w 19998"/>
                <a:gd name="connsiteY443" fmla="*/ 5189 h 19998"/>
                <a:gd name="connsiteX444" fmla="*/ 3034 w 19998"/>
                <a:gd name="connsiteY444" fmla="*/ 5247 h 19998"/>
                <a:gd name="connsiteX445" fmla="*/ 3256 w 19998"/>
                <a:gd name="connsiteY445" fmla="*/ 5673 h 19998"/>
                <a:gd name="connsiteX446" fmla="*/ 3608 w 19998"/>
                <a:gd name="connsiteY446" fmla="*/ 5391 h 19998"/>
                <a:gd name="connsiteX447" fmla="*/ 3689 w 19998"/>
                <a:gd name="connsiteY447" fmla="*/ 5351 h 19998"/>
                <a:gd name="connsiteX448" fmla="*/ 3860 w 19998"/>
                <a:gd name="connsiteY448" fmla="*/ 5268 h 19998"/>
                <a:gd name="connsiteX449" fmla="*/ 3999 w 19998"/>
                <a:gd name="connsiteY449" fmla="*/ 5534 h 19998"/>
                <a:gd name="connsiteX450" fmla="*/ 4351 w 19998"/>
                <a:gd name="connsiteY450" fmla="*/ 5351 h 19998"/>
                <a:gd name="connsiteX451" fmla="*/ 4372 w 19998"/>
                <a:gd name="connsiteY451" fmla="*/ 5308 h 19998"/>
                <a:gd name="connsiteX452" fmla="*/ 4580 w 19998"/>
                <a:gd name="connsiteY452" fmla="*/ 5268 h 19998"/>
                <a:gd name="connsiteX453" fmla="*/ 4580 w 19998"/>
                <a:gd name="connsiteY453" fmla="*/ 5471 h 19998"/>
                <a:gd name="connsiteX454" fmla="*/ 4994 w 19998"/>
                <a:gd name="connsiteY454" fmla="*/ 5449 h 19998"/>
                <a:gd name="connsiteX455" fmla="*/ 5075 w 19998"/>
                <a:gd name="connsiteY455" fmla="*/ 5471 h 19998"/>
                <a:gd name="connsiteX456" fmla="*/ 5323 w 19998"/>
                <a:gd name="connsiteY456" fmla="*/ 5471 h 19998"/>
                <a:gd name="connsiteX457" fmla="*/ 5242 w 19998"/>
                <a:gd name="connsiteY457" fmla="*/ 5407 h 19998"/>
                <a:gd name="connsiteX458" fmla="*/ 4994 w 19998"/>
                <a:gd name="connsiteY458" fmla="*/ 5003 h 19998"/>
                <a:gd name="connsiteX459" fmla="*/ 4970 w 19998"/>
                <a:gd name="connsiteY459" fmla="*/ 5003 h 19998"/>
                <a:gd name="connsiteX460" fmla="*/ 4954 w 19998"/>
                <a:gd name="connsiteY460" fmla="*/ 4982 h 19998"/>
                <a:gd name="connsiteX461" fmla="*/ 5054 w 19998"/>
                <a:gd name="connsiteY461" fmla="*/ 4618 h 19998"/>
                <a:gd name="connsiteX462" fmla="*/ 5054 w 19998"/>
                <a:gd name="connsiteY462" fmla="*/ 4601 h 19998"/>
                <a:gd name="connsiteX463" fmla="*/ 5037 w 19998"/>
                <a:gd name="connsiteY463" fmla="*/ 4618 h 19998"/>
                <a:gd name="connsiteX464" fmla="*/ 5011 w 19998"/>
                <a:gd name="connsiteY464" fmla="*/ 4131 h 19998"/>
                <a:gd name="connsiteX465" fmla="*/ 4970 w 19998"/>
                <a:gd name="connsiteY465" fmla="*/ 4131 h 19998"/>
                <a:gd name="connsiteX466" fmla="*/ 4642 w 19998"/>
                <a:gd name="connsiteY466" fmla="*/ 3335 h 19998"/>
                <a:gd name="connsiteX467" fmla="*/ 4663 w 19998"/>
                <a:gd name="connsiteY467" fmla="*/ 3092 h 19998"/>
                <a:gd name="connsiteX468" fmla="*/ 4563 w 19998"/>
                <a:gd name="connsiteY468" fmla="*/ 3050 h 19998"/>
                <a:gd name="connsiteX469" fmla="*/ 4563 w 19998"/>
                <a:gd name="connsiteY469" fmla="*/ 2930 h 19998"/>
                <a:gd name="connsiteX470" fmla="*/ 4663 w 19998"/>
                <a:gd name="connsiteY470" fmla="*/ 2987 h 19998"/>
                <a:gd name="connsiteX471" fmla="*/ 4684 w 19998"/>
                <a:gd name="connsiteY471" fmla="*/ 2947 h 19998"/>
                <a:gd name="connsiteX472" fmla="*/ 5242 w 19998"/>
                <a:gd name="connsiteY472" fmla="*/ 3092 h 19998"/>
                <a:gd name="connsiteX473" fmla="*/ 5258 w 19998"/>
                <a:gd name="connsiteY473" fmla="*/ 3029 h 19998"/>
                <a:gd name="connsiteX474" fmla="*/ 5570 w 19998"/>
                <a:gd name="connsiteY474" fmla="*/ 3050 h 19998"/>
                <a:gd name="connsiteX475" fmla="*/ 5632 w 19998"/>
                <a:gd name="connsiteY475" fmla="*/ 3252 h 19998"/>
                <a:gd name="connsiteX476" fmla="*/ 5592 w 19998"/>
                <a:gd name="connsiteY476" fmla="*/ 3252 h 19998"/>
                <a:gd name="connsiteX477" fmla="*/ 5570 w 19998"/>
                <a:gd name="connsiteY477" fmla="*/ 3316 h 19998"/>
                <a:gd name="connsiteX478" fmla="*/ 5511 w 19998"/>
                <a:gd name="connsiteY478" fmla="*/ 3316 h 19998"/>
                <a:gd name="connsiteX479" fmla="*/ 5675 w 19998"/>
                <a:gd name="connsiteY479" fmla="*/ 3800 h 19998"/>
                <a:gd name="connsiteX480" fmla="*/ 5649 w 19998"/>
                <a:gd name="connsiteY480" fmla="*/ 3826 h 19998"/>
                <a:gd name="connsiteX481" fmla="*/ 5732 w 19998"/>
                <a:gd name="connsiteY481" fmla="*/ 3842 h 19998"/>
                <a:gd name="connsiteX482" fmla="*/ 5713 w 19998"/>
                <a:gd name="connsiteY482" fmla="*/ 3842 h 19998"/>
                <a:gd name="connsiteX483" fmla="*/ 5732 w 19998"/>
                <a:gd name="connsiteY483" fmla="*/ 3882 h 19998"/>
                <a:gd name="connsiteX484" fmla="*/ 5756 w 19998"/>
                <a:gd name="connsiteY484" fmla="*/ 3882 h 19998"/>
                <a:gd name="connsiteX485" fmla="*/ 5775 w 19998"/>
                <a:gd name="connsiteY485" fmla="*/ 3882 h 19998"/>
                <a:gd name="connsiteX486" fmla="*/ 5861 w 19998"/>
                <a:gd name="connsiteY486" fmla="*/ 3762 h 19998"/>
                <a:gd name="connsiteX487" fmla="*/ 6499 w 19998"/>
                <a:gd name="connsiteY487" fmla="*/ 3906 h 19998"/>
                <a:gd name="connsiteX488" fmla="*/ 7611 w 19998"/>
                <a:gd name="connsiteY488" fmla="*/ 3826 h 19998"/>
                <a:gd name="connsiteX489" fmla="*/ 7923 w 19998"/>
                <a:gd name="connsiteY489" fmla="*/ 3722 h 19998"/>
                <a:gd name="connsiteX490" fmla="*/ 8045 w 19998"/>
                <a:gd name="connsiteY490" fmla="*/ 3703 h 19998"/>
                <a:gd name="connsiteX491" fmla="*/ 7611 w 19998"/>
                <a:gd name="connsiteY491" fmla="*/ 3600 h 19998"/>
                <a:gd name="connsiteX492" fmla="*/ 7611 w 19998"/>
                <a:gd name="connsiteY492" fmla="*/ 3581 h 19998"/>
                <a:gd name="connsiteX493" fmla="*/ 7799 w 19998"/>
                <a:gd name="connsiteY493" fmla="*/ 3092 h 19998"/>
                <a:gd name="connsiteX494" fmla="*/ 9574 w 19998"/>
                <a:gd name="connsiteY494" fmla="*/ 2317 h 19998"/>
                <a:gd name="connsiteX495" fmla="*/ 9843 w 19998"/>
                <a:gd name="connsiteY495" fmla="*/ 1993 h 19998"/>
                <a:gd name="connsiteX496" fmla="*/ 9902 w 19998"/>
                <a:gd name="connsiteY496" fmla="*/ 2051 h 19998"/>
                <a:gd name="connsiteX497" fmla="*/ 10031 w 19998"/>
                <a:gd name="connsiteY497" fmla="*/ 2051 h 19998"/>
                <a:gd name="connsiteX498" fmla="*/ 9964 w 19998"/>
                <a:gd name="connsiteY498" fmla="*/ 1972 h 19998"/>
                <a:gd name="connsiteX499" fmla="*/ 9943 w 19998"/>
                <a:gd name="connsiteY499" fmla="*/ 1993 h 19998"/>
                <a:gd name="connsiteX500" fmla="*/ 9843 w 19998"/>
                <a:gd name="connsiteY500" fmla="*/ 1645 h 19998"/>
                <a:gd name="connsiteX501" fmla="*/ 9902 w 19998"/>
                <a:gd name="connsiteY501" fmla="*/ 1645 h 19998"/>
                <a:gd name="connsiteX502" fmla="*/ 9902 w 19998"/>
                <a:gd name="connsiteY502" fmla="*/ 1628 h 19998"/>
                <a:gd name="connsiteX503" fmla="*/ 9902 w 19998"/>
                <a:gd name="connsiteY503" fmla="*/ 1607 h 19998"/>
                <a:gd name="connsiteX504" fmla="*/ 9843 w 19998"/>
                <a:gd name="connsiteY504" fmla="*/ 1542 h 19998"/>
                <a:gd name="connsiteX505" fmla="*/ 9886 w 19998"/>
                <a:gd name="connsiteY505" fmla="*/ 1260 h 19998"/>
                <a:gd name="connsiteX506" fmla="*/ 9926 w 19998"/>
                <a:gd name="connsiteY506" fmla="*/ 1243 h 19998"/>
                <a:gd name="connsiteX507" fmla="*/ 9886 w 19998"/>
                <a:gd name="connsiteY507" fmla="*/ 815 h 19998"/>
                <a:gd name="connsiteX508" fmla="*/ 9902 w 19998"/>
                <a:gd name="connsiteY508" fmla="*/ 815 h 19998"/>
                <a:gd name="connsiteX509" fmla="*/ 9886 w 19998"/>
                <a:gd name="connsiteY509" fmla="*/ 484 h 19998"/>
                <a:gd name="connsiteX510" fmla="*/ 10645 w 19998"/>
                <a:gd name="connsiteY510" fmla="*/ 186 h 19998"/>
                <a:gd name="connsiteX511" fmla="*/ 11307 w 19998"/>
                <a:gd name="connsiteY511" fmla="*/ 0 h 19998"/>
                <a:gd name="connsiteX512" fmla="*/ 11431 w 19998"/>
                <a:gd name="connsiteY512" fmla="*/ 324 h 19998"/>
                <a:gd name="connsiteX513" fmla="*/ 11431 w 19998"/>
                <a:gd name="connsiteY513" fmla="*/ 630 h 19998"/>
                <a:gd name="connsiteX514" fmla="*/ 11577 w 19998"/>
                <a:gd name="connsiteY514" fmla="*/ 630 h 19998"/>
                <a:gd name="connsiteX515" fmla="*/ 11700 w 19998"/>
                <a:gd name="connsiteY515" fmla="*/ 832 h 19998"/>
                <a:gd name="connsiteX516" fmla="*/ 11822 w 19998"/>
                <a:gd name="connsiteY516" fmla="*/ 895 h 19998"/>
                <a:gd name="connsiteX517" fmla="*/ 12158 w 19998"/>
                <a:gd name="connsiteY517" fmla="*/ 670 h 19998"/>
                <a:gd name="connsiteX518" fmla="*/ 12279 w 19998"/>
                <a:gd name="connsiteY518" fmla="*/ 792 h 19998"/>
                <a:gd name="connsiteX519" fmla="*/ 12255 w 19998"/>
                <a:gd name="connsiteY519" fmla="*/ 815 h 19998"/>
                <a:gd name="connsiteX520" fmla="*/ 12360 w 19998"/>
                <a:gd name="connsiteY520" fmla="*/ 895 h 19998"/>
                <a:gd name="connsiteX521" fmla="*/ 12360 w 19998"/>
                <a:gd name="connsiteY521" fmla="*/ 912 h 19998"/>
                <a:gd name="connsiteX522" fmla="*/ 12339 w 19998"/>
                <a:gd name="connsiteY522" fmla="*/ 935 h 19998"/>
                <a:gd name="connsiteX523" fmla="*/ 12548 w 19998"/>
                <a:gd name="connsiteY523" fmla="*/ 1342 h 19998"/>
                <a:gd name="connsiteX524" fmla="*/ 12753 w 19998"/>
                <a:gd name="connsiteY524" fmla="*/ 1260 h 19998"/>
                <a:gd name="connsiteX525" fmla="*/ 12729 w 19998"/>
                <a:gd name="connsiteY525" fmla="*/ 1363 h 19998"/>
                <a:gd name="connsiteX526" fmla="*/ 12834 w 19998"/>
                <a:gd name="connsiteY526" fmla="*/ 1323 h 19998"/>
                <a:gd name="connsiteX527" fmla="*/ 12853 w 19998"/>
                <a:gd name="connsiteY527" fmla="*/ 1342 h 19998"/>
                <a:gd name="connsiteX528" fmla="*/ 12901 w 19998"/>
                <a:gd name="connsiteY528" fmla="*/ 1342 h 19998"/>
                <a:gd name="connsiteX529" fmla="*/ 13039 w 19998"/>
                <a:gd name="connsiteY529" fmla="*/ 1769 h 19998"/>
                <a:gd name="connsiteX530" fmla="*/ 13039 w 19998"/>
                <a:gd name="connsiteY530" fmla="*/ 1751 h 19998"/>
                <a:gd name="connsiteX531" fmla="*/ 13065 w 19998"/>
                <a:gd name="connsiteY531" fmla="*/ 1751 h 19998"/>
                <a:gd name="connsiteX532" fmla="*/ 13082 w 19998"/>
                <a:gd name="connsiteY532" fmla="*/ 1671 h 19998"/>
                <a:gd name="connsiteX533" fmla="*/ 13186 w 19998"/>
                <a:gd name="connsiteY533" fmla="*/ 1645 h 19998"/>
                <a:gd name="connsiteX534" fmla="*/ 13203 w 19998"/>
                <a:gd name="connsiteY534" fmla="*/ 1671 h 19998"/>
                <a:gd name="connsiteX535" fmla="*/ 13203 w 19998"/>
                <a:gd name="connsiteY535" fmla="*/ 1645 h 19998"/>
                <a:gd name="connsiteX536" fmla="*/ 13267 w 19998"/>
                <a:gd name="connsiteY536" fmla="*/ 1645 h 19998"/>
                <a:gd name="connsiteX537" fmla="*/ 13267 w 19998"/>
                <a:gd name="connsiteY537" fmla="*/ 1671 h 19998"/>
                <a:gd name="connsiteX538" fmla="*/ 13308 w 19998"/>
                <a:gd name="connsiteY538" fmla="*/ 1687 h 19998"/>
                <a:gd name="connsiteX539" fmla="*/ 13308 w 19998"/>
                <a:gd name="connsiteY539" fmla="*/ 1711 h 19998"/>
                <a:gd name="connsiteX540" fmla="*/ 13515 w 19998"/>
                <a:gd name="connsiteY540" fmla="*/ 1628 h 19998"/>
                <a:gd name="connsiteX541" fmla="*/ 13598 w 19998"/>
                <a:gd name="connsiteY541" fmla="*/ 1751 h 19998"/>
                <a:gd name="connsiteX542" fmla="*/ 13660 w 19998"/>
                <a:gd name="connsiteY542" fmla="*/ 1769 h 19998"/>
                <a:gd name="connsiteX543" fmla="*/ 13660 w 19998"/>
                <a:gd name="connsiteY543" fmla="*/ 1833 h 19998"/>
                <a:gd name="connsiteX544" fmla="*/ 13677 w 19998"/>
                <a:gd name="connsiteY544" fmla="*/ 1833 h 19998"/>
                <a:gd name="connsiteX545" fmla="*/ 13677 w 19998"/>
                <a:gd name="connsiteY545" fmla="*/ 1849 h 19998"/>
                <a:gd name="connsiteX546" fmla="*/ 13725 w 19998"/>
                <a:gd name="connsiteY546" fmla="*/ 1849 h 19998"/>
                <a:gd name="connsiteX547" fmla="*/ 13703 w 19998"/>
                <a:gd name="connsiteY547" fmla="*/ 1833 h 19998"/>
                <a:gd name="connsiteX548" fmla="*/ 13725 w 19998"/>
                <a:gd name="connsiteY548" fmla="*/ 1791 h 19998"/>
                <a:gd name="connsiteX549" fmla="*/ 13808 w 19998"/>
                <a:gd name="connsiteY549" fmla="*/ 1873 h 19998"/>
                <a:gd name="connsiteX550" fmla="*/ 13725 w 19998"/>
                <a:gd name="connsiteY550" fmla="*/ 2155 h 19998"/>
                <a:gd name="connsiteX551" fmla="*/ 13725 w 19998"/>
                <a:gd name="connsiteY551" fmla="*/ 2138 h 19998"/>
                <a:gd name="connsiteX552" fmla="*/ 13784 w 19998"/>
                <a:gd name="connsiteY552" fmla="*/ 2155 h 19998"/>
                <a:gd name="connsiteX553" fmla="*/ 13825 w 19998"/>
                <a:gd name="connsiteY553" fmla="*/ 2301 h 19998"/>
                <a:gd name="connsiteX554" fmla="*/ 13703 w 19998"/>
                <a:gd name="connsiteY554" fmla="*/ 2420 h 19998"/>
                <a:gd name="connsiteX555" fmla="*/ 13741 w 19998"/>
                <a:gd name="connsiteY555" fmla="*/ 2463 h 19998"/>
                <a:gd name="connsiteX556" fmla="*/ 13703 w 19998"/>
                <a:gd name="connsiteY556" fmla="*/ 2503 h 19998"/>
                <a:gd name="connsiteX557" fmla="*/ 13784 w 19998"/>
                <a:gd name="connsiteY557" fmla="*/ 2519 h 19998"/>
                <a:gd name="connsiteX558" fmla="*/ 13784 w 19998"/>
                <a:gd name="connsiteY558" fmla="*/ 2540 h 19998"/>
                <a:gd name="connsiteX559" fmla="*/ 13849 w 19998"/>
                <a:gd name="connsiteY559" fmla="*/ 2540 h 19998"/>
                <a:gd name="connsiteX560" fmla="*/ 14280 w 19998"/>
                <a:gd name="connsiteY560" fmla="*/ 2540 h 19998"/>
                <a:gd name="connsiteX561" fmla="*/ 14527 w 19998"/>
                <a:gd name="connsiteY561" fmla="*/ 2437 h 19998"/>
                <a:gd name="connsiteX562" fmla="*/ 14527 w 19998"/>
                <a:gd name="connsiteY562" fmla="*/ 2218 h 19998"/>
                <a:gd name="connsiteX563" fmla="*/ 14715 w 19998"/>
                <a:gd name="connsiteY563" fmla="*/ 2051 h 19998"/>
                <a:gd name="connsiteX564" fmla="*/ 14815 w 19998"/>
                <a:gd name="connsiteY564" fmla="*/ 2115 h 19998"/>
                <a:gd name="connsiteX565" fmla="*/ 14775 w 19998"/>
                <a:gd name="connsiteY565" fmla="*/ 2138 h 19998"/>
                <a:gd name="connsiteX566" fmla="*/ 14796 w 19998"/>
                <a:gd name="connsiteY566" fmla="*/ 2218 h 19998"/>
                <a:gd name="connsiteX567" fmla="*/ 14756 w 19998"/>
                <a:gd name="connsiteY567" fmla="*/ 2195 h 19998"/>
                <a:gd name="connsiteX568" fmla="*/ 14732 w 19998"/>
                <a:gd name="connsiteY568" fmla="*/ 2218 h 19998"/>
                <a:gd name="connsiteX569" fmla="*/ 14756 w 19998"/>
                <a:gd name="connsiteY569" fmla="*/ 2237 h 19998"/>
                <a:gd name="connsiteX570" fmla="*/ 14732 w 19998"/>
                <a:gd name="connsiteY570" fmla="*/ 2275 h 19998"/>
                <a:gd name="connsiteX571" fmla="*/ 14715 w 19998"/>
                <a:gd name="connsiteY571" fmla="*/ 2275 h 19998"/>
                <a:gd name="connsiteX572" fmla="*/ 14756 w 19998"/>
                <a:gd name="connsiteY572" fmla="*/ 2341 h 19998"/>
                <a:gd name="connsiteX573" fmla="*/ 14675 w 19998"/>
                <a:gd name="connsiteY573" fmla="*/ 2519 h 19998"/>
                <a:gd name="connsiteX574" fmla="*/ 14815 w 19998"/>
                <a:gd name="connsiteY574" fmla="*/ 2622 h 19998"/>
                <a:gd name="connsiteX575" fmla="*/ 14796 w 19998"/>
                <a:gd name="connsiteY575" fmla="*/ 2904 h 19998"/>
                <a:gd name="connsiteX576" fmla="*/ 14918 w 19998"/>
                <a:gd name="connsiteY576" fmla="*/ 2904 h 19998"/>
                <a:gd name="connsiteX577" fmla="*/ 14918 w 19998"/>
                <a:gd name="connsiteY577" fmla="*/ 2867 h 19998"/>
                <a:gd name="connsiteX578" fmla="*/ 15001 w 19998"/>
                <a:gd name="connsiteY578" fmla="*/ 2888 h 19998"/>
                <a:gd name="connsiteX579" fmla="*/ 15230 w 19998"/>
                <a:gd name="connsiteY579" fmla="*/ 3074 h 19998"/>
                <a:gd name="connsiteX580" fmla="*/ 15249 w 19998"/>
                <a:gd name="connsiteY580" fmla="*/ 3050 h 19998"/>
                <a:gd name="connsiteX581" fmla="*/ 15249 w 19998"/>
                <a:gd name="connsiteY581" fmla="*/ 3114 h 19998"/>
                <a:gd name="connsiteX582" fmla="*/ 15330 w 19998"/>
                <a:gd name="connsiteY582" fmla="*/ 3114 h 19998"/>
                <a:gd name="connsiteX583" fmla="*/ 15418 w 19998"/>
                <a:gd name="connsiteY583" fmla="*/ 3114 h 19998"/>
                <a:gd name="connsiteX584" fmla="*/ 15499 w 19998"/>
                <a:gd name="connsiteY584" fmla="*/ 3196 h 19998"/>
                <a:gd name="connsiteX585" fmla="*/ 15475 w 19998"/>
                <a:gd name="connsiteY585" fmla="*/ 3252 h 19998"/>
                <a:gd name="connsiteX586" fmla="*/ 15499 w 19998"/>
                <a:gd name="connsiteY586" fmla="*/ 3295 h 19998"/>
                <a:gd name="connsiteX587" fmla="*/ 15499 w 19998"/>
                <a:gd name="connsiteY587" fmla="*/ 3276 h 19998"/>
                <a:gd name="connsiteX588" fmla="*/ 15599 w 19998"/>
                <a:gd name="connsiteY588" fmla="*/ 3276 h 19998"/>
                <a:gd name="connsiteX589" fmla="*/ 15704 w 19998"/>
                <a:gd name="connsiteY589" fmla="*/ 3374 h 19998"/>
                <a:gd name="connsiteX590" fmla="*/ 15682 w 19998"/>
                <a:gd name="connsiteY590" fmla="*/ 3414 h 19998"/>
                <a:gd name="connsiteX591" fmla="*/ 15723 w 19998"/>
                <a:gd name="connsiteY591" fmla="*/ 3478 h 19998"/>
                <a:gd name="connsiteX592" fmla="*/ 15704 w 19998"/>
                <a:gd name="connsiteY592" fmla="*/ 3497 h 19998"/>
                <a:gd name="connsiteX593" fmla="*/ 15747 w 19998"/>
                <a:gd name="connsiteY593" fmla="*/ 3534 h 19998"/>
                <a:gd name="connsiteX594" fmla="*/ 15747 w 19998"/>
                <a:gd name="connsiteY594" fmla="*/ 3518 h 19998"/>
                <a:gd name="connsiteX595" fmla="*/ 15935 w 19998"/>
                <a:gd name="connsiteY595" fmla="*/ 3478 h 19998"/>
                <a:gd name="connsiteX596" fmla="*/ 15935 w 19998"/>
                <a:gd name="connsiteY596" fmla="*/ 3518 h 19998"/>
                <a:gd name="connsiteX597" fmla="*/ 15951 w 19998"/>
                <a:gd name="connsiteY597" fmla="*/ 3518 h 19998"/>
                <a:gd name="connsiteX598" fmla="*/ 15992 w 19998"/>
                <a:gd name="connsiteY598" fmla="*/ 3414 h 19998"/>
                <a:gd name="connsiteX599" fmla="*/ 16156 w 19998"/>
                <a:gd name="connsiteY599" fmla="*/ 3414 h 19998"/>
                <a:gd name="connsiteX600" fmla="*/ 16156 w 19998"/>
                <a:gd name="connsiteY600" fmla="*/ 3374 h 19998"/>
                <a:gd name="connsiteX601" fmla="*/ 16302 w 19998"/>
                <a:gd name="connsiteY601" fmla="*/ 3436 h 19998"/>
                <a:gd name="connsiteX602" fmla="*/ 16285 w 19998"/>
                <a:gd name="connsiteY602" fmla="*/ 3454 h 19998"/>
                <a:gd name="connsiteX603" fmla="*/ 16366 w 19998"/>
                <a:gd name="connsiteY603" fmla="*/ 3518 h 19998"/>
                <a:gd name="connsiteX604" fmla="*/ 16490 w 19998"/>
                <a:gd name="connsiteY604" fmla="*/ 3518 h 19998"/>
                <a:gd name="connsiteX605" fmla="*/ 16506 w 19998"/>
                <a:gd name="connsiteY605" fmla="*/ 3600 h 19998"/>
                <a:gd name="connsiteX606" fmla="*/ 16590 w 19998"/>
                <a:gd name="connsiteY606" fmla="*/ 3624 h 19998"/>
                <a:gd name="connsiteX607" fmla="*/ 16611 w 19998"/>
                <a:gd name="connsiteY607" fmla="*/ 3581 h 19998"/>
                <a:gd name="connsiteX608" fmla="*/ 16694 w 19998"/>
                <a:gd name="connsiteY608" fmla="*/ 3600 h 19998"/>
                <a:gd name="connsiteX609" fmla="*/ 16694 w 19998"/>
                <a:gd name="connsiteY609" fmla="*/ 3560 h 19998"/>
                <a:gd name="connsiteX610" fmla="*/ 16716 w 19998"/>
                <a:gd name="connsiteY610" fmla="*/ 3560 h 19998"/>
                <a:gd name="connsiteX611" fmla="*/ 16716 w 19998"/>
                <a:gd name="connsiteY611" fmla="*/ 3518 h 19998"/>
                <a:gd name="connsiteX612" fmla="*/ 16759 w 19998"/>
                <a:gd name="connsiteY612" fmla="*/ 3497 h 19998"/>
                <a:gd name="connsiteX613" fmla="*/ 16759 w 19998"/>
                <a:gd name="connsiteY613" fmla="*/ 3478 h 19998"/>
                <a:gd name="connsiteX614" fmla="*/ 16940 w 19998"/>
                <a:gd name="connsiteY614" fmla="*/ 3478 h 19998"/>
                <a:gd name="connsiteX615" fmla="*/ 17085 w 19998"/>
                <a:gd name="connsiteY615" fmla="*/ 3560 h 19998"/>
                <a:gd name="connsiteX616" fmla="*/ 17085 w 19998"/>
                <a:gd name="connsiteY616" fmla="*/ 3534 h 19998"/>
                <a:gd name="connsiteX617" fmla="*/ 17192 w 19998"/>
                <a:gd name="connsiteY617" fmla="*/ 3518 h 19998"/>
                <a:gd name="connsiteX618" fmla="*/ 17192 w 19998"/>
                <a:gd name="connsiteY618" fmla="*/ 3534 h 19998"/>
                <a:gd name="connsiteX619" fmla="*/ 17373 w 19998"/>
                <a:gd name="connsiteY619" fmla="*/ 3640 h 19998"/>
                <a:gd name="connsiteX620" fmla="*/ 17354 w 19998"/>
                <a:gd name="connsiteY620" fmla="*/ 3663 h 19998"/>
                <a:gd name="connsiteX621" fmla="*/ 17437 w 19998"/>
                <a:gd name="connsiteY621" fmla="*/ 3783 h 19998"/>
                <a:gd name="connsiteX622" fmla="*/ 17397 w 19998"/>
                <a:gd name="connsiteY622" fmla="*/ 3783 h 19998"/>
                <a:gd name="connsiteX623" fmla="*/ 17414 w 19998"/>
                <a:gd name="connsiteY623" fmla="*/ 3826 h 19998"/>
                <a:gd name="connsiteX624" fmla="*/ 17437 w 19998"/>
                <a:gd name="connsiteY624" fmla="*/ 3826 h 19998"/>
                <a:gd name="connsiteX625" fmla="*/ 17602 w 19998"/>
                <a:gd name="connsiteY625" fmla="*/ 4028 h 19998"/>
                <a:gd name="connsiteX626" fmla="*/ 17623 w 19998"/>
                <a:gd name="connsiteY626" fmla="*/ 4091 h 19998"/>
                <a:gd name="connsiteX627" fmla="*/ 17642 w 19998"/>
                <a:gd name="connsiteY627" fmla="*/ 4091 h 19998"/>
                <a:gd name="connsiteX628" fmla="*/ 17683 w 19998"/>
                <a:gd name="connsiteY628" fmla="*/ 4211 h 19998"/>
                <a:gd name="connsiteX629" fmla="*/ 17849 w 19998"/>
                <a:gd name="connsiteY629" fmla="*/ 4211 h 19998"/>
                <a:gd name="connsiteX630" fmla="*/ 17849 w 19998"/>
                <a:gd name="connsiteY630" fmla="*/ 4171 h 19998"/>
                <a:gd name="connsiteX631" fmla="*/ 17871 w 19998"/>
                <a:gd name="connsiteY631" fmla="*/ 4171 h 19998"/>
                <a:gd name="connsiteX632" fmla="*/ 17830 w 19998"/>
                <a:gd name="connsiteY632" fmla="*/ 4091 h 19998"/>
                <a:gd name="connsiteX633" fmla="*/ 17871 w 19998"/>
                <a:gd name="connsiteY633" fmla="*/ 4065 h 19998"/>
                <a:gd name="connsiteX634" fmla="*/ 17935 w 19998"/>
                <a:gd name="connsiteY634" fmla="*/ 4091 h 19998"/>
                <a:gd name="connsiteX635" fmla="*/ 17976 w 19998"/>
                <a:gd name="connsiteY635" fmla="*/ 4065 h 19998"/>
                <a:gd name="connsiteX636" fmla="*/ 18019 w 19998"/>
                <a:gd name="connsiteY636" fmla="*/ 4091 h 19998"/>
                <a:gd name="connsiteX637" fmla="*/ 18140 w 19998"/>
                <a:gd name="connsiteY637" fmla="*/ 4131 h 19998"/>
                <a:gd name="connsiteX638" fmla="*/ 18183 w 19998"/>
                <a:gd name="connsiteY638" fmla="*/ 4293 h 19998"/>
                <a:gd name="connsiteX639" fmla="*/ 18200 w 19998"/>
                <a:gd name="connsiteY639" fmla="*/ 4293 h 19998"/>
                <a:gd name="connsiteX640" fmla="*/ 18223 w 19998"/>
                <a:gd name="connsiteY640" fmla="*/ 4211 h 19998"/>
                <a:gd name="connsiteX641" fmla="*/ 18240 w 19998"/>
                <a:gd name="connsiteY641" fmla="*/ 4211 h 19998"/>
                <a:gd name="connsiteX642" fmla="*/ 18240 w 19998"/>
                <a:gd name="connsiteY642" fmla="*/ 4230 h 19998"/>
                <a:gd name="connsiteX643" fmla="*/ 18281 w 19998"/>
                <a:gd name="connsiteY643" fmla="*/ 4230 h 19998"/>
                <a:gd name="connsiteX644" fmla="*/ 18328 w 19998"/>
                <a:gd name="connsiteY644" fmla="*/ 4270 h 19998"/>
                <a:gd name="connsiteX645" fmla="*/ 18369 w 19998"/>
                <a:gd name="connsiteY645" fmla="*/ 4253 h 19998"/>
                <a:gd name="connsiteX646" fmla="*/ 18388 w 19998"/>
                <a:gd name="connsiteY646" fmla="*/ 4270 h 19998"/>
                <a:gd name="connsiteX647" fmla="*/ 18531 w 19998"/>
                <a:gd name="connsiteY647" fmla="*/ 4253 h 19998"/>
                <a:gd name="connsiteX648" fmla="*/ 18531 w 19998"/>
                <a:gd name="connsiteY648" fmla="*/ 4270 h 19998"/>
                <a:gd name="connsiteX649" fmla="*/ 18631 w 19998"/>
                <a:gd name="connsiteY649" fmla="*/ 4211 h 19998"/>
                <a:gd name="connsiteX650" fmla="*/ 18631 w 19998"/>
                <a:gd name="connsiteY650" fmla="*/ 4131 h 19998"/>
                <a:gd name="connsiteX651" fmla="*/ 18762 w 19998"/>
                <a:gd name="connsiteY651" fmla="*/ 4108 h 19998"/>
                <a:gd name="connsiteX652" fmla="*/ 18778 w 19998"/>
                <a:gd name="connsiteY652" fmla="*/ 4148 h 19998"/>
                <a:gd name="connsiteX653" fmla="*/ 18821 w 19998"/>
                <a:gd name="connsiteY653" fmla="*/ 4131 h 19998"/>
                <a:gd name="connsiteX654" fmla="*/ 18943 w 19998"/>
                <a:gd name="connsiteY654" fmla="*/ 4333 h 19998"/>
                <a:gd name="connsiteX655" fmla="*/ 19047 w 19998"/>
                <a:gd name="connsiteY655" fmla="*/ 4333 h 19998"/>
                <a:gd name="connsiteX656" fmla="*/ 19064 w 19998"/>
                <a:gd name="connsiteY656" fmla="*/ 4392 h 19998"/>
                <a:gd name="connsiteX657" fmla="*/ 19152 w 19998"/>
                <a:gd name="connsiteY657" fmla="*/ 4392 h 19998"/>
                <a:gd name="connsiteX658" fmla="*/ 19152 w 19998"/>
                <a:gd name="connsiteY658" fmla="*/ 4373 h 19998"/>
                <a:gd name="connsiteX659" fmla="*/ 19212 w 19998"/>
                <a:gd name="connsiteY659" fmla="*/ 4373 h 19998"/>
                <a:gd name="connsiteX660" fmla="*/ 19212 w 19998"/>
                <a:gd name="connsiteY660" fmla="*/ 4392 h 19998"/>
                <a:gd name="connsiteX661" fmla="*/ 19317 w 19998"/>
                <a:gd name="connsiteY661" fmla="*/ 4333 h 19998"/>
                <a:gd name="connsiteX662" fmla="*/ 19417 w 19998"/>
                <a:gd name="connsiteY662" fmla="*/ 4392 h 19998"/>
                <a:gd name="connsiteX663" fmla="*/ 19443 w 19998"/>
                <a:gd name="connsiteY663" fmla="*/ 4373 h 19998"/>
                <a:gd name="connsiteX664" fmla="*/ 19500 w 19998"/>
                <a:gd name="connsiteY664" fmla="*/ 4373 h 19998"/>
                <a:gd name="connsiteX665" fmla="*/ 19521 w 19998"/>
                <a:gd name="connsiteY665" fmla="*/ 4352 h 19998"/>
                <a:gd name="connsiteX666" fmla="*/ 19998 w 19998"/>
                <a:gd name="connsiteY666" fmla="*/ 4512 h 19998"/>
                <a:gd name="connsiteX667" fmla="*/ 19750 w 19998"/>
                <a:gd name="connsiteY667" fmla="*/ 4939 h 19998"/>
                <a:gd name="connsiteX668" fmla="*/ 19712 w 19998"/>
                <a:gd name="connsiteY668" fmla="*/ 4939 h 19998"/>
                <a:gd name="connsiteX669" fmla="*/ 19686 w 19998"/>
                <a:gd name="connsiteY669" fmla="*/ 5003 h 19998"/>
                <a:gd name="connsiteX670" fmla="*/ 19645 w 19998"/>
                <a:gd name="connsiteY670" fmla="*/ 5003 h 19998"/>
                <a:gd name="connsiteX671" fmla="*/ 19131 w 19998"/>
                <a:gd name="connsiteY671" fmla="*/ 6512 h 19998"/>
                <a:gd name="connsiteX672" fmla="*/ 19236 w 19998"/>
                <a:gd name="connsiteY672" fmla="*/ 7750 h 19998"/>
                <a:gd name="connsiteX673" fmla="*/ 19212 w 19998"/>
                <a:gd name="connsiteY673" fmla="*/ 7750 h 19998"/>
                <a:gd name="connsiteX674" fmla="*/ 19090 w 19998"/>
                <a:gd name="connsiteY674" fmla="*/ 7870 h 19998"/>
                <a:gd name="connsiteX675" fmla="*/ 19152 w 19998"/>
                <a:gd name="connsiteY675" fmla="*/ 7853 h 19998"/>
                <a:gd name="connsiteX676" fmla="*/ 19064 w 19998"/>
                <a:gd name="connsiteY676" fmla="*/ 7973 h 19998"/>
                <a:gd name="connsiteX677" fmla="*/ 18983 w 19998"/>
                <a:gd name="connsiteY677" fmla="*/ 7973 h 19998"/>
                <a:gd name="connsiteX678" fmla="*/ 18714 w 19998"/>
                <a:gd name="connsiteY678" fmla="*/ 8135 h 19998"/>
                <a:gd name="connsiteX679" fmla="*/ 18695 w 19998"/>
                <a:gd name="connsiteY679" fmla="*/ 8093 h 19998"/>
                <a:gd name="connsiteX680" fmla="*/ 18614 w 19998"/>
                <a:gd name="connsiteY680" fmla="*/ 7997 h 19998"/>
                <a:gd name="connsiteX681" fmla="*/ 18631 w 19998"/>
                <a:gd name="connsiteY681" fmla="*/ 7973 h 19998"/>
                <a:gd name="connsiteX682" fmla="*/ 18304 w 19998"/>
                <a:gd name="connsiteY68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2765 w 19998"/>
                <a:gd name="connsiteY334" fmla="*/ 7811 h 19998"/>
                <a:gd name="connsiteX335" fmla="*/ 3051 w 19998"/>
                <a:gd name="connsiteY335" fmla="*/ 7853 h 19998"/>
                <a:gd name="connsiteX336" fmla="*/ 3115 w 19998"/>
                <a:gd name="connsiteY336" fmla="*/ 7651 h 19998"/>
                <a:gd name="connsiteX337" fmla="*/ 3115 w 19998"/>
                <a:gd name="connsiteY337" fmla="*/ 7625 h 19998"/>
                <a:gd name="connsiteX338" fmla="*/ 2477 w 19998"/>
                <a:gd name="connsiteY338" fmla="*/ 7750 h 19998"/>
                <a:gd name="connsiteX339" fmla="*/ 2477 w 19998"/>
                <a:gd name="connsiteY339" fmla="*/ 7973 h 19998"/>
                <a:gd name="connsiteX340" fmla="*/ 2127 w 19998"/>
                <a:gd name="connsiteY340" fmla="*/ 7442 h 19998"/>
                <a:gd name="connsiteX341" fmla="*/ 2127 w 19998"/>
                <a:gd name="connsiteY341" fmla="*/ 7463 h 19998"/>
                <a:gd name="connsiteX342" fmla="*/ 1831 w 19998"/>
                <a:gd name="connsiteY342" fmla="*/ 7261 h 19998"/>
                <a:gd name="connsiteX343" fmla="*/ 1260 w 19998"/>
                <a:gd name="connsiteY343" fmla="*/ 6996 h 19998"/>
                <a:gd name="connsiteX344" fmla="*/ 1276 w 19998"/>
                <a:gd name="connsiteY344" fmla="*/ 6975 h 19998"/>
                <a:gd name="connsiteX345" fmla="*/ 1260 w 19998"/>
                <a:gd name="connsiteY345" fmla="*/ 6958 h 19998"/>
                <a:gd name="connsiteX346" fmla="*/ 1236 w 19998"/>
                <a:gd name="connsiteY346" fmla="*/ 6958 h 19998"/>
                <a:gd name="connsiteX347" fmla="*/ 1172 w 19998"/>
                <a:gd name="connsiteY347" fmla="*/ 6892 h 19998"/>
                <a:gd name="connsiteX348" fmla="*/ 1155 w 19998"/>
                <a:gd name="connsiteY348" fmla="*/ 6996 h 19998"/>
                <a:gd name="connsiteX349" fmla="*/ 886 w 19998"/>
                <a:gd name="connsiteY349" fmla="*/ 6975 h 19998"/>
                <a:gd name="connsiteX350" fmla="*/ 679 w 19998"/>
                <a:gd name="connsiteY350" fmla="*/ 7099 h 19998"/>
                <a:gd name="connsiteX351" fmla="*/ 533 w 19998"/>
                <a:gd name="connsiteY351" fmla="*/ 7078 h 19998"/>
                <a:gd name="connsiteX352" fmla="*/ 533 w 19998"/>
                <a:gd name="connsiteY352" fmla="*/ 7022 h 19998"/>
                <a:gd name="connsiteX353" fmla="*/ 574 w 19998"/>
                <a:gd name="connsiteY353" fmla="*/ 6996 h 19998"/>
                <a:gd name="connsiteX354" fmla="*/ 305 w 19998"/>
                <a:gd name="connsiteY354" fmla="*/ 6568 h 19998"/>
                <a:gd name="connsiteX355" fmla="*/ 264 w 19998"/>
                <a:gd name="connsiteY355" fmla="*/ 6594 h 19998"/>
                <a:gd name="connsiteX356" fmla="*/ 164 w 19998"/>
                <a:gd name="connsiteY356" fmla="*/ 6528 h 19998"/>
                <a:gd name="connsiteX357" fmla="*/ 141 w 19998"/>
                <a:gd name="connsiteY357" fmla="*/ 6528 h 19998"/>
                <a:gd name="connsiteX358" fmla="*/ 0 w 19998"/>
                <a:gd name="connsiteY358" fmla="*/ 6490 h 19998"/>
                <a:gd name="connsiteX359" fmla="*/ 17 w 19998"/>
                <a:gd name="connsiteY359" fmla="*/ 6465 h 19998"/>
                <a:gd name="connsiteX360" fmla="*/ 57 w 19998"/>
                <a:gd name="connsiteY360" fmla="*/ 6465 h 19998"/>
                <a:gd name="connsiteX361" fmla="*/ 57 w 19998"/>
                <a:gd name="connsiteY361" fmla="*/ 6425 h 19998"/>
                <a:gd name="connsiteX362" fmla="*/ 695 w 19998"/>
                <a:gd name="connsiteY362" fmla="*/ 6408 h 19998"/>
                <a:gd name="connsiteX363" fmla="*/ 760 w 19998"/>
                <a:gd name="connsiteY363" fmla="*/ 6262 h 19998"/>
                <a:gd name="connsiteX364" fmla="*/ 722 w 19998"/>
                <a:gd name="connsiteY364" fmla="*/ 6262 h 19998"/>
                <a:gd name="connsiteX365" fmla="*/ 695 w 19998"/>
                <a:gd name="connsiteY365" fmla="*/ 6164 h 19998"/>
                <a:gd name="connsiteX366" fmla="*/ 433 w 19998"/>
                <a:gd name="connsiteY366" fmla="*/ 6084 h 19998"/>
                <a:gd name="connsiteX367" fmla="*/ 348 w 19998"/>
                <a:gd name="connsiteY367" fmla="*/ 6204 h 19998"/>
                <a:gd name="connsiteX368" fmla="*/ 329 w 19998"/>
                <a:gd name="connsiteY368" fmla="*/ 6204 h 19998"/>
                <a:gd name="connsiteX369" fmla="*/ 305 w 19998"/>
                <a:gd name="connsiteY369" fmla="*/ 6060 h 19998"/>
                <a:gd name="connsiteX370" fmla="*/ 348 w 19998"/>
                <a:gd name="connsiteY370" fmla="*/ 6044 h 19998"/>
                <a:gd name="connsiteX371" fmla="*/ 348 w 19998"/>
                <a:gd name="connsiteY371" fmla="*/ 5997 h 19998"/>
                <a:gd name="connsiteX372" fmla="*/ 248 w 19998"/>
                <a:gd name="connsiteY372" fmla="*/ 5997 h 19998"/>
                <a:gd name="connsiteX373" fmla="*/ 221 w 19998"/>
                <a:gd name="connsiteY373" fmla="*/ 5938 h 19998"/>
                <a:gd name="connsiteX374" fmla="*/ 329 w 19998"/>
                <a:gd name="connsiteY374" fmla="*/ 5938 h 19998"/>
                <a:gd name="connsiteX375" fmla="*/ 348 w 19998"/>
                <a:gd name="connsiteY375" fmla="*/ 5818 h 19998"/>
                <a:gd name="connsiteX376" fmla="*/ 391 w 19998"/>
                <a:gd name="connsiteY376" fmla="*/ 5818 h 19998"/>
                <a:gd name="connsiteX377" fmla="*/ 369 w 19998"/>
                <a:gd name="connsiteY377" fmla="*/ 5917 h 19998"/>
                <a:gd name="connsiteX378" fmla="*/ 433 w 19998"/>
                <a:gd name="connsiteY378" fmla="*/ 5877 h 19998"/>
                <a:gd name="connsiteX379" fmla="*/ 433 w 19998"/>
                <a:gd name="connsiteY379" fmla="*/ 5898 h 19998"/>
                <a:gd name="connsiteX380" fmla="*/ 410 w 19998"/>
                <a:gd name="connsiteY380" fmla="*/ 5917 h 19998"/>
                <a:gd name="connsiteX381" fmla="*/ 433 w 19998"/>
                <a:gd name="connsiteY381" fmla="*/ 5938 h 19998"/>
                <a:gd name="connsiteX382" fmla="*/ 555 w 19998"/>
                <a:gd name="connsiteY382" fmla="*/ 5938 h 19998"/>
                <a:gd name="connsiteX383" fmla="*/ 555 w 19998"/>
                <a:gd name="connsiteY383" fmla="*/ 5955 h 19998"/>
                <a:gd name="connsiteX384" fmla="*/ 738 w 19998"/>
                <a:gd name="connsiteY384" fmla="*/ 5938 h 19998"/>
                <a:gd name="connsiteX385" fmla="*/ 695 w 19998"/>
                <a:gd name="connsiteY385" fmla="*/ 5835 h 19998"/>
                <a:gd name="connsiteX386" fmla="*/ 655 w 19998"/>
                <a:gd name="connsiteY386" fmla="*/ 5835 h 19998"/>
                <a:gd name="connsiteX387" fmla="*/ 638 w 19998"/>
                <a:gd name="connsiteY387" fmla="*/ 5877 h 19998"/>
                <a:gd name="connsiteX388" fmla="*/ 574 w 19998"/>
                <a:gd name="connsiteY388" fmla="*/ 5861 h 19998"/>
                <a:gd name="connsiteX389" fmla="*/ 517 w 19998"/>
                <a:gd name="connsiteY389" fmla="*/ 5861 h 19998"/>
                <a:gd name="connsiteX390" fmla="*/ 598 w 19998"/>
                <a:gd name="connsiteY390" fmla="*/ 5736 h 19998"/>
                <a:gd name="connsiteX391" fmla="*/ 141 w 19998"/>
                <a:gd name="connsiteY391" fmla="*/ 5778 h 19998"/>
                <a:gd name="connsiteX392" fmla="*/ 141 w 19998"/>
                <a:gd name="connsiteY392" fmla="*/ 5795 h 19998"/>
                <a:gd name="connsiteX393" fmla="*/ 17 w 19998"/>
                <a:gd name="connsiteY393" fmla="*/ 5818 h 19998"/>
                <a:gd name="connsiteX394" fmla="*/ 17 w 19998"/>
                <a:gd name="connsiteY394" fmla="*/ 5715 h 19998"/>
                <a:gd name="connsiteX395" fmla="*/ 40 w 19998"/>
                <a:gd name="connsiteY395" fmla="*/ 5715 h 19998"/>
                <a:gd name="connsiteX396" fmla="*/ 141 w 19998"/>
                <a:gd name="connsiteY396" fmla="*/ 5287 h 19998"/>
                <a:gd name="connsiteX397" fmla="*/ 181 w 19998"/>
                <a:gd name="connsiteY397" fmla="*/ 5268 h 19998"/>
                <a:gd name="connsiteX398" fmla="*/ 348 w 19998"/>
                <a:gd name="connsiteY398" fmla="*/ 5247 h 19998"/>
                <a:gd name="connsiteX399" fmla="*/ 329 w 19998"/>
                <a:gd name="connsiteY399" fmla="*/ 5205 h 19998"/>
                <a:gd name="connsiteX400" fmla="*/ 450 w 19998"/>
                <a:gd name="connsiteY400" fmla="*/ 5149 h 19998"/>
                <a:gd name="connsiteX401" fmla="*/ 617 w 19998"/>
                <a:gd name="connsiteY401" fmla="*/ 5149 h 19998"/>
                <a:gd name="connsiteX402" fmla="*/ 617 w 19998"/>
                <a:gd name="connsiteY402" fmla="*/ 5106 h 19998"/>
                <a:gd name="connsiteX403" fmla="*/ 803 w 19998"/>
                <a:gd name="connsiteY403" fmla="*/ 5085 h 19998"/>
                <a:gd name="connsiteX404" fmla="*/ 826 w 19998"/>
                <a:gd name="connsiteY404" fmla="*/ 5106 h 19998"/>
                <a:gd name="connsiteX405" fmla="*/ 803 w 19998"/>
                <a:gd name="connsiteY405" fmla="*/ 5149 h 19998"/>
                <a:gd name="connsiteX406" fmla="*/ 803 w 19998"/>
                <a:gd name="connsiteY406" fmla="*/ 5165 h 19998"/>
                <a:gd name="connsiteX407" fmla="*/ 1276 w 19998"/>
                <a:gd name="connsiteY407" fmla="*/ 5022 h 19998"/>
                <a:gd name="connsiteX408" fmla="*/ 1276 w 19998"/>
                <a:gd name="connsiteY408" fmla="*/ 5003 h 19998"/>
                <a:gd name="connsiteX409" fmla="*/ 1276 w 19998"/>
                <a:gd name="connsiteY409" fmla="*/ 5022 h 19998"/>
                <a:gd name="connsiteX410" fmla="*/ 1298 w 19998"/>
                <a:gd name="connsiteY410" fmla="*/ 5022 h 19998"/>
                <a:gd name="connsiteX411" fmla="*/ 1298 w 19998"/>
                <a:gd name="connsiteY411" fmla="*/ 5003 h 19998"/>
                <a:gd name="connsiteX412" fmla="*/ 1341 w 19998"/>
                <a:gd name="connsiteY412" fmla="*/ 5003 h 19998"/>
                <a:gd name="connsiteX413" fmla="*/ 1341 w 19998"/>
                <a:gd name="connsiteY413" fmla="*/ 5165 h 19998"/>
                <a:gd name="connsiteX414" fmla="*/ 1381 w 19998"/>
                <a:gd name="connsiteY414" fmla="*/ 5165 h 19998"/>
                <a:gd name="connsiteX415" fmla="*/ 1441 w 19998"/>
                <a:gd name="connsiteY415" fmla="*/ 5149 h 19998"/>
                <a:gd name="connsiteX416" fmla="*/ 1441 w 19998"/>
                <a:gd name="connsiteY416" fmla="*/ 5205 h 19998"/>
                <a:gd name="connsiteX417" fmla="*/ 1505 w 19998"/>
                <a:gd name="connsiteY417" fmla="*/ 5231 h 19998"/>
                <a:gd name="connsiteX418" fmla="*/ 1524 w 19998"/>
                <a:gd name="connsiteY418" fmla="*/ 5069 h 19998"/>
                <a:gd name="connsiteX419" fmla="*/ 1562 w 19998"/>
                <a:gd name="connsiteY419" fmla="*/ 5069 h 19998"/>
                <a:gd name="connsiteX420" fmla="*/ 1562 w 19998"/>
                <a:gd name="connsiteY420" fmla="*/ 5043 h 19998"/>
                <a:gd name="connsiteX421" fmla="*/ 1815 w 19998"/>
                <a:gd name="connsiteY421" fmla="*/ 5125 h 19998"/>
                <a:gd name="connsiteX422" fmla="*/ 1815 w 19998"/>
                <a:gd name="connsiteY422" fmla="*/ 5149 h 19998"/>
                <a:gd name="connsiteX423" fmla="*/ 1831 w 19998"/>
                <a:gd name="connsiteY423" fmla="*/ 5149 h 19998"/>
                <a:gd name="connsiteX424" fmla="*/ 1874 w 19998"/>
                <a:gd name="connsiteY424" fmla="*/ 5149 h 19998"/>
                <a:gd name="connsiteX425" fmla="*/ 1874 w 19998"/>
                <a:gd name="connsiteY425" fmla="*/ 5189 h 19998"/>
                <a:gd name="connsiteX426" fmla="*/ 1936 w 19998"/>
                <a:gd name="connsiteY426" fmla="*/ 5165 h 19998"/>
                <a:gd name="connsiteX427" fmla="*/ 1936 w 19998"/>
                <a:gd name="connsiteY427" fmla="*/ 5149 h 19998"/>
                <a:gd name="connsiteX428" fmla="*/ 1915 w 19998"/>
                <a:gd name="connsiteY428" fmla="*/ 5125 h 19998"/>
                <a:gd name="connsiteX429" fmla="*/ 1915 w 19998"/>
                <a:gd name="connsiteY429" fmla="*/ 5069 h 19998"/>
                <a:gd name="connsiteX430" fmla="*/ 1979 w 19998"/>
                <a:gd name="connsiteY430" fmla="*/ 5003 h 19998"/>
                <a:gd name="connsiteX431" fmla="*/ 1936 w 19998"/>
                <a:gd name="connsiteY431" fmla="*/ 4939 h 19998"/>
                <a:gd name="connsiteX432" fmla="*/ 2103 w 19998"/>
                <a:gd name="connsiteY432" fmla="*/ 4820 h 19998"/>
                <a:gd name="connsiteX433" fmla="*/ 2496 w 19998"/>
                <a:gd name="connsiteY433" fmla="*/ 4777 h 19998"/>
                <a:gd name="connsiteX434" fmla="*/ 2536 w 19998"/>
                <a:gd name="connsiteY434" fmla="*/ 4860 h 19998"/>
                <a:gd name="connsiteX435" fmla="*/ 2722 w 19998"/>
                <a:gd name="connsiteY435" fmla="*/ 4761 h 19998"/>
                <a:gd name="connsiteX436" fmla="*/ 2722 w 19998"/>
                <a:gd name="connsiteY436" fmla="*/ 4900 h 19998"/>
                <a:gd name="connsiteX437" fmla="*/ 2805 w 19998"/>
                <a:gd name="connsiteY437" fmla="*/ 4923 h 19998"/>
                <a:gd name="connsiteX438" fmla="*/ 2782 w 19998"/>
                <a:gd name="connsiteY438" fmla="*/ 4982 h 19998"/>
                <a:gd name="connsiteX439" fmla="*/ 2886 w 19998"/>
                <a:gd name="connsiteY439" fmla="*/ 5022 h 19998"/>
                <a:gd name="connsiteX440" fmla="*/ 2910 w 19998"/>
                <a:gd name="connsiteY440" fmla="*/ 5022 h 19998"/>
                <a:gd name="connsiteX441" fmla="*/ 2970 w 19998"/>
                <a:gd name="connsiteY441" fmla="*/ 5189 h 19998"/>
                <a:gd name="connsiteX442" fmla="*/ 3010 w 19998"/>
                <a:gd name="connsiteY442" fmla="*/ 5189 h 19998"/>
                <a:gd name="connsiteX443" fmla="*/ 3034 w 19998"/>
                <a:gd name="connsiteY443" fmla="*/ 5247 h 19998"/>
                <a:gd name="connsiteX444" fmla="*/ 3256 w 19998"/>
                <a:gd name="connsiteY444" fmla="*/ 5673 h 19998"/>
                <a:gd name="connsiteX445" fmla="*/ 3608 w 19998"/>
                <a:gd name="connsiteY445" fmla="*/ 5391 h 19998"/>
                <a:gd name="connsiteX446" fmla="*/ 3689 w 19998"/>
                <a:gd name="connsiteY446" fmla="*/ 5351 h 19998"/>
                <a:gd name="connsiteX447" fmla="*/ 3860 w 19998"/>
                <a:gd name="connsiteY447" fmla="*/ 5268 h 19998"/>
                <a:gd name="connsiteX448" fmla="*/ 3999 w 19998"/>
                <a:gd name="connsiteY448" fmla="*/ 5534 h 19998"/>
                <a:gd name="connsiteX449" fmla="*/ 4351 w 19998"/>
                <a:gd name="connsiteY449" fmla="*/ 5351 h 19998"/>
                <a:gd name="connsiteX450" fmla="*/ 4372 w 19998"/>
                <a:gd name="connsiteY450" fmla="*/ 5308 h 19998"/>
                <a:gd name="connsiteX451" fmla="*/ 4580 w 19998"/>
                <a:gd name="connsiteY451" fmla="*/ 5268 h 19998"/>
                <a:gd name="connsiteX452" fmla="*/ 4580 w 19998"/>
                <a:gd name="connsiteY452" fmla="*/ 5471 h 19998"/>
                <a:gd name="connsiteX453" fmla="*/ 4994 w 19998"/>
                <a:gd name="connsiteY453" fmla="*/ 5449 h 19998"/>
                <a:gd name="connsiteX454" fmla="*/ 5075 w 19998"/>
                <a:gd name="connsiteY454" fmla="*/ 5471 h 19998"/>
                <a:gd name="connsiteX455" fmla="*/ 5323 w 19998"/>
                <a:gd name="connsiteY455" fmla="*/ 5471 h 19998"/>
                <a:gd name="connsiteX456" fmla="*/ 5242 w 19998"/>
                <a:gd name="connsiteY456" fmla="*/ 5407 h 19998"/>
                <a:gd name="connsiteX457" fmla="*/ 4994 w 19998"/>
                <a:gd name="connsiteY457" fmla="*/ 5003 h 19998"/>
                <a:gd name="connsiteX458" fmla="*/ 4970 w 19998"/>
                <a:gd name="connsiteY458" fmla="*/ 5003 h 19998"/>
                <a:gd name="connsiteX459" fmla="*/ 4954 w 19998"/>
                <a:gd name="connsiteY459" fmla="*/ 4982 h 19998"/>
                <a:gd name="connsiteX460" fmla="*/ 5054 w 19998"/>
                <a:gd name="connsiteY460" fmla="*/ 4618 h 19998"/>
                <a:gd name="connsiteX461" fmla="*/ 5054 w 19998"/>
                <a:gd name="connsiteY461" fmla="*/ 4601 h 19998"/>
                <a:gd name="connsiteX462" fmla="*/ 5037 w 19998"/>
                <a:gd name="connsiteY462" fmla="*/ 4618 h 19998"/>
                <a:gd name="connsiteX463" fmla="*/ 5011 w 19998"/>
                <a:gd name="connsiteY463" fmla="*/ 4131 h 19998"/>
                <a:gd name="connsiteX464" fmla="*/ 4970 w 19998"/>
                <a:gd name="connsiteY464" fmla="*/ 4131 h 19998"/>
                <a:gd name="connsiteX465" fmla="*/ 4642 w 19998"/>
                <a:gd name="connsiteY465" fmla="*/ 3335 h 19998"/>
                <a:gd name="connsiteX466" fmla="*/ 4663 w 19998"/>
                <a:gd name="connsiteY466" fmla="*/ 3092 h 19998"/>
                <a:gd name="connsiteX467" fmla="*/ 4563 w 19998"/>
                <a:gd name="connsiteY467" fmla="*/ 3050 h 19998"/>
                <a:gd name="connsiteX468" fmla="*/ 4563 w 19998"/>
                <a:gd name="connsiteY468" fmla="*/ 2930 h 19998"/>
                <a:gd name="connsiteX469" fmla="*/ 4663 w 19998"/>
                <a:gd name="connsiteY469" fmla="*/ 2987 h 19998"/>
                <a:gd name="connsiteX470" fmla="*/ 4684 w 19998"/>
                <a:gd name="connsiteY470" fmla="*/ 2947 h 19998"/>
                <a:gd name="connsiteX471" fmla="*/ 5242 w 19998"/>
                <a:gd name="connsiteY471" fmla="*/ 3092 h 19998"/>
                <a:gd name="connsiteX472" fmla="*/ 5258 w 19998"/>
                <a:gd name="connsiteY472" fmla="*/ 3029 h 19998"/>
                <a:gd name="connsiteX473" fmla="*/ 5570 w 19998"/>
                <a:gd name="connsiteY473" fmla="*/ 3050 h 19998"/>
                <a:gd name="connsiteX474" fmla="*/ 5632 w 19998"/>
                <a:gd name="connsiteY474" fmla="*/ 3252 h 19998"/>
                <a:gd name="connsiteX475" fmla="*/ 5592 w 19998"/>
                <a:gd name="connsiteY475" fmla="*/ 3252 h 19998"/>
                <a:gd name="connsiteX476" fmla="*/ 5570 w 19998"/>
                <a:gd name="connsiteY476" fmla="*/ 3316 h 19998"/>
                <a:gd name="connsiteX477" fmla="*/ 5511 w 19998"/>
                <a:gd name="connsiteY477" fmla="*/ 3316 h 19998"/>
                <a:gd name="connsiteX478" fmla="*/ 5675 w 19998"/>
                <a:gd name="connsiteY478" fmla="*/ 3800 h 19998"/>
                <a:gd name="connsiteX479" fmla="*/ 5649 w 19998"/>
                <a:gd name="connsiteY479" fmla="*/ 3826 h 19998"/>
                <a:gd name="connsiteX480" fmla="*/ 5732 w 19998"/>
                <a:gd name="connsiteY480" fmla="*/ 3842 h 19998"/>
                <a:gd name="connsiteX481" fmla="*/ 5713 w 19998"/>
                <a:gd name="connsiteY481" fmla="*/ 3842 h 19998"/>
                <a:gd name="connsiteX482" fmla="*/ 5732 w 19998"/>
                <a:gd name="connsiteY482" fmla="*/ 3882 h 19998"/>
                <a:gd name="connsiteX483" fmla="*/ 5756 w 19998"/>
                <a:gd name="connsiteY483" fmla="*/ 3882 h 19998"/>
                <a:gd name="connsiteX484" fmla="*/ 5775 w 19998"/>
                <a:gd name="connsiteY484" fmla="*/ 3882 h 19998"/>
                <a:gd name="connsiteX485" fmla="*/ 5861 w 19998"/>
                <a:gd name="connsiteY485" fmla="*/ 3762 h 19998"/>
                <a:gd name="connsiteX486" fmla="*/ 6499 w 19998"/>
                <a:gd name="connsiteY486" fmla="*/ 3906 h 19998"/>
                <a:gd name="connsiteX487" fmla="*/ 7611 w 19998"/>
                <a:gd name="connsiteY487" fmla="*/ 3826 h 19998"/>
                <a:gd name="connsiteX488" fmla="*/ 7923 w 19998"/>
                <a:gd name="connsiteY488" fmla="*/ 3722 h 19998"/>
                <a:gd name="connsiteX489" fmla="*/ 8045 w 19998"/>
                <a:gd name="connsiteY489" fmla="*/ 3703 h 19998"/>
                <a:gd name="connsiteX490" fmla="*/ 7611 w 19998"/>
                <a:gd name="connsiteY490" fmla="*/ 3600 h 19998"/>
                <a:gd name="connsiteX491" fmla="*/ 7611 w 19998"/>
                <a:gd name="connsiteY491" fmla="*/ 3581 h 19998"/>
                <a:gd name="connsiteX492" fmla="*/ 7799 w 19998"/>
                <a:gd name="connsiteY492" fmla="*/ 3092 h 19998"/>
                <a:gd name="connsiteX493" fmla="*/ 9574 w 19998"/>
                <a:gd name="connsiteY493" fmla="*/ 2317 h 19998"/>
                <a:gd name="connsiteX494" fmla="*/ 9843 w 19998"/>
                <a:gd name="connsiteY494" fmla="*/ 1993 h 19998"/>
                <a:gd name="connsiteX495" fmla="*/ 9902 w 19998"/>
                <a:gd name="connsiteY495" fmla="*/ 2051 h 19998"/>
                <a:gd name="connsiteX496" fmla="*/ 10031 w 19998"/>
                <a:gd name="connsiteY496" fmla="*/ 2051 h 19998"/>
                <a:gd name="connsiteX497" fmla="*/ 9964 w 19998"/>
                <a:gd name="connsiteY497" fmla="*/ 1972 h 19998"/>
                <a:gd name="connsiteX498" fmla="*/ 9943 w 19998"/>
                <a:gd name="connsiteY498" fmla="*/ 1993 h 19998"/>
                <a:gd name="connsiteX499" fmla="*/ 9843 w 19998"/>
                <a:gd name="connsiteY499" fmla="*/ 1645 h 19998"/>
                <a:gd name="connsiteX500" fmla="*/ 9902 w 19998"/>
                <a:gd name="connsiteY500" fmla="*/ 1645 h 19998"/>
                <a:gd name="connsiteX501" fmla="*/ 9902 w 19998"/>
                <a:gd name="connsiteY501" fmla="*/ 1628 h 19998"/>
                <a:gd name="connsiteX502" fmla="*/ 9902 w 19998"/>
                <a:gd name="connsiteY502" fmla="*/ 1607 h 19998"/>
                <a:gd name="connsiteX503" fmla="*/ 9843 w 19998"/>
                <a:gd name="connsiteY503" fmla="*/ 1542 h 19998"/>
                <a:gd name="connsiteX504" fmla="*/ 9886 w 19998"/>
                <a:gd name="connsiteY504" fmla="*/ 1260 h 19998"/>
                <a:gd name="connsiteX505" fmla="*/ 9926 w 19998"/>
                <a:gd name="connsiteY505" fmla="*/ 1243 h 19998"/>
                <a:gd name="connsiteX506" fmla="*/ 9886 w 19998"/>
                <a:gd name="connsiteY506" fmla="*/ 815 h 19998"/>
                <a:gd name="connsiteX507" fmla="*/ 9902 w 19998"/>
                <a:gd name="connsiteY507" fmla="*/ 815 h 19998"/>
                <a:gd name="connsiteX508" fmla="*/ 9886 w 19998"/>
                <a:gd name="connsiteY508" fmla="*/ 484 h 19998"/>
                <a:gd name="connsiteX509" fmla="*/ 10645 w 19998"/>
                <a:gd name="connsiteY509" fmla="*/ 186 h 19998"/>
                <a:gd name="connsiteX510" fmla="*/ 11307 w 19998"/>
                <a:gd name="connsiteY510" fmla="*/ 0 h 19998"/>
                <a:gd name="connsiteX511" fmla="*/ 11431 w 19998"/>
                <a:gd name="connsiteY511" fmla="*/ 324 h 19998"/>
                <a:gd name="connsiteX512" fmla="*/ 11431 w 19998"/>
                <a:gd name="connsiteY512" fmla="*/ 630 h 19998"/>
                <a:gd name="connsiteX513" fmla="*/ 11577 w 19998"/>
                <a:gd name="connsiteY513" fmla="*/ 630 h 19998"/>
                <a:gd name="connsiteX514" fmla="*/ 11700 w 19998"/>
                <a:gd name="connsiteY514" fmla="*/ 832 h 19998"/>
                <a:gd name="connsiteX515" fmla="*/ 11822 w 19998"/>
                <a:gd name="connsiteY515" fmla="*/ 895 h 19998"/>
                <a:gd name="connsiteX516" fmla="*/ 12158 w 19998"/>
                <a:gd name="connsiteY516" fmla="*/ 670 h 19998"/>
                <a:gd name="connsiteX517" fmla="*/ 12279 w 19998"/>
                <a:gd name="connsiteY517" fmla="*/ 792 h 19998"/>
                <a:gd name="connsiteX518" fmla="*/ 12255 w 19998"/>
                <a:gd name="connsiteY518" fmla="*/ 815 h 19998"/>
                <a:gd name="connsiteX519" fmla="*/ 12360 w 19998"/>
                <a:gd name="connsiteY519" fmla="*/ 895 h 19998"/>
                <a:gd name="connsiteX520" fmla="*/ 12360 w 19998"/>
                <a:gd name="connsiteY520" fmla="*/ 912 h 19998"/>
                <a:gd name="connsiteX521" fmla="*/ 12339 w 19998"/>
                <a:gd name="connsiteY521" fmla="*/ 935 h 19998"/>
                <a:gd name="connsiteX522" fmla="*/ 12548 w 19998"/>
                <a:gd name="connsiteY522" fmla="*/ 1342 h 19998"/>
                <a:gd name="connsiteX523" fmla="*/ 12753 w 19998"/>
                <a:gd name="connsiteY523" fmla="*/ 1260 h 19998"/>
                <a:gd name="connsiteX524" fmla="*/ 12729 w 19998"/>
                <a:gd name="connsiteY524" fmla="*/ 1363 h 19998"/>
                <a:gd name="connsiteX525" fmla="*/ 12834 w 19998"/>
                <a:gd name="connsiteY525" fmla="*/ 1323 h 19998"/>
                <a:gd name="connsiteX526" fmla="*/ 12853 w 19998"/>
                <a:gd name="connsiteY526" fmla="*/ 1342 h 19998"/>
                <a:gd name="connsiteX527" fmla="*/ 12901 w 19998"/>
                <a:gd name="connsiteY527" fmla="*/ 1342 h 19998"/>
                <a:gd name="connsiteX528" fmla="*/ 13039 w 19998"/>
                <a:gd name="connsiteY528" fmla="*/ 1769 h 19998"/>
                <a:gd name="connsiteX529" fmla="*/ 13039 w 19998"/>
                <a:gd name="connsiteY529" fmla="*/ 1751 h 19998"/>
                <a:gd name="connsiteX530" fmla="*/ 13065 w 19998"/>
                <a:gd name="connsiteY530" fmla="*/ 1751 h 19998"/>
                <a:gd name="connsiteX531" fmla="*/ 13082 w 19998"/>
                <a:gd name="connsiteY531" fmla="*/ 1671 h 19998"/>
                <a:gd name="connsiteX532" fmla="*/ 13186 w 19998"/>
                <a:gd name="connsiteY532" fmla="*/ 1645 h 19998"/>
                <a:gd name="connsiteX533" fmla="*/ 13203 w 19998"/>
                <a:gd name="connsiteY533" fmla="*/ 1671 h 19998"/>
                <a:gd name="connsiteX534" fmla="*/ 13203 w 19998"/>
                <a:gd name="connsiteY534" fmla="*/ 1645 h 19998"/>
                <a:gd name="connsiteX535" fmla="*/ 13267 w 19998"/>
                <a:gd name="connsiteY535" fmla="*/ 1645 h 19998"/>
                <a:gd name="connsiteX536" fmla="*/ 13267 w 19998"/>
                <a:gd name="connsiteY536" fmla="*/ 1671 h 19998"/>
                <a:gd name="connsiteX537" fmla="*/ 13308 w 19998"/>
                <a:gd name="connsiteY537" fmla="*/ 1687 h 19998"/>
                <a:gd name="connsiteX538" fmla="*/ 13308 w 19998"/>
                <a:gd name="connsiteY538" fmla="*/ 1711 h 19998"/>
                <a:gd name="connsiteX539" fmla="*/ 13515 w 19998"/>
                <a:gd name="connsiteY539" fmla="*/ 1628 h 19998"/>
                <a:gd name="connsiteX540" fmla="*/ 13598 w 19998"/>
                <a:gd name="connsiteY540" fmla="*/ 1751 h 19998"/>
                <a:gd name="connsiteX541" fmla="*/ 13660 w 19998"/>
                <a:gd name="connsiteY541" fmla="*/ 1769 h 19998"/>
                <a:gd name="connsiteX542" fmla="*/ 13660 w 19998"/>
                <a:gd name="connsiteY542" fmla="*/ 1833 h 19998"/>
                <a:gd name="connsiteX543" fmla="*/ 13677 w 19998"/>
                <a:gd name="connsiteY543" fmla="*/ 1833 h 19998"/>
                <a:gd name="connsiteX544" fmla="*/ 13677 w 19998"/>
                <a:gd name="connsiteY544" fmla="*/ 1849 h 19998"/>
                <a:gd name="connsiteX545" fmla="*/ 13725 w 19998"/>
                <a:gd name="connsiteY545" fmla="*/ 1849 h 19998"/>
                <a:gd name="connsiteX546" fmla="*/ 13703 w 19998"/>
                <a:gd name="connsiteY546" fmla="*/ 1833 h 19998"/>
                <a:gd name="connsiteX547" fmla="*/ 13725 w 19998"/>
                <a:gd name="connsiteY547" fmla="*/ 1791 h 19998"/>
                <a:gd name="connsiteX548" fmla="*/ 13808 w 19998"/>
                <a:gd name="connsiteY548" fmla="*/ 1873 h 19998"/>
                <a:gd name="connsiteX549" fmla="*/ 13725 w 19998"/>
                <a:gd name="connsiteY549" fmla="*/ 2155 h 19998"/>
                <a:gd name="connsiteX550" fmla="*/ 13725 w 19998"/>
                <a:gd name="connsiteY550" fmla="*/ 2138 h 19998"/>
                <a:gd name="connsiteX551" fmla="*/ 13784 w 19998"/>
                <a:gd name="connsiteY551" fmla="*/ 2155 h 19998"/>
                <a:gd name="connsiteX552" fmla="*/ 13825 w 19998"/>
                <a:gd name="connsiteY552" fmla="*/ 2301 h 19998"/>
                <a:gd name="connsiteX553" fmla="*/ 13703 w 19998"/>
                <a:gd name="connsiteY553" fmla="*/ 2420 h 19998"/>
                <a:gd name="connsiteX554" fmla="*/ 13741 w 19998"/>
                <a:gd name="connsiteY554" fmla="*/ 2463 h 19998"/>
                <a:gd name="connsiteX555" fmla="*/ 13703 w 19998"/>
                <a:gd name="connsiteY555" fmla="*/ 2503 h 19998"/>
                <a:gd name="connsiteX556" fmla="*/ 13784 w 19998"/>
                <a:gd name="connsiteY556" fmla="*/ 2519 h 19998"/>
                <a:gd name="connsiteX557" fmla="*/ 13784 w 19998"/>
                <a:gd name="connsiteY557" fmla="*/ 2540 h 19998"/>
                <a:gd name="connsiteX558" fmla="*/ 13849 w 19998"/>
                <a:gd name="connsiteY558" fmla="*/ 2540 h 19998"/>
                <a:gd name="connsiteX559" fmla="*/ 14280 w 19998"/>
                <a:gd name="connsiteY559" fmla="*/ 2540 h 19998"/>
                <a:gd name="connsiteX560" fmla="*/ 14527 w 19998"/>
                <a:gd name="connsiteY560" fmla="*/ 2437 h 19998"/>
                <a:gd name="connsiteX561" fmla="*/ 14527 w 19998"/>
                <a:gd name="connsiteY561" fmla="*/ 2218 h 19998"/>
                <a:gd name="connsiteX562" fmla="*/ 14715 w 19998"/>
                <a:gd name="connsiteY562" fmla="*/ 2051 h 19998"/>
                <a:gd name="connsiteX563" fmla="*/ 14815 w 19998"/>
                <a:gd name="connsiteY563" fmla="*/ 2115 h 19998"/>
                <a:gd name="connsiteX564" fmla="*/ 14775 w 19998"/>
                <a:gd name="connsiteY564" fmla="*/ 2138 h 19998"/>
                <a:gd name="connsiteX565" fmla="*/ 14796 w 19998"/>
                <a:gd name="connsiteY565" fmla="*/ 2218 h 19998"/>
                <a:gd name="connsiteX566" fmla="*/ 14756 w 19998"/>
                <a:gd name="connsiteY566" fmla="*/ 2195 h 19998"/>
                <a:gd name="connsiteX567" fmla="*/ 14732 w 19998"/>
                <a:gd name="connsiteY567" fmla="*/ 2218 h 19998"/>
                <a:gd name="connsiteX568" fmla="*/ 14756 w 19998"/>
                <a:gd name="connsiteY568" fmla="*/ 2237 h 19998"/>
                <a:gd name="connsiteX569" fmla="*/ 14732 w 19998"/>
                <a:gd name="connsiteY569" fmla="*/ 2275 h 19998"/>
                <a:gd name="connsiteX570" fmla="*/ 14715 w 19998"/>
                <a:gd name="connsiteY570" fmla="*/ 2275 h 19998"/>
                <a:gd name="connsiteX571" fmla="*/ 14756 w 19998"/>
                <a:gd name="connsiteY571" fmla="*/ 2341 h 19998"/>
                <a:gd name="connsiteX572" fmla="*/ 14675 w 19998"/>
                <a:gd name="connsiteY572" fmla="*/ 2519 h 19998"/>
                <a:gd name="connsiteX573" fmla="*/ 14815 w 19998"/>
                <a:gd name="connsiteY573" fmla="*/ 2622 h 19998"/>
                <a:gd name="connsiteX574" fmla="*/ 14796 w 19998"/>
                <a:gd name="connsiteY574" fmla="*/ 2904 h 19998"/>
                <a:gd name="connsiteX575" fmla="*/ 14918 w 19998"/>
                <a:gd name="connsiteY575" fmla="*/ 2904 h 19998"/>
                <a:gd name="connsiteX576" fmla="*/ 14918 w 19998"/>
                <a:gd name="connsiteY576" fmla="*/ 2867 h 19998"/>
                <a:gd name="connsiteX577" fmla="*/ 15001 w 19998"/>
                <a:gd name="connsiteY577" fmla="*/ 2888 h 19998"/>
                <a:gd name="connsiteX578" fmla="*/ 15230 w 19998"/>
                <a:gd name="connsiteY578" fmla="*/ 3074 h 19998"/>
                <a:gd name="connsiteX579" fmla="*/ 15249 w 19998"/>
                <a:gd name="connsiteY579" fmla="*/ 3050 h 19998"/>
                <a:gd name="connsiteX580" fmla="*/ 15249 w 19998"/>
                <a:gd name="connsiteY580" fmla="*/ 3114 h 19998"/>
                <a:gd name="connsiteX581" fmla="*/ 15330 w 19998"/>
                <a:gd name="connsiteY581" fmla="*/ 3114 h 19998"/>
                <a:gd name="connsiteX582" fmla="*/ 15418 w 19998"/>
                <a:gd name="connsiteY582" fmla="*/ 3114 h 19998"/>
                <a:gd name="connsiteX583" fmla="*/ 15499 w 19998"/>
                <a:gd name="connsiteY583" fmla="*/ 3196 h 19998"/>
                <a:gd name="connsiteX584" fmla="*/ 15475 w 19998"/>
                <a:gd name="connsiteY584" fmla="*/ 3252 h 19998"/>
                <a:gd name="connsiteX585" fmla="*/ 15499 w 19998"/>
                <a:gd name="connsiteY585" fmla="*/ 3295 h 19998"/>
                <a:gd name="connsiteX586" fmla="*/ 15499 w 19998"/>
                <a:gd name="connsiteY586" fmla="*/ 3276 h 19998"/>
                <a:gd name="connsiteX587" fmla="*/ 15599 w 19998"/>
                <a:gd name="connsiteY587" fmla="*/ 3276 h 19998"/>
                <a:gd name="connsiteX588" fmla="*/ 15704 w 19998"/>
                <a:gd name="connsiteY588" fmla="*/ 3374 h 19998"/>
                <a:gd name="connsiteX589" fmla="*/ 15682 w 19998"/>
                <a:gd name="connsiteY589" fmla="*/ 3414 h 19998"/>
                <a:gd name="connsiteX590" fmla="*/ 15723 w 19998"/>
                <a:gd name="connsiteY590" fmla="*/ 3478 h 19998"/>
                <a:gd name="connsiteX591" fmla="*/ 15704 w 19998"/>
                <a:gd name="connsiteY591" fmla="*/ 3497 h 19998"/>
                <a:gd name="connsiteX592" fmla="*/ 15747 w 19998"/>
                <a:gd name="connsiteY592" fmla="*/ 3534 h 19998"/>
                <a:gd name="connsiteX593" fmla="*/ 15747 w 19998"/>
                <a:gd name="connsiteY593" fmla="*/ 3518 h 19998"/>
                <a:gd name="connsiteX594" fmla="*/ 15935 w 19998"/>
                <a:gd name="connsiteY594" fmla="*/ 3478 h 19998"/>
                <a:gd name="connsiteX595" fmla="*/ 15935 w 19998"/>
                <a:gd name="connsiteY595" fmla="*/ 3518 h 19998"/>
                <a:gd name="connsiteX596" fmla="*/ 15951 w 19998"/>
                <a:gd name="connsiteY596" fmla="*/ 3518 h 19998"/>
                <a:gd name="connsiteX597" fmla="*/ 15992 w 19998"/>
                <a:gd name="connsiteY597" fmla="*/ 3414 h 19998"/>
                <a:gd name="connsiteX598" fmla="*/ 16156 w 19998"/>
                <a:gd name="connsiteY598" fmla="*/ 3414 h 19998"/>
                <a:gd name="connsiteX599" fmla="*/ 16156 w 19998"/>
                <a:gd name="connsiteY599" fmla="*/ 3374 h 19998"/>
                <a:gd name="connsiteX600" fmla="*/ 16302 w 19998"/>
                <a:gd name="connsiteY600" fmla="*/ 3436 h 19998"/>
                <a:gd name="connsiteX601" fmla="*/ 16285 w 19998"/>
                <a:gd name="connsiteY601" fmla="*/ 3454 h 19998"/>
                <a:gd name="connsiteX602" fmla="*/ 16366 w 19998"/>
                <a:gd name="connsiteY602" fmla="*/ 3518 h 19998"/>
                <a:gd name="connsiteX603" fmla="*/ 16490 w 19998"/>
                <a:gd name="connsiteY603" fmla="*/ 3518 h 19998"/>
                <a:gd name="connsiteX604" fmla="*/ 16506 w 19998"/>
                <a:gd name="connsiteY604" fmla="*/ 3600 h 19998"/>
                <a:gd name="connsiteX605" fmla="*/ 16590 w 19998"/>
                <a:gd name="connsiteY605" fmla="*/ 3624 h 19998"/>
                <a:gd name="connsiteX606" fmla="*/ 16611 w 19998"/>
                <a:gd name="connsiteY606" fmla="*/ 3581 h 19998"/>
                <a:gd name="connsiteX607" fmla="*/ 16694 w 19998"/>
                <a:gd name="connsiteY607" fmla="*/ 3600 h 19998"/>
                <a:gd name="connsiteX608" fmla="*/ 16694 w 19998"/>
                <a:gd name="connsiteY608" fmla="*/ 3560 h 19998"/>
                <a:gd name="connsiteX609" fmla="*/ 16716 w 19998"/>
                <a:gd name="connsiteY609" fmla="*/ 3560 h 19998"/>
                <a:gd name="connsiteX610" fmla="*/ 16716 w 19998"/>
                <a:gd name="connsiteY610" fmla="*/ 3518 h 19998"/>
                <a:gd name="connsiteX611" fmla="*/ 16759 w 19998"/>
                <a:gd name="connsiteY611" fmla="*/ 3497 h 19998"/>
                <a:gd name="connsiteX612" fmla="*/ 16759 w 19998"/>
                <a:gd name="connsiteY612" fmla="*/ 3478 h 19998"/>
                <a:gd name="connsiteX613" fmla="*/ 16940 w 19998"/>
                <a:gd name="connsiteY613" fmla="*/ 3478 h 19998"/>
                <a:gd name="connsiteX614" fmla="*/ 17085 w 19998"/>
                <a:gd name="connsiteY614" fmla="*/ 3560 h 19998"/>
                <a:gd name="connsiteX615" fmla="*/ 17085 w 19998"/>
                <a:gd name="connsiteY615" fmla="*/ 3534 h 19998"/>
                <a:gd name="connsiteX616" fmla="*/ 17192 w 19998"/>
                <a:gd name="connsiteY616" fmla="*/ 3518 h 19998"/>
                <a:gd name="connsiteX617" fmla="*/ 17192 w 19998"/>
                <a:gd name="connsiteY617" fmla="*/ 3534 h 19998"/>
                <a:gd name="connsiteX618" fmla="*/ 17373 w 19998"/>
                <a:gd name="connsiteY618" fmla="*/ 3640 h 19998"/>
                <a:gd name="connsiteX619" fmla="*/ 17354 w 19998"/>
                <a:gd name="connsiteY619" fmla="*/ 3663 h 19998"/>
                <a:gd name="connsiteX620" fmla="*/ 17437 w 19998"/>
                <a:gd name="connsiteY620" fmla="*/ 3783 h 19998"/>
                <a:gd name="connsiteX621" fmla="*/ 17397 w 19998"/>
                <a:gd name="connsiteY621" fmla="*/ 3783 h 19998"/>
                <a:gd name="connsiteX622" fmla="*/ 17414 w 19998"/>
                <a:gd name="connsiteY622" fmla="*/ 3826 h 19998"/>
                <a:gd name="connsiteX623" fmla="*/ 17437 w 19998"/>
                <a:gd name="connsiteY623" fmla="*/ 3826 h 19998"/>
                <a:gd name="connsiteX624" fmla="*/ 17602 w 19998"/>
                <a:gd name="connsiteY624" fmla="*/ 4028 h 19998"/>
                <a:gd name="connsiteX625" fmla="*/ 17623 w 19998"/>
                <a:gd name="connsiteY625" fmla="*/ 4091 h 19998"/>
                <a:gd name="connsiteX626" fmla="*/ 17642 w 19998"/>
                <a:gd name="connsiteY626" fmla="*/ 4091 h 19998"/>
                <a:gd name="connsiteX627" fmla="*/ 17683 w 19998"/>
                <a:gd name="connsiteY627" fmla="*/ 4211 h 19998"/>
                <a:gd name="connsiteX628" fmla="*/ 17849 w 19998"/>
                <a:gd name="connsiteY628" fmla="*/ 4211 h 19998"/>
                <a:gd name="connsiteX629" fmla="*/ 17849 w 19998"/>
                <a:gd name="connsiteY629" fmla="*/ 4171 h 19998"/>
                <a:gd name="connsiteX630" fmla="*/ 17871 w 19998"/>
                <a:gd name="connsiteY630" fmla="*/ 4171 h 19998"/>
                <a:gd name="connsiteX631" fmla="*/ 17830 w 19998"/>
                <a:gd name="connsiteY631" fmla="*/ 4091 h 19998"/>
                <a:gd name="connsiteX632" fmla="*/ 17871 w 19998"/>
                <a:gd name="connsiteY632" fmla="*/ 4065 h 19998"/>
                <a:gd name="connsiteX633" fmla="*/ 17935 w 19998"/>
                <a:gd name="connsiteY633" fmla="*/ 4091 h 19998"/>
                <a:gd name="connsiteX634" fmla="*/ 17976 w 19998"/>
                <a:gd name="connsiteY634" fmla="*/ 4065 h 19998"/>
                <a:gd name="connsiteX635" fmla="*/ 18019 w 19998"/>
                <a:gd name="connsiteY635" fmla="*/ 4091 h 19998"/>
                <a:gd name="connsiteX636" fmla="*/ 18140 w 19998"/>
                <a:gd name="connsiteY636" fmla="*/ 4131 h 19998"/>
                <a:gd name="connsiteX637" fmla="*/ 18183 w 19998"/>
                <a:gd name="connsiteY637" fmla="*/ 4293 h 19998"/>
                <a:gd name="connsiteX638" fmla="*/ 18200 w 19998"/>
                <a:gd name="connsiteY638" fmla="*/ 4293 h 19998"/>
                <a:gd name="connsiteX639" fmla="*/ 18223 w 19998"/>
                <a:gd name="connsiteY639" fmla="*/ 4211 h 19998"/>
                <a:gd name="connsiteX640" fmla="*/ 18240 w 19998"/>
                <a:gd name="connsiteY640" fmla="*/ 4211 h 19998"/>
                <a:gd name="connsiteX641" fmla="*/ 18240 w 19998"/>
                <a:gd name="connsiteY641" fmla="*/ 4230 h 19998"/>
                <a:gd name="connsiteX642" fmla="*/ 18281 w 19998"/>
                <a:gd name="connsiteY642" fmla="*/ 4230 h 19998"/>
                <a:gd name="connsiteX643" fmla="*/ 18328 w 19998"/>
                <a:gd name="connsiteY643" fmla="*/ 4270 h 19998"/>
                <a:gd name="connsiteX644" fmla="*/ 18369 w 19998"/>
                <a:gd name="connsiteY644" fmla="*/ 4253 h 19998"/>
                <a:gd name="connsiteX645" fmla="*/ 18388 w 19998"/>
                <a:gd name="connsiteY645" fmla="*/ 4270 h 19998"/>
                <a:gd name="connsiteX646" fmla="*/ 18531 w 19998"/>
                <a:gd name="connsiteY646" fmla="*/ 4253 h 19998"/>
                <a:gd name="connsiteX647" fmla="*/ 18531 w 19998"/>
                <a:gd name="connsiteY647" fmla="*/ 4270 h 19998"/>
                <a:gd name="connsiteX648" fmla="*/ 18631 w 19998"/>
                <a:gd name="connsiteY648" fmla="*/ 4211 h 19998"/>
                <a:gd name="connsiteX649" fmla="*/ 18631 w 19998"/>
                <a:gd name="connsiteY649" fmla="*/ 4131 h 19998"/>
                <a:gd name="connsiteX650" fmla="*/ 18762 w 19998"/>
                <a:gd name="connsiteY650" fmla="*/ 4108 h 19998"/>
                <a:gd name="connsiteX651" fmla="*/ 18778 w 19998"/>
                <a:gd name="connsiteY651" fmla="*/ 4148 h 19998"/>
                <a:gd name="connsiteX652" fmla="*/ 18821 w 19998"/>
                <a:gd name="connsiteY652" fmla="*/ 4131 h 19998"/>
                <a:gd name="connsiteX653" fmla="*/ 18943 w 19998"/>
                <a:gd name="connsiteY653" fmla="*/ 4333 h 19998"/>
                <a:gd name="connsiteX654" fmla="*/ 19047 w 19998"/>
                <a:gd name="connsiteY654" fmla="*/ 4333 h 19998"/>
                <a:gd name="connsiteX655" fmla="*/ 19064 w 19998"/>
                <a:gd name="connsiteY655" fmla="*/ 4392 h 19998"/>
                <a:gd name="connsiteX656" fmla="*/ 19152 w 19998"/>
                <a:gd name="connsiteY656" fmla="*/ 4392 h 19998"/>
                <a:gd name="connsiteX657" fmla="*/ 19152 w 19998"/>
                <a:gd name="connsiteY657" fmla="*/ 4373 h 19998"/>
                <a:gd name="connsiteX658" fmla="*/ 19212 w 19998"/>
                <a:gd name="connsiteY658" fmla="*/ 4373 h 19998"/>
                <a:gd name="connsiteX659" fmla="*/ 19212 w 19998"/>
                <a:gd name="connsiteY659" fmla="*/ 4392 h 19998"/>
                <a:gd name="connsiteX660" fmla="*/ 19317 w 19998"/>
                <a:gd name="connsiteY660" fmla="*/ 4333 h 19998"/>
                <a:gd name="connsiteX661" fmla="*/ 19417 w 19998"/>
                <a:gd name="connsiteY661" fmla="*/ 4392 h 19998"/>
                <a:gd name="connsiteX662" fmla="*/ 19443 w 19998"/>
                <a:gd name="connsiteY662" fmla="*/ 4373 h 19998"/>
                <a:gd name="connsiteX663" fmla="*/ 19500 w 19998"/>
                <a:gd name="connsiteY663" fmla="*/ 4373 h 19998"/>
                <a:gd name="connsiteX664" fmla="*/ 19521 w 19998"/>
                <a:gd name="connsiteY664" fmla="*/ 4352 h 19998"/>
                <a:gd name="connsiteX665" fmla="*/ 19998 w 19998"/>
                <a:gd name="connsiteY665" fmla="*/ 4512 h 19998"/>
                <a:gd name="connsiteX666" fmla="*/ 19750 w 19998"/>
                <a:gd name="connsiteY666" fmla="*/ 4939 h 19998"/>
                <a:gd name="connsiteX667" fmla="*/ 19712 w 19998"/>
                <a:gd name="connsiteY667" fmla="*/ 4939 h 19998"/>
                <a:gd name="connsiteX668" fmla="*/ 19686 w 19998"/>
                <a:gd name="connsiteY668" fmla="*/ 5003 h 19998"/>
                <a:gd name="connsiteX669" fmla="*/ 19645 w 19998"/>
                <a:gd name="connsiteY669" fmla="*/ 5003 h 19998"/>
                <a:gd name="connsiteX670" fmla="*/ 19131 w 19998"/>
                <a:gd name="connsiteY670" fmla="*/ 6512 h 19998"/>
                <a:gd name="connsiteX671" fmla="*/ 19236 w 19998"/>
                <a:gd name="connsiteY671" fmla="*/ 7750 h 19998"/>
                <a:gd name="connsiteX672" fmla="*/ 19212 w 19998"/>
                <a:gd name="connsiteY672" fmla="*/ 7750 h 19998"/>
                <a:gd name="connsiteX673" fmla="*/ 19090 w 19998"/>
                <a:gd name="connsiteY673" fmla="*/ 7870 h 19998"/>
                <a:gd name="connsiteX674" fmla="*/ 19152 w 19998"/>
                <a:gd name="connsiteY674" fmla="*/ 7853 h 19998"/>
                <a:gd name="connsiteX675" fmla="*/ 19064 w 19998"/>
                <a:gd name="connsiteY675" fmla="*/ 7973 h 19998"/>
                <a:gd name="connsiteX676" fmla="*/ 18983 w 19998"/>
                <a:gd name="connsiteY676" fmla="*/ 7973 h 19998"/>
                <a:gd name="connsiteX677" fmla="*/ 18714 w 19998"/>
                <a:gd name="connsiteY677" fmla="*/ 8135 h 19998"/>
                <a:gd name="connsiteX678" fmla="*/ 18695 w 19998"/>
                <a:gd name="connsiteY678" fmla="*/ 8093 h 19998"/>
                <a:gd name="connsiteX679" fmla="*/ 18614 w 19998"/>
                <a:gd name="connsiteY679" fmla="*/ 7997 h 19998"/>
                <a:gd name="connsiteX680" fmla="*/ 18631 w 19998"/>
                <a:gd name="connsiteY680" fmla="*/ 7973 h 19998"/>
                <a:gd name="connsiteX681" fmla="*/ 18304 w 19998"/>
                <a:gd name="connsiteY68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3051 w 19998"/>
                <a:gd name="connsiteY334" fmla="*/ 7853 h 19998"/>
                <a:gd name="connsiteX335" fmla="*/ 3115 w 19998"/>
                <a:gd name="connsiteY335" fmla="*/ 7651 h 19998"/>
                <a:gd name="connsiteX336" fmla="*/ 3115 w 19998"/>
                <a:gd name="connsiteY336" fmla="*/ 7625 h 19998"/>
                <a:gd name="connsiteX337" fmla="*/ 2477 w 19998"/>
                <a:gd name="connsiteY337" fmla="*/ 7750 h 19998"/>
                <a:gd name="connsiteX338" fmla="*/ 2477 w 19998"/>
                <a:gd name="connsiteY338" fmla="*/ 7973 h 19998"/>
                <a:gd name="connsiteX339" fmla="*/ 2127 w 19998"/>
                <a:gd name="connsiteY339" fmla="*/ 7442 h 19998"/>
                <a:gd name="connsiteX340" fmla="*/ 2127 w 19998"/>
                <a:gd name="connsiteY340" fmla="*/ 7463 h 19998"/>
                <a:gd name="connsiteX341" fmla="*/ 1831 w 19998"/>
                <a:gd name="connsiteY341" fmla="*/ 7261 h 19998"/>
                <a:gd name="connsiteX342" fmla="*/ 1260 w 19998"/>
                <a:gd name="connsiteY342" fmla="*/ 6996 h 19998"/>
                <a:gd name="connsiteX343" fmla="*/ 1276 w 19998"/>
                <a:gd name="connsiteY343" fmla="*/ 6975 h 19998"/>
                <a:gd name="connsiteX344" fmla="*/ 1260 w 19998"/>
                <a:gd name="connsiteY344" fmla="*/ 6958 h 19998"/>
                <a:gd name="connsiteX345" fmla="*/ 1236 w 19998"/>
                <a:gd name="connsiteY345" fmla="*/ 6958 h 19998"/>
                <a:gd name="connsiteX346" fmla="*/ 1172 w 19998"/>
                <a:gd name="connsiteY346" fmla="*/ 6892 h 19998"/>
                <a:gd name="connsiteX347" fmla="*/ 1155 w 19998"/>
                <a:gd name="connsiteY347" fmla="*/ 6996 h 19998"/>
                <a:gd name="connsiteX348" fmla="*/ 886 w 19998"/>
                <a:gd name="connsiteY348" fmla="*/ 6975 h 19998"/>
                <a:gd name="connsiteX349" fmla="*/ 679 w 19998"/>
                <a:gd name="connsiteY349" fmla="*/ 7099 h 19998"/>
                <a:gd name="connsiteX350" fmla="*/ 533 w 19998"/>
                <a:gd name="connsiteY350" fmla="*/ 7078 h 19998"/>
                <a:gd name="connsiteX351" fmla="*/ 533 w 19998"/>
                <a:gd name="connsiteY351" fmla="*/ 7022 h 19998"/>
                <a:gd name="connsiteX352" fmla="*/ 574 w 19998"/>
                <a:gd name="connsiteY352" fmla="*/ 6996 h 19998"/>
                <a:gd name="connsiteX353" fmla="*/ 305 w 19998"/>
                <a:gd name="connsiteY353" fmla="*/ 6568 h 19998"/>
                <a:gd name="connsiteX354" fmla="*/ 264 w 19998"/>
                <a:gd name="connsiteY354" fmla="*/ 6594 h 19998"/>
                <a:gd name="connsiteX355" fmla="*/ 164 w 19998"/>
                <a:gd name="connsiteY355" fmla="*/ 6528 h 19998"/>
                <a:gd name="connsiteX356" fmla="*/ 141 w 19998"/>
                <a:gd name="connsiteY356" fmla="*/ 6528 h 19998"/>
                <a:gd name="connsiteX357" fmla="*/ 0 w 19998"/>
                <a:gd name="connsiteY357" fmla="*/ 6490 h 19998"/>
                <a:gd name="connsiteX358" fmla="*/ 17 w 19998"/>
                <a:gd name="connsiteY358" fmla="*/ 6465 h 19998"/>
                <a:gd name="connsiteX359" fmla="*/ 57 w 19998"/>
                <a:gd name="connsiteY359" fmla="*/ 6465 h 19998"/>
                <a:gd name="connsiteX360" fmla="*/ 57 w 19998"/>
                <a:gd name="connsiteY360" fmla="*/ 6425 h 19998"/>
                <a:gd name="connsiteX361" fmla="*/ 695 w 19998"/>
                <a:gd name="connsiteY361" fmla="*/ 6408 h 19998"/>
                <a:gd name="connsiteX362" fmla="*/ 760 w 19998"/>
                <a:gd name="connsiteY362" fmla="*/ 6262 h 19998"/>
                <a:gd name="connsiteX363" fmla="*/ 722 w 19998"/>
                <a:gd name="connsiteY363" fmla="*/ 6262 h 19998"/>
                <a:gd name="connsiteX364" fmla="*/ 695 w 19998"/>
                <a:gd name="connsiteY364" fmla="*/ 6164 h 19998"/>
                <a:gd name="connsiteX365" fmla="*/ 433 w 19998"/>
                <a:gd name="connsiteY365" fmla="*/ 6084 h 19998"/>
                <a:gd name="connsiteX366" fmla="*/ 348 w 19998"/>
                <a:gd name="connsiteY366" fmla="*/ 6204 h 19998"/>
                <a:gd name="connsiteX367" fmla="*/ 329 w 19998"/>
                <a:gd name="connsiteY367" fmla="*/ 6204 h 19998"/>
                <a:gd name="connsiteX368" fmla="*/ 305 w 19998"/>
                <a:gd name="connsiteY368" fmla="*/ 6060 h 19998"/>
                <a:gd name="connsiteX369" fmla="*/ 348 w 19998"/>
                <a:gd name="connsiteY369" fmla="*/ 6044 h 19998"/>
                <a:gd name="connsiteX370" fmla="*/ 348 w 19998"/>
                <a:gd name="connsiteY370" fmla="*/ 5997 h 19998"/>
                <a:gd name="connsiteX371" fmla="*/ 248 w 19998"/>
                <a:gd name="connsiteY371" fmla="*/ 5997 h 19998"/>
                <a:gd name="connsiteX372" fmla="*/ 221 w 19998"/>
                <a:gd name="connsiteY372" fmla="*/ 5938 h 19998"/>
                <a:gd name="connsiteX373" fmla="*/ 329 w 19998"/>
                <a:gd name="connsiteY373" fmla="*/ 5938 h 19998"/>
                <a:gd name="connsiteX374" fmla="*/ 348 w 19998"/>
                <a:gd name="connsiteY374" fmla="*/ 5818 h 19998"/>
                <a:gd name="connsiteX375" fmla="*/ 391 w 19998"/>
                <a:gd name="connsiteY375" fmla="*/ 5818 h 19998"/>
                <a:gd name="connsiteX376" fmla="*/ 369 w 19998"/>
                <a:gd name="connsiteY376" fmla="*/ 5917 h 19998"/>
                <a:gd name="connsiteX377" fmla="*/ 433 w 19998"/>
                <a:gd name="connsiteY377" fmla="*/ 5877 h 19998"/>
                <a:gd name="connsiteX378" fmla="*/ 433 w 19998"/>
                <a:gd name="connsiteY378" fmla="*/ 5898 h 19998"/>
                <a:gd name="connsiteX379" fmla="*/ 410 w 19998"/>
                <a:gd name="connsiteY379" fmla="*/ 5917 h 19998"/>
                <a:gd name="connsiteX380" fmla="*/ 433 w 19998"/>
                <a:gd name="connsiteY380" fmla="*/ 5938 h 19998"/>
                <a:gd name="connsiteX381" fmla="*/ 555 w 19998"/>
                <a:gd name="connsiteY381" fmla="*/ 5938 h 19998"/>
                <a:gd name="connsiteX382" fmla="*/ 555 w 19998"/>
                <a:gd name="connsiteY382" fmla="*/ 5955 h 19998"/>
                <a:gd name="connsiteX383" fmla="*/ 738 w 19998"/>
                <a:gd name="connsiteY383" fmla="*/ 5938 h 19998"/>
                <a:gd name="connsiteX384" fmla="*/ 695 w 19998"/>
                <a:gd name="connsiteY384" fmla="*/ 5835 h 19998"/>
                <a:gd name="connsiteX385" fmla="*/ 655 w 19998"/>
                <a:gd name="connsiteY385" fmla="*/ 5835 h 19998"/>
                <a:gd name="connsiteX386" fmla="*/ 638 w 19998"/>
                <a:gd name="connsiteY386" fmla="*/ 5877 h 19998"/>
                <a:gd name="connsiteX387" fmla="*/ 574 w 19998"/>
                <a:gd name="connsiteY387" fmla="*/ 5861 h 19998"/>
                <a:gd name="connsiteX388" fmla="*/ 517 w 19998"/>
                <a:gd name="connsiteY388" fmla="*/ 5861 h 19998"/>
                <a:gd name="connsiteX389" fmla="*/ 598 w 19998"/>
                <a:gd name="connsiteY389" fmla="*/ 5736 h 19998"/>
                <a:gd name="connsiteX390" fmla="*/ 141 w 19998"/>
                <a:gd name="connsiteY390" fmla="*/ 5778 h 19998"/>
                <a:gd name="connsiteX391" fmla="*/ 141 w 19998"/>
                <a:gd name="connsiteY391" fmla="*/ 5795 h 19998"/>
                <a:gd name="connsiteX392" fmla="*/ 17 w 19998"/>
                <a:gd name="connsiteY392" fmla="*/ 5818 h 19998"/>
                <a:gd name="connsiteX393" fmla="*/ 17 w 19998"/>
                <a:gd name="connsiteY393" fmla="*/ 5715 h 19998"/>
                <a:gd name="connsiteX394" fmla="*/ 40 w 19998"/>
                <a:gd name="connsiteY394" fmla="*/ 5715 h 19998"/>
                <a:gd name="connsiteX395" fmla="*/ 141 w 19998"/>
                <a:gd name="connsiteY395" fmla="*/ 5287 h 19998"/>
                <a:gd name="connsiteX396" fmla="*/ 181 w 19998"/>
                <a:gd name="connsiteY396" fmla="*/ 5268 h 19998"/>
                <a:gd name="connsiteX397" fmla="*/ 348 w 19998"/>
                <a:gd name="connsiteY397" fmla="*/ 5247 h 19998"/>
                <a:gd name="connsiteX398" fmla="*/ 329 w 19998"/>
                <a:gd name="connsiteY398" fmla="*/ 5205 h 19998"/>
                <a:gd name="connsiteX399" fmla="*/ 450 w 19998"/>
                <a:gd name="connsiteY399" fmla="*/ 5149 h 19998"/>
                <a:gd name="connsiteX400" fmla="*/ 617 w 19998"/>
                <a:gd name="connsiteY400" fmla="*/ 5149 h 19998"/>
                <a:gd name="connsiteX401" fmla="*/ 617 w 19998"/>
                <a:gd name="connsiteY401" fmla="*/ 5106 h 19998"/>
                <a:gd name="connsiteX402" fmla="*/ 803 w 19998"/>
                <a:gd name="connsiteY402" fmla="*/ 5085 h 19998"/>
                <a:gd name="connsiteX403" fmla="*/ 826 w 19998"/>
                <a:gd name="connsiteY403" fmla="*/ 5106 h 19998"/>
                <a:gd name="connsiteX404" fmla="*/ 803 w 19998"/>
                <a:gd name="connsiteY404" fmla="*/ 5149 h 19998"/>
                <a:gd name="connsiteX405" fmla="*/ 803 w 19998"/>
                <a:gd name="connsiteY405" fmla="*/ 5165 h 19998"/>
                <a:gd name="connsiteX406" fmla="*/ 1276 w 19998"/>
                <a:gd name="connsiteY406" fmla="*/ 5022 h 19998"/>
                <a:gd name="connsiteX407" fmla="*/ 1276 w 19998"/>
                <a:gd name="connsiteY407" fmla="*/ 5003 h 19998"/>
                <a:gd name="connsiteX408" fmla="*/ 1276 w 19998"/>
                <a:gd name="connsiteY408" fmla="*/ 5022 h 19998"/>
                <a:gd name="connsiteX409" fmla="*/ 1298 w 19998"/>
                <a:gd name="connsiteY409" fmla="*/ 5022 h 19998"/>
                <a:gd name="connsiteX410" fmla="*/ 1298 w 19998"/>
                <a:gd name="connsiteY410" fmla="*/ 5003 h 19998"/>
                <a:gd name="connsiteX411" fmla="*/ 1341 w 19998"/>
                <a:gd name="connsiteY411" fmla="*/ 5003 h 19998"/>
                <a:gd name="connsiteX412" fmla="*/ 1341 w 19998"/>
                <a:gd name="connsiteY412" fmla="*/ 5165 h 19998"/>
                <a:gd name="connsiteX413" fmla="*/ 1381 w 19998"/>
                <a:gd name="connsiteY413" fmla="*/ 5165 h 19998"/>
                <a:gd name="connsiteX414" fmla="*/ 1441 w 19998"/>
                <a:gd name="connsiteY414" fmla="*/ 5149 h 19998"/>
                <a:gd name="connsiteX415" fmla="*/ 1441 w 19998"/>
                <a:gd name="connsiteY415" fmla="*/ 5205 h 19998"/>
                <a:gd name="connsiteX416" fmla="*/ 1505 w 19998"/>
                <a:gd name="connsiteY416" fmla="*/ 5231 h 19998"/>
                <a:gd name="connsiteX417" fmla="*/ 1524 w 19998"/>
                <a:gd name="connsiteY417" fmla="*/ 5069 h 19998"/>
                <a:gd name="connsiteX418" fmla="*/ 1562 w 19998"/>
                <a:gd name="connsiteY418" fmla="*/ 5069 h 19998"/>
                <a:gd name="connsiteX419" fmla="*/ 1562 w 19998"/>
                <a:gd name="connsiteY419" fmla="*/ 5043 h 19998"/>
                <a:gd name="connsiteX420" fmla="*/ 1815 w 19998"/>
                <a:gd name="connsiteY420" fmla="*/ 5125 h 19998"/>
                <a:gd name="connsiteX421" fmla="*/ 1815 w 19998"/>
                <a:gd name="connsiteY421" fmla="*/ 5149 h 19998"/>
                <a:gd name="connsiteX422" fmla="*/ 1831 w 19998"/>
                <a:gd name="connsiteY422" fmla="*/ 5149 h 19998"/>
                <a:gd name="connsiteX423" fmla="*/ 1874 w 19998"/>
                <a:gd name="connsiteY423" fmla="*/ 5149 h 19998"/>
                <a:gd name="connsiteX424" fmla="*/ 1874 w 19998"/>
                <a:gd name="connsiteY424" fmla="*/ 5189 h 19998"/>
                <a:gd name="connsiteX425" fmla="*/ 1936 w 19998"/>
                <a:gd name="connsiteY425" fmla="*/ 5165 h 19998"/>
                <a:gd name="connsiteX426" fmla="*/ 1936 w 19998"/>
                <a:gd name="connsiteY426" fmla="*/ 5149 h 19998"/>
                <a:gd name="connsiteX427" fmla="*/ 1915 w 19998"/>
                <a:gd name="connsiteY427" fmla="*/ 5125 h 19998"/>
                <a:gd name="connsiteX428" fmla="*/ 1915 w 19998"/>
                <a:gd name="connsiteY428" fmla="*/ 5069 h 19998"/>
                <a:gd name="connsiteX429" fmla="*/ 1979 w 19998"/>
                <a:gd name="connsiteY429" fmla="*/ 5003 h 19998"/>
                <a:gd name="connsiteX430" fmla="*/ 1936 w 19998"/>
                <a:gd name="connsiteY430" fmla="*/ 4939 h 19998"/>
                <a:gd name="connsiteX431" fmla="*/ 2103 w 19998"/>
                <a:gd name="connsiteY431" fmla="*/ 4820 h 19998"/>
                <a:gd name="connsiteX432" fmla="*/ 2496 w 19998"/>
                <a:gd name="connsiteY432" fmla="*/ 4777 h 19998"/>
                <a:gd name="connsiteX433" fmla="*/ 2536 w 19998"/>
                <a:gd name="connsiteY433" fmla="*/ 4860 h 19998"/>
                <a:gd name="connsiteX434" fmla="*/ 2722 w 19998"/>
                <a:gd name="connsiteY434" fmla="*/ 4761 h 19998"/>
                <a:gd name="connsiteX435" fmla="*/ 2722 w 19998"/>
                <a:gd name="connsiteY435" fmla="*/ 4900 h 19998"/>
                <a:gd name="connsiteX436" fmla="*/ 2805 w 19998"/>
                <a:gd name="connsiteY436" fmla="*/ 4923 h 19998"/>
                <a:gd name="connsiteX437" fmla="*/ 2782 w 19998"/>
                <a:gd name="connsiteY437" fmla="*/ 4982 h 19998"/>
                <a:gd name="connsiteX438" fmla="*/ 2886 w 19998"/>
                <a:gd name="connsiteY438" fmla="*/ 5022 h 19998"/>
                <a:gd name="connsiteX439" fmla="*/ 2910 w 19998"/>
                <a:gd name="connsiteY439" fmla="*/ 5022 h 19998"/>
                <a:gd name="connsiteX440" fmla="*/ 2970 w 19998"/>
                <a:gd name="connsiteY440" fmla="*/ 5189 h 19998"/>
                <a:gd name="connsiteX441" fmla="*/ 3010 w 19998"/>
                <a:gd name="connsiteY441" fmla="*/ 5189 h 19998"/>
                <a:gd name="connsiteX442" fmla="*/ 3034 w 19998"/>
                <a:gd name="connsiteY442" fmla="*/ 5247 h 19998"/>
                <a:gd name="connsiteX443" fmla="*/ 3256 w 19998"/>
                <a:gd name="connsiteY443" fmla="*/ 5673 h 19998"/>
                <a:gd name="connsiteX444" fmla="*/ 3608 w 19998"/>
                <a:gd name="connsiteY444" fmla="*/ 5391 h 19998"/>
                <a:gd name="connsiteX445" fmla="*/ 3689 w 19998"/>
                <a:gd name="connsiteY445" fmla="*/ 5351 h 19998"/>
                <a:gd name="connsiteX446" fmla="*/ 3860 w 19998"/>
                <a:gd name="connsiteY446" fmla="*/ 5268 h 19998"/>
                <a:gd name="connsiteX447" fmla="*/ 3999 w 19998"/>
                <a:gd name="connsiteY447" fmla="*/ 5534 h 19998"/>
                <a:gd name="connsiteX448" fmla="*/ 4351 w 19998"/>
                <a:gd name="connsiteY448" fmla="*/ 5351 h 19998"/>
                <a:gd name="connsiteX449" fmla="*/ 4372 w 19998"/>
                <a:gd name="connsiteY449" fmla="*/ 5308 h 19998"/>
                <a:gd name="connsiteX450" fmla="*/ 4580 w 19998"/>
                <a:gd name="connsiteY450" fmla="*/ 5268 h 19998"/>
                <a:gd name="connsiteX451" fmla="*/ 4580 w 19998"/>
                <a:gd name="connsiteY451" fmla="*/ 5471 h 19998"/>
                <a:gd name="connsiteX452" fmla="*/ 4994 w 19998"/>
                <a:gd name="connsiteY452" fmla="*/ 5449 h 19998"/>
                <a:gd name="connsiteX453" fmla="*/ 5075 w 19998"/>
                <a:gd name="connsiteY453" fmla="*/ 5471 h 19998"/>
                <a:gd name="connsiteX454" fmla="*/ 5323 w 19998"/>
                <a:gd name="connsiteY454" fmla="*/ 5471 h 19998"/>
                <a:gd name="connsiteX455" fmla="*/ 5242 w 19998"/>
                <a:gd name="connsiteY455" fmla="*/ 5407 h 19998"/>
                <a:gd name="connsiteX456" fmla="*/ 4994 w 19998"/>
                <a:gd name="connsiteY456" fmla="*/ 5003 h 19998"/>
                <a:gd name="connsiteX457" fmla="*/ 4970 w 19998"/>
                <a:gd name="connsiteY457" fmla="*/ 5003 h 19998"/>
                <a:gd name="connsiteX458" fmla="*/ 4954 w 19998"/>
                <a:gd name="connsiteY458" fmla="*/ 4982 h 19998"/>
                <a:gd name="connsiteX459" fmla="*/ 5054 w 19998"/>
                <a:gd name="connsiteY459" fmla="*/ 4618 h 19998"/>
                <a:gd name="connsiteX460" fmla="*/ 5054 w 19998"/>
                <a:gd name="connsiteY460" fmla="*/ 4601 h 19998"/>
                <a:gd name="connsiteX461" fmla="*/ 5037 w 19998"/>
                <a:gd name="connsiteY461" fmla="*/ 4618 h 19998"/>
                <a:gd name="connsiteX462" fmla="*/ 5011 w 19998"/>
                <a:gd name="connsiteY462" fmla="*/ 4131 h 19998"/>
                <a:gd name="connsiteX463" fmla="*/ 4970 w 19998"/>
                <a:gd name="connsiteY463" fmla="*/ 4131 h 19998"/>
                <a:gd name="connsiteX464" fmla="*/ 4642 w 19998"/>
                <a:gd name="connsiteY464" fmla="*/ 3335 h 19998"/>
                <a:gd name="connsiteX465" fmla="*/ 4663 w 19998"/>
                <a:gd name="connsiteY465" fmla="*/ 3092 h 19998"/>
                <a:gd name="connsiteX466" fmla="*/ 4563 w 19998"/>
                <a:gd name="connsiteY466" fmla="*/ 3050 h 19998"/>
                <a:gd name="connsiteX467" fmla="*/ 4563 w 19998"/>
                <a:gd name="connsiteY467" fmla="*/ 2930 h 19998"/>
                <a:gd name="connsiteX468" fmla="*/ 4663 w 19998"/>
                <a:gd name="connsiteY468" fmla="*/ 2987 h 19998"/>
                <a:gd name="connsiteX469" fmla="*/ 4684 w 19998"/>
                <a:gd name="connsiteY469" fmla="*/ 2947 h 19998"/>
                <a:gd name="connsiteX470" fmla="*/ 5242 w 19998"/>
                <a:gd name="connsiteY470" fmla="*/ 3092 h 19998"/>
                <a:gd name="connsiteX471" fmla="*/ 5258 w 19998"/>
                <a:gd name="connsiteY471" fmla="*/ 3029 h 19998"/>
                <a:gd name="connsiteX472" fmla="*/ 5570 w 19998"/>
                <a:gd name="connsiteY472" fmla="*/ 3050 h 19998"/>
                <a:gd name="connsiteX473" fmla="*/ 5632 w 19998"/>
                <a:gd name="connsiteY473" fmla="*/ 3252 h 19998"/>
                <a:gd name="connsiteX474" fmla="*/ 5592 w 19998"/>
                <a:gd name="connsiteY474" fmla="*/ 3252 h 19998"/>
                <a:gd name="connsiteX475" fmla="*/ 5570 w 19998"/>
                <a:gd name="connsiteY475" fmla="*/ 3316 h 19998"/>
                <a:gd name="connsiteX476" fmla="*/ 5511 w 19998"/>
                <a:gd name="connsiteY476" fmla="*/ 3316 h 19998"/>
                <a:gd name="connsiteX477" fmla="*/ 5675 w 19998"/>
                <a:gd name="connsiteY477" fmla="*/ 3800 h 19998"/>
                <a:gd name="connsiteX478" fmla="*/ 5649 w 19998"/>
                <a:gd name="connsiteY478" fmla="*/ 3826 h 19998"/>
                <a:gd name="connsiteX479" fmla="*/ 5732 w 19998"/>
                <a:gd name="connsiteY479" fmla="*/ 3842 h 19998"/>
                <a:gd name="connsiteX480" fmla="*/ 5713 w 19998"/>
                <a:gd name="connsiteY480" fmla="*/ 3842 h 19998"/>
                <a:gd name="connsiteX481" fmla="*/ 5732 w 19998"/>
                <a:gd name="connsiteY481" fmla="*/ 3882 h 19998"/>
                <a:gd name="connsiteX482" fmla="*/ 5756 w 19998"/>
                <a:gd name="connsiteY482" fmla="*/ 3882 h 19998"/>
                <a:gd name="connsiteX483" fmla="*/ 5775 w 19998"/>
                <a:gd name="connsiteY483" fmla="*/ 3882 h 19998"/>
                <a:gd name="connsiteX484" fmla="*/ 5861 w 19998"/>
                <a:gd name="connsiteY484" fmla="*/ 3762 h 19998"/>
                <a:gd name="connsiteX485" fmla="*/ 6499 w 19998"/>
                <a:gd name="connsiteY485" fmla="*/ 3906 h 19998"/>
                <a:gd name="connsiteX486" fmla="*/ 7611 w 19998"/>
                <a:gd name="connsiteY486" fmla="*/ 3826 h 19998"/>
                <a:gd name="connsiteX487" fmla="*/ 7923 w 19998"/>
                <a:gd name="connsiteY487" fmla="*/ 3722 h 19998"/>
                <a:gd name="connsiteX488" fmla="*/ 8045 w 19998"/>
                <a:gd name="connsiteY488" fmla="*/ 3703 h 19998"/>
                <a:gd name="connsiteX489" fmla="*/ 7611 w 19998"/>
                <a:gd name="connsiteY489" fmla="*/ 3600 h 19998"/>
                <a:gd name="connsiteX490" fmla="*/ 7611 w 19998"/>
                <a:gd name="connsiteY490" fmla="*/ 3581 h 19998"/>
                <a:gd name="connsiteX491" fmla="*/ 7799 w 19998"/>
                <a:gd name="connsiteY491" fmla="*/ 3092 h 19998"/>
                <a:gd name="connsiteX492" fmla="*/ 9574 w 19998"/>
                <a:gd name="connsiteY492" fmla="*/ 2317 h 19998"/>
                <a:gd name="connsiteX493" fmla="*/ 9843 w 19998"/>
                <a:gd name="connsiteY493" fmla="*/ 1993 h 19998"/>
                <a:gd name="connsiteX494" fmla="*/ 9902 w 19998"/>
                <a:gd name="connsiteY494" fmla="*/ 2051 h 19998"/>
                <a:gd name="connsiteX495" fmla="*/ 10031 w 19998"/>
                <a:gd name="connsiteY495" fmla="*/ 2051 h 19998"/>
                <a:gd name="connsiteX496" fmla="*/ 9964 w 19998"/>
                <a:gd name="connsiteY496" fmla="*/ 1972 h 19998"/>
                <a:gd name="connsiteX497" fmla="*/ 9943 w 19998"/>
                <a:gd name="connsiteY497" fmla="*/ 1993 h 19998"/>
                <a:gd name="connsiteX498" fmla="*/ 9843 w 19998"/>
                <a:gd name="connsiteY498" fmla="*/ 1645 h 19998"/>
                <a:gd name="connsiteX499" fmla="*/ 9902 w 19998"/>
                <a:gd name="connsiteY499" fmla="*/ 1645 h 19998"/>
                <a:gd name="connsiteX500" fmla="*/ 9902 w 19998"/>
                <a:gd name="connsiteY500" fmla="*/ 1628 h 19998"/>
                <a:gd name="connsiteX501" fmla="*/ 9902 w 19998"/>
                <a:gd name="connsiteY501" fmla="*/ 1607 h 19998"/>
                <a:gd name="connsiteX502" fmla="*/ 9843 w 19998"/>
                <a:gd name="connsiteY502" fmla="*/ 1542 h 19998"/>
                <a:gd name="connsiteX503" fmla="*/ 9886 w 19998"/>
                <a:gd name="connsiteY503" fmla="*/ 1260 h 19998"/>
                <a:gd name="connsiteX504" fmla="*/ 9926 w 19998"/>
                <a:gd name="connsiteY504" fmla="*/ 1243 h 19998"/>
                <a:gd name="connsiteX505" fmla="*/ 9886 w 19998"/>
                <a:gd name="connsiteY505" fmla="*/ 815 h 19998"/>
                <a:gd name="connsiteX506" fmla="*/ 9902 w 19998"/>
                <a:gd name="connsiteY506" fmla="*/ 815 h 19998"/>
                <a:gd name="connsiteX507" fmla="*/ 9886 w 19998"/>
                <a:gd name="connsiteY507" fmla="*/ 484 h 19998"/>
                <a:gd name="connsiteX508" fmla="*/ 10645 w 19998"/>
                <a:gd name="connsiteY508" fmla="*/ 186 h 19998"/>
                <a:gd name="connsiteX509" fmla="*/ 11307 w 19998"/>
                <a:gd name="connsiteY509" fmla="*/ 0 h 19998"/>
                <a:gd name="connsiteX510" fmla="*/ 11431 w 19998"/>
                <a:gd name="connsiteY510" fmla="*/ 324 h 19998"/>
                <a:gd name="connsiteX511" fmla="*/ 11431 w 19998"/>
                <a:gd name="connsiteY511" fmla="*/ 630 h 19998"/>
                <a:gd name="connsiteX512" fmla="*/ 11577 w 19998"/>
                <a:gd name="connsiteY512" fmla="*/ 630 h 19998"/>
                <a:gd name="connsiteX513" fmla="*/ 11700 w 19998"/>
                <a:gd name="connsiteY513" fmla="*/ 832 h 19998"/>
                <a:gd name="connsiteX514" fmla="*/ 11822 w 19998"/>
                <a:gd name="connsiteY514" fmla="*/ 895 h 19998"/>
                <a:gd name="connsiteX515" fmla="*/ 12158 w 19998"/>
                <a:gd name="connsiteY515" fmla="*/ 670 h 19998"/>
                <a:gd name="connsiteX516" fmla="*/ 12279 w 19998"/>
                <a:gd name="connsiteY516" fmla="*/ 792 h 19998"/>
                <a:gd name="connsiteX517" fmla="*/ 12255 w 19998"/>
                <a:gd name="connsiteY517" fmla="*/ 815 h 19998"/>
                <a:gd name="connsiteX518" fmla="*/ 12360 w 19998"/>
                <a:gd name="connsiteY518" fmla="*/ 895 h 19998"/>
                <a:gd name="connsiteX519" fmla="*/ 12360 w 19998"/>
                <a:gd name="connsiteY519" fmla="*/ 912 h 19998"/>
                <a:gd name="connsiteX520" fmla="*/ 12339 w 19998"/>
                <a:gd name="connsiteY520" fmla="*/ 935 h 19998"/>
                <a:gd name="connsiteX521" fmla="*/ 12548 w 19998"/>
                <a:gd name="connsiteY521" fmla="*/ 1342 h 19998"/>
                <a:gd name="connsiteX522" fmla="*/ 12753 w 19998"/>
                <a:gd name="connsiteY522" fmla="*/ 1260 h 19998"/>
                <a:gd name="connsiteX523" fmla="*/ 12729 w 19998"/>
                <a:gd name="connsiteY523" fmla="*/ 1363 h 19998"/>
                <a:gd name="connsiteX524" fmla="*/ 12834 w 19998"/>
                <a:gd name="connsiteY524" fmla="*/ 1323 h 19998"/>
                <a:gd name="connsiteX525" fmla="*/ 12853 w 19998"/>
                <a:gd name="connsiteY525" fmla="*/ 1342 h 19998"/>
                <a:gd name="connsiteX526" fmla="*/ 12901 w 19998"/>
                <a:gd name="connsiteY526" fmla="*/ 1342 h 19998"/>
                <a:gd name="connsiteX527" fmla="*/ 13039 w 19998"/>
                <a:gd name="connsiteY527" fmla="*/ 1769 h 19998"/>
                <a:gd name="connsiteX528" fmla="*/ 13039 w 19998"/>
                <a:gd name="connsiteY528" fmla="*/ 1751 h 19998"/>
                <a:gd name="connsiteX529" fmla="*/ 13065 w 19998"/>
                <a:gd name="connsiteY529" fmla="*/ 1751 h 19998"/>
                <a:gd name="connsiteX530" fmla="*/ 13082 w 19998"/>
                <a:gd name="connsiteY530" fmla="*/ 1671 h 19998"/>
                <a:gd name="connsiteX531" fmla="*/ 13186 w 19998"/>
                <a:gd name="connsiteY531" fmla="*/ 1645 h 19998"/>
                <a:gd name="connsiteX532" fmla="*/ 13203 w 19998"/>
                <a:gd name="connsiteY532" fmla="*/ 1671 h 19998"/>
                <a:gd name="connsiteX533" fmla="*/ 13203 w 19998"/>
                <a:gd name="connsiteY533" fmla="*/ 1645 h 19998"/>
                <a:gd name="connsiteX534" fmla="*/ 13267 w 19998"/>
                <a:gd name="connsiteY534" fmla="*/ 1645 h 19998"/>
                <a:gd name="connsiteX535" fmla="*/ 13267 w 19998"/>
                <a:gd name="connsiteY535" fmla="*/ 1671 h 19998"/>
                <a:gd name="connsiteX536" fmla="*/ 13308 w 19998"/>
                <a:gd name="connsiteY536" fmla="*/ 1687 h 19998"/>
                <a:gd name="connsiteX537" fmla="*/ 13308 w 19998"/>
                <a:gd name="connsiteY537" fmla="*/ 1711 h 19998"/>
                <a:gd name="connsiteX538" fmla="*/ 13515 w 19998"/>
                <a:gd name="connsiteY538" fmla="*/ 1628 h 19998"/>
                <a:gd name="connsiteX539" fmla="*/ 13598 w 19998"/>
                <a:gd name="connsiteY539" fmla="*/ 1751 h 19998"/>
                <a:gd name="connsiteX540" fmla="*/ 13660 w 19998"/>
                <a:gd name="connsiteY540" fmla="*/ 1769 h 19998"/>
                <a:gd name="connsiteX541" fmla="*/ 13660 w 19998"/>
                <a:gd name="connsiteY541" fmla="*/ 1833 h 19998"/>
                <a:gd name="connsiteX542" fmla="*/ 13677 w 19998"/>
                <a:gd name="connsiteY542" fmla="*/ 1833 h 19998"/>
                <a:gd name="connsiteX543" fmla="*/ 13677 w 19998"/>
                <a:gd name="connsiteY543" fmla="*/ 1849 h 19998"/>
                <a:gd name="connsiteX544" fmla="*/ 13725 w 19998"/>
                <a:gd name="connsiteY544" fmla="*/ 1849 h 19998"/>
                <a:gd name="connsiteX545" fmla="*/ 13703 w 19998"/>
                <a:gd name="connsiteY545" fmla="*/ 1833 h 19998"/>
                <a:gd name="connsiteX546" fmla="*/ 13725 w 19998"/>
                <a:gd name="connsiteY546" fmla="*/ 1791 h 19998"/>
                <a:gd name="connsiteX547" fmla="*/ 13808 w 19998"/>
                <a:gd name="connsiteY547" fmla="*/ 1873 h 19998"/>
                <a:gd name="connsiteX548" fmla="*/ 13725 w 19998"/>
                <a:gd name="connsiteY548" fmla="*/ 2155 h 19998"/>
                <a:gd name="connsiteX549" fmla="*/ 13725 w 19998"/>
                <a:gd name="connsiteY549" fmla="*/ 2138 h 19998"/>
                <a:gd name="connsiteX550" fmla="*/ 13784 w 19998"/>
                <a:gd name="connsiteY550" fmla="*/ 2155 h 19998"/>
                <a:gd name="connsiteX551" fmla="*/ 13825 w 19998"/>
                <a:gd name="connsiteY551" fmla="*/ 2301 h 19998"/>
                <a:gd name="connsiteX552" fmla="*/ 13703 w 19998"/>
                <a:gd name="connsiteY552" fmla="*/ 2420 h 19998"/>
                <a:gd name="connsiteX553" fmla="*/ 13741 w 19998"/>
                <a:gd name="connsiteY553" fmla="*/ 2463 h 19998"/>
                <a:gd name="connsiteX554" fmla="*/ 13703 w 19998"/>
                <a:gd name="connsiteY554" fmla="*/ 2503 h 19998"/>
                <a:gd name="connsiteX555" fmla="*/ 13784 w 19998"/>
                <a:gd name="connsiteY555" fmla="*/ 2519 h 19998"/>
                <a:gd name="connsiteX556" fmla="*/ 13784 w 19998"/>
                <a:gd name="connsiteY556" fmla="*/ 2540 h 19998"/>
                <a:gd name="connsiteX557" fmla="*/ 13849 w 19998"/>
                <a:gd name="connsiteY557" fmla="*/ 2540 h 19998"/>
                <a:gd name="connsiteX558" fmla="*/ 14280 w 19998"/>
                <a:gd name="connsiteY558" fmla="*/ 2540 h 19998"/>
                <a:gd name="connsiteX559" fmla="*/ 14527 w 19998"/>
                <a:gd name="connsiteY559" fmla="*/ 2437 h 19998"/>
                <a:gd name="connsiteX560" fmla="*/ 14527 w 19998"/>
                <a:gd name="connsiteY560" fmla="*/ 2218 h 19998"/>
                <a:gd name="connsiteX561" fmla="*/ 14715 w 19998"/>
                <a:gd name="connsiteY561" fmla="*/ 2051 h 19998"/>
                <a:gd name="connsiteX562" fmla="*/ 14815 w 19998"/>
                <a:gd name="connsiteY562" fmla="*/ 2115 h 19998"/>
                <a:gd name="connsiteX563" fmla="*/ 14775 w 19998"/>
                <a:gd name="connsiteY563" fmla="*/ 2138 h 19998"/>
                <a:gd name="connsiteX564" fmla="*/ 14796 w 19998"/>
                <a:gd name="connsiteY564" fmla="*/ 2218 h 19998"/>
                <a:gd name="connsiteX565" fmla="*/ 14756 w 19998"/>
                <a:gd name="connsiteY565" fmla="*/ 2195 h 19998"/>
                <a:gd name="connsiteX566" fmla="*/ 14732 w 19998"/>
                <a:gd name="connsiteY566" fmla="*/ 2218 h 19998"/>
                <a:gd name="connsiteX567" fmla="*/ 14756 w 19998"/>
                <a:gd name="connsiteY567" fmla="*/ 2237 h 19998"/>
                <a:gd name="connsiteX568" fmla="*/ 14732 w 19998"/>
                <a:gd name="connsiteY568" fmla="*/ 2275 h 19998"/>
                <a:gd name="connsiteX569" fmla="*/ 14715 w 19998"/>
                <a:gd name="connsiteY569" fmla="*/ 2275 h 19998"/>
                <a:gd name="connsiteX570" fmla="*/ 14756 w 19998"/>
                <a:gd name="connsiteY570" fmla="*/ 2341 h 19998"/>
                <a:gd name="connsiteX571" fmla="*/ 14675 w 19998"/>
                <a:gd name="connsiteY571" fmla="*/ 2519 h 19998"/>
                <a:gd name="connsiteX572" fmla="*/ 14815 w 19998"/>
                <a:gd name="connsiteY572" fmla="*/ 2622 h 19998"/>
                <a:gd name="connsiteX573" fmla="*/ 14796 w 19998"/>
                <a:gd name="connsiteY573" fmla="*/ 2904 h 19998"/>
                <a:gd name="connsiteX574" fmla="*/ 14918 w 19998"/>
                <a:gd name="connsiteY574" fmla="*/ 2904 h 19998"/>
                <a:gd name="connsiteX575" fmla="*/ 14918 w 19998"/>
                <a:gd name="connsiteY575" fmla="*/ 2867 h 19998"/>
                <a:gd name="connsiteX576" fmla="*/ 15001 w 19998"/>
                <a:gd name="connsiteY576" fmla="*/ 2888 h 19998"/>
                <a:gd name="connsiteX577" fmla="*/ 15230 w 19998"/>
                <a:gd name="connsiteY577" fmla="*/ 3074 h 19998"/>
                <a:gd name="connsiteX578" fmla="*/ 15249 w 19998"/>
                <a:gd name="connsiteY578" fmla="*/ 3050 h 19998"/>
                <a:gd name="connsiteX579" fmla="*/ 15249 w 19998"/>
                <a:gd name="connsiteY579" fmla="*/ 3114 h 19998"/>
                <a:gd name="connsiteX580" fmla="*/ 15330 w 19998"/>
                <a:gd name="connsiteY580" fmla="*/ 3114 h 19998"/>
                <a:gd name="connsiteX581" fmla="*/ 15418 w 19998"/>
                <a:gd name="connsiteY581" fmla="*/ 3114 h 19998"/>
                <a:gd name="connsiteX582" fmla="*/ 15499 w 19998"/>
                <a:gd name="connsiteY582" fmla="*/ 3196 h 19998"/>
                <a:gd name="connsiteX583" fmla="*/ 15475 w 19998"/>
                <a:gd name="connsiteY583" fmla="*/ 3252 h 19998"/>
                <a:gd name="connsiteX584" fmla="*/ 15499 w 19998"/>
                <a:gd name="connsiteY584" fmla="*/ 3295 h 19998"/>
                <a:gd name="connsiteX585" fmla="*/ 15499 w 19998"/>
                <a:gd name="connsiteY585" fmla="*/ 3276 h 19998"/>
                <a:gd name="connsiteX586" fmla="*/ 15599 w 19998"/>
                <a:gd name="connsiteY586" fmla="*/ 3276 h 19998"/>
                <a:gd name="connsiteX587" fmla="*/ 15704 w 19998"/>
                <a:gd name="connsiteY587" fmla="*/ 3374 h 19998"/>
                <a:gd name="connsiteX588" fmla="*/ 15682 w 19998"/>
                <a:gd name="connsiteY588" fmla="*/ 3414 h 19998"/>
                <a:gd name="connsiteX589" fmla="*/ 15723 w 19998"/>
                <a:gd name="connsiteY589" fmla="*/ 3478 h 19998"/>
                <a:gd name="connsiteX590" fmla="*/ 15704 w 19998"/>
                <a:gd name="connsiteY590" fmla="*/ 3497 h 19998"/>
                <a:gd name="connsiteX591" fmla="*/ 15747 w 19998"/>
                <a:gd name="connsiteY591" fmla="*/ 3534 h 19998"/>
                <a:gd name="connsiteX592" fmla="*/ 15747 w 19998"/>
                <a:gd name="connsiteY592" fmla="*/ 3518 h 19998"/>
                <a:gd name="connsiteX593" fmla="*/ 15935 w 19998"/>
                <a:gd name="connsiteY593" fmla="*/ 3478 h 19998"/>
                <a:gd name="connsiteX594" fmla="*/ 15935 w 19998"/>
                <a:gd name="connsiteY594" fmla="*/ 3518 h 19998"/>
                <a:gd name="connsiteX595" fmla="*/ 15951 w 19998"/>
                <a:gd name="connsiteY595" fmla="*/ 3518 h 19998"/>
                <a:gd name="connsiteX596" fmla="*/ 15992 w 19998"/>
                <a:gd name="connsiteY596" fmla="*/ 3414 h 19998"/>
                <a:gd name="connsiteX597" fmla="*/ 16156 w 19998"/>
                <a:gd name="connsiteY597" fmla="*/ 3414 h 19998"/>
                <a:gd name="connsiteX598" fmla="*/ 16156 w 19998"/>
                <a:gd name="connsiteY598" fmla="*/ 3374 h 19998"/>
                <a:gd name="connsiteX599" fmla="*/ 16302 w 19998"/>
                <a:gd name="connsiteY599" fmla="*/ 3436 h 19998"/>
                <a:gd name="connsiteX600" fmla="*/ 16285 w 19998"/>
                <a:gd name="connsiteY600" fmla="*/ 3454 h 19998"/>
                <a:gd name="connsiteX601" fmla="*/ 16366 w 19998"/>
                <a:gd name="connsiteY601" fmla="*/ 3518 h 19998"/>
                <a:gd name="connsiteX602" fmla="*/ 16490 w 19998"/>
                <a:gd name="connsiteY602" fmla="*/ 3518 h 19998"/>
                <a:gd name="connsiteX603" fmla="*/ 16506 w 19998"/>
                <a:gd name="connsiteY603" fmla="*/ 3600 h 19998"/>
                <a:gd name="connsiteX604" fmla="*/ 16590 w 19998"/>
                <a:gd name="connsiteY604" fmla="*/ 3624 h 19998"/>
                <a:gd name="connsiteX605" fmla="*/ 16611 w 19998"/>
                <a:gd name="connsiteY605" fmla="*/ 3581 h 19998"/>
                <a:gd name="connsiteX606" fmla="*/ 16694 w 19998"/>
                <a:gd name="connsiteY606" fmla="*/ 3600 h 19998"/>
                <a:gd name="connsiteX607" fmla="*/ 16694 w 19998"/>
                <a:gd name="connsiteY607" fmla="*/ 3560 h 19998"/>
                <a:gd name="connsiteX608" fmla="*/ 16716 w 19998"/>
                <a:gd name="connsiteY608" fmla="*/ 3560 h 19998"/>
                <a:gd name="connsiteX609" fmla="*/ 16716 w 19998"/>
                <a:gd name="connsiteY609" fmla="*/ 3518 h 19998"/>
                <a:gd name="connsiteX610" fmla="*/ 16759 w 19998"/>
                <a:gd name="connsiteY610" fmla="*/ 3497 h 19998"/>
                <a:gd name="connsiteX611" fmla="*/ 16759 w 19998"/>
                <a:gd name="connsiteY611" fmla="*/ 3478 h 19998"/>
                <a:gd name="connsiteX612" fmla="*/ 16940 w 19998"/>
                <a:gd name="connsiteY612" fmla="*/ 3478 h 19998"/>
                <a:gd name="connsiteX613" fmla="*/ 17085 w 19998"/>
                <a:gd name="connsiteY613" fmla="*/ 3560 h 19998"/>
                <a:gd name="connsiteX614" fmla="*/ 17085 w 19998"/>
                <a:gd name="connsiteY614" fmla="*/ 3534 h 19998"/>
                <a:gd name="connsiteX615" fmla="*/ 17192 w 19998"/>
                <a:gd name="connsiteY615" fmla="*/ 3518 h 19998"/>
                <a:gd name="connsiteX616" fmla="*/ 17192 w 19998"/>
                <a:gd name="connsiteY616" fmla="*/ 3534 h 19998"/>
                <a:gd name="connsiteX617" fmla="*/ 17373 w 19998"/>
                <a:gd name="connsiteY617" fmla="*/ 3640 h 19998"/>
                <a:gd name="connsiteX618" fmla="*/ 17354 w 19998"/>
                <a:gd name="connsiteY618" fmla="*/ 3663 h 19998"/>
                <a:gd name="connsiteX619" fmla="*/ 17437 w 19998"/>
                <a:gd name="connsiteY619" fmla="*/ 3783 h 19998"/>
                <a:gd name="connsiteX620" fmla="*/ 17397 w 19998"/>
                <a:gd name="connsiteY620" fmla="*/ 3783 h 19998"/>
                <a:gd name="connsiteX621" fmla="*/ 17414 w 19998"/>
                <a:gd name="connsiteY621" fmla="*/ 3826 h 19998"/>
                <a:gd name="connsiteX622" fmla="*/ 17437 w 19998"/>
                <a:gd name="connsiteY622" fmla="*/ 3826 h 19998"/>
                <a:gd name="connsiteX623" fmla="*/ 17602 w 19998"/>
                <a:gd name="connsiteY623" fmla="*/ 4028 h 19998"/>
                <a:gd name="connsiteX624" fmla="*/ 17623 w 19998"/>
                <a:gd name="connsiteY624" fmla="*/ 4091 h 19998"/>
                <a:gd name="connsiteX625" fmla="*/ 17642 w 19998"/>
                <a:gd name="connsiteY625" fmla="*/ 4091 h 19998"/>
                <a:gd name="connsiteX626" fmla="*/ 17683 w 19998"/>
                <a:gd name="connsiteY626" fmla="*/ 4211 h 19998"/>
                <a:gd name="connsiteX627" fmla="*/ 17849 w 19998"/>
                <a:gd name="connsiteY627" fmla="*/ 4211 h 19998"/>
                <a:gd name="connsiteX628" fmla="*/ 17849 w 19998"/>
                <a:gd name="connsiteY628" fmla="*/ 4171 h 19998"/>
                <a:gd name="connsiteX629" fmla="*/ 17871 w 19998"/>
                <a:gd name="connsiteY629" fmla="*/ 4171 h 19998"/>
                <a:gd name="connsiteX630" fmla="*/ 17830 w 19998"/>
                <a:gd name="connsiteY630" fmla="*/ 4091 h 19998"/>
                <a:gd name="connsiteX631" fmla="*/ 17871 w 19998"/>
                <a:gd name="connsiteY631" fmla="*/ 4065 h 19998"/>
                <a:gd name="connsiteX632" fmla="*/ 17935 w 19998"/>
                <a:gd name="connsiteY632" fmla="*/ 4091 h 19998"/>
                <a:gd name="connsiteX633" fmla="*/ 17976 w 19998"/>
                <a:gd name="connsiteY633" fmla="*/ 4065 h 19998"/>
                <a:gd name="connsiteX634" fmla="*/ 18019 w 19998"/>
                <a:gd name="connsiteY634" fmla="*/ 4091 h 19998"/>
                <a:gd name="connsiteX635" fmla="*/ 18140 w 19998"/>
                <a:gd name="connsiteY635" fmla="*/ 4131 h 19998"/>
                <a:gd name="connsiteX636" fmla="*/ 18183 w 19998"/>
                <a:gd name="connsiteY636" fmla="*/ 4293 h 19998"/>
                <a:gd name="connsiteX637" fmla="*/ 18200 w 19998"/>
                <a:gd name="connsiteY637" fmla="*/ 4293 h 19998"/>
                <a:gd name="connsiteX638" fmla="*/ 18223 w 19998"/>
                <a:gd name="connsiteY638" fmla="*/ 4211 h 19998"/>
                <a:gd name="connsiteX639" fmla="*/ 18240 w 19998"/>
                <a:gd name="connsiteY639" fmla="*/ 4211 h 19998"/>
                <a:gd name="connsiteX640" fmla="*/ 18240 w 19998"/>
                <a:gd name="connsiteY640" fmla="*/ 4230 h 19998"/>
                <a:gd name="connsiteX641" fmla="*/ 18281 w 19998"/>
                <a:gd name="connsiteY641" fmla="*/ 4230 h 19998"/>
                <a:gd name="connsiteX642" fmla="*/ 18328 w 19998"/>
                <a:gd name="connsiteY642" fmla="*/ 4270 h 19998"/>
                <a:gd name="connsiteX643" fmla="*/ 18369 w 19998"/>
                <a:gd name="connsiteY643" fmla="*/ 4253 h 19998"/>
                <a:gd name="connsiteX644" fmla="*/ 18388 w 19998"/>
                <a:gd name="connsiteY644" fmla="*/ 4270 h 19998"/>
                <a:gd name="connsiteX645" fmla="*/ 18531 w 19998"/>
                <a:gd name="connsiteY645" fmla="*/ 4253 h 19998"/>
                <a:gd name="connsiteX646" fmla="*/ 18531 w 19998"/>
                <a:gd name="connsiteY646" fmla="*/ 4270 h 19998"/>
                <a:gd name="connsiteX647" fmla="*/ 18631 w 19998"/>
                <a:gd name="connsiteY647" fmla="*/ 4211 h 19998"/>
                <a:gd name="connsiteX648" fmla="*/ 18631 w 19998"/>
                <a:gd name="connsiteY648" fmla="*/ 4131 h 19998"/>
                <a:gd name="connsiteX649" fmla="*/ 18762 w 19998"/>
                <a:gd name="connsiteY649" fmla="*/ 4108 h 19998"/>
                <a:gd name="connsiteX650" fmla="*/ 18778 w 19998"/>
                <a:gd name="connsiteY650" fmla="*/ 4148 h 19998"/>
                <a:gd name="connsiteX651" fmla="*/ 18821 w 19998"/>
                <a:gd name="connsiteY651" fmla="*/ 4131 h 19998"/>
                <a:gd name="connsiteX652" fmla="*/ 18943 w 19998"/>
                <a:gd name="connsiteY652" fmla="*/ 4333 h 19998"/>
                <a:gd name="connsiteX653" fmla="*/ 19047 w 19998"/>
                <a:gd name="connsiteY653" fmla="*/ 4333 h 19998"/>
                <a:gd name="connsiteX654" fmla="*/ 19064 w 19998"/>
                <a:gd name="connsiteY654" fmla="*/ 4392 h 19998"/>
                <a:gd name="connsiteX655" fmla="*/ 19152 w 19998"/>
                <a:gd name="connsiteY655" fmla="*/ 4392 h 19998"/>
                <a:gd name="connsiteX656" fmla="*/ 19152 w 19998"/>
                <a:gd name="connsiteY656" fmla="*/ 4373 h 19998"/>
                <a:gd name="connsiteX657" fmla="*/ 19212 w 19998"/>
                <a:gd name="connsiteY657" fmla="*/ 4373 h 19998"/>
                <a:gd name="connsiteX658" fmla="*/ 19212 w 19998"/>
                <a:gd name="connsiteY658" fmla="*/ 4392 h 19998"/>
                <a:gd name="connsiteX659" fmla="*/ 19317 w 19998"/>
                <a:gd name="connsiteY659" fmla="*/ 4333 h 19998"/>
                <a:gd name="connsiteX660" fmla="*/ 19417 w 19998"/>
                <a:gd name="connsiteY660" fmla="*/ 4392 h 19998"/>
                <a:gd name="connsiteX661" fmla="*/ 19443 w 19998"/>
                <a:gd name="connsiteY661" fmla="*/ 4373 h 19998"/>
                <a:gd name="connsiteX662" fmla="*/ 19500 w 19998"/>
                <a:gd name="connsiteY662" fmla="*/ 4373 h 19998"/>
                <a:gd name="connsiteX663" fmla="*/ 19521 w 19998"/>
                <a:gd name="connsiteY663" fmla="*/ 4352 h 19998"/>
                <a:gd name="connsiteX664" fmla="*/ 19998 w 19998"/>
                <a:gd name="connsiteY664" fmla="*/ 4512 h 19998"/>
                <a:gd name="connsiteX665" fmla="*/ 19750 w 19998"/>
                <a:gd name="connsiteY665" fmla="*/ 4939 h 19998"/>
                <a:gd name="connsiteX666" fmla="*/ 19712 w 19998"/>
                <a:gd name="connsiteY666" fmla="*/ 4939 h 19998"/>
                <a:gd name="connsiteX667" fmla="*/ 19686 w 19998"/>
                <a:gd name="connsiteY667" fmla="*/ 5003 h 19998"/>
                <a:gd name="connsiteX668" fmla="*/ 19645 w 19998"/>
                <a:gd name="connsiteY668" fmla="*/ 5003 h 19998"/>
                <a:gd name="connsiteX669" fmla="*/ 19131 w 19998"/>
                <a:gd name="connsiteY669" fmla="*/ 6512 h 19998"/>
                <a:gd name="connsiteX670" fmla="*/ 19236 w 19998"/>
                <a:gd name="connsiteY670" fmla="*/ 7750 h 19998"/>
                <a:gd name="connsiteX671" fmla="*/ 19212 w 19998"/>
                <a:gd name="connsiteY671" fmla="*/ 7750 h 19998"/>
                <a:gd name="connsiteX672" fmla="*/ 19090 w 19998"/>
                <a:gd name="connsiteY672" fmla="*/ 7870 h 19998"/>
                <a:gd name="connsiteX673" fmla="*/ 19152 w 19998"/>
                <a:gd name="connsiteY673" fmla="*/ 7853 h 19998"/>
                <a:gd name="connsiteX674" fmla="*/ 19064 w 19998"/>
                <a:gd name="connsiteY674" fmla="*/ 7973 h 19998"/>
                <a:gd name="connsiteX675" fmla="*/ 18983 w 19998"/>
                <a:gd name="connsiteY675" fmla="*/ 7973 h 19998"/>
                <a:gd name="connsiteX676" fmla="*/ 18714 w 19998"/>
                <a:gd name="connsiteY676" fmla="*/ 8135 h 19998"/>
                <a:gd name="connsiteX677" fmla="*/ 18695 w 19998"/>
                <a:gd name="connsiteY677" fmla="*/ 8093 h 19998"/>
                <a:gd name="connsiteX678" fmla="*/ 18614 w 19998"/>
                <a:gd name="connsiteY678" fmla="*/ 7997 h 19998"/>
                <a:gd name="connsiteX679" fmla="*/ 18631 w 19998"/>
                <a:gd name="connsiteY679" fmla="*/ 7973 h 19998"/>
                <a:gd name="connsiteX680" fmla="*/ 18304 w 19998"/>
                <a:gd name="connsiteY68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82 w 19998"/>
                <a:gd name="connsiteY328" fmla="*/ 8175 h 19998"/>
                <a:gd name="connsiteX329" fmla="*/ 3465 w 19998"/>
                <a:gd name="connsiteY329" fmla="*/ 8077 h 19998"/>
                <a:gd name="connsiteX330" fmla="*/ 3344 w 19998"/>
                <a:gd name="connsiteY330" fmla="*/ 7910 h 19998"/>
                <a:gd name="connsiteX331" fmla="*/ 3156 w 19998"/>
                <a:gd name="connsiteY331" fmla="*/ 7910 h 19998"/>
                <a:gd name="connsiteX332" fmla="*/ 2844 w 19998"/>
                <a:gd name="connsiteY332" fmla="*/ 7933 h 19998"/>
                <a:gd name="connsiteX333" fmla="*/ 2822 w 19998"/>
                <a:gd name="connsiteY333" fmla="*/ 7853 h 19998"/>
                <a:gd name="connsiteX334" fmla="*/ 3115 w 19998"/>
                <a:gd name="connsiteY334" fmla="*/ 7651 h 19998"/>
                <a:gd name="connsiteX335" fmla="*/ 3115 w 19998"/>
                <a:gd name="connsiteY335" fmla="*/ 7625 h 19998"/>
                <a:gd name="connsiteX336" fmla="*/ 2477 w 19998"/>
                <a:gd name="connsiteY336" fmla="*/ 7750 h 19998"/>
                <a:gd name="connsiteX337" fmla="*/ 2477 w 19998"/>
                <a:gd name="connsiteY337" fmla="*/ 7973 h 19998"/>
                <a:gd name="connsiteX338" fmla="*/ 2127 w 19998"/>
                <a:gd name="connsiteY338" fmla="*/ 7442 h 19998"/>
                <a:gd name="connsiteX339" fmla="*/ 2127 w 19998"/>
                <a:gd name="connsiteY339" fmla="*/ 7463 h 19998"/>
                <a:gd name="connsiteX340" fmla="*/ 1831 w 19998"/>
                <a:gd name="connsiteY340" fmla="*/ 7261 h 19998"/>
                <a:gd name="connsiteX341" fmla="*/ 1260 w 19998"/>
                <a:gd name="connsiteY341" fmla="*/ 6996 h 19998"/>
                <a:gd name="connsiteX342" fmla="*/ 1276 w 19998"/>
                <a:gd name="connsiteY342" fmla="*/ 6975 h 19998"/>
                <a:gd name="connsiteX343" fmla="*/ 1260 w 19998"/>
                <a:gd name="connsiteY343" fmla="*/ 6958 h 19998"/>
                <a:gd name="connsiteX344" fmla="*/ 1236 w 19998"/>
                <a:gd name="connsiteY344" fmla="*/ 6958 h 19998"/>
                <a:gd name="connsiteX345" fmla="*/ 1172 w 19998"/>
                <a:gd name="connsiteY345" fmla="*/ 6892 h 19998"/>
                <a:gd name="connsiteX346" fmla="*/ 1155 w 19998"/>
                <a:gd name="connsiteY346" fmla="*/ 6996 h 19998"/>
                <a:gd name="connsiteX347" fmla="*/ 886 w 19998"/>
                <a:gd name="connsiteY347" fmla="*/ 6975 h 19998"/>
                <a:gd name="connsiteX348" fmla="*/ 679 w 19998"/>
                <a:gd name="connsiteY348" fmla="*/ 7099 h 19998"/>
                <a:gd name="connsiteX349" fmla="*/ 533 w 19998"/>
                <a:gd name="connsiteY349" fmla="*/ 7078 h 19998"/>
                <a:gd name="connsiteX350" fmla="*/ 533 w 19998"/>
                <a:gd name="connsiteY350" fmla="*/ 7022 h 19998"/>
                <a:gd name="connsiteX351" fmla="*/ 574 w 19998"/>
                <a:gd name="connsiteY351" fmla="*/ 6996 h 19998"/>
                <a:gd name="connsiteX352" fmla="*/ 305 w 19998"/>
                <a:gd name="connsiteY352" fmla="*/ 6568 h 19998"/>
                <a:gd name="connsiteX353" fmla="*/ 264 w 19998"/>
                <a:gd name="connsiteY353" fmla="*/ 6594 h 19998"/>
                <a:gd name="connsiteX354" fmla="*/ 164 w 19998"/>
                <a:gd name="connsiteY354" fmla="*/ 6528 h 19998"/>
                <a:gd name="connsiteX355" fmla="*/ 141 w 19998"/>
                <a:gd name="connsiteY355" fmla="*/ 6528 h 19998"/>
                <a:gd name="connsiteX356" fmla="*/ 0 w 19998"/>
                <a:gd name="connsiteY356" fmla="*/ 6490 h 19998"/>
                <a:gd name="connsiteX357" fmla="*/ 17 w 19998"/>
                <a:gd name="connsiteY357" fmla="*/ 6465 h 19998"/>
                <a:gd name="connsiteX358" fmla="*/ 57 w 19998"/>
                <a:gd name="connsiteY358" fmla="*/ 6465 h 19998"/>
                <a:gd name="connsiteX359" fmla="*/ 57 w 19998"/>
                <a:gd name="connsiteY359" fmla="*/ 6425 h 19998"/>
                <a:gd name="connsiteX360" fmla="*/ 695 w 19998"/>
                <a:gd name="connsiteY360" fmla="*/ 6408 h 19998"/>
                <a:gd name="connsiteX361" fmla="*/ 760 w 19998"/>
                <a:gd name="connsiteY361" fmla="*/ 6262 h 19998"/>
                <a:gd name="connsiteX362" fmla="*/ 722 w 19998"/>
                <a:gd name="connsiteY362" fmla="*/ 6262 h 19998"/>
                <a:gd name="connsiteX363" fmla="*/ 695 w 19998"/>
                <a:gd name="connsiteY363" fmla="*/ 6164 h 19998"/>
                <a:gd name="connsiteX364" fmla="*/ 433 w 19998"/>
                <a:gd name="connsiteY364" fmla="*/ 6084 h 19998"/>
                <a:gd name="connsiteX365" fmla="*/ 348 w 19998"/>
                <a:gd name="connsiteY365" fmla="*/ 6204 h 19998"/>
                <a:gd name="connsiteX366" fmla="*/ 329 w 19998"/>
                <a:gd name="connsiteY366" fmla="*/ 6204 h 19998"/>
                <a:gd name="connsiteX367" fmla="*/ 305 w 19998"/>
                <a:gd name="connsiteY367" fmla="*/ 6060 h 19998"/>
                <a:gd name="connsiteX368" fmla="*/ 348 w 19998"/>
                <a:gd name="connsiteY368" fmla="*/ 6044 h 19998"/>
                <a:gd name="connsiteX369" fmla="*/ 348 w 19998"/>
                <a:gd name="connsiteY369" fmla="*/ 5997 h 19998"/>
                <a:gd name="connsiteX370" fmla="*/ 248 w 19998"/>
                <a:gd name="connsiteY370" fmla="*/ 5997 h 19998"/>
                <a:gd name="connsiteX371" fmla="*/ 221 w 19998"/>
                <a:gd name="connsiteY371" fmla="*/ 5938 h 19998"/>
                <a:gd name="connsiteX372" fmla="*/ 329 w 19998"/>
                <a:gd name="connsiteY372" fmla="*/ 5938 h 19998"/>
                <a:gd name="connsiteX373" fmla="*/ 348 w 19998"/>
                <a:gd name="connsiteY373" fmla="*/ 5818 h 19998"/>
                <a:gd name="connsiteX374" fmla="*/ 391 w 19998"/>
                <a:gd name="connsiteY374" fmla="*/ 5818 h 19998"/>
                <a:gd name="connsiteX375" fmla="*/ 369 w 19998"/>
                <a:gd name="connsiteY375" fmla="*/ 5917 h 19998"/>
                <a:gd name="connsiteX376" fmla="*/ 433 w 19998"/>
                <a:gd name="connsiteY376" fmla="*/ 5877 h 19998"/>
                <a:gd name="connsiteX377" fmla="*/ 433 w 19998"/>
                <a:gd name="connsiteY377" fmla="*/ 5898 h 19998"/>
                <a:gd name="connsiteX378" fmla="*/ 410 w 19998"/>
                <a:gd name="connsiteY378" fmla="*/ 5917 h 19998"/>
                <a:gd name="connsiteX379" fmla="*/ 433 w 19998"/>
                <a:gd name="connsiteY379" fmla="*/ 5938 h 19998"/>
                <a:gd name="connsiteX380" fmla="*/ 555 w 19998"/>
                <a:gd name="connsiteY380" fmla="*/ 5938 h 19998"/>
                <a:gd name="connsiteX381" fmla="*/ 555 w 19998"/>
                <a:gd name="connsiteY381" fmla="*/ 5955 h 19998"/>
                <a:gd name="connsiteX382" fmla="*/ 738 w 19998"/>
                <a:gd name="connsiteY382" fmla="*/ 5938 h 19998"/>
                <a:gd name="connsiteX383" fmla="*/ 695 w 19998"/>
                <a:gd name="connsiteY383" fmla="*/ 5835 h 19998"/>
                <a:gd name="connsiteX384" fmla="*/ 655 w 19998"/>
                <a:gd name="connsiteY384" fmla="*/ 5835 h 19998"/>
                <a:gd name="connsiteX385" fmla="*/ 638 w 19998"/>
                <a:gd name="connsiteY385" fmla="*/ 5877 h 19998"/>
                <a:gd name="connsiteX386" fmla="*/ 574 w 19998"/>
                <a:gd name="connsiteY386" fmla="*/ 5861 h 19998"/>
                <a:gd name="connsiteX387" fmla="*/ 517 w 19998"/>
                <a:gd name="connsiteY387" fmla="*/ 5861 h 19998"/>
                <a:gd name="connsiteX388" fmla="*/ 598 w 19998"/>
                <a:gd name="connsiteY388" fmla="*/ 5736 h 19998"/>
                <a:gd name="connsiteX389" fmla="*/ 141 w 19998"/>
                <a:gd name="connsiteY389" fmla="*/ 5778 h 19998"/>
                <a:gd name="connsiteX390" fmla="*/ 141 w 19998"/>
                <a:gd name="connsiteY390" fmla="*/ 5795 h 19998"/>
                <a:gd name="connsiteX391" fmla="*/ 17 w 19998"/>
                <a:gd name="connsiteY391" fmla="*/ 5818 h 19998"/>
                <a:gd name="connsiteX392" fmla="*/ 17 w 19998"/>
                <a:gd name="connsiteY392" fmla="*/ 5715 h 19998"/>
                <a:gd name="connsiteX393" fmla="*/ 40 w 19998"/>
                <a:gd name="connsiteY393" fmla="*/ 5715 h 19998"/>
                <a:gd name="connsiteX394" fmla="*/ 141 w 19998"/>
                <a:gd name="connsiteY394" fmla="*/ 5287 h 19998"/>
                <a:gd name="connsiteX395" fmla="*/ 181 w 19998"/>
                <a:gd name="connsiteY395" fmla="*/ 5268 h 19998"/>
                <a:gd name="connsiteX396" fmla="*/ 348 w 19998"/>
                <a:gd name="connsiteY396" fmla="*/ 5247 h 19998"/>
                <a:gd name="connsiteX397" fmla="*/ 329 w 19998"/>
                <a:gd name="connsiteY397" fmla="*/ 5205 h 19998"/>
                <a:gd name="connsiteX398" fmla="*/ 450 w 19998"/>
                <a:gd name="connsiteY398" fmla="*/ 5149 h 19998"/>
                <a:gd name="connsiteX399" fmla="*/ 617 w 19998"/>
                <a:gd name="connsiteY399" fmla="*/ 5149 h 19998"/>
                <a:gd name="connsiteX400" fmla="*/ 617 w 19998"/>
                <a:gd name="connsiteY400" fmla="*/ 5106 h 19998"/>
                <a:gd name="connsiteX401" fmla="*/ 803 w 19998"/>
                <a:gd name="connsiteY401" fmla="*/ 5085 h 19998"/>
                <a:gd name="connsiteX402" fmla="*/ 826 w 19998"/>
                <a:gd name="connsiteY402" fmla="*/ 5106 h 19998"/>
                <a:gd name="connsiteX403" fmla="*/ 803 w 19998"/>
                <a:gd name="connsiteY403" fmla="*/ 5149 h 19998"/>
                <a:gd name="connsiteX404" fmla="*/ 803 w 19998"/>
                <a:gd name="connsiteY404" fmla="*/ 5165 h 19998"/>
                <a:gd name="connsiteX405" fmla="*/ 1276 w 19998"/>
                <a:gd name="connsiteY405" fmla="*/ 5022 h 19998"/>
                <a:gd name="connsiteX406" fmla="*/ 1276 w 19998"/>
                <a:gd name="connsiteY406" fmla="*/ 5003 h 19998"/>
                <a:gd name="connsiteX407" fmla="*/ 1276 w 19998"/>
                <a:gd name="connsiteY407" fmla="*/ 5022 h 19998"/>
                <a:gd name="connsiteX408" fmla="*/ 1298 w 19998"/>
                <a:gd name="connsiteY408" fmla="*/ 5022 h 19998"/>
                <a:gd name="connsiteX409" fmla="*/ 1298 w 19998"/>
                <a:gd name="connsiteY409" fmla="*/ 5003 h 19998"/>
                <a:gd name="connsiteX410" fmla="*/ 1341 w 19998"/>
                <a:gd name="connsiteY410" fmla="*/ 5003 h 19998"/>
                <a:gd name="connsiteX411" fmla="*/ 1341 w 19998"/>
                <a:gd name="connsiteY411" fmla="*/ 5165 h 19998"/>
                <a:gd name="connsiteX412" fmla="*/ 1381 w 19998"/>
                <a:gd name="connsiteY412" fmla="*/ 5165 h 19998"/>
                <a:gd name="connsiteX413" fmla="*/ 1441 w 19998"/>
                <a:gd name="connsiteY413" fmla="*/ 5149 h 19998"/>
                <a:gd name="connsiteX414" fmla="*/ 1441 w 19998"/>
                <a:gd name="connsiteY414" fmla="*/ 5205 h 19998"/>
                <a:gd name="connsiteX415" fmla="*/ 1505 w 19998"/>
                <a:gd name="connsiteY415" fmla="*/ 5231 h 19998"/>
                <a:gd name="connsiteX416" fmla="*/ 1524 w 19998"/>
                <a:gd name="connsiteY416" fmla="*/ 5069 h 19998"/>
                <a:gd name="connsiteX417" fmla="*/ 1562 w 19998"/>
                <a:gd name="connsiteY417" fmla="*/ 5069 h 19998"/>
                <a:gd name="connsiteX418" fmla="*/ 1562 w 19998"/>
                <a:gd name="connsiteY418" fmla="*/ 5043 h 19998"/>
                <a:gd name="connsiteX419" fmla="*/ 1815 w 19998"/>
                <a:gd name="connsiteY419" fmla="*/ 5125 h 19998"/>
                <a:gd name="connsiteX420" fmla="*/ 1815 w 19998"/>
                <a:gd name="connsiteY420" fmla="*/ 5149 h 19998"/>
                <a:gd name="connsiteX421" fmla="*/ 1831 w 19998"/>
                <a:gd name="connsiteY421" fmla="*/ 5149 h 19998"/>
                <a:gd name="connsiteX422" fmla="*/ 1874 w 19998"/>
                <a:gd name="connsiteY422" fmla="*/ 5149 h 19998"/>
                <a:gd name="connsiteX423" fmla="*/ 1874 w 19998"/>
                <a:gd name="connsiteY423" fmla="*/ 5189 h 19998"/>
                <a:gd name="connsiteX424" fmla="*/ 1936 w 19998"/>
                <a:gd name="connsiteY424" fmla="*/ 5165 h 19998"/>
                <a:gd name="connsiteX425" fmla="*/ 1936 w 19998"/>
                <a:gd name="connsiteY425" fmla="*/ 5149 h 19998"/>
                <a:gd name="connsiteX426" fmla="*/ 1915 w 19998"/>
                <a:gd name="connsiteY426" fmla="*/ 5125 h 19998"/>
                <a:gd name="connsiteX427" fmla="*/ 1915 w 19998"/>
                <a:gd name="connsiteY427" fmla="*/ 5069 h 19998"/>
                <a:gd name="connsiteX428" fmla="*/ 1979 w 19998"/>
                <a:gd name="connsiteY428" fmla="*/ 5003 h 19998"/>
                <a:gd name="connsiteX429" fmla="*/ 1936 w 19998"/>
                <a:gd name="connsiteY429" fmla="*/ 4939 h 19998"/>
                <a:gd name="connsiteX430" fmla="*/ 2103 w 19998"/>
                <a:gd name="connsiteY430" fmla="*/ 4820 h 19998"/>
                <a:gd name="connsiteX431" fmla="*/ 2496 w 19998"/>
                <a:gd name="connsiteY431" fmla="*/ 4777 h 19998"/>
                <a:gd name="connsiteX432" fmla="*/ 2536 w 19998"/>
                <a:gd name="connsiteY432" fmla="*/ 4860 h 19998"/>
                <a:gd name="connsiteX433" fmla="*/ 2722 w 19998"/>
                <a:gd name="connsiteY433" fmla="*/ 4761 h 19998"/>
                <a:gd name="connsiteX434" fmla="*/ 2722 w 19998"/>
                <a:gd name="connsiteY434" fmla="*/ 4900 h 19998"/>
                <a:gd name="connsiteX435" fmla="*/ 2805 w 19998"/>
                <a:gd name="connsiteY435" fmla="*/ 4923 h 19998"/>
                <a:gd name="connsiteX436" fmla="*/ 2782 w 19998"/>
                <a:gd name="connsiteY436" fmla="*/ 4982 h 19998"/>
                <a:gd name="connsiteX437" fmla="*/ 2886 w 19998"/>
                <a:gd name="connsiteY437" fmla="*/ 5022 h 19998"/>
                <a:gd name="connsiteX438" fmla="*/ 2910 w 19998"/>
                <a:gd name="connsiteY438" fmla="*/ 5022 h 19998"/>
                <a:gd name="connsiteX439" fmla="*/ 2970 w 19998"/>
                <a:gd name="connsiteY439" fmla="*/ 5189 h 19998"/>
                <a:gd name="connsiteX440" fmla="*/ 3010 w 19998"/>
                <a:gd name="connsiteY440" fmla="*/ 5189 h 19998"/>
                <a:gd name="connsiteX441" fmla="*/ 3034 w 19998"/>
                <a:gd name="connsiteY441" fmla="*/ 5247 h 19998"/>
                <a:gd name="connsiteX442" fmla="*/ 3256 w 19998"/>
                <a:gd name="connsiteY442" fmla="*/ 5673 h 19998"/>
                <a:gd name="connsiteX443" fmla="*/ 3608 w 19998"/>
                <a:gd name="connsiteY443" fmla="*/ 5391 h 19998"/>
                <a:gd name="connsiteX444" fmla="*/ 3689 w 19998"/>
                <a:gd name="connsiteY444" fmla="*/ 5351 h 19998"/>
                <a:gd name="connsiteX445" fmla="*/ 3860 w 19998"/>
                <a:gd name="connsiteY445" fmla="*/ 5268 h 19998"/>
                <a:gd name="connsiteX446" fmla="*/ 3999 w 19998"/>
                <a:gd name="connsiteY446" fmla="*/ 5534 h 19998"/>
                <a:gd name="connsiteX447" fmla="*/ 4351 w 19998"/>
                <a:gd name="connsiteY447" fmla="*/ 5351 h 19998"/>
                <a:gd name="connsiteX448" fmla="*/ 4372 w 19998"/>
                <a:gd name="connsiteY448" fmla="*/ 5308 h 19998"/>
                <a:gd name="connsiteX449" fmla="*/ 4580 w 19998"/>
                <a:gd name="connsiteY449" fmla="*/ 5268 h 19998"/>
                <a:gd name="connsiteX450" fmla="*/ 4580 w 19998"/>
                <a:gd name="connsiteY450" fmla="*/ 5471 h 19998"/>
                <a:gd name="connsiteX451" fmla="*/ 4994 w 19998"/>
                <a:gd name="connsiteY451" fmla="*/ 5449 h 19998"/>
                <a:gd name="connsiteX452" fmla="*/ 5075 w 19998"/>
                <a:gd name="connsiteY452" fmla="*/ 5471 h 19998"/>
                <a:gd name="connsiteX453" fmla="*/ 5323 w 19998"/>
                <a:gd name="connsiteY453" fmla="*/ 5471 h 19998"/>
                <a:gd name="connsiteX454" fmla="*/ 5242 w 19998"/>
                <a:gd name="connsiteY454" fmla="*/ 5407 h 19998"/>
                <a:gd name="connsiteX455" fmla="*/ 4994 w 19998"/>
                <a:gd name="connsiteY455" fmla="*/ 5003 h 19998"/>
                <a:gd name="connsiteX456" fmla="*/ 4970 w 19998"/>
                <a:gd name="connsiteY456" fmla="*/ 5003 h 19998"/>
                <a:gd name="connsiteX457" fmla="*/ 4954 w 19998"/>
                <a:gd name="connsiteY457" fmla="*/ 4982 h 19998"/>
                <a:gd name="connsiteX458" fmla="*/ 5054 w 19998"/>
                <a:gd name="connsiteY458" fmla="*/ 4618 h 19998"/>
                <a:gd name="connsiteX459" fmla="*/ 5054 w 19998"/>
                <a:gd name="connsiteY459" fmla="*/ 4601 h 19998"/>
                <a:gd name="connsiteX460" fmla="*/ 5037 w 19998"/>
                <a:gd name="connsiteY460" fmla="*/ 4618 h 19998"/>
                <a:gd name="connsiteX461" fmla="*/ 5011 w 19998"/>
                <a:gd name="connsiteY461" fmla="*/ 4131 h 19998"/>
                <a:gd name="connsiteX462" fmla="*/ 4970 w 19998"/>
                <a:gd name="connsiteY462" fmla="*/ 4131 h 19998"/>
                <a:gd name="connsiteX463" fmla="*/ 4642 w 19998"/>
                <a:gd name="connsiteY463" fmla="*/ 3335 h 19998"/>
                <a:gd name="connsiteX464" fmla="*/ 4663 w 19998"/>
                <a:gd name="connsiteY464" fmla="*/ 3092 h 19998"/>
                <a:gd name="connsiteX465" fmla="*/ 4563 w 19998"/>
                <a:gd name="connsiteY465" fmla="*/ 3050 h 19998"/>
                <a:gd name="connsiteX466" fmla="*/ 4563 w 19998"/>
                <a:gd name="connsiteY466" fmla="*/ 2930 h 19998"/>
                <a:gd name="connsiteX467" fmla="*/ 4663 w 19998"/>
                <a:gd name="connsiteY467" fmla="*/ 2987 h 19998"/>
                <a:gd name="connsiteX468" fmla="*/ 4684 w 19998"/>
                <a:gd name="connsiteY468" fmla="*/ 2947 h 19998"/>
                <a:gd name="connsiteX469" fmla="*/ 5242 w 19998"/>
                <a:gd name="connsiteY469" fmla="*/ 3092 h 19998"/>
                <a:gd name="connsiteX470" fmla="*/ 5258 w 19998"/>
                <a:gd name="connsiteY470" fmla="*/ 3029 h 19998"/>
                <a:gd name="connsiteX471" fmla="*/ 5570 w 19998"/>
                <a:gd name="connsiteY471" fmla="*/ 3050 h 19998"/>
                <a:gd name="connsiteX472" fmla="*/ 5632 w 19998"/>
                <a:gd name="connsiteY472" fmla="*/ 3252 h 19998"/>
                <a:gd name="connsiteX473" fmla="*/ 5592 w 19998"/>
                <a:gd name="connsiteY473" fmla="*/ 3252 h 19998"/>
                <a:gd name="connsiteX474" fmla="*/ 5570 w 19998"/>
                <a:gd name="connsiteY474" fmla="*/ 3316 h 19998"/>
                <a:gd name="connsiteX475" fmla="*/ 5511 w 19998"/>
                <a:gd name="connsiteY475" fmla="*/ 3316 h 19998"/>
                <a:gd name="connsiteX476" fmla="*/ 5675 w 19998"/>
                <a:gd name="connsiteY476" fmla="*/ 3800 h 19998"/>
                <a:gd name="connsiteX477" fmla="*/ 5649 w 19998"/>
                <a:gd name="connsiteY477" fmla="*/ 3826 h 19998"/>
                <a:gd name="connsiteX478" fmla="*/ 5732 w 19998"/>
                <a:gd name="connsiteY478" fmla="*/ 3842 h 19998"/>
                <a:gd name="connsiteX479" fmla="*/ 5713 w 19998"/>
                <a:gd name="connsiteY479" fmla="*/ 3842 h 19998"/>
                <a:gd name="connsiteX480" fmla="*/ 5732 w 19998"/>
                <a:gd name="connsiteY480" fmla="*/ 3882 h 19998"/>
                <a:gd name="connsiteX481" fmla="*/ 5756 w 19998"/>
                <a:gd name="connsiteY481" fmla="*/ 3882 h 19998"/>
                <a:gd name="connsiteX482" fmla="*/ 5775 w 19998"/>
                <a:gd name="connsiteY482" fmla="*/ 3882 h 19998"/>
                <a:gd name="connsiteX483" fmla="*/ 5861 w 19998"/>
                <a:gd name="connsiteY483" fmla="*/ 3762 h 19998"/>
                <a:gd name="connsiteX484" fmla="*/ 6499 w 19998"/>
                <a:gd name="connsiteY484" fmla="*/ 3906 h 19998"/>
                <a:gd name="connsiteX485" fmla="*/ 7611 w 19998"/>
                <a:gd name="connsiteY485" fmla="*/ 3826 h 19998"/>
                <a:gd name="connsiteX486" fmla="*/ 7923 w 19998"/>
                <a:gd name="connsiteY486" fmla="*/ 3722 h 19998"/>
                <a:gd name="connsiteX487" fmla="*/ 8045 w 19998"/>
                <a:gd name="connsiteY487" fmla="*/ 3703 h 19998"/>
                <a:gd name="connsiteX488" fmla="*/ 7611 w 19998"/>
                <a:gd name="connsiteY488" fmla="*/ 3600 h 19998"/>
                <a:gd name="connsiteX489" fmla="*/ 7611 w 19998"/>
                <a:gd name="connsiteY489" fmla="*/ 3581 h 19998"/>
                <a:gd name="connsiteX490" fmla="*/ 7799 w 19998"/>
                <a:gd name="connsiteY490" fmla="*/ 3092 h 19998"/>
                <a:gd name="connsiteX491" fmla="*/ 9574 w 19998"/>
                <a:gd name="connsiteY491" fmla="*/ 2317 h 19998"/>
                <a:gd name="connsiteX492" fmla="*/ 9843 w 19998"/>
                <a:gd name="connsiteY492" fmla="*/ 1993 h 19998"/>
                <a:gd name="connsiteX493" fmla="*/ 9902 w 19998"/>
                <a:gd name="connsiteY493" fmla="*/ 2051 h 19998"/>
                <a:gd name="connsiteX494" fmla="*/ 10031 w 19998"/>
                <a:gd name="connsiteY494" fmla="*/ 2051 h 19998"/>
                <a:gd name="connsiteX495" fmla="*/ 9964 w 19998"/>
                <a:gd name="connsiteY495" fmla="*/ 1972 h 19998"/>
                <a:gd name="connsiteX496" fmla="*/ 9943 w 19998"/>
                <a:gd name="connsiteY496" fmla="*/ 1993 h 19998"/>
                <a:gd name="connsiteX497" fmla="*/ 9843 w 19998"/>
                <a:gd name="connsiteY497" fmla="*/ 1645 h 19998"/>
                <a:gd name="connsiteX498" fmla="*/ 9902 w 19998"/>
                <a:gd name="connsiteY498" fmla="*/ 1645 h 19998"/>
                <a:gd name="connsiteX499" fmla="*/ 9902 w 19998"/>
                <a:gd name="connsiteY499" fmla="*/ 1628 h 19998"/>
                <a:gd name="connsiteX500" fmla="*/ 9902 w 19998"/>
                <a:gd name="connsiteY500" fmla="*/ 1607 h 19998"/>
                <a:gd name="connsiteX501" fmla="*/ 9843 w 19998"/>
                <a:gd name="connsiteY501" fmla="*/ 1542 h 19998"/>
                <a:gd name="connsiteX502" fmla="*/ 9886 w 19998"/>
                <a:gd name="connsiteY502" fmla="*/ 1260 h 19998"/>
                <a:gd name="connsiteX503" fmla="*/ 9926 w 19998"/>
                <a:gd name="connsiteY503" fmla="*/ 1243 h 19998"/>
                <a:gd name="connsiteX504" fmla="*/ 9886 w 19998"/>
                <a:gd name="connsiteY504" fmla="*/ 815 h 19998"/>
                <a:gd name="connsiteX505" fmla="*/ 9902 w 19998"/>
                <a:gd name="connsiteY505" fmla="*/ 815 h 19998"/>
                <a:gd name="connsiteX506" fmla="*/ 9886 w 19998"/>
                <a:gd name="connsiteY506" fmla="*/ 484 h 19998"/>
                <a:gd name="connsiteX507" fmla="*/ 10645 w 19998"/>
                <a:gd name="connsiteY507" fmla="*/ 186 h 19998"/>
                <a:gd name="connsiteX508" fmla="*/ 11307 w 19998"/>
                <a:gd name="connsiteY508" fmla="*/ 0 h 19998"/>
                <a:gd name="connsiteX509" fmla="*/ 11431 w 19998"/>
                <a:gd name="connsiteY509" fmla="*/ 324 h 19998"/>
                <a:gd name="connsiteX510" fmla="*/ 11431 w 19998"/>
                <a:gd name="connsiteY510" fmla="*/ 630 h 19998"/>
                <a:gd name="connsiteX511" fmla="*/ 11577 w 19998"/>
                <a:gd name="connsiteY511" fmla="*/ 630 h 19998"/>
                <a:gd name="connsiteX512" fmla="*/ 11700 w 19998"/>
                <a:gd name="connsiteY512" fmla="*/ 832 h 19998"/>
                <a:gd name="connsiteX513" fmla="*/ 11822 w 19998"/>
                <a:gd name="connsiteY513" fmla="*/ 895 h 19998"/>
                <a:gd name="connsiteX514" fmla="*/ 12158 w 19998"/>
                <a:gd name="connsiteY514" fmla="*/ 670 h 19998"/>
                <a:gd name="connsiteX515" fmla="*/ 12279 w 19998"/>
                <a:gd name="connsiteY515" fmla="*/ 792 h 19998"/>
                <a:gd name="connsiteX516" fmla="*/ 12255 w 19998"/>
                <a:gd name="connsiteY516" fmla="*/ 815 h 19998"/>
                <a:gd name="connsiteX517" fmla="*/ 12360 w 19998"/>
                <a:gd name="connsiteY517" fmla="*/ 895 h 19998"/>
                <a:gd name="connsiteX518" fmla="*/ 12360 w 19998"/>
                <a:gd name="connsiteY518" fmla="*/ 912 h 19998"/>
                <a:gd name="connsiteX519" fmla="*/ 12339 w 19998"/>
                <a:gd name="connsiteY519" fmla="*/ 935 h 19998"/>
                <a:gd name="connsiteX520" fmla="*/ 12548 w 19998"/>
                <a:gd name="connsiteY520" fmla="*/ 1342 h 19998"/>
                <a:gd name="connsiteX521" fmla="*/ 12753 w 19998"/>
                <a:gd name="connsiteY521" fmla="*/ 1260 h 19998"/>
                <a:gd name="connsiteX522" fmla="*/ 12729 w 19998"/>
                <a:gd name="connsiteY522" fmla="*/ 1363 h 19998"/>
                <a:gd name="connsiteX523" fmla="*/ 12834 w 19998"/>
                <a:gd name="connsiteY523" fmla="*/ 1323 h 19998"/>
                <a:gd name="connsiteX524" fmla="*/ 12853 w 19998"/>
                <a:gd name="connsiteY524" fmla="*/ 1342 h 19998"/>
                <a:gd name="connsiteX525" fmla="*/ 12901 w 19998"/>
                <a:gd name="connsiteY525" fmla="*/ 1342 h 19998"/>
                <a:gd name="connsiteX526" fmla="*/ 13039 w 19998"/>
                <a:gd name="connsiteY526" fmla="*/ 1769 h 19998"/>
                <a:gd name="connsiteX527" fmla="*/ 13039 w 19998"/>
                <a:gd name="connsiteY527" fmla="*/ 1751 h 19998"/>
                <a:gd name="connsiteX528" fmla="*/ 13065 w 19998"/>
                <a:gd name="connsiteY528" fmla="*/ 1751 h 19998"/>
                <a:gd name="connsiteX529" fmla="*/ 13082 w 19998"/>
                <a:gd name="connsiteY529" fmla="*/ 1671 h 19998"/>
                <a:gd name="connsiteX530" fmla="*/ 13186 w 19998"/>
                <a:gd name="connsiteY530" fmla="*/ 1645 h 19998"/>
                <a:gd name="connsiteX531" fmla="*/ 13203 w 19998"/>
                <a:gd name="connsiteY531" fmla="*/ 1671 h 19998"/>
                <a:gd name="connsiteX532" fmla="*/ 13203 w 19998"/>
                <a:gd name="connsiteY532" fmla="*/ 1645 h 19998"/>
                <a:gd name="connsiteX533" fmla="*/ 13267 w 19998"/>
                <a:gd name="connsiteY533" fmla="*/ 1645 h 19998"/>
                <a:gd name="connsiteX534" fmla="*/ 13267 w 19998"/>
                <a:gd name="connsiteY534" fmla="*/ 1671 h 19998"/>
                <a:gd name="connsiteX535" fmla="*/ 13308 w 19998"/>
                <a:gd name="connsiteY535" fmla="*/ 1687 h 19998"/>
                <a:gd name="connsiteX536" fmla="*/ 13308 w 19998"/>
                <a:gd name="connsiteY536" fmla="*/ 1711 h 19998"/>
                <a:gd name="connsiteX537" fmla="*/ 13515 w 19998"/>
                <a:gd name="connsiteY537" fmla="*/ 1628 h 19998"/>
                <a:gd name="connsiteX538" fmla="*/ 13598 w 19998"/>
                <a:gd name="connsiteY538" fmla="*/ 1751 h 19998"/>
                <a:gd name="connsiteX539" fmla="*/ 13660 w 19998"/>
                <a:gd name="connsiteY539" fmla="*/ 1769 h 19998"/>
                <a:gd name="connsiteX540" fmla="*/ 13660 w 19998"/>
                <a:gd name="connsiteY540" fmla="*/ 1833 h 19998"/>
                <a:gd name="connsiteX541" fmla="*/ 13677 w 19998"/>
                <a:gd name="connsiteY541" fmla="*/ 1833 h 19998"/>
                <a:gd name="connsiteX542" fmla="*/ 13677 w 19998"/>
                <a:gd name="connsiteY542" fmla="*/ 1849 h 19998"/>
                <a:gd name="connsiteX543" fmla="*/ 13725 w 19998"/>
                <a:gd name="connsiteY543" fmla="*/ 1849 h 19998"/>
                <a:gd name="connsiteX544" fmla="*/ 13703 w 19998"/>
                <a:gd name="connsiteY544" fmla="*/ 1833 h 19998"/>
                <a:gd name="connsiteX545" fmla="*/ 13725 w 19998"/>
                <a:gd name="connsiteY545" fmla="*/ 1791 h 19998"/>
                <a:gd name="connsiteX546" fmla="*/ 13808 w 19998"/>
                <a:gd name="connsiteY546" fmla="*/ 1873 h 19998"/>
                <a:gd name="connsiteX547" fmla="*/ 13725 w 19998"/>
                <a:gd name="connsiteY547" fmla="*/ 2155 h 19998"/>
                <a:gd name="connsiteX548" fmla="*/ 13725 w 19998"/>
                <a:gd name="connsiteY548" fmla="*/ 2138 h 19998"/>
                <a:gd name="connsiteX549" fmla="*/ 13784 w 19998"/>
                <a:gd name="connsiteY549" fmla="*/ 2155 h 19998"/>
                <a:gd name="connsiteX550" fmla="*/ 13825 w 19998"/>
                <a:gd name="connsiteY550" fmla="*/ 2301 h 19998"/>
                <a:gd name="connsiteX551" fmla="*/ 13703 w 19998"/>
                <a:gd name="connsiteY551" fmla="*/ 2420 h 19998"/>
                <a:gd name="connsiteX552" fmla="*/ 13741 w 19998"/>
                <a:gd name="connsiteY552" fmla="*/ 2463 h 19998"/>
                <a:gd name="connsiteX553" fmla="*/ 13703 w 19998"/>
                <a:gd name="connsiteY553" fmla="*/ 2503 h 19998"/>
                <a:gd name="connsiteX554" fmla="*/ 13784 w 19998"/>
                <a:gd name="connsiteY554" fmla="*/ 2519 h 19998"/>
                <a:gd name="connsiteX555" fmla="*/ 13784 w 19998"/>
                <a:gd name="connsiteY555" fmla="*/ 2540 h 19998"/>
                <a:gd name="connsiteX556" fmla="*/ 13849 w 19998"/>
                <a:gd name="connsiteY556" fmla="*/ 2540 h 19998"/>
                <a:gd name="connsiteX557" fmla="*/ 14280 w 19998"/>
                <a:gd name="connsiteY557" fmla="*/ 2540 h 19998"/>
                <a:gd name="connsiteX558" fmla="*/ 14527 w 19998"/>
                <a:gd name="connsiteY558" fmla="*/ 2437 h 19998"/>
                <a:gd name="connsiteX559" fmla="*/ 14527 w 19998"/>
                <a:gd name="connsiteY559" fmla="*/ 2218 h 19998"/>
                <a:gd name="connsiteX560" fmla="*/ 14715 w 19998"/>
                <a:gd name="connsiteY560" fmla="*/ 2051 h 19998"/>
                <a:gd name="connsiteX561" fmla="*/ 14815 w 19998"/>
                <a:gd name="connsiteY561" fmla="*/ 2115 h 19998"/>
                <a:gd name="connsiteX562" fmla="*/ 14775 w 19998"/>
                <a:gd name="connsiteY562" fmla="*/ 2138 h 19998"/>
                <a:gd name="connsiteX563" fmla="*/ 14796 w 19998"/>
                <a:gd name="connsiteY563" fmla="*/ 2218 h 19998"/>
                <a:gd name="connsiteX564" fmla="*/ 14756 w 19998"/>
                <a:gd name="connsiteY564" fmla="*/ 2195 h 19998"/>
                <a:gd name="connsiteX565" fmla="*/ 14732 w 19998"/>
                <a:gd name="connsiteY565" fmla="*/ 2218 h 19998"/>
                <a:gd name="connsiteX566" fmla="*/ 14756 w 19998"/>
                <a:gd name="connsiteY566" fmla="*/ 2237 h 19998"/>
                <a:gd name="connsiteX567" fmla="*/ 14732 w 19998"/>
                <a:gd name="connsiteY567" fmla="*/ 2275 h 19998"/>
                <a:gd name="connsiteX568" fmla="*/ 14715 w 19998"/>
                <a:gd name="connsiteY568" fmla="*/ 2275 h 19998"/>
                <a:gd name="connsiteX569" fmla="*/ 14756 w 19998"/>
                <a:gd name="connsiteY569" fmla="*/ 2341 h 19998"/>
                <a:gd name="connsiteX570" fmla="*/ 14675 w 19998"/>
                <a:gd name="connsiteY570" fmla="*/ 2519 h 19998"/>
                <a:gd name="connsiteX571" fmla="*/ 14815 w 19998"/>
                <a:gd name="connsiteY571" fmla="*/ 2622 h 19998"/>
                <a:gd name="connsiteX572" fmla="*/ 14796 w 19998"/>
                <a:gd name="connsiteY572" fmla="*/ 2904 h 19998"/>
                <a:gd name="connsiteX573" fmla="*/ 14918 w 19998"/>
                <a:gd name="connsiteY573" fmla="*/ 2904 h 19998"/>
                <a:gd name="connsiteX574" fmla="*/ 14918 w 19998"/>
                <a:gd name="connsiteY574" fmla="*/ 2867 h 19998"/>
                <a:gd name="connsiteX575" fmla="*/ 15001 w 19998"/>
                <a:gd name="connsiteY575" fmla="*/ 2888 h 19998"/>
                <a:gd name="connsiteX576" fmla="*/ 15230 w 19998"/>
                <a:gd name="connsiteY576" fmla="*/ 3074 h 19998"/>
                <a:gd name="connsiteX577" fmla="*/ 15249 w 19998"/>
                <a:gd name="connsiteY577" fmla="*/ 3050 h 19998"/>
                <a:gd name="connsiteX578" fmla="*/ 15249 w 19998"/>
                <a:gd name="connsiteY578" fmla="*/ 3114 h 19998"/>
                <a:gd name="connsiteX579" fmla="*/ 15330 w 19998"/>
                <a:gd name="connsiteY579" fmla="*/ 3114 h 19998"/>
                <a:gd name="connsiteX580" fmla="*/ 15418 w 19998"/>
                <a:gd name="connsiteY580" fmla="*/ 3114 h 19998"/>
                <a:gd name="connsiteX581" fmla="*/ 15499 w 19998"/>
                <a:gd name="connsiteY581" fmla="*/ 3196 h 19998"/>
                <a:gd name="connsiteX582" fmla="*/ 15475 w 19998"/>
                <a:gd name="connsiteY582" fmla="*/ 3252 h 19998"/>
                <a:gd name="connsiteX583" fmla="*/ 15499 w 19998"/>
                <a:gd name="connsiteY583" fmla="*/ 3295 h 19998"/>
                <a:gd name="connsiteX584" fmla="*/ 15499 w 19998"/>
                <a:gd name="connsiteY584" fmla="*/ 3276 h 19998"/>
                <a:gd name="connsiteX585" fmla="*/ 15599 w 19998"/>
                <a:gd name="connsiteY585" fmla="*/ 3276 h 19998"/>
                <a:gd name="connsiteX586" fmla="*/ 15704 w 19998"/>
                <a:gd name="connsiteY586" fmla="*/ 3374 h 19998"/>
                <a:gd name="connsiteX587" fmla="*/ 15682 w 19998"/>
                <a:gd name="connsiteY587" fmla="*/ 3414 h 19998"/>
                <a:gd name="connsiteX588" fmla="*/ 15723 w 19998"/>
                <a:gd name="connsiteY588" fmla="*/ 3478 h 19998"/>
                <a:gd name="connsiteX589" fmla="*/ 15704 w 19998"/>
                <a:gd name="connsiteY589" fmla="*/ 3497 h 19998"/>
                <a:gd name="connsiteX590" fmla="*/ 15747 w 19998"/>
                <a:gd name="connsiteY590" fmla="*/ 3534 h 19998"/>
                <a:gd name="connsiteX591" fmla="*/ 15747 w 19998"/>
                <a:gd name="connsiteY591" fmla="*/ 3518 h 19998"/>
                <a:gd name="connsiteX592" fmla="*/ 15935 w 19998"/>
                <a:gd name="connsiteY592" fmla="*/ 3478 h 19998"/>
                <a:gd name="connsiteX593" fmla="*/ 15935 w 19998"/>
                <a:gd name="connsiteY593" fmla="*/ 3518 h 19998"/>
                <a:gd name="connsiteX594" fmla="*/ 15951 w 19998"/>
                <a:gd name="connsiteY594" fmla="*/ 3518 h 19998"/>
                <a:gd name="connsiteX595" fmla="*/ 15992 w 19998"/>
                <a:gd name="connsiteY595" fmla="*/ 3414 h 19998"/>
                <a:gd name="connsiteX596" fmla="*/ 16156 w 19998"/>
                <a:gd name="connsiteY596" fmla="*/ 3414 h 19998"/>
                <a:gd name="connsiteX597" fmla="*/ 16156 w 19998"/>
                <a:gd name="connsiteY597" fmla="*/ 3374 h 19998"/>
                <a:gd name="connsiteX598" fmla="*/ 16302 w 19998"/>
                <a:gd name="connsiteY598" fmla="*/ 3436 h 19998"/>
                <a:gd name="connsiteX599" fmla="*/ 16285 w 19998"/>
                <a:gd name="connsiteY599" fmla="*/ 3454 h 19998"/>
                <a:gd name="connsiteX600" fmla="*/ 16366 w 19998"/>
                <a:gd name="connsiteY600" fmla="*/ 3518 h 19998"/>
                <a:gd name="connsiteX601" fmla="*/ 16490 w 19998"/>
                <a:gd name="connsiteY601" fmla="*/ 3518 h 19998"/>
                <a:gd name="connsiteX602" fmla="*/ 16506 w 19998"/>
                <a:gd name="connsiteY602" fmla="*/ 3600 h 19998"/>
                <a:gd name="connsiteX603" fmla="*/ 16590 w 19998"/>
                <a:gd name="connsiteY603" fmla="*/ 3624 h 19998"/>
                <a:gd name="connsiteX604" fmla="*/ 16611 w 19998"/>
                <a:gd name="connsiteY604" fmla="*/ 3581 h 19998"/>
                <a:gd name="connsiteX605" fmla="*/ 16694 w 19998"/>
                <a:gd name="connsiteY605" fmla="*/ 3600 h 19998"/>
                <a:gd name="connsiteX606" fmla="*/ 16694 w 19998"/>
                <a:gd name="connsiteY606" fmla="*/ 3560 h 19998"/>
                <a:gd name="connsiteX607" fmla="*/ 16716 w 19998"/>
                <a:gd name="connsiteY607" fmla="*/ 3560 h 19998"/>
                <a:gd name="connsiteX608" fmla="*/ 16716 w 19998"/>
                <a:gd name="connsiteY608" fmla="*/ 3518 h 19998"/>
                <a:gd name="connsiteX609" fmla="*/ 16759 w 19998"/>
                <a:gd name="connsiteY609" fmla="*/ 3497 h 19998"/>
                <a:gd name="connsiteX610" fmla="*/ 16759 w 19998"/>
                <a:gd name="connsiteY610" fmla="*/ 3478 h 19998"/>
                <a:gd name="connsiteX611" fmla="*/ 16940 w 19998"/>
                <a:gd name="connsiteY611" fmla="*/ 3478 h 19998"/>
                <a:gd name="connsiteX612" fmla="*/ 17085 w 19998"/>
                <a:gd name="connsiteY612" fmla="*/ 3560 h 19998"/>
                <a:gd name="connsiteX613" fmla="*/ 17085 w 19998"/>
                <a:gd name="connsiteY613" fmla="*/ 3534 h 19998"/>
                <a:gd name="connsiteX614" fmla="*/ 17192 w 19998"/>
                <a:gd name="connsiteY614" fmla="*/ 3518 h 19998"/>
                <a:gd name="connsiteX615" fmla="*/ 17192 w 19998"/>
                <a:gd name="connsiteY615" fmla="*/ 3534 h 19998"/>
                <a:gd name="connsiteX616" fmla="*/ 17373 w 19998"/>
                <a:gd name="connsiteY616" fmla="*/ 3640 h 19998"/>
                <a:gd name="connsiteX617" fmla="*/ 17354 w 19998"/>
                <a:gd name="connsiteY617" fmla="*/ 3663 h 19998"/>
                <a:gd name="connsiteX618" fmla="*/ 17437 w 19998"/>
                <a:gd name="connsiteY618" fmla="*/ 3783 h 19998"/>
                <a:gd name="connsiteX619" fmla="*/ 17397 w 19998"/>
                <a:gd name="connsiteY619" fmla="*/ 3783 h 19998"/>
                <a:gd name="connsiteX620" fmla="*/ 17414 w 19998"/>
                <a:gd name="connsiteY620" fmla="*/ 3826 h 19998"/>
                <a:gd name="connsiteX621" fmla="*/ 17437 w 19998"/>
                <a:gd name="connsiteY621" fmla="*/ 3826 h 19998"/>
                <a:gd name="connsiteX622" fmla="*/ 17602 w 19998"/>
                <a:gd name="connsiteY622" fmla="*/ 4028 h 19998"/>
                <a:gd name="connsiteX623" fmla="*/ 17623 w 19998"/>
                <a:gd name="connsiteY623" fmla="*/ 4091 h 19998"/>
                <a:gd name="connsiteX624" fmla="*/ 17642 w 19998"/>
                <a:gd name="connsiteY624" fmla="*/ 4091 h 19998"/>
                <a:gd name="connsiteX625" fmla="*/ 17683 w 19998"/>
                <a:gd name="connsiteY625" fmla="*/ 4211 h 19998"/>
                <a:gd name="connsiteX626" fmla="*/ 17849 w 19998"/>
                <a:gd name="connsiteY626" fmla="*/ 4211 h 19998"/>
                <a:gd name="connsiteX627" fmla="*/ 17849 w 19998"/>
                <a:gd name="connsiteY627" fmla="*/ 4171 h 19998"/>
                <a:gd name="connsiteX628" fmla="*/ 17871 w 19998"/>
                <a:gd name="connsiteY628" fmla="*/ 4171 h 19998"/>
                <a:gd name="connsiteX629" fmla="*/ 17830 w 19998"/>
                <a:gd name="connsiteY629" fmla="*/ 4091 h 19998"/>
                <a:gd name="connsiteX630" fmla="*/ 17871 w 19998"/>
                <a:gd name="connsiteY630" fmla="*/ 4065 h 19998"/>
                <a:gd name="connsiteX631" fmla="*/ 17935 w 19998"/>
                <a:gd name="connsiteY631" fmla="*/ 4091 h 19998"/>
                <a:gd name="connsiteX632" fmla="*/ 17976 w 19998"/>
                <a:gd name="connsiteY632" fmla="*/ 4065 h 19998"/>
                <a:gd name="connsiteX633" fmla="*/ 18019 w 19998"/>
                <a:gd name="connsiteY633" fmla="*/ 4091 h 19998"/>
                <a:gd name="connsiteX634" fmla="*/ 18140 w 19998"/>
                <a:gd name="connsiteY634" fmla="*/ 4131 h 19998"/>
                <a:gd name="connsiteX635" fmla="*/ 18183 w 19998"/>
                <a:gd name="connsiteY635" fmla="*/ 4293 h 19998"/>
                <a:gd name="connsiteX636" fmla="*/ 18200 w 19998"/>
                <a:gd name="connsiteY636" fmla="*/ 4293 h 19998"/>
                <a:gd name="connsiteX637" fmla="*/ 18223 w 19998"/>
                <a:gd name="connsiteY637" fmla="*/ 4211 h 19998"/>
                <a:gd name="connsiteX638" fmla="*/ 18240 w 19998"/>
                <a:gd name="connsiteY638" fmla="*/ 4211 h 19998"/>
                <a:gd name="connsiteX639" fmla="*/ 18240 w 19998"/>
                <a:gd name="connsiteY639" fmla="*/ 4230 h 19998"/>
                <a:gd name="connsiteX640" fmla="*/ 18281 w 19998"/>
                <a:gd name="connsiteY640" fmla="*/ 4230 h 19998"/>
                <a:gd name="connsiteX641" fmla="*/ 18328 w 19998"/>
                <a:gd name="connsiteY641" fmla="*/ 4270 h 19998"/>
                <a:gd name="connsiteX642" fmla="*/ 18369 w 19998"/>
                <a:gd name="connsiteY642" fmla="*/ 4253 h 19998"/>
                <a:gd name="connsiteX643" fmla="*/ 18388 w 19998"/>
                <a:gd name="connsiteY643" fmla="*/ 4270 h 19998"/>
                <a:gd name="connsiteX644" fmla="*/ 18531 w 19998"/>
                <a:gd name="connsiteY644" fmla="*/ 4253 h 19998"/>
                <a:gd name="connsiteX645" fmla="*/ 18531 w 19998"/>
                <a:gd name="connsiteY645" fmla="*/ 4270 h 19998"/>
                <a:gd name="connsiteX646" fmla="*/ 18631 w 19998"/>
                <a:gd name="connsiteY646" fmla="*/ 4211 h 19998"/>
                <a:gd name="connsiteX647" fmla="*/ 18631 w 19998"/>
                <a:gd name="connsiteY647" fmla="*/ 4131 h 19998"/>
                <a:gd name="connsiteX648" fmla="*/ 18762 w 19998"/>
                <a:gd name="connsiteY648" fmla="*/ 4108 h 19998"/>
                <a:gd name="connsiteX649" fmla="*/ 18778 w 19998"/>
                <a:gd name="connsiteY649" fmla="*/ 4148 h 19998"/>
                <a:gd name="connsiteX650" fmla="*/ 18821 w 19998"/>
                <a:gd name="connsiteY650" fmla="*/ 4131 h 19998"/>
                <a:gd name="connsiteX651" fmla="*/ 18943 w 19998"/>
                <a:gd name="connsiteY651" fmla="*/ 4333 h 19998"/>
                <a:gd name="connsiteX652" fmla="*/ 19047 w 19998"/>
                <a:gd name="connsiteY652" fmla="*/ 4333 h 19998"/>
                <a:gd name="connsiteX653" fmla="*/ 19064 w 19998"/>
                <a:gd name="connsiteY653" fmla="*/ 4392 h 19998"/>
                <a:gd name="connsiteX654" fmla="*/ 19152 w 19998"/>
                <a:gd name="connsiteY654" fmla="*/ 4392 h 19998"/>
                <a:gd name="connsiteX655" fmla="*/ 19152 w 19998"/>
                <a:gd name="connsiteY655" fmla="*/ 4373 h 19998"/>
                <a:gd name="connsiteX656" fmla="*/ 19212 w 19998"/>
                <a:gd name="connsiteY656" fmla="*/ 4373 h 19998"/>
                <a:gd name="connsiteX657" fmla="*/ 19212 w 19998"/>
                <a:gd name="connsiteY657" fmla="*/ 4392 h 19998"/>
                <a:gd name="connsiteX658" fmla="*/ 19317 w 19998"/>
                <a:gd name="connsiteY658" fmla="*/ 4333 h 19998"/>
                <a:gd name="connsiteX659" fmla="*/ 19417 w 19998"/>
                <a:gd name="connsiteY659" fmla="*/ 4392 h 19998"/>
                <a:gd name="connsiteX660" fmla="*/ 19443 w 19998"/>
                <a:gd name="connsiteY660" fmla="*/ 4373 h 19998"/>
                <a:gd name="connsiteX661" fmla="*/ 19500 w 19998"/>
                <a:gd name="connsiteY661" fmla="*/ 4373 h 19998"/>
                <a:gd name="connsiteX662" fmla="*/ 19521 w 19998"/>
                <a:gd name="connsiteY662" fmla="*/ 4352 h 19998"/>
                <a:gd name="connsiteX663" fmla="*/ 19998 w 19998"/>
                <a:gd name="connsiteY663" fmla="*/ 4512 h 19998"/>
                <a:gd name="connsiteX664" fmla="*/ 19750 w 19998"/>
                <a:gd name="connsiteY664" fmla="*/ 4939 h 19998"/>
                <a:gd name="connsiteX665" fmla="*/ 19712 w 19998"/>
                <a:gd name="connsiteY665" fmla="*/ 4939 h 19998"/>
                <a:gd name="connsiteX666" fmla="*/ 19686 w 19998"/>
                <a:gd name="connsiteY666" fmla="*/ 5003 h 19998"/>
                <a:gd name="connsiteX667" fmla="*/ 19645 w 19998"/>
                <a:gd name="connsiteY667" fmla="*/ 5003 h 19998"/>
                <a:gd name="connsiteX668" fmla="*/ 19131 w 19998"/>
                <a:gd name="connsiteY668" fmla="*/ 6512 h 19998"/>
                <a:gd name="connsiteX669" fmla="*/ 19236 w 19998"/>
                <a:gd name="connsiteY669" fmla="*/ 7750 h 19998"/>
                <a:gd name="connsiteX670" fmla="*/ 19212 w 19998"/>
                <a:gd name="connsiteY670" fmla="*/ 7750 h 19998"/>
                <a:gd name="connsiteX671" fmla="*/ 19090 w 19998"/>
                <a:gd name="connsiteY671" fmla="*/ 7870 h 19998"/>
                <a:gd name="connsiteX672" fmla="*/ 19152 w 19998"/>
                <a:gd name="connsiteY672" fmla="*/ 7853 h 19998"/>
                <a:gd name="connsiteX673" fmla="*/ 19064 w 19998"/>
                <a:gd name="connsiteY673" fmla="*/ 7973 h 19998"/>
                <a:gd name="connsiteX674" fmla="*/ 18983 w 19998"/>
                <a:gd name="connsiteY674" fmla="*/ 7973 h 19998"/>
                <a:gd name="connsiteX675" fmla="*/ 18714 w 19998"/>
                <a:gd name="connsiteY675" fmla="*/ 8135 h 19998"/>
                <a:gd name="connsiteX676" fmla="*/ 18695 w 19998"/>
                <a:gd name="connsiteY676" fmla="*/ 8093 h 19998"/>
                <a:gd name="connsiteX677" fmla="*/ 18614 w 19998"/>
                <a:gd name="connsiteY677" fmla="*/ 7997 h 19998"/>
                <a:gd name="connsiteX678" fmla="*/ 18631 w 19998"/>
                <a:gd name="connsiteY678" fmla="*/ 7973 h 19998"/>
                <a:gd name="connsiteX679" fmla="*/ 18304 w 19998"/>
                <a:gd name="connsiteY67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304 w 19998"/>
                <a:gd name="connsiteY27" fmla="*/ 11289 h 19998"/>
                <a:gd name="connsiteX28" fmla="*/ 18409 w 19998"/>
                <a:gd name="connsiteY28" fmla="*/ 11268 h 19998"/>
                <a:gd name="connsiteX29" fmla="*/ 18573 w 19998"/>
                <a:gd name="connsiteY29" fmla="*/ 11451 h 19998"/>
                <a:gd name="connsiteX30" fmla="*/ 18552 w 19998"/>
                <a:gd name="connsiteY30" fmla="*/ 11451 h 19998"/>
                <a:gd name="connsiteX31" fmla="*/ 18614 w 19998"/>
                <a:gd name="connsiteY31" fmla="*/ 11571 h 19998"/>
                <a:gd name="connsiteX32" fmla="*/ 18369 w 19998"/>
                <a:gd name="connsiteY32" fmla="*/ 11757 h 19998"/>
                <a:gd name="connsiteX33" fmla="*/ 18345 w 19998"/>
                <a:gd name="connsiteY33" fmla="*/ 11757 h 19998"/>
                <a:gd name="connsiteX34" fmla="*/ 18240 w 19998"/>
                <a:gd name="connsiteY34" fmla="*/ 11839 h 19998"/>
                <a:gd name="connsiteX35" fmla="*/ 18240 w 19998"/>
                <a:gd name="connsiteY35" fmla="*/ 11855 h 19998"/>
                <a:gd name="connsiteX36" fmla="*/ 18223 w 19998"/>
                <a:gd name="connsiteY36" fmla="*/ 11919 h 19998"/>
                <a:gd name="connsiteX37" fmla="*/ 18388 w 19998"/>
                <a:gd name="connsiteY37" fmla="*/ 12144 h 19998"/>
                <a:gd name="connsiteX38" fmla="*/ 18631 w 19998"/>
                <a:gd name="connsiteY38" fmla="*/ 12548 h 19998"/>
                <a:gd name="connsiteX39" fmla="*/ 18673 w 19998"/>
                <a:gd name="connsiteY39" fmla="*/ 12548 h 19998"/>
                <a:gd name="connsiteX40" fmla="*/ 18695 w 19998"/>
                <a:gd name="connsiteY40" fmla="*/ 12574 h 19998"/>
                <a:gd name="connsiteX41" fmla="*/ 18900 w 19998"/>
                <a:gd name="connsiteY41" fmla="*/ 12734 h 19998"/>
                <a:gd name="connsiteX42" fmla="*/ 18843 w 19998"/>
                <a:gd name="connsiteY42" fmla="*/ 12920 h 19998"/>
                <a:gd name="connsiteX43" fmla="*/ 18804 w 19998"/>
                <a:gd name="connsiteY43" fmla="*/ 12920 h 19998"/>
                <a:gd name="connsiteX44" fmla="*/ 18821 w 19998"/>
                <a:gd name="connsiteY44" fmla="*/ 13098 h 19998"/>
                <a:gd name="connsiteX45" fmla="*/ 18804 w 19998"/>
                <a:gd name="connsiteY45" fmla="*/ 13098 h 19998"/>
                <a:gd name="connsiteX46" fmla="*/ 18762 w 19998"/>
                <a:gd name="connsiteY46" fmla="*/ 13178 h 19998"/>
                <a:gd name="connsiteX47" fmla="*/ 18573 w 19998"/>
                <a:gd name="connsiteY47" fmla="*/ 13221 h 19998"/>
                <a:gd name="connsiteX48" fmla="*/ 18469 w 19998"/>
                <a:gd name="connsiteY48" fmla="*/ 13300 h 19998"/>
                <a:gd name="connsiteX49" fmla="*/ 18469 w 19998"/>
                <a:gd name="connsiteY49" fmla="*/ 13364 h 19998"/>
                <a:gd name="connsiteX50" fmla="*/ 18119 w 19998"/>
                <a:gd name="connsiteY50" fmla="*/ 13387 h 19998"/>
                <a:gd name="connsiteX51" fmla="*/ 18035 w 19998"/>
                <a:gd name="connsiteY51" fmla="*/ 13444 h 19998"/>
                <a:gd name="connsiteX52" fmla="*/ 18240 w 19998"/>
                <a:gd name="connsiteY52" fmla="*/ 13669 h 19998"/>
                <a:gd name="connsiteX53" fmla="*/ 18261 w 19998"/>
                <a:gd name="connsiteY53" fmla="*/ 13914 h 19998"/>
                <a:gd name="connsiteX54" fmla="*/ 18552 w 19998"/>
                <a:gd name="connsiteY54" fmla="*/ 14034 h 19998"/>
                <a:gd name="connsiteX55" fmla="*/ 18714 w 19998"/>
                <a:gd name="connsiteY55" fmla="*/ 14074 h 19998"/>
                <a:gd name="connsiteX56" fmla="*/ 18843 w 19998"/>
                <a:gd name="connsiteY56" fmla="*/ 14403 h 19998"/>
                <a:gd name="connsiteX57" fmla="*/ 18657 w 19998"/>
                <a:gd name="connsiteY57" fmla="*/ 14421 h 19998"/>
                <a:gd name="connsiteX58" fmla="*/ 18492 w 19998"/>
                <a:gd name="connsiteY58" fmla="*/ 14809 h 19998"/>
                <a:gd name="connsiteX59" fmla="*/ 18657 w 19998"/>
                <a:gd name="connsiteY59" fmla="*/ 14995 h 19998"/>
                <a:gd name="connsiteX60" fmla="*/ 18573 w 19998"/>
                <a:gd name="connsiteY60" fmla="*/ 15011 h 19998"/>
                <a:gd name="connsiteX61" fmla="*/ 18573 w 19998"/>
                <a:gd name="connsiteY61" fmla="*/ 15131 h 19998"/>
                <a:gd name="connsiteX62" fmla="*/ 18804 w 19998"/>
                <a:gd name="connsiteY62" fmla="*/ 15422 h 19998"/>
                <a:gd name="connsiteX63" fmla="*/ 18821 w 19998"/>
                <a:gd name="connsiteY63" fmla="*/ 15422 h 19998"/>
                <a:gd name="connsiteX64" fmla="*/ 18843 w 19998"/>
                <a:gd name="connsiteY64" fmla="*/ 15439 h 19998"/>
                <a:gd name="connsiteX65" fmla="*/ 19090 w 19998"/>
                <a:gd name="connsiteY65" fmla="*/ 15479 h 19998"/>
                <a:gd name="connsiteX66" fmla="*/ 19152 w 19998"/>
                <a:gd name="connsiteY66" fmla="*/ 15542 h 19998"/>
                <a:gd name="connsiteX67" fmla="*/ 19169 w 19998"/>
                <a:gd name="connsiteY67" fmla="*/ 15542 h 19998"/>
                <a:gd name="connsiteX68" fmla="*/ 19500 w 19998"/>
                <a:gd name="connsiteY68" fmla="*/ 15641 h 19998"/>
                <a:gd name="connsiteX69" fmla="*/ 19500 w 19998"/>
                <a:gd name="connsiteY69" fmla="*/ 15624 h 19998"/>
                <a:gd name="connsiteX70" fmla="*/ 19833 w 19998"/>
                <a:gd name="connsiteY70" fmla="*/ 15519 h 19998"/>
                <a:gd name="connsiteX71" fmla="*/ 19833 w 19998"/>
                <a:gd name="connsiteY71" fmla="*/ 15479 h 19998"/>
                <a:gd name="connsiteX72" fmla="*/ 19914 w 19998"/>
                <a:gd name="connsiteY72" fmla="*/ 15479 h 19998"/>
                <a:gd name="connsiteX73" fmla="*/ 19890 w 19998"/>
                <a:gd name="connsiteY73" fmla="*/ 15624 h 19998"/>
                <a:gd name="connsiteX74" fmla="*/ 19971 w 19998"/>
                <a:gd name="connsiteY74" fmla="*/ 15784 h 19998"/>
                <a:gd name="connsiteX75" fmla="*/ 19890 w 19998"/>
                <a:gd name="connsiteY75" fmla="*/ 15824 h 19998"/>
                <a:gd name="connsiteX76" fmla="*/ 19686 w 19998"/>
                <a:gd name="connsiteY76" fmla="*/ 16358 h 19998"/>
                <a:gd name="connsiteX77" fmla="*/ 19712 w 19998"/>
                <a:gd name="connsiteY77" fmla="*/ 16395 h 19998"/>
                <a:gd name="connsiteX78" fmla="*/ 19645 w 19998"/>
                <a:gd name="connsiteY78" fmla="*/ 16477 h 19998"/>
                <a:gd name="connsiteX79" fmla="*/ 19605 w 19998"/>
                <a:gd name="connsiteY79" fmla="*/ 16454 h 19998"/>
                <a:gd name="connsiteX80" fmla="*/ 19459 w 19998"/>
                <a:gd name="connsiteY80" fmla="*/ 16557 h 19998"/>
                <a:gd name="connsiteX81" fmla="*/ 19443 w 19998"/>
                <a:gd name="connsiteY81" fmla="*/ 16557 h 19998"/>
                <a:gd name="connsiteX82" fmla="*/ 19400 w 19998"/>
                <a:gd name="connsiteY82" fmla="*/ 16600 h 19998"/>
                <a:gd name="connsiteX83" fmla="*/ 19417 w 19998"/>
                <a:gd name="connsiteY83" fmla="*/ 16640 h 19998"/>
                <a:gd name="connsiteX84" fmla="*/ 19400 w 19998"/>
                <a:gd name="connsiteY84" fmla="*/ 16656 h 19998"/>
                <a:gd name="connsiteX85" fmla="*/ 19376 w 19998"/>
                <a:gd name="connsiteY85" fmla="*/ 16600 h 19998"/>
                <a:gd name="connsiteX86" fmla="*/ 19333 w 19998"/>
                <a:gd name="connsiteY86" fmla="*/ 16640 h 19998"/>
                <a:gd name="connsiteX87" fmla="*/ 19317 w 19998"/>
                <a:gd name="connsiteY87" fmla="*/ 16618 h 19998"/>
                <a:gd name="connsiteX88" fmla="*/ 19064 w 19998"/>
                <a:gd name="connsiteY88" fmla="*/ 16905 h 19998"/>
                <a:gd name="connsiteX89" fmla="*/ 19107 w 19998"/>
                <a:gd name="connsiteY89" fmla="*/ 16964 h 19998"/>
                <a:gd name="connsiteX90" fmla="*/ 19064 w 19998"/>
                <a:gd name="connsiteY90" fmla="*/ 16987 h 19998"/>
                <a:gd name="connsiteX91" fmla="*/ 19047 w 19998"/>
                <a:gd name="connsiteY91" fmla="*/ 16922 h 19998"/>
                <a:gd name="connsiteX92" fmla="*/ 18926 w 19998"/>
                <a:gd name="connsiteY92" fmla="*/ 17004 h 19998"/>
                <a:gd name="connsiteX93" fmla="*/ 18900 w 19998"/>
                <a:gd name="connsiteY93" fmla="*/ 16987 h 19998"/>
                <a:gd name="connsiteX94" fmla="*/ 18762 w 19998"/>
                <a:gd name="connsiteY94" fmla="*/ 17067 h 19998"/>
                <a:gd name="connsiteX95" fmla="*/ 18804 w 19998"/>
                <a:gd name="connsiteY95" fmla="*/ 17084 h 19998"/>
                <a:gd name="connsiteX96" fmla="*/ 18778 w 19998"/>
                <a:gd name="connsiteY96" fmla="*/ 17150 h 19998"/>
                <a:gd name="connsiteX97" fmla="*/ 18738 w 19998"/>
                <a:gd name="connsiteY97" fmla="*/ 17150 h 19998"/>
                <a:gd name="connsiteX98" fmla="*/ 18695 w 19998"/>
                <a:gd name="connsiteY98" fmla="*/ 17269 h 19998"/>
                <a:gd name="connsiteX99" fmla="*/ 18657 w 19998"/>
                <a:gd name="connsiteY99" fmla="*/ 17269 h 19998"/>
                <a:gd name="connsiteX100" fmla="*/ 18631 w 19998"/>
                <a:gd name="connsiteY100" fmla="*/ 17269 h 19998"/>
                <a:gd name="connsiteX101" fmla="*/ 18631 w 19998"/>
                <a:gd name="connsiteY101" fmla="*/ 17312 h 19998"/>
                <a:gd name="connsiteX102" fmla="*/ 18452 w 19998"/>
                <a:gd name="connsiteY102" fmla="*/ 17312 h 19998"/>
                <a:gd name="connsiteX103" fmla="*/ 18200 w 19998"/>
                <a:gd name="connsiteY103" fmla="*/ 17655 h 19998"/>
                <a:gd name="connsiteX104" fmla="*/ 18200 w 19998"/>
                <a:gd name="connsiteY104" fmla="*/ 17674 h 19998"/>
                <a:gd name="connsiteX105" fmla="*/ 18345 w 19998"/>
                <a:gd name="connsiteY105" fmla="*/ 17655 h 19998"/>
                <a:gd name="connsiteX106" fmla="*/ 18345 w 19998"/>
                <a:gd name="connsiteY106" fmla="*/ 17634 h 19998"/>
                <a:gd name="connsiteX107" fmla="*/ 18388 w 19998"/>
                <a:gd name="connsiteY107" fmla="*/ 17655 h 19998"/>
                <a:gd name="connsiteX108" fmla="*/ 18345 w 19998"/>
                <a:gd name="connsiteY108" fmla="*/ 17779 h 19998"/>
                <a:gd name="connsiteX109" fmla="*/ 18369 w 19998"/>
                <a:gd name="connsiteY109" fmla="*/ 17796 h 19998"/>
                <a:gd name="connsiteX110" fmla="*/ 18369 w 19998"/>
                <a:gd name="connsiteY110" fmla="*/ 17817 h 19998"/>
                <a:gd name="connsiteX111" fmla="*/ 18304 w 19998"/>
                <a:gd name="connsiteY111" fmla="*/ 17843 h 19998"/>
                <a:gd name="connsiteX112" fmla="*/ 18304 w 19998"/>
                <a:gd name="connsiteY112" fmla="*/ 17883 h 19998"/>
                <a:gd name="connsiteX113" fmla="*/ 18261 w 19998"/>
                <a:gd name="connsiteY113" fmla="*/ 17899 h 19998"/>
                <a:gd name="connsiteX114" fmla="*/ 18157 w 19998"/>
                <a:gd name="connsiteY114" fmla="*/ 17859 h 19998"/>
                <a:gd name="connsiteX115" fmla="*/ 17830 w 19998"/>
                <a:gd name="connsiteY115" fmla="*/ 18003 h 19998"/>
                <a:gd name="connsiteX116" fmla="*/ 17830 w 19998"/>
                <a:gd name="connsiteY116" fmla="*/ 18101 h 19998"/>
                <a:gd name="connsiteX117" fmla="*/ 17561 w 19998"/>
                <a:gd name="connsiteY117" fmla="*/ 18045 h 19998"/>
                <a:gd name="connsiteX118" fmla="*/ 17502 w 19998"/>
                <a:gd name="connsiteY118" fmla="*/ 18223 h 19998"/>
                <a:gd name="connsiteX119" fmla="*/ 17518 w 19998"/>
                <a:gd name="connsiteY119" fmla="*/ 18223 h 19998"/>
                <a:gd name="connsiteX120" fmla="*/ 17480 w 19998"/>
                <a:gd name="connsiteY120" fmla="*/ 18247 h 19998"/>
                <a:gd name="connsiteX121" fmla="*/ 17397 w 19998"/>
                <a:gd name="connsiteY121" fmla="*/ 18247 h 19998"/>
                <a:gd name="connsiteX122" fmla="*/ 17373 w 19998"/>
                <a:gd name="connsiteY122" fmla="*/ 18223 h 19998"/>
                <a:gd name="connsiteX123" fmla="*/ 17454 w 19998"/>
                <a:gd name="connsiteY123" fmla="*/ 18207 h 19998"/>
                <a:gd name="connsiteX124" fmla="*/ 17397 w 19998"/>
                <a:gd name="connsiteY124" fmla="*/ 18125 h 19998"/>
                <a:gd name="connsiteX125" fmla="*/ 17249 w 19998"/>
                <a:gd name="connsiteY125" fmla="*/ 18125 h 19998"/>
                <a:gd name="connsiteX126" fmla="*/ 17249 w 19998"/>
                <a:gd name="connsiteY126" fmla="*/ 18101 h 19998"/>
                <a:gd name="connsiteX127" fmla="*/ 17111 w 19998"/>
                <a:gd name="connsiteY127" fmla="*/ 18082 h 19998"/>
                <a:gd name="connsiteX128" fmla="*/ 17111 w 19998"/>
                <a:gd name="connsiteY128" fmla="*/ 18061 h 19998"/>
                <a:gd name="connsiteX129" fmla="*/ 17023 w 19998"/>
                <a:gd name="connsiteY129" fmla="*/ 18061 h 19998"/>
                <a:gd name="connsiteX130" fmla="*/ 17023 w 19998"/>
                <a:gd name="connsiteY130" fmla="*/ 18082 h 19998"/>
                <a:gd name="connsiteX131" fmla="*/ 17068 w 19998"/>
                <a:gd name="connsiteY131" fmla="*/ 18101 h 19998"/>
                <a:gd name="connsiteX132" fmla="*/ 17068 w 19998"/>
                <a:gd name="connsiteY132" fmla="*/ 18144 h 19998"/>
                <a:gd name="connsiteX133" fmla="*/ 17128 w 19998"/>
                <a:gd name="connsiteY133" fmla="*/ 18125 h 19998"/>
                <a:gd name="connsiteX134" fmla="*/ 17149 w 19998"/>
                <a:gd name="connsiteY134" fmla="*/ 18165 h 19998"/>
                <a:gd name="connsiteX135" fmla="*/ 17068 w 19998"/>
                <a:gd name="connsiteY135" fmla="*/ 18181 h 19998"/>
                <a:gd name="connsiteX136" fmla="*/ 17023 w 19998"/>
                <a:gd name="connsiteY136" fmla="*/ 18165 h 19998"/>
                <a:gd name="connsiteX137" fmla="*/ 16980 w 19998"/>
                <a:gd name="connsiteY137" fmla="*/ 18223 h 19998"/>
                <a:gd name="connsiteX138" fmla="*/ 16880 w 19998"/>
                <a:gd name="connsiteY138" fmla="*/ 18181 h 19998"/>
                <a:gd name="connsiteX139" fmla="*/ 16899 w 19998"/>
                <a:gd name="connsiteY139" fmla="*/ 18082 h 19998"/>
                <a:gd name="connsiteX140" fmla="*/ 16842 w 19998"/>
                <a:gd name="connsiteY140" fmla="*/ 18061 h 19998"/>
                <a:gd name="connsiteX141" fmla="*/ 16842 w 19998"/>
                <a:gd name="connsiteY141" fmla="*/ 18045 h 19998"/>
                <a:gd name="connsiteX142" fmla="*/ 16678 w 19998"/>
                <a:gd name="connsiteY142" fmla="*/ 17981 h 19998"/>
                <a:gd name="connsiteX143" fmla="*/ 16694 w 19998"/>
                <a:gd name="connsiteY143" fmla="*/ 17963 h 19998"/>
                <a:gd name="connsiteX144" fmla="*/ 16694 w 19998"/>
                <a:gd name="connsiteY144" fmla="*/ 17941 h 19998"/>
                <a:gd name="connsiteX145" fmla="*/ 16654 w 19998"/>
                <a:gd name="connsiteY145" fmla="*/ 17941 h 19998"/>
                <a:gd name="connsiteX146" fmla="*/ 16573 w 19998"/>
                <a:gd name="connsiteY146" fmla="*/ 17941 h 19998"/>
                <a:gd name="connsiteX147" fmla="*/ 16547 w 19998"/>
                <a:gd name="connsiteY147" fmla="*/ 17981 h 19998"/>
                <a:gd name="connsiteX148" fmla="*/ 16425 w 19998"/>
                <a:gd name="connsiteY148" fmla="*/ 17883 h 19998"/>
                <a:gd name="connsiteX149" fmla="*/ 16073 w 19998"/>
                <a:gd name="connsiteY149" fmla="*/ 17899 h 19998"/>
                <a:gd name="connsiteX150" fmla="*/ 16073 w 19998"/>
                <a:gd name="connsiteY150" fmla="*/ 17883 h 19998"/>
                <a:gd name="connsiteX151" fmla="*/ 16137 w 19998"/>
                <a:gd name="connsiteY151" fmla="*/ 17753 h 19998"/>
                <a:gd name="connsiteX152" fmla="*/ 16097 w 19998"/>
                <a:gd name="connsiteY152" fmla="*/ 17714 h 19998"/>
                <a:gd name="connsiteX153" fmla="*/ 16016 w 19998"/>
                <a:gd name="connsiteY153" fmla="*/ 17551 h 19998"/>
                <a:gd name="connsiteX154" fmla="*/ 15539 w 19998"/>
                <a:gd name="connsiteY154" fmla="*/ 17594 h 19998"/>
                <a:gd name="connsiteX155" fmla="*/ 15499 w 19998"/>
                <a:gd name="connsiteY155" fmla="*/ 17514 h 19998"/>
                <a:gd name="connsiteX156" fmla="*/ 15704 w 19998"/>
                <a:gd name="connsiteY156" fmla="*/ 17453 h 19998"/>
                <a:gd name="connsiteX157" fmla="*/ 15704 w 19998"/>
                <a:gd name="connsiteY157" fmla="*/ 17472 h 19998"/>
                <a:gd name="connsiteX158" fmla="*/ 15868 w 19998"/>
                <a:gd name="connsiteY158" fmla="*/ 17286 h 19998"/>
                <a:gd name="connsiteX159" fmla="*/ 15828 w 19998"/>
                <a:gd name="connsiteY159" fmla="*/ 17269 h 19998"/>
                <a:gd name="connsiteX160" fmla="*/ 15763 w 19998"/>
                <a:gd name="connsiteY160" fmla="*/ 17333 h 19998"/>
                <a:gd name="connsiteX161" fmla="*/ 15763 w 19998"/>
                <a:gd name="connsiteY161" fmla="*/ 17352 h 19998"/>
                <a:gd name="connsiteX162" fmla="*/ 15663 w 19998"/>
                <a:gd name="connsiteY162" fmla="*/ 17187 h 19998"/>
                <a:gd name="connsiteX163" fmla="*/ 15556 w 19998"/>
                <a:gd name="connsiteY163" fmla="*/ 17187 h 19998"/>
                <a:gd name="connsiteX164" fmla="*/ 15518 w 19998"/>
                <a:gd name="connsiteY164" fmla="*/ 17124 h 19998"/>
                <a:gd name="connsiteX165" fmla="*/ 15518 w 19998"/>
                <a:gd name="connsiteY165" fmla="*/ 17312 h 19998"/>
                <a:gd name="connsiteX166" fmla="*/ 15582 w 19998"/>
                <a:gd name="connsiteY166" fmla="*/ 17312 h 19998"/>
                <a:gd name="connsiteX167" fmla="*/ 15599 w 19998"/>
                <a:gd name="connsiteY167" fmla="*/ 17472 h 19998"/>
                <a:gd name="connsiteX168" fmla="*/ 15475 w 19998"/>
                <a:gd name="connsiteY168" fmla="*/ 17495 h 19998"/>
                <a:gd name="connsiteX169" fmla="*/ 15370 w 19998"/>
                <a:gd name="connsiteY169" fmla="*/ 17415 h 19998"/>
                <a:gd name="connsiteX170" fmla="*/ 15249 w 19998"/>
                <a:gd name="connsiteY170" fmla="*/ 17535 h 19998"/>
                <a:gd name="connsiteX171" fmla="*/ 15313 w 19998"/>
                <a:gd name="connsiteY171" fmla="*/ 17577 h 19998"/>
                <a:gd name="connsiteX172" fmla="*/ 15230 w 19998"/>
                <a:gd name="connsiteY172" fmla="*/ 17655 h 19998"/>
                <a:gd name="connsiteX173" fmla="*/ 14937 w 19998"/>
                <a:gd name="connsiteY173" fmla="*/ 17617 h 19998"/>
                <a:gd name="connsiteX174" fmla="*/ 14918 w 19998"/>
                <a:gd name="connsiteY174" fmla="*/ 17495 h 19998"/>
                <a:gd name="connsiteX175" fmla="*/ 14856 w 19998"/>
                <a:gd name="connsiteY175" fmla="*/ 17495 h 19998"/>
                <a:gd name="connsiteX176" fmla="*/ 14856 w 19998"/>
                <a:gd name="connsiteY176" fmla="*/ 17617 h 19998"/>
                <a:gd name="connsiteX177" fmla="*/ 14775 w 19998"/>
                <a:gd name="connsiteY177" fmla="*/ 17577 h 19998"/>
                <a:gd name="connsiteX178" fmla="*/ 14796 w 19998"/>
                <a:gd name="connsiteY178" fmla="*/ 17432 h 19998"/>
                <a:gd name="connsiteX179" fmla="*/ 14199 w 19998"/>
                <a:gd name="connsiteY179" fmla="*/ 17389 h 19998"/>
                <a:gd name="connsiteX180" fmla="*/ 14010 w 19998"/>
                <a:gd name="connsiteY180" fmla="*/ 17286 h 19998"/>
                <a:gd name="connsiteX181" fmla="*/ 14053 w 19998"/>
                <a:gd name="connsiteY181" fmla="*/ 17248 h 19998"/>
                <a:gd name="connsiteX182" fmla="*/ 13972 w 19998"/>
                <a:gd name="connsiteY182" fmla="*/ 17166 h 19998"/>
                <a:gd name="connsiteX183" fmla="*/ 12524 w 19998"/>
                <a:gd name="connsiteY183" fmla="*/ 17981 h 19998"/>
                <a:gd name="connsiteX184" fmla="*/ 12279 w 19998"/>
                <a:gd name="connsiteY184" fmla="*/ 18327 h 19998"/>
                <a:gd name="connsiteX185" fmla="*/ 12174 w 19998"/>
                <a:gd name="connsiteY185" fmla="*/ 18223 h 19998"/>
                <a:gd name="connsiteX186" fmla="*/ 12174 w 19998"/>
                <a:gd name="connsiteY186" fmla="*/ 18327 h 19998"/>
                <a:gd name="connsiteX187" fmla="*/ 12239 w 19998"/>
                <a:gd name="connsiteY187" fmla="*/ 18350 h 19998"/>
                <a:gd name="connsiteX188" fmla="*/ 12255 w 19998"/>
                <a:gd name="connsiteY188" fmla="*/ 18327 h 19998"/>
                <a:gd name="connsiteX189" fmla="*/ 12279 w 19998"/>
                <a:gd name="connsiteY189" fmla="*/ 18327 h 19998"/>
                <a:gd name="connsiteX190" fmla="*/ 12196 w 19998"/>
                <a:gd name="connsiteY190" fmla="*/ 18592 h 19998"/>
                <a:gd name="connsiteX191" fmla="*/ 12158 w 19998"/>
                <a:gd name="connsiteY191" fmla="*/ 18571 h 19998"/>
                <a:gd name="connsiteX192" fmla="*/ 12174 w 19998"/>
                <a:gd name="connsiteY192" fmla="*/ 18513 h 19998"/>
                <a:gd name="connsiteX193" fmla="*/ 12115 w 19998"/>
                <a:gd name="connsiteY193" fmla="*/ 18550 h 19998"/>
                <a:gd name="connsiteX194" fmla="*/ 12196 w 19998"/>
                <a:gd name="connsiteY194" fmla="*/ 18837 h 19998"/>
                <a:gd name="connsiteX195" fmla="*/ 12255 w 19998"/>
                <a:gd name="connsiteY195" fmla="*/ 19528 h 19998"/>
                <a:gd name="connsiteX196" fmla="*/ 12379 w 19998"/>
                <a:gd name="connsiteY196" fmla="*/ 19570 h 19998"/>
                <a:gd name="connsiteX197" fmla="*/ 12360 w 19998"/>
                <a:gd name="connsiteY197" fmla="*/ 19650 h 19998"/>
                <a:gd name="connsiteX198" fmla="*/ 12443 w 19998"/>
                <a:gd name="connsiteY198" fmla="*/ 19749 h 19998"/>
                <a:gd name="connsiteX199" fmla="*/ 12279 w 19998"/>
                <a:gd name="connsiteY199" fmla="*/ 19772 h 19998"/>
                <a:gd name="connsiteX200" fmla="*/ 12215 w 19998"/>
                <a:gd name="connsiteY200" fmla="*/ 19669 h 19998"/>
                <a:gd name="connsiteX201" fmla="*/ 12158 w 19998"/>
                <a:gd name="connsiteY201" fmla="*/ 19690 h 19998"/>
                <a:gd name="connsiteX202" fmla="*/ 12158 w 19998"/>
                <a:gd name="connsiteY202" fmla="*/ 19669 h 19998"/>
                <a:gd name="connsiteX203" fmla="*/ 12010 w 19998"/>
                <a:gd name="connsiteY203" fmla="*/ 19669 h 19998"/>
                <a:gd name="connsiteX204" fmla="*/ 12010 w 19998"/>
                <a:gd name="connsiteY204" fmla="*/ 19706 h 19998"/>
                <a:gd name="connsiteX205" fmla="*/ 11927 w 19998"/>
                <a:gd name="connsiteY205" fmla="*/ 19690 h 19998"/>
                <a:gd name="connsiteX206" fmla="*/ 11905 w 19998"/>
                <a:gd name="connsiteY206" fmla="*/ 19706 h 19998"/>
                <a:gd name="connsiteX207" fmla="*/ 11741 w 19998"/>
                <a:gd name="connsiteY207" fmla="*/ 19810 h 19998"/>
                <a:gd name="connsiteX208" fmla="*/ 11577 w 19998"/>
                <a:gd name="connsiteY208" fmla="*/ 19810 h 19998"/>
                <a:gd name="connsiteX209" fmla="*/ 11577 w 19998"/>
                <a:gd name="connsiteY209" fmla="*/ 19875 h 19998"/>
                <a:gd name="connsiteX210" fmla="*/ 11553 w 19998"/>
                <a:gd name="connsiteY210" fmla="*/ 19875 h 19998"/>
                <a:gd name="connsiteX211" fmla="*/ 11577 w 19998"/>
                <a:gd name="connsiteY211" fmla="*/ 19972 h 19998"/>
                <a:gd name="connsiteX212" fmla="*/ 11388 w 19998"/>
                <a:gd name="connsiteY212" fmla="*/ 19934 h 19998"/>
                <a:gd name="connsiteX213" fmla="*/ 11348 w 19998"/>
                <a:gd name="connsiteY213" fmla="*/ 19998 h 19998"/>
                <a:gd name="connsiteX214" fmla="*/ 10645 w 19998"/>
                <a:gd name="connsiteY214" fmla="*/ 19810 h 19998"/>
                <a:gd name="connsiteX215" fmla="*/ 10441 w 19998"/>
                <a:gd name="connsiteY215" fmla="*/ 19955 h 19998"/>
                <a:gd name="connsiteX216" fmla="*/ 10295 w 19998"/>
                <a:gd name="connsiteY216" fmla="*/ 19732 h 19998"/>
                <a:gd name="connsiteX217" fmla="*/ 9964 w 19998"/>
                <a:gd name="connsiteY217" fmla="*/ 19626 h 19998"/>
                <a:gd name="connsiteX218" fmla="*/ 9990 w 19998"/>
                <a:gd name="connsiteY218" fmla="*/ 19467 h 19998"/>
                <a:gd name="connsiteX219" fmla="*/ 10048 w 19998"/>
                <a:gd name="connsiteY219" fmla="*/ 19450 h 19998"/>
                <a:gd name="connsiteX220" fmla="*/ 10048 w 19998"/>
                <a:gd name="connsiteY220" fmla="*/ 19424 h 19998"/>
                <a:gd name="connsiteX221" fmla="*/ 9943 w 19998"/>
                <a:gd name="connsiteY221" fmla="*/ 19408 h 19998"/>
                <a:gd name="connsiteX222" fmla="*/ 9964 w 19998"/>
                <a:gd name="connsiteY222" fmla="*/ 19342 h 19998"/>
                <a:gd name="connsiteX223" fmla="*/ 9533 w 19998"/>
                <a:gd name="connsiteY223" fmla="*/ 19262 h 19998"/>
                <a:gd name="connsiteX224" fmla="*/ 9533 w 19998"/>
                <a:gd name="connsiteY224" fmla="*/ 19368 h 19998"/>
                <a:gd name="connsiteX225" fmla="*/ 9452 w 19998"/>
                <a:gd name="connsiteY225" fmla="*/ 19368 h 19998"/>
                <a:gd name="connsiteX226" fmla="*/ 9288 w 19998"/>
                <a:gd name="connsiteY226" fmla="*/ 19076 h 19998"/>
                <a:gd name="connsiteX227" fmla="*/ 8935 w 19998"/>
                <a:gd name="connsiteY227" fmla="*/ 19076 h 19998"/>
                <a:gd name="connsiteX228" fmla="*/ 8478 w 19998"/>
                <a:gd name="connsiteY228" fmla="*/ 18837 h 19998"/>
                <a:gd name="connsiteX229" fmla="*/ 8381 w 19998"/>
                <a:gd name="connsiteY229" fmla="*/ 18795 h 19998"/>
                <a:gd name="connsiteX230" fmla="*/ 8357 w 19998"/>
                <a:gd name="connsiteY230" fmla="*/ 18820 h 19998"/>
                <a:gd name="connsiteX231" fmla="*/ 8169 w 19998"/>
                <a:gd name="connsiteY231" fmla="*/ 18773 h 19998"/>
                <a:gd name="connsiteX232" fmla="*/ 8128 w 19998"/>
                <a:gd name="connsiteY232" fmla="*/ 18820 h 19998"/>
                <a:gd name="connsiteX233" fmla="*/ 8150 w 19998"/>
                <a:gd name="connsiteY233" fmla="*/ 18877 h 19998"/>
                <a:gd name="connsiteX234" fmla="*/ 8109 w 19998"/>
                <a:gd name="connsiteY234" fmla="*/ 18940 h 19998"/>
                <a:gd name="connsiteX235" fmla="*/ 8128 w 19998"/>
                <a:gd name="connsiteY235" fmla="*/ 18957 h 19998"/>
                <a:gd name="connsiteX236" fmla="*/ 8109 w 19998"/>
                <a:gd name="connsiteY236" fmla="*/ 18997 h 19998"/>
                <a:gd name="connsiteX237" fmla="*/ 8150 w 19998"/>
                <a:gd name="connsiteY237" fmla="*/ 18997 h 19998"/>
                <a:gd name="connsiteX238" fmla="*/ 8150 w 19998"/>
                <a:gd name="connsiteY238" fmla="*/ 19142 h 19998"/>
                <a:gd name="connsiteX239" fmla="*/ 8007 w 19998"/>
                <a:gd name="connsiteY239" fmla="*/ 19119 h 19998"/>
                <a:gd name="connsiteX240" fmla="*/ 7907 w 19998"/>
                <a:gd name="connsiteY240" fmla="*/ 19119 h 19998"/>
                <a:gd name="connsiteX241" fmla="*/ 7907 w 19998"/>
                <a:gd name="connsiteY241" fmla="*/ 19142 h 19998"/>
                <a:gd name="connsiteX242" fmla="*/ 7816 w 19998"/>
                <a:gd name="connsiteY242" fmla="*/ 19119 h 19998"/>
                <a:gd name="connsiteX243" fmla="*/ 7676 w 19998"/>
                <a:gd name="connsiteY243" fmla="*/ 19119 h 19998"/>
                <a:gd name="connsiteX244" fmla="*/ 7611 w 19998"/>
                <a:gd name="connsiteY244" fmla="*/ 19060 h 19998"/>
                <a:gd name="connsiteX245" fmla="*/ 7511 w 19998"/>
                <a:gd name="connsiteY245" fmla="*/ 19159 h 19998"/>
                <a:gd name="connsiteX246" fmla="*/ 6892 w 19998"/>
                <a:gd name="connsiteY246" fmla="*/ 19102 h 19998"/>
                <a:gd name="connsiteX247" fmla="*/ 6868 w 19998"/>
                <a:gd name="connsiteY247" fmla="*/ 19060 h 19998"/>
                <a:gd name="connsiteX248" fmla="*/ 6730 w 19998"/>
                <a:gd name="connsiteY248" fmla="*/ 18877 h 19998"/>
                <a:gd name="connsiteX249" fmla="*/ 6599 w 19998"/>
                <a:gd name="connsiteY249" fmla="*/ 18837 h 19998"/>
                <a:gd name="connsiteX250" fmla="*/ 6583 w 19998"/>
                <a:gd name="connsiteY250" fmla="*/ 18795 h 19998"/>
                <a:gd name="connsiteX251" fmla="*/ 6583 w 19998"/>
                <a:gd name="connsiteY251" fmla="*/ 18820 h 19998"/>
                <a:gd name="connsiteX252" fmla="*/ 6478 w 19998"/>
                <a:gd name="connsiteY252" fmla="*/ 18731 h 19998"/>
                <a:gd name="connsiteX253" fmla="*/ 6254 w 19998"/>
                <a:gd name="connsiteY253" fmla="*/ 18858 h 19998"/>
                <a:gd name="connsiteX254" fmla="*/ 6149 w 19998"/>
                <a:gd name="connsiteY254" fmla="*/ 18773 h 19998"/>
                <a:gd name="connsiteX255" fmla="*/ 6066 w 19998"/>
                <a:gd name="connsiteY255" fmla="*/ 18877 h 19998"/>
                <a:gd name="connsiteX256" fmla="*/ 6025 w 19998"/>
                <a:gd name="connsiteY256" fmla="*/ 18858 h 19998"/>
                <a:gd name="connsiteX257" fmla="*/ 6025 w 19998"/>
                <a:gd name="connsiteY257" fmla="*/ 18820 h 19998"/>
                <a:gd name="connsiteX258" fmla="*/ 5982 w 19998"/>
                <a:gd name="connsiteY258" fmla="*/ 18820 h 19998"/>
                <a:gd name="connsiteX259" fmla="*/ 5861 w 19998"/>
                <a:gd name="connsiteY259" fmla="*/ 18632 h 19998"/>
                <a:gd name="connsiteX260" fmla="*/ 5820 w 19998"/>
                <a:gd name="connsiteY260" fmla="*/ 18632 h 19998"/>
                <a:gd name="connsiteX261" fmla="*/ 5756 w 19998"/>
                <a:gd name="connsiteY261" fmla="*/ 18550 h 19998"/>
                <a:gd name="connsiteX262" fmla="*/ 5775 w 19998"/>
                <a:gd name="connsiteY262" fmla="*/ 18550 h 19998"/>
                <a:gd name="connsiteX263" fmla="*/ 5732 w 19998"/>
                <a:gd name="connsiteY263" fmla="*/ 18447 h 19998"/>
                <a:gd name="connsiteX264" fmla="*/ 5075 w 19998"/>
                <a:gd name="connsiteY264" fmla="*/ 18310 h 19998"/>
                <a:gd name="connsiteX265" fmla="*/ 4806 w 19998"/>
                <a:gd name="connsiteY265" fmla="*/ 18165 h 19998"/>
                <a:gd name="connsiteX266" fmla="*/ 4865 w 19998"/>
                <a:gd name="connsiteY266" fmla="*/ 18061 h 19998"/>
                <a:gd name="connsiteX267" fmla="*/ 4768 w 19998"/>
                <a:gd name="connsiteY267" fmla="*/ 18082 h 19998"/>
                <a:gd name="connsiteX268" fmla="*/ 4725 w 19998"/>
                <a:gd name="connsiteY268" fmla="*/ 18247 h 19998"/>
                <a:gd name="connsiteX269" fmla="*/ 4515 w 19998"/>
                <a:gd name="connsiteY269" fmla="*/ 18101 h 19998"/>
                <a:gd name="connsiteX270" fmla="*/ 4684 w 19998"/>
                <a:gd name="connsiteY270" fmla="*/ 17737 h 19998"/>
                <a:gd name="connsiteX271" fmla="*/ 4415 w 19998"/>
                <a:gd name="connsiteY271" fmla="*/ 17634 h 19998"/>
                <a:gd name="connsiteX272" fmla="*/ 4372 w 19998"/>
                <a:gd name="connsiteY272" fmla="*/ 17714 h 19998"/>
                <a:gd name="connsiteX273" fmla="*/ 4311 w 19998"/>
                <a:gd name="connsiteY273" fmla="*/ 17714 h 19998"/>
                <a:gd name="connsiteX274" fmla="*/ 4294 w 19998"/>
                <a:gd name="connsiteY274" fmla="*/ 17594 h 19998"/>
                <a:gd name="connsiteX275" fmla="*/ 4103 w 19998"/>
                <a:gd name="connsiteY275" fmla="*/ 17617 h 19998"/>
                <a:gd name="connsiteX276" fmla="*/ 4063 w 19998"/>
                <a:gd name="connsiteY276" fmla="*/ 17495 h 19998"/>
                <a:gd name="connsiteX277" fmla="*/ 4041 w 19998"/>
                <a:gd name="connsiteY277" fmla="*/ 17495 h 19998"/>
                <a:gd name="connsiteX278" fmla="*/ 4025 w 19998"/>
                <a:gd name="connsiteY278" fmla="*/ 17432 h 19998"/>
                <a:gd name="connsiteX279" fmla="*/ 4103 w 19998"/>
                <a:gd name="connsiteY279" fmla="*/ 17415 h 19998"/>
                <a:gd name="connsiteX280" fmla="*/ 4251 w 19998"/>
                <a:gd name="connsiteY280" fmla="*/ 17389 h 19998"/>
                <a:gd name="connsiteX281" fmla="*/ 4251 w 19998"/>
                <a:gd name="connsiteY281" fmla="*/ 17373 h 19998"/>
                <a:gd name="connsiteX282" fmla="*/ 4499 w 19998"/>
                <a:gd name="connsiteY282" fmla="*/ 17084 h 19998"/>
                <a:gd name="connsiteX283" fmla="*/ 5037 w 19998"/>
                <a:gd name="connsiteY283" fmla="*/ 14969 h 19998"/>
                <a:gd name="connsiteX284" fmla="*/ 5011 w 19998"/>
                <a:gd name="connsiteY284" fmla="*/ 14767 h 19998"/>
                <a:gd name="connsiteX285" fmla="*/ 5218 w 19998"/>
                <a:gd name="connsiteY285" fmla="*/ 14525 h 19998"/>
                <a:gd name="connsiteX286" fmla="*/ 5427 w 19998"/>
                <a:gd name="connsiteY286" fmla="*/ 14583 h 19998"/>
                <a:gd name="connsiteX287" fmla="*/ 5444 w 19998"/>
                <a:gd name="connsiteY287" fmla="*/ 14525 h 19998"/>
                <a:gd name="connsiteX288" fmla="*/ 5387 w 19998"/>
                <a:gd name="connsiteY288" fmla="*/ 14464 h 19998"/>
                <a:gd name="connsiteX289" fmla="*/ 5427 w 19998"/>
                <a:gd name="connsiteY289" fmla="*/ 14485 h 19998"/>
                <a:gd name="connsiteX290" fmla="*/ 5427 w 19998"/>
                <a:gd name="connsiteY290" fmla="*/ 14464 h 19998"/>
                <a:gd name="connsiteX291" fmla="*/ 5218 w 19998"/>
                <a:gd name="connsiteY291" fmla="*/ 14318 h 19998"/>
                <a:gd name="connsiteX292" fmla="*/ 5075 w 19998"/>
                <a:gd name="connsiteY292" fmla="*/ 14647 h 19998"/>
                <a:gd name="connsiteX293" fmla="*/ 5037 w 19998"/>
                <a:gd name="connsiteY293" fmla="*/ 14623 h 19998"/>
                <a:gd name="connsiteX294" fmla="*/ 5427 w 19998"/>
                <a:gd name="connsiteY294" fmla="*/ 12509 h 19998"/>
                <a:gd name="connsiteX295" fmla="*/ 5470 w 19998"/>
                <a:gd name="connsiteY295" fmla="*/ 12492 h 19998"/>
                <a:gd name="connsiteX296" fmla="*/ 5511 w 19998"/>
                <a:gd name="connsiteY296" fmla="*/ 12548 h 19998"/>
                <a:gd name="connsiteX297" fmla="*/ 5961 w 19998"/>
                <a:gd name="connsiteY297" fmla="*/ 13284 h 19998"/>
                <a:gd name="connsiteX298" fmla="*/ 6352 w 19998"/>
                <a:gd name="connsiteY298" fmla="*/ 14017 h 19998"/>
                <a:gd name="connsiteX299" fmla="*/ 6352 w 19998"/>
                <a:gd name="connsiteY299" fmla="*/ 13808 h 19998"/>
                <a:gd name="connsiteX300" fmla="*/ 6001 w 19998"/>
                <a:gd name="connsiteY300" fmla="*/ 13058 h 19998"/>
                <a:gd name="connsiteX301" fmla="*/ 5675 w 19998"/>
                <a:gd name="connsiteY301" fmla="*/ 12532 h 19998"/>
                <a:gd name="connsiteX302" fmla="*/ 5551 w 19998"/>
                <a:gd name="connsiteY302" fmla="*/ 12410 h 19998"/>
                <a:gd name="connsiteX303" fmla="*/ 5258 w 19998"/>
                <a:gd name="connsiteY303" fmla="*/ 12227 h 19998"/>
                <a:gd name="connsiteX304" fmla="*/ 5242 w 19998"/>
                <a:gd name="connsiteY304" fmla="*/ 12243 h 19998"/>
                <a:gd name="connsiteX305" fmla="*/ 5175 w 19998"/>
                <a:gd name="connsiteY305" fmla="*/ 11961 h 19998"/>
                <a:gd name="connsiteX306" fmla="*/ 5363 w 19998"/>
                <a:gd name="connsiteY306" fmla="*/ 11961 h 19998"/>
                <a:gd name="connsiteX307" fmla="*/ 5487 w 19998"/>
                <a:gd name="connsiteY307" fmla="*/ 11653 h 19998"/>
                <a:gd name="connsiteX308" fmla="*/ 5470 w 19998"/>
                <a:gd name="connsiteY308" fmla="*/ 11653 h 19998"/>
                <a:gd name="connsiteX309" fmla="*/ 5470 w 19998"/>
                <a:gd name="connsiteY309" fmla="*/ 11637 h 19998"/>
                <a:gd name="connsiteX310" fmla="*/ 5444 w 19998"/>
                <a:gd name="connsiteY310" fmla="*/ 11268 h 19998"/>
                <a:gd name="connsiteX311" fmla="*/ 5339 w 19998"/>
                <a:gd name="connsiteY311" fmla="*/ 11146 h 19998"/>
                <a:gd name="connsiteX312" fmla="*/ 5251 w 19998"/>
                <a:gd name="connsiteY312" fmla="*/ 10849 h 19998"/>
                <a:gd name="connsiteX313" fmla="*/ 4784 w 19998"/>
                <a:gd name="connsiteY313" fmla="*/ 10539 h 19998"/>
                <a:gd name="connsiteX314" fmla="*/ 4603 w 19998"/>
                <a:gd name="connsiteY314" fmla="*/ 10497 h 19998"/>
                <a:gd name="connsiteX315" fmla="*/ 4620 w 19998"/>
                <a:gd name="connsiteY315" fmla="*/ 10476 h 19998"/>
                <a:gd name="connsiteX316" fmla="*/ 3877 w 19998"/>
                <a:gd name="connsiteY316" fmla="*/ 9395 h 19998"/>
                <a:gd name="connsiteX317" fmla="*/ 3941 w 19998"/>
                <a:gd name="connsiteY317" fmla="*/ 9353 h 19998"/>
                <a:gd name="connsiteX318" fmla="*/ 3918 w 19998"/>
                <a:gd name="connsiteY318" fmla="*/ 9353 h 19998"/>
                <a:gd name="connsiteX319" fmla="*/ 4168 w 19998"/>
                <a:gd name="connsiteY319" fmla="*/ 9071 h 19998"/>
                <a:gd name="connsiteX320" fmla="*/ 3753 w 19998"/>
                <a:gd name="connsiteY320" fmla="*/ 8829 h 19998"/>
                <a:gd name="connsiteX321" fmla="*/ 3899 w 19998"/>
                <a:gd name="connsiteY321" fmla="*/ 8645 h 19998"/>
                <a:gd name="connsiteX322" fmla="*/ 3899 w 19998"/>
                <a:gd name="connsiteY322" fmla="*/ 8521 h 19998"/>
                <a:gd name="connsiteX323" fmla="*/ 4472 w 19998"/>
                <a:gd name="connsiteY323" fmla="*/ 8666 h 19998"/>
                <a:gd name="connsiteX324" fmla="*/ 3877 w 19998"/>
                <a:gd name="connsiteY324" fmla="*/ 8457 h 19998"/>
                <a:gd name="connsiteX325" fmla="*/ 3689 w 19998"/>
                <a:gd name="connsiteY325" fmla="*/ 8587 h 19998"/>
                <a:gd name="connsiteX326" fmla="*/ 3360 w 19998"/>
                <a:gd name="connsiteY326" fmla="*/ 8401 h 19998"/>
                <a:gd name="connsiteX327" fmla="*/ 3303 w 19998"/>
                <a:gd name="connsiteY327" fmla="*/ 8239 h 19998"/>
                <a:gd name="connsiteX328" fmla="*/ 3465 w 19998"/>
                <a:gd name="connsiteY328" fmla="*/ 8077 h 19998"/>
                <a:gd name="connsiteX329" fmla="*/ 3344 w 19998"/>
                <a:gd name="connsiteY329" fmla="*/ 7910 h 19998"/>
                <a:gd name="connsiteX330" fmla="*/ 3156 w 19998"/>
                <a:gd name="connsiteY330" fmla="*/ 7910 h 19998"/>
                <a:gd name="connsiteX331" fmla="*/ 2844 w 19998"/>
                <a:gd name="connsiteY331" fmla="*/ 7933 h 19998"/>
                <a:gd name="connsiteX332" fmla="*/ 2822 w 19998"/>
                <a:gd name="connsiteY332" fmla="*/ 7853 h 19998"/>
                <a:gd name="connsiteX333" fmla="*/ 3115 w 19998"/>
                <a:gd name="connsiteY333" fmla="*/ 7651 h 19998"/>
                <a:gd name="connsiteX334" fmla="*/ 3115 w 19998"/>
                <a:gd name="connsiteY334" fmla="*/ 7625 h 19998"/>
                <a:gd name="connsiteX335" fmla="*/ 2477 w 19998"/>
                <a:gd name="connsiteY335" fmla="*/ 7750 h 19998"/>
                <a:gd name="connsiteX336" fmla="*/ 2477 w 19998"/>
                <a:gd name="connsiteY336" fmla="*/ 7973 h 19998"/>
                <a:gd name="connsiteX337" fmla="*/ 2127 w 19998"/>
                <a:gd name="connsiteY337" fmla="*/ 7442 h 19998"/>
                <a:gd name="connsiteX338" fmla="*/ 2127 w 19998"/>
                <a:gd name="connsiteY338" fmla="*/ 7463 h 19998"/>
                <a:gd name="connsiteX339" fmla="*/ 1831 w 19998"/>
                <a:gd name="connsiteY339" fmla="*/ 7261 h 19998"/>
                <a:gd name="connsiteX340" fmla="*/ 1260 w 19998"/>
                <a:gd name="connsiteY340" fmla="*/ 6996 h 19998"/>
                <a:gd name="connsiteX341" fmla="*/ 1276 w 19998"/>
                <a:gd name="connsiteY341" fmla="*/ 6975 h 19998"/>
                <a:gd name="connsiteX342" fmla="*/ 1260 w 19998"/>
                <a:gd name="connsiteY342" fmla="*/ 6958 h 19998"/>
                <a:gd name="connsiteX343" fmla="*/ 1236 w 19998"/>
                <a:gd name="connsiteY343" fmla="*/ 6958 h 19998"/>
                <a:gd name="connsiteX344" fmla="*/ 1172 w 19998"/>
                <a:gd name="connsiteY344" fmla="*/ 6892 h 19998"/>
                <a:gd name="connsiteX345" fmla="*/ 1155 w 19998"/>
                <a:gd name="connsiteY345" fmla="*/ 6996 h 19998"/>
                <a:gd name="connsiteX346" fmla="*/ 886 w 19998"/>
                <a:gd name="connsiteY346" fmla="*/ 6975 h 19998"/>
                <a:gd name="connsiteX347" fmla="*/ 679 w 19998"/>
                <a:gd name="connsiteY347" fmla="*/ 7099 h 19998"/>
                <a:gd name="connsiteX348" fmla="*/ 533 w 19998"/>
                <a:gd name="connsiteY348" fmla="*/ 7078 h 19998"/>
                <a:gd name="connsiteX349" fmla="*/ 533 w 19998"/>
                <a:gd name="connsiteY349" fmla="*/ 7022 h 19998"/>
                <a:gd name="connsiteX350" fmla="*/ 574 w 19998"/>
                <a:gd name="connsiteY350" fmla="*/ 6996 h 19998"/>
                <a:gd name="connsiteX351" fmla="*/ 305 w 19998"/>
                <a:gd name="connsiteY351" fmla="*/ 6568 h 19998"/>
                <a:gd name="connsiteX352" fmla="*/ 264 w 19998"/>
                <a:gd name="connsiteY352" fmla="*/ 6594 h 19998"/>
                <a:gd name="connsiteX353" fmla="*/ 164 w 19998"/>
                <a:gd name="connsiteY353" fmla="*/ 6528 h 19998"/>
                <a:gd name="connsiteX354" fmla="*/ 141 w 19998"/>
                <a:gd name="connsiteY354" fmla="*/ 6528 h 19998"/>
                <a:gd name="connsiteX355" fmla="*/ 0 w 19998"/>
                <a:gd name="connsiteY355" fmla="*/ 6490 h 19998"/>
                <a:gd name="connsiteX356" fmla="*/ 17 w 19998"/>
                <a:gd name="connsiteY356" fmla="*/ 6465 h 19998"/>
                <a:gd name="connsiteX357" fmla="*/ 57 w 19998"/>
                <a:gd name="connsiteY357" fmla="*/ 6465 h 19998"/>
                <a:gd name="connsiteX358" fmla="*/ 57 w 19998"/>
                <a:gd name="connsiteY358" fmla="*/ 6425 h 19998"/>
                <a:gd name="connsiteX359" fmla="*/ 695 w 19998"/>
                <a:gd name="connsiteY359" fmla="*/ 6408 h 19998"/>
                <a:gd name="connsiteX360" fmla="*/ 760 w 19998"/>
                <a:gd name="connsiteY360" fmla="*/ 6262 h 19998"/>
                <a:gd name="connsiteX361" fmla="*/ 722 w 19998"/>
                <a:gd name="connsiteY361" fmla="*/ 6262 h 19998"/>
                <a:gd name="connsiteX362" fmla="*/ 695 w 19998"/>
                <a:gd name="connsiteY362" fmla="*/ 6164 h 19998"/>
                <a:gd name="connsiteX363" fmla="*/ 433 w 19998"/>
                <a:gd name="connsiteY363" fmla="*/ 6084 h 19998"/>
                <a:gd name="connsiteX364" fmla="*/ 348 w 19998"/>
                <a:gd name="connsiteY364" fmla="*/ 6204 h 19998"/>
                <a:gd name="connsiteX365" fmla="*/ 329 w 19998"/>
                <a:gd name="connsiteY365" fmla="*/ 6204 h 19998"/>
                <a:gd name="connsiteX366" fmla="*/ 305 w 19998"/>
                <a:gd name="connsiteY366" fmla="*/ 6060 h 19998"/>
                <a:gd name="connsiteX367" fmla="*/ 348 w 19998"/>
                <a:gd name="connsiteY367" fmla="*/ 6044 h 19998"/>
                <a:gd name="connsiteX368" fmla="*/ 348 w 19998"/>
                <a:gd name="connsiteY368" fmla="*/ 5997 h 19998"/>
                <a:gd name="connsiteX369" fmla="*/ 248 w 19998"/>
                <a:gd name="connsiteY369" fmla="*/ 5997 h 19998"/>
                <a:gd name="connsiteX370" fmla="*/ 221 w 19998"/>
                <a:gd name="connsiteY370" fmla="*/ 5938 h 19998"/>
                <a:gd name="connsiteX371" fmla="*/ 329 w 19998"/>
                <a:gd name="connsiteY371" fmla="*/ 5938 h 19998"/>
                <a:gd name="connsiteX372" fmla="*/ 348 w 19998"/>
                <a:gd name="connsiteY372" fmla="*/ 5818 h 19998"/>
                <a:gd name="connsiteX373" fmla="*/ 391 w 19998"/>
                <a:gd name="connsiteY373" fmla="*/ 5818 h 19998"/>
                <a:gd name="connsiteX374" fmla="*/ 369 w 19998"/>
                <a:gd name="connsiteY374" fmla="*/ 5917 h 19998"/>
                <a:gd name="connsiteX375" fmla="*/ 433 w 19998"/>
                <a:gd name="connsiteY375" fmla="*/ 5877 h 19998"/>
                <a:gd name="connsiteX376" fmla="*/ 433 w 19998"/>
                <a:gd name="connsiteY376" fmla="*/ 5898 h 19998"/>
                <a:gd name="connsiteX377" fmla="*/ 410 w 19998"/>
                <a:gd name="connsiteY377" fmla="*/ 5917 h 19998"/>
                <a:gd name="connsiteX378" fmla="*/ 433 w 19998"/>
                <a:gd name="connsiteY378" fmla="*/ 5938 h 19998"/>
                <a:gd name="connsiteX379" fmla="*/ 555 w 19998"/>
                <a:gd name="connsiteY379" fmla="*/ 5938 h 19998"/>
                <a:gd name="connsiteX380" fmla="*/ 555 w 19998"/>
                <a:gd name="connsiteY380" fmla="*/ 5955 h 19998"/>
                <a:gd name="connsiteX381" fmla="*/ 738 w 19998"/>
                <a:gd name="connsiteY381" fmla="*/ 5938 h 19998"/>
                <a:gd name="connsiteX382" fmla="*/ 695 w 19998"/>
                <a:gd name="connsiteY382" fmla="*/ 5835 h 19998"/>
                <a:gd name="connsiteX383" fmla="*/ 655 w 19998"/>
                <a:gd name="connsiteY383" fmla="*/ 5835 h 19998"/>
                <a:gd name="connsiteX384" fmla="*/ 638 w 19998"/>
                <a:gd name="connsiteY384" fmla="*/ 5877 h 19998"/>
                <a:gd name="connsiteX385" fmla="*/ 574 w 19998"/>
                <a:gd name="connsiteY385" fmla="*/ 5861 h 19998"/>
                <a:gd name="connsiteX386" fmla="*/ 517 w 19998"/>
                <a:gd name="connsiteY386" fmla="*/ 5861 h 19998"/>
                <a:gd name="connsiteX387" fmla="*/ 598 w 19998"/>
                <a:gd name="connsiteY387" fmla="*/ 5736 h 19998"/>
                <a:gd name="connsiteX388" fmla="*/ 141 w 19998"/>
                <a:gd name="connsiteY388" fmla="*/ 5778 h 19998"/>
                <a:gd name="connsiteX389" fmla="*/ 141 w 19998"/>
                <a:gd name="connsiteY389" fmla="*/ 5795 h 19998"/>
                <a:gd name="connsiteX390" fmla="*/ 17 w 19998"/>
                <a:gd name="connsiteY390" fmla="*/ 5818 h 19998"/>
                <a:gd name="connsiteX391" fmla="*/ 17 w 19998"/>
                <a:gd name="connsiteY391" fmla="*/ 5715 h 19998"/>
                <a:gd name="connsiteX392" fmla="*/ 40 w 19998"/>
                <a:gd name="connsiteY392" fmla="*/ 5715 h 19998"/>
                <a:gd name="connsiteX393" fmla="*/ 141 w 19998"/>
                <a:gd name="connsiteY393" fmla="*/ 5287 h 19998"/>
                <a:gd name="connsiteX394" fmla="*/ 181 w 19998"/>
                <a:gd name="connsiteY394" fmla="*/ 5268 h 19998"/>
                <a:gd name="connsiteX395" fmla="*/ 348 w 19998"/>
                <a:gd name="connsiteY395" fmla="*/ 5247 h 19998"/>
                <a:gd name="connsiteX396" fmla="*/ 329 w 19998"/>
                <a:gd name="connsiteY396" fmla="*/ 5205 h 19998"/>
                <a:gd name="connsiteX397" fmla="*/ 450 w 19998"/>
                <a:gd name="connsiteY397" fmla="*/ 5149 h 19998"/>
                <a:gd name="connsiteX398" fmla="*/ 617 w 19998"/>
                <a:gd name="connsiteY398" fmla="*/ 5149 h 19998"/>
                <a:gd name="connsiteX399" fmla="*/ 617 w 19998"/>
                <a:gd name="connsiteY399" fmla="*/ 5106 h 19998"/>
                <a:gd name="connsiteX400" fmla="*/ 803 w 19998"/>
                <a:gd name="connsiteY400" fmla="*/ 5085 h 19998"/>
                <a:gd name="connsiteX401" fmla="*/ 826 w 19998"/>
                <a:gd name="connsiteY401" fmla="*/ 5106 h 19998"/>
                <a:gd name="connsiteX402" fmla="*/ 803 w 19998"/>
                <a:gd name="connsiteY402" fmla="*/ 5149 h 19998"/>
                <a:gd name="connsiteX403" fmla="*/ 803 w 19998"/>
                <a:gd name="connsiteY403" fmla="*/ 5165 h 19998"/>
                <a:gd name="connsiteX404" fmla="*/ 1276 w 19998"/>
                <a:gd name="connsiteY404" fmla="*/ 5022 h 19998"/>
                <a:gd name="connsiteX405" fmla="*/ 1276 w 19998"/>
                <a:gd name="connsiteY405" fmla="*/ 5003 h 19998"/>
                <a:gd name="connsiteX406" fmla="*/ 1276 w 19998"/>
                <a:gd name="connsiteY406" fmla="*/ 5022 h 19998"/>
                <a:gd name="connsiteX407" fmla="*/ 1298 w 19998"/>
                <a:gd name="connsiteY407" fmla="*/ 5022 h 19998"/>
                <a:gd name="connsiteX408" fmla="*/ 1298 w 19998"/>
                <a:gd name="connsiteY408" fmla="*/ 5003 h 19998"/>
                <a:gd name="connsiteX409" fmla="*/ 1341 w 19998"/>
                <a:gd name="connsiteY409" fmla="*/ 5003 h 19998"/>
                <a:gd name="connsiteX410" fmla="*/ 1341 w 19998"/>
                <a:gd name="connsiteY410" fmla="*/ 5165 h 19998"/>
                <a:gd name="connsiteX411" fmla="*/ 1381 w 19998"/>
                <a:gd name="connsiteY411" fmla="*/ 5165 h 19998"/>
                <a:gd name="connsiteX412" fmla="*/ 1441 w 19998"/>
                <a:gd name="connsiteY412" fmla="*/ 5149 h 19998"/>
                <a:gd name="connsiteX413" fmla="*/ 1441 w 19998"/>
                <a:gd name="connsiteY413" fmla="*/ 5205 h 19998"/>
                <a:gd name="connsiteX414" fmla="*/ 1505 w 19998"/>
                <a:gd name="connsiteY414" fmla="*/ 5231 h 19998"/>
                <a:gd name="connsiteX415" fmla="*/ 1524 w 19998"/>
                <a:gd name="connsiteY415" fmla="*/ 5069 h 19998"/>
                <a:gd name="connsiteX416" fmla="*/ 1562 w 19998"/>
                <a:gd name="connsiteY416" fmla="*/ 5069 h 19998"/>
                <a:gd name="connsiteX417" fmla="*/ 1562 w 19998"/>
                <a:gd name="connsiteY417" fmla="*/ 5043 h 19998"/>
                <a:gd name="connsiteX418" fmla="*/ 1815 w 19998"/>
                <a:gd name="connsiteY418" fmla="*/ 5125 h 19998"/>
                <a:gd name="connsiteX419" fmla="*/ 1815 w 19998"/>
                <a:gd name="connsiteY419" fmla="*/ 5149 h 19998"/>
                <a:gd name="connsiteX420" fmla="*/ 1831 w 19998"/>
                <a:gd name="connsiteY420" fmla="*/ 5149 h 19998"/>
                <a:gd name="connsiteX421" fmla="*/ 1874 w 19998"/>
                <a:gd name="connsiteY421" fmla="*/ 5149 h 19998"/>
                <a:gd name="connsiteX422" fmla="*/ 1874 w 19998"/>
                <a:gd name="connsiteY422" fmla="*/ 5189 h 19998"/>
                <a:gd name="connsiteX423" fmla="*/ 1936 w 19998"/>
                <a:gd name="connsiteY423" fmla="*/ 5165 h 19998"/>
                <a:gd name="connsiteX424" fmla="*/ 1936 w 19998"/>
                <a:gd name="connsiteY424" fmla="*/ 5149 h 19998"/>
                <a:gd name="connsiteX425" fmla="*/ 1915 w 19998"/>
                <a:gd name="connsiteY425" fmla="*/ 5125 h 19998"/>
                <a:gd name="connsiteX426" fmla="*/ 1915 w 19998"/>
                <a:gd name="connsiteY426" fmla="*/ 5069 h 19998"/>
                <a:gd name="connsiteX427" fmla="*/ 1979 w 19998"/>
                <a:gd name="connsiteY427" fmla="*/ 5003 h 19998"/>
                <a:gd name="connsiteX428" fmla="*/ 1936 w 19998"/>
                <a:gd name="connsiteY428" fmla="*/ 4939 h 19998"/>
                <a:gd name="connsiteX429" fmla="*/ 2103 w 19998"/>
                <a:gd name="connsiteY429" fmla="*/ 4820 h 19998"/>
                <a:gd name="connsiteX430" fmla="*/ 2496 w 19998"/>
                <a:gd name="connsiteY430" fmla="*/ 4777 h 19998"/>
                <a:gd name="connsiteX431" fmla="*/ 2536 w 19998"/>
                <a:gd name="connsiteY431" fmla="*/ 4860 h 19998"/>
                <a:gd name="connsiteX432" fmla="*/ 2722 w 19998"/>
                <a:gd name="connsiteY432" fmla="*/ 4761 h 19998"/>
                <a:gd name="connsiteX433" fmla="*/ 2722 w 19998"/>
                <a:gd name="connsiteY433" fmla="*/ 4900 h 19998"/>
                <a:gd name="connsiteX434" fmla="*/ 2805 w 19998"/>
                <a:gd name="connsiteY434" fmla="*/ 4923 h 19998"/>
                <a:gd name="connsiteX435" fmla="*/ 2782 w 19998"/>
                <a:gd name="connsiteY435" fmla="*/ 4982 h 19998"/>
                <a:gd name="connsiteX436" fmla="*/ 2886 w 19998"/>
                <a:gd name="connsiteY436" fmla="*/ 5022 h 19998"/>
                <a:gd name="connsiteX437" fmla="*/ 2910 w 19998"/>
                <a:gd name="connsiteY437" fmla="*/ 5022 h 19998"/>
                <a:gd name="connsiteX438" fmla="*/ 2970 w 19998"/>
                <a:gd name="connsiteY438" fmla="*/ 5189 h 19998"/>
                <a:gd name="connsiteX439" fmla="*/ 3010 w 19998"/>
                <a:gd name="connsiteY439" fmla="*/ 5189 h 19998"/>
                <a:gd name="connsiteX440" fmla="*/ 3034 w 19998"/>
                <a:gd name="connsiteY440" fmla="*/ 5247 h 19998"/>
                <a:gd name="connsiteX441" fmla="*/ 3256 w 19998"/>
                <a:gd name="connsiteY441" fmla="*/ 5673 h 19998"/>
                <a:gd name="connsiteX442" fmla="*/ 3608 w 19998"/>
                <a:gd name="connsiteY442" fmla="*/ 5391 h 19998"/>
                <a:gd name="connsiteX443" fmla="*/ 3689 w 19998"/>
                <a:gd name="connsiteY443" fmla="*/ 5351 h 19998"/>
                <a:gd name="connsiteX444" fmla="*/ 3860 w 19998"/>
                <a:gd name="connsiteY444" fmla="*/ 5268 h 19998"/>
                <a:gd name="connsiteX445" fmla="*/ 3999 w 19998"/>
                <a:gd name="connsiteY445" fmla="*/ 5534 h 19998"/>
                <a:gd name="connsiteX446" fmla="*/ 4351 w 19998"/>
                <a:gd name="connsiteY446" fmla="*/ 5351 h 19998"/>
                <a:gd name="connsiteX447" fmla="*/ 4372 w 19998"/>
                <a:gd name="connsiteY447" fmla="*/ 5308 h 19998"/>
                <a:gd name="connsiteX448" fmla="*/ 4580 w 19998"/>
                <a:gd name="connsiteY448" fmla="*/ 5268 h 19998"/>
                <a:gd name="connsiteX449" fmla="*/ 4580 w 19998"/>
                <a:gd name="connsiteY449" fmla="*/ 5471 h 19998"/>
                <a:gd name="connsiteX450" fmla="*/ 4994 w 19998"/>
                <a:gd name="connsiteY450" fmla="*/ 5449 h 19998"/>
                <a:gd name="connsiteX451" fmla="*/ 5075 w 19998"/>
                <a:gd name="connsiteY451" fmla="*/ 5471 h 19998"/>
                <a:gd name="connsiteX452" fmla="*/ 5323 w 19998"/>
                <a:gd name="connsiteY452" fmla="*/ 5471 h 19998"/>
                <a:gd name="connsiteX453" fmla="*/ 5242 w 19998"/>
                <a:gd name="connsiteY453" fmla="*/ 5407 h 19998"/>
                <a:gd name="connsiteX454" fmla="*/ 4994 w 19998"/>
                <a:gd name="connsiteY454" fmla="*/ 5003 h 19998"/>
                <a:gd name="connsiteX455" fmla="*/ 4970 w 19998"/>
                <a:gd name="connsiteY455" fmla="*/ 5003 h 19998"/>
                <a:gd name="connsiteX456" fmla="*/ 4954 w 19998"/>
                <a:gd name="connsiteY456" fmla="*/ 4982 h 19998"/>
                <a:gd name="connsiteX457" fmla="*/ 5054 w 19998"/>
                <a:gd name="connsiteY457" fmla="*/ 4618 h 19998"/>
                <a:gd name="connsiteX458" fmla="*/ 5054 w 19998"/>
                <a:gd name="connsiteY458" fmla="*/ 4601 h 19998"/>
                <a:gd name="connsiteX459" fmla="*/ 5037 w 19998"/>
                <a:gd name="connsiteY459" fmla="*/ 4618 h 19998"/>
                <a:gd name="connsiteX460" fmla="*/ 5011 w 19998"/>
                <a:gd name="connsiteY460" fmla="*/ 4131 h 19998"/>
                <a:gd name="connsiteX461" fmla="*/ 4970 w 19998"/>
                <a:gd name="connsiteY461" fmla="*/ 4131 h 19998"/>
                <a:gd name="connsiteX462" fmla="*/ 4642 w 19998"/>
                <a:gd name="connsiteY462" fmla="*/ 3335 h 19998"/>
                <a:gd name="connsiteX463" fmla="*/ 4663 w 19998"/>
                <a:gd name="connsiteY463" fmla="*/ 3092 h 19998"/>
                <a:gd name="connsiteX464" fmla="*/ 4563 w 19998"/>
                <a:gd name="connsiteY464" fmla="*/ 3050 h 19998"/>
                <a:gd name="connsiteX465" fmla="*/ 4563 w 19998"/>
                <a:gd name="connsiteY465" fmla="*/ 2930 h 19998"/>
                <a:gd name="connsiteX466" fmla="*/ 4663 w 19998"/>
                <a:gd name="connsiteY466" fmla="*/ 2987 h 19998"/>
                <a:gd name="connsiteX467" fmla="*/ 4684 w 19998"/>
                <a:gd name="connsiteY467" fmla="*/ 2947 h 19998"/>
                <a:gd name="connsiteX468" fmla="*/ 5242 w 19998"/>
                <a:gd name="connsiteY468" fmla="*/ 3092 h 19998"/>
                <a:gd name="connsiteX469" fmla="*/ 5258 w 19998"/>
                <a:gd name="connsiteY469" fmla="*/ 3029 h 19998"/>
                <a:gd name="connsiteX470" fmla="*/ 5570 w 19998"/>
                <a:gd name="connsiteY470" fmla="*/ 3050 h 19998"/>
                <a:gd name="connsiteX471" fmla="*/ 5632 w 19998"/>
                <a:gd name="connsiteY471" fmla="*/ 3252 h 19998"/>
                <a:gd name="connsiteX472" fmla="*/ 5592 w 19998"/>
                <a:gd name="connsiteY472" fmla="*/ 3252 h 19998"/>
                <a:gd name="connsiteX473" fmla="*/ 5570 w 19998"/>
                <a:gd name="connsiteY473" fmla="*/ 3316 h 19998"/>
                <a:gd name="connsiteX474" fmla="*/ 5511 w 19998"/>
                <a:gd name="connsiteY474" fmla="*/ 3316 h 19998"/>
                <a:gd name="connsiteX475" fmla="*/ 5675 w 19998"/>
                <a:gd name="connsiteY475" fmla="*/ 3800 h 19998"/>
                <a:gd name="connsiteX476" fmla="*/ 5649 w 19998"/>
                <a:gd name="connsiteY476" fmla="*/ 3826 h 19998"/>
                <a:gd name="connsiteX477" fmla="*/ 5732 w 19998"/>
                <a:gd name="connsiteY477" fmla="*/ 3842 h 19998"/>
                <a:gd name="connsiteX478" fmla="*/ 5713 w 19998"/>
                <a:gd name="connsiteY478" fmla="*/ 3842 h 19998"/>
                <a:gd name="connsiteX479" fmla="*/ 5732 w 19998"/>
                <a:gd name="connsiteY479" fmla="*/ 3882 h 19998"/>
                <a:gd name="connsiteX480" fmla="*/ 5756 w 19998"/>
                <a:gd name="connsiteY480" fmla="*/ 3882 h 19998"/>
                <a:gd name="connsiteX481" fmla="*/ 5775 w 19998"/>
                <a:gd name="connsiteY481" fmla="*/ 3882 h 19998"/>
                <a:gd name="connsiteX482" fmla="*/ 5861 w 19998"/>
                <a:gd name="connsiteY482" fmla="*/ 3762 h 19998"/>
                <a:gd name="connsiteX483" fmla="*/ 6499 w 19998"/>
                <a:gd name="connsiteY483" fmla="*/ 3906 h 19998"/>
                <a:gd name="connsiteX484" fmla="*/ 7611 w 19998"/>
                <a:gd name="connsiteY484" fmla="*/ 3826 h 19998"/>
                <a:gd name="connsiteX485" fmla="*/ 7923 w 19998"/>
                <a:gd name="connsiteY485" fmla="*/ 3722 h 19998"/>
                <a:gd name="connsiteX486" fmla="*/ 8045 w 19998"/>
                <a:gd name="connsiteY486" fmla="*/ 3703 h 19998"/>
                <a:gd name="connsiteX487" fmla="*/ 7611 w 19998"/>
                <a:gd name="connsiteY487" fmla="*/ 3600 h 19998"/>
                <a:gd name="connsiteX488" fmla="*/ 7611 w 19998"/>
                <a:gd name="connsiteY488" fmla="*/ 3581 h 19998"/>
                <a:gd name="connsiteX489" fmla="*/ 7799 w 19998"/>
                <a:gd name="connsiteY489" fmla="*/ 3092 h 19998"/>
                <a:gd name="connsiteX490" fmla="*/ 9574 w 19998"/>
                <a:gd name="connsiteY490" fmla="*/ 2317 h 19998"/>
                <a:gd name="connsiteX491" fmla="*/ 9843 w 19998"/>
                <a:gd name="connsiteY491" fmla="*/ 1993 h 19998"/>
                <a:gd name="connsiteX492" fmla="*/ 9902 w 19998"/>
                <a:gd name="connsiteY492" fmla="*/ 2051 h 19998"/>
                <a:gd name="connsiteX493" fmla="*/ 10031 w 19998"/>
                <a:gd name="connsiteY493" fmla="*/ 2051 h 19998"/>
                <a:gd name="connsiteX494" fmla="*/ 9964 w 19998"/>
                <a:gd name="connsiteY494" fmla="*/ 1972 h 19998"/>
                <a:gd name="connsiteX495" fmla="*/ 9943 w 19998"/>
                <a:gd name="connsiteY495" fmla="*/ 1993 h 19998"/>
                <a:gd name="connsiteX496" fmla="*/ 9843 w 19998"/>
                <a:gd name="connsiteY496" fmla="*/ 1645 h 19998"/>
                <a:gd name="connsiteX497" fmla="*/ 9902 w 19998"/>
                <a:gd name="connsiteY497" fmla="*/ 1645 h 19998"/>
                <a:gd name="connsiteX498" fmla="*/ 9902 w 19998"/>
                <a:gd name="connsiteY498" fmla="*/ 1628 h 19998"/>
                <a:gd name="connsiteX499" fmla="*/ 9902 w 19998"/>
                <a:gd name="connsiteY499" fmla="*/ 1607 h 19998"/>
                <a:gd name="connsiteX500" fmla="*/ 9843 w 19998"/>
                <a:gd name="connsiteY500" fmla="*/ 1542 h 19998"/>
                <a:gd name="connsiteX501" fmla="*/ 9886 w 19998"/>
                <a:gd name="connsiteY501" fmla="*/ 1260 h 19998"/>
                <a:gd name="connsiteX502" fmla="*/ 9926 w 19998"/>
                <a:gd name="connsiteY502" fmla="*/ 1243 h 19998"/>
                <a:gd name="connsiteX503" fmla="*/ 9886 w 19998"/>
                <a:gd name="connsiteY503" fmla="*/ 815 h 19998"/>
                <a:gd name="connsiteX504" fmla="*/ 9902 w 19998"/>
                <a:gd name="connsiteY504" fmla="*/ 815 h 19998"/>
                <a:gd name="connsiteX505" fmla="*/ 9886 w 19998"/>
                <a:gd name="connsiteY505" fmla="*/ 484 h 19998"/>
                <a:gd name="connsiteX506" fmla="*/ 10645 w 19998"/>
                <a:gd name="connsiteY506" fmla="*/ 186 h 19998"/>
                <a:gd name="connsiteX507" fmla="*/ 11307 w 19998"/>
                <a:gd name="connsiteY507" fmla="*/ 0 h 19998"/>
                <a:gd name="connsiteX508" fmla="*/ 11431 w 19998"/>
                <a:gd name="connsiteY508" fmla="*/ 324 h 19998"/>
                <a:gd name="connsiteX509" fmla="*/ 11431 w 19998"/>
                <a:gd name="connsiteY509" fmla="*/ 630 h 19998"/>
                <a:gd name="connsiteX510" fmla="*/ 11577 w 19998"/>
                <a:gd name="connsiteY510" fmla="*/ 630 h 19998"/>
                <a:gd name="connsiteX511" fmla="*/ 11700 w 19998"/>
                <a:gd name="connsiteY511" fmla="*/ 832 h 19998"/>
                <a:gd name="connsiteX512" fmla="*/ 11822 w 19998"/>
                <a:gd name="connsiteY512" fmla="*/ 895 h 19998"/>
                <a:gd name="connsiteX513" fmla="*/ 12158 w 19998"/>
                <a:gd name="connsiteY513" fmla="*/ 670 h 19998"/>
                <a:gd name="connsiteX514" fmla="*/ 12279 w 19998"/>
                <a:gd name="connsiteY514" fmla="*/ 792 h 19998"/>
                <a:gd name="connsiteX515" fmla="*/ 12255 w 19998"/>
                <a:gd name="connsiteY515" fmla="*/ 815 h 19998"/>
                <a:gd name="connsiteX516" fmla="*/ 12360 w 19998"/>
                <a:gd name="connsiteY516" fmla="*/ 895 h 19998"/>
                <a:gd name="connsiteX517" fmla="*/ 12360 w 19998"/>
                <a:gd name="connsiteY517" fmla="*/ 912 h 19998"/>
                <a:gd name="connsiteX518" fmla="*/ 12339 w 19998"/>
                <a:gd name="connsiteY518" fmla="*/ 935 h 19998"/>
                <a:gd name="connsiteX519" fmla="*/ 12548 w 19998"/>
                <a:gd name="connsiteY519" fmla="*/ 1342 h 19998"/>
                <a:gd name="connsiteX520" fmla="*/ 12753 w 19998"/>
                <a:gd name="connsiteY520" fmla="*/ 1260 h 19998"/>
                <a:gd name="connsiteX521" fmla="*/ 12729 w 19998"/>
                <a:gd name="connsiteY521" fmla="*/ 1363 h 19998"/>
                <a:gd name="connsiteX522" fmla="*/ 12834 w 19998"/>
                <a:gd name="connsiteY522" fmla="*/ 1323 h 19998"/>
                <a:gd name="connsiteX523" fmla="*/ 12853 w 19998"/>
                <a:gd name="connsiteY523" fmla="*/ 1342 h 19998"/>
                <a:gd name="connsiteX524" fmla="*/ 12901 w 19998"/>
                <a:gd name="connsiteY524" fmla="*/ 1342 h 19998"/>
                <a:gd name="connsiteX525" fmla="*/ 13039 w 19998"/>
                <a:gd name="connsiteY525" fmla="*/ 1769 h 19998"/>
                <a:gd name="connsiteX526" fmla="*/ 13039 w 19998"/>
                <a:gd name="connsiteY526" fmla="*/ 1751 h 19998"/>
                <a:gd name="connsiteX527" fmla="*/ 13065 w 19998"/>
                <a:gd name="connsiteY527" fmla="*/ 1751 h 19998"/>
                <a:gd name="connsiteX528" fmla="*/ 13082 w 19998"/>
                <a:gd name="connsiteY528" fmla="*/ 1671 h 19998"/>
                <a:gd name="connsiteX529" fmla="*/ 13186 w 19998"/>
                <a:gd name="connsiteY529" fmla="*/ 1645 h 19998"/>
                <a:gd name="connsiteX530" fmla="*/ 13203 w 19998"/>
                <a:gd name="connsiteY530" fmla="*/ 1671 h 19998"/>
                <a:gd name="connsiteX531" fmla="*/ 13203 w 19998"/>
                <a:gd name="connsiteY531" fmla="*/ 1645 h 19998"/>
                <a:gd name="connsiteX532" fmla="*/ 13267 w 19998"/>
                <a:gd name="connsiteY532" fmla="*/ 1645 h 19998"/>
                <a:gd name="connsiteX533" fmla="*/ 13267 w 19998"/>
                <a:gd name="connsiteY533" fmla="*/ 1671 h 19998"/>
                <a:gd name="connsiteX534" fmla="*/ 13308 w 19998"/>
                <a:gd name="connsiteY534" fmla="*/ 1687 h 19998"/>
                <a:gd name="connsiteX535" fmla="*/ 13308 w 19998"/>
                <a:gd name="connsiteY535" fmla="*/ 1711 h 19998"/>
                <a:gd name="connsiteX536" fmla="*/ 13515 w 19998"/>
                <a:gd name="connsiteY536" fmla="*/ 1628 h 19998"/>
                <a:gd name="connsiteX537" fmla="*/ 13598 w 19998"/>
                <a:gd name="connsiteY537" fmla="*/ 1751 h 19998"/>
                <a:gd name="connsiteX538" fmla="*/ 13660 w 19998"/>
                <a:gd name="connsiteY538" fmla="*/ 1769 h 19998"/>
                <a:gd name="connsiteX539" fmla="*/ 13660 w 19998"/>
                <a:gd name="connsiteY539" fmla="*/ 1833 h 19998"/>
                <a:gd name="connsiteX540" fmla="*/ 13677 w 19998"/>
                <a:gd name="connsiteY540" fmla="*/ 1833 h 19998"/>
                <a:gd name="connsiteX541" fmla="*/ 13677 w 19998"/>
                <a:gd name="connsiteY541" fmla="*/ 1849 h 19998"/>
                <a:gd name="connsiteX542" fmla="*/ 13725 w 19998"/>
                <a:gd name="connsiteY542" fmla="*/ 1849 h 19998"/>
                <a:gd name="connsiteX543" fmla="*/ 13703 w 19998"/>
                <a:gd name="connsiteY543" fmla="*/ 1833 h 19998"/>
                <a:gd name="connsiteX544" fmla="*/ 13725 w 19998"/>
                <a:gd name="connsiteY544" fmla="*/ 1791 h 19998"/>
                <a:gd name="connsiteX545" fmla="*/ 13808 w 19998"/>
                <a:gd name="connsiteY545" fmla="*/ 1873 h 19998"/>
                <a:gd name="connsiteX546" fmla="*/ 13725 w 19998"/>
                <a:gd name="connsiteY546" fmla="*/ 2155 h 19998"/>
                <a:gd name="connsiteX547" fmla="*/ 13725 w 19998"/>
                <a:gd name="connsiteY547" fmla="*/ 2138 h 19998"/>
                <a:gd name="connsiteX548" fmla="*/ 13784 w 19998"/>
                <a:gd name="connsiteY548" fmla="*/ 2155 h 19998"/>
                <a:gd name="connsiteX549" fmla="*/ 13825 w 19998"/>
                <a:gd name="connsiteY549" fmla="*/ 2301 h 19998"/>
                <a:gd name="connsiteX550" fmla="*/ 13703 w 19998"/>
                <a:gd name="connsiteY550" fmla="*/ 2420 h 19998"/>
                <a:gd name="connsiteX551" fmla="*/ 13741 w 19998"/>
                <a:gd name="connsiteY551" fmla="*/ 2463 h 19998"/>
                <a:gd name="connsiteX552" fmla="*/ 13703 w 19998"/>
                <a:gd name="connsiteY552" fmla="*/ 2503 h 19998"/>
                <a:gd name="connsiteX553" fmla="*/ 13784 w 19998"/>
                <a:gd name="connsiteY553" fmla="*/ 2519 h 19998"/>
                <a:gd name="connsiteX554" fmla="*/ 13784 w 19998"/>
                <a:gd name="connsiteY554" fmla="*/ 2540 h 19998"/>
                <a:gd name="connsiteX555" fmla="*/ 13849 w 19998"/>
                <a:gd name="connsiteY555" fmla="*/ 2540 h 19998"/>
                <a:gd name="connsiteX556" fmla="*/ 14280 w 19998"/>
                <a:gd name="connsiteY556" fmla="*/ 2540 h 19998"/>
                <a:gd name="connsiteX557" fmla="*/ 14527 w 19998"/>
                <a:gd name="connsiteY557" fmla="*/ 2437 h 19998"/>
                <a:gd name="connsiteX558" fmla="*/ 14527 w 19998"/>
                <a:gd name="connsiteY558" fmla="*/ 2218 h 19998"/>
                <a:gd name="connsiteX559" fmla="*/ 14715 w 19998"/>
                <a:gd name="connsiteY559" fmla="*/ 2051 h 19998"/>
                <a:gd name="connsiteX560" fmla="*/ 14815 w 19998"/>
                <a:gd name="connsiteY560" fmla="*/ 2115 h 19998"/>
                <a:gd name="connsiteX561" fmla="*/ 14775 w 19998"/>
                <a:gd name="connsiteY561" fmla="*/ 2138 h 19998"/>
                <a:gd name="connsiteX562" fmla="*/ 14796 w 19998"/>
                <a:gd name="connsiteY562" fmla="*/ 2218 h 19998"/>
                <a:gd name="connsiteX563" fmla="*/ 14756 w 19998"/>
                <a:gd name="connsiteY563" fmla="*/ 2195 h 19998"/>
                <a:gd name="connsiteX564" fmla="*/ 14732 w 19998"/>
                <a:gd name="connsiteY564" fmla="*/ 2218 h 19998"/>
                <a:gd name="connsiteX565" fmla="*/ 14756 w 19998"/>
                <a:gd name="connsiteY565" fmla="*/ 2237 h 19998"/>
                <a:gd name="connsiteX566" fmla="*/ 14732 w 19998"/>
                <a:gd name="connsiteY566" fmla="*/ 2275 h 19998"/>
                <a:gd name="connsiteX567" fmla="*/ 14715 w 19998"/>
                <a:gd name="connsiteY567" fmla="*/ 2275 h 19998"/>
                <a:gd name="connsiteX568" fmla="*/ 14756 w 19998"/>
                <a:gd name="connsiteY568" fmla="*/ 2341 h 19998"/>
                <a:gd name="connsiteX569" fmla="*/ 14675 w 19998"/>
                <a:gd name="connsiteY569" fmla="*/ 2519 h 19998"/>
                <a:gd name="connsiteX570" fmla="*/ 14815 w 19998"/>
                <a:gd name="connsiteY570" fmla="*/ 2622 h 19998"/>
                <a:gd name="connsiteX571" fmla="*/ 14796 w 19998"/>
                <a:gd name="connsiteY571" fmla="*/ 2904 h 19998"/>
                <a:gd name="connsiteX572" fmla="*/ 14918 w 19998"/>
                <a:gd name="connsiteY572" fmla="*/ 2904 h 19998"/>
                <a:gd name="connsiteX573" fmla="*/ 14918 w 19998"/>
                <a:gd name="connsiteY573" fmla="*/ 2867 h 19998"/>
                <a:gd name="connsiteX574" fmla="*/ 15001 w 19998"/>
                <a:gd name="connsiteY574" fmla="*/ 2888 h 19998"/>
                <a:gd name="connsiteX575" fmla="*/ 15230 w 19998"/>
                <a:gd name="connsiteY575" fmla="*/ 3074 h 19998"/>
                <a:gd name="connsiteX576" fmla="*/ 15249 w 19998"/>
                <a:gd name="connsiteY576" fmla="*/ 3050 h 19998"/>
                <a:gd name="connsiteX577" fmla="*/ 15249 w 19998"/>
                <a:gd name="connsiteY577" fmla="*/ 3114 h 19998"/>
                <a:gd name="connsiteX578" fmla="*/ 15330 w 19998"/>
                <a:gd name="connsiteY578" fmla="*/ 3114 h 19998"/>
                <a:gd name="connsiteX579" fmla="*/ 15418 w 19998"/>
                <a:gd name="connsiteY579" fmla="*/ 3114 h 19998"/>
                <a:gd name="connsiteX580" fmla="*/ 15499 w 19998"/>
                <a:gd name="connsiteY580" fmla="*/ 3196 h 19998"/>
                <a:gd name="connsiteX581" fmla="*/ 15475 w 19998"/>
                <a:gd name="connsiteY581" fmla="*/ 3252 h 19998"/>
                <a:gd name="connsiteX582" fmla="*/ 15499 w 19998"/>
                <a:gd name="connsiteY582" fmla="*/ 3295 h 19998"/>
                <a:gd name="connsiteX583" fmla="*/ 15499 w 19998"/>
                <a:gd name="connsiteY583" fmla="*/ 3276 h 19998"/>
                <a:gd name="connsiteX584" fmla="*/ 15599 w 19998"/>
                <a:gd name="connsiteY584" fmla="*/ 3276 h 19998"/>
                <a:gd name="connsiteX585" fmla="*/ 15704 w 19998"/>
                <a:gd name="connsiteY585" fmla="*/ 3374 h 19998"/>
                <a:gd name="connsiteX586" fmla="*/ 15682 w 19998"/>
                <a:gd name="connsiteY586" fmla="*/ 3414 h 19998"/>
                <a:gd name="connsiteX587" fmla="*/ 15723 w 19998"/>
                <a:gd name="connsiteY587" fmla="*/ 3478 h 19998"/>
                <a:gd name="connsiteX588" fmla="*/ 15704 w 19998"/>
                <a:gd name="connsiteY588" fmla="*/ 3497 h 19998"/>
                <a:gd name="connsiteX589" fmla="*/ 15747 w 19998"/>
                <a:gd name="connsiteY589" fmla="*/ 3534 h 19998"/>
                <a:gd name="connsiteX590" fmla="*/ 15747 w 19998"/>
                <a:gd name="connsiteY590" fmla="*/ 3518 h 19998"/>
                <a:gd name="connsiteX591" fmla="*/ 15935 w 19998"/>
                <a:gd name="connsiteY591" fmla="*/ 3478 h 19998"/>
                <a:gd name="connsiteX592" fmla="*/ 15935 w 19998"/>
                <a:gd name="connsiteY592" fmla="*/ 3518 h 19998"/>
                <a:gd name="connsiteX593" fmla="*/ 15951 w 19998"/>
                <a:gd name="connsiteY593" fmla="*/ 3518 h 19998"/>
                <a:gd name="connsiteX594" fmla="*/ 15992 w 19998"/>
                <a:gd name="connsiteY594" fmla="*/ 3414 h 19998"/>
                <a:gd name="connsiteX595" fmla="*/ 16156 w 19998"/>
                <a:gd name="connsiteY595" fmla="*/ 3414 h 19998"/>
                <a:gd name="connsiteX596" fmla="*/ 16156 w 19998"/>
                <a:gd name="connsiteY596" fmla="*/ 3374 h 19998"/>
                <a:gd name="connsiteX597" fmla="*/ 16302 w 19998"/>
                <a:gd name="connsiteY597" fmla="*/ 3436 h 19998"/>
                <a:gd name="connsiteX598" fmla="*/ 16285 w 19998"/>
                <a:gd name="connsiteY598" fmla="*/ 3454 h 19998"/>
                <a:gd name="connsiteX599" fmla="*/ 16366 w 19998"/>
                <a:gd name="connsiteY599" fmla="*/ 3518 h 19998"/>
                <a:gd name="connsiteX600" fmla="*/ 16490 w 19998"/>
                <a:gd name="connsiteY600" fmla="*/ 3518 h 19998"/>
                <a:gd name="connsiteX601" fmla="*/ 16506 w 19998"/>
                <a:gd name="connsiteY601" fmla="*/ 3600 h 19998"/>
                <a:gd name="connsiteX602" fmla="*/ 16590 w 19998"/>
                <a:gd name="connsiteY602" fmla="*/ 3624 h 19998"/>
                <a:gd name="connsiteX603" fmla="*/ 16611 w 19998"/>
                <a:gd name="connsiteY603" fmla="*/ 3581 h 19998"/>
                <a:gd name="connsiteX604" fmla="*/ 16694 w 19998"/>
                <a:gd name="connsiteY604" fmla="*/ 3600 h 19998"/>
                <a:gd name="connsiteX605" fmla="*/ 16694 w 19998"/>
                <a:gd name="connsiteY605" fmla="*/ 3560 h 19998"/>
                <a:gd name="connsiteX606" fmla="*/ 16716 w 19998"/>
                <a:gd name="connsiteY606" fmla="*/ 3560 h 19998"/>
                <a:gd name="connsiteX607" fmla="*/ 16716 w 19998"/>
                <a:gd name="connsiteY607" fmla="*/ 3518 h 19998"/>
                <a:gd name="connsiteX608" fmla="*/ 16759 w 19998"/>
                <a:gd name="connsiteY608" fmla="*/ 3497 h 19998"/>
                <a:gd name="connsiteX609" fmla="*/ 16759 w 19998"/>
                <a:gd name="connsiteY609" fmla="*/ 3478 h 19998"/>
                <a:gd name="connsiteX610" fmla="*/ 16940 w 19998"/>
                <a:gd name="connsiteY610" fmla="*/ 3478 h 19998"/>
                <a:gd name="connsiteX611" fmla="*/ 17085 w 19998"/>
                <a:gd name="connsiteY611" fmla="*/ 3560 h 19998"/>
                <a:gd name="connsiteX612" fmla="*/ 17085 w 19998"/>
                <a:gd name="connsiteY612" fmla="*/ 3534 h 19998"/>
                <a:gd name="connsiteX613" fmla="*/ 17192 w 19998"/>
                <a:gd name="connsiteY613" fmla="*/ 3518 h 19998"/>
                <a:gd name="connsiteX614" fmla="*/ 17192 w 19998"/>
                <a:gd name="connsiteY614" fmla="*/ 3534 h 19998"/>
                <a:gd name="connsiteX615" fmla="*/ 17373 w 19998"/>
                <a:gd name="connsiteY615" fmla="*/ 3640 h 19998"/>
                <a:gd name="connsiteX616" fmla="*/ 17354 w 19998"/>
                <a:gd name="connsiteY616" fmla="*/ 3663 h 19998"/>
                <a:gd name="connsiteX617" fmla="*/ 17437 w 19998"/>
                <a:gd name="connsiteY617" fmla="*/ 3783 h 19998"/>
                <a:gd name="connsiteX618" fmla="*/ 17397 w 19998"/>
                <a:gd name="connsiteY618" fmla="*/ 3783 h 19998"/>
                <a:gd name="connsiteX619" fmla="*/ 17414 w 19998"/>
                <a:gd name="connsiteY619" fmla="*/ 3826 h 19998"/>
                <a:gd name="connsiteX620" fmla="*/ 17437 w 19998"/>
                <a:gd name="connsiteY620" fmla="*/ 3826 h 19998"/>
                <a:gd name="connsiteX621" fmla="*/ 17602 w 19998"/>
                <a:gd name="connsiteY621" fmla="*/ 4028 h 19998"/>
                <a:gd name="connsiteX622" fmla="*/ 17623 w 19998"/>
                <a:gd name="connsiteY622" fmla="*/ 4091 h 19998"/>
                <a:gd name="connsiteX623" fmla="*/ 17642 w 19998"/>
                <a:gd name="connsiteY623" fmla="*/ 4091 h 19998"/>
                <a:gd name="connsiteX624" fmla="*/ 17683 w 19998"/>
                <a:gd name="connsiteY624" fmla="*/ 4211 h 19998"/>
                <a:gd name="connsiteX625" fmla="*/ 17849 w 19998"/>
                <a:gd name="connsiteY625" fmla="*/ 4211 h 19998"/>
                <a:gd name="connsiteX626" fmla="*/ 17849 w 19998"/>
                <a:gd name="connsiteY626" fmla="*/ 4171 h 19998"/>
                <a:gd name="connsiteX627" fmla="*/ 17871 w 19998"/>
                <a:gd name="connsiteY627" fmla="*/ 4171 h 19998"/>
                <a:gd name="connsiteX628" fmla="*/ 17830 w 19998"/>
                <a:gd name="connsiteY628" fmla="*/ 4091 h 19998"/>
                <a:gd name="connsiteX629" fmla="*/ 17871 w 19998"/>
                <a:gd name="connsiteY629" fmla="*/ 4065 h 19998"/>
                <a:gd name="connsiteX630" fmla="*/ 17935 w 19998"/>
                <a:gd name="connsiteY630" fmla="*/ 4091 h 19998"/>
                <a:gd name="connsiteX631" fmla="*/ 17976 w 19998"/>
                <a:gd name="connsiteY631" fmla="*/ 4065 h 19998"/>
                <a:gd name="connsiteX632" fmla="*/ 18019 w 19998"/>
                <a:gd name="connsiteY632" fmla="*/ 4091 h 19998"/>
                <a:gd name="connsiteX633" fmla="*/ 18140 w 19998"/>
                <a:gd name="connsiteY633" fmla="*/ 4131 h 19998"/>
                <a:gd name="connsiteX634" fmla="*/ 18183 w 19998"/>
                <a:gd name="connsiteY634" fmla="*/ 4293 h 19998"/>
                <a:gd name="connsiteX635" fmla="*/ 18200 w 19998"/>
                <a:gd name="connsiteY635" fmla="*/ 4293 h 19998"/>
                <a:gd name="connsiteX636" fmla="*/ 18223 w 19998"/>
                <a:gd name="connsiteY636" fmla="*/ 4211 h 19998"/>
                <a:gd name="connsiteX637" fmla="*/ 18240 w 19998"/>
                <a:gd name="connsiteY637" fmla="*/ 4211 h 19998"/>
                <a:gd name="connsiteX638" fmla="*/ 18240 w 19998"/>
                <a:gd name="connsiteY638" fmla="*/ 4230 h 19998"/>
                <a:gd name="connsiteX639" fmla="*/ 18281 w 19998"/>
                <a:gd name="connsiteY639" fmla="*/ 4230 h 19998"/>
                <a:gd name="connsiteX640" fmla="*/ 18328 w 19998"/>
                <a:gd name="connsiteY640" fmla="*/ 4270 h 19998"/>
                <a:gd name="connsiteX641" fmla="*/ 18369 w 19998"/>
                <a:gd name="connsiteY641" fmla="*/ 4253 h 19998"/>
                <a:gd name="connsiteX642" fmla="*/ 18388 w 19998"/>
                <a:gd name="connsiteY642" fmla="*/ 4270 h 19998"/>
                <a:gd name="connsiteX643" fmla="*/ 18531 w 19998"/>
                <a:gd name="connsiteY643" fmla="*/ 4253 h 19998"/>
                <a:gd name="connsiteX644" fmla="*/ 18531 w 19998"/>
                <a:gd name="connsiteY644" fmla="*/ 4270 h 19998"/>
                <a:gd name="connsiteX645" fmla="*/ 18631 w 19998"/>
                <a:gd name="connsiteY645" fmla="*/ 4211 h 19998"/>
                <a:gd name="connsiteX646" fmla="*/ 18631 w 19998"/>
                <a:gd name="connsiteY646" fmla="*/ 4131 h 19998"/>
                <a:gd name="connsiteX647" fmla="*/ 18762 w 19998"/>
                <a:gd name="connsiteY647" fmla="*/ 4108 h 19998"/>
                <a:gd name="connsiteX648" fmla="*/ 18778 w 19998"/>
                <a:gd name="connsiteY648" fmla="*/ 4148 h 19998"/>
                <a:gd name="connsiteX649" fmla="*/ 18821 w 19998"/>
                <a:gd name="connsiteY649" fmla="*/ 4131 h 19998"/>
                <a:gd name="connsiteX650" fmla="*/ 18943 w 19998"/>
                <a:gd name="connsiteY650" fmla="*/ 4333 h 19998"/>
                <a:gd name="connsiteX651" fmla="*/ 19047 w 19998"/>
                <a:gd name="connsiteY651" fmla="*/ 4333 h 19998"/>
                <a:gd name="connsiteX652" fmla="*/ 19064 w 19998"/>
                <a:gd name="connsiteY652" fmla="*/ 4392 h 19998"/>
                <a:gd name="connsiteX653" fmla="*/ 19152 w 19998"/>
                <a:gd name="connsiteY653" fmla="*/ 4392 h 19998"/>
                <a:gd name="connsiteX654" fmla="*/ 19152 w 19998"/>
                <a:gd name="connsiteY654" fmla="*/ 4373 h 19998"/>
                <a:gd name="connsiteX655" fmla="*/ 19212 w 19998"/>
                <a:gd name="connsiteY655" fmla="*/ 4373 h 19998"/>
                <a:gd name="connsiteX656" fmla="*/ 19212 w 19998"/>
                <a:gd name="connsiteY656" fmla="*/ 4392 h 19998"/>
                <a:gd name="connsiteX657" fmla="*/ 19317 w 19998"/>
                <a:gd name="connsiteY657" fmla="*/ 4333 h 19998"/>
                <a:gd name="connsiteX658" fmla="*/ 19417 w 19998"/>
                <a:gd name="connsiteY658" fmla="*/ 4392 h 19998"/>
                <a:gd name="connsiteX659" fmla="*/ 19443 w 19998"/>
                <a:gd name="connsiteY659" fmla="*/ 4373 h 19998"/>
                <a:gd name="connsiteX660" fmla="*/ 19500 w 19998"/>
                <a:gd name="connsiteY660" fmla="*/ 4373 h 19998"/>
                <a:gd name="connsiteX661" fmla="*/ 19521 w 19998"/>
                <a:gd name="connsiteY661" fmla="*/ 4352 h 19998"/>
                <a:gd name="connsiteX662" fmla="*/ 19998 w 19998"/>
                <a:gd name="connsiteY662" fmla="*/ 4512 h 19998"/>
                <a:gd name="connsiteX663" fmla="*/ 19750 w 19998"/>
                <a:gd name="connsiteY663" fmla="*/ 4939 h 19998"/>
                <a:gd name="connsiteX664" fmla="*/ 19712 w 19998"/>
                <a:gd name="connsiteY664" fmla="*/ 4939 h 19998"/>
                <a:gd name="connsiteX665" fmla="*/ 19686 w 19998"/>
                <a:gd name="connsiteY665" fmla="*/ 5003 h 19998"/>
                <a:gd name="connsiteX666" fmla="*/ 19645 w 19998"/>
                <a:gd name="connsiteY666" fmla="*/ 5003 h 19998"/>
                <a:gd name="connsiteX667" fmla="*/ 19131 w 19998"/>
                <a:gd name="connsiteY667" fmla="*/ 6512 h 19998"/>
                <a:gd name="connsiteX668" fmla="*/ 19236 w 19998"/>
                <a:gd name="connsiteY668" fmla="*/ 7750 h 19998"/>
                <a:gd name="connsiteX669" fmla="*/ 19212 w 19998"/>
                <a:gd name="connsiteY669" fmla="*/ 7750 h 19998"/>
                <a:gd name="connsiteX670" fmla="*/ 19090 w 19998"/>
                <a:gd name="connsiteY670" fmla="*/ 7870 h 19998"/>
                <a:gd name="connsiteX671" fmla="*/ 19152 w 19998"/>
                <a:gd name="connsiteY671" fmla="*/ 7853 h 19998"/>
                <a:gd name="connsiteX672" fmla="*/ 19064 w 19998"/>
                <a:gd name="connsiteY672" fmla="*/ 7973 h 19998"/>
                <a:gd name="connsiteX673" fmla="*/ 18983 w 19998"/>
                <a:gd name="connsiteY673" fmla="*/ 7973 h 19998"/>
                <a:gd name="connsiteX674" fmla="*/ 18714 w 19998"/>
                <a:gd name="connsiteY674" fmla="*/ 8135 h 19998"/>
                <a:gd name="connsiteX675" fmla="*/ 18695 w 19998"/>
                <a:gd name="connsiteY675" fmla="*/ 8093 h 19998"/>
                <a:gd name="connsiteX676" fmla="*/ 18614 w 19998"/>
                <a:gd name="connsiteY676" fmla="*/ 7997 h 19998"/>
                <a:gd name="connsiteX677" fmla="*/ 18631 w 19998"/>
                <a:gd name="connsiteY677" fmla="*/ 7973 h 19998"/>
                <a:gd name="connsiteX678" fmla="*/ 18304 w 19998"/>
                <a:gd name="connsiteY67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409 w 19998"/>
                <a:gd name="connsiteY27" fmla="*/ 11268 h 19998"/>
                <a:gd name="connsiteX28" fmla="*/ 18573 w 19998"/>
                <a:gd name="connsiteY28" fmla="*/ 11451 h 19998"/>
                <a:gd name="connsiteX29" fmla="*/ 18552 w 19998"/>
                <a:gd name="connsiteY29" fmla="*/ 11451 h 19998"/>
                <a:gd name="connsiteX30" fmla="*/ 18614 w 19998"/>
                <a:gd name="connsiteY30" fmla="*/ 11571 h 19998"/>
                <a:gd name="connsiteX31" fmla="*/ 18369 w 19998"/>
                <a:gd name="connsiteY31" fmla="*/ 11757 h 19998"/>
                <a:gd name="connsiteX32" fmla="*/ 18345 w 19998"/>
                <a:gd name="connsiteY32" fmla="*/ 11757 h 19998"/>
                <a:gd name="connsiteX33" fmla="*/ 18240 w 19998"/>
                <a:gd name="connsiteY33" fmla="*/ 11839 h 19998"/>
                <a:gd name="connsiteX34" fmla="*/ 18240 w 19998"/>
                <a:gd name="connsiteY34" fmla="*/ 11855 h 19998"/>
                <a:gd name="connsiteX35" fmla="*/ 18223 w 19998"/>
                <a:gd name="connsiteY35" fmla="*/ 11919 h 19998"/>
                <a:gd name="connsiteX36" fmla="*/ 18388 w 19998"/>
                <a:gd name="connsiteY36" fmla="*/ 12144 h 19998"/>
                <a:gd name="connsiteX37" fmla="*/ 18631 w 19998"/>
                <a:gd name="connsiteY37" fmla="*/ 12548 h 19998"/>
                <a:gd name="connsiteX38" fmla="*/ 18673 w 19998"/>
                <a:gd name="connsiteY38" fmla="*/ 12548 h 19998"/>
                <a:gd name="connsiteX39" fmla="*/ 18695 w 19998"/>
                <a:gd name="connsiteY39" fmla="*/ 12574 h 19998"/>
                <a:gd name="connsiteX40" fmla="*/ 18900 w 19998"/>
                <a:gd name="connsiteY40" fmla="*/ 12734 h 19998"/>
                <a:gd name="connsiteX41" fmla="*/ 18843 w 19998"/>
                <a:gd name="connsiteY41" fmla="*/ 12920 h 19998"/>
                <a:gd name="connsiteX42" fmla="*/ 18804 w 19998"/>
                <a:gd name="connsiteY42" fmla="*/ 12920 h 19998"/>
                <a:gd name="connsiteX43" fmla="*/ 18821 w 19998"/>
                <a:gd name="connsiteY43" fmla="*/ 13098 h 19998"/>
                <a:gd name="connsiteX44" fmla="*/ 18804 w 19998"/>
                <a:gd name="connsiteY44" fmla="*/ 13098 h 19998"/>
                <a:gd name="connsiteX45" fmla="*/ 18762 w 19998"/>
                <a:gd name="connsiteY45" fmla="*/ 13178 h 19998"/>
                <a:gd name="connsiteX46" fmla="*/ 18573 w 19998"/>
                <a:gd name="connsiteY46" fmla="*/ 13221 h 19998"/>
                <a:gd name="connsiteX47" fmla="*/ 18469 w 19998"/>
                <a:gd name="connsiteY47" fmla="*/ 13300 h 19998"/>
                <a:gd name="connsiteX48" fmla="*/ 18469 w 19998"/>
                <a:gd name="connsiteY48" fmla="*/ 13364 h 19998"/>
                <a:gd name="connsiteX49" fmla="*/ 18119 w 19998"/>
                <a:gd name="connsiteY49" fmla="*/ 13387 h 19998"/>
                <a:gd name="connsiteX50" fmla="*/ 18035 w 19998"/>
                <a:gd name="connsiteY50" fmla="*/ 13444 h 19998"/>
                <a:gd name="connsiteX51" fmla="*/ 18240 w 19998"/>
                <a:gd name="connsiteY51" fmla="*/ 13669 h 19998"/>
                <a:gd name="connsiteX52" fmla="*/ 18261 w 19998"/>
                <a:gd name="connsiteY52" fmla="*/ 13914 h 19998"/>
                <a:gd name="connsiteX53" fmla="*/ 18552 w 19998"/>
                <a:gd name="connsiteY53" fmla="*/ 14034 h 19998"/>
                <a:gd name="connsiteX54" fmla="*/ 18714 w 19998"/>
                <a:gd name="connsiteY54" fmla="*/ 14074 h 19998"/>
                <a:gd name="connsiteX55" fmla="*/ 18843 w 19998"/>
                <a:gd name="connsiteY55" fmla="*/ 14403 h 19998"/>
                <a:gd name="connsiteX56" fmla="*/ 18657 w 19998"/>
                <a:gd name="connsiteY56" fmla="*/ 14421 h 19998"/>
                <a:gd name="connsiteX57" fmla="*/ 18492 w 19998"/>
                <a:gd name="connsiteY57" fmla="*/ 14809 h 19998"/>
                <a:gd name="connsiteX58" fmla="*/ 18657 w 19998"/>
                <a:gd name="connsiteY58" fmla="*/ 14995 h 19998"/>
                <a:gd name="connsiteX59" fmla="*/ 18573 w 19998"/>
                <a:gd name="connsiteY59" fmla="*/ 15011 h 19998"/>
                <a:gd name="connsiteX60" fmla="*/ 18573 w 19998"/>
                <a:gd name="connsiteY60" fmla="*/ 15131 h 19998"/>
                <a:gd name="connsiteX61" fmla="*/ 18804 w 19998"/>
                <a:gd name="connsiteY61" fmla="*/ 15422 h 19998"/>
                <a:gd name="connsiteX62" fmla="*/ 18821 w 19998"/>
                <a:gd name="connsiteY62" fmla="*/ 15422 h 19998"/>
                <a:gd name="connsiteX63" fmla="*/ 18843 w 19998"/>
                <a:gd name="connsiteY63" fmla="*/ 15439 h 19998"/>
                <a:gd name="connsiteX64" fmla="*/ 19090 w 19998"/>
                <a:gd name="connsiteY64" fmla="*/ 15479 h 19998"/>
                <a:gd name="connsiteX65" fmla="*/ 19152 w 19998"/>
                <a:gd name="connsiteY65" fmla="*/ 15542 h 19998"/>
                <a:gd name="connsiteX66" fmla="*/ 19169 w 19998"/>
                <a:gd name="connsiteY66" fmla="*/ 15542 h 19998"/>
                <a:gd name="connsiteX67" fmla="*/ 19500 w 19998"/>
                <a:gd name="connsiteY67" fmla="*/ 15641 h 19998"/>
                <a:gd name="connsiteX68" fmla="*/ 19500 w 19998"/>
                <a:gd name="connsiteY68" fmla="*/ 15624 h 19998"/>
                <a:gd name="connsiteX69" fmla="*/ 19833 w 19998"/>
                <a:gd name="connsiteY69" fmla="*/ 15519 h 19998"/>
                <a:gd name="connsiteX70" fmla="*/ 19833 w 19998"/>
                <a:gd name="connsiteY70" fmla="*/ 15479 h 19998"/>
                <a:gd name="connsiteX71" fmla="*/ 19914 w 19998"/>
                <a:gd name="connsiteY71" fmla="*/ 15479 h 19998"/>
                <a:gd name="connsiteX72" fmla="*/ 19890 w 19998"/>
                <a:gd name="connsiteY72" fmla="*/ 15624 h 19998"/>
                <a:gd name="connsiteX73" fmla="*/ 19971 w 19998"/>
                <a:gd name="connsiteY73" fmla="*/ 15784 h 19998"/>
                <a:gd name="connsiteX74" fmla="*/ 19890 w 19998"/>
                <a:gd name="connsiteY74" fmla="*/ 15824 h 19998"/>
                <a:gd name="connsiteX75" fmla="*/ 19686 w 19998"/>
                <a:gd name="connsiteY75" fmla="*/ 16358 h 19998"/>
                <a:gd name="connsiteX76" fmla="*/ 19712 w 19998"/>
                <a:gd name="connsiteY76" fmla="*/ 16395 h 19998"/>
                <a:gd name="connsiteX77" fmla="*/ 19645 w 19998"/>
                <a:gd name="connsiteY77" fmla="*/ 16477 h 19998"/>
                <a:gd name="connsiteX78" fmla="*/ 19605 w 19998"/>
                <a:gd name="connsiteY78" fmla="*/ 16454 h 19998"/>
                <a:gd name="connsiteX79" fmla="*/ 19459 w 19998"/>
                <a:gd name="connsiteY79" fmla="*/ 16557 h 19998"/>
                <a:gd name="connsiteX80" fmla="*/ 19443 w 19998"/>
                <a:gd name="connsiteY80" fmla="*/ 16557 h 19998"/>
                <a:gd name="connsiteX81" fmla="*/ 19400 w 19998"/>
                <a:gd name="connsiteY81" fmla="*/ 16600 h 19998"/>
                <a:gd name="connsiteX82" fmla="*/ 19417 w 19998"/>
                <a:gd name="connsiteY82" fmla="*/ 16640 h 19998"/>
                <a:gd name="connsiteX83" fmla="*/ 19400 w 19998"/>
                <a:gd name="connsiteY83" fmla="*/ 16656 h 19998"/>
                <a:gd name="connsiteX84" fmla="*/ 19376 w 19998"/>
                <a:gd name="connsiteY84" fmla="*/ 16600 h 19998"/>
                <a:gd name="connsiteX85" fmla="*/ 19333 w 19998"/>
                <a:gd name="connsiteY85" fmla="*/ 16640 h 19998"/>
                <a:gd name="connsiteX86" fmla="*/ 19317 w 19998"/>
                <a:gd name="connsiteY86" fmla="*/ 16618 h 19998"/>
                <a:gd name="connsiteX87" fmla="*/ 19064 w 19998"/>
                <a:gd name="connsiteY87" fmla="*/ 16905 h 19998"/>
                <a:gd name="connsiteX88" fmla="*/ 19107 w 19998"/>
                <a:gd name="connsiteY88" fmla="*/ 16964 h 19998"/>
                <a:gd name="connsiteX89" fmla="*/ 19064 w 19998"/>
                <a:gd name="connsiteY89" fmla="*/ 16987 h 19998"/>
                <a:gd name="connsiteX90" fmla="*/ 19047 w 19998"/>
                <a:gd name="connsiteY90" fmla="*/ 16922 h 19998"/>
                <a:gd name="connsiteX91" fmla="*/ 18926 w 19998"/>
                <a:gd name="connsiteY91" fmla="*/ 17004 h 19998"/>
                <a:gd name="connsiteX92" fmla="*/ 18900 w 19998"/>
                <a:gd name="connsiteY92" fmla="*/ 16987 h 19998"/>
                <a:gd name="connsiteX93" fmla="*/ 18762 w 19998"/>
                <a:gd name="connsiteY93" fmla="*/ 17067 h 19998"/>
                <a:gd name="connsiteX94" fmla="*/ 18804 w 19998"/>
                <a:gd name="connsiteY94" fmla="*/ 17084 h 19998"/>
                <a:gd name="connsiteX95" fmla="*/ 18778 w 19998"/>
                <a:gd name="connsiteY95" fmla="*/ 17150 h 19998"/>
                <a:gd name="connsiteX96" fmla="*/ 18738 w 19998"/>
                <a:gd name="connsiteY96" fmla="*/ 17150 h 19998"/>
                <a:gd name="connsiteX97" fmla="*/ 18695 w 19998"/>
                <a:gd name="connsiteY97" fmla="*/ 17269 h 19998"/>
                <a:gd name="connsiteX98" fmla="*/ 18657 w 19998"/>
                <a:gd name="connsiteY98" fmla="*/ 17269 h 19998"/>
                <a:gd name="connsiteX99" fmla="*/ 18631 w 19998"/>
                <a:gd name="connsiteY99" fmla="*/ 17269 h 19998"/>
                <a:gd name="connsiteX100" fmla="*/ 18631 w 19998"/>
                <a:gd name="connsiteY100" fmla="*/ 17312 h 19998"/>
                <a:gd name="connsiteX101" fmla="*/ 18452 w 19998"/>
                <a:gd name="connsiteY101" fmla="*/ 17312 h 19998"/>
                <a:gd name="connsiteX102" fmla="*/ 18200 w 19998"/>
                <a:gd name="connsiteY102" fmla="*/ 17655 h 19998"/>
                <a:gd name="connsiteX103" fmla="*/ 18200 w 19998"/>
                <a:gd name="connsiteY103" fmla="*/ 17674 h 19998"/>
                <a:gd name="connsiteX104" fmla="*/ 18345 w 19998"/>
                <a:gd name="connsiteY104" fmla="*/ 17655 h 19998"/>
                <a:gd name="connsiteX105" fmla="*/ 18345 w 19998"/>
                <a:gd name="connsiteY105" fmla="*/ 17634 h 19998"/>
                <a:gd name="connsiteX106" fmla="*/ 18388 w 19998"/>
                <a:gd name="connsiteY106" fmla="*/ 17655 h 19998"/>
                <a:gd name="connsiteX107" fmla="*/ 18345 w 19998"/>
                <a:gd name="connsiteY107" fmla="*/ 17779 h 19998"/>
                <a:gd name="connsiteX108" fmla="*/ 18369 w 19998"/>
                <a:gd name="connsiteY108" fmla="*/ 17796 h 19998"/>
                <a:gd name="connsiteX109" fmla="*/ 18369 w 19998"/>
                <a:gd name="connsiteY109" fmla="*/ 17817 h 19998"/>
                <a:gd name="connsiteX110" fmla="*/ 18304 w 19998"/>
                <a:gd name="connsiteY110" fmla="*/ 17843 h 19998"/>
                <a:gd name="connsiteX111" fmla="*/ 18304 w 19998"/>
                <a:gd name="connsiteY111" fmla="*/ 17883 h 19998"/>
                <a:gd name="connsiteX112" fmla="*/ 18261 w 19998"/>
                <a:gd name="connsiteY112" fmla="*/ 17899 h 19998"/>
                <a:gd name="connsiteX113" fmla="*/ 18157 w 19998"/>
                <a:gd name="connsiteY113" fmla="*/ 17859 h 19998"/>
                <a:gd name="connsiteX114" fmla="*/ 17830 w 19998"/>
                <a:gd name="connsiteY114" fmla="*/ 18003 h 19998"/>
                <a:gd name="connsiteX115" fmla="*/ 17830 w 19998"/>
                <a:gd name="connsiteY115" fmla="*/ 18101 h 19998"/>
                <a:gd name="connsiteX116" fmla="*/ 17561 w 19998"/>
                <a:gd name="connsiteY116" fmla="*/ 18045 h 19998"/>
                <a:gd name="connsiteX117" fmla="*/ 17502 w 19998"/>
                <a:gd name="connsiteY117" fmla="*/ 18223 h 19998"/>
                <a:gd name="connsiteX118" fmla="*/ 17518 w 19998"/>
                <a:gd name="connsiteY118" fmla="*/ 18223 h 19998"/>
                <a:gd name="connsiteX119" fmla="*/ 17480 w 19998"/>
                <a:gd name="connsiteY119" fmla="*/ 18247 h 19998"/>
                <a:gd name="connsiteX120" fmla="*/ 17397 w 19998"/>
                <a:gd name="connsiteY120" fmla="*/ 18247 h 19998"/>
                <a:gd name="connsiteX121" fmla="*/ 17373 w 19998"/>
                <a:gd name="connsiteY121" fmla="*/ 18223 h 19998"/>
                <a:gd name="connsiteX122" fmla="*/ 17454 w 19998"/>
                <a:gd name="connsiteY122" fmla="*/ 18207 h 19998"/>
                <a:gd name="connsiteX123" fmla="*/ 17397 w 19998"/>
                <a:gd name="connsiteY123" fmla="*/ 18125 h 19998"/>
                <a:gd name="connsiteX124" fmla="*/ 17249 w 19998"/>
                <a:gd name="connsiteY124" fmla="*/ 18125 h 19998"/>
                <a:gd name="connsiteX125" fmla="*/ 17249 w 19998"/>
                <a:gd name="connsiteY125" fmla="*/ 18101 h 19998"/>
                <a:gd name="connsiteX126" fmla="*/ 17111 w 19998"/>
                <a:gd name="connsiteY126" fmla="*/ 18082 h 19998"/>
                <a:gd name="connsiteX127" fmla="*/ 17111 w 19998"/>
                <a:gd name="connsiteY127" fmla="*/ 18061 h 19998"/>
                <a:gd name="connsiteX128" fmla="*/ 17023 w 19998"/>
                <a:gd name="connsiteY128" fmla="*/ 18061 h 19998"/>
                <a:gd name="connsiteX129" fmla="*/ 17023 w 19998"/>
                <a:gd name="connsiteY129" fmla="*/ 18082 h 19998"/>
                <a:gd name="connsiteX130" fmla="*/ 17068 w 19998"/>
                <a:gd name="connsiteY130" fmla="*/ 18101 h 19998"/>
                <a:gd name="connsiteX131" fmla="*/ 17068 w 19998"/>
                <a:gd name="connsiteY131" fmla="*/ 18144 h 19998"/>
                <a:gd name="connsiteX132" fmla="*/ 17128 w 19998"/>
                <a:gd name="connsiteY132" fmla="*/ 18125 h 19998"/>
                <a:gd name="connsiteX133" fmla="*/ 17149 w 19998"/>
                <a:gd name="connsiteY133" fmla="*/ 18165 h 19998"/>
                <a:gd name="connsiteX134" fmla="*/ 17068 w 19998"/>
                <a:gd name="connsiteY134" fmla="*/ 18181 h 19998"/>
                <a:gd name="connsiteX135" fmla="*/ 17023 w 19998"/>
                <a:gd name="connsiteY135" fmla="*/ 18165 h 19998"/>
                <a:gd name="connsiteX136" fmla="*/ 16980 w 19998"/>
                <a:gd name="connsiteY136" fmla="*/ 18223 h 19998"/>
                <a:gd name="connsiteX137" fmla="*/ 16880 w 19998"/>
                <a:gd name="connsiteY137" fmla="*/ 18181 h 19998"/>
                <a:gd name="connsiteX138" fmla="*/ 16899 w 19998"/>
                <a:gd name="connsiteY138" fmla="*/ 18082 h 19998"/>
                <a:gd name="connsiteX139" fmla="*/ 16842 w 19998"/>
                <a:gd name="connsiteY139" fmla="*/ 18061 h 19998"/>
                <a:gd name="connsiteX140" fmla="*/ 16842 w 19998"/>
                <a:gd name="connsiteY140" fmla="*/ 18045 h 19998"/>
                <a:gd name="connsiteX141" fmla="*/ 16678 w 19998"/>
                <a:gd name="connsiteY141" fmla="*/ 17981 h 19998"/>
                <a:gd name="connsiteX142" fmla="*/ 16694 w 19998"/>
                <a:gd name="connsiteY142" fmla="*/ 17963 h 19998"/>
                <a:gd name="connsiteX143" fmla="*/ 16694 w 19998"/>
                <a:gd name="connsiteY143" fmla="*/ 17941 h 19998"/>
                <a:gd name="connsiteX144" fmla="*/ 16654 w 19998"/>
                <a:gd name="connsiteY144" fmla="*/ 17941 h 19998"/>
                <a:gd name="connsiteX145" fmla="*/ 16573 w 19998"/>
                <a:gd name="connsiteY145" fmla="*/ 17941 h 19998"/>
                <a:gd name="connsiteX146" fmla="*/ 16547 w 19998"/>
                <a:gd name="connsiteY146" fmla="*/ 17981 h 19998"/>
                <a:gd name="connsiteX147" fmla="*/ 16425 w 19998"/>
                <a:gd name="connsiteY147" fmla="*/ 17883 h 19998"/>
                <a:gd name="connsiteX148" fmla="*/ 16073 w 19998"/>
                <a:gd name="connsiteY148" fmla="*/ 17899 h 19998"/>
                <a:gd name="connsiteX149" fmla="*/ 16073 w 19998"/>
                <a:gd name="connsiteY149" fmla="*/ 17883 h 19998"/>
                <a:gd name="connsiteX150" fmla="*/ 16137 w 19998"/>
                <a:gd name="connsiteY150" fmla="*/ 17753 h 19998"/>
                <a:gd name="connsiteX151" fmla="*/ 16097 w 19998"/>
                <a:gd name="connsiteY151" fmla="*/ 17714 h 19998"/>
                <a:gd name="connsiteX152" fmla="*/ 16016 w 19998"/>
                <a:gd name="connsiteY152" fmla="*/ 17551 h 19998"/>
                <a:gd name="connsiteX153" fmla="*/ 15539 w 19998"/>
                <a:gd name="connsiteY153" fmla="*/ 17594 h 19998"/>
                <a:gd name="connsiteX154" fmla="*/ 15499 w 19998"/>
                <a:gd name="connsiteY154" fmla="*/ 17514 h 19998"/>
                <a:gd name="connsiteX155" fmla="*/ 15704 w 19998"/>
                <a:gd name="connsiteY155" fmla="*/ 17453 h 19998"/>
                <a:gd name="connsiteX156" fmla="*/ 15704 w 19998"/>
                <a:gd name="connsiteY156" fmla="*/ 17472 h 19998"/>
                <a:gd name="connsiteX157" fmla="*/ 15868 w 19998"/>
                <a:gd name="connsiteY157" fmla="*/ 17286 h 19998"/>
                <a:gd name="connsiteX158" fmla="*/ 15828 w 19998"/>
                <a:gd name="connsiteY158" fmla="*/ 17269 h 19998"/>
                <a:gd name="connsiteX159" fmla="*/ 15763 w 19998"/>
                <a:gd name="connsiteY159" fmla="*/ 17333 h 19998"/>
                <a:gd name="connsiteX160" fmla="*/ 15763 w 19998"/>
                <a:gd name="connsiteY160" fmla="*/ 17352 h 19998"/>
                <a:gd name="connsiteX161" fmla="*/ 15663 w 19998"/>
                <a:gd name="connsiteY161" fmla="*/ 17187 h 19998"/>
                <a:gd name="connsiteX162" fmla="*/ 15556 w 19998"/>
                <a:gd name="connsiteY162" fmla="*/ 17187 h 19998"/>
                <a:gd name="connsiteX163" fmla="*/ 15518 w 19998"/>
                <a:gd name="connsiteY163" fmla="*/ 17124 h 19998"/>
                <a:gd name="connsiteX164" fmla="*/ 15518 w 19998"/>
                <a:gd name="connsiteY164" fmla="*/ 17312 h 19998"/>
                <a:gd name="connsiteX165" fmla="*/ 15582 w 19998"/>
                <a:gd name="connsiteY165" fmla="*/ 17312 h 19998"/>
                <a:gd name="connsiteX166" fmla="*/ 15599 w 19998"/>
                <a:gd name="connsiteY166" fmla="*/ 17472 h 19998"/>
                <a:gd name="connsiteX167" fmla="*/ 15475 w 19998"/>
                <a:gd name="connsiteY167" fmla="*/ 17495 h 19998"/>
                <a:gd name="connsiteX168" fmla="*/ 15370 w 19998"/>
                <a:gd name="connsiteY168" fmla="*/ 17415 h 19998"/>
                <a:gd name="connsiteX169" fmla="*/ 15249 w 19998"/>
                <a:gd name="connsiteY169" fmla="*/ 17535 h 19998"/>
                <a:gd name="connsiteX170" fmla="*/ 15313 w 19998"/>
                <a:gd name="connsiteY170" fmla="*/ 17577 h 19998"/>
                <a:gd name="connsiteX171" fmla="*/ 15230 w 19998"/>
                <a:gd name="connsiteY171" fmla="*/ 17655 h 19998"/>
                <a:gd name="connsiteX172" fmla="*/ 14937 w 19998"/>
                <a:gd name="connsiteY172" fmla="*/ 17617 h 19998"/>
                <a:gd name="connsiteX173" fmla="*/ 14918 w 19998"/>
                <a:gd name="connsiteY173" fmla="*/ 17495 h 19998"/>
                <a:gd name="connsiteX174" fmla="*/ 14856 w 19998"/>
                <a:gd name="connsiteY174" fmla="*/ 17495 h 19998"/>
                <a:gd name="connsiteX175" fmla="*/ 14856 w 19998"/>
                <a:gd name="connsiteY175" fmla="*/ 17617 h 19998"/>
                <a:gd name="connsiteX176" fmla="*/ 14775 w 19998"/>
                <a:gd name="connsiteY176" fmla="*/ 17577 h 19998"/>
                <a:gd name="connsiteX177" fmla="*/ 14796 w 19998"/>
                <a:gd name="connsiteY177" fmla="*/ 17432 h 19998"/>
                <a:gd name="connsiteX178" fmla="*/ 14199 w 19998"/>
                <a:gd name="connsiteY178" fmla="*/ 17389 h 19998"/>
                <a:gd name="connsiteX179" fmla="*/ 14010 w 19998"/>
                <a:gd name="connsiteY179" fmla="*/ 17286 h 19998"/>
                <a:gd name="connsiteX180" fmla="*/ 14053 w 19998"/>
                <a:gd name="connsiteY180" fmla="*/ 17248 h 19998"/>
                <a:gd name="connsiteX181" fmla="*/ 13972 w 19998"/>
                <a:gd name="connsiteY181" fmla="*/ 17166 h 19998"/>
                <a:gd name="connsiteX182" fmla="*/ 12524 w 19998"/>
                <a:gd name="connsiteY182" fmla="*/ 17981 h 19998"/>
                <a:gd name="connsiteX183" fmla="*/ 12279 w 19998"/>
                <a:gd name="connsiteY183" fmla="*/ 18327 h 19998"/>
                <a:gd name="connsiteX184" fmla="*/ 12174 w 19998"/>
                <a:gd name="connsiteY184" fmla="*/ 18223 h 19998"/>
                <a:gd name="connsiteX185" fmla="*/ 12174 w 19998"/>
                <a:gd name="connsiteY185" fmla="*/ 18327 h 19998"/>
                <a:gd name="connsiteX186" fmla="*/ 12239 w 19998"/>
                <a:gd name="connsiteY186" fmla="*/ 18350 h 19998"/>
                <a:gd name="connsiteX187" fmla="*/ 12255 w 19998"/>
                <a:gd name="connsiteY187" fmla="*/ 18327 h 19998"/>
                <a:gd name="connsiteX188" fmla="*/ 12279 w 19998"/>
                <a:gd name="connsiteY188" fmla="*/ 18327 h 19998"/>
                <a:gd name="connsiteX189" fmla="*/ 12196 w 19998"/>
                <a:gd name="connsiteY189" fmla="*/ 18592 h 19998"/>
                <a:gd name="connsiteX190" fmla="*/ 12158 w 19998"/>
                <a:gd name="connsiteY190" fmla="*/ 18571 h 19998"/>
                <a:gd name="connsiteX191" fmla="*/ 12174 w 19998"/>
                <a:gd name="connsiteY191" fmla="*/ 18513 h 19998"/>
                <a:gd name="connsiteX192" fmla="*/ 12115 w 19998"/>
                <a:gd name="connsiteY192" fmla="*/ 18550 h 19998"/>
                <a:gd name="connsiteX193" fmla="*/ 12196 w 19998"/>
                <a:gd name="connsiteY193" fmla="*/ 18837 h 19998"/>
                <a:gd name="connsiteX194" fmla="*/ 12255 w 19998"/>
                <a:gd name="connsiteY194" fmla="*/ 19528 h 19998"/>
                <a:gd name="connsiteX195" fmla="*/ 12379 w 19998"/>
                <a:gd name="connsiteY195" fmla="*/ 19570 h 19998"/>
                <a:gd name="connsiteX196" fmla="*/ 12360 w 19998"/>
                <a:gd name="connsiteY196" fmla="*/ 19650 h 19998"/>
                <a:gd name="connsiteX197" fmla="*/ 12443 w 19998"/>
                <a:gd name="connsiteY197" fmla="*/ 19749 h 19998"/>
                <a:gd name="connsiteX198" fmla="*/ 12279 w 19998"/>
                <a:gd name="connsiteY198" fmla="*/ 19772 h 19998"/>
                <a:gd name="connsiteX199" fmla="*/ 12215 w 19998"/>
                <a:gd name="connsiteY199" fmla="*/ 19669 h 19998"/>
                <a:gd name="connsiteX200" fmla="*/ 12158 w 19998"/>
                <a:gd name="connsiteY200" fmla="*/ 19690 h 19998"/>
                <a:gd name="connsiteX201" fmla="*/ 12158 w 19998"/>
                <a:gd name="connsiteY201" fmla="*/ 19669 h 19998"/>
                <a:gd name="connsiteX202" fmla="*/ 12010 w 19998"/>
                <a:gd name="connsiteY202" fmla="*/ 19669 h 19998"/>
                <a:gd name="connsiteX203" fmla="*/ 12010 w 19998"/>
                <a:gd name="connsiteY203" fmla="*/ 19706 h 19998"/>
                <a:gd name="connsiteX204" fmla="*/ 11927 w 19998"/>
                <a:gd name="connsiteY204" fmla="*/ 19690 h 19998"/>
                <a:gd name="connsiteX205" fmla="*/ 11905 w 19998"/>
                <a:gd name="connsiteY205" fmla="*/ 19706 h 19998"/>
                <a:gd name="connsiteX206" fmla="*/ 11741 w 19998"/>
                <a:gd name="connsiteY206" fmla="*/ 19810 h 19998"/>
                <a:gd name="connsiteX207" fmla="*/ 11577 w 19998"/>
                <a:gd name="connsiteY207" fmla="*/ 19810 h 19998"/>
                <a:gd name="connsiteX208" fmla="*/ 11577 w 19998"/>
                <a:gd name="connsiteY208" fmla="*/ 19875 h 19998"/>
                <a:gd name="connsiteX209" fmla="*/ 11553 w 19998"/>
                <a:gd name="connsiteY209" fmla="*/ 19875 h 19998"/>
                <a:gd name="connsiteX210" fmla="*/ 11577 w 19998"/>
                <a:gd name="connsiteY210" fmla="*/ 19972 h 19998"/>
                <a:gd name="connsiteX211" fmla="*/ 11388 w 19998"/>
                <a:gd name="connsiteY211" fmla="*/ 19934 h 19998"/>
                <a:gd name="connsiteX212" fmla="*/ 11348 w 19998"/>
                <a:gd name="connsiteY212" fmla="*/ 19998 h 19998"/>
                <a:gd name="connsiteX213" fmla="*/ 10645 w 19998"/>
                <a:gd name="connsiteY213" fmla="*/ 19810 h 19998"/>
                <a:gd name="connsiteX214" fmla="*/ 10441 w 19998"/>
                <a:gd name="connsiteY214" fmla="*/ 19955 h 19998"/>
                <a:gd name="connsiteX215" fmla="*/ 10295 w 19998"/>
                <a:gd name="connsiteY215" fmla="*/ 19732 h 19998"/>
                <a:gd name="connsiteX216" fmla="*/ 9964 w 19998"/>
                <a:gd name="connsiteY216" fmla="*/ 19626 h 19998"/>
                <a:gd name="connsiteX217" fmla="*/ 9990 w 19998"/>
                <a:gd name="connsiteY217" fmla="*/ 19467 h 19998"/>
                <a:gd name="connsiteX218" fmla="*/ 10048 w 19998"/>
                <a:gd name="connsiteY218" fmla="*/ 19450 h 19998"/>
                <a:gd name="connsiteX219" fmla="*/ 10048 w 19998"/>
                <a:gd name="connsiteY219" fmla="*/ 19424 h 19998"/>
                <a:gd name="connsiteX220" fmla="*/ 9943 w 19998"/>
                <a:gd name="connsiteY220" fmla="*/ 19408 h 19998"/>
                <a:gd name="connsiteX221" fmla="*/ 9964 w 19998"/>
                <a:gd name="connsiteY221" fmla="*/ 19342 h 19998"/>
                <a:gd name="connsiteX222" fmla="*/ 9533 w 19998"/>
                <a:gd name="connsiteY222" fmla="*/ 19262 h 19998"/>
                <a:gd name="connsiteX223" fmla="*/ 9533 w 19998"/>
                <a:gd name="connsiteY223" fmla="*/ 19368 h 19998"/>
                <a:gd name="connsiteX224" fmla="*/ 9452 w 19998"/>
                <a:gd name="connsiteY224" fmla="*/ 19368 h 19998"/>
                <a:gd name="connsiteX225" fmla="*/ 9288 w 19998"/>
                <a:gd name="connsiteY225" fmla="*/ 19076 h 19998"/>
                <a:gd name="connsiteX226" fmla="*/ 8935 w 19998"/>
                <a:gd name="connsiteY226" fmla="*/ 19076 h 19998"/>
                <a:gd name="connsiteX227" fmla="*/ 8478 w 19998"/>
                <a:gd name="connsiteY227" fmla="*/ 18837 h 19998"/>
                <a:gd name="connsiteX228" fmla="*/ 8381 w 19998"/>
                <a:gd name="connsiteY228" fmla="*/ 18795 h 19998"/>
                <a:gd name="connsiteX229" fmla="*/ 8357 w 19998"/>
                <a:gd name="connsiteY229" fmla="*/ 18820 h 19998"/>
                <a:gd name="connsiteX230" fmla="*/ 8169 w 19998"/>
                <a:gd name="connsiteY230" fmla="*/ 18773 h 19998"/>
                <a:gd name="connsiteX231" fmla="*/ 8128 w 19998"/>
                <a:gd name="connsiteY231" fmla="*/ 18820 h 19998"/>
                <a:gd name="connsiteX232" fmla="*/ 8150 w 19998"/>
                <a:gd name="connsiteY232" fmla="*/ 18877 h 19998"/>
                <a:gd name="connsiteX233" fmla="*/ 8109 w 19998"/>
                <a:gd name="connsiteY233" fmla="*/ 18940 h 19998"/>
                <a:gd name="connsiteX234" fmla="*/ 8128 w 19998"/>
                <a:gd name="connsiteY234" fmla="*/ 18957 h 19998"/>
                <a:gd name="connsiteX235" fmla="*/ 8109 w 19998"/>
                <a:gd name="connsiteY235" fmla="*/ 18997 h 19998"/>
                <a:gd name="connsiteX236" fmla="*/ 8150 w 19998"/>
                <a:gd name="connsiteY236" fmla="*/ 18997 h 19998"/>
                <a:gd name="connsiteX237" fmla="*/ 8150 w 19998"/>
                <a:gd name="connsiteY237" fmla="*/ 19142 h 19998"/>
                <a:gd name="connsiteX238" fmla="*/ 8007 w 19998"/>
                <a:gd name="connsiteY238" fmla="*/ 19119 h 19998"/>
                <a:gd name="connsiteX239" fmla="*/ 7907 w 19998"/>
                <a:gd name="connsiteY239" fmla="*/ 19119 h 19998"/>
                <a:gd name="connsiteX240" fmla="*/ 7907 w 19998"/>
                <a:gd name="connsiteY240" fmla="*/ 19142 h 19998"/>
                <a:gd name="connsiteX241" fmla="*/ 7816 w 19998"/>
                <a:gd name="connsiteY241" fmla="*/ 19119 h 19998"/>
                <a:gd name="connsiteX242" fmla="*/ 7676 w 19998"/>
                <a:gd name="connsiteY242" fmla="*/ 19119 h 19998"/>
                <a:gd name="connsiteX243" fmla="*/ 7611 w 19998"/>
                <a:gd name="connsiteY243" fmla="*/ 19060 h 19998"/>
                <a:gd name="connsiteX244" fmla="*/ 7511 w 19998"/>
                <a:gd name="connsiteY244" fmla="*/ 19159 h 19998"/>
                <a:gd name="connsiteX245" fmla="*/ 6892 w 19998"/>
                <a:gd name="connsiteY245" fmla="*/ 19102 h 19998"/>
                <a:gd name="connsiteX246" fmla="*/ 6868 w 19998"/>
                <a:gd name="connsiteY246" fmla="*/ 19060 h 19998"/>
                <a:gd name="connsiteX247" fmla="*/ 6730 w 19998"/>
                <a:gd name="connsiteY247" fmla="*/ 18877 h 19998"/>
                <a:gd name="connsiteX248" fmla="*/ 6599 w 19998"/>
                <a:gd name="connsiteY248" fmla="*/ 18837 h 19998"/>
                <a:gd name="connsiteX249" fmla="*/ 6583 w 19998"/>
                <a:gd name="connsiteY249" fmla="*/ 18795 h 19998"/>
                <a:gd name="connsiteX250" fmla="*/ 6583 w 19998"/>
                <a:gd name="connsiteY250" fmla="*/ 18820 h 19998"/>
                <a:gd name="connsiteX251" fmla="*/ 6478 w 19998"/>
                <a:gd name="connsiteY251" fmla="*/ 18731 h 19998"/>
                <a:gd name="connsiteX252" fmla="*/ 6254 w 19998"/>
                <a:gd name="connsiteY252" fmla="*/ 18858 h 19998"/>
                <a:gd name="connsiteX253" fmla="*/ 6149 w 19998"/>
                <a:gd name="connsiteY253" fmla="*/ 18773 h 19998"/>
                <a:gd name="connsiteX254" fmla="*/ 6066 w 19998"/>
                <a:gd name="connsiteY254" fmla="*/ 18877 h 19998"/>
                <a:gd name="connsiteX255" fmla="*/ 6025 w 19998"/>
                <a:gd name="connsiteY255" fmla="*/ 18858 h 19998"/>
                <a:gd name="connsiteX256" fmla="*/ 6025 w 19998"/>
                <a:gd name="connsiteY256" fmla="*/ 18820 h 19998"/>
                <a:gd name="connsiteX257" fmla="*/ 5982 w 19998"/>
                <a:gd name="connsiteY257" fmla="*/ 18820 h 19998"/>
                <a:gd name="connsiteX258" fmla="*/ 5861 w 19998"/>
                <a:gd name="connsiteY258" fmla="*/ 18632 h 19998"/>
                <a:gd name="connsiteX259" fmla="*/ 5820 w 19998"/>
                <a:gd name="connsiteY259" fmla="*/ 18632 h 19998"/>
                <a:gd name="connsiteX260" fmla="*/ 5756 w 19998"/>
                <a:gd name="connsiteY260" fmla="*/ 18550 h 19998"/>
                <a:gd name="connsiteX261" fmla="*/ 5775 w 19998"/>
                <a:gd name="connsiteY261" fmla="*/ 18550 h 19998"/>
                <a:gd name="connsiteX262" fmla="*/ 5732 w 19998"/>
                <a:gd name="connsiteY262" fmla="*/ 18447 h 19998"/>
                <a:gd name="connsiteX263" fmla="*/ 5075 w 19998"/>
                <a:gd name="connsiteY263" fmla="*/ 18310 h 19998"/>
                <a:gd name="connsiteX264" fmla="*/ 4806 w 19998"/>
                <a:gd name="connsiteY264" fmla="*/ 18165 h 19998"/>
                <a:gd name="connsiteX265" fmla="*/ 4865 w 19998"/>
                <a:gd name="connsiteY265" fmla="*/ 18061 h 19998"/>
                <a:gd name="connsiteX266" fmla="*/ 4768 w 19998"/>
                <a:gd name="connsiteY266" fmla="*/ 18082 h 19998"/>
                <a:gd name="connsiteX267" fmla="*/ 4725 w 19998"/>
                <a:gd name="connsiteY267" fmla="*/ 18247 h 19998"/>
                <a:gd name="connsiteX268" fmla="*/ 4515 w 19998"/>
                <a:gd name="connsiteY268" fmla="*/ 18101 h 19998"/>
                <a:gd name="connsiteX269" fmla="*/ 4684 w 19998"/>
                <a:gd name="connsiteY269" fmla="*/ 17737 h 19998"/>
                <a:gd name="connsiteX270" fmla="*/ 4415 w 19998"/>
                <a:gd name="connsiteY270" fmla="*/ 17634 h 19998"/>
                <a:gd name="connsiteX271" fmla="*/ 4372 w 19998"/>
                <a:gd name="connsiteY271" fmla="*/ 17714 h 19998"/>
                <a:gd name="connsiteX272" fmla="*/ 4311 w 19998"/>
                <a:gd name="connsiteY272" fmla="*/ 17714 h 19998"/>
                <a:gd name="connsiteX273" fmla="*/ 4294 w 19998"/>
                <a:gd name="connsiteY273" fmla="*/ 17594 h 19998"/>
                <a:gd name="connsiteX274" fmla="*/ 4103 w 19998"/>
                <a:gd name="connsiteY274" fmla="*/ 17617 h 19998"/>
                <a:gd name="connsiteX275" fmla="*/ 4063 w 19998"/>
                <a:gd name="connsiteY275" fmla="*/ 17495 h 19998"/>
                <a:gd name="connsiteX276" fmla="*/ 4041 w 19998"/>
                <a:gd name="connsiteY276" fmla="*/ 17495 h 19998"/>
                <a:gd name="connsiteX277" fmla="*/ 4025 w 19998"/>
                <a:gd name="connsiteY277" fmla="*/ 17432 h 19998"/>
                <a:gd name="connsiteX278" fmla="*/ 4103 w 19998"/>
                <a:gd name="connsiteY278" fmla="*/ 17415 h 19998"/>
                <a:gd name="connsiteX279" fmla="*/ 4251 w 19998"/>
                <a:gd name="connsiteY279" fmla="*/ 17389 h 19998"/>
                <a:gd name="connsiteX280" fmla="*/ 4251 w 19998"/>
                <a:gd name="connsiteY280" fmla="*/ 17373 h 19998"/>
                <a:gd name="connsiteX281" fmla="*/ 4499 w 19998"/>
                <a:gd name="connsiteY281" fmla="*/ 17084 h 19998"/>
                <a:gd name="connsiteX282" fmla="*/ 5037 w 19998"/>
                <a:gd name="connsiteY282" fmla="*/ 14969 h 19998"/>
                <a:gd name="connsiteX283" fmla="*/ 5011 w 19998"/>
                <a:gd name="connsiteY283" fmla="*/ 14767 h 19998"/>
                <a:gd name="connsiteX284" fmla="*/ 5218 w 19998"/>
                <a:gd name="connsiteY284" fmla="*/ 14525 h 19998"/>
                <a:gd name="connsiteX285" fmla="*/ 5427 w 19998"/>
                <a:gd name="connsiteY285" fmla="*/ 14583 h 19998"/>
                <a:gd name="connsiteX286" fmla="*/ 5444 w 19998"/>
                <a:gd name="connsiteY286" fmla="*/ 14525 h 19998"/>
                <a:gd name="connsiteX287" fmla="*/ 5387 w 19998"/>
                <a:gd name="connsiteY287" fmla="*/ 14464 h 19998"/>
                <a:gd name="connsiteX288" fmla="*/ 5427 w 19998"/>
                <a:gd name="connsiteY288" fmla="*/ 14485 h 19998"/>
                <a:gd name="connsiteX289" fmla="*/ 5427 w 19998"/>
                <a:gd name="connsiteY289" fmla="*/ 14464 h 19998"/>
                <a:gd name="connsiteX290" fmla="*/ 5218 w 19998"/>
                <a:gd name="connsiteY290" fmla="*/ 14318 h 19998"/>
                <a:gd name="connsiteX291" fmla="*/ 5075 w 19998"/>
                <a:gd name="connsiteY291" fmla="*/ 14647 h 19998"/>
                <a:gd name="connsiteX292" fmla="*/ 5037 w 19998"/>
                <a:gd name="connsiteY292" fmla="*/ 14623 h 19998"/>
                <a:gd name="connsiteX293" fmla="*/ 5427 w 19998"/>
                <a:gd name="connsiteY293" fmla="*/ 12509 h 19998"/>
                <a:gd name="connsiteX294" fmla="*/ 5470 w 19998"/>
                <a:gd name="connsiteY294" fmla="*/ 12492 h 19998"/>
                <a:gd name="connsiteX295" fmla="*/ 5511 w 19998"/>
                <a:gd name="connsiteY295" fmla="*/ 12548 h 19998"/>
                <a:gd name="connsiteX296" fmla="*/ 5961 w 19998"/>
                <a:gd name="connsiteY296" fmla="*/ 13284 h 19998"/>
                <a:gd name="connsiteX297" fmla="*/ 6352 w 19998"/>
                <a:gd name="connsiteY297" fmla="*/ 14017 h 19998"/>
                <a:gd name="connsiteX298" fmla="*/ 6352 w 19998"/>
                <a:gd name="connsiteY298" fmla="*/ 13808 h 19998"/>
                <a:gd name="connsiteX299" fmla="*/ 6001 w 19998"/>
                <a:gd name="connsiteY299" fmla="*/ 13058 h 19998"/>
                <a:gd name="connsiteX300" fmla="*/ 5675 w 19998"/>
                <a:gd name="connsiteY300" fmla="*/ 12532 h 19998"/>
                <a:gd name="connsiteX301" fmla="*/ 5551 w 19998"/>
                <a:gd name="connsiteY301" fmla="*/ 12410 h 19998"/>
                <a:gd name="connsiteX302" fmla="*/ 5258 w 19998"/>
                <a:gd name="connsiteY302" fmla="*/ 12227 h 19998"/>
                <a:gd name="connsiteX303" fmla="*/ 5242 w 19998"/>
                <a:gd name="connsiteY303" fmla="*/ 12243 h 19998"/>
                <a:gd name="connsiteX304" fmla="*/ 5175 w 19998"/>
                <a:gd name="connsiteY304" fmla="*/ 11961 h 19998"/>
                <a:gd name="connsiteX305" fmla="*/ 5363 w 19998"/>
                <a:gd name="connsiteY305" fmla="*/ 11961 h 19998"/>
                <a:gd name="connsiteX306" fmla="*/ 5487 w 19998"/>
                <a:gd name="connsiteY306" fmla="*/ 11653 h 19998"/>
                <a:gd name="connsiteX307" fmla="*/ 5470 w 19998"/>
                <a:gd name="connsiteY307" fmla="*/ 11653 h 19998"/>
                <a:gd name="connsiteX308" fmla="*/ 5470 w 19998"/>
                <a:gd name="connsiteY308" fmla="*/ 11637 h 19998"/>
                <a:gd name="connsiteX309" fmla="*/ 5444 w 19998"/>
                <a:gd name="connsiteY309" fmla="*/ 11268 h 19998"/>
                <a:gd name="connsiteX310" fmla="*/ 5339 w 19998"/>
                <a:gd name="connsiteY310" fmla="*/ 11146 h 19998"/>
                <a:gd name="connsiteX311" fmla="*/ 5251 w 19998"/>
                <a:gd name="connsiteY311" fmla="*/ 10849 h 19998"/>
                <a:gd name="connsiteX312" fmla="*/ 4784 w 19998"/>
                <a:gd name="connsiteY312" fmla="*/ 10539 h 19998"/>
                <a:gd name="connsiteX313" fmla="*/ 4603 w 19998"/>
                <a:gd name="connsiteY313" fmla="*/ 10497 h 19998"/>
                <a:gd name="connsiteX314" fmla="*/ 4620 w 19998"/>
                <a:gd name="connsiteY314" fmla="*/ 10476 h 19998"/>
                <a:gd name="connsiteX315" fmla="*/ 3877 w 19998"/>
                <a:gd name="connsiteY315" fmla="*/ 9395 h 19998"/>
                <a:gd name="connsiteX316" fmla="*/ 3941 w 19998"/>
                <a:gd name="connsiteY316" fmla="*/ 9353 h 19998"/>
                <a:gd name="connsiteX317" fmla="*/ 3918 w 19998"/>
                <a:gd name="connsiteY317" fmla="*/ 9353 h 19998"/>
                <a:gd name="connsiteX318" fmla="*/ 4168 w 19998"/>
                <a:gd name="connsiteY318" fmla="*/ 9071 h 19998"/>
                <a:gd name="connsiteX319" fmla="*/ 3753 w 19998"/>
                <a:gd name="connsiteY319" fmla="*/ 8829 h 19998"/>
                <a:gd name="connsiteX320" fmla="*/ 3899 w 19998"/>
                <a:gd name="connsiteY320" fmla="*/ 8645 h 19998"/>
                <a:gd name="connsiteX321" fmla="*/ 3899 w 19998"/>
                <a:gd name="connsiteY321" fmla="*/ 8521 h 19998"/>
                <a:gd name="connsiteX322" fmla="*/ 4472 w 19998"/>
                <a:gd name="connsiteY322" fmla="*/ 8666 h 19998"/>
                <a:gd name="connsiteX323" fmla="*/ 3877 w 19998"/>
                <a:gd name="connsiteY323" fmla="*/ 8457 h 19998"/>
                <a:gd name="connsiteX324" fmla="*/ 3689 w 19998"/>
                <a:gd name="connsiteY324" fmla="*/ 8587 h 19998"/>
                <a:gd name="connsiteX325" fmla="*/ 3360 w 19998"/>
                <a:gd name="connsiteY325" fmla="*/ 8401 h 19998"/>
                <a:gd name="connsiteX326" fmla="*/ 3303 w 19998"/>
                <a:gd name="connsiteY326" fmla="*/ 8239 h 19998"/>
                <a:gd name="connsiteX327" fmla="*/ 3465 w 19998"/>
                <a:gd name="connsiteY327" fmla="*/ 8077 h 19998"/>
                <a:gd name="connsiteX328" fmla="*/ 3344 w 19998"/>
                <a:gd name="connsiteY328" fmla="*/ 7910 h 19998"/>
                <a:gd name="connsiteX329" fmla="*/ 3156 w 19998"/>
                <a:gd name="connsiteY329" fmla="*/ 7910 h 19998"/>
                <a:gd name="connsiteX330" fmla="*/ 2844 w 19998"/>
                <a:gd name="connsiteY330" fmla="*/ 7933 h 19998"/>
                <a:gd name="connsiteX331" fmla="*/ 2822 w 19998"/>
                <a:gd name="connsiteY331" fmla="*/ 7853 h 19998"/>
                <a:gd name="connsiteX332" fmla="*/ 3115 w 19998"/>
                <a:gd name="connsiteY332" fmla="*/ 7651 h 19998"/>
                <a:gd name="connsiteX333" fmla="*/ 3115 w 19998"/>
                <a:gd name="connsiteY333" fmla="*/ 7625 h 19998"/>
                <a:gd name="connsiteX334" fmla="*/ 2477 w 19998"/>
                <a:gd name="connsiteY334" fmla="*/ 7750 h 19998"/>
                <a:gd name="connsiteX335" fmla="*/ 2477 w 19998"/>
                <a:gd name="connsiteY335" fmla="*/ 7973 h 19998"/>
                <a:gd name="connsiteX336" fmla="*/ 2127 w 19998"/>
                <a:gd name="connsiteY336" fmla="*/ 7442 h 19998"/>
                <a:gd name="connsiteX337" fmla="*/ 2127 w 19998"/>
                <a:gd name="connsiteY337" fmla="*/ 7463 h 19998"/>
                <a:gd name="connsiteX338" fmla="*/ 1831 w 19998"/>
                <a:gd name="connsiteY338" fmla="*/ 7261 h 19998"/>
                <a:gd name="connsiteX339" fmla="*/ 1260 w 19998"/>
                <a:gd name="connsiteY339" fmla="*/ 6996 h 19998"/>
                <a:gd name="connsiteX340" fmla="*/ 1276 w 19998"/>
                <a:gd name="connsiteY340" fmla="*/ 6975 h 19998"/>
                <a:gd name="connsiteX341" fmla="*/ 1260 w 19998"/>
                <a:gd name="connsiteY341" fmla="*/ 6958 h 19998"/>
                <a:gd name="connsiteX342" fmla="*/ 1236 w 19998"/>
                <a:gd name="connsiteY342" fmla="*/ 6958 h 19998"/>
                <a:gd name="connsiteX343" fmla="*/ 1172 w 19998"/>
                <a:gd name="connsiteY343" fmla="*/ 6892 h 19998"/>
                <a:gd name="connsiteX344" fmla="*/ 1155 w 19998"/>
                <a:gd name="connsiteY344" fmla="*/ 6996 h 19998"/>
                <a:gd name="connsiteX345" fmla="*/ 886 w 19998"/>
                <a:gd name="connsiteY345" fmla="*/ 6975 h 19998"/>
                <a:gd name="connsiteX346" fmla="*/ 679 w 19998"/>
                <a:gd name="connsiteY346" fmla="*/ 7099 h 19998"/>
                <a:gd name="connsiteX347" fmla="*/ 533 w 19998"/>
                <a:gd name="connsiteY347" fmla="*/ 7078 h 19998"/>
                <a:gd name="connsiteX348" fmla="*/ 533 w 19998"/>
                <a:gd name="connsiteY348" fmla="*/ 7022 h 19998"/>
                <a:gd name="connsiteX349" fmla="*/ 574 w 19998"/>
                <a:gd name="connsiteY349" fmla="*/ 6996 h 19998"/>
                <a:gd name="connsiteX350" fmla="*/ 305 w 19998"/>
                <a:gd name="connsiteY350" fmla="*/ 6568 h 19998"/>
                <a:gd name="connsiteX351" fmla="*/ 264 w 19998"/>
                <a:gd name="connsiteY351" fmla="*/ 6594 h 19998"/>
                <a:gd name="connsiteX352" fmla="*/ 164 w 19998"/>
                <a:gd name="connsiteY352" fmla="*/ 6528 h 19998"/>
                <a:gd name="connsiteX353" fmla="*/ 141 w 19998"/>
                <a:gd name="connsiteY353" fmla="*/ 6528 h 19998"/>
                <a:gd name="connsiteX354" fmla="*/ 0 w 19998"/>
                <a:gd name="connsiteY354" fmla="*/ 6490 h 19998"/>
                <a:gd name="connsiteX355" fmla="*/ 17 w 19998"/>
                <a:gd name="connsiteY355" fmla="*/ 6465 h 19998"/>
                <a:gd name="connsiteX356" fmla="*/ 57 w 19998"/>
                <a:gd name="connsiteY356" fmla="*/ 6465 h 19998"/>
                <a:gd name="connsiteX357" fmla="*/ 57 w 19998"/>
                <a:gd name="connsiteY357" fmla="*/ 6425 h 19998"/>
                <a:gd name="connsiteX358" fmla="*/ 695 w 19998"/>
                <a:gd name="connsiteY358" fmla="*/ 6408 h 19998"/>
                <a:gd name="connsiteX359" fmla="*/ 760 w 19998"/>
                <a:gd name="connsiteY359" fmla="*/ 6262 h 19998"/>
                <a:gd name="connsiteX360" fmla="*/ 722 w 19998"/>
                <a:gd name="connsiteY360" fmla="*/ 6262 h 19998"/>
                <a:gd name="connsiteX361" fmla="*/ 695 w 19998"/>
                <a:gd name="connsiteY361" fmla="*/ 6164 h 19998"/>
                <a:gd name="connsiteX362" fmla="*/ 433 w 19998"/>
                <a:gd name="connsiteY362" fmla="*/ 6084 h 19998"/>
                <a:gd name="connsiteX363" fmla="*/ 348 w 19998"/>
                <a:gd name="connsiteY363" fmla="*/ 6204 h 19998"/>
                <a:gd name="connsiteX364" fmla="*/ 329 w 19998"/>
                <a:gd name="connsiteY364" fmla="*/ 6204 h 19998"/>
                <a:gd name="connsiteX365" fmla="*/ 305 w 19998"/>
                <a:gd name="connsiteY365" fmla="*/ 6060 h 19998"/>
                <a:gd name="connsiteX366" fmla="*/ 348 w 19998"/>
                <a:gd name="connsiteY366" fmla="*/ 6044 h 19998"/>
                <a:gd name="connsiteX367" fmla="*/ 348 w 19998"/>
                <a:gd name="connsiteY367" fmla="*/ 5997 h 19998"/>
                <a:gd name="connsiteX368" fmla="*/ 248 w 19998"/>
                <a:gd name="connsiteY368" fmla="*/ 5997 h 19998"/>
                <a:gd name="connsiteX369" fmla="*/ 221 w 19998"/>
                <a:gd name="connsiteY369" fmla="*/ 5938 h 19998"/>
                <a:gd name="connsiteX370" fmla="*/ 329 w 19998"/>
                <a:gd name="connsiteY370" fmla="*/ 5938 h 19998"/>
                <a:gd name="connsiteX371" fmla="*/ 348 w 19998"/>
                <a:gd name="connsiteY371" fmla="*/ 5818 h 19998"/>
                <a:gd name="connsiteX372" fmla="*/ 391 w 19998"/>
                <a:gd name="connsiteY372" fmla="*/ 5818 h 19998"/>
                <a:gd name="connsiteX373" fmla="*/ 369 w 19998"/>
                <a:gd name="connsiteY373" fmla="*/ 5917 h 19998"/>
                <a:gd name="connsiteX374" fmla="*/ 433 w 19998"/>
                <a:gd name="connsiteY374" fmla="*/ 5877 h 19998"/>
                <a:gd name="connsiteX375" fmla="*/ 433 w 19998"/>
                <a:gd name="connsiteY375" fmla="*/ 5898 h 19998"/>
                <a:gd name="connsiteX376" fmla="*/ 410 w 19998"/>
                <a:gd name="connsiteY376" fmla="*/ 5917 h 19998"/>
                <a:gd name="connsiteX377" fmla="*/ 433 w 19998"/>
                <a:gd name="connsiteY377" fmla="*/ 5938 h 19998"/>
                <a:gd name="connsiteX378" fmla="*/ 555 w 19998"/>
                <a:gd name="connsiteY378" fmla="*/ 5938 h 19998"/>
                <a:gd name="connsiteX379" fmla="*/ 555 w 19998"/>
                <a:gd name="connsiteY379" fmla="*/ 5955 h 19998"/>
                <a:gd name="connsiteX380" fmla="*/ 738 w 19998"/>
                <a:gd name="connsiteY380" fmla="*/ 5938 h 19998"/>
                <a:gd name="connsiteX381" fmla="*/ 695 w 19998"/>
                <a:gd name="connsiteY381" fmla="*/ 5835 h 19998"/>
                <a:gd name="connsiteX382" fmla="*/ 655 w 19998"/>
                <a:gd name="connsiteY382" fmla="*/ 5835 h 19998"/>
                <a:gd name="connsiteX383" fmla="*/ 638 w 19998"/>
                <a:gd name="connsiteY383" fmla="*/ 5877 h 19998"/>
                <a:gd name="connsiteX384" fmla="*/ 574 w 19998"/>
                <a:gd name="connsiteY384" fmla="*/ 5861 h 19998"/>
                <a:gd name="connsiteX385" fmla="*/ 517 w 19998"/>
                <a:gd name="connsiteY385" fmla="*/ 5861 h 19998"/>
                <a:gd name="connsiteX386" fmla="*/ 598 w 19998"/>
                <a:gd name="connsiteY386" fmla="*/ 5736 h 19998"/>
                <a:gd name="connsiteX387" fmla="*/ 141 w 19998"/>
                <a:gd name="connsiteY387" fmla="*/ 5778 h 19998"/>
                <a:gd name="connsiteX388" fmla="*/ 141 w 19998"/>
                <a:gd name="connsiteY388" fmla="*/ 5795 h 19998"/>
                <a:gd name="connsiteX389" fmla="*/ 17 w 19998"/>
                <a:gd name="connsiteY389" fmla="*/ 5818 h 19998"/>
                <a:gd name="connsiteX390" fmla="*/ 17 w 19998"/>
                <a:gd name="connsiteY390" fmla="*/ 5715 h 19998"/>
                <a:gd name="connsiteX391" fmla="*/ 40 w 19998"/>
                <a:gd name="connsiteY391" fmla="*/ 5715 h 19998"/>
                <a:gd name="connsiteX392" fmla="*/ 141 w 19998"/>
                <a:gd name="connsiteY392" fmla="*/ 5287 h 19998"/>
                <a:gd name="connsiteX393" fmla="*/ 181 w 19998"/>
                <a:gd name="connsiteY393" fmla="*/ 5268 h 19998"/>
                <a:gd name="connsiteX394" fmla="*/ 348 w 19998"/>
                <a:gd name="connsiteY394" fmla="*/ 5247 h 19998"/>
                <a:gd name="connsiteX395" fmla="*/ 329 w 19998"/>
                <a:gd name="connsiteY395" fmla="*/ 5205 h 19998"/>
                <a:gd name="connsiteX396" fmla="*/ 450 w 19998"/>
                <a:gd name="connsiteY396" fmla="*/ 5149 h 19998"/>
                <a:gd name="connsiteX397" fmla="*/ 617 w 19998"/>
                <a:gd name="connsiteY397" fmla="*/ 5149 h 19998"/>
                <a:gd name="connsiteX398" fmla="*/ 617 w 19998"/>
                <a:gd name="connsiteY398" fmla="*/ 5106 h 19998"/>
                <a:gd name="connsiteX399" fmla="*/ 803 w 19998"/>
                <a:gd name="connsiteY399" fmla="*/ 5085 h 19998"/>
                <a:gd name="connsiteX400" fmla="*/ 826 w 19998"/>
                <a:gd name="connsiteY400" fmla="*/ 5106 h 19998"/>
                <a:gd name="connsiteX401" fmla="*/ 803 w 19998"/>
                <a:gd name="connsiteY401" fmla="*/ 5149 h 19998"/>
                <a:gd name="connsiteX402" fmla="*/ 803 w 19998"/>
                <a:gd name="connsiteY402" fmla="*/ 5165 h 19998"/>
                <a:gd name="connsiteX403" fmla="*/ 1276 w 19998"/>
                <a:gd name="connsiteY403" fmla="*/ 5022 h 19998"/>
                <a:gd name="connsiteX404" fmla="*/ 1276 w 19998"/>
                <a:gd name="connsiteY404" fmla="*/ 5003 h 19998"/>
                <a:gd name="connsiteX405" fmla="*/ 1276 w 19998"/>
                <a:gd name="connsiteY405" fmla="*/ 5022 h 19998"/>
                <a:gd name="connsiteX406" fmla="*/ 1298 w 19998"/>
                <a:gd name="connsiteY406" fmla="*/ 5022 h 19998"/>
                <a:gd name="connsiteX407" fmla="*/ 1298 w 19998"/>
                <a:gd name="connsiteY407" fmla="*/ 5003 h 19998"/>
                <a:gd name="connsiteX408" fmla="*/ 1341 w 19998"/>
                <a:gd name="connsiteY408" fmla="*/ 5003 h 19998"/>
                <a:gd name="connsiteX409" fmla="*/ 1341 w 19998"/>
                <a:gd name="connsiteY409" fmla="*/ 5165 h 19998"/>
                <a:gd name="connsiteX410" fmla="*/ 1381 w 19998"/>
                <a:gd name="connsiteY410" fmla="*/ 5165 h 19998"/>
                <a:gd name="connsiteX411" fmla="*/ 1441 w 19998"/>
                <a:gd name="connsiteY411" fmla="*/ 5149 h 19998"/>
                <a:gd name="connsiteX412" fmla="*/ 1441 w 19998"/>
                <a:gd name="connsiteY412" fmla="*/ 5205 h 19998"/>
                <a:gd name="connsiteX413" fmla="*/ 1505 w 19998"/>
                <a:gd name="connsiteY413" fmla="*/ 5231 h 19998"/>
                <a:gd name="connsiteX414" fmla="*/ 1524 w 19998"/>
                <a:gd name="connsiteY414" fmla="*/ 5069 h 19998"/>
                <a:gd name="connsiteX415" fmla="*/ 1562 w 19998"/>
                <a:gd name="connsiteY415" fmla="*/ 5069 h 19998"/>
                <a:gd name="connsiteX416" fmla="*/ 1562 w 19998"/>
                <a:gd name="connsiteY416" fmla="*/ 5043 h 19998"/>
                <a:gd name="connsiteX417" fmla="*/ 1815 w 19998"/>
                <a:gd name="connsiteY417" fmla="*/ 5125 h 19998"/>
                <a:gd name="connsiteX418" fmla="*/ 1815 w 19998"/>
                <a:gd name="connsiteY418" fmla="*/ 5149 h 19998"/>
                <a:gd name="connsiteX419" fmla="*/ 1831 w 19998"/>
                <a:gd name="connsiteY419" fmla="*/ 5149 h 19998"/>
                <a:gd name="connsiteX420" fmla="*/ 1874 w 19998"/>
                <a:gd name="connsiteY420" fmla="*/ 5149 h 19998"/>
                <a:gd name="connsiteX421" fmla="*/ 1874 w 19998"/>
                <a:gd name="connsiteY421" fmla="*/ 5189 h 19998"/>
                <a:gd name="connsiteX422" fmla="*/ 1936 w 19998"/>
                <a:gd name="connsiteY422" fmla="*/ 5165 h 19998"/>
                <a:gd name="connsiteX423" fmla="*/ 1936 w 19998"/>
                <a:gd name="connsiteY423" fmla="*/ 5149 h 19998"/>
                <a:gd name="connsiteX424" fmla="*/ 1915 w 19998"/>
                <a:gd name="connsiteY424" fmla="*/ 5125 h 19998"/>
                <a:gd name="connsiteX425" fmla="*/ 1915 w 19998"/>
                <a:gd name="connsiteY425" fmla="*/ 5069 h 19998"/>
                <a:gd name="connsiteX426" fmla="*/ 1979 w 19998"/>
                <a:gd name="connsiteY426" fmla="*/ 5003 h 19998"/>
                <a:gd name="connsiteX427" fmla="*/ 1936 w 19998"/>
                <a:gd name="connsiteY427" fmla="*/ 4939 h 19998"/>
                <a:gd name="connsiteX428" fmla="*/ 2103 w 19998"/>
                <a:gd name="connsiteY428" fmla="*/ 4820 h 19998"/>
                <a:gd name="connsiteX429" fmla="*/ 2496 w 19998"/>
                <a:gd name="connsiteY429" fmla="*/ 4777 h 19998"/>
                <a:gd name="connsiteX430" fmla="*/ 2536 w 19998"/>
                <a:gd name="connsiteY430" fmla="*/ 4860 h 19998"/>
                <a:gd name="connsiteX431" fmla="*/ 2722 w 19998"/>
                <a:gd name="connsiteY431" fmla="*/ 4761 h 19998"/>
                <a:gd name="connsiteX432" fmla="*/ 2722 w 19998"/>
                <a:gd name="connsiteY432" fmla="*/ 4900 h 19998"/>
                <a:gd name="connsiteX433" fmla="*/ 2805 w 19998"/>
                <a:gd name="connsiteY433" fmla="*/ 4923 h 19998"/>
                <a:gd name="connsiteX434" fmla="*/ 2782 w 19998"/>
                <a:gd name="connsiteY434" fmla="*/ 4982 h 19998"/>
                <a:gd name="connsiteX435" fmla="*/ 2886 w 19998"/>
                <a:gd name="connsiteY435" fmla="*/ 5022 h 19998"/>
                <a:gd name="connsiteX436" fmla="*/ 2910 w 19998"/>
                <a:gd name="connsiteY436" fmla="*/ 5022 h 19998"/>
                <a:gd name="connsiteX437" fmla="*/ 2970 w 19998"/>
                <a:gd name="connsiteY437" fmla="*/ 5189 h 19998"/>
                <a:gd name="connsiteX438" fmla="*/ 3010 w 19998"/>
                <a:gd name="connsiteY438" fmla="*/ 5189 h 19998"/>
                <a:gd name="connsiteX439" fmla="*/ 3034 w 19998"/>
                <a:gd name="connsiteY439" fmla="*/ 5247 h 19998"/>
                <a:gd name="connsiteX440" fmla="*/ 3256 w 19998"/>
                <a:gd name="connsiteY440" fmla="*/ 5673 h 19998"/>
                <a:gd name="connsiteX441" fmla="*/ 3608 w 19998"/>
                <a:gd name="connsiteY441" fmla="*/ 5391 h 19998"/>
                <a:gd name="connsiteX442" fmla="*/ 3689 w 19998"/>
                <a:gd name="connsiteY442" fmla="*/ 5351 h 19998"/>
                <a:gd name="connsiteX443" fmla="*/ 3860 w 19998"/>
                <a:gd name="connsiteY443" fmla="*/ 5268 h 19998"/>
                <a:gd name="connsiteX444" fmla="*/ 3999 w 19998"/>
                <a:gd name="connsiteY444" fmla="*/ 5534 h 19998"/>
                <a:gd name="connsiteX445" fmla="*/ 4351 w 19998"/>
                <a:gd name="connsiteY445" fmla="*/ 5351 h 19998"/>
                <a:gd name="connsiteX446" fmla="*/ 4372 w 19998"/>
                <a:gd name="connsiteY446" fmla="*/ 5308 h 19998"/>
                <a:gd name="connsiteX447" fmla="*/ 4580 w 19998"/>
                <a:gd name="connsiteY447" fmla="*/ 5268 h 19998"/>
                <a:gd name="connsiteX448" fmla="*/ 4580 w 19998"/>
                <a:gd name="connsiteY448" fmla="*/ 5471 h 19998"/>
                <a:gd name="connsiteX449" fmla="*/ 4994 w 19998"/>
                <a:gd name="connsiteY449" fmla="*/ 5449 h 19998"/>
                <a:gd name="connsiteX450" fmla="*/ 5075 w 19998"/>
                <a:gd name="connsiteY450" fmla="*/ 5471 h 19998"/>
                <a:gd name="connsiteX451" fmla="*/ 5323 w 19998"/>
                <a:gd name="connsiteY451" fmla="*/ 5471 h 19998"/>
                <a:gd name="connsiteX452" fmla="*/ 5242 w 19998"/>
                <a:gd name="connsiteY452" fmla="*/ 5407 h 19998"/>
                <a:gd name="connsiteX453" fmla="*/ 4994 w 19998"/>
                <a:gd name="connsiteY453" fmla="*/ 5003 h 19998"/>
                <a:gd name="connsiteX454" fmla="*/ 4970 w 19998"/>
                <a:gd name="connsiteY454" fmla="*/ 5003 h 19998"/>
                <a:gd name="connsiteX455" fmla="*/ 4954 w 19998"/>
                <a:gd name="connsiteY455" fmla="*/ 4982 h 19998"/>
                <a:gd name="connsiteX456" fmla="*/ 5054 w 19998"/>
                <a:gd name="connsiteY456" fmla="*/ 4618 h 19998"/>
                <a:gd name="connsiteX457" fmla="*/ 5054 w 19998"/>
                <a:gd name="connsiteY457" fmla="*/ 4601 h 19998"/>
                <a:gd name="connsiteX458" fmla="*/ 5037 w 19998"/>
                <a:gd name="connsiteY458" fmla="*/ 4618 h 19998"/>
                <a:gd name="connsiteX459" fmla="*/ 5011 w 19998"/>
                <a:gd name="connsiteY459" fmla="*/ 4131 h 19998"/>
                <a:gd name="connsiteX460" fmla="*/ 4970 w 19998"/>
                <a:gd name="connsiteY460" fmla="*/ 4131 h 19998"/>
                <a:gd name="connsiteX461" fmla="*/ 4642 w 19998"/>
                <a:gd name="connsiteY461" fmla="*/ 3335 h 19998"/>
                <a:gd name="connsiteX462" fmla="*/ 4663 w 19998"/>
                <a:gd name="connsiteY462" fmla="*/ 3092 h 19998"/>
                <a:gd name="connsiteX463" fmla="*/ 4563 w 19998"/>
                <a:gd name="connsiteY463" fmla="*/ 3050 h 19998"/>
                <a:gd name="connsiteX464" fmla="*/ 4563 w 19998"/>
                <a:gd name="connsiteY464" fmla="*/ 2930 h 19998"/>
                <a:gd name="connsiteX465" fmla="*/ 4663 w 19998"/>
                <a:gd name="connsiteY465" fmla="*/ 2987 h 19998"/>
                <a:gd name="connsiteX466" fmla="*/ 4684 w 19998"/>
                <a:gd name="connsiteY466" fmla="*/ 2947 h 19998"/>
                <a:gd name="connsiteX467" fmla="*/ 5242 w 19998"/>
                <a:gd name="connsiteY467" fmla="*/ 3092 h 19998"/>
                <a:gd name="connsiteX468" fmla="*/ 5258 w 19998"/>
                <a:gd name="connsiteY468" fmla="*/ 3029 h 19998"/>
                <a:gd name="connsiteX469" fmla="*/ 5570 w 19998"/>
                <a:gd name="connsiteY469" fmla="*/ 3050 h 19998"/>
                <a:gd name="connsiteX470" fmla="*/ 5632 w 19998"/>
                <a:gd name="connsiteY470" fmla="*/ 3252 h 19998"/>
                <a:gd name="connsiteX471" fmla="*/ 5592 w 19998"/>
                <a:gd name="connsiteY471" fmla="*/ 3252 h 19998"/>
                <a:gd name="connsiteX472" fmla="*/ 5570 w 19998"/>
                <a:gd name="connsiteY472" fmla="*/ 3316 h 19998"/>
                <a:gd name="connsiteX473" fmla="*/ 5511 w 19998"/>
                <a:gd name="connsiteY473" fmla="*/ 3316 h 19998"/>
                <a:gd name="connsiteX474" fmla="*/ 5675 w 19998"/>
                <a:gd name="connsiteY474" fmla="*/ 3800 h 19998"/>
                <a:gd name="connsiteX475" fmla="*/ 5649 w 19998"/>
                <a:gd name="connsiteY475" fmla="*/ 3826 h 19998"/>
                <a:gd name="connsiteX476" fmla="*/ 5732 w 19998"/>
                <a:gd name="connsiteY476" fmla="*/ 3842 h 19998"/>
                <a:gd name="connsiteX477" fmla="*/ 5713 w 19998"/>
                <a:gd name="connsiteY477" fmla="*/ 3842 h 19998"/>
                <a:gd name="connsiteX478" fmla="*/ 5732 w 19998"/>
                <a:gd name="connsiteY478" fmla="*/ 3882 h 19998"/>
                <a:gd name="connsiteX479" fmla="*/ 5756 w 19998"/>
                <a:gd name="connsiteY479" fmla="*/ 3882 h 19998"/>
                <a:gd name="connsiteX480" fmla="*/ 5775 w 19998"/>
                <a:gd name="connsiteY480" fmla="*/ 3882 h 19998"/>
                <a:gd name="connsiteX481" fmla="*/ 5861 w 19998"/>
                <a:gd name="connsiteY481" fmla="*/ 3762 h 19998"/>
                <a:gd name="connsiteX482" fmla="*/ 6499 w 19998"/>
                <a:gd name="connsiteY482" fmla="*/ 3906 h 19998"/>
                <a:gd name="connsiteX483" fmla="*/ 7611 w 19998"/>
                <a:gd name="connsiteY483" fmla="*/ 3826 h 19998"/>
                <a:gd name="connsiteX484" fmla="*/ 7923 w 19998"/>
                <a:gd name="connsiteY484" fmla="*/ 3722 h 19998"/>
                <a:gd name="connsiteX485" fmla="*/ 8045 w 19998"/>
                <a:gd name="connsiteY485" fmla="*/ 3703 h 19998"/>
                <a:gd name="connsiteX486" fmla="*/ 7611 w 19998"/>
                <a:gd name="connsiteY486" fmla="*/ 3600 h 19998"/>
                <a:gd name="connsiteX487" fmla="*/ 7611 w 19998"/>
                <a:gd name="connsiteY487" fmla="*/ 3581 h 19998"/>
                <a:gd name="connsiteX488" fmla="*/ 7799 w 19998"/>
                <a:gd name="connsiteY488" fmla="*/ 3092 h 19998"/>
                <a:gd name="connsiteX489" fmla="*/ 9574 w 19998"/>
                <a:gd name="connsiteY489" fmla="*/ 2317 h 19998"/>
                <a:gd name="connsiteX490" fmla="*/ 9843 w 19998"/>
                <a:gd name="connsiteY490" fmla="*/ 1993 h 19998"/>
                <a:gd name="connsiteX491" fmla="*/ 9902 w 19998"/>
                <a:gd name="connsiteY491" fmla="*/ 2051 h 19998"/>
                <a:gd name="connsiteX492" fmla="*/ 10031 w 19998"/>
                <a:gd name="connsiteY492" fmla="*/ 2051 h 19998"/>
                <a:gd name="connsiteX493" fmla="*/ 9964 w 19998"/>
                <a:gd name="connsiteY493" fmla="*/ 1972 h 19998"/>
                <a:gd name="connsiteX494" fmla="*/ 9943 w 19998"/>
                <a:gd name="connsiteY494" fmla="*/ 1993 h 19998"/>
                <a:gd name="connsiteX495" fmla="*/ 9843 w 19998"/>
                <a:gd name="connsiteY495" fmla="*/ 1645 h 19998"/>
                <a:gd name="connsiteX496" fmla="*/ 9902 w 19998"/>
                <a:gd name="connsiteY496" fmla="*/ 1645 h 19998"/>
                <a:gd name="connsiteX497" fmla="*/ 9902 w 19998"/>
                <a:gd name="connsiteY497" fmla="*/ 1628 h 19998"/>
                <a:gd name="connsiteX498" fmla="*/ 9902 w 19998"/>
                <a:gd name="connsiteY498" fmla="*/ 1607 h 19998"/>
                <a:gd name="connsiteX499" fmla="*/ 9843 w 19998"/>
                <a:gd name="connsiteY499" fmla="*/ 1542 h 19998"/>
                <a:gd name="connsiteX500" fmla="*/ 9886 w 19998"/>
                <a:gd name="connsiteY500" fmla="*/ 1260 h 19998"/>
                <a:gd name="connsiteX501" fmla="*/ 9926 w 19998"/>
                <a:gd name="connsiteY501" fmla="*/ 1243 h 19998"/>
                <a:gd name="connsiteX502" fmla="*/ 9886 w 19998"/>
                <a:gd name="connsiteY502" fmla="*/ 815 h 19998"/>
                <a:gd name="connsiteX503" fmla="*/ 9902 w 19998"/>
                <a:gd name="connsiteY503" fmla="*/ 815 h 19998"/>
                <a:gd name="connsiteX504" fmla="*/ 9886 w 19998"/>
                <a:gd name="connsiteY504" fmla="*/ 484 h 19998"/>
                <a:gd name="connsiteX505" fmla="*/ 10645 w 19998"/>
                <a:gd name="connsiteY505" fmla="*/ 186 h 19998"/>
                <a:gd name="connsiteX506" fmla="*/ 11307 w 19998"/>
                <a:gd name="connsiteY506" fmla="*/ 0 h 19998"/>
                <a:gd name="connsiteX507" fmla="*/ 11431 w 19998"/>
                <a:gd name="connsiteY507" fmla="*/ 324 h 19998"/>
                <a:gd name="connsiteX508" fmla="*/ 11431 w 19998"/>
                <a:gd name="connsiteY508" fmla="*/ 630 h 19998"/>
                <a:gd name="connsiteX509" fmla="*/ 11577 w 19998"/>
                <a:gd name="connsiteY509" fmla="*/ 630 h 19998"/>
                <a:gd name="connsiteX510" fmla="*/ 11700 w 19998"/>
                <a:gd name="connsiteY510" fmla="*/ 832 h 19998"/>
                <a:gd name="connsiteX511" fmla="*/ 11822 w 19998"/>
                <a:gd name="connsiteY511" fmla="*/ 895 h 19998"/>
                <a:gd name="connsiteX512" fmla="*/ 12158 w 19998"/>
                <a:gd name="connsiteY512" fmla="*/ 670 h 19998"/>
                <a:gd name="connsiteX513" fmla="*/ 12279 w 19998"/>
                <a:gd name="connsiteY513" fmla="*/ 792 h 19998"/>
                <a:gd name="connsiteX514" fmla="*/ 12255 w 19998"/>
                <a:gd name="connsiteY514" fmla="*/ 815 h 19998"/>
                <a:gd name="connsiteX515" fmla="*/ 12360 w 19998"/>
                <a:gd name="connsiteY515" fmla="*/ 895 h 19998"/>
                <a:gd name="connsiteX516" fmla="*/ 12360 w 19998"/>
                <a:gd name="connsiteY516" fmla="*/ 912 h 19998"/>
                <a:gd name="connsiteX517" fmla="*/ 12339 w 19998"/>
                <a:gd name="connsiteY517" fmla="*/ 935 h 19998"/>
                <a:gd name="connsiteX518" fmla="*/ 12548 w 19998"/>
                <a:gd name="connsiteY518" fmla="*/ 1342 h 19998"/>
                <a:gd name="connsiteX519" fmla="*/ 12753 w 19998"/>
                <a:gd name="connsiteY519" fmla="*/ 1260 h 19998"/>
                <a:gd name="connsiteX520" fmla="*/ 12729 w 19998"/>
                <a:gd name="connsiteY520" fmla="*/ 1363 h 19998"/>
                <a:gd name="connsiteX521" fmla="*/ 12834 w 19998"/>
                <a:gd name="connsiteY521" fmla="*/ 1323 h 19998"/>
                <a:gd name="connsiteX522" fmla="*/ 12853 w 19998"/>
                <a:gd name="connsiteY522" fmla="*/ 1342 h 19998"/>
                <a:gd name="connsiteX523" fmla="*/ 12901 w 19998"/>
                <a:gd name="connsiteY523" fmla="*/ 1342 h 19998"/>
                <a:gd name="connsiteX524" fmla="*/ 13039 w 19998"/>
                <a:gd name="connsiteY524" fmla="*/ 1769 h 19998"/>
                <a:gd name="connsiteX525" fmla="*/ 13039 w 19998"/>
                <a:gd name="connsiteY525" fmla="*/ 1751 h 19998"/>
                <a:gd name="connsiteX526" fmla="*/ 13065 w 19998"/>
                <a:gd name="connsiteY526" fmla="*/ 1751 h 19998"/>
                <a:gd name="connsiteX527" fmla="*/ 13082 w 19998"/>
                <a:gd name="connsiteY527" fmla="*/ 1671 h 19998"/>
                <a:gd name="connsiteX528" fmla="*/ 13186 w 19998"/>
                <a:gd name="connsiteY528" fmla="*/ 1645 h 19998"/>
                <a:gd name="connsiteX529" fmla="*/ 13203 w 19998"/>
                <a:gd name="connsiteY529" fmla="*/ 1671 h 19998"/>
                <a:gd name="connsiteX530" fmla="*/ 13203 w 19998"/>
                <a:gd name="connsiteY530" fmla="*/ 1645 h 19998"/>
                <a:gd name="connsiteX531" fmla="*/ 13267 w 19998"/>
                <a:gd name="connsiteY531" fmla="*/ 1645 h 19998"/>
                <a:gd name="connsiteX532" fmla="*/ 13267 w 19998"/>
                <a:gd name="connsiteY532" fmla="*/ 1671 h 19998"/>
                <a:gd name="connsiteX533" fmla="*/ 13308 w 19998"/>
                <a:gd name="connsiteY533" fmla="*/ 1687 h 19998"/>
                <a:gd name="connsiteX534" fmla="*/ 13308 w 19998"/>
                <a:gd name="connsiteY534" fmla="*/ 1711 h 19998"/>
                <a:gd name="connsiteX535" fmla="*/ 13515 w 19998"/>
                <a:gd name="connsiteY535" fmla="*/ 1628 h 19998"/>
                <a:gd name="connsiteX536" fmla="*/ 13598 w 19998"/>
                <a:gd name="connsiteY536" fmla="*/ 1751 h 19998"/>
                <a:gd name="connsiteX537" fmla="*/ 13660 w 19998"/>
                <a:gd name="connsiteY537" fmla="*/ 1769 h 19998"/>
                <a:gd name="connsiteX538" fmla="*/ 13660 w 19998"/>
                <a:gd name="connsiteY538" fmla="*/ 1833 h 19998"/>
                <a:gd name="connsiteX539" fmla="*/ 13677 w 19998"/>
                <a:gd name="connsiteY539" fmla="*/ 1833 h 19998"/>
                <a:gd name="connsiteX540" fmla="*/ 13677 w 19998"/>
                <a:gd name="connsiteY540" fmla="*/ 1849 h 19998"/>
                <a:gd name="connsiteX541" fmla="*/ 13725 w 19998"/>
                <a:gd name="connsiteY541" fmla="*/ 1849 h 19998"/>
                <a:gd name="connsiteX542" fmla="*/ 13703 w 19998"/>
                <a:gd name="connsiteY542" fmla="*/ 1833 h 19998"/>
                <a:gd name="connsiteX543" fmla="*/ 13725 w 19998"/>
                <a:gd name="connsiteY543" fmla="*/ 1791 h 19998"/>
                <a:gd name="connsiteX544" fmla="*/ 13808 w 19998"/>
                <a:gd name="connsiteY544" fmla="*/ 1873 h 19998"/>
                <a:gd name="connsiteX545" fmla="*/ 13725 w 19998"/>
                <a:gd name="connsiteY545" fmla="*/ 2155 h 19998"/>
                <a:gd name="connsiteX546" fmla="*/ 13725 w 19998"/>
                <a:gd name="connsiteY546" fmla="*/ 2138 h 19998"/>
                <a:gd name="connsiteX547" fmla="*/ 13784 w 19998"/>
                <a:gd name="connsiteY547" fmla="*/ 2155 h 19998"/>
                <a:gd name="connsiteX548" fmla="*/ 13825 w 19998"/>
                <a:gd name="connsiteY548" fmla="*/ 2301 h 19998"/>
                <a:gd name="connsiteX549" fmla="*/ 13703 w 19998"/>
                <a:gd name="connsiteY549" fmla="*/ 2420 h 19998"/>
                <a:gd name="connsiteX550" fmla="*/ 13741 w 19998"/>
                <a:gd name="connsiteY550" fmla="*/ 2463 h 19998"/>
                <a:gd name="connsiteX551" fmla="*/ 13703 w 19998"/>
                <a:gd name="connsiteY551" fmla="*/ 2503 h 19998"/>
                <a:gd name="connsiteX552" fmla="*/ 13784 w 19998"/>
                <a:gd name="connsiteY552" fmla="*/ 2519 h 19998"/>
                <a:gd name="connsiteX553" fmla="*/ 13784 w 19998"/>
                <a:gd name="connsiteY553" fmla="*/ 2540 h 19998"/>
                <a:gd name="connsiteX554" fmla="*/ 13849 w 19998"/>
                <a:gd name="connsiteY554" fmla="*/ 2540 h 19998"/>
                <a:gd name="connsiteX555" fmla="*/ 14280 w 19998"/>
                <a:gd name="connsiteY555" fmla="*/ 2540 h 19998"/>
                <a:gd name="connsiteX556" fmla="*/ 14527 w 19998"/>
                <a:gd name="connsiteY556" fmla="*/ 2437 h 19998"/>
                <a:gd name="connsiteX557" fmla="*/ 14527 w 19998"/>
                <a:gd name="connsiteY557" fmla="*/ 2218 h 19998"/>
                <a:gd name="connsiteX558" fmla="*/ 14715 w 19998"/>
                <a:gd name="connsiteY558" fmla="*/ 2051 h 19998"/>
                <a:gd name="connsiteX559" fmla="*/ 14815 w 19998"/>
                <a:gd name="connsiteY559" fmla="*/ 2115 h 19998"/>
                <a:gd name="connsiteX560" fmla="*/ 14775 w 19998"/>
                <a:gd name="connsiteY560" fmla="*/ 2138 h 19998"/>
                <a:gd name="connsiteX561" fmla="*/ 14796 w 19998"/>
                <a:gd name="connsiteY561" fmla="*/ 2218 h 19998"/>
                <a:gd name="connsiteX562" fmla="*/ 14756 w 19998"/>
                <a:gd name="connsiteY562" fmla="*/ 2195 h 19998"/>
                <a:gd name="connsiteX563" fmla="*/ 14732 w 19998"/>
                <a:gd name="connsiteY563" fmla="*/ 2218 h 19998"/>
                <a:gd name="connsiteX564" fmla="*/ 14756 w 19998"/>
                <a:gd name="connsiteY564" fmla="*/ 2237 h 19998"/>
                <a:gd name="connsiteX565" fmla="*/ 14732 w 19998"/>
                <a:gd name="connsiteY565" fmla="*/ 2275 h 19998"/>
                <a:gd name="connsiteX566" fmla="*/ 14715 w 19998"/>
                <a:gd name="connsiteY566" fmla="*/ 2275 h 19998"/>
                <a:gd name="connsiteX567" fmla="*/ 14756 w 19998"/>
                <a:gd name="connsiteY567" fmla="*/ 2341 h 19998"/>
                <a:gd name="connsiteX568" fmla="*/ 14675 w 19998"/>
                <a:gd name="connsiteY568" fmla="*/ 2519 h 19998"/>
                <a:gd name="connsiteX569" fmla="*/ 14815 w 19998"/>
                <a:gd name="connsiteY569" fmla="*/ 2622 h 19998"/>
                <a:gd name="connsiteX570" fmla="*/ 14796 w 19998"/>
                <a:gd name="connsiteY570" fmla="*/ 2904 h 19998"/>
                <a:gd name="connsiteX571" fmla="*/ 14918 w 19998"/>
                <a:gd name="connsiteY571" fmla="*/ 2904 h 19998"/>
                <a:gd name="connsiteX572" fmla="*/ 14918 w 19998"/>
                <a:gd name="connsiteY572" fmla="*/ 2867 h 19998"/>
                <a:gd name="connsiteX573" fmla="*/ 15001 w 19998"/>
                <a:gd name="connsiteY573" fmla="*/ 2888 h 19998"/>
                <a:gd name="connsiteX574" fmla="*/ 15230 w 19998"/>
                <a:gd name="connsiteY574" fmla="*/ 3074 h 19998"/>
                <a:gd name="connsiteX575" fmla="*/ 15249 w 19998"/>
                <a:gd name="connsiteY575" fmla="*/ 3050 h 19998"/>
                <a:gd name="connsiteX576" fmla="*/ 15249 w 19998"/>
                <a:gd name="connsiteY576" fmla="*/ 3114 h 19998"/>
                <a:gd name="connsiteX577" fmla="*/ 15330 w 19998"/>
                <a:gd name="connsiteY577" fmla="*/ 3114 h 19998"/>
                <a:gd name="connsiteX578" fmla="*/ 15418 w 19998"/>
                <a:gd name="connsiteY578" fmla="*/ 3114 h 19998"/>
                <a:gd name="connsiteX579" fmla="*/ 15499 w 19998"/>
                <a:gd name="connsiteY579" fmla="*/ 3196 h 19998"/>
                <a:gd name="connsiteX580" fmla="*/ 15475 w 19998"/>
                <a:gd name="connsiteY580" fmla="*/ 3252 h 19998"/>
                <a:gd name="connsiteX581" fmla="*/ 15499 w 19998"/>
                <a:gd name="connsiteY581" fmla="*/ 3295 h 19998"/>
                <a:gd name="connsiteX582" fmla="*/ 15499 w 19998"/>
                <a:gd name="connsiteY582" fmla="*/ 3276 h 19998"/>
                <a:gd name="connsiteX583" fmla="*/ 15599 w 19998"/>
                <a:gd name="connsiteY583" fmla="*/ 3276 h 19998"/>
                <a:gd name="connsiteX584" fmla="*/ 15704 w 19998"/>
                <a:gd name="connsiteY584" fmla="*/ 3374 h 19998"/>
                <a:gd name="connsiteX585" fmla="*/ 15682 w 19998"/>
                <a:gd name="connsiteY585" fmla="*/ 3414 h 19998"/>
                <a:gd name="connsiteX586" fmla="*/ 15723 w 19998"/>
                <a:gd name="connsiteY586" fmla="*/ 3478 h 19998"/>
                <a:gd name="connsiteX587" fmla="*/ 15704 w 19998"/>
                <a:gd name="connsiteY587" fmla="*/ 3497 h 19998"/>
                <a:gd name="connsiteX588" fmla="*/ 15747 w 19998"/>
                <a:gd name="connsiteY588" fmla="*/ 3534 h 19998"/>
                <a:gd name="connsiteX589" fmla="*/ 15747 w 19998"/>
                <a:gd name="connsiteY589" fmla="*/ 3518 h 19998"/>
                <a:gd name="connsiteX590" fmla="*/ 15935 w 19998"/>
                <a:gd name="connsiteY590" fmla="*/ 3478 h 19998"/>
                <a:gd name="connsiteX591" fmla="*/ 15935 w 19998"/>
                <a:gd name="connsiteY591" fmla="*/ 3518 h 19998"/>
                <a:gd name="connsiteX592" fmla="*/ 15951 w 19998"/>
                <a:gd name="connsiteY592" fmla="*/ 3518 h 19998"/>
                <a:gd name="connsiteX593" fmla="*/ 15992 w 19998"/>
                <a:gd name="connsiteY593" fmla="*/ 3414 h 19998"/>
                <a:gd name="connsiteX594" fmla="*/ 16156 w 19998"/>
                <a:gd name="connsiteY594" fmla="*/ 3414 h 19998"/>
                <a:gd name="connsiteX595" fmla="*/ 16156 w 19998"/>
                <a:gd name="connsiteY595" fmla="*/ 3374 h 19998"/>
                <a:gd name="connsiteX596" fmla="*/ 16302 w 19998"/>
                <a:gd name="connsiteY596" fmla="*/ 3436 h 19998"/>
                <a:gd name="connsiteX597" fmla="*/ 16285 w 19998"/>
                <a:gd name="connsiteY597" fmla="*/ 3454 h 19998"/>
                <a:gd name="connsiteX598" fmla="*/ 16366 w 19998"/>
                <a:gd name="connsiteY598" fmla="*/ 3518 h 19998"/>
                <a:gd name="connsiteX599" fmla="*/ 16490 w 19998"/>
                <a:gd name="connsiteY599" fmla="*/ 3518 h 19998"/>
                <a:gd name="connsiteX600" fmla="*/ 16506 w 19998"/>
                <a:gd name="connsiteY600" fmla="*/ 3600 h 19998"/>
                <a:gd name="connsiteX601" fmla="*/ 16590 w 19998"/>
                <a:gd name="connsiteY601" fmla="*/ 3624 h 19998"/>
                <a:gd name="connsiteX602" fmla="*/ 16611 w 19998"/>
                <a:gd name="connsiteY602" fmla="*/ 3581 h 19998"/>
                <a:gd name="connsiteX603" fmla="*/ 16694 w 19998"/>
                <a:gd name="connsiteY603" fmla="*/ 3600 h 19998"/>
                <a:gd name="connsiteX604" fmla="*/ 16694 w 19998"/>
                <a:gd name="connsiteY604" fmla="*/ 3560 h 19998"/>
                <a:gd name="connsiteX605" fmla="*/ 16716 w 19998"/>
                <a:gd name="connsiteY605" fmla="*/ 3560 h 19998"/>
                <a:gd name="connsiteX606" fmla="*/ 16716 w 19998"/>
                <a:gd name="connsiteY606" fmla="*/ 3518 h 19998"/>
                <a:gd name="connsiteX607" fmla="*/ 16759 w 19998"/>
                <a:gd name="connsiteY607" fmla="*/ 3497 h 19998"/>
                <a:gd name="connsiteX608" fmla="*/ 16759 w 19998"/>
                <a:gd name="connsiteY608" fmla="*/ 3478 h 19998"/>
                <a:gd name="connsiteX609" fmla="*/ 16940 w 19998"/>
                <a:gd name="connsiteY609" fmla="*/ 3478 h 19998"/>
                <a:gd name="connsiteX610" fmla="*/ 17085 w 19998"/>
                <a:gd name="connsiteY610" fmla="*/ 3560 h 19998"/>
                <a:gd name="connsiteX611" fmla="*/ 17085 w 19998"/>
                <a:gd name="connsiteY611" fmla="*/ 3534 h 19998"/>
                <a:gd name="connsiteX612" fmla="*/ 17192 w 19998"/>
                <a:gd name="connsiteY612" fmla="*/ 3518 h 19998"/>
                <a:gd name="connsiteX613" fmla="*/ 17192 w 19998"/>
                <a:gd name="connsiteY613" fmla="*/ 3534 h 19998"/>
                <a:gd name="connsiteX614" fmla="*/ 17373 w 19998"/>
                <a:gd name="connsiteY614" fmla="*/ 3640 h 19998"/>
                <a:gd name="connsiteX615" fmla="*/ 17354 w 19998"/>
                <a:gd name="connsiteY615" fmla="*/ 3663 h 19998"/>
                <a:gd name="connsiteX616" fmla="*/ 17437 w 19998"/>
                <a:gd name="connsiteY616" fmla="*/ 3783 h 19998"/>
                <a:gd name="connsiteX617" fmla="*/ 17397 w 19998"/>
                <a:gd name="connsiteY617" fmla="*/ 3783 h 19998"/>
                <a:gd name="connsiteX618" fmla="*/ 17414 w 19998"/>
                <a:gd name="connsiteY618" fmla="*/ 3826 h 19998"/>
                <a:gd name="connsiteX619" fmla="*/ 17437 w 19998"/>
                <a:gd name="connsiteY619" fmla="*/ 3826 h 19998"/>
                <a:gd name="connsiteX620" fmla="*/ 17602 w 19998"/>
                <a:gd name="connsiteY620" fmla="*/ 4028 h 19998"/>
                <a:gd name="connsiteX621" fmla="*/ 17623 w 19998"/>
                <a:gd name="connsiteY621" fmla="*/ 4091 h 19998"/>
                <a:gd name="connsiteX622" fmla="*/ 17642 w 19998"/>
                <a:gd name="connsiteY622" fmla="*/ 4091 h 19998"/>
                <a:gd name="connsiteX623" fmla="*/ 17683 w 19998"/>
                <a:gd name="connsiteY623" fmla="*/ 4211 h 19998"/>
                <a:gd name="connsiteX624" fmla="*/ 17849 w 19998"/>
                <a:gd name="connsiteY624" fmla="*/ 4211 h 19998"/>
                <a:gd name="connsiteX625" fmla="*/ 17849 w 19998"/>
                <a:gd name="connsiteY625" fmla="*/ 4171 h 19998"/>
                <a:gd name="connsiteX626" fmla="*/ 17871 w 19998"/>
                <a:gd name="connsiteY626" fmla="*/ 4171 h 19998"/>
                <a:gd name="connsiteX627" fmla="*/ 17830 w 19998"/>
                <a:gd name="connsiteY627" fmla="*/ 4091 h 19998"/>
                <a:gd name="connsiteX628" fmla="*/ 17871 w 19998"/>
                <a:gd name="connsiteY628" fmla="*/ 4065 h 19998"/>
                <a:gd name="connsiteX629" fmla="*/ 17935 w 19998"/>
                <a:gd name="connsiteY629" fmla="*/ 4091 h 19998"/>
                <a:gd name="connsiteX630" fmla="*/ 17976 w 19998"/>
                <a:gd name="connsiteY630" fmla="*/ 4065 h 19998"/>
                <a:gd name="connsiteX631" fmla="*/ 18019 w 19998"/>
                <a:gd name="connsiteY631" fmla="*/ 4091 h 19998"/>
                <a:gd name="connsiteX632" fmla="*/ 18140 w 19998"/>
                <a:gd name="connsiteY632" fmla="*/ 4131 h 19998"/>
                <a:gd name="connsiteX633" fmla="*/ 18183 w 19998"/>
                <a:gd name="connsiteY633" fmla="*/ 4293 h 19998"/>
                <a:gd name="connsiteX634" fmla="*/ 18200 w 19998"/>
                <a:gd name="connsiteY634" fmla="*/ 4293 h 19998"/>
                <a:gd name="connsiteX635" fmla="*/ 18223 w 19998"/>
                <a:gd name="connsiteY635" fmla="*/ 4211 h 19998"/>
                <a:gd name="connsiteX636" fmla="*/ 18240 w 19998"/>
                <a:gd name="connsiteY636" fmla="*/ 4211 h 19998"/>
                <a:gd name="connsiteX637" fmla="*/ 18240 w 19998"/>
                <a:gd name="connsiteY637" fmla="*/ 4230 h 19998"/>
                <a:gd name="connsiteX638" fmla="*/ 18281 w 19998"/>
                <a:gd name="connsiteY638" fmla="*/ 4230 h 19998"/>
                <a:gd name="connsiteX639" fmla="*/ 18328 w 19998"/>
                <a:gd name="connsiteY639" fmla="*/ 4270 h 19998"/>
                <a:gd name="connsiteX640" fmla="*/ 18369 w 19998"/>
                <a:gd name="connsiteY640" fmla="*/ 4253 h 19998"/>
                <a:gd name="connsiteX641" fmla="*/ 18388 w 19998"/>
                <a:gd name="connsiteY641" fmla="*/ 4270 h 19998"/>
                <a:gd name="connsiteX642" fmla="*/ 18531 w 19998"/>
                <a:gd name="connsiteY642" fmla="*/ 4253 h 19998"/>
                <a:gd name="connsiteX643" fmla="*/ 18531 w 19998"/>
                <a:gd name="connsiteY643" fmla="*/ 4270 h 19998"/>
                <a:gd name="connsiteX644" fmla="*/ 18631 w 19998"/>
                <a:gd name="connsiteY644" fmla="*/ 4211 h 19998"/>
                <a:gd name="connsiteX645" fmla="*/ 18631 w 19998"/>
                <a:gd name="connsiteY645" fmla="*/ 4131 h 19998"/>
                <a:gd name="connsiteX646" fmla="*/ 18762 w 19998"/>
                <a:gd name="connsiteY646" fmla="*/ 4108 h 19998"/>
                <a:gd name="connsiteX647" fmla="*/ 18778 w 19998"/>
                <a:gd name="connsiteY647" fmla="*/ 4148 h 19998"/>
                <a:gd name="connsiteX648" fmla="*/ 18821 w 19998"/>
                <a:gd name="connsiteY648" fmla="*/ 4131 h 19998"/>
                <a:gd name="connsiteX649" fmla="*/ 18943 w 19998"/>
                <a:gd name="connsiteY649" fmla="*/ 4333 h 19998"/>
                <a:gd name="connsiteX650" fmla="*/ 19047 w 19998"/>
                <a:gd name="connsiteY650" fmla="*/ 4333 h 19998"/>
                <a:gd name="connsiteX651" fmla="*/ 19064 w 19998"/>
                <a:gd name="connsiteY651" fmla="*/ 4392 h 19998"/>
                <a:gd name="connsiteX652" fmla="*/ 19152 w 19998"/>
                <a:gd name="connsiteY652" fmla="*/ 4392 h 19998"/>
                <a:gd name="connsiteX653" fmla="*/ 19152 w 19998"/>
                <a:gd name="connsiteY653" fmla="*/ 4373 h 19998"/>
                <a:gd name="connsiteX654" fmla="*/ 19212 w 19998"/>
                <a:gd name="connsiteY654" fmla="*/ 4373 h 19998"/>
                <a:gd name="connsiteX655" fmla="*/ 19212 w 19998"/>
                <a:gd name="connsiteY655" fmla="*/ 4392 h 19998"/>
                <a:gd name="connsiteX656" fmla="*/ 19317 w 19998"/>
                <a:gd name="connsiteY656" fmla="*/ 4333 h 19998"/>
                <a:gd name="connsiteX657" fmla="*/ 19417 w 19998"/>
                <a:gd name="connsiteY657" fmla="*/ 4392 h 19998"/>
                <a:gd name="connsiteX658" fmla="*/ 19443 w 19998"/>
                <a:gd name="connsiteY658" fmla="*/ 4373 h 19998"/>
                <a:gd name="connsiteX659" fmla="*/ 19500 w 19998"/>
                <a:gd name="connsiteY659" fmla="*/ 4373 h 19998"/>
                <a:gd name="connsiteX660" fmla="*/ 19521 w 19998"/>
                <a:gd name="connsiteY660" fmla="*/ 4352 h 19998"/>
                <a:gd name="connsiteX661" fmla="*/ 19998 w 19998"/>
                <a:gd name="connsiteY661" fmla="*/ 4512 h 19998"/>
                <a:gd name="connsiteX662" fmla="*/ 19750 w 19998"/>
                <a:gd name="connsiteY662" fmla="*/ 4939 h 19998"/>
                <a:gd name="connsiteX663" fmla="*/ 19712 w 19998"/>
                <a:gd name="connsiteY663" fmla="*/ 4939 h 19998"/>
                <a:gd name="connsiteX664" fmla="*/ 19686 w 19998"/>
                <a:gd name="connsiteY664" fmla="*/ 5003 h 19998"/>
                <a:gd name="connsiteX665" fmla="*/ 19645 w 19998"/>
                <a:gd name="connsiteY665" fmla="*/ 5003 h 19998"/>
                <a:gd name="connsiteX666" fmla="*/ 19131 w 19998"/>
                <a:gd name="connsiteY666" fmla="*/ 6512 h 19998"/>
                <a:gd name="connsiteX667" fmla="*/ 19236 w 19998"/>
                <a:gd name="connsiteY667" fmla="*/ 7750 h 19998"/>
                <a:gd name="connsiteX668" fmla="*/ 19212 w 19998"/>
                <a:gd name="connsiteY668" fmla="*/ 7750 h 19998"/>
                <a:gd name="connsiteX669" fmla="*/ 19090 w 19998"/>
                <a:gd name="connsiteY669" fmla="*/ 7870 h 19998"/>
                <a:gd name="connsiteX670" fmla="*/ 19152 w 19998"/>
                <a:gd name="connsiteY670" fmla="*/ 7853 h 19998"/>
                <a:gd name="connsiteX671" fmla="*/ 19064 w 19998"/>
                <a:gd name="connsiteY671" fmla="*/ 7973 h 19998"/>
                <a:gd name="connsiteX672" fmla="*/ 18983 w 19998"/>
                <a:gd name="connsiteY672" fmla="*/ 7973 h 19998"/>
                <a:gd name="connsiteX673" fmla="*/ 18714 w 19998"/>
                <a:gd name="connsiteY673" fmla="*/ 8135 h 19998"/>
                <a:gd name="connsiteX674" fmla="*/ 18695 w 19998"/>
                <a:gd name="connsiteY674" fmla="*/ 8093 h 19998"/>
                <a:gd name="connsiteX675" fmla="*/ 18614 w 19998"/>
                <a:gd name="connsiteY675" fmla="*/ 7997 h 19998"/>
                <a:gd name="connsiteX676" fmla="*/ 18631 w 19998"/>
                <a:gd name="connsiteY676" fmla="*/ 7973 h 19998"/>
                <a:gd name="connsiteX677" fmla="*/ 18304 w 19998"/>
                <a:gd name="connsiteY67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409 w 19998"/>
                <a:gd name="connsiteY27" fmla="*/ 11268 h 19998"/>
                <a:gd name="connsiteX28" fmla="*/ 18573 w 19998"/>
                <a:gd name="connsiteY28" fmla="*/ 11451 h 19998"/>
                <a:gd name="connsiteX29" fmla="*/ 18552 w 19998"/>
                <a:gd name="connsiteY29" fmla="*/ 11451 h 19998"/>
                <a:gd name="connsiteX30" fmla="*/ 18614 w 19998"/>
                <a:gd name="connsiteY30" fmla="*/ 11571 h 19998"/>
                <a:gd name="connsiteX31" fmla="*/ 18369 w 19998"/>
                <a:gd name="connsiteY31" fmla="*/ 11757 h 19998"/>
                <a:gd name="connsiteX32" fmla="*/ 18240 w 19998"/>
                <a:gd name="connsiteY32" fmla="*/ 11839 h 19998"/>
                <a:gd name="connsiteX33" fmla="*/ 18240 w 19998"/>
                <a:gd name="connsiteY33" fmla="*/ 11855 h 19998"/>
                <a:gd name="connsiteX34" fmla="*/ 18223 w 19998"/>
                <a:gd name="connsiteY34" fmla="*/ 11919 h 19998"/>
                <a:gd name="connsiteX35" fmla="*/ 18388 w 19998"/>
                <a:gd name="connsiteY35" fmla="*/ 12144 h 19998"/>
                <a:gd name="connsiteX36" fmla="*/ 18631 w 19998"/>
                <a:gd name="connsiteY36" fmla="*/ 12548 h 19998"/>
                <a:gd name="connsiteX37" fmla="*/ 18673 w 19998"/>
                <a:gd name="connsiteY37" fmla="*/ 12548 h 19998"/>
                <a:gd name="connsiteX38" fmla="*/ 18695 w 19998"/>
                <a:gd name="connsiteY38" fmla="*/ 12574 h 19998"/>
                <a:gd name="connsiteX39" fmla="*/ 18900 w 19998"/>
                <a:gd name="connsiteY39" fmla="*/ 12734 h 19998"/>
                <a:gd name="connsiteX40" fmla="*/ 18843 w 19998"/>
                <a:gd name="connsiteY40" fmla="*/ 12920 h 19998"/>
                <a:gd name="connsiteX41" fmla="*/ 18804 w 19998"/>
                <a:gd name="connsiteY41" fmla="*/ 12920 h 19998"/>
                <a:gd name="connsiteX42" fmla="*/ 18821 w 19998"/>
                <a:gd name="connsiteY42" fmla="*/ 13098 h 19998"/>
                <a:gd name="connsiteX43" fmla="*/ 18804 w 19998"/>
                <a:gd name="connsiteY43" fmla="*/ 13098 h 19998"/>
                <a:gd name="connsiteX44" fmla="*/ 18762 w 19998"/>
                <a:gd name="connsiteY44" fmla="*/ 13178 h 19998"/>
                <a:gd name="connsiteX45" fmla="*/ 18573 w 19998"/>
                <a:gd name="connsiteY45" fmla="*/ 13221 h 19998"/>
                <a:gd name="connsiteX46" fmla="*/ 18469 w 19998"/>
                <a:gd name="connsiteY46" fmla="*/ 13300 h 19998"/>
                <a:gd name="connsiteX47" fmla="*/ 18469 w 19998"/>
                <a:gd name="connsiteY47" fmla="*/ 13364 h 19998"/>
                <a:gd name="connsiteX48" fmla="*/ 18119 w 19998"/>
                <a:gd name="connsiteY48" fmla="*/ 13387 h 19998"/>
                <a:gd name="connsiteX49" fmla="*/ 18035 w 19998"/>
                <a:gd name="connsiteY49" fmla="*/ 13444 h 19998"/>
                <a:gd name="connsiteX50" fmla="*/ 18240 w 19998"/>
                <a:gd name="connsiteY50" fmla="*/ 13669 h 19998"/>
                <a:gd name="connsiteX51" fmla="*/ 18261 w 19998"/>
                <a:gd name="connsiteY51" fmla="*/ 13914 h 19998"/>
                <a:gd name="connsiteX52" fmla="*/ 18552 w 19998"/>
                <a:gd name="connsiteY52" fmla="*/ 14034 h 19998"/>
                <a:gd name="connsiteX53" fmla="*/ 18714 w 19998"/>
                <a:gd name="connsiteY53" fmla="*/ 14074 h 19998"/>
                <a:gd name="connsiteX54" fmla="*/ 18843 w 19998"/>
                <a:gd name="connsiteY54" fmla="*/ 14403 h 19998"/>
                <a:gd name="connsiteX55" fmla="*/ 18657 w 19998"/>
                <a:gd name="connsiteY55" fmla="*/ 14421 h 19998"/>
                <a:gd name="connsiteX56" fmla="*/ 18492 w 19998"/>
                <a:gd name="connsiteY56" fmla="*/ 14809 h 19998"/>
                <a:gd name="connsiteX57" fmla="*/ 18657 w 19998"/>
                <a:gd name="connsiteY57" fmla="*/ 14995 h 19998"/>
                <a:gd name="connsiteX58" fmla="*/ 18573 w 19998"/>
                <a:gd name="connsiteY58" fmla="*/ 15011 h 19998"/>
                <a:gd name="connsiteX59" fmla="*/ 18573 w 19998"/>
                <a:gd name="connsiteY59" fmla="*/ 15131 h 19998"/>
                <a:gd name="connsiteX60" fmla="*/ 18804 w 19998"/>
                <a:gd name="connsiteY60" fmla="*/ 15422 h 19998"/>
                <a:gd name="connsiteX61" fmla="*/ 18821 w 19998"/>
                <a:gd name="connsiteY61" fmla="*/ 15422 h 19998"/>
                <a:gd name="connsiteX62" fmla="*/ 18843 w 19998"/>
                <a:gd name="connsiteY62" fmla="*/ 15439 h 19998"/>
                <a:gd name="connsiteX63" fmla="*/ 19090 w 19998"/>
                <a:gd name="connsiteY63" fmla="*/ 15479 h 19998"/>
                <a:gd name="connsiteX64" fmla="*/ 19152 w 19998"/>
                <a:gd name="connsiteY64" fmla="*/ 15542 h 19998"/>
                <a:gd name="connsiteX65" fmla="*/ 19169 w 19998"/>
                <a:gd name="connsiteY65" fmla="*/ 15542 h 19998"/>
                <a:gd name="connsiteX66" fmla="*/ 19500 w 19998"/>
                <a:gd name="connsiteY66" fmla="*/ 15641 h 19998"/>
                <a:gd name="connsiteX67" fmla="*/ 19500 w 19998"/>
                <a:gd name="connsiteY67" fmla="*/ 15624 h 19998"/>
                <a:gd name="connsiteX68" fmla="*/ 19833 w 19998"/>
                <a:gd name="connsiteY68" fmla="*/ 15519 h 19998"/>
                <a:gd name="connsiteX69" fmla="*/ 19833 w 19998"/>
                <a:gd name="connsiteY69" fmla="*/ 15479 h 19998"/>
                <a:gd name="connsiteX70" fmla="*/ 19914 w 19998"/>
                <a:gd name="connsiteY70" fmla="*/ 15479 h 19998"/>
                <a:gd name="connsiteX71" fmla="*/ 19890 w 19998"/>
                <a:gd name="connsiteY71" fmla="*/ 15624 h 19998"/>
                <a:gd name="connsiteX72" fmla="*/ 19971 w 19998"/>
                <a:gd name="connsiteY72" fmla="*/ 15784 h 19998"/>
                <a:gd name="connsiteX73" fmla="*/ 19890 w 19998"/>
                <a:gd name="connsiteY73" fmla="*/ 15824 h 19998"/>
                <a:gd name="connsiteX74" fmla="*/ 19686 w 19998"/>
                <a:gd name="connsiteY74" fmla="*/ 16358 h 19998"/>
                <a:gd name="connsiteX75" fmla="*/ 19712 w 19998"/>
                <a:gd name="connsiteY75" fmla="*/ 16395 h 19998"/>
                <a:gd name="connsiteX76" fmla="*/ 19645 w 19998"/>
                <a:gd name="connsiteY76" fmla="*/ 16477 h 19998"/>
                <a:gd name="connsiteX77" fmla="*/ 19605 w 19998"/>
                <a:gd name="connsiteY77" fmla="*/ 16454 h 19998"/>
                <a:gd name="connsiteX78" fmla="*/ 19459 w 19998"/>
                <a:gd name="connsiteY78" fmla="*/ 16557 h 19998"/>
                <a:gd name="connsiteX79" fmla="*/ 19443 w 19998"/>
                <a:gd name="connsiteY79" fmla="*/ 16557 h 19998"/>
                <a:gd name="connsiteX80" fmla="*/ 19400 w 19998"/>
                <a:gd name="connsiteY80" fmla="*/ 16600 h 19998"/>
                <a:gd name="connsiteX81" fmla="*/ 19417 w 19998"/>
                <a:gd name="connsiteY81" fmla="*/ 16640 h 19998"/>
                <a:gd name="connsiteX82" fmla="*/ 19400 w 19998"/>
                <a:gd name="connsiteY82" fmla="*/ 16656 h 19998"/>
                <a:gd name="connsiteX83" fmla="*/ 19376 w 19998"/>
                <a:gd name="connsiteY83" fmla="*/ 16600 h 19998"/>
                <a:gd name="connsiteX84" fmla="*/ 19333 w 19998"/>
                <a:gd name="connsiteY84" fmla="*/ 16640 h 19998"/>
                <a:gd name="connsiteX85" fmla="*/ 19317 w 19998"/>
                <a:gd name="connsiteY85" fmla="*/ 16618 h 19998"/>
                <a:gd name="connsiteX86" fmla="*/ 19064 w 19998"/>
                <a:gd name="connsiteY86" fmla="*/ 16905 h 19998"/>
                <a:gd name="connsiteX87" fmla="*/ 19107 w 19998"/>
                <a:gd name="connsiteY87" fmla="*/ 16964 h 19998"/>
                <a:gd name="connsiteX88" fmla="*/ 19064 w 19998"/>
                <a:gd name="connsiteY88" fmla="*/ 16987 h 19998"/>
                <a:gd name="connsiteX89" fmla="*/ 19047 w 19998"/>
                <a:gd name="connsiteY89" fmla="*/ 16922 h 19998"/>
                <a:gd name="connsiteX90" fmla="*/ 18926 w 19998"/>
                <a:gd name="connsiteY90" fmla="*/ 17004 h 19998"/>
                <a:gd name="connsiteX91" fmla="*/ 18900 w 19998"/>
                <a:gd name="connsiteY91" fmla="*/ 16987 h 19998"/>
                <a:gd name="connsiteX92" fmla="*/ 18762 w 19998"/>
                <a:gd name="connsiteY92" fmla="*/ 17067 h 19998"/>
                <a:gd name="connsiteX93" fmla="*/ 18804 w 19998"/>
                <a:gd name="connsiteY93" fmla="*/ 17084 h 19998"/>
                <a:gd name="connsiteX94" fmla="*/ 18778 w 19998"/>
                <a:gd name="connsiteY94" fmla="*/ 17150 h 19998"/>
                <a:gd name="connsiteX95" fmla="*/ 18738 w 19998"/>
                <a:gd name="connsiteY95" fmla="*/ 17150 h 19998"/>
                <a:gd name="connsiteX96" fmla="*/ 18695 w 19998"/>
                <a:gd name="connsiteY96" fmla="*/ 17269 h 19998"/>
                <a:gd name="connsiteX97" fmla="*/ 18657 w 19998"/>
                <a:gd name="connsiteY97" fmla="*/ 17269 h 19998"/>
                <a:gd name="connsiteX98" fmla="*/ 18631 w 19998"/>
                <a:gd name="connsiteY98" fmla="*/ 17269 h 19998"/>
                <a:gd name="connsiteX99" fmla="*/ 18631 w 19998"/>
                <a:gd name="connsiteY99" fmla="*/ 17312 h 19998"/>
                <a:gd name="connsiteX100" fmla="*/ 18452 w 19998"/>
                <a:gd name="connsiteY100" fmla="*/ 17312 h 19998"/>
                <a:gd name="connsiteX101" fmla="*/ 18200 w 19998"/>
                <a:gd name="connsiteY101" fmla="*/ 17655 h 19998"/>
                <a:gd name="connsiteX102" fmla="*/ 18200 w 19998"/>
                <a:gd name="connsiteY102" fmla="*/ 17674 h 19998"/>
                <a:gd name="connsiteX103" fmla="*/ 18345 w 19998"/>
                <a:gd name="connsiteY103" fmla="*/ 17655 h 19998"/>
                <a:gd name="connsiteX104" fmla="*/ 18345 w 19998"/>
                <a:gd name="connsiteY104" fmla="*/ 17634 h 19998"/>
                <a:gd name="connsiteX105" fmla="*/ 18388 w 19998"/>
                <a:gd name="connsiteY105" fmla="*/ 17655 h 19998"/>
                <a:gd name="connsiteX106" fmla="*/ 18345 w 19998"/>
                <a:gd name="connsiteY106" fmla="*/ 17779 h 19998"/>
                <a:gd name="connsiteX107" fmla="*/ 18369 w 19998"/>
                <a:gd name="connsiteY107" fmla="*/ 17796 h 19998"/>
                <a:gd name="connsiteX108" fmla="*/ 18369 w 19998"/>
                <a:gd name="connsiteY108" fmla="*/ 17817 h 19998"/>
                <a:gd name="connsiteX109" fmla="*/ 18304 w 19998"/>
                <a:gd name="connsiteY109" fmla="*/ 17843 h 19998"/>
                <a:gd name="connsiteX110" fmla="*/ 18304 w 19998"/>
                <a:gd name="connsiteY110" fmla="*/ 17883 h 19998"/>
                <a:gd name="connsiteX111" fmla="*/ 18261 w 19998"/>
                <a:gd name="connsiteY111" fmla="*/ 17899 h 19998"/>
                <a:gd name="connsiteX112" fmla="*/ 18157 w 19998"/>
                <a:gd name="connsiteY112" fmla="*/ 17859 h 19998"/>
                <a:gd name="connsiteX113" fmla="*/ 17830 w 19998"/>
                <a:gd name="connsiteY113" fmla="*/ 18003 h 19998"/>
                <a:gd name="connsiteX114" fmla="*/ 17830 w 19998"/>
                <a:gd name="connsiteY114" fmla="*/ 18101 h 19998"/>
                <a:gd name="connsiteX115" fmla="*/ 17561 w 19998"/>
                <a:gd name="connsiteY115" fmla="*/ 18045 h 19998"/>
                <a:gd name="connsiteX116" fmla="*/ 17502 w 19998"/>
                <a:gd name="connsiteY116" fmla="*/ 18223 h 19998"/>
                <a:gd name="connsiteX117" fmla="*/ 17518 w 19998"/>
                <a:gd name="connsiteY117" fmla="*/ 18223 h 19998"/>
                <a:gd name="connsiteX118" fmla="*/ 17480 w 19998"/>
                <a:gd name="connsiteY118" fmla="*/ 18247 h 19998"/>
                <a:gd name="connsiteX119" fmla="*/ 17397 w 19998"/>
                <a:gd name="connsiteY119" fmla="*/ 18247 h 19998"/>
                <a:gd name="connsiteX120" fmla="*/ 17373 w 19998"/>
                <a:gd name="connsiteY120" fmla="*/ 18223 h 19998"/>
                <a:gd name="connsiteX121" fmla="*/ 17454 w 19998"/>
                <a:gd name="connsiteY121" fmla="*/ 18207 h 19998"/>
                <a:gd name="connsiteX122" fmla="*/ 17397 w 19998"/>
                <a:gd name="connsiteY122" fmla="*/ 18125 h 19998"/>
                <a:gd name="connsiteX123" fmla="*/ 17249 w 19998"/>
                <a:gd name="connsiteY123" fmla="*/ 18125 h 19998"/>
                <a:gd name="connsiteX124" fmla="*/ 17249 w 19998"/>
                <a:gd name="connsiteY124" fmla="*/ 18101 h 19998"/>
                <a:gd name="connsiteX125" fmla="*/ 17111 w 19998"/>
                <a:gd name="connsiteY125" fmla="*/ 18082 h 19998"/>
                <a:gd name="connsiteX126" fmla="*/ 17111 w 19998"/>
                <a:gd name="connsiteY126" fmla="*/ 18061 h 19998"/>
                <a:gd name="connsiteX127" fmla="*/ 17023 w 19998"/>
                <a:gd name="connsiteY127" fmla="*/ 18061 h 19998"/>
                <a:gd name="connsiteX128" fmla="*/ 17023 w 19998"/>
                <a:gd name="connsiteY128" fmla="*/ 18082 h 19998"/>
                <a:gd name="connsiteX129" fmla="*/ 17068 w 19998"/>
                <a:gd name="connsiteY129" fmla="*/ 18101 h 19998"/>
                <a:gd name="connsiteX130" fmla="*/ 17068 w 19998"/>
                <a:gd name="connsiteY130" fmla="*/ 18144 h 19998"/>
                <a:gd name="connsiteX131" fmla="*/ 17128 w 19998"/>
                <a:gd name="connsiteY131" fmla="*/ 18125 h 19998"/>
                <a:gd name="connsiteX132" fmla="*/ 17149 w 19998"/>
                <a:gd name="connsiteY132" fmla="*/ 18165 h 19998"/>
                <a:gd name="connsiteX133" fmla="*/ 17068 w 19998"/>
                <a:gd name="connsiteY133" fmla="*/ 18181 h 19998"/>
                <a:gd name="connsiteX134" fmla="*/ 17023 w 19998"/>
                <a:gd name="connsiteY134" fmla="*/ 18165 h 19998"/>
                <a:gd name="connsiteX135" fmla="*/ 16980 w 19998"/>
                <a:gd name="connsiteY135" fmla="*/ 18223 h 19998"/>
                <a:gd name="connsiteX136" fmla="*/ 16880 w 19998"/>
                <a:gd name="connsiteY136" fmla="*/ 18181 h 19998"/>
                <a:gd name="connsiteX137" fmla="*/ 16899 w 19998"/>
                <a:gd name="connsiteY137" fmla="*/ 18082 h 19998"/>
                <a:gd name="connsiteX138" fmla="*/ 16842 w 19998"/>
                <a:gd name="connsiteY138" fmla="*/ 18061 h 19998"/>
                <a:gd name="connsiteX139" fmla="*/ 16842 w 19998"/>
                <a:gd name="connsiteY139" fmla="*/ 18045 h 19998"/>
                <a:gd name="connsiteX140" fmla="*/ 16678 w 19998"/>
                <a:gd name="connsiteY140" fmla="*/ 17981 h 19998"/>
                <a:gd name="connsiteX141" fmla="*/ 16694 w 19998"/>
                <a:gd name="connsiteY141" fmla="*/ 17963 h 19998"/>
                <a:gd name="connsiteX142" fmla="*/ 16694 w 19998"/>
                <a:gd name="connsiteY142" fmla="*/ 17941 h 19998"/>
                <a:gd name="connsiteX143" fmla="*/ 16654 w 19998"/>
                <a:gd name="connsiteY143" fmla="*/ 17941 h 19998"/>
                <a:gd name="connsiteX144" fmla="*/ 16573 w 19998"/>
                <a:gd name="connsiteY144" fmla="*/ 17941 h 19998"/>
                <a:gd name="connsiteX145" fmla="*/ 16547 w 19998"/>
                <a:gd name="connsiteY145" fmla="*/ 17981 h 19998"/>
                <a:gd name="connsiteX146" fmla="*/ 16425 w 19998"/>
                <a:gd name="connsiteY146" fmla="*/ 17883 h 19998"/>
                <a:gd name="connsiteX147" fmla="*/ 16073 w 19998"/>
                <a:gd name="connsiteY147" fmla="*/ 17899 h 19998"/>
                <a:gd name="connsiteX148" fmla="*/ 16073 w 19998"/>
                <a:gd name="connsiteY148" fmla="*/ 17883 h 19998"/>
                <a:gd name="connsiteX149" fmla="*/ 16137 w 19998"/>
                <a:gd name="connsiteY149" fmla="*/ 17753 h 19998"/>
                <a:gd name="connsiteX150" fmla="*/ 16097 w 19998"/>
                <a:gd name="connsiteY150" fmla="*/ 17714 h 19998"/>
                <a:gd name="connsiteX151" fmla="*/ 16016 w 19998"/>
                <a:gd name="connsiteY151" fmla="*/ 17551 h 19998"/>
                <a:gd name="connsiteX152" fmla="*/ 15539 w 19998"/>
                <a:gd name="connsiteY152" fmla="*/ 17594 h 19998"/>
                <a:gd name="connsiteX153" fmla="*/ 15499 w 19998"/>
                <a:gd name="connsiteY153" fmla="*/ 17514 h 19998"/>
                <a:gd name="connsiteX154" fmla="*/ 15704 w 19998"/>
                <a:gd name="connsiteY154" fmla="*/ 17453 h 19998"/>
                <a:gd name="connsiteX155" fmla="*/ 15704 w 19998"/>
                <a:gd name="connsiteY155" fmla="*/ 17472 h 19998"/>
                <a:gd name="connsiteX156" fmla="*/ 15868 w 19998"/>
                <a:gd name="connsiteY156" fmla="*/ 17286 h 19998"/>
                <a:gd name="connsiteX157" fmla="*/ 15828 w 19998"/>
                <a:gd name="connsiteY157" fmla="*/ 17269 h 19998"/>
                <a:gd name="connsiteX158" fmla="*/ 15763 w 19998"/>
                <a:gd name="connsiteY158" fmla="*/ 17333 h 19998"/>
                <a:gd name="connsiteX159" fmla="*/ 15763 w 19998"/>
                <a:gd name="connsiteY159" fmla="*/ 17352 h 19998"/>
                <a:gd name="connsiteX160" fmla="*/ 15663 w 19998"/>
                <a:gd name="connsiteY160" fmla="*/ 17187 h 19998"/>
                <a:gd name="connsiteX161" fmla="*/ 15556 w 19998"/>
                <a:gd name="connsiteY161" fmla="*/ 17187 h 19998"/>
                <a:gd name="connsiteX162" fmla="*/ 15518 w 19998"/>
                <a:gd name="connsiteY162" fmla="*/ 17124 h 19998"/>
                <a:gd name="connsiteX163" fmla="*/ 15518 w 19998"/>
                <a:gd name="connsiteY163" fmla="*/ 17312 h 19998"/>
                <a:gd name="connsiteX164" fmla="*/ 15582 w 19998"/>
                <a:gd name="connsiteY164" fmla="*/ 17312 h 19998"/>
                <a:gd name="connsiteX165" fmla="*/ 15599 w 19998"/>
                <a:gd name="connsiteY165" fmla="*/ 17472 h 19998"/>
                <a:gd name="connsiteX166" fmla="*/ 15475 w 19998"/>
                <a:gd name="connsiteY166" fmla="*/ 17495 h 19998"/>
                <a:gd name="connsiteX167" fmla="*/ 15370 w 19998"/>
                <a:gd name="connsiteY167" fmla="*/ 17415 h 19998"/>
                <a:gd name="connsiteX168" fmla="*/ 15249 w 19998"/>
                <a:gd name="connsiteY168" fmla="*/ 17535 h 19998"/>
                <a:gd name="connsiteX169" fmla="*/ 15313 w 19998"/>
                <a:gd name="connsiteY169" fmla="*/ 17577 h 19998"/>
                <a:gd name="connsiteX170" fmla="*/ 15230 w 19998"/>
                <a:gd name="connsiteY170" fmla="*/ 17655 h 19998"/>
                <a:gd name="connsiteX171" fmla="*/ 14937 w 19998"/>
                <a:gd name="connsiteY171" fmla="*/ 17617 h 19998"/>
                <a:gd name="connsiteX172" fmla="*/ 14918 w 19998"/>
                <a:gd name="connsiteY172" fmla="*/ 17495 h 19998"/>
                <a:gd name="connsiteX173" fmla="*/ 14856 w 19998"/>
                <a:gd name="connsiteY173" fmla="*/ 17495 h 19998"/>
                <a:gd name="connsiteX174" fmla="*/ 14856 w 19998"/>
                <a:gd name="connsiteY174" fmla="*/ 17617 h 19998"/>
                <a:gd name="connsiteX175" fmla="*/ 14775 w 19998"/>
                <a:gd name="connsiteY175" fmla="*/ 17577 h 19998"/>
                <a:gd name="connsiteX176" fmla="*/ 14796 w 19998"/>
                <a:gd name="connsiteY176" fmla="*/ 17432 h 19998"/>
                <a:gd name="connsiteX177" fmla="*/ 14199 w 19998"/>
                <a:gd name="connsiteY177" fmla="*/ 17389 h 19998"/>
                <a:gd name="connsiteX178" fmla="*/ 14010 w 19998"/>
                <a:gd name="connsiteY178" fmla="*/ 17286 h 19998"/>
                <a:gd name="connsiteX179" fmla="*/ 14053 w 19998"/>
                <a:gd name="connsiteY179" fmla="*/ 17248 h 19998"/>
                <a:gd name="connsiteX180" fmla="*/ 13972 w 19998"/>
                <a:gd name="connsiteY180" fmla="*/ 17166 h 19998"/>
                <a:gd name="connsiteX181" fmla="*/ 12524 w 19998"/>
                <a:gd name="connsiteY181" fmla="*/ 17981 h 19998"/>
                <a:gd name="connsiteX182" fmla="*/ 12279 w 19998"/>
                <a:gd name="connsiteY182" fmla="*/ 18327 h 19998"/>
                <a:gd name="connsiteX183" fmla="*/ 12174 w 19998"/>
                <a:gd name="connsiteY183" fmla="*/ 18223 h 19998"/>
                <a:gd name="connsiteX184" fmla="*/ 12174 w 19998"/>
                <a:gd name="connsiteY184" fmla="*/ 18327 h 19998"/>
                <a:gd name="connsiteX185" fmla="*/ 12239 w 19998"/>
                <a:gd name="connsiteY185" fmla="*/ 18350 h 19998"/>
                <a:gd name="connsiteX186" fmla="*/ 12255 w 19998"/>
                <a:gd name="connsiteY186" fmla="*/ 18327 h 19998"/>
                <a:gd name="connsiteX187" fmla="*/ 12279 w 19998"/>
                <a:gd name="connsiteY187" fmla="*/ 18327 h 19998"/>
                <a:gd name="connsiteX188" fmla="*/ 12196 w 19998"/>
                <a:gd name="connsiteY188" fmla="*/ 18592 h 19998"/>
                <a:gd name="connsiteX189" fmla="*/ 12158 w 19998"/>
                <a:gd name="connsiteY189" fmla="*/ 18571 h 19998"/>
                <a:gd name="connsiteX190" fmla="*/ 12174 w 19998"/>
                <a:gd name="connsiteY190" fmla="*/ 18513 h 19998"/>
                <a:gd name="connsiteX191" fmla="*/ 12115 w 19998"/>
                <a:gd name="connsiteY191" fmla="*/ 18550 h 19998"/>
                <a:gd name="connsiteX192" fmla="*/ 12196 w 19998"/>
                <a:gd name="connsiteY192" fmla="*/ 18837 h 19998"/>
                <a:gd name="connsiteX193" fmla="*/ 12255 w 19998"/>
                <a:gd name="connsiteY193" fmla="*/ 19528 h 19998"/>
                <a:gd name="connsiteX194" fmla="*/ 12379 w 19998"/>
                <a:gd name="connsiteY194" fmla="*/ 19570 h 19998"/>
                <a:gd name="connsiteX195" fmla="*/ 12360 w 19998"/>
                <a:gd name="connsiteY195" fmla="*/ 19650 h 19998"/>
                <a:gd name="connsiteX196" fmla="*/ 12443 w 19998"/>
                <a:gd name="connsiteY196" fmla="*/ 19749 h 19998"/>
                <a:gd name="connsiteX197" fmla="*/ 12279 w 19998"/>
                <a:gd name="connsiteY197" fmla="*/ 19772 h 19998"/>
                <a:gd name="connsiteX198" fmla="*/ 12215 w 19998"/>
                <a:gd name="connsiteY198" fmla="*/ 19669 h 19998"/>
                <a:gd name="connsiteX199" fmla="*/ 12158 w 19998"/>
                <a:gd name="connsiteY199" fmla="*/ 19690 h 19998"/>
                <a:gd name="connsiteX200" fmla="*/ 12158 w 19998"/>
                <a:gd name="connsiteY200" fmla="*/ 19669 h 19998"/>
                <a:gd name="connsiteX201" fmla="*/ 12010 w 19998"/>
                <a:gd name="connsiteY201" fmla="*/ 19669 h 19998"/>
                <a:gd name="connsiteX202" fmla="*/ 12010 w 19998"/>
                <a:gd name="connsiteY202" fmla="*/ 19706 h 19998"/>
                <a:gd name="connsiteX203" fmla="*/ 11927 w 19998"/>
                <a:gd name="connsiteY203" fmla="*/ 19690 h 19998"/>
                <a:gd name="connsiteX204" fmla="*/ 11905 w 19998"/>
                <a:gd name="connsiteY204" fmla="*/ 19706 h 19998"/>
                <a:gd name="connsiteX205" fmla="*/ 11741 w 19998"/>
                <a:gd name="connsiteY205" fmla="*/ 19810 h 19998"/>
                <a:gd name="connsiteX206" fmla="*/ 11577 w 19998"/>
                <a:gd name="connsiteY206" fmla="*/ 19810 h 19998"/>
                <a:gd name="connsiteX207" fmla="*/ 11577 w 19998"/>
                <a:gd name="connsiteY207" fmla="*/ 19875 h 19998"/>
                <a:gd name="connsiteX208" fmla="*/ 11553 w 19998"/>
                <a:gd name="connsiteY208" fmla="*/ 19875 h 19998"/>
                <a:gd name="connsiteX209" fmla="*/ 11577 w 19998"/>
                <a:gd name="connsiteY209" fmla="*/ 19972 h 19998"/>
                <a:gd name="connsiteX210" fmla="*/ 11388 w 19998"/>
                <a:gd name="connsiteY210" fmla="*/ 19934 h 19998"/>
                <a:gd name="connsiteX211" fmla="*/ 11348 w 19998"/>
                <a:gd name="connsiteY211" fmla="*/ 19998 h 19998"/>
                <a:gd name="connsiteX212" fmla="*/ 10645 w 19998"/>
                <a:gd name="connsiteY212" fmla="*/ 19810 h 19998"/>
                <a:gd name="connsiteX213" fmla="*/ 10441 w 19998"/>
                <a:gd name="connsiteY213" fmla="*/ 19955 h 19998"/>
                <a:gd name="connsiteX214" fmla="*/ 10295 w 19998"/>
                <a:gd name="connsiteY214" fmla="*/ 19732 h 19998"/>
                <a:gd name="connsiteX215" fmla="*/ 9964 w 19998"/>
                <a:gd name="connsiteY215" fmla="*/ 19626 h 19998"/>
                <a:gd name="connsiteX216" fmla="*/ 9990 w 19998"/>
                <a:gd name="connsiteY216" fmla="*/ 19467 h 19998"/>
                <a:gd name="connsiteX217" fmla="*/ 10048 w 19998"/>
                <a:gd name="connsiteY217" fmla="*/ 19450 h 19998"/>
                <a:gd name="connsiteX218" fmla="*/ 10048 w 19998"/>
                <a:gd name="connsiteY218" fmla="*/ 19424 h 19998"/>
                <a:gd name="connsiteX219" fmla="*/ 9943 w 19998"/>
                <a:gd name="connsiteY219" fmla="*/ 19408 h 19998"/>
                <a:gd name="connsiteX220" fmla="*/ 9964 w 19998"/>
                <a:gd name="connsiteY220" fmla="*/ 19342 h 19998"/>
                <a:gd name="connsiteX221" fmla="*/ 9533 w 19998"/>
                <a:gd name="connsiteY221" fmla="*/ 19262 h 19998"/>
                <a:gd name="connsiteX222" fmla="*/ 9533 w 19998"/>
                <a:gd name="connsiteY222" fmla="*/ 19368 h 19998"/>
                <a:gd name="connsiteX223" fmla="*/ 9452 w 19998"/>
                <a:gd name="connsiteY223" fmla="*/ 19368 h 19998"/>
                <a:gd name="connsiteX224" fmla="*/ 9288 w 19998"/>
                <a:gd name="connsiteY224" fmla="*/ 19076 h 19998"/>
                <a:gd name="connsiteX225" fmla="*/ 8935 w 19998"/>
                <a:gd name="connsiteY225" fmla="*/ 19076 h 19998"/>
                <a:gd name="connsiteX226" fmla="*/ 8478 w 19998"/>
                <a:gd name="connsiteY226" fmla="*/ 18837 h 19998"/>
                <a:gd name="connsiteX227" fmla="*/ 8381 w 19998"/>
                <a:gd name="connsiteY227" fmla="*/ 18795 h 19998"/>
                <a:gd name="connsiteX228" fmla="*/ 8357 w 19998"/>
                <a:gd name="connsiteY228" fmla="*/ 18820 h 19998"/>
                <a:gd name="connsiteX229" fmla="*/ 8169 w 19998"/>
                <a:gd name="connsiteY229" fmla="*/ 18773 h 19998"/>
                <a:gd name="connsiteX230" fmla="*/ 8128 w 19998"/>
                <a:gd name="connsiteY230" fmla="*/ 18820 h 19998"/>
                <a:gd name="connsiteX231" fmla="*/ 8150 w 19998"/>
                <a:gd name="connsiteY231" fmla="*/ 18877 h 19998"/>
                <a:gd name="connsiteX232" fmla="*/ 8109 w 19998"/>
                <a:gd name="connsiteY232" fmla="*/ 18940 h 19998"/>
                <a:gd name="connsiteX233" fmla="*/ 8128 w 19998"/>
                <a:gd name="connsiteY233" fmla="*/ 18957 h 19998"/>
                <a:gd name="connsiteX234" fmla="*/ 8109 w 19998"/>
                <a:gd name="connsiteY234" fmla="*/ 18997 h 19998"/>
                <a:gd name="connsiteX235" fmla="*/ 8150 w 19998"/>
                <a:gd name="connsiteY235" fmla="*/ 18997 h 19998"/>
                <a:gd name="connsiteX236" fmla="*/ 8150 w 19998"/>
                <a:gd name="connsiteY236" fmla="*/ 19142 h 19998"/>
                <a:gd name="connsiteX237" fmla="*/ 8007 w 19998"/>
                <a:gd name="connsiteY237" fmla="*/ 19119 h 19998"/>
                <a:gd name="connsiteX238" fmla="*/ 7907 w 19998"/>
                <a:gd name="connsiteY238" fmla="*/ 19119 h 19998"/>
                <a:gd name="connsiteX239" fmla="*/ 7907 w 19998"/>
                <a:gd name="connsiteY239" fmla="*/ 19142 h 19998"/>
                <a:gd name="connsiteX240" fmla="*/ 7816 w 19998"/>
                <a:gd name="connsiteY240" fmla="*/ 19119 h 19998"/>
                <a:gd name="connsiteX241" fmla="*/ 7676 w 19998"/>
                <a:gd name="connsiteY241" fmla="*/ 19119 h 19998"/>
                <a:gd name="connsiteX242" fmla="*/ 7611 w 19998"/>
                <a:gd name="connsiteY242" fmla="*/ 19060 h 19998"/>
                <a:gd name="connsiteX243" fmla="*/ 7511 w 19998"/>
                <a:gd name="connsiteY243" fmla="*/ 19159 h 19998"/>
                <a:gd name="connsiteX244" fmla="*/ 6892 w 19998"/>
                <a:gd name="connsiteY244" fmla="*/ 19102 h 19998"/>
                <a:gd name="connsiteX245" fmla="*/ 6868 w 19998"/>
                <a:gd name="connsiteY245" fmla="*/ 19060 h 19998"/>
                <a:gd name="connsiteX246" fmla="*/ 6730 w 19998"/>
                <a:gd name="connsiteY246" fmla="*/ 18877 h 19998"/>
                <a:gd name="connsiteX247" fmla="*/ 6599 w 19998"/>
                <a:gd name="connsiteY247" fmla="*/ 18837 h 19998"/>
                <a:gd name="connsiteX248" fmla="*/ 6583 w 19998"/>
                <a:gd name="connsiteY248" fmla="*/ 18795 h 19998"/>
                <a:gd name="connsiteX249" fmla="*/ 6583 w 19998"/>
                <a:gd name="connsiteY249" fmla="*/ 18820 h 19998"/>
                <a:gd name="connsiteX250" fmla="*/ 6478 w 19998"/>
                <a:gd name="connsiteY250" fmla="*/ 18731 h 19998"/>
                <a:gd name="connsiteX251" fmla="*/ 6254 w 19998"/>
                <a:gd name="connsiteY251" fmla="*/ 18858 h 19998"/>
                <a:gd name="connsiteX252" fmla="*/ 6149 w 19998"/>
                <a:gd name="connsiteY252" fmla="*/ 18773 h 19998"/>
                <a:gd name="connsiteX253" fmla="*/ 6066 w 19998"/>
                <a:gd name="connsiteY253" fmla="*/ 18877 h 19998"/>
                <a:gd name="connsiteX254" fmla="*/ 6025 w 19998"/>
                <a:gd name="connsiteY254" fmla="*/ 18858 h 19998"/>
                <a:gd name="connsiteX255" fmla="*/ 6025 w 19998"/>
                <a:gd name="connsiteY255" fmla="*/ 18820 h 19998"/>
                <a:gd name="connsiteX256" fmla="*/ 5982 w 19998"/>
                <a:gd name="connsiteY256" fmla="*/ 18820 h 19998"/>
                <a:gd name="connsiteX257" fmla="*/ 5861 w 19998"/>
                <a:gd name="connsiteY257" fmla="*/ 18632 h 19998"/>
                <a:gd name="connsiteX258" fmla="*/ 5820 w 19998"/>
                <a:gd name="connsiteY258" fmla="*/ 18632 h 19998"/>
                <a:gd name="connsiteX259" fmla="*/ 5756 w 19998"/>
                <a:gd name="connsiteY259" fmla="*/ 18550 h 19998"/>
                <a:gd name="connsiteX260" fmla="*/ 5775 w 19998"/>
                <a:gd name="connsiteY260" fmla="*/ 18550 h 19998"/>
                <a:gd name="connsiteX261" fmla="*/ 5732 w 19998"/>
                <a:gd name="connsiteY261" fmla="*/ 18447 h 19998"/>
                <a:gd name="connsiteX262" fmla="*/ 5075 w 19998"/>
                <a:gd name="connsiteY262" fmla="*/ 18310 h 19998"/>
                <a:gd name="connsiteX263" fmla="*/ 4806 w 19998"/>
                <a:gd name="connsiteY263" fmla="*/ 18165 h 19998"/>
                <a:gd name="connsiteX264" fmla="*/ 4865 w 19998"/>
                <a:gd name="connsiteY264" fmla="*/ 18061 h 19998"/>
                <a:gd name="connsiteX265" fmla="*/ 4768 w 19998"/>
                <a:gd name="connsiteY265" fmla="*/ 18082 h 19998"/>
                <a:gd name="connsiteX266" fmla="*/ 4725 w 19998"/>
                <a:gd name="connsiteY266" fmla="*/ 18247 h 19998"/>
                <a:gd name="connsiteX267" fmla="*/ 4515 w 19998"/>
                <a:gd name="connsiteY267" fmla="*/ 18101 h 19998"/>
                <a:gd name="connsiteX268" fmla="*/ 4684 w 19998"/>
                <a:gd name="connsiteY268" fmla="*/ 17737 h 19998"/>
                <a:gd name="connsiteX269" fmla="*/ 4415 w 19998"/>
                <a:gd name="connsiteY269" fmla="*/ 17634 h 19998"/>
                <a:gd name="connsiteX270" fmla="*/ 4372 w 19998"/>
                <a:gd name="connsiteY270" fmla="*/ 17714 h 19998"/>
                <a:gd name="connsiteX271" fmla="*/ 4311 w 19998"/>
                <a:gd name="connsiteY271" fmla="*/ 17714 h 19998"/>
                <a:gd name="connsiteX272" fmla="*/ 4294 w 19998"/>
                <a:gd name="connsiteY272" fmla="*/ 17594 h 19998"/>
                <a:gd name="connsiteX273" fmla="*/ 4103 w 19998"/>
                <a:gd name="connsiteY273" fmla="*/ 17617 h 19998"/>
                <a:gd name="connsiteX274" fmla="*/ 4063 w 19998"/>
                <a:gd name="connsiteY274" fmla="*/ 17495 h 19998"/>
                <a:gd name="connsiteX275" fmla="*/ 4041 w 19998"/>
                <a:gd name="connsiteY275" fmla="*/ 17495 h 19998"/>
                <a:gd name="connsiteX276" fmla="*/ 4025 w 19998"/>
                <a:gd name="connsiteY276" fmla="*/ 17432 h 19998"/>
                <a:gd name="connsiteX277" fmla="*/ 4103 w 19998"/>
                <a:gd name="connsiteY277" fmla="*/ 17415 h 19998"/>
                <a:gd name="connsiteX278" fmla="*/ 4251 w 19998"/>
                <a:gd name="connsiteY278" fmla="*/ 17389 h 19998"/>
                <a:gd name="connsiteX279" fmla="*/ 4251 w 19998"/>
                <a:gd name="connsiteY279" fmla="*/ 17373 h 19998"/>
                <a:gd name="connsiteX280" fmla="*/ 4499 w 19998"/>
                <a:gd name="connsiteY280" fmla="*/ 17084 h 19998"/>
                <a:gd name="connsiteX281" fmla="*/ 5037 w 19998"/>
                <a:gd name="connsiteY281" fmla="*/ 14969 h 19998"/>
                <a:gd name="connsiteX282" fmla="*/ 5011 w 19998"/>
                <a:gd name="connsiteY282" fmla="*/ 14767 h 19998"/>
                <a:gd name="connsiteX283" fmla="*/ 5218 w 19998"/>
                <a:gd name="connsiteY283" fmla="*/ 14525 h 19998"/>
                <a:gd name="connsiteX284" fmla="*/ 5427 w 19998"/>
                <a:gd name="connsiteY284" fmla="*/ 14583 h 19998"/>
                <a:gd name="connsiteX285" fmla="*/ 5444 w 19998"/>
                <a:gd name="connsiteY285" fmla="*/ 14525 h 19998"/>
                <a:gd name="connsiteX286" fmla="*/ 5387 w 19998"/>
                <a:gd name="connsiteY286" fmla="*/ 14464 h 19998"/>
                <a:gd name="connsiteX287" fmla="*/ 5427 w 19998"/>
                <a:gd name="connsiteY287" fmla="*/ 14485 h 19998"/>
                <a:gd name="connsiteX288" fmla="*/ 5427 w 19998"/>
                <a:gd name="connsiteY288" fmla="*/ 14464 h 19998"/>
                <a:gd name="connsiteX289" fmla="*/ 5218 w 19998"/>
                <a:gd name="connsiteY289" fmla="*/ 14318 h 19998"/>
                <a:gd name="connsiteX290" fmla="*/ 5075 w 19998"/>
                <a:gd name="connsiteY290" fmla="*/ 14647 h 19998"/>
                <a:gd name="connsiteX291" fmla="*/ 5037 w 19998"/>
                <a:gd name="connsiteY291" fmla="*/ 14623 h 19998"/>
                <a:gd name="connsiteX292" fmla="*/ 5427 w 19998"/>
                <a:gd name="connsiteY292" fmla="*/ 12509 h 19998"/>
                <a:gd name="connsiteX293" fmla="*/ 5470 w 19998"/>
                <a:gd name="connsiteY293" fmla="*/ 12492 h 19998"/>
                <a:gd name="connsiteX294" fmla="*/ 5511 w 19998"/>
                <a:gd name="connsiteY294" fmla="*/ 12548 h 19998"/>
                <a:gd name="connsiteX295" fmla="*/ 5961 w 19998"/>
                <a:gd name="connsiteY295" fmla="*/ 13284 h 19998"/>
                <a:gd name="connsiteX296" fmla="*/ 6352 w 19998"/>
                <a:gd name="connsiteY296" fmla="*/ 14017 h 19998"/>
                <a:gd name="connsiteX297" fmla="*/ 6352 w 19998"/>
                <a:gd name="connsiteY297" fmla="*/ 13808 h 19998"/>
                <a:gd name="connsiteX298" fmla="*/ 6001 w 19998"/>
                <a:gd name="connsiteY298" fmla="*/ 13058 h 19998"/>
                <a:gd name="connsiteX299" fmla="*/ 5675 w 19998"/>
                <a:gd name="connsiteY299" fmla="*/ 12532 h 19998"/>
                <a:gd name="connsiteX300" fmla="*/ 5551 w 19998"/>
                <a:gd name="connsiteY300" fmla="*/ 12410 h 19998"/>
                <a:gd name="connsiteX301" fmla="*/ 5258 w 19998"/>
                <a:gd name="connsiteY301" fmla="*/ 12227 h 19998"/>
                <a:gd name="connsiteX302" fmla="*/ 5242 w 19998"/>
                <a:gd name="connsiteY302" fmla="*/ 12243 h 19998"/>
                <a:gd name="connsiteX303" fmla="*/ 5175 w 19998"/>
                <a:gd name="connsiteY303" fmla="*/ 11961 h 19998"/>
                <a:gd name="connsiteX304" fmla="*/ 5363 w 19998"/>
                <a:gd name="connsiteY304" fmla="*/ 11961 h 19998"/>
                <a:gd name="connsiteX305" fmla="*/ 5487 w 19998"/>
                <a:gd name="connsiteY305" fmla="*/ 11653 h 19998"/>
                <a:gd name="connsiteX306" fmla="*/ 5470 w 19998"/>
                <a:gd name="connsiteY306" fmla="*/ 11653 h 19998"/>
                <a:gd name="connsiteX307" fmla="*/ 5470 w 19998"/>
                <a:gd name="connsiteY307" fmla="*/ 11637 h 19998"/>
                <a:gd name="connsiteX308" fmla="*/ 5444 w 19998"/>
                <a:gd name="connsiteY308" fmla="*/ 11268 h 19998"/>
                <a:gd name="connsiteX309" fmla="*/ 5339 w 19998"/>
                <a:gd name="connsiteY309" fmla="*/ 11146 h 19998"/>
                <a:gd name="connsiteX310" fmla="*/ 5251 w 19998"/>
                <a:gd name="connsiteY310" fmla="*/ 10849 h 19998"/>
                <a:gd name="connsiteX311" fmla="*/ 4784 w 19998"/>
                <a:gd name="connsiteY311" fmla="*/ 10539 h 19998"/>
                <a:gd name="connsiteX312" fmla="*/ 4603 w 19998"/>
                <a:gd name="connsiteY312" fmla="*/ 10497 h 19998"/>
                <a:gd name="connsiteX313" fmla="*/ 4620 w 19998"/>
                <a:gd name="connsiteY313" fmla="*/ 10476 h 19998"/>
                <a:gd name="connsiteX314" fmla="*/ 3877 w 19998"/>
                <a:gd name="connsiteY314" fmla="*/ 9395 h 19998"/>
                <a:gd name="connsiteX315" fmla="*/ 3941 w 19998"/>
                <a:gd name="connsiteY315" fmla="*/ 9353 h 19998"/>
                <a:gd name="connsiteX316" fmla="*/ 3918 w 19998"/>
                <a:gd name="connsiteY316" fmla="*/ 9353 h 19998"/>
                <a:gd name="connsiteX317" fmla="*/ 4168 w 19998"/>
                <a:gd name="connsiteY317" fmla="*/ 9071 h 19998"/>
                <a:gd name="connsiteX318" fmla="*/ 3753 w 19998"/>
                <a:gd name="connsiteY318" fmla="*/ 8829 h 19998"/>
                <a:gd name="connsiteX319" fmla="*/ 3899 w 19998"/>
                <a:gd name="connsiteY319" fmla="*/ 8645 h 19998"/>
                <a:gd name="connsiteX320" fmla="*/ 3899 w 19998"/>
                <a:gd name="connsiteY320" fmla="*/ 8521 h 19998"/>
                <a:gd name="connsiteX321" fmla="*/ 4472 w 19998"/>
                <a:gd name="connsiteY321" fmla="*/ 8666 h 19998"/>
                <a:gd name="connsiteX322" fmla="*/ 3877 w 19998"/>
                <a:gd name="connsiteY322" fmla="*/ 8457 h 19998"/>
                <a:gd name="connsiteX323" fmla="*/ 3689 w 19998"/>
                <a:gd name="connsiteY323" fmla="*/ 8587 h 19998"/>
                <a:gd name="connsiteX324" fmla="*/ 3360 w 19998"/>
                <a:gd name="connsiteY324" fmla="*/ 8401 h 19998"/>
                <a:gd name="connsiteX325" fmla="*/ 3303 w 19998"/>
                <a:gd name="connsiteY325" fmla="*/ 8239 h 19998"/>
                <a:gd name="connsiteX326" fmla="*/ 3465 w 19998"/>
                <a:gd name="connsiteY326" fmla="*/ 8077 h 19998"/>
                <a:gd name="connsiteX327" fmla="*/ 3344 w 19998"/>
                <a:gd name="connsiteY327" fmla="*/ 7910 h 19998"/>
                <a:gd name="connsiteX328" fmla="*/ 3156 w 19998"/>
                <a:gd name="connsiteY328" fmla="*/ 7910 h 19998"/>
                <a:gd name="connsiteX329" fmla="*/ 2844 w 19998"/>
                <a:gd name="connsiteY329" fmla="*/ 7933 h 19998"/>
                <a:gd name="connsiteX330" fmla="*/ 2822 w 19998"/>
                <a:gd name="connsiteY330" fmla="*/ 7853 h 19998"/>
                <a:gd name="connsiteX331" fmla="*/ 3115 w 19998"/>
                <a:gd name="connsiteY331" fmla="*/ 7651 h 19998"/>
                <a:gd name="connsiteX332" fmla="*/ 3115 w 19998"/>
                <a:gd name="connsiteY332" fmla="*/ 7625 h 19998"/>
                <a:gd name="connsiteX333" fmla="*/ 2477 w 19998"/>
                <a:gd name="connsiteY333" fmla="*/ 7750 h 19998"/>
                <a:gd name="connsiteX334" fmla="*/ 2477 w 19998"/>
                <a:gd name="connsiteY334" fmla="*/ 7973 h 19998"/>
                <a:gd name="connsiteX335" fmla="*/ 2127 w 19998"/>
                <a:gd name="connsiteY335" fmla="*/ 7442 h 19998"/>
                <a:gd name="connsiteX336" fmla="*/ 2127 w 19998"/>
                <a:gd name="connsiteY336" fmla="*/ 7463 h 19998"/>
                <a:gd name="connsiteX337" fmla="*/ 1831 w 19998"/>
                <a:gd name="connsiteY337" fmla="*/ 7261 h 19998"/>
                <a:gd name="connsiteX338" fmla="*/ 1260 w 19998"/>
                <a:gd name="connsiteY338" fmla="*/ 6996 h 19998"/>
                <a:gd name="connsiteX339" fmla="*/ 1276 w 19998"/>
                <a:gd name="connsiteY339" fmla="*/ 6975 h 19998"/>
                <a:gd name="connsiteX340" fmla="*/ 1260 w 19998"/>
                <a:gd name="connsiteY340" fmla="*/ 6958 h 19998"/>
                <a:gd name="connsiteX341" fmla="*/ 1236 w 19998"/>
                <a:gd name="connsiteY341" fmla="*/ 6958 h 19998"/>
                <a:gd name="connsiteX342" fmla="*/ 1172 w 19998"/>
                <a:gd name="connsiteY342" fmla="*/ 6892 h 19998"/>
                <a:gd name="connsiteX343" fmla="*/ 1155 w 19998"/>
                <a:gd name="connsiteY343" fmla="*/ 6996 h 19998"/>
                <a:gd name="connsiteX344" fmla="*/ 886 w 19998"/>
                <a:gd name="connsiteY344" fmla="*/ 6975 h 19998"/>
                <a:gd name="connsiteX345" fmla="*/ 679 w 19998"/>
                <a:gd name="connsiteY345" fmla="*/ 7099 h 19998"/>
                <a:gd name="connsiteX346" fmla="*/ 533 w 19998"/>
                <a:gd name="connsiteY346" fmla="*/ 7078 h 19998"/>
                <a:gd name="connsiteX347" fmla="*/ 533 w 19998"/>
                <a:gd name="connsiteY347" fmla="*/ 7022 h 19998"/>
                <a:gd name="connsiteX348" fmla="*/ 574 w 19998"/>
                <a:gd name="connsiteY348" fmla="*/ 6996 h 19998"/>
                <a:gd name="connsiteX349" fmla="*/ 305 w 19998"/>
                <a:gd name="connsiteY349" fmla="*/ 6568 h 19998"/>
                <a:gd name="connsiteX350" fmla="*/ 264 w 19998"/>
                <a:gd name="connsiteY350" fmla="*/ 6594 h 19998"/>
                <a:gd name="connsiteX351" fmla="*/ 164 w 19998"/>
                <a:gd name="connsiteY351" fmla="*/ 6528 h 19998"/>
                <a:gd name="connsiteX352" fmla="*/ 141 w 19998"/>
                <a:gd name="connsiteY352" fmla="*/ 6528 h 19998"/>
                <a:gd name="connsiteX353" fmla="*/ 0 w 19998"/>
                <a:gd name="connsiteY353" fmla="*/ 6490 h 19998"/>
                <a:gd name="connsiteX354" fmla="*/ 17 w 19998"/>
                <a:gd name="connsiteY354" fmla="*/ 6465 h 19998"/>
                <a:gd name="connsiteX355" fmla="*/ 57 w 19998"/>
                <a:gd name="connsiteY355" fmla="*/ 6465 h 19998"/>
                <a:gd name="connsiteX356" fmla="*/ 57 w 19998"/>
                <a:gd name="connsiteY356" fmla="*/ 6425 h 19998"/>
                <a:gd name="connsiteX357" fmla="*/ 695 w 19998"/>
                <a:gd name="connsiteY357" fmla="*/ 6408 h 19998"/>
                <a:gd name="connsiteX358" fmla="*/ 760 w 19998"/>
                <a:gd name="connsiteY358" fmla="*/ 6262 h 19998"/>
                <a:gd name="connsiteX359" fmla="*/ 722 w 19998"/>
                <a:gd name="connsiteY359" fmla="*/ 6262 h 19998"/>
                <a:gd name="connsiteX360" fmla="*/ 695 w 19998"/>
                <a:gd name="connsiteY360" fmla="*/ 6164 h 19998"/>
                <a:gd name="connsiteX361" fmla="*/ 433 w 19998"/>
                <a:gd name="connsiteY361" fmla="*/ 6084 h 19998"/>
                <a:gd name="connsiteX362" fmla="*/ 348 w 19998"/>
                <a:gd name="connsiteY362" fmla="*/ 6204 h 19998"/>
                <a:gd name="connsiteX363" fmla="*/ 329 w 19998"/>
                <a:gd name="connsiteY363" fmla="*/ 6204 h 19998"/>
                <a:gd name="connsiteX364" fmla="*/ 305 w 19998"/>
                <a:gd name="connsiteY364" fmla="*/ 6060 h 19998"/>
                <a:gd name="connsiteX365" fmla="*/ 348 w 19998"/>
                <a:gd name="connsiteY365" fmla="*/ 6044 h 19998"/>
                <a:gd name="connsiteX366" fmla="*/ 348 w 19998"/>
                <a:gd name="connsiteY366" fmla="*/ 5997 h 19998"/>
                <a:gd name="connsiteX367" fmla="*/ 248 w 19998"/>
                <a:gd name="connsiteY367" fmla="*/ 5997 h 19998"/>
                <a:gd name="connsiteX368" fmla="*/ 221 w 19998"/>
                <a:gd name="connsiteY368" fmla="*/ 5938 h 19998"/>
                <a:gd name="connsiteX369" fmla="*/ 329 w 19998"/>
                <a:gd name="connsiteY369" fmla="*/ 5938 h 19998"/>
                <a:gd name="connsiteX370" fmla="*/ 348 w 19998"/>
                <a:gd name="connsiteY370" fmla="*/ 5818 h 19998"/>
                <a:gd name="connsiteX371" fmla="*/ 391 w 19998"/>
                <a:gd name="connsiteY371" fmla="*/ 5818 h 19998"/>
                <a:gd name="connsiteX372" fmla="*/ 369 w 19998"/>
                <a:gd name="connsiteY372" fmla="*/ 5917 h 19998"/>
                <a:gd name="connsiteX373" fmla="*/ 433 w 19998"/>
                <a:gd name="connsiteY373" fmla="*/ 5877 h 19998"/>
                <a:gd name="connsiteX374" fmla="*/ 433 w 19998"/>
                <a:gd name="connsiteY374" fmla="*/ 5898 h 19998"/>
                <a:gd name="connsiteX375" fmla="*/ 410 w 19998"/>
                <a:gd name="connsiteY375" fmla="*/ 5917 h 19998"/>
                <a:gd name="connsiteX376" fmla="*/ 433 w 19998"/>
                <a:gd name="connsiteY376" fmla="*/ 5938 h 19998"/>
                <a:gd name="connsiteX377" fmla="*/ 555 w 19998"/>
                <a:gd name="connsiteY377" fmla="*/ 5938 h 19998"/>
                <a:gd name="connsiteX378" fmla="*/ 555 w 19998"/>
                <a:gd name="connsiteY378" fmla="*/ 5955 h 19998"/>
                <a:gd name="connsiteX379" fmla="*/ 738 w 19998"/>
                <a:gd name="connsiteY379" fmla="*/ 5938 h 19998"/>
                <a:gd name="connsiteX380" fmla="*/ 695 w 19998"/>
                <a:gd name="connsiteY380" fmla="*/ 5835 h 19998"/>
                <a:gd name="connsiteX381" fmla="*/ 655 w 19998"/>
                <a:gd name="connsiteY381" fmla="*/ 5835 h 19998"/>
                <a:gd name="connsiteX382" fmla="*/ 638 w 19998"/>
                <a:gd name="connsiteY382" fmla="*/ 5877 h 19998"/>
                <a:gd name="connsiteX383" fmla="*/ 574 w 19998"/>
                <a:gd name="connsiteY383" fmla="*/ 5861 h 19998"/>
                <a:gd name="connsiteX384" fmla="*/ 517 w 19998"/>
                <a:gd name="connsiteY384" fmla="*/ 5861 h 19998"/>
                <a:gd name="connsiteX385" fmla="*/ 598 w 19998"/>
                <a:gd name="connsiteY385" fmla="*/ 5736 h 19998"/>
                <a:gd name="connsiteX386" fmla="*/ 141 w 19998"/>
                <a:gd name="connsiteY386" fmla="*/ 5778 h 19998"/>
                <a:gd name="connsiteX387" fmla="*/ 141 w 19998"/>
                <a:gd name="connsiteY387" fmla="*/ 5795 h 19998"/>
                <a:gd name="connsiteX388" fmla="*/ 17 w 19998"/>
                <a:gd name="connsiteY388" fmla="*/ 5818 h 19998"/>
                <a:gd name="connsiteX389" fmla="*/ 17 w 19998"/>
                <a:gd name="connsiteY389" fmla="*/ 5715 h 19998"/>
                <a:gd name="connsiteX390" fmla="*/ 40 w 19998"/>
                <a:gd name="connsiteY390" fmla="*/ 5715 h 19998"/>
                <a:gd name="connsiteX391" fmla="*/ 141 w 19998"/>
                <a:gd name="connsiteY391" fmla="*/ 5287 h 19998"/>
                <a:gd name="connsiteX392" fmla="*/ 181 w 19998"/>
                <a:gd name="connsiteY392" fmla="*/ 5268 h 19998"/>
                <a:gd name="connsiteX393" fmla="*/ 348 w 19998"/>
                <a:gd name="connsiteY393" fmla="*/ 5247 h 19998"/>
                <a:gd name="connsiteX394" fmla="*/ 329 w 19998"/>
                <a:gd name="connsiteY394" fmla="*/ 5205 h 19998"/>
                <a:gd name="connsiteX395" fmla="*/ 450 w 19998"/>
                <a:gd name="connsiteY395" fmla="*/ 5149 h 19998"/>
                <a:gd name="connsiteX396" fmla="*/ 617 w 19998"/>
                <a:gd name="connsiteY396" fmla="*/ 5149 h 19998"/>
                <a:gd name="connsiteX397" fmla="*/ 617 w 19998"/>
                <a:gd name="connsiteY397" fmla="*/ 5106 h 19998"/>
                <a:gd name="connsiteX398" fmla="*/ 803 w 19998"/>
                <a:gd name="connsiteY398" fmla="*/ 5085 h 19998"/>
                <a:gd name="connsiteX399" fmla="*/ 826 w 19998"/>
                <a:gd name="connsiteY399" fmla="*/ 5106 h 19998"/>
                <a:gd name="connsiteX400" fmla="*/ 803 w 19998"/>
                <a:gd name="connsiteY400" fmla="*/ 5149 h 19998"/>
                <a:gd name="connsiteX401" fmla="*/ 803 w 19998"/>
                <a:gd name="connsiteY401" fmla="*/ 5165 h 19998"/>
                <a:gd name="connsiteX402" fmla="*/ 1276 w 19998"/>
                <a:gd name="connsiteY402" fmla="*/ 5022 h 19998"/>
                <a:gd name="connsiteX403" fmla="*/ 1276 w 19998"/>
                <a:gd name="connsiteY403" fmla="*/ 5003 h 19998"/>
                <a:gd name="connsiteX404" fmla="*/ 1276 w 19998"/>
                <a:gd name="connsiteY404" fmla="*/ 5022 h 19998"/>
                <a:gd name="connsiteX405" fmla="*/ 1298 w 19998"/>
                <a:gd name="connsiteY405" fmla="*/ 5022 h 19998"/>
                <a:gd name="connsiteX406" fmla="*/ 1298 w 19998"/>
                <a:gd name="connsiteY406" fmla="*/ 5003 h 19998"/>
                <a:gd name="connsiteX407" fmla="*/ 1341 w 19998"/>
                <a:gd name="connsiteY407" fmla="*/ 5003 h 19998"/>
                <a:gd name="connsiteX408" fmla="*/ 1341 w 19998"/>
                <a:gd name="connsiteY408" fmla="*/ 5165 h 19998"/>
                <a:gd name="connsiteX409" fmla="*/ 1381 w 19998"/>
                <a:gd name="connsiteY409" fmla="*/ 5165 h 19998"/>
                <a:gd name="connsiteX410" fmla="*/ 1441 w 19998"/>
                <a:gd name="connsiteY410" fmla="*/ 5149 h 19998"/>
                <a:gd name="connsiteX411" fmla="*/ 1441 w 19998"/>
                <a:gd name="connsiteY411" fmla="*/ 5205 h 19998"/>
                <a:gd name="connsiteX412" fmla="*/ 1505 w 19998"/>
                <a:gd name="connsiteY412" fmla="*/ 5231 h 19998"/>
                <a:gd name="connsiteX413" fmla="*/ 1524 w 19998"/>
                <a:gd name="connsiteY413" fmla="*/ 5069 h 19998"/>
                <a:gd name="connsiteX414" fmla="*/ 1562 w 19998"/>
                <a:gd name="connsiteY414" fmla="*/ 5069 h 19998"/>
                <a:gd name="connsiteX415" fmla="*/ 1562 w 19998"/>
                <a:gd name="connsiteY415" fmla="*/ 5043 h 19998"/>
                <a:gd name="connsiteX416" fmla="*/ 1815 w 19998"/>
                <a:gd name="connsiteY416" fmla="*/ 5125 h 19998"/>
                <a:gd name="connsiteX417" fmla="*/ 1815 w 19998"/>
                <a:gd name="connsiteY417" fmla="*/ 5149 h 19998"/>
                <a:gd name="connsiteX418" fmla="*/ 1831 w 19998"/>
                <a:gd name="connsiteY418" fmla="*/ 5149 h 19998"/>
                <a:gd name="connsiteX419" fmla="*/ 1874 w 19998"/>
                <a:gd name="connsiteY419" fmla="*/ 5149 h 19998"/>
                <a:gd name="connsiteX420" fmla="*/ 1874 w 19998"/>
                <a:gd name="connsiteY420" fmla="*/ 5189 h 19998"/>
                <a:gd name="connsiteX421" fmla="*/ 1936 w 19998"/>
                <a:gd name="connsiteY421" fmla="*/ 5165 h 19998"/>
                <a:gd name="connsiteX422" fmla="*/ 1936 w 19998"/>
                <a:gd name="connsiteY422" fmla="*/ 5149 h 19998"/>
                <a:gd name="connsiteX423" fmla="*/ 1915 w 19998"/>
                <a:gd name="connsiteY423" fmla="*/ 5125 h 19998"/>
                <a:gd name="connsiteX424" fmla="*/ 1915 w 19998"/>
                <a:gd name="connsiteY424" fmla="*/ 5069 h 19998"/>
                <a:gd name="connsiteX425" fmla="*/ 1979 w 19998"/>
                <a:gd name="connsiteY425" fmla="*/ 5003 h 19998"/>
                <a:gd name="connsiteX426" fmla="*/ 1936 w 19998"/>
                <a:gd name="connsiteY426" fmla="*/ 4939 h 19998"/>
                <a:gd name="connsiteX427" fmla="*/ 2103 w 19998"/>
                <a:gd name="connsiteY427" fmla="*/ 4820 h 19998"/>
                <a:gd name="connsiteX428" fmla="*/ 2496 w 19998"/>
                <a:gd name="connsiteY428" fmla="*/ 4777 h 19998"/>
                <a:gd name="connsiteX429" fmla="*/ 2536 w 19998"/>
                <a:gd name="connsiteY429" fmla="*/ 4860 h 19998"/>
                <a:gd name="connsiteX430" fmla="*/ 2722 w 19998"/>
                <a:gd name="connsiteY430" fmla="*/ 4761 h 19998"/>
                <a:gd name="connsiteX431" fmla="*/ 2722 w 19998"/>
                <a:gd name="connsiteY431" fmla="*/ 4900 h 19998"/>
                <a:gd name="connsiteX432" fmla="*/ 2805 w 19998"/>
                <a:gd name="connsiteY432" fmla="*/ 4923 h 19998"/>
                <a:gd name="connsiteX433" fmla="*/ 2782 w 19998"/>
                <a:gd name="connsiteY433" fmla="*/ 4982 h 19998"/>
                <a:gd name="connsiteX434" fmla="*/ 2886 w 19998"/>
                <a:gd name="connsiteY434" fmla="*/ 5022 h 19998"/>
                <a:gd name="connsiteX435" fmla="*/ 2910 w 19998"/>
                <a:gd name="connsiteY435" fmla="*/ 5022 h 19998"/>
                <a:gd name="connsiteX436" fmla="*/ 2970 w 19998"/>
                <a:gd name="connsiteY436" fmla="*/ 5189 h 19998"/>
                <a:gd name="connsiteX437" fmla="*/ 3010 w 19998"/>
                <a:gd name="connsiteY437" fmla="*/ 5189 h 19998"/>
                <a:gd name="connsiteX438" fmla="*/ 3034 w 19998"/>
                <a:gd name="connsiteY438" fmla="*/ 5247 h 19998"/>
                <a:gd name="connsiteX439" fmla="*/ 3256 w 19998"/>
                <a:gd name="connsiteY439" fmla="*/ 5673 h 19998"/>
                <a:gd name="connsiteX440" fmla="*/ 3608 w 19998"/>
                <a:gd name="connsiteY440" fmla="*/ 5391 h 19998"/>
                <a:gd name="connsiteX441" fmla="*/ 3689 w 19998"/>
                <a:gd name="connsiteY441" fmla="*/ 5351 h 19998"/>
                <a:gd name="connsiteX442" fmla="*/ 3860 w 19998"/>
                <a:gd name="connsiteY442" fmla="*/ 5268 h 19998"/>
                <a:gd name="connsiteX443" fmla="*/ 3999 w 19998"/>
                <a:gd name="connsiteY443" fmla="*/ 5534 h 19998"/>
                <a:gd name="connsiteX444" fmla="*/ 4351 w 19998"/>
                <a:gd name="connsiteY444" fmla="*/ 5351 h 19998"/>
                <a:gd name="connsiteX445" fmla="*/ 4372 w 19998"/>
                <a:gd name="connsiteY445" fmla="*/ 5308 h 19998"/>
                <a:gd name="connsiteX446" fmla="*/ 4580 w 19998"/>
                <a:gd name="connsiteY446" fmla="*/ 5268 h 19998"/>
                <a:gd name="connsiteX447" fmla="*/ 4580 w 19998"/>
                <a:gd name="connsiteY447" fmla="*/ 5471 h 19998"/>
                <a:gd name="connsiteX448" fmla="*/ 4994 w 19998"/>
                <a:gd name="connsiteY448" fmla="*/ 5449 h 19998"/>
                <a:gd name="connsiteX449" fmla="*/ 5075 w 19998"/>
                <a:gd name="connsiteY449" fmla="*/ 5471 h 19998"/>
                <a:gd name="connsiteX450" fmla="*/ 5323 w 19998"/>
                <a:gd name="connsiteY450" fmla="*/ 5471 h 19998"/>
                <a:gd name="connsiteX451" fmla="*/ 5242 w 19998"/>
                <a:gd name="connsiteY451" fmla="*/ 5407 h 19998"/>
                <a:gd name="connsiteX452" fmla="*/ 4994 w 19998"/>
                <a:gd name="connsiteY452" fmla="*/ 5003 h 19998"/>
                <a:gd name="connsiteX453" fmla="*/ 4970 w 19998"/>
                <a:gd name="connsiteY453" fmla="*/ 5003 h 19998"/>
                <a:gd name="connsiteX454" fmla="*/ 4954 w 19998"/>
                <a:gd name="connsiteY454" fmla="*/ 4982 h 19998"/>
                <a:gd name="connsiteX455" fmla="*/ 5054 w 19998"/>
                <a:gd name="connsiteY455" fmla="*/ 4618 h 19998"/>
                <a:gd name="connsiteX456" fmla="*/ 5054 w 19998"/>
                <a:gd name="connsiteY456" fmla="*/ 4601 h 19998"/>
                <a:gd name="connsiteX457" fmla="*/ 5037 w 19998"/>
                <a:gd name="connsiteY457" fmla="*/ 4618 h 19998"/>
                <a:gd name="connsiteX458" fmla="*/ 5011 w 19998"/>
                <a:gd name="connsiteY458" fmla="*/ 4131 h 19998"/>
                <a:gd name="connsiteX459" fmla="*/ 4970 w 19998"/>
                <a:gd name="connsiteY459" fmla="*/ 4131 h 19998"/>
                <a:gd name="connsiteX460" fmla="*/ 4642 w 19998"/>
                <a:gd name="connsiteY460" fmla="*/ 3335 h 19998"/>
                <a:gd name="connsiteX461" fmla="*/ 4663 w 19998"/>
                <a:gd name="connsiteY461" fmla="*/ 3092 h 19998"/>
                <a:gd name="connsiteX462" fmla="*/ 4563 w 19998"/>
                <a:gd name="connsiteY462" fmla="*/ 3050 h 19998"/>
                <a:gd name="connsiteX463" fmla="*/ 4563 w 19998"/>
                <a:gd name="connsiteY463" fmla="*/ 2930 h 19998"/>
                <a:gd name="connsiteX464" fmla="*/ 4663 w 19998"/>
                <a:gd name="connsiteY464" fmla="*/ 2987 h 19998"/>
                <a:gd name="connsiteX465" fmla="*/ 4684 w 19998"/>
                <a:gd name="connsiteY465" fmla="*/ 2947 h 19998"/>
                <a:gd name="connsiteX466" fmla="*/ 5242 w 19998"/>
                <a:gd name="connsiteY466" fmla="*/ 3092 h 19998"/>
                <a:gd name="connsiteX467" fmla="*/ 5258 w 19998"/>
                <a:gd name="connsiteY467" fmla="*/ 3029 h 19998"/>
                <a:gd name="connsiteX468" fmla="*/ 5570 w 19998"/>
                <a:gd name="connsiteY468" fmla="*/ 3050 h 19998"/>
                <a:gd name="connsiteX469" fmla="*/ 5632 w 19998"/>
                <a:gd name="connsiteY469" fmla="*/ 3252 h 19998"/>
                <a:gd name="connsiteX470" fmla="*/ 5592 w 19998"/>
                <a:gd name="connsiteY470" fmla="*/ 3252 h 19998"/>
                <a:gd name="connsiteX471" fmla="*/ 5570 w 19998"/>
                <a:gd name="connsiteY471" fmla="*/ 3316 h 19998"/>
                <a:gd name="connsiteX472" fmla="*/ 5511 w 19998"/>
                <a:gd name="connsiteY472" fmla="*/ 3316 h 19998"/>
                <a:gd name="connsiteX473" fmla="*/ 5675 w 19998"/>
                <a:gd name="connsiteY473" fmla="*/ 3800 h 19998"/>
                <a:gd name="connsiteX474" fmla="*/ 5649 w 19998"/>
                <a:gd name="connsiteY474" fmla="*/ 3826 h 19998"/>
                <a:gd name="connsiteX475" fmla="*/ 5732 w 19998"/>
                <a:gd name="connsiteY475" fmla="*/ 3842 h 19998"/>
                <a:gd name="connsiteX476" fmla="*/ 5713 w 19998"/>
                <a:gd name="connsiteY476" fmla="*/ 3842 h 19998"/>
                <a:gd name="connsiteX477" fmla="*/ 5732 w 19998"/>
                <a:gd name="connsiteY477" fmla="*/ 3882 h 19998"/>
                <a:gd name="connsiteX478" fmla="*/ 5756 w 19998"/>
                <a:gd name="connsiteY478" fmla="*/ 3882 h 19998"/>
                <a:gd name="connsiteX479" fmla="*/ 5775 w 19998"/>
                <a:gd name="connsiteY479" fmla="*/ 3882 h 19998"/>
                <a:gd name="connsiteX480" fmla="*/ 5861 w 19998"/>
                <a:gd name="connsiteY480" fmla="*/ 3762 h 19998"/>
                <a:gd name="connsiteX481" fmla="*/ 6499 w 19998"/>
                <a:gd name="connsiteY481" fmla="*/ 3906 h 19998"/>
                <a:gd name="connsiteX482" fmla="*/ 7611 w 19998"/>
                <a:gd name="connsiteY482" fmla="*/ 3826 h 19998"/>
                <a:gd name="connsiteX483" fmla="*/ 7923 w 19998"/>
                <a:gd name="connsiteY483" fmla="*/ 3722 h 19998"/>
                <a:gd name="connsiteX484" fmla="*/ 8045 w 19998"/>
                <a:gd name="connsiteY484" fmla="*/ 3703 h 19998"/>
                <a:gd name="connsiteX485" fmla="*/ 7611 w 19998"/>
                <a:gd name="connsiteY485" fmla="*/ 3600 h 19998"/>
                <a:gd name="connsiteX486" fmla="*/ 7611 w 19998"/>
                <a:gd name="connsiteY486" fmla="*/ 3581 h 19998"/>
                <a:gd name="connsiteX487" fmla="*/ 7799 w 19998"/>
                <a:gd name="connsiteY487" fmla="*/ 3092 h 19998"/>
                <a:gd name="connsiteX488" fmla="*/ 9574 w 19998"/>
                <a:gd name="connsiteY488" fmla="*/ 2317 h 19998"/>
                <a:gd name="connsiteX489" fmla="*/ 9843 w 19998"/>
                <a:gd name="connsiteY489" fmla="*/ 1993 h 19998"/>
                <a:gd name="connsiteX490" fmla="*/ 9902 w 19998"/>
                <a:gd name="connsiteY490" fmla="*/ 2051 h 19998"/>
                <a:gd name="connsiteX491" fmla="*/ 10031 w 19998"/>
                <a:gd name="connsiteY491" fmla="*/ 2051 h 19998"/>
                <a:gd name="connsiteX492" fmla="*/ 9964 w 19998"/>
                <a:gd name="connsiteY492" fmla="*/ 1972 h 19998"/>
                <a:gd name="connsiteX493" fmla="*/ 9943 w 19998"/>
                <a:gd name="connsiteY493" fmla="*/ 1993 h 19998"/>
                <a:gd name="connsiteX494" fmla="*/ 9843 w 19998"/>
                <a:gd name="connsiteY494" fmla="*/ 1645 h 19998"/>
                <a:gd name="connsiteX495" fmla="*/ 9902 w 19998"/>
                <a:gd name="connsiteY495" fmla="*/ 1645 h 19998"/>
                <a:gd name="connsiteX496" fmla="*/ 9902 w 19998"/>
                <a:gd name="connsiteY496" fmla="*/ 1628 h 19998"/>
                <a:gd name="connsiteX497" fmla="*/ 9902 w 19998"/>
                <a:gd name="connsiteY497" fmla="*/ 1607 h 19998"/>
                <a:gd name="connsiteX498" fmla="*/ 9843 w 19998"/>
                <a:gd name="connsiteY498" fmla="*/ 1542 h 19998"/>
                <a:gd name="connsiteX499" fmla="*/ 9886 w 19998"/>
                <a:gd name="connsiteY499" fmla="*/ 1260 h 19998"/>
                <a:gd name="connsiteX500" fmla="*/ 9926 w 19998"/>
                <a:gd name="connsiteY500" fmla="*/ 1243 h 19998"/>
                <a:gd name="connsiteX501" fmla="*/ 9886 w 19998"/>
                <a:gd name="connsiteY501" fmla="*/ 815 h 19998"/>
                <a:gd name="connsiteX502" fmla="*/ 9902 w 19998"/>
                <a:gd name="connsiteY502" fmla="*/ 815 h 19998"/>
                <a:gd name="connsiteX503" fmla="*/ 9886 w 19998"/>
                <a:gd name="connsiteY503" fmla="*/ 484 h 19998"/>
                <a:gd name="connsiteX504" fmla="*/ 10645 w 19998"/>
                <a:gd name="connsiteY504" fmla="*/ 186 h 19998"/>
                <a:gd name="connsiteX505" fmla="*/ 11307 w 19998"/>
                <a:gd name="connsiteY505" fmla="*/ 0 h 19998"/>
                <a:gd name="connsiteX506" fmla="*/ 11431 w 19998"/>
                <a:gd name="connsiteY506" fmla="*/ 324 h 19998"/>
                <a:gd name="connsiteX507" fmla="*/ 11431 w 19998"/>
                <a:gd name="connsiteY507" fmla="*/ 630 h 19998"/>
                <a:gd name="connsiteX508" fmla="*/ 11577 w 19998"/>
                <a:gd name="connsiteY508" fmla="*/ 630 h 19998"/>
                <a:gd name="connsiteX509" fmla="*/ 11700 w 19998"/>
                <a:gd name="connsiteY509" fmla="*/ 832 h 19998"/>
                <a:gd name="connsiteX510" fmla="*/ 11822 w 19998"/>
                <a:gd name="connsiteY510" fmla="*/ 895 h 19998"/>
                <a:gd name="connsiteX511" fmla="*/ 12158 w 19998"/>
                <a:gd name="connsiteY511" fmla="*/ 670 h 19998"/>
                <a:gd name="connsiteX512" fmla="*/ 12279 w 19998"/>
                <a:gd name="connsiteY512" fmla="*/ 792 h 19998"/>
                <a:gd name="connsiteX513" fmla="*/ 12255 w 19998"/>
                <a:gd name="connsiteY513" fmla="*/ 815 h 19998"/>
                <a:gd name="connsiteX514" fmla="*/ 12360 w 19998"/>
                <a:gd name="connsiteY514" fmla="*/ 895 h 19998"/>
                <a:gd name="connsiteX515" fmla="*/ 12360 w 19998"/>
                <a:gd name="connsiteY515" fmla="*/ 912 h 19998"/>
                <a:gd name="connsiteX516" fmla="*/ 12339 w 19998"/>
                <a:gd name="connsiteY516" fmla="*/ 935 h 19998"/>
                <a:gd name="connsiteX517" fmla="*/ 12548 w 19998"/>
                <a:gd name="connsiteY517" fmla="*/ 1342 h 19998"/>
                <a:gd name="connsiteX518" fmla="*/ 12753 w 19998"/>
                <a:gd name="connsiteY518" fmla="*/ 1260 h 19998"/>
                <a:gd name="connsiteX519" fmla="*/ 12729 w 19998"/>
                <a:gd name="connsiteY519" fmla="*/ 1363 h 19998"/>
                <a:gd name="connsiteX520" fmla="*/ 12834 w 19998"/>
                <a:gd name="connsiteY520" fmla="*/ 1323 h 19998"/>
                <a:gd name="connsiteX521" fmla="*/ 12853 w 19998"/>
                <a:gd name="connsiteY521" fmla="*/ 1342 h 19998"/>
                <a:gd name="connsiteX522" fmla="*/ 12901 w 19998"/>
                <a:gd name="connsiteY522" fmla="*/ 1342 h 19998"/>
                <a:gd name="connsiteX523" fmla="*/ 13039 w 19998"/>
                <a:gd name="connsiteY523" fmla="*/ 1769 h 19998"/>
                <a:gd name="connsiteX524" fmla="*/ 13039 w 19998"/>
                <a:gd name="connsiteY524" fmla="*/ 1751 h 19998"/>
                <a:gd name="connsiteX525" fmla="*/ 13065 w 19998"/>
                <a:gd name="connsiteY525" fmla="*/ 1751 h 19998"/>
                <a:gd name="connsiteX526" fmla="*/ 13082 w 19998"/>
                <a:gd name="connsiteY526" fmla="*/ 1671 h 19998"/>
                <a:gd name="connsiteX527" fmla="*/ 13186 w 19998"/>
                <a:gd name="connsiteY527" fmla="*/ 1645 h 19998"/>
                <a:gd name="connsiteX528" fmla="*/ 13203 w 19998"/>
                <a:gd name="connsiteY528" fmla="*/ 1671 h 19998"/>
                <a:gd name="connsiteX529" fmla="*/ 13203 w 19998"/>
                <a:gd name="connsiteY529" fmla="*/ 1645 h 19998"/>
                <a:gd name="connsiteX530" fmla="*/ 13267 w 19998"/>
                <a:gd name="connsiteY530" fmla="*/ 1645 h 19998"/>
                <a:gd name="connsiteX531" fmla="*/ 13267 w 19998"/>
                <a:gd name="connsiteY531" fmla="*/ 1671 h 19998"/>
                <a:gd name="connsiteX532" fmla="*/ 13308 w 19998"/>
                <a:gd name="connsiteY532" fmla="*/ 1687 h 19998"/>
                <a:gd name="connsiteX533" fmla="*/ 13308 w 19998"/>
                <a:gd name="connsiteY533" fmla="*/ 1711 h 19998"/>
                <a:gd name="connsiteX534" fmla="*/ 13515 w 19998"/>
                <a:gd name="connsiteY534" fmla="*/ 1628 h 19998"/>
                <a:gd name="connsiteX535" fmla="*/ 13598 w 19998"/>
                <a:gd name="connsiteY535" fmla="*/ 1751 h 19998"/>
                <a:gd name="connsiteX536" fmla="*/ 13660 w 19998"/>
                <a:gd name="connsiteY536" fmla="*/ 1769 h 19998"/>
                <a:gd name="connsiteX537" fmla="*/ 13660 w 19998"/>
                <a:gd name="connsiteY537" fmla="*/ 1833 h 19998"/>
                <a:gd name="connsiteX538" fmla="*/ 13677 w 19998"/>
                <a:gd name="connsiteY538" fmla="*/ 1833 h 19998"/>
                <a:gd name="connsiteX539" fmla="*/ 13677 w 19998"/>
                <a:gd name="connsiteY539" fmla="*/ 1849 h 19998"/>
                <a:gd name="connsiteX540" fmla="*/ 13725 w 19998"/>
                <a:gd name="connsiteY540" fmla="*/ 1849 h 19998"/>
                <a:gd name="connsiteX541" fmla="*/ 13703 w 19998"/>
                <a:gd name="connsiteY541" fmla="*/ 1833 h 19998"/>
                <a:gd name="connsiteX542" fmla="*/ 13725 w 19998"/>
                <a:gd name="connsiteY542" fmla="*/ 1791 h 19998"/>
                <a:gd name="connsiteX543" fmla="*/ 13808 w 19998"/>
                <a:gd name="connsiteY543" fmla="*/ 1873 h 19998"/>
                <a:gd name="connsiteX544" fmla="*/ 13725 w 19998"/>
                <a:gd name="connsiteY544" fmla="*/ 2155 h 19998"/>
                <a:gd name="connsiteX545" fmla="*/ 13725 w 19998"/>
                <a:gd name="connsiteY545" fmla="*/ 2138 h 19998"/>
                <a:gd name="connsiteX546" fmla="*/ 13784 w 19998"/>
                <a:gd name="connsiteY546" fmla="*/ 2155 h 19998"/>
                <a:gd name="connsiteX547" fmla="*/ 13825 w 19998"/>
                <a:gd name="connsiteY547" fmla="*/ 2301 h 19998"/>
                <a:gd name="connsiteX548" fmla="*/ 13703 w 19998"/>
                <a:gd name="connsiteY548" fmla="*/ 2420 h 19998"/>
                <a:gd name="connsiteX549" fmla="*/ 13741 w 19998"/>
                <a:gd name="connsiteY549" fmla="*/ 2463 h 19998"/>
                <a:gd name="connsiteX550" fmla="*/ 13703 w 19998"/>
                <a:gd name="connsiteY550" fmla="*/ 2503 h 19998"/>
                <a:gd name="connsiteX551" fmla="*/ 13784 w 19998"/>
                <a:gd name="connsiteY551" fmla="*/ 2519 h 19998"/>
                <a:gd name="connsiteX552" fmla="*/ 13784 w 19998"/>
                <a:gd name="connsiteY552" fmla="*/ 2540 h 19998"/>
                <a:gd name="connsiteX553" fmla="*/ 13849 w 19998"/>
                <a:gd name="connsiteY553" fmla="*/ 2540 h 19998"/>
                <a:gd name="connsiteX554" fmla="*/ 14280 w 19998"/>
                <a:gd name="connsiteY554" fmla="*/ 2540 h 19998"/>
                <a:gd name="connsiteX555" fmla="*/ 14527 w 19998"/>
                <a:gd name="connsiteY555" fmla="*/ 2437 h 19998"/>
                <a:gd name="connsiteX556" fmla="*/ 14527 w 19998"/>
                <a:gd name="connsiteY556" fmla="*/ 2218 h 19998"/>
                <a:gd name="connsiteX557" fmla="*/ 14715 w 19998"/>
                <a:gd name="connsiteY557" fmla="*/ 2051 h 19998"/>
                <a:gd name="connsiteX558" fmla="*/ 14815 w 19998"/>
                <a:gd name="connsiteY558" fmla="*/ 2115 h 19998"/>
                <a:gd name="connsiteX559" fmla="*/ 14775 w 19998"/>
                <a:gd name="connsiteY559" fmla="*/ 2138 h 19998"/>
                <a:gd name="connsiteX560" fmla="*/ 14796 w 19998"/>
                <a:gd name="connsiteY560" fmla="*/ 2218 h 19998"/>
                <a:gd name="connsiteX561" fmla="*/ 14756 w 19998"/>
                <a:gd name="connsiteY561" fmla="*/ 2195 h 19998"/>
                <a:gd name="connsiteX562" fmla="*/ 14732 w 19998"/>
                <a:gd name="connsiteY562" fmla="*/ 2218 h 19998"/>
                <a:gd name="connsiteX563" fmla="*/ 14756 w 19998"/>
                <a:gd name="connsiteY563" fmla="*/ 2237 h 19998"/>
                <a:gd name="connsiteX564" fmla="*/ 14732 w 19998"/>
                <a:gd name="connsiteY564" fmla="*/ 2275 h 19998"/>
                <a:gd name="connsiteX565" fmla="*/ 14715 w 19998"/>
                <a:gd name="connsiteY565" fmla="*/ 2275 h 19998"/>
                <a:gd name="connsiteX566" fmla="*/ 14756 w 19998"/>
                <a:gd name="connsiteY566" fmla="*/ 2341 h 19998"/>
                <a:gd name="connsiteX567" fmla="*/ 14675 w 19998"/>
                <a:gd name="connsiteY567" fmla="*/ 2519 h 19998"/>
                <a:gd name="connsiteX568" fmla="*/ 14815 w 19998"/>
                <a:gd name="connsiteY568" fmla="*/ 2622 h 19998"/>
                <a:gd name="connsiteX569" fmla="*/ 14796 w 19998"/>
                <a:gd name="connsiteY569" fmla="*/ 2904 h 19998"/>
                <a:gd name="connsiteX570" fmla="*/ 14918 w 19998"/>
                <a:gd name="connsiteY570" fmla="*/ 2904 h 19998"/>
                <a:gd name="connsiteX571" fmla="*/ 14918 w 19998"/>
                <a:gd name="connsiteY571" fmla="*/ 2867 h 19998"/>
                <a:gd name="connsiteX572" fmla="*/ 15001 w 19998"/>
                <a:gd name="connsiteY572" fmla="*/ 2888 h 19998"/>
                <a:gd name="connsiteX573" fmla="*/ 15230 w 19998"/>
                <a:gd name="connsiteY573" fmla="*/ 3074 h 19998"/>
                <a:gd name="connsiteX574" fmla="*/ 15249 w 19998"/>
                <a:gd name="connsiteY574" fmla="*/ 3050 h 19998"/>
                <a:gd name="connsiteX575" fmla="*/ 15249 w 19998"/>
                <a:gd name="connsiteY575" fmla="*/ 3114 h 19998"/>
                <a:gd name="connsiteX576" fmla="*/ 15330 w 19998"/>
                <a:gd name="connsiteY576" fmla="*/ 3114 h 19998"/>
                <a:gd name="connsiteX577" fmla="*/ 15418 w 19998"/>
                <a:gd name="connsiteY577" fmla="*/ 3114 h 19998"/>
                <a:gd name="connsiteX578" fmla="*/ 15499 w 19998"/>
                <a:gd name="connsiteY578" fmla="*/ 3196 h 19998"/>
                <a:gd name="connsiteX579" fmla="*/ 15475 w 19998"/>
                <a:gd name="connsiteY579" fmla="*/ 3252 h 19998"/>
                <a:gd name="connsiteX580" fmla="*/ 15499 w 19998"/>
                <a:gd name="connsiteY580" fmla="*/ 3295 h 19998"/>
                <a:gd name="connsiteX581" fmla="*/ 15499 w 19998"/>
                <a:gd name="connsiteY581" fmla="*/ 3276 h 19998"/>
                <a:gd name="connsiteX582" fmla="*/ 15599 w 19998"/>
                <a:gd name="connsiteY582" fmla="*/ 3276 h 19998"/>
                <a:gd name="connsiteX583" fmla="*/ 15704 w 19998"/>
                <a:gd name="connsiteY583" fmla="*/ 3374 h 19998"/>
                <a:gd name="connsiteX584" fmla="*/ 15682 w 19998"/>
                <a:gd name="connsiteY584" fmla="*/ 3414 h 19998"/>
                <a:gd name="connsiteX585" fmla="*/ 15723 w 19998"/>
                <a:gd name="connsiteY585" fmla="*/ 3478 h 19998"/>
                <a:gd name="connsiteX586" fmla="*/ 15704 w 19998"/>
                <a:gd name="connsiteY586" fmla="*/ 3497 h 19998"/>
                <a:gd name="connsiteX587" fmla="*/ 15747 w 19998"/>
                <a:gd name="connsiteY587" fmla="*/ 3534 h 19998"/>
                <a:gd name="connsiteX588" fmla="*/ 15747 w 19998"/>
                <a:gd name="connsiteY588" fmla="*/ 3518 h 19998"/>
                <a:gd name="connsiteX589" fmla="*/ 15935 w 19998"/>
                <a:gd name="connsiteY589" fmla="*/ 3478 h 19998"/>
                <a:gd name="connsiteX590" fmla="*/ 15935 w 19998"/>
                <a:gd name="connsiteY590" fmla="*/ 3518 h 19998"/>
                <a:gd name="connsiteX591" fmla="*/ 15951 w 19998"/>
                <a:gd name="connsiteY591" fmla="*/ 3518 h 19998"/>
                <a:gd name="connsiteX592" fmla="*/ 15992 w 19998"/>
                <a:gd name="connsiteY592" fmla="*/ 3414 h 19998"/>
                <a:gd name="connsiteX593" fmla="*/ 16156 w 19998"/>
                <a:gd name="connsiteY593" fmla="*/ 3414 h 19998"/>
                <a:gd name="connsiteX594" fmla="*/ 16156 w 19998"/>
                <a:gd name="connsiteY594" fmla="*/ 3374 h 19998"/>
                <a:gd name="connsiteX595" fmla="*/ 16302 w 19998"/>
                <a:gd name="connsiteY595" fmla="*/ 3436 h 19998"/>
                <a:gd name="connsiteX596" fmla="*/ 16285 w 19998"/>
                <a:gd name="connsiteY596" fmla="*/ 3454 h 19998"/>
                <a:gd name="connsiteX597" fmla="*/ 16366 w 19998"/>
                <a:gd name="connsiteY597" fmla="*/ 3518 h 19998"/>
                <a:gd name="connsiteX598" fmla="*/ 16490 w 19998"/>
                <a:gd name="connsiteY598" fmla="*/ 3518 h 19998"/>
                <a:gd name="connsiteX599" fmla="*/ 16506 w 19998"/>
                <a:gd name="connsiteY599" fmla="*/ 3600 h 19998"/>
                <a:gd name="connsiteX600" fmla="*/ 16590 w 19998"/>
                <a:gd name="connsiteY600" fmla="*/ 3624 h 19998"/>
                <a:gd name="connsiteX601" fmla="*/ 16611 w 19998"/>
                <a:gd name="connsiteY601" fmla="*/ 3581 h 19998"/>
                <a:gd name="connsiteX602" fmla="*/ 16694 w 19998"/>
                <a:gd name="connsiteY602" fmla="*/ 3600 h 19998"/>
                <a:gd name="connsiteX603" fmla="*/ 16694 w 19998"/>
                <a:gd name="connsiteY603" fmla="*/ 3560 h 19998"/>
                <a:gd name="connsiteX604" fmla="*/ 16716 w 19998"/>
                <a:gd name="connsiteY604" fmla="*/ 3560 h 19998"/>
                <a:gd name="connsiteX605" fmla="*/ 16716 w 19998"/>
                <a:gd name="connsiteY605" fmla="*/ 3518 h 19998"/>
                <a:gd name="connsiteX606" fmla="*/ 16759 w 19998"/>
                <a:gd name="connsiteY606" fmla="*/ 3497 h 19998"/>
                <a:gd name="connsiteX607" fmla="*/ 16759 w 19998"/>
                <a:gd name="connsiteY607" fmla="*/ 3478 h 19998"/>
                <a:gd name="connsiteX608" fmla="*/ 16940 w 19998"/>
                <a:gd name="connsiteY608" fmla="*/ 3478 h 19998"/>
                <a:gd name="connsiteX609" fmla="*/ 17085 w 19998"/>
                <a:gd name="connsiteY609" fmla="*/ 3560 h 19998"/>
                <a:gd name="connsiteX610" fmla="*/ 17085 w 19998"/>
                <a:gd name="connsiteY610" fmla="*/ 3534 h 19998"/>
                <a:gd name="connsiteX611" fmla="*/ 17192 w 19998"/>
                <a:gd name="connsiteY611" fmla="*/ 3518 h 19998"/>
                <a:gd name="connsiteX612" fmla="*/ 17192 w 19998"/>
                <a:gd name="connsiteY612" fmla="*/ 3534 h 19998"/>
                <a:gd name="connsiteX613" fmla="*/ 17373 w 19998"/>
                <a:gd name="connsiteY613" fmla="*/ 3640 h 19998"/>
                <a:gd name="connsiteX614" fmla="*/ 17354 w 19998"/>
                <a:gd name="connsiteY614" fmla="*/ 3663 h 19998"/>
                <a:gd name="connsiteX615" fmla="*/ 17437 w 19998"/>
                <a:gd name="connsiteY615" fmla="*/ 3783 h 19998"/>
                <a:gd name="connsiteX616" fmla="*/ 17397 w 19998"/>
                <a:gd name="connsiteY616" fmla="*/ 3783 h 19998"/>
                <a:gd name="connsiteX617" fmla="*/ 17414 w 19998"/>
                <a:gd name="connsiteY617" fmla="*/ 3826 h 19998"/>
                <a:gd name="connsiteX618" fmla="*/ 17437 w 19998"/>
                <a:gd name="connsiteY618" fmla="*/ 3826 h 19998"/>
                <a:gd name="connsiteX619" fmla="*/ 17602 w 19998"/>
                <a:gd name="connsiteY619" fmla="*/ 4028 h 19998"/>
                <a:gd name="connsiteX620" fmla="*/ 17623 w 19998"/>
                <a:gd name="connsiteY620" fmla="*/ 4091 h 19998"/>
                <a:gd name="connsiteX621" fmla="*/ 17642 w 19998"/>
                <a:gd name="connsiteY621" fmla="*/ 4091 h 19998"/>
                <a:gd name="connsiteX622" fmla="*/ 17683 w 19998"/>
                <a:gd name="connsiteY622" fmla="*/ 4211 h 19998"/>
                <a:gd name="connsiteX623" fmla="*/ 17849 w 19998"/>
                <a:gd name="connsiteY623" fmla="*/ 4211 h 19998"/>
                <a:gd name="connsiteX624" fmla="*/ 17849 w 19998"/>
                <a:gd name="connsiteY624" fmla="*/ 4171 h 19998"/>
                <a:gd name="connsiteX625" fmla="*/ 17871 w 19998"/>
                <a:gd name="connsiteY625" fmla="*/ 4171 h 19998"/>
                <a:gd name="connsiteX626" fmla="*/ 17830 w 19998"/>
                <a:gd name="connsiteY626" fmla="*/ 4091 h 19998"/>
                <a:gd name="connsiteX627" fmla="*/ 17871 w 19998"/>
                <a:gd name="connsiteY627" fmla="*/ 4065 h 19998"/>
                <a:gd name="connsiteX628" fmla="*/ 17935 w 19998"/>
                <a:gd name="connsiteY628" fmla="*/ 4091 h 19998"/>
                <a:gd name="connsiteX629" fmla="*/ 17976 w 19998"/>
                <a:gd name="connsiteY629" fmla="*/ 4065 h 19998"/>
                <a:gd name="connsiteX630" fmla="*/ 18019 w 19998"/>
                <a:gd name="connsiteY630" fmla="*/ 4091 h 19998"/>
                <a:gd name="connsiteX631" fmla="*/ 18140 w 19998"/>
                <a:gd name="connsiteY631" fmla="*/ 4131 h 19998"/>
                <a:gd name="connsiteX632" fmla="*/ 18183 w 19998"/>
                <a:gd name="connsiteY632" fmla="*/ 4293 h 19998"/>
                <a:gd name="connsiteX633" fmla="*/ 18200 w 19998"/>
                <a:gd name="connsiteY633" fmla="*/ 4293 h 19998"/>
                <a:gd name="connsiteX634" fmla="*/ 18223 w 19998"/>
                <a:gd name="connsiteY634" fmla="*/ 4211 h 19998"/>
                <a:gd name="connsiteX635" fmla="*/ 18240 w 19998"/>
                <a:gd name="connsiteY635" fmla="*/ 4211 h 19998"/>
                <a:gd name="connsiteX636" fmla="*/ 18240 w 19998"/>
                <a:gd name="connsiteY636" fmla="*/ 4230 h 19998"/>
                <a:gd name="connsiteX637" fmla="*/ 18281 w 19998"/>
                <a:gd name="connsiteY637" fmla="*/ 4230 h 19998"/>
                <a:gd name="connsiteX638" fmla="*/ 18328 w 19998"/>
                <a:gd name="connsiteY638" fmla="*/ 4270 h 19998"/>
                <a:gd name="connsiteX639" fmla="*/ 18369 w 19998"/>
                <a:gd name="connsiteY639" fmla="*/ 4253 h 19998"/>
                <a:gd name="connsiteX640" fmla="*/ 18388 w 19998"/>
                <a:gd name="connsiteY640" fmla="*/ 4270 h 19998"/>
                <a:gd name="connsiteX641" fmla="*/ 18531 w 19998"/>
                <a:gd name="connsiteY641" fmla="*/ 4253 h 19998"/>
                <a:gd name="connsiteX642" fmla="*/ 18531 w 19998"/>
                <a:gd name="connsiteY642" fmla="*/ 4270 h 19998"/>
                <a:gd name="connsiteX643" fmla="*/ 18631 w 19998"/>
                <a:gd name="connsiteY643" fmla="*/ 4211 h 19998"/>
                <a:gd name="connsiteX644" fmla="*/ 18631 w 19998"/>
                <a:gd name="connsiteY644" fmla="*/ 4131 h 19998"/>
                <a:gd name="connsiteX645" fmla="*/ 18762 w 19998"/>
                <a:gd name="connsiteY645" fmla="*/ 4108 h 19998"/>
                <a:gd name="connsiteX646" fmla="*/ 18778 w 19998"/>
                <a:gd name="connsiteY646" fmla="*/ 4148 h 19998"/>
                <a:gd name="connsiteX647" fmla="*/ 18821 w 19998"/>
                <a:gd name="connsiteY647" fmla="*/ 4131 h 19998"/>
                <a:gd name="connsiteX648" fmla="*/ 18943 w 19998"/>
                <a:gd name="connsiteY648" fmla="*/ 4333 h 19998"/>
                <a:gd name="connsiteX649" fmla="*/ 19047 w 19998"/>
                <a:gd name="connsiteY649" fmla="*/ 4333 h 19998"/>
                <a:gd name="connsiteX650" fmla="*/ 19064 w 19998"/>
                <a:gd name="connsiteY650" fmla="*/ 4392 h 19998"/>
                <a:gd name="connsiteX651" fmla="*/ 19152 w 19998"/>
                <a:gd name="connsiteY651" fmla="*/ 4392 h 19998"/>
                <a:gd name="connsiteX652" fmla="*/ 19152 w 19998"/>
                <a:gd name="connsiteY652" fmla="*/ 4373 h 19998"/>
                <a:gd name="connsiteX653" fmla="*/ 19212 w 19998"/>
                <a:gd name="connsiteY653" fmla="*/ 4373 h 19998"/>
                <a:gd name="connsiteX654" fmla="*/ 19212 w 19998"/>
                <a:gd name="connsiteY654" fmla="*/ 4392 h 19998"/>
                <a:gd name="connsiteX655" fmla="*/ 19317 w 19998"/>
                <a:gd name="connsiteY655" fmla="*/ 4333 h 19998"/>
                <a:gd name="connsiteX656" fmla="*/ 19417 w 19998"/>
                <a:gd name="connsiteY656" fmla="*/ 4392 h 19998"/>
                <a:gd name="connsiteX657" fmla="*/ 19443 w 19998"/>
                <a:gd name="connsiteY657" fmla="*/ 4373 h 19998"/>
                <a:gd name="connsiteX658" fmla="*/ 19500 w 19998"/>
                <a:gd name="connsiteY658" fmla="*/ 4373 h 19998"/>
                <a:gd name="connsiteX659" fmla="*/ 19521 w 19998"/>
                <a:gd name="connsiteY659" fmla="*/ 4352 h 19998"/>
                <a:gd name="connsiteX660" fmla="*/ 19998 w 19998"/>
                <a:gd name="connsiteY660" fmla="*/ 4512 h 19998"/>
                <a:gd name="connsiteX661" fmla="*/ 19750 w 19998"/>
                <a:gd name="connsiteY661" fmla="*/ 4939 h 19998"/>
                <a:gd name="connsiteX662" fmla="*/ 19712 w 19998"/>
                <a:gd name="connsiteY662" fmla="*/ 4939 h 19998"/>
                <a:gd name="connsiteX663" fmla="*/ 19686 w 19998"/>
                <a:gd name="connsiteY663" fmla="*/ 5003 h 19998"/>
                <a:gd name="connsiteX664" fmla="*/ 19645 w 19998"/>
                <a:gd name="connsiteY664" fmla="*/ 5003 h 19998"/>
                <a:gd name="connsiteX665" fmla="*/ 19131 w 19998"/>
                <a:gd name="connsiteY665" fmla="*/ 6512 h 19998"/>
                <a:gd name="connsiteX666" fmla="*/ 19236 w 19998"/>
                <a:gd name="connsiteY666" fmla="*/ 7750 h 19998"/>
                <a:gd name="connsiteX667" fmla="*/ 19212 w 19998"/>
                <a:gd name="connsiteY667" fmla="*/ 7750 h 19998"/>
                <a:gd name="connsiteX668" fmla="*/ 19090 w 19998"/>
                <a:gd name="connsiteY668" fmla="*/ 7870 h 19998"/>
                <a:gd name="connsiteX669" fmla="*/ 19152 w 19998"/>
                <a:gd name="connsiteY669" fmla="*/ 7853 h 19998"/>
                <a:gd name="connsiteX670" fmla="*/ 19064 w 19998"/>
                <a:gd name="connsiteY670" fmla="*/ 7973 h 19998"/>
                <a:gd name="connsiteX671" fmla="*/ 18983 w 19998"/>
                <a:gd name="connsiteY671" fmla="*/ 7973 h 19998"/>
                <a:gd name="connsiteX672" fmla="*/ 18714 w 19998"/>
                <a:gd name="connsiteY672" fmla="*/ 8135 h 19998"/>
                <a:gd name="connsiteX673" fmla="*/ 18695 w 19998"/>
                <a:gd name="connsiteY673" fmla="*/ 8093 h 19998"/>
                <a:gd name="connsiteX674" fmla="*/ 18614 w 19998"/>
                <a:gd name="connsiteY674" fmla="*/ 7997 h 19998"/>
                <a:gd name="connsiteX675" fmla="*/ 18631 w 19998"/>
                <a:gd name="connsiteY675" fmla="*/ 7973 h 19998"/>
                <a:gd name="connsiteX676" fmla="*/ 18304 w 19998"/>
                <a:gd name="connsiteY67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842 w 19998"/>
                <a:gd name="connsiteY18" fmla="*/ 11209 h 19998"/>
                <a:gd name="connsiteX19" fmla="*/ 16964 w 19998"/>
                <a:gd name="connsiteY19" fmla="*/ 11169 h 19998"/>
                <a:gd name="connsiteX20" fmla="*/ 17276 w 19998"/>
                <a:gd name="connsiteY20" fmla="*/ 10821 h 19998"/>
                <a:gd name="connsiteX21" fmla="*/ 17414 w 19998"/>
                <a:gd name="connsiteY21" fmla="*/ 10619 h 19998"/>
                <a:gd name="connsiteX22" fmla="*/ 18157 w 19998"/>
                <a:gd name="connsiteY22" fmla="*/ 10539 h 19998"/>
                <a:gd name="connsiteX23" fmla="*/ 18157 w 19998"/>
                <a:gd name="connsiteY23" fmla="*/ 10556 h 19998"/>
                <a:gd name="connsiteX24" fmla="*/ 18240 w 19998"/>
                <a:gd name="connsiteY24" fmla="*/ 10758 h 19998"/>
                <a:gd name="connsiteX25" fmla="*/ 18183 w 19998"/>
                <a:gd name="connsiteY25" fmla="*/ 11106 h 19998"/>
                <a:gd name="connsiteX26" fmla="*/ 18345 w 19998"/>
                <a:gd name="connsiteY26" fmla="*/ 11127 h 19998"/>
                <a:gd name="connsiteX27" fmla="*/ 18409 w 19998"/>
                <a:gd name="connsiteY27" fmla="*/ 11268 h 19998"/>
                <a:gd name="connsiteX28" fmla="*/ 18573 w 19998"/>
                <a:gd name="connsiteY28" fmla="*/ 11451 h 19998"/>
                <a:gd name="connsiteX29" fmla="*/ 18614 w 19998"/>
                <a:gd name="connsiteY29" fmla="*/ 11571 h 19998"/>
                <a:gd name="connsiteX30" fmla="*/ 18369 w 19998"/>
                <a:gd name="connsiteY30" fmla="*/ 11757 h 19998"/>
                <a:gd name="connsiteX31" fmla="*/ 18240 w 19998"/>
                <a:gd name="connsiteY31" fmla="*/ 11839 h 19998"/>
                <a:gd name="connsiteX32" fmla="*/ 18240 w 19998"/>
                <a:gd name="connsiteY32" fmla="*/ 11855 h 19998"/>
                <a:gd name="connsiteX33" fmla="*/ 18223 w 19998"/>
                <a:gd name="connsiteY33" fmla="*/ 11919 h 19998"/>
                <a:gd name="connsiteX34" fmla="*/ 18388 w 19998"/>
                <a:gd name="connsiteY34" fmla="*/ 12144 h 19998"/>
                <a:gd name="connsiteX35" fmla="*/ 18631 w 19998"/>
                <a:gd name="connsiteY35" fmla="*/ 12548 h 19998"/>
                <a:gd name="connsiteX36" fmla="*/ 18673 w 19998"/>
                <a:gd name="connsiteY36" fmla="*/ 12548 h 19998"/>
                <a:gd name="connsiteX37" fmla="*/ 18695 w 19998"/>
                <a:gd name="connsiteY37" fmla="*/ 12574 h 19998"/>
                <a:gd name="connsiteX38" fmla="*/ 18900 w 19998"/>
                <a:gd name="connsiteY38" fmla="*/ 12734 h 19998"/>
                <a:gd name="connsiteX39" fmla="*/ 18843 w 19998"/>
                <a:gd name="connsiteY39" fmla="*/ 12920 h 19998"/>
                <a:gd name="connsiteX40" fmla="*/ 18804 w 19998"/>
                <a:gd name="connsiteY40" fmla="*/ 12920 h 19998"/>
                <a:gd name="connsiteX41" fmla="*/ 18821 w 19998"/>
                <a:gd name="connsiteY41" fmla="*/ 13098 h 19998"/>
                <a:gd name="connsiteX42" fmla="*/ 18804 w 19998"/>
                <a:gd name="connsiteY42" fmla="*/ 13098 h 19998"/>
                <a:gd name="connsiteX43" fmla="*/ 18762 w 19998"/>
                <a:gd name="connsiteY43" fmla="*/ 13178 h 19998"/>
                <a:gd name="connsiteX44" fmla="*/ 18573 w 19998"/>
                <a:gd name="connsiteY44" fmla="*/ 13221 h 19998"/>
                <a:gd name="connsiteX45" fmla="*/ 18469 w 19998"/>
                <a:gd name="connsiteY45" fmla="*/ 13300 h 19998"/>
                <a:gd name="connsiteX46" fmla="*/ 18469 w 19998"/>
                <a:gd name="connsiteY46" fmla="*/ 13364 h 19998"/>
                <a:gd name="connsiteX47" fmla="*/ 18119 w 19998"/>
                <a:gd name="connsiteY47" fmla="*/ 13387 h 19998"/>
                <a:gd name="connsiteX48" fmla="*/ 18035 w 19998"/>
                <a:gd name="connsiteY48" fmla="*/ 13444 h 19998"/>
                <a:gd name="connsiteX49" fmla="*/ 18240 w 19998"/>
                <a:gd name="connsiteY49" fmla="*/ 13669 h 19998"/>
                <a:gd name="connsiteX50" fmla="*/ 18261 w 19998"/>
                <a:gd name="connsiteY50" fmla="*/ 13914 h 19998"/>
                <a:gd name="connsiteX51" fmla="*/ 18552 w 19998"/>
                <a:gd name="connsiteY51" fmla="*/ 14034 h 19998"/>
                <a:gd name="connsiteX52" fmla="*/ 18714 w 19998"/>
                <a:gd name="connsiteY52" fmla="*/ 14074 h 19998"/>
                <a:gd name="connsiteX53" fmla="*/ 18843 w 19998"/>
                <a:gd name="connsiteY53" fmla="*/ 14403 h 19998"/>
                <a:gd name="connsiteX54" fmla="*/ 18657 w 19998"/>
                <a:gd name="connsiteY54" fmla="*/ 14421 h 19998"/>
                <a:gd name="connsiteX55" fmla="*/ 18492 w 19998"/>
                <a:gd name="connsiteY55" fmla="*/ 14809 h 19998"/>
                <a:gd name="connsiteX56" fmla="*/ 18657 w 19998"/>
                <a:gd name="connsiteY56" fmla="*/ 14995 h 19998"/>
                <a:gd name="connsiteX57" fmla="*/ 18573 w 19998"/>
                <a:gd name="connsiteY57" fmla="*/ 15011 h 19998"/>
                <a:gd name="connsiteX58" fmla="*/ 18573 w 19998"/>
                <a:gd name="connsiteY58" fmla="*/ 15131 h 19998"/>
                <a:gd name="connsiteX59" fmla="*/ 18804 w 19998"/>
                <a:gd name="connsiteY59" fmla="*/ 15422 h 19998"/>
                <a:gd name="connsiteX60" fmla="*/ 18821 w 19998"/>
                <a:gd name="connsiteY60" fmla="*/ 15422 h 19998"/>
                <a:gd name="connsiteX61" fmla="*/ 18843 w 19998"/>
                <a:gd name="connsiteY61" fmla="*/ 15439 h 19998"/>
                <a:gd name="connsiteX62" fmla="*/ 19090 w 19998"/>
                <a:gd name="connsiteY62" fmla="*/ 15479 h 19998"/>
                <a:gd name="connsiteX63" fmla="*/ 19152 w 19998"/>
                <a:gd name="connsiteY63" fmla="*/ 15542 h 19998"/>
                <a:gd name="connsiteX64" fmla="*/ 19169 w 19998"/>
                <a:gd name="connsiteY64" fmla="*/ 15542 h 19998"/>
                <a:gd name="connsiteX65" fmla="*/ 19500 w 19998"/>
                <a:gd name="connsiteY65" fmla="*/ 15641 h 19998"/>
                <a:gd name="connsiteX66" fmla="*/ 19500 w 19998"/>
                <a:gd name="connsiteY66" fmla="*/ 15624 h 19998"/>
                <a:gd name="connsiteX67" fmla="*/ 19833 w 19998"/>
                <a:gd name="connsiteY67" fmla="*/ 15519 h 19998"/>
                <a:gd name="connsiteX68" fmla="*/ 19833 w 19998"/>
                <a:gd name="connsiteY68" fmla="*/ 15479 h 19998"/>
                <a:gd name="connsiteX69" fmla="*/ 19914 w 19998"/>
                <a:gd name="connsiteY69" fmla="*/ 15479 h 19998"/>
                <a:gd name="connsiteX70" fmla="*/ 19890 w 19998"/>
                <a:gd name="connsiteY70" fmla="*/ 15624 h 19998"/>
                <a:gd name="connsiteX71" fmla="*/ 19971 w 19998"/>
                <a:gd name="connsiteY71" fmla="*/ 15784 h 19998"/>
                <a:gd name="connsiteX72" fmla="*/ 19890 w 19998"/>
                <a:gd name="connsiteY72" fmla="*/ 15824 h 19998"/>
                <a:gd name="connsiteX73" fmla="*/ 19686 w 19998"/>
                <a:gd name="connsiteY73" fmla="*/ 16358 h 19998"/>
                <a:gd name="connsiteX74" fmla="*/ 19712 w 19998"/>
                <a:gd name="connsiteY74" fmla="*/ 16395 h 19998"/>
                <a:gd name="connsiteX75" fmla="*/ 19645 w 19998"/>
                <a:gd name="connsiteY75" fmla="*/ 16477 h 19998"/>
                <a:gd name="connsiteX76" fmla="*/ 19605 w 19998"/>
                <a:gd name="connsiteY76" fmla="*/ 16454 h 19998"/>
                <a:gd name="connsiteX77" fmla="*/ 19459 w 19998"/>
                <a:gd name="connsiteY77" fmla="*/ 16557 h 19998"/>
                <a:gd name="connsiteX78" fmla="*/ 19443 w 19998"/>
                <a:gd name="connsiteY78" fmla="*/ 16557 h 19998"/>
                <a:gd name="connsiteX79" fmla="*/ 19400 w 19998"/>
                <a:gd name="connsiteY79" fmla="*/ 16600 h 19998"/>
                <a:gd name="connsiteX80" fmla="*/ 19417 w 19998"/>
                <a:gd name="connsiteY80" fmla="*/ 16640 h 19998"/>
                <a:gd name="connsiteX81" fmla="*/ 19400 w 19998"/>
                <a:gd name="connsiteY81" fmla="*/ 16656 h 19998"/>
                <a:gd name="connsiteX82" fmla="*/ 19376 w 19998"/>
                <a:gd name="connsiteY82" fmla="*/ 16600 h 19998"/>
                <a:gd name="connsiteX83" fmla="*/ 19333 w 19998"/>
                <a:gd name="connsiteY83" fmla="*/ 16640 h 19998"/>
                <a:gd name="connsiteX84" fmla="*/ 19317 w 19998"/>
                <a:gd name="connsiteY84" fmla="*/ 16618 h 19998"/>
                <a:gd name="connsiteX85" fmla="*/ 19064 w 19998"/>
                <a:gd name="connsiteY85" fmla="*/ 16905 h 19998"/>
                <a:gd name="connsiteX86" fmla="*/ 19107 w 19998"/>
                <a:gd name="connsiteY86" fmla="*/ 16964 h 19998"/>
                <a:gd name="connsiteX87" fmla="*/ 19064 w 19998"/>
                <a:gd name="connsiteY87" fmla="*/ 16987 h 19998"/>
                <a:gd name="connsiteX88" fmla="*/ 19047 w 19998"/>
                <a:gd name="connsiteY88" fmla="*/ 16922 h 19998"/>
                <a:gd name="connsiteX89" fmla="*/ 18926 w 19998"/>
                <a:gd name="connsiteY89" fmla="*/ 17004 h 19998"/>
                <a:gd name="connsiteX90" fmla="*/ 18900 w 19998"/>
                <a:gd name="connsiteY90" fmla="*/ 16987 h 19998"/>
                <a:gd name="connsiteX91" fmla="*/ 18762 w 19998"/>
                <a:gd name="connsiteY91" fmla="*/ 17067 h 19998"/>
                <a:gd name="connsiteX92" fmla="*/ 18804 w 19998"/>
                <a:gd name="connsiteY92" fmla="*/ 17084 h 19998"/>
                <a:gd name="connsiteX93" fmla="*/ 18778 w 19998"/>
                <a:gd name="connsiteY93" fmla="*/ 17150 h 19998"/>
                <a:gd name="connsiteX94" fmla="*/ 18738 w 19998"/>
                <a:gd name="connsiteY94" fmla="*/ 17150 h 19998"/>
                <a:gd name="connsiteX95" fmla="*/ 18695 w 19998"/>
                <a:gd name="connsiteY95" fmla="*/ 17269 h 19998"/>
                <a:gd name="connsiteX96" fmla="*/ 18657 w 19998"/>
                <a:gd name="connsiteY96" fmla="*/ 17269 h 19998"/>
                <a:gd name="connsiteX97" fmla="*/ 18631 w 19998"/>
                <a:gd name="connsiteY97" fmla="*/ 17269 h 19998"/>
                <a:gd name="connsiteX98" fmla="*/ 18631 w 19998"/>
                <a:gd name="connsiteY98" fmla="*/ 17312 h 19998"/>
                <a:gd name="connsiteX99" fmla="*/ 18452 w 19998"/>
                <a:gd name="connsiteY99" fmla="*/ 17312 h 19998"/>
                <a:gd name="connsiteX100" fmla="*/ 18200 w 19998"/>
                <a:gd name="connsiteY100" fmla="*/ 17655 h 19998"/>
                <a:gd name="connsiteX101" fmla="*/ 18200 w 19998"/>
                <a:gd name="connsiteY101" fmla="*/ 17674 h 19998"/>
                <a:gd name="connsiteX102" fmla="*/ 18345 w 19998"/>
                <a:gd name="connsiteY102" fmla="*/ 17655 h 19998"/>
                <a:gd name="connsiteX103" fmla="*/ 18345 w 19998"/>
                <a:gd name="connsiteY103" fmla="*/ 17634 h 19998"/>
                <a:gd name="connsiteX104" fmla="*/ 18388 w 19998"/>
                <a:gd name="connsiteY104" fmla="*/ 17655 h 19998"/>
                <a:gd name="connsiteX105" fmla="*/ 18345 w 19998"/>
                <a:gd name="connsiteY105" fmla="*/ 17779 h 19998"/>
                <a:gd name="connsiteX106" fmla="*/ 18369 w 19998"/>
                <a:gd name="connsiteY106" fmla="*/ 17796 h 19998"/>
                <a:gd name="connsiteX107" fmla="*/ 18369 w 19998"/>
                <a:gd name="connsiteY107" fmla="*/ 17817 h 19998"/>
                <a:gd name="connsiteX108" fmla="*/ 18304 w 19998"/>
                <a:gd name="connsiteY108" fmla="*/ 17843 h 19998"/>
                <a:gd name="connsiteX109" fmla="*/ 18304 w 19998"/>
                <a:gd name="connsiteY109" fmla="*/ 17883 h 19998"/>
                <a:gd name="connsiteX110" fmla="*/ 18261 w 19998"/>
                <a:gd name="connsiteY110" fmla="*/ 17899 h 19998"/>
                <a:gd name="connsiteX111" fmla="*/ 18157 w 19998"/>
                <a:gd name="connsiteY111" fmla="*/ 17859 h 19998"/>
                <a:gd name="connsiteX112" fmla="*/ 17830 w 19998"/>
                <a:gd name="connsiteY112" fmla="*/ 18003 h 19998"/>
                <a:gd name="connsiteX113" fmla="*/ 17830 w 19998"/>
                <a:gd name="connsiteY113" fmla="*/ 18101 h 19998"/>
                <a:gd name="connsiteX114" fmla="*/ 17561 w 19998"/>
                <a:gd name="connsiteY114" fmla="*/ 18045 h 19998"/>
                <a:gd name="connsiteX115" fmla="*/ 17502 w 19998"/>
                <a:gd name="connsiteY115" fmla="*/ 18223 h 19998"/>
                <a:gd name="connsiteX116" fmla="*/ 17518 w 19998"/>
                <a:gd name="connsiteY116" fmla="*/ 18223 h 19998"/>
                <a:gd name="connsiteX117" fmla="*/ 17480 w 19998"/>
                <a:gd name="connsiteY117" fmla="*/ 18247 h 19998"/>
                <a:gd name="connsiteX118" fmla="*/ 17397 w 19998"/>
                <a:gd name="connsiteY118" fmla="*/ 18247 h 19998"/>
                <a:gd name="connsiteX119" fmla="*/ 17373 w 19998"/>
                <a:gd name="connsiteY119" fmla="*/ 18223 h 19998"/>
                <a:gd name="connsiteX120" fmla="*/ 17454 w 19998"/>
                <a:gd name="connsiteY120" fmla="*/ 18207 h 19998"/>
                <a:gd name="connsiteX121" fmla="*/ 17397 w 19998"/>
                <a:gd name="connsiteY121" fmla="*/ 18125 h 19998"/>
                <a:gd name="connsiteX122" fmla="*/ 17249 w 19998"/>
                <a:gd name="connsiteY122" fmla="*/ 18125 h 19998"/>
                <a:gd name="connsiteX123" fmla="*/ 17249 w 19998"/>
                <a:gd name="connsiteY123" fmla="*/ 18101 h 19998"/>
                <a:gd name="connsiteX124" fmla="*/ 17111 w 19998"/>
                <a:gd name="connsiteY124" fmla="*/ 18082 h 19998"/>
                <a:gd name="connsiteX125" fmla="*/ 17111 w 19998"/>
                <a:gd name="connsiteY125" fmla="*/ 18061 h 19998"/>
                <a:gd name="connsiteX126" fmla="*/ 17023 w 19998"/>
                <a:gd name="connsiteY126" fmla="*/ 18061 h 19998"/>
                <a:gd name="connsiteX127" fmla="*/ 17023 w 19998"/>
                <a:gd name="connsiteY127" fmla="*/ 18082 h 19998"/>
                <a:gd name="connsiteX128" fmla="*/ 17068 w 19998"/>
                <a:gd name="connsiteY128" fmla="*/ 18101 h 19998"/>
                <a:gd name="connsiteX129" fmla="*/ 17068 w 19998"/>
                <a:gd name="connsiteY129" fmla="*/ 18144 h 19998"/>
                <a:gd name="connsiteX130" fmla="*/ 17128 w 19998"/>
                <a:gd name="connsiteY130" fmla="*/ 18125 h 19998"/>
                <a:gd name="connsiteX131" fmla="*/ 17149 w 19998"/>
                <a:gd name="connsiteY131" fmla="*/ 18165 h 19998"/>
                <a:gd name="connsiteX132" fmla="*/ 17068 w 19998"/>
                <a:gd name="connsiteY132" fmla="*/ 18181 h 19998"/>
                <a:gd name="connsiteX133" fmla="*/ 17023 w 19998"/>
                <a:gd name="connsiteY133" fmla="*/ 18165 h 19998"/>
                <a:gd name="connsiteX134" fmla="*/ 16980 w 19998"/>
                <a:gd name="connsiteY134" fmla="*/ 18223 h 19998"/>
                <a:gd name="connsiteX135" fmla="*/ 16880 w 19998"/>
                <a:gd name="connsiteY135" fmla="*/ 18181 h 19998"/>
                <a:gd name="connsiteX136" fmla="*/ 16899 w 19998"/>
                <a:gd name="connsiteY136" fmla="*/ 18082 h 19998"/>
                <a:gd name="connsiteX137" fmla="*/ 16842 w 19998"/>
                <a:gd name="connsiteY137" fmla="*/ 18061 h 19998"/>
                <a:gd name="connsiteX138" fmla="*/ 16842 w 19998"/>
                <a:gd name="connsiteY138" fmla="*/ 18045 h 19998"/>
                <a:gd name="connsiteX139" fmla="*/ 16678 w 19998"/>
                <a:gd name="connsiteY139" fmla="*/ 17981 h 19998"/>
                <a:gd name="connsiteX140" fmla="*/ 16694 w 19998"/>
                <a:gd name="connsiteY140" fmla="*/ 17963 h 19998"/>
                <a:gd name="connsiteX141" fmla="*/ 16694 w 19998"/>
                <a:gd name="connsiteY141" fmla="*/ 17941 h 19998"/>
                <a:gd name="connsiteX142" fmla="*/ 16654 w 19998"/>
                <a:gd name="connsiteY142" fmla="*/ 17941 h 19998"/>
                <a:gd name="connsiteX143" fmla="*/ 16573 w 19998"/>
                <a:gd name="connsiteY143" fmla="*/ 17941 h 19998"/>
                <a:gd name="connsiteX144" fmla="*/ 16547 w 19998"/>
                <a:gd name="connsiteY144" fmla="*/ 17981 h 19998"/>
                <a:gd name="connsiteX145" fmla="*/ 16425 w 19998"/>
                <a:gd name="connsiteY145" fmla="*/ 17883 h 19998"/>
                <a:gd name="connsiteX146" fmla="*/ 16073 w 19998"/>
                <a:gd name="connsiteY146" fmla="*/ 17899 h 19998"/>
                <a:gd name="connsiteX147" fmla="*/ 16073 w 19998"/>
                <a:gd name="connsiteY147" fmla="*/ 17883 h 19998"/>
                <a:gd name="connsiteX148" fmla="*/ 16137 w 19998"/>
                <a:gd name="connsiteY148" fmla="*/ 17753 h 19998"/>
                <a:gd name="connsiteX149" fmla="*/ 16097 w 19998"/>
                <a:gd name="connsiteY149" fmla="*/ 17714 h 19998"/>
                <a:gd name="connsiteX150" fmla="*/ 16016 w 19998"/>
                <a:gd name="connsiteY150" fmla="*/ 17551 h 19998"/>
                <a:gd name="connsiteX151" fmla="*/ 15539 w 19998"/>
                <a:gd name="connsiteY151" fmla="*/ 17594 h 19998"/>
                <a:gd name="connsiteX152" fmla="*/ 15499 w 19998"/>
                <a:gd name="connsiteY152" fmla="*/ 17514 h 19998"/>
                <a:gd name="connsiteX153" fmla="*/ 15704 w 19998"/>
                <a:gd name="connsiteY153" fmla="*/ 17453 h 19998"/>
                <a:gd name="connsiteX154" fmla="*/ 15704 w 19998"/>
                <a:gd name="connsiteY154" fmla="*/ 17472 h 19998"/>
                <a:gd name="connsiteX155" fmla="*/ 15868 w 19998"/>
                <a:gd name="connsiteY155" fmla="*/ 17286 h 19998"/>
                <a:gd name="connsiteX156" fmla="*/ 15828 w 19998"/>
                <a:gd name="connsiteY156" fmla="*/ 17269 h 19998"/>
                <a:gd name="connsiteX157" fmla="*/ 15763 w 19998"/>
                <a:gd name="connsiteY157" fmla="*/ 17333 h 19998"/>
                <a:gd name="connsiteX158" fmla="*/ 15763 w 19998"/>
                <a:gd name="connsiteY158" fmla="*/ 17352 h 19998"/>
                <a:gd name="connsiteX159" fmla="*/ 15663 w 19998"/>
                <a:gd name="connsiteY159" fmla="*/ 17187 h 19998"/>
                <a:gd name="connsiteX160" fmla="*/ 15556 w 19998"/>
                <a:gd name="connsiteY160" fmla="*/ 17187 h 19998"/>
                <a:gd name="connsiteX161" fmla="*/ 15518 w 19998"/>
                <a:gd name="connsiteY161" fmla="*/ 17124 h 19998"/>
                <a:gd name="connsiteX162" fmla="*/ 15518 w 19998"/>
                <a:gd name="connsiteY162" fmla="*/ 17312 h 19998"/>
                <a:gd name="connsiteX163" fmla="*/ 15582 w 19998"/>
                <a:gd name="connsiteY163" fmla="*/ 17312 h 19998"/>
                <a:gd name="connsiteX164" fmla="*/ 15599 w 19998"/>
                <a:gd name="connsiteY164" fmla="*/ 17472 h 19998"/>
                <a:gd name="connsiteX165" fmla="*/ 15475 w 19998"/>
                <a:gd name="connsiteY165" fmla="*/ 17495 h 19998"/>
                <a:gd name="connsiteX166" fmla="*/ 15370 w 19998"/>
                <a:gd name="connsiteY166" fmla="*/ 17415 h 19998"/>
                <a:gd name="connsiteX167" fmla="*/ 15249 w 19998"/>
                <a:gd name="connsiteY167" fmla="*/ 17535 h 19998"/>
                <a:gd name="connsiteX168" fmla="*/ 15313 w 19998"/>
                <a:gd name="connsiteY168" fmla="*/ 17577 h 19998"/>
                <a:gd name="connsiteX169" fmla="*/ 15230 w 19998"/>
                <a:gd name="connsiteY169" fmla="*/ 17655 h 19998"/>
                <a:gd name="connsiteX170" fmla="*/ 14937 w 19998"/>
                <a:gd name="connsiteY170" fmla="*/ 17617 h 19998"/>
                <a:gd name="connsiteX171" fmla="*/ 14918 w 19998"/>
                <a:gd name="connsiteY171" fmla="*/ 17495 h 19998"/>
                <a:gd name="connsiteX172" fmla="*/ 14856 w 19998"/>
                <a:gd name="connsiteY172" fmla="*/ 17495 h 19998"/>
                <a:gd name="connsiteX173" fmla="*/ 14856 w 19998"/>
                <a:gd name="connsiteY173" fmla="*/ 17617 h 19998"/>
                <a:gd name="connsiteX174" fmla="*/ 14775 w 19998"/>
                <a:gd name="connsiteY174" fmla="*/ 17577 h 19998"/>
                <a:gd name="connsiteX175" fmla="*/ 14796 w 19998"/>
                <a:gd name="connsiteY175" fmla="*/ 17432 h 19998"/>
                <a:gd name="connsiteX176" fmla="*/ 14199 w 19998"/>
                <a:gd name="connsiteY176" fmla="*/ 17389 h 19998"/>
                <a:gd name="connsiteX177" fmla="*/ 14010 w 19998"/>
                <a:gd name="connsiteY177" fmla="*/ 17286 h 19998"/>
                <a:gd name="connsiteX178" fmla="*/ 14053 w 19998"/>
                <a:gd name="connsiteY178" fmla="*/ 17248 h 19998"/>
                <a:gd name="connsiteX179" fmla="*/ 13972 w 19998"/>
                <a:gd name="connsiteY179" fmla="*/ 17166 h 19998"/>
                <a:gd name="connsiteX180" fmla="*/ 12524 w 19998"/>
                <a:gd name="connsiteY180" fmla="*/ 17981 h 19998"/>
                <a:gd name="connsiteX181" fmla="*/ 12279 w 19998"/>
                <a:gd name="connsiteY181" fmla="*/ 18327 h 19998"/>
                <a:gd name="connsiteX182" fmla="*/ 12174 w 19998"/>
                <a:gd name="connsiteY182" fmla="*/ 18223 h 19998"/>
                <a:gd name="connsiteX183" fmla="*/ 12174 w 19998"/>
                <a:gd name="connsiteY183" fmla="*/ 18327 h 19998"/>
                <a:gd name="connsiteX184" fmla="*/ 12239 w 19998"/>
                <a:gd name="connsiteY184" fmla="*/ 18350 h 19998"/>
                <a:gd name="connsiteX185" fmla="*/ 12255 w 19998"/>
                <a:gd name="connsiteY185" fmla="*/ 18327 h 19998"/>
                <a:gd name="connsiteX186" fmla="*/ 12279 w 19998"/>
                <a:gd name="connsiteY186" fmla="*/ 18327 h 19998"/>
                <a:gd name="connsiteX187" fmla="*/ 12196 w 19998"/>
                <a:gd name="connsiteY187" fmla="*/ 18592 h 19998"/>
                <a:gd name="connsiteX188" fmla="*/ 12158 w 19998"/>
                <a:gd name="connsiteY188" fmla="*/ 18571 h 19998"/>
                <a:gd name="connsiteX189" fmla="*/ 12174 w 19998"/>
                <a:gd name="connsiteY189" fmla="*/ 18513 h 19998"/>
                <a:gd name="connsiteX190" fmla="*/ 12115 w 19998"/>
                <a:gd name="connsiteY190" fmla="*/ 18550 h 19998"/>
                <a:gd name="connsiteX191" fmla="*/ 12196 w 19998"/>
                <a:gd name="connsiteY191" fmla="*/ 18837 h 19998"/>
                <a:gd name="connsiteX192" fmla="*/ 12255 w 19998"/>
                <a:gd name="connsiteY192" fmla="*/ 19528 h 19998"/>
                <a:gd name="connsiteX193" fmla="*/ 12379 w 19998"/>
                <a:gd name="connsiteY193" fmla="*/ 19570 h 19998"/>
                <a:gd name="connsiteX194" fmla="*/ 12360 w 19998"/>
                <a:gd name="connsiteY194" fmla="*/ 19650 h 19998"/>
                <a:gd name="connsiteX195" fmla="*/ 12443 w 19998"/>
                <a:gd name="connsiteY195" fmla="*/ 19749 h 19998"/>
                <a:gd name="connsiteX196" fmla="*/ 12279 w 19998"/>
                <a:gd name="connsiteY196" fmla="*/ 19772 h 19998"/>
                <a:gd name="connsiteX197" fmla="*/ 12215 w 19998"/>
                <a:gd name="connsiteY197" fmla="*/ 19669 h 19998"/>
                <a:gd name="connsiteX198" fmla="*/ 12158 w 19998"/>
                <a:gd name="connsiteY198" fmla="*/ 19690 h 19998"/>
                <a:gd name="connsiteX199" fmla="*/ 12158 w 19998"/>
                <a:gd name="connsiteY199" fmla="*/ 19669 h 19998"/>
                <a:gd name="connsiteX200" fmla="*/ 12010 w 19998"/>
                <a:gd name="connsiteY200" fmla="*/ 19669 h 19998"/>
                <a:gd name="connsiteX201" fmla="*/ 12010 w 19998"/>
                <a:gd name="connsiteY201" fmla="*/ 19706 h 19998"/>
                <a:gd name="connsiteX202" fmla="*/ 11927 w 19998"/>
                <a:gd name="connsiteY202" fmla="*/ 19690 h 19998"/>
                <a:gd name="connsiteX203" fmla="*/ 11905 w 19998"/>
                <a:gd name="connsiteY203" fmla="*/ 19706 h 19998"/>
                <a:gd name="connsiteX204" fmla="*/ 11741 w 19998"/>
                <a:gd name="connsiteY204" fmla="*/ 19810 h 19998"/>
                <a:gd name="connsiteX205" fmla="*/ 11577 w 19998"/>
                <a:gd name="connsiteY205" fmla="*/ 19810 h 19998"/>
                <a:gd name="connsiteX206" fmla="*/ 11577 w 19998"/>
                <a:gd name="connsiteY206" fmla="*/ 19875 h 19998"/>
                <a:gd name="connsiteX207" fmla="*/ 11553 w 19998"/>
                <a:gd name="connsiteY207" fmla="*/ 19875 h 19998"/>
                <a:gd name="connsiteX208" fmla="*/ 11577 w 19998"/>
                <a:gd name="connsiteY208" fmla="*/ 19972 h 19998"/>
                <a:gd name="connsiteX209" fmla="*/ 11388 w 19998"/>
                <a:gd name="connsiteY209" fmla="*/ 19934 h 19998"/>
                <a:gd name="connsiteX210" fmla="*/ 11348 w 19998"/>
                <a:gd name="connsiteY210" fmla="*/ 19998 h 19998"/>
                <a:gd name="connsiteX211" fmla="*/ 10645 w 19998"/>
                <a:gd name="connsiteY211" fmla="*/ 19810 h 19998"/>
                <a:gd name="connsiteX212" fmla="*/ 10441 w 19998"/>
                <a:gd name="connsiteY212" fmla="*/ 19955 h 19998"/>
                <a:gd name="connsiteX213" fmla="*/ 10295 w 19998"/>
                <a:gd name="connsiteY213" fmla="*/ 19732 h 19998"/>
                <a:gd name="connsiteX214" fmla="*/ 9964 w 19998"/>
                <a:gd name="connsiteY214" fmla="*/ 19626 h 19998"/>
                <a:gd name="connsiteX215" fmla="*/ 9990 w 19998"/>
                <a:gd name="connsiteY215" fmla="*/ 19467 h 19998"/>
                <a:gd name="connsiteX216" fmla="*/ 10048 w 19998"/>
                <a:gd name="connsiteY216" fmla="*/ 19450 h 19998"/>
                <a:gd name="connsiteX217" fmla="*/ 10048 w 19998"/>
                <a:gd name="connsiteY217" fmla="*/ 19424 h 19998"/>
                <a:gd name="connsiteX218" fmla="*/ 9943 w 19998"/>
                <a:gd name="connsiteY218" fmla="*/ 19408 h 19998"/>
                <a:gd name="connsiteX219" fmla="*/ 9964 w 19998"/>
                <a:gd name="connsiteY219" fmla="*/ 19342 h 19998"/>
                <a:gd name="connsiteX220" fmla="*/ 9533 w 19998"/>
                <a:gd name="connsiteY220" fmla="*/ 19262 h 19998"/>
                <a:gd name="connsiteX221" fmla="*/ 9533 w 19998"/>
                <a:gd name="connsiteY221" fmla="*/ 19368 h 19998"/>
                <a:gd name="connsiteX222" fmla="*/ 9452 w 19998"/>
                <a:gd name="connsiteY222" fmla="*/ 19368 h 19998"/>
                <a:gd name="connsiteX223" fmla="*/ 9288 w 19998"/>
                <a:gd name="connsiteY223" fmla="*/ 19076 h 19998"/>
                <a:gd name="connsiteX224" fmla="*/ 8935 w 19998"/>
                <a:gd name="connsiteY224" fmla="*/ 19076 h 19998"/>
                <a:gd name="connsiteX225" fmla="*/ 8478 w 19998"/>
                <a:gd name="connsiteY225" fmla="*/ 18837 h 19998"/>
                <a:gd name="connsiteX226" fmla="*/ 8381 w 19998"/>
                <a:gd name="connsiteY226" fmla="*/ 18795 h 19998"/>
                <a:gd name="connsiteX227" fmla="*/ 8357 w 19998"/>
                <a:gd name="connsiteY227" fmla="*/ 18820 h 19998"/>
                <a:gd name="connsiteX228" fmla="*/ 8169 w 19998"/>
                <a:gd name="connsiteY228" fmla="*/ 18773 h 19998"/>
                <a:gd name="connsiteX229" fmla="*/ 8128 w 19998"/>
                <a:gd name="connsiteY229" fmla="*/ 18820 h 19998"/>
                <a:gd name="connsiteX230" fmla="*/ 8150 w 19998"/>
                <a:gd name="connsiteY230" fmla="*/ 18877 h 19998"/>
                <a:gd name="connsiteX231" fmla="*/ 8109 w 19998"/>
                <a:gd name="connsiteY231" fmla="*/ 18940 h 19998"/>
                <a:gd name="connsiteX232" fmla="*/ 8128 w 19998"/>
                <a:gd name="connsiteY232" fmla="*/ 18957 h 19998"/>
                <a:gd name="connsiteX233" fmla="*/ 8109 w 19998"/>
                <a:gd name="connsiteY233" fmla="*/ 18997 h 19998"/>
                <a:gd name="connsiteX234" fmla="*/ 8150 w 19998"/>
                <a:gd name="connsiteY234" fmla="*/ 18997 h 19998"/>
                <a:gd name="connsiteX235" fmla="*/ 8150 w 19998"/>
                <a:gd name="connsiteY235" fmla="*/ 19142 h 19998"/>
                <a:gd name="connsiteX236" fmla="*/ 8007 w 19998"/>
                <a:gd name="connsiteY236" fmla="*/ 19119 h 19998"/>
                <a:gd name="connsiteX237" fmla="*/ 7907 w 19998"/>
                <a:gd name="connsiteY237" fmla="*/ 19119 h 19998"/>
                <a:gd name="connsiteX238" fmla="*/ 7907 w 19998"/>
                <a:gd name="connsiteY238" fmla="*/ 19142 h 19998"/>
                <a:gd name="connsiteX239" fmla="*/ 7816 w 19998"/>
                <a:gd name="connsiteY239" fmla="*/ 19119 h 19998"/>
                <a:gd name="connsiteX240" fmla="*/ 7676 w 19998"/>
                <a:gd name="connsiteY240" fmla="*/ 19119 h 19998"/>
                <a:gd name="connsiteX241" fmla="*/ 7611 w 19998"/>
                <a:gd name="connsiteY241" fmla="*/ 19060 h 19998"/>
                <a:gd name="connsiteX242" fmla="*/ 7511 w 19998"/>
                <a:gd name="connsiteY242" fmla="*/ 19159 h 19998"/>
                <a:gd name="connsiteX243" fmla="*/ 6892 w 19998"/>
                <a:gd name="connsiteY243" fmla="*/ 19102 h 19998"/>
                <a:gd name="connsiteX244" fmla="*/ 6868 w 19998"/>
                <a:gd name="connsiteY244" fmla="*/ 19060 h 19998"/>
                <a:gd name="connsiteX245" fmla="*/ 6730 w 19998"/>
                <a:gd name="connsiteY245" fmla="*/ 18877 h 19998"/>
                <a:gd name="connsiteX246" fmla="*/ 6599 w 19998"/>
                <a:gd name="connsiteY246" fmla="*/ 18837 h 19998"/>
                <a:gd name="connsiteX247" fmla="*/ 6583 w 19998"/>
                <a:gd name="connsiteY247" fmla="*/ 18795 h 19998"/>
                <a:gd name="connsiteX248" fmla="*/ 6583 w 19998"/>
                <a:gd name="connsiteY248" fmla="*/ 18820 h 19998"/>
                <a:gd name="connsiteX249" fmla="*/ 6478 w 19998"/>
                <a:gd name="connsiteY249" fmla="*/ 18731 h 19998"/>
                <a:gd name="connsiteX250" fmla="*/ 6254 w 19998"/>
                <a:gd name="connsiteY250" fmla="*/ 18858 h 19998"/>
                <a:gd name="connsiteX251" fmla="*/ 6149 w 19998"/>
                <a:gd name="connsiteY251" fmla="*/ 18773 h 19998"/>
                <a:gd name="connsiteX252" fmla="*/ 6066 w 19998"/>
                <a:gd name="connsiteY252" fmla="*/ 18877 h 19998"/>
                <a:gd name="connsiteX253" fmla="*/ 6025 w 19998"/>
                <a:gd name="connsiteY253" fmla="*/ 18858 h 19998"/>
                <a:gd name="connsiteX254" fmla="*/ 6025 w 19998"/>
                <a:gd name="connsiteY254" fmla="*/ 18820 h 19998"/>
                <a:gd name="connsiteX255" fmla="*/ 5982 w 19998"/>
                <a:gd name="connsiteY255" fmla="*/ 18820 h 19998"/>
                <a:gd name="connsiteX256" fmla="*/ 5861 w 19998"/>
                <a:gd name="connsiteY256" fmla="*/ 18632 h 19998"/>
                <a:gd name="connsiteX257" fmla="*/ 5820 w 19998"/>
                <a:gd name="connsiteY257" fmla="*/ 18632 h 19998"/>
                <a:gd name="connsiteX258" fmla="*/ 5756 w 19998"/>
                <a:gd name="connsiteY258" fmla="*/ 18550 h 19998"/>
                <a:gd name="connsiteX259" fmla="*/ 5775 w 19998"/>
                <a:gd name="connsiteY259" fmla="*/ 18550 h 19998"/>
                <a:gd name="connsiteX260" fmla="*/ 5732 w 19998"/>
                <a:gd name="connsiteY260" fmla="*/ 18447 h 19998"/>
                <a:gd name="connsiteX261" fmla="*/ 5075 w 19998"/>
                <a:gd name="connsiteY261" fmla="*/ 18310 h 19998"/>
                <a:gd name="connsiteX262" fmla="*/ 4806 w 19998"/>
                <a:gd name="connsiteY262" fmla="*/ 18165 h 19998"/>
                <a:gd name="connsiteX263" fmla="*/ 4865 w 19998"/>
                <a:gd name="connsiteY263" fmla="*/ 18061 h 19998"/>
                <a:gd name="connsiteX264" fmla="*/ 4768 w 19998"/>
                <a:gd name="connsiteY264" fmla="*/ 18082 h 19998"/>
                <a:gd name="connsiteX265" fmla="*/ 4725 w 19998"/>
                <a:gd name="connsiteY265" fmla="*/ 18247 h 19998"/>
                <a:gd name="connsiteX266" fmla="*/ 4515 w 19998"/>
                <a:gd name="connsiteY266" fmla="*/ 18101 h 19998"/>
                <a:gd name="connsiteX267" fmla="*/ 4684 w 19998"/>
                <a:gd name="connsiteY267" fmla="*/ 17737 h 19998"/>
                <a:gd name="connsiteX268" fmla="*/ 4415 w 19998"/>
                <a:gd name="connsiteY268" fmla="*/ 17634 h 19998"/>
                <a:gd name="connsiteX269" fmla="*/ 4372 w 19998"/>
                <a:gd name="connsiteY269" fmla="*/ 17714 h 19998"/>
                <a:gd name="connsiteX270" fmla="*/ 4311 w 19998"/>
                <a:gd name="connsiteY270" fmla="*/ 17714 h 19998"/>
                <a:gd name="connsiteX271" fmla="*/ 4294 w 19998"/>
                <a:gd name="connsiteY271" fmla="*/ 17594 h 19998"/>
                <a:gd name="connsiteX272" fmla="*/ 4103 w 19998"/>
                <a:gd name="connsiteY272" fmla="*/ 17617 h 19998"/>
                <a:gd name="connsiteX273" fmla="*/ 4063 w 19998"/>
                <a:gd name="connsiteY273" fmla="*/ 17495 h 19998"/>
                <a:gd name="connsiteX274" fmla="*/ 4041 w 19998"/>
                <a:gd name="connsiteY274" fmla="*/ 17495 h 19998"/>
                <a:gd name="connsiteX275" fmla="*/ 4025 w 19998"/>
                <a:gd name="connsiteY275" fmla="*/ 17432 h 19998"/>
                <a:gd name="connsiteX276" fmla="*/ 4103 w 19998"/>
                <a:gd name="connsiteY276" fmla="*/ 17415 h 19998"/>
                <a:gd name="connsiteX277" fmla="*/ 4251 w 19998"/>
                <a:gd name="connsiteY277" fmla="*/ 17389 h 19998"/>
                <a:gd name="connsiteX278" fmla="*/ 4251 w 19998"/>
                <a:gd name="connsiteY278" fmla="*/ 17373 h 19998"/>
                <a:gd name="connsiteX279" fmla="*/ 4499 w 19998"/>
                <a:gd name="connsiteY279" fmla="*/ 17084 h 19998"/>
                <a:gd name="connsiteX280" fmla="*/ 5037 w 19998"/>
                <a:gd name="connsiteY280" fmla="*/ 14969 h 19998"/>
                <a:gd name="connsiteX281" fmla="*/ 5011 w 19998"/>
                <a:gd name="connsiteY281" fmla="*/ 14767 h 19998"/>
                <a:gd name="connsiteX282" fmla="*/ 5218 w 19998"/>
                <a:gd name="connsiteY282" fmla="*/ 14525 h 19998"/>
                <a:gd name="connsiteX283" fmla="*/ 5427 w 19998"/>
                <a:gd name="connsiteY283" fmla="*/ 14583 h 19998"/>
                <a:gd name="connsiteX284" fmla="*/ 5444 w 19998"/>
                <a:gd name="connsiteY284" fmla="*/ 14525 h 19998"/>
                <a:gd name="connsiteX285" fmla="*/ 5387 w 19998"/>
                <a:gd name="connsiteY285" fmla="*/ 14464 h 19998"/>
                <a:gd name="connsiteX286" fmla="*/ 5427 w 19998"/>
                <a:gd name="connsiteY286" fmla="*/ 14485 h 19998"/>
                <a:gd name="connsiteX287" fmla="*/ 5427 w 19998"/>
                <a:gd name="connsiteY287" fmla="*/ 14464 h 19998"/>
                <a:gd name="connsiteX288" fmla="*/ 5218 w 19998"/>
                <a:gd name="connsiteY288" fmla="*/ 14318 h 19998"/>
                <a:gd name="connsiteX289" fmla="*/ 5075 w 19998"/>
                <a:gd name="connsiteY289" fmla="*/ 14647 h 19998"/>
                <a:gd name="connsiteX290" fmla="*/ 5037 w 19998"/>
                <a:gd name="connsiteY290" fmla="*/ 14623 h 19998"/>
                <a:gd name="connsiteX291" fmla="*/ 5427 w 19998"/>
                <a:gd name="connsiteY291" fmla="*/ 12509 h 19998"/>
                <a:gd name="connsiteX292" fmla="*/ 5470 w 19998"/>
                <a:gd name="connsiteY292" fmla="*/ 12492 h 19998"/>
                <a:gd name="connsiteX293" fmla="*/ 5511 w 19998"/>
                <a:gd name="connsiteY293" fmla="*/ 12548 h 19998"/>
                <a:gd name="connsiteX294" fmla="*/ 5961 w 19998"/>
                <a:gd name="connsiteY294" fmla="*/ 13284 h 19998"/>
                <a:gd name="connsiteX295" fmla="*/ 6352 w 19998"/>
                <a:gd name="connsiteY295" fmla="*/ 14017 h 19998"/>
                <a:gd name="connsiteX296" fmla="*/ 6352 w 19998"/>
                <a:gd name="connsiteY296" fmla="*/ 13808 h 19998"/>
                <a:gd name="connsiteX297" fmla="*/ 6001 w 19998"/>
                <a:gd name="connsiteY297" fmla="*/ 13058 h 19998"/>
                <a:gd name="connsiteX298" fmla="*/ 5675 w 19998"/>
                <a:gd name="connsiteY298" fmla="*/ 12532 h 19998"/>
                <a:gd name="connsiteX299" fmla="*/ 5551 w 19998"/>
                <a:gd name="connsiteY299" fmla="*/ 12410 h 19998"/>
                <a:gd name="connsiteX300" fmla="*/ 5258 w 19998"/>
                <a:gd name="connsiteY300" fmla="*/ 12227 h 19998"/>
                <a:gd name="connsiteX301" fmla="*/ 5242 w 19998"/>
                <a:gd name="connsiteY301" fmla="*/ 12243 h 19998"/>
                <a:gd name="connsiteX302" fmla="*/ 5175 w 19998"/>
                <a:gd name="connsiteY302" fmla="*/ 11961 h 19998"/>
                <a:gd name="connsiteX303" fmla="*/ 5363 w 19998"/>
                <a:gd name="connsiteY303" fmla="*/ 11961 h 19998"/>
                <a:gd name="connsiteX304" fmla="*/ 5487 w 19998"/>
                <a:gd name="connsiteY304" fmla="*/ 11653 h 19998"/>
                <a:gd name="connsiteX305" fmla="*/ 5470 w 19998"/>
                <a:gd name="connsiteY305" fmla="*/ 11653 h 19998"/>
                <a:gd name="connsiteX306" fmla="*/ 5470 w 19998"/>
                <a:gd name="connsiteY306" fmla="*/ 11637 h 19998"/>
                <a:gd name="connsiteX307" fmla="*/ 5444 w 19998"/>
                <a:gd name="connsiteY307" fmla="*/ 11268 h 19998"/>
                <a:gd name="connsiteX308" fmla="*/ 5339 w 19998"/>
                <a:gd name="connsiteY308" fmla="*/ 11146 h 19998"/>
                <a:gd name="connsiteX309" fmla="*/ 5251 w 19998"/>
                <a:gd name="connsiteY309" fmla="*/ 10849 h 19998"/>
                <a:gd name="connsiteX310" fmla="*/ 4784 w 19998"/>
                <a:gd name="connsiteY310" fmla="*/ 10539 h 19998"/>
                <a:gd name="connsiteX311" fmla="*/ 4603 w 19998"/>
                <a:gd name="connsiteY311" fmla="*/ 10497 h 19998"/>
                <a:gd name="connsiteX312" fmla="*/ 4620 w 19998"/>
                <a:gd name="connsiteY312" fmla="*/ 10476 h 19998"/>
                <a:gd name="connsiteX313" fmla="*/ 3877 w 19998"/>
                <a:gd name="connsiteY313" fmla="*/ 9395 h 19998"/>
                <a:gd name="connsiteX314" fmla="*/ 3941 w 19998"/>
                <a:gd name="connsiteY314" fmla="*/ 9353 h 19998"/>
                <a:gd name="connsiteX315" fmla="*/ 3918 w 19998"/>
                <a:gd name="connsiteY315" fmla="*/ 9353 h 19998"/>
                <a:gd name="connsiteX316" fmla="*/ 4168 w 19998"/>
                <a:gd name="connsiteY316" fmla="*/ 9071 h 19998"/>
                <a:gd name="connsiteX317" fmla="*/ 3753 w 19998"/>
                <a:gd name="connsiteY317" fmla="*/ 8829 h 19998"/>
                <a:gd name="connsiteX318" fmla="*/ 3899 w 19998"/>
                <a:gd name="connsiteY318" fmla="*/ 8645 h 19998"/>
                <a:gd name="connsiteX319" fmla="*/ 3899 w 19998"/>
                <a:gd name="connsiteY319" fmla="*/ 8521 h 19998"/>
                <a:gd name="connsiteX320" fmla="*/ 4472 w 19998"/>
                <a:gd name="connsiteY320" fmla="*/ 8666 h 19998"/>
                <a:gd name="connsiteX321" fmla="*/ 3877 w 19998"/>
                <a:gd name="connsiteY321" fmla="*/ 8457 h 19998"/>
                <a:gd name="connsiteX322" fmla="*/ 3689 w 19998"/>
                <a:gd name="connsiteY322" fmla="*/ 8587 h 19998"/>
                <a:gd name="connsiteX323" fmla="*/ 3360 w 19998"/>
                <a:gd name="connsiteY323" fmla="*/ 8401 h 19998"/>
                <a:gd name="connsiteX324" fmla="*/ 3303 w 19998"/>
                <a:gd name="connsiteY324" fmla="*/ 8239 h 19998"/>
                <a:gd name="connsiteX325" fmla="*/ 3465 w 19998"/>
                <a:gd name="connsiteY325" fmla="*/ 8077 h 19998"/>
                <a:gd name="connsiteX326" fmla="*/ 3344 w 19998"/>
                <a:gd name="connsiteY326" fmla="*/ 7910 h 19998"/>
                <a:gd name="connsiteX327" fmla="*/ 3156 w 19998"/>
                <a:gd name="connsiteY327" fmla="*/ 7910 h 19998"/>
                <a:gd name="connsiteX328" fmla="*/ 2844 w 19998"/>
                <a:gd name="connsiteY328" fmla="*/ 7933 h 19998"/>
                <a:gd name="connsiteX329" fmla="*/ 2822 w 19998"/>
                <a:gd name="connsiteY329" fmla="*/ 7853 h 19998"/>
                <a:gd name="connsiteX330" fmla="*/ 3115 w 19998"/>
                <a:gd name="connsiteY330" fmla="*/ 7651 h 19998"/>
                <a:gd name="connsiteX331" fmla="*/ 3115 w 19998"/>
                <a:gd name="connsiteY331" fmla="*/ 7625 h 19998"/>
                <a:gd name="connsiteX332" fmla="*/ 2477 w 19998"/>
                <a:gd name="connsiteY332" fmla="*/ 7750 h 19998"/>
                <a:gd name="connsiteX333" fmla="*/ 2477 w 19998"/>
                <a:gd name="connsiteY333" fmla="*/ 7973 h 19998"/>
                <a:gd name="connsiteX334" fmla="*/ 2127 w 19998"/>
                <a:gd name="connsiteY334" fmla="*/ 7442 h 19998"/>
                <a:gd name="connsiteX335" fmla="*/ 2127 w 19998"/>
                <a:gd name="connsiteY335" fmla="*/ 7463 h 19998"/>
                <a:gd name="connsiteX336" fmla="*/ 1831 w 19998"/>
                <a:gd name="connsiteY336" fmla="*/ 7261 h 19998"/>
                <a:gd name="connsiteX337" fmla="*/ 1260 w 19998"/>
                <a:gd name="connsiteY337" fmla="*/ 6996 h 19998"/>
                <a:gd name="connsiteX338" fmla="*/ 1276 w 19998"/>
                <a:gd name="connsiteY338" fmla="*/ 6975 h 19998"/>
                <a:gd name="connsiteX339" fmla="*/ 1260 w 19998"/>
                <a:gd name="connsiteY339" fmla="*/ 6958 h 19998"/>
                <a:gd name="connsiteX340" fmla="*/ 1236 w 19998"/>
                <a:gd name="connsiteY340" fmla="*/ 6958 h 19998"/>
                <a:gd name="connsiteX341" fmla="*/ 1172 w 19998"/>
                <a:gd name="connsiteY341" fmla="*/ 6892 h 19998"/>
                <a:gd name="connsiteX342" fmla="*/ 1155 w 19998"/>
                <a:gd name="connsiteY342" fmla="*/ 6996 h 19998"/>
                <a:gd name="connsiteX343" fmla="*/ 886 w 19998"/>
                <a:gd name="connsiteY343" fmla="*/ 6975 h 19998"/>
                <a:gd name="connsiteX344" fmla="*/ 679 w 19998"/>
                <a:gd name="connsiteY344" fmla="*/ 7099 h 19998"/>
                <a:gd name="connsiteX345" fmla="*/ 533 w 19998"/>
                <a:gd name="connsiteY345" fmla="*/ 7078 h 19998"/>
                <a:gd name="connsiteX346" fmla="*/ 533 w 19998"/>
                <a:gd name="connsiteY346" fmla="*/ 7022 h 19998"/>
                <a:gd name="connsiteX347" fmla="*/ 574 w 19998"/>
                <a:gd name="connsiteY347" fmla="*/ 6996 h 19998"/>
                <a:gd name="connsiteX348" fmla="*/ 305 w 19998"/>
                <a:gd name="connsiteY348" fmla="*/ 6568 h 19998"/>
                <a:gd name="connsiteX349" fmla="*/ 264 w 19998"/>
                <a:gd name="connsiteY349" fmla="*/ 6594 h 19998"/>
                <a:gd name="connsiteX350" fmla="*/ 164 w 19998"/>
                <a:gd name="connsiteY350" fmla="*/ 6528 h 19998"/>
                <a:gd name="connsiteX351" fmla="*/ 141 w 19998"/>
                <a:gd name="connsiteY351" fmla="*/ 6528 h 19998"/>
                <a:gd name="connsiteX352" fmla="*/ 0 w 19998"/>
                <a:gd name="connsiteY352" fmla="*/ 6490 h 19998"/>
                <a:gd name="connsiteX353" fmla="*/ 17 w 19998"/>
                <a:gd name="connsiteY353" fmla="*/ 6465 h 19998"/>
                <a:gd name="connsiteX354" fmla="*/ 57 w 19998"/>
                <a:gd name="connsiteY354" fmla="*/ 6465 h 19998"/>
                <a:gd name="connsiteX355" fmla="*/ 57 w 19998"/>
                <a:gd name="connsiteY355" fmla="*/ 6425 h 19998"/>
                <a:gd name="connsiteX356" fmla="*/ 695 w 19998"/>
                <a:gd name="connsiteY356" fmla="*/ 6408 h 19998"/>
                <a:gd name="connsiteX357" fmla="*/ 760 w 19998"/>
                <a:gd name="connsiteY357" fmla="*/ 6262 h 19998"/>
                <a:gd name="connsiteX358" fmla="*/ 722 w 19998"/>
                <a:gd name="connsiteY358" fmla="*/ 6262 h 19998"/>
                <a:gd name="connsiteX359" fmla="*/ 695 w 19998"/>
                <a:gd name="connsiteY359" fmla="*/ 6164 h 19998"/>
                <a:gd name="connsiteX360" fmla="*/ 433 w 19998"/>
                <a:gd name="connsiteY360" fmla="*/ 6084 h 19998"/>
                <a:gd name="connsiteX361" fmla="*/ 348 w 19998"/>
                <a:gd name="connsiteY361" fmla="*/ 6204 h 19998"/>
                <a:gd name="connsiteX362" fmla="*/ 329 w 19998"/>
                <a:gd name="connsiteY362" fmla="*/ 6204 h 19998"/>
                <a:gd name="connsiteX363" fmla="*/ 305 w 19998"/>
                <a:gd name="connsiteY363" fmla="*/ 6060 h 19998"/>
                <a:gd name="connsiteX364" fmla="*/ 348 w 19998"/>
                <a:gd name="connsiteY364" fmla="*/ 6044 h 19998"/>
                <a:gd name="connsiteX365" fmla="*/ 348 w 19998"/>
                <a:gd name="connsiteY365" fmla="*/ 5997 h 19998"/>
                <a:gd name="connsiteX366" fmla="*/ 248 w 19998"/>
                <a:gd name="connsiteY366" fmla="*/ 5997 h 19998"/>
                <a:gd name="connsiteX367" fmla="*/ 221 w 19998"/>
                <a:gd name="connsiteY367" fmla="*/ 5938 h 19998"/>
                <a:gd name="connsiteX368" fmla="*/ 329 w 19998"/>
                <a:gd name="connsiteY368" fmla="*/ 5938 h 19998"/>
                <a:gd name="connsiteX369" fmla="*/ 348 w 19998"/>
                <a:gd name="connsiteY369" fmla="*/ 5818 h 19998"/>
                <a:gd name="connsiteX370" fmla="*/ 391 w 19998"/>
                <a:gd name="connsiteY370" fmla="*/ 5818 h 19998"/>
                <a:gd name="connsiteX371" fmla="*/ 369 w 19998"/>
                <a:gd name="connsiteY371" fmla="*/ 5917 h 19998"/>
                <a:gd name="connsiteX372" fmla="*/ 433 w 19998"/>
                <a:gd name="connsiteY372" fmla="*/ 5877 h 19998"/>
                <a:gd name="connsiteX373" fmla="*/ 433 w 19998"/>
                <a:gd name="connsiteY373" fmla="*/ 5898 h 19998"/>
                <a:gd name="connsiteX374" fmla="*/ 410 w 19998"/>
                <a:gd name="connsiteY374" fmla="*/ 5917 h 19998"/>
                <a:gd name="connsiteX375" fmla="*/ 433 w 19998"/>
                <a:gd name="connsiteY375" fmla="*/ 5938 h 19998"/>
                <a:gd name="connsiteX376" fmla="*/ 555 w 19998"/>
                <a:gd name="connsiteY376" fmla="*/ 5938 h 19998"/>
                <a:gd name="connsiteX377" fmla="*/ 555 w 19998"/>
                <a:gd name="connsiteY377" fmla="*/ 5955 h 19998"/>
                <a:gd name="connsiteX378" fmla="*/ 738 w 19998"/>
                <a:gd name="connsiteY378" fmla="*/ 5938 h 19998"/>
                <a:gd name="connsiteX379" fmla="*/ 695 w 19998"/>
                <a:gd name="connsiteY379" fmla="*/ 5835 h 19998"/>
                <a:gd name="connsiteX380" fmla="*/ 655 w 19998"/>
                <a:gd name="connsiteY380" fmla="*/ 5835 h 19998"/>
                <a:gd name="connsiteX381" fmla="*/ 638 w 19998"/>
                <a:gd name="connsiteY381" fmla="*/ 5877 h 19998"/>
                <a:gd name="connsiteX382" fmla="*/ 574 w 19998"/>
                <a:gd name="connsiteY382" fmla="*/ 5861 h 19998"/>
                <a:gd name="connsiteX383" fmla="*/ 517 w 19998"/>
                <a:gd name="connsiteY383" fmla="*/ 5861 h 19998"/>
                <a:gd name="connsiteX384" fmla="*/ 598 w 19998"/>
                <a:gd name="connsiteY384" fmla="*/ 5736 h 19998"/>
                <a:gd name="connsiteX385" fmla="*/ 141 w 19998"/>
                <a:gd name="connsiteY385" fmla="*/ 5778 h 19998"/>
                <a:gd name="connsiteX386" fmla="*/ 141 w 19998"/>
                <a:gd name="connsiteY386" fmla="*/ 5795 h 19998"/>
                <a:gd name="connsiteX387" fmla="*/ 17 w 19998"/>
                <a:gd name="connsiteY387" fmla="*/ 5818 h 19998"/>
                <a:gd name="connsiteX388" fmla="*/ 17 w 19998"/>
                <a:gd name="connsiteY388" fmla="*/ 5715 h 19998"/>
                <a:gd name="connsiteX389" fmla="*/ 40 w 19998"/>
                <a:gd name="connsiteY389" fmla="*/ 5715 h 19998"/>
                <a:gd name="connsiteX390" fmla="*/ 141 w 19998"/>
                <a:gd name="connsiteY390" fmla="*/ 5287 h 19998"/>
                <a:gd name="connsiteX391" fmla="*/ 181 w 19998"/>
                <a:gd name="connsiteY391" fmla="*/ 5268 h 19998"/>
                <a:gd name="connsiteX392" fmla="*/ 348 w 19998"/>
                <a:gd name="connsiteY392" fmla="*/ 5247 h 19998"/>
                <a:gd name="connsiteX393" fmla="*/ 329 w 19998"/>
                <a:gd name="connsiteY393" fmla="*/ 5205 h 19998"/>
                <a:gd name="connsiteX394" fmla="*/ 450 w 19998"/>
                <a:gd name="connsiteY394" fmla="*/ 5149 h 19998"/>
                <a:gd name="connsiteX395" fmla="*/ 617 w 19998"/>
                <a:gd name="connsiteY395" fmla="*/ 5149 h 19998"/>
                <a:gd name="connsiteX396" fmla="*/ 617 w 19998"/>
                <a:gd name="connsiteY396" fmla="*/ 5106 h 19998"/>
                <a:gd name="connsiteX397" fmla="*/ 803 w 19998"/>
                <a:gd name="connsiteY397" fmla="*/ 5085 h 19998"/>
                <a:gd name="connsiteX398" fmla="*/ 826 w 19998"/>
                <a:gd name="connsiteY398" fmla="*/ 5106 h 19998"/>
                <a:gd name="connsiteX399" fmla="*/ 803 w 19998"/>
                <a:gd name="connsiteY399" fmla="*/ 5149 h 19998"/>
                <a:gd name="connsiteX400" fmla="*/ 803 w 19998"/>
                <a:gd name="connsiteY400" fmla="*/ 5165 h 19998"/>
                <a:gd name="connsiteX401" fmla="*/ 1276 w 19998"/>
                <a:gd name="connsiteY401" fmla="*/ 5022 h 19998"/>
                <a:gd name="connsiteX402" fmla="*/ 1276 w 19998"/>
                <a:gd name="connsiteY402" fmla="*/ 5003 h 19998"/>
                <a:gd name="connsiteX403" fmla="*/ 1276 w 19998"/>
                <a:gd name="connsiteY403" fmla="*/ 5022 h 19998"/>
                <a:gd name="connsiteX404" fmla="*/ 1298 w 19998"/>
                <a:gd name="connsiteY404" fmla="*/ 5022 h 19998"/>
                <a:gd name="connsiteX405" fmla="*/ 1298 w 19998"/>
                <a:gd name="connsiteY405" fmla="*/ 5003 h 19998"/>
                <a:gd name="connsiteX406" fmla="*/ 1341 w 19998"/>
                <a:gd name="connsiteY406" fmla="*/ 5003 h 19998"/>
                <a:gd name="connsiteX407" fmla="*/ 1341 w 19998"/>
                <a:gd name="connsiteY407" fmla="*/ 5165 h 19998"/>
                <a:gd name="connsiteX408" fmla="*/ 1381 w 19998"/>
                <a:gd name="connsiteY408" fmla="*/ 5165 h 19998"/>
                <a:gd name="connsiteX409" fmla="*/ 1441 w 19998"/>
                <a:gd name="connsiteY409" fmla="*/ 5149 h 19998"/>
                <a:gd name="connsiteX410" fmla="*/ 1441 w 19998"/>
                <a:gd name="connsiteY410" fmla="*/ 5205 h 19998"/>
                <a:gd name="connsiteX411" fmla="*/ 1505 w 19998"/>
                <a:gd name="connsiteY411" fmla="*/ 5231 h 19998"/>
                <a:gd name="connsiteX412" fmla="*/ 1524 w 19998"/>
                <a:gd name="connsiteY412" fmla="*/ 5069 h 19998"/>
                <a:gd name="connsiteX413" fmla="*/ 1562 w 19998"/>
                <a:gd name="connsiteY413" fmla="*/ 5069 h 19998"/>
                <a:gd name="connsiteX414" fmla="*/ 1562 w 19998"/>
                <a:gd name="connsiteY414" fmla="*/ 5043 h 19998"/>
                <a:gd name="connsiteX415" fmla="*/ 1815 w 19998"/>
                <a:gd name="connsiteY415" fmla="*/ 5125 h 19998"/>
                <a:gd name="connsiteX416" fmla="*/ 1815 w 19998"/>
                <a:gd name="connsiteY416" fmla="*/ 5149 h 19998"/>
                <a:gd name="connsiteX417" fmla="*/ 1831 w 19998"/>
                <a:gd name="connsiteY417" fmla="*/ 5149 h 19998"/>
                <a:gd name="connsiteX418" fmla="*/ 1874 w 19998"/>
                <a:gd name="connsiteY418" fmla="*/ 5149 h 19998"/>
                <a:gd name="connsiteX419" fmla="*/ 1874 w 19998"/>
                <a:gd name="connsiteY419" fmla="*/ 5189 h 19998"/>
                <a:gd name="connsiteX420" fmla="*/ 1936 w 19998"/>
                <a:gd name="connsiteY420" fmla="*/ 5165 h 19998"/>
                <a:gd name="connsiteX421" fmla="*/ 1936 w 19998"/>
                <a:gd name="connsiteY421" fmla="*/ 5149 h 19998"/>
                <a:gd name="connsiteX422" fmla="*/ 1915 w 19998"/>
                <a:gd name="connsiteY422" fmla="*/ 5125 h 19998"/>
                <a:gd name="connsiteX423" fmla="*/ 1915 w 19998"/>
                <a:gd name="connsiteY423" fmla="*/ 5069 h 19998"/>
                <a:gd name="connsiteX424" fmla="*/ 1979 w 19998"/>
                <a:gd name="connsiteY424" fmla="*/ 5003 h 19998"/>
                <a:gd name="connsiteX425" fmla="*/ 1936 w 19998"/>
                <a:gd name="connsiteY425" fmla="*/ 4939 h 19998"/>
                <a:gd name="connsiteX426" fmla="*/ 2103 w 19998"/>
                <a:gd name="connsiteY426" fmla="*/ 4820 h 19998"/>
                <a:gd name="connsiteX427" fmla="*/ 2496 w 19998"/>
                <a:gd name="connsiteY427" fmla="*/ 4777 h 19998"/>
                <a:gd name="connsiteX428" fmla="*/ 2536 w 19998"/>
                <a:gd name="connsiteY428" fmla="*/ 4860 h 19998"/>
                <a:gd name="connsiteX429" fmla="*/ 2722 w 19998"/>
                <a:gd name="connsiteY429" fmla="*/ 4761 h 19998"/>
                <a:gd name="connsiteX430" fmla="*/ 2722 w 19998"/>
                <a:gd name="connsiteY430" fmla="*/ 4900 h 19998"/>
                <a:gd name="connsiteX431" fmla="*/ 2805 w 19998"/>
                <a:gd name="connsiteY431" fmla="*/ 4923 h 19998"/>
                <a:gd name="connsiteX432" fmla="*/ 2782 w 19998"/>
                <a:gd name="connsiteY432" fmla="*/ 4982 h 19998"/>
                <a:gd name="connsiteX433" fmla="*/ 2886 w 19998"/>
                <a:gd name="connsiteY433" fmla="*/ 5022 h 19998"/>
                <a:gd name="connsiteX434" fmla="*/ 2910 w 19998"/>
                <a:gd name="connsiteY434" fmla="*/ 5022 h 19998"/>
                <a:gd name="connsiteX435" fmla="*/ 2970 w 19998"/>
                <a:gd name="connsiteY435" fmla="*/ 5189 h 19998"/>
                <a:gd name="connsiteX436" fmla="*/ 3010 w 19998"/>
                <a:gd name="connsiteY436" fmla="*/ 5189 h 19998"/>
                <a:gd name="connsiteX437" fmla="*/ 3034 w 19998"/>
                <a:gd name="connsiteY437" fmla="*/ 5247 h 19998"/>
                <a:gd name="connsiteX438" fmla="*/ 3256 w 19998"/>
                <a:gd name="connsiteY438" fmla="*/ 5673 h 19998"/>
                <a:gd name="connsiteX439" fmla="*/ 3608 w 19998"/>
                <a:gd name="connsiteY439" fmla="*/ 5391 h 19998"/>
                <a:gd name="connsiteX440" fmla="*/ 3689 w 19998"/>
                <a:gd name="connsiteY440" fmla="*/ 5351 h 19998"/>
                <a:gd name="connsiteX441" fmla="*/ 3860 w 19998"/>
                <a:gd name="connsiteY441" fmla="*/ 5268 h 19998"/>
                <a:gd name="connsiteX442" fmla="*/ 3999 w 19998"/>
                <a:gd name="connsiteY442" fmla="*/ 5534 h 19998"/>
                <a:gd name="connsiteX443" fmla="*/ 4351 w 19998"/>
                <a:gd name="connsiteY443" fmla="*/ 5351 h 19998"/>
                <a:gd name="connsiteX444" fmla="*/ 4372 w 19998"/>
                <a:gd name="connsiteY444" fmla="*/ 5308 h 19998"/>
                <a:gd name="connsiteX445" fmla="*/ 4580 w 19998"/>
                <a:gd name="connsiteY445" fmla="*/ 5268 h 19998"/>
                <a:gd name="connsiteX446" fmla="*/ 4580 w 19998"/>
                <a:gd name="connsiteY446" fmla="*/ 5471 h 19998"/>
                <a:gd name="connsiteX447" fmla="*/ 4994 w 19998"/>
                <a:gd name="connsiteY447" fmla="*/ 5449 h 19998"/>
                <a:gd name="connsiteX448" fmla="*/ 5075 w 19998"/>
                <a:gd name="connsiteY448" fmla="*/ 5471 h 19998"/>
                <a:gd name="connsiteX449" fmla="*/ 5323 w 19998"/>
                <a:gd name="connsiteY449" fmla="*/ 5471 h 19998"/>
                <a:gd name="connsiteX450" fmla="*/ 5242 w 19998"/>
                <a:gd name="connsiteY450" fmla="*/ 5407 h 19998"/>
                <a:gd name="connsiteX451" fmla="*/ 4994 w 19998"/>
                <a:gd name="connsiteY451" fmla="*/ 5003 h 19998"/>
                <a:gd name="connsiteX452" fmla="*/ 4970 w 19998"/>
                <a:gd name="connsiteY452" fmla="*/ 5003 h 19998"/>
                <a:gd name="connsiteX453" fmla="*/ 4954 w 19998"/>
                <a:gd name="connsiteY453" fmla="*/ 4982 h 19998"/>
                <a:gd name="connsiteX454" fmla="*/ 5054 w 19998"/>
                <a:gd name="connsiteY454" fmla="*/ 4618 h 19998"/>
                <a:gd name="connsiteX455" fmla="*/ 5054 w 19998"/>
                <a:gd name="connsiteY455" fmla="*/ 4601 h 19998"/>
                <a:gd name="connsiteX456" fmla="*/ 5037 w 19998"/>
                <a:gd name="connsiteY456" fmla="*/ 4618 h 19998"/>
                <a:gd name="connsiteX457" fmla="*/ 5011 w 19998"/>
                <a:gd name="connsiteY457" fmla="*/ 4131 h 19998"/>
                <a:gd name="connsiteX458" fmla="*/ 4970 w 19998"/>
                <a:gd name="connsiteY458" fmla="*/ 4131 h 19998"/>
                <a:gd name="connsiteX459" fmla="*/ 4642 w 19998"/>
                <a:gd name="connsiteY459" fmla="*/ 3335 h 19998"/>
                <a:gd name="connsiteX460" fmla="*/ 4663 w 19998"/>
                <a:gd name="connsiteY460" fmla="*/ 3092 h 19998"/>
                <a:gd name="connsiteX461" fmla="*/ 4563 w 19998"/>
                <a:gd name="connsiteY461" fmla="*/ 3050 h 19998"/>
                <a:gd name="connsiteX462" fmla="*/ 4563 w 19998"/>
                <a:gd name="connsiteY462" fmla="*/ 2930 h 19998"/>
                <a:gd name="connsiteX463" fmla="*/ 4663 w 19998"/>
                <a:gd name="connsiteY463" fmla="*/ 2987 h 19998"/>
                <a:gd name="connsiteX464" fmla="*/ 4684 w 19998"/>
                <a:gd name="connsiteY464" fmla="*/ 2947 h 19998"/>
                <a:gd name="connsiteX465" fmla="*/ 5242 w 19998"/>
                <a:gd name="connsiteY465" fmla="*/ 3092 h 19998"/>
                <a:gd name="connsiteX466" fmla="*/ 5258 w 19998"/>
                <a:gd name="connsiteY466" fmla="*/ 3029 h 19998"/>
                <a:gd name="connsiteX467" fmla="*/ 5570 w 19998"/>
                <a:gd name="connsiteY467" fmla="*/ 3050 h 19998"/>
                <a:gd name="connsiteX468" fmla="*/ 5632 w 19998"/>
                <a:gd name="connsiteY468" fmla="*/ 3252 h 19998"/>
                <a:gd name="connsiteX469" fmla="*/ 5592 w 19998"/>
                <a:gd name="connsiteY469" fmla="*/ 3252 h 19998"/>
                <a:gd name="connsiteX470" fmla="*/ 5570 w 19998"/>
                <a:gd name="connsiteY470" fmla="*/ 3316 h 19998"/>
                <a:gd name="connsiteX471" fmla="*/ 5511 w 19998"/>
                <a:gd name="connsiteY471" fmla="*/ 3316 h 19998"/>
                <a:gd name="connsiteX472" fmla="*/ 5675 w 19998"/>
                <a:gd name="connsiteY472" fmla="*/ 3800 h 19998"/>
                <a:gd name="connsiteX473" fmla="*/ 5649 w 19998"/>
                <a:gd name="connsiteY473" fmla="*/ 3826 h 19998"/>
                <a:gd name="connsiteX474" fmla="*/ 5732 w 19998"/>
                <a:gd name="connsiteY474" fmla="*/ 3842 h 19998"/>
                <a:gd name="connsiteX475" fmla="*/ 5713 w 19998"/>
                <a:gd name="connsiteY475" fmla="*/ 3842 h 19998"/>
                <a:gd name="connsiteX476" fmla="*/ 5732 w 19998"/>
                <a:gd name="connsiteY476" fmla="*/ 3882 h 19998"/>
                <a:gd name="connsiteX477" fmla="*/ 5756 w 19998"/>
                <a:gd name="connsiteY477" fmla="*/ 3882 h 19998"/>
                <a:gd name="connsiteX478" fmla="*/ 5775 w 19998"/>
                <a:gd name="connsiteY478" fmla="*/ 3882 h 19998"/>
                <a:gd name="connsiteX479" fmla="*/ 5861 w 19998"/>
                <a:gd name="connsiteY479" fmla="*/ 3762 h 19998"/>
                <a:gd name="connsiteX480" fmla="*/ 6499 w 19998"/>
                <a:gd name="connsiteY480" fmla="*/ 3906 h 19998"/>
                <a:gd name="connsiteX481" fmla="*/ 7611 w 19998"/>
                <a:gd name="connsiteY481" fmla="*/ 3826 h 19998"/>
                <a:gd name="connsiteX482" fmla="*/ 7923 w 19998"/>
                <a:gd name="connsiteY482" fmla="*/ 3722 h 19998"/>
                <a:gd name="connsiteX483" fmla="*/ 8045 w 19998"/>
                <a:gd name="connsiteY483" fmla="*/ 3703 h 19998"/>
                <a:gd name="connsiteX484" fmla="*/ 7611 w 19998"/>
                <a:gd name="connsiteY484" fmla="*/ 3600 h 19998"/>
                <a:gd name="connsiteX485" fmla="*/ 7611 w 19998"/>
                <a:gd name="connsiteY485" fmla="*/ 3581 h 19998"/>
                <a:gd name="connsiteX486" fmla="*/ 7799 w 19998"/>
                <a:gd name="connsiteY486" fmla="*/ 3092 h 19998"/>
                <a:gd name="connsiteX487" fmla="*/ 9574 w 19998"/>
                <a:gd name="connsiteY487" fmla="*/ 2317 h 19998"/>
                <a:gd name="connsiteX488" fmla="*/ 9843 w 19998"/>
                <a:gd name="connsiteY488" fmla="*/ 1993 h 19998"/>
                <a:gd name="connsiteX489" fmla="*/ 9902 w 19998"/>
                <a:gd name="connsiteY489" fmla="*/ 2051 h 19998"/>
                <a:gd name="connsiteX490" fmla="*/ 10031 w 19998"/>
                <a:gd name="connsiteY490" fmla="*/ 2051 h 19998"/>
                <a:gd name="connsiteX491" fmla="*/ 9964 w 19998"/>
                <a:gd name="connsiteY491" fmla="*/ 1972 h 19998"/>
                <a:gd name="connsiteX492" fmla="*/ 9943 w 19998"/>
                <a:gd name="connsiteY492" fmla="*/ 1993 h 19998"/>
                <a:gd name="connsiteX493" fmla="*/ 9843 w 19998"/>
                <a:gd name="connsiteY493" fmla="*/ 1645 h 19998"/>
                <a:gd name="connsiteX494" fmla="*/ 9902 w 19998"/>
                <a:gd name="connsiteY494" fmla="*/ 1645 h 19998"/>
                <a:gd name="connsiteX495" fmla="*/ 9902 w 19998"/>
                <a:gd name="connsiteY495" fmla="*/ 1628 h 19998"/>
                <a:gd name="connsiteX496" fmla="*/ 9902 w 19998"/>
                <a:gd name="connsiteY496" fmla="*/ 1607 h 19998"/>
                <a:gd name="connsiteX497" fmla="*/ 9843 w 19998"/>
                <a:gd name="connsiteY497" fmla="*/ 1542 h 19998"/>
                <a:gd name="connsiteX498" fmla="*/ 9886 w 19998"/>
                <a:gd name="connsiteY498" fmla="*/ 1260 h 19998"/>
                <a:gd name="connsiteX499" fmla="*/ 9926 w 19998"/>
                <a:gd name="connsiteY499" fmla="*/ 1243 h 19998"/>
                <a:gd name="connsiteX500" fmla="*/ 9886 w 19998"/>
                <a:gd name="connsiteY500" fmla="*/ 815 h 19998"/>
                <a:gd name="connsiteX501" fmla="*/ 9902 w 19998"/>
                <a:gd name="connsiteY501" fmla="*/ 815 h 19998"/>
                <a:gd name="connsiteX502" fmla="*/ 9886 w 19998"/>
                <a:gd name="connsiteY502" fmla="*/ 484 h 19998"/>
                <a:gd name="connsiteX503" fmla="*/ 10645 w 19998"/>
                <a:gd name="connsiteY503" fmla="*/ 186 h 19998"/>
                <a:gd name="connsiteX504" fmla="*/ 11307 w 19998"/>
                <a:gd name="connsiteY504" fmla="*/ 0 h 19998"/>
                <a:gd name="connsiteX505" fmla="*/ 11431 w 19998"/>
                <a:gd name="connsiteY505" fmla="*/ 324 h 19998"/>
                <a:gd name="connsiteX506" fmla="*/ 11431 w 19998"/>
                <a:gd name="connsiteY506" fmla="*/ 630 h 19998"/>
                <a:gd name="connsiteX507" fmla="*/ 11577 w 19998"/>
                <a:gd name="connsiteY507" fmla="*/ 630 h 19998"/>
                <a:gd name="connsiteX508" fmla="*/ 11700 w 19998"/>
                <a:gd name="connsiteY508" fmla="*/ 832 h 19998"/>
                <a:gd name="connsiteX509" fmla="*/ 11822 w 19998"/>
                <a:gd name="connsiteY509" fmla="*/ 895 h 19998"/>
                <a:gd name="connsiteX510" fmla="*/ 12158 w 19998"/>
                <a:gd name="connsiteY510" fmla="*/ 670 h 19998"/>
                <a:gd name="connsiteX511" fmla="*/ 12279 w 19998"/>
                <a:gd name="connsiteY511" fmla="*/ 792 h 19998"/>
                <a:gd name="connsiteX512" fmla="*/ 12255 w 19998"/>
                <a:gd name="connsiteY512" fmla="*/ 815 h 19998"/>
                <a:gd name="connsiteX513" fmla="*/ 12360 w 19998"/>
                <a:gd name="connsiteY513" fmla="*/ 895 h 19998"/>
                <a:gd name="connsiteX514" fmla="*/ 12360 w 19998"/>
                <a:gd name="connsiteY514" fmla="*/ 912 h 19998"/>
                <a:gd name="connsiteX515" fmla="*/ 12339 w 19998"/>
                <a:gd name="connsiteY515" fmla="*/ 935 h 19998"/>
                <a:gd name="connsiteX516" fmla="*/ 12548 w 19998"/>
                <a:gd name="connsiteY516" fmla="*/ 1342 h 19998"/>
                <a:gd name="connsiteX517" fmla="*/ 12753 w 19998"/>
                <a:gd name="connsiteY517" fmla="*/ 1260 h 19998"/>
                <a:gd name="connsiteX518" fmla="*/ 12729 w 19998"/>
                <a:gd name="connsiteY518" fmla="*/ 1363 h 19998"/>
                <a:gd name="connsiteX519" fmla="*/ 12834 w 19998"/>
                <a:gd name="connsiteY519" fmla="*/ 1323 h 19998"/>
                <a:gd name="connsiteX520" fmla="*/ 12853 w 19998"/>
                <a:gd name="connsiteY520" fmla="*/ 1342 h 19998"/>
                <a:gd name="connsiteX521" fmla="*/ 12901 w 19998"/>
                <a:gd name="connsiteY521" fmla="*/ 1342 h 19998"/>
                <a:gd name="connsiteX522" fmla="*/ 13039 w 19998"/>
                <a:gd name="connsiteY522" fmla="*/ 1769 h 19998"/>
                <a:gd name="connsiteX523" fmla="*/ 13039 w 19998"/>
                <a:gd name="connsiteY523" fmla="*/ 1751 h 19998"/>
                <a:gd name="connsiteX524" fmla="*/ 13065 w 19998"/>
                <a:gd name="connsiteY524" fmla="*/ 1751 h 19998"/>
                <a:gd name="connsiteX525" fmla="*/ 13082 w 19998"/>
                <a:gd name="connsiteY525" fmla="*/ 1671 h 19998"/>
                <a:gd name="connsiteX526" fmla="*/ 13186 w 19998"/>
                <a:gd name="connsiteY526" fmla="*/ 1645 h 19998"/>
                <a:gd name="connsiteX527" fmla="*/ 13203 w 19998"/>
                <a:gd name="connsiteY527" fmla="*/ 1671 h 19998"/>
                <a:gd name="connsiteX528" fmla="*/ 13203 w 19998"/>
                <a:gd name="connsiteY528" fmla="*/ 1645 h 19998"/>
                <a:gd name="connsiteX529" fmla="*/ 13267 w 19998"/>
                <a:gd name="connsiteY529" fmla="*/ 1645 h 19998"/>
                <a:gd name="connsiteX530" fmla="*/ 13267 w 19998"/>
                <a:gd name="connsiteY530" fmla="*/ 1671 h 19998"/>
                <a:gd name="connsiteX531" fmla="*/ 13308 w 19998"/>
                <a:gd name="connsiteY531" fmla="*/ 1687 h 19998"/>
                <a:gd name="connsiteX532" fmla="*/ 13308 w 19998"/>
                <a:gd name="connsiteY532" fmla="*/ 1711 h 19998"/>
                <a:gd name="connsiteX533" fmla="*/ 13515 w 19998"/>
                <a:gd name="connsiteY533" fmla="*/ 1628 h 19998"/>
                <a:gd name="connsiteX534" fmla="*/ 13598 w 19998"/>
                <a:gd name="connsiteY534" fmla="*/ 1751 h 19998"/>
                <a:gd name="connsiteX535" fmla="*/ 13660 w 19998"/>
                <a:gd name="connsiteY535" fmla="*/ 1769 h 19998"/>
                <a:gd name="connsiteX536" fmla="*/ 13660 w 19998"/>
                <a:gd name="connsiteY536" fmla="*/ 1833 h 19998"/>
                <a:gd name="connsiteX537" fmla="*/ 13677 w 19998"/>
                <a:gd name="connsiteY537" fmla="*/ 1833 h 19998"/>
                <a:gd name="connsiteX538" fmla="*/ 13677 w 19998"/>
                <a:gd name="connsiteY538" fmla="*/ 1849 h 19998"/>
                <a:gd name="connsiteX539" fmla="*/ 13725 w 19998"/>
                <a:gd name="connsiteY539" fmla="*/ 1849 h 19998"/>
                <a:gd name="connsiteX540" fmla="*/ 13703 w 19998"/>
                <a:gd name="connsiteY540" fmla="*/ 1833 h 19998"/>
                <a:gd name="connsiteX541" fmla="*/ 13725 w 19998"/>
                <a:gd name="connsiteY541" fmla="*/ 1791 h 19998"/>
                <a:gd name="connsiteX542" fmla="*/ 13808 w 19998"/>
                <a:gd name="connsiteY542" fmla="*/ 1873 h 19998"/>
                <a:gd name="connsiteX543" fmla="*/ 13725 w 19998"/>
                <a:gd name="connsiteY543" fmla="*/ 2155 h 19998"/>
                <a:gd name="connsiteX544" fmla="*/ 13725 w 19998"/>
                <a:gd name="connsiteY544" fmla="*/ 2138 h 19998"/>
                <a:gd name="connsiteX545" fmla="*/ 13784 w 19998"/>
                <a:gd name="connsiteY545" fmla="*/ 2155 h 19998"/>
                <a:gd name="connsiteX546" fmla="*/ 13825 w 19998"/>
                <a:gd name="connsiteY546" fmla="*/ 2301 h 19998"/>
                <a:gd name="connsiteX547" fmla="*/ 13703 w 19998"/>
                <a:gd name="connsiteY547" fmla="*/ 2420 h 19998"/>
                <a:gd name="connsiteX548" fmla="*/ 13741 w 19998"/>
                <a:gd name="connsiteY548" fmla="*/ 2463 h 19998"/>
                <a:gd name="connsiteX549" fmla="*/ 13703 w 19998"/>
                <a:gd name="connsiteY549" fmla="*/ 2503 h 19998"/>
                <a:gd name="connsiteX550" fmla="*/ 13784 w 19998"/>
                <a:gd name="connsiteY550" fmla="*/ 2519 h 19998"/>
                <a:gd name="connsiteX551" fmla="*/ 13784 w 19998"/>
                <a:gd name="connsiteY551" fmla="*/ 2540 h 19998"/>
                <a:gd name="connsiteX552" fmla="*/ 13849 w 19998"/>
                <a:gd name="connsiteY552" fmla="*/ 2540 h 19998"/>
                <a:gd name="connsiteX553" fmla="*/ 14280 w 19998"/>
                <a:gd name="connsiteY553" fmla="*/ 2540 h 19998"/>
                <a:gd name="connsiteX554" fmla="*/ 14527 w 19998"/>
                <a:gd name="connsiteY554" fmla="*/ 2437 h 19998"/>
                <a:gd name="connsiteX555" fmla="*/ 14527 w 19998"/>
                <a:gd name="connsiteY555" fmla="*/ 2218 h 19998"/>
                <a:gd name="connsiteX556" fmla="*/ 14715 w 19998"/>
                <a:gd name="connsiteY556" fmla="*/ 2051 h 19998"/>
                <a:gd name="connsiteX557" fmla="*/ 14815 w 19998"/>
                <a:gd name="connsiteY557" fmla="*/ 2115 h 19998"/>
                <a:gd name="connsiteX558" fmla="*/ 14775 w 19998"/>
                <a:gd name="connsiteY558" fmla="*/ 2138 h 19998"/>
                <a:gd name="connsiteX559" fmla="*/ 14796 w 19998"/>
                <a:gd name="connsiteY559" fmla="*/ 2218 h 19998"/>
                <a:gd name="connsiteX560" fmla="*/ 14756 w 19998"/>
                <a:gd name="connsiteY560" fmla="*/ 2195 h 19998"/>
                <a:gd name="connsiteX561" fmla="*/ 14732 w 19998"/>
                <a:gd name="connsiteY561" fmla="*/ 2218 h 19998"/>
                <a:gd name="connsiteX562" fmla="*/ 14756 w 19998"/>
                <a:gd name="connsiteY562" fmla="*/ 2237 h 19998"/>
                <a:gd name="connsiteX563" fmla="*/ 14732 w 19998"/>
                <a:gd name="connsiteY563" fmla="*/ 2275 h 19998"/>
                <a:gd name="connsiteX564" fmla="*/ 14715 w 19998"/>
                <a:gd name="connsiteY564" fmla="*/ 2275 h 19998"/>
                <a:gd name="connsiteX565" fmla="*/ 14756 w 19998"/>
                <a:gd name="connsiteY565" fmla="*/ 2341 h 19998"/>
                <a:gd name="connsiteX566" fmla="*/ 14675 w 19998"/>
                <a:gd name="connsiteY566" fmla="*/ 2519 h 19998"/>
                <a:gd name="connsiteX567" fmla="*/ 14815 w 19998"/>
                <a:gd name="connsiteY567" fmla="*/ 2622 h 19998"/>
                <a:gd name="connsiteX568" fmla="*/ 14796 w 19998"/>
                <a:gd name="connsiteY568" fmla="*/ 2904 h 19998"/>
                <a:gd name="connsiteX569" fmla="*/ 14918 w 19998"/>
                <a:gd name="connsiteY569" fmla="*/ 2904 h 19998"/>
                <a:gd name="connsiteX570" fmla="*/ 14918 w 19998"/>
                <a:gd name="connsiteY570" fmla="*/ 2867 h 19998"/>
                <a:gd name="connsiteX571" fmla="*/ 15001 w 19998"/>
                <a:gd name="connsiteY571" fmla="*/ 2888 h 19998"/>
                <a:gd name="connsiteX572" fmla="*/ 15230 w 19998"/>
                <a:gd name="connsiteY572" fmla="*/ 3074 h 19998"/>
                <a:gd name="connsiteX573" fmla="*/ 15249 w 19998"/>
                <a:gd name="connsiteY573" fmla="*/ 3050 h 19998"/>
                <a:gd name="connsiteX574" fmla="*/ 15249 w 19998"/>
                <a:gd name="connsiteY574" fmla="*/ 3114 h 19998"/>
                <a:gd name="connsiteX575" fmla="*/ 15330 w 19998"/>
                <a:gd name="connsiteY575" fmla="*/ 3114 h 19998"/>
                <a:gd name="connsiteX576" fmla="*/ 15418 w 19998"/>
                <a:gd name="connsiteY576" fmla="*/ 3114 h 19998"/>
                <a:gd name="connsiteX577" fmla="*/ 15499 w 19998"/>
                <a:gd name="connsiteY577" fmla="*/ 3196 h 19998"/>
                <a:gd name="connsiteX578" fmla="*/ 15475 w 19998"/>
                <a:gd name="connsiteY578" fmla="*/ 3252 h 19998"/>
                <a:gd name="connsiteX579" fmla="*/ 15499 w 19998"/>
                <a:gd name="connsiteY579" fmla="*/ 3295 h 19998"/>
                <a:gd name="connsiteX580" fmla="*/ 15499 w 19998"/>
                <a:gd name="connsiteY580" fmla="*/ 3276 h 19998"/>
                <a:gd name="connsiteX581" fmla="*/ 15599 w 19998"/>
                <a:gd name="connsiteY581" fmla="*/ 3276 h 19998"/>
                <a:gd name="connsiteX582" fmla="*/ 15704 w 19998"/>
                <a:gd name="connsiteY582" fmla="*/ 3374 h 19998"/>
                <a:gd name="connsiteX583" fmla="*/ 15682 w 19998"/>
                <a:gd name="connsiteY583" fmla="*/ 3414 h 19998"/>
                <a:gd name="connsiteX584" fmla="*/ 15723 w 19998"/>
                <a:gd name="connsiteY584" fmla="*/ 3478 h 19998"/>
                <a:gd name="connsiteX585" fmla="*/ 15704 w 19998"/>
                <a:gd name="connsiteY585" fmla="*/ 3497 h 19998"/>
                <a:gd name="connsiteX586" fmla="*/ 15747 w 19998"/>
                <a:gd name="connsiteY586" fmla="*/ 3534 h 19998"/>
                <a:gd name="connsiteX587" fmla="*/ 15747 w 19998"/>
                <a:gd name="connsiteY587" fmla="*/ 3518 h 19998"/>
                <a:gd name="connsiteX588" fmla="*/ 15935 w 19998"/>
                <a:gd name="connsiteY588" fmla="*/ 3478 h 19998"/>
                <a:gd name="connsiteX589" fmla="*/ 15935 w 19998"/>
                <a:gd name="connsiteY589" fmla="*/ 3518 h 19998"/>
                <a:gd name="connsiteX590" fmla="*/ 15951 w 19998"/>
                <a:gd name="connsiteY590" fmla="*/ 3518 h 19998"/>
                <a:gd name="connsiteX591" fmla="*/ 15992 w 19998"/>
                <a:gd name="connsiteY591" fmla="*/ 3414 h 19998"/>
                <a:gd name="connsiteX592" fmla="*/ 16156 w 19998"/>
                <a:gd name="connsiteY592" fmla="*/ 3414 h 19998"/>
                <a:gd name="connsiteX593" fmla="*/ 16156 w 19998"/>
                <a:gd name="connsiteY593" fmla="*/ 3374 h 19998"/>
                <a:gd name="connsiteX594" fmla="*/ 16302 w 19998"/>
                <a:gd name="connsiteY594" fmla="*/ 3436 h 19998"/>
                <a:gd name="connsiteX595" fmla="*/ 16285 w 19998"/>
                <a:gd name="connsiteY595" fmla="*/ 3454 h 19998"/>
                <a:gd name="connsiteX596" fmla="*/ 16366 w 19998"/>
                <a:gd name="connsiteY596" fmla="*/ 3518 h 19998"/>
                <a:gd name="connsiteX597" fmla="*/ 16490 w 19998"/>
                <a:gd name="connsiteY597" fmla="*/ 3518 h 19998"/>
                <a:gd name="connsiteX598" fmla="*/ 16506 w 19998"/>
                <a:gd name="connsiteY598" fmla="*/ 3600 h 19998"/>
                <a:gd name="connsiteX599" fmla="*/ 16590 w 19998"/>
                <a:gd name="connsiteY599" fmla="*/ 3624 h 19998"/>
                <a:gd name="connsiteX600" fmla="*/ 16611 w 19998"/>
                <a:gd name="connsiteY600" fmla="*/ 3581 h 19998"/>
                <a:gd name="connsiteX601" fmla="*/ 16694 w 19998"/>
                <a:gd name="connsiteY601" fmla="*/ 3600 h 19998"/>
                <a:gd name="connsiteX602" fmla="*/ 16694 w 19998"/>
                <a:gd name="connsiteY602" fmla="*/ 3560 h 19998"/>
                <a:gd name="connsiteX603" fmla="*/ 16716 w 19998"/>
                <a:gd name="connsiteY603" fmla="*/ 3560 h 19998"/>
                <a:gd name="connsiteX604" fmla="*/ 16716 w 19998"/>
                <a:gd name="connsiteY604" fmla="*/ 3518 h 19998"/>
                <a:gd name="connsiteX605" fmla="*/ 16759 w 19998"/>
                <a:gd name="connsiteY605" fmla="*/ 3497 h 19998"/>
                <a:gd name="connsiteX606" fmla="*/ 16759 w 19998"/>
                <a:gd name="connsiteY606" fmla="*/ 3478 h 19998"/>
                <a:gd name="connsiteX607" fmla="*/ 16940 w 19998"/>
                <a:gd name="connsiteY607" fmla="*/ 3478 h 19998"/>
                <a:gd name="connsiteX608" fmla="*/ 17085 w 19998"/>
                <a:gd name="connsiteY608" fmla="*/ 3560 h 19998"/>
                <a:gd name="connsiteX609" fmla="*/ 17085 w 19998"/>
                <a:gd name="connsiteY609" fmla="*/ 3534 h 19998"/>
                <a:gd name="connsiteX610" fmla="*/ 17192 w 19998"/>
                <a:gd name="connsiteY610" fmla="*/ 3518 h 19998"/>
                <a:gd name="connsiteX611" fmla="*/ 17192 w 19998"/>
                <a:gd name="connsiteY611" fmla="*/ 3534 h 19998"/>
                <a:gd name="connsiteX612" fmla="*/ 17373 w 19998"/>
                <a:gd name="connsiteY612" fmla="*/ 3640 h 19998"/>
                <a:gd name="connsiteX613" fmla="*/ 17354 w 19998"/>
                <a:gd name="connsiteY613" fmla="*/ 3663 h 19998"/>
                <a:gd name="connsiteX614" fmla="*/ 17437 w 19998"/>
                <a:gd name="connsiteY614" fmla="*/ 3783 h 19998"/>
                <a:gd name="connsiteX615" fmla="*/ 17397 w 19998"/>
                <a:gd name="connsiteY615" fmla="*/ 3783 h 19998"/>
                <a:gd name="connsiteX616" fmla="*/ 17414 w 19998"/>
                <a:gd name="connsiteY616" fmla="*/ 3826 h 19998"/>
                <a:gd name="connsiteX617" fmla="*/ 17437 w 19998"/>
                <a:gd name="connsiteY617" fmla="*/ 3826 h 19998"/>
                <a:gd name="connsiteX618" fmla="*/ 17602 w 19998"/>
                <a:gd name="connsiteY618" fmla="*/ 4028 h 19998"/>
                <a:gd name="connsiteX619" fmla="*/ 17623 w 19998"/>
                <a:gd name="connsiteY619" fmla="*/ 4091 h 19998"/>
                <a:gd name="connsiteX620" fmla="*/ 17642 w 19998"/>
                <a:gd name="connsiteY620" fmla="*/ 4091 h 19998"/>
                <a:gd name="connsiteX621" fmla="*/ 17683 w 19998"/>
                <a:gd name="connsiteY621" fmla="*/ 4211 h 19998"/>
                <a:gd name="connsiteX622" fmla="*/ 17849 w 19998"/>
                <a:gd name="connsiteY622" fmla="*/ 4211 h 19998"/>
                <a:gd name="connsiteX623" fmla="*/ 17849 w 19998"/>
                <a:gd name="connsiteY623" fmla="*/ 4171 h 19998"/>
                <a:gd name="connsiteX624" fmla="*/ 17871 w 19998"/>
                <a:gd name="connsiteY624" fmla="*/ 4171 h 19998"/>
                <a:gd name="connsiteX625" fmla="*/ 17830 w 19998"/>
                <a:gd name="connsiteY625" fmla="*/ 4091 h 19998"/>
                <a:gd name="connsiteX626" fmla="*/ 17871 w 19998"/>
                <a:gd name="connsiteY626" fmla="*/ 4065 h 19998"/>
                <a:gd name="connsiteX627" fmla="*/ 17935 w 19998"/>
                <a:gd name="connsiteY627" fmla="*/ 4091 h 19998"/>
                <a:gd name="connsiteX628" fmla="*/ 17976 w 19998"/>
                <a:gd name="connsiteY628" fmla="*/ 4065 h 19998"/>
                <a:gd name="connsiteX629" fmla="*/ 18019 w 19998"/>
                <a:gd name="connsiteY629" fmla="*/ 4091 h 19998"/>
                <a:gd name="connsiteX630" fmla="*/ 18140 w 19998"/>
                <a:gd name="connsiteY630" fmla="*/ 4131 h 19998"/>
                <a:gd name="connsiteX631" fmla="*/ 18183 w 19998"/>
                <a:gd name="connsiteY631" fmla="*/ 4293 h 19998"/>
                <a:gd name="connsiteX632" fmla="*/ 18200 w 19998"/>
                <a:gd name="connsiteY632" fmla="*/ 4293 h 19998"/>
                <a:gd name="connsiteX633" fmla="*/ 18223 w 19998"/>
                <a:gd name="connsiteY633" fmla="*/ 4211 h 19998"/>
                <a:gd name="connsiteX634" fmla="*/ 18240 w 19998"/>
                <a:gd name="connsiteY634" fmla="*/ 4211 h 19998"/>
                <a:gd name="connsiteX635" fmla="*/ 18240 w 19998"/>
                <a:gd name="connsiteY635" fmla="*/ 4230 h 19998"/>
                <a:gd name="connsiteX636" fmla="*/ 18281 w 19998"/>
                <a:gd name="connsiteY636" fmla="*/ 4230 h 19998"/>
                <a:gd name="connsiteX637" fmla="*/ 18328 w 19998"/>
                <a:gd name="connsiteY637" fmla="*/ 4270 h 19998"/>
                <a:gd name="connsiteX638" fmla="*/ 18369 w 19998"/>
                <a:gd name="connsiteY638" fmla="*/ 4253 h 19998"/>
                <a:gd name="connsiteX639" fmla="*/ 18388 w 19998"/>
                <a:gd name="connsiteY639" fmla="*/ 4270 h 19998"/>
                <a:gd name="connsiteX640" fmla="*/ 18531 w 19998"/>
                <a:gd name="connsiteY640" fmla="*/ 4253 h 19998"/>
                <a:gd name="connsiteX641" fmla="*/ 18531 w 19998"/>
                <a:gd name="connsiteY641" fmla="*/ 4270 h 19998"/>
                <a:gd name="connsiteX642" fmla="*/ 18631 w 19998"/>
                <a:gd name="connsiteY642" fmla="*/ 4211 h 19998"/>
                <a:gd name="connsiteX643" fmla="*/ 18631 w 19998"/>
                <a:gd name="connsiteY643" fmla="*/ 4131 h 19998"/>
                <a:gd name="connsiteX644" fmla="*/ 18762 w 19998"/>
                <a:gd name="connsiteY644" fmla="*/ 4108 h 19998"/>
                <a:gd name="connsiteX645" fmla="*/ 18778 w 19998"/>
                <a:gd name="connsiteY645" fmla="*/ 4148 h 19998"/>
                <a:gd name="connsiteX646" fmla="*/ 18821 w 19998"/>
                <a:gd name="connsiteY646" fmla="*/ 4131 h 19998"/>
                <a:gd name="connsiteX647" fmla="*/ 18943 w 19998"/>
                <a:gd name="connsiteY647" fmla="*/ 4333 h 19998"/>
                <a:gd name="connsiteX648" fmla="*/ 19047 w 19998"/>
                <a:gd name="connsiteY648" fmla="*/ 4333 h 19998"/>
                <a:gd name="connsiteX649" fmla="*/ 19064 w 19998"/>
                <a:gd name="connsiteY649" fmla="*/ 4392 h 19998"/>
                <a:gd name="connsiteX650" fmla="*/ 19152 w 19998"/>
                <a:gd name="connsiteY650" fmla="*/ 4392 h 19998"/>
                <a:gd name="connsiteX651" fmla="*/ 19152 w 19998"/>
                <a:gd name="connsiteY651" fmla="*/ 4373 h 19998"/>
                <a:gd name="connsiteX652" fmla="*/ 19212 w 19998"/>
                <a:gd name="connsiteY652" fmla="*/ 4373 h 19998"/>
                <a:gd name="connsiteX653" fmla="*/ 19212 w 19998"/>
                <a:gd name="connsiteY653" fmla="*/ 4392 h 19998"/>
                <a:gd name="connsiteX654" fmla="*/ 19317 w 19998"/>
                <a:gd name="connsiteY654" fmla="*/ 4333 h 19998"/>
                <a:gd name="connsiteX655" fmla="*/ 19417 w 19998"/>
                <a:gd name="connsiteY655" fmla="*/ 4392 h 19998"/>
                <a:gd name="connsiteX656" fmla="*/ 19443 w 19998"/>
                <a:gd name="connsiteY656" fmla="*/ 4373 h 19998"/>
                <a:gd name="connsiteX657" fmla="*/ 19500 w 19998"/>
                <a:gd name="connsiteY657" fmla="*/ 4373 h 19998"/>
                <a:gd name="connsiteX658" fmla="*/ 19521 w 19998"/>
                <a:gd name="connsiteY658" fmla="*/ 4352 h 19998"/>
                <a:gd name="connsiteX659" fmla="*/ 19998 w 19998"/>
                <a:gd name="connsiteY659" fmla="*/ 4512 h 19998"/>
                <a:gd name="connsiteX660" fmla="*/ 19750 w 19998"/>
                <a:gd name="connsiteY660" fmla="*/ 4939 h 19998"/>
                <a:gd name="connsiteX661" fmla="*/ 19712 w 19998"/>
                <a:gd name="connsiteY661" fmla="*/ 4939 h 19998"/>
                <a:gd name="connsiteX662" fmla="*/ 19686 w 19998"/>
                <a:gd name="connsiteY662" fmla="*/ 5003 h 19998"/>
                <a:gd name="connsiteX663" fmla="*/ 19645 w 19998"/>
                <a:gd name="connsiteY663" fmla="*/ 5003 h 19998"/>
                <a:gd name="connsiteX664" fmla="*/ 19131 w 19998"/>
                <a:gd name="connsiteY664" fmla="*/ 6512 h 19998"/>
                <a:gd name="connsiteX665" fmla="*/ 19236 w 19998"/>
                <a:gd name="connsiteY665" fmla="*/ 7750 h 19998"/>
                <a:gd name="connsiteX666" fmla="*/ 19212 w 19998"/>
                <a:gd name="connsiteY666" fmla="*/ 7750 h 19998"/>
                <a:gd name="connsiteX667" fmla="*/ 19090 w 19998"/>
                <a:gd name="connsiteY667" fmla="*/ 7870 h 19998"/>
                <a:gd name="connsiteX668" fmla="*/ 19152 w 19998"/>
                <a:gd name="connsiteY668" fmla="*/ 7853 h 19998"/>
                <a:gd name="connsiteX669" fmla="*/ 19064 w 19998"/>
                <a:gd name="connsiteY669" fmla="*/ 7973 h 19998"/>
                <a:gd name="connsiteX670" fmla="*/ 18983 w 19998"/>
                <a:gd name="connsiteY670" fmla="*/ 7973 h 19998"/>
                <a:gd name="connsiteX671" fmla="*/ 18714 w 19998"/>
                <a:gd name="connsiteY671" fmla="*/ 8135 h 19998"/>
                <a:gd name="connsiteX672" fmla="*/ 18695 w 19998"/>
                <a:gd name="connsiteY672" fmla="*/ 8093 h 19998"/>
                <a:gd name="connsiteX673" fmla="*/ 18614 w 19998"/>
                <a:gd name="connsiteY673" fmla="*/ 7997 h 19998"/>
                <a:gd name="connsiteX674" fmla="*/ 18631 w 19998"/>
                <a:gd name="connsiteY674" fmla="*/ 7973 h 19998"/>
                <a:gd name="connsiteX675" fmla="*/ 18304 w 19998"/>
                <a:gd name="connsiteY67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935 w 19998"/>
                <a:gd name="connsiteY8" fmla="*/ 8927 h 19998"/>
                <a:gd name="connsiteX9" fmla="*/ 17602 w 19998"/>
                <a:gd name="connsiteY9" fmla="*/ 9233 h 19998"/>
                <a:gd name="connsiteX10" fmla="*/ 17585 w 19998"/>
                <a:gd name="connsiteY10" fmla="*/ 9233 h 19998"/>
                <a:gd name="connsiteX11" fmla="*/ 17502 w 19998"/>
                <a:gd name="connsiteY11" fmla="*/ 9336 h 19998"/>
                <a:gd name="connsiteX12" fmla="*/ 17545 w 19998"/>
                <a:gd name="connsiteY12" fmla="*/ 9644 h 19998"/>
                <a:gd name="connsiteX13" fmla="*/ 17561 w 19998"/>
                <a:gd name="connsiteY13" fmla="*/ 9644 h 19998"/>
                <a:gd name="connsiteX14" fmla="*/ 17023 w 19998"/>
                <a:gd name="connsiteY14" fmla="*/ 10152 h 19998"/>
                <a:gd name="connsiteX15" fmla="*/ 17149 w 19998"/>
                <a:gd name="connsiteY15" fmla="*/ 10619 h 19998"/>
                <a:gd name="connsiteX16" fmla="*/ 16842 w 19998"/>
                <a:gd name="connsiteY16" fmla="*/ 11007 h 19998"/>
                <a:gd name="connsiteX17" fmla="*/ 16816 w 19998"/>
                <a:gd name="connsiteY17" fmla="*/ 11186 h 19998"/>
                <a:gd name="connsiteX18" fmla="*/ 16964 w 19998"/>
                <a:gd name="connsiteY18" fmla="*/ 11169 h 19998"/>
                <a:gd name="connsiteX19" fmla="*/ 17276 w 19998"/>
                <a:gd name="connsiteY19" fmla="*/ 10821 h 19998"/>
                <a:gd name="connsiteX20" fmla="*/ 17414 w 19998"/>
                <a:gd name="connsiteY20" fmla="*/ 10619 h 19998"/>
                <a:gd name="connsiteX21" fmla="*/ 18157 w 19998"/>
                <a:gd name="connsiteY21" fmla="*/ 10539 h 19998"/>
                <a:gd name="connsiteX22" fmla="*/ 18157 w 19998"/>
                <a:gd name="connsiteY22" fmla="*/ 10556 h 19998"/>
                <a:gd name="connsiteX23" fmla="*/ 18240 w 19998"/>
                <a:gd name="connsiteY23" fmla="*/ 10758 h 19998"/>
                <a:gd name="connsiteX24" fmla="*/ 18183 w 19998"/>
                <a:gd name="connsiteY24" fmla="*/ 11106 h 19998"/>
                <a:gd name="connsiteX25" fmla="*/ 18345 w 19998"/>
                <a:gd name="connsiteY25" fmla="*/ 11127 h 19998"/>
                <a:gd name="connsiteX26" fmla="*/ 18409 w 19998"/>
                <a:gd name="connsiteY26" fmla="*/ 11268 h 19998"/>
                <a:gd name="connsiteX27" fmla="*/ 18573 w 19998"/>
                <a:gd name="connsiteY27" fmla="*/ 11451 h 19998"/>
                <a:gd name="connsiteX28" fmla="*/ 18614 w 19998"/>
                <a:gd name="connsiteY28" fmla="*/ 11571 h 19998"/>
                <a:gd name="connsiteX29" fmla="*/ 18369 w 19998"/>
                <a:gd name="connsiteY29" fmla="*/ 11757 h 19998"/>
                <a:gd name="connsiteX30" fmla="*/ 18240 w 19998"/>
                <a:gd name="connsiteY30" fmla="*/ 11839 h 19998"/>
                <a:gd name="connsiteX31" fmla="*/ 18240 w 19998"/>
                <a:gd name="connsiteY31" fmla="*/ 11855 h 19998"/>
                <a:gd name="connsiteX32" fmla="*/ 18223 w 19998"/>
                <a:gd name="connsiteY32" fmla="*/ 11919 h 19998"/>
                <a:gd name="connsiteX33" fmla="*/ 18388 w 19998"/>
                <a:gd name="connsiteY33" fmla="*/ 12144 h 19998"/>
                <a:gd name="connsiteX34" fmla="*/ 18631 w 19998"/>
                <a:gd name="connsiteY34" fmla="*/ 12548 h 19998"/>
                <a:gd name="connsiteX35" fmla="*/ 18673 w 19998"/>
                <a:gd name="connsiteY35" fmla="*/ 12548 h 19998"/>
                <a:gd name="connsiteX36" fmla="*/ 18695 w 19998"/>
                <a:gd name="connsiteY36" fmla="*/ 12574 h 19998"/>
                <a:gd name="connsiteX37" fmla="*/ 18900 w 19998"/>
                <a:gd name="connsiteY37" fmla="*/ 12734 h 19998"/>
                <a:gd name="connsiteX38" fmla="*/ 18843 w 19998"/>
                <a:gd name="connsiteY38" fmla="*/ 12920 h 19998"/>
                <a:gd name="connsiteX39" fmla="*/ 18804 w 19998"/>
                <a:gd name="connsiteY39" fmla="*/ 12920 h 19998"/>
                <a:gd name="connsiteX40" fmla="*/ 18821 w 19998"/>
                <a:gd name="connsiteY40" fmla="*/ 13098 h 19998"/>
                <a:gd name="connsiteX41" fmla="*/ 18804 w 19998"/>
                <a:gd name="connsiteY41" fmla="*/ 13098 h 19998"/>
                <a:gd name="connsiteX42" fmla="*/ 18762 w 19998"/>
                <a:gd name="connsiteY42" fmla="*/ 13178 h 19998"/>
                <a:gd name="connsiteX43" fmla="*/ 18573 w 19998"/>
                <a:gd name="connsiteY43" fmla="*/ 13221 h 19998"/>
                <a:gd name="connsiteX44" fmla="*/ 18469 w 19998"/>
                <a:gd name="connsiteY44" fmla="*/ 13300 h 19998"/>
                <a:gd name="connsiteX45" fmla="*/ 18469 w 19998"/>
                <a:gd name="connsiteY45" fmla="*/ 13364 h 19998"/>
                <a:gd name="connsiteX46" fmla="*/ 18119 w 19998"/>
                <a:gd name="connsiteY46" fmla="*/ 13387 h 19998"/>
                <a:gd name="connsiteX47" fmla="*/ 18035 w 19998"/>
                <a:gd name="connsiteY47" fmla="*/ 13444 h 19998"/>
                <a:gd name="connsiteX48" fmla="*/ 18240 w 19998"/>
                <a:gd name="connsiteY48" fmla="*/ 13669 h 19998"/>
                <a:gd name="connsiteX49" fmla="*/ 18261 w 19998"/>
                <a:gd name="connsiteY49" fmla="*/ 13914 h 19998"/>
                <a:gd name="connsiteX50" fmla="*/ 18552 w 19998"/>
                <a:gd name="connsiteY50" fmla="*/ 14034 h 19998"/>
                <a:gd name="connsiteX51" fmla="*/ 18714 w 19998"/>
                <a:gd name="connsiteY51" fmla="*/ 14074 h 19998"/>
                <a:gd name="connsiteX52" fmla="*/ 18843 w 19998"/>
                <a:gd name="connsiteY52" fmla="*/ 14403 h 19998"/>
                <a:gd name="connsiteX53" fmla="*/ 18657 w 19998"/>
                <a:gd name="connsiteY53" fmla="*/ 14421 h 19998"/>
                <a:gd name="connsiteX54" fmla="*/ 18492 w 19998"/>
                <a:gd name="connsiteY54" fmla="*/ 14809 h 19998"/>
                <a:gd name="connsiteX55" fmla="*/ 18657 w 19998"/>
                <a:gd name="connsiteY55" fmla="*/ 14995 h 19998"/>
                <a:gd name="connsiteX56" fmla="*/ 18573 w 19998"/>
                <a:gd name="connsiteY56" fmla="*/ 15011 h 19998"/>
                <a:gd name="connsiteX57" fmla="*/ 18573 w 19998"/>
                <a:gd name="connsiteY57" fmla="*/ 15131 h 19998"/>
                <a:gd name="connsiteX58" fmla="*/ 18804 w 19998"/>
                <a:gd name="connsiteY58" fmla="*/ 15422 h 19998"/>
                <a:gd name="connsiteX59" fmla="*/ 18821 w 19998"/>
                <a:gd name="connsiteY59" fmla="*/ 15422 h 19998"/>
                <a:gd name="connsiteX60" fmla="*/ 18843 w 19998"/>
                <a:gd name="connsiteY60" fmla="*/ 15439 h 19998"/>
                <a:gd name="connsiteX61" fmla="*/ 19090 w 19998"/>
                <a:gd name="connsiteY61" fmla="*/ 15479 h 19998"/>
                <a:gd name="connsiteX62" fmla="*/ 19152 w 19998"/>
                <a:gd name="connsiteY62" fmla="*/ 15542 h 19998"/>
                <a:gd name="connsiteX63" fmla="*/ 19169 w 19998"/>
                <a:gd name="connsiteY63" fmla="*/ 15542 h 19998"/>
                <a:gd name="connsiteX64" fmla="*/ 19500 w 19998"/>
                <a:gd name="connsiteY64" fmla="*/ 15641 h 19998"/>
                <a:gd name="connsiteX65" fmla="*/ 19500 w 19998"/>
                <a:gd name="connsiteY65" fmla="*/ 15624 h 19998"/>
                <a:gd name="connsiteX66" fmla="*/ 19833 w 19998"/>
                <a:gd name="connsiteY66" fmla="*/ 15519 h 19998"/>
                <a:gd name="connsiteX67" fmla="*/ 19833 w 19998"/>
                <a:gd name="connsiteY67" fmla="*/ 15479 h 19998"/>
                <a:gd name="connsiteX68" fmla="*/ 19914 w 19998"/>
                <a:gd name="connsiteY68" fmla="*/ 15479 h 19998"/>
                <a:gd name="connsiteX69" fmla="*/ 19890 w 19998"/>
                <a:gd name="connsiteY69" fmla="*/ 15624 h 19998"/>
                <a:gd name="connsiteX70" fmla="*/ 19971 w 19998"/>
                <a:gd name="connsiteY70" fmla="*/ 15784 h 19998"/>
                <a:gd name="connsiteX71" fmla="*/ 19890 w 19998"/>
                <a:gd name="connsiteY71" fmla="*/ 15824 h 19998"/>
                <a:gd name="connsiteX72" fmla="*/ 19686 w 19998"/>
                <a:gd name="connsiteY72" fmla="*/ 16358 h 19998"/>
                <a:gd name="connsiteX73" fmla="*/ 19712 w 19998"/>
                <a:gd name="connsiteY73" fmla="*/ 16395 h 19998"/>
                <a:gd name="connsiteX74" fmla="*/ 19645 w 19998"/>
                <a:gd name="connsiteY74" fmla="*/ 16477 h 19998"/>
                <a:gd name="connsiteX75" fmla="*/ 19605 w 19998"/>
                <a:gd name="connsiteY75" fmla="*/ 16454 h 19998"/>
                <a:gd name="connsiteX76" fmla="*/ 19459 w 19998"/>
                <a:gd name="connsiteY76" fmla="*/ 16557 h 19998"/>
                <a:gd name="connsiteX77" fmla="*/ 19443 w 19998"/>
                <a:gd name="connsiteY77" fmla="*/ 16557 h 19998"/>
                <a:gd name="connsiteX78" fmla="*/ 19400 w 19998"/>
                <a:gd name="connsiteY78" fmla="*/ 16600 h 19998"/>
                <a:gd name="connsiteX79" fmla="*/ 19417 w 19998"/>
                <a:gd name="connsiteY79" fmla="*/ 16640 h 19998"/>
                <a:gd name="connsiteX80" fmla="*/ 19400 w 19998"/>
                <a:gd name="connsiteY80" fmla="*/ 16656 h 19998"/>
                <a:gd name="connsiteX81" fmla="*/ 19376 w 19998"/>
                <a:gd name="connsiteY81" fmla="*/ 16600 h 19998"/>
                <a:gd name="connsiteX82" fmla="*/ 19333 w 19998"/>
                <a:gd name="connsiteY82" fmla="*/ 16640 h 19998"/>
                <a:gd name="connsiteX83" fmla="*/ 19317 w 19998"/>
                <a:gd name="connsiteY83" fmla="*/ 16618 h 19998"/>
                <a:gd name="connsiteX84" fmla="*/ 19064 w 19998"/>
                <a:gd name="connsiteY84" fmla="*/ 16905 h 19998"/>
                <a:gd name="connsiteX85" fmla="*/ 19107 w 19998"/>
                <a:gd name="connsiteY85" fmla="*/ 16964 h 19998"/>
                <a:gd name="connsiteX86" fmla="*/ 19064 w 19998"/>
                <a:gd name="connsiteY86" fmla="*/ 16987 h 19998"/>
                <a:gd name="connsiteX87" fmla="*/ 19047 w 19998"/>
                <a:gd name="connsiteY87" fmla="*/ 16922 h 19998"/>
                <a:gd name="connsiteX88" fmla="*/ 18926 w 19998"/>
                <a:gd name="connsiteY88" fmla="*/ 17004 h 19998"/>
                <a:gd name="connsiteX89" fmla="*/ 18900 w 19998"/>
                <a:gd name="connsiteY89" fmla="*/ 16987 h 19998"/>
                <a:gd name="connsiteX90" fmla="*/ 18762 w 19998"/>
                <a:gd name="connsiteY90" fmla="*/ 17067 h 19998"/>
                <a:gd name="connsiteX91" fmla="*/ 18804 w 19998"/>
                <a:gd name="connsiteY91" fmla="*/ 17084 h 19998"/>
                <a:gd name="connsiteX92" fmla="*/ 18778 w 19998"/>
                <a:gd name="connsiteY92" fmla="*/ 17150 h 19998"/>
                <a:gd name="connsiteX93" fmla="*/ 18738 w 19998"/>
                <a:gd name="connsiteY93" fmla="*/ 17150 h 19998"/>
                <a:gd name="connsiteX94" fmla="*/ 18695 w 19998"/>
                <a:gd name="connsiteY94" fmla="*/ 17269 h 19998"/>
                <a:gd name="connsiteX95" fmla="*/ 18657 w 19998"/>
                <a:gd name="connsiteY95" fmla="*/ 17269 h 19998"/>
                <a:gd name="connsiteX96" fmla="*/ 18631 w 19998"/>
                <a:gd name="connsiteY96" fmla="*/ 17269 h 19998"/>
                <a:gd name="connsiteX97" fmla="*/ 18631 w 19998"/>
                <a:gd name="connsiteY97" fmla="*/ 17312 h 19998"/>
                <a:gd name="connsiteX98" fmla="*/ 18452 w 19998"/>
                <a:gd name="connsiteY98" fmla="*/ 17312 h 19998"/>
                <a:gd name="connsiteX99" fmla="*/ 18200 w 19998"/>
                <a:gd name="connsiteY99" fmla="*/ 17655 h 19998"/>
                <a:gd name="connsiteX100" fmla="*/ 18200 w 19998"/>
                <a:gd name="connsiteY100" fmla="*/ 17674 h 19998"/>
                <a:gd name="connsiteX101" fmla="*/ 18345 w 19998"/>
                <a:gd name="connsiteY101" fmla="*/ 17655 h 19998"/>
                <a:gd name="connsiteX102" fmla="*/ 18345 w 19998"/>
                <a:gd name="connsiteY102" fmla="*/ 17634 h 19998"/>
                <a:gd name="connsiteX103" fmla="*/ 18388 w 19998"/>
                <a:gd name="connsiteY103" fmla="*/ 17655 h 19998"/>
                <a:gd name="connsiteX104" fmla="*/ 18345 w 19998"/>
                <a:gd name="connsiteY104" fmla="*/ 17779 h 19998"/>
                <a:gd name="connsiteX105" fmla="*/ 18369 w 19998"/>
                <a:gd name="connsiteY105" fmla="*/ 17796 h 19998"/>
                <a:gd name="connsiteX106" fmla="*/ 18369 w 19998"/>
                <a:gd name="connsiteY106" fmla="*/ 17817 h 19998"/>
                <a:gd name="connsiteX107" fmla="*/ 18304 w 19998"/>
                <a:gd name="connsiteY107" fmla="*/ 17843 h 19998"/>
                <a:gd name="connsiteX108" fmla="*/ 18304 w 19998"/>
                <a:gd name="connsiteY108" fmla="*/ 17883 h 19998"/>
                <a:gd name="connsiteX109" fmla="*/ 18261 w 19998"/>
                <a:gd name="connsiteY109" fmla="*/ 17899 h 19998"/>
                <a:gd name="connsiteX110" fmla="*/ 18157 w 19998"/>
                <a:gd name="connsiteY110" fmla="*/ 17859 h 19998"/>
                <a:gd name="connsiteX111" fmla="*/ 17830 w 19998"/>
                <a:gd name="connsiteY111" fmla="*/ 18003 h 19998"/>
                <a:gd name="connsiteX112" fmla="*/ 17830 w 19998"/>
                <a:gd name="connsiteY112" fmla="*/ 18101 h 19998"/>
                <a:gd name="connsiteX113" fmla="*/ 17561 w 19998"/>
                <a:gd name="connsiteY113" fmla="*/ 18045 h 19998"/>
                <a:gd name="connsiteX114" fmla="*/ 17502 w 19998"/>
                <a:gd name="connsiteY114" fmla="*/ 18223 h 19998"/>
                <a:gd name="connsiteX115" fmla="*/ 17518 w 19998"/>
                <a:gd name="connsiteY115" fmla="*/ 18223 h 19998"/>
                <a:gd name="connsiteX116" fmla="*/ 17480 w 19998"/>
                <a:gd name="connsiteY116" fmla="*/ 18247 h 19998"/>
                <a:gd name="connsiteX117" fmla="*/ 17397 w 19998"/>
                <a:gd name="connsiteY117" fmla="*/ 18247 h 19998"/>
                <a:gd name="connsiteX118" fmla="*/ 17373 w 19998"/>
                <a:gd name="connsiteY118" fmla="*/ 18223 h 19998"/>
                <a:gd name="connsiteX119" fmla="*/ 17454 w 19998"/>
                <a:gd name="connsiteY119" fmla="*/ 18207 h 19998"/>
                <a:gd name="connsiteX120" fmla="*/ 17397 w 19998"/>
                <a:gd name="connsiteY120" fmla="*/ 18125 h 19998"/>
                <a:gd name="connsiteX121" fmla="*/ 17249 w 19998"/>
                <a:gd name="connsiteY121" fmla="*/ 18125 h 19998"/>
                <a:gd name="connsiteX122" fmla="*/ 17249 w 19998"/>
                <a:gd name="connsiteY122" fmla="*/ 18101 h 19998"/>
                <a:gd name="connsiteX123" fmla="*/ 17111 w 19998"/>
                <a:gd name="connsiteY123" fmla="*/ 18082 h 19998"/>
                <a:gd name="connsiteX124" fmla="*/ 17111 w 19998"/>
                <a:gd name="connsiteY124" fmla="*/ 18061 h 19998"/>
                <a:gd name="connsiteX125" fmla="*/ 17023 w 19998"/>
                <a:gd name="connsiteY125" fmla="*/ 18061 h 19998"/>
                <a:gd name="connsiteX126" fmla="*/ 17023 w 19998"/>
                <a:gd name="connsiteY126" fmla="*/ 18082 h 19998"/>
                <a:gd name="connsiteX127" fmla="*/ 17068 w 19998"/>
                <a:gd name="connsiteY127" fmla="*/ 18101 h 19998"/>
                <a:gd name="connsiteX128" fmla="*/ 17068 w 19998"/>
                <a:gd name="connsiteY128" fmla="*/ 18144 h 19998"/>
                <a:gd name="connsiteX129" fmla="*/ 17128 w 19998"/>
                <a:gd name="connsiteY129" fmla="*/ 18125 h 19998"/>
                <a:gd name="connsiteX130" fmla="*/ 17149 w 19998"/>
                <a:gd name="connsiteY130" fmla="*/ 18165 h 19998"/>
                <a:gd name="connsiteX131" fmla="*/ 17068 w 19998"/>
                <a:gd name="connsiteY131" fmla="*/ 18181 h 19998"/>
                <a:gd name="connsiteX132" fmla="*/ 17023 w 19998"/>
                <a:gd name="connsiteY132" fmla="*/ 18165 h 19998"/>
                <a:gd name="connsiteX133" fmla="*/ 16980 w 19998"/>
                <a:gd name="connsiteY133" fmla="*/ 18223 h 19998"/>
                <a:gd name="connsiteX134" fmla="*/ 16880 w 19998"/>
                <a:gd name="connsiteY134" fmla="*/ 18181 h 19998"/>
                <a:gd name="connsiteX135" fmla="*/ 16899 w 19998"/>
                <a:gd name="connsiteY135" fmla="*/ 18082 h 19998"/>
                <a:gd name="connsiteX136" fmla="*/ 16842 w 19998"/>
                <a:gd name="connsiteY136" fmla="*/ 18061 h 19998"/>
                <a:gd name="connsiteX137" fmla="*/ 16842 w 19998"/>
                <a:gd name="connsiteY137" fmla="*/ 18045 h 19998"/>
                <a:gd name="connsiteX138" fmla="*/ 16678 w 19998"/>
                <a:gd name="connsiteY138" fmla="*/ 17981 h 19998"/>
                <a:gd name="connsiteX139" fmla="*/ 16694 w 19998"/>
                <a:gd name="connsiteY139" fmla="*/ 17963 h 19998"/>
                <a:gd name="connsiteX140" fmla="*/ 16694 w 19998"/>
                <a:gd name="connsiteY140" fmla="*/ 17941 h 19998"/>
                <a:gd name="connsiteX141" fmla="*/ 16654 w 19998"/>
                <a:gd name="connsiteY141" fmla="*/ 17941 h 19998"/>
                <a:gd name="connsiteX142" fmla="*/ 16573 w 19998"/>
                <a:gd name="connsiteY142" fmla="*/ 17941 h 19998"/>
                <a:gd name="connsiteX143" fmla="*/ 16547 w 19998"/>
                <a:gd name="connsiteY143" fmla="*/ 17981 h 19998"/>
                <a:gd name="connsiteX144" fmla="*/ 16425 w 19998"/>
                <a:gd name="connsiteY144" fmla="*/ 17883 h 19998"/>
                <a:gd name="connsiteX145" fmla="*/ 16073 w 19998"/>
                <a:gd name="connsiteY145" fmla="*/ 17899 h 19998"/>
                <a:gd name="connsiteX146" fmla="*/ 16073 w 19998"/>
                <a:gd name="connsiteY146" fmla="*/ 17883 h 19998"/>
                <a:gd name="connsiteX147" fmla="*/ 16137 w 19998"/>
                <a:gd name="connsiteY147" fmla="*/ 17753 h 19998"/>
                <a:gd name="connsiteX148" fmla="*/ 16097 w 19998"/>
                <a:gd name="connsiteY148" fmla="*/ 17714 h 19998"/>
                <a:gd name="connsiteX149" fmla="*/ 16016 w 19998"/>
                <a:gd name="connsiteY149" fmla="*/ 17551 h 19998"/>
                <a:gd name="connsiteX150" fmla="*/ 15539 w 19998"/>
                <a:gd name="connsiteY150" fmla="*/ 17594 h 19998"/>
                <a:gd name="connsiteX151" fmla="*/ 15499 w 19998"/>
                <a:gd name="connsiteY151" fmla="*/ 17514 h 19998"/>
                <a:gd name="connsiteX152" fmla="*/ 15704 w 19998"/>
                <a:gd name="connsiteY152" fmla="*/ 17453 h 19998"/>
                <a:gd name="connsiteX153" fmla="*/ 15704 w 19998"/>
                <a:gd name="connsiteY153" fmla="*/ 17472 h 19998"/>
                <a:gd name="connsiteX154" fmla="*/ 15868 w 19998"/>
                <a:gd name="connsiteY154" fmla="*/ 17286 h 19998"/>
                <a:gd name="connsiteX155" fmla="*/ 15828 w 19998"/>
                <a:gd name="connsiteY155" fmla="*/ 17269 h 19998"/>
                <a:gd name="connsiteX156" fmla="*/ 15763 w 19998"/>
                <a:gd name="connsiteY156" fmla="*/ 17333 h 19998"/>
                <a:gd name="connsiteX157" fmla="*/ 15763 w 19998"/>
                <a:gd name="connsiteY157" fmla="*/ 17352 h 19998"/>
                <a:gd name="connsiteX158" fmla="*/ 15663 w 19998"/>
                <a:gd name="connsiteY158" fmla="*/ 17187 h 19998"/>
                <a:gd name="connsiteX159" fmla="*/ 15556 w 19998"/>
                <a:gd name="connsiteY159" fmla="*/ 17187 h 19998"/>
                <a:gd name="connsiteX160" fmla="*/ 15518 w 19998"/>
                <a:gd name="connsiteY160" fmla="*/ 17124 h 19998"/>
                <a:gd name="connsiteX161" fmla="*/ 15518 w 19998"/>
                <a:gd name="connsiteY161" fmla="*/ 17312 h 19998"/>
                <a:gd name="connsiteX162" fmla="*/ 15582 w 19998"/>
                <a:gd name="connsiteY162" fmla="*/ 17312 h 19998"/>
                <a:gd name="connsiteX163" fmla="*/ 15599 w 19998"/>
                <a:gd name="connsiteY163" fmla="*/ 17472 h 19998"/>
                <a:gd name="connsiteX164" fmla="*/ 15475 w 19998"/>
                <a:gd name="connsiteY164" fmla="*/ 17495 h 19998"/>
                <a:gd name="connsiteX165" fmla="*/ 15370 w 19998"/>
                <a:gd name="connsiteY165" fmla="*/ 17415 h 19998"/>
                <a:gd name="connsiteX166" fmla="*/ 15249 w 19998"/>
                <a:gd name="connsiteY166" fmla="*/ 17535 h 19998"/>
                <a:gd name="connsiteX167" fmla="*/ 15313 w 19998"/>
                <a:gd name="connsiteY167" fmla="*/ 17577 h 19998"/>
                <a:gd name="connsiteX168" fmla="*/ 15230 w 19998"/>
                <a:gd name="connsiteY168" fmla="*/ 17655 h 19998"/>
                <a:gd name="connsiteX169" fmla="*/ 14937 w 19998"/>
                <a:gd name="connsiteY169" fmla="*/ 17617 h 19998"/>
                <a:gd name="connsiteX170" fmla="*/ 14918 w 19998"/>
                <a:gd name="connsiteY170" fmla="*/ 17495 h 19998"/>
                <a:gd name="connsiteX171" fmla="*/ 14856 w 19998"/>
                <a:gd name="connsiteY171" fmla="*/ 17495 h 19998"/>
                <a:gd name="connsiteX172" fmla="*/ 14856 w 19998"/>
                <a:gd name="connsiteY172" fmla="*/ 17617 h 19998"/>
                <a:gd name="connsiteX173" fmla="*/ 14775 w 19998"/>
                <a:gd name="connsiteY173" fmla="*/ 17577 h 19998"/>
                <a:gd name="connsiteX174" fmla="*/ 14796 w 19998"/>
                <a:gd name="connsiteY174" fmla="*/ 17432 h 19998"/>
                <a:gd name="connsiteX175" fmla="*/ 14199 w 19998"/>
                <a:gd name="connsiteY175" fmla="*/ 17389 h 19998"/>
                <a:gd name="connsiteX176" fmla="*/ 14010 w 19998"/>
                <a:gd name="connsiteY176" fmla="*/ 17286 h 19998"/>
                <a:gd name="connsiteX177" fmla="*/ 14053 w 19998"/>
                <a:gd name="connsiteY177" fmla="*/ 17248 h 19998"/>
                <a:gd name="connsiteX178" fmla="*/ 13972 w 19998"/>
                <a:gd name="connsiteY178" fmla="*/ 17166 h 19998"/>
                <a:gd name="connsiteX179" fmla="*/ 12524 w 19998"/>
                <a:gd name="connsiteY179" fmla="*/ 17981 h 19998"/>
                <a:gd name="connsiteX180" fmla="*/ 12279 w 19998"/>
                <a:gd name="connsiteY180" fmla="*/ 18327 h 19998"/>
                <a:gd name="connsiteX181" fmla="*/ 12174 w 19998"/>
                <a:gd name="connsiteY181" fmla="*/ 18223 h 19998"/>
                <a:gd name="connsiteX182" fmla="*/ 12174 w 19998"/>
                <a:gd name="connsiteY182" fmla="*/ 18327 h 19998"/>
                <a:gd name="connsiteX183" fmla="*/ 12239 w 19998"/>
                <a:gd name="connsiteY183" fmla="*/ 18350 h 19998"/>
                <a:gd name="connsiteX184" fmla="*/ 12255 w 19998"/>
                <a:gd name="connsiteY184" fmla="*/ 18327 h 19998"/>
                <a:gd name="connsiteX185" fmla="*/ 12279 w 19998"/>
                <a:gd name="connsiteY185" fmla="*/ 18327 h 19998"/>
                <a:gd name="connsiteX186" fmla="*/ 12196 w 19998"/>
                <a:gd name="connsiteY186" fmla="*/ 18592 h 19998"/>
                <a:gd name="connsiteX187" fmla="*/ 12158 w 19998"/>
                <a:gd name="connsiteY187" fmla="*/ 18571 h 19998"/>
                <a:gd name="connsiteX188" fmla="*/ 12174 w 19998"/>
                <a:gd name="connsiteY188" fmla="*/ 18513 h 19998"/>
                <a:gd name="connsiteX189" fmla="*/ 12115 w 19998"/>
                <a:gd name="connsiteY189" fmla="*/ 18550 h 19998"/>
                <a:gd name="connsiteX190" fmla="*/ 12196 w 19998"/>
                <a:gd name="connsiteY190" fmla="*/ 18837 h 19998"/>
                <a:gd name="connsiteX191" fmla="*/ 12255 w 19998"/>
                <a:gd name="connsiteY191" fmla="*/ 19528 h 19998"/>
                <a:gd name="connsiteX192" fmla="*/ 12379 w 19998"/>
                <a:gd name="connsiteY192" fmla="*/ 19570 h 19998"/>
                <a:gd name="connsiteX193" fmla="*/ 12360 w 19998"/>
                <a:gd name="connsiteY193" fmla="*/ 19650 h 19998"/>
                <a:gd name="connsiteX194" fmla="*/ 12443 w 19998"/>
                <a:gd name="connsiteY194" fmla="*/ 19749 h 19998"/>
                <a:gd name="connsiteX195" fmla="*/ 12279 w 19998"/>
                <a:gd name="connsiteY195" fmla="*/ 19772 h 19998"/>
                <a:gd name="connsiteX196" fmla="*/ 12215 w 19998"/>
                <a:gd name="connsiteY196" fmla="*/ 19669 h 19998"/>
                <a:gd name="connsiteX197" fmla="*/ 12158 w 19998"/>
                <a:gd name="connsiteY197" fmla="*/ 19690 h 19998"/>
                <a:gd name="connsiteX198" fmla="*/ 12158 w 19998"/>
                <a:gd name="connsiteY198" fmla="*/ 19669 h 19998"/>
                <a:gd name="connsiteX199" fmla="*/ 12010 w 19998"/>
                <a:gd name="connsiteY199" fmla="*/ 19669 h 19998"/>
                <a:gd name="connsiteX200" fmla="*/ 12010 w 19998"/>
                <a:gd name="connsiteY200" fmla="*/ 19706 h 19998"/>
                <a:gd name="connsiteX201" fmla="*/ 11927 w 19998"/>
                <a:gd name="connsiteY201" fmla="*/ 19690 h 19998"/>
                <a:gd name="connsiteX202" fmla="*/ 11905 w 19998"/>
                <a:gd name="connsiteY202" fmla="*/ 19706 h 19998"/>
                <a:gd name="connsiteX203" fmla="*/ 11741 w 19998"/>
                <a:gd name="connsiteY203" fmla="*/ 19810 h 19998"/>
                <a:gd name="connsiteX204" fmla="*/ 11577 w 19998"/>
                <a:gd name="connsiteY204" fmla="*/ 19810 h 19998"/>
                <a:gd name="connsiteX205" fmla="*/ 11577 w 19998"/>
                <a:gd name="connsiteY205" fmla="*/ 19875 h 19998"/>
                <a:gd name="connsiteX206" fmla="*/ 11553 w 19998"/>
                <a:gd name="connsiteY206" fmla="*/ 19875 h 19998"/>
                <a:gd name="connsiteX207" fmla="*/ 11577 w 19998"/>
                <a:gd name="connsiteY207" fmla="*/ 19972 h 19998"/>
                <a:gd name="connsiteX208" fmla="*/ 11388 w 19998"/>
                <a:gd name="connsiteY208" fmla="*/ 19934 h 19998"/>
                <a:gd name="connsiteX209" fmla="*/ 11348 w 19998"/>
                <a:gd name="connsiteY209" fmla="*/ 19998 h 19998"/>
                <a:gd name="connsiteX210" fmla="*/ 10645 w 19998"/>
                <a:gd name="connsiteY210" fmla="*/ 19810 h 19998"/>
                <a:gd name="connsiteX211" fmla="*/ 10441 w 19998"/>
                <a:gd name="connsiteY211" fmla="*/ 19955 h 19998"/>
                <a:gd name="connsiteX212" fmla="*/ 10295 w 19998"/>
                <a:gd name="connsiteY212" fmla="*/ 19732 h 19998"/>
                <a:gd name="connsiteX213" fmla="*/ 9964 w 19998"/>
                <a:gd name="connsiteY213" fmla="*/ 19626 h 19998"/>
                <a:gd name="connsiteX214" fmla="*/ 9990 w 19998"/>
                <a:gd name="connsiteY214" fmla="*/ 19467 h 19998"/>
                <a:gd name="connsiteX215" fmla="*/ 10048 w 19998"/>
                <a:gd name="connsiteY215" fmla="*/ 19450 h 19998"/>
                <a:gd name="connsiteX216" fmla="*/ 10048 w 19998"/>
                <a:gd name="connsiteY216" fmla="*/ 19424 h 19998"/>
                <a:gd name="connsiteX217" fmla="*/ 9943 w 19998"/>
                <a:gd name="connsiteY217" fmla="*/ 19408 h 19998"/>
                <a:gd name="connsiteX218" fmla="*/ 9964 w 19998"/>
                <a:gd name="connsiteY218" fmla="*/ 19342 h 19998"/>
                <a:gd name="connsiteX219" fmla="*/ 9533 w 19998"/>
                <a:gd name="connsiteY219" fmla="*/ 19262 h 19998"/>
                <a:gd name="connsiteX220" fmla="*/ 9533 w 19998"/>
                <a:gd name="connsiteY220" fmla="*/ 19368 h 19998"/>
                <a:gd name="connsiteX221" fmla="*/ 9452 w 19998"/>
                <a:gd name="connsiteY221" fmla="*/ 19368 h 19998"/>
                <a:gd name="connsiteX222" fmla="*/ 9288 w 19998"/>
                <a:gd name="connsiteY222" fmla="*/ 19076 h 19998"/>
                <a:gd name="connsiteX223" fmla="*/ 8935 w 19998"/>
                <a:gd name="connsiteY223" fmla="*/ 19076 h 19998"/>
                <a:gd name="connsiteX224" fmla="*/ 8478 w 19998"/>
                <a:gd name="connsiteY224" fmla="*/ 18837 h 19998"/>
                <a:gd name="connsiteX225" fmla="*/ 8381 w 19998"/>
                <a:gd name="connsiteY225" fmla="*/ 18795 h 19998"/>
                <a:gd name="connsiteX226" fmla="*/ 8357 w 19998"/>
                <a:gd name="connsiteY226" fmla="*/ 18820 h 19998"/>
                <a:gd name="connsiteX227" fmla="*/ 8169 w 19998"/>
                <a:gd name="connsiteY227" fmla="*/ 18773 h 19998"/>
                <a:gd name="connsiteX228" fmla="*/ 8128 w 19998"/>
                <a:gd name="connsiteY228" fmla="*/ 18820 h 19998"/>
                <a:gd name="connsiteX229" fmla="*/ 8150 w 19998"/>
                <a:gd name="connsiteY229" fmla="*/ 18877 h 19998"/>
                <a:gd name="connsiteX230" fmla="*/ 8109 w 19998"/>
                <a:gd name="connsiteY230" fmla="*/ 18940 h 19998"/>
                <a:gd name="connsiteX231" fmla="*/ 8128 w 19998"/>
                <a:gd name="connsiteY231" fmla="*/ 18957 h 19998"/>
                <a:gd name="connsiteX232" fmla="*/ 8109 w 19998"/>
                <a:gd name="connsiteY232" fmla="*/ 18997 h 19998"/>
                <a:gd name="connsiteX233" fmla="*/ 8150 w 19998"/>
                <a:gd name="connsiteY233" fmla="*/ 18997 h 19998"/>
                <a:gd name="connsiteX234" fmla="*/ 8150 w 19998"/>
                <a:gd name="connsiteY234" fmla="*/ 19142 h 19998"/>
                <a:gd name="connsiteX235" fmla="*/ 8007 w 19998"/>
                <a:gd name="connsiteY235" fmla="*/ 19119 h 19998"/>
                <a:gd name="connsiteX236" fmla="*/ 7907 w 19998"/>
                <a:gd name="connsiteY236" fmla="*/ 19119 h 19998"/>
                <a:gd name="connsiteX237" fmla="*/ 7907 w 19998"/>
                <a:gd name="connsiteY237" fmla="*/ 19142 h 19998"/>
                <a:gd name="connsiteX238" fmla="*/ 7816 w 19998"/>
                <a:gd name="connsiteY238" fmla="*/ 19119 h 19998"/>
                <a:gd name="connsiteX239" fmla="*/ 7676 w 19998"/>
                <a:gd name="connsiteY239" fmla="*/ 19119 h 19998"/>
                <a:gd name="connsiteX240" fmla="*/ 7611 w 19998"/>
                <a:gd name="connsiteY240" fmla="*/ 19060 h 19998"/>
                <a:gd name="connsiteX241" fmla="*/ 7511 w 19998"/>
                <a:gd name="connsiteY241" fmla="*/ 19159 h 19998"/>
                <a:gd name="connsiteX242" fmla="*/ 6892 w 19998"/>
                <a:gd name="connsiteY242" fmla="*/ 19102 h 19998"/>
                <a:gd name="connsiteX243" fmla="*/ 6868 w 19998"/>
                <a:gd name="connsiteY243" fmla="*/ 19060 h 19998"/>
                <a:gd name="connsiteX244" fmla="*/ 6730 w 19998"/>
                <a:gd name="connsiteY244" fmla="*/ 18877 h 19998"/>
                <a:gd name="connsiteX245" fmla="*/ 6599 w 19998"/>
                <a:gd name="connsiteY245" fmla="*/ 18837 h 19998"/>
                <a:gd name="connsiteX246" fmla="*/ 6583 w 19998"/>
                <a:gd name="connsiteY246" fmla="*/ 18795 h 19998"/>
                <a:gd name="connsiteX247" fmla="*/ 6583 w 19998"/>
                <a:gd name="connsiteY247" fmla="*/ 18820 h 19998"/>
                <a:gd name="connsiteX248" fmla="*/ 6478 w 19998"/>
                <a:gd name="connsiteY248" fmla="*/ 18731 h 19998"/>
                <a:gd name="connsiteX249" fmla="*/ 6254 w 19998"/>
                <a:gd name="connsiteY249" fmla="*/ 18858 h 19998"/>
                <a:gd name="connsiteX250" fmla="*/ 6149 w 19998"/>
                <a:gd name="connsiteY250" fmla="*/ 18773 h 19998"/>
                <a:gd name="connsiteX251" fmla="*/ 6066 w 19998"/>
                <a:gd name="connsiteY251" fmla="*/ 18877 h 19998"/>
                <a:gd name="connsiteX252" fmla="*/ 6025 w 19998"/>
                <a:gd name="connsiteY252" fmla="*/ 18858 h 19998"/>
                <a:gd name="connsiteX253" fmla="*/ 6025 w 19998"/>
                <a:gd name="connsiteY253" fmla="*/ 18820 h 19998"/>
                <a:gd name="connsiteX254" fmla="*/ 5982 w 19998"/>
                <a:gd name="connsiteY254" fmla="*/ 18820 h 19998"/>
                <a:gd name="connsiteX255" fmla="*/ 5861 w 19998"/>
                <a:gd name="connsiteY255" fmla="*/ 18632 h 19998"/>
                <a:gd name="connsiteX256" fmla="*/ 5820 w 19998"/>
                <a:gd name="connsiteY256" fmla="*/ 18632 h 19998"/>
                <a:gd name="connsiteX257" fmla="*/ 5756 w 19998"/>
                <a:gd name="connsiteY257" fmla="*/ 18550 h 19998"/>
                <a:gd name="connsiteX258" fmla="*/ 5775 w 19998"/>
                <a:gd name="connsiteY258" fmla="*/ 18550 h 19998"/>
                <a:gd name="connsiteX259" fmla="*/ 5732 w 19998"/>
                <a:gd name="connsiteY259" fmla="*/ 18447 h 19998"/>
                <a:gd name="connsiteX260" fmla="*/ 5075 w 19998"/>
                <a:gd name="connsiteY260" fmla="*/ 18310 h 19998"/>
                <a:gd name="connsiteX261" fmla="*/ 4806 w 19998"/>
                <a:gd name="connsiteY261" fmla="*/ 18165 h 19998"/>
                <a:gd name="connsiteX262" fmla="*/ 4865 w 19998"/>
                <a:gd name="connsiteY262" fmla="*/ 18061 h 19998"/>
                <a:gd name="connsiteX263" fmla="*/ 4768 w 19998"/>
                <a:gd name="connsiteY263" fmla="*/ 18082 h 19998"/>
                <a:gd name="connsiteX264" fmla="*/ 4725 w 19998"/>
                <a:gd name="connsiteY264" fmla="*/ 18247 h 19998"/>
                <a:gd name="connsiteX265" fmla="*/ 4515 w 19998"/>
                <a:gd name="connsiteY265" fmla="*/ 18101 h 19998"/>
                <a:gd name="connsiteX266" fmla="*/ 4684 w 19998"/>
                <a:gd name="connsiteY266" fmla="*/ 17737 h 19998"/>
                <a:gd name="connsiteX267" fmla="*/ 4415 w 19998"/>
                <a:gd name="connsiteY267" fmla="*/ 17634 h 19998"/>
                <a:gd name="connsiteX268" fmla="*/ 4372 w 19998"/>
                <a:gd name="connsiteY268" fmla="*/ 17714 h 19998"/>
                <a:gd name="connsiteX269" fmla="*/ 4311 w 19998"/>
                <a:gd name="connsiteY269" fmla="*/ 17714 h 19998"/>
                <a:gd name="connsiteX270" fmla="*/ 4294 w 19998"/>
                <a:gd name="connsiteY270" fmla="*/ 17594 h 19998"/>
                <a:gd name="connsiteX271" fmla="*/ 4103 w 19998"/>
                <a:gd name="connsiteY271" fmla="*/ 17617 h 19998"/>
                <a:gd name="connsiteX272" fmla="*/ 4063 w 19998"/>
                <a:gd name="connsiteY272" fmla="*/ 17495 h 19998"/>
                <a:gd name="connsiteX273" fmla="*/ 4041 w 19998"/>
                <a:gd name="connsiteY273" fmla="*/ 17495 h 19998"/>
                <a:gd name="connsiteX274" fmla="*/ 4025 w 19998"/>
                <a:gd name="connsiteY274" fmla="*/ 17432 h 19998"/>
                <a:gd name="connsiteX275" fmla="*/ 4103 w 19998"/>
                <a:gd name="connsiteY275" fmla="*/ 17415 h 19998"/>
                <a:gd name="connsiteX276" fmla="*/ 4251 w 19998"/>
                <a:gd name="connsiteY276" fmla="*/ 17389 h 19998"/>
                <a:gd name="connsiteX277" fmla="*/ 4251 w 19998"/>
                <a:gd name="connsiteY277" fmla="*/ 17373 h 19998"/>
                <a:gd name="connsiteX278" fmla="*/ 4499 w 19998"/>
                <a:gd name="connsiteY278" fmla="*/ 17084 h 19998"/>
                <a:gd name="connsiteX279" fmla="*/ 5037 w 19998"/>
                <a:gd name="connsiteY279" fmla="*/ 14969 h 19998"/>
                <a:gd name="connsiteX280" fmla="*/ 5011 w 19998"/>
                <a:gd name="connsiteY280" fmla="*/ 14767 h 19998"/>
                <a:gd name="connsiteX281" fmla="*/ 5218 w 19998"/>
                <a:gd name="connsiteY281" fmla="*/ 14525 h 19998"/>
                <a:gd name="connsiteX282" fmla="*/ 5427 w 19998"/>
                <a:gd name="connsiteY282" fmla="*/ 14583 h 19998"/>
                <a:gd name="connsiteX283" fmla="*/ 5444 w 19998"/>
                <a:gd name="connsiteY283" fmla="*/ 14525 h 19998"/>
                <a:gd name="connsiteX284" fmla="*/ 5387 w 19998"/>
                <a:gd name="connsiteY284" fmla="*/ 14464 h 19998"/>
                <a:gd name="connsiteX285" fmla="*/ 5427 w 19998"/>
                <a:gd name="connsiteY285" fmla="*/ 14485 h 19998"/>
                <a:gd name="connsiteX286" fmla="*/ 5427 w 19998"/>
                <a:gd name="connsiteY286" fmla="*/ 14464 h 19998"/>
                <a:gd name="connsiteX287" fmla="*/ 5218 w 19998"/>
                <a:gd name="connsiteY287" fmla="*/ 14318 h 19998"/>
                <a:gd name="connsiteX288" fmla="*/ 5075 w 19998"/>
                <a:gd name="connsiteY288" fmla="*/ 14647 h 19998"/>
                <a:gd name="connsiteX289" fmla="*/ 5037 w 19998"/>
                <a:gd name="connsiteY289" fmla="*/ 14623 h 19998"/>
                <a:gd name="connsiteX290" fmla="*/ 5427 w 19998"/>
                <a:gd name="connsiteY290" fmla="*/ 12509 h 19998"/>
                <a:gd name="connsiteX291" fmla="*/ 5470 w 19998"/>
                <a:gd name="connsiteY291" fmla="*/ 12492 h 19998"/>
                <a:gd name="connsiteX292" fmla="*/ 5511 w 19998"/>
                <a:gd name="connsiteY292" fmla="*/ 12548 h 19998"/>
                <a:gd name="connsiteX293" fmla="*/ 5961 w 19998"/>
                <a:gd name="connsiteY293" fmla="*/ 13284 h 19998"/>
                <a:gd name="connsiteX294" fmla="*/ 6352 w 19998"/>
                <a:gd name="connsiteY294" fmla="*/ 14017 h 19998"/>
                <a:gd name="connsiteX295" fmla="*/ 6352 w 19998"/>
                <a:gd name="connsiteY295" fmla="*/ 13808 h 19998"/>
                <a:gd name="connsiteX296" fmla="*/ 6001 w 19998"/>
                <a:gd name="connsiteY296" fmla="*/ 13058 h 19998"/>
                <a:gd name="connsiteX297" fmla="*/ 5675 w 19998"/>
                <a:gd name="connsiteY297" fmla="*/ 12532 h 19998"/>
                <a:gd name="connsiteX298" fmla="*/ 5551 w 19998"/>
                <a:gd name="connsiteY298" fmla="*/ 12410 h 19998"/>
                <a:gd name="connsiteX299" fmla="*/ 5258 w 19998"/>
                <a:gd name="connsiteY299" fmla="*/ 12227 h 19998"/>
                <a:gd name="connsiteX300" fmla="*/ 5242 w 19998"/>
                <a:gd name="connsiteY300" fmla="*/ 12243 h 19998"/>
                <a:gd name="connsiteX301" fmla="*/ 5175 w 19998"/>
                <a:gd name="connsiteY301" fmla="*/ 11961 h 19998"/>
                <a:gd name="connsiteX302" fmla="*/ 5363 w 19998"/>
                <a:gd name="connsiteY302" fmla="*/ 11961 h 19998"/>
                <a:gd name="connsiteX303" fmla="*/ 5487 w 19998"/>
                <a:gd name="connsiteY303" fmla="*/ 11653 h 19998"/>
                <a:gd name="connsiteX304" fmla="*/ 5470 w 19998"/>
                <a:gd name="connsiteY304" fmla="*/ 11653 h 19998"/>
                <a:gd name="connsiteX305" fmla="*/ 5470 w 19998"/>
                <a:gd name="connsiteY305" fmla="*/ 11637 h 19998"/>
                <a:gd name="connsiteX306" fmla="*/ 5444 w 19998"/>
                <a:gd name="connsiteY306" fmla="*/ 11268 h 19998"/>
                <a:gd name="connsiteX307" fmla="*/ 5339 w 19998"/>
                <a:gd name="connsiteY307" fmla="*/ 11146 h 19998"/>
                <a:gd name="connsiteX308" fmla="*/ 5251 w 19998"/>
                <a:gd name="connsiteY308" fmla="*/ 10849 h 19998"/>
                <a:gd name="connsiteX309" fmla="*/ 4784 w 19998"/>
                <a:gd name="connsiteY309" fmla="*/ 10539 h 19998"/>
                <a:gd name="connsiteX310" fmla="*/ 4603 w 19998"/>
                <a:gd name="connsiteY310" fmla="*/ 10497 h 19998"/>
                <a:gd name="connsiteX311" fmla="*/ 4620 w 19998"/>
                <a:gd name="connsiteY311" fmla="*/ 10476 h 19998"/>
                <a:gd name="connsiteX312" fmla="*/ 3877 w 19998"/>
                <a:gd name="connsiteY312" fmla="*/ 9395 h 19998"/>
                <a:gd name="connsiteX313" fmla="*/ 3941 w 19998"/>
                <a:gd name="connsiteY313" fmla="*/ 9353 h 19998"/>
                <a:gd name="connsiteX314" fmla="*/ 3918 w 19998"/>
                <a:gd name="connsiteY314" fmla="*/ 9353 h 19998"/>
                <a:gd name="connsiteX315" fmla="*/ 4168 w 19998"/>
                <a:gd name="connsiteY315" fmla="*/ 9071 h 19998"/>
                <a:gd name="connsiteX316" fmla="*/ 3753 w 19998"/>
                <a:gd name="connsiteY316" fmla="*/ 8829 h 19998"/>
                <a:gd name="connsiteX317" fmla="*/ 3899 w 19998"/>
                <a:gd name="connsiteY317" fmla="*/ 8645 h 19998"/>
                <a:gd name="connsiteX318" fmla="*/ 3899 w 19998"/>
                <a:gd name="connsiteY318" fmla="*/ 8521 h 19998"/>
                <a:gd name="connsiteX319" fmla="*/ 4472 w 19998"/>
                <a:gd name="connsiteY319" fmla="*/ 8666 h 19998"/>
                <a:gd name="connsiteX320" fmla="*/ 3877 w 19998"/>
                <a:gd name="connsiteY320" fmla="*/ 8457 h 19998"/>
                <a:gd name="connsiteX321" fmla="*/ 3689 w 19998"/>
                <a:gd name="connsiteY321" fmla="*/ 8587 h 19998"/>
                <a:gd name="connsiteX322" fmla="*/ 3360 w 19998"/>
                <a:gd name="connsiteY322" fmla="*/ 8401 h 19998"/>
                <a:gd name="connsiteX323" fmla="*/ 3303 w 19998"/>
                <a:gd name="connsiteY323" fmla="*/ 8239 h 19998"/>
                <a:gd name="connsiteX324" fmla="*/ 3465 w 19998"/>
                <a:gd name="connsiteY324" fmla="*/ 8077 h 19998"/>
                <a:gd name="connsiteX325" fmla="*/ 3344 w 19998"/>
                <a:gd name="connsiteY325" fmla="*/ 7910 h 19998"/>
                <a:gd name="connsiteX326" fmla="*/ 3156 w 19998"/>
                <a:gd name="connsiteY326" fmla="*/ 7910 h 19998"/>
                <a:gd name="connsiteX327" fmla="*/ 2844 w 19998"/>
                <a:gd name="connsiteY327" fmla="*/ 7933 h 19998"/>
                <a:gd name="connsiteX328" fmla="*/ 2822 w 19998"/>
                <a:gd name="connsiteY328" fmla="*/ 7853 h 19998"/>
                <a:gd name="connsiteX329" fmla="*/ 3115 w 19998"/>
                <a:gd name="connsiteY329" fmla="*/ 7651 h 19998"/>
                <a:gd name="connsiteX330" fmla="*/ 3115 w 19998"/>
                <a:gd name="connsiteY330" fmla="*/ 7625 h 19998"/>
                <a:gd name="connsiteX331" fmla="*/ 2477 w 19998"/>
                <a:gd name="connsiteY331" fmla="*/ 7750 h 19998"/>
                <a:gd name="connsiteX332" fmla="*/ 2477 w 19998"/>
                <a:gd name="connsiteY332" fmla="*/ 7973 h 19998"/>
                <a:gd name="connsiteX333" fmla="*/ 2127 w 19998"/>
                <a:gd name="connsiteY333" fmla="*/ 7442 h 19998"/>
                <a:gd name="connsiteX334" fmla="*/ 2127 w 19998"/>
                <a:gd name="connsiteY334" fmla="*/ 7463 h 19998"/>
                <a:gd name="connsiteX335" fmla="*/ 1831 w 19998"/>
                <a:gd name="connsiteY335" fmla="*/ 7261 h 19998"/>
                <a:gd name="connsiteX336" fmla="*/ 1260 w 19998"/>
                <a:gd name="connsiteY336" fmla="*/ 6996 h 19998"/>
                <a:gd name="connsiteX337" fmla="*/ 1276 w 19998"/>
                <a:gd name="connsiteY337" fmla="*/ 6975 h 19998"/>
                <a:gd name="connsiteX338" fmla="*/ 1260 w 19998"/>
                <a:gd name="connsiteY338" fmla="*/ 6958 h 19998"/>
                <a:gd name="connsiteX339" fmla="*/ 1236 w 19998"/>
                <a:gd name="connsiteY339" fmla="*/ 6958 h 19998"/>
                <a:gd name="connsiteX340" fmla="*/ 1172 w 19998"/>
                <a:gd name="connsiteY340" fmla="*/ 6892 h 19998"/>
                <a:gd name="connsiteX341" fmla="*/ 1155 w 19998"/>
                <a:gd name="connsiteY341" fmla="*/ 6996 h 19998"/>
                <a:gd name="connsiteX342" fmla="*/ 886 w 19998"/>
                <a:gd name="connsiteY342" fmla="*/ 6975 h 19998"/>
                <a:gd name="connsiteX343" fmla="*/ 679 w 19998"/>
                <a:gd name="connsiteY343" fmla="*/ 7099 h 19998"/>
                <a:gd name="connsiteX344" fmla="*/ 533 w 19998"/>
                <a:gd name="connsiteY344" fmla="*/ 7078 h 19998"/>
                <a:gd name="connsiteX345" fmla="*/ 533 w 19998"/>
                <a:gd name="connsiteY345" fmla="*/ 7022 h 19998"/>
                <a:gd name="connsiteX346" fmla="*/ 574 w 19998"/>
                <a:gd name="connsiteY346" fmla="*/ 6996 h 19998"/>
                <a:gd name="connsiteX347" fmla="*/ 305 w 19998"/>
                <a:gd name="connsiteY347" fmla="*/ 6568 h 19998"/>
                <a:gd name="connsiteX348" fmla="*/ 264 w 19998"/>
                <a:gd name="connsiteY348" fmla="*/ 6594 h 19998"/>
                <a:gd name="connsiteX349" fmla="*/ 164 w 19998"/>
                <a:gd name="connsiteY349" fmla="*/ 6528 h 19998"/>
                <a:gd name="connsiteX350" fmla="*/ 141 w 19998"/>
                <a:gd name="connsiteY350" fmla="*/ 6528 h 19998"/>
                <a:gd name="connsiteX351" fmla="*/ 0 w 19998"/>
                <a:gd name="connsiteY351" fmla="*/ 6490 h 19998"/>
                <a:gd name="connsiteX352" fmla="*/ 17 w 19998"/>
                <a:gd name="connsiteY352" fmla="*/ 6465 h 19998"/>
                <a:gd name="connsiteX353" fmla="*/ 57 w 19998"/>
                <a:gd name="connsiteY353" fmla="*/ 6465 h 19998"/>
                <a:gd name="connsiteX354" fmla="*/ 57 w 19998"/>
                <a:gd name="connsiteY354" fmla="*/ 6425 h 19998"/>
                <a:gd name="connsiteX355" fmla="*/ 695 w 19998"/>
                <a:gd name="connsiteY355" fmla="*/ 6408 h 19998"/>
                <a:gd name="connsiteX356" fmla="*/ 760 w 19998"/>
                <a:gd name="connsiteY356" fmla="*/ 6262 h 19998"/>
                <a:gd name="connsiteX357" fmla="*/ 722 w 19998"/>
                <a:gd name="connsiteY357" fmla="*/ 6262 h 19998"/>
                <a:gd name="connsiteX358" fmla="*/ 695 w 19998"/>
                <a:gd name="connsiteY358" fmla="*/ 6164 h 19998"/>
                <a:gd name="connsiteX359" fmla="*/ 433 w 19998"/>
                <a:gd name="connsiteY359" fmla="*/ 6084 h 19998"/>
                <a:gd name="connsiteX360" fmla="*/ 348 w 19998"/>
                <a:gd name="connsiteY360" fmla="*/ 6204 h 19998"/>
                <a:gd name="connsiteX361" fmla="*/ 329 w 19998"/>
                <a:gd name="connsiteY361" fmla="*/ 6204 h 19998"/>
                <a:gd name="connsiteX362" fmla="*/ 305 w 19998"/>
                <a:gd name="connsiteY362" fmla="*/ 6060 h 19998"/>
                <a:gd name="connsiteX363" fmla="*/ 348 w 19998"/>
                <a:gd name="connsiteY363" fmla="*/ 6044 h 19998"/>
                <a:gd name="connsiteX364" fmla="*/ 348 w 19998"/>
                <a:gd name="connsiteY364" fmla="*/ 5997 h 19998"/>
                <a:gd name="connsiteX365" fmla="*/ 248 w 19998"/>
                <a:gd name="connsiteY365" fmla="*/ 5997 h 19998"/>
                <a:gd name="connsiteX366" fmla="*/ 221 w 19998"/>
                <a:gd name="connsiteY366" fmla="*/ 5938 h 19998"/>
                <a:gd name="connsiteX367" fmla="*/ 329 w 19998"/>
                <a:gd name="connsiteY367" fmla="*/ 5938 h 19998"/>
                <a:gd name="connsiteX368" fmla="*/ 348 w 19998"/>
                <a:gd name="connsiteY368" fmla="*/ 5818 h 19998"/>
                <a:gd name="connsiteX369" fmla="*/ 391 w 19998"/>
                <a:gd name="connsiteY369" fmla="*/ 5818 h 19998"/>
                <a:gd name="connsiteX370" fmla="*/ 369 w 19998"/>
                <a:gd name="connsiteY370" fmla="*/ 5917 h 19998"/>
                <a:gd name="connsiteX371" fmla="*/ 433 w 19998"/>
                <a:gd name="connsiteY371" fmla="*/ 5877 h 19998"/>
                <a:gd name="connsiteX372" fmla="*/ 433 w 19998"/>
                <a:gd name="connsiteY372" fmla="*/ 5898 h 19998"/>
                <a:gd name="connsiteX373" fmla="*/ 410 w 19998"/>
                <a:gd name="connsiteY373" fmla="*/ 5917 h 19998"/>
                <a:gd name="connsiteX374" fmla="*/ 433 w 19998"/>
                <a:gd name="connsiteY374" fmla="*/ 5938 h 19998"/>
                <a:gd name="connsiteX375" fmla="*/ 555 w 19998"/>
                <a:gd name="connsiteY375" fmla="*/ 5938 h 19998"/>
                <a:gd name="connsiteX376" fmla="*/ 555 w 19998"/>
                <a:gd name="connsiteY376" fmla="*/ 5955 h 19998"/>
                <a:gd name="connsiteX377" fmla="*/ 738 w 19998"/>
                <a:gd name="connsiteY377" fmla="*/ 5938 h 19998"/>
                <a:gd name="connsiteX378" fmla="*/ 695 w 19998"/>
                <a:gd name="connsiteY378" fmla="*/ 5835 h 19998"/>
                <a:gd name="connsiteX379" fmla="*/ 655 w 19998"/>
                <a:gd name="connsiteY379" fmla="*/ 5835 h 19998"/>
                <a:gd name="connsiteX380" fmla="*/ 638 w 19998"/>
                <a:gd name="connsiteY380" fmla="*/ 5877 h 19998"/>
                <a:gd name="connsiteX381" fmla="*/ 574 w 19998"/>
                <a:gd name="connsiteY381" fmla="*/ 5861 h 19998"/>
                <a:gd name="connsiteX382" fmla="*/ 517 w 19998"/>
                <a:gd name="connsiteY382" fmla="*/ 5861 h 19998"/>
                <a:gd name="connsiteX383" fmla="*/ 598 w 19998"/>
                <a:gd name="connsiteY383" fmla="*/ 5736 h 19998"/>
                <a:gd name="connsiteX384" fmla="*/ 141 w 19998"/>
                <a:gd name="connsiteY384" fmla="*/ 5778 h 19998"/>
                <a:gd name="connsiteX385" fmla="*/ 141 w 19998"/>
                <a:gd name="connsiteY385" fmla="*/ 5795 h 19998"/>
                <a:gd name="connsiteX386" fmla="*/ 17 w 19998"/>
                <a:gd name="connsiteY386" fmla="*/ 5818 h 19998"/>
                <a:gd name="connsiteX387" fmla="*/ 17 w 19998"/>
                <a:gd name="connsiteY387" fmla="*/ 5715 h 19998"/>
                <a:gd name="connsiteX388" fmla="*/ 40 w 19998"/>
                <a:gd name="connsiteY388" fmla="*/ 5715 h 19998"/>
                <a:gd name="connsiteX389" fmla="*/ 141 w 19998"/>
                <a:gd name="connsiteY389" fmla="*/ 5287 h 19998"/>
                <a:gd name="connsiteX390" fmla="*/ 181 w 19998"/>
                <a:gd name="connsiteY390" fmla="*/ 5268 h 19998"/>
                <a:gd name="connsiteX391" fmla="*/ 348 w 19998"/>
                <a:gd name="connsiteY391" fmla="*/ 5247 h 19998"/>
                <a:gd name="connsiteX392" fmla="*/ 329 w 19998"/>
                <a:gd name="connsiteY392" fmla="*/ 5205 h 19998"/>
                <a:gd name="connsiteX393" fmla="*/ 450 w 19998"/>
                <a:gd name="connsiteY393" fmla="*/ 5149 h 19998"/>
                <a:gd name="connsiteX394" fmla="*/ 617 w 19998"/>
                <a:gd name="connsiteY394" fmla="*/ 5149 h 19998"/>
                <a:gd name="connsiteX395" fmla="*/ 617 w 19998"/>
                <a:gd name="connsiteY395" fmla="*/ 5106 h 19998"/>
                <a:gd name="connsiteX396" fmla="*/ 803 w 19998"/>
                <a:gd name="connsiteY396" fmla="*/ 5085 h 19998"/>
                <a:gd name="connsiteX397" fmla="*/ 826 w 19998"/>
                <a:gd name="connsiteY397" fmla="*/ 5106 h 19998"/>
                <a:gd name="connsiteX398" fmla="*/ 803 w 19998"/>
                <a:gd name="connsiteY398" fmla="*/ 5149 h 19998"/>
                <a:gd name="connsiteX399" fmla="*/ 803 w 19998"/>
                <a:gd name="connsiteY399" fmla="*/ 5165 h 19998"/>
                <a:gd name="connsiteX400" fmla="*/ 1276 w 19998"/>
                <a:gd name="connsiteY400" fmla="*/ 5022 h 19998"/>
                <a:gd name="connsiteX401" fmla="*/ 1276 w 19998"/>
                <a:gd name="connsiteY401" fmla="*/ 5003 h 19998"/>
                <a:gd name="connsiteX402" fmla="*/ 1276 w 19998"/>
                <a:gd name="connsiteY402" fmla="*/ 5022 h 19998"/>
                <a:gd name="connsiteX403" fmla="*/ 1298 w 19998"/>
                <a:gd name="connsiteY403" fmla="*/ 5022 h 19998"/>
                <a:gd name="connsiteX404" fmla="*/ 1298 w 19998"/>
                <a:gd name="connsiteY404" fmla="*/ 5003 h 19998"/>
                <a:gd name="connsiteX405" fmla="*/ 1341 w 19998"/>
                <a:gd name="connsiteY405" fmla="*/ 5003 h 19998"/>
                <a:gd name="connsiteX406" fmla="*/ 1341 w 19998"/>
                <a:gd name="connsiteY406" fmla="*/ 5165 h 19998"/>
                <a:gd name="connsiteX407" fmla="*/ 1381 w 19998"/>
                <a:gd name="connsiteY407" fmla="*/ 5165 h 19998"/>
                <a:gd name="connsiteX408" fmla="*/ 1441 w 19998"/>
                <a:gd name="connsiteY408" fmla="*/ 5149 h 19998"/>
                <a:gd name="connsiteX409" fmla="*/ 1441 w 19998"/>
                <a:gd name="connsiteY409" fmla="*/ 5205 h 19998"/>
                <a:gd name="connsiteX410" fmla="*/ 1505 w 19998"/>
                <a:gd name="connsiteY410" fmla="*/ 5231 h 19998"/>
                <a:gd name="connsiteX411" fmla="*/ 1524 w 19998"/>
                <a:gd name="connsiteY411" fmla="*/ 5069 h 19998"/>
                <a:gd name="connsiteX412" fmla="*/ 1562 w 19998"/>
                <a:gd name="connsiteY412" fmla="*/ 5069 h 19998"/>
                <a:gd name="connsiteX413" fmla="*/ 1562 w 19998"/>
                <a:gd name="connsiteY413" fmla="*/ 5043 h 19998"/>
                <a:gd name="connsiteX414" fmla="*/ 1815 w 19998"/>
                <a:gd name="connsiteY414" fmla="*/ 5125 h 19998"/>
                <a:gd name="connsiteX415" fmla="*/ 1815 w 19998"/>
                <a:gd name="connsiteY415" fmla="*/ 5149 h 19998"/>
                <a:gd name="connsiteX416" fmla="*/ 1831 w 19998"/>
                <a:gd name="connsiteY416" fmla="*/ 5149 h 19998"/>
                <a:gd name="connsiteX417" fmla="*/ 1874 w 19998"/>
                <a:gd name="connsiteY417" fmla="*/ 5149 h 19998"/>
                <a:gd name="connsiteX418" fmla="*/ 1874 w 19998"/>
                <a:gd name="connsiteY418" fmla="*/ 5189 h 19998"/>
                <a:gd name="connsiteX419" fmla="*/ 1936 w 19998"/>
                <a:gd name="connsiteY419" fmla="*/ 5165 h 19998"/>
                <a:gd name="connsiteX420" fmla="*/ 1936 w 19998"/>
                <a:gd name="connsiteY420" fmla="*/ 5149 h 19998"/>
                <a:gd name="connsiteX421" fmla="*/ 1915 w 19998"/>
                <a:gd name="connsiteY421" fmla="*/ 5125 h 19998"/>
                <a:gd name="connsiteX422" fmla="*/ 1915 w 19998"/>
                <a:gd name="connsiteY422" fmla="*/ 5069 h 19998"/>
                <a:gd name="connsiteX423" fmla="*/ 1979 w 19998"/>
                <a:gd name="connsiteY423" fmla="*/ 5003 h 19998"/>
                <a:gd name="connsiteX424" fmla="*/ 1936 w 19998"/>
                <a:gd name="connsiteY424" fmla="*/ 4939 h 19998"/>
                <a:gd name="connsiteX425" fmla="*/ 2103 w 19998"/>
                <a:gd name="connsiteY425" fmla="*/ 4820 h 19998"/>
                <a:gd name="connsiteX426" fmla="*/ 2496 w 19998"/>
                <a:gd name="connsiteY426" fmla="*/ 4777 h 19998"/>
                <a:gd name="connsiteX427" fmla="*/ 2536 w 19998"/>
                <a:gd name="connsiteY427" fmla="*/ 4860 h 19998"/>
                <a:gd name="connsiteX428" fmla="*/ 2722 w 19998"/>
                <a:gd name="connsiteY428" fmla="*/ 4761 h 19998"/>
                <a:gd name="connsiteX429" fmla="*/ 2722 w 19998"/>
                <a:gd name="connsiteY429" fmla="*/ 4900 h 19998"/>
                <a:gd name="connsiteX430" fmla="*/ 2805 w 19998"/>
                <a:gd name="connsiteY430" fmla="*/ 4923 h 19998"/>
                <a:gd name="connsiteX431" fmla="*/ 2782 w 19998"/>
                <a:gd name="connsiteY431" fmla="*/ 4982 h 19998"/>
                <a:gd name="connsiteX432" fmla="*/ 2886 w 19998"/>
                <a:gd name="connsiteY432" fmla="*/ 5022 h 19998"/>
                <a:gd name="connsiteX433" fmla="*/ 2910 w 19998"/>
                <a:gd name="connsiteY433" fmla="*/ 5022 h 19998"/>
                <a:gd name="connsiteX434" fmla="*/ 2970 w 19998"/>
                <a:gd name="connsiteY434" fmla="*/ 5189 h 19998"/>
                <a:gd name="connsiteX435" fmla="*/ 3010 w 19998"/>
                <a:gd name="connsiteY435" fmla="*/ 5189 h 19998"/>
                <a:gd name="connsiteX436" fmla="*/ 3034 w 19998"/>
                <a:gd name="connsiteY436" fmla="*/ 5247 h 19998"/>
                <a:gd name="connsiteX437" fmla="*/ 3256 w 19998"/>
                <a:gd name="connsiteY437" fmla="*/ 5673 h 19998"/>
                <a:gd name="connsiteX438" fmla="*/ 3608 w 19998"/>
                <a:gd name="connsiteY438" fmla="*/ 5391 h 19998"/>
                <a:gd name="connsiteX439" fmla="*/ 3689 w 19998"/>
                <a:gd name="connsiteY439" fmla="*/ 5351 h 19998"/>
                <a:gd name="connsiteX440" fmla="*/ 3860 w 19998"/>
                <a:gd name="connsiteY440" fmla="*/ 5268 h 19998"/>
                <a:gd name="connsiteX441" fmla="*/ 3999 w 19998"/>
                <a:gd name="connsiteY441" fmla="*/ 5534 h 19998"/>
                <a:gd name="connsiteX442" fmla="*/ 4351 w 19998"/>
                <a:gd name="connsiteY442" fmla="*/ 5351 h 19998"/>
                <a:gd name="connsiteX443" fmla="*/ 4372 w 19998"/>
                <a:gd name="connsiteY443" fmla="*/ 5308 h 19998"/>
                <a:gd name="connsiteX444" fmla="*/ 4580 w 19998"/>
                <a:gd name="connsiteY444" fmla="*/ 5268 h 19998"/>
                <a:gd name="connsiteX445" fmla="*/ 4580 w 19998"/>
                <a:gd name="connsiteY445" fmla="*/ 5471 h 19998"/>
                <a:gd name="connsiteX446" fmla="*/ 4994 w 19998"/>
                <a:gd name="connsiteY446" fmla="*/ 5449 h 19998"/>
                <a:gd name="connsiteX447" fmla="*/ 5075 w 19998"/>
                <a:gd name="connsiteY447" fmla="*/ 5471 h 19998"/>
                <a:gd name="connsiteX448" fmla="*/ 5323 w 19998"/>
                <a:gd name="connsiteY448" fmla="*/ 5471 h 19998"/>
                <a:gd name="connsiteX449" fmla="*/ 5242 w 19998"/>
                <a:gd name="connsiteY449" fmla="*/ 5407 h 19998"/>
                <a:gd name="connsiteX450" fmla="*/ 4994 w 19998"/>
                <a:gd name="connsiteY450" fmla="*/ 5003 h 19998"/>
                <a:gd name="connsiteX451" fmla="*/ 4970 w 19998"/>
                <a:gd name="connsiteY451" fmla="*/ 5003 h 19998"/>
                <a:gd name="connsiteX452" fmla="*/ 4954 w 19998"/>
                <a:gd name="connsiteY452" fmla="*/ 4982 h 19998"/>
                <a:gd name="connsiteX453" fmla="*/ 5054 w 19998"/>
                <a:gd name="connsiteY453" fmla="*/ 4618 h 19998"/>
                <a:gd name="connsiteX454" fmla="*/ 5054 w 19998"/>
                <a:gd name="connsiteY454" fmla="*/ 4601 h 19998"/>
                <a:gd name="connsiteX455" fmla="*/ 5037 w 19998"/>
                <a:gd name="connsiteY455" fmla="*/ 4618 h 19998"/>
                <a:gd name="connsiteX456" fmla="*/ 5011 w 19998"/>
                <a:gd name="connsiteY456" fmla="*/ 4131 h 19998"/>
                <a:gd name="connsiteX457" fmla="*/ 4970 w 19998"/>
                <a:gd name="connsiteY457" fmla="*/ 4131 h 19998"/>
                <a:gd name="connsiteX458" fmla="*/ 4642 w 19998"/>
                <a:gd name="connsiteY458" fmla="*/ 3335 h 19998"/>
                <a:gd name="connsiteX459" fmla="*/ 4663 w 19998"/>
                <a:gd name="connsiteY459" fmla="*/ 3092 h 19998"/>
                <a:gd name="connsiteX460" fmla="*/ 4563 w 19998"/>
                <a:gd name="connsiteY460" fmla="*/ 3050 h 19998"/>
                <a:gd name="connsiteX461" fmla="*/ 4563 w 19998"/>
                <a:gd name="connsiteY461" fmla="*/ 2930 h 19998"/>
                <a:gd name="connsiteX462" fmla="*/ 4663 w 19998"/>
                <a:gd name="connsiteY462" fmla="*/ 2987 h 19998"/>
                <a:gd name="connsiteX463" fmla="*/ 4684 w 19998"/>
                <a:gd name="connsiteY463" fmla="*/ 2947 h 19998"/>
                <a:gd name="connsiteX464" fmla="*/ 5242 w 19998"/>
                <a:gd name="connsiteY464" fmla="*/ 3092 h 19998"/>
                <a:gd name="connsiteX465" fmla="*/ 5258 w 19998"/>
                <a:gd name="connsiteY465" fmla="*/ 3029 h 19998"/>
                <a:gd name="connsiteX466" fmla="*/ 5570 w 19998"/>
                <a:gd name="connsiteY466" fmla="*/ 3050 h 19998"/>
                <a:gd name="connsiteX467" fmla="*/ 5632 w 19998"/>
                <a:gd name="connsiteY467" fmla="*/ 3252 h 19998"/>
                <a:gd name="connsiteX468" fmla="*/ 5592 w 19998"/>
                <a:gd name="connsiteY468" fmla="*/ 3252 h 19998"/>
                <a:gd name="connsiteX469" fmla="*/ 5570 w 19998"/>
                <a:gd name="connsiteY469" fmla="*/ 3316 h 19998"/>
                <a:gd name="connsiteX470" fmla="*/ 5511 w 19998"/>
                <a:gd name="connsiteY470" fmla="*/ 3316 h 19998"/>
                <a:gd name="connsiteX471" fmla="*/ 5675 w 19998"/>
                <a:gd name="connsiteY471" fmla="*/ 3800 h 19998"/>
                <a:gd name="connsiteX472" fmla="*/ 5649 w 19998"/>
                <a:gd name="connsiteY472" fmla="*/ 3826 h 19998"/>
                <a:gd name="connsiteX473" fmla="*/ 5732 w 19998"/>
                <a:gd name="connsiteY473" fmla="*/ 3842 h 19998"/>
                <a:gd name="connsiteX474" fmla="*/ 5713 w 19998"/>
                <a:gd name="connsiteY474" fmla="*/ 3842 h 19998"/>
                <a:gd name="connsiteX475" fmla="*/ 5732 w 19998"/>
                <a:gd name="connsiteY475" fmla="*/ 3882 h 19998"/>
                <a:gd name="connsiteX476" fmla="*/ 5756 w 19998"/>
                <a:gd name="connsiteY476" fmla="*/ 3882 h 19998"/>
                <a:gd name="connsiteX477" fmla="*/ 5775 w 19998"/>
                <a:gd name="connsiteY477" fmla="*/ 3882 h 19998"/>
                <a:gd name="connsiteX478" fmla="*/ 5861 w 19998"/>
                <a:gd name="connsiteY478" fmla="*/ 3762 h 19998"/>
                <a:gd name="connsiteX479" fmla="*/ 6499 w 19998"/>
                <a:gd name="connsiteY479" fmla="*/ 3906 h 19998"/>
                <a:gd name="connsiteX480" fmla="*/ 7611 w 19998"/>
                <a:gd name="connsiteY480" fmla="*/ 3826 h 19998"/>
                <a:gd name="connsiteX481" fmla="*/ 7923 w 19998"/>
                <a:gd name="connsiteY481" fmla="*/ 3722 h 19998"/>
                <a:gd name="connsiteX482" fmla="*/ 8045 w 19998"/>
                <a:gd name="connsiteY482" fmla="*/ 3703 h 19998"/>
                <a:gd name="connsiteX483" fmla="*/ 7611 w 19998"/>
                <a:gd name="connsiteY483" fmla="*/ 3600 h 19998"/>
                <a:gd name="connsiteX484" fmla="*/ 7611 w 19998"/>
                <a:gd name="connsiteY484" fmla="*/ 3581 h 19998"/>
                <a:gd name="connsiteX485" fmla="*/ 7799 w 19998"/>
                <a:gd name="connsiteY485" fmla="*/ 3092 h 19998"/>
                <a:gd name="connsiteX486" fmla="*/ 9574 w 19998"/>
                <a:gd name="connsiteY486" fmla="*/ 2317 h 19998"/>
                <a:gd name="connsiteX487" fmla="*/ 9843 w 19998"/>
                <a:gd name="connsiteY487" fmla="*/ 1993 h 19998"/>
                <a:gd name="connsiteX488" fmla="*/ 9902 w 19998"/>
                <a:gd name="connsiteY488" fmla="*/ 2051 h 19998"/>
                <a:gd name="connsiteX489" fmla="*/ 10031 w 19998"/>
                <a:gd name="connsiteY489" fmla="*/ 2051 h 19998"/>
                <a:gd name="connsiteX490" fmla="*/ 9964 w 19998"/>
                <a:gd name="connsiteY490" fmla="*/ 1972 h 19998"/>
                <a:gd name="connsiteX491" fmla="*/ 9943 w 19998"/>
                <a:gd name="connsiteY491" fmla="*/ 1993 h 19998"/>
                <a:gd name="connsiteX492" fmla="*/ 9843 w 19998"/>
                <a:gd name="connsiteY492" fmla="*/ 1645 h 19998"/>
                <a:gd name="connsiteX493" fmla="*/ 9902 w 19998"/>
                <a:gd name="connsiteY493" fmla="*/ 1645 h 19998"/>
                <a:gd name="connsiteX494" fmla="*/ 9902 w 19998"/>
                <a:gd name="connsiteY494" fmla="*/ 1628 h 19998"/>
                <a:gd name="connsiteX495" fmla="*/ 9902 w 19998"/>
                <a:gd name="connsiteY495" fmla="*/ 1607 h 19998"/>
                <a:gd name="connsiteX496" fmla="*/ 9843 w 19998"/>
                <a:gd name="connsiteY496" fmla="*/ 1542 h 19998"/>
                <a:gd name="connsiteX497" fmla="*/ 9886 w 19998"/>
                <a:gd name="connsiteY497" fmla="*/ 1260 h 19998"/>
                <a:gd name="connsiteX498" fmla="*/ 9926 w 19998"/>
                <a:gd name="connsiteY498" fmla="*/ 1243 h 19998"/>
                <a:gd name="connsiteX499" fmla="*/ 9886 w 19998"/>
                <a:gd name="connsiteY499" fmla="*/ 815 h 19998"/>
                <a:gd name="connsiteX500" fmla="*/ 9902 w 19998"/>
                <a:gd name="connsiteY500" fmla="*/ 815 h 19998"/>
                <a:gd name="connsiteX501" fmla="*/ 9886 w 19998"/>
                <a:gd name="connsiteY501" fmla="*/ 484 h 19998"/>
                <a:gd name="connsiteX502" fmla="*/ 10645 w 19998"/>
                <a:gd name="connsiteY502" fmla="*/ 186 h 19998"/>
                <a:gd name="connsiteX503" fmla="*/ 11307 w 19998"/>
                <a:gd name="connsiteY503" fmla="*/ 0 h 19998"/>
                <a:gd name="connsiteX504" fmla="*/ 11431 w 19998"/>
                <a:gd name="connsiteY504" fmla="*/ 324 h 19998"/>
                <a:gd name="connsiteX505" fmla="*/ 11431 w 19998"/>
                <a:gd name="connsiteY505" fmla="*/ 630 h 19998"/>
                <a:gd name="connsiteX506" fmla="*/ 11577 w 19998"/>
                <a:gd name="connsiteY506" fmla="*/ 630 h 19998"/>
                <a:gd name="connsiteX507" fmla="*/ 11700 w 19998"/>
                <a:gd name="connsiteY507" fmla="*/ 832 h 19998"/>
                <a:gd name="connsiteX508" fmla="*/ 11822 w 19998"/>
                <a:gd name="connsiteY508" fmla="*/ 895 h 19998"/>
                <a:gd name="connsiteX509" fmla="*/ 12158 w 19998"/>
                <a:gd name="connsiteY509" fmla="*/ 670 h 19998"/>
                <a:gd name="connsiteX510" fmla="*/ 12279 w 19998"/>
                <a:gd name="connsiteY510" fmla="*/ 792 h 19998"/>
                <a:gd name="connsiteX511" fmla="*/ 12255 w 19998"/>
                <a:gd name="connsiteY511" fmla="*/ 815 h 19998"/>
                <a:gd name="connsiteX512" fmla="*/ 12360 w 19998"/>
                <a:gd name="connsiteY512" fmla="*/ 895 h 19998"/>
                <a:gd name="connsiteX513" fmla="*/ 12360 w 19998"/>
                <a:gd name="connsiteY513" fmla="*/ 912 h 19998"/>
                <a:gd name="connsiteX514" fmla="*/ 12339 w 19998"/>
                <a:gd name="connsiteY514" fmla="*/ 935 h 19998"/>
                <a:gd name="connsiteX515" fmla="*/ 12548 w 19998"/>
                <a:gd name="connsiteY515" fmla="*/ 1342 h 19998"/>
                <a:gd name="connsiteX516" fmla="*/ 12753 w 19998"/>
                <a:gd name="connsiteY516" fmla="*/ 1260 h 19998"/>
                <a:gd name="connsiteX517" fmla="*/ 12729 w 19998"/>
                <a:gd name="connsiteY517" fmla="*/ 1363 h 19998"/>
                <a:gd name="connsiteX518" fmla="*/ 12834 w 19998"/>
                <a:gd name="connsiteY518" fmla="*/ 1323 h 19998"/>
                <a:gd name="connsiteX519" fmla="*/ 12853 w 19998"/>
                <a:gd name="connsiteY519" fmla="*/ 1342 h 19998"/>
                <a:gd name="connsiteX520" fmla="*/ 12901 w 19998"/>
                <a:gd name="connsiteY520" fmla="*/ 1342 h 19998"/>
                <a:gd name="connsiteX521" fmla="*/ 13039 w 19998"/>
                <a:gd name="connsiteY521" fmla="*/ 1769 h 19998"/>
                <a:gd name="connsiteX522" fmla="*/ 13039 w 19998"/>
                <a:gd name="connsiteY522" fmla="*/ 1751 h 19998"/>
                <a:gd name="connsiteX523" fmla="*/ 13065 w 19998"/>
                <a:gd name="connsiteY523" fmla="*/ 1751 h 19998"/>
                <a:gd name="connsiteX524" fmla="*/ 13082 w 19998"/>
                <a:gd name="connsiteY524" fmla="*/ 1671 h 19998"/>
                <a:gd name="connsiteX525" fmla="*/ 13186 w 19998"/>
                <a:gd name="connsiteY525" fmla="*/ 1645 h 19998"/>
                <a:gd name="connsiteX526" fmla="*/ 13203 w 19998"/>
                <a:gd name="connsiteY526" fmla="*/ 1671 h 19998"/>
                <a:gd name="connsiteX527" fmla="*/ 13203 w 19998"/>
                <a:gd name="connsiteY527" fmla="*/ 1645 h 19998"/>
                <a:gd name="connsiteX528" fmla="*/ 13267 w 19998"/>
                <a:gd name="connsiteY528" fmla="*/ 1645 h 19998"/>
                <a:gd name="connsiteX529" fmla="*/ 13267 w 19998"/>
                <a:gd name="connsiteY529" fmla="*/ 1671 h 19998"/>
                <a:gd name="connsiteX530" fmla="*/ 13308 w 19998"/>
                <a:gd name="connsiteY530" fmla="*/ 1687 h 19998"/>
                <a:gd name="connsiteX531" fmla="*/ 13308 w 19998"/>
                <a:gd name="connsiteY531" fmla="*/ 1711 h 19998"/>
                <a:gd name="connsiteX532" fmla="*/ 13515 w 19998"/>
                <a:gd name="connsiteY532" fmla="*/ 1628 h 19998"/>
                <a:gd name="connsiteX533" fmla="*/ 13598 w 19998"/>
                <a:gd name="connsiteY533" fmla="*/ 1751 h 19998"/>
                <a:gd name="connsiteX534" fmla="*/ 13660 w 19998"/>
                <a:gd name="connsiteY534" fmla="*/ 1769 h 19998"/>
                <a:gd name="connsiteX535" fmla="*/ 13660 w 19998"/>
                <a:gd name="connsiteY535" fmla="*/ 1833 h 19998"/>
                <a:gd name="connsiteX536" fmla="*/ 13677 w 19998"/>
                <a:gd name="connsiteY536" fmla="*/ 1833 h 19998"/>
                <a:gd name="connsiteX537" fmla="*/ 13677 w 19998"/>
                <a:gd name="connsiteY537" fmla="*/ 1849 h 19998"/>
                <a:gd name="connsiteX538" fmla="*/ 13725 w 19998"/>
                <a:gd name="connsiteY538" fmla="*/ 1849 h 19998"/>
                <a:gd name="connsiteX539" fmla="*/ 13703 w 19998"/>
                <a:gd name="connsiteY539" fmla="*/ 1833 h 19998"/>
                <a:gd name="connsiteX540" fmla="*/ 13725 w 19998"/>
                <a:gd name="connsiteY540" fmla="*/ 1791 h 19998"/>
                <a:gd name="connsiteX541" fmla="*/ 13808 w 19998"/>
                <a:gd name="connsiteY541" fmla="*/ 1873 h 19998"/>
                <a:gd name="connsiteX542" fmla="*/ 13725 w 19998"/>
                <a:gd name="connsiteY542" fmla="*/ 2155 h 19998"/>
                <a:gd name="connsiteX543" fmla="*/ 13725 w 19998"/>
                <a:gd name="connsiteY543" fmla="*/ 2138 h 19998"/>
                <a:gd name="connsiteX544" fmla="*/ 13784 w 19998"/>
                <a:gd name="connsiteY544" fmla="*/ 2155 h 19998"/>
                <a:gd name="connsiteX545" fmla="*/ 13825 w 19998"/>
                <a:gd name="connsiteY545" fmla="*/ 2301 h 19998"/>
                <a:gd name="connsiteX546" fmla="*/ 13703 w 19998"/>
                <a:gd name="connsiteY546" fmla="*/ 2420 h 19998"/>
                <a:gd name="connsiteX547" fmla="*/ 13741 w 19998"/>
                <a:gd name="connsiteY547" fmla="*/ 2463 h 19998"/>
                <a:gd name="connsiteX548" fmla="*/ 13703 w 19998"/>
                <a:gd name="connsiteY548" fmla="*/ 2503 h 19998"/>
                <a:gd name="connsiteX549" fmla="*/ 13784 w 19998"/>
                <a:gd name="connsiteY549" fmla="*/ 2519 h 19998"/>
                <a:gd name="connsiteX550" fmla="*/ 13784 w 19998"/>
                <a:gd name="connsiteY550" fmla="*/ 2540 h 19998"/>
                <a:gd name="connsiteX551" fmla="*/ 13849 w 19998"/>
                <a:gd name="connsiteY551" fmla="*/ 2540 h 19998"/>
                <a:gd name="connsiteX552" fmla="*/ 14280 w 19998"/>
                <a:gd name="connsiteY552" fmla="*/ 2540 h 19998"/>
                <a:gd name="connsiteX553" fmla="*/ 14527 w 19998"/>
                <a:gd name="connsiteY553" fmla="*/ 2437 h 19998"/>
                <a:gd name="connsiteX554" fmla="*/ 14527 w 19998"/>
                <a:gd name="connsiteY554" fmla="*/ 2218 h 19998"/>
                <a:gd name="connsiteX555" fmla="*/ 14715 w 19998"/>
                <a:gd name="connsiteY555" fmla="*/ 2051 h 19998"/>
                <a:gd name="connsiteX556" fmla="*/ 14815 w 19998"/>
                <a:gd name="connsiteY556" fmla="*/ 2115 h 19998"/>
                <a:gd name="connsiteX557" fmla="*/ 14775 w 19998"/>
                <a:gd name="connsiteY557" fmla="*/ 2138 h 19998"/>
                <a:gd name="connsiteX558" fmla="*/ 14796 w 19998"/>
                <a:gd name="connsiteY558" fmla="*/ 2218 h 19998"/>
                <a:gd name="connsiteX559" fmla="*/ 14756 w 19998"/>
                <a:gd name="connsiteY559" fmla="*/ 2195 h 19998"/>
                <a:gd name="connsiteX560" fmla="*/ 14732 w 19998"/>
                <a:gd name="connsiteY560" fmla="*/ 2218 h 19998"/>
                <a:gd name="connsiteX561" fmla="*/ 14756 w 19998"/>
                <a:gd name="connsiteY561" fmla="*/ 2237 h 19998"/>
                <a:gd name="connsiteX562" fmla="*/ 14732 w 19998"/>
                <a:gd name="connsiteY562" fmla="*/ 2275 h 19998"/>
                <a:gd name="connsiteX563" fmla="*/ 14715 w 19998"/>
                <a:gd name="connsiteY563" fmla="*/ 2275 h 19998"/>
                <a:gd name="connsiteX564" fmla="*/ 14756 w 19998"/>
                <a:gd name="connsiteY564" fmla="*/ 2341 h 19998"/>
                <a:gd name="connsiteX565" fmla="*/ 14675 w 19998"/>
                <a:gd name="connsiteY565" fmla="*/ 2519 h 19998"/>
                <a:gd name="connsiteX566" fmla="*/ 14815 w 19998"/>
                <a:gd name="connsiteY566" fmla="*/ 2622 h 19998"/>
                <a:gd name="connsiteX567" fmla="*/ 14796 w 19998"/>
                <a:gd name="connsiteY567" fmla="*/ 2904 h 19998"/>
                <a:gd name="connsiteX568" fmla="*/ 14918 w 19998"/>
                <a:gd name="connsiteY568" fmla="*/ 2904 h 19998"/>
                <a:gd name="connsiteX569" fmla="*/ 14918 w 19998"/>
                <a:gd name="connsiteY569" fmla="*/ 2867 h 19998"/>
                <a:gd name="connsiteX570" fmla="*/ 15001 w 19998"/>
                <a:gd name="connsiteY570" fmla="*/ 2888 h 19998"/>
                <a:gd name="connsiteX571" fmla="*/ 15230 w 19998"/>
                <a:gd name="connsiteY571" fmla="*/ 3074 h 19998"/>
                <a:gd name="connsiteX572" fmla="*/ 15249 w 19998"/>
                <a:gd name="connsiteY572" fmla="*/ 3050 h 19998"/>
                <a:gd name="connsiteX573" fmla="*/ 15249 w 19998"/>
                <a:gd name="connsiteY573" fmla="*/ 3114 h 19998"/>
                <a:gd name="connsiteX574" fmla="*/ 15330 w 19998"/>
                <a:gd name="connsiteY574" fmla="*/ 3114 h 19998"/>
                <a:gd name="connsiteX575" fmla="*/ 15418 w 19998"/>
                <a:gd name="connsiteY575" fmla="*/ 3114 h 19998"/>
                <a:gd name="connsiteX576" fmla="*/ 15499 w 19998"/>
                <a:gd name="connsiteY576" fmla="*/ 3196 h 19998"/>
                <a:gd name="connsiteX577" fmla="*/ 15475 w 19998"/>
                <a:gd name="connsiteY577" fmla="*/ 3252 h 19998"/>
                <a:gd name="connsiteX578" fmla="*/ 15499 w 19998"/>
                <a:gd name="connsiteY578" fmla="*/ 3295 h 19998"/>
                <a:gd name="connsiteX579" fmla="*/ 15499 w 19998"/>
                <a:gd name="connsiteY579" fmla="*/ 3276 h 19998"/>
                <a:gd name="connsiteX580" fmla="*/ 15599 w 19998"/>
                <a:gd name="connsiteY580" fmla="*/ 3276 h 19998"/>
                <a:gd name="connsiteX581" fmla="*/ 15704 w 19998"/>
                <a:gd name="connsiteY581" fmla="*/ 3374 h 19998"/>
                <a:gd name="connsiteX582" fmla="*/ 15682 w 19998"/>
                <a:gd name="connsiteY582" fmla="*/ 3414 h 19998"/>
                <a:gd name="connsiteX583" fmla="*/ 15723 w 19998"/>
                <a:gd name="connsiteY583" fmla="*/ 3478 h 19998"/>
                <a:gd name="connsiteX584" fmla="*/ 15704 w 19998"/>
                <a:gd name="connsiteY584" fmla="*/ 3497 h 19998"/>
                <a:gd name="connsiteX585" fmla="*/ 15747 w 19998"/>
                <a:gd name="connsiteY585" fmla="*/ 3534 h 19998"/>
                <a:gd name="connsiteX586" fmla="*/ 15747 w 19998"/>
                <a:gd name="connsiteY586" fmla="*/ 3518 h 19998"/>
                <a:gd name="connsiteX587" fmla="*/ 15935 w 19998"/>
                <a:gd name="connsiteY587" fmla="*/ 3478 h 19998"/>
                <a:gd name="connsiteX588" fmla="*/ 15935 w 19998"/>
                <a:gd name="connsiteY588" fmla="*/ 3518 h 19998"/>
                <a:gd name="connsiteX589" fmla="*/ 15951 w 19998"/>
                <a:gd name="connsiteY589" fmla="*/ 3518 h 19998"/>
                <a:gd name="connsiteX590" fmla="*/ 15992 w 19998"/>
                <a:gd name="connsiteY590" fmla="*/ 3414 h 19998"/>
                <a:gd name="connsiteX591" fmla="*/ 16156 w 19998"/>
                <a:gd name="connsiteY591" fmla="*/ 3414 h 19998"/>
                <a:gd name="connsiteX592" fmla="*/ 16156 w 19998"/>
                <a:gd name="connsiteY592" fmla="*/ 3374 h 19998"/>
                <a:gd name="connsiteX593" fmla="*/ 16302 w 19998"/>
                <a:gd name="connsiteY593" fmla="*/ 3436 h 19998"/>
                <a:gd name="connsiteX594" fmla="*/ 16285 w 19998"/>
                <a:gd name="connsiteY594" fmla="*/ 3454 h 19998"/>
                <a:gd name="connsiteX595" fmla="*/ 16366 w 19998"/>
                <a:gd name="connsiteY595" fmla="*/ 3518 h 19998"/>
                <a:gd name="connsiteX596" fmla="*/ 16490 w 19998"/>
                <a:gd name="connsiteY596" fmla="*/ 3518 h 19998"/>
                <a:gd name="connsiteX597" fmla="*/ 16506 w 19998"/>
                <a:gd name="connsiteY597" fmla="*/ 3600 h 19998"/>
                <a:gd name="connsiteX598" fmla="*/ 16590 w 19998"/>
                <a:gd name="connsiteY598" fmla="*/ 3624 h 19998"/>
                <a:gd name="connsiteX599" fmla="*/ 16611 w 19998"/>
                <a:gd name="connsiteY599" fmla="*/ 3581 h 19998"/>
                <a:gd name="connsiteX600" fmla="*/ 16694 w 19998"/>
                <a:gd name="connsiteY600" fmla="*/ 3600 h 19998"/>
                <a:gd name="connsiteX601" fmla="*/ 16694 w 19998"/>
                <a:gd name="connsiteY601" fmla="*/ 3560 h 19998"/>
                <a:gd name="connsiteX602" fmla="*/ 16716 w 19998"/>
                <a:gd name="connsiteY602" fmla="*/ 3560 h 19998"/>
                <a:gd name="connsiteX603" fmla="*/ 16716 w 19998"/>
                <a:gd name="connsiteY603" fmla="*/ 3518 h 19998"/>
                <a:gd name="connsiteX604" fmla="*/ 16759 w 19998"/>
                <a:gd name="connsiteY604" fmla="*/ 3497 h 19998"/>
                <a:gd name="connsiteX605" fmla="*/ 16759 w 19998"/>
                <a:gd name="connsiteY605" fmla="*/ 3478 h 19998"/>
                <a:gd name="connsiteX606" fmla="*/ 16940 w 19998"/>
                <a:gd name="connsiteY606" fmla="*/ 3478 h 19998"/>
                <a:gd name="connsiteX607" fmla="*/ 17085 w 19998"/>
                <a:gd name="connsiteY607" fmla="*/ 3560 h 19998"/>
                <a:gd name="connsiteX608" fmla="*/ 17085 w 19998"/>
                <a:gd name="connsiteY608" fmla="*/ 3534 h 19998"/>
                <a:gd name="connsiteX609" fmla="*/ 17192 w 19998"/>
                <a:gd name="connsiteY609" fmla="*/ 3518 h 19998"/>
                <a:gd name="connsiteX610" fmla="*/ 17192 w 19998"/>
                <a:gd name="connsiteY610" fmla="*/ 3534 h 19998"/>
                <a:gd name="connsiteX611" fmla="*/ 17373 w 19998"/>
                <a:gd name="connsiteY611" fmla="*/ 3640 h 19998"/>
                <a:gd name="connsiteX612" fmla="*/ 17354 w 19998"/>
                <a:gd name="connsiteY612" fmla="*/ 3663 h 19998"/>
                <a:gd name="connsiteX613" fmla="*/ 17437 w 19998"/>
                <a:gd name="connsiteY613" fmla="*/ 3783 h 19998"/>
                <a:gd name="connsiteX614" fmla="*/ 17397 w 19998"/>
                <a:gd name="connsiteY614" fmla="*/ 3783 h 19998"/>
                <a:gd name="connsiteX615" fmla="*/ 17414 w 19998"/>
                <a:gd name="connsiteY615" fmla="*/ 3826 h 19998"/>
                <a:gd name="connsiteX616" fmla="*/ 17437 w 19998"/>
                <a:gd name="connsiteY616" fmla="*/ 3826 h 19998"/>
                <a:gd name="connsiteX617" fmla="*/ 17602 w 19998"/>
                <a:gd name="connsiteY617" fmla="*/ 4028 h 19998"/>
                <a:gd name="connsiteX618" fmla="*/ 17623 w 19998"/>
                <a:gd name="connsiteY618" fmla="*/ 4091 h 19998"/>
                <a:gd name="connsiteX619" fmla="*/ 17642 w 19998"/>
                <a:gd name="connsiteY619" fmla="*/ 4091 h 19998"/>
                <a:gd name="connsiteX620" fmla="*/ 17683 w 19998"/>
                <a:gd name="connsiteY620" fmla="*/ 4211 h 19998"/>
                <a:gd name="connsiteX621" fmla="*/ 17849 w 19998"/>
                <a:gd name="connsiteY621" fmla="*/ 4211 h 19998"/>
                <a:gd name="connsiteX622" fmla="*/ 17849 w 19998"/>
                <a:gd name="connsiteY622" fmla="*/ 4171 h 19998"/>
                <a:gd name="connsiteX623" fmla="*/ 17871 w 19998"/>
                <a:gd name="connsiteY623" fmla="*/ 4171 h 19998"/>
                <a:gd name="connsiteX624" fmla="*/ 17830 w 19998"/>
                <a:gd name="connsiteY624" fmla="*/ 4091 h 19998"/>
                <a:gd name="connsiteX625" fmla="*/ 17871 w 19998"/>
                <a:gd name="connsiteY625" fmla="*/ 4065 h 19998"/>
                <a:gd name="connsiteX626" fmla="*/ 17935 w 19998"/>
                <a:gd name="connsiteY626" fmla="*/ 4091 h 19998"/>
                <a:gd name="connsiteX627" fmla="*/ 17976 w 19998"/>
                <a:gd name="connsiteY627" fmla="*/ 4065 h 19998"/>
                <a:gd name="connsiteX628" fmla="*/ 18019 w 19998"/>
                <a:gd name="connsiteY628" fmla="*/ 4091 h 19998"/>
                <a:gd name="connsiteX629" fmla="*/ 18140 w 19998"/>
                <a:gd name="connsiteY629" fmla="*/ 4131 h 19998"/>
                <a:gd name="connsiteX630" fmla="*/ 18183 w 19998"/>
                <a:gd name="connsiteY630" fmla="*/ 4293 h 19998"/>
                <a:gd name="connsiteX631" fmla="*/ 18200 w 19998"/>
                <a:gd name="connsiteY631" fmla="*/ 4293 h 19998"/>
                <a:gd name="connsiteX632" fmla="*/ 18223 w 19998"/>
                <a:gd name="connsiteY632" fmla="*/ 4211 h 19998"/>
                <a:gd name="connsiteX633" fmla="*/ 18240 w 19998"/>
                <a:gd name="connsiteY633" fmla="*/ 4211 h 19998"/>
                <a:gd name="connsiteX634" fmla="*/ 18240 w 19998"/>
                <a:gd name="connsiteY634" fmla="*/ 4230 h 19998"/>
                <a:gd name="connsiteX635" fmla="*/ 18281 w 19998"/>
                <a:gd name="connsiteY635" fmla="*/ 4230 h 19998"/>
                <a:gd name="connsiteX636" fmla="*/ 18328 w 19998"/>
                <a:gd name="connsiteY636" fmla="*/ 4270 h 19998"/>
                <a:gd name="connsiteX637" fmla="*/ 18369 w 19998"/>
                <a:gd name="connsiteY637" fmla="*/ 4253 h 19998"/>
                <a:gd name="connsiteX638" fmla="*/ 18388 w 19998"/>
                <a:gd name="connsiteY638" fmla="*/ 4270 h 19998"/>
                <a:gd name="connsiteX639" fmla="*/ 18531 w 19998"/>
                <a:gd name="connsiteY639" fmla="*/ 4253 h 19998"/>
                <a:gd name="connsiteX640" fmla="*/ 18531 w 19998"/>
                <a:gd name="connsiteY640" fmla="*/ 4270 h 19998"/>
                <a:gd name="connsiteX641" fmla="*/ 18631 w 19998"/>
                <a:gd name="connsiteY641" fmla="*/ 4211 h 19998"/>
                <a:gd name="connsiteX642" fmla="*/ 18631 w 19998"/>
                <a:gd name="connsiteY642" fmla="*/ 4131 h 19998"/>
                <a:gd name="connsiteX643" fmla="*/ 18762 w 19998"/>
                <a:gd name="connsiteY643" fmla="*/ 4108 h 19998"/>
                <a:gd name="connsiteX644" fmla="*/ 18778 w 19998"/>
                <a:gd name="connsiteY644" fmla="*/ 4148 h 19998"/>
                <a:gd name="connsiteX645" fmla="*/ 18821 w 19998"/>
                <a:gd name="connsiteY645" fmla="*/ 4131 h 19998"/>
                <a:gd name="connsiteX646" fmla="*/ 18943 w 19998"/>
                <a:gd name="connsiteY646" fmla="*/ 4333 h 19998"/>
                <a:gd name="connsiteX647" fmla="*/ 19047 w 19998"/>
                <a:gd name="connsiteY647" fmla="*/ 4333 h 19998"/>
                <a:gd name="connsiteX648" fmla="*/ 19064 w 19998"/>
                <a:gd name="connsiteY648" fmla="*/ 4392 h 19998"/>
                <a:gd name="connsiteX649" fmla="*/ 19152 w 19998"/>
                <a:gd name="connsiteY649" fmla="*/ 4392 h 19998"/>
                <a:gd name="connsiteX650" fmla="*/ 19152 w 19998"/>
                <a:gd name="connsiteY650" fmla="*/ 4373 h 19998"/>
                <a:gd name="connsiteX651" fmla="*/ 19212 w 19998"/>
                <a:gd name="connsiteY651" fmla="*/ 4373 h 19998"/>
                <a:gd name="connsiteX652" fmla="*/ 19212 w 19998"/>
                <a:gd name="connsiteY652" fmla="*/ 4392 h 19998"/>
                <a:gd name="connsiteX653" fmla="*/ 19317 w 19998"/>
                <a:gd name="connsiteY653" fmla="*/ 4333 h 19998"/>
                <a:gd name="connsiteX654" fmla="*/ 19417 w 19998"/>
                <a:gd name="connsiteY654" fmla="*/ 4392 h 19998"/>
                <a:gd name="connsiteX655" fmla="*/ 19443 w 19998"/>
                <a:gd name="connsiteY655" fmla="*/ 4373 h 19998"/>
                <a:gd name="connsiteX656" fmla="*/ 19500 w 19998"/>
                <a:gd name="connsiteY656" fmla="*/ 4373 h 19998"/>
                <a:gd name="connsiteX657" fmla="*/ 19521 w 19998"/>
                <a:gd name="connsiteY657" fmla="*/ 4352 h 19998"/>
                <a:gd name="connsiteX658" fmla="*/ 19998 w 19998"/>
                <a:gd name="connsiteY658" fmla="*/ 4512 h 19998"/>
                <a:gd name="connsiteX659" fmla="*/ 19750 w 19998"/>
                <a:gd name="connsiteY659" fmla="*/ 4939 h 19998"/>
                <a:gd name="connsiteX660" fmla="*/ 19712 w 19998"/>
                <a:gd name="connsiteY660" fmla="*/ 4939 h 19998"/>
                <a:gd name="connsiteX661" fmla="*/ 19686 w 19998"/>
                <a:gd name="connsiteY661" fmla="*/ 5003 h 19998"/>
                <a:gd name="connsiteX662" fmla="*/ 19645 w 19998"/>
                <a:gd name="connsiteY662" fmla="*/ 5003 h 19998"/>
                <a:gd name="connsiteX663" fmla="*/ 19131 w 19998"/>
                <a:gd name="connsiteY663" fmla="*/ 6512 h 19998"/>
                <a:gd name="connsiteX664" fmla="*/ 19236 w 19998"/>
                <a:gd name="connsiteY664" fmla="*/ 7750 h 19998"/>
                <a:gd name="connsiteX665" fmla="*/ 19212 w 19998"/>
                <a:gd name="connsiteY665" fmla="*/ 7750 h 19998"/>
                <a:gd name="connsiteX666" fmla="*/ 19090 w 19998"/>
                <a:gd name="connsiteY666" fmla="*/ 7870 h 19998"/>
                <a:gd name="connsiteX667" fmla="*/ 19152 w 19998"/>
                <a:gd name="connsiteY667" fmla="*/ 7853 h 19998"/>
                <a:gd name="connsiteX668" fmla="*/ 19064 w 19998"/>
                <a:gd name="connsiteY668" fmla="*/ 7973 h 19998"/>
                <a:gd name="connsiteX669" fmla="*/ 18983 w 19998"/>
                <a:gd name="connsiteY669" fmla="*/ 7973 h 19998"/>
                <a:gd name="connsiteX670" fmla="*/ 18714 w 19998"/>
                <a:gd name="connsiteY670" fmla="*/ 8135 h 19998"/>
                <a:gd name="connsiteX671" fmla="*/ 18695 w 19998"/>
                <a:gd name="connsiteY671" fmla="*/ 8093 h 19998"/>
                <a:gd name="connsiteX672" fmla="*/ 18614 w 19998"/>
                <a:gd name="connsiteY672" fmla="*/ 7997 h 19998"/>
                <a:gd name="connsiteX673" fmla="*/ 18631 w 19998"/>
                <a:gd name="connsiteY673" fmla="*/ 7973 h 19998"/>
                <a:gd name="connsiteX674" fmla="*/ 18304 w 19998"/>
                <a:gd name="connsiteY67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8140 w 19998"/>
                <a:gd name="connsiteY6" fmla="*/ 8765 h 19998"/>
                <a:gd name="connsiteX7" fmla="*/ 17954 w 19998"/>
                <a:gd name="connsiteY7" fmla="*/ 8948 h 19998"/>
                <a:gd name="connsiteX8" fmla="*/ 17602 w 19998"/>
                <a:gd name="connsiteY8" fmla="*/ 9233 h 19998"/>
                <a:gd name="connsiteX9" fmla="*/ 17585 w 19998"/>
                <a:gd name="connsiteY9" fmla="*/ 9233 h 19998"/>
                <a:gd name="connsiteX10" fmla="*/ 17502 w 19998"/>
                <a:gd name="connsiteY10" fmla="*/ 9336 h 19998"/>
                <a:gd name="connsiteX11" fmla="*/ 17545 w 19998"/>
                <a:gd name="connsiteY11" fmla="*/ 9644 h 19998"/>
                <a:gd name="connsiteX12" fmla="*/ 17561 w 19998"/>
                <a:gd name="connsiteY12" fmla="*/ 9644 h 19998"/>
                <a:gd name="connsiteX13" fmla="*/ 17023 w 19998"/>
                <a:gd name="connsiteY13" fmla="*/ 10152 h 19998"/>
                <a:gd name="connsiteX14" fmla="*/ 17149 w 19998"/>
                <a:gd name="connsiteY14" fmla="*/ 10619 h 19998"/>
                <a:gd name="connsiteX15" fmla="*/ 16842 w 19998"/>
                <a:gd name="connsiteY15" fmla="*/ 11007 h 19998"/>
                <a:gd name="connsiteX16" fmla="*/ 16816 w 19998"/>
                <a:gd name="connsiteY16" fmla="*/ 11186 h 19998"/>
                <a:gd name="connsiteX17" fmla="*/ 16964 w 19998"/>
                <a:gd name="connsiteY17" fmla="*/ 11169 h 19998"/>
                <a:gd name="connsiteX18" fmla="*/ 17276 w 19998"/>
                <a:gd name="connsiteY18" fmla="*/ 10821 h 19998"/>
                <a:gd name="connsiteX19" fmla="*/ 17414 w 19998"/>
                <a:gd name="connsiteY19" fmla="*/ 10619 h 19998"/>
                <a:gd name="connsiteX20" fmla="*/ 18157 w 19998"/>
                <a:gd name="connsiteY20" fmla="*/ 10539 h 19998"/>
                <a:gd name="connsiteX21" fmla="*/ 18157 w 19998"/>
                <a:gd name="connsiteY21" fmla="*/ 10556 h 19998"/>
                <a:gd name="connsiteX22" fmla="*/ 18240 w 19998"/>
                <a:gd name="connsiteY22" fmla="*/ 10758 h 19998"/>
                <a:gd name="connsiteX23" fmla="*/ 18183 w 19998"/>
                <a:gd name="connsiteY23" fmla="*/ 11106 h 19998"/>
                <a:gd name="connsiteX24" fmla="*/ 18345 w 19998"/>
                <a:gd name="connsiteY24" fmla="*/ 11127 h 19998"/>
                <a:gd name="connsiteX25" fmla="*/ 18409 w 19998"/>
                <a:gd name="connsiteY25" fmla="*/ 11268 h 19998"/>
                <a:gd name="connsiteX26" fmla="*/ 18573 w 19998"/>
                <a:gd name="connsiteY26" fmla="*/ 11451 h 19998"/>
                <a:gd name="connsiteX27" fmla="*/ 18614 w 19998"/>
                <a:gd name="connsiteY27" fmla="*/ 11571 h 19998"/>
                <a:gd name="connsiteX28" fmla="*/ 18369 w 19998"/>
                <a:gd name="connsiteY28" fmla="*/ 11757 h 19998"/>
                <a:gd name="connsiteX29" fmla="*/ 18240 w 19998"/>
                <a:gd name="connsiteY29" fmla="*/ 11839 h 19998"/>
                <a:gd name="connsiteX30" fmla="*/ 18240 w 19998"/>
                <a:gd name="connsiteY30" fmla="*/ 11855 h 19998"/>
                <a:gd name="connsiteX31" fmla="*/ 18223 w 19998"/>
                <a:gd name="connsiteY31" fmla="*/ 11919 h 19998"/>
                <a:gd name="connsiteX32" fmla="*/ 18388 w 19998"/>
                <a:gd name="connsiteY32" fmla="*/ 12144 h 19998"/>
                <a:gd name="connsiteX33" fmla="*/ 18631 w 19998"/>
                <a:gd name="connsiteY33" fmla="*/ 12548 h 19998"/>
                <a:gd name="connsiteX34" fmla="*/ 18673 w 19998"/>
                <a:gd name="connsiteY34" fmla="*/ 12548 h 19998"/>
                <a:gd name="connsiteX35" fmla="*/ 18695 w 19998"/>
                <a:gd name="connsiteY35" fmla="*/ 12574 h 19998"/>
                <a:gd name="connsiteX36" fmla="*/ 18900 w 19998"/>
                <a:gd name="connsiteY36" fmla="*/ 12734 h 19998"/>
                <a:gd name="connsiteX37" fmla="*/ 18843 w 19998"/>
                <a:gd name="connsiteY37" fmla="*/ 12920 h 19998"/>
                <a:gd name="connsiteX38" fmla="*/ 18804 w 19998"/>
                <a:gd name="connsiteY38" fmla="*/ 12920 h 19998"/>
                <a:gd name="connsiteX39" fmla="*/ 18821 w 19998"/>
                <a:gd name="connsiteY39" fmla="*/ 13098 h 19998"/>
                <a:gd name="connsiteX40" fmla="*/ 18804 w 19998"/>
                <a:gd name="connsiteY40" fmla="*/ 13098 h 19998"/>
                <a:gd name="connsiteX41" fmla="*/ 18762 w 19998"/>
                <a:gd name="connsiteY41" fmla="*/ 13178 h 19998"/>
                <a:gd name="connsiteX42" fmla="*/ 18573 w 19998"/>
                <a:gd name="connsiteY42" fmla="*/ 13221 h 19998"/>
                <a:gd name="connsiteX43" fmla="*/ 18469 w 19998"/>
                <a:gd name="connsiteY43" fmla="*/ 13300 h 19998"/>
                <a:gd name="connsiteX44" fmla="*/ 18469 w 19998"/>
                <a:gd name="connsiteY44" fmla="*/ 13364 h 19998"/>
                <a:gd name="connsiteX45" fmla="*/ 18119 w 19998"/>
                <a:gd name="connsiteY45" fmla="*/ 13387 h 19998"/>
                <a:gd name="connsiteX46" fmla="*/ 18035 w 19998"/>
                <a:gd name="connsiteY46" fmla="*/ 13444 h 19998"/>
                <a:gd name="connsiteX47" fmla="*/ 18240 w 19998"/>
                <a:gd name="connsiteY47" fmla="*/ 13669 h 19998"/>
                <a:gd name="connsiteX48" fmla="*/ 18261 w 19998"/>
                <a:gd name="connsiteY48" fmla="*/ 13914 h 19998"/>
                <a:gd name="connsiteX49" fmla="*/ 18552 w 19998"/>
                <a:gd name="connsiteY49" fmla="*/ 14034 h 19998"/>
                <a:gd name="connsiteX50" fmla="*/ 18714 w 19998"/>
                <a:gd name="connsiteY50" fmla="*/ 14074 h 19998"/>
                <a:gd name="connsiteX51" fmla="*/ 18843 w 19998"/>
                <a:gd name="connsiteY51" fmla="*/ 14403 h 19998"/>
                <a:gd name="connsiteX52" fmla="*/ 18657 w 19998"/>
                <a:gd name="connsiteY52" fmla="*/ 14421 h 19998"/>
                <a:gd name="connsiteX53" fmla="*/ 18492 w 19998"/>
                <a:gd name="connsiteY53" fmla="*/ 14809 h 19998"/>
                <a:gd name="connsiteX54" fmla="*/ 18657 w 19998"/>
                <a:gd name="connsiteY54" fmla="*/ 14995 h 19998"/>
                <a:gd name="connsiteX55" fmla="*/ 18573 w 19998"/>
                <a:gd name="connsiteY55" fmla="*/ 15011 h 19998"/>
                <a:gd name="connsiteX56" fmla="*/ 18573 w 19998"/>
                <a:gd name="connsiteY56" fmla="*/ 15131 h 19998"/>
                <a:gd name="connsiteX57" fmla="*/ 18804 w 19998"/>
                <a:gd name="connsiteY57" fmla="*/ 15422 h 19998"/>
                <a:gd name="connsiteX58" fmla="*/ 18821 w 19998"/>
                <a:gd name="connsiteY58" fmla="*/ 15422 h 19998"/>
                <a:gd name="connsiteX59" fmla="*/ 18843 w 19998"/>
                <a:gd name="connsiteY59" fmla="*/ 15439 h 19998"/>
                <a:gd name="connsiteX60" fmla="*/ 19090 w 19998"/>
                <a:gd name="connsiteY60" fmla="*/ 15479 h 19998"/>
                <a:gd name="connsiteX61" fmla="*/ 19152 w 19998"/>
                <a:gd name="connsiteY61" fmla="*/ 15542 h 19998"/>
                <a:gd name="connsiteX62" fmla="*/ 19169 w 19998"/>
                <a:gd name="connsiteY62" fmla="*/ 15542 h 19998"/>
                <a:gd name="connsiteX63" fmla="*/ 19500 w 19998"/>
                <a:gd name="connsiteY63" fmla="*/ 15641 h 19998"/>
                <a:gd name="connsiteX64" fmla="*/ 19500 w 19998"/>
                <a:gd name="connsiteY64" fmla="*/ 15624 h 19998"/>
                <a:gd name="connsiteX65" fmla="*/ 19833 w 19998"/>
                <a:gd name="connsiteY65" fmla="*/ 15519 h 19998"/>
                <a:gd name="connsiteX66" fmla="*/ 19833 w 19998"/>
                <a:gd name="connsiteY66" fmla="*/ 15479 h 19998"/>
                <a:gd name="connsiteX67" fmla="*/ 19914 w 19998"/>
                <a:gd name="connsiteY67" fmla="*/ 15479 h 19998"/>
                <a:gd name="connsiteX68" fmla="*/ 19890 w 19998"/>
                <a:gd name="connsiteY68" fmla="*/ 15624 h 19998"/>
                <a:gd name="connsiteX69" fmla="*/ 19971 w 19998"/>
                <a:gd name="connsiteY69" fmla="*/ 15784 h 19998"/>
                <a:gd name="connsiteX70" fmla="*/ 19890 w 19998"/>
                <a:gd name="connsiteY70" fmla="*/ 15824 h 19998"/>
                <a:gd name="connsiteX71" fmla="*/ 19686 w 19998"/>
                <a:gd name="connsiteY71" fmla="*/ 16358 h 19998"/>
                <a:gd name="connsiteX72" fmla="*/ 19712 w 19998"/>
                <a:gd name="connsiteY72" fmla="*/ 16395 h 19998"/>
                <a:gd name="connsiteX73" fmla="*/ 19645 w 19998"/>
                <a:gd name="connsiteY73" fmla="*/ 16477 h 19998"/>
                <a:gd name="connsiteX74" fmla="*/ 19605 w 19998"/>
                <a:gd name="connsiteY74" fmla="*/ 16454 h 19998"/>
                <a:gd name="connsiteX75" fmla="*/ 19459 w 19998"/>
                <a:gd name="connsiteY75" fmla="*/ 16557 h 19998"/>
                <a:gd name="connsiteX76" fmla="*/ 19443 w 19998"/>
                <a:gd name="connsiteY76" fmla="*/ 16557 h 19998"/>
                <a:gd name="connsiteX77" fmla="*/ 19400 w 19998"/>
                <a:gd name="connsiteY77" fmla="*/ 16600 h 19998"/>
                <a:gd name="connsiteX78" fmla="*/ 19417 w 19998"/>
                <a:gd name="connsiteY78" fmla="*/ 16640 h 19998"/>
                <a:gd name="connsiteX79" fmla="*/ 19400 w 19998"/>
                <a:gd name="connsiteY79" fmla="*/ 16656 h 19998"/>
                <a:gd name="connsiteX80" fmla="*/ 19376 w 19998"/>
                <a:gd name="connsiteY80" fmla="*/ 16600 h 19998"/>
                <a:gd name="connsiteX81" fmla="*/ 19333 w 19998"/>
                <a:gd name="connsiteY81" fmla="*/ 16640 h 19998"/>
                <a:gd name="connsiteX82" fmla="*/ 19317 w 19998"/>
                <a:gd name="connsiteY82" fmla="*/ 16618 h 19998"/>
                <a:gd name="connsiteX83" fmla="*/ 19064 w 19998"/>
                <a:gd name="connsiteY83" fmla="*/ 16905 h 19998"/>
                <a:gd name="connsiteX84" fmla="*/ 19107 w 19998"/>
                <a:gd name="connsiteY84" fmla="*/ 16964 h 19998"/>
                <a:gd name="connsiteX85" fmla="*/ 19064 w 19998"/>
                <a:gd name="connsiteY85" fmla="*/ 16987 h 19998"/>
                <a:gd name="connsiteX86" fmla="*/ 19047 w 19998"/>
                <a:gd name="connsiteY86" fmla="*/ 16922 h 19998"/>
                <a:gd name="connsiteX87" fmla="*/ 18926 w 19998"/>
                <a:gd name="connsiteY87" fmla="*/ 17004 h 19998"/>
                <a:gd name="connsiteX88" fmla="*/ 18900 w 19998"/>
                <a:gd name="connsiteY88" fmla="*/ 16987 h 19998"/>
                <a:gd name="connsiteX89" fmla="*/ 18762 w 19998"/>
                <a:gd name="connsiteY89" fmla="*/ 17067 h 19998"/>
                <a:gd name="connsiteX90" fmla="*/ 18804 w 19998"/>
                <a:gd name="connsiteY90" fmla="*/ 17084 h 19998"/>
                <a:gd name="connsiteX91" fmla="*/ 18778 w 19998"/>
                <a:gd name="connsiteY91" fmla="*/ 17150 h 19998"/>
                <a:gd name="connsiteX92" fmla="*/ 18738 w 19998"/>
                <a:gd name="connsiteY92" fmla="*/ 17150 h 19998"/>
                <a:gd name="connsiteX93" fmla="*/ 18695 w 19998"/>
                <a:gd name="connsiteY93" fmla="*/ 17269 h 19998"/>
                <a:gd name="connsiteX94" fmla="*/ 18657 w 19998"/>
                <a:gd name="connsiteY94" fmla="*/ 17269 h 19998"/>
                <a:gd name="connsiteX95" fmla="*/ 18631 w 19998"/>
                <a:gd name="connsiteY95" fmla="*/ 17269 h 19998"/>
                <a:gd name="connsiteX96" fmla="*/ 18631 w 19998"/>
                <a:gd name="connsiteY96" fmla="*/ 17312 h 19998"/>
                <a:gd name="connsiteX97" fmla="*/ 18452 w 19998"/>
                <a:gd name="connsiteY97" fmla="*/ 17312 h 19998"/>
                <a:gd name="connsiteX98" fmla="*/ 18200 w 19998"/>
                <a:gd name="connsiteY98" fmla="*/ 17655 h 19998"/>
                <a:gd name="connsiteX99" fmla="*/ 18200 w 19998"/>
                <a:gd name="connsiteY99" fmla="*/ 17674 h 19998"/>
                <a:gd name="connsiteX100" fmla="*/ 18345 w 19998"/>
                <a:gd name="connsiteY100" fmla="*/ 17655 h 19998"/>
                <a:gd name="connsiteX101" fmla="*/ 18345 w 19998"/>
                <a:gd name="connsiteY101" fmla="*/ 17634 h 19998"/>
                <a:gd name="connsiteX102" fmla="*/ 18388 w 19998"/>
                <a:gd name="connsiteY102" fmla="*/ 17655 h 19998"/>
                <a:gd name="connsiteX103" fmla="*/ 18345 w 19998"/>
                <a:gd name="connsiteY103" fmla="*/ 17779 h 19998"/>
                <a:gd name="connsiteX104" fmla="*/ 18369 w 19998"/>
                <a:gd name="connsiteY104" fmla="*/ 17796 h 19998"/>
                <a:gd name="connsiteX105" fmla="*/ 18369 w 19998"/>
                <a:gd name="connsiteY105" fmla="*/ 17817 h 19998"/>
                <a:gd name="connsiteX106" fmla="*/ 18304 w 19998"/>
                <a:gd name="connsiteY106" fmla="*/ 17843 h 19998"/>
                <a:gd name="connsiteX107" fmla="*/ 18304 w 19998"/>
                <a:gd name="connsiteY107" fmla="*/ 17883 h 19998"/>
                <a:gd name="connsiteX108" fmla="*/ 18261 w 19998"/>
                <a:gd name="connsiteY108" fmla="*/ 17899 h 19998"/>
                <a:gd name="connsiteX109" fmla="*/ 18157 w 19998"/>
                <a:gd name="connsiteY109" fmla="*/ 17859 h 19998"/>
                <a:gd name="connsiteX110" fmla="*/ 17830 w 19998"/>
                <a:gd name="connsiteY110" fmla="*/ 18003 h 19998"/>
                <a:gd name="connsiteX111" fmla="*/ 17830 w 19998"/>
                <a:gd name="connsiteY111" fmla="*/ 18101 h 19998"/>
                <a:gd name="connsiteX112" fmla="*/ 17561 w 19998"/>
                <a:gd name="connsiteY112" fmla="*/ 18045 h 19998"/>
                <a:gd name="connsiteX113" fmla="*/ 17502 w 19998"/>
                <a:gd name="connsiteY113" fmla="*/ 18223 h 19998"/>
                <a:gd name="connsiteX114" fmla="*/ 17518 w 19998"/>
                <a:gd name="connsiteY114" fmla="*/ 18223 h 19998"/>
                <a:gd name="connsiteX115" fmla="*/ 17480 w 19998"/>
                <a:gd name="connsiteY115" fmla="*/ 18247 h 19998"/>
                <a:gd name="connsiteX116" fmla="*/ 17397 w 19998"/>
                <a:gd name="connsiteY116" fmla="*/ 18247 h 19998"/>
                <a:gd name="connsiteX117" fmla="*/ 17373 w 19998"/>
                <a:gd name="connsiteY117" fmla="*/ 18223 h 19998"/>
                <a:gd name="connsiteX118" fmla="*/ 17454 w 19998"/>
                <a:gd name="connsiteY118" fmla="*/ 18207 h 19998"/>
                <a:gd name="connsiteX119" fmla="*/ 17397 w 19998"/>
                <a:gd name="connsiteY119" fmla="*/ 18125 h 19998"/>
                <a:gd name="connsiteX120" fmla="*/ 17249 w 19998"/>
                <a:gd name="connsiteY120" fmla="*/ 18125 h 19998"/>
                <a:gd name="connsiteX121" fmla="*/ 17249 w 19998"/>
                <a:gd name="connsiteY121" fmla="*/ 18101 h 19998"/>
                <a:gd name="connsiteX122" fmla="*/ 17111 w 19998"/>
                <a:gd name="connsiteY122" fmla="*/ 18082 h 19998"/>
                <a:gd name="connsiteX123" fmla="*/ 17111 w 19998"/>
                <a:gd name="connsiteY123" fmla="*/ 18061 h 19998"/>
                <a:gd name="connsiteX124" fmla="*/ 17023 w 19998"/>
                <a:gd name="connsiteY124" fmla="*/ 18061 h 19998"/>
                <a:gd name="connsiteX125" fmla="*/ 17023 w 19998"/>
                <a:gd name="connsiteY125" fmla="*/ 18082 h 19998"/>
                <a:gd name="connsiteX126" fmla="*/ 17068 w 19998"/>
                <a:gd name="connsiteY126" fmla="*/ 18101 h 19998"/>
                <a:gd name="connsiteX127" fmla="*/ 17068 w 19998"/>
                <a:gd name="connsiteY127" fmla="*/ 18144 h 19998"/>
                <a:gd name="connsiteX128" fmla="*/ 17128 w 19998"/>
                <a:gd name="connsiteY128" fmla="*/ 18125 h 19998"/>
                <a:gd name="connsiteX129" fmla="*/ 17149 w 19998"/>
                <a:gd name="connsiteY129" fmla="*/ 18165 h 19998"/>
                <a:gd name="connsiteX130" fmla="*/ 17068 w 19998"/>
                <a:gd name="connsiteY130" fmla="*/ 18181 h 19998"/>
                <a:gd name="connsiteX131" fmla="*/ 17023 w 19998"/>
                <a:gd name="connsiteY131" fmla="*/ 18165 h 19998"/>
                <a:gd name="connsiteX132" fmla="*/ 16980 w 19998"/>
                <a:gd name="connsiteY132" fmla="*/ 18223 h 19998"/>
                <a:gd name="connsiteX133" fmla="*/ 16880 w 19998"/>
                <a:gd name="connsiteY133" fmla="*/ 18181 h 19998"/>
                <a:gd name="connsiteX134" fmla="*/ 16899 w 19998"/>
                <a:gd name="connsiteY134" fmla="*/ 18082 h 19998"/>
                <a:gd name="connsiteX135" fmla="*/ 16842 w 19998"/>
                <a:gd name="connsiteY135" fmla="*/ 18061 h 19998"/>
                <a:gd name="connsiteX136" fmla="*/ 16842 w 19998"/>
                <a:gd name="connsiteY136" fmla="*/ 18045 h 19998"/>
                <a:gd name="connsiteX137" fmla="*/ 16678 w 19998"/>
                <a:gd name="connsiteY137" fmla="*/ 17981 h 19998"/>
                <a:gd name="connsiteX138" fmla="*/ 16694 w 19998"/>
                <a:gd name="connsiteY138" fmla="*/ 17963 h 19998"/>
                <a:gd name="connsiteX139" fmla="*/ 16694 w 19998"/>
                <a:gd name="connsiteY139" fmla="*/ 17941 h 19998"/>
                <a:gd name="connsiteX140" fmla="*/ 16654 w 19998"/>
                <a:gd name="connsiteY140" fmla="*/ 17941 h 19998"/>
                <a:gd name="connsiteX141" fmla="*/ 16573 w 19998"/>
                <a:gd name="connsiteY141" fmla="*/ 17941 h 19998"/>
                <a:gd name="connsiteX142" fmla="*/ 16547 w 19998"/>
                <a:gd name="connsiteY142" fmla="*/ 17981 h 19998"/>
                <a:gd name="connsiteX143" fmla="*/ 16425 w 19998"/>
                <a:gd name="connsiteY143" fmla="*/ 17883 h 19998"/>
                <a:gd name="connsiteX144" fmla="*/ 16073 w 19998"/>
                <a:gd name="connsiteY144" fmla="*/ 17899 h 19998"/>
                <a:gd name="connsiteX145" fmla="*/ 16073 w 19998"/>
                <a:gd name="connsiteY145" fmla="*/ 17883 h 19998"/>
                <a:gd name="connsiteX146" fmla="*/ 16137 w 19998"/>
                <a:gd name="connsiteY146" fmla="*/ 17753 h 19998"/>
                <a:gd name="connsiteX147" fmla="*/ 16097 w 19998"/>
                <a:gd name="connsiteY147" fmla="*/ 17714 h 19998"/>
                <a:gd name="connsiteX148" fmla="*/ 16016 w 19998"/>
                <a:gd name="connsiteY148" fmla="*/ 17551 h 19998"/>
                <a:gd name="connsiteX149" fmla="*/ 15539 w 19998"/>
                <a:gd name="connsiteY149" fmla="*/ 17594 h 19998"/>
                <a:gd name="connsiteX150" fmla="*/ 15499 w 19998"/>
                <a:gd name="connsiteY150" fmla="*/ 17514 h 19998"/>
                <a:gd name="connsiteX151" fmla="*/ 15704 w 19998"/>
                <a:gd name="connsiteY151" fmla="*/ 17453 h 19998"/>
                <a:gd name="connsiteX152" fmla="*/ 15704 w 19998"/>
                <a:gd name="connsiteY152" fmla="*/ 17472 h 19998"/>
                <a:gd name="connsiteX153" fmla="*/ 15868 w 19998"/>
                <a:gd name="connsiteY153" fmla="*/ 17286 h 19998"/>
                <a:gd name="connsiteX154" fmla="*/ 15828 w 19998"/>
                <a:gd name="connsiteY154" fmla="*/ 17269 h 19998"/>
                <a:gd name="connsiteX155" fmla="*/ 15763 w 19998"/>
                <a:gd name="connsiteY155" fmla="*/ 17333 h 19998"/>
                <a:gd name="connsiteX156" fmla="*/ 15763 w 19998"/>
                <a:gd name="connsiteY156" fmla="*/ 17352 h 19998"/>
                <a:gd name="connsiteX157" fmla="*/ 15663 w 19998"/>
                <a:gd name="connsiteY157" fmla="*/ 17187 h 19998"/>
                <a:gd name="connsiteX158" fmla="*/ 15556 w 19998"/>
                <a:gd name="connsiteY158" fmla="*/ 17187 h 19998"/>
                <a:gd name="connsiteX159" fmla="*/ 15518 w 19998"/>
                <a:gd name="connsiteY159" fmla="*/ 17124 h 19998"/>
                <a:gd name="connsiteX160" fmla="*/ 15518 w 19998"/>
                <a:gd name="connsiteY160" fmla="*/ 17312 h 19998"/>
                <a:gd name="connsiteX161" fmla="*/ 15582 w 19998"/>
                <a:gd name="connsiteY161" fmla="*/ 17312 h 19998"/>
                <a:gd name="connsiteX162" fmla="*/ 15599 w 19998"/>
                <a:gd name="connsiteY162" fmla="*/ 17472 h 19998"/>
                <a:gd name="connsiteX163" fmla="*/ 15475 w 19998"/>
                <a:gd name="connsiteY163" fmla="*/ 17495 h 19998"/>
                <a:gd name="connsiteX164" fmla="*/ 15370 w 19998"/>
                <a:gd name="connsiteY164" fmla="*/ 17415 h 19998"/>
                <a:gd name="connsiteX165" fmla="*/ 15249 w 19998"/>
                <a:gd name="connsiteY165" fmla="*/ 17535 h 19998"/>
                <a:gd name="connsiteX166" fmla="*/ 15313 w 19998"/>
                <a:gd name="connsiteY166" fmla="*/ 17577 h 19998"/>
                <a:gd name="connsiteX167" fmla="*/ 15230 w 19998"/>
                <a:gd name="connsiteY167" fmla="*/ 17655 h 19998"/>
                <a:gd name="connsiteX168" fmla="*/ 14937 w 19998"/>
                <a:gd name="connsiteY168" fmla="*/ 17617 h 19998"/>
                <a:gd name="connsiteX169" fmla="*/ 14918 w 19998"/>
                <a:gd name="connsiteY169" fmla="*/ 17495 h 19998"/>
                <a:gd name="connsiteX170" fmla="*/ 14856 w 19998"/>
                <a:gd name="connsiteY170" fmla="*/ 17495 h 19998"/>
                <a:gd name="connsiteX171" fmla="*/ 14856 w 19998"/>
                <a:gd name="connsiteY171" fmla="*/ 17617 h 19998"/>
                <a:gd name="connsiteX172" fmla="*/ 14775 w 19998"/>
                <a:gd name="connsiteY172" fmla="*/ 17577 h 19998"/>
                <a:gd name="connsiteX173" fmla="*/ 14796 w 19998"/>
                <a:gd name="connsiteY173" fmla="*/ 17432 h 19998"/>
                <a:gd name="connsiteX174" fmla="*/ 14199 w 19998"/>
                <a:gd name="connsiteY174" fmla="*/ 17389 h 19998"/>
                <a:gd name="connsiteX175" fmla="*/ 14010 w 19998"/>
                <a:gd name="connsiteY175" fmla="*/ 17286 h 19998"/>
                <a:gd name="connsiteX176" fmla="*/ 14053 w 19998"/>
                <a:gd name="connsiteY176" fmla="*/ 17248 h 19998"/>
                <a:gd name="connsiteX177" fmla="*/ 13972 w 19998"/>
                <a:gd name="connsiteY177" fmla="*/ 17166 h 19998"/>
                <a:gd name="connsiteX178" fmla="*/ 12524 w 19998"/>
                <a:gd name="connsiteY178" fmla="*/ 17981 h 19998"/>
                <a:gd name="connsiteX179" fmla="*/ 12279 w 19998"/>
                <a:gd name="connsiteY179" fmla="*/ 18327 h 19998"/>
                <a:gd name="connsiteX180" fmla="*/ 12174 w 19998"/>
                <a:gd name="connsiteY180" fmla="*/ 18223 h 19998"/>
                <a:gd name="connsiteX181" fmla="*/ 12174 w 19998"/>
                <a:gd name="connsiteY181" fmla="*/ 18327 h 19998"/>
                <a:gd name="connsiteX182" fmla="*/ 12239 w 19998"/>
                <a:gd name="connsiteY182" fmla="*/ 18350 h 19998"/>
                <a:gd name="connsiteX183" fmla="*/ 12255 w 19998"/>
                <a:gd name="connsiteY183" fmla="*/ 18327 h 19998"/>
                <a:gd name="connsiteX184" fmla="*/ 12279 w 19998"/>
                <a:gd name="connsiteY184" fmla="*/ 18327 h 19998"/>
                <a:gd name="connsiteX185" fmla="*/ 12196 w 19998"/>
                <a:gd name="connsiteY185" fmla="*/ 18592 h 19998"/>
                <a:gd name="connsiteX186" fmla="*/ 12158 w 19998"/>
                <a:gd name="connsiteY186" fmla="*/ 18571 h 19998"/>
                <a:gd name="connsiteX187" fmla="*/ 12174 w 19998"/>
                <a:gd name="connsiteY187" fmla="*/ 18513 h 19998"/>
                <a:gd name="connsiteX188" fmla="*/ 12115 w 19998"/>
                <a:gd name="connsiteY188" fmla="*/ 18550 h 19998"/>
                <a:gd name="connsiteX189" fmla="*/ 12196 w 19998"/>
                <a:gd name="connsiteY189" fmla="*/ 18837 h 19998"/>
                <a:gd name="connsiteX190" fmla="*/ 12255 w 19998"/>
                <a:gd name="connsiteY190" fmla="*/ 19528 h 19998"/>
                <a:gd name="connsiteX191" fmla="*/ 12379 w 19998"/>
                <a:gd name="connsiteY191" fmla="*/ 19570 h 19998"/>
                <a:gd name="connsiteX192" fmla="*/ 12360 w 19998"/>
                <a:gd name="connsiteY192" fmla="*/ 19650 h 19998"/>
                <a:gd name="connsiteX193" fmla="*/ 12443 w 19998"/>
                <a:gd name="connsiteY193" fmla="*/ 19749 h 19998"/>
                <a:gd name="connsiteX194" fmla="*/ 12279 w 19998"/>
                <a:gd name="connsiteY194" fmla="*/ 19772 h 19998"/>
                <a:gd name="connsiteX195" fmla="*/ 12215 w 19998"/>
                <a:gd name="connsiteY195" fmla="*/ 19669 h 19998"/>
                <a:gd name="connsiteX196" fmla="*/ 12158 w 19998"/>
                <a:gd name="connsiteY196" fmla="*/ 19690 h 19998"/>
                <a:gd name="connsiteX197" fmla="*/ 12158 w 19998"/>
                <a:gd name="connsiteY197" fmla="*/ 19669 h 19998"/>
                <a:gd name="connsiteX198" fmla="*/ 12010 w 19998"/>
                <a:gd name="connsiteY198" fmla="*/ 19669 h 19998"/>
                <a:gd name="connsiteX199" fmla="*/ 12010 w 19998"/>
                <a:gd name="connsiteY199" fmla="*/ 19706 h 19998"/>
                <a:gd name="connsiteX200" fmla="*/ 11927 w 19998"/>
                <a:gd name="connsiteY200" fmla="*/ 19690 h 19998"/>
                <a:gd name="connsiteX201" fmla="*/ 11905 w 19998"/>
                <a:gd name="connsiteY201" fmla="*/ 19706 h 19998"/>
                <a:gd name="connsiteX202" fmla="*/ 11741 w 19998"/>
                <a:gd name="connsiteY202" fmla="*/ 19810 h 19998"/>
                <a:gd name="connsiteX203" fmla="*/ 11577 w 19998"/>
                <a:gd name="connsiteY203" fmla="*/ 19810 h 19998"/>
                <a:gd name="connsiteX204" fmla="*/ 11577 w 19998"/>
                <a:gd name="connsiteY204" fmla="*/ 19875 h 19998"/>
                <a:gd name="connsiteX205" fmla="*/ 11553 w 19998"/>
                <a:gd name="connsiteY205" fmla="*/ 19875 h 19998"/>
                <a:gd name="connsiteX206" fmla="*/ 11577 w 19998"/>
                <a:gd name="connsiteY206" fmla="*/ 19972 h 19998"/>
                <a:gd name="connsiteX207" fmla="*/ 11388 w 19998"/>
                <a:gd name="connsiteY207" fmla="*/ 19934 h 19998"/>
                <a:gd name="connsiteX208" fmla="*/ 11348 w 19998"/>
                <a:gd name="connsiteY208" fmla="*/ 19998 h 19998"/>
                <a:gd name="connsiteX209" fmla="*/ 10645 w 19998"/>
                <a:gd name="connsiteY209" fmla="*/ 19810 h 19998"/>
                <a:gd name="connsiteX210" fmla="*/ 10441 w 19998"/>
                <a:gd name="connsiteY210" fmla="*/ 19955 h 19998"/>
                <a:gd name="connsiteX211" fmla="*/ 10295 w 19998"/>
                <a:gd name="connsiteY211" fmla="*/ 19732 h 19998"/>
                <a:gd name="connsiteX212" fmla="*/ 9964 w 19998"/>
                <a:gd name="connsiteY212" fmla="*/ 19626 h 19998"/>
                <a:gd name="connsiteX213" fmla="*/ 9990 w 19998"/>
                <a:gd name="connsiteY213" fmla="*/ 19467 h 19998"/>
                <a:gd name="connsiteX214" fmla="*/ 10048 w 19998"/>
                <a:gd name="connsiteY214" fmla="*/ 19450 h 19998"/>
                <a:gd name="connsiteX215" fmla="*/ 10048 w 19998"/>
                <a:gd name="connsiteY215" fmla="*/ 19424 h 19998"/>
                <a:gd name="connsiteX216" fmla="*/ 9943 w 19998"/>
                <a:gd name="connsiteY216" fmla="*/ 19408 h 19998"/>
                <a:gd name="connsiteX217" fmla="*/ 9964 w 19998"/>
                <a:gd name="connsiteY217" fmla="*/ 19342 h 19998"/>
                <a:gd name="connsiteX218" fmla="*/ 9533 w 19998"/>
                <a:gd name="connsiteY218" fmla="*/ 19262 h 19998"/>
                <a:gd name="connsiteX219" fmla="*/ 9533 w 19998"/>
                <a:gd name="connsiteY219" fmla="*/ 19368 h 19998"/>
                <a:gd name="connsiteX220" fmla="*/ 9452 w 19998"/>
                <a:gd name="connsiteY220" fmla="*/ 19368 h 19998"/>
                <a:gd name="connsiteX221" fmla="*/ 9288 w 19998"/>
                <a:gd name="connsiteY221" fmla="*/ 19076 h 19998"/>
                <a:gd name="connsiteX222" fmla="*/ 8935 w 19998"/>
                <a:gd name="connsiteY222" fmla="*/ 19076 h 19998"/>
                <a:gd name="connsiteX223" fmla="*/ 8478 w 19998"/>
                <a:gd name="connsiteY223" fmla="*/ 18837 h 19998"/>
                <a:gd name="connsiteX224" fmla="*/ 8381 w 19998"/>
                <a:gd name="connsiteY224" fmla="*/ 18795 h 19998"/>
                <a:gd name="connsiteX225" fmla="*/ 8357 w 19998"/>
                <a:gd name="connsiteY225" fmla="*/ 18820 h 19998"/>
                <a:gd name="connsiteX226" fmla="*/ 8169 w 19998"/>
                <a:gd name="connsiteY226" fmla="*/ 18773 h 19998"/>
                <a:gd name="connsiteX227" fmla="*/ 8128 w 19998"/>
                <a:gd name="connsiteY227" fmla="*/ 18820 h 19998"/>
                <a:gd name="connsiteX228" fmla="*/ 8150 w 19998"/>
                <a:gd name="connsiteY228" fmla="*/ 18877 h 19998"/>
                <a:gd name="connsiteX229" fmla="*/ 8109 w 19998"/>
                <a:gd name="connsiteY229" fmla="*/ 18940 h 19998"/>
                <a:gd name="connsiteX230" fmla="*/ 8128 w 19998"/>
                <a:gd name="connsiteY230" fmla="*/ 18957 h 19998"/>
                <a:gd name="connsiteX231" fmla="*/ 8109 w 19998"/>
                <a:gd name="connsiteY231" fmla="*/ 18997 h 19998"/>
                <a:gd name="connsiteX232" fmla="*/ 8150 w 19998"/>
                <a:gd name="connsiteY232" fmla="*/ 18997 h 19998"/>
                <a:gd name="connsiteX233" fmla="*/ 8150 w 19998"/>
                <a:gd name="connsiteY233" fmla="*/ 19142 h 19998"/>
                <a:gd name="connsiteX234" fmla="*/ 8007 w 19998"/>
                <a:gd name="connsiteY234" fmla="*/ 19119 h 19998"/>
                <a:gd name="connsiteX235" fmla="*/ 7907 w 19998"/>
                <a:gd name="connsiteY235" fmla="*/ 19119 h 19998"/>
                <a:gd name="connsiteX236" fmla="*/ 7907 w 19998"/>
                <a:gd name="connsiteY236" fmla="*/ 19142 h 19998"/>
                <a:gd name="connsiteX237" fmla="*/ 7816 w 19998"/>
                <a:gd name="connsiteY237" fmla="*/ 19119 h 19998"/>
                <a:gd name="connsiteX238" fmla="*/ 7676 w 19998"/>
                <a:gd name="connsiteY238" fmla="*/ 19119 h 19998"/>
                <a:gd name="connsiteX239" fmla="*/ 7611 w 19998"/>
                <a:gd name="connsiteY239" fmla="*/ 19060 h 19998"/>
                <a:gd name="connsiteX240" fmla="*/ 7511 w 19998"/>
                <a:gd name="connsiteY240" fmla="*/ 19159 h 19998"/>
                <a:gd name="connsiteX241" fmla="*/ 6892 w 19998"/>
                <a:gd name="connsiteY241" fmla="*/ 19102 h 19998"/>
                <a:gd name="connsiteX242" fmla="*/ 6868 w 19998"/>
                <a:gd name="connsiteY242" fmla="*/ 19060 h 19998"/>
                <a:gd name="connsiteX243" fmla="*/ 6730 w 19998"/>
                <a:gd name="connsiteY243" fmla="*/ 18877 h 19998"/>
                <a:gd name="connsiteX244" fmla="*/ 6599 w 19998"/>
                <a:gd name="connsiteY244" fmla="*/ 18837 h 19998"/>
                <a:gd name="connsiteX245" fmla="*/ 6583 w 19998"/>
                <a:gd name="connsiteY245" fmla="*/ 18795 h 19998"/>
                <a:gd name="connsiteX246" fmla="*/ 6583 w 19998"/>
                <a:gd name="connsiteY246" fmla="*/ 18820 h 19998"/>
                <a:gd name="connsiteX247" fmla="*/ 6478 w 19998"/>
                <a:gd name="connsiteY247" fmla="*/ 18731 h 19998"/>
                <a:gd name="connsiteX248" fmla="*/ 6254 w 19998"/>
                <a:gd name="connsiteY248" fmla="*/ 18858 h 19998"/>
                <a:gd name="connsiteX249" fmla="*/ 6149 w 19998"/>
                <a:gd name="connsiteY249" fmla="*/ 18773 h 19998"/>
                <a:gd name="connsiteX250" fmla="*/ 6066 w 19998"/>
                <a:gd name="connsiteY250" fmla="*/ 18877 h 19998"/>
                <a:gd name="connsiteX251" fmla="*/ 6025 w 19998"/>
                <a:gd name="connsiteY251" fmla="*/ 18858 h 19998"/>
                <a:gd name="connsiteX252" fmla="*/ 6025 w 19998"/>
                <a:gd name="connsiteY252" fmla="*/ 18820 h 19998"/>
                <a:gd name="connsiteX253" fmla="*/ 5982 w 19998"/>
                <a:gd name="connsiteY253" fmla="*/ 18820 h 19998"/>
                <a:gd name="connsiteX254" fmla="*/ 5861 w 19998"/>
                <a:gd name="connsiteY254" fmla="*/ 18632 h 19998"/>
                <a:gd name="connsiteX255" fmla="*/ 5820 w 19998"/>
                <a:gd name="connsiteY255" fmla="*/ 18632 h 19998"/>
                <a:gd name="connsiteX256" fmla="*/ 5756 w 19998"/>
                <a:gd name="connsiteY256" fmla="*/ 18550 h 19998"/>
                <a:gd name="connsiteX257" fmla="*/ 5775 w 19998"/>
                <a:gd name="connsiteY257" fmla="*/ 18550 h 19998"/>
                <a:gd name="connsiteX258" fmla="*/ 5732 w 19998"/>
                <a:gd name="connsiteY258" fmla="*/ 18447 h 19998"/>
                <a:gd name="connsiteX259" fmla="*/ 5075 w 19998"/>
                <a:gd name="connsiteY259" fmla="*/ 18310 h 19998"/>
                <a:gd name="connsiteX260" fmla="*/ 4806 w 19998"/>
                <a:gd name="connsiteY260" fmla="*/ 18165 h 19998"/>
                <a:gd name="connsiteX261" fmla="*/ 4865 w 19998"/>
                <a:gd name="connsiteY261" fmla="*/ 18061 h 19998"/>
                <a:gd name="connsiteX262" fmla="*/ 4768 w 19998"/>
                <a:gd name="connsiteY262" fmla="*/ 18082 h 19998"/>
                <a:gd name="connsiteX263" fmla="*/ 4725 w 19998"/>
                <a:gd name="connsiteY263" fmla="*/ 18247 h 19998"/>
                <a:gd name="connsiteX264" fmla="*/ 4515 w 19998"/>
                <a:gd name="connsiteY264" fmla="*/ 18101 h 19998"/>
                <a:gd name="connsiteX265" fmla="*/ 4684 w 19998"/>
                <a:gd name="connsiteY265" fmla="*/ 17737 h 19998"/>
                <a:gd name="connsiteX266" fmla="*/ 4415 w 19998"/>
                <a:gd name="connsiteY266" fmla="*/ 17634 h 19998"/>
                <a:gd name="connsiteX267" fmla="*/ 4372 w 19998"/>
                <a:gd name="connsiteY267" fmla="*/ 17714 h 19998"/>
                <a:gd name="connsiteX268" fmla="*/ 4311 w 19998"/>
                <a:gd name="connsiteY268" fmla="*/ 17714 h 19998"/>
                <a:gd name="connsiteX269" fmla="*/ 4294 w 19998"/>
                <a:gd name="connsiteY269" fmla="*/ 17594 h 19998"/>
                <a:gd name="connsiteX270" fmla="*/ 4103 w 19998"/>
                <a:gd name="connsiteY270" fmla="*/ 17617 h 19998"/>
                <a:gd name="connsiteX271" fmla="*/ 4063 w 19998"/>
                <a:gd name="connsiteY271" fmla="*/ 17495 h 19998"/>
                <a:gd name="connsiteX272" fmla="*/ 4041 w 19998"/>
                <a:gd name="connsiteY272" fmla="*/ 17495 h 19998"/>
                <a:gd name="connsiteX273" fmla="*/ 4025 w 19998"/>
                <a:gd name="connsiteY273" fmla="*/ 17432 h 19998"/>
                <a:gd name="connsiteX274" fmla="*/ 4103 w 19998"/>
                <a:gd name="connsiteY274" fmla="*/ 17415 h 19998"/>
                <a:gd name="connsiteX275" fmla="*/ 4251 w 19998"/>
                <a:gd name="connsiteY275" fmla="*/ 17389 h 19998"/>
                <a:gd name="connsiteX276" fmla="*/ 4251 w 19998"/>
                <a:gd name="connsiteY276" fmla="*/ 17373 h 19998"/>
                <a:gd name="connsiteX277" fmla="*/ 4499 w 19998"/>
                <a:gd name="connsiteY277" fmla="*/ 17084 h 19998"/>
                <a:gd name="connsiteX278" fmla="*/ 5037 w 19998"/>
                <a:gd name="connsiteY278" fmla="*/ 14969 h 19998"/>
                <a:gd name="connsiteX279" fmla="*/ 5011 w 19998"/>
                <a:gd name="connsiteY279" fmla="*/ 14767 h 19998"/>
                <a:gd name="connsiteX280" fmla="*/ 5218 w 19998"/>
                <a:gd name="connsiteY280" fmla="*/ 14525 h 19998"/>
                <a:gd name="connsiteX281" fmla="*/ 5427 w 19998"/>
                <a:gd name="connsiteY281" fmla="*/ 14583 h 19998"/>
                <a:gd name="connsiteX282" fmla="*/ 5444 w 19998"/>
                <a:gd name="connsiteY282" fmla="*/ 14525 h 19998"/>
                <a:gd name="connsiteX283" fmla="*/ 5387 w 19998"/>
                <a:gd name="connsiteY283" fmla="*/ 14464 h 19998"/>
                <a:gd name="connsiteX284" fmla="*/ 5427 w 19998"/>
                <a:gd name="connsiteY284" fmla="*/ 14485 h 19998"/>
                <a:gd name="connsiteX285" fmla="*/ 5427 w 19998"/>
                <a:gd name="connsiteY285" fmla="*/ 14464 h 19998"/>
                <a:gd name="connsiteX286" fmla="*/ 5218 w 19998"/>
                <a:gd name="connsiteY286" fmla="*/ 14318 h 19998"/>
                <a:gd name="connsiteX287" fmla="*/ 5075 w 19998"/>
                <a:gd name="connsiteY287" fmla="*/ 14647 h 19998"/>
                <a:gd name="connsiteX288" fmla="*/ 5037 w 19998"/>
                <a:gd name="connsiteY288" fmla="*/ 14623 h 19998"/>
                <a:gd name="connsiteX289" fmla="*/ 5427 w 19998"/>
                <a:gd name="connsiteY289" fmla="*/ 12509 h 19998"/>
                <a:gd name="connsiteX290" fmla="*/ 5470 w 19998"/>
                <a:gd name="connsiteY290" fmla="*/ 12492 h 19998"/>
                <a:gd name="connsiteX291" fmla="*/ 5511 w 19998"/>
                <a:gd name="connsiteY291" fmla="*/ 12548 h 19998"/>
                <a:gd name="connsiteX292" fmla="*/ 5961 w 19998"/>
                <a:gd name="connsiteY292" fmla="*/ 13284 h 19998"/>
                <a:gd name="connsiteX293" fmla="*/ 6352 w 19998"/>
                <a:gd name="connsiteY293" fmla="*/ 14017 h 19998"/>
                <a:gd name="connsiteX294" fmla="*/ 6352 w 19998"/>
                <a:gd name="connsiteY294" fmla="*/ 13808 h 19998"/>
                <a:gd name="connsiteX295" fmla="*/ 6001 w 19998"/>
                <a:gd name="connsiteY295" fmla="*/ 13058 h 19998"/>
                <a:gd name="connsiteX296" fmla="*/ 5675 w 19998"/>
                <a:gd name="connsiteY296" fmla="*/ 12532 h 19998"/>
                <a:gd name="connsiteX297" fmla="*/ 5551 w 19998"/>
                <a:gd name="connsiteY297" fmla="*/ 12410 h 19998"/>
                <a:gd name="connsiteX298" fmla="*/ 5258 w 19998"/>
                <a:gd name="connsiteY298" fmla="*/ 12227 h 19998"/>
                <a:gd name="connsiteX299" fmla="*/ 5242 w 19998"/>
                <a:gd name="connsiteY299" fmla="*/ 12243 h 19998"/>
                <a:gd name="connsiteX300" fmla="*/ 5175 w 19998"/>
                <a:gd name="connsiteY300" fmla="*/ 11961 h 19998"/>
                <a:gd name="connsiteX301" fmla="*/ 5363 w 19998"/>
                <a:gd name="connsiteY301" fmla="*/ 11961 h 19998"/>
                <a:gd name="connsiteX302" fmla="*/ 5487 w 19998"/>
                <a:gd name="connsiteY302" fmla="*/ 11653 h 19998"/>
                <a:gd name="connsiteX303" fmla="*/ 5470 w 19998"/>
                <a:gd name="connsiteY303" fmla="*/ 11653 h 19998"/>
                <a:gd name="connsiteX304" fmla="*/ 5470 w 19998"/>
                <a:gd name="connsiteY304" fmla="*/ 11637 h 19998"/>
                <a:gd name="connsiteX305" fmla="*/ 5444 w 19998"/>
                <a:gd name="connsiteY305" fmla="*/ 11268 h 19998"/>
                <a:gd name="connsiteX306" fmla="*/ 5339 w 19998"/>
                <a:gd name="connsiteY306" fmla="*/ 11146 h 19998"/>
                <a:gd name="connsiteX307" fmla="*/ 5251 w 19998"/>
                <a:gd name="connsiteY307" fmla="*/ 10849 h 19998"/>
                <a:gd name="connsiteX308" fmla="*/ 4784 w 19998"/>
                <a:gd name="connsiteY308" fmla="*/ 10539 h 19998"/>
                <a:gd name="connsiteX309" fmla="*/ 4603 w 19998"/>
                <a:gd name="connsiteY309" fmla="*/ 10497 h 19998"/>
                <a:gd name="connsiteX310" fmla="*/ 4620 w 19998"/>
                <a:gd name="connsiteY310" fmla="*/ 10476 h 19998"/>
                <a:gd name="connsiteX311" fmla="*/ 3877 w 19998"/>
                <a:gd name="connsiteY311" fmla="*/ 9395 h 19998"/>
                <a:gd name="connsiteX312" fmla="*/ 3941 w 19998"/>
                <a:gd name="connsiteY312" fmla="*/ 9353 h 19998"/>
                <a:gd name="connsiteX313" fmla="*/ 3918 w 19998"/>
                <a:gd name="connsiteY313" fmla="*/ 9353 h 19998"/>
                <a:gd name="connsiteX314" fmla="*/ 4168 w 19998"/>
                <a:gd name="connsiteY314" fmla="*/ 9071 h 19998"/>
                <a:gd name="connsiteX315" fmla="*/ 3753 w 19998"/>
                <a:gd name="connsiteY315" fmla="*/ 8829 h 19998"/>
                <a:gd name="connsiteX316" fmla="*/ 3899 w 19998"/>
                <a:gd name="connsiteY316" fmla="*/ 8645 h 19998"/>
                <a:gd name="connsiteX317" fmla="*/ 3899 w 19998"/>
                <a:gd name="connsiteY317" fmla="*/ 8521 h 19998"/>
                <a:gd name="connsiteX318" fmla="*/ 4472 w 19998"/>
                <a:gd name="connsiteY318" fmla="*/ 8666 h 19998"/>
                <a:gd name="connsiteX319" fmla="*/ 3877 w 19998"/>
                <a:gd name="connsiteY319" fmla="*/ 8457 h 19998"/>
                <a:gd name="connsiteX320" fmla="*/ 3689 w 19998"/>
                <a:gd name="connsiteY320" fmla="*/ 8587 h 19998"/>
                <a:gd name="connsiteX321" fmla="*/ 3360 w 19998"/>
                <a:gd name="connsiteY321" fmla="*/ 8401 h 19998"/>
                <a:gd name="connsiteX322" fmla="*/ 3303 w 19998"/>
                <a:gd name="connsiteY322" fmla="*/ 8239 h 19998"/>
                <a:gd name="connsiteX323" fmla="*/ 3465 w 19998"/>
                <a:gd name="connsiteY323" fmla="*/ 8077 h 19998"/>
                <a:gd name="connsiteX324" fmla="*/ 3344 w 19998"/>
                <a:gd name="connsiteY324" fmla="*/ 7910 h 19998"/>
                <a:gd name="connsiteX325" fmla="*/ 3156 w 19998"/>
                <a:gd name="connsiteY325" fmla="*/ 7910 h 19998"/>
                <a:gd name="connsiteX326" fmla="*/ 2844 w 19998"/>
                <a:gd name="connsiteY326" fmla="*/ 7933 h 19998"/>
                <a:gd name="connsiteX327" fmla="*/ 2822 w 19998"/>
                <a:gd name="connsiteY327" fmla="*/ 7853 h 19998"/>
                <a:gd name="connsiteX328" fmla="*/ 3115 w 19998"/>
                <a:gd name="connsiteY328" fmla="*/ 7651 h 19998"/>
                <a:gd name="connsiteX329" fmla="*/ 3115 w 19998"/>
                <a:gd name="connsiteY329" fmla="*/ 7625 h 19998"/>
                <a:gd name="connsiteX330" fmla="*/ 2477 w 19998"/>
                <a:gd name="connsiteY330" fmla="*/ 7750 h 19998"/>
                <a:gd name="connsiteX331" fmla="*/ 2477 w 19998"/>
                <a:gd name="connsiteY331" fmla="*/ 7973 h 19998"/>
                <a:gd name="connsiteX332" fmla="*/ 2127 w 19998"/>
                <a:gd name="connsiteY332" fmla="*/ 7442 h 19998"/>
                <a:gd name="connsiteX333" fmla="*/ 2127 w 19998"/>
                <a:gd name="connsiteY333" fmla="*/ 7463 h 19998"/>
                <a:gd name="connsiteX334" fmla="*/ 1831 w 19998"/>
                <a:gd name="connsiteY334" fmla="*/ 7261 h 19998"/>
                <a:gd name="connsiteX335" fmla="*/ 1260 w 19998"/>
                <a:gd name="connsiteY335" fmla="*/ 6996 h 19998"/>
                <a:gd name="connsiteX336" fmla="*/ 1276 w 19998"/>
                <a:gd name="connsiteY336" fmla="*/ 6975 h 19998"/>
                <a:gd name="connsiteX337" fmla="*/ 1260 w 19998"/>
                <a:gd name="connsiteY337" fmla="*/ 6958 h 19998"/>
                <a:gd name="connsiteX338" fmla="*/ 1236 w 19998"/>
                <a:gd name="connsiteY338" fmla="*/ 6958 h 19998"/>
                <a:gd name="connsiteX339" fmla="*/ 1172 w 19998"/>
                <a:gd name="connsiteY339" fmla="*/ 6892 h 19998"/>
                <a:gd name="connsiteX340" fmla="*/ 1155 w 19998"/>
                <a:gd name="connsiteY340" fmla="*/ 6996 h 19998"/>
                <a:gd name="connsiteX341" fmla="*/ 886 w 19998"/>
                <a:gd name="connsiteY341" fmla="*/ 6975 h 19998"/>
                <a:gd name="connsiteX342" fmla="*/ 679 w 19998"/>
                <a:gd name="connsiteY342" fmla="*/ 7099 h 19998"/>
                <a:gd name="connsiteX343" fmla="*/ 533 w 19998"/>
                <a:gd name="connsiteY343" fmla="*/ 7078 h 19998"/>
                <a:gd name="connsiteX344" fmla="*/ 533 w 19998"/>
                <a:gd name="connsiteY344" fmla="*/ 7022 h 19998"/>
                <a:gd name="connsiteX345" fmla="*/ 574 w 19998"/>
                <a:gd name="connsiteY345" fmla="*/ 6996 h 19998"/>
                <a:gd name="connsiteX346" fmla="*/ 305 w 19998"/>
                <a:gd name="connsiteY346" fmla="*/ 6568 h 19998"/>
                <a:gd name="connsiteX347" fmla="*/ 264 w 19998"/>
                <a:gd name="connsiteY347" fmla="*/ 6594 h 19998"/>
                <a:gd name="connsiteX348" fmla="*/ 164 w 19998"/>
                <a:gd name="connsiteY348" fmla="*/ 6528 h 19998"/>
                <a:gd name="connsiteX349" fmla="*/ 141 w 19998"/>
                <a:gd name="connsiteY349" fmla="*/ 6528 h 19998"/>
                <a:gd name="connsiteX350" fmla="*/ 0 w 19998"/>
                <a:gd name="connsiteY350" fmla="*/ 6490 h 19998"/>
                <a:gd name="connsiteX351" fmla="*/ 17 w 19998"/>
                <a:gd name="connsiteY351" fmla="*/ 6465 h 19998"/>
                <a:gd name="connsiteX352" fmla="*/ 57 w 19998"/>
                <a:gd name="connsiteY352" fmla="*/ 6465 h 19998"/>
                <a:gd name="connsiteX353" fmla="*/ 57 w 19998"/>
                <a:gd name="connsiteY353" fmla="*/ 6425 h 19998"/>
                <a:gd name="connsiteX354" fmla="*/ 695 w 19998"/>
                <a:gd name="connsiteY354" fmla="*/ 6408 h 19998"/>
                <a:gd name="connsiteX355" fmla="*/ 760 w 19998"/>
                <a:gd name="connsiteY355" fmla="*/ 6262 h 19998"/>
                <a:gd name="connsiteX356" fmla="*/ 722 w 19998"/>
                <a:gd name="connsiteY356" fmla="*/ 6262 h 19998"/>
                <a:gd name="connsiteX357" fmla="*/ 695 w 19998"/>
                <a:gd name="connsiteY357" fmla="*/ 6164 h 19998"/>
                <a:gd name="connsiteX358" fmla="*/ 433 w 19998"/>
                <a:gd name="connsiteY358" fmla="*/ 6084 h 19998"/>
                <a:gd name="connsiteX359" fmla="*/ 348 w 19998"/>
                <a:gd name="connsiteY359" fmla="*/ 6204 h 19998"/>
                <a:gd name="connsiteX360" fmla="*/ 329 w 19998"/>
                <a:gd name="connsiteY360" fmla="*/ 6204 h 19998"/>
                <a:gd name="connsiteX361" fmla="*/ 305 w 19998"/>
                <a:gd name="connsiteY361" fmla="*/ 6060 h 19998"/>
                <a:gd name="connsiteX362" fmla="*/ 348 w 19998"/>
                <a:gd name="connsiteY362" fmla="*/ 6044 h 19998"/>
                <a:gd name="connsiteX363" fmla="*/ 348 w 19998"/>
                <a:gd name="connsiteY363" fmla="*/ 5997 h 19998"/>
                <a:gd name="connsiteX364" fmla="*/ 248 w 19998"/>
                <a:gd name="connsiteY364" fmla="*/ 5997 h 19998"/>
                <a:gd name="connsiteX365" fmla="*/ 221 w 19998"/>
                <a:gd name="connsiteY365" fmla="*/ 5938 h 19998"/>
                <a:gd name="connsiteX366" fmla="*/ 329 w 19998"/>
                <a:gd name="connsiteY366" fmla="*/ 5938 h 19998"/>
                <a:gd name="connsiteX367" fmla="*/ 348 w 19998"/>
                <a:gd name="connsiteY367" fmla="*/ 5818 h 19998"/>
                <a:gd name="connsiteX368" fmla="*/ 391 w 19998"/>
                <a:gd name="connsiteY368" fmla="*/ 5818 h 19998"/>
                <a:gd name="connsiteX369" fmla="*/ 369 w 19998"/>
                <a:gd name="connsiteY369" fmla="*/ 5917 h 19998"/>
                <a:gd name="connsiteX370" fmla="*/ 433 w 19998"/>
                <a:gd name="connsiteY370" fmla="*/ 5877 h 19998"/>
                <a:gd name="connsiteX371" fmla="*/ 433 w 19998"/>
                <a:gd name="connsiteY371" fmla="*/ 5898 h 19998"/>
                <a:gd name="connsiteX372" fmla="*/ 410 w 19998"/>
                <a:gd name="connsiteY372" fmla="*/ 5917 h 19998"/>
                <a:gd name="connsiteX373" fmla="*/ 433 w 19998"/>
                <a:gd name="connsiteY373" fmla="*/ 5938 h 19998"/>
                <a:gd name="connsiteX374" fmla="*/ 555 w 19998"/>
                <a:gd name="connsiteY374" fmla="*/ 5938 h 19998"/>
                <a:gd name="connsiteX375" fmla="*/ 555 w 19998"/>
                <a:gd name="connsiteY375" fmla="*/ 5955 h 19998"/>
                <a:gd name="connsiteX376" fmla="*/ 738 w 19998"/>
                <a:gd name="connsiteY376" fmla="*/ 5938 h 19998"/>
                <a:gd name="connsiteX377" fmla="*/ 695 w 19998"/>
                <a:gd name="connsiteY377" fmla="*/ 5835 h 19998"/>
                <a:gd name="connsiteX378" fmla="*/ 655 w 19998"/>
                <a:gd name="connsiteY378" fmla="*/ 5835 h 19998"/>
                <a:gd name="connsiteX379" fmla="*/ 638 w 19998"/>
                <a:gd name="connsiteY379" fmla="*/ 5877 h 19998"/>
                <a:gd name="connsiteX380" fmla="*/ 574 w 19998"/>
                <a:gd name="connsiteY380" fmla="*/ 5861 h 19998"/>
                <a:gd name="connsiteX381" fmla="*/ 517 w 19998"/>
                <a:gd name="connsiteY381" fmla="*/ 5861 h 19998"/>
                <a:gd name="connsiteX382" fmla="*/ 598 w 19998"/>
                <a:gd name="connsiteY382" fmla="*/ 5736 h 19998"/>
                <a:gd name="connsiteX383" fmla="*/ 141 w 19998"/>
                <a:gd name="connsiteY383" fmla="*/ 5778 h 19998"/>
                <a:gd name="connsiteX384" fmla="*/ 141 w 19998"/>
                <a:gd name="connsiteY384" fmla="*/ 5795 h 19998"/>
                <a:gd name="connsiteX385" fmla="*/ 17 w 19998"/>
                <a:gd name="connsiteY385" fmla="*/ 5818 h 19998"/>
                <a:gd name="connsiteX386" fmla="*/ 17 w 19998"/>
                <a:gd name="connsiteY386" fmla="*/ 5715 h 19998"/>
                <a:gd name="connsiteX387" fmla="*/ 40 w 19998"/>
                <a:gd name="connsiteY387" fmla="*/ 5715 h 19998"/>
                <a:gd name="connsiteX388" fmla="*/ 141 w 19998"/>
                <a:gd name="connsiteY388" fmla="*/ 5287 h 19998"/>
                <a:gd name="connsiteX389" fmla="*/ 181 w 19998"/>
                <a:gd name="connsiteY389" fmla="*/ 5268 h 19998"/>
                <a:gd name="connsiteX390" fmla="*/ 348 w 19998"/>
                <a:gd name="connsiteY390" fmla="*/ 5247 h 19998"/>
                <a:gd name="connsiteX391" fmla="*/ 329 w 19998"/>
                <a:gd name="connsiteY391" fmla="*/ 5205 h 19998"/>
                <a:gd name="connsiteX392" fmla="*/ 450 w 19998"/>
                <a:gd name="connsiteY392" fmla="*/ 5149 h 19998"/>
                <a:gd name="connsiteX393" fmla="*/ 617 w 19998"/>
                <a:gd name="connsiteY393" fmla="*/ 5149 h 19998"/>
                <a:gd name="connsiteX394" fmla="*/ 617 w 19998"/>
                <a:gd name="connsiteY394" fmla="*/ 5106 h 19998"/>
                <a:gd name="connsiteX395" fmla="*/ 803 w 19998"/>
                <a:gd name="connsiteY395" fmla="*/ 5085 h 19998"/>
                <a:gd name="connsiteX396" fmla="*/ 826 w 19998"/>
                <a:gd name="connsiteY396" fmla="*/ 5106 h 19998"/>
                <a:gd name="connsiteX397" fmla="*/ 803 w 19998"/>
                <a:gd name="connsiteY397" fmla="*/ 5149 h 19998"/>
                <a:gd name="connsiteX398" fmla="*/ 803 w 19998"/>
                <a:gd name="connsiteY398" fmla="*/ 5165 h 19998"/>
                <a:gd name="connsiteX399" fmla="*/ 1276 w 19998"/>
                <a:gd name="connsiteY399" fmla="*/ 5022 h 19998"/>
                <a:gd name="connsiteX400" fmla="*/ 1276 w 19998"/>
                <a:gd name="connsiteY400" fmla="*/ 5003 h 19998"/>
                <a:gd name="connsiteX401" fmla="*/ 1276 w 19998"/>
                <a:gd name="connsiteY401" fmla="*/ 5022 h 19998"/>
                <a:gd name="connsiteX402" fmla="*/ 1298 w 19998"/>
                <a:gd name="connsiteY402" fmla="*/ 5022 h 19998"/>
                <a:gd name="connsiteX403" fmla="*/ 1298 w 19998"/>
                <a:gd name="connsiteY403" fmla="*/ 5003 h 19998"/>
                <a:gd name="connsiteX404" fmla="*/ 1341 w 19998"/>
                <a:gd name="connsiteY404" fmla="*/ 5003 h 19998"/>
                <a:gd name="connsiteX405" fmla="*/ 1341 w 19998"/>
                <a:gd name="connsiteY405" fmla="*/ 5165 h 19998"/>
                <a:gd name="connsiteX406" fmla="*/ 1381 w 19998"/>
                <a:gd name="connsiteY406" fmla="*/ 5165 h 19998"/>
                <a:gd name="connsiteX407" fmla="*/ 1441 w 19998"/>
                <a:gd name="connsiteY407" fmla="*/ 5149 h 19998"/>
                <a:gd name="connsiteX408" fmla="*/ 1441 w 19998"/>
                <a:gd name="connsiteY408" fmla="*/ 5205 h 19998"/>
                <a:gd name="connsiteX409" fmla="*/ 1505 w 19998"/>
                <a:gd name="connsiteY409" fmla="*/ 5231 h 19998"/>
                <a:gd name="connsiteX410" fmla="*/ 1524 w 19998"/>
                <a:gd name="connsiteY410" fmla="*/ 5069 h 19998"/>
                <a:gd name="connsiteX411" fmla="*/ 1562 w 19998"/>
                <a:gd name="connsiteY411" fmla="*/ 5069 h 19998"/>
                <a:gd name="connsiteX412" fmla="*/ 1562 w 19998"/>
                <a:gd name="connsiteY412" fmla="*/ 5043 h 19998"/>
                <a:gd name="connsiteX413" fmla="*/ 1815 w 19998"/>
                <a:gd name="connsiteY413" fmla="*/ 5125 h 19998"/>
                <a:gd name="connsiteX414" fmla="*/ 1815 w 19998"/>
                <a:gd name="connsiteY414" fmla="*/ 5149 h 19998"/>
                <a:gd name="connsiteX415" fmla="*/ 1831 w 19998"/>
                <a:gd name="connsiteY415" fmla="*/ 5149 h 19998"/>
                <a:gd name="connsiteX416" fmla="*/ 1874 w 19998"/>
                <a:gd name="connsiteY416" fmla="*/ 5149 h 19998"/>
                <a:gd name="connsiteX417" fmla="*/ 1874 w 19998"/>
                <a:gd name="connsiteY417" fmla="*/ 5189 h 19998"/>
                <a:gd name="connsiteX418" fmla="*/ 1936 w 19998"/>
                <a:gd name="connsiteY418" fmla="*/ 5165 h 19998"/>
                <a:gd name="connsiteX419" fmla="*/ 1936 w 19998"/>
                <a:gd name="connsiteY419" fmla="*/ 5149 h 19998"/>
                <a:gd name="connsiteX420" fmla="*/ 1915 w 19998"/>
                <a:gd name="connsiteY420" fmla="*/ 5125 h 19998"/>
                <a:gd name="connsiteX421" fmla="*/ 1915 w 19998"/>
                <a:gd name="connsiteY421" fmla="*/ 5069 h 19998"/>
                <a:gd name="connsiteX422" fmla="*/ 1979 w 19998"/>
                <a:gd name="connsiteY422" fmla="*/ 5003 h 19998"/>
                <a:gd name="connsiteX423" fmla="*/ 1936 w 19998"/>
                <a:gd name="connsiteY423" fmla="*/ 4939 h 19998"/>
                <a:gd name="connsiteX424" fmla="*/ 2103 w 19998"/>
                <a:gd name="connsiteY424" fmla="*/ 4820 h 19998"/>
                <a:gd name="connsiteX425" fmla="*/ 2496 w 19998"/>
                <a:gd name="connsiteY425" fmla="*/ 4777 h 19998"/>
                <a:gd name="connsiteX426" fmla="*/ 2536 w 19998"/>
                <a:gd name="connsiteY426" fmla="*/ 4860 h 19998"/>
                <a:gd name="connsiteX427" fmla="*/ 2722 w 19998"/>
                <a:gd name="connsiteY427" fmla="*/ 4761 h 19998"/>
                <a:gd name="connsiteX428" fmla="*/ 2722 w 19998"/>
                <a:gd name="connsiteY428" fmla="*/ 4900 h 19998"/>
                <a:gd name="connsiteX429" fmla="*/ 2805 w 19998"/>
                <a:gd name="connsiteY429" fmla="*/ 4923 h 19998"/>
                <a:gd name="connsiteX430" fmla="*/ 2782 w 19998"/>
                <a:gd name="connsiteY430" fmla="*/ 4982 h 19998"/>
                <a:gd name="connsiteX431" fmla="*/ 2886 w 19998"/>
                <a:gd name="connsiteY431" fmla="*/ 5022 h 19998"/>
                <a:gd name="connsiteX432" fmla="*/ 2910 w 19998"/>
                <a:gd name="connsiteY432" fmla="*/ 5022 h 19998"/>
                <a:gd name="connsiteX433" fmla="*/ 2970 w 19998"/>
                <a:gd name="connsiteY433" fmla="*/ 5189 h 19998"/>
                <a:gd name="connsiteX434" fmla="*/ 3010 w 19998"/>
                <a:gd name="connsiteY434" fmla="*/ 5189 h 19998"/>
                <a:gd name="connsiteX435" fmla="*/ 3034 w 19998"/>
                <a:gd name="connsiteY435" fmla="*/ 5247 h 19998"/>
                <a:gd name="connsiteX436" fmla="*/ 3256 w 19998"/>
                <a:gd name="connsiteY436" fmla="*/ 5673 h 19998"/>
                <a:gd name="connsiteX437" fmla="*/ 3608 w 19998"/>
                <a:gd name="connsiteY437" fmla="*/ 5391 h 19998"/>
                <a:gd name="connsiteX438" fmla="*/ 3689 w 19998"/>
                <a:gd name="connsiteY438" fmla="*/ 5351 h 19998"/>
                <a:gd name="connsiteX439" fmla="*/ 3860 w 19998"/>
                <a:gd name="connsiteY439" fmla="*/ 5268 h 19998"/>
                <a:gd name="connsiteX440" fmla="*/ 3999 w 19998"/>
                <a:gd name="connsiteY440" fmla="*/ 5534 h 19998"/>
                <a:gd name="connsiteX441" fmla="*/ 4351 w 19998"/>
                <a:gd name="connsiteY441" fmla="*/ 5351 h 19998"/>
                <a:gd name="connsiteX442" fmla="*/ 4372 w 19998"/>
                <a:gd name="connsiteY442" fmla="*/ 5308 h 19998"/>
                <a:gd name="connsiteX443" fmla="*/ 4580 w 19998"/>
                <a:gd name="connsiteY443" fmla="*/ 5268 h 19998"/>
                <a:gd name="connsiteX444" fmla="*/ 4580 w 19998"/>
                <a:gd name="connsiteY444" fmla="*/ 5471 h 19998"/>
                <a:gd name="connsiteX445" fmla="*/ 4994 w 19998"/>
                <a:gd name="connsiteY445" fmla="*/ 5449 h 19998"/>
                <a:gd name="connsiteX446" fmla="*/ 5075 w 19998"/>
                <a:gd name="connsiteY446" fmla="*/ 5471 h 19998"/>
                <a:gd name="connsiteX447" fmla="*/ 5323 w 19998"/>
                <a:gd name="connsiteY447" fmla="*/ 5471 h 19998"/>
                <a:gd name="connsiteX448" fmla="*/ 5242 w 19998"/>
                <a:gd name="connsiteY448" fmla="*/ 5407 h 19998"/>
                <a:gd name="connsiteX449" fmla="*/ 4994 w 19998"/>
                <a:gd name="connsiteY449" fmla="*/ 5003 h 19998"/>
                <a:gd name="connsiteX450" fmla="*/ 4970 w 19998"/>
                <a:gd name="connsiteY450" fmla="*/ 5003 h 19998"/>
                <a:gd name="connsiteX451" fmla="*/ 4954 w 19998"/>
                <a:gd name="connsiteY451" fmla="*/ 4982 h 19998"/>
                <a:gd name="connsiteX452" fmla="*/ 5054 w 19998"/>
                <a:gd name="connsiteY452" fmla="*/ 4618 h 19998"/>
                <a:gd name="connsiteX453" fmla="*/ 5054 w 19998"/>
                <a:gd name="connsiteY453" fmla="*/ 4601 h 19998"/>
                <a:gd name="connsiteX454" fmla="*/ 5037 w 19998"/>
                <a:gd name="connsiteY454" fmla="*/ 4618 h 19998"/>
                <a:gd name="connsiteX455" fmla="*/ 5011 w 19998"/>
                <a:gd name="connsiteY455" fmla="*/ 4131 h 19998"/>
                <a:gd name="connsiteX456" fmla="*/ 4970 w 19998"/>
                <a:gd name="connsiteY456" fmla="*/ 4131 h 19998"/>
                <a:gd name="connsiteX457" fmla="*/ 4642 w 19998"/>
                <a:gd name="connsiteY457" fmla="*/ 3335 h 19998"/>
                <a:gd name="connsiteX458" fmla="*/ 4663 w 19998"/>
                <a:gd name="connsiteY458" fmla="*/ 3092 h 19998"/>
                <a:gd name="connsiteX459" fmla="*/ 4563 w 19998"/>
                <a:gd name="connsiteY459" fmla="*/ 3050 h 19998"/>
                <a:gd name="connsiteX460" fmla="*/ 4563 w 19998"/>
                <a:gd name="connsiteY460" fmla="*/ 2930 h 19998"/>
                <a:gd name="connsiteX461" fmla="*/ 4663 w 19998"/>
                <a:gd name="connsiteY461" fmla="*/ 2987 h 19998"/>
                <a:gd name="connsiteX462" fmla="*/ 4684 w 19998"/>
                <a:gd name="connsiteY462" fmla="*/ 2947 h 19998"/>
                <a:gd name="connsiteX463" fmla="*/ 5242 w 19998"/>
                <a:gd name="connsiteY463" fmla="*/ 3092 h 19998"/>
                <a:gd name="connsiteX464" fmla="*/ 5258 w 19998"/>
                <a:gd name="connsiteY464" fmla="*/ 3029 h 19998"/>
                <a:gd name="connsiteX465" fmla="*/ 5570 w 19998"/>
                <a:gd name="connsiteY465" fmla="*/ 3050 h 19998"/>
                <a:gd name="connsiteX466" fmla="*/ 5632 w 19998"/>
                <a:gd name="connsiteY466" fmla="*/ 3252 h 19998"/>
                <a:gd name="connsiteX467" fmla="*/ 5592 w 19998"/>
                <a:gd name="connsiteY467" fmla="*/ 3252 h 19998"/>
                <a:gd name="connsiteX468" fmla="*/ 5570 w 19998"/>
                <a:gd name="connsiteY468" fmla="*/ 3316 h 19998"/>
                <a:gd name="connsiteX469" fmla="*/ 5511 w 19998"/>
                <a:gd name="connsiteY469" fmla="*/ 3316 h 19998"/>
                <a:gd name="connsiteX470" fmla="*/ 5675 w 19998"/>
                <a:gd name="connsiteY470" fmla="*/ 3800 h 19998"/>
                <a:gd name="connsiteX471" fmla="*/ 5649 w 19998"/>
                <a:gd name="connsiteY471" fmla="*/ 3826 h 19998"/>
                <a:gd name="connsiteX472" fmla="*/ 5732 w 19998"/>
                <a:gd name="connsiteY472" fmla="*/ 3842 h 19998"/>
                <a:gd name="connsiteX473" fmla="*/ 5713 w 19998"/>
                <a:gd name="connsiteY473" fmla="*/ 3842 h 19998"/>
                <a:gd name="connsiteX474" fmla="*/ 5732 w 19998"/>
                <a:gd name="connsiteY474" fmla="*/ 3882 h 19998"/>
                <a:gd name="connsiteX475" fmla="*/ 5756 w 19998"/>
                <a:gd name="connsiteY475" fmla="*/ 3882 h 19998"/>
                <a:gd name="connsiteX476" fmla="*/ 5775 w 19998"/>
                <a:gd name="connsiteY476" fmla="*/ 3882 h 19998"/>
                <a:gd name="connsiteX477" fmla="*/ 5861 w 19998"/>
                <a:gd name="connsiteY477" fmla="*/ 3762 h 19998"/>
                <a:gd name="connsiteX478" fmla="*/ 6499 w 19998"/>
                <a:gd name="connsiteY478" fmla="*/ 3906 h 19998"/>
                <a:gd name="connsiteX479" fmla="*/ 7611 w 19998"/>
                <a:gd name="connsiteY479" fmla="*/ 3826 h 19998"/>
                <a:gd name="connsiteX480" fmla="*/ 7923 w 19998"/>
                <a:gd name="connsiteY480" fmla="*/ 3722 h 19998"/>
                <a:gd name="connsiteX481" fmla="*/ 8045 w 19998"/>
                <a:gd name="connsiteY481" fmla="*/ 3703 h 19998"/>
                <a:gd name="connsiteX482" fmla="*/ 7611 w 19998"/>
                <a:gd name="connsiteY482" fmla="*/ 3600 h 19998"/>
                <a:gd name="connsiteX483" fmla="*/ 7611 w 19998"/>
                <a:gd name="connsiteY483" fmla="*/ 3581 h 19998"/>
                <a:gd name="connsiteX484" fmla="*/ 7799 w 19998"/>
                <a:gd name="connsiteY484" fmla="*/ 3092 h 19998"/>
                <a:gd name="connsiteX485" fmla="*/ 9574 w 19998"/>
                <a:gd name="connsiteY485" fmla="*/ 2317 h 19998"/>
                <a:gd name="connsiteX486" fmla="*/ 9843 w 19998"/>
                <a:gd name="connsiteY486" fmla="*/ 1993 h 19998"/>
                <a:gd name="connsiteX487" fmla="*/ 9902 w 19998"/>
                <a:gd name="connsiteY487" fmla="*/ 2051 h 19998"/>
                <a:gd name="connsiteX488" fmla="*/ 10031 w 19998"/>
                <a:gd name="connsiteY488" fmla="*/ 2051 h 19998"/>
                <a:gd name="connsiteX489" fmla="*/ 9964 w 19998"/>
                <a:gd name="connsiteY489" fmla="*/ 1972 h 19998"/>
                <a:gd name="connsiteX490" fmla="*/ 9943 w 19998"/>
                <a:gd name="connsiteY490" fmla="*/ 1993 h 19998"/>
                <a:gd name="connsiteX491" fmla="*/ 9843 w 19998"/>
                <a:gd name="connsiteY491" fmla="*/ 1645 h 19998"/>
                <a:gd name="connsiteX492" fmla="*/ 9902 w 19998"/>
                <a:gd name="connsiteY492" fmla="*/ 1645 h 19998"/>
                <a:gd name="connsiteX493" fmla="*/ 9902 w 19998"/>
                <a:gd name="connsiteY493" fmla="*/ 1628 h 19998"/>
                <a:gd name="connsiteX494" fmla="*/ 9902 w 19998"/>
                <a:gd name="connsiteY494" fmla="*/ 1607 h 19998"/>
                <a:gd name="connsiteX495" fmla="*/ 9843 w 19998"/>
                <a:gd name="connsiteY495" fmla="*/ 1542 h 19998"/>
                <a:gd name="connsiteX496" fmla="*/ 9886 w 19998"/>
                <a:gd name="connsiteY496" fmla="*/ 1260 h 19998"/>
                <a:gd name="connsiteX497" fmla="*/ 9926 w 19998"/>
                <a:gd name="connsiteY497" fmla="*/ 1243 h 19998"/>
                <a:gd name="connsiteX498" fmla="*/ 9886 w 19998"/>
                <a:gd name="connsiteY498" fmla="*/ 815 h 19998"/>
                <a:gd name="connsiteX499" fmla="*/ 9902 w 19998"/>
                <a:gd name="connsiteY499" fmla="*/ 815 h 19998"/>
                <a:gd name="connsiteX500" fmla="*/ 9886 w 19998"/>
                <a:gd name="connsiteY500" fmla="*/ 484 h 19998"/>
                <a:gd name="connsiteX501" fmla="*/ 10645 w 19998"/>
                <a:gd name="connsiteY501" fmla="*/ 186 h 19998"/>
                <a:gd name="connsiteX502" fmla="*/ 11307 w 19998"/>
                <a:gd name="connsiteY502" fmla="*/ 0 h 19998"/>
                <a:gd name="connsiteX503" fmla="*/ 11431 w 19998"/>
                <a:gd name="connsiteY503" fmla="*/ 324 h 19998"/>
                <a:gd name="connsiteX504" fmla="*/ 11431 w 19998"/>
                <a:gd name="connsiteY504" fmla="*/ 630 h 19998"/>
                <a:gd name="connsiteX505" fmla="*/ 11577 w 19998"/>
                <a:gd name="connsiteY505" fmla="*/ 630 h 19998"/>
                <a:gd name="connsiteX506" fmla="*/ 11700 w 19998"/>
                <a:gd name="connsiteY506" fmla="*/ 832 h 19998"/>
                <a:gd name="connsiteX507" fmla="*/ 11822 w 19998"/>
                <a:gd name="connsiteY507" fmla="*/ 895 h 19998"/>
                <a:gd name="connsiteX508" fmla="*/ 12158 w 19998"/>
                <a:gd name="connsiteY508" fmla="*/ 670 h 19998"/>
                <a:gd name="connsiteX509" fmla="*/ 12279 w 19998"/>
                <a:gd name="connsiteY509" fmla="*/ 792 h 19998"/>
                <a:gd name="connsiteX510" fmla="*/ 12255 w 19998"/>
                <a:gd name="connsiteY510" fmla="*/ 815 h 19998"/>
                <a:gd name="connsiteX511" fmla="*/ 12360 w 19998"/>
                <a:gd name="connsiteY511" fmla="*/ 895 h 19998"/>
                <a:gd name="connsiteX512" fmla="*/ 12360 w 19998"/>
                <a:gd name="connsiteY512" fmla="*/ 912 h 19998"/>
                <a:gd name="connsiteX513" fmla="*/ 12339 w 19998"/>
                <a:gd name="connsiteY513" fmla="*/ 935 h 19998"/>
                <a:gd name="connsiteX514" fmla="*/ 12548 w 19998"/>
                <a:gd name="connsiteY514" fmla="*/ 1342 h 19998"/>
                <a:gd name="connsiteX515" fmla="*/ 12753 w 19998"/>
                <a:gd name="connsiteY515" fmla="*/ 1260 h 19998"/>
                <a:gd name="connsiteX516" fmla="*/ 12729 w 19998"/>
                <a:gd name="connsiteY516" fmla="*/ 1363 h 19998"/>
                <a:gd name="connsiteX517" fmla="*/ 12834 w 19998"/>
                <a:gd name="connsiteY517" fmla="*/ 1323 h 19998"/>
                <a:gd name="connsiteX518" fmla="*/ 12853 w 19998"/>
                <a:gd name="connsiteY518" fmla="*/ 1342 h 19998"/>
                <a:gd name="connsiteX519" fmla="*/ 12901 w 19998"/>
                <a:gd name="connsiteY519" fmla="*/ 1342 h 19998"/>
                <a:gd name="connsiteX520" fmla="*/ 13039 w 19998"/>
                <a:gd name="connsiteY520" fmla="*/ 1769 h 19998"/>
                <a:gd name="connsiteX521" fmla="*/ 13039 w 19998"/>
                <a:gd name="connsiteY521" fmla="*/ 1751 h 19998"/>
                <a:gd name="connsiteX522" fmla="*/ 13065 w 19998"/>
                <a:gd name="connsiteY522" fmla="*/ 1751 h 19998"/>
                <a:gd name="connsiteX523" fmla="*/ 13082 w 19998"/>
                <a:gd name="connsiteY523" fmla="*/ 1671 h 19998"/>
                <a:gd name="connsiteX524" fmla="*/ 13186 w 19998"/>
                <a:gd name="connsiteY524" fmla="*/ 1645 h 19998"/>
                <a:gd name="connsiteX525" fmla="*/ 13203 w 19998"/>
                <a:gd name="connsiteY525" fmla="*/ 1671 h 19998"/>
                <a:gd name="connsiteX526" fmla="*/ 13203 w 19998"/>
                <a:gd name="connsiteY526" fmla="*/ 1645 h 19998"/>
                <a:gd name="connsiteX527" fmla="*/ 13267 w 19998"/>
                <a:gd name="connsiteY527" fmla="*/ 1645 h 19998"/>
                <a:gd name="connsiteX528" fmla="*/ 13267 w 19998"/>
                <a:gd name="connsiteY528" fmla="*/ 1671 h 19998"/>
                <a:gd name="connsiteX529" fmla="*/ 13308 w 19998"/>
                <a:gd name="connsiteY529" fmla="*/ 1687 h 19998"/>
                <a:gd name="connsiteX530" fmla="*/ 13308 w 19998"/>
                <a:gd name="connsiteY530" fmla="*/ 1711 h 19998"/>
                <a:gd name="connsiteX531" fmla="*/ 13515 w 19998"/>
                <a:gd name="connsiteY531" fmla="*/ 1628 h 19998"/>
                <a:gd name="connsiteX532" fmla="*/ 13598 w 19998"/>
                <a:gd name="connsiteY532" fmla="*/ 1751 h 19998"/>
                <a:gd name="connsiteX533" fmla="*/ 13660 w 19998"/>
                <a:gd name="connsiteY533" fmla="*/ 1769 h 19998"/>
                <a:gd name="connsiteX534" fmla="*/ 13660 w 19998"/>
                <a:gd name="connsiteY534" fmla="*/ 1833 h 19998"/>
                <a:gd name="connsiteX535" fmla="*/ 13677 w 19998"/>
                <a:gd name="connsiteY535" fmla="*/ 1833 h 19998"/>
                <a:gd name="connsiteX536" fmla="*/ 13677 w 19998"/>
                <a:gd name="connsiteY536" fmla="*/ 1849 h 19998"/>
                <a:gd name="connsiteX537" fmla="*/ 13725 w 19998"/>
                <a:gd name="connsiteY537" fmla="*/ 1849 h 19998"/>
                <a:gd name="connsiteX538" fmla="*/ 13703 w 19998"/>
                <a:gd name="connsiteY538" fmla="*/ 1833 h 19998"/>
                <a:gd name="connsiteX539" fmla="*/ 13725 w 19998"/>
                <a:gd name="connsiteY539" fmla="*/ 1791 h 19998"/>
                <a:gd name="connsiteX540" fmla="*/ 13808 w 19998"/>
                <a:gd name="connsiteY540" fmla="*/ 1873 h 19998"/>
                <a:gd name="connsiteX541" fmla="*/ 13725 w 19998"/>
                <a:gd name="connsiteY541" fmla="*/ 2155 h 19998"/>
                <a:gd name="connsiteX542" fmla="*/ 13725 w 19998"/>
                <a:gd name="connsiteY542" fmla="*/ 2138 h 19998"/>
                <a:gd name="connsiteX543" fmla="*/ 13784 w 19998"/>
                <a:gd name="connsiteY543" fmla="*/ 2155 h 19998"/>
                <a:gd name="connsiteX544" fmla="*/ 13825 w 19998"/>
                <a:gd name="connsiteY544" fmla="*/ 2301 h 19998"/>
                <a:gd name="connsiteX545" fmla="*/ 13703 w 19998"/>
                <a:gd name="connsiteY545" fmla="*/ 2420 h 19998"/>
                <a:gd name="connsiteX546" fmla="*/ 13741 w 19998"/>
                <a:gd name="connsiteY546" fmla="*/ 2463 h 19998"/>
                <a:gd name="connsiteX547" fmla="*/ 13703 w 19998"/>
                <a:gd name="connsiteY547" fmla="*/ 2503 h 19998"/>
                <a:gd name="connsiteX548" fmla="*/ 13784 w 19998"/>
                <a:gd name="connsiteY548" fmla="*/ 2519 h 19998"/>
                <a:gd name="connsiteX549" fmla="*/ 13784 w 19998"/>
                <a:gd name="connsiteY549" fmla="*/ 2540 h 19998"/>
                <a:gd name="connsiteX550" fmla="*/ 13849 w 19998"/>
                <a:gd name="connsiteY550" fmla="*/ 2540 h 19998"/>
                <a:gd name="connsiteX551" fmla="*/ 14280 w 19998"/>
                <a:gd name="connsiteY551" fmla="*/ 2540 h 19998"/>
                <a:gd name="connsiteX552" fmla="*/ 14527 w 19998"/>
                <a:gd name="connsiteY552" fmla="*/ 2437 h 19998"/>
                <a:gd name="connsiteX553" fmla="*/ 14527 w 19998"/>
                <a:gd name="connsiteY553" fmla="*/ 2218 h 19998"/>
                <a:gd name="connsiteX554" fmla="*/ 14715 w 19998"/>
                <a:gd name="connsiteY554" fmla="*/ 2051 h 19998"/>
                <a:gd name="connsiteX555" fmla="*/ 14815 w 19998"/>
                <a:gd name="connsiteY555" fmla="*/ 2115 h 19998"/>
                <a:gd name="connsiteX556" fmla="*/ 14775 w 19998"/>
                <a:gd name="connsiteY556" fmla="*/ 2138 h 19998"/>
                <a:gd name="connsiteX557" fmla="*/ 14796 w 19998"/>
                <a:gd name="connsiteY557" fmla="*/ 2218 h 19998"/>
                <a:gd name="connsiteX558" fmla="*/ 14756 w 19998"/>
                <a:gd name="connsiteY558" fmla="*/ 2195 h 19998"/>
                <a:gd name="connsiteX559" fmla="*/ 14732 w 19998"/>
                <a:gd name="connsiteY559" fmla="*/ 2218 h 19998"/>
                <a:gd name="connsiteX560" fmla="*/ 14756 w 19998"/>
                <a:gd name="connsiteY560" fmla="*/ 2237 h 19998"/>
                <a:gd name="connsiteX561" fmla="*/ 14732 w 19998"/>
                <a:gd name="connsiteY561" fmla="*/ 2275 h 19998"/>
                <a:gd name="connsiteX562" fmla="*/ 14715 w 19998"/>
                <a:gd name="connsiteY562" fmla="*/ 2275 h 19998"/>
                <a:gd name="connsiteX563" fmla="*/ 14756 w 19998"/>
                <a:gd name="connsiteY563" fmla="*/ 2341 h 19998"/>
                <a:gd name="connsiteX564" fmla="*/ 14675 w 19998"/>
                <a:gd name="connsiteY564" fmla="*/ 2519 h 19998"/>
                <a:gd name="connsiteX565" fmla="*/ 14815 w 19998"/>
                <a:gd name="connsiteY565" fmla="*/ 2622 h 19998"/>
                <a:gd name="connsiteX566" fmla="*/ 14796 w 19998"/>
                <a:gd name="connsiteY566" fmla="*/ 2904 h 19998"/>
                <a:gd name="connsiteX567" fmla="*/ 14918 w 19998"/>
                <a:gd name="connsiteY567" fmla="*/ 2904 h 19998"/>
                <a:gd name="connsiteX568" fmla="*/ 14918 w 19998"/>
                <a:gd name="connsiteY568" fmla="*/ 2867 h 19998"/>
                <a:gd name="connsiteX569" fmla="*/ 15001 w 19998"/>
                <a:gd name="connsiteY569" fmla="*/ 2888 h 19998"/>
                <a:gd name="connsiteX570" fmla="*/ 15230 w 19998"/>
                <a:gd name="connsiteY570" fmla="*/ 3074 h 19998"/>
                <a:gd name="connsiteX571" fmla="*/ 15249 w 19998"/>
                <a:gd name="connsiteY571" fmla="*/ 3050 h 19998"/>
                <a:gd name="connsiteX572" fmla="*/ 15249 w 19998"/>
                <a:gd name="connsiteY572" fmla="*/ 3114 h 19998"/>
                <a:gd name="connsiteX573" fmla="*/ 15330 w 19998"/>
                <a:gd name="connsiteY573" fmla="*/ 3114 h 19998"/>
                <a:gd name="connsiteX574" fmla="*/ 15418 w 19998"/>
                <a:gd name="connsiteY574" fmla="*/ 3114 h 19998"/>
                <a:gd name="connsiteX575" fmla="*/ 15499 w 19998"/>
                <a:gd name="connsiteY575" fmla="*/ 3196 h 19998"/>
                <a:gd name="connsiteX576" fmla="*/ 15475 w 19998"/>
                <a:gd name="connsiteY576" fmla="*/ 3252 h 19998"/>
                <a:gd name="connsiteX577" fmla="*/ 15499 w 19998"/>
                <a:gd name="connsiteY577" fmla="*/ 3295 h 19998"/>
                <a:gd name="connsiteX578" fmla="*/ 15499 w 19998"/>
                <a:gd name="connsiteY578" fmla="*/ 3276 h 19998"/>
                <a:gd name="connsiteX579" fmla="*/ 15599 w 19998"/>
                <a:gd name="connsiteY579" fmla="*/ 3276 h 19998"/>
                <a:gd name="connsiteX580" fmla="*/ 15704 w 19998"/>
                <a:gd name="connsiteY580" fmla="*/ 3374 h 19998"/>
                <a:gd name="connsiteX581" fmla="*/ 15682 w 19998"/>
                <a:gd name="connsiteY581" fmla="*/ 3414 h 19998"/>
                <a:gd name="connsiteX582" fmla="*/ 15723 w 19998"/>
                <a:gd name="connsiteY582" fmla="*/ 3478 h 19998"/>
                <a:gd name="connsiteX583" fmla="*/ 15704 w 19998"/>
                <a:gd name="connsiteY583" fmla="*/ 3497 h 19998"/>
                <a:gd name="connsiteX584" fmla="*/ 15747 w 19998"/>
                <a:gd name="connsiteY584" fmla="*/ 3534 h 19998"/>
                <a:gd name="connsiteX585" fmla="*/ 15747 w 19998"/>
                <a:gd name="connsiteY585" fmla="*/ 3518 h 19998"/>
                <a:gd name="connsiteX586" fmla="*/ 15935 w 19998"/>
                <a:gd name="connsiteY586" fmla="*/ 3478 h 19998"/>
                <a:gd name="connsiteX587" fmla="*/ 15935 w 19998"/>
                <a:gd name="connsiteY587" fmla="*/ 3518 h 19998"/>
                <a:gd name="connsiteX588" fmla="*/ 15951 w 19998"/>
                <a:gd name="connsiteY588" fmla="*/ 3518 h 19998"/>
                <a:gd name="connsiteX589" fmla="*/ 15992 w 19998"/>
                <a:gd name="connsiteY589" fmla="*/ 3414 h 19998"/>
                <a:gd name="connsiteX590" fmla="*/ 16156 w 19998"/>
                <a:gd name="connsiteY590" fmla="*/ 3414 h 19998"/>
                <a:gd name="connsiteX591" fmla="*/ 16156 w 19998"/>
                <a:gd name="connsiteY591" fmla="*/ 3374 h 19998"/>
                <a:gd name="connsiteX592" fmla="*/ 16302 w 19998"/>
                <a:gd name="connsiteY592" fmla="*/ 3436 h 19998"/>
                <a:gd name="connsiteX593" fmla="*/ 16285 w 19998"/>
                <a:gd name="connsiteY593" fmla="*/ 3454 h 19998"/>
                <a:gd name="connsiteX594" fmla="*/ 16366 w 19998"/>
                <a:gd name="connsiteY594" fmla="*/ 3518 h 19998"/>
                <a:gd name="connsiteX595" fmla="*/ 16490 w 19998"/>
                <a:gd name="connsiteY595" fmla="*/ 3518 h 19998"/>
                <a:gd name="connsiteX596" fmla="*/ 16506 w 19998"/>
                <a:gd name="connsiteY596" fmla="*/ 3600 h 19998"/>
                <a:gd name="connsiteX597" fmla="*/ 16590 w 19998"/>
                <a:gd name="connsiteY597" fmla="*/ 3624 h 19998"/>
                <a:gd name="connsiteX598" fmla="*/ 16611 w 19998"/>
                <a:gd name="connsiteY598" fmla="*/ 3581 h 19998"/>
                <a:gd name="connsiteX599" fmla="*/ 16694 w 19998"/>
                <a:gd name="connsiteY599" fmla="*/ 3600 h 19998"/>
                <a:gd name="connsiteX600" fmla="*/ 16694 w 19998"/>
                <a:gd name="connsiteY600" fmla="*/ 3560 h 19998"/>
                <a:gd name="connsiteX601" fmla="*/ 16716 w 19998"/>
                <a:gd name="connsiteY601" fmla="*/ 3560 h 19998"/>
                <a:gd name="connsiteX602" fmla="*/ 16716 w 19998"/>
                <a:gd name="connsiteY602" fmla="*/ 3518 h 19998"/>
                <a:gd name="connsiteX603" fmla="*/ 16759 w 19998"/>
                <a:gd name="connsiteY603" fmla="*/ 3497 h 19998"/>
                <a:gd name="connsiteX604" fmla="*/ 16759 w 19998"/>
                <a:gd name="connsiteY604" fmla="*/ 3478 h 19998"/>
                <a:gd name="connsiteX605" fmla="*/ 16940 w 19998"/>
                <a:gd name="connsiteY605" fmla="*/ 3478 h 19998"/>
                <a:gd name="connsiteX606" fmla="*/ 17085 w 19998"/>
                <a:gd name="connsiteY606" fmla="*/ 3560 h 19998"/>
                <a:gd name="connsiteX607" fmla="*/ 17085 w 19998"/>
                <a:gd name="connsiteY607" fmla="*/ 3534 h 19998"/>
                <a:gd name="connsiteX608" fmla="*/ 17192 w 19998"/>
                <a:gd name="connsiteY608" fmla="*/ 3518 h 19998"/>
                <a:gd name="connsiteX609" fmla="*/ 17192 w 19998"/>
                <a:gd name="connsiteY609" fmla="*/ 3534 h 19998"/>
                <a:gd name="connsiteX610" fmla="*/ 17373 w 19998"/>
                <a:gd name="connsiteY610" fmla="*/ 3640 h 19998"/>
                <a:gd name="connsiteX611" fmla="*/ 17354 w 19998"/>
                <a:gd name="connsiteY611" fmla="*/ 3663 h 19998"/>
                <a:gd name="connsiteX612" fmla="*/ 17437 w 19998"/>
                <a:gd name="connsiteY612" fmla="*/ 3783 h 19998"/>
                <a:gd name="connsiteX613" fmla="*/ 17397 w 19998"/>
                <a:gd name="connsiteY613" fmla="*/ 3783 h 19998"/>
                <a:gd name="connsiteX614" fmla="*/ 17414 w 19998"/>
                <a:gd name="connsiteY614" fmla="*/ 3826 h 19998"/>
                <a:gd name="connsiteX615" fmla="*/ 17437 w 19998"/>
                <a:gd name="connsiteY615" fmla="*/ 3826 h 19998"/>
                <a:gd name="connsiteX616" fmla="*/ 17602 w 19998"/>
                <a:gd name="connsiteY616" fmla="*/ 4028 h 19998"/>
                <a:gd name="connsiteX617" fmla="*/ 17623 w 19998"/>
                <a:gd name="connsiteY617" fmla="*/ 4091 h 19998"/>
                <a:gd name="connsiteX618" fmla="*/ 17642 w 19998"/>
                <a:gd name="connsiteY618" fmla="*/ 4091 h 19998"/>
                <a:gd name="connsiteX619" fmla="*/ 17683 w 19998"/>
                <a:gd name="connsiteY619" fmla="*/ 4211 h 19998"/>
                <a:gd name="connsiteX620" fmla="*/ 17849 w 19998"/>
                <a:gd name="connsiteY620" fmla="*/ 4211 h 19998"/>
                <a:gd name="connsiteX621" fmla="*/ 17849 w 19998"/>
                <a:gd name="connsiteY621" fmla="*/ 4171 h 19998"/>
                <a:gd name="connsiteX622" fmla="*/ 17871 w 19998"/>
                <a:gd name="connsiteY622" fmla="*/ 4171 h 19998"/>
                <a:gd name="connsiteX623" fmla="*/ 17830 w 19998"/>
                <a:gd name="connsiteY623" fmla="*/ 4091 h 19998"/>
                <a:gd name="connsiteX624" fmla="*/ 17871 w 19998"/>
                <a:gd name="connsiteY624" fmla="*/ 4065 h 19998"/>
                <a:gd name="connsiteX625" fmla="*/ 17935 w 19998"/>
                <a:gd name="connsiteY625" fmla="*/ 4091 h 19998"/>
                <a:gd name="connsiteX626" fmla="*/ 17976 w 19998"/>
                <a:gd name="connsiteY626" fmla="*/ 4065 h 19998"/>
                <a:gd name="connsiteX627" fmla="*/ 18019 w 19998"/>
                <a:gd name="connsiteY627" fmla="*/ 4091 h 19998"/>
                <a:gd name="connsiteX628" fmla="*/ 18140 w 19998"/>
                <a:gd name="connsiteY628" fmla="*/ 4131 h 19998"/>
                <a:gd name="connsiteX629" fmla="*/ 18183 w 19998"/>
                <a:gd name="connsiteY629" fmla="*/ 4293 h 19998"/>
                <a:gd name="connsiteX630" fmla="*/ 18200 w 19998"/>
                <a:gd name="connsiteY630" fmla="*/ 4293 h 19998"/>
                <a:gd name="connsiteX631" fmla="*/ 18223 w 19998"/>
                <a:gd name="connsiteY631" fmla="*/ 4211 h 19998"/>
                <a:gd name="connsiteX632" fmla="*/ 18240 w 19998"/>
                <a:gd name="connsiteY632" fmla="*/ 4211 h 19998"/>
                <a:gd name="connsiteX633" fmla="*/ 18240 w 19998"/>
                <a:gd name="connsiteY633" fmla="*/ 4230 h 19998"/>
                <a:gd name="connsiteX634" fmla="*/ 18281 w 19998"/>
                <a:gd name="connsiteY634" fmla="*/ 4230 h 19998"/>
                <a:gd name="connsiteX635" fmla="*/ 18328 w 19998"/>
                <a:gd name="connsiteY635" fmla="*/ 4270 h 19998"/>
                <a:gd name="connsiteX636" fmla="*/ 18369 w 19998"/>
                <a:gd name="connsiteY636" fmla="*/ 4253 h 19998"/>
                <a:gd name="connsiteX637" fmla="*/ 18388 w 19998"/>
                <a:gd name="connsiteY637" fmla="*/ 4270 h 19998"/>
                <a:gd name="connsiteX638" fmla="*/ 18531 w 19998"/>
                <a:gd name="connsiteY638" fmla="*/ 4253 h 19998"/>
                <a:gd name="connsiteX639" fmla="*/ 18531 w 19998"/>
                <a:gd name="connsiteY639" fmla="*/ 4270 h 19998"/>
                <a:gd name="connsiteX640" fmla="*/ 18631 w 19998"/>
                <a:gd name="connsiteY640" fmla="*/ 4211 h 19998"/>
                <a:gd name="connsiteX641" fmla="*/ 18631 w 19998"/>
                <a:gd name="connsiteY641" fmla="*/ 4131 h 19998"/>
                <a:gd name="connsiteX642" fmla="*/ 18762 w 19998"/>
                <a:gd name="connsiteY642" fmla="*/ 4108 h 19998"/>
                <a:gd name="connsiteX643" fmla="*/ 18778 w 19998"/>
                <a:gd name="connsiteY643" fmla="*/ 4148 h 19998"/>
                <a:gd name="connsiteX644" fmla="*/ 18821 w 19998"/>
                <a:gd name="connsiteY644" fmla="*/ 4131 h 19998"/>
                <a:gd name="connsiteX645" fmla="*/ 18943 w 19998"/>
                <a:gd name="connsiteY645" fmla="*/ 4333 h 19998"/>
                <a:gd name="connsiteX646" fmla="*/ 19047 w 19998"/>
                <a:gd name="connsiteY646" fmla="*/ 4333 h 19998"/>
                <a:gd name="connsiteX647" fmla="*/ 19064 w 19998"/>
                <a:gd name="connsiteY647" fmla="*/ 4392 h 19998"/>
                <a:gd name="connsiteX648" fmla="*/ 19152 w 19998"/>
                <a:gd name="connsiteY648" fmla="*/ 4392 h 19998"/>
                <a:gd name="connsiteX649" fmla="*/ 19152 w 19998"/>
                <a:gd name="connsiteY649" fmla="*/ 4373 h 19998"/>
                <a:gd name="connsiteX650" fmla="*/ 19212 w 19998"/>
                <a:gd name="connsiteY650" fmla="*/ 4373 h 19998"/>
                <a:gd name="connsiteX651" fmla="*/ 19212 w 19998"/>
                <a:gd name="connsiteY651" fmla="*/ 4392 h 19998"/>
                <a:gd name="connsiteX652" fmla="*/ 19317 w 19998"/>
                <a:gd name="connsiteY652" fmla="*/ 4333 h 19998"/>
                <a:gd name="connsiteX653" fmla="*/ 19417 w 19998"/>
                <a:gd name="connsiteY653" fmla="*/ 4392 h 19998"/>
                <a:gd name="connsiteX654" fmla="*/ 19443 w 19998"/>
                <a:gd name="connsiteY654" fmla="*/ 4373 h 19998"/>
                <a:gd name="connsiteX655" fmla="*/ 19500 w 19998"/>
                <a:gd name="connsiteY655" fmla="*/ 4373 h 19998"/>
                <a:gd name="connsiteX656" fmla="*/ 19521 w 19998"/>
                <a:gd name="connsiteY656" fmla="*/ 4352 h 19998"/>
                <a:gd name="connsiteX657" fmla="*/ 19998 w 19998"/>
                <a:gd name="connsiteY657" fmla="*/ 4512 h 19998"/>
                <a:gd name="connsiteX658" fmla="*/ 19750 w 19998"/>
                <a:gd name="connsiteY658" fmla="*/ 4939 h 19998"/>
                <a:gd name="connsiteX659" fmla="*/ 19712 w 19998"/>
                <a:gd name="connsiteY659" fmla="*/ 4939 h 19998"/>
                <a:gd name="connsiteX660" fmla="*/ 19686 w 19998"/>
                <a:gd name="connsiteY660" fmla="*/ 5003 h 19998"/>
                <a:gd name="connsiteX661" fmla="*/ 19645 w 19998"/>
                <a:gd name="connsiteY661" fmla="*/ 5003 h 19998"/>
                <a:gd name="connsiteX662" fmla="*/ 19131 w 19998"/>
                <a:gd name="connsiteY662" fmla="*/ 6512 h 19998"/>
                <a:gd name="connsiteX663" fmla="*/ 19236 w 19998"/>
                <a:gd name="connsiteY663" fmla="*/ 7750 h 19998"/>
                <a:gd name="connsiteX664" fmla="*/ 19212 w 19998"/>
                <a:gd name="connsiteY664" fmla="*/ 7750 h 19998"/>
                <a:gd name="connsiteX665" fmla="*/ 19090 w 19998"/>
                <a:gd name="connsiteY665" fmla="*/ 7870 h 19998"/>
                <a:gd name="connsiteX666" fmla="*/ 19152 w 19998"/>
                <a:gd name="connsiteY666" fmla="*/ 7853 h 19998"/>
                <a:gd name="connsiteX667" fmla="*/ 19064 w 19998"/>
                <a:gd name="connsiteY667" fmla="*/ 7973 h 19998"/>
                <a:gd name="connsiteX668" fmla="*/ 18983 w 19998"/>
                <a:gd name="connsiteY668" fmla="*/ 7973 h 19998"/>
                <a:gd name="connsiteX669" fmla="*/ 18714 w 19998"/>
                <a:gd name="connsiteY669" fmla="*/ 8135 h 19998"/>
                <a:gd name="connsiteX670" fmla="*/ 18695 w 19998"/>
                <a:gd name="connsiteY670" fmla="*/ 8093 h 19998"/>
                <a:gd name="connsiteX671" fmla="*/ 18614 w 19998"/>
                <a:gd name="connsiteY671" fmla="*/ 7997 h 19998"/>
                <a:gd name="connsiteX672" fmla="*/ 18631 w 19998"/>
                <a:gd name="connsiteY672" fmla="*/ 7973 h 19998"/>
                <a:gd name="connsiteX673" fmla="*/ 18304 w 19998"/>
                <a:gd name="connsiteY67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426 w 19998"/>
                <a:gd name="connsiteY3" fmla="*/ 8337 h 19998"/>
                <a:gd name="connsiteX4" fmla="*/ 18261 w 19998"/>
                <a:gd name="connsiteY4" fmla="*/ 8457 h 19998"/>
                <a:gd name="connsiteX5" fmla="*/ 18119 w 19998"/>
                <a:gd name="connsiteY5" fmla="*/ 8749 h 19998"/>
                <a:gd name="connsiteX6" fmla="*/ 17954 w 19998"/>
                <a:gd name="connsiteY6" fmla="*/ 8948 h 19998"/>
                <a:gd name="connsiteX7" fmla="*/ 17602 w 19998"/>
                <a:gd name="connsiteY7" fmla="*/ 9233 h 19998"/>
                <a:gd name="connsiteX8" fmla="*/ 17585 w 19998"/>
                <a:gd name="connsiteY8" fmla="*/ 9233 h 19998"/>
                <a:gd name="connsiteX9" fmla="*/ 17502 w 19998"/>
                <a:gd name="connsiteY9" fmla="*/ 9336 h 19998"/>
                <a:gd name="connsiteX10" fmla="*/ 17545 w 19998"/>
                <a:gd name="connsiteY10" fmla="*/ 9644 h 19998"/>
                <a:gd name="connsiteX11" fmla="*/ 17561 w 19998"/>
                <a:gd name="connsiteY11" fmla="*/ 9644 h 19998"/>
                <a:gd name="connsiteX12" fmla="*/ 17023 w 19998"/>
                <a:gd name="connsiteY12" fmla="*/ 10152 h 19998"/>
                <a:gd name="connsiteX13" fmla="*/ 17149 w 19998"/>
                <a:gd name="connsiteY13" fmla="*/ 10619 h 19998"/>
                <a:gd name="connsiteX14" fmla="*/ 16842 w 19998"/>
                <a:gd name="connsiteY14" fmla="*/ 11007 h 19998"/>
                <a:gd name="connsiteX15" fmla="*/ 16816 w 19998"/>
                <a:gd name="connsiteY15" fmla="*/ 11186 h 19998"/>
                <a:gd name="connsiteX16" fmla="*/ 16964 w 19998"/>
                <a:gd name="connsiteY16" fmla="*/ 11169 h 19998"/>
                <a:gd name="connsiteX17" fmla="*/ 17276 w 19998"/>
                <a:gd name="connsiteY17" fmla="*/ 10821 h 19998"/>
                <a:gd name="connsiteX18" fmla="*/ 17414 w 19998"/>
                <a:gd name="connsiteY18" fmla="*/ 10619 h 19998"/>
                <a:gd name="connsiteX19" fmla="*/ 18157 w 19998"/>
                <a:gd name="connsiteY19" fmla="*/ 10539 h 19998"/>
                <a:gd name="connsiteX20" fmla="*/ 18157 w 19998"/>
                <a:gd name="connsiteY20" fmla="*/ 10556 h 19998"/>
                <a:gd name="connsiteX21" fmla="*/ 18240 w 19998"/>
                <a:gd name="connsiteY21" fmla="*/ 10758 h 19998"/>
                <a:gd name="connsiteX22" fmla="*/ 18183 w 19998"/>
                <a:gd name="connsiteY22" fmla="*/ 11106 h 19998"/>
                <a:gd name="connsiteX23" fmla="*/ 18345 w 19998"/>
                <a:gd name="connsiteY23" fmla="*/ 11127 h 19998"/>
                <a:gd name="connsiteX24" fmla="*/ 18409 w 19998"/>
                <a:gd name="connsiteY24" fmla="*/ 11268 h 19998"/>
                <a:gd name="connsiteX25" fmla="*/ 18573 w 19998"/>
                <a:gd name="connsiteY25" fmla="*/ 11451 h 19998"/>
                <a:gd name="connsiteX26" fmla="*/ 18614 w 19998"/>
                <a:gd name="connsiteY26" fmla="*/ 11571 h 19998"/>
                <a:gd name="connsiteX27" fmla="*/ 18369 w 19998"/>
                <a:gd name="connsiteY27" fmla="*/ 11757 h 19998"/>
                <a:gd name="connsiteX28" fmla="*/ 18240 w 19998"/>
                <a:gd name="connsiteY28" fmla="*/ 11839 h 19998"/>
                <a:gd name="connsiteX29" fmla="*/ 18240 w 19998"/>
                <a:gd name="connsiteY29" fmla="*/ 11855 h 19998"/>
                <a:gd name="connsiteX30" fmla="*/ 18223 w 19998"/>
                <a:gd name="connsiteY30" fmla="*/ 11919 h 19998"/>
                <a:gd name="connsiteX31" fmla="*/ 18388 w 19998"/>
                <a:gd name="connsiteY31" fmla="*/ 12144 h 19998"/>
                <a:gd name="connsiteX32" fmla="*/ 18631 w 19998"/>
                <a:gd name="connsiteY32" fmla="*/ 12548 h 19998"/>
                <a:gd name="connsiteX33" fmla="*/ 18673 w 19998"/>
                <a:gd name="connsiteY33" fmla="*/ 12548 h 19998"/>
                <a:gd name="connsiteX34" fmla="*/ 18695 w 19998"/>
                <a:gd name="connsiteY34" fmla="*/ 12574 h 19998"/>
                <a:gd name="connsiteX35" fmla="*/ 18900 w 19998"/>
                <a:gd name="connsiteY35" fmla="*/ 12734 h 19998"/>
                <a:gd name="connsiteX36" fmla="*/ 18843 w 19998"/>
                <a:gd name="connsiteY36" fmla="*/ 12920 h 19998"/>
                <a:gd name="connsiteX37" fmla="*/ 18804 w 19998"/>
                <a:gd name="connsiteY37" fmla="*/ 12920 h 19998"/>
                <a:gd name="connsiteX38" fmla="*/ 18821 w 19998"/>
                <a:gd name="connsiteY38" fmla="*/ 13098 h 19998"/>
                <a:gd name="connsiteX39" fmla="*/ 18804 w 19998"/>
                <a:gd name="connsiteY39" fmla="*/ 13098 h 19998"/>
                <a:gd name="connsiteX40" fmla="*/ 18762 w 19998"/>
                <a:gd name="connsiteY40" fmla="*/ 13178 h 19998"/>
                <a:gd name="connsiteX41" fmla="*/ 18573 w 19998"/>
                <a:gd name="connsiteY41" fmla="*/ 13221 h 19998"/>
                <a:gd name="connsiteX42" fmla="*/ 18469 w 19998"/>
                <a:gd name="connsiteY42" fmla="*/ 13300 h 19998"/>
                <a:gd name="connsiteX43" fmla="*/ 18469 w 19998"/>
                <a:gd name="connsiteY43" fmla="*/ 13364 h 19998"/>
                <a:gd name="connsiteX44" fmla="*/ 18119 w 19998"/>
                <a:gd name="connsiteY44" fmla="*/ 13387 h 19998"/>
                <a:gd name="connsiteX45" fmla="*/ 18035 w 19998"/>
                <a:gd name="connsiteY45" fmla="*/ 13444 h 19998"/>
                <a:gd name="connsiteX46" fmla="*/ 18240 w 19998"/>
                <a:gd name="connsiteY46" fmla="*/ 13669 h 19998"/>
                <a:gd name="connsiteX47" fmla="*/ 18261 w 19998"/>
                <a:gd name="connsiteY47" fmla="*/ 13914 h 19998"/>
                <a:gd name="connsiteX48" fmla="*/ 18552 w 19998"/>
                <a:gd name="connsiteY48" fmla="*/ 14034 h 19998"/>
                <a:gd name="connsiteX49" fmla="*/ 18714 w 19998"/>
                <a:gd name="connsiteY49" fmla="*/ 14074 h 19998"/>
                <a:gd name="connsiteX50" fmla="*/ 18843 w 19998"/>
                <a:gd name="connsiteY50" fmla="*/ 14403 h 19998"/>
                <a:gd name="connsiteX51" fmla="*/ 18657 w 19998"/>
                <a:gd name="connsiteY51" fmla="*/ 14421 h 19998"/>
                <a:gd name="connsiteX52" fmla="*/ 18492 w 19998"/>
                <a:gd name="connsiteY52" fmla="*/ 14809 h 19998"/>
                <a:gd name="connsiteX53" fmla="*/ 18657 w 19998"/>
                <a:gd name="connsiteY53" fmla="*/ 14995 h 19998"/>
                <a:gd name="connsiteX54" fmla="*/ 18573 w 19998"/>
                <a:gd name="connsiteY54" fmla="*/ 15011 h 19998"/>
                <a:gd name="connsiteX55" fmla="*/ 18573 w 19998"/>
                <a:gd name="connsiteY55" fmla="*/ 15131 h 19998"/>
                <a:gd name="connsiteX56" fmla="*/ 18804 w 19998"/>
                <a:gd name="connsiteY56" fmla="*/ 15422 h 19998"/>
                <a:gd name="connsiteX57" fmla="*/ 18821 w 19998"/>
                <a:gd name="connsiteY57" fmla="*/ 15422 h 19998"/>
                <a:gd name="connsiteX58" fmla="*/ 18843 w 19998"/>
                <a:gd name="connsiteY58" fmla="*/ 15439 h 19998"/>
                <a:gd name="connsiteX59" fmla="*/ 19090 w 19998"/>
                <a:gd name="connsiteY59" fmla="*/ 15479 h 19998"/>
                <a:gd name="connsiteX60" fmla="*/ 19152 w 19998"/>
                <a:gd name="connsiteY60" fmla="*/ 15542 h 19998"/>
                <a:gd name="connsiteX61" fmla="*/ 19169 w 19998"/>
                <a:gd name="connsiteY61" fmla="*/ 15542 h 19998"/>
                <a:gd name="connsiteX62" fmla="*/ 19500 w 19998"/>
                <a:gd name="connsiteY62" fmla="*/ 15641 h 19998"/>
                <a:gd name="connsiteX63" fmla="*/ 19500 w 19998"/>
                <a:gd name="connsiteY63" fmla="*/ 15624 h 19998"/>
                <a:gd name="connsiteX64" fmla="*/ 19833 w 19998"/>
                <a:gd name="connsiteY64" fmla="*/ 15519 h 19998"/>
                <a:gd name="connsiteX65" fmla="*/ 19833 w 19998"/>
                <a:gd name="connsiteY65" fmla="*/ 15479 h 19998"/>
                <a:gd name="connsiteX66" fmla="*/ 19914 w 19998"/>
                <a:gd name="connsiteY66" fmla="*/ 15479 h 19998"/>
                <a:gd name="connsiteX67" fmla="*/ 19890 w 19998"/>
                <a:gd name="connsiteY67" fmla="*/ 15624 h 19998"/>
                <a:gd name="connsiteX68" fmla="*/ 19971 w 19998"/>
                <a:gd name="connsiteY68" fmla="*/ 15784 h 19998"/>
                <a:gd name="connsiteX69" fmla="*/ 19890 w 19998"/>
                <a:gd name="connsiteY69" fmla="*/ 15824 h 19998"/>
                <a:gd name="connsiteX70" fmla="*/ 19686 w 19998"/>
                <a:gd name="connsiteY70" fmla="*/ 16358 h 19998"/>
                <a:gd name="connsiteX71" fmla="*/ 19712 w 19998"/>
                <a:gd name="connsiteY71" fmla="*/ 16395 h 19998"/>
                <a:gd name="connsiteX72" fmla="*/ 19645 w 19998"/>
                <a:gd name="connsiteY72" fmla="*/ 16477 h 19998"/>
                <a:gd name="connsiteX73" fmla="*/ 19605 w 19998"/>
                <a:gd name="connsiteY73" fmla="*/ 16454 h 19998"/>
                <a:gd name="connsiteX74" fmla="*/ 19459 w 19998"/>
                <a:gd name="connsiteY74" fmla="*/ 16557 h 19998"/>
                <a:gd name="connsiteX75" fmla="*/ 19443 w 19998"/>
                <a:gd name="connsiteY75" fmla="*/ 16557 h 19998"/>
                <a:gd name="connsiteX76" fmla="*/ 19400 w 19998"/>
                <a:gd name="connsiteY76" fmla="*/ 16600 h 19998"/>
                <a:gd name="connsiteX77" fmla="*/ 19417 w 19998"/>
                <a:gd name="connsiteY77" fmla="*/ 16640 h 19998"/>
                <a:gd name="connsiteX78" fmla="*/ 19400 w 19998"/>
                <a:gd name="connsiteY78" fmla="*/ 16656 h 19998"/>
                <a:gd name="connsiteX79" fmla="*/ 19376 w 19998"/>
                <a:gd name="connsiteY79" fmla="*/ 16600 h 19998"/>
                <a:gd name="connsiteX80" fmla="*/ 19333 w 19998"/>
                <a:gd name="connsiteY80" fmla="*/ 16640 h 19998"/>
                <a:gd name="connsiteX81" fmla="*/ 19317 w 19998"/>
                <a:gd name="connsiteY81" fmla="*/ 16618 h 19998"/>
                <a:gd name="connsiteX82" fmla="*/ 19064 w 19998"/>
                <a:gd name="connsiteY82" fmla="*/ 16905 h 19998"/>
                <a:gd name="connsiteX83" fmla="*/ 19107 w 19998"/>
                <a:gd name="connsiteY83" fmla="*/ 16964 h 19998"/>
                <a:gd name="connsiteX84" fmla="*/ 19064 w 19998"/>
                <a:gd name="connsiteY84" fmla="*/ 16987 h 19998"/>
                <a:gd name="connsiteX85" fmla="*/ 19047 w 19998"/>
                <a:gd name="connsiteY85" fmla="*/ 16922 h 19998"/>
                <a:gd name="connsiteX86" fmla="*/ 18926 w 19998"/>
                <a:gd name="connsiteY86" fmla="*/ 17004 h 19998"/>
                <a:gd name="connsiteX87" fmla="*/ 18900 w 19998"/>
                <a:gd name="connsiteY87" fmla="*/ 16987 h 19998"/>
                <a:gd name="connsiteX88" fmla="*/ 18762 w 19998"/>
                <a:gd name="connsiteY88" fmla="*/ 17067 h 19998"/>
                <a:gd name="connsiteX89" fmla="*/ 18804 w 19998"/>
                <a:gd name="connsiteY89" fmla="*/ 17084 h 19998"/>
                <a:gd name="connsiteX90" fmla="*/ 18778 w 19998"/>
                <a:gd name="connsiteY90" fmla="*/ 17150 h 19998"/>
                <a:gd name="connsiteX91" fmla="*/ 18738 w 19998"/>
                <a:gd name="connsiteY91" fmla="*/ 17150 h 19998"/>
                <a:gd name="connsiteX92" fmla="*/ 18695 w 19998"/>
                <a:gd name="connsiteY92" fmla="*/ 17269 h 19998"/>
                <a:gd name="connsiteX93" fmla="*/ 18657 w 19998"/>
                <a:gd name="connsiteY93" fmla="*/ 17269 h 19998"/>
                <a:gd name="connsiteX94" fmla="*/ 18631 w 19998"/>
                <a:gd name="connsiteY94" fmla="*/ 17269 h 19998"/>
                <a:gd name="connsiteX95" fmla="*/ 18631 w 19998"/>
                <a:gd name="connsiteY95" fmla="*/ 17312 h 19998"/>
                <a:gd name="connsiteX96" fmla="*/ 18452 w 19998"/>
                <a:gd name="connsiteY96" fmla="*/ 17312 h 19998"/>
                <a:gd name="connsiteX97" fmla="*/ 18200 w 19998"/>
                <a:gd name="connsiteY97" fmla="*/ 17655 h 19998"/>
                <a:gd name="connsiteX98" fmla="*/ 18200 w 19998"/>
                <a:gd name="connsiteY98" fmla="*/ 17674 h 19998"/>
                <a:gd name="connsiteX99" fmla="*/ 18345 w 19998"/>
                <a:gd name="connsiteY99" fmla="*/ 17655 h 19998"/>
                <a:gd name="connsiteX100" fmla="*/ 18345 w 19998"/>
                <a:gd name="connsiteY100" fmla="*/ 17634 h 19998"/>
                <a:gd name="connsiteX101" fmla="*/ 18388 w 19998"/>
                <a:gd name="connsiteY101" fmla="*/ 17655 h 19998"/>
                <a:gd name="connsiteX102" fmla="*/ 18345 w 19998"/>
                <a:gd name="connsiteY102" fmla="*/ 17779 h 19998"/>
                <a:gd name="connsiteX103" fmla="*/ 18369 w 19998"/>
                <a:gd name="connsiteY103" fmla="*/ 17796 h 19998"/>
                <a:gd name="connsiteX104" fmla="*/ 18369 w 19998"/>
                <a:gd name="connsiteY104" fmla="*/ 17817 h 19998"/>
                <a:gd name="connsiteX105" fmla="*/ 18304 w 19998"/>
                <a:gd name="connsiteY105" fmla="*/ 17843 h 19998"/>
                <a:gd name="connsiteX106" fmla="*/ 18304 w 19998"/>
                <a:gd name="connsiteY106" fmla="*/ 17883 h 19998"/>
                <a:gd name="connsiteX107" fmla="*/ 18261 w 19998"/>
                <a:gd name="connsiteY107" fmla="*/ 17899 h 19998"/>
                <a:gd name="connsiteX108" fmla="*/ 18157 w 19998"/>
                <a:gd name="connsiteY108" fmla="*/ 17859 h 19998"/>
                <a:gd name="connsiteX109" fmla="*/ 17830 w 19998"/>
                <a:gd name="connsiteY109" fmla="*/ 18003 h 19998"/>
                <a:gd name="connsiteX110" fmla="*/ 17830 w 19998"/>
                <a:gd name="connsiteY110" fmla="*/ 18101 h 19998"/>
                <a:gd name="connsiteX111" fmla="*/ 17561 w 19998"/>
                <a:gd name="connsiteY111" fmla="*/ 18045 h 19998"/>
                <a:gd name="connsiteX112" fmla="*/ 17502 w 19998"/>
                <a:gd name="connsiteY112" fmla="*/ 18223 h 19998"/>
                <a:gd name="connsiteX113" fmla="*/ 17518 w 19998"/>
                <a:gd name="connsiteY113" fmla="*/ 18223 h 19998"/>
                <a:gd name="connsiteX114" fmla="*/ 17480 w 19998"/>
                <a:gd name="connsiteY114" fmla="*/ 18247 h 19998"/>
                <a:gd name="connsiteX115" fmla="*/ 17397 w 19998"/>
                <a:gd name="connsiteY115" fmla="*/ 18247 h 19998"/>
                <a:gd name="connsiteX116" fmla="*/ 17373 w 19998"/>
                <a:gd name="connsiteY116" fmla="*/ 18223 h 19998"/>
                <a:gd name="connsiteX117" fmla="*/ 17454 w 19998"/>
                <a:gd name="connsiteY117" fmla="*/ 18207 h 19998"/>
                <a:gd name="connsiteX118" fmla="*/ 17397 w 19998"/>
                <a:gd name="connsiteY118" fmla="*/ 18125 h 19998"/>
                <a:gd name="connsiteX119" fmla="*/ 17249 w 19998"/>
                <a:gd name="connsiteY119" fmla="*/ 18125 h 19998"/>
                <a:gd name="connsiteX120" fmla="*/ 17249 w 19998"/>
                <a:gd name="connsiteY120" fmla="*/ 18101 h 19998"/>
                <a:gd name="connsiteX121" fmla="*/ 17111 w 19998"/>
                <a:gd name="connsiteY121" fmla="*/ 18082 h 19998"/>
                <a:gd name="connsiteX122" fmla="*/ 17111 w 19998"/>
                <a:gd name="connsiteY122" fmla="*/ 18061 h 19998"/>
                <a:gd name="connsiteX123" fmla="*/ 17023 w 19998"/>
                <a:gd name="connsiteY123" fmla="*/ 18061 h 19998"/>
                <a:gd name="connsiteX124" fmla="*/ 17023 w 19998"/>
                <a:gd name="connsiteY124" fmla="*/ 18082 h 19998"/>
                <a:gd name="connsiteX125" fmla="*/ 17068 w 19998"/>
                <a:gd name="connsiteY125" fmla="*/ 18101 h 19998"/>
                <a:gd name="connsiteX126" fmla="*/ 17068 w 19998"/>
                <a:gd name="connsiteY126" fmla="*/ 18144 h 19998"/>
                <a:gd name="connsiteX127" fmla="*/ 17128 w 19998"/>
                <a:gd name="connsiteY127" fmla="*/ 18125 h 19998"/>
                <a:gd name="connsiteX128" fmla="*/ 17149 w 19998"/>
                <a:gd name="connsiteY128" fmla="*/ 18165 h 19998"/>
                <a:gd name="connsiteX129" fmla="*/ 17068 w 19998"/>
                <a:gd name="connsiteY129" fmla="*/ 18181 h 19998"/>
                <a:gd name="connsiteX130" fmla="*/ 17023 w 19998"/>
                <a:gd name="connsiteY130" fmla="*/ 18165 h 19998"/>
                <a:gd name="connsiteX131" fmla="*/ 16980 w 19998"/>
                <a:gd name="connsiteY131" fmla="*/ 18223 h 19998"/>
                <a:gd name="connsiteX132" fmla="*/ 16880 w 19998"/>
                <a:gd name="connsiteY132" fmla="*/ 18181 h 19998"/>
                <a:gd name="connsiteX133" fmla="*/ 16899 w 19998"/>
                <a:gd name="connsiteY133" fmla="*/ 18082 h 19998"/>
                <a:gd name="connsiteX134" fmla="*/ 16842 w 19998"/>
                <a:gd name="connsiteY134" fmla="*/ 18061 h 19998"/>
                <a:gd name="connsiteX135" fmla="*/ 16842 w 19998"/>
                <a:gd name="connsiteY135" fmla="*/ 18045 h 19998"/>
                <a:gd name="connsiteX136" fmla="*/ 16678 w 19998"/>
                <a:gd name="connsiteY136" fmla="*/ 17981 h 19998"/>
                <a:gd name="connsiteX137" fmla="*/ 16694 w 19998"/>
                <a:gd name="connsiteY137" fmla="*/ 17963 h 19998"/>
                <a:gd name="connsiteX138" fmla="*/ 16694 w 19998"/>
                <a:gd name="connsiteY138" fmla="*/ 17941 h 19998"/>
                <a:gd name="connsiteX139" fmla="*/ 16654 w 19998"/>
                <a:gd name="connsiteY139" fmla="*/ 17941 h 19998"/>
                <a:gd name="connsiteX140" fmla="*/ 16573 w 19998"/>
                <a:gd name="connsiteY140" fmla="*/ 17941 h 19998"/>
                <a:gd name="connsiteX141" fmla="*/ 16547 w 19998"/>
                <a:gd name="connsiteY141" fmla="*/ 17981 h 19998"/>
                <a:gd name="connsiteX142" fmla="*/ 16425 w 19998"/>
                <a:gd name="connsiteY142" fmla="*/ 17883 h 19998"/>
                <a:gd name="connsiteX143" fmla="*/ 16073 w 19998"/>
                <a:gd name="connsiteY143" fmla="*/ 17899 h 19998"/>
                <a:gd name="connsiteX144" fmla="*/ 16073 w 19998"/>
                <a:gd name="connsiteY144" fmla="*/ 17883 h 19998"/>
                <a:gd name="connsiteX145" fmla="*/ 16137 w 19998"/>
                <a:gd name="connsiteY145" fmla="*/ 17753 h 19998"/>
                <a:gd name="connsiteX146" fmla="*/ 16097 w 19998"/>
                <a:gd name="connsiteY146" fmla="*/ 17714 h 19998"/>
                <a:gd name="connsiteX147" fmla="*/ 16016 w 19998"/>
                <a:gd name="connsiteY147" fmla="*/ 17551 h 19998"/>
                <a:gd name="connsiteX148" fmla="*/ 15539 w 19998"/>
                <a:gd name="connsiteY148" fmla="*/ 17594 h 19998"/>
                <a:gd name="connsiteX149" fmla="*/ 15499 w 19998"/>
                <a:gd name="connsiteY149" fmla="*/ 17514 h 19998"/>
                <a:gd name="connsiteX150" fmla="*/ 15704 w 19998"/>
                <a:gd name="connsiteY150" fmla="*/ 17453 h 19998"/>
                <a:gd name="connsiteX151" fmla="*/ 15704 w 19998"/>
                <a:gd name="connsiteY151" fmla="*/ 17472 h 19998"/>
                <a:gd name="connsiteX152" fmla="*/ 15868 w 19998"/>
                <a:gd name="connsiteY152" fmla="*/ 17286 h 19998"/>
                <a:gd name="connsiteX153" fmla="*/ 15828 w 19998"/>
                <a:gd name="connsiteY153" fmla="*/ 17269 h 19998"/>
                <a:gd name="connsiteX154" fmla="*/ 15763 w 19998"/>
                <a:gd name="connsiteY154" fmla="*/ 17333 h 19998"/>
                <a:gd name="connsiteX155" fmla="*/ 15763 w 19998"/>
                <a:gd name="connsiteY155" fmla="*/ 17352 h 19998"/>
                <a:gd name="connsiteX156" fmla="*/ 15663 w 19998"/>
                <a:gd name="connsiteY156" fmla="*/ 17187 h 19998"/>
                <a:gd name="connsiteX157" fmla="*/ 15556 w 19998"/>
                <a:gd name="connsiteY157" fmla="*/ 17187 h 19998"/>
                <a:gd name="connsiteX158" fmla="*/ 15518 w 19998"/>
                <a:gd name="connsiteY158" fmla="*/ 17124 h 19998"/>
                <a:gd name="connsiteX159" fmla="*/ 15518 w 19998"/>
                <a:gd name="connsiteY159" fmla="*/ 17312 h 19998"/>
                <a:gd name="connsiteX160" fmla="*/ 15582 w 19998"/>
                <a:gd name="connsiteY160" fmla="*/ 17312 h 19998"/>
                <a:gd name="connsiteX161" fmla="*/ 15599 w 19998"/>
                <a:gd name="connsiteY161" fmla="*/ 17472 h 19998"/>
                <a:gd name="connsiteX162" fmla="*/ 15475 w 19998"/>
                <a:gd name="connsiteY162" fmla="*/ 17495 h 19998"/>
                <a:gd name="connsiteX163" fmla="*/ 15370 w 19998"/>
                <a:gd name="connsiteY163" fmla="*/ 17415 h 19998"/>
                <a:gd name="connsiteX164" fmla="*/ 15249 w 19998"/>
                <a:gd name="connsiteY164" fmla="*/ 17535 h 19998"/>
                <a:gd name="connsiteX165" fmla="*/ 15313 w 19998"/>
                <a:gd name="connsiteY165" fmla="*/ 17577 h 19998"/>
                <a:gd name="connsiteX166" fmla="*/ 15230 w 19998"/>
                <a:gd name="connsiteY166" fmla="*/ 17655 h 19998"/>
                <a:gd name="connsiteX167" fmla="*/ 14937 w 19998"/>
                <a:gd name="connsiteY167" fmla="*/ 17617 h 19998"/>
                <a:gd name="connsiteX168" fmla="*/ 14918 w 19998"/>
                <a:gd name="connsiteY168" fmla="*/ 17495 h 19998"/>
                <a:gd name="connsiteX169" fmla="*/ 14856 w 19998"/>
                <a:gd name="connsiteY169" fmla="*/ 17495 h 19998"/>
                <a:gd name="connsiteX170" fmla="*/ 14856 w 19998"/>
                <a:gd name="connsiteY170" fmla="*/ 17617 h 19998"/>
                <a:gd name="connsiteX171" fmla="*/ 14775 w 19998"/>
                <a:gd name="connsiteY171" fmla="*/ 17577 h 19998"/>
                <a:gd name="connsiteX172" fmla="*/ 14796 w 19998"/>
                <a:gd name="connsiteY172" fmla="*/ 17432 h 19998"/>
                <a:gd name="connsiteX173" fmla="*/ 14199 w 19998"/>
                <a:gd name="connsiteY173" fmla="*/ 17389 h 19998"/>
                <a:gd name="connsiteX174" fmla="*/ 14010 w 19998"/>
                <a:gd name="connsiteY174" fmla="*/ 17286 h 19998"/>
                <a:gd name="connsiteX175" fmla="*/ 14053 w 19998"/>
                <a:gd name="connsiteY175" fmla="*/ 17248 h 19998"/>
                <a:gd name="connsiteX176" fmla="*/ 13972 w 19998"/>
                <a:gd name="connsiteY176" fmla="*/ 17166 h 19998"/>
                <a:gd name="connsiteX177" fmla="*/ 12524 w 19998"/>
                <a:gd name="connsiteY177" fmla="*/ 17981 h 19998"/>
                <a:gd name="connsiteX178" fmla="*/ 12279 w 19998"/>
                <a:gd name="connsiteY178" fmla="*/ 18327 h 19998"/>
                <a:gd name="connsiteX179" fmla="*/ 12174 w 19998"/>
                <a:gd name="connsiteY179" fmla="*/ 18223 h 19998"/>
                <a:gd name="connsiteX180" fmla="*/ 12174 w 19998"/>
                <a:gd name="connsiteY180" fmla="*/ 18327 h 19998"/>
                <a:gd name="connsiteX181" fmla="*/ 12239 w 19998"/>
                <a:gd name="connsiteY181" fmla="*/ 18350 h 19998"/>
                <a:gd name="connsiteX182" fmla="*/ 12255 w 19998"/>
                <a:gd name="connsiteY182" fmla="*/ 18327 h 19998"/>
                <a:gd name="connsiteX183" fmla="*/ 12279 w 19998"/>
                <a:gd name="connsiteY183" fmla="*/ 18327 h 19998"/>
                <a:gd name="connsiteX184" fmla="*/ 12196 w 19998"/>
                <a:gd name="connsiteY184" fmla="*/ 18592 h 19998"/>
                <a:gd name="connsiteX185" fmla="*/ 12158 w 19998"/>
                <a:gd name="connsiteY185" fmla="*/ 18571 h 19998"/>
                <a:gd name="connsiteX186" fmla="*/ 12174 w 19998"/>
                <a:gd name="connsiteY186" fmla="*/ 18513 h 19998"/>
                <a:gd name="connsiteX187" fmla="*/ 12115 w 19998"/>
                <a:gd name="connsiteY187" fmla="*/ 18550 h 19998"/>
                <a:gd name="connsiteX188" fmla="*/ 12196 w 19998"/>
                <a:gd name="connsiteY188" fmla="*/ 18837 h 19998"/>
                <a:gd name="connsiteX189" fmla="*/ 12255 w 19998"/>
                <a:gd name="connsiteY189" fmla="*/ 19528 h 19998"/>
                <a:gd name="connsiteX190" fmla="*/ 12379 w 19998"/>
                <a:gd name="connsiteY190" fmla="*/ 19570 h 19998"/>
                <a:gd name="connsiteX191" fmla="*/ 12360 w 19998"/>
                <a:gd name="connsiteY191" fmla="*/ 19650 h 19998"/>
                <a:gd name="connsiteX192" fmla="*/ 12443 w 19998"/>
                <a:gd name="connsiteY192" fmla="*/ 19749 h 19998"/>
                <a:gd name="connsiteX193" fmla="*/ 12279 w 19998"/>
                <a:gd name="connsiteY193" fmla="*/ 19772 h 19998"/>
                <a:gd name="connsiteX194" fmla="*/ 12215 w 19998"/>
                <a:gd name="connsiteY194" fmla="*/ 19669 h 19998"/>
                <a:gd name="connsiteX195" fmla="*/ 12158 w 19998"/>
                <a:gd name="connsiteY195" fmla="*/ 19690 h 19998"/>
                <a:gd name="connsiteX196" fmla="*/ 12158 w 19998"/>
                <a:gd name="connsiteY196" fmla="*/ 19669 h 19998"/>
                <a:gd name="connsiteX197" fmla="*/ 12010 w 19998"/>
                <a:gd name="connsiteY197" fmla="*/ 19669 h 19998"/>
                <a:gd name="connsiteX198" fmla="*/ 12010 w 19998"/>
                <a:gd name="connsiteY198" fmla="*/ 19706 h 19998"/>
                <a:gd name="connsiteX199" fmla="*/ 11927 w 19998"/>
                <a:gd name="connsiteY199" fmla="*/ 19690 h 19998"/>
                <a:gd name="connsiteX200" fmla="*/ 11905 w 19998"/>
                <a:gd name="connsiteY200" fmla="*/ 19706 h 19998"/>
                <a:gd name="connsiteX201" fmla="*/ 11741 w 19998"/>
                <a:gd name="connsiteY201" fmla="*/ 19810 h 19998"/>
                <a:gd name="connsiteX202" fmla="*/ 11577 w 19998"/>
                <a:gd name="connsiteY202" fmla="*/ 19810 h 19998"/>
                <a:gd name="connsiteX203" fmla="*/ 11577 w 19998"/>
                <a:gd name="connsiteY203" fmla="*/ 19875 h 19998"/>
                <a:gd name="connsiteX204" fmla="*/ 11553 w 19998"/>
                <a:gd name="connsiteY204" fmla="*/ 19875 h 19998"/>
                <a:gd name="connsiteX205" fmla="*/ 11577 w 19998"/>
                <a:gd name="connsiteY205" fmla="*/ 19972 h 19998"/>
                <a:gd name="connsiteX206" fmla="*/ 11388 w 19998"/>
                <a:gd name="connsiteY206" fmla="*/ 19934 h 19998"/>
                <a:gd name="connsiteX207" fmla="*/ 11348 w 19998"/>
                <a:gd name="connsiteY207" fmla="*/ 19998 h 19998"/>
                <a:gd name="connsiteX208" fmla="*/ 10645 w 19998"/>
                <a:gd name="connsiteY208" fmla="*/ 19810 h 19998"/>
                <a:gd name="connsiteX209" fmla="*/ 10441 w 19998"/>
                <a:gd name="connsiteY209" fmla="*/ 19955 h 19998"/>
                <a:gd name="connsiteX210" fmla="*/ 10295 w 19998"/>
                <a:gd name="connsiteY210" fmla="*/ 19732 h 19998"/>
                <a:gd name="connsiteX211" fmla="*/ 9964 w 19998"/>
                <a:gd name="connsiteY211" fmla="*/ 19626 h 19998"/>
                <a:gd name="connsiteX212" fmla="*/ 9990 w 19998"/>
                <a:gd name="connsiteY212" fmla="*/ 19467 h 19998"/>
                <a:gd name="connsiteX213" fmla="*/ 10048 w 19998"/>
                <a:gd name="connsiteY213" fmla="*/ 19450 h 19998"/>
                <a:gd name="connsiteX214" fmla="*/ 10048 w 19998"/>
                <a:gd name="connsiteY214" fmla="*/ 19424 h 19998"/>
                <a:gd name="connsiteX215" fmla="*/ 9943 w 19998"/>
                <a:gd name="connsiteY215" fmla="*/ 19408 h 19998"/>
                <a:gd name="connsiteX216" fmla="*/ 9964 w 19998"/>
                <a:gd name="connsiteY216" fmla="*/ 19342 h 19998"/>
                <a:gd name="connsiteX217" fmla="*/ 9533 w 19998"/>
                <a:gd name="connsiteY217" fmla="*/ 19262 h 19998"/>
                <a:gd name="connsiteX218" fmla="*/ 9533 w 19998"/>
                <a:gd name="connsiteY218" fmla="*/ 19368 h 19998"/>
                <a:gd name="connsiteX219" fmla="*/ 9452 w 19998"/>
                <a:gd name="connsiteY219" fmla="*/ 19368 h 19998"/>
                <a:gd name="connsiteX220" fmla="*/ 9288 w 19998"/>
                <a:gd name="connsiteY220" fmla="*/ 19076 h 19998"/>
                <a:gd name="connsiteX221" fmla="*/ 8935 w 19998"/>
                <a:gd name="connsiteY221" fmla="*/ 19076 h 19998"/>
                <a:gd name="connsiteX222" fmla="*/ 8478 w 19998"/>
                <a:gd name="connsiteY222" fmla="*/ 18837 h 19998"/>
                <a:gd name="connsiteX223" fmla="*/ 8381 w 19998"/>
                <a:gd name="connsiteY223" fmla="*/ 18795 h 19998"/>
                <a:gd name="connsiteX224" fmla="*/ 8357 w 19998"/>
                <a:gd name="connsiteY224" fmla="*/ 18820 h 19998"/>
                <a:gd name="connsiteX225" fmla="*/ 8169 w 19998"/>
                <a:gd name="connsiteY225" fmla="*/ 18773 h 19998"/>
                <a:gd name="connsiteX226" fmla="*/ 8128 w 19998"/>
                <a:gd name="connsiteY226" fmla="*/ 18820 h 19998"/>
                <a:gd name="connsiteX227" fmla="*/ 8150 w 19998"/>
                <a:gd name="connsiteY227" fmla="*/ 18877 h 19998"/>
                <a:gd name="connsiteX228" fmla="*/ 8109 w 19998"/>
                <a:gd name="connsiteY228" fmla="*/ 18940 h 19998"/>
                <a:gd name="connsiteX229" fmla="*/ 8128 w 19998"/>
                <a:gd name="connsiteY229" fmla="*/ 18957 h 19998"/>
                <a:gd name="connsiteX230" fmla="*/ 8109 w 19998"/>
                <a:gd name="connsiteY230" fmla="*/ 18997 h 19998"/>
                <a:gd name="connsiteX231" fmla="*/ 8150 w 19998"/>
                <a:gd name="connsiteY231" fmla="*/ 18997 h 19998"/>
                <a:gd name="connsiteX232" fmla="*/ 8150 w 19998"/>
                <a:gd name="connsiteY232" fmla="*/ 19142 h 19998"/>
                <a:gd name="connsiteX233" fmla="*/ 8007 w 19998"/>
                <a:gd name="connsiteY233" fmla="*/ 19119 h 19998"/>
                <a:gd name="connsiteX234" fmla="*/ 7907 w 19998"/>
                <a:gd name="connsiteY234" fmla="*/ 19119 h 19998"/>
                <a:gd name="connsiteX235" fmla="*/ 7907 w 19998"/>
                <a:gd name="connsiteY235" fmla="*/ 19142 h 19998"/>
                <a:gd name="connsiteX236" fmla="*/ 7816 w 19998"/>
                <a:gd name="connsiteY236" fmla="*/ 19119 h 19998"/>
                <a:gd name="connsiteX237" fmla="*/ 7676 w 19998"/>
                <a:gd name="connsiteY237" fmla="*/ 19119 h 19998"/>
                <a:gd name="connsiteX238" fmla="*/ 7611 w 19998"/>
                <a:gd name="connsiteY238" fmla="*/ 19060 h 19998"/>
                <a:gd name="connsiteX239" fmla="*/ 7511 w 19998"/>
                <a:gd name="connsiteY239" fmla="*/ 19159 h 19998"/>
                <a:gd name="connsiteX240" fmla="*/ 6892 w 19998"/>
                <a:gd name="connsiteY240" fmla="*/ 19102 h 19998"/>
                <a:gd name="connsiteX241" fmla="*/ 6868 w 19998"/>
                <a:gd name="connsiteY241" fmla="*/ 19060 h 19998"/>
                <a:gd name="connsiteX242" fmla="*/ 6730 w 19998"/>
                <a:gd name="connsiteY242" fmla="*/ 18877 h 19998"/>
                <a:gd name="connsiteX243" fmla="*/ 6599 w 19998"/>
                <a:gd name="connsiteY243" fmla="*/ 18837 h 19998"/>
                <a:gd name="connsiteX244" fmla="*/ 6583 w 19998"/>
                <a:gd name="connsiteY244" fmla="*/ 18795 h 19998"/>
                <a:gd name="connsiteX245" fmla="*/ 6583 w 19998"/>
                <a:gd name="connsiteY245" fmla="*/ 18820 h 19998"/>
                <a:gd name="connsiteX246" fmla="*/ 6478 w 19998"/>
                <a:gd name="connsiteY246" fmla="*/ 18731 h 19998"/>
                <a:gd name="connsiteX247" fmla="*/ 6254 w 19998"/>
                <a:gd name="connsiteY247" fmla="*/ 18858 h 19998"/>
                <a:gd name="connsiteX248" fmla="*/ 6149 w 19998"/>
                <a:gd name="connsiteY248" fmla="*/ 18773 h 19998"/>
                <a:gd name="connsiteX249" fmla="*/ 6066 w 19998"/>
                <a:gd name="connsiteY249" fmla="*/ 18877 h 19998"/>
                <a:gd name="connsiteX250" fmla="*/ 6025 w 19998"/>
                <a:gd name="connsiteY250" fmla="*/ 18858 h 19998"/>
                <a:gd name="connsiteX251" fmla="*/ 6025 w 19998"/>
                <a:gd name="connsiteY251" fmla="*/ 18820 h 19998"/>
                <a:gd name="connsiteX252" fmla="*/ 5982 w 19998"/>
                <a:gd name="connsiteY252" fmla="*/ 18820 h 19998"/>
                <a:gd name="connsiteX253" fmla="*/ 5861 w 19998"/>
                <a:gd name="connsiteY253" fmla="*/ 18632 h 19998"/>
                <a:gd name="connsiteX254" fmla="*/ 5820 w 19998"/>
                <a:gd name="connsiteY254" fmla="*/ 18632 h 19998"/>
                <a:gd name="connsiteX255" fmla="*/ 5756 w 19998"/>
                <a:gd name="connsiteY255" fmla="*/ 18550 h 19998"/>
                <a:gd name="connsiteX256" fmla="*/ 5775 w 19998"/>
                <a:gd name="connsiteY256" fmla="*/ 18550 h 19998"/>
                <a:gd name="connsiteX257" fmla="*/ 5732 w 19998"/>
                <a:gd name="connsiteY257" fmla="*/ 18447 h 19998"/>
                <a:gd name="connsiteX258" fmla="*/ 5075 w 19998"/>
                <a:gd name="connsiteY258" fmla="*/ 18310 h 19998"/>
                <a:gd name="connsiteX259" fmla="*/ 4806 w 19998"/>
                <a:gd name="connsiteY259" fmla="*/ 18165 h 19998"/>
                <a:gd name="connsiteX260" fmla="*/ 4865 w 19998"/>
                <a:gd name="connsiteY260" fmla="*/ 18061 h 19998"/>
                <a:gd name="connsiteX261" fmla="*/ 4768 w 19998"/>
                <a:gd name="connsiteY261" fmla="*/ 18082 h 19998"/>
                <a:gd name="connsiteX262" fmla="*/ 4725 w 19998"/>
                <a:gd name="connsiteY262" fmla="*/ 18247 h 19998"/>
                <a:gd name="connsiteX263" fmla="*/ 4515 w 19998"/>
                <a:gd name="connsiteY263" fmla="*/ 18101 h 19998"/>
                <a:gd name="connsiteX264" fmla="*/ 4684 w 19998"/>
                <a:gd name="connsiteY264" fmla="*/ 17737 h 19998"/>
                <a:gd name="connsiteX265" fmla="*/ 4415 w 19998"/>
                <a:gd name="connsiteY265" fmla="*/ 17634 h 19998"/>
                <a:gd name="connsiteX266" fmla="*/ 4372 w 19998"/>
                <a:gd name="connsiteY266" fmla="*/ 17714 h 19998"/>
                <a:gd name="connsiteX267" fmla="*/ 4311 w 19998"/>
                <a:gd name="connsiteY267" fmla="*/ 17714 h 19998"/>
                <a:gd name="connsiteX268" fmla="*/ 4294 w 19998"/>
                <a:gd name="connsiteY268" fmla="*/ 17594 h 19998"/>
                <a:gd name="connsiteX269" fmla="*/ 4103 w 19998"/>
                <a:gd name="connsiteY269" fmla="*/ 17617 h 19998"/>
                <a:gd name="connsiteX270" fmla="*/ 4063 w 19998"/>
                <a:gd name="connsiteY270" fmla="*/ 17495 h 19998"/>
                <a:gd name="connsiteX271" fmla="*/ 4041 w 19998"/>
                <a:gd name="connsiteY271" fmla="*/ 17495 h 19998"/>
                <a:gd name="connsiteX272" fmla="*/ 4025 w 19998"/>
                <a:gd name="connsiteY272" fmla="*/ 17432 h 19998"/>
                <a:gd name="connsiteX273" fmla="*/ 4103 w 19998"/>
                <a:gd name="connsiteY273" fmla="*/ 17415 h 19998"/>
                <a:gd name="connsiteX274" fmla="*/ 4251 w 19998"/>
                <a:gd name="connsiteY274" fmla="*/ 17389 h 19998"/>
                <a:gd name="connsiteX275" fmla="*/ 4251 w 19998"/>
                <a:gd name="connsiteY275" fmla="*/ 17373 h 19998"/>
                <a:gd name="connsiteX276" fmla="*/ 4499 w 19998"/>
                <a:gd name="connsiteY276" fmla="*/ 17084 h 19998"/>
                <a:gd name="connsiteX277" fmla="*/ 5037 w 19998"/>
                <a:gd name="connsiteY277" fmla="*/ 14969 h 19998"/>
                <a:gd name="connsiteX278" fmla="*/ 5011 w 19998"/>
                <a:gd name="connsiteY278" fmla="*/ 14767 h 19998"/>
                <a:gd name="connsiteX279" fmla="*/ 5218 w 19998"/>
                <a:gd name="connsiteY279" fmla="*/ 14525 h 19998"/>
                <a:gd name="connsiteX280" fmla="*/ 5427 w 19998"/>
                <a:gd name="connsiteY280" fmla="*/ 14583 h 19998"/>
                <a:gd name="connsiteX281" fmla="*/ 5444 w 19998"/>
                <a:gd name="connsiteY281" fmla="*/ 14525 h 19998"/>
                <a:gd name="connsiteX282" fmla="*/ 5387 w 19998"/>
                <a:gd name="connsiteY282" fmla="*/ 14464 h 19998"/>
                <a:gd name="connsiteX283" fmla="*/ 5427 w 19998"/>
                <a:gd name="connsiteY283" fmla="*/ 14485 h 19998"/>
                <a:gd name="connsiteX284" fmla="*/ 5427 w 19998"/>
                <a:gd name="connsiteY284" fmla="*/ 14464 h 19998"/>
                <a:gd name="connsiteX285" fmla="*/ 5218 w 19998"/>
                <a:gd name="connsiteY285" fmla="*/ 14318 h 19998"/>
                <a:gd name="connsiteX286" fmla="*/ 5075 w 19998"/>
                <a:gd name="connsiteY286" fmla="*/ 14647 h 19998"/>
                <a:gd name="connsiteX287" fmla="*/ 5037 w 19998"/>
                <a:gd name="connsiteY287" fmla="*/ 14623 h 19998"/>
                <a:gd name="connsiteX288" fmla="*/ 5427 w 19998"/>
                <a:gd name="connsiteY288" fmla="*/ 12509 h 19998"/>
                <a:gd name="connsiteX289" fmla="*/ 5470 w 19998"/>
                <a:gd name="connsiteY289" fmla="*/ 12492 h 19998"/>
                <a:gd name="connsiteX290" fmla="*/ 5511 w 19998"/>
                <a:gd name="connsiteY290" fmla="*/ 12548 h 19998"/>
                <a:gd name="connsiteX291" fmla="*/ 5961 w 19998"/>
                <a:gd name="connsiteY291" fmla="*/ 13284 h 19998"/>
                <a:gd name="connsiteX292" fmla="*/ 6352 w 19998"/>
                <a:gd name="connsiteY292" fmla="*/ 14017 h 19998"/>
                <a:gd name="connsiteX293" fmla="*/ 6352 w 19998"/>
                <a:gd name="connsiteY293" fmla="*/ 13808 h 19998"/>
                <a:gd name="connsiteX294" fmla="*/ 6001 w 19998"/>
                <a:gd name="connsiteY294" fmla="*/ 13058 h 19998"/>
                <a:gd name="connsiteX295" fmla="*/ 5675 w 19998"/>
                <a:gd name="connsiteY295" fmla="*/ 12532 h 19998"/>
                <a:gd name="connsiteX296" fmla="*/ 5551 w 19998"/>
                <a:gd name="connsiteY296" fmla="*/ 12410 h 19998"/>
                <a:gd name="connsiteX297" fmla="*/ 5258 w 19998"/>
                <a:gd name="connsiteY297" fmla="*/ 12227 h 19998"/>
                <a:gd name="connsiteX298" fmla="*/ 5242 w 19998"/>
                <a:gd name="connsiteY298" fmla="*/ 12243 h 19998"/>
                <a:gd name="connsiteX299" fmla="*/ 5175 w 19998"/>
                <a:gd name="connsiteY299" fmla="*/ 11961 h 19998"/>
                <a:gd name="connsiteX300" fmla="*/ 5363 w 19998"/>
                <a:gd name="connsiteY300" fmla="*/ 11961 h 19998"/>
                <a:gd name="connsiteX301" fmla="*/ 5487 w 19998"/>
                <a:gd name="connsiteY301" fmla="*/ 11653 h 19998"/>
                <a:gd name="connsiteX302" fmla="*/ 5470 w 19998"/>
                <a:gd name="connsiteY302" fmla="*/ 11653 h 19998"/>
                <a:gd name="connsiteX303" fmla="*/ 5470 w 19998"/>
                <a:gd name="connsiteY303" fmla="*/ 11637 h 19998"/>
                <a:gd name="connsiteX304" fmla="*/ 5444 w 19998"/>
                <a:gd name="connsiteY304" fmla="*/ 11268 h 19998"/>
                <a:gd name="connsiteX305" fmla="*/ 5339 w 19998"/>
                <a:gd name="connsiteY305" fmla="*/ 11146 h 19998"/>
                <a:gd name="connsiteX306" fmla="*/ 5251 w 19998"/>
                <a:gd name="connsiteY306" fmla="*/ 10849 h 19998"/>
                <a:gd name="connsiteX307" fmla="*/ 4784 w 19998"/>
                <a:gd name="connsiteY307" fmla="*/ 10539 h 19998"/>
                <a:gd name="connsiteX308" fmla="*/ 4603 w 19998"/>
                <a:gd name="connsiteY308" fmla="*/ 10497 h 19998"/>
                <a:gd name="connsiteX309" fmla="*/ 4620 w 19998"/>
                <a:gd name="connsiteY309" fmla="*/ 10476 h 19998"/>
                <a:gd name="connsiteX310" fmla="*/ 3877 w 19998"/>
                <a:gd name="connsiteY310" fmla="*/ 9395 h 19998"/>
                <a:gd name="connsiteX311" fmla="*/ 3941 w 19998"/>
                <a:gd name="connsiteY311" fmla="*/ 9353 h 19998"/>
                <a:gd name="connsiteX312" fmla="*/ 3918 w 19998"/>
                <a:gd name="connsiteY312" fmla="*/ 9353 h 19998"/>
                <a:gd name="connsiteX313" fmla="*/ 4168 w 19998"/>
                <a:gd name="connsiteY313" fmla="*/ 9071 h 19998"/>
                <a:gd name="connsiteX314" fmla="*/ 3753 w 19998"/>
                <a:gd name="connsiteY314" fmla="*/ 8829 h 19998"/>
                <a:gd name="connsiteX315" fmla="*/ 3899 w 19998"/>
                <a:gd name="connsiteY315" fmla="*/ 8645 h 19998"/>
                <a:gd name="connsiteX316" fmla="*/ 3899 w 19998"/>
                <a:gd name="connsiteY316" fmla="*/ 8521 h 19998"/>
                <a:gd name="connsiteX317" fmla="*/ 4472 w 19998"/>
                <a:gd name="connsiteY317" fmla="*/ 8666 h 19998"/>
                <a:gd name="connsiteX318" fmla="*/ 3877 w 19998"/>
                <a:gd name="connsiteY318" fmla="*/ 8457 h 19998"/>
                <a:gd name="connsiteX319" fmla="*/ 3689 w 19998"/>
                <a:gd name="connsiteY319" fmla="*/ 8587 h 19998"/>
                <a:gd name="connsiteX320" fmla="*/ 3360 w 19998"/>
                <a:gd name="connsiteY320" fmla="*/ 8401 h 19998"/>
                <a:gd name="connsiteX321" fmla="*/ 3303 w 19998"/>
                <a:gd name="connsiteY321" fmla="*/ 8239 h 19998"/>
                <a:gd name="connsiteX322" fmla="*/ 3465 w 19998"/>
                <a:gd name="connsiteY322" fmla="*/ 8077 h 19998"/>
                <a:gd name="connsiteX323" fmla="*/ 3344 w 19998"/>
                <a:gd name="connsiteY323" fmla="*/ 7910 h 19998"/>
                <a:gd name="connsiteX324" fmla="*/ 3156 w 19998"/>
                <a:gd name="connsiteY324" fmla="*/ 7910 h 19998"/>
                <a:gd name="connsiteX325" fmla="*/ 2844 w 19998"/>
                <a:gd name="connsiteY325" fmla="*/ 7933 h 19998"/>
                <a:gd name="connsiteX326" fmla="*/ 2822 w 19998"/>
                <a:gd name="connsiteY326" fmla="*/ 7853 h 19998"/>
                <a:gd name="connsiteX327" fmla="*/ 3115 w 19998"/>
                <a:gd name="connsiteY327" fmla="*/ 7651 h 19998"/>
                <a:gd name="connsiteX328" fmla="*/ 3115 w 19998"/>
                <a:gd name="connsiteY328" fmla="*/ 7625 h 19998"/>
                <a:gd name="connsiteX329" fmla="*/ 2477 w 19998"/>
                <a:gd name="connsiteY329" fmla="*/ 7750 h 19998"/>
                <a:gd name="connsiteX330" fmla="*/ 2477 w 19998"/>
                <a:gd name="connsiteY330" fmla="*/ 7973 h 19998"/>
                <a:gd name="connsiteX331" fmla="*/ 2127 w 19998"/>
                <a:gd name="connsiteY331" fmla="*/ 7442 h 19998"/>
                <a:gd name="connsiteX332" fmla="*/ 2127 w 19998"/>
                <a:gd name="connsiteY332" fmla="*/ 7463 h 19998"/>
                <a:gd name="connsiteX333" fmla="*/ 1831 w 19998"/>
                <a:gd name="connsiteY333" fmla="*/ 7261 h 19998"/>
                <a:gd name="connsiteX334" fmla="*/ 1260 w 19998"/>
                <a:gd name="connsiteY334" fmla="*/ 6996 h 19998"/>
                <a:gd name="connsiteX335" fmla="*/ 1276 w 19998"/>
                <a:gd name="connsiteY335" fmla="*/ 6975 h 19998"/>
                <a:gd name="connsiteX336" fmla="*/ 1260 w 19998"/>
                <a:gd name="connsiteY336" fmla="*/ 6958 h 19998"/>
                <a:gd name="connsiteX337" fmla="*/ 1236 w 19998"/>
                <a:gd name="connsiteY337" fmla="*/ 6958 h 19998"/>
                <a:gd name="connsiteX338" fmla="*/ 1172 w 19998"/>
                <a:gd name="connsiteY338" fmla="*/ 6892 h 19998"/>
                <a:gd name="connsiteX339" fmla="*/ 1155 w 19998"/>
                <a:gd name="connsiteY339" fmla="*/ 6996 h 19998"/>
                <a:gd name="connsiteX340" fmla="*/ 886 w 19998"/>
                <a:gd name="connsiteY340" fmla="*/ 6975 h 19998"/>
                <a:gd name="connsiteX341" fmla="*/ 679 w 19998"/>
                <a:gd name="connsiteY341" fmla="*/ 7099 h 19998"/>
                <a:gd name="connsiteX342" fmla="*/ 533 w 19998"/>
                <a:gd name="connsiteY342" fmla="*/ 7078 h 19998"/>
                <a:gd name="connsiteX343" fmla="*/ 533 w 19998"/>
                <a:gd name="connsiteY343" fmla="*/ 7022 h 19998"/>
                <a:gd name="connsiteX344" fmla="*/ 574 w 19998"/>
                <a:gd name="connsiteY344" fmla="*/ 6996 h 19998"/>
                <a:gd name="connsiteX345" fmla="*/ 305 w 19998"/>
                <a:gd name="connsiteY345" fmla="*/ 6568 h 19998"/>
                <a:gd name="connsiteX346" fmla="*/ 264 w 19998"/>
                <a:gd name="connsiteY346" fmla="*/ 6594 h 19998"/>
                <a:gd name="connsiteX347" fmla="*/ 164 w 19998"/>
                <a:gd name="connsiteY347" fmla="*/ 6528 h 19998"/>
                <a:gd name="connsiteX348" fmla="*/ 141 w 19998"/>
                <a:gd name="connsiteY348" fmla="*/ 6528 h 19998"/>
                <a:gd name="connsiteX349" fmla="*/ 0 w 19998"/>
                <a:gd name="connsiteY349" fmla="*/ 6490 h 19998"/>
                <a:gd name="connsiteX350" fmla="*/ 17 w 19998"/>
                <a:gd name="connsiteY350" fmla="*/ 6465 h 19998"/>
                <a:gd name="connsiteX351" fmla="*/ 57 w 19998"/>
                <a:gd name="connsiteY351" fmla="*/ 6465 h 19998"/>
                <a:gd name="connsiteX352" fmla="*/ 57 w 19998"/>
                <a:gd name="connsiteY352" fmla="*/ 6425 h 19998"/>
                <a:gd name="connsiteX353" fmla="*/ 695 w 19998"/>
                <a:gd name="connsiteY353" fmla="*/ 6408 h 19998"/>
                <a:gd name="connsiteX354" fmla="*/ 760 w 19998"/>
                <a:gd name="connsiteY354" fmla="*/ 6262 h 19998"/>
                <a:gd name="connsiteX355" fmla="*/ 722 w 19998"/>
                <a:gd name="connsiteY355" fmla="*/ 6262 h 19998"/>
                <a:gd name="connsiteX356" fmla="*/ 695 w 19998"/>
                <a:gd name="connsiteY356" fmla="*/ 6164 h 19998"/>
                <a:gd name="connsiteX357" fmla="*/ 433 w 19998"/>
                <a:gd name="connsiteY357" fmla="*/ 6084 h 19998"/>
                <a:gd name="connsiteX358" fmla="*/ 348 w 19998"/>
                <a:gd name="connsiteY358" fmla="*/ 6204 h 19998"/>
                <a:gd name="connsiteX359" fmla="*/ 329 w 19998"/>
                <a:gd name="connsiteY359" fmla="*/ 6204 h 19998"/>
                <a:gd name="connsiteX360" fmla="*/ 305 w 19998"/>
                <a:gd name="connsiteY360" fmla="*/ 6060 h 19998"/>
                <a:gd name="connsiteX361" fmla="*/ 348 w 19998"/>
                <a:gd name="connsiteY361" fmla="*/ 6044 h 19998"/>
                <a:gd name="connsiteX362" fmla="*/ 348 w 19998"/>
                <a:gd name="connsiteY362" fmla="*/ 5997 h 19998"/>
                <a:gd name="connsiteX363" fmla="*/ 248 w 19998"/>
                <a:gd name="connsiteY363" fmla="*/ 5997 h 19998"/>
                <a:gd name="connsiteX364" fmla="*/ 221 w 19998"/>
                <a:gd name="connsiteY364" fmla="*/ 5938 h 19998"/>
                <a:gd name="connsiteX365" fmla="*/ 329 w 19998"/>
                <a:gd name="connsiteY365" fmla="*/ 5938 h 19998"/>
                <a:gd name="connsiteX366" fmla="*/ 348 w 19998"/>
                <a:gd name="connsiteY366" fmla="*/ 5818 h 19998"/>
                <a:gd name="connsiteX367" fmla="*/ 391 w 19998"/>
                <a:gd name="connsiteY367" fmla="*/ 5818 h 19998"/>
                <a:gd name="connsiteX368" fmla="*/ 369 w 19998"/>
                <a:gd name="connsiteY368" fmla="*/ 5917 h 19998"/>
                <a:gd name="connsiteX369" fmla="*/ 433 w 19998"/>
                <a:gd name="connsiteY369" fmla="*/ 5877 h 19998"/>
                <a:gd name="connsiteX370" fmla="*/ 433 w 19998"/>
                <a:gd name="connsiteY370" fmla="*/ 5898 h 19998"/>
                <a:gd name="connsiteX371" fmla="*/ 410 w 19998"/>
                <a:gd name="connsiteY371" fmla="*/ 5917 h 19998"/>
                <a:gd name="connsiteX372" fmla="*/ 433 w 19998"/>
                <a:gd name="connsiteY372" fmla="*/ 5938 h 19998"/>
                <a:gd name="connsiteX373" fmla="*/ 555 w 19998"/>
                <a:gd name="connsiteY373" fmla="*/ 5938 h 19998"/>
                <a:gd name="connsiteX374" fmla="*/ 555 w 19998"/>
                <a:gd name="connsiteY374" fmla="*/ 5955 h 19998"/>
                <a:gd name="connsiteX375" fmla="*/ 738 w 19998"/>
                <a:gd name="connsiteY375" fmla="*/ 5938 h 19998"/>
                <a:gd name="connsiteX376" fmla="*/ 695 w 19998"/>
                <a:gd name="connsiteY376" fmla="*/ 5835 h 19998"/>
                <a:gd name="connsiteX377" fmla="*/ 655 w 19998"/>
                <a:gd name="connsiteY377" fmla="*/ 5835 h 19998"/>
                <a:gd name="connsiteX378" fmla="*/ 638 w 19998"/>
                <a:gd name="connsiteY378" fmla="*/ 5877 h 19998"/>
                <a:gd name="connsiteX379" fmla="*/ 574 w 19998"/>
                <a:gd name="connsiteY379" fmla="*/ 5861 h 19998"/>
                <a:gd name="connsiteX380" fmla="*/ 517 w 19998"/>
                <a:gd name="connsiteY380" fmla="*/ 5861 h 19998"/>
                <a:gd name="connsiteX381" fmla="*/ 598 w 19998"/>
                <a:gd name="connsiteY381" fmla="*/ 5736 h 19998"/>
                <a:gd name="connsiteX382" fmla="*/ 141 w 19998"/>
                <a:gd name="connsiteY382" fmla="*/ 5778 h 19998"/>
                <a:gd name="connsiteX383" fmla="*/ 141 w 19998"/>
                <a:gd name="connsiteY383" fmla="*/ 5795 h 19998"/>
                <a:gd name="connsiteX384" fmla="*/ 17 w 19998"/>
                <a:gd name="connsiteY384" fmla="*/ 5818 h 19998"/>
                <a:gd name="connsiteX385" fmla="*/ 17 w 19998"/>
                <a:gd name="connsiteY385" fmla="*/ 5715 h 19998"/>
                <a:gd name="connsiteX386" fmla="*/ 40 w 19998"/>
                <a:gd name="connsiteY386" fmla="*/ 5715 h 19998"/>
                <a:gd name="connsiteX387" fmla="*/ 141 w 19998"/>
                <a:gd name="connsiteY387" fmla="*/ 5287 h 19998"/>
                <a:gd name="connsiteX388" fmla="*/ 181 w 19998"/>
                <a:gd name="connsiteY388" fmla="*/ 5268 h 19998"/>
                <a:gd name="connsiteX389" fmla="*/ 348 w 19998"/>
                <a:gd name="connsiteY389" fmla="*/ 5247 h 19998"/>
                <a:gd name="connsiteX390" fmla="*/ 329 w 19998"/>
                <a:gd name="connsiteY390" fmla="*/ 5205 h 19998"/>
                <a:gd name="connsiteX391" fmla="*/ 450 w 19998"/>
                <a:gd name="connsiteY391" fmla="*/ 5149 h 19998"/>
                <a:gd name="connsiteX392" fmla="*/ 617 w 19998"/>
                <a:gd name="connsiteY392" fmla="*/ 5149 h 19998"/>
                <a:gd name="connsiteX393" fmla="*/ 617 w 19998"/>
                <a:gd name="connsiteY393" fmla="*/ 5106 h 19998"/>
                <a:gd name="connsiteX394" fmla="*/ 803 w 19998"/>
                <a:gd name="connsiteY394" fmla="*/ 5085 h 19998"/>
                <a:gd name="connsiteX395" fmla="*/ 826 w 19998"/>
                <a:gd name="connsiteY395" fmla="*/ 5106 h 19998"/>
                <a:gd name="connsiteX396" fmla="*/ 803 w 19998"/>
                <a:gd name="connsiteY396" fmla="*/ 5149 h 19998"/>
                <a:gd name="connsiteX397" fmla="*/ 803 w 19998"/>
                <a:gd name="connsiteY397" fmla="*/ 5165 h 19998"/>
                <a:gd name="connsiteX398" fmla="*/ 1276 w 19998"/>
                <a:gd name="connsiteY398" fmla="*/ 5022 h 19998"/>
                <a:gd name="connsiteX399" fmla="*/ 1276 w 19998"/>
                <a:gd name="connsiteY399" fmla="*/ 5003 h 19998"/>
                <a:gd name="connsiteX400" fmla="*/ 1276 w 19998"/>
                <a:gd name="connsiteY400" fmla="*/ 5022 h 19998"/>
                <a:gd name="connsiteX401" fmla="*/ 1298 w 19998"/>
                <a:gd name="connsiteY401" fmla="*/ 5022 h 19998"/>
                <a:gd name="connsiteX402" fmla="*/ 1298 w 19998"/>
                <a:gd name="connsiteY402" fmla="*/ 5003 h 19998"/>
                <a:gd name="connsiteX403" fmla="*/ 1341 w 19998"/>
                <a:gd name="connsiteY403" fmla="*/ 5003 h 19998"/>
                <a:gd name="connsiteX404" fmla="*/ 1341 w 19998"/>
                <a:gd name="connsiteY404" fmla="*/ 5165 h 19998"/>
                <a:gd name="connsiteX405" fmla="*/ 1381 w 19998"/>
                <a:gd name="connsiteY405" fmla="*/ 5165 h 19998"/>
                <a:gd name="connsiteX406" fmla="*/ 1441 w 19998"/>
                <a:gd name="connsiteY406" fmla="*/ 5149 h 19998"/>
                <a:gd name="connsiteX407" fmla="*/ 1441 w 19998"/>
                <a:gd name="connsiteY407" fmla="*/ 5205 h 19998"/>
                <a:gd name="connsiteX408" fmla="*/ 1505 w 19998"/>
                <a:gd name="connsiteY408" fmla="*/ 5231 h 19998"/>
                <a:gd name="connsiteX409" fmla="*/ 1524 w 19998"/>
                <a:gd name="connsiteY409" fmla="*/ 5069 h 19998"/>
                <a:gd name="connsiteX410" fmla="*/ 1562 w 19998"/>
                <a:gd name="connsiteY410" fmla="*/ 5069 h 19998"/>
                <a:gd name="connsiteX411" fmla="*/ 1562 w 19998"/>
                <a:gd name="connsiteY411" fmla="*/ 5043 h 19998"/>
                <a:gd name="connsiteX412" fmla="*/ 1815 w 19998"/>
                <a:gd name="connsiteY412" fmla="*/ 5125 h 19998"/>
                <a:gd name="connsiteX413" fmla="*/ 1815 w 19998"/>
                <a:gd name="connsiteY413" fmla="*/ 5149 h 19998"/>
                <a:gd name="connsiteX414" fmla="*/ 1831 w 19998"/>
                <a:gd name="connsiteY414" fmla="*/ 5149 h 19998"/>
                <a:gd name="connsiteX415" fmla="*/ 1874 w 19998"/>
                <a:gd name="connsiteY415" fmla="*/ 5149 h 19998"/>
                <a:gd name="connsiteX416" fmla="*/ 1874 w 19998"/>
                <a:gd name="connsiteY416" fmla="*/ 5189 h 19998"/>
                <a:gd name="connsiteX417" fmla="*/ 1936 w 19998"/>
                <a:gd name="connsiteY417" fmla="*/ 5165 h 19998"/>
                <a:gd name="connsiteX418" fmla="*/ 1936 w 19998"/>
                <a:gd name="connsiteY418" fmla="*/ 5149 h 19998"/>
                <a:gd name="connsiteX419" fmla="*/ 1915 w 19998"/>
                <a:gd name="connsiteY419" fmla="*/ 5125 h 19998"/>
                <a:gd name="connsiteX420" fmla="*/ 1915 w 19998"/>
                <a:gd name="connsiteY420" fmla="*/ 5069 h 19998"/>
                <a:gd name="connsiteX421" fmla="*/ 1979 w 19998"/>
                <a:gd name="connsiteY421" fmla="*/ 5003 h 19998"/>
                <a:gd name="connsiteX422" fmla="*/ 1936 w 19998"/>
                <a:gd name="connsiteY422" fmla="*/ 4939 h 19998"/>
                <a:gd name="connsiteX423" fmla="*/ 2103 w 19998"/>
                <a:gd name="connsiteY423" fmla="*/ 4820 h 19998"/>
                <a:gd name="connsiteX424" fmla="*/ 2496 w 19998"/>
                <a:gd name="connsiteY424" fmla="*/ 4777 h 19998"/>
                <a:gd name="connsiteX425" fmla="*/ 2536 w 19998"/>
                <a:gd name="connsiteY425" fmla="*/ 4860 h 19998"/>
                <a:gd name="connsiteX426" fmla="*/ 2722 w 19998"/>
                <a:gd name="connsiteY426" fmla="*/ 4761 h 19998"/>
                <a:gd name="connsiteX427" fmla="*/ 2722 w 19998"/>
                <a:gd name="connsiteY427" fmla="*/ 4900 h 19998"/>
                <a:gd name="connsiteX428" fmla="*/ 2805 w 19998"/>
                <a:gd name="connsiteY428" fmla="*/ 4923 h 19998"/>
                <a:gd name="connsiteX429" fmla="*/ 2782 w 19998"/>
                <a:gd name="connsiteY429" fmla="*/ 4982 h 19998"/>
                <a:gd name="connsiteX430" fmla="*/ 2886 w 19998"/>
                <a:gd name="connsiteY430" fmla="*/ 5022 h 19998"/>
                <a:gd name="connsiteX431" fmla="*/ 2910 w 19998"/>
                <a:gd name="connsiteY431" fmla="*/ 5022 h 19998"/>
                <a:gd name="connsiteX432" fmla="*/ 2970 w 19998"/>
                <a:gd name="connsiteY432" fmla="*/ 5189 h 19998"/>
                <a:gd name="connsiteX433" fmla="*/ 3010 w 19998"/>
                <a:gd name="connsiteY433" fmla="*/ 5189 h 19998"/>
                <a:gd name="connsiteX434" fmla="*/ 3034 w 19998"/>
                <a:gd name="connsiteY434" fmla="*/ 5247 h 19998"/>
                <a:gd name="connsiteX435" fmla="*/ 3256 w 19998"/>
                <a:gd name="connsiteY435" fmla="*/ 5673 h 19998"/>
                <a:gd name="connsiteX436" fmla="*/ 3608 w 19998"/>
                <a:gd name="connsiteY436" fmla="*/ 5391 h 19998"/>
                <a:gd name="connsiteX437" fmla="*/ 3689 w 19998"/>
                <a:gd name="connsiteY437" fmla="*/ 5351 h 19998"/>
                <a:gd name="connsiteX438" fmla="*/ 3860 w 19998"/>
                <a:gd name="connsiteY438" fmla="*/ 5268 h 19998"/>
                <a:gd name="connsiteX439" fmla="*/ 3999 w 19998"/>
                <a:gd name="connsiteY439" fmla="*/ 5534 h 19998"/>
                <a:gd name="connsiteX440" fmla="*/ 4351 w 19998"/>
                <a:gd name="connsiteY440" fmla="*/ 5351 h 19998"/>
                <a:gd name="connsiteX441" fmla="*/ 4372 w 19998"/>
                <a:gd name="connsiteY441" fmla="*/ 5308 h 19998"/>
                <a:gd name="connsiteX442" fmla="*/ 4580 w 19998"/>
                <a:gd name="connsiteY442" fmla="*/ 5268 h 19998"/>
                <a:gd name="connsiteX443" fmla="*/ 4580 w 19998"/>
                <a:gd name="connsiteY443" fmla="*/ 5471 h 19998"/>
                <a:gd name="connsiteX444" fmla="*/ 4994 w 19998"/>
                <a:gd name="connsiteY444" fmla="*/ 5449 h 19998"/>
                <a:gd name="connsiteX445" fmla="*/ 5075 w 19998"/>
                <a:gd name="connsiteY445" fmla="*/ 5471 h 19998"/>
                <a:gd name="connsiteX446" fmla="*/ 5323 w 19998"/>
                <a:gd name="connsiteY446" fmla="*/ 5471 h 19998"/>
                <a:gd name="connsiteX447" fmla="*/ 5242 w 19998"/>
                <a:gd name="connsiteY447" fmla="*/ 5407 h 19998"/>
                <a:gd name="connsiteX448" fmla="*/ 4994 w 19998"/>
                <a:gd name="connsiteY448" fmla="*/ 5003 h 19998"/>
                <a:gd name="connsiteX449" fmla="*/ 4970 w 19998"/>
                <a:gd name="connsiteY449" fmla="*/ 5003 h 19998"/>
                <a:gd name="connsiteX450" fmla="*/ 4954 w 19998"/>
                <a:gd name="connsiteY450" fmla="*/ 4982 h 19998"/>
                <a:gd name="connsiteX451" fmla="*/ 5054 w 19998"/>
                <a:gd name="connsiteY451" fmla="*/ 4618 h 19998"/>
                <a:gd name="connsiteX452" fmla="*/ 5054 w 19998"/>
                <a:gd name="connsiteY452" fmla="*/ 4601 h 19998"/>
                <a:gd name="connsiteX453" fmla="*/ 5037 w 19998"/>
                <a:gd name="connsiteY453" fmla="*/ 4618 h 19998"/>
                <a:gd name="connsiteX454" fmla="*/ 5011 w 19998"/>
                <a:gd name="connsiteY454" fmla="*/ 4131 h 19998"/>
                <a:gd name="connsiteX455" fmla="*/ 4970 w 19998"/>
                <a:gd name="connsiteY455" fmla="*/ 4131 h 19998"/>
                <a:gd name="connsiteX456" fmla="*/ 4642 w 19998"/>
                <a:gd name="connsiteY456" fmla="*/ 3335 h 19998"/>
                <a:gd name="connsiteX457" fmla="*/ 4663 w 19998"/>
                <a:gd name="connsiteY457" fmla="*/ 3092 h 19998"/>
                <a:gd name="connsiteX458" fmla="*/ 4563 w 19998"/>
                <a:gd name="connsiteY458" fmla="*/ 3050 h 19998"/>
                <a:gd name="connsiteX459" fmla="*/ 4563 w 19998"/>
                <a:gd name="connsiteY459" fmla="*/ 2930 h 19998"/>
                <a:gd name="connsiteX460" fmla="*/ 4663 w 19998"/>
                <a:gd name="connsiteY460" fmla="*/ 2987 h 19998"/>
                <a:gd name="connsiteX461" fmla="*/ 4684 w 19998"/>
                <a:gd name="connsiteY461" fmla="*/ 2947 h 19998"/>
                <a:gd name="connsiteX462" fmla="*/ 5242 w 19998"/>
                <a:gd name="connsiteY462" fmla="*/ 3092 h 19998"/>
                <a:gd name="connsiteX463" fmla="*/ 5258 w 19998"/>
                <a:gd name="connsiteY463" fmla="*/ 3029 h 19998"/>
                <a:gd name="connsiteX464" fmla="*/ 5570 w 19998"/>
                <a:gd name="connsiteY464" fmla="*/ 3050 h 19998"/>
                <a:gd name="connsiteX465" fmla="*/ 5632 w 19998"/>
                <a:gd name="connsiteY465" fmla="*/ 3252 h 19998"/>
                <a:gd name="connsiteX466" fmla="*/ 5592 w 19998"/>
                <a:gd name="connsiteY466" fmla="*/ 3252 h 19998"/>
                <a:gd name="connsiteX467" fmla="*/ 5570 w 19998"/>
                <a:gd name="connsiteY467" fmla="*/ 3316 h 19998"/>
                <a:gd name="connsiteX468" fmla="*/ 5511 w 19998"/>
                <a:gd name="connsiteY468" fmla="*/ 3316 h 19998"/>
                <a:gd name="connsiteX469" fmla="*/ 5675 w 19998"/>
                <a:gd name="connsiteY469" fmla="*/ 3800 h 19998"/>
                <a:gd name="connsiteX470" fmla="*/ 5649 w 19998"/>
                <a:gd name="connsiteY470" fmla="*/ 3826 h 19998"/>
                <a:gd name="connsiteX471" fmla="*/ 5732 w 19998"/>
                <a:gd name="connsiteY471" fmla="*/ 3842 h 19998"/>
                <a:gd name="connsiteX472" fmla="*/ 5713 w 19998"/>
                <a:gd name="connsiteY472" fmla="*/ 3842 h 19998"/>
                <a:gd name="connsiteX473" fmla="*/ 5732 w 19998"/>
                <a:gd name="connsiteY473" fmla="*/ 3882 h 19998"/>
                <a:gd name="connsiteX474" fmla="*/ 5756 w 19998"/>
                <a:gd name="connsiteY474" fmla="*/ 3882 h 19998"/>
                <a:gd name="connsiteX475" fmla="*/ 5775 w 19998"/>
                <a:gd name="connsiteY475" fmla="*/ 3882 h 19998"/>
                <a:gd name="connsiteX476" fmla="*/ 5861 w 19998"/>
                <a:gd name="connsiteY476" fmla="*/ 3762 h 19998"/>
                <a:gd name="connsiteX477" fmla="*/ 6499 w 19998"/>
                <a:gd name="connsiteY477" fmla="*/ 3906 h 19998"/>
                <a:gd name="connsiteX478" fmla="*/ 7611 w 19998"/>
                <a:gd name="connsiteY478" fmla="*/ 3826 h 19998"/>
                <a:gd name="connsiteX479" fmla="*/ 7923 w 19998"/>
                <a:gd name="connsiteY479" fmla="*/ 3722 h 19998"/>
                <a:gd name="connsiteX480" fmla="*/ 8045 w 19998"/>
                <a:gd name="connsiteY480" fmla="*/ 3703 h 19998"/>
                <a:gd name="connsiteX481" fmla="*/ 7611 w 19998"/>
                <a:gd name="connsiteY481" fmla="*/ 3600 h 19998"/>
                <a:gd name="connsiteX482" fmla="*/ 7611 w 19998"/>
                <a:gd name="connsiteY482" fmla="*/ 3581 h 19998"/>
                <a:gd name="connsiteX483" fmla="*/ 7799 w 19998"/>
                <a:gd name="connsiteY483" fmla="*/ 3092 h 19998"/>
                <a:gd name="connsiteX484" fmla="*/ 9574 w 19998"/>
                <a:gd name="connsiteY484" fmla="*/ 2317 h 19998"/>
                <a:gd name="connsiteX485" fmla="*/ 9843 w 19998"/>
                <a:gd name="connsiteY485" fmla="*/ 1993 h 19998"/>
                <a:gd name="connsiteX486" fmla="*/ 9902 w 19998"/>
                <a:gd name="connsiteY486" fmla="*/ 2051 h 19998"/>
                <a:gd name="connsiteX487" fmla="*/ 10031 w 19998"/>
                <a:gd name="connsiteY487" fmla="*/ 2051 h 19998"/>
                <a:gd name="connsiteX488" fmla="*/ 9964 w 19998"/>
                <a:gd name="connsiteY488" fmla="*/ 1972 h 19998"/>
                <a:gd name="connsiteX489" fmla="*/ 9943 w 19998"/>
                <a:gd name="connsiteY489" fmla="*/ 1993 h 19998"/>
                <a:gd name="connsiteX490" fmla="*/ 9843 w 19998"/>
                <a:gd name="connsiteY490" fmla="*/ 1645 h 19998"/>
                <a:gd name="connsiteX491" fmla="*/ 9902 w 19998"/>
                <a:gd name="connsiteY491" fmla="*/ 1645 h 19998"/>
                <a:gd name="connsiteX492" fmla="*/ 9902 w 19998"/>
                <a:gd name="connsiteY492" fmla="*/ 1628 h 19998"/>
                <a:gd name="connsiteX493" fmla="*/ 9902 w 19998"/>
                <a:gd name="connsiteY493" fmla="*/ 1607 h 19998"/>
                <a:gd name="connsiteX494" fmla="*/ 9843 w 19998"/>
                <a:gd name="connsiteY494" fmla="*/ 1542 h 19998"/>
                <a:gd name="connsiteX495" fmla="*/ 9886 w 19998"/>
                <a:gd name="connsiteY495" fmla="*/ 1260 h 19998"/>
                <a:gd name="connsiteX496" fmla="*/ 9926 w 19998"/>
                <a:gd name="connsiteY496" fmla="*/ 1243 h 19998"/>
                <a:gd name="connsiteX497" fmla="*/ 9886 w 19998"/>
                <a:gd name="connsiteY497" fmla="*/ 815 h 19998"/>
                <a:gd name="connsiteX498" fmla="*/ 9902 w 19998"/>
                <a:gd name="connsiteY498" fmla="*/ 815 h 19998"/>
                <a:gd name="connsiteX499" fmla="*/ 9886 w 19998"/>
                <a:gd name="connsiteY499" fmla="*/ 484 h 19998"/>
                <a:gd name="connsiteX500" fmla="*/ 10645 w 19998"/>
                <a:gd name="connsiteY500" fmla="*/ 186 h 19998"/>
                <a:gd name="connsiteX501" fmla="*/ 11307 w 19998"/>
                <a:gd name="connsiteY501" fmla="*/ 0 h 19998"/>
                <a:gd name="connsiteX502" fmla="*/ 11431 w 19998"/>
                <a:gd name="connsiteY502" fmla="*/ 324 h 19998"/>
                <a:gd name="connsiteX503" fmla="*/ 11431 w 19998"/>
                <a:gd name="connsiteY503" fmla="*/ 630 h 19998"/>
                <a:gd name="connsiteX504" fmla="*/ 11577 w 19998"/>
                <a:gd name="connsiteY504" fmla="*/ 630 h 19998"/>
                <a:gd name="connsiteX505" fmla="*/ 11700 w 19998"/>
                <a:gd name="connsiteY505" fmla="*/ 832 h 19998"/>
                <a:gd name="connsiteX506" fmla="*/ 11822 w 19998"/>
                <a:gd name="connsiteY506" fmla="*/ 895 h 19998"/>
                <a:gd name="connsiteX507" fmla="*/ 12158 w 19998"/>
                <a:gd name="connsiteY507" fmla="*/ 670 h 19998"/>
                <a:gd name="connsiteX508" fmla="*/ 12279 w 19998"/>
                <a:gd name="connsiteY508" fmla="*/ 792 h 19998"/>
                <a:gd name="connsiteX509" fmla="*/ 12255 w 19998"/>
                <a:gd name="connsiteY509" fmla="*/ 815 h 19998"/>
                <a:gd name="connsiteX510" fmla="*/ 12360 w 19998"/>
                <a:gd name="connsiteY510" fmla="*/ 895 h 19998"/>
                <a:gd name="connsiteX511" fmla="*/ 12360 w 19998"/>
                <a:gd name="connsiteY511" fmla="*/ 912 h 19998"/>
                <a:gd name="connsiteX512" fmla="*/ 12339 w 19998"/>
                <a:gd name="connsiteY512" fmla="*/ 935 h 19998"/>
                <a:gd name="connsiteX513" fmla="*/ 12548 w 19998"/>
                <a:gd name="connsiteY513" fmla="*/ 1342 h 19998"/>
                <a:gd name="connsiteX514" fmla="*/ 12753 w 19998"/>
                <a:gd name="connsiteY514" fmla="*/ 1260 h 19998"/>
                <a:gd name="connsiteX515" fmla="*/ 12729 w 19998"/>
                <a:gd name="connsiteY515" fmla="*/ 1363 h 19998"/>
                <a:gd name="connsiteX516" fmla="*/ 12834 w 19998"/>
                <a:gd name="connsiteY516" fmla="*/ 1323 h 19998"/>
                <a:gd name="connsiteX517" fmla="*/ 12853 w 19998"/>
                <a:gd name="connsiteY517" fmla="*/ 1342 h 19998"/>
                <a:gd name="connsiteX518" fmla="*/ 12901 w 19998"/>
                <a:gd name="connsiteY518" fmla="*/ 1342 h 19998"/>
                <a:gd name="connsiteX519" fmla="*/ 13039 w 19998"/>
                <a:gd name="connsiteY519" fmla="*/ 1769 h 19998"/>
                <a:gd name="connsiteX520" fmla="*/ 13039 w 19998"/>
                <a:gd name="connsiteY520" fmla="*/ 1751 h 19998"/>
                <a:gd name="connsiteX521" fmla="*/ 13065 w 19998"/>
                <a:gd name="connsiteY521" fmla="*/ 1751 h 19998"/>
                <a:gd name="connsiteX522" fmla="*/ 13082 w 19998"/>
                <a:gd name="connsiteY522" fmla="*/ 1671 h 19998"/>
                <a:gd name="connsiteX523" fmla="*/ 13186 w 19998"/>
                <a:gd name="connsiteY523" fmla="*/ 1645 h 19998"/>
                <a:gd name="connsiteX524" fmla="*/ 13203 w 19998"/>
                <a:gd name="connsiteY524" fmla="*/ 1671 h 19998"/>
                <a:gd name="connsiteX525" fmla="*/ 13203 w 19998"/>
                <a:gd name="connsiteY525" fmla="*/ 1645 h 19998"/>
                <a:gd name="connsiteX526" fmla="*/ 13267 w 19998"/>
                <a:gd name="connsiteY526" fmla="*/ 1645 h 19998"/>
                <a:gd name="connsiteX527" fmla="*/ 13267 w 19998"/>
                <a:gd name="connsiteY527" fmla="*/ 1671 h 19998"/>
                <a:gd name="connsiteX528" fmla="*/ 13308 w 19998"/>
                <a:gd name="connsiteY528" fmla="*/ 1687 h 19998"/>
                <a:gd name="connsiteX529" fmla="*/ 13308 w 19998"/>
                <a:gd name="connsiteY529" fmla="*/ 1711 h 19998"/>
                <a:gd name="connsiteX530" fmla="*/ 13515 w 19998"/>
                <a:gd name="connsiteY530" fmla="*/ 1628 h 19998"/>
                <a:gd name="connsiteX531" fmla="*/ 13598 w 19998"/>
                <a:gd name="connsiteY531" fmla="*/ 1751 h 19998"/>
                <a:gd name="connsiteX532" fmla="*/ 13660 w 19998"/>
                <a:gd name="connsiteY532" fmla="*/ 1769 h 19998"/>
                <a:gd name="connsiteX533" fmla="*/ 13660 w 19998"/>
                <a:gd name="connsiteY533" fmla="*/ 1833 h 19998"/>
                <a:gd name="connsiteX534" fmla="*/ 13677 w 19998"/>
                <a:gd name="connsiteY534" fmla="*/ 1833 h 19998"/>
                <a:gd name="connsiteX535" fmla="*/ 13677 w 19998"/>
                <a:gd name="connsiteY535" fmla="*/ 1849 h 19998"/>
                <a:gd name="connsiteX536" fmla="*/ 13725 w 19998"/>
                <a:gd name="connsiteY536" fmla="*/ 1849 h 19998"/>
                <a:gd name="connsiteX537" fmla="*/ 13703 w 19998"/>
                <a:gd name="connsiteY537" fmla="*/ 1833 h 19998"/>
                <a:gd name="connsiteX538" fmla="*/ 13725 w 19998"/>
                <a:gd name="connsiteY538" fmla="*/ 1791 h 19998"/>
                <a:gd name="connsiteX539" fmla="*/ 13808 w 19998"/>
                <a:gd name="connsiteY539" fmla="*/ 1873 h 19998"/>
                <a:gd name="connsiteX540" fmla="*/ 13725 w 19998"/>
                <a:gd name="connsiteY540" fmla="*/ 2155 h 19998"/>
                <a:gd name="connsiteX541" fmla="*/ 13725 w 19998"/>
                <a:gd name="connsiteY541" fmla="*/ 2138 h 19998"/>
                <a:gd name="connsiteX542" fmla="*/ 13784 w 19998"/>
                <a:gd name="connsiteY542" fmla="*/ 2155 h 19998"/>
                <a:gd name="connsiteX543" fmla="*/ 13825 w 19998"/>
                <a:gd name="connsiteY543" fmla="*/ 2301 h 19998"/>
                <a:gd name="connsiteX544" fmla="*/ 13703 w 19998"/>
                <a:gd name="connsiteY544" fmla="*/ 2420 h 19998"/>
                <a:gd name="connsiteX545" fmla="*/ 13741 w 19998"/>
                <a:gd name="connsiteY545" fmla="*/ 2463 h 19998"/>
                <a:gd name="connsiteX546" fmla="*/ 13703 w 19998"/>
                <a:gd name="connsiteY546" fmla="*/ 2503 h 19998"/>
                <a:gd name="connsiteX547" fmla="*/ 13784 w 19998"/>
                <a:gd name="connsiteY547" fmla="*/ 2519 h 19998"/>
                <a:gd name="connsiteX548" fmla="*/ 13784 w 19998"/>
                <a:gd name="connsiteY548" fmla="*/ 2540 h 19998"/>
                <a:gd name="connsiteX549" fmla="*/ 13849 w 19998"/>
                <a:gd name="connsiteY549" fmla="*/ 2540 h 19998"/>
                <a:gd name="connsiteX550" fmla="*/ 14280 w 19998"/>
                <a:gd name="connsiteY550" fmla="*/ 2540 h 19998"/>
                <a:gd name="connsiteX551" fmla="*/ 14527 w 19998"/>
                <a:gd name="connsiteY551" fmla="*/ 2437 h 19998"/>
                <a:gd name="connsiteX552" fmla="*/ 14527 w 19998"/>
                <a:gd name="connsiteY552" fmla="*/ 2218 h 19998"/>
                <a:gd name="connsiteX553" fmla="*/ 14715 w 19998"/>
                <a:gd name="connsiteY553" fmla="*/ 2051 h 19998"/>
                <a:gd name="connsiteX554" fmla="*/ 14815 w 19998"/>
                <a:gd name="connsiteY554" fmla="*/ 2115 h 19998"/>
                <a:gd name="connsiteX555" fmla="*/ 14775 w 19998"/>
                <a:gd name="connsiteY555" fmla="*/ 2138 h 19998"/>
                <a:gd name="connsiteX556" fmla="*/ 14796 w 19998"/>
                <a:gd name="connsiteY556" fmla="*/ 2218 h 19998"/>
                <a:gd name="connsiteX557" fmla="*/ 14756 w 19998"/>
                <a:gd name="connsiteY557" fmla="*/ 2195 h 19998"/>
                <a:gd name="connsiteX558" fmla="*/ 14732 w 19998"/>
                <a:gd name="connsiteY558" fmla="*/ 2218 h 19998"/>
                <a:gd name="connsiteX559" fmla="*/ 14756 w 19998"/>
                <a:gd name="connsiteY559" fmla="*/ 2237 h 19998"/>
                <a:gd name="connsiteX560" fmla="*/ 14732 w 19998"/>
                <a:gd name="connsiteY560" fmla="*/ 2275 h 19998"/>
                <a:gd name="connsiteX561" fmla="*/ 14715 w 19998"/>
                <a:gd name="connsiteY561" fmla="*/ 2275 h 19998"/>
                <a:gd name="connsiteX562" fmla="*/ 14756 w 19998"/>
                <a:gd name="connsiteY562" fmla="*/ 2341 h 19998"/>
                <a:gd name="connsiteX563" fmla="*/ 14675 w 19998"/>
                <a:gd name="connsiteY563" fmla="*/ 2519 h 19998"/>
                <a:gd name="connsiteX564" fmla="*/ 14815 w 19998"/>
                <a:gd name="connsiteY564" fmla="*/ 2622 h 19998"/>
                <a:gd name="connsiteX565" fmla="*/ 14796 w 19998"/>
                <a:gd name="connsiteY565" fmla="*/ 2904 h 19998"/>
                <a:gd name="connsiteX566" fmla="*/ 14918 w 19998"/>
                <a:gd name="connsiteY566" fmla="*/ 2904 h 19998"/>
                <a:gd name="connsiteX567" fmla="*/ 14918 w 19998"/>
                <a:gd name="connsiteY567" fmla="*/ 2867 h 19998"/>
                <a:gd name="connsiteX568" fmla="*/ 15001 w 19998"/>
                <a:gd name="connsiteY568" fmla="*/ 2888 h 19998"/>
                <a:gd name="connsiteX569" fmla="*/ 15230 w 19998"/>
                <a:gd name="connsiteY569" fmla="*/ 3074 h 19998"/>
                <a:gd name="connsiteX570" fmla="*/ 15249 w 19998"/>
                <a:gd name="connsiteY570" fmla="*/ 3050 h 19998"/>
                <a:gd name="connsiteX571" fmla="*/ 15249 w 19998"/>
                <a:gd name="connsiteY571" fmla="*/ 3114 h 19998"/>
                <a:gd name="connsiteX572" fmla="*/ 15330 w 19998"/>
                <a:gd name="connsiteY572" fmla="*/ 3114 h 19998"/>
                <a:gd name="connsiteX573" fmla="*/ 15418 w 19998"/>
                <a:gd name="connsiteY573" fmla="*/ 3114 h 19998"/>
                <a:gd name="connsiteX574" fmla="*/ 15499 w 19998"/>
                <a:gd name="connsiteY574" fmla="*/ 3196 h 19998"/>
                <a:gd name="connsiteX575" fmla="*/ 15475 w 19998"/>
                <a:gd name="connsiteY575" fmla="*/ 3252 h 19998"/>
                <a:gd name="connsiteX576" fmla="*/ 15499 w 19998"/>
                <a:gd name="connsiteY576" fmla="*/ 3295 h 19998"/>
                <a:gd name="connsiteX577" fmla="*/ 15499 w 19998"/>
                <a:gd name="connsiteY577" fmla="*/ 3276 h 19998"/>
                <a:gd name="connsiteX578" fmla="*/ 15599 w 19998"/>
                <a:gd name="connsiteY578" fmla="*/ 3276 h 19998"/>
                <a:gd name="connsiteX579" fmla="*/ 15704 w 19998"/>
                <a:gd name="connsiteY579" fmla="*/ 3374 h 19998"/>
                <a:gd name="connsiteX580" fmla="*/ 15682 w 19998"/>
                <a:gd name="connsiteY580" fmla="*/ 3414 h 19998"/>
                <a:gd name="connsiteX581" fmla="*/ 15723 w 19998"/>
                <a:gd name="connsiteY581" fmla="*/ 3478 h 19998"/>
                <a:gd name="connsiteX582" fmla="*/ 15704 w 19998"/>
                <a:gd name="connsiteY582" fmla="*/ 3497 h 19998"/>
                <a:gd name="connsiteX583" fmla="*/ 15747 w 19998"/>
                <a:gd name="connsiteY583" fmla="*/ 3534 h 19998"/>
                <a:gd name="connsiteX584" fmla="*/ 15747 w 19998"/>
                <a:gd name="connsiteY584" fmla="*/ 3518 h 19998"/>
                <a:gd name="connsiteX585" fmla="*/ 15935 w 19998"/>
                <a:gd name="connsiteY585" fmla="*/ 3478 h 19998"/>
                <a:gd name="connsiteX586" fmla="*/ 15935 w 19998"/>
                <a:gd name="connsiteY586" fmla="*/ 3518 h 19998"/>
                <a:gd name="connsiteX587" fmla="*/ 15951 w 19998"/>
                <a:gd name="connsiteY587" fmla="*/ 3518 h 19998"/>
                <a:gd name="connsiteX588" fmla="*/ 15992 w 19998"/>
                <a:gd name="connsiteY588" fmla="*/ 3414 h 19998"/>
                <a:gd name="connsiteX589" fmla="*/ 16156 w 19998"/>
                <a:gd name="connsiteY589" fmla="*/ 3414 h 19998"/>
                <a:gd name="connsiteX590" fmla="*/ 16156 w 19998"/>
                <a:gd name="connsiteY590" fmla="*/ 3374 h 19998"/>
                <a:gd name="connsiteX591" fmla="*/ 16302 w 19998"/>
                <a:gd name="connsiteY591" fmla="*/ 3436 h 19998"/>
                <a:gd name="connsiteX592" fmla="*/ 16285 w 19998"/>
                <a:gd name="connsiteY592" fmla="*/ 3454 h 19998"/>
                <a:gd name="connsiteX593" fmla="*/ 16366 w 19998"/>
                <a:gd name="connsiteY593" fmla="*/ 3518 h 19998"/>
                <a:gd name="connsiteX594" fmla="*/ 16490 w 19998"/>
                <a:gd name="connsiteY594" fmla="*/ 3518 h 19998"/>
                <a:gd name="connsiteX595" fmla="*/ 16506 w 19998"/>
                <a:gd name="connsiteY595" fmla="*/ 3600 h 19998"/>
                <a:gd name="connsiteX596" fmla="*/ 16590 w 19998"/>
                <a:gd name="connsiteY596" fmla="*/ 3624 h 19998"/>
                <a:gd name="connsiteX597" fmla="*/ 16611 w 19998"/>
                <a:gd name="connsiteY597" fmla="*/ 3581 h 19998"/>
                <a:gd name="connsiteX598" fmla="*/ 16694 w 19998"/>
                <a:gd name="connsiteY598" fmla="*/ 3600 h 19998"/>
                <a:gd name="connsiteX599" fmla="*/ 16694 w 19998"/>
                <a:gd name="connsiteY599" fmla="*/ 3560 h 19998"/>
                <a:gd name="connsiteX600" fmla="*/ 16716 w 19998"/>
                <a:gd name="connsiteY600" fmla="*/ 3560 h 19998"/>
                <a:gd name="connsiteX601" fmla="*/ 16716 w 19998"/>
                <a:gd name="connsiteY601" fmla="*/ 3518 h 19998"/>
                <a:gd name="connsiteX602" fmla="*/ 16759 w 19998"/>
                <a:gd name="connsiteY602" fmla="*/ 3497 h 19998"/>
                <a:gd name="connsiteX603" fmla="*/ 16759 w 19998"/>
                <a:gd name="connsiteY603" fmla="*/ 3478 h 19998"/>
                <a:gd name="connsiteX604" fmla="*/ 16940 w 19998"/>
                <a:gd name="connsiteY604" fmla="*/ 3478 h 19998"/>
                <a:gd name="connsiteX605" fmla="*/ 17085 w 19998"/>
                <a:gd name="connsiteY605" fmla="*/ 3560 h 19998"/>
                <a:gd name="connsiteX606" fmla="*/ 17085 w 19998"/>
                <a:gd name="connsiteY606" fmla="*/ 3534 h 19998"/>
                <a:gd name="connsiteX607" fmla="*/ 17192 w 19998"/>
                <a:gd name="connsiteY607" fmla="*/ 3518 h 19998"/>
                <a:gd name="connsiteX608" fmla="*/ 17192 w 19998"/>
                <a:gd name="connsiteY608" fmla="*/ 3534 h 19998"/>
                <a:gd name="connsiteX609" fmla="*/ 17373 w 19998"/>
                <a:gd name="connsiteY609" fmla="*/ 3640 h 19998"/>
                <a:gd name="connsiteX610" fmla="*/ 17354 w 19998"/>
                <a:gd name="connsiteY610" fmla="*/ 3663 h 19998"/>
                <a:gd name="connsiteX611" fmla="*/ 17437 w 19998"/>
                <a:gd name="connsiteY611" fmla="*/ 3783 h 19998"/>
                <a:gd name="connsiteX612" fmla="*/ 17397 w 19998"/>
                <a:gd name="connsiteY612" fmla="*/ 3783 h 19998"/>
                <a:gd name="connsiteX613" fmla="*/ 17414 w 19998"/>
                <a:gd name="connsiteY613" fmla="*/ 3826 h 19998"/>
                <a:gd name="connsiteX614" fmla="*/ 17437 w 19998"/>
                <a:gd name="connsiteY614" fmla="*/ 3826 h 19998"/>
                <a:gd name="connsiteX615" fmla="*/ 17602 w 19998"/>
                <a:gd name="connsiteY615" fmla="*/ 4028 h 19998"/>
                <a:gd name="connsiteX616" fmla="*/ 17623 w 19998"/>
                <a:gd name="connsiteY616" fmla="*/ 4091 h 19998"/>
                <a:gd name="connsiteX617" fmla="*/ 17642 w 19998"/>
                <a:gd name="connsiteY617" fmla="*/ 4091 h 19998"/>
                <a:gd name="connsiteX618" fmla="*/ 17683 w 19998"/>
                <a:gd name="connsiteY618" fmla="*/ 4211 h 19998"/>
                <a:gd name="connsiteX619" fmla="*/ 17849 w 19998"/>
                <a:gd name="connsiteY619" fmla="*/ 4211 h 19998"/>
                <a:gd name="connsiteX620" fmla="*/ 17849 w 19998"/>
                <a:gd name="connsiteY620" fmla="*/ 4171 h 19998"/>
                <a:gd name="connsiteX621" fmla="*/ 17871 w 19998"/>
                <a:gd name="connsiteY621" fmla="*/ 4171 h 19998"/>
                <a:gd name="connsiteX622" fmla="*/ 17830 w 19998"/>
                <a:gd name="connsiteY622" fmla="*/ 4091 h 19998"/>
                <a:gd name="connsiteX623" fmla="*/ 17871 w 19998"/>
                <a:gd name="connsiteY623" fmla="*/ 4065 h 19998"/>
                <a:gd name="connsiteX624" fmla="*/ 17935 w 19998"/>
                <a:gd name="connsiteY624" fmla="*/ 4091 h 19998"/>
                <a:gd name="connsiteX625" fmla="*/ 17976 w 19998"/>
                <a:gd name="connsiteY625" fmla="*/ 4065 h 19998"/>
                <a:gd name="connsiteX626" fmla="*/ 18019 w 19998"/>
                <a:gd name="connsiteY626" fmla="*/ 4091 h 19998"/>
                <a:gd name="connsiteX627" fmla="*/ 18140 w 19998"/>
                <a:gd name="connsiteY627" fmla="*/ 4131 h 19998"/>
                <a:gd name="connsiteX628" fmla="*/ 18183 w 19998"/>
                <a:gd name="connsiteY628" fmla="*/ 4293 h 19998"/>
                <a:gd name="connsiteX629" fmla="*/ 18200 w 19998"/>
                <a:gd name="connsiteY629" fmla="*/ 4293 h 19998"/>
                <a:gd name="connsiteX630" fmla="*/ 18223 w 19998"/>
                <a:gd name="connsiteY630" fmla="*/ 4211 h 19998"/>
                <a:gd name="connsiteX631" fmla="*/ 18240 w 19998"/>
                <a:gd name="connsiteY631" fmla="*/ 4211 h 19998"/>
                <a:gd name="connsiteX632" fmla="*/ 18240 w 19998"/>
                <a:gd name="connsiteY632" fmla="*/ 4230 h 19998"/>
                <a:gd name="connsiteX633" fmla="*/ 18281 w 19998"/>
                <a:gd name="connsiteY633" fmla="*/ 4230 h 19998"/>
                <a:gd name="connsiteX634" fmla="*/ 18328 w 19998"/>
                <a:gd name="connsiteY634" fmla="*/ 4270 h 19998"/>
                <a:gd name="connsiteX635" fmla="*/ 18369 w 19998"/>
                <a:gd name="connsiteY635" fmla="*/ 4253 h 19998"/>
                <a:gd name="connsiteX636" fmla="*/ 18388 w 19998"/>
                <a:gd name="connsiteY636" fmla="*/ 4270 h 19998"/>
                <a:gd name="connsiteX637" fmla="*/ 18531 w 19998"/>
                <a:gd name="connsiteY637" fmla="*/ 4253 h 19998"/>
                <a:gd name="connsiteX638" fmla="*/ 18531 w 19998"/>
                <a:gd name="connsiteY638" fmla="*/ 4270 h 19998"/>
                <a:gd name="connsiteX639" fmla="*/ 18631 w 19998"/>
                <a:gd name="connsiteY639" fmla="*/ 4211 h 19998"/>
                <a:gd name="connsiteX640" fmla="*/ 18631 w 19998"/>
                <a:gd name="connsiteY640" fmla="*/ 4131 h 19998"/>
                <a:gd name="connsiteX641" fmla="*/ 18762 w 19998"/>
                <a:gd name="connsiteY641" fmla="*/ 4108 h 19998"/>
                <a:gd name="connsiteX642" fmla="*/ 18778 w 19998"/>
                <a:gd name="connsiteY642" fmla="*/ 4148 h 19998"/>
                <a:gd name="connsiteX643" fmla="*/ 18821 w 19998"/>
                <a:gd name="connsiteY643" fmla="*/ 4131 h 19998"/>
                <a:gd name="connsiteX644" fmla="*/ 18943 w 19998"/>
                <a:gd name="connsiteY644" fmla="*/ 4333 h 19998"/>
                <a:gd name="connsiteX645" fmla="*/ 19047 w 19998"/>
                <a:gd name="connsiteY645" fmla="*/ 4333 h 19998"/>
                <a:gd name="connsiteX646" fmla="*/ 19064 w 19998"/>
                <a:gd name="connsiteY646" fmla="*/ 4392 h 19998"/>
                <a:gd name="connsiteX647" fmla="*/ 19152 w 19998"/>
                <a:gd name="connsiteY647" fmla="*/ 4392 h 19998"/>
                <a:gd name="connsiteX648" fmla="*/ 19152 w 19998"/>
                <a:gd name="connsiteY648" fmla="*/ 4373 h 19998"/>
                <a:gd name="connsiteX649" fmla="*/ 19212 w 19998"/>
                <a:gd name="connsiteY649" fmla="*/ 4373 h 19998"/>
                <a:gd name="connsiteX650" fmla="*/ 19212 w 19998"/>
                <a:gd name="connsiteY650" fmla="*/ 4392 h 19998"/>
                <a:gd name="connsiteX651" fmla="*/ 19317 w 19998"/>
                <a:gd name="connsiteY651" fmla="*/ 4333 h 19998"/>
                <a:gd name="connsiteX652" fmla="*/ 19417 w 19998"/>
                <a:gd name="connsiteY652" fmla="*/ 4392 h 19998"/>
                <a:gd name="connsiteX653" fmla="*/ 19443 w 19998"/>
                <a:gd name="connsiteY653" fmla="*/ 4373 h 19998"/>
                <a:gd name="connsiteX654" fmla="*/ 19500 w 19998"/>
                <a:gd name="connsiteY654" fmla="*/ 4373 h 19998"/>
                <a:gd name="connsiteX655" fmla="*/ 19521 w 19998"/>
                <a:gd name="connsiteY655" fmla="*/ 4352 h 19998"/>
                <a:gd name="connsiteX656" fmla="*/ 19998 w 19998"/>
                <a:gd name="connsiteY656" fmla="*/ 4512 h 19998"/>
                <a:gd name="connsiteX657" fmla="*/ 19750 w 19998"/>
                <a:gd name="connsiteY657" fmla="*/ 4939 h 19998"/>
                <a:gd name="connsiteX658" fmla="*/ 19712 w 19998"/>
                <a:gd name="connsiteY658" fmla="*/ 4939 h 19998"/>
                <a:gd name="connsiteX659" fmla="*/ 19686 w 19998"/>
                <a:gd name="connsiteY659" fmla="*/ 5003 h 19998"/>
                <a:gd name="connsiteX660" fmla="*/ 19645 w 19998"/>
                <a:gd name="connsiteY660" fmla="*/ 5003 h 19998"/>
                <a:gd name="connsiteX661" fmla="*/ 19131 w 19998"/>
                <a:gd name="connsiteY661" fmla="*/ 6512 h 19998"/>
                <a:gd name="connsiteX662" fmla="*/ 19236 w 19998"/>
                <a:gd name="connsiteY662" fmla="*/ 7750 h 19998"/>
                <a:gd name="connsiteX663" fmla="*/ 19212 w 19998"/>
                <a:gd name="connsiteY663" fmla="*/ 7750 h 19998"/>
                <a:gd name="connsiteX664" fmla="*/ 19090 w 19998"/>
                <a:gd name="connsiteY664" fmla="*/ 7870 h 19998"/>
                <a:gd name="connsiteX665" fmla="*/ 19152 w 19998"/>
                <a:gd name="connsiteY665" fmla="*/ 7853 h 19998"/>
                <a:gd name="connsiteX666" fmla="*/ 19064 w 19998"/>
                <a:gd name="connsiteY666" fmla="*/ 7973 h 19998"/>
                <a:gd name="connsiteX667" fmla="*/ 18983 w 19998"/>
                <a:gd name="connsiteY667" fmla="*/ 7973 h 19998"/>
                <a:gd name="connsiteX668" fmla="*/ 18714 w 19998"/>
                <a:gd name="connsiteY668" fmla="*/ 8135 h 19998"/>
                <a:gd name="connsiteX669" fmla="*/ 18695 w 19998"/>
                <a:gd name="connsiteY669" fmla="*/ 8093 h 19998"/>
                <a:gd name="connsiteX670" fmla="*/ 18614 w 19998"/>
                <a:gd name="connsiteY670" fmla="*/ 7997 h 19998"/>
                <a:gd name="connsiteX671" fmla="*/ 18631 w 19998"/>
                <a:gd name="connsiteY671" fmla="*/ 7973 h 19998"/>
                <a:gd name="connsiteX672" fmla="*/ 18304 w 19998"/>
                <a:gd name="connsiteY67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816 w 19998"/>
                <a:gd name="connsiteY14" fmla="*/ 11186 h 19998"/>
                <a:gd name="connsiteX15" fmla="*/ 16964 w 19998"/>
                <a:gd name="connsiteY15" fmla="*/ 11169 h 19998"/>
                <a:gd name="connsiteX16" fmla="*/ 17276 w 19998"/>
                <a:gd name="connsiteY16" fmla="*/ 10821 h 19998"/>
                <a:gd name="connsiteX17" fmla="*/ 17414 w 19998"/>
                <a:gd name="connsiteY17" fmla="*/ 10619 h 19998"/>
                <a:gd name="connsiteX18" fmla="*/ 18157 w 19998"/>
                <a:gd name="connsiteY18" fmla="*/ 10539 h 19998"/>
                <a:gd name="connsiteX19" fmla="*/ 18157 w 19998"/>
                <a:gd name="connsiteY19" fmla="*/ 10556 h 19998"/>
                <a:gd name="connsiteX20" fmla="*/ 18240 w 19998"/>
                <a:gd name="connsiteY20" fmla="*/ 10758 h 19998"/>
                <a:gd name="connsiteX21" fmla="*/ 18183 w 19998"/>
                <a:gd name="connsiteY21" fmla="*/ 11106 h 19998"/>
                <a:gd name="connsiteX22" fmla="*/ 18345 w 19998"/>
                <a:gd name="connsiteY22" fmla="*/ 11127 h 19998"/>
                <a:gd name="connsiteX23" fmla="*/ 18409 w 19998"/>
                <a:gd name="connsiteY23" fmla="*/ 11268 h 19998"/>
                <a:gd name="connsiteX24" fmla="*/ 18573 w 19998"/>
                <a:gd name="connsiteY24" fmla="*/ 11451 h 19998"/>
                <a:gd name="connsiteX25" fmla="*/ 18614 w 19998"/>
                <a:gd name="connsiteY25" fmla="*/ 11571 h 19998"/>
                <a:gd name="connsiteX26" fmla="*/ 18369 w 19998"/>
                <a:gd name="connsiteY26" fmla="*/ 11757 h 19998"/>
                <a:gd name="connsiteX27" fmla="*/ 18240 w 19998"/>
                <a:gd name="connsiteY27" fmla="*/ 11839 h 19998"/>
                <a:gd name="connsiteX28" fmla="*/ 18240 w 19998"/>
                <a:gd name="connsiteY28" fmla="*/ 11855 h 19998"/>
                <a:gd name="connsiteX29" fmla="*/ 18223 w 19998"/>
                <a:gd name="connsiteY29" fmla="*/ 11919 h 19998"/>
                <a:gd name="connsiteX30" fmla="*/ 18388 w 19998"/>
                <a:gd name="connsiteY30" fmla="*/ 12144 h 19998"/>
                <a:gd name="connsiteX31" fmla="*/ 18631 w 19998"/>
                <a:gd name="connsiteY31" fmla="*/ 12548 h 19998"/>
                <a:gd name="connsiteX32" fmla="*/ 18673 w 19998"/>
                <a:gd name="connsiteY32" fmla="*/ 12548 h 19998"/>
                <a:gd name="connsiteX33" fmla="*/ 18695 w 19998"/>
                <a:gd name="connsiteY33" fmla="*/ 12574 h 19998"/>
                <a:gd name="connsiteX34" fmla="*/ 18900 w 19998"/>
                <a:gd name="connsiteY34" fmla="*/ 12734 h 19998"/>
                <a:gd name="connsiteX35" fmla="*/ 18843 w 19998"/>
                <a:gd name="connsiteY35" fmla="*/ 12920 h 19998"/>
                <a:gd name="connsiteX36" fmla="*/ 18804 w 19998"/>
                <a:gd name="connsiteY36" fmla="*/ 12920 h 19998"/>
                <a:gd name="connsiteX37" fmla="*/ 18821 w 19998"/>
                <a:gd name="connsiteY37" fmla="*/ 13098 h 19998"/>
                <a:gd name="connsiteX38" fmla="*/ 18804 w 19998"/>
                <a:gd name="connsiteY38" fmla="*/ 13098 h 19998"/>
                <a:gd name="connsiteX39" fmla="*/ 18762 w 19998"/>
                <a:gd name="connsiteY39" fmla="*/ 13178 h 19998"/>
                <a:gd name="connsiteX40" fmla="*/ 18573 w 19998"/>
                <a:gd name="connsiteY40" fmla="*/ 13221 h 19998"/>
                <a:gd name="connsiteX41" fmla="*/ 18469 w 19998"/>
                <a:gd name="connsiteY41" fmla="*/ 13300 h 19998"/>
                <a:gd name="connsiteX42" fmla="*/ 18469 w 19998"/>
                <a:gd name="connsiteY42" fmla="*/ 13364 h 19998"/>
                <a:gd name="connsiteX43" fmla="*/ 18119 w 19998"/>
                <a:gd name="connsiteY43" fmla="*/ 13387 h 19998"/>
                <a:gd name="connsiteX44" fmla="*/ 18035 w 19998"/>
                <a:gd name="connsiteY44" fmla="*/ 13444 h 19998"/>
                <a:gd name="connsiteX45" fmla="*/ 18240 w 19998"/>
                <a:gd name="connsiteY45" fmla="*/ 13669 h 19998"/>
                <a:gd name="connsiteX46" fmla="*/ 18261 w 19998"/>
                <a:gd name="connsiteY46" fmla="*/ 13914 h 19998"/>
                <a:gd name="connsiteX47" fmla="*/ 18552 w 19998"/>
                <a:gd name="connsiteY47" fmla="*/ 14034 h 19998"/>
                <a:gd name="connsiteX48" fmla="*/ 18714 w 19998"/>
                <a:gd name="connsiteY48" fmla="*/ 14074 h 19998"/>
                <a:gd name="connsiteX49" fmla="*/ 18843 w 19998"/>
                <a:gd name="connsiteY49" fmla="*/ 14403 h 19998"/>
                <a:gd name="connsiteX50" fmla="*/ 18657 w 19998"/>
                <a:gd name="connsiteY50" fmla="*/ 14421 h 19998"/>
                <a:gd name="connsiteX51" fmla="*/ 18492 w 19998"/>
                <a:gd name="connsiteY51" fmla="*/ 14809 h 19998"/>
                <a:gd name="connsiteX52" fmla="*/ 18657 w 19998"/>
                <a:gd name="connsiteY52" fmla="*/ 14995 h 19998"/>
                <a:gd name="connsiteX53" fmla="*/ 18573 w 19998"/>
                <a:gd name="connsiteY53" fmla="*/ 15011 h 19998"/>
                <a:gd name="connsiteX54" fmla="*/ 18573 w 19998"/>
                <a:gd name="connsiteY54" fmla="*/ 15131 h 19998"/>
                <a:gd name="connsiteX55" fmla="*/ 18804 w 19998"/>
                <a:gd name="connsiteY55" fmla="*/ 15422 h 19998"/>
                <a:gd name="connsiteX56" fmla="*/ 18821 w 19998"/>
                <a:gd name="connsiteY56" fmla="*/ 15422 h 19998"/>
                <a:gd name="connsiteX57" fmla="*/ 18843 w 19998"/>
                <a:gd name="connsiteY57" fmla="*/ 15439 h 19998"/>
                <a:gd name="connsiteX58" fmla="*/ 19090 w 19998"/>
                <a:gd name="connsiteY58" fmla="*/ 15479 h 19998"/>
                <a:gd name="connsiteX59" fmla="*/ 19152 w 19998"/>
                <a:gd name="connsiteY59" fmla="*/ 15542 h 19998"/>
                <a:gd name="connsiteX60" fmla="*/ 19169 w 19998"/>
                <a:gd name="connsiteY60" fmla="*/ 15542 h 19998"/>
                <a:gd name="connsiteX61" fmla="*/ 19500 w 19998"/>
                <a:gd name="connsiteY61" fmla="*/ 15641 h 19998"/>
                <a:gd name="connsiteX62" fmla="*/ 19500 w 19998"/>
                <a:gd name="connsiteY62" fmla="*/ 15624 h 19998"/>
                <a:gd name="connsiteX63" fmla="*/ 19833 w 19998"/>
                <a:gd name="connsiteY63" fmla="*/ 15519 h 19998"/>
                <a:gd name="connsiteX64" fmla="*/ 19833 w 19998"/>
                <a:gd name="connsiteY64" fmla="*/ 15479 h 19998"/>
                <a:gd name="connsiteX65" fmla="*/ 19914 w 19998"/>
                <a:gd name="connsiteY65" fmla="*/ 15479 h 19998"/>
                <a:gd name="connsiteX66" fmla="*/ 19890 w 19998"/>
                <a:gd name="connsiteY66" fmla="*/ 15624 h 19998"/>
                <a:gd name="connsiteX67" fmla="*/ 19971 w 19998"/>
                <a:gd name="connsiteY67" fmla="*/ 15784 h 19998"/>
                <a:gd name="connsiteX68" fmla="*/ 19890 w 19998"/>
                <a:gd name="connsiteY68" fmla="*/ 15824 h 19998"/>
                <a:gd name="connsiteX69" fmla="*/ 19686 w 19998"/>
                <a:gd name="connsiteY69" fmla="*/ 16358 h 19998"/>
                <a:gd name="connsiteX70" fmla="*/ 19712 w 19998"/>
                <a:gd name="connsiteY70" fmla="*/ 16395 h 19998"/>
                <a:gd name="connsiteX71" fmla="*/ 19645 w 19998"/>
                <a:gd name="connsiteY71" fmla="*/ 16477 h 19998"/>
                <a:gd name="connsiteX72" fmla="*/ 19605 w 19998"/>
                <a:gd name="connsiteY72" fmla="*/ 16454 h 19998"/>
                <a:gd name="connsiteX73" fmla="*/ 19459 w 19998"/>
                <a:gd name="connsiteY73" fmla="*/ 16557 h 19998"/>
                <a:gd name="connsiteX74" fmla="*/ 19443 w 19998"/>
                <a:gd name="connsiteY74" fmla="*/ 16557 h 19998"/>
                <a:gd name="connsiteX75" fmla="*/ 19400 w 19998"/>
                <a:gd name="connsiteY75" fmla="*/ 16600 h 19998"/>
                <a:gd name="connsiteX76" fmla="*/ 19417 w 19998"/>
                <a:gd name="connsiteY76" fmla="*/ 16640 h 19998"/>
                <a:gd name="connsiteX77" fmla="*/ 19400 w 19998"/>
                <a:gd name="connsiteY77" fmla="*/ 16656 h 19998"/>
                <a:gd name="connsiteX78" fmla="*/ 19376 w 19998"/>
                <a:gd name="connsiteY78" fmla="*/ 16600 h 19998"/>
                <a:gd name="connsiteX79" fmla="*/ 19333 w 19998"/>
                <a:gd name="connsiteY79" fmla="*/ 16640 h 19998"/>
                <a:gd name="connsiteX80" fmla="*/ 19317 w 19998"/>
                <a:gd name="connsiteY80" fmla="*/ 16618 h 19998"/>
                <a:gd name="connsiteX81" fmla="*/ 19064 w 19998"/>
                <a:gd name="connsiteY81" fmla="*/ 16905 h 19998"/>
                <a:gd name="connsiteX82" fmla="*/ 19107 w 19998"/>
                <a:gd name="connsiteY82" fmla="*/ 16964 h 19998"/>
                <a:gd name="connsiteX83" fmla="*/ 19064 w 19998"/>
                <a:gd name="connsiteY83" fmla="*/ 16987 h 19998"/>
                <a:gd name="connsiteX84" fmla="*/ 19047 w 19998"/>
                <a:gd name="connsiteY84" fmla="*/ 16922 h 19998"/>
                <a:gd name="connsiteX85" fmla="*/ 18926 w 19998"/>
                <a:gd name="connsiteY85" fmla="*/ 17004 h 19998"/>
                <a:gd name="connsiteX86" fmla="*/ 18900 w 19998"/>
                <a:gd name="connsiteY86" fmla="*/ 16987 h 19998"/>
                <a:gd name="connsiteX87" fmla="*/ 18762 w 19998"/>
                <a:gd name="connsiteY87" fmla="*/ 17067 h 19998"/>
                <a:gd name="connsiteX88" fmla="*/ 18804 w 19998"/>
                <a:gd name="connsiteY88" fmla="*/ 17084 h 19998"/>
                <a:gd name="connsiteX89" fmla="*/ 18778 w 19998"/>
                <a:gd name="connsiteY89" fmla="*/ 17150 h 19998"/>
                <a:gd name="connsiteX90" fmla="*/ 18738 w 19998"/>
                <a:gd name="connsiteY90" fmla="*/ 17150 h 19998"/>
                <a:gd name="connsiteX91" fmla="*/ 18695 w 19998"/>
                <a:gd name="connsiteY91" fmla="*/ 17269 h 19998"/>
                <a:gd name="connsiteX92" fmla="*/ 18657 w 19998"/>
                <a:gd name="connsiteY92" fmla="*/ 17269 h 19998"/>
                <a:gd name="connsiteX93" fmla="*/ 18631 w 19998"/>
                <a:gd name="connsiteY93" fmla="*/ 17269 h 19998"/>
                <a:gd name="connsiteX94" fmla="*/ 18631 w 19998"/>
                <a:gd name="connsiteY94" fmla="*/ 17312 h 19998"/>
                <a:gd name="connsiteX95" fmla="*/ 18452 w 19998"/>
                <a:gd name="connsiteY95" fmla="*/ 17312 h 19998"/>
                <a:gd name="connsiteX96" fmla="*/ 18200 w 19998"/>
                <a:gd name="connsiteY96" fmla="*/ 17655 h 19998"/>
                <a:gd name="connsiteX97" fmla="*/ 18200 w 19998"/>
                <a:gd name="connsiteY97" fmla="*/ 17674 h 19998"/>
                <a:gd name="connsiteX98" fmla="*/ 18345 w 19998"/>
                <a:gd name="connsiteY98" fmla="*/ 17655 h 19998"/>
                <a:gd name="connsiteX99" fmla="*/ 18345 w 19998"/>
                <a:gd name="connsiteY99" fmla="*/ 17634 h 19998"/>
                <a:gd name="connsiteX100" fmla="*/ 18388 w 19998"/>
                <a:gd name="connsiteY100" fmla="*/ 17655 h 19998"/>
                <a:gd name="connsiteX101" fmla="*/ 18345 w 19998"/>
                <a:gd name="connsiteY101" fmla="*/ 17779 h 19998"/>
                <a:gd name="connsiteX102" fmla="*/ 18369 w 19998"/>
                <a:gd name="connsiteY102" fmla="*/ 17796 h 19998"/>
                <a:gd name="connsiteX103" fmla="*/ 18369 w 19998"/>
                <a:gd name="connsiteY103" fmla="*/ 17817 h 19998"/>
                <a:gd name="connsiteX104" fmla="*/ 18304 w 19998"/>
                <a:gd name="connsiteY104" fmla="*/ 17843 h 19998"/>
                <a:gd name="connsiteX105" fmla="*/ 18304 w 19998"/>
                <a:gd name="connsiteY105" fmla="*/ 17883 h 19998"/>
                <a:gd name="connsiteX106" fmla="*/ 18261 w 19998"/>
                <a:gd name="connsiteY106" fmla="*/ 17899 h 19998"/>
                <a:gd name="connsiteX107" fmla="*/ 18157 w 19998"/>
                <a:gd name="connsiteY107" fmla="*/ 17859 h 19998"/>
                <a:gd name="connsiteX108" fmla="*/ 17830 w 19998"/>
                <a:gd name="connsiteY108" fmla="*/ 18003 h 19998"/>
                <a:gd name="connsiteX109" fmla="*/ 17830 w 19998"/>
                <a:gd name="connsiteY109" fmla="*/ 18101 h 19998"/>
                <a:gd name="connsiteX110" fmla="*/ 17561 w 19998"/>
                <a:gd name="connsiteY110" fmla="*/ 18045 h 19998"/>
                <a:gd name="connsiteX111" fmla="*/ 17502 w 19998"/>
                <a:gd name="connsiteY111" fmla="*/ 18223 h 19998"/>
                <a:gd name="connsiteX112" fmla="*/ 17518 w 19998"/>
                <a:gd name="connsiteY112" fmla="*/ 18223 h 19998"/>
                <a:gd name="connsiteX113" fmla="*/ 17480 w 19998"/>
                <a:gd name="connsiteY113" fmla="*/ 18247 h 19998"/>
                <a:gd name="connsiteX114" fmla="*/ 17397 w 19998"/>
                <a:gd name="connsiteY114" fmla="*/ 18247 h 19998"/>
                <a:gd name="connsiteX115" fmla="*/ 17373 w 19998"/>
                <a:gd name="connsiteY115" fmla="*/ 18223 h 19998"/>
                <a:gd name="connsiteX116" fmla="*/ 17454 w 19998"/>
                <a:gd name="connsiteY116" fmla="*/ 18207 h 19998"/>
                <a:gd name="connsiteX117" fmla="*/ 17397 w 19998"/>
                <a:gd name="connsiteY117" fmla="*/ 18125 h 19998"/>
                <a:gd name="connsiteX118" fmla="*/ 17249 w 19998"/>
                <a:gd name="connsiteY118" fmla="*/ 18125 h 19998"/>
                <a:gd name="connsiteX119" fmla="*/ 17249 w 19998"/>
                <a:gd name="connsiteY119" fmla="*/ 18101 h 19998"/>
                <a:gd name="connsiteX120" fmla="*/ 17111 w 19998"/>
                <a:gd name="connsiteY120" fmla="*/ 18082 h 19998"/>
                <a:gd name="connsiteX121" fmla="*/ 17111 w 19998"/>
                <a:gd name="connsiteY121" fmla="*/ 18061 h 19998"/>
                <a:gd name="connsiteX122" fmla="*/ 17023 w 19998"/>
                <a:gd name="connsiteY122" fmla="*/ 18061 h 19998"/>
                <a:gd name="connsiteX123" fmla="*/ 17023 w 19998"/>
                <a:gd name="connsiteY123" fmla="*/ 18082 h 19998"/>
                <a:gd name="connsiteX124" fmla="*/ 17068 w 19998"/>
                <a:gd name="connsiteY124" fmla="*/ 18101 h 19998"/>
                <a:gd name="connsiteX125" fmla="*/ 17068 w 19998"/>
                <a:gd name="connsiteY125" fmla="*/ 18144 h 19998"/>
                <a:gd name="connsiteX126" fmla="*/ 17128 w 19998"/>
                <a:gd name="connsiteY126" fmla="*/ 18125 h 19998"/>
                <a:gd name="connsiteX127" fmla="*/ 17149 w 19998"/>
                <a:gd name="connsiteY127" fmla="*/ 18165 h 19998"/>
                <a:gd name="connsiteX128" fmla="*/ 17068 w 19998"/>
                <a:gd name="connsiteY128" fmla="*/ 18181 h 19998"/>
                <a:gd name="connsiteX129" fmla="*/ 17023 w 19998"/>
                <a:gd name="connsiteY129" fmla="*/ 18165 h 19998"/>
                <a:gd name="connsiteX130" fmla="*/ 16980 w 19998"/>
                <a:gd name="connsiteY130" fmla="*/ 18223 h 19998"/>
                <a:gd name="connsiteX131" fmla="*/ 16880 w 19998"/>
                <a:gd name="connsiteY131" fmla="*/ 18181 h 19998"/>
                <a:gd name="connsiteX132" fmla="*/ 16899 w 19998"/>
                <a:gd name="connsiteY132" fmla="*/ 18082 h 19998"/>
                <a:gd name="connsiteX133" fmla="*/ 16842 w 19998"/>
                <a:gd name="connsiteY133" fmla="*/ 18061 h 19998"/>
                <a:gd name="connsiteX134" fmla="*/ 16842 w 19998"/>
                <a:gd name="connsiteY134" fmla="*/ 18045 h 19998"/>
                <a:gd name="connsiteX135" fmla="*/ 16678 w 19998"/>
                <a:gd name="connsiteY135" fmla="*/ 17981 h 19998"/>
                <a:gd name="connsiteX136" fmla="*/ 16694 w 19998"/>
                <a:gd name="connsiteY136" fmla="*/ 17963 h 19998"/>
                <a:gd name="connsiteX137" fmla="*/ 16694 w 19998"/>
                <a:gd name="connsiteY137" fmla="*/ 17941 h 19998"/>
                <a:gd name="connsiteX138" fmla="*/ 16654 w 19998"/>
                <a:gd name="connsiteY138" fmla="*/ 17941 h 19998"/>
                <a:gd name="connsiteX139" fmla="*/ 16573 w 19998"/>
                <a:gd name="connsiteY139" fmla="*/ 17941 h 19998"/>
                <a:gd name="connsiteX140" fmla="*/ 16547 w 19998"/>
                <a:gd name="connsiteY140" fmla="*/ 17981 h 19998"/>
                <a:gd name="connsiteX141" fmla="*/ 16425 w 19998"/>
                <a:gd name="connsiteY141" fmla="*/ 17883 h 19998"/>
                <a:gd name="connsiteX142" fmla="*/ 16073 w 19998"/>
                <a:gd name="connsiteY142" fmla="*/ 17899 h 19998"/>
                <a:gd name="connsiteX143" fmla="*/ 16073 w 19998"/>
                <a:gd name="connsiteY143" fmla="*/ 17883 h 19998"/>
                <a:gd name="connsiteX144" fmla="*/ 16137 w 19998"/>
                <a:gd name="connsiteY144" fmla="*/ 17753 h 19998"/>
                <a:gd name="connsiteX145" fmla="*/ 16097 w 19998"/>
                <a:gd name="connsiteY145" fmla="*/ 17714 h 19998"/>
                <a:gd name="connsiteX146" fmla="*/ 16016 w 19998"/>
                <a:gd name="connsiteY146" fmla="*/ 17551 h 19998"/>
                <a:gd name="connsiteX147" fmla="*/ 15539 w 19998"/>
                <a:gd name="connsiteY147" fmla="*/ 17594 h 19998"/>
                <a:gd name="connsiteX148" fmla="*/ 15499 w 19998"/>
                <a:gd name="connsiteY148" fmla="*/ 17514 h 19998"/>
                <a:gd name="connsiteX149" fmla="*/ 15704 w 19998"/>
                <a:gd name="connsiteY149" fmla="*/ 17453 h 19998"/>
                <a:gd name="connsiteX150" fmla="*/ 15704 w 19998"/>
                <a:gd name="connsiteY150" fmla="*/ 17472 h 19998"/>
                <a:gd name="connsiteX151" fmla="*/ 15868 w 19998"/>
                <a:gd name="connsiteY151" fmla="*/ 17286 h 19998"/>
                <a:gd name="connsiteX152" fmla="*/ 15828 w 19998"/>
                <a:gd name="connsiteY152" fmla="*/ 17269 h 19998"/>
                <a:gd name="connsiteX153" fmla="*/ 15763 w 19998"/>
                <a:gd name="connsiteY153" fmla="*/ 17333 h 19998"/>
                <a:gd name="connsiteX154" fmla="*/ 15763 w 19998"/>
                <a:gd name="connsiteY154" fmla="*/ 17352 h 19998"/>
                <a:gd name="connsiteX155" fmla="*/ 15663 w 19998"/>
                <a:gd name="connsiteY155" fmla="*/ 17187 h 19998"/>
                <a:gd name="connsiteX156" fmla="*/ 15556 w 19998"/>
                <a:gd name="connsiteY156" fmla="*/ 17187 h 19998"/>
                <a:gd name="connsiteX157" fmla="*/ 15518 w 19998"/>
                <a:gd name="connsiteY157" fmla="*/ 17124 h 19998"/>
                <a:gd name="connsiteX158" fmla="*/ 15518 w 19998"/>
                <a:gd name="connsiteY158" fmla="*/ 17312 h 19998"/>
                <a:gd name="connsiteX159" fmla="*/ 15582 w 19998"/>
                <a:gd name="connsiteY159" fmla="*/ 17312 h 19998"/>
                <a:gd name="connsiteX160" fmla="*/ 15599 w 19998"/>
                <a:gd name="connsiteY160" fmla="*/ 17472 h 19998"/>
                <a:gd name="connsiteX161" fmla="*/ 15475 w 19998"/>
                <a:gd name="connsiteY161" fmla="*/ 17495 h 19998"/>
                <a:gd name="connsiteX162" fmla="*/ 15370 w 19998"/>
                <a:gd name="connsiteY162" fmla="*/ 17415 h 19998"/>
                <a:gd name="connsiteX163" fmla="*/ 15249 w 19998"/>
                <a:gd name="connsiteY163" fmla="*/ 17535 h 19998"/>
                <a:gd name="connsiteX164" fmla="*/ 15313 w 19998"/>
                <a:gd name="connsiteY164" fmla="*/ 17577 h 19998"/>
                <a:gd name="connsiteX165" fmla="*/ 15230 w 19998"/>
                <a:gd name="connsiteY165" fmla="*/ 17655 h 19998"/>
                <a:gd name="connsiteX166" fmla="*/ 14937 w 19998"/>
                <a:gd name="connsiteY166" fmla="*/ 17617 h 19998"/>
                <a:gd name="connsiteX167" fmla="*/ 14918 w 19998"/>
                <a:gd name="connsiteY167" fmla="*/ 17495 h 19998"/>
                <a:gd name="connsiteX168" fmla="*/ 14856 w 19998"/>
                <a:gd name="connsiteY168" fmla="*/ 17495 h 19998"/>
                <a:gd name="connsiteX169" fmla="*/ 14856 w 19998"/>
                <a:gd name="connsiteY169" fmla="*/ 17617 h 19998"/>
                <a:gd name="connsiteX170" fmla="*/ 14775 w 19998"/>
                <a:gd name="connsiteY170" fmla="*/ 17577 h 19998"/>
                <a:gd name="connsiteX171" fmla="*/ 14796 w 19998"/>
                <a:gd name="connsiteY171" fmla="*/ 17432 h 19998"/>
                <a:gd name="connsiteX172" fmla="*/ 14199 w 19998"/>
                <a:gd name="connsiteY172" fmla="*/ 17389 h 19998"/>
                <a:gd name="connsiteX173" fmla="*/ 14010 w 19998"/>
                <a:gd name="connsiteY173" fmla="*/ 17286 h 19998"/>
                <a:gd name="connsiteX174" fmla="*/ 14053 w 19998"/>
                <a:gd name="connsiteY174" fmla="*/ 17248 h 19998"/>
                <a:gd name="connsiteX175" fmla="*/ 13972 w 19998"/>
                <a:gd name="connsiteY175" fmla="*/ 17166 h 19998"/>
                <a:gd name="connsiteX176" fmla="*/ 12524 w 19998"/>
                <a:gd name="connsiteY176" fmla="*/ 17981 h 19998"/>
                <a:gd name="connsiteX177" fmla="*/ 12279 w 19998"/>
                <a:gd name="connsiteY177" fmla="*/ 18327 h 19998"/>
                <a:gd name="connsiteX178" fmla="*/ 12174 w 19998"/>
                <a:gd name="connsiteY178" fmla="*/ 18223 h 19998"/>
                <a:gd name="connsiteX179" fmla="*/ 12174 w 19998"/>
                <a:gd name="connsiteY179" fmla="*/ 18327 h 19998"/>
                <a:gd name="connsiteX180" fmla="*/ 12239 w 19998"/>
                <a:gd name="connsiteY180" fmla="*/ 18350 h 19998"/>
                <a:gd name="connsiteX181" fmla="*/ 12255 w 19998"/>
                <a:gd name="connsiteY181" fmla="*/ 18327 h 19998"/>
                <a:gd name="connsiteX182" fmla="*/ 12279 w 19998"/>
                <a:gd name="connsiteY182" fmla="*/ 18327 h 19998"/>
                <a:gd name="connsiteX183" fmla="*/ 12196 w 19998"/>
                <a:gd name="connsiteY183" fmla="*/ 18592 h 19998"/>
                <a:gd name="connsiteX184" fmla="*/ 12158 w 19998"/>
                <a:gd name="connsiteY184" fmla="*/ 18571 h 19998"/>
                <a:gd name="connsiteX185" fmla="*/ 12174 w 19998"/>
                <a:gd name="connsiteY185" fmla="*/ 18513 h 19998"/>
                <a:gd name="connsiteX186" fmla="*/ 12115 w 19998"/>
                <a:gd name="connsiteY186" fmla="*/ 18550 h 19998"/>
                <a:gd name="connsiteX187" fmla="*/ 12196 w 19998"/>
                <a:gd name="connsiteY187" fmla="*/ 18837 h 19998"/>
                <a:gd name="connsiteX188" fmla="*/ 12255 w 19998"/>
                <a:gd name="connsiteY188" fmla="*/ 19528 h 19998"/>
                <a:gd name="connsiteX189" fmla="*/ 12379 w 19998"/>
                <a:gd name="connsiteY189" fmla="*/ 19570 h 19998"/>
                <a:gd name="connsiteX190" fmla="*/ 12360 w 19998"/>
                <a:gd name="connsiteY190" fmla="*/ 19650 h 19998"/>
                <a:gd name="connsiteX191" fmla="*/ 12443 w 19998"/>
                <a:gd name="connsiteY191" fmla="*/ 19749 h 19998"/>
                <a:gd name="connsiteX192" fmla="*/ 12279 w 19998"/>
                <a:gd name="connsiteY192" fmla="*/ 19772 h 19998"/>
                <a:gd name="connsiteX193" fmla="*/ 12215 w 19998"/>
                <a:gd name="connsiteY193" fmla="*/ 19669 h 19998"/>
                <a:gd name="connsiteX194" fmla="*/ 12158 w 19998"/>
                <a:gd name="connsiteY194" fmla="*/ 19690 h 19998"/>
                <a:gd name="connsiteX195" fmla="*/ 12158 w 19998"/>
                <a:gd name="connsiteY195" fmla="*/ 19669 h 19998"/>
                <a:gd name="connsiteX196" fmla="*/ 12010 w 19998"/>
                <a:gd name="connsiteY196" fmla="*/ 19669 h 19998"/>
                <a:gd name="connsiteX197" fmla="*/ 12010 w 19998"/>
                <a:gd name="connsiteY197" fmla="*/ 19706 h 19998"/>
                <a:gd name="connsiteX198" fmla="*/ 11927 w 19998"/>
                <a:gd name="connsiteY198" fmla="*/ 19690 h 19998"/>
                <a:gd name="connsiteX199" fmla="*/ 11905 w 19998"/>
                <a:gd name="connsiteY199" fmla="*/ 19706 h 19998"/>
                <a:gd name="connsiteX200" fmla="*/ 11741 w 19998"/>
                <a:gd name="connsiteY200" fmla="*/ 19810 h 19998"/>
                <a:gd name="connsiteX201" fmla="*/ 11577 w 19998"/>
                <a:gd name="connsiteY201" fmla="*/ 19810 h 19998"/>
                <a:gd name="connsiteX202" fmla="*/ 11577 w 19998"/>
                <a:gd name="connsiteY202" fmla="*/ 19875 h 19998"/>
                <a:gd name="connsiteX203" fmla="*/ 11553 w 19998"/>
                <a:gd name="connsiteY203" fmla="*/ 19875 h 19998"/>
                <a:gd name="connsiteX204" fmla="*/ 11577 w 19998"/>
                <a:gd name="connsiteY204" fmla="*/ 19972 h 19998"/>
                <a:gd name="connsiteX205" fmla="*/ 11388 w 19998"/>
                <a:gd name="connsiteY205" fmla="*/ 19934 h 19998"/>
                <a:gd name="connsiteX206" fmla="*/ 11348 w 19998"/>
                <a:gd name="connsiteY206" fmla="*/ 19998 h 19998"/>
                <a:gd name="connsiteX207" fmla="*/ 10645 w 19998"/>
                <a:gd name="connsiteY207" fmla="*/ 19810 h 19998"/>
                <a:gd name="connsiteX208" fmla="*/ 10441 w 19998"/>
                <a:gd name="connsiteY208" fmla="*/ 19955 h 19998"/>
                <a:gd name="connsiteX209" fmla="*/ 10295 w 19998"/>
                <a:gd name="connsiteY209" fmla="*/ 19732 h 19998"/>
                <a:gd name="connsiteX210" fmla="*/ 9964 w 19998"/>
                <a:gd name="connsiteY210" fmla="*/ 19626 h 19998"/>
                <a:gd name="connsiteX211" fmla="*/ 9990 w 19998"/>
                <a:gd name="connsiteY211" fmla="*/ 19467 h 19998"/>
                <a:gd name="connsiteX212" fmla="*/ 10048 w 19998"/>
                <a:gd name="connsiteY212" fmla="*/ 19450 h 19998"/>
                <a:gd name="connsiteX213" fmla="*/ 10048 w 19998"/>
                <a:gd name="connsiteY213" fmla="*/ 19424 h 19998"/>
                <a:gd name="connsiteX214" fmla="*/ 9943 w 19998"/>
                <a:gd name="connsiteY214" fmla="*/ 19408 h 19998"/>
                <a:gd name="connsiteX215" fmla="*/ 9964 w 19998"/>
                <a:gd name="connsiteY215" fmla="*/ 19342 h 19998"/>
                <a:gd name="connsiteX216" fmla="*/ 9533 w 19998"/>
                <a:gd name="connsiteY216" fmla="*/ 19262 h 19998"/>
                <a:gd name="connsiteX217" fmla="*/ 9533 w 19998"/>
                <a:gd name="connsiteY217" fmla="*/ 19368 h 19998"/>
                <a:gd name="connsiteX218" fmla="*/ 9452 w 19998"/>
                <a:gd name="connsiteY218" fmla="*/ 19368 h 19998"/>
                <a:gd name="connsiteX219" fmla="*/ 9288 w 19998"/>
                <a:gd name="connsiteY219" fmla="*/ 19076 h 19998"/>
                <a:gd name="connsiteX220" fmla="*/ 8935 w 19998"/>
                <a:gd name="connsiteY220" fmla="*/ 19076 h 19998"/>
                <a:gd name="connsiteX221" fmla="*/ 8478 w 19998"/>
                <a:gd name="connsiteY221" fmla="*/ 18837 h 19998"/>
                <a:gd name="connsiteX222" fmla="*/ 8381 w 19998"/>
                <a:gd name="connsiteY222" fmla="*/ 18795 h 19998"/>
                <a:gd name="connsiteX223" fmla="*/ 8357 w 19998"/>
                <a:gd name="connsiteY223" fmla="*/ 18820 h 19998"/>
                <a:gd name="connsiteX224" fmla="*/ 8169 w 19998"/>
                <a:gd name="connsiteY224" fmla="*/ 18773 h 19998"/>
                <a:gd name="connsiteX225" fmla="*/ 8128 w 19998"/>
                <a:gd name="connsiteY225" fmla="*/ 18820 h 19998"/>
                <a:gd name="connsiteX226" fmla="*/ 8150 w 19998"/>
                <a:gd name="connsiteY226" fmla="*/ 18877 h 19998"/>
                <a:gd name="connsiteX227" fmla="*/ 8109 w 19998"/>
                <a:gd name="connsiteY227" fmla="*/ 18940 h 19998"/>
                <a:gd name="connsiteX228" fmla="*/ 8128 w 19998"/>
                <a:gd name="connsiteY228" fmla="*/ 18957 h 19998"/>
                <a:gd name="connsiteX229" fmla="*/ 8109 w 19998"/>
                <a:gd name="connsiteY229" fmla="*/ 18997 h 19998"/>
                <a:gd name="connsiteX230" fmla="*/ 8150 w 19998"/>
                <a:gd name="connsiteY230" fmla="*/ 18997 h 19998"/>
                <a:gd name="connsiteX231" fmla="*/ 8150 w 19998"/>
                <a:gd name="connsiteY231" fmla="*/ 19142 h 19998"/>
                <a:gd name="connsiteX232" fmla="*/ 8007 w 19998"/>
                <a:gd name="connsiteY232" fmla="*/ 19119 h 19998"/>
                <a:gd name="connsiteX233" fmla="*/ 7907 w 19998"/>
                <a:gd name="connsiteY233" fmla="*/ 19119 h 19998"/>
                <a:gd name="connsiteX234" fmla="*/ 7907 w 19998"/>
                <a:gd name="connsiteY234" fmla="*/ 19142 h 19998"/>
                <a:gd name="connsiteX235" fmla="*/ 7816 w 19998"/>
                <a:gd name="connsiteY235" fmla="*/ 19119 h 19998"/>
                <a:gd name="connsiteX236" fmla="*/ 7676 w 19998"/>
                <a:gd name="connsiteY236" fmla="*/ 19119 h 19998"/>
                <a:gd name="connsiteX237" fmla="*/ 7611 w 19998"/>
                <a:gd name="connsiteY237" fmla="*/ 19060 h 19998"/>
                <a:gd name="connsiteX238" fmla="*/ 7511 w 19998"/>
                <a:gd name="connsiteY238" fmla="*/ 19159 h 19998"/>
                <a:gd name="connsiteX239" fmla="*/ 6892 w 19998"/>
                <a:gd name="connsiteY239" fmla="*/ 19102 h 19998"/>
                <a:gd name="connsiteX240" fmla="*/ 6868 w 19998"/>
                <a:gd name="connsiteY240" fmla="*/ 19060 h 19998"/>
                <a:gd name="connsiteX241" fmla="*/ 6730 w 19998"/>
                <a:gd name="connsiteY241" fmla="*/ 18877 h 19998"/>
                <a:gd name="connsiteX242" fmla="*/ 6599 w 19998"/>
                <a:gd name="connsiteY242" fmla="*/ 18837 h 19998"/>
                <a:gd name="connsiteX243" fmla="*/ 6583 w 19998"/>
                <a:gd name="connsiteY243" fmla="*/ 18795 h 19998"/>
                <a:gd name="connsiteX244" fmla="*/ 6583 w 19998"/>
                <a:gd name="connsiteY244" fmla="*/ 18820 h 19998"/>
                <a:gd name="connsiteX245" fmla="*/ 6478 w 19998"/>
                <a:gd name="connsiteY245" fmla="*/ 18731 h 19998"/>
                <a:gd name="connsiteX246" fmla="*/ 6254 w 19998"/>
                <a:gd name="connsiteY246" fmla="*/ 18858 h 19998"/>
                <a:gd name="connsiteX247" fmla="*/ 6149 w 19998"/>
                <a:gd name="connsiteY247" fmla="*/ 18773 h 19998"/>
                <a:gd name="connsiteX248" fmla="*/ 6066 w 19998"/>
                <a:gd name="connsiteY248" fmla="*/ 18877 h 19998"/>
                <a:gd name="connsiteX249" fmla="*/ 6025 w 19998"/>
                <a:gd name="connsiteY249" fmla="*/ 18858 h 19998"/>
                <a:gd name="connsiteX250" fmla="*/ 6025 w 19998"/>
                <a:gd name="connsiteY250" fmla="*/ 18820 h 19998"/>
                <a:gd name="connsiteX251" fmla="*/ 5982 w 19998"/>
                <a:gd name="connsiteY251" fmla="*/ 18820 h 19998"/>
                <a:gd name="connsiteX252" fmla="*/ 5861 w 19998"/>
                <a:gd name="connsiteY252" fmla="*/ 18632 h 19998"/>
                <a:gd name="connsiteX253" fmla="*/ 5820 w 19998"/>
                <a:gd name="connsiteY253" fmla="*/ 18632 h 19998"/>
                <a:gd name="connsiteX254" fmla="*/ 5756 w 19998"/>
                <a:gd name="connsiteY254" fmla="*/ 18550 h 19998"/>
                <a:gd name="connsiteX255" fmla="*/ 5775 w 19998"/>
                <a:gd name="connsiteY255" fmla="*/ 18550 h 19998"/>
                <a:gd name="connsiteX256" fmla="*/ 5732 w 19998"/>
                <a:gd name="connsiteY256" fmla="*/ 18447 h 19998"/>
                <a:gd name="connsiteX257" fmla="*/ 5075 w 19998"/>
                <a:gd name="connsiteY257" fmla="*/ 18310 h 19998"/>
                <a:gd name="connsiteX258" fmla="*/ 4806 w 19998"/>
                <a:gd name="connsiteY258" fmla="*/ 18165 h 19998"/>
                <a:gd name="connsiteX259" fmla="*/ 4865 w 19998"/>
                <a:gd name="connsiteY259" fmla="*/ 18061 h 19998"/>
                <a:gd name="connsiteX260" fmla="*/ 4768 w 19998"/>
                <a:gd name="connsiteY260" fmla="*/ 18082 h 19998"/>
                <a:gd name="connsiteX261" fmla="*/ 4725 w 19998"/>
                <a:gd name="connsiteY261" fmla="*/ 18247 h 19998"/>
                <a:gd name="connsiteX262" fmla="*/ 4515 w 19998"/>
                <a:gd name="connsiteY262" fmla="*/ 18101 h 19998"/>
                <a:gd name="connsiteX263" fmla="*/ 4684 w 19998"/>
                <a:gd name="connsiteY263" fmla="*/ 17737 h 19998"/>
                <a:gd name="connsiteX264" fmla="*/ 4415 w 19998"/>
                <a:gd name="connsiteY264" fmla="*/ 17634 h 19998"/>
                <a:gd name="connsiteX265" fmla="*/ 4372 w 19998"/>
                <a:gd name="connsiteY265" fmla="*/ 17714 h 19998"/>
                <a:gd name="connsiteX266" fmla="*/ 4311 w 19998"/>
                <a:gd name="connsiteY266" fmla="*/ 17714 h 19998"/>
                <a:gd name="connsiteX267" fmla="*/ 4294 w 19998"/>
                <a:gd name="connsiteY267" fmla="*/ 17594 h 19998"/>
                <a:gd name="connsiteX268" fmla="*/ 4103 w 19998"/>
                <a:gd name="connsiteY268" fmla="*/ 17617 h 19998"/>
                <a:gd name="connsiteX269" fmla="*/ 4063 w 19998"/>
                <a:gd name="connsiteY269" fmla="*/ 17495 h 19998"/>
                <a:gd name="connsiteX270" fmla="*/ 4041 w 19998"/>
                <a:gd name="connsiteY270" fmla="*/ 17495 h 19998"/>
                <a:gd name="connsiteX271" fmla="*/ 4025 w 19998"/>
                <a:gd name="connsiteY271" fmla="*/ 17432 h 19998"/>
                <a:gd name="connsiteX272" fmla="*/ 4103 w 19998"/>
                <a:gd name="connsiteY272" fmla="*/ 17415 h 19998"/>
                <a:gd name="connsiteX273" fmla="*/ 4251 w 19998"/>
                <a:gd name="connsiteY273" fmla="*/ 17389 h 19998"/>
                <a:gd name="connsiteX274" fmla="*/ 4251 w 19998"/>
                <a:gd name="connsiteY274" fmla="*/ 17373 h 19998"/>
                <a:gd name="connsiteX275" fmla="*/ 4499 w 19998"/>
                <a:gd name="connsiteY275" fmla="*/ 17084 h 19998"/>
                <a:gd name="connsiteX276" fmla="*/ 5037 w 19998"/>
                <a:gd name="connsiteY276" fmla="*/ 14969 h 19998"/>
                <a:gd name="connsiteX277" fmla="*/ 5011 w 19998"/>
                <a:gd name="connsiteY277" fmla="*/ 14767 h 19998"/>
                <a:gd name="connsiteX278" fmla="*/ 5218 w 19998"/>
                <a:gd name="connsiteY278" fmla="*/ 14525 h 19998"/>
                <a:gd name="connsiteX279" fmla="*/ 5427 w 19998"/>
                <a:gd name="connsiteY279" fmla="*/ 14583 h 19998"/>
                <a:gd name="connsiteX280" fmla="*/ 5444 w 19998"/>
                <a:gd name="connsiteY280" fmla="*/ 14525 h 19998"/>
                <a:gd name="connsiteX281" fmla="*/ 5387 w 19998"/>
                <a:gd name="connsiteY281" fmla="*/ 14464 h 19998"/>
                <a:gd name="connsiteX282" fmla="*/ 5427 w 19998"/>
                <a:gd name="connsiteY282" fmla="*/ 14485 h 19998"/>
                <a:gd name="connsiteX283" fmla="*/ 5427 w 19998"/>
                <a:gd name="connsiteY283" fmla="*/ 14464 h 19998"/>
                <a:gd name="connsiteX284" fmla="*/ 5218 w 19998"/>
                <a:gd name="connsiteY284" fmla="*/ 14318 h 19998"/>
                <a:gd name="connsiteX285" fmla="*/ 5075 w 19998"/>
                <a:gd name="connsiteY285" fmla="*/ 14647 h 19998"/>
                <a:gd name="connsiteX286" fmla="*/ 5037 w 19998"/>
                <a:gd name="connsiteY286" fmla="*/ 14623 h 19998"/>
                <a:gd name="connsiteX287" fmla="*/ 5427 w 19998"/>
                <a:gd name="connsiteY287" fmla="*/ 12509 h 19998"/>
                <a:gd name="connsiteX288" fmla="*/ 5470 w 19998"/>
                <a:gd name="connsiteY288" fmla="*/ 12492 h 19998"/>
                <a:gd name="connsiteX289" fmla="*/ 5511 w 19998"/>
                <a:gd name="connsiteY289" fmla="*/ 12548 h 19998"/>
                <a:gd name="connsiteX290" fmla="*/ 5961 w 19998"/>
                <a:gd name="connsiteY290" fmla="*/ 13284 h 19998"/>
                <a:gd name="connsiteX291" fmla="*/ 6352 w 19998"/>
                <a:gd name="connsiteY291" fmla="*/ 14017 h 19998"/>
                <a:gd name="connsiteX292" fmla="*/ 6352 w 19998"/>
                <a:gd name="connsiteY292" fmla="*/ 13808 h 19998"/>
                <a:gd name="connsiteX293" fmla="*/ 6001 w 19998"/>
                <a:gd name="connsiteY293" fmla="*/ 13058 h 19998"/>
                <a:gd name="connsiteX294" fmla="*/ 5675 w 19998"/>
                <a:gd name="connsiteY294" fmla="*/ 12532 h 19998"/>
                <a:gd name="connsiteX295" fmla="*/ 5551 w 19998"/>
                <a:gd name="connsiteY295" fmla="*/ 12410 h 19998"/>
                <a:gd name="connsiteX296" fmla="*/ 5258 w 19998"/>
                <a:gd name="connsiteY296" fmla="*/ 12227 h 19998"/>
                <a:gd name="connsiteX297" fmla="*/ 5242 w 19998"/>
                <a:gd name="connsiteY297" fmla="*/ 12243 h 19998"/>
                <a:gd name="connsiteX298" fmla="*/ 5175 w 19998"/>
                <a:gd name="connsiteY298" fmla="*/ 11961 h 19998"/>
                <a:gd name="connsiteX299" fmla="*/ 5363 w 19998"/>
                <a:gd name="connsiteY299" fmla="*/ 11961 h 19998"/>
                <a:gd name="connsiteX300" fmla="*/ 5487 w 19998"/>
                <a:gd name="connsiteY300" fmla="*/ 11653 h 19998"/>
                <a:gd name="connsiteX301" fmla="*/ 5470 w 19998"/>
                <a:gd name="connsiteY301" fmla="*/ 11653 h 19998"/>
                <a:gd name="connsiteX302" fmla="*/ 5470 w 19998"/>
                <a:gd name="connsiteY302" fmla="*/ 11637 h 19998"/>
                <a:gd name="connsiteX303" fmla="*/ 5444 w 19998"/>
                <a:gd name="connsiteY303" fmla="*/ 11268 h 19998"/>
                <a:gd name="connsiteX304" fmla="*/ 5339 w 19998"/>
                <a:gd name="connsiteY304" fmla="*/ 11146 h 19998"/>
                <a:gd name="connsiteX305" fmla="*/ 5251 w 19998"/>
                <a:gd name="connsiteY305" fmla="*/ 10849 h 19998"/>
                <a:gd name="connsiteX306" fmla="*/ 4784 w 19998"/>
                <a:gd name="connsiteY306" fmla="*/ 10539 h 19998"/>
                <a:gd name="connsiteX307" fmla="*/ 4603 w 19998"/>
                <a:gd name="connsiteY307" fmla="*/ 10497 h 19998"/>
                <a:gd name="connsiteX308" fmla="*/ 4620 w 19998"/>
                <a:gd name="connsiteY308" fmla="*/ 10476 h 19998"/>
                <a:gd name="connsiteX309" fmla="*/ 3877 w 19998"/>
                <a:gd name="connsiteY309" fmla="*/ 9395 h 19998"/>
                <a:gd name="connsiteX310" fmla="*/ 3941 w 19998"/>
                <a:gd name="connsiteY310" fmla="*/ 9353 h 19998"/>
                <a:gd name="connsiteX311" fmla="*/ 3918 w 19998"/>
                <a:gd name="connsiteY311" fmla="*/ 9353 h 19998"/>
                <a:gd name="connsiteX312" fmla="*/ 4168 w 19998"/>
                <a:gd name="connsiteY312" fmla="*/ 9071 h 19998"/>
                <a:gd name="connsiteX313" fmla="*/ 3753 w 19998"/>
                <a:gd name="connsiteY313" fmla="*/ 8829 h 19998"/>
                <a:gd name="connsiteX314" fmla="*/ 3899 w 19998"/>
                <a:gd name="connsiteY314" fmla="*/ 8645 h 19998"/>
                <a:gd name="connsiteX315" fmla="*/ 3899 w 19998"/>
                <a:gd name="connsiteY315" fmla="*/ 8521 h 19998"/>
                <a:gd name="connsiteX316" fmla="*/ 4472 w 19998"/>
                <a:gd name="connsiteY316" fmla="*/ 8666 h 19998"/>
                <a:gd name="connsiteX317" fmla="*/ 3877 w 19998"/>
                <a:gd name="connsiteY317" fmla="*/ 8457 h 19998"/>
                <a:gd name="connsiteX318" fmla="*/ 3689 w 19998"/>
                <a:gd name="connsiteY318" fmla="*/ 8587 h 19998"/>
                <a:gd name="connsiteX319" fmla="*/ 3360 w 19998"/>
                <a:gd name="connsiteY319" fmla="*/ 8401 h 19998"/>
                <a:gd name="connsiteX320" fmla="*/ 3303 w 19998"/>
                <a:gd name="connsiteY320" fmla="*/ 8239 h 19998"/>
                <a:gd name="connsiteX321" fmla="*/ 3465 w 19998"/>
                <a:gd name="connsiteY321" fmla="*/ 8077 h 19998"/>
                <a:gd name="connsiteX322" fmla="*/ 3344 w 19998"/>
                <a:gd name="connsiteY322" fmla="*/ 7910 h 19998"/>
                <a:gd name="connsiteX323" fmla="*/ 3156 w 19998"/>
                <a:gd name="connsiteY323" fmla="*/ 7910 h 19998"/>
                <a:gd name="connsiteX324" fmla="*/ 2844 w 19998"/>
                <a:gd name="connsiteY324" fmla="*/ 7933 h 19998"/>
                <a:gd name="connsiteX325" fmla="*/ 2822 w 19998"/>
                <a:gd name="connsiteY325" fmla="*/ 7853 h 19998"/>
                <a:gd name="connsiteX326" fmla="*/ 3115 w 19998"/>
                <a:gd name="connsiteY326" fmla="*/ 7651 h 19998"/>
                <a:gd name="connsiteX327" fmla="*/ 3115 w 19998"/>
                <a:gd name="connsiteY327" fmla="*/ 7625 h 19998"/>
                <a:gd name="connsiteX328" fmla="*/ 2477 w 19998"/>
                <a:gd name="connsiteY328" fmla="*/ 7750 h 19998"/>
                <a:gd name="connsiteX329" fmla="*/ 2477 w 19998"/>
                <a:gd name="connsiteY329" fmla="*/ 7973 h 19998"/>
                <a:gd name="connsiteX330" fmla="*/ 2127 w 19998"/>
                <a:gd name="connsiteY330" fmla="*/ 7442 h 19998"/>
                <a:gd name="connsiteX331" fmla="*/ 2127 w 19998"/>
                <a:gd name="connsiteY331" fmla="*/ 7463 h 19998"/>
                <a:gd name="connsiteX332" fmla="*/ 1831 w 19998"/>
                <a:gd name="connsiteY332" fmla="*/ 7261 h 19998"/>
                <a:gd name="connsiteX333" fmla="*/ 1260 w 19998"/>
                <a:gd name="connsiteY333" fmla="*/ 6996 h 19998"/>
                <a:gd name="connsiteX334" fmla="*/ 1276 w 19998"/>
                <a:gd name="connsiteY334" fmla="*/ 6975 h 19998"/>
                <a:gd name="connsiteX335" fmla="*/ 1260 w 19998"/>
                <a:gd name="connsiteY335" fmla="*/ 6958 h 19998"/>
                <a:gd name="connsiteX336" fmla="*/ 1236 w 19998"/>
                <a:gd name="connsiteY336" fmla="*/ 6958 h 19998"/>
                <a:gd name="connsiteX337" fmla="*/ 1172 w 19998"/>
                <a:gd name="connsiteY337" fmla="*/ 6892 h 19998"/>
                <a:gd name="connsiteX338" fmla="*/ 1155 w 19998"/>
                <a:gd name="connsiteY338" fmla="*/ 6996 h 19998"/>
                <a:gd name="connsiteX339" fmla="*/ 886 w 19998"/>
                <a:gd name="connsiteY339" fmla="*/ 6975 h 19998"/>
                <a:gd name="connsiteX340" fmla="*/ 679 w 19998"/>
                <a:gd name="connsiteY340" fmla="*/ 7099 h 19998"/>
                <a:gd name="connsiteX341" fmla="*/ 533 w 19998"/>
                <a:gd name="connsiteY341" fmla="*/ 7078 h 19998"/>
                <a:gd name="connsiteX342" fmla="*/ 533 w 19998"/>
                <a:gd name="connsiteY342" fmla="*/ 7022 h 19998"/>
                <a:gd name="connsiteX343" fmla="*/ 574 w 19998"/>
                <a:gd name="connsiteY343" fmla="*/ 6996 h 19998"/>
                <a:gd name="connsiteX344" fmla="*/ 305 w 19998"/>
                <a:gd name="connsiteY344" fmla="*/ 6568 h 19998"/>
                <a:gd name="connsiteX345" fmla="*/ 264 w 19998"/>
                <a:gd name="connsiteY345" fmla="*/ 6594 h 19998"/>
                <a:gd name="connsiteX346" fmla="*/ 164 w 19998"/>
                <a:gd name="connsiteY346" fmla="*/ 6528 h 19998"/>
                <a:gd name="connsiteX347" fmla="*/ 141 w 19998"/>
                <a:gd name="connsiteY347" fmla="*/ 6528 h 19998"/>
                <a:gd name="connsiteX348" fmla="*/ 0 w 19998"/>
                <a:gd name="connsiteY348" fmla="*/ 6490 h 19998"/>
                <a:gd name="connsiteX349" fmla="*/ 17 w 19998"/>
                <a:gd name="connsiteY349" fmla="*/ 6465 h 19998"/>
                <a:gd name="connsiteX350" fmla="*/ 57 w 19998"/>
                <a:gd name="connsiteY350" fmla="*/ 6465 h 19998"/>
                <a:gd name="connsiteX351" fmla="*/ 57 w 19998"/>
                <a:gd name="connsiteY351" fmla="*/ 6425 h 19998"/>
                <a:gd name="connsiteX352" fmla="*/ 695 w 19998"/>
                <a:gd name="connsiteY352" fmla="*/ 6408 h 19998"/>
                <a:gd name="connsiteX353" fmla="*/ 760 w 19998"/>
                <a:gd name="connsiteY353" fmla="*/ 6262 h 19998"/>
                <a:gd name="connsiteX354" fmla="*/ 722 w 19998"/>
                <a:gd name="connsiteY354" fmla="*/ 6262 h 19998"/>
                <a:gd name="connsiteX355" fmla="*/ 695 w 19998"/>
                <a:gd name="connsiteY355" fmla="*/ 6164 h 19998"/>
                <a:gd name="connsiteX356" fmla="*/ 433 w 19998"/>
                <a:gd name="connsiteY356" fmla="*/ 6084 h 19998"/>
                <a:gd name="connsiteX357" fmla="*/ 348 w 19998"/>
                <a:gd name="connsiteY357" fmla="*/ 6204 h 19998"/>
                <a:gd name="connsiteX358" fmla="*/ 329 w 19998"/>
                <a:gd name="connsiteY358" fmla="*/ 6204 h 19998"/>
                <a:gd name="connsiteX359" fmla="*/ 305 w 19998"/>
                <a:gd name="connsiteY359" fmla="*/ 6060 h 19998"/>
                <a:gd name="connsiteX360" fmla="*/ 348 w 19998"/>
                <a:gd name="connsiteY360" fmla="*/ 6044 h 19998"/>
                <a:gd name="connsiteX361" fmla="*/ 348 w 19998"/>
                <a:gd name="connsiteY361" fmla="*/ 5997 h 19998"/>
                <a:gd name="connsiteX362" fmla="*/ 248 w 19998"/>
                <a:gd name="connsiteY362" fmla="*/ 5997 h 19998"/>
                <a:gd name="connsiteX363" fmla="*/ 221 w 19998"/>
                <a:gd name="connsiteY363" fmla="*/ 5938 h 19998"/>
                <a:gd name="connsiteX364" fmla="*/ 329 w 19998"/>
                <a:gd name="connsiteY364" fmla="*/ 5938 h 19998"/>
                <a:gd name="connsiteX365" fmla="*/ 348 w 19998"/>
                <a:gd name="connsiteY365" fmla="*/ 5818 h 19998"/>
                <a:gd name="connsiteX366" fmla="*/ 391 w 19998"/>
                <a:gd name="connsiteY366" fmla="*/ 5818 h 19998"/>
                <a:gd name="connsiteX367" fmla="*/ 369 w 19998"/>
                <a:gd name="connsiteY367" fmla="*/ 5917 h 19998"/>
                <a:gd name="connsiteX368" fmla="*/ 433 w 19998"/>
                <a:gd name="connsiteY368" fmla="*/ 5877 h 19998"/>
                <a:gd name="connsiteX369" fmla="*/ 433 w 19998"/>
                <a:gd name="connsiteY369" fmla="*/ 5898 h 19998"/>
                <a:gd name="connsiteX370" fmla="*/ 410 w 19998"/>
                <a:gd name="connsiteY370" fmla="*/ 5917 h 19998"/>
                <a:gd name="connsiteX371" fmla="*/ 433 w 19998"/>
                <a:gd name="connsiteY371" fmla="*/ 5938 h 19998"/>
                <a:gd name="connsiteX372" fmla="*/ 555 w 19998"/>
                <a:gd name="connsiteY372" fmla="*/ 5938 h 19998"/>
                <a:gd name="connsiteX373" fmla="*/ 555 w 19998"/>
                <a:gd name="connsiteY373" fmla="*/ 5955 h 19998"/>
                <a:gd name="connsiteX374" fmla="*/ 738 w 19998"/>
                <a:gd name="connsiteY374" fmla="*/ 5938 h 19998"/>
                <a:gd name="connsiteX375" fmla="*/ 695 w 19998"/>
                <a:gd name="connsiteY375" fmla="*/ 5835 h 19998"/>
                <a:gd name="connsiteX376" fmla="*/ 655 w 19998"/>
                <a:gd name="connsiteY376" fmla="*/ 5835 h 19998"/>
                <a:gd name="connsiteX377" fmla="*/ 638 w 19998"/>
                <a:gd name="connsiteY377" fmla="*/ 5877 h 19998"/>
                <a:gd name="connsiteX378" fmla="*/ 574 w 19998"/>
                <a:gd name="connsiteY378" fmla="*/ 5861 h 19998"/>
                <a:gd name="connsiteX379" fmla="*/ 517 w 19998"/>
                <a:gd name="connsiteY379" fmla="*/ 5861 h 19998"/>
                <a:gd name="connsiteX380" fmla="*/ 598 w 19998"/>
                <a:gd name="connsiteY380" fmla="*/ 5736 h 19998"/>
                <a:gd name="connsiteX381" fmla="*/ 141 w 19998"/>
                <a:gd name="connsiteY381" fmla="*/ 5778 h 19998"/>
                <a:gd name="connsiteX382" fmla="*/ 141 w 19998"/>
                <a:gd name="connsiteY382" fmla="*/ 5795 h 19998"/>
                <a:gd name="connsiteX383" fmla="*/ 17 w 19998"/>
                <a:gd name="connsiteY383" fmla="*/ 5818 h 19998"/>
                <a:gd name="connsiteX384" fmla="*/ 17 w 19998"/>
                <a:gd name="connsiteY384" fmla="*/ 5715 h 19998"/>
                <a:gd name="connsiteX385" fmla="*/ 40 w 19998"/>
                <a:gd name="connsiteY385" fmla="*/ 5715 h 19998"/>
                <a:gd name="connsiteX386" fmla="*/ 141 w 19998"/>
                <a:gd name="connsiteY386" fmla="*/ 5287 h 19998"/>
                <a:gd name="connsiteX387" fmla="*/ 181 w 19998"/>
                <a:gd name="connsiteY387" fmla="*/ 5268 h 19998"/>
                <a:gd name="connsiteX388" fmla="*/ 348 w 19998"/>
                <a:gd name="connsiteY388" fmla="*/ 5247 h 19998"/>
                <a:gd name="connsiteX389" fmla="*/ 329 w 19998"/>
                <a:gd name="connsiteY389" fmla="*/ 5205 h 19998"/>
                <a:gd name="connsiteX390" fmla="*/ 450 w 19998"/>
                <a:gd name="connsiteY390" fmla="*/ 5149 h 19998"/>
                <a:gd name="connsiteX391" fmla="*/ 617 w 19998"/>
                <a:gd name="connsiteY391" fmla="*/ 5149 h 19998"/>
                <a:gd name="connsiteX392" fmla="*/ 617 w 19998"/>
                <a:gd name="connsiteY392" fmla="*/ 5106 h 19998"/>
                <a:gd name="connsiteX393" fmla="*/ 803 w 19998"/>
                <a:gd name="connsiteY393" fmla="*/ 5085 h 19998"/>
                <a:gd name="connsiteX394" fmla="*/ 826 w 19998"/>
                <a:gd name="connsiteY394" fmla="*/ 5106 h 19998"/>
                <a:gd name="connsiteX395" fmla="*/ 803 w 19998"/>
                <a:gd name="connsiteY395" fmla="*/ 5149 h 19998"/>
                <a:gd name="connsiteX396" fmla="*/ 803 w 19998"/>
                <a:gd name="connsiteY396" fmla="*/ 5165 h 19998"/>
                <a:gd name="connsiteX397" fmla="*/ 1276 w 19998"/>
                <a:gd name="connsiteY397" fmla="*/ 5022 h 19998"/>
                <a:gd name="connsiteX398" fmla="*/ 1276 w 19998"/>
                <a:gd name="connsiteY398" fmla="*/ 5003 h 19998"/>
                <a:gd name="connsiteX399" fmla="*/ 1276 w 19998"/>
                <a:gd name="connsiteY399" fmla="*/ 5022 h 19998"/>
                <a:gd name="connsiteX400" fmla="*/ 1298 w 19998"/>
                <a:gd name="connsiteY400" fmla="*/ 5022 h 19998"/>
                <a:gd name="connsiteX401" fmla="*/ 1298 w 19998"/>
                <a:gd name="connsiteY401" fmla="*/ 5003 h 19998"/>
                <a:gd name="connsiteX402" fmla="*/ 1341 w 19998"/>
                <a:gd name="connsiteY402" fmla="*/ 5003 h 19998"/>
                <a:gd name="connsiteX403" fmla="*/ 1341 w 19998"/>
                <a:gd name="connsiteY403" fmla="*/ 5165 h 19998"/>
                <a:gd name="connsiteX404" fmla="*/ 1381 w 19998"/>
                <a:gd name="connsiteY404" fmla="*/ 5165 h 19998"/>
                <a:gd name="connsiteX405" fmla="*/ 1441 w 19998"/>
                <a:gd name="connsiteY405" fmla="*/ 5149 h 19998"/>
                <a:gd name="connsiteX406" fmla="*/ 1441 w 19998"/>
                <a:gd name="connsiteY406" fmla="*/ 5205 h 19998"/>
                <a:gd name="connsiteX407" fmla="*/ 1505 w 19998"/>
                <a:gd name="connsiteY407" fmla="*/ 5231 h 19998"/>
                <a:gd name="connsiteX408" fmla="*/ 1524 w 19998"/>
                <a:gd name="connsiteY408" fmla="*/ 5069 h 19998"/>
                <a:gd name="connsiteX409" fmla="*/ 1562 w 19998"/>
                <a:gd name="connsiteY409" fmla="*/ 5069 h 19998"/>
                <a:gd name="connsiteX410" fmla="*/ 1562 w 19998"/>
                <a:gd name="connsiteY410" fmla="*/ 5043 h 19998"/>
                <a:gd name="connsiteX411" fmla="*/ 1815 w 19998"/>
                <a:gd name="connsiteY411" fmla="*/ 5125 h 19998"/>
                <a:gd name="connsiteX412" fmla="*/ 1815 w 19998"/>
                <a:gd name="connsiteY412" fmla="*/ 5149 h 19998"/>
                <a:gd name="connsiteX413" fmla="*/ 1831 w 19998"/>
                <a:gd name="connsiteY413" fmla="*/ 5149 h 19998"/>
                <a:gd name="connsiteX414" fmla="*/ 1874 w 19998"/>
                <a:gd name="connsiteY414" fmla="*/ 5149 h 19998"/>
                <a:gd name="connsiteX415" fmla="*/ 1874 w 19998"/>
                <a:gd name="connsiteY415" fmla="*/ 5189 h 19998"/>
                <a:gd name="connsiteX416" fmla="*/ 1936 w 19998"/>
                <a:gd name="connsiteY416" fmla="*/ 5165 h 19998"/>
                <a:gd name="connsiteX417" fmla="*/ 1936 w 19998"/>
                <a:gd name="connsiteY417" fmla="*/ 5149 h 19998"/>
                <a:gd name="connsiteX418" fmla="*/ 1915 w 19998"/>
                <a:gd name="connsiteY418" fmla="*/ 5125 h 19998"/>
                <a:gd name="connsiteX419" fmla="*/ 1915 w 19998"/>
                <a:gd name="connsiteY419" fmla="*/ 5069 h 19998"/>
                <a:gd name="connsiteX420" fmla="*/ 1979 w 19998"/>
                <a:gd name="connsiteY420" fmla="*/ 5003 h 19998"/>
                <a:gd name="connsiteX421" fmla="*/ 1936 w 19998"/>
                <a:gd name="connsiteY421" fmla="*/ 4939 h 19998"/>
                <a:gd name="connsiteX422" fmla="*/ 2103 w 19998"/>
                <a:gd name="connsiteY422" fmla="*/ 4820 h 19998"/>
                <a:gd name="connsiteX423" fmla="*/ 2496 w 19998"/>
                <a:gd name="connsiteY423" fmla="*/ 4777 h 19998"/>
                <a:gd name="connsiteX424" fmla="*/ 2536 w 19998"/>
                <a:gd name="connsiteY424" fmla="*/ 4860 h 19998"/>
                <a:gd name="connsiteX425" fmla="*/ 2722 w 19998"/>
                <a:gd name="connsiteY425" fmla="*/ 4761 h 19998"/>
                <a:gd name="connsiteX426" fmla="*/ 2722 w 19998"/>
                <a:gd name="connsiteY426" fmla="*/ 4900 h 19998"/>
                <a:gd name="connsiteX427" fmla="*/ 2805 w 19998"/>
                <a:gd name="connsiteY427" fmla="*/ 4923 h 19998"/>
                <a:gd name="connsiteX428" fmla="*/ 2782 w 19998"/>
                <a:gd name="connsiteY428" fmla="*/ 4982 h 19998"/>
                <a:gd name="connsiteX429" fmla="*/ 2886 w 19998"/>
                <a:gd name="connsiteY429" fmla="*/ 5022 h 19998"/>
                <a:gd name="connsiteX430" fmla="*/ 2910 w 19998"/>
                <a:gd name="connsiteY430" fmla="*/ 5022 h 19998"/>
                <a:gd name="connsiteX431" fmla="*/ 2970 w 19998"/>
                <a:gd name="connsiteY431" fmla="*/ 5189 h 19998"/>
                <a:gd name="connsiteX432" fmla="*/ 3010 w 19998"/>
                <a:gd name="connsiteY432" fmla="*/ 5189 h 19998"/>
                <a:gd name="connsiteX433" fmla="*/ 3034 w 19998"/>
                <a:gd name="connsiteY433" fmla="*/ 5247 h 19998"/>
                <a:gd name="connsiteX434" fmla="*/ 3256 w 19998"/>
                <a:gd name="connsiteY434" fmla="*/ 5673 h 19998"/>
                <a:gd name="connsiteX435" fmla="*/ 3608 w 19998"/>
                <a:gd name="connsiteY435" fmla="*/ 5391 h 19998"/>
                <a:gd name="connsiteX436" fmla="*/ 3689 w 19998"/>
                <a:gd name="connsiteY436" fmla="*/ 5351 h 19998"/>
                <a:gd name="connsiteX437" fmla="*/ 3860 w 19998"/>
                <a:gd name="connsiteY437" fmla="*/ 5268 h 19998"/>
                <a:gd name="connsiteX438" fmla="*/ 3999 w 19998"/>
                <a:gd name="connsiteY438" fmla="*/ 5534 h 19998"/>
                <a:gd name="connsiteX439" fmla="*/ 4351 w 19998"/>
                <a:gd name="connsiteY439" fmla="*/ 5351 h 19998"/>
                <a:gd name="connsiteX440" fmla="*/ 4372 w 19998"/>
                <a:gd name="connsiteY440" fmla="*/ 5308 h 19998"/>
                <a:gd name="connsiteX441" fmla="*/ 4580 w 19998"/>
                <a:gd name="connsiteY441" fmla="*/ 5268 h 19998"/>
                <a:gd name="connsiteX442" fmla="*/ 4580 w 19998"/>
                <a:gd name="connsiteY442" fmla="*/ 5471 h 19998"/>
                <a:gd name="connsiteX443" fmla="*/ 4994 w 19998"/>
                <a:gd name="connsiteY443" fmla="*/ 5449 h 19998"/>
                <a:gd name="connsiteX444" fmla="*/ 5075 w 19998"/>
                <a:gd name="connsiteY444" fmla="*/ 5471 h 19998"/>
                <a:gd name="connsiteX445" fmla="*/ 5323 w 19998"/>
                <a:gd name="connsiteY445" fmla="*/ 5471 h 19998"/>
                <a:gd name="connsiteX446" fmla="*/ 5242 w 19998"/>
                <a:gd name="connsiteY446" fmla="*/ 5407 h 19998"/>
                <a:gd name="connsiteX447" fmla="*/ 4994 w 19998"/>
                <a:gd name="connsiteY447" fmla="*/ 5003 h 19998"/>
                <a:gd name="connsiteX448" fmla="*/ 4970 w 19998"/>
                <a:gd name="connsiteY448" fmla="*/ 5003 h 19998"/>
                <a:gd name="connsiteX449" fmla="*/ 4954 w 19998"/>
                <a:gd name="connsiteY449" fmla="*/ 4982 h 19998"/>
                <a:gd name="connsiteX450" fmla="*/ 5054 w 19998"/>
                <a:gd name="connsiteY450" fmla="*/ 4618 h 19998"/>
                <a:gd name="connsiteX451" fmla="*/ 5054 w 19998"/>
                <a:gd name="connsiteY451" fmla="*/ 4601 h 19998"/>
                <a:gd name="connsiteX452" fmla="*/ 5037 w 19998"/>
                <a:gd name="connsiteY452" fmla="*/ 4618 h 19998"/>
                <a:gd name="connsiteX453" fmla="*/ 5011 w 19998"/>
                <a:gd name="connsiteY453" fmla="*/ 4131 h 19998"/>
                <a:gd name="connsiteX454" fmla="*/ 4970 w 19998"/>
                <a:gd name="connsiteY454" fmla="*/ 4131 h 19998"/>
                <a:gd name="connsiteX455" fmla="*/ 4642 w 19998"/>
                <a:gd name="connsiteY455" fmla="*/ 3335 h 19998"/>
                <a:gd name="connsiteX456" fmla="*/ 4663 w 19998"/>
                <a:gd name="connsiteY456" fmla="*/ 3092 h 19998"/>
                <a:gd name="connsiteX457" fmla="*/ 4563 w 19998"/>
                <a:gd name="connsiteY457" fmla="*/ 3050 h 19998"/>
                <a:gd name="connsiteX458" fmla="*/ 4563 w 19998"/>
                <a:gd name="connsiteY458" fmla="*/ 2930 h 19998"/>
                <a:gd name="connsiteX459" fmla="*/ 4663 w 19998"/>
                <a:gd name="connsiteY459" fmla="*/ 2987 h 19998"/>
                <a:gd name="connsiteX460" fmla="*/ 4684 w 19998"/>
                <a:gd name="connsiteY460" fmla="*/ 2947 h 19998"/>
                <a:gd name="connsiteX461" fmla="*/ 5242 w 19998"/>
                <a:gd name="connsiteY461" fmla="*/ 3092 h 19998"/>
                <a:gd name="connsiteX462" fmla="*/ 5258 w 19998"/>
                <a:gd name="connsiteY462" fmla="*/ 3029 h 19998"/>
                <a:gd name="connsiteX463" fmla="*/ 5570 w 19998"/>
                <a:gd name="connsiteY463" fmla="*/ 3050 h 19998"/>
                <a:gd name="connsiteX464" fmla="*/ 5632 w 19998"/>
                <a:gd name="connsiteY464" fmla="*/ 3252 h 19998"/>
                <a:gd name="connsiteX465" fmla="*/ 5592 w 19998"/>
                <a:gd name="connsiteY465" fmla="*/ 3252 h 19998"/>
                <a:gd name="connsiteX466" fmla="*/ 5570 w 19998"/>
                <a:gd name="connsiteY466" fmla="*/ 3316 h 19998"/>
                <a:gd name="connsiteX467" fmla="*/ 5511 w 19998"/>
                <a:gd name="connsiteY467" fmla="*/ 3316 h 19998"/>
                <a:gd name="connsiteX468" fmla="*/ 5675 w 19998"/>
                <a:gd name="connsiteY468" fmla="*/ 3800 h 19998"/>
                <a:gd name="connsiteX469" fmla="*/ 5649 w 19998"/>
                <a:gd name="connsiteY469" fmla="*/ 3826 h 19998"/>
                <a:gd name="connsiteX470" fmla="*/ 5732 w 19998"/>
                <a:gd name="connsiteY470" fmla="*/ 3842 h 19998"/>
                <a:gd name="connsiteX471" fmla="*/ 5713 w 19998"/>
                <a:gd name="connsiteY471" fmla="*/ 3842 h 19998"/>
                <a:gd name="connsiteX472" fmla="*/ 5732 w 19998"/>
                <a:gd name="connsiteY472" fmla="*/ 3882 h 19998"/>
                <a:gd name="connsiteX473" fmla="*/ 5756 w 19998"/>
                <a:gd name="connsiteY473" fmla="*/ 3882 h 19998"/>
                <a:gd name="connsiteX474" fmla="*/ 5775 w 19998"/>
                <a:gd name="connsiteY474" fmla="*/ 3882 h 19998"/>
                <a:gd name="connsiteX475" fmla="*/ 5861 w 19998"/>
                <a:gd name="connsiteY475" fmla="*/ 3762 h 19998"/>
                <a:gd name="connsiteX476" fmla="*/ 6499 w 19998"/>
                <a:gd name="connsiteY476" fmla="*/ 3906 h 19998"/>
                <a:gd name="connsiteX477" fmla="*/ 7611 w 19998"/>
                <a:gd name="connsiteY477" fmla="*/ 3826 h 19998"/>
                <a:gd name="connsiteX478" fmla="*/ 7923 w 19998"/>
                <a:gd name="connsiteY478" fmla="*/ 3722 h 19998"/>
                <a:gd name="connsiteX479" fmla="*/ 8045 w 19998"/>
                <a:gd name="connsiteY479" fmla="*/ 3703 h 19998"/>
                <a:gd name="connsiteX480" fmla="*/ 7611 w 19998"/>
                <a:gd name="connsiteY480" fmla="*/ 3600 h 19998"/>
                <a:gd name="connsiteX481" fmla="*/ 7611 w 19998"/>
                <a:gd name="connsiteY481" fmla="*/ 3581 h 19998"/>
                <a:gd name="connsiteX482" fmla="*/ 7799 w 19998"/>
                <a:gd name="connsiteY482" fmla="*/ 3092 h 19998"/>
                <a:gd name="connsiteX483" fmla="*/ 9574 w 19998"/>
                <a:gd name="connsiteY483" fmla="*/ 2317 h 19998"/>
                <a:gd name="connsiteX484" fmla="*/ 9843 w 19998"/>
                <a:gd name="connsiteY484" fmla="*/ 1993 h 19998"/>
                <a:gd name="connsiteX485" fmla="*/ 9902 w 19998"/>
                <a:gd name="connsiteY485" fmla="*/ 2051 h 19998"/>
                <a:gd name="connsiteX486" fmla="*/ 10031 w 19998"/>
                <a:gd name="connsiteY486" fmla="*/ 2051 h 19998"/>
                <a:gd name="connsiteX487" fmla="*/ 9964 w 19998"/>
                <a:gd name="connsiteY487" fmla="*/ 1972 h 19998"/>
                <a:gd name="connsiteX488" fmla="*/ 9943 w 19998"/>
                <a:gd name="connsiteY488" fmla="*/ 1993 h 19998"/>
                <a:gd name="connsiteX489" fmla="*/ 9843 w 19998"/>
                <a:gd name="connsiteY489" fmla="*/ 1645 h 19998"/>
                <a:gd name="connsiteX490" fmla="*/ 9902 w 19998"/>
                <a:gd name="connsiteY490" fmla="*/ 1645 h 19998"/>
                <a:gd name="connsiteX491" fmla="*/ 9902 w 19998"/>
                <a:gd name="connsiteY491" fmla="*/ 1628 h 19998"/>
                <a:gd name="connsiteX492" fmla="*/ 9902 w 19998"/>
                <a:gd name="connsiteY492" fmla="*/ 1607 h 19998"/>
                <a:gd name="connsiteX493" fmla="*/ 9843 w 19998"/>
                <a:gd name="connsiteY493" fmla="*/ 1542 h 19998"/>
                <a:gd name="connsiteX494" fmla="*/ 9886 w 19998"/>
                <a:gd name="connsiteY494" fmla="*/ 1260 h 19998"/>
                <a:gd name="connsiteX495" fmla="*/ 9926 w 19998"/>
                <a:gd name="connsiteY495" fmla="*/ 1243 h 19998"/>
                <a:gd name="connsiteX496" fmla="*/ 9886 w 19998"/>
                <a:gd name="connsiteY496" fmla="*/ 815 h 19998"/>
                <a:gd name="connsiteX497" fmla="*/ 9902 w 19998"/>
                <a:gd name="connsiteY497" fmla="*/ 815 h 19998"/>
                <a:gd name="connsiteX498" fmla="*/ 9886 w 19998"/>
                <a:gd name="connsiteY498" fmla="*/ 484 h 19998"/>
                <a:gd name="connsiteX499" fmla="*/ 10645 w 19998"/>
                <a:gd name="connsiteY499" fmla="*/ 186 h 19998"/>
                <a:gd name="connsiteX500" fmla="*/ 11307 w 19998"/>
                <a:gd name="connsiteY500" fmla="*/ 0 h 19998"/>
                <a:gd name="connsiteX501" fmla="*/ 11431 w 19998"/>
                <a:gd name="connsiteY501" fmla="*/ 324 h 19998"/>
                <a:gd name="connsiteX502" fmla="*/ 11431 w 19998"/>
                <a:gd name="connsiteY502" fmla="*/ 630 h 19998"/>
                <a:gd name="connsiteX503" fmla="*/ 11577 w 19998"/>
                <a:gd name="connsiteY503" fmla="*/ 630 h 19998"/>
                <a:gd name="connsiteX504" fmla="*/ 11700 w 19998"/>
                <a:gd name="connsiteY504" fmla="*/ 832 h 19998"/>
                <a:gd name="connsiteX505" fmla="*/ 11822 w 19998"/>
                <a:gd name="connsiteY505" fmla="*/ 895 h 19998"/>
                <a:gd name="connsiteX506" fmla="*/ 12158 w 19998"/>
                <a:gd name="connsiteY506" fmla="*/ 670 h 19998"/>
                <a:gd name="connsiteX507" fmla="*/ 12279 w 19998"/>
                <a:gd name="connsiteY507" fmla="*/ 792 h 19998"/>
                <a:gd name="connsiteX508" fmla="*/ 12255 w 19998"/>
                <a:gd name="connsiteY508" fmla="*/ 815 h 19998"/>
                <a:gd name="connsiteX509" fmla="*/ 12360 w 19998"/>
                <a:gd name="connsiteY509" fmla="*/ 895 h 19998"/>
                <a:gd name="connsiteX510" fmla="*/ 12360 w 19998"/>
                <a:gd name="connsiteY510" fmla="*/ 912 h 19998"/>
                <a:gd name="connsiteX511" fmla="*/ 12339 w 19998"/>
                <a:gd name="connsiteY511" fmla="*/ 935 h 19998"/>
                <a:gd name="connsiteX512" fmla="*/ 12548 w 19998"/>
                <a:gd name="connsiteY512" fmla="*/ 1342 h 19998"/>
                <a:gd name="connsiteX513" fmla="*/ 12753 w 19998"/>
                <a:gd name="connsiteY513" fmla="*/ 1260 h 19998"/>
                <a:gd name="connsiteX514" fmla="*/ 12729 w 19998"/>
                <a:gd name="connsiteY514" fmla="*/ 1363 h 19998"/>
                <a:gd name="connsiteX515" fmla="*/ 12834 w 19998"/>
                <a:gd name="connsiteY515" fmla="*/ 1323 h 19998"/>
                <a:gd name="connsiteX516" fmla="*/ 12853 w 19998"/>
                <a:gd name="connsiteY516" fmla="*/ 1342 h 19998"/>
                <a:gd name="connsiteX517" fmla="*/ 12901 w 19998"/>
                <a:gd name="connsiteY517" fmla="*/ 1342 h 19998"/>
                <a:gd name="connsiteX518" fmla="*/ 13039 w 19998"/>
                <a:gd name="connsiteY518" fmla="*/ 1769 h 19998"/>
                <a:gd name="connsiteX519" fmla="*/ 13039 w 19998"/>
                <a:gd name="connsiteY519" fmla="*/ 1751 h 19998"/>
                <a:gd name="connsiteX520" fmla="*/ 13065 w 19998"/>
                <a:gd name="connsiteY520" fmla="*/ 1751 h 19998"/>
                <a:gd name="connsiteX521" fmla="*/ 13082 w 19998"/>
                <a:gd name="connsiteY521" fmla="*/ 1671 h 19998"/>
                <a:gd name="connsiteX522" fmla="*/ 13186 w 19998"/>
                <a:gd name="connsiteY522" fmla="*/ 1645 h 19998"/>
                <a:gd name="connsiteX523" fmla="*/ 13203 w 19998"/>
                <a:gd name="connsiteY523" fmla="*/ 1671 h 19998"/>
                <a:gd name="connsiteX524" fmla="*/ 13203 w 19998"/>
                <a:gd name="connsiteY524" fmla="*/ 1645 h 19998"/>
                <a:gd name="connsiteX525" fmla="*/ 13267 w 19998"/>
                <a:gd name="connsiteY525" fmla="*/ 1645 h 19998"/>
                <a:gd name="connsiteX526" fmla="*/ 13267 w 19998"/>
                <a:gd name="connsiteY526" fmla="*/ 1671 h 19998"/>
                <a:gd name="connsiteX527" fmla="*/ 13308 w 19998"/>
                <a:gd name="connsiteY527" fmla="*/ 1687 h 19998"/>
                <a:gd name="connsiteX528" fmla="*/ 13308 w 19998"/>
                <a:gd name="connsiteY528" fmla="*/ 1711 h 19998"/>
                <a:gd name="connsiteX529" fmla="*/ 13515 w 19998"/>
                <a:gd name="connsiteY529" fmla="*/ 1628 h 19998"/>
                <a:gd name="connsiteX530" fmla="*/ 13598 w 19998"/>
                <a:gd name="connsiteY530" fmla="*/ 1751 h 19998"/>
                <a:gd name="connsiteX531" fmla="*/ 13660 w 19998"/>
                <a:gd name="connsiteY531" fmla="*/ 1769 h 19998"/>
                <a:gd name="connsiteX532" fmla="*/ 13660 w 19998"/>
                <a:gd name="connsiteY532" fmla="*/ 1833 h 19998"/>
                <a:gd name="connsiteX533" fmla="*/ 13677 w 19998"/>
                <a:gd name="connsiteY533" fmla="*/ 1833 h 19998"/>
                <a:gd name="connsiteX534" fmla="*/ 13677 w 19998"/>
                <a:gd name="connsiteY534" fmla="*/ 1849 h 19998"/>
                <a:gd name="connsiteX535" fmla="*/ 13725 w 19998"/>
                <a:gd name="connsiteY535" fmla="*/ 1849 h 19998"/>
                <a:gd name="connsiteX536" fmla="*/ 13703 w 19998"/>
                <a:gd name="connsiteY536" fmla="*/ 1833 h 19998"/>
                <a:gd name="connsiteX537" fmla="*/ 13725 w 19998"/>
                <a:gd name="connsiteY537" fmla="*/ 1791 h 19998"/>
                <a:gd name="connsiteX538" fmla="*/ 13808 w 19998"/>
                <a:gd name="connsiteY538" fmla="*/ 1873 h 19998"/>
                <a:gd name="connsiteX539" fmla="*/ 13725 w 19998"/>
                <a:gd name="connsiteY539" fmla="*/ 2155 h 19998"/>
                <a:gd name="connsiteX540" fmla="*/ 13725 w 19998"/>
                <a:gd name="connsiteY540" fmla="*/ 2138 h 19998"/>
                <a:gd name="connsiteX541" fmla="*/ 13784 w 19998"/>
                <a:gd name="connsiteY541" fmla="*/ 2155 h 19998"/>
                <a:gd name="connsiteX542" fmla="*/ 13825 w 19998"/>
                <a:gd name="connsiteY542" fmla="*/ 2301 h 19998"/>
                <a:gd name="connsiteX543" fmla="*/ 13703 w 19998"/>
                <a:gd name="connsiteY543" fmla="*/ 2420 h 19998"/>
                <a:gd name="connsiteX544" fmla="*/ 13741 w 19998"/>
                <a:gd name="connsiteY544" fmla="*/ 2463 h 19998"/>
                <a:gd name="connsiteX545" fmla="*/ 13703 w 19998"/>
                <a:gd name="connsiteY545" fmla="*/ 2503 h 19998"/>
                <a:gd name="connsiteX546" fmla="*/ 13784 w 19998"/>
                <a:gd name="connsiteY546" fmla="*/ 2519 h 19998"/>
                <a:gd name="connsiteX547" fmla="*/ 13784 w 19998"/>
                <a:gd name="connsiteY547" fmla="*/ 2540 h 19998"/>
                <a:gd name="connsiteX548" fmla="*/ 13849 w 19998"/>
                <a:gd name="connsiteY548" fmla="*/ 2540 h 19998"/>
                <a:gd name="connsiteX549" fmla="*/ 14280 w 19998"/>
                <a:gd name="connsiteY549" fmla="*/ 2540 h 19998"/>
                <a:gd name="connsiteX550" fmla="*/ 14527 w 19998"/>
                <a:gd name="connsiteY550" fmla="*/ 2437 h 19998"/>
                <a:gd name="connsiteX551" fmla="*/ 14527 w 19998"/>
                <a:gd name="connsiteY551" fmla="*/ 2218 h 19998"/>
                <a:gd name="connsiteX552" fmla="*/ 14715 w 19998"/>
                <a:gd name="connsiteY552" fmla="*/ 2051 h 19998"/>
                <a:gd name="connsiteX553" fmla="*/ 14815 w 19998"/>
                <a:gd name="connsiteY553" fmla="*/ 2115 h 19998"/>
                <a:gd name="connsiteX554" fmla="*/ 14775 w 19998"/>
                <a:gd name="connsiteY554" fmla="*/ 2138 h 19998"/>
                <a:gd name="connsiteX555" fmla="*/ 14796 w 19998"/>
                <a:gd name="connsiteY555" fmla="*/ 2218 h 19998"/>
                <a:gd name="connsiteX556" fmla="*/ 14756 w 19998"/>
                <a:gd name="connsiteY556" fmla="*/ 2195 h 19998"/>
                <a:gd name="connsiteX557" fmla="*/ 14732 w 19998"/>
                <a:gd name="connsiteY557" fmla="*/ 2218 h 19998"/>
                <a:gd name="connsiteX558" fmla="*/ 14756 w 19998"/>
                <a:gd name="connsiteY558" fmla="*/ 2237 h 19998"/>
                <a:gd name="connsiteX559" fmla="*/ 14732 w 19998"/>
                <a:gd name="connsiteY559" fmla="*/ 2275 h 19998"/>
                <a:gd name="connsiteX560" fmla="*/ 14715 w 19998"/>
                <a:gd name="connsiteY560" fmla="*/ 2275 h 19998"/>
                <a:gd name="connsiteX561" fmla="*/ 14756 w 19998"/>
                <a:gd name="connsiteY561" fmla="*/ 2341 h 19998"/>
                <a:gd name="connsiteX562" fmla="*/ 14675 w 19998"/>
                <a:gd name="connsiteY562" fmla="*/ 2519 h 19998"/>
                <a:gd name="connsiteX563" fmla="*/ 14815 w 19998"/>
                <a:gd name="connsiteY563" fmla="*/ 2622 h 19998"/>
                <a:gd name="connsiteX564" fmla="*/ 14796 w 19998"/>
                <a:gd name="connsiteY564" fmla="*/ 2904 h 19998"/>
                <a:gd name="connsiteX565" fmla="*/ 14918 w 19998"/>
                <a:gd name="connsiteY565" fmla="*/ 2904 h 19998"/>
                <a:gd name="connsiteX566" fmla="*/ 14918 w 19998"/>
                <a:gd name="connsiteY566" fmla="*/ 2867 h 19998"/>
                <a:gd name="connsiteX567" fmla="*/ 15001 w 19998"/>
                <a:gd name="connsiteY567" fmla="*/ 2888 h 19998"/>
                <a:gd name="connsiteX568" fmla="*/ 15230 w 19998"/>
                <a:gd name="connsiteY568" fmla="*/ 3074 h 19998"/>
                <a:gd name="connsiteX569" fmla="*/ 15249 w 19998"/>
                <a:gd name="connsiteY569" fmla="*/ 3050 h 19998"/>
                <a:gd name="connsiteX570" fmla="*/ 15249 w 19998"/>
                <a:gd name="connsiteY570" fmla="*/ 3114 h 19998"/>
                <a:gd name="connsiteX571" fmla="*/ 15330 w 19998"/>
                <a:gd name="connsiteY571" fmla="*/ 3114 h 19998"/>
                <a:gd name="connsiteX572" fmla="*/ 15418 w 19998"/>
                <a:gd name="connsiteY572" fmla="*/ 3114 h 19998"/>
                <a:gd name="connsiteX573" fmla="*/ 15499 w 19998"/>
                <a:gd name="connsiteY573" fmla="*/ 3196 h 19998"/>
                <a:gd name="connsiteX574" fmla="*/ 15475 w 19998"/>
                <a:gd name="connsiteY574" fmla="*/ 3252 h 19998"/>
                <a:gd name="connsiteX575" fmla="*/ 15499 w 19998"/>
                <a:gd name="connsiteY575" fmla="*/ 3295 h 19998"/>
                <a:gd name="connsiteX576" fmla="*/ 15499 w 19998"/>
                <a:gd name="connsiteY576" fmla="*/ 3276 h 19998"/>
                <a:gd name="connsiteX577" fmla="*/ 15599 w 19998"/>
                <a:gd name="connsiteY577" fmla="*/ 3276 h 19998"/>
                <a:gd name="connsiteX578" fmla="*/ 15704 w 19998"/>
                <a:gd name="connsiteY578" fmla="*/ 3374 h 19998"/>
                <a:gd name="connsiteX579" fmla="*/ 15682 w 19998"/>
                <a:gd name="connsiteY579" fmla="*/ 3414 h 19998"/>
                <a:gd name="connsiteX580" fmla="*/ 15723 w 19998"/>
                <a:gd name="connsiteY580" fmla="*/ 3478 h 19998"/>
                <a:gd name="connsiteX581" fmla="*/ 15704 w 19998"/>
                <a:gd name="connsiteY581" fmla="*/ 3497 h 19998"/>
                <a:gd name="connsiteX582" fmla="*/ 15747 w 19998"/>
                <a:gd name="connsiteY582" fmla="*/ 3534 h 19998"/>
                <a:gd name="connsiteX583" fmla="*/ 15747 w 19998"/>
                <a:gd name="connsiteY583" fmla="*/ 3518 h 19998"/>
                <a:gd name="connsiteX584" fmla="*/ 15935 w 19998"/>
                <a:gd name="connsiteY584" fmla="*/ 3478 h 19998"/>
                <a:gd name="connsiteX585" fmla="*/ 15935 w 19998"/>
                <a:gd name="connsiteY585" fmla="*/ 3518 h 19998"/>
                <a:gd name="connsiteX586" fmla="*/ 15951 w 19998"/>
                <a:gd name="connsiteY586" fmla="*/ 3518 h 19998"/>
                <a:gd name="connsiteX587" fmla="*/ 15992 w 19998"/>
                <a:gd name="connsiteY587" fmla="*/ 3414 h 19998"/>
                <a:gd name="connsiteX588" fmla="*/ 16156 w 19998"/>
                <a:gd name="connsiteY588" fmla="*/ 3414 h 19998"/>
                <a:gd name="connsiteX589" fmla="*/ 16156 w 19998"/>
                <a:gd name="connsiteY589" fmla="*/ 3374 h 19998"/>
                <a:gd name="connsiteX590" fmla="*/ 16302 w 19998"/>
                <a:gd name="connsiteY590" fmla="*/ 3436 h 19998"/>
                <a:gd name="connsiteX591" fmla="*/ 16285 w 19998"/>
                <a:gd name="connsiteY591" fmla="*/ 3454 h 19998"/>
                <a:gd name="connsiteX592" fmla="*/ 16366 w 19998"/>
                <a:gd name="connsiteY592" fmla="*/ 3518 h 19998"/>
                <a:gd name="connsiteX593" fmla="*/ 16490 w 19998"/>
                <a:gd name="connsiteY593" fmla="*/ 3518 h 19998"/>
                <a:gd name="connsiteX594" fmla="*/ 16506 w 19998"/>
                <a:gd name="connsiteY594" fmla="*/ 3600 h 19998"/>
                <a:gd name="connsiteX595" fmla="*/ 16590 w 19998"/>
                <a:gd name="connsiteY595" fmla="*/ 3624 h 19998"/>
                <a:gd name="connsiteX596" fmla="*/ 16611 w 19998"/>
                <a:gd name="connsiteY596" fmla="*/ 3581 h 19998"/>
                <a:gd name="connsiteX597" fmla="*/ 16694 w 19998"/>
                <a:gd name="connsiteY597" fmla="*/ 3600 h 19998"/>
                <a:gd name="connsiteX598" fmla="*/ 16694 w 19998"/>
                <a:gd name="connsiteY598" fmla="*/ 3560 h 19998"/>
                <a:gd name="connsiteX599" fmla="*/ 16716 w 19998"/>
                <a:gd name="connsiteY599" fmla="*/ 3560 h 19998"/>
                <a:gd name="connsiteX600" fmla="*/ 16716 w 19998"/>
                <a:gd name="connsiteY600" fmla="*/ 3518 h 19998"/>
                <a:gd name="connsiteX601" fmla="*/ 16759 w 19998"/>
                <a:gd name="connsiteY601" fmla="*/ 3497 h 19998"/>
                <a:gd name="connsiteX602" fmla="*/ 16759 w 19998"/>
                <a:gd name="connsiteY602" fmla="*/ 3478 h 19998"/>
                <a:gd name="connsiteX603" fmla="*/ 16940 w 19998"/>
                <a:gd name="connsiteY603" fmla="*/ 3478 h 19998"/>
                <a:gd name="connsiteX604" fmla="*/ 17085 w 19998"/>
                <a:gd name="connsiteY604" fmla="*/ 3560 h 19998"/>
                <a:gd name="connsiteX605" fmla="*/ 17085 w 19998"/>
                <a:gd name="connsiteY605" fmla="*/ 3534 h 19998"/>
                <a:gd name="connsiteX606" fmla="*/ 17192 w 19998"/>
                <a:gd name="connsiteY606" fmla="*/ 3518 h 19998"/>
                <a:gd name="connsiteX607" fmla="*/ 17192 w 19998"/>
                <a:gd name="connsiteY607" fmla="*/ 3534 h 19998"/>
                <a:gd name="connsiteX608" fmla="*/ 17373 w 19998"/>
                <a:gd name="connsiteY608" fmla="*/ 3640 h 19998"/>
                <a:gd name="connsiteX609" fmla="*/ 17354 w 19998"/>
                <a:gd name="connsiteY609" fmla="*/ 3663 h 19998"/>
                <a:gd name="connsiteX610" fmla="*/ 17437 w 19998"/>
                <a:gd name="connsiteY610" fmla="*/ 3783 h 19998"/>
                <a:gd name="connsiteX611" fmla="*/ 17397 w 19998"/>
                <a:gd name="connsiteY611" fmla="*/ 3783 h 19998"/>
                <a:gd name="connsiteX612" fmla="*/ 17414 w 19998"/>
                <a:gd name="connsiteY612" fmla="*/ 3826 h 19998"/>
                <a:gd name="connsiteX613" fmla="*/ 17437 w 19998"/>
                <a:gd name="connsiteY613" fmla="*/ 3826 h 19998"/>
                <a:gd name="connsiteX614" fmla="*/ 17602 w 19998"/>
                <a:gd name="connsiteY614" fmla="*/ 4028 h 19998"/>
                <a:gd name="connsiteX615" fmla="*/ 17623 w 19998"/>
                <a:gd name="connsiteY615" fmla="*/ 4091 h 19998"/>
                <a:gd name="connsiteX616" fmla="*/ 17642 w 19998"/>
                <a:gd name="connsiteY616" fmla="*/ 4091 h 19998"/>
                <a:gd name="connsiteX617" fmla="*/ 17683 w 19998"/>
                <a:gd name="connsiteY617" fmla="*/ 4211 h 19998"/>
                <a:gd name="connsiteX618" fmla="*/ 17849 w 19998"/>
                <a:gd name="connsiteY618" fmla="*/ 4211 h 19998"/>
                <a:gd name="connsiteX619" fmla="*/ 17849 w 19998"/>
                <a:gd name="connsiteY619" fmla="*/ 4171 h 19998"/>
                <a:gd name="connsiteX620" fmla="*/ 17871 w 19998"/>
                <a:gd name="connsiteY620" fmla="*/ 4171 h 19998"/>
                <a:gd name="connsiteX621" fmla="*/ 17830 w 19998"/>
                <a:gd name="connsiteY621" fmla="*/ 4091 h 19998"/>
                <a:gd name="connsiteX622" fmla="*/ 17871 w 19998"/>
                <a:gd name="connsiteY622" fmla="*/ 4065 h 19998"/>
                <a:gd name="connsiteX623" fmla="*/ 17935 w 19998"/>
                <a:gd name="connsiteY623" fmla="*/ 4091 h 19998"/>
                <a:gd name="connsiteX624" fmla="*/ 17976 w 19998"/>
                <a:gd name="connsiteY624" fmla="*/ 4065 h 19998"/>
                <a:gd name="connsiteX625" fmla="*/ 18019 w 19998"/>
                <a:gd name="connsiteY625" fmla="*/ 4091 h 19998"/>
                <a:gd name="connsiteX626" fmla="*/ 18140 w 19998"/>
                <a:gd name="connsiteY626" fmla="*/ 4131 h 19998"/>
                <a:gd name="connsiteX627" fmla="*/ 18183 w 19998"/>
                <a:gd name="connsiteY627" fmla="*/ 4293 h 19998"/>
                <a:gd name="connsiteX628" fmla="*/ 18200 w 19998"/>
                <a:gd name="connsiteY628" fmla="*/ 4293 h 19998"/>
                <a:gd name="connsiteX629" fmla="*/ 18223 w 19998"/>
                <a:gd name="connsiteY629" fmla="*/ 4211 h 19998"/>
                <a:gd name="connsiteX630" fmla="*/ 18240 w 19998"/>
                <a:gd name="connsiteY630" fmla="*/ 4211 h 19998"/>
                <a:gd name="connsiteX631" fmla="*/ 18240 w 19998"/>
                <a:gd name="connsiteY631" fmla="*/ 4230 h 19998"/>
                <a:gd name="connsiteX632" fmla="*/ 18281 w 19998"/>
                <a:gd name="connsiteY632" fmla="*/ 4230 h 19998"/>
                <a:gd name="connsiteX633" fmla="*/ 18328 w 19998"/>
                <a:gd name="connsiteY633" fmla="*/ 4270 h 19998"/>
                <a:gd name="connsiteX634" fmla="*/ 18369 w 19998"/>
                <a:gd name="connsiteY634" fmla="*/ 4253 h 19998"/>
                <a:gd name="connsiteX635" fmla="*/ 18388 w 19998"/>
                <a:gd name="connsiteY635" fmla="*/ 4270 h 19998"/>
                <a:gd name="connsiteX636" fmla="*/ 18531 w 19998"/>
                <a:gd name="connsiteY636" fmla="*/ 4253 h 19998"/>
                <a:gd name="connsiteX637" fmla="*/ 18531 w 19998"/>
                <a:gd name="connsiteY637" fmla="*/ 4270 h 19998"/>
                <a:gd name="connsiteX638" fmla="*/ 18631 w 19998"/>
                <a:gd name="connsiteY638" fmla="*/ 4211 h 19998"/>
                <a:gd name="connsiteX639" fmla="*/ 18631 w 19998"/>
                <a:gd name="connsiteY639" fmla="*/ 4131 h 19998"/>
                <a:gd name="connsiteX640" fmla="*/ 18762 w 19998"/>
                <a:gd name="connsiteY640" fmla="*/ 4108 h 19998"/>
                <a:gd name="connsiteX641" fmla="*/ 18778 w 19998"/>
                <a:gd name="connsiteY641" fmla="*/ 4148 h 19998"/>
                <a:gd name="connsiteX642" fmla="*/ 18821 w 19998"/>
                <a:gd name="connsiteY642" fmla="*/ 4131 h 19998"/>
                <a:gd name="connsiteX643" fmla="*/ 18943 w 19998"/>
                <a:gd name="connsiteY643" fmla="*/ 4333 h 19998"/>
                <a:gd name="connsiteX644" fmla="*/ 19047 w 19998"/>
                <a:gd name="connsiteY644" fmla="*/ 4333 h 19998"/>
                <a:gd name="connsiteX645" fmla="*/ 19064 w 19998"/>
                <a:gd name="connsiteY645" fmla="*/ 4392 h 19998"/>
                <a:gd name="connsiteX646" fmla="*/ 19152 w 19998"/>
                <a:gd name="connsiteY646" fmla="*/ 4392 h 19998"/>
                <a:gd name="connsiteX647" fmla="*/ 19152 w 19998"/>
                <a:gd name="connsiteY647" fmla="*/ 4373 h 19998"/>
                <a:gd name="connsiteX648" fmla="*/ 19212 w 19998"/>
                <a:gd name="connsiteY648" fmla="*/ 4373 h 19998"/>
                <a:gd name="connsiteX649" fmla="*/ 19212 w 19998"/>
                <a:gd name="connsiteY649" fmla="*/ 4392 h 19998"/>
                <a:gd name="connsiteX650" fmla="*/ 19317 w 19998"/>
                <a:gd name="connsiteY650" fmla="*/ 4333 h 19998"/>
                <a:gd name="connsiteX651" fmla="*/ 19417 w 19998"/>
                <a:gd name="connsiteY651" fmla="*/ 4392 h 19998"/>
                <a:gd name="connsiteX652" fmla="*/ 19443 w 19998"/>
                <a:gd name="connsiteY652" fmla="*/ 4373 h 19998"/>
                <a:gd name="connsiteX653" fmla="*/ 19500 w 19998"/>
                <a:gd name="connsiteY653" fmla="*/ 4373 h 19998"/>
                <a:gd name="connsiteX654" fmla="*/ 19521 w 19998"/>
                <a:gd name="connsiteY654" fmla="*/ 4352 h 19998"/>
                <a:gd name="connsiteX655" fmla="*/ 19998 w 19998"/>
                <a:gd name="connsiteY655" fmla="*/ 4512 h 19998"/>
                <a:gd name="connsiteX656" fmla="*/ 19750 w 19998"/>
                <a:gd name="connsiteY656" fmla="*/ 4939 h 19998"/>
                <a:gd name="connsiteX657" fmla="*/ 19712 w 19998"/>
                <a:gd name="connsiteY657" fmla="*/ 4939 h 19998"/>
                <a:gd name="connsiteX658" fmla="*/ 19686 w 19998"/>
                <a:gd name="connsiteY658" fmla="*/ 5003 h 19998"/>
                <a:gd name="connsiteX659" fmla="*/ 19645 w 19998"/>
                <a:gd name="connsiteY659" fmla="*/ 5003 h 19998"/>
                <a:gd name="connsiteX660" fmla="*/ 19131 w 19998"/>
                <a:gd name="connsiteY660" fmla="*/ 6512 h 19998"/>
                <a:gd name="connsiteX661" fmla="*/ 19236 w 19998"/>
                <a:gd name="connsiteY661" fmla="*/ 7750 h 19998"/>
                <a:gd name="connsiteX662" fmla="*/ 19212 w 19998"/>
                <a:gd name="connsiteY662" fmla="*/ 7750 h 19998"/>
                <a:gd name="connsiteX663" fmla="*/ 19090 w 19998"/>
                <a:gd name="connsiteY663" fmla="*/ 7870 h 19998"/>
                <a:gd name="connsiteX664" fmla="*/ 19152 w 19998"/>
                <a:gd name="connsiteY664" fmla="*/ 7853 h 19998"/>
                <a:gd name="connsiteX665" fmla="*/ 19064 w 19998"/>
                <a:gd name="connsiteY665" fmla="*/ 7973 h 19998"/>
                <a:gd name="connsiteX666" fmla="*/ 18983 w 19998"/>
                <a:gd name="connsiteY666" fmla="*/ 7973 h 19998"/>
                <a:gd name="connsiteX667" fmla="*/ 18714 w 19998"/>
                <a:gd name="connsiteY667" fmla="*/ 8135 h 19998"/>
                <a:gd name="connsiteX668" fmla="*/ 18695 w 19998"/>
                <a:gd name="connsiteY668" fmla="*/ 8093 h 19998"/>
                <a:gd name="connsiteX669" fmla="*/ 18614 w 19998"/>
                <a:gd name="connsiteY669" fmla="*/ 7997 h 19998"/>
                <a:gd name="connsiteX670" fmla="*/ 18631 w 19998"/>
                <a:gd name="connsiteY670" fmla="*/ 7973 h 19998"/>
                <a:gd name="connsiteX671" fmla="*/ 18304 w 19998"/>
                <a:gd name="connsiteY67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369 w 19998"/>
                <a:gd name="connsiteY25" fmla="*/ 11757 h 19998"/>
                <a:gd name="connsiteX26" fmla="*/ 18240 w 19998"/>
                <a:gd name="connsiteY26" fmla="*/ 11839 h 19998"/>
                <a:gd name="connsiteX27" fmla="*/ 18240 w 19998"/>
                <a:gd name="connsiteY27" fmla="*/ 11855 h 19998"/>
                <a:gd name="connsiteX28" fmla="*/ 18223 w 19998"/>
                <a:gd name="connsiteY28" fmla="*/ 11919 h 19998"/>
                <a:gd name="connsiteX29" fmla="*/ 18388 w 19998"/>
                <a:gd name="connsiteY29" fmla="*/ 12144 h 19998"/>
                <a:gd name="connsiteX30" fmla="*/ 18631 w 19998"/>
                <a:gd name="connsiteY30" fmla="*/ 12548 h 19998"/>
                <a:gd name="connsiteX31" fmla="*/ 18673 w 19998"/>
                <a:gd name="connsiteY31" fmla="*/ 12548 h 19998"/>
                <a:gd name="connsiteX32" fmla="*/ 18695 w 19998"/>
                <a:gd name="connsiteY32" fmla="*/ 12574 h 19998"/>
                <a:gd name="connsiteX33" fmla="*/ 18900 w 19998"/>
                <a:gd name="connsiteY33" fmla="*/ 12734 h 19998"/>
                <a:gd name="connsiteX34" fmla="*/ 18843 w 19998"/>
                <a:gd name="connsiteY34" fmla="*/ 12920 h 19998"/>
                <a:gd name="connsiteX35" fmla="*/ 18804 w 19998"/>
                <a:gd name="connsiteY35" fmla="*/ 12920 h 19998"/>
                <a:gd name="connsiteX36" fmla="*/ 18821 w 19998"/>
                <a:gd name="connsiteY36" fmla="*/ 13098 h 19998"/>
                <a:gd name="connsiteX37" fmla="*/ 18804 w 19998"/>
                <a:gd name="connsiteY37" fmla="*/ 13098 h 19998"/>
                <a:gd name="connsiteX38" fmla="*/ 18762 w 19998"/>
                <a:gd name="connsiteY38" fmla="*/ 13178 h 19998"/>
                <a:gd name="connsiteX39" fmla="*/ 18573 w 19998"/>
                <a:gd name="connsiteY39" fmla="*/ 13221 h 19998"/>
                <a:gd name="connsiteX40" fmla="*/ 18469 w 19998"/>
                <a:gd name="connsiteY40" fmla="*/ 13300 h 19998"/>
                <a:gd name="connsiteX41" fmla="*/ 18469 w 19998"/>
                <a:gd name="connsiteY41" fmla="*/ 13364 h 19998"/>
                <a:gd name="connsiteX42" fmla="*/ 18119 w 19998"/>
                <a:gd name="connsiteY42" fmla="*/ 13387 h 19998"/>
                <a:gd name="connsiteX43" fmla="*/ 18035 w 19998"/>
                <a:gd name="connsiteY43" fmla="*/ 13444 h 19998"/>
                <a:gd name="connsiteX44" fmla="*/ 18240 w 19998"/>
                <a:gd name="connsiteY44" fmla="*/ 13669 h 19998"/>
                <a:gd name="connsiteX45" fmla="*/ 18261 w 19998"/>
                <a:gd name="connsiteY45" fmla="*/ 13914 h 19998"/>
                <a:gd name="connsiteX46" fmla="*/ 18552 w 19998"/>
                <a:gd name="connsiteY46" fmla="*/ 14034 h 19998"/>
                <a:gd name="connsiteX47" fmla="*/ 18714 w 19998"/>
                <a:gd name="connsiteY47" fmla="*/ 14074 h 19998"/>
                <a:gd name="connsiteX48" fmla="*/ 18843 w 19998"/>
                <a:gd name="connsiteY48" fmla="*/ 14403 h 19998"/>
                <a:gd name="connsiteX49" fmla="*/ 18657 w 19998"/>
                <a:gd name="connsiteY49" fmla="*/ 14421 h 19998"/>
                <a:gd name="connsiteX50" fmla="*/ 18492 w 19998"/>
                <a:gd name="connsiteY50" fmla="*/ 14809 h 19998"/>
                <a:gd name="connsiteX51" fmla="*/ 18657 w 19998"/>
                <a:gd name="connsiteY51" fmla="*/ 14995 h 19998"/>
                <a:gd name="connsiteX52" fmla="*/ 18573 w 19998"/>
                <a:gd name="connsiteY52" fmla="*/ 15011 h 19998"/>
                <a:gd name="connsiteX53" fmla="*/ 18573 w 19998"/>
                <a:gd name="connsiteY53" fmla="*/ 15131 h 19998"/>
                <a:gd name="connsiteX54" fmla="*/ 18804 w 19998"/>
                <a:gd name="connsiteY54" fmla="*/ 15422 h 19998"/>
                <a:gd name="connsiteX55" fmla="*/ 18821 w 19998"/>
                <a:gd name="connsiteY55" fmla="*/ 15422 h 19998"/>
                <a:gd name="connsiteX56" fmla="*/ 18843 w 19998"/>
                <a:gd name="connsiteY56" fmla="*/ 15439 h 19998"/>
                <a:gd name="connsiteX57" fmla="*/ 19090 w 19998"/>
                <a:gd name="connsiteY57" fmla="*/ 15479 h 19998"/>
                <a:gd name="connsiteX58" fmla="*/ 19152 w 19998"/>
                <a:gd name="connsiteY58" fmla="*/ 15542 h 19998"/>
                <a:gd name="connsiteX59" fmla="*/ 19169 w 19998"/>
                <a:gd name="connsiteY59" fmla="*/ 15542 h 19998"/>
                <a:gd name="connsiteX60" fmla="*/ 19500 w 19998"/>
                <a:gd name="connsiteY60" fmla="*/ 15641 h 19998"/>
                <a:gd name="connsiteX61" fmla="*/ 19500 w 19998"/>
                <a:gd name="connsiteY61" fmla="*/ 15624 h 19998"/>
                <a:gd name="connsiteX62" fmla="*/ 19833 w 19998"/>
                <a:gd name="connsiteY62" fmla="*/ 15519 h 19998"/>
                <a:gd name="connsiteX63" fmla="*/ 19833 w 19998"/>
                <a:gd name="connsiteY63" fmla="*/ 15479 h 19998"/>
                <a:gd name="connsiteX64" fmla="*/ 19914 w 19998"/>
                <a:gd name="connsiteY64" fmla="*/ 15479 h 19998"/>
                <a:gd name="connsiteX65" fmla="*/ 19890 w 19998"/>
                <a:gd name="connsiteY65" fmla="*/ 15624 h 19998"/>
                <a:gd name="connsiteX66" fmla="*/ 19971 w 19998"/>
                <a:gd name="connsiteY66" fmla="*/ 15784 h 19998"/>
                <a:gd name="connsiteX67" fmla="*/ 19890 w 19998"/>
                <a:gd name="connsiteY67" fmla="*/ 15824 h 19998"/>
                <a:gd name="connsiteX68" fmla="*/ 19686 w 19998"/>
                <a:gd name="connsiteY68" fmla="*/ 16358 h 19998"/>
                <a:gd name="connsiteX69" fmla="*/ 19712 w 19998"/>
                <a:gd name="connsiteY69" fmla="*/ 16395 h 19998"/>
                <a:gd name="connsiteX70" fmla="*/ 19645 w 19998"/>
                <a:gd name="connsiteY70" fmla="*/ 16477 h 19998"/>
                <a:gd name="connsiteX71" fmla="*/ 19605 w 19998"/>
                <a:gd name="connsiteY71" fmla="*/ 16454 h 19998"/>
                <a:gd name="connsiteX72" fmla="*/ 19459 w 19998"/>
                <a:gd name="connsiteY72" fmla="*/ 16557 h 19998"/>
                <a:gd name="connsiteX73" fmla="*/ 19443 w 19998"/>
                <a:gd name="connsiteY73" fmla="*/ 16557 h 19998"/>
                <a:gd name="connsiteX74" fmla="*/ 19400 w 19998"/>
                <a:gd name="connsiteY74" fmla="*/ 16600 h 19998"/>
                <a:gd name="connsiteX75" fmla="*/ 19417 w 19998"/>
                <a:gd name="connsiteY75" fmla="*/ 16640 h 19998"/>
                <a:gd name="connsiteX76" fmla="*/ 19400 w 19998"/>
                <a:gd name="connsiteY76" fmla="*/ 16656 h 19998"/>
                <a:gd name="connsiteX77" fmla="*/ 19376 w 19998"/>
                <a:gd name="connsiteY77" fmla="*/ 16600 h 19998"/>
                <a:gd name="connsiteX78" fmla="*/ 19333 w 19998"/>
                <a:gd name="connsiteY78" fmla="*/ 16640 h 19998"/>
                <a:gd name="connsiteX79" fmla="*/ 19317 w 19998"/>
                <a:gd name="connsiteY79" fmla="*/ 16618 h 19998"/>
                <a:gd name="connsiteX80" fmla="*/ 19064 w 19998"/>
                <a:gd name="connsiteY80" fmla="*/ 16905 h 19998"/>
                <a:gd name="connsiteX81" fmla="*/ 19107 w 19998"/>
                <a:gd name="connsiteY81" fmla="*/ 16964 h 19998"/>
                <a:gd name="connsiteX82" fmla="*/ 19064 w 19998"/>
                <a:gd name="connsiteY82" fmla="*/ 16987 h 19998"/>
                <a:gd name="connsiteX83" fmla="*/ 19047 w 19998"/>
                <a:gd name="connsiteY83" fmla="*/ 16922 h 19998"/>
                <a:gd name="connsiteX84" fmla="*/ 18926 w 19998"/>
                <a:gd name="connsiteY84" fmla="*/ 17004 h 19998"/>
                <a:gd name="connsiteX85" fmla="*/ 18900 w 19998"/>
                <a:gd name="connsiteY85" fmla="*/ 16987 h 19998"/>
                <a:gd name="connsiteX86" fmla="*/ 18762 w 19998"/>
                <a:gd name="connsiteY86" fmla="*/ 17067 h 19998"/>
                <a:gd name="connsiteX87" fmla="*/ 18804 w 19998"/>
                <a:gd name="connsiteY87" fmla="*/ 17084 h 19998"/>
                <a:gd name="connsiteX88" fmla="*/ 18778 w 19998"/>
                <a:gd name="connsiteY88" fmla="*/ 17150 h 19998"/>
                <a:gd name="connsiteX89" fmla="*/ 18738 w 19998"/>
                <a:gd name="connsiteY89" fmla="*/ 17150 h 19998"/>
                <a:gd name="connsiteX90" fmla="*/ 18695 w 19998"/>
                <a:gd name="connsiteY90" fmla="*/ 17269 h 19998"/>
                <a:gd name="connsiteX91" fmla="*/ 18657 w 19998"/>
                <a:gd name="connsiteY91" fmla="*/ 17269 h 19998"/>
                <a:gd name="connsiteX92" fmla="*/ 18631 w 19998"/>
                <a:gd name="connsiteY92" fmla="*/ 17269 h 19998"/>
                <a:gd name="connsiteX93" fmla="*/ 18631 w 19998"/>
                <a:gd name="connsiteY93" fmla="*/ 17312 h 19998"/>
                <a:gd name="connsiteX94" fmla="*/ 18452 w 19998"/>
                <a:gd name="connsiteY94" fmla="*/ 17312 h 19998"/>
                <a:gd name="connsiteX95" fmla="*/ 18200 w 19998"/>
                <a:gd name="connsiteY95" fmla="*/ 17655 h 19998"/>
                <a:gd name="connsiteX96" fmla="*/ 18200 w 19998"/>
                <a:gd name="connsiteY96" fmla="*/ 17674 h 19998"/>
                <a:gd name="connsiteX97" fmla="*/ 18345 w 19998"/>
                <a:gd name="connsiteY97" fmla="*/ 17655 h 19998"/>
                <a:gd name="connsiteX98" fmla="*/ 18345 w 19998"/>
                <a:gd name="connsiteY98" fmla="*/ 17634 h 19998"/>
                <a:gd name="connsiteX99" fmla="*/ 18388 w 19998"/>
                <a:gd name="connsiteY99" fmla="*/ 17655 h 19998"/>
                <a:gd name="connsiteX100" fmla="*/ 18345 w 19998"/>
                <a:gd name="connsiteY100" fmla="*/ 17779 h 19998"/>
                <a:gd name="connsiteX101" fmla="*/ 18369 w 19998"/>
                <a:gd name="connsiteY101" fmla="*/ 17796 h 19998"/>
                <a:gd name="connsiteX102" fmla="*/ 18369 w 19998"/>
                <a:gd name="connsiteY102" fmla="*/ 17817 h 19998"/>
                <a:gd name="connsiteX103" fmla="*/ 18304 w 19998"/>
                <a:gd name="connsiteY103" fmla="*/ 17843 h 19998"/>
                <a:gd name="connsiteX104" fmla="*/ 18304 w 19998"/>
                <a:gd name="connsiteY104" fmla="*/ 17883 h 19998"/>
                <a:gd name="connsiteX105" fmla="*/ 18261 w 19998"/>
                <a:gd name="connsiteY105" fmla="*/ 17899 h 19998"/>
                <a:gd name="connsiteX106" fmla="*/ 18157 w 19998"/>
                <a:gd name="connsiteY106" fmla="*/ 17859 h 19998"/>
                <a:gd name="connsiteX107" fmla="*/ 17830 w 19998"/>
                <a:gd name="connsiteY107" fmla="*/ 18003 h 19998"/>
                <a:gd name="connsiteX108" fmla="*/ 17830 w 19998"/>
                <a:gd name="connsiteY108" fmla="*/ 18101 h 19998"/>
                <a:gd name="connsiteX109" fmla="*/ 17561 w 19998"/>
                <a:gd name="connsiteY109" fmla="*/ 18045 h 19998"/>
                <a:gd name="connsiteX110" fmla="*/ 17502 w 19998"/>
                <a:gd name="connsiteY110" fmla="*/ 18223 h 19998"/>
                <a:gd name="connsiteX111" fmla="*/ 17518 w 19998"/>
                <a:gd name="connsiteY111" fmla="*/ 18223 h 19998"/>
                <a:gd name="connsiteX112" fmla="*/ 17480 w 19998"/>
                <a:gd name="connsiteY112" fmla="*/ 18247 h 19998"/>
                <a:gd name="connsiteX113" fmla="*/ 17397 w 19998"/>
                <a:gd name="connsiteY113" fmla="*/ 18247 h 19998"/>
                <a:gd name="connsiteX114" fmla="*/ 17373 w 19998"/>
                <a:gd name="connsiteY114" fmla="*/ 18223 h 19998"/>
                <a:gd name="connsiteX115" fmla="*/ 17454 w 19998"/>
                <a:gd name="connsiteY115" fmla="*/ 18207 h 19998"/>
                <a:gd name="connsiteX116" fmla="*/ 17397 w 19998"/>
                <a:gd name="connsiteY116" fmla="*/ 18125 h 19998"/>
                <a:gd name="connsiteX117" fmla="*/ 17249 w 19998"/>
                <a:gd name="connsiteY117" fmla="*/ 18125 h 19998"/>
                <a:gd name="connsiteX118" fmla="*/ 17249 w 19998"/>
                <a:gd name="connsiteY118" fmla="*/ 18101 h 19998"/>
                <a:gd name="connsiteX119" fmla="*/ 17111 w 19998"/>
                <a:gd name="connsiteY119" fmla="*/ 18082 h 19998"/>
                <a:gd name="connsiteX120" fmla="*/ 17111 w 19998"/>
                <a:gd name="connsiteY120" fmla="*/ 18061 h 19998"/>
                <a:gd name="connsiteX121" fmla="*/ 17023 w 19998"/>
                <a:gd name="connsiteY121" fmla="*/ 18061 h 19998"/>
                <a:gd name="connsiteX122" fmla="*/ 17023 w 19998"/>
                <a:gd name="connsiteY122" fmla="*/ 18082 h 19998"/>
                <a:gd name="connsiteX123" fmla="*/ 17068 w 19998"/>
                <a:gd name="connsiteY123" fmla="*/ 18101 h 19998"/>
                <a:gd name="connsiteX124" fmla="*/ 17068 w 19998"/>
                <a:gd name="connsiteY124" fmla="*/ 18144 h 19998"/>
                <a:gd name="connsiteX125" fmla="*/ 17128 w 19998"/>
                <a:gd name="connsiteY125" fmla="*/ 18125 h 19998"/>
                <a:gd name="connsiteX126" fmla="*/ 17149 w 19998"/>
                <a:gd name="connsiteY126" fmla="*/ 18165 h 19998"/>
                <a:gd name="connsiteX127" fmla="*/ 17068 w 19998"/>
                <a:gd name="connsiteY127" fmla="*/ 18181 h 19998"/>
                <a:gd name="connsiteX128" fmla="*/ 17023 w 19998"/>
                <a:gd name="connsiteY128" fmla="*/ 18165 h 19998"/>
                <a:gd name="connsiteX129" fmla="*/ 16980 w 19998"/>
                <a:gd name="connsiteY129" fmla="*/ 18223 h 19998"/>
                <a:gd name="connsiteX130" fmla="*/ 16880 w 19998"/>
                <a:gd name="connsiteY130" fmla="*/ 18181 h 19998"/>
                <a:gd name="connsiteX131" fmla="*/ 16899 w 19998"/>
                <a:gd name="connsiteY131" fmla="*/ 18082 h 19998"/>
                <a:gd name="connsiteX132" fmla="*/ 16842 w 19998"/>
                <a:gd name="connsiteY132" fmla="*/ 18061 h 19998"/>
                <a:gd name="connsiteX133" fmla="*/ 16842 w 19998"/>
                <a:gd name="connsiteY133" fmla="*/ 18045 h 19998"/>
                <a:gd name="connsiteX134" fmla="*/ 16678 w 19998"/>
                <a:gd name="connsiteY134" fmla="*/ 17981 h 19998"/>
                <a:gd name="connsiteX135" fmla="*/ 16694 w 19998"/>
                <a:gd name="connsiteY135" fmla="*/ 17963 h 19998"/>
                <a:gd name="connsiteX136" fmla="*/ 16694 w 19998"/>
                <a:gd name="connsiteY136" fmla="*/ 17941 h 19998"/>
                <a:gd name="connsiteX137" fmla="*/ 16654 w 19998"/>
                <a:gd name="connsiteY137" fmla="*/ 17941 h 19998"/>
                <a:gd name="connsiteX138" fmla="*/ 16573 w 19998"/>
                <a:gd name="connsiteY138" fmla="*/ 17941 h 19998"/>
                <a:gd name="connsiteX139" fmla="*/ 16547 w 19998"/>
                <a:gd name="connsiteY139" fmla="*/ 17981 h 19998"/>
                <a:gd name="connsiteX140" fmla="*/ 16425 w 19998"/>
                <a:gd name="connsiteY140" fmla="*/ 17883 h 19998"/>
                <a:gd name="connsiteX141" fmla="*/ 16073 w 19998"/>
                <a:gd name="connsiteY141" fmla="*/ 17899 h 19998"/>
                <a:gd name="connsiteX142" fmla="*/ 16073 w 19998"/>
                <a:gd name="connsiteY142" fmla="*/ 17883 h 19998"/>
                <a:gd name="connsiteX143" fmla="*/ 16137 w 19998"/>
                <a:gd name="connsiteY143" fmla="*/ 17753 h 19998"/>
                <a:gd name="connsiteX144" fmla="*/ 16097 w 19998"/>
                <a:gd name="connsiteY144" fmla="*/ 17714 h 19998"/>
                <a:gd name="connsiteX145" fmla="*/ 16016 w 19998"/>
                <a:gd name="connsiteY145" fmla="*/ 17551 h 19998"/>
                <a:gd name="connsiteX146" fmla="*/ 15539 w 19998"/>
                <a:gd name="connsiteY146" fmla="*/ 17594 h 19998"/>
                <a:gd name="connsiteX147" fmla="*/ 15499 w 19998"/>
                <a:gd name="connsiteY147" fmla="*/ 17514 h 19998"/>
                <a:gd name="connsiteX148" fmla="*/ 15704 w 19998"/>
                <a:gd name="connsiteY148" fmla="*/ 17453 h 19998"/>
                <a:gd name="connsiteX149" fmla="*/ 15704 w 19998"/>
                <a:gd name="connsiteY149" fmla="*/ 17472 h 19998"/>
                <a:gd name="connsiteX150" fmla="*/ 15868 w 19998"/>
                <a:gd name="connsiteY150" fmla="*/ 17286 h 19998"/>
                <a:gd name="connsiteX151" fmla="*/ 15828 w 19998"/>
                <a:gd name="connsiteY151" fmla="*/ 17269 h 19998"/>
                <a:gd name="connsiteX152" fmla="*/ 15763 w 19998"/>
                <a:gd name="connsiteY152" fmla="*/ 17333 h 19998"/>
                <a:gd name="connsiteX153" fmla="*/ 15763 w 19998"/>
                <a:gd name="connsiteY153" fmla="*/ 17352 h 19998"/>
                <a:gd name="connsiteX154" fmla="*/ 15663 w 19998"/>
                <a:gd name="connsiteY154" fmla="*/ 17187 h 19998"/>
                <a:gd name="connsiteX155" fmla="*/ 15556 w 19998"/>
                <a:gd name="connsiteY155" fmla="*/ 17187 h 19998"/>
                <a:gd name="connsiteX156" fmla="*/ 15518 w 19998"/>
                <a:gd name="connsiteY156" fmla="*/ 17124 h 19998"/>
                <a:gd name="connsiteX157" fmla="*/ 15518 w 19998"/>
                <a:gd name="connsiteY157" fmla="*/ 17312 h 19998"/>
                <a:gd name="connsiteX158" fmla="*/ 15582 w 19998"/>
                <a:gd name="connsiteY158" fmla="*/ 17312 h 19998"/>
                <a:gd name="connsiteX159" fmla="*/ 15599 w 19998"/>
                <a:gd name="connsiteY159" fmla="*/ 17472 h 19998"/>
                <a:gd name="connsiteX160" fmla="*/ 15475 w 19998"/>
                <a:gd name="connsiteY160" fmla="*/ 17495 h 19998"/>
                <a:gd name="connsiteX161" fmla="*/ 15370 w 19998"/>
                <a:gd name="connsiteY161" fmla="*/ 17415 h 19998"/>
                <a:gd name="connsiteX162" fmla="*/ 15249 w 19998"/>
                <a:gd name="connsiteY162" fmla="*/ 17535 h 19998"/>
                <a:gd name="connsiteX163" fmla="*/ 15313 w 19998"/>
                <a:gd name="connsiteY163" fmla="*/ 17577 h 19998"/>
                <a:gd name="connsiteX164" fmla="*/ 15230 w 19998"/>
                <a:gd name="connsiteY164" fmla="*/ 17655 h 19998"/>
                <a:gd name="connsiteX165" fmla="*/ 14937 w 19998"/>
                <a:gd name="connsiteY165" fmla="*/ 17617 h 19998"/>
                <a:gd name="connsiteX166" fmla="*/ 14918 w 19998"/>
                <a:gd name="connsiteY166" fmla="*/ 17495 h 19998"/>
                <a:gd name="connsiteX167" fmla="*/ 14856 w 19998"/>
                <a:gd name="connsiteY167" fmla="*/ 17495 h 19998"/>
                <a:gd name="connsiteX168" fmla="*/ 14856 w 19998"/>
                <a:gd name="connsiteY168" fmla="*/ 17617 h 19998"/>
                <a:gd name="connsiteX169" fmla="*/ 14775 w 19998"/>
                <a:gd name="connsiteY169" fmla="*/ 17577 h 19998"/>
                <a:gd name="connsiteX170" fmla="*/ 14796 w 19998"/>
                <a:gd name="connsiteY170" fmla="*/ 17432 h 19998"/>
                <a:gd name="connsiteX171" fmla="*/ 14199 w 19998"/>
                <a:gd name="connsiteY171" fmla="*/ 17389 h 19998"/>
                <a:gd name="connsiteX172" fmla="*/ 14010 w 19998"/>
                <a:gd name="connsiteY172" fmla="*/ 17286 h 19998"/>
                <a:gd name="connsiteX173" fmla="*/ 14053 w 19998"/>
                <a:gd name="connsiteY173" fmla="*/ 17248 h 19998"/>
                <a:gd name="connsiteX174" fmla="*/ 13972 w 19998"/>
                <a:gd name="connsiteY174" fmla="*/ 17166 h 19998"/>
                <a:gd name="connsiteX175" fmla="*/ 12524 w 19998"/>
                <a:gd name="connsiteY175" fmla="*/ 17981 h 19998"/>
                <a:gd name="connsiteX176" fmla="*/ 12279 w 19998"/>
                <a:gd name="connsiteY176" fmla="*/ 18327 h 19998"/>
                <a:gd name="connsiteX177" fmla="*/ 12174 w 19998"/>
                <a:gd name="connsiteY177" fmla="*/ 18223 h 19998"/>
                <a:gd name="connsiteX178" fmla="*/ 12174 w 19998"/>
                <a:gd name="connsiteY178" fmla="*/ 18327 h 19998"/>
                <a:gd name="connsiteX179" fmla="*/ 12239 w 19998"/>
                <a:gd name="connsiteY179" fmla="*/ 18350 h 19998"/>
                <a:gd name="connsiteX180" fmla="*/ 12255 w 19998"/>
                <a:gd name="connsiteY180" fmla="*/ 18327 h 19998"/>
                <a:gd name="connsiteX181" fmla="*/ 12279 w 19998"/>
                <a:gd name="connsiteY181" fmla="*/ 18327 h 19998"/>
                <a:gd name="connsiteX182" fmla="*/ 12196 w 19998"/>
                <a:gd name="connsiteY182" fmla="*/ 18592 h 19998"/>
                <a:gd name="connsiteX183" fmla="*/ 12158 w 19998"/>
                <a:gd name="connsiteY183" fmla="*/ 18571 h 19998"/>
                <a:gd name="connsiteX184" fmla="*/ 12174 w 19998"/>
                <a:gd name="connsiteY184" fmla="*/ 18513 h 19998"/>
                <a:gd name="connsiteX185" fmla="*/ 12115 w 19998"/>
                <a:gd name="connsiteY185" fmla="*/ 18550 h 19998"/>
                <a:gd name="connsiteX186" fmla="*/ 12196 w 19998"/>
                <a:gd name="connsiteY186" fmla="*/ 18837 h 19998"/>
                <a:gd name="connsiteX187" fmla="*/ 12255 w 19998"/>
                <a:gd name="connsiteY187" fmla="*/ 19528 h 19998"/>
                <a:gd name="connsiteX188" fmla="*/ 12379 w 19998"/>
                <a:gd name="connsiteY188" fmla="*/ 19570 h 19998"/>
                <a:gd name="connsiteX189" fmla="*/ 12360 w 19998"/>
                <a:gd name="connsiteY189" fmla="*/ 19650 h 19998"/>
                <a:gd name="connsiteX190" fmla="*/ 12443 w 19998"/>
                <a:gd name="connsiteY190" fmla="*/ 19749 h 19998"/>
                <a:gd name="connsiteX191" fmla="*/ 12279 w 19998"/>
                <a:gd name="connsiteY191" fmla="*/ 19772 h 19998"/>
                <a:gd name="connsiteX192" fmla="*/ 12215 w 19998"/>
                <a:gd name="connsiteY192" fmla="*/ 19669 h 19998"/>
                <a:gd name="connsiteX193" fmla="*/ 12158 w 19998"/>
                <a:gd name="connsiteY193" fmla="*/ 19690 h 19998"/>
                <a:gd name="connsiteX194" fmla="*/ 12158 w 19998"/>
                <a:gd name="connsiteY194" fmla="*/ 19669 h 19998"/>
                <a:gd name="connsiteX195" fmla="*/ 12010 w 19998"/>
                <a:gd name="connsiteY195" fmla="*/ 19669 h 19998"/>
                <a:gd name="connsiteX196" fmla="*/ 12010 w 19998"/>
                <a:gd name="connsiteY196" fmla="*/ 19706 h 19998"/>
                <a:gd name="connsiteX197" fmla="*/ 11927 w 19998"/>
                <a:gd name="connsiteY197" fmla="*/ 19690 h 19998"/>
                <a:gd name="connsiteX198" fmla="*/ 11905 w 19998"/>
                <a:gd name="connsiteY198" fmla="*/ 19706 h 19998"/>
                <a:gd name="connsiteX199" fmla="*/ 11741 w 19998"/>
                <a:gd name="connsiteY199" fmla="*/ 19810 h 19998"/>
                <a:gd name="connsiteX200" fmla="*/ 11577 w 19998"/>
                <a:gd name="connsiteY200" fmla="*/ 19810 h 19998"/>
                <a:gd name="connsiteX201" fmla="*/ 11577 w 19998"/>
                <a:gd name="connsiteY201" fmla="*/ 19875 h 19998"/>
                <a:gd name="connsiteX202" fmla="*/ 11553 w 19998"/>
                <a:gd name="connsiteY202" fmla="*/ 19875 h 19998"/>
                <a:gd name="connsiteX203" fmla="*/ 11577 w 19998"/>
                <a:gd name="connsiteY203" fmla="*/ 19972 h 19998"/>
                <a:gd name="connsiteX204" fmla="*/ 11388 w 19998"/>
                <a:gd name="connsiteY204" fmla="*/ 19934 h 19998"/>
                <a:gd name="connsiteX205" fmla="*/ 11348 w 19998"/>
                <a:gd name="connsiteY205" fmla="*/ 19998 h 19998"/>
                <a:gd name="connsiteX206" fmla="*/ 10645 w 19998"/>
                <a:gd name="connsiteY206" fmla="*/ 19810 h 19998"/>
                <a:gd name="connsiteX207" fmla="*/ 10441 w 19998"/>
                <a:gd name="connsiteY207" fmla="*/ 19955 h 19998"/>
                <a:gd name="connsiteX208" fmla="*/ 10295 w 19998"/>
                <a:gd name="connsiteY208" fmla="*/ 19732 h 19998"/>
                <a:gd name="connsiteX209" fmla="*/ 9964 w 19998"/>
                <a:gd name="connsiteY209" fmla="*/ 19626 h 19998"/>
                <a:gd name="connsiteX210" fmla="*/ 9990 w 19998"/>
                <a:gd name="connsiteY210" fmla="*/ 19467 h 19998"/>
                <a:gd name="connsiteX211" fmla="*/ 10048 w 19998"/>
                <a:gd name="connsiteY211" fmla="*/ 19450 h 19998"/>
                <a:gd name="connsiteX212" fmla="*/ 10048 w 19998"/>
                <a:gd name="connsiteY212" fmla="*/ 19424 h 19998"/>
                <a:gd name="connsiteX213" fmla="*/ 9943 w 19998"/>
                <a:gd name="connsiteY213" fmla="*/ 19408 h 19998"/>
                <a:gd name="connsiteX214" fmla="*/ 9964 w 19998"/>
                <a:gd name="connsiteY214" fmla="*/ 19342 h 19998"/>
                <a:gd name="connsiteX215" fmla="*/ 9533 w 19998"/>
                <a:gd name="connsiteY215" fmla="*/ 19262 h 19998"/>
                <a:gd name="connsiteX216" fmla="*/ 9533 w 19998"/>
                <a:gd name="connsiteY216" fmla="*/ 19368 h 19998"/>
                <a:gd name="connsiteX217" fmla="*/ 9452 w 19998"/>
                <a:gd name="connsiteY217" fmla="*/ 19368 h 19998"/>
                <a:gd name="connsiteX218" fmla="*/ 9288 w 19998"/>
                <a:gd name="connsiteY218" fmla="*/ 19076 h 19998"/>
                <a:gd name="connsiteX219" fmla="*/ 8935 w 19998"/>
                <a:gd name="connsiteY219" fmla="*/ 19076 h 19998"/>
                <a:gd name="connsiteX220" fmla="*/ 8478 w 19998"/>
                <a:gd name="connsiteY220" fmla="*/ 18837 h 19998"/>
                <a:gd name="connsiteX221" fmla="*/ 8381 w 19998"/>
                <a:gd name="connsiteY221" fmla="*/ 18795 h 19998"/>
                <a:gd name="connsiteX222" fmla="*/ 8357 w 19998"/>
                <a:gd name="connsiteY222" fmla="*/ 18820 h 19998"/>
                <a:gd name="connsiteX223" fmla="*/ 8169 w 19998"/>
                <a:gd name="connsiteY223" fmla="*/ 18773 h 19998"/>
                <a:gd name="connsiteX224" fmla="*/ 8128 w 19998"/>
                <a:gd name="connsiteY224" fmla="*/ 18820 h 19998"/>
                <a:gd name="connsiteX225" fmla="*/ 8150 w 19998"/>
                <a:gd name="connsiteY225" fmla="*/ 18877 h 19998"/>
                <a:gd name="connsiteX226" fmla="*/ 8109 w 19998"/>
                <a:gd name="connsiteY226" fmla="*/ 18940 h 19998"/>
                <a:gd name="connsiteX227" fmla="*/ 8128 w 19998"/>
                <a:gd name="connsiteY227" fmla="*/ 18957 h 19998"/>
                <a:gd name="connsiteX228" fmla="*/ 8109 w 19998"/>
                <a:gd name="connsiteY228" fmla="*/ 18997 h 19998"/>
                <a:gd name="connsiteX229" fmla="*/ 8150 w 19998"/>
                <a:gd name="connsiteY229" fmla="*/ 18997 h 19998"/>
                <a:gd name="connsiteX230" fmla="*/ 8150 w 19998"/>
                <a:gd name="connsiteY230" fmla="*/ 19142 h 19998"/>
                <a:gd name="connsiteX231" fmla="*/ 8007 w 19998"/>
                <a:gd name="connsiteY231" fmla="*/ 19119 h 19998"/>
                <a:gd name="connsiteX232" fmla="*/ 7907 w 19998"/>
                <a:gd name="connsiteY232" fmla="*/ 19119 h 19998"/>
                <a:gd name="connsiteX233" fmla="*/ 7907 w 19998"/>
                <a:gd name="connsiteY233" fmla="*/ 19142 h 19998"/>
                <a:gd name="connsiteX234" fmla="*/ 7816 w 19998"/>
                <a:gd name="connsiteY234" fmla="*/ 19119 h 19998"/>
                <a:gd name="connsiteX235" fmla="*/ 7676 w 19998"/>
                <a:gd name="connsiteY235" fmla="*/ 19119 h 19998"/>
                <a:gd name="connsiteX236" fmla="*/ 7611 w 19998"/>
                <a:gd name="connsiteY236" fmla="*/ 19060 h 19998"/>
                <a:gd name="connsiteX237" fmla="*/ 7511 w 19998"/>
                <a:gd name="connsiteY237" fmla="*/ 19159 h 19998"/>
                <a:gd name="connsiteX238" fmla="*/ 6892 w 19998"/>
                <a:gd name="connsiteY238" fmla="*/ 19102 h 19998"/>
                <a:gd name="connsiteX239" fmla="*/ 6868 w 19998"/>
                <a:gd name="connsiteY239" fmla="*/ 19060 h 19998"/>
                <a:gd name="connsiteX240" fmla="*/ 6730 w 19998"/>
                <a:gd name="connsiteY240" fmla="*/ 18877 h 19998"/>
                <a:gd name="connsiteX241" fmla="*/ 6599 w 19998"/>
                <a:gd name="connsiteY241" fmla="*/ 18837 h 19998"/>
                <a:gd name="connsiteX242" fmla="*/ 6583 w 19998"/>
                <a:gd name="connsiteY242" fmla="*/ 18795 h 19998"/>
                <a:gd name="connsiteX243" fmla="*/ 6583 w 19998"/>
                <a:gd name="connsiteY243" fmla="*/ 18820 h 19998"/>
                <a:gd name="connsiteX244" fmla="*/ 6478 w 19998"/>
                <a:gd name="connsiteY244" fmla="*/ 18731 h 19998"/>
                <a:gd name="connsiteX245" fmla="*/ 6254 w 19998"/>
                <a:gd name="connsiteY245" fmla="*/ 18858 h 19998"/>
                <a:gd name="connsiteX246" fmla="*/ 6149 w 19998"/>
                <a:gd name="connsiteY246" fmla="*/ 18773 h 19998"/>
                <a:gd name="connsiteX247" fmla="*/ 6066 w 19998"/>
                <a:gd name="connsiteY247" fmla="*/ 18877 h 19998"/>
                <a:gd name="connsiteX248" fmla="*/ 6025 w 19998"/>
                <a:gd name="connsiteY248" fmla="*/ 18858 h 19998"/>
                <a:gd name="connsiteX249" fmla="*/ 6025 w 19998"/>
                <a:gd name="connsiteY249" fmla="*/ 18820 h 19998"/>
                <a:gd name="connsiteX250" fmla="*/ 5982 w 19998"/>
                <a:gd name="connsiteY250" fmla="*/ 18820 h 19998"/>
                <a:gd name="connsiteX251" fmla="*/ 5861 w 19998"/>
                <a:gd name="connsiteY251" fmla="*/ 18632 h 19998"/>
                <a:gd name="connsiteX252" fmla="*/ 5820 w 19998"/>
                <a:gd name="connsiteY252" fmla="*/ 18632 h 19998"/>
                <a:gd name="connsiteX253" fmla="*/ 5756 w 19998"/>
                <a:gd name="connsiteY253" fmla="*/ 18550 h 19998"/>
                <a:gd name="connsiteX254" fmla="*/ 5775 w 19998"/>
                <a:gd name="connsiteY254" fmla="*/ 18550 h 19998"/>
                <a:gd name="connsiteX255" fmla="*/ 5732 w 19998"/>
                <a:gd name="connsiteY255" fmla="*/ 18447 h 19998"/>
                <a:gd name="connsiteX256" fmla="*/ 5075 w 19998"/>
                <a:gd name="connsiteY256" fmla="*/ 18310 h 19998"/>
                <a:gd name="connsiteX257" fmla="*/ 4806 w 19998"/>
                <a:gd name="connsiteY257" fmla="*/ 18165 h 19998"/>
                <a:gd name="connsiteX258" fmla="*/ 4865 w 19998"/>
                <a:gd name="connsiteY258" fmla="*/ 18061 h 19998"/>
                <a:gd name="connsiteX259" fmla="*/ 4768 w 19998"/>
                <a:gd name="connsiteY259" fmla="*/ 18082 h 19998"/>
                <a:gd name="connsiteX260" fmla="*/ 4725 w 19998"/>
                <a:gd name="connsiteY260" fmla="*/ 18247 h 19998"/>
                <a:gd name="connsiteX261" fmla="*/ 4515 w 19998"/>
                <a:gd name="connsiteY261" fmla="*/ 18101 h 19998"/>
                <a:gd name="connsiteX262" fmla="*/ 4684 w 19998"/>
                <a:gd name="connsiteY262" fmla="*/ 17737 h 19998"/>
                <a:gd name="connsiteX263" fmla="*/ 4415 w 19998"/>
                <a:gd name="connsiteY263" fmla="*/ 17634 h 19998"/>
                <a:gd name="connsiteX264" fmla="*/ 4372 w 19998"/>
                <a:gd name="connsiteY264" fmla="*/ 17714 h 19998"/>
                <a:gd name="connsiteX265" fmla="*/ 4311 w 19998"/>
                <a:gd name="connsiteY265" fmla="*/ 17714 h 19998"/>
                <a:gd name="connsiteX266" fmla="*/ 4294 w 19998"/>
                <a:gd name="connsiteY266" fmla="*/ 17594 h 19998"/>
                <a:gd name="connsiteX267" fmla="*/ 4103 w 19998"/>
                <a:gd name="connsiteY267" fmla="*/ 17617 h 19998"/>
                <a:gd name="connsiteX268" fmla="*/ 4063 w 19998"/>
                <a:gd name="connsiteY268" fmla="*/ 17495 h 19998"/>
                <a:gd name="connsiteX269" fmla="*/ 4041 w 19998"/>
                <a:gd name="connsiteY269" fmla="*/ 17495 h 19998"/>
                <a:gd name="connsiteX270" fmla="*/ 4025 w 19998"/>
                <a:gd name="connsiteY270" fmla="*/ 17432 h 19998"/>
                <a:gd name="connsiteX271" fmla="*/ 4103 w 19998"/>
                <a:gd name="connsiteY271" fmla="*/ 17415 h 19998"/>
                <a:gd name="connsiteX272" fmla="*/ 4251 w 19998"/>
                <a:gd name="connsiteY272" fmla="*/ 17389 h 19998"/>
                <a:gd name="connsiteX273" fmla="*/ 4251 w 19998"/>
                <a:gd name="connsiteY273" fmla="*/ 17373 h 19998"/>
                <a:gd name="connsiteX274" fmla="*/ 4499 w 19998"/>
                <a:gd name="connsiteY274" fmla="*/ 17084 h 19998"/>
                <a:gd name="connsiteX275" fmla="*/ 5037 w 19998"/>
                <a:gd name="connsiteY275" fmla="*/ 14969 h 19998"/>
                <a:gd name="connsiteX276" fmla="*/ 5011 w 19998"/>
                <a:gd name="connsiteY276" fmla="*/ 14767 h 19998"/>
                <a:gd name="connsiteX277" fmla="*/ 5218 w 19998"/>
                <a:gd name="connsiteY277" fmla="*/ 14525 h 19998"/>
                <a:gd name="connsiteX278" fmla="*/ 5427 w 19998"/>
                <a:gd name="connsiteY278" fmla="*/ 14583 h 19998"/>
                <a:gd name="connsiteX279" fmla="*/ 5444 w 19998"/>
                <a:gd name="connsiteY279" fmla="*/ 14525 h 19998"/>
                <a:gd name="connsiteX280" fmla="*/ 5387 w 19998"/>
                <a:gd name="connsiteY280" fmla="*/ 14464 h 19998"/>
                <a:gd name="connsiteX281" fmla="*/ 5427 w 19998"/>
                <a:gd name="connsiteY281" fmla="*/ 14485 h 19998"/>
                <a:gd name="connsiteX282" fmla="*/ 5427 w 19998"/>
                <a:gd name="connsiteY282" fmla="*/ 14464 h 19998"/>
                <a:gd name="connsiteX283" fmla="*/ 5218 w 19998"/>
                <a:gd name="connsiteY283" fmla="*/ 14318 h 19998"/>
                <a:gd name="connsiteX284" fmla="*/ 5075 w 19998"/>
                <a:gd name="connsiteY284" fmla="*/ 14647 h 19998"/>
                <a:gd name="connsiteX285" fmla="*/ 5037 w 19998"/>
                <a:gd name="connsiteY285" fmla="*/ 14623 h 19998"/>
                <a:gd name="connsiteX286" fmla="*/ 5427 w 19998"/>
                <a:gd name="connsiteY286" fmla="*/ 12509 h 19998"/>
                <a:gd name="connsiteX287" fmla="*/ 5470 w 19998"/>
                <a:gd name="connsiteY287" fmla="*/ 12492 h 19998"/>
                <a:gd name="connsiteX288" fmla="*/ 5511 w 19998"/>
                <a:gd name="connsiteY288" fmla="*/ 12548 h 19998"/>
                <a:gd name="connsiteX289" fmla="*/ 5961 w 19998"/>
                <a:gd name="connsiteY289" fmla="*/ 13284 h 19998"/>
                <a:gd name="connsiteX290" fmla="*/ 6352 w 19998"/>
                <a:gd name="connsiteY290" fmla="*/ 14017 h 19998"/>
                <a:gd name="connsiteX291" fmla="*/ 6352 w 19998"/>
                <a:gd name="connsiteY291" fmla="*/ 13808 h 19998"/>
                <a:gd name="connsiteX292" fmla="*/ 6001 w 19998"/>
                <a:gd name="connsiteY292" fmla="*/ 13058 h 19998"/>
                <a:gd name="connsiteX293" fmla="*/ 5675 w 19998"/>
                <a:gd name="connsiteY293" fmla="*/ 12532 h 19998"/>
                <a:gd name="connsiteX294" fmla="*/ 5551 w 19998"/>
                <a:gd name="connsiteY294" fmla="*/ 12410 h 19998"/>
                <a:gd name="connsiteX295" fmla="*/ 5258 w 19998"/>
                <a:gd name="connsiteY295" fmla="*/ 12227 h 19998"/>
                <a:gd name="connsiteX296" fmla="*/ 5242 w 19998"/>
                <a:gd name="connsiteY296" fmla="*/ 12243 h 19998"/>
                <a:gd name="connsiteX297" fmla="*/ 5175 w 19998"/>
                <a:gd name="connsiteY297" fmla="*/ 11961 h 19998"/>
                <a:gd name="connsiteX298" fmla="*/ 5363 w 19998"/>
                <a:gd name="connsiteY298" fmla="*/ 11961 h 19998"/>
                <a:gd name="connsiteX299" fmla="*/ 5487 w 19998"/>
                <a:gd name="connsiteY299" fmla="*/ 11653 h 19998"/>
                <a:gd name="connsiteX300" fmla="*/ 5470 w 19998"/>
                <a:gd name="connsiteY300" fmla="*/ 11653 h 19998"/>
                <a:gd name="connsiteX301" fmla="*/ 5470 w 19998"/>
                <a:gd name="connsiteY301" fmla="*/ 11637 h 19998"/>
                <a:gd name="connsiteX302" fmla="*/ 5444 w 19998"/>
                <a:gd name="connsiteY302" fmla="*/ 11268 h 19998"/>
                <a:gd name="connsiteX303" fmla="*/ 5339 w 19998"/>
                <a:gd name="connsiteY303" fmla="*/ 11146 h 19998"/>
                <a:gd name="connsiteX304" fmla="*/ 5251 w 19998"/>
                <a:gd name="connsiteY304" fmla="*/ 10849 h 19998"/>
                <a:gd name="connsiteX305" fmla="*/ 4784 w 19998"/>
                <a:gd name="connsiteY305" fmla="*/ 10539 h 19998"/>
                <a:gd name="connsiteX306" fmla="*/ 4603 w 19998"/>
                <a:gd name="connsiteY306" fmla="*/ 10497 h 19998"/>
                <a:gd name="connsiteX307" fmla="*/ 4620 w 19998"/>
                <a:gd name="connsiteY307" fmla="*/ 10476 h 19998"/>
                <a:gd name="connsiteX308" fmla="*/ 3877 w 19998"/>
                <a:gd name="connsiteY308" fmla="*/ 9395 h 19998"/>
                <a:gd name="connsiteX309" fmla="*/ 3941 w 19998"/>
                <a:gd name="connsiteY309" fmla="*/ 9353 h 19998"/>
                <a:gd name="connsiteX310" fmla="*/ 3918 w 19998"/>
                <a:gd name="connsiteY310" fmla="*/ 9353 h 19998"/>
                <a:gd name="connsiteX311" fmla="*/ 4168 w 19998"/>
                <a:gd name="connsiteY311" fmla="*/ 9071 h 19998"/>
                <a:gd name="connsiteX312" fmla="*/ 3753 w 19998"/>
                <a:gd name="connsiteY312" fmla="*/ 8829 h 19998"/>
                <a:gd name="connsiteX313" fmla="*/ 3899 w 19998"/>
                <a:gd name="connsiteY313" fmla="*/ 8645 h 19998"/>
                <a:gd name="connsiteX314" fmla="*/ 3899 w 19998"/>
                <a:gd name="connsiteY314" fmla="*/ 8521 h 19998"/>
                <a:gd name="connsiteX315" fmla="*/ 4472 w 19998"/>
                <a:gd name="connsiteY315" fmla="*/ 8666 h 19998"/>
                <a:gd name="connsiteX316" fmla="*/ 3877 w 19998"/>
                <a:gd name="connsiteY316" fmla="*/ 8457 h 19998"/>
                <a:gd name="connsiteX317" fmla="*/ 3689 w 19998"/>
                <a:gd name="connsiteY317" fmla="*/ 8587 h 19998"/>
                <a:gd name="connsiteX318" fmla="*/ 3360 w 19998"/>
                <a:gd name="connsiteY318" fmla="*/ 8401 h 19998"/>
                <a:gd name="connsiteX319" fmla="*/ 3303 w 19998"/>
                <a:gd name="connsiteY319" fmla="*/ 8239 h 19998"/>
                <a:gd name="connsiteX320" fmla="*/ 3465 w 19998"/>
                <a:gd name="connsiteY320" fmla="*/ 8077 h 19998"/>
                <a:gd name="connsiteX321" fmla="*/ 3344 w 19998"/>
                <a:gd name="connsiteY321" fmla="*/ 7910 h 19998"/>
                <a:gd name="connsiteX322" fmla="*/ 3156 w 19998"/>
                <a:gd name="connsiteY322" fmla="*/ 7910 h 19998"/>
                <a:gd name="connsiteX323" fmla="*/ 2844 w 19998"/>
                <a:gd name="connsiteY323" fmla="*/ 7933 h 19998"/>
                <a:gd name="connsiteX324" fmla="*/ 2822 w 19998"/>
                <a:gd name="connsiteY324" fmla="*/ 7853 h 19998"/>
                <a:gd name="connsiteX325" fmla="*/ 3115 w 19998"/>
                <a:gd name="connsiteY325" fmla="*/ 7651 h 19998"/>
                <a:gd name="connsiteX326" fmla="*/ 3115 w 19998"/>
                <a:gd name="connsiteY326" fmla="*/ 7625 h 19998"/>
                <a:gd name="connsiteX327" fmla="*/ 2477 w 19998"/>
                <a:gd name="connsiteY327" fmla="*/ 7750 h 19998"/>
                <a:gd name="connsiteX328" fmla="*/ 2477 w 19998"/>
                <a:gd name="connsiteY328" fmla="*/ 7973 h 19998"/>
                <a:gd name="connsiteX329" fmla="*/ 2127 w 19998"/>
                <a:gd name="connsiteY329" fmla="*/ 7442 h 19998"/>
                <a:gd name="connsiteX330" fmla="*/ 2127 w 19998"/>
                <a:gd name="connsiteY330" fmla="*/ 7463 h 19998"/>
                <a:gd name="connsiteX331" fmla="*/ 1831 w 19998"/>
                <a:gd name="connsiteY331" fmla="*/ 7261 h 19998"/>
                <a:gd name="connsiteX332" fmla="*/ 1260 w 19998"/>
                <a:gd name="connsiteY332" fmla="*/ 6996 h 19998"/>
                <a:gd name="connsiteX333" fmla="*/ 1276 w 19998"/>
                <a:gd name="connsiteY333" fmla="*/ 6975 h 19998"/>
                <a:gd name="connsiteX334" fmla="*/ 1260 w 19998"/>
                <a:gd name="connsiteY334" fmla="*/ 6958 h 19998"/>
                <a:gd name="connsiteX335" fmla="*/ 1236 w 19998"/>
                <a:gd name="connsiteY335" fmla="*/ 6958 h 19998"/>
                <a:gd name="connsiteX336" fmla="*/ 1172 w 19998"/>
                <a:gd name="connsiteY336" fmla="*/ 6892 h 19998"/>
                <a:gd name="connsiteX337" fmla="*/ 1155 w 19998"/>
                <a:gd name="connsiteY337" fmla="*/ 6996 h 19998"/>
                <a:gd name="connsiteX338" fmla="*/ 886 w 19998"/>
                <a:gd name="connsiteY338" fmla="*/ 6975 h 19998"/>
                <a:gd name="connsiteX339" fmla="*/ 679 w 19998"/>
                <a:gd name="connsiteY339" fmla="*/ 7099 h 19998"/>
                <a:gd name="connsiteX340" fmla="*/ 533 w 19998"/>
                <a:gd name="connsiteY340" fmla="*/ 7078 h 19998"/>
                <a:gd name="connsiteX341" fmla="*/ 533 w 19998"/>
                <a:gd name="connsiteY341" fmla="*/ 7022 h 19998"/>
                <a:gd name="connsiteX342" fmla="*/ 574 w 19998"/>
                <a:gd name="connsiteY342" fmla="*/ 6996 h 19998"/>
                <a:gd name="connsiteX343" fmla="*/ 305 w 19998"/>
                <a:gd name="connsiteY343" fmla="*/ 6568 h 19998"/>
                <a:gd name="connsiteX344" fmla="*/ 264 w 19998"/>
                <a:gd name="connsiteY344" fmla="*/ 6594 h 19998"/>
                <a:gd name="connsiteX345" fmla="*/ 164 w 19998"/>
                <a:gd name="connsiteY345" fmla="*/ 6528 h 19998"/>
                <a:gd name="connsiteX346" fmla="*/ 141 w 19998"/>
                <a:gd name="connsiteY346" fmla="*/ 6528 h 19998"/>
                <a:gd name="connsiteX347" fmla="*/ 0 w 19998"/>
                <a:gd name="connsiteY347" fmla="*/ 6490 h 19998"/>
                <a:gd name="connsiteX348" fmla="*/ 17 w 19998"/>
                <a:gd name="connsiteY348" fmla="*/ 6465 h 19998"/>
                <a:gd name="connsiteX349" fmla="*/ 57 w 19998"/>
                <a:gd name="connsiteY349" fmla="*/ 6465 h 19998"/>
                <a:gd name="connsiteX350" fmla="*/ 57 w 19998"/>
                <a:gd name="connsiteY350" fmla="*/ 6425 h 19998"/>
                <a:gd name="connsiteX351" fmla="*/ 695 w 19998"/>
                <a:gd name="connsiteY351" fmla="*/ 6408 h 19998"/>
                <a:gd name="connsiteX352" fmla="*/ 760 w 19998"/>
                <a:gd name="connsiteY352" fmla="*/ 6262 h 19998"/>
                <a:gd name="connsiteX353" fmla="*/ 722 w 19998"/>
                <a:gd name="connsiteY353" fmla="*/ 6262 h 19998"/>
                <a:gd name="connsiteX354" fmla="*/ 695 w 19998"/>
                <a:gd name="connsiteY354" fmla="*/ 6164 h 19998"/>
                <a:gd name="connsiteX355" fmla="*/ 433 w 19998"/>
                <a:gd name="connsiteY355" fmla="*/ 6084 h 19998"/>
                <a:gd name="connsiteX356" fmla="*/ 348 w 19998"/>
                <a:gd name="connsiteY356" fmla="*/ 6204 h 19998"/>
                <a:gd name="connsiteX357" fmla="*/ 329 w 19998"/>
                <a:gd name="connsiteY357" fmla="*/ 6204 h 19998"/>
                <a:gd name="connsiteX358" fmla="*/ 305 w 19998"/>
                <a:gd name="connsiteY358" fmla="*/ 6060 h 19998"/>
                <a:gd name="connsiteX359" fmla="*/ 348 w 19998"/>
                <a:gd name="connsiteY359" fmla="*/ 6044 h 19998"/>
                <a:gd name="connsiteX360" fmla="*/ 348 w 19998"/>
                <a:gd name="connsiteY360" fmla="*/ 5997 h 19998"/>
                <a:gd name="connsiteX361" fmla="*/ 248 w 19998"/>
                <a:gd name="connsiteY361" fmla="*/ 5997 h 19998"/>
                <a:gd name="connsiteX362" fmla="*/ 221 w 19998"/>
                <a:gd name="connsiteY362" fmla="*/ 5938 h 19998"/>
                <a:gd name="connsiteX363" fmla="*/ 329 w 19998"/>
                <a:gd name="connsiteY363" fmla="*/ 5938 h 19998"/>
                <a:gd name="connsiteX364" fmla="*/ 348 w 19998"/>
                <a:gd name="connsiteY364" fmla="*/ 5818 h 19998"/>
                <a:gd name="connsiteX365" fmla="*/ 391 w 19998"/>
                <a:gd name="connsiteY365" fmla="*/ 5818 h 19998"/>
                <a:gd name="connsiteX366" fmla="*/ 369 w 19998"/>
                <a:gd name="connsiteY366" fmla="*/ 5917 h 19998"/>
                <a:gd name="connsiteX367" fmla="*/ 433 w 19998"/>
                <a:gd name="connsiteY367" fmla="*/ 5877 h 19998"/>
                <a:gd name="connsiteX368" fmla="*/ 433 w 19998"/>
                <a:gd name="connsiteY368" fmla="*/ 5898 h 19998"/>
                <a:gd name="connsiteX369" fmla="*/ 410 w 19998"/>
                <a:gd name="connsiteY369" fmla="*/ 5917 h 19998"/>
                <a:gd name="connsiteX370" fmla="*/ 433 w 19998"/>
                <a:gd name="connsiteY370" fmla="*/ 5938 h 19998"/>
                <a:gd name="connsiteX371" fmla="*/ 555 w 19998"/>
                <a:gd name="connsiteY371" fmla="*/ 5938 h 19998"/>
                <a:gd name="connsiteX372" fmla="*/ 555 w 19998"/>
                <a:gd name="connsiteY372" fmla="*/ 5955 h 19998"/>
                <a:gd name="connsiteX373" fmla="*/ 738 w 19998"/>
                <a:gd name="connsiteY373" fmla="*/ 5938 h 19998"/>
                <a:gd name="connsiteX374" fmla="*/ 695 w 19998"/>
                <a:gd name="connsiteY374" fmla="*/ 5835 h 19998"/>
                <a:gd name="connsiteX375" fmla="*/ 655 w 19998"/>
                <a:gd name="connsiteY375" fmla="*/ 5835 h 19998"/>
                <a:gd name="connsiteX376" fmla="*/ 638 w 19998"/>
                <a:gd name="connsiteY376" fmla="*/ 5877 h 19998"/>
                <a:gd name="connsiteX377" fmla="*/ 574 w 19998"/>
                <a:gd name="connsiteY377" fmla="*/ 5861 h 19998"/>
                <a:gd name="connsiteX378" fmla="*/ 517 w 19998"/>
                <a:gd name="connsiteY378" fmla="*/ 5861 h 19998"/>
                <a:gd name="connsiteX379" fmla="*/ 598 w 19998"/>
                <a:gd name="connsiteY379" fmla="*/ 5736 h 19998"/>
                <a:gd name="connsiteX380" fmla="*/ 141 w 19998"/>
                <a:gd name="connsiteY380" fmla="*/ 5778 h 19998"/>
                <a:gd name="connsiteX381" fmla="*/ 141 w 19998"/>
                <a:gd name="connsiteY381" fmla="*/ 5795 h 19998"/>
                <a:gd name="connsiteX382" fmla="*/ 17 w 19998"/>
                <a:gd name="connsiteY382" fmla="*/ 5818 h 19998"/>
                <a:gd name="connsiteX383" fmla="*/ 17 w 19998"/>
                <a:gd name="connsiteY383" fmla="*/ 5715 h 19998"/>
                <a:gd name="connsiteX384" fmla="*/ 40 w 19998"/>
                <a:gd name="connsiteY384" fmla="*/ 5715 h 19998"/>
                <a:gd name="connsiteX385" fmla="*/ 141 w 19998"/>
                <a:gd name="connsiteY385" fmla="*/ 5287 h 19998"/>
                <a:gd name="connsiteX386" fmla="*/ 181 w 19998"/>
                <a:gd name="connsiteY386" fmla="*/ 5268 h 19998"/>
                <a:gd name="connsiteX387" fmla="*/ 348 w 19998"/>
                <a:gd name="connsiteY387" fmla="*/ 5247 h 19998"/>
                <a:gd name="connsiteX388" fmla="*/ 329 w 19998"/>
                <a:gd name="connsiteY388" fmla="*/ 5205 h 19998"/>
                <a:gd name="connsiteX389" fmla="*/ 450 w 19998"/>
                <a:gd name="connsiteY389" fmla="*/ 5149 h 19998"/>
                <a:gd name="connsiteX390" fmla="*/ 617 w 19998"/>
                <a:gd name="connsiteY390" fmla="*/ 5149 h 19998"/>
                <a:gd name="connsiteX391" fmla="*/ 617 w 19998"/>
                <a:gd name="connsiteY391" fmla="*/ 5106 h 19998"/>
                <a:gd name="connsiteX392" fmla="*/ 803 w 19998"/>
                <a:gd name="connsiteY392" fmla="*/ 5085 h 19998"/>
                <a:gd name="connsiteX393" fmla="*/ 826 w 19998"/>
                <a:gd name="connsiteY393" fmla="*/ 5106 h 19998"/>
                <a:gd name="connsiteX394" fmla="*/ 803 w 19998"/>
                <a:gd name="connsiteY394" fmla="*/ 5149 h 19998"/>
                <a:gd name="connsiteX395" fmla="*/ 803 w 19998"/>
                <a:gd name="connsiteY395" fmla="*/ 5165 h 19998"/>
                <a:gd name="connsiteX396" fmla="*/ 1276 w 19998"/>
                <a:gd name="connsiteY396" fmla="*/ 5022 h 19998"/>
                <a:gd name="connsiteX397" fmla="*/ 1276 w 19998"/>
                <a:gd name="connsiteY397" fmla="*/ 5003 h 19998"/>
                <a:gd name="connsiteX398" fmla="*/ 1276 w 19998"/>
                <a:gd name="connsiteY398" fmla="*/ 5022 h 19998"/>
                <a:gd name="connsiteX399" fmla="*/ 1298 w 19998"/>
                <a:gd name="connsiteY399" fmla="*/ 5022 h 19998"/>
                <a:gd name="connsiteX400" fmla="*/ 1298 w 19998"/>
                <a:gd name="connsiteY400" fmla="*/ 5003 h 19998"/>
                <a:gd name="connsiteX401" fmla="*/ 1341 w 19998"/>
                <a:gd name="connsiteY401" fmla="*/ 5003 h 19998"/>
                <a:gd name="connsiteX402" fmla="*/ 1341 w 19998"/>
                <a:gd name="connsiteY402" fmla="*/ 5165 h 19998"/>
                <a:gd name="connsiteX403" fmla="*/ 1381 w 19998"/>
                <a:gd name="connsiteY403" fmla="*/ 5165 h 19998"/>
                <a:gd name="connsiteX404" fmla="*/ 1441 w 19998"/>
                <a:gd name="connsiteY404" fmla="*/ 5149 h 19998"/>
                <a:gd name="connsiteX405" fmla="*/ 1441 w 19998"/>
                <a:gd name="connsiteY405" fmla="*/ 5205 h 19998"/>
                <a:gd name="connsiteX406" fmla="*/ 1505 w 19998"/>
                <a:gd name="connsiteY406" fmla="*/ 5231 h 19998"/>
                <a:gd name="connsiteX407" fmla="*/ 1524 w 19998"/>
                <a:gd name="connsiteY407" fmla="*/ 5069 h 19998"/>
                <a:gd name="connsiteX408" fmla="*/ 1562 w 19998"/>
                <a:gd name="connsiteY408" fmla="*/ 5069 h 19998"/>
                <a:gd name="connsiteX409" fmla="*/ 1562 w 19998"/>
                <a:gd name="connsiteY409" fmla="*/ 5043 h 19998"/>
                <a:gd name="connsiteX410" fmla="*/ 1815 w 19998"/>
                <a:gd name="connsiteY410" fmla="*/ 5125 h 19998"/>
                <a:gd name="connsiteX411" fmla="*/ 1815 w 19998"/>
                <a:gd name="connsiteY411" fmla="*/ 5149 h 19998"/>
                <a:gd name="connsiteX412" fmla="*/ 1831 w 19998"/>
                <a:gd name="connsiteY412" fmla="*/ 5149 h 19998"/>
                <a:gd name="connsiteX413" fmla="*/ 1874 w 19998"/>
                <a:gd name="connsiteY413" fmla="*/ 5149 h 19998"/>
                <a:gd name="connsiteX414" fmla="*/ 1874 w 19998"/>
                <a:gd name="connsiteY414" fmla="*/ 5189 h 19998"/>
                <a:gd name="connsiteX415" fmla="*/ 1936 w 19998"/>
                <a:gd name="connsiteY415" fmla="*/ 5165 h 19998"/>
                <a:gd name="connsiteX416" fmla="*/ 1936 w 19998"/>
                <a:gd name="connsiteY416" fmla="*/ 5149 h 19998"/>
                <a:gd name="connsiteX417" fmla="*/ 1915 w 19998"/>
                <a:gd name="connsiteY417" fmla="*/ 5125 h 19998"/>
                <a:gd name="connsiteX418" fmla="*/ 1915 w 19998"/>
                <a:gd name="connsiteY418" fmla="*/ 5069 h 19998"/>
                <a:gd name="connsiteX419" fmla="*/ 1979 w 19998"/>
                <a:gd name="connsiteY419" fmla="*/ 5003 h 19998"/>
                <a:gd name="connsiteX420" fmla="*/ 1936 w 19998"/>
                <a:gd name="connsiteY420" fmla="*/ 4939 h 19998"/>
                <a:gd name="connsiteX421" fmla="*/ 2103 w 19998"/>
                <a:gd name="connsiteY421" fmla="*/ 4820 h 19998"/>
                <a:gd name="connsiteX422" fmla="*/ 2496 w 19998"/>
                <a:gd name="connsiteY422" fmla="*/ 4777 h 19998"/>
                <a:gd name="connsiteX423" fmla="*/ 2536 w 19998"/>
                <a:gd name="connsiteY423" fmla="*/ 4860 h 19998"/>
                <a:gd name="connsiteX424" fmla="*/ 2722 w 19998"/>
                <a:gd name="connsiteY424" fmla="*/ 4761 h 19998"/>
                <a:gd name="connsiteX425" fmla="*/ 2722 w 19998"/>
                <a:gd name="connsiteY425" fmla="*/ 4900 h 19998"/>
                <a:gd name="connsiteX426" fmla="*/ 2805 w 19998"/>
                <a:gd name="connsiteY426" fmla="*/ 4923 h 19998"/>
                <a:gd name="connsiteX427" fmla="*/ 2782 w 19998"/>
                <a:gd name="connsiteY427" fmla="*/ 4982 h 19998"/>
                <a:gd name="connsiteX428" fmla="*/ 2886 w 19998"/>
                <a:gd name="connsiteY428" fmla="*/ 5022 h 19998"/>
                <a:gd name="connsiteX429" fmla="*/ 2910 w 19998"/>
                <a:gd name="connsiteY429" fmla="*/ 5022 h 19998"/>
                <a:gd name="connsiteX430" fmla="*/ 2970 w 19998"/>
                <a:gd name="connsiteY430" fmla="*/ 5189 h 19998"/>
                <a:gd name="connsiteX431" fmla="*/ 3010 w 19998"/>
                <a:gd name="connsiteY431" fmla="*/ 5189 h 19998"/>
                <a:gd name="connsiteX432" fmla="*/ 3034 w 19998"/>
                <a:gd name="connsiteY432" fmla="*/ 5247 h 19998"/>
                <a:gd name="connsiteX433" fmla="*/ 3256 w 19998"/>
                <a:gd name="connsiteY433" fmla="*/ 5673 h 19998"/>
                <a:gd name="connsiteX434" fmla="*/ 3608 w 19998"/>
                <a:gd name="connsiteY434" fmla="*/ 5391 h 19998"/>
                <a:gd name="connsiteX435" fmla="*/ 3689 w 19998"/>
                <a:gd name="connsiteY435" fmla="*/ 5351 h 19998"/>
                <a:gd name="connsiteX436" fmla="*/ 3860 w 19998"/>
                <a:gd name="connsiteY436" fmla="*/ 5268 h 19998"/>
                <a:gd name="connsiteX437" fmla="*/ 3999 w 19998"/>
                <a:gd name="connsiteY437" fmla="*/ 5534 h 19998"/>
                <a:gd name="connsiteX438" fmla="*/ 4351 w 19998"/>
                <a:gd name="connsiteY438" fmla="*/ 5351 h 19998"/>
                <a:gd name="connsiteX439" fmla="*/ 4372 w 19998"/>
                <a:gd name="connsiteY439" fmla="*/ 5308 h 19998"/>
                <a:gd name="connsiteX440" fmla="*/ 4580 w 19998"/>
                <a:gd name="connsiteY440" fmla="*/ 5268 h 19998"/>
                <a:gd name="connsiteX441" fmla="*/ 4580 w 19998"/>
                <a:gd name="connsiteY441" fmla="*/ 5471 h 19998"/>
                <a:gd name="connsiteX442" fmla="*/ 4994 w 19998"/>
                <a:gd name="connsiteY442" fmla="*/ 5449 h 19998"/>
                <a:gd name="connsiteX443" fmla="*/ 5075 w 19998"/>
                <a:gd name="connsiteY443" fmla="*/ 5471 h 19998"/>
                <a:gd name="connsiteX444" fmla="*/ 5323 w 19998"/>
                <a:gd name="connsiteY444" fmla="*/ 5471 h 19998"/>
                <a:gd name="connsiteX445" fmla="*/ 5242 w 19998"/>
                <a:gd name="connsiteY445" fmla="*/ 5407 h 19998"/>
                <a:gd name="connsiteX446" fmla="*/ 4994 w 19998"/>
                <a:gd name="connsiteY446" fmla="*/ 5003 h 19998"/>
                <a:gd name="connsiteX447" fmla="*/ 4970 w 19998"/>
                <a:gd name="connsiteY447" fmla="*/ 5003 h 19998"/>
                <a:gd name="connsiteX448" fmla="*/ 4954 w 19998"/>
                <a:gd name="connsiteY448" fmla="*/ 4982 h 19998"/>
                <a:gd name="connsiteX449" fmla="*/ 5054 w 19998"/>
                <a:gd name="connsiteY449" fmla="*/ 4618 h 19998"/>
                <a:gd name="connsiteX450" fmla="*/ 5054 w 19998"/>
                <a:gd name="connsiteY450" fmla="*/ 4601 h 19998"/>
                <a:gd name="connsiteX451" fmla="*/ 5037 w 19998"/>
                <a:gd name="connsiteY451" fmla="*/ 4618 h 19998"/>
                <a:gd name="connsiteX452" fmla="*/ 5011 w 19998"/>
                <a:gd name="connsiteY452" fmla="*/ 4131 h 19998"/>
                <a:gd name="connsiteX453" fmla="*/ 4970 w 19998"/>
                <a:gd name="connsiteY453" fmla="*/ 4131 h 19998"/>
                <a:gd name="connsiteX454" fmla="*/ 4642 w 19998"/>
                <a:gd name="connsiteY454" fmla="*/ 3335 h 19998"/>
                <a:gd name="connsiteX455" fmla="*/ 4663 w 19998"/>
                <a:gd name="connsiteY455" fmla="*/ 3092 h 19998"/>
                <a:gd name="connsiteX456" fmla="*/ 4563 w 19998"/>
                <a:gd name="connsiteY456" fmla="*/ 3050 h 19998"/>
                <a:gd name="connsiteX457" fmla="*/ 4563 w 19998"/>
                <a:gd name="connsiteY457" fmla="*/ 2930 h 19998"/>
                <a:gd name="connsiteX458" fmla="*/ 4663 w 19998"/>
                <a:gd name="connsiteY458" fmla="*/ 2987 h 19998"/>
                <a:gd name="connsiteX459" fmla="*/ 4684 w 19998"/>
                <a:gd name="connsiteY459" fmla="*/ 2947 h 19998"/>
                <a:gd name="connsiteX460" fmla="*/ 5242 w 19998"/>
                <a:gd name="connsiteY460" fmla="*/ 3092 h 19998"/>
                <a:gd name="connsiteX461" fmla="*/ 5258 w 19998"/>
                <a:gd name="connsiteY461" fmla="*/ 3029 h 19998"/>
                <a:gd name="connsiteX462" fmla="*/ 5570 w 19998"/>
                <a:gd name="connsiteY462" fmla="*/ 3050 h 19998"/>
                <a:gd name="connsiteX463" fmla="*/ 5632 w 19998"/>
                <a:gd name="connsiteY463" fmla="*/ 3252 h 19998"/>
                <a:gd name="connsiteX464" fmla="*/ 5592 w 19998"/>
                <a:gd name="connsiteY464" fmla="*/ 3252 h 19998"/>
                <a:gd name="connsiteX465" fmla="*/ 5570 w 19998"/>
                <a:gd name="connsiteY465" fmla="*/ 3316 h 19998"/>
                <a:gd name="connsiteX466" fmla="*/ 5511 w 19998"/>
                <a:gd name="connsiteY466" fmla="*/ 3316 h 19998"/>
                <a:gd name="connsiteX467" fmla="*/ 5675 w 19998"/>
                <a:gd name="connsiteY467" fmla="*/ 3800 h 19998"/>
                <a:gd name="connsiteX468" fmla="*/ 5649 w 19998"/>
                <a:gd name="connsiteY468" fmla="*/ 3826 h 19998"/>
                <a:gd name="connsiteX469" fmla="*/ 5732 w 19998"/>
                <a:gd name="connsiteY469" fmla="*/ 3842 h 19998"/>
                <a:gd name="connsiteX470" fmla="*/ 5713 w 19998"/>
                <a:gd name="connsiteY470" fmla="*/ 3842 h 19998"/>
                <a:gd name="connsiteX471" fmla="*/ 5732 w 19998"/>
                <a:gd name="connsiteY471" fmla="*/ 3882 h 19998"/>
                <a:gd name="connsiteX472" fmla="*/ 5756 w 19998"/>
                <a:gd name="connsiteY472" fmla="*/ 3882 h 19998"/>
                <a:gd name="connsiteX473" fmla="*/ 5775 w 19998"/>
                <a:gd name="connsiteY473" fmla="*/ 3882 h 19998"/>
                <a:gd name="connsiteX474" fmla="*/ 5861 w 19998"/>
                <a:gd name="connsiteY474" fmla="*/ 3762 h 19998"/>
                <a:gd name="connsiteX475" fmla="*/ 6499 w 19998"/>
                <a:gd name="connsiteY475" fmla="*/ 3906 h 19998"/>
                <a:gd name="connsiteX476" fmla="*/ 7611 w 19998"/>
                <a:gd name="connsiteY476" fmla="*/ 3826 h 19998"/>
                <a:gd name="connsiteX477" fmla="*/ 7923 w 19998"/>
                <a:gd name="connsiteY477" fmla="*/ 3722 h 19998"/>
                <a:gd name="connsiteX478" fmla="*/ 8045 w 19998"/>
                <a:gd name="connsiteY478" fmla="*/ 3703 h 19998"/>
                <a:gd name="connsiteX479" fmla="*/ 7611 w 19998"/>
                <a:gd name="connsiteY479" fmla="*/ 3600 h 19998"/>
                <a:gd name="connsiteX480" fmla="*/ 7611 w 19998"/>
                <a:gd name="connsiteY480" fmla="*/ 3581 h 19998"/>
                <a:gd name="connsiteX481" fmla="*/ 7799 w 19998"/>
                <a:gd name="connsiteY481" fmla="*/ 3092 h 19998"/>
                <a:gd name="connsiteX482" fmla="*/ 9574 w 19998"/>
                <a:gd name="connsiteY482" fmla="*/ 2317 h 19998"/>
                <a:gd name="connsiteX483" fmla="*/ 9843 w 19998"/>
                <a:gd name="connsiteY483" fmla="*/ 1993 h 19998"/>
                <a:gd name="connsiteX484" fmla="*/ 9902 w 19998"/>
                <a:gd name="connsiteY484" fmla="*/ 2051 h 19998"/>
                <a:gd name="connsiteX485" fmla="*/ 10031 w 19998"/>
                <a:gd name="connsiteY485" fmla="*/ 2051 h 19998"/>
                <a:gd name="connsiteX486" fmla="*/ 9964 w 19998"/>
                <a:gd name="connsiteY486" fmla="*/ 1972 h 19998"/>
                <a:gd name="connsiteX487" fmla="*/ 9943 w 19998"/>
                <a:gd name="connsiteY487" fmla="*/ 1993 h 19998"/>
                <a:gd name="connsiteX488" fmla="*/ 9843 w 19998"/>
                <a:gd name="connsiteY488" fmla="*/ 1645 h 19998"/>
                <a:gd name="connsiteX489" fmla="*/ 9902 w 19998"/>
                <a:gd name="connsiteY489" fmla="*/ 1645 h 19998"/>
                <a:gd name="connsiteX490" fmla="*/ 9902 w 19998"/>
                <a:gd name="connsiteY490" fmla="*/ 1628 h 19998"/>
                <a:gd name="connsiteX491" fmla="*/ 9902 w 19998"/>
                <a:gd name="connsiteY491" fmla="*/ 1607 h 19998"/>
                <a:gd name="connsiteX492" fmla="*/ 9843 w 19998"/>
                <a:gd name="connsiteY492" fmla="*/ 1542 h 19998"/>
                <a:gd name="connsiteX493" fmla="*/ 9886 w 19998"/>
                <a:gd name="connsiteY493" fmla="*/ 1260 h 19998"/>
                <a:gd name="connsiteX494" fmla="*/ 9926 w 19998"/>
                <a:gd name="connsiteY494" fmla="*/ 1243 h 19998"/>
                <a:gd name="connsiteX495" fmla="*/ 9886 w 19998"/>
                <a:gd name="connsiteY495" fmla="*/ 815 h 19998"/>
                <a:gd name="connsiteX496" fmla="*/ 9902 w 19998"/>
                <a:gd name="connsiteY496" fmla="*/ 815 h 19998"/>
                <a:gd name="connsiteX497" fmla="*/ 9886 w 19998"/>
                <a:gd name="connsiteY497" fmla="*/ 484 h 19998"/>
                <a:gd name="connsiteX498" fmla="*/ 10645 w 19998"/>
                <a:gd name="connsiteY498" fmla="*/ 186 h 19998"/>
                <a:gd name="connsiteX499" fmla="*/ 11307 w 19998"/>
                <a:gd name="connsiteY499" fmla="*/ 0 h 19998"/>
                <a:gd name="connsiteX500" fmla="*/ 11431 w 19998"/>
                <a:gd name="connsiteY500" fmla="*/ 324 h 19998"/>
                <a:gd name="connsiteX501" fmla="*/ 11431 w 19998"/>
                <a:gd name="connsiteY501" fmla="*/ 630 h 19998"/>
                <a:gd name="connsiteX502" fmla="*/ 11577 w 19998"/>
                <a:gd name="connsiteY502" fmla="*/ 630 h 19998"/>
                <a:gd name="connsiteX503" fmla="*/ 11700 w 19998"/>
                <a:gd name="connsiteY503" fmla="*/ 832 h 19998"/>
                <a:gd name="connsiteX504" fmla="*/ 11822 w 19998"/>
                <a:gd name="connsiteY504" fmla="*/ 895 h 19998"/>
                <a:gd name="connsiteX505" fmla="*/ 12158 w 19998"/>
                <a:gd name="connsiteY505" fmla="*/ 670 h 19998"/>
                <a:gd name="connsiteX506" fmla="*/ 12279 w 19998"/>
                <a:gd name="connsiteY506" fmla="*/ 792 h 19998"/>
                <a:gd name="connsiteX507" fmla="*/ 12255 w 19998"/>
                <a:gd name="connsiteY507" fmla="*/ 815 h 19998"/>
                <a:gd name="connsiteX508" fmla="*/ 12360 w 19998"/>
                <a:gd name="connsiteY508" fmla="*/ 895 h 19998"/>
                <a:gd name="connsiteX509" fmla="*/ 12360 w 19998"/>
                <a:gd name="connsiteY509" fmla="*/ 912 h 19998"/>
                <a:gd name="connsiteX510" fmla="*/ 12339 w 19998"/>
                <a:gd name="connsiteY510" fmla="*/ 935 h 19998"/>
                <a:gd name="connsiteX511" fmla="*/ 12548 w 19998"/>
                <a:gd name="connsiteY511" fmla="*/ 1342 h 19998"/>
                <a:gd name="connsiteX512" fmla="*/ 12753 w 19998"/>
                <a:gd name="connsiteY512" fmla="*/ 1260 h 19998"/>
                <a:gd name="connsiteX513" fmla="*/ 12729 w 19998"/>
                <a:gd name="connsiteY513" fmla="*/ 1363 h 19998"/>
                <a:gd name="connsiteX514" fmla="*/ 12834 w 19998"/>
                <a:gd name="connsiteY514" fmla="*/ 1323 h 19998"/>
                <a:gd name="connsiteX515" fmla="*/ 12853 w 19998"/>
                <a:gd name="connsiteY515" fmla="*/ 1342 h 19998"/>
                <a:gd name="connsiteX516" fmla="*/ 12901 w 19998"/>
                <a:gd name="connsiteY516" fmla="*/ 1342 h 19998"/>
                <a:gd name="connsiteX517" fmla="*/ 13039 w 19998"/>
                <a:gd name="connsiteY517" fmla="*/ 1769 h 19998"/>
                <a:gd name="connsiteX518" fmla="*/ 13039 w 19998"/>
                <a:gd name="connsiteY518" fmla="*/ 1751 h 19998"/>
                <a:gd name="connsiteX519" fmla="*/ 13065 w 19998"/>
                <a:gd name="connsiteY519" fmla="*/ 1751 h 19998"/>
                <a:gd name="connsiteX520" fmla="*/ 13082 w 19998"/>
                <a:gd name="connsiteY520" fmla="*/ 1671 h 19998"/>
                <a:gd name="connsiteX521" fmla="*/ 13186 w 19998"/>
                <a:gd name="connsiteY521" fmla="*/ 1645 h 19998"/>
                <a:gd name="connsiteX522" fmla="*/ 13203 w 19998"/>
                <a:gd name="connsiteY522" fmla="*/ 1671 h 19998"/>
                <a:gd name="connsiteX523" fmla="*/ 13203 w 19998"/>
                <a:gd name="connsiteY523" fmla="*/ 1645 h 19998"/>
                <a:gd name="connsiteX524" fmla="*/ 13267 w 19998"/>
                <a:gd name="connsiteY524" fmla="*/ 1645 h 19998"/>
                <a:gd name="connsiteX525" fmla="*/ 13267 w 19998"/>
                <a:gd name="connsiteY525" fmla="*/ 1671 h 19998"/>
                <a:gd name="connsiteX526" fmla="*/ 13308 w 19998"/>
                <a:gd name="connsiteY526" fmla="*/ 1687 h 19998"/>
                <a:gd name="connsiteX527" fmla="*/ 13308 w 19998"/>
                <a:gd name="connsiteY527" fmla="*/ 1711 h 19998"/>
                <a:gd name="connsiteX528" fmla="*/ 13515 w 19998"/>
                <a:gd name="connsiteY528" fmla="*/ 1628 h 19998"/>
                <a:gd name="connsiteX529" fmla="*/ 13598 w 19998"/>
                <a:gd name="connsiteY529" fmla="*/ 1751 h 19998"/>
                <a:gd name="connsiteX530" fmla="*/ 13660 w 19998"/>
                <a:gd name="connsiteY530" fmla="*/ 1769 h 19998"/>
                <a:gd name="connsiteX531" fmla="*/ 13660 w 19998"/>
                <a:gd name="connsiteY531" fmla="*/ 1833 h 19998"/>
                <a:gd name="connsiteX532" fmla="*/ 13677 w 19998"/>
                <a:gd name="connsiteY532" fmla="*/ 1833 h 19998"/>
                <a:gd name="connsiteX533" fmla="*/ 13677 w 19998"/>
                <a:gd name="connsiteY533" fmla="*/ 1849 h 19998"/>
                <a:gd name="connsiteX534" fmla="*/ 13725 w 19998"/>
                <a:gd name="connsiteY534" fmla="*/ 1849 h 19998"/>
                <a:gd name="connsiteX535" fmla="*/ 13703 w 19998"/>
                <a:gd name="connsiteY535" fmla="*/ 1833 h 19998"/>
                <a:gd name="connsiteX536" fmla="*/ 13725 w 19998"/>
                <a:gd name="connsiteY536" fmla="*/ 1791 h 19998"/>
                <a:gd name="connsiteX537" fmla="*/ 13808 w 19998"/>
                <a:gd name="connsiteY537" fmla="*/ 1873 h 19998"/>
                <a:gd name="connsiteX538" fmla="*/ 13725 w 19998"/>
                <a:gd name="connsiteY538" fmla="*/ 2155 h 19998"/>
                <a:gd name="connsiteX539" fmla="*/ 13725 w 19998"/>
                <a:gd name="connsiteY539" fmla="*/ 2138 h 19998"/>
                <a:gd name="connsiteX540" fmla="*/ 13784 w 19998"/>
                <a:gd name="connsiteY540" fmla="*/ 2155 h 19998"/>
                <a:gd name="connsiteX541" fmla="*/ 13825 w 19998"/>
                <a:gd name="connsiteY541" fmla="*/ 2301 h 19998"/>
                <a:gd name="connsiteX542" fmla="*/ 13703 w 19998"/>
                <a:gd name="connsiteY542" fmla="*/ 2420 h 19998"/>
                <a:gd name="connsiteX543" fmla="*/ 13741 w 19998"/>
                <a:gd name="connsiteY543" fmla="*/ 2463 h 19998"/>
                <a:gd name="connsiteX544" fmla="*/ 13703 w 19998"/>
                <a:gd name="connsiteY544" fmla="*/ 2503 h 19998"/>
                <a:gd name="connsiteX545" fmla="*/ 13784 w 19998"/>
                <a:gd name="connsiteY545" fmla="*/ 2519 h 19998"/>
                <a:gd name="connsiteX546" fmla="*/ 13784 w 19998"/>
                <a:gd name="connsiteY546" fmla="*/ 2540 h 19998"/>
                <a:gd name="connsiteX547" fmla="*/ 13849 w 19998"/>
                <a:gd name="connsiteY547" fmla="*/ 2540 h 19998"/>
                <a:gd name="connsiteX548" fmla="*/ 14280 w 19998"/>
                <a:gd name="connsiteY548" fmla="*/ 2540 h 19998"/>
                <a:gd name="connsiteX549" fmla="*/ 14527 w 19998"/>
                <a:gd name="connsiteY549" fmla="*/ 2437 h 19998"/>
                <a:gd name="connsiteX550" fmla="*/ 14527 w 19998"/>
                <a:gd name="connsiteY550" fmla="*/ 2218 h 19998"/>
                <a:gd name="connsiteX551" fmla="*/ 14715 w 19998"/>
                <a:gd name="connsiteY551" fmla="*/ 2051 h 19998"/>
                <a:gd name="connsiteX552" fmla="*/ 14815 w 19998"/>
                <a:gd name="connsiteY552" fmla="*/ 2115 h 19998"/>
                <a:gd name="connsiteX553" fmla="*/ 14775 w 19998"/>
                <a:gd name="connsiteY553" fmla="*/ 2138 h 19998"/>
                <a:gd name="connsiteX554" fmla="*/ 14796 w 19998"/>
                <a:gd name="connsiteY554" fmla="*/ 2218 h 19998"/>
                <a:gd name="connsiteX555" fmla="*/ 14756 w 19998"/>
                <a:gd name="connsiteY555" fmla="*/ 2195 h 19998"/>
                <a:gd name="connsiteX556" fmla="*/ 14732 w 19998"/>
                <a:gd name="connsiteY556" fmla="*/ 2218 h 19998"/>
                <a:gd name="connsiteX557" fmla="*/ 14756 w 19998"/>
                <a:gd name="connsiteY557" fmla="*/ 2237 h 19998"/>
                <a:gd name="connsiteX558" fmla="*/ 14732 w 19998"/>
                <a:gd name="connsiteY558" fmla="*/ 2275 h 19998"/>
                <a:gd name="connsiteX559" fmla="*/ 14715 w 19998"/>
                <a:gd name="connsiteY559" fmla="*/ 2275 h 19998"/>
                <a:gd name="connsiteX560" fmla="*/ 14756 w 19998"/>
                <a:gd name="connsiteY560" fmla="*/ 2341 h 19998"/>
                <a:gd name="connsiteX561" fmla="*/ 14675 w 19998"/>
                <a:gd name="connsiteY561" fmla="*/ 2519 h 19998"/>
                <a:gd name="connsiteX562" fmla="*/ 14815 w 19998"/>
                <a:gd name="connsiteY562" fmla="*/ 2622 h 19998"/>
                <a:gd name="connsiteX563" fmla="*/ 14796 w 19998"/>
                <a:gd name="connsiteY563" fmla="*/ 2904 h 19998"/>
                <a:gd name="connsiteX564" fmla="*/ 14918 w 19998"/>
                <a:gd name="connsiteY564" fmla="*/ 2904 h 19998"/>
                <a:gd name="connsiteX565" fmla="*/ 14918 w 19998"/>
                <a:gd name="connsiteY565" fmla="*/ 2867 h 19998"/>
                <a:gd name="connsiteX566" fmla="*/ 15001 w 19998"/>
                <a:gd name="connsiteY566" fmla="*/ 2888 h 19998"/>
                <a:gd name="connsiteX567" fmla="*/ 15230 w 19998"/>
                <a:gd name="connsiteY567" fmla="*/ 3074 h 19998"/>
                <a:gd name="connsiteX568" fmla="*/ 15249 w 19998"/>
                <a:gd name="connsiteY568" fmla="*/ 3050 h 19998"/>
                <a:gd name="connsiteX569" fmla="*/ 15249 w 19998"/>
                <a:gd name="connsiteY569" fmla="*/ 3114 h 19998"/>
                <a:gd name="connsiteX570" fmla="*/ 15330 w 19998"/>
                <a:gd name="connsiteY570" fmla="*/ 3114 h 19998"/>
                <a:gd name="connsiteX571" fmla="*/ 15418 w 19998"/>
                <a:gd name="connsiteY571" fmla="*/ 3114 h 19998"/>
                <a:gd name="connsiteX572" fmla="*/ 15499 w 19998"/>
                <a:gd name="connsiteY572" fmla="*/ 3196 h 19998"/>
                <a:gd name="connsiteX573" fmla="*/ 15475 w 19998"/>
                <a:gd name="connsiteY573" fmla="*/ 3252 h 19998"/>
                <a:gd name="connsiteX574" fmla="*/ 15499 w 19998"/>
                <a:gd name="connsiteY574" fmla="*/ 3295 h 19998"/>
                <a:gd name="connsiteX575" fmla="*/ 15499 w 19998"/>
                <a:gd name="connsiteY575" fmla="*/ 3276 h 19998"/>
                <a:gd name="connsiteX576" fmla="*/ 15599 w 19998"/>
                <a:gd name="connsiteY576" fmla="*/ 3276 h 19998"/>
                <a:gd name="connsiteX577" fmla="*/ 15704 w 19998"/>
                <a:gd name="connsiteY577" fmla="*/ 3374 h 19998"/>
                <a:gd name="connsiteX578" fmla="*/ 15682 w 19998"/>
                <a:gd name="connsiteY578" fmla="*/ 3414 h 19998"/>
                <a:gd name="connsiteX579" fmla="*/ 15723 w 19998"/>
                <a:gd name="connsiteY579" fmla="*/ 3478 h 19998"/>
                <a:gd name="connsiteX580" fmla="*/ 15704 w 19998"/>
                <a:gd name="connsiteY580" fmla="*/ 3497 h 19998"/>
                <a:gd name="connsiteX581" fmla="*/ 15747 w 19998"/>
                <a:gd name="connsiteY581" fmla="*/ 3534 h 19998"/>
                <a:gd name="connsiteX582" fmla="*/ 15747 w 19998"/>
                <a:gd name="connsiteY582" fmla="*/ 3518 h 19998"/>
                <a:gd name="connsiteX583" fmla="*/ 15935 w 19998"/>
                <a:gd name="connsiteY583" fmla="*/ 3478 h 19998"/>
                <a:gd name="connsiteX584" fmla="*/ 15935 w 19998"/>
                <a:gd name="connsiteY584" fmla="*/ 3518 h 19998"/>
                <a:gd name="connsiteX585" fmla="*/ 15951 w 19998"/>
                <a:gd name="connsiteY585" fmla="*/ 3518 h 19998"/>
                <a:gd name="connsiteX586" fmla="*/ 15992 w 19998"/>
                <a:gd name="connsiteY586" fmla="*/ 3414 h 19998"/>
                <a:gd name="connsiteX587" fmla="*/ 16156 w 19998"/>
                <a:gd name="connsiteY587" fmla="*/ 3414 h 19998"/>
                <a:gd name="connsiteX588" fmla="*/ 16156 w 19998"/>
                <a:gd name="connsiteY588" fmla="*/ 3374 h 19998"/>
                <a:gd name="connsiteX589" fmla="*/ 16302 w 19998"/>
                <a:gd name="connsiteY589" fmla="*/ 3436 h 19998"/>
                <a:gd name="connsiteX590" fmla="*/ 16285 w 19998"/>
                <a:gd name="connsiteY590" fmla="*/ 3454 h 19998"/>
                <a:gd name="connsiteX591" fmla="*/ 16366 w 19998"/>
                <a:gd name="connsiteY591" fmla="*/ 3518 h 19998"/>
                <a:gd name="connsiteX592" fmla="*/ 16490 w 19998"/>
                <a:gd name="connsiteY592" fmla="*/ 3518 h 19998"/>
                <a:gd name="connsiteX593" fmla="*/ 16506 w 19998"/>
                <a:gd name="connsiteY593" fmla="*/ 3600 h 19998"/>
                <a:gd name="connsiteX594" fmla="*/ 16590 w 19998"/>
                <a:gd name="connsiteY594" fmla="*/ 3624 h 19998"/>
                <a:gd name="connsiteX595" fmla="*/ 16611 w 19998"/>
                <a:gd name="connsiteY595" fmla="*/ 3581 h 19998"/>
                <a:gd name="connsiteX596" fmla="*/ 16694 w 19998"/>
                <a:gd name="connsiteY596" fmla="*/ 3600 h 19998"/>
                <a:gd name="connsiteX597" fmla="*/ 16694 w 19998"/>
                <a:gd name="connsiteY597" fmla="*/ 3560 h 19998"/>
                <a:gd name="connsiteX598" fmla="*/ 16716 w 19998"/>
                <a:gd name="connsiteY598" fmla="*/ 3560 h 19998"/>
                <a:gd name="connsiteX599" fmla="*/ 16716 w 19998"/>
                <a:gd name="connsiteY599" fmla="*/ 3518 h 19998"/>
                <a:gd name="connsiteX600" fmla="*/ 16759 w 19998"/>
                <a:gd name="connsiteY600" fmla="*/ 3497 h 19998"/>
                <a:gd name="connsiteX601" fmla="*/ 16759 w 19998"/>
                <a:gd name="connsiteY601" fmla="*/ 3478 h 19998"/>
                <a:gd name="connsiteX602" fmla="*/ 16940 w 19998"/>
                <a:gd name="connsiteY602" fmla="*/ 3478 h 19998"/>
                <a:gd name="connsiteX603" fmla="*/ 17085 w 19998"/>
                <a:gd name="connsiteY603" fmla="*/ 3560 h 19998"/>
                <a:gd name="connsiteX604" fmla="*/ 17085 w 19998"/>
                <a:gd name="connsiteY604" fmla="*/ 3534 h 19998"/>
                <a:gd name="connsiteX605" fmla="*/ 17192 w 19998"/>
                <a:gd name="connsiteY605" fmla="*/ 3518 h 19998"/>
                <a:gd name="connsiteX606" fmla="*/ 17192 w 19998"/>
                <a:gd name="connsiteY606" fmla="*/ 3534 h 19998"/>
                <a:gd name="connsiteX607" fmla="*/ 17373 w 19998"/>
                <a:gd name="connsiteY607" fmla="*/ 3640 h 19998"/>
                <a:gd name="connsiteX608" fmla="*/ 17354 w 19998"/>
                <a:gd name="connsiteY608" fmla="*/ 3663 h 19998"/>
                <a:gd name="connsiteX609" fmla="*/ 17437 w 19998"/>
                <a:gd name="connsiteY609" fmla="*/ 3783 h 19998"/>
                <a:gd name="connsiteX610" fmla="*/ 17397 w 19998"/>
                <a:gd name="connsiteY610" fmla="*/ 3783 h 19998"/>
                <a:gd name="connsiteX611" fmla="*/ 17414 w 19998"/>
                <a:gd name="connsiteY611" fmla="*/ 3826 h 19998"/>
                <a:gd name="connsiteX612" fmla="*/ 17437 w 19998"/>
                <a:gd name="connsiteY612" fmla="*/ 3826 h 19998"/>
                <a:gd name="connsiteX613" fmla="*/ 17602 w 19998"/>
                <a:gd name="connsiteY613" fmla="*/ 4028 h 19998"/>
                <a:gd name="connsiteX614" fmla="*/ 17623 w 19998"/>
                <a:gd name="connsiteY614" fmla="*/ 4091 h 19998"/>
                <a:gd name="connsiteX615" fmla="*/ 17642 w 19998"/>
                <a:gd name="connsiteY615" fmla="*/ 4091 h 19998"/>
                <a:gd name="connsiteX616" fmla="*/ 17683 w 19998"/>
                <a:gd name="connsiteY616" fmla="*/ 4211 h 19998"/>
                <a:gd name="connsiteX617" fmla="*/ 17849 w 19998"/>
                <a:gd name="connsiteY617" fmla="*/ 4211 h 19998"/>
                <a:gd name="connsiteX618" fmla="*/ 17849 w 19998"/>
                <a:gd name="connsiteY618" fmla="*/ 4171 h 19998"/>
                <a:gd name="connsiteX619" fmla="*/ 17871 w 19998"/>
                <a:gd name="connsiteY619" fmla="*/ 4171 h 19998"/>
                <a:gd name="connsiteX620" fmla="*/ 17830 w 19998"/>
                <a:gd name="connsiteY620" fmla="*/ 4091 h 19998"/>
                <a:gd name="connsiteX621" fmla="*/ 17871 w 19998"/>
                <a:gd name="connsiteY621" fmla="*/ 4065 h 19998"/>
                <a:gd name="connsiteX622" fmla="*/ 17935 w 19998"/>
                <a:gd name="connsiteY622" fmla="*/ 4091 h 19998"/>
                <a:gd name="connsiteX623" fmla="*/ 17976 w 19998"/>
                <a:gd name="connsiteY623" fmla="*/ 4065 h 19998"/>
                <a:gd name="connsiteX624" fmla="*/ 18019 w 19998"/>
                <a:gd name="connsiteY624" fmla="*/ 4091 h 19998"/>
                <a:gd name="connsiteX625" fmla="*/ 18140 w 19998"/>
                <a:gd name="connsiteY625" fmla="*/ 4131 h 19998"/>
                <a:gd name="connsiteX626" fmla="*/ 18183 w 19998"/>
                <a:gd name="connsiteY626" fmla="*/ 4293 h 19998"/>
                <a:gd name="connsiteX627" fmla="*/ 18200 w 19998"/>
                <a:gd name="connsiteY627" fmla="*/ 4293 h 19998"/>
                <a:gd name="connsiteX628" fmla="*/ 18223 w 19998"/>
                <a:gd name="connsiteY628" fmla="*/ 4211 h 19998"/>
                <a:gd name="connsiteX629" fmla="*/ 18240 w 19998"/>
                <a:gd name="connsiteY629" fmla="*/ 4211 h 19998"/>
                <a:gd name="connsiteX630" fmla="*/ 18240 w 19998"/>
                <a:gd name="connsiteY630" fmla="*/ 4230 h 19998"/>
                <a:gd name="connsiteX631" fmla="*/ 18281 w 19998"/>
                <a:gd name="connsiteY631" fmla="*/ 4230 h 19998"/>
                <a:gd name="connsiteX632" fmla="*/ 18328 w 19998"/>
                <a:gd name="connsiteY632" fmla="*/ 4270 h 19998"/>
                <a:gd name="connsiteX633" fmla="*/ 18369 w 19998"/>
                <a:gd name="connsiteY633" fmla="*/ 4253 h 19998"/>
                <a:gd name="connsiteX634" fmla="*/ 18388 w 19998"/>
                <a:gd name="connsiteY634" fmla="*/ 4270 h 19998"/>
                <a:gd name="connsiteX635" fmla="*/ 18531 w 19998"/>
                <a:gd name="connsiteY635" fmla="*/ 4253 h 19998"/>
                <a:gd name="connsiteX636" fmla="*/ 18531 w 19998"/>
                <a:gd name="connsiteY636" fmla="*/ 4270 h 19998"/>
                <a:gd name="connsiteX637" fmla="*/ 18631 w 19998"/>
                <a:gd name="connsiteY637" fmla="*/ 4211 h 19998"/>
                <a:gd name="connsiteX638" fmla="*/ 18631 w 19998"/>
                <a:gd name="connsiteY638" fmla="*/ 4131 h 19998"/>
                <a:gd name="connsiteX639" fmla="*/ 18762 w 19998"/>
                <a:gd name="connsiteY639" fmla="*/ 4108 h 19998"/>
                <a:gd name="connsiteX640" fmla="*/ 18778 w 19998"/>
                <a:gd name="connsiteY640" fmla="*/ 4148 h 19998"/>
                <a:gd name="connsiteX641" fmla="*/ 18821 w 19998"/>
                <a:gd name="connsiteY641" fmla="*/ 4131 h 19998"/>
                <a:gd name="connsiteX642" fmla="*/ 18943 w 19998"/>
                <a:gd name="connsiteY642" fmla="*/ 4333 h 19998"/>
                <a:gd name="connsiteX643" fmla="*/ 19047 w 19998"/>
                <a:gd name="connsiteY643" fmla="*/ 4333 h 19998"/>
                <a:gd name="connsiteX644" fmla="*/ 19064 w 19998"/>
                <a:gd name="connsiteY644" fmla="*/ 4392 h 19998"/>
                <a:gd name="connsiteX645" fmla="*/ 19152 w 19998"/>
                <a:gd name="connsiteY645" fmla="*/ 4392 h 19998"/>
                <a:gd name="connsiteX646" fmla="*/ 19152 w 19998"/>
                <a:gd name="connsiteY646" fmla="*/ 4373 h 19998"/>
                <a:gd name="connsiteX647" fmla="*/ 19212 w 19998"/>
                <a:gd name="connsiteY647" fmla="*/ 4373 h 19998"/>
                <a:gd name="connsiteX648" fmla="*/ 19212 w 19998"/>
                <a:gd name="connsiteY648" fmla="*/ 4392 h 19998"/>
                <a:gd name="connsiteX649" fmla="*/ 19317 w 19998"/>
                <a:gd name="connsiteY649" fmla="*/ 4333 h 19998"/>
                <a:gd name="connsiteX650" fmla="*/ 19417 w 19998"/>
                <a:gd name="connsiteY650" fmla="*/ 4392 h 19998"/>
                <a:gd name="connsiteX651" fmla="*/ 19443 w 19998"/>
                <a:gd name="connsiteY651" fmla="*/ 4373 h 19998"/>
                <a:gd name="connsiteX652" fmla="*/ 19500 w 19998"/>
                <a:gd name="connsiteY652" fmla="*/ 4373 h 19998"/>
                <a:gd name="connsiteX653" fmla="*/ 19521 w 19998"/>
                <a:gd name="connsiteY653" fmla="*/ 4352 h 19998"/>
                <a:gd name="connsiteX654" fmla="*/ 19998 w 19998"/>
                <a:gd name="connsiteY654" fmla="*/ 4512 h 19998"/>
                <a:gd name="connsiteX655" fmla="*/ 19750 w 19998"/>
                <a:gd name="connsiteY655" fmla="*/ 4939 h 19998"/>
                <a:gd name="connsiteX656" fmla="*/ 19712 w 19998"/>
                <a:gd name="connsiteY656" fmla="*/ 4939 h 19998"/>
                <a:gd name="connsiteX657" fmla="*/ 19686 w 19998"/>
                <a:gd name="connsiteY657" fmla="*/ 5003 h 19998"/>
                <a:gd name="connsiteX658" fmla="*/ 19645 w 19998"/>
                <a:gd name="connsiteY658" fmla="*/ 5003 h 19998"/>
                <a:gd name="connsiteX659" fmla="*/ 19131 w 19998"/>
                <a:gd name="connsiteY659" fmla="*/ 6512 h 19998"/>
                <a:gd name="connsiteX660" fmla="*/ 19236 w 19998"/>
                <a:gd name="connsiteY660" fmla="*/ 7750 h 19998"/>
                <a:gd name="connsiteX661" fmla="*/ 19212 w 19998"/>
                <a:gd name="connsiteY661" fmla="*/ 7750 h 19998"/>
                <a:gd name="connsiteX662" fmla="*/ 19090 w 19998"/>
                <a:gd name="connsiteY662" fmla="*/ 7870 h 19998"/>
                <a:gd name="connsiteX663" fmla="*/ 19152 w 19998"/>
                <a:gd name="connsiteY663" fmla="*/ 7853 h 19998"/>
                <a:gd name="connsiteX664" fmla="*/ 19064 w 19998"/>
                <a:gd name="connsiteY664" fmla="*/ 7973 h 19998"/>
                <a:gd name="connsiteX665" fmla="*/ 18983 w 19998"/>
                <a:gd name="connsiteY665" fmla="*/ 7973 h 19998"/>
                <a:gd name="connsiteX666" fmla="*/ 18714 w 19998"/>
                <a:gd name="connsiteY666" fmla="*/ 8135 h 19998"/>
                <a:gd name="connsiteX667" fmla="*/ 18695 w 19998"/>
                <a:gd name="connsiteY667" fmla="*/ 8093 h 19998"/>
                <a:gd name="connsiteX668" fmla="*/ 18614 w 19998"/>
                <a:gd name="connsiteY668" fmla="*/ 7997 h 19998"/>
                <a:gd name="connsiteX669" fmla="*/ 18631 w 19998"/>
                <a:gd name="connsiteY669" fmla="*/ 7973 h 19998"/>
                <a:gd name="connsiteX670" fmla="*/ 18304 w 19998"/>
                <a:gd name="connsiteY67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369 w 19998"/>
                <a:gd name="connsiteY25" fmla="*/ 11757 h 19998"/>
                <a:gd name="connsiteX26" fmla="*/ 18240 w 19998"/>
                <a:gd name="connsiteY26" fmla="*/ 11839 h 19998"/>
                <a:gd name="connsiteX27" fmla="*/ 18223 w 19998"/>
                <a:gd name="connsiteY27" fmla="*/ 11919 h 19998"/>
                <a:gd name="connsiteX28" fmla="*/ 18388 w 19998"/>
                <a:gd name="connsiteY28" fmla="*/ 12144 h 19998"/>
                <a:gd name="connsiteX29" fmla="*/ 18631 w 19998"/>
                <a:gd name="connsiteY29" fmla="*/ 12548 h 19998"/>
                <a:gd name="connsiteX30" fmla="*/ 18673 w 19998"/>
                <a:gd name="connsiteY30" fmla="*/ 12548 h 19998"/>
                <a:gd name="connsiteX31" fmla="*/ 18695 w 19998"/>
                <a:gd name="connsiteY31" fmla="*/ 12574 h 19998"/>
                <a:gd name="connsiteX32" fmla="*/ 18900 w 19998"/>
                <a:gd name="connsiteY32" fmla="*/ 12734 h 19998"/>
                <a:gd name="connsiteX33" fmla="*/ 18843 w 19998"/>
                <a:gd name="connsiteY33" fmla="*/ 12920 h 19998"/>
                <a:gd name="connsiteX34" fmla="*/ 18804 w 19998"/>
                <a:gd name="connsiteY34" fmla="*/ 12920 h 19998"/>
                <a:gd name="connsiteX35" fmla="*/ 18821 w 19998"/>
                <a:gd name="connsiteY35" fmla="*/ 13098 h 19998"/>
                <a:gd name="connsiteX36" fmla="*/ 18804 w 19998"/>
                <a:gd name="connsiteY36" fmla="*/ 13098 h 19998"/>
                <a:gd name="connsiteX37" fmla="*/ 18762 w 19998"/>
                <a:gd name="connsiteY37" fmla="*/ 13178 h 19998"/>
                <a:gd name="connsiteX38" fmla="*/ 18573 w 19998"/>
                <a:gd name="connsiteY38" fmla="*/ 13221 h 19998"/>
                <a:gd name="connsiteX39" fmla="*/ 18469 w 19998"/>
                <a:gd name="connsiteY39" fmla="*/ 13300 h 19998"/>
                <a:gd name="connsiteX40" fmla="*/ 18469 w 19998"/>
                <a:gd name="connsiteY40" fmla="*/ 13364 h 19998"/>
                <a:gd name="connsiteX41" fmla="*/ 18119 w 19998"/>
                <a:gd name="connsiteY41" fmla="*/ 13387 h 19998"/>
                <a:gd name="connsiteX42" fmla="*/ 18035 w 19998"/>
                <a:gd name="connsiteY42" fmla="*/ 13444 h 19998"/>
                <a:gd name="connsiteX43" fmla="*/ 18240 w 19998"/>
                <a:gd name="connsiteY43" fmla="*/ 13669 h 19998"/>
                <a:gd name="connsiteX44" fmla="*/ 18261 w 19998"/>
                <a:gd name="connsiteY44" fmla="*/ 13914 h 19998"/>
                <a:gd name="connsiteX45" fmla="*/ 18552 w 19998"/>
                <a:gd name="connsiteY45" fmla="*/ 14034 h 19998"/>
                <a:gd name="connsiteX46" fmla="*/ 18714 w 19998"/>
                <a:gd name="connsiteY46" fmla="*/ 14074 h 19998"/>
                <a:gd name="connsiteX47" fmla="*/ 18843 w 19998"/>
                <a:gd name="connsiteY47" fmla="*/ 14403 h 19998"/>
                <a:gd name="connsiteX48" fmla="*/ 18657 w 19998"/>
                <a:gd name="connsiteY48" fmla="*/ 14421 h 19998"/>
                <a:gd name="connsiteX49" fmla="*/ 18492 w 19998"/>
                <a:gd name="connsiteY49" fmla="*/ 14809 h 19998"/>
                <a:gd name="connsiteX50" fmla="*/ 18657 w 19998"/>
                <a:gd name="connsiteY50" fmla="*/ 14995 h 19998"/>
                <a:gd name="connsiteX51" fmla="*/ 18573 w 19998"/>
                <a:gd name="connsiteY51" fmla="*/ 15011 h 19998"/>
                <a:gd name="connsiteX52" fmla="*/ 18573 w 19998"/>
                <a:gd name="connsiteY52" fmla="*/ 15131 h 19998"/>
                <a:gd name="connsiteX53" fmla="*/ 18804 w 19998"/>
                <a:gd name="connsiteY53" fmla="*/ 15422 h 19998"/>
                <a:gd name="connsiteX54" fmla="*/ 18821 w 19998"/>
                <a:gd name="connsiteY54" fmla="*/ 15422 h 19998"/>
                <a:gd name="connsiteX55" fmla="*/ 18843 w 19998"/>
                <a:gd name="connsiteY55" fmla="*/ 15439 h 19998"/>
                <a:gd name="connsiteX56" fmla="*/ 19090 w 19998"/>
                <a:gd name="connsiteY56" fmla="*/ 15479 h 19998"/>
                <a:gd name="connsiteX57" fmla="*/ 19152 w 19998"/>
                <a:gd name="connsiteY57" fmla="*/ 15542 h 19998"/>
                <a:gd name="connsiteX58" fmla="*/ 19169 w 19998"/>
                <a:gd name="connsiteY58" fmla="*/ 15542 h 19998"/>
                <a:gd name="connsiteX59" fmla="*/ 19500 w 19998"/>
                <a:gd name="connsiteY59" fmla="*/ 15641 h 19998"/>
                <a:gd name="connsiteX60" fmla="*/ 19500 w 19998"/>
                <a:gd name="connsiteY60" fmla="*/ 15624 h 19998"/>
                <a:gd name="connsiteX61" fmla="*/ 19833 w 19998"/>
                <a:gd name="connsiteY61" fmla="*/ 15519 h 19998"/>
                <a:gd name="connsiteX62" fmla="*/ 19833 w 19998"/>
                <a:gd name="connsiteY62" fmla="*/ 15479 h 19998"/>
                <a:gd name="connsiteX63" fmla="*/ 19914 w 19998"/>
                <a:gd name="connsiteY63" fmla="*/ 15479 h 19998"/>
                <a:gd name="connsiteX64" fmla="*/ 19890 w 19998"/>
                <a:gd name="connsiteY64" fmla="*/ 15624 h 19998"/>
                <a:gd name="connsiteX65" fmla="*/ 19971 w 19998"/>
                <a:gd name="connsiteY65" fmla="*/ 15784 h 19998"/>
                <a:gd name="connsiteX66" fmla="*/ 19890 w 19998"/>
                <a:gd name="connsiteY66" fmla="*/ 15824 h 19998"/>
                <a:gd name="connsiteX67" fmla="*/ 19686 w 19998"/>
                <a:gd name="connsiteY67" fmla="*/ 16358 h 19998"/>
                <a:gd name="connsiteX68" fmla="*/ 19712 w 19998"/>
                <a:gd name="connsiteY68" fmla="*/ 16395 h 19998"/>
                <a:gd name="connsiteX69" fmla="*/ 19645 w 19998"/>
                <a:gd name="connsiteY69" fmla="*/ 16477 h 19998"/>
                <a:gd name="connsiteX70" fmla="*/ 19605 w 19998"/>
                <a:gd name="connsiteY70" fmla="*/ 16454 h 19998"/>
                <a:gd name="connsiteX71" fmla="*/ 19459 w 19998"/>
                <a:gd name="connsiteY71" fmla="*/ 16557 h 19998"/>
                <a:gd name="connsiteX72" fmla="*/ 19443 w 19998"/>
                <a:gd name="connsiteY72" fmla="*/ 16557 h 19998"/>
                <a:gd name="connsiteX73" fmla="*/ 19400 w 19998"/>
                <a:gd name="connsiteY73" fmla="*/ 16600 h 19998"/>
                <a:gd name="connsiteX74" fmla="*/ 19417 w 19998"/>
                <a:gd name="connsiteY74" fmla="*/ 16640 h 19998"/>
                <a:gd name="connsiteX75" fmla="*/ 19400 w 19998"/>
                <a:gd name="connsiteY75" fmla="*/ 16656 h 19998"/>
                <a:gd name="connsiteX76" fmla="*/ 19376 w 19998"/>
                <a:gd name="connsiteY76" fmla="*/ 16600 h 19998"/>
                <a:gd name="connsiteX77" fmla="*/ 19333 w 19998"/>
                <a:gd name="connsiteY77" fmla="*/ 16640 h 19998"/>
                <a:gd name="connsiteX78" fmla="*/ 19317 w 19998"/>
                <a:gd name="connsiteY78" fmla="*/ 16618 h 19998"/>
                <a:gd name="connsiteX79" fmla="*/ 19064 w 19998"/>
                <a:gd name="connsiteY79" fmla="*/ 16905 h 19998"/>
                <a:gd name="connsiteX80" fmla="*/ 19107 w 19998"/>
                <a:gd name="connsiteY80" fmla="*/ 16964 h 19998"/>
                <a:gd name="connsiteX81" fmla="*/ 19064 w 19998"/>
                <a:gd name="connsiteY81" fmla="*/ 16987 h 19998"/>
                <a:gd name="connsiteX82" fmla="*/ 19047 w 19998"/>
                <a:gd name="connsiteY82" fmla="*/ 16922 h 19998"/>
                <a:gd name="connsiteX83" fmla="*/ 18926 w 19998"/>
                <a:gd name="connsiteY83" fmla="*/ 17004 h 19998"/>
                <a:gd name="connsiteX84" fmla="*/ 18900 w 19998"/>
                <a:gd name="connsiteY84" fmla="*/ 16987 h 19998"/>
                <a:gd name="connsiteX85" fmla="*/ 18762 w 19998"/>
                <a:gd name="connsiteY85" fmla="*/ 17067 h 19998"/>
                <a:gd name="connsiteX86" fmla="*/ 18804 w 19998"/>
                <a:gd name="connsiteY86" fmla="*/ 17084 h 19998"/>
                <a:gd name="connsiteX87" fmla="*/ 18778 w 19998"/>
                <a:gd name="connsiteY87" fmla="*/ 17150 h 19998"/>
                <a:gd name="connsiteX88" fmla="*/ 18738 w 19998"/>
                <a:gd name="connsiteY88" fmla="*/ 17150 h 19998"/>
                <a:gd name="connsiteX89" fmla="*/ 18695 w 19998"/>
                <a:gd name="connsiteY89" fmla="*/ 17269 h 19998"/>
                <a:gd name="connsiteX90" fmla="*/ 18657 w 19998"/>
                <a:gd name="connsiteY90" fmla="*/ 17269 h 19998"/>
                <a:gd name="connsiteX91" fmla="*/ 18631 w 19998"/>
                <a:gd name="connsiteY91" fmla="*/ 17269 h 19998"/>
                <a:gd name="connsiteX92" fmla="*/ 18631 w 19998"/>
                <a:gd name="connsiteY92" fmla="*/ 17312 h 19998"/>
                <a:gd name="connsiteX93" fmla="*/ 18452 w 19998"/>
                <a:gd name="connsiteY93" fmla="*/ 17312 h 19998"/>
                <a:gd name="connsiteX94" fmla="*/ 18200 w 19998"/>
                <a:gd name="connsiteY94" fmla="*/ 17655 h 19998"/>
                <a:gd name="connsiteX95" fmla="*/ 18200 w 19998"/>
                <a:gd name="connsiteY95" fmla="*/ 17674 h 19998"/>
                <a:gd name="connsiteX96" fmla="*/ 18345 w 19998"/>
                <a:gd name="connsiteY96" fmla="*/ 17655 h 19998"/>
                <a:gd name="connsiteX97" fmla="*/ 18345 w 19998"/>
                <a:gd name="connsiteY97" fmla="*/ 17634 h 19998"/>
                <a:gd name="connsiteX98" fmla="*/ 18388 w 19998"/>
                <a:gd name="connsiteY98" fmla="*/ 17655 h 19998"/>
                <a:gd name="connsiteX99" fmla="*/ 18345 w 19998"/>
                <a:gd name="connsiteY99" fmla="*/ 17779 h 19998"/>
                <a:gd name="connsiteX100" fmla="*/ 18369 w 19998"/>
                <a:gd name="connsiteY100" fmla="*/ 17796 h 19998"/>
                <a:gd name="connsiteX101" fmla="*/ 18369 w 19998"/>
                <a:gd name="connsiteY101" fmla="*/ 17817 h 19998"/>
                <a:gd name="connsiteX102" fmla="*/ 18304 w 19998"/>
                <a:gd name="connsiteY102" fmla="*/ 17843 h 19998"/>
                <a:gd name="connsiteX103" fmla="*/ 18304 w 19998"/>
                <a:gd name="connsiteY103" fmla="*/ 17883 h 19998"/>
                <a:gd name="connsiteX104" fmla="*/ 18261 w 19998"/>
                <a:gd name="connsiteY104" fmla="*/ 17899 h 19998"/>
                <a:gd name="connsiteX105" fmla="*/ 18157 w 19998"/>
                <a:gd name="connsiteY105" fmla="*/ 17859 h 19998"/>
                <a:gd name="connsiteX106" fmla="*/ 17830 w 19998"/>
                <a:gd name="connsiteY106" fmla="*/ 18003 h 19998"/>
                <a:gd name="connsiteX107" fmla="*/ 17830 w 19998"/>
                <a:gd name="connsiteY107" fmla="*/ 18101 h 19998"/>
                <a:gd name="connsiteX108" fmla="*/ 17561 w 19998"/>
                <a:gd name="connsiteY108" fmla="*/ 18045 h 19998"/>
                <a:gd name="connsiteX109" fmla="*/ 17502 w 19998"/>
                <a:gd name="connsiteY109" fmla="*/ 18223 h 19998"/>
                <a:gd name="connsiteX110" fmla="*/ 17518 w 19998"/>
                <a:gd name="connsiteY110" fmla="*/ 18223 h 19998"/>
                <a:gd name="connsiteX111" fmla="*/ 17480 w 19998"/>
                <a:gd name="connsiteY111" fmla="*/ 18247 h 19998"/>
                <a:gd name="connsiteX112" fmla="*/ 17397 w 19998"/>
                <a:gd name="connsiteY112" fmla="*/ 18247 h 19998"/>
                <a:gd name="connsiteX113" fmla="*/ 17373 w 19998"/>
                <a:gd name="connsiteY113" fmla="*/ 18223 h 19998"/>
                <a:gd name="connsiteX114" fmla="*/ 17454 w 19998"/>
                <a:gd name="connsiteY114" fmla="*/ 18207 h 19998"/>
                <a:gd name="connsiteX115" fmla="*/ 17397 w 19998"/>
                <a:gd name="connsiteY115" fmla="*/ 18125 h 19998"/>
                <a:gd name="connsiteX116" fmla="*/ 17249 w 19998"/>
                <a:gd name="connsiteY116" fmla="*/ 18125 h 19998"/>
                <a:gd name="connsiteX117" fmla="*/ 17249 w 19998"/>
                <a:gd name="connsiteY117" fmla="*/ 18101 h 19998"/>
                <a:gd name="connsiteX118" fmla="*/ 17111 w 19998"/>
                <a:gd name="connsiteY118" fmla="*/ 18082 h 19998"/>
                <a:gd name="connsiteX119" fmla="*/ 17111 w 19998"/>
                <a:gd name="connsiteY119" fmla="*/ 18061 h 19998"/>
                <a:gd name="connsiteX120" fmla="*/ 17023 w 19998"/>
                <a:gd name="connsiteY120" fmla="*/ 18061 h 19998"/>
                <a:gd name="connsiteX121" fmla="*/ 17023 w 19998"/>
                <a:gd name="connsiteY121" fmla="*/ 18082 h 19998"/>
                <a:gd name="connsiteX122" fmla="*/ 17068 w 19998"/>
                <a:gd name="connsiteY122" fmla="*/ 18101 h 19998"/>
                <a:gd name="connsiteX123" fmla="*/ 17068 w 19998"/>
                <a:gd name="connsiteY123" fmla="*/ 18144 h 19998"/>
                <a:gd name="connsiteX124" fmla="*/ 17128 w 19998"/>
                <a:gd name="connsiteY124" fmla="*/ 18125 h 19998"/>
                <a:gd name="connsiteX125" fmla="*/ 17149 w 19998"/>
                <a:gd name="connsiteY125" fmla="*/ 18165 h 19998"/>
                <a:gd name="connsiteX126" fmla="*/ 17068 w 19998"/>
                <a:gd name="connsiteY126" fmla="*/ 18181 h 19998"/>
                <a:gd name="connsiteX127" fmla="*/ 17023 w 19998"/>
                <a:gd name="connsiteY127" fmla="*/ 18165 h 19998"/>
                <a:gd name="connsiteX128" fmla="*/ 16980 w 19998"/>
                <a:gd name="connsiteY128" fmla="*/ 18223 h 19998"/>
                <a:gd name="connsiteX129" fmla="*/ 16880 w 19998"/>
                <a:gd name="connsiteY129" fmla="*/ 18181 h 19998"/>
                <a:gd name="connsiteX130" fmla="*/ 16899 w 19998"/>
                <a:gd name="connsiteY130" fmla="*/ 18082 h 19998"/>
                <a:gd name="connsiteX131" fmla="*/ 16842 w 19998"/>
                <a:gd name="connsiteY131" fmla="*/ 18061 h 19998"/>
                <a:gd name="connsiteX132" fmla="*/ 16842 w 19998"/>
                <a:gd name="connsiteY132" fmla="*/ 18045 h 19998"/>
                <a:gd name="connsiteX133" fmla="*/ 16678 w 19998"/>
                <a:gd name="connsiteY133" fmla="*/ 17981 h 19998"/>
                <a:gd name="connsiteX134" fmla="*/ 16694 w 19998"/>
                <a:gd name="connsiteY134" fmla="*/ 17963 h 19998"/>
                <a:gd name="connsiteX135" fmla="*/ 16694 w 19998"/>
                <a:gd name="connsiteY135" fmla="*/ 17941 h 19998"/>
                <a:gd name="connsiteX136" fmla="*/ 16654 w 19998"/>
                <a:gd name="connsiteY136" fmla="*/ 17941 h 19998"/>
                <a:gd name="connsiteX137" fmla="*/ 16573 w 19998"/>
                <a:gd name="connsiteY137" fmla="*/ 17941 h 19998"/>
                <a:gd name="connsiteX138" fmla="*/ 16547 w 19998"/>
                <a:gd name="connsiteY138" fmla="*/ 17981 h 19998"/>
                <a:gd name="connsiteX139" fmla="*/ 16425 w 19998"/>
                <a:gd name="connsiteY139" fmla="*/ 17883 h 19998"/>
                <a:gd name="connsiteX140" fmla="*/ 16073 w 19998"/>
                <a:gd name="connsiteY140" fmla="*/ 17899 h 19998"/>
                <a:gd name="connsiteX141" fmla="*/ 16073 w 19998"/>
                <a:gd name="connsiteY141" fmla="*/ 17883 h 19998"/>
                <a:gd name="connsiteX142" fmla="*/ 16137 w 19998"/>
                <a:gd name="connsiteY142" fmla="*/ 17753 h 19998"/>
                <a:gd name="connsiteX143" fmla="*/ 16097 w 19998"/>
                <a:gd name="connsiteY143" fmla="*/ 17714 h 19998"/>
                <a:gd name="connsiteX144" fmla="*/ 16016 w 19998"/>
                <a:gd name="connsiteY144" fmla="*/ 17551 h 19998"/>
                <a:gd name="connsiteX145" fmla="*/ 15539 w 19998"/>
                <a:gd name="connsiteY145" fmla="*/ 17594 h 19998"/>
                <a:gd name="connsiteX146" fmla="*/ 15499 w 19998"/>
                <a:gd name="connsiteY146" fmla="*/ 17514 h 19998"/>
                <a:gd name="connsiteX147" fmla="*/ 15704 w 19998"/>
                <a:gd name="connsiteY147" fmla="*/ 17453 h 19998"/>
                <a:gd name="connsiteX148" fmla="*/ 15704 w 19998"/>
                <a:gd name="connsiteY148" fmla="*/ 17472 h 19998"/>
                <a:gd name="connsiteX149" fmla="*/ 15868 w 19998"/>
                <a:gd name="connsiteY149" fmla="*/ 17286 h 19998"/>
                <a:gd name="connsiteX150" fmla="*/ 15828 w 19998"/>
                <a:gd name="connsiteY150" fmla="*/ 17269 h 19998"/>
                <a:gd name="connsiteX151" fmla="*/ 15763 w 19998"/>
                <a:gd name="connsiteY151" fmla="*/ 17333 h 19998"/>
                <a:gd name="connsiteX152" fmla="*/ 15763 w 19998"/>
                <a:gd name="connsiteY152" fmla="*/ 17352 h 19998"/>
                <a:gd name="connsiteX153" fmla="*/ 15663 w 19998"/>
                <a:gd name="connsiteY153" fmla="*/ 17187 h 19998"/>
                <a:gd name="connsiteX154" fmla="*/ 15556 w 19998"/>
                <a:gd name="connsiteY154" fmla="*/ 17187 h 19998"/>
                <a:gd name="connsiteX155" fmla="*/ 15518 w 19998"/>
                <a:gd name="connsiteY155" fmla="*/ 17124 h 19998"/>
                <a:gd name="connsiteX156" fmla="*/ 15518 w 19998"/>
                <a:gd name="connsiteY156" fmla="*/ 17312 h 19998"/>
                <a:gd name="connsiteX157" fmla="*/ 15582 w 19998"/>
                <a:gd name="connsiteY157" fmla="*/ 17312 h 19998"/>
                <a:gd name="connsiteX158" fmla="*/ 15599 w 19998"/>
                <a:gd name="connsiteY158" fmla="*/ 17472 h 19998"/>
                <a:gd name="connsiteX159" fmla="*/ 15475 w 19998"/>
                <a:gd name="connsiteY159" fmla="*/ 17495 h 19998"/>
                <a:gd name="connsiteX160" fmla="*/ 15370 w 19998"/>
                <a:gd name="connsiteY160" fmla="*/ 17415 h 19998"/>
                <a:gd name="connsiteX161" fmla="*/ 15249 w 19998"/>
                <a:gd name="connsiteY161" fmla="*/ 17535 h 19998"/>
                <a:gd name="connsiteX162" fmla="*/ 15313 w 19998"/>
                <a:gd name="connsiteY162" fmla="*/ 17577 h 19998"/>
                <a:gd name="connsiteX163" fmla="*/ 15230 w 19998"/>
                <a:gd name="connsiteY163" fmla="*/ 17655 h 19998"/>
                <a:gd name="connsiteX164" fmla="*/ 14937 w 19998"/>
                <a:gd name="connsiteY164" fmla="*/ 17617 h 19998"/>
                <a:gd name="connsiteX165" fmla="*/ 14918 w 19998"/>
                <a:gd name="connsiteY165" fmla="*/ 17495 h 19998"/>
                <a:gd name="connsiteX166" fmla="*/ 14856 w 19998"/>
                <a:gd name="connsiteY166" fmla="*/ 17495 h 19998"/>
                <a:gd name="connsiteX167" fmla="*/ 14856 w 19998"/>
                <a:gd name="connsiteY167" fmla="*/ 17617 h 19998"/>
                <a:gd name="connsiteX168" fmla="*/ 14775 w 19998"/>
                <a:gd name="connsiteY168" fmla="*/ 17577 h 19998"/>
                <a:gd name="connsiteX169" fmla="*/ 14796 w 19998"/>
                <a:gd name="connsiteY169" fmla="*/ 17432 h 19998"/>
                <a:gd name="connsiteX170" fmla="*/ 14199 w 19998"/>
                <a:gd name="connsiteY170" fmla="*/ 17389 h 19998"/>
                <a:gd name="connsiteX171" fmla="*/ 14010 w 19998"/>
                <a:gd name="connsiteY171" fmla="*/ 17286 h 19998"/>
                <a:gd name="connsiteX172" fmla="*/ 14053 w 19998"/>
                <a:gd name="connsiteY172" fmla="*/ 17248 h 19998"/>
                <a:gd name="connsiteX173" fmla="*/ 13972 w 19998"/>
                <a:gd name="connsiteY173" fmla="*/ 17166 h 19998"/>
                <a:gd name="connsiteX174" fmla="*/ 12524 w 19998"/>
                <a:gd name="connsiteY174" fmla="*/ 17981 h 19998"/>
                <a:gd name="connsiteX175" fmla="*/ 12279 w 19998"/>
                <a:gd name="connsiteY175" fmla="*/ 18327 h 19998"/>
                <a:gd name="connsiteX176" fmla="*/ 12174 w 19998"/>
                <a:gd name="connsiteY176" fmla="*/ 18223 h 19998"/>
                <a:gd name="connsiteX177" fmla="*/ 12174 w 19998"/>
                <a:gd name="connsiteY177" fmla="*/ 18327 h 19998"/>
                <a:gd name="connsiteX178" fmla="*/ 12239 w 19998"/>
                <a:gd name="connsiteY178" fmla="*/ 18350 h 19998"/>
                <a:gd name="connsiteX179" fmla="*/ 12255 w 19998"/>
                <a:gd name="connsiteY179" fmla="*/ 18327 h 19998"/>
                <a:gd name="connsiteX180" fmla="*/ 12279 w 19998"/>
                <a:gd name="connsiteY180" fmla="*/ 18327 h 19998"/>
                <a:gd name="connsiteX181" fmla="*/ 12196 w 19998"/>
                <a:gd name="connsiteY181" fmla="*/ 18592 h 19998"/>
                <a:gd name="connsiteX182" fmla="*/ 12158 w 19998"/>
                <a:gd name="connsiteY182" fmla="*/ 18571 h 19998"/>
                <a:gd name="connsiteX183" fmla="*/ 12174 w 19998"/>
                <a:gd name="connsiteY183" fmla="*/ 18513 h 19998"/>
                <a:gd name="connsiteX184" fmla="*/ 12115 w 19998"/>
                <a:gd name="connsiteY184" fmla="*/ 18550 h 19998"/>
                <a:gd name="connsiteX185" fmla="*/ 12196 w 19998"/>
                <a:gd name="connsiteY185" fmla="*/ 18837 h 19998"/>
                <a:gd name="connsiteX186" fmla="*/ 12255 w 19998"/>
                <a:gd name="connsiteY186" fmla="*/ 19528 h 19998"/>
                <a:gd name="connsiteX187" fmla="*/ 12379 w 19998"/>
                <a:gd name="connsiteY187" fmla="*/ 19570 h 19998"/>
                <a:gd name="connsiteX188" fmla="*/ 12360 w 19998"/>
                <a:gd name="connsiteY188" fmla="*/ 19650 h 19998"/>
                <a:gd name="connsiteX189" fmla="*/ 12443 w 19998"/>
                <a:gd name="connsiteY189" fmla="*/ 19749 h 19998"/>
                <a:gd name="connsiteX190" fmla="*/ 12279 w 19998"/>
                <a:gd name="connsiteY190" fmla="*/ 19772 h 19998"/>
                <a:gd name="connsiteX191" fmla="*/ 12215 w 19998"/>
                <a:gd name="connsiteY191" fmla="*/ 19669 h 19998"/>
                <a:gd name="connsiteX192" fmla="*/ 12158 w 19998"/>
                <a:gd name="connsiteY192" fmla="*/ 19690 h 19998"/>
                <a:gd name="connsiteX193" fmla="*/ 12158 w 19998"/>
                <a:gd name="connsiteY193" fmla="*/ 19669 h 19998"/>
                <a:gd name="connsiteX194" fmla="*/ 12010 w 19998"/>
                <a:gd name="connsiteY194" fmla="*/ 19669 h 19998"/>
                <a:gd name="connsiteX195" fmla="*/ 12010 w 19998"/>
                <a:gd name="connsiteY195" fmla="*/ 19706 h 19998"/>
                <a:gd name="connsiteX196" fmla="*/ 11927 w 19998"/>
                <a:gd name="connsiteY196" fmla="*/ 19690 h 19998"/>
                <a:gd name="connsiteX197" fmla="*/ 11905 w 19998"/>
                <a:gd name="connsiteY197" fmla="*/ 19706 h 19998"/>
                <a:gd name="connsiteX198" fmla="*/ 11741 w 19998"/>
                <a:gd name="connsiteY198" fmla="*/ 19810 h 19998"/>
                <a:gd name="connsiteX199" fmla="*/ 11577 w 19998"/>
                <a:gd name="connsiteY199" fmla="*/ 19810 h 19998"/>
                <a:gd name="connsiteX200" fmla="*/ 11577 w 19998"/>
                <a:gd name="connsiteY200" fmla="*/ 19875 h 19998"/>
                <a:gd name="connsiteX201" fmla="*/ 11553 w 19998"/>
                <a:gd name="connsiteY201" fmla="*/ 19875 h 19998"/>
                <a:gd name="connsiteX202" fmla="*/ 11577 w 19998"/>
                <a:gd name="connsiteY202" fmla="*/ 19972 h 19998"/>
                <a:gd name="connsiteX203" fmla="*/ 11388 w 19998"/>
                <a:gd name="connsiteY203" fmla="*/ 19934 h 19998"/>
                <a:gd name="connsiteX204" fmla="*/ 11348 w 19998"/>
                <a:gd name="connsiteY204" fmla="*/ 19998 h 19998"/>
                <a:gd name="connsiteX205" fmla="*/ 10645 w 19998"/>
                <a:gd name="connsiteY205" fmla="*/ 19810 h 19998"/>
                <a:gd name="connsiteX206" fmla="*/ 10441 w 19998"/>
                <a:gd name="connsiteY206" fmla="*/ 19955 h 19998"/>
                <a:gd name="connsiteX207" fmla="*/ 10295 w 19998"/>
                <a:gd name="connsiteY207" fmla="*/ 19732 h 19998"/>
                <a:gd name="connsiteX208" fmla="*/ 9964 w 19998"/>
                <a:gd name="connsiteY208" fmla="*/ 19626 h 19998"/>
                <a:gd name="connsiteX209" fmla="*/ 9990 w 19998"/>
                <a:gd name="connsiteY209" fmla="*/ 19467 h 19998"/>
                <a:gd name="connsiteX210" fmla="*/ 10048 w 19998"/>
                <a:gd name="connsiteY210" fmla="*/ 19450 h 19998"/>
                <a:gd name="connsiteX211" fmla="*/ 10048 w 19998"/>
                <a:gd name="connsiteY211" fmla="*/ 19424 h 19998"/>
                <a:gd name="connsiteX212" fmla="*/ 9943 w 19998"/>
                <a:gd name="connsiteY212" fmla="*/ 19408 h 19998"/>
                <a:gd name="connsiteX213" fmla="*/ 9964 w 19998"/>
                <a:gd name="connsiteY213" fmla="*/ 19342 h 19998"/>
                <a:gd name="connsiteX214" fmla="*/ 9533 w 19998"/>
                <a:gd name="connsiteY214" fmla="*/ 19262 h 19998"/>
                <a:gd name="connsiteX215" fmla="*/ 9533 w 19998"/>
                <a:gd name="connsiteY215" fmla="*/ 19368 h 19998"/>
                <a:gd name="connsiteX216" fmla="*/ 9452 w 19998"/>
                <a:gd name="connsiteY216" fmla="*/ 19368 h 19998"/>
                <a:gd name="connsiteX217" fmla="*/ 9288 w 19998"/>
                <a:gd name="connsiteY217" fmla="*/ 19076 h 19998"/>
                <a:gd name="connsiteX218" fmla="*/ 8935 w 19998"/>
                <a:gd name="connsiteY218" fmla="*/ 19076 h 19998"/>
                <a:gd name="connsiteX219" fmla="*/ 8478 w 19998"/>
                <a:gd name="connsiteY219" fmla="*/ 18837 h 19998"/>
                <a:gd name="connsiteX220" fmla="*/ 8381 w 19998"/>
                <a:gd name="connsiteY220" fmla="*/ 18795 h 19998"/>
                <a:gd name="connsiteX221" fmla="*/ 8357 w 19998"/>
                <a:gd name="connsiteY221" fmla="*/ 18820 h 19998"/>
                <a:gd name="connsiteX222" fmla="*/ 8169 w 19998"/>
                <a:gd name="connsiteY222" fmla="*/ 18773 h 19998"/>
                <a:gd name="connsiteX223" fmla="*/ 8128 w 19998"/>
                <a:gd name="connsiteY223" fmla="*/ 18820 h 19998"/>
                <a:gd name="connsiteX224" fmla="*/ 8150 w 19998"/>
                <a:gd name="connsiteY224" fmla="*/ 18877 h 19998"/>
                <a:gd name="connsiteX225" fmla="*/ 8109 w 19998"/>
                <a:gd name="connsiteY225" fmla="*/ 18940 h 19998"/>
                <a:gd name="connsiteX226" fmla="*/ 8128 w 19998"/>
                <a:gd name="connsiteY226" fmla="*/ 18957 h 19998"/>
                <a:gd name="connsiteX227" fmla="*/ 8109 w 19998"/>
                <a:gd name="connsiteY227" fmla="*/ 18997 h 19998"/>
                <a:gd name="connsiteX228" fmla="*/ 8150 w 19998"/>
                <a:gd name="connsiteY228" fmla="*/ 18997 h 19998"/>
                <a:gd name="connsiteX229" fmla="*/ 8150 w 19998"/>
                <a:gd name="connsiteY229" fmla="*/ 19142 h 19998"/>
                <a:gd name="connsiteX230" fmla="*/ 8007 w 19998"/>
                <a:gd name="connsiteY230" fmla="*/ 19119 h 19998"/>
                <a:gd name="connsiteX231" fmla="*/ 7907 w 19998"/>
                <a:gd name="connsiteY231" fmla="*/ 19119 h 19998"/>
                <a:gd name="connsiteX232" fmla="*/ 7907 w 19998"/>
                <a:gd name="connsiteY232" fmla="*/ 19142 h 19998"/>
                <a:gd name="connsiteX233" fmla="*/ 7816 w 19998"/>
                <a:gd name="connsiteY233" fmla="*/ 19119 h 19998"/>
                <a:gd name="connsiteX234" fmla="*/ 7676 w 19998"/>
                <a:gd name="connsiteY234" fmla="*/ 19119 h 19998"/>
                <a:gd name="connsiteX235" fmla="*/ 7611 w 19998"/>
                <a:gd name="connsiteY235" fmla="*/ 19060 h 19998"/>
                <a:gd name="connsiteX236" fmla="*/ 7511 w 19998"/>
                <a:gd name="connsiteY236" fmla="*/ 19159 h 19998"/>
                <a:gd name="connsiteX237" fmla="*/ 6892 w 19998"/>
                <a:gd name="connsiteY237" fmla="*/ 19102 h 19998"/>
                <a:gd name="connsiteX238" fmla="*/ 6868 w 19998"/>
                <a:gd name="connsiteY238" fmla="*/ 19060 h 19998"/>
                <a:gd name="connsiteX239" fmla="*/ 6730 w 19998"/>
                <a:gd name="connsiteY239" fmla="*/ 18877 h 19998"/>
                <a:gd name="connsiteX240" fmla="*/ 6599 w 19998"/>
                <a:gd name="connsiteY240" fmla="*/ 18837 h 19998"/>
                <a:gd name="connsiteX241" fmla="*/ 6583 w 19998"/>
                <a:gd name="connsiteY241" fmla="*/ 18795 h 19998"/>
                <a:gd name="connsiteX242" fmla="*/ 6583 w 19998"/>
                <a:gd name="connsiteY242" fmla="*/ 18820 h 19998"/>
                <a:gd name="connsiteX243" fmla="*/ 6478 w 19998"/>
                <a:gd name="connsiteY243" fmla="*/ 18731 h 19998"/>
                <a:gd name="connsiteX244" fmla="*/ 6254 w 19998"/>
                <a:gd name="connsiteY244" fmla="*/ 18858 h 19998"/>
                <a:gd name="connsiteX245" fmla="*/ 6149 w 19998"/>
                <a:gd name="connsiteY245" fmla="*/ 18773 h 19998"/>
                <a:gd name="connsiteX246" fmla="*/ 6066 w 19998"/>
                <a:gd name="connsiteY246" fmla="*/ 18877 h 19998"/>
                <a:gd name="connsiteX247" fmla="*/ 6025 w 19998"/>
                <a:gd name="connsiteY247" fmla="*/ 18858 h 19998"/>
                <a:gd name="connsiteX248" fmla="*/ 6025 w 19998"/>
                <a:gd name="connsiteY248" fmla="*/ 18820 h 19998"/>
                <a:gd name="connsiteX249" fmla="*/ 5982 w 19998"/>
                <a:gd name="connsiteY249" fmla="*/ 18820 h 19998"/>
                <a:gd name="connsiteX250" fmla="*/ 5861 w 19998"/>
                <a:gd name="connsiteY250" fmla="*/ 18632 h 19998"/>
                <a:gd name="connsiteX251" fmla="*/ 5820 w 19998"/>
                <a:gd name="connsiteY251" fmla="*/ 18632 h 19998"/>
                <a:gd name="connsiteX252" fmla="*/ 5756 w 19998"/>
                <a:gd name="connsiteY252" fmla="*/ 18550 h 19998"/>
                <a:gd name="connsiteX253" fmla="*/ 5775 w 19998"/>
                <a:gd name="connsiteY253" fmla="*/ 18550 h 19998"/>
                <a:gd name="connsiteX254" fmla="*/ 5732 w 19998"/>
                <a:gd name="connsiteY254" fmla="*/ 18447 h 19998"/>
                <a:gd name="connsiteX255" fmla="*/ 5075 w 19998"/>
                <a:gd name="connsiteY255" fmla="*/ 18310 h 19998"/>
                <a:gd name="connsiteX256" fmla="*/ 4806 w 19998"/>
                <a:gd name="connsiteY256" fmla="*/ 18165 h 19998"/>
                <a:gd name="connsiteX257" fmla="*/ 4865 w 19998"/>
                <a:gd name="connsiteY257" fmla="*/ 18061 h 19998"/>
                <a:gd name="connsiteX258" fmla="*/ 4768 w 19998"/>
                <a:gd name="connsiteY258" fmla="*/ 18082 h 19998"/>
                <a:gd name="connsiteX259" fmla="*/ 4725 w 19998"/>
                <a:gd name="connsiteY259" fmla="*/ 18247 h 19998"/>
                <a:gd name="connsiteX260" fmla="*/ 4515 w 19998"/>
                <a:gd name="connsiteY260" fmla="*/ 18101 h 19998"/>
                <a:gd name="connsiteX261" fmla="*/ 4684 w 19998"/>
                <a:gd name="connsiteY261" fmla="*/ 17737 h 19998"/>
                <a:gd name="connsiteX262" fmla="*/ 4415 w 19998"/>
                <a:gd name="connsiteY262" fmla="*/ 17634 h 19998"/>
                <a:gd name="connsiteX263" fmla="*/ 4372 w 19998"/>
                <a:gd name="connsiteY263" fmla="*/ 17714 h 19998"/>
                <a:gd name="connsiteX264" fmla="*/ 4311 w 19998"/>
                <a:gd name="connsiteY264" fmla="*/ 17714 h 19998"/>
                <a:gd name="connsiteX265" fmla="*/ 4294 w 19998"/>
                <a:gd name="connsiteY265" fmla="*/ 17594 h 19998"/>
                <a:gd name="connsiteX266" fmla="*/ 4103 w 19998"/>
                <a:gd name="connsiteY266" fmla="*/ 17617 h 19998"/>
                <a:gd name="connsiteX267" fmla="*/ 4063 w 19998"/>
                <a:gd name="connsiteY267" fmla="*/ 17495 h 19998"/>
                <a:gd name="connsiteX268" fmla="*/ 4041 w 19998"/>
                <a:gd name="connsiteY268" fmla="*/ 17495 h 19998"/>
                <a:gd name="connsiteX269" fmla="*/ 4025 w 19998"/>
                <a:gd name="connsiteY269" fmla="*/ 17432 h 19998"/>
                <a:gd name="connsiteX270" fmla="*/ 4103 w 19998"/>
                <a:gd name="connsiteY270" fmla="*/ 17415 h 19998"/>
                <a:gd name="connsiteX271" fmla="*/ 4251 w 19998"/>
                <a:gd name="connsiteY271" fmla="*/ 17389 h 19998"/>
                <a:gd name="connsiteX272" fmla="*/ 4251 w 19998"/>
                <a:gd name="connsiteY272" fmla="*/ 17373 h 19998"/>
                <a:gd name="connsiteX273" fmla="*/ 4499 w 19998"/>
                <a:gd name="connsiteY273" fmla="*/ 17084 h 19998"/>
                <a:gd name="connsiteX274" fmla="*/ 5037 w 19998"/>
                <a:gd name="connsiteY274" fmla="*/ 14969 h 19998"/>
                <a:gd name="connsiteX275" fmla="*/ 5011 w 19998"/>
                <a:gd name="connsiteY275" fmla="*/ 14767 h 19998"/>
                <a:gd name="connsiteX276" fmla="*/ 5218 w 19998"/>
                <a:gd name="connsiteY276" fmla="*/ 14525 h 19998"/>
                <a:gd name="connsiteX277" fmla="*/ 5427 w 19998"/>
                <a:gd name="connsiteY277" fmla="*/ 14583 h 19998"/>
                <a:gd name="connsiteX278" fmla="*/ 5444 w 19998"/>
                <a:gd name="connsiteY278" fmla="*/ 14525 h 19998"/>
                <a:gd name="connsiteX279" fmla="*/ 5387 w 19998"/>
                <a:gd name="connsiteY279" fmla="*/ 14464 h 19998"/>
                <a:gd name="connsiteX280" fmla="*/ 5427 w 19998"/>
                <a:gd name="connsiteY280" fmla="*/ 14485 h 19998"/>
                <a:gd name="connsiteX281" fmla="*/ 5427 w 19998"/>
                <a:gd name="connsiteY281" fmla="*/ 14464 h 19998"/>
                <a:gd name="connsiteX282" fmla="*/ 5218 w 19998"/>
                <a:gd name="connsiteY282" fmla="*/ 14318 h 19998"/>
                <a:gd name="connsiteX283" fmla="*/ 5075 w 19998"/>
                <a:gd name="connsiteY283" fmla="*/ 14647 h 19998"/>
                <a:gd name="connsiteX284" fmla="*/ 5037 w 19998"/>
                <a:gd name="connsiteY284" fmla="*/ 14623 h 19998"/>
                <a:gd name="connsiteX285" fmla="*/ 5427 w 19998"/>
                <a:gd name="connsiteY285" fmla="*/ 12509 h 19998"/>
                <a:gd name="connsiteX286" fmla="*/ 5470 w 19998"/>
                <a:gd name="connsiteY286" fmla="*/ 12492 h 19998"/>
                <a:gd name="connsiteX287" fmla="*/ 5511 w 19998"/>
                <a:gd name="connsiteY287" fmla="*/ 12548 h 19998"/>
                <a:gd name="connsiteX288" fmla="*/ 5961 w 19998"/>
                <a:gd name="connsiteY288" fmla="*/ 13284 h 19998"/>
                <a:gd name="connsiteX289" fmla="*/ 6352 w 19998"/>
                <a:gd name="connsiteY289" fmla="*/ 14017 h 19998"/>
                <a:gd name="connsiteX290" fmla="*/ 6352 w 19998"/>
                <a:gd name="connsiteY290" fmla="*/ 13808 h 19998"/>
                <a:gd name="connsiteX291" fmla="*/ 6001 w 19998"/>
                <a:gd name="connsiteY291" fmla="*/ 13058 h 19998"/>
                <a:gd name="connsiteX292" fmla="*/ 5675 w 19998"/>
                <a:gd name="connsiteY292" fmla="*/ 12532 h 19998"/>
                <a:gd name="connsiteX293" fmla="*/ 5551 w 19998"/>
                <a:gd name="connsiteY293" fmla="*/ 12410 h 19998"/>
                <a:gd name="connsiteX294" fmla="*/ 5258 w 19998"/>
                <a:gd name="connsiteY294" fmla="*/ 12227 h 19998"/>
                <a:gd name="connsiteX295" fmla="*/ 5242 w 19998"/>
                <a:gd name="connsiteY295" fmla="*/ 12243 h 19998"/>
                <a:gd name="connsiteX296" fmla="*/ 5175 w 19998"/>
                <a:gd name="connsiteY296" fmla="*/ 11961 h 19998"/>
                <a:gd name="connsiteX297" fmla="*/ 5363 w 19998"/>
                <a:gd name="connsiteY297" fmla="*/ 11961 h 19998"/>
                <a:gd name="connsiteX298" fmla="*/ 5487 w 19998"/>
                <a:gd name="connsiteY298" fmla="*/ 11653 h 19998"/>
                <a:gd name="connsiteX299" fmla="*/ 5470 w 19998"/>
                <a:gd name="connsiteY299" fmla="*/ 11653 h 19998"/>
                <a:gd name="connsiteX300" fmla="*/ 5470 w 19998"/>
                <a:gd name="connsiteY300" fmla="*/ 11637 h 19998"/>
                <a:gd name="connsiteX301" fmla="*/ 5444 w 19998"/>
                <a:gd name="connsiteY301" fmla="*/ 11268 h 19998"/>
                <a:gd name="connsiteX302" fmla="*/ 5339 w 19998"/>
                <a:gd name="connsiteY302" fmla="*/ 11146 h 19998"/>
                <a:gd name="connsiteX303" fmla="*/ 5251 w 19998"/>
                <a:gd name="connsiteY303" fmla="*/ 10849 h 19998"/>
                <a:gd name="connsiteX304" fmla="*/ 4784 w 19998"/>
                <a:gd name="connsiteY304" fmla="*/ 10539 h 19998"/>
                <a:gd name="connsiteX305" fmla="*/ 4603 w 19998"/>
                <a:gd name="connsiteY305" fmla="*/ 10497 h 19998"/>
                <a:gd name="connsiteX306" fmla="*/ 4620 w 19998"/>
                <a:gd name="connsiteY306" fmla="*/ 10476 h 19998"/>
                <a:gd name="connsiteX307" fmla="*/ 3877 w 19998"/>
                <a:gd name="connsiteY307" fmla="*/ 9395 h 19998"/>
                <a:gd name="connsiteX308" fmla="*/ 3941 w 19998"/>
                <a:gd name="connsiteY308" fmla="*/ 9353 h 19998"/>
                <a:gd name="connsiteX309" fmla="*/ 3918 w 19998"/>
                <a:gd name="connsiteY309" fmla="*/ 9353 h 19998"/>
                <a:gd name="connsiteX310" fmla="*/ 4168 w 19998"/>
                <a:gd name="connsiteY310" fmla="*/ 9071 h 19998"/>
                <a:gd name="connsiteX311" fmla="*/ 3753 w 19998"/>
                <a:gd name="connsiteY311" fmla="*/ 8829 h 19998"/>
                <a:gd name="connsiteX312" fmla="*/ 3899 w 19998"/>
                <a:gd name="connsiteY312" fmla="*/ 8645 h 19998"/>
                <a:gd name="connsiteX313" fmla="*/ 3899 w 19998"/>
                <a:gd name="connsiteY313" fmla="*/ 8521 h 19998"/>
                <a:gd name="connsiteX314" fmla="*/ 4472 w 19998"/>
                <a:gd name="connsiteY314" fmla="*/ 8666 h 19998"/>
                <a:gd name="connsiteX315" fmla="*/ 3877 w 19998"/>
                <a:gd name="connsiteY315" fmla="*/ 8457 h 19998"/>
                <a:gd name="connsiteX316" fmla="*/ 3689 w 19998"/>
                <a:gd name="connsiteY316" fmla="*/ 8587 h 19998"/>
                <a:gd name="connsiteX317" fmla="*/ 3360 w 19998"/>
                <a:gd name="connsiteY317" fmla="*/ 8401 h 19998"/>
                <a:gd name="connsiteX318" fmla="*/ 3303 w 19998"/>
                <a:gd name="connsiteY318" fmla="*/ 8239 h 19998"/>
                <a:gd name="connsiteX319" fmla="*/ 3465 w 19998"/>
                <a:gd name="connsiteY319" fmla="*/ 8077 h 19998"/>
                <a:gd name="connsiteX320" fmla="*/ 3344 w 19998"/>
                <a:gd name="connsiteY320" fmla="*/ 7910 h 19998"/>
                <a:gd name="connsiteX321" fmla="*/ 3156 w 19998"/>
                <a:gd name="connsiteY321" fmla="*/ 7910 h 19998"/>
                <a:gd name="connsiteX322" fmla="*/ 2844 w 19998"/>
                <a:gd name="connsiteY322" fmla="*/ 7933 h 19998"/>
                <a:gd name="connsiteX323" fmla="*/ 2822 w 19998"/>
                <a:gd name="connsiteY323" fmla="*/ 7853 h 19998"/>
                <a:gd name="connsiteX324" fmla="*/ 3115 w 19998"/>
                <a:gd name="connsiteY324" fmla="*/ 7651 h 19998"/>
                <a:gd name="connsiteX325" fmla="*/ 3115 w 19998"/>
                <a:gd name="connsiteY325" fmla="*/ 7625 h 19998"/>
                <a:gd name="connsiteX326" fmla="*/ 2477 w 19998"/>
                <a:gd name="connsiteY326" fmla="*/ 7750 h 19998"/>
                <a:gd name="connsiteX327" fmla="*/ 2477 w 19998"/>
                <a:gd name="connsiteY327" fmla="*/ 7973 h 19998"/>
                <a:gd name="connsiteX328" fmla="*/ 2127 w 19998"/>
                <a:gd name="connsiteY328" fmla="*/ 7442 h 19998"/>
                <a:gd name="connsiteX329" fmla="*/ 2127 w 19998"/>
                <a:gd name="connsiteY329" fmla="*/ 7463 h 19998"/>
                <a:gd name="connsiteX330" fmla="*/ 1831 w 19998"/>
                <a:gd name="connsiteY330" fmla="*/ 7261 h 19998"/>
                <a:gd name="connsiteX331" fmla="*/ 1260 w 19998"/>
                <a:gd name="connsiteY331" fmla="*/ 6996 h 19998"/>
                <a:gd name="connsiteX332" fmla="*/ 1276 w 19998"/>
                <a:gd name="connsiteY332" fmla="*/ 6975 h 19998"/>
                <a:gd name="connsiteX333" fmla="*/ 1260 w 19998"/>
                <a:gd name="connsiteY333" fmla="*/ 6958 h 19998"/>
                <a:gd name="connsiteX334" fmla="*/ 1236 w 19998"/>
                <a:gd name="connsiteY334" fmla="*/ 6958 h 19998"/>
                <a:gd name="connsiteX335" fmla="*/ 1172 w 19998"/>
                <a:gd name="connsiteY335" fmla="*/ 6892 h 19998"/>
                <a:gd name="connsiteX336" fmla="*/ 1155 w 19998"/>
                <a:gd name="connsiteY336" fmla="*/ 6996 h 19998"/>
                <a:gd name="connsiteX337" fmla="*/ 886 w 19998"/>
                <a:gd name="connsiteY337" fmla="*/ 6975 h 19998"/>
                <a:gd name="connsiteX338" fmla="*/ 679 w 19998"/>
                <a:gd name="connsiteY338" fmla="*/ 7099 h 19998"/>
                <a:gd name="connsiteX339" fmla="*/ 533 w 19998"/>
                <a:gd name="connsiteY339" fmla="*/ 7078 h 19998"/>
                <a:gd name="connsiteX340" fmla="*/ 533 w 19998"/>
                <a:gd name="connsiteY340" fmla="*/ 7022 h 19998"/>
                <a:gd name="connsiteX341" fmla="*/ 574 w 19998"/>
                <a:gd name="connsiteY341" fmla="*/ 6996 h 19998"/>
                <a:gd name="connsiteX342" fmla="*/ 305 w 19998"/>
                <a:gd name="connsiteY342" fmla="*/ 6568 h 19998"/>
                <a:gd name="connsiteX343" fmla="*/ 264 w 19998"/>
                <a:gd name="connsiteY343" fmla="*/ 6594 h 19998"/>
                <a:gd name="connsiteX344" fmla="*/ 164 w 19998"/>
                <a:gd name="connsiteY344" fmla="*/ 6528 h 19998"/>
                <a:gd name="connsiteX345" fmla="*/ 141 w 19998"/>
                <a:gd name="connsiteY345" fmla="*/ 6528 h 19998"/>
                <a:gd name="connsiteX346" fmla="*/ 0 w 19998"/>
                <a:gd name="connsiteY346" fmla="*/ 6490 h 19998"/>
                <a:gd name="connsiteX347" fmla="*/ 17 w 19998"/>
                <a:gd name="connsiteY347" fmla="*/ 6465 h 19998"/>
                <a:gd name="connsiteX348" fmla="*/ 57 w 19998"/>
                <a:gd name="connsiteY348" fmla="*/ 6465 h 19998"/>
                <a:gd name="connsiteX349" fmla="*/ 57 w 19998"/>
                <a:gd name="connsiteY349" fmla="*/ 6425 h 19998"/>
                <a:gd name="connsiteX350" fmla="*/ 695 w 19998"/>
                <a:gd name="connsiteY350" fmla="*/ 6408 h 19998"/>
                <a:gd name="connsiteX351" fmla="*/ 760 w 19998"/>
                <a:gd name="connsiteY351" fmla="*/ 6262 h 19998"/>
                <a:gd name="connsiteX352" fmla="*/ 722 w 19998"/>
                <a:gd name="connsiteY352" fmla="*/ 6262 h 19998"/>
                <a:gd name="connsiteX353" fmla="*/ 695 w 19998"/>
                <a:gd name="connsiteY353" fmla="*/ 6164 h 19998"/>
                <a:gd name="connsiteX354" fmla="*/ 433 w 19998"/>
                <a:gd name="connsiteY354" fmla="*/ 6084 h 19998"/>
                <a:gd name="connsiteX355" fmla="*/ 348 w 19998"/>
                <a:gd name="connsiteY355" fmla="*/ 6204 h 19998"/>
                <a:gd name="connsiteX356" fmla="*/ 329 w 19998"/>
                <a:gd name="connsiteY356" fmla="*/ 6204 h 19998"/>
                <a:gd name="connsiteX357" fmla="*/ 305 w 19998"/>
                <a:gd name="connsiteY357" fmla="*/ 6060 h 19998"/>
                <a:gd name="connsiteX358" fmla="*/ 348 w 19998"/>
                <a:gd name="connsiteY358" fmla="*/ 6044 h 19998"/>
                <a:gd name="connsiteX359" fmla="*/ 348 w 19998"/>
                <a:gd name="connsiteY359" fmla="*/ 5997 h 19998"/>
                <a:gd name="connsiteX360" fmla="*/ 248 w 19998"/>
                <a:gd name="connsiteY360" fmla="*/ 5997 h 19998"/>
                <a:gd name="connsiteX361" fmla="*/ 221 w 19998"/>
                <a:gd name="connsiteY361" fmla="*/ 5938 h 19998"/>
                <a:gd name="connsiteX362" fmla="*/ 329 w 19998"/>
                <a:gd name="connsiteY362" fmla="*/ 5938 h 19998"/>
                <a:gd name="connsiteX363" fmla="*/ 348 w 19998"/>
                <a:gd name="connsiteY363" fmla="*/ 5818 h 19998"/>
                <a:gd name="connsiteX364" fmla="*/ 391 w 19998"/>
                <a:gd name="connsiteY364" fmla="*/ 5818 h 19998"/>
                <a:gd name="connsiteX365" fmla="*/ 369 w 19998"/>
                <a:gd name="connsiteY365" fmla="*/ 5917 h 19998"/>
                <a:gd name="connsiteX366" fmla="*/ 433 w 19998"/>
                <a:gd name="connsiteY366" fmla="*/ 5877 h 19998"/>
                <a:gd name="connsiteX367" fmla="*/ 433 w 19998"/>
                <a:gd name="connsiteY367" fmla="*/ 5898 h 19998"/>
                <a:gd name="connsiteX368" fmla="*/ 410 w 19998"/>
                <a:gd name="connsiteY368" fmla="*/ 5917 h 19998"/>
                <a:gd name="connsiteX369" fmla="*/ 433 w 19998"/>
                <a:gd name="connsiteY369" fmla="*/ 5938 h 19998"/>
                <a:gd name="connsiteX370" fmla="*/ 555 w 19998"/>
                <a:gd name="connsiteY370" fmla="*/ 5938 h 19998"/>
                <a:gd name="connsiteX371" fmla="*/ 555 w 19998"/>
                <a:gd name="connsiteY371" fmla="*/ 5955 h 19998"/>
                <a:gd name="connsiteX372" fmla="*/ 738 w 19998"/>
                <a:gd name="connsiteY372" fmla="*/ 5938 h 19998"/>
                <a:gd name="connsiteX373" fmla="*/ 695 w 19998"/>
                <a:gd name="connsiteY373" fmla="*/ 5835 h 19998"/>
                <a:gd name="connsiteX374" fmla="*/ 655 w 19998"/>
                <a:gd name="connsiteY374" fmla="*/ 5835 h 19998"/>
                <a:gd name="connsiteX375" fmla="*/ 638 w 19998"/>
                <a:gd name="connsiteY375" fmla="*/ 5877 h 19998"/>
                <a:gd name="connsiteX376" fmla="*/ 574 w 19998"/>
                <a:gd name="connsiteY376" fmla="*/ 5861 h 19998"/>
                <a:gd name="connsiteX377" fmla="*/ 517 w 19998"/>
                <a:gd name="connsiteY377" fmla="*/ 5861 h 19998"/>
                <a:gd name="connsiteX378" fmla="*/ 598 w 19998"/>
                <a:gd name="connsiteY378" fmla="*/ 5736 h 19998"/>
                <a:gd name="connsiteX379" fmla="*/ 141 w 19998"/>
                <a:gd name="connsiteY379" fmla="*/ 5778 h 19998"/>
                <a:gd name="connsiteX380" fmla="*/ 141 w 19998"/>
                <a:gd name="connsiteY380" fmla="*/ 5795 h 19998"/>
                <a:gd name="connsiteX381" fmla="*/ 17 w 19998"/>
                <a:gd name="connsiteY381" fmla="*/ 5818 h 19998"/>
                <a:gd name="connsiteX382" fmla="*/ 17 w 19998"/>
                <a:gd name="connsiteY382" fmla="*/ 5715 h 19998"/>
                <a:gd name="connsiteX383" fmla="*/ 40 w 19998"/>
                <a:gd name="connsiteY383" fmla="*/ 5715 h 19998"/>
                <a:gd name="connsiteX384" fmla="*/ 141 w 19998"/>
                <a:gd name="connsiteY384" fmla="*/ 5287 h 19998"/>
                <a:gd name="connsiteX385" fmla="*/ 181 w 19998"/>
                <a:gd name="connsiteY385" fmla="*/ 5268 h 19998"/>
                <a:gd name="connsiteX386" fmla="*/ 348 w 19998"/>
                <a:gd name="connsiteY386" fmla="*/ 5247 h 19998"/>
                <a:gd name="connsiteX387" fmla="*/ 329 w 19998"/>
                <a:gd name="connsiteY387" fmla="*/ 5205 h 19998"/>
                <a:gd name="connsiteX388" fmla="*/ 450 w 19998"/>
                <a:gd name="connsiteY388" fmla="*/ 5149 h 19998"/>
                <a:gd name="connsiteX389" fmla="*/ 617 w 19998"/>
                <a:gd name="connsiteY389" fmla="*/ 5149 h 19998"/>
                <a:gd name="connsiteX390" fmla="*/ 617 w 19998"/>
                <a:gd name="connsiteY390" fmla="*/ 5106 h 19998"/>
                <a:gd name="connsiteX391" fmla="*/ 803 w 19998"/>
                <a:gd name="connsiteY391" fmla="*/ 5085 h 19998"/>
                <a:gd name="connsiteX392" fmla="*/ 826 w 19998"/>
                <a:gd name="connsiteY392" fmla="*/ 5106 h 19998"/>
                <a:gd name="connsiteX393" fmla="*/ 803 w 19998"/>
                <a:gd name="connsiteY393" fmla="*/ 5149 h 19998"/>
                <a:gd name="connsiteX394" fmla="*/ 803 w 19998"/>
                <a:gd name="connsiteY394" fmla="*/ 5165 h 19998"/>
                <a:gd name="connsiteX395" fmla="*/ 1276 w 19998"/>
                <a:gd name="connsiteY395" fmla="*/ 5022 h 19998"/>
                <a:gd name="connsiteX396" fmla="*/ 1276 w 19998"/>
                <a:gd name="connsiteY396" fmla="*/ 5003 h 19998"/>
                <a:gd name="connsiteX397" fmla="*/ 1276 w 19998"/>
                <a:gd name="connsiteY397" fmla="*/ 5022 h 19998"/>
                <a:gd name="connsiteX398" fmla="*/ 1298 w 19998"/>
                <a:gd name="connsiteY398" fmla="*/ 5022 h 19998"/>
                <a:gd name="connsiteX399" fmla="*/ 1298 w 19998"/>
                <a:gd name="connsiteY399" fmla="*/ 5003 h 19998"/>
                <a:gd name="connsiteX400" fmla="*/ 1341 w 19998"/>
                <a:gd name="connsiteY400" fmla="*/ 5003 h 19998"/>
                <a:gd name="connsiteX401" fmla="*/ 1341 w 19998"/>
                <a:gd name="connsiteY401" fmla="*/ 5165 h 19998"/>
                <a:gd name="connsiteX402" fmla="*/ 1381 w 19998"/>
                <a:gd name="connsiteY402" fmla="*/ 5165 h 19998"/>
                <a:gd name="connsiteX403" fmla="*/ 1441 w 19998"/>
                <a:gd name="connsiteY403" fmla="*/ 5149 h 19998"/>
                <a:gd name="connsiteX404" fmla="*/ 1441 w 19998"/>
                <a:gd name="connsiteY404" fmla="*/ 5205 h 19998"/>
                <a:gd name="connsiteX405" fmla="*/ 1505 w 19998"/>
                <a:gd name="connsiteY405" fmla="*/ 5231 h 19998"/>
                <a:gd name="connsiteX406" fmla="*/ 1524 w 19998"/>
                <a:gd name="connsiteY406" fmla="*/ 5069 h 19998"/>
                <a:gd name="connsiteX407" fmla="*/ 1562 w 19998"/>
                <a:gd name="connsiteY407" fmla="*/ 5069 h 19998"/>
                <a:gd name="connsiteX408" fmla="*/ 1562 w 19998"/>
                <a:gd name="connsiteY408" fmla="*/ 5043 h 19998"/>
                <a:gd name="connsiteX409" fmla="*/ 1815 w 19998"/>
                <a:gd name="connsiteY409" fmla="*/ 5125 h 19998"/>
                <a:gd name="connsiteX410" fmla="*/ 1815 w 19998"/>
                <a:gd name="connsiteY410" fmla="*/ 5149 h 19998"/>
                <a:gd name="connsiteX411" fmla="*/ 1831 w 19998"/>
                <a:gd name="connsiteY411" fmla="*/ 5149 h 19998"/>
                <a:gd name="connsiteX412" fmla="*/ 1874 w 19998"/>
                <a:gd name="connsiteY412" fmla="*/ 5149 h 19998"/>
                <a:gd name="connsiteX413" fmla="*/ 1874 w 19998"/>
                <a:gd name="connsiteY413" fmla="*/ 5189 h 19998"/>
                <a:gd name="connsiteX414" fmla="*/ 1936 w 19998"/>
                <a:gd name="connsiteY414" fmla="*/ 5165 h 19998"/>
                <a:gd name="connsiteX415" fmla="*/ 1936 w 19998"/>
                <a:gd name="connsiteY415" fmla="*/ 5149 h 19998"/>
                <a:gd name="connsiteX416" fmla="*/ 1915 w 19998"/>
                <a:gd name="connsiteY416" fmla="*/ 5125 h 19998"/>
                <a:gd name="connsiteX417" fmla="*/ 1915 w 19998"/>
                <a:gd name="connsiteY417" fmla="*/ 5069 h 19998"/>
                <a:gd name="connsiteX418" fmla="*/ 1979 w 19998"/>
                <a:gd name="connsiteY418" fmla="*/ 5003 h 19998"/>
                <a:gd name="connsiteX419" fmla="*/ 1936 w 19998"/>
                <a:gd name="connsiteY419" fmla="*/ 4939 h 19998"/>
                <a:gd name="connsiteX420" fmla="*/ 2103 w 19998"/>
                <a:gd name="connsiteY420" fmla="*/ 4820 h 19998"/>
                <a:gd name="connsiteX421" fmla="*/ 2496 w 19998"/>
                <a:gd name="connsiteY421" fmla="*/ 4777 h 19998"/>
                <a:gd name="connsiteX422" fmla="*/ 2536 w 19998"/>
                <a:gd name="connsiteY422" fmla="*/ 4860 h 19998"/>
                <a:gd name="connsiteX423" fmla="*/ 2722 w 19998"/>
                <a:gd name="connsiteY423" fmla="*/ 4761 h 19998"/>
                <a:gd name="connsiteX424" fmla="*/ 2722 w 19998"/>
                <a:gd name="connsiteY424" fmla="*/ 4900 h 19998"/>
                <a:gd name="connsiteX425" fmla="*/ 2805 w 19998"/>
                <a:gd name="connsiteY425" fmla="*/ 4923 h 19998"/>
                <a:gd name="connsiteX426" fmla="*/ 2782 w 19998"/>
                <a:gd name="connsiteY426" fmla="*/ 4982 h 19998"/>
                <a:gd name="connsiteX427" fmla="*/ 2886 w 19998"/>
                <a:gd name="connsiteY427" fmla="*/ 5022 h 19998"/>
                <a:gd name="connsiteX428" fmla="*/ 2910 w 19998"/>
                <a:gd name="connsiteY428" fmla="*/ 5022 h 19998"/>
                <a:gd name="connsiteX429" fmla="*/ 2970 w 19998"/>
                <a:gd name="connsiteY429" fmla="*/ 5189 h 19998"/>
                <a:gd name="connsiteX430" fmla="*/ 3010 w 19998"/>
                <a:gd name="connsiteY430" fmla="*/ 5189 h 19998"/>
                <a:gd name="connsiteX431" fmla="*/ 3034 w 19998"/>
                <a:gd name="connsiteY431" fmla="*/ 5247 h 19998"/>
                <a:gd name="connsiteX432" fmla="*/ 3256 w 19998"/>
                <a:gd name="connsiteY432" fmla="*/ 5673 h 19998"/>
                <a:gd name="connsiteX433" fmla="*/ 3608 w 19998"/>
                <a:gd name="connsiteY433" fmla="*/ 5391 h 19998"/>
                <a:gd name="connsiteX434" fmla="*/ 3689 w 19998"/>
                <a:gd name="connsiteY434" fmla="*/ 5351 h 19998"/>
                <a:gd name="connsiteX435" fmla="*/ 3860 w 19998"/>
                <a:gd name="connsiteY435" fmla="*/ 5268 h 19998"/>
                <a:gd name="connsiteX436" fmla="*/ 3999 w 19998"/>
                <a:gd name="connsiteY436" fmla="*/ 5534 h 19998"/>
                <a:gd name="connsiteX437" fmla="*/ 4351 w 19998"/>
                <a:gd name="connsiteY437" fmla="*/ 5351 h 19998"/>
                <a:gd name="connsiteX438" fmla="*/ 4372 w 19998"/>
                <a:gd name="connsiteY438" fmla="*/ 5308 h 19998"/>
                <a:gd name="connsiteX439" fmla="*/ 4580 w 19998"/>
                <a:gd name="connsiteY439" fmla="*/ 5268 h 19998"/>
                <a:gd name="connsiteX440" fmla="*/ 4580 w 19998"/>
                <a:gd name="connsiteY440" fmla="*/ 5471 h 19998"/>
                <a:gd name="connsiteX441" fmla="*/ 4994 w 19998"/>
                <a:gd name="connsiteY441" fmla="*/ 5449 h 19998"/>
                <a:gd name="connsiteX442" fmla="*/ 5075 w 19998"/>
                <a:gd name="connsiteY442" fmla="*/ 5471 h 19998"/>
                <a:gd name="connsiteX443" fmla="*/ 5323 w 19998"/>
                <a:gd name="connsiteY443" fmla="*/ 5471 h 19998"/>
                <a:gd name="connsiteX444" fmla="*/ 5242 w 19998"/>
                <a:gd name="connsiteY444" fmla="*/ 5407 h 19998"/>
                <a:gd name="connsiteX445" fmla="*/ 4994 w 19998"/>
                <a:gd name="connsiteY445" fmla="*/ 5003 h 19998"/>
                <a:gd name="connsiteX446" fmla="*/ 4970 w 19998"/>
                <a:gd name="connsiteY446" fmla="*/ 5003 h 19998"/>
                <a:gd name="connsiteX447" fmla="*/ 4954 w 19998"/>
                <a:gd name="connsiteY447" fmla="*/ 4982 h 19998"/>
                <a:gd name="connsiteX448" fmla="*/ 5054 w 19998"/>
                <a:gd name="connsiteY448" fmla="*/ 4618 h 19998"/>
                <a:gd name="connsiteX449" fmla="*/ 5054 w 19998"/>
                <a:gd name="connsiteY449" fmla="*/ 4601 h 19998"/>
                <a:gd name="connsiteX450" fmla="*/ 5037 w 19998"/>
                <a:gd name="connsiteY450" fmla="*/ 4618 h 19998"/>
                <a:gd name="connsiteX451" fmla="*/ 5011 w 19998"/>
                <a:gd name="connsiteY451" fmla="*/ 4131 h 19998"/>
                <a:gd name="connsiteX452" fmla="*/ 4970 w 19998"/>
                <a:gd name="connsiteY452" fmla="*/ 4131 h 19998"/>
                <a:gd name="connsiteX453" fmla="*/ 4642 w 19998"/>
                <a:gd name="connsiteY453" fmla="*/ 3335 h 19998"/>
                <a:gd name="connsiteX454" fmla="*/ 4663 w 19998"/>
                <a:gd name="connsiteY454" fmla="*/ 3092 h 19998"/>
                <a:gd name="connsiteX455" fmla="*/ 4563 w 19998"/>
                <a:gd name="connsiteY455" fmla="*/ 3050 h 19998"/>
                <a:gd name="connsiteX456" fmla="*/ 4563 w 19998"/>
                <a:gd name="connsiteY456" fmla="*/ 2930 h 19998"/>
                <a:gd name="connsiteX457" fmla="*/ 4663 w 19998"/>
                <a:gd name="connsiteY457" fmla="*/ 2987 h 19998"/>
                <a:gd name="connsiteX458" fmla="*/ 4684 w 19998"/>
                <a:gd name="connsiteY458" fmla="*/ 2947 h 19998"/>
                <a:gd name="connsiteX459" fmla="*/ 5242 w 19998"/>
                <a:gd name="connsiteY459" fmla="*/ 3092 h 19998"/>
                <a:gd name="connsiteX460" fmla="*/ 5258 w 19998"/>
                <a:gd name="connsiteY460" fmla="*/ 3029 h 19998"/>
                <a:gd name="connsiteX461" fmla="*/ 5570 w 19998"/>
                <a:gd name="connsiteY461" fmla="*/ 3050 h 19998"/>
                <a:gd name="connsiteX462" fmla="*/ 5632 w 19998"/>
                <a:gd name="connsiteY462" fmla="*/ 3252 h 19998"/>
                <a:gd name="connsiteX463" fmla="*/ 5592 w 19998"/>
                <a:gd name="connsiteY463" fmla="*/ 3252 h 19998"/>
                <a:gd name="connsiteX464" fmla="*/ 5570 w 19998"/>
                <a:gd name="connsiteY464" fmla="*/ 3316 h 19998"/>
                <a:gd name="connsiteX465" fmla="*/ 5511 w 19998"/>
                <a:gd name="connsiteY465" fmla="*/ 3316 h 19998"/>
                <a:gd name="connsiteX466" fmla="*/ 5675 w 19998"/>
                <a:gd name="connsiteY466" fmla="*/ 3800 h 19998"/>
                <a:gd name="connsiteX467" fmla="*/ 5649 w 19998"/>
                <a:gd name="connsiteY467" fmla="*/ 3826 h 19998"/>
                <a:gd name="connsiteX468" fmla="*/ 5732 w 19998"/>
                <a:gd name="connsiteY468" fmla="*/ 3842 h 19998"/>
                <a:gd name="connsiteX469" fmla="*/ 5713 w 19998"/>
                <a:gd name="connsiteY469" fmla="*/ 3842 h 19998"/>
                <a:gd name="connsiteX470" fmla="*/ 5732 w 19998"/>
                <a:gd name="connsiteY470" fmla="*/ 3882 h 19998"/>
                <a:gd name="connsiteX471" fmla="*/ 5756 w 19998"/>
                <a:gd name="connsiteY471" fmla="*/ 3882 h 19998"/>
                <a:gd name="connsiteX472" fmla="*/ 5775 w 19998"/>
                <a:gd name="connsiteY472" fmla="*/ 3882 h 19998"/>
                <a:gd name="connsiteX473" fmla="*/ 5861 w 19998"/>
                <a:gd name="connsiteY473" fmla="*/ 3762 h 19998"/>
                <a:gd name="connsiteX474" fmla="*/ 6499 w 19998"/>
                <a:gd name="connsiteY474" fmla="*/ 3906 h 19998"/>
                <a:gd name="connsiteX475" fmla="*/ 7611 w 19998"/>
                <a:gd name="connsiteY475" fmla="*/ 3826 h 19998"/>
                <a:gd name="connsiteX476" fmla="*/ 7923 w 19998"/>
                <a:gd name="connsiteY476" fmla="*/ 3722 h 19998"/>
                <a:gd name="connsiteX477" fmla="*/ 8045 w 19998"/>
                <a:gd name="connsiteY477" fmla="*/ 3703 h 19998"/>
                <a:gd name="connsiteX478" fmla="*/ 7611 w 19998"/>
                <a:gd name="connsiteY478" fmla="*/ 3600 h 19998"/>
                <a:gd name="connsiteX479" fmla="*/ 7611 w 19998"/>
                <a:gd name="connsiteY479" fmla="*/ 3581 h 19998"/>
                <a:gd name="connsiteX480" fmla="*/ 7799 w 19998"/>
                <a:gd name="connsiteY480" fmla="*/ 3092 h 19998"/>
                <a:gd name="connsiteX481" fmla="*/ 9574 w 19998"/>
                <a:gd name="connsiteY481" fmla="*/ 2317 h 19998"/>
                <a:gd name="connsiteX482" fmla="*/ 9843 w 19998"/>
                <a:gd name="connsiteY482" fmla="*/ 1993 h 19998"/>
                <a:gd name="connsiteX483" fmla="*/ 9902 w 19998"/>
                <a:gd name="connsiteY483" fmla="*/ 2051 h 19998"/>
                <a:gd name="connsiteX484" fmla="*/ 10031 w 19998"/>
                <a:gd name="connsiteY484" fmla="*/ 2051 h 19998"/>
                <a:gd name="connsiteX485" fmla="*/ 9964 w 19998"/>
                <a:gd name="connsiteY485" fmla="*/ 1972 h 19998"/>
                <a:gd name="connsiteX486" fmla="*/ 9943 w 19998"/>
                <a:gd name="connsiteY486" fmla="*/ 1993 h 19998"/>
                <a:gd name="connsiteX487" fmla="*/ 9843 w 19998"/>
                <a:gd name="connsiteY487" fmla="*/ 1645 h 19998"/>
                <a:gd name="connsiteX488" fmla="*/ 9902 w 19998"/>
                <a:gd name="connsiteY488" fmla="*/ 1645 h 19998"/>
                <a:gd name="connsiteX489" fmla="*/ 9902 w 19998"/>
                <a:gd name="connsiteY489" fmla="*/ 1628 h 19998"/>
                <a:gd name="connsiteX490" fmla="*/ 9902 w 19998"/>
                <a:gd name="connsiteY490" fmla="*/ 1607 h 19998"/>
                <a:gd name="connsiteX491" fmla="*/ 9843 w 19998"/>
                <a:gd name="connsiteY491" fmla="*/ 1542 h 19998"/>
                <a:gd name="connsiteX492" fmla="*/ 9886 w 19998"/>
                <a:gd name="connsiteY492" fmla="*/ 1260 h 19998"/>
                <a:gd name="connsiteX493" fmla="*/ 9926 w 19998"/>
                <a:gd name="connsiteY493" fmla="*/ 1243 h 19998"/>
                <a:gd name="connsiteX494" fmla="*/ 9886 w 19998"/>
                <a:gd name="connsiteY494" fmla="*/ 815 h 19998"/>
                <a:gd name="connsiteX495" fmla="*/ 9902 w 19998"/>
                <a:gd name="connsiteY495" fmla="*/ 815 h 19998"/>
                <a:gd name="connsiteX496" fmla="*/ 9886 w 19998"/>
                <a:gd name="connsiteY496" fmla="*/ 484 h 19998"/>
                <a:gd name="connsiteX497" fmla="*/ 10645 w 19998"/>
                <a:gd name="connsiteY497" fmla="*/ 186 h 19998"/>
                <a:gd name="connsiteX498" fmla="*/ 11307 w 19998"/>
                <a:gd name="connsiteY498" fmla="*/ 0 h 19998"/>
                <a:gd name="connsiteX499" fmla="*/ 11431 w 19998"/>
                <a:gd name="connsiteY499" fmla="*/ 324 h 19998"/>
                <a:gd name="connsiteX500" fmla="*/ 11431 w 19998"/>
                <a:gd name="connsiteY500" fmla="*/ 630 h 19998"/>
                <a:gd name="connsiteX501" fmla="*/ 11577 w 19998"/>
                <a:gd name="connsiteY501" fmla="*/ 630 h 19998"/>
                <a:gd name="connsiteX502" fmla="*/ 11700 w 19998"/>
                <a:gd name="connsiteY502" fmla="*/ 832 h 19998"/>
                <a:gd name="connsiteX503" fmla="*/ 11822 w 19998"/>
                <a:gd name="connsiteY503" fmla="*/ 895 h 19998"/>
                <a:gd name="connsiteX504" fmla="*/ 12158 w 19998"/>
                <a:gd name="connsiteY504" fmla="*/ 670 h 19998"/>
                <a:gd name="connsiteX505" fmla="*/ 12279 w 19998"/>
                <a:gd name="connsiteY505" fmla="*/ 792 h 19998"/>
                <a:gd name="connsiteX506" fmla="*/ 12255 w 19998"/>
                <a:gd name="connsiteY506" fmla="*/ 815 h 19998"/>
                <a:gd name="connsiteX507" fmla="*/ 12360 w 19998"/>
                <a:gd name="connsiteY507" fmla="*/ 895 h 19998"/>
                <a:gd name="connsiteX508" fmla="*/ 12360 w 19998"/>
                <a:gd name="connsiteY508" fmla="*/ 912 h 19998"/>
                <a:gd name="connsiteX509" fmla="*/ 12339 w 19998"/>
                <a:gd name="connsiteY509" fmla="*/ 935 h 19998"/>
                <a:gd name="connsiteX510" fmla="*/ 12548 w 19998"/>
                <a:gd name="connsiteY510" fmla="*/ 1342 h 19998"/>
                <a:gd name="connsiteX511" fmla="*/ 12753 w 19998"/>
                <a:gd name="connsiteY511" fmla="*/ 1260 h 19998"/>
                <a:gd name="connsiteX512" fmla="*/ 12729 w 19998"/>
                <a:gd name="connsiteY512" fmla="*/ 1363 h 19998"/>
                <a:gd name="connsiteX513" fmla="*/ 12834 w 19998"/>
                <a:gd name="connsiteY513" fmla="*/ 1323 h 19998"/>
                <a:gd name="connsiteX514" fmla="*/ 12853 w 19998"/>
                <a:gd name="connsiteY514" fmla="*/ 1342 h 19998"/>
                <a:gd name="connsiteX515" fmla="*/ 12901 w 19998"/>
                <a:gd name="connsiteY515" fmla="*/ 1342 h 19998"/>
                <a:gd name="connsiteX516" fmla="*/ 13039 w 19998"/>
                <a:gd name="connsiteY516" fmla="*/ 1769 h 19998"/>
                <a:gd name="connsiteX517" fmla="*/ 13039 w 19998"/>
                <a:gd name="connsiteY517" fmla="*/ 1751 h 19998"/>
                <a:gd name="connsiteX518" fmla="*/ 13065 w 19998"/>
                <a:gd name="connsiteY518" fmla="*/ 1751 h 19998"/>
                <a:gd name="connsiteX519" fmla="*/ 13082 w 19998"/>
                <a:gd name="connsiteY519" fmla="*/ 1671 h 19998"/>
                <a:gd name="connsiteX520" fmla="*/ 13186 w 19998"/>
                <a:gd name="connsiteY520" fmla="*/ 1645 h 19998"/>
                <a:gd name="connsiteX521" fmla="*/ 13203 w 19998"/>
                <a:gd name="connsiteY521" fmla="*/ 1671 h 19998"/>
                <a:gd name="connsiteX522" fmla="*/ 13203 w 19998"/>
                <a:gd name="connsiteY522" fmla="*/ 1645 h 19998"/>
                <a:gd name="connsiteX523" fmla="*/ 13267 w 19998"/>
                <a:gd name="connsiteY523" fmla="*/ 1645 h 19998"/>
                <a:gd name="connsiteX524" fmla="*/ 13267 w 19998"/>
                <a:gd name="connsiteY524" fmla="*/ 1671 h 19998"/>
                <a:gd name="connsiteX525" fmla="*/ 13308 w 19998"/>
                <a:gd name="connsiteY525" fmla="*/ 1687 h 19998"/>
                <a:gd name="connsiteX526" fmla="*/ 13308 w 19998"/>
                <a:gd name="connsiteY526" fmla="*/ 1711 h 19998"/>
                <a:gd name="connsiteX527" fmla="*/ 13515 w 19998"/>
                <a:gd name="connsiteY527" fmla="*/ 1628 h 19998"/>
                <a:gd name="connsiteX528" fmla="*/ 13598 w 19998"/>
                <a:gd name="connsiteY528" fmla="*/ 1751 h 19998"/>
                <a:gd name="connsiteX529" fmla="*/ 13660 w 19998"/>
                <a:gd name="connsiteY529" fmla="*/ 1769 h 19998"/>
                <a:gd name="connsiteX530" fmla="*/ 13660 w 19998"/>
                <a:gd name="connsiteY530" fmla="*/ 1833 h 19998"/>
                <a:gd name="connsiteX531" fmla="*/ 13677 w 19998"/>
                <a:gd name="connsiteY531" fmla="*/ 1833 h 19998"/>
                <a:gd name="connsiteX532" fmla="*/ 13677 w 19998"/>
                <a:gd name="connsiteY532" fmla="*/ 1849 h 19998"/>
                <a:gd name="connsiteX533" fmla="*/ 13725 w 19998"/>
                <a:gd name="connsiteY533" fmla="*/ 1849 h 19998"/>
                <a:gd name="connsiteX534" fmla="*/ 13703 w 19998"/>
                <a:gd name="connsiteY534" fmla="*/ 1833 h 19998"/>
                <a:gd name="connsiteX535" fmla="*/ 13725 w 19998"/>
                <a:gd name="connsiteY535" fmla="*/ 1791 h 19998"/>
                <a:gd name="connsiteX536" fmla="*/ 13808 w 19998"/>
                <a:gd name="connsiteY536" fmla="*/ 1873 h 19998"/>
                <a:gd name="connsiteX537" fmla="*/ 13725 w 19998"/>
                <a:gd name="connsiteY537" fmla="*/ 2155 h 19998"/>
                <a:gd name="connsiteX538" fmla="*/ 13725 w 19998"/>
                <a:gd name="connsiteY538" fmla="*/ 2138 h 19998"/>
                <a:gd name="connsiteX539" fmla="*/ 13784 w 19998"/>
                <a:gd name="connsiteY539" fmla="*/ 2155 h 19998"/>
                <a:gd name="connsiteX540" fmla="*/ 13825 w 19998"/>
                <a:gd name="connsiteY540" fmla="*/ 2301 h 19998"/>
                <a:gd name="connsiteX541" fmla="*/ 13703 w 19998"/>
                <a:gd name="connsiteY541" fmla="*/ 2420 h 19998"/>
                <a:gd name="connsiteX542" fmla="*/ 13741 w 19998"/>
                <a:gd name="connsiteY542" fmla="*/ 2463 h 19998"/>
                <a:gd name="connsiteX543" fmla="*/ 13703 w 19998"/>
                <a:gd name="connsiteY543" fmla="*/ 2503 h 19998"/>
                <a:gd name="connsiteX544" fmla="*/ 13784 w 19998"/>
                <a:gd name="connsiteY544" fmla="*/ 2519 h 19998"/>
                <a:gd name="connsiteX545" fmla="*/ 13784 w 19998"/>
                <a:gd name="connsiteY545" fmla="*/ 2540 h 19998"/>
                <a:gd name="connsiteX546" fmla="*/ 13849 w 19998"/>
                <a:gd name="connsiteY546" fmla="*/ 2540 h 19998"/>
                <a:gd name="connsiteX547" fmla="*/ 14280 w 19998"/>
                <a:gd name="connsiteY547" fmla="*/ 2540 h 19998"/>
                <a:gd name="connsiteX548" fmla="*/ 14527 w 19998"/>
                <a:gd name="connsiteY548" fmla="*/ 2437 h 19998"/>
                <a:gd name="connsiteX549" fmla="*/ 14527 w 19998"/>
                <a:gd name="connsiteY549" fmla="*/ 2218 h 19998"/>
                <a:gd name="connsiteX550" fmla="*/ 14715 w 19998"/>
                <a:gd name="connsiteY550" fmla="*/ 2051 h 19998"/>
                <a:gd name="connsiteX551" fmla="*/ 14815 w 19998"/>
                <a:gd name="connsiteY551" fmla="*/ 2115 h 19998"/>
                <a:gd name="connsiteX552" fmla="*/ 14775 w 19998"/>
                <a:gd name="connsiteY552" fmla="*/ 2138 h 19998"/>
                <a:gd name="connsiteX553" fmla="*/ 14796 w 19998"/>
                <a:gd name="connsiteY553" fmla="*/ 2218 h 19998"/>
                <a:gd name="connsiteX554" fmla="*/ 14756 w 19998"/>
                <a:gd name="connsiteY554" fmla="*/ 2195 h 19998"/>
                <a:gd name="connsiteX555" fmla="*/ 14732 w 19998"/>
                <a:gd name="connsiteY555" fmla="*/ 2218 h 19998"/>
                <a:gd name="connsiteX556" fmla="*/ 14756 w 19998"/>
                <a:gd name="connsiteY556" fmla="*/ 2237 h 19998"/>
                <a:gd name="connsiteX557" fmla="*/ 14732 w 19998"/>
                <a:gd name="connsiteY557" fmla="*/ 2275 h 19998"/>
                <a:gd name="connsiteX558" fmla="*/ 14715 w 19998"/>
                <a:gd name="connsiteY558" fmla="*/ 2275 h 19998"/>
                <a:gd name="connsiteX559" fmla="*/ 14756 w 19998"/>
                <a:gd name="connsiteY559" fmla="*/ 2341 h 19998"/>
                <a:gd name="connsiteX560" fmla="*/ 14675 w 19998"/>
                <a:gd name="connsiteY560" fmla="*/ 2519 h 19998"/>
                <a:gd name="connsiteX561" fmla="*/ 14815 w 19998"/>
                <a:gd name="connsiteY561" fmla="*/ 2622 h 19998"/>
                <a:gd name="connsiteX562" fmla="*/ 14796 w 19998"/>
                <a:gd name="connsiteY562" fmla="*/ 2904 h 19998"/>
                <a:gd name="connsiteX563" fmla="*/ 14918 w 19998"/>
                <a:gd name="connsiteY563" fmla="*/ 2904 h 19998"/>
                <a:gd name="connsiteX564" fmla="*/ 14918 w 19998"/>
                <a:gd name="connsiteY564" fmla="*/ 2867 h 19998"/>
                <a:gd name="connsiteX565" fmla="*/ 15001 w 19998"/>
                <a:gd name="connsiteY565" fmla="*/ 2888 h 19998"/>
                <a:gd name="connsiteX566" fmla="*/ 15230 w 19998"/>
                <a:gd name="connsiteY566" fmla="*/ 3074 h 19998"/>
                <a:gd name="connsiteX567" fmla="*/ 15249 w 19998"/>
                <a:gd name="connsiteY567" fmla="*/ 3050 h 19998"/>
                <a:gd name="connsiteX568" fmla="*/ 15249 w 19998"/>
                <a:gd name="connsiteY568" fmla="*/ 3114 h 19998"/>
                <a:gd name="connsiteX569" fmla="*/ 15330 w 19998"/>
                <a:gd name="connsiteY569" fmla="*/ 3114 h 19998"/>
                <a:gd name="connsiteX570" fmla="*/ 15418 w 19998"/>
                <a:gd name="connsiteY570" fmla="*/ 3114 h 19998"/>
                <a:gd name="connsiteX571" fmla="*/ 15499 w 19998"/>
                <a:gd name="connsiteY571" fmla="*/ 3196 h 19998"/>
                <a:gd name="connsiteX572" fmla="*/ 15475 w 19998"/>
                <a:gd name="connsiteY572" fmla="*/ 3252 h 19998"/>
                <a:gd name="connsiteX573" fmla="*/ 15499 w 19998"/>
                <a:gd name="connsiteY573" fmla="*/ 3295 h 19998"/>
                <a:gd name="connsiteX574" fmla="*/ 15499 w 19998"/>
                <a:gd name="connsiteY574" fmla="*/ 3276 h 19998"/>
                <a:gd name="connsiteX575" fmla="*/ 15599 w 19998"/>
                <a:gd name="connsiteY575" fmla="*/ 3276 h 19998"/>
                <a:gd name="connsiteX576" fmla="*/ 15704 w 19998"/>
                <a:gd name="connsiteY576" fmla="*/ 3374 h 19998"/>
                <a:gd name="connsiteX577" fmla="*/ 15682 w 19998"/>
                <a:gd name="connsiteY577" fmla="*/ 3414 h 19998"/>
                <a:gd name="connsiteX578" fmla="*/ 15723 w 19998"/>
                <a:gd name="connsiteY578" fmla="*/ 3478 h 19998"/>
                <a:gd name="connsiteX579" fmla="*/ 15704 w 19998"/>
                <a:gd name="connsiteY579" fmla="*/ 3497 h 19998"/>
                <a:gd name="connsiteX580" fmla="*/ 15747 w 19998"/>
                <a:gd name="connsiteY580" fmla="*/ 3534 h 19998"/>
                <a:gd name="connsiteX581" fmla="*/ 15747 w 19998"/>
                <a:gd name="connsiteY581" fmla="*/ 3518 h 19998"/>
                <a:gd name="connsiteX582" fmla="*/ 15935 w 19998"/>
                <a:gd name="connsiteY582" fmla="*/ 3478 h 19998"/>
                <a:gd name="connsiteX583" fmla="*/ 15935 w 19998"/>
                <a:gd name="connsiteY583" fmla="*/ 3518 h 19998"/>
                <a:gd name="connsiteX584" fmla="*/ 15951 w 19998"/>
                <a:gd name="connsiteY584" fmla="*/ 3518 h 19998"/>
                <a:gd name="connsiteX585" fmla="*/ 15992 w 19998"/>
                <a:gd name="connsiteY585" fmla="*/ 3414 h 19998"/>
                <a:gd name="connsiteX586" fmla="*/ 16156 w 19998"/>
                <a:gd name="connsiteY586" fmla="*/ 3414 h 19998"/>
                <a:gd name="connsiteX587" fmla="*/ 16156 w 19998"/>
                <a:gd name="connsiteY587" fmla="*/ 3374 h 19998"/>
                <a:gd name="connsiteX588" fmla="*/ 16302 w 19998"/>
                <a:gd name="connsiteY588" fmla="*/ 3436 h 19998"/>
                <a:gd name="connsiteX589" fmla="*/ 16285 w 19998"/>
                <a:gd name="connsiteY589" fmla="*/ 3454 h 19998"/>
                <a:gd name="connsiteX590" fmla="*/ 16366 w 19998"/>
                <a:gd name="connsiteY590" fmla="*/ 3518 h 19998"/>
                <a:gd name="connsiteX591" fmla="*/ 16490 w 19998"/>
                <a:gd name="connsiteY591" fmla="*/ 3518 h 19998"/>
                <a:gd name="connsiteX592" fmla="*/ 16506 w 19998"/>
                <a:gd name="connsiteY592" fmla="*/ 3600 h 19998"/>
                <a:gd name="connsiteX593" fmla="*/ 16590 w 19998"/>
                <a:gd name="connsiteY593" fmla="*/ 3624 h 19998"/>
                <a:gd name="connsiteX594" fmla="*/ 16611 w 19998"/>
                <a:gd name="connsiteY594" fmla="*/ 3581 h 19998"/>
                <a:gd name="connsiteX595" fmla="*/ 16694 w 19998"/>
                <a:gd name="connsiteY595" fmla="*/ 3600 h 19998"/>
                <a:gd name="connsiteX596" fmla="*/ 16694 w 19998"/>
                <a:gd name="connsiteY596" fmla="*/ 3560 h 19998"/>
                <a:gd name="connsiteX597" fmla="*/ 16716 w 19998"/>
                <a:gd name="connsiteY597" fmla="*/ 3560 h 19998"/>
                <a:gd name="connsiteX598" fmla="*/ 16716 w 19998"/>
                <a:gd name="connsiteY598" fmla="*/ 3518 h 19998"/>
                <a:gd name="connsiteX599" fmla="*/ 16759 w 19998"/>
                <a:gd name="connsiteY599" fmla="*/ 3497 h 19998"/>
                <a:gd name="connsiteX600" fmla="*/ 16759 w 19998"/>
                <a:gd name="connsiteY600" fmla="*/ 3478 h 19998"/>
                <a:gd name="connsiteX601" fmla="*/ 16940 w 19998"/>
                <a:gd name="connsiteY601" fmla="*/ 3478 h 19998"/>
                <a:gd name="connsiteX602" fmla="*/ 17085 w 19998"/>
                <a:gd name="connsiteY602" fmla="*/ 3560 h 19998"/>
                <a:gd name="connsiteX603" fmla="*/ 17085 w 19998"/>
                <a:gd name="connsiteY603" fmla="*/ 3534 h 19998"/>
                <a:gd name="connsiteX604" fmla="*/ 17192 w 19998"/>
                <a:gd name="connsiteY604" fmla="*/ 3518 h 19998"/>
                <a:gd name="connsiteX605" fmla="*/ 17192 w 19998"/>
                <a:gd name="connsiteY605" fmla="*/ 3534 h 19998"/>
                <a:gd name="connsiteX606" fmla="*/ 17373 w 19998"/>
                <a:gd name="connsiteY606" fmla="*/ 3640 h 19998"/>
                <a:gd name="connsiteX607" fmla="*/ 17354 w 19998"/>
                <a:gd name="connsiteY607" fmla="*/ 3663 h 19998"/>
                <a:gd name="connsiteX608" fmla="*/ 17437 w 19998"/>
                <a:gd name="connsiteY608" fmla="*/ 3783 h 19998"/>
                <a:gd name="connsiteX609" fmla="*/ 17397 w 19998"/>
                <a:gd name="connsiteY609" fmla="*/ 3783 h 19998"/>
                <a:gd name="connsiteX610" fmla="*/ 17414 w 19998"/>
                <a:gd name="connsiteY610" fmla="*/ 3826 h 19998"/>
                <a:gd name="connsiteX611" fmla="*/ 17437 w 19998"/>
                <a:gd name="connsiteY611" fmla="*/ 3826 h 19998"/>
                <a:gd name="connsiteX612" fmla="*/ 17602 w 19998"/>
                <a:gd name="connsiteY612" fmla="*/ 4028 h 19998"/>
                <a:gd name="connsiteX613" fmla="*/ 17623 w 19998"/>
                <a:gd name="connsiteY613" fmla="*/ 4091 h 19998"/>
                <a:gd name="connsiteX614" fmla="*/ 17642 w 19998"/>
                <a:gd name="connsiteY614" fmla="*/ 4091 h 19998"/>
                <a:gd name="connsiteX615" fmla="*/ 17683 w 19998"/>
                <a:gd name="connsiteY615" fmla="*/ 4211 h 19998"/>
                <a:gd name="connsiteX616" fmla="*/ 17849 w 19998"/>
                <a:gd name="connsiteY616" fmla="*/ 4211 h 19998"/>
                <a:gd name="connsiteX617" fmla="*/ 17849 w 19998"/>
                <a:gd name="connsiteY617" fmla="*/ 4171 h 19998"/>
                <a:gd name="connsiteX618" fmla="*/ 17871 w 19998"/>
                <a:gd name="connsiteY618" fmla="*/ 4171 h 19998"/>
                <a:gd name="connsiteX619" fmla="*/ 17830 w 19998"/>
                <a:gd name="connsiteY619" fmla="*/ 4091 h 19998"/>
                <a:gd name="connsiteX620" fmla="*/ 17871 w 19998"/>
                <a:gd name="connsiteY620" fmla="*/ 4065 h 19998"/>
                <a:gd name="connsiteX621" fmla="*/ 17935 w 19998"/>
                <a:gd name="connsiteY621" fmla="*/ 4091 h 19998"/>
                <a:gd name="connsiteX622" fmla="*/ 17976 w 19998"/>
                <a:gd name="connsiteY622" fmla="*/ 4065 h 19998"/>
                <a:gd name="connsiteX623" fmla="*/ 18019 w 19998"/>
                <a:gd name="connsiteY623" fmla="*/ 4091 h 19998"/>
                <a:gd name="connsiteX624" fmla="*/ 18140 w 19998"/>
                <a:gd name="connsiteY624" fmla="*/ 4131 h 19998"/>
                <a:gd name="connsiteX625" fmla="*/ 18183 w 19998"/>
                <a:gd name="connsiteY625" fmla="*/ 4293 h 19998"/>
                <a:gd name="connsiteX626" fmla="*/ 18200 w 19998"/>
                <a:gd name="connsiteY626" fmla="*/ 4293 h 19998"/>
                <a:gd name="connsiteX627" fmla="*/ 18223 w 19998"/>
                <a:gd name="connsiteY627" fmla="*/ 4211 h 19998"/>
                <a:gd name="connsiteX628" fmla="*/ 18240 w 19998"/>
                <a:gd name="connsiteY628" fmla="*/ 4211 h 19998"/>
                <a:gd name="connsiteX629" fmla="*/ 18240 w 19998"/>
                <a:gd name="connsiteY629" fmla="*/ 4230 h 19998"/>
                <a:gd name="connsiteX630" fmla="*/ 18281 w 19998"/>
                <a:gd name="connsiteY630" fmla="*/ 4230 h 19998"/>
                <a:gd name="connsiteX631" fmla="*/ 18328 w 19998"/>
                <a:gd name="connsiteY631" fmla="*/ 4270 h 19998"/>
                <a:gd name="connsiteX632" fmla="*/ 18369 w 19998"/>
                <a:gd name="connsiteY632" fmla="*/ 4253 h 19998"/>
                <a:gd name="connsiteX633" fmla="*/ 18388 w 19998"/>
                <a:gd name="connsiteY633" fmla="*/ 4270 h 19998"/>
                <a:gd name="connsiteX634" fmla="*/ 18531 w 19998"/>
                <a:gd name="connsiteY634" fmla="*/ 4253 h 19998"/>
                <a:gd name="connsiteX635" fmla="*/ 18531 w 19998"/>
                <a:gd name="connsiteY635" fmla="*/ 4270 h 19998"/>
                <a:gd name="connsiteX636" fmla="*/ 18631 w 19998"/>
                <a:gd name="connsiteY636" fmla="*/ 4211 h 19998"/>
                <a:gd name="connsiteX637" fmla="*/ 18631 w 19998"/>
                <a:gd name="connsiteY637" fmla="*/ 4131 h 19998"/>
                <a:gd name="connsiteX638" fmla="*/ 18762 w 19998"/>
                <a:gd name="connsiteY638" fmla="*/ 4108 h 19998"/>
                <a:gd name="connsiteX639" fmla="*/ 18778 w 19998"/>
                <a:gd name="connsiteY639" fmla="*/ 4148 h 19998"/>
                <a:gd name="connsiteX640" fmla="*/ 18821 w 19998"/>
                <a:gd name="connsiteY640" fmla="*/ 4131 h 19998"/>
                <a:gd name="connsiteX641" fmla="*/ 18943 w 19998"/>
                <a:gd name="connsiteY641" fmla="*/ 4333 h 19998"/>
                <a:gd name="connsiteX642" fmla="*/ 19047 w 19998"/>
                <a:gd name="connsiteY642" fmla="*/ 4333 h 19998"/>
                <a:gd name="connsiteX643" fmla="*/ 19064 w 19998"/>
                <a:gd name="connsiteY643" fmla="*/ 4392 h 19998"/>
                <a:gd name="connsiteX644" fmla="*/ 19152 w 19998"/>
                <a:gd name="connsiteY644" fmla="*/ 4392 h 19998"/>
                <a:gd name="connsiteX645" fmla="*/ 19152 w 19998"/>
                <a:gd name="connsiteY645" fmla="*/ 4373 h 19998"/>
                <a:gd name="connsiteX646" fmla="*/ 19212 w 19998"/>
                <a:gd name="connsiteY646" fmla="*/ 4373 h 19998"/>
                <a:gd name="connsiteX647" fmla="*/ 19212 w 19998"/>
                <a:gd name="connsiteY647" fmla="*/ 4392 h 19998"/>
                <a:gd name="connsiteX648" fmla="*/ 19317 w 19998"/>
                <a:gd name="connsiteY648" fmla="*/ 4333 h 19998"/>
                <a:gd name="connsiteX649" fmla="*/ 19417 w 19998"/>
                <a:gd name="connsiteY649" fmla="*/ 4392 h 19998"/>
                <a:gd name="connsiteX650" fmla="*/ 19443 w 19998"/>
                <a:gd name="connsiteY650" fmla="*/ 4373 h 19998"/>
                <a:gd name="connsiteX651" fmla="*/ 19500 w 19998"/>
                <a:gd name="connsiteY651" fmla="*/ 4373 h 19998"/>
                <a:gd name="connsiteX652" fmla="*/ 19521 w 19998"/>
                <a:gd name="connsiteY652" fmla="*/ 4352 h 19998"/>
                <a:gd name="connsiteX653" fmla="*/ 19998 w 19998"/>
                <a:gd name="connsiteY653" fmla="*/ 4512 h 19998"/>
                <a:gd name="connsiteX654" fmla="*/ 19750 w 19998"/>
                <a:gd name="connsiteY654" fmla="*/ 4939 h 19998"/>
                <a:gd name="connsiteX655" fmla="*/ 19712 w 19998"/>
                <a:gd name="connsiteY655" fmla="*/ 4939 h 19998"/>
                <a:gd name="connsiteX656" fmla="*/ 19686 w 19998"/>
                <a:gd name="connsiteY656" fmla="*/ 5003 h 19998"/>
                <a:gd name="connsiteX657" fmla="*/ 19645 w 19998"/>
                <a:gd name="connsiteY657" fmla="*/ 5003 h 19998"/>
                <a:gd name="connsiteX658" fmla="*/ 19131 w 19998"/>
                <a:gd name="connsiteY658" fmla="*/ 6512 h 19998"/>
                <a:gd name="connsiteX659" fmla="*/ 19236 w 19998"/>
                <a:gd name="connsiteY659" fmla="*/ 7750 h 19998"/>
                <a:gd name="connsiteX660" fmla="*/ 19212 w 19998"/>
                <a:gd name="connsiteY660" fmla="*/ 7750 h 19998"/>
                <a:gd name="connsiteX661" fmla="*/ 19090 w 19998"/>
                <a:gd name="connsiteY661" fmla="*/ 7870 h 19998"/>
                <a:gd name="connsiteX662" fmla="*/ 19152 w 19998"/>
                <a:gd name="connsiteY662" fmla="*/ 7853 h 19998"/>
                <a:gd name="connsiteX663" fmla="*/ 19064 w 19998"/>
                <a:gd name="connsiteY663" fmla="*/ 7973 h 19998"/>
                <a:gd name="connsiteX664" fmla="*/ 18983 w 19998"/>
                <a:gd name="connsiteY664" fmla="*/ 7973 h 19998"/>
                <a:gd name="connsiteX665" fmla="*/ 18714 w 19998"/>
                <a:gd name="connsiteY665" fmla="*/ 8135 h 19998"/>
                <a:gd name="connsiteX666" fmla="*/ 18695 w 19998"/>
                <a:gd name="connsiteY666" fmla="*/ 8093 h 19998"/>
                <a:gd name="connsiteX667" fmla="*/ 18614 w 19998"/>
                <a:gd name="connsiteY667" fmla="*/ 7997 h 19998"/>
                <a:gd name="connsiteX668" fmla="*/ 18631 w 19998"/>
                <a:gd name="connsiteY668" fmla="*/ 7973 h 19998"/>
                <a:gd name="connsiteX669" fmla="*/ 18304 w 19998"/>
                <a:gd name="connsiteY66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369 w 19998"/>
                <a:gd name="connsiteY25" fmla="*/ 11757 h 19998"/>
                <a:gd name="connsiteX26" fmla="*/ 18240 w 19998"/>
                <a:gd name="connsiteY26" fmla="*/ 11839 h 19998"/>
                <a:gd name="connsiteX27" fmla="*/ 18388 w 19998"/>
                <a:gd name="connsiteY27" fmla="*/ 12144 h 19998"/>
                <a:gd name="connsiteX28" fmla="*/ 18631 w 19998"/>
                <a:gd name="connsiteY28" fmla="*/ 12548 h 19998"/>
                <a:gd name="connsiteX29" fmla="*/ 18673 w 19998"/>
                <a:gd name="connsiteY29" fmla="*/ 12548 h 19998"/>
                <a:gd name="connsiteX30" fmla="*/ 18695 w 19998"/>
                <a:gd name="connsiteY30" fmla="*/ 12574 h 19998"/>
                <a:gd name="connsiteX31" fmla="*/ 18900 w 19998"/>
                <a:gd name="connsiteY31" fmla="*/ 12734 h 19998"/>
                <a:gd name="connsiteX32" fmla="*/ 18843 w 19998"/>
                <a:gd name="connsiteY32" fmla="*/ 12920 h 19998"/>
                <a:gd name="connsiteX33" fmla="*/ 18804 w 19998"/>
                <a:gd name="connsiteY33" fmla="*/ 12920 h 19998"/>
                <a:gd name="connsiteX34" fmla="*/ 18821 w 19998"/>
                <a:gd name="connsiteY34" fmla="*/ 13098 h 19998"/>
                <a:gd name="connsiteX35" fmla="*/ 18804 w 19998"/>
                <a:gd name="connsiteY35" fmla="*/ 13098 h 19998"/>
                <a:gd name="connsiteX36" fmla="*/ 18762 w 19998"/>
                <a:gd name="connsiteY36" fmla="*/ 13178 h 19998"/>
                <a:gd name="connsiteX37" fmla="*/ 18573 w 19998"/>
                <a:gd name="connsiteY37" fmla="*/ 13221 h 19998"/>
                <a:gd name="connsiteX38" fmla="*/ 18469 w 19998"/>
                <a:gd name="connsiteY38" fmla="*/ 13300 h 19998"/>
                <a:gd name="connsiteX39" fmla="*/ 18469 w 19998"/>
                <a:gd name="connsiteY39" fmla="*/ 13364 h 19998"/>
                <a:gd name="connsiteX40" fmla="*/ 18119 w 19998"/>
                <a:gd name="connsiteY40" fmla="*/ 13387 h 19998"/>
                <a:gd name="connsiteX41" fmla="*/ 18035 w 19998"/>
                <a:gd name="connsiteY41" fmla="*/ 13444 h 19998"/>
                <a:gd name="connsiteX42" fmla="*/ 18240 w 19998"/>
                <a:gd name="connsiteY42" fmla="*/ 13669 h 19998"/>
                <a:gd name="connsiteX43" fmla="*/ 18261 w 19998"/>
                <a:gd name="connsiteY43" fmla="*/ 13914 h 19998"/>
                <a:gd name="connsiteX44" fmla="*/ 18552 w 19998"/>
                <a:gd name="connsiteY44" fmla="*/ 14034 h 19998"/>
                <a:gd name="connsiteX45" fmla="*/ 18714 w 19998"/>
                <a:gd name="connsiteY45" fmla="*/ 14074 h 19998"/>
                <a:gd name="connsiteX46" fmla="*/ 18843 w 19998"/>
                <a:gd name="connsiteY46" fmla="*/ 14403 h 19998"/>
                <a:gd name="connsiteX47" fmla="*/ 18657 w 19998"/>
                <a:gd name="connsiteY47" fmla="*/ 14421 h 19998"/>
                <a:gd name="connsiteX48" fmla="*/ 18492 w 19998"/>
                <a:gd name="connsiteY48" fmla="*/ 14809 h 19998"/>
                <a:gd name="connsiteX49" fmla="*/ 18657 w 19998"/>
                <a:gd name="connsiteY49" fmla="*/ 14995 h 19998"/>
                <a:gd name="connsiteX50" fmla="*/ 18573 w 19998"/>
                <a:gd name="connsiteY50" fmla="*/ 15011 h 19998"/>
                <a:gd name="connsiteX51" fmla="*/ 18573 w 19998"/>
                <a:gd name="connsiteY51" fmla="*/ 15131 h 19998"/>
                <a:gd name="connsiteX52" fmla="*/ 18804 w 19998"/>
                <a:gd name="connsiteY52" fmla="*/ 15422 h 19998"/>
                <a:gd name="connsiteX53" fmla="*/ 18821 w 19998"/>
                <a:gd name="connsiteY53" fmla="*/ 15422 h 19998"/>
                <a:gd name="connsiteX54" fmla="*/ 18843 w 19998"/>
                <a:gd name="connsiteY54" fmla="*/ 15439 h 19998"/>
                <a:gd name="connsiteX55" fmla="*/ 19090 w 19998"/>
                <a:gd name="connsiteY55" fmla="*/ 15479 h 19998"/>
                <a:gd name="connsiteX56" fmla="*/ 19152 w 19998"/>
                <a:gd name="connsiteY56" fmla="*/ 15542 h 19998"/>
                <a:gd name="connsiteX57" fmla="*/ 19169 w 19998"/>
                <a:gd name="connsiteY57" fmla="*/ 15542 h 19998"/>
                <a:gd name="connsiteX58" fmla="*/ 19500 w 19998"/>
                <a:gd name="connsiteY58" fmla="*/ 15641 h 19998"/>
                <a:gd name="connsiteX59" fmla="*/ 19500 w 19998"/>
                <a:gd name="connsiteY59" fmla="*/ 15624 h 19998"/>
                <a:gd name="connsiteX60" fmla="*/ 19833 w 19998"/>
                <a:gd name="connsiteY60" fmla="*/ 15519 h 19998"/>
                <a:gd name="connsiteX61" fmla="*/ 19833 w 19998"/>
                <a:gd name="connsiteY61" fmla="*/ 15479 h 19998"/>
                <a:gd name="connsiteX62" fmla="*/ 19914 w 19998"/>
                <a:gd name="connsiteY62" fmla="*/ 15479 h 19998"/>
                <a:gd name="connsiteX63" fmla="*/ 19890 w 19998"/>
                <a:gd name="connsiteY63" fmla="*/ 15624 h 19998"/>
                <a:gd name="connsiteX64" fmla="*/ 19971 w 19998"/>
                <a:gd name="connsiteY64" fmla="*/ 15784 h 19998"/>
                <a:gd name="connsiteX65" fmla="*/ 19890 w 19998"/>
                <a:gd name="connsiteY65" fmla="*/ 15824 h 19998"/>
                <a:gd name="connsiteX66" fmla="*/ 19686 w 19998"/>
                <a:gd name="connsiteY66" fmla="*/ 16358 h 19998"/>
                <a:gd name="connsiteX67" fmla="*/ 19712 w 19998"/>
                <a:gd name="connsiteY67" fmla="*/ 16395 h 19998"/>
                <a:gd name="connsiteX68" fmla="*/ 19645 w 19998"/>
                <a:gd name="connsiteY68" fmla="*/ 16477 h 19998"/>
                <a:gd name="connsiteX69" fmla="*/ 19605 w 19998"/>
                <a:gd name="connsiteY69" fmla="*/ 16454 h 19998"/>
                <a:gd name="connsiteX70" fmla="*/ 19459 w 19998"/>
                <a:gd name="connsiteY70" fmla="*/ 16557 h 19998"/>
                <a:gd name="connsiteX71" fmla="*/ 19443 w 19998"/>
                <a:gd name="connsiteY71" fmla="*/ 16557 h 19998"/>
                <a:gd name="connsiteX72" fmla="*/ 19400 w 19998"/>
                <a:gd name="connsiteY72" fmla="*/ 16600 h 19998"/>
                <a:gd name="connsiteX73" fmla="*/ 19417 w 19998"/>
                <a:gd name="connsiteY73" fmla="*/ 16640 h 19998"/>
                <a:gd name="connsiteX74" fmla="*/ 19400 w 19998"/>
                <a:gd name="connsiteY74" fmla="*/ 16656 h 19998"/>
                <a:gd name="connsiteX75" fmla="*/ 19376 w 19998"/>
                <a:gd name="connsiteY75" fmla="*/ 16600 h 19998"/>
                <a:gd name="connsiteX76" fmla="*/ 19333 w 19998"/>
                <a:gd name="connsiteY76" fmla="*/ 16640 h 19998"/>
                <a:gd name="connsiteX77" fmla="*/ 19317 w 19998"/>
                <a:gd name="connsiteY77" fmla="*/ 16618 h 19998"/>
                <a:gd name="connsiteX78" fmla="*/ 19064 w 19998"/>
                <a:gd name="connsiteY78" fmla="*/ 16905 h 19998"/>
                <a:gd name="connsiteX79" fmla="*/ 19107 w 19998"/>
                <a:gd name="connsiteY79" fmla="*/ 16964 h 19998"/>
                <a:gd name="connsiteX80" fmla="*/ 19064 w 19998"/>
                <a:gd name="connsiteY80" fmla="*/ 16987 h 19998"/>
                <a:gd name="connsiteX81" fmla="*/ 19047 w 19998"/>
                <a:gd name="connsiteY81" fmla="*/ 16922 h 19998"/>
                <a:gd name="connsiteX82" fmla="*/ 18926 w 19998"/>
                <a:gd name="connsiteY82" fmla="*/ 17004 h 19998"/>
                <a:gd name="connsiteX83" fmla="*/ 18900 w 19998"/>
                <a:gd name="connsiteY83" fmla="*/ 16987 h 19998"/>
                <a:gd name="connsiteX84" fmla="*/ 18762 w 19998"/>
                <a:gd name="connsiteY84" fmla="*/ 17067 h 19998"/>
                <a:gd name="connsiteX85" fmla="*/ 18804 w 19998"/>
                <a:gd name="connsiteY85" fmla="*/ 17084 h 19998"/>
                <a:gd name="connsiteX86" fmla="*/ 18778 w 19998"/>
                <a:gd name="connsiteY86" fmla="*/ 17150 h 19998"/>
                <a:gd name="connsiteX87" fmla="*/ 18738 w 19998"/>
                <a:gd name="connsiteY87" fmla="*/ 17150 h 19998"/>
                <a:gd name="connsiteX88" fmla="*/ 18695 w 19998"/>
                <a:gd name="connsiteY88" fmla="*/ 17269 h 19998"/>
                <a:gd name="connsiteX89" fmla="*/ 18657 w 19998"/>
                <a:gd name="connsiteY89" fmla="*/ 17269 h 19998"/>
                <a:gd name="connsiteX90" fmla="*/ 18631 w 19998"/>
                <a:gd name="connsiteY90" fmla="*/ 17269 h 19998"/>
                <a:gd name="connsiteX91" fmla="*/ 18631 w 19998"/>
                <a:gd name="connsiteY91" fmla="*/ 17312 h 19998"/>
                <a:gd name="connsiteX92" fmla="*/ 18452 w 19998"/>
                <a:gd name="connsiteY92" fmla="*/ 17312 h 19998"/>
                <a:gd name="connsiteX93" fmla="*/ 18200 w 19998"/>
                <a:gd name="connsiteY93" fmla="*/ 17655 h 19998"/>
                <a:gd name="connsiteX94" fmla="*/ 18200 w 19998"/>
                <a:gd name="connsiteY94" fmla="*/ 17674 h 19998"/>
                <a:gd name="connsiteX95" fmla="*/ 18345 w 19998"/>
                <a:gd name="connsiteY95" fmla="*/ 17655 h 19998"/>
                <a:gd name="connsiteX96" fmla="*/ 18345 w 19998"/>
                <a:gd name="connsiteY96" fmla="*/ 17634 h 19998"/>
                <a:gd name="connsiteX97" fmla="*/ 18388 w 19998"/>
                <a:gd name="connsiteY97" fmla="*/ 17655 h 19998"/>
                <a:gd name="connsiteX98" fmla="*/ 18345 w 19998"/>
                <a:gd name="connsiteY98" fmla="*/ 17779 h 19998"/>
                <a:gd name="connsiteX99" fmla="*/ 18369 w 19998"/>
                <a:gd name="connsiteY99" fmla="*/ 17796 h 19998"/>
                <a:gd name="connsiteX100" fmla="*/ 18369 w 19998"/>
                <a:gd name="connsiteY100" fmla="*/ 17817 h 19998"/>
                <a:gd name="connsiteX101" fmla="*/ 18304 w 19998"/>
                <a:gd name="connsiteY101" fmla="*/ 17843 h 19998"/>
                <a:gd name="connsiteX102" fmla="*/ 18304 w 19998"/>
                <a:gd name="connsiteY102" fmla="*/ 17883 h 19998"/>
                <a:gd name="connsiteX103" fmla="*/ 18261 w 19998"/>
                <a:gd name="connsiteY103" fmla="*/ 17899 h 19998"/>
                <a:gd name="connsiteX104" fmla="*/ 18157 w 19998"/>
                <a:gd name="connsiteY104" fmla="*/ 17859 h 19998"/>
                <a:gd name="connsiteX105" fmla="*/ 17830 w 19998"/>
                <a:gd name="connsiteY105" fmla="*/ 18003 h 19998"/>
                <a:gd name="connsiteX106" fmla="*/ 17830 w 19998"/>
                <a:gd name="connsiteY106" fmla="*/ 18101 h 19998"/>
                <a:gd name="connsiteX107" fmla="*/ 17561 w 19998"/>
                <a:gd name="connsiteY107" fmla="*/ 18045 h 19998"/>
                <a:gd name="connsiteX108" fmla="*/ 17502 w 19998"/>
                <a:gd name="connsiteY108" fmla="*/ 18223 h 19998"/>
                <a:gd name="connsiteX109" fmla="*/ 17518 w 19998"/>
                <a:gd name="connsiteY109" fmla="*/ 18223 h 19998"/>
                <a:gd name="connsiteX110" fmla="*/ 17480 w 19998"/>
                <a:gd name="connsiteY110" fmla="*/ 18247 h 19998"/>
                <a:gd name="connsiteX111" fmla="*/ 17397 w 19998"/>
                <a:gd name="connsiteY111" fmla="*/ 18247 h 19998"/>
                <a:gd name="connsiteX112" fmla="*/ 17373 w 19998"/>
                <a:gd name="connsiteY112" fmla="*/ 18223 h 19998"/>
                <a:gd name="connsiteX113" fmla="*/ 17454 w 19998"/>
                <a:gd name="connsiteY113" fmla="*/ 18207 h 19998"/>
                <a:gd name="connsiteX114" fmla="*/ 17397 w 19998"/>
                <a:gd name="connsiteY114" fmla="*/ 18125 h 19998"/>
                <a:gd name="connsiteX115" fmla="*/ 17249 w 19998"/>
                <a:gd name="connsiteY115" fmla="*/ 18125 h 19998"/>
                <a:gd name="connsiteX116" fmla="*/ 17249 w 19998"/>
                <a:gd name="connsiteY116" fmla="*/ 18101 h 19998"/>
                <a:gd name="connsiteX117" fmla="*/ 17111 w 19998"/>
                <a:gd name="connsiteY117" fmla="*/ 18082 h 19998"/>
                <a:gd name="connsiteX118" fmla="*/ 17111 w 19998"/>
                <a:gd name="connsiteY118" fmla="*/ 18061 h 19998"/>
                <a:gd name="connsiteX119" fmla="*/ 17023 w 19998"/>
                <a:gd name="connsiteY119" fmla="*/ 18061 h 19998"/>
                <a:gd name="connsiteX120" fmla="*/ 17023 w 19998"/>
                <a:gd name="connsiteY120" fmla="*/ 18082 h 19998"/>
                <a:gd name="connsiteX121" fmla="*/ 17068 w 19998"/>
                <a:gd name="connsiteY121" fmla="*/ 18101 h 19998"/>
                <a:gd name="connsiteX122" fmla="*/ 17068 w 19998"/>
                <a:gd name="connsiteY122" fmla="*/ 18144 h 19998"/>
                <a:gd name="connsiteX123" fmla="*/ 17128 w 19998"/>
                <a:gd name="connsiteY123" fmla="*/ 18125 h 19998"/>
                <a:gd name="connsiteX124" fmla="*/ 17149 w 19998"/>
                <a:gd name="connsiteY124" fmla="*/ 18165 h 19998"/>
                <a:gd name="connsiteX125" fmla="*/ 17068 w 19998"/>
                <a:gd name="connsiteY125" fmla="*/ 18181 h 19998"/>
                <a:gd name="connsiteX126" fmla="*/ 17023 w 19998"/>
                <a:gd name="connsiteY126" fmla="*/ 18165 h 19998"/>
                <a:gd name="connsiteX127" fmla="*/ 16980 w 19998"/>
                <a:gd name="connsiteY127" fmla="*/ 18223 h 19998"/>
                <a:gd name="connsiteX128" fmla="*/ 16880 w 19998"/>
                <a:gd name="connsiteY128" fmla="*/ 18181 h 19998"/>
                <a:gd name="connsiteX129" fmla="*/ 16899 w 19998"/>
                <a:gd name="connsiteY129" fmla="*/ 18082 h 19998"/>
                <a:gd name="connsiteX130" fmla="*/ 16842 w 19998"/>
                <a:gd name="connsiteY130" fmla="*/ 18061 h 19998"/>
                <a:gd name="connsiteX131" fmla="*/ 16842 w 19998"/>
                <a:gd name="connsiteY131" fmla="*/ 18045 h 19998"/>
                <a:gd name="connsiteX132" fmla="*/ 16678 w 19998"/>
                <a:gd name="connsiteY132" fmla="*/ 17981 h 19998"/>
                <a:gd name="connsiteX133" fmla="*/ 16694 w 19998"/>
                <a:gd name="connsiteY133" fmla="*/ 17963 h 19998"/>
                <a:gd name="connsiteX134" fmla="*/ 16694 w 19998"/>
                <a:gd name="connsiteY134" fmla="*/ 17941 h 19998"/>
                <a:gd name="connsiteX135" fmla="*/ 16654 w 19998"/>
                <a:gd name="connsiteY135" fmla="*/ 17941 h 19998"/>
                <a:gd name="connsiteX136" fmla="*/ 16573 w 19998"/>
                <a:gd name="connsiteY136" fmla="*/ 17941 h 19998"/>
                <a:gd name="connsiteX137" fmla="*/ 16547 w 19998"/>
                <a:gd name="connsiteY137" fmla="*/ 17981 h 19998"/>
                <a:gd name="connsiteX138" fmla="*/ 16425 w 19998"/>
                <a:gd name="connsiteY138" fmla="*/ 17883 h 19998"/>
                <a:gd name="connsiteX139" fmla="*/ 16073 w 19998"/>
                <a:gd name="connsiteY139" fmla="*/ 17899 h 19998"/>
                <a:gd name="connsiteX140" fmla="*/ 16073 w 19998"/>
                <a:gd name="connsiteY140" fmla="*/ 17883 h 19998"/>
                <a:gd name="connsiteX141" fmla="*/ 16137 w 19998"/>
                <a:gd name="connsiteY141" fmla="*/ 17753 h 19998"/>
                <a:gd name="connsiteX142" fmla="*/ 16097 w 19998"/>
                <a:gd name="connsiteY142" fmla="*/ 17714 h 19998"/>
                <a:gd name="connsiteX143" fmla="*/ 16016 w 19998"/>
                <a:gd name="connsiteY143" fmla="*/ 17551 h 19998"/>
                <a:gd name="connsiteX144" fmla="*/ 15539 w 19998"/>
                <a:gd name="connsiteY144" fmla="*/ 17594 h 19998"/>
                <a:gd name="connsiteX145" fmla="*/ 15499 w 19998"/>
                <a:gd name="connsiteY145" fmla="*/ 17514 h 19998"/>
                <a:gd name="connsiteX146" fmla="*/ 15704 w 19998"/>
                <a:gd name="connsiteY146" fmla="*/ 17453 h 19998"/>
                <a:gd name="connsiteX147" fmla="*/ 15704 w 19998"/>
                <a:gd name="connsiteY147" fmla="*/ 17472 h 19998"/>
                <a:gd name="connsiteX148" fmla="*/ 15868 w 19998"/>
                <a:gd name="connsiteY148" fmla="*/ 17286 h 19998"/>
                <a:gd name="connsiteX149" fmla="*/ 15828 w 19998"/>
                <a:gd name="connsiteY149" fmla="*/ 17269 h 19998"/>
                <a:gd name="connsiteX150" fmla="*/ 15763 w 19998"/>
                <a:gd name="connsiteY150" fmla="*/ 17333 h 19998"/>
                <a:gd name="connsiteX151" fmla="*/ 15763 w 19998"/>
                <a:gd name="connsiteY151" fmla="*/ 17352 h 19998"/>
                <a:gd name="connsiteX152" fmla="*/ 15663 w 19998"/>
                <a:gd name="connsiteY152" fmla="*/ 17187 h 19998"/>
                <a:gd name="connsiteX153" fmla="*/ 15556 w 19998"/>
                <a:gd name="connsiteY153" fmla="*/ 17187 h 19998"/>
                <a:gd name="connsiteX154" fmla="*/ 15518 w 19998"/>
                <a:gd name="connsiteY154" fmla="*/ 17124 h 19998"/>
                <a:gd name="connsiteX155" fmla="*/ 15518 w 19998"/>
                <a:gd name="connsiteY155" fmla="*/ 17312 h 19998"/>
                <a:gd name="connsiteX156" fmla="*/ 15582 w 19998"/>
                <a:gd name="connsiteY156" fmla="*/ 17312 h 19998"/>
                <a:gd name="connsiteX157" fmla="*/ 15599 w 19998"/>
                <a:gd name="connsiteY157" fmla="*/ 17472 h 19998"/>
                <a:gd name="connsiteX158" fmla="*/ 15475 w 19998"/>
                <a:gd name="connsiteY158" fmla="*/ 17495 h 19998"/>
                <a:gd name="connsiteX159" fmla="*/ 15370 w 19998"/>
                <a:gd name="connsiteY159" fmla="*/ 17415 h 19998"/>
                <a:gd name="connsiteX160" fmla="*/ 15249 w 19998"/>
                <a:gd name="connsiteY160" fmla="*/ 17535 h 19998"/>
                <a:gd name="connsiteX161" fmla="*/ 15313 w 19998"/>
                <a:gd name="connsiteY161" fmla="*/ 17577 h 19998"/>
                <a:gd name="connsiteX162" fmla="*/ 15230 w 19998"/>
                <a:gd name="connsiteY162" fmla="*/ 17655 h 19998"/>
                <a:gd name="connsiteX163" fmla="*/ 14937 w 19998"/>
                <a:gd name="connsiteY163" fmla="*/ 17617 h 19998"/>
                <a:gd name="connsiteX164" fmla="*/ 14918 w 19998"/>
                <a:gd name="connsiteY164" fmla="*/ 17495 h 19998"/>
                <a:gd name="connsiteX165" fmla="*/ 14856 w 19998"/>
                <a:gd name="connsiteY165" fmla="*/ 17495 h 19998"/>
                <a:gd name="connsiteX166" fmla="*/ 14856 w 19998"/>
                <a:gd name="connsiteY166" fmla="*/ 17617 h 19998"/>
                <a:gd name="connsiteX167" fmla="*/ 14775 w 19998"/>
                <a:gd name="connsiteY167" fmla="*/ 17577 h 19998"/>
                <a:gd name="connsiteX168" fmla="*/ 14796 w 19998"/>
                <a:gd name="connsiteY168" fmla="*/ 17432 h 19998"/>
                <a:gd name="connsiteX169" fmla="*/ 14199 w 19998"/>
                <a:gd name="connsiteY169" fmla="*/ 17389 h 19998"/>
                <a:gd name="connsiteX170" fmla="*/ 14010 w 19998"/>
                <a:gd name="connsiteY170" fmla="*/ 17286 h 19998"/>
                <a:gd name="connsiteX171" fmla="*/ 14053 w 19998"/>
                <a:gd name="connsiteY171" fmla="*/ 17248 h 19998"/>
                <a:gd name="connsiteX172" fmla="*/ 13972 w 19998"/>
                <a:gd name="connsiteY172" fmla="*/ 17166 h 19998"/>
                <a:gd name="connsiteX173" fmla="*/ 12524 w 19998"/>
                <a:gd name="connsiteY173" fmla="*/ 17981 h 19998"/>
                <a:gd name="connsiteX174" fmla="*/ 12279 w 19998"/>
                <a:gd name="connsiteY174" fmla="*/ 18327 h 19998"/>
                <a:gd name="connsiteX175" fmla="*/ 12174 w 19998"/>
                <a:gd name="connsiteY175" fmla="*/ 18223 h 19998"/>
                <a:gd name="connsiteX176" fmla="*/ 12174 w 19998"/>
                <a:gd name="connsiteY176" fmla="*/ 18327 h 19998"/>
                <a:gd name="connsiteX177" fmla="*/ 12239 w 19998"/>
                <a:gd name="connsiteY177" fmla="*/ 18350 h 19998"/>
                <a:gd name="connsiteX178" fmla="*/ 12255 w 19998"/>
                <a:gd name="connsiteY178" fmla="*/ 18327 h 19998"/>
                <a:gd name="connsiteX179" fmla="*/ 12279 w 19998"/>
                <a:gd name="connsiteY179" fmla="*/ 18327 h 19998"/>
                <a:gd name="connsiteX180" fmla="*/ 12196 w 19998"/>
                <a:gd name="connsiteY180" fmla="*/ 18592 h 19998"/>
                <a:gd name="connsiteX181" fmla="*/ 12158 w 19998"/>
                <a:gd name="connsiteY181" fmla="*/ 18571 h 19998"/>
                <a:gd name="connsiteX182" fmla="*/ 12174 w 19998"/>
                <a:gd name="connsiteY182" fmla="*/ 18513 h 19998"/>
                <a:gd name="connsiteX183" fmla="*/ 12115 w 19998"/>
                <a:gd name="connsiteY183" fmla="*/ 18550 h 19998"/>
                <a:gd name="connsiteX184" fmla="*/ 12196 w 19998"/>
                <a:gd name="connsiteY184" fmla="*/ 18837 h 19998"/>
                <a:gd name="connsiteX185" fmla="*/ 12255 w 19998"/>
                <a:gd name="connsiteY185" fmla="*/ 19528 h 19998"/>
                <a:gd name="connsiteX186" fmla="*/ 12379 w 19998"/>
                <a:gd name="connsiteY186" fmla="*/ 19570 h 19998"/>
                <a:gd name="connsiteX187" fmla="*/ 12360 w 19998"/>
                <a:gd name="connsiteY187" fmla="*/ 19650 h 19998"/>
                <a:gd name="connsiteX188" fmla="*/ 12443 w 19998"/>
                <a:gd name="connsiteY188" fmla="*/ 19749 h 19998"/>
                <a:gd name="connsiteX189" fmla="*/ 12279 w 19998"/>
                <a:gd name="connsiteY189" fmla="*/ 19772 h 19998"/>
                <a:gd name="connsiteX190" fmla="*/ 12215 w 19998"/>
                <a:gd name="connsiteY190" fmla="*/ 19669 h 19998"/>
                <a:gd name="connsiteX191" fmla="*/ 12158 w 19998"/>
                <a:gd name="connsiteY191" fmla="*/ 19690 h 19998"/>
                <a:gd name="connsiteX192" fmla="*/ 12158 w 19998"/>
                <a:gd name="connsiteY192" fmla="*/ 19669 h 19998"/>
                <a:gd name="connsiteX193" fmla="*/ 12010 w 19998"/>
                <a:gd name="connsiteY193" fmla="*/ 19669 h 19998"/>
                <a:gd name="connsiteX194" fmla="*/ 12010 w 19998"/>
                <a:gd name="connsiteY194" fmla="*/ 19706 h 19998"/>
                <a:gd name="connsiteX195" fmla="*/ 11927 w 19998"/>
                <a:gd name="connsiteY195" fmla="*/ 19690 h 19998"/>
                <a:gd name="connsiteX196" fmla="*/ 11905 w 19998"/>
                <a:gd name="connsiteY196" fmla="*/ 19706 h 19998"/>
                <a:gd name="connsiteX197" fmla="*/ 11741 w 19998"/>
                <a:gd name="connsiteY197" fmla="*/ 19810 h 19998"/>
                <a:gd name="connsiteX198" fmla="*/ 11577 w 19998"/>
                <a:gd name="connsiteY198" fmla="*/ 19810 h 19998"/>
                <a:gd name="connsiteX199" fmla="*/ 11577 w 19998"/>
                <a:gd name="connsiteY199" fmla="*/ 19875 h 19998"/>
                <a:gd name="connsiteX200" fmla="*/ 11553 w 19998"/>
                <a:gd name="connsiteY200" fmla="*/ 19875 h 19998"/>
                <a:gd name="connsiteX201" fmla="*/ 11577 w 19998"/>
                <a:gd name="connsiteY201" fmla="*/ 19972 h 19998"/>
                <a:gd name="connsiteX202" fmla="*/ 11388 w 19998"/>
                <a:gd name="connsiteY202" fmla="*/ 19934 h 19998"/>
                <a:gd name="connsiteX203" fmla="*/ 11348 w 19998"/>
                <a:gd name="connsiteY203" fmla="*/ 19998 h 19998"/>
                <a:gd name="connsiteX204" fmla="*/ 10645 w 19998"/>
                <a:gd name="connsiteY204" fmla="*/ 19810 h 19998"/>
                <a:gd name="connsiteX205" fmla="*/ 10441 w 19998"/>
                <a:gd name="connsiteY205" fmla="*/ 19955 h 19998"/>
                <a:gd name="connsiteX206" fmla="*/ 10295 w 19998"/>
                <a:gd name="connsiteY206" fmla="*/ 19732 h 19998"/>
                <a:gd name="connsiteX207" fmla="*/ 9964 w 19998"/>
                <a:gd name="connsiteY207" fmla="*/ 19626 h 19998"/>
                <a:gd name="connsiteX208" fmla="*/ 9990 w 19998"/>
                <a:gd name="connsiteY208" fmla="*/ 19467 h 19998"/>
                <a:gd name="connsiteX209" fmla="*/ 10048 w 19998"/>
                <a:gd name="connsiteY209" fmla="*/ 19450 h 19998"/>
                <a:gd name="connsiteX210" fmla="*/ 10048 w 19998"/>
                <a:gd name="connsiteY210" fmla="*/ 19424 h 19998"/>
                <a:gd name="connsiteX211" fmla="*/ 9943 w 19998"/>
                <a:gd name="connsiteY211" fmla="*/ 19408 h 19998"/>
                <a:gd name="connsiteX212" fmla="*/ 9964 w 19998"/>
                <a:gd name="connsiteY212" fmla="*/ 19342 h 19998"/>
                <a:gd name="connsiteX213" fmla="*/ 9533 w 19998"/>
                <a:gd name="connsiteY213" fmla="*/ 19262 h 19998"/>
                <a:gd name="connsiteX214" fmla="*/ 9533 w 19998"/>
                <a:gd name="connsiteY214" fmla="*/ 19368 h 19998"/>
                <a:gd name="connsiteX215" fmla="*/ 9452 w 19998"/>
                <a:gd name="connsiteY215" fmla="*/ 19368 h 19998"/>
                <a:gd name="connsiteX216" fmla="*/ 9288 w 19998"/>
                <a:gd name="connsiteY216" fmla="*/ 19076 h 19998"/>
                <a:gd name="connsiteX217" fmla="*/ 8935 w 19998"/>
                <a:gd name="connsiteY217" fmla="*/ 19076 h 19998"/>
                <a:gd name="connsiteX218" fmla="*/ 8478 w 19998"/>
                <a:gd name="connsiteY218" fmla="*/ 18837 h 19998"/>
                <a:gd name="connsiteX219" fmla="*/ 8381 w 19998"/>
                <a:gd name="connsiteY219" fmla="*/ 18795 h 19998"/>
                <a:gd name="connsiteX220" fmla="*/ 8357 w 19998"/>
                <a:gd name="connsiteY220" fmla="*/ 18820 h 19998"/>
                <a:gd name="connsiteX221" fmla="*/ 8169 w 19998"/>
                <a:gd name="connsiteY221" fmla="*/ 18773 h 19998"/>
                <a:gd name="connsiteX222" fmla="*/ 8128 w 19998"/>
                <a:gd name="connsiteY222" fmla="*/ 18820 h 19998"/>
                <a:gd name="connsiteX223" fmla="*/ 8150 w 19998"/>
                <a:gd name="connsiteY223" fmla="*/ 18877 h 19998"/>
                <a:gd name="connsiteX224" fmla="*/ 8109 w 19998"/>
                <a:gd name="connsiteY224" fmla="*/ 18940 h 19998"/>
                <a:gd name="connsiteX225" fmla="*/ 8128 w 19998"/>
                <a:gd name="connsiteY225" fmla="*/ 18957 h 19998"/>
                <a:gd name="connsiteX226" fmla="*/ 8109 w 19998"/>
                <a:gd name="connsiteY226" fmla="*/ 18997 h 19998"/>
                <a:gd name="connsiteX227" fmla="*/ 8150 w 19998"/>
                <a:gd name="connsiteY227" fmla="*/ 18997 h 19998"/>
                <a:gd name="connsiteX228" fmla="*/ 8150 w 19998"/>
                <a:gd name="connsiteY228" fmla="*/ 19142 h 19998"/>
                <a:gd name="connsiteX229" fmla="*/ 8007 w 19998"/>
                <a:gd name="connsiteY229" fmla="*/ 19119 h 19998"/>
                <a:gd name="connsiteX230" fmla="*/ 7907 w 19998"/>
                <a:gd name="connsiteY230" fmla="*/ 19119 h 19998"/>
                <a:gd name="connsiteX231" fmla="*/ 7907 w 19998"/>
                <a:gd name="connsiteY231" fmla="*/ 19142 h 19998"/>
                <a:gd name="connsiteX232" fmla="*/ 7816 w 19998"/>
                <a:gd name="connsiteY232" fmla="*/ 19119 h 19998"/>
                <a:gd name="connsiteX233" fmla="*/ 7676 w 19998"/>
                <a:gd name="connsiteY233" fmla="*/ 19119 h 19998"/>
                <a:gd name="connsiteX234" fmla="*/ 7611 w 19998"/>
                <a:gd name="connsiteY234" fmla="*/ 19060 h 19998"/>
                <a:gd name="connsiteX235" fmla="*/ 7511 w 19998"/>
                <a:gd name="connsiteY235" fmla="*/ 19159 h 19998"/>
                <a:gd name="connsiteX236" fmla="*/ 6892 w 19998"/>
                <a:gd name="connsiteY236" fmla="*/ 19102 h 19998"/>
                <a:gd name="connsiteX237" fmla="*/ 6868 w 19998"/>
                <a:gd name="connsiteY237" fmla="*/ 19060 h 19998"/>
                <a:gd name="connsiteX238" fmla="*/ 6730 w 19998"/>
                <a:gd name="connsiteY238" fmla="*/ 18877 h 19998"/>
                <a:gd name="connsiteX239" fmla="*/ 6599 w 19998"/>
                <a:gd name="connsiteY239" fmla="*/ 18837 h 19998"/>
                <a:gd name="connsiteX240" fmla="*/ 6583 w 19998"/>
                <a:gd name="connsiteY240" fmla="*/ 18795 h 19998"/>
                <a:gd name="connsiteX241" fmla="*/ 6583 w 19998"/>
                <a:gd name="connsiteY241" fmla="*/ 18820 h 19998"/>
                <a:gd name="connsiteX242" fmla="*/ 6478 w 19998"/>
                <a:gd name="connsiteY242" fmla="*/ 18731 h 19998"/>
                <a:gd name="connsiteX243" fmla="*/ 6254 w 19998"/>
                <a:gd name="connsiteY243" fmla="*/ 18858 h 19998"/>
                <a:gd name="connsiteX244" fmla="*/ 6149 w 19998"/>
                <a:gd name="connsiteY244" fmla="*/ 18773 h 19998"/>
                <a:gd name="connsiteX245" fmla="*/ 6066 w 19998"/>
                <a:gd name="connsiteY245" fmla="*/ 18877 h 19998"/>
                <a:gd name="connsiteX246" fmla="*/ 6025 w 19998"/>
                <a:gd name="connsiteY246" fmla="*/ 18858 h 19998"/>
                <a:gd name="connsiteX247" fmla="*/ 6025 w 19998"/>
                <a:gd name="connsiteY247" fmla="*/ 18820 h 19998"/>
                <a:gd name="connsiteX248" fmla="*/ 5982 w 19998"/>
                <a:gd name="connsiteY248" fmla="*/ 18820 h 19998"/>
                <a:gd name="connsiteX249" fmla="*/ 5861 w 19998"/>
                <a:gd name="connsiteY249" fmla="*/ 18632 h 19998"/>
                <a:gd name="connsiteX250" fmla="*/ 5820 w 19998"/>
                <a:gd name="connsiteY250" fmla="*/ 18632 h 19998"/>
                <a:gd name="connsiteX251" fmla="*/ 5756 w 19998"/>
                <a:gd name="connsiteY251" fmla="*/ 18550 h 19998"/>
                <a:gd name="connsiteX252" fmla="*/ 5775 w 19998"/>
                <a:gd name="connsiteY252" fmla="*/ 18550 h 19998"/>
                <a:gd name="connsiteX253" fmla="*/ 5732 w 19998"/>
                <a:gd name="connsiteY253" fmla="*/ 18447 h 19998"/>
                <a:gd name="connsiteX254" fmla="*/ 5075 w 19998"/>
                <a:gd name="connsiteY254" fmla="*/ 18310 h 19998"/>
                <a:gd name="connsiteX255" fmla="*/ 4806 w 19998"/>
                <a:gd name="connsiteY255" fmla="*/ 18165 h 19998"/>
                <a:gd name="connsiteX256" fmla="*/ 4865 w 19998"/>
                <a:gd name="connsiteY256" fmla="*/ 18061 h 19998"/>
                <a:gd name="connsiteX257" fmla="*/ 4768 w 19998"/>
                <a:gd name="connsiteY257" fmla="*/ 18082 h 19998"/>
                <a:gd name="connsiteX258" fmla="*/ 4725 w 19998"/>
                <a:gd name="connsiteY258" fmla="*/ 18247 h 19998"/>
                <a:gd name="connsiteX259" fmla="*/ 4515 w 19998"/>
                <a:gd name="connsiteY259" fmla="*/ 18101 h 19998"/>
                <a:gd name="connsiteX260" fmla="*/ 4684 w 19998"/>
                <a:gd name="connsiteY260" fmla="*/ 17737 h 19998"/>
                <a:gd name="connsiteX261" fmla="*/ 4415 w 19998"/>
                <a:gd name="connsiteY261" fmla="*/ 17634 h 19998"/>
                <a:gd name="connsiteX262" fmla="*/ 4372 w 19998"/>
                <a:gd name="connsiteY262" fmla="*/ 17714 h 19998"/>
                <a:gd name="connsiteX263" fmla="*/ 4311 w 19998"/>
                <a:gd name="connsiteY263" fmla="*/ 17714 h 19998"/>
                <a:gd name="connsiteX264" fmla="*/ 4294 w 19998"/>
                <a:gd name="connsiteY264" fmla="*/ 17594 h 19998"/>
                <a:gd name="connsiteX265" fmla="*/ 4103 w 19998"/>
                <a:gd name="connsiteY265" fmla="*/ 17617 h 19998"/>
                <a:gd name="connsiteX266" fmla="*/ 4063 w 19998"/>
                <a:gd name="connsiteY266" fmla="*/ 17495 h 19998"/>
                <a:gd name="connsiteX267" fmla="*/ 4041 w 19998"/>
                <a:gd name="connsiteY267" fmla="*/ 17495 h 19998"/>
                <a:gd name="connsiteX268" fmla="*/ 4025 w 19998"/>
                <a:gd name="connsiteY268" fmla="*/ 17432 h 19998"/>
                <a:gd name="connsiteX269" fmla="*/ 4103 w 19998"/>
                <a:gd name="connsiteY269" fmla="*/ 17415 h 19998"/>
                <a:gd name="connsiteX270" fmla="*/ 4251 w 19998"/>
                <a:gd name="connsiteY270" fmla="*/ 17389 h 19998"/>
                <a:gd name="connsiteX271" fmla="*/ 4251 w 19998"/>
                <a:gd name="connsiteY271" fmla="*/ 17373 h 19998"/>
                <a:gd name="connsiteX272" fmla="*/ 4499 w 19998"/>
                <a:gd name="connsiteY272" fmla="*/ 17084 h 19998"/>
                <a:gd name="connsiteX273" fmla="*/ 5037 w 19998"/>
                <a:gd name="connsiteY273" fmla="*/ 14969 h 19998"/>
                <a:gd name="connsiteX274" fmla="*/ 5011 w 19998"/>
                <a:gd name="connsiteY274" fmla="*/ 14767 h 19998"/>
                <a:gd name="connsiteX275" fmla="*/ 5218 w 19998"/>
                <a:gd name="connsiteY275" fmla="*/ 14525 h 19998"/>
                <a:gd name="connsiteX276" fmla="*/ 5427 w 19998"/>
                <a:gd name="connsiteY276" fmla="*/ 14583 h 19998"/>
                <a:gd name="connsiteX277" fmla="*/ 5444 w 19998"/>
                <a:gd name="connsiteY277" fmla="*/ 14525 h 19998"/>
                <a:gd name="connsiteX278" fmla="*/ 5387 w 19998"/>
                <a:gd name="connsiteY278" fmla="*/ 14464 h 19998"/>
                <a:gd name="connsiteX279" fmla="*/ 5427 w 19998"/>
                <a:gd name="connsiteY279" fmla="*/ 14485 h 19998"/>
                <a:gd name="connsiteX280" fmla="*/ 5427 w 19998"/>
                <a:gd name="connsiteY280" fmla="*/ 14464 h 19998"/>
                <a:gd name="connsiteX281" fmla="*/ 5218 w 19998"/>
                <a:gd name="connsiteY281" fmla="*/ 14318 h 19998"/>
                <a:gd name="connsiteX282" fmla="*/ 5075 w 19998"/>
                <a:gd name="connsiteY282" fmla="*/ 14647 h 19998"/>
                <a:gd name="connsiteX283" fmla="*/ 5037 w 19998"/>
                <a:gd name="connsiteY283" fmla="*/ 14623 h 19998"/>
                <a:gd name="connsiteX284" fmla="*/ 5427 w 19998"/>
                <a:gd name="connsiteY284" fmla="*/ 12509 h 19998"/>
                <a:gd name="connsiteX285" fmla="*/ 5470 w 19998"/>
                <a:gd name="connsiteY285" fmla="*/ 12492 h 19998"/>
                <a:gd name="connsiteX286" fmla="*/ 5511 w 19998"/>
                <a:gd name="connsiteY286" fmla="*/ 12548 h 19998"/>
                <a:gd name="connsiteX287" fmla="*/ 5961 w 19998"/>
                <a:gd name="connsiteY287" fmla="*/ 13284 h 19998"/>
                <a:gd name="connsiteX288" fmla="*/ 6352 w 19998"/>
                <a:gd name="connsiteY288" fmla="*/ 14017 h 19998"/>
                <a:gd name="connsiteX289" fmla="*/ 6352 w 19998"/>
                <a:gd name="connsiteY289" fmla="*/ 13808 h 19998"/>
                <a:gd name="connsiteX290" fmla="*/ 6001 w 19998"/>
                <a:gd name="connsiteY290" fmla="*/ 13058 h 19998"/>
                <a:gd name="connsiteX291" fmla="*/ 5675 w 19998"/>
                <a:gd name="connsiteY291" fmla="*/ 12532 h 19998"/>
                <a:gd name="connsiteX292" fmla="*/ 5551 w 19998"/>
                <a:gd name="connsiteY292" fmla="*/ 12410 h 19998"/>
                <a:gd name="connsiteX293" fmla="*/ 5258 w 19998"/>
                <a:gd name="connsiteY293" fmla="*/ 12227 h 19998"/>
                <a:gd name="connsiteX294" fmla="*/ 5242 w 19998"/>
                <a:gd name="connsiteY294" fmla="*/ 12243 h 19998"/>
                <a:gd name="connsiteX295" fmla="*/ 5175 w 19998"/>
                <a:gd name="connsiteY295" fmla="*/ 11961 h 19998"/>
                <a:gd name="connsiteX296" fmla="*/ 5363 w 19998"/>
                <a:gd name="connsiteY296" fmla="*/ 11961 h 19998"/>
                <a:gd name="connsiteX297" fmla="*/ 5487 w 19998"/>
                <a:gd name="connsiteY297" fmla="*/ 11653 h 19998"/>
                <a:gd name="connsiteX298" fmla="*/ 5470 w 19998"/>
                <a:gd name="connsiteY298" fmla="*/ 11653 h 19998"/>
                <a:gd name="connsiteX299" fmla="*/ 5470 w 19998"/>
                <a:gd name="connsiteY299" fmla="*/ 11637 h 19998"/>
                <a:gd name="connsiteX300" fmla="*/ 5444 w 19998"/>
                <a:gd name="connsiteY300" fmla="*/ 11268 h 19998"/>
                <a:gd name="connsiteX301" fmla="*/ 5339 w 19998"/>
                <a:gd name="connsiteY301" fmla="*/ 11146 h 19998"/>
                <a:gd name="connsiteX302" fmla="*/ 5251 w 19998"/>
                <a:gd name="connsiteY302" fmla="*/ 10849 h 19998"/>
                <a:gd name="connsiteX303" fmla="*/ 4784 w 19998"/>
                <a:gd name="connsiteY303" fmla="*/ 10539 h 19998"/>
                <a:gd name="connsiteX304" fmla="*/ 4603 w 19998"/>
                <a:gd name="connsiteY304" fmla="*/ 10497 h 19998"/>
                <a:gd name="connsiteX305" fmla="*/ 4620 w 19998"/>
                <a:gd name="connsiteY305" fmla="*/ 10476 h 19998"/>
                <a:gd name="connsiteX306" fmla="*/ 3877 w 19998"/>
                <a:gd name="connsiteY306" fmla="*/ 9395 h 19998"/>
                <a:gd name="connsiteX307" fmla="*/ 3941 w 19998"/>
                <a:gd name="connsiteY307" fmla="*/ 9353 h 19998"/>
                <a:gd name="connsiteX308" fmla="*/ 3918 w 19998"/>
                <a:gd name="connsiteY308" fmla="*/ 9353 h 19998"/>
                <a:gd name="connsiteX309" fmla="*/ 4168 w 19998"/>
                <a:gd name="connsiteY309" fmla="*/ 9071 h 19998"/>
                <a:gd name="connsiteX310" fmla="*/ 3753 w 19998"/>
                <a:gd name="connsiteY310" fmla="*/ 8829 h 19998"/>
                <a:gd name="connsiteX311" fmla="*/ 3899 w 19998"/>
                <a:gd name="connsiteY311" fmla="*/ 8645 h 19998"/>
                <a:gd name="connsiteX312" fmla="*/ 3899 w 19998"/>
                <a:gd name="connsiteY312" fmla="*/ 8521 h 19998"/>
                <a:gd name="connsiteX313" fmla="*/ 4472 w 19998"/>
                <a:gd name="connsiteY313" fmla="*/ 8666 h 19998"/>
                <a:gd name="connsiteX314" fmla="*/ 3877 w 19998"/>
                <a:gd name="connsiteY314" fmla="*/ 8457 h 19998"/>
                <a:gd name="connsiteX315" fmla="*/ 3689 w 19998"/>
                <a:gd name="connsiteY315" fmla="*/ 8587 h 19998"/>
                <a:gd name="connsiteX316" fmla="*/ 3360 w 19998"/>
                <a:gd name="connsiteY316" fmla="*/ 8401 h 19998"/>
                <a:gd name="connsiteX317" fmla="*/ 3303 w 19998"/>
                <a:gd name="connsiteY317" fmla="*/ 8239 h 19998"/>
                <a:gd name="connsiteX318" fmla="*/ 3465 w 19998"/>
                <a:gd name="connsiteY318" fmla="*/ 8077 h 19998"/>
                <a:gd name="connsiteX319" fmla="*/ 3344 w 19998"/>
                <a:gd name="connsiteY319" fmla="*/ 7910 h 19998"/>
                <a:gd name="connsiteX320" fmla="*/ 3156 w 19998"/>
                <a:gd name="connsiteY320" fmla="*/ 7910 h 19998"/>
                <a:gd name="connsiteX321" fmla="*/ 2844 w 19998"/>
                <a:gd name="connsiteY321" fmla="*/ 7933 h 19998"/>
                <a:gd name="connsiteX322" fmla="*/ 2822 w 19998"/>
                <a:gd name="connsiteY322" fmla="*/ 7853 h 19998"/>
                <a:gd name="connsiteX323" fmla="*/ 3115 w 19998"/>
                <a:gd name="connsiteY323" fmla="*/ 7651 h 19998"/>
                <a:gd name="connsiteX324" fmla="*/ 3115 w 19998"/>
                <a:gd name="connsiteY324" fmla="*/ 7625 h 19998"/>
                <a:gd name="connsiteX325" fmla="*/ 2477 w 19998"/>
                <a:gd name="connsiteY325" fmla="*/ 7750 h 19998"/>
                <a:gd name="connsiteX326" fmla="*/ 2477 w 19998"/>
                <a:gd name="connsiteY326" fmla="*/ 7973 h 19998"/>
                <a:gd name="connsiteX327" fmla="*/ 2127 w 19998"/>
                <a:gd name="connsiteY327" fmla="*/ 7442 h 19998"/>
                <a:gd name="connsiteX328" fmla="*/ 2127 w 19998"/>
                <a:gd name="connsiteY328" fmla="*/ 7463 h 19998"/>
                <a:gd name="connsiteX329" fmla="*/ 1831 w 19998"/>
                <a:gd name="connsiteY329" fmla="*/ 7261 h 19998"/>
                <a:gd name="connsiteX330" fmla="*/ 1260 w 19998"/>
                <a:gd name="connsiteY330" fmla="*/ 6996 h 19998"/>
                <a:gd name="connsiteX331" fmla="*/ 1276 w 19998"/>
                <a:gd name="connsiteY331" fmla="*/ 6975 h 19998"/>
                <a:gd name="connsiteX332" fmla="*/ 1260 w 19998"/>
                <a:gd name="connsiteY332" fmla="*/ 6958 h 19998"/>
                <a:gd name="connsiteX333" fmla="*/ 1236 w 19998"/>
                <a:gd name="connsiteY333" fmla="*/ 6958 h 19998"/>
                <a:gd name="connsiteX334" fmla="*/ 1172 w 19998"/>
                <a:gd name="connsiteY334" fmla="*/ 6892 h 19998"/>
                <a:gd name="connsiteX335" fmla="*/ 1155 w 19998"/>
                <a:gd name="connsiteY335" fmla="*/ 6996 h 19998"/>
                <a:gd name="connsiteX336" fmla="*/ 886 w 19998"/>
                <a:gd name="connsiteY336" fmla="*/ 6975 h 19998"/>
                <a:gd name="connsiteX337" fmla="*/ 679 w 19998"/>
                <a:gd name="connsiteY337" fmla="*/ 7099 h 19998"/>
                <a:gd name="connsiteX338" fmla="*/ 533 w 19998"/>
                <a:gd name="connsiteY338" fmla="*/ 7078 h 19998"/>
                <a:gd name="connsiteX339" fmla="*/ 533 w 19998"/>
                <a:gd name="connsiteY339" fmla="*/ 7022 h 19998"/>
                <a:gd name="connsiteX340" fmla="*/ 574 w 19998"/>
                <a:gd name="connsiteY340" fmla="*/ 6996 h 19998"/>
                <a:gd name="connsiteX341" fmla="*/ 305 w 19998"/>
                <a:gd name="connsiteY341" fmla="*/ 6568 h 19998"/>
                <a:gd name="connsiteX342" fmla="*/ 264 w 19998"/>
                <a:gd name="connsiteY342" fmla="*/ 6594 h 19998"/>
                <a:gd name="connsiteX343" fmla="*/ 164 w 19998"/>
                <a:gd name="connsiteY343" fmla="*/ 6528 h 19998"/>
                <a:gd name="connsiteX344" fmla="*/ 141 w 19998"/>
                <a:gd name="connsiteY344" fmla="*/ 6528 h 19998"/>
                <a:gd name="connsiteX345" fmla="*/ 0 w 19998"/>
                <a:gd name="connsiteY345" fmla="*/ 6490 h 19998"/>
                <a:gd name="connsiteX346" fmla="*/ 17 w 19998"/>
                <a:gd name="connsiteY346" fmla="*/ 6465 h 19998"/>
                <a:gd name="connsiteX347" fmla="*/ 57 w 19998"/>
                <a:gd name="connsiteY347" fmla="*/ 6465 h 19998"/>
                <a:gd name="connsiteX348" fmla="*/ 57 w 19998"/>
                <a:gd name="connsiteY348" fmla="*/ 6425 h 19998"/>
                <a:gd name="connsiteX349" fmla="*/ 695 w 19998"/>
                <a:gd name="connsiteY349" fmla="*/ 6408 h 19998"/>
                <a:gd name="connsiteX350" fmla="*/ 760 w 19998"/>
                <a:gd name="connsiteY350" fmla="*/ 6262 h 19998"/>
                <a:gd name="connsiteX351" fmla="*/ 722 w 19998"/>
                <a:gd name="connsiteY351" fmla="*/ 6262 h 19998"/>
                <a:gd name="connsiteX352" fmla="*/ 695 w 19998"/>
                <a:gd name="connsiteY352" fmla="*/ 6164 h 19998"/>
                <a:gd name="connsiteX353" fmla="*/ 433 w 19998"/>
                <a:gd name="connsiteY353" fmla="*/ 6084 h 19998"/>
                <a:gd name="connsiteX354" fmla="*/ 348 w 19998"/>
                <a:gd name="connsiteY354" fmla="*/ 6204 h 19998"/>
                <a:gd name="connsiteX355" fmla="*/ 329 w 19998"/>
                <a:gd name="connsiteY355" fmla="*/ 6204 h 19998"/>
                <a:gd name="connsiteX356" fmla="*/ 305 w 19998"/>
                <a:gd name="connsiteY356" fmla="*/ 6060 h 19998"/>
                <a:gd name="connsiteX357" fmla="*/ 348 w 19998"/>
                <a:gd name="connsiteY357" fmla="*/ 6044 h 19998"/>
                <a:gd name="connsiteX358" fmla="*/ 348 w 19998"/>
                <a:gd name="connsiteY358" fmla="*/ 5997 h 19998"/>
                <a:gd name="connsiteX359" fmla="*/ 248 w 19998"/>
                <a:gd name="connsiteY359" fmla="*/ 5997 h 19998"/>
                <a:gd name="connsiteX360" fmla="*/ 221 w 19998"/>
                <a:gd name="connsiteY360" fmla="*/ 5938 h 19998"/>
                <a:gd name="connsiteX361" fmla="*/ 329 w 19998"/>
                <a:gd name="connsiteY361" fmla="*/ 5938 h 19998"/>
                <a:gd name="connsiteX362" fmla="*/ 348 w 19998"/>
                <a:gd name="connsiteY362" fmla="*/ 5818 h 19998"/>
                <a:gd name="connsiteX363" fmla="*/ 391 w 19998"/>
                <a:gd name="connsiteY363" fmla="*/ 5818 h 19998"/>
                <a:gd name="connsiteX364" fmla="*/ 369 w 19998"/>
                <a:gd name="connsiteY364" fmla="*/ 5917 h 19998"/>
                <a:gd name="connsiteX365" fmla="*/ 433 w 19998"/>
                <a:gd name="connsiteY365" fmla="*/ 5877 h 19998"/>
                <a:gd name="connsiteX366" fmla="*/ 433 w 19998"/>
                <a:gd name="connsiteY366" fmla="*/ 5898 h 19998"/>
                <a:gd name="connsiteX367" fmla="*/ 410 w 19998"/>
                <a:gd name="connsiteY367" fmla="*/ 5917 h 19998"/>
                <a:gd name="connsiteX368" fmla="*/ 433 w 19998"/>
                <a:gd name="connsiteY368" fmla="*/ 5938 h 19998"/>
                <a:gd name="connsiteX369" fmla="*/ 555 w 19998"/>
                <a:gd name="connsiteY369" fmla="*/ 5938 h 19998"/>
                <a:gd name="connsiteX370" fmla="*/ 555 w 19998"/>
                <a:gd name="connsiteY370" fmla="*/ 5955 h 19998"/>
                <a:gd name="connsiteX371" fmla="*/ 738 w 19998"/>
                <a:gd name="connsiteY371" fmla="*/ 5938 h 19998"/>
                <a:gd name="connsiteX372" fmla="*/ 695 w 19998"/>
                <a:gd name="connsiteY372" fmla="*/ 5835 h 19998"/>
                <a:gd name="connsiteX373" fmla="*/ 655 w 19998"/>
                <a:gd name="connsiteY373" fmla="*/ 5835 h 19998"/>
                <a:gd name="connsiteX374" fmla="*/ 638 w 19998"/>
                <a:gd name="connsiteY374" fmla="*/ 5877 h 19998"/>
                <a:gd name="connsiteX375" fmla="*/ 574 w 19998"/>
                <a:gd name="connsiteY375" fmla="*/ 5861 h 19998"/>
                <a:gd name="connsiteX376" fmla="*/ 517 w 19998"/>
                <a:gd name="connsiteY376" fmla="*/ 5861 h 19998"/>
                <a:gd name="connsiteX377" fmla="*/ 598 w 19998"/>
                <a:gd name="connsiteY377" fmla="*/ 5736 h 19998"/>
                <a:gd name="connsiteX378" fmla="*/ 141 w 19998"/>
                <a:gd name="connsiteY378" fmla="*/ 5778 h 19998"/>
                <a:gd name="connsiteX379" fmla="*/ 141 w 19998"/>
                <a:gd name="connsiteY379" fmla="*/ 5795 h 19998"/>
                <a:gd name="connsiteX380" fmla="*/ 17 w 19998"/>
                <a:gd name="connsiteY380" fmla="*/ 5818 h 19998"/>
                <a:gd name="connsiteX381" fmla="*/ 17 w 19998"/>
                <a:gd name="connsiteY381" fmla="*/ 5715 h 19998"/>
                <a:gd name="connsiteX382" fmla="*/ 40 w 19998"/>
                <a:gd name="connsiteY382" fmla="*/ 5715 h 19998"/>
                <a:gd name="connsiteX383" fmla="*/ 141 w 19998"/>
                <a:gd name="connsiteY383" fmla="*/ 5287 h 19998"/>
                <a:gd name="connsiteX384" fmla="*/ 181 w 19998"/>
                <a:gd name="connsiteY384" fmla="*/ 5268 h 19998"/>
                <a:gd name="connsiteX385" fmla="*/ 348 w 19998"/>
                <a:gd name="connsiteY385" fmla="*/ 5247 h 19998"/>
                <a:gd name="connsiteX386" fmla="*/ 329 w 19998"/>
                <a:gd name="connsiteY386" fmla="*/ 5205 h 19998"/>
                <a:gd name="connsiteX387" fmla="*/ 450 w 19998"/>
                <a:gd name="connsiteY387" fmla="*/ 5149 h 19998"/>
                <a:gd name="connsiteX388" fmla="*/ 617 w 19998"/>
                <a:gd name="connsiteY388" fmla="*/ 5149 h 19998"/>
                <a:gd name="connsiteX389" fmla="*/ 617 w 19998"/>
                <a:gd name="connsiteY389" fmla="*/ 5106 h 19998"/>
                <a:gd name="connsiteX390" fmla="*/ 803 w 19998"/>
                <a:gd name="connsiteY390" fmla="*/ 5085 h 19998"/>
                <a:gd name="connsiteX391" fmla="*/ 826 w 19998"/>
                <a:gd name="connsiteY391" fmla="*/ 5106 h 19998"/>
                <a:gd name="connsiteX392" fmla="*/ 803 w 19998"/>
                <a:gd name="connsiteY392" fmla="*/ 5149 h 19998"/>
                <a:gd name="connsiteX393" fmla="*/ 803 w 19998"/>
                <a:gd name="connsiteY393" fmla="*/ 5165 h 19998"/>
                <a:gd name="connsiteX394" fmla="*/ 1276 w 19998"/>
                <a:gd name="connsiteY394" fmla="*/ 5022 h 19998"/>
                <a:gd name="connsiteX395" fmla="*/ 1276 w 19998"/>
                <a:gd name="connsiteY395" fmla="*/ 5003 h 19998"/>
                <a:gd name="connsiteX396" fmla="*/ 1276 w 19998"/>
                <a:gd name="connsiteY396" fmla="*/ 5022 h 19998"/>
                <a:gd name="connsiteX397" fmla="*/ 1298 w 19998"/>
                <a:gd name="connsiteY397" fmla="*/ 5022 h 19998"/>
                <a:gd name="connsiteX398" fmla="*/ 1298 w 19998"/>
                <a:gd name="connsiteY398" fmla="*/ 5003 h 19998"/>
                <a:gd name="connsiteX399" fmla="*/ 1341 w 19998"/>
                <a:gd name="connsiteY399" fmla="*/ 5003 h 19998"/>
                <a:gd name="connsiteX400" fmla="*/ 1341 w 19998"/>
                <a:gd name="connsiteY400" fmla="*/ 5165 h 19998"/>
                <a:gd name="connsiteX401" fmla="*/ 1381 w 19998"/>
                <a:gd name="connsiteY401" fmla="*/ 5165 h 19998"/>
                <a:gd name="connsiteX402" fmla="*/ 1441 w 19998"/>
                <a:gd name="connsiteY402" fmla="*/ 5149 h 19998"/>
                <a:gd name="connsiteX403" fmla="*/ 1441 w 19998"/>
                <a:gd name="connsiteY403" fmla="*/ 5205 h 19998"/>
                <a:gd name="connsiteX404" fmla="*/ 1505 w 19998"/>
                <a:gd name="connsiteY404" fmla="*/ 5231 h 19998"/>
                <a:gd name="connsiteX405" fmla="*/ 1524 w 19998"/>
                <a:gd name="connsiteY405" fmla="*/ 5069 h 19998"/>
                <a:gd name="connsiteX406" fmla="*/ 1562 w 19998"/>
                <a:gd name="connsiteY406" fmla="*/ 5069 h 19998"/>
                <a:gd name="connsiteX407" fmla="*/ 1562 w 19998"/>
                <a:gd name="connsiteY407" fmla="*/ 5043 h 19998"/>
                <a:gd name="connsiteX408" fmla="*/ 1815 w 19998"/>
                <a:gd name="connsiteY408" fmla="*/ 5125 h 19998"/>
                <a:gd name="connsiteX409" fmla="*/ 1815 w 19998"/>
                <a:gd name="connsiteY409" fmla="*/ 5149 h 19998"/>
                <a:gd name="connsiteX410" fmla="*/ 1831 w 19998"/>
                <a:gd name="connsiteY410" fmla="*/ 5149 h 19998"/>
                <a:gd name="connsiteX411" fmla="*/ 1874 w 19998"/>
                <a:gd name="connsiteY411" fmla="*/ 5149 h 19998"/>
                <a:gd name="connsiteX412" fmla="*/ 1874 w 19998"/>
                <a:gd name="connsiteY412" fmla="*/ 5189 h 19998"/>
                <a:gd name="connsiteX413" fmla="*/ 1936 w 19998"/>
                <a:gd name="connsiteY413" fmla="*/ 5165 h 19998"/>
                <a:gd name="connsiteX414" fmla="*/ 1936 w 19998"/>
                <a:gd name="connsiteY414" fmla="*/ 5149 h 19998"/>
                <a:gd name="connsiteX415" fmla="*/ 1915 w 19998"/>
                <a:gd name="connsiteY415" fmla="*/ 5125 h 19998"/>
                <a:gd name="connsiteX416" fmla="*/ 1915 w 19998"/>
                <a:gd name="connsiteY416" fmla="*/ 5069 h 19998"/>
                <a:gd name="connsiteX417" fmla="*/ 1979 w 19998"/>
                <a:gd name="connsiteY417" fmla="*/ 5003 h 19998"/>
                <a:gd name="connsiteX418" fmla="*/ 1936 w 19998"/>
                <a:gd name="connsiteY418" fmla="*/ 4939 h 19998"/>
                <a:gd name="connsiteX419" fmla="*/ 2103 w 19998"/>
                <a:gd name="connsiteY419" fmla="*/ 4820 h 19998"/>
                <a:gd name="connsiteX420" fmla="*/ 2496 w 19998"/>
                <a:gd name="connsiteY420" fmla="*/ 4777 h 19998"/>
                <a:gd name="connsiteX421" fmla="*/ 2536 w 19998"/>
                <a:gd name="connsiteY421" fmla="*/ 4860 h 19998"/>
                <a:gd name="connsiteX422" fmla="*/ 2722 w 19998"/>
                <a:gd name="connsiteY422" fmla="*/ 4761 h 19998"/>
                <a:gd name="connsiteX423" fmla="*/ 2722 w 19998"/>
                <a:gd name="connsiteY423" fmla="*/ 4900 h 19998"/>
                <a:gd name="connsiteX424" fmla="*/ 2805 w 19998"/>
                <a:gd name="connsiteY424" fmla="*/ 4923 h 19998"/>
                <a:gd name="connsiteX425" fmla="*/ 2782 w 19998"/>
                <a:gd name="connsiteY425" fmla="*/ 4982 h 19998"/>
                <a:gd name="connsiteX426" fmla="*/ 2886 w 19998"/>
                <a:gd name="connsiteY426" fmla="*/ 5022 h 19998"/>
                <a:gd name="connsiteX427" fmla="*/ 2910 w 19998"/>
                <a:gd name="connsiteY427" fmla="*/ 5022 h 19998"/>
                <a:gd name="connsiteX428" fmla="*/ 2970 w 19998"/>
                <a:gd name="connsiteY428" fmla="*/ 5189 h 19998"/>
                <a:gd name="connsiteX429" fmla="*/ 3010 w 19998"/>
                <a:gd name="connsiteY429" fmla="*/ 5189 h 19998"/>
                <a:gd name="connsiteX430" fmla="*/ 3034 w 19998"/>
                <a:gd name="connsiteY430" fmla="*/ 5247 h 19998"/>
                <a:gd name="connsiteX431" fmla="*/ 3256 w 19998"/>
                <a:gd name="connsiteY431" fmla="*/ 5673 h 19998"/>
                <a:gd name="connsiteX432" fmla="*/ 3608 w 19998"/>
                <a:gd name="connsiteY432" fmla="*/ 5391 h 19998"/>
                <a:gd name="connsiteX433" fmla="*/ 3689 w 19998"/>
                <a:gd name="connsiteY433" fmla="*/ 5351 h 19998"/>
                <a:gd name="connsiteX434" fmla="*/ 3860 w 19998"/>
                <a:gd name="connsiteY434" fmla="*/ 5268 h 19998"/>
                <a:gd name="connsiteX435" fmla="*/ 3999 w 19998"/>
                <a:gd name="connsiteY435" fmla="*/ 5534 h 19998"/>
                <a:gd name="connsiteX436" fmla="*/ 4351 w 19998"/>
                <a:gd name="connsiteY436" fmla="*/ 5351 h 19998"/>
                <a:gd name="connsiteX437" fmla="*/ 4372 w 19998"/>
                <a:gd name="connsiteY437" fmla="*/ 5308 h 19998"/>
                <a:gd name="connsiteX438" fmla="*/ 4580 w 19998"/>
                <a:gd name="connsiteY438" fmla="*/ 5268 h 19998"/>
                <a:gd name="connsiteX439" fmla="*/ 4580 w 19998"/>
                <a:gd name="connsiteY439" fmla="*/ 5471 h 19998"/>
                <a:gd name="connsiteX440" fmla="*/ 4994 w 19998"/>
                <a:gd name="connsiteY440" fmla="*/ 5449 h 19998"/>
                <a:gd name="connsiteX441" fmla="*/ 5075 w 19998"/>
                <a:gd name="connsiteY441" fmla="*/ 5471 h 19998"/>
                <a:gd name="connsiteX442" fmla="*/ 5323 w 19998"/>
                <a:gd name="connsiteY442" fmla="*/ 5471 h 19998"/>
                <a:gd name="connsiteX443" fmla="*/ 5242 w 19998"/>
                <a:gd name="connsiteY443" fmla="*/ 5407 h 19998"/>
                <a:gd name="connsiteX444" fmla="*/ 4994 w 19998"/>
                <a:gd name="connsiteY444" fmla="*/ 5003 h 19998"/>
                <a:gd name="connsiteX445" fmla="*/ 4970 w 19998"/>
                <a:gd name="connsiteY445" fmla="*/ 5003 h 19998"/>
                <a:gd name="connsiteX446" fmla="*/ 4954 w 19998"/>
                <a:gd name="connsiteY446" fmla="*/ 4982 h 19998"/>
                <a:gd name="connsiteX447" fmla="*/ 5054 w 19998"/>
                <a:gd name="connsiteY447" fmla="*/ 4618 h 19998"/>
                <a:gd name="connsiteX448" fmla="*/ 5054 w 19998"/>
                <a:gd name="connsiteY448" fmla="*/ 4601 h 19998"/>
                <a:gd name="connsiteX449" fmla="*/ 5037 w 19998"/>
                <a:gd name="connsiteY449" fmla="*/ 4618 h 19998"/>
                <a:gd name="connsiteX450" fmla="*/ 5011 w 19998"/>
                <a:gd name="connsiteY450" fmla="*/ 4131 h 19998"/>
                <a:gd name="connsiteX451" fmla="*/ 4970 w 19998"/>
                <a:gd name="connsiteY451" fmla="*/ 4131 h 19998"/>
                <a:gd name="connsiteX452" fmla="*/ 4642 w 19998"/>
                <a:gd name="connsiteY452" fmla="*/ 3335 h 19998"/>
                <a:gd name="connsiteX453" fmla="*/ 4663 w 19998"/>
                <a:gd name="connsiteY453" fmla="*/ 3092 h 19998"/>
                <a:gd name="connsiteX454" fmla="*/ 4563 w 19998"/>
                <a:gd name="connsiteY454" fmla="*/ 3050 h 19998"/>
                <a:gd name="connsiteX455" fmla="*/ 4563 w 19998"/>
                <a:gd name="connsiteY455" fmla="*/ 2930 h 19998"/>
                <a:gd name="connsiteX456" fmla="*/ 4663 w 19998"/>
                <a:gd name="connsiteY456" fmla="*/ 2987 h 19998"/>
                <a:gd name="connsiteX457" fmla="*/ 4684 w 19998"/>
                <a:gd name="connsiteY457" fmla="*/ 2947 h 19998"/>
                <a:gd name="connsiteX458" fmla="*/ 5242 w 19998"/>
                <a:gd name="connsiteY458" fmla="*/ 3092 h 19998"/>
                <a:gd name="connsiteX459" fmla="*/ 5258 w 19998"/>
                <a:gd name="connsiteY459" fmla="*/ 3029 h 19998"/>
                <a:gd name="connsiteX460" fmla="*/ 5570 w 19998"/>
                <a:gd name="connsiteY460" fmla="*/ 3050 h 19998"/>
                <a:gd name="connsiteX461" fmla="*/ 5632 w 19998"/>
                <a:gd name="connsiteY461" fmla="*/ 3252 h 19998"/>
                <a:gd name="connsiteX462" fmla="*/ 5592 w 19998"/>
                <a:gd name="connsiteY462" fmla="*/ 3252 h 19998"/>
                <a:gd name="connsiteX463" fmla="*/ 5570 w 19998"/>
                <a:gd name="connsiteY463" fmla="*/ 3316 h 19998"/>
                <a:gd name="connsiteX464" fmla="*/ 5511 w 19998"/>
                <a:gd name="connsiteY464" fmla="*/ 3316 h 19998"/>
                <a:gd name="connsiteX465" fmla="*/ 5675 w 19998"/>
                <a:gd name="connsiteY465" fmla="*/ 3800 h 19998"/>
                <a:gd name="connsiteX466" fmla="*/ 5649 w 19998"/>
                <a:gd name="connsiteY466" fmla="*/ 3826 h 19998"/>
                <a:gd name="connsiteX467" fmla="*/ 5732 w 19998"/>
                <a:gd name="connsiteY467" fmla="*/ 3842 h 19998"/>
                <a:gd name="connsiteX468" fmla="*/ 5713 w 19998"/>
                <a:gd name="connsiteY468" fmla="*/ 3842 h 19998"/>
                <a:gd name="connsiteX469" fmla="*/ 5732 w 19998"/>
                <a:gd name="connsiteY469" fmla="*/ 3882 h 19998"/>
                <a:gd name="connsiteX470" fmla="*/ 5756 w 19998"/>
                <a:gd name="connsiteY470" fmla="*/ 3882 h 19998"/>
                <a:gd name="connsiteX471" fmla="*/ 5775 w 19998"/>
                <a:gd name="connsiteY471" fmla="*/ 3882 h 19998"/>
                <a:gd name="connsiteX472" fmla="*/ 5861 w 19998"/>
                <a:gd name="connsiteY472" fmla="*/ 3762 h 19998"/>
                <a:gd name="connsiteX473" fmla="*/ 6499 w 19998"/>
                <a:gd name="connsiteY473" fmla="*/ 3906 h 19998"/>
                <a:gd name="connsiteX474" fmla="*/ 7611 w 19998"/>
                <a:gd name="connsiteY474" fmla="*/ 3826 h 19998"/>
                <a:gd name="connsiteX475" fmla="*/ 7923 w 19998"/>
                <a:gd name="connsiteY475" fmla="*/ 3722 h 19998"/>
                <a:gd name="connsiteX476" fmla="*/ 8045 w 19998"/>
                <a:gd name="connsiteY476" fmla="*/ 3703 h 19998"/>
                <a:gd name="connsiteX477" fmla="*/ 7611 w 19998"/>
                <a:gd name="connsiteY477" fmla="*/ 3600 h 19998"/>
                <a:gd name="connsiteX478" fmla="*/ 7611 w 19998"/>
                <a:gd name="connsiteY478" fmla="*/ 3581 h 19998"/>
                <a:gd name="connsiteX479" fmla="*/ 7799 w 19998"/>
                <a:gd name="connsiteY479" fmla="*/ 3092 h 19998"/>
                <a:gd name="connsiteX480" fmla="*/ 9574 w 19998"/>
                <a:gd name="connsiteY480" fmla="*/ 2317 h 19998"/>
                <a:gd name="connsiteX481" fmla="*/ 9843 w 19998"/>
                <a:gd name="connsiteY481" fmla="*/ 1993 h 19998"/>
                <a:gd name="connsiteX482" fmla="*/ 9902 w 19998"/>
                <a:gd name="connsiteY482" fmla="*/ 2051 h 19998"/>
                <a:gd name="connsiteX483" fmla="*/ 10031 w 19998"/>
                <a:gd name="connsiteY483" fmla="*/ 2051 h 19998"/>
                <a:gd name="connsiteX484" fmla="*/ 9964 w 19998"/>
                <a:gd name="connsiteY484" fmla="*/ 1972 h 19998"/>
                <a:gd name="connsiteX485" fmla="*/ 9943 w 19998"/>
                <a:gd name="connsiteY485" fmla="*/ 1993 h 19998"/>
                <a:gd name="connsiteX486" fmla="*/ 9843 w 19998"/>
                <a:gd name="connsiteY486" fmla="*/ 1645 h 19998"/>
                <a:gd name="connsiteX487" fmla="*/ 9902 w 19998"/>
                <a:gd name="connsiteY487" fmla="*/ 1645 h 19998"/>
                <a:gd name="connsiteX488" fmla="*/ 9902 w 19998"/>
                <a:gd name="connsiteY488" fmla="*/ 1628 h 19998"/>
                <a:gd name="connsiteX489" fmla="*/ 9902 w 19998"/>
                <a:gd name="connsiteY489" fmla="*/ 1607 h 19998"/>
                <a:gd name="connsiteX490" fmla="*/ 9843 w 19998"/>
                <a:gd name="connsiteY490" fmla="*/ 1542 h 19998"/>
                <a:gd name="connsiteX491" fmla="*/ 9886 w 19998"/>
                <a:gd name="connsiteY491" fmla="*/ 1260 h 19998"/>
                <a:gd name="connsiteX492" fmla="*/ 9926 w 19998"/>
                <a:gd name="connsiteY492" fmla="*/ 1243 h 19998"/>
                <a:gd name="connsiteX493" fmla="*/ 9886 w 19998"/>
                <a:gd name="connsiteY493" fmla="*/ 815 h 19998"/>
                <a:gd name="connsiteX494" fmla="*/ 9902 w 19998"/>
                <a:gd name="connsiteY494" fmla="*/ 815 h 19998"/>
                <a:gd name="connsiteX495" fmla="*/ 9886 w 19998"/>
                <a:gd name="connsiteY495" fmla="*/ 484 h 19998"/>
                <a:gd name="connsiteX496" fmla="*/ 10645 w 19998"/>
                <a:gd name="connsiteY496" fmla="*/ 186 h 19998"/>
                <a:gd name="connsiteX497" fmla="*/ 11307 w 19998"/>
                <a:gd name="connsiteY497" fmla="*/ 0 h 19998"/>
                <a:gd name="connsiteX498" fmla="*/ 11431 w 19998"/>
                <a:gd name="connsiteY498" fmla="*/ 324 h 19998"/>
                <a:gd name="connsiteX499" fmla="*/ 11431 w 19998"/>
                <a:gd name="connsiteY499" fmla="*/ 630 h 19998"/>
                <a:gd name="connsiteX500" fmla="*/ 11577 w 19998"/>
                <a:gd name="connsiteY500" fmla="*/ 630 h 19998"/>
                <a:gd name="connsiteX501" fmla="*/ 11700 w 19998"/>
                <a:gd name="connsiteY501" fmla="*/ 832 h 19998"/>
                <a:gd name="connsiteX502" fmla="*/ 11822 w 19998"/>
                <a:gd name="connsiteY502" fmla="*/ 895 h 19998"/>
                <a:gd name="connsiteX503" fmla="*/ 12158 w 19998"/>
                <a:gd name="connsiteY503" fmla="*/ 670 h 19998"/>
                <a:gd name="connsiteX504" fmla="*/ 12279 w 19998"/>
                <a:gd name="connsiteY504" fmla="*/ 792 h 19998"/>
                <a:gd name="connsiteX505" fmla="*/ 12255 w 19998"/>
                <a:gd name="connsiteY505" fmla="*/ 815 h 19998"/>
                <a:gd name="connsiteX506" fmla="*/ 12360 w 19998"/>
                <a:gd name="connsiteY506" fmla="*/ 895 h 19998"/>
                <a:gd name="connsiteX507" fmla="*/ 12360 w 19998"/>
                <a:gd name="connsiteY507" fmla="*/ 912 h 19998"/>
                <a:gd name="connsiteX508" fmla="*/ 12339 w 19998"/>
                <a:gd name="connsiteY508" fmla="*/ 935 h 19998"/>
                <a:gd name="connsiteX509" fmla="*/ 12548 w 19998"/>
                <a:gd name="connsiteY509" fmla="*/ 1342 h 19998"/>
                <a:gd name="connsiteX510" fmla="*/ 12753 w 19998"/>
                <a:gd name="connsiteY510" fmla="*/ 1260 h 19998"/>
                <a:gd name="connsiteX511" fmla="*/ 12729 w 19998"/>
                <a:gd name="connsiteY511" fmla="*/ 1363 h 19998"/>
                <a:gd name="connsiteX512" fmla="*/ 12834 w 19998"/>
                <a:gd name="connsiteY512" fmla="*/ 1323 h 19998"/>
                <a:gd name="connsiteX513" fmla="*/ 12853 w 19998"/>
                <a:gd name="connsiteY513" fmla="*/ 1342 h 19998"/>
                <a:gd name="connsiteX514" fmla="*/ 12901 w 19998"/>
                <a:gd name="connsiteY514" fmla="*/ 1342 h 19998"/>
                <a:gd name="connsiteX515" fmla="*/ 13039 w 19998"/>
                <a:gd name="connsiteY515" fmla="*/ 1769 h 19998"/>
                <a:gd name="connsiteX516" fmla="*/ 13039 w 19998"/>
                <a:gd name="connsiteY516" fmla="*/ 1751 h 19998"/>
                <a:gd name="connsiteX517" fmla="*/ 13065 w 19998"/>
                <a:gd name="connsiteY517" fmla="*/ 1751 h 19998"/>
                <a:gd name="connsiteX518" fmla="*/ 13082 w 19998"/>
                <a:gd name="connsiteY518" fmla="*/ 1671 h 19998"/>
                <a:gd name="connsiteX519" fmla="*/ 13186 w 19998"/>
                <a:gd name="connsiteY519" fmla="*/ 1645 h 19998"/>
                <a:gd name="connsiteX520" fmla="*/ 13203 w 19998"/>
                <a:gd name="connsiteY520" fmla="*/ 1671 h 19998"/>
                <a:gd name="connsiteX521" fmla="*/ 13203 w 19998"/>
                <a:gd name="connsiteY521" fmla="*/ 1645 h 19998"/>
                <a:gd name="connsiteX522" fmla="*/ 13267 w 19998"/>
                <a:gd name="connsiteY522" fmla="*/ 1645 h 19998"/>
                <a:gd name="connsiteX523" fmla="*/ 13267 w 19998"/>
                <a:gd name="connsiteY523" fmla="*/ 1671 h 19998"/>
                <a:gd name="connsiteX524" fmla="*/ 13308 w 19998"/>
                <a:gd name="connsiteY524" fmla="*/ 1687 h 19998"/>
                <a:gd name="connsiteX525" fmla="*/ 13308 w 19998"/>
                <a:gd name="connsiteY525" fmla="*/ 1711 h 19998"/>
                <a:gd name="connsiteX526" fmla="*/ 13515 w 19998"/>
                <a:gd name="connsiteY526" fmla="*/ 1628 h 19998"/>
                <a:gd name="connsiteX527" fmla="*/ 13598 w 19998"/>
                <a:gd name="connsiteY527" fmla="*/ 1751 h 19998"/>
                <a:gd name="connsiteX528" fmla="*/ 13660 w 19998"/>
                <a:gd name="connsiteY528" fmla="*/ 1769 h 19998"/>
                <a:gd name="connsiteX529" fmla="*/ 13660 w 19998"/>
                <a:gd name="connsiteY529" fmla="*/ 1833 h 19998"/>
                <a:gd name="connsiteX530" fmla="*/ 13677 w 19998"/>
                <a:gd name="connsiteY530" fmla="*/ 1833 h 19998"/>
                <a:gd name="connsiteX531" fmla="*/ 13677 w 19998"/>
                <a:gd name="connsiteY531" fmla="*/ 1849 h 19998"/>
                <a:gd name="connsiteX532" fmla="*/ 13725 w 19998"/>
                <a:gd name="connsiteY532" fmla="*/ 1849 h 19998"/>
                <a:gd name="connsiteX533" fmla="*/ 13703 w 19998"/>
                <a:gd name="connsiteY533" fmla="*/ 1833 h 19998"/>
                <a:gd name="connsiteX534" fmla="*/ 13725 w 19998"/>
                <a:gd name="connsiteY534" fmla="*/ 1791 h 19998"/>
                <a:gd name="connsiteX535" fmla="*/ 13808 w 19998"/>
                <a:gd name="connsiteY535" fmla="*/ 1873 h 19998"/>
                <a:gd name="connsiteX536" fmla="*/ 13725 w 19998"/>
                <a:gd name="connsiteY536" fmla="*/ 2155 h 19998"/>
                <a:gd name="connsiteX537" fmla="*/ 13725 w 19998"/>
                <a:gd name="connsiteY537" fmla="*/ 2138 h 19998"/>
                <a:gd name="connsiteX538" fmla="*/ 13784 w 19998"/>
                <a:gd name="connsiteY538" fmla="*/ 2155 h 19998"/>
                <a:gd name="connsiteX539" fmla="*/ 13825 w 19998"/>
                <a:gd name="connsiteY539" fmla="*/ 2301 h 19998"/>
                <a:gd name="connsiteX540" fmla="*/ 13703 w 19998"/>
                <a:gd name="connsiteY540" fmla="*/ 2420 h 19998"/>
                <a:gd name="connsiteX541" fmla="*/ 13741 w 19998"/>
                <a:gd name="connsiteY541" fmla="*/ 2463 h 19998"/>
                <a:gd name="connsiteX542" fmla="*/ 13703 w 19998"/>
                <a:gd name="connsiteY542" fmla="*/ 2503 h 19998"/>
                <a:gd name="connsiteX543" fmla="*/ 13784 w 19998"/>
                <a:gd name="connsiteY543" fmla="*/ 2519 h 19998"/>
                <a:gd name="connsiteX544" fmla="*/ 13784 w 19998"/>
                <a:gd name="connsiteY544" fmla="*/ 2540 h 19998"/>
                <a:gd name="connsiteX545" fmla="*/ 13849 w 19998"/>
                <a:gd name="connsiteY545" fmla="*/ 2540 h 19998"/>
                <a:gd name="connsiteX546" fmla="*/ 14280 w 19998"/>
                <a:gd name="connsiteY546" fmla="*/ 2540 h 19998"/>
                <a:gd name="connsiteX547" fmla="*/ 14527 w 19998"/>
                <a:gd name="connsiteY547" fmla="*/ 2437 h 19998"/>
                <a:gd name="connsiteX548" fmla="*/ 14527 w 19998"/>
                <a:gd name="connsiteY548" fmla="*/ 2218 h 19998"/>
                <a:gd name="connsiteX549" fmla="*/ 14715 w 19998"/>
                <a:gd name="connsiteY549" fmla="*/ 2051 h 19998"/>
                <a:gd name="connsiteX550" fmla="*/ 14815 w 19998"/>
                <a:gd name="connsiteY550" fmla="*/ 2115 h 19998"/>
                <a:gd name="connsiteX551" fmla="*/ 14775 w 19998"/>
                <a:gd name="connsiteY551" fmla="*/ 2138 h 19998"/>
                <a:gd name="connsiteX552" fmla="*/ 14796 w 19998"/>
                <a:gd name="connsiteY552" fmla="*/ 2218 h 19998"/>
                <a:gd name="connsiteX553" fmla="*/ 14756 w 19998"/>
                <a:gd name="connsiteY553" fmla="*/ 2195 h 19998"/>
                <a:gd name="connsiteX554" fmla="*/ 14732 w 19998"/>
                <a:gd name="connsiteY554" fmla="*/ 2218 h 19998"/>
                <a:gd name="connsiteX555" fmla="*/ 14756 w 19998"/>
                <a:gd name="connsiteY555" fmla="*/ 2237 h 19998"/>
                <a:gd name="connsiteX556" fmla="*/ 14732 w 19998"/>
                <a:gd name="connsiteY556" fmla="*/ 2275 h 19998"/>
                <a:gd name="connsiteX557" fmla="*/ 14715 w 19998"/>
                <a:gd name="connsiteY557" fmla="*/ 2275 h 19998"/>
                <a:gd name="connsiteX558" fmla="*/ 14756 w 19998"/>
                <a:gd name="connsiteY558" fmla="*/ 2341 h 19998"/>
                <a:gd name="connsiteX559" fmla="*/ 14675 w 19998"/>
                <a:gd name="connsiteY559" fmla="*/ 2519 h 19998"/>
                <a:gd name="connsiteX560" fmla="*/ 14815 w 19998"/>
                <a:gd name="connsiteY560" fmla="*/ 2622 h 19998"/>
                <a:gd name="connsiteX561" fmla="*/ 14796 w 19998"/>
                <a:gd name="connsiteY561" fmla="*/ 2904 h 19998"/>
                <a:gd name="connsiteX562" fmla="*/ 14918 w 19998"/>
                <a:gd name="connsiteY562" fmla="*/ 2904 h 19998"/>
                <a:gd name="connsiteX563" fmla="*/ 14918 w 19998"/>
                <a:gd name="connsiteY563" fmla="*/ 2867 h 19998"/>
                <a:gd name="connsiteX564" fmla="*/ 15001 w 19998"/>
                <a:gd name="connsiteY564" fmla="*/ 2888 h 19998"/>
                <a:gd name="connsiteX565" fmla="*/ 15230 w 19998"/>
                <a:gd name="connsiteY565" fmla="*/ 3074 h 19998"/>
                <a:gd name="connsiteX566" fmla="*/ 15249 w 19998"/>
                <a:gd name="connsiteY566" fmla="*/ 3050 h 19998"/>
                <a:gd name="connsiteX567" fmla="*/ 15249 w 19998"/>
                <a:gd name="connsiteY567" fmla="*/ 3114 h 19998"/>
                <a:gd name="connsiteX568" fmla="*/ 15330 w 19998"/>
                <a:gd name="connsiteY568" fmla="*/ 3114 h 19998"/>
                <a:gd name="connsiteX569" fmla="*/ 15418 w 19998"/>
                <a:gd name="connsiteY569" fmla="*/ 3114 h 19998"/>
                <a:gd name="connsiteX570" fmla="*/ 15499 w 19998"/>
                <a:gd name="connsiteY570" fmla="*/ 3196 h 19998"/>
                <a:gd name="connsiteX571" fmla="*/ 15475 w 19998"/>
                <a:gd name="connsiteY571" fmla="*/ 3252 h 19998"/>
                <a:gd name="connsiteX572" fmla="*/ 15499 w 19998"/>
                <a:gd name="connsiteY572" fmla="*/ 3295 h 19998"/>
                <a:gd name="connsiteX573" fmla="*/ 15499 w 19998"/>
                <a:gd name="connsiteY573" fmla="*/ 3276 h 19998"/>
                <a:gd name="connsiteX574" fmla="*/ 15599 w 19998"/>
                <a:gd name="connsiteY574" fmla="*/ 3276 h 19998"/>
                <a:gd name="connsiteX575" fmla="*/ 15704 w 19998"/>
                <a:gd name="connsiteY575" fmla="*/ 3374 h 19998"/>
                <a:gd name="connsiteX576" fmla="*/ 15682 w 19998"/>
                <a:gd name="connsiteY576" fmla="*/ 3414 h 19998"/>
                <a:gd name="connsiteX577" fmla="*/ 15723 w 19998"/>
                <a:gd name="connsiteY577" fmla="*/ 3478 h 19998"/>
                <a:gd name="connsiteX578" fmla="*/ 15704 w 19998"/>
                <a:gd name="connsiteY578" fmla="*/ 3497 h 19998"/>
                <a:gd name="connsiteX579" fmla="*/ 15747 w 19998"/>
                <a:gd name="connsiteY579" fmla="*/ 3534 h 19998"/>
                <a:gd name="connsiteX580" fmla="*/ 15747 w 19998"/>
                <a:gd name="connsiteY580" fmla="*/ 3518 h 19998"/>
                <a:gd name="connsiteX581" fmla="*/ 15935 w 19998"/>
                <a:gd name="connsiteY581" fmla="*/ 3478 h 19998"/>
                <a:gd name="connsiteX582" fmla="*/ 15935 w 19998"/>
                <a:gd name="connsiteY582" fmla="*/ 3518 h 19998"/>
                <a:gd name="connsiteX583" fmla="*/ 15951 w 19998"/>
                <a:gd name="connsiteY583" fmla="*/ 3518 h 19998"/>
                <a:gd name="connsiteX584" fmla="*/ 15992 w 19998"/>
                <a:gd name="connsiteY584" fmla="*/ 3414 h 19998"/>
                <a:gd name="connsiteX585" fmla="*/ 16156 w 19998"/>
                <a:gd name="connsiteY585" fmla="*/ 3414 h 19998"/>
                <a:gd name="connsiteX586" fmla="*/ 16156 w 19998"/>
                <a:gd name="connsiteY586" fmla="*/ 3374 h 19998"/>
                <a:gd name="connsiteX587" fmla="*/ 16302 w 19998"/>
                <a:gd name="connsiteY587" fmla="*/ 3436 h 19998"/>
                <a:gd name="connsiteX588" fmla="*/ 16285 w 19998"/>
                <a:gd name="connsiteY588" fmla="*/ 3454 h 19998"/>
                <a:gd name="connsiteX589" fmla="*/ 16366 w 19998"/>
                <a:gd name="connsiteY589" fmla="*/ 3518 h 19998"/>
                <a:gd name="connsiteX590" fmla="*/ 16490 w 19998"/>
                <a:gd name="connsiteY590" fmla="*/ 3518 h 19998"/>
                <a:gd name="connsiteX591" fmla="*/ 16506 w 19998"/>
                <a:gd name="connsiteY591" fmla="*/ 3600 h 19998"/>
                <a:gd name="connsiteX592" fmla="*/ 16590 w 19998"/>
                <a:gd name="connsiteY592" fmla="*/ 3624 h 19998"/>
                <a:gd name="connsiteX593" fmla="*/ 16611 w 19998"/>
                <a:gd name="connsiteY593" fmla="*/ 3581 h 19998"/>
                <a:gd name="connsiteX594" fmla="*/ 16694 w 19998"/>
                <a:gd name="connsiteY594" fmla="*/ 3600 h 19998"/>
                <a:gd name="connsiteX595" fmla="*/ 16694 w 19998"/>
                <a:gd name="connsiteY595" fmla="*/ 3560 h 19998"/>
                <a:gd name="connsiteX596" fmla="*/ 16716 w 19998"/>
                <a:gd name="connsiteY596" fmla="*/ 3560 h 19998"/>
                <a:gd name="connsiteX597" fmla="*/ 16716 w 19998"/>
                <a:gd name="connsiteY597" fmla="*/ 3518 h 19998"/>
                <a:gd name="connsiteX598" fmla="*/ 16759 w 19998"/>
                <a:gd name="connsiteY598" fmla="*/ 3497 h 19998"/>
                <a:gd name="connsiteX599" fmla="*/ 16759 w 19998"/>
                <a:gd name="connsiteY599" fmla="*/ 3478 h 19998"/>
                <a:gd name="connsiteX600" fmla="*/ 16940 w 19998"/>
                <a:gd name="connsiteY600" fmla="*/ 3478 h 19998"/>
                <a:gd name="connsiteX601" fmla="*/ 17085 w 19998"/>
                <a:gd name="connsiteY601" fmla="*/ 3560 h 19998"/>
                <a:gd name="connsiteX602" fmla="*/ 17085 w 19998"/>
                <a:gd name="connsiteY602" fmla="*/ 3534 h 19998"/>
                <a:gd name="connsiteX603" fmla="*/ 17192 w 19998"/>
                <a:gd name="connsiteY603" fmla="*/ 3518 h 19998"/>
                <a:gd name="connsiteX604" fmla="*/ 17192 w 19998"/>
                <a:gd name="connsiteY604" fmla="*/ 3534 h 19998"/>
                <a:gd name="connsiteX605" fmla="*/ 17373 w 19998"/>
                <a:gd name="connsiteY605" fmla="*/ 3640 h 19998"/>
                <a:gd name="connsiteX606" fmla="*/ 17354 w 19998"/>
                <a:gd name="connsiteY606" fmla="*/ 3663 h 19998"/>
                <a:gd name="connsiteX607" fmla="*/ 17437 w 19998"/>
                <a:gd name="connsiteY607" fmla="*/ 3783 h 19998"/>
                <a:gd name="connsiteX608" fmla="*/ 17397 w 19998"/>
                <a:gd name="connsiteY608" fmla="*/ 3783 h 19998"/>
                <a:gd name="connsiteX609" fmla="*/ 17414 w 19998"/>
                <a:gd name="connsiteY609" fmla="*/ 3826 h 19998"/>
                <a:gd name="connsiteX610" fmla="*/ 17437 w 19998"/>
                <a:gd name="connsiteY610" fmla="*/ 3826 h 19998"/>
                <a:gd name="connsiteX611" fmla="*/ 17602 w 19998"/>
                <a:gd name="connsiteY611" fmla="*/ 4028 h 19998"/>
                <a:gd name="connsiteX612" fmla="*/ 17623 w 19998"/>
                <a:gd name="connsiteY612" fmla="*/ 4091 h 19998"/>
                <a:gd name="connsiteX613" fmla="*/ 17642 w 19998"/>
                <a:gd name="connsiteY613" fmla="*/ 4091 h 19998"/>
                <a:gd name="connsiteX614" fmla="*/ 17683 w 19998"/>
                <a:gd name="connsiteY614" fmla="*/ 4211 h 19998"/>
                <a:gd name="connsiteX615" fmla="*/ 17849 w 19998"/>
                <a:gd name="connsiteY615" fmla="*/ 4211 h 19998"/>
                <a:gd name="connsiteX616" fmla="*/ 17849 w 19998"/>
                <a:gd name="connsiteY616" fmla="*/ 4171 h 19998"/>
                <a:gd name="connsiteX617" fmla="*/ 17871 w 19998"/>
                <a:gd name="connsiteY617" fmla="*/ 4171 h 19998"/>
                <a:gd name="connsiteX618" fmla="*/ 17830 w 19998"/>
                <a:gd name="connsiteY618" fmla="*/ 4091 h 19998"/>
                <a:gd name="connsiteX619" fmla="*/ 17871 w 19998"/>
                <a:gd name="connsiteY619" fmla="*/ 4065 h 19998"/>
                <a:gd name="connsiteX620" fmla="*/ 17935 w 19998"/>
                <a:gd name="connsiteY620" fmla="*/ 4091 h 19998"/>
                <a:gd name="connsiteX621" fmla="*/ 17976 w 19998"/>
                <a:gd name="connsiteY621" fmla="*/ 4065 h 19998"/>
                <a:gd name="connsiteX622" fmla="*/ 18019 w 19998"/>
                <a:gd name="connsiteY622" fmla="*/ 4091 h 19998"/>
                <a:gd name="connsiteX623" fmla="*/ 18140 w 19998"/>
                <a:gd name="connsiteY623" fmla="*/ 4131 h 19998"/>
                <a:gd name="connsiteX624" fmla="*/ 18183 w 19998"/>
                <a:gd name="connsiteY624" fmla="*/ 4293 h 19998"/>
                <a:gd name="connsiteX625" fmla="*/ 18200 w 19998"/>
                <a:gd name="connsiteY625" fmla="*/ 4293 h 19998"/>
                <a:gd name="connsiteX626" fmla="*/ 18223 w 19998"/>
                <a:gd name="connsiteY626" fmla="*/ 4211 h 19998"/>
                <a:gd name="connsiteX627" fmla="*/ 18240 w 19998"/>
                <a:gd name="connsiteY627" fmla="*/ 4211 h 19998"/>
                <a:gd name="connsiteX628" fmla="*/ 18240 w 19998"/>
                <a:gd name="connsiteY628" fmla="*/ 4230 h 19998"/>
                <a:gd name="connsiteX629" fmla="*/ 18281 w 19998"/>
                <a:gd name="connsiteY629" fmla="*/ 4230 h 19998"/>
                <a:gd name="connsiteX630" fmla="*/ 18328 w 19998"/>
                <a:gd name="connsiteY630" fmla="*/ 4270 h 19998"/>
                <a:gd name="connsiteX631" fmla="*/ 18369 w 19998"/>
                <a:gd name="connsiteY631" fmla="*/ 4253 h 19998"/>
                <a:gd name="connsiteX632" fmla="*/ 18388 w 19998"/>
                <a:gd name="connsiteY632" fmla="*/ 4270 h 19998"/>
                <a:gd name="connsiteX633" fmla="*/ 18531 w 19998"/>
                <a:gd name="connsiteY633" fmla="*/ 4253 h 19998"/>
                <a:gd name="connsiteX634" fmla="*/ 18531 w 19998"/>
                <a:gd name="connsiteY634" fmla="*/ 4270 h 19998"/>
                <a:gd name="connsiteX635" fmla="*/ 18631 w 19998"/>
                <a:gd name="connsiteY635" fmla="*/ 4211 h 19998"/>
                <a:gd name="connsiteX636" fmla="*/ 18631 w 19998"/>
                <a:gd name="connsiteY636" fmla="*/ 4131 h 19998"/>
                <a:gd name="connsiteX637" fmla="*/ 18762 w 19998"/>
                <a:gd name="connsiteY637" fmla="*/ 4108 h 19998"/>
                <a:gd name="connsiteX638" fmla="*/ 18778 w 19998"/>
                <a:gd name="connsiteY638" fmla="*/ 4148 h 19998"/>
                <a:gd name="connsiteX639" fmla="*/ 18821 w 19998"/>
                <a:gd name="connsiteY639" fmla="*/ 4131 h 19998"/>
                <a:gd name="connsiteX640" fmla="*/ 18943 w 19998"/>
                <a:gd name="connsiteY640" fmla="*/ 4333 h 19998"/>
                <a:gd name="connsiteX641" fmla="*/ 19047 w 19998"/>
                <a:gd name="connsiteY641" fmla="*/ 4333 h 19998"/>
                <a:gd name="connsiteX642" fmla="*/ 19064 w 19998"/>
                <a:gd name="connsiteY642" fmla="*/ 4392 h 19998"/>
                <a:gd name="connsiteX643" fmla="*/ 19152 w 19998"/>
                <a:gd name="connsiteY643" fmla="*/ 4392 h 19998"/>
                <a:gd name="connsiteX644" fmla="*/ 19152 w 19998"/>
                <a:gd name="connsiteY644" fmla="*/ 4373 h 19998"/>
                <a:gd name="connsiteX645" fmla="*/ 19212 w 19998"/>
                <a:gd name="connsiteY645" fmla="*/ 4373 h 19998"/>
                <a:gd name="connsiteX646" fmla="*/ 19212 w 19998"/>
                <a:gd name="connsiteY646" fmla="*/ 4392 h 19998"/>
                <a:gd name="connsiteX647" fmla="*/ 19317 w 19998"/>
                <a:gd name="connsiteY647" fmla="*/ 4333 h 19998"/>
                <a:gd name="connsiteX648" fmla="*/ 19417 w 19998"/>
                <a:gd name="connsiteY648" fmla="*/ 4392 h 19998"/>
                <a:gd name="connsiteX649" fmla="*/ 19443 w 19998"/>
                <a:gd name="connsiteY649" fmla="*/ 4373 h 19998"/>
                <a:gd name="connsiteX650" fmla="*/ 19500 w 19998"/>
                <a:gd name="connsiteY650" fmla="*/ 4373 h 19998"/>
                <a:gd name="connsiteX651" fmla="*/ 19521 w 19998"/>
                <a:gd name="connsiteY651" fmla="*/ 4352 h 19998"/>
                <a:gd name="connsiteX652" fmla="*/ 19998 w 19998"/>
                <a:gd name="connsiteY652" fmla="*/ 4512 h 19998"/>
                <a:gd name="connsiteX653" fmla="*/ 19750 w 19998"/>
                <a:gd name="connsiteY653" fmla="*/ 4939 h 19998"/>
                <a:gd name="connsiteX654" fmla="*/ 19712 w 19998"/>
                <a:gd name="connsiteY654" fmla="*/ 4939 h 19998"/>
                <a:gd name="connsiteX655" fmla="*/ 19686 w 19998"/>
                <a:gd name="connsiteY655" fmla="*/ 5003 h 19998"/>
                <a:gd name="connsiteX656" fmla="*/ 19645 w 19998"/>
                <a:gd name="connsiteY656" fmla="*/ 5003 h 19998"/>
                <a:gd name="connsiteX657" fmla="*/ 19131 w 19998"/>
                <a:gd name="connsiteY657" fmla="*/ 6512 h 19998"/>
                <a:gd name="connsiteX658" fmla="*/ 19236 w 19998"/>
                <a:gd name="connsiteY658" fmla="*/ 7750 h 19998"/>
                <a:gd name="connsiteX659" fmla="*/ 19212 w 19998"/>
                <a:gd name="connsiteY659" fmla="*/ 7750 h 19998"/>
                <a:gd name="connsiteX660" fmla="*/ 19090 w 19998"/>
                <a:gd name="connsiteY660" fmla="*/ 7870 h 19998"/>
                <a:gd name="connsiteX661" fmla="*/ 19152 w 19998"/>
                <a:gd name="connsiteY661" fmla="*/ 7853 h 19998"/>
                <a:gd name="connsiteX662" fmla="*/ 19064 w 19998"/>
                <a:gd name="connsiteY662" fmla="*/ 7973 h 19998"/>
                <a:gd name="connsiteX663" fmla="*/ 18983 w 19998"/>
                <a:gd name="connsiteY663" fmla="*/ 7973 h 19998"/>
                <a:gd name="connsiteX664" fmla="*/ 18714 w 19998"/>
                <a:gd name="connsiteY664" fmla="*/ 8135 h 19998"/>
                <a:gd name="connsiteX665" fmla="*/ 18695 w 19998"/>
                <a:gd name="connsiteY665" fmla="*/ 8093 h 19998"/>
                <a:gd name="connsiteX666" fmla="*/ 18614 w 19998"/>
                <a:gd name="connsiteY666" fmla="*/ 7997 h 19998"/>
                <a:gd name="connsiteX667" fmla="*/ 18631 w 19998"/>
                <a:gd name="connsiteY667" fmla="*/ 7973 h 19998"/>
                <a:gd name="connsiteX668" fmla="*/ 18304 w 19998"/>
                <a:gd name="connsiteY66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409 w 19998"/>
                <a:gd name="connsiteY22" fmla="*/ 11268 h 19998"/>
                <a:gd name="connsiteX23" fmla="*/ 18573 w 19998"/>
                <a:gd name="connsiteY23" fmla="*/ 11451 h 19998"/>
                <a:gd name="connsiteX24" fmla="*/ 18614 w 19998"/>
                <a:gd name="connsiteY24" fmla="*/ 11571 h 19998"/>
                <a:gd name="connsiteX25" fmla="*/ 18240 w 19998"/>
                <a:gd name="connsiteY25" fmla="*/ 11839 h 19998"/>
                <a:gd name="connsiteX26" fmla="*/ 18388 w 19998"/>
                <a:gd name="connsiteY26" fmla="*/ 12144 h 19998"/>
                <a:gd name="connsiteX27" fmla="*/ 18631 w 19998"/>
                <a:gd name="connsiteY27" fmla="*/ 12548 h 19998"/>
                <a:gd name="connsiteX28" fmla="*/ 18673 w 19998"/>
                <a:gd name="connsiteY28" fmla="*/ 12548 h 19998"/>
                <a:gd name="connsiteX29" fmla="*/ 18695 w 19998"/>
                <a:gd name="connsiteY29" fmla="*/ 12574 h 19998"/>
                <a:gd name="connsiteX30" fmla="*/ 18900 w 19998"/>
                <a:gd name="connsiteY30" fmla="*/ 12734 h 19998"/>
                <a:gd name="connsiteX31" fmla="*/ 18843 w 19998"/>
                <a:gd name="connsiteY31" fmla="*/ 12920 h 19998"/>
                <a:gd name="connsiteX32" fmla="*/ 18804 w 19998"/>
                <a:gd name="connsiteY32" fmla="*/ 12920 h 19998"/>
                <a:gd name="connsiteX33" fmla="*/ 18821 w 19998"/>
                <a:gd name="connsiteY33" fmla="*/ 13098 h 19998"/>
                <a:gd name="connsiteX34" fmla="*/ 18804 w 19998"/>
                <a:gd name="connsiteY34" fmla="*/ 13098 h 19998"/>
                <a:gd name="connsiteX35" fmla="*/ 18762 w 19998"/>
                <a:gd name="connsiteY35" fmla="*/ 13178 h 19998"/>
                <a:gd name="connsiteX36" fmla="*/ 18573 w 19998"/>
                <a:gd name="connsiteY36" fmla="*/ 13221 h 19998"/>
                <a:gd name="connsiteX37" fmla="*/ 18469 w 19998"/>
                <a:gd name="connsiteY37" fmla="*/ 13300 h 19998"/>
                <a:gd name="connsiteX38" fmla="*/ 18469 w 19998"/>
                <a:gd name="connsiteY38" fmla="*/ 13364 h 19998"/>
                <a:gd name="connsiteX39" fmla="*/ 18119 w 19998"/>
                <a:gd name="connsiteY39" fmla="*/ 13387 h 19998"/>
                <a:gd name="connsiteX40" fmla="*/ 18035 w 19998"/>
                <a:gd name="connsiteY40" fmla="*/ 13444 h 19998"/>
                <a:gd name="connsiteX41" fmla="*/ 18240 w 19998"/>
                <a:gd name="connsiteY41" fmla="*/ 13669 h 19998"/>
                <a:gd name="connsiteX42" fmla="*/ 18261 w 19998"/>
                <a:gd name="connsiteY42" fmla="*/ 13914 h 19998"/>
                <a:gd name="connsiteX43" fmla="*/ 18552 w 19998"/>
                <a:gd name="connsiteY43" fmla="*/ 14034 h 19998"/>
                <a:gd name="connsiteX44" fmla="*/ 18714 w 19998"/>
                <a:gd name="connsiteY44" fmla="*/ 14074 h 19998"/>
                <a:gd name="connsiteX45" fmla="*/ 18843 w 19998"/>
                <a:gd name="connsiteY45" fmla="*/ 14403 h 19998"/>
                <a:gd name="connsiteX46" fmla="*/ 18657 w 19998"/>
                <a:gd name="connsiteY46" fmla="*/ 14421 h 19998"/>
                <a:gd name="connsiteX47" fmla="*/ 18492 w 19998"/>
                <a:gd name="connsiteY47" fmla="*/ 14809 h 19998"/>
                <a:gd name="connsiteX48" fmla="*/ 18657 w 19998"/>
                <a:gd name="connsiteY48" fmla="*/ 14995 h 19998"/>
                <a:gd name="connsiteX49" fmla="*/ 18573 w 19998"/>
                <a:gd name="connsiteY49" fmla="*/ 15011 h 19998"/>
                <a:gd name="connsiteX50" fmla="*/ 18573 w 19998"/>
                <a:gd name="connsiteY50" fmla="*/ 15131 h 19998"/>
                <a:gd name="connsiteX51" fmla="*/ 18804 w 19998"/>
                <a:gd name="connsiteY51" fmla="*/ 15422 h 19998"/>
                <a:gd name="connsiteX52" fmla="*/ 18821 w 19998"/>
                <a:gd name="connsiteY52" fmla="*/ 15422 h 19998"/>
                <a:gd name="connsiteX53" fmla="*/ 18843 w 19998"/>
                <a:gd name="connsiteY53" fmla="*/ 15439 h 19998"/>
                <a:gd name="connsiteX54" fmla="*/ 19090 w 19998"/>
                <a:gd name="connsiteY54" fmla="*/ 15479 h 19998"/>
                <a:gd name="connsiteX55" fmla="*/ 19152 w 19998"/>
                <a:gd name="connsiteY55" fmla="*/ 15542 h 19998"/>
                <a:gd name="connsiteX56" fmla="*/ 19169 w 19998"/>
                <a:gd name="connsiteY56" fmla="*/ 15542 h 19998"/>
                <a:gd name="connsiteX57" fmla="*/ 19500 w 19998"/>
                <a:gd name="connsiteY57" fmla="*/ 15641 h 19998"/>
                <a:gd name="connsiteX58" fmla="*/ 19500 w 19998"/>
                <a:gd name="connsiteY58" fmla="*/ 15624 h 19998"/>
                <a:gd name="connsiteX59" fmla="*/ 19833 w 19998"/>
                <a:gd name="connsiteY59" fmla="*/ 15519 h 19998"/>
                <a:gd name="connsiteX60" fmla="*/ 19833 w 19998"/>
                <a:gd name="connsiteY60" fmla="*/ 15479 h 19998"/>
                <a:gd name="connsiteX61" fmla="*/ 19914 w 19998"/>
                <a:gd name="connsiteY61" fmla="*/ 15479 h 19998"/>
                <a:gd name="connsiteX62" fmla="*/ 19890 w 19998"/>
                <a:gd name="connsiteY62" fmla="*/ 15624 h 19998"/>
                <a:gd name="connsiteX63" fmla="*/ 19971 w 19998"/>
                <a:gd name="connsiteY63" fmla="*/ 15784 h 19998"/>
                <a:gd name="connsiteX64" fmla="*/ 19890 w 19998"/>
                <a:gd name="connsiteY64" fmla="*/ 15824 h 19998"/>
                <a:gd name="connsiteX65" fmla="*/ 19686 w 19998"/>
                <a:gd name="connsiteY65" fmla="*/ 16358 h 19998"/>
                <a:gd name="connsiteX66" fmla="*/ 19712 w 19998"/>
                <a:gd name="connsiteY66" fmla="*/ 16395 h 19998"/>
                <a:gd name="connsiteX67" fmla="*/ 19645 w 19998"/>
                <a:gd name="connsiteY67" fmla="*/ 16477 h 19998"/>
                <a:gd name="connsiteX68" fmla="*/ 19605 w 19998"/>
                <a:gd name="connsiteY68" fmla="*/ 16454 h 19998"/>
                <a:gd name="connsiteX69" fmla="*/ 19459 w 19998"/>
                <a:gd name="connsiteY69" fmla="*/ 16557 h 19998"/>
                <a:gd name="connsiteX70" fmla="*/ 19443 w 19998"/>
                <a:gd name="connsiteY70" fmla="*/ 16557 h 19998"/>
                <a:gd name="connsiteX71" fmla="*/ 19400 w 19998"/>
                <a:gd name="connsiteY71" fmla="*/ 16600 h 19998"/>
                <a:gd name="connsiteX72" fmla="*/ 19417 w 19998"/>
                <a:gd name="connsiteY72" fmla="*/ 16640 h 19998"/>
                <a:gd name="connsiteX73" fmla="*/ 19400 w 19998"/>
                <a:gd name="connsiteY73" fmla="*/ 16656 h 19998"/>
                <a:gd name="connsiteX74" fmla="*/ 19376 w 19998"/>
                <a:gd name="connsiteY74" fmla="*/ 16600 h 19998"/>
                <a:gd name="connsiteX75" fmla="*/ 19333 w 19998"/>
                <a:gd name="connsiteY75" fmla="*/ 16640 h 19998"/>
                <a:gd name="connsiteX76" fmla="*/ 19317 w 19998"/>
                <a:gd name="connsiteY76" fmla="*/ 16618 h 19998"/>
                <a:gd name="connsiteX77" fmla="*/ 19064 w 19998"/>
                <a:gd name="connsiteY77" fmla="*/ 16905 h 19998"/>
                <a:gd name="connsiteX78" fmla="*/ 19107 w 19998"/>
                <a:gd name="connsiteY78" fmla="*/ 16964 h 19998"/>
                <a:gd name="connsiteX79" fmla="*/ 19064 w 19998"/>
                <a:gd name="connsiteY79" fmla="*/ 16987 h 19998"/>
                <a:gd name="connsiteX80" fmla="*/ 19047 w 19998"/>
                <a:gd name="connsiteY80" fmla="*/ 16922 h 19998"/>
                <a:gd name="connsiteX81" fmla="*/ 18926 w 19998"/>
                <a:gd name="connsiteY81" fmla="*/ 17004 h 19998"/>
                <a:gd name="connsiteX82" fmla="*/ 18900 w 19998"/>
                <a:gd name="connsiteY82" fmla="*/ 16987 h 19998"/>
                <a:gd name="connsiteX83" fmla="*/ 18762 w 19998"/>
                <a:gd name="connsiteY83" fmla="*/ 17067 h 19998"/>
                <a:gd name="connsiteX84" fmla="*/ 18804 w 19998"/>
                <a:gd name="connsiteY84" fmla="*/ 17084 h 19998"/>
                <a:gd name="connsiteX85" fmla="*/ 18778 w 19998"/>
                <a:gd name="connsiteY85" fmla="*/ 17150 h 19998"/>
                <a:gd name="connsiteX86" fmla="*/ 18738 w 19998"/>
                <a:gd name="connsiteY86" fmla="*/ 17150 h 19998"/>
                <a:gd name="connsiteX87" fmla="*/ 18695 w 19998"/>
                <a:gd name="connsiteY87" fmla="*/ 17269 h 19998"/>
                <a:gd name="connsiteX88" fmla="*/ 18657 w 19998"/>
                <a:gd name="connsiteY88" fmla="*/ 17269 h 19998"/>
                <a:gd name="connsiteX89" fmla="*/ 18631 w 19998"/>
                <a:gd name="connsiteY89" fmla="*/ 17269 h 19998"/>
                <a:gd name="connsiteX90" fmla="*/ 18631 w 19998"/>
                <a:gd name="connsiteY90" fmla="*/ 17312 h 19998"/>
                <a:gd name="connsiteX91" fmla="*/ 18452 w 19998"/>
                <a:gd name="connsiteY91" fmla="*/ 17312 h 19998"/>
                <a:gd name="connsiteX92" fmla="*/ 18200 w 19998"/>
                <a:gd name="connsiteY92" fmla="*/ 17655 h 19998"/>
                <a:gd name="connsiteX93" fmla="*/ 18200 w 19998"/>
                <a:gd name="connsiteY93" fmla="*/ 17674 h 19998"/>
                <a:gd name="connsiteX94" fmla="*/ 18345 w 19998"/>
                <a:gd name="connsiteY94" fmla="*/ 17655 h 19998"/>
                <a:gd name="connsiteX95" fmla="*/ 18345 w 19998"/>
                <a:gd name="connsiteY95" fmla="*/ 17634 h 19998"/>
                <a:gd name="connsiteX96" fmla="*/ 18388 w 19998"/>
                <a:gd name="connsiteY96" fmla="*/ 17655 h 19998"/>
                <a:gd name="connsiteX97" fmla="*/ 18345 w 19998"/>
                <a:gd name="connsiteY97" fmla="*/ 17779 h 19998"/>
                <a:gd name="connsiteX98" fmla="*/ 18369 w 19998"/>
                <a:gd name="connsiteY98" fmla="*/ 17796 h 19998"/>
                <a:gd name="connsiteX99" fmla="*/ 18369 w 19998"/>
                <a:gd name="connsiteY99" fmla="*/ 17817 h 19998"/>
                <a:gd name="connsiteX100" fmla="*/ 18304 w 19998"/>
                <a:gd name="connsiteY100" fmla="*/ 17843 h 19998"/>
                <a:gd name="connsiteX101" fmla="*/ 18304 w 19998"/>
                <a:gd name="connsiteY101" fmla="*/ 17883 h 19998"/>
                <a:gd name="connsiteX102" fmla="*/ 18261 w 19998"/>
                <a:gd name="connsiteY102" fmla="*/ 17899 h 19998"/>
                <a:gd name="connsiteX103" fmla="*/ 18157 w 19998"/>
                <a:gd name="connsiteY103" fmla="*/ 17859 h 19998"/>
                <a:gd name="connsiteX104" fmla="*/ 17830 w 19998"/>
                <a:gd name="connsiteY104" fmla="*/ 18003 h 19998"/>
                <a:gd name="connsiteX105" fmla="*/ 17830 w 19998"/>
                <a:gd name="connsiteY105" fmla="*/ 18101 h 19998"/>
                <a:gd name="connsiteX106" fmla="*/ 17561 w 19998"/>
                <a:gd name="connsiteY106" fmla="*/ 18045 h 19998"/>
                <a:gd name="connsiteX107" fmla="*/ 17502 w 19998"/>
                <a:gd name="connsiteY107" fmla="*/ 18223 h 19998"/>
                <a:gd name="connsiteX108" fmla="*/ 17518 w 19998"/>
                <a:gd name="connsiteY108" fmla="*/ 18223 h 19998"/>
                <a:gd name="connsiteX109" fmla="*/ 17480 w 19998"/>
                <a:gd name="connsiteY109" fmla="*/ 18247 h 19998"/>
                <a:gd name="connsiteX110" fmla="*/ 17397 w 19998"/>
                <a:gd name="connsiteY110" fmla="*/ 18247 h 19998"/>
                <a:gd name="connsiteX111" fmla="*/ 17373 w 19998"/>
                <a:gd name="connsiteY111" fmla="*/ 18223 h 19998"/>
                <a:gd name="connsiteX112" fmla="*/ 17454 w 19998"/>
                <a:gd name="connsiteY112" fmla="*/ 18207 h 19998"/>
                <a:gd name="connsiteX113" fmla="*/ 17397 w 19998"/>
                <a:gd name="connsiteY113" fmla="*/ 18125 h 19998"/>
                <a:gd name="connsiteX114" fmla="*/ 17249 w 19998"/>
                <a:gd name="connsiteY114" fmla="*/ 18125 h 19998"/>
                <a:gd name="connsiteX115" fmla="*/ 17249 w 19998"/>
                <a:gd name="connsiteY115" fmla="*/ 18101 h 19998"/>
                <a:gd name="connsiteX116" fmla="*/ 17111 w 19998"/>
                <a:gd name="connsiteY116" fmla="*/ 18082 h 19998"/>
                <a:gd name="connsiteX117" fmla="*/ 17111 w 19998"/>
                <a:gd name="connsiteY117" fmla="*/ 18061 h 19998"/>
                <a:gd name="connsiteX118" fmla="*/ 17023 w 19998"/>
                <a:gd name="connsiteY118" fmla="*/ 18061 h 19998"/>
                <a:gd name="connsiteX119" fmla="*/ 17023 w 19998"/>
                <a:gd name="connsiteY119" fmla="*/ 18082 h 19998"/>
                <a:gd name="connsiteX120" fmla="*/ 17068 w 19998"/>
                <a:gd name="connsiteY120" fmla="*/ 18101 h 19998"/>
                <a:gd name="connsiteX121" fmla="*/ 17068 w 19998"/>
                <a:gd name="connsiteY121" fmla="*/ 18144 h 19998"/>
                <a:gd name="connsiteX122" fmla="*/ 17128 w 19998"/>
                <a:gd name="connsiteY122" fmla="*/ 18125 h 19998"/>
                <a:gd name="connsiteX123" fmla="*/ 17149 w 19998"/>
                <a:gd name="connsiteY123" fmla="*/ 18165 h 19998"/>
                <a:gd name="connsiteX124" fmla="*/ 17068 w 19998"/>
                <a:gd name="connsiteY124" fmla="*/ 18181 h 19998"/>
                <a:gd name="connsiteX125" fmla="*/ 17023 w 19998"/>
                <a:gd name="connsiteY125" fmla="*/ 18165 h 19998"/>
                <a:gd name="connsiteX126" fmla="*/ 16980 w 19998"/>
                <a:gd name="connsiteY126" fmla="*/ 18223 h 19998"/>
                <a:gd name="connsiteX127" fmla="*/ 16880 w 19998"/>
                <a:gd name="connsiteY127" fmla="*/ 18181 h 19998"/>
                <a:gd name="connsiteX128" fmla="*/ 16899 w 19998"/>
                <a:gd name="connsiteY128" fmla="*/ 18082 h 19998"/>
                <a:gd name="connsiteX129" fmla="*/ 16842 w 19998"/>
                <a:gd name="connsiteY129" fmla="*/ 18061 h 19998"/>
                <a:gd name="connsiteX130" fmla="*/ 16842 w 19998"/>
                <a:gd name="connsiteY130" fmla="*/ 18045 h 19998"/>
                <a:gd name="connsiteX131" fmla="*/ 16678 w 19998"/>
                <a:gd name="connsiteY131" fmla="*/ 17981 h 19998"/>
                <a:gd name="connsiteX132" fmla="*/ 16694 w 19998"/>
                <a:gd name="connsiteY132" fmla="*/ 17963 h 19998"/>
                <a:gd name="connsiteX133" fmla="*/ 16694 w 19998"/>
                <a:gd name="connsiteY133" fmla="*/ 17941 h 19998"/>
                <a:gd name="connsiteX134" fmla="*/ 16654 w 19998"/>
                <a:gd name="connsiteY134" fmla="*/ 17941 h 19998"/>
                <a:gd name="connsiteX135" fmla="*/ 16573 w 19998"/>
                <a:gd name="connsiteY135" fmla="*/ 17941 h 19998"/>
                <a:gd name="connsiteX136" fmla="*/ 16547 w 19998"/>
                <a:gd name="connsiteY136" fmla="*/ 17981 h 19998"/>
                <a:gd name="connsiteX137" fmla="*/ 16425 w 19998"/>
                <a:gd name="connsiteY137" fmla="*/ 17883 h 19998"/>
                <a:gd name="connsiteX138" fmla="*/ 16073 w 19998"/>
                <a:gd name="connsiteY138" fmla="*/ 17899 h 19998"/>
                <a:gd name="connsiteX139" fmla="*/ 16073 w 19998"/>
                <a:gd name="connsiteY139" fmla="*/ 17883 h 19998"/>
                <a:gd name="connsiteX140" fmla="*/ 16137 w 19998"/>
                <a:gd name="connsiteY140" fmla="*/ 17753 h 19998"/>
                <a:gd name="connsiteX141" fmla="*/ 16097 w 19998"/>
                <a:gd name="connsiteY141" fmla="*/ 17714 h 19998"/>
                <a:gd name="connsiteX142" fmla="*/ 16016 w 19998"/>
                <a:gd name="connsiteY142" fmla="*/ 17551 h 19998"/>
                <a:gd name="connsiteX143" fmla="*/ 15539 w 19998"/>
                <a:gd name="connsiteY143" fmla="*/ 17594 h 19998"/>
                <a:gd name="connsiteX144" fmla="*/ 15499 w 19998"/>
                <a:gd name="connsiteY144" fmla="*/ 17514 h 19998"/>
                <a:gd name="connsiteX145" fmla="*/ 15704 w 19998"/>
                <a:gd name="connsiteY145" fmla="*/ 17453 h 19998"/>
                <a:gd name="connsiteX146" fmla="*/ 15704 w 19998"/>
                <a:gd name="connsiteY146" fmla="*/ 17472 h 19998"/>
                <a:gd name="connsiteX147" fmla="*/ 15868 w 19998"/>
                <a:gd name="connsiteY147" fmla="*/ 17286 h 19998"/>
                <a:gd name="connsiteX148" fmla="*/ 15828 w 19998"/>
                <a:gd name="connsiteY148" fmla="*/ 17269 h 19998"/>
                <a:gd name="connsiteX149" fmla="*/ 15763 w 19998"/>
                <a:gd name="connsiteY149" fmla="*/ 17333 h 19998"/>
                <a:gd name="connsiteX150" fmla="*/ 15763 w 19998"/>
                <a:gd name="connsiteY150" fmla="*/ 17352 h 19998"/>
                <a:gd name="connsiteX151" fmla="*/ 15663 w 19998"/>
                <a:gd name="connsiteY151" fmla="*/ 17187 h 19998"/>
                <a:gd name="connsiteX152" fmla="*/ 15556 w 19998"/>
                <a:gd name="connsiteY152" fmla="*/ 17187 h 19998"/>
                <a:gd name="connsiteX153" fmla="*/ 15518 w 19998"/>
                <a:gd name="connsiteY153" fmla="*/ 17124 h 19998"/>
                <a:gd name="connsiteX154" fmla="*/ 15518 w 19998"/>
                <a:gd name="connsiteY154" fmla="*/ 17312 h 19998"/>
                <a:gd name="connsiteX155" fmla="*/ 15582 w 19998"/>
                <a:gd name="connsiteY155" fmla="*/ 17312 h 19998"/>
                <a:gd name="connsiteX156" fmla="*/ 15599 w 19998"/>
                <a:gd name="connsiteY156" fmla="*/ 17472 h 19998"/>
                <a:gd name="connsiteX157" fmla="*/ 15475 w 19998"/>
                <a:gd name="connsiteY157" fmla="*/ 17495 h 19998"/>
                <a:gd name="connsiteX158" fmla="*/ 15370 w 19998"/>
                <a:gd name="connsiteY158" fmla="*/ 17415 h 19998"/>
                <a:gd name="connsiteX159" fmla="*/ 15249 w 19998"/>
                <a:gd name="connsiteY159" fmla="*/ 17535 h 19998"/>
                <a:gd name="connsiteX160" fmla="*/ 15313 w 19998"/>
                <a:gd name="connsiteY160" fmla="*/ 17577 h 19998"/>
                <a:gd name="connsiteX161" fmla="*/ 15230 w 19998"/>
                <a:gd name="connsiteY161" fmla="*/ 17655 h 19998"/>
                <a:gd name="connsiteX162" fmla="*/ 14937 w 19998"/>
                <a:gd name="connsiteY162" fmla="*/ 17617 h 19998"/>
                <a:gd name="connsiteX163" fmla="*/ 14918 w 19998"/>
                <a:gd name="connsiteY163" fmla="*/ 17495 h 19998"/>
                <a:gd name="connsiteX164" fmla="*/ 14856 w 19998"/>
                <a:gd name="connsiteY164" fmla="*/ 17495 h 19998"/>
                <a:gd name="connsiteX165" fmla="*/ 14856 w 19998"/>
                <a:gd name="connsiteY165" fmla="*/ 17617 h 19998"/>
                <a:gd name="connsiteX166" fmla="*/ 14775 w 19998"/>
                <a:gd name="connsiteY166" fmla="*/ 17577 h 19998"/>
                <a:gd name="connsiteX167" fmla="*/ 14796 w 19998"/>
                <a:gd name="connsiteY167" fmla="*/ 17432 h 19998"/>
                <a:gd name="connsiteX168" fmla="*/ 14199 w 19998"/>
                <a:gd name="connsiteY168" fmla="*/ 17389 h 19998"/>
                <a:gd name="connsiteX169" fmla="*/ 14010 w 19998"/>
                <a:gd name="connsiteY169" fmla="*/ 17286 h 19998"/>
                <a:gd name="connsiteX170" fmla="*/ 14053 w 19998"/>
                <a:gd name="connsiteY170" fmla="*/ 17248 h 19998"/>
                <a:gd name="connsiteX171" fmla="*/ 13972 w 19998"/>
                <a:gd name="connsiteY171" fmla="*/ 17166 h 19998"/>
                <a:gd name="connsiteX172" fmla="*/ 12524 w 19998"/>
                <a:gd name="connsiteY172" fmla="*/ 17981 h 19998"/>
                <a:gd name="connsiteX173" fmla="*/ 12279 w 19998"/>
                <a:gd name="connsiteY173" fmla="*/ 18327 h 19998"/>
                <a:gd name="connsiteX174" fmla="*/ 12174 w 19998"/>
                <a:gd name="connsiteY174" fmla="*/ 18223 h 19998"/>
                <a:gd name="connsiteX175" fmla="*/ 12174 w 19998"/>
                <a:gd name="connsiteY175" fmla="*/ 18327 h 19998"/>
                <a:gd name="connsiteX176" fmla="*/ 12239 w 19998"/>
                <a:gd name="connsiteY176" fmla="*/ 18350 h 19998"/>
                <a:gd name="connsiteX177" fmla="*/ 12255 w 19998"/>
                <a:gd name="connsiteY177" fmla="*/ 18327 h 19998"/>
                <a:gd name="connsiteX178" fmla="*/ 12279 w 19998"/>
                <a:gd name="connsiteY178" fmla="*/ 18327 h 19998"/>
                <a:gd name="connsiteX179" fmla="*/ 12196 w 19998"/>
                <a:gd name="connsiteY179" fmla="*/ 18592 h 19998"/>
                <a:gd name="connsiteX180" fmla="*/ 12158 w 19998"/>
                <a:gd name="connsiteY180" fmla="*/ 18571 h 19998"/>
                <a:gd name="connsiteX181" fmla="*/ 12174 w 19998"/>
                <a:gd name="connsiteY181" fmla="*/ 18513 h 19998"/>
                <a:gd name="connsiteX182" fmla="*/ 12115 w 19998"/>
                <a:gd name="connsiteY182" fmla="*/ 18550 h 19998"/>
                <a:gd name="connsiteX183" fmla="*/ 12196 w 19998"/>
                <a:gd name="connsiteY183" fmla="*/ 18837 h 19998"/>
                <a:gd name="connsiteX184" fmla="*/ 12255 w 19998"/>
                <a:gd name="connsiteY184" fmla="*/ 19528 h 19998"/>
                <a:gd name="connsiteX185" fmla="*/ 12379 w 19998"/>
                <a:gd name="connsiteY185" fmla="*/ 19570 h 19998"/>
                <a:gd name="connsiteX186" fmla="*/ 12360 w 19998"/>
                <a:gd name="connsiteY186" fmla="*/ 19650 h 19998"/>
                <a:gd name="connsiteX187" fmla="*/ 12443 w 19998"/>
                <a:gd name="connsiteY187" fmla="*/ 19749 h 19998"/>
                <a:gd name="connsiteX188" fmla="*/ 12279 w 19998"/>
                <a:gd name="connsiteY188" fmla="*/ 19772 h 19998"/>
                <a:gd name="connsiteX189" fmla="*/ 12215 w 19998"/>
                <a:gd name="connsiteY189" fmla="*/ 19669 h 19998"/>
                <a:gd name="connsiteX190" fmla="*/ 12158 w 19998"/>
                <a:gd name="connsiteY190" fmla="*/ 19690 h 19998"/>
                <a:gd name="connsiteX191" fmla="*/ 12158 w 19998"/>
                <a:gd name="connsiteY191" fmla="*/ 19669 h 19998"/>
                <a:gd name="connsiteX192" fmla="*/ 12010 w 19998"/>
                <a:gd name="connsiteY192" fmla="*/ 19669 h 19998"/>
                <a:gd name="connsiteX193" fmla="*/ 12010 w 19998"/>
                <a:gd name="connsiteY193" fmla="*/ 19706 h 19998"/>
                <a:gd name="connsiteX194" fmla="*/ 11927 w 19998"/>
                <a:gd name="connsiteY194" fmla="*/ 19690 h 19998"/>
                <a:gd name="connsiteX195" fmla="*/ 11905 w 19998"/>
                <a:gd name="connsiteY195" fmla="*/ 19706 h 19998"/>
                <a:gd name="connsiteX196" fmla="*/ 11741 w 19998"/>
                <a:gd name="connsiteY196" fmla="*/ 19810 h 19998"/>
                <a:gd name="connsiteX197" fmla="*/ 11577 w 19998"/>
                <a:gd name="connsiteY197" fmla="*/ 19810 h 19998"/>
                <a:gd name="connsiteX198" fmla="*/ 11577 w 19998"/>
                <a:gd name="connsiteY198" fmla="*/ 19875 h 19998"/>
                <a:gd name="connsiteX199" fmla="*/ 11553 w 19998"/>
                <a:gd name="connsiteY199" fmla="*/ 19875 h 19998"/>
                <a:gd name="connsiteX200" fmla="*/ 11577 w 19998"/>
                <a:gd name="connsiteY200" fmla="*/ 19972 h 19998"/>
                <a:gd name="connsiteX201" fmla="*/ 11388 w 19998"/>
                <a:gd name="connsiteY201" fmla="*/ 19934 h 19998"/>
                <a:gd name="connsiteX202" fmla="*/ 11348 w 19998"/>
                <a:gd name="connsiteY202" fmla="*/ 19998 h 19998"/>
                <a:gd name="connsiteX203" fmla="*/ 10645 w 19998"/>
                <a:gd name="connsiteY203" fmla="*/ 19810 h 19998"/>
                <a:gd name="connsiteX204" fmla="*/ 10441 w 19998"/>
                <a:gd name="connsiteY204" fmla="*/ 19955 h 19998"/>
                <a:gd name="connsiteX205" fmla="*/ 10295 w 19998"/>
                <a:gd name="connsiteY205" fmla="*/ 19732 h 19998"/>
                <a:gd name="connsiteX206" fmla="*/ 9964 w 19998"/>
                <a:gd name="connsiteY206" fmla="*/ 19626 h 19998"/>
                <a:gd name="connsiteX207" fmla="*/ 9990 w 19998"/>
                <a:gd name="connsiteY207" fmla="*/ 19467 h 19998"/>
                <a:gd name="connsiteX208" fmla="*/ 10048 w 19998"/>
                <a:gd name="connsiteY208" fmla="*/ 19450 h 19998"/>
                <a:gd name="connsiteX209" fmla="*/ 10048 w 19998"/>
                <a:gd name="connsiteY209" fmla="*/ 19424 h 19998"/>
                <a:gd name="connsiteX210" fmla="*/ 9943 w 19998"/>
                <a:gd name="connsiteY210" fmla="*/ 19408 h 19998"/>
                <a:gd name="connsiteX211" fmla="*/ 9964 w 19998"/>
                <a:gd name="connsiteY211" fmla="*/ 19342 h 19998"/>
                <a:gd name="connsiteX212" fmla="*/ 9533 w 19998"/>
                <a:gd name="connsiteY212" fmla="*/ 19262 h 19998"/>
                <a:gd name="connsiteX213" fmla="*/ 9533 w 19998"/>
                <a:gd name="connsiteY213" fmla="*/ 19368 h 19998"/>
                <a:gd name="connsiteX214" fmla="*/ 9452 w 19998"/>
                <a:gd name="connsiteY214" fmla="*/ 19368 h 19998"/>
                <a:gd name="connsiteX215" fmla="*/ 9288 w 19998"/>
                <a:gd name="connsiteY215" fmla="*/ 19076 h 19998"/>
                <a:gd name="connsiteX216" fmla="*/ 8935 w 19998"/>
                <a:gd name="connsiteY216" fmla="*/ 19076 h 19998"/>
                <a:gd name="connsiteX217" fmla="*/ 8478 w 19998"/>
                <a:gd name="connsiteY217" fmla="*/ 18837 h 19998"/>
                <a:gd name="connsiteX218" fmla="*/ 8381 w 19998"/>
                <a:gd name="connsiteY218" fmla="*/ 18795 h 19998"/>
                <a:gd name="connsiteX219" fmla="*/ 8357 w 19998"/>
                <a:gd name="connsiteY219" fmla="*/ 18820 h 19998"/>
                <a:gd name="connsiteX220" fmla="*/ 8169 w 19998"/>
                <a:gd name="connsiteY220" fmla="*/ 18773 h 19998"/>
                <a:gd name="connsiteX221" fmla="*/ 8128 w 19998"/>
                <a:gd name="connsiteY221" fmla="*/ 18820 h 19998"/>
                <a:gd name="connsiteX222" fmla="*/ 8150 w 19998"/>
                <a:gd name="connsiteY222" fmla="*/ 18877 h 19998"/>
                <a:gd name="connsiteX223" fmla="*/ 8109 w 19998"/>
                <a:gd name="connsiteY223" fmla="*/ 18940 h 19998"/>
                <a:gd name="connsiteX224" fmla="*/ 8128 w 19998"/>
                <a:gd name="connsiteY224" fmla="*/ 18957 h 19998"/>
                <a:gd name="connsiteX225" fmla="*/ 8109 w 19998"/>
                <a:gd name="connsiteY225" fmla="*/ 18997 h 19998"/>
                <a:gd name="connsiteX226" fmla="*/ 8150 w 19998"/>
                <a:gd name="connsiteY226" fmla="*/ 18997 h 19998"/>
                <a:gd name="connsiteX227" fmla="*/ 8150 w 19998"/>
                <a:gd name="connsiteY227" fmla="*/ 19142 h 19998"/>
                <a:gd name="connsiteX228" fmla="*/ 8007 w 19998"/>
                <a:gd name="connsiteY228" fmla="*/ 19119 h 19998"/>
                <a:gd name="connsiteX229" fmla="*/ 7907 w 19998"/>
                <a:gd name="connsiteY229" fmla="*/ 19119 h 19998"/>
                <a:gd name="connsiteX230" fmla="*/ 7907 w 19998"/>
                <a:gd name="connsiteY230" fmla="*/ 19142 h 19998"/>
                <a:gd name="connsiteX231" fmla="*/ 7816 w 19998"/>
                <a:gd name="connsiteY231" fmla="*/ 19119 h 19998"/>
                <a:gd name="connsiteX232" fmla="*/ 7676 w 19998"/>
                <a:gd name="connsiteY232" fmla="*/ 19119 h 19998"/>
                <a:gd name="connsiteX233" fmla="*/ 7611 w 19998"/>
                <a:gd name="connsiteY233" fmla="*/ 19060 h 19998"/>
                <a:gd name="connsiteX234" fmla="*/ 7511 w 19998"/>
                <a:gd name="connsiteY234" fmla="*/ 19159 h 19998"/>
                <a:gd name="connsiteX235" fmla="*/ 6892 w 19998"/>
                <a:gd name="connsiteY235" fmla="*/ 19102 h 19998"/>
                <a:gd name="connsiteX236" fmla="*/ 6868 w 19998"/>
                <a:gd name="connsiteY236" fmla="*/ 19060 h 19998"/>
                <a:gd name="connsiteX237" fmla="*/ 6730 w 19998"/>
                <a:gd name="connsiteY237" fmla="*/ 18877 h 19998"/>
                <a:gd name="connsiteX238" fmla="*/ 6599 w 19998"/>
                <a:gd name="connsiteY238" fmla="*/ 18837 h 19998"/>
                <a:gd name="connsiteX239" fmla="*/ 6583 w 19998"/>
                <a:gd name="connsiteY239" fmla="*/ 18795 h 19998"/>
                <a:gd name="connsiteX240" fmla="*/ 6583 w 19998"/>
                <a:gd name="connsiteY240" fmla="*/ 18820 h 19998"/>
                <a:gd name="connsiteX241" fmla="*/ 6478 w 19998"/>
                <a:gd name="connsiteY241" fmla="*/ 18731 h 19998"/>
                <a:gd name="connsiteX242" fmla="*/ 6254 w 19998"/>
                <a:gd name="connsiteY242" fmla="*/ 18858 h 19998"/>
                <a:gd name="connsiteX243" fmla="*/ 6149 w 19998"/>
                <a:gd name="connsiteY243" fmla="*/ 18773 h 19998"/>
                <a:gd name="connsiteX244" fmla="*/ 6066 w 19998"/>
                <a:gd name="connsiteY244" fmla="*/ 18877 h 19998"/>
                <a:gd name="connsiteX245" fmla="*/ 6025 w 19998"/>
                <a:gd name="connsiteY245" fmla="*/ 18858 h 19998"/>
                <a:gd name="connsiteX246" fmla="*/ 6025 w 19998"/>
                <a:gd name="connsiteY246" fmla="*/ 18820 h 19998"/>
                <a:gd name="connsiteX247" fmla="*/ 5982 w 19998"/>
                <a:gd name="connsiteY247" fmla="*/ 18820 h 19998"/>
                <a:gd name="connsiteX248" fmla="*/ 5861 w 19998"/>
                <a:gd name="connsiteY248" fmla="*/ 18632 h 19998"/>
                <a:gd name="connsiteX249" fmla="*/ 5820 w 19998"/>
                <a:gd name="connsiteY249" fmla="*/ 18632 h 19998"/>
                <a:gd name="connsiteX250" fmla="*/ 5756 w 19998"/>
                <a:gd name="connsiteY250" fmla="*/ 18550 h 19998"/>
                <a:gd name="connsiteX251" fmla="*/ 5775 w 19998"/>
                <a:gd name="connsiteY251" fmla="*/ 18550 h 19998"/>
                <a:gd name="connsiteX252" fmla="*/ 5732 w 19998"/>
                <a:gd name="connsiteY252" fmla="*/ 18447 h 19998"/>
                <a:gd name="connsiteX253" fmla="*/ 5075 w 19998"/>
                <a:gd name="connsiteY253" fmla="*/ 18310 h 19998"/>
                <a:gd name="connsiteX254" fmla="*/ 4806 w 19998"/>
                <a:gd name="connsiteY254" fmla="*/ 18165 h 19998"/>
                <a:gd name="connsiteX255" fmla="*/ 4865 w 19998"/>
                <a:gd name="connsiteY255" fmla="*/ 18061 h 19998"/>
                <a:gd name="connsiteX256" fmla="*/ 4768 w 19998"/>
                <a:gd name="connsiteY256" fmla="*/ 18082 h 19998"/>
                <a:gd name="connsiteX257" fmla="*/ 4725 w 19998"/>
                <a:gd name="connsiteY257" fmla="*/ 18247 h 19998"/>
                <a:gd name="connsiteX258" fmla="*/ 4515 w 19998"/>
                <a:gd name="connsiteY258" fmla="*/ 18101 h 19998"/>
                <a:gd name="connsiteX259" fmla="*/ 4684 w 19998"/>
                <a:gd name="connsiteY259" fmla="*/ 17737 h 19998"/>
                <a:gd name="connsiteX260" fmla="*/ 4415 w 19998"/>
                <a:gd name="connsiteY260" fmla="*/ 17634 h 19998"/>
                <a:gd name="connsiteX261" fmla="*/ 4372 w 19998"/>
                <a:gd name="connsiteY261" fmla="*/ 17714 h 19998"/>
                <a:gd name="connsiteX262" fmla="*/ 4311 w 19998"/>
                <a:gd name="connsiteY262" fmla="*/ 17714 h 19998"/>
                <a:gd name="connsiteX263" fmla="*/ 4294 w 19998"/>
                <a:gd name="connsiteY263" fmla="*/ 17594 h 19998"/>
                <a:gd name="connsiteX264" fmla="*/ 4103 w 19998"/>
                <a:gd name="connsiteY264" fmla="*/ 17617 h 19998"/>
                <a:gd name="connsiteX265" fmla="*/ 4063 w 19998"/>
                <a:gd name="connsiteY265" fmla="*/ 17495 h 19998"/>
                <a:gd name="connsiteX266" fmla="*/ 4041 w 19998"/>
                <a:gd name="connsiteY266" fmla="*/ 17495 h 19998"/>
                <a:gd name="connsiteX267" fmla="*/ 4025 w 19998"/>
                <a:gd name="connsiteY267" fmla="*/ 17432 h 19998"/>
                <a:gd name="connsiteX268" fmla="*/ 4103 w 19998"/>
                <a:gd name="connsiteY268" fmla="*/ 17415 h 19998"/>
                <a:gd name="connsiteX269" fmla="*/ 4251 w 19998"/>
                <a:gd name="connsiteY269" fmla="*/ 17389 h 19998"/>
                <a:gd name="connsiteX270" fmla="*/ 4251 w 19998"/>
                <a:gd name="connsiteY270" fmla="*/ 17373 h 19998"/>
                <a:gd name="connsiteX271" fmla="*/ 4499 w 19998"/>
                <a:gd name="connsiteY271" fmla="*/ 17084 h 19998"/>
                <a:gd name="connsiteX272" fmla="*/ 5037 w 19998"/>
                <a:gd name="connsiteY272" fmla="*/ 14969 h 19998"/>
                <a:gd name="connsiteX273" fmla="*/ 5011 w 19998"/>
                <a:gd name="connsiteY273" fmla="*/ 14767 h 19998"/>
                <a:gd name="connsiteX274" fmla="*/ 5218 w 19998"/>
                <a:gd name="connsiteY274" fmla="*/ 14525 h 19998"/>
                <a:gd name="connsiteX275" fmla="*/ 5427 w 19998"/>
                <a:gd name="connsiteY275" fmla="*/ 14583 h 19998"/>
                <a:gd name="connsiteX276" fmla="*/ 5444 w 19998"/>
                <a:gd name="connsiteY276" fmla="*/ 14525 h 19998"/>
                <a:gd name="connsiteX277" fmla="*/ 5387 w 19998"/>
                <a:gd name="connsiteY277" fmla="*/ 14464 h 19998"/>
                <a:gd name="connsiteX278" fmla="*/ 5427 w 19998"/>
                <a:gd name="connsiteY278" fmla="*/ 14485 h 19998"/>
                <a:gd name="connsiteX279" fmla="*/ 5427 w 19998"/>
                <a:gd name="connsiteY279" fmla="*/ 14464 h 19998"/>
                <a:gd name="connsiteX280" fmla="*/ 5218 w 19998"/>
                <a:gd name="connsiteY280" fmla="*/ 14318 h 19998"/>
                <a:gd name="connsiteX281" fmla="*/ 5075 w 19998"/>
                <a:gd name="connsiteY281" fmla="*/ 14647 h 19998"/>
                <a:gd name="connsiteX282" fmla="*/ 5037 w 19998"/>
                <a:gd name="connsiteY282" fmla="*/ 14623 h 19998"/>
                <a:gd name="connsiteX283" fmla="*/ 5427 w 19998"/>
                <a:gd name="connsiteY283" fmla="*/ 12509 h 19998"/>
                <a:gd name="connsiteX284" fmla="*/ 5470 w 19998"/>
                <a:gd name="connsiteY284" fmla="*/ 12492 h 19998"/>
                <a:gd name="connsiteX285" fmla="*/ 5511 w 19998"/>
                <a:gd name="connsiteY285" fmla="*/ 12548 h 19998"/>
                <a:gd name="connsiteX286" fmla="*/ 5961 w 19998"/>
                <a:gd name="connsiteY286" fmla="*/ 13284 h 19998"/>
                <a:gd name="connsiteX287" fmla="*/ 6352 w 19998"/>
                <a:gd name="connsiteY287" fmla="*/ 14017 h 19998"/>
                <a:gd name="connsiteX288" fmla="*/ 6352 w 19998"/>
                <a:gd name="connsiteY288" fmla="*/ 13808 h 19998"/>
                <a:gd name="connsiteX289" fmla="*/ 6001 w 19998"/>
                <a:gd name="connsiteY289" fmla="*/ 13058 h 19998"/>
                <a:gd name="connsiteX290" fmla="*/ 5675 w 19998"/>
                <a:gd name="connsiteY290" fmla="*/ 12532 h 19998"/>
                <a:gd name="connsiteX291" fmla="*/ 5551 w 19998"/>
                <a:gd name="connsiteY291" fmla="*/ 12410 h 19998"/>
                <a:gd name="connsiteX292" fmla="*/ 5258 w 19998"/>
                <a:gd name="connsiteY292" fmla="*/ 12227 h 19998"/>
                <a:gd name="connsiteX293" fmla="*/ 5242 w 19998"/>
                <a:gd name="connsiteY293" fmla="*/ 12243 h 19998"/>
                <a:gd name="connsiteX294" fmla="*/ 5175 w 19998"/>
                <a:gd name="connsiteY294" fmla="*/ 11961 h 19998"/>
                <a:gd name="connsiteX295" fmla="*/ 5363 w 19998"/>
                <a:gd name="connsiteY295" fmla="*/ 11961 h 19998"/>
                <a:gd name="connsiteX296" fmla="*/ 5487 w 19998"/>
                <a:gd name="connsiteY296" fmla="*/ 11653 h 19998"/>
                <a:gd name="connsiteX297" fmla="*/ 5470 w 19998"/>
                <a:gd name="connsiteY297" fmla="*/ 11653 h 19998"/>
                <a:gd name="connsiteX298" fmla="*/ 5470 w 19998"/>
                <a:gd name="connsiteY298" fmla="*/ 11637 h 19998"/>
                <a:gd name="connsiteX299" fmla="*/ 5444 w 19998"/>
                <a:gd name="connsiteY299" fmla="*/ 11268 h 19998"/>
                <a:gd name="connsiteX300" fmla="*/ 5339 w 19998"/>
                <a:gd name="connsiteY300" fmla="*/ 11146 h 19998"/>
                <a:gd name="connsiteX301" fmla="*/ 5251 w 19998"/>
                <a:gd name="connsiteY301" fmla="*/ 10849 h 19998"/>
                <a:gd name="connsiteX302" fmla="*/ 4784 w 19998"/>
                <a:gd name="connsiteY302" fmla="*/ 10539 h 19998"/>
                <a:gd name="connsiteX303" fmla="*/ 4603 w 19998"/>
                <a:gd name="connsiteY303" fmla="*/ 10497 h 19998"/>
                <a:gd name="connsiteX304" fmla="*/ 4620 w 19998"/>
                <a:gd name="connsiteY304" fmla="*/ 10476 h 19998"/>
                <a:gd name="connsiteX305" fmla="*/ 3877 w 19998"/>
                <a:gd name="connsiteY305" fmla="*/ 9395 h 19998"/>
                <a:gd name="connsiteX306" fmla="*/ 3941 w 19998"/>
                <a:gd name="connsiteY306" fmla="*/ 9353 h 19998"/>
                <a:gd name="connsiteX307" fmla="*/ 3918 w 19998"/>
                <a:gd name="connsiteY307" fmla="*/ 9353 h 19998"/>
                <a:gd name="connsiteX308" fmla="*/ 4168 w 19998"/>
                <a:gd name="connsiteY308" fmla="*/ 9071 h 19998"/>
                <a:gd name="connsiteX309" fmla="*/ 3753 w 19998"/>
                <a:gd name="connsiteY309" fmla="*/ 8829 h 19998"/>
                <a:gd name="connsiteX310" fmla="*/ 3899 w 19998"/>
                <a:gd name="connsiteY310" fmla="*/ 8645 h 19998"/>
                <a:gd name="connsiteX311" fmla="*/ 3899 w 19998"/>
                <a:gd name="connsiteY311" fmla="*/ 8521 h 19998"/>
                <a:gd name="connsiteX312" fmla="*/ 4472 w 19998"/>
                <a:gd name="connsiteY312" fmla="*/ 8666 h 19998"/>
                <a:gd name="connsiteX313" fmla="*/ 3877 w 19998"/>
                <a:gd name="connsiteY313" fmla="*/ 8457 h 19998"/>
                <a:gd name="connsiteX314" fmla="*/ 3689 w 19998"/>
                <a:gd name="connsiteY314" fmla="*/ 8587 h 19998"/>
                <a:gd name="connsiteX315" fmla="*/ 3360 w 19998"/>
                <a:gd name="connsiteY315" fmla="*/ 8401 h 19998"/>
                <a:gd name="connsiteX316" fmla="*/ 3303 w 19998"/>
                <a:gd name="connsiteY316" fmla="*/ 8239 h 19998"/>
                <a:gd name="connsiteX317" fmla="*/ 3465 w 19998"/>
                <a:gd name="connsiteY317" fmla="*/ 8077 h 19998"/>
                <a:gd name="connsiteX318" fmla="*/ 3344 w 19998"/>
                <a:gd name="connsiteY318" fmla="*/ 7910 h 19998"/>
                <a:gd name="connsiteX319" fmla="*/ 3156 w 19998"/>
                <a:gd name="connsiteY319" fmla="*/ 7910 h 19998"/>
                <a:gd name="connsiteX320" fmla="*/ 2844 w 19998"/>
                <a:gd name="connsiteY320" fmla="*/ 7933 h 19998"/>
                <a:gd name="connsiteX321" fmla="*/ 2822 w 19998"/>
                <a:gd name="connsiteY321" fmla="*/ 7853 h 19998"/>
                <a:gd name="connsiteX322" fmla="*/ 3115 w 19998"/>
                <a:gd name="connsiteY322" fmla="*/ 7651 h 19998"/>
                <a:gd name="connsiteX323" fmla="*/ 3115 w 19998"/>
                <a:gd name="connsiteY323" fmla="*/ 7625 h 19998"/>
                <a:gd name="connsiteX324" fmla="*/ 2477 w 19998"/>
                <a:gd name="connsiteY324" fmla="*/ 7750 h 19998"/>
                <a:gd name="connsiteX325" fmla="*/ 2477 w 19998"/>
                <a:gd name="connsiteY325" fmla="*/ 7973 h 19998"/>
                <a:gd name="connsiteX326" fmla="*/ 2127 w 19998"/>
                <a:gd name="connsiteY326" fmla="*/ 7442 h 19998"/>
                <a:gd name="connsiteX327" fmla="*/ 2127 w 19998"/>
                <a:gd name="connsiteY327" fmla="*/ 7463 h 19998"/>
                <a:gd name="connsiteX328" fmla="*/ 1831 w 19998"/>
                <a:gd name="connsiteY328" fmla="*/ 7261 h 19998"/>
                <a:gd name="connsiteX329" fmla="*/ 1260 w 19998"/>
                <a:gd name="connsiteY329" fmla="*/ 6996 h 19998"/>
                <a:gd name="connsiteX330" fmla="*/ 1276 w 19998"/>
                <a:gd name="connsiteY330" fmla="*/ 6975 h 19998"/>
                <a:gd name="connsiteX331" fmla="*/ 1260 w 19998"/>
                <a:gd name="connsiteY331" fmla="*/ 6958 h 19998"/>
                <a:gd name="connsiteX332" fmla="*/ 1236 w 19998"/>
                <a:gd name="connsiteY332" fmla="*/ 6958 h 19998"/>
                <a:gd name="connsiteX333" fmla="*/ 1172 w 19998"/>
                <a:gd name="connsiteY333" fmla="*/ 6892 h 19998"/>
                <a:gd name="connsiteX334" fmla="*/ 1155 w 19998"/>
                <a:gd name="connsiteY334" fmla="*/ 6996 h 19998"/>
                <a:gd name="connsiteX335" fmla="*/ 886 w 19998"/>
                <a:gd name="connsiteY335" fmla="*/ 6975 h 19998"/>
                <a:gd name="connsiteX336" fmla="*/ 679 w 19998"/>
                <a:gd name="connsiteY336" fmla="*/ 7099 h 19998"/>
                <a:gd name="connsiteX337" fmla="*/ 533 w 19998"/>
                <a:gd name="connsiteY337" fmla="*/ 7078 h 19998"/>
                <a:gd name="connsiteX338" fmla="*/ 533 w 19998"/>
                <a:gd name="connsiteY338" fmla="*/ 7022 h 19998"/>
                <a:gd name="connsiteX339" fmla="*/ 574 w 19998"/>
                <a:gd name="connsiteY339" fmla="*/ 6996 h 19998"/>
                <a:gd name="connsiteX340" fmla="*/ 305 w 19998"/>
                <a:gd name="connsiteY340" fmla="*/ 6568 h 19998"/>
                <a:gd name="connsiteX341" fmla="*/ 264 w 19998"/>
                <a:gd name="connsiteY341" fmla="*/ 6594 h 19998"/>
                <a:gd name="connsiteX342" fmla="*/ 164 w 19998"/>
                <a:gd name="connsiteY342" fmla="*/ 6528 h 19998"/>
                <a:gd name="connsiteX343" fmla="*/ 141 w 19998"/>
                <a:gd name="connsiteY343" fmla="*/ 6528 h 19998"/>
                <a:gd name="connsiteX344" fmla="*/ 0 w 19998"/>
                <a:gd name="connsiteY344" fmla="*/ 6490 h 19998"/>
                <a:gd name="connsiteX345" fmla="*/ 17 w 19998"/>
                <a:gd name="connsiteY345" fmla="*/ 6465 h 19998"/>
                <a:gd name="connsiteX346" fmla="*/ 57 w 19998"/>
                <a:gd name="connsiteY346" fmla="*/ 6465 h 19998"/>
                <a:gd name="connsiteX347" fmla="*/ 57 w 19998"/>
                <a:gd name="connsiteY347" fmla="*/ 6425 h 19998"/>
                <a:gd name="connsiteX348" fmla="*/ 695 w 19998"/>
                <a:gd name="connsiteY348" fmla="*/ 6408 h 19998"/>
                <a:gd name="connsiteX349" fmla="*/ 760 w 19998"/>
                <a:gd name="connsiteY349" fmla="*/ 6262 h 19998"/>
                <a:gd name="connsiteX350" fmla="*/ 722 w 19998"/>
                <a:gd name="connsiteY350" fmla="*/ 6262 h 19998"/>
                <a:gd name="connsiteX351" fmla="*/ 695 w 19998"/>
                <a:gd name="connsiteY351" fmla="*/ 6164 h 19998"/>
                <a:gd name="connsiteX352" fmla="*/ 433 w 19998"/>
                <a:gd name="connsiteY352" fmla="*/ 6084 h 19998"/>
                <a:gd name="connsiteX353" fmla="*/ 348 w 19998"/>
                <a:gd name="connsiteY353" fmla="*/ 6204 h 19998"/>
                <a:gd name="connsiteX354" fmla="*/ 329 w 19998"/>
                <a:gd name="connsiteY354" fmla="*/ 6204 h 19998"/>
                <a:gd name="connsiteX355" fmla="*/ 305 w 19998"/>
                <a:gd name="connsiteY355" fmla="*/ 6060 h 19998"/>
                <a:gd name="connsiteX356" fmla="*/ 348 w 19998"/>
                <a:gd name="connsiteY356" fmla="*/ 6044 h 19998"/>
                <a:gd name="connsiteX357" fmla="*/ 348 w 19998"/>
                <a:gd name="connsiteY357" fmla="*/ 5997 h 19998"/>
                <a:gd name="connsiteX358" fmla="*/ 248 w 19998"/>
                <a:gd name="connsiteY358" fmla="*/ 5997 h 19998"/>
                <a:gd name="connsiteX359" fmla="*/ 221 w 19998"/>
                <a:gd name="connsiteY359" fmla="*/ 5938 h 19998"/>
                <a:gd name="connsiteX360" fmla="*/ 329 w 19998"/>
                <a:gd name="connsiteY360" fmla="*/ 5938 h 19998"/>
                <a:gd name="connsiteX361" fmla="*/ 348 w 19998"/>
                <a:gd name="connsiteY361" fmla="*/ 5818 h 19998"/>
                <a:gd name="connsiteX362" fmla="*/ 391 w 19998"/>
                <a:gd name="connsiteY362" fmla="*/ 5818 h 19998"/>
                <a:gd name="connsiteX363" fmla="*/ 369 w 19998"/>
                <a:gd name="connsiteY363" fmla="*/ 5917 h 19998"/>
                <a:gd name="connsiteX364" fmla="*/ 433 w 19998"/>
                <a:gd name="connsiteY364" fmla="*/ 5877 h 19998"/>
                <a:gd name="connsiteX365" fmla="*/ 433 w 19998"/>
                <a:gd name="connsiteY365" fmla="*/ 5898 h 19998"/>
                <a:gd name="connsiteX366" fmla="*/ 410 w 19998"/>
                <a:gd name="connsiteY366" fmla="*/ 5917 h 19998"/>
                <a:gd name="connsiteX367" fmla="*/ 433 w 19998"/>
                <a:gd name="connsiteY367" fmla="*/ 5938 h 19998"/>
                <a:gd name="connsiteX368" fmla="*/ 555 w 19998"/>
                <a:gd name="connsiteY368" fmla="*/ 5938 h 19998"/>
                <a:gd name="connsiteX369" fmla="*/ 555 w 19998"/>
                <a:gd name="connsiteY369" fmla="*/ 5955 h 19998"/>
                <a:gd name="connsiteX370" fmla="*/ 738 w 19998"/>
                <a:gd name="connsiteY370" fmla="*/ 5938 h 19998"/>
                <a:gd name="connsiteX371" fmla="*/ 695 w 19998"/>
                <a:gd name="connsiteY371" fmla="*/ 5835 h 19998"/>
                <a:gd name="connsiteX372" fmla="*/ 655 w 19998"/>
                <a:gd name="connsiteY372" fmla="*/ 5835 h 19998"/>
                <a:gd name="connsiteX373" fmla="*/ 638 w 19998"/>
                <a:gd name="connsiteY373" fmla="*/ 5877 h 19998"/>
                <a:gd name="connsiteX374" fmla="*/ 574 w 19998"/>
                <a:gd name="connsiteY374" fmla="*/ 5861 h 19998"/>
                <a:gd name="connsiteX375" fmla="*/ 517 w 19998"/>
                <a:gd name="connsiteY375" fmla="*/ 5861 h 19998"/>
                <a:gd name="connsiteX376" fmla="*/ 598 w 19998"/>
                <a:gd name="connsiteY376" fmla="*/ 5736 h 19998"/>
                <a:gd name="connsiteX377" fmla="*/ 141 w 19998"/>
                <a:gd name="connsiteY377" fmla="*/ 5778 h 19998"/>
                <a:gd name="connsiteX378" fmla="*/ 141 w 19998"/>
                <a:gd name="connsiteY378" fmla="*/ 5795 h 19998"/>
                <a:gd name="connsiteX379" fmla="*/ 17 w 19998"/>
                <a:gd name="connsiteY379" fmla="*/ 5818 h 19998"/>
                <a:gd name="connsiteX380" fmla="*/ 17 w 19998"/>
                <a:gd name="connsiteY380" fmla="*/ 5715 h 19998"/>
                <a:gd name="connsiteX381" fmla="*/ 40 w 19998"/>
                <a:gd name="connsiteY381" fmla="*/ 5715 h 19998"/>
                <a:gd name="connsiteX382" fmla="*/ 141 w 19998"/>
                <a:gd name="connsiteY382" fmla="*/ 5287 h 19998"/>
                <a:gd name="connsiteX383" fmla="*/ 181 w 19998"/>
                <a:gd name="connsiteY383" fmla="*/ 5268 h 19998"/>
                <a:gd name="connsiteX384" fmla="*/ 348 w 19998"/>
                <a:gd name="connsiteY384" fmla="*/ 5247 h 19998"/>
                <a:gd name="connsiteX385" fmla="*/ 329 w 19998"/>
                <a:gd name="connsiteY385" fmla="*/ 5205 h 19998"/>
                <a:gd name="connsiteX386" fmla="*/ 450 w 19998"/>
                <a:gd name="connsiteY386" fmla="*/ 5149 h 19998"/>
                <a:gd name="connsiteX387" fmla="*/ 617 w 19998"/>
                <a:gd name="connsiteY387" fmla="*/ 5149 h 19998"/>
                <a:gd name="connsiteX388" fmla="*/ 617 w 19998"/>
                <a:gd name="connsiteY388" fmla="*/ 5106 h 19998"/>
                <a:gd name="connsiteX389" fmla="*/ 803 w 19998"/>
                <a:gd name="connsiteY389" fmla="*/ 5085 h 19998"/>
                <a:gd name="connsiteX390" fmla="*/ 826 w 19998"/>
                <a:gd name="connsiteY390" fmla="*/ 5106 h 19998"/>
                <a:gd name="connsiteX391" fmla="*/ 803 w 19998"/>
                <a:gd name="connsiteY391" fmla="*/ 5149 h 19998"/>
                <a:gd name="connsiteX392" fmla="*/ 803 w 19998"/>
                <a:gd name="connsiteY392" fmla="*/ 5165 h 19998"/>
                <a:gd name="connsiteX393" fmla="*/ 1276 w 19998"/>
                <a:gd name="connsiteY393" fmla="*/ 5022 h 19998"/>
                <a:gd name="connsiteX394" fmla="*/ 1276 w 19998"/>
                <a:gd name="connsiteY394" fmla="*/ 5003 h 19998"/>
                <a:gd name="connsiteX395" fmla="*/ 1276 w 19998"/>
                <a:gd name="connsiteY395" fmla="*/ 5022 h 19998"/>
                <a:gd name="connsiteX396" fmla="*/ 1298 w 19998"/>
                <a:gd name="connsiteY396" fmla="*/ 5022 h 19998"/>
                <a:gd name="connsiteX397" fmla="*/ 1298 w 19998"/>
                <a:gd name="connsiteY397" fmla="*/ 5003 h 19998"/>
                <a:gd name="connsiteX398" fmla="*/ 1341 w 19998"/>
                <a:gd name="connsiteY398" fmla="*/ 5003 h 19998"/>
                <a:gd name="connsiteX399" fmla="*/ 1341 w 19998"/>
                <a:gd name="connsiteY399" fmla="*/ 5165 h 19998"/>
                <a:gd name="connsiteX400" fmla="*/ 1381 w 19998"/>
                <a:gd name="connsiteY400" fmla="*/ 5165 h 19998"/>
                <a:gd name="connsiteX401" fmla="*/ 1441 w 19998"/>
                <a:gd name="connsiteY401" fmla="*/ 5149 h 19998"/>
                <a:gd name="connsiteX402" fmla="*/ 1441 w 19998"/>
                <a:gd name="connsiteY402" fmla="*/ 5205 h 19998"/>
                <a:gd name="connsiteX403" fmla="*/ 1505 w 19998"/>
                <a:gd name="connsiteY403" fmla="*/ 5231 h 19998"/>
                <a:gd name="connsiteX404" fmla="*/ 1524 w 19998"/>
                <a:gd name="connsiteY404" fmla="*/ 5069 h 19998"/>
                <a:gd name="connsiteX405" fmla="*/ 1562 w 19998"/>
                <a:gd name="connsiteY405" fmla="*/ 5069 h 19998"/>
                <a:gd name="connsiteX406" fmla="*/ 1562 w 19998"/>
                <a:gd name="connsiteY406" fmla="*/ 5043 h 19998"/>
                <a:gd name="connsiteX407" fmla="*/ 1815 w 19998"/>
                <a:gd name="connsiteY407" fmla="*/ 5125 h 19998"/>
                <a:gd name="connsiteX408" fmla="*/ 1815 w 19998"/>
                <a:gd name="connsiteY408" fmla="*/ 5149 h 19998"/>
                <a:gd name="connsiteX409" fmla="*/ 1831 w 19998"/>
                <a:gd name="connsiteY409" fmla="*/ 5149 h 19998"/>
                <a:gd name="connsiteX410" fmla="*/ 1874 w 19998"/>
                <a:gd name="connsiteY410" fmla="*/ 5149 h 19998"/>
                <a:gd name="connsiteX411" fmla="*/ 1874 w 19998"/>
                <a:gd name="connsiteY411" fmla="*/ 5189 h 19998"/>
                <a:gd name="connsiteX412" fmla="*/ 1936 w 19998"/>
                <a:gd name="connsiteY412" fmla="*/ 5165 h 19998"/>
                <a:gd name="connsiteX413" fmla="*/ 1936 w 19998"/>
                <a:gd name="connsiteY413" fmla="*/ 5149 h 19998"/>
                <a:gd name="connsiteX414" fmla="*/ 1915 w 19998"/>
                <a:gd name="connsiteY414" fmla="*/ 5125 h 19998"/>
                <a:gd name="connsiteX415" fmla="*/ 1915 w 19998"/>
                <a:gd name="connsiteY415" fmla="*/ 5069 h 19998"/>
                <a:gd name="connsiteX416" fmla="*/ 1979 w 19998"/>
                <a:gd name="connsiteY416" fmla="*/ 5003 h 19998"/>
                <a:gd name="connsiteX417" fmla="*/ 1936 w 19998"/>
                <a:gd name="connsiteY417" fmla="*/ 4939 h 19998"/>
                <a:gd name="connsiteX418" fmla="*/ 2103 w 19998"/>
                <a:gd name="connsiteY418" fmla="*/ 4820 h 19998"/>
                <a:gd name="connsiteX419" fmla="*/ 2496 w 19998"/>
                <a:gd name="connsiteY419" fmla="*/ 4777 h 19998"/>
                <a:gd name="connsiteX420" fmla="*/ 2536 w 19998"/>
                <a:gd name="connsiteY420" fmla="*/ 4860 h 19998"/>
                <a:gd name="connsiteX421" fmla="*/ 2722 w 19998"/>
                <a:gd name="connsiteY421" fmla="*/ 4761 h 19998"/>
                <a:gd name="connsiteX422" fmla="*/ 2722 w 19998"/>
                <a:gd name="connsiteY422" fmla="*/ 4900 h 19998"/>
                <a:gd name="connsiteX423" fmla="*/ 2805 w 19998"/>
                <a:gd name="connsiteY423" fmla="*/ 4923 h 19998"/>
                <a:gd name="connsiteX424" fmla="*/ 2782 w 19998"/>
                <a:gd name="connsiteY424" fmla="*/ 4982 h 19998"/>
                <a:gd name="connsiteX425" fmla="*/ 2886 w 19998"/>
                <a:gd name="connsiteY425" fmla="*/ 5022 h 19998"/>
                <a:gd name="connsiteX426" fmla="*/ 2910 w 19998"/>
                <a:gd name="connsiteY426" fmla="*/ 5022 h 19998"/>
                <a:gd name="connsiteX427" fmla="*/ 2970 w 19998"/>
                <a:gd name="connsiteY427" fmla="*/ 5189 h 19998"/>
                <a:gd name="connsiteX428" fmla="*/ 3010 w 19998"/>
                <a:gd name="connsiteY428" fmla="*/ 5189 h 19998"/>
                <a:gd name="connsiteX429" fmla="*/ 3034 w 19998"/>
                <a:gd name="connsiteY429" fmla="*/ 5247 h 19998"/>
                <a:gd name="connsiteX430" fmla="*/ 3256 w 19998"/>
                <a:gd name="connsiteY430" fmla="*/ 5673 h 19998"/>
                <a:gd name="connsiteX431" fmla="*/ 3608 w 19998"/>
                <a:gd name="connsiteY431" fmla="*/ 5391 h 19998"/>
                <a:gd name="connsiteX432" fmla="*/ 3689 w 19998"/>
                <a:gd name="connsiteY432" fmla="*/ 5351 h 19998"/>
                <a:gd name="connsiteX433" fmla="*/ 3860 w 19998"/>
                <a:gd name="connsiteY433" fmla="*/ 5268 h 19998"/>
                <a:gd name="connsiteX434" fmla="*/ 3999 w 19998"/>
                <a:gd name="connsiteY434" fmla="*/ 5534 h 19998"/>
                <a:gd name="connsiteX435" fmla="*/ 4351 w 19998"/>
                <a:gd name="connsiteY435" fmla="*/ 5351 h 19998"/>
                <a:gd name="connsiteX436" fmla="*/ 4372 w 19998"/>
                <a:gd name="connsiteY436" fmla="*/ 5308 h 19998"/>
                <a:gd name="connsiteX437" fmla="*/ 4580 w 19998"/>
                <a:gd name="connsiteY437" fmla="*/ 5268 h 19998"/>
                <a:gd name="connsiteX438" fmla="*/ 4580 w 19998"/>
                <a:gd name="connsiteY438" fmla="*/ 5471 h 19998"/>
                <a:gd name="connsiteX439" fmla="*/ 4994 w 19998"/>
                <a:gd name="connsiteY439" fmla="*/ 5449 h 19998"/>
                <a:gd name="connsiteX440" fmla="*/ 5075 w 19998"/>
                <a:gd name="connsiteY440" fmla="*/ 5471 h 19998"/>
                <a:gd name="connsiteX441" fmla="*/ 5323 w 19998"/>
                <a:gd name="connsiteY441" fmla="*/ 5471 h 19998"/>
                <a:gd name="connsiteX442" fmla="*/ 5242 w 19998"/>
                <a:gd name="connsiteY442" fmla="*/ 5407 h 19998"/>
                <a:gd name="connsiteX443" fmla="*/ 4994 w 19998"/>
                <a:gd name="connsiteY443" fmla="*/ 5003 h 19998"/>
                <a:gd name="connsiteX444" fmla="*/ 4970 w 19998"/>
                <a:gd name="connsiteY444" fmla="*/ 5003 h 19998"/>
                <a:gd name="connsiteX445" fmla="*/ 4954 w 19998"/>
                <a:gd name="connsiteY445" fmla="*/ 4982 h 19998"/>
                <a:gd name="connsiteX446" fmla="*/ 5054 w 19998"/>
                <a:gd name="connsiteY446" fmla="*/ 4618 h 19998"/>
                <a:gd name="connsiteX447" fmla="*/ 5054 w 19998"/>
                <a:gd name="connsiteY447" fmla="*/ 4601 h 19998"/>
                <a:gd name="connsiteX448" fmla="*/ 5037 w 19998"/>
                <a:gd name="connsiteY448" fmla="*/ 4618 h 19998"/>
                <a:gd name="connsiteX449" fmla="*/ 5011 w 19998"/>
                <a:gd name="connsiteY449" fmla="*/ 4131 h 19998"/>
                <a:gd name="connsiteX450" fmla="*/ 4970 w 19998"/>
                <a:gd name="connsiteY450" fmla="*/ 4131 h 19998"/>
                <a:gd name="connsiteX451" fmla="*/ 4642 w 19998"/>
                <a:gd name="connsiteY451" fmla="*/ 3335 h 19998"/>
                <a:gd name="connsiteX452" fmla="*/ 4663 w 19998"/>
                <a:gd name="connsiteY452" fmla="*/ 3092 h 19998"/>
                <a:gd name="connsiteX453" fmla="*/ 4563 w 19998"/>
                <a:gd name="connsiteY453" fmla="*/ 3050 h 19998"/>
                <a:gd name="connsiteX454" fmla="*/ 4563 w 19998"/>
                <a:gd name="connsiteY454" fmla="*/ 2930 h 19998"/>
                <a:gd name="connsiteX455" fmla="*/ 4663 w 19998"/>
                <a:gd name="connsiteY455" fmla="*/ 2987 h 19998"/>
                <a:gd name="connsiteX456" fmla="*/ 4684 w 19998"/>
                <a:gd name="connsiteY456" fmla="*/ 2947 h 19998"/>
                <a:gd name="connsiteX457" fmla="*/ 5242 w 19998"/>
                <a:gd name="connsiteY457" fmla="*/ 3092 h 19998"/>
                <a:gd name="connsiteX458" fmla="*/ 5258 w 19998"/>
                <a:gd name="connsiteY458" fmla="*/ 3029 h 19998"/>
                <a:gd name="connsiteX459" fmla="*/ 5570 w 19998"/>
                <a:gd name="connsiteY459" fmla="*/ 3050 h 19998"/>
                <a:gd name="connsiteX460" fmla="*/ 5632 w 19998"/>
                <a:gd name="connsiteY460" fmla="*/ 3252 h 19998"/>
                <a:gd name="connsiteX461" fmla="*/ 5592 w 19998"/>
                <a:gd name="connsiteY461" fmla="*/ 3252 h 19998"/>
                <a:gd name="connsiteX462" fmla="*/ 5570 w 19998"/>
                <a:gd name="connsiteY462" fmla="*/ 3316 h 19998"/>
                <a:gd name="connsiteX463" fmla="*/ 5511 w 19998"/>
                <a:gd name="connsiteY463" fmla="*/ 3316 h 19998"/>
                <a:gd name="connsiteX464" fmla="*/ 5675 w 19998"/>
                <a:gd name="connsiteY464" fmla="*/ 3800 h 19998"/>
                <a:gd name="connsiteX465" fmla="*/ 5649 w 19998"/>
                <a:gd name="connsiteY465" fmla="*/ 3826 h 19998"/>
                <a:gd name="connsiteX466" fmla="*/ 5732 w 19998"/>
                <a:gd name="connsiteY466" fmla="*/ 3842 h 19998"/>
                <a:gd name="connsiteX467" fmla="*/ 5713 w 19998"/>
                <a:gd name="connsiteY467" fmla="*/ 3842 h 19998"/>
                <a:gd name="connsiteX468" fmla="*/ 5732 w 19998"/>
                <a:gd name="connsiteY468" fmla="*/ 3882 h 19998"/>
                <a:gd name="connsiteX469" fmla="*/ 5756 w 19998"/>
                <a:gd name="connsiteY469" fmla="*/ 3882 h 19998"/>
                <a:gd name="connsiteX470" fmla="*/ 5775 w 19998"/>
                <a:gd name="connsiteY470" fmla="*/ 3882 h 19998"/>
                <a:gd name="connsiteX471" fmla="*/ 5861 w 19998"/>
                <a:gd name="connsiteY471" fmla="*/ 3762 h 19998"/>
                <a:gd name="connsiteX472" fmla="*/ 6499 w 19998"/>
                <a:gd name="connsiteY472" fmla="*/ 3906 h 19998"/>
                <a:gd name="connsiteX473" fmla="*/ 7611 w 19998"/>
                <a:gd name="connsiteY473" fmla="*/ 3826 h 19998"/>
                <a:gd name="connsiteX474" fmla="*/ 7923 w 19998"/>
                <a:gd name="connsiteY474" fmla="*/ 3722 h 19998"/>
                <a:gd name="connsiteX475" fmla="*/ 8045 w 19998"/>
                <a:gd name="connsiteY475" fmla="*/ 3703 h 19998"/>
                <a:gd name="connsiteX476" fmla="*/ 7611 w 19998"/>
                <a:gd name="connsiteY476" fmla="*/ 3600 h 19998"/>
                <a:gd name="connsiteX477" fmla="*/ 7611 w 19998"/>
                <a:gd name="connsiteY477" fmla="*/ 3581 h 19998"/>
                <a:gd name="connsiteX478" fmla="*/ 7799 w 19998"/>
                <a:gd name="connsiteY478" fmla="*/ 3092 h 19998"/>
                <a:gd name="connsiteX479" fmla="*/ 9574 w 19998"/>
                <a:gd name="connsiteY479" fmla="*/ 2317 h 19998"/>
                <a:gd name="connsiteX480" fmla="*/ 9843 w 19998"/>
                <a:gd name="connsiteY480" fmla="*/ 1993 h 19998"/>
                <a:gd name="connsiteX481" fmla="*/ 9902 w 19998"/>
                <a:gd name="connsiteY481" fmla="*/ 2051 h 19998"/>
                <a:gd name="connsiteX482" fmla="*/ 10031 w 19998"/>
                <a:gd name="connsiteY482" fmla="*/ 2051 h 19998"/>
                <a:gd name="connsiteX483" fmla="*/ 9964 w 19998"/>
                <a:gd name="connsiteY483" fmla="*/ 1972 h 19998"/>
                <a:gd name="connsiteX484" fmla="*/ 9943 w 19998"/>
                <a:gd name="connsiteY484" fmla="*/ 1993 h 19998"/>
                <a:gd name="connsiteX485" fmla="*/ 9843 w 19998"/>
                <a:gd name="connsiteY485" fmla="*/ 1645 h 19998"/>
                <a:gd name="connsiteX486" fmla="*/ 9902 w 19998"/>
                <a:gd name="connsiteY486" fmla="*/ 1645 h 19998"/>
                <a:gd name="connsiteX487" fmla="*/ 9902 w 19998"/>
                <a:gd name="connsiteY487" fmla="*/ 1628 h 19998"/>
                <a:gd name="connsiteX488" fmla="*/ 9902 w 19998"/>
                <a:gd name="connsiteY488" fmla="*/ 1607 h 19998"/>
                <a:gd name="connsiteX489" fmla="*/ 9843 w 19998"/>
                <a:gd name="connsiteY489" fmla="*/ 1542 h 19998"/>
                <a:gd name="connsiteX490" fmla="*/ 9886 w 19998"/>
                <a:gd name="connsiteY490" fmla="*/ 1260 h 19998"/>
                <a:gd name="connsiteX491" fmla="*/ 9926 w 19998"/>
                <a:gd name="connsiteY491" fmla="*/ 1243 h 19998"/>
                <a:gd name="connsiteX492" fmla="*/ 9886 w 19998"/>
                <a:gd name="connsiteY492" fmla="*/ 815 h 19998"/>
                <a:gd name="connsiteX493" fmla="*/ 9902 w 19998"/>
                <a:gd name="connsiteY493" fmla="*/ 815 h 19998"/>
                <a:gd name="connsiteX494" fmla="*/ 9886 w 19998"/>
                <a:gd name="connsiteY494" fmla="*/ 484 h 19998"/>
                <a:gd name="connsiteX495" fmla="*/ 10645 w 19998"/>
                <a:gd name="connsiteY495" fmla="*/ 186 h 19998"/>
                <a:gd name="connsiteX496" fmla="*/ 11307 w 19998"/>
                <a:gd name="connsiteY496" fmla="*/ 0 h 19998"/>
                <a:gd name="connsiteX497" fmla="*/ 11431 w 19998"/>
                <a:gd name="connsiteY497" fmla="*/ 324 h 19998"/>
                <a:gd name="connsiteX498" fmla="*/ 11431 w 19998"/>
                <a:gd name="connsiteY498" fmla="*/ 630 h 19998"/>
                <a:gd name="connsiteX499" fmla="*/ 11577 w 19998"/>
                <a:gd name="connsiteY499" fmla="*/ 630 h 19998"/>
                <a:gd name="connsiteX500" fmla="*/ 11700 w 19998"/>
                <a:gd name="connsiteY500" fmla="*/ 832 h 19998"/>
                <a:gd name="connsiteX501" fmla="*/ 11822 w 19998"/>
                <a:gd name="connsiteY501" fmla="*/ 895 h 19998"/>
                <a:gd name="connsiteX502" fmla="*/ 12158 w 19998"/>
                <a:gd name="connsiteY502" fmla="*/ 670 h 19998"/>
                <a:gd name="connsiteX503" fmla="*/ 12279 w 19998"/>
                <a:gd name="connsiteY503" fmla="*/ 792 h 19998"/>
                <a:gd name="connsiteX504" fmla="*/ 12255 w 19998"/>
                <a:gd name="connsiteY504" fmla="*/ 815 h 19998"/>
                <a:gd name="connsiteX505" fmla="*/ 12360 w 19998"/>
                <a:gd name="connsiteY505" fmla="*/ 895 h 19998"/>
                <a:gd name="connsiteX506" fmla="*/ 12360 w 19998"/>
                <a:gd name="connsiteY506" fmla="*/ 912 h 19998"/>
                <a:gd name="connsiteX507" fmla="*/ 12339 w 19998"/>
                <a:gd name="connsiteY507" fmla="*/ 935 h 19998"/>
                <a:gd name="connsiteX508" fmla="*/ 12548 w 19998"/>
                <a:gd name="connsiteY508" fmla="*/ 1342 h 19998"/>
                <a:gd name="connsiteX509" fmla="*/ 12753 w 19998"/>
                <a:gd name="connsiteY509" fmla="*/ 1260 h 19998"/>
                <a:gd name="connsiteX510" fmla="*/ 12729 w 19998"/>
                <a:gd name="connsiteY510" fmla="*/ 1363 h 19998"/>
                <a:gd name="connsiteX511" fmla="*/ 12834 w 19998"/>
                <a:gd name="connsiteY511" fmla="*/ 1323 h 19998"/>
                <a:gd name="connsiteX512" fmla="*/ 12853 w 19998"/>
                <a:gd name="connsiteY512" fmla="*/ 1342 h 19998"/>
                <a:gd name="connsiteX513" fmla="*/ 12901 w 19998"/>
                <a:gd name="connsiteY513" fmla="*/ 1342 h 19998"/>
                <a:gd name="connsiteX514" fmla="*/ 13039 w 19998"/>
                <a:gd name="connsiteY514" fmla="*/ 1769 h 19998"/>
                <a:gd name="connsiteX515" fmla="*/ 13039 w 19998"/>
                <a:gd name="connsiteY515" fmla="*/ 1751 h 19998"/>
                <a:gd name="connsiteX516" fmla="*/ 13065 w 19998"/>
                <a:gd name="connsiteY516" fmla="*/ 1751 h 19998"/>
                <a:gd name="connsiteX517" fmla="*/ 13082 w 19998"/>
                <a:gd name="connsiteY517" fmla="*/ 1671 h 19998"/>
                <a:gd name="connsiteX518" fmla="*/ 13186 w 19998"/>
                <a:gd name="connsiteY518" fmla="*/ 1645 h 19998"/>
                <a:gd name="connsiteX519" fmla="*/ 13203 w 19998"/>
                <a:gd name="connsiteY519" fmla="*/ 1671 h 19998"/>
                <a:gd name="connsiteX520" fmla="*/ 13203 w 19998"/>
                <a:gd name="connsiteY520" fmla="*/ 1645 h 19998"/>
                <a:gd name="connsiteX521" fmla="*/ 13267 w 19998"/>
                <a:gd name="connsiteY521" fmla="*/ 1645 h 19998"/>
                <a:gd name="connsiteX522" fmla="*/ 13267 w 19998"/>
                <a:gd name="connsiteY522" fmla="*/ 1671 h 19998"/>
                <a:gd name="connsiteX523" fmla="*/ 13308 w 19998"/>
                <a:gd name="connsiteY523" fmla="*/ 1687 h 19998"/>
                <a:gd name="connsiteX524" fmla="*/ 13308 w 19998"/>
                <a:gd name="connsiteY524" fmla="*/ 1711 h 19998"/>
                <a:gd name="connsiteX525" fmla="*/ 13515 w 19998"/>
                <a:gd name="connsiteY525" fmla="*/ 1628 h 19998"/>
                <a:gd name="connsiteX526" fmla="*/ 13598 w 19998"/>
                <a:gd name="connsiteY526" fmla="*/ 1751 h 19998"/>
                <a:gd name="connsiteX527" fmla="*/ 13660 w 19998"/>
                <a:gd name="connsiteY527" fmla="*/ 1769 h 19998"/>
                <a:gd name="connsiteX528" fmla="*/ 13660 w 19998"/>
                <a:gd name="connsiteY528" fmla="*/ 1833 h 19998"/>
                <a:gd name="connsiteX529" fmla="*/ 13677 w 19998"/>
                <a:gd name="connsiteY529" fmla="*/ 1833 h 19998"/>
                <a:gd name="connsiteX530" fmla="*/ 13677 w 19998"/>
                <a:gd name="connsiteY530" fmla="*/ 1849 h 19998"/>
                <a:gd name="connsiteX531" fmla="*/ 13725 w 19998"/>
                <a:gd name="connsiteY531" fmla="*/ 1849 h 19998"/>
                <a:gd name="connsiteX532" fmla="*/ 13703 w 19998"/>
                <a:gd name="connsiteY532" fmla="*/ 1833 h 19998"/>
                <a:gd name="connsiteX533" fmla="*/ 13725 w 19998"/>
                <a:gd name="connsiteY533" fmla="*/ 1791 h 19998"/>
                <a:gd name="connsiteX534" fmla="*/ 13808 w 19998"/>
                <a:gd name="connsiteY534" fmla="*/ 1873 h 19998"/>
                <a:gd name="connsiteX535" fmla="*/ 13725 w 19998"/>
                <a:gd name="connsiteY535" fmla="*/ 2155 h 19998"/>
                <a:gd name="connsiteX536" fmla="*/ 13725 w 19998"/>
                <a:gd name="connsiteY536" fmla="*/ 2138 h 19998"/>
                <a:gd name="connsiteX537" fmla="*/ 13784 w 19998"/>
                <a:gd name="connsiteY537" fmla="*/ 2155 h 19998"/>
                <a:gd name="connsiteX538" fmla="*/ 13825 w 19998"/>
                <a:gd name="connsiteY538" fmla="*/ 2301 h 19998"/>
                <a:gd name="connsiteX539" fmla="*/ 13703 w 19998"/>
                <a:gd name="connsiteY539" fmla="*/ 2420 h 19998"/>
                <a:gd name="connsiteX540" fmla="*/ 13741 w 19998"/>
                <a:gd name="connsiteY540" fmla="*/ 2463 h 19998"/>
                <a:gd name="connsiteX541" fmla="*/ 13703 w 19998"/>
                <a:gd name="connsiteY541" fmla="*/ 2503 h 19998"/>
                <a:gd name="connsiteX542" fmla="*/ 13784 w 19998"/>
                <a:gd name="connsiteY542" fmla="*/ 2519 h 19998"/>
                <a:gd name="connsiteX543" fmla="*/ 13784 w 19998"/>
                <a:gd name="connsiteY543" fmla="*/ 2540 h 19998"/>
                <a:gd name="connsiteX544" fmla="*/ 13849 w 19998"/>
                <a:gd name="connsiteY544" fmla="*/ 2540 h 19998"/>
                <a:gd name="connsiteX545" fmla="*/ 14280 w 19998"/>
                <a:gd name="connsiteY545" fmla="*/ 2540 h 19998"/>
                <a:gd name="connsiteX546" fmla="*/ 14527 w 19998"/>
                <a:gd name="connsiteY546" fmla="*/ 2437 h 19998"/>
                <a:gd name="connsiteX547" fmla="*/ 14527 w 19998"/>
                <a:gd name="connsiteY547" fmla="*/ 2218 h 19998"/>
                <a:gd name="connsiteX548" fmla="*/ 14715 w 19998"/>
                <a:gd name="connsiteY548" fmla="*/ 2051 h 19998"/>
                <a:gd name="connsiteX549" fmla="*/ 14815 w 19998"/>
                <a:gd name="connsiteY549" fmla="*/ 2115 h 19998"/>
                <a:gd name="connsiteX550" fmla="*/ 14775 w 19998"/>
                <a:gd name="connsiteY550" fmla="*/ 2138 h 19998"/>
                <a:gd name="connsiteX551" fmla="*/ 14796 w 19998"/>
                <a:gd name="connsiteY551" fmla="*/ 2218 h 19998"/>
                <a:gd name="connsiteX552" fmla="*/ 14756 w 19998"/>
                <a:gd name="connsiteY552" fmla="*/ 2195 h 19998"/>
                <a:gd name="connsiteX553" fmla="*/ 14732 w 19998"/>
                <a:gd name="connsiteY553" fmla="*/ 2218 h 19998"/>
                <a:gd name="connsiteX554" fmla="*/ 14756 w 19998"/>
                <a:gd name="connsiteY554" fmla="*/ 2237 h 19998"/>
                <a:gd name="connsiteX555" fmla="*/ 14732 w 19998"/>
                <a:gd name="connsiteY555" fmla="*/ 2275 h 19998"/>
                <a:gd name="connsiteX556" fmla="*/ 14715 w 19998"/>
                <a:gd name="connsiteY556" fmla="*/ 2275 h 19998"/>
                <a:gd name="connsiteX557" fmla="*/ 14756 w 19998"/>
                <a:gd name="connsiteY557" fmla="*/ 2341 h 19998"/>
                <a:gd name="connsiteX558" fmla="*/ 14675 w 19998"/>
                <a:gd name="connsiteY558" fmla="*/ 2519 h 19998"/>
                <a:gd name="connsiteX559" fmla="*/ 14815 w 19998"/>
                <a:gd name="connsiteY559" fmla="*/ 2622 h 19998"/>
                <a:gd name="connsiteX560" fmla="*/ 14796 w 19998"/>
                <a:gd name="connsiteY560" fmla="*/ 2904 h 19998"/>
                <a:gd name="connsiteX561" fmla="*/ 14918 w 19998"/>
                <a:gd name="connsiteY561" fmla="*/ 2904 h 19998"/>
                <a:gd name="connsiteX562" fmla="*/ 14918 w 19998"/>
                <a:gd name="connsiteY562" fmla="*/ 2867 h 19998"/>
                <a:gd name="connsiteX563" fmla="*/ 15001 w 19998"/>
                <a:gd name="connsiteY563" fmla="*/ 2888 h 19998"/>
                <a:gd name="connsiteX564" fmla="*/ 15230 w 19998"/>
                <a:gd name="connsiteY564" fmla="*/ 3074 h 19998"/>
                <a:gd name="connsiteX565" fmla="*/ 15249 w 19998"/>
                <a:gd name="connsiteY565" fmla="*/ 3050 h 19998"/>
                <a:gd name="connsiteX566" fmla="*/ 15249 w 19998"/>
                <a:gd name="connsiteY566" fmla="*/ 3114 h 19998"/>
                <a:gd name="connsiteX567" fmla="*/ 15330 w 19998"/>
                <a:gd name="connsiteY567" fmla="*/ 3114 h 19998"/>
                <a:gd name="connsiteX568" fmla="*/ 15418 w 19998"/>
                <a:gd name="connsiteY568" fmla="*/ 3114 h 19998"/>
                <a:gd name="connsiteX569" fmla="*/ 15499 w 19998"/>
                <a:gd name="connsiteY569" fmla="*/ 3196 h 19998"/>
                <a:gd name="connsiteX570" fmla="*/ 15475 w 19998"/>
                <a:gd name="connsiteY570" fmla="*/ 3252 h 19998"/>
                <a:gd name="connsiteX571" fmla="*/ 15499 w 19998"/>
                <a:gd name="connsiteY571" fmla="*/ 3295 h 19998"/>
                <a:gd name="connsiteX572" fmla="*/ 15499 w 19998"/>
                <a:gd name="connsiteY572" fmla="*/ 3276 h 19998"/>
                <a:gd name="connsiteX573" fmla="*/ 15599 w 19998"/>
                <a:gd name="connsiteY573" fmla="*/ 3276 h 19998"/>
                <a:gd name="connsiteX574" fmla="*/ 15704 w 19998"/>
                <a:gd name="connsiteY574" fmla="*/ 3374 h 19998"/>
                <a:gd name="connsiteX575" fmla="*/ 15682 w 19998"/>
                <a:gd name="connsiteY575" fmla="*/ 3414 h 19998"/>
                <a:gd name="connsiteX576" fmla="*/ 15723 w 19998"/>
                <a:gd name="connsiteY576" fmla="*/ 3478 h 19998"/>
                <a:gd name="connsiteX577" fmla="*/ 15704 w 19998"/>
                <a:gd name="connsiteY577" fmla="*/ 3497 h 19998"/>
                <a:gd name="connsiteX578" fmla="*/ 15747 w 19998"/>
                <a:gd name="connsiteY578" fmla="*/ 3534 h 19998"/>
                <a:gd name="connsiteX579" fmla="*/ 15747 w 19998"/>
                <a:gd name="connsiteY579" fmla="*/ 3518 h 19998"/>
                <a:gd name="connsiteX580" fmla="*/ 15935 w 19998"/>
                <a:gd name="connsiteY580" fmla="*/ 3478 h 19998"/>
                <a:gd name="connsiteX581" fmla="*/ 15935 w 19998"/>
                <a:gd name="connsiteY581" fmla="*/ 3518 h 19998"/>
                <a:gd name="connsiteX582" fmla="*/ 15951 w 19998"/>
                <a:gd name="connsiteY582" fmla="*/ 3518 h 19998"/>
                <a:gd name="connsiteX583" fmla="*/ 15992 w 19998"/>
                <a:gd name="connsiteY583" fmla="*/ 3414 h 19998"/>
                <a:gd name="connsiteX584" fmla="*/ 16156 w 19998"/>
                <a:gd name="connsiteY584" fmla="*/ 3414 h 19998"/>
                <a:gd name="connsiteX585" fmla="*/ 16156 w 19998"/>
                <a:gd name="connsiteY585" fmla="*/ 3374 h 19998"/>
                <a:gd name="connsiteX586" fmla="*/ 16302 w 19998"/>
                <a:gd name="connsiteY586" fmla="*/ 3436 h 19998"/>
                <a:gd name="connsiteX587" fmla="*/ 16285 w 19998"/>
                <a:gd name="connsiteY587" fmla="*/ 3454 h 19998"/>
                <a:gd name="connsiteX588" fmla="*/ 16366 w 19998"/>
                <a:gd name="connsiteY588" fmla="*/ 3518 h 19998"/>
                <a:gd name="connsiteX589" fmla="*/ 16490 w 19998"/>
                <a:gd name="connsiteY589" fmla="*/ 3518 h 19998"/>
                <a:gd name="connsiteX590" fmla="*/ 16506 w 19998"/>
                <a:gd name="connsiteY590" fmla="*/ 3600 h 19998"/>
                <a:gd name="connsiteX591" fmla="*/ 16590 w 19998"/>
                <a:gd name="connsiteY591" fmla="*/ 3624 h 19998"/>
                <a:gd name="connsiteX592" fmla="*/ 16611 w 19998"/>
                <a:gd name="connsiteY592" fmla="*/ 3581 h 19998"/>
                <a:gd name="connsiteX593" fmla="*/ 16694 w 19998"/>
                <a:gd name="connsiteY593" fmla="*/ 3600 h 19998"/>
                <a:gd name="connsiteX594" fmla="*/ 16694 w 19998"/>
                <a:gd name="connsiteY594" fmla="*/ 3560 h 19998"/>
                <a:gd name="connsiteX595" fmla="*/ 16716 w 19998"/>
                <a:gd name="connsiteY595" fmla="*/ 3560 h 19998"/>
                <a:gd name="connsiteX596" fmla="*/ 16716 w 19998"/>
                <a:gd name="connsiteY596" fmla="*/ 3518 h 19998"/>
                <a:gd name="connsiteX597" fmla="*/ 16759 w 19998"/>
                <a:gd name="connsiteY597" fmla="*/ 3497 h 19998"/>
                <a:gd name="connsiteX598" fmla="*/ 16759 w 19998"/>
                <a:gd name="connsiteY598" fmla="*/ 3478 h 19998"/>
                <a:gd name="connsiteX599" fmla="*/ 16940 w 19998"/>
                <a:gd name="connsiteY599" fmla="*/ 3478 h 19998"/>
                <a:gd name="connsiteX600" fmla="*/ 17085 w 19998"/>
                <a:gd name="connsiteY600" fmla="*/ 3560 h 19998"/>
                <a:gd name="connsiteX601" fmla="*/ 17085 w 19998"/>
                <a:gd name="connsiteY601" fmla="*/ 3534 h 19998"/>
                <a:gd name="connsiteX602" fmla="*/ 17192 w 19998"/>
                <a:gd name="connsiteY602" fmla="*/ 3518 h 19998"/>
                <a:gd name="connsiteX603" fmla="*/ 17192 w 19998"/>
                <a:gd name="connsiteY603" fmla="*/ 3534 h 19998"/>
                <a:gd name="connsiteX604" fmla="*/ 17373 w 19998"/>
                <a:gd name="connsiteY604" fmla="*/ 3640 h 19998"/>
                <a:gd name="connsiteX605" fmla="*/ 17354 w 19998"/>
                <a:gd name="connsiteY605" fmla="*/ 3663 h 19998"/>
                <a:gd name="connsiteX606" fmla="*/ 17437 w 19998"/>
                <a:gd name="connsiteY606" fmla="*/ 3783 h 19998"/>
                <a:gd name="connsiteX607" fmla="*/ 17397 w 19998"/>
                <a:gd name="connsiteY607" fmla="*/ 3783 h 19998"/>
                <a:gd name="connsiteX608" fmla="*/ 17414 w 19998"/>
                <a:gd name="connsiteY608" fmla="*/ 3826 h 19998"/>
                <a:gd name="connsiteX609" fmla="*/ 17437 w 19998"/>
                <a:gd name="connsiteY609" fmla="*/ 3826 h 19998"/>
                <a:gd name="connsiteX610" fmla="*/ 17602 w 19998"/>
                <a:gd name="connsiteY610" fmla="*/ 4028 h 19998"/>
                <a:gd name="connsiteX611" fmla="*/ 17623 w 19998"/>
                <a:gd name="connsiteY611" fmla="*/ 4091 h 19998"/>
                <a:gd name="connsiteX612" fmla="*/ 17642 w 19998"/>
                <a:gd name="connsiteY612" fmla="*/ 4091 h 19998"/>
                <a:gd name="connsiteX613" fmla="*/ 17683 w 19998"/>
                <a:gd name="connsiteY613" fmla="*/ 4211 h 19998"/>
                <a:gd name="connsiteX614" fmla="*/ 17849 w 19998"/>
                <a:gd name="connsiteY614" fmla="*/ 4211 h 19998"/>
                <a:gd name="connsiteX615" fmla="*/ 17849 w 19998"/>
                <a:gd name="connsiteY615" fmla="*/ 4171 h 19998"/>
                <a:gd name="connsiteX616" fmla="*/ 17871 w 19998"/>
                <a:gd name="connsiteY616" fmla="*/ 4171 h 19998"/>
                <a:gd name="connsiteX617" fmla="*/ 17830 w 19998"/>
                <a:gd name="connsiteY617" fmla="*/ 4091 h 19998"/>
                <a:gd name="connsiteX618" fmla="*/ 17871 w 19998"/>
                <a:gd name="connsiteY618" fmla="*/ 4065 h 19998"/>
                <a:gd name="connsiteX619" fmla="*/ 17935 w 19998"/>
                <a:gd name="connsiteY619" fmla="*/ 4091 h 19998"/>
                <a:gd name="connsiteX620" fmla="*/ 17976 w 19998"/>
                <a:gd name="connsiteY620" fmla="*/ 4065 h 19998"/>
                <a:gd name="connsiteX621" fmla="*/ 18019 w 19998"/>
                <a:gd name="connsiteY621" fmla="*/ 4091 h 19998"/>
                <a:gd name="connsiteX622" fmla="*/ 18140 w 19998"/>
                <a:gd name="connsiteY622" fmla="*/ 4131 h 19998"/>
                <a:gd name="connsiteX623" fmla="*/ 18183 w 19998"/>
                <a:gd name="connsiteY623" fmla="*/ 4293 h 19998"/>
                <a:gd name="connsiteX624" fmla="*/ 18200 w 19998"/>
                <a:gd name="connsiteY624" fmla="*/ 4293 h 19998"/>
                <a:gd name="connsiteX625" fmla="*/ 18223 w 19998"/>
                <a:gd name="connsiteY625" fmla="*/ 4211 h 19998"/>
                <a:gd name="connsiteX626" fmla="*/ 18240 w 19998"/>
                <a:gd name="connsiteY626" fmla="*/ 4211 h 19998"/>
                <a:gd name="connsiteX627" fmla="*/ 18240 w 19998"/>
                <a:gd name="connsiteY627" fmla="*/ 4230 h 19998"/>
                <a:gd name="connsiteX628" fmla="*/ 18281 w 19998"/>
                <a:gd name="connsiteY628" fmla="*/ 4230 h 19998"/>
                <a:gd name="connsiteX629" fmla="*/ 18328 w 19998"/>
                <a:gd name="connsiteY629" fmla="*/ 4270 h 19998"/>
                <a:gd name="connsiteX630" fmla="*/ 18369 w 19998"/>
                <a:gd name="connsiteY630" fmla="*/ 4253 h 19998"/>
                <a:gd name="connsiteX631" fmla="*/ 18388 w 19998"/>
                <a:gd name="connsiteY631" fmla="*/ 4270 h 19998"/>
                <a:gd name="connsiteX632" fmla="*/ 18531 w 19998"/>
                <a:gd name="connsiteY632" fmla="*/ 4253 h 19998"/>
                <a:gd name="connsiteX633" fmla="*/ 18531 w 19998"/>
                <a:gd name="connsiteY633" fmla="*/ 4270 h 19998"/>
                <a:gd name="connsiteX634" fmla="*/ 18631 w 19998"/>
                <a:gd name="connsiteY634" fmla="*/ 4211 h 19998"/>
                <a:gd name="connsiteX635" fmla="*/ 18631 w 19998"/>
                <a:gd name="connsiteY635" fmla="*/ 4131 h 19998"/>
                <a:gd name="connsiteX636" fmla="*/ 18762 w 19998"/>
                <a:gd name="connsiteY636" fmla="*/ 4108 h 19998"/>
                <a:gd name="connsiteX637" fmla="*/ 18778 w 19998"/>
                <a:gd name="connsiteY637" fmla="*/ 4148 h 19998"/>
                <a:gd name="connsiteX638" fmla="*/ 18821 w 19998"/>
                <a:gd name="connsiteY638" fmla="*/ 4131 h 19998"/>
                <a:gd name="connsiteX639" fmla="*/ 18943 w 19998"/>
                <a:gd name="connsiteY639" fmla="*/ 4333 h 19998"/>
                <a:gd name="connsiteX640" fmla="*/ 19047 w 19998"/>
                <a:gd name="connsiteY640" fmla="*/ 4333 h 19998"/>
                <a:gd name="connsiteX641" fmla="*/ 19064 w 19998"/>
                <a:gd name="connsiteY641" fmla="*/ 4392 h 19998"/>
                <a:gd name="connsiteX642" fmla="*/ 19152 w 19998"/>
                <a:gd name="connsiteY642" fmla="*/ 4392 h 19998"/>
                <a:gd name="connsiteX643" fmla="*/ 19152 w 19998"/>
                <a:gd name="connsiteY643" fmla="*/ 4373 h 19998"/>
                <a:gd name="connsiteX644" fmla="*/ 19212 w 19998"/>
                <a:gd name="connsiteY644" fmla="*/ 4373 h 19998"/>
                <a:gd name="connsiteX645" fmla="*/ 19212 w 19998"/>
                <a:gd name="connsiteY645" fmla="*/ 4392 h 19998"/>
                <a:gd name="connsiteX646" fmla="*/ 19317 w 19998"/>
                <a:gd name="connsiteY646" fmla="*/ 4333 h 19998"/>
                <a:gd name="connsiteX647" fmla="*/ 19417 w 19998"/>
                <a:gd name="connsiteY647" fmla="*/ 4392 h 19998"/>
                <a:gd name="connsiteX648" fmla="*/ 19443 w 19998"/>
                <a:gd name="connsiteY648" fmla="*/ 4373 h 19998"/>
                <a:gd name="connsiteX649" fmla="*/ 19500 w 19998"/>
                <a:gd name="connsiteY649" fmla="*/ 4373 h 19998"/>
                <a:gd name="connsiteX650" fmla="*/ 19521 w 19998"/>
                <a:gd name="connsiteY650" fmla="*/ 4352 h 19998"/>
                <a:gd name="connsiteX651" fmla="*/ 19998 w 19998"/>
                <a:gd name="connsiteY651" fmla="*/ 4512 h 19998"/>
                <a:gd name="connsiteX652" fmla="*/ 19750 w 19998"/>
                <a:gd name="connsiteY652" fmla="*/ 4939 h 19998"/>
                <a:gd name="connsiteX653" fmla="*/ 19712 w 19998"/>
                <a:gd name="connsiteY653" fmla="*/ 4939 h 19998"/>
                <a:gd name="connsiteX654" fmla="*/ 19686 w 19998"/>
                <a:gd name="connsiteY654" fmla="*/ 5003 h 19998"/>
                <a:gd name="connsiteX655" fmla="*/ 19645 w 19998"/>
                <a:gd name="connsiteY655" fmla="*/ 5003 h 19998"/>
                <a:gd name="connsiteX656" fmla="*/ 19131 w 19998"/>
                <a:gd name="connsiteY656" fmla="*/ 6512 h 19998"/>
                <a:gd name="connsiteX657" fmla="*/ 19236 w 19998"/>
                <a:gd name="connsiteY657" fmla="*/ 7750 h 19998"/>
                <a:gd name="connsiteX658" fmla="*/ 19212 w 19998"/>
                <a:gd name="connsiteY658" fmla="*/ 7750 h 19998"/>
                <a:gd name="connsiteX659" fmla="*/ 19090 w 19998"/>
                <a:gd name="connsiteY659" fmla="*/ 7870 h 19998"/>
                <a:gd name="connsiteX660" fmla="*/ 19152 w 19998"/>
                <a:gd name="connsiteY660" fmla="*/ 7853 h 19998"/>
                <a:gd name="connsiteX661" fmla="*/ 19064 w 19998"/>
                <a:gd name="connsiteY661" fmla="*/ 7973 h 19998"/>
                <a:gd name="connsiteX662" fmla="*/ 18983 w 19998"/>
                <a:gd name="connsiteY662" fmla="*/ 7973 h 19998"/>
                <a:gd name="connsiteX663" fmla="*/ 18714 w 19998"/>
                <a:gd name="connsiteY663" fmla="*/ 8135 h 19998"/>
                <a:gd name="connsiteX664" fmla="*/ 18695 w 19998"/>
                <a:gd name="connsiteY664" fmla="*/ 8093 h 19998"/>
                <a:gd name="connsiteX665" fmla="*/ 18614 w 19998"/>
                <a:gd name="connsiteY665" fmla="*/ 7997 h 19998"/>
                <a:gd name="connsiteX666" fmla="*/ 18631 w 19998"/>
                <a:gd name="connsiteY666" fmla="*/ 7973 h 19998"/>
                <a:gd name="connsiteX667" fmla="*/ 18304 w 19998"/>
                <a:gd name="connsiteY6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85 w 19998"/>
                <a:gd name="connsiteY7" fmla="*/ 9233 h 19998"/>
                <a:gd name="connsiteX8" fmla="*/ 17502 w 19998"/>
                <a:gd name="connsiteY8" fmla="*/ 9336 h 19998"/>
                <a:gd name="connsiteX9" fmla="*/ 17545 w 19998"/>
                <a:gd name="connsiteY9" fmla="*/ 9644 h 19998"/>
                <a:gd name="connsiteX10" fmla="*/ 17561 w 19998"/>
                <a:gd name="connsiteY10" fmla="*/ 9644 h 19998"/>
                <a:gd name="connsiteX11" fmla="*/ 17023 w 19998"/>
                <a:gd name="connsiteY11" fmla="*/ 10152 h 19998"/>
                <a:gd name="connsiteX12" fmla="*/ 17149 w 19998"/>
                <a:gd name="connsiteY12" fmla="*/ 10619 h 19998"/>
                <a:gd name="connsiteX13" fmla="*/ 16842 w 19998"/>
                <a:gd name="connsiteY13" fmla="*/ 11007 h 19998"/>
                <a:gd name="connsiteX14" fmla="*/ 16964 w 19998"/>
                <a:gd name="connsiteY14" fmla="*/ 11169 h 19998"/>
                <a:gd name="connsiteX15" fmla="*/ 17276 w 19998"/>
                <a:gd name="connsiteY15" fmla="*/ 10821 h 19998"/>
                <a:gd name="connsiteX16" fmla="*/ 17414 w 19998"/>
                <a:gd name="connsiteY16" fmla="*/ 10619 h 19998"/>
                <a:gd name="connsiteX17" fmla="*/ 18157 w 19998"/>
                <a:gd name="connsiteY17" fmla="*/ 10539 h 19998"/>
                <a:gd name="connsiteX18" fmla="*/ 18157 w 19998"/>
                <a:gd name="connsiteY18" fmla="*/ 10556 h 19998"/>
                <a:gd name="connsiteX19" fmla="*/ 18240 w 19998"/>
                <a:gd name="connsiteY19" fmla="*/ 10758 h 19998"/>
                <a:gd name="connsiteX20" fmla="*/ 18183 w 19998"/>
                <a:gd name="connsiteY20" fmla="*/ 11106 h 19998"/>
                <a:gd name="connsiteX21" fmla="*/ 18345 w 19998"/>
                <a:gd name="connsiteY21" fmla="*/ 11127 h 19998"/>
                <a:gd name="connsiteX22" fmla="*/ 18573 w 19998"/>
                <a:gd name="connsiteY22" fmla="*/ 11451 h 19998"/>
                <a:gd name="connsiteX23" fmla="*/ 18614 w 19998"/>
                <a:gd name="connsiteY23" fmla="*/ 11571 h 19998"/>
                <a:gd name="connsiteX24" fmla="*/ 18240 w 19998"/>
                <a:gd name="connsiteY24" fmla="*/ 11839 h 19998"/>
                <a:gd name="connsiteX25" fmla="*/ 18388 w 19998"/>
                <a:gd name="connsiteY25" fmla="*/ 12144 h 19998"/>
                <a:gd name="connsiteX26" fmla="*/ 18631 w 19998"/>
                <a:gd name="connsiteY26" fmla="*/ 12548 h 19998"/>
                <a:gd name="connsiteX27" fmla="*/ 18673 w 19998"/>
                <a:gd name="connsiteY27" fmla="*/ 12548 h 19998"/>
                <a:gd name="connsiteX28" fmla="*/ 18695 w 19998"/>
                <a:gd name="connsiteY28" fmla="*/ 12574 h 19998"/>
                <a:gd name="connsiteX29" fmla="*/ 18900 w 19998"/>
                <a:gd name="connsiteY29" fmla="*/ 12734 h 19998"/>
                <a:gd name="connsiteX30" fmla="*/ 18843 w 19998"/>
                <a:gd name="connsiteY30" fmla="*/ 12920 h 19998"/>
                <a:gd name="connsiteX31" fmla="*/ 18804 w 19998"/>
                <a:gd name="connsiteY31" fmla="*/ 12920 h 19998"/>
                <a:gd name="connsiteX32" fmla="*/ 18821 w 19998"/>
                <a:gd name="connsiteY32" fmla="*/ 13098 h 19998"/>
                <a:gd name="connsiteX33" fmla="*/ 18804 w 19998"/>
                <a:gd name="connsiteY33" fmla="*/ 13098 h 19998"/>
                <a:gd name="connsiteX34" fmla="*/ 18762 w 19998"/>
                <a:gd name="connsiteY34" fmla="*/ 13178 h 19998"/>
                <a:gd name="connsiteX35" fmla="*/ 18573 w 19998"/>
                <a:gd name="connsiteY35" fmla="*/ 13221 h 19998"/>
                <a:gd name="connsiteX36" fmla="*/ 18469 w 19998"/>
                <a:gd name="connsiteY36" fmla="*/ 13300 h 19998"/>
                <a:gd name="connsiteX37" fmla="*/ 18469 w 19998"/>
                <a:gd name="connsiteY37" fmla="*/ 13364 h 19998"/>
                <a:gd name="connsiteX38" fmla="*/ 18119 w 19998"/>
                <a:gd name="connsiteY38" fmla="*/ 13387 h 19998"/>
                <a:gd name="connsiteX39" fmla="*/ 18035 w 19998"/>
                <a:gd name="connsiteY39" fmla="*/ 13444 h 19998"/>
                <a:gd name="connsiteX40" fmla="*/ 18240 w 19998"/>
                <a:gd name="connsiteY40" fmla="*/ 13669 h 19998"/>
                <a:gd name="connsiteX41" fmla="*/ 18261 w 19998"/>
                <a:gd name="connsiteY41" fmla="*/ 13914 h 19998"/>
                <a:gd name="connsiteX42" fmla="*/ 18552 w 19998"/>
                <a:gd name="connsiteY42" fmla="*/ 14034 h 19998"/>
                <a:gd name="connsiteX43" fmla="*/ 18714 w 19998"/>
                <a:gd name="connsiteY43" fmla="*/ 14074 h 19998"/>
                <a:gd name="connsiteX44" fmla="*/ 18843 w 19998"/>
                <a:gd name="connsiteY44" fmla="*/ 14403 h 19998"/>
                <a:gd name="connsiteX45" fmla="*/ 18657 w 19998"/>
                <a:gd name="connsiteY45" fmla="*/ 14421 h 19998"/>
                <a:gd name="connsiteX46" fmla="*/ 18492 w 19998"/>
                <a:gd name="connsiteY46" fmla="*/ 14809 h 19998"/>
                <a:gd name="connsiteX47" fmla="*/ 18657 w 19998"/>
                <a:gd name="connsiteY47" fmla="*/ 14995 h 19998"/>
                <a:gd name="connsiteX48" fmla="*/ 18573 w 19998"/>
                <a:gd name="connsiteY48" fmla="*/ 15011 h 19998"/>
                <a:gd name="connsiteX49" fmla="*/ 18573 w 19998"/>
                <a:gd name="connsiteY49" fmla="*/ 15131 h 19998"/>
                <a:gd name="connsiteX50" fmla="*/ 18804 w 19998"/>
                <a:gd name="connsiteY50" fmla="*/ 15422 h 19998"/>
                <a:gd name="connsiteX51" fmla="*/ 18821 w 19998"/>
                <a:gd name="connsiteY51" fmla="*/ 15422 h 19998"/>
                <a:gd name="connsiteX52" fmla="*/ 18843 w 19998"/>
                <a:gd name="connsiteY52" fmla="*/ 15439 h 19998"/>
                <a:gd name="connsiteX53" fmla="*/ 19090 w 19998"/>
                <a:gd name="connsiteY53" fmla="*/ 15479 h 19998"/>
                <a:gd name="connsiteX54" fmla="*/ 19152 w 19998"/>
                <a:gd name="connsiteY54" fmla="*/ 15542 h 19998"/>
                <a:gd name="connsiteX55" fmla="*/ 19169 w 19998"/>
                <a:gd name="connsiteY55" fmla="*/ 15542 h 19998"/>
                <a:gd name="connsiteX56" fmla="*/ 19500 w 19998"/>
                <a:gd name="connsiteY56" fmla="*/ 15641 h 19998"/>
                <a:gd name="connsiteX57" fmla="*/ 19500 w 19998"/>
                <a:gd name="connsiteY57" fmla="*/ 15624 h 19998"/>
                <a:gd name="connsiteX58" fmla="*/ 19833 w 19998"/>
                <a:gd name="connsiteY58" fmla="*/ 15519 h 19998"/>
                <a:gd name="connsiteX59" fmla="*/ 19833 w 19998"/>
                <a:gd name="connsiteY59" fmla="*/ 15479 h 19998"/>
                <a:gd name="connsiteX60" fmla="*/ 19914 w 19998"/>
                <a:gd name="connsiteY60" fmla="*/ 15479 h 19998"/>
                <a:gd name="connsiteX61" fmla="*/ 19890 w 19998"/>
                <a:gd name="connsiteY61" fmla="*/ 15624 h 19998"/>
                <a:gd name="connsiteX62" fmla="*/ 19971 w 19998"/>
                <a:gd name="connsiteY62" fmla="*/ 15784 h 19998"/>
                <a:gd name="connsiteX63" fmla="*/ 19890 w 19998"/>
                <a:gd name="connsiteY63" fmla="*/ 15824 h 19998"/>
                <a:gd name="connsiteX64" fmla="*/ 19686 w 19998"/>
                <a:gd name="connsiteY64" fmla="*/ 16358 h 19998"/>
                <a:gd name="connsiteX65" fmla="*/ 19712 w 19998"/>
                <a:gd name="connsiteY65" fmla="*/ 16395 h 19998"/>
                <a:gd name="connsiteX66" fmla="*/ 19645 w 19998"/>
                <a:gd name="connsiteY66" fmla="*/ 16477 h 19998"/>
                <a:gd name="connsiteX67" fmla="*/ 19605 w 19998"/>
                <a:gd name="connsiteY67" fmla="*/ 16454 h 19998"/>
                <a:gd name="connsiteX68" fmla="*/ 19459 w 19998"/>
                <a:gd name="connsiteY68" fmla="*/ 16557 h 19998"/>
                <a:gd name="connsiteX69" fmla="*/ 19443 w 19998"/>
                <a:gd name="connsiteY69" fmla="*/ 16557 h 19998"/>
                <a:gd name="connsiteX70" fmla="*/ 19400 w 19998"/>
                <a:gd name="connsiteY70" fmla="*/ 16600 h 19998"/>
                <a:gd name="connsiteX71" fmla="*/ 19417 w 19998"/>
                <a:gd name="connsiteY71" fmla="*/ 16640 h 19998"/>
                <a:gd name="connsiteX72" fmla="*/ 19400 w 19998"/>
                <a:gd name="connsiteY72" fmla="*/ 16656 h 19998"/>
                <a:gd name="connsiteX73" fmla="*/ 19376 w 19998"/>
                <a:gd name="connsiteY73" fmla="*/ 16600 h 19998"/>
                <a:gd name="connsiteX74" fmla="*/ 19333 w 19998"/>
                <a:gd name="connsiteY74" fmla="*/ 16640 h 19998"/>
                <a:gd name="connsiteX75" fmla="*/ 19317 w 19998"/>
                <a:gd name="connsiteY75" fmla="*/ 16618 h 19998"/>
                <a:gd name="connsiteX76" fmla="*/ 19064 w 19998"/>
                <a:gd name="connsiteY76" fmla="*/ 16905 h 19998"/>
                <a:gd name="connsiteX77" fmla="*/ 19107 w 19998"/>
                <a:gd name="connsiteY77" fmla="*/ 16964 h 19998"/>
                <a:gd name="connsiteX78" fmla="*/ 19064 w 19998"/>
                <a:gd name="connsiteY78" fmla="*/ 16987 h 19998"/>
                <a:gd name="connsiteX79" fmla="*/ 19047 w 19998"/>
                <a:gd name="connsiteY79" fmla="*/ 16922 h 19998"/>
                <a:gd name="connsiteX80" fmla="*/ 18926 w 19998"/>
                <a:gd name="connsiteY80" fmla="*/ 17004 h 19998"/>
                <a:gd name="connsiteX81" fmla="*/ 18900 w 19998"/>
                <a:gd name="connsiteY81" fmla="*/ 16987 h 19998"/>
                <a:gd name="connsiteX82" fmla="*/ 18762 w 19998"/>
                <a:gd name="connsiteY82" fmla="*/ 17067 h 19998"/>
                <a:gd name="connsiteX83" fmla="*/ 18804 w 19998"/>
                <a:gd name="connsiteY83" fmla="*/ 17084 h 19998"/>
                <a:gd name="connsiteX84" fmla="*/ 18778 w 19998"/>
                <a:gd name="connsiteY84" fmla="*/ 17150 h 19998"/>
                <a:gd name="connsiteX85" fmla="*/ 18738 w 19998"/>
                <a:gd name="connsiteY85" fmla="*/ 17150 h 19998"/>
                <a:gd name="connsiteX86" fmla="*/ 18695 w 19998"/>
                <a:gd name="connsiteY86" fmla="*/ 17269 h 19998"/>
                <a:gd name="connsiteX87" fmla="*/ 18657 w 19998"/>
                <a:gd name="connsiteY87" fmla="*/ 17269 h 19998"/>
                <a:gd name="connsiteX88" fmla="*/ 18631 w 19998"/>
                <a:gd name="connsiteY88" fmla="*/ 17269 h 19998"/>
                <a:gd name="connsiteX89" fmla="*/ 18631 w 19998"/>
                <a:gd name="connsiteY89" fmla="*/ 17312 h 19998"/>
                <a:gd name="connsiteX90" fmla="*/ 18452 w 19998"/>
                <a:gd name="connsiteY90" fmla="*/ 17312 h 19998"/>
                <a:gd name="connsiteX91" fmla="*/ 18200 w 19998"/>
                <a:gd name="connsiteY91" fmla="*/ 17655 h 19998"/>
                <a:gd name="connsiteX92" fmla="*/ 18200 w 19998"/>
                <a:gd name="connsiteY92" fmla="*/ 17674 h 19998"/>
                <a:gd name="connsiteX93" fmla="*/ 18345 w 19998"/>
                <a:gd name="connsiteY93" fmla="*/ 17655 h 19998"/>
                <a:gd name="connsiteX94" fmla="*/ 18345 w 19998"/>
                <a:gd name="connsiteY94" fmla="*/ 17634 h 19998"/>
                <a:gd name="connsiteX95" fmla="*/ 18388 w 19998"/>
                <a:gd name="connsiteY95" fmla="*/ 17655 h 19998"/>
                <a:gd name="connsiteX96" fmla="*/ 18345 w 19998"/>
                <a:gd name="connsiteY96" fmla="*/ 17779 h 19998"/>
                <a:gd name="connsiteX97" fmla="*/ 18369 w 19998"/>
                <a:gd name="connsiteY97" fmla="*/ 17796 h 19998"/>
                <a:gd name="connsiteX98" fmla="*/ 18369 w 19998"/>
                <a:gd name="connsiteY98" fmla="*/ 17817 h 19998"/>
                <a:gd name="connsiteX99" fmla="*/ 18304 w 19998"/>
                <a:gd name="connsiteY99" fmla="*/ 17843 h 19998"/>
                <a:gd name="connsiteX100" fmla="*/ 18304 w 19998"/>
                <a:gd name="connsiteY100" fmla="*/ 17883 h 19998"/>
                <a:gd name="connsiteX101" fmla="*/ 18261 w 19998"/>
                <a:gd name="connsiteY101" fmla="*/ 17899 h 19998"/>
                <a:gd name="connsiteX102" fmla="*/ 18157 w 19998"/>
                <a:gd name="connsiteY102" fmla="*/ 17859 h 19998"/>
                <a:gd name="connsiteX103" fmla="*/ 17830 w 19998"/>
                <a:gd name="connsiteY103" fmla="*/ 18003 h 19998"/>
                <a:gd name="connsiteX104" fmla="*/ 17830 w 19998"/>
                <a:gd name="connsiteY104" fmla="*/ 18101 h 19998"/>
                <a:gd name="connsiteX105" fmla="*/ 17561 w 19998"/>
                <a:gd name="connsiteY105" fmla="*/ 18045 h 19998"/>
                <a:gd name="connsiteX106" fmla="*/ 17502 w 19998"/>
                <a:gd name="connsiteY106" fmla="*/ 18223 h 19998"/>
                <a:gd name="connsiteX107" fmla="*/ 17518 w 19998"/>
                <a:gd name="connsiteY107" fmla="*/ 18223 h 19998"/>
                <a:gd name="connsiteX108" fmla="*/ 17480 w 19998"/>
                <a:gd name="connsiteY108" fmla="*/ 18247 h 19998"/>
                <a:gd name="connsiteX109" fmla="*/ 17397 w 19998"/>
                <a:gd name="connsiteY109" fmla="*/ 18247 h 19998"/>
                <a:gd name="connsiteX110" fmla="*/ 17373 w 19998"/>
                <a:gd name="connsiteY110" fmla="*/ 18223 h 19998"/>
                <a:gd name="connsiteX111" fmla="*/ 17454 w 19998"/>
                <a:gd name="connsiteY111" fmla="*/ 18207 h 19998"/>
                <a:gd name="connsiteX112" fmla="*/ 17397 w 19998"/>
                <a:gd name="connsiteY112" fmla="*/ 18125 h 19998"/>
                <a:gd name="connsiteX113" fmla="*/ 17249 w 19998"/>
                <a:gd name="connsiteY113" fmla="*/ 18125 h 19998"/>
                <a:gd name="connsiteX114" fmla="*/ 17249 w 19998"/>
                <a:gd name="connsiteY114" fmla="*/ 18101 h 19998"/>
                <a:gd name="connsiteX115" fmla="*/ 17111 w 19998"/>
                <a:gd name="connsiteY115" fmla="*/ 18082 h 19998"/>
                <a:gd name="connsiteX116" fmla="*/ 17111 w 19998"/>
                <a:gd name="connsiteY116" fmla="*/ 18061 h 19998"/>
                <a:gd name="connsiteX117" fmla="*/ 17023 w 19998"/>
                <a:gd name="connsiteY117" fmla="*/ 18061 h 19998"/>
                <a:gd name="connsiteX118" fmla="*/ 17023 w 19998"/>
                <a:gd name="connsiteY118" fmla="*/ 18082 h 19998"/>
                <a:gd name="connsiteX119" fmla="*/ 17068 w 19998"/>
                <a:gd name="connsiteY119" fmla="*/ 18101 h 19998"/>
                <a:gd name="connsiteX120" fmla="*/ 17068 w 19998"/>
                <a:gd name="connsiteY120" fmla="*/ 18144 h 19998"/>
                <a:gd name="connsiteX121" fmla="*/ 17128 w 19998"/>
                <a:gd name="connsiteY121" fmla="*/ 18125 h 19998"/>
                <a:gd name="connsiteX122" fmla="*/ 17149 w 19998"/>
                <a:gd name="connsiteY122" fmla="*/ 18165 h 19998"/>
                <a:gd name="connsiteX123" fmla="*/ 17068 w 19998"/>
                <a:gd name="connsiteY123" fmla="*/ 18181 h 19998"/>
                <a:gd name="connsiteX124" fmla="*/ 17023 w 19998"/>
                <a:gd name="connsiteY124" fmla="*/ 18165 h 19998"/>
                <a:gd name="connsiteX125" fmla="*/ 16980 w 19998"/>
                <a:gd name="connsiteY125" fmla="*/ 18223 h 19998"/>
                <a:gd name="connsiteX126" fmla="*/ 16880 w 19998"/>
                <a:gd name="connsiteY126" fmla="*/ 18181 h 19998"/>
                <a:gd name="connsiteX127" fmla="*/ 16899 w 19998"/>
                <a:gd name="connsiteY127" fmla="*/ 18082 h 19998"/>
                <a:gd name="connsiteX128" fmla="*/ 16842 w 19998"/>
                <a:gd name="connsiteY128" fmla="*/ 18061 h 19998"/>
                <a:gd name="connsiteX129" fmla="*/ 16842 w 19998"/>
                <a:gd name="connsiteY129" fmla="*/ 18045 h 19998"/>
                <a:gd name="connsiteX130" fmla="*/ 16678 w 19998"/>
                <a:gd name="connsiteY130" fmla="*/ 17981 h 19998"/>
                <a:gd name="connsiteX131" fmla="*/ 16694 w 19998"/>
                <a:gd name="connsiteY131" fmla="*/ 17963 h 19998"/>
                <a:gd name="connsiteX132" fmla="*/ 16694 w 19998"/>
                <a:gd name="connsiteY132" fmla="*/ 17941 h 19998"/>
                <a:gd name="connsiteX133" fmla="*/ 16654 w 19998"/>
                <a:gd name="connsiteY133" fmla="*/ 17941 h 19998"/>
                <a:gd name="connsiteX134" fmla="*/ 16573 w 19998"/>
                <a:gd name="connsiteY134" fmla="*/ 17941 h 19998"/>
                <a:gd name="connsiteX135" fmla="*/ 16547 w 19998"/>
                <a:gd name="connsiteY135" fmla="*/ 17981 h 19998"/>
                <a:gd name="connsiteX136" fmla="*/ 16425 w 19998"/>
                <a:gd name="connsiteY136" fmla="*/ 17883 h 19998"/>
                <a:gd name="connsiteX137" fmla="*/ 16073 w 19998"/>
                <a:gd name="connsiteY137" fmla="*/ 17899 h 19998"/>
                <a:gd name="connsiteX138" fmla="*/ 16073 w 19998"/>
                <a:gd name="connsiteY138" fmla="*/ 17883 h 19998"/>
                <a:gd name="connsiteX139" fmla="*/ 16137 w 19998"/>
                <a:gd name="connsiteY139" fmla="*/ 17753 h 19998"/>
                <a:gd name="connsiteX140" fmla="*/ 16097 w 19998"/>
                <a:gd name="connsiteY140" fmla="*/ 17714 h 19998"/>
                <a:gd name="connsiteX141" fmla="*/ 16016 w 19998"/>
                <a:gd name="connsiteY141" fmla="*/ 17551 h 19998"/>
                <a:gd name="connsiteX142" fmla="*/ 15539 w 19998"/>
                <a:gd name="connsiteY142" fmla="*/ 17594 h 19998"/>
                <a:gd name="connsiteX143" fmla="*/ 15499 w 19998"/>
                <a:gd name="connsiteY143" fmla="*/ 17514 h 19998"/>
                <a:gd name="connsiteX144" fmla="*/ 15704 w 19998"/>
                <a:gd name="connsiteY144" fmla="*/ 17453 h 19998"/>
                <a:gd name="connsiteX145" fmla="*/ 15704 w 19998"/>
                <a:gd name="connsiteY145" fmla="*/ 17472 h 19998"/>
                <a:gd name="connsiteX146" fmla="*/ 15868 w 19998"/>
                <a:gd name="connsiteY146" fmla="*/ 17286 h 19998"/>
                <a:gd name="connsiteX147" fmla="*/ 15828 w 19998"/>
                <a:gd name="connsiteY147" fmla="*/ 17269 h 19998"/>
                <a:gd name="connsiteX148" fmla="*/ 15763 w 19998"/>
                <a:gd name="connsiteY148" fmla="*/ 17333 h 19998"/>
                <a:gd name="connsiteX149" fmla="*/ 15763 w 19998"/>
                <a:gd name="connsiteY149" fmla="*/ 17352 h 19998"/>
                <a:gd name="connsiteX150" fmla="*/ 15663 w 19998"/>
                <a:gd name="connsiteY150" fmla="*/ 17187 h 19998"/>
                <a:gd name="connsiteX151" fmla="*/ 15556 w 19998"/>
                <a:gd name="connsiteY151" fmla="*/ 17187 h 19998"/>
                <a:gd name="connsiteX152" fmla="*/ 15518 w 19998"/>
                <a:gd name="connsiteY152" fmla="*/ 17124 h 19998"/>
                <a:gd name="connsiteX153" fmla="*/ 15518 w 19998"/>
                <a:gd name="connsiteY153" fmla="*/ 17312 h 19998"/>
                <a:gd name="connsiteX154" fmla="*/ 15582 w 19998"/>
                <a:gd name="connsiteY154" fmla="*/ 17312 h 19998"/>
                <a:gd name="connsiteX155" fmla="*/ 15599 w 19998"/>
                <a:gd name="connsiteY155" fmla="*/ 17472 h 19998"/>
                <a:gd name="connsiteX156" fmla="*/ 15475 w 19998"/>
                <a:gd name="connsiteY156" fmla="*/ 17495 h 19998"/>
                <a:gd name="connsiteX157" fmla="*/ 15370 w 19998"/>
                <a:gd name="connsiteY157" fmla="*/ 17415 h 19998"/>
                <a:gd name="connsiteX158" fmla="*/ 15249 w 19998"/>
                <a:gd name="connsiteY158" fmla="*/ 17535 h 19998"/>
                <a:gd name="connsiteX159" fmla="*/ 15313 w 19998"/>
                <a:gd name="connsiteY159" fmla="*/ 17577 h 19998"/>
                <a:gd name="connsiteX160" fmla="*/ 15230 w 19998"/>
                <a:gd name="connsiteY160" fmla="*/ 17655 h 19998"/>
                <a:gd name="connsiteX161" fmla="*/ 14937 w 19998"/>
                <a:gd name="connsiteY161" fmla="*/ 17617 h 19998"/>
                <a:gd name="connsiteX162" fmla="*/ 14918 w 19998"/>
                <a:gd name="connsiteY162" fmla="*/ 17495 h 19998"/>
                <a:gd name="connsiteX163" fmla="*/ 14856 w 19998"/>
                <a:gd name="connsiteY163" fmla="*/ 17495 h 19998"/>
                <a:gd name="connsiteX164" fmla="*/ 14856 w 19998"/>
                <a:gd name="connsiteY164" fmla="*/ 17617 h 19998"/>
                <a:gd name="connsiteX165" fmla="*/ 14775 w 19998"/>
                <a:gd name="connsiteY165" fmla="*/ 17577 h 19998"/>
                <a:gd name="connsiteX166" fmla="*/ 14796 w 19998"/>
                <a:gd name="connsiteY166" fmla="*/ 17432 h 19998"/>
                <a:gd name="connsiteX167" fmla="*/ 14199 w 19998"/>
                <a:gd name="connsiteY167" fmla="*/ 17389 h 19998"/>
                <a:gd name="connsiteX168" fmla="*/ 14010 w 19998"/>
                <a:gd name="connsiteY168" fmla="*/ 17286 h 19998"/>
                <a:gd name="connsiteX169" fmla="*/ 14053 w 19998"/>
                <a:gd name="connsiteY169" fmla="*/ 17248 h 19998"/>
                <a:gd name="connsiteX170" fmla="*/ 13972 w 19998"/>
                <a:gd name="connsiteY170" fmla="*/ 17166 h 19998"/>
                <a:gd name="connsiteX171" fmla="*/ 12524 w 19998"/>
                <a:gd name="connsiteY171" fmla="*/ 17981 h 19998"/>
                <a:gd name="connsiteX172" fmla="*/ 12279 w 19998"/>
                <a:gd name="connsiteY172" fmla="*/ 18327 h 19998"/>
                <a:gd name="connsiteX173" fmla="*/ 12174 w 19998"/>
                <a:gd name="connsiteY173" fmla="*/ 18223 h 19998"/>
                <a:gd name="connsiteX174" fmla="*/ 12174 w 19998"/>
                <a:gd name="connsiteY174" fmla="*/ 18327 h 19998"/>
                <a:gd name="connsiteX175" fmla="*/ 12239 w 19998"/>
                <a:gd name="connsiteY175" fmla="*/ 18350 h 19998"/>
                <a:gd name="connsiteX176" fmla="*/ 12255 w 19998"/>
                <a:gd name="connsiteY176" fmla="*/ 18327 h 19998"/>
                <a:gd name="connsiteX177" fmla="*/ 12279 w 19998"/>
                <a:gd name="connsiteY177" fmla="*/ 18327 h 19998"/>
                <a:gd name="connsiteX178" fmla="*/ 12196 w 19998"/>
                <a:gd name="connsiteY178" fmla="*/ 18592 h 19998"/>
                <a:gd name="connsiteX179" fmla="*/ 12158 w 19998"/>
                <a:gd name="connsiteY179" fmla="*/ 18571 h 19998"/>
                <a:gd name="connsiteX180" fmla="*/ 12174 w 19998"/>
                <a:gd name="connsiteY180" fmla="*/ 18513 h 19998"/>
                <a:gd name="connsiteX181" fmla="*/ 12115 w 19998"/>
                <a:gd name="connsiteY181" fmla="*/ 18550 h 19998"/>
                <a:gd name="connsiteX182" fmla="*/ 12196 w 19998"/>
                <a:gd name="connsiteY182" fmla="*/ 18837 h 19998"/>
                <a:gd name="connsiteX183" fmla="*/ 12255 w 19998"/>
                <a:gd name="connsiteY183" fmla="*/ 19528 h 19998"/>
                <a:gd name="connsiteX184" fmla="*/ 12379 w 19998"/>
                <a:gd name="connsiteY184" fmla="*/ 19570 h 19998"/>
                <a:gd name="connsiteX185" fmla="*/ 12360 w 19998"/>
                <a:gd name="connsiteY185" fmla="*/ 19650 h 19998"/>
                <a:gd name="connsiteX186" fmla="*/ 12443 w 19998"/>
                <a:gd name="connsiteY186" fmla="*/ 19749 h 19998"/>
                <a:gd name="connsiteX187" fmla="*/ 12279 w 19998"/>
                <a:gd name="connsiteY187" fmla="*/ 19772 h 19998"/>
                <a:gd name="connsiteX188" fmla="*/ 12215 w 19998"/>
                <a:gd name="connsiteY188" fmla="*/ 19669 h 19998"/>
                <a:gd name="connsiteX189" fmla="*/ 12158 w 19998"/>
                <a:gd name="connsiteY189" fmla="*/ 19690 h 19998"/>
                <a:gd name="connsiteX190" fmla="*/ 12158 w 19998"/>
                <a:gd name="connsiteY190" fmla="*/ 19669 h 19998"/>
                <a:gd name="connsiteX191" fmla="*/ 12010 w 19998"/>
                <a:gd name="connsiteY191" fmla="*/ 19669 h 19998"/>
                <a:gd name="connsiteX192" fmla="*/ 12010 w 19998"/>
                <a:gd name="connsiteY192" fmla="*/ 19706 h 19998"/>
                <a:gd name="connsiteX193" fmla="*/ 11927 w 19998"/>
                <a:gd name="connsiteY193" fmla="*/ 19690 h 19998"/>
                <a:gd name="connsiteX194" fmla="*/ 11905 w 19998"/>
                <a:gd name="connsiteY194" fmla="*/ 19706 h 19998"/>
                <a:gd name="connsiteX195" fmla="*/ 11741 w 19998"/>
                <a:gd name="connsiteY195" fmla="*/ 19810 h 19998"/>
                <a:gd name="connsiteX196" fmla="*/ 11577 w 19998"/>
                <a:gd name="connsiteY196" fmla="*/ 19810 h 19998"/>
                <a:gd name="connsiteX197" fmla="*/ 11577 w 19998"/>
                <a:gd name="connsiteY197" fmla="*/ 19875 h 19998"/>
                <a:gd name="connsiteX198" fmla="*/ 11553 w 19998"/>
                <a:gd name="connsiteY198" fmla="*/ 19875 h 19998"/>
                <a:gd name="connsiteX199" fmla="*/ 11577 w 19998"/>
                <a:gd name="connsiteY199" fmla="*/ 19972 h 19998"/>
                <a:gd name="connsiteX200" fmla="*/ 11388 w 19998"/>
                <a:gd name="connsiteY200" fmla="*/ 19934 h 19998"/>
                <a:gd name="connsiteX201" fmla="*/ 11348 w 19998"/>
                <a:gd name="connsiteY201" fmla="*/ 19998 h 19998"/>
                <a:gd name="connsiteX202" fmla="*/ 10645 w 19998"/>
                <a:gd name="connsiteY202" fmla="*/ 19810 h 19998"/>
                <a:gd name="connsiteX203" fmla="*/ 10441 w 19998"/>
                <a:gd name="connsiteY203" fmla="*/ 19955 h 19998"/>
                <a:gd name="connsiteX204" fmla="*/ 10295 w 19998"/>
                <a:gd name="connsiteY204" fmla="*/ 19732 h 19998"/>
                <a:gd name="connsiteX205" fmla="*/ 9964 w 19998"/>
                <a:gd name="connsiteY205" fmla="*/ 19626 h 19998"/>
                <a:gd name="connsiteX206" fmla="*/ 9990 w 19998"/>
                <a:gd name="connsiteY206" fmla="*/ 19467 h 19998"/>
                <a:gd name="connsiteX207" fmla="*/ 10048 w 19998"/>
                <a:gd name="connsiteY207" fmla="*/ 19450 h 19998"/>
                <a:gd name="connsiteX208" fmla="*/ 10048 w 19998"/>
                <a:gd name="connsiteY208" fmla="*/ 19424 h 19998"/>
                <a:gd name="connsiteX209" fmla="*/ 9943 w 19998"/>
                <a:gd name="connsiteY209" fmla="*/ 19408 h 19998"/>
                <a:gd name="connsiteX210" fmla="*/ 9964 w 19998"/>
                <a:gd name="connsiteY210" fmla="*/ 19342 h 19998"/>
                <a:gd name="connsiteX211" fmla="*/ 9533 w 19998"/>
                <a:gd name="connsiteY211" fmla="*/ 19262 h 19998"/>
                <a:gd name="connsiteX212" fmla="*/ 9533 w 19998"/>
                <a:gd name="connsiteY212" fmla="*/ 19368 h 19998"/>
                <a:gd name="connsiteX213" fmla="*/ 9452 w 19998"/>
                <a:gd name="connsiteY213" fmla="*/ 19368 h 19998"/>
                <a:gd name="connsiteX214" fmla="*/ 9288 w 19998"/>
                <a:gd name="connsiteY214" fmla="*/ 19076 h 19998"/>
                <a:gd name="connsiteX215" fmla="*/ 8935 w 19998"/>
                <a:gd name="connsiteY215" fmla="*/ 19076 h 19998"/>
                <a:gd name="connsiteX216" fmla="*/ 8478 w 19998"/>
                <a:gd name="connsiteY216" fmla="*/ 18837 h 19998"/>
                <a:gd name="connsiteX217" fmla="*/ 8381 w 19998"/>
                <a:gd name="connsiteY217" fmla="*/ 18795 h 19998"/>
                <a:gd name="connsiteX218" fmla="*/ 8357 w 19998"/>
                <a:gd name="connsiteY218" fmla="*/ 18820 h 19998"/>
                <a:gd name="connsiteX219" fmla="*/ 8169 w 19998"/>
                <a:gd name="connsiteY219" fmla="*/ 18773 h 19998"/>
                <a:gd name="connsiteX220" fmla="*/ 8128 w 19998"/>
                <a:gd name="connsiteY220" fmla="*/ 18820 h 19998"/>
                <a:gd name="connsiteX221" fmla="*/ 8150 w 19998"/>
                <a:gd name="connsiteY221" fmla="*/ 18877 h 19998"/>
                <a:gd name="connsiteX222" fmla="*/ 8109 w 19998"/>
                <a:gd name="connsiteY222" fmla="*/ 18940 h 19998"/>
                <a:gd name="connsiteX223" fmla="*/ 8128 w 19998"/>
                <a:gd name="connsiteY223" fmla="*/ 18957 h 19998"/>
                <a:gd name="connsiteX224" fmla="*/ 8109 w 19998"/>
                <a:gd name="connsiteY224" fmla="*/ 18997 h 19998"/>
                <a:gd name="connsiteX225" fmla="*/ 8150 w 19998"/>
                <a:gd name="connsiteY225" fmla="*/ 18997 h 19998"/>
                <a:gd name="connsiteX226" fmla="*/ 8150 w 19998"/>
                <a:gd name="connsiteY226" fmla="*/ 19142 h 19998"/>
                <a:gd name="connsiteX227" fmla="*/ 8007 w 19998"/>
                <a:gd name="connsiteY227" fmla="*/ 19119 h 19998"/>
                <a:gd name="connsiteX228" fmla="*/ 7907 w 19998"/>
                <a:gd name="connsiteY228" fmla="*/ 19119 h 19998"/>
                <a:gd name="connsiteX229" fmla="*/ 7907 w 19998"/>
                <a:gd name="connsiteY229" fmla="*/ 19142 h 19998"/>
                <a:gd name="connsiteX230" fmla="*/ 7816 w 19998"/>
                <a:gd name="connsiteY230" fmla="*/ 19119 h 19998"/>
                <a:gd name="connsiteX231" fmla="*/ 7676 w 19998"/>
                <a:gd name="connsiteY231" fmla="*/ 19119 h 19998"/>
                <a:gd name="connsiteX232" fmla="*/ 7611 w 19998"/>
                <a:gd name="connsiteY232" fmla="*/ 19060 h 19998"/>
                <a:gd name="connsiteX233" fmla="*/ 7511 w 19998"/>
                <a:gd name="connsiteY233" fmla="*/ 19159 h 19998"/>
                <a:gd name="connsiteX234" fmla="*/ 6892 w 19998"/>
                <a:gd name="connsiteY234" fmla="*/ 19102 h 19998"/>
                <a:gd name="connsiteX235" fmla="*/ 6868 w 19998"/>
                <a:gd name="connsiteY235" fmla="*/ 19060 h 19998"/>
                <a:gd name="connsiteX236" fmla="*/ 6730 w 19998"/>
                <a:gd name="connsiteY236" fmla="*/ 18877 h 19998"/>
                <a:gd name="connsiteX237" fmla="*/ 6599 w 19998"/>
                <a:gd name="connsiteY237" fmla="*/ 18837 h 19998"/>
                <a:gd name="connsiteX238" fmla="*/ 6583 w 19998"/>
                <a:gd name="connsiteY238" fmla="*/ 18795 h 19998"/>
                <a:gd name="connsiteX239" fmla="*/ 6583 w 19998"/>
                <a:gd name="connsiteY239" fmla="*/ 18820 h 19998"/>
                <a:gd name="connsiteX240" fmla="*/ 6478 w 19998"/>
                <a:gd name="connsiteY240" fmla="*/ 18731 h 19998"/>
                <a:gd name="connsiteX241" fmla="*/ 6254 w 19998"/>
                <a:gd name="connsiteY241" fmla="*/ 18858 h 19998"/>
                <a:gd name="connsiteX242" fmla="*/ 6149 w 19998"/>
                <a:gd name="connsiteY242" fmla="*/ 18773 h 19998"/>
                <a:gd name="connsiteX243" fmla="*/ 6066 w 19998"/>
                <a:gd name="connsiteY243" fmla="*/ 18877 h 19998"/>
                <a:gd name="connsiteX244" fmla="*/ 6025 w 19998"/>
                <a:gd name="connsiteY244" fmla="*/ 18858 h 19998"/>
                <a:gd name="connsiteX245" fmla="*/ 6025 w 19998"/>
                <a:gd name="connsiteY245" fmla="*/ 18820 h 19998"/>
                <a:gd name="connsiteX246" fmla="*/ 5982 w 19998"/>
                <a:gd name="connsiteY246" fmla="*/ 18820 h 19998"/>
                <a:gd name="connsiteX247" fmla="*/ 5861 w 19998"/>
                <a:gd name="connsiteY247" fmla="*/ 18632 h 19998"/>
                <a:gd name="connsiteX248" fmla="*/ 5820 w 19998"/>
                <a:gd name="connsiteY248" fmla="*/ 18632 h 19998"/>
                <a:gd name="connsiteX249" fmla="*/ 5756 w 19998"/>
                <a:gd name="connsiteY249" fmla="*/ 18550 h 19998"/>
                <a:gd name="connsiteX250" fmla="*/ 5775 w 19998"/>
                <a:gd name="connsiteY250" fmla="*/ 18550 h 19998"/>
                <a:gd name="connsiteX251" fmla="*/ 5732 w 19998"/>
                <a:gd name="connsiteY251" fmla="*/ 18447 h 19998"/>
                <a:gd name="connsiteX252" fmla="*/ 5075 w 19998"/>
                <a:gd name="connsiteY252" fmla="*/ 18310 h 19998"/>
                <a:gd name="connsiteX253" fmla="*/ 4806 w 19998"/>
                <a:gd name="connsiteY253" fmla="*/ 18165 h 19998"/>
                <a:gd name="connsiteX254" fmla="*/ 4865 w 19998"/>
                <a:gd name="connsiteY254" fmla="*/ 18061 h 19998"/>
                <a:gd name="connsiteX255" fmla="*/ 4768 w 19998"/>
                <a:gd name="connsiteY255" fmla="*/ 18082 h 19998"/>
                <a:gd name="connsiteX256" fmla="*/ 4725 w 19998"/>
                <a:gd name="connsiteY256" fmla="*/ 18247 h 19998"/>
                <a:gd name="connsiteX257" fmla="*/ 4515 w 19998"/>
                <a:gd name="connsiteY257" fmla="*/ 18101 h 19998"/>
                <a:gd name="connsiteX258" fmla="*/ 4684 w 19998"/>
                <a:gd name="connsiteY258" fmla="*/ 17737 h 19998"/>
                <a:gd name="connsiteX259" fmla="*/ 4415 w 19998"/>
                <a:gd name="connsiteY259" fmla="*/ 17634 h 19998"/>
                <a:gd name="connsiteX260" fmla="*/ 4372 w 19998"/>
                <a:gd name="connsiteY260" fmla="*/ 17714 h 19998"/>
                <a:gd name="connsiteX261" fmla="*/ 4311 w 19998"/>
                <a:gd name="connsiteY261" fmla="*/ 17714 h 19998"/>
                <a:gd name="connsiteX262" fmla="*/ 4294 w 19998"/>
                <a:gd name="connsiteY262" fmla="*/ 17594 h 19998"/>
                <a:gd name="connsiteX263" fmla="*/ 4103 w 19998"/>
                <a:gd name="connsiteY263" fmla="*/ 17617 h 19998"/>
                <a:gd name="connsiteX264" fmla="*/ 4063 w 19998"/>
                <a:gd name="connsiteY264" fmla="*/ 17495 h 19998"/>
                <a:gd name="connsiteX265" fmla="*/ 4041 w 19998"/>
                <a:gd name="connsiteY265" fmla="*/ 17495 h 19998"/>
                <a:gd name="connsiteX266" fmla="*/ 4025 w 19998"/>
                <a:gd name="connsiteY266" fmla="*/ 17432 h 19998"/>
                <a:gd name="connsiteX267" fmla="*/ 4103 w 19998"/>
                <a:gd name="connsiteY267" fmla="*/ 17415 h 19998"/>
                <a:gd name="connsiteX268" fmla="*/ 4251 w 19998"/>
                <a:gd name="connsiteY268" fmla="*/ 17389 h 19998"/>
                <a:gd name="connsiteX269" fmla="*/ 4251 w 19998"/>
                <a:gd name="connsiteY269" fmla="*/ 17373 h 19998"/>
                <a:gd name="connsiteX270" fmla="*/ 4499 w 19998"/>
                <a:gd name="connsiteY270" fmla="*/ 17084 h 19998"/>
                <a:gd name="connsiteX271" fmla="*/ 5037 w 19998"/>
                <a:gd name="connsiteY271" fmla="*/ 14969 h 19998"/>
                <a:gd name="connsiteX272" fmla="*/ 5011 w 19998"/>
                <a:gd name="connsiteY272" fmla="*/ 14767 h 19998"/>
                <a:gd name="connsiteX273" fmla="*/ 5218 w 19998"/>
                <a:gd name="connsiteY273" fmla="*/ 14525 h 19998"/>
                <a:gd name="connsiteX274" fmla="*/ 5427 w 19998"/>
                <a:gd name="connsiteY274" fmla="*/ 14583 h 19998"/>
                <a:gd name="connsiteX275" fmla="*/ 5444 w 19998"/>
                <a:gd name="connsiteY275" fmla="*/ 14525 h 19998"/>
                <a:gd name="connsiteX276" fmla="*/ 5387 w 19998"/>
                <a:gd name="connsiteY276" fmla="*/ 14464 h 19998"/>
                <a:gd name="connsiteX277" fmla="*/ 5427 w 19998"/>
                <a:gd name="connsiteY277" fmla="*/ 14485 h 19998"/>
                <a:gd name="connsiteX278" fmla="*/ 5427 w 19998"/>
                <a:gd name="connsiteY278" fmla="*/ 14464 h 19998"/>
                <a:gd name="connsiteX279" fmla="*/ 5218 w 19998"/>
                <a:gd name="connsiteY279" fmla="*/ 14318 h 19998"/>
                <a:gd name="connsiteX280" fmla="*/ 5075 w 19998"/>
                <a:gd name="connsiteY280" fmla="*/ 14647 h 19998"/>
                <a:gd name="connsiteX281" fmla="*/ 5037 w 19998"/>
                <a:gd name="connsiteY281" fmla="*/ 14623 h 19998"/>
                <a:gd name="connsiteX282" fmla="*/ 5427 w 19998"/>
                <a:gd name="connsiteY282" fmla="*/ 12509 h 19998"/>
                <a:gd name="connsiteX283" fmla="*/ 5470 w 19998"/>
                <a:gd name="connsiteY283" fmla="*/ 12492 h 19998"/>
                <a:gd name="connsiteX284" fmla="*/ 5511 w 19998"/>
                <a:gd name="connsiteY284" fmla="*/ 12548 h 19998"/>
                <a:gd name="connsiteX285" fmla="*/ 5961 w 19998"/>
                <a:gd name="connsiteY285" fmla="*/ 13284 h 19998"/>
                <a:gd name="connsiteX286" fmla="*/ 6352 w 19998"/>
                <a:gd name="connsiteY286" fmla="*/ 14017 h 19998"/>
                <a:gd name="connsiteX287" fmla="*/ 6352 w 19998"/>
                <a:gd name="connsiteY287" fmla="*/ 13808 h 19998"/>
                <a:gd name="connsiteX288" fmla="*/ 6001 w 19998"/>
                <a:gd name="connsiteY288" fmla="*/ 13058 h 19998"/>
                <a:gd name="connsiteX289" fmla="*/ 5675 w 19998"/>
                <a:gd name="connsiteY289" fmla="*/ 12532 h 19998"/>
                <a:gd name="connsiteX290" fmla="*/ 5551 w 19998"/>
                <a:gd name="connsiteY290" fmla="*/ 12410 h 19998"/>
                <a:gd name="connsiteX291" fmla="*/ 5258 w 19998"/>
                <a:gd name="connsiteY291" fmla="*/ 12227 h 19998"/>
                <a:gd name="connsiteX292" fmla="*/ 5242 w 19998"/>
                <a:gd name="connsiteY292" fmla="*/ 12243 h 19998"/>
                <a:gd name="connsiteX293" fmla="*/ 5175 w 19998"/>
                <a:gd name="connsiteY293" fmla="*/ 11961 h 19998"/>
                <a:gd name="connsiteX294" fmla="*/ 5363 w 19998"/>
                <a:gd name="connsiteY294" fmla="*/ 11961 h 19998"/>
                <a:gd name="connsiteX295" fmla="*/ 5487 w 19998"/>
                <a:gd name="connsiteY295" fmla="*/ 11653 h 19998"/>
                <a:gd name="connsiteX296" fmla="*/ 5470 w 19998"/>
                <a:gd name="connsiteY296" fmla="*/ 11653 h 19998"/>
                <a:gd name="connsiteX297" fmla="*/ 5470 w 19998"/>
                <a:gd name="connsiteY297" fmla="*/ 11637 h 19998"/>
                <a:gd name="connsiteX298" fmla="*/ 5444 w 19998"/>
                <a:gd name="connsiteY298" fmla="*/ 11268 h 19998"/>
                <a:gd name="connsiteX299" fmla="*/ 5339 w 19998"/>
                <a:gd name="connsiteY299" fmla="*/ 11146 h 19998"/>
                <a:gd name="connsiteX300" fmla="*/ 5251 w 19998"/>
                <a:gd name="connsiteY300" fmla="*/ 10849 h 19998"/>
                <a:gd name="connsiteX301" fmla="*/ 4784 w 19998"/>
                <a:gd name="connsiteY301" fmla="*/ 10539 h 19998"/>
                <a:gd name="connsiteX302" fmla="*/ 4603 w 19998"/>
                <a:gd name="connsiteY302" fmla="*/ 10497 h 19998"/>
                <a:gd name="connsiteX303" fmla="*/ 4620 w 19998"/>
                <a:gd name="connsiteY303" fmla="*/ 10476 h 19998"/>
                <a:gd name="connsiteX304" fmla="*/ 3877 w 19998"/>
                <a:gd name="connsiteY304" fmla="*/ 9395 h 19998"/>
                <a:gd name="connsiteX305" fmla="*/ 3941 w 19998"/>
                <a:gd name="connsiteY305" fmla="*/ 9353 h 19998"/>
                <a:gd name="connsiteX306" fmla="*/ 3918 w 19998"/>
                <a:gd name="connsiteY306" fmla="*/ 9353 h 19998"/>
                <a:gd name="connsiteX307" fmla="*/ 4168 w 19998"/>
                <a:gd name="connsiteY307" fmla="*/ 9071 h 19998"/>
                <a:gd name="connsiteX308" fmla="*/ 3753 w 19998"/>
                <a:gd name="connsiteY308" fmla="*/ 8829 h 19998"/>
                <a:gd name="connsiteX309" fmla="*/ 3899 w 19998"/>
                <a:gd name="connsiteY309" fmla="*/ 8645 h 19998"/>
                <a:gd name="connsiteX310" fmla="*/ 3899 w 19998"/>
                <a:gd name="connsiteY310" fmla="*/ 8521 h 19998"/>
                <a:gd name="connsiteX311" fmla="*/ 4472 w 19998"/>
                <a:gd name="connsiteY311" fmla="*/ 8666 h 19998"/>
                <a:gd name="connsiteX312" fmla="*/ 3877 w 19998"/>
                <a:gd name="connsiteY312" fmla="*/ 8457 h 19998"/>
                <a:gd name="connsiteX313" fmla="*/ 3689 w 19998"/>
                <a:gd name="connsiteY313" fmla="*/ 8587 h 19998"/>
                <a:gd name="connsiteX314" fmla="*/ 3360 w 19998"/>
                <a:gd name="connsiteY314" fmla="*/ 8401 h 19998"/>
                <a:gd name="connsiteX315" fmla="*/ 3303 w 19998"/>
                <a:gd name="connsiteY315" fmla="*/ 8239 h 19998"/>
                <a:gd name="connsiteX316" fmla="*/ 3465 w 19998"/>
                <a:gd name="connsiteY316" fmla="*/ 8077 h 19998"/>
                <a:gd name="connsiteX317" fmla="*/ 3344 w 19998"/>
                <a:gd name="connsiteY317" fmla="*/ 7910 h 19998"/>
                <a:gd name="connsiteX318" fmla="*/ 3156 w 19998"/>
                <a:gd name="connsiteY318" fmla="*/ 7910 h 19998"/>
                <a:gd name="connsiteX319" fmla="*/ 2844 w 19998"/>
                <a:gd name="connsiteY319" fmla="*/ 7933 h 19998"/>
                <a:gd name="connsiteX320" fmla="*/ 2822 w 19998"/>
                <a:gd name="connsiteY320" fmla="*/ 7853 h 19998"/>
                <a:gd name="connsiteX321" fmla="*/ 3115 w 19998"/>
                <a:gd name="connsiteY321" fmla="*/ 7651 h 19998"/>
                <a:gd name="connsiteX322" fmla="*/ 3115 w 19998"/>
                <a:gd name="connsiteY322" fmla="*/ 7625 h 19998"/>
                <a:gd name="connsiteX323" fmla="*/ 2477 w 19998"/>
                <a:gd name="connsiteY323" fmla="*/ 7750 h 19998"/>
                <a:gd name="connsiteX324" fmla="*/ 2477 w 19998"/>
                <a:gd name="connsiteY324" fmla="*/ 7973 h 19998"/>
                <a:gd name="connsiteX325" fmla="*/ 2127 w 19998"/>
                <a:gd name="connsiteY325" fmla="*/ 7442 h 19998"/>
                <a:gd name="connsiteX326" fmla="*/ 2127 w 19998"/>
                <a:gd name="connsiteY326" fmla="*/ 7463 h 19998"/>
                <a:gd name="connsiteX327" fmla="*/ 1831 w 19998"/>
                <a:gd name="connsiteY327" fmla="*/ 7261 h 19998"/>
                <a:gd name="connsiteX328" fmla="*/ 1260 w 19998"/>
                <a:gd name="connsiteY328" fmla="*/ 6996 h 19998"/>
                <a:gd name="connsiteX329" fmla="*/ 1276 w 19998"/>
                <a:gd name="connsiteY329" fmla="*/ 6975 h 19998"/>
                <a:gd name="connsiteX330" fmla="*/ 1260 w 19998"/>
                <a:gd name="connsiteY330" fmla="*/ 6958 h 19998"/>
                <a:gd name="connsiteX331" fmla="*/ 1236 w 19998"/>
                <a:gd name="connsiteY331" fmla="*/ 6958 h 19998"/>
                <a:gd name="connsiteX332" fmla="*/ 1172 w 19998"/>
                <a:gd name="connsiteY332" fmla="*/ 6892 h 19998"/>
                <a:gd name="connsiteX333" fmla="*/ 1155 w 19998"/>
                <a:gd name="connsiteY333" fmla="*/ 6996 h 19998"/>
                <a:gd name="connsiteX334" fmla="*/ 886 w 19998"/>
                <a:gd name="connsiteY334" fmla="*/ 6975 h 19998"/>
                <a:gd name="connsiteX335" fmla="*/ 679 w 19998"/>
                <a:gd name="connsiteY335" fmla="*/ 7099 h 19998"/>
                <a:gd name="connsiteX336" fmla="*/ 533 w 19998"/>
                <a:gd name="connsiteY336" fmla="*/ 7078 h 19998"/>
                <a:gd name="connsiteX337" fmla="*/ 533 w 19998"/>
                <a:gd name="connsiteY337" fmla="*/ 7022 h 19998"/>
                <a:gd name="connsiteX338" fmla="*/ 574 w 19998"/>
                <a:gd name="connsiteY338" fmla="*/ 6996 h 19998"/>
                <a:gd name="connsiteX339" fmla="*/ 305 w 19998"/>
                <a:gd name="connsiteY339" fmla="*/ 6568 h 19998"/>
                <a:gd name="connsiteX340" fmla="*/ 264 w 19998"/>
                <a:gd name="connsiteY340" fmla="*/ 6594 h 19998"/>
                <a:gd name="connsiteX341" fmla="*/ 164 w 19998"/>
                <a:gd name="connsiteY341" fmla="*/ 6528 h 19998"/>
                <a:gd name="connsiteX342" fmla="*/ 141 w 19998"/>
                <a:gd name="connsiteY342" fmla="*/ 6528 h 19998"/>
                <a:gd name="connsiteX343" fmla="*/ 0 w 19998"/>
                <a:gd name="connsiteY343" fmla="*/ 6490 h 19998"/>
                <a:gd name="connsiteX344" fmla="*/ 17 w 19998"/>
                <a:gd name="connsiteY344" fmla="*/ 6465 h 19998"/>
                <a:gd name="connsiteX345" fmla="*/ 57 w 19998"/>
                <a:gd name="connsiteY345" fmla="*/ 6465 h 19998"/>
                <a:gd name="connsiteX346" fmla="*/ 57 w 19998"/>
                <a:gd name="connsiteY346" fmla="*/ 6425 h 19998"/>
                <a:gd name="connsiteX347" fmla="*/ 695 w 19998"/>
                <a:gd name="connsiteY347" fmla="*/ 6408 h 19998"/>
                <a:gd name="connsiteX348" fmla="*/ 760 w 19998"/>
                <a:gd name="connsiteY348" fmla="*/ 6262 h 19998"/>
                <a:gd name="connsiteX349" fmla="*/ 722 w 19998"/>
                <a:gd name="connsiteY349" fmla="*/ 6262 h 19998"/>
                <a:gd name="connsiteX350" fmla="*/ 695 w 19998"/>
                <a:gd name="connsiteY350" fmla="*/ 6164 h 19998"/>
                <a:gd name="connsiteX351" fmla="*/ 433 w 19998"/>
                <a:gd name="connsiteY351" fmla="*/ 6084 h 19998"/>
                <a:gd name="connsiteX352" fmla="*/ 348 w 19998"/>
                <a:gd name="connsiteY352" fmla="*/ 6204 h 19998"/>
                <a:gd name="connsiteX353" fmla="*/ 329 w 19998"/>
                <a:gd name="connsiteY353" fmla="*/ 6204 h 19998"/>
                <a:gd name="connsiteX354" fmla="*/ 305 w 19998"/>
                <a:gd name="connsiteY354" fmla="*/ 6060 h 19998"/>
                <a:gd name="connsiteX355" fmla="*/ 348 w 19998"/>
                <a:gd name="connsiteY355" fmla="*/ 6044 h 19998"/>
                <a:gd name="connsiteX356" fmla="*/ 348 w 19998"/>
                <a:gd name="connsiteY356" fmla="*/ 5997 h 19998"/>
                <a:gd name="connsiteX357" fmla="*/ 248 w 19998"/>
                <a:gd name="connsiteY357" fmla="*/ 5997 h 19998"/>
                <a:gd name="connsiteX358" fmla="*/ 221 w 19998"/>
                <a:gd name="connsiteY358" fmla="*/ 5938 h 19998"/>
                <a:gd name="connsiteX359" fmla="*/ 329 w 19998"/>
                <a:gd name="connsiteY359" fmla="*/ 5938 h 19998"/>
                <a:gd name="connsiteX360" fmla="*/ 348 w 19998"/>
                <a:gd name="connsiteY360" fmla="*/ 5818 h 19998"/>
                <a:gd name="connsiteX361" fmla="*/ 391 w 19998"/>
                <a:gd name="connsiteY361" fmla="*/ 5818 h 19998"/>
                <a:gd name="connsiteX362" fmla="*/ 369 w 19998"/>
                <a:gd name="connsiteY362" fmla="*/ 5917 h 19998"/>
                <a:gd name="connsiteX363" fmla="*/ 433 w 19998"/>
                <a:gd name="connsiteY363" fmla="*/ 5877 h 19998"/>
                <a:gd name="connsiteX364" fmla="*/ 433 w 19998"/>
                <a:gd name="connsiteY364" fmla="*/ 5898 h 19998"/>
                <a:gd name="connsiteX365" fmla="*/ 410 w 19998"/>
                <a:gd name="connsiteY365" fmla="*/ 5917 h 19998"/>
                <a:gd name="connsiteX366" fmla="*/ 433 w 19998"/>
                <a:gd name="connsiteY366" fmla="*/ 5938 h 19998"/>
                <a:gd name="connsiteX367" fmla="*/ 555 w 19998"/>
                <a:gd name="connsiteY367" fmla="*/ 5938 h 19998"/>
                <a:gd name="connsiteX368" fmla="*/ 555 w 19998"/>
                <a:gd name="connsiteY368" fmla="*/ 5955 h 19998"/>
                <a:gd name="connsiteX369" fmla="*/ 738 w 19998"/>
                <a:gd name="connsiteY369" fmla="*/ 5938 h 19998"/>
                <a:gd name="connsiteX370" fmla="*/ 695 w 19998"/>
                <a:gd name="connsiteY370" fmla="*/ 5835 h 19998"/>
                <a:gd name="connsiteX371" fmla="*/ 655 w 19998"/>
                <a:gd name="connsiteY371" fmla="*/ 5835 h 19998"/>
                <a:gd name="connsiteX372" fmla="*/ 638 w 19998"/>
                <a:gd name="connsiteY372" fmla="*/ 5877 h 19998"/>
                <a:gd name="connsiteX373" fmla="*/ 574 w 19998"/>
                <a:gd name="connsiteY373" fmla="*/ 5861 h 19998"/>
                <a:gd name="connsiteX374" fmla="*/ 517 w 19998"/>
                <a:gd name="connsiteY374" fmla="*/ 5861 h 19998"/>
                <a:gd name="connsiteX375" fmla="*/ 598 w 19998"/>
                <a:gd name="connsiteY375" fmla="*/ 5736 h 19998"/>
                <a:gd name="connsiteX376" fmla="*/ 141 w 19998"/>
                <a:gd name="connsiteY376" fmla="*/ 5778 h 19998"/>
                <a:gd name="connsiteX377" fmla="*/ 141 w 19998"/>
                <a:gd name="connsiteY377" fmla="*/ 5795 h 19998"/>
                <a:gd name="connsiteX378" fmla="*/ 17 w 19998"/>
                <a:gd name="connsiteY378" fmla="*/ 5818 h 19998"/>
                <a:gd name="connsiteX379" fmla="*/ 17 w 19998"/>
                <a:gd name="connsiteY379" fmla="*/ 5715 h 19998"/>
                <a:gd name="connsiteX380" fmla="*/ 40 w 19998"/>
                <a:gd name="connsiteY380" fmla="*/ 5715 h 19998"/>
                <a:gd name="connsiteX381" fmla="*/ 141 w 19998"/>
                <a:gd name="connsiteY381" fmla="*/ 5287 h 19998"/>
                <a:gd name="connsiteX382" fmla="*/ 181 w 19998"/>
                <a:gd name="connsiteY382" fmla="*/ 5268 h 19998"/>
                <a:gd name="connsiteX383" fmla="*/ 348 w 19998"/>
                <a:gd name="connsiteY383" fmla="*/ 5247 h 19998"/>
                <a:gd name="connsiteX384" fmla="*/ 329 w 19998"/>
                <a:gd name="connsiteY384" fmla="*/ 5205 h 19998"/>
                <a:gd name="connsiteX385" fmla="*/ 450 w 19998"/>
                <a:gd name="connsiteY385" fmla="*/ 5149 h 19998"/>
                <a:gd name="connsiteX386" fmla="*/ 617 w 19998"/>
                <a:gd name="connsiteY386" fmla="*/ 5149 h 19998"/>
                <a:gd name="connsiteX387" fmla="*/ 617 w 19998"/>
                <a:gd name="connsiteY387" fmla="*/ 5106 h 19998"/>
                <a:gd name="connsiteX388" fmla="*/ 803 w 19998"/>
                <a:gd name="connsiteY388" fmla="*/ 5085 h 19998"/>
                <a:gd name="connsiteX389" fmla="*/ 826 w 19998"/>
                <a:gd name="connsiteY389" fmla="*/ 5106 h 19998"/>
                <a:gd name="connsiteX390" fmla="*/ 803 w 19998"/>
                <a:gd name="connsiteY390" fmla="*/ 5149 h 19998"/>
                <a:gd name="connsiteX391" fmla="*/ 803 w 19998"/>
                <a:gd name="connsiteY391" fmla="*/ 5165 h 19998"/>
                <a:gd name="connsiteX392" fmla="*/ 1276 w 19998"/>
                <a:gd name="connsiteY392" fmla="*/ 5022 h 19998"/>
                <a:gd name="connsiteX393" fmla="*/ 1276 w 19998"/>
                <a:gd name="connsiteY393" fmla="*/ 5003 h 19998"/>
                <a:gd name="connsiteX394" fmla="*/ 1276 w 19998"/>
                <a:gd name="connsiteY394" fmla="*/ 5022 h 19998"/>
                <a:gd name="connsiteX395" fmla="*/ 1298 w 19998"/>
                <a:gd name="connsiteY395" fmla="*/ 5022 h 19998"/>
                <a:gd name="connsiteX396" fmla="*/ 1298 w 19998"/>
                <a:gd name="connsiteY396" fmla="*/ 5003 h 19998"/>
                <a:gd name="connsiteX397" fmla="*/ 1341 w 19998"/>
                <a:gd name="connsiteY397" fmla="*/ 5003 h 19998"/>
                <a:gd name="connsiteX398" fmla="*/ 1341 w 19998"/>
                <a:gd name="connsiteY398" fmla="*/ 5165 h 19998"/>
                <a:gd name="connsiteX399" fmla="*/ 1381 w 19998"/>
                <a:gd name="connsiteY399" fmla="*/ 5165 h 19998"/>
                <a:gd name="connsiteX400" fmla="*/ 1441 w 19998"/>
                <a:gd name="connsiteY400" fmla="*/ 5149 h 19998"/>
                <a:gd name="connsiteX401" fmla="*/ 1441 w 19998"/>
                <a:gd name="connsiteY401" fmla="*/ 5205 h 19998"/>
                <a:gd name="connsiteX402" fmla="*/ 1505 w 19998"/>
                <a:gd name="connsiteY402" fmla="*/ 5231 h 19998"/>
                <a:gd name="connsiteX403" fmla="*/ 1524 w 19998"/>
                <a:gd name="connsiteY403" fmla="*/ 5069 h 19998"/>
                <a:gd name="connsiteX404" fmla="*/ 1562 w 19998"/>
                <a:gd name="connsiteY404" fmla="*/ 5069 h 19998"/>
                <a:gd name="connsiteX405" fmla="*/ 1562 w 19998"/>
                <a:gd name="connsiteY405" fmla="*/ 5043 h 19998"/>
                <a:gd name="connsiteX406" fmla="*/ 1815 w 19998"/>
                <a:gd name="connsiteY406" fmla="*/ 5125 h 19998"/>
                <a:gd name="connsiteX407" fmla="*/ 1815 w 19998"/>
                <a:gd name="connsiteY407" fmla="*/ 5149 h 19998"/>
                <a:gd name="connsiteX408" fmla="*/ 1831 w 19998"/>
                <a:gd name="connsiteY408" fmla="*/ 5149 h 19998"/>
                <a:gd name="connsiteX409" fmla="*/ 1874 w 19998"/>
                <a:gd name="connsiteY409" fmla="*/ 5149 h 19998"/>
                <a:gd name="connsiteX410" fmla="*/ 1874 w 19998"/>
                <a:gd name="connsiteY410" fmla="*/ 5189 h 19998"/>
                <a:gd name="connsiteX411" fmla="*/ 1936 w 19998"/>
                <a:gd name="connsiteY411" fmla="*/ 5165 h 19998"/>
                <a:gd name="connsiteX412" fmla="*/ 1936 w 19998"/>
                <a:gd name="connsiteY412" fmla="*/ 5149 h 19998"/>
                <a:gd name="connsiteX413" fmla="*/ 1915 w 19998"/>
                <a:gd name="connsiteY413" fmla="*/ 5125 h 19998"/>
                <a:gd name="connsiteX414" fmla="*/ 1915 w 19998"/>
                <a:gd name="connsiteY414" fmla="*/ 5069 h 19998"/>
                <a:gd name="connsiteX415" fmla="*/ 1979 w 19998"/>
                <a:gd name="connsiteY415" fmla="*/ 5003 h 19998"/>
                <a:gd name="connsiteX416" fmla="*/ 1936 w 19998"/>
                <a:gd name="connsiteY416" fmla="*/ 4939 h 19998"/>
                <a:gd name="connsiteX417" fmla="*/ 2103 w 19998"/>
                <a:gd name="connsiteY417" fmla="*/ 4820 h 19998"/>
                <a:gd name="connsiteX418" fmla="*/ 2496 w 19998"/>
                <a:gd name="connsiteY418" fmla="*/ 4777 h 19998"/>
                <a:gd name="connsiteX419" fmla="*/ 2536 w 19998"/>
                <a:gd name="connsiteY419" fmla="*/ 4860 h 19998"/>
                <a:gd name="connsiteX420" fmla="*/ 2722 w 19998"/>
                <a:gd name="connsiteY420" fmla="*/ 4761 h 19998"/>
                <a:gd name="connsiteX421" fmla="*/ 2722 w 19998"/>
                <a:gd name="connsiteY421" fmla="*/ 4900 h 19998"/>
                <a:gd name="connsiteX422" fmla="*/ 2805 w 19998"/>
                <a:gd name="connsiteY422" fmla="*/ 4923 h 19998"/>
                <a:gd name="connsiteX423" fmla="*/ 2782 w 19998"/>
                <a:gd name="connsiteY423" fmla="*/ 4982 h 19998"/>
                <a:gd name="connsiteX424" fmla="*/ 2886 w 19998"/>
                <a:gd name="connsiteY424" fmla="*/ 5022 h 19998"/>
                <a:gd name="connsiteX425" fmla="*/ 2910 w 19998"/>
                <a:gd name="connsiteY425" fmla="*/ 5022 h 19998"/>
                <a:gd name="connsiteX426" fmla="*/ 2970 w 19998"/>
                <a:gd name="connsiteY426" fmla="*/ 5189 h 19998"/>
                <a:gd name="connsiteX427" fmla="*/ 3010 w 19998"/>
                <a:gd name="connsiteY427" fmla="*/ 5189 h 19998"/>
                <a:gd name="connsiteX428" fmla="*/ 3034 w 19998"/>
                <a:gd name="connsiteY428" fmla="*/ 5247 h 19998"/>
                <a:gd name="connsiteX429" fmla="*/ 3256 w 19998"/>
                <a:gd name="connsiteY429" fmla="*/ 5673 h 19998"/>
                <a:gd name="connsiteX430" fmla="*/ 3608 w 19998"/>
                <a:gd name="connsiteY430" fmla="*/ 5391 h 19998"/>
                <a:gd name="connsiteX431" fmla="*/ 3689 w 19998"/>
                <a:gd name="connsiteY431" fmla="*/ 5351 h 19998"/>
                <a:gd name="connsiteX432" fmla="*/ 3860 w 19998"/>
                <a:gd name="connsiteY432" fmla="*/ 5268 h 19998"/>
                <a:gd name="connsiteX433" fmla="*/ 3999 w 19998"/>
                <a:gd name="connsiteY433" fmla="*/ 5534 h 19998"/>
                <a:gd name="connsiteX434" fmla="*/ 4351 w 19998"/>
                <a:gd name="connsiteY434" fmla="*/ 5351 h 19998"/>
                <a:gd name="connsiteX435" fmla="*/ 4372 w 19998"/>
                <a:gd name="connsiteY435" fmla="*/ 5308 h 19998"/>
                <a:gd name="connsiteX436" fmla="*/ 4580 w 19998"/>
                <a:gd name="connsiteY436" fmla="*/ 5268 h 19998"/>
                <a:gd name="connsiteX437" fmla="*/ 4580 w 19998"/>
                <a:gd name="connsiteY437" fmla="*/ 5471 h 19998"/>
                <a:gd name="connsiteX438" fmla="*/ 4994 w 19998"/>
                <a:gd name="connsiteY438" fmla="*/ 5449 h 19998"/>
                <a:gd name="connsiteX439" fmla="*/ 5075 w 19998"/>
                <a:gd name="connsiteY439" fmla="*/ 5471 h 19998"/>
                <a:gd name="connsiteX440" fmla="*/ 5323 w 19998"/>
                <a:gd name="connsiteY440" fmla="*/ 5471 h 19998"/>
                <a:gd name="connsiteX441" fmla="*/ 5242 w 19998"/>
                <a:gd name="connsiteY441" fmla="*/ 5407 h 19998"/>
                <a:gd name="connsiteX442" fmla="*/ 4994 w 19998"/>
                <a:gd name="connsiteY442" fmla="*/ 5003 h 19998"/>
                <a:gd name="connsiteX443" fmla="*/ 4970 w 19998"/>
                <a:gd name="connsiteY443" fmla="*/ 5003 h 19998"/>
                <a:gd name="connsiteX444" fmla="*/ 4954 w 19998"/>
                <a:gd name="connsiteY444" fmla="*/ 4982 h 19998"/>
                <a:gd name="connsiteX445" fmla="*/ 5054 w 19998"/>
                <a:gd name="connsiteY445" fmla="*/ 4618 h 19998"/>
                <a:gd name="connsiteX446" fmla="*/ 5054 w 19998"/>
                <a:gd name="connsiteY446" fmla="*/ 4601 h 19998"/>
                <a:gd name="connsiteX447" fmla="*/ 5037 w 19998"/>
                <a:gd name="connsiteY447" fmla="*/ 4618 h 19998"/>
                <a:gd name="connsiteX448" fmla="*/ 5011 w 19998"/>
                <a:gd name="connsiteY448" fmla="*/ 4131 h 19998"/>
                <a:gd name="connsiteX449" fmla="*/ 4970 w 19998"/>
                <a:gd name="connsiteY449" fmla="*/ 4131 h 19998"/>
                <a:gd name="connsiteX450" fmla="*/ 4642 w 19998"/>
                <a:gd name="connsiteY450" fmla="*/ 3335 h 19998"/>
                <a:gd name="connsiteX451" fmla="*/ 4663 w 19998"/>
                <a:gd name="connsiteY451" fmla="*/ 3092 h 19998"/>
                <a:gd name="connsiteX452" fmla="*/ 4563 w 19998"/>
                <a:gd name="connsiteY452" fmla="*/ 3050 h 19998"/>
                <a:gd name="connsiteX453" fmla="*/ 4563 w 19998"/>
                <a:gd name="connsiteY453" fmla="*/ 2930 h 19998"/>
                <a:gd name="connsiteX454" fmla="*/ 4663 w 19998"/>
                <a:gd name="connsiteY454" fmla="*/ 2987 h 19998"/>
                <a:gd name="connsiteX455" fmla="*/ 4684 w 19998"/>
                <a:gd name="connsiteY455" fmla="*/ 2947 h 19998"/>
                <a:gd name="connsiteX456" fmla="*/ 5242 w 19998"/>
                <a:gd name="connsiteY456" fmla="*/ 3092 h 19998"/>
                <a:gd name="connsiteX457" fmla="*/ 5258 w 19998"/>
                <a:gd name="connsiteY457" fmla="*/ 3029 h 19998"/>
                <a:gd name="connsiteX458" fmla="*/ 5570 w 19998"/>
                <a:gd name="connsiteY458" fmla="*/ 3050 h 19998"/>
                <a:gd name="connsiteX459" fmla="*/ 5632 w 19998"/>
                <a:gd name="connsiteY459" fmla="*/ 3252 h 19998"/>
                <a:gd name="connsiteX460" fmla="*/ 5592 w 19998"/>
                <a:gd name="connsiteY460" fmla="*/ 3252 h 19998"/>
                <a:gd name="connsiteX461" fmla="*/ 5570 w 19998"/>
                <a:gd name="connsiteY461" fmla="*/ 3316 h 19998"/>
                <a:gd name="connsiteX462" fmla="*/ 5511 w 19998"/>
                <a:gd name="connsiteY462" fmla="*/ 3316 h 19998"/>
                <a:gd name="connsiteX463" fmla="*/ 5675 w 19998"/>
                <a:gd name="connsiteY463" fmla="*/ 3800 h 19998"/>
                <a:gd name="connsiteX464" fmla="*/ 5649 w 19998"/>
                <a:gd name="connsiteY464" fmla="*/ 3826 h 19998"/>
                <a:gd name="connsiteX465" fmla="*/ 5732 w 19998"/>
                <a:gd name="connsiteY465" fmla="*/ 3842 h 19998"/>
                <a:gd name="connsiteX466" fmla="*/ 5713 w 19998"/>
                <a:gd name="connsiteY466" fmla="*/ 3842 h 19998"/>
                <a:gd name="connsiteX467" fmla="*/ 5732 w 19998"/>
                <a:gd name="connsiteY467" fmla="*/ 3882 h 19998"/>
                <a:gd name="connsiteX468" fmla="*/ 5756 w 19998"/>
                <a:gd name="connsiteY468" fmla="*/ 3882 h 19998"/>
                <a:gd name="connsiteX469" fmla="*/ 5775 w 19998"/>
                <a:gd name="connsiteY469" fmla="*/ 3882 h 19998"/>
                <a:gd name="connsiteX470" fmla="*/ 5861 w 19998"/>
                <a:gd name="connsiteY470" fmla="*/ 3762 h 19998"/>
                <a:gd name="connsiteX471" fmla="*/ 6499 w 19998"/>
                <a:gd name="connsiteY471" fmla="*/ 3906 h 19998"/>
                <a:gd name="connsiteX472" fmla="*/ 7611 w 19998"/>
                <a:gd name="connsiteY472" fmla="*/ 3826 h 19998"/>
                <a:gd name="connsiteX473" fmla="*/ 7923 w 19998"/>
                <a:gd name="connsiteY473" fmla="*/ 3722 h 19998"/>
                <a:gd name="connsiteX474" fmla="*/ 8045 w 19998"/>
                <a:gd name="connsiteY474" fmla="*/ 3703 h 19998"/>
                <a:gd name="connsiteX475" fmla="*/ 7611 w 19998"/>
                <a:gd name="connsiteY475" fmla="*/ 3600 h 19998"/>
                <a:gd name="connsiteX476" fmla="*/ 7611 w 19998"/>
                <a:gd name="connsiteY476" fmla="*/ 3581 h 19998"/>
                <a:gd name="connsiteX477" fmla="*/ 7799 w 19998"/>
                <a:gd name="connsiteY477" fmla="*/ 3092 h 19998"/>
                <a:gd name="connsiteX478" fmla="*/ 9574 w 19998"/>
                <a:gd name="connsiteY478" fmla="*/ 2317 h 19998"/>
                <a:gd name="connsiteX479" fmla="*/ 9843 w 19998"/>
                <a:gd name="connsiteY479" fmla="*/ 1993 h 19998"/>
                <a:gd name="connsiteX480" fmla="*/ 9902 w 19998"/>
                <a:gd name="connsiteY480" fmla="*/ 2051 h 19998"/>
                <a:gd name="connsiteX481" fmla="*/ 10031 w 19998"/>
                <a:gd name="connsiteY481" fmla="*/ 2051 h 19998"/>
                <a:gd name="connsiteX482" fmla="*/ 9964 w 19998"/>
                <a:gd name="connsiteY482" fmla="*/ 1972 h 19998"/>
                <a:gd name="connsiteX483" fmla="*/ 9943 w 19998"/>
                <a:gd name="connsiteY483" fmla="*/ 1993 h 19998"/>
                <a:gd name="connsiteX484" fmla="*/ 9843 w 19998"/>
                <a:gd name="connsiteY484" fmla="*/ 1645 h 19998"/>
                <a:gd name="connsiteX485" fmla="*/ 9902 w 19998"/>
                <a:gd name="connsiteY485" fmla="*/ 1645 h 19998"/>
                <a:gd name="connsiteX486" fmla="*/ 9902 w 19998"/>
                <a:gd name="connsiteY486" fmla="*/ 1628 h 19998"/>
                <a:gd name="connsiteX487" fmla="*/ 9902 w 19998"/>
                <a:gd name="connsiteY487" fmla="*/ 1607 h 19998"/>
                <a:gd name="connsiteX488" fmla="*/ 9843 w 19998"/>
                <a:gd name="connsiteY488" fmla="*/ 1542 h 19998"/>
                <a:gd name="connsiteX489" fmla="*/ 9886 w 19998"/>
                <a:gd name="connsiteY489" fmla="*/ 1260 h 19998"/>
                <a:gd name="connsiteX490" fmla="*/ 9926 w 19998"/>
                <a:gd name="connsiteY490" fmla="*/ 1243 h 19998"/>
                <a:gd name="connsiteX491" fmla="*/ 9886 w 19998"/>
                <a:gd name="connsiteY491" fmla="*/ 815 h 19998"/>
                <a:gd name="connsiteX492" fmla="*/ 9902 w 19998"/>
                <a:gd name="connsiteY492" fmla="*/ 815 h 19998"/>
                <a:gd name="connsiteX493" fmla="*/ 9886 w 19998"/>
                <a:gd name="connsiteY493" fmla="*/ 484 h 19998"/>
                <a:gd name="connsiteX494" fmla="*/ 10645 w 19998"/>
                <a:gd name="connsiteY494" fmla="*/ 186 h 19998"/>
                <a:gd name="connsiteX495" fmla="*/ 11307 w 19998"/>
                <a:gd name="connsiteY495" fmla="*/ 0 h 19998"/>
                <a:gd name="connsiteX496" fmla="*/ 11431 w 19998"/>
                <a:gd name="connsiteY496" fmla="*/ 324 h 19998"/>
                <a:gd name="connsiteX497" fmla="*/ 11431 w 19998"/>
                <a:gd name="connsiteY497" fmla="*/ 630 h 19998"/>
                <a:gd name="connsiteX498" fmla="*/ 11577 w 19998"/>
                <a:gd name="connsiteY498" fmla="*/ 630 h 19998"/>
                <a:gd name="connsiteX499" fmla="*/ 11700 w 19998"/>
                <a:gd name="connsiteY499" fmla="*/ 832 h 19998"/>
                <a:gd name="connsiteX500" fmla="*/ 11822 w 19998"/>
                <a:gd name="connsiteY500" fmla="*/ 895 h 19998"/>
                <a:gd name="connsiteX501" fmla="*/ 12158 w 19998"/>
                <a:gd name="connsiteY501" fmla="*/ 670 h 19998"/>
                <a:gd name="connsiteX502" fmla="*/ 12279 w 19998"/>
                <a:gd name="connsiteY502" fmla="*/ 792 h 19998"/>
                <a:gd name="connsiteX503" fmla="*/ 12255 w 19998"/>
                <a:gd name="connsiteY503" fmla="*/ 815 h 19998"/>
                <a:gd name="connsiteX504" fmla="*/ 12360 w 19998"/>
                <a:gd name="connsiteY504" fmla="*/ 895 h 19998"/>
                <a:gd name="connsiteX505" fmla="*/ 12360 w 19998"/>
                <a:gd name="connsiteY505" fmla="*/ 912 h 19998"/>
                <a:gd name="connsiteX506" fmla="*/ 12339 w 19998"/>
                <a:gd name="connsiteY506" fmla="*/ 935 h 19998"/>
                <a:gd name="connsiteX507" fmla="*/ 12548 w 19998"/>
                <a:gd name="connsiteY507" fmla="*/ 1342 h 19998"/>
                <a:gd name="connsiteX508" fmla="*/ 12753 w 19998"/>
                <a:gd name="connsiteY508" fmla="*/ 1260 h 19998"/>
                <a:gd name="connsiteX509" fmla="*/ 12729 w 19998"/>
                <a:gd name="connsiteY509" fmla="*/ 1363 h 19998"/>
                <a:gd name="connsiteX510" fmla="*/ 12834 w 19998"/>
                <a:gd name="connsiteY510" fmla="*/ 1323 h 19998"/>
                <a:gd name="connsiteX511" fmla="*/ 12853 w 19998"/>
                <a:gd name="connsiteY511" fmla="*/ 1342 h 19998"/>
                <a:gd name="connsiteX512" fmla="*/ 12901 w 19998"/>
                <a:gd name="connsiteY512" fmla="*/ 1342 h 19998"/>
                <a:gd name="connsiteX513" fmla="*/ 13039 w 19998"/>
                <a:gd name="connsiteY513" fmla="*/ 1769 h 19998"/>
                <a:gd name="connsiteX514" fmla="*/ 13039 w 19998"/>
                <a:gd name="connsiteY514" fmla="*/ 1751 h 19998"/>
                <a:gd name="connsiteX515" fmla="*/ 13065 w 19998"/>
                <a:gd name="connsiteY515" fmla="*/ 1751 h 19998"/>
                <a:gd name="connsiteX516" fmla="*/ 13082 w 19998"/>
                <a:gd name="connsiteY516" fmla="*/ 1671 h 19998"/>
                <a:gd name="connsiteX517" fmla="*/ 13186 w 19998"/>
                <a:gd name="connsiteY517" fmla="*/ 1645 h 19998"/>
                <a:gd name="connsiteX518" fmla="*/ 13203 w 19998"/>
                <a:gd name="connsiteY518" fmla="*/ 1671 h 19998"/>
                <a:gd name="connsiteX519" fmla="*/ 13203 w 19998"/>
                <a:gd name="connsiteY519" fmla="*/ 1645 h 19998"/>
                <a:gd name="connsiteX520" fmla="*/ 13267 w 19998"/>
                <a:gd name="connsiteY520" fmla="*/ 1645 h 19998"/>
                <a:gd name="connsiteX521" fmla="*/ 13267 w 19998"/>
                <a:gd name="connsiteY521" fmla="*/ 1671 h 19998"/>
                <a:gd name="connsiteX522" fmla="*/ 13308 w 19998"/>
                <a:gd name="connsiteY522" fmla="*/ 1687 h 19998"/>
                <a:gd name="connsiteX523" fmla="*/ 13308 w 19998"/>
                <a:gd name="connsiteY523" fmla="*/ 1711 h 19998"/>
                <a:gd name="connsiteX524" fmla="*/ 13515 w 19998"/>
                <a:gd name="connsiteY524" fmla="*/ 1628 h 19998"/>
                <a:gd name="connsiteX525" fmla="*/ 13598 w 19998"/>
                <a:gd name="connsiteY525" fmla="*/ 1751 h 19998"/>
                <a:gd name="connsiteX526" fmla="*/ 13660 w 19998"/>
                <a:gd name="connsiteY526" fmla="*/ 1769 h 19998"/>
                <a:gd name="connsiteX527" fmla="*/ 13660 w 19998"/>
                <a:gd name="connsiteY527" fmla="*/ 1833 h 19998"/>
                <a:gd name="connsiteX528" fmla="*/ 13677 w 19998"/>
                <a:gd name="connsiteY528" fmla="*/ 1833 h 19998"/>
                <a:gd name="connsiteX529" fmla="*/ 13677 w 19998"/>
                <a:gd name="connsiteY529" fmla="*/ 1849 h 19998"/>
                <a:gd name="connsiteX530" fmla="*/ 13725 w 19998"/>
                <a:gd name="connsiteY530" fmla="*/ 1849 h 19998"/>
                <a:gd name="connsiteX531" fmla="*/ 13703 w 19998"/>
                <a:gd name="connsiteY531" fmla="*/ 1833 h 19998"/>
                <a:gd name="connsiteX532" fmla="*/ 13725 w 19998"/>
                <a:gd name="connsiteY532" fmla="*/ 1791 h 19998"/>
                <a:gd name="connsiteX533" fmla="*/ 13808 w 19998"/>
                <a:gd name="connsiteY533" fmla="*/ 1873 h 19998"/>
                <a:gd name="connsiteX534" fmla="*/ 13725 w 19998"/>
                <a:gd name="connsiteY534" fmla="*/ 2155 h 19998"/>
                <a:gd name="connsiteX535" fmla="*/ 13725 w 19998"/>
                <a:gd name="connsiteY535" fmla="*/ 2138 h 19998"/>
                <a:gd name="connsiteX536" fmla="*/ 13784 w 19998"/>
                <a:gd name="connsiteY536" fmla="*/ 2155 h 19998"/>
                <a:gd name="connsiteX537" fmla="*/ 13825 w 19998"/>
                <a:gd name="connsiteY537" fmla="*/ 2301 h 19998"/>
                <a:gd name="connsiteX538" fmla="*/ 13703 w 19998"/>
                <a:gd name="connsiteY538" fmla="*/ 2420 h 19998"/>
                <a:gd name="connsiteX539" fmla="*/ 13741 w 19998"/>
                <a:gd name="connsiteY539" fmla="*/ 2463 h 19998"/>
                <a:gd name="connsiteX540" fmla="*/ 13703 w 19998"/>
                <a:gd name="connsiteY540" fmla="*/ 2503 h 19998"/>
                <a:gd name="connsiteX541" fmla="*/ 13784 w 19998"/>
                <a:gd name="connsiteY541" fmla="*/ 2519 h 19998"/>
                <a:gd name="connsiteX542" fmla="*/ 13784 w 19998"/>
                <a:gd name="connsiteY542" fmla="*/ 2540 h 19998"/>
                <a:gd name="connsiteX543" fmla="*/ 13849 w 19998"/>
                <a:gd name="connsiteY543" fmla="*/ 2540 h 19998"/>
                <a:gd name="connsiteX544" fmla="*/ 14280 w 19998"/>
                <a:gd name="connsiteY544" fmla="*/ 2540 h 19998"/>
                <a:gd name="connsiteX545" fmla="*/ 14527 w 19998"/>
                <a:gd name="connsiteY545" fmla="*/ 2437 h 19998"/>
                <a:gd name="connsiteX546" fmla="*/ 14527 w 19998"/>
                <a:gd name="connsiteY546" fmla="*/ 2218 h 19998"/>
                <a:gd name="connsiteX547" fmla="*/ 14715 w 19998"/>
                <a:gd name="connsiteY547" fmla="*/ 2051 h 19998"/>
                <a:gd name="connsiteX548" fmla="*/ 14815 w 19998"/>
                <a:gd name="connsiteY548" fmla="*/ 2115 h 19998"/>
                <a:gd name="connsiteX549" fmla="*/ 14775 w 19998"/>
                <a:gd name="connsiteY549" fmla="*/ 2138 h 19998"/>
                <a:gd name="connsiteX550" fmla="*/ 14796 w 19998"/>
                <a:gd name="connsiteY550" fmla="*/ 2218 h 19998"/>
                <a:gd name="connsiteX551" fmla="*/ 14756 w 19998"/>
                <a:gd name="connsiteY551" fmla="*/ 2195 h 19998"/>
                <a:gd name="connsiteX552" fmla="*/ 14732 w 19998"/>
                <a:gd name="connsiteY552" fmla="*/ 2218 h 19998"/>
                <a:gd name="connsiteX553" fmla="*/ 14756 w 19998"/>
                <a:gd name="connsiteY553" fmla="*/ 2237 h 19998"/>
                <a:gd name="connsiteX554" fmla="*/ 14732 w 19998"/>
                <a:gd name="connsiteY554" fmla="*/ 2275 h 19998"/>
                <a:gd name="connsiteX555" fmla="*/ 14715 w 19998"/>
                <a:gd name="connsiteY555" fmla="*/ 2275 h 19998"/>
                <a:gd name="connsiteX556" fmla="*/ 14756 w 19998"/>
                <a:gd name="connsiteY556" fmla="*/ 2341 h 19998"/>
                <a:gd name="connsiteX557" fmla="*/ 14675 w 19998"/>
                <a:gd name="connsiteY557" fmla="*/ 2519 h 19998"/>
                <a:gd name="connsiteX558" fmla="*/ 14815 w 19998"/>
                <a:gd name="connsiteY558" fmla="*/ 2622 h 19998"/>
                <a:gd name="connsiteX559" fmla="*/ 14796 w 19998"/>
                <a:gd name="connsiteY559" fmla="*/ 2904 h 19998"/>
                <a:gd name="connsiteX560" fmla="*/ 14918 w 19998"/>
                <a:gd name="connsiteY560" fmla="*/ 2904 h 19998"/>
                <a:gd name="connsiteX561" fmla="*/ 14918 w 19998"/>
                <a:gd name="connsiteY561" fmla="*/ 2867 h 19998"/>
                <a:gd name="connsiteX562" fmla="*/ 15001 w 19998"/>
                <a:gd name="connsiteY562" fmla="*/ 2888 h 19998"/>
                <a:gd name="connsiteX563" fmla="*/ 15230 w 19998"/>
                <a:gd name="connsiteY563" fmla="*/ 3074 h 19998"/>
                <a:gd name="connsiteX564" fmla="*/ 15249 w 19998"/>
                <a:gd name="connsiteY564" fmla="*/ 3050 h 19998"/>
                <a:gd name="connsiteX565" fmla="*/ 15249 w 19998"/>
                <a:gd name="connsiteY565" fmla="*/ 3114 h 19998"/>
                <a:gd name="connsiteX566" fmla="*/ 15330 w 19998"/>
                <a:gd name="connsiteY566" fmla="*/ 3114 h 19998"/>
                <a:gd name="connsiteX567" fmla="*/ 15418 w 19998"/>
                <a:gd name="connsiteY567" fmla="*/ 3114 h 19998"/>
                <a:gd name="connsiteX568" fmla="*/ 15499 w 19998"/>
                <a:gd name="connsiteY568" fmla="*/ 3196 h 19998"/>
                <a:gd name="connsiteX569" fmla="*/ 15475 w 19998"/>
                <a:gd name="connsiteY569" fmla="*/ 3252 h 19998"/>
                <a:gd name="connsiteX570" fmla="*/ 15499 w 19998"/>
                <a:gd name="connsiteY570" fmla="*/ 3295 h 19998"/>
                <a:gd name="connsiteX571" fmla="*/ 15499 w 19998"/>
                <a:gd name="connsiteY571" fmla="*/ 3276 h 19998"/>
                <a:gd name="connsiteX572" fmla="*/ 15599 w 19998"/>
                <a:gd name="connsiteY572" fmla="*/ 3276 h 19998"/>
                <a:gd name="connsiteX573" fmla="*/ 15704 w 19998"/>
                <a:gd name="connsiteY573" fmla="*/ 3374 h 19998"/>
                <a:gd name="connsiteX574" fmla="*/ 15682 w 19998"/>
                <a:gd name="connsiteY574" fmla="*/ 3414 h 19998"/>
                <a:gd name="connsiteX575" fmla="*/ 15723 w 19998"/>
                <a:gd name="connsiteY575" fmla="*/ 3478 h 19998"/>
                <a:gd name="connsiteX576" fmla="*/ 15704 w 19998"/>
                <a:gd name="connsiteY576" fmla="*/ 3497 h 19998"/>
                <a:gd name="connsiteX577" fmla="*/ 15747 w 19998"/>
                <a:gd name="connsiteY577" fmla="*/ 3534 h 19998"/>
                <a:gd name="connsiteX578" fmla="*/ 15747 w 19998"/>
                <a:gd name="connsiteY578" fmla="*/ 3518 h 19998"/>
                <a:gd name="connsiteX579" fmla="*/ 15935 w 19998"/>
                <a:gd name="connsiteY579" fmla="*/ 3478 h 19998"/>
                <a:gd name="connsiteX580" fmla="*/ 15935 w 19998"/>
                <a:gd name="connsiteY580" fmla="*/ 3518 h 19998"/>
                <a:gd name="connsiteX581" fmla="*/ 15951 w 19998"/>
                <a:gd name="connsiteY581" fmla="*/ 3518 h 19998"/>
                <a:gd name="connsiteX582" fmla="*/ 15992 w 19998"/>
                <a:gd name="connsiteY582" fmla="*/ 3414 h 19998"/>
                <a:gd name="connsiteX583" fmla="*/ 16156 w 19998"/>
                <a:gd name="connsiteY583" fmla="*/ 3414 h 19998"/>
                <a:gd name="connsiteX584" fmla="*/ 16156 w 19998"/>
                <a:gd name="connsiteY584" fmla="*/ 3374 h 19998"/>
                <a:gd name="connsiteX585" fmla="*/ 16302 w 19998"/>
                <a:gd name="connsiteY585" fmla="*/ 3436 h 19998"/>
                <a:gd name="connsiteX586" fmla="*/ 16285 w 19998"/>
                <a:gd name="connsiteY586" fmla="*/ 3454 h 19998"/>
                <a:gd name="connsiteX587" fmla="*/ 16366 w 19998"/>
                <a:gd name="connsiteY587" fmla="*/ 3518 h 19998"/>
                <a:gd name="connsiteX588" fmla="*/ 16490 w 19998"/>
                <a:gd name="connsiteY588" fmla="*/ 3518 h 19998"/>
                <a:gd name="connsiteX589" fmla="*/ 16506 w 19998"/>
                <a:gd name="connsiteY589" fmla="*/ 3600 h 19998"/>
                <a:gd name="connsiteX590" fmla="*/ 16590 w 19998"/>
                <a:gd name="connsiteY590" fmla="*/ 3624 h 19998"/>
                <a:gd name="connsiteX591" fmla="*/ 16611 w 19998"/>
                <a:gd name="connsiteY591" fmla="*/ 3581 h 19998"/>
                <a:gd name="connsiteX592" fmla="*/ 16694 w 19998"/>
                <a:gd name="connsiteY592" fmla="*/ 3600 h 19998"/>
                <a:gd name="connsiteX593" fmla="*/ 16694 w 19998"/>
                <a:gd name="connsiteY593" fmla="*/ 3560 h 19998"/>
                <a:gd name="connsiteX594" fmla="*/ 16716 w 19998"/>
                <a:gd name="connsiteY594" fmla="*/ 3560 h 19998"/>
                <a:gd name="connsiteX595" fmla="*/ 16716 w 19998"/>
                <a:gd name="connsiteY595" fmla="*/ 3518 h 19998"/>
                <a:gd name="connsiteX596" fmla="*/ 16759 w 19998"/>
                <a:gd name="connsiteY596" fmla="*/ 3497 h 19998"/>
                <a:gd name="connsiteX597" fmla="*/ 16759 w 19998"/>
                <a:gd name="connsiteY597" fmla="*/ 3478 h 19998"/>
                <a:gd name="connsiteX598" fmla="*/ 16940 w 19998"/>
                <a:gd name="connsiteY598" fmla="*/ 3478 h 19998"/>
                <a:gd name="connsiteX599" fmla="*/ 17085 w 19998"/>
                <a:gd name="connsiteY599" fmla="*/ 3560 h 19998"/>
                <a:gd name="connsiteX600" fmla="*/ 17085 w 19998"/>
                <a:gd name="connsiteY600" fmla="*/ 3534 h 19998"/>
                <a:gd name="connsiteX601" fmla="*/ 17192 w 19998"/>
                <a:gd name="connsiteY601" fmla="*/ 3518 h 19998"/>
                <a:gd name="connsiteX602" fmla="*/ 17192 w 19998"/>
                <a:gd name="connsiteY602" fmla="*/ 3534 h 19998"/>
                <a:gd name="connsiteX603" fmla="*/ 17373 w 19998"/>
                <a:gd name="connsiteY603" fmla="*/ 3640 h 19998"/>
                <a:gd name="connsiteX604" fmla="*/ 17354 w 19998"/>
                <a:gd name="connsiteY604" fmla="*/ 3663 h 19998"/>
                <a:gd name="connsiteX605" fmla="*/ 17437 w 19998"/>
                <a:gd name="connsiteY605" fmla="*/ 3783 h 19998"/>
                <a:gd name="connsiteX606" fmla="*/ 17397 w 19998"/>
                <a:gd name="connsiteY606" fmla="*/ 3783 h 19998"/>
                <a:gd name="connsiteX607" fmla="*/ 17414 w 19998"/>
                <a:gd name="connsiteY607" fmla="*/ 3826 h 19998"/>
                <a:gd name="connsiteX608" fmla="*/ 17437 w 19998"/>
                <a:gd name="connsiteY608" fmla="*/ 3826 h 19998"/>
                <a:gd name="connsiteX609" fmla="*/ 17602 w 19998"/>
                <a:gd name="connsiteY609" fmla="*/ 4028 h 19998"/>
                <a:gd name="connsiteX610" fmla="*/ 17623 w 19998"/>
                <a:gd name="connsiteY610" fmla="*/ 4091 h 19998"/>
                <a:gd name="connsiteX611" fmla="*/ 17642 w 19998"/>
                <a:gd name="connsiteY611" fmla="*/ 4091 h 19998"/>
                <a:gd name="connsiteX612" fmla="*/ 17683 w 19998"/>
                <a:gd name="connsiteY612" fmla="*/ 4211 h 19998"/>
                <a:gd name="connsiteX613" fmla="*/ 17849 w 19998"/>
                <a:gd name="connsiteY613" fmla="*/ 4211 h 19998"/>
                <a:gd name="connsiteX614" fmla="*/ 17849 w 19998"/>
                <a:gd name="connsiteY614" fmla="*/ 4171 h 19998"/>
                <a:gd name="connsiteX615" fmla="*/ 17871 w 19998"/>
                <a:gd name="connsiteY615" fmla="*/ 4171 h 19998"/>
                <a:gd name="connsiteX616" fmla="*/ 17830 w 19998"/>
                <a:gd name="connsiteY616" fmla="*/ 4091 h 19998"/>
                <a:gd name="connsiteX617" fmla="*/ 17871 w 19998"/>
                <a:gd name="connsiteY617" fmla="*/ 4065 h 19998"/>
                <a:gd name="connsiteX618" fmla="*/ 17935 w 19998"/>
                <a:gd name="connsiteY618" fmla="*/ 4091 h 19998"/>
                <a:gd name="connsiteX619" fmla="*/ 17976 w 19998"/>
                <a:gd name="connsiteY619" fmla="*/ 4065 h 19998"/>
                <a:gd name="connsiteX620" fmla="*/ 18019 w 19998"/>
                <a:gd name="connsiteY620" fmla="*/ 4091 h 19998"/>
                <a:gd name="connsiteX621" fmla="*/ 18140 w 19998"/>
                <a:gd name="connsiteY621" fmla="*/ 4131 h 19998"/>
                <a:gd name="connsiteX622" fmla="*/ 18183 w 19998"/>
                <a:gd name="connsiteY622" fmla="*/ 4293 h 19998"/>
                <a:gd name="connsiteX623" fmla="*/ 18200 w 19998"/>
                <a:gd name="connsiteY623" fmla="*/ 4293 h 19998"/>
                <a:gd name="connsiteX624" fmla="*/ 18223 w 19998"/>
                <a:gd name="connsiteY624" fmla="*/ 4211 h 19998"/>
                <a:gd name="connsiteX625" fmla="*/ 18240 w 19998"/>
                <a:gd name="connsiteY625" fmla="*/ 4211 h 19998"/>
                <a:gd name="connsiteX626" fmla="*/ 18240 w 19998"/>
                <a:gd name="connsiteY626" fmla="*/ 4230 h 19998"/>
                <a:gd name="connsiteX627" fmla="*/ 18281 w 19998"/>
                <a:gd name="connsiteY627" fmla="*/ 4230 h 19998"/>
                <a:gd name="connsiteX628" fmla="*/ 18328 w 19998"/>
                <a:gd name="connsiteY628" fmla="*/ 4270 h 19998"/>
                <a:gd name="connsiteX629" fmla="*/ 18369 w 19998"/>
                <a:gd name="connsiteY629" fmla="*/ 4253 h 19998"/>
                <a:gd name="connsiteX630" fmla="*/ 18388 w 19998"/>
                <a:gd name="connsiteY630" fmla="*/ 4270 h 19998"/>
                <a:gd name="connsiteX631" fmla="*/ 18531 w 19998"/>
                <a:gd name="connsiteY631" fmla="*/ 4253 h 19998"/>
                <a:gd name="connsiteX632" fmla="*/ 18531 w 19998"/>
                <a:gd name="connsiteY632" fmla="*/ 4270 h 19998"/>
                <a:gd name="connsiteX633" fmla="*/ 18631 w 19998"/>
                <a:gd name="connsiteY633" fmla="*/ 4211 h 19998"/>
                <a:gd name="connsiteX634" fmla="*/ 18631 w 19998"/>
                <a:gd name="connsiteY634" fmla="*/ 4131 h 19998"/>
                <a:gd name="connsiteX635" fmla="*/ 18762 w 19998"/>
                <a:gd name="connsiteY635" fmla="*/ 4108 h 19998"/>
                <a:gd name="connsiteX636" fmla="*/ 18778 w 19998"/>
                <a:gd name="connsiteY636" fmla="*/ 4148 h 19998"/>
                <a:gd name="connsiteX637" fmla="*/ 18821 w 19998"/>
                <a:gd name="connsiteY637" fmla="*/ 4131 h 19998"/>
                <a:gd name="connsiteX638" fmla="*/ 18943 w 19998"/>
                <a:gd name="connsiteY638" fmla="*/ 4333 h 19998"/>
                <a:gd name="connsiteX639" fmla="*/ 19047 w 19998"/>
                <a:gd name="connsiteY639" fmla="*/ 4333 h 19998"/>
                <a:gd name="connsiteX640" fmla="*/ 19064 w 19998"/>
                <a:gd name="connsiteY640" fmla="*/ 4392 h 19998"/>
                <a:gd name="connsiteX641" fmla="*/ 19152 w 19998"/>
                <a:gd name="connsiteY641" fmla="*/ 4392 h 19998"/>
                <a:gd name="connsiteX642" fmla="*/ 19152 w 19998"/>
                <a:gd name="connsiteY642" fmla="*/ 4373 h 19998"/>
                <a:gd name="connsiteX643" fmla="*/ 19212 w 19998"/>
                <a:gd name="connsiteY643" fmla="*/ 4373 h 19998"/>
                <a:gd name="connsiteX644" fmla="*/ 19212 w 19998"/>
                <a:gd name="connsiteY644" fmla="*/ 4392 h 19998"/>
                <a:gd name="connsiteX645" fmla="*/ 19317 w 19998"/>
                <a:gd name="connsiteY645" fmla="*/ 4333 h 19998"/>
                <a:gd name="connsiteX646" fmla="*/ 19417 w 19998"/>
                <a:gd name="connsiteY646" fmla="*/ 4392 h 19998"/>
                <a:gd name="connsiteX647" fmla="*/ 19443 w 19998"/>
                <a:gd name="connsiteY647" fmla="*/ 4373 h 19998"/>
                <a:gd name="connsiteX648" fmla="*/ 19500 w 19998"/>
                <a:gd name="connsiteY648" fmla="*/ 4373 h 19998"/>
                <a:gd name="connsiteX649" fmla="*/ 19521 w 19998"/>
                <a:gd name="connsiteY649" fmla="*/ 4352 h 19998"/>
                <a:gd name="connsiteX650" fmla="*/ 19998 w 19998"/>
                <a:gd name="connsiteY650" fmla="*/ 4512 h 19998"/>
                <a:gd name="connsiteX651" fmla="*/ 19750 w 19998"/>
                <a:gd name="connsiteY651" fmla="*/ 4939 h 19998"/>
                <a:gd name="connsiteX652" fmla="*/ 19712 w 19998"/>
                <a:gd name="connsiteY652" fmla="*/ 4939 h 19998"/>
                <a:gd name="connsiteX653" fmla="*/ 19686 w 19998"/>
                <a:gd name="connsiteY653" fmla="*/ 5003 h 19998"/>
                <a:gd name="connsiteX654" fmla="*/ 19645 w 19998"/>
                <a:gd name="connsiteY654" fmla="*/ 5003 h 19998"/>
                <a:gd name="connsiteX655" fmla="*/ 19131 w 19998"/>
                <a:gd name="connsiteY655" fmla="*/ 6512 h 19998"/>
                <a:gd name="connsiteX656" fmla="*/ 19236 w 19998"/>
                <a:gd name="connsiteY656" fmla="*/ 7750 h 19998"/>
                <a:gd name="connsiteX657" fmla="*/ 19212 w 19998"/>
                <a:gd name="connsiteY657" fmla="*/ 7750 h 19998"/>
                <a:gd name="connsiteX658" fmla="*/ 19090 w 19998"/>
                <a:gd name="connsiteY658" fmla="*/ 7870 h 19998"/>
                <a:gd name="connsiteX659" fmla="*/ 19152 w 19998"/>
                <a:gd name="connsiteY659" fmla="*/ 7853 h 19998"/>
                <a:gd name="connsiteX660" fmla="*/ 19064 w 19998"/>
                <a:gd name="connsiteY660" fmla="*/ 7973 h 19998"/>
                <a:gd name="connsiteX661" fmla="*/ 18983 w 19998"/>
                <a:gd name="connsiteY661" fmla="*/ 7973 h 19998"/>
                <a:gd name="connsiteX662" fmla="*/ 18714 w 19998"/>
                <a:gd name="connsiteY662" fmla="*/ 8135 h 19998"/>
                <a:gd name="connsiteX663" fmla="*/ 18695 w 19998"/>
                <a:gd name="connsiteY663" fmla="*/ 8093 h 19998"/>
                <a:gd name="connsiteX664" fmla="*/ 18614 w 19998"/>
                <a:gd name="connsiteY664" fmla="*/ 7997 h 19998"/>
                <a:gd name="connsiteX665" fmla="*/ 18631 w 19998"/>
                <a:gd name="connsiteY665" fmla="*/ 7973 h 19998"/>
                <a:gd name="connsiteX666" fmla="*/ 18304 w 19998"/>
                <a:gd name="connsiteY66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8119 w 19998"/>
                <a:gd name="connsiteY4" fmla="*/ 8749 h 19998"/>
                <a:gd name="connsiteX5" fmla="*/ 17954 w 19998"/>
                <a:gd name="connsiteY5" fmla="*/ 8948 h 19998"/>
                <a:gd name="connsiteX6" fmla="*/ 17602 w 19998"/>
                <a:gd name="connsiteY6" fmla="*/ 9233 h 19998"/>
                <a:gd name="connsiteX7" fmla="*/ 17502 w 19998"/>
                <a:gd name="connsiteY7" fmla="*/ 9336 h 19998"/>
                <a:gd name="connsiteX8" fmla="*/ 17545 w 19998"/>
                <a:gd name="connsiteY8" fmla="*/ 9644 h 19998"/>
                <a:gd name="connsiteX9" fmla="*/ 17561 w 19998"/>
                <a:gd name="connsiteY9" fmla="*/ 9644 h 19998"/>
                <a:gd name="connsiteX10" fmla="*/ 17023 w 19998"/>
                <a:gd name="connsiteY10" fmla="*/ 10152 h 19998"/>
                <a:gd name="connsiteX11" fmla="*/ 17149 w 19998"/>
                <a:gd name="connsiteY11" fmla="*/ 10619 h 19998"/>
                <a:gd name="connsiteX12" fmla="*/ 16842 w 19998"/>
                <a:gd name="connsiteY12" fmla="*/ 11007 h 19998"/>
                <a:gd name="connsiteX13" fmla="*/ 16964 w 19998"/>
                <a:gd name="connsiteY13" fmla="*/ 11169 h 19998"/>
                <a:gd name="connsiteX14" fmla="*/ 17276 w 19998"/>
                <a:gd name="connsiteY14" fmla="*/ 10821 h 19998"/>
                <a:gd name="connsiteX15" fmla="*/ 17414 w 19998"/>
                <a:gd name="connsiteY15" fmla="*/ 10619 h 19998"/>
                <a:gd name="connsiteX16" fmla="*/ 18157 w 19998"/>
                <a:gd name="connsiteY16" fmla="*/ 10539 h 19998"/>
                <a:gd name="connsiteX17" fmla="*/ 18157 w 19998"/>
                <a:gd name="connsiteY17" fmla="*/ 10556 h 19998"/>
                <a:gd name="connsiteX18" fmla="*/ 18240 w 19998"/>
                <a:gd name="connsiteY18" fmla="*/ 10758 h 19998"/>
                <a:gd name="connsiteX19" fmla="*/ 18183 w 19998"/>
                <a:gd name="connsiteY19" fmla="*/ 11106 h 19998"/>
                <a:gd name="connsiteX20" fmla="*/ 18345 w 19998"/>
                <a:gd name="connsiteY20" fmla="*/ 11127 h 19998"/>
                <a:gd name="connsiteX21" fmla="*/ 18573 w 19998"/>
                <a:gd name="connsiteY21" fmla="*/ 11451 h 19998"/>
                <a:gd name="connsiteX22" fmla="*/ 18614 w 19998"/>
                <a:gd name="connsiteY22" fmla="*/ 11571 h 19998"/>
                <a:gd name="connsiteX23" fmla="*/ 18240 w 19998"/>
                <a:gd name="connsiteY23" fmla="*/ 11839 h 19998"/>
                <a:gd name="connsiteX24" fmla="*/ 18388 w 19998"/>
                <a:gd name="connsiteY24" fmla="*/ 12144 h 19998"/>
                <a:gd name="connsiteX25" fmla="*/ 18631 w 19998"/>
                <a:gd name="connsiteY25" fmla="*/ 12548 h 19998"/>
                <a:gd name="connsiteX26" fmla="*/ 18673 w 19998"/>
                <a:gd name="connsiteY26" fmla="*/ 12548 h 19998"/>
                <a:gd name="connsiteX27" fmla="*/ 18695 w 19998"/>
                <a:gd name="connsiteY27" fmla="*/ 12574 h 19998"/>
                <a:gd name="connsiteX28" fmla="*/ 18900 w 19998"/>
                <a:gd name="connsiteY28" fmla="*/ 12734 h 19998"/>
                <a:gd name="connsiteX29" fmla="*/ 18843 w 19998"/>
                <a:gd name="connsiteY29" fmla="*/ 12920 h 19998"/>
                <a:gd name="connsiteX30" fmla="*/ 18804 w 19998"/>
                <a:gd name="connsiteY30" fmla="*/ 12920 h 19998"/>
                <a:gd name="connsiteX31" fmla="*/ 18821 w 19998"/>
                <a:gd name="connsiteY31" fmla="*/ 13098 h 19998"/>
                <a:gd name="connsiteX32" fmla="*/ 18804 w 19998"/>
                <a:gd name="connsiteY32" fmla="*/ 13098 h 19998"/>
                <a:gd name="connsiteX33" fmla="*/ 18762 w 19998"/>
                <a:gd name="connsiteY33" fmla="*/ 13178 h 19998"/>
                <a:gd name="connsiteX34" fmla="*/ 18573 w 19998"/>
                <a:gd name="connsiteY34" fmla="*/ 13221 h 19998"/>
                <a:gd name="connsiteX35" fmla="*/ 18469 w 19998"/>
                <a:gd name="connsiteY35" fmla="*/ 13300 h 19998"/>
                <a:gd name="connsiteX36" fmla="*/ 18469 w 19998"/>
                <a:gd name="connsiteY36" fmla="*/ 13364 h 19998"/>
                <a:gd name="connsiteX37" fmla="*/ 18119 w 19998"/>
                <a:gd name="connsiteY37" fmla="*/ 13387 h 19998"/>
                <a:gd name="connsiteX38" fmla="*/ 18035 w 19998"/>
                <a:gd name="connsiteY38" fmla="*/ 13444 h 19998"/>
                <a:gd name="connsiteX39" fmla="*/ 18240 w 19998"/>
                <a:gd name="connsiteY39" fmla="*/ 13669 h 19998"/>
                <a:gd name="connsiteX40" fmla="*/ 18261 w 19998"/>
                <a:gd name="connsiteY40" fmla="*/ 13914 h 19998"/>
                <a:gd name="connsiteX41" fmla="*/ 18552 w 19998"/>
                <a:gd name="connsiteY41" fmla="*/ 14034 h 19998"/>
                <a:gd name="connsiteX42" fmla="*/ 18714 w 19998"/>
                <a:gd name="connsiteY42" fmla="*/ 14074 h 19998"/>
                <a:gd name="connsiteX43" fmla="*/ 18843 w 19998"/>
                <a:gd name="connsiteY43" fmla="*/ 14403 h 19998"/>
                <a:gd name="connsiteX44" fmla="*/ 18657 w 19998"/>
                <a:gd name="connsiteY44" fmla="*/ 14421 h 19998"/>
                <a:gd name="connsiteX45" fmla="*/ 18492 w 19998"/>
                <a:gd name="connsiteY45" fmla="*/ 14809 h 19998"/>
                <a:gd name="connsiteX46" fmla="*/ 18657 w 19998"/>
                <a:gd name="connsiteY46" fmla="*/ 14995 h 19998"/>
                <a:gd name="connsiteX47" fmla="*/ 18573 w 19998"/>
                <a:gd name="connsiteY47" fmla="*/ 15011 h 19998"/>
                <a:gd name="connsiteX48" fmla="*/ 18573 w 19998"/>
                <a:gd name="connsiteY48" fmla="*/ 15131 h 19998"/>
                <a:gd name="connsiteX49" fmla="*/ 18804 w 19998"/>
                <a:gd name="connsiteY49" fmla="*/ 15422 h 19998"/>
                <a:gd name="connsiteX50" fmla="*/ 18821 w 19998"/>
                <a:gd name="connsiteY50" fmla="*/ 15422 h 19998"/>
                <a:gd name="connsiteX51" fmla="*/ 18843 w 19998"/>
                <a:gd name="connsiteY51" fmla="*/ 15439 h 19998"/>
                <a:gd name="connsiteX52" fmla="*/ 19090 w 19998"/>
                <a:gd name="connsiteY52" fmla="*/ 15479 h 19998"/>
                <a:gd name="connsiteX53" fmla="*/ 19152 w 19998"/>
                <a:gd name="connsiteY53" fmla="*/ 15542 h 19998"/>
                <a:gd name="connsiteX54" fmla="*/ 19169 w 19998"/>
                <a:gd name="connsiteY54" fmla="*/ 15542 h 19998"/>
                <a:gd name="connsiteX55" fmla="*/ 19500 w 19998"/>
                <a:gd name="connsiteY55" fmla="*/ 15641 h 19998"/>
                <a:gd name="connsiteX56" fmla="*/ 19500 w 19998"/>
                <a:gd name="connsiteY56" fmla="*/ 15624 h 19998"/>
                <a:gd name="connsiteX57" fmla="*/ 19833 w 19998"/>
                <a:gd name="connsiteY57" fmla="*/ 15519 h 19998"/>
                <a:gd name="connsiteX58" fmla="*/ 19833 w 19998"/>
                <a:gd name="connsiteY58" fmla="*/ 15479 h 19998"/>
                <a:gd name="connsiteX59" fmla="*/ 19914 w 19998"/>
                <a:gd name="connsiteY59" fmla="*/ 15479 h 19998"/>
                <a:gd name="connsiteX60" fmla="*/ 19890 w 19998"/>
                <a:gd name="connsiteY60" fmla="*/ 15624 h 19998"/>
                <a:gd name="connsiteX61" fmla="*/ 19971 w 19998"/>
                <a:gd name="connsiteY61" fmla="*/ 15784 h 19998"/>
                <a:gd name="connsiteX62" fmla="*/ 19890 w 19998"/>
                <a:gd name="connsiteY62" fmla="*/ 15824 h 19998"/>
                <a:gd name="connsiteX63" fmla="*/ 19686 w 19998"/>
                <a:gd name="connsiteY63" fmla="*/ 16358 h 19998"/>
                <a:gd name="connsiteX64" fmla="*/ 19712 w 19998"/>
                <a:gd name="connsiteY64" fmla="*/ 16395 h 19998"/>
                <a:gd name="connsiteX65" fmla="*/ 19645 w 19998"/>
                <a:gd name="connsiteY65" fmla="*/ 16477 h 19998"/>
                <a:gd name="connsiteX66" fmla="*/ 19605 w 19998"/>
                <a:gd name="connsiteY66" fmla="*/ 16454 h 19998"/>
                <a:gd name="connsiteX67" fmla="*/ 19459 w 19998"/>
                <a:gd name="connsiteY67" fmla="*/ 16557 h 19998"/>
                <a:gd name="connsiteX68" fmla="*/ 19443 w 19998"/>
                <a:gd name="connsiteY68" fmla="*/ 16557 h 19998"/>
                <a:gd name="connsiteX69" fmla="*/ 19400 w 19998"/>
                <a:gd name="connsiteY69" fmla="*/ 16600 h 19998"/>
                <a:gd name="connsiteX70" fmla="*/ 19417 w 19998"/>
                <a:gd name="connsiteY70" fmla="*/ 16640 h 19998"/>
                <a:gd name="connsiteX71" fmla="*/ 19400 w 19998"/>
                <a:gd name="connsiteY71" fmla="*/ 16656 h 19998"/>
                <a:gd name="connsiteX72" fmla="*/ 19376 w 19998"/>
                <a:gd name="connsiteY72" fmla="*/ 16600 h 19998"/>
                <a:gd name="connsiteX73" fmla="*/ 19333 w 19998"/>
                <a:gd name="connsiteY73" fmla="*/ 16640 h 19998"/>
                <a:gd name="connsiteX74" fmla="*/ 19317 w 19998"/>
                <a:gd name="connsiteY74" fmla="*/ 16618 h 19998"/>
                <a:gd name="connsiteX75" fmla="*/ 19064 w 19998"/>
                <a:gd name="connsiteY75" fmla="*/ 16905 h 19998"/>
                <a:gd name="connsiteX76" fmla="*/ 19107 w 19998"/>
                <a:gd name="connsiteY76" fmla="*/ 16964 h 19998"/>
                <a:gd name="connsiteX77" fmla="*/ 19064 w 19998"/>
                <a:gd name="connsiteY77" fmla="*/ 16987 h 19998"/>
                <a:gd name="connsiteX78" fmla="*/ 19047 w 19998"/>
                <a:gd name="connsiteY78" fmla="*/ 16922 h 19998"/>
                <a:gd name="connsiteX79" fmla="*/ 18926 w 19998"/>
                <a:gd name="connsiteY79" fmla="*/ 17004 h 19998"/>
                <a:gd name="connsiteX80" fmla="*/ 18900 w 19998"/>
                <a:gd name="connsiteY80" fmla="*/ 16987 h 19998"/>
                <a:gd name="connsiteX81" fmla="*/ 18762 w 19998"/>
                <a:gd name="connsiteY81" fmla="*/ 17067 h 19998"/>
                <a:gd name="connsiteX82" fmla="*/ 18804 w 19998"/>
                <a:gd name="connsiteY82" fmla="*/ 17084 h 19998"/>
                <a:gd name="connsiteX83" fmla="*/ 18778 w 19998"/>
                <a:gd name="connsiteY83" fmla="*/ 17150 h 19998"/>
                <a:gd name="connsiteX84" fmla="*/ 18738 w 19998"/>
                <a:gd name="connsiteY84" fmla="*/ 17150 h 19998"/>
                <a:gd name="connsiteX85" fmla="*/ 18695 w 19998"/>
                <a:gd name="connsiteY85" fmla="*/ 17269 h 19998"/>
                <a:gd name="connsiteX86" fmla="*/ 18657 w 19998"/>
                <a:gd name="connsiteY86" fmla="*/ 17269 h 19998"/>
                <a:gd name="connsiteX87" fmla="*/ 18631 w 19998"/>
                <a:gd name="connsiteY87" fmla="*/ 17269 h 19998"/>
                <a:gd name="connsiteX88" fmla="*/ 18631 w 19998"/>
                <a:gd name="connsiteY88" fmla="*/ 17312 h 19998"/>
                <a:gd name="connsiteX89" fmla="*/ 18452 w 19998"/>
                <a:gd name="connsiteY89" fmla="*/ 17312 h 19998"/>
                <a:gd name="connsiteX90" fmla="*/ 18200 w 19998"/>
                <a:gd name="connsiteY90" fmla="*/ 17655 h 19998"/>
                <a:gd name="connsiteX91" fmla="*/ 18200 w 19998"/>
                <a:gd name="connsiteY91" fmla="*/ 17674 h 19998"/>
                <a:gd name="connsiteX92" fmla="*/ 18345 w 19998"/>
                <a:gd name="connsiteY92" fmla="*/ 17655 h 19998"/>
                <a:gd name="connsiteX93" fmla="*/ 18345 w 19998"/>
                <a:gd name="connsiteY93" fmla="*/ 17634 h 19998"/>
                <a:gd name="connsiteX94" fmla="*/ 18388 w 19998"/>
                <a:gd name="connsiteY94" fmla="*/ 17655 h 19998"/>
                <a:gd name="connsiteX95" fmla="*/ 18345 w 19998"/>
                <a:gd name="connsiteY95" fmla="*/ 17779 h 19998"/>
                <a:gd name="connsiteX96" fmla="*/ 18369 w 19998"/>
                <a:gd name="connsiteY96" fmla="*/ 17796 h 19998"/>
                <a:gd name="connsiteX97" fmla="*/ 18369 w 19998"/>
                <a:gd name="connsiteY97" fmla="*/ 17817 h 19998"/>
                <a:gd name="connsiteX98" fmla="*/ 18304 w 19998"/>
                <a:gd name="connsiteY98" fmla="*/ 17843 h 19998"/>
                <a:gd name="connsiteX99" fmla="*/ 18304 w 19998"/>
                <a:gd name="connsiteY99" fmla="*/ 17883 h 19998"/>
                <a:gd name="connsiteX100" fmla="*/ 18261 w 19998"/>
                <a:gd name="connsiteY100" fmla="*/ 17899 h 19998"/>
                <a:gd name="connsiteX101" fmla="*/ 18157 w 19998"/>
                <a:gd name="connsiteY101" fmla="*/ 17859 h 19998"/>
                <a:gd name="connsiteX102" fmla="*/ 17830 w 19998"/>
                <a:gd name="connsiteY102" fmla="*/ 18003 h 19998"/>
                <a:gd name="connsiteX103" fmla="*/ 17830 w 19998"/>
                <a:gd name="connsiteY103" fmla="*/ 18101 h 19998"/>
                <a:gd name="connsiteX104" fmla="*/ 17561 w 19998"/>
                <a:gd name="connsiteY104" fmla="*/ 18045 h 19998"/>
                <a:gd name="connsiteX105" fmla="*/ 17502 w 19998"/>
                <a:gd name="connsiteY105" fmla="*/ 18223 h 19998"/>
                <a:gd name="connsiteX106" fmla="*/ 17518 w 19998"/>
                <a:gd name="connsiteY106" fmla="*/ 18223 h 19998"/>
                <a:gd name="connsiteX107" fmla="*/ 17480 w 19998"/>
                <a:gd name="connsiteY107" fmla="*/ 18247 h 19998"/>
                <a:gd name="connsiteX108" fmla="*/ 17397 w 19998"/>
                <a:gd name="connsiteY108" fmla="*/ 18247 h 19998"/>
                <a:gd name="connsiteX109" fmla="*/ 17373 w 19998"/>
                <a:gd name="connsiteY109" fmla="*/ 18223 h 19998"/>
                <a:gd name="connsiteX110" fmla="*/ 17454 w 19998"/>
                <a:gd name="connsiteY110" fmla="*/ 18207 h 19998"/>
                <a:gd name="connsiteX111" fmla="*/ 17397 w 19998"/>
                <a:gd name="connsiteY111" fmla="*/ 18125 h 19998"/>
                <a:gd name="connsiteX112" fmla="*/ 17249 w 19998"/>
                <a:gd name="connsiteY112" fmla="*/ 18125 h 19998"/>
                <a:gd name="connsiteX113" fmla="*/ 17249 w 19998"/>
                <a:gd name="connsiteY113" fmla="*/ 18101 h 19998"/>
                <a:gd name="connsiteX114" fmla="*/ 17111 w 19998"/>
                <a:gd name="connsiteY114" fmla="*/ 18082 h 19998"/>
                <a:gd name="connsiteX115" fmla="*/ 17111 w 19998"/>
                <a:gd name="connsiteY115" fmla="*/ 18061 h 19998"/>
                <a:gd name="connsiteX116" fmla="*/ 17023 w 19998"/>
                <a:gd name="connsiteY116" fmla="*/ 18061 h 19998"/>
                <a:gd name="connsiteX117" fmla="*/ 17023 w 19998"/>
                <a:gd name="connsiteY117" fmla="*/ 18082 h 19998"/>
                <a:gd name="connsiteX118" fmla="*/ 17068 w 19998"/>
                <a:gd name="connsiteY118" fmla="*/ 18101 h 19998"/>
                <a:gd name="connsiteX119" fmla="*/ 17068 w 19998"/>
                <a:gd name="connsiteY119" fmla="*/ 18144 h 19998"/>
                <a:gd name="connsiteX120" fmla="*/ 17128 w 19998"/>
                <a:gd name="connsiteY120" fmla="*/ 18125 h 19998"/>
                <a:gd name="connsiteX121" fmla="*/ 17149 w 19998"/>
                <a:gd name="connsiteY121" fmla="*/ 18165 h 19998"/>
                <a:gd name="connsiteX122" fmla="*/ 17068 w 19998"/>
                <a:gd name="connsiteY122" fmla="*/ 18181 h 19998"/>
                <a:gd name="connsiteX123" fmla="*/ 17023 w 19998"/>
                <a:gd name="connsiteY123" fmla="*/ 18165 h 19998"/>
                <a:gd name="connsiteX124" fmla="*/ 16980 w 19998"/>
                <a:gd name="connsiteY124" fmla="*/ 18223 h 19998"/>
                <a:gd name="connsiteX125" fmla="*/ 16880 w 19998"/>
                <a:gd name="connsiteY125" fmla="*/ 18181 h 19998"/>
                <a:gd name="connsiteX126" fmla="*/ 16899 w 19998"/>
                <a:gd name="connsiteY126" fmla="*/ 18082 h 19998"/>
                <a:gd name="connsiteX127" fmla="*/ 16842 w 19998"/>
                <a:gd name="connsiteY127" fmla="*/ 18061 h 19998"/>
                <a:gd name="connsiteX128" fmla="*/ 16842 w 19998"/>
                <a:gd name="connsiteY128" fmla="*/ 18045 h 19998"/>
                <a:gd name="connsiteX129" fmla="*/ 16678 w 19998"/>
                <a:gd name="connsiteY129" fmla="*/ 17981 h 19998"/>
                <a:gd name="connsiteX130" fmla="*/ 16694 w 19998"/>
                <a:gd name="connsiteY130" fmla="*/ 17963 h 19998"/>
                <a:gd name="connsiteX131" fmla="*/ 16694 w 19998"/>
                <a:gd name="connsiteY131" fmla="*/ 17941 h 19998"/>
                <a:gd name="connsiteX132" fmla="*/ 16654 w 19998"/>
                <a:gd name="connsiteY132" fmla="*/ 17941 h 19998"/>
                <a:gd name="connsiteX133" fmla="*/ 16573 w 19998"/>
                <a:gd name="connsiteY133" fmla="*/ 17941 h 19998"/>
                <a:gd name="connsiteX134" fmla="*/ 16547 w 19998"/>
                <a:gd name="connsiteY134" fmla="*/ 17981 h 19998"/>
                <a:gd name="connsiteX135" fmla="*/ 16425 w 19998"/>
                <a:gd name="connsiteY135" fmla="*/ 17883 h 19998"/>
                <a:gd name="connsiteX136" fmla="*/ 16073 w 19998"/>
                <a:gd name="connsiteY136" fmla="*/ 17899 h 19998"/>
                <a:gd name="connsiteX137" fmla="*/ 16073 w 19998"/>
                <a:gd name="connsiteY137" fmla="*/ 17883 h 19998"/>
                <a:gd name="connsiteX138" fmla="*/ 16137 w 19998"/>
                <a:gd name="connsiteY138" fmla="*/ 17753 h 19998"/>
                <a:gd name="connsiteX139" fmla="*/ 16097 w 19998"/>
                <a:gd name="connsiteY139" fmla="*/ 17714 h 19998"/>
                <a:gd name="connsiteX140" fmla="*/ 16016 w 19998"/>
                <a:gd name="connsiteY140" fmla="*/ 17551 h 19998"/>
                <a:gd name="connsiteX141" fmla="*/ 15539 w 19998"/>
                <a:gd name="connsiteY141" fmla="*/ 17594 h 19998"/>
                <a:gd name="connsiteX142" fmla="*/ 15499 w 19998"/>
                <a:gd name="connsiteY142" fmla="*/ 17514 h 19998"/>
                <a:gd name="connsiteX143" fmla="*/ 15704 w 19998"/>
                <a:gd name="connsiteY143" fmla="*/ 17453 h 19998"/>
                <a:gd name="connsiteX144" fmla="*/ 15704 w 19998"/>
                <a:gd name="connsiteY144" fmla="*/ 17472 h 19998"/>
                <a:gd name="connsiteX145" fmla="*/ 15868 w 19998"/>
                <a:gd name="connsiteY145" fmla="*/ 17286 h 19998"/>
                <a:gd name="connsiteX146" fmla="*/ 15828 w 19998"/>
                <a:gd name="connsiteY146" fmla="*/ 17269 h 19998"/>
                <a:gd name="connsiteX147" fmla="*/ 15763 w 19998"/>
                <a:gd name="connsiteY147" fmla="*/ 17333 h 19998"/>
                <a:gd name="connsiteX148" fmla="*/ 15763 w 19998"/>
                <a:gd name="connsiteY148" fmla="*/ 17352 h 19998"/>
                <a:gd name="connsiteX149" fmla="*/ 15663 w 19998"/>
                <a:gd name="connsiteY149" fmla="*/ 17187 h 19998"/>
                <a:gd name="connsiteX150" fmla="*/ 15556 w 19998"/>
                <a:gd name="connsiteY150" fmla="*/ 17187 h 19998"/>
                <a:gd name="connsiteX151" fmla="*/ 15518 w 19998"/>
                <a:gd name="connsiteY151" fmla="*/ 17124 h 19998"/>
                <a:gd name="connsiteX152" fmla="*/ 15518 w 19998"/>
                <a:gd name="connsiteY152" fmla="*/ 17312 h 19998"/>
                <a:gd name="connsiteX153" fmla="*/ 15582 w 19998"/>
                <a:gd name="connsiteY153" fmla="*/ 17312 h 19998"/>
                <a:gd name="connsiteX154" fmla="*/ 15599 w 19998"/>
                <a:gd name="connsiteY154" fmla="*/ 17472 h 19998"/>
                <a:gd name="connsiteX155" fmla="*/ 15475 w 19998"/>
                <a:gd name="connsiteY155" fmla="*/ 17495 h 19998"/>
                <a:gd name="connsiteX156" fmla="*/ 15370 w 19998"/>
                <a:gd name="connsiteY156" fmla="*/ 17415 h 19998"/>
                <a:gd name="connsiteX157" fmla="*/ 15249 w 19998"/>
                <a:gd name="connsiteY157" fmla="*/ 17535 h 19998"/>
                <a:gd name="connsiteX158" fmla="*/ 15313 w 19998"/>
                <a:gd name="connsiteY158" fmla="*/ 17577 h 19998"/>
                <a:gd name="connsiteX159" fmla="*/ 15230 w 19998"/>
                <a:gd name="connsiteY159" fmla="*/ 17655 h 19998"/>
                <a:gd name="connsiteX160" fmla="*/ 14937 w 19998"/>
                <a:gd name="connsiteY160" fmla="*/ 17617 h 19998"/>
                <a:gd name="connsiteX161" fmla="*/ 14918 w 19998"/>
                <a:gd name="connsiteY161" fmla="*/ 17495 h 19998"/>
                <a:gd name="connsiteX162" fmla="*/ 14856 w 19998"/>
                <a:gd name="connsiteY162" fmla="*/ 17495 h 19998"/>
                <a:gd name="connsiteX163" fmla="*/ 14856 w 19998"/>
                <a:gd name="connsiteY163" fmla="*/ 17617 h 19998"/>
                <a:gd name="connsiteX164" fmla="*/ 14775 w 19998"/>
                <a:gd name="connsiteY164" fmla="*/ 17577 h 19998"/>
                <a:gd name="connsiteX165" fmla="*/ 14796 w 19998"/>
                <a:gd name="connsiteY165" fmla="*/ 17432 h 19998"/>
                <a:gd name="connsiteX166" fmla="*/ 14199 w 19998"/>
                <a:gd name="connsiteY166" fmla="*/ 17389 h 19998"/>
                <a:gd name="connsiteX167" fmla="*/ 14010 w 19998"/>
                <a:gd name="connsiteY167" fmla="*/ 17286 h 19998"/>
                <a:gd name="connsiteX168" fmla="*/ 14053 w 19998"/>
                <a:gd name="connsiteY168" fmla="*/ 17248 h 19998"/>
                <a:gd name="connsiteX169" fmla="*/ 13972 w 19998"/>
                <a:gd name="connsiteY169" fmla="*/ 17166 h 19998"/>
                <a:gd name="connsiteX170" fmla="*/ 12524 w 19998"/>
                <a:gd name="connsiteY170" fmla="*/ 17981 h 19998"/>
                <a:gd name="connsiteX171" fmla="*/ 12279 w 19998"/>
                <a:gd name="connsiteY171" fmla="*/ 18327 h 19998"/>
                <a:gd name="connsiteX172" fmla="*/ 12174 w 19998"/>
                <a:gd name="connsiteY172" fmla="*/ 18223 h 19998"/>
                <a:gd name="connsiteX173" fmla="*/ 12174 w 19998"/>
                <a:gd name="connsiteY173" fmla="*/ 18327 h 19998"/>
                <a:gd name="connsiteX174" fmla="*/ 12239 w 19998"/>
                <a:gd name="connsiteY174" fmla="*/ 18350 h 19998"/>
                <a:gd name="connsiteX175" fmla="*/ 12255 w 19998"/>
                <a:gd name="connsiteY175" fmla="*/ 18327 h 19998"/>
                <a:gd name="connsiteX176" fmla="*/ 12279 w 19998"/>
                <a:gd name="connsiteY176" fmla="*/ 18327 h 19998"/>
                <a:gd name="connsiteX177" fmla="*/ 12196 w 19998"/>
                <a:gd name="connsiteY177" fmla="*/ 18592 h 19998"/>
                <a:gd name="connsiteX178" fmla="*/ 12158 w 19998"/>
                <a:gd name="connsiteY178" fmla="*/ 18571 h 19998"/>
                <a:gd name="connsiteX179" fmla="*/ 12174 w 19998"/>
                <a:gd name="connsiteY179" fmla="*/ 18513 h 19998"/>
                <a:gd name="connsiteX180" fmla="*/ 12115 w 19998"/>
                <a:gd name="connsiteY180" fmla="*/ 18550 h 19998"/>
                <a:gd name="connsiteX181" fmla="*/ 12196 w 19998"/>
                <a:gd name="connsiteY181" fmla="*/ 18837 h 19998"/>
                <a:gd name="connsiteX182" fmla="*/ 12255 w 19998"/>
                <a:gd name="connsiteY182" fmla="*/ 19528 h 19998"/>
                <a:gd name="connsiteX183" fmla="*/ 12379 w 19998"/>
                <a:gd name="connsiteY183" fmla="*/ 19570 h 19998"/>
                <a:gd name="connsiteX184" fmla="*/ 12360 w 19998"/>
                <a:gd name="connsiteY184" fmla="*/ 19650 h 19998"/>
                <a:gd name="connsiteX185" fmla="*/ 12443 w 19998"/>
                <a:gd name="connsiteY185" fmla="*/ 19749 h 19998"/>
                <a:gd name="connsiteX186" fmla="*/ 12279 w 19998"/>
                <a:gd name="connsiteY186" fmla="*/ 19772 h 19998"/>
                <a:gd name="connsiteX187" fmla="*/ 12215 w 19998"/>
                <a:gd name="connsiteY187" fmla="*/ 19669 h 19998"/>
                <a:gd name="connsiteX188" fmla="*/ 12158 w 19998"/>
                <a:gd name="connsiteY188" fmla="*/ 19690 h 19998"/>
                <a:gd name="connsiteX189" fmla="*/ 12158 w 19998"/>
                <a:gd name="connsiteY189" fmla="*/ 19669 h 19998"/>
                <a:gd name="connsiteX190" fmla="*/ 12010 w 19998"/>
                <a:gd name="connsiteY190" fmla="*/ 19669 h 19998"/>
                <a:gd name="connsiteX191" fmla="*/ 12010 w 19998"/>
                <a:gd name="connsiteY191" fmla="*/ 19706 h 19998"/>
                <a:gd name="connsiteX192" fmla="*/ 11927 w 19998"/>
                <a:gd name="connsiteY192" fmla="*/ 19690 h 19998"/>
                <a:gd name="connsiteX193" fmla="*/ 11905 w 19998"/>
                <a:gd name="connsiteY193" fmla="*/ 19706 h 19998"/>
                <a:gd name="connsiteX194" fmla="*/ 11741 w 19998"/>
                <a:gd name="connsiteY194" fmla="*/ 19810 h 19998"/>
                <a:gd name="connsiteX195" fmla="*/ 11577 w 19998"/>
                <a:gd name="connsiteY195" fmla="*/ 19810 h 19998"/>
                <a:gd name="connsiteX196" fmla="*/ 11577 w 19998"/>
                <a:gd name="connsiteY196" fmla="*/ 19875 h 19998"/>
                <a:gd name="connsiteX197" fmla="*/ 11553 w 19998"/>
                <a:gd name="connsiteY197" fmla="*/ 19875 h 19998"/>
                <a:gd name="connsiteX198" fmla="*/ 11577 w 19998"/>
                <a:gd name="connsiteY198" fmla="*/ 19972 h 19998"/>
                <a:gd name="connsiteX199" fmla="*/ 11388 w 19998"/>
                <a:gd name="connsiteY199" fmla="*/ 19934 h 19998"/>
                <a:gd name="connsiteX200" fmla="*/ 11348 w 19998"/>
                <a:gd name="connsiteY200" fmla="*/ 19998 h 19998"/>
                <a:gd name="connsiteX201" fmla="*/ 10645 w 19998"/>
                <a:gd name="connsiteY201" fmla="*/ 19810 h 19998"/>
                <a:gd name="connsiteX202" fmla="*/ 10441 w 19998"/>
                <a:gd name="connsiteY202" fmla="*/ 19955 h 19998"/>
                <a:gd name="connsiteX203" fmla="*/ 10295 w 19998"/>
                <a:gd name="connsiteY203" fmla="*/ 19732 h 19998"/>
                <a:gd name="connsiteX204" fmla="*/ 9964 w 19998"/>
                <a:gd name="connsiteY204" fmla="*/ 19626 h 19998"/>
                <a:gd name="connsiteX205" fmla="*/ 9990 w 19998"/>
                <a:gd name="connsiteY205" fmla="*/ 19467 h 19998"/>
                <a:gd name="connsiteX206" fmla="*/ 10048 w 19998"/>
                <a:gd name="connsiteY206" fmla="*/ 19450 h 19998"/>
                <a:gd name="connsiteX207" fmla="*/ 10048 w 19998"/>
                <a:gd name="connsiteY207" fmla="*/ 19424 h 19998"/>
                <a:gd name="connsiteX208" fmla="*/ 9943 w 19998"/>
                <a:gd name="connsiteY208" fmla="*/ 19408 h 19998"/>
                <a:gd name="connsiteX209" fmla="*/ 9964 w 19998"/>
                <a:gd name="connsiteY209" fmla="*/ 19342 h 19998"/>
                <a:gd name="connsiteX210" fmla="*/ 9533 w 19998"/>
                <a:gd name="connsiteY210" fmla="*/ 19262 h 19998"/>
                <a:gd name="connsiteX211" fmla="*/ 9533 w 19998"/>
                <a:gd name="connsiteY211" fmla="*/ 19368 h 19998"/>
                <a:gd name="connsiteX212" fmla="*/ 9452 w 19998"/>
                <a:gd name="connsiteY212" fmla="*/ 19368 h 19998"/>
                <a:gd name="connsiteX213" fmla="*/ 9288 w 19998"/>
                <a:gd name="connsiteY213" fmla="*/ 19076 h 19998"/>
                <a:gd name="connsiteX214" fmla="*/ 8935 w 19998"/>
                <a:gd name="connsiteY214" fmla="*/ 19076 h 19998"/>
                <a:gd name="connsiteX215" fmla="*/ 8478 w 19998"/>
                <a:gd name="connsiteY215" fmla="*/ 18837 h 19998"/>
                <a:gd name="connsiteX216" fmla="*/ 8381 w 19998"/>
                <a:gd name="connsiteY216" fmla="*/ 18795 h 19998"/>
                <a:gd name="connsiteX217" fmla="*/ 8357 w 19998"/>
                <a:gd name="connsiteY217" fmla="*/ 18820 h 19998"/>
                <a:gd name="connsiteX218" fmla="*/ 8169 w 19998"/>
                <a:gd name="connsiteY218" fmla="*/ 18773 h 19998"/>
                <a:gd name="connsiteX219" fmla="*/ 8128 w 19998"/>
                <a:gd name="connsiteY219" fmla="*/ 18820 h 19998"/>
                <a:gd name="connsiteX220" fmla="*/ 8150 w 19998"/>
                <a:gd name="connsiteY220" fmla="*/ 18877 h 19998"/>
                <a:gd name="connsiteX221" fmla="*/ 8109 w 19998"/>
                <a:gd name="connsiteY221" fmla="*/ 18940 h 19998"/>
                <a:gd name="connsiteX222" fmla="*/ 8128 w 19998"/>
                <a:gd name="connsiteY222" fmla="*/ 18957 h 19998"/>
                <a:gd name="connsiteX223" fmla="*/ 8109 w 19998"/>
                <a:gd name="connsiteY223" fmla="*/ 18997 h 19998"/>
                <a:gd name="connsiteX224" fmla="*/ 8150 w 19998"/>
                <a:gd name="connsiteY224" fmla="*/ 18997 h 19998"/>
                <a:gd name="connsiteX225" fmla="*/ 8150 w 19998"/>
                <a:gd name="connsiteY225" fmla="*/ 19142 h 19998"/>
                <a:gd name="connsiteX226" fmla="*/ 8007 w 19998"/>
                <a:gd name="connsiteY226" fmla="*/ 19119 h 19998"/>
                <a:gd name="connsiteX227" fmla="*/ 7907 w 19998"/>
                <a:gd name="connsiteY227" fmla="*/ 19119 h 19998"/>
                <a:gd name="connsiteX228" fmla="*/ 7907 w 19998"/>
                <a:gd name="connsiteY228" fmla="*/ 19142 h 19998"/>
                <a:gd name="connsiteX229" fmla="*/ 7816 w 19998"/>
                <a:gd name="connsiteY229" fmla="*/ 19119 h 19998"/>
                <a:gd name="connsiteX230" fmla="*/ 7676 w 19998"/>
                <a:gd name="connsiteY230" fmla="*/ 19119 h 19998"/>
                <a:gd name="connsiteX231" fmla="*/ 7611 w 19998"/>
                <a:gd name="connsiteY231" fmla="*/ 19060 h 19998"/>
                <a:gd name="connsiteX232" fmla="*/ 7511 w 19998"/>
                <a:gd name="connsiteY232" fmla="*/ 19159 h 19998"/>
                <a:gd name="connsiteX233" fmla="*/ 6892 w 19998"/>
                <a:gd name="connsiteY233" fmla="*/ 19102 h 19998"/>
                <a:gd name="connsiteX234" fmla="*/ 6868 w 19998"/>
                <a:gd name="connsiteY234" fmla="*/ 19060 h 19998"/>
                <a:gd name="connsiteX235" fmla="*/ 6730 w 19998"/>
                <a:gd name="connsiteY235" fmla="*/ 18877 h 19998"/>
                <a:gd name="connsiteX236" fmla="*/ 6599 w 19998"/>
                <a:gd name="connsiteY236" fmla="*/ 18837 h 19998"/>
                <a:gd name="connsiteX237" fmla="*/ 6583 w 19998"/>
                <a:gd name="connsiteY237" fmla="*/ 18795 h 19998"/>
                <a:gd name="connsiteX238" fmla="*/ 6583 w 19998"/>
                <a:gd name="connsiteY238" fmla="*/ 18820 h 19998"/>
                <a:gd name="connsiteX239" fmla="*/ 6478 w 19998"/>
                <a:gd name="connsiteY239" fmla="*/ 18731 h 19998"/>
                <a:gd name="connsiteX240" fmla="*/ 6254 w 19998"/>
                <a:gd name="connsiteY240" fmla="*/ 18858 h 19998"/>
                <a:gd name="connsiteX241" fmla="*/ 6149 w 19998"/>
                <a:gd name="connsiteY241" fmla="*/ 18773 h 19998"/>
                <a:gd name="connsiteX242" fmla="*/ 6066 w 19998"/>
                <a:gd name="connsiteY242" fmla="*/ 18877 h 19998"/>
                <a:gd name="connsiteX243" fmla="*/ 6025 w 19998"/>
                <a:gd name="connsiteY243" fmla="*/ 18858 h 19998"/>
                <a:gd name="connsiteX244" fmla="*/ 6025 w 19998"/>
                <a:gd name="connsiteY244" fmla="*/ 18820 h 19998"/>
                <a:gd name="connsiteX245" fmla="*/ 5982 w 19998"/>
                <a:gd name="connsiteY245" fmla="*/ 18820 h 19998"/>
                <a:gd name="connsiteX246" fmla="*/ 5861 w 19998"/>
                <a:gd name="connsiteY246" fmla="*/ 18632 h 19998"/>
                <a:gd name="connsiteX247" fmla="*/ 5820 w 19998"/>
                <a:gd name="connsiteY247" fmla="*/ 18632 h 19998"/>
                <a:gd name="connsiteX248" fmla="*/ 5756 w 19998"/>
                <a:gd name="connsiteY248" fmla="*/ 18550 h 19998"/>
                <a:gd name="connsiteX249" fmla="*/ 5775 w 19998"/>
                <a:gd name="connsiteY249" fmla="*/ 18550 h 19998"/>
                <a:gd name="connsiteX250" fmla="*/ 5732 w 19998"/>
                <a:gd name="connsiteY250" fmla="*/ 18447 h 19998"/>
                <a:gd name="connsiteX251" fmla="*/ 5075 w 19998"/>
                <a:gd name="connsiteY251" fmla="*/ 18310 h 19998"/>
                <a:gd name="connsiteX252" fmla="*/ 4806 w 19998"/>
                <a:gd name="connsiteY252" fmla="*/ 18165 h 19998"/>
                <a:gd name="connsiteX253" fmla="*/ 4865 w 19998"/>
                <a:gd name="connsiteY253" fmla="*/ 18061 h 19998"/>
                <a:gd name="connsiteX254" fmla="*/ 4768 w 19998"/>
                <a:gd name="connsiteY254" fmla="*/ 18082 h 19998"/>
                <a:gd name="connsiteX255" fmla="*/ 4725 w 19998"/>
                <a:gd name="connsiteY255" fmla="*/ 18247 h 19998"/>
                <a:gd name="connsiteX256" fmla="*/ 4515 w 19998"/>
                <a:gd name="connsiteY256" fmla="*/ 18101 h 19998"/>
                <a:gd name="connsiteX257" fmla="*/ 4684 w 19998"/>
                <a:gd name="connsiteY257" fmla="*/ 17737 h 19998"/>
                <a:gd name="connsiteX258" fmla="*/ 4415 w 19998"/>
                <a:gd name="connsiteY258" fmla="*/ 17634 h 19998"/>
                <a:gd name="connsiteX259" fmla="*/ 4372 w 19998"/>
                <a:gd name="connsiteY259" fmla="*/ 17714 h 19998"/>
                <a:gd name="connsiteX260" fmla="*/ 4311 w 19998"/>
                <a:gd name="connsiteY260" fmla="*/ 17714 h 19998"/>
                <a:gd name="connsiteX261" fmla="*/ 4294 w 19998"/>
                <a:gd name="connsiteY261" fmla="*/ 17594 h 19998"/>
                <a:gd name="connsiteX262" fmla="*/ 4103 w 19998"/>
                <a:gd name="connsiteY262" fmla="*/ 17617 h 19998"/>
                <a:gd name="connsiteX263" fmla="*/ 4063 w 19998"/>
                <a:gd name="connsiteY263" fmla="*/ 17495 h 19998"/>
                <a:gd name="connsiteX264" fmla="*/ 4041 w 19998"/>
                <a:gd name="connsiteY264" fmla="*/ 17495 h 19998"/>
                <a:gd name="connsiteX265" fmla="*/ 4025 w 19998"/>
                <a:gd name="connsiteY265" fmla="*/ 17432 h 19998"/>
                <a:gd name="connsiteX266" fmla="*/ 4103 w 19998"/>
                <a:gd name="connsiteY266" fmla="*/ 17415 h 19998"/>
                <a:gd name="connsiteX267" fmla="*/ 4251 w 19998"/>
                <a:gd name="connsiteY267" fmla="*/ 17389 h 19998"/>
                <a:gd name="connsiteX268" fmla="*/ 4251 w 19998"/>
                <a:gd name="connsiteY268" fmla="*/ 17373 h 19998"/>
                <a:gd name="connsiteX269" fmla="*/ 4499 w 19998"/>
                <a:gd name="connsiteY269" fmla="*/ 17084 h 19998"/>
                <a:gd name="connsiteX270" fmla="*/ 5037 w 19998"/>
                <a:gd name="connsiteY270" fmla="*/ 14969 h 19998"/>
                <a:gd name="connsiteX271" fmla="*/ 5011 w 19998"/>
                <a:gd name="connsiteY271" fmla="*/ 14767 h 19998"/>
                <a:gd name="connsiteX272" fmla="*/ 5218 w 19998"/>
                <a:gd name="connsiteY272" fmla="*/ 14525 h 19998"/>
                <a:gd name="connsiteX273" fmla="*/ 5427 w 19998"/>
                <a:gd name="connsiteY273" fmla="*/ 14583 h 19998"/>
                <a:gd name="connsiteX274" fmla="*/ 5444 w 19998"/>
                <a:gd name="connsiteY274" fmla="*/ 14525 h 19998"/>
                <a:gd name="connsiteX275" fmla="*/ 5387 w 19998"/>
                <a:gd name="connsiteY275" fmla="*/ 14464 h 19998"/>
                <a:gd name="connsiteX276" fmla="*/ 5427 w 19998"/>
                <a:gd name="connsiteY276" fmla="*/ 14485 h 19998"/>
                <a:gd name="connsiteX277" fmla="*/ 5427 w 19998"/>
                <a:gd name="connsiteY277" fmla="*/ 14464 h 19998"/>
                <a:gd name="connsiteX278" fmla="*/ 5218 w 19998"/>
                <a:gd name="connsiteY278" fmla="*/ 14318 h 19998"/>
                <a:gd name="connsiteX279" fmla="*/ 5075 w 19998"/>
                <a:gd name="connsiteY279" fmla="*/ 14647 h 19998"/>
                <a:gd name="connsiteX280" fmla="*/ 5037 w 19998"/>
                <a:gd name="connsiteY280" fmla="*/ 14623 h 19998"/>
                <a:gd name="connsiteX281" fmla="*/ 5427 w 19998"/>
                <a:gd name="connsiteY281" fmla="*/ 12509 h 19998"/>
                <a:gd name="connsiteX282" fmla="*/ 5470 w 19998"/>
                <a:gd name="connsiteY282" fmla="*/ 12492 h 19998"/>
                <a:gd name="connsiteX283" fmla="*/ 5511 w 19998"/>
                <a:gd name="connsiteY283" fmla="*/ 12548 h 19998"/>
                <a:gd name="connsiteX284" fmla="*/ 5961 w 19998"/>
                <a:gd name="connsiteY284" fmla="*/ 13284 h 19998"/>
                <a:gd name="connsiteX285" fmla="*/ 6352 w 19998"/>
                <a:gd name="connsiteY285" fmla="*/ 14017 h 19998"/>
                <a:gd name="connsiteX286" fmla="*/ 6352 w 19998"/>
                <a:gd name="connsiteY286" fmla="*/ 13808 h 19998"/>
                <a:gd name="connsiteX287" fmla="*/ 6001 w 19998"/>
                <a:gd name="connsiteY287" fmla="*/ 13058 h 19998"/>
                <a:gd name="connsiteX288" fmla="*/ 5675 w 19998"/>
                <a:gd name="connsiteY288" fmla="*/ 12532 h 19998"/>
                <a:gd name="connsiteX289" fmla="*/ 5551 w 19998"/>
                <a:gd name="connsiteY289" fmla="*/ 12410 h 19998"/>
                <a:gd name="connsiteX290" fmla="*/ 5258 w 19998"/>
                <a:gd name="connsiteY290" fmla="*/ 12227 h 19998"/>
                <a:gd name="connsiteX291" fmla="*/ 5242 w 19998"/>
                <a:gd name="connsiteY291" fmla="*/ 12243 h 19998"/>
                <a:gd name="connsiteX292" fmla="*/ 5175 w 19998"/>
                <a:gd name="connsiteY292" fmla="*/ 11961 h 19998"/>
                <a:gd name="connsiteX293" fmla="*/ 5363 w 19998"/>
                <a:gd name="connsiteY293" fmla="*/ 11961 h 19998"/>
                <a:gd name="connsiteX294" fmla="*/ 5487 w 19998"/>
                <a:gd name="connsiteY294" fmla="*/ 11653 h 19998"/>
                <a:gd name="connsiteX295" fmla="*/ 5470 w 19998"/>
                <a:gd name="connsiteY295" fmla="*/ 11653 h 19998"/>
                <a:gd name="connsiteX296" fmla="*/ 5470 w 19998"/>
                <a:gd name="connsiteY296" fmla="*/ 11637 h 19998"/>
                <a:gd name="connsiteX297" fmla="*/ 5444 w 19998"/>
                <a:gd name="connsiteY297" fmla="*/ 11268 h 19998"/>
                <a:gd name="connsiteX298" fmla="*/ 5339 w 19998"/>
                <a:gd name="connsiteY298" fmla="*/ 11146 h 19998"/>
                <a:gd name="connsiteX299" fmla="*/ 5251 w 19998"/>
                <a:gd name="connsiteY299" fmla="*/ 10849 h 19998"/>
                <a:gd name="connsiteX300" fmla="*/ 4784 w 19998"/>
                <a:gd name="connsiteY300" fmla="*/ 10539 h 19998"/>
                <a:gd name="connsiteX301" fmla="*/ 4603 w 19998"/>
                <a:gd name="connsiteY301" fmla="*/ 10497 h 19998"/>
                <a:gd name="connsiteX302" fmla="*/ 4620 w 19998"/>
                <a:gd name="connsiteY302" fmla="*/ 10476 h 19998"/>
                <a:gd name="connsiteX303" fmla="*/ 3877 w 19998"/>
                <a:gd name="connsiteY303" fmla="*/ 9395 h 19998"/>
                <a:gd name="connsiteX304" fmla="*/ 3941 w 19998"/>
                <a:gd name="connsiteY304" fmla="*/ 9353 h 19998"/>
                <a:gd name="connsiteX305" fmla="*/ 3918 w 19998"/>
                <a:gd name="connsiteY305" fmla="*/ 9353 h 19998"/>
                <a:gd name="connsiteX306" fmla="*/ 4168 w 19998"/>
                <a:gd name="connsiteY306" fmla="*/ 9071 h 19998"/>
                <a:gd name="connsiteX307" fmla="*/ 3753 w 19998"/>
                <a:gd name="connsiteY307" fmla="*/ 8829 h 19998"/>
                <a:gd name="connsiteX308" fmla="*/ 3899 w 19998"/>
                <a:gd name="connsiteY308" fmla="*/ 8645 h 19998"/>
                <a:gd name="connsiteX309" fmla="*/ 3899 w 19998"/>
                <a:gd name="connsiteY309" fmla="*/ 8521 h 19998"/>
                <a:gd name="connsiteX310" fmla="*/ 4472 w 19998"/>
                <a:gd name="connsiteY310" fmla="*/ 8666 h 19998"/>
                <a:gd name="connsiteX311" fmla="*/ 3877 w 19998"/>
                <a:gd name="connsiteY311" fmla="*/ 8457 h 19998"/>
                <a:gd name="connsiteX312" fmla="*/ 3689 w 19998"/>
                <a:gd name="connsiteY312" fmla="*/ 8587 h 19998"/>
                <a:gd name="connsiteX313" fmla="*/ 3360 w 19998"/>
                <a:gd name="connsiteY313" fmla="*/ 8401 h 19998"/>
                <a:gd name="connsiteX314" fmla="*/ 3303 w 19998"/>
                <a:gd name="connsiteY314" fmla="*/ 8239 h 19998"/>
                <a:gd name="connsiteX315" fmla="*/ 3465 w 19998"/>
                <a:gd name="connsiteY315" fmla="*/ 8077 h 19998"/>
                <a:gd name="connsiteX316" fmla="*/ 3344 w 19998"/>
                <a:gd name="connsiteY316" fmla="*/ 7910 h 19998"/>
                <a:gd name="connsiteX317" fmla="*/ 3156 w 19998"/>
                <a:gd name="connsiteY317" fmla="*/ 7910 h 19998"/>
                <a:gd name="connsiteX318" fmla="*/ 2844 w 19998"/>
                <a:gd name="connsiteY318" fmla="*/ 7933 h 19998"/>
                <a:gd name="connsiteX319" fmla="*/ 2822 w 19998"/>
                <a:gd name="connsiteY319" fmla="*/ 7853 h 19998"/>
                <a:gd name="connsiteX320" fmla="*/ 3115 w 19998"/>
                <a:gd name="connsiteY320" fmla="*/ 7651 h 19998"/>
                <a:gd name="connsiteX321" fmla="*/ 3115 w 19998"/>
                <a:gd name="connsiteY321" fmla="*/ 7625 h 19998"/>
                <a:gd name="connsiteX322" fmla="*/ 2477 w 19998"/>
                <a:gd name="connsiteY322" fmla="*/ 7750 h 19998"/>
                <a:gd name="connsiteX323" fmla="*/ 2477 w 19998"/>
                <a:gd name="connsiteY323" fmla="*/ 7973 h 19998"/>
                <a:gd name="connsiteX324" fmla="*/ 2127 w 19998"/>
                <a:gd name="connsiteY324" fmla="*/ 7442 h 19998"/>
                <a:gd name="connsiteX325" fmla="*/ 2127 w 19998"/>
                <a:gd name="connsiteY325" fmla="*/ 7463 h 19998"/>
                <a:gd name="connsiteX326" fmla="*/ 1831 w 19998"/>
                <a:gd name="connsiteY326" fmla="*/ 7261 h 19998"/>
                <a:gd name="connsiteX327" fmla="*/ 1260 w 19998"/>
                <a:gd name="connsiteY327" fmla="*/ 6996 h 19998"/>
                <a:gd name="connsiteX328" fmla="*/ 1276 w 19998"/>
                <a:gd name="connsiteY328" fmla="*/ 6975 h 19998"/>
                <a:gd name="connsiteX329" fmla="*/ 1260 w 19998"/>
                <a:gd name="connsiteY329" fmla="*/ 6958 h 19998"/>
                <a:gd name="connsiteX330" fmla="*/ 1236 w 19998"/>
                <a:gd name="connsiteY330" fmla="*/ 6958 h 19998"/>
                <a:gd name="connsiteX331" fmla="*/ 1172 w 19998"/>
                <a:gd name="connsiteY331" fmla="*/ 6892 h 19998"/>
                <a:gd name="connsiteX332" fmla="*/ 1155 w 19998"/>
                <a:gd name="connsiteY332" fmla="*/ 6996 h 19998"/>
                <a:gd name="connsiteX333" fmla="*/ 886 w 19998"/>
                <a:gd name="connsiteY333" fmla="*/ 6975 h 19998"/>
                <a:gd name="connsiteX334" fmla="*/ 679 w 19998"/>
                <a:gd name="connsiteY334" fmla="*/ 7099 h 19998"/>
                <a:gd name="connsiteX335" fmla="*/ 533 w 19998"/>
                <a:gd name="connsiteY335" fmla="*/ 7078 h 19998"/>
                <a:gd name="connsiteX336" fmla="*/ 533 w 19998"/>
                <a:gd name="connsiteY336" fmla="*/ 7022 h 19998"/>
                <a:gd name="connsiteX337" fmla="*/ 574 w 19998"/>
                <a:gd name="connsiteY337" fmla="*/ 6996 h 19998"/>
                <a:gd name="connsiteX338" fmla="*/ 305 w 19998"/>
                <a:gd name="connsiteY338" fmla="*/ 6568 h 19998"/>
                <a:gd name="connsiteX339" fmla="*/ 264 w 19998"/>
                <a:gd name="connsiteY339" fmla="*/ 6594 h 19998"/>
                <a:gd name="connsiteX340" fmla="*/ 164 w 19998"/>
                <a:gd name="connsiteY340" fmla="*/ 6528 h 19998"/>
                <a:gd name="connsiteX341" fmla="*/ 141 w 19998"/>
                <a:gd name="connsiteY341" fmla="*/ 6528 h 19998"/>
                <a:gd name="connsiteX342" fmla="*/ 0 w 19998"/>
                <a:gd name="connsiteY342" fmla="*/ 6490 h 19998"/>
                <a:gd name="connsiteX343" fmla="*/ 17 w 19998"/>
                <a:gd name="connsiteY343" fmla="*/ 6465 h 19998"/>
                <a:gd name="connsiteX344" fmla="*/ 57 w 19998"/>
                <a:gd name="connsiteY344" fmla="*/ 6465 h 19998"/>
                <a:gd name="connsiteX345" fmla="*/ 57 w 19998"/>
                <a:gd name="connsiteY345" fmla="*/ 6425 h 19998"/>
                <a:gd name="connsiteX346" fmla="*/ 695 w 19998"/>
                <a:gd name="connsiteY346" fmla="*/ 6408 h 19998"/>
                <a:gd name="connsiteX347" fmla="*/ 760 w 19998"/>
                <a:gd name="connsiteY347" fmla="*/ 6262 h 19998"/>
                <a:gd name="connsiteX348" fmla="*/ 722 w 19998"/>
                <a:gd name="connsiteY348" fmla="*/ 6262 h 19998"/>
                <a:gd name="connsiteX349" fmla="*/ 695 w 19998"/>
                <a:gd name="connsiteY349" fmla="*/ 6164 h 19998"/>
                <a:gd name="connsiteX350" fmla="*/ 433 w 19998"/>
                <a:gd name="connsiteY350" fmla="*/ 6084 h 19998"/>
                <a:gd name="connsiteX351" fmla="*/ 348 w 19998"/>
                <a:gd name="connsiteY351" fmla="*/ 6204 h 19998"/>
                <a:gd name="connsiteX352" fmla="*/ 329 w 19998"/>
                <a:gd name="connsiteY352" fmla="*/ 6204 h 19998"/>
                <a:gd name="connsiteX353" fmla="*/ 305 w 19998"/>
                <a:gd name="connsiteY353" fmla="*/ 6060 h 19998"/>
                <a:gd name="connsiteX354" fmla="*/ 348 w 19998"/>
                <a:gd name="connsiteY354" fmla="*/ 6044 h 19998"/>
                <a:gd name="connsiteX355" fmla="*/ 348 w 19998"/>
                <a:gd name="connsiteY355" fmla="*/ 5997 h 19998"/>
                <a:gd name="connsiteX356" fmla="*/ 248 w 19998"/>
                <a:gd name="connsiteY356" fmla="*/ 5997 h 19998"/>
                <a:gd name="connsiteX357" fmla="*/ 221 w 19998"/>
                <a:gd name="connsiteY357" fmla="*/ 5938 h 19998"/>
                <a:gd name="connsiteX358" fmla="*/ 329 w 19998"/>
                <a:gd name="connsiteY358" fmla="*/ 5938 h 19998"/>
                <a:gd name="connsiteX359" fmla="*/ 348 w 19998"/>
                <a:gd name="connsiteY359" fmla="*/ 5818 h 19998"/>
                <a:gd name="connsiteX360" fmla="*/ 391 w 19998"/>
                <a:gd name="connsiteY360" fmla="*/ 5818 h 19998"/>
                <a:gd name="connsiteX361" fmla="*/ 369 w 19998"/>
                <a:gd name="connsiteY361" fmla="*/ 5917 h 19998"/>
                <a:gd name="connsiteX362" fmla="*/ 433 w 19998"/>
                <a:gd name="connsiteY362" fmla="*/ 5877 h 19998"/>
                <a:gd name="connsiteX363" fmla="*/ 433 w 19998"/>
                <a:gd name="connsiteY363" fmla="*/ 5898 h 19998"/>
                <a:gd name="connsiteX364" fmla="*/ 410 w 19998"/>
                <a:gd name="connsiteY364" fmla="*/ 5917 h 19998"/>
                <a:gd name="connsiteX365" fmla="*/ 433 w 19998"/>
                <a:gd name="connsiteY365" fmla="*/ 5938 h 19998"/>
                <a:gd name="connsiteX366" fmla="*/ 555 w 19998"/>
                <a:gd name="connsiteY366" fmla="*/ 5938 h 19998"/>
                <a:gd name="connsiteX367" fmla="*/ 555 w 19998"/>
                <a:gd name="connsiteY367" fmla="*/ 5955 h 19998"/>
                <a:gd name="connsiteX368" fmla="*/ 738 w 19998"/>
                <a:gd name="connsiteY368" fmla="*/ 5938 h 19998"/>
                <a:gd name="connsiteX369" fmla="*/ 695 w 19998"/>
                <a:gd name="connsiteY369" fmla="*/ 5835 h 19998"/>
                <a:gd name="connsiteX370" fmla="*/ 655 w 19998"/>
                <a:gd name="connsiteY370" fmla="*/ 5835 h 19998"/>
                <a:gd name="connsiteX371" fmla="*/ 638 w 19998"/>
                <a:gd name="connsiteY371" fmla="*/ 5877 h 19998"/>
                <a:gd name="connsiteX372" fmla="*/ 574 w 19998"/>
                <a:gd name="connsiteY372" fmla="*/ 5861 h 19998"/>
                <a:gd name="connsiteX373" fmla="*/ 517 w 19998"/>
                <a:gd name="connsiteY373" fmla="*/ 5861 h 19998"/>
                <a:gd name="connsiteX374" fmla="*/ 598 w 19998"/>
                <a:gd name="connsiteY374" fmla="*/ 5736 h 19998"/>
                <a:gd name="connsiteX375" fmla="*/ 141 w 19998"/>
                <a:gd name="connsiteY375" fmla="*/ 5778 h 19998"/>
                <a:gd name="connsiteX376" fmla="*/ 141 w 19998"/>
                <a:gd name="connsiteY376" fmla="*/ 5795 h 19998"/>
                <a:gd name="connsiteX377" fmla="*/ 17 w 19998"/>
                <a:gd name="connsiteY377" fmla="*/ 5818 h 19998"/>
                <a:gd name="connsiteX378" fmla="*/ 17 w 19998"/>
                <a:gd name="connsiteY378" fmla="*/ 5715 h 19998"/>
                <a:gd name="connsiteX379" fmla="*/ 40 w 19998"/>
                <a:gd name="connsiteY379" fmla="*/ 5715 h 19998"/>
                <a:gd name="connsiteX380" fmla="*/ 141 w 19998"/>
                <a:gd name="connsiteY380" fmla="*/ 5287 h 19998"/>
                <a:gd name="connsiteX381" fmla="*/ 181 w 19998"/>
                <a:gd name="connsiteY381" fmla="*/ 5268 h 19998"/>
                <a:gd name="connsiteX382" fmla="*/ 348 w 19998"/>
                <a:gd name="connsiteY382" fmla="*/ 5247 h 19998"/>
                <a:gd name="connsiteX383" fmla="*/ 329 w 19998"/>
                <a:gd name="connsiteY383" fmla="*/ 5205 h 19998"/>
                <a:gd name="connsiteX384" fmla="*/ 450 w 19998"/>
                <a:gd name="connsiteY384" fmla="*/ 5149 h 19998"/>
                <a:gd name="connsiteX385" fmla="*/ 617 w 19998"/>
                <a:gd name="connsiteY385" fmla="*/ 5149 h 19998"/>
                <a:gd name="connsiteX386" fmla="*/ 617 w 19998"/>
                <a:gd name="connsiteY386" fmla="*/ 5106 h 19998"/>
                <a:gd name="connsiteX387" fmla="*/ 803 w 19998"/>
                <a:gd name="connsiteY387" fmla="*/ 5085 h 19998"/>
                <a:gd name="connsiteX388" fmla="*/ 826 w 19998"/>
                <a:gd name="connsiteY388" fmla="*/ 5106 h 19998"/>
                <a:gd name="connsiteX389" fmla="*/ 803 w 19998"/>
                <a:gd name="connsiteY389" fmla="*/ 5149 h 19998"/>
                <a:gd name="connsiteX390" fmla="*/ 803 w 19998"/>
                <a:gd name="connsiteY390" fmla="*/ 5165 h 19998"/>
                <a:gd name="connsiteX391" fmla="*/ 1276 w 19998"/>
                <a:gd name="connsiteY391" fmla="*/ 5022 h 19998"/>
                <a:gd name="connsiteX392" fmla="*/ 1276 w 19998"/>
                <a:gd name="connsiteY392" fmla="*/ 5003 h 19998"/>
                <a:gd name="connsiteX393" fmla="*/ 1276 w 19998"/>
                <a:gd name="connsiteY393" fmla="*/ 5022 h 19998"/>
                <a:gd name="connsiteX394" fmla="*/ 1298 w 19998"/>
                <a:gd name="connsiteY394" fmla="*/ 5022 h 19998"/>
                <a:gd name="connsiteX395" fmla="*/ 1298 w 19998"/>
                <a:gd name="connsiteY395" fmla="*/ 5003 h 19998"/>
                <a:gd name="connsiteX396" fmla="*/ 1341 w 19998"/>
                <a:gd name="connsiteY396" fmla="*/ 5003 h 19998"/>
                <a:gd name="connsiteX397" fmla="*/ 1341 w 19998"/>
                <a:gd name="connsiteY397" fmla="*/ 5165 h 19998"/>
                <a:gd name="connsiteX398" fmla="*/ 1381 w 19998"/>
                <a:gd name="connsiteY398" fmla="*/ 5165 h 19998"/>
                <a:gd name="connsiteX399" fmla="*/ 1441 w 19998"/>
                <a:gd name="connsiteY399" fmla="*/ 5149 h 19998"/>
                <a:gd name="connsiteX400" fmla="*/ 1441 w 19998"/>
                <a:gd name="connsiteY400" fmla="*/ 5205 h 19998"/>
                <a:gd name="connsiteX401" fmla="*/ 1505 w 19998"/>
                <a:gd name="connsiteY401" fmla="*/ 5231 h 19998"/>
                <a:gd name="connsiteX402" fmla="*/ 1524 w 19998"/>
                <a:gd name="connsiteY402" fmla="*/ 5069 h 19998"/>
                <a:gd name="connsiteX403" fmla="*/ 1562 w 19998"/>
                <a:gd name="connsiteY403" fmla="*/ 5069 h 19998"/>
                <a:gd name="connsiteX404" fmla="*/ 1562 w 19998"/>
                <a:gd name="connsiteY404" fmla="*/ 5043 h 19998"/>
                <a:gd name="connsiteX405" fmla="*/ 1815 w 19998"/>
                <a:gd name="connsiteY405" fmla="*/ 5125 h 19998"/>
                <a:gd name="connsiteX406" fmla="*/ 1815 w 19998"/>
                <a:gd name="connsiteY406" fmla="*/ 5149 h 19998"/>
                <a:gd name="connsiteX407" fmla="*/ 1831 w 19998"/>
                <a:gd name="connsiteY407" fmla="*/ 5149 h 19998"/>
                <a:gd name="connsiteX408" fmla="*/ 1874 w 19998"/>
                <a:gd name="connsiteY408" fmla="*/ 5149 h 19998"/>
                <a:gd name="connsiteX409" fmla="*/ 1874 w 19998"/>
                <a:gd name="connsiteY409" fmla="*/ 5189 h 19998"/>
                <a:gd name="connsiteX410" fmla="*/ 1936 w 19998"/>
                <a:gd name="connsiteY410" fmla="*/ 5165 h 19998"/>
                <a:gd name="connsiteX411" fmla="*/ 1936 w 19998"/>
                <a:gd name="connsiteY411" fmla="*/ 5149 h 19998"/>
                <a:gd name="connsiteX412" fmla="*/ 1915 w 19998"/>
                <a:gd name="connsiteY412" fmla="*/ 5125 h 19998"/>
                <a:gd name="connsiteX413" fmla="*/ 1915 w 19998"/>
                <a:gd name="connsiteY413" fmla="*/ 5069 h 19998"/>
                <a:gd name="connsiteX414" fmla="*/ 1979 w 19998"/>
                <a:gd name="connsiteY414" fmla="*/ 5003 h 19998"/>
                <a:gd name="connsiteX415" fmla="*/ 1936 w 19998"/>
                <a:gd name="connsiteY415" fmla="*/ 4939 h 19998"/>
                <a:gd name="connsiteX416" fmla="*/ 2103 w 19998"/>
                <a:gd name="connsiteY416" fmla="*/ 4820 h 19998"/>
                <a:gd name="connsiteX417" fmla="*/ 2496 w 19998"/>
                <a:gd name="connsiteY417" fmla="*/ 4777 h 19998"/>
                <a:gd name="connsiteX418" fmla="*/ 2536 w 19998"/>
                <a:gd name="connsiteY418" fmla="*/ 4860 h 19998"/>
                <a:gd name="connsiteX419" fmla="*/ 2722 w 19998"/>
                <a:gd name="connsiteY419" fmla="*/ 4761 h 19998"/>
                <a:gd name="connsiteX420" fmla="*/ 2722 w 19998"/>
                <a:gd name="connsiteY420" fmla="*/ 4900 h 19998"/>
                <a:gd name="connsiteX421" fmla="*/ 2805 w 19998"/>
                <a:gd name="connsiteY421" fmla="*/ 4923 h 19998"/>
                <a:gd name="connsiteX422" fmla="*/ 2782 w 19998"/>
                <a:gd name="connsiteY422" fmla="*/ 4982 h 19998"/>
                <a:gd name="connsiteX423" fmla="*/ 2886 w 19998"/>
                <a:gd name="connsiteY423" fmla="*/ 5022 h 19998"/>
                <a:gd name="connsiteX424" fmla="*/ 2910 w 19998"/>
                <a:gd name="connsiteY424" fmla="*/ 5022 h 19998"/>
                <a:gd name="connsiteX425" fmla="*/ 2970 w 19998"/>
                <a:gd name="connsiteY425" fmla="*/ 5189 h 19998"/>
                <a:gd name="connsiteX426" fmla="*/ 3010 w 19998"/>
                <a:gd name="connsiteY426" fmla="*/ 5189 h 19998"/>
                <a:gd name="connsiteX427" fmla="*/ 3034 w 19998"/>
                <a:gd name="connsiteY427" fmla="*/ 5247 h 19998"/>
                <a:gd name="connsiteX428" fmla="*/ 3256 w 19998"/>
                <a:gd name="connsiteY428" fmla="*/ 5673 h 19998"/>
                <a:gd name="connsiteX429" fmla="*/ 3608 w 19998"/>
                <a:gd name="connsiteY429" fmla="*/ 5391 h 19998"/>
                <a:gd name="connsiteX430" fmla="*/ 3689 w 19998"/>
                <a:gd name="connsiteY430" fmla="*/ 5351 h 19998"/>
                <a:gd name="connsiteX431" fmla="*/ 3860 w 19998"/>
                <a:gd name="connsiteY431" fmla="*/ 5268 h 19998"/>
                <a:gd name="connsiteX432" fmla="*/ 3999 w 19998"/>
                <a:gd name="connsiteY432" fmla="*/ 5534 h 19998"/>
                <a:gd name="connsiteX433" fmla="*/ 4351 w 19998"/>
                <a:gd name="connsiteY433" fmla="*/ 5351 h 19998"/>
                <a:gd name="connsiteX434" fmla="*/ 4372 w 19998"/>
                <a:gd name="connsiteY434" fmla="*/ 5308 h 19998"/>
                <a:gd name="connsiteX435" fmla="*/ 4580 w 19998"/>
                <a:gd name="connsiteY435" fmla="*/ 5268 h 19998"/>
                <a:gd name="connsiteX436" fmla="*/ 4580 w 19998"/>
                <a:gd name="connsiteY436" fmla="*/ 5471 h 19998"/>
                <a:gd name="connsiteX437" fmla="*/ 4994 w 19998"/>
                <a:gd name="connsiteY437" fmla="*/ 5449 h 19998"/>
                <a:gd name="connsiteX438" fmla="*/ 5075 w 19998"/>
                <a:gd name="connsiteY438" fmla="*/ 5471 h 19998"/>
                <a:gd name="connsiteX439" fmla="*/ 5323 w 19998"/>
                <a:gd name="connsiteY439" fmla="*/ 5471 h 19998"/>
                <a:gd name="connsiteX440" fmla="*/ 5242 w 19998"/>
                <a:gd name="connsiteY440" fmla="*/ 5407 h 19998"/>
                <a:gd name="connsiteX441" fmla="*/ 4994 w 19998"/>
                <a:gd name="connsiteY441" fmla="*/ 5003 h 19998"/>
                <a:gd name="connsiteX442" fmla="*/ 4970 w 19998"/>
                <a:gd name="connsiteY442" fmla="*/ 5003 h 19998"/>
                <a:gd name="connsiteX443" fmla="*/ 4954 w 19998"/>
                <a:gd name="connsiteY443" fmla="*/ 4982 h 19998"/>
                <a:gd name="connsiteX444" fmla="*/ 5054 w 19998"/>
                <a:gd name="connsiteY444" fmla="*/ 4618 h 19998"/>
                <a:gd name="connsiteX445" fmla="*/ 5054 w 19998"/>
                <a:gd name="connsiteY445" fmla="*/ 4601 h 19998"/>
                <a:gd name="connsiteX446" fmla="*/ 5037 w 19998"/>
                <a:gd name="connsiteY446" fmla="*/ 4618 h 19998"/>
                <a:gd name="connsiteX447" fmla="*/ 5011 w 19998"/>
                <a:gd name="connsiteY447" fmla="*/ 4131 h 19998"/>
                <a:gd name="connsiteX448" fmla="*/ 4970 w 19998"/>
                <a:gd name="connsiteY448" fmla="*/ 4131 h 19998"/>
                <a:gd name="connsiteX449" fmla="*/ 4642 w 19998"/>
                <a:gd name="connsiteY449" fmla="*/ 3335 h 19998"/>
                <a:gd name="connsiteX450" fmla="*/ 4663 w 19998"/>
                <a:gd name="connsiteY450" fmla="*/ 3092 h 19998"/>
                <a:gd name="connsiteX451" fmla="*/ 4563 w 19998"/>
                <a:gd name="connsiteY451" fmla="*/ 3050 h 19998"/>
                <a:gd name="connsiteX452" fmla="*/ 4563 w 19998"/>
                <a:gd name="connsiteY452" fmla="*/ 2930 h 19998"/>
                <a:gd name="connsiteX453" fmla="*/ 4663 w 19998"/>
                <a:gd name="connsiteY453" fmla="*/ 2987 h 19998"/>
                <a:gd name="connsiteX454" fmla="*/ 4684 w 19998"/>
                <a:gd name="connsiteY454" fmla="*/ 2947 h 19998"/>
                <a:gd name="connsiteX455" fmla="*/ 5242 w 19998"/>
                <a:gd name="connsiteY455" fmla="*/ 3092 h 19998"/>
                <a:gd name="connsiteX456" fmla="*/ 5258 w 19998"/>
                <a:gd name="connsiteY456" fmla="*/ 3029 h 19998"/>
                <a:gd name="connsiteX457" fmla="*/ 5570 w 19998"/>
                <a:gd name="connsiteY457" fmla="*/ 3050 h 19998"/>
                <a:gd name="connsiteX458" fmla="*/ 5632 w 19998"/>
                <a:gd name="connsiteY458" fmla="*/ 3252 h 19998"/>
                <a:gd name="connsiteX459" fmla="*/ 5592 w 19998"/>
                <a:gd name="connsiteY459" fmla="*/ 3252 h 19998"/>
                <a:gd name="connsiteX460" fmla="*/ 5570 w 19998"/>
                <a:gd name="connsiteY460" fmla="*/ 3316 h 19998"/>
                <a:gd name="connsiteX461" fmla="*/ 5511 w 19998"/>
                <a:gd name="connsiteY461" fmla="*/ 3316 h 19998"/>
                <a:gd name="connsiteX462" fmla="*/ 5675 w 19998"/>
                <a:gd name="connsiteY462" fmla="*/ 3800 h 19998"/>
                <a:gd name="connsiteX463" fmla="*/ 5649 w 19998"/>
                <a:gd name="connsiteY463" fmla="*/ 3826 h 19998"/>
                <a:gd name="connsiteX464" fmla="*/ 5732 w 19998"/>
                <a:gd name="connsiteY464" fmla="*/ 3842 h 19998"/>
                <a:gd name="connsiteX465" fmla="*/ 5713 w 19998"/>
                <a:gd name="connsiteY465" fmla="*/ 3842 h 19998"/>
                <a:gd name="connsiteX466" fmla="*/ 5732 w 19998"/>
                <a:gd name="connsiteY466" fmla="*/ 3882 h 19998"/>
                <a:gd name="connsiteX467" fmla="*/ 5756 w 19998"/>
                <a:gd name="connsiteY467" fmla="*/ 3882 h 19998"/>
                <a:gd name="connsiteX468" fmla="*/ 5775 w 19998"/>
                <a:gd name="connsiteY468" fmla="*/ 3882 h 19998"/>
                <a:gd name="connsiteX469" fmla="*/ 5861 w 19998"/>
                <a:gd name="connsiteY469" fmla="*/ 3762 h 19998"/>
                <a:gd name="connsiteX470" fmla="*/ 6499 w 19998"/>
                <a:gd name="connsiteY470" fmla="*/ 3906 h 19998"/>
                <a:gd name="connsiteX471" fmla="*/ 7611 w 19998"/>
                <a:gd name="connsiteY471" fmla="*/ 3826 h 19998"/>
                <a:gd name="connsiteX472" fmla="*/ 7923 w 19998"/>
                <a:gd name="connsiteY472" fmla="*/ 3722 h 19998"/>
                <a:gd name="connsiteX473" fmla="*/ 8045 w 19998"/>
                <a:gd name="connsiteY473" fmla="*/ 3703 h 19998"/>
                <a:gd name="connsiteX474" fmla="*/ 7611 w 19998"/>
                <a:gd name="connsiteY474" fmla="*/ 3600 h 19998"/>
                <a:gd name="connsiteX475" fmla="*/ 7611 w 19998"/>
                <a:gd name="connsiteY475" fmla="*/ 3581 h 19998"/>
                <a:gd name="connsiteX476" fmla="*/ 7799 w 19998"/>
                <a:gd name="connsiteY476" fmla="*/ 3092 h 19998"/>
                <a:gd name="connsiteX477" fmla="*/ 9574 w 19998"/>
                <a:gd name="connsiteY477" fmla="*/ 2317 h 19998"/>
                <a:gd name="connsiteX478" fmla="*/ 9843 w 19998"/>
                <a:gd name="connsiteY478" fmla="*/ 1993 h 19998"/>
                <a:gd name="connsiteX479" fmla="*/ 9902 w 19998"/>
                <a:gd name="connsiteY479" fmla="*/ 2051 h 19998"/>
                <a:gd name="connsiteX480" fmla="*/ 10031 w 19998"/>
                <a:gd name="connsiteY480" fmla="*/ 2051 h 19998"/>
                <a:gd name="connsiteX481" fmla="*/ 9964 w 19998"/>
                <a:gd name="connsiteY481" fmla="*/ 1972 h 19998"/>
                <a:gd name="connsiteX482" fmla="*/ 9943 w 19998"/>
                <a:gd name="connsiteY482" fmla="*/ 1993 h 19998"/>
                <a:gd name="connsiteX483" fmla="*/ 9843 w 19998"/>
                <a:gd name="connsiteY483" fmla="*/ 1645 h 19998"/>
                <a:gd name="connsiteX484" fmla="*/ 9902 w 19998"/>
                <a:gd name="connsiteY484" fmla="*/ 1645 h 19998"/>
                <a:gd name="connsiteX485" fmla="*/ 9902 w 19998"/>
                <a:gd name="connsiteY485" fmla="*/ 1628 h 19998"/>
                <a:gd name="connsiteX486" fmla="*/ 9902 w 19998"/>
                <a:gd name="connsiteY486" fmla="*/ 1607 h 19998"/>
                <a:gd name="connsiteX487" fmla="*/ 9843 w 19998"/>
                <a:gd name="connsiteY487" fmla="*/ 1542 h 19998"/>
                <a:gd name="connsiteX488" fmla="*/ 9886 w 19998"/>
                <a:gd name="connsiteY488" fmla="*/ 1260 h 19998"/>
                <a:gd name="connsiteX489" fmla="*/ 9926 w 19998"/>
                <a:gd name="connsiteY489" fmla="*/ 1243 h 19998"/>
                <a:gd name="connsiteX490" fmla="*/ 9886 w 19998"/>
                <a:gd name="connsiteY490" fmla="*/ 815 h 19998"/>
                <a:gd name="connsiteX491" fmla="*/ 9902 w 19998"/>
                <a:gd name="connsiteY491" fmla="*/ 815 h 19998"/>
                <a:gd name="connsiteX492" fmla="*/ 9886 w 19998"/>
                <a:gd name="connsiteY492" fmla="*/ 484 h 19998"/>
                <a:gd name="connsiteX493" fmla="*/ 10645 w 19998"/>
                <a:gd name="connsiteY493" fmla="*/ 186 h 19998"/>
                <a:gd name="connsiteX494" fmla="*/ 11307 w 19998"/>
                <a:gd name="connsiteY494" fmla="*/ 0 h 19998"/>
                <a:gd name="connsiteX495" fmla="*/ 11431 w 19998"/>
                <a:gd name="connsiteY495" fmla="*/ 324 h 19998"/>
                <a:gd name="connsiteX496" fmla="*/ 11431 w 19998"/>
                <a:gd name="connsiteY496" fmla="*/ 630 h 19998"/>
                <a:gd name="connsiteX497" fmla="*/ 11577 w 19998"/>
                <a:gd name="connsiteY497" fmla="*/ 630 h 19998"/>
                <a:gd name="connsiteX498" fmla="*/ 11700 w 19998"/>
                <a:gd name="connsiteY498" fmla="*/ 832 h 19998"/>
                <a:gd name="connsiteX499" fmla="*/ 11822 w 19998"/>
                <a:gd name="connsiteY499" fmla="*/ 895 h 19998"/>
                <a:gd name="connsiteX500" fmla="*/ 12158 w 19998"/>
                <a:gd name="connsiteY500" fmla="*/ 670 h 19998"/>
                <a:gd name="connsiteX501" fmla="*/ 12279 w 19998"/>
                <a:gd name="connsiteY501" fmla="*/ 792 h 19998"/>
                <a:gd name="connsiteX502" fmla="*/ 12255 w 19998"/>
                <a:gd name="connsiteY502" fmla="*/ 815 h 19998"/>
                <a:gd name="connsiteX503" fmla="*/ 12360 w 19998"/>
                <a:gd name="connsiteY503" fmla="*/ 895 h 19998"/>
                <a:gd name="connsiteX504" fmla="*/ 12360 w 19998"/>
                <a:gd name="connsiteY504" fmla="*/ 912 h 19998"/>
                <a:gd name="connsiteX505" fmla="*/ 12339 w 19998"/>
                <a:gd name="connsiteY505" fmla="*/ 935 h 19998"/>
                <a:gd name="connsiteX506" fmla="*/ 12548 w 19998"/>
                <a:gd name="connsiteY506" fmla="*/ 1342 h 19998"/>
                <a:gd name="connsiteX507" fmla="*/ 12753 w 19998"/>
                <a:gd name="connsiteY507" fmla="*/ 1260 h 19998"/>
                <a:gd name="connsiteX508" fmla="*/ 12729 w 19998"/>
                <a:gd name="connsiteY508" fmla="*/ 1363 h 19998"/>
                <a:gd name="connsiteX509" fmla="*/ 12834 w 19998"/>
                <a:gd name="connsiteY509" fmla="*/ 1323 h 19998"/>
                <a:gd name="connsiteX510" fmla="*/ 12853 w 19998"/>
                <a:gd name="connsiteY510" fmla="*/ 1342 h 19998"/>
                <a:gd name="connsiteX511" fmla="*/ 12901 w 19998"/>
                <a:gd name="connsiteY511" fmla="*/ 1342 h 19998"/>
                <a:gd name="connsiteX512" fmla="*/ 13039 w 19998"/>
                <a:gd name="connsiteY512" fmla="*/ 1769 h 19998"/>
                <a:gd name="connsiteX513" fmla="*/ 13039 w 19998"/>
                <a:gd name="connsiteY513" fmla="*/ 1751 h 19998"/>
                <a:gd name="connsiteX514" fmla="*/ 13065 w 19998"/>
                <a:gd name="connsiteY514" fmla="*/ 1751 h 19998"/>
                <a:gd name="connsiteX515" fmla="*/ 13082 w 19998"/>
                <a:gd name="connsiteY515" fmla="*/ 1671 h 19998"/>
                <a:gd name="connsiteX516" fmla="*/ 13186 w 19998"/>
                <a:gd name="connsiteY516" fmla="*/ 1645 h 19998"/>
                <a:gd name="connsiteX517" fmla="*/ 13203 w 19998"/>
                <a:gd name="connsiteY517" fmla="*/ 1671 h 19998"/>
                <a:gd name="connsiteX518" fmla="*/ 13203 w 19998"/>
                <a:gd name="connsiteY518" fmla="*/ 1645 h 19998"/>
                <a:gd name="connsiteX519" fmla="*/ 13267 w 19998"/>
                <a:gd name="connsiteY519" fmla="*/ 1645 h 19998"/>
                <a:gd name="connsiteX520" fmla="*/ 13267 w 19998"/>
                <a:gd name="connsiteY520" fmla="*/ 1671 h 19998"/>
                <a:gd name="connsiteX521" fmla="*/ 13308 w 19998"/>
                <a:gd name="connsiteY521" fmla="*/ 1687 h 19998"/>
                <a:gd name="connsiteX522" fmla="*/ 13308 w 19998"/>
                <a:gd name="connsiteY522" fmla="*/ 1711 h 19998"/>
                <a:gd name="connsiteX523" fmla="*/ 13515 w 19998"/>
                <a:gd name="connsiteY523" fmla="*/ 1628 h 19998"/>
                <a:gd name="connsiteX524" fmla="*/ 13598 w 19998"/>
                <a:gd name="connsiteY524" fmla="*/ 1751 h 19998"/>
                <a:gd name="connsiteX525" fmla="*/ 13660 w 19998"/>
                <a:gd name="connsiteY525" fmla="*/ 1769 h 19998"/>
                <a:gd name="connsiteX526" fmla="*/ 13660 w 19998"/>
                <a:gd name="connsiteY526" fmla="*/ 1833 h 19998"/>
                <a:gd name="connsiteX527" fmla="*/ 13677 w 19998"/>
                <a:gd name="connsiteY527" fmla="*/ 1833 h 19998"/>
                <a:gd name="connsiteX528" fmla="*/ 13677 w 19998"/>
                <a:gd name="connsiteY528" fmla="*/ 1849 h 19998"/>
                <a:gd name="connsiteX529" fmla="*/ 13725 w 19998"/>
                <a:gd name="connsiteY529" fmla="*/ 1849 h 19998"/>
                <a:gd name="connsiteX530" fmla="*/ 13703 w 19998"/>
                <a:gd name="connsiteY530" fmla="*/ 1833 h 19998"/>
                <a:gd name="connsiteX531" fmla="*/ 13725 w 19998"/>
                <a:gd name="connsiteY531" fmla="*/ 1791 h 19998"/>
                <a:gd name="connsiteX532" fmla="*/ 13808 w 19998"/>
                <a:gd name="connsiteY532" fmla="*/ 1873 h 19998"/>
                <a:gd name="connsiteX533" fmla="*/ 13725 w 19998"/>
                <a:gd name="connsiteY533" fmla="*/ 2155 h 19998"/>
                <a:gd name="connsiteX534" fmla="*/ 13725 w 19998"/>
                <a:gd name="connsiteY534" fmla="*/ 2138 h 19998"/>
                <a:gd name="connsiteX535" fmla="*/ 13784 w 19998"/>
                <a:gd name="connsiteY535" fmla="*/ 2155 h 19998"/>
                <a:gd name="connsiteX536" fmla="*/ 13825 w 19998"/>
                <a:gd name="connsiteY536" fmla="*/ 2301 h 19998"/>
                <a:gd name="connsiteX537" fmla="*/ 13703 w 19998"/>
                <a:gd name="connsiteY537" fmla="*/ 2420 h 19998"/>
                <a:gd name="connsiteX538" fmla="*/ 13741 w 19998"/>
                <a:gd name="connsiteY538" fmla="*/ 2463 h 19998"/>
                <a:gd name="connsiteX539" fmla="*/ 13703 w 19998"/>
                <a:gd name="connsiteY539" fmla="*/ 2503 h 19998"/>
                <a:gd name="connsiteX540" fmla="*/ 13784 w 19998"/>
                <a:gd name="connsiteY540" fmla="*/ 2519 h 19998"/>
                <a:gd name="connsiteX541" fmla="*/ 13784 w 19998"/>
                <a:gd name="connsiteY541" fmla="*/ 2540 h 19998"/>
                <a:gd name="connsiteX542" fmla="*/ 13849 w 19998"/>
                <a:gd name="connsiteY542" fmla="*/ 2540 h 19998"/>
                <a:gd name="connsiteX543" fmla="*/ 14280 w 19998"/>
                <a:gd name="connsiteY543" fmla="*/ 2540 h 19998"/>
                <a:gd name="connsiteX544" fmla="*/ 14527 w 19998"/>
                <a:gd name="connsiteY544" fmla="*/ 2437 h 19998"/>
                <a:gd name="connsiteX545" fmla="*/ 14527 w 19998"/>
                <a:gd name="connsiteY545" fmla="*/ 2218 h 19998"/>
                <a:gd name="connsiteX546" fmla="*/ 14715 w 19998"/>
                <a:gd name="connsiteY546" fmla="*/ 2051 h 19998"/>
                <a:gd name="connsiteX547" fmla="*/ 14815 w 19998"/>
                <a:gd name="connsiteY547" fmla="*/ 2115 h 19998"/>
                <a:gd name="connsiteX548" fmla="*/ 14775 w 19998"/>
                <a:gd name="connsiteY548" fmla="*/ 2138 h 19998"/>
                <a:gd name="connsiteX549" fmla="*/ 14796 w 19998"/>
                <a:gd name="connsiteY549" fmla="*/ 2218 h 19998"/>
                <a:gd name="connsiteX550" fmla="*/ 14756 w 19998"/>
                <a:gd name="connsiteY550" fmla="*/ 2195 h 19998"/>
                <a:gd name="connsiteX551" fmla="*/ 14732 w 19998"/>
                <a:gd name="connsiteY551" fmla="*/ 2218 h 19998"/>
                <a:gd name="connsiteX552" fmla="*/ 14756 w 19998"/>
                <a:gd name="connsiteY552" fmla="*/ 2237 h 19998"/>
                <a:gd name="connsiteX553" fmla="*/ 14732 w 19998"/>
                <a:gd name="connsiteY553" fmla="*/ 2275 h 19998"/>
                <a:gd name="connsiteX554" fmla="*/ 14715 w 19998"/>
                <a:gd name="connsiteY554" fmla="*/ 2275 h 19998"/>
                <a:gd name="connsiteX555" fmla="*/ 14756 w 19998"/>
                <a:gd name="connsiteY555" fmla="*/ 2341 h 19998"/>
                <a:gd name="connsiteX556" fmla="*/ 14675 w 19998"/>
                <a:gd name="connsiteY556" fmla="*/ 2519 h 19998"/>
                <a:gd name="connsiteX557" fmla="*/ 14815 w 19998"/>
                <a:gd name="connsiteY557" fmla="*/ 2622 h 19998"/>
                <a:gd name="connsiteX558" fmla="*/ 14796 w 19998"/>
                <a:gd name="connsiteY558" fmla="*/ 2904 h 19998"/>
                <a:gd name="connsiteX559" fmla="*/ 14918 w 19998"/>
                <a:gd name="connsiteY559" fmla="*/ 2904 h 19998"/>
                <a:gd name="connsiteX560" fmla="*/ 14918 w 19998"/>
                <a:gd name="connsiteY560" fmla="*/ 2867 h 19998"/>
                <a:gd name="connsiteX561" fmla="*/ 15001 w 19998"/>
                <a:gd name="connsiteY561" fmla="*/ 2888 h 19998"/>
                <a:gd name="connsiteX562" fmla="*/ 15230 w 19998"/>
                <a:gd name="connsiteY562" fmla="*/ 3074 h 19998"/>
                <a:gd name="connsiteX563" fmla="*/ 15249 w 19998"/>
                <a:gd name="connsiteY563" fmla="*/ 3050 h 19998"/>
                <a:gd name="connsiteX564" fmla="*/ 15249 w 19998"/>
                <a:gd name="connsiteY564" fmla="*/ 3114 h 19998"/>
                <a:gd name="connsiteX565" fmla="*/ 15330 w 19998"/>
                <a:gd name="connsiteY565" fmla="*/ 3114 h 19998"/>
                <a:gd name="connsiteX566" fmla="*/ 15418 w 19998"/>
                <a:gd name="connsiteY566" fmla="*/ 3114 h 19998"/>
                <a:gd name="connsiteX567" fmla="*/ 15499 w 19998"/>
                <a:gd name="connsiteY567" fmla="*/ 3196 h 19998"/>
                <a:gd name="connsiteX568" fmla="*/ 15475 w 19998"/>
                <a:gd name="connsiteY568" fmla="*/ 3252 h 19998"/>
                <a:gd name="connsiteX569" fmla="*/ 15499 w 19998"/>
                <a:gd name="connsiteY569" fmla="*/ 3295 h 19998"/>
                <a:gd name="connsiteX570" fmla="*/ 15499 w 19998"/>
                <a:gd name="connsiteY570" fmla="*/ 3276 h 19998"/>
                <a:gd name="connsiteX571" fmla="*/ 15599 w 19998"/>
                <a:gd name="connsiteY571" fmla="*/ 3276 h 19998"/>
                <a:gd name="connsiteX572" fmla="*/ 15704 w 19998"/>
                <a:gd name="connsiteY572" fmla="*/ 3374 h 19998"/>
                <a:gd name="connsiteX573" fmla="*/ 15682 w 19998"/>
                <a:gd name="connsiteY573" fmla="*/ 3414 h 19998"/>
                <a:gd name="connsiteX574" fmla="*/ 15723 w 19998"/>
                <a:gd name="connsiteY574" fmla="*/ 3478 h 19998"/>
                <a:gd name="connsiteX575" fmla="*/ 15704 w 19998"/>
                <a:gd name="connsiteY575" fmla="*/ 3497 h 19998"/>
                <a:gd name="connsiteX576" fmla="*/ 15747 w 19998"/>
                <a:gd name="connsiteY576" fmla="*/ 3534 h 19998"/>
                <a:gd name="connsiteX577" fmla="*/ 15747 w 19998"/>
                <a:gd name="connsiteY577" fmla="*/ 3518 h 19998"/>
                <a:gd name="connsiteX578" fmla="*/ 15935 w 19998"/>
                <a:gd name="connsiteY578" fmla="*/ 3478 h 19998"/>
                <a:gd name="connsiteX579" fmla="*/ 15935 w 19998"/>
                <a:gd name="connsiteY579" fmla="*/ 3518 h 19998"/>
                <a:gd name="connsiteX580" fmla="*/ 15951 w 19998"/>
                <a:gd name="connsiteY580" fmla="*/ 3518 h 19998"/>
                <a:gd name="connsiteX581" fmla="*/ 15992 w 19998"/>
                <a:gd name="connsiteY581" fmla="*/ 3414 h 19998"/>
                <a:gd name="connsiteX582" fmla="*/ 16156 w 19998"/>
                <a:gd name="connsiteY582" fmla="*/ 3414 h 19998"/>
                <a:gd name="connsiteX583" fmla="*/ 16156 w 19998"/>
                <a:gd name="connsiteY583" fmla="*/ 3374 h 19998"/>
                <a:gd name="connsiteX584" fmla="*/ 16302 w 19998"/>
                <a:gd name="connsiteY584" fmla="*/ 3436 h 19998"/>
                <a:gd name="connsiteX585" fmla="*/ 16285 w 19998"/>
                <a:gd name="connsiteY585" fmla="*/ 3454 h 19998"/>
                <a:gd name="connsiteX586" fmla="*/ 16366 w 19998"/>
                <a:gd name="connsiteY586" fmla="*/ 3518 h 19998"/>
                <a:gd name="connsiteX587" fmla="*/ 16490 w 19998"/>
                <a:gd name="connsiteY587" fmla="*/ 3518 h 19998"/>
                <a:gd name="connsiteX588" fmla="*/ 16506 w 19998"/>
                <a:gd name="connsiteY588" fmla="*/ 3600 h 19998"/>
                <a:gd name="connsiteX589" fmla="*/ 16590 w 19998"/>
                <a:gd name="connsiteY589" fmla="*/ 3624 h 19998"/>
                <a:gd name="connsiteX590" fmla="*/ 16611 w 19998"/>
                <a:gd name="connsiteY590" fmla="*/ 3581 h 19998"/>
                <a:gd name="connsiteX591" fmla="*/ 16694 w 19998"/>
                <a:gd name="connsiteY591" fmla="*/ 3600 h 19998"/>
                <a:gd name="connsiteX592" fmla="*/ 16694 w 19998"/>
                <a:gd name="connsiteY592" fmla="*/ 3560 h 19998"/>
                <a:gd name="connsiteX593" fmla="*/ 16716 w 19998"/>
                <a:gd name="connsiteY593" fmla="*/ 3560 h 19998"/>
                <a:gd name="connsiteX594" fmla="*/ 16716 w 19998"/>
                <a:gd name="connsiteY594" fmla="*/ 3518 h 19998"/>
                <a:gd name="connsiteX595" fmla="*/ 16759 w 19998"/>
                <a:gd name="connsiteY595" fmla="*/ 3497 h 19998"/>
                <a:gd name="connsiteX596" fmla="*/ 16759 w 19998"/>
                <a:gd name="connsiteY596" fmla="*/ 3478 h 19998"/>
                <a:gd name="connsiteX597" fmla="*/ 16940 w 19998"/>
                <a:gd name="connsiteY597" fmla="*/ 3478 h 19998"/>
                <a:gd name="connsiteX598" fmla="*/ 17085 w 19998"/>
                <a:gd name="connsiteY598" fmla="*/ 3560 h 19998"/>
                <a:gd name="connsiteX599" fmla="*/ 17085 w 19998"/>
                <a:gd name="connsiteY599" fmla="*/ 3534 h 19998"/>
                <a:gd name="connsiteX600" fmla="*/ 17192 w 19998"/>
                <a:gd name="connsiteY600" fmla="*/ 3518 h 19998"/>
                <a:gd name="connsiteX601" fmla="*/ 17192 w 19998"/>
                <a:gd name="connsiteY601" fmla="*/ 3534 h 19998"/>
                <a:gd name="connsiteX602" fmla="*/ 17373 w 19998"/>
                <a:gd name="connsiteY602" fmla="*/ 3640 h 19998"/>
                <a:gd name="connsiteX603" fmla="*/ 17354 w 19998"/>
                <a:gd name="connsiteY603" fmla="*/ 3663 h 19998"/>
                <a:gd name="connsiteX604" fmla="*/ 17437 w 19998"/>
                <a:gd name="connsiteY604" fmla="*/ 3783 h 19998"/>
                <a:gd name="connsiteX605" fmla="*/ 17397 w 19998"/>
                <a:gd name="connsiteY605" fmla="*/ 3783 h 19998"/>
                <a:gd name="connsiteX606" fmla="*/ 17414 w 19998"/>
                <a:gd name="connsiteY606" fmla="*/ 3826 h 19998"/>
                <a:gd name="connsiteX607" fmla="*/ 17437 w 19998"/>
                <a:gd name="connsiteY607" fmla="*/ 3826 h 19998"/>
                <a:gd name="connsiteX608" fmla="*/ 17602 w 19998"/>
                <a:gd name="connsiteY608" fmla="*/ 4028 h 19998"/>
                <a:gd name="connsiteX609" fmla="*/ 17623 w 19998"/>
                <a:gd name="connsiteY609" fmla="*/ 4091 h 19998"/>
                <a:gd name="connsiteX610" fmla="*/ 17642 w 19998"/>
                <a:gd name="connsiteY610" fmla="*/ 4091 h 19998"/>
                <a:gd name="connsiteX611" fmla="*/ 17683 w 19998"/>
                <a:gd name="connsiteY611" fmla="*/ 4211 h 19998"/>
                <a:gd name="connsiteX612" fmla="*/ 17849 w 19998"/>
                <a:gd name="connsiteY612" fmla="*/ 4211 h 19998"/>
                <a:gd name="connsiteX613" fmla="*/ 17849 w 19998"/>
                <a:gd name="connsiteY613" fmla="*/ 4171 h 19998"/>
                <a:gd name="connsiteX614" fmla="*/ 17871 w 19998"/>
                <a:gd name="connsiteY614" fmla="*/ 4171 h 19998"/>
                <a:gd name="connsiteX615" fmla="*/ 17830 w 19998"/>
                <a:gd name="connsiteY615" fmla="*/ 4091 h 19998"/>
                <a:gd name="connsiteX616" fmla="*/ 17871 w 19998"/>
                <a:gd name="connsiteY616" fmla="*/ 4065 h 19998"/>
                <a:gd name="connsiteX617" fmla="*/ 17935 w 19998"/>
                <a:gd name="connsiteY617" fmla="*/ 4091 h 19998"/>
                <a:gd name="connsiteX618" fmla="*/ 17976 w 19998"/>
                <a:gd name="connsiteY618" fmla="*/ 4065 h 19998"/>
                <a:gd name="connsiteX619" fmla="*/ 18019 w 19998"/>
                <a:gd name="connsiteY619" fmla="*/ 4091 h 19998"/>
                <a:gd name="connsiteX620" fmla="*/ 18140 w 19998"/>
                <a:gd name="connsiteY620" fmla="*/ 4131 h 19998"/>
                <a:gd name="connsiteX621" fmla="*/ 18183 w 19998"/>
                <a:gd name="connsiteY621" fmla="*/ 4293 h 19998"/>
                <a:gd name="connsiteX622" fmla="*/ 18200 w 19998"/>
                <a:gd name="connsiteY622" fmla="*/ 4293 h 19998"/>
                <a:gd name="connsiteX623" fmla="*/ 18223 w 19998"/>
                <a:gd name="connsiteY623" fmla="*/ 4211 h 19998"/>
                <a:gd name="connsiteX624" fmla="*/ 18240 w 19998"/>
                <a:gd name="connsiteY624" fmla="*/ 4211 h 19998"/>
                <a:gd name="connsiteX625" fmla="*/ 18240 w 19998"/>
                <a:gd name="connsiteY625" fmla="*/ 4230 h 19998"/>
                <a:gd name="connsiteX626" fmla="*/ 18281 w 19998"/>
                <a:gd name="connsiteY626" fmla="*/ 4230 h 19998"/>
                <a:gd name="connsiteX627" fmla="*/ 18328 w 19998"/>
                <a:gd name="connsiteY627" fmla="*/ 4270 h 19998"/>
                <a:gd name="connsiteX628" fmla="*/ 18369 w 19998"/>
                <a:gd name="connsiteY628" fmla="*/ 4253 h 19998"/>
                <a:gd name="connsiteX629" fmla="*/ 18388 w 19998"/>
                <a:gd name="connsiteY629" fmla="*/ 4270 h 19998"/>
                <a:gd name="connsiteX630" fmla="*/ 18531 w 19998"/>
                <a:gd name="connsiteY630" fmla="*/ 4253 h 19998"/>
                <a:gd name="connsiteX631" fmla="*/ 18531 w 19998"/>
                <a:gd name="connsiteY631" fmla="*/ 4270 h 19998"/>
                <a:gd name="connsiteX632" fmla="*/ 18631 w 19998"/>
                <a:gd name="connsiteY632" fmla="*/ 4211 h 19998"/>
                <a:gd name="connsiteX633" fmla="*/ 18631 w 19998"/>
                <a:gd name="connsiteY633" fmla="*/ 4131 h 19998"/>
                <a:gd name="connsiteX634" fmla="*/ 18762 w 19998"/>
                <a:gd name="connsiteY634" fmla="*/ 4108 h 19998"/>
                <a:gd name="connsiteX635" fmla="*/ 18778 w 19998"/>
                <a:gd name="connsiteY635" fmla="*/ 4148 h 19998"/>
                <a:gd name="connsiteX636" fmla="*/ 18821 w 19998"/>
                <a:gd name="connsiteY636" fmla="*/ 4131 h 19998"/>
                <a:gd name="connsiteX637" fmla="*/ 18943 w 19998"/>
                <a:gd name="connsiteY637" fmla="*/ 4333 h 19998"/>
                <a:gd name="connsiteX638" fmla="*/ 19047 w 19998"/>
                <a:gd name="connsiteY638" fmla="*/ 4333 h 19998"/>
                <a:gd name="connsiteX639" fmla="*/ 19064 w 19998"/>
                <a:gd name="connsiteY639" fmla="*/ 4392 h 19998"/>
                <a:gd name="connsiteX640" fmla="*/ 19152 w 19998"/>
                <a:gd name="connsiteY640" fmla="*/ 4392 h 19998"/>
                <a:gd name="connsiteX641" fmla="*/ 19152 w 19998"/>
                <a:gd name="connsiteY641" fmla="*/ 4373 h 19998"/>
                <a:gd name="connsiteX642" fmla="*/ 19212 w 19998"/>
                <a:gd name="connsiteY642" fmla="*/ 4373 h 19998"/>
                <a:gd name="connsiteX643" fmla="*/ 19212 w 19998"/>
                <a:gd name="connsiteY643" fmla="*/ 4392 h 19998"/>
                <a:gd name="connsiteX644" fmla="*/ 19317 w 19998"/>
                <a:gd name="connsiteY644" fmla="*/ 4333 h 19998"/>
                <a:gd name="connsiteX645" fmla="*/ 19417 w 19998"/>
                <a:gd name="connsiteY645" fmla="*/ 4392 h 19998"/>
                <a:gd name="connsiteX646" fmla="*/ 19443 w 19998"/>
                <a:gd name="connsiteY646" fmla="*/ 4373 h 19998"/>
                <a:gd name="connsiteX647" fmla="*/ 19500 w 19998"/>
                <a:gd name="connsiteY647" fmla="*/ 4373 h 19998"/>
                <a:gd name="connsiteX648" fmla="*/ 19521 w 19998"/>
                <a:gd name="connsiteY648" fmla="*/ 4352 h 19998"/>
                <a:gd name="connsiteX649" fmla="*/ 19998 w 19998"/>
                <a:gd name="connsiteY649" fmla="*/ 4512 h 19998"/>
                <a:gd name="connsiteX650" fmla="*/ 19750 w 19998"/>
                <a:gd name="connsiteY650" fmla="*/ 4939 h 19998"/>
                <a:gd name="connsiteX651" fmla="*/ 19712 w 19998"/>
                <a:gd name="connsiteY651" fmla="*/ 4939 h 19998"/>
                <a:gd name="connsiteX652" fmla="*/ 19686 w 19998"/>
                <a:gd name="connsiteY652" fmla="*/ 5003 h 19998"/>
                <a:gd name="connsiteX653" fmla="*/ 19645 w 19998"/>
                <a:gd name="connsiteY653" fmla="*/ 5003 h 19998"/>
                <a:gd name="connsiteX654" fmla="*/ 19131 w 19998"/>
                <a:gd name="connsiteY654" fmla="*/ 6512 h 19998"/>
                <a:gd name="connsiteX655" fmla="*/ 19236 w 19998"/>
                <a:gd name="connsiteY655" fmla="*/ 7750 h 19998"/>
                <a:gd name="connsiteX656" fmla="*/ 19212 w 19998"/>
                <a:gd name="connsiteY656" fmla="*/ 7750 h 19998"/>
                <a:gd name="connsiteX657" fmla="*/ 19090 w 19998"/>
                <a:gd name="connsiteY657" fmla="*/ 7870 h 19998"/>
                <a:gd name="connsiteX658" fmla="*/ 19152 w 19998"/>
                <a:gd name="connsiteY658" fmla="*/ 7853 h 19998"/>
                <a:gd name="connsiteX659" fmla="*/ 19064 w 19998"/>
                <a:gd name="connsiteY659" fmla="*/ 7973 h 19998"/>
                <a:gd name="connsiteX660" fmla="*/ 18983 w 19998"/>
                <a:gd name="connsiteY660" fmla="*/ 7973 h 19998"/>
                <a:gd name="connsiteX661" fmla="*/ 18714 w 19998"/>
                <a:gd name="connsiteY661" fmla="*/ 8135 h 19998"/>
                <a:gd name="connsiteX662" fmla="*/ 18695 w 19998"/>
                <a:gd name="connsiteY662" fmla="*/ 8093 h 19998"/>
                <a:gd name="connsiteX663" fmla="*/ 18614 w 19998"/>
                <a:gd name="connsiteY663" fmla="*/ 7997 h 19998"/>
                <a:gd name="connsiteX664" fmla="*/ 18631 w 19998"/>
                <a:gd name="connsiteY664" fmla="*/ 7973 h 19998"/>
                <a:gd name="connsiteX665" fmla="*/ 18304 w 19998"/>
                <a:gd name="connsiteY66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689 w 19998"/>
                <a:gd name="connsiteY429" fmla="*/ 5351 h 19998"/>
                <a:gd name="connsiteX430" fmla="*/ 3860 w 19998"/>
                <a:gd name="connsiteY430" fmla="*/ 5268 h 19998"/>
                <a:gd name="connsiteX431" fmla="*/ 3999 w 19998"/>
                <a:gd name="connsiteY431" fmla="*/ 5534 h 19998"/>
                <a:gd name="connsiteX432" fmla="*/ 4351 w 19998"/>
                <a:gd name="connsiteY432" fmla="*/ 5351 h 19998"/>
                <a:gd name="connsiteX433" fmla="*/ 4372 w 19998"/>
                <a:gd name="connsiteY433" fmla="*/ 5308 h 19998"/>
                <a:gd name="connsiteX434" fmla="*/ 4580 w 19998"/>
                <a:gd name="connsiteY434" fmla="*/ 5268 h 19998"/>
                <a:gd name="connsiteX435" fmla="*/ 4580 w 19998"/>
                <a:gd name="connsiteY435" fmla="*/ 5471 h 19998"/>
                <a:gd name="connsiteX436" fmla="*/ 4994 w 19998"/>
                <a:gd name="connsiteY436" fmla="*/ 5449 h 19998"/>
                <a:gd name="connsiteX437" fmla="*/ 5075 w 19998"/>
                <a:gd name="connsiteY437" fmla="*/ 5471 h 19998"/>
                <a:gd name="connsiteX438" fmla="*/ 5323 w 19998"/>
                <a:gd name="connsiteY438" fmla="*/ 5471 h 19998"/>
                <a:gd name="connsiteX439" fmla="*/ 5242 w 19998"/>
                <a:gd name="connsiteY439" fmla="*/ 5407 h 19998"/>
                <a:gd name="connsiteX440" fmla="*/ 4994 w 19998"/>
                <a:gd name="connsiteY440" fmla="*/ 5003 h 19998"/>
                <a:gd name="connsiteX441" fmla="*/ 4970 w 19998"/>
                <a:gd name="connsiteY441" fmla="*/ 5003 h 19998"/>
                <a:gd name="connsiteX442" fmla="*/ 4954 w 19998"/>
                <a:gd name="connsiteY442" fmla="*/ 4982 h 19998"/>
                <a:gd name="connsiteX443" fmla="*/ 5054 w 19998"/>
                <a:gd name="connsiteY443" fmla="*/ 4618 h 19998"/>
                <a:gd name="connsiteX444" fmla="*/ 5054 w 19998"/>
                <a:gd name="connsiteY444" fmla="*/ 4601 h 19998"/>
                <a:gd name="connsiteX445" fmla="*/ 5037 w 19998"/>
                <a:gd name="connsiteY445" fmla="*/ 4618 h 19998"/>
                <a:gd name="connsiteX446" fmla="*/ 5011 w 19998"/>
                <a:gd name="connsiteY446" fmla="*/ 4131 h 19998"/>
                <a:gd name="connsiteX447" fmla="*/ 4970 w 19998"/>
                <a:gd name="connsiteY447" fmla="*/ 4131 h 19998"/>
                <a:gd name="connsiteX448" fmla="*/ 4642 w 19998"/>
                <a:gd name="connsiteY448" fmla="*/ 3335 h 19998"/>
                <a:gd name="connsiteX449" fmla="*/ 4663 w 19998"/>
                <a:gd name="connsiteY449" fmla="*/ 3092 h 19998"/>
                <a:gd name="connsiteX450" fmla="*/ 4563 w 19998"/>
                <a:gd name="connsiteY450" fmla="*/ 3050 h 19998"/>
                <a:gd name="connsiteX451" fmla="*/ 4563 w 19998"/>
                <a:gd name="connsiteY451" fmla="*/ 2930 h 19998"/>
                <a:gd name="connsiteX452" fmla="*/ 4663 w 19998"/>
                <a:gd name="connsiteY452" fmla="*/ 2987 h 19998"/>
                <a:gd name="connsiteX453" fmla="*/ 4684 w 19998"/>
                <a:gd name="connsiteY453" fmla="*/ 2947 h 19998"/>
                <a:gd name="connsiteX454" fmla="*/ 5242 w 19998"/>
                <a:gd name="connsiteY454" fmla="*/ 3092 h 19998"/>
                <a:gd name="connsiteX455" fmla="*/ 5258 w 19998"/>
                <a:gd name="connsiteY455" fmla="*/ 3029 h 19998"/>
                <a:gd name="connsiteX456" fmla="*/ 5570 w 19998"/>
                <a:gd name="connsiteY456" fmla="*/ 3050 h 19998"/>
                <a:gd name="connsiteX457" fmla="*/ 5632 w 19998"/>
                <a:gd name="connsiteY457" fmla="*/ 3252 h 19998"/>
                <a:gd name="connsiteX458" fmla="*/ 5592 w 19998"/>
                <a:gd name="connsiteY458" fmla="*/ 3252 h 19998"/>
                <a:gd name="connsiteX459" fmla="*/ 5570 w 19998"/>
                <a:gd name="connsiteY459" fmla="*/ 3316 h 19998"/>
                <a:gd name="connsiteX460" fmla="*/ 5511 w 19998"/>
                <a:gd name="connsiteY460" fmla="*/ 3316 h 19998"/>
                <a:gd name="connsiteX461" fmla="*/ 5675 w 19998"/>
                <a:gd name="connsiteY461" fmla="*/ 3800 h 19998"/>
                <a:gd name="connsiteX462" fmla="*/ 5649 w 19998"/>
                <a:gd name="connsiteY462" fmla="*/ 3826 h 19998"/>
                <a:gd name="connsiteX463" fmla="*/ 5732 w 19998"/>
                <a:gd name="connsiteY463" fmla="*/ 3842 h 19998"/>
                <a:gd name="connsiteX464" fmla="*/ 5713 w 19998"/>
                <a:gd name="connsiteY464" fmla="*/ 3842 h 19998"/>
                <a:gd name="connsiteX465" fmla="*/ 5732 w 19998"/>
                <a:gd name="connsiteY465" fmla="*/ 3882 h 19998"/>
                <a:gd name="connsiteX466" fmla="*/ 5756 w 19998"/>
                <a:gd name="connsiteY466" fmla="*/ 3882 h 19998"/>
                <a:gd name="connsiteX467" fmla="*/ 5775 w 19998"/>
                <a:gd name="connsiteY467" fmla="*/ 3882 h 19998"/>
                <a:gd name="connsiteX468" fmla="*/ 5861 w 19998"/>
                <a:gd name="connsiteY468" fmla="*/ 3762 h 19998"/>
                <a:gd name="connsiteX469" fmla="*/ 6499 w 19998"/>
                <a:gd name="connsiteY469" fmla="*/ 3906 h 19998"/>
                <a:gd name="connsiteX470" fmla="*/ 7611 w 19998"/>
                <a:gd name="connsiteY470" fmla="*/ 3826 h 19998"/>
                <a:gd name="connsiteX471" fmla="*/ 7923 w 19998"/>
                <a:gd name="connsiteY471" fmla="*/ 3722 h 19998"/>
                <a:gd name="connsiteX472" fmla="*/ 8045 w 19998"/>
                <a:gd name="connsiteY472" fmla="*/ 3703 h 19998"/>
                <a:gd name="connsiteX473" fmla="*/ 7611 w 19998"/>
                <a:gd name="connsiteY473" fmla="*/ 3600 h 19998"/>
                <a:gd name="connsiteX474" fmla="*/ 7611 w 19998"/>
                <a:gd name="connsiteY474" fmla="*/ 3581 h 19998"/>
                <a:gd name="connsiteX475" fmla="*/ 7799 w 19998"/>
                <a:gd name="connsiteY475" fmla="*/ 3092 h 19998"/>
                <a:gd name="connsiteX476" fmla="*/ 9574 w 19998"/>
                <a:gd name="connsiteY476" fmla="*/ 2317 h 19998"/>
                <a:gd name="connsiteX477" fmla="*/ 9843 w 19998"/>
                <a:gd name="connsiteY477" fmla="*/ 1993 h 19998"/>
                <a:gd name="connsiteX478" fmla="*/ 9902 w 19998"/>
                <a:gd name="connsiteY478" fmla="*/ 2051 h 19998"/>
                <a:gd name="connsiteX479" fmla="*/ 10031 w 19998"/>
                <a:gd name="connsiteY479" fmla="*/ 2051 h 19998"/>
                <a:gd name="connsiteX480" fmla="*/ 9964 w 19998"/>
                <a:gd name="connsiteY480" fmla="*/ 1972 h 19998"/>
                <a:gd name="connsiteX481" fmla="*/ 9943 w 19998"/>
                <a:gd name="connsiteY481" fmla="*/ 1993 h 19998"/>
                <a:gd name="connsiteX482" fmla="*/ 9843 w 19998"/>
                <a:gd name="connsiteY482" fmla="*/ 1645 h 19998"/>
                <a:gd name="connsiteX483" fmla="*/ 9902 w 19998"/>
                <a:gd name="connsiteY483" fmla="*/ 1645 h 19998"/>
                <a:gd name="connsiteX484" fmla="*/ 9902 w 19998"/>
                <a:gd name="connsiteY484" fmla="*/ 1628 h 19998"/>
                <a:gd name="connsiteX485" fmla="*/ 9902 w 19998"/>
                <a:gd name="connsiteY485" fmla="*/ 1607 h 19998"/>
                <a:gd name="connsiteX486" fmla="*/ 9843 w 19998"/>
                <a:gd name="connsiteY486" fmla="*/ 1542 h 19998"/>
                <a:gd name="connsiteX487" fmla="*/ 9886 w 19998"/>
                <a:gd name="connsiteY487" fmla="*/ 1260 h 19998"/>
                <a:gd name="connsiteX488" fmla="*/ 9926 w 19998"/>
                <a:gd name="connsiteY488" fmla="*/ 1243 h 19998"/>
                <a:gd name="connsiteX489" fmla="*/ 9886 w 19998"/>
                <a:gd name="connsiteY489" fmla="*/ 815 h 19998"/>
                <a:gd name="connsiteX490" fmla="*/ 9902 w 19998"/>
                <a:gd name="connsiteY490" fmla="*/ 815 h 19998"/>
                <a:gd name="connsiteX491" fmla="*/ 9886 w 19998"/>
                <a:gd name="connsiteY491" fmla="*/ 484 h 19998"/>
                <a:gd name="connsiteX492" fmla="*/ 10645 w 19998"/>
                <a:gd name="connsiteY492" fmla="*/ 186 h 19998"/>
                <a:gd name="connsiteX493" fmla="*/ 11307 w 19998"/>
                <a:gd name="connsiteY493" fmla="*/ 0 h 19998"/>
                <a:gd name="connsiteX494" fmla="*/ 11431 w 19998"/>
                <a:gd name="connsiteY494" fmla="*/ 324 h 19998"/>
                <a:gd name="connsiteX495" fmla="*/ 11431 w 19998"/>
                <a:gd name="connsiteY495" fmla="*/ 630 h 19998"/>
                <a:gd name="connsiteX496" fmla="*/ 11577 w 19998"/>
                <a:gd name="connsiteY496" fmla="*/ 630 h 19998"/>
                <a:gd name="connsiteX497" fmla="*/ 11700 w 19998"/>
                <a:gd name="connsiteY497" fmla="*/ 832 h 19998"/>
                <a:gd name="connsiteX498" fmla="*/ 11822 w 19998"/>
                <a:gd name="connsiteY498" fmla="*/ 895 h 19998"/>
                <a:gd name="connsiteX499" fmla="*/ 12158 w 19998"/>
                <a:gd name="connsiteY499" fmla="*/ 670 h 19998"/>
                <a:gd name="connsiteX500" fmla="*/ 12279 w 19998"/>
                <a:gd name="connsiteY500" fmla="*/ 792 h 19998"/>
                <a:gd name="connsiteX501" fmla="*/ 12255 w 19998"/>
                <a:gd name="connsiteY501" fmla="*/ 815 h 19998"/>
                <a:gd name="connsiteX502" fmla="*/ 12360 w 19998"/>
                <a:gd name="connsiteY502" fmla="*/ 895 h 19998"/>
                <a:gd name="connsiteX503" fmla="*/ 12360 w 19998"/>
                <a:gd name="connsiteY503" fmla="*/ 912 h 19998"/>
                <a:gd name="connsiteX504" fmla="*/ 12339 w 19998"/>
                <a:gd name="connsiteY504" fmla="*/ 935 h 19998"/>
                <a:gd name="connsiteX505" fmla="*/ 12548 w 19998"/>
                <a:gd name="connsiteY505" fmla="*/ 1342 h 19998"/>
                <a:gd name="connsiteX506" fmla="*/ 12753 w 19998"/>
                <a:gd name="connsiteY506" fmla="*/ 1260 h 19998"/>
                <a:gd name="connsiteX507" fmla="*/ 12729 w 19998"/>
                <a:gd name="connsiteY507" fmla="*/ 1363 h 19998"/>
                <a:gd name="connsiteX508" fmla="*/ 12834 w 19998"/>
                <a:gd name="connsiteY508" fmla="*/ 1323 h 19998"/>
                <a:gd name="connsiteX509" fmla="*/ 12853 w 19998"/>
                <a:gd name="connsiteY509" fmla="*/ 1342 h 19998"/>
                <a:gd name="connsiteX510" fmla="*/ 12901 w 19998"/>
                <a:gd name="connsiteY510" fmla="*/ 1342 h 19998"/>
                <a:gd name="connsiteX511" fmla="*/ 13039 w 19998"/>
                <a:gd name="connsiteY511" fmla="*/ 1769 h 19998"/>
                <a:gd name="connsiteX512" fmla="*/ 13039 w 19998"/>
                <a:gd name="connsiteY512" fmla="*/ 1751 h 19998"/>
                <a:gd name="connsiteX513" fmla="*/ 13065 w 19998"/>
                <a:gd name="connsiteY513" fmla="*/ 1751 h 19998"/>
                <a:gd name="connsiteX514" fmla="*/ 13082 w 19998"/>
                <a:gd name="connsiteY514" fmla="*/ 1671 h 19998"/>
                <a:gd name="connsiteX515" fmla="*/ 13186 w 19998"/>
                <a:gd name="connsiteY515" fmla="*/ 1645 h 19998"/>
                <a:gd name="connsiteX516" fmla="*/ 13203 w 19998"/>
                <a:gd name="connsiteY516" fmla="*/ 1671 h 19998"/>
                <a:gd name="connsiteX517" fmla="*/ 13203 w 19998"/>
                <a:gd name="connsiteY517" fmla="*/ 1645 h 19998"/>
                <a:gd name="connsiteX518" fmla="*/ 13267 w 19998"/>
                <a:gd name="connsiteY518" fmla="*/ 1645 h 19998"/>
                <a:gd name="connsiteX519" fmla="*/ 13267 w 19998"/>
                <a:gd name="connsiteY519" fmla="*/ 1671 h 19998"/>
                <a:gd name="connsiteX520" fmla="*/ 13308 w 19998"/>
                <a:gd name="connsiteY520" fmla="*/ 1687 h 19998"/>
                <a:gd name="connsiteX521" fmla="*/ 13308 w 19998"/>
                <a:gd name="connsiteY521" fmla="*/ 1711 h 19998"/>
                <a:gd name="connsiteX522" fmla="*/ 13515 w 19998"/>
                <a:gd name="connsiteY522" fmla="*/ 1628 h 19998"/>
                <a:gd name="connsiteX523" fmla="*/ 13598 w 19998"/>
                <a:gd name="connsiteY523" fmla="*/ 1751 h 19998"/>
                <a:gd name="connsiteX524" fmla="*/ 13660 w 19998"/>
                <a:gd name="connsiteY524" fmla="*/ 1769 h 19998"/>
                <a:gd name="connsiteX525" fmla="*/ 13660 w 19998"/>
                <a:gd name="connsiteY525" fmla="*/ 1833 h 19998"/>
                <a:gd name="connsiteX526" fmla="*/ 13677 w 19998"/>
                <a:gd name="connsiteY526" fmla="*/ 1833 h 19998"/>
                <a:gd name="connsiteX527" fmla="*/ 13677 w 19998"/>
                <a:gd name="connsiteY527" fmla="*/ 1849 h 19998"/>
                <a:gd name="connsiteX528" fmla="*/ 13725 w 19998"/>
                <a:gd name="connsiteY528" fmla="*/ 1849 h 19998"/>
                <a:gd name="connsiteX529" fmla="*/ 13703 w 19998"/>
                <a:gd name="connsiteY529" fmla="*/ 1833 h 19998"/>
                <a:gd name="connsiteX530" fmla="*/ 13725 w 19998"/>
                <a:gd name="connsiteY530" fmla="*/ 1791 h 19998"/>
                <a:gd name="connsiteX531" fmla="*/ 13808 w 19998"/>
                <a:gd name="connsiteY531" fmla="*/ 1873 h 19998"/>
                <a:gd name="connsiteX532" fmla="*/ 13725 w 19998"/>
                <a:gd name="connsiteY532" fmla="*/ 2155 h 19998"/>
                <a:gd name="connsiteX533" fmla="*/ 13725 w 19998"/>
                <a:gd name="connsiteY533" fmla="*/ 2138 h 19998"/>
                <a:gd name="connsiteX534" fmla="*/ 13784 w 19998"/>
                <a:gd name="connsiteY534" fmla="*/ 2155 h 19998"/>
                <a:gd name="connsiteX535" fmla="*/ 13825 w 19998"/>
                <a:gd name="connsiteY535" fmla="*/ 2301 h 19998"/>
                <a:gd name="connsiteX536" fmla="*/ 13703 w 19998"/>
                <a:gd name="connsiteY536" fmla="*/ 2420 h 19998"/>
                <a:gd name="connsiteX537" fmla="*/ 13741 w 19998"/>
                <a:gd name="connsiteY537" fmla="*/ 2463 h 19998"/>
                <a:gd name="connsiteX538" fmla="*/ 13703 w 19998"/>
                <a:gd name="connsiteY538" fmla="*/ 2503 h 19998"/>
                <a:gd name="connsiteX539" fmla="*/ 13784 w 19998"/>
                <a:gd name="connsiteY539" fmla="*/ 2519 h 19998"/>
                <a:gd name="connsiteX540" fmla="*/ 13784 w 19998"/>
                <a:gd name="connsiteY540" fmla="*/ 2540 h 19998"/>
                <a:gd name="connsiteX541" fmla="*/ 13849 w 19998"/>
                <a:gd name="connsiteY541" fmla="*/ 2540 h 19998"/>
                <a:gd name="connsiteX542" fmla="*/ 14280 w 19998"/>
                <a:gd name="connsiteY542" fmla="*/ 2540 h 19998"/>
                <a:gd name="connsiteX543" fmla="*/ 14527 w 19998"/>
                <a:gd name="connsiteY543" fmla="*/ 2437 h 19998"/>
                <a:gd name="connsiteX544" fmla="*/ 14527 w 19998"/>
                <a:gd name="connsiteY544" fmla="*/ 2218 h 19998"/>
                <a:gd name="connsiteX545" fmla="*/ 14715 w 19998"/>
                <a:gd name="connsiteY545" fmla="*/ 2051 h 19998"/>
                <a:gd name="connsiteX546" fmla="*/ 14815 w 19998"/>
                <a:gd name="connsiteY546" fmla="*/ 2115 h 19998"/>
                <a:gd name="connsiteX547" fmla="*/ 14775 w 19998"/>
                <a:gd name="connsiteY547" fmla="*/ 2138 h 19998"/>
                <a:gd name="connsiteX548" fmla="*/ 14796 w 19998"/>
                <a:gd name="connsiteY548" fmla="*/ 2218 h 19998"/>
                <a:gd name="connsiteX549" fmla="*/ 14756 w 19998"/>
                <a:gd name="connsiteY549" fmla="*/ 2195 h 19998"/>
                <a:gd name="connsiteX550" fmla="*/ 14732 w 19998"/>
                <a:gd name="connsiteY550" fmla="*/ 2218 h 19998"/>
                <a:gd name="connsiteX551" fmla="*/ 14756 w 19998"/>
                <a:gd name="connsiteY551" fmla="*/ 2237 h 19998"/>
                <a:gd name="connsiteX552" fmla="*/ 14732 w 19998"/>
                <a:gd name="connsiteY552" fmla="*/ 2275 h 19998"/>
                <a:gd name="connsiteX553" fmla="*/ 14715 w 19998"/>
                <a:gd name="connsiteY553" fmla="*/ 2275 h 19998"/>
                <a:gd name="connsiteX554" fmla="*/ 14756 w 19998"/>
                <a:gd name="connsiteY554" fmla="*/ 2341 h 19998"/>
                <a:gd name="connsiteX555" fmla="*/ 14675 w 19998"/>
                <a:gd name="connsiteY555" fmla="*/ 2519 h 19998"/>
                <a:gd name="connsiteX556" fmla="*/ 14815 w 19998"/>
                <a:gd name="connsiteY556" fmla="*/ 2622 h 19998"/>
                <a:gd name="connsiteX557" fmla="*/ 14796 w 19998"/>
                <a:gd name="connsiteY557" fmla="*/ 2904 h 19998"/>
                <a:gd name="connsiteX558" fmla="*/ 14918 w 19998"/>
                <a:gd name="connsiteY558" fmla="*/ 2904 h 19998"/>
                <a:gd name="connsiteX559" fmla="*/ 14918 w 19998"/>
                <a:gd name="connsiteY559" fmla="*/ 2867 h 19998"/>
                <a:gd name="connsiteX560" fmla="*/ 15001 w 19998"/>
                <a:gd name="connsiteY560" fmla="*/ 2888 h 19998"/>
                <a:gd name="connsiteX561" fmla="*/ 15230 w 19998"/>
                <a:gd name="connsiteY561" fmla="*/ 3074 h 19998"/>
                <a:gd name="connsiteX562" fmla="*/ 15249 w 19998"/>
                <a:gd name="connsiteY562" fmla="*/ 3050 h 19998"/>
                <a:gd name="connsiteX563" fmla="*/ 15249 w 19998"/>
                <a:gd name="connsiteY563" fmla="*/ 3114 h 19998"/>
                <a:gd name="connsiteX564" fmla="*/ 15330 w 19998"/>
                <a:gd name="connsiteY564" fmla="*/ 3114 h 19998"/>
                <a:gd name="connsiteX565" fmla="*/ 15418 w 19998"/>
                <a:gd name="connsiteY565" fmla="*/ 3114 h 19998"/>
                <a:gd name="connsiteX566" fmla="*/ 15499 w 19998"/>
                <a:gd name="connsiteY566" fmla="*/ 3196 h 19998"/>
                <a:gd name="connsiteX567" fmla="*/ 15475 w 19998"/>
                <a:gd name="connsiteY567" fmla="*/ 3252 h 19998"/>
                <a:gd name="connsiteX568" fmla="*/ 15499 w 19998"/>
                <a:gd name="connsiteY568" fmla="*/ 3295 h 19998"/>
                <a:gd name="connsiteX569" fmla="*/ 15499 w 19998"/>
                <a:gd name="connsiteY569" fmla="*/ 3276 h 19998"/>
                <a:gd name="connsiteX570" fmla="*/ 15599 w 19998"/>
                <a:gd name="connsiteY570" fmla="*/ 3276 h 19998"/>
                <a:gd name="connsiteX571" fmla="*/ 15704 w 19998"/>
                <a:gd name="connsiteY571" fmla="*/ 3374 h 19998"/>
                <a:gd name="connsiteX572" fmla="*/ 15682 w 19998"/>
                <a:gd name="connsiteY572" fmla="*/ 3414 h 19998"/>
                <a:gd name="connsiteX573" fmla="*/ 15723 w 19998"/>
                <a:gd name="connsiteY573" fmla="*/ 3478 h 19998"/>
                <a:gd name="connsiteX574" fmla="*/ 15704 w 19998"/>
                <a:gd name="connsiteY574" fmla="*/ 3497 h 19998"/>
                <a:gd name="connsiteX575" fmla="*/ 15747 w 19998"/>
                <a:gd name="connsiteY575" fmla="*/ 3534 h 19998"/>
                <a:gd name="connsiteX576" fmla="*/ 15747 w 19998"/>
                <a:gd name="connsiteY576" fmla="*/ 3518 h 19998"/>
                <a:gd name="connsiteX577" fmla="*/ 15935 w 19998"/>
                <a:gd name="connsiteY577" fmla="*/ 3478 h 19998"/>
                <a:gd name="connsiteX578" fmla="*/ 15935 w 19998"/>
                <a:gd name="connsiteY578" fmla="*/ 3518 h 19998"/>
                <a:gd name="connsiteX579" fmla="*/ 15951 w 19998"/>
                <a:gd name="connsiteY579" fmla="*/ 3518 h 19998"/>
                <a:gd name="connsiteX580" fmla="*/ 15992 w 19998"/>
                <a:gd name="connsiteY580" fmla="*/ 3414 h 19998"/>
                <a:gd name="connsiteX581" fmla="*/ 16156 w 19998"/>
                <a:gd name="connsiteY581" fmla="*/ 3414 h 19998"/>
                <a:gd name="connsiteX582" fmla="*/ 16156 w 19998"/>
                <a:gd name="connsiteY582" fmla="*/ 3374 h 19998"/>
                <a:gd name="connsiteX583" fmla="*/ 16302 w 19998"/>
                <a:gd name="connsiteY583" fmla="*/ 3436 h 19998"/>
                <a:gd name="connsiteX584" fmla="*/ 16285 w 19998"/>
                <a:gd name="connsiteY584" fmla="*/ 3454 h 19998"/>
                <a:gd name="connsiteX585" fmla="*/ 16366 w 19998"/>
                <a:gd name="connsiteY585" fmla="*/ 3518 h 19998"/>
                <a:gd name="connsiteX586" fmla="*/ 16490 w 19998"/>
                <a:gd name="connsiteY586" fmla="*/ 3518 h 19998"/>
                <a:gd name="connsiteX587" fmla="*/ 16506 w 19998"/>
                <a:gd name="connsiteY587" fmla="*/ 3600 h 19998"/>
                <a:gd name="connsiteX588" fmla="*/ 16590 w 19998"/>
                <a:gd name="connsiteY588" fmla="*/ 3624 h 19998"/>
                <a:gd name="connsiteX589" fmla="*/ 16611 w 19998"/>
                <a:gd name="connsiteY589" fmla="*/ 3581 h 19998"/>
                <a:gd name="connsiteX590" fmla="*/ 16694 w 19998"/>
                <a:gd name="connsiteY590" fmla="*/ 3600 h 19998"/>
                <a:gd name="connsiteX591" fmla="*/ 16694 w 19998"/>
                <a:gd name="connsiteY591" fmla="*/ 3560 h 19998"/>
                <a:gd name="connsiteX592" fmla="*/ 16716 w 19998"/>
                <a:gd name="connsiteY592" fmla="*/ 3560 h 19998"/>
                <a:gd name="connsiteX593" fmla="*/ 16716 w 19998"/>
                <a:gd name="connsiteY593" fmla="*/ 3518 h 19998"/>
                <a:gd name="connsiteX594" fmla="*/ 16759 w 19998"/>
                <a:gd name="connsiteY594" fmla="*/ 3497 h 19998"/>
                <a:gd name="connsiteX595" fmla="*/ 16759 w 19998"/>
                <a:gd name="connsiteY595" fmla="*/ 3478 h 19998"/>
                <a:gd name="connsiteX596" fmla="*/ 16940 w 19998"/>
                <a:gd name="connsiteY596" fmla="*/ 3478 h 19998"/>
                <a:gd name="connsiteX597" fmla="*/ 17085 w 19998"/>
                <a:gd name="connsiteY597" fmla="*/ 3560 h 19998"/>
                <a:gd name="connsiteX598" fmla="*/ 17085 w 19998"/>
                <a:gd name="connsiteY598" fmla="*/ 3534 h 19998"/>
                <a:gd name="connsiteX599" fmla="*/ 17192 w 19998"/>
                <a:gd name="connsiteY599" fmla="*/ 3518 h 19998"/>
                <a:gd name="connsiteX600" fmla="*/ 17192 w 19998"/>
                <a:gd name="connsiteY600" fmla="*/ 3534 h 19998"/>
                <a:gd name="connsiteX601" fmla="*/ 17373 w 19998"/>
                <a:gd name="connsiteY601" fmla="*/ 3640 h 19998"/>
                <a:gd name="connsiteX602" fmla="*/ 17354 w 19998"/>
                <a:gd name="connsiteY602" fmla="*/ 3663 h 19998"/>
                <a:gd name="connsiteX603" fmla="*/ 17437 w 19998"/>
                <a:gd name="connsiteY603" fmla="*/ 3783 h 19998"/>
                <a:gd name="connsiteX604" fmla="*/ 17397 w 19998"/>
                <a:gd name="connsiteY604" fmla="*/ 3783 h 19998"/>
                <a:gd name="connsiteX605" fmla="*/ 17414 w 19998"/>
                <a:gd name="connsiteY605" fmla="*/ 3826 h 19998"/>
                <a:gd name="connsiteX606" fmla="*/ 17437 w 19998"/>
                <a:gd name="connsiteY606" fmla="*/ 3826 h 19998"/>
                <a:gd name="connsiteX607" fmla="*/ 17602 w 19998"/>
                <a:gd name="connsiteY607" fmla="*/ 4028 h 19998"/>
                <a:gd name="connsiteX608" fmla="*/ 17623 w 19998"/>
                <a:gd name="connsiteY608" fmla="*/ 4091 h 19998"/>
                <a:gd name="connsiteX609" fmla="*/ 17642 w 19998"/>
                <a:gd name="connsiteY609" fmla="*/ 4091 h 19998"/>
                <a:gd name="connsiteX610" fmla="*/ 17683 w 19998"/>
                <a:gd name="connsiteY610" fmla="*/ 4211 h 19998"/>
                <a:gd name="connsiteX611" fmla="*/ 17849 w 19998"/>
                <a:gd name="connsiteY611" fmla="*/ 4211 h 19998"/>
                <a:gd name="connsiteX612" fmla="*/ 17849 w 19998"/>
                <a:gd name="connsiteY612" fmla="*/ 4171 h 19998"/>
                <a:gd name="connsiteX613" fmla="*/ 17871 w 19998"/>
                <a:gd name="connsiteY613" fmla="*/ 4171 h 19998"/>
                <a:gd name="connsiteX614" fmla="*/ 17830 w 19998"/>
                <a:gd name="connsiteY614" fmla="*/ 4091 h 19998"/>
                <a:gd name="connsiteX615" fmla="*/ 17871 w 19998"/>
                <a:gd name="connsiteY615" fmla="*/ 4065 h 19998"/>
                <a:gd name="connsiteX616" fmla="*/ 17935 w 19998"/>
                <a:gd name="connsiteY616" fmla="*/ 4091 h 19998"/>
                <a:gd name="connsiteX617" fmla="*/ 17976 w 19998"/>
                <a:gd name="connsiteY617" fmla="*/ 4065 h 19998"/>
                <a:gd name="connsiteX618" fmla="*/ 18019 w 19998"/>
                <a:gd name="connsiteY618" fmla="*/ 4091 h 19998"/>
                <a:gd name="connsiteX619" fmla="*/ 18140 w 19998"/>
                <a:gd name="connsiteY619" fmla="*/ 4131 h 19998"/>
                <a:gd name="connsiteX620" fmla="*/ 18183 w 19998"/>
                <a:gd name="connsiteY620" fmla="*/ 4293 h 19998"/>
                <a:gd name="connsiteX621" fmla="*/ 18200 w 19998"/>
                <a:gd name="connsiteY621" fmla="*/ 4293 h 19998"/>
                <a:gd name="connsiteX622" fmla="*/ 18223 w 19998"/>
                <a:gd name="connsiteY622" fmla="*/ 4211 h 19998"/>
                <a:gd name="connsiteX623" fmla="*/ 18240 w 19998"/>
                <a:gd name="connsiteY623" fmla="*/ 4211 h 19998"/>
                <a:gd name="connsiteX624" fmla="*/ 18240 w 19998"/>
                <a:gd name="connsiteY624" fmla="*/ 4230 h 19998"/>
                <a:gd name="connsiteX625" fmla="*/ 18281 w 19998"/>
                <a:gd name="connsiteY625" fmla="*/ 4230 h 19998"/>
                <a:gd name="connsiteX626" fmla="*/ 18328 w 19998"/>
                <a:gd name="connsiteY626" fmla="*/ 4270 h 19998"/>
                <a:gd name="connsiteX627" fmla="*/ 18369 w 19998"/>
                <a:gd name="connsiteY627" fmla="*/ 4253 h 19998"/>
                <a:gd name="connsiteX628" fmla="*/ 18388 w 19998"/>
                <a:gd name="connsiteY628" fmla="*/ 4270 h 19998"/>
                <a:gd name="connsiteX629" fmla="*/ 18531 w 19998"/>
                <a:gd name="connsiteY629" fmla="*/ 4253 h 19998"/>
                <a:gd name="connsiteX630" fmla="*/ 18531 w 19998"/>
                <a:gd name="connsiteY630" fmla="*/ 4270 h 19998"/>
                <a:gd name="connsiteX631" fmla="*/ 18631 w 19998"/>
                <a:gd name="connsiteY631" fmla="*/ 4211 h 19998"/>
                <a:gd name="connsiteX632" fmla="*/ 18631 w 19998"/>
                <a:gd name="connsiteY632" fmla="*/ 4131 h 19998"/>
                <a:gd name="connsiteX633" fmla="*/ 18762 w 19998"/>
                <a:gd name="connsiteY633" fmla="*/ 4108 h 19998"/>
                <a:gd name="connsiteX634" fmla="*/ 18778 w 19998"/>
                <a:gd name="connsiteY634" fmla="*/ 4148 h 19998"/>
                <a:gd name="connsiteX635" fmla="*/ 18821 w 19998"/>
                <a:gd name="connsiteY635" fmla="*/ 4131 h 19998"/>
                <a:gd name="connsiteX636" fmla="*/ 18943 w 19998"/>
                <a:gd name="connsiteY636" fmla="*/ 4333 h 19998"/>
                <a:gd name="connsiteX637" fmla="*/ 19047 w 19998"/>
                <a:gd name="connsiteY637" fmla="*/ 4333 h 19998"/>
                <a:gd name="connsiteX638" fmla="*/ 19064 w 19998"/>
                <a:gd name="connsiteY638" fmla="*/ 4392 h 19998"/>
                <a:gd name="connsiteX639" fmla="*/ 19152 w 19998"/>
                <a:gd name="connsiteY639" fmla="*/ 4392 h 19998"/>
                <a:gd name="connsiteX640" fmla="*/ 19152 w 19998"/>
                <a:gd name="connsiteY640" fmla="*/ 4373 h 19998"/>
                <a:gd name="connsiteX641" fmla="*/ 19212 w 19998"/>
                <a:gd name="connsiteY641" fmla="*/ 4373 h 19998"/>
                <a:gd name="connsiteX642" fmla="*/ 19212 w 19998"/>
                <a:gd name="connsiteY642" fmla="*/ 4392 h 19998"/>
                <a:gd name="connsiteX643" fmla="*/ 19317 w 19998"/>
                <a:gd name="connsiteY643" fmla="*/ 4333 h 19998"/>
                <a:gd name="connsiteX644" fmla="*/ 19417 w 19998"/>
                <a:gd name="connsiteY644" fmla="*/ 4392 h 19998"/>
                <a:gd name="connsiteX645" fmla="*/ 19443 w 19998"/>
                <a:gd name="connsiteY645" fmla="*/ 4373 h 19998"/>
                <a:gd name="connsiteX646" fmla="*/ 19500 w 19998"/>
                <a:gd name="connsiteY646" fmla="*/ 4373 h 19998"/>
                <a:gd name="connsiteX647" fmla="*/ 19521 w 19998"/>
                <a:gd name="connsiteY647" fmla="*/ 4352 h 19998"/>
                <a:gd name="connsiteX648" fmla="*/ 19998 w 19998"/>
                <a:gd name="connsiteY648" fmla="*/ 4512 h 19998"/>
                <a:gd name="connsiteX649" fmla="*/ 19750 w 19998"/>
                <a:gd name="connsiteY649" fmla="*/ 4939 h 19998"/>
                <a:gd name="connsiteX650" fmla="*/ 19712 w 19998"/>
                <a:gd name="connsiteY650" fmla="*/ 4939 h 19998"/>
                <a:gd name="connsiteX651" fmla="*/ 19686 w 19998"/>
                <a:gd name="connsiteY651" fmla="*/ 5003 h 19998"/>
                <a:gd name="connsiteX652" fmla="*/ 19645 w 19998"/>
                <a:gd name="connsiteY652" fmla="*/ 5003 h 19998"/>
                <a:gd name="connsiteX653" fmla="*/ 19131 w 19998"/>
                <a:gd name="connsiteY653" fmla="*/ 6512 h 19998"/>
                <a:gd name="connsiteX654" fmla="*/ 19236 w 19998"/>
                <a:gd name="connsiteY654" fmla="*/ 7750 h 19998"/>
                <a:gd name="connsiteX655" fmla="*/ 19212 w 19998"/>
                <a:gd name="connsiteY655" fmla="*/ 7750 h 19998"/>
                <a:gd name="connsiteX656" fmla="*/ 19090 w 19998"/>
                <a:gd name="connsiteY656" fmla="*/ 7870 h 19998"/>
                <a:gd name="connsiteX657" fmla="*/ 19152 w 19998"/>
                <a:gd name="connsiteY657" fmla="*/ 7853 h 19998"/>
                <a:gd name="connsiteX658" fmla="*/ 19064 w 19998"/>
                <a:gd name="connsiteY658" fmla="*/ 7973 h 19998"/>
                <a:gd name="connsiteX659" fmla="*/ 18983 w 19998"/>
                <a:gd name="connsiteY659" fmla="*/ 7973 h 19998"/>
                <a:gd name="connsiteX660" fmla="*/ 18714 w 19998"/>
                <a:gd name="connsiteY660" fmla="*/ 8135 h 19998"/>
                <a:gd name="connsiteX661" fmla="*/ 18695 w 19998"/>
                <a:gd name="connsiteY661" fmla="*/ 8093 h 19998"/>
                <a:gd name="connsiteX662" fmla="*/ 18614 w 19998"/>
                <a:gd name="connsiteY662" fmla="*/ 7997 h 19998"/>
                <a:gd name="connsiteX663" fmla="*/ 18631 w 19998"/>
                <a:gd name="connsiteY663" fmla="*/ 7973 h 19998"/>
                <a:gd name="connsiteX664" fmla="*/ 18304 w 19998"/>
                <a:gd name="connsiteY6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689 w 19998"/>
                <a:gd name="connsiteY429" fmla="*/ 5351 h 19998"/>
                <a:gd name="connsiteX430" fmla="*/ 3860 w 19998"/>
                <a:gd name="connsiteY430" fmla="*/ 5268 h 19998"/>
                <a:gd name="connsiteX431" fmla="*/ 3999 w 19998"/>
                <a:gd name="connsiteY431" fmla="*/ 5534 h 19998"/>
                <a:gd name="connsiteX432" fmla="*/ 4351 w 19998"/>
                <a:gd name="connsiteY432" fmla="*/ 5351 h 19998"/>
                <a:gd name="connsiteX433" fmla="*/ 4372 w 19998"/>
                <a:gd name="connsiteY433" fmla="*/ 5308 h 19998"/>
                <a:gd name="connsiteX434" fmla="*/ 4580 w 19998"/>
                <a:gd name="connsiteY434" fmla="*/ 5268 h 19998"/>
                <a:gd name="connsiteX435" fmla="*/ 4580 w 19998"/>
                <a:gd name="connsiteY435" fmla="*/ 5471 h 19998"/>
                <a:gd name="connsiteX436" fmla="*/ 4994 w 19998"/>
                <a:gd name="connsiteY436" fmla="*/ 5449 h 19998"/>
                <a:gd name="connsiteX437" fmla="*/ 5075 w 19998"/>
                <a:gd name="connsiteY437" fmla="*/ 5471 h 19998"/>
                <a:gd name="connsiteX438" fmla="*/ 5323 w 19998"/>
                <a:gd name="connsiteY438" fmla="*/ 5471 h 19998"/>
                <a:gd name="connsiteX439" fmla="*/ 5242 w 19998"/>
                <a:gd name="connsiteY439" fmla="*/ 5407 h 19998"/>
                <a:gd name="connsiteX440" fmla="*/ 4994 w 19998"/>
                <a:gd name="connsiteY440" fmla="*/ 5003 h 19998"/>
                <a:gd name="connsiteX441" fmla="*/ 4970 w 19998"/>
                <a:gd name="connsiteY441" fmla="*/ 5003 h 19998"/>
                <a:gd name="connsiteX442" fmla="*/ 4954 w 19998"/>
                <a:gd name="connsiteY442" fmla="*/ 4982 h 19998"/>
                <a:gd name="connsiteX443" fmla="*/ 5054 w 19998"/>
                <a:gd name="connsiteY443" fmla="*/ 4618 h 19998"/>
                <a:gd name="connsiteX444" fmla="*/ 5054 w 19998"/>
                <a:gd name="connsiteY444" fmla="*/ 4601 h 19998"/>
                <a:gd name="connsiteX445" fmla="*/ 5037 w 19998"/>
                <a:gd name="connsiteY445" fmla="*/ 4618 h 19998"/>
                <a:gd name="connsiteX446" fmla="*/ 5011 w 19998"/>
                <a:gd name="connsiteY446" fmla="*/ 4131 h 19998"/>
                <a:gd name="connsiteX447" fmla="*/ 4970 w 19998"/>
                <a:gd name="connsiteY447" fmla="*/ 4131 h 19998"/>
                <a:gd name="connsiteX448" fmla="*/ 4642 w 19998"/>
                <a:gd name="connsiteY448" fmla="*/ 3335 h 19998"/>
                <a:gd name="connsiteX449" fmla="*/ 4663 w 19998"/>
                <a:gd name="connsiteY449" fmla="*/ 3092 h 19998"/>
                <a:gd name="connsiteX450" fmla="*/ 4563 w 19998"/>
                <a:gd name="connsiteY450" fmla="*/ 3050 h 19998"/>
                <a:gd name="connsiteX451" fmla="*/ 4563 w 19998"/>
                <a:gd name="connsiteY451" fmla="*/ 2930 h 19998"/>
                <a:gd name="connsiteX452" fmla="*/ 4663 w 19998"/>
                <a:gd name="connsiteY452" fmla="*/ 2987 h 19998"/>
                <a:gd name="connsiteX453" fmla="*/ 4684 w 19998"/>
                <a:gd name="connsiteY453" fmla="*/ 2947 h 19998"/>
                <a:gd name="connsiteX454" fmla="*/ 5242 w 19998"/>
                <a:gd name="connsiteY454" fmla="*/ 3092 h 19998"/>
                <a:gd name="connsiteX455" fmla="*/ 5258 w 19998"/>
                <a:gd name="connsiteY455" fmla="*/ 3029 h 19998"/>
                <a:gd name="connsiteX456" fmla="*/ 5570 w 19998"/>
                <a:gd name="connsiteY456" fmla="*/ 3050 h 19998"/>
                <a:gd name="connsiteX457" fmla="*/ 5632 w 19998"/>
                <a:gd name="connsiteY457" fmla="*/ 3252 h 19998"/>
                <a:gd name="connsiteX458" fmla="*/ 5592 w 19998"/>
                <a:gd name="connsiteY458" fmla="*/ 3252 h 19998"/>
                <a:gd name="connsiteX459" fmla="*/ 5570 w 19998"/>
                <a:gd name="connsiteY459" fmla="*/ 3316 h 19998"/>
                <a:gd name="connsiteX460" fmla="*/ 5511 w 19998"/>
                <a:gd name="connsiteY460" fmla="*/ 3316 h 19998"/>
                <a:gd name="connsiteX461" fmla="*/ 5675 w 19998"/>
                <a:gd name="connsiteY461" fmla="*/ 3800 h 19998"/>
                <a:gd name="connsiteX462" fmla="*/ 5649 w 19998"/>
                <a:gd name="connsiteY462" fmla="*/ 3826 h 19998"/>
                <a:gd name="connsiteX463" fmla="*/ 5732 w 19998"/>
                <a:gd name="connsiteY463" fmla="*/ 3842 h 19998"/>
                <a:gd name="connsiteX464" fmla="*/ 5713 w 19998"/>
                <a:gd name="connsiteY464" fmla="*/ 3842 h 19998"/>
                <a:gd name="connsiteX465" fmla="*/ 5732 w 19998"/>
                <a:gd name="connsiteY465" fmla="*/ 3882 h 19998"/>
                <a:gd name="connsiteX466" fmla="*/ 5756 w 19998"/>
                <a:gd name="connsiteY466" fmla="*/ 3882 h 19998"/>
                <a:gd name="connsiteX467" fmla="*/ 5775 w 19998"/>
                <a:gd name="connsiteY467" fmla="*/ 3882 h 19998"/>
                <a:gd name="connsiteX468" fmla="*/ 5861 w 19998"/>
                <a:gd name="connsiteY468" fmla="*/ 3762 h 19998"/>
                <a:gd name="connsiteX469" fmla="*/ 6499 w 19998"/>
                <a:gd name="connsiteY469" fmla="*/ 3906 h 19998"/>
                <a:gd name="connsiteX470" fmla="*/ 7611 w 19998"/>
                <a:gd name="connsiteY470" fmla="*/ 3826 h 19998"/>
                <a:gd name="connsiteX471" fmla="*/ 7923 w 19998"/>
                <a:gd name="connsiteY471" fmla="*/ 3722 h 19998"/>
                <a:gd name="connsiteX472" fmla="*/ 8045 w 19998"/>
                <a:gd name="connsiteY472" fmla="*/ 3703 h 19998"/>
                <a:gd name="connsiteX473" fmla="*/ 7611 w 19998"/>
                <a:gd name="connsiteY473" fmla="*/ 3600 h 19998"/>
                <a:gd name="connsiteX474" fmla="*/ 7611 w 19998"/>
                <a:gd name="connsiteY474" fmla="*/ 3581 h 19998"/>
                <a:gd name="connsiteX475" fmla="*/ 7799 w 19998"/>
                <a:gd name="connsiteY475" fmla="*/ 3092 h 19998"/>
                <a:gd name="connsiteX476" fmla="*/ 9574 w 19998"/>
                <a:gd name="connsiteY476" fmla="*/ 2317 h 19998"/>
                <a:gd name="connsiteX477" fmla="*/ 9843 w 19998"/>
                <a:gd name="connsiteY477" fmla="*/ 1993 h 19998"/>
                <a:gd name="connsiteX478" fmla="*/ 9902 w 19998"/>
                <a:gd name="connsiteY478" fmla="*/ 2051 h 19998"/>
                <a:gd name="connsiteX479" fmla="*/ 10031 w 19998"/>
                <a:gd name="connsiteY479" fmla="*/ 2051 h 19998"/>
                <a:gd name="connsiteX480" fmla="*/ 9964 w 19998"/>
                <a:gd name="connsiteY480" fmla="*/ 1972 h 19998"/>
                <a:gd name="connsiteX481" fmla="*/ 9943 w 19998"/>
                <a:gd name="connsiteY481" fmla="*/ 1993 h 19998"/>
                <a:gd name="connsiteX482" fmla="*/ 9843 w 19998"/>
                <a:gd name="connsiteY482" fmla="*/ 1645 h 19998"/>
                <a:gd name="connsiteX483" fmla="*/ 9902 w 19998"/>
                <a:gd name="connsiteY483" fmla="*/ 1645 h 19998"/>
                <a:gd name="connsiteX484" fmla="*/ 9902 w 19998"/>
                <a:gd name="connsiteY484" fmla="*/ 1628 h 19998"/>
                <a:gd name="connsiteX485" fmla="*/ 9902 w 19998"/>
                <a:gd name="connsiteY485" fmla="*/ 1607 h 19998"/>
                <a:gd name="connsiteX486" fmla="*/ 9843 w 19998"/>
                <a:gd name="connsiteY486" fmla="*/ 1542 h 19998"/>
                <a:gd name="connsiteX487" fmla="*/ 9886 w 19998"/>
                <a:gd name="connsiteY487" fmla="*/ 1260 h 19998"/>
                <a:gd name="connsiteX488" fmla="*/ 9926 w 19998"/>
                <a:gd name="connsiteY488" fmla="*/ 1243 h 19998"/>
                <a:gd name="connsiteX489" fmla="*/ 9886 w 19998"/>
                <a:gd name="connsiteY489" fmla="*/ 815 h 19998"/>
                <a:gd name="connsiteX490" fmla="*/ 9902 w 19998"/>
                <a:gd name="connsiteY490" fmla="*/ 815 h 19998"/>
                <a:gd name="connsiteX491" fmla="*/ 9886 w 19998"/>
                <a:gd name="connsiteY491" fmla="*/ 484 h 19998"/>
                <a:gd name="connsiteX492" fmla="*/ 10645 w 19998"/>
                <a:gd name="connsiteY492" fmla="*/ 186 h 19998"/>
                <a:gd name="connsiteX493" fmla="*/ 11307 w 19998"/>
                <a:gd name="connsiteY493" fmla="*/ 0 h 19998"/>
                <a:gd name="connsiteX494" fmla="*/ 11431 w 19998"/>
                <a:gd name="connsiteY494" fmla="*/ 324 h 19998"/>
                <a:gd name="connsiteX495" fmla="*/ 11431 w 19998"/>
                <a:gd name="connsiteY495" fmla="*/ 630 h 19998"/>
                <a:gd name="connsiteX496" fmla="*/ 11577 w 19998"/>
                <a:gd name="connsiteY496" fmla="*/ 630 h 19998"/>
                <a:gd name="connsiteX497" fmla="*/ 11700 w 19998"/>
                <a:gd name="connsiteY497" fmla="*/ 832 h 19998"/>
                <a:gd name="connsiteX498" fmla="*/ 11822 w 19998"/>
                <a:gd name="connsiteY498" fmla="*/ 895 h 19998"/>
                <a:gd name="connsiteX499" fmla="*/ 12158 w 19998"/>
                <a:gd name="connsiteY499" fmla="*/ 670 h 19998"/>
                <a:gd name="connsiteX500" fmla="*/ 12279 w 19998"/>
                <a:gd name="connsiteY500" fmla="*/ 792 h 19998"/>
                <a:gd name="connsiteX501" fmla="*/ 12255 w 19998"/>
                <a:gd name="connsiteY501" fmla="*/ 815 h 19998"/>
                <a:gd name="connsiteX502" fmla="*/ 12360 w 19998"/>
                <a:gd name="connsiteY502" fmla="*/ 895 h 19998"/>
                <a:gd name="connsiteX503" fmla="*/ 12360 w 19998"/>
                <a:gd name="connsiteY503" fmla="*/ 912 h 19998"/>
                <a:gd name="connsiteX504" fmla="*/ 12339 w 19998"/>
                <a:gd name="connsiteY504" fmla="*/ 935 h 19998"/>
                <a:gd name="connsiteX505" fmla="*/ 12548 w 19998"/>
                <a:gd name="connsiteY505" fmla="*/ 1342 h 19998"/>
                <a:gd name="connsiteX506" fmla="*/ 12753 w 19998"/>
                <a:gd name="connsiteY506" fmla="*/ 1260 h 19998"/>
                <a:gd name="connsiteX507" fmla="*/ 12729 w 19998"/>
                <a:gd name="connsiteY507" fmla="*/ 1363 h 19998"/>
                <a:gd name="connsiteX508" fmla="*/ 12834 w 19998"/>
                <a:gd name="connsiteY508" fmla="*/ 1323 h 19998"/>
                <a:gd name="connsiteX509" fmla="*/ 12853 w 19998"/>
                <a:gd name="connsiteY509" fmla="*/ 1342 h 19998"/>
                <a:gd name="connsiteX510" fmla="*/ 12901 w 19998"/>
                <a:gd name="connsiteY510" fmla="*/ 1342 h 19998"/>
                <a:gd name="connsiteX511" fmla="*/ 13039 w 19998"/>
                <a:gd name="connsiteY511" fmla="*/ 1769 h 19998"/>
                <a:gd name="connsiteX512" fmla="*/ 13039 w 19998"/>
                <a:gd name="connsiteY512" fmla="*/ 1751 h 19998"/>
                <a:gd name="connsiteX513" fmla="*/ 13065 w 19998"/>
                <a:gd name="connsiteY513" fmla="*/ 1751 h 19998"/>
                <a:gd name="connsiteX514" fmla="*/ 13082 w 19998"/>
                <a:gd name="connsiteY514" fmla="*/ 1671 h 19998"/>
                <a:gd name="connsiteX515" fmla="*/ 13186 w 19998"/>
                <a:gd name="connsiteY515" fmla="*/ 1645 h 19998"/>
                <a:gd name="connsiteX516" fmla="*/ 13203 w 19998"/>
                <a:gd name="connsiteY516" fmla="*/ 1671 h 19998"/>
                <a:gd name="connsiteX517" fmla="*/ 13203 w 19998"/>
                <a:gd name="connsiteY517" fmla="*/ 1645 h 19998"/>
                <a:gd name="connsiteX518" fmla="*/ 13267 w 19998"/>
                <a:gd name="connsiteY518" fmla="*/ 1645 h 19998"/>
                <a:gd name="connsiteX519" fmla="*/ 13267 w 19998"/>
                <a:gd name="connsiteY519" fmla="*/ 1671 h 19998"/>
                <a:gd name="connsiteX520" fmla="*/ 13308 w 19998"/>
                <a:gd name="connsiteY520" fmla="*/ 1687 h 19998"/>
                <a:gd name="connsiteX521" fmla="*/ 13308 w 19998"/>
                <a:gd name="connsiteY521" fmla="*/ 1711 h 19998"/>
                <a:gd name="connsiteX522" fmla="*/ 13515 w 19998"/>
                <a:gd name="connsiteY522" fmla="*/ 1628 h 19998"/>
                <a:gd name="connsiteX523" fmla="*/ 13598 w 19998"/>
                <a:gd name="connsiteY523" fmla="*/ 1751 h 19998"/>
                <a:gd name="connsiteX524" fmla="*/ 13660 w 19998"/>
                <a:gd name="connsiteY524" fmla="*/ 1769 h 19998"/>
                <a:gd name="connsiteX525" fmla="*/ 13660 w 19998"/>
                <a:gd name="connsiteY525" fmla="*/ 1833 h 19998"/>
                <a:gd name="connsiteX526" fmla="*/ 13677 w 19998"/>
                <a:gd name="connsiteY526" fmla="*/ 1833 h 19998"/>
                <a:gd name="connsiteX527" fmla="*/ 13677 w 19998"/>
                <a:gd name="connsiteY527" fmla="*/ 1849 h 19998"/>
                <a:gd name="connsiteX528" fmla="*/ 13725 w 19998"/>
                <a:gd name="connsiteY528" fmla="*/ 1849 h 19998"/>
                <a:gd name="connsiteX529" fmla="*/ 13703 w 19998"/>
                <a:gd name="connsiteY529" fmla="*/ 1833 h 19998"/>
                <a:gd name="connsiteX530" fmla="*/ 13725 w 19998"/>
                <a:gd name="connsiteY530" fmla="*/ 1791 h 19998"/>
                <a:gd name="connsiteX531" fmla="*/ 13808 w 19998"/>
                <a:gd name="connsiteY531" fmla="*/ 1873 h 19998"/>
                <a:gd name="connsiteX532" fmla="*/ 13725 w 19998"/>
                <a:gd name="connsiteY532" fmla="*/ 2155 h 19998"/>
                <a:gd name="connsiteX533" fmla="*/ 13725 w 19998"/>
                <a:gd name="connsiteY533" fmla="*/ 2138 h 19998"/>
                <a:gd name="connsiteX534" fmla="*/ 13784 w 19998"/>
                <a:gd name="connsiteY534" fmla="*/ 2155 h 19998"/>
                <a:gd name="connsiteX535" fmla="*/ 13825 w 19998"/>
                <a:gd name="connsiteY535" fmla="*/ 2301 h 19998"/>
                <a:gd name="connsiteX536" fmla="*/ 13703 w 19998"/>
                <a:gd name="connsiteY536" fmla="*/ 2420 h 19998"/>
                <a:gd name="connsiteX537" fmla="*/ 13741 w 19998"/>
                <a:gd name="connsiteY537" fmla="*/ 2463 h 19998"/>
                <a:gd name="connsiteX538" fmla="*/ 13703 w 19998"/>
                <a:gd name="connsiteY538" fmla="*/ 2503 h 19998"/>
                <a:gd name="connsiteX539" fmla="*/ 13784 w 19998"/>
                <a:gd name="connsiteY539" fmla="*/ 2519 h 19998"/>
                <a:gd name="connsiteX540" fmla="*/ 13784 w 19998"/>
                <a:gd name="connsiteY540" fmla="*/ 2540 h 19998"/>
                <a:gd name="connsiteX541" fmla="*/ 13849 w 19998"/>
                <a:gd name="connsiteY541" fmla="*/ 2540 h 19998"/>
                <a:gd name="connsiteX542" fmla="*/ 14280 w 19998"/>
                <a:gd name="connsiteY542" fmla="*/ 2540 h 19998"/>
                <a:gd name="connsiteX543" fmla="*/ 14527 w 19998"/>
                <a:gd name="connsiteY543" fmla="*/ 2437 h 19998"/>
                <a:gd name="connsiteX544" fmla="*/ 14527 w 19998"/>
                <a:gd name="connsiteY544" fmla="*/ 2218 h 19998"/>
                <a:gd name="connsiteX545" fmla="*/ 14715 w 19998"/>
                <a:gd name="connsiteY545" fmla="*/ 2051 h 19998"/>
                <a:gd name="connsiteX546" fmla="*/ 14815 w 19998"/>
                <a:gd name="connsiteY546" fmla="*/ 2115 h 19998"/>
                <a:gd name="connsiteX547" fmla="*/ 14775 w 19998"/>
                <a:gd name="connsiteY547" fmla="*/ 2138 h 19998"/>
                <a:gd name="connsiteX548" fmla="*/ 14796 w 19998"/>
                <a:gd name="connsiteY548" fmla="*/ 2218 h 19998"/>
                <a:gd name="connsiteX549" fmla="*/ 14756 w 19998"/>
                <a:gd name="connsiteY549" fmla="*/ 2195 h 19998"/>
                <a:gd name="connsiteX550" fmla="*/ 14732 w 19998"/>
                <a:gd name="connsiteY550" fmla="*/ 2218 h 19998"/>
                <a:gd name="connsiteX551" fmla="*/ 14756 w 19998"/>
                <a:gd name="connsiteY551" fmla="*/ 2237 h 19998"/>
                <a:gd name="connsiteX552" fmla="*/ 14732 w 19998"/>
                <a:gd name="connsiteY552" fmla="*/ 2275 h 19998"/>
                <a:gd name="connsiteX553" fmla="*/ 14715 w 19998"/>
                <a:gd name="connsiteY553" fmla="*/ 2275 h 19998"/>
                <a:gd name="connsiteX554" fmla="*/ 14756 w 19998"/>
                <a:gd name="connsiteY554" fmla="*/ 2341 h 19998"/>
                <a:gd name="connsiteX555" fmla="*/ 14675 w 19998"/>
                <a:gd name="connsiteY555" fmla="*/ 2519 h 19998"/>
                <a:gd name="connsiteX556" fmla="*/ 14815 w 19998"/>
                <a:gd name="connsiteY556" fmla="*/ 2622 h 19998"/>
                <a:gd name="connsiteX557" fmla="*/ 14796 w 19998"/>
                <a:gd name="connsiteY557" fmla="*/ 2904 h 19998"/>
                <a:gd name="connsiteX558" fmla="*/ 14918 w 19998"/>
                <a:gd name="connsiteY558" fmla="*/ 2904 h 19998"/>
                <a:gd name="connsiteX559" fmla="*/ 14918 w 19998"/>
                <a:gd name="connsiteY559" fmla="*/ 2867 h 19998"/>
                <a:gd name="connsiteX560" fmla="*/ 15001 w 19998"/>
                <a:gd name="connsiteY560" fmla="*/ 2888 h 19998"/>
                <a:gd name="connsiteX561" fmla="*/ 15230 w 19998"/>
                <a:gd name="connsiteY561" fmla="*/ 3074 h 19998"/>
                <a:gd name="connsiteX562" fmla="*/ 15249 w 19998"/>
                <a:gd name="connsiteY562" fmla="*/ 3050 h 19998"/>
                <a:gd name="connsiteX563" fmla="*/ 15249 w 19998"/>
                <a:gd name="connsiteY563" fmla="*/ 3114 h 19998"/>
                <a:gd name="connsiteX564" fmla="*/ 15330 w 19998"/>
                <a:gd name="connsiteY564" fmla="*/ 3114 h 19998"/>
                <a:gd name="connsiteX565" fmla="*/ 15418 w 19998"/>
                <a:gd name="connsiteY565" fmla="*/ 3114 h 19998"/>
                <a:gd name="connsiteX566" fmla="*/ 15499 w 19998"/>
                <a:gd name="connsiteY566" fmla="*/ 3196 h 19998"/>
                <a:gd name="connsiteX567" fmla="*/ 15475 w 19998"/>
                <a:gd name="connsiteY567" fmla="*/ 3252 h 19998"/>
                <a:gd name="connsiteX568" fmla="*/ 15499 w 19998"/>
                <a:gd name="connsiteY568" fmla="*/ 3295 h 19998"/>
                <a:gd name="connsiteX569" fmla="*/ 15499 w 19998"/>
                <a:gd name="connsiteY569" fmla="*/ 3276 h 19998"/>
                <a:gd name="connsiteX570" fmla="*/ 15599 w 19998"/>
                <a:gd name="connsiteY570" fmla="*/ 3276 h 19998"/>
                <a:gd name="connsiteX571" fmla="*/ 15704 w 19998"/>
                <a:gd name="connsiteY571" fmla="*/ 3374 h 19998"/>
                <a:gd name="connsiteX572" fmla="*/ 15682 w 19998"/>
                <a:gd name="connsiteY572" fmla="*/ 3414 h 19998"/>
                <a:gd name="connsiteX573" fmla="*/ 15723 w 19998"/>
                <a:gd name="connsiteY573" fmla="*/ 3478 h 19998"/>
                <a:gd name="connsiteX574" fmla="*/ 15704 w 19998"/>
                <a:gd name="connsiteY574" fmla="*/ 3497 h 19998"/>
                <a:gd name="connsiteX575" fmla="*/ 15747 w 19998"/>
                <a:gd name="connsiteY575" fmla="*/ 3534 h 19998"/>
                <a:gd name="connsiteX576" fmla="*/ 15747 w 19998"/>
                <a:gd name="connsiteY576" fmla="*/ 3518 h 19998"/>
                <a:gd name="connsiteX577" fmla="*/ 15935 w 19998"/>
                <a:gd name="connsiteY577" fmla="*/ 3478 h 19998"/>
                <a:gd name="connsiteX578" fmla="*/ 15935 w 19998"/>
                <a:gd name="connsiteY578" fmla="*/ 3518 h 19998"/>
                <a:gd name="connsiteX579" fmla="*/ 15951 w 19998"/>
                <a:gd name="connsiteY579" fmla="*/ 3518 h 19998"/>
                <a:gd name="connsiteX580" fmla="*/ 15992 w 19998"/>
                <a:gd name="connsiteY580" fmla="*/ 3414 h 19998"/>
                <a:gd name="connsiteX581" fmla="*/ 16156 w 19998"/>
                <a:gd name="connsiteY581" fmla="*/ 3414 h 19998"/>
                <a:gd name="connsiteX582" fmla="*/ 16156 w 19998"/>
                <a:gd name="connsiteY582" fmla="*/ 3374 h 19998"/>
                <a:gd name="connsiteX583" fmla="*/ 16302 w 19998"/>
                <a:gd name="connsiteY583" fmla="*/ 3436 h 19998"/>
                <a:gd name="connsiteX584" fmla="*/ 16285 w 19998"/>
                <a:gd name="connsiteY584" fmla="*/ 3454 h 19998"/>
                <a:gd name="connsiteX585" fmla="*/ 16366 w 19998"/>
                <a:gd name="connsiteY585" fmla="*/ 3518 h 19998"/>
                <a:gd name="connsiteX586" fmla="*/ 16490 w 19998"/>
                <a:gd name="connsiteY586" fmla="*/ 3518 h 19998"/>
                <a:gd name="connsiteX587" fmla="*/ 16506 w 19998"/>
                <a:gd name="connsiteY587" fmla="*/ 3600 h 19998"/>
                <a:gd name="connsiteX588" fmla="*/ 16590 w 19998"/>
                <a:gd name="connsiteY588" fmla="*/ 3624 h 19998"/>
                <a:gd name="connsiteX589" fmla="*/ 16611 w 19998"/>
                <a:gd name="connsiteY589" fmla="*/ 3581 h 19998"/>
                <a:gd name="connsiteX590" fmla="*/ 16694 w 19998"/>
                <a:gd name="connsiteY590" fmla="*/ 3600 h 19998"/>
                <a:gd name="connsiteX591" fmla="*/ 16694 w 19998"/>
                <a:gd name="connsiteY591" fmla="*/ 3560 h 19998"/>
                <a:gd name="connsiteX592" fmla="*/ 16716 w 19998"/>
                <a:gd name="connsiteY592" fmla="*/ 3560 h 19998"/>
                <a:gd name="connsiteX593" fmla="*/ 16716 w 19998"/>
                <a:gd name="connsiteY593" fmla="*/ 3518 h 19998"/>
                <a:gd name="connsiteX594" fmla="*/ 16759 w 19998"/>
                <a:gd name="connsiteY594" fmla="*/ 3497 h 19998"/>
                <a:gd name="connsiteX595" fmla="*/ 16759 w 19998"/>
                <a:gd name="connsiteY595" fmla="*/ 3478 h 19998"/>
                <a:gd name="connsiteX596" fmla="*/ 16940 w 19998"/>
                <a:gd name="connsiteY596" fmla="*/ 3478 h 19998"/>
                <a:gd name="connsiteX597" fmla="*/ 17085 w 19998"/>
                <a:gd name="connsiteY597" fmla="*/ 3560 h 19998"/>
                <a:gd name="connsiteX598" fmla="*/ 17085 w 19998"/>
                <a:gd name="connsiteY598" fmla="*/ 3534 h 19998"/>
                <a:gd name="connsiteX599" fmla="*/ 17192 w 19998"/>
                <a:gd name="connsiteY599" fmla="*/ 3518 h 19998"/>
                <a:gd name="connsiteX600" fmla="*/ 17192 w 19998"/>
                <a:gd name="connsiteY600" fmla="*/ 3534 h 19998"/>
                <a:gd name="connsiteX601" fmla="*/ 17373 w 19998"/>
                <a:gd name="connsiteY601" fmla="*/ 3640 h 19998"/>
                <a:gd name="connsiteX602" fmla="*/ 17354 w 19998"/>
                <a:gd name="connsiteY602" fmla="*/ 3663 h 19998"/>
                <a:gd name="connsiteX603" fmla="*/ 17437 w 19998"/>
                <a:gd name="connsiteY603" fmla="*/ 3783 h 19998"/>
                <a:gd name="connsiteX604" fmla="*/ 17397 w 19998"/>
                <a:gd name="connsiteY604" fmla="*/ 3783 h 19998"/>
                <a:gd name="connsiteX605" fmla="*/ 17414 w 19998"/>
                <a:gd name="connsiteY605" fmla="*/ 3826 h 19998"/>
                <a:gd name="connsiteX606" fmla="*/ 17437 w 19998"/>
                <a:gd name="connsiteY606" fmla="*/ 3826 h 19998"/>
                <a:gd name="connsiteX607" fmla="*/ 17602 w 19998"/>
                <a:gd name="connsiteY607" fmla="*/ 4028 h 19998"/>
                <a:gd name="connsiteX608" fmla="*/ 17623 w 19998"/>
                <a:gd name="connsiteY608" fmla="*/ 4091 h 19998"/>
                <a:gd name="connsiteX609" fmla="*/ 17642 w 19998"/>
                <a:gd name="connsiteY609" fmla="*/ 4091 h 19998"/>
                <a:gd name="connsiteX610" fmla="*/ 17683 w 19998"/>
                <a:gd name="connsiteY610" fmla="*/ 4211 h 19998"/>
                <a:gd name="connsiteX611" fmla="*/ 17849 w 19998"/>
                <a:gd name="connsiteY611" fmla="*/ 4211 h 19998"/>
                <a:gd name="connsiteX612" fmla="*/ 17849 w 19998"/>
                <a:gd name="connsiteY612" fmla="*/ 4171 h 19998"/>
                <a:gd name="connsiteX613" fmla="*/ 17871 w 19998"/>
                <a:gd name="connsiteY613" fmla="*/ 4171 h 19998"/>
                <a:gd name="connsiteX614" fmla="*/ 17830 w 19998"/>
                <a:gd name="connsiteY614" fmla="*/ 4091 h 19998"/>
                <a:gd name="connsiteX615" fmla="*/ 17871 w 19998"/>
                <a:gd name="connsiteY615" fmla="*/ 4065 h 19998"/>
                <a:gd name="connsiteX616" fmla="*/ 17935 w 19998"/>
                <a:gd name="connsiteY616" fmla="*/ 4091 h 19998"/>
                <a:gd name="connsiteX617" fmla="*/ 17976 w 19998"/>
                <a:gd name="connsiteY617" fmla="*/ 4065 h 19998"/>
                <a:gd name="connsiteX618" fmla="*/ 18019 w 19998"/>
                <a:gd name="connsiteY618" fmla="*/ 4091 h 19998"/>
                <a:gd name="connsiteX619" fmla="*/ 18140 w 19998"/>
                <a:gd name="connsiteY619" fmla="*/ 4131 h 19998"/>
                <a:gd name="connsiteX620" fmla="*/ 18183 w 19998"/>
                <a:gd name="connsiteY620" fmla="*/ 4293 h 19998"/>
                <a:gd name="connsiteX621" fmla="*/ 18200 w 19998"/>
                <a:gd name="connsiteY621" fmla="*/ 4293 h 19998"/>
                <a:gd name="connsiteX622" fmla="*/ 18223 w 19998"/>
                <a:gd name="connsiteY622" fmla="*/ 4211 h 19998"/>
                <a:gd name="connsiteX623" fmla="*/ 18240 w 19998"/>
                <a:gd name="connsiteY623" fmla="*/ 4211 h 19998"/>
                <a:gd name="connsiteX624" fmla="*/ 18240 w 19998"/>
                <a:gd name="connsiteY624" fmla="*/ 4230 h 19998"/>
                <a:gd name="connsiteX625" fmla="*/ 18281 w 19998"/>
                <a:gd name="connsiteY625" fmla="*/ 4230 h 19998"/>
                <a:gd name="connsiteX626" fmla="*/ 18328 w 19998"/>
                <a:gd name="connsiteY626" fmla="*/ 4270 h 19998"/>
                <a:gd name="connsiteX627" fmla="*/ 18369 w 19998"/>
                <a:gd name="connsiteY627" fmla="*/ 4253 h 19998"/>
                <a:gd name="connsiteX628" fmla="*/ 18388 w 19998"/>
                <a:gd name="connsiteY628" fmla="*/ 4270 h 19998"/>
                <a:gd name="connsiteX629" fmla="*/ 18531 w 19998"/>
                <a:gd name="connsiteY629" fmla="*/ 4253 h 19998"/>
                <a:gd name="connsiteX630" fmla="*/ 18531 w 19998"/>
                <a:gd name="connsiteY630" fmla="*/ 4270 h 19998"/>
                <a:gd name="connsiteX631" fmla="*/ 18631 w 19998"/>
                <a:gd name="connsiteY631" fmla="*/ 4211 h 19998"/>
                <a:gd name="connsiteX632" fmla="*/ 18631 w 19998"/>
                <a:gd name="connsiteY632" fmla="*/ 4131 h 19998"/>
                <a:gd name="connsiteX633" fmla="*/ 18762 w 19998"/>
                <a:gd name="connsiteY633" fmla="*/ 4108 h 19998"/>
                <a:gd name="connsiteX634" fmla="*/ 18778 w 19998"/>
                <a:gd name="connsiteY634" fmla="*/ 4148 h 19998"/>
                <a:gd name="connsiteX635" fmla="*/ 18821 w 19998"/>
                <a:gd name="connsiteY635" fmla="*/ 4131 h 19998"/>
                <a:gd name="connsiteX636" fmla="*/ 18943 w 19998"/>
                <a:gd name="connsiteY636" fmla="*/ 4333 h 19998"/>
                <a:gd name="connsiteX637" fmla="*/ 19047 w 19998"/>
                <a:gd name="connsiteY637" fmla="*/ 4333 h 19998"/>
                <a:gd name="connsiteX638" fmla="*/ 19064 w 19998"/>
                <a:gd name="connsiteY638" fmla="*/ 4392 h 19998"/>
                <a:gd name="connsiteX639" fmla="*/ 19152 w 19998"/>
                <a:gd name="connsiteY639" fmla="*/ 4392 h 19998"/>
                <a:gd name="connsiteX640" fmla="*/ 19152 w 19998"/>
                <a:gd name="connsiteY640" fmla="*/ 4373 h 19998"/>
                <a:gd name="connsiteX641" fmla="*/ 19212 w 19998"/>
                <a:gd name="connsiteY641" fmla="*/ 4373 h 19998"/>
                <a:gd name="connsiteX642" fmla="*/ 19212 w 19998"/>
                <a:gd name="connsiteY642" fmla="*/ 4392 h 19998"/>
                <a:gd name="connsiteX643" fmla="*/ 19317 w 19998"/>
                <a:gd name="connsiteY643" fmla="*/ 4333 h 19998"/>
                <a:gd name="connsiteX644" fmla="*/ 19417 w 19998"/>
                <a:gd name="connsiteY644" fmla="*/ 4392 h 19998"/>
                <a:gd name="connsiteX645" fmla="*/ 19443 w 19998"/>
                <a:gd name="connsiteY645" fmla="*/ 4373 h 19998"/>
                <a:gd name="connsiteX646" fmla="*/ 19500 w 19998"/>
                <a:gd name="connsiteY646" fmla="*/ 4373 h 19998"/>
                <a:gd name="connsiteX647" fmla="*/ 19521 w 19998"/>
                <a:gd name="connsiteY647" fmla="*/ 4352 h 19998"/>
                <a:gd name="connsiteX648" fmla="*/ 19998 w 19998"/>
                <a:gd name="connsiteY648" fmla="*/ 4512 h 19998"/>
                <a:gd name="connsiteX649" fmla="*/ 19750 w 19998"/>
                <a:gd name="connsiteY649" fmla="*/ 4939 h 19998"/>
                <a:gd name="connsiteX650" fmla="*/ 19712 w 19998"/>
                <a:gd name="connsiteY650" fmla="*/ 4939 h 19998"/>
                <a:gd name="connsiteX651" fmla="*/ 19686 w 19998"/>
                <a:gd name="connsiteY651" fmla="*/ 5003 h 19998"/>
                <a:gd name="connsiteX652" fmla="*/ 19645 w 19998"/>
                <a:gd name="connsiteY652" fmla="*/ 5003 h 19998"/>
                <a:gd name="connsiteX653" fmla="*/ 19131 w 19998"/>
                <a:gd name="connsiteY653" fmla="*/ 6512 h 19998"/>
                <a:gd name="connsiteX654" fmla="*/ 19236 w 19998"/>
                <a:gd name="connsiteY654" fmla="*/ 7750 h 19998"/>
                <a:gd name="connsiteX655" fmla="*/ 19212 w 19998"/>
                <a:gd name="connsiteY655" fmla="*/ 7750 h 19998"/>
                <a:gd name="connsiteX656" fmla="*/ 19090 w 19998"/>
                <a:gd name="connsiteY656" fmla="*/ 7870 h 19998"/>
                <a:gd name="connsiteX657" fmla="*/ 19152 w 19998"/>
                <a:gd name="connsiteY657" fmla="*/ 7853 h 19998"/>
                <a:gd name="connsiteX658" fmla="*/ 19064 w 19998"/>
                <a:gd name="connsiteY658" fmla="*/ 7973 h 19998"/>
                <a:gd name="connsiteX659" fmla="*/ 18983 w 19998"/>
                <a:gd name="connsiteY659" fmla="*/ 7973 h 19998"/>
                <a:gd name="connsiteX660" fmla="*/ 18714 w 19998"/>
                <a:gd name="connsiteY660" fmla="*/ 8135 h 19998"/>
                <a:gd name="connsiteX661" fmla="*/ 18695 w 19998"/>
                <a:gd name="connsiteY661" fmla="*/ 8093 h 19998"/>
                <a:gd name="connsiteX662" fmla="*/ 18614 w 19998"/>
                <a:gd name="connsiteY662" fmla="*/ 7997 h 19998"/>
                <a:gd name="connsiteX663" fmla="*/ 18304 w 19998"/>
                <a:gd name="connsiteY66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689 w 19998"/>
                <a:gd name="connsiteY429" fmla="*/ 5351 h 19998"/>
                <a:gd name="connsiteX430" fmla="*/ 3860 w 19998"/>
                <a:gd name="connsiteY430" fmla="*/ 5268 h 19998"/>
                <a:gd name="connsiteX431" fmla="*/ 3999 w 19998"/>
                <a:gd name="connsiteY431" fmla="*/ 5534 h 19998"/>
                <a:gd name="connsiteX432" fmla="*/ 4351 w 19998"/>
                <a:gd name="connsiteY432" fmla="*/ 5351 h 19998"/>
                <a:gd name="connsiteX433" fmla="*/ 4580 w 19998"/>
                <a:gd name="connsiteY433" fmla="*/ 5268 h 19998"/>
                <a:gd name="connsiteX434" fmla="*/ 4580 w 19998"/>
                <a:gd name="connsiteY434" fmla="*/ 5471 h 19998"/>
                <a:gd name="connsiteX435" fmla="*/ 4994 w 19998"/>
                <a:gd name="connsiteY435" fmla="*/ 5449 h 19998"/>
                <a:gd name="connsiteX436" fmla="*/ 5075 w 19998"/>
                <a:gd name="connsiteY436" fmla="*/ 5471 h 19998"/>
                <a:gd name="connsiteX437" fmla="*/ 5323 w 19998"/>
                <a:gd name="connsiteY437" fmla="*/ 5471 h 19998"/>
                <a:gd name="connsiteX438" fmla="*/ 5242 w 19998"/>
                <a:gd name="connsiteY438" fmla="*/ 5407 h 19998"/>
                <a:gd name="connsiteX439" fmla="*/ 4994 w 19998"/>
                <a:gd name="connsiteY439" fmla="*/ 5003 h 19998"/>
                <a:gd name="connsiteX440" fmla="*/ 4970 w 19998"/>
                <a:gd name="connsiteY440" fmla="*/ 5003 h 19998"/>
                <a:gd name="connsiteX441" fmla="*/ 4954 w 19998"/>
                <a:gd name="connsiteY441" fmla="*/ 4982 h 19998"/>
                <a:gd name="connsiteX442" fmla="*/ 5054 w 19998"/>
                <a:gd name="connsiteY442" fmla="*/ 4618 h 19998"/>
                <a:gd name="connsiteX443" fmla="*/ 5054 w 19998"/>
                <a:gd name="connsiteY443" fmla="*/ 4601 h 19998"/>
                <a:gd name="connsiteX444" fmla="*/ 5037 w 19998"/>
                <a:gd name="connsiteY444" fmla="*/ 4618 h 19998"/>
                <a:gd name="connsiteX445" fmla="*/ 5011 w 19998"/>
                <a:gd name="connsiteY445" fmla="*/ 4131 h 19998"/>
                <a:gd name="connsiteX446" fmla="*/ 4970 w 19998"/>
                <a:gd name="connsiteY446" fmla="*/ 4131 h 19998"/>
                <a:gd name="connsiteX447" fmla="*/ 4642 w 19998"/>
                <a:gd name="connsiteY447" fmla="*/ 3335 h 19998"/>
                <a:gd name="connsiteX448" fmla="*/ 4663 w 19998"/>
                <a:gd name="connsiteY448" fmla="*/ 3092 h 19998"/>
                <a:gd name="connsiteX449" fmla="*/ 4563 w 19998"/>
                <a:gd name="connsiteY449" fmla="*/ 3050 h 19998"/>
                <a:gd name="connsiteX450" fmla="*/ 4563 w 19998"/>
                <a:gd name="connsiteY450" fmla="*/ 2930 h 19998"/>
                <a:gd name="connsiteX451" fmla="*/ 4663 w 19998"/>
                <a:gd name="connsiteY451" fmla="*/ 2987 h 19998"/>
                <a:gd name="connsiteX452" fmla="*/ 4684 w 19998"/>
                <a:gd name="connsiteY452" fmla="*/ 2947 h 19998"/>
                <a:gd name="connsiteX453" fmla="*/ 5242 w 19998"/>
                <a:gd name="connsiteY453" fmla="*/ 3092 h 19998"/>
                <a:gd name="connsiteX454" fmla="*/ 5258 w 19998"/>
                <a:gd name="connsiteY454" fmla="*/ 3029 h 19998"/>
                <a:gd name="connsiteX455" fmla="*/ 5570 w 19998"/>
                <a:gd name="connsiteY455" fmla="*/ 3050 h 19998"/>
                <a:gd name="connsiteX456" fmla="*/ 5632 w 19998"/>
                <a:gd name="connsiteY456" fmla="*/ 3252 h 19998"/>
                <a:gd name="connsiteX457" fmla="*/ 5592 w 19998"/>
                <a:gd name="connsiteY457" fmla="*/ 3252 h 19998"/>
                <a:gd name="connsiteX458" fmla="*/ 5570 w 19998"/>
                <a:gd name="connsiteY458" fmla="*/ 3316 h 19998"/>
                <a:gd name="connsiteX459" fmla="*/ 5511 w 19998"/>
                <a:gd name="connsiteY459" fmla="*/ 3316 h 19998"/>
                <a:gd name="connsiteX460" fmla="*/ 5675 w 19998"/>
                <a:gd name="connsiteY460" fmla="*/ 3800 h 19998"/>
                <a:gd name="connsiteX461" fmla="*/ 5649 w 19998"/>
                <a:gd name="connsiteY461" fmla="*/ 3826 h 19998"/>
                <a:gd name="connsiteX462" fmla="*/ 5732 w 19998"/>
                <a:gd name="connsiteY462" fmla="*/ 3842 h 19998"/>
                <a:gd name="connsiteX463" fmla="*/ 5713 w 19998"/>
                <a:gd name="connsiteY463" fmla="*/ 3842 h 19998"/>
                <a:gd name="connsiteX464" fmla="*/ 5732 w 19998"/>
                <a:gd name="connsiteY464" fmla="*/ 3882 h 19998"/>
                <a:gd name="connsiteX465" fmla="*/ 5756 w 19998"/>
                <a:gd name="connsiteY465" fmla="*/ 3882 h 19998"/>
                <a:gd name="connsiteX466" fmla="*/ 5775 w 19998"/>
                <a:gd name="connsiteY466" fmla="*/ 3882 h 19998"/>
                <a:gd name="connsiteX467" fmla="*/ 5861 w 19998"/>
                <a:gd name="connsiteY467" fmla="*/ 3762 h 19998"/>
                <a:gd name="connsiteX468" fmla="*/ 6499 w 19998"/>
                <a:gd name="connsiteY468" fmla="*/ 3906 h 19998"/>
                <a:gd name="connsiteX469" fmla="*/ 7611 w 19998"/>
                <a:gd name="connsiteY469" fmla="*/ 3826 h 19998"/>
                <a:gd name="connsiteX470" fmla="*/ 7923 w 19998"/>
                <a:gd name="connsiteY470" fmla="*/ 3722 h 19998"/>
                <a:gd name="connsiteX471" fmla="*/ 8045 w 19998"/>
                <a:gd name="connsiteY471" fmla="*/ 3703 h 19998"/>
                <a:gd name="connsiteX472" fmla="*/ 7611 w 19998"/>
                <a:gd name="connsiteY472" fmla="*/ 3600 h 19998"/>
                <a:gd name="connsiteX473" fmla="*/ 7611 w 19998"/>
                <a:gd name="connsiteY473" fmla="*/ 3581 h 19998"/>
                <a:gd name="connsiteX474" fmla="*/ 7799 w 19998"/>
                <a:gd name="connsiteY474" fmla="*/ 3092 h 19998"/>
                <a:gd name="connsiteX475" fmla="*/ 9574 w 19998"/>
                <a:gd name="connsiteY475" fmla="*/ 2317 h 19998"/>
                <a:gd name="connsiteX476" fmla="*/ 9843 w 19998"/>
                <a:gd name="connsiteY476" fmla="*/ 1993 h 19998"/>
                <a:gd name="connsiteX477" fmla="*/ 9902 w 19998"/>
                <a:gd name="connsiteY477" fmla="*/ 2051 h 19998"/>
                <a:gd name="connsiteX478" fmla="*/ 10031 w 19998"/>
                <a:gd name="connsiteY478" fmla="*/ 2051 h 19998"/>
                <a:gd name="connsiteX479" fmla="*/ 9964 w 19998"/>
                <a:gd name="connsiteY479" fmla="*/ 1972 h 19998"/>
                <a:gd name="connsiteX480" fmla="*/ 9943 w 19998"/>
                <a:gd name="connsiteY480" fmla="*/ 1993 h 19998"/>
                <a:gd name="connsiteX481" fmla="*/ 9843 w 19998"/>
                <a:gd name="connsiteY481" fmla="*/ 1645 h 19998"/>
                <a:gd name="connsiteX482" fmla="*/ 9902 w 19998"/>
                <a:gd name="connsiteY482" fmla="*/ 1645 h 19998"/>
                <a:gd name="connsiteX483" fmla="*/ 9902 w 19998"/>
                <a:gd name="connsiteY483" fmla="*/ 1628 h 19998"/>
                <a:gd name="connsiteX484" fmla="*/ 9902 w 19998"/>
                <a:gd name="connsiteY484" fmla="*/ 1607 h 19998"/>
                <a:gd name="connsiteX485" fmla="*/ 9843 w 19998"/>
                <a:gd name="connsiteY485" fmla="*/ 1542 h 19998"/>
                <a:gd name="connsiteX486" fmla="*/ 9886 w 19998"/>
                <a:gd name="connsiteY486" fmla="*/ 1260 h 19998"/>
                <a:gd name="connsiteX487" fmla="*/ 9926 w 19998"/>
                <a:gd name="connsiteY487" fmla="*/ 1243 h 19998"/>
                <a:gd name="connsiteX488" fmla="*/ 9886 w 19998"/>
                <a:gd name="connsiteY488" fmla="*/ 815 h 19998"/>
                <a:gd name="connsiteX489" fmla="*/ 9902 w 19998"/>
                <a:gd name="connsiteY489" fmla="*/ 815 h 19998"/>
                <a:gd name="connsiteX490" fmla="*/ 9886 w 19998"/>
                <a:gd name="connsiteY490" fmla="*/ 484 h 19998"/>
                <a:gd name="connsiteX491" fmla="*/ 10645 w 19998"/>
                <a:gd name="connsiteY491" fmla="*/ 186 h 19998"/>
                <a:gd name="connsiteX492" fmla="*/ 11307 w 19998"/>
                <a:gd name="connsiteY492" fmla="*/ 0 h 19998"/>
                <a:gd name="connsiteX493" fmla="*/ 11431 w 19998"/>
                <a:gd name="connsiteY493" fmla="*/ 324 h 19998"/>
                <a:gd name="connsiteX494" fmla="*/ 11431 w 19998"/>
                <a:gd name="connsiteY494" fmla="*/ 630 h 19998"/>
                <a:gd name="connsiteX495" fmla="*/ 11577 w 19998"/>
                <a:gd name="connsiteY495" fmla="*/ 630 h 19998"/>
                <a:gd name="connsiteX496" fmla="*/ 11700 w 19998"/>
                <a:gd name="connsiteY496" fmla="*/ 832 h 19998"/>
                <a:gd name="connsiteX497" fmla="*/ 11822 w 19998"/>
                <a:gd name="connsiteY497" fmla="*/ 895 h 19998"/>
                <a:gd name="connsiteX498" fmla="*/ 12158 w 19998"/>
                <a:gd name="connsiteY498" fmla="*/ 670 h 19998"/>
                <a:gd name="connsiteX499" fmla="*/ 12279 w 19998"/>
                <a:gd name="connsiteY499" fmla="*/ 792 h 19998"/>
                <a:gd name="connsiteX500" fmla="*/ 12255 w 19998"/>
                <a:gd name="connsiteY500" fmla="*/ 815 h 19998"/>
                <a:gd name="connsiteX501" fmla="*/ 12360 w 19998"/>
                <a:gd name="connsiteY501" fmla="*/ 895 h 19998"/>
                <a:gd name="connsiteX502" fmla="*/ 12360 w 19998"/>
                <a:gd name="connsiteY502" fmla="*/ 912 h 19998"/>
                <a:gd name="connsiteX503" fmla="*/ 12339 w 19998"/>
                <a:gd name="connsiteY503" fmla="*/ 935 h 19998"/>
                <a:gd name="connsiteX504" fmla="*/ 12548 w 19998"/>
                <a:gd name="connsiteY504" fmla="*/ 1342 h 19998"/>
                <a:gd name="connsiteX505" fmla="*/ 12753 w 19998"/>
                <a:gd name="connsiteY505" fmla="*/ 1260 h 19998"/>
                <a:gd name="connsiteX506" fmla="*/ 12729 w 19998"/>
                <a:gd name="connsiteY506" fmla="*/ 1363 h 19998"/>
                <a:gd name="connsiteX507" fmla="*/ 12834 w 19998"/>
                <a:gd name="connsiteY507" fmla="*/ 1323 h 19998"/>
                <a:gd name="connsiteX508" fmla="*/ 12853 w 19998"/>
                <a:gd name="connsiteY508" fmla="*/ 1342 h 19998"/>
                <a:gd name="connsiteX509" fmla="*/ 12901 w 19998"/>
                <a:gd name="connsiteY509" fmla="*/ 1342 h 19998"/>
                <a:gd name="connsiteX510" fmla="*/ 13039 w 19998"/>
                <a:gd name="connsiteY510" fmla="*/ 1769 h 19998"/>
                <a:gd name="connsiteX511" fmla="*/ 13039 w 19998"/>
                <a:gd name="connsiteY511" fmla="*/ 1751 h 19998"/>
                <a:gd name="connsiteX512" fmla="*/ 13065 w 19998"/>
                <a:gd name="connsiteY512" fmla="*/ 1751 h 19998"/>
                <a:gd name="connsiteX513" fmla="*/ 13082 w 19998"/>
                <a:gd name="connsiteY513" fmla="*/ 1671 h 19998"/>
                <a:gd name="connsiteX514" fmla="*/ 13186 w 19998"/>
                <a:gd name="connsiteY514" fmla="*/ 1645 h 19998"/>
                <a:gd name="connsiteX515" fmla="*/ 13203 w 19998"/>
                <a:gd name="connsiteY515" fmla="*/ 1671 h 19998"/>
                <a:gd name="connsiteX516" fmla="*/ 13203 w 19998"/>
                <a:gd name="connsiteY516" fmla="*/ 1645 h 19998"/>
                <a:gd name="connsiteX517" fmla="*/ 13267 w 19998"/>
                <a:gd name="connsiteY517" fmla="*/ 1645 h 19998"/>
                <a:gd name="connsiteX518" fmla="*/ 13267 w 19998"/>
                <a:gd name="connsiteY518" fmla="*/ 1671 h 19998"/>
                <a:gd name="connsiteX519" fmla="*/ 13308 w 19998"/>
                <a:gd name="connsiteY519" fmla="*/ 1687 h 19998"/>
                <a:gd name="connsiteX520" fmla="*/ 13308 w 19998"/>
                <a:gd name="connsiteY520" fmla="*/ 1711 h 19998"/>
                <a:gd name="connsiteX521" fmla="*/ 13515 w 19998"/>
                <a:gd name="connsiteY521" fmla="*/ 1628 h 19998"/>
                <a:gd name="connsiteX522" fmla="*/ 13598 w 19998"/>
                <a:gd name="connsiteY522" fmla="*/ 1751 h 19998"/>
                <a:gd name="connsiteX523" fmla="*/ 13660 w 19998"/>
                <a:gd name="connsiteY523" fmla="*/ 1769 h 19998"/>
                <a:gd name="connsiteX524" fmla="*/ 13660 w 19998"/>
                <a:gd name="connsiteY524" fmla="*/ 1833 h 19998"/>
                <a:gd name="connsiteX525" fmla="*/ 13677 w 19998"/>
                <a:gd name="connsiteY525" fmla="*/ 1833 h 19998"/>
                <a:gd name="connsiteX526" fmla="*/ 13677 w 19998"/>
                <a:gd name="connsiteY526" fmla="*/ 1849 h 19998"/>
                <a:gd name="connsiteX527" fmla="*/ 13725 w 19998"/>
                <a:gd name="connsiteY527" fmla="*/ 1849 h 19998"/>
                <a:gd name="connsiteX528" fmla="*/ 13703 w 19998"/>
                <a:gd name="connsiteY528" fmla="*/ 1833 h 19998"/>
                <a:gd name="connsiteX529" fmla="*/ 13725 w 19998"/>
                <a:gd name="connsiteY529" fmla="*/ 1791 h 19998"/>
                <a:gd name="connsiteX530" fmla="*/ 13808 w 19998"/>
                <a:gd name="connsiteY530" fmla="*/ 1873 h 19998"/>
                <a:gd name="connsiteX531" fmla="*/ 13725 w 19998"/>
                <a:gd name="connsiteY531" fmla="*/ 2155 h 19998"/>
                <a:gd name="connsiteX532" fmla="*/ 13725 w 19998"/>
                <a:gd name="connsiteY532" fmla="*/ 2138 h 19998"/>
                <a:gd name="connsiteX533" fmla="*/ 13784 w 19998"/>
                <a:gd name="connsiteY533" fmla="*/ 2155 h 19998"/>
                <a:gd name="connsiteX534" fmla="*/ 13825 w 19998"/>
                <a:gd name="connsiteY534" fmla="*/ 2301 h 19998"/>
                <a:gd name="connsiteX535" fmla="*/ 13703 w 19998"/>
                <a:gd name="connsiteY535" fmla="*/ 2420 h 19998"/>
                <a:gd name="connsiteX536" fmla="*/ 13741 w 19998"/>
                <a:gd name="connsiteY536" fmla="*/ 2463 h 19998"/>
                <a:gd name="connsiteX537" fmla="*/ 13703 w 19998"/>
                <a:gd name="connsiteY537" fmla="*/ 2503 h 19998"/>
                <a:gd name="connsiteX538" fmla="*/ 13784 w 19998"/>
                <a:gd name="connsiteY538" fmla="*/ 2519 h 19998"/>
                <a:gd name="connsiteX539" fmla="*/ 13784 w 19998"/>
                <a:gd name="connsiteY539" fmla="*/ 2540 h 19998"/>
                <a:gd name="connsiteX540" fmla="*/ 13849 w 19998"/>
                <a:gd name="connsiteY540" fmla="*/ 2540 h 19998"/>
                <a:gd name="connsiteX541" fmla="*/ 14280 w 19998"/>
                <a:gd name="connsiteY541" fmla="*/ 2540 h 19998"/>
                <a:gd name="connsiteX542" fmla="*/ 14527 w 19998"/>
                <a:gd name="connsiteY542" fmla="*/ 2437 h 19998"/>
                <a:gd name="connsiteX543" fmla="*/ 14527 w 19998"/>
                <a:gd name="connsiteY543" fmla="*/ 2218 h 19998"/>
                <a:gd name="connsiteX544" fmla="*/ 14715 w 19998"/>
                <a:gd name="connsiteY544" fmla="*/ 2051 h 19998"/>
                <a:gd name="connsiteX545" fmla="*/ 14815 w 19998"/>
                <a:gd name="connsiteY545" fmla="*/ 2115 h 19998"/>
                <a:gd name="connsiteX546" fmla="*/ 14775 w 19998"/>
                <a:gd name="connsiteY546" fmla="*/ 2138 h 19998"/>
                <a:gd name="connsiteX547" fmla="*/ 14796 w 19998"/>
                <a:gd name="connsiteY547" fmla="*/ 2218 h 19998"/>
                <a:gd name="connsiteX548" fmla="*/ 14756 w 19998"/>
                <a:gd name="connsiteY548" fmla="*/ 2195 h 19998"/>
                <a:gd name="connsiteX549" fmla="*/ 14732 w 19998"/>
                <a:gd name="connsiteY549" fmla="*/ 2218 h 19998"/>
                <a:gd name="connsiteX550" fmla="*/ 14756 w 19998"/>
                <a:gd name="connsiteY550" fmla="*/ 2237 h 19998"/>
                <a:gd name="connsiteX551" fmla="*/ 14732 w 19998"/>
                <a:gd name="connsiteY551" fmla="*/ 2275 h 19998"/>
                <a:gd name="connsiteX552" fmla="*/ 14715 w 19998"/>
                <a:gd name="connsiteY552" fmla="*/ 2275 h 19998"/>
                <a:gd name="connsiteX553" fmla="*/ 14756 w 19998"/>
                <a:gd name="connsiteY553" fmla="*/ 2341 h 19998"/>
                <a:gd name="connsiteX554" fmla="*/ 14675 w 19998"/>
                <a:gd name="connsiteY554" fmla="*/ 2519 h 19998"/>
                <a:gd name="connsiteX555" fmla="*/ 14815 w 19998"/>
                <a:gd name="connsiteY555" fmla="*/ 2622 h 19998"/>
                <a:gd name="connsiteX556" fmla="*/ 14796 w 19998"/>
                <a:gd name="connsiteY556" fmla="*/ 2904 h 19998"/>
                <a:gd name="connsiteX557" fmla="*/ 14918 w 19998"/>
                <a:gd name="connsiteY557" fmla="*/ 2904 h 19998"/>
                <a:gd name="connsiteX558" fmla="*/ 14918 w 19998"/>
                <a:gd name="connsiteY558" fmla="*/ 2867 h 19998"/>
                <a:gd name="connsiteX559" fmla="*/ 15001 w 19998"/>
                <a:gd name="connsiteY559" fmla="*/ 2888 h 19998"/>
                <a:gd name="connsiteX560" fmla="*/ 15230 w 19998"/>
                <a:gd name="connsiteY560" fmla="*/ 3074 h 19998"/>
                <a:gd name="connsiteX561" fmla="*/ 15249 w 19998"/>
                <a:gd name="connsiteY561" fmla="*/ 3050 h 19998"/>
                <a:gd name="connsiteX562" fmla="*/ 15249 w 19998"/>
                <a:gd name="connsiteY562" fmla="*/ 3114 h 19998"/>
                <a:gd name="connsiteX563" fmla="*/ 15330 w 19998"/>
                <a:gd name="connsiteY563" fmla="*/ 3114 h 19998"/>
                <a:gd name="connsiteX564" fmla="*/ 15418 w 19998"/>
                <a:gd name="connsiteY564" fmla="*/ 3114 h 19998"/>
                <a:gd name="connsiteX565" fmla="*/ 15499 w 19998"/>
                <a:gd name="connsiteY565" fmla="*/ 3196 h 19998"/>
                <a:gd name="connsiteX566" fmla="*/ 15475 w 19998"/>
                <a:gd name="connsiteY566" fmla="*/ 3252 h 19998"/>
                <a:gd name="connsiteX567" fmla="*/ 15499 w 19998"/>
                <a:gd name="connsiteY567" fmla="*/ 3295 h 19998"/>
                <a:gd name="connsiteX568" fmla="*/ 15499 w 19998"/>
                <a:gd name="connsiteY568" fmla="*/ 3276 h 19998"/>
                <a:gd name="connsiteX569" fmla="*/ 15599 w 19998"/>
                <a:gd name="connsiteY569" fmla="*/ 3276 h 19998"/>
                <a:gd name="connsiteX570" fmla="*/ 15704 w 19998"/>
                <a:gd name="connsiteY570" fmla="*/ 3374 h 19998"/>
                <a:gd name="connsiteX571" fmla="*/ 15682 w 19998"/>
                <a:gd name="connsiteY571" fmla="*/ 3414 h 19998"/>
                <a:gd name="connsiteX572" fmla="*/ 15723 w 19998"/>
                <a:gd name="connsiteY572" fmla="*/ 3478 h 19998"/>
                <a:gd name="connsiteX573" fmla="*/ 15704 w 19998"/>
                <a:gd name="connsiteY573" fmla="*/ 3497 h 19998"/>
                <a:gd name="connsiteX574" fmla="*/ 15747 w 19998"/>
                <a:gd name="connsiteY574" fmla="*/ 3534 h 19998"/>
                <a:gd name="connsiteX575" fmla="*/ 15747 w 19998"/>
                <a:gd name="connsiteY575" fmla="*/ 3518 h 19998"/>
                <a:gd name="connsiteX576" fmla="*/ 15935 w 19998"/>
                <a:gd name="connsiteY576" fmla="*/ 3478 h 19998"/>
                <a:gd name="connsiteX577" fmla="*/ 15935 w 19998"/>
                <a:gd name="connsiteY577" fmla="*/ 3518 h 19998"/>
                <a:gd name="connsiteX578" fmla="*/ 15951 w 19998"/>
                <a:gd name="connsiteY578" fmla="*/ 3518 h 19998"/>
                <a:gd name="connsiteX579" fmla="*/ 15992 w 19998"/>
                <a:gd name="connsiteY579" fmla="*/ 3414 h 19998"/>
                <a:gd name="connsiteX580" fmla="*/ 16156 w 19998"/>
                <a:gd name="connsiteY580" fmla="*/ 3414 h 19998"/>
                <a:gd name="connsiteX581" fmla="*/ 16156 w 19998"/>
                <a:gd name="connsiteY581" fmla="*/ 3374 h 19998"/>
                <a:gd name="connsiteX582" fmla="*/ 16302 w 19998"/>
                <a:gd name="connsiteY582" fmla="*/ 3436 h 19998"/>
                <a:gd name="connsiteX583" fmla="*/ 16285 w 19998"/>
                <a:gd name="connsiteY583" fmla="*/ 3454 h 19998"/>
                <a:gd name="connsiteX584" fmla="*/ 16366 w 19998"/>
                <a:gd name="connsiteY584" fmla="*/ 3518 h 19998"/>
                <a:gd name="connsiteX585" fmla="*/ 16490 w 19998"/>
                <a:gd name="connsiteY585" fmla="*/ 3518 h 19998"/>
                <a:gd name="connsiteX586" fmla="*/ 16506 w 19998"/>
                <a:gd name="connsiteY586" fmla="*/ 3600 h 19998"/>
                <a:gd name="connsiteX587" fmla="*/ 16590 w 19998"/>
                <a:gd name="connsiteY587" fmla="*/ 3624 h 19998"/>
                <a:gd name="connsiteX588" fmla="*/ 16611 w 19998"/>
                <a:gd name="connsiteY588" fmla="*/ 3581 h 19998"/>
                <a:gd name="connsiteX589" fmla="*/ 16694 w 19998"/>
                <a:gd name="connsiteY589" fmla="*/ 3600 h 19998"/>
                <a:gd name="connsiteX590" fmla="*/ 16694 w 19998"/>
                <a:gd name="connsiteY590" fmla="*/ 3560 h 19998"/>
                <a:gd name="connsiteX591" fmla="*/ 16716 w 19998"/>
                <a:gd name="connsiteY591" fmla="*/ 3560 h 19998"/>
                <a:gd name="connsiteX592" fmla="*/ 16716 w 19998"/>
                <a:gd name="connsiteY592" fmla="*/ 3518 h 19998"/>
                <a:gd name="connsiteX593" fmla="*/ 16759 w 19998"/>
                <a:gd name="connsiteY593" fmla="*/ 3497 h 19998"/>
                <a:gd name="connsiteX594" fmla="*/ 16759 w 19998"/>
                <a:gd name="connsiteY594" fmla="*/ 3478 h 19998"/>
                <a:gd name="connsiteX595" fmla="*/ 16940 w 19998"/>
                <a:gd name="connsiteY595" fmla="*/ 3478 h 19998"/>
                <a:gd name="connsiteX596" fmla="*/ 17085 w 19998"/>
                <a:gd name="connsiteY596" fmla="*/ 3560 h 19998"/>
                <a:gd name="connsiteX597" fmla="*/ 17085 w 19998"/>
                <a:gd name="connsiteY597" fmla="*/ 3534 h 19998"/>
                <a:gd name="connsiteX598" fmla="*/ 17192 w 19998"/>
                <a:gd name="connsiteY598" fmla="*/ 3518 h 19998"/>
                <a:gd name="connsiteX599" fmla="*/ 17192 w 19998"/>
                <a:gd name="connsiteY599" fmla="*/ 3534 h 19998"/>
                <a:gd name="connsiteX600" fmla="*/ 17373 w 19998"/>
                <a:gd name="connsiteY600" fmla="*/ 3640 h 19998"/>
                <a:gd name="connsiteX601" fmla="*/ 17354 w 19998"/>
                <a:gd name="connsiteY601" fmla="*/ 3663 h 19998"/>
                <a:gd name="connsiteX602" fmla="*/ 17437 w 19998"/>
                <a:gd name="connsiteY602" fmla="*/ 3783 h 19998"/>
                <a:gd name="connsiteX603" fmla="*/ 17397 w 19998"/>
                <a:gd name="connsiteY603" fmla="*/ 3783 h 19998"/>
                <a:gd name="connsiteX604" fmla="*/ 17414 w 19998"/>
                <a:gd name="connsiteY604" fmla="*/ 3826 h 19998"/>
                <a:gd name="connsiteX605" fmla="*/ 17437 w 19998"/>
                <a:gd name="connsiteY605" fmla="*/ 3826 h 19998"/>
                <a:gd name="connsiteX606" fmla="*/ 17602 w 19998"/>
                <a:gd name="connsiteY606" fmla="*/ 4028 h 19998"/>
                <a:gd name="connsiteX607" fmla="*/ 17623 w 19998"/>
                <a:gd name="connsiteY607" fmla="*/ 4091 h 19998"/>
                <a:gd name="connsiteX608" fmla="*/ 17642 w 19998"/>
                <a:gd name="connsiteY608" fmla="*/ 4091 h 19998"/>
                <a:gd name="connsiteX609" fmla="*/ 17683 w 19998"/>
                <a:gd name="connsiteY609" fmla="*/ 4211 h 19998"/>
                <a:gd name="connsiteX610" fmla="*/ 17849 w 19998"/>
                <a:gd name="connsiteY610" fmla="*/ 4211 h 19998"/>
                <a:gd name="connsiteX611" fmla="*/ 17849 w 19998"/>
                <a:gd name="connsiteY611" fmla="*/ 4171 h 19998"/>
                <a:gd name="connsiteX612" fmla="*/ 17871 w 19998"/>
                <a:gd name="connsiteY612" fmla="*/ 4171 h 19998"/>
                <a:gd name="connsiteX613" fmla="*/ 17830 w 19998"/>
                <a:gd name="connsiteY613" fmla="*/ 4091 h 19998"/>
                <a:gd name="connsiteX614" fmla="*/ 17871 w 19998"/>
                <a:gd name="connsiteY614" fmla="*/ 4065 h 19998"/>
                <a:gd name="connsiteX615" fmla="*/ 17935 w 19998"/>
                <a:gd name="connsiteY615" fmla="*/ 4091 h 19998"/>
                <a:gd name="connsiteX616" fmla="*/ 17976 w 19998"/>
                <a:gd name="connsiteY616" fmla="*/ 4065 h 19998"/>
                <a:gd name="connsiteX617" fmla="*/ 18019 w 19998"/>
                <a:gd name="connsiteY617" fmla="*/ 4091 h 19998"/>
                <a:gd name="connsiteX618" fmla="*/ 18140 w 19998"/>
                <a:gd name="connsiteY618" fmla="*/ 4131 h 19998"/>
                <a:gd name="connsiteX619" fmla="*/ 18183 w 19998"/>
                <a:gd name="connsiteY619" fmla="*/ 4293 h 19998"/>
                <a:gd name="connsiteX620" fmla="*/ 18200 w 19998"/>
                <a:gd name="connsiteY620" fmla="*/ 4293 h 19998"/>
                <a:gd name="connsiteX621" fmla="*/ 18223 w 19998"/>
                <a:gd name="connsiteY621" fmla="*/ 4211 h 19998"/>
                <a:gd name="connsiteX622" fmla="*/ 18240 w 19998"/>
                <a:gd name="connsiteY622" fmla="*/ 4211 h 19998"/>
                <a:gd name="connsiteX623" fmla="*/ 18240 w 19998"/>
                <a:gd name="connsiteY623" fmla="*/ 4230 h 19998"/>
                <a:gd name="connsiteX624" fmla="*/ 18281 w 19998"/>
                <a:gd name="connsiteY624" fmla="*/ 4230 h 19998"/>
                <a:gd name="connsiteX625" fmla="*/ 18328 w 19998"/>
                <a:gd name="connsiteY625" fmla="*/ 4270 h 19998"/>
                <a:gd name="connsiteX626" fmla="*/ 18369 w 19998"/>
                <a:gd name="connsiteY626" fmla="*/ 4253 h 19998"/>
                <a:gd name="connsiteX627" fmla="*/ 18388 w 19998"/>
                <a:gd name="connsiteY627" fmla="*/ 4270 h 19998"/>
                <a:gd name="connsiteX628" fmla="*/ 18531 w 19998"/>
                <a:gd name="connsiteY628" fmla="*/ 4253 h 19998"/>
                <a:gd name="connsiteX629" fmla="*/ 18531 w 19998"/>
                <a:gd name="connsiteY629" fmla="*/ 4270 h 19998"/>
                <a:gd name="connsiteX630" fmla="*/ 18631 w 19998"/>
                <a:gd name="connsiteY630" fmla="*/ 4211 h 19998"/>
                <a:gd name="connsiteX631" fmla="*/ 18631 w 19998"/>
                <a:gd name="connsiteY631" fmla="*/ 4131 h 19998"/>
                <a:gd name="connsiteX632" fmla="*/ 18762 w 19998"/>
                <a:gd name="connsiteY632" fmla="*/ 4108 h 19998"/>
                <a:gd name="connsiteX633" fmla="*/ 18778 w 19998"/>
                <a:gd name="connsiteY633" fmla="*/ 4148 h 19998"/>
                <a:gd name="connsiteX634" fmla="*/ 18821 w 19998"/>
                <a:gd name="connsiteY634" fmla="*/ 4131 h 19998"/>
                <a:gd name="connsiteX635" fmla="*/ 18943 w 19998"/>
                <a:gd name="connsiteY635" fmla="*/ 4333 h 19998"/>
                <a:gd name="connsiteX636" fmla="*/ 19047 w 19998"/>
                <a:gd name="connsiteY636" fmla="*/ 4333 h 19998"/>
                <a:gd name="connsiteX637" fmla="*/ 19064 w 19998"/>
                <a:gd name="connsiteY637" fmla="*/ 4392 h 19998"/>
                <a:gd name="connsiteX638" fmla="*/ 19152 w 19998"/>
                <a:gd name="connsiteY638" fmla="*/ 4392 h 19998"/>
                <a:gd name="connsiteX639" fmla="*/ 19152 w 19998"/>
                <a:gd name="connsiteY639" fmla="*/ 4373 h 19998"/>
                <a:gd name="connsiteX640" fmla="*/ 19212 w 19998"/>
                <a:gd name="connsiteY640" fmla="*/ 4373 h 19998"/>
                <a:gd name="connsiteX641" fmla="*/ 19212 w 19998"/>
                <a:gd name="connsiteY641" fmla="*/ 4392 h 19998"/>
                <a:gd name="connsiteX642" fmla="*/ 19317 w 19998"/>
                <a:gd name="connsiteY642" fmla="*/ 4333 h 19998"/>
                <a:gd name="connsiteX643" fmla="*/ 19417 w 19998"/>
                <a:gd name="connsiteY643" fmla="*/ 4392 h 19998"/>
                <a:gd name="connsiteX644" fmla="*/ 19443 w 19998"/>
                <a:gd name="connsiteY644" fmla="*/ 4373 h 19998"/>
                <a:gd name="connsiteX645" fmla="*/ 19500 w 19998"/>
                <a:gd name="connsiteY645" fmla="*/ 4373 h 19998"/>
                <a:gd name="connsiteX646" fmla="*/ 19521 w 19998"/>
                <a:gd name="connsiteY646" fmla="*/ 4352 h 19998"/>
                <a:gd name="connsiteX647" fmla="*/ 19998 w 19998"/>
                <a:gd name="connsiteY647" fmla="*/ 4512 h 19998"/>
                <a:gd name="connsiteX648" fmla="*/ 19750 w 19998"/>
                <a:gd name="connsiteY648" fmla="*/ 4939 h 19998"/>
                <a:gd name="connsiteX649" fmla="*/ 19712 w 19998"/>
                <a:gd name="connsiteY649" fmla="*/ 4939 h 19998"/>
                <a:gd name="connsiteX650" fmla="*/ 19686 w 19998"/>
                <a:gd name="connsiteY650" fmla="*/ 5003 h 19998"/>
                <a:gd name="connsiteX651" fmla="*/ 19645 w 19998"/>
                <a:gd name="connsiteY651" fmla="*/ 5003 h 19998"/>
                <a:gd name="connsiteX652" fmla="*/ 19131 w 19998"/>
                <a:gd name="connsiteY652" fmla="*/ 6512 h 19998"/>
                <a:gd name="connsiteX653" fmla="*/ 19236 w 19998"/>
                <a:gd name="connsiteY653" fmla="*/ 7750 h 19998"/>
                <a:gd name="connsiteX654" fmla="*/ 19212 w 19998"/>
                <a:gd name="connsiteY654" fmla="*/ 7750 h 19998"/>
                <a:gd name="connsiteX655" fmla="*/ 19090 w 19998"/>
                <a:gd name="connsiteY655" fmla="*/ 7870 h 19998"/>
                <a:gd name="connsiteX656" fmla="*/ 19152 w 19998"/>
                <a:gd name="connsiteY656" fmla="*/ 7853 h 19998"/>
                <a:gd name="connsiteX657" fmla="*/ 19064 w 19998"/>
                <a:gd name="connsiteY657" fmla="*/ 7973 h 19998"/>
                <a:gd name="connsiteX658" fmla="*/ 18983 w 19998"/>
                <a:gd name="connsiteY658" fmla="*/ 7973 h 19998"/>
                <a:gd name="connsiteX659" fmla="*/ 18714 w 19998"/>
                <a:gd name="connsiteY659" fmla="*/ 8135 h 19998"/>
                <a:gd name="connsiteX660" fmla="*/ 18695 w 19998"/>
                <a:gd name="connsiteY660" fmla="*/ 8093 h 19998"/>
                <a:gd name="connsiteX661" fmla="*/ 18614 w 19998"/>
                <a:gd name="connsiteY661" fmla="*/ 7997 h 19998"/>
                <a:gd name="connsiteX662" fmla="*/ 18304 w 19998"/>
                <a:gd name="connsiteY66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034 w 19998"/>
                <a:gd name="connsiteY426" fmla="*/ 5247 h 19998"/>
                <a:gd name="connsiteX427" fmla="*/ 3256 w 19998"/>
                <a:gd name="connsiteY427" fmla="*/ 5673 h 19998"/>
                <a:gd name="connsiteX428" fmla="*/ 3608 w 19998"/>
                <a:gd name="connsiteY428" fmla="*/ 5391 h 19998"/>
                <a:gd name="connsiteX429" fmla="*/ 3860 w 19998"/>
                <a:gd name="connsiteY429" fmla="*/ 5268 h 19998"/>
                <a:gd name="connsiteX430" fmla="*/ 3999 w 19998"/>
                <a:gd name="connsiteY430" fmla="*/ 5534 h 19998"/>
                <a:gd name="connsiteX431" fmla="*/ 4351 w 19998"/>
                <a:gd name="connsiteY431" fmla="*/ 5351 h 19998"/>
                <a:gd name="connsiteX432" fmla="*/ 4580 w 19998"/>
                <a:gd name="connsiteY432" fmla="*/ 5268 h 19998"/>
                <a:gd name="connsiteX433" fmla="*/ 4580 w 19998"/>
                <a:gd name="connsiteY433" fmla="*/ 5471 h 19998"/>
                <a:gd name="connsiteX434" fmla="*/ 4994 w 19998"/>
                <a:gd name="connsiteY434" fmla="*/ 5449 h 19998"/>
                <a:gd name="connsiteX435" fmla="*/ 5075 w 19998"/>
                <a:gd name="connsiteY435" fmla="*/ 5471 h 19998"/>
                <a:gd name="connsiteX436" fmla="*/ 5323 w 19998"/>
                <a:gd name="connsiteY436" fmla="*/ 5471 h 19998"/>
                <a:gd name="connsiteX437" fmla="*/ 5242 w 19998"/>
                <a:gd name="connsiteY437" fmla="*/ 5407 h 19998"/>
                <a:gd name="connsiteX438" fmla="*/ 4994 w 19998"/>
                <a:gd name="connsiteY438" fmla="*/ 5003 h 19998"/>
                <a:gd name="connsiteX439" fmla="*/ 4970 w 19998"/>
                <a:gd name="connsiteY439" fmla="*/ 5003 h 19998"/>
                <a:gd name="connsiteX440" fmla="*/ 4954 w 19998"/>
                <a:gd name="connsiteY440" fmla="*/ 4982 h 19998"/>
                <a:gd name="connsiteX441" fmla="*/ 5054 w 19998"/>
                <a:gd name="connsiteY441" fmla="*/ 4618 h 19998"/>
                <a:gd name="connsiteX442" fmla="*/ 5054 w 19998"/>
                <a:gd name="connsiteY442" fmla="*/ 4601 h 19998"/>
                <a:gd name="connsiteX443" fmla="*/ 5037 w 19998"/>
                <a:gd name="connsiteY443" fmla="*/ 4618 h 19998"/>
                <a:gd name="connsiteX444" fmla="*/ 5011 w 19998"/>
                <a:gd name="connsiteY444" fmla="*/ 4131 h 19998"/>
                <a:gd name="connsiteX445" fmla="*/ 4970 w 19998"/>
                <a:gd name="connsiteY445" fmla="*/ 4131 h 19998"/>
                <a:gd name="connsiteX446" fmla="*/ 4642 w 19998"/>
                <a:gd name="connsiteY446" fmla="*/ 3335 h 19998"/>
                <a:gd name="connsiteX447" fmla="*/ 4663 w 19998"/>
                <a:gd name="connsiteY447" fmla="*/ 3092 h 19998"/>
                <a:gd name="connsiteX448" fmla="*/ 4563 w 19998"/>
                <a:gd name="connsiteY448" fmla="*/ 3050 h 19998"/>
                <a:gd name="connsiteX449" fmla="*/ 4563 w 19998"/>
                <a:gd name="connsiteY449" fmla="*/ 2930 h 19998"/>
                <a:gd name="connsiteX450" fmla="*/ 4663 w 19998"/>
                <a:gd name="connsiteY450" fmla="*/ 2987 h 19998"/>
                <a:gd name="connsiteX451" fmla="*/ 4684 w 19998"/>
                <a:gd name="connsiteY451" fmla="*/ 2947 h 19998"/>
                <a:gd name="connsiteX452" fmla="*/ 5242 w 19998"/>
                <a:gd name="connsiteY452" fmla="*/ 3092 h 19998"/>
                <a:gd name="connsiteX453" fmla="*/ 5258 w 19998"/>
                <a:gd name="connsiteY453" fmla="*/ 3029 h 19998"/>
                <a:gd name="connsiteX454" fmla="*/ 5570 w 19998"/>
                <a:gd name="connsiteY454" fmla="*/ 3050 h 19998"/>
                <a:gd name="connsiteX455" fmla="*/ 5632 w 19998"/>
                <a:gd name="connsiteY455" fmla="*/ 3252 h 19998"/>
                <a:gd name="connsiteX456" fmla="*/ 5592 w 19998"/>
                <a:gd name="connsiteY456" fmla="*/ 3252 h 19998"/>
                <a:gd name="connsiteX457" fmla="*/ 5570 w 19998"/>
                <a:gd name="connsiteY457" fmla="*/ 3316 h 19998"/>
                <a:gd name="connsiteX458" fmla="*/ 5511 w 19998"/>
                <a:gd name="connsiteY458" fmla="*/ 3316 h 19998"/>
                <a:gd name="connsiteX459" fmla="*/ 5675 w 19998"/>
                <a:gd name="connsiteY459" fmla="*/ 3800 h 19998"/>
                <a:gd name="connsiteX460" fmla="*/ 5649 w 19998"/>
                <a:gd name="connsiteY460" fmla="*/ 3826 h 19998"/>
                <a:gd name="connsiteX461" fmla="*/ 5732 w 19998"/>
                <a:gd name="connsiteY461" fmla="*/ 3842 h 19998"/>
                <a:gd name="connsiteX462" fmla="*/ 5713 w 19998"/>
                <a:gd name="connsiteY462" fmla="*/ 3842 h 19998"/>
                <a:gd name="connsiteX463" fmla="*/ 5732 w 19998"/>
                <a:gd name="connsiteY463" fmla="*/ 3882 h 19998"/>
                <a:gd name="connsiteX464" fmla="*/ 5756 w 19998"/>
                <a:gd name="connsiteY464" fmla="*/ 3882 h 19998"/>
                <a:gd name="connsiteX465" fmla="*/ 5775 w 19998"/>
                <a:gd name="connsiteY465" fmla="*/ 3882 h 19998"/>
                <a:gd name="connsiteX466" fmla="*/ 5861 w 19998"/>
                <a:gd name="connsiteY466" fmla="*/ 3762 h 19998"/>
                <a:gd name="connsiteX467" fmla="*/ 6499 w 19998"/>
                <a:gd name="connsiteY467" fmla="*/ 3906 h 19998"/>
                <a:gd name="connsiteX468" fmla="*/ 7611 w 19998"/>
                <a:gd name="connsiteY468" fmla="*/ 3826 h 19998"/>
                <a:gd name="connsiteX469" fmla="*/ 7923 w 19998"/>
                <a:gd name="connsiteY469" fmla="*/ 3722 h 19998"/>
                <a:gd name="connsiteX470" fmla="*/ 8045 w 19998"/>
                <a:gd name="connsiteY470" fmla="*/ 3703 h 19998"/>
                <a:gd name="connsiteX471" fmla="*/ 7611 w 19998"/>
                <a:gd name="connsiteY471" fmla="*/ 3600 h 19998"/>
                <a:gd name="connsiteX472" fmla="*/ 7611 w 19998"/>
                <a:gd name="connsiteY472" fmla="*/ 3581 h 19998"/>
                <a:gd name="connsiteX473" fmla="*/ 7799 w 19998"/>
                <a:gd name="connsiteY473" fmla="*/ 3092 h 19998"/>
                <a:gd name="connsiteX474" fmla="*/ 9574 w 19998"/>
                <a:gd name="connsiteY474" fmla="*/ 2317 h 19998"/>
                <a:gd name="connsiteX475" fmla="*/ 9843 w 19998"/>
                <a:gd name="connsiteY475" fmla="*/ 1993 h 19998"/>
                <a:gd name="connsiteX476" fmla="*/ 9902 w 19998"/>
                <a:gd name="connsiteY476" fmla="*/ 2051 h 19998"/>
                <a:gd name="connsiteX477" fmla="*/ 10031 w 19998"/>
                <a:gd name="connsiteY477" fmla="*/ 2051 h 19998"/>
                <a:gd name="connsiteX478" fmla="*/ 9964 w 19998"/>
                <a:gd name="connsiteY478" fmla="*/ 1972 h 19998"/>
                <a:gd name="connsiteX479" fmla="*/ 9943 w 19998"/>
                <a:gd name="connsiteY479" fmla="*/ 1993 h 19998"/>
                <a:gd name="connsiteX480" fmla="*/ 9843 w 19998"/>
                <a:gd name="connsiteY480" fmla="*/ 1645 h 19998"/>
                <a:gd name="connsiteX481" fmla="*/ 9902 w 19998"/>
                <a:gd name="connsiteY481" fmla="*/ 1645 h 19998"/>
                <a:gd name="connsiteX482" fmla="*/ 9902 w 19998"/>
                <a:gd name="connsiteY482" fmla="*/ 1628 h 19998"/>
                <a:gd name="connsiteX483" fmla="*/ 9902 w 19998"/>
                <a:gd name="connsiteY483" fmla="*/ 1607 h 19998"/>
                <a:gd name="connsiteX484" fmla="*/ 9843 w 19998"/>
                <a:gd name="connsiteY484" fmla="*/ 1542 h 19998"/>
                <a:gd name="connsiteX485" fmla="*/ 9886 w 19998"/>
                <a:gd name="connsiteY485" fmla="*/ 1260 h 19998"/>
                <a:gd name="connsiteX486" fmla="*/ 9926 w 19998"/>
                <a:gd name="connsiteY486" fmla="*/ 1243 h 19998"/>
                <a:gd name="connsiteX487" fmla="*/ 9886 w 19998"/>
                <a:gd name="connsiteY487" fmla="*/ 815 h 19998"/>
                <a:gd name="connsiteX488" fmla="*/ 9902 w 19998"/>
                <a:gd name="connsiteY488" fmla="*/ 815 h 19998"/>
                <a:gd name="connsiteX489" fmla="*/ 9886 w 19998"/>
                <a:gd name="connsiteY489" fmla="*/ 484 h 19998"/>
                <a:gd name="connsiteX490" fmla="*/ 10645 w 19998"/>
                <a:gd name="connsiteY490" fmla="*/ 186 h 19998"/>
                <a:gd name="connsiteX491" fmla="*/ 11307 w 19998"/>
                <a:gd name="connsiteY491" fmla="*/ 0 h 19998"/>
                <a:gd name="connsiteX492" fmla="*/ 11431 w 19998"/>
                <a:gd name="connsiteY492" fmla="*/ 324 h 19998"/>
                <a:gd name="connsiteX493" fmla="*/ 11431 w 19998"/>
                <a:gd name="connsiteY493" fmla="*/ 630 h 19998"/>
                <a:gd name="connsiteX494" fmla="*/ 11577 w 19998"/>
                <a:gd name="connsiteY494" fmla="*/ 630 h 19998"/>
                <a:gd name="connsiteX495" fmla="*/ 11700 w 19998"/>
                <a:gd name="connsiteY495" fmla="*/ 832 h 19998"/>
                <a:gd name="connsiteX496" fmla="*/ 11822 w 19998"/>
                <a:gd name="connsiteY496" fmla="*/ 895 h 19998"/>
                <a:gd name="connsiteX497" fmla="*/ 12158 w 19998"/>
                <a:gd name="connsiteY497" fmla="*/ 670 h 19998"/>
                <a:gd name="connsiteX498" fmla="*/ 12279 w 19998"/>
                <a:gd name="connsiteY498" fmla="*/ 792 h 19998"/>
                <a:gd name="connsiteX499" fmla="*/ 12255 w 19998"/>
                <a:gd name="connsiteY499" fmla="*/ 815 h 19998"/>
                <a:gd name="connsiteX500" fmla="*/ 12360 w 19998"/>
                <a:gd name="connsiteY500" fmla="*/ 895 h 19998"/>
                <a:gd name="connsiteX501" fmla="*/ 12360 w 19998"/>
                <a:gd name="connsiteY501" fmla="*/ 912 h 19998"/>
                <a:gd name="connsiteX502" fmla="*/ 12339 w 19998"/>
                <a:gd name="connsiteY502" fmla="*/ 935 h 19998"/>
                <a:gd name="connsiteX503" fmla="*/ 12548 w 19998"/>
                <a:gd name="connsiteY503" fmla="*/ 1342 h 19998"/>
                <a:gd name="connsiteX504" fmla="*/ 12753 w 19998"/>
                <a:gd name="connsiteY504" fmla="*/ 1260 h 19998"/>
                <a:gd name="connsiteX505" fmla="*/ 12729 w 19998"/>
                <a:gd name="connsiteY505" fmla="*/ 1363 h 19998"/>
                <a:gd name="connsiteX506" fmla="*/ 12834 w 19998"/>
                <a:gd name="connsiteY506" fmla="*/ 1323 h 19998"/>
                <a:gd name="connsiteX507" fmla="*/ 12853 w 19998"/>
                <a:gd name="connsiteY507" fmla="*/ 1342 h 19998"/>
                <a:gd name="connsiteX508" fmla="*/ 12901 w 19998"/>
                <a:gd name="connsiteY508" fmla="*/ 1342 h 19998"/>
                <a:gd name="connsiteX509" fmla="*/ 13039 w 19998"/>
                <a:gd name="connsiteY509" fmla="*/ 1769 h 19998"/>
                <a:gd name="connsiteX510" fmla="*/ 13039 w 19998"/>
                <a:gd name="connsiteY510" fmla="*/ 1751 h 19998"/>
                <a:gd name="connsiteX511" fmla="*/ 13065 w 19998"/>
                <a:gd name="connsiteY511" fmla="*/ 1751 h 19998"/>
                <a:gd name="connsiteX512" fmla="*/ 13082 w 19998"/>
                <a:gd name="connsiteY512" fmla="*/ 1671 h 19998"/>
                <a:gd name="connsiteX513" fmla="*/ 13186 w 19998"/>
                <a:gd name="connsiteY513" fmla="*/ 1645 h 19998"/>
                <a:gd name="connsiteX514" fmla="*/ 13203 w 19998"/>
                <a:gd name="connsiteY514" fmla="*/ 1671 h 19998"/>
                <a:gd name="connsiteX515" fmla="*/ 13203 w 19998"/>
                <a:gd name="connsiteY515" fmla="*/ 1645 h 19998"/>
                <a:gd name="connsiteX516" fmla="*/ 13267 w 19998"/>
                <a:gd name="connsiteY516" fmla="*/ 1645 h 19998"/>
                <a:gd name="connsiteX517" fmla="*/ 13267 w 19998"/>
                <a:gd name="connsiteY517" fmla="*/ 1671 h 19998"/>
                <a:gd name="connsiteX518" fmla="*/ 13308 w 19998"/>
                <a:gd name="connsiteY518" fmla="*/ 1687 h 19998"/>
                <a:gd name="connsiteX519" fmla="*/ 13308 w 19998"/>
                <a:gd name="connsiteY519" fmla="*/ 1711 h 19998"/>
                <a:gd name="connsiteX520" fmla="*/ 13515 w 19998"/>
                <a:gd name="connsiteY520" fmla="*/ 1628 h 19998"/>
                <a:gd name="connsiteX521" fmla="*/ 13598 w 19998"/>
                <a:gd name="connsiteY521" fmla="*/ 1751 h 19998"/>
                <a:gd name="connsiteX522" fmla="*/ 13660 w 19998"/>
                <a:gd name="connsiteY522" fmla="*/ 1769 h 19998"/>
                <a:gd name="connsiteX523" fmla="*/ 13660 w 19998"/>
                <a:gd name="connsiteY523" fmla="*/ 1833 h 19998"/>
                <a:gd name="connsiteX524" fmla="*/ 13677 w 19998"/>
                <a:gd name="connsiteY524" fmla="*/ 1833 h 19998"/>
                <a:gd name="connsiteX525" fmla="*/ 13677 w 19998"/>
                <a:gd name="connsiteY525" fmla="*/ 1849 h 19998"/>
                <a:gd name="connsiteX526" fmla="*/ 13725 w 19998"/>
                <a:gd name="connsiteY526" fmla="*/ 1849 h 19998"/>
                <a:gd name="connsiteX527" fmla="*/ 13703 w 19998"/>
                <a:gd name="connsiteY527" fmla="*/ 1833 h 19998"/>
                <a:gd name="connsiteX528" fmla="*/ 13725 w 19998"/>
                <a:gd name="connsiteY528" fmla="*/ 1791 h 19998"/>
                <a:gd name="connsiteX529" fmla="*/ 13808 w 19998"/>
                <a:gd name="connsiteY529" fmla="*/ 1873 h 19998"/>
                <a:gd name="connsiteX530" fmla="*/ 13725 w 19998"/>
                <a:gd name="connsiteY530" fmla="*/ 2155 h 19998"/>
                <a:gd name="connsiteX531" fmla="*/ 13725 w 19998"/>
                <a:gd name="connsiteY531" fmla="*/ 2138 h 19998"/>
                <a:gd name="connsiteX532" fmla="*/ 13784 w 19998"/>
                <a:gd name="connsiteY532" fmla="*/ 2155 h 19998"/>
                <a:gd name="connsiteX533" fmla="*/ 13825 w 19998"/>
                <a:gd name="connsiteY533" fmla="*/ 2301 h 19998"/>
                <a:gd name="connsiteX534" fmla="*/ 13703 w 19998"/>
                <a:gd name="connsiteY534" fmla="*/ 2420 h 19998"/>
                <a:gd name="connsiteX535" fmla="*/ 13741 w 19998"/>
                <a:gd name="connsiteY535" fmla="*/ 2463 h 19998"/>
                <a:gd name="connsiteX536" fmla="*/ 13703 w 19998"/>
                <a:gd name="connsiteY536" fmla="*/ 2503 h 19998"/>
                <a:gd name="connsiteX537" fmla="*/ 13784 w 19998"/>
                <a:gd name="connsiteY537" fmla="*/ 2519 h 19998"/>
                <a:gd name="connsiteX538" fmla="*/ 13784 w 19998"/>
                <a:gd name="connsiteY538" fmla="*/ 2540 h 19998"/>
                <a:gd name="connsiteX539" fmla="*/ 13849 w 19998"/>
                <a:gd name="connsiteY539" fmla="*/ 2540 h 19998"/>
                <a:gd name="connsiteX540" fmla="*/ 14280 w 19998"/>
                <a:gd name="connsiteY540" fmla="*/ 2540 h 19998"/>
                <a:gd name="connsiteX541" fmla="*/ 14527 w 19998"/>
                <a:gd name="connsiteY541" fmla="*/ 2437 h 19998"/>
                <a:gd name="connsiteX542" fmla="*/ 14527 w 19998"/>
                <a:gd name="connsiteY542" fmla="*/ 2218 h 19998"/>
                <a:gd name="connsiteX543" fmla="*/ 14715 w 19998"/>
                <a:gd name="connsiteY543" fmla="*/ 2051 h 19998"/>
                <a:gd name="connsiteX544" fmla="*/ 14815 w 19998"/>
                <a:gd name="connsiteY544" fmla="*/ 2115 h 19998"/>
                <a:gd name="connsiteX545" fmla="*/ 14775 w 19998"/>
                <a:gd name="connsiteY545" fmla="*/ 2138 h 19998"/>
                <a:gd name="connsiteX546" fmla="*/ 14796 w 19998"/>
                <a:gd name="connsiteY546" fmla="*/ 2218 h 19998"/>
                <a:gd name="connsiteX547" fmla="*/ 14756 w 19998"/>
                <a:gd name="connsiteY547" fmla="*/ 2195 h 19998"/>
                <a:gd name="connsiteX548" fmla="*/ 14732 w 19998"/>
                <a:gd name="connsiteY548" fmla="*/ 2218 h 19998"/>
                <a:gd name="connsiteX549" fmla="*/ 14756 w 19998"/>
                <a:gd name="connsiteY549" fmla="*/ 2237 h 19998"/>
                <a:gd name="connsiteX550" fmla="*/ 14732 w 19998"/>
                <a:gd name="connsiteY550" fmla="*/ 2275 h 19998"/>
                <a:gd name="connsiteX551" fmla="*/ 14715 w 19998"/>
                <a:gd name="connsiteY551" fmla="*/ 2275 h 19998"/>
                <a:gd name="connsiteX552" fmla="*/ 14756 w 19998"/>
                <a:gd name="connsiteY552" fmla="*/ 2341 h 19998"/>
                <a:gd name="connsiteX553" fmla="*/ 14675 w 19998"/>
                <a:gd name="connsiteY553" fmla="*/ 2519 h 19998"/>
                <a:gd name="connsiteX554" fmla="*/ 14815 w 19998"/>
                <a:gd name="connsiteY554" fmla="*/ 2622 h 19998"/>
                <a:gd name="connsiteX555" fmla="*/ 14796 w 19998"/>
                <a:gd name="connsiteY555" fmla="*/ 2904 h 19998"/>
                <a:gd name="connsiteX556" fmla="*/ 14918 w 19998"/>
                <a:gd name="connsiteY556" fmla="*/ 2904 h 19998"/>
                <a:gd name="connsiteX557" fmla="*/ 14918 w 19998"/>
                <a:gd name="connsiteY557" fmla="*/ 2867 h 19998"/>
                <a:gd name="connsiteX558" fmla="*/ 15001 w 19998"/>
                <a:gd name="connsiteY558" fmla="*/ 2888 h 19998"/>
                <a:gd name="connsiteX559" fmla="*/ 15230 w 19998"/>
                <a:gd name="connsiteY559" fmla="*/ 3074 h 19998"/>
                <a:gd name="connsiteX560" fmla="*/ 15249 w 19998"/>
                <a:gd name="connsiteY560" fmla="*/ 3050 h 19998"/>
                <a:gd name="connsiteX561" fmla="*/ 15249 w 19998"/>
                <a:gd name="connsiteY561" fmla="*/ 3114 h 19998"/>
                <a:gd name="connsiteX562" fmla="*/ 15330 w 19998"/>
                <a:gd name="connsiteY562" fmla="*/ 3114 h 19998"/>
                <a:gd name="connsiteX563" fmla="*/ 15418 w 19998"/>
                <a:gd name="connsiteY563" fmla="*/ 3114 h 19998"/>
                <a:gd name="connsiteX564" fmla="*/ 15499 w 19998"/>
                <a:gd name="connsiteY564" fmla="*/ 3196 h 19998"/>
                <a:gd name="connsiteX565" fmla="*/ 15475 w 19998"/>
                <a:gd name="connsiteY565" fmla="*/ 3252 h 19998"/>
                <a:gd name="connsiteX566" fmla="*/ 15499 w 19998"/>
                <a:gd name="connsiteY566" fmla="*/ 3295 h 19998"/>
                <a:gd name="connsiteX567" fmla="*/ 15499 w 19998"/>
                <a:gd name="connsiteY567" fmla="*/ 3276 h 19998"/>
                <a:gd name="connsiteX568" fmla="*/ 15599 w 19998"/>
                <a:gd name="connsiteY568" fmla="*/ 3276 h 19998"/>
                <a:gd name="connsiteX569" fmla="*/ 15704 w 19998"/>
                <a:gd name="connsiteY569" fmla="*/ 3374 h 19998"/>
                <a:gd name="connsiteX570" fmla="*/ 15682 w 19998"/>
                <a:gd name="connsiteY570" fmla="*/ 3414 h 19998"/>
                <a:gd name="connsiteX571" fmla="*/ 15723 w 19998"/>
                <a:gd name="connsiteY571" fmla="*/ 3478 h 19998"/>
                <a:gd name="connsiteX572" fmla="*/ 15704 w 19998"/>
                <a:gd name="connsiteY572" fmla="*/ 3497 h 19998"/>
                <a:gd name="connsiteX573" fmla="*/ 15747 w 19998"/>
                <a:gd name="connsiteY573" fmla="*/ 3534 h 19998"/>
                <a:gd name="connsiteX574" fmla="*/ 15747 w 19998"/>
                <a:gd name="connsiteY574" fmla="*/ 3518 h 19998"/>
                <a:gd name="connsiteX575" fmla="*/ 15935 w 19998"/>
                <a:gd name="connsiteY575" fmla="*/ 3478 h 19998"/>
                <a:gd name="connsiteX576" fmla="*/ 15935 w 19998"/>
                <a:gd name="connsiteY576" fmla="*/ 3518 h 19998"/>
                <a:gd name="connsiteX577" fmla="*/ 15951 w 19998"/>
                <a:gd name="connsiteY577" fmla="*/ 3518 h 19998"/>
                <a:gd name="connsiteX578" fmla="*/ 15992 w 19998"/>
                <a:gd name="connsiteY578" fmla="*/ 3414 h 19998"/>
                <a:gd name="connsiteX579" fmla="*/ 16156 w 19998"/>
                <a:gd name="connsiteY579" fmla="*/ 3414 h 19998"/>
                <a:gd name="connsiteX580" fmla="*/ 16156 w 19998"/>
                <a:gd name="connsiteY580" fmla="*/ 3374 h 19998"/>
                <a:gd name="connsiteX581" fmla="*/ 16302 w 19998"/>
                <a:gd name="connsiteY581" fmla="*/ 3436 h 19998"/>
                <a:gd name="connsiteX582" fmla="*/ 16285 w 19998"/>
                <a:gd name="connsiteY582" fmla="*/ 3454 h 19998"/>
                <a:gd name="connsiteX583" fmla="*/ 16366 w 19998"/>
                <a:gd name="connsiteY583" fmla="*/ 3518 h 19998"/>
                <a:gd name="connsiteX584" fmla="*/ 16490 w 19998"/>
                <a:gd name="connsiteY584" fmla="*/ 3518 h 19998"/>
                <a:gd name="connsiteX585" fmla="*/ 16506 w 19998"/>
                <a:gd name="connsiteY585" fmla="*/ 3600 h 19998"/>
                <a:gd name="connsiteX586" fmla="*/ 16590 w 19998"/>
                <a:gd name="connsiteY586" fmla="*/ 3624 h 19998"/>
                <a:gd name="connsiteX587" fmla="*/ 16611 w 19998"/>
                <a:gd name="connsiteY587" fmla="*/ 3581 h 19998"/>
                <a:gd name="connsiteX588" fmla="*/ 16694 w 19998"/>
                <a:gd name="connsiteY588" fmla="*/ 3600 h 19998"/>
                <a:gd name="connsiteX589" fmla="*/ 16694 w 19998"/>
                <a:gd name="connsiteY589" fmla="*/ 3560 h 19998"/>
                <a:gd name="connsiteX590" fmla="*/ 16716 w 19998"/>
                <a:gd name="connsiteY590" fmla="*/ 3560 h 19998"/>
                <a:gd name="connsiteX591" fmla="*/ 16716 w 19998"/>
                <a:gd name="connsiteY591" fmla="*/ 3518 h 19998"/>
                <a:gd name="connsiteX592" fmla="*/ 16759 w 19998"/>
                <a:gd name="connsiteY592" fmla="*/ 3497 h 19998"/>
                <a:gd name="connsiteX593" fmla="*/ 16759 w 19998"/>
                <a:gd name="connsiteY593" fmla="*/ 3478 h 19998"/>
                <a:gd name="connsiteX594" fmla="*/ 16940 w 19998"/>
                <a:gd name="connsiteY594" fmla="*/ 3478 h 19998"/>
                <a:gd name="connsiteX595" fmla="*/ 17085 w 19998"/>
                <a:gd name="connsiteY595" fmla="*/ 3560 h 19998"/>
                <a:gd name="connsiteX596" fmla="*/ 17085 w 19998"/>
                <a:gd name="connsiteY596" fmla="*/ 3534 h 19998"/>
                <a:gd name="connsiteX597" fmla="*/ 17192 w 19998"/>
                <a:gd name="connsiteY597" fmla="*/ 3518 h 19998"/>
                <a:gd name="connsiteX598" fmla="*/ 17192 w 19998"/>
                <a:gd name="connsiteY598" fmla="*/ 3534 h 19998"/>
                <a:gd name="connsiteX599" fmla="*/ 17373 w 19998"/>
                <a:gd name="connsiteY599" fmla="*/ 3640 h 19998"/>
                <a:gd name="connsiteX600" fmla="*/ 17354 w 19998"/>
                <a:gd name="connsiteY600" fmla="*/ 3663 h 19998"/>
                <a:gd name="connsiteX601" fmla="*/ 17437 w 19998"/>
                <a:gd name="connsiteY601" fmla="*/ 3783 h 19998"/>
                <a:gd name="connsiteX602" fmla="*/ 17397 w 19998"/>
                <a:gd name="connsiteY602" fmla="*/ 3783 h 19998"/>
                <a:gd name="connsiteX603" fmla="*/ 17414 w 19998"/>
                <a:gd name="connsiteY603" fmla="*/ 3826 h 19998"/>
                <a:gd name="connsiteX604" fmla="*/ 17437 w 19998"/>
                <a:gd name="connsiteY604" fmla="*/ 3826 h 19998"/>
                <a:gd name="connsiteX605" fmla="*/ 17602 w 19998"/>
                <a:gd name="connsiteY605" fmla="*/ 4028 h 19998"/>
                <a:gd name="connsiteX606" fmla="*/ 17623 w 19998"/>
                <a:gd name="connsiteY606" fmla="*/ 4091 h 19998"/>
                <a:gd name="connsiteX607" fmla="*/ 17642 w 19998"/>
                <a:gd name="connsiteY607" fmla="*/ 4091 h 19998"/>
                <a:gd name="connsiteX608" fmla="*/ 17683 w 19998"/>
                <a:gd name="connsiteY608" fmla="*/ 4211 h 19998"/>
                <a:gd name="connsiteX609" fmla="*/ 17849 w 19998"/>
                <a:gd name="connsiteY609" fmla="*/ 4211 h 19998"/>
                <a:gd name="connsiteX610" fmla="*/ 17849 w 19998"/>
                <a:gd name="connsiteY610" fmla="*/ 4171 h 19998"/>
                <a:gd name="connsiteX611" fmla="*/ 17871 w 19998"/>
                <a:gd name="connsiteY611" fmla="*/ 4171 h 19998"/>
                <a:gd name="connsiteX612" fmla="*/ 17830 w 19998"/>
                <a:gd name="connsiteY612" fmla="*/ 4091 h 19998"/>
                <a:gd name="connsiteX613" fmla="*/ 17871 w 19998"/>
                <a:gd name="connsiteY613" fmla="*/ 4065 h 19998"/>
                <a:gd name="connsiteX614" fmla="*/ 17935 w 19998"/>
                <a:gd name="connsiteY614" fmla="*/ 4091 h 19998"/>
                <a:gd name="connsiteX615" fmla="*/ 17976 w 19998"/>
                <a:gd name="connsiteY615" fmla="*/ 4065 h 19998"/>
                <a:gd name="connsiteX616" fmla="*/ 18019 w 19998"/>
                <a:gd name="connsiteY616" fmla="*/ 4091 h 19998"/>
                <a:gd name="connsiteX617" fmla="*/ 18140 w 19998"/>
                <a:gd name="connsiteY617" fmla="*/ 4131 h 19998"/>
                <a:gd name="connsiteX618" fmla="*/ 18183 w 19998"/>
                <a:gd name="connsiteY618" fmla="*/ 4293 h 19998"/>
                <a:gd name="connsiteX619" fmla="*/ 18200 w 19998"/>
                <a:gd name="connsiteY619" fmla="*/ 4293 h 19998"/>
                <a:gd name="connsiteX620" fmla="*/ 18223 w 19998"/>
                <a:gd name="connsiteY620" fmla="*/ 4211 h 19998"/>
                <a:gd name="connsiteX621" fmla="*/ 18240 w 19998"/>
                <a:gd name="connsiteY621" fmla="*/ 4211 h 19998"/>
                <a:gd name="connsiteX622" fmla="*/ 18240 w 19998"/>
                <a:gd name="connsiteY622" fmla="*/ 4230 h 19998"/>
                <a:gd name="connsiteX623" fmla="*/ 18281 w 19998"/>
                <a:gd name="connsiteY623" fmla="*/ 4230 h 19998"/>
                <a:gd name="connsiteX624" fmla="*/ 18328 w 19998"/>
                <a:gd name="connsiteY624" fmla="*/ 4270 h 19998"/>
                <a:gd name="connsiteX625" fmla="*/ 18369 w 19998"/>
                <a:gd name="connsiteY625" fmla="*/ 4253 h 19998"/>
                <a:gd name="connsiteX626" fmla="*/ 18388 w 19998"/>
                <a:gd name="connsiteY626" fmla="*/ 4270 h 19998"/>
                <a:gd name="connsiteX627" fmla="*/ 18531 w 19998"/>
                <a:gd name="connsiteY627" fmla="*/ 4253 h 19998"/>
                <a:gd name="connsiteX628" fmla="*/ 18531 w 19998"/>
                <a:gd name="connsiteY628" fmla="*/ 4270 h 19998"/>
                <a:gd name="connsiteX629" fmla="*/ 18631 w 19998"/>
                <a:gd name="connsiteY629" fmla="*/ 4211 h 19998"/>
                <a:gd name="connsiteX630" fmla="*/ 18631 w 19998"/>
                <a:gd name="connsiteY630" fmla="*/ 4131 h 19998"/>
                <a:gd name="connsiteX631" fmla="*/ 18762 w 19998"/>
                <a:gd name="connsiteY631" fmla="*/ 4108 h 19998"/>
                <a:gd name="connsiteX632" fmla="*/ 18778 w 19998"/>
                <a:gd name="connsiteY632" fmla="*/ 4148 h 19998"/>
                <a:gd name="connsiteX633" fmla="*/ 18821 w 19998"/>
                <a:gd name="connsiteY633" fmla="*/ 4131 h 19998"/>
                <a:gd name="connsiteX634" fmla="*/ 18943 w 19998"/>
                <a:gd name="connsiteY634" fmla="*/ 4333 h 19998"/>
                <a:gd name="connsiteX635" fmla="*/ 19047 w 19998"/>
                <a:gd name="connsiteY635" fmla="*/ 4333 h 19998"/>
                <a:gd name="connsiteX636" fmla="*/ 19064 w 19998"/>
                <a:gd name="connsiteY636" fmla="*/ 4392 h 19998"/>
                <a:gd name="connsiteX637" fmla="*/ 19152 w 19998"/>
                <a:gd name="connsiteY637" fmla="*/ 4392 h 19998"/>
                <a:gd name="connsiteX638" fmla="*/ 19152 w 19998"/>
                <a:gd name="connsiteY638" fmla="*/ 4373 h 19998"/>
                <a:gd name="connsiteX639" fmla="*/ 19212 w 19998"/>
                <a:gd name="connsiteY639" fmla="*/ 4373 h 19998"/>
                <a:gd name="connsiteX640" fmla="*/ 19212 w 19998"/>
                <a:gd name="connsiteY640" fmla="*/ 4392 h 19998"/>
                <a:gd name="connsiteX641" fmla="*/ 19317 w 19998"/>
                <a:gd name="connsiteY641" fmla="*/ 4333 h 19998"/>
                <a:gd name="connsiteX642" fmla="*/ 19417 w 19998"/>
                <a:gd name="connsiteY642" fmla="*/ 4392 h 19998"/>
                <a:gd name="connsiteX643" fmla="*/ 19443 w 19998"/>
                <a:gd name="connsiteY643" fmla="*/ 4373 h 19998"/>
                <a:gd name="connsiteX644" fmla="*/ 19500 w 19998"/>
                <a:gd name="connsiteY644" fmla="*/ 4373 h 19998"/>
                <a:gd name="connsiteX645" fmla="*/ 19521 w 19998"/>
                <a:gd name="connsiteY645" fmla="*/ 4352 h 19998"/>
                <a:gd name="connsiteX646" fmla="*/ 19998 w 19998"/>
                <a:gd name="connsiteY646" fmla="*/ 4512 h 19998"/>
                <a:gd name="connsiteX647" fmla="*/ 19750 w 19998"/>
                <a:gd name="connsiteY647" fmla="*/ 4939 h 19998"/>
                <a:gd name="connsiteX648" fmla="*/ 19712 w 19998"/>
                <a:gd name="connsiteY648" fmla="*/ 4939 h 19998"/>
                <a:gd name="connsiteX649" fmla="*/ 19686 w 19998"/>
                <a:gd name="connsiteY649" fmla="*/ 5003 h 19998"/>
                <a:gd name="connsiteX650" fmla="*/ 19645 w 19998"/>
                <a:gd name="connsiteY650" fmla="*/ 5003 h 19998"/>
                <a:gd name="connsiteX651" fmla="*/ 19131 w 19998"/>
                <a:gd name="connsiteY651" fmla="*/ 6512 h 19998"/>
                <a:gd name="connsiteX652" fmla="*/ 19236 w 19998"/>
                <a:gd name="connsiteY652" fmla="*/ 7750 h 19998"/>
                <a:gd name="connsiteX653" fmla="*/ 19212 w 19998"/>
                <a:gd name="connsiteY653" fmla="*/ 7750 h 19998"/>
                <a:gd name="connsiteX654" fmla="*/ 19090 w 19998"/>
                <a:gd name="connsiteY654" fmla="*/ 7870 h 19998"/>
                <a:gd name="connsiteX655" fmla="*/ 19152 w 19998"/>
                <a:gd name="connsiteY655" fmla="*/ 7853 h 19998"/>
                <a:gd name="connsiteX656" fmla="*/ 19064 w 19998"/>
                <a:gd name="connsiteY656" fmla="*/ 7973 h 19998"/>
                <a:gd name="connsiteX657" fmla="*/ 18983 w 19998"/>
                <a:gd name="connsiteY657" fmla="*/ 7973 h 19998"/>
                <a:gd name="connsiteX658" fmla="*/ 18714 w 19998"/>
                <a:gd name="connsiteY658" fmla="*/ 8135 h 19998"/>
                <a:gd name="connsiteX659" fmla="*/ 18695 w 19998"/>
                <a:gd name="connsiteY659" fmla="*/ 8093 h 19998"/>
                <a:gd name="connsiteX660" fmla="*/ 18614 w 19998"/>
                <a:gd name="connsiteY660" fmla="*/ 7997 h 19998"/>
                <a:gd name="connsiteX661" fmla="*/ 18304 w 19998"/>
                <a:gd name="connsiteY66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010 w 19998"/>
                <a:gd name="connsiteY425" fmla="*/ 5189 h 19998"/>
                <a:gd name="connsiteX426" fmla="*/ 3256 w 19998"/>
                <a:gd name="connsiteY426" fmla="*/ 5673 h 19998"/>
                <a:gd name="connsiteX427" fmla="*/ 3608 w 19998"/>
                <a:gd name="connsiteY427" fmla="*/ 5391 h 19998"/>
                <a:gd name="connsiteX428" fmla="*/ 3860 w 19998"/>
                <a:gd name="connsiteY428" fmla="*/ 5268 h 19998"/>
                <a:gd name="connsiteX429" fmla="*/ 3999 w 19998"/>
                <a:gd name="connsiteY429" fmla="*/ 5534 h 19998"/>
                <a:gd name="connsiteX430" fmla="*/ 4351 w 19998"/>
                <a:gd name="connsiteY430" fmla="*/ 5351 h 19998"/>
                <a:gd name="connsiteX431" fmla="*/ 4580 w 19998"/>
                <a:gd name="connsiteY431" fmla="*/ 5268 h 19998"/>
                <a:gd name="connsiteX432" fmla="*/ 4580 w 19998"/>
                <a:gd name="connsiteY432" fmla="*/ 5471 h 19998"/>
                <a:gd name="connsiteX433" fmla="*/ 4994 w 19998"/>
                <a:gd name="connsiteY433" fmla="*/ 5449 h 19998"/>
                <a:gd name="connsiteX434" fmla="*/ 5075 w 19998"/>
                <a:gd name="connsiteY434" fmla="*/ 5471 h 19998"/>
                <a:gd name="connsiteX435" fmla="*/ 5323 w 19998"/>
                <a:gd name="connsiteY435" fmla="*/ 5471 h 19998"/>
                <a:gd name="connsiteX436" fmla="*/ 5242 w 19998"/>
                <a:gd name="connsiteY436" fmla="*/ 5407 h 19998"/>
                <a:gd name="connsiteX437" fmla="*/ 4994 w 19998"/>
                <a:gd name="connsiteY437" fmla="*/ 5003 h 19998"/>
                <a:gd name="connsiteX438" fmla="*/ 4970 w 19998"/>
                <a:gd name="connsiteY438" fmla="*/ 5003 h 19998"/>
                <a:gd name="connsiteX439" fmla="*/ 4954 w 19998"/>
                <a:gd name="connsiteY439" fmla="*/ 4982 h 19998"/>
                <a:gd name="connsiteX440" fmla="*/ 5054 w 19998"/>
                <a:gd name="connsiteY440" fmla="*/ 4618 h 19998"/>
                <a:gd name="connsiteX441" fmla="*/ 5054 w 19998"/>
                <a:gd name="connsiteY441" fmla="*/ 4601 h 19998"/>
                <a:gd name="connsiteX442" fmla="*/ 5037 w 19998"/>
                <a:gd name="connsiteY442" fmla="*/ 4618 h 19998"/>
                <a:gd name="connsiteX443" fmla="*/ 5011 w 19998"/>
                <a:gd name="connsiteY443" fmla="*/ 4131 h 19998"/>
                <a:gd name="connsiteX444" fmla="*/ 4970 w 19998"/>
                <a:gd name="connsiteY444" fmla="*/ 4131 h 19998"/>
                <a:gd name="connsiteX445" fmla="*/ 4642 w 19998"/>
                <a:gd name="connsiteY445" fmla="*/ 3335 h 19998"/>
                <a:gd name="connsiteX446" fmla="*/ 4663 w 19998"/>
                <a:gd name="connsiteY446" fmla="*/ 3092 h 19998"/>
                <a:gd name="connsiteX447" fmla="*/ 4563 w 19998"/>
                <a:gd name="connsiteY447" fmla="*/ 3050 h 19998"/>
                <a:gd name="connsiteX448" fmla="*/ 4563 w 19998"/>
                <a:gd name="connsiteY448" fmla="*/ 2930 h 19998"/>
                <a:gd name="connsiteX449" fmla="*/ 4663 w 19998"/>
                <a:gd name="connsiteY449" fmla="*/ 2987 h 19998"/>
                <a:gd name="connsiteX450" fmla="*/ 4684 w 19998"/>
                <a:gd name="connsiteY450" fmla="*/ 2947 h 19998"/>
                <a:gd name="connsiteX451" fmla="*/ 5242 w 19998"/>
                <a:gd name="connsiteY451" fmla="*/ 3092 h 19998"/>
                <a:gd name="connsiteX452" fmla="*/ 5258 w 19998"/>
                <a:gd name="connsiteY452" fmla="*/ 3029 h 19998"/>
                <a:gd name="connsiteX453" fmla="*/ 5570 w 19998"/>
                <a:gd name="connsiteY453" fmla="*/ 3050 h 19998"/>
                <a:gd name="connsiteX454" fmla="*/ 5632 w 19998"/>
                <a:gd name="connsiteY454" fmla="*/ 3252 h 19998"/>
                <a:gd name="connsiteX455" fmla="*/ 5592 w 19998"/>
                <a:gd name="connsiteY455" fmla="*/ 3252 h 19998"/>
                <a:gd name="connsiteX456" fmla="*/ 5570 w 19998"/>
                <a:gd name="connsiteY456" fmla="*/ 3316 h 19998"/>
                <a:gd name="connsiteX457" fmla="*/ 5511 w 19998"/>
                <a:gd name="connsiteY457" fmla="*/ 3316 h 19998"/>
                <a:gd name="connsiteX458" fmla="*/ 5675 w 19998"/>
                <a:gd name="connsiteY458" fmla="*/ 3800 h 19998"/>
                <a:gd name="connsiteX459" fmla="*/ 5649 w 19998"/>
                <a:gd name="connsiteY459" fmla="*/ 3826 h 19998"/>
                <a:gd name="connsiteX460" fmla="*/ 5732 w 19998"/>
                <a:gd name="connsiteY460" fmla="*/ 3842 h 19998"/>
                <a:gd name="connsiteX461" fmla="*/ 5713 w 19998"/>
                <a:gd name="connsiteY461" fmla="*/ 3842 h 19998"/>
                <a:gd name="connsiteX462" fmla="*/ 5732 w 19998"/>
                <a:gd name="connsiteY462" fmla="*/ 3882 h 19998"/>
                <a:gd name="connsiteX463" fmla="*/ 5756 w 19998"/>
                <a:gd name="connsiteY463" fmla="*/ 3882 h 19998"/>
                <a:gd name="connsiteX464" fmla="*/ 5775 w 19998"/>
                <a:gd name="connsiteY464" fmla="*/ 3882 h 19998"/>
                <a:gd name="connsiteX465" fmla="*/ 5861 w 19998"/>
                <a:gd name="connsiteY465" fmla="*/ 3762 h 19998"/>
                <a:gd name="connsiteX466" fmla="*/ 6499 w 19998"/>
                <a:gd name="connsiteY466" fmla="*/ 3906 h 19998"/>
                <a:gd name="connsiteX467" fmla="*/ 7611 w 19998"/>
                <a:gd name="connsiteY467" fmla="*/ 3826 h 19998"/>
                <a:gd name="connsiteX468" fmla="*/ 7923 w 19998"/>
                <a:gd name="connsiteY468" fmla="*/ 3722 h 19998"/>
                <a:gd name="connsiteX469" fmla="*/ 8045 w 19998"/>
                <a:gd name="connsiteY469" fmla="*/ 3703 h 19998"/>
                <a:gd name="connsiteX470" fmla="*/ 7611 w 19998"/>
                <a:gd name="connsiteY470" fmla="*/ 3600 h 19998"/>
                <a:gd name="connsiteX471" fmla="*/ 7611 w 19998"/>
                <a:gd name="connsiteY471" fmla="*/ 3581 h 19998"/>
                <a:gd name="connsiteX472" fmla="*/ 7799 w 19998"/>
                <a:gd name="connsiteY472" fmla="*/ 3092 h 19998"/>
                <a:gd name="connsiteX473" fmla="*/ 9574 w 19998"/>
                <a:gd name="connsiteY473" fmla="*/ 2317 h 19998"/>
                <a:gd name="connsiteX474" fmla="*/ 9843 w 19998"/>
                <a:gd name="connsiteY474" fmla="*/ 1993 h 19998"/>
                <a:gd name="connsiteX475" fmla="*/ 9902 w 19998"/>
                <a:gd name="connsiteY475" fmla="*/ 2051 h 19998"/>
                <a:gd name="connsiteX476" fmla="*/ 10031 w 19998"/>
                <a:gd name="connsiteY476" fmla="*/ 2051 h 19998"/>
                <a:gd name="connsiteX477" fmla="*/ 9964 w 19998"/>
                <a:gd name="connsiteY477" fmla="*/ 1972 h 19998"/>
                <a:gd name="connsiteX478" fmla="*/ 9943 w 19998"/>
                <a:gd name="connsiteY478" fmla="*/ 1993 h 19998"/>
                <a:gd name="connsiteX479" fmla="*/ 9843 w 19998"/>
                <a:gd name="connsiteY479" fmla="*/ 1645 h 19998"/>
                <a:gd name="connsiteX480" fmla="*/ 9902 w 19998"/>
                <a:gd name="connsiteY480" fmla="*/ 1645 h 19998"/>
                <a:gd name="connsiteX481" fmla="*/ 9902 w 19998"/>
                <a:gd name="connsiteY481" fmla="*/ 1628 h 19998"/>
                <a:gd name="connsiteX482" fmla="*/ 9902 w 19998"/>
                <a:gd name="connsiteY482" fmla="*/ 1607 h 19998"/>
                <a:gd name="connsiteX483" fmla="*/ 9843 w 19998"/>
                <a:gd name="connsiteY483" fmla="*/ 1542 h 19998"/>
                <a:gd name="connsiteX484" fmla="*/ 9886 w 19998"/>
                <a:gd name="connsiteY484" fmla="*/ 1260 h 19998"/>
                <a:gd name="connsiteX485" fmla="*/ 9926 w 19998"/>
                <a:gd name="connsiteY485" fmla="*/ 1243 h 19998"/>
                <a:gd name="connsiteX486" fmla="*/ 9886 w 19998"/>
                <a:gd name="connsiteY486" fmla="*/ 815 h 19998"/>
                <a:gd name="connsiteX487" fmla="*/ 9902 w 19998"/>
                <a:gd name="connsiteY487" fmla="*/ 815 h 19998"/>
                <a:gd name="connsiteX488" fmla="*/ 9886 w 19998"/>
                <a:gd name="connsiteY488" fmla="*/ 484 h 19998"/>
                <a:gd name="connsiteX489" fmla="*/ 10645 w 19998"/>
                <a:gd name="connsiteY489" fmla="*/ 186 h 19998"/>
                <a:gd name="connsiteX490" fmla="*/ 11307 w 19998"/>
                <a:gd name="connsiteY490" fmla="*/ 0 h 19998"/>
                <a:gd name="connsiteX491" fmla="*/ 11431 w 19998"/>
                <a:gd name="connsiteY491" fmla="*/ 324 h 19998"/>
                <a:gd name="connsiteX492" fmla="*/ 11431 w 19998"/>
                <a:gd name="connsiteY492" fmla="*/ 630 h 19998"/>
                <a:gd name="connsiteX493" fmla="*/ 11577 w 19998"/>
                <a:gd name="connsiteY493" fmla="*/ 630 h 19998"/>
                <a:gd name="connsiteX494" fmla="*/ 11700 w 19998"/>
                <a:gd name="connsiteY494" fmla="*/ 832 h 19998"/>
                <a:gd name="connsiteX495" fmla="*/ 11822 w 19998"/>
                <a:gd name="connsiteY495" fmla="*/ 895 h 19998"/>
                <a:gd name="connsiteX496" fmla="*/ 12158 w 19998"/>
                <a:gd name="connsiteY496" fmla="*/ 670 h 19998"/>
                <a:gd name="connsiteX497" fmla="*/ 12279 w 19998"/>
                <a:gd name="connsiteY497" fmla="*/ 792 h 19998"/>
                <a:gd name="connsiteX498" fmla="*/ 12255 w 19998"/>
                <a:gd name="connsiteY498" fmla="*/ 815 h 19998"/>
                <a:gd name="connsiteX499" fmla="*/ 12360 w 19998"/>
                <a:gd name="connsiteY499" fmla="*/ 895 h 19998"/>
                <a:gd name="connsiteX500" fmla="*/ 12360 w 19998"/>
                <a:gd name="connsiteY500" fmla="*/ 912 h 19998"/>
                <a:gd name="connsiteX501" fmla="*/ 12339 w 19998"/>
                <a:gd name="connsiteY501" fmla="*/ 935 h 19998"/>
                <a:gd name="connsiteX502" fmla="*/ 12548 w 19998"/>
                <a:gd name="connsiteY502" fmla="*/ 1342 h 19998"/>
                <a:gd name="connsiteX503" fmla="*/ 12753 w 19998"/>
                <a:gd name="connsiteY503" fmla="*/ 1260 h 19998"/>
                <a:gd name="connsiteX504" fmla="*/ 12729 w 19998"/>
                <a:gd name="connsiteY504" fmla="*/ 1363 h 19998"/>
                <a:gd name="connsiteX505" fmla="*/ 12834 w 19998"/>
                <a:gd name="connsiteY505" fmla="*/ 1323 h 19998"/>
                <a:gd name="connsiteX506" fmla="*/ 12853 w 19998"/>
                <a:gd name="connsiteY506" fmla="*/ 1342 h 19998"/>
                <a:gd name="connsiteX507" fmla="*/ 12901 w 19998"/>
                <a:gd name="connsiteY507" fmla="*/ 1342 h 19998"/>
                <a:gd name="connsiteX508" fmla="*/ 13039 w 19998"/>
                <a:gd name="connsiteY508" fmla="*/ 1769 h 19998"/>
                <a:gd name="connsiteX509" fmla="*/ 13039 w 19998"/>
                <a:gd name="connsiteY509" fmla="*/ 1751 h 19998"/>
                <a:gd name="connsiteX510" fmla="*/ 13065 w 19998"/>
                <a:gd name="connsiteY510" fmla="*/ 1751 h 19998"/>
                <a:gd name="connsiteX511" fmla="*/ 13082 w 19998"/>
                <a:gd name="connsiteY511" fmla="*/ 1671 h 19998"/>
                <a:gd name="connsiteX512" fmla="*/ 13186 w 19998"/>
                <a:gd name="connsiteY512" fmla="*/ 1645 h 19998"/>
                <a:gd name="connsiteX513" fmla="*/ 13203 w 19998"/>
                <a:gd name="connsiteY513" fmla="*/ 1671 h 19998"/>
                <a:gd name="connsiteX514" fmla="*/ 13203 w 19998"/>
                <a:gd name="connsiteY514" fmla="*/ 1645 h 19998"/>
                <a:gd name="connsiteX515" fmla="*/ 13267 w 19998"/>
                <a:gd name="connsiteY515" fmla="*/ 1645 h 19998"/>
                <a:gd name="connsiteX516" fmla="*/ 13267 w 19998"/>
                <a:gd name="connsiteY516" fmla="*/ 1671 h 19998"/>
                <a:gd name="connsiteX517" fmla="*/ 13308 w 19998"/>
                <a:gd name="connsiteY517" fmla="*/ 1687 h 19998"/>
                <a:gd name="connsiteX518" fmla="*/ 13308 w 19998"/>
                <a:gd name="connsiteY518" fmla="*/ 1711 h 19998"/>
                <a:gd name="connsiteX519" fmla="*/ 13515 w 19998"/>
                <a:gd name="connsiteY519" fmla="*/ 1628 h 19998"/>
                <a:gd name="connsiteX520" fmla="*/ 13598 w 19998"/>
                <a:gd name="connsiteY520" fmla="*/ 1751 h 19998"/>
                <a:gd name="connsiteX521" fmla="*/ 13660 w 19998"/>
                <a:gd name="connsiteY521" fmla="*/ 1769 h 19998"/>
                <a:gd name="connsiteX522" fmla="*/ 13660 w 19998"/>
                <a:gd name="connsiteY522" fmla="*/ 1833 h 19998"/>
                <a:gd name="connsiteX523" fmla="*/ 13677 w 19998"/>
                <a:gd name="connsiteY523" fmla="*/ 1833 h 19998"/>
                <a:gd name="connsiteX524" fmla="*/ 13677 w 19998"/>
                <a:gd name="connsiteY524" fmla="*/ 1849 h 19998"/>
                <a:gd name="connsiteX525" fmla="*/ 13725 w 19998"/>
                <a:gd name="connsiteY525" fmla="*/ 1849 h 19998"/>
                <a:gd name="connsiteX526" fmla="*/ 13703 w 19998"/>
                <a:gd name="connsiteY526" fmla="*/ 1833 h 19998"/>
                <a:gd name="connsiteX527" fmla="*/ 13725 w 19998"/>
                <a:gd name="connsiteY527" fmla="*/ 1791 h 19998"/>
                <a:gd name="connsiteX528" fmla="*/ 13808 w 19998"/>
                <a:gd name="connsiteY528" fmla="*/ 1873 h 19998"/>
                <a:gd name="connsiteX529" fmla="*/ 13725 w 19998"/>
                <a:gd name="connsiteY529" fmla="*/ 2155 h 19998"/>
                <a:gd name="connsiteX530" fmla="*/ 13725 w 19998"/>
                <a:gd name="connsiteY530" fmla="*/ 2138 h 19998"/>
                <a:gd name="connsiteX531" fmla="*/ 13784 w 19998"/>
                <a:gd name="connsiteY531" fmla="*/ 2155 h 19998"/>
                <a:gd name="connsiteX532" fmla="*/ 13825 w 19998"/>
                <a:gd name="connsiteY532" fmla="*/ 2301 h 19998"/>
                <a:gd name="connsiteX533" fmla="*/ 13703 w 19998"/>
                <a:gd name="connsiteY533" fmla="*/ 2420 h 19998"/>
                <a:gd name="connsiteX534" fmla="*/ 13741 w 19998"/>
                <a:gd name="connsiteY534" fmla="*/ 2463 h 19998"/>
                <a:gd name="connsiteX535" fmla="*/ 13703 w 19998"/>
                <a:gd name="connsiteY535" fmla="*/ 2503 h 19998"/>
                <a:gd name="connsiteX536" fmla="*/ 13784 w 19998"/>
                <a:gd name="connsiteY536" fmla="*/ 2519 h 19998"/>
                <a:gd name="connsiteX537" fmla="*/ 13784 w 19998"/>
                <a:gd name="connsiteY537" fmla="*/ 2540 h 19998"/>
                <a:gd name="connsiteX538" fmla="*/ 13849 w 19998"/>
                <a:gd name="connsiteY538" fmla="*/ 2540 h 19998"/>
                <a:gd name="connsiteX539" fmla="*/ 14280 w 19998"/>
                <a:gd name="connsiteY539" fmla="*/ 2540 h 19998"/>
                <a:gd name="connsiteX540" fmla="*/ 14527 w 19998"/>
                <a:gd name="connsiteY540" fmla="*/ 2437 h 19998"/>
                <a:gd name="connsiteX541" fmla="*/ 14527 w 19998"/>
                <a:gd name="connsiteY541" fmla="*/ 2218 h 19998"/>
                <a:gd name="connsiteX542" fmla="*/ 14715 w 19998"/>
                <a:gd name="connsiteY542" fmla="*/ 2051 h 19998"/>
                <a:gd name="connsiteX543" fmla="*/ 14815 w 19998"/>
                <a:gd name="connsiteY543" fmla="*/ 2115 h 19998"/>
                <a:gd name="connsiteX544" fmla="*/ 14775 w 19998"/>
                <a:gd name="connsiteY544" fmla="*/ 2138 h 19998"/>
                <a:gd name="connsiteX545" fmla="*/ 14796 w 19998"/>
                <a:gd name="connsiteY545" fmla="*/ 2218 h 19998"/>
                <a:gd name="connsiteX546" fmla="*/ 14756 w 19998"/>
                <a:gd name="connsiteY546" fmla="*/ 2195 h 19998"/>
                <a:gd name="connsiteX547" fmla="*/ 14732 w 19998"/>
                <a:gd name="connsiteY547" fmla="*/ 2218 h 19998"/>
                <a:gd name="connsiteX548" fmla="*/ 14756 w 19998"/>
                <a:gd name="connsiteY548" fmla="*/ 2237 h 19998"/>
                <a:gd name="connsiteX549" fmla="*/ 14732 w 19998"/>
                <a:gd name="connsiteY549" fmla="*/ 2275 h 19998"/>
                <a:gd name="connsiteX550" fmla="*/ 14715 w 19998"/>
                <a:gd name="connsiteY550" fmla="*/ 2275 h 19998"/>
                <a:gd name="connsiteX551" fmla="*/ 14756 w 19998"/>
                <a:gd name="connsiteY551" fmla="*/ 2341 h 19998"/>
                <a:gd name="connsiteX552" fmla="*/ 14675 w 19998"/>
                <a:gd name="connsiteY552" fmla="*/ 2519 h 19998"/>
                <a:gd name="connsiteX553" fmla="*/ 14815 w 19998"/>
                <a:gd name="connsiteY553" fmla="*/ 2622 h 19998"/>
                <a:gd name="connsiteX554" fmla="*/ 14796 w 19998"/>
                <a:gd name="connsiteY554" fmla="*/ 2904 h 19998"/>
                <a:gd name="connsiteX555" fmla="*/ 14918 w 19998"/>
                <a:gd name="connsiteY555" fmla="*/ 2904 h 19998"/>
                <a:gd name="connsiteX556" fmla="*/ 14918 w 19998"/>
                <a:gd name="connsiteY556" fmla="*/ 2867 h 19998"/>
                <a:gd name="connsiteX557" fmla="*/ 15001 w 19998"/>
                <a:gd name="connsiteY557" fmla="*/ 2888 h 19998"/>
                <a:gd name="connsiteX558" fmla="*/ 15230 w 19998"/>
                <a:gd name="connsiteY558" fmla="*/ 3074 h 19998"/>
                <a:gd name="connsiteX559" fmla="*/ 15249 w 19998"/>
                <a:gd name="connsiteY559" fmla="*/ 3050 h 19998"/>
                <a:gd name="connsiteX560" fmla="*/ 15249 w 19998"/>
                <a:gd name="connsiteY560" fmla="*/ 3114 h 19998"/>
                <a:gd name="connsiteX561" fmla="*/ 15330 w 19998"/>
                <a:gd name="connsiteY561" fmla="*/ 3114 h 19998"/>
                <a:gd name="connsiteX562" fmla="*/ 15418 w 19998"/>
                <a:gd name="connsiteY562" fmla="*/ 3114 h 19998"/>
                <a:gd name="connsiteX563" fmla="*/ 15499 w 19998"/>
                <a:gd name="connsiteY563" fmla="*/ 3196 h 19998"/>
                <a:gd name="connsiteX564" fmla="*/ 15475 w 19998"/>
                <a:gd name="connsiteY564" fmla="*/ 3252 h 19998"/>
                <a:gd name="connsiteX565" fmla="*/ 15499 w 19998"/>
                <a:gd name="connsiteY565" fmla="*/ 3295 h 19998"/>
                <a:gd name="connsiteX566" fmla="*/ 15499 w 19998"/>
                <a:gd name="connsiteY566" fmla="*/ 3276 h 19998"/>
                <a:gd name="connsiteX567" fmla="*/ 15599 w 19998"/>
                <a:gd name="connsiteY567" fmla="*/ 3276 h 19998"/>
                <a:gd name="connsiteX568" fmla="*/ 15704 w 19998"/>
                <a:gd name="connsiteY568" fmla="*/ 3374 h 19998"/>
                <a:gd name="connsiteX569" fmla="*/ 15682 w 19998"/>
                <a:gd name="connsiteY569" fmla="*/ 3414 h 19998"/>
                <a:gd name="connsiteX570" fmla="*/ 15723 w 19998"/>
                <a:gd name="connsiteY570" fmla="*/ 3478 h 19998"/>
                <a:gd name="connsiteX571" fmla="*/ 15704 w 19998"/>
                <a:gd name="connsiteY571" fmla="*/ 3497 h 19998"/>
                <a:gd name="connsiteX572" fmla="*/ 15747 w 19998"/>
                <a:gd name="connsiteY572" fmla="*/ 3534 h 19998"/>
                <a:gd name="connsiteX573" fmla="*/ 15747 w 19998"/>
                <a:gd name="connsiteY573" fmla="*/ 3518 h 19998"/>
                <a:gd name="connsiteX574" fmla="*/ 15935 w 19998"/>
                <a:gd name="connsiteY574" fmla="*/ 3478 h 19998"/>
                <a:gd name="connsiteX575" fmla="*/ 15935 w 19998"/>
                <a:gd name="connsiteY575" fmla="*/ 3518 h 19998"/>
                <a:gd name="connsiteX576" fmla="*/ 15951 w 19998"/>
                <a:gd name="connsiteY576" fmla="*/ 3518 h 19998"/>
                <a:gd name="connsiteX577" fmla="*/ 15992 w 19998"/>
                <a:gd name="connsiteY577" fmla="*/ 3414 h 19998"/>
                <a:gd name="connsiteX578" fmla="*/ 16156 w 19998"/>
                <a:gd name="connsiteY578" fmla="*/ 3414 h 19998"/>
                <a:gd name="connsiteX579" fmla="*/ 16156 w 19998"/>
                <a:gd name="connsiteY579" fmla="*/ 3374 h 19998"/>
                <a:gd name="connsiteX580" fmla="*/ 16302 w 19998"/>
                <a:gd name="connsiteY580" fmla="*/ 3436 h 19998"/>
                <a:gd name="connsiteX581" fmla="*/ 16285 w 19998"/>
                <a:gd name="connsiteY581" fmla="*/ 3454 h 19998"/>
                <a:gd name="connsiteX582" fmla="*/ 16366 w 19998"/>
                <a:gd name="connsiteY582" fmla="*/ 3518 h 19998"/>
                <a:gd name="connsiteX583" fmla="*/ 16490 w 19998"/>
                <a:gd name="connsiteY583" fmla="*/ 3518 h 19998"/>
                <a:gd name="connsiteX584" fmla="*/ 16506 w 19998"/>
                <a:gd name="connsiteY584" fmla="*/ 3600 h 19998"/>
                <a:gd name="connsiteX585" fmla="*/ 16590 w 19998"/>
                <a:gd name="connsiteY585" fmla="*/ 3624 h 19998"/>
                <a:gd name="connsiteX586" fmla="*/ 16611 w 19998"/>
                <a:gd name="connsiteY586" fmla="*/ 3581 h 19998"/>
                <a:gd name="connsiteX587" fmla="*/ 16694 w 19998"/>
                <a:gd name="connsiteY587" fmla="*/ 3600 h 19998"/>
                <a:gd name="connsiteX588" fmla="*/ 16694 w 19998"/>
                <a:gd name="connsiteY588" fmla="*/ 3560 h 19998"/>
                <a:gd name="connsiteX589" fmla="*/ 16716 w 19998"/>
                <a:gd name="connsiteY589" fmla="*/ 3560 h 19998"/>
                <a:gd name="connsiteX590" fmla="*/ 16716 w 19998"/>
                <a:gd name="connsiteY590" fmla="*/ 3518 h 19998"/>
                <a:gd name="connsiteX591" fmla="*/ 16759 w 19998"/>
                <a:gd name="connsiteY591" fmla="*/ 3497 h 19998"/>
                <a:gd name="connsiteX592" fmla="*/ 16759 w 19998"/>
                <a:gd name="connsiteY592" fmla="*/ 3478 h 19998"/>
                <a:gd name="connsiteX593" fmla="*/ 16940 w 19998"/>
                <a:gd name="connsiteY593" fmla="*/ 3478 h 19998"/>
                <a:gd name="connsiteX594" fmla="*/ 17085 w 19998"/>
                <a:gd name="connsiteY594" fmla="*/ 3560 h 19998"/>
                <a:gd name="connsiteX595" fmla="*/ 17085 w 19998"/>
                <a:gd name="connsiteY595" fmla="*/ 3534 h 19998"/>
                <a:gd name="connsiteX596" fmla="*/ 17192 w 19998"/>
                <a:gd name="connsiteY596" fmla="*/ 3518 h 19998"/>
                <a:gd name="connsiteX597" fmla="*/ 17192 w 19998"/>
                <a:gd name="connsiteY597" fmla="*/ 3534 h 19998"/>
                <a:gd name="connsiteX598" fmla="*/ 17373 w 19998"/>
                <a:gd name="connsiteY598" fmla="*/ 3640 h 19998"/>
                <a:gd name="connsiteX599" fmla="*/ 17354 w 19998"/>
                <a:gd name="connsiteY599" fmla="*/ 3663 h 19998"/>
                <a:gd name="connsiteX600" fmla="*/ 17437 w 19998"/>
                <a:gd name="connsiteY600" fmla="*/ 3783 h 19998"/>
                <a:gd name="connsiteX601" fmla="*/ 17397 w 19998"/>
                <a:gd name="connsiteY601" fmla="*/ 3783 h 19998"/>
                <a:gd name="connsiteX602" fmla="*/ 17414 w 19998"/>
                <a:gd name="connsiteY602" fmla="*/ 3826 h 19998"/>
                <a:gd name="connsiteX603" fmla="*/ 17437 w 19998"/>
                <a:gd name="connsiteY603" fmla="*/ 3826 h 19998"/>
                <a:gd name="connsiteX604" fmla="*/ 17602 w 19998"/>
                <a:gd name="connsiteY604" fmla="*/ 4028 h 19998"/>
                <a:gd name="connsiteX605" fmla="*/ 17623 w 19998"/>
                <a:gd name="connsiteY605" fmla="*/ 4091 h 19998"/>
                <a:gd name="connsiteX606" fmla="*/ 17642 w 19998"/>
                <a:gd name="connsiteY606" fmla="*/ 4091 h 19998"/>
                <a:gd name="connsiteX607" fmla="*/ 17683 w 19998"/>
                <a:gd name="connsiteY607" fmla="*/ 4211 h 19998"/>
                <a:gd name="connsiteX608" fmla="*/ 17849 w 19998"/>
                <a:gd name="connsiteY608" fmla="*/ 4211 h 19998"/>
                <a:gd name="connsiteX609" fmla="*/ 17849 w 19998"/>
                <a:gd name="connsiteY609" fmla="*/ 4171 h 19998"/>
                <a:gd name="connsiteX610" fmla="*/ 17871 w 19998"/>
                <a:gd name="connsiteY610" fmla="*/ 4171 h 19998"/>
                <a:gd name="connsiteX611" fmla="*/ 17830 w 19998"/>
                <a:gd name="connsiteY611" fmla="*/ 4091 h 19998"/>
                <a:gd name="connsiteX612" fmla="*/ 17871 w 19998"/>
                <a:gd name="connsiteY612" fmla="*/ 4065 h 19998"/>
                <a:gd name="connsiteX613" fmla="*/ 17935 w 19998"/>
                <a:gd name="connsiteY613" fmla="*/ 4091 h 19998"/>
                <a:gd name="connsiteX614" fmla="*/ 17976 w 19998"/>
                <a:gd name="connsiteY614" fmla="*/ 4065 h 19998"/>
                <a:gd name="connsiteX615" fmla="*/ 18019 w 19998"/>
                <a:gd name="connsiteY615" fmla="*/ 4091 h 19998"/>
                <a:gd name="connsiteX616" fmla="*/ 18140 w 19998"/>
                <a:gd name="connsiteY616" fmla="*/ 4131 h 19998"/>
                <a:gd name="connsiteX617" fmla="*/ 18183 w 19998"/>
                <a:gd name="connsiteY617" fmla="*/ 4293 h 19998"/>
                <a:gd name="connsiteX618" fmla="*/ 18200 w 19998"/>
                <a:gd name="connsiteY618" fmla="*/ 4293 h 19998"/>
                <a:gd name="connsiteX619" fmla="*/ 18223 w 19998"/>
                <a:gd name="connsiteY619" fmla="*/ 4211 h 19998"/>
                <a:gd name="connsiteX620" fmla="*/ 18240 w 19998"/>
                <a:gd name="connsiteY620" fmla="*/ 4211 h 19998"/>
                <a:gd name="connsiteX621" fmla="*/ 18240 w 19998"/>
                <a:gd name="connsiteY621" fmla="*/ 4230 h 19998"/>
                <a:gd name="connsiteX622" fmla="*/ 18281 w 19998"/>
                <a:gd name="connsiteY622" fmla="*/ 4230 h 19998"/>
                <a:gd name="connsiteX623" fmla="*/ 18328 w 19998"/>
                <a:gd name="connsiteY623" fmla="*/ 4270 h 19998"/>
                <a:gd name="connsiteX624" fmla="*/ 18369 w 19998"/>
                <a:gd name="connsiteY624" fmla="*/ 4253 h 19998"/>
                <a:gd name="connsiteX625" fmla="*/ 18388 w 19998"/>
                <a:gd name="connsiteY625" fmla="*/ 4270 h 19998"/>
                <a:gd name="connsiteX626" fmla="*/ 18531 w 19998"/>
                <a:gd name="connsiteY626" fmla="*/ 4253 h 19998"/>
                <a:gd name="connsiteX627" fmla="*/ 18531 w 19998"/>
                <a:gd name="connsiteY627" fmla="*/ 4270 h 19998"/>
                <a:gd name="connsiteX628" fmla="*/ 18631 w 19998"/>
                <a:gd name="connsiteY628" fmla="*/ 4211 h 19998"/>
                <a:gd name="connsiteX629" fmla="*/ 18631 w 19998"/>
                <a:gd name="connsiteY629" fmla="*/ 4131 h 19998"/>
                <a:gd name="connsiteX630" fmla="*/ 18762 w 19998"/>
                <a:gd name="connsiteY630" fmla="*/ 4108 h 19998"/>
                <a:gd name="connsiteX631" fmla="*/ 18778 w 19998"/>
                <a:gd name="connsiteY631" fmla="*/ 4148 h 19998"/>
                <a:gd name="connsiteX632" fmla="*/ 18821 w 19998"/>
                <a:gd name="connsiteY632" fmla="*/ 4131 h 19998"/>
                <a:gd name="connsiteX633" fmla="*/ 18943 w 19998"/>
                <a:gd name="connsiteY633" fmla="*/ 4333 h 19998"/>
                <a:gd name="connsiteX634" fmla="*/ 19047 w 19998"/>
                <a:gd name="connsiteY634" fmla="*/ 4333 h 19998"/>
                <a:gd name="connsiteX635" fmla="*/ 19064 w 19998"/>
                <a:gd name="connsiteY635" fmla="*/ 4392 h 19998"/>
                <a:gd name="connsiteX636" fmla="*/ 19152 w 19998"/>
                <a:gd name="connsiteY636" fmla="*/ 4392 h 19998"/>
                <a:gd name="connsiteX637" fmla="*/ 19152 w 19998"/>
                <a:gd name="connsiteY637" fmla="*/ 4373 h 19998"/>
                <a:gd name="connsiteX638" fmla="*/ 19212 w 19998"/>
                <a:gd name="connsiteY638" fmla="*/ 4373 h 19998"/>
                <a:gd name="connsiteX639" fmla="*/ 19212 w 19998"/>
                <a:gd name="connsiteY639" fmla="*/ 4392 h 19998"/>
                <a:gd name="connsiteX640" fmla="*/ 19317 w 19998"/>
                <a:gd name="connsiteY640" fmla="*/ 4333 h 19998"/>
                <a:gd name="connsiteX641" fmla="*/ 19417 w 19998"/>
                <a:gd name="connsiteY641" fmla="*/ 4392 h 19998"/>
                <a:gd name="connsiteX642" fmla="*/ 19443 w 19998"/>
                <a:gd name="connsiteY642" fmla="*/ 4373 h 19998"/>
                <a:gd name="connsiteX643" fmla="*/ 19500 w 19998"/>
                <a:gd name="connsiteY643" fmla="*/ 4373 h 19998"/>
                <a:gd name="connsiteX644" fmla="*/ 19521 w 19998"/>
                <a:gd name="connsiteY644" fmla="*/ 4352 h 19998"/>
                <a:gd name="connsiteX645" fmla="*/ 19998 w 19998"/>
                <a:gd name="connsiteY645" fmla="*/ 4512 h 19998"/>
                <a:gd name="connsiteX646" fmla="*/ 19750 w 19998"/>
                <a:gd name="connsiteY646" fmla="*/ 4939 h 19998"/>
                <a:gd name="connsiteX647" fmla="*/ 19712 w 19998"/>
                <a:gd name="connsiteY647" fmla="*/ 4939 h 19998"/>
                <a:gd name="connsiteX648" fmla="*/ 19686 w 19998"/>
                <a:gd name="connsiteY648" fmla="*/ 5003 h 19998"/>
                <a:gd name="connsiteX649" fmla="*/ 19645 w 19998"/>
                <a:gd name="connsiteY649" fmla="*/ 5003 h 19998"/>
                <a:gd name="connsiteX650" fmla="*/ 19131 w 19998"/>
                <a:gd name="connsiteY650" fmla="*/ 6512 h 19998"/>
                <a:gd name="connsiteX651" fmla="*/ 19236 w 19998"/>
                <a:gd name="connsiteY651" fmla="*/ 7750 h 19998"/>
                <a:gd name="connsiteX652" fmla="*/ 19212 w 19998"/>
                <a:gd name="connsiteY652" fmla="*/ 7750 h 19998"/>
                <a:gd name="connsiteX653" fmla="*/ 19090 w 19998"/>
                <a:gd name="connsiteY653" fmla="*/ 7870 h 19998"/>
                <a:gd name="connsiteX654" fmla="*/ 19152 w 19998"/>
                <a:gd name="connsiteY654" fmla="*/ 7853 h 19998"/>
                <a:gd name="connsiteX655" fmla="*/ 19064 w 19998"/>
                <a:gd name="connsiteY655" fmla="*/ 7973 h 19998"/>
                <a:gd name="connsiteX656" fmla="*/ 18983 w 19998"/>
                <a:gd name="connsiteY656" fmla="*/ 7973 h 19998"/>
                <a:gd name="connsiteX657" fmla="*/ 18714 w 19998"/>
                <a:gd name="connsiteY657" fmla="*/ 8135 h 19998"/>
                <a:gd name="connsiteX658" fmla="*/ 18695 w 19998"/>
                <a:gd name="connsiteY658" fmla="*/ 8093 h 19998"/>
                <a:gd name="connsiteX659" fmla="*/ 18614 w 19998"/>
                <a:gd name="connsiteY659" fmla="*/ 7997 h 19998"/>
                <a:gd name="connsiteX660" fmla="*/ 18304 w 19998"/>
                <a:gd name="connsiteY66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1155 w 19998"/>
                <a:gd name="connsiteY331" fmla="*/ 6996 h 19998"/>
                <a:gd name="connsiteX332" fmla="*/ 886 w 19998"/>
                <a:gd name="connsiteY332" fmla="*/ 6975 h 19998"/>
                <a:gd name="connsiteX333" fmla="*/ 679 w 19998"/>
                <a:gd name="connsiteY333" fmla="*/ 7099 h 19998"/>
                <a:gd name="connsiteX334" fmla="*/ 533 w 19998"/>
                <a:gd name="connsiteY334" fmla="*/ 7078 h 19998"/>
                <a:gd name="connsiteX335" fmla="*/ 533 w 19998"/>
                <a:gd name="connsiteY335" fmla="*/ 7022 h 19998"/>
                <a:gd name="connsiteX336" fmla="*/ 574 w 19998"/>
                <a:gd name="connsiteY336" fmla="*/ 6996 h 19998"/>
                <a:gd name="connsiteX337" fmla="*/ 305 w 19998"/>
                <a:gd name="connsiteY337" fmla="*/ 6568 h 19998"/>
                <a:gd name="connsiteX338" fmla="*/ 264 w 19998"/>
                <a:gd name="connsiteY338" fmla="*/ 6594 h 19998"/>
                <a:gd name="connsiteX339" fmla="*/ 164 w 19998"/>
                <a:gd name="connsiteY339" fmla="*/ 6528 h 19998"/>
                <a:gd name="connsiteX340" fmla="*/ 141 w 19998"/>
                <a:gd name="connsiteY340" fmla="*/ 6528 h 19998"/>
                <a:gd name="connsiteX341" fmla="*/ 0 w 19998"/>
                <a:gd name="connsiteY341" fmla="*/ 6490 h 19998"/>
                <a:gd name="connsiteX342" fmla="*/ 17 w 19998"/>
                <a:gd name="connsiteY342" fmla="*/ 6465 h 19998"/>
                <a:gd name="connsiteX343" fmla="*/ 57 w 19998"/>
                <a:gd name="connsiteY343" fmla="*/ 6465 h 19998"/>
                <a:gd name="connsiteX344" fmla="*/ 57 w 19998"/>
                <a:gd name="connsiteY344" fmla="*/ 6425 h 19998"/>
                <a:gd name="connsiteX345" fmla="*/ 695 w 19998"/>
                <a:gd name="connsiteY345" fmla="*/ 6408 h 19998"/>
                <a:gd name="connsiteX346" fmla="*/ 760 w 19998"/>
                <a:gd name="connsiteY346" fmla="*/ 6262 h 19998"/>
                <a:gd name="connsiteX347" fmla="*/ 722 w 19998"/>
                <a:gd name="connsiteY347" fmla="*/ 6262 h 19998"/>
                <a:gd name="connsiteX348" fmla="*/ 695 w 19998"/>
                <a:gd name="connsiteY348" fmla="*/ 6164 h 19998"/>
                <a:gd name="connsiteX349" fmla="*/ 433 w 19998"/>
                <a:gd name="connsiteY349" fmla="*/ 6084 h 19998"/>
                <a:gd name="connsiteX350" fmla="*/ 348 w 19998"/>
                <a:gd name="connsiteY350" fmla="*/ 6204 h 19998"/>
                <a:gd name="connsiteX351" fmla="*/ 329 w 19998"/>
                <a:gd name="connsiteY351" fmla="*/ 6204 h 19998"/>
                <a:gd name="connsiteX352" fmla="*/ 305 w 19998"/>
                <a:gd name="connsiteY352" fmla="*/ 6060 h 19998"/>
                <a:gd name="connsiteX353" fmla="*/ 348 w 19998"/>
                <a:gd name="connsiteY353" fmla="*/ 6044 h 19998"/>
                <a:gd name="connsiteX354" fmla="*/ 348 w 19998"/>
                <a:gd name="connsiteY354" fmla="*/ 5997 h 19998"/>
                <a:gd name="connsiteX355" fmla="*/ 248 w 19998"/>
                <a:gd name="connsiteY355" fmla="*/ 5997 h 19998"/>
                <a:gd name="connsiteX356" fmla="*/ 221 w 19998"/>
                <a:gd name="connsiteY356" fmla="*/ 5938 h 19998"/>
                <a:gd name="connsiteX357" fmla="*/ 329 w 19998"/>
                <a:gd name="connsiteY357" fmla="*/ 5938 h 19998"/>
                <a:gd name="connsiteX358" fmla="*/ 348 w 19998"/>
                <a:gd name="connsiteY358" fmla="*/ 5818 h 19998"/>
                <a:gd name="connsiteX359" fmla="*/ 391 w 19998"/>
                <a:gd name="connsiteY359" fmla="*/ 5818 h 19998"/>
                <a:gd name="connsiteX360" fmla="*/ 369 w 19998"/>
                <a:gd name="connsiteY360" fmla="*/ 5917 h 19998"/>
                <a:gd name="connsiteX361" fmla="*/ 433 w 19998"/>
                <a:gd name="connsiteY361" fmla="*/ 5877 h 19998"/>
                <a:gd name="connsiteX362" fmla="*/ 433 w 19998"/>
                <a:gd name="connsiteY362" fmla="*/ 5898 h 19998"/>
                <a:gd name="connsiteX363" fmla="*/ 410 w 19998"/>
                <a:gd name="connsiteY363" fmla="*/ 5917 h 19998"/>
                <a:gd name="connsiteX364" fmla="*/ 433 w 19998"/>
                <a:gd name="connsiteY364" fmla="*/ 5938 h 19998"/>
                <a:gd name="connsiteX365" fmla="*/ 555 w 19998"/>
                <a:gd name="connsiteY365" fmla="*/ 5938 h 19998"/>
                <a:gd name="connsiteX366" fmla="*/ 555 w 19998"/>
                <a:gd name="connsiteY366" fmla="*/ 5955 h 19998"/>
                <a:gd name="connsiteX367" fmla="*/ 738 w 19998"/>
                <a:gd name="connsiteY367" fmla="*/ 5938 h 19998"/>
                <a:gd name="connsiteX368" fmla="*/ 695 w 19998"/>
                <a:gd name="connsiteY368" fmla="*/ 5835 h 19998"/>
                <a:gd name="connsiteX369" fmla="*/ 655 w 19998"/>
                <a:gd name="connsiteY369" fmla="*/ 5835 h 19998"/>
                <a:gd name="connsiteX370" fmla="*/ 638 w 19998"/>
                <a:gd name="connsiteY370" fmla="*/ 5877 h 19998"/>
                <a:gd name="connsiteX371" fmla="*/ 574 w 19998"/>
                <a:gd name="connsiteY371" fmla="*/ 5861 h 19998"/>
                <a:gd name="connsiteX372" fmla="*/ 517 w 19998"/>
                <a:gd name="connsiteY372" fmla="*/ 5861 h 19998"/>
                <a:gd name="connsiteX373" fmla="*/ 598 w 19998"/>
                <a:gd name="connsiteY373" fmla="*/ 5736 h 19998"/>
                <a:gd name="connsiteX374" fmla="*/ 141 w 19998"/>
                <a:gd name="connsiteY374" fmla="*/ 5778 h 19998"/>
                <a:gd name="connsiteX375" fmla="*/ 141 w 19998"/>
                <a:gd name="connsiteY375" fmla="*/ 5795 h 19998"/>
                <a:gd name="connsiteX376" fmla="*/ 17 w 19998"/>
                <a:gd name="connsiteY376" fmla="*/ 5818 h 19998"/>
                <a:gd name="connsiteX377" fmla="*/ 17 w 19998"/>
                <a:gd name="connsiteY377" fmla="*/ 5715 h 19998"/>
                <a:gd name="connsiteX378" fmla="*/ 40 w 19998"/>
                <a:gd name="connsiteY378" fmla="*/ 5715 h 19998"/>
                <a:gd name="connsiteX379" fmla="*/ 141 w 19998"/>
                <a:gd name="connsiteY379" fmla="*/ 5287 h 19998"/>
                <a:gd name="connsiteX380" fmla="*/ 181 w 19998"/>
                <a:gd name="connsiteY380" fmla="*/ 5268 h 19998"/>
                <a:gd name="connsiteX381" fmla="*/ 348 w 19998"/>
                <a:gd name="connsiteY381" fmla="*/ 5247 h 19998"/>
                <a:gd name="connsiteX382" fmla="*/ 329 w 19998"/>
                <a:gd name="connsiteY382" fmla="*/ 5205 h 19998"/>
                <a:gd name="connsiteX383" fmla="*/ 450 w 19998"/>
                <a:gd name="connsiteY383" fmla="*/ 5149 h 19998"/>
                <a:gd name="connsiteX384" fmla="*/ 617 w 19998"/>
                <a:gd name="connsiteY384" fmla="*/ 5149 h 19998"/>
                <a:gd name="connsiteX385" fmla="*/ 617 w 19998"/>
                <a:gd name="connsiteY385" fmla="*/ 5106 h 19998"/>
                <a:gd name="connsiteX386" fmla="*/ 803 w 19998"/>
                <a:gd name="connsiteY386" fmla="*/ 5085 h 19998"/>
                <a:gd name="connsiteX387" fmla="*/ 826 w 19998"/>
                <a:gd name="connsiteY387" fmla="*/ 5106 h 19998"/>
                <a:gd name="connsiteX388" fmla="*/ 803 w 19998"/>
                <a:gd name="connsiteY388" fmla="*/ 5149 h 19998"/>
                <a:gd name="connsiteX389" fmla="*/ 803 w 19998"/>
                <a:gd name="connsiteY389" fmla="*/ 5165 h 19998"/>
                <a:gd name="connsiteX390" fmla="*/ 1276 w 19998"/>
                <a:gd name="connsiteY390" fmla="*/ 5022 h 19998"/>
                <a:gd name="connsiteX391" fmla="*/ 1276 w 19998"/>
                <a:gd name="connsiteY391" fmla="*/ 5003 h 19998"/>
                <a:gd name="connsiteX392" fmla="*/ 1276 w 19998"/>
                <a:gd name="connsiteY392" fmla="*/ 5022 h 19998"/>
                <a:gd name="connsiteX393" fmla="*/ 1298 w 19998"/>
                <a:gd name="connsiteY393" fmla="*/ 5022 h 19998"/>
                <a:gd name="connsiteX394" fmla="*/ 1298 w 19998"/>
                <a:gd name="connsiteY394" fmla="*/ 5003 h 19998"/>
                <a:gd name="connsiteX395" fmla="*/ 1341 w 19998"/>
                <a:gd name="connsiteY395" fmla="*/ 5003 h 19998"/>
                <a:gd name="connsiteX396" fmla="*/ 1341 w 19998"/>
                <a:gd name="connsiteY396" fmla="*/ 5165 h 19998"/>
                <a:gd name="connsiteX397" fmla="*/ 1381 w 19998"/>
                <a:gd name="connsiteY397" fmla="*/ 5165 h 19998"/>
                <a:gd name="connsiteX398" fmla="*/ 1441 w 19998"/>
                <a:gd name="connsiteY398" fmla="*/ 5149 h 19998"/>
                <a:gd name="connsiteX399" fmla="*/ 1441 w 19998"/>
                <a:gd name="connsiteY399" fmla="*/ 5205 h 19998"/>
                <a:gd name="connsiteX400" fmla="*/ 1505 w 19998"/>
                <a:gd name="connsiteY400" fmla="*/ 5231 h 19998"/>
                <a:gd name="connsiteX401" fmla="*/ 1524 w 19998"/>
                <a:gd name="connsiteY401" fmla="*/ 5069 h 19998"/>
                <a:gd name="connsiteX402" fmla="*/ 1562 w 19998"/>
                <a:gd name="connsiteY402" fmla="*/ 5069 h 19998"/>
                <a:gd name="connsiteX403" fmla="*/ 1562 w 19998"/>
                <a:gd name="connsiteY403" fmla="*/ 5043 h 19998"/>
                <a:gd name="connsiteX404" fmla="*/ 1815 w 19998"/>
                <a:gd name="connsiteY404" fmla="*/ 5125 h 19998"/>
                <a:gd name="connsiteX405" fmla="*/ 1815 w 19998"/>
                <a:gd name="connsiteY405" fmla="*/ 5149 h 19998"/>
                <a:gd name="connsiteX406" fmla="*/ 1831 w 19998"/>
                <a:gd name="connsiteY406" fmla="*/ 5149 h 19998"/>
                <a:gd name="connsiteX407" fmla="*/ 1874 w 19998"/>
                <a:gd name="connsiteY407" fmla="*/ 5149 h 19998"/>
                <a:gd name="connsiteX408" fmla="*/ 1874 w 19998"/>
                <a:gd name="connsiteY408" fmla="*/ 5189 h 19998"/>
                <a:gd name="connsiteX409" fmla="*/ 1936 w 19998"/>
                <a:gd name="connsiteY409" fmla="*/ 5165 h 19998"/>
                <a:gd name="connsiteX410" fmla="*/ 1936 w 19998"/>
                <a:gd name="connsiteY410" fmla="*/ 5149 h 19998"/>
                <a:gd name="connsiteX411" fmla="*/ 1915 w 19998"/>
                <a:gd name="connsiteY411" fmla="*/ 5125 h 19998"/>
                <a:gd name="connsiteX412" fmla="*/ 1915 w 19998"/>
                <a:gd name="connsiteY412" fmla="*/ 5069 h 19998"/>
                <a:gd name="connsiteX413" fmla="*/ 1979 w 19998"/>
                <a:gd name="connsiteY413" fmla="*/ 5003 h 19998"/>
                <a:gd name="connsiteX414" fmla="*/ 1936 w 19998"/>
                <a:gd name="connsiteY414" fmla="*/ 4939 h 19998"/>
                <a:gd name="connsiteX415" fmla="*/ 2103 w 19998"/>
                <a:gd name="connsiteY415" fmla="*/ 4820 h 19998"/>
                <a:gd name="connsiteX416" fmla="*/ 2496 w 19998"/>
                <a:gd name="connsiteY416" fmla="*/ 4777 h 19998"/>
                <a:gd name="connsiteX417" fmla="*/ 2536 w 19998"/>
                <a:gd name="connsiteY417" fmla="*/ 4860 h 19998"/>
                <a:gd name="connsiteX418" fmla="*/ 2722 w 19998"/>
                <a:gd name="connsiteY418" fmla="*/ 4761 h 19998"/>
                <a:gd name="connsiteX419" fmla="*/ 2722 w 19998"/>
                <a:gd name="connsiteY419" fmla="*/ 4900 h 19998"/>
                <a:gd name="connsiteX420" fmla="*/ 2805 w 19998"/>
                <a:gd name="connsiteY420" fmla="*/ 4923 h 19998"/>
                <a:gd name="connsiteX421" fmla="*/ 2782 w 19998"/>
                <a:gd name="connsiteY421" fmla="*/ 4982 h 19998"/>
                <a:gd name="connsiteX422" fmla="*/ 2886 w 19998"/>
                <a:gd name="connsiteY422" fmla="*/ 5022 h 19998"/>
                <a:gd name="connsiteX423" fmla="*/ 2910 w 19998"/>
                <a:gd name="connsiteY423" fmla="*/ 5022 h 19998"/>
                <a:gd name="connsiteX424" fmla="*/ 2970 w 19998"/>
                <a:gd name="connsiteY424" fmla="*/ 5189 h 19998"/>
                <a:gd name="connsiteX425" fmla="*/ 3256 w 19998"/>
                <a:gd name="connsiteY425" fmla="*/ 5673 h 19998"/>
                <a:gd name="connsiteX426" fmla="*/ 3608 w 19998"/>
                <a:gd name="connsiteY426" fmla="*/ 5391 h 19998"/>
                <a:gd name="connsiteX427" fmla="*/ 3860 w 19998"/>
                <a:gd name="connsiteY427" fmla="*/ 5268 h 19998"/>
                <a:gd name="connsiteX428" fmla="*/ 3999 w 19998"/>
                <a:gd name="connsiteY428" fmla="*/ 5534 h 19998"/>
                <a:gd name="connsiteX429" fmla="*/ 4351 w 19998"/>
                <a:gd name="connsiteY429" fmla="*/ 5351 h 19998"/>
                <a:gd name="connsiteX430" fmla="*/ 4580 w 19998"/>
                <a:gd name="connsiteY430" fmla="*/ 5268 h 19998"/>
                <a:gd name="connsiteX431" fmla="*/ 4580 w 19998"/>
                <a:gd name="connsiteY431" fmla="*/ 5471 h 19998"/>
                <a:gd name="connsiteX432" fmla="*/ 4994 w 19998"/>
                <a:gd name="connsiteY432" fmla="*/ 5449 h 19998"/>
                <a:gd name="connsiteX433" fmla="*/ 5075 w 19998"/>
                <a:gd name="connsiteY433" fmla="*/ 5471 h 19998"/>
                <a:gd name="connsiteX434" fmla="*/ 5323 w 19998"/>
                <a:gd name="connsiteY434" fmla="*/ 5471 h 19998"/>
                <a:gd name="connsiteX435" fmla="*/ 5242 w 19998"/>
                <a:gd name="connsiteY435" fmla="*/ 5407 h 19998"/>
                <a:gd name="connsiteX436" fmla="*/ 4994 w 19998"/>
                <a:gd name="connsiteY436" fmla="*/ 5003 h 19998"/>
                <a:gd name="connsiteX437" fmla="*/ 4970 w 19998"/>
                <a:gd name="connsiteY437" fmla="*/ 5003 h 19998"/>
                <a:gd name="connsiteX438" fmla="*/ 4954 w 19998"/>
                <a:gd name="connsiteY438" fmla="*/ 4982 h 19998"/>
                <a:gd name="connsiteX439" fmla="*/ 5054 w 19998"/>
                <a:gd name="connsiteY439" fmla="*/ 4618 h 19998"/>
                <a:gd name="connsiteX440" fmla="*/ 5054 w 19998"/>
                <a:gd name="connsiteY440" fmla="*/ 4601 h 19998"/>
                <a:gd name="connsiteX441" fmla="*/ 5037 w 19998"/>
                <a:gd name="connsiteY441" fmla="*/ 4618 h 19998"/>
                <a:gd name="connsiteX442" fmla="*/ 5011 w 19998"/>
                <a:gd name="connsiteY442" fmla="*/ 4131 h 19998"/>
                <a:gd name="connsiteX443" fmla="*/ 4970 w 19998"/>
                <a:gd name="connsiteY443" fmla="*/ 4131 h 19998"/>
                <a:gd name="connsiteX444" fmla="*/ 4642 w 19998"/>
                <a:gd name="connsiteY444" fmla="*/ 3335 h 19998"/>
                <a:gd name="connsiteX445" fmla="*/ 4663 w 19998"/>
                <a:gd name="connsiteY445" fmla="*/ 3092 h 19998"/>
                <a:gd name="connsiteX446" fmla="*/ 4563 w 19998"/>
                <a:gd name="connsiteY446" fmla="*/ 3050 h 19998"/>
                <a:gd name="connsiteX447" fmla="*/ 4563 w 19998"/>
                <a:gd name="connsiteY447" fmla="*/ 2930 h 19998"/>
                <a:gd name="connsiteX448" fmla="*/ 4663 w 19998"/>
                <a:gd name="connsiteY448" fmla="*/ 2987 h 19998"/>
                <a:gd name="connsiteX449" fmla="*/ 4684 w 19998"/>
                <a:gd name="connsiteY449" fmla="*/ 2947 h 19998"/>
                <a:gd name="connsiteX450" fmla="*/ 5242 w 19998"/>
                <a:gd name="connsiteY450" fmla="*/ 3092 h 19998"/>
                <a:gd name="connsiteX451" fmla="*/ 5258 w 19998"/>
                <a:gd name="connsiteY451" fmla="*/ 3029 h 19998"/>
                <a:gd name="connsiteX452" fmla="*/ 5570 w 19998"/>
                <a:gd name="connsiteY452" fmla="*/ 3050 h 19998"/>
                <a:gd name="connsiteX453" fmla="*/ 5632 w 19998"/>
                <a:gd name="connsiteY453" fmla="*/ 3252 h 19998"/>
                <a:gd name="connsiteX454" fmla="*/ 5592 w 19998"/>
                <a:gd name="connsiteY454" fmla="*/ 3252 h 19998"/>
                <a:gd name="connsiteX455" fmla="*/ 5570 w 19998"/>
                <a:gd name="connsiteY455" fmla="*/ 3316 h 19998"/>
                <a:gd name="connsiteX456" fmla="*/ 5511 w 19998"/>
                <a:gd name="connsiteY456" fmla="*/ 3316 h 19998"/>
                <a:gd name="connsiteX457" fmla="*/ 5675 w 19998"/>
                <a:gd name="connsiteY457" fmla="*/ 3800 h 19998"/>
                <a:gd name="connsiteX458" fmla="*/ 5649 w 19998"/>
                <a:gd name="connsiteY458" fmla="*/ 3826 h 19998"/>
                <a:gd name="connsiteX459" fmla="*/ 5732 w 19998"/>
                <a:gd name="connsiteY459" fmla="*/ 3842 h 19998"/>
                <a:gd name="connsiteX460" fmla="*/ 5713 w 19998"/>
                <a:gd name="connsiteY460" fmla="*/ 3842 h 19998"/>
                <a:gd name="connsiteX461" fmla="*/ 5732 w 19998"/>
                <a:gd name="connsiteY461" fmla="*/ 3882 h 19998"/>
                <a:gd name="connsiteX462" fmla="*/ 5756 w 19998"/>
                <a:gd name="connsiteY462" fmla="*/ 3882 h 19998"/>
                <a:gd name="connsiteX463" fmla="*/ 5775 w 19998"/>
                <a:gd name="connsiteY463" fmla="*/ 3882 h 19998"/>
                <a:gd name="connsiteX464" fmla="*/ 5861 w 19998"/>
                <a:gd name="connsiteY464" fmla="*/ 3762 h 19998"/>
                <a:gd name="connsiteX465" fmla="*/ 6499 w 19998"/>
                <a:gd name="connsiteY465" fmla="*/ 3906 h 19998"/>
                <a:gd name="connsiteX466" fmla="*/ 7611 w 19998"/>
                <a:gd name="connsiteY466" fmla="*/ 3826 h 19998"/>
                <a:gd name="connsiteX467" fmla="*/ 7923 w 19998"/>
                <a:gd name="connsiteY467" fmla="*/ 3722 h 19998"/>
                <a:gd name="connsiteX468" fmla="*/ 8045 w 19998"/>
                <a:gd name="connsiteY468" fmla="*/ 3703 h 19998"/>
                <a:gd name="connsiteX469" fmla="*/ 7611 w 19998"/>
                <a:gd name="connsiteY469" fmla="*/ 3600 h 19998"/>
                <a:gd name="connsiteX470" fmla="*/ 7611 w 19998"/>
                <a:gd name="connsiteY470" fmla="*/ 3581 h 19998"/>
                <a:gd name="connsiteX471" fmla="*/ 7799 w 19998"/>
                <a:gd name="connsiteY471" fmla="*/ 3092 h 19998"/>
                <a:gd name="connsiteX472" fmla="*/ 9574 w 19998"/>
                <a:gd name="connsiteY472" fmla="*/ 2317 h 19998"/>
                <a:gd name="connsiteX473" fmla="*/ 9843 w 19998"/>
                <a:gd name="connsiteY473" fmla="*/ 1993 h 19998"/>
                <a:gd name="connsiteX474" fmla="*/ 9902 w 19998"/>
                <a:gd name="connsiteY474" fmla="*/ 2051 h 19998"/>
                <a:gd name="connsiteX475" fmla="*/ 10031 w 19998"/>
                <a:gd name="connsiteY475" fmla="*/ 2051 h 19998"/>
                <a:gd name="connsiteX476" fmla="*/ 9964 w 19998"/>
                <a:gd name="connsiteY476" fmla="*/ 1972 h 19998"/>
                <a:gd name="connsiteX477" fmla="*/ 9943 w 19998"/>
                <a:gd name="connsiteY477" fmla="*/ 1993 h 19998"/>
                <a:gd name="connsiteX478" fmla="*/ 9843 w 19998"/>
                <a:gd name="connsiteY478" fmla="*/ 1645 h 19998"/>
                <a:gd name="connsiteX479" fmla="*/ 9902 w 19998"/>
                <a:gd name="connsiteY479" fmla="*/ 1645 h 19998"/>
                <a:gd name="connsiteX480" fmla="*/ 9902 w 19998"/>
                <a:gd name="connsiteY480" fmla="*/ 1628 h 19998"/>
                <a:gd name="connsiteX481" fmla="*/ 9902 w 19998"/>
                <a:gd name="connsiteY481" fmla="*/ 1607 h 19998"/>
                <a:gd name="connsiteX482" fmla="*/ 9843 w 19998"/>
                <a:gd name="connsiteY482" fmla="*/ 1542 h 19998"/>
                <a:gd name="connsiteX483" fmla="*/ 9886 w 19998"/>
                <a:gd name="connsiteY483" fmla="*/ 1260 h 19998"/>
                <a:gd name="connsiteX484" fmla="*/ 9926 w 19998"/>
                <a:gd name="connsiteY484" fmla="*/ 1243 h 19998"/>
                <a:gd name="connsiteX485" fmla="*/ 9886 w 19998"/>
                <a:gd name="connsiteY485" fmla="*/ 815 h 19998"/>
                <a:gd name="connsiteX486" fmla="*/ 9902 w 19998"/>
                <a:gd name="connsiteY486" fmla="*/ 815 h 19998"/>
                <a:gd name="connsiteX487" fmla="*/ 9886 w 19998"/>
                <a:gd name="connsiteY487" fmla="*/ 484 h 19998"/>
                <a:gd name="connsiteX488" fmla="*/ 10645 w 19998"/>
                <a:gd name="connsiteY488" fmla="*/ 186 h 19998"/>
                <a:gd name="connsiteX489" fmla="*/ 11307 w 19998"/>
                <a:gd name="connsiteY489" fmla="*/ 0 h 19998"/>
                <a:gd name="connsiteX490" fmla="*/ 11431 w 19998"/>
                <a:gd name="connsiteY490" fmla="*/ 324 h 19998"/>
                <a:gd name="connsiteX491" fmla="*/ 11431 w 19998"/>
                <a:gd name="connsiteY491" fmla="*/ 630 h 19998"/>
                <a:gd name="connsiteX492" fmla="*/ 11577 w 19998"/>
                <a:gd name="connsiteY492" fmla="*/ 630 h 19998"/>
                <a:gd name="connsiteX493" fmla="*/ 11700 w 19998"/>
                <a:gd name="connsiteY493" fmla="*/ 832 h 19998"/>
                <a:gd name="connsiteX494" fmla="*/ 11822 w 19998"/>
                <a:gd name="connsiteY494" fmla="*/ 895 h 19998"/>
                <a:gd name="connsiteX495" fmla="*/ 12158 w 19998"/>
                <a:gd name="connsiteY495" fmla="*/ 670 h 19998"/>
                <a:gd name="connsiteX496" fmla="*/ 12279 w 19998"/>
                <a:gd name="connsiteY496" fmla="*/ 792 h 19998"/>
                <a:gd name="connsiteX497" fmla="*/ 12255 w 19998"/>
                <a:gd name="connsiteY497" fmla="*/ 815 h 19998"/>
                <a:gd name="connsiteX498" fmla="*/ 12360 w 19998"/>
                <a:gd name="connsiteY498" fmla="*/ 895 h 19998"/>
                <a:gd name="connsiteX499" fmla="*/ 12360 w 19998"/>
                <a:gd name="connsiteY499" fmla="*/ 912 h 19998"/>
                <a:gd name="connsiteX500" fmla="*/ 12339 w 19998"/>
                <a:gd name="connsiteY500" fmla="*/ 935 h 19998"/>
                <a:gd name="connsiteX501" fmla="*/ 12548 w 19998"/>
                <a:gd name="connsiteY501" fmla="*/ 1342 h 19998"/>
                <a:gd name="connsiteX502" fmla="*/ 12753 w 19998"/>
                <a:gd name="connsiteY502" fmla="*/ 1260 h 19998"/>
                <a:gd name="connsiteX503" fmla="*/ 12729 w 19998"/>
                <a:gd name="connsiteY503" fmla="*/ 1363 h 19998"/>
                <a:gd name="connsiteX504" fmla="*/ 12834 w 19998"/>
                <a:gd name="connsiteY504" fmla="*/ 1323 h 19998"/>
                <a:gd name="connsiteX505" fmla="*/ 12853 w 19998"/>
                <a:gd name="connsiteY505" fmla="*/ 1342 h 19998"/>
                <a:gd name="connsiteX506" fmla="*/ 12901 w 19998"/>
                <a:gd name="connsiteY506" fmla="*/ 1342 h 19998"/>
                <a:gd name="connsiteX507" fmla="*/ 13039 w 19998"/>
                <a:gd name="connsiteY507" fmla="*/ 1769 h 19998"/>
                <a:gd name="connsiteX508" fmla="*/ 13039 w 19998"/>
                <a:gd name="connsiteY508" fmla="*/ 1751 h 19998"/>
                <a:gd name="connsiteX509" fmla="*/ 13065 w 19998"/>
                <a:gd name="connsiteY509" fmla="*/ 1751 h 19998"/>
                <a:gd name="connsiteX510" fmla="*/ 13082 w 19998"/>
                <a:gd name="connsiteY510" fmla="*/ 1671 h 19998"/>
                <a:gd name="connsiteX511" fmla="*/ 13186 w 19998"/>
                <a:gd name="connsiteY511" fmla="*/ 1645 h 19998"/>
                <a:gd name="connsiteX512" fmla="*/ 13203 w 19998"/>
                <a:gd name="connsiteY512" fmla="*/ 1671 h 19998"/>
                <a:gd name="connsiteX513" fmla="*/ 13203 w 19998"/>
                <a:gd name="connsiteY513" fmla="*/ 1645 h 19998"/>
                <a:gd name="connsiteX514" fmla="*/ 13267 w 19998"/>
                <a:gd name="connsiteY514" fmla="*/ 1645 h 19998"/>
                <a:gd name="connsiteX515" fmla="*/ 13267 w 19998"/>
                <a:gd name="connsiteY515" fmla="*/ 1671 h 19998"/>
                <a:gd name="connsiteX516" fmla="*/ 13308 w 19998"/>
                <a:gd name="connsiteY516" fmla="*/ 1687 h 19998"/>
                <a:gd name="connsiteX517" fmla="*/ 13308 w 19998"/>
                <a:gd name="connsiteY517" fmla="*/ 1711 h 19998"/>
                <a:gd name="connsiteX518" fmla="*/ 13515 w 19998"/>
                <a:gd name="connsiteY518" fmla="*/ 1628 h 19998"/>
                <a:gd name="connsiteX519" fmla="*/ 13598 w 19998"/>
                <a:gd name="connsiteY519" fmla="*/ 1751 h 19998"/>
                <a:gd name="connsiteX520" fmla="*/ 13660 w 19998"/>
                <a:gd name="connsiteY520" fmla="*/ 1769 h 19998"/>
                <a:gd name="connsiteX521" fmla="*/ 13660 w 19998"/>
                <a:gd name="connsiteY521" fmla="*/ 1833 h 19998"/>
                <a:gd name="connsiteX522" fmla="*/ 13677 w 19998"/>
                <a:gd name="connsiteY522" fmla="*/ 1833 h 19998"/>
                <a:gd name="connsiteX523" fmla="*/ 13677 w 19998"/>
                <a:gd name="connsiteY523" fmla="*/ 1849 h 19998"/>
                <a:gd name="connsiteX524" fmla="*/ 13725 w 19998"/>
                <a:gd name="connsiteY524" fmla="*/ 1849 h 19998"/>
                <a:gd name="connsiteX525" fmla="*/ 13703 w 19998"/>
                <a:gd name="connsiteY525" fmla="*/ 1833 h 19998"/>
                <a:gd name="connsiteX526" fmla="*/ 13725 w 19998"/>
                <a:gd name="connsiteY526" fmla="*/ 1791 h 19998"/>
                <a:gd name="connsiteX527" fmla="*/ 13808 w 19998"/>
                <a:gd name="connsiteY527" fmla="*/ 1873 h 19998"/>
                <a:gd name="connsiteX528" fmla="*/ 13725 w 19998"/>
                <a:gd name="connsiteY528" fmla="*/ 2155 h 19998"/>
                <a:gd name="connsiteX529" fmla="*/ 13725 w 19998"/>
                <a:gd name="connsiteY529" fmla="*/ 2138 h 19998"/>
                <a:gd name="connsiteX530" fmla="*/ 13784 w 19998"/>
                <a:gd name="connsiteY530" fmla="*/ 2155 h 19998"/>
                <a:gd name="connsiteX531" fmla="*/ 13825 w 19998"/>
                <a:gd name="connsiteY531" fmla="*/ 2301 h 19998"/>
                <a:gd name="connsiteX532" fmla="*/ 13703 w 19998"/>
                <a:gd name="connsiteY532" fmla="*/ 2420 h 19998"/>
                <a:gd name="connsiteX533" fmla="*/ 13741 w 19998"/>
                <a:gd name="connsiteY533" fmla="*/ 2463 h 19998"/>
                <a:gd name="connsiteX534" fmla="*/ 13703 w 19998"/>
                <a:gd name="connsiteY534" fmla="*/ 2503 h 19998"/>
                <a:gd name="connsiteX535" fmla="*/ 13784 w 19998"/>
                <a:gd name="connsiteY535" fmla="*/ 2519 h 19998"/>
                <a:gd name="connsiteX536" fmla="*/ 13784 w 19998"/>
                <a:gd name="connsiteY536" fmla="*/ 2540 h 19998"/>
                <a:gd name="connsiteX537" fmla="*/ 13849 w 19998"/>
                <a:gd name="connsiteY537" fmla="*/ 2540 h 19998"/>
                <a:gd name="connsiteX538" fmla="*/ 14280 w 19998"/>
                <a:gd name="connsiteY538" fmla="*/ 2540 h 19998"/>
                <a:gd name="connsiteX539" fmla="*/ 14527 w 19998"/>
                <a:gd name="connsiteY539" fmla="*/ 2437 h 19998"/>
                <a:gd name="connsiteX540" fmla="*/ 14527 w 19998"/>
                <a:gd name="connsiteY540" fmla="*/ 2218 h 19998"/>
                <a:gd name="connsiteX541" fmla="*/ 14715 w 19998"/>
                <a:gd name="connsiteY541" fmla="*/ 2051 h 19998"/>
                <a:gd name="connsiteX542" fmla="*/ 14815 w 19998"/>
                <a:gd name="connsiteY542" fmla="*/ 2115 h 19998"/>
                <a:gd name="connsiteX543" fmla="*/ 14775 w 19998"/>
                <a:gd name="connsiteY543" fmla="*/ 2138 h 19998"/>
                <a:gd name="connsiteX544" fmla="*/ 14796 w 19998"/>
                <a:gd name="connsiteY544" fmla="*/ 2218 h 19998"/>
                <a:gd name="connsiteX545" fmla="*/ 14756 w 19998"/>
                <a:gd name="connsiteY545" fmla="*/ 2195 h 19998"/>
                <a:gd name="connsiteX546" fmla="*/ 14732 w 19998"/>
                <a:gd name="connsiteY546" fmla="*/ 2218 h 19998"/>
                <a:gd name="connsiteX547" fmla="*/ 14756 w 19998"/>
                <a:gd name="connsiteY547" fmla="*/ 2237 h 19998"/>
                <a:gd name="connsiteX548" fmla="*/ 14732 w 19998"/>
                <a:gd name="connsiteY548" fmla="*/ 2275 h 19998"/>
                <a:gd name="connsiteX549" fmla="*/ 14715 w 19998"/>
                <a:gd name="connsiteY549" fmla="*/ 2275 h 19998"/>
                <a:gd name="connsiteX550" fmla="*/ 14756 w 19998"/>
                <a:gd name="connsiteY550" fmla="*/ 2341 h 19998"/>
                <a:gd name="connsiteX551" fmla="*/ 14675 w 19998"/>
                <a:gd name="connsiteY551" fmla="*/ 2519 h 19998"/>
                <a:gd name="connsiteX552" fmla="*/ 14815 w 19998"/>
                <a:gd name="connsiteY552" fmla="*/ 2622 h 19998"/>
                <a:gd name="connsiteX553" fmla="*/ 14796 w 19998"/>
                <a:gd name="connsiteY553" fmla="*/ 2904 h 19998"/>
                <a:gd name="connsiteX554" fmla="*/ 14918 w 19998"/>
                <a:gd name="connsiteY554" fmla="*/ 2904 h 19998"/>
                <a:gd name="connsiteX555" fmla="*/ 14918 w 19998"/>
                <a:gd name="connsiteY555" fmla="*/ 2867 h 19998"/>
                <a:gd name="connsiteX556" fmla="*/ 15001 w 19998"/>
                <a:gd name="connsiteY556" fmla="*/ 2888 h 19998"/>
                <a:gd name="connsiteX557" fmla="*/ 15230 w 19998"/>
                <a:gd name="connsiteY557" fmla="*/ 3074 h 19998"/>
                <a:gd name="connsiteX558" fmla="*/ 15249 w 19998"/>
                <a:gd name="connsiteY558" fmla="*/ 3050 h 19998"/>
                <a:gd name="connsiteX559" fmla="*/ 15249 w 19998"/>
                <a:gd name="connsiteY559" fmla="*/ 3114 h 19998"/>
                <a:gd name="connsiteX560" fmla="*/ 15330 w 19998"/>
                <a:gd name="connsiteY560" fmla="*/ 3114 h 19998"/>
                <a:gd name="connsiteX561" fmla="*/ 15418 w 19998"/>
                <a:gd name="connsiteY561" fmla="*/ 3114 h 19998"/>
                <a:gd name="connsiteX562" fmla="*/ 15499 w 19998"/>
                <a:gd name="connsiteY562" fmla="*/ 3196 h 19998"/>
                <a:gd name="connsiteX563" fmla="*/ 15475 w 19998"/>
                <a:gd name="connsiteY563" fmla="*/ 3252 h 19998"/>
                <a:gd name="connsiteX564" fmla="*/ 15499 w 19998"/>
                <a:gd name="connsiteY564" fmla="*/ 3295 h 19998"/>
                <a:gd name="connsiteX565" fmla="*/ 15499 w 19998"/>
                <a:gd name="connsiteY565" fmla="*/ 3276 h 19998"/>
                <a:gd name="connsiteX566" fmla="*/ 15599 w 19998"/>
                <a:gd name="connsiteY566" fmla="*/ 3276 h 19998"/>
                <a:gd name="connsiteX567" fmla="*/ 15704 w 19998"/>
                <a:gd name="connsiteY567" fmla="*/ 3374 h 19998"/>
                <a:gd name="connsiteX568" fmla="*/ 15682 w 19998"/>
                <a:gd name="connsiteY568" fmla="*/ 3414 h 19998"/>
                <a:gd name="connsiteX569" fmla="*/ 15723 w 19998"/>
                <a:gd name="connsiteY569" fmla="*/ 3478 h 19998"/>
                <a:gd name="connsiteX570" fmla="*/ 15704 w 19998"/>
                <a:gd name="connsiteY570" fmla="*/ 3497 h 19998"/>
                <a:gd name="connsiteX571" fmla="*/ 15747 w 19998"/>
                <a:gd name="connsiteY571" fmla="*/ 3534 h 19998"/>
                <a:gd name="connsiteX572" fmla="*/ 15747 w 19998"/>
                <a:gd name="connsiteY572" fmla="*/ 3518 h 19998"/>
                <a:gd name="connsiteX573" fmla="*/ 15935 w 19998"/>
                <a:gd name="connsiteY573" fmla="*/ 3478 h 19998"/>
                <a:gd name="connsiteX574" fmla="*/ 15935 w 19998"/>
                <a:gd name="connsiteY574" fmla="*/ 3518 h 19998"/>
                <a:gd name="connsiteX575" fmla="*/ 15951 w 19998"/>
                <a:gd name="connsiteY575" fmla="*/ 3518 h 19998"/>
                <a:gd name="connsiteX576" fmla="*/ 15992 w 19998"/>
                <a:gd name="connsiteY576" fmla="*/ 3414 h 19998"/>
                <a:gd name="connsiteX577" fmla="*/ 16156 w 19998"/>
                <a:gd name="connsiteY577" fmla="*/ 3414 h 19998"/>
                <a:gd name="connsiteX578" fmla="*/ 16156 w 19998"/>
                <a:gd name="connsiteY578" fmla="*/ 3374 h 19998"/>
                <a:gd name="connsiteX579" fmla="*/ 16302 w 19998"/>
                <a:gd name="connsiteY579" fmla="*/ 3436 h 19998"/>
                <a:gd name="connsiteX580" fmla="*/ 16285 w 19998"/>
                <a:gd name="connsiteY580" fmla="*/ 3454 h 19998"/>
                <a:gd name="connsiteX581" fmla="*/ 16366 w 19998"/>
                <a:gd name="connsiteY581" fmla="*/ 3518 h 19998"/>
                <a:gd name="connsiteX582" fmla="*/ 16490 w 19998"/>
                <a:gd name="connsiteY582" fmla="*/ 3518 h 19998"/>
                <a:gd name="connsiteX583" fmla="*/ 16506 w 19998"/>
                <a:gd name="connsiteY583" fmla="*/ 3600 h 19998"/>
                <a:gd name="connsiteX584" fmla="*/ 16590 w 19998"/>
                <a:gd name="connsiteY584" fmla="*/ 3624 h 19998"/>
                <a:gd name="connsiteX585" fmla="*/ 16611 w 19998"/>
                <a:gd name="connsiteY585" fmla="*/ 3581 h 19998"/>
                <a:gd name="connsiteX586" fmla="*/ 16694 w 19998"/>
                <a:gd name="connsiteY586" fmla="*/ 3600 h 19998"/>
                <a:gd name="connsiteX587" fmla="*/ 16694 w 19998"/>
                <a:gd name="connsiteY587" fmla="*/ 3560 h 19998"/>
                <a:gd name="connsiteX588" fmla="*/ 16716 w 19998"/>
                <a:gd name="connsiteY588" fmla="*/ 3560 h 19998"/>
                <a:gd name="connsiteX589" fmla="*/ 16716 w 19998"/>
                <a:gd name="connsiteY589" fmla="*/ 3518 h 19998"/>
                <a:gd name="connsiteX590" fmla="*/ 16759 w 19998"/>
                <a:gd name="connsiteY590" fmla="*/ 3497 h 19998"/>
                <a:gd name="connsiteX591" fmla="*/ 16759 w 19998"/>
                <a:gd name="connsiteY591" fmla="*/ 3478 h 19998"/>
                <a:gd name="connsiteX592" fmla="*/ 16940 w 19998"/>
                <a:gd name="connsiteY592" fmla="*/ 3478 h 19998"/>
                <a:gd name="connsiteX593" fmla="*/ 17085 w 19998"/>
                <a:gd name="connsiteY593" fmla="*/ 3560 h 19998"/>
                <a:gd name="connsiteX594" fmla="*/ 17085 w 19998"/>
                <a:gd name="connsiteY594" fmla="*/ 3534 h 19998"/>
                <a:gd name="connsiteX595" fmla="*/ 17192 w 19998"/>
                <a:gd name="connsiteY595" fmla="*/ 3518 h 19998"/>
                <a:gd name="connsiteX596" fmla="*/ 17192 w 19998"/>
                <a:gd name="connsiteY596" fmla="*/ 3534 h 19998"/>
                <a:gd name="connsiteX597" fmla="*/ 17373 w 19998"/>
                <a:gd name="connsiteY597" fmla="*/ 3640 h 19998"/>
                <a:gd name="connsiteX598" fmla="*/ 17354 w 19998"/>
                <a:gd name="connsiteY598" fmla="*/ 3663 h 19998"/>
                <a:gd name="connsiteX599" fmla="*/ 17437 w 19998"/>
                <a:gd name="connsiteY599" fmla="*/ 3783 h 19998"/>
                <a:gd name="connsiteX600" fmla="*/ 17397 w 19998"/>
                <a:gd name="connsiteY600" fmla="*/ 3783 h 19998"/>
                <a:gd name="connsiteX601" fmla="*/ 17414 w 19998"/>
                <a:gd name="connsiteY601" fmla="*/ 3826 h 19998"/>
                <a:gd name="connsiteX602" fmla="*/ 17437 w 19998"/>
                <a:gd name="connsiteY602" fmla="*/ 3826 h 19998"/>
                <a:gd name="connsiteX603" fmla="*/ 17602 w 19998"/>
                <a:gd name="connsiteY603" fmla="*/ 4028 h 19998"/>
                <a:gd name="connsiteX604" fmla="*/ 17623 w 19998"/>
                <a:gd name="connsiteY604" fmla="*/ 4091 h 19998"/>
                <a:gd name="connsiteX605" fmla="*/ 17642 w 19998"/>
                <a:gd name="connsiteY605" fmla="*/ 4091 h 19998"/>
                <a:gd name="connsiteX606" fmla="*/ 17683 w 19998"/>
                <a:gd name="connsiteY606" fmla="*/ 4211 h 19998"/>
                <a:gd name="connsiteX607" fmla="*/ 17849 w 19998"/>
                <a:gd name="connsiteY607" fmla="*/ 4211 h 19998"/>
                <a:gd name="connsiteX608" fmla="*/ 17849 w 19998"/>
                <a:gd name="connsiteY608" fmla="*/ 4171 h 19998"/>
                <a:gd name="connsiteX609" fmla="*/ 17871 w 19998"/>
                <a:gd name="connsiteY609" fmla="*/ 4171 h 19998"/>
                <a:gd name="connsiteX610" fmla="*/ 17830 w 19998"/>
                <a:gd name="connsiteY610" fmla="*/ 4091 h 19998"/>
                <a:gd name="connsiteX611" fmla="*/ 17871 w 19998"/>
                <a:gd name="connsiteY611" fmla="*/ 4065 h 19998"/>
                <a:gd name="connsiteX612" fmla="*/ 17935 w 19998"/>
                <a:gd name="connsiteY612" fmla="*/ 4091 h 19998"/>
                <a:gd name="connsiteX613" fmla="*/ 17976 w 19998"/>
                <a:gd name="connsiteY613" fmla="*/ 4065 h 19998"/>
                <a:gd name="connsiteX614" fmla="*/ 18019 w 19998"/>
                <a:gd name="connsiteY614" fmla="*/ 4091 h 19998"/>
                <a:gd name="connsiteX615" fmla="*/ 18140 w 19998"/>
                <a:gd name="connsiteY615" fmla="*/ 4131 h 19998"/>
                <a:gd name="connsiteX616" fmla="*/ 18183 w 19998"/>
                <a:gd name="connsiteY616" fmla="*/ 4293 h 19998"/>
                <a:gd name="connsiteX617" fmla="*/ 18200 w 19998"/>
                <a:gd name="connsiteY617" fmla="*/ 4293 h 19998"/>
                <a:gd name="connsiteX618" fmla="*/ 18223 w 19998"/>
                <a:gd name="connsiteY618" fmla="*/ 4211 h 19998"/>
                <a:gd name="connsiteX619" fmla="*/ 18240 w 19998"/>
                <a:gd name="connsiteY619" fmla="*/ 4211 h 19998"/>
                <a:gd name="connsiteX620" fmla="*/ 18240 w 19998"/>
                <a:gd name="connsiteY620" fmla="*/ 4230 h 19998"/>
                <a:gd name="connsiteX621" fmla="*/ 18281 w 19998"/>
                <a:gd name="connsiteY621" fmla="*/ 4230 h 19998"/>
                <a:gd name="connsiteX622" fmla="*/ 18328 w 19998"/>
                <a:gd name="connsiteY622" fmla="*/ 4270 h 19998"/>
                <a:gd name="connsiteX623" fmla="*/ 18369 w 19998"/>
                <a:gd name="connsiteY623" fmla="*/ 4253 h 19998"/>
                <a:gd name="connsiteX624" fmla="*/ 18388 w 19998"/>
                <a:gd name="connsiteY624" fmla="*/ 4270 h 19998"/>
                <a:gd name="connsiteX625" fmla="*/ 18531 w 19998"/>
                <a:gd name="connsiteY625" fmla="*/ 4253 h 19998"/>
                <a:gd name="connsiteX626" fmla="*/ 18531 w 19998"/>
                <a:gd name="connsiteY626" fmla="*/ 4270 h 19998"/>
                <a:gd name="connsiteX627" fmla="*/ 18631 w 19998"/>
                <a:gd name="connsiteY627" fmla="*/ 4211 h 19998"/>
                <a:gd name="connsiteX628" fmla="*/ 18631 w 19998"/>
                <a:gd name="connsiteY628" fmla="*/ 4131 h 19998"/>
                <a:gd name="connsiteX629" fmla="*/ 18762 w 19998"/>
                <a:gd name="connsiteY629" fmla="*/ 4108 h 19998"/>
                <a:gd name="connsiteX630" fmla="*/ 18778 w 19998"/>
                <a:gd name="connsiteY630" fmla="*/ 4148 h 19998"/>
                <a:gd name="connsiteX631" fmla="*/ 18821 w 19998"/>
                <a:gd name="connsiteY631" fmla="*/ 4131 h 19998"/>
                <a:gd name="connsiteX632" fmla="*/ 18943 w 19998"/>
                <a:gd name="connsiteY632" fmla="*/ 4333 h 19998"/>
                <a:gd name="connsiteX633" fmla="*/ 19047 w 19998"/>
                <a:gd name="connsiteY633" fmla="*/ 4333 h 19998"/>
                <a:gd name="connsiteX634" fmla="*/ 19064 w 19998"/>
                <a:gd name="connsiteY634" fmla="*/ 4392 h 19998"/>
                <a:gd name="connsiteX635" fmla="*/ 19152 w 19998"/>
                <a:gd name="connsiteY635" fmla="*/ 4392 h 19998"/>
                <a:gd name="connsiteX636" fmla="*/ 19152 w 19998"/>
                <a:gd name="connsiteY636" fmla="*/ 4373 h 19998"/>
                <a:gd name="connsiteX637" fmla="*/ 19212 w 19998"/>
                <a:gd name="connsiteY637" fmla="*/ 4373 h 19998"/>
                <a:gd name="connsiteX638" fmla="*/ 19212 w 19998"/>
                <a:gd name="connsiteY638" fmla="*/ 4392 h 19998"/>
                <a:gd name="connsiteX639" fmla="*/ 19317 w 19998"/>
                <a:gd name="connsiteY639" fmla="*/ 4333 h 19998"/>
                <a:gd name="connsiteX640" fmla="*/ 19417 w 19998"/>
                <a:gd name="connsiteY640" fmla="*/ 4392 h 19998"/>
                <a:gd name="connsiteX641" fmla="*/ 19443 w 19998"/>
                <a:gd name="connsiteY641" fmla="*/ 4373 h 19998"/>
                <a:gd name="connsiteX642" fmla="*/ 19500 w 19998"/>
                <a:gd name="connsiteY642" fmla="*/ 4373 h 19998"/>
                <a:gd name="connsiteX643" fmla="*/ 19521 w 19998"/>
                <a:gd name="connsiteY643" fmla="*/ 4352 h 19998"/>
                <a:gd name="connsiteX644" fmla="*/ 19998 w 19998"/>
                <a:gd name="connsiteY644" fmla="*/ 4512 h 19998"/>
                <a:gd name="connsiteX645" fmla="*/ 19750 w 19998"/>
                <a:gd name="connsiteY645" fmla="*/ 4939 h 19998"/>
                <a:gd name="connsiteX646" fmla="*/ 19712 w 19998"/>
                <a:gd name="connsiteY646" fmla="*/ 4939 h 19998"/>
                <a:gd name="connsiteX647" fmla="*/ 19686 w 19998"/>
                <a:gd name="connsiteY647" fmla="*/ 5003 h 19998"/>
                <a:gd name="connsiteX648" fmla="*/ 19645 w 19998"/>
                <a:gd name="connsiteY648" fmla="*/ 5003 h 19998"/>
                <a:gd name="connsiteX649" fmla="*/ 19131 w 19998"/>
                <a:gd name="connsiteY649" fmla="*/ 6512 h 19998"/>
                <a:gd name="connsiteX650" fmla="*/ 19236 w 19998"/>
                <a:gd name="connsiteY650" fmla="*/ 7750 h 19998"/>
                <a:gd name="connsiteX651" fmla="*/ 19212 w 19998"/>
                <a:gd name="connsiteY651" fmla="*/ 7750 h 19998"/>
                <a:gd name="connsiteX652" fmla="*/ 19090 w 19998"/>
                <a:gd name="connsiteY652" fmla="*/ 7870 h 19998"/>
                <a:gd name="connsiteX653" fmla="*/ 19152 w 19998"/>
                <a:gd name="connsiteY653" fmla="*/ 7853 h 19998"/>
                <a:gd name="connsiteX654" fmla="*/ 19064 w 19998"/>
                <a:gd name="connsiteY654" fmla="*/ 7973 h 19998"/>
                <a:gd name="connsiteX655" fmla="*/ 18983 w 19998"/>
                <a:gd name="connsiteY655" fmla="*/ 7973 h 19998"/>
                <a:gd name="connsiteX656" fmla="*/ 18714 w 19998"/>
                <a:gd name="connsiteY656" fmla="*/ 8135 h 19998"/>
                <a:gd name="connsiteX657" fmla="*/ 18695 w 19998"/>
                <a:gd name="connsiteY657" fmla="*/ 8093 h 19998"/>
                <a:gd name="connsiteX658" fmla="*/ 18614 w 19998"/>
                <a:gd name="connsiteY658" fmla="*/ 7997 h 19998"/>
                <a:gd name="connsiteX659" fmla="*/ 18304 w 19998"/>
                <a:gd name="connsiteY65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236 w 19998"/>
                <a:gd name="connsiteY329" fmla="*/ 6958 h 19998"/>
                <a:gd name="connsiteX330" fmla="*/ 1172 w 19998"/>
                <a:gd name="connsiteY330" fmla="*/ 6892 h 19998"/>
                <a:gd name="connsiteX331" fmla="*/ 886 w 19998"/>
                <a:gd name="connsiteY331" fmla="*/ 6975 h 19998"/>
                <a:gd name="connsiteX332" fmla="*/ 679 w 19998"/>
                <a:gd name="connsiteY332" fmla="*/ 7099 h 19998"/>
                <a:gd name="connsiteX333" fmla="*/ 533 w 19998"/>
                <a:gd name="connsiteY333" fmla="*/ 7078 h 19998"/>
                <a:gd name="connsiteX334" fmla="*/ 533 w 19998"/>
                <a:gd name="connsiteY334" fmla="*/ 7022 h 19998"/>
                <a:gd name="connsiteX335" fmla="*/ 574 w 19998"/>
                <a:gd name="connsiteY335" fmla="*/ 6996 h 19998"/>
                <a:gd name="connsiteX336" fmla="*/ 305 w 19998"/>
                <a:gd name="connsiteY336" fmla="*/ 6568 h 19998"/>
                <a:gd name="connsiteX337" fmla="*/ 264 w 19998"/>
                <a:gd name="connsiteY337" fmla="*/ 6594 h 19998"/>
                <a:gd name="connsiteX338" fmla="*/ 164 w 19998"/>
                <a:gd name="connsiteY338" fmla="*/ 6528 h 19998"/>
                <a:gd name="connsiteX339" fmla="*/ 141 w 19998"/>
                <a:gd name="connsiteY339" fmla="*/ 6528 h 19998"/>
                <a:gd name="connsiteX340" fmla="*/ 0 w 19998"/>
                <a:gd name="connsiteY340" fmla="*/ 6490 h 19998"/>
                <a:gd name="connsiteX341" fmla="*/ 17 w 19998"/>
                <a:gd name="connsiteY341" fmla="*/ 6465 h 19998"/>
                <a:gd name="connsiteX342" fmla="*/ 57 w 19998"/>
                <a:gd name="connsiteY342" fmla="*/ 6465 h 19998"/>
                <a:gd name="connsiteX343" fmla="*/ 57 w 19998"/>
                <a:gd name="connsiteY343" fmla="*/ 6425 h 19998"/>
                <a:gd name="connsiteX344" fmla="*/ 695 w 19998"/>
                <a:gd name="connsiteY344" fmla="*/ 6408 h 19998"/>
                <a:gd name="connsiteX345" fmla="*/ 760 w 19998"/>
                <a:gd name="connsiteY345" fmla="*/ 6262 h 19998"/>
                <a:gd name="connsiteX346" fmla="*/ 722 w 19998"/>
                <a:gd name="connsiteY346" fmla="*/ 6262 h 19998"/>
                <a:gd name="connsiteX347" fmla="*/ 695 w 19998"/>
                <a:gd name="connsiteY347" fmla="*/ 6164 h 19998"/>
                <a:gd name="connsiteX348" fmla="*/ 433 w 19998"/>
                <a:gd name="connsiteY348" fmla="*/ 6084 h 19998"/>
                <a:gd name="connsiteX349" fmla="*/ 348 w 19998"/>
                <a:gd name="connsiteY349" fmla="*/ 6204 h 19998"/>
                <a:gd name="connsiteX350" fmla="*/ 329 w 19998"/>
                <a:gd name="connsiteY350" fmla="*/ 6204 h 19998"/>
                <a:gd name="connsiteX351" fmla="*/ 305 w 19998"/>
                <a:gd name="connsiteY351" fmla="*/ 6060 h 19998"/>
                <a:gd name="connsiteX352" fmla="*/ 348 w 19998"/>
                <a:gd name="connsiteY352" fmla="*/ 6044 h 19998"/>
                <a:gd name="connsiteX353" fmla="*/ 348 w 19998"/>
                <a:gd name="connsiteY353" fmla="*/ 5997 h 19998"/>
                <a:gd name="connsiteX354" fmla="*/ 248 w 19998"/>
                <a:gd name="connsiteY354" fmla="*/ 5997 h 19998"/>
                <a:gd name="connsiteX355" fmla="*/ 221 w 19998"/>
                <a:gd name="connsiteY355" fmla="*/ 5938 h 19998"/>
                <a:gd name="connsiteX356" fmla="*/ 329 w 19998"/>
                <a:gd name="connsiteY356" fmla="*/ 5938 h 19998"/>
                <a:gd name="connsiteX357" fmla="*/ 348 w 19998"/>
                <a:gd name="connsiteY357" fmla="*/ 5818 h 19998"/>
                <a:gd name="connsiteX358" fmla="*/ 391 w 19998"/>
                <a:gd name="connsiteY358" fmla="*/ 5818 h 19998"/>
                <a:gd name="connsiteX359" fmla="*/ 369 w 19998"/>
                <a:gd name="connsiteY359" fmla="*/ 5917 h 19998"/>
                <a:gd name="connsiteX360" fmla="*/ 433 w 19998"/>
                <a:gd name="connsiteY360" fmla="*/ 5877 h 19998"/>
                <a:gd name="connsiteX361" fmla="*/ 433 w 19998"/>
                <a:gd name="connsiteY361" fmla="*/ 5898 h 19998"/>
                <a:gd name="connsiteX362" fmla="*/ 410 w 19998"/>
                <a:gd name="connsiteY362" fmla="*/ 5917 h 19998"/>
                <a:gd name="connsiteX363" fmla="*/ 433 w 19998"/>
                <a:gd name="connsiteY363" fmla="*/ 5938 h 19998"/>
                <a:gd name="connsiteX364" fmla="*/ 555 w 19998"/>
                <a:gd name="connsiteY364" fmla="*/ 5938 h 19998"/>
                <a:gd name="connsiteX365" fmla="*/ 555 w 19998"/>
                <a:gd name="connsiteY365" fmla="*/ 5955 h 19998"/>
                <a:gd name="connsiteX366" fmla="*/ 738 w 19998"/>
                <a:gd name="connsiteY366" fmla="*/ 5938 h 19998"/>
                <a:gd name="connsiteX367" fmla="*/ 695 w 19998"/>
                <a:gd name="connsiteY367" fmla="*/ 5835 h 19998"/>
                <a:gd name="connsiteX368" fmla="*/ 655 w 19998"/>
                <a:gd name="connsiteY368" fmla="*/ 5835 h 19998"/>
                <a:gd name="connsiteX369" fmla="*/ 638 w 19998"/>
                <a:gd name="connsiteY369" fmla="*/ 5877 h 19998"/>
                <a:gd name="connsiteX370" fmla="*/ 574 w 19998"/>
                <a:gd name="connsiteY370" fmla="*/ 5861 h 19998"/>
                <a:gd name="connsiteX371" fmla="*/ 517 w 19998"/>
                <a:gd name="connsiteY371" fmla="*/ 5861 h 19998"/>
                <a:gd name="connsiteX372" fmla="*/ 598 w 19998"/>
                <a:gd name="connsiteY372" fmla="*/ 5736 h 19998"/>
                <a:gd name="connsiteX373" fmla="*/ 141 w 19998"/>
                <a:gd name="connsiteY373" fmla="*/ 5778 h 19998"/>
                <a:gd name="connsiteX374" fmla="*/ 141 w 19998"/>
                <a:gd name="connsiteY374" fmla="*/ 5795 h 19998"/>
                <a:gd name="connsiteX375" fmla="*/ 17 w 19998"/>
                <a:gd name="connsiteY375" fmla="*/ 5818 h 19998"/>
                <a:gd name="connsiteX376" fmla="*/ 17 w 19998"/>
                <a:gd name="connsiteY376" fmla="*/ 5715 h 19998"/>
                <a:gd name="connsiteX377" fmla="*/ 40 w 19998"/>
                <a:gd name="connsiteY377" fmla="*/ 5715 h 19998"/>
                <a:gd name="connsiteX378" fmla="*/ 141 w 19998"/>
                <a:gd name="connsiteY378" fmla="*/ 5287 h 19998"/>
                <a:gd name="connsiteX379" fmla="*/ 181 w 19998"/>
                <a:gd name="connsiteY379" fmla="*/ 5268 h 19998"/>
                <a:gd name="connsiteX380" fmla="*/ 348 w 19998"/>
                <a:gd name="connsiteY380" fmla="*/ 5247 h 19998"/>
                <a:gd name="connsiteX381" fmla="*/ 329 w 19998"/>
                <a:gd name="connsiteY381" fmla="*/ 5205 h 19998"/>
                <a:gd name="connsiteX382" fmla="*/ 450 w 19998"/>
                <a:gd name="connsiteY382" fmla="*/ 5149 h 19998"/>
                <a:gd name="connsiteX383" fmla="*/ 617 w 19998"/>
                <a:gd name="connsiteY383" fmla="*/ 5149 h 19998"/>
                <a:gd name="connsiteX384" fmla="*/ 617 w 19998"/>
                <a:gd name="connsiteY384" fmla="*/ 5106 h 19998"/>
                <a:gd name="connsiteX385" fmla="*/ 803 w 19998"/>
                <a:gd name="connsiteY385" fmla="*/ 5085 h 19998"/>
                <a:gd name="connsiteX386" fmla="*/ 826 w 19998"/>
                <a:gd name="connsiteY386" fmla="*/ 5106 h 19998"/>
                <a:gd name="connsiteX387" fmla="*/ 803 w 19998"/>
                <a:gd name="connsiteY387" fmla="*/ 5149 h 19998"/>
                <a:gd name="connsiteX388" fmla="*/ 803 w 19998"/>
                <a:gd name="connsiteY388" fmla="*/ 5165 h 19998"/>
                <a:gd name="connsiteX389" fmla="*/ 1276 w 19998"/>
                <a:gd name="connsiteY389" fmla="*/ 5022 h 19998"/>
                <a:gd name="connsiteX390" fmla="*/ 1276 w 19998"/>
                <a:gd name="connsiteY390" fmla="*/ 5003 h 19998"/>
                <a:gd name="connsiteX391" fmla="*/ 1276 w 19998"/>
                <a:gd name="connsiteY391" fmla="*/ 5022 h 19998"/>
                <a:gd name="connsiteX392" fmla="*/ 1298 w 19998"/>
                <a:gd name="connsiteY392" fmla="*/ 5022 h 19998"/>
                <a:gd name="connsiteX393" fmla="*/ 1298 w 19998"/>
                <a:gd name="connsiteY393" fmla="*/ 5003 h 19998"/>
                <a:gd name="connsiteX394" fmla="*/ 1341 w 19998"/>
                <a:gd name="connsiteY394" fmla="*/ 5003 h 19998"/>
                <a:gd name="connsiteX395" fmla="*/ 1341 w 19998"/>
                <a:gd name="connsiteY395" fmla="*/ 5165 h 19998"/>
                <a:gd name="connsiteX396" fmla="*/ 1381 w 19998"/>
                <a:gd name="connsiteY396" fmla="*/ 5165 h 19998"/>
                <a:gd name="connsiteX397" fmla="*/ 1441 w 19998"/>
                <a:gd name="connsiteY397" fmla="*/ 5149 h 19998"/>
                <a:gd name="connsiteX398" fmla="*/ 1441 w 19998"/>
                <a:gd name="connsiteY398" fmla="*/ 5205 h 19998"/>
                <a:gd name="connsiteX399" fmla="*/ 1505 w 19998"/>
                <a:gd name="connsiteY399" fmla="*/ 5231 h 19998"/>
                <a:gd name="connsiteX400" fmla="*/ 1524 w 19998"/>
                <a:gd name="connsiteY400" fmla="*/ 5069 h 19998"/>
                <a:gd name="connsiteX401" fmla="*/ 1562 w 19998"/>
                <a:gd name="connsiteY401" fmla="*/ 5069 h 19998"/>
                <a:gd name="connsiteX402" fmla="*/ 1562 w 19998"/>
                <a:gd name="connsiteY402" fmla="*/ 5043 h 19998"/>
                <a:gd name="connsiteX403" fmla="*/ 1815 w 19998"/>
                <a:gd name="connsiteY403" fmla="*/ 5125 h 19998"/>
                <a:gd name="connsiteX404" fmla="*/ 1815 w 19998"/>
                <a:gd name="connsiteY404" fmla="*/ 5149 h 19998"/>
                <a:gd name="connsiteX405" fmla="*/ 1831 w 19998"/>
                <a:gd name="connsiteY405" fmla="*/ 5149 h 19998"/>
                <a:gd name="connsiteX406" fmla="*/ 1874 w 19998"/>
                <a:gd name="connsiteY406" fmla="*/ 5149 h 19998"/>
                <a:gd name="connsiteX407" fmla="*/ 1874 w 19998"/>
                <a:gd name="connsiteY407" fmla="*/ 5189 h 19998"/>
                <a:gd name="connsiteX408" fmla="*/ 1936 w 19998"/>
                <a:gd name="connsiteY408" fmla="*/ 5165 h 19998"/>
                <a:gd name="connsiteX409" fmla="*/ 1936 w 19998"/>
                <a:gd name="connsiteY409" fmla="*/ 5149 h 19998"/>
                <a:gd name="connsiteX410" fmla="*/ 1915 w 19998"/>
                <a:gd name="connsiteY410" fmla="*/ 5125 h 19998"/>
                <a:gd name="connsiteX411" fmla="*/ 1915 w 19998"/>
                <a:gd name="connsiteY411" fmla="*/ 5069 h 19998"/>
                <a:gd name="connsiteX412" fmla="*/ 1979 w 19998"/>
                <a:gd name="connsiteY412" fmla="*/ 5003 h 19998"/>
                <a:gd name="connsiteX413" fmla="*/ 1936 w 19998"/>
                <a:gd name="connsiteY413" fmla="*/ 4939 h 19998"/>
                <a:gd name="connsiteX414" fmla="*/ 2103 w 19998"/>
                <a:gd name="connsiteY414" fmla="*/ 4820 h 19998"/>
                <a:gd name="connsiteX415" fmla="*/ 2496 w 19998"/>
                <a:gd name="connsiteY415" fmla="*/ 4777 h 19998"/>
                <a:gd name="connsiteX416" fmla="*/ 2536 w 19998"/>
                <a:gd name="connsiteY416" fmla="*/ 4860 h 19998"/>
                <a:gd name="connsiteX417" fmla="*/ 2722 w 19998"/>
                <a:gd name="connsiteY417" fmla="*/ 4761 h 19998"/>
                <a:gd name="connsiteX418" fmla="*/ 2722 w 19998"/>
                <a:gd name="connsiteY418" fmla="*/ 4900 h 19998"/>
                <a:gd name="connsiteX419" fmla="*/ 2805 w 19998"/>
                <a:gd name="connsiteY419" fmla="*/ 4923 h 19998"/>
                <a:gd name="connsiteX420" fmla="*/ 2782 w 19998"/>
                <a:gd name="connsiteY420" fmla="*/ 4982 h 19998"/>
                <a:gd name="connsiteX421" fmla="*/ 2886 w 19998"/>
                <a:gd name="connsiteY421" fmla="*/ 5022 h 19998"/>
                <a:gd name="connsiteX422" fmla="*/ 2910 w 19998"/>
                <a:gd name="connsiteY422" fmla="*/ 5022 h 19998"/>
                <a:gd name="connsiteX423" fmla="*/ 2970 w 19998"/>
                <a:gd name="connsiteY423" fmla="*/ 5189 h 19998"/>
                <a:gd name="connsiteX424" fmla="*/ 3256 w 19998"/>
                <a:gd name="connsiteY424" fmla="*/ 5673 h 19998"/>
                <a:gd name="connsiteX425" fmla="*/ 3608 w 19998"/>
                <a:gd name="connsiteY425" fmla="*/ 5391 h 19998"/>
                <a:gd name="connsiteX426" fmla="*/ 3860 w 19998"/>
                <a:gd name="connsiteY426" fmla="*/ 5268 h 19998"/>
                <a:gd name="connsiteX427" fmla="*/ 3999 w 19998"/>
                <a:gd name="connsiteY427" fmla="*/ 5534 h 19998"/>
                <a:gd name="connsiteX428" fmla="*/ 4351 w 19998"/>
                <a:gd name="connsiteY428" fmla="*/ 5351 h 19998"/>
                <a:gd name="connsiteX429" fmla="*/ 4580 w 19998"/>
                <a:gd name="connsiteY429" fmla="*/ 5268 h 19998"/>
                <a:gd name="connsiteX430" fmla="*/ 4580 w 19998"/>
                <a:gd name="connsiteY430" fmla="*/ 5471 h 19998"/>
                <a:gd name="connsiteX431" fmla="*/ 4994 w 19998"/>
                <a:gd name="connsiteY431" fmla="*/ 5449 h 19998"/>
                <a:gd name="connsiteX432" fmla="*/ 5075 w 19998"/>
                <a:gd name="connsiteY432" fmla="*/ 5471 h 19998"/>
                <a:gd name="connsiteX433" fmla="*/ 5323 w 19998"/>
                <a:gd name="connsiteY433" fmla="*/ 5471 h 19998"/>
                <a:gd name="connsiteX434" fmla="*/ 5242 w 19998"/>
                <a:gd name="connsiteY434" fmla="*/ 5407 h 19998"/>
                <a:gd name="connsiteX435" fmla="*/ 4994 w 19998"/>
                <a:gd name="connsiteY435" fmla="*/ 5003 h 19998"/>
                <a:gd name="connsiteX436" fmla="*/ 4970 w 19998"/>
                <a:gd name="connsiteY436" fmla="*/ 5003 h 19998"/>
                <a:gd name="connsiteX437" fmla="*/ 4954 w 19998"/>
                <a:gd name="connsiteY437" fmla="*/ 4982 h 19998"/>
                <a:gd name="connsiteX438" fmla="*/ 5054 w 19998"/>
                <a:gd name="connsiteY438" fmla="*/ 4618 h 19998"/>
                <a:gd name="connsiteX439" fmla="*/ 5054 w 19998"/>
                <a:gd name="connsiteY439" fmla="*/ 4601 h 19998"/>
                <a:gd name="connsiteX440" fmla="*/ 5037 w 19998"/>
                <a:gd name="connsiteY440" fmla="*/ 4618 h 19998"/>
                <a:gd name="connsiteX441" fmla="*/ 5011 w 19998"/>
                <a:gd name="connsiteY441" fmla="*/ 4131 h 19998"/>
                <a:gd name="connsiteX442" fmla="*/ 4970 w 19998"/>
                <a:gd name="connsiteY442" fmla="*/ 4131 h 19998"/>
                <a:gd name="connsiteX443" fmla="*/ 4642 w 19998"/>
                <a:gd name="connsiteY443" fmla="*/ 3335 h 19998"/>
                <a:gd name="connsiteX444" fmla="*/ 4663 w 19998"/>
                <a:gd name="connsiteY444" fmla="*/ 3092 h 19998"/>
                <a:gd name="connsiteX445" fmla="*/ 4563 w 19998"/>
                <a:gd name="connsiteY445" fmla="*/ 3050 h 19998"/>
                <a:gd name="connsiteX446" fmla="*/ 4563 w 19998"/>
                <a:gd name="connsiteY446" fmla="*/ 2930 h 19998"/>
                <a:gd name="connsiteX447" fmla="*/ 4663 w 19998"/>
                <a:gd name="connsiteY447" fmla="*/ 2987 h 19998"/>
                <a:gd name="connsiteX448" fmla="*/ 4684 w 19998"/>
                <a:gd name="connsiteY448" fmla="*/ 2947 h 19998"/>
                <a:gd name="connsiteX449" fmla="*/ 5242 w 19998"/>
                <a:gd name="connsiteY449" fmla="*/ 3092 h 19998"/>
                <a:gd name="connsiteX450" fmla="*/ 5258 w 19998"/>
                <a:gd name="connsiteY450" fmla="*/ 3029 h 19998"/>
                <a:gd name="connsiteX451" fmla="*/ 5570 w 19998"/>
                <a:gd name="connsiteY451" fmla="*/ 3050 h 19998"/>
                <a:gd name="connsiteX452" fmla="*/ 5632 w 19998"/>
                <a:gd name="connsiteY452" fmla="*/ 3252 h 19998"/>
                <a:gd name="connsiteX453" fmla="*/ 5592 w 19998"/>
                <a:gd name="connsiteY453" fmla="*/ 3252 h 19998"/>
                <a:gd name="connsiteX454" fmla="*/ 5570 w 19998"/>
                <a:gd name="connsiteY454" fmla="*/ 3316 h 19998"/>
                <a:gd name="connsiteX455" fmla="*/ 5511 w 19998"/>
                <a:gd name="connsiteY455" fmla="*/ 3316 h 19998"/>
                <a:gd name="connsiteX456" fmla="*/ 5675 w 19998"/>
                <a:gd name="connsiteY456" fmla="*/ 3800 h 19998"/>
                <a:gd name="connsiteX457" fmla="*/ 5649 w 19998"/>
                <a:gd name="connsiteY457" fmla="*/ 3826 h 19998"/>
                <a:gd name="connsiteX458" fmla="*/ 5732 w 19998"/>
                <a:gd name="connsiteY458" fmla="*/ 3842 h 19998"/>
                <a:gd name="connsiteX459" fmla="*/ 5713 w 19998"/>
                <a:gd name="connsiteY459" fmla="*/ 3842 h 19998"/>
                <a:gd name="connsiteX460" fmla="*/ 5732 w 19998"/>
                <a:gd name="connsiteY460" fmla="*/ 3882 h 19998"/>
                <a:gd name="connsiteX461" fmla="*/ 5756 w 19998"/>
                <a:gd name="connsiteY461" fmla="*/ 3882 h 19998"/>
                <a:gd name="connsiteX462" fmla="*/ 5775 w 19998"/>
                <a:gd name="connsiteY462" fmla="*/ 3882 h 19998"/>
                <a:gd name="connsiteX463" fmla="*/ 5861 w 19998"/>
                <a:gd name="connsiteY463" fmla="*/ 3762 h 19998"/>
                <a:gd name="connsiteX464" fmla="*/ 6499 w 19998"/>
                <a:gd name="connsiteY464" fmla="*/ 3906 h 19998"/>
                <a:gd name="connsiteX465" fmla="*/ 7611 w 19998"/>
                <a:gd name="connsiteY465" fmla="*/ 3826 h 19998"/>
                <a:gd name="connsiteX466" fmla="*/ 7923 w 19998"/>
                <a:gd name="connsiteY466" fmla="*/ 3722 h 19998"/>
                <a:gd name="connsiteX467" fmla="*/ 8045 w 19998"/>
                <a:gd name="connsiteY467" fmla="*/ 3703 h 19998"/>
                <a:gd name="connsiteX468" fmla="*/ 7611 w 19998"/>
                <a:gd name="connsiteY468" fmla="*/ 3600 h 19998"/>
                <a:gd name="connsiteX469" fmla="*/ 7611 w 19998"/>
                <a:gd name="connsiteY469" fmla="*/ 3581 h 19998"/>
                <a:gd name="connsiteX470" fmla="*/ 7799 w 19998"/>
                <a:gd name="connsiteY470" fmla="*/ 3092 h 19998"/>
                <a:gd name="connsiteX471" fmla="*/ 9574 w 19998"/>
                <a:gd name="connsiteY471" fmla="*/ 2317 h 19998"/>
                <a:gd name="connsiteX472" fmla="*/ 9843 w 19998"/>
                <a:gd name="connsiteY472" fmla="*/ 1993 h 19998"/>
                <a:gd name="connsiteX473" fmla="*/ 9902 w 19998"/>
                <a:gd name="connsiteY473" fmla="*/ 2051 h 19998"/>
                <a:gd name="connsiteX474" fmla="*/ 10031 w 19998"/>
                <a:gd name="connsiteY474" fmla="*/ 2051 h 19998"/>
                <a:gd name="connsiteX475" fmla="*/ 9964 w 19998"/>
                <a:gd name="connsiteY475" fmla="*/ 1972 h 19998"/>
                <a:gd name="connsiteX476" fmla="*/ 9943 w 19998"/>
                <a:gd name="connsiteY476" fmla="*/ 1993 h 19998"/>
                <a:gd name="connsiteX477" fmla="*/ 9843 w 19998"/>
                <a:gd name="connsiteY477" fmla="*/ 1645 h 19998"/>
                <a:gd name="connsiteX478" fmla="*/ 9902 w 19998"/>
                <a:gd name="connsiteY478" fmla="*/ 1645 h 19998"/>
                <a:gd name="connsiteX479" fmla="*/ 9902 w 19998"/>
                <a:gd name="connsiteY479" fmla="*/ 1628 h 19998"/>
                <a:gd name="connsiteX480" fmla="*/ 9902 w 19998"/>
                <a:gd name="connsiteY480" fmla="*/ 1607 h 19998"/>
                <a:gd name="connsiteX481" fmla="*/ 9843 w 19998"/>
                <a:gd name="connsiteY481" fmla="*/ 1542 h 19998"/>
                <a:gd name="connsiteX482" fmla="*/ 9886 w 19998"/>
                <a:gd name="connsiteY482" fmla="*/ 1260 h 19998"/>
                <a:gd name="connsiteX483" fmla="*/ 9926 w 19998"/>
                <a:gd name="connsiteY483" fmla="*/ 1243 h 19998"/>
                <a:gd name="connsiteX484" fmla="*/ 9886 w 19998"/>
                <a:gd name="connsiteY484" fmla="*/ 815 h 19998"/>
                <a:gd name="connsiteX485" fmla="*/ 9902 w 19998"/>
                <a:gd name="connsiteY485" fmla="*/ 815 h 19998"/>
                <a:gd name="connsiteX486" fmla="*/ 9886 w 19998"/>
                <a:gd name="connsiteY486" fmla="*/ 484 h 19998"/>
                <a:gd name="connsiteX487" fmla="*/ 10645 w 19998"/>
                <a:gd name="connsiteY487" fmla="*/ 186 h 19998"/>
                <a:gd name="connsiteX488" fmla="*/ 11307 w 19998"/>
                <a:gd name="connsiteY488" fmla="*/ 0 h 19998"/>
                <a:gd name="connsiteX489" fmla="*/ 11431 w 19998"/>
                <a:gd name="connsiteY489" fmla="*/ 324 h 19998"/>
                <a:gd name="connsiteX490" fmla="*/ 11431 w 19998"/>
                <a:gd name="connsiteY490" fmla="*/ 630 h 19998"/>
                <a:gd name="connsiteX491" fmla="*/ 11577 w 19998"/>
                <a:gd name="connsiteY491" fmla="*/ 630 h 19998"/>
                <a:gd name="connsiteX492" fmla="*/ 11700 w 19998"/>
                <a:gd name="connsiteY492" fmla="*/ 832 h 19998"/>
                <a:gd name="connsiteX493" fmla="*/ 11822 w 19998"/>
                <a:gd name="connsiteY493" fmla="*/ 895 h 19998"/>
                <a:gd name="connsiteX494" fmla="*/ 12158 w 19998"/>
                <a:gd name="connsiteY494" fmla="*/ 670 h 19998"/>
                <a:gd name="connsiteX495" fmla="*/ 12279 w 19998"/>
                <a:gd name="connsiteY495" fmla="*/ 792 h 19998"/>
                <a:gd name="connsiteX496" fmla="*/ 12255 w 19998"/>
                <a:gd name="connsiteY496" fmla="*/ 815 h 19998"/>
                <a:gd name="connsiteX497" fmla="*/ 12360 w 19998"/>
                <a:gd name="connsiteY497" fmla="*/ 895 h 19998"/>
                <a:gd name="connsiteX498" fmla="*/ 12360 w 19998"/>
                <a:gd name="connsiteY498" fmla="*/ 912 h 19998"/>
                <a:gd name="connsiteX499" fmla="*/ 12339 w 19998"/>
                <a:gd name="connsiteY499" fmla="*/ 935 h 19998"/>
                <a:gd name="connsiteX500" fmla="*/ 12548 w 19998"/>
                <a:gd name="connsiteY500" fmla="*/ 1342 h 19998"/>
                <a:gd name="connsiteX501" fmla="*/ 12753 w 19998"/>
                <a:gd name="connsiteY501" fmla="*/ 1260 h 19998"/>
                <a:gd name="connsiteX502" fmla="*/ 12729 w 19998"/>
                <a:gd name="connsiteY502" fmla="*/ 1363 h 19998"/>
                <a:gd name="connsiteX503" fmla="*/ 12834 w 19998"/>
                <a:gd name="connsiteY503" fmla="*/ 1323 h 19998"/>
                <a:gd name="connsiteX504" fmla="*/ 12853 w 19998"/>
                <a:gd name="connsiteY504" fmla="*/ 1342 h 19998"/>
                <a:gd name="connsiteX505" fmla="*/ 12901 w 19998"/>
                <a:gd name="connsiteY505" fmla="*/ 1342 h 19998"/>
                <a:gd name="connsiteX506" fmla="*/ 13039 w 19998"/>
                <a:gd name="connsiteY506" fmla="*/ 1769 h 19998"/>
                <a:gd name="connsiteX507" fmla="*/ 13039 w 19998"/>
                <a:gd name="connsiteY507" fmla="*/ 1751 h 19998"/>
                <a:gd name="connsiteX508" fmla="*/ 13065 w 19998"/>
                <a:gd name="connsiteY508" fmla="*/ 1751 h 19998"/>
                <a:gd name="connsiteX509" fmla="*/ 13082 w 19998"/>
                <a:gd name="connsiteY509" fmla="*/ 1671 h 19998"/>
                <a:gd name="connsiteX510" fmla="*/ 13186 w 19998"/>
                <a:gd name="connsiteY510" fmla="*/ 1645 h 19998"/>
                <a:gd name="connsiteX511" fmla="*/ 13203 w 19998"/>
                <a:gd name="connsiteY511" fmla="*/ 1671 h 19998"/>
                <a:gd name="connsiteX512" fmla="*/ 13203 w 19998"/>
                <a:gd name="connsiteY512" fmla="*/ 1645 h 19998"/>
                <a:gd name="connsiteX513" fmla="*/ 13267 w 19998"/>
                <a:gd name="connsiteY513" fmla="*/ 1645 h 19998"/>
                <a:gd name="connsiteX514" fmla="*/ 13267 w 19998"/>
                <a:gd name="connsiteY514" fmla="*/ 1671 h 19998"/>
                <a:gd name="connsiteX515" fmla="*/ 13308 w 19998"/>
                <a:gd name="connsiteY515" fmla="*/ 1687 h 19998"/>
                <a:gd name="connsiteX516" fmla="*/ 13308 w 19998"/>
                <a:gd name="connsiteY516" fmla="*/ 1711 h 19998"/>
                <a:gd name="connsiteX517" fmla="*/ 13515 w 19998"/>
                <a:gd name="connsiteY517" fmla="*/ 1628 h 19998"/>
                <a:gd name="connsiteX518" fmla="*/ 13598 w 19998"/>
                <a:gd name="connsiteY518" fmla="*/ 1751 h 19998"/>
                <a:gd name="connsiteX519" fmla="*/ 13660 w 19998"/>
                <a:gd name="connsiteY519" fmla="*/ 1769 h 19998"/>
                <a:gd name="connsiteX520" fmla="*/ 13660 w 19998"/>
                <a:gd name="connsiteY520" fmla="*/ 1833 h 19998"/>
                <a:gd name="connsiteX521" fmla="*/ 13677 w 19998"/>
                <a:gd name="connsiteY521" fmla="*/ 1833 h 19998"/>
                <a:gd name="connsiteX522" fmla="*/ 13677 w 19998"/>
                <a:gd name="connsiteY522" fmla="*/ 1849 h 19998"/>
                <a:gd name="connsiteX523" fmla="*/ 13725 w 19998"/>
                <a:gd name="connsiteY523" fmla="*/ 1849 h 19998"/>
                <a:gd name="connsiteX524" fmla="*/ 13703 w 19998"/>
                <a:gd name="connsiteY524" fmla="*/ 1833 h 19998"/>
                <a:gd name="connsiteX525" fmla="*/ 13725 w 19998"/>
                <a:gd name="connsiteY525" fmla="*/ 1791 h 19998"/>
                <a:gd name="connsiteX526" fmla="*/ 13808 w 19998"/>
                <a:gd name="connsiteY526" fmla="*/ 1873 h 19998"/>
                <a:gd name="connsiteX527" fmla="*/ 13725 w 19998"/>
                <a:gd name="connsiteY527" fmla="*/ 2155 h 19998"/>
                <a:gd name="connsiteX528" fmla="*/ 13725 w 19998"/>
                <a:gd name="connsiteY528" fmla="*/ 2138 h 19998"/>
                <a:gd name="connsiteX529" fmla="*/ 13784 w 19998"/>
                <a:gd name="connsiteY529" fmla="*/ 2155 h 19998"/>
                <a:gd name="connsiteX530" fmla="*/ 13825 w 19998"/>
                <a:gd name="connsiteY530" fmla="*/ 2301 h 19998"/>
                <a:gd name="connsiteX531" fmla="*/ 13703 w 19998"/>
                <a:gd name="connsiteY531" fmla="*/ 2420 h 19998"/>
                <a:gd name="connsiteX532" fmla="*/ 13741 w 19998"/>
                <a:gd name="connsiteY532" fmla="*/ 2463 h 19998"/>
                <a:gd name="connsiteX533" fmla="*/ 13703 w 19998"/>
                <a:gd name="connsiteY533" fmla="*/ 2503 h 19998"/>
                <a:gd name="connsiteX534" fmla="*/ 13784 w 19998"/>
                <a:gd name="connsiteY534" fmla="*/ 2519 h 19998"/>
                <a:gd name="connsiteX535" fmla="*/ 13784 w 19998"/>
                <a:gd name="connsiteY535" fmla="*/ 2540 h 19998"/>
                <a:gd name="connsiteX536" fmla="*/ 13849 w 19998"/>
                <a:gd name="connsiteY536" fmla="*/ 2540 h 19998"/>
                <a:gd name="connsiteX537" fmla="*/ 14280 w 19998"/>
                <a:gd name="connsiteY537" fmla="*/ 2540 h 19998"/>
                <a:gd name="connsiteX538" fmla="*/ 14527 w 19998"/>
                <a:gd name="connsiteY538" fmla="*/ 2437 h 19998"/>
                <a:gd name="connsiteX539" fmla="*/ 14527 w 19998"/>
                <a:gd name="connsiteY539" fmla="*/ 2218 h 19998"/>
                <a:gd name="connsiteX540" fmla="*/ 14715 w 19998"/>
                <a:gd name="connsiteY540" fmla="*/ 2051 h 19998"/>
                <a:gd name="connsiteX541" fmla="*/ 14815 w 19998"/>
                <a:gd name="connsiteY541" fmla="*/ 2115 h 19998"/>
                <a:gd name="connsiteX542" fmla="*/ 14775 w 19998"/>
                <a:gd name="connsiteY542" fmla="*/ 2138 h 19998"/>
                <a:gd name="connsiteX543" fmla="*/ 14796 w 19998"/>
                <a:gd name="connsiteY543" fmla="*/ 2218 h 19998"/>
                <a:gd name="connsiteX544" fmla="*/ 14756 w 19998"/>
                <a:gd name="connsiteY544" fmla="*/ 2195 h 19998"/>
                <a:gd name="connsiteX545" fmla="*/ 14732 w 19998"/>
                <a:gd name="connsiteY545" fmla="*/ 2218 h 19998"/>
                <a:gd name="connsiteX546" fmla="*/ 14756 w 19998"/>
                <a:gd name="connsiteY546" fmla="*/ 2237 h 19998"/>
                <a:gd name="connsiteX547" fmla="*/ 14732 w 19998"/>
                <a:gd name="connsiteY547" fmla="*/ 2275 h 19998"/>
                <a:gd name="connsiteX548" fmla="*/ 14715 w 19998"/>
                <a:gd name="connsiteY548" fmla="*/ 2275 h 19998"/>
                <a:gd name="connsiteX549" fmla="*/ 14756 w 19998"/>
                <a:gd name="connsiteY549" fmla="*/ 2341 h 19998"/>
                <a:gd name="connsiteX550" fmla="*/ 14675 w 19998"/>
                <a:gd name="connsiteY550" fmla="*/ 2519 h 19998"/>
                <a:gd name="connsiteX551" fmla="*/ 14815 w 19998"/>
                <a:gd name="connsiteY551" fmla="*/ 2622 h 19998"/>
                <a:gd name="connsiteX552" fmla="*/ 14796 w 19998"/>
                <a:gd name="connsiteY552" fmla="*/ 2904 h 19998"/>
                <a:gd name="connsiteX553" fmla="*/ 14918 w 19998"/>
                <a:gd name="connsiteY553" fmla="*/ 2904 h 19998"/>
                <a:gd name="connsiteX554" fmla="*/ 14918 w 19998"/>
                <a:gd name="connsiteY554" fmla="*/ 2867 h 19998"/>
                <a:gd name="connsiteX555" fmla="*/ 15001 w 19998"/>
                <a:gd name="connsiteY555" fmla="*/ 2888 h 19998"/>
                <a:gd name="connsiteX556" fmla="*/ 15230 w 19998"/>
                <a:gd name="connsiteY556" fmla="*/ 3074 h 19998"/>
                <a:gd name="connsiteX557" fmla="*/ 15249 w 19998"/>
                <a:gd name="connsiteY557" fmla="*/ 3050 h 19998"/>
                <a:gd name="connsiteX558" fmla="*/ 15249 w 19998"/>
                <a:gd name="connsiteY558" fmla="*/ 3114 h 19998"/>
                <a:gd name="connsiteX559" fmla="*/ 15330 w 19998"/>
                <a:gd name="connsiteY559" fmla="*/ 3114 h 19998"/>
                <a:gd name="connsiteX560" fmla="*/ 15418 w 19998"/>
                <a:gd name="connsiteY560" fmla="*/ 3114 h 19998"/>
                <a:gd name="connsiteX561" fmla="*/ 15499 w 19998"/>
                <a:gd name="connsiteY561" fmla="*/ 3196 h 19998"/>
                <a:gd name="connsiteX562" fmla="*/ 15475 w 19998"/>
                <a:gd name="connsiteY562" fmla="*/ 3252 h 19998"/>
                <a:gd name="connsiteX563" fmla="*/ 15499 w 19998"/>
                <a:gd name="connsiteY563" fmla="*/ 3295 h 19998"/>
                <a:gd name="connsiteX564" fmla="*/ 15499 w 19998"/>
                <a:gd name="connsiteY564" fmla="*/ 3276 h 19998"/>
                <a:gd name="connsiteX565" fmla="*/ 15599 w 19998"/>
                <a:gd name="connsiteY565" fmla="*/ 3276 h 19998"/>
                <a:gd name="connsiteX566" fmla="*/ 15704 w 19998"/>
                <a:gd name="connsiteY566" fmla="*/ 3374 h 19998"/>
                <a:gd name="connsiteX567" fmla="*/ 15682 w 19998"/>
                <a:gd name="connsiteY567" fmla="*/ 3414 h 19998"/>
                <a:gd name="connsiteX568" fmla="*/ 15723 w 19998"/>
                <a:gd name="connsiteY568" fmla="*/ 3478 h 19998"/>
                <a:gd name="connsiteX569" fmla="*/ 15704 w 19998"/>
                <a:gd name="connsiteY569" fmla="*/ 3497 h 19998"/>
                <a:gd name="connsiteX570" fmla="*/ 15747 w 19998"/>
                <a:gd name="connsiteY570" fmla="*/ 3534 h 19998"/>
                <a:gd name="connsiteX571" fmla="*/ 15747 w 19998"/>
                <a:gd name="connsiteY571" fmla="*/ 3518 h 19998"/>
                <a:gd name="connsiteX572" fmla="*/ 15935 w 19998"/>
                <a:gd name="connsiteY572" fmla="*/ 3478 h 19998"/>
                <a:gd name="connsiteX573" fmla="*/ 15935 w 19998"/>
                <a:gd name="connsiteY573" fmla="*/ 3518 h 19998"/>
                <a:gd name="connsiteX574" fmla="*/ 15951 w 19998"/>
                <a:gd name="connsiteY574" fmla="*/ 3518 h 19998"/>
                <a:gd name="connsiteX575" fmla="*/ 15992 w 19998"/>
                <a:gd name="connsiteY575" fmla="*/ 3414 h 19998"/>
                <a:gd name="connsiteX576" fmla="*/ 16156 w 19998"/>
                <a:gd name="connsiteY576" fmla="*/ 3414 h 19998"/>
                <a:gd name="connsiteX577" fmla="*/ 16156 w 19998"/>
                <a:gd name="connsiteY577" fmla="*/ 3374 h 19998"/>
                <a:gd name="connsiteX578" fmla="*/ 16302 w 19998"/>
                <a:gd name="connsiteY578" fmla="*/ 3436 h 19998"/>
                <a:gd name="connsiteX579" fmla="*/ 16285 w 19998"/>
                <a:gd name="connsiteY579" fmla="*/ 3454 h 19998"/>
                <a:gd name="connsiteX580" fmla="*/ 16366 w 19998"/>
                <a:gd name="connsiteY580" fmla="*/ 3518 h 19998"/>
                <a:gd name="connsiteX581" fmla="*/ 16490 w 19998"/>
                <a:gd name="connsiteY581" fmla="*/ 3518 h 19998"/>
                <a:gd name="connsiteX582" fmla="*/ 16506 w 19998"/>
                <a:gd name="connsiteY582" fmla="*/ 3600 h 19998"/>
                <a:gd name="connsiteX583" fmla="*/ 16590 w 19998"/>
                <a:gd name="connsiteY583" fmla="*/ 3624 h 19998"/>
                <a:gd name="connsiteX584" fmla="*/ 16611 w 19998"/>
                <a:gd name="connsiteY584" fmla="*/ 3581 h 19998"/>
                <a:gd name="connsiteX585" fmla="*/ 16694 w 19998"/>
                <a:gd name="connsiteY585" fmla="*/ 3600 h 19998"/>
                <a:gd name="connsiteX586" fmla="*/ 16694 w 19998"/>
                <a:gd name="connsiteY586" fmla="*/ 3560 h 19998"/>
                <a:gd name="connsiteX587" fmla="*/ 16716 w 19998"/>
                <a:gd name="connsiteY587" fmla="*/ 3560 h 19998"/>
                <a:gd name="connsiteX588" fmla="*/ 16716 w 19998"/>
                <a:gd name="connsiteY588" fmla="*/ 3518 h 19998"/>
                <a:gd name="connsiteX589" fmla="*/ 16759 w 19998"/>
                <a:gd name="connsiteY589" fmla="*/ 3497 h 19998"/>
                <a:gd name="connsiteX590" fmla="*/ 16759 w 19998"/>
                <a:gd name="connsiteY590" fmla="*/ 3478 h 19998"/>
                <a:gd name="connsiteX591" fmla="*/ 16940 w 19998"/>
                <a:gd name="connsiteY591" fmla="*/ 3478 h 19998"/>
                <a:gd name="connsiteX592" fmla="*/ 17085 w 19998"/>
                <a:gd name="connsiteY592" fmla="*/ 3560 h 19998"/>
                <a:gd name="connsiteX593" fmla="*/ 17085 w 19998"/>
                <a:gd name="connsiteY593" fmla="*/ 3534 h 19998"/>
                <a:gd name="connsiteX594" fmla="*/ 17192 w 19998"/>
                <a:gd name="connsiteY594" fmla="*/ 3518 h 19998"/>
                <a:gd name="connsiteX595" fmla="*/ 17192 w 19998"/>
                <a:gd name="connsiteY595" fmla="*/ 3534 h 19998"/>
                <a:gd name="connsiteX596" fmla="*/ 17373 w 19998"/>
                <a:gd name="connsiteY596" fmla="*/ 3640 h 19998"/>
                <a:gd name="connsiteX597" fmla="*/ 17354 w 19998"/>
                <a:gd name="connsiteY597" fmla="*/ 3663 h 19998"/>
                <a:gd name="connsiteX598" fmla="*/ 17437 w 19998"/>
                <a:gd name="connsiteY598" fmla="*/ 3783 h 19998"/>
                <a:gd name="connsiteX599" fmla="*/ 17397 w 19998"/>
                <a:gd name="connsiteY599" fmla="*/ 3783 h 19998"/>
                <a:gd name="connsiteX600" fmla="*/ 17414 w 19998"/>
                <a:gd name="connsiteY600" fmla="*/ 3826 h 19998"/>
                <a:gd name="connsiteX601" fmla="*/ 17437 w 19998"/>
                <a:gd name="connsiteY601" fmla="*/ 3826 h 19998"/>
                <a:gd name="connsiteX602" fmla="*/ 17602 w 19998"/>
                <a:gd name="connsiteY602" fmla="*/ 4028 h 19998"/>
                <a:gd name="connsiteX603" fmla="*/ 17623 w 19998"/>
                <a:gd name="connsiteY603" fmla="*/ 4091 h 19998"/>
                <a:gd name="connsiteX604" fmla="*/ 17642 w 19998"/>
                <a:gd name="connsiteY604" fmla="*/ 4091 h 19998"/>
                <a:gd name="connsiteX605" fmla="*/ 17683 w 19998"/>
                <a:gd name="connsiteY605" fmla="*/ 4211 h 19998"/>
                <a:gd name="connsiteX606" fmla="*/ 17849 w 19998"/>
                <a:gd name="connsiteY606" fmla="*/ 4211 h 19998"/>
                <a:gd name="connsiteX607" fmla="*/ 17849 w 19998"/>
                <a:gd name="connsiteY607" fmla="*/ 4171 h 19998"/>
                <a:gd name="connsiteX608" fmla="*/ 17871 w 19998"/>
                <a:gd name="connsiteY608" fmla="*/ 4171 h 19998"/>
                <a:gd name="connsiteX609" fmla="*/ 17830 w 19998"/>
                <a:gd name="connsiteY609" fmla="*/ 4091 h 19998"/>
                <a:gd name="connsiteX610" fmla="*/ 17871 w 19998"/>
                <a:gd name="connsiteY610" fmla="*/ 4065 h 19998"/>
                <a:gd name="connsiteX611" fmla="*/ 17935 w 19998"/>
                <a:gd name="connsiteY611" fmla="*/ 4091 h 19998"/>
                <a:gd name="connsiteX612" fmla="*/ 17976 w 19998"/>
                <a:gd name="connsiteY612" fmla="*/ 4065 h 19998"/>
                <a:gd name="connsiteX613" fmla="*/ 18019 w 19998"/>
                <a:gd name="connsiteY613" fmla="*/ 4091 h 19998"/>
                <a:gd name="connsiteX614" fmla="*/ 18140 w 19998"/>
                <a:gd name="connsiteY614" fmla="*/ 4131 h 19998"/>
                <a:gd name="connsiteX615" fmla="*/ 18183 w 19998"/>
                <a:gd name="connsiteY615" fmla="*/ 4293 h 19998"/>
                <a:gd name="connsiteX616" fmla="*/ 18200 w 19998"/>
                <a:gd name="connsiteY616" fmla="*/ 4293 h 19998"/>
                <a:gd name="connsiteX617" fmla="*/ 18223 w 19998"/>
                <a:gd name="connsiteY617" fmla="*/ 4211 h 19998"/>
                <a:gd name="connsiteX618" fmla="*/ 18240 w 19998"/>
                <a:gd name="connsiteY618" fmla="*/ 4211 h 19998"/>
                <a:gd name="connsiteX619" fmla="*/ 18240 w 19998"/>
                <a:gd name="connsiteY619" fmla="*/ 4230 h 19998"/>
                <a:gd name="connsiteX620" fmla="*/ 18281 w 19998"/>
                <a:gd name="connsiteY620" fmla="*/ 4230 h 19998"/>
                <a:gd name="connsiteX621" fmla="*/ 18328 w 19998"/>
                <a:gd name="connsiteY621" fmla="*/ 4270 h 19998"/>
                <a:gd name="connsiteX622" fmla="*/ 18369 w 19998"/>
                <a:gd name="connsiteY622" fmla="*/ 4253 h 19998"/>
                <a:gd name="connsiteX623" fmla="*/ 18388 w 19998"/>
                <a:gd name="connsiteY623" fmla="*/ 4270 h 19998"/>
                <a:gd name="connsiteX624" fmla="*/ 18531 w 19998"/>
                <a:gd name="connsiteY624" fmla="*/ 4253 h 19998"/>
                <a:gd name="connsiteX625" fmla="*/ 18531 w 19998"/>
                <a:gd name="connsiteY625" fmla="*/ 4270 h 19998"/>
                <a:gd name="connsiteX626" fmla="*/ 18631 w 19998"/>
                <a:gd name="connsiteY626" fmla="*/ 4211 h 19998"/>
                <a:gd name="connsiteX627" fmla="*/ 18631 w 19998"/>
                <a:gd name="connsiteY627" fmla="*/ 4131 h 19998"/>
                <a:gd name="connsiteX628" fmla="*/ 18762 w 19998"/>
                <a:gd name="connsiteY628" fmla="*/ 4108 h 19998"/>
                <a:gd name="connsiteX629" fmla="*/ 18778 w 19998"/>
                <a:gd name="connsiteY629" fmla="*/ 4148 h 19998"/>
                <a:gd name="connsiteX630" fmla="*/ 18821 w 19998"/>
                <a:gd name="connsiteY630" fmla="*/ 4131 h 19998"/>
                <a:gd name="connsiteX631" fmla="*/ 18943 w 19998"/>
                <a:gd name="connsiteY631" fmla="*/ 4333 h 19998"/>
                <a:gd name="connsiteX632" fmla="*/ 19047 w 19998"/>
                <a:gd name="connsiteY632" fmla="*/ 4333 h 19998"/>
                <a:gd name="connsiteX633" fmla="*/ 19064 w 19998"/>
                <a:gd name="connsiteY633" fmla="*/ 4392 h 19998"/>
                <a:gd name="connsiteX634" fmla="*/ 19152 w 19998"/>
                <a:gd name="connsiteY634" fmla="*/ 4392 h 19998"/>
                <a:gd name="connsiteX635" fmla="*/ 19152 w 19998"/>
                <a:gd name="connsiteY635" fmla="*/ 4373 h 19998"/>
                <a:gd name="connsiteX636" fmla="*/ 19212 w 19998"/>
                <a:gd name="connsiteY636" fmla="*/ 4373 h 19998"/>
                <a:gd name="connsiteX637" fmla="*/ 19212 w 19998"/>
                <a:gd name="connsiteY637" fmla="*/ 4392 h 19998"/>
                <a:gd name="connsiteX638" fmla="*/ 19317 w 19998"/>
                <a:gd name="connsiteY638" fmla="*/ 4333 h 19998"/>
                <a:gd name="connsiteX639" fmla="*/ 19417 w 19998"/>
                <a:gd name="connsiteY639" fmla="*/ 4392 h 19998"/>
                <a:gd name="connsiteX640" fmla="*/ 19443 w 19998"/>
                <a:gd name="connsiteY640" fmla="*/ 4373 h 19998"/>
                <a:gd name="connsiteX641" fmla="*/ 19500 w 19998"/>
                <a:gd name="connsiteY641" fmla="*/ 4373 h 19998"/>
                <a:gd name="connsiteX642" fmla="*/ 19521 w 19998"/>
                <a:gd name="connsiteY642" fmla="*/ 4352 h 19998"/>
                <a:gd name="connsiteX643" fmla="*/ 19998 w 19998"/>
                <a:gd name="connsiteY643" fmla="*/ 4512 h 19998"/>
                <a:gd name="connsiteX644" fmla="*/ 19750 w 19998"/>
                <a:gd name="connsiteY644" fmla="*/ 4939 h 19998"/>
                <a:gd name="connsiteX645" fmla="*/ 19712 w 19998"/>
                <a:gd name="connsiteY645" fmla="*/ 4939 h 19998"/>
                <a:gd name="connsiteX646" fmla="*/ 19686 w 19998"/>
                <a:gd name="connsiteY646" fmla="*/ 5003 h 19998"/>
                <a:gd name="connsiteX647" fmla="*/ 19645 w 19998"/>
                <a:gd name="connsiteY647" fmla="*/ 5003 h 19998"/>
                <a:gd name="connsiteX648" fmla="*/ 19131 w 19998"/>
                <a:gd name="connsiteY648" fmla="*/ 6512 h 19998"/>
                <a:gd name="connsiteX649" fmla="*/ 19236 w 19998"/>
                <a:gd name="connsiteY649" fmla="*/ 7750 h 19998"/>
                <a:gd name="connsiteX650" fmla="*/ 19212 w 19998"/>
                <a:gd name="connsiteY650" fmla="*/ 7750 h 19998"/>
                <a:gd name="connsiteX651" fmla="*/ 19090 w 19998"/>
                <a:gd name="connsiteY651" fmla="*/ 7870 h 19998"/>
                <a:gd name="connsiteX652" fmla="*/ 19152 w 19998"/>
                <a:gd name="connsiteY652" fmla="*/ 7853 h 19998"/>
                <a:gd name="connsiteX653" fmla="*/ 19064 w 19998"/>
                <a:gd name="connsiteY653" fmla="*/ 7973 h 19998"/>
                <a:gd name="connsiteX654" fmla="*/ 18983 w 19998"/>
                <a:gd name="connsiteY654" fmla="*/ 7973 h 19998"/>
                <a:gd name="connsiteX655" fmla="*/ 18714 w 19998"/>
                <a:gd name="connsiteY655" fmla="*/ 8135 h 19998"/>
                <a:gd name="connsiteX656" fmla="*/ 18695 w 19998"/>
                <a:gd name="connsiteY656" fmla="*/ 8093 h 19998"/>
                <a:gd name="connsiteX657" fmla="*/ 18614 w 19998"/>
                <a:gd name="connsiteY657" fmla="*/ 7997 h 19998"/>
                <a:gd name="connsiteX658" fmla="*/ 18304 w 19998"/>
                <a:gd name="connsiteY65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2127 w 19998"/>
                <a:gd name="connsiteY324" fmla="*/ 7463 h 19998"/>
                <a:gd name="connsiteX325" fmla="*/ 1831 w 19998"/>
                <a:gd name="connsiteY325" fmla="*/ 7261 h 19998"/>
                <a:gd name="connsiteX326" fmla="*/ 1260 w 19998"/>
                <a:gd name="connsiteY326" fmla="*/ 6996 h 19998"/>
                <a:gd name="connsiteX327" fmla="*/ 1276 w 19998"/>
                <a:gd name="connsiteY327" fmla="*/ 6975 h 19998"/>
                <a:gd name="connsiteX328" fmla="*/ 1260 w 19998"/>
                <a:gd name="connsiteY328" fmla="*/ 6958 h 19998"/>
                <a:gd name="connsiteX329" fmla="*/ 1172 w 19998"/>
                <a:gd name="connsiteY329" fmla="*/ 6892 h 19998"/>
                <a:gd name="connsiteX330" fmla="*/ 886 w 19998"/>
                <a:gd name="connsiteY330" fmla="*/ 6975 h 19998"/>
                <a:gd name="connsiteX331" fmla="*/ 679 w 19998"/>
                <a:gd name="connsiteY331" fmla="*/ 7099 h 19998"/>
                <a:gd name="connsiteX332" fmla="*/ 533 w 19998"/>
                <a:gd name="connsiteY332" fmla="*/ 7078 h 19998"/>
                <a:gd name="connsiteX333" fmla="*/ 533 w 19998"/>
                <a:gd name="connsiteY333" fmla="*/ 7022 h 19998"/>
                <a:gd name="connsiteX334" fmla="*/ 574 w 19998"/>
                <a:gd name="connsiteY334" fmla="*/ 6996 h 19998"/>
                <a:gd name="connsiteX335" fmla="*/ 305 w 19998"/>
                <a:gd name="connsiteY335" fmla="*/ 6568 h 19998"/>
                <a:gd name="connsiteX336" fmla="*/ 264 w 19998"/>
                <a:gd name="connsiteY336" fmla="*/ 6594 h 19998"/>
                <a:gd name="connsiteX337" fmla="*/ 164 w 19998"/>
                <a:gd name="connsiteY337" fmla="*/ 6528 h 19998"/>
                <a:gd name="connsiteX338" fmla="*/ 141 w 19998"/>
                <a:gd name="connsiteY338" fmla="*/ 6528 h 19998"/>
                <a:gd name="connsiteX339" fmla="*/ 0 w 19998"/>
                <a:gd name="connsiteY339" fmla="*/ 6490 h 19998"/>
                <a:gd name="connsiteX340" fmla="*/ 17 w 19998"/>
                <a:gd name="connsiteY340" fmla="*/ 6465 h 19998"/>
                <a:gd name="connsiteX341" fmla="*/ 57 w 19998"/>
                <a:gd name="connsiteY341" fmla="*/ 6465 h 19998"/>
                <a:gd name="connsiteX342" fmla="*/ 57 w 19998"/>
                <a:gd name="connsiteY342" fmla="*/ 6425 h 19998"/>
                <a:gd name="connsiteX343" fmla="*/ 695 w 19998"/>
                <a:gd name="connsiteY343" fmla="*/ 6408 h 19998"/>
                <a:gd name="connsiteX344" fmla="*/ 760 w 19998"/>
                <a:gd name="connsiteY344" fmla="*/ 6262 h 19998"/>
                <a:gd name="connsiteX345" fmla="*/ 722 w 19998"/>
                <a:gd name="connsiteY345" fmla="*/ 6262 h 19998"/>
                <a:gd name="connsiteX346" fmla="*/ 695 w 19998"/>
                <a:gd name="connsiteY346" fmla="*/ 6164 h 19998"/>
                <a:gd name="connsiteX347" fmla="*/ 433 w 19998"/>
                <a:gd name="connsiteY347" fmla="*/ 6084 h 19998"/>
                <a:gd name="connsiteX348" fmla="*/ 348 w 19998"/>
                <a:gd name="connsiteY348" fmla="*/ 6204 h 19998"/>
                <a:gd name="connsiteX349" fmla="*/ 329 w 19998"/>
                <a:gd name="connsiteY349" fmla="*/ 6204 h 19998"/>
                <a:gd name="connsiteX350" fmla="*/ 305 w 19998"/>
                <a:gd name="connsiteY350" fmla="*/ 6060 h 19998"/>
                <a:gd name="connsiteX351" fmla="*/ 348 w 19998"/>
                <a:gd name="connsiteY351" fmla="*/ 6044 h 19998"/>
                <a:gd name="connsiteX352" fmla="*/ 348 w 19998"/>
                <a:gd name="connsiteY352" fmla="*/ 5997 h 19998"/>
                <a:gd name="connsiteX353" fmla="*/ 248 w 19998"/>
                <a:gd name="connsiteY353" fmla="*/ 5997 h 19998"/>
                <a:gd name="connsiteX354" fmla="*/ 221 w 19998"/>
                <a:gd name="connsiteY354" fmla="*/ 5938 h 19998"/>
                <a:gd name="connsiteX355" fmla="*/ 329 w 19998"/>
                <a:gd name="connsiteY355" fmla="*/ 5938 h 19998"/>
                <a:gd name="connsiteX356" fmla="*/ 348 w 19998"/>
                <a:gd name="connsiteY356" fmla="*/ 5818 h 19998"/>
                <a:gd name="connsiteX357" fmla="*/ 391 w 19998"/>
                <a:gd name="connsiteY357" fmla="*/ 5818 h 19998"/>
                <a:gd name="connsiteX358" fmla="*/ 369 w 19998"/>
                <a:gd name="connsiteY358" fmla="*/ 5917 h 19998"/>
                <a:gd name="connsiteX359" fmla="*/ 433 w 19998"/>
                <a:gd name="connsiteY359" fmla="*/ 5877 h 19998"/>
                <a:gd name="connsiteX360" fmla="*/ 433 w 19998"/>
                <a:gd name="connsiteY360" fmla="*/ 5898 h 19998"/>
                <a:gd name="connsiteX361" fmla="*/ 410 w 19998"/>
                <a:gd name="connsiteY361" fmla="*/ 5917 h 19998"/>
                <a:gd name="connsiteX362" fmla="*/ 433 w 19998"/>
                <a:gd name="connsiteY362" fmla="*/ 5938 h 19998"/>
                <a:gd name="connsiteX363" fmla="*/ 555 w 19998"/>
                <a:gd name="connsiteY363" fmla="*/ 5938 h 19998"/>
                <a:gd name="connsiteX364" fmla="*/ 555 w 19998"/>
                <a:gd name="connsiteY364" fmla="*/ 5955 h 19998"/>
                <a:gd name="connsiteX365" fmla="*/ 738 w 19998"/>
                <a:gd name="connsiteY365" fmla="*/ 5938 h 19998"/>
                <a:gd name="connsiteX366" fmla="*/ 695 w 19998"/>
                <a:gd name="connsiteY366" fmla="*/ 5835 h 19998"/>
                <a:gd name="connsiteX367" fmla="*/ 655 w 19998"/>
                <a:gd name="connsiteY367" fmla="*/ 5835 h 19998"/>
                <a:gd name="connsiteX368" fmla="*/ 638 w 19998"/>
                <a:gd name="connsiteY368" fmla="*/ 5877 h 19998"/>
                <a:gd name="connsiteX369" fmla="*/ 574 w 19998"/>
                <a:gd name="connsiteY369" fmla="*/ 5861 h 19998"/>
                <a:gd name="connsiteX370" fmla="*/ 517 w 19998"/>
                <a:gd name="connsiteY370" fmla="*/ 5861 h 19998"/>
                <a:gd name="connsiteX371" fmla="*/ 598 w 19998"/>
                <a:gd name="connsiteY371" fmla="*/ 5736 h 19998"/>
                <a:gd name="connsiteX372" fmla="*/ 141 w 19998"/>
                <a:gd name="connsiteY372" fmla="*/ 5778 h 19998"/>
                <a:gd name="connsiteX373" fmla="*/ 141 w 19998"/>
                <a:gd name="connsiteY373" fmla="*/ 5795 h 19998"/>
                <a:gd name="connsiteX374" fmla="*/ 17 w 19998"/>
                <a:gd name="connsiteY374" fmla="*/ 5818 h 19998"/>
                <a:gd name="connsiteX375" fmla="*/ 17 w 19998"/>
                <a:gd name="connsiteY375" fmla="*/ 5715 h 19998"/>
                <a:gd name="connsiteX376" fmla="*/ 40 w 19998"/>
                <a:gd name="connsiteY376" fmla="*/ 5715 h 19998"/>
                <a:gd name="connsiteX377" fmla="*/ 141 w 19998"/>
                <a:gd name="connsiteY377" fmla="*/ 5287 h 19998"/>
                <a:gd name="connsiteX378" fmla="*/ 181 w 19998"/>
                <a:gd name="connsiteY378" fmla="*/ 5268 h 19998"/>
                <a:gd name="connsiteX379" fmla="*/ 348 w 19998"/>
                <a:gd name="connsiteY379" fmla="*/ 5247 h 19998"/>
                <a:gd name="connsiteX380" fmla="*/ 329 w 19998"/>
                <a:gd name="connsiteY380" fmla="*/ 5205 h 19998"/>
                <a:gd name="connsiteX381" fmla="*/ 450 w 19998"/>
                <a:gd name="connsiteY381" fmla="*/ 5149 h 19998"/>
                <a:gd name="connsiteX382" fmla="*/ 617 w 19998"/>
                <a:gd name="connsiteY382" fmla="*/ 5149 h 19998"/>
                <a:gd name="connsiteX383" fmla="*/ 617 w 19998"/>
                <a:gd name="connsiteY383" fmla="*/ 5106 h 19998"/>
                <a:gd name="connsiteX384" fmla="*/ 803 w 19998"/>
                <a:gd name="connsiteY384" fmla="*/ 5085 h 19998"/>
                <a:gd name="connsiteX385" fmla="*/ 826 w 19998"/>
                <a:gd name="connsiteY385" fmla="*/ 5106 h 19998"/>
                <a:gd name="connsiteX386" fmla="*/ 803 w 19998"/>
                <a:gd name="connsiteY386" fmla="*/ 5149 h 19998"/>
                <a:gd name="connsiteX387" fmla="*/ 803 w 19998"/>
                <a:gd name="connsiteY387" fmla="*/ 5165 h 19998"/>
                <a:gd name="connsiteX388" fmla="*/ 1276 w 19998"/>
                <a:gd name="connsiteY388" fmla="*/ 5022 h 19998"/>
                <a:gd name="connsiteX389" fmla="*/ 1276 w 19998"/>
                <a:gd name="connsiteY389" fmla="*/ 5003 h 19998"/>
                <a:gd name="connsiteX390" fmla="*/ 1276 w 19998"/>
                <a:gd name="connsiteY390" fmla="*/ 5022 h 19998"/>
                <a:gd name="connsiteX391" fmla="*/ 1298 w 19998"/>
                <a:gd name="connsiteY391" fmla="*/ 5022 h 19998"/>
                <a:gd name="connsiteX392" fmla="*/ 1298 w 19998"/>
                <a:gd name="connsiteY392" fmla="*/ 5003 h 19998"/>
                <a:gd name="connsiteX393" fmla="*/ 1341 w 19998"/>
                <a:gd name="connsiteY393" fmla="*/ 5003 h 19998"/>
                <a:gd name="connsiteX394" fmla="*/ 1341 w 19998"/>
                <a:gd name="connsiteY394" fmla="*/ 5165 h 19998"/>
                <a:gd name="connsiteX395" fmla="*/ 1381 w 19998"/>
                <a:gd name="connsiteY395" fmla="*/ 5165 h 19998"/>
                <a:gd name="connsiteX396" fmla="*/ 1441 w 19998"/>
                <a:gd name="connsiteY396" fmla="*/ 5149 h 19998"/>
                <a:gd name="connsiteX397" fmla="*/ 1441 w 19998"/>
                <a:gd name="connsiteY397" fmla="*/ 5205 h 19998"/>
                <a:gd name="connsiteX398" fmla="*/ 1505 w 19998"/>
                <a:gd name="connsiteY398" fmla="*/ 5231 h 19998"/>
                <a:gd name="connsiteX399" fmla="*/ 1524 w 19998"/>
                <a:gd name="connsiteY399" fmla="*/ 5069 h 19998"/>
                <a:gd name="connsiteX400" fmla="*/ 1562 w 19998"/>
                <a:gd name="connsiteY400" fmla="*/ 5069 h 19998"/>
                <a:gd name="connsiteX401" fmla="*/ 1562 w 19998"/>
                <a:gd name="connsiteY401" fmla="*/ 5043 h 19998"/>
                <a:gd name="connsiteX402" fmla="*/ 1815 w 19998"/>
                <a:gd name="connsiteY402" fmla="*/ 5125 h 19998"/>
                <a:gd name="connsiteX403" fmla="*/ 1815 w 19998"/>
                <a:gd name="connsiteY403" fmla="*/ 5149 h 19998"/>
                <a:gd name="connsiteX404" fmla="*/ 1831 w 19998"/>
                <a:gd name="connsiteY404" fmla="*/ 5149 h 19998"/>
                <a:gd name="connsiteX405" fmla="*/ 1874 w 19998"/>
                <a:gd name="connsiteY405" fmla="*/ 5149 h 19998"/>
                <a:gd name="connsiteX406" fmla="*/ 1874 w 19998"/>
                <a:gd name="connsiteY406" fmla="*/ 5189 h 19998"/>
                <a:gd name="connsiteX407" fmla="*/ 1936 w 19998"/>
                <a:gd name="connsiteY407" fmla="*/ 5165 h 19998"/>
                <a:gd name="connsiteX408" fmla="*/ 1936 w 19998"/>
                <a:gd name="connsiteY408" fmla="*/ 5149 h 19998"/>
                <a:gd name="connsiteX409" fmla="*/ 1915 w 19998"/>
                <a:gd name="connsiteY409" fmla="*/ 5125 h 19998"/>
                <a:gd name="connsiteX410" fmla="*/ 1915 w 19998"/>
                <a:gd name="connsiteY410" fmla="*/ 5069 h 19998"/>
                <a:gd name="connsiteX411" fmla="*/ 1979 w 19998"/>
                <a:gd name="connsiteY411" fmla="*/ 5003 h 19998"/>
                <a:gd name="connsiteX412" fmla="*/ 1936 w 19998"/>
                <a:gd name="connsiteY412" fmla="*/ 4939 h 19998"/>
                <a:gd name="connsiteX413" fmla="*/ 2103 w 19998"/>
                <a:gd name="connsiteY413" fmla="*/ 4820 h 19998"/>
                <a:gd name="connsiteX414" fmla="*/ 2496 w 19998"/>
                <a:gd name="connsiteY414" fmla="*/ 4777 h 19998"/>
                <a:gd name="connsiteX415" fmla="*/ 2536 w 19998"/>
                <a:gd name="connsiteY415" fmla="*/ 4860 h 19998"/>
                <a:gd name="connsiteX416" fmla="*/ 2722 w 19998"/>
                <a:gd name="connsiteY416" fmla="*/ 4761 h 19998"/>
                <a:gd name="connsiteX417" fmla="*/ 2722 w 19998"/>
                <a:gd name="connsiteY417" fmla="*/ 4900 h 19998"/>
                <a:gd name="connsiteX418" fmla="*/ 2805 w 19998"/>
                <a:gd name="connsiteY418" fmla="*/ 4923 h 19998"/>
                <a:gd name="connsiteX419" fmla="*/ 2782 w 19998"/>
                <a:gd name="connsiteY419" fmla="*/ 4982 h 19998"/>
                <a:gd name="connsiteX420" fmla="*/ 2886 w 19998"/>
                <a:gd name="connsiteY420" fmla="*/ 5022 h 19998"/>
                <a:gd name="connsiteX421" fmla="*/ 2910 w 19998"/>
                <a:gd name="connsiteY421" fmla="*/ 5022 h 19998"/>
                <a:gd name="connsiteX422" fmla="*/ 2970 w 19998"/>
                <a:gd name="connsiteY422" fmla="*/ 5189 h 19998"/>
                <a:gd name="connsiteX423" fmla="*/ 3256 w 19998"/>
                <a:gd name="connsiteY423" fmla="*/ 5673 h 19998"/>
                <a:gd name="connsiteX424" fmla="*/ 3608 w 19998"/>
                <a:gd name="connsiteY424" fmla="*/ 5391 h 19998"/>
                <a:gd name="connsiteX425" fmla="*/ 3860 w 19998"/>
                <a:gd name="connsiteY425" fmla="*/ 5268 h 19998"/>
                <a:gd name="connsiteX426" fmla="*/ 3999 w 19998"/>
                <a:gd name="connsiteY426" fmla="*/ 5534 h 19998"/>
                <a:gd name="connsiteX427" fmla="*/ 4351 w 19998"/>
                <a:gd name="connsiteY427" fmla="*/ 5351 h 19998"/>
                <a:gd name="connsiteX428" fmla="*/ 4580 w 19998"/>
                <a:gd name="connsiteY428" fmla="*/ 5268 h 19998"/>
                <a:gd name="connsiteX429" fmla="*/ 4580 w 19998"/>
                <a:gd name="connsiteY429" fmla="*/ 5471 h 19998"/>
                <a:gd name="connsiteX430" fmla="*/ 4994 w 19998"/>
                <a:gd name="connsiteY430" fmla="*/ 5449 h 19998"/>
                <a:gd name="connsiteX431" fmla="*/ 5075 w 19998"/>
                <a:gd name="connsiteY431" fmla="*/ 5471 h 19998"/>
                <a:gd name="connsiteX432" fmla="*/ 5323 w 19998"/>
                <a:gd name="connsiteY432" fmla="*/ 5471 h 19998"/>
                <a:gd name="connsiteX433" fmla="*/ 5242 w 19998"/>
                <a:gd name="connsiteY433" fmla="*/ 5407 h 19998"/>
                <a:gd name="connsiteX434" fmla="*/ 4994 w 19998"/>
                <a:gd name="connsiteY434" fmla="*/ 5003 h 19998"/>
                <a:gd name="connsiteX435" fmla="*/ 4970 w 19998"/>
                <a:gd name="connsiteY435" fmla="*/ 5003 h 19998"/>
                <a:gd name="connsiteX436" fmla="*/ 4954 w 19998"/>
                <a:gd name="connsiteY436" fmla="*/ 4982 h 19998"/>
                <a:gd name="connsiteX437" fmla="*/ 5054 w 19998"/>
                <a:gd name="connsiteY437" fmla="*/ 4618 h 19998"/>
                <a:gd name="connsiteX438" fmla="*/ 5054 w 19998"/>
                <a:gd name="connsiteY438" fmla="*/ 4601 h 19998"/>
                <a:gd name="connsiteX439" fmla="*/ 5037 w 19998"/>
                <a:gd name="connsiteY439" fmla="*/ 4618 h 19998"/>
                <a:gd name="connsiteX440" fmla="*/ 5011 w 19998"/>
                <a:gd name="connsiteY440" fmla="*/ 4131 h 19998"/>
                <a:gd name="connsiteX441" fmla="*/ 4970 w 19998"/>
                <a:gd name="connsiteY441" fmla="*/ 4131 h 19998"/>
                <a:gd name="connsiteX442" fmla="*/ 4642 w 19998"/>
                <a:gd name="connsiteY442" fmla="*/ 3335 h 19998"/>
                <a:gd name="connsiteX443" fmla="*/ 4663 w 19998"/>
                <a:gd name="connsiteY443" fmla="*/ 3092 h 19998"/>
                <a:gd name="connsiteX444" fmla="*/ 4563 w 19998"/>
                <a:gd name="connsiteY444" fmla="*/ 3050 h 19998"/>
                <a:gd name="connsiteX445" fmla="*/ 4563 w 19998"/>
                <a:gd name="connsiteY445" fmla="*/ 2930 h 19998"/>
                <a:gd name="connsiteX446" fmla="*/ 4663 w 19998"/>
                <a:gd name="connsiteY446" fmla="*/ 2987 h 19998"/>
                <a:gd name="connsiteX447" fmla="*/ 4684 w 19998"/>
                <a:gd name="connsiteY447" fmla="*/ 2947 h 19998"/>
                <a:gd name="connsiteX448" fmla="*/ 5242 w 19998"/>
                <a:gd name="connsiteY448" fmla="*/ 3092 h 19998"/>
                <a:gd name="connsiteX449" fmla="*/ 5258 w 19998"/>
                <a:gd name="connsiteY449" fmla="*/ 3029 h 19998"/>
                <a:gd name="connsiteX450" fmla="*/ 5570 w 19998"/>
                <a:gd name="connsiteY450" fmla="*/ 3050 h 19998"/>
                <a:gd name="connsiteX451" fmla="*/ 5632 w 19998"/>
                <a:gd name="connsiteY451" fmla="*/ 3252 h 19998"/>
                <a:gd name="connsiteX452" fmla="*/ 5592 w 19998"/>
                <a:gd name="connsiteY452" fmla="*/ 3252 h 19998"/>
                <a:gd name="connsiteX453" fmla="*/ 5570 w 19998"/>
                <a:gd name="connsiteY453" fmla="*/ 3316 h 19998"/>
                <a:gd name="connsiteX454" fmla="*/ 5511 w 19998"/>
                <a:gd name="connsiteY454" fmla="*/ 3316 h 19998"/>
                <a:gd name="connsiteX455" fmla="*/ 5675 w 19998"/>
                <a:gd name="connsiteY455" fmla="*/ 3800 h 19998"/>
                <a:gd name="connsiteX456" fmla="*/ 5649 w 19998"/>
                <a:gd name="connsiteY456" fmla="*/ 3826 h 19998"/>
                <a:gd name="connsiteX457" fmla="*/ 5732 w 19998"/>
                <a:gd name="connsiteY457" fmla="*/ 3842 h 19998"/>
                <a:gd name="connsiteX458" fmla="*/ 5713 w 19998"/>
                <a:gd name="connsiteY458" fmla="*/ 3842 h 19998"/>
                <a:gd name="connsiteX459" fmla="*/ 5732 w 19998"/>
                <a:gd name="connsiteY459" fmla="*/ 3882 h 19998"/>
                <a:gd name="connsiteX460" fmla="*/ 5756 w 19998"/>
                <a:gd name="connsiteY460" fmla="*/ 3882 h 19998"/>
                <a:gd name="connsiteX461" fmla="*/ 5775 w 19998"/>
                <a:gd name="connsiteY461" fmla="*/ 3882 h 19998"/>
                <a:gd name="connsiteX462" fmla="*/ 5861 w 19998"/>
                <a:gd name="connsiteY462" fmla="*/ 3762 h 19998"/>
                <a:gd name="connsiteX463" fmla="*/ 6499 w 19998"/>
                <a:gd name="connsiteY463" fmla="*/ 3906 h 19998"/>
                <a:gd name="connsiteX464" fmla="*/ 7611 w 19998"/>
                <a:gd name="connsiteY464" fmla="*/ 3826 h 19998"/>
                <a:gd name="connsiteX465" fmla="*/ 7923 w 19998"/>
                <a:gd name="connsiteY465" fmla="*/ 3722 h 19998"/>
                <a:gd name="connsiteX466" fmla="*/ 8045 w 19998"/>
                <a:gd name="connsiteY466" fmla="*/ 3703 h 19998"/>
                <a:gd name="connsiteX467" fmla="*/ 7611 w 19998"/>
                <a:gd name="connsiteY467" fmla="*/ 3600 h 19998"/>
                <a:gd name="connsiteX468" fmla="*/ 7611 w 19998"/>
                <a:gd name="connsiteY468" fmla="*/ 3581 h 19998"/>
                <a:gd name="connsiteX469" fmla="*/ 7799 w 19998"/>
                <a:gd name="connsiteY469" fmla="*/ 3092 h 19998"/>
                <a:gd name="connsiteX470" fmla="*/ 9574 w 19998"/>
                <a:gd name="connsiteY470" fmla="*/ 2317 h 19998"/>
                <a:gd name="connsiteX471" fmla="*/ 9843 w 19998"/>
                <a:gd name="connsiteY471" fmla="*/ 1993 h 19998"/>
                <a:gd name="connsiteX472" fmla="*/ 9902 w 19998"/>
                <a:gd name="connsiteY472" fmla="*/ 2051 h 19998"/>
                <a:gd name="connsiteX473" fmla="*/ 10031 w 19998"/>
                <a:gd name="connsiteY473" fmla="*/ 2051 h 19998"/>
                <a:gd name="connsiteX474" fmla="*/ 9964 w 19998"/>
                <a:gd name="connsiteY474" fmla="*/ 1972 h 19998"/>
                <a:gd name="connsiteX475" fmla="*/ 9943 w 19998"/>
                <a:gd name="connsiteY475" fmla="*/ 1993 h 19998"/>
                <a:gd name="connsiteX476" fmla="*/ 9843 w 19998"/>
                <a:gd name="connsiteY476" fmla="*/ 1645 h 19998"/>
                <a:gd name="connsiteX477" fmla="*/ 9902 w 19998"/>
                <a:gd name="connsiteY477" fmla="*/ 1645 h 19998"/>
                <a:gd name="connsiteX478" fmla="*/ 9902 w 19998"/>
                <a:gd name="connsiteY478" fmla="*/ 1628 h 19998"/>
                <a:gd name="connsiteX479" fmla="*/ 9902 w 19998"/>
                <a:gd name="connsiteY479" fmla="*/ 1607 h 19998"/>
                <a:gd name="connsiteX480" fmla="*/ 9843 w 19998"/>
                <a:gd name="connsiteY480" fmla="*/ 1542 h 19998"/>
                <a:gd name="connsiteX481" fmla="*/ 9886 w 19998"/>
                <a:gd name="connsiteY481" fmla="*/ 1260 h 19998"/>
                <a:gd name="connsiteX482" fmla="*/ 9926 w 19998"/>
                <a:gd name="connsiteY482" fmla="*/ 1243 h 19998"/>
                <a:gd name="connsiteX483" fmla="*/ 9886 w 19998"/>
                <a:gd name="connsiteY483" fmla="*/ 815 h 19998"/>
                <a:gd name="connsiteX484" fmla="*/ 9902 w 19998"/>
                <a:gd name="connsiteY484" fmla="*/ 815 h 19998"/>
                <a:gd name="connsiteX485" fmla="*/ 9886 w 19998"/>
                <a:gd name="connsiteY485" fmla="*/ 484 h 19998"/>
                <a:gd name="connsiteX486" fmla="*/ 10645 w 19998"/>
                <a:gd name="connsiteY486" fmla="*/ 186 h 19998"/>
                <a:gd name="connsiteX487" fmla="*/ 11307 w 19998"/>
                <a:gd name="connsiteY487" fmla="*/ 0 h 19998"/>
                <a:gd name="connsiteX488" fmla="*/ 11431 w 19998"/>
                <a:gd name="connsiteY488" fmla="*/ 324 h 19998"/>
                <a:gd name="connsiteX489" fmla="*/ 11431 w 19998"/>
                <a:gd name="connsiteY489" fmla="*/ 630 h 19998"/>
                <a:gd name="connsiteX490" fmla="*/ 11577 w 19998"/>
                <a:gd name="connsiteY490" fmla="*/ 630 h 19998"/>
                <a:gd name="connsiteX491" fmla="*/ 11700 w 19998"/>
                <a:gd name="connsiteY491" fmla="*/ 832 h 19998"/>
                <a:gd name="connsiteX492" fmla="*/ 11822 w 19998"/>
                <a:gd name="connsiteY492" fmla="*/ 895 h 19998"/>
                <a:gd name="connsiteX493" fmla="*/ 12158 w 19998"/>
                <a:gd name="connsiteY493" fmla="*/ 670 h 19998"/>
                <a:gd name="connsiteX494" fmla="*/ 12279 w 19998"/>
                <a:gd name="connsiteY494" fmla="*/ 792 h 19998"/>
                <a:gd name="connsiteX495" fmla="*/ 12255 w 19998"/>
                <a:gd name="connsiteY495" fmla="*/ 815 h 19998"/>
                <a:gd name="connsiteX496" fmla="*/ 12360 w 19998"/>
                <a:gd name="connsiteY496" fmla="*/ 895 h 19998"/>
                <a:gd name="connsiteX497" fmla="*/ 12360 w 19998"/>
                <a:gd name="connsiteY497" fmla="*/ 912 h 19998"/>
                <a:gd name="connsiteX498" fmla="*/ 12339 w 19998"/>
                <a:gd name="connsiteY498" fmla="*/ 935 h 19998"/>
                <a:gd name="connsiteX499" fmla="*/ 12548 w 19998"/>
                <a:gd name="connsiteY499" fmla="*/ 1342 h 19998"/>
                <a:gd name="connsiteX500" fmla="*/ 12753 w 19998"/>
                <a:gd name="connsiteY500" fmla="*/ 1260 h 19998"/>
                <a:gd name="connsiteX501" fmla="*/ 12729 w 19998"/>
                <a:gd name="connsiteY501" fmla="*/ 1363 h 19998"/>
                <a:gd name="connsiteX502" fmla="*/ 12834 w 19998"/>
                <a:gd name="connsiteY502" fmla="*/ 1323 h 19998"/>
                <a:gd name="connsiteX503" fmla="*/ 12853 w 19998"/>
                <a:gd name="connsiteY503" fmla="*/ 1342 h 19998"/>
                <a:gd name="connsiteX504" fmla="*/ 12901 w 19998"/>
                <a:gd name="connsiteY504" fmla="*/ 1342 h 19998"/>
                <a:gd name="connsiteX505" fmla="*/ 13039 w 19998"/>
                <a:gd name="connsiteY505" fmla="*/ 1769 h 19998"/>
                <a:gd name="connsiteX506" fmla="*/ 13039 w 19998"/>
                <a:gd name="connsiteY506" fmla="*/ 1751 h 19998"/>
                <a:gd name="connsiteX507" fmla="*/ 13065 w 19998"/>
                <a:gd name="connsiteY507" fmla="*/ 1751 h 19998"/>
                <a:gd name="connsiteX508" fmla="*/ 13082 w 19998"/>
                <a:gd name="connsiteY508" fmla="*/ 1671 h 19998"/>
                <a:gd name="connsiteX509" fmla="*/ 13186 w 19998"/>
                <a:gd name="connsiteY509" fmla="*/ 1645 h 19998"/>
                <a:gd name="connsiteX510" fmla="*/ 13203 w 19998"/>
                <a:gd name="connsiteY510" fmla="*/ 1671 h 19998"/>
                <a:gd name="connsiteX511" fmla="*/ 13203 w 19998"/>
                <a:gd name="connsiteY511" fmla="*/ 1645 h 19998"/>
                <a:gd name="connsiteX512" fmla="*/ 13267 w 19998"/>
                <a:gd name="connsiteY512" fmla="*/ 1645 h 19998"/>
                <a:gd name="connsiteX513" fmla="*/ 13267 w 19998"/>
                <a:gd name="connsiteY513" fmla="*/ 1671 h 19998"/>
                <a:gd name="connsiteX514" fmla="*/ 13308 w 19998"/>
                <a:gd name="connsiteY514" fmla="*/ 1687 h 19998"/>
                <a:gd name="connsiteX515" fmla="*/ 13308 w 19998"/>
                <a:gd name="connsiteY515" fmla="*/ 1711 h 19998"/>
                <a:gd name="connsiteX516" fmla="*/ 13515 w 19998"/>
                <a:gd name="connsiteY516" fmla="*/ 1628 h 19998"/>
                <a:gd name="connsiteX517" fmla="*/ 13598 w 19998"/>
                <a:gd name="connsiteY517" fmla="*/ 1751 h 19998"/>
                <a:gd name="connsiteX518" fmla="*/ 13660 w 19998"/>
                <a:gd name="connsiteY518" fmla="*/ 1769 h 19998"/>
                <a:gd name="connsiteX519" fmla="*/ 13660 w 19998"/>
                <a:gd name="connsiteY519" fmla="*/ 1833 h 19998"/>
                <a:gd name="connsiteX520" fmla="*/ 13677 w 19998"/>
                <a:gd name="connsiteY520" fmla="*/ 1833 h 19998"/>
                <a:gd name="connsiteX521" fmla="*/ 13677 w 19998"/>
                <a:gd name="connsiteY521" fmla="*/ 1849 h 19998"/>
                <a:gd name="connsiteX522" fmla="*/ 13725 w 19998"/>
                <a:gd name="connsiteY522" fmla="*/ 1849 h 19998"/>
                <a:gd name="connsiteX523" fmla="*/ 13703 w 19998"/>
                <a:gd name="connsiteY523" fmla="*/ 1833 h 19998"/>
                <a:gd name="connsiteX524" fmla="*/ 13725 w 19998"/>
                <a:gd name="connsiteY524" fmla="*/ 1791 h 19998"/>
                <a:gd name="connsiteX525" fmla="*/ 13808 w 19998"/>
                <a:gd name="connsiteY525" fmla="*/ 1873 h 19998"/>
                <a:gd name="connsiteX526" fmla="*/ 13725 w 19998"/>
                <a:gd name="connsiteY526" fmla="*/ 2155 h 19998"/>
                <a:gd name="connsiteX527" fmla="*/ 13725 w 19998"/>
                <a:gd name="connsiteY527" fmla="*/ 2138 h 19998"/>
                <a:gd name="connsiteX528" fmla="*/ 13784 w 19998"/>
                <a:gd name="connsiteY528" fmla="*/ 2155 h 19998"/>
                <a:gd name="connsiteX529" fmla="*/ 13825 w 19998"/>
                <a:gd name="connsiteY529" fmla="*/ 2301 h 19998"/>
                <a:gd name="connsiteX530" fmla="*/ 13703 w 19998"/>
                <a:gd name="connsiteY530" fmla="*/ 2420 h 19998"/>
                <a:gd name="connsiteX531" fmla="*/ 13741 w 19998"/>
                <a:gd name="connsiteY531" fmla="*/ 2463 h 19998"/>
                <a:gd name="connsiteX532" fmla="*/ 13703 w 19998"/>
                <a:gd name="connsiteY532" fmla="*/ 2503 h 19998"/>
                <a:gd name="connsiteX533" fmla="*/ 13784 w 19998"/>
                <a:gd name="connsiteY533" fmla="*/ 2519 h 19998"/>
                <a:gd name="connsiteX534" fmla="*/ 13784 w 19998"/>
                <a:gd name="connsiteY534" fmla="*/ 2540 h 19998"/>
                <a:gd name="connsiteX535" fmla="*/ 13849 w 19998"/>
                <a:gd name="connsiteY535" fmla="*/ 2540 h 19998"/>
                <a:gd name="connsiteX536" fmla="*/ 14280 w 19998"/>
                <a:gd name="connsiteY536" fmla="*/ 2540 h 19998"/>
                <a:gd name="connsiteX537" fmla="*/ 14527 w 19998"/>
                <a:gd name="connsiteY537" fmla="*/ 2437 h 19998"/>
                <a:gd name="connsiteX538" fmla="*/ 14527 w 19998"/>
                <a:gd name="connsiteY538" fmla="*/ 2218 h 19998"/>
                <a:gd name="connsiteX539" fmla="*/ 14715 w 19998"/>
                <a:gd name="connsiteY539" fmla="*/ 2051 h 19998"/>
                <a:gd name="connsiteX540" fmla="*/ 14815 w 19998"/>
                <a:gd name="connsiteY540" fmla="*/ 2115 h 19998"/>
                <a:gd name="connsiteX541" fmla="*/ 14775 w 19998"/>
                <a:gd name="connsiteY541" fmla="*/ 2138 h 19998"/>
                <a:gd name="connsiteX542" fmla="*/ 14796 w 19998"/>
                <a:gd name="connsiteY542" fmla="*/ 2218 h 19998"/>
                <a:gd name="connsiteX543" fmla="*/ 14756 w 19998"/>
                <a:gd name="connsiteY543" fmla="*/ 2195 h 19998"/>
                <a:gd name="connsiteX544" fmla="*/ 14732 w 19998"/>
                <a:gd name="connsiteY544" fmla="*/ 2218 h 19998"/>
                <a:gd name="connsiteX545" fmla="*/ 14756 w 19998"/>
                <a:gd name="connsiteY545" fmla="*/ 2237 h 19998"/>
                <a:gd name="connsiteX546" fmla="*/ 14732 w 19998"/>
                <a:gd name="connsiteY546" fmla="*/ 2275 h 19998"/>
                <a:gd name="connsiteX547" fmla="*/ 14715 w 19998"/>
                <a:gd name="connsiteY547" fmla="*/ 2275 h 19998"/>
                <a:gd name="connsiteX548" fmla="*/ 14756 w 19998"/>
                <a:gd name="connsiteY548" fmla="*/ 2341 h 19998"/>
                <a:gd name="connsiteX549" fmla="*/ 14675 w 19998"/>
                <a:gd name="connsiteY549" fmla="*/ 2519 h 19998"/>
                <a:gd name="connsiteX550" fmla="*/ 14815 w 19998"/>
                <a:gd name="connsiteY550" fmla="*/ 2622 h 19998"/>
                <a:gd name="connsiteX551" fmla="*/ 14796 w 19998"/>
                <a:gd name="connsiteY551" fmla="*/ 2904 h 19998"/>
                <a:gd name="connsiteX552" fmla="*/ 14918 w 19998"/>
                <a:gd name="connsiteY552" fmla="*/ 2904 h 19998"/>
                <a:gd name="connsiteX553" fmla="*/ 14918 w 19998"/>
                <a:gd name="connsiteY553" fmla="*/ 2867 h 19998"/>
                <a:gd name="connsiteX554" fmla="*/ 15001 w 19998"/>
                <a:gd name="connsiteY554" fmla="*/ 2888 h 19998"/>
                <a:gd name="connsiteX555" fmla="*/ 15230 w 19998"/>
                <a:gd name="connsiteY555" fmla="*/ 3074 h 19998"/>
                <a:gd name="connsiteX556" fmla="*/ 15249 w 19998"/>
                <a:gd name="connsiteY556" fmla="*/ 3050 h 19998"/>
                <a:gd name="connsiteX557" fmla="*/ 15249 w 19998"/>
                <a:gd name="connsiteY557" fmla="*/ 3114 h 19998"/>
                <a:gd name="connsiteX558" fmla="*/ 15330 w 19998"/>
                <a:gd name="connsiteY558" fmla="*/ 3114 h 19998"/>
                <a:gd name="connsiteX559" fmla="*/ 15418 w 19998"/>
                <a:gd name="connsiteY559" fmla="*/ 3114 h 19998"/>
                <a:gd name="connsiteX560" fmla="*/ 15499 w 19998"/>
                <a:gd name="connsiteY560" fmla="*/ 3196 h 19998"/>
                <a:gd name="connsiteX561" fmla="*/ 15475 w 19998"/>
                <a:gd name="connsiteY561" fmla="*/ 3252 h 19998"/>
                <a:gd name="connsiteX562" fmla="*/ 15499 w 19998"/>
                <a:gd name="connsiteY562" fmla="*/ 3295 h 19998"/>
                <a:gd name="connsiteX563" fmla="*/ 15499 w 19998"/>
                <a:gd name="connsiteY563" fmla="*/ 3276 h 19998"/>
                <a:gd name="connsiteX564" fmla="*/ 15599 w 19998"/>
                <a:gd name="connsiteY564" fmla="*/ 3276 h 19998"/>
                <a:gd name="connsiteX565" fmla="*/ 15704 w 19998"/>
                <a:gd name="connsiteY565" fmla="*/ 3374 h 19998"/>
                <a:gd name="connsiteX566" fmla="*/ 15682 w 19998"/>
                <a:gd name="connsiteY566" fmla="*/ 3414 h 19998"/>
                <a:gd name="connsiteX567" fmla="*/ 15723 w 19998"/>
                <a:gd name="connsiteY567" fmla="*/ 3478 h 19998"/>
                <a:gd name="connsiteX568" fmla="*/ 15704 w 19998"/>
                <a:gd name="connsiteY568" fmla="*/ 3497 h 19998"/>
                <a:gd name="connsiteX569" fmla="*/ 15747 w 19998"/>
                <a:gd name="connsiteY569" fmla="*/ 3534 h 19998"/>
                <a:gd name="connsiteX570" fmla="*/ 15747 w 19998"/>
                <a:gd name="connsiteY570" fmla="*/ 3518 h 19998"/>
                <a:gd name="connsiteX571" fmla="*/ 15935 w 19998"/>
                <a:gd name="connsiteY571" fmla="*/ 3478 h 19998"/>
                <a:gd name="connsiteX572" fmla="*/ 15935 w 19998"/>
                <a:gd name="connsiteY572" fmla="*/ 3518 h 19998"/>
                <a:gd name="connsiteX573" fmla="*/ 15951 w 19998"/>
                <a:gd name="connsiteY573" fmla="*/ 3518 h 19998"/>
                <a:gd name="connsiteX574" fmla="*/ 15992 w 19998"/>
                <a:gd name="connsiteY574" fmla="*/ 3414 h 19998"/>
                <a:gd name="connsiteX575" fmla="*/ 16156 w 19998"/>
                <a:gd name="connsiteY575" fmla="*/ 3414 h 19998"/>
                <a:gd name="connsiteX576" fmla="*/ 16156 w 19998"/>
                <a:gd name="connsiteY576" fmla="*/ 3374 h 19998"/>
                <a:gd name="connsiteX577" fmla="*/ 16302 w 19998"/>
                <a:gd name="connsiteY577" fmla="*/ 3436 h 19998"/>
                <a:gd name="connsiteX578" fmla="*/ 16285 w 19998"/>
                <a:gd name="connsiteY578" fmla="*/ 3454 h 19998"/>
                <a:gd name="connsiteX579" fmla="*/ 16366 w 19998"/>
                <a:gd name="connsiteY579" fmla="*/ 3518 h 19998"/>
                <a:gd name="connsiteX580" fmla="*/ 16490 w 19998"/>
                <a:gd name="connsiteY580" fmla="*/ 3518 h 19998"/>
                <a:gd name="connsiteX581" fmla="*/ 16506 w 19998"/>
                <a:gd name="connsiteY581" fmla="*/ 3600 h 19998"/>
                <a:gd name="connsiteX582" fmla="*/ 16590 w 19998"/>
                <a:gd name="connsiteY582" fmla="*/ 3624 h 19998"/>
                <a:gd name="connsiteX583" fmla="*/ 16611 w 19998"/>
                <a:gd name="connsiteY583" fmla="*/ 3581 h 19998"/>
                <a:gd name="connsiteX584" fmla="*/ 16694 w 19998"/>
                <a:gd name="connsiteY584" fmla="*/ 3600 h 19998"/>
                <a:gd name="connsiteX585" fmla="*/ 16694 w 19998"/>
                <a:gd name="connsiteY585" fmla="*/ 3560 h 19998"/>
                <a:gd name="connsiteX586" fmla="*/ 16716 w 19998"/>
                <a:gd name="connsiteY586" fmla="*/ 3560 h 19998"/>
                <a:gd name="connsiteX587" fmla="*/ 16716 w 19998"/>
                <a:gd name="connsiteY587" fmla="*/ 3518 h 19998"/>
                <a:gd name="connsiteX588" fmla="*/ 16759 w 19998"/>
                <a:gd name="connsiteY588" fmla="*/ 3497 h 19998"/>
                <a:gd name="connsiteX589" fmla="*/ 16759 w 19998"/>
                <a:gd name="connsiteY589" fmla="*/ 3478 h 19998"/>
                <a:gd name="connsiteX590" fmla="*/ 16940 w 19998"/>
                <a:gd name="connsiteY590" fmla="*/ 3478 h 19998"/>
                <a:gd name="connsiteX591" fmla="*/ 17085 w 19998"/>
                <a:gd name="connsiteY591" fmla="*/ 3560 h 19998"/>
                <a:gd name="connsiteX592" fmla="*/ 17085 w 19998"/>
                <a:gd name="connsiteY592" fmla="*/ 3534 h 19998"/>
                <a:gd name="connsiteX593" fmla="*/ 17192 w 19998"/>
                <a:gd name="connsiteY593" fmla="*/ 3518 h 19998"/>
                <a:gd name="connsiteX594" fmla="*/ 17192 w 19998"/>
                <a:gd name="connsiteY594" fmla="*/ 3534 h 19998"/>
                <a:gd name="connsiteX595" fmla="*/ 17373 w 19998"/>
                <a:gd name="connsiteY595" fmla="*/ 3640 h 19998"/>
                <a:gd name="connsiteX596" fmla="*/ 17354 w 19998"/>
                <a:gd name="connsiteY596" fmla="*/ 3663 h 19998"/>
                <a:gd name="connsiteX597" fmla="*/ 17437 w 19998"/>
                <a:gd name="connsiteY597" fmla="*/ 3783 h 19998"/>
                <a:gd name="connsiteX598" fmla="*/ 17397 w 19998"/>
                <a:gd name="connsiteY598" fmla="*/ 3783 h 19998"/>
                <a:gd name="connsiteX599" fmla="*/ 17414 w 19998"/>
                <a:gd name="connsiteY599" fmla="*/ 3826 h 19998"/>
                <a:gd name="connsiteX600" fmla="*/ 17437 w 19998"/>
                <a:gd name="connsiteY600" fmla="*/ 3826 h 19998"/>
                <a:gd name="connsiteX601" fmla="*/ 17602 w 19998"/>
                <a:gd name="connsiteY601" fmla="*/ 4028 h 19998"/>
                <a:gd name="connsiteX602" fmla="*/ 17623 w 19998"/>
                <a:gd name="connsiteY602" fmla="*/ 4091 h 19998"/>
                <a:gd name="connsiteX603" fmla="*/ 17642 w 19998"/>
                <a:gd name="connsiteY603" fmla="*/ 4091 h 19998"/>
                <a:gd name="connsiteX604" fmla="*/ 17683 w 19998"/>
                <a:gd name="connsiteY604" fmla="*/ 4211 h 19998"/>
                <a:gd name="connsiteX605" fmla="*/ 17849 w 19998"/>
                <a:gd name="connsiteY605" fmla="*/ 4211 h 19998"/>
                <a:gd name="connsiteX606" fmla="*/ 17849 w 19998"/>
                <a:gd name="connsiteY606" fmla="*/ 4171 h 19998"/>
                <a:gd name="connsiteX607" fmla="*/ 17871 w 19998"/>
                <a:gd name="connsiteY607" fmla="*/ 4171 h 19998"/>
                <a:gd name="connsiteX608" fmla="*/ 17830 w 19998"/>
                <a:gd name="connsiteY608" fmla="*/ 4091 h 19998"/>
                <a:gd name="connsiteX609" fmla="*/ 17871 w 19998"/>
                <a:gd name="connsiteY609" fmla="*/ 4065 h 19998"/>
                <a:gd name="connsiteX610" fmla="*/ 17935 w 19998"/>
                <a:gd name="connsiteY610" fmla="*/ 4091 h 19998"/>
                <a:gd name="connsiteX611" fmla="*/ 17976 w 19998"/>
                <a:gd name="connsiteY611" fmla="*/ 4065 h 19998"/>
                <a:gd name="connsiteX612" fmla="*/ 18019 w 19998"/>
                <a:gd name="connsiteY612" fmla="*/ 4091 h 19998"/>
                <a:gd name="connsiteX613" fmla="*/ 18140 w 19998"/>
                <a:gd name="connsiteY613" fmla="*/ 4131 h 19998"/>
                <a:gd name="connsiteX614" fmla="*/ 18183 w 19998"/>
                <a:gd name="connsiteY614" fmla="*/ 4293 h 19998"/>
                <a:gd name="connsiteX615" fmla="*/ 18200 w 19998"/>
                <a:gd name="connsiteY615" fmla="*/ 4293 h 19998"/>
                <a:gd name="connsiteX616" fmla="*/ 18223 w 19998"/>
                <a:gd name="connsiteY616" fmla="*/ 4211 h 19998"/>
                <a:gd name="connsiteX617" fmla="*/ 18240 w 19998"/>
                <a:gd name="connsiteY617" fmla="*/ 4211 h 19998"/>
                <a:gd name="connsiteX618" fmla="*/ 18240 w 19998"/>
                <a:gd name="connsiteY618" fmla="*/ 4230 h 19998"/>
                <a:gd name="connsiteX619" fmla="*/ 18281 w 19998"/>
                <a:gd name="connsiteY619" fmla="*/ 4230 h 19998"/>
                <a:gd name="connsiteX620" fmla="*/ 18328 w 19998"/>
                <a:gd name="connsiteY620" fmla="*/ 4270 h 19998"/>
                <a:gd name="connsiteX621" fmla="*/ 18369 w 19998"/>
                <a:gd name="connsiteY621" fmla="*/ 4253 h 19998"/>
                <a:gd name="connsiteX622" fmla="*/ 18388 w 19998"/>
                <a:gd name="connsiteY622" fmla="*/ 4270 h 19998"/>
                <a:gd name="connsiteX623" fmla="*/ 18531 w 19998"/>
                <a:gd name="connsiteY623" fmla="*/ 4253 h 19998"/>
                <a:gd name="connsiteX624" fmla="*/ 18531 w 19998"/>
                <a:gd name="connsiteY624" fmla="*/ 4270 h 19998"/>
                <a:gd name="connsiteX625" fmla="*/ 18631 w 19998"/>
                <a:gd name="connsiteY625" fmla="*/ 4211 h 19998"/>
                <a:gd name="connsiteX626" fmla="*/ 18631 w 19998"/>
                <a:gd name="connsiteY626" fmla="*/ 4131 h 19998"/>
                <a:gd name="connsiteX627" fmla="*/ 18762 w 19998"/>
                <a:gd name="connsiteY627" fmla="*/ 4108 h 19998"/>
                <a:gd name="connsiteX628" fmla="*/ 18778 w 19998"/>
                <a:gd name="connsiteY628" fmla="*/ 4148 h 19998"/>
                <a:gd name="connsiteX629" fmla="*/ 18821 w 19998"/>
                <a:gd name="connsiteY629" fmla="*/ 4131 h 19998"/>
                <a:gd name="connsiteX630" fmla="*/ 18943 w 19998"/>
                <a:gd name="connsiteY630" fmla="*/ 4333 h 19998"/>
                <a:gd name="connsiteX631" fmla="*/ 19047 w 19998"/>
                <a:gd name="connsiteY631" fmla="*/ 4333 h 19998"/>
                <a:gd name="connsiteX632" fmla="*/ 19064 w 19998"/>
                <a:gd name="connsiteY632" fmla="*/ 4392 h 19998"/>
                <a:gd name="connsiteX633" fmla="*/ 19152 w 19998"/>
                <a:gd name="connsiteY633" fmla="*/ 4392 h 19998"/>
                <a:gd name="connsiteX634" fmla="*/ 19152 w 19998"/>
                <a:gd name="connsiteY634" fmla="*/ 4373 h 19998"/>
                <a:gd name="connsiteX635" fmla="*/ 19212 w 19998"/>
                <a:gd name="connsiteY635" fmla="*/ 4373 h 19998"/>
                <a:gd name="connsiteX636" fmla="*/ 19212 w 19998"/>
                <a:gd name="connsiteY636" fmla="*/ 4392 h 19998"/>
                <a:gd name="connsiteX637" fmla="*/ 19317 w 19998"/>
                <a:gd name="connsiteY637" fmla="*/ 4333 h 19998"/>
                <a:gd name="connsiteX638" fmla="*/ 19417 w 19998"/>
                <a:gd name="connsiteY638" fmla="*/ 4392 h 19998"/>
                <a:gd name="connsiteX639" fmla="*/ 19443 w 19998"/>
                <a:gd name="connsiteY639" fmla="*/ 4373 h 19998"/>
                <a:gd name="connsiteX640" fmla="*/ 19500 w 19998"/>
                <a:gd name="connsiteY640" fmla="*/ 4373 h 19998"/>
                <a:gd name="connsiteX641" fmla="*/ 19521 w 19998"/>
                <a:gd name="connsiteY641" fmla="*/ 4352 h 19998"/>
                <a:gd name="connsiteX642" fmla="*/ 19998 w 19998"/>
                <a:gd name="connsiteY642" fmla="*/ 4512 h 19998"/>
                <a:gd name="connsiteX643" fmla="*/ 19750 w 19998"/>
                <a:gd name="connsiteY643" fmla="*/ 4939 h 19998"/>
                <a:gd name="connsiteX644" fmla="*/ 19712 w 19998"/>
                <a:gd name="connsiteY644" fmla="*/ 4939 h 19998"/>
                <a:gd name="connsiteX645" fmla="*/ 19686 w 19998"/>
                <a:gd name="connsiteY645" fmla="*/ 5003 h 19998"/>
                <a:gd name="connsiteX646" fmla="*/ 19645 w 19998"/>
                <a:gd name="connsiteY646" fmla="*/ 5003 h 19998"/>
                <a:gd name="connsiteX647" fmla="*/ 19131 w 19998"/>
                <a:gd name="connsiteY647" fmla="*/ 6512 h 19998"/>
                <a:gd name="connsiteX648" fmla="*/ 19236 w 19998"/>
                <a:gd name="connsiteY648" fmla="*/ 7750 h 19998"/>
                <a:gd name="connsiteX649" fmla="*/ 19212 w 19998"/>
                <a:gd name="connsiteY649" fmla="*/ 7750 h 19998"/>
                <a:gd name="connsiteX650" fmla="*/ 19090 w 19998"/>
                <a:gd name="connsiteY650" fmla="*/ 7870 h 19998"/>
                <a:gd name="connsiteX651" fmla="*/ 19152 w 19998"/>
                <a:gd name="connsiteY651" fmla="*/ 7853 h 19998"/>
                <a:gd name="connsiteX652" fmla="*/ 19064 w 19998"/>
                <a:gd name="connsiteY652" fmla="*/ 7973 h 19998"/>
                <a:gd name="connsiteX653" fmla="*/ 18983 w 19998"/>
                <a:gd name="connsiteY653" fmla="*/ 7973 h 19998"/>
                <a:gd name="connsiteX654" fmla="*/ 18714 w 19998"/>
                <a:gd name="connsiteY654" fmla="*/ 8135 h 19998"/>
                <a:gd name="connsiteX655" fmla="*/ 18695 w 19998"/>
                <a:gd name="connsiteY655" fmla="*/ 8093 h 19998"/>
                <a:gd name="connsiteX656" fmla="*/ 18614 w 19998"/>
                <a:gd name="connsiteY656" fmla="*/ 7997 h 19998"/>
                <a:gd name="connsiteX657" fmla="*/ 18304 w 19998"/>
                <a:gd name="connsiteY65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3115 w 19998"/>
                <a:gd name="connsiteY320" fmla="*/ 7625 h 19998"/>
                <a:gd name="connsiteX321" fmla="*/ 2477 w 19998"/>
                <a:gd name="connsiteY321" fmla="*/ 7750 h 19998"/>
                <a:gd name="connsiteX322" fmla="*/ 2477 w 19998"/>
                <a:gd name="connsiteY322" fmla="*/ 7973 h 19998"/>
                <a:gd name="connsiteX323" fmla="*/ 2127 w 19998"/>
                <a:gd name="connsiteY323" fmla="*/ 7442 h 19998"/>
                <a:gd name="connsiteX324" fmla="*/ 1831 w 19998"/>
                <a:gd name="connsiteY324" fmla="*/ 7261 h 19998"/>
                <a:gd name="connsiteX325" fmla="*/ 1260 w 19998"/>
                <a:gd name="connsiteY325" fmla="*/ 6996 h 19998"/>
                <a:gd name="connsiteX326" fmla="*/ 1276 w 19998"/>
                <a:gd name="connsiteY326" fmla="*/ 6975 h 19998"/>
                <a:gd name="connsiteX327" fmla="*/ 1260 w 19998"/>
                <a:gd name="connsiteY327" fmla="*/ 6958 h 19998"/>
                <a:gd name="connsiteX328" fmla="*/ 1172 w 19998"/>
                <a:gd name="connsiteY328" fmla="*/ 6892 h 19998"/>
                <a:gd name="connsiteX329" fmla="*/ 886 w 19998"/>
                <a:gd name="connsiteY329" fmla="*/ 6975 h 19998"/>
                <a:gd name="connsiteX330" fmla="*/ 679 w 19998"/>
                <a:gd name="connsiteY330" fmla="*/ 7099 h 19998"/>
                <a:gd name="connsiteX331" fmla="*/ 533 w 19998"/>
                <a:gd name="connsiteY331" fmla="*/ 7078 h 19998"/>
                <a:gd name="connsiteX332" fmla="*/ 533 w 19998"/>
                <a:gd name="connsiteY332" fmla="*/ 7022 h 19998"/>
                <a:gd name="connsiteX333" fmla="*/ 574 w 19998"/>
                <a:gd name="connsiteY333" fmla="*/ 6996 h 19998"/>
                <a:gd name="connsiteX334" fmla="*/ 305 w 19998"/>
                <a:gd name="connsiteY334" fmla="*/ 6568 h 19998"/>
                <a:gd name="connsiteX335" fmla="*/ 264 w 19998"/>
                <a:gd name="connsiteY335" fmla="*/ 6594 h 19998"/>
                <a:gd name="connsiteX336" fmla="*/ 164 w 19998"/>
                <a:gd name="connsiteY336" fmla="*/ 6528 h 19998"/>
                <a:gd name="connsiteX337" fmla="*/ 141 w 19998"/>
                <a:gd name="connsiteY337" fmla="*/ 6528 h 19998"/>
                <a:gd name="connsiteX338" fmla="*/ 0 w 19998"/>
                <a:gd name="connsiteY338" fmla="*/ 6490 h 19998"/>
                <a:gd name="connsiteX339" fmla="*/ 17 w 19998"/>
                <a:gd name="connsiteY339" fmla="*/ 6465 h 19998"/>
                <a:gd name="connsiteX340" fmla="*/ 57 w 19998"/>
                <a:gd name="connsiteY340" fmla="*/ 6465 h 19998"/>
                <a:gd name="connsiteX341" fmla="*/ 57 w 19998"/>
                <a:gd name="connsiteY341" fmla="*/ 6425 h 19998"/>
                <a:gd name="connsiteX342" fmla="*/ 695 w 19998"/>
                <a:gd name="connsiteY342" fmla="*/ 6408 h 19998"/>
                <a:gd name="connsiteX343" fmla="*/ 760 w 19998"/>
                <a:gd name="connsiteY343" fmla="*/ 6262 h 19998"/>
                <a:gd name="connsiteX344" fmla="*/ 722 w 19998"/>
                <a:gd name="connsiteY344" fmla="*/ 6262 h 19998"/>
                <a:gd name="connsiteX345" fmla="*/ 695 w 19998"/>
                <a:gd name="connsiteY345" fmla="*/ 6164 h 19998"/>
                <a:gd name="connsiteX346" fmla="*/ 433 w 19998"/>
                <a:gd name="connsiteY346" fmla="*/ 6084 h 19998"/>
                <a:gd name="connsiteX347" fmla="*/ 348 w 19998"/>
                <a:gd name="connsiteY347" fmla="*/ 6204 h 19998"/>
                <a:gd name="connsiteX348" fmla="*/ 329 w 19998"/>
                <a:gd name="connsiteY348" fmla="*/ 6204 h 19998"/>
                <a:gd name="connsiteX349" fmla="*/ 305 w 19998"/>
                <a:gd name="connsiteY349" fmla="*/ 6060 h 19998"/>
                <a:gd name="connsiteX350" fmla="*/ 348 w 19998"/>
                <a:gd name="connsiteY350" fmla="*/ 6044 h 19998"/>
                <a:gd name="connsiteX351" fmla="*/ 348 w 19998"/>
                <a:gd name="connsiteY351" fmla="*/ 5997 h 19998"/>
                <a:gd name="connsiteX352" fmla="*/ 248 w 19998"/>
                <a:gd name="connsiteY352" fmla="*/ 5997 h 19998"/>
                <a:gd name="connsiteX353" fmla="*/ 221 w 19998"/>
                <a:gd name="connsiteY353" fmla="*/ 5938 h 19998"/>
                <a:gd name="connsiteX354" fmla="*/ 329 w 19998"/>
                <a:gd name="connsiteY354" fmla="*/ 5938 h 19998"/>
                <a:gd name="connsiteX355" fmla="*/ 348 w 19998"/>
                <a:gd name="connsiteY355" fmla="*/ 5818 h 19998"/>
                <a:gd name="connsiteX356" fmla="*/ 391 w 19998"/>
                <a:gd name="connsiteY356" fmla="*/ 5818 h 19998"/>
                <a:gd name="connsiteX357" fmla="*/ 369 w 19998"/>
                <a:gd name="connsiteY357" fmla="*/ 5917 h 19998"/>
                <a:gd name="connsiteX358" fmla="*/ 433 w 19998"/>
                <a:gd name="connsiteY358" fmla="*/ 5877 h 19998"/>
                <a:gd name="connsiteX359" fmla="*/ 433 w 19998"/>
                <a:gd name="connsiteY359" fmla="*/ 5898 h 19998"/>
                <a:gd name="connsiteX360" fmla="*/ 410 w 19998"/>
                <a:gd name="connsiteY360" fmla="*/ 5917 h 19998"/>
                <a:gd name="connsiteX361" fmla="*/ 433 w 19998"/>
                <a:gd name="connsiteY361" fmla="*/ 5938 h 19998"/>
                <a:gd name="connsiteX362" fmla="*/ 555 w 19998"/>
                <a:gd name="connsiteY362" fmla="*/ 5938 h 19998"/>
                <a:gd name="connsiteX363" fmla="*/ 555 w 19998"/>
                <a:gd name="connsiteY363" fmla="*/ 5955 h 19998"/>
                <a:gd name="connsiteX364" fmla="*/ 738 w 19998"/>
                <a:gd name="connsiteY364" fmla="*/ 5938 h 19998"/>
                <a:gd name="connsiteX365" fmla="*/ 695 w 19998"/>
                <a:gd name="connsiteY365" fmla="*/ 5835 h 19998"/>
                <a:gd name="connsiteX366" fmla="*/ 655 w 19998"/>
                <a:gd name="connsiteY366" fmla="*/ 5835 h 19998"/>
                <a:gd name="connsiteX367" fmla="*/ 638 w 19998"/>
                <a:gd name="connsiteY367" fmla="*/ 5877 h 19998"/>
                <a:gd name="connsiteX368" fmla="*/ 574 w 19998"/>
                <a:gd name="connsiteY368" fmla="*/ 5861 h 19998"/>
                <a:gd name="connsiteX369" fmla="*/ 517 w 19998"/>
                <a:gd name="connsiteY369" fmla="*/ 5861 h 19998"/>
                <a:gd name="connsiteX370" fmla="*/ 598 w 19998"/>
                <a:gd name="connsiteY370" fmla="*/ 5736 h 19998"/>
                <a:gd name="connsiteX371" fmla="*/ 141 w 19998"/>
                <a:gd name="connsiteY371" fmla="*/ 5778 h 19998"/>
                <a:gd name="connsiteX372" fmla="*/ 141 w 19998"/>
                <a:gd name="connsiteY372" fmla="*/ 5795 h 19998"/>
                <a:gd name="connsiteX373" fmla="*/ 17 w 19998"/>
                <a:gd name="connsiteY373" fmla="*/ 5818 h 19998"/>
                <a:gd name="connsiteX374" fmla="*/ 17 w 19998"/>
                <a:gd name="connsiteY374" fmla="*/ 5715 h 19998"/>
                <a:gd name="connsiteX375" fmla="*/ 40 w 19998"/>
                <a:gd name="connsiteY375" fmla="*/ 5715 h 19998"/>
                <a:gd name="connsiteX376" fmla="*/ 141 w 19998"/>
                <a:gd name="connsiteY376" fmla="*/ 5287 h 19998"/>
                <a:gd name="connsiteX377" fmla="*/ 181 w 19998"/>
                <a:gd name="connsiteY377" fmla="*/ 5268 h 19998"/>
                <a:gd name="connsiteX378" fmla="*/ 348 w 19998"/>
                <a:gd name="connsiteY378" fmla="*/ 5247 h 19998"/>
                <a:gd name="connsiteX379" fmla="*/ 329 w 19998"/>
                <a:gd name="connsiteY379" fmla="*/ 5205 h 19998"/>
                <a:gd name="connsiteX380" fmla="*/ 450 w 19998"/>
                <a:gd name="connsiteY380" fmla="*/ 5149 h 19998"/>
                <a:gd name="connsiteX381" fmla="*/ 617 w 19998"/>
                <a:gd name="connsiteY381" fmla="*/ 5149 h 19998"/>
                <a:gd name="connsiteX382" fmla="*/ 617 w 19998"/>
                <a:gd name="connsiteY382" fmla="*/ 5106 h 19998"/>
                <a:gd name="connsiteX383" fmla="*/ 803 w 19998"/>
                <a:gd name="connsiteY383" fmla="*/ 5085 h 19998"/>
                <a:gd name="connsiteX384" fmla="*/ 826 w 19998"/>
                <a:gd name="connsiteY384" fmla="*/ 5106 h 19998"/>
                <a:gd name="connsiteX385" fmla="*/ 803 w 19998"/>
                <a:gd name="connsiteY385" fmla="*/ 5149 h 19998"/>
                <a:gd name="connsiteX386" fmla="*/ 803 w 19998"/>
                <a:gd name="connsiteY386" fmla="*/ 5165 h 19998"/>
                <a:gd name="connsiteX387" fmla="*/ 1276 w 19998"/>
                <a:gd name="connsiteY387" fmla="*/ 5022 h 19998"/>
                <a:gd name="connsiteX388" fmla="*/ 1276 w 19998"/>
                <a:gd name="connsiteY388" fmla="*/ 5003 h 19998"/>
                <a:gd name="connsiteX389" fmla="*/ 1276 w 19998"/>
                <a:gd name="connsiteY389" fmla="*/ 5022 h 19998"/>
                <a:gd name="connsiteX390" fmla="*/ 1298 w 19998"/>
                <a:gd name="connsiteY390" fmla="*/ 5022 h 19998"/>
                <a:gd name="connsiteX391" fmla="*/ 1298 w 19998"/>
                <a:gd name="connsiteY391" fmla="*/ 5003 h 19998"/>
                <a:gd name="connsiteX392" fmla="*/ 1341 w 19998"/>
                <a:gd name="connsiteY392" fmla="*/ 5003 h 19998"/>
                <a:gd name="connsiteX393" fmla="*/ 1341 w 19998"/>
                <a:gd name="connsiteY393" fmla="*/ 5165 h 19998"/>
                <a:gd name="connsiteX394" fmla="*/ 1381 w 19998"/>
                <a:gd name="connsiteY394" fmla="*/ 5165 h 19998"/>
                <a:gd name="connsiteX395" fmla="*/ 1441 w 19998"/>
                <a:gd name="connsiteY395" fmla="*/ 5149 h 19998"/>
                <a:gd name="connsiteX396" fmla="*/ 1441 w 19998"/>
                <a:gd name="connsiteY396" fmla="*/ 5205 h 19998"/>
                <a:gd name="connsiteX397" fmla="*/ 1505 w 19998"/>
                <a:gd name="connsiteY397" fmla="*/ 5231 h 19998"/>
                <a:gd name="connsiteX398" fmla="*/ 1524 w 19998"/>
                <a:gd name="connsiteY398" fmla="*/ 5069 h 19998"/>
                <a:gd name="connsiteX399" fmla="*/ 1562 w 19998"/>
                <a:gd name="connsiteY399" fmla="*/ 5069 h 19998"/>
                <a:gd name="connsiteX400" fmla="*/ 1562 w 19998"/>
                <a:gd name="connsiteY400" fmla="*/ 5043 h 19998"/>
                <a:gd name="connsiteX401" fmla="*/ 1815 w 19998"/>
                <a:gd name="connsiteY401" fmla="*/ 5125 h 19998"/>
                <a:gd name="connsiteX402" fmla="*/ 1815 w 19998"/>
                <a:gd name="connsiteY402" fmla="*/ 5149 h 19998"/>
                <a:gd name="connsiteX403" fmla="*/ 1831 w 19998"/>
                <a:gd name="connsiteY403" fmla="*/ 5149 h 19998"/>
                <a:gd name="connsiteX404" fmla="*/ 1874 w 19998"/>
                <a:gd name="connsiteY404" fmla="*/ 5149 h 19998"/>
                <a:gd name="connsiteX405" fmla="*/ 1874 w 19998"/>
                <a:gd name="connsiteY405" fmla="*/ 5189 h 19998"/>
                <a:gd name="connsiteX406" fmla="*/ 1936 w 19998"/>
                <a:gd name="connsiteY406" fmla="*/ 5165 h 19998"/>
                <a:gd name="connsiteX407" fmla="*/ 1936 w 19998"/>
                <a:gd name="connsiteY407" fmla="*/ 5149 h 19998"/>
                <a:gd name="connsiteX408" fmla="*/ 1915 w 19998"/>
                <a:gd name="connsiteY408" fmla="*/ 5125 h 19998"/>
                <a:gd name="connsiteX409" fmla="*/ 1915 w 19998"/>
                <a:gd name="connsiteY409" fmla="*/ 5069 h 19998"/>
                <a:gd name="connsiteX410" fmla="*/ 1979 w 19998"/>
                <a:gd name="connsiteY410" fmla="*/ 5003 h 19998"/>
                <a:gd name="connsiteX411" fmla="*/ 1936 w 19998"/>
                <a:gd name="connsiteY411" fmla="*/ 4939 h 19998"/>
                <a:gd name="connsiteX412" fmla="*/ 2103 w 19998"/>
                <a:gd name="connsiteY412" fmla="*/ 4820 h 19998"/>
                <a:gd name="connsiteX413" fmla="*/ 2496 w 19998"/>
                <a:gd name="connsiteY413" fmla="*/ 4777 h 19998"/>
                <a:gd name="connsiteX414" fmla="*/ 2536 w 19998"/>
                <a:gd name="connsiteY414" fmla="*/ 4860 h 19998"/>
                <a:gd name="connsiteX415" fmla="*/ 2722 w 19998"/>
                <a:gd name="connsiteY415" fmla="*/ 4761 h 19998"/>
                <a:gd name="connsiteX416" fmla="*/ 2722 w 19998"/>
                <a:gd name="connsiteY416" fmla="*/ 4900 h 19998"/>
                <a:gd name="connsiteX417" fmla="*/ 2805 w 19998"/>
                <a:gd name="connsiteY417" fmla="*/ 4923 h 19998"/>
                <a:gd name="connsiteX418" fmla="*/ 2782 w 19998"/>
                <a:gd name="connsiteY418" fmla="*/ 4982 h 19998"/>
                <a:gd name="connsiteX419" fmla="*/ 2886 w 19998"/>
                <a:gd name="connsiteY419" fmla="*/ 5022 h 19998"/>
                <a:gd name="connsiteX420" fmla="*/ 2910 w 19998"/>
                <a:gd name="connsiteY420" fmla="*/ 5022 h 19998"/>
                <a:gd name="connsiteX421" fmla="*/ 2970 w 19998"/>
                <a:gd name="connsiteY421" fmla="*/ 5189 h 19998"/>
                <a:gd name="connsiteX422" fmla="*/ 3256 w 19998"/>
                <a:gd name="connsiteY422" fmla="*/ 5673 h 19998"/>
                <a:gd name="connsiteX423" fmla="*/ 3608 w 19998"/>
                <a:gd name="connsiteY423" fmla="*/ 5391 h 19998"/>
                <a:gd name="connsiteX424" fmla="*/ 3860 w 19998"/>
                <a:gd name="connsiteY424" fmla="*/ 5268 h 19998"/>
                <a:gd name="connsiteX425" fmla="*/ 3999 w 19998"/>
                <a:gd name="connsiteY425" fmla="*/ 5534 h 19998"/>
                <a:gd name="connsiteX426" fmla="*/ 4351 w 19998"/>
                <a:gd name="connsiteY426" fmla="*/ 5351 h 19998"/>
                <a:gd name="connsiteX427" fmla="*/ 4580 w 19998"/>
                <a:gd name="connsiteY427" fmla="*/ 5268 h 19998"/>
                <a:gd name="connsiteX428" fmla="*/ 4580 w 19998"/>
                <a:gd name="connsiteY428" fmla="*/ 5471 h 19998"/>
                <a:gd name="connsiteX429" fmla="*/ 4994 w 19998"/>
                <a:gd name="connsiteY429" fmla="*/ 5449 h 19998"/>
                <a:gd name="connsiteX430" fmla="*/ 5075 w 19998"/>
                <a:gd name="connsiteY430" fmla="*/ 5471 h 19998"/>
                <a:gd name="connsiteX431" fmla="*/ 5323 w 19998"/>
                <a:gd name="connsiteY431" fmla="*/ 5471 h 19998"/>
                <a:gd name="connsiteX432" fmla="*/ 5242 w 19998"/>
                <a:gd name="connsiteY432" fmla="*/ 5407 h 19998"/>
                <a:gd name="connsiteX433" fmla="*/ 4994 w 19998"/>
                <a:gd name="connsiteY433" fmla="*/ 5003 h 19998"/>
                <a:gd name="connsiteX434" fmla="*/ 4970 w 19998"/>
                <a:gd name="connsiteY434" fmla="*/ 5003 h 19998"/>
                <a:gd name="connsiteX435" fmla="*/ 4954 w 19998"/>
                <a:gd name="connsiteY435" fmla="*/ 4982 h 19998"/>
                <a:gd name="connsiteX436" fmla="*/ 5054 w 19998"/>
                <a:gd name="connsiteY436" fmla="*/ 4618 h 19998"/>
                <a:gd name="connsiteX437" fmla="*/ 5054 w 19998"/>
                <a:gd name="connsiteY437" fmla="*/ 4601 h 19998"/>
                <a:gd name="connsiteX438" fmla="*/ 5037 w 19998"/>
                <a:gd name="connsiteY438" fmla="*/ 4618 h 19998"/>
                <a:gd name="connsiteX439" fmla="*/ 5011 w 19998"/>
                <a:gd name="connsiteY439" fmla="*/ 4131 h 19998"/>
                <a:gd name="connsiteX440" fmla="*/ 4970 w 19998"/>
                <a:gd name="connsiteY440" fmla="*/ 4131 h 19998"/>
                <a:gd name="connsiteX441" fmla="*/ 4642 w 19998"/>
                <a:gd name="connsiteY441" fmla="*/ 3335 h 19998"/>
                <a:gd name="connsiteX442" fmla="*/ 4663 w 19998"/>
                <a:gd name="connsiteY442" fmla="*/ 3092 h 19998"/>
                <a:gd name="connsiteX443" fmla="*/ 4563 w 19998"/>
                <a:gd name="connsiteY443" fmla="*/ 3050 h 19998"/>
                <a:gd name="connsiteX444" fmla="*/ 4563 w 19998"/>
                <a:gd name="connsiteY444" fmla="*/ 2930 h 19998"/>
                <a:gd name="connsiteX445" fmla="*/ 4663 w 19998"/>
                <a:gd name="connsiteY445" fmla="*/ 2987 h 19998"/>
                <a:gd name="connsiteX446" fmla="*/ 4684 w 19998"/>
                <a:gd name="connsiteY446" fmla="*/ 2947 h 19998"/>
                <a:gd name="connsiteX447" fmla="*/ 5242 w 19998"/>
                <a:gd name="connsiteY447" fmla="*/ 3092 h 19998"/>
                <a:gd name="connsiteX448" fmla="*/ 5258 w 19998"/>
                <a:gd name="connsiteY448" fmla="*/ 3029 h 19998"/>
                <a:gd name="connsiteX449" fmla="*/ 5570 w 19998"/>
                <a:gd name="connsiteY449" fmla="*/ 3050 h 19998"/>
                <a:gd name="connsiteX450" fmla="*/ 5632 w 19998"/>
                <a:gd name="connsiteY450" fmla="*/ 3252 h 19998"/>
                <a:gd name="connsiteX451" fmla="*/ 5592 w 19998"/>
                <a:gd name="connsiteY451" fmla="*/ 3252 h 19998"/>
                <a:gd name="connsiteX452" fmla="*/ 5570 w 19998"/>
                <a:gd name="connsiteY452" fmla="*/ 3316 h 19998"/>
                <a:gd name="connsiteX453" fmla="*/ 5511 w 19998"/>
                <a:gd name="connsiteY453" fmla="*/ 3316 h 19998"/>
                <a:gd name="connsiteX454" fmla="*/ 5675 w 19998"/>
                <a:gd name="connsiteY454" fmla="*/ 3800 h 19998"/>
                <a:gd name="connsiteX455" fmla="*/ 5649 w 19998"/>
                <a:gd name="connsiteY455" fmla="*/ 3826 h 19998"/>
                <a:gd name="connsiteX456" fmla="*/ 5732 w 19998"/>
                <a:gd name="connsiteY456" fmla="*/ 3842 h 19998"/>
                <a:gd name="connsiteX457" fmla="*/ 5713 w 19998"/>
                <a:gd name="connsiteY457" fmla="*/ 3842 h 19998"/>
                <a:gd name="connsiteX458" fmla="*/ 5732 w 19998"/>
                <a:gd name="connsiteY458" fmla="*/ 3882 h 19998"/>
                <a:gd name="connsiteX459" fmla="*/ 5756 w 19998"/>
                <a:gd name="connsiteY459" fmla="*/ 3882 h 19998"/>
                <a:gd name="connsiteX460" fmla="*/ 5775 w 19998"/>
                <a:gd name="connsiteY460" fmla="*/ 3882 h 19998"/>
                <a:gd name="connsiteX461" fmla="*/ 5861 w 19998"/>
                <a:gd name="connsiteY461" fmla="*/ 3762 h 19998"/>
                <a:gd name="connsiteX462" fmla="*/ 6499 w 19998"/>
                <a:gd name="connsiteY462" fmla="*/ 3906 h 19998"/>
                <a:gd name="connsiteX463" fmla="*/ 7611 w 19998"/>
                <a:gd name="connsiteY463" fmla="*/ 3826 h 19998"/>
                <a:gd name="connsiteX464" fmla="*/ 7923 w 19998"/>
                <a:gd name="connsiteY464" fmla="*/ 3722 h 19998"/>
                <a:gd name="connsiteX465" fmla="*/ 8045 w 19998"/>
                <a:gd name="connsiteY465" fmla="*/ 3703 h 19998"/>
                <a:gd name="connsiteX466" fmla="*/ 7611 w 19998"/>
                <a:gd name="connsiteY466" fmla="*/ 3600 h 19998"/>
                <a:gd name="connsiteX467" fmla="*/ 7611 w 19998"/>
                <a:gd name="connsiteY467" fmla="*/ 3581 h 19998"/>
                <a:gd name="connsiteX468" fmla="*/ 7799 w 19998"/>
                <a:gd name="connsiteY468" fmla="*/ 3092 h 19998"/>
                <a:gd name="connsiteX469" fmla="*/ 9574 w 19998"/>
                <a:gd name="connsiteY469" fmla="*/ 2317 h 19998"/>
                <a:gd name="connsiteX470" fmla="*/ 9843 w 19998"/>
                <a:gd name="connsiteY470" fmla="*/ 1993 h 19998"/>
                <a:gd name="connsiteX471" fmla="*/ 9902 w 19998"/>
                <a:gd name="connsiteY471" fmla="*/ 2051 h 19998"/>
                <a:gd name="connsiteX472" fmla="*/ 10031 w 19998"/>
                <a:gd name="connsiteY472" fmla="*/ 2051 h 19998"/>
                <a:gd name="connsiteX473" fmla="*/ 9964 w 19998"/>
                <a:gd name="connsiteY473" fmla="*/ 1972 h 19998"/>
                <a:gd name="connsiteX474" fmla="*/ 9943 w 19998"/>
                <a:gd name="connsiteY474" fmla="*/ 1993 h 19998"/>
                <a:gd name="connsiteX475" fmla="*/ 9843 w 19998"/>
                <a:gd name="connsiteY475" fmla="*/ 1645 h 19998"/>
                <a:gd name="connsiteX476" fmla="*/ 9902 w 19998"/>
                <a:gd name="connsiteY476" fmla="*/ 1645 h 19998"/>
                <a:gd name="connsiteX477" fmla="*/ 9902 w 19998"/>
                <a:gd name="connsiteY477" fmla="*/ 1628 h 19998"/>
                <a:gd name="connsiteX478" fmla="*/ 9902 w 19998"/>
                <a:gd name="connsiteY478" fmla="*/ 1607 h 19998"/>
                <a:gd name="connsiteX479" fmla="*/ 9843 w 19998"/>
                <a:gd name="connsiteY479" fmla="*/ 1542 h 19998"/>
                <a:gd name="connsiteX480" fmla="*/ 9886 w 19998"/>
                <a:gd name="connsiteY480" fmla="*/ 1260 h 19998"/>
                <a:gd name="connsiteX481" fmla="*/ 9926 w 19998"/>
                <a:gd name="connsiteY481" fmla="*/ 1243 h 19998"/>
                <a:gd name="connsiteX482" fmla="*/ 9886 w 19998"/>
                <a:gd name="connsiteY482" fmla="*/ 815 h 19998"/>
                <a:gd name="connsiteX483" fmla="*/ 9902 w 19998"/>
                <a:gd name="connsiteY483" fmla="*/ 815 h 19998"/>
                <a:gd name="connsiteX484" fmla="*/ 9886 w 19998"/>
                <a:gd name="connsiteY484" fmla="*/ 484 h 19998"/>
                <a:gd name="connsiteX485" fmla="*/ 10645 w 19998"/>
                <a:gd name="connsiteY485" fmla="*/ 186 h 19998"/>
                <a:gd name="connsiteX486" fmla="*/ 11307 w 19998"/>
                <a:gd name="connsiteY486" fmla="*/ 0 h 19998"/>
                <a:gd name="connsiteX487" fmla="*/ 11431 w 19998"/>
                <a:gd name="connsiteY487" fmla="*/ 324 h 19998"/>
                <a:gd name="connsiteX488" fmla="*/ 11431 w 19998"/>
                <a:gd name="connsiteY488" fmla="*/ 630 h 19998"/>
                <a:gd name="connsiteX489" fmla="*/ 11577 w 19998"/>
                <a:gd name="connsiteY489" fmla="*/ 630 h 19998"/>
                <a:gd name="connsiteX490" fmla="*/ 11700 w 19998"/>
                <a:gd name="connsiteY490" fmla="*/ 832 h 19998"/>
                <a:gd name="connsiteX491" fmla="*/ 11822 w 19998"/>
                <a:gd name="connsiteY491" fmla="*/ 895 h 19998"/>
                <a:gd name="connsiteX492" fmla="*/ 12158 w 19998"/>
                <a:gd name="connsiteY492" fmla="*/ 670 h 19998"/>
                <a:gd name="connsiteX493" fmla="*/ 12279 w 19998"/>
                <a:gd name="connsiteY493" fmla="*/ 792 h 19998"/>
                <a:gd name="connsiteX494" fmla="*/ 12255 w 19998"/>
                <a:gd name="connsiteY494" fmla="*/ 815 h 19998"/>
                <a:gd name="connsiteX495" fmla="*/ 12360 w 19998"/>
                <a:gd name="connsiteY495" fmla="*/ 895 h 19998"/>
                <a:gd name="connsiteX496" fmla="*/ 12360 w 19998"/>
                <a:gd name="connsiteY496" fmla="*/ 912 h 19998"/>
                <a:gd name="connsiteX497" fmla="*/ 12339 w 19998"/>
                <a:gd name="connsiteY497" fmla="*/ 935 h 19998"/>
                <a:gd name="connsiteX498" fmla="*/ 12548 w 19998"/>
                <a:gd name="connsiteY498" fmla="*/ 1342 h 19998"/>
                <a:gd name="connsiteX499" fmla="*/ 12753 w 19998"/>
                <a:gd name="connsiteY499" fmla="*/ 1260 h 19998"/>
                <a:gd name="connsiteX500" fmla="*/ 12729 w 19998"/>
                <a:gd name="connsiteY500" fmla="*/ 1363 h 19998"/>
                <a:gd name="connsiteX501" fmla="*/ 12834 w 19998"/>
                <a:gd name="connsiteY501" fmla="*/ 1323 h 19998"/>
                <a:gd name="connsiteX502" fmla="*/ 12853 w 19998"/>
                <a:gd name="connsiteY502" fmla="*/ 1342 h 19998"/>
                <a:gd name="connsiteX503" fmla="*/ 12901 w 19998"/>
                <a:gd name="connsiteY503" fmla="*/ 1342 h 19998"/>
                <a:gd name="connsiteX504" fmla="*/ 13039 w 19998"/>
                <a:gd name="connsiteY504" fmla="*/ 1769 h 19998"/>
                <a:gd name="connsiteX505" fmla="*/ 13039 w 19998"/>
                <a:gd name="connsiteY505" fmla="*/ 1751 h 19998"/>
                <a:gd name="connsiteX506" fmla="*/ 13065 w 19998"/>
                <a:gd name="connsiteY506" fmla="*/ 1751 h 19998"/>
                <a:gd name="connsiteX507" fmla="*/ 13082 w 19998"/>
                <a:gd name="connsiteY507" fmla="*/ 1671 h 19998"/>
                <a:gd name="connsiteX508" fmla="*/ 13186 w 19998"/>
                <a:gd name="connsiteY508" fmla="*/ 1645 h 19998"/>
                <a:gd name="connsiteX509" fmla="*/ 13203 w 19998"/>
                <a:gd name="connsiteY509" fmla="*/ 1671 h 19998"/>
                <a:gd name="connsiteX510" fmla="*/ 13203 w 19998"/>
                <a:gd name="connsiteY510" fmla="*/ 1645 h 19998"/>
                <a:gd name="connsiteX511" fmla="*/ 13267 w 19998"/>
                <a:gd name="connsiteY511" fmla="*/ 1645 h 19998"/>
                <a:gd name="connsiteX512" fmla="*/ 13267 w 19998"/>
                <a:gd name="connsiteY512" fmla="*/ 1671 h 19998"/>
                <a:gd name="connsiteX513" fmla="*/ 13308 w 19998"/>
                <a:gd name="connsiteY513" fmla="*/ 1687 h 19998"/>
                <a:gd name="connsiteX514" fmla="*/ 13308 w 19998"/>
                <a:gd name="connsiteY514" fmla="*/ 1711 h 19998"/>
                <a:gd name="connsiteX515" fmla="*/ 13515 w 19998"/>
                <a:gd name="connsiteY515" fmla="*/ 1628 h 19998"/>
                <a:gd name="connsiteX516" fmla="*/ 13598 w 19998"/>
                <a:gd name="connsiteY516" fmla="*/ 1751 h 19998"/>
                <a:gd name="connsiteX517" fmla="*/ 13660 w 19998"/>
                <a:gd name="connsiteY517" fmla="*/ 1769 h 19998"/>
                <a:gd name="connsiteX518" fmla="*/ 13660 w 19998"/>
                <a:gd name="connsiteY518" fmla="*/ 1833 h 19998"/>
                <a:gd name="connsiteX519" fmla="*/ 13677 w 19998"/>
                <a:gd name="connsiteY519" fmla="*/ 1833 h 19998"/>
                <a:gd name="connsiteX520" fmla="*/ 13677 w 19998"/>
                <a:gd name="connsiteY520" fmla="*/ 1849 h 19998"/>
                <a:gd name="connsiteX521" fmla="*/ 13725 w 19998"/>
                <a:gd name="connsiteY521" fmla="*/ 1849 h 19998"/>
                <a:gd name="connsiteX522" fmla="*/ 13703 w 19998"/>
                <a:gd name="connsiteY522" fmla="*/ 1833 h 19998"/>
                <a:gd name="connsiteX523" fmla="*/ 13725 w 19998"/>
                <a:gd name="connsiteY523" fmla="*/ 1791 h 19998"/>
                <a:gd name="connsiteX524" fmla="*/ 13808 w 19998"/>
                <a:gd name="connsiteY524" fmla="*/ 1873 h 19998"/>
                <a:gd name="connsiteX525" fmla="*/ 13725 w 19998"/>
                <a:gd name="connsiteY525" fmla="*/ 2155 h 19998"/>
                <a:gd name="connsiteX526" fmla="*/ 13725 w 19998"/>
                <a:gd name="connsiteY526" fmla="*/ 2138 h 19998"/>
                <a:gd name="connsiteX527" fmla="*/ 13784 w 19998"/>
                <a:gd name="connsiteY527" fmla="*/ 2155 h 19998"/>
                <a:gd name="connsiteX528" fmla="*/ 13825 w 19998"/>
                <a:gd name="connsiteY528" fmla="*/ 2301 h 19998"/>
                <a:gd name="connsiteX529" fmla="*/ 13703 w 19998"/>
                <a:gd name="connsiteY529" fmla="*/ 2420 h 19998"/>
                <a:gd name="connsiteX530" fmla="*/ 13741 w 19998"/>
                <a:gd name="connsiteY530" fmla="*/ 2463 h 19998"/>
                <a:gd name="connsiteX531" fmla="*/ 13703 w 19998"/>
                <a:gd name="connsiteY531" fmla="*/ 2503 h 19998"/>
                <a:gd name="connsiteX532" fmla="*/ 13784 w 19998"/>
                <a:gd name="connsiteY532" fmla="*/ 2519 h 19998"/>
                <a:gd name="connsiteX533" fmla="*/ 13784 w 19998"/>
                <a:gd name="connsiteY533" fmla="*/ 2540 h 19998"/>
                <a:gd name="connsiteX534" fmla="*/ 13849 w 19998"/>
                <a:gd name="connsiteY534" fmla="*/ 2540 h 19998"/>
                <a:gd name="connsiteX535" fmla="*/ 14280 w 19998"/>
                <a:gd name="connsiteY535" fmla="*/ 2540 h 19998"/>
                <a:gd name="connsiteX536" fmla="*/ 14527 w 19998"/>
                <a:gd name="connsiteY536" fmla="*/ 2437 h 19998"/>
                <a:gd name="connsiteX537" fmla="*/ 14527 w 19998"/>
                <a:gd name="connsiteY537" fmla="*/ 2218 h 19998"/>
                <a:gd name="connsiteX538" fmla="*/ 14715 w 19998"/>
                <a:gd name="connsiteY538" fmla="*/ 2051 h 19998"/>
                <a:gd name="connsiteX539" fmla="*/ 14815 w 19998"/>
                <a:gd name="connsiteY539" fmla="*/ 2115 h 19998"/>
                <a:gd name="connsiteX540" fmla="*/ 14775 w 19998"/>
                <a:gd name="connsiteY540" fmla="*/ 2138 h 19998"/>
                <a:gd name="connsiteX541" fmla="*/ 14796 w 19998"/>
                <a:gd name="connsiteY541" fmla="*/ 2218 h 19998"/>
                <a:gd name="connsiteX542" fmla="*/ 14756 w 19998"/>
                <a:gd name="connsiteY542" fmla="*/ 2195 h 19998"/>
                <a:gd name="connsiteX543" fmla="*/ 14732 w 19998"/>
                <a:gd name="connsiteY543" fmla="*/ 2218 h 19998"/>
                <a:gd name="connsiteX544" fmla="*/ 14756 w 19998"/>
                <a:gd name="connsiteY544" fmla="*/ 2237 h 19998"/>
                <a:gd name="connsiteX545" fmla="*/ 14732 w 19998"/>
                <a:gd name="connsiteY545" fmla="*/ 2275 h 19998"/>
                <a:gd name="connsiteX546" fmla="*/ 14715 w 19998"/>
                <a:gd name="connsiteY546" fmla="*/ 2275 h 19998"/>
                <a:gd name="connsiteX547" fmla="*/ 14756 w 19998"/>
                <a:gd name="connsiteY547" fmla="*/ 2341 h 19998"/>
                <a:gd name="connsiteX548" fmla="*/ 14675 w 19998"/>
                <a:gd name="connsiteY548" fmla="*/ 2519 h 19998"/>
                <a:gd name="connsiteX549" fmla="*/ 14815 w 19998"/>
                <a:gd name="connsiteY549" fmla="*/ 2622 h 19998"/>
                <a:gd name="connsiteX550" fmla="*/ 14796 w 19998"/>
                <a:gd name="connsiteY550" fmla="*/ 2904 h 19998"/>
                <a:gd name="connsiteX551" fmla="*/ 14918 w 19998"/>
                <a:gd name="connsiteY551" fmla="*/ 2904 h 19998"/>
                <a:gd name="connsiteX552" fmla="*/ 14918 w 19998"/>
                <a:gd name="connsiteY552" fmla="*/ 2867 h 19998"/>
                <a:gd name="connsiteX553" fmla="*/ 15001 w 19998"/>
                <a:gd name="connsiteY553" fmla="*/ 2888 h 19998"/>
                <a:gd name="connsiteX554" fmla="*/ 15230 w 19998"/>
                <a:gd name="connsiteY554" fmla="*/ 3074 h 19998"/>
                <a:gd name="connsiteX555" fmla="*/ 15249 w 19998"/>
                <a:gd name="connsiteY555" fmla="*/ 3050 h 19998"/>
                <a:gd name="connsiteX556" fmla="*/ 15249 w 19998"/>
                <a:gd name="connsiteY556" fmla="*/ 3114 h 19998"/>
                <a:gd name="connsiteX557" fmla="*/ 15330 w 19998"/>
                <a:gd name="connsiteY557" fmla="*/ 3114 h 19998"/>
                <a:gd name="connsiteX558" fmla="*/ 15418 w 19998"/>
                <a:gd name="connsiteY558" fmla="*/ 3114 h 19998"/>
                <a:gd name="connsiteX559" fmla="*/ 15499 w 19998"/>
                <a:gd name="connsiteY559" fmla="*/ 3196 h 19998"/>
                <a:gd name="connsiteX560" fmla="*/ 15475 w 19998"/>
                <a:gd name="connsiteY560" fmla="*/ 3252 h 19998"/>
                <a:gd name="connsiteX561" fmla="*/ 15499 w 19998"/>
                <a:gd name="connsiteY561" fmla="*/ 3295 h 19998"/>
                <a:gd name="connsiteX562" fmla="*/ 15499 w 19998"/>
                <a:gd name="connsiteY562" fmla="*/ 3276 h 19998"/>
                <a:gd name="connsiteX563" fmla="*/ 15599 w 19998"/>
                <a:gd name="connsiteY563" fmla="*/ 3276 h 19998"/>
                <a:gd name="connsiteX564" fmla="*/ 15704 w 19998"/>
                <a:gd name="connsiteY564" fmla="*/ 3374 h 19998"/>
                <a:gd name="connsiteX565" fmla="*/ 15682 w 19998"/>
                <a:gd name="connsiteY565" fmla="*/ 3414 h 19998"/>
                <a:gd name="connsiteX566" fmla="*/ 15723 w 19998"/>
                <a:gd name="connsiteY566" fmla="*/ 3478 h 19998"/>
                <a:gd name="connsiteX567" fmla="*/ 15704 w 19998"/>
                <a:gd name="connsiteY567" fmla="*/ 3497 h 19998"/>
                <a:gd name="connsiteX568" fmla="*/ 15747 w 19998"/>
                <a:gd name="connsiteY568" fmla="*/ 3534 h 19998"/>
                <a:gd name="connsiteX569" fmla="*/ 15747 w 19998"/>
                <a:gd name="connsiteY569" fmla="*/ 3518 h 19998"/>
                <a:gd name="connsiteX570" fmla="*/ 15935 w 19998"/>
                <a:gd name="connsiteY570" fmla="*/ 3478 h 19998"/>
                <a:gd name="connsiteX571" fmla="*/ 15935 w 19998"/>
                <a:gd name="connsiteY571" fmla="*/ 3518 h 19998"/>
                <a:gd name="connsiteX572" fmla="*/ 15951 w 19998"/>
                <a:gd name="connsiteY572" fmla="*/ 3518 h 19998"/>
                <a:gd name="connsiteX573" fmla="*/ 15992 w 19998"/>
                <a:gd name="connsiteY573" fmla="*/ 3414 h 19998"/>
                <a:gd name="connsiteX574" fmla="*/ 16156 w 19998"/>
                <a:gd name="connsiteY574" fmla="*/ 3414 h 19998"/>
                <a:gd name="connsiteX575" fmla="*/ 16156 w 19998"/>
                <a:gd name="connsiteY575" fmla="*/ 3374 h 19998"/>
                <a:gd name="connsiteX576" fmla="*/ 16302 w 19998"/>
                <a:gd name="connsiteY576" fmla="*/ 3436 h 19998"/>
                <a:gd name="connsiteX577" fmla="*/ 16285 w 19998"/>
                <a:gd name="connsiteY577" fmla="*/ 3454 h 19998"/>
                <a:gd name="connsiteX578" fmla="*/ 16366 w 19998"/>
                <a:gd name="connsiteY578" fmla="*/ 3518 h 19998"/>
                <a:gd name="connsiteX579" fmla="*/ 16490 w 19998"/>
                <a:gd name="connsiteY579" fmla="*/ 3518 h 19998"/>
                <a:gd name="connsiteX580" fmla="*/ 16506 w 19998"/>
                <a:gd name="connsiteY580" fmla="*/ 3600 h 19998"/>
                <a:gd name="connsiteX581" fmla="*/ 16590 w 19998"/>
                <a:gd name="connsiteY581" fmla="*/ 3624 h 19998"/>
                <a:gd name="connsiteX582" fmla="*/ 16611 w 19998"/>
                <a:gd name="connsiteY582" fmla="*/ 3581 h 19998"/>
                <a:gd name="connsiteX583" fmla="*/ 16694 w 19998"/>
                <a:gd name="connsiteY583" fmla="*/ 3600 h 19998"/>
                <a:gd name="connsiteX584" fmla="*/ 16694 w 19998"/>
                <a:gd name="connsiteY584" fmla="*/ 3560 h 19998"/>
                <a:gd name="connsiteX585" fmla="*/ 16716 w 19998"/>
                <a:gd name="connsiteY585" fmla="*/ 3560 h 19998"/>
                <a:gd name="connsiteX586" fmla="*/ 16716 w 19998"/>
                <a:gd name="connsiteY586" fmla="*/ 3518 h 19998"/>
                <a:gd name="connsiteX587" fmla="*/ 16759 w 19998"/>
                <a:gd name="connsiteY587" fmla="*/ 3497 h 19998"/>
                <a:gd name="connsiteX588" fmla="*/ 16759 w 19998"/>
                <a:gd name="connsiteY588" fmla="*/ 3478 h 19998"/>
                <a:gd name="connsiteX589" fmla="*/ 16940 w 19998"/>
                <a:gd name="connsiteY589" fmla="*/ 3478 h 19998"/>
                <a:gd name="connsiteX590" fmla="*/ 17085 w 19998"/>
                <a:gd name="connsiteY590" fmla="*/ 3560 h 19998"/>
                <a:gd name="connsiteX591" fmla="*/ 17085 w 19998"/>
                <a:gd name="connsiteY591" fmla="*/ 3534 h 19998"/>
                <a:gd name="connsiteX592" fmla="*/ 17192 w 19998"/>
                <a:gd name="connsiteY592" fmla="*/ 3518 h 19998"/>
                <a:gd name="connsiteX593" fmla="*/ 17192 w 19998"/>
                <a:gd name="connsiteY593" fmla="*/ 3534 h 19998"/>
                <a:gd name="connsiteX594" fmla="*/ 17373 w 19998"/>
                <a:gd name="connsiteY594" fmla="*/ 3640 h 19998"/>
                <a:gd name="connsiteX595" fmla="*/ 17354 w 19998"/>
                <a:gd name="connsiteY595" fmla="*/ 3663 h 19998"/>
                <a:gd name="connsiteX596" fmla="*/ 17437 w 19998"/>
                <a:gd name="connsiteY596" fmla="*/ 3783 h 19998"/>
                <a:gd name="connsiteX597" fmla="*/ 17397 w 19998"/>
                <a:gd name="connsiteY597" fmla="*/ 3783 h 19998"/>
                <a:gd name="connsiteX598" fmla="*/ 17414 w 19998"/>
                <a:gd name="connsiteY598" fmla="*/ 3826 h 19998"/>
                <a:gd name="connsiteX599" fmla="*/ 17437 w 19998"/>
                <a:gd name="connsiteY599" fmla="*/ 3826 h 19998"/>
                <a:gd name="connsiteX600" fmla="*/ 17602 w 19998"/>
                <a:gd name="connsiteY600" fmla="*/ 4028 h 19998"/>
                <a:gd name="connsiteX601" fmla="*/ 17623 w 19998"/>
                <a:gd name="connsiteY601" fmla="*/ 4091 h 19998"/>
                <a:gd name="connsiteX602" fmla="*/ 17642 w 19998"/>
                <a:gd name="connsiteY602" fmla="*/ 4091 h 19998"/>
                <a:gd name="connsiteX603" fmla="*/ 17683 w 19998"/>
                <a:gd name="connsiteY603" fmla="*/ 4211 h 19998"/>
                <a:gd name="connsiteX604" fmla="*/ 17849 w 19998"/>
                <a:gd name="connsiteY604" fmla="*/ 4211 h 19998"/>
                <a:gd name="connsiteX605" fmla="*/ 17849 w 19998"/>
                <a:gd name="connsiteY605" fmla="*/ 4171 h 19998"/>
                <a:gd name="connsiteX606" fmla="*/ 17871 w 19998"/>
                <a:gd name="connsiteY606" fmla="*/ 4171 h 19998"/>
                <a:gd name="connsiteX607" fmla="*/ 17830 w 19998"/>
                <a:gd name="connsiteY607" fmla="*/ 4091 h 19998"/>
                <a:gd name="connsiteX608" fmla="*/ 17871 w 19998"/>
                <a:gd name="connsiteY608" fmla="*/ 4065 h 19998"/>
                <a:gd name="connsiteX609" fmla="*/ 17935 w 19998"/>
                <a:gd name="connsiteY609" fmla="*/ 4091 h 19998"/>
                <a:gd name="connsiteX610" fmla="*/ 17976 w 19998"/>
                <a:gd name="connsiteY610" fmla="*/ 4065 h 19998"/>
                <a:gd name="connsiteX611" fmla="*/ 18019 w 19998"/>
                <a:gd name="connsiteY611" fmla="*/ 4091 h 19998"/>
                <a:gd name="connsiteX612" fmla="*/ 18140 w 19998"/>
                <a:gd name="connsiteY612" fmla="*/ 4131 h 19998"/>
                <a:gd name="connsiteX613" fmla="*/ 18183 w 19998"/>
                <a:gd name="connsiteY613" fmla="*/ 4293 h 19998"/>
                <a:gd name="connsiteX614" fmla="*/ 18200 w 19998"/>
                <a:gd name="connsiteY614" fmla="*/ 4293 h 19998"/>
                <a:gd name="connsiteX615" fmla="*/ 18223 w 19998"/>
                <a:gd name="connsiteY615" fmla="*/ 4211 h 19998"/>
                <a:gd name="connsiteX616" fmla="*/ 18240 w 19998"/>
                <a:gd name="connsiteY616" fmla="*/ 4211 h 19998"/>
                <a:gd name="connsiteX617" fmla="*/ 18240 w 19998"/>
                <a:gd name="connsiteY617" fmla="*/ 4230 h 19998"/>
                <a:gd name="connsiteX618" fmla="*/ 18281 w 19998"/>
                <a:gd name="connsiteY618" fmla="*/ 4230 h 19998"/>
                <a:gd name="connsiteX619" fmla="*/ 18328 w 19998"/>
                <a:gd name="connsiteY619" fmla="*/ 4270 h 19998"/>
                <a:gd name="connsiteX620" fmla="*/ 18369 w 19998"/>
                <a:gd name="connsiteY620" fmla="*/ 4253 h 19998"/>
                <a:gd name="connsiteX621" fmla="*/ 18388 w 19998"/>
                <a:gd name="connsiteY621" fmla="*/ 4270 h 19998"/>
                <a:gd name="connsiteX622" fmla="*/ 18531 w 19998"/>
                <a:gd name="connsiteY622" fmla="*/ 4253 h 19998"/>
                <a:gd name="connsiteX623" fmla="*/ 18531 w 19998"/>
                <a:gd name="connsiteY623" fmla="*/ 4270 h 19998"/>
                <a:gd name="connsiteX624" fmla="*/ 18631 w 19998"/>
                <a:gd name="connsiteY624" fmla="*/ 4211 h 19998"/>
                <a:gd name="connsiteX625" fmla="*/ 18631 w 19998"/>
                <a:gd name="connsiteY625" fmla="*/ 4131 h 19998"/>
                <a:gd name="connsiteX626" fmla="*/ 18762 w 19998"/>
                <a:gd name="connsiteY626" fmla="*/ 4108 h 19998"/>
                <a:gd name="connsiteX627" fmla="*/ 18778 w 19998"/>
                <a:gd name="connsiteY627" fmla="*/ 4148 h 19998"/>
                <a:gd name="connsiteX628" fmla="*/ 18821 w 19998"/>
                <a:gd name="connsiteY628" fmla="*/ 4131 h 19998"/>
                <a:gd name="connsiteX629" fmla="*/ 18943 w 19998"/>
                <a:gd name="connsiteY629" fmla="*/ 4333 h 19998"/>
                <a:gd name="connsiteX630" fmla="*/ 19047 w 19998"/>
                <a:gd name="connsiteY630" fmla="*/ 4333 h 19998"/>
                <a:gd name="connsiteX631" fmla="*/ 19064 w 19998"/>
                <a:gd name="connsiteY631" fmla="*/ 4392 h 19998"/>
                <a:gd name="connsiteX632" fmla="*/ 19152 w 19998"/>
                <a:gd name="connsiteY632" fmla="*/ 4392 h 19998"/>
                <a:gd name="connsiteX633" fmla="*/ 19152 w 19998"/>
                <a:gd name="connsiteY633" fmla="*/ 4373 h 19998"/>
                <a:gd name="connsiteX634" fmla="*/ 19212 w 19998"/>
                <a:gd name="connsiteY634" fmla="*/ 4373 h 19998"/>
                <a:gd name="connsiteX635" fmla="*/ 19212 w 19998"/>
                <a:gd name="connsiteY635" fmla="*/ 4392 h 19998"/>
                <a:gd name="connsiteX636" fmla="*/ 19317 w 19998"/>
                <a:gd name="connsiteY636" fmla="*/ 4333 h 19998"/>
                <a:gd name="connsiteX637" fmla="*/ 19417 w 19998"/>
                <a:gd name="connsiteY637" fmla="*/ 4392 h 19998"/>
                <a:gd name="connsiteX638" fmla="*/ 19443 w 19998"/>
                <a:gd name="connsiteY638" fmla="*/ 4373 h 19998"/>
                <a:gd name="connsiteX639" fmla="*/ 19500 w 19998"/>
                <a:gd name="connsiteY639" fmla="*/ 4373 h 19998"/>
                <a:gd name="connsiteX640" fmla="*/ 19521 w 19998"/>
                <a:gd name="connsiteY640" fmla="*/ 4352 h 19998"/>
                <a:gd name="connsiteX641" fmla="*/ 19998 w 19998"/>
                <a:gd name="connsiteY641" fmla="*/ 4512 h 19998"/>
                <a:gd name="connsiteX642" fmla="*/ 19750 w 19998"/>
                <a:gd name="connsiteY642" fmla="*/ 4939 h 19998"/>
                <a:gd name="connsiteX643" fmla="*/ 19712 w 19998"/>
                <a:gd name="connsiteY643" fmla="*/ 4939 h 19998"/>
                <a:gd name="connsiteX644" fmla="*/ 19686 w 19998"/>
                <a:gd name="connsiteY644" fmla="*/ 5003 h 19998"/>
                <a:gd name="connsiteX645" fmla="*/ 19645 w 19998"/>
                <a:gd name="connsiteY645" fmla="*/ 5003 h 19998"/>
                <a:gd name="connsiteX646" fmla="*/ 19131 w 19998"/>
                <a:gd name="connsiteY646" fmla="*/ 6512 h 19998"/>
                <a:gd name="connsiteX647" fmla="*/ 19236 w 19998"/>
                <a:gd name="connsiteY647" fmla="*/ 7750 h 19998"/>
                <a:gd name="connsiteX648" fmla="*/ 19212 w 19998"/>
                <a:gd name="connsiteY648" fmla="*/ 7750 h 19998"/>
                <a:gd name="connsiteX649" fmla="*/ 19090 w 19998"/>
                <a:gd name="connsiteY649" fmla="*/ 7870 h 19998"/>
                <a:gd name="connsiteX650" fmla="*/ 19152 w 19998"/>
                <a:gd name="connsiteY650" fmla="*/ 7853 h 19998"/>
                <a:gd name="connsiteX651" fmla="*/ 19064 w 19998"/>
                <a:gd name="connsiteY651" fmla="*/ 7973 h 19998"/>
                <a:gd name="connsiteX652" fmla="*/ 18983 w 19998"/>
                <a:gd name="connsiteY652" fmla="*/ 7973 h 19998"/>
                <a:gd name="connsiteX653" fmla="*/ 18714 w 19998"/>
                <a:gd name="connsiteY653" fmla="*/ 8135 h 19998"/>
                <a:gd name="connsiteX654" fmla="*/ 18695 w 19998"/>
                <a:gd name="connsiteY654" fmla="*/ 8093 h 19998"/>
                <a:gd name="connsiteX655" fmla="*/ 18614 w 19998"/>
                <a:gd name="connsiteY655" fmla="*/ 7997 h 19998"/>
                <a:gd name="connsiteX656" fmla="*/ 18304 w 19998"/>
                <a:gd name="connsiteY65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2822 w 19998"/>
                <a:gd name="connsiteY318" fmla="*/ 7853 h 19998"/>
                <a:gd name="connsiteX319" fmla="*/ 3115 w 19998"/>
                <a:gd name="connsiteY319" fmla="*/ 7651 h 19998"/>
                <a:gd name="connsiteX320" fmla="*/ 2477 w 19998"/>
                <a:gd name="connsiteY320" fmla="*/ 7750 h 19998"/>
                <a:gd name="connsiteX321" fmla="*/ 2477 w 19998"/>
                <a:gd name="connsiteY321" fmla="*/ 7973 h 19998"/>
                <a:gd name="connsiteX322" fmla="*/ 2127 w 19998"/>
                <a:gd name="connsiteY322" fmla="*/ 7442 h 19998"/>
                <a:gd name="connsiteX323" fmla="*/ 1831 w 19998"/>
                <a:gd name="connsiteY323" fmla="*/ 7261 h 19998"/>
                <a:gd name="connsiteX324" fmla="*/ 1260 w 19998"/>
                <a:gd name="connsiteY324" fmla="*/ 6996 h 19998"/>
                <a:gd name="connsiteX325" fmla="*/ 1276 w 19998"/>
                <a:gd name="connsiteY325" fmla="*/ 6975 h 19998"/>
                <a:gd name="connsiteX326" fmla="*/ 1260 w 19998"/>
                <a:gd name="connsiteY326" fmla="*/ 6958 h 19998"/>
                <a:gd name="connsiteX327" fmla="*/ 1172 w 19998"/>
                <a:gd name="connsiteY327" fmla="*/ 6892 h 19998"/>
                <a:gd name="connsiteX328" fmla="*/ 886 w 19998"/>
                <a:gd name="connsiteY328" fmla="*/ 6975 h 19998"/>
                <a:gd name="connsiteX329" fmla="*/ 679 w 19998"/>
                <a:gd name="connsiteY329" fmla="*/ 7099 h 19998"/>
                <a:gd name="connsiteX330" fmla="*/ 533 w 19998"/>
                <a:gd name="connsiteY330" fmla="*/ 7078 h 19998"/>
                <a:gd name="connsiteX331" fmla="*/ 533 w 19998"/>
                <a:gd name="connsiteY331" fmla="*/ 7022 h 19998"/>
                <a:gd name="connsiteX332" fmla="*/ 574 w 19998"/>
                <a:gd name="connsiteY332" fmla="*/ 6996 h 19998"/>
                <a:gd name="connsiteX333" fmla="*/ 305 w 19998"/>
                <a:gd name="connsiteY333" fmla="*/ 6568 h 19998"/>
                <a:gd name="connsiteX334" fmla="*/ 264 w 19998"/>
                <a:gd name="connsiteY334" fmla="*/ 6594 h 19998"/>
                <a:gd name="connsiteX335" fmla="*/ 164 w 19998"/>
                <a:gd name="connsiteY335" fmla="*/ 6528 h 19998"/>
                <a:gd name="connsiteX336" fmla="*/ 141 w 19998"/>
                <a:gd name="connsiteY336" fmla="*/ 6528 h 19998"/>
                <a:gd name="connsiteX337" fmla="*/ 0 w 19998"/>
                <a:gd name="connsiteY337" fmla="*/ 6490 h 19998"/>
                <a:gd name="connsiteX338" fmla="*/ 17 w 19998"/>
                <a:gd name="connsiteY338" fmla="*/ 6465 h 19998"/>
                <a:gd name="connsiteX339" fmla="*/ 57 w 19998"/>
                <a:gd name="connsiteY339" fmla="*/ 6465 h 19998"/>
                <a:gd name="connsiteX340" fmla="*/ 57 w 19998"/>
                <a:gd name="connsiteY340" fmla="*/ 6425 h 19998"/>
                <a:gd name="connsiteX341" fmla="*/ 695 w 19998"/>
                <a:gd name="connsiteY341" fmla="*/ 6408 h 19998"/>
                <a:gd name="connsiteX342" fmla="*/ 760 w 19998"/>
                <a:gd name="connsiteY342" fmla="*/ 6262 h 19998"/>
                <a:gd name="connsiteX343" fmla="*/ 722 w 19998"/>
                <a:gd name="connsiteY343" fmla="*/ 6262 h 19998"/>
                <a:gd name="connsiteX344" fmla="*/ 695 w 19998"/>
                <a:gd name="connsiteY344" fmla="*/ 6164 h 19998"/>
                <a:gd name="connsiteX345" fmla="*/ 433 w 19998"/>
                <a:gd name="connsiteY345" fmla="*/ 6084 h 19998"/>
                <a:gd name="connsiteX346" fmla="*/ 348 w 19998"/>
                <a:gd name="connsiteY346" fmla="*/ 6204 h 19998"/>
                <a:gd name="connsiteX347" fmla="*/ 329 w 19998"/>
                <a:gd name="connsiteY347" fmla="*/ 6204 h 19998"/>
                <a:gd name="connsiteX348" fmla="*/ 305 w 19998"/>
                <a:gd name="connsiteY348" fmla="*/ 6060 h 19998"/>
                <a:gd name="connsiteX349" fmla="*/ 348 w 19998"/>
                <a:gd name="connsiteY349" fmla="*/ 6044 h 19998"/>
                <a:gd name="connsiteX350" fmla="*/ 348 w 19998"/>
                <a:gd name="connsiteY350" fmla="*/ 5997 h 19998"/>
                <a:gd name="connsiteX351" fmla="*/ 248 w 19998"/>
                <a:gd name="connsiteY351" fmla="*/ 5997 h 19998"/>
                <a:gd name="connsiteX352" fmla="*/ 221 w 19998"/>
                <a:gd name="connsiteY352" fmla="*/ 5938 h 19998"/>
                <a:gd name="connsiteX353" fmla="*/ 329 w 19998"/>
                <a:gd name="connsiteY353" fmla="*/ 5938 h 19998"/>
                <a:gd name="connsiteX354" fmla="*/ 348 w 19998"/>
                <a:gd name="connsiteY354" fmla="*/ 5818 h 19998"/>
                <a:gd name="connsiteX355" fmla="*/ 391 w 19998"/>
                <a:gd name="connsiteY355" fmla="*/ 5818 h 19998"/>
                <a:gd name="connsiteX356" fmla="*/ 369 w 19998"/>
                <a:gd name="connsiteY356" fmla="*/ 5917 h 19998"/>
                <a:gd name="connsiteX357" fmla="*/ 433 w 19998"/>
                <a:gd name="connsiteY357" fmla="*/ 5877 h 19998"/>
                <a:gd name="connsiteX358" fmla="*/ 433 w 19998"/>
                <a:gd name="connsiteY358" fmla="*/ 5898 h 19998"/>
                <a:gd name="connsiteX359" fmla="*/ 410 w 19998"/>
                <a:gd name="connsiteY359" fmla="*/ 5917 h 19998"/>
                <a:gd name="connsiteX360" fmla="*/ 433 w 19998"/>
                <a:gd name="connsiteY360" fmla="*/ 5938 h 19998"/>
                <a:gd name="connsiteX361" fmla="*/ 555 w 19998"/>
                <a:gd name="connsiteY361" fmla="*/ 5938 h 19998"/>
                <a:gd name="connsiteX362" fmla="*/ 555 w 19998"/>
                <a:gd name="connsiteY362" fmla="*/ 5955 h 19998"/>
                <a:gd name="connsiteX363" fmla="*/ 738 w 19998"/>
                <a:gd name="connsiteY363" fmla="*/ 5938 h 19998"/>
                <a:gd name="connsiteX364" fmla="*/ 695 w 19998"/>
                <a:gd name="connsiteY364" fmla="*/ 5835 h 19998"/>
                <a:gd name="connsiteX365" fmla="*/ 655 w 19998"/>
                <a:gd name="connsiteY365" fmla="*/ 5835 h 19998"/>
                <a:gd name="connsiteX366" fmla="*/ 638 w 19998"/>
                <a:gd name="connsiteY366" fmla="*/ 5877 h 19998"/>
                <a:gd name="connsiteX367" fmla="*/ 574 w 19998"/>
                <a:gd name="connsiteY367" fmla="*/ 5861 h 19998"/>
                <a:gd name="connsiteX368" fmla="*/ 517 w 19998"/>
                <a:gd name="connsiteY368" fmla="*/ 5861 h 19998"/>
                <a:gd name="connsiteX369" fmla="*/ 598 w 19998"/>
                <a:gd name="connsiteY369" fmla="*/ 5736 h 19998"/>
                <a:gd name="connsiteX370" fmla="*/ 141 w 19998"/>
                <a:gd name="connsiteY370" fmla="*/ 5778 h 19998"/>
                <a:gd name="connsiteX371" fmla="*/ 141 w 19998"/>
                <a:gd name="connsiteY371" fmla="*/ 5795 h 19998"/>
                <a:gd name="connsiteX372" fmla="*/ 17 w 19998"/>
                <a:gd name="connsiteY372" fmla="*/ 5818 h 19998"/>
                <a:gd name="connsiteX373" fmla="*/ 17 w 19998"/>
                <a:gd name="connsiteY373" fmla="*/ 5715 h 19998"/>
                <a:gd name="connsiteX374" fmla="*/ 40 w 19998"/>
                <a:gd name="connsiteY374" fmla="*/ 5715 h 19998"/>
                <a:gd name="connsiteX375" fmla="*/ 141 w 19998"/>
                <a:gd name="connsiteY375" fmla="*/ 5287 h 19998"/>
                <a:gd name="connsiteX376" fmla="*/ 181 w 19998"/>
                <a:gd name="connsiteY376" fmla="*/ 5268 h 19998"/>
                <a:gd name="connsiteX377" fmla="*/ 348 w 19998"/>
                <a:gd name="connsiteY377" fmla="*/ 5247 h 19998"/>
                <a:gd name="connsiteX378" fmla="*/ 329 w 19998"/>
                <a:gd name="connsiteY378" fmla="*/ 5205 h 19998"/>
                <a:gd name="connsiteX379" fmla="*/ 450 w 19998"/>
                <a:gd name="connsiteY379" fmla="*/ 5149 h 19998"/>
                <a:gd name="connsiteX380" fmla="*/ 617 w 19998"/>
                <a:gd name="connsiteY380" fmla="*/ 5149 h 19998"/>
                <a:gd name="connsiteX381" fmla="*/ 617 w 19998"/>
                <a:gd name="connsiteY381" fmla="*/ 5106 h 19998"/>
                <a:gd name="connsiteX382" fmla="*/ 803 w 19998"/>
                <a:gd name="connsiteY382" fmla="*/ 5085 h 19998"/>
                <a:gd name="connsiteX383" fmla="*/ 826 w 19998"/>
                <a:gd name="connsiteY383" fmla="*/ 5106 h 19998"/>
                <a:gd name="connsiteX384" fmla="*/ 803 w 19998"/>
                <a:gd name="connsiteY384" fmla="*/ 5149 h 19998"/>
                <a:gd name="connsiteX385" fmla="*/ 803 w 19998"/>
                <a:gd name="connsiteY385" fmla="*/ 5165 h 19998"/>
                <a:gd name="connsiteX386" fmla="*/ 1276 w 19998"/>
                <a:gd name="connsiteY386" fmla="*/ 5022 h 19998"/>
                <a:gd name="connsiteX387" fmla="*/ 1276 w 19998"/>
                <a:gd name="connsiteY387" fmla="*/ 5003 h 19998"/>
                <a:gd name="connsiteX388" fmla="*/ 1276 w 19998"/>
                <a:gd name="connsiteY388" fmla="*/ 5022 h 19998"/>
                <a:gd name="connsiteX389" fmla="*/ 1298 w 19998"/>
                <a:gd name="connsiteY389" fmla="*/ 5022 h 19998"/>
                <a:gd name="connsiteX390" fmla="*/ 1298 w 19998"/>
                <a:gd name="connsiteY390" fmla="*/ 5003 h 19998"/>
                <a:gd name="connsiteX391" fmla="*/ 1341 w 19998"/>
                <a:gd name="connsiteY391" fmla="*/ 5003 h 19998"/>
                <a:gd name="connsiteX392" fmla="*/ 1341 w 19998"/>
                <a:gd name="connsiteY392" fmla="*/ 5165 h 19998"/>
                <a:gd name="connsiteX393" fmla="*/ 1381 w 19998"/>
                <a:gd name="connsiteY393" fmla="*/ 5165 h 19998"/>
                <a:gd name="connsiteX394" fmla="*/ 1441 w 19998"/>
                <a:gd name="connsiteY394" fmla="*/ 5149 h 19998"/>
                <a:gd name="connsiteX395" fmla="*/ 1441 w 19998"/>
                <a:gd name="connsiteY395" fmla="*/ 5205 h 19998"/>
                <a:gd name="connsiteX396" fmla="*/ 1505 w 19998"/>
                <a:gd name="connsiteY396" fmla="*/ 5231 h 19998"/>
                <a:gd name="connsiteX397" fmla="*/ 1524 w 19998"/>
                <a:gd name="connsiteY397" fmla="*/ 5069 h 19998"/>
                <a:gd name="connsiteX398" fmla="*/ 1562 w 19998"/>
                <a:gd name="connsiteY398" fmla="*/ 5069 h 19998"/>
                <a:gd name="connsiteX399" fmla="*/ 1562 w 19998"/>
                <a:gd name="connsiteY399" fmla="*/ 5043 h 19998"/>
                <a:gd name="connsiteX400" fmla="*/ 1815 w 19998"/>
                <a:gd name="connsiteY400" fmla="*/ 5125 h 19998"/>
                <a:gd name="connsiteX401" fmla="*/ 1815 w 19998"/>
                <a:gd name="connsiteY401" fmla="*/ 5149 h 19998"/>
                <a:gd name="connsiteX402" fmla="*/ 1831 w 19998"/>
                <a:gd name="connsiteY402" fmla="*/ 5149 h 19998"/>
                <a:gd name="connsiteX403" fmla="*/ 1874 w 19998"/>
                <a:gd name="connsiteY403" fmla="*/ 5149 h 19998"/>
                <a:gd name="connsiteX404" fmla="*/ 1874 w 19998"/>
                <a:gd name="connsiteY404" fmla="*/ 5189 h 19998"/>
                <a:gd name="connsiteX405" fmla="*/ 1936 w 19998"/>
                <a:gd name="connsiteY405" fmla="*/ 5165 h 19998"/>
                <a:gd name="connsiteX406" fmla="*/ 1936 w 19998"/>
                <a:gd name="connsiteY406" fmla="*/ 5149 h 19998"/>
                <a:gd name="connsiteX407" fmla="*/ 1915 w 19998"/>
                <a:gd name="connsiteY407" fmla="*/ 5125 h 19998"/>
                <a:gd name="connsiteX408" fmla="*/ 1915 w 19998"/>
                <a:gd name="connsiteY408" fmla="*/ 5069 h 19998"/>
                <a:gd name="connsiteX409" fmla="*/ 1979 w 19998"/>
                <a:gd name="connsiteY409" fmla="*/ 5003 h 19998"/>
                <a:gd name="connsiteX410" fmla="*/ 1936 w 19998"/>
                <a:gd name="connsiteY410" fmla="*/ 4939 h 19998"/>
                <a:gd name="connsiteX411" fmla="*/ 2103 w 19998"/>
                <a:gd name="connsiteY411" fmla="*/ 4820 h 19998"/>
                <a:gd name="connsiteX412" fmla="*/ 2496 w 19998"/>
                <a:gd name="connsiteY412" fmla="*/ 4777 h 19998"/>
                <a:gd name="connsiteX413" fmla="*/ 2536 w 19998"/>
                <a:gd name="connsiteY413" fmla="*/ 4860 h 19998"/>
                <a:gd name="connsiteX414" fmla="*/ 2722 w 19998"/>
                <a:gd name="connsiteY414" fmla="*/ 4761 h 19998"/>
                <a:gd name="connsiteX415" fmla="*/ 2722 w 19998"/>
                <a:gd name="connsiteY415" fmla="*/ 4900 h 19998"/>
                <a:gd name="connsiteX416" fmla="*/ 2805 w 19998"/>
                <a:gd name="connsiteY416" fmla="*/ 4923 h 19998"/>
                <a:gd name="connsiteX417" fmla="*/ 2782 w 19998"/>
                <a:gd name="connsiteY417" fmla="*/ 4982 h 19998"/>
                <a:gd name="connsiteX418" fmla="*/ 2886 w 19998"/>
                <a:gd name="connsiteY418" fmla="*/ 5022 h 19998"/>
                <a:gd name="connsiteX419" fmla="*/ 2910 w 19998"/>
                <a:gd name="connsiteY419" fmla="*/ 5022 h 19998"/>
                <a:gd name="connsiteX420" fmla="*/ 2970 w 19998"/>
                <a:gd name="connsiteY420" fmla="*/ 5189 h 19998"/>
                <a:gd name="connsiteX421" fmla="*/ 3256 w 19998"/>
                <a:gd name="connsiteY421" fmla="*/ 5673 h 19998"/>
                <a:gd name="connsiteX422" fmla="*/ 3608 w 19998"/>
                <a:gd name="connsiteY422" fmla="*/ 5391 h 19998"/>
                <a:gd name="connsiteX423" fmla="*/ 3860 w 19998"/>
                <a:gd name="connsiteY423" fmla="*/ 5268 h 19998"/>
                <a:gd name="connsiteX424" fmla="*/ 3999 w 19998"/>
                <a:gd name="connsiteY424" fmla="*/ 5534 h 19998"/>
                <a:gd name="connsiteX425" fmla="*/ 4351 w 19998"/>
                <a:gd name="connsiteY425" fmla="*/ 5351 h 19998"/>
                <a:gd name="connsiteX426" fmla="*/ 4580 w 19998"/>
                <a:gd name="connsiteY426" fmla="*/ 5268 h 19998"/>
                <a:gd name="connsiteX427" fmla="*/ 4580 w 19998"/>
                <a:gd name="connsiteY427" fmla="*/ 5471 h 19998"/>
                <a:gd name="connsiteX428" fmla="*/ 4994 w 19998"/>
                <a:gd name="connsiteY428" fmla="*/ 5449 h 19998"/>
                <a:gd name="connsiteX429" fmla="*/ 5075 w 19998"/>
                <a:gd name="connsiteY429" fmla="*/ 5471 h 19998"/>
                <a:gd name="connsiteX430" fmla="*/ 5323 w 19998"/>
                <a:gd name="connsiteY430" fmla="*/ 5471 h 19998"/>
                <a:gd name="connsiteX431" fmla="*/ 5242 w 19998"/>
                <a:gd name="connsiteY431" fmla="*/ 5407 h 19998"/>
                <a:gd name="connsiteX432" fmla="*/ 4994 w 19998"/>
                <a:gd name="connsiteY432" fmla="*/ 5003 h 19998"/>
                <a:gd name="connsiteX433" fmla="*/ 4970 w 19998"/>
                <a:gd name="connsiteY433" fmla="*/ 5003 h 19998"/>
                <a:gd name="connsiteX434" fmla="*/ 4954 w 19998"/>
                <a:gd name="connsiteY434" fmla="*/ 4982 h 19998"/>
                <a:gd name="connsiteX435" fmla="*/ 5054 w 19998"/>
                <a:gd name="connsiteY435" fmla="*/ 4618 h 19998"/>
                <a:gd name="connsiteX436" fmla="*/ 5054 w 19998"/>
                <a:gd name="connsiteY436" fmla="*/ 4601 h 19998"/>
                <a:gd name="connsiteX437" fmla="*/ 5037 w 19998"/>
                <a:gd name="connsiteY437" fmla="*/ 4618 h 19998"/>
                <a:gd name="connsiteX438" fmla="*/ 5011 w 19998"/>
                <a:gd name="connsiteY438" fmla="*/ 4131 h 19998"/>
                <a:gd name="connsiteX439" fmla="*/ 4970 w 19998"/>
                <a:gd name="connsiteY439" fmla="*/ 4131 h 19998"/>
                <a:gd name="connsiteX440" fmla="*/ 4642 w 19998"/>
                <a:gd name="connsiteY440" fmla="*/ 3335 h 19998"/>
                <a:gd name="connsiteX441" fmla="*/ 4663 w 19998"/>
                <a:gd name="connsiteY441" fmla="*/ 3092 h 19998"/>
                <a:gd name="connsiteX442" fmla="*/ 4563 w 19998"/>
                <a:gd name="connsiteY442" fmla="*/ 3050 h 19998"/>
                <a:gd name="connsiteX443" fmla="*/ 4563 w 19998"/>
                <a:gd name="connsiteY443" fmla="*/ 2930 h 19998"/>
                <a:gd name="connsiteX444" fmla="*/ 4663 w 19998"/>
                <a:gd name="connsiteY444" fmla="*/ 2987 h 19998"/>
                <a:gd name="connsiteX445" fmla="*/ 4684 w 19998"/>
                <a:gd name="connsiteY445" fmla="*/ 2947 h 19998"/>
                <a:gd name="connsiteX446" fmla="*/ 5242 w 19998"/>
                <a:gd name="connsiteY446" fmla="*/ 3092 h 19998"/>
                <a:gd name="connsiteX447" fmla="*/ 5258 w 19998"/>
                <a:gd name="connsiteY447" fmla="*/ 3029 h 19998"/>
                <a:gd name="connsiteX448" fmla="*/ 5570 w 19998"/>
                <a:gd name="connsiteY448" fmla="*/ 3050 h 19998"/>
                <a:gd name="connsiteX449" fmla="*/ 5632 w 19998"/>
                <a:gd name="connsiteY449" fmla="*/ 3252 h 19998"/>
                <a:gd name="connsiteX450" fmla="*/ 5592 w 19998"/>
                <a:gd name="connsiteY450" fmla="*/ 3252 h 19998"/>
                <a:gd name="connsiteX451" fmla="*/ 5570 w 19998"/>
                <a:gd name="connsiteY451" fmla="*/ 3316 h 19998"/>
                <a:gd name="connsiteX452" fmla="*/ 5511 w 19998"/>
                <a:gd name="connsiteY452" fmla="*/ 3316 h 19998"/>
                <a:gd name="connsiteX453" fmla="*/ 5675 w 19998"/>
                <a:gd name="connsiteY453" fmla="*/ 3800 h 19998"/>
                <a:gd name="connsiteX454" fmla="*/ 5649 w 19998"/>
                <a:gd name="connsiteY454" fmla="*/ 3826 h 19998"/>
                <a:gd name="connsiteX455" fmla="*/ 5732 w 19998"/>
                <a:gd name="connsiteY455" fmla="*/ 3842 h 19998"/>
                <a:gd name="connsiteX456" fmla="*/ 5713 w 19998"/>
                <a:gd name="connsiteY456" fmla="*/ 3842 h 19998"/>
                <a:gd name="connsiteX457" fmla="*/ 5732 w 19998"/>
                <a:gd name="connsiteY457" fmla="*/ 3882 h 19998"/>
                <a:gd name="connsiteX458" fmla="*/ 5756 w 19998"/>
                <a:gd name="connsiteY458" fmla="*/ 3882 h 19998"/>
                <a:gd name="connsiteX459" fmla="*/ 5775 w 19998"/>
                <a:gd name="connsiteY459" fmla="*/ 3882 h 19998"/>
                <a:gd name="connsiteX460" fmla="*/ 5861 w 19998"/>
                <a:gd name="connsiteY460" fmla="*/ 3762 h 19998"/>
                <a:gd name="connsiteX461" fmla="*/ 6499 w 19998"/>
                <a:gd name="connsiteY461" fmla="*/ 3906 h 19998"/>
                <a:gd name="connsiteX462" fmla="*/ 7611 w 19998"/>
                <a:gd name="connsiteY462" fmla="*/ 3826 h 19998"/>
                <a:gd name="connsiteX463" fmla="*/ 7923 w 19998"/>
                <a:gd name="connsiteY463" fmla="*/ 3722 h 19998"/>
                <a:gd name="connsiteX464" fmla="*/ 8045 w 19998"/>
                <a:gd name="connsiteY464" fmla="*/ 3703 h 19998"/>
                <a:gd name="connsiteX465" fmla="*/ 7611 w 19998"/>
                <a:gd name="connsiteY465" fmla="*/ 3600 h 19998"/>
                <a:gd name="connsiteX466" fmla="*/ 7611 w 19998"/>
                <a:gd name="connsiteY466" fmla="*/ 3581 h 19998"/>
                <a:gd name="connsiteX467" fmla="*/ 7799 w 19998"/>
                <a:gd name="connsiteY467" fmla="*/ 3092 h 19998"/>
                <a:gd name="connsiteX468" fmla="*/ 9574 w 19998"/>
                <a:gd name="connsiteY468" fmla="*/ 2317 h 19998"/>
                <a:gd name="connsiteX469" fmla="*/ 9843 w 19998"/>
                <a:gd name="connsiteY469" fmla="*/ 1993 h 19998"/>
                <a:gd name="connsiteX470" fmla="*/ 9902 w 19998"/>
                <a:gd name="connsiteY470" fmla="*/ 2051 h 19998"/>
                <a:gd name="connsiteX471" fmla="*/ 10031 w 19998"/>
                <a:gd name="connsiteY471" fmla="*/ 2051 h 19998"/>
                <a:gd name="connsiteX472" fmla="*/ 9964 w 19998"/>
                <a:gd name="connsiteY472" fmla="*/ 1972 h 19998"/>
                <a:gd name="connsiteX473" fmla="*/ 9943 w 19998"/>
                <a:gd name="connsiteY473" fmla="*/ 1993 h 19998"/>
                <a:gd name="connsiteX474" fmla="*/ 9843 w 19998"/>
                <a:gd name="connsiteY474" fmla="*/ 1645 h 19998"/>
                <a:gd name="connsiteX475" fmla="*/ 9902 w 19998"/>
                <a:gd name="connsiteY475" fmla="*/ 1645 h 19998"/>
                <a:gd name="connsiteX476" fmla="*/ 9902 w 19998"/>
                <a:gd name="connsiteY476" fmla="*/ 1628 h 19998"/>
                <a:gd name="connsiteX477" fmla="*/ 9902 w 19998"/>
                <a:gd name="connsiteY477" fmla="*/ 1607 h 19998"/>
                <a:gd name="connsiteX478" fmla="*/ 9843 w 19998"/>
                <a:gd name="connsiteY478" fmla="*/ 1542 h 19998"/>
                <a:gd name="connsiteX479" fmla="*/ 9886 w 19998"/>
                <a:gd name="connsiteY479" fmla="*/ 1260 h 19998"/>
                <a:gd name="connsiteX480" fmla="*/ 9926 w 19998"/>
                <a:gd name="connsiteY480" fmla="*/ 1243 h 19998"/>
                <a:gd name="connsiteX481" fmla="*/ 9886 w 19998"/>
                <a:gd name="connsiteY481" fmla="*/ 815 h 19998"/>
                <a:gd name="connsiteX482" fmla="*/ 9902 w 19998"/>
                <a:gd name="connsiteY482" fmla="*/ 815 h 19998"/>
                <a:gd name="connsiteX483" fmla="*/ 9886 w 19998"/>
                <a:gd name="connsiteY483" fmla="*/ 484 h 19998"/>
                <a:gd name="connsiteX484" fmla="*/ 10645 w 19998"/>
                <a:gd name="connsiteY484" fmla="*/ 186 h 19998"/>
                <a:gd name="connsiteX485" fmla="*/ 11307 w 19998"/>
                <a:gd name="connsiteY485" fmla="*/ 0 h 19998"/>
                <a:gd name="connsiteX486" fmla="*/ 11431 w 19998"/>
                <a:gd name="connsiteY486" fmla="*/ 324 h 19998"/>
                <a:gd name="connsiteX487" fmla="*/ 11431 w 19998"/>
                <a:gd name="connsiteY487" fmla="*/ 630 h 19998"/>
                <a:gd name="connsiteX488" fmla="*/ 11577 w 19998"/>
                <a:gd name="connsiteY488" fmla="*/ 630 h 19998"/>
                <a:gd name="connsiteX489" fmla="*/ 11700 w 19998"/>
                <a:gd name="connsiteY489" fmla="*/ 832 h 19998"/>
                <a:gd name="connsiteX490" fmla="*/ 11822 w 19998"/>
                <a:gd name="connsiteY490" fmla="*/ 895 h 19998"/>
                <a:gd name="connsiteX491" fmla="*/ 12158 w 19998"/>
                <a:gd name="connsiteY491" fmla="*/ 670 h 19998"/>
                <a:gd name="connsiteX492" fmla="*/ 12279 w 19998"/>
                <a:gd name="connsiteY492" fmla="*/ 792 h 19998"/>
                <a:gd name="connsiteX493" fmla="*/ 12255 w 19998"/>
                <a:gd name="connsiteY493" fmla="*/ 815 h 19998"/>
                <a:gd name="connsiteX494" fmla="*/ 12360 w 19998"/>
                <a:gd name="connsiteY494" fmla="*/ 895 h 19998"/>
                <a:gd name="connsiteX495" fmla="*/ 12360 w 19998"/>
                <a:gd name="connsiteY495" fmla="*/ 912 h 19998"/>
                <a:gd name="connsiteX496" fmla="*/ 12339 w 19998"/>
                <a:gd name="connsiteY496" fmla="*/ 935 h 19998"/>
                <a:gd name="connsiteX497" fmla="*/ 12548 w 19998"/>
                <a:gd name="connsiteY497" fmla="*/ 1342 h 19998"/>
                <a:gd name="connsiteX498" fmla="*/ 12753 w 19998"/>
                <a:gd name="connsiteY498" fmla="*/ 1260 h 19998"/>
                <a:gd name="connsiteX499" fmla="*/ 12729 w 19998"/>
                <a:gd name="connsiteY499" fmla="*/ 1363 h 19998"/>
                <a:gd name="connsiteX500" fmla="*/ 12834 w 19998"/>
                <a:gd name="connsiteY500" fmla="*/ 1323 h 19998"/>
                <a:gd name="connsiteX501" fmla="*/ 12853 w 19998"/>
                <a:gd name="connsiteY501" fmla="*/ 1342 h 19998"/>
                <a:gd name="connsiteX502" fmla="*/ 12901 w 19998"/>
                <a:gd name="connsiteY502" fmla="*/ 1342 h 19998"/>
                <a:gd name="connsiteX503" fmla="*/ 13039 w 19998"/>
                <a:gd name="connsiteY503" fmla="*/ 1769 h 19998"/>
                <a:gd name="connsiteX504" fmla="*/ 13039 w 19998"/>
                <a:gd name="connsiteY504" fmla="*/ 1751 h 19998"/>
                <a:gd name="connsiteX505" fmla="*/ 13065 w 19998"/>
                <a:gd name="connsiteY505" fmla="*/ 1751 h 19998"/>
                <a:gd name="connsiteX506" fmla="*/ 13082 w 19998"/>
                <a:gd name="connsiteY506" fmla="*/ 1671 h 19998"/>
                <a:gd name="connsiteX507" fmla="*/ 13186 w 19998"/>
                <a:gd name="connsiteY507" fmla="*/ 1645 h 19998"/>
                <a:gd name="connsiteX508" fmla="*/ 13203 w 19998"/>
                <a:gd name="connsiteY508" fmla="*/ 1671 h 19998"/>
                <a:gd name="connsiteX509" fmla="*/ 13203 w 19998"/>
                <a:gd name="connsiteY509" fmla="*/ 1645 h 19998"/>
                <a:gd name="connsiteX510" fmla="*/ 13267 w 19998"/>
                <a:gd name="connsiteY510" fmla="*/ 1645 h 19998"/>
                <a:gd name="connsiteX511" fmla="*/ 13267 w 19998"/>
                <a:gd name="connsiteY511" fmla="*/ 1671 h 19998"/>
                <a:gd name="connsiteX512" fmla="*/ 13308 w 19998"/>
                <a:gd name="connsiteY512" fmla="*/ 1687 h 19998"/>
                <a:gd name="connsiteX513" fmla="*/ 13308 w 19998"/>
                <a:gd name="connsiteY513" fmla="*/ 1711 h 19998"/>
                <a:gd name="connsiteX514" fmla="*/ 13515 w 19998"/>
                <a:gd name="connsiteY514" fmla="*/ 1628 h 19998"/>
                <a:gd name="connsiteX515" fmla="*/ 13598 w 19998"/>
                <a:gd name="connsiteY515" fmla="*/ 1751 h 19998"/>
                <a:gd name="connsiteX516" fmla="*/ 13660 w 19998"/>
                <a:gd name="connsiteY516" fmla="*/ 1769 h 19998"/>
                <a:gd name="connsiteX517" fmla="*/ 13660 w 19998"/>
                <a:gd name="connsiteY517" fmla="*/ 1833 h 19998"/>
                <a:gd name="connsiteX518" fmla="*/ 13677 w 19998"/>
                <a:gd name="connsiteY518" fmla="*/ 1833 h 19998"/>
                <a:gd name="connsiteX519" fmla="*/ 13677 w 19998"/>
                <a:gd name="connsiteY519" fmla="*/ 1849 h 19998"/>
                <a:gd name="connsiteX520" fmla="*/ 13725 w 19998"/>
                <a:gd name="connsiteY520" fmla="*/ 1849 h 19998"/>
                <a:gd name="connsiteX521" fmla="*/ 13703 w 19998"/>
                <a:gd name="connsiteY521" fmla="*/ 1833 h 19998"/>
                <a:gd name="connsiteX522" fmla="*/ 13725 w 19998"/>
                <a:gd name="connsiteY522" fmla="*/ 1791 h 19998"/>
                <a:gd name="connsiteX523" fmla="*/ 13808 w 19998"/>
                <a:gd name="connsiteY523" fmla="*/ 1873 h 19998"/>
                <a:gd name="connsiteX524" fmla="*/ 13725 w 19998"/>
                <a:gd name="connsiteY524" fmla="*/ 2155 h 19998"/>
                <a:gd name="connsiteX525" fmla="*/ 13725 w 19998"/>
                <a:gd name="connsiteY525" fmla="*/ 2138 h 19998"/>
                <a:gd name="connsiteX526" fmla="*/ 13784 w 19998"/>
                <a:gd name="connsiteY526" fmla="*/ 2155 h 19998"/>
                <a:gd name="connsiteX527" fmla="*/ 13825 w 19998"/>
                <a:gd name="connsiteY527" fmla="*/ 2301 h 19998"/>
                <a:gd name="connsiteX528" fmla="*/ 13703 w 19998"/>
                <a:gd name="connsiteY528" fmla="*/ 2420 h 19998"/>
                <a:gd name="connsiteX529" fmla="*/ 13741 w 19998"/>
                <a:gd name="connsiteY529" fmla="*/ 2463 h 19998"/>
                <a:gd name="connsiteX530" fmla="*/ 13703 w 19998"/>
                <a:gd name="connsiteY530" fmla="*/ 2503 h 19998"/>
                <a:gd name="connsiteX531" fmla="*/ 13784 w 19998"/>
                <a:gd name="connsiteY531" fmla="*/ 2519 h 19998"/>
                <a:gd name="connsiteX532" fmla="*/ 13784 w 19998"/>
                <a:gd name="connsiteY532" fmla="*/ 2540 h 19998"/>
                <a:gd name="connsiteX533" fmla="*/ 13849 w 19998"/>
                <a:gd name="connsiteY533" fmla="*/ 2540 h 19998"/>
                <a:gd name="connsiteX534" fmla="*/ 14280 w 19998"/>
                <a:gd name="connsiteY534" fmla="*/ 2540 h 19998"/>
                <a:gd name="connsiteX535" fmla="*/ 14527 w 19998"/>
                <a:gd name="connsiteY535" fmla="*/ 2437 h 19998"/>
                <a:gd name="connsiteX536" fmla="*/ 14527 w 19998"/>
                <a:gd name="connsiteY536" fmla="*/ 2218 h 19998"/>
                <a:gd name="connsiteX537" fmla="*/ 14715 w 19998"/>
                <a:gd name="connsiteY537" fmla="*/ 2051 h 19998"/>
                <a:gd name="connsiteX538" fmla="*/ 14815 w 19998"/>
                <a:gd name="connsiteY538" fmla="*/ 2115 h 19998"/>
                <a:gd name="connsiteX539" fmla="*/ 14775 w 19998"/>
                <a:gd name="connsiteY539" fmla="*/ 2138 h 19998"/>
                <a:gd name="connsiteX540" fmla="*/ 14796 w 19998"/>
                <a:gd name="connsiteY540" fmla="*/ 2218 h 19998"/>
                <a:gd name="connsiteX541" fmla="*/ 14756 w 19998"/>
                <a:gd name="connsiteY541" fmla="*/ 2195 h 19998"/>
                <a:gd name="connsiteX542" fmla="*/ 14732 w 19998"/>
                <a:gd name="connsiteY542" fmla="*/ 2218 h 19998"/>
                <a:gd name="connsiteX543" fmla="*/ 14756 w 19998"/>
                <a:gd name="connsiteY543" fmla="*/ 2237 h 19998"/>
                <a:gd name="connsiteX544" fmla="*/ 14732 w 19998"/>
                <a:gd name="connsiteY544" fmla="*/ 2275 h 19998"/>
                <a:gd name="connsiteX545" fmla="*/ 14715 w 19998"/>
                <a:gd name="connsiteY545" fmla="*/ 2275 h 19998"/>
                <a:gd name="connsiteX546" fmla="*/ 14756 w 19998"/>
                <a:gd name="connsiteY546" fmla="*/ 2341 h 19998"/>
                <a:gd name="connsiteX547" fmla="*/ 14675 w 19998"/>
                <a:gd name="connsiteY547" fmla="*/ 2519 h 19998"/>
                <a:gd name="connsiteX548" fmla="*/ 14815 w 19998"/>
                <a:gd name="connsiteY548" fmla="*/ 2622 h 19998"/>
                <a:gd name="connsiteX549" fmla="*/ 14796 w 19998"/>
                <a:gd name="connsiteY549" fmla="*/ 2904 h 19998"/>
                <a:gd name="connsiteX550" fmla="*/ 14918 w 19998"/>
                <a:gd name="connsiteY550" fmla="*/ 2904 h 19998"/>
                <a:gd name="connsiteX551" fmla="*/ 14918 w 19998"/>
                <a:gd name="connsiteY551" fmla="*/ 2867 h 19998"/>
                <a:gd name="connsiteX552" fmla="*/ 15001 w 19998"/>
                <a:gd name="connsiteY552" fmla="*/ 2888 h 19998"/>
                <a:gd name="connsiteX553" fmla="*/ 15230 w 19998"/>
                <a:gd name="connsiteY553" fmla="*/ 3074 h 19998"/>
                <a:gd name="connsiteX554" fmla="*/ 15249 w 19998"/>
                <a:gd name="connsiteY554" fmla="*/ 3050 h 19998"/>
                <a:gd name="connsiteX555" fmla="*/ 15249 w 19998"/>
                <a:gd name="connsiteY555" fmla="*/ 3114 h 19998"/>
                <a:gd name="connsiteX556" fmla="*/ 15330 w 19998"/>
                <a:gd name="connsiteY556" fmla="*/ 3114 h 19998"/>
                <a:gd name="connsiteX557" fmla="*/ 15418 w 19998"/>
                <a:gd name="connsiteY557" fmla="*/ 3114 h 19998"/>
                <a:gd name="connsiteX558" fmla="*/ 15499 w 19998"/>
                <a:gd name="connsiteY558" fmla="*/ 3196 h 19998"/>
                <a:gd name="connsiteX559" fmla="*/ 15475 w 19998"/>
                <a:gd name="connsiteY559" fmla="*/ 3252 h 19998"/>
                <a:gd name="connsiteX560" fmla="*/ 15499 w 19998"/>
                <a:gd name="connsiteY560" fmla="*/ 3295 h 19998"/>
                <a:gd name="connsiteX561" fmla="*/ 15499 w 19998"/>
                <a:gd name="connsiteY561" fmla="*/ 3276 h 19998"/>
                <a:gd name="connsiteX562" fmla="*/ 15599 w 19998"/>
                <a:gd name="connsiteY562" fmla="*/ 3276 h 19998"/>
                <a:gd name="connsiteX563" fmla="*/ 15704 w 19998"/>
                <a:gd name="connsiteY563" fmla="*/ 3374 h 19998"/>
                <a:gd name="connsiteX564" fmla="*/ 15682 w 19998"/>
                <a:gd name="connsiteY564" fmla="*/ 3414 h 19998"/>
                <a:gd name="connsiteX565" fmla="*/ 15723 w 19998"/>
                <a:gd name="connsiteY565" fmla="*/ 3478 h 19998"/>
                <a:gd name="connsiteX566" fmla="*/ 15704 w 19998"/>
                <a:gd name="connsiteY566" fmla="*/ 3497 h 19998"/>
                <a:gd name="connsiteX567" fmla="*/ 15747 w 19998"/>
                <a:gd name="connsiteY567" fmla="*/ 3534 h 19998"/>
                <a:gd name="connsiteX568" fmla="*/ 15747 w 19998"/>
                <a:gd name="connsiteY568" fmla="*/ 3518 h 19998"/>
                <a:gd name="connsiteX569" fmla="*/ 15935 w 19998"/>
                <a:gd name="connsiteY569" fmla="*/ 3478 h 19998"/>
                <a:gd name="connsiteX570" fmla="*/ 15935 w 19998"/>
                <a:gd name="connsiteY570" fmla="*/ 3518 h 19998"/>
                <a:gd name="connsiteX571" fmla="*/ 15951 w 19998"/>
                <a:gd name="connsiteY571" fmla="*/ 3518 h 19998"/>
                <a:gd name="connsiteX572" fmla="*/ 15992 w 19998"/>
                <a:gd name="connsiteY572" fmla="*/ 3414 h 19998"/>
                <a:gd name="connsiteX573" fmla="*/ 16156 w 19998"/>
                <a:gd name="connsiteY573" fmla="*/ 3414 h 19998"/>
                <a:gd name="connsiteX574" fmla="*/ 16156 w 19998"/>
                <a:gd name="connsiteY574" fmla="*/ 3374 h 19998"/>
                <a:gd name="connsiteX575" fmla="*/ 16302 w 19998"/>
                <a:gd name="connsiteY575" fmla="*/ 3436 h 19998"/>
                <a:gd name="connsiteX576" fmla="*/ 16285 w 19998"/>
                <a:gd name="connsiteY576" fmla="*/ 3454 h 19998"/>
                <a:gd name="connsiteX577" fmla="*/ 16366 w 19998"/>
                <a:gd name="connsiteY577" fmla="*/ 3518 h 19998"/>
                <a:gd name="connsiteX578" fmla="*/ 16490 w 19998"/>
                <a:gd name="connsiteY578" fmla="*/ 3518 h 19998"/>
                <a:gd name="connsiteX579" fmla="*/ 16506 w 19998"/>
                <a:gd name="connsiteY579" fmla="*/ 3600 h 19998"/>
                <a:gd name="connsiteX580" fmla="*/ 16590 w 19998"/>
                <a:gd name="connsiteY580" fmla="*/ 3624 h 19998"/>
                <a:gd name="connsiteX581" fmla="*/ 16611 w 19998"/>
                <a:gd name="connsiteY581" fmla="*/ 3581 h 19998"/>
                <a:gd name="connsiteX582" fmla="*/ 16694 w 19998"/>
                <a:gd name="connsiteY582" fmla="*/ 3600 h 19998"/>
                <a:gd name="connsiteX583" fmla="*/ 16694 w 19998"/>
                <a:gd name="connsiteY583" fmla="*/ 3560 h 19998"/>
                <a:gd name="connsiteX584" fmla="*/ 16716 w 19998"/>
                <a:gd name="connsiteY584" fmla="*/ 3560 h 19998"/>
                <a:gd name="connsiteX585" fmla="*/ 16716 w 19998"/>
                <a:gd name="connsiteY585" fmla="*/ 3518 h 19998"/>
                <a:gd name="connsiteX586" fmla="*/ 16759 w 19998"/>
                <a:gd name="connsiteY586" fmla="*/ 3497 h 19998"/>
                <a:gd name="connsiteX587" fmla="*/ 16759 w 19998"/>
                <a:gd name="connsiteY587" fmla="*/ 3478 h 19998"/>
                <a:gd name="connsiteX588" fmla="*/ 16940 w 19998"/>
                <a:gd name="connsiteY588" fmla="*/ 3478 h 19998"/>
                <a:gd name="connsiteX589" fmla="*/ 17085 w 19998"/>
                <a:gd name="connsiteY589" fmla="*/ 3560 h 19998"/>
                <a:gd name="connsiteX590" fmla="*/ 17085 w 19998"/>
                <a:gd name="connsiteY590" fmla="*/ 3534 h 19998"/>
                <a:gd name="connsiteX591" fmla="*/ 17192 w 19998"/>
                <a:gd name="connsiteY591" fmla="*/ 3518 h 19998"/>
                <a:gd name="connsiteX592" fmla="*/ 17192 w 19998"/>
                <a:gd name="connsiteY592" fmla="*/ 3534 h 19998"/>
                <a:gd name="connsiteX593" fmla="*/ 17373 w 19998"/>
                <a:gd name="connsiteY593" fmla="*/ 3640 h 19998"/>
                <a:gd name="connsiteX594" fmla="*/ 17354 w 19998"/>
                <a:gd name="connsiteY594" fmla="*/ 3663 h 19998"/>
                <a:gd name="connsiteX595" fmla="*/ 17437 w 19998"/>
                <a:gd name="connsiteY595" fmla="*/ 3783 h 19998"/>
                <a:gd name="connsiteX596" fmla="*/ 17397 w 19998"/>
                <a:gd name="connsiteY596" fmla="*/ 3783 h 19998"/>
                <a:gd name="connsiteX597" fmla="*/ 17414 w 19998"/>
                <a:gd name="connsiteY597" fmla="*/ 3826 h 19998"/>
                <a:gd name="connsiteX598" fmla="*/ 17437 w 19998"/>
                <a:gd name="connsiteY598" fmla="*/ 3826 h 19998"/>
                <a:gd name="connsiteX599" fmla="*/ 17602 w 19998"/>
                <a:gd name="connsiteY599" fmla="*/ 4028 h 19998"/>
                <a:gd name="connsiteX600" fmla="*/ 17623 w 19998"/>
                <a:gd name="connsiteY600" fmla="*/ 4091 h 19998"/>
                <a:gd name="connsiteX601" fmla="*/ 17642 w 19998"/>
                <a:gd name="connsiteY601" fmla="*/ 4091 h 19998"/>
                <a:gd name="connsiteX602" fmla="*/ 17683 w 19998"/>
                <a:gd name="connsiteY602" fmla="*/ 4211 h 19998"/>
                <a:gd name="connsiteX603" fmla="*/ 17849 w 19998"/>
                <a:gd name="connsiteY603" fmla="*/ 4211 h 19998"/>
                <a:gd name="connsiteX604" fmla="*/ 17849 w 19998"/>
                <a:gd name="connsiteY604" fmla="*/ 4171 h 19998"/>
                <a:gd name="connsiteX605" fmla="*/ 17871 w 19998"/>
                <a:gd name="connsiteY605" fmla="*/ 4171 h 19998"/>
                <a:gd name="connsiteX606" fmla="*/ 17830 w 19998"/>
                <a:gd name="connsiteY606" fmla="*/ 4091 h 19998"/>
                <a:gd name="connsiteX607" fmla="*/ 17871 w 19998"/>
                <a:gd name="connsiteY607" fmla="*/ 4065 h 19998"/>
                <a:gd name="connsiteX608" fmla="*/ 17935 w 19998"/>
                <a:gd name="connsiteY608" fmla="*/ 4091 h 19998"/>
                <a:gd name="connsiteX609" fmla="*/ 17976 w 19998"/>
                <a:gd name="connsiteY609" fmla="*/ 4065 h 19998"/>
                <a:gd name="connsiteX610" fmla="*/ 18019 w 19998"/>
                <a:gd name="connsiteY610" fmla="*/ 4091 h 19998"/>
                <a:gd name="connsiteX611" fmla="*/ 18140 w 19998"/>
                <a:gd name="connsiteY611" fmla="*/ 4131 h 19998"/>
                <a:gd name="connsiteX612" fmla="*/ 18183 w 19998"/>
                <a:gd name="connsiteY612" fmla="*/ 4293 h 19998"/>
                <a:gd name="connsiteX613" fmla="*/ 18200 w 19998"/>
                <a:gd name="connsiteY613" fmla="*/ 4293 h 19998"/>
                <a:gd name="connsiteX614" fmla="*/ 18223 w 19998"/>
                <a:gd name="connsiteY614" fmla="*/ 4211 h 19998"/>
                <a:gd name="connsiteX615" fmla="*/ 18240 w 19998"/>
                <a:gd name="connsiteY615" fmla="*/ 4211 h 19998"/>
                <a:gd name="connsiteX616" fmla="*/ 18240 w 19998"/>
                <a:gd name="connsiteY616" fmla="*/ 4230 h 19998"/>
                <a:gd name="connsiteX617" fmla="*/ 18281 w 19998"/>
                <a:gd name="connsiteY617" fmla="*/ 4230 h 19998"/>
                <a:gd name="connsiteX618" fmla="*/ 18328 w 19998"/>
                <a:gd name="connsiteY618" fmla="*/ 4270 h 19998"/>
                <a:gd name="connsiteX619" fmla="*/ 18369 w 19998"/>
                <a:gd name="connsiteY619" fmla="*/ 4253 h 19998"/>
                <a:gd name="connsiteX620" fmla="*/ 18388 w 19998"/>
                <a:gd name="connsiteY620" fmla="*/ 4270 h 19998"/>
                <a:gd name="connsiteX621" fmla="*/ 18531 w 19998"/>
                <a:gd name="connsiteY621" fmla="*/ 4253 h 19998"/>
                <a:gd name="connsiteX622" fmla="*/ 18531 w 19998"/>
                <a:gd name="connsiteY622" fmla="*/ 4270 h 19998"/>
                <a:gd name="connsiteX623" fmla="*/ 18631 w 19998"/>
                <a:gd name="connsiteY623" fmla="*/ 4211 h 19998"/>
                <a:gd name="connsiteX624" fmla="*/ 18631 w 19998"/>
                <a:gd name="connsiteY624" fmla="*/ 4131 h 19998"/>
                <a:gd name="connsiteX625" fmla="*/ 18762 w 19998"/>
                <a:gd name="connsiteY625" fmla="*/ 4108 h 19998"/>
                <a:gd name="connsiteX626" fmla="*/ 18778 w 19998"/>
                <a:gd name="connsiteY626" fmla="*/ 4148 h 19998"/>
                <a:gd name="connsiteX627" fmla="*/ 18821 w 19998"/>
                <a:gd name="connsiteY627" fmla="*/ 4131 h 19998"/>
                <a:gd name="connsiteX628" fmla="*/ 18943 w 19998"/>
                <a:gd name="connsiteY628" fmla="*/ 4333 h 19998"/>
                <a:gd name="connsiteX629" fmla="*/ 19047 w 19998"/>
                <a:gd name="connsiteY629" fmla="*/ 4333 h 19998"/>
                <a:gd name="connsiteX630" fmla="*/ 19064 w 19998"/>
                <a:gd name="connsiteY630" fmla="*/ 4392 h 19998"/>
                <a:gd name="connsiteX631" fmla="*/ 19152 w 19998"/>
                <a:gd name="connsiteY631" fmla="*/ 4392 h 19998"/>
                <a:gd name="connsiteX632" fmla="*/ 19152 w 19998"/>
                <a:gd name="connsiteY632" fmla="*/ 4373 h 19998"/>
                <a:gd name="connsiteX633" fmla="*/ 19212 w 19998"/>
                <a:gd name="connsiteY633" fmla="*/ 4373 h 19998"/>
                <a:gd name="connsiteX634" fmla="*/ 19212 w 19998"/>
                <a:gd name="connsiteY634" fmla="*/ 4392 h 19998"/>
                <a:gd name="connsiteX635" fmla="*/ 19317 w 19998"/>
                <a:gd name="connsiteY635" fmla="*/ 4333 h 19998"/>
                <a:gd name="connsiteX636" fmla="*/ 19417 w 19998"/>
                <a:gd name="connsiteY636" fmla="*/ 4392 h 19998"/>
                <a:gd name="connsiteX637" fmla="*/ 19443 w 19998"/>
                <a:gd name="connsiteY637" fmla="*/ 4373 h 19998"/>
                <a:gd name="connsiteX638" fmla="*/ 19500 w 19998"/>
                <a:gd name="connsiteY638" fmla="*/ 4373 h 19998"/>
                <a:gd name="connsiteX639" fmla="*/ 19521 w 19998"/>
                <a:gd name="connsiteY639" fmla="*/ 4352 h 19998"/>
                <a:gd name="connsiteX640" fmla="*/ 19998 w 19998"/>
                <a:gd name="connsiteY640" fmla="*/ 4512 h 19998"/>
                <a:gd name="connsiteX641" fmla="*/ 19750 w 19998"/>
                <a:gd name="connsiteY641" fmla="*/ 4939 h 19998"/>
                <a:gd name="connsiteX642" fmla="*/ 19712 w 19998"/>
                <a:gd name="connsiteY642" fmla="*/ 4939 h 19998"/>
                <a:gd name="connsiteX643" fmla="*/ 19686 w 19998"/>
                <a:gd name="connsiteY643" fmla="*/ 5003 h 19998"/>
                <a:gd name="connsiteX644" fmla="*/ 19645 w 19998"/>
                <a:gd name="connsiteY644" fmla="*/ 5003 h 19998"/>
                <a:gd name="connsiteX645" fmla="*/ 19131 w 19998"/>
                <a:gd name="connsiteY645" fmla="*/ 6512 h 19998"/>
                <a:gd name="connsiteX646" fmla="*/ 19236 w 19998"/>
                <a:gd name="connsiteY646" fmla="*/ 7750 h 19998"/>
                <a:gd name="connsiteX647" fmla="*/ 19212 w 19998"/>
                <a:gd name="connsiteY647" fmla="*/ 7750 h 19998"/>
                <a:gd name="connsiteX648" fmla="*/ 19090 w 19998"/>
                <a:gd name="connsiteY648" fmla="*/ 7870 h 19998"/>
                <a:gd name="connsiteX649" fmla="*/ 19152 w 19998"/>
                <a:gd name="connsiteY649" fmla="*/ 7853 h 19998"/>
                <a:gd name="connsiteX650" fmla="*/ 19064 w 19998"/>
                <a:gd name="connsiteY650" fmla="*/ 7973 h 19998"/>
                <a:gd name="connsiteX651" fmla="*/ 18983 w 19998"/>
                <a:gd name="connsiteY651" fmla="*/ 7973 h 19998"/>
                <a:gd name="connsiteX652" fmla="*/ 18714 w 19998"/>
                <a:gd name="connsiteY652" fmla="*/ 8135 h 19998"/>
                <a:gd name="connsiteX653" fmla="*/ 18695 w 19998"/>
                <a:gd name="connsiteY653" fmla="*/ 8093 h 19998"/>
                <a:gd name="connsiteX654" fmla="*/ 18614 w 19998"/>
                <a:gd name="connsiteY654" fmla="*/ 7997 h 19998"/>
                <a:gd name="connsiteX655" fmla="*/ 18304 w 19998"/>
                <a:gd name="connsiteY65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3156 w 19998"/>
                <a:gd name="connsiteY316" fmla="*/ 7910 h 19998"/>
                <a:gd name="connsiteX317" fmla="*/ 2844 w 19998"/>
                <a:gd name="connsiteY317" fmla="*/ 7933 h 19998"/>
                <a:gd name="connsiteX318" fmla="*/ 3115 w 19998"/>
                <a:gd name="connsiteY318" fmla="*/ 7651 h 19998"/>
                <a:gd name="connsiteX319" fmla="*/ 2477 w 19998"/>
                <a:gd name="connsiteY319" fmla="*/ 7750 h 19998"/>
                <a:gd name="connsiteX320" fmla="*/ 2477 w 19998"/>
                <a:gd name="connsiteY320" fmla="*/ 7973 h 19998"/>
                <a:gd name="connsiteX321" fmla="*/ 2127 w 19998"/>
                <a:gd name="connsiteY321" fmla="*/ 7442 h 19998"/>
                <a:gd name="connsiteX322" fmla="*/ 1831 w 19998"/>
                <a:gd name="connsiteY322" fmla="*/ 7261 h 19998"/>
                <a:gd name="connsiteX323" fmla="*/ 1260 w 19998"/>
                <a:gd name="connsiteY323" fmla="*/ 6996 h 19998"/>
                <a:gd name="connsiteX324" fmla="*/ 1276 w 19998"/>
                <a:gd name="connsiteY324" fmla="*/ 6975 h 19998"/>
                <a:gd name="connsiteX325" fmla="*/ 1260 w 19998"/>
                <a:gd name="connsiteY325" fmla="*/ 6958 h 19998"/>
                <a:gd name="connsiteX326" fmla="*/ 1172 w 19998"/>
                <a:gd name="connsiteY326" fmla="*/ 6892 h 19998"/>
                <a:gd name="connsiteX327" fmla="*/ 886 w 19998"/>
                <a:gd name="connsiteY327" fmla="*/ 6975 h 19998"/>
                <a:gd name="connsiteX328" fmla="*/ 679 w 19998"/>
                <a:gd name="connsiteY328" fmla="*/ 7099 h 19998"/>
                <a:gd name="connsiteX329" fmla="*/ 533 w 19998"/>
                <a:gd name="connsiteY329" fmla="*/ 7078 h 19998"/>
                <a:gd name="connsiteX330" fmla="*/ 533 w 19998"/>
                <a:gd name="connsiteY330" fmla="*/ 7022 h 19998"/>
                <a:gd name="connsiteX331" fmla="*/ 574 w 19998"/>
                <a:gd name="connsiteY331" fmla="*/ 6996 h 19998"/>
                <a:gd name="connsiteX332" fmla="*/ 305 w 19998"/>
                <a:gd name="connsiteY332" fmla="*/ 6568 h 19998"/>
                <a:gd name="connsiteX333" fmla="*/ 264 w 19998"/>
                <a:gd name="connsiteY333" fmla="*/ 6594 h 19998"/>
                <a:gd name="connsiteX334" fmla="*/ 164 w 19998"/>
                <a:gd name="connsiteY334" fmla="*/ 6528 h 19998"/>
                <a:gd name="connsiteX335" fmla="*/ 141 w 19998"/>
                <a:gd name="connsiteY335" fmla="*/ 6528 h 19998"/>
                <a:gd name="connsiteX336" fmla="*/ 0 w 19998"/>
                <a:gd name="connsiteY336" fmla="*/ 6490 h 19998"/>
                <a:gd name="connsiteX337" fmla="*/ 17 w 19998"/>
                <a:gd name="connsiteY337" fmla="*/ 6465 h 19998"/>
                <a:gd name="connsiteX338" fmla="*/ 57 w 19998"/>
                <a:gd name="connsiteY338" fmla="*/ 6465 h 19998"/>
                <a:gd name="connsiteX339" fmla="*/ 57 w 19998"/>
                <a:gd name="connsiteY339" fmla="*/ 6425 h 19998"/>
                <a:gd name="connsiteX340" fmla="*/ 695 w 19998"/>
                <a:gd name="connsiteY340" fmla="*/ 6408 h 19998"/>
                <a:gd name="connsiteX341" fmla="*/ 760 w 19998"/>
                <a:gd name="connsiteY341" fmla="*/ 6262 h 19998"/>
                <a:gd name="connsiteX342" fmla="*/ 722 w 19998"/>
                <a:gd name="connsiteY342" fmla="*/ 6262 h 19998"/>
                <a:gd name="connsiteX343" fmla="*/ 695 w 19998"/>
                <a:gd name="connsiteY343" fmla="*/ 6164 h 19998"/>
                <a:gd name="connsiteX344" fmla="*/ 433 w 19998"/>
                <a:gd name="connsiteY344" fmla="*/ 6084 h 19998"/>
                <a:gd name="connsiteX345" fmla="*/ 348 w 19998"/>
                <a:gd name="connsiteY345" fmla="*/ 6204 h 19998"/>
                <a:gd name="connsiteX346" fmla="*/ 329 w 19998"/>
                <a:gd name="connsiteY346" fmla="*/ 6204 h 19998"/>
                <a:gd name="connsiteX347" fmla="*/ 305 w 19998"/>
                <a:gd name="connsiteY347" fmla="*/ 6060 h 19998"/>
                <a:gd name="connsiteX348" fmla="*/ 348 w 19998"/>
                <a:gd name="connsiteY348" fmla="*/ 6044 h 19998"/>
                <a:gd name="connsiteX349" fmla="*/ 348 w 19998"/>
                <a:gd name="connsiteY349" fmla="*/ 5997 h 19998"/>
                <a:gd name="connsiteX350" fmla="*/ 248 w 19998"/>
                <a:gd name="connsiteY350" fmla="*/ 5997 h 19998"/>
                <a:gd name="connsiteX351" fmla="*/ 221 w 19998"/>
                <a:gd name="connsiteY351" fmla="*/ 5938 h 19998"/>
                <a:gd name="connsiteX352" fmla="*/ 329 w 19998"/>
                <a:gd name="connsiteY352" fmla="*/ 5938 h 19998"/>
                <a:gd name="connsiteX353" fmla="*/ 348 w 19998"/>
                <a:gd name="connsiteY353" fmla="*/ 5818 h 19998"/>
                <a:gd name="connsiteX354" fmla="*/ 391 w 19998"/>
                <a:gd name="connsiteY354" fmla="*/ 5818 h 19998"/>
                <a:gd name="connsiteX355" fmla="*/ 369 w 19998"/>
                <a:gd name="connsiteY355" fmla="*/ 5917 h 19998"/>
                <a:gd name="connsiteX356" fmla="*/ 433 w 19998"/>
                <a:gd name="connsiteY356" fmla="*/ 5877 h 19998"/>
                <a:gd name="connsiteX357" fmla="*/ 433 w 19998"/>
                <a:gd name="connsiteY357" fmla="*/ 5898 h 19998"/>
                <a:gd name="connsiteX358" fmla="*/ 410 w 19998"/>
                <a:gd name="connsiteY358" fmla="*/ 5917 h 19998"/>
                <a:gd name="connsiteX359" fmla="*/ 433 w 19998"/>
                <a:gd name="connsiteY359" fmla="*/ 5938 h 19998"/>
                <a:gd name="connsiteX360" fmla="*/ 555 w 19998"/>
                <a:gd name="connsiteY360" fmla="*/ 5938 h 19998"/>
                <a:gd name="connsiteX361" fmla="*/ 555 w 19998"/>
                <a:gd name="connsiteY361" fmla="*/ 5955 h 19998"/>
                <a:gd name="connsiteX362" fmla="*/ 738 w 19998"/>
                <a:gd name="connsiteY362" fmla="*/ 5938 h 19998"/>
                <a:gd name="connsiteX363" fmla="*/ 695 w 19998"/>
                <a:gd name="connsiteY363" fmla="*/ 5835 h 19998"/>
                <a:gd name="connsiteX364" fmla="*/ 655 w 19998"/>
                <a:gd name="connsiteY364" fmla="*/ 5835 h 19998"/>
                <a:gd name="connsiteX365" fmla="*/ 638 w 19998"/>
                <a:gd name="connsiteY365" fmla="*/ 5877 h 19998"/>
                <a:gd name="connsiteX366" fmla="*/ 574 w 19998"/>
                <a:gd name="connsiteY366" fmla="*/ 5861 h 19998"/>
                <a:gd name="connsiteX367" fmla="*/ 517 w 19998"/>
                <a:gd name="connsiteY367" fmla="*/ 5861 h 19998"/>
                <a:gd name="connsiteX368" fmla="*/ 598 w 19998"/>
                <a:gd name="connsiteY368" fmla="*/ 5736 h 19998"/>
                <a:gd name="connsiteX369" fmla="*/ 141 w 19998"/>
                <a:gd name="connsiteY369" fmla="*/ 5778 h 19998"/>
                <a:gd name="connsiteX370" fmla="*/ 141 w 19998"/>
                <a:gd name="connsiteY370" fmla="*/ 5795 h 19998"/>
                <a:gd name="connsiteX371" fmla="*/ 17 w 19998"/>
                <a:gd name="connsiteY371" fmla="*/ 5818 h 19998"/>
                <a:gd name="connsiteX372" fmla="*/ 17 w 19998"/>
                <a:gd name="connsiteY372" fmla="*/ 5715 h 19998"/>
                <a:gd name="connsiteX373" fmla="*/ 40 w 19998"/>
                <a:gd name="connsiteY373" fmla="*/ 5715 h 19998"/>
                <a:gd name="connsiteX374" fmla="*/ 141 w 19998"/>
                <a:gd name="connsiteY374" fmla="*/ 5287 h 19998"/>
                <a:gd name="connsiteX375" fmla="*/ 181 w 19998"/>
                <a:gd name="connsiteY375" fmla="*/ 5268 h 19998"/>
                <a:gd name="connsiteX376" fmla="*/ 348 w 19998"/>
                <a:gd name="connsiteY376" fmla="*/ 5247 h 19998"/>
                <a:gd name="connsiteX377" fmla="*/ 329 w 19998"/>
                <a:gd name="connsiteY377" fmla="*/ 5205 h 19998"/>
                <a:gd name="connsiteX378" fmla="*/ 450 w 19998"/>
                <a:gd name="connsiteY378" fmla="*/ 5149 h 19998"/>
                <a:gd name="connsiteX379" fmla="*/ 617 w 19998"/>
                <a:gd name="connsiteY379" fmla="*/ 5149 h 19998"/>
                <a:gd name="connsiteX380" fmla="*/ 617 w 19998"/>
                <a:gd name="connsiteY380" fmla="*/ 5106 h 19998"/>
                <a:gd name="connsiteX381" fmla="*/ 803 w 19998"/>
                <a:gd name="connsiteY381" fmla="*/ 5085 h 19998"/>
                <a:gd name="connsiteX382" fmla="*/ 826 w 19998"/>
                <a:gd name="connsiteY382" fmla="*/ 5106 h 19998"/>
                <a:gd name="connsiteX383" fmla="*/ 803 w 19998"/>
                <a:gd name="connsiteY383" fmla="*/ 5149 h 19998"/>
                <a:gd name="connsiteX384" fmla="*/ 803 w 19998"/>
                <a:gd name="connsiteY384" fmla="*/ 5165 h 19998"/>
                <a:gd name="connsiteX385" fmla="*/ 1276 w 19998"/>
                <a:gd name="connsiteY385" fmla="*/ 5022 h 19998"/>
                <a:gd name="connsiteX386" fmla="*/ 1276 w 19998"/>
                <a:gd name="connsiteY386" fmla="*/ 5003 h 19998"/>
                <a:gd name="connsiteX387" fmla="*/ 1276 w 19998"/>
                <a:gd name="connsiteY387" fmla="*/ 5022 h 19998"/>
                <a:gd name="connsiteX388" fmla="*/ 1298 w 19998"/>
                <a:gd name="connsiteY388" fmla="*/ 5022 h 19998"/>
                <a:gd name="connsiteX389" fmla="*/ 1298 w 19998"/>
                <a:gd name="connsiteY389" fmla="*/ 5003 h 19998"/>
                <a:gd name="connsiteX390" fmla="*/ 1341 w 19998"/>
                <a:gd name="connsiteY390" fmla="*/ 5003 h 19998"/>
                <a:gd name="connsiteX391" fmla="*/ 1341 w 19998"/>
                <a:gd name="connsiteY391" fmla="*/ 5165 h 19998"/>
                <a:gd name="connsiteX392" fmla="*/ 1381 w 19998"/>
                <a:gd name="connsiteY392" fmla="*/ 5165 h 19998"/>
                <a:gd name="connsiteX393" fmla="*/ 1441 w 19998"/>
                <a:gd name="connsiteY393" fmla="*/ 5149 h 19998"/>
                <a:gd name="connsiteX394" fmla="*/ 1441 w 19998"/>
                <a:gd name="connsiteY394" fmla="*/ 5205 h 19998"/>
                <a:gd name="connsiteX395" fmla="*/ 1505 w 19998"/>
                <a:gd name="connsiteY395" fmla="*/ 5231 h 19998"/>
                <a:gd name="connsiteX396" fmla="*/ 1524 w 19998"/>
                <a:gd name="connsiteY396" fmla="*/ 5069 h 19998"/>
                <a:gd name="connsiteX397" fmla="*/ 1562 w 19998"/>
                <a:gd name="connsiteY397" fmla="*/ 5069 h 19998"/>
                <a:gd name="connsiteX398" fmla="*/ 1562 w 19998"/>
                <a:gd name="connsiteY398" fmla="*/ 5043 h 19998"/>
                <a:gd name="connsiteX399" fmla="*/ 1815 w 19998"/>
                <a:gd name="connsiteY399" fmla="*/ 5125 h 19998"/>
                <a:gd name="connsiteX400" fmla="*/ 1815 w 19998"/>
                <a:gd name="connsiteY400" fmla="*/ 5149 h 19998"/>
                <a:gd name="connsiteX401" fmla="*/ 1831 w 19998"/>
                <a:gd name="connsiteY401" fmla="*/ 5149 h 19998"/>
                <a:gd name="connsiteX402" fmla="*/ 1874 w 19998"/>
                <a:gd name="connsiteY402" fmla="*/ 5149 h 19998"/>
                <a:gd name="connsiteX403" fmla="*/ 1874 w 19998"/>
                <a:gd name="connsiteY403" fmla="*/ 5189 h 19998"/>
                <a:gd name="connsiteX404" fmla="*/ 1936 w 19998"/>
                <a:gd name="connsiteY404" fmla="*/ 5165 h 19998"/>
                <a:gd name="connsiteX405" fmla="*/ 1936 w 19998"/>
                <a:gd name="connsiteY405" fmla="*/ 5149 h 19998"/>
                <a:gd name="connsiteX406" fmla="*/ 1915 w 19998"/>
                <a:gd name="connsiteY406" fmla="*/ 5125 h 19998"/>
                <a:gd name="connsiteX407" fmla="*/ 1915 w 19998"/>
                <a:gd name="connsiteY407" fmla="*/ 5069 h 19998"/>
                <a:gd name="connsiteX408" fmla="*/ 1979 w 19998"/>
                <a:gd name="connsiteY408" fmla="*/ 5003 h 19998"/>
                <a:gd name="connsiteX409" fmla="*/ 1936 w 19998"/>
                <a:gd name="connsiteY409" fmla="*/ 4939 h 19998"/>
                <a:gd name="connsiteX410" fmla="*/ 2103 w 19998"/>
                <a:gd name="connsiteY410" fmla="*/ 4820 h 19998"/>
                <a:gd name="connsiteX411" fmla="*/ 2496 w 19998"/>
                <a:gd name="connsiteY411" fmla="*/ 4777 h 19998"/>
                <a:gd name="connsiteX412" fmla="*/ 2536 w 19998"/>
                <a:gd name="connsiteY412" fmla="*/ 4860 h 19998"/>
                <a:gd name="connsiteX413" fmla="*/ 2722 w 19998"/>
                <a:gd name="connsiteY413" fmla="*/ 4761 h 19998"/>
                <a:gd name="connsiteX414" fmla="*/ 2722 w 19998"/>
                <a:gd name="connsiteY414" fmla="*/ 4900 h 19998"/>
                <a:gd name="connsiteX415" fmla="*/ 2805 w 19998"/>
                <a:gd name="connsiteY415" fmla="*/ 4923 h 19998"/>
                <a:gd name="connsiteX416" fmla="*/ 2782 w 19998"/>
                <a:gd name="connsiteY416" fmla="*/ 4982 h 19998"/>
                <a:gd name="connsiteX417" fmla="*/ 2886 w 19998"/>
                <a:gd name="connsiteY417" fmla="*/ 5022 h 19998"/>
                <a:gd name="connsiteX418" fmla="*/ 2910 w 19998"/>
                <a:gd name="connsiteY418" fmla="*/ 5022 h 19998"/>
                <a:gd name="connsiteX419" fmla="*/ 2970 w 19998"/>
                <a:gd name="connsiteY419" fmla="*/ 5189 h 19998"/>
                <a:gd name="connsiteX420" fmla="*/ 3256 w 19998"/>
                <a:gd name="connsiteY420" fmla="*/ 5673 h 19998"/>
                <a:gd name="connsiteX421" fmla="*/ 3608 w 19998"/>
                <a:gd name="connsiteY421" fmla="*/ 5391 h 19998"/>
                <a:gd name="connsiteX422" fmla="*/ 3860 w 19998"/>
                <a:gd name="connsiteY422" fmla="*/ 5268 h 19998"/>
                <a:gd name="connsiteX423" fmla="*/ 3999 w 19998"/>
                <a:gd name="connsiteY423" fmla="*/ 5534 h 19998"/>
                <a:gd name="connsiteX424" fmla="*/ 4351 w 19998"/>
                <a:gd name="connsiteY424" fmla="*/ 5351 h 19998"/>
                <a:gd name="connsiteX425" fmla="*/ 4580 w 19998"/>
                <a:gd name="connsiteY425" fmla="*/ 5268 h 19998"/>
                <a:gd name="connsiteX426" fmla="*/ 4580 w 19998"/>
                <a:gd name="connsiteY426" fmla="*/ 5471 h 19998"/>
                <a:gd name="connsiteX427" fmla="*/ 4994 w 19998"/>
                <a:gd name="connsiteY427" fmla="*/ 5449 h 19998"/>
                <a:gd name="connsiteX428" fmla="*/ 5075 w 19998"/>
                <a:gd name="connsiteY428" fmla="*/ 5471 h 19998"/>
                <a:gd name="connsiteX429" fmla="*/ 5323 w 19998"/>
                <a:gd name="connsiteY429" fmla="*/ 5471 h 19998"/>
                <a:gd name="connsiteX430" fmla="*/ 5242 w 19998"/>
                <a:gd name="connsiteY430" fmla="*/ 5407 h 19998"/>
                <a:gd name="connsiteX431" fmla="*/ 4994 w 19998"/>
                <a:gd name="connsiteY431" fmla="*/ 5003 h 19998"/>
                <a:gd name="connsiteX432" fmla="*/ 4970 w 19998"/>
                <a:gd name="connsiteY432" fmla="*/ 5003 h 19998"/>
                <a:gd name="connsiteX433" fmla="*/ 4954 w 19998"/>
                <a:gd name="connsiteY433" fmla="*/ 4982 h 19998"/>
                <a:gd name="connsiteX434" fmla="*/ 5054 w 19998"/>
                <a:gd name="connsiteY434" fmla="*/ 4618 h 19998"/>
                <a:gd name="connsiteX435" fmla="*/ 5054 w 19998"/>
                <a:gd name="connsiteY435" fmla="*/ 4601 h 19998"/>
                <a:gd name="connsiteX436" fmla="*/ 5037 w 19998"/>
                <a:gd name="connsiteY436" fmla="*/ 4618 h 19998"/>
                <a:gd name="connsiteX437" fmla="*/ 5011 w 19998"/>
                <a:gd name="connsiteY437" fmla="*/ 4131 h 19998"/>
                <a:gd name="connsiteX438" fmla="*/ 4970 w 19998"/>
                <a:gd name="connsiteY438" fmla="*/ 4131 h 19998"/>
                <a:gd name="connsiteX439" fmla="*/ 4642 w 19998"/>
                <a:gd name="connsiteY439" fmla="*/ 3335 h 19998"/>
                <a:gd name="connsiteX440" fmla="*/ 4663 w 19998"/>
                <a:gd name="connsiteY440" fmla="*/ 3092 h 19998"/>
                <a:gd name="connsiteX441" fmla="*/ 4563 w 19998"/>
                <a:gd name="connsiteY441" fmla="*/ 3050 h 19998"/>
                <a:gd name="connsiteX442" fmla="*/ 4563 w 19998"/>
                <a:gd name="connsiteY442" fmla="*/ 2930 h 19998"/>
                <a:gd name="connsiteX443" fmla="*/ 4663 w 19998"/>
                <a:gd name="connsiteY443" fmla="*/ 2987 h 19998"/>
                <a:gd name="connsiteX444" fmla="*/ 4684 w 19998"/>
                <a:gd name="connsiteY444" fmla="*/ 2947 h 19998"/>
                <a:gd name="connsiteX445" fmla="*/ 5242 w 19998"/>
                <a:gd name="connsiteY445" fmla="*/ 3092 h 19998"/>
                <a:gd name="connsiteX446" fmla="*/ 5258 w 19998"/>
                <a:gd name="connsiteY446" fmla="*/ 3029 h 19998"/>
                <a:gd name="connsiteX447" fmla="*/ 5570 w 19998"/>
                <a:gd name="connsiteY447" fmla="*/ 3050 h 19998"/>
                <a:gd name="connsiteX448" fmla="*/ 5632 w 19998"/>
                <a:gd name="connsiteY448" fmla="*/ 3252 h 19998"/>
                <a:gd name="connsiteX449" fmla="*/ 5592 w 19998"/>
                <a:gd name="connsiteY449" fmla="*/ 3252 h 19998"/>
                <a:gd name="connsiteX450" fmla="*/ 5570 w 19998"/>
                <a:gd name="connsiteY450" fmla="*/ 3316 h 19998"/>
                <a:gd name="connsiteX451" fmla="*/ 5511 w 19998"/>
                <a:gd name="connsiteY451" fmla="*/ 3316 h 19998"/>
                <a:gd name="connsiteX452" fmla="*/ 5675 w 19998"/>
                <a:gd name="connsiteY452" fmla="*/ 3800 h 19998"/>
                <a:gd name="connsiteX453" fmla="*/ 5649 w 19998"/>
                <a:gd name="connsiteY453" fmla="*/ 3826 h 19998"/>
                <a:gd name="connsiteX454" fmla="*/ 5732 w 19998"/>
                <a:gd name="connsiteY454" fmla="*/ 3842 h 19998"/>
                <a:gd name="connsiteX455" fmla="*/ 5713 w 19998"/>
                <a:gd name="connsiteY455" fmla="*/ 3842 h 19998"/>
                <a:gd name="connsiteX456" fmla="*/ 5732 w 19998"/>
                <a:gd name="connsiteY456" fmla="*/ 3882 h 19998"/>
                <a:gd name="connsiteX457" fmla="*/ 5756 w 19998"/>
                <a:gd name="connsiteY457" fmla="*/ 3882 h 19998"/>
                <a:gd name="connsiteX458" fmla="*/ 5775 w 19998"/>
                <a:gd name="connsiteY458" fmla="*/ 3882 h 19998"/>
                <a:gd name="connsiteX459" fmla="*/ 5861 w 19998"/>
                <a:gd name="connsiteY459" fmla="*/ 3762 h 19998"/>
                <a:gd name="connsiteX460" fmla="*/ 6499 w 19998"/>
                <a:gd name="connsiteY460" fmla="*/ 3906 h 19998"/>
                <a:gd name="connsiteX461" fmla="*/ 7611 w 19998"/>
                <a:gd name="connsiteY461" fmla="*/ 3826 h 19998"/>
                <a:gd name="connsiteX462" fmla="*/ 7923 w 19998"/>
                <a:gd name="connsiteY462" fmla="*/ 3722 h 19998"/>
                <a:gd name="connsiteX463" fmla="*/ 8045 w 19998"/>
                <a:gd name="connsiteY463" fmla="*/ 3703 h 19998"/>
                <a:gd name="connsiteX464" fmla="*/ 7611 w 19998"/>
                <a:gd name="connsiteY464" fmla="*/ 3600 h 19998"/>
                <a:gd name="connsiteX465" fmla="*/ 7611 w 19998"/>
                <a:gd name="connsiteY465" fmla="*/ 3581 h 19998"/>
                <a:gd name="connsiteX466" fmla="*/ 7799 w 19998"/>
                <a:gd name="connsiteY466" fmla="*/ 3092 h 19998"/>
                <a:gd name="connsiteX467" fmla="*/ 9574 w 19998"/>
                <a:gd name="connsiteY467" fmla="*/ 2317 h 19998"/>
                <a:gd name="connsiteX468" fmla="*/ 9843 w 19998"/>
                <a:gd name="connsiteY468" fmla="*/ 1993 h 19998"/>
                <a:gd name="connsiteX469" fmla="*/ 9902 w 19998"/>
                <a:gd name="connsiteY469" fmla="*/ 2051 h 19998"/>
                <a:gd name="connsiteX470" fmla="*/ 10031 w 19998"/>
                <a:gd name="connsiteY470" fmla="*/ 2051 h 19998"/>
                <a:gd name="connsiteX471" fmla="*/ 9964 w 19998"/>
                <a:gd name="connsiteY471" fmla="*/ 1972 h 19998"/>
                <a:gd name="connsiteX472" fmla="*/ 9943 w 19998"/>
                <a:gd name="connsiteY472" fmla="*/ 1993 h 19998"/>
                <a:gd name="connsiteX473" fmla="*/ 9843 w 19998"/>
                <a:gd name="connsiteY473" fmla="*/ 1645 h 19998"/>
                <a:gd name="connsiteX474" fmla="*/ 9902 w 19998"/>
                <a:gd name="connsiteY474" fmla="*/ 1645 h 19998"/>
                <a:gd name="connsiteX475" fmla="*/ 9902 w 19998"/>
                <a:gd name="connsiteY475" fmla="*/ 1628 h 19998"/>
                <a:gd name="connsiteX476" fmla="*/ 9902 w 19998"/>
                <a:gd name="connsiteY476" fmla="*/ 1607 h 19998"/>
                <a:gd name="connsiteX477" fmla="*/ 9843 w 19998"/>
                <a:gd name="connsiteY477" fmla="*/ 1542 h 19998"/>
                <a:gd name="connsiteX478" fmla="*/ 9886 w 19998"/>
                <a:gd name="connsiteY478" fmla="*/ 1260 h 19998"/>
                <a:gd name="connsiteX479" fmla="*/ 9926 w 19998"/>
                <a:gd name="connsiteY479" fmla="*/ 1243 h 19998"/>
                <a:gd name="connsiteX480" fmla="*/ 9886 w 19998"/>
                <a:gd name="connsiteY480" fmla="*/ 815 h 19998"/>
                <a:gd name="connsiteX481" fmla="*/ 9902 w 19998"/>
                <a:gd name="connsiteY481" fmla="*/ 815 h 19998"/>
                <a:gd name="connsiteX482" fmla="*/ 9886 w 19998"/>
                <a:gd name="connsiteY482" fmla="*/ 484 h 19998"/>
                <a:gd name="connsiteX483" fmla="*/ 10645 w 19998"/>
                <a:gd name="connsiteY483" fmla="*/ 186 h 19998"/>
                <a:gd name="connsiteX484" fmla="*/ 11307 w 19998"/>
                <a:gd name="connsiteY484" fmla="*/ 0 h 19998"/>
                <a:gd name="connsiteX485" fmla="*/ 11431 w 19998"/>
                <a:gd name="connsiteY485" fmla="*/ 324 h 19998"/>
                <a:gd name="connsiteX486" fmla="*/ 11431 w 19998"/>
                <a:gd name="connsiteY486" fmla="*/ 630 h 19998"/>
                <a:gd name="connsiteX487" fmla="*/ 11577 w 19998"/>
                <a:gd name="connsiteY487" fmla="*/ 630 h 19998"/>
                <a:gd name="connsiteX488" fmla="*/ 11700 w 19998"/>
                <a:gd name="connsiteY488" fmla="*/ 832 h 19998"/>
                <a:gd name="connsiteX489" fmla="*/ 11822 w 19998"/>
                <a:gd name="connsiteY489" fmla="*/ 895 h 19998"/>
                <a:gd name="connsiteX490" fmla="*/ 12158 w 19998"/>
                <a:gd name="connsiteY490" fmla="*/ 670 h 19998"/>
                <a:gd name="connsiteX491" fmla="*/ 12279 w 19998"/>
                <a:gd name="connsiteY491" fmla="*/ 792 h 19998"/>
                <a:gd name="connsiteX492" fmla="*/ 12255 w 19998"/>
                <a:gd name="connsiteY492" fmla="*/ 815 h 19998"/>
                <a:gd name="connsiteX493" fmla="*/ 12360 w 19998"/>
                <a:gd name="connsiteY493" fmla="*/ 895 h 19998"/>
                <a:gd name="connsiteX494" fmla="*/ 12360 w 19998"/>
                <a:gd name="connsiteY494" fmla="*/ 912 h 19998"/>
                <a:gd name="connsiteX495" fmla="*/ 12339 w 19998"/>
                <a:gd name="connsiteY495" fmla="*/ 935 h 19998"/>
                <a:gd name="connsiteX496" fmla="*/ 12548 w 19998"/>
                <a:gd name="connsiteY496" fmla="*/ 1342 h 19998"/>
                <a:gd name="connsiteX497" fmla="*/ 12753 w 19998"/>
                <a:gd name="connsiteY497" fmla="*/ 1260 h 19998"/>
                <a:gd name="connsiteX498" fmla="*/ 12729 w 19998"/>
                <a:gd name="connsiteY498" fmla="*/ 1363 h 19998"/>
                <a:gd name="connsiteX499" fmla="*/ 12834 w 19998"/>
                <a:gd name="connsiteY499" fmla="*/ 1323 h 19998"/>
                <a:gd name="connsiteX500" fmla="*/ 12853 w 19998"/>
                <a:gd name="connsiteY500" fmla="*/ 1342 h 19998"/>
                <a:gd name="connsiteX501" fmla="*/ 12901 w 19998"/>
                <a:gd name="connsiteY501" fmla="*/ 1342 h 19998"/>
                <a:gd name="connsiteX502" fmla="*/ 13039 w 19998"/>
                <a:gd name="connsiteY502" fmla="*/ 1769 h 19998"/>
                <a:gd name="connsiteX503" fmla="*/ 13039 w 19998"/>
                <a:gd name="connsiteY503" fmla="*/ 1751 h 19998"/>
                <a:gd name="connsiteX504" fmla="*/ 13065 w 19998"/>
                <a:gd name="connsiteY504" fmla="*/ 1751 h 19998"/>
                <a:gd name="connsiteX505" fmla="*/ 13082 w 19998"/>
                <a:gd name="connsiteY505" fmla="*/ 1671 h 19998"/>
                <a:gd name="connsiteX506" fmla="*/ 13186 w 19998"/>
                <a:gd name="connsiteY506" fmla="*/ 1645 h 19998"/>
                <a:gd name="connsiteX507" fmla="*/ 13203 w 19998"/>
                <a:gd name="connsiteY507" fmla="*/ 1671 h 19998"/>
                <a:gd name="connsiteX508" fmla="*/ 13203 w 19998"/>
                <a:gd name="connsiteY508" fmla="*/ 1645 h 19998"/>
                <a:gd name="connsiteX509" fmla="*/ 13267 w 19998"/>
                <a:gd name="connsiteY509" fmla="*/ 1645 h 19998"/>
                <a:gd name="connsiteX510" fmla="*/ 13267 w 19998"/>
                <a:gd name="connsiteY510" fmla="*/ 1671 h 19998"/>
                <a:gd name="connsiteX511" fmla="*/ 13308 w 19998"/>
                <a:gd name="connsiteY511" fmla="*/ 1687 h 19998"/>
                <a:gd name="connsiteX512" fmla="*/ 13308 w 19998"/>
                <a:gd name="connsiteY512" fmla="*/ 1711 h 19998"/>
                <a:gd name="connsiteX513" fmla="*/ 13515 w 19998"/>
                <a:gd name="connsiteY513" fmla="*/ 1628 h 19998"/>
                <a:gd name="connsiteX514" fmla="*/ 13598 w 19998"/>
                <a:gd name="connsiteY514" fmla="*/ 1751 h 19998"/>
                <a:gd name="connsiteX515" fmla="*/ 13660 w 19998"/>
                <a:gd name="connsiteY515" fmla="*/ 1769 h 19998"/>
                <a:gd name="connsiteX516" fmla="*/ 13660 w 19998"/>
                <a:gd name="connsiteY516" fmla="*/ 1833 h 19998"/>
                <a:gd name="connsiteX517" fmla="*/ 13677 w 19998"/>
                <a:gd name="connsiteY517" fmla="*/ 1833 h 19998"/>
                <a:gd name="connsiteX518" fmla="*/ 13677 w 19998"/>
                <a:gd name="connsiteY518" fmla="*/ 1849 h 19998"/>
                <a:gd name="connsiteX519" fmla="*/ 13725 w 19998"/>
                <a:gd name="connsiteY519" fmla="*/ 1849 h 19998"/>
                <a:gd name="connsiteX520" fmla="*/ 13703 w 19998"/>
                <a:gd name="connsiteY520" fmla="*/ 1833 h 19998"/>
                <a:gd name="connsiteX521" fmla="*/ 13725 w 19998"/>
                <a:gd name="connsiteY521" fmla="*/ 1791 h 19998"/>
                <a:gd name="connsiteX522" fmla="*/ 13808 w 19998"/>
                <a:gd name="connsiteY522" fmla="*/ 1873 h 19998"/>
                <a:gd name="connsiteX523" fmla="*/ 13725 w 19998"/>
                <a:gd name="connsiteY523" fmla="*/ 2155 h 19998"/>
                <a:gd name="connsiteX524" fmla="*/ 13725 w 19998"/>
                <a:gd name="connsiteY524" fmla="*/ 2138 h 19998"/>
                <a:gd name="connsiteX525" fmla="*/ 13784 w 19998"/>
                <a:gd name="connsiteY525" fmla="*/ 2155 h 19998"/>
                <a:gd name="connsiteX526" fmla="*/ 13825 w 19998"/>
                <a:gd name="connsiteY526" fmla="*/ 2301 h 19998"/>
                <a:gd name="connsiteX527" fmla="*/ 13703 w 19998"/>
                <a:gd name="connsiteY527" fmla="*/ 2420 h 19998"/>
                <a:gd name="connsiteX528" fmla="*/ 13741 w 19998"/>
                <a:gd name="connsiteY528" fmla="*/ 2463 h 19998"/>
                <a:gd name="connsiteX529" fmla="*/ 13703 w 19998"/>
                <a:gd name="connsiteY529" fmla="*/ 2503 h 19998"/>
                <a:gd name="connsiteX530" fmla="*/ 13784 w 19998"/>
                <a:gd name="connsiteY530" fmla="*/ 2519 h 19998"/>
                <a:gd name="connsiteX531" fmla="*/ 13784 w 19998"/>
                <a:gd name="connsiteY531" fmla="*/ 2540 h 19998"/>
                <a:gd name="connsiteX532" fmla="*/ 13849 w 19998"/>
                <a:gd name="connsiteY532" fmla="*/ 2540 h 19998"/>
                <a:gd name="connsiteX533" fmla="*/ 14280 w 19998"/>
                <a:gd name="connsiteY533" fmla="*/ 2540 h 19998"/>
                <a:gd name="connsiteX534" fmla="*/ 14527 w 19998"/>
                <a:gd name="connsiteY534" fmla="*/ 2437 h 19998"/>
                <a:gd name="connsiteX535" fmla="*/ 14527 w 19998"/>
                <a:gd name="connsiteY535" fmla="*/ 2218 h 19998"/>
                <a:gd name="connsiteX536" fmla="*/ 14715 w 19998"/>
                <a:gd name="connsiteY536" fmla="*/ 2051 h 19998"/>
                <a:gd name="connsiteX537" fmla="*/ 14815 w 19998"/>
                <a:gd name="connsiteY537" fmla="*/ 2115 h 19998"/>
                <a:gd name="connsiteX538" fmla="*/ 14775 w 19998"/>
                <a:gd name="connsiteY538" fmla="*/ 2138 h 19998"/>
                <a:gd name="connsiteX539" fmla="*/ 14796 w 19998"/>
                <a:gd name="connsiteY539" fmla="*/ 2218 h 19998"/>
                <a:gd name="connsiteX540" fmla="*/ 14756 w 19998"/>
                <a:gd name="connsiteY540" fmla="*/ 2195 h 19998"/>
                <a:gd name="connsiteX541" fmla="*/ 14732 w 19998"/>
                <a:gd name="connsiteY541" fmla="*/ 2218 h 19998"/>
                <a:gd name="connsiteX542" fmla="*/ 14756 w 19998"/>
                <a:gd name="connsiteY542" fmla="*/ 2237 h 19998"/>
                <a:gd name="connsiteX543" fmla="*/ 14732 w 19998"/>
                <a:gd name="connsiteY543" fmla="*/ 2275 h 19998"/>
                <a:gd name="connsiteX544" fmla="*/ 14715 w 19998"/>
                <a:gd name="connsiteY544" fmla="*/ 2275 h 19998"/>
                <a:gd name="connsiteX545" fmla="*/ 14756 w 19998"/>
                <a:gd name="connsiteY545" fmla="*/ 2341 h 19998"/>
                <a:gd name="connsiteX546" fmla="*/ 14675 w 19998"/>
                <a:gd name="connsiteY546" fmla="*/ 2519 h 19998"/>
                <a:gd name="connsiteX547" fmla="*/ 14815 w 19998"/>
                <a:gd name="connsiteY547" fmla="*/ 2622 h 19998"/>
                <a:gd name="connsiteX548" fmla="*/ 14796 w 19998"/>
                <a:gd name="connsiteY548" fmla="*/ 2904 h 19998"/>
                <a:gd name="connsiteX549" fmla="*/ 14918 w 19998"/>
                <a:gd name="connsiteY549" fmla="*/ 2904 h 19998"/>
                <a:gd name="connsiteX550" fmla="*/ 14918 w 19998"/>
                <a:gd name="connsiteY550" fmla="*/ 2867 h 19998"/>
                <a:gd name="connsiteX551" fmla="*/ 15001 w 19998"/>
                <a:gd name="connsiteY551" fmla="*/ 2888 h 19998"/>
                <a:gd name="connsiteX552" fmla="*/ 15230 w 19998"/>
                <a:gd name="connsiteY552" fmla="*/ 3074 h 19998"/>
                <a:gd name="connsiteX553" fmla="*/ 15249 w 19998"/>
                <a:gd name="connsiteY553" fmla="*/ 3050 h 19998"/>
                <a:gd name="connsiteX554" fmla="*/ 15249 w 19998"/>
                <a:gd name="connsiteY554" fmla="*/ 3114 h 19998"/>
                <a:gd name="connsiteX555" fmla="*/ 15330 w 19998"/>
                <a:gd name="connsiteY555" fmla="*/ 3114 h 19998"/>
                <a:gd name="connsiteX556" fmla="*/ 15418 w 19998"/>
                <a:gd name="connsiteY556" fmla="*/ 3114 h 19998"/>
                <a:gd name="connsiteX557" fmla="*/ 15499 w 19998"/>
                <a:gd name="connsiteY557" fmla="*/ 3196 h 19998"/>
                <a:gd name="connsiteX558" fmla="*/ 15475 w 19998"/>
                <a:gd name="connsiteY558" fmla="*/ 3252 h 19998"/>
                <a:gd name="connsiteX559" fmla="*/ 15499 w 19998"/>
                <a:gd name="connsiteY559" fmla="*/ 3295 h 19998"/>
                <a:gd name="connsiteX560" fmla="*/ 15499 w 19998"/>
                <a:gd name="connsiteY560" fmla="*/ 3276 h 19998"/>
                <a:gd name="connsiteX561" fmla="*/ 15599 w 19998"/>
                <a:gd name="connsiteY561" fmla="*/ 3276 h 19998"/>
                <a:gd name="connsiteX562" fmla="*/ 15704 w 19998"/>
                <a:gd name="connsiteY562" fmla="*/ 3374 h 19998"/>
                <a:gd name="connsiteX563" fmla="*/ 15682 w 19998"/>
                <a:gd name="connsiteY563" fmla="*/ 3414 h 19998"/>
                <a:gd name="connsiteX564" fmla="*/ 15723 w 19998"/>
                <a:gd name="connsiteY564" fmla="*/ 3478 h 19998"/>
                <a:gd name="connsiteX565" fmla="*/ 15704 w 19998"/>
                <a:gd name="connsiteY565" fmla="*/ 3497 h 19998"/>
                <a:gd name="connsiteX566" fmla="*/ 15747 w 19998"/>
                <a:gd name="connsiteY566" fmla="*/ 3534 h 19998"/>
                <a:gd name="connsiteX567" fmla="*/ 15747 w 19998"/>
                <a:gd name="connsiteY567" fmla="*/ 3518 h 19998"/>
                <a:gd name="connsiteX568" fmla="*/ 15935 w 19998"/>
                <a:gd name="connsiteY568" fmla="*/ 3478 h 19998"/>
                <a:gd name="connsiteX569" fmla="*/ 15935 w 19998"/>
                <a:gd name="connsiteY569" fmla="*/ 3518 h 19998"/>
                <a:gd name="connsiteX570" fmla="*/ 15951 w 19998"/>
                <a:gd name="connsiteY570" fmla="*/ 3518 h 19998"/>
                <a:gd name="connsiteX571" fmla="*/ 15992 w 19998"/>
                <a:gd name="connsiteY571" fmla="*/ 3414 h 19998"/>
                <a:gd name="connsiteX572" fmla="*/ 16156 w 19998"/>
                <a:gd name="connsiteY572" fmla="*/ 3414 h 19998"/>
                <a:gd name="connsiteX573" fmla="*/ 16156 w 19998"/>
                <a:gd name="connsiteY573" fmla="*/ 3374 h 19998"/>
                <a:gd name="connsiteX574" fmla="*/ 16302 w 19998"/>
                <a:gd name="connsiteY574" fmla="*/ 3436 h 19998"/>
                <a:gd name="connsiteX575" fmla="*/ 16285 w 19998"/>
                <a:gd name="connsiteY575" fmla="*/ 3454 h 19998"/>
                <a:gd name="connsiteX576" fmla="*/ 16366 w 19998"/>
                <a:gd name="connsiteY576" fmla="*/ 3518 h 19998"/>
                <a:gd name="connsiteX577" fmla="*/ 16490 w 19998"/>
                <a:gd name="connsiteY577" fmla="*/ 3518 h 19998"/>
                <a:gd name="connsiteX578" fmla="*/ 16506 w 19998"/>
                <a:gd name="connsiteY578" fmla="*/ 3600 h 19998"/>
                <a:gd name="connsiteX579" fmla="*/ 16590 w 19998"/>
                <a:gd name="connsiteY579" fmla="*/ 3624 h 19998"/>
                <a:gd name="connsiteX580" fmla="*/ 16611 w 19998"/>
                <a:gd name="connsiteY580" fmla="*/ 3581 h 19998"/>
                <a:gd name="connsiteX581" fmla="*/ 16694 w 19998"/>
                <a:gd name="connsiteY581" fmla="*/ 3600 h 19998"/>
                <a:gd name="connsiteX582" fmla="*/ 16694 w 19998"/>
                <a:gd name="connsiteY582" fmla="*/ 3560 h 19998"/>
                <a:gd name="connsiteX583" fmla="*/ 16716 w 19998"/>
                <a:gd name="connsiteY583" fmla="*/ 3560 h 19998"/>
                <a:gd name="connsiteX584" fmla="*/ 16716 w 19998"/>
                <a:gd name="connsiteY584" fmla="*/ 3518 h 19998"/>
                <a:gd name="connsiteX585" fmla="*/ 16759 w 19998"/>
                <a:gd name="connsiteY585" fmla="*/ 3497 h 19998"/>
                <a:gd name="connsiteX586" fmla="*/ 16759 w 19998"/>
                <a:gd name="connsiteY586" fmla="*/ 3478 h 19998"/>
                <a:gd name="connsiteX587" fmla="*/ 16940 w 19998"/>
                <a:gd name="connsiteY587" fmla="*/ 3478 h 19998"/>
                <a:gd name="connsiteX588" fmla="*/ 17085 w 19998"/>
                <a:gd name="connsiteY588" fmla="*/ 3560 h 19998"/>
                <a:gd name="connsiteX589" fmla="*/ 17085 w 19998"/>
                <a:gd name="connsiteY589" fmla="*/ 3534 h 19998"/>
                <a:gd name="connsiteX590" fmla="*/ 17192 w 19998"/>
                <a:gd name="connsiteY590" fmla="*/ 3518 h 19998"/>
                <a:gd name="connsiteX591" fmla="*/ 17192 w 19998"/>
                <a:gd name="connsiteY591" fmla="*/ 3534 h 19998"/>
                <a:gd name="connsiteX592" fmla="*/ 17373 w 19998"/>
                <a:gd name="connsiteY592" fmla="*/ 3640 h 19998"/>
                <a:gd name="connsiteX593" fmla="*/ 17354 w 19998"/>
                <a:gd name="connsiteY593" fmla="*/ 3663 h 19998"/>
                <a:gd name="connsiteX594" fmla="*/ 17437 w 19998"/>
                <a:gd name="connsiteY594" fmla="*/ 3783 h 19998"/>
                <a:gd name="connsiteX595" fmla="*/ 17397 w 19998"/>
                <a:gd name="connsiteY595" fmla="*/ 3783 h 19998"/>
                <a:gd name="connsiteX596" fmla="*/ 17414 w 19998"/>
                <a:gd name="connsiteY596" fmla="*/ 3826 h 19998"/>
                <a:gd name="connsiteX597" fmla="*/ 17437 w 19998"/>
                <a:gd name="connsiteY597" fmla="*/ 3826 h 19998"/>
                <a:gd name="connsiteX598" fmla="*/ 17602 w 19998"/>
                <a:gd name="connsiteY598" fmla="*/ 4028 h 19998"/>
                <a:gd name="connsiteX599" fmla="*/ 17623 w 19998"/>
                <a:gd name="connsiteY599" fmla="*/ 4091 h 19998"/>
                <a:gd name="connsiteX600" fmla="*/ 17642 w 19998"/>
                <a:gd name="connsiteY600" fmla="*/ 4091 h 19998"/>
                <a:gd name="connsiteX601" fmla="*/ 17683 w 19998"/>
                <a:gd name="connsiteY601" fmla="*/ 4211 h 19998"/>
                <a:gd name="connsiteX602" fmla="*/ 17849 w 19998"/>
                <a:gd name="connsiteY602" fmla="*/ 4211 h 19998"/>
                <a:gd name="connsiteX603" fmla="*/ 17849 w 19998"/>
                <a:gd name="connsiteY603" fmla="*/ 4171 h 19998"/>
                <a:gd name="connsiteX604" fmla="*/ 17871 w 19998"/>
                <a:gd name="connsiteY604" fmla="*/ 4171 h 19998"/>
                <a:gd name="connsiteX605" fmla="*/ 17830 w 19998"/>
                <a:gd name="connsiteY605" fmla="*/ 4091 h 19998"/>
                <a:gd name="connsiteX606" fmla="*/ 17871 w 19998"/>
                <a:gd name="connsiteY606" fmla="*/ 4065 h 19998"/>
                <a:gd name="connsiteX607" fmla="*/ 17935 w 19998"/>
                <a:gd name="connsiteY607" fmla="*/ 4091 h 19998"/>
                <a:gd name="connsiteX608" fmla="*/ 17976 w 19998"/>
                <a:gd name="connsiteY608" fmla="*/ 4065 h 19998"/>
                <a:gd name="connsiteX609" fmla="*/ 18019 w 19998"/>
                <a:gd name="connsiteY609" fmla="*/ 4091 h 19998"/>
                <a:gd name="connsiteX610" fmla="*/ 18140 w 19998"/>
                <a:gd name="connsiteY610" fmla="*/ 4131 h 19998"/>
                <a:gd name="connsiteX611" fmla="*/ 18183 w 19998"/>
                <a:gd name="connsiteY611" fmla="*/ 4293 h 19998"/>
                <a:gd name="connsiteX612" fmla="*/ 18200 w 19998"/>
                <a:gd name="connsiteY612" fmla="*/ 4293 h 19998"/>
                <a:gd name="connsiteX613" fmla="*/ 18223 w 19998"/>
                <a:gd name="connsiteY613" fmla="*/ 4211 h 19998"/>
                <a:gd name="connsiteX614" fmla="*/ 18240 w 19998"/>
                <a:gd name="connsiteY614" fmla="*/ 4211 h 19998"/>
                <a:gd name="connsiteX615" fmla="*/ 18240 w 19998"/>
                <a:gd name="connsiteY615" fmla="*/ 4230 h 19998"/>
                <a:gd name="connsiteX616" fmla="*/ 18281 w 19998"/>
                <a:gd name="connsiteY616" fmla="*/ 4230 h 19998"/>
                <a:gd name="connsiteX617" fmla="*/ 18328 w 19998"/>
                <a:gd name="connsiteY617" fmla="*/ 4270 h 19998"/>
                <a:gd name="connsiteX618" fmla="*/ 18369 w 19998"/>
                <a:gd name="connsiteY618" fmla="*/ 4253 h 19998"/>
                <a:gd name="connsiteX619" fmla="*/ 18388 w 19998"/>
                <a:gd name="connsiteY619" fmla="*/ 4270 h 19998"/>
                <a:gd name="connsiteX620" fmla="*/ 18531 w 19998"/>
                <a:gd name="connsiteY620" fmla="*/ 4253 h 19998"/>
                <a:gd name="connsiteX621" fmla="*/ 18531 w 19998"/>
                <a:gd name="connsiteY621" fmla="*/ 4270 h 19998"/>
                <a:gd name="connsiteX622" fmla="*/ 18631 w 19998"/>
                <a:gd name="connsiteY622" fmla="*/ 4211 h 19998"/>
                <a:gd name="connsiteX623" fmla="*/ 18631 w 19998"/>
                <a:gd name="connsiteY623" fmla="*/ 4131 h 19998"/>
                <a:gd name="connsiteX624" fmla="*/ 18762 w 19998"/>
                <a:gd name="connsiteY624" fmla="*/ 4108 h 19998"/>
                <a:gd name="connsiteX625" fmla="*/ 18778 w 19998"/>
                <a:gd name="connsiteY625" fmla="*/ 4148 h 19998"/>
                <a:gd name="connsiteX626" fmla="*/ 18821 w 19998"/>
                <a:gd name="connsiteY626" fmla="*/ 4131 h 19998"/>
                <a:gd name="connsiteX627" fmla="*/ 18943 w 19998"/>
                <a:gd name="connsiteY627" fmla="*/ 4333 h 19998"/>
                <a:gd name="connsiteX628" fmla="*/ 19047 w 19998"/>
                <a:gd name="connsiteY628" fmla="*/ 4333 h 19998"/>
                <a:gd name="connsiteX629" fmla="*/ 19064 w 19998"/>
                <a:gd name="connsiteY629" fmla="*/ 4392 h 19998"/>
                <a:gd name="connsiteX630" fmla="*/ 19152 w 19998"/>
                <a:gd name="connsiteY630" fmla="*/ 4392 h 19998"/>
                <a:gd name="connsiteX631" fmla="*/ 19152 w 19998"/>
                <a:gd name="connsiteY631" fmla="*/ 4373 h 19998"/>
                <a:gd name="connsiteX632" fmla="*/ 19212 w 19998"/>
                <a:gd name="connsiteY632" fmla="*/ 4373 h 19998"/>
                <a:gd name="connsiteX633" fmla="*/ 19212 w 19998"/>
                <a:gd name="connsiteY633" fmla="*/ 4392 h 19998"/>
                <a:gd name="connsiteX634" fmla="*/ 19317 w 19998"/>
                <a:gd name="connsiteY634" fmla="*/ 4333 h 19998"/>
                <a:gd name="connsiteX635" fmla="*/ 19417 w 19998"/>
                <a:gd name="connsiteY635" fmla="*/ 4392 h 19998"/>
                <a:gd name="connsiteX636" fmla="*/ 19443 w 19998"/>
                <a:gd name="connsiteY636" fmla="*/ 4373 h 19998"/>
                <a:gd name="connsiteX637" fmla="*/ 19500 w 19998"/>
                <a:gd name="connsiteY637" fmla="*/ 4373 h 19998"/>
                <a:gd name="connsiteX638" fmla="*/ 19521 w 19998"/>
                <a:gd name="connsiteY638" fmla="*/ 4352 h 19998"/>
                <a:gd name="connsiteX639" fmla="*/ 19998 w 19998"/>
                <a:gd name="connsiteY639" fmla="*/ 4512 h 19998"/>
                <a:gd name="connsiteX640" fmla="*/ 19750 w 19998"/>
                <a:gd name="connsiteY640" fmla="*/ 4939 h 19998"/>
                <a:gd name="connsiteX641" fmla="*/ 19712 w 19998"/>
                <a:gd name="connsiteY641" fmla="*/ 4939 h 19998"/>
                <a:gd name="connsiteX642" fmla="*/ 19686 w 19998"/>
                <a:gd name="connsiteY642" fmla="*/ 5003 h 19998"/>
                <a:gd name="connsiteX643" fmla="*/ 19645 w 19998"/>
                <a:gd name="connsiteY643" fmla="*/ 5003 h 19998"/>
                <a:gd name="connsiteX644" fmla="*/ 19131 w 19998"/>
                <a:gd name="connsiteY644" fmla="*/ 6512 h 19998"/>
                <a:gd name="connsiteX645" fmla="*/ 19236 w 19998"/>
                <a:gd name="connsiteY645" fmla="*/ 7750 h 19998"/>
                <a:gd name="connsiteX646" fmla="*/ 19212 w 19998"/>
                <a:gd name="connsiteY646" fmla="*/ 7750 h 19998"/>
                <a:gd name="connsiteX647" fmla="*/ 19090 w 19998"/>
                <a:gd name="connsiteY647" fmla="*/ 7870 h 19998"/>
                <a:gd name="connsiteX648" fmla="*/ 19152 w 19998"/>
                <a:gd name="connsiteY648" fmla="*/ 7853 h 19998"/>
                <a:gd name="connsiteX649" fmla="*/ 19064 w 19998"/>
                <a:gd name="connsiteY649" fmla="*/ 7973 h 19998"/>
                <a:gd name="connsiteX650" fmla="*/ 18983 w 19998"/>
                <a:gd name="connsiteY650" fmla="*/ 7973 h 19998"/>
                <a:gd name="connsiteX651" fmla="*/ 18714 w 19998"/>
                <a:gd name="connsiteY651" fmla="*/ 8135 h 19998"/>
                <a:gd name="connsiteX652" fmla="*/ 18695 w 19998"/>
                <a:gd name="connsiteY652" fmla="*/ 8093 h 19998"/>
                <a:gd name="connsiteX653" fmla="*/ 18614 w 19998"/>
                <a:gd name="connsiteY653" fmla="*/ 7997 h 19998"/>
                <a:gd name="connsiteX654" fmla="*/ 18304 w 19998"/>
                <a:gd name="connsiteY65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141 w 19998"/>
                <a:gd name="connsiteY334" fmla="*/ 6528 h 19998"/>
                <a:gd name="connsiteX335" fmla="*/ 0 w 19998"/>
                <a:gd name="connsiteY335" fmla="*/ 6490 h 19998"/>
                <a:gd name="connsiteX336" fmla="*/ 17 w 19998"/>
                <a:gd name="connsiteY336" fmla="*/ 6465 h 19998"/>
                <a:gd name="connsiteX337" fmla="*/ 57 w 19998"/>
                <a:gd name="connsiteY337" fmla="*/ 6465 h 19998"/>
                <a:gd name="connsiteX338" fmla="*/ 57 w 19998"/>
                <a:gd name="connsiteY338" fmla="*/ 6425 h 19998"/>
                <a:gd name="connsiteX339" fmla="*/ 695 w 19998"/>
                <a:gd name="connsiteY339" fmla="*/ 6408 h 19998"/>
                <a:gd name="connsiteX340" fmla="*/ 760 w 19998"/>
                <a:gd name="connsiteY340" fmla="*/ 6262 h 19998"/>
                <a:gd name="connsiteX341" fmla="*/ 722 w 19998"/>
                <a:gd name="connsiteY341" fmla="*/ 6262 h 19998"/>
                <a:gd name="connsiteX342" fmla="*/ 695 w 19998"/>
                <a:gd name="connsiteY342" fmla="*/ 6164 h 19998"/>
                <a:gd name="connsiteX343" fmla="*/ 433 w 19998"/>
                <a:gd name="connsiteY343" fmla="*/ 6084 h 19998"/>
                <a:gd name="connsiteX344" fmla="*/ 348 w 19998"/>
                <a:gd name="connsiteY344" fmla="*/ 6204 h 19998"/>
                <a:gd name="connsiteX345" fmla="*/ 329 w 19998"/>
                <a:gd name="connsiteY345" fmla="*/ 6204 h 19998"/>
                <a:gd name="connsiteX346" fmla="*/ 305 w 19998"/>
                <a:gd name="connsiteY346" fmla="*/ 6060 h 19998"/>
                <a:gd name="connsiteX347" fmla="*/ 348 w 19998"/>
                <a:gd name="connsiteY347" fmla="*/ 6044 h 19998"/>
                <a:gd name="connsiteX348" fmla="*/ 348 w 19998"/>
                <a:gd name="connsiteY348" fmla="*/ 5997 h 19998"/>
                <a:gd name="connsiteX349" fmla="*/ 248 w 19998"/>
                <a:gd name="connsiteY349" fmla="*/ 5997 h 19998"/>
                <a:gd name="connsiteX350" fmla="*/ 221 w 19998"/>
                <a:gd name="connsiteY350" fmla="*/ 5938 h 19998"/>
                <a:gd name="connsiteX351" fmla="*/ 329 w 19998"/>
                <a:gd name="connsiteY351" fmla="*/ 5938 h 19998"/>
                <a:gd name="connsiteX352" fmla="*/ 348 w 19998"/>
                <a:gd name="connsiteY352" fmla="*/ 5818 h 19998"/>
                <a:gd name="connsiteX353" fmla="*/ 391 w 19998"/>
                <a:gd name="connsiteY353" fmla="*/ 5818 h 19998"/>
                <a:gd name="connsiteX354" fmla="*/ 369 w 19998"/>
                <a:gd name="connsiteY354" fmla="*/ 5917 h 19998"/>
                <a:gd name="connsiteX355" fmla="*/ 433 w 19998"/>
                <a:gd name="connsiteY355" fmla="*/ 5877 h 19998"/>
                <a:gd name="connsiteX356" fmla="*/ 433 w 19998"/>
                <a:gd name="connsiteY356" fmla="*/ 5898 h 19998"/>
                <a:gd name="connsiteX357" fmla="*/ 410 w 19998"/>
                <a:gd name="connsiteY357" fmla="*/ 5917 h 19998"/>
                <a:gd name="connsiteX358" fmla="*/ 433 w 19998"/>
                <a:gd name="connsiteY358" fmla="*/ 5938 h 19998"/>
                <a:gd name="connsiteX359" fmla="*/ 555 w 19998"/>
                <a:gd name="connsiteY359" fmla="*/ 5938 h 19998"/>
                <a:gd name="connsiteX360" fmla="*/ 555 w 19998"/>
                <a:gd name="connsiteY360" fmla="*/ 5955 h 19998"/>
                <a:gd name="connsiteX361" fmla="*/ 738 w 19998"/>
                <a:gd name="connsiteY361" fmla="*/ 5938 h 19998"/>
                <a:gd name="connsiteX362" fmla="*/ 695 w 19998"/>
                <a:gd name="connsiteY362" fmla="*/ 5835 h 19998"/>
                <a:gd name="connsiteX363" fmla="*/ 655 w 19998"/>
                <a:gd name="connsiteY363" fmla="*/ 5835 h 19998"/>
                <a:gd name="connsiteX364" fmla="*/ 638 w 19998"/>
                <a:gd name="connsiteY364" fmla="*/ 5877 h 19998"/>
                <a:gd name="connsiteX365" fmla="*/ 574 w 19998"/>
                <a:gd name="connsiteY365" fmla="*/ 5861 h 19998"/>
                <a:gd name="connsiteX366" fmla="*/ 517 w 19998"/>
                <a:gd name="connsiteY366" fmla="*/ 5861 h 19998"/>
                <a:gd name="connsiteX367" fmla="*/ 598 w 19998"/>
                <a:gd name="connsiteY367" fmla="*/ 5736 h 19998"/>
                <a:gd name="connsiteX368" fmla="*/ 141 w 19998"/>
                <a:gd name="connsiteY368" fmla="*/ 5778 h 19998"/>
                <a:gd name="connsiteX369" fmla="*/ 141 w 19998"/>
                <a:gd name="connsiteY369" fmla="*/ 5795 h 19998"/>
                <a:gd name="connsiteX370" fmla="*/ 17 w 19998"/>
                <a:gd name="connsiteY370" fmla="*/ 5818 h 19998"/>
                <a:gd name="connsiteX371" fmla="*/ 17 w 19998"/>
                <a:gd name="connsiteY371" fmla="*/ 5715 h 19998"/>
                <a:gd name="connsiteX372" fmla="*/ 40 w 19998"/>
                <a:gd name="connsiteY372" fmla="*/ 5715 h 19998"/>
                <a:gd name="connsiteX373" fmla="*/ 141 w 19998"/>
                <a:gd name="connsiteY373" fmla="*/ 5287 h 19998"/>
                <a:gd name="connsiteX374" fmla="*/ 181 w 19998"/>
                <a:gd name="connsiteY374" fmla="*/ 5268 h 19998"/>
                <a:gd name="connsiteX375" fmla="*/ 348 w 19998"/>
                <a:gd name="connsiteY375" fmla="*/ 5247 h 19998"/>
                <a:gd name="connsiteX376" fmla="*/ 329 w 19998"/>
                <a:gd name="connsiteY376" fmla="*/ 5205 h 19998"/>
                <a:gd name="connsiteX377" fmla="*/ 450 w 19998"/>
                <a:gd name="connsiteY377" fmla="*/ 5149 h 19998"/>
                <a:gd name="connsiteX378" fmla="*/ 617 w 19998"/>
                <a:gd name="connsiteY378" fmla="*/ 5149 h 19998"/>
                <a:gd name="connsiteX379" fmla="*/ 617 w 19998"/>
                <a:gd name="connsiteY379" fmla="*/ 5106 h 19998"/>
                <a:gd name="connsiteX380" fmla="*/ 803 w 19998"/>
                <a:gd name="connsiteY380" fmla="*/ 5085 h 19998"/>
                <a:gd name="connsiteX381" fmla="*/ 826 w 19998"/>
                <a:gd name="connsiteY381" fmla="*/ 5106 h 19998"/>
                <a:gd name="connsiteX382" fmla="*/ 803 w 19998"/>
                <a:gd name="connsiteY382" fmla="*/ 5149 h 19998"/>
                <a:gd name="connsiteX383" fmla="*/ 803 w 19998"/>
                <a:gd name="connsiteY383" fmla="*/ 5165 h 19998"/>
                <a:gd name="connsiteX384" fmla="*/ 1276 w 19998"/>
                <a:gd name="connsiteY384" fmla="*/ 5022 h 19998"/>
                <a:gd name="connsiteX385" fmla="*/ 1276 w 19998"/>
                <a:gd name="connsiteY385" fmla="*/ 5003 h 19998"/>
                <a:gd name="connsiteX386" fmla="*/ 1276 w 19998"/>
                <a:gd name="connsiteY386" fmla="*/ 5022 h 19998"/>
                <a:gd name="connsiteX387" fmla="*/ 1298 w 19998"/>
                <a:gd name="connsiteY387" fmla="*/ 5022 h 19998"/>
                <a:gd name="connsiteX388" fmla="*/ 1298 w 19998"/>
                <a:gd name="connsiteY388" fmla="*/ 5003 h 19998"/>
                <a:gd name="connsiteX389" fmla="*/ 1341 w 19998"/>
                <a:gd name="connsiteY389" fmla="*/ 5003 h 19998"/>
                <a:gd name="connsiteX390" fmla="*/ 1341 w 19998"/>
                <a:gd name="connsiteY390" fmla="*/ 5165 h 19998"/>
                <a:gd name="connsiteX391" fmla="*/ 1381 w 19998"/>
                <a:gd name="connsiteY391" fmla="*/ 5165 h 19998"/>
                <a:gd name="connsiteX392" fmla="*/ 1441 w 19998"/>
                <a:gd name="connsiteY392" fmla="*/ 5149 h 19998"/>
                <a:gd name="connsiteX393" fmla="*/ 1441 w 19998"/>
                <a:gd name="connsiteY393" fmla="*/ 5205 h 19998"/>
                <a:gd name="connsiteX394" fmla="*/ 1505 w 19998"/>
                <a:gd name="connsiteY394" fmla="*/ 5231 h 19998"/>
                <a:gd name="connsiteX395" fmla="*/ 1524 w 19998"/>
                <a:gd name="connsiteY395" fmla="*/ 5069 h 19998"/>
                <a:gd name="connsiteX396" fmla="*/ 1562 w 19998"/>
                <a:gd name="connsiteY396" fmla="*/ 5069 h 19998"/>
                <a:gd name="connsiteX397" fmla="*/ 1562 w 19998"/>
                <a:gd name="connsiteY397" fmla="*/ 5043 h 19998"/>
                <a:gd name="connsiteX398" fmla="*/ 1815 w 19998"/>
                <a:gd name="connsiteY398" fmla="*/ 5125 h 19998"/>
                <a:gd name="connsiteX399" fmla="*/ 1815 w 19998"/>
                <a:gd name="connsiteY399" fmla="*/ 5149 h 19998"/>
                <a:gd name="connsiteX400" fmla="*/ 1831 w 19998"/>
                <a:gd name="connsiteY400" fmla="*/ 5149 h 19998"/>
                <a:gd name="connsiteX401" fmla="*/ 1874 w 19998"/>
                <a:gd name="connsiteY401" fmla="*/ 5149 h 19998"/>
                <a:gd name="connsiteX402" fmla="*/ 1874 w 19998"/>
                <a:gd name="connsiteY402" fmla="*/ 5189 h 19998"/>
                <a:gd name="connsiteX403" fmla="*/ 1936 w 19998"/>
                <a:gd name="connsiteY403" fmla="*/ 5165 h 19998"/>
                <a:gd name="connsiteX404" fmla="*/ 1936 w 19998"/>
                <a:gd name="connsiteY404" fmla="*/ 5149 h 19998"/>
                <a:gd name="connsiteX405" fmla="*/ 1915 w 19998"/>
                <a:gd name="connsiteY405" fmla="*/ 5125 h 19998"/>
                <a:gd name="connsiteX406" fmla="*/ 1915 w 19998"/>
                <a:gd name="connsiteY406" fmla="*/ 5069 h 19998"/>
                <a:gd name="connsiteX407" fmla="*/ 1979 w 19998"/>
                <a:gd name="connsiteY407" fmla="*/ 5003 h 19998"/>
                <a:gd name="connsiteX408" fmla="*/ 1936 w 19998"/>
                <a:gd name="connsiteY408" fmla="*/ 4939 h 19998"/>
                <a:gd name="connsiteX409" fmla="*/ 2103 w 19998"/>
                <a:gd name="connsiteY409" fmla="*/ 4820 h 19998"/>
                <a:gd name="connsiteX410" fmla="*/ 2496 w 19998"/>
                <a:gd name="connsiteY410" fmla="*/ 4777 h 19998"/>
                <a:gd name="connsiteX411" fmla="*/ 2536 w 19998"/>
                <a:gd name="connsiteY411" fmla="*/ 4860 h 19998"/>
                <a:gd name="connsiteX412" fmla="*/ 2722 w 19998"/>
                <a:gd name="connsiteY412" fmla="*/ 4761 h 19998"/>
                <a:gd name="connsiteX413" fmla="*/ 2722 w 19998"/>
                <a:gd name="connsiteY413" fmla="*/ 4900 h 19998"/>
                <a:gd name="connsiteX414" fmla="*/ 2805 w 19998"/>
                <a:gd name="connsiteY414" fmla="*/ 4923 h 19998"/>
                <a:gd name="connsiteX415" fmla="*/ 2782 w 19998"/>
                <a:gd name="connsiteY415" fmla="*/ 4982 h 19998"/>
                <a:gd name="connsiteX416" fmla="*/ 2886 w 19998"/>
                <a:gd name="connsiteY416" fmla="*/ 5022 h 19998"/>
                <a:gd name="connsiteX417" fmla="*/ 2910 w 19998"/>
                <a:gd name="connsiteY417" fmla="*/ 5022 h 19998"/>
                <a:gd name="connsiteX418" fmla="*/ 2970 w 19998"/>
                <a:gd name="connsiteY418" fmla="*/ 5189 h 19998"/>
                <a:gd name="connsiteX419" fmla="*/ 3256 w 19998"/>
                <a:gd name="connsiteY419" fmla="*/ 5673 h 19998"/>
                <a:gd name="connsiteX420" fmla="*/ 3608 w 19998"/>
                <a:gd name="connsiteY420" fmla="*/ 5391 h 19998"/>
                <a:gd name="connsiteX421" fmla="*/ 3860 w 19998"/>
                <a:gd name="connsiteY421" fmla="*/ 5268 h 19998"/>
                <a:gd name="connsiteX422" fmla="*/ 3999 w 19998"/>
                <a:gd name="connsiteY422" fmla="*/ 5534 h 19998"/>
                <a:gd name="connsiteX423" fmla="*/ 4351 w 19998"/>
                <a:gd name="connsiteY423" fmla="*/ 5351 h 19998"/>
                <a:gd name="connsiteX424" fmla="*/ 4580 w 19998"/>
                <a:gd name="connsiteY424" fmla="*/ 5268 h 19998"/>
                <a:gd name="connsiteX425" fmla="*/ 4580 w 19998"/>
                <a:gd name="connsiteY425" fmla="*/ 5471 h 19998"/>
                <a:gd name="connsiteX426" fmla="*/ 4994 w 19998"/>
                <a:gd name="connsiteY426" fmla="*/ 5449 h 19998"/>
                <a:gd name="connsiteX427" fmla="*/ 5075 w 19998"/>
                <a:gd name="connsiteY427" fmla="*/ 5471 h 19998"/>
                <a:gd name="connsiteX428" fmla="*/ 5323 w 19998"/>
                <a:gd name="connsiteY428" fmla="*/ 5471 h 19998"/>
                <a:gd name="connsiteX429" fmla="*/ 5242 w 19998"/>
                <a:gd name="connsiteY429" fmla="*/ 5407 h 19998"/>
                <a:gd name="connsiteX430" fmla="*/ 4994 w 19998"/>
                <a:gd name="connsiteY430" fmla="*/ 5003 h 19998"/>
                <a:gd name="connsiteX431" fmla="*/ 4970 w 19998"/>
                <a:gd name="connsiteY431" fmla="*/ 5003 h 19998"/>
                <a:gd name="connsiteX432" fmla="*/ 4954 w 19998"/>
                <a:gd name="connsiteY432" fmla="*/ 4982 h 19998"/>
                <a:gd name="connsiteX433" fmla="*/ 5054 w 19998"/>
                <a:gd name="connsiteY433" fmla="*/ 4618 h 19998"/>
                <a:gd name="connsiteX434" fmla="*/ 5054 w 19998"/>
                <a:gd name="connsiteY434" fmla="*/ 4601 h 19998"/>
                <a:gd name="connsiteX435" fmla="*/ 5037 w 19998"/>
                <a:gd name="connsiteY435" fmla="*/ 4618 h 19998"/>
                <a:gd name="connsiteX436" fmla="*/ 5011 w 19998"/>
                <a:gd name="connsiteY436" fmla="*/ 4131 h 19998"/>
                <a:gd name="connsiteX437" fmla="*/ 4970 w 19998"/>
                <a:gd name="connsiteY437" fmla="*/ 4131 h 19998"/>
                <a:gd name="connsiteX438" fmla="*/ 4642 w 19998"/>
                <a:gd name="connsiteY438" fmla="*/ 3335 h 19998"/>
                <a:gd name="connsiteX439" fmla="*/ 4663 w 19998"/>
                <a:gd name="connsiteY439" fmla="*/ 3092 h 19998"/>
                <a:gd name="connsiteX440" fmla="*/ 4563 w 19998"/>
                <a:gd name="connsiteY440" fmla="*/ 3050 h 19998"/>
                <a:gd name="connsiteX441" fmla="*/ 4563 w 19998"/>
                <a:gd name="connsiteY441" fmla="*/ 2930 h 19998"/>
                <a:gd name="connsiteX442" fmla="*/ 4663 w 19998"/>
                <a:gd name="connsiteY442" fmla="*/ 2987 h 19998"/>
                <a:gd name="connsiteX443" fmla="*/ 4684 w 19998"/>
                <a:gd name="connsiteY443" fmla="*/ 2947 h 19998"/>
                <a:gd name="connsiteX444" fmla="*/ 5242 w 19998"/>
                <a:gd name="connsiteY444" fmla="*/ 3092 h 19998"/>
                <a:gd name="connsiteX445" fmla="*/ 5258 w 19998"/>
                <a:gd name="connsiteY445" fmla="*/ 3029 h 19998"/>
                <a:gd name="connsiteX446" fmla="*/ 5570 w 19998"/>
                <a:gd name="connsiteY446" fmla="*/ 3050 h 19998"/>
                <a:gd name="connsiteX447" fmla="*/ 5632 w 19998"/>
                <a:gd name="connsiteY447" fmla="*/ 3252 h 19998"/>
                <a:gd name="connsiteX448" fmla="*/ 5592 w 19998"/>
                <a:gd name="connsiteY448" fmla="*/ 3252 h 19998"/>
                <a:gd name="connsiteX449" fmla="*/ 5570 w 19998"/>
                <a:gd name="connsiteY449" fmla="*/ 3316 h 19998"/>
                <a:gd name="connsiteX450" fmla="*/ 5511 w 19998"/>
                <a:gd name="connsiteY450" fmla="*/ 3316 h 19998"/>
                <a:gd name="connsiteX451" fmla="*/ 5675 w 19998"/>
                <a:gd name="connsiteY451" fmla="*/ 3800 h 19998"/>
                <a:gd name="connsiteX452" fmla="*/ 5649 w 19998"/>
                <a:gd name="connsiteY452" fmla="*/ 3826 h 19998"/>
                <a:gd name="connsiteX453" fmla="*/ 5732 w 19998"/>
                <a:gd name="connsiteY453" fmla="*/ 3842 h 19998"/>
                <a:gd name="connsiteX454" fmla="*/ 5713 w 19998"/>
                <a:gd name="connsiteY454" fmla="*/ 3842 h 19998"/>
                <a:gd name="connsiteX455" fmla="*/ 5732 w 19998"/>
                <a:gd name="connsiteY455" fmla="*/ 3882 h 19998"/>
                <a:gd name="connsiteX456" fmla="*/ 5756 w 19998"/>
                <a:gd name="connsiteY456" fmla="*/ 3882 h 19998"/>
                <a:gd name="connsiteX457" fmla="*/ 5775 w 19998"/>
                <a:gd name="connsiteY457" fmla="*/ 3882 h 19998"/>
                <a:gd name="connsiteX458" fmla="*/ 5861 w 19998"/>
                <a:gd name="connsiteY458" fmla="*/ 3762 h 19998"/>
                <a:gd name="connsiteX459" fmla="*/ 6499 w 19998"/>
                <a:gd name="connsiteY459" fmla="*/ 3906 h 19998"/>
                <a:gd name="connsiteX460" fmla="*/ 7611 w 19998"/>
                <a:gd name="connsiteY460" fmla="*/ 3826 h 19998"/>
                <a:gd name="connsiteX461" fmla="*/ 7923 w 19998"/>
                <a:gd name="connsiteY461" fmla="*/ 3722 h 19998"/>
                <a:gd name="connsiteX462" fmla="*/ 8045 w 19998"/>
                <a:gd name="connsiteY462" fmla="*/ 3703 h 19998"/>
                <a:gd name="connsiteX463" fmla="*/ 7611 w 19998"/>
                <a:gd name="connsiteY463" fmla="*/ 3600 h 19998"/>
                <a:gd name="connsiteX464" fmla="*/ 7611 w 19998"/>
                <a:gd name="connsiteY464" fmla="*/ 3581 h 19998"/>
                <a:gd name="connsiteX465" fmla="*/ 7799 w 19998"/>
                <a:gd name="connsiteY465" fmla="*/ 3092 h 19998"/>
                <a:gd name="connsiteX466" fmla="*/ 9574 w 19998"/>
                <a:gd name="connsiteY466" fmla="*/ 2317 h 19998"/>
                <a:gd name="connsiteX467" fmla="*/ 9843 w 19998"/>
                <a:gd name="connsiteY467" fmla="*/ 1993 h 19998"/>
                <a:gd name="connsiteX468" fmla="*/ 9902 w 19998"/>
                <a:gd name="connsiteY468" fmla="*/ 2051 h 19998"/>
                <a:gd name="connsiteX469" fmla="*/ 10031 w 19998"/>
                <a:gd name="connsiteY469" fmla="*/ 2051 h 19998"/>
                <a:gd name="connsiteX470" fmla="*/ 9964 w 19998"/>
                <a:gd name="connsiteY470" fmla="*/ 1972 h 19998"/>
                <a:gd name="connsiteX471" fmla="*/ 9943 w 19998"/>
                <a:gd name="connsiteY471" fmla="*/ 1993 h 19998"/>
                <a:gd name="connsiteX472" fmla="*/ 9843 w 19998"/>
                <a:gd name="connsiteY472" fmla="*/ 1645 h 19998"/>
                <a:gd name="connsiteX473" fmla="*/ 9902 w 19998"/>
                <a:gd name="connsiteY473" fmla="*/ 1645 h 19998"/>
                <a:gd name="connsiteX474" fmla="*/ 9902 w 19998"/>
                <a:gd name="connsiteY474" fmla="*/ 1628 h 19998"/>
                <a:gd name="connsiteX475" fmla="*/ 9902 w 19998"/>
                <a:gd name="connsiteY475" fmla="*/ 1607 h 19998"/>
                <a:gd name="connsiteX476" fmla="*/ 9843 w 19998"/>
                <a:gd name="connsiteY476" fmla="*/ 1542 h 19998"/>
                <a:gd name="connsiteX477" fmla="*/ 9886 w 19998"/>
                <a:gd name="connsiteY477" fmla="*/ 1260 h 19998"/>
                <a:gd name="connsiteX478" fmla="*/ 9926 w 19998"/>
                <a:gd name="connsiteY478" fmla="*/ 1243 h 19998"/>
                <a:gd name="connsiteX479" fmla="*/ 9886 w 19998"/>
                <a:gd name="connsiteY479" fmla="*/ 815 h 19998"/>
                <a:gd name="connsiteX480" fmla="*/ 9902 w 19998"/>
                <a:gd name="connsiteY480" fmla="*/ 815 h 19998"/>
                <a:gd name="connsiteX481" fmla="*/ 9886 w 19998"/>
                <a:gd name="connsiteY481" fmla="*/ 484 h 19998"/>
                <a:gd name="connsiteX482" fmla="*/ 10645 w 19998"/>
                <a:gd name="connsiteY482" fmla="*/ 186 h 19998"/>
                <a:gd name="connsiteX483" fmla="*/ 11307 w 19998"/>
                <a:gd name="connsiteY483" fmla="*/ 0 h 19998"/>
                <a:gd name="connsiteX484" fmla="*/ 11431 w 19998"/>
                <a:gd name="connsiteY484" fmla="*/ 324 h 19998"/>
                <a:gd name="connsiteX485" fmla="*/ 11431 w 19998"/>
                <a:gd name="connsiteY485" fmla="*/ 630 h 19998"/>
                <a:gd name="connsiteX486" fmla="*/ 11577 w 19998"/>
                <a:gd name="connsiteY486" fmla="*/ 630 h 19998"/>
                <a:gd name="connsiteX487" fmla="*/ 11700 w 19998"/>
                <a:gd name="connsiteY487" fmla="*/ 832 h 19998"/>
                <a:gd name="connsiteX488" fmla="*/ 11822 w 19998"/>
                <a:gd name="connsiteY488" fmla="*/ 895 h 19998"/>
                <a:gd name="connsiteX489" fmla="*/ 12158 w 19998"/>
                <a:gd name="connsiteY489" fmla="*/ 670 h 19998"/>
                <a:gd name="connsiteX490" fmla="*/ 12279 w 19998"/>
                <a:gd name="connsiteY490" fmla="*/ 792 h 19998"/>
                <a:gd name="connsiteX491" fmla="*/ 12255 w 19998"/>
                <a:gd name="connsiteY491" fmla="*/ 815 h 19998"/>
                <a:gd name="connsiteX492" fmla="*/ 12360 w 19998"/>
                <a:gd name="connsiteY492" fmla="*/ 895 h 19998"/>
                <a:gd name="connsiteX493" fmla="*/ 12360 w 19998"/>
                <a:gd name="connsiteY493" fmla="*/ 912 h 19998"/>
                <a:gd name="connsiteX494" fmla="*/ 12339 w 19998"/>
                <a:gd name="connsiteY494" fmla="*/ 935 h 19998"/>
                <a:gd name="connsiteX495" fmla="*/ 12548 w 19998"/>
                <a:gd name="connsiteY495" fmla="*/ 1342 h 19998"/>
                <a:gd name="connsiteX496" fmla="*/ 12753 w 19998"/>
                <a:gd name="connsiteY496" fmla="*/ 1260 h 19998"/>
                <a:gd name="connsiteX497" fmla="*/ 12729 w 19998"/>
                <a:gd name="connsiteY497" fmla="*/ 1363 h 19998"/>
                <a:gd name="connsiteX498" fmla="*/ 12834 w 19998"/>
                <a:gd name="connsiteY498" fmla="*/ 1323 h 19998"/>
                <a:gd name="connsiteX499" fmla="*/ 12853 w 19998"/>
                <a:gd name="connsiteY499" fmla="*/ 1342 h 19998"/>
                <a:gd name="connsiteX500" fmla="*/ 12901 w 19998"/>
                <a:gd name="connsiteY500" fmla="*/ 1342 h 19998"/>
                <a:gd name="connsiteX501" fmla="*/ 13039 w 19998"/>
                <a:gd name="connsiteY501" fmla="*/ 1769 h 19998"/>
                <a:gd name="connsiteX502" fmla="*/ 13039 w 19998"/>
                <a:gd name="connsiteY502" fmla="*/ 1751 h 19998"/>
                <a:gd name="connsiteX503" fmla="*/ 13065 w 19998"/>
                <a:gd name="connsiteY503" fmla="*/ 1751 h 19998"/>
                <a:gd name="connsiteX504" fmla="*/ 13082 w 19998"/>
                <a:gd name="connsiteY504" fmla="*/ 1671 h 19998"/>
                <a:gd name="connsiteX505" fmla="*/ 13186 w 19998"/>
                <a:gd name="connsiteY505" fmla="*/ 1645 h 19998"/>
                <a:gd name="connsiteX506" fmla="*/ 13203 w 19998"/>
                <a:gd name="connsiteY506" fmla="*/ 1671 h 19998"/>
                <a:gd name="connsiteX507" fmla="*/ 13203 w 19998"/>
                <a:gd name="connsiteY507" fmla="*/ 1645 h 19998"/>
                <a:gd name="connsiteX508" fmla="*/ 13267 w 19998"/>
                <a:gd name="connsiteY508" fmla="*/ 1645 h 19998"/>
                <a:gd name="connsiteX509" fmla="*/ 13267 w 19998"/>
                <a:gd name="connsiteY509" fmla="*/ 1671 h 19998"/>
                <a:gd name="connsiteX510" fmla="*/ 13308 w 19998"/>
                <a:gd name="connsiteY510" fmla="*/ 1687 h 19998"/>
                <a:gd name="connsiteX511" fmla="*/ 13308 w 19998"/>
                <a:gd name="connsiteY511" fmla="*/ 1711 h 19998"/>
                <a:gd name="connsiteX512" fmla="*/ 13515 w 19998"/>
                <a:gd name="connsiteY512" fmla="*/ 1628 h 19998"/>
                <a:gd name="connsiteX513" fmla="*/ 13598 w 19998"/>
                <a:gd name="connsiteY513" fmla="*/ 1751 h 19998"/>
                <a:gd name="connsiteX514" fmla="*/ 13660 w 19998"/>
                <a:gd name="connsiteY514" fmla="*/ 1769 h 19998"/>
                <a:gd name="connsiteX515" fmla="*/ 13660 w 19998"/>
                <a:gd name="connsiteY515" fmla="*/ 1833 h 19998"/>
                <a:gd name="connsiteX516" fmla="*/ 13677 w 19998"/>
                <a:gd name="connsiteY516" fmla="*/ 1833 h 19998"/>
                <a:gd name="connsiteX517" fmla="*/ 13677 w 19998"/>
                <a:gd name="connsiteY517" fmla="*/ 1849 h 19998"/>
                <a:gd name="connsiteX518" fmla="*/ 13725 w 19998"/>
                <a:gd name="connsiteY518" fmla="*/ 1849 h 19998"/>
                <a:gd name="connsiteX519" fmla="*/ 13703 w 19998"/>
                <a:gd name="connsiteY519" fmla="*/ 1833 h 19998"/>
                <a:gd name="connsiteX520" fmla="*/ 13725 w 19998"/>
                <a:gd name="connsiteY520" fmla="*/ 1791 h 19998"/>
                <a:gd name="connsiteX521" fmla="*/ 13808 w 19998"/>
                <a:gd name="connsiteY521" fmla="*/ 1873 h 19998"/>
                <a:gd name="connsiteX522" fmla="*/ 13725 w 19998"/>
                <a:gd name="connsiteY522" fmla="*/ 2155 h 19998"/>
                <a:gd name="connsiteX523" fmla="*/ 13725 w 19998"/>
                <a:gd name="connsiteY523" fmla="*/ 2138 h 19998"/>
                <a:gd name="connsiteX524" fmla="*/ 13784 w 19998"/>
                <a:gd name="connsiteY524" fmla="*/ 2155 h 19998"/>
                <a:gd name="connsiteX525" fmla="*/ 13825 w 19998"/>
                <a:gd name="connsiteY525" fmla="*/ 2301 h 19998"/>
                <a:gd name="connsiteX526" fmla="*/ 13703 w 19998"/>
                <a:gd name="connsiteY526" fmla="*/ 2420 h 19998"/>
                <a:gd name="connsiteX527" fmla="*/ 13741 w 19998"/>
                <a:gd name="connsiteY527" fmla="*/ 2463 h 19998"/>
                <a:gd name="connsiteX528" fmla="*/ 13703 w 19998"/>
                <a:gd name="connsiteY528" fmla="*/ 2503 h 19998"/>
                <a:gd name="connsiteX529" fmla="*/ 13784 w 19998"/>
                <a:gd name="connsiteY529" fmla="*/ 2519 h 19998"/>
                <a:gd name="connsiteX530" fmla="*/ 13784 w 19998"/>
                <a:gd name="connsiteY530" fmla="*/ 2540 h 19998"/>
                <a:gd name="connsiteX531" fmla="*/ 13849 w 19998"/>
                <a:gd name="connsiteY531" fmla="*/ 2540 h 19998"/>
                <a:gd name="connsiteX532" fmla="*/ 14280 w 19998"/>
                <a:gd name="connsiteY532" fmla="*/ 2540 h 19998"/>
                <a:gd name="connsiteX533" fmla="*/ 14527 w 19998"/>
                <a:gd name="connsiteY533" fmla="*/ 2437 h 19998"/>
                <a:gd name="connsiteX534" fmla="*/ 14527 w 19998"/>
                <a:gd name="connsiteY534" fmla="*/ 2218 h 19998"/>
                <a:gd name="connsiteX535" fmla="*/ 14715 w 19998"/>
                <a:gd name="connsiteY535" fmla="*/ 2051 h 19998"/>
                <a:gd name="connsiteX536" fmla="*/ 14815 w 19998"/>
                <a:gd name="connsiteY536" fmla="*/ 2115 h 19998"/>
                <a:gd name="connsiteX537" fmla="*/ 14775 w 19998"/>
                <a:gd name="connsiteY537" fmla="*/ 2138 h 19998"/>
                <a:gd name="connsiteX538" fmla="*/ 14796 w 19998"/>
                <a:gd name="connsiteY538" fmla="*/ 2218 h 19998"/>
                <a:gd name="connsiteX539" fmla="*/ 14756 w 19998"/>
                <a:gd name="connsiteY539" fmla="*/ 2195 h 19998"/>
                <a:gd name="connsiteX540" fmla="*/ 14732 w 19998"/>
                <a:gd name="connsiteY540" fmla="*/ 2218 h 19998"/>
                <a:gd name="connsiteX541" fmla="*/ 14756 w 19998"/>
                <a:gd name="connsiteY541" fmla="*/ 2237 h 19998"/>
                <a:gd name="connsiteX542" fmla="*/ 14732 w 19998"/>
                <a:gd name="connsiteY542" fmla="*/ 2275 h 19998"/>
                <a:gd name="connsiteX543" fmla="*/ 14715 w 19998"/>
                <a:gd name="connsiteY543" fmla="*/ 2275 h 19998"/>
                <a:gd name="connsiteX544" fmla="*/ 14756 w 19998"/>
                <a:gd name="connsiteY544" fmla="*/ 2341 h 19998"/>
                <a:gd name="connsiteX545" fmla="*/ 14675 w 19998"/>
                <a:gd name="connsiteY545" fmla="*/ 2519 h 19998"/>
                <a:gd name="connsiteX546" fmla="*/ 14815 w 19998"/>
                <a:gd name="connsiteY546" fmla="*/ 2622 h 19998"/>
                <a:gd name="connsiteX547" fmla="*/ 14796 w 19998"/>
                <a:gd name="connsiteY547" fmla="*/ 2904 h 19998"/>
                <a:gd name="connsiteX548" fmla="*/ 14918 w 19998"/>
                <a:gd name="connsiteY548" fmla="*/ 2904 h 19998"/>
                <a:gd name="connsiteX549" fmla="*/ 14918 w 19998"/>
                <a:gd name="connsiteY549" fmla="*/ 2867 h 19998"/>
                <a:gd name="connsiteX550" fmla="*/ 15001 w 19998"/>
                <a:gd name="connsiteY550" fmla="*/ 2888 h 19998"/>
                <a:gd name="connsiteX551" fmla="*/ 15230 w 19998"/>
                <a:gd name="connsiteY551" fmla="*/ 3074 h 19998"/>
                <a:gd name="connsiteX552" fmla="*/ 15249 w 19998"/>
                <a:gd name="connsiteY552" fmla="*/ 3050 h 19998"/>
                <a:gd name="connsiteX553" fmla="*/ 15249 w 19998"/>
                <a:gd name="connsiteY553" fmla="*/ 3114 h 19998"/>
                <a:gd name="connsiteX554" fmla="*/ 15330 w 19998"/>
                <a:gd name="connsiteY554" fmla="*/ 3114 h 19998"/>
                <a:gd name="connsiteX555" fmla="*/ 15418 w 19998"/>
                <a:gd name="connsiteY555" fmla="*/ 3114 h 19998"/>
                <a:gd name="connsiteX556" fmla="*/ 15499 w 19998"/>
                <a:gd name="connsiteY556" fmla="*/ 3196 h 19998"/>
                <a:gd name="connsiteX557" fmla="*/ 15475 w 19998"/>
                <a:gd name="connsiteY557" fmla="*/ 3252 h 19998"/>
                <a:gd name="connsiteX558" fmla="*/ 15499 w 19998"/>
                <a:gd name="connsiteY558" fmla="*/ 3295 h 19998"/>
                <a:gd name="connsiteX559" fmla="*/ 15499 w 19998"/>
                <a:gd name="connsiteY559" fmla="*/ 3276 h 19998"/>
                <a:gd name="connsiteX560" fmla="*/ 15599 w 19998"/>
                <a:gd name="connsiteY560" fmla="*/ 3276 h 19998"/>
                <a:gd name="connsiteX561" fmla="*/ 15704 w 19998"/>
                <a:gd name="connsiteY561" fmla="*/ 3374 h 19998"/>
                <a:gd name="connsiteX562" fmla="*/ 15682 w 19998"/>
                <a:gd name="connsiteY562" fmla="*/ 3414 h 19998"/>
                <a:gd name="connsiteX563" fmla="*/ 15723 w 19998"/>
                <a:gd name="connsiteY563" fmla="*/ 3478 h 19998"/>
                <a:gd name="connsiteX564" fmla="*/ 15704 w 19998"/>
                <a:gd name="connsiteY564" fmla="*/ 3497 h 19998"/>
                <a:gd name="connsiteX565" fmla="*/ 15747 w 19998"/>
                <a:gd name="connsiteY565" fmla="*/ 3534 h 19998"/>
                <a:gd name="connsiteX566" fmla="*/ 15747 w 19998"/>
                <a:gd name="connsiteY566" fmla="*/ 3518 h 19998"/>
                <a:gd name="connsiteX567" fmla="*/ 15935 w 19998"/>
                <a:gd name="connsiteY567" fmla="*/ 3478 h 19998"/>
                <a:gd name="connsiteX568" fmla="*/ 15935 w 19998"/>
                <a:gd name="connsiteY568" fmla="*/ 3518 h 19998"/>
                <a:gd name="connsiteX569" fmla="*/ 15951 w 19998"/>
                <a:gd name="connsiteY569" fmla="*/ 3518 h 19998"/>
                <a:gd name="connsiteX570" fmla="*/ 15992 w 19998"/>
                <a:gd name="connsiteY570" fmla="*/ 3414 h 19998"/>
                <a:gd name="connsiteX571" fmla="*/ 16156 w 19998"/>
                <a:gd name="connsiteY571" fmla="*/ 3414 h 19998"/>
                <a:gd name="connsiteX572" fmla="*/ 16156 w 19998"/>
                <a:gd name="connsiteY572" fmla="*/ 3374 h 19998"/>
                <a:gd name="connsiteX573" fmla="*/ 16302 w 19998"/>
                <a:gd name="connsiteY573" fmla="*/ 3436 h 19998"/>
                <a:gd name="connsiteX574" fmla="*/ 16285 w 19998"/>
                <a:gd name="connsiteY574" fmla="*/ 3454 h 19998"/>
                <a:gd name="connsiteX575" fmla="*/ 16366 w 19998"/>
                <a:gd name="connsiteY575" fmla="*/ 3518 h 19998"/>
                <a:gd name="connsiteX576" fmla="*/ 16490 w 19998"/>
                <a:gd name="connsiteY576" fmla="*/ 3518 h 19998"/>
                <a:gd name="connsiteX577" fmla="*/ 16506 w 19998"/>
                <a:gd name="connsiteY577" fmla="*/ 3600 h 19998"/>
                <a:gd name="connsiteX578" fmla="*/ 16590 w 19998"/>
                <a:gd name="connsiteY578" fmla="*/ 3624 h 19998"/>
                <a:gd name="connsiteX579" fmla="*/ 16611 w 19998"/>
                <a:gd name="connsiteY579" fmla="*/ 3581 h 19998"/>
                <a:gd name="connsiteX580" fmla="*/ 16694 w 19998"/>
                <a:gd name="connsiteY580" fmla="*/ 3600 h 19998"/>
                <a:gd name="connsiteX581" fmla="*/ 16694 w 19998"/>
                <a:gd name="connsiteY581" fmla="*/ 3560 h 19998"/>
                <a:gd name="connsiteX582" fmla="*/ 16716 w 19998"/>
                <a:gd name="connsiteY582" fmla="*/ 3560 h 19998"/>
                <a:gd name="connsiteX583" fmla="*/ 16716 w 19998"/>
                <a:gd name="connsiteY583" fmla="*/ 3518 h 19998"/>
                <a:gd name="connsiteX584" fmla="*/ 16759 w 19998"/>
                <a:gd name="connsiteY584" fmla="*/ 3497 h 19998"/>
                <a:gd name="connsiteX585" fmla="*/ 16759 w 19998"/>
                <a:gd name="connsiteY585" fmla="*/ 3478 h 19998"/>
                <a:gd name="connsiteX586" fmla="*/ 16940 w 19998"/>
                <a:gd name="connsiteY586" fmla="*/ 3478 h 19998"/>
                <a:gd name="connsiteX587" fmla="*/ 17085 w 19998"/>
                <a:gd name="connsiteY587" fmla="*/ 3560 h 19998"/>
                <a:gd name="connsiteX588" fmla="*/ 17085 w 19998"/>
                <a:gd name="connsiteY588" fmla="*/ 3534 h 19998"/>
                <a:gd name="connsiteX589" fmla="*/ 17192 w 19998"/>
                <a:gd name="connsiteY589" fmla="*/ 3518 h 19998"/>
                <a:gd name="connsiteX590" fmla="*/ 17192 w 19998"/>
                <a:gd name="connsiteY590" fmla="*/ 3534 h 19998"/>
                <a:gd name="connsiteX591" fmla="*/ 17373 w 19998"/>
                <a:gd name="connsiteY591" fmla="*/ 3640 h 19998"/>
                <a:gd name="connsiteX592" fmla="*/ 17354 w 19998"/>
                <a:gd name="connsiteY592" fmla="*/ 3663 h 19998"/>
                <a:gd name="connsiteX593" fmla="*/ 17437 w 19998"/>
                <a:gd name="connsiteY593" fmla="*/ 3783 h 19998"/>
                <a:gd name="connsiteX594" fmla="*/ 17397 w 19998"/>
                <a:gd name="connsiteY594" fmla="*/ 3783 h 19998"/>
                <a:gd name="connsiteX595" fmla="*/ 17414 w 19998"/>
                <a:gd name="connsiteY595" fmla="*/ 3826 h 19998"/>
                <a:gd name="connsiteX596" fmla="*/ 17437 w 19998"/>
                <a:gd name="connsiteY596" fmla="*/ 3826 h 19998"/>
                <a:gd name="connsiteX597" fmla="*/ 17602 w 19998"/>
                <a:gd name="connsiteY597" fmla="*/ 4028 h 19998"/>
                <a:gd name="connsiteX598" fmla="*/ 17623 w 19998"/>
                <a:gd name="connsiteY598" fmla="*/ 4091 h 19998"/>
                <a:gd name="connsiteX599" fmla="*/ 17642 w 19998"/>
                <a:gd name="connsiteY599" fmla="*/ 4091 h 19998"/>
                <a:gd name="connsiteX600" fmla="*/ 17683 w 19998"/>
                <a:gd name="connsiteY600" fmla="*/ 4211 h 19998"/>
                <a:gd name="connsiteX601" fmla="*/ 17849 w 19998"/>
                <a:gd name="connsiteY601" fmla="*/ 4211 h 19998"/>
                <a:gd name="connsiteX602" fmla="*/ 17849 w 19998"/>
                <a:gd name="connsiteY602" fmla="*/ 4171 h 19998"/>
                <a:gd name="connsiteX603" fmla="*/ 17871 w 19998"/>
                <a:gd name="connsiteY603" fmla="*/ 4171 h 19998"/>
                <a:gd name="connsiteX604" fmla="*/ 17830 w 19998"/>
                <a:gd name="connsiteY604" fmla="*/ 4091 h 19998"/>
                <a:gd name="connsiteX605" fmla="*/ 17871 w 19998"/>
                <a:gd name="connsiteY605" fmla="*/ 4065 h 19998"/>
                <a:gd name="connsiteX606" fmla="*/ 17935 w 19998"/>
                <a:gd name="connsiteY606" fmla="*/ 4091 h 19998"/>
                <a:gd name="connsiteX607" fmla="*/ 17976 w 19998"/>
                <a:gd name="connsiteY607" fmla="*/ 4065 h 19998"/>
                <a:gd name="connsiteX608" fmla="*/ 18019 w 19998"/>
                <a:gd name="connsiteY608" fmla="*/ 4091 h 19998"/>
                <a:gd name="connsiteX609" fmla="*/ 18140 w 19998"/>
                <a:gd name="connsiteY609" fmla="*/ 4131 h 19998"/>
                <a:gd name="connsiteX610" fmla="*/ 18183 w 19998"/>
                <a:gd name="connsiteY610" fmla="*/ 4293 h 19998"/>
                <a:gd name="connsiteX611" fmla="*/ 18200 w 19998"/>
                <a:gd name="connsiteY611" fmla="*/ 4293 h 19998"/>
                <a:gd name="connsiteX612" fmla="*/ 18223 w 19998"/>
                <a:gd name="connsiteY612" fmla="*/ 4211 h 19998"/>
                <a:gd name="connsiteX613" fmla="*/ 18240 w 19998"/>
                <a:gd name="connsiteY613" fmla="*/ 4211 h 19998"/>
                <a:gd name="connsiteX614" fmla="*/ 18240 w 19998"/>
                <a:gd name="connsiteY614" fmla="*/ 4230 h 19998"/>
                <a:gd name="connsiteX615" fmla="*/ 18281 w 19998"/>
                <a:gd name="connsiteY615" fmla="*/ 4230 h 19998"/>
                <a:gd name="connsiteX616" fmla="*/ 18328 w 19998"/>
                <a:gd name="connsiteY616" fmla="*/ 4270 h 19998"/>
                <a:gd name="connsiteX617" fmla="*/ 18369 w 19998"/>
                <a:gd name="connsiteY617" fmla="*/ 4253 h 19998"/>
                <a:gd name="connsiteX618" fmla="*/ 18388 w 19998"/>
                <a:gd name="connsiteY618" fmla="*/ 4270 h 19998"/>
                <a:gd name="connsiteX619" fmla="*/ 18531 w 19998"/>
                <a:gd name="connsiteY619" fmla="*/ 4253 h 19998"/>
                <a:gd name="connsiteX620" fmla="*/ 18531 w 19998"/>
                <a:gd name="connsiteY620" fmla="*/ 4270 h 19998"/>
                <a:gd name="connsiteX621" fmla="*/ 18631 w 19998"/>
                <a:gd name="connsiteY621" fmla="*/ 4211 h 19998"/>
                <a:gd name="connsiteX622" fmla="*/ 18631 w 19998"/>
                <a:gd name="connsiteY622" fmla="*/ 4131 h 19998"/>
                <a:gd name="connsiteX623" fmla="*/ 18762 w 19998"/>
                <a:gd name="connsiteY623" fmla="*/ 4108 h 19998"/>
                <a:gd name="connsiteX624" fmla="*/ 18778 w 19998"/>
                <a:gd name="connsiteY624" fmla="*/ 4148 h 19998"/>
                <a:gd name="connsiteX625" fmla="*/ 18821 w 19998"/>
                <a:gd name="connsiteY625" fmla="*/ 4131 h 19998"/>
                <a:gd name="connsiteX626" fmla="*/ 18943 w 19998"/>
                <a:gd name="connsiteY626" fmla="*/ 4333 h 19998"/>
                <a:gd name="connsiteX627" fmla="*/ 19047 w 19998"/>
                <a:gd name="connsiteY627" fmla="*/ 4333 h 19998"/>
                <a:gd name="connsiteX628" fmla="*/ 19064 w 19998"/>
                <a:gd name="connsiteY628" fmla="*/ 4392 h 19998"/>
                <a:gd name="connsiteX629" fmla="*/ 19152 w 19998"/>
                <a:gd name="connsiteY629" fmla="*/ 4392 h 19998"/>
                <a:gd name="connsiteX630" fmla="*/ 19152 w 19998"/>
                <a:gd name="connsiteY630" fmla="*/ 4373 h 19998"/>
                <a:gd name="connsiteX631" fmla="*/ 19212 w 19998"/>
                <a:gd name="connsiteY631" fmla="*/ 4373 h 19998"/>
                <a:gd name="connsiteX632" fmla="*/ 19212 w 19998"/>
                <a:gd name="connsiteY632" fmla="*/ 4392 h 19998"/>
                <a:gd name="connsiteX633" fmla="*/ 19317 w 19998"/>
                <a:gd name="connsiteY633" fmla="*/ 4333 h 19998"/>
                <a:gd name="connsiteX634" fmla="*/ 19417 w 19998"/>
                <a:gd name="connsiteY634" fmla="*/ 4392 h 19998"/>
                <a:gd name="connsiteX635" fmla="*/ 19443 w 19998"/>
                <a:gd name="connsiteY635" fmla="*/ 4373 h 19998"/>
                <a:gd name="connsiteX636" fmla="*/ 19500 w 19998"/>
                <a:gd name="connsiteY636" fmla="*/ 4373 h 19998"/>
                <a:gd name="connsiteX637" fmla="*/ 19521 w 19998"/>
                <a:gd name="connsiteY637" fmla="*/ 4352 h 19998"/>
                <a:gd name="connsiteX638" fmla="*/ 19998 w 19998"/>
                <a:gd name="connsiteY638" fmla="*/ 4512 h 19998"/>
                <a:gd name="connsiteX639" fmla="*/ 19750 w 19998"/>
                <a:gd name="connsiteY639" fmla="*/ 4939 h 19998"/>
                <a:gd name="connsiteX640" fmla="*/ 19712 w 19998"/>
                <a:gd name="connsiteY640" fmla="*/ 4939 h 19998"/>
                <a:gd name="connsiteX641" fmla="*/ 19686 w 19998"/>
                <a:gd name="connsiteY641" fmla="*/ 5003 h 19998"/>
                <a:gd name="connsiteX642" fmla="*/ 19645 w 19998"/>
                <a:gd name="connsiteY642" fmla="*/ 5003 h 19998"/>
                <a:gd name="connsiteX643" fmla="*/ 19131 w 19998"/>
                <a:gd name="connsiteY643" fmla="*/ 6512 h 19998"/>
                <a:gd name="connsiteX644" fmla="*/ 19236 w 19998"/>
                <a:gd name="connsiteY644" fmla="*/ 7750 h 19998"/>
                <a:gd name="connsiteX645" fmla="*/ 19212 w 19998"/>
                <a:gd name="connsiteY645" fmla="*/ 7750 h 19998"/>
                <a:gd name="connsiteX646" fmla="*/ 19090 w 19998"/>
                <a:gd name="connsiteY646" fmla="*/ 7870 h 19998"/>
                <a:gd name="connsiteX647" fmla="*/ 19152 w 19998"/>
                <a:gd name="connsiteY647" fmla="*/ 7853 h 19998"/>
                <a:gd name="connsiteX648" fmla="*/ 19064 w 19998"/>
                <a:gd name="connsiteY648" fmla="*/ 7973 h 19998"/>
                <a:gd name="connsiteX649" fmla="*/ 18983 w 19998"/>
                <a:gd name="connsiteY649" fmla="*/ 7973 h 19998"/>
                <a:gd name="connsiteX650" fmla="*/ 18714 w 19998"/>
                <a:gd name="connsiteY650" fmla="*/ 8135 h 19998"/>
                <a:gd name="connsiteX651" fmla="*/ 18695 w 19998"/>
                <a:gd name="connsiteY651" fmla="*/ 8093 h 19998"/>
                <a:gd name="connsiteX652" fmla="*/ 18614 w 19998"/>
                <a:gd name="connsiteY652" fmla="*/ 7997 h 19998"/>
                <a:gd name="connsiteX653" fmla="*/ 18304 w 19998"/>
                <a:gd name="connsiteY65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695 w 19998"/>
                <a:gd name="connsiteY341" fmla="*/ 6164 h 19998"/>
                <a:gd name="connsiteX342" fmla="*/ 433 w 19998"/>
                <a:gd name="connsiteY342" fmla="*/ 6084 h 19998"/>
                <a:gd name="connsiteX343" fmla="*/ 348 w 19998"/>
                <a:gd name="connsiteY343" fmla="*/ 6204 h 19998"/>
                <a:gd name="connsiteX344" fmla="*/ 329 w 19998"/>
                <a:gd name="connsiteY344" fmla="*/ 6204 h 19998"/>
                <a:gd name="connsiteX345" fmla="*/ 305 w 19998"/>
                <a:gd name="connsiteY345" fmla="*/ 6060 h 19998"/>
                <a:gd name="connsiteX346" fmla="*/ 348 w 19998"/>
                <a:gd name="connsiteY346" fmla="*/ 6044 h 19998"/>
                <a:gd name="connsiteX347" fmla="*/ 348 w 19998"/>
                <a:gd name="connsiteY347" fmla="*/ 5997 h 19998"/>
                <a:gd name="connsiteX348" fmla="*/ 248 w 19998"/>
                <a:gd name="connsiteY348" fmla="*/ 5997 h 19998"/>
                <a:gd name="connsiteX349" fmla="*/ 221 w 19998"/>
                <a:gd name="connsiteY349" fmla="*/ 5938 h 19998"/>
                <a:gd name="connsiteX350" fmla="*/ 329 w 19998"/>
                <a:gd name="connsiteY350" fmla="*/ 5938 h 19998"/>
                <a:gd name="connsiteX351" fmla="*/ 348 w 19998"/>
                <a:gd name="connsiteY351" fmla="*/ 5818 h 19998"/>
                <a:gd name="connsiteX352" fmla="*/ 391 w 19998"/>
                <a:gd name="connsiteY352" fmla="*/ 5818 h 19998"/>
                <a:gd name="connsiteX353" fmla="*/ 369 w 19998"/>
                <a:gd name="connsiteY353" fmla="*/ 5917 h 19998"/>
                <a:gd name="connsiteX354" fmla="*/ 433 w 19998"/>
                <a:gd name="connsiteY354" fmla="*/ 5877 h 19998"/>
                <a:gd name="connsiteX355" fmla="*/ 433 w 19998"/>
                <a:gd name="connsiteY355" fmla="*/ 5898 h 19998"/>
                <a:gd name="connsiteX356" fmla="*/ 410 w 19998"/>
                <a:gd name="connsiteY356" fmla="*/ 5917 h 19998"/>
                <a:gd name="connsiteX357" fmla="*/ 433 w 19998"/>
                <a:gd name="connsiteY357" fmla="*/ 5938 h 19998"/>
                <a:gd name="connsiteX358" fmla="*/ 555 w 19998"/>
                <a:gd name="connsiteY358" fmla="*/ 5938 h 19998"/>
                <a:gd name="connsiteX359" fmla="*/ 555 w 19998"/>
                <a:gd name="connsiteY359" fmla="*/ 5955 h 19998"/>
                <a:gd name="connsiteX360" fmla="*/ 738 w 19998"/>
                <a:gd name="connsiteY360" fmla="*/ 5938 h 19998"/>
                <a:gd name="connsiteX361" fmla="*/ 695 w 19998"/>
                <a:gd name="connsiteY361" fmla="*/ 5835 h 19998"/>
                <a:gd name="connsiteX362" fmla="*/ 655 w 19998"/>
                <a:gd name="connsiteY362" fmla="*/ 5835 h 19998"/>
                <a:gd name="connsiteX363" fmla="*/ 638 w 19998"/>
                <a:gd name="connsiteY363" fmla="*/ 5877 h 19998"/>
                <a:gd name="connsiteX364" fmla="*/ 574 w 19998"/>
                <a:gd name="connsiteY364" fmla="*/ 5861 h 19998"/>
                <a:gd name="connsiteX365" fmla="*/ 517 w 19998"/>
                <a:gd name="connsiteY365" fmla="*/ 5861 h 19998"/>
                <a:gd name="connsiteX366" fmla="*/ 598 w 19998"/>
                <a:gd name="connsiteY366" fmla="*/ 5736 h 19998"/>
                <a:gd name="connsiteX367" fmla="*/ 141 w 19998"/>
                <a:gd name="connsiteY367" fmla="*/ 5778 h 19998"/>
                <a:gd name="connsiteX368" fmla="*/ 141 w 19998"/>
                <a:gd name="connsiteY368" fmla="*/ 5795 h 19998"/>
                <a:gd name="connsiteX369" fmla="*/ 17 w 19998"/>
                <a:gd name="connsiteY369" fmla="*/ 5818 h 19998"/>
                <a:gd name="connsiteX370" fmla="*/ 17 w 19998"/>
                <a:gd name="connsiteY370" fmla="*/ 5715 h 19998"/>
                <a:gd name="connsiteX371" fmla="*/ 40 w 19998"/>
                <a:gd name="connsiteY371" fmla="*/ 5715 h 19998"/>
                <a:gd name="connsiteX372" fmla="*/ 141 w 19998"/>
                <a:gd name="connsiteY372" fmla="*/ 5287 h 19998"/>
                <a:gd name="connsiteX373" fmla="*/ 181 w 19998"/>
                <a:gd name="connsiteY373" fmla="*/ 5268 h 19998"/>
                <a:gd name="connsiteX374" fmla="*/ 348 w 19998"/>
                <a:gd name="connsiteY374" fmla="*/ 5247 h 19998"/>
                <a:gd name="connsiteX375" fmla="*/ 329 w 19998"/>
                <a:gd name="connsiteY375" fmla="*/ 5205 h 19998"/>
                <a:gd name="connsiteX376" fmla="*/ 450 w 19998"/>
                <a:gd name="connsiteY376" fmla="*/ 5149 h 19998"/>
                <a:gd name="connsiteX377" fmla="*/ 617 w 19998"/>
                <a:gd name="connsiteY377" fmla="*/ 5149 h 19998"/>
                <a:gd name="connsiteX378" fmla="*/ 617 w 19998"/>
                <a:gd name="connsiteY378" fmla="*/ 5106 h 19998"/>
                <a:gd name="connsiteX379" fmla="*/ 803 w 19998"/>
                <a:gd name="connsiteY379" fmla="*/ 5085 h 19998"/>
                <a:gd name="connsiteX380" fmla="*/ 826 w 19998"/>
                <a:gd name="connsiteY380" fmla="*/ 5106 h 19998"/>
                <a:gd name="connsiteX381" fmla="*/ 803 w 19998"/>
                <a:gd name="connsiteY381" fmla="*/ 5149 h 19998"/>
                <a:gd name="connsiteX382" fmla="*/ 803 w 19998"/>
                <a:gd name="connsiteY382" fmla="*/ 5165 h 19998"/>
                <a:gd name="connsiteX383" fmla="*/ 1276 w 19998"/>
                <a:gd name="connsiteY383" fmla="*/ 5022 h 19998"/>
                <a:gd name="connsiteX384" fmla="*/ 1276 w 19998"/>
                <a:gd name="connsiteY384" fmla="*/ 5003 h 19998"/>
                <a:gd name="connsiteX385" fmla="*/ 1276 w 19998"/>
                <a:gd name="connsiteY385" fmla="*/ 5022 h 19998"/>
                <a:gd name="connsiteX386" fmla="*/ 1298 w 19998"/>
                <a:gd name="connsiteY386" fmla="*/ 5022 h 19998"/>
                <a:gd name="connsiteX387" fmla="*/ 1298 w 19998"/>
                <a:gd name="connsiteY387" fmla="*/ 5003 h 19998"/>
                <a:gd name="connsiteX388" fmla="*/ 1341 w 19998"/>
                <a:gd name="connsiteY388" fmla="*/ 5003 h 19998"/>
                <a:gd name="connsiteX389" fmla="*/ 1341 w 19998"/>
                <a:gd name="connsiteY389" fmla="*/ 5165 h 19998"/>
                <a:gd name="connsiteX390" fmla="*/ 1381 w 19998"/>
                <a:gd name="connsiteY390" fmla="*/ 5165 h 19998"/>
                <a:gd name="connsiteX391" fmla="*/ 1441 w 19998"/>
                <a:gd name="connsiteY391" fmla="*/ 5149 h 19998"/>
                <a:gd name="connsiteX392" fmla="*/ 1441 w 19998"/>
                <a:gd name="connsiteY392" fmla="*/ 5205 h 19998"/>
                <a:gd name="connsiteX393" fmla="*/ 1505 w 19998"/>
                <a:gd name="connsiteY393" fmla="*/ 5231 h 19998"/>
                <a:gd name="connsiteX394" fmla="*/ 1524 w 19998"/>
                <a:gd name="connsiteY394" fmla="*/ 5069 h 19998"/>
                <a:gd name="connsiteX395" fmla="*/ 1562 w 19998"/>
                <a:gd name="connsiteY395" fmla="*/ 5069 h 19998"/>
                <a:gd name="connsiteX396" fmla="*/ 1562 w 19998"/>
                <a:gd name="connsiteY396" fmla="*/ 5043 h 19998"/>
                <a:gd name="connsiteX397" fmla="*/ 1815 w 19998"/>
                <a:gd name="connsiteY397" fmla="*/ 5125 h 19998"/>
                <a:gd name="connsiteX398" fmla="*/ 1815 w 19998"/>
                <a:gd name="connsiteY398" fmla="*/ 5149 h 19998"/>
                <a:gd name="connsiteX399" fmla="*/ 1831 w 19998"/>
                <a:gd name="connsiteY399" fmla="*/ 5149 h 19998"/>
                <a:gd name="connsiteX400" fmla="*/ 1874 w 19998"/>
                <a:gd name="connsiteY400" fmla="*/ 5149 h 19998"/>
                <a:gd name="connsiteX401" fmla="*/ 1874 w 19998"/>
                <a:gd name="connsiteY401" fmla="*/ 5189 h 19998"/>
                <a:gd name="connsiteX402" fmla="*/ 1936 w 19998"/>
                <a:gd name="connsiteY402" fmla="*/ 5165 h 19998"/>
                <a:gd name="connsiteX403" fmla="*/ 1936 w 19998"/>
                <a:gd name="connsiteY403" fmla="*/ 5149 h 19998"/>
                <a:gd name="connsiteX404" fmla="*/ 1915 w 19998"/>
                <a:gd name="connsiteY404" fmla="*/ 5125 h 19998"/>
                <a:gd name="connsiteX405" fmla="*/ 1915 w 19998"/>
                <a:gd name="connsiteY405" fmla="*/ 5069 h 19998"/>
                <a:gd name="connsiteX406" fmla="*/ 1979 w 19998"/>
                <a:gd name="connsiteY406" fmla="*/ 5003 h 19998"/>
                <a:gd name="connsiteX407" fmla="*/ 1936 w 19998"/>
                <a:gd name="connsiteY407" fmla="*/ 4939 h 19998"/>
                <a:gd name="connsiteX408" fmla="*/ 2103 w 19998"/>
                <a:gd name="connsiteY408" fmla="*/ 4820 h 19998"/>
                <a:gd name="connsiteX409" fmla="*/ 2496 w 19998"/>
                <a:gd name="connsiteY409" fmla="*/ 4777 h 19998"/>
                <a:gd name="connsiteX410" fmla="*/ 2536 w 19998"/>
                <a:gd name="connsiteY410" fmla="*/ 4860 h 19998"/>
                <a:gd name="connsiteX411" fmla="*/ 2722 w 19998"/>
                <a:gd name="connsiteY411" fmla="*/ 4761 h 19998"/>
                <a:gd name="connsiteX412" fmla="*/ 2722 w 19998"/>
                <a:gd name="connsiteY412" fmla="*/ 4900 h 19998"/>
                <a:gd name="connsiteX413" fmla="*/ 2805 w 19998"/>
                <a:gd name="connsiteY413" fmla="*/ 4923 h 19998"/>
                <a:gd name="connsiteX414" fmla="*/ 2782 w 19998"/>
                <a:gd name="connsiteY414" fmla="*/ 4982 h 19998"/>
                <a:gd name="connsiteX415" fmla="*/ 2886 w 19998"/>
                <a:gd name="connsiteY415" fmla="*/ 5022 h 19998"/>
                <a:gd name="connsiteX416" fmla="*/ 2910 w 19998"/>
                <a:gd name="connsiteY416" fmla="*/ 5022 h 19998"/>
                <a:gd name="connsiteX417" fmla="*/ 2970 w 19998"/>
                <a:gd name="connsiteY417" fmla="*/ 5189 h 19998"/>
                <a:gd name="connsiteX418" fmla="*/ 3256 w 19998"/>
                <a:gd name="connsiteY418" fmla="*/ 5673 h 19998"/>
                <a:gd name="connsiteX419" fmla="*/ 3608 w 19998"/>
                <a:gd name="connsiteY419" fmla="*/ 5391 h 19998"/>
                <a:gd name="connsiteX420" fmla="*/ 3860 w 19998"/>
                <a:gd name="connsiteY420" fmla="*/ 5268 h 19998"/>
                <a:gd name="connsiteX421" fmla="*/ 3999 w 19998"/>
                <a:gd name="connsiteY421" fmla="*/ 5534 h 19998"/>
                <a:gd name="connsiteX422" fmla="*/ 4351 w 19998"/>
                <a:gd name="connsiteY422" fmla="*/ 5351 h 19998"/>
                <a:gd name="connsiteX423" fmla="*/ 4580 w 19998"/>
                <a:gd name="connsiteY423" fmla="*/ 5268 h 19998"/>
                <a:gd name="connsiteX424" fmla="*/ 4580 w 19998"/>
                <a:gd name="connsiteY424" fmla="*/ 5471 h 19998"/>
                <a:gd name="connsiteX425" fmla="*/ 4994 w 19998"/>
                <a:gd name="connsiteY425" fmla="*/ 5449 h 19998"/>
                <a:gd name="connsiteX426" fmla="*/ 5075 w 19998"/>
                <a:gd name="connsiteY426" fmla="*/ 5471 h 19998"/>
                <a:gd name="connsiteX427" fmla="*/ 5323 w 19998"/>
                <a:gd name="connsiteY427" fmla="*/ 5471 h 19998"/>
                <a:gd name="connsiteX428" fmla="*/ 5242 w 19998"/>
                <a:gd name="connsiteY428" fmla="*/ 5407 h 19998"/>
                <a:gd name="connsiteX429" fmla="*/ 4994 w 19998"/>
                <a:gd name="connsiteY429" fmla="*/ 5003 h 19998"/>
                <a:gd name="connsiteX430" fmla="*/ 4970 w 19998"/>
                <a:gd name="connsiteY430" fmla="*/ 5003 h 19998"/>
                <a:gd name="connsiteX431" fmla="*/ 4954 w 19998"/>
                <a:gd name="connsiteY431" fmla="*/ 4982 h 19998"/>
                <a:gd name="connsiteX432" fmla="*/ 5054 w 19998"/>
                <a:gd name="connsiteY432" fmla="*/ 4618 h 19998"/>
                <a:gd name="connsiteX433" fmla="*/ 5054 w 19998"/>
                <a:gd name="connsiteY433" fmla="*/ 4601 h 19998"/>
                <a:gd name="connsiteX434" fmla="*/ 5037 w 19998"/>
                <a:gd name="connsiteY434" fmla="*/ 4618 h 19998"/>
                <a:gd name="connsiteX435" fmla="*/ 5011 w 19998"/>
                <a:gd name="connsiteY435" fmla="*/ 4131 h 19998"/>
                <a:gd name="connsiteX436" fmla="*/ 4970 w 19998"/>
                <a:gd name="connsiteY436" fmla="*/ 4131 h 19998"/>
                <a:gd name="connsiteX437" fmla="*/ 4642 w 19998"/>
                <a:gd name="connsiteY437" fmla="*/ 3335 h 19998"/>
                <a:gd name="connsiteX438" fmla="*/ 4663 w 19998"/>
                <a:gd name="connsiteY438" fmla="*/ 3092 h 19998"/>
                <a:gd name="connsiteX439" fmla="*/ 4563 w 19998"/>
                <a:gd name="connsiteY439" fmla="*/ 3050 h 19998"/>
                <a:gd name="connsiteX440" fmla="*/ 4563 w 19998"/>
                <a:gd name="connsiteY440" fmla="*/ 2930 h 19998"/>
                <a:gd name="connsiteX441" fmla="*/ 4663 w 19998"/>
                <a:gd name="connsiteY441" fmla="*/ 2987 h 19998"/>
                <a:gd name="connsiteX442" fmla="*/ 4684 w 19998"/>
                <a:gd name="connsiteY442" fmla="*/ 2947 h 19998"/>
                <a:gd name="connsiteX443" fmla="*/ 5242 w 19998"/>
                <a:gd name="connsiteY443" fmla="*/ 3092 h 19998"/>
                <a:gd name="connsiteX444" fmla="*/ 5258 w 19998"/>
                <a:gd name="connsiteY444" fmla="*/ 3029 h 19998"/>
                <a:gd name="connsiteX445" fmla="*/ 5570 w 19998"/>
                <a:gd name="connsiteY445" fmla="*/ 3050 h 19998"/>
                <a:gd name="connsiteX446" fmla="*/ 5632 w 19998"/>
                <a:gd name="connsiteY446" fmla="*/ 3252 h 19998"/>
                <a:gd name="connsiteX447" fmla="*/ 5592 w 19998"/>
                <a:gd name="connsiteY447" fmla="*/ 3252 h 19998"/>
                <a:gd name="connsiteX448" fmla="*/ 5570 w 19998"/>
                <a:gd name="connsiteY448" fmla="*/ 3316 h 19998"/>
                <a:gd name="connsiteX449" fmla="*/ 5511 w 19998"/>
                <a:gd name="connsiteY449" fmla="*/ 3316 h 19998"/>
                <a:gd name="connsiteX450" fmla="*/ 5675 w 19998"/>
                <a:gd name="connsiteY450" fmla="*/ 3800 h 19998"/>
                <a:gd name="connsiteX451" fmla="*/ 5649 w 19998"/>
                <a:gd name="connsiteY451" fmla="*/ 3826 h 19998"/>
                <a:gd name="connsiteX452" fmla="*/ 5732 w 19998"/>
                <a:gd name="connsiteY452" fmla="*/ 3842 h 19998"/>
                <a:gd name="connsiteX453" fmla="*/ 5713 w 19998"/>
                <a:gd name="connsiteY453" fmla="*/ 3842 h 19998"/>
                <a:gd name="connsiteX454" fmla="*/ 5732 w 19998"/>
                <a:gd name="connsiteY454" fmla="*/ 3882 h 19998"/>
                <a:gd name="connsiteX455" fmla="*/ 5756 w 19998"/>
                <a:gd name="connsiteY455" fmla="*/ 3882 h 19998"/>
                <a:gd name="connsiteX456" fmla="*/ 5775 w 19998"/>
                <a:gd name="connsiteY456" fmla="*/ 3882 h 19998"/>
                <a:gd name="connsiteX457" fmla="*/ 5861 w 19998"/>
                <a:gd name="connsiteY457" fmla="*/ 3762 h 19998"/>
                <a:gd name="connsiteX458" fmla="*/ 6499 w 19998"/>
                <a:gd name="connsiteY458" fmla="*/ 3906 h 19998"/>
                <a:gd name="connsiteX459" fmla="*/ 7611 w 19998"/>
                <a:gd name="connsiteY459" fmla="*/ 3826 h 19998"/>
                <a:gd name="connsiteX460" fmla="*/ 7923 w 19998"/>
                <a:gd name="connsiteY460" fmla="*/ 3722 h 19998"/>
                <a:gd name="connsiteX461" fmla="*/ 8045 w 19998"/>
                <a:gd name="connsiteY461" fmla="*/ 3703 h 19998"/>
                <a:gd name="connsiteX462" fmla="*/ 7611 w 19998"/>
                <a:gd name="connsiteY462" fmla="*/ 3600 h 19998"/>
                <a:gd name="connsiteX463" fmla="*/ 7611 w 19998"/>
                <a:gd name="connsiteY463" fmla="*/ 3581 h 19998"/>
                <a:gd name="connsiteX464" fmla="*/ 7799 w 19998"/>
                <a:gd name="connsiteY464" fmla="*/ 3092 h 19998"/>
                <a:gd name="connsiteX465" fmla="*/ 9574 w 19998"/>
                <a:gd name="connsiteY465" fmla="*/ 2317 h 19998"/>
                <a:gd name="connsiteX466" fmla="*/ 9843 w 19998"/>
                <a:gd name="connsiteY466" fmla="*/ 1993 h 19998"/>
                <a:gd name="connsiteX467" fmla="*/ 9902 w 19998"/>
                <a:gd name="connsiteY467" fmla="*/ 2051 h 19998"/>
                <a:gd name="connsiteX468" fmla="*/ 10031 w 19998"/>
                <a:gd name="connsiteY468" fmla="*/ 2051 h 19998"/>
                <a:gd name="connsiteX469" fmla="*/ 9964 w 19998"/>
                <a:gd name="connsiteY469" fmla="*/ 1972 h 19998"/>
                <a:gd name="connsiteX470" fmla="*/ 9943 w 19998"/>
                <a:gd name="connsiteY470" fmla="*/ 1993 h 19998"/>
                <a:gd name="connsiteX471" fmla="*/ 9843 w 19998"/>
                <a:gd name="connsiteY471" fmla="*/ 1645 h 19998"/>
                <a:gd name="connsiteX472" fmla="*/ 9902 w 19998"/>
                <a:gd name="connsiteY472" fmla="*/ 1645 h 19998"/>
                <a:gd name="connsiteX473" fmla="*/ 9902 w 19998"/>
                <a:gd name="connsiteY473" fmla="*/ 1628 h 19998"/>
                <a:gd name="connsiteX474" fmla="*/ 9902 w 19998"/>
                <a:gd name="connsiteY474" fmla="*/ 1607 h 19998"/>
                <a:gd name="connsiteX475" fmla="*/ 9843 w 19998"/>
                <a:gd name="connsiteY475" fmla="*/ 1542 h 19998"/>
                <a:gd name="connsiteX476" fmla="*/ 9886 w 19998"/>
                <a:gd name="connsiteY476" fmla="*/ 1260 h 19998"/>
                <a:gd name="connsiteX477" fmla="*/ 9926 w 19998"/>
                <a:gd name="connsiteY477" fmla="*/ 1243 h 19998"/>
                <a:gd name="connsiteX478" fmla="*/ 9886 w 19998"/>
                <a:gd name="connsiteY478" fmla="*/ 815 h 19998"/>
                <a:gd name="connsiteX479" fmla="*/ 9902 w 19998"/>
                <a:gd name="connsiteY479" fmla="*/ 815 h 19998"/>
                <a:gd name="connsiteX480" fmla="*/ 9886 w 19998"/>
                <a:gd name="connsiteY480" fmla="*/ 484 h 19998"/>
                <a:gd name="connsiteX481" fmla="*/ 10645 w 19998"/>
                <a:gd name="connsiteY481" fmla="*/ 186 h 19998"/>
                <a:gd name="connsiteX482" fmla="*/ 11307 w 19998"/>
                <a:gd name="connsiteY482" fmla="*/ 0 h 19998"/>
                <a:gd name="connsiteX483" fmla="*/ 11431 w 19998"/>
                <a:gd name="connsiteY483" fmla="*/ 324 h 19998"/>
                <a:gd name="connsiteX484" fmla="*/ 11431 w 19998"/>
                <a:gd name="connsiteY484" fmla="*/ 630 h 19998"/>
                <a:gd name="connsiteX485" fmla="*/ 11577 w 19998"/>
                <a:gd name="connsiteY485" fmla="*/ 630 h 19998"/>
                <a:gd name="connsiteX486" fmla="*/ 11700 w 19998"/>
                <a:gd name="connsiteY486" fmla="*/ 832 h 19998"/>
                <a:gd name="connsiteX487" fmla="*/ 11822 w 19998"/>
                <a:gd name="connsiteY487" fmla="*/ 895 h 19998"/>
                <a:gd name="connsiteX488" fmla="*/ 12158 w 19998"/>
                <a:gd name="connsiteY488" fmla="*/ 670 h 19998"/>
                <a:gd name="connsiteX489" fmla="*/ 12279 w 19998"/>
                <a:gd name="connsiteY489" fmla="*/ 792 h 19998"/>
                <a:gd name="connsiteX490" fmla="*/ 12255 w 19998"/>
                <a:gd name="connsiteY490" fmla="*/ 815 h 19998"/>
                <a:gd name="connsiteX491" fmla="*/ 12360 w 19998"/>
                <a:gd name="connsiteY491" fmla="*/ 895 h 19998"/>
                <a:gd name="connsiteX492" fmla="*/ 12360 w 19998"/>
                <a:gd name="connsiteY492" fmla="*/ 912 h 19998"/>
                <a:gd name="connsiteX493" fmla="*/ 12339 w 19998"/>
                <a:gd name="connsiteY493" fmla="*/ 935 h 19998"/>
                <a:gd name="connsiteX494" fmla="*/ 12548 w 19998"/>
                <a:gd name="connsiteY494" fmla="*/ 1342 h 19998"/>
                <a:gd name="connsiteX495" fmla="*/ 12753 w 19998"/>
                <a:gd name="connsiteY495" fmla="*/ 1260 h 19998"/>
                <a:gd name="connsiteX496" fmla="*/ 12729 w 19998"/>
                <a:gd name="connsiteY496" fmla="*/ 1363 h 19998"/>
                <a:gd name="connsiteX497" fmla="*/ 12834 w 19998"/>
                <a:gd name="connsiteY497" fmla="*/ 1323 h 19998"/>
                <a:gd name="connsiteX498" fmla="*/ 12853 w 19998"/>
                <a:gd name="connsiteY498" fmla="*/ 1342 h 19998"/>
                <a:gd name="connsiteX499" fmla="*/ 12901 w 19998"/>
                <a:gd name="connsiteY499" fmla="*/ 1342 h 19998"/>
                <a:gd name="connsiteX500" fmla="*/ 13039 w 19998"/>
                <a:gd name="connsiteY500" fmla="*/ 1769 h 19998"/>
                <a:gd name="connsiteX501" fmla="*/ 13039 w 19998"/>
                <a:gd name="connsiteY501" fmla="*/ 1751 h 19998"/>
                <a:gd name="connsiteX502" fmla="*/ 13065 w 19998"/>
                <a:gd name="connsiteY502" fmla="*/ 1751 h 19998"/>
                <a:gd name="connsiteX503" fmla="*/ 13082 w 19998"/>
                <a:gd name="connsiteY503" fmla="*/ 1671 h 19998"/>
                <a:gd name="connsiteX504" fmla="*/ 13186 w 19998"/>
                <a:gd name="connsiteY504" fmla="*/ 1645 h 19998"/>
                <a:gd name="connsiteX505" fmla="*/ 13203 w 19998"/>
                <a:gd name="connsiteY505" fmla="*/ 1671 h 19998"/>
                <a:gd name="connsiteX506" fmla="*/ 13203 w 19998"/>
                <a:gd name="connsiteY506" fmla="*/ 1645 h 19998"/>
                <a:gd name="connsiteX507" fmla="*/ 13267 w 19998"/>
                <a:gd name="connsiteY507" fmla="*/ 1645 h 19998"/>
                <a:gd name="connsiteX508" fmla="*/ 13267 w 19998"/>
                <a:gd name="connsiteY508" fmla="*/ 1671 h 19998"/>
                <a:gd name="connsiteX509" fmla="*/ 13308 w 19998"/>
                <a:gd name="connsiteY509" fmla="*/ 1687 h 19998"/>
                <a:gd name="connsiteX510" fmla="*/ 13308 w 19998"/>
                <a:gd name="connsiteY510" fmla="*/ 1711 h 19998"/>
                <a:gd name="connsiteX511" fmla="*/ 13515 w 19998"/>
                <a:gd name="connsiteY511" fmla="*/ 1628 h 19998"/>
                <a:gd name="connsiteX512" fmla="*/ 13598 w 19998"/>
                <a:gd name="connsiteY512" fmla="*/ 1751 h 19998"/>
                <a:gd name="connsiteX513" fmla="*/ 13660 w 19998"/>
                <a:gd name="connsiteY513" fmla="*/ 1769 h 19998"/>
                <a:gd name="connsiteX514" fmla="*/ 13660 w 19998"/>
                <a:gd name="connsiteY514" fmla="*/ 1833 h 19998"/>
                <a:gd name="connsiteX515" fmla="*/ 13677 w 19998"/>
                <a:gd name="connsiteY515" fmla="*/ 1833 h 19998"/>
                <a:gd name="connsiteX516" fmla="*/ 13677 w 19998"/>
                <a:gd name="connsiteY516" fmla="*/ 1849 h 19998"/>
                <a:gd name="connsiteX517" fmla="*/ 13725 w 19998"/>
                <a:gd name="connsiteY517" fmla="*/ 1849 h 19998"/>
                <a:gd name="connsiteX518" fmla="*/ 13703 w 19998"/>
                <a:gd name="connsiteY518" fmla="*/ 1833 h 19998"/>
                <a:gd name="connsiteX519" fmla="*/ 13725 w 19998"/>
                <a:gd name="connsiteY519" fmla="*/ 1791 h 19998"/>
                <a:gd name="connsiteX520" fmla="*/ 13808 w 19998"/>
                <a:gd name="connsiteY520" fmla="*/ 1873 h 19998"/>
                <a:gd name="connsiteX521" fmla="*/ 13725 w 19998"/>
                <a:gd name="connsiteY521" fmla="*/ 2155 h 19998"/>
                <a:gd name="connsiteX522" fmla="*/ 13725 w 19998"/>
                <a:gd name="connsiteY522" fmla="*/ 2138 h 19998"/>
                <a:gd name="connsiteX523" fmla="*/ 13784 w 19998"/>
                <a:gd name="connsiteY523" fmla="*/ 2155 h 19998"/>
                <a:gd name="connsiteX524" fmla="*/ 13825 w 19998"/>
                <a:gd name="connsiteY524" fmla="*/ 2301 h 19998"/>
                <a:gd name="connsiteX525" fmla="*/ 13703 w 19998"/>
                <a:gd name="connsiteY525" fmla="*/ 2420 h 19998"/>
                <a:gd name="connsiteX526" fmla="*/ 13741 w 19998"/>
                <a:gd name="connsiteY526" fmla="*/ 2463 h 19998"/>
                <a:gd name="connsiteX527" fmla="*/ 13703 w 19998"/>
                <a:gd name="connsiteY527" fmla="*/ 2503 h 19998"/>
                <a:gd name="connsiteX528" fmla="*/ 13784 w 19998"/>
                <a:gd name="connsiteY528" fmla="*/ 2519 h 19998"/>
                <a:gd name="connsiteX529" fmla="*/ 13784 w 19998"/>
                <a:gd name="connsiteY529" fmla="*/ 2540 h 19998"/>
                <a:gd name="connsiteX530" fmla="*/ 13849 w 19998"/>
                <a:gd name="connsiteY530" fmla="*/ 2540 h 19998"/>
                <a:gd name="connsiteX531" fmla="*/ 14280 w 19998"/>
                <a:gd name="connsiteY531" fmla="*/ 2540 h 19998"/>
                <a:gd name="connsiteX532" fmla="*/ 14527 w 19998"/>
                <a:gd name="connsiteY532" fmla="*/ 2437 h 19998"/>
                <a:gd name="connsiteX533" fmla="*/ 14527 w 19998"/>
                <a:gd name="connsiteY533" fmla="*/ 2218 h 19998"/>
                <a:gd name="connsiteX534" fmla="*/ 14715 w 19998"/>
                <a:gd name="connsiteY534" fmla="*/ 2051 h 19998"/>
                <a:gd name="connsiteX535" fmla="*/ 14815 w 19998"/>
                <a:gd name="connsiteY535" fmla="*/ 2115 h 19998"/>
                <a:gd name="connsiteX536" fmla="*/ 14775 w 19998"/>
                <a:gd name="connsiteY536" fmla="*/ 2138 h 19998"/>
                <a:gd name="connsiteX537" fmla="*/ 14796 w 19998"/>
                <a:gd name="connsiteY537" fmla="*/ 2218 h 19998"/>
                <a:gd name="connsiteX538" fmla="*/ 14756 w 19998"/>
                <a:gd name="connsiteY538" fmla="*/ 2195 h 19998"/>
                <a:gd name="connsiteX539" fmla="*/ 14732 w 19998"/>
                <a:gd name="connsiteY539" fmla="*/ 2218 h 19998"/>
                <a:gd name="connsiteX540" fmla="*/ 14756 w 19998"/>
                <a:gd name="connsiteY540" fmla="*/ 2237 h 19998"/>
                <a:gd name="connsiteX541" fmla="*/ 14732 w 19998"/>
                <a:gd name="connsiteY541" fmla="*/ 2275 h 19998"/>
                <a:gd name="connsiteX542" fmla="*/ 14715 w 19998"/>
                <a:gd name="connsiteY542" fmla="*/ 2275 h 19998"/>
                <a:gd name="connsiteX543" fmla="*/ 14756 w 19998"/>
                <a:gd name="connsiteY543" fmla="*/ 2341 h 19998"/>
                <a:gd name="connsiteX544" fmla="*/ 14675 w 19998"/>
                <a:gd name="connsiteY544" fmla="*/ 2519 h 19998"/>
                <a:gd name="connsiteX545" fmla="*/ 14815 w 19998"/>
                <a:gd name="connsiteY545" fmla="*/ 2622 h 19998"/>
                <a:gd name="connsiteX546" fmla="*/ 14796 w 19998"/>
                <a:gd name="connsiteY546" fmla="*/ 2904 h 19998"/>
                <a:gd name="connsiteX547" fmla="*/ 14918 w 19998"/>
                <a:gd name="connsiteY547" fmla="*/ 2904 h 19998"/>
                <a:gd name="connsiteX548" fmla="*/ 14918 w 19998"/>
                <a:gd name="connsiteY548" fmla="*/ 2867 h 19998"/>
                <a:gd name="connsiteX549" fmla="*/ 15001 w 19998"/>
                <a:gd name="connsiteY549" fmla="*/ 2888 h 19998"/>
                <a:gd name="connsiteX550" fmla="*/ 15230 w 19998"/>
                <a:gd name="connsiteY550" fmla="*/ 3074 h 19998"/>
                <a:gd name="connsiteX551" fmla="*/ 15249 w 19998"/>
                <a:gd name="connsiteY551" fmla="*/ 3050 h 19998"/>
                <a:gd name="connsiteX552" fmla="*/ 15249 w 19998"/>
                <a:gd name="connsiteY552" fmla="*/ 3114 h 19998"/>
                <a:gd name="connsiteX553" fmla="*/ 15330 w 19998"/>
                <a:gd name="connsiteY553" fmla="*/ 3114 h 19998"/>
                <a:gd name="connsiteX554" fmla="*/ 15418 w 19998"/>
                <a:gd name="connsiteY554" fmla="*/ 3114 h 19998"/>
                <a:gd name="connsiteX555" fmla="*/ 15499 w 19998"/>
                <a:gd name="connsiteY555" fmla="*/ 3196 h 19998"/>
                <a:gd name="connsiteX556" fmla="*/ 15475 w 19998"/>
                <a:gd name="connsiteY556" fmla="*/ 3252 h 19998"/>
                <a:gd name="connsiteX557" fmla="*/ 15499 w 19998"/>
                <a:gd name="connsiteY557" fmla="*/ 3295 h 19998"/>
                <a:gd name="connsiteX558" fmla="*/ 15499 w 19998"/>
                <a:gd name="connsiteY558" fmla="*/ 3276 h 19998"/>
                <a:gd name="connsiteX559" fmla="*/ 15599 w 19998"/>
                <a:gd name="connsiteY559" fmla="*/ 3276 h 19998"/>
                <a:gd name="connsiteX560" fmla="*/ 15704 w 19998"/>
                <a:gd name="connsiteY560" fmla="*/ 3374 h 19998"/>
                <a:gd name="connsiteX561" fmla="*/ 15682 w 19998"/>
                <a:gd name="connsiteY561" fmla="*/ 3414 h 19998"/>
                <a:gd name="connsiteX562" fmla="*/ 15723 w 19998"/>
                <a:gd name="connsiteY562" fmla="*/ 3478 h 19998"/>
                <a:gd name="connsiteX563" fmla="*/ 15704 w 19998"/>
                <a:gd name="connsiteY563" fmla="*/ 3497 h 19998"/>
                <a:gd name="connsiteX564" fmla="*/ 15747 w 19998"/>
                <a:gd name="connsiteY564" fmla="*/ 3534 h 19998"/>
                <a:gd name="connsiteX565" fmla="*/ 15747 w 19998"/>
                <a:gd name="connsiteY565" fmla="*/ 3518 h 19998"/>
                <a:gd name="connsiteX566" fmla="*/ 15935 w 19998"/>
                <a:gd name="connsiteY566" fmla="*/ 3478 h 19998"/>
                <a:gd name="connsiteX567" fmla="*/ 15935 w 19998"/>
                <a:gd name="connsiteY567" fmla="*/ 3518 h 19998"/>
                <a:gd name="connsiteX568" fmla="*/ 15951 w 19998"/>
                <a:gd name="connsiteY568" fmla="*/ 3518 h 19998"/>
                <a:gd name="connsiteX569" fmla="*/ 15992 w 19998"/>
                <a:gd name="connsiteY569" fmla="*/ 3414 h 19998"/>
                <a:gd name="connsiteX570" fmla="*/ 16156 w 19998"/>
                <a:gd name="connsiteY570" fmla="*/ 3414 h 19998"/>
                <a:gd name="connsiteX571" fmla="*/ 16156 w 19998"/>
                <a:gd name="connsiteY571" fmla="*/ 3374 h 19998"/>
                <a:gd name="connsiteX572" fmla="*/ 16302 w 19998"/>
                <a:gd name="connsiteY572" fmla="*/ 3436 h 19998"/>
                <a:gd name="connsiteX573" fmla="*/ 16285 w 19998"/>
                <a:gd name="connsiteY573" fmla="*/ 3454 h 19998"/>
                <a:gd name="connsiteX574" fmla="*/ 16366 w 19998"/>
                <a:gd name="connsiteY574" fmla="*/ 3518 h 19998"/>
                <a:gd name="connsiteX575" fmla="*/ 16490 w 19998"/>
                <a:gd name="connsiteY575" fmla="*/ 3518 h 19998"/>
                <a:gd name="connsiteX576" fmla="*/ 16506 w 19998"/>
                <a:gd name="connsiteY576" fmla="*/ 3600 h 19998"/>
                <a:gd name="connsiteX577" fmla="*/ 16590 w 19998"/>
                <a:gd name="connsiteY577" fmla="*/ 3624 h 19998"/>
                <a:gd name="connsiteX578" fmla="*/ 16611 w 19998"/>
                <a:gd name="connsiteY578" fmla="*/ 3581 h 19998"/>
                <a:gd name="connsiteX579" fmla="*/ 16694 w 19998"/>
                <a:gd name="connsiteY579" fmla="*/ 3600 h 19998"/>
                <a:gd name="connsiteX580" fmla="*/ 16694 w 19998"/>
                <a:gd name="connsiteY580" fmla="*/ 3560 h 19998"/>
                <a:gd name="connsiteX581" fmla="*/ 16716 w 19998"/>
                <a:gd name="connsiteY581" fmla="*/ 3560 h 19998"/>
                <a:gd name="connsiteX582" fmla="*/ 16716 w 19998"/>
                <a:gd name="connsiteY582" fmla="*/ 3518 h 19998"/>
                <a:gd name="connsiteX583" fmla="*/ 16759 w 19998"/>
                <a:gd name="connsiteY583" fmla="*/ 3497 h 19998"/>
                <a:gd name="connsiteX584" fmla="*/ 16759 w 19998"/>
                <a:gd name="connsiteY584" fmla="*/ 3478 h 19998"/>
                <a:gd name="connsiteX585" fmla="*/ 16940 w 19998"/>
                <a:gd name="connsiteY585" fmla="*/ 3478 h 19998"/>
                <a:gd name="connsiteX586" fmla="*/ 17085 w 19998"/>
                <a:gd name="connsiteY586" fmla="*/ 3560 h 19998"/>
                <a:gd name="connsiteX587" fmla="*/ 17085 w 19998"/>
                <a:gd name="connsiteY587" fmla="*/ 3534 h 19998"/>
                <a:gd name="connsiteX588" fmla="*/ 17192 w 19998"/>
                <a:gd name="connsiteY588" fmla="*/ 3518 h 19998"/>
                <a:gd name="connsiteX589" fmla="*/ 17192 w 19998"/>
                <a:gd name="connsiteY589" fmla="*/ 3534 h 19998"/>
                <a:gd name="connsiteX590" fmla="*/ 17373 w 19998"/>
                <a:gd name="connsiteY590" fmla="*/ 3640 h 19998"/>
                <a:gd name="connsiteX591" fmla="*/ 17354 w 19998"/>
                <a:gd name="connsiteY591" fmla="*/ 3663 h 19998"/>
                <a:gd name="connsiteX592" fmla="*/ 17437 w 19998"/>
                <a:gd name="connsiteY592" fmla="*/ 3783 h 19998"/>
                <a:gd name="connsiteX593" fmla="*/ 17397 w 19998"/>
                <a:gd name="connsiteY593" fmla="*/ 3783 h 19998"/>
                <a:gd name="connsiteX594" fmla="*/ 17414 w 19998"/>
                <a:gd name="connsiteY594" fmla="*/ 3826 h 19998"/>
                <a:gd name="connsiteX595" fmla="*/ 17437 w 19998"/>
                <a:gd name="connsiteY595" fmla="*/ 3826 h 19998"/>
                <a:gd name="connsiteX596" fmla="*/ 17602 w 19998"/>
                <a:gd name="connsiteY596" fmla="*/ 4028 h 19998"/>
                <a:gd name="connsiteX597" fmla="*/ 17623 w 19998"/>
                <a:gd name="connsiteY597" fmla="*/ 4091 h 19998"/>
                <a:gd name="connsiteX598" fmla="*/ 17642 w 19998"/>
                <a:gd name="connsiteY598" fmla="*/ 4091 h 19998"/>
                <a:gd name="connsiteX599" fmla="*/ 17683 w 19998"/>
                <a:gd name="connsiteY599" fmla="*/ 4211 h 19998"/>
                <a:gd name="connsiteX600" fmla="*/ 17849 w 19998"/>
                <a:gd name="connsiteY600" fmla="*/ 4211 h 19998"/>
                <a:gd name="connsiteX601" fmla="*/ 17849 w 19998"/>
                <a:gd name="connsiteY601" fmla="*/ 4171 h 19998"/>
                <a:gd name="connsiteX602" fmla="*/ 17871 w 19998"/>
                <a:gd name="connsiteY602" fmla="*/ 4171 h 19998"/>
                <a:gd name="connsiteX603" fmla="*/ 17830 w 19998"/>
                <a:gd name="connsiteY603" fmla="*/ 4091 h 19998"/>
                <a:gd name="connsiteX604" fmla="*/ 17871 w 19998"/>
                <a:gd name="connsiteY604" fmla="*/ 4065 h 19998"/>
                <a:gd name="connsiteX605" fmla="*/ 17935 w 19998"/>
                <a:gd name="connsiteY605" fmla="*/ 4091 h 19998"/>
                <a:gd name="connsiteX606" fmla="*/ 17976 w 19998"/>
                <a:gd name="connsiteY606" fmla="*/ 4065 h 19998"/>
                <a:gd name="connsiteX607" fmla="*/ 18019 w 19998"/>
                <a:gd name="connsiteY607" fmla="*/ 4091 h 19998"/>
                <a:gd name="connsiteX608" fmla="*/ 18140 w 19998"/>
                <a:gd name="connsiteY608" fmla="*/ 4131 h 19998"/>
                <a:gd name="connsiteX609" fmla="*/ 18183 w 19998"/>
                <a:gd name="connsiteY609" fmla="*/ 4293 h 19998"/>
                <a:gd name="connsiteX610" fmla="*/ 18200 w 19998"/>
                <a:gd name="connsiteY610" fmla="*/ 4293 h 19998"/>
                <a:gd name="connsiteX611" fmla="*/ 18223 w 19998"/>
                <a:gd name="connsiteY611" fmla="*/ 4211 h 19998"/>
                <a:gd name="connsiteX612" fmla="*/ 18240 w 19998"/>
                <a:gd name="connsiteY612" fmla="*/ 4211 h 19998"/>
                <a:gd name="connsiteX613" fmla="*/ 18240 w 19998"/>
                <a:gd name="connsiteY613" fmla="*/ 4230 h 19998"/>
                <a:gd name="connsiteX614" fmla="*/ 18281 w 19998"/>
                <a:gd name="connsiteY614" fmla="*/ 4230 h 19998"/>
                <a:gd name="connsiteX615" fmla="*/ 18328 w 19998"/>
                <a:gd name="connsiteY615" fmla="*/ 4270 h 19998"/>
                <a:gd name="connsiteX616" fmla="*/ 18369 w 19998"/>
                <a:gd name="connsiteY616" fmla="*/ 4253 h 19998"/>
                <a:gd name="connsiteX617" fmla="*/ 18388 w 19998"/>
                <a:gd name="connsiteY617" fmla="*/ 4270 h 19998"/>
                <a:gd name="connsiteX618" fmla="*/ 18531 w 19998"/>
                <a:gd name="connsiteY618" fmla="*/ 4253 h 19998"/>
                <a:gd name="connsiteX619" fmla="*/ 18531 w 19998"/>
                <a:gd name="connsiteY619" fmla="*/ 4270 h 19998"/>
                <a:gd name="connsiteX620" fmla="*/ 18631 w 19998"/>
                <a:gd name="connsiteY620" fmla="*/ 4211 h 19998"/>
                <a:gd name="connsiteX621" fmla="*/ 18631 w 19998"/>
                <a:gd name="connsiteY621" fmla="*/ 4131 h 19998"/>
                <a:gd name="connsiteX622" fmla="*/ 18762 w 19998"/>
                <a:gd name="connsiteY622" fmla="*/ 4108 h 19998"/>
                <a:gd name="connsiteX623" fmla="*/ 18778 w 19998"/>
                <a:gd name="connsiteY623" fmla="*/ 4148 h 19998"/>
                <a:gd name="connsiteX624" fmla="*/ 18821 w 19998"/>
                <a:gd name="connsiteY624" fmla="*/ 4131 h 19998"/>
                <a:gd name="connsiteX625" fmla="*/ 18943 w 19998"/>
                <a:gd name="connsiteY625" fmla="*/ 4333 h 19998"/>
                <a:gd name="connsiteX626" fmla="*/ 19047 w 19998"/>
                <a:gd name="connsiteY626" fmla="*/ 4333 h 19998"/>
                <a:gd name="connsiteX627" fmla="*/ 19064 w 19998"/>
                <a:gd name="connsiteY627" fmla="*/ 4392 h 19998"/>
                <a:gd name="connsiteX628" fmla="*/ 19152 w 19998"/>
                <a:gd name="connsiteY628" fmla="*/ 4392 h 19998"/>
                <a:gd name="connsiteX629" fmla="*/ 19152 w 19998"/>
                <a:gd name="connsiteY629" fmla="*/ 4373 h 19998"/>
                <a:gd name="connsiteX630" fmla="*/ 19212 w 19998"/>
                <a:gd name="connsiteY630" fmla="*/ 4373 h 19998"/>
                <a:gd name="connsiteX631" fmla="*/ 19212 w 19998"/>
                <a:gd name="connsiteY631" fmla="*/ 4392 h 19998"/>
                <a:gd name="connsiteX632" fmla="*/ 19317 w 19998"/>
                <a:gd name="connsiteY632" fmla="*/ 4333 h 19998"/>
                <a:gd name="connsiteX633" fmla="*/ 19417 w 19998"/>
                <a:gd name="connsiteY633" fmla="*/ 4392 h 19998"/>
                <a:gd name="connsiteX634" fmla="*/ 19443 w 19998"/>
                <a:gd name="connsiteY634" fmla="*/ 4373 h 19998"/>
                <a:gd name="connsiteX635" fmla="*/ 19500 w 19998"/>
                <a:gd name="connsiteY635" fmla="*/ 4373 h 19998"/>
                <a:gd name="connsiteX636" fmla="*/ 19521 w 19998"/>
                <a:gd name="connsiteY636" fmla="*/ 4352 h 19998"/>
                <a:gd name="connsiteX637" fmla="*/ 19998 w 19998"/>
                <a:gd name="connsiteY637" fmla="*/ 4512 h 19998"/>
                <a:gd name="connsiteX638" fmla="*/ 19750 w 19998"/>
                <a:gd name="connsiteY638" fmla="*/ 4939 h 19998"/>
                <a:gd name="connsiteX639" fmla="*/ 19712 w 19998"/>
                <a:gd name="connsiteY639" fmla="*/ 4939 h 19998"/>
                <a:gd name="connsiteX640" fmla="*/ 19686 w 19998"/>
                <a:gd name="connsiteY640" fmla="*/ 5003 h 19998"/>
                <a:gd name="connsiteX641" fmla="*/ 19645 w 19998"/>
                <a:gd name="connsiteY641" fmla="*/ 5003 h 19998"/>
                <a:gd name="connsiteX642" fmla="*/ 19131 w 19998"/>
                <a:gd name="connsiteY642" fmla="*/ 6512 h 19998"/>
                <a:gd name="connsiteX643" fmla="*/ 19236 w 19998"/>
                <a:gd name="connsiteY643" fmla="*/ 7750 h 19998"/>
                <a:gd name="connsiteX644" fmla="*/ 19212 w 19998"/>
                <a:gd name="connsiteY644" fmla="*/ 7750 h 19998"/>
                <a:gd name="connsiteX645" fmla="*/ 19090 w 19998"/>
                <a:gd name="connsiteY645" fmla="*/ 7870 h 19998"/>
                <a:gd name="connsiteX646" fmla="*/ 19152 w 19998"/>
                <a:gd name="connsiteY646" fmla="*/ 7853 h 19998"/>
                <a:gd name="connsiteX647" fmla="*/ 19064 w 19998"/>
                <a:gd name="connsiteY647" fmla="*/ 7973 h 19998"/>
                <a:gd name="connsiteX648" fmla="*/ 18983 w 19998"/>
                <a:gd name="connsiteY648" fmla="*/ 7973 h 19998"/>
                <a:gd name="connsiteX649" fmla="*/ 18714 w 19998"/>
                <a:gd name="connsiteY649" fmla="*/ 8135 h 19998"/>
                <a:gd name="connsiteX650" fmla="*/ 18695 w 19998"/>
                <a:gd name="connsiteY650" fmla="*/ 8093 h 19998"/>
                <a:gd name="connsiteX651" fmla="*/ 18614 w 19998"/>
                <a:gd name="connsiteY651" fmla="*/ 7997 h 19998"/>
                <a:gd name="connsiteX652" fmla="*/ 18304 w 19998"/>
                <a:gd name="connsiteY65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433 w 19998"/>
                <a:gd name="connsiteY356" fmla="*/ 5938 h 19998"/>
                <a:gd name="connsiteX357" fmla="*/ 555 w 19998"/>
                <a:gd name="connsiteY357" fmla="*/ 5938 h 19998"/>
                <a:gd name="connsiteX358" fmla="*/ 555 w 19998"/>
                <a:gd name="connsiteY358" fmla="*/ 5955 h 19998"/>
                <a:gd name="connsiteX359" fmla="*/ 738 w 19998"/>
                <a:gd name="connsiteY359" fmla="*/ 5938 h 19998"/>
                <a:gd name="connsiteX360" fmla="*/ 695 w 19998"/>
                <a:gd name="connsiteY360" fmla="*/ 5835 h 19998"/>
                <a:gd name="connsiteX361" fmla="*/ 655 w 19998"/>
                <a:gd name="connsiteY361" fmla="*/ 5835 h 19998"/>
                <a:gd name="connsiteX362" fmla="*/ 638 w 19998"/>
                <a:gd name="connsiteY362" fmla="*/ 5877 h 19998"/>
                <a:gd name="connsiteX363" fmla="*/ 574 w 19998"/>
                <a:gd name="connsiteY363" fmla="*/ 5861 h 19998"/>
                <a:gd name="connsiteX364" fmla="*/ 517 w 19998"/>
                <a:gd name="connsiteY364" fmla="*/ 5861 h 19998"/>
                <a:gd name="connsiteX365" fmla="*/ 598 w 19998"/>
                <a:gd name="connsiteY365" fmla="*/ 5736 h 19998"/>
                <a:gd name="connsiteX366" fmla="*/ 141 w 19998"/>
                <a:gd name="connsiteY366" fmla="*/ 5778 h 19998"/>
                <a:gd name="connsiteX367" fmla="*/ 141 w 19998"/>
                <a:gd name="connsiteY367" fmla="*/ 5795 h 19998"/>
                <a:gd name="connsiteX368" fmla="*/ 17 w 19998"/>
                <a:gd name="connsiteY368" fmla="*/ 5818 h 19998"/>
                <a:gd name="connsiteX369" fmla="*/ 17 w 19998"/>
                <a:gd name="connsiteY369" fmla="*/ 5715 h 19998"/>
                <a:gd name="connsiteX370" fmla="*/ 40 w 19998"/>
                <a:gd name="connsiteY370" fmla="*/ 5715 h 19998"/>
                <a:gd name="connsiteX371" fmla="*/ 141 w 19998"/>
                <a:gd name="connsiteY371" fmla="*/ 5287 h 19998"/>
                <a:gd name="connsiteX372" fmla="*/ 181 w 19998"/>
                <a:gd name="connsiteY372" fmla="*/ 5268 h 19998"/>
                <a:gd name="connsiteX373" fmla="*/ 348 w 19998"/>
                <a:gd name="connsiteY373" fmla="*/ 5247 h 19998"/>
                <a:gd name="connsiteX374" fmla="*/ 329 w 19998"/>
                <a:gd name="connsiteY374" fmla="*/ 5205 h 19998"/>
                <a:gd name="connsiteX375" fmla="*/ 450 w 19998"/>
                <a:gd name="connsiteY375" fmla="*/ 5149 h 19998"/>
                <a:gd name="connsiteX376" fmla="*/ 617 w 19998"/>
                <a:gd name="connsiteY376" fmla="*/ 5149 h 19998"/>
                <a:gd name="connsiteX377" fmla="*/ 617 w 19998"/>
                <a:gd name="connsiteY377" fmla="*/ 5106 h 19998"/>
                <a:gd name="connsiteX378" fmla="*/ 803 w 19998"/>
                <a:gd name="connsiteY378" fmla="*/ 5085 h 19998"/>
                <a:gd name="connsiteX379" fmla="*/ 826 w 19998"/>
                <a:gd name="connsiteY379" fmla="*/ 5106 h 19998"/>
                <a:gd name="connsiteX380" fmla="*/ 803 w 19998"/>
                <a:gd name="connsiteY380" fmla="*/ 5149 h 19998"/>
                <a:gd name="connsiteX381" fmla="*/ 803 w 19998"/>
                <a:gd name="connsiteY381" fmla="*/ 5165 h 19998"/>
                <a:gd name="connsiteX382" fmla="*/ 1276 w 19998"/>
                <a:gd name="connsiteY382" fmla="*/ 5022 h 19998"/>
                <a:gd name="connsiteX383" fmla="*/ 1276 w 19998"/>
                <a:gd name="connsiteY383" fmla="*/ 5003 h 19998"/>
                <a:gd name="connsiteX384" fmla="*/ 1276 w 19998"/>
                <a:gd name="connsiteY384" fmla="*/ 5022 h 19998"/>
                <a:gd name="connsiteX385" fmla="*/ 1298 w 19998"/>
                <a:gd name="connsiteY385" fmla="*/ 5022 h 19998"/>
                <a:gd name="connsiteX386" fmla="*/ 1298 w 19998"/>
                <a:gd name="connsiteY386" fmla="*/ 5003 h 19998"/>
                <a:gd name="connsiteX387" fmla="*/ 1341 w 19998"/>
                <a:gd name="connsiteY387" fmla="*/ 5003 h 19998"/>
                <a:gd name="connsiteX388" fmla="*/ 1341 w 19998"/>
                <a:gd name="connsiteY388" fmla="*/ 5165 h 19998"/>
                <a:gd name="connsiteX389" fmla="*/ 1381 w 19998"/>
                <a:gd name="connsiteY389" fmla="*/ 5165 h 19998"/>
                <a:gd name="connsiteX390" fmla="*/ 1441 w 19998"/>
                <a:gd name="connsiteY390" fmla="*/ 5149 h 19998"/>
                <a:gd name="connsiteX391" fmla="*/ 1441 w 19998"/>
                <a:gd name="connsiteY391" fmla="*/ 5205 h 19998"/>
                <a:gd name="connsiteX392" fmla="*/ 1505 w 19998"/>
                <a:gd name="connsiteY392" fmla="*/ 5231 h 19998"/>
                <a:gd name="connsiteX393" fmla="*/ 1524 w 19998"/>
                <a:gd name="connsiteY393" fmla="*/ 5069 h 19998"/>
                <a:gd name="connsiteX394" fmla="*/ 1562 w 19998"/>
                <a:gd name="connsiteY394" fmla="*/ 5069 h 19998"/>
                <a:gd name="connsiteX395" fmla="*/ 1562 w 19998"/>
                <a:gd name="connsiteY395" fmla="*/ 5043 h 19998"/>
                <a:gd name="connsiteX396" fmla="*/ 1815 w 19998"/>
                <a:gd name="connsiteY396" fmla="*/ 5125 h 19998"/>
                <a:gd name="connsiteX397" fmla="*/ 1815 w 19998"/>
                <a:gd name="connsiteY397" fmla="*/ 5149 h 19998"/>
                <a:gd name="connsiteX398" fmla="*/ 1831 w 19998"/>
                <a:gd name="connsiteY398" fmla="*/ 5149 h 19998"/>
                <a:gd name="connsiteX399" fmla="*/ 1874 w 19998"/>
                <a:gd name="connsiteY399" fmla="*/ 5149 h 19998"/>
                <a:gd name="connsiteX400" fmla="*/ 1874 w 19998"/>
                <a:gd name="connsiteY400" fmla="*/ 5189 h 19998"/>
                <a:gd name="connsiteX401" fmla="*/ 1936 w 19998"/>
                <a:gd name="connsiteY401" fmla="*/ 5165 h 19998"/>
                <a:gd name="connsiteX402" fmla="*/ 1936 w 19998"/>
                <a:gd name="connsiteY402" fmla="*/ 5149 h 19998"/>
                <a:gd name="connsiteX403" fmla="*/ 1915 w 19998"/>
                <a:gd name="connsiteY403" fmla="*/ 5125 h 19998"/>
                <a:gd name="connsiteX404" fmla="*/ 1915 w 19998"/>
                <a:gd name="connsiteY404" fmla="*/ 5069 h 19998"/>
                <a:gd name="connsiteX405" fmla="*/ 1979 w 19998"/>
                <a:gd name="connsiteY405" fmla="*/ 5003 h 19998"/>
                <a:gd name="connsiteX406" fmla="*/ 1936 w 19998"/>
                <a:gd name="connsiteY406" fmla="*/ 4939 h 19998"/>
                <a:gd name="connsiteX407" fmla="*/ 2103 w 19998"/>
                <a:gd name="connsiteY407" fmla="*/ 4820 h 19998"/>
                <a:gd name="connsiteX408" fmla="*/ 2496 w 19998"/>
                <a:gd name="connsiteY408" fmla="*/ 4777 h 19998"/>
                <a:gd name="connsiteX409" fmla="*/ 2536 w 19998"/>
                <a:gd name="connsiteY409" fmla="*/ 4860 h 19998"/>
                <a:gd name="connsiteX410" fmla="*/ 2722 w 19998"/>
                <a:gd name="connsiteY410" fmla="*/ 4761 h 19998"/>
                <a:gd name="connsiteX411" fmla="*/ 2722 w 19998"/>
                <a:gd name="connsiteY411" fmla="*/ 4900 h 19998"/>
                <a:gd name="connsiteX412" fmla="*/ 2805 w 19998"/>
                <a:gd name="connsiteY412" fmla="*/ 4923 h 19998"/>
                <a:gd name="connsiteX413" fmla="*/ 2782 w 19998"/>
                <a:gd name="connsiteY413" fmla="*/ 4982 h 19998"/>
                <a:gd name="connsiteX414" fmla="*/ 2886 w 19998"/>
                <a:gd name="connsiteY414" fmla="*/ 5022 h 19998"/>
                <a:gd name="connsiteX415" fmla="*/ 2910 w 19998"/>
                <a:gd name="connsiteY415" fmla="*/ 5022 h 19998"/>
                <a:gd name="connsiteX416" fmla="*/ 2970 w 19998"/>
                <a:gd name="connsiteY416" fmla="*/ 5189 h 19998"/>
                <a:gd name="connsiteX417" fmla="*/ 3256 w 19998"/>
                <a:gd name="connsiteY417" fmla="*/ 5673 h 19998"/>
                <a:gd name="connsiteX418" fmla="*/ 3608 w 19998"/>
                <a:gd name="connsiteY418" fmla="*/ 5391 h 19998"/>
                <a:gd name="connsiteX419" fmla="*/ 3860 w 19998"/>
                <a:gd name="connsiteY419" fmla="*/ 5268 h 19998"/>
                <a:gd name="connsiteX420" fmla="*/ 3999 w 19998"/>
                <a:gd name="connsiteY420" fmla="*/ 5534 h 19998"/>
                <a:gd name="connsiteX421" fmla="*/ 4351 w 19998"/>
                <a:gd name="connsiteY421" fmla="*/ 5351 h 19998"/>
                <a:gd name="connsiteX422" fmla="*/ 4580 w 19998"/>
                <a:gd name="connsiteY422" fmla="*/ 5268 h 19998"/>
                <a:gd name="connsiteX423" fmla="*/ 4580 w 19998"/>
                <a:gd name="connsiteY423" fmla="*/ 5471 h 19998"/>
                <a:gd name="connsiteX424" fmla="*/ 4994 w 19998"/>
                <a:gd name="connsiteY424" fmla="*/ 5449 h 19998"/>
                <a:gd name="connsiteX425" fmla="*/ 5075 w 19998"/>
                <a:gd name="connsiteY425" fmla="*/ 5471 h 19998"/>
                <a:gd name="connsiteX426" fmla="*/ 5323 w 19998"/>
                <a:gd name="connsiteY426" fmla="*/ 5471 h 19998"/>
                <a:gd name="connsiteX427" fmla="*/ 5242 w 19998"/>
                <a:gd name="connsiteY427" fmla="*/ 5407 h 19998"/>
                <a:gd name="connsiteX428" fmla="*/ 4994 w 19998"/>
                <a:gd name="connsiteY428" fmla="*/ 5003 h 19998"/>
                <a:gd name="connsiteX429" fmla="*/ 4970 w 19998"/>
                <a:gd name="connsiteY429" fmla="*/ 5003 h 19998"/>
                <a:gd name="connsiteX430" fmla="*/ 4954 w 19998"/>
                <a:gd name="connsiteY430" fmla="*/ 4982 h 19998"/>
                <a:gd name="connsiteX431" fmla="*/ 5054 w 19998"/>
                <a:gd name="connsiteY431" fmla="*/ 4618 h 19998"/>
                <a:gd name="connsiteX432" fmla="*/ 5054 w 19998"/>
                <a:gd name="connsiteY432" fmla="*/ 4601 h 19998"/>
                <a:gd name="connsiteX433" fmla="*/ 5037 w 19998"/>
                <a:gd name="connsiteY433" fmla="*/ 4618 h 19998"/>
                <a:gd name="connsiteX434" fmla="*/ 5011 w 19998"/>
                <a:gd name="connsiteY434" fmla="*/ 4131 h 19998"/>
                <a:gd name="connsiteX435" fmla="*/ 4970 w 19998"/>
                <a:gd name="connsiteY435" fmla="*/ 4131 h 19998"/>
                <a:gd name="connsiteX436" fmla="*/ 4642 w 19998"/>
                <a:gd name="connsiteY436" fmla="*/ 3335 h 19998"/>
                <a:gd name="connsiteX437" fmla="*/ 4663 w 19998"/>
                <a:gd name="connsiteY437" fmla="*/ 3092 h 19998"/>
                <a:gd name="connsiteX438" fmla="*/ 4563 w 19998"/>
                <a:gd name="connsiteY438" fmla="*/ 3050 h 19998"/>
                <a:gd name="connsiteX439" fmla="*/ 4563 w 19998"/>
                <a:gd name="connsiteY439" fmla="*/ 2930 h 19998"/>
                <a:gd name="connsiteX440" fmla="*/ 4663 w 19998"/>
                <a:gd name="connsiteY440" fmla="*/ 2987 h 19998"/>
                <a:gd name="connsiteX441" fmla="*/ 4684 w 19998"/>
                <a:gd name="connsiteY441" fmla="*/ 2947 h 19998"/>
                <a:gd name="connsiteX442" fmla="*/ 5242 w 19998"/>
                <a:gd name="connsiteY442" fmla="*/ 3092 h 19998"/>
                <a:gd name="connsiteX443" fmla="*/ 5258 w 19998"/>
                <a:gd name="connsiteY443" fmla="*/ 3029 h 19998"/>
                <a:gd name="connsiteX444" fmla="*/ 5570 w 19998"/>
                <a:gd name="connsiteY444" fmla="*/ 3050 h 19998"/>
                <a:gd name="connsiteX445" fmla="*/ 5632 w 19998"/>
                <a:gd name="connsiteY445" fmla="*/ 3252 h 19998"/>
                <a:gd name="connsiteX446" fmla="*/ 5592 w 19998"/>
                <a:gd name="connsiteY446" fmla="*/ 3252 h 19998"/>
                <a:gd name="connsiteX447" fmla="*/ 5570 w 19998"/>
                <a:gd name="connsiteY447" fmla="*/ 3316 h 19998"/>
                <a:gd name="connsiteX448" fmla="*/ 5511 w 19998"/>
                <a:gd name="connsiteY448" fmla="*/ 3316 h 19998"/>
                <a:gd name="connsiteX449" fmla="*/ 5675 w 19998"/>
                <a:gd name="connsiteY449" fmla="*/ 3800 h 19998"/>
                <a:gd name="connsiteX450" fmla="*/ 5649 w 19998"/>
                <a:gd name="connsiteY450" fmla="*/ 3826 h 19998"/>
                <a:gd name="connsiteX451" fmla="*/ 5732 w 19998"/>
                <a:gd name="connsiteY451" fmla="*/ 3842 h 19998"/>
                <a:gd name="connsiteX452" fmla="*/ 5713 w 19998"/>
                <a:gd name="connsiteY452" fmla="*/ 3842 h 19998"/>
                <a:gd name="connsiteX453" fmla="*/ 5732 w 19998"/>
                <a:gd name="connsiteY453" fmla="*/ 3882 h 19998"/>
                <a:gd name="connsiteX454" fmla="*/ 5756 w 19998"/>
                <a:gd name="connsiteY454" fmla="*/ 3882 h 19998"/>
                <a:gd name="connsiteX455" fmla="*/ 5775 w 19998"/>
                <a:gd name="connsiteY455" fmla="*/ 3882 h 19998"/>
                <a:gd name="connsiteX456" fmla="*/ 5861 w 19998"/>
                <a:gd name="connsiteY456" fmla="*/ 3762 h 19998"/>
                <a:gd name="connsiteX457" fmla="*/ 6499 w 19998"/>
                <a:gd name="connsiteY457" fmla="*/ 3906 h 19998"/>
                <a:gd name="connsiteX458" fmla="*/ 7611 w 19998"/>
                <a:gd name="connsiteY458" fmla="*/ 3826 h 19998"/>
                <a:gd name="connsiteX459" fmla="*/ 7923 w 19998"/>
                <a:gd name="connsiteY459" fmla="*/ 3722 h 19998"/>
                <a:gd name="connsiteX460" fmla="*/ 8045 w 19998"/>
                <a:gd name="connsiteY460" fmla="*/ 3703 h 19998"/>
                <a:gd name="connsiteX461" fmla="*/ 7611 w 19998"/>
                <a:gd name="connsiteY461" fmla="*/ 3600 h 19998"/>
                <a:gd name="connsiteX462" fmla="*/ 7611 w 19998"/>
                <a:gd name="connsiteY462" fmla="*/ 3581 h 19998"/>
                <a:gd name="connsiteX463" fmla="*/ 7799 w 19998"/>
                <a:gd name="connsiteY463" fmla="*/ 3092 h 19998"/>
                <a:gd name="connsiteX464" fmla="*/ 9574 w 19998"/>
                <a:gd name="connsiteY464" fmla="*/ 2317 h 19998"/>
                <a:gd name="connsiteX465" fmla="*/ 9843 w 19998"/>
                <a:gd name="connsiteY465" fmla="*/ 1993 h 19998"/>
                <a:gd name="connsiteX466" fmla="*/ 9902 w 19998"/>
                <a:gd name="connsiteY466" fmla="*/ 2051 h 19998"/>
                <a:gd name="connsiteX467" fmla="*/ 10031 w 19998"/>
                <a:gd name="connsiteY467" fmla="*/ 2051 h 19998"/>
                <a:gd name="connsiteX468" fmla="*/ 9964 w 19998"/>
                <a:gd name="connsiteY468" fmla="*/ 1972 h 19998"/>
                <a:gd name="connsiteX469" fmla="*/ 9943 w 19998"/>
                <a:gd name="connsiteY469" fmla="*/ 1993 h 19998"/>
                <a:gd name="connsiteX470" fmla="*/ 9843 w 19998"/>
                <a:gd name="connsiteY470" fmla="*/ 1645 h 19998"/>
                <a:gd name="connsiteX471" fmla="*/ 9902 w 19998"/>
                <a:gd name="connsiteY471" fmla="*/ 1645 h 19998"/>
                <a:gd name="connsiteX472" fmla="*/ 9902 w 19998"/>
                <a:gd name="connsiteY472" fmla="*/ 1628 h 19998"/>
                <a:gd name="connsiteX473" fmla="*/ 9902 w 19998"/>
                <a:gd name="connsiteY473" fmla="*/ 1607 h 19998"/>
                <a:gd name="connsiteX474" fmla="*/ 9843 w 19998"/>
                <a:gd name="connsiteY474" fmla="*/ 1542 h 19998"/>
                <a:gd name="connsiteX475" fmla="*/ 9886 w 19998"/>
                <a:gd name="connsiteY475" fmla="*/ 1260 h 19998"/>
                <a:gd name="connsiteX476" fmla="*/ 9926 w 19998"/>
                <a:gd name="connsiteY476" fmla="*/ 1243 h 19998"/>
                <a:gd name="connsiteX477" fmla="*/ 9886 w 19998"/>
                <a:gd name="connsiteY477" fmla="*/ 815 h 19998"/>
                <a:gd name="connsiteX478" fmla="*/ 9902 w 19998"/>
                <a:gd name="connsiteY478" fmla="*/ 815 h 19998"/>
                <a:gd name="connsiteX479" fmla="*/ 9886 w 19998"/>
                <a:gd name="connsiteY479" fmla="*/ 484 h 19998"/>
                <a:gd name="connsiteX480" fmla="*/ 10645 w 19998"/>
                <a:gd name="connsiteY480" fmla="*/ 186 h 19998"/>
                <a:gd name="connsiteX481" fmla="*/ 11307 w 19998"/>
                <a:gd name="connsiteY481" fmla="*/ 0 h 19998"/>
                <a:gd name="connsiteX482" fmla="*/ 11431 w 19998"/>
                <a:gd name="connsiteY482" fmla="*/ 324 h 19998"/>
                <a:gd name="connsiteX483" fmla="*/ 11431 w 19998"/>
                <a:gd name="connsiteY483" fmla="*/ 630 h 19998"/>
                <a:gd name="connsiteX484" fmla="*/ 11577 w 19998"/>
                <a:gd name="connsiteY484" fmla="*/ 630 h 19998"/>
                <a:gd name="connsiteX485" fmla="*/ 11700 w 19998"/>
                <a:gd name="connsiteY485" fmla="*/ 832 h 19998"/>
                <a:gd name="connsiteX486" fmla="*/ 11822 w 19998"/>
                <a:gd name="connsiteY486" fmla="*/ 895 h 19998"/>
                <a:gd name="connsiteX487" fmla="*/ 12158 w 19998"/>
                <a:gd name="connsiteY487" fmla="*/ 670 h 19998"/>
                <a:gd name="connsiteX488" fmla="*/ 12279 w 19998"/>
                <a:gd name="connsiteY488" fmla="*/ 792 h 19998"/>
                <a:gd name="connsiteX489" fmla="*/ 12255 w 19998"/>
                <a:gd name="connsiteY489" fmla="*/ 815 h 19998"/>
                <a:gd name="connsiteX490" fmla="*/ 12360 w 19998"/>
                <a:gd name="connsiteY490" fmla="*/ 895 h 19998"/>
                <a:gd name="connsiteX491" fmla="*/ 12360 w 19998"/>
                <a:gd name="connsiteY491" fmla="*/ 912 h 19998"/>
                <a:gd name="connsiteX492" fmla="*/ 12339 w 19998"/>
                <a:gd name="connsiteY492" fmla="*/ 935 h 19998"/>
                <a:gd name="connsiteX493" fmla="*/ 12548 w 19998"/>
                <a:gd name="connsiteY493" fmla="*/ 1342 h 19998"/>
                <a:gd name="connsiteX494" fmla="*/ 12753 w 19998"/>
                <a:gd name="connsiteY494" fmla="*/ 1260 h 19998"/>
                <a:gd name="connsiteX495" fmla="*/ 12729 w 19998"/>
                <a:gd name="connsiteY495" fmla="*/ 1363 h 19998"/>
                <a:gd name="connsiteX496" fmla="*/ 12834 w 19998"/>
                <a:gd name="connsiteY496" fmla="*/ 1323 h 19998"/>
                <a:gd name="connsiteX497" fmla="*/ 12853 w 19998"/>
                <a:gd name="connsiteY497" fmla="*/ 1342 h 19998"/>
                <a:gd name="connsiteX498" fmla="*/ 12901 w 19998"/>
                <a:gd name="connsiteY498" fmla="*/ 1342 h 19998"/>
                <a:gd name="connsiteX499" fmla="*/ 13039 w 19998"/>
                <a:gd name="connsiteY499" fmla="*/ 1769 h 19998"/>
                <a:gd name="connsiteX500" fmla="*/ 13039 w 19998"/>
                <a:gd name="connsiteY500" fmla="*/ 1751 h 19998"/>
                <a:gd name="connsiteX501" fmla="*/ 13065 w 19998"/>
                <a:gd name="connsiteY501" fmla="*/ 1751 h 19998"/>
                <a:gd name="connsiteX502" fmla="*/ 13082 w 19998"/>
                <a:gd name="connsiteY502" fmla="*/ 1671 h 19998"/>
                <a:gd name="connsiteX503" fmla="*/ 13186 w 19998"/>
                <a:gd name="connsiteY503" fmla="*/ 1645 h 19998"/>
                <a:gd name="connsiteX504" fmla="*/ 13203 w 19998"/>
                <a:gd name="connsiteY504" fmla="*/ 1671 h 19998"/>
                <a:gd name="connsiteX505" fmla="*/ 13203 w 19998"/>
                <a:gd name="connsiteY505" fmla="*/ 1645 h 19998"/>
                <a:gd name="connsiteX506" fmla="*/ 13267 w 19998"/>
                <a:gd name="connsiteY506" fmla="*/ 1645 h 19998"/>
                <a:gd name="connsiteX507" fmla="*/ 13267 w 19998"/>
                <a:gd name="connsiteY507" fmla="*/ 1671 h 19998"/>
                <a:gd name="connsiteX508" fmla="*/ 13308 w 19998"/>
                <a:gd name="connsiteY508" fmla="*/ 1687 h 19998"/>
                <a:gd name="connsiteX509" fmla="*/ 13308 w 19998"/>
                <a:gd name="connsiteY509" fmla="*/ 1711 h 19998"/>
                <a:gd name="connsiteX510" fmla="*/ 13515 w 19998"/>
                <a:gd name="connsiteY510" fmla="*/ 1628 h 19998"/>
                <a:gd name="connsiteX511" fmla="*/ 13598 w 19998"/>
                <a:gd name="connsiteY511" fmla="*/ 1751 h 19998"/>
                <a:gd name="connsiteX512" fmla="*/ 13660 w 19998"/>
                <a:gd name="connsiteY512" fmla="*/ 1769 h 19998"/>
                <a:gd name="connsiteX513" fmla="*/ 13660 w 19998"/>
                <a:gd name="connsiteY513" fmla="*/ 1833 h 19998"/>
                <a:gd name="connsiteX514" fmla="*/ 13677 w 19998"/>
                <a:gd name="connsiteY514" fmla="*/ 1833 h 19998"/>
                <a:gd name="connsiteX515" fmla="*/ 13677 w 19998"/>
                <a:gd name="connsiteY515" fmla="*/ 1849 h 19998"/>
                <a:gd name="connsiteX516" fmla="*/ 13725 w 19998"/>
                <a:gd name="connsiteY516" fmla="*/ 1849 h 19998"/>
                <a:gd name="connsiteX517" fmla="*/ 13703 w 19998"/>
                <a:gd name="connsiteY517" fmla="*/ 1833 h 19998"/>
                <a:gd name="connsiteX518" fmla="*/ 13725 w 19998"/>
                <a:gd name="connsiteY518" fmla="*/ 1791 h 19998"/>
                <a:gd name="connsiteX519" fmla="*/ 13808 w 19998"/>
                <a:gd name="connsiteY519" fmla="*/ 1873 h 19998"/>
                <a:gd name="connsiteX520" fmla="*/ 13725 w 19998"/>
                <a:gd name="connsiteY520" fmla="*/ 2155 h 19998"/>
                <a:gd name="connsiteX521" fmla="*/ 13725 w 19998"/>
                <a:gd name="connsiteY521" fmla="*/ 2138 h 19998"/>
                <a:gd name="connsiteX522" fmla="*/ 13784 w 19998"/>
                <a:gd name="connsiteY522" fmla="*/ 2155 h 19998"/>
                <a:gd name="connsiteX523" fmla="*/ 13825 w 19998"/>
                <a:gd name="connsiteY523" fmla="*/ 2301 h 19998"/>
                <a:gd name="connsiteX524" fmla="*/ 13703 w 19998"/>
                <a:gd name="connsiteY524" fmla="*/ 2420 h 19998"/>
                <a:gd name="connsiteX525" fmla="*/ 13741 w 19998"/>
                <a:gd name="connsiteY525" fmla="*/ 2463 h 19998"/>
                <a:gd name="connsiteX526" fmla="*/ 13703 w 19998"/>
                <a:gd name="connsiteY526" fmla="*/ 2503 h 19998"/>
                <a:gd name="connsiteX527" fmla="*/ 13784 w 19998"/>
                <a:gd name="connsiteY527" fmla="*/ 2519 h 19998"/>
                <a:gd name="connsiteX528" fmla="*/ 13784 w 19998"/>
                <a:gd name="connsiteY528" fmla="*/ 2540 h 19998"/>
                <a:gd name="connsiteX529" fmla="*/ 13849 w 19998"/>
                <a:gd name="connsiteY529" fmla="*/ 2540 h 19998"/>
                <a:gd name="connsiteX530" fmla="*/ 14280 w 19998"/>
                <a:gd name="connsiteY530" fmla="*/ 2540 h 19998"/>
                <a:gd name="connsiteX531" fmla="*/ 14527 w 19998"/>
                <a:gd name="connsiteY531" fmla="*/ 2437 h 19998"/>
                <a:gd name="connsiteX532" fmla="*/ 14527 w 19998"/>
                <a:gd name="connsiteY532" fmla="*/ 2218 h 19998"/>
                <a:gd name="connsiteX533" fmla="*/ 14715 w 19998"/>
                <a:gd name="connsiteY533" fmla="*/ 2051 h 19998"/>
                <a:gd name="connsiteX534" fmla="*/ 14815 w 19998"/>
                <a:gd name="connsiteY534" fmla="*/ 2115 h 19998"/>
                <a:gd name="connsiteX535" fmla="*/ 14775 w 19998"/>
                <a:gd name="connsiteY535" fmla="*/ 2138 h 19998"/>
                <a:gd name="connsiteX536" fmla="*/ 14796 w 19998"/>
                <a:gd name="connsiteY536" fmla="*/ 2218 h 19998"/>
                <a:gd name="connsiteX537" fmla="*/ 14756 w 19998"/>
                <a:gd name="connsiteY537" fmla="*/ 2195 h 19998"/>
                <a:gd name="connsiteX538" fmla="*/ 14732 w 19998"/>
                <a:gd name="connsiteY538" fmla="*/ 2218 h 19998"/>
                <a:gd name="connsiteX539" fmla="*/ 14756 w 19998"/>
                <a:gd name="connsiteY539" fmla="*/ 2237 h 19998"/>
                <a:gd name="connsiteX540" fmla="*/ 14732 w 19998"/>
                <a:gd name="connsiteY540" fmla="*/ 2275 h 19998"/>
                <a:gd name="connsiteX541" fmla="*/ 14715 w 19998"/>
                <a:gd name="connsiteY541" fmla="*/ 2275 h 19998"/>
                <a:gd name="connsiteX542" fmla="*/ 14756 w 19998"/>
                <a:gd name="connsiteY542" fmla="*/ 2341 h 19998"/>
                <a:gd name="connsiteX543" fmla="*/ 14675 w 19998"/>
                <a:gd name="connsiteY543" fmla="*/ 2519 h 19998"/>
                <a:gd name="connsiteX544" fmla="*/ 14815 w 19998"/>
                <a:gd name="connsiteY544" fmla="*/ 2622 h 19998"/>
                <a:gd name="connsiteX545" fmla="*/ 14796 w 19998"/>
                <a:gd name="connsiteY545" fmla="*/ 2904 h 19998"/>
                <a:gd name="connsiteX546" fmla="*/ 14918 w 19998"/>
                <a:gd name="connsiteY546" fmla="*/ 2904 h 19998"/>
                <a:gd name="connsiteX547" fmla="*/ 14918 w 19998"/>
                <a:gd name="connsiteY547" fmla="*/ 2867 h 19998"/>
                <a:gd name="connsiteX548" fmla="*/ 15001 w 19998"/>
                <a:gd name="connsiteY548" fmla="*/ 2888 h 19998"/>
                <a:gd name="connsiteX549" fmla="*/ 15230 w 19998"/>
                <a:gd name="connsiteY549" fmla="*/ 3074 h 19998"/>
                <a:gd name="connsiteX550" fmla="*/ 15249 w 19998"/>
                <a:gd name="connsiteY550" fmla="*/ 3050 h 19998"/>
                <a:gd name="connsiteX551" fmla="*/ 15249 w 19998"/>
                <a:gd name="connsiteY551" fmla="*/ 3114 h 19998"/>
                <a:gd name="connsiteX552" fmla="*/ 15330 w 19998"/>
                <a:gd name="connsiteY552" fmla="*/ 3114 h 19998"/>
                <a:gd name="connsiteX553" fmla="*/ 15418 w 19998"/>
                <a:gd name="connsiteY553" fmla="*/ 3114 h 19998"/>
                <a:gd name="connsiteX554" fmla="*/ 15499 w 19998"/>
                <a:gd name="connsiteY554" fmla="*/ 3196 h 19998"/>
                <a:gd name="connsiteX555" fmla="*/ 15475 w 19998"/>
                <a:gd name="connsiteY555" fmla="*/ 3252 h 19998"/>
                <a:gd name="connsiteX556" fmla="*/ 15499 w 19998"/>
                <a:gd name="connsiteY556" fmla="*/ 3295 h 19998"/>
                <a:gd name="connsiteX557" fmla="*/ 15499 w 19998"/>
                <a:gd name="connsiteY557" fmla="*/ 3276 h 19998"/>
                <a:gd name="connsiteX558" fmla="*/ 15599 w 19998"/>
                <a:gd name="connsiteY558" fmla="*/ 3276 h 19998"/>
                <a:gd name="connsiteX559" fmla="*/ 15704 w 19998"/>
                <a:gd name="connsiteY559" fmla="*/ 3374 h 19998"/>
                <a:gd name="connsiteX560" fmla="*/ 15682 w 19998"/>
                <a:gd name="connsiteY560" fmla="*/ 3414 h 19998"/>
                <a:gd name="connsiteX561" fmla="*/ 15723 w 19998"/>
                <a:gd name="connsiteY561" fmla="*/ 3478 h 19998"/>
                <a:gd name="connsiteX562" fmla="*/ 15704 w 19998"/>
                <a:gd name="connsiteY562" fmla="*/ 3497 h 19998"/>
                <a:gd name="connsiteX563" fmla="*/ 15747 w 19998"/>
                <a:gd name="connsiteY563" fmla="*/ 3534 h 19998"/>
                <a:gd name="connsiteX564" fmla="*/ 15747 w 19998"/>
                <a:gd name="connsiteY564" fmla="*/ 3518 h 19998"/>
                <a:gd name="connsiteX565" fmla="*/ 15935 w 19998"/>
                <a:gd name="connsiteY565" fmla="*/ 3478 h 19998"/>
                <a:gd name="connsiteX566" fmla="*/ 15935 w 19998"/>
                <a:gd name="connsiteY566" fmla="*/ 3518 h 19998"/>
                <a:gd name="connsiteX567" fmla="*/ 15951 w 19998"/>
                <a:gd name="connsiteY567" fmla="*/ 3518 h 19998"/>
                <a:gd name="connsiteX568" fmla="*/ 15992 w 19998"/>
                <a:gd name="connsiteY568" fmla="*/ 3414 h 19998"/>
                <a:gd name="connsiteX569" fmla="*/ 16156 w 19998"/>
                <a:gd name="connsiteY569" fmla="*/ 3414 h 19998"/>
                <a:gd name="connsiteX570" fmla="*/ 16156 w 19998"/>
                <a:gd name="connsiteY570" fmla="*/ 3374 h 19998"/>
                <a:gd name="connsiteX571" fmla="*/ 16302 w 19998"/>
                <a:gd name="connsiteY571" fmla="*/ 3436 h 19998"/>
                <a:gd name="connsiteX572" fmla="*/ 16285 w 19998"/>
                <a:gd name="connsiteY572" fmla="*/ 3454 h 19998"/>
                <a:gd name="connsiteX573" fmla="*/ 16366 w 19998"/>
                <a:gd name="connsiteY573" fmla="*/ 3518 h 19998"/>
                <a:gd name="connsiteX574" fmla="*/ 16490 w 19998"/>
                <a:gd name="connsiteY574" fmla="*/ 3518 h 19998"/>
                <a:gd name="connsiteX575" fmla="*/ 16506 w 19998"/>
                <a:gd name="connsiteY575" fmla="*/ 3600 h 19998"/>
                <a:gd name="connsiteX576" fmla="*/ 16590 w 19998"/>
                <a:gd name="connsiteY576" fmla="*/ 3624 h 19998"/>
                <a:gd name="connsiteX577" fmla="*/ 16611 w 19998"/>
                <a:gd name="connsiteY577" fmla="*/ 3581 h 19998"/>
                <a:gd name="connsiteX578" fmla="*/ 16694 w 19998"/>
                <a:gd name="connsiteY578" fmla="*/ 3600 h 19998"/>
                <a:gd name="connsiteX579" fmla="*/ 16694 w 19998"/>
                <a:gd name="connsiteY579" fmla="*/ 3560 h 19998"/>
                <a:gd name="connsiteX580" fmla="*/ 16716 w 19998"/>
                <a:gd name="connsiteY580" fmla="*/ 3560 h 19998"/>
                <a:gd name="connsiteX581" fmla="*/ 16716 w 19998"/>
                <a:gd name="connsiteY581" fmla="*/ 3518 h 19998"/>
                <a:gd name="connsiteX582" fmla="*/ 16759 w 19998"/>
                <a:gd name="connsiteY582" fmla="*/ 3497 h 19998"/>
                <a:gd name="connsiteX583" fmla="*/ 16759 w 19998"/>
                <a:gd name="connsiteY583" fmla="*/ 3478 h 19998"/>
                <a:gd name="connsiteX584" fmla="*/ 16940 w 19998"/>
                <a:gd name="connsiteY584" fmla="*/ 3478 h 19998"/>
                <a:gd name="connsiteX585" fmla="*/ 17085 w 19998"/>
                <a:gd name="connsiteY585" fmla="*/ 3560 h 19998"/>
                <a:gd name="connsiteX586" fmla="*/ 17085 w 19998"/>
                <a:gd name="connsiteY586" fmla="*/ 3534 h 19998"/>
                <a:gd name="connsiteX587" fmla="*/ 17192 w 19998"/>
                <a:gd name="connsiteY587" fmla="*/ 3518 h 19998"/>
                <a:gd name="connsiteX588" fmla="*/ 17192 w 19998"/>
                <a:gd name="connsiteY588" fmla="*/ 3534 h 19998"/>
                <a:gd name="connsiteX589" fmla="*/ 17373 w 19998"/>
                <a:gd name="connsiteY589" fmla="*/ 3640 h 19998"/>
                <a:gd name="connsiteX590" fmla="*/ 17354 w 19998"/>
                <a:gd name="connsiteY590" fmla="*/ 3663 h 19998"/>
                <a:gd name="connsiteX591" fmla="*/ 17437 w 19998"/>
                <a:gd name="connsiteY591" fmla="*/ 3783 h 19998"/>
                <a:gd name="connsiteX592" fmla="*/ 17397 w 19998"/>
                <a:gd name="connsiteY592" fmla="*/ 3783 h 19998"/>
                <a:gd name="connsiteX593" fmla="*/ 17414 w 19998"/>
                <a:gd name="connsiteY593" fmla="*/ 3826 h 19998"/>
                <a:gd name="connsiteX594" fmla="*/ 17437 w 19998"/>
                <a:gd name="connsiteY594" fmla="*/ 3826 h 19998"/>
                <a:gd name="connsiteX595" fmla="*/ 17602 w 19998"/>
                <a:gd name="connsiteY595" fmla="*/ 4028 h 19998"/>
                <a:gd name="connsiteX596" fmla="*/ 17623 w 19998"/>
                <a:gd name="connsiteY596" fmla="*/ 4091 h 19998"/>
                <a:gd name="connsiteX597" fmla="*/ 17642 w 19998"/>
                <a:gd name="connsiteY597" fmla="*/ 4091 h 19998"/>
                <a:gd name="connsiteX598" fmla="*/ 17683 w 19998"/>
                <a:gd name="connsiteY598" fmla="*/ 4211 h 19998"/>
                <a:gd name="connsiteX599" fmla="*/ 17849 w 19998"/>
                <a:gd name="connsiteY599" fmla="*/ 4211 h 19998"/>
                <a:gd name="connsiteX600" fmla="*/ 17849 w 19998"/>
                <a:gd name="connsiteY600" fmla="*/ 4171 h 19998"/>
                <a:gd name="connsiteX601" fmla="*/ 17871 w 19998"/>
                <a:gd name="connsiteY601" fmla="*/ 4171 h 19998"/>
                <a:gd name="connsiteX602" fmla="*/ 17830 w 19998"/>
                <a:gd name="connsiteY602" fmla="*/ 4091 h 19998"/>
                <a:gd name="connsiteX603" fmla="*/ 17871 w 19998"/>
                <a:gd name="connsiteY603" fmla="*/ 4065 h 19998"/>
                <a:gd name="connsiteX604" fmla="*/ 17935 w 19998"/>
                <a:gd name="connsiteY604" fmla="*/ 4091 h 19998"/>
                <a:gd name="connsiteX605" fmla="*/ 17976 w 19998"/>
                <a:gd name="connsiteY605" fmla="*/ 4065 h 19998"/>
                <a:gd name="connsiteX606" fmla="*/ 18019 w 19998"/>
                <a:gd name="connsiteY606" fmla="*/ 4091 h 19998"/>
                <a:gd name="connsiteX607" fmla="*/ 18140 w 19998"/>
                <a:gd name="connsiteY607" fmla="*/ 4131 h 19998"/>
                <a:gd name="connsiteX608" fmla="*/ 18183 w 19998"/>
                <a:gd name="connsiteY608" fmla="*/ 4293 h 19998"/>
                <a:gd name="connsiteX609" fmla="*/ 18200 w 19998"/>
                <a:gd name="connsiteY609" fmla="*/ 4293 h 19998"/>
                <a:gd name="connsiteX610" fmla="*/ 18223 w 19998"/>
                <a:gd name="connsiteY610" fmla="*/ 4211 h 19998"/>
                <a:gd name="connsiteX611" fmla="*/ 18240 w 19998"/>
                <a:gd name="connsiteY611" fmla="*/ 4211 h 19998"/>
                <a:gd name="connsiteX612" fmla="*/ 18240 w 19998"/>
                <a:gd name="connsiteY612" fmla="*/ 4230 h 19998"/>
                <a:gd name="connsiteX613" fmla="*/ 18281 w 19998"/>
                <a:gd name="connsiteY613" fmla="*/ 4230 h 19998"/>
                <a:gd name="connsiteX614" fmla="*/ 18328 w 19998"/>
                <a:gd name="connsiteY614" fmla="*/ 4270 h 19998"/>
                <a:gd name="connsiteX615" fmla="*/ 18369 w 19998"/>
                <a:gd name="connsiteY615" fmla="*/ 4253 h 19998"/>
                <a:gd name="connsiteX616" fmla="*/ 18388 w 19998"/>
                <a:gd name="connsiteY616" fmla="*/ 4270 h 19998"/>
                <a:gd name="connsiteX617" fmla="*/ 18531 w 19998"/>
                <a:gd name="connsiteY617" fmla="*/ 4253 h 19998"/>
                <a:gd name="connsiteX618" fmla="*/ 18531 w 19998"/>
                <a:gd name="connsiteY618" fmla="*/ 4270 h 19998"/>
                <a:gd name="connsiteX619" fmla="*/ 18631 w 19998"/>
                <a:gd name="connsiteY619" fmla="*/ 4211 h 19998"/>
                <a:gd name="connsiteX620" fmla="*/ 18631 w 19998"/>
                <a:gd name="connsiteY620" fmla="*/ 4131 h 19998"/>
                <a:gd name="connsiteX621" fmla="*/ 18762 w 19998"/>
                <a:gd name="connsiteY621" fmla="*/ 4108 h 19998"/>
                <a:gd name="connsiteX622" fmla="*/ 18778 w 19998"/>
                <a:gd name="connsiteY622" fmla="*/ 4148 h 19998"/>
                <a:gd name="connsiteX623" fmla="*/ 18821 w 19998"/>
                <a:gd name="connsiteY623" fmla="*/ 4131 h 19998"/>
                <a:gd name="connsiteX624" fmla="*/ 18943 w 19998"/>
                <a:gd name="connsiteY624" fmla="*/ 4333 h 19998"/>
                <a:gd name="connsiteX625" fmla="*/ 19047 w 19998"/>
                <a:gd name="connsiteY625" fmla="*/ 4333 h 19998"/>
                <a:gd name="connsiteX626" fmla="*/ 19064 w 19998"/>
                <a:gd name="connsiteY626" fmla="*/ 4392 h 19998"/>
                <a:gd name="connsiteX627" fmla="*/ 19152 w 19998"/>
                <a:gd name="connsiteY627" fmla="*/ 4392 h 19998"/>
                <a:gd name="connsiteX628" fmla="*/ 19152 w 19998"/>
                <a:gd name="connsiteY628" fmla="*/ 4373 h 19998"/>
                <a:gd name="connsiteX629" fmla="*/ 19212 w 19998"/>
                <a:gd name="connsiteY629" fmla="*/ 4373 h 19998"/>
                <a:gd name="connsiteX630" fmla="*/ 19212 w 19998"/>
                <a:gd name="connsiteY630" fmla="*/ 4392 h 19998"/>
                <a:gd name="connsiteX631" fmla="*/ 19317 w 19998"/>
                <a:gd name="connsiteY631" fmla="*/ 4333 h 19998"/>
                <a:gd name="connsiteX632" fmla="*/ 19417 w 19998"/>
                <a:gd name="connsiteY632" fmla="*/ 4392 h 19998"/>
                <a:gd name="connsiteX633" fmla="*/ 19443 w 19998"/>
                <a:gd name="connsiteY633" fmla="*/ 4373 h 19998"/>
                <a:gd name="connsiteX634" fmla="*/ 19500 w 19998"/>
                <a:gd name="connsiteY634" fmla="*/ 4373 h 19998"/>
                <a:gd name="connsiteX635" fmla="*/ 19521 w 19998"/>
                <a:gd name="connsiteY635" fmla="*/ 4352 h 19998"/>
                <a:gd name="connsiteX636" fmla="*/ 19998 w 19998"/>
                <a:gd name="connsiteY636" fmla="*/ 4512 h 19998"/>
                <a:gd name="connsiteX637" fmla="*/ 19750 w 19998"/>
                <a:gd name="connsiteY637" fmla="*/ 4939 h 19998"/>
                <a:gd name="connsiteX638" fmla="*/ 19712 w 19998"/>
                <a:gd name="connsiteY638" fmla="*/ 4939 h 19998"/>
                <a:gd name="connsiteX639" fmla="*/ 19686 w 19998"/>
                <a:gd name="connsiteY639" fmla="*/ 5003 h 19998"/>
                <a:gd name="connsiteX640" fmla="*/ 19645 w 19998"/>
                <a:gd name="connsiteY640" fmla="*/ 5003 h 19998"/>
                <a:gd name="connsiteX641" fmla="*/ 19131 w 19998"/>
                <a:gd name="connsiteY641" fmla="*/ 6512 h 19998"/>
                <a:gd name="connsiteX642" fmla="*/ 19236 w 19998"/>
                <a:gd name="connsiteY642" fmla="*/ 7750 h 19998"/>
                <a:gd name="connsiteX643" fmla="*/ 19212 w 19998"/>
                <a:gd name="connsiteY643" fmla="*/ 7750 h 19998"/>
                <a:gd name="connsiteX644" fmla="*/ 19090 w 19998"/>
                <a:gd name="connsiteY644" fmla="*/ 7870 h 19998"/>
                <a:gd name="connsiteX645" fmla="*/ 19152 w 19998"/>
                <a:gd name="connsiteY645" fmla="*/ 7853 h 19998"/>
                <a:gd name="connsiteX646" fmla="*/ 19064 w 19998"/>
                <a:gd name="connsiteY646" fmla="*/ 7973 h 19998"/>
                <a:gd name="connsiteX647" fmla="*/ 18983 w 19998"/>
                <a:gd name="connsiteY647" fmla="*/ 7973 h 19998"/>
                <a:gd name="connsiteX648" fmla="*/ 18714 w 19998"/>
                <a:gd name="connsiteY648" fmla="*/ 8135 h 19998"/>
                <a:gd name="connsiteX649" fmla="*/ 18695 w 19998"/>
                <a:gd name="connsiteY649" fmla="*/ 8093 h 19998"/>
                <a:gd name="connsiteX650" fmla="*/ 18614 w 19998"/>
                <a:gd name="connsiteY650" fmla="*/ 7997 h 19998"/>
                <a:gd name="connsiteX651" fmla="*/ 18304 w 19998"/>
                <a:gd name="connsiteY65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555 w 19998"/>
                <a:gd name="connsiteY356" fmla="*/ 5938 h 19998"/>
                <a:gd name="connsiteX357" fmla="*/ 555 w 19998"/>
                <a:gd name="connsiteY357" fmla="*/ 5955 h 19998"/>
                <a:gd name="connsiteX358" fmla="*/ 738 w 19998"/>
                <a:gd name="connsiteY358" fmla="*/ 5938 h 19998"/>
                <a:gd name="connsiteX359" fmla="*/ 695 w 19998"/>
                <a:gd name="connsiteY359" fmla="*/ 5835 h 19998"/>
                <a:gd name="connsiteX360" fmla="*/ 655 w 19998"/>
                <a:gd name="connsiteY360" fmla="*/ 5835 h 19998"/>
                <a:gd name="connsiteX361" fmla="*/ 638 w 19998"/>
                <a:gd name="connsiteY361" fmla="*/ 5877 h 19998"/>
                <a:gd name="connsiteX362" fmla="*/ 574 w 19998"/>
                <a:gd name="connsiteY362" fmla="*/ 5861 h 19998"/>
                <a:gd name="connsiteX363" fmla="*/ 517 w 19998"/>
                <a:gd name="connsiteY363" fmla="*/ 5861 h 19998"/>
                <a:gd name="connsiteX364" fmla="*/ 598 w 19998"/>
                <a:gd name="connsiteY364" fmla="*/ 5736 h 19998"/>
                <a:gd name="connsiteX365" fmla="*/ 141 w 19998"/>
                <a:gd name="connsiteY365" fmla="*/ 5778 h 19998"/>
                <a:gd name="connsiteX366" fmla="*/ 141 w 19998"/>
                <a:gd name="connsiteY366" fmla="*/ 5795 h 19998"/>
                <a:gd name="connsiteX367" fmla="*/ 17 w 19998"/>
                <a:gd name="connsiteY367" fmla="*/ 5818 h 19998"/>
                <a:gd name="connsiteX368" fmla="*/ 17 w 19998"/>
                <a:gd name="connsiteY368" fmla="*/ 5715 h 19998"/>
                <a:gd name="connsiteX369" fmla="*/ 40 w 19998"/>
                <a:gd name="connsiteY369" fmla="*/ 5715 h 19998"/>
                <a:gd name="connsiteX370" fmla="*/ 141 w 19998"/>
                <a:gd name="connsiteY370" fmla="*/ 5287 h 19998"/>
                <a:gd name="connsiteX371" fmla="*/ 181 w 19998"/>
                <a:gd name="connsiteY371" fmla="*/ 5268 h 19998"/>
                <a:gd name="connsiteX372" fmla="*/ 348 w 19998"/>
                <a:gd name="connsiteY372" fmla="*/ 5247 h 19998"/>
                <a:gd name="connsiteX373" fmla="*/ 329 w 19998"/>
                <a:gd name="connsiteY373" fmla="*/ 5205 h 19998"/>
                <a:gd name="connsiteX374" fmla="*/ 450 w 19998"/>
                <a:gd name="connsiteY374" fmla="*/ 5149 h 19998"/>
                <a:gd name="connsiteX375" fmla="*/ 617 w 19998"/>
                <a:gd name="connsiteY375" fmla="*/ 5149 h 19998"/>
                <a:gd name="connsiteX376" fmla="*/ 617 w 19998"/>
                <a:gd name="connsiteY376" fmla="*/ 5106 h 19998"/>
                <a:gd name="connsiteX377" fmla="*/ 803 w 19998"/>
                <a:gd name="connsiteY377" fmla="*/ 5085 h 19998"/>
                <a:gd name="connsiteX378" fmla="*/ 826 w 19998"/>
                <a:gd name="connsiteY378" fmla="*/ 5106 h 19998"/>
                <a:gd name="connsiteX379" fmla="*/ 803 w 19998"/>
                <a:gd name="connsiteY379" fmla="*/ 5149 h 19998"/>
                <a:gd name="connsiteX380" fmla="*/ 803 w 19998"/>
                <a:gd name="connsiteY380" fmla="*/ 5165 h 19998"/>
                <a:gd name="connsiteX381" fmla="*/ 1276 w 19998"/>
                <a:gd name="connsiteY381" fmla="*/ 5022 h 19998"/>
                <a:gd name="connsiteX382" fmla="*/ 1276 w 19998"/>
                <a:gd name="connsiteY382" fmla="*/ 5003 h 19998"/>
                <a:gd name="connsiteX383" fmla="*/ 1276 w 19998"/>
                <a:gd name="connsiteY383" fmla="*/ 5022 h 19998"/>
                <a:gd name="connsiteX384" fmla="*/ 1298 w 19998"/>
                <a:gd name="connsiteY384" fmla="*/ 5022 h 19998"/>
                <a:gd name="connsiteX385" fmla="*/ 1298 w 19998"/>
                <a:gd name="connsiteY385" fmla="*/ 5003 h 19998"/>
                <a:gd name="connsiteX386" fmla="*/ 1341 w 19998"/>
                <a:gd name="connsiteY386" fmla="*/ 5003 h 19998"/>
                <a:gd name="connsiteX387" fmla="*/ 1341 w 19998"/>
                <a:gd name="connsiteY387" fmla="*/ 5165 h 19998"/>
                <a:gd name="connsiteX388" fmla="*/ 1381 w 19998"/>
                <a:gd name="connsiteY388" fmla="*/ 5165 h 19998"/>
                <a:gd name="connsiteX389" fmla="*/ 1441 w 19998"/>
                <a:gd name="connsiteY389" fmla="*/ 5149 h 19998"/>
                <a:gd name="connsiteX390" fmla="*/ 1441 w 19998"/>
                <a:gd name="connsiteY390" fmla="*/ 5205 h 19998"/>
                <a:gd name="connsiteX391" fmla="*/ 1505 w 19998"/>
                <a:gd name="connsiteY391" fmla="*/ 5231 h 19998"/>
                <a:gd name="connsiteX392" fmla="*/ 1524 w 19998"/>
                <a:gd name="connsiteY392" fmla="*/ 5069 h 19998"/>
                <a:gd name="connsiteX393" fmla="*/ 1562 w 19998"/>
                <a:gd name="connsiteY393" fmla="*/ 5069 h 19998"/>
                <a:gd name="connsiteX394" fmla="*/ 1562 w 19998"/>
                <a:gd name="connsiteY394" fmla="*/ 5043 h 19998"/>
                <a:gd name="connsiteX395" fmla="*/ 1815 w 19998"/>
                <a:gd name="connsiteY395" fmla="*/ 5125 h 19998"/>
                <a:gd name="connsiteX396" fmla="*/ 1815 w 19998"/>
                <a:gd name="connsiteY396" fmla="*/ 5149 h 19998"/>
                <a:gd name="connsiteX397" fmla="*/ 1831 w 19998"/>
                <a:gd name="connsiteY397" fmla="*/ 5149 h 19998"/>
                <a:gd name="connsiteX398" fmla="*/ 1874 w 19998"/>
                <a:gd name="connsiteY398" fmla="*/ 5149 h 19998"/>
                <a:gd name="connsiteX399" fmla="*/ 1874 w 19998"/>
                <a:gd name="connsiteY399" fmla="*/ 5189 h 19998"/>
                <a:gd name="connsiteX400" fmla="*/ 1936 w 19998"/>
                <a:gd name="connsiteY400" fmla="*/ 5165 h 19998"/>
                <a:gd name="connsiteX401" fmla="*/ 1936 w 19998"/>
                <a:gd name="connsiteY401" fmla="*/ 5149 h 19998"/>
                <a:gd name="connsiteX402" fmla="*/ 1915 w 19998"/>
                <a:gd name="connsiteY402" fmla="*/ 5125 h 19998"/>
                <a:gd name="connsiteX403" fmla="*/ 1915 w 19998"/>
                <a:gd name="connsiteY403" fmla="*/ 5069 h 19998"/>
                <a:gd name="connsiteX404" fmla="*/ 1979 w 19998"/>
                <a:gd name="connsiteY404" fmla="*/ 5003 h 19998"/>
                <a:gd name="connsiteX405" fmla="*/ 1936 w 19998"/>
                <a:gd name="connsiteY405" fmla="*/ 4939 h 19998"/>
                <a:gd name="connsiteX406" fmla="*/ 2103 w 19998"/>
                <a:gd name="connsiteY406" fmla="*/ 4820 h 19998"/>
                <a:gd name="connsiteX407" fmla="*/ 2496 w 19998"/>
                <a:gd name="connsiteY407" fmla="*/ 4777 h 19998"/>
                <a:gd name="connsiteX408" fmla="*/ 2536 w 19998"/>
                <a:gd name="connsiteY408" fmla="*/ 4860 h 19998"/>
                <a:gd name="connsiteX409" fmla="*/ 2722 w 19998"/>
                <a:gd name="connsiteY409" fmla="*/ 4761 h 19998"/>
                <a:gd name="connsiteX410" fmla="*/ 2722 w 19998"/>
                <a:gd name="connsiteY410" fmla="*/ 4900 h 19998"/>
                <a:gd name="connsiteX411" fmla="*/ 2805 w 19998"/>
                <a:gd name="connsiteY411" fmla="*/ 4923 h 19998"/>
                <a:gd name="connsiteX412" fmla="*/ 2782 w 19998"/>
                <a:gd name="connsiteY412" fmla="*/ 4982 h 19998"/>
                <a:gd name="connsiteX413" fmla="*/ 2886 w 19998"/>
                <a:gd name="connsiteY413" fmla="*/ 5022 h 19998"/>
                <a:gd name="connsiteX414" fmla="*/ 2910 w 19998"/>
                <a:gd name="connsiteY414" fmla="*/ 5022 h 19998"/>
                <a:gd name="connsiteX415" fmla="*/ 2970 w 19998"/>
                <a:gd name="connsiteY415" fmla="*/ 5189 h 19998"/>
                <a:gd name="connsiteX416" fmla="*/ 3256 w 19998"/>
                <a:gd name="connsiteY416" fmla="*/ 5673 h 19998"/>
                <a:gd name="connsiteX417" fmla="*/ 3608 w 19998"/>
                <a:gd name="connsiteY417" fmla="*/ 5391 h 19998"/>
                <a:gd name="connsiteX418" fmla="*/ 3860 w 19998"/>
                <a:gd name="connsiteY418" fmla="*/ 5268 h 19998"/>
                <a:gd name="connsiteX419" fmla="*/ 3999 w 19998"/>
                <a:gd name="connsiteY419" fmla="*/ 5534 h 19998"/>
                <a:gd name="connsiteX420" fmla="*/ 4351 w 19998"/>
                <a:gd name="connsiteY420" fmla="*/ 5351 h 19998"/>
                <a:gd name="connsiteX421" fmla="*/ 4580 w 19998"/>
                <a:gd name="connsiteY421" fmla="*/ 5268 h 19998"/>
                <a:gd name="connsiteX422" fmla="*/ 4580 w 19998"/>
                <a:gd name="connsiteY422" fmla="*/ 5471 h 19998"/>
                <a:gd name="connsiteX423" fmla="*/ 4994 w 19998"/>
                <a:gd name="connsiteY423" fmla="*/ 5449 h 19998"/>
                <a:gd name="connsiteX424" fmla="*/ 5075 w 19998"/>
                <a:gd name="connsiteY424" fmla="*/ 5471 h 19998"/>
                <a:gd name="connsiteX425" fmla="*/ 5323 w 19998"/>
                <a:gd name="connsiteY425" fmla="*/ 5471 h 19998"/>
                <a:gd name="connsiteX426" fmla="*/ 5242 w 19998"/>
                <a:gd name="connsiteY426" fmla="*/ 5407 h 19998"/>
                <a:gd name="connsiteX427" fmla="*/ 4994 w 19998"/>
                <a:gd name="connsiteY427" fmla="*/ 5003 h 19998"/>
                <a:gd name="connsiteX428" fmla="*/ 4970 w 19998"/>
                <a:gd name="connsiteY428" fmla="*/ 5003 h 19998"/>
                <a:gd name="connsiteX429" fmla="*/ 4954 w 19998"/>
                <a:gd name="connsiteY429" fmla="*/ 4982 h 19998"/>
                <a:gd name="connsiteX430" fmla="*/ 5054 w 19998"/>
                <a:gd name="connsiteY430" fmla="*/ 4618 h 19998"/>
                <a:gd name="connsiteX431" fmla="*/ 5054 w 19998"/>
                <a:gd name="connsiteY431" fmla="*/ 4601 h 19998"/>
                <a:gd name="connsiteX432" fmla="*/ 5037 w 19998"/>
                <a:gd name="connsiteY432" fmla="*/ 4618 h 19998"/>
                <a:gd name="connsiteX433" fmla="*/ 5011 w 19998"/>
                <a:gd name="connsiteY433" fmla="*/ 4131 h 19998"/>
                <a:gd name="connsiteX434" fmla="*/ 4970 w 19998"/>
                <a:gd name="connsiteY434" fmla="*/ 4131 h 19998"/>
                <a:gd name="connsiteX435" fmla="*/ 4642 w 19998"/>
                <a:gd name="connsiteY435" fmla="*/ 3335 h 19998"/>
                <a:gd name="connsiteX436" fmla="*/ 4663 w 19998"/>
                <a:gd name="connsiteY436" fmla="*/ 3092 h 19998"/>
                <a:gd name="connsiteX437" fmla="*/ 4563 w 19998"/>
                <a:gd name="connsiteY437" fmla="*/ 3050 h 19998"/>
                <a:gd name="connsiteX438" fmla="*/ 4563 w 19998"/>
                <a:gd name="connsiteY438" fmla="*/ 2930 h 19998"/>
                <a:gd name="connsiteX439" fmla="*/ 4663 w 19998"/>
                <a:gd name="connsiteY439" fmla="*/ 2987 h 19998"/>
                <a:gd name="connsiteX440" fmla="*/ 4684 w 19998"/>
                <a:gd name="connsiteY440" fmla="*/ 2947 h 19998"/>
                <a:gd name="connsiteX441" fmla="*/ 5242 w 19998"/>
                <a:gd name="connsiteY441" fmla="*/ 3092 h 19998"/>
                <a:gd name="connsiteX442" fmla="*/ 5258 w 19998"/>
                <a:gd name="connsiteY442" fmla="*/ 3029 h 19998"/>
                <a:gd name="connsiteX443" fmla="*/ 5570 w 19998"/>
                <a:gd name="connsiteY443" fmla="*/ 3050 h 19998"/>
                <a:gd name="connsiteX444" fmla="*/ 5632 w 19998"/>
                <a:gd name="connsiteY444" fmla="*/ 3252 h 19998"/>
                <a:gd name="connsiteX445" fmla="*/ 5592 w 19998"/>
                <a:gd name="connsiteY445" fmla="*/ 3252 h 19998"/>
                <a:gd name="connsiteX446" fmla="*/ 5570 w 19998"/>
                <a:gd name="connsiteY446" fmla="*/ 3316 h 19998"/>
                <a:gd name="connsiteX447" fmla="*/ 5511 w 19998"/>
                <a:gd name="connsiteY447" fmla="*/ 3316 h 19998"/>
                <a:gd name="connsiteX448" fmla="*/ 5675 w 19998"/>
                <a:gd name="connsiteY448" fmla="*/ 3800 h 19998"/>
                <a:gd name="connsiteX449" fmla="*/ 5649 w 19998"/>
                <a:gd name="connsiteY449" fmla="*/ 3826 h 19998"/>
                <a:gd name="connsiteX450" fmla="*/ 5732 w 19998"/>
                <a:gd name="connsiteY450" fmla="*/ 3842 h 19998"/>
                <a:gd name="connsiteX451" fmla="*/ 5713 w 19998"/>
                <a:gd name="connsiteY451" fmla="*/ 3842 h 19998"/>
                <a:gd name="connsiteX452" fmla="*/ 5732 w 19998"/>
                <a:gd name="connsiteY452" fmla="*/ 3882 h 19998"/>
                <a:gd name="connsiteX453" fmla="*/ 5756 w 19998"/>
                <a:gd name="connsiteY453" fmla="*/ 3882 h 19998"/>
                <a:gd name="connsiteX454" fmla="*/ 5775 w 19998"/>
                <a:gd name="connsiteY454" fmla="*/ 3882 h 19998"/>
                <a:gd name="connsiteX455" fmla="*/ 5861 w 19998"/>
                <a:gd name="connsiteY455" fmla="*/ 3762 h 19998"/>
                <a:gd name="connsiteX456" fmla="*/ 6499 w 19998"/>
                <a:gd name="connsiteY456" fmla="*/ 3906 h 19998"/>
                <a:gd name="connsiteX457" fmla="*/ 7611 w 19998"/>
                <a:gd name="connsiteY457" fmla="*/ 3826 h 19998"/>
                <a:gd name="connsiteX458" fmla="*/ 7923 w 19998"/>
                <a:gd name="connsiteY458" fmla="*/ 3722 h 19998"/>
                <a:gd name="connsiteX459" fmla="*/ 8045 w 19998"/>
                <a:gd name="connsiteY459" fmla="*/ 3703 h 19998"/>
                <a:gd name="connsiteX460" fmla="*/ 7611 w 19998"/>
                <a:gd name="connsiteY460" fmla="*/ 3600 h 19998"/>
                <a:gd name="connsiteX461" fmla="*/ 7611 w 19998"/>
                <a:gd name="connsiteY461" fmla="*/ 3581 h 19998"/>
                <a:gd name="connsiteX462" fmla="*/ 7799 w 19998"/>
                <a:gd name="connsiteY462" fmla="*/ 3092 h 19998"/>
                <a:gd name="connsiteX463" fmla="*/ 9574 w 19998"/>
                <a:gd name="connsiteY463" fmla="*/ 2317 h 19998"/>
                <a:gd name="connsiteX464" fmla="*/ 9843 w 19998"/>
                <a:gd name="connsiteY464" fmla="*/ 1993 h 19998"/>
                <a:gd name="connsiteX465" fmla="*/ 9902 w 19998"/>
                <a:gd name="connsiteY465" fmla="*/ 2051 h 19998"/>
                <a:gd name="connsiteX466" fmla="*/ 10031 w 19998"/>
                <a:gd name="connsiteY466" fmla="*/ 2051 h 19998"/>
                <a:gd name="connsiteX467" fmla="*/ 9964 w 19998"/>
                <a:gd name="connsiteY467" fmla="*/ 1972 h 19998"/>
                <a:gd name="connsiteX468" fmla="*/ 9943 w 19998"/>
                <a:gd name="connsiteY468" fmla="*/ 1993 h 19998"/>
                <a:gd name="connsiteX469" fmla="*/ 9843 w 19998"/>
                <a:gd name="connsiteY469" fmla="*/ 1645 h 19998"/>
                <a:gd name="connsiteX470" fmla="*/ 9902 w 19998"/>
                <a:gd name="connsiteY470" fmla="*/ 1645 h 19998"/>
                <a:gd name="connsiteX471" fmla="*/ 9902 w 19998"/>
                <a:gd name="connsiteY471" fmla="*/ 1628 h 19998"/>
                <a:gd name="connsiteX472" fmla="*/ 9902 w 19998"/>
                <a:gd name="connsiteY472" fmla="*/ 1607 h 19998"/>
                <a:gd name="connsiteX473" fmla="*/ 9843 w 19998"/>
                <a:gd name="connsiteY473" fmla="*/ 1542 h 19998"/>
                <a:gd name="connsiteX474" fmla="*/ 9886 w 19998"/>
                <a:gd name="connsiteY474" fmla="*/ 1260 h 19998"/>
                <a:gd name="connsiteX475" fmla="*/ 9926 w 19998"/>
                <a:gd name="connsiteY475" fmla="*/ 1243 h 19998"/>
                <a:gd name="connsiteX476" fmla="*/ 9886 w 19998"/>
                <a:gd name="connsiteY476" fmla="*/ 815 h 19998"/>
                <a:gd name="connsiteX477" fmla="*/ 9902 w 19998"/>
                <a:gd name="connsiteY477" fmla="*/ 815 h 19998"/>
                <a:gd name="connsiteX478" fmla="*/ 9886 w 19998"/>
                <a:gd name="connsiteY478" fmla="*/ 484 h 19998"/>
                <a:gd name="connsiteX479" fmla="*/ 10645 w 19998"/>
                <a:gd name="connsiteY479" fmla="*/ 186 h 19998"/>
                <a:gd name="connsiteX480" fmla="*/ 11307 w 19998"/>
                <a:gd name="connsiteY480" fmla="*/ 0 h 19998"/>
                <a:gd name="connsiteX481" fmla="*/ 11431 w 19998"/>
                <a:gd name="connsiteY481" fmla="*/ 324 h 19998"/>
                <a:gd name="connsiteX482" fmla="*/ 11431 w 19998"/>
                <a:gd name="connsiteY482" fmla="*/ 630 h 19998"/>
                <a:gd name="connsiteX483" fmla="*/ 11577 w 19998"/>
                <a:gd name="connsiteY483" fmla="*/ 630 h 19998"/>
                <a:gd name="connsiteX484" fmla="*/ 11700 w 19998"/>
                <a:gd name="connsiteY484" fmla="*/ 832 h 19998"/>
                <a:gd name="connsiteX485" fmla="*/ 11822 w 19998"/>
                <a:gd name="connsiteY485" fmla="*/ 895 h 19998"/>
                <a:gd name="connsiteX486" fmla="*/ 12158 w 19998"/>
                <a:gd name="connsiteY486" fmla="*/ 670 h 19998"/>
                <a:gd name="connsiteX487" fmla="*/ 12279 w 19998"/>
                <a:gd name="connsiteY487" fmla="*/ 792 h 19998"/>
                <a:gd name="connsiteX488" fmla="*/ 12255 w 19998"/>
                <a:gd name="connsiteY488" fmla="*/ 815 h 19998"/>
                <a:gd name="connsiteX489" fmla="*/ 12360 w 19998"/>
                <a:gd name="connsiteY489" fmla="*/ 895 h 19998"/>
                <a:gd name="connsiteX490" fmla="*/ 12360 w 19998"/>
                <a:gd name="connsiteY490" fmla="*/ 912 h 19998"/>
                <a:gd name="connsiteX491" fmla="*/ 12339 w 19998"/>
                <a:gd name="connsiteY491" fmla="*/ 935 h 19998"/>
                <a:gd name="connsiteX492" fmla="*/ 12548 w 19998"/>
                <a:gd name="connsiteY492" fmla="*/ 1342 h 19998"/>
                <a:gd name="connsiteX493" fmla="*/ 12753 w 19998"/>
                <a:gd name="connsiteY493" fmla="*/ 1260 h 19998"/>
                <a:gd name="connsiteX494" fmla="*/ 12729 w 19998"/>
                <a:gd name="connsiteY494" fmla="*/ 1363 h 19998"/>
                <a:gd name="connsiteX495" fmla="*/ 12834 w 19998"/>
                <a:gd name="connsiteY495" fmla="*/ 1323 h 19998"/>
                <a:gd name="connsiteX496" fmla="*/ 12853 w 19998"/>
                <a:gd name="connsiteY496" fmla="*/ 1342 h 19998"/>
                <a:gd name="connsiteX497" fmla="*/ 12901 w 19998"/>
                <a:gd name="connsiteY497" fmla="*/ 1342 h 19998"/>
                <a:gd name="connsiteX498" fmla="*/ 13039 w 19998"/>
                <a:gd name="connsiteY498" fmla="*/ 1769 h 19998"/>
                <a:gd name="connsiteX499" fmla="*/ 13039 w 19998"/>
                <a:gd name="connsiteY499" fmla="*/ 1751 h 19998"/>
                <a:gd name="connsiteX500" fmla="*/ 13065 w 19998"/>
                <a:gd name="connsiteY500" fmla="*/ 1751 h 19998"/>
                <a:gd name="connsiteX501" fmla="*/ 13082 w 19998"/>
                <a:gd name="connsiteY501" fmla="*/ 1671 h 19998"/>
                <a:gd name="connsiteX502" fmla="*/ 13186 w 19998"/>
                <a:gd name="connsiteY502" fmla="*/ 1645 h 19998"/>
                <a:gd name="connsiteX503" fmla="*/ 13203 w 19998"/>
                <a:gd name="connsiteY503" fmla="*/ 1671 h 19998"/>
                <a:gd name="connsiteX504" fmla="*/ 13203 w 19998"/>
                <a:gd name="connsiteY504" fmla="*/ 1645 h 19998"/>
                <a:gd name="connsiteX505" fmla="*/ 13267 w 19998"/>
                <a:gd name="connsiteY505" fmla="*/ 1645 h 19998"/>
                <a:gd name="connsiteX506" fmla="*/ 13267 w 19998"/>
                <a:gd name="connsiteY506" fmla="*/ 1671 h 19998"/>
                <a:gd name="connsiteX507" fmla="*/ 13308 w 19998"/>
                <a:gd name="connsiteY507" fmla="*/ 1687 h 19998"/>
                <a:gd name="connsiteX508" fmla="*/ 13308 w 19998"/>
                <a:gd name="connsiteY508" fmla="*/ 1711 h 19998"/>
                <a:gd name="connsiteX509" fmla="*/ 13515 w 19998"/>
                <a:gd name="connsiteY509" fmla="*/ 1628 h 19998"/>
                <a:gd name="connsiteX510" fmla="*/ 13598 w 19998"/>
                <a:gd name="connsiteY510" fmla="*/ 1751 h 19998"/>
                <a:gd name="connsiteX511" fmla="*/ 13660 w 19998"/>
                <a:gd name="connsiteY511" fmla="*/ 1769 h 19998"/>
                <a:gd name="connsiteX512" fmla="*/ 13660 w 19998"/>
                <a:gd name="connsiteY512" fmla="*/ 1833 h 19998"/>
                <a:gd name="connsiteX513" fmla="*/ 13677 w 19998"/>
                <a:gd name="connsiteY513" fmla="*/ 1833 h 19998"/>
                <a:gd name="connsiteX514" fmla="*/ 13677 w 19998"/>
                <a:gd name="connsiteY514" fmla="*/ 1849 h 19998"/>
                <a:gd name="connsiteX515" fmla="*/ 13725 w 19998"/>
                <a:gd name="connsiteY515" fmla="*/ 1849 h 19998"/>
                <a:gd name="connsiteX516" fmla="*/ 13703 w 19998"/>
                <a:gd name="connsiteY516" fmla="*/ 1833 h 19998"/>
                <a:gd name="connsiteX517" fmla="*/ 13725 w 19998"/>
                <a:gd name="connsiteY517" fmla="*/ 1791 h 19998"/>
                <a:gd name="connsiteX518" fmla="*/ 13808 w 19998"/>
                <a:gd name="connsiteY518" fmla="*/ 1873 h 19998"/>
                <a:gd name="connsiteX519" fmla="*/ 13725 w 19998"/>
                <a:gd name="connsiteY519" fmla="*/ 2155 h 19998"/>
                <a:gd name="connsiteX520" fmla="*/ 13725 w 19998"/>
                <a:gd name="connsiteY520" fmla="*/ 2138 h 19998"/>
                <a:gd name="connsiteX521" fmla="*/ 13784 w 19998"/>
                <a:gd name="connsiteY521" fmla="*/ 2155 h 19998"/>
                <a:gd name="connsiteX522" fmla="*/ 13825 w 19998"/>
                <a:gd name="connsiteY522" fmla="*/ 2301 h 19998"/>
                <a:gd name="connsiteX523" fmla="*/ 13703 w 19998"/>
                <a:gd name="connsiteY523" fmla="*/ 2420 h 19998"/>
                <a:gd name="connsiteX524" fmla="*/ 13741 w 19998"/>
                <a:gd name="connsiteY524" fmla="*/ 2463 h 19998"/>
                <a:gd name="connsiteX525" fmla="*/ 13703 w 19998"/>
                <a:gd name="connsiteY525" fmla="*/ 2503 h 19998"/>
                <a:gd name="connsiteX526" fmla="*/ 13784 w 19998"/>
                <a:gd name="connsiteY526" fmla="*/ 2519 h 19998"/>
                <a:gd name="connsiteX527" fmla="*/ 13784 w 19998"/>
                <a:gd name="connsiteY527" fmla="*/ 2540 h 19998"/>
                <a:gd name="connsiteX528" fmla="*/ 13849 w 19998"/>
                <a:gd name="connsiteY528" fmla="*/ 2540 h 19998"/>
                <a:gd name="connsiteX529" fmla="*/ 14280 w 19998"/>
                <a:gd name="connsiteY529" fmla="*/ 2540 h 19998"/>
                <a:gd name="connsiteX530" fmla="*/ 14527 w 19998"/>
                <a:gd name="connsiteY530" fmla="*/ 2437 h 19998"/>
                <a:gd name="connsiteX531" fmla="*/ 14527 w 19998"/>
                <a:gd name="connsiteY531" fmla="*/ 2218 h 19998"/>
                <a:gd name="connsiteX532" fmla="*/ 14715 w 19998"/>
                <a:gd name="connsiteY532" fmla="*/ 2051 h 19998"/>
                <a:gd name="connsiteX533" fmla="*/ 14815 w 19998"/>
                <a:gd name="connsiteY533" fmla="*/ 2115 h 19998"/>
                <a:gd name="connsiteX534" fmla="*/ 14775 w 19998"/>
                <a:gd name="connsiteY534" fmla="*/ 2138 h 19998"/>
                <a:gd name="connsiteX535" fmla="*/ 14796 w 19998"/>
                <a:gd name="connsiteY535" fmla="*/ 2218 h 19998"/>
                <a:gd name="connsiteX536" fmla="*/ 14756 w 19998"/>
                <a:gd name="connsiteY536" fmla="*/ 2195 h 19998"/>
                <a:gd name="connsiteX537" fmla="*/ 14732 w 19998"/>
                <a:gd name="connsiteY537" fmla="*/ 2218 h 19998"/>
                <a:gd name="connsiteX538" fmla="*/ 14756 w 19998"/>
                <a:gd name="connsiteY538" fmla="*/ 2237 h 19998"/>
                <a:gd name="connsiteX539" fmla="*/ 14732 w 19998"/>
                <a:gd name="connsiteY539" fmla="*/ 2275 h 19998"/>
                <a:gd name="connsiteX540" fmla="*/ 14715 w 19998"/>
                <a:gd name="connsiteY540" fmla="*/ 2275 h 19998"/>
                <a:gd name="connsiteX541" fmla="*/ 14756 w 19998"/>
                <a:gd name="connsiteY541" fmla="*/ 2341 h 19998"/>
                <a:gd name="connsiteX542" fmla="*/ 14675 w 19998"/>
                <a:gd name="connsiteY542" fmla="*/ 2519 h 19998"/>
                <a:gd name="connsiteX543" fmla="*/ 14815 w 19998"/>
                <a:gd name="connsiteY543" fmla="*/ 2622 h 19998"/>
                <a:gd name="connsiteX544" fmla="*/ 14796 w 19998"/>
                <a:gd name="connsiteY544" fmla="*/ 2904 h 19998"/>
                <a:gd name="connsiteX545" fmla="*/ 14918 w 19998"/>
                <a:gd name="connsiteY545" fmla="*/ 2904 h 19998"/>
                <a:gd name="connsiteX546" fmla="*/ 14918 w 19998"/>
                <a:gd name="connsiteY546" fmla="*/ 2867 h 19998"/>
                <a:gd name="connsiteX547" fmla="*/ 15001 w 19998"/>
                <a:gd name="connsiteY547" fmla="*/ 2888 h 19998"/>
                <a:gd name="connsiteX548" fmla="*/ 15230 w 19998"/>
                <a:gd name="connsiteY548" fmla="*/ 3074 h 19998"/>
                <a:gd name="connsiteX549" fmla="*/ 15249 w 19998"/>
                <a:gd name="connsiteY549" fmla="*/ 3050 h 19998"/>
                <a:gd name="connsiteX550" fmla="*/ 15249 w 19998"/>
                <a:gd name="connsiteY550" fmla="*/ 3114 h 19998"/>
                <a:gd name="connsiteX551" fmla="*/ 15330 w 19998"/>
                <a:gd name="connsiteY551" fmla="*/ 3114 h 19998"/>
                <a:gd name="connsiteX552" fmla="*/ 15418 w 19998"/>
                <a:gd name="connsiteY552" fmla="*/ 3114 h 19998"/>
                <a:gd name="connsiteX553" fmla="*/ 15499 w 19998"/>
                <a:gd name="connsiteY553" fmla="*/ 3196 h 19998"/>
                <a:gd name="connsiteX554" fmla="*/ 15475 w 19998"/>
                <a:gd name="connsiteY554" fmla="*/ 3252 h 19998"/>
                <a:gd name="connsiteX555" fmla="*/ 15499 w 19998"/>
                <a:gd name="connsiteY555" fmla="*/ 3295 h 19998"/>
                <a:gd name="connsiteX556" fmla="*/ 15499 w 19998"/>
                <a:gd name="connsiteY556" fmla="*/ 3276 h 19998"/>
                <a:gd name="connsiteX557" fmla="*/ 15599 w 19998"/>
                <a:gd name="connsiteY557" fmla="*/ 3276 h 19998"/>
                <a:gd name="connsiteX558" fmla="*/ 15704 w 19998"/>
                <a:gd name="connsiteY558" fmla="*/ 3374 h 19998"/>
                <a:gd name="connsiteX559" fmla="*/ 15682 w 19998"/>
                <a:gd name="connsiteY559" fmla="*/ 3414 h 19998"/>
                <a:gd name="connsiteX560" fmla="*/ 15723 w 19998"/>
                <a:gd name="connsiteY560" fmla="*/ 3478 h 19998"/>
                <a:gd name="connsiteX561" fmla="*/ 15704 w 19998"/>
                <a:gd name="connsiteY561" fmla="*/ 3497 h 19998"/>
                <a:gd name="connsiteX562" fmla="*/ 15747 w 19998"/>
                <a:gd name="connsiteY562" fmla="*/ 3534 h 19998"/>
                <a:gd name="connsiteX563" fmla="*/ 15747 w 19998"/>
                <a:gd name="connsiteY563" fmla="*/ 3518 h 19998"/>
                <a:gd name="connsiteX564" fmla="*/ 15935 w 19998"/>
                <a:gd name="connsiteY564" fmla="*/ 3478 h 19998"/>
                <a:gd name="connsiteX565" fmla="*/ 15935 w 19998"/>
                <a:gd name="connsiteY565" fmla="*/ 3518 h 19998"/>
                <a:gd name="connsiteX566" fmla="*/ 15951 w 19998"/>
                <a:gd name="connsiteY566" fmla="*/ 3518 h 19998"/>
                <a:gd name="connsiteX567" fmla="*/ 15992 w 19998"/>
                <a:gd name="connsiteY567" fmla="*/ 3414 h 19998"/>
                <a:gd name="connsiteX568" fmla="*/ 16156 w 19998"/>
                <a:gd name="connsiteY568" fmla="*/ 3414 h 19998"/>
                <a:gd name="connsiteX569" fmla="*/ 16156 w 19998"/>
                <a:gd name="connsiteY569" fmla="*/ 3374 h 19998"/>
                <a:gd name="connsiteX570" fmla="*/ 16302 w 19998"/>
                <a:gd name="connsiteY570" fmla="*/ 3436 h 19998"/>
                <a:gd name="connsiteX571" fmla="*/ 16285 w 19998"/>
                <a:gd name="connsiteY571" fmla="*/ 3454 h 19998"/>
                <a:gd name="connsiteX572" fmla="*/ 16366 w 19998"/>
                <a:gd name="connsiteY572" fmla="*/ 3518 h 19998"/>
                <a:gd name="connsiteX573" fmla="*/ 16490 w 19998"/>
                <a:gd name="connsiteY573" fmla="*/ 3518 h 19998"/>
                <a:gd name="connsiteX574" fmla="*/ 16506 w 19998"/>
                <a:gd name="connsiteY574" fmla="*/ 3600 h 19998"/>
                <a:gd name="connsiteX575" fmla="*/ 16590 w 19998"/>
                <a:gd name="connsiteY575" fmla="*/ 3624 h 19998"/>
                <a:gd name="connsiteX576" fmla="*/ 16611 w 19998"/>
                <a:gd name="connsiteY576" fmla="*/ 3581 h 19998"/>
                <a:gd name="connsiteX577" fmla="*/ 16694 w 19998"/>
                <a:gd name="connsiteY577" fmla="*/ 3600 h 19998"/>
                <a:gd name="connsiteX578" fmla="*/ 16694 w 19998"/>
                <a:gd name="connsiteY578" fmla="*/ 3560 h 19998"/>
                <a:gd name="connsiteX579" fmla="*/ 16716 w 19998"/>
                <a:gd name="connsiteY579" fmla="*/ 3560 h 19998"/>
                <a:gd name="connsiteX580" fmla="*/ 16716 w 19998"/>
                <a:gd name="connsiteY580" fmla="*/ 3518 h 19998"/>
                <a:gd name="connsiteX581" fmla="*/ 16759 w 19998"/>
                <a:gd name="connsiteY581" fmla="*/ 3497 h 19998"/>
                <a:gd name="connsiteX582" fmla="*/ 16759 w 19998"/>
                <a:gd name="connsiteY582" fmla="*/ 3478 h 19998"/>
                <a:gd name="connsiteX583" fmla="*/ 16940 w 19998"/>
                <a:gd name="connsiteY583" fmla="*/ 3478 h 19998"/>
                <a:gd name="connsiteX584" fmla="*/ 17085 w 19998"/>
                <a:gd name="connsiteY584" fmla="*/ 3560 h 19998"/>
                <a:gd name="connsiteX585" fmla="*/ 17085 w 19998"/>
                <a:gd name="connsiteY585" fmla="*/ 3534 h 19998"/>
                <a:gd name="connsiteX586" fmla="*/ 17192 w 19998"/>
                <a:gd name="connsiteY586" fmla="*/ 3518 h 19998"/>
                <a:gd name="connsiteX587" fmla="*/ 17192 w 19998"/>
                <a:gd name="connsiteY587" fmla="*/ 3534 h 19998"/>
                <a:gd name="connsiteX588" fmla="*/ 17373 w 19998"/>
                <a:gd name="connsiteY588" fmla="*/ 3640 h 19998"/>
                <a:gd name="connsiteX589" fmla="*/ 17354 w 19998"/>
                <a:gd name="connsiteY589" fmla="*/ 3663 h 19998"/>
                <a:gd name="connsiteX590" fmla="*/ 17437 w 19998"/>
                <a:gd name="connsiteY590" fmla="*/ 3783 h 19998"/>
                <a:gd name="connsiteX591" fmla="*/ 17397 w 19998"/>
                <a:gd name="connsiteY591" fmla="*/ 3783 h 19998"/>
                <a:gd name="connsiteX592" fmla="*/ 17414 w 19998"/>
                <a:gd name="connsiteY592" fmla="*/ 3826 h 19998"/>
                <a:gd name="connsiteX593" fmla="*/ 17437 w 19998"/>
                <a:gd name="connsiteY593" fmla="*/ 3826 h 19998"/>
                <a:gd name="connsiteX594" fmla="*/ 17602 w 19998"/>
                <a:gd name="connsiteY594" fmla="*/ 4028 h 19998"/>
                <a:gd name="connsiteX595" fmla="*/ 17623 w 19998"/>
                <a:gd name="connsiteY595" fmla="*/ 4091 h 19998"/>
                <a:gd name="connsiteX596" fmla="*/ 17642 w 19998"/>
                <a:gd name="connsiteY596" fmla="*/ 4091 h 19998"/>
                <a:gd name="connsiteX597" fmla="*/ 17683 w 19998"/>
                <a:gd name="connsiteY597" fmla="*/ 4211 h 19998"/>
                <a:gd name="connsiteX598" fmla="*/ 17849 w 19998"/>
                <a:gd name="connsiteY598" fmla="*/ 4211 h 19998"/>
                <a:gd name="connsiteX599" fmla="*/ 17849 w 19998"/>
                <a:gd name="connsiteY599" fmla="*/ 4171 h 19998"/>
                <a:gd name="connsiteX600" fmla="*/ 17871 w 19998"/>
                <a:gd name="connsiteY600" fmla="*/ 4171 h 19998"/>
                <a:gd name="connsiteX601" fmla="*/ 17830 w 19998"/>
                <a:gd name="connsiteY601" fmla="*/ 4091 h 19998"/>
                <a:gd name="connsiteX602" fmla="*/ 17871 w 19998"/>
                <a:gd name="connsiteY602" fmla="*/ 4065 h 19998"/>
                <a:gd name="connsiteX603" fmla="*/ 17935 w 19998"/>
                <a:gd name="connsiteY603" fmla="*/ 4091 h 19998"/>
                <a:gd name="connsiteX604" fmla="*/ 17976 w 19998"/>
                <a:gd name="connsiteY604" fmla="*/ 4065 h 19998"/>
                <a:gd name="connsiteX605" fmla="*/ 18019 w 19998"/>
                <a:gd name="connsiteY605" fmla="*/ 4091 h 19998"/>
                <a:gd name="connsiteX606" fmla="*/ 18140 w 19998"/>
                <a:gd name="connsiteY606" fmla="*/ 4131 h 19998"/>
                <a:gd name="connsiteX607" fmla="*/ 18183 w 19998"/>
                <a:gd name="connsiteY607" fmla="*/ 4293 h 19998"/>
                <a:gd name="connsiteX608" fmla="*/ 18200 w 19998"/>
                <a:gd name="connsiteY608" fmla="*/ 4293 h 19998"/>
                <a:gd name="connsiteX609" fmla="*/ 18223 w 19998"/>
                <a:gd name="connsiteY609" fmla="*/ 4211 h 19998"/>
                <a:gd name="connsiteX610" fmla="*/ 18240 w 19998"/>
                <a:gd name="connsiteY610" fmla="*/ 4211 h 19998"/>
                <a:gd name="connsiteX611" fmla="*/ 18240 w 19998"/>
                <a:gd name="connsiteY611" fmla="*/ 4230 h 19998"/>
                <a:gd name="connsiteX612" fmla="*/ 18281 w 19998"/>
                <a:gd name="connsiteY612" fmla="*/ 4230 h 19998"/>
                <a:gd name="connsiteX613" fmla="*/ 18328 w 19998"/>
                <a:gd name="connsiteY613" fmla="*/ 4270 h 19998"/>
                <a:gd name="connsiteX614" fmla="*/ 18369 w 19998"/>
                <a:gd name="connsiteY614" fmla="*/ 4253 h 19998"/>
                <a:gd name="connsiteX615" fmla="*/ 18388 w 19998"/>
                <a:gd name="connsiteY615" fmla="*/ 4270 h 19998"/>
                <a:gd name="connsiteX616" fmla="*/ 18531 w 19998"/>
                <a:gd name="connsiteY616" fmla="*/ 4253 h 19998"/>
                <a:gd name="connsiteX617" fmla="*/ 18531 w 19998"/>
                <a:gd name="connsiteY617" fmla="*/ 4270 h 19998"/>
                <a:gd name="connsiteX618" fmla="*/ 18631 w 19998"/>
                <a:gd name="connsiteY618" fmla="*/ 4211 h 19998"/>
                <a:gd name="connsiteX619" fmla="*/ 18631 w 19998"/>
                <a:gd name="connsiteY619" fmla="*/ 4131 h 19998"/>
                <a:gd name="connsiteX620" fmla="*/ 18762 w 19998"/>
                <a:gd name="connsiteY620" fmla="*/ 4108 h 19998"/>
                <a:gd name="connsiteX621" fmla="*/ 18778 w 19998"/>
                <a:gd name="connsiteY621" fmla="*/ 4148 h 19998"/>
                <a:gd name="connsiteX622" fmla="*/ 18821 w 19998"/>
                <a:gd name="connsiteY622" fmla="*/ 4131 h 19998"/>
                <a:gd name="connsiteX623" fmla="*/ 18943 w 19998"/>
                <a:gd name="connsiteY623" fmla="*/ 4333 h 19998"/>
                <a:gd name="connsiteX624" fmla="*/ 19047 w 19998"/>
                <a:gd name="connsiteY624" fmla="*/ 4333 h 19998"/>
                <a:gd name="connsiteX625" fmla="*/ 19064 w 19998"/>
                <a:gd name="connsiteY625" fmla="*/ 4392 h 19998"/>
                <a:gd name="connsiteX626" fmla="*/ 19152 w 19998"/>
                <a:gd name="connsiteY626" fmla="*/ 4392 h 19998"/>
                <a:gd name="connsiteX627" fmla="*/ 19152 w 19998"/>
                <a:gd name="connsiteY627" fmla="*/ 4373 h 19998"/>
                <a:gd name="connsiteX628" fmla="*/ 19212 w 19998"/>
                <a:gd name="connsiteY628" fmla="*/ 4373 h 19998"/>
                <a:gd name="connsiteX629" fmla="*/ 19212 w 19998"/>
                <a:gd name="connsiteY629" fmla="*/ 4392 h 19998"/>
                <a:gd name="connsiteX630" fmla="*/ 19317 w 19998"/>
                <a:gd name="connsiteY630" fmla="*/ 4333 h 19998"/>
                <a:gd name="connsiteX631" fmla="*/ 19417 w 19998"/>
                <a:gd name="connsiteY631" fmla="*/ 4392 h 19998"/>
                <a:gd name="connsiteX632" fmla="*/ 19443 w 19998"/>
                <a:gd name="connsiteY632" fmla="*/ 4373 h 19998"/>
                <a:gd name="connsiteX633" fmla="*/ 19500 w 19998"/>
                <a:gd name="connsiteY633" fmla="*/ 4373 h 19998"/>
                <a:gd name="connsiteX634" fmla="*/ 19521 w 19998"/>
                <a:gd name="connsiteY634" fmla="*/ 4352 h 19998"/>
                <a:gd name="connsiteX635" fmla="*/ 19998 w 19998"/>
                <a:gd name="connsiteY635" fmla="*/ 4512 h 19998"/>
                <a:gd name="connsiteX636" fmla="*/ 19750 w 19998"/>
                <a:gd name="connsiteY636" fmla="*/ 4939 h 19998"/>
                <a:gd name="connsiteX637" fmla="*/ 19712 w 19998"/>
                <a:gd name="connsiteY637" fmla="*/ 4939 h 19998"/>
                <a:gd name="connsiteX638" fmla="*/ 19686 w 19998"/>
                <a:gd name="connsiteY638" fmla="*/ 5003 h 19998"/>
                <a:gd name="connsiteX639" fmla="*/ 19645 w 19998"/>
                <a:gd name="connsiteY639" fmla="*/ 5003 h 19998"/>
                <a:gd name="connsiteX640" fmla="*/ 19131 w 19998"/>
                <a:gd name="connsiteY640" fmla="*/ 6512 h 19998"/>
                <a:gd name="connsiteX641" fmla="*/ 19236 w 19998"/>
                <a:gd name="connsiteY641" fmla="*/ 7750 h 19998"/>
                <a:gd name="connsiteX642" fmla="*/ 19212 w 19998"/>
                <a:gd name="connsiteY642" fmla="*/ 7750 h 19998"/>
                <a:gd name="connsiteX643" fmla="*/ 19090 w 19998"/>
                <a:gd name="connsiteY643" fmla="*/ 7870 h 19998"/>
                <a:gd name="connsiteX644" fmla="*/ 19152 w 19998"/>
                <a:gd name="connsiteY644" fmla="*/ 7853 h 19998"/>
                <a:gd name="connsiteX645" fmla="*/ 19064 w 19998"/>
                <a:gd name="connsiteY645" fmla="*/ 7973 h 19998"/>
                <a:gd name="connsiteX646" fmla="*/ 18983 w 19998"/>
                <a:gd name="connsiteY646" fmla="*/ 7973 h 19998"/>
                <a:gd name="connsiteX647" fmla="*/ 18714 w 19998"/>
                <a:gd name="connsiteY647" fmla="*/ 8135 h 19998"/>
                <a:gd name="connsiteX648" fmla="*/ 18695 w 19998"/>
                <a:gd name="connsiteY648" fmla="*/ 8093 h 19998"/>
                <a:gd name="connsiteX649" fmla="*/ 18614 w 19998"/>
                <a:gd name="connsiteY649" fmla="*/ 7997 h 19998"/>
                <a:gd name="connsiteX650" fmla="*/ 18304 w 19998"/>
                <a:gd name="connsiteY65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555 w 19998"/>
                <a:gd name="connsiteY356" fmla="*/ 5938 h 19998"/>
                <a:gd name="connsiteX357" fmla="*/ 555 w 19998"/>
                <a:gd name="connsiteY357" fmla="*/ 5955 h 19998"/>
                <a:gd name="connsiteX358" fmla="*/ 738 w 19998"/>
                <a:gd name="connsiteY358" fmla="*/ 5938 h 19998"/>
                <a:gd name="connsiteX359" fmla="*/ 695 w 19998"/>
                <a:gd name="connsiteY359" fmla="*/ 5835 h 19998"/>
                <a:gd name="connsiteX360" fmla="*/ 655 w 19998"/>
                <a:gd name="connsiteY360" fmla="*/ 5835 h 19998"/>
                <a:gd name="connsiteX361" fmla="*/ 638 w 19998"/>
                <a:gd name="connsiteY361" fmla="*/ 5877 h 19998"/>
                <a:gd name="connsiteX362" fmla="*/ 574 w 19998"/>
                <a:gd name="connsiteY362" fmla="*/ 5861 h 19998"/>
                <a:gd name="connsiteX363" fmla="*/ 517 w 19998"/>
                <a:gd name="connsiteY363" fmla="*/ 5861 h 19998"/>
                <a:gd name="connsiteX364" fmla="*/ 598 w 19998"/>
                <a:gd name="connsiteY364" fmla="*/ 5736 h 19998"/>
                <a:gd name="connsiteX365" fmla="*/ 141 w 19998"/>
                <a:gd name="connsiteY365" fmla="*/ 5778 h 19998"/>
                <a:gd name="connsiteX366" fmla="*/ 141 w 19998"/>
                <a:gd name="connsiteY366" fmla="*/ 5795 h 19998"/>
                <a:gd name="connsiteX367" fmla="*/ 17 w 19998"/>
                <a:gd name="connsiteY367" fmla="*/ 5818 h 19998"/>
                <a:gd name="connsiteX368" fmla="*/ 17 w 19998"/>
                <a:gd name="connsiteY368" fmla="*/ 5715 h 19998"/>
                <a:gd name="connsiteX369" fmla="*/ 141 w 19998"/>
                <a:gd name="connsiteY369" fmla="*/ 5287 h 19998"/>
                <a:gd name="connsiteX370" fmla="*/ 181 w 19998"/>
                <a:gd name="connsiteY370" fmla="*/ 5268 h 19998"/>
                <a:gd name="connsiteX371" fmla="*/ 348 w 19998"/>
                <a:gd name="connsiteY371" fmla="*/ 5247 h 19998"/>
                <a:gd name="connsiteX372" fmla="*/ 329 w 19998"/>
                <a:gd name="connsiteY372" fmla="*/ 5205 h 19998"/>
                <a:gd name="connsiteX373" fmla="*/ 450 w 19998"/>
                <a:gd name="connsiteY373" fmla="*/ 5149 h 19998"/>
                <a:gd name="connsiteX374" fmla="*/ 617 w 19998"/>
                <a:gd name="connsiteY374" fmla="*/ 5149 h 19998"/>
                <a:gd name="connsiteX375" fmla="*/ 617 w 19998"/>
                <a:gd name="connsiteY375" fmla="*/ 5106 h 19998"/>
                <a:gd name="connsiteX376" fmla="*/ 803 w 19998"/>
                <a:gd name="connsiteY376" fmla="*/ 5085 h 19998"/>
                <a:gd name="connsiteX377" fmla="*/ 826 w 19998"/>
                <a:gd name="connsiteY377" fmla="*/ 5106 h 19998"/>
                <a:gd name="connsiteX378" fmla="*/ 803 w 19998"/>
                <a:gd name="connsiteY378" fmla="*/ 5149 h 19998"/>
                <a:gd name="connsiteX379" fmla="*/ 803 w 19998"/>
                <a:gd name="connsiteY379" fmla="*/ 5165 h 19998"/>
                <a:gd name="connsiteX380" fmla="*/ 1276 w 19998"/>
                <a:gd name="connsiteY380" fmla="*/ 5022 h 19998"/>
                <a:gd name="connsiteX381" fmla="*/ 1276 w 19998"/>
                <a:gd name="connsiteY381" fmla="*/ 5003 h 19998"/>
                <a:gd name="connsiteX382" fmla="*/ 1276 w 19998"/>
                <a:gd name="connsiteY382" fmla="*/ 5022 h 19998"/>
                <a:gd name="connsiteX383" fmla="*/ 1298 w 19998"/>
                <a:gd name="connsiteY383" fmla="*/ 5022 h 19998"/>
                <a:gd name="connsiteX384" fmla="*/ 1298 w 19998"/>
                <a:gd name="connsiteY384" fmla="*/ 5003 h 19998"/>
                <a:gd name="connsiteX385" fmla="*/ 1341 w 19998"/>
                <a:gd name="connsiteY385" fmla="*/ 5003 h 19998"/>
                <a:gd name="connsiteX386" fmla="*/ 1341 w 19998"/>
                <a:gd name="connsiteY386" fmla="*/ 5165 h 19998"/>
                <a:gd name="connsiteX387" fmla="*/ 1381 w 19998"/>
                <a:gd name="connsiteY387" fmla="*/ 5165 h 19998"/>
                <a:gd name="connsiteX388" fmla="*/ 1441 w 19998"/>
                <a:gd name="connsiteY388" fmla="*/ 5149 h 19998"/>
                <a:gd name="connsiteX389" fmla="*/ 1441 w 19998"/>
                <a:gd name="connsiteY389" fmla="*/ 5205 h 19998"/>
                <a:gd name="connsiteX390" fmla="*/ 1505 w 19998"/>
                <a:gd name="connsiteY390" fmla="*/ 5231 h 19998"/>
                <a:gd name="connsiteX391" fmla="*/ 1524 w 19998"/>
                <a:gd name="connsiteY391" fmla="*/ 5069 h 19998"/>
                <a:gd name="connsiteX392" fmla="*/ 1562 w 19998"/>
                <a:gd name="connsiteY392" fmla="*/ 5069 h 19998"/>
                <a:gd name="connsiteX393" fmla="*/ 1562 w 19998"/>
                <a:gd name="connsiteY393" fmla="*/ 5043 h 19998"/>
                <a:gd name="connsiteX394" fmla="*/ 1815 w 19998"/>
                <a:gd name="connsiteY394" fmla="*/ 5125 h 19998"/>
                <a:gd name="connsiteX395" fmla="*/ 1815 w 19998"/>
                <a:gd name="connsiteY395" fmla="*/ 5149 h 19998"/>
                <a:gd name="connsiteX396" fmla="*/ 1831 w 19998"/>
                <a:gd name="connsiteY396" fmla="*/ 5149 h 19998"/>
                <a:gd name="connsiteX397" fmla="*/ 1874 w 19998"/>
                <a:gd name="connsiteY397" fmla="*/ 5149 h 19998"/>
                <a:gd name="connsiteX398" fmla="*/ 1874 w 19998"/>
                <a:gd name="connsiteY398" fmla="*/ 5189 h 19998"/>
                <a:gd name="connsiteX399" fmla="*/ 1936 w 19998"/>
                <a:gd name="connsiteY399" fmla="*/ 5165 h 19998"/>
                <a:gd name="connsiteX400" fmla="*/ 1936 w 19998"/>
                <a:gd name="connsiteY400" fmla="*/ 5149 h 19998"/>
                <a:gd name="connsiteX401" fmla="*/ 1915 w 19998"/>
                <a:gd name="connsiteY401" fmla="*/ 5125 h 19998"/>
                <a:gd name="connsiteX402" fmla="*/ 1915 w 19998"/>
                <a:gd name="connsiteY402" fmla="*/ 5069 h 19998"/>
                <a:gd name="connsiteX403" fmla="*/ 1979 w 19998"/>
                <a:gd name="connsiteY403" fmla="*/ 5003 h 19998"/>
                <a:gd name="connsiteX404" fmla="*/ 1936 w 19998"/>
                <a:gd name="connsiteY404" fmla="*/ 4939 h 19998"/>
                <a:gd name="connsiteX405" fmla="*/ 2103 w 19998"/>
                <a:gd name="connsiteY405" fmla="*/ 4820 h 19998"/>
                <a:gd name="connsiteX406" fmla="*/ 2496 w 19998"/>
                <a:gd name="connsiteY406" fmla="*/ 4777 h 19998"/>
                <a:gd name="connsiteX407" fmla="*/ 2536 w 19998"/>
                <a:gd name="connsiteY407" fmla="*/ 4860 h 19998"/>
                <a:gd name="connsiteX408" fmla="*/ 2722 w 19998"/>
                <a:gd name="connsiteY408" fmla="*/ 4761 h 19998"/>
                <a:gd name="connsiteX409" fmla="*/ 2722 w 19998"/>
                <a:gd name="connsiteY409" fmla="*/ 4900 h 19998"/>
                <a:gd name="connsiteX410" fmla="*/ 2805 w 19998"/>
                <a:gd name="connsiteY410" fmla="*/ 4923 h 19998"/>
                <a:gd name="connsiteX411" fmla="*/ 2782 w 19998"/>
                <a:gd name="connsiteY411" fmla="*/ 4982 h 19998"/>
                <a:gd name="connsiteX412" fmla="*/ 2886 w 19998"/>
                <a:gd name="connsiteY412" fmla="*/ 5022 h 19998"/>
                <a:gd name="connsiteX413" fmla="*/ 2910 w 19998"/>
                <a:gd name="connsiteY413" fmla="*/ 5022 h 19998"/>
                <a:gd name="connsiteX414" fmla="*/ 2970 w 19998"/>
                <a:gd name="connsiteY414" fmla="*/ 5189 h 19998"/>
                <a:gd name="connsiteX415" fmla="*/ 3256 w 19998"/>
                <a:gd name="connsiteY415" fmla="*/ 5673 h 19998"/>
                <a:gd name="connsiteX416" fmla="*/ 3608 w 19998"/>
                <a:gd name="connsiteY416" fmla="*/ 5391 h 19998"/>
                <a:gd name="connsiteX417" fmla="*/ 3860 w 19998"/>
                <a:gd name="connsiteY417" fmla="*/ 5268 h 19998"/>
                <a:gd name="connsiteX418" fmla="*/ 3999 w 19998"/>
                <a:gd name="connsiteY418" fmla="*/ 5534 h 19998"/>
                <a:gd name="connsiteX419" fmla="*/ 4351 w 19998"/>
                <a:gd name="connsiteY419" fmla="*/ 5351 h 19998"/>
                <a:gd name="connsiteX420" fmla="*/ 4580 w 19998"/>
                <a:gd name="connsiteY420" fmla="*/ 5268 h 19998"/>
                <a:gd name="connsiteX421" fmla="*/ 4580 w 19998"/>
                <a:gd name="connsiteY421" fmla="*/ 5471 h 19998"/>
                <a:gd name="connsiteX422" fmla="*/ 4994 w 19998"/>
                <a:gd name="connsiteY422" fmla="*/ 5449 h 19998"/>
                <a:gd name="connsiteX423" fmla="*/ 5075 w 19998"/>
                <a:gd name="connsiteY423" fmla="*/ 5471 h 19998"/>
                <a:gd name="connsiteX424" fmla="*/ 5323 w 19998"/>
                <a:gd name="connsiteY424" fmla="*/ 5471 h 19998"/>
                <a:gd name="connsiteX425" fmla="*/ 5242 w 19998"/>
                <a:gd name="connsiteY425" fmla="*/ 5407 h 19998"/>
                <a:gd name="connsiteX426" fmla="*/ 4994 w 19998"/>
                <a:gd name="connsiteY426" fmla="*/ 5003 h 19998"/>
                <a:gd name="connsiteX427" fmla="*/ 4970 w 19998"/>
                <a:gd name="connsiteY427" fmla="*/ 5003 h 19998"/>
                <a:gd name="connsiteX428" fmla="*/ 4954 w 19998"/>
                <a:gd name="connsiteY428" fmla="*/ 4982 h 19998"/>
                <a:gd name="connsiteX429" fmla="*/ 5054 w 19998"/>
                <a:gd name="connsiteY429" fmla="*/ 4618 h 19998"/>
                <a:gd name="connsiteX430" fmla="*/ 5054 w 19998"/>
                <a:gd name="connsiteY430" fmla="*/ 4601 h 19998"/>
                <a:gd name="connsiteX431" fmla="*/ 5037 w 19998"/>
                <a:gd name="connsiteY431" fmla="*/ 4618 h 19998"/>
                <a:gd name="connsiteX432" fmla="*/ 5011 w 19998"/>
                <a:gd name="connsiteY432" fmla="*/ 4131 h 19998"/>
                <a:gd name="connsiteX433" fmla="*/ 4970 w 19998"/>
                <a:gd name="connsiteY433" fmla="*/ 4131 h 19998"/>
                <a:gd name="connsiteX434" fmla="*/ 4642 w 19998"/>
                <a:gd name="connsiteY434" fmla="*/ 3335 h 19998"/>
                <a:gd name="connsiteX435" fmla="*/ 4663 w 19998"/>
                <a:gd name="connsiteY435" fmla="*/ 3092 h 19998"/>
                <a:gd name="connsiteX436" fmla="*/ 4563 w 19998"/>
                <a:gd name="connsiteY436" fmla="*/ 3050 h 19998"/>
                <a:gd name="connsiteX437" fmla="*/ 4563 w 19998"/>
                <a:gd name="connsiteY437" fmla="*/ 2930 h 19998"/>
                <a:gd name="connsiteX438" fmla="*/ 4663 w 19998"/>
                <a:gd name="connsiteY438" fmla="*/ 2987 h 19998"/>
                <a:gd name="connsiteX439" fmla="*/ 4684 w 19998"/>
                <a:gd name="connsiteY439" fmla="*/ 2947 h 19998"/>
                <a:gd name="connsiteX440" fmla="*/ 5242 w 19998"/>
                <a:gd name="connsiteY440" fmla="*/ 3092 h 19998"/>
                <a:gd name="connsiteX441" fmla="*/ 5258 w 19998"/>
                <a:gd name="connsiteY441" fmla="*/ 3029 h 19998"/>
                <a:gd name="connsiteX442" fmla="*/ 5570 w 19998"/>
                <a:gd name="connsiteY442" fmla="*/ 3050 h 19998"/>
                <a:gd name="connsiteX443" fmla="*/ 5632 w 19998"/>
                <a:gd name="connsiteY443" fmla="*/ 3252 h 19998"/>
                <a:gd name="connsiteX444" fmla="*/ 5592 w 19998"/>
                <a:gd name="connsiteY444" fmla="*/ 3252 h 19998"/>
                <a:gd name="connsiteX445" fmla="*/ 5570 w 19998"/>
                <a:gd name="connsiteY445" fmla="*/ 3316 h 19998"/>
                <a:gd name="connsiteX446" fmla="*/ 5511 w 19998"/>
                <a:gd name="connsiteY446" fmla="*/ 3316 h 19998"/>
                <a:gd name="connsiteX447" fmla="*/ 5675 w 19998"/>
                <a:gd name="connsiteY447" fmla="*/ 3800 h 19998"/>
                <a:gd name="connsiteX448" fmla="*/ 5649 w 19998"/>
                <a:gd name="connsiteY448" fmla="*/ 3826 h 19998"/>
                <a:gd name="connsiteX449" fmla="*/ 5732 w 19998"/>
                <a:gd name="connsiteY449" fmla="*/ 3842 h 19998"/>
                <a:gd name="connsiteX450" fmla="*/ 5713 w 19998"/>
                <a:gd name="connsiteY450" fmla="*/ 3842 h 19998"/>
                <a:gd name="connsiteX451" fmla="*/ 5732 w 19998"/>
                <a:gd name="connsiteY451" fmla="*/ 3882 h 19998"/>
                <a:gd name="connsiteX452" fmla="*/ 5756 w 19998"/>
                <a:gd name="connsiteY452" fmla="*/ 3882 h 19998"/>
                <a:gd name="connsiteX453" fmla="*/ 5775 w 19998"/>
                <a:gd name="connsiteY453" fmla="*/ 3882 h 19998"/>
                <a:gd name="connsiteX454" fmla="*/ 5861 w 19998"/>
                <a:gd name="connsiteY454" fmla="*/ 3762 h 19998"/>
                <a:gd name="connsiteX455" fmla="*/ 6499 w 19998"/>
                <a:gd name="connsiteY455" fmla="*/ 3906 h 19998"/>
                <a:gd name="connsiteX456" fmla="*/ 7611 w 19998"/>
                <a:gd name="connsiteY456" fmla="*/ 3826 h 19998"/>
                <a:gd name="connsiteX457" fmla="*/ 7923 w 19998"/>
                <a:gd name="connsiteY457" fmla="*/ 3722 h 19998"/>
                <a:gd name="connsiteX458" fmla="*/ 8045 w 19998"/>
                <a:gd name="connsiteY458" fmla="*/ 3703 h 19998"/>
                <a:gd name="connsiteX459" fmla="*/ 7611 w 19998"/>
                <a:gd name="connsiteY459" fmla="*/ 3600 h 19998"/>
                <a:gd name="connsiteX460" fmla="*/ 7611 w 19998"/>
                <a:gd name="connsiteY460" fmla="*/ 3581 h 19998"/>
                <a:gd name="connsiteX461" fmla="*/ 7799 w 19998"/>
                <a:gd name="connsiteY461" fmla="*/ 3092 h 19998"/>
                <a:gd name="connsiteX462" fmla="*/ 9574 w 19998"/>
                <a:gd name="connsiteY462" fmla="*/ 2317 h 19998"/>
                <a:gd name="connsiteX463" fmla="*/ 9843 w 19998"/>
                <a:gd name="connsiteY463" fmla="*/ 1993 h 19998"/>
                <a:gd name="connsiteX464" fmla="*/ 9902 w 19998"/>
                <a:gd name="connsiteY464" fmla="*/ 2051 h 19998"/>
                <a:gd name="connsiteX465" fmla="*/ 10031 w 19998"/>
                <a:gd name="connsiteY465" fmla="*/ 2051 h 19998"/>
                <a:gd name="connsiteX466" fmla="*/ 9964 w 19998"/>
                <a:gd name="connsiteY466" fmla="*/ 1972 h 19998"/>
                <a:gd name="connsiteX467" fmla="*/ 9943 w 19998"/>
                <a:gd name="connsiteY467" fmla="*/ 1993 h 19998"/>
                <a:gd name="connsiteX468" fmla="*/ 9843 w 19998"/>
                <a:gd name="connsiteY468" fmla="*/ 1645 h 19998"/>
                <a:gd name="connsiteX469" fmla="*/ 9902 w 19998"/>
                <a:gd name="connsiteY469" fmla="*/ 1645 h 19998"/>
                <a:gd name="connsiteX470" fmla="*/ 9902 w 19998"/>
                <a:gd name="connsiteY470" fmla="*/ 1628 h 19998"/>
                <a:gd name="connsiteX471" fmla="*/ 9902 w 19998"/>
                <a:gd name="connsiteY471" fmla="*/ 1607 h 19998"/>
                <a:gd name="connsiteX472" fmla="*/ 9843 w 19998"/>
                <a:gd name="connsiteY472" fmla="*/ 1542 h 19998"/>
                <a:gd name="connsiteX473" fmla="*/ 9886 w 19998"/>
                <a:gd name="connsiteY473" fmla="*/ 1260 h 19998"/>
                <a:gd name="connsiteX474" fmla="*/ 9926 w 19998"/>
                <a:gd name="connsiteY474" fmla="*/ 1243 h 19998"/>
                <a:gd name="connsiteX475" fmla="*/ 9886 w 19998"/>
                <a:gd name="connsiteY475" fmla="*/ 815 h 19998"/>
                <a:gd name="connsiteX476" fmla="*/ 9902 w 19998"/>
                <a:gd name="connsiteY476" fmla="*/ 815 h 19998"/>
                <a:gd name="connsiteX477" fmla="*/ 9886 w 19998"/>
                <a:gd name="connsiteY477" fmla="*/ 484 h 19998"/>
                <a:gd name="connsiteX478" fmla="*/ 10645 w 19998"/>
                <a:gd name="connsiteY478" fmla="*/ 186 h 19998"/>
                <a:gd name="connsiteX479" fmla="*/ 11307 w 19998"/>
                <a:gd name="connsiteY479" fmla="*/ 0 h 19998"/>
                <a:gd name="connsiteX480" fmla="*/ 11431 w 19998"/>
                <a:gd name="connsiteY480" fmla="*/ 324 h 19998"/>
                <a:gd name="connsiteX481" fmla="*/ 11431 w 19998"/>
                <a:gd name="connsiteY481" fmla="*/ 630 h 19998"/>
                <a:gd name="connsiteX482" fmla="*/ 11577 w 19998"/>
                <a:gd name="connsiteY482" fmla="*/ 630 h 19998"/>
                <a:gd name="connsiteX483" fmla="*/ 11700 w 19998"/>
                <a:gd name="connsiteY483" fmla="*/ 832 h 19998"/>
                <a:gd name="connsiteX484" fmla="*/ 11822 w 19998"/>
                <a:gd name="connsiteY484" fmla="*/ 895 h 19998"/>
                <a:gd name="connsiteX485" fmla="*/ 12158 w 19998"/>
                <a:gd name="connsiteY485" fmla="*/ 670 h 19998"/>
                <a:gd name="connsiteX486" fmla="*/ 12279 w 19998"/>
                <a:gd name="connsiteY486" fmla="*/ 792 h 19998"/>
                <a:gd name="connsiteX487" fmla="*/ 12255 w 19998"/>
                <a:gd name="connsiteY487" fmla="*/ 815 h 19998"/>
                <a:gd name="connsiteX488" fmla="*/ 12360 w 19998"/>
                <a:gd name="connsiteY488" fmla="*/ 895 h 19998"/>
                <a:gd name="connsiteX489" fmla="*/ 12360 w 19998"/>
                <a:gd name="connsiteY489" fmla="*/ 912 h 19998"/>
                <a:gd name="connsiteX490" fmla="*/ 12339 w 19998"/>
                <a:gd name="connsiteY490" fmla="*/ 935 h 19998"/>
                <a:gd name="connsiteX491" fmla="*/ 12548 w 19998"/>
                <a:gd name="connsiteY491" fmla="*/ 1342 h 19998"/>
                <a:gd name="connsiteX492" fmla="*/ 12753 w 19998"/>
                <a:gd name="connsiteY492" fmla="*/ 1260 h 19998"/>
                <a:gd name="connsiteX493" fmla="*/ 12729 w 19998"/>
                <a:gd name="connsiteY493" fmla="*/ 1363 h 19998"/>
                <a:gd name="connsiteX494" fmla="*/ 12834 w 19998"/>
                <a:gd name="connsiteY494" fmla="*/ 1323 h 19998"/>
                <a:gd name="connsiteX495" fmla="*/ 12853 w 19998"/>
                <a:gd name="connsiteY495" fmla="*/ 1342 h 19998"/>
                <a:gd name="connsiteX496" fmla="*/ 12901 w 19998"/>
                <a:gd name="connsiteY496" fmla="*/ 1342 h 19998"/>
                <a:gd name="connsiteX497" fmla="*/ 13039 w 19998"/>
                <a:gd name="connsiteY497" fmla="*/ 1769 h 19998"/>
                <a:gd name="connsiteX498" fmla="*/ 13039 w 19998"/>
                <a:gd name="connsiteY498" fmla="*/ 1751 h 19998"/>
                <a:gd name="connsiteX499" fmla="*/ 13065 w 19998"/>
                <a:gd name="connsiteY499" fmla="*/ 1751 h 19998"/>
                <a:gd name="connsiteX500" fmla="*/ 13082 w 19998"/>
                <a:gd name="connsiteY500" fmla="*/ 1671 h 19998"/>
                <a:gd name="connsiteX501" fmla="*/ 13186 w 19998"/>
                <a:gd name="connsiteY501" fmla="*/ 1645 h 19998"/>
                <a:gd name="connsiteX502" fmla="*/ 13203 w 19998"/>
                <a:gd name="connsiteY502" fmla="*/ 1671 h 19998"/>
                <a:gd name="connsiteX503" fmla="*/ 13203 w 19998"/>
                <a:gd name="connsiteY503" fmla="*/ 1645 h 19998"/>
                <a:gd name="connsiteX504" fmla="*/ 13267 w 19998"/>
                <a:gd name="connsiteY504" fmla="*/ 1645 h 19998"/>
                <a:gd name="connsiteX505" fmla="*/ 13267 w 19998"/>
                <a:gd name="connsiteY505" fmla="*/ 1671 h 19998"/>
                <a:gd name="connsiteX506" fmla="*/ 13308 w 19998"/>
                <a:gd name="connsiteY506" fmla="*/ 1687 h 19998"/>
                <a:gd name="connsiteX507" fmla="*/ 13308 w 19998"/>
                <a:gd name="connsiteY507" fmla="*/ 1711 h 19998"/>
                <a:gd name="connsiteX508" fmla="*/ 13515 w 19998"/>
                <a:gd name="connsiteY508" fmla="*/ 1628 h 19998"/>
                <a:gd name="connsiteX509" fmla="*/ 13598 w 19998"/>
                <a:gd name="connsiteY509" fmla="*/ 1751 h 19998"/>
                <a:gd name="connsiteX510" fmla="*/ 13660 w 19998"/>
                <a:gd name="connsiteY510" fmla="*/ 1769 h 19998"/>
                <a:gd name="connsiteX511" fmla="*/ 13660 w 19998"/>
                <a:gd name="connsiteY511" fmla="*/ 1833 h 19998"/>
                <a:gd name="connsiteX512" fmla="*/ 13677 w 19998"/>
                <a:gd name="connsiteY512" fmla="*/ 1833 h 19998"/>
                <a:gd name="connsiteX513" fmla="*/ 13677 w 19998"/>
                <a:gd name="connsiteY513" fmla="*/ 1849 h 19998"/>
                <a:gd name="connsiteX514" fmla="*/ 13725 w 19998"/>
                <a:gd name="connsiteY514" fmla="*/ 1849 h 19998"/>
                <a:gd name="connsiteX515" fmla="*/ 13703 w 19998"/>
                <a:gd name="connsiteY515" fmla="*/ 1833 h 19998"/>
                <a:gd name="connsiteX516" fmla="*/ 13725 w 19998"/>
                <a:gd name="connsiteY516" fmla="*/ 1791 h 19998"/>
                <a:gd name="connsiteX517" fmla="*/ 13808 w 19998"/>
                <a:gd name="connsiteY517" fmla="*/ 1873 h 19998"/>
                <a:gd name="connsiteX518" fmla="*/ 13725 w 19998"/>
                <a:gd name="connsiteY518" fmla="*/ 2155 h 19998"/>
                <a:gd name="connsiteX519" fmla="*/ 13725 w 19998"/>
                <a:gd name="connsiteY519" fmla="*/ 2138 h 19998"/>
                <a:gd name="connsiteX520" fmla="*/ 13784 w 19998"/>
                <a:gd name="connsiteY520" fmla="*/ 2155 h 19998"/>
                <a:gd name="connsiteX521" fmla="*/ 13825 w 19998"/>
                <a:gd name="connsiteY521" fmla="*/ 2301 h 19998"/>
                <a:gd name="connsiteX522" fmla="*/ 13703 w 19998"/>
                <a:gd name="connsiteY522" fmla="*/ 2420 h 19998"/>
                <a:gd name="connsiteX523" fmla="*/ 13741 w 19998"/>
                <a:gd name="connsiteY523" fmla="*/ 2463 h 19998"/>
                <a:gd name="connsiteX524" fmla="*/ 13703 w 19998"/>
                <a:gd name="connsiteY524" fmla="*/ 2503 h 19998"/>
                <a:gd name="connsiteX525" fmla="*/ 13784 w 19998"/>
                <a:gd name="connsiteY525" fmla="*/ 2519 h 19998"/>
                <a:gd name="connsiteX526" fmla="*/ 13784 w 19998"/>
                <a:gd name="connsiteY526" fmla="*/ 2540 h 19998"/>
                <a:gd name="connsiteX527" fmla="*/ 13849 w 19998"/>
                <a:gd name="connsiteY527" fmla="*/ 2540 h 19998"/>
                <a:gd name="connsiteX528" fmla="*/ 14280 w 19998"/>
                <a:gd name="connsiteY528" fmla="*/ 2540 h 19998"/>
                <a:gd name="connsiteX529" fmla="*/ 14527 w 19998"/>
                <a:gd name="connsiteY529" fmla="*/ 2437 h 19998"/>
                <a:gd name="connsiteX530" fmla="*/ 14527 w 19998"/>
                <a:gd name="connsiteY530" fmla="*/ 2218 h 19998"/>
                <a:gd name="connsiteX531" fmla="*/ 14715 w 19998"/>
                <a:gd name="connsiteY531" fmla="*/ 2051 h 19998"/>
                <a:gd name="connsiteX532" fmla="*/ 14815 w 19998"/>
                <a:gd name="connsiteY532" fmla="*/ 2115 h 19998"/>
                <a:gd name="connsiteX533" fmla="*/ 14775 w 19998"/>
                <a:gd name="connsiteY533" fmla="*/ 2138 h 19998"/>
                <a:gd name="connsiteX534" fmla="*/ 14796 w 19998"/>
                <a:gd name="connsiteY534" fmla="*/ 2218 h 19998"/>
                <a:gd name="connsiteX535" fmla="*/ 14756 w 19998"/>
                <a:gd name="connsiteY535" fmla="*/ 2195 h 19998"/>
                <a:gd name="connsiteX536" fmla="*/ 14732 w 19998"/>
                <a:gd name="connsiteY536" fmla="*/ 2218 h 19998"/>
                <a:gd name="connsiteX537" fmla="*/ 14756 w 19998"/>
                <a:gd name="connsiteY537" fmla="*/ 2237 h 19998"/>
                <a:gd name="connsiteX538" fmla="*/ 14732 w 19998"/>
                <a:gd name="connsiteY538" fmla="*/ 2275 h 19998"/>
                <a:gd name="connsiteX539" fmla="*/ 14715 w 19998"/>
                <a:gd name="connsiteY539" fmla="*/ 2275 h 19998"/>
                <a:gd name="connsiteX540" fmla="*/ 14756 w 19998"/>
                <a:gd name="connsiteY540" fmla="*/ 2341 h 19998"/>
                <a:gd name="connsiteX541" fmla="*/ 14675 w 19998"/>
                <a:gd name="connsiteY541" fmla="*/ 2519 h 19998"/>
                <a:gd name="connsiteX542" fmla="*/ 14815 w 19998"/>
                <a:gd name="connsiteY542" fmla="*/ 2622 h 19998"/>
                <a:gd name="connsiteX543" fmla="*/ 14796 w 19998"/>
                <a:gd name="connsiteY543" fmla="*/ 2904 h 19998"/>
                <a:gd name="connsiteX544" fmla="*/ 14918 w 19998"/>
                <a:gd name="connsiteY544" fmla="*/ 2904 h 19998"/>
                <a:gd name="connsiteX545" fmla="*/ 14918 w 19998"/>
                <a:gd name="connsiteY545" fmla="*/ 2867 h 19998"/>
                <a:gd name="connsiteX546" fmla="*/ 15001 w 19998"/>
                <a:gd name="connsiteY546" fmla="*/ 2888 h 19998"/>
                <a:gd name="connsiteX547" fmla="*/ 15230 w 19998"/>
                <a:gd name="connsiteY547" fmla="*/ 3074 h 19998"/>
                <a:gd name="connsiteX548" fmla="*/ 15249 w 19998"/>
                <a:gd name="connsiteY548" fmla="*/ 3050 h 19998"/>
                <a:gd name="connsiteX549" fmla="*/ 15249 w 19998"/>
                <a:gd name="connsiteY549" fmla="*/ 3114 h 19998"/>
                <a:gd name="connsiteX550" fmla="*/ 15330 w 19998"/>
                <a:gd name="connsiteY550" fmla="*/ 3114 h 19998"/>
                <a:gd name="connsiteX551" fmla="*/ 15418 w 19998"/>
                <a:gd name="connsiteY551" fmla="*/ 3114 h 19998"/>
                <a:gd name="connsiteX552" fmla="*/ 15499 w 19998"/>
                <a:gd name="connsiteY552" fmla="*/ 3196 h 19998"/>
                <a:gd name="connsiteX553" fmla="*/ 15475 w 19998"/>
                <a:gd name="connsiteY553" fmla="*/ 3252 h 19998"/>
                <a:gd name="connsiteX554" fmla="*/ 15499 w 19998"/>
                <a:gd name="connsiteY554" fmla="*/ 3295 h 19998"/>
                <a:gd name="connsiteX555" fmla="*/ 15499 w 19998"/>
                <a:gd name="connsiteY555" fmla="*/ 3276 h 19998"/>
                <a:gd name="connsiteX556" fmla="*/ 15599 w 19998"/>
                <a:gd name="connsiteY556" fmla="*/ 3276 h 19998"/>
                <a:gd name="connsiteX557" fmla="*/ 15704 w 19998"/>
                <a:gd name="connsiteY557" fmla="*/ 3374 h 19998"/>
                <a:gd name="connsiteX558" fmla="*/ 15682 w 19998"/>
                <a:gd name="connsiteY558" fmla="*/ 3414 h 19998"/>
                <a:gd name="connsiteX559" fmla="*/ 15723 w 19998"/>
                <a:gd name="connsiteY559" fmla="*/ 3478 h 19998"/>
                <a:gd name="connsiteX560" fmla="*/ 15704 w 19998"/>
                <a:gd name="connsiteY560" fmla="*/ 3497 h 19998"/>
                <a:gd name="connsiteX561" fmla="*/ 15747 w 19998"/>
                <a:gd name="connsiteY561" fmla="*/ 3534 h 19998"/>
                <a:gd name="connsiteX562" fmla="*/ 15747 w 19998"/>
                <a:gd name="connsiteY562" fmla="*/ 3518 h 19998"/>
                <a:gd name="connsiteX563" fmla="*/ 15935 w 19998"/>
                <a:gd name="connsiteY563" fmla="*/ 3478 h 19998"/>
                <a:gd name="connsiteX564" fmla="*/ 15935 w 19998"/>
                <a:gd name="connsiteY564" fmla="*/ 3518 h 19998"/>
                <a:gd name="connsiteX565" fmla="*/ 15951 w 19998"/>
                <a:gd name="connsiteY565" fmla="*/ 3518 h 19998"/>
                <a:gd name="connsiteX566" fmla="*/ 15992 w 19998"/>
                <a:gd name="connsiteY566" fmla="*/ 3414 h 19998"/>
                <a:gd name="connsiteX567" fmla="*/ 16156 w 19998"/>
                <a:gd name="connsiteY567" fmla="*/ 3414 h 19998"/>
                <a:gd name="connsiteX568" fmla="*/ 16156 w 19998"/>
                <a:gd name="connsiteY568" fmla="*/ 3374 h 19998"/>
                <a:gd name="connsiteX569" fmla="*/ 16302 w 19998"/>
                <a:gd name="connsiteY569" fmla="*/ 3436 h 19998"/>
                <a:gd name="connsiteX570" fmla="*/ 16285 w 19998"/>
                <a:gd name="connsiteY570" fmla="*/ 3454 h 19998"/>
                <a:gd name="connsiteX571" fmla="*/ 16366 w 19998"/>
                <a:gd name="connsiteY571" fmla="*/ 3518 h 19998"/>
                <a:gd name="connsiteX572" fmla="*/ 16490 w 19998"/>
                <a:gd name="connsiteY572" fmla="*/ 3518 h 19998"/>
                <a:gd name="connsiteX573" fmla="*/ 16506 w 19998"/>
                <a:gd name="connsiteY573" fmla="*/ 3600 h 19998"/>
                <a:gd name="connsiteX574" fmla="*/ 16590 w 19998"/>
                <a:gd name="connsiteY574" fmla="*/ 3624 h 19998"/>
                <a:gd name="connsiteX575" fmla="*/ 16611 w 19998"/>
                <a:gd name="connsiteY575" fmla="*/ 3581 h 19998"/>
                <a:gd name="connsiteX576" fmla="*/ 16694 w 19998"/>
                <a:gd name="connsiteY576" fmla="*/ 3600 h 19998"/>
                <a:gd name="connsiteX577" fmla="*/ 16694 w 19998"/>
                <a:gd name="connsiteY577" fmla="*/ 3560 h 19998"/>
                <a:gd name="connsiteX578" fmla="*/ 16716 w 19998"/>
                <a:gd name="connsiteY578" fmla="*/ 3560 h 19998"/>
                <a:gd name="connsiteX579" fmla="*/ 16716 w 19998"/>
                <a:gd name="connsiteY579" fmla="*/ 3518 h 19998"/>
                <a:gd name="connsiteX580" fmla="*/ 16759 w 19998"/>
                <a:gd name="connsiteY580" fmla="*/ 3497 h 19998"/>
                <a:gd name="connsiteX581" fmla="*/ 16759 w 19998"/>
                <a:gd name="connsiteY581" fmla="*/ 3478 h 19998"/>
                <a:gd name="connsiteX582" fmla="*/ 16940 w 19998"/>
                <a:gd name="connsiteY582" fmla="*/ 3478 h 19998"/>
                <a:gd name="connsiteX583" fmla="*/ 17085 w 19998"/>
                <a:gd name="connsiteY583" fmla="*/ 3560 h 19998"/>
                <a:gd name="connsiteX584" fmla="*/ 17085 w 19998"/>
                <a:gd name="connsiteY584" fmla="*/ 3534 h 19998"/>
                <a:gd name="connsiteX585" fmla="*/ 17192 w 19998"/>
                <a:gd name="connsiteY585" fmla="*/ 3518 h 19998"/>
                <a:gd name="connsiteX586" fmla="*/ 17192 w 19998"/>
                <a:gd name="connsiteY586" fmla="*/ 3534 h 19998"/>
                <a:gd name="connsiteX587" fmla="*/ 17373 w 19998"/>
                <a:gd name="connsiteY587" fmla="*/ 3640 h 19998"/>
                <a:gd name="connsiteX588" fmla="*/ 17354 w 19998"/>
                <a:gd name="connsiteY588" fmla="*/ 3663 h 19998"/>
                <a:gd name="connsiteX589" fmla="*/ 17437 w 19998"/>
                <a:gd name="connsiteY589" fmla="*/ 3783 h 19998"/>
                <a:gd name="connsiteX590" fmla="*/ 17397 w 19998"/>
                <a:gd name="connsiteY590" fmla="*/ 3783 h 19998"/>
                <a:gd name="connsiteX591" fmla="*/ 17414 w 19998"/>
                <a:gd name="connsiteY591" fmla="*/ 3826 h 19998"/>
                <a:gd name="connsiteX592" fmla="*/ 17437 w 19998"/>
                <a:gd name="connsiteY592" fmla="*/ 3826 h 19998"/>
                <a:gd name="connsiteX593" fmla="*/ 17602 w 19998"/>
                <a:gd name="connsiteY593" fmla="*/ 4028 h 19998"/>
                <a:gd name="connsiteX594" fmla="*/ 17623 w 19998"/>
                <a:gd name="connsiteY594" fmla="*/ 4091 h 19998"/>
                <a:gd name="connsiteX595" fmla="*/ 17642 w 19998"/>
                <a:gd name="connsiteY595" fmla="*/ 4091 h 19998"/>
                <a:gd name="connsiteX596" fmla="*/ 17683 w 19998"/>
                <a:gd name="connsiteY596" fmla="*/ 4211 h 19998"/>
                <a:gd name="connsiteX597" fmla="*/ 17849 w 19998"/>
                <a:gd name="connsiteY597" fmla="*/ 4211 h 19998"/>
                <a:gd name="connsiteX598" fmla="*/ 17849 w 19998"/>
                <a:gd name="connsiteY598" fmla="*/ 4171 h 19998"/>
                <a:gd name="connsiteX599" fmla="*/ 17871 w 19998"/>
                <a:gd name="connsiteY599" fmla="*/ 4171 h 19998"/>
                <a:gd name="connsiteX600" fmla="*/ 17830 w 19998"/>
                <a:gd name="connsiteY600" fmla="*/ 4091 h 19998"/>
                <a:gd name="connsiteX601" fmla="*/ 17871 w 19998"/>
                <a:gd name="connsiteY601" fmla="*/ 4065 h 19998"/>
                <a:gd name="connsiteX602" fmla="*/ 17935 w 19998"/>
                <a:gd name="connsiteY602" fmla="*/ 4091 h 19998"/>
                <a:gd name="connsiteX603" fmla="*/ 17976 w 19998"/>
                <a:gd name="connsiteY603" fmla="*/ 4065 h 19998"/>
                <a:gd name="connsiteX604" fmla="*/ 18019 w 19998"/>
                <a:gd name="connsiteY604" fmla="*/ 4091 h 19998"/>
                <a:gd name="connsiteX605" fmla="*/ 18140 w 19998"/>
                <a:gd name="connsiteY605" fmla="*/ 4131 h 19998"/>
                <a:gd name="connsiteX606" fmla="*/ 18183 w 19998"/>
                <a:gd name="connsiteY606" fmla="*/ 4293 h 19998"/>
                <a:gd name="connsiteX607" fmla="*/ 18200 w 19998"/>
                <a:gd name="connsiteY607" fmla="*/ 4293 h 19998"/>
                <a:gd name="connsiteX608" fmla="*/ 18223 w 19998"/>
                <a:gd name="connsiteY608" fmla="*/ 4211 h 19998"/>
                <a:gd name="connsiteX609" fmla="*/ 18240 w 19998"/>
                <a:gd name="connsiteY609" fmla="*/ 4211 h 19998"/>
                <a:gd name="connsiteX610" fmla="*/ 18240 w 19998"/>
                <a:gd name="connsiteY610" fmla="*/ 4230 h 19998"/>
                <a:gd name="connsiteX611" fmla="*/ 18281 w 19998"/>
                <a:gd name="connsiteY611" fmla="*/ 4230 h 19998"/>
                <a:gd name="connsiteX612" fmla="*/ 18328 w 19998"/>
                <a:gd name="connsiteY612" fmla="*/ 4270 h 19998"/>
                <a:gd name="connsiteX613" fmla="*/ 18369 w 19998"/>
                <a:gd name="connsiteY613" fmla="*/ 4253 h 19998"/>
                <a:gd name="connsiteX614" fmla="*/ 18388 w 19998"/>
                <a:gd name="connsiteY614" fmla="*/ 4270 h 19998"/>
                <a:gd name="connsiteX615" fmla="*/ 18531 w 19998"/>
                <a:gd name="connsiteY615" fmla="*/ 4253 h 19998"/>
                <a:gd name="connsiteX616" fmla="*/ 18531 w 19998"/>
                <a:gd name="connsiteY616" fmla="*/ 4270 h 19998"/>
                <a:gd name="connsiteX617" fmla="*/ 18631 w 19998"/>
                <a:gd name="connsiteY617" fmla="*/ 4211 h 19998"/>
                <a:gd name="connsiteX618" fmla="*/ 18631 w 19998"/>
                <a:gd name="connsiteY618" fmla="*/ 4131 h 19998"/>
                <a:gd name="connsiteX619" fmla="*/ 18762 w 19998"/>
                <a:gd name="connsiteY619" fmla="*/ 4108 h 19998"/>
                <a:gd name="connsiteX620" fmla="*/ 18778 w 19998"/>
                <a:gd name="connsiteY620" fmla="*/ 4148 h 19998"/>
                <a:gd name="connsiteX621" fmla="*/ 18821 w 19998"/>
                <a:gd name="connsiteY621" fmla="*/ 4131 h 19998"/>
                <a:gd name="connsiteX622" fmla="*/ 18943 w 19998"/>
                <a:gd name="connsiteY622" fmla="*/ 4333 h 19998"/>
                <a:gd name="connsiteX623" fmla="*/ 19047 w 19998"/>
                <a:gd name="connsiteY623" fmla="*/ 4333 h 19998"/>
                <a:gd name="connsiteX624" fmla="*/ 19064 w 19998"/>
                <a:gd name="connsiteY624" fmla="*/ 4392 h 19998"/>
                <a:gd name="connsiteX625" fmla="*/ 19152 w 19998"/>
                <a:gd name="connsiteY625" fmla="*/ 4392 h 19998"/>
                <a:gd name="connsiteX626" fmla="*/ 19152 w 19998"/>
                <a:gd name="connsiteY626" fmla="*/ 4373 h 19998"/>
                <a:gd name="connsiteX627" fmla="*/ 19212 w 19998"/>
                <a:gd name="connsiteY627" fmla="*/ 4373 h 19998"/>
                <a:gd name="connsiteX628" fmla="*/ 19212 w 19998"/>
                <a:gd name="connsiteY628" fmla="*/ 4392 h 19998"/>
                <a:gd name="connsiteX629" fmla="*/ 19317 w 19998"/>
                <a:gd name="connsiteY629" fmla="*/ 4333 h 19998"/>
                <a:gd name="connsiteX630" fmla="*/ 19417 w 19998"/>
                <a:gd name="connsiteY630" fmla="*/ 4392 h 19998"/>
                <a:gd name="connsiteX631" fmla="*/ 19443 w 19998"/>
                <a:gd name="connsiteY631" fmla="*/ 4373 h 19998"/>
                <a:gd name="connsiteX632" fmla="*/ 19500 w 19998"/>
                <a:gd name="connsiteY632" fmla="*/ 4373 h 19998"/>
                <a:gd name="connsiteX633" fmla="*/ 19521 w 19998"/>
                <a:gd name="connsiteY633" fmla="*/ 4352 h 19998"/>
                <a:gd name="connsiteX634" fmla="*/ 19998 w 19998"/>
                <a:gd name="connsiteY634" fmla="*/ 4512 h 19998"/>
                <a:gd name="connsiteX635" fmla="*/ 19750 w 19998"/>
                <a:gd name="connsiteY635" fmla="*/ 4939 h 19998"/>
                <a:gd name="connsiteX636" fmla="*/ 19712 w 19998"/>
                <a:gd name="connsiteY636" fmla="*/ 4939 h 19998"/>
                <a:gd name="connsiteX637" fmla="*/ 19686 w 19998"/>
                <a:gd name="connsiteY637" fmla="*/ 5003 h 19998"/>
                <a:gd name="connsiteX638" fmla="*/ 19645 w 19998"/>
                <a:gd name="connsiteY638" fmla="*/ 5003 h 19998"/>
                <a:gd name="connsiteX639" fmla="*/ 19131 w 19998"/>
                <a:gd name="connsiteY639" fmla="*/ 6512 h 19998"/>
                <a:gd name="connsiteX640" fmla="*/ 19236 w 19998"/>
                <a:gd name="connsiteY640" fmla="*/ 7750 h 19998"/>
                <a:gd name="connsiteX641" fmla="*/ 19212 w 19998"/>
                <a:gd name="connsiteY641" fmla="*/ 7750 h 19998"/>
                <a:gd name="connsiteX642" fmla="*/ 19090 w 19998"/>
                <a:gd name="connsiteY642" fmla="*/ 7870 h 19998"/>
                <a:gd name="connsiteX643" fmla="*/ 19152 w 19998"/>
                <a:gd name="connsiteY643" fmla="*/ 7853 h 19998"/>
                <a:gd name="connsiteX644" fmla="*/ 19064 w 19998"/>
                <a:gd name="connsiteY644" fmla="*/ 7973 h 19998"/>
                <a:gd name="connsiteX645" fmla="*/ 18983 w 19998"/>
                <a:gd name="connsiteY645" fmla="*/ 7973 h 19998"/>
                <a:gd name="connsiteX646" fmla="*/ 18714 w 19998"/>
                <a:gd name="connsiteY646" fmla="*/ 8135 h 19998"/>
                <a:gd name="connsiteX647" fmla="*/ 18695 w 19998"/>
                <a:gd name="connsiteY647" fmla="*/ 8093 h 19998"/>
                <a:gd name="connsiteX648" fmla="*/ 18614 w 19998"/>
                <a:gd name="connsiteY648" fmla="*/ 7997 h 19998"/>
                <a:gd name="connsiteX649" fmla="*/ 18304 w 19998"/>
                <a:gd name="connsiteY64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57 w 19998"/>
                <a:gd name="connsiteY337" fmla="*/ 6425 h 19998"/>
                <a:gd name="connsiteX338" fmla="*/ 695 w 19998"/>
                <a:gd name="connsiteY338" fmla="*/ 6408 h 19998"/>
                <a:gd name="connsiteX339" fmla="*/ 760 w 19998"/>
                <a:gd name="connsiteY339" fmla="*/ 6262 h 19998"/>
                <a:gd name="connsiteX340" fmla="*/ 722 w 19998"/>
                <a:gd name="connsiteY340" fmla="*/ 6262 h 19998"/>
                <a:gd name="connsiteX341" fmla="*/ 433 w 19998"/>
                <a:gd name="connsiteY341" fmla="*/ 6084 h 19998"/>
                <a:gd name="connsiteX342" fmla="*/ 348 w 19998"/>
                <a:gd name="connsiteY342" fmla="*/ 6204 h 19998"/>
                <a:gd name="connsiteX343" fmla="*/ 329 w 19998"/>
                <a:gd name="connsiteY343" fmla="*/ 6204 h 19998"/>
                <a:gd name="connsiteX344" fmla="*/ 305 w 19998"/>
                <a:gd name="connsiteY344" fmla="*/ 6060 h 19998"/>
                <a:gd name="connsiteX345" fmla="*/ 348 w 19998"/>
                <a:gd name="connsiteY345" fmla="*/ 6044 h 19998"/>
                <a:gd name="connsiteX346" fmla="*/ 348 w 19998"/>
                <a:gd name="connsiteY346" fmla="*/ 5997 h 19998"/>
                <a:gd name="connsiteX347" fmla="*/ 248 w 19998"/>
                <a:gd name="connsiteY347" fmla="*/ 5997 h 19998"/>
                <a:gd name="connsiteX348" fmla="*/ 221 w 19998"/>
                <a:gd name="connsiteY348" fmla="*/ 5938 h 19998"/>
                <a:gd name="connsiteX349" fmla="*/ 329 w 19998"/>
                <a:gd name="connsiteY349" fmla="*/ 5938 h 19998"/>
                <a:gd name="connsiteX350" fmla="*/ 348 w 19998"/>
                <a:gd name="connsiteY350" fmla="*/ 5818 h 19998"/>
                <a:gd name="connsiteX351" fmla="*/ 391 w 19998"/>
                <a:gd name="connsiteY351" fmla="*/ 5818 h 19998"/>
                <a:gd name="connsiteX352" fmla="*/ 369 w 19998"/>
                <a:gd name="connsiteY352" fmla="*/ 5917 h 19998"/>
                <a:gd name="connsiteX353" fmla="*/ 433 w 19998"/>
                <a:gd name="connsiteY353" fmla="*/ 5877 h 19998"/>
                <a:gd name="connsiteX354" fmla="*/ 433 w 19998"/>
                <a:gd name="connsiteY354" fmla="*/ 5898 h 19998"/>
                <a:gd name="connsiteX355" fmla="*/ 410 w 19998"/>
                <a:gd name="connsiteY355" fmla="*/ 5917 h 19998"/>
                <a:gd name="connsiteX356" fmla="*/ 555 w 19998"/>
                <a:gd name="connsiteY356" fmla="*/ 5938 h 19998"/>
                <a:gd name="connsiteX357" fmla="*/ 555 w 19998"/>
                <a:gd name="connsiteY357" fmla="*/ 5955 h 19998"/>
                <a:gd name="connsiteX358" fmla="*/ 738 w 19998"/>
                <a:gd name="connsiteY358" fmla="*/ 5938 h 19998"/>
                <a:gd name="connsiteX359" fmla="*/ 695 w 19998"/>
                <a:gd name="connsiteY359" fmla="*/ 5835 h 19998"/>
                <a:gd name="connsiteX360" fmla="*/ 655 w 19998"/>
                <a:gd name="connsiteY360" fmla="*/ 5835 h 19998"/>
                <a:gd name="connsiteX361" fmla="*/ 638 w 19998"/>
                <a:gd name="connsiteY361" fmla="*/ 5877 h 19998"/>
                <a:gd name="connsiteX362" fmla="*/ 574 w 19998"/>
                <a:gd name="connsiteY362" fmla="*/ 5861 h 19998"/>
                <a:gd name="connsiteX363" fmla="*/ 517 w 19998"/>
                <a:gd name="connsiteY363" fmla="*/ 5861 h 19998"/>
                <a:gd name="connsiteX364" fmla="*/ 598 w 19998"/>
                <a:gd name="connsiteY364" fmla="*/ 5736 h 19998"/>
                <a:gd name="connsiteX365" fmla="*/ 141 w 19998"/>
                <a:gd name="connsiteY365" fmla="*/ 5778 h 19998"/>
                <a:gd name="connsiteX366" fmla="*/ 141 w 19998"/>
                <a:gd name="connsiteY366" fmla="*/ 5795 h 19998"/>
                <a:gd name="connsiteX367" fmla="*/ 17 w 19998"/>
                <a:gd name="connsiteY367" fmla="*/ 5818 h 19998"/>
                <a:gd name="connsiteX368" fmla="*/ 141 w 19998"/>
                <a:gd name="connsiteY368" fmla="*/ 5287 h 19998"/>
                <a:gd name="connsiteX369" fmla="*/ 181 w 19998"/>
                <a:gd name="connsiteY369" fmla="*/ 5268 h 19998"/>
                <a:gd name="connsiteX370" fmla="*/ 348 w 19998"/>
                <a:gd name="connsiteY370" fmla="*/ 5247 h 19998"/>
                <a:gd name="connsiteX371" fmla="*/ 329 w 19998"/>
                <a:gd name="connsiteY371" fmla="*/ 5205 h 19998"/>
                <a:gd name="connsiteX372" fmla="*/ 450 w 19998"/>
                <a:gd name="connsiteY372" fmla="*/ 5149 h 19998"/>
                <a:gd name="connsiteX373" fmla="*/ 617 w 19998"/>
                <a:gd name="connsiteY373" fmla="*/ 5149 h 19998"/>
                <a:gd name="connsiteX374" fmla="*/ 617 w 19998"/>
                <a:gd name="connsiteY374" fmla="*/ 5106 h 19998"/>
                <a:gd name="connsiteX375" fmla="*/ 803 w 19998"/>
                <a:gd name="connsiteY375" fmla="*/ 5085 h 19998"/>
                <a:gd name="connsiteX376" fmla="*/ 826 w 19998"/>
                <a:gd name="connsiteY376" fmla="*/ 5106 h 19998"/>
                <a:gd name="connsiteX377" fmla="*/ 803 w 19998"/>
                <a:gd name="connsiteY377" fmla="*/ 5149 h 19998"/>
                <a:gd name="connsiteX378" fmla="*/ 803 w 19998"/>
                <a:gd name="connsiteY378" fmla="*/ 5165 h 19998"/>
                <a:gd name="connsiteX379" fmla="*/ 1276 w 19998"/>
                <a:gd name="connsiteY379" fmla="*/ 5022 h 19998"/>
                <a:gd name="connsiteX380" fmla="*/ 1276 w 19998"/>
                <a:gd name="connsiteY380" fmla="*/ 5003 h 19998"/>
                <a:gd name="connsiteX381" fmla="*/ 1276 w 19998"/>
                <a:gd name="connsiteY381" fmla="*/ 5022 h 19998"/>
                <a:gd name="connsiteX382" fmla="*/ 1298 w 19998"/>
                <a:gd name="connsiteY382" fmla="*/ 5022 h 19998"/>
                <a:gd name="connsiteX383" fmla="*/ 1298 w 19998"/>
                <a:gd name="connsiteY383" fmla="*/ 5003 h 19998"/>
                <a:gd name="connsiteX384" fmla="*/ 1341 w 19998"/>
                <a:gd name="connsiteY384" fmla="*/ 5003 h 19998"/>
                <a:gd name="connsiteX385" fmla="*/ 1341 w 19998"/>
                <a:gd name="connsiteY385" fmla="*/ 5165 h 19998"/>
                <a:gd name="connsiteX386" fmla="*/ 1381 w 19998"/>
                <a:gd name="connsiteY386" fmla="*/ 5165 h 19998"/>
                <a:gd name="connsiteX387" fmla="*/ 1441 w 19998"/>
                <a:gd name="connsiteY387" fmla="*/ 5149 h 19998"/>
                <a:gd name="connsiteX388" fmla="*/ 1441 w 19998"/>
                <a:gd name="connsiteY388" fmla="*/ 5205 h 19998"/>
                <a:gd name="connsiteX389" fmla="*/ 1505 w 19998"/>
                <a:gd name="connsiteY389" fmla="*/ 5231 h 19998"/>
                <a:gd name="connsiteX390" fmla="*/ 1524 w 19998"/>
                <a:gd name="connsiteY390" fmla="*/ 5069 h 19998"/>
                <a:gd name="connsiteX391" fmla="*/ 1562 w 19998"/>
                <a:gd name="connsiteY391" fmla="*/ 5069 h 19998"/>
                <a:gd name="connsiteX392" fmla="*/ 1562 w 19998"/>
                <a:gd name="connsiteY392" fmla="*/ 5043 h 19998"/>
                <a:gd name="connsiteX393" fmla="*/ 1815 w 19998"/>
                <a:gd name="connsiteY393" fmla="*/ 5125 h 19998"/>
                <a:gd name="connsiteX394" fmla="*/ 1815 w 19998"/>
                <a:gd name="connsiteY394" fmla="*/ 5149 h 19998"/>
                <a:gd name="connsiteX395" fmla="*/ 1831 w 19998"/>
                <a:gd name="connsiteY395" fmla="*/ 5149 h 19998"/>
                <a:gd name="connsiteX396" fmla="*/ 1874 w 19998"/>
                <a:gd name="connsiteY396" fmla="*/ 5149 h 19998"/>
                <a:gd name="connsiteX397" fmla="*/ 1874 w 19998"/>
                <a:gd name="connsiteY397" fmla="*/ 5189 h 19998"/>
                <a:gd name="connsiteX398" fmla="*/ 1936 w 19998"/>
                <a:gd name="connsiteY398" fmla="*/ 5165 h 19998"/>
                <a:gd name="connsiteX399" fmla="*/ 1936 w 19998"/>
                <a:gd name="connsiteY399" fmla="*/ 5149 h 19998"/>
                <a:gd name="connsiteX400" fmla="*/ 1915 w 19998"/>
                <a:gd name="connsiteY400" fmla="*/ 5125 h 19998"/>
                <a:gd name="connsiteX401" fmla="*/ 1915 w 19998"/>
                <a:gd name="connsiteY401" fmla="*/ 5069 h 19998"/>
                <a:gd name="connsiteX402" fmla="*/ 1979 w 19998"/>
                <a:gd name="connsiteY402" fmla="*/ 5003 h 19998"/>
                <a:gd name="connsiteX403" fmla="*/ 1936 w 19998"/>
                <a:gd name="connsiteY403" fmla="*/ 4939 h 19998"/>
                <a:gd name="connsiteX404" fmla="*/ 2103 w 19998"/>
                <a:gd name="connsiteY404" fmla="*/ 4820 h 19998"/>
                <a:gd name="connsiteX405" fmla="*/ 2496 w 19998"/>
                <a:gd name="connsiteY405" fmla="*/ 4777 h 19998"/>
                <a:gd name="connsiteX406" fmla="*/ 2536 w 19998"/>
                <a:gd name="connsiteY406" fmla="*/ 4860 h 19998"/>
                <a:gd name="connsiteX407" fmla="*/ 2722 w 19998"/>
                <a:gd name="connsiteY407" fmla="*/ 4761 h 19998"/>
                <a:gd name="connsiteX408" fmla="*/ 2722 w 19998"/>
                <a:gd name="connsiteY408" fmla="*/ 4900 h 19998"/>
                <a:gd name="connsiteX409" fmla="*/ 2805 w 19998"/>
                <a:gd name="connsiteY409" fmla="*/ 4923 h 19998"/>
                <a:gd name="connsiteX410" fmla="*/ 2782 w 19998"/>
                <a:gd name="connsiteY410" fmla="*/ 4982 h 19998"/>
                <a:gd name="connsiteX411" fmla="*/ 2886 w 19998"/>
                <a:gd name="connsiteY411" fmla="*/ 5022 h 19998"/>
                <a:gd name="connsiteX412" fmla="*/ 2910 w 19998"/>
                <a:gd name="connsiteY412" fmla="*/ 5022 h 19998"/>
                <a:gd name="connsiteX413" fmla="*/ 2970 w 19998"/>
                <a:gd name="connsiteY413" fmla="*/ 5189 h 19998"/>
                <a:gd name="connsiteX414" fmla="*/ 3256 w 19998"/>
                <a:gd name="connsiteY414" fmla="*/ 5673 h 19998"/>
                <a:gd name="connsiteX415" fmla="*/ 3608 w 19998"/>
                <a:gd name="connsiteY415" fmla="*/ 5391 h 19998"/>
                <a:gd name="connsiteX416" fmla="*/ 3860 w 19998"/>
                <a:gd name="connsiteY416" fmla="*/ 5268 h 19998"/>
                <a:gd name="connsiteX417" fmla="*/ 3999 w 19998"/>
                <a:gd name="connsiteY417" fmla="*/ 5534 h 19998"/>
                <a:gd name="connsiteX418" fmla="*/ 4351 w 19998"/>
                <a:gd name="connsiteY418" fmla="*/ 5351 h 19998"/>
                <a:gd name="connsiteX419" fmla="*/ 4580 w 19998"/>
                <a:gd name="connsiteY419" fmla="*/ 5268 h 19998"/>
                <a:gd name="connsiteX420" fmla="*/ 4580 w 19998"/>
                <a:gd name="connsiteY420" fmla="*/ 5471 h 19998"/>
                <a:gd name="connsiteX421" fmla="*/ 4994 w 19998"/>
                <a:gd name="connsiteY421" fmla="*/ 5449 h 19998"/>
                <a:gd name="connsiteX422" fmla="*/ 5075 w 19998"/>
                <a:gd name="connsiteY422" fmla="*/ 5471 h 19998"/>
                <a:gd name="connsiteX423" fmla="*/ 5323 w 19998"/>
                <a:gd name="connsiteY423" fmla="*/ 5471 h 19998"/>
                <a:gd name="connsiteX424" fmla="*/ 5242 w 19998"/>
                <a:gd name="connsiteY424" fmla="*/ 5407 h 19998"/>
                <a:gd name="connsiteX425" fmla="*/ 4994 w 19998"/>
                <a:gd name="connsiteY425" fmla="*/ 5003 h 19998"/>
                <a:gd name="connsiteX426" fmla="*/ 4970 w 19998"/>
                <a:gd name="connsiteY426" fmla="*/ 5003 h 19998"/>
                <a:gd name="connsiteX427" fmla="*/ 4954 w 19998"/>
                <a:gd name="connsiteY427" fmla="*/ 4982 h 19998"/>
                <a:gd name="connsiteX428" fmla="*/ 5054 w 19998"/>
                <a:gd name="connsiteY428" fmla="*/ 4618 h 19998"/>
                <a:gd name="connsiteX429" fmla="*/ 5054 w 19998"/>
                <a:gd name="connsiteY429" fmla="*/ 4601 h 19998"/>
                <a:gd name="connsiteX430" fmla="*/ 5037 w 19998"/>
                <a:gd name="connsiteY430" fmla="*/ 4618 h 19998"/>
                <a:gd name="connsiteX431" fmla="*/ 5011 w 19998"/>
                <a:gd name="connsiteY431" fmla="*/ 4131 h 19998"/>
                <a:gd name="connsiteX432" fmla="*/ 4970 w 19998"/>
                <a:gd name="connsiteY432" fmla="*/ 4131 h 19998"/>
                <a:gd name="connsiteX433" fmla="*/ 4642 w 19998"/>
                <a:gd name="connsiteY433" fmla="*/ 3335 h 19998"/>
                <a:gd name="connsiteX434" fmla="*/ 4663 w 19998"/>
                <a:gd name="connsiteY434" fmla="*/ 3092 h 19998"/>
                <a:gd name="connsiteX435" fmla="*/ 4563 w 19998"/>
                <a:gd name="connsiteY435" fmla="*/ 3050 h 19998"/>
                <a:gd name="connsiteX436" fmla="*/ 4563 w 19998"/>
                <a:gd name="connsiteY436" fmla="*/ 2930 h 19998"/>
                <a:gd name="connsiteX437" fmla="*/ 4663 w 19998"/>
                <a:gd name="connsiteY437" fmla="*/ 2987 h 19998"/>
                <a:gd name="connsiteX438" fmla="*/ 4684 w 19998"/>
                <a:gd name="connsiteY438" fmla="*/ 2947 h 19998"/>
                <a:gd name="connsiteX439" fmla="*/ 5242 w 19998"/>
                <a:gd name="connsiteY439" fmla="*/ 3092 h 19998"/>
                <a:gd name="connsiteX440" fmla="*/ 5258 w 19998"/>
                <a:gd name="connsiteY440" fmla="*/ 3029 h 19998"/>
                <a:gd name="connsiteX441" fmla="*/ 5570 w 19998"/>
                <a:gd name="connsiteY441" fmla="*/ 3050 h 19998"/>
                <a:gd name="connsiteX442" fmla="*/ 5632 w 19998"/>
                <a:gd name="connsiteY442" fmla="*/ 3252 h 19998"/>
                <a:gd name="connsiteX443" fmla="*/ 5592 w 19998"/>
                <a:gd name="connsiteY443" fmla="*/ 3252 h 19998"/>
                <a:gd name="connsiteX444" fmla="*/ 5570 w 19998"/>
                <a:gd name="connsiteY444" fmla="*/ 3316 h 19998"/>
                <a:gd name="connsiteX445" fmla="*/ 5511 w 19998"/>
                <a:gd name="connsiteY445" fmla="*/ 3316 h 19998"/>
                <a:gd name="connsiteX446" fmla="*/ 5675 w 19998"/>
                <a:gd name="connsiteY446" fmla="*/ 3800 h 19998"/>
                <a:gd name="connsiteX447" fmla="*/ 5649 w 19998"/>
                <a:gd name="connsiteY447" fmla="*/ 3826 h 19998"/>
                <a:gd name="connsiteX448" fmla="*/ 5732 w 19998"/>
                <a:gd name="connsiteY448" fmla="*/ 3842 h 19998"/>
                <a:gd name="connsiteX449" fmla="*/ 5713 w 19998"/>
                <a:gd name="connsiteY449" fmla="*/ 3842 h 19998"/>
                <a:gd name="connsiteX450" fmla="*/ 5732 w 19998"/>
                <a:gd name="connsiteY450" fmla="*/ 3882 h 19998"/>
                <a:gd name="connsiteX451" fmla="*/ 5756 w 19998"/>
                <a:gd name="connsiteY451" fmla="*/ 3882 h 19998"/>
                <a:gd name="connsiteX452" fmla="*/ 5775 w 19998"/>
                <a:gd name="connsiteY452" fmla="*/ 3882 h 19998"/>
                <a:gd name="connsiteX453" fmla="*/ 5861 w 19998"/>
                <a:gd name="connsiteY453" fmla="*/ 3762 h 19998"/>
                <a:gd name="connsiteX454" fmla="*/ 6499 w 19998"/>
                <a:gd name="connsiteY454" fmla="*/ 3906 h 19998"/>
                <a:gd name="connsiteX455" fmla="*/ 7611 w 19998"/>
                <a:gd name="connsiteY455" fmla="*/ 3826 h 19998"/>
                <a:gd name="connsiteX456" fmla="*/ 7923 w 19998"/>
                <a:gd name="connsiteY456" fmla="*/ 3722 h 19998"/>
                <a:gd name="connsiteX457" fmla="*/ 8045 w 19998"/>
                <a:gd name="connsiteY457" fmla="*/ 3703 h 19998"/>
                <a:gd name="connsiteX458" fmla="*/ 7611 w 19998"/>
                <a:gd name="connsiteY458" fmla="*/ 3600 h 19998"/>
                <a:gd name="connsiteX459" fmla="*/ 7611 w 19998"/>
                <a:gd name="connsiteY459" fmla="*/ 3581 h 19998"/>
                <a:gd name="connsiteX460" fmla="*/ 7799 w 19998"/>
                <a:gd name="connsiteY460" fmla="*/ 3092 h 19998"/>
                <a:gd name="connsiteX461" fmla="*/ 9574 w 19998"/>
                <a:gd name="connsiteY461" fmla="*/ 2317 h 19998"/>
                <a:gd name="connsiteX462" fmla="*/ 9843 w 19998"/>
                <a:gd name="connsiteY462" fmla="*/ 1993 h 19998"/>
                <a:gd name="connsiteX463" fmla="*/ 9902 w 19998"/>
                <a:gd name="connsiteY463" fmla="*/ 2051 h 19998"/>
                <a:gd name="connsiteX464" fmla="*/ 10031 w 19998"/>
                <a:gd name="connsiteY464" fmla="*/ 2051 h 19998"/>
                <a:gd name="connsiteX465" fmla="*/ 9964 w 19998"/>
                <a:gd name="connsiteY465" fmla="*/ 1972 h 19998"/>
                <a:gd name="connsiteX466" fmla="*/ 9943 w 19998"/>
                <a:gd name="connsiteY466" fmla="*/ 1993 h 19998"/>
                <a:gd name="connsiteX467" fmla="*/ 9843 w 19998"/>
                <a:gd name="connsiteY467" fmla="*/ 1645 h 19998"/>
                <a:gd name="connsiteX468" fmla="*/ 9902 w 19998"/>
                <a:gd name="connsiteY468" fmla="*/ 1645 h 19998"/>
                <a:gd name="connsiteX469" fmla="*/ 9902 w 19998"/>
                <a:gd name="connsiteY469" fmla="*/ 1628 h 19998"/>
                <a:gd name="connsiteX470" fmla="*/ 9902 w 19998"/>
                <a:gd name="connsiteY470" fmla="*/ 1607 h 19998"/>
                <a:gd name="connsiteX471" fmla="*/ 9843 w 19998"/>
                <a:gd name="connsiteY471" fmla="*/ 1542 h 19998"/>
                <a:gd name="connsiteX472" fmla="*/ 9886 w 19998"/>
                <a:gd name="connsiteY472" fmla="*/ 1260 h 19998"/>
                <a:gd name="connsiteX473" fmla="*/ 9926 w 19998"/>
                <a:gd name="connsiteY473" fmla="*/ 1243 h 19998"/>
                <a:gd name="connsiteX474" fmla="*/ 9886 w 19998"/>
                <a:gd name="connsiteY474" fmla="*/ 815 h 19998"/>
                <a:gd name="connsiteX475" fmla="*/ 9902 w 19998"/>
                <a:gd name="connsiteY475" fmla="*/ 815 h 19998"/>
                <a:gd name="connsiteX476" fmla="*/ 9886 w 19998"/>
                <a:gd name="connsiteY476" fmla="*/ 484 h 19998"/>
                <a:gd name="connsiteX477" fmla="*/ 10645 w 19998"/>
                <a:gd name="connsiteY477" fmla="*/ 186 h 19998"/>
                <a:gd name="connsiteX478" fmla="*/ 11307 w 19998"/>
                <a:gd name="connsiteY478" fmla="*/ 0 h 19998"/>
                <a:gd name="connsiteX479" fmla="*/ 11431 w 19998"/>
                <a:gd name="connsiteY479" fmla="*/ 324 h 19998"/>
                <a:gd name="connsiteX480" fmla="*/ 11431 w 19998"/>
                <a:gd name="connsiteY480" fmla="*/ 630 h 19998"/>
                <a:gd name="connsiteX481" fmla="*/ 11577 w 19998"/>
                <a:gd name="connsiteY481" fmla="*/ 630 h 19998"/>
                <a:gd name="connsiteX482" fmla="*/ 11700 w 19998"/>
                <a:gd name="connsiteY482" fmla="*/ 832 h 19998"/>
                <a:gd name="connsiteX483" fmla="*/ 11822 w 19998"/>
                <a:gd name="connsiteY483" fmla="*/ 895 h 19998"/>
                <a:gd name="connsiteX484" fmla="*/ 12158 w 19998"/>
                <a:gd name="connsiteY484" fmla="*/ 670 h 19998"/>
                <a:gd name="connsiteX485" fmla="*/ 12279 w 19998"/>
                <a:gd name="connsiteY485" fmla="*/ 792 h 19998"/>
                <a:gd name="connsiteX486" fmla="*/ 12255 w 19998"/>
                <a:gd name="connsiteY486" fmla="*/ 815 h 19998"/>
                <a:gd name="connsiteX487" fmla="*/ 12360 w 19998"/>
                <a:gd name="connsiteY487" fmla="*/ 895 h 19998"/>
                <a:gd name="connsiteX488" fmla="*/ 12360 w 19998"/>
                <a:gd name="connsiteY488" fmla="*/ 912 h 19998"/>
                <a:gd name="connsiteX489" fmla="*/ 12339 w 19998"/>
                <a:gd name="connsiteY489" fmla="*/ 935 h 19998"/>
                <a:gd name="connsiteX490" fmla="*/ 12548 w 19998"/>
                <a:gd name="connsiteY490" fmla="*/ 1342 h 19998"/>
                <a:gd name="connsiteX491" fmla="*/ 12753 w 19998"/>
                <a:gd name="connsiteY491" fmla="*/ 1260 h 19998"/>
                <a:gd name="connsiteX492" fmla="*/ 12729 w 19998"/>
                <a:gd name="connsiteY492" fmla="*/ 1363 h 19998"/>
                <a:gd name="connsiteX493" fmla="*/ 12834 w 19998"/>
                <a:gd name="connsiteY493" fmla="*/ 1323 h 19998"/>
                <a:gd name="connsiteX494" fmla="*/ 12853 w 19998"/>
                <a:gd name="connsiteY494" fmla="*/ 1342 h 19998"/>
                <a:gd name="connsiteX495" fmla="*/ 12901 w 19998"/>
                <a:gd name="connsiteY495" fmla="*/ 1342 h 19998"/>
                <a:gd name="connsiteX496" fmla="*/ 13039 w 19998"/>
                <a:gd name="connsiteY496" fmla="*/ 1769 h 19998"/>
                <a:gd name="connsiteX497" fmla="*/ 13039 w 19998"/>
                <a:gd name="connsiteY497" fmla="*/ 1751 h 19998"/>
                <a:gd name="connsiteX498" fmla="*/ 13065 w 19998"/>
                <a:gd name="connsiteY498" fmla="*/ 1751 h 19998"/>
                <a:gd name="connsiteX499" fmla="*/ 13082 w 19998"/>
                <a:gd name="connsiteY499" fmla="*/ 1671 h 19998"/>
                <a:gd name="connsiteX500" fmla="*/ 13186 w 19998"/>
                <a:gd name="connsiteY500" fmla="*/ 1645 h 19998"/>
                <a:gd name="connsiteX501" fmla="*/ 13203 w 19998"/>
                <a:gd name="connsiteY501" fmla="*/ 1671 h 19998"/>
                <a:gd name="connsiteX502" fmla="*/ 13203 w 19998"/>
                <a:gd name="connsiteY502" fmla="*/ 1645 h 19998"/>
                <a:gd name="connsiteX503" fmla="*/ 13267 w 19998"/>
                <a:gd name="connsiteY503" fmla="*/ 1645 h 19998"/>
                <a:gd name="connsiteX504" fmla="*/ 13267 w 19998"/>
                <a:gd name="connsiteY504" fmla="*/ 1671 h 19998"/>
                <a:gd name="connsiteX505" fmla="*/ 13308 w 19998"/>
                <a:gd name="connsiteY505" fmla="*/ 1687 h 19998"/>
                <a:gd name="connsiteX506" fmla="*/ 13308 w 19998"/>
                <a:gd name="connsiteY506" fmla="*/ 1711 h 19998"/>
                <a:gd name="connsiteX507" fmla="*/ 13515 w 19998"/>
                <a:gd name="connsiteY507" fmla="*/ 1628 h 19998"/>
                <a:gd name="connsiteX508" fmla="*/ 13598 w 19998"/>
                <a:gd name="connsiteY508" fmla="*/ 1751 h 19998"/>
                <a:gd name="connsiteX509" fmla="*/ 13660 w 19998"/>
                <a:gd name="connsiteY509" fmla="*/ 1769 h 19998"/>
                <a:gd name="connsiteX510" fmla="*/ 13660 w 19998"/>
                <a:gd name="connsiteY510" fmla="*/ 1833 h 19998"/>
                <a:gd name="connsiteX511" fmla="*/ 13677 w 19998"/>
                <a:gd name="connsiteY511" fmla="*/ 1833 h 19998"/>
                <a:gd name="connsiteX512" fmla="*/ 13677 w 19998"/>
                <a:gd name="connsiteY512" fmla="*/ 1849 h 19998"/>
                <a:gd name="connsiteX513" fmla="*/ 13725 w 19998"/>
                <a:gd name="connsiteY513" fmla="*/ 1849 h 19998"/>
                <a:gd name="connsiteX514" fmla="*/ 13703 w 19998"/>
                <a:gd name="connsiteY514" fmla="*/ 1833 h 19998"/>
                <a:gd name="connsiteX515" fmla="*/ 13725 w 19998"/>
                <a:gd name="connsiteY515" fmla="*/ 1791 h 19998"/>
                <a:gd name="connsiteX516" fmla="*/ 13808 w 19998"/>
                <a:gd name="connsiteY516" fmla="*/ 1873 h 19998"/>
                <a:gd name="connsiteX517" fmla="*/ 13725 w 19998"/>
                <a:gd name="connsiteY517" fmla="*/ 2155 h 19998"/>
                <a:gd name="connsiteX518" fmla="*/ 13725 w 19998"/>
                <a:gd name="connsiteY518" fmla="*/ 2138 h 19998"/>
                <a:gd name="connsiteX519" fmla="*/ 13784 w 19998"/>
                <a:gd name="connsiteY519" fmla="*/ 2155 h 19998"/>
                <a:gd name="connsiteX520" fmla="*/ 13825 w 19998"/>
                <a:gd name="connsiteY520" fmla="*/ 2301 h 19998"/>
                <a:gd name="connsiteX521" fmla="*/ 13703 w 19998"/>
                <a:gd name="connsiteY521" fmla="*/ 2420 h 19998"/>
                <a:gd name="connsiteX522" fmla="*/ 13741 w 19998"/>
                <a:gd name="connsiteY522" fmla="*/ 2463 h 19998"/>
                <a:gd name="connsiteX523" fmla="*/ 13703 w 19998"/>
                <a:gd name="connsiteY523" fmla="*/ 2503 h 19998"/>
                <a:gd name="connsiteX524" fmla="*/ 13784 w 19998"/>
                <a:gd name="connsiteY524" fmla="*/ 2519 h 19998"/>
                <a:gd name="connsiteX525" fmla="*/ 13784 w 19998"/>
                <a:gd name="connsiteY525" fmla="*/ 2540 h 19998"/>
                <a:gd name="connsiteX526" fmla="*/ 13849 w 19998"/>
                <a:gd name="connsiteY526" fmla="*/ 2540 h 19998"/>
                <a:gd name="connsiteX527" fmla="*/ 14280 w 19998"/>
                <a:gd name="connsiteY527" fmla="*/ 2540 h 19998"/>
                <a:gd name="connsiteX528" fmla="*/ 14527 w 19998"/>
                <a:gd name="connsiteY528" fmla="*/ 2437 h 19998"/>
                <a:gd name="connsiteX529" fmla="*/ 14527 w 19998"/>
                <a:gd name="connsiteY529" fmla="*/ 2218 h 19998"/>
                <a:gd name="connsiteX530" fmla="*/ 14715 w 19998"/>
                <a:gd name="connsiteY530" fmla="*/ 2051 h 19998"/>
                <a:gd name="connsiteX531" fmla="*/ 14815 w 19998"/>
                <a:gd name="connsiteY531" fmla="*/ 2115 h 19998"/>
                <a:gd name="connsiteX532" fmla="*/ 14775 w 19998"/>
                <a:gd name="connsiteY532" fmla="*/ 2138 h 19998"/>
                <a:gd name="connsiteX533" fmla="*/ 14796 w 19998"/>
                <a:gd name="connsiteY533" fmla="*/ 2218 h 19998"/>
                <a:gd name="connsiteX534" fmla="*/ 14756 w 19998"/>
                <a:gd name="connsiteY534" fmla="*/ 2195 h 19998"/>
                <a:gd name="connsiteX535" fmla="*/ 14732 w 19998"/>
                <a:gd name="connsiteY535" fmla="*/ 2218 h 19998"/>
                <a:gd name="connsiteX536" fmla="*/ 14756 w 19998"/>
                <a:gd name="connsiteY536" fmla="*/ 2237 h 19998"/>
                <a:gd name="connsiteX537" fmla="*/ 14732 w 19998"/>
                <a:gd name="connsiteY537" fmla="*/ 2275 h 19998"/>
                <a:gd name="connsiteX538" fmla="*/ 14715 w 19998"/>
                <a:gd name="connsiteY538" fmla="*/ 2275 h 19998"/>
                <a:gd name="connsiteX539" fmla="*/ 14756 w 19998"/>
                <a:gd name="connsiteY539" fmla="*/ 2341 h 19998"/>
                <a:gd name="connsiteX540" fmla="*/ 14675 w 19998"/>
                <a:gd name="connsiteY540" fmla="*/ 2519 h 19998"/>
                <a:gd name="connsiteX541" fmla="*/ 14815 w 19998"/>
                <a:gd name="connsiteY541" fmla="*/ 2622 h 19998"/>
                <a:gd name="connsiteX542" fmla="*/ 14796 w 19998"/>
                <a:gd name="connsiteY542" fmla="*/ 2904 h 19998"/>
                <a:gd name="connsiteX543" fmla="*/ 14918 w 19998"/>
                <a:gd name="connsiteY543" fmla="*/ 2904 h 19998"/>
                <a:gd name="connsiteX544" fmla="*/ 14918 w 19998"/>
                <a:gd name="connsiteY544" fmla="*/ 2867 h 19998"/>
                <a:gd name="connsiteX545" fmla="*/ 15001 w 19998"/>
                <a:gd name="connsiteY545" fmla="*/ 2888 h 19998"/>
                <a:gd name="connsiteX546" fmla="*/ 15230 w 19998"/>
                <a:gd name="connsiteY546" fmla="*/ 3074 h 19998"/>
                <a:gd name="connsiteX547" fmla="*/ 15249 w 19998"/>
                <a:gd name="connsiteY547" fmla="*/ 3050 h 19998"/>
                <a:gd name="connsiteX548" fmla="*/ 15249 w 19998"/>
                <a:gd name="connsiteY548" fmla="*/ 3114 h 19998"/>
                <a:gd name="connsiteX549" fmla="*/ 15330 w 19998"/>
                <a:gd name="connsiteY549" fmla="*/ 3114 h 19998"/>
                <a:gd name="connsiteX550" fmla="*/ 15418 w 19998"/>
                <a:gd name="connsiteY550" fmla="*/ 3114 h 19998"/>
                <a:gd name="connsiteX551" fmla="*/ 15499 w 19998"/>
                <a:gd name="connsiteY551" fmla="*/ 3196 h 19998"/>
                <a:gd name="connsiteX552" fmla="*/ 15475 w 19998"/>
                <a:gd name="connsiteY552" fmla="*/ 3252 h 19998"/>
                <a:gd name="connsiteX553" fmla="*/ 15499 w 19998"/>
                <a:gd name="connsiteY553" fmla="*/ 3295 h 19998"/>
                <a:gd name="connsiteX554" fmla="*/ 15499 w 19998"/>
                <a:gd name="connsiteY554" fmla="*/ 3276 h 19998"/>
                <a:gd name="connsiteX555" fmla="*/ 15599 w 19998"/>
                <a:gd name="connsiteY555" fmla="*/ 3276 h 19998"/>
                <a:gd name="connsiteX556" fmla="*/ 15704 w 19998"/>
                <a:gd name="connsiteY556" fmla="*/ 3374 h 19998"/>
                <a:gd name="connsiteX557" fmla="*/ 15682 w 19998"/>
                <a:gd name="connsiteY557" fmla="*/ 3414 h 19998"/>
                <a:gd name="connsiteX558" fmla="*/ 15723 w 19998"/>
                <a:gd name="connsiteY558" fmla="*/ 3478 h 19998"/>
                <a:gd name="connsiteX559" fmla="*/ 15704 w 19998"/>
                <a:gd name="connsiteY559" fmla="*/ 3497 h 19998"/>
                <a:gd name="connsiteX560" fmla="*/ 15747 w 19998"/>
                <a:gd name="connsiteY560" fmla="*/ 3534 h 19998"/>
                <a:gd name="connsiteX561" fmla="*/ 15747 w 19998"/>
                <a:gd name="connsiteY561" fmla="*/ 3518 h 19998"/>
                <a:gd name="connsiteX562" fmla="*/ 15935 w 19998"/>
                <a:gd name="connsiteY562" fmla="*/ 3478 h 19998"/>
                <a:gd name="connsiteX563" fmla="*/ 15935 w 19998"/>
                <a:gd name="connsiteY563" fmla="*/ 3518 h 19998"/>
                <a:gd name="connsiteX564" fmla="*/ 15951 w 19998"/>
                <a:gd name="connsiteY564" fmla="*/ 3518 h 19998"/>
                <a:gd name="connsiteX565" fmla="*/ 15992 w 19998"/>
                <a:gd name="connsiteY565" fmla="*/ 3414 h 19998"/>
                <a:gd name="connsiteX566" fmla="*/ 16156 w 19998"/>
                <a:gd name="connsiteY566" fmla="*/ 3414 h 19998"/>
                <a:gd name="connsiteX567" fmla="*/ 16156 w 19998"/>
                <a:gd name="connsiteY567" fmla="*/ 3374 h 19998"/>
                <a:gd name="connsiteX568" fmla="*/ 16302 w 19998"/>
                <a:gd name="connsiteY568" fmla="*/ 3436 h 19998"/>
                <a:gd name="connsiteX569" fmla="*/ 16285 w 19998"/>
                <a:gd name="connsiteY569" fmla="*/ 3454 h 19998"/>
                <a:gd name="connsiteX570" fmla="*/ 16366 w 19998"/>
                <a:gd name="connsiteY570" fmla="*/ 3518 h 19998"/>
                <a:gd name="connsiteX571" fmla="*/ 16490 w 19998"/>
                <a:gd name="connsiteY571" fmla="*/ 3518 h 19998"/>
                <a:gd name="connsiteX572" fmla="*/ 16506 w 19998"/>
                <a:gd name="connsiteY572" fmla="*/ 3600 h 19998"/>
                <a:gd name="connsiteX573" fmla="*/ 16590 w 19998"/>
                <a:gd name="connsiteY573" fmla="*/ 3624 h 19998"/>
                <a:gd name="connsiteX574" fmla="*/ 16611 w 19998"/>
                <a:gd name="connsiteY574" fmla="*/ 3581 h 19998"/>
                <a:gd name="connsiteX575" fmla="*/ 16694 w 19998"/>
                <a:gd name="connsiteY575" fmla="*/ 3600 h 19998"/>
                <a:gd name="connsiteX576" fmla="*/ 16694 w 19998"/>
                <a:gd name="connsiteY576" fmla="*/ 3560 h 19998"/>
                <a:gd name="connsiteX577" fmla="*/ 16716 w 19998"/>
                <a:gd name="connsiteY577" fmla="*/ 3560 h 19998"/>
                <a:gd name="connsiteX578" fmla="*/ 16716 w 19998"/>
                <a:gd name="connsiteY578" fmla="*/ 3518 h 19998"/>
                <a:gd name="connsiteX579" fmla="*/ 16759 w 19998"/>
                <a:gd name="connsiteY579" fmla="*/ 3497 h 19998"/>
                <a:gd name="connsiteX580" fmla="*/ 16759 w 19998"/>
                <a:gd name="connsiteY580" fmla="*/ 3478 h 19998"/>
                <a:gd name="connsiteX581" fmla="*/ 16940 w 19998"/>
                <a:gd name="connsiteY581" fmla="*/ 3478 h 19998"/>
                <a:gd name="connsiteX582" fmla="*/ 17085 w 19998"/>
                <a:gd name="connsiteY582" fmla="*/ 3560 h 19998"/>
                <a:gd name="connsiteX583" fmla="*/ 17085 w 19998"/>
                <a:gd name="connsiteY583" fmla="*/ 3534 h 19998"/>
                <a:gd name="connsiteX584" fmla="*/ 17192 w 19998"/>
                <a:gd name="connsiteY584" fmla="*/ 3518 h 19998"/>
                <a:gd name="connsiteX585" fmla="*/ 17192 w 19998"/>
                <a:gd name="connsiteY585" fmla="*/ 3534 h 19998"/>
                <a:gd name="connsiteX586" fmla="*/ 17373 w 19998"/>
                <a:gd name="connsiteY586" fmla="*/ 3640 h 19998"/>
                <a:gd name="connsiteX587" fmla="*/ 17354 w 19998"/>
                <a:gd name="connsiteY587" fmla="*/ 3663 h 19998"/>
                <a:gd name="connsiteX588" fmla="*/ 17437 w 19998"/>
                <a:gd name="connsiteY588" fmla="*/ 3783 h 19998"/>
                <a:gd name="connsiteX589" fmla="*/ 17397 w 19998"/>
                <a:gd name="connsiteY589" fmla="*/ 3783 h 19998"/>
                <a:gd name="connsiteX590" fmla="*/ 17414 w 19998"/>
                <a:gd name="connsiteY590" fmla="*/ 3826 h 19998"/>
                <a:gd name="connsiteX591" fmla="*/ 17437 w 19998"/>
                <a:gd name="connsiteY591" fmla="*/ 3826 h 19998"/>
                <a:gd name="connsiteX592" fmla="*/ 17602 w 19998"/>
                <a:gd name="connsiteY592" fmla="*/ 4028 h 19998"/>
                <a:gd name="connsiteX593" fmla="*/ 17623 w 19998"/>
                <a:gd name="connsiteY593" fmla="*/ 4091 h 19998"/>
                <a:gd name="connsiteX594" fmla="*/ 17642 w 19998"/>
                <a:gd name="connsiteY594" fmla="*/ 4091 h 19998"/>
                <a:gd name="connsiteX595" fmla="*/ 17683 w 19998"/>
                <a:gd name="connsiteY595" fmla="*/ 4211 h 19998"/>
                <a:gd name="connsiteX596" fmla="*/ 17849 w 19998"/>
                <a:gd name="connsiteY596" fmla="*/ 4211 h 19998"/>
                <a:gd name="connsiteX597" fmla="*/ 17849 w 19998"/>
                <a:gd name="connsiteY597" fmla="*/ 4171 h 19998"/>
                <a:gd name="connsiteX598" fmla="*/ 17871 w 19998"/>
                <a:gd name="connsiteY598" fmla="*/ 4171 h 19998"/>
                <a:gd name="connsiteX599" fmla="*/ 17830 w 19998"/>
                <a:gd name="connsiteY599" fmla="*/ 4091 h 19998"/>
                <a:gd name="connsiteX600" fmla="*/ 17871 w 19998"/>
                <a:gd name="connsiteY600" fmla="*/ 4065 h 19998"/>
                <a:gd name="connsiteX601" fmla="*/ 17935 w 19998"/>
                <a:gd name="connsiteY601" fmla="*/ 4091 h 19998"/>
                <a:gd name="connsiteX602" fmla="*/ 17976 w 19998"/>
                <a:gd name="connsiteY602" fmla="*/ 4065 h 19998"/>
                <a:gd name="connsiteX603" fmla="*/ 18019 w 19998"/>
                <a:gd name="connsiteY603" fmla="*/ 4091 h 19998"/>
                <a:gd name="connsiteX604" fmla="*/ 18140 w 19998"/>
                <a:gd name="connsiteY604" fmla="*/ 4131 h 19998"/>
                <a:gd name="connsiteX605" fmla="*/ 18183 w 19998"/>
                <a:gd name="connsiteY605" fmla="*/ 4293 h 19998"/>
                <a:gd name="connsiteX606" fmla="*/ 18200 w 19998"/>
                <a:gd name="connsiteY606" fmla="*/ 4293 h 19998"/>
                <a:gd name="connsiteX607" fmla="*/ 18223 w 19998"/>
                <a:gd name="connsiteY607" fmla="*/ 4211 h 19998"/>
                <a:gd name="connsiteX608" fmla="*/ 18240 w 19998"/>
                <a:gd name="connsiteY608" fmla="*/ 4211 h 19998"/>
                <a:gd name="connsiteX609" fmla="*/ 18240 w 19998"/>
                <a:gd name="connsiteY609" fmla="*/ 4230 h 19998"/>
                <a:gd name="connsiteX610" fmla="*/ 18281 w 19998"/>
                <a:gd name="connsiteY610" fmla="*/ 4230 h 19998"/>
                <a:gd name="connsiteX611" fmla="*/ 18328 w 19998"/>
                <a:gd name="connsiteY611" fmla="*/ 4270 h 19998"/>
                <a:gd name="connsiteX612" fmla="*/ 18369 w 19998"/>
                <a:gd name="connsiteY612" fmla="*/ 4253 h 19998"/>
                <a:gd name="connsiteX613" fmla="*/ 18388 w 19998"/>
                <a:gd name="connsiteY613" fmla="*/ 4270 h 19998"/>
                <a:gd name="connsiteX614" fmla="*/ 18531 w 19998"/>
                <a:gd name="connsiteY614" fmla="*/ 4253 h 19998"/>
                <a:gd name="connsiteX615" fmla="*/ 18531 w 19998"/>
                <a:gd name="connsiteY615" fmla="*/ 4270 h 19998"/>
                <a:gd name="connsiteX616" fmla="*/ 18631 w 19998"/>
                <a:gd name="connsiteY616" fmla="*/ 4211 h 19998"/>
                <a:gd name="connsiteX617" fmla="*/ 18631 w 19998"/>
                <a:gd name="connsiteY617" fmla="*/ 4131 h 19998"/>
                <a:gd name="connsiteX618" fmla="*/ 18762 w 19998"/>
                <a:gd name="connsiteY618" fmla="*/ 4108 h 19998"/>
                <a:gd name="connsiteX619" fmla="*/ 18778 w 19998"/>
                <a:gd name="connsiteY619" fmla="*/ 4148 h 19998"/>
                <a:gd name="connsiteX620" fmla="*/ 18821 w 19998"/>
                <a:gd name="connsiteY620" fmla="*/ 4131 h 19998"/>
                <a:gd name="connsiteX621" fmla="*/ 18943 w 19998"/>
                <a:gd name="connsiteY621" fmla="*/ 4333 h 19998"/>
                <a:gd name="connsiteX622" fmla="*/ 19047 w 19998"/>
                <a:gd name="connsiteY622" fmla="*/ 4333 h 19998"/>
                <a:gd name="connsiteX623" fmla="*/ 19064 w 19998"/>
                <a:gd name="connsiteY623" fmla="*/ 4392 h 19998"/>
                <a:gd name="connsiteX624" fmla="*/ 19152 w 19998"/>
                <a:gd name="connsiteY624" fmla="*/ 4392 h 19998"/>
                <a:gd name="connsiteX625" fmla="*/ 19152 w 19998"/>
                <a:gd name="connsiteY625" fmla="*/ 4373 h 19998"/>
                <a:gd name="connsiteX626" fmla="*/ 19212 w 19998"/>
                <a:gd name="connsiteY626" fmla="*/ 4373 h 19998"/>
                <a:gd name="connsiteX627" fmla="*/ 19212 w 19998"/>
                <a:gd name="connsiteY627" fmla="*/ 4392 h 19998"/>
                <a:gd name="connsiteX628" fmla="*/ 19317 w 19998"/>
                <a:gd name="connsiteY628" fmla="*/ 4333 h 19998"/>
                <a:gd name="connsiteX629" fmla="*/ 19417 w 19998"/>
                <a:gd name="connsiteY629" fmla="*/ 4392 h 19998"/>
                <a:gd name="connsiteX630" fmla="*/ 19443 w 19998"/>
                <a:gd name="connsiteY630" fmla="*/ 4373 h 19998"/>
                <a:gd name="connsiteX631" fmla="*/ 19500 w 19998"/>
                <a:gd name="connsiteY631" fmla="*/ 4373 h 19998"/>
                <a:gd name="connsiteX632" fmla="*/ 19521 w 19998"/>
                <a:gd name="connsiteY632" fmla="*/ 4352 h 19998"/>
                <a:gd name="connsiteX633" fmla="*/ 19998 w 19998"/>
                <a:gd name="connsiteY633" fmla="*/ 4512 h 19998"/>
                <a:gd name="connsiteX634" fmla="*/ 19750 w 19998"/>
                <a:gd name="connsiteY634" fmla="*/ 4939 h 19998"/>
                <a:gd name="connsiteX635" fmla="*/ 19712 w 19998"/>
                <a:gd name="connsiteY635" fmla="*/ 4939 h 19998"/>
                <a:gd name="connsiteX636" fmla="*/ 19686 w 19998"/>
                <a:gd name="connsiteY636" fmla="*/ 5003 h 19998"/>
                <a:gd name="connsiteX637" fmla="*/ 19645 w 19998"/>
                <a:gd name="connsiteY637" fmla="*/ 5003 h 19998"/>
                <a:gd name="connsiteX638" fmla="*/ 19131 w 19998"/>
                <a:gd name="connsiteY638" fmla="*/ 6512 h 19998"/>
                <a:gd name="connsiteX639" fmla="*/ 19236 w 19998"/>
                <a:gd name="connsiteY639" fmla="*/ 7750 h 19998"/>
                <a:gd name="connsiteX640" fmla="*/ 19212 w 19998"/>
                <a:gd name="connsiteY640" fmla="*/ 7750 h 19998"/>
                <a:gd name="connsiteX641" fmla="*/ 19090 w 19998"/>
                <a:gd name="connsiteY641" fmla="*/ 7870 h 19998"/>
                <a:gd name="connsiteX642" fmla="*/ 19152 w 19998"/>
                <a:gd name="connsiteY642" fmla="*/ 7853 h 19998"/>
                <a:gd name="connsiteX643" fmla="*/ 19064 w 19998"/>
                <a:gd name="connsiteY643" fmla="*/ 7973 h 19998"/>
                <a:gd name="connsiteX644" fmla="*/ 18983 w 19998"/>
                <a:gd name="connsiteY644" fmla="*/ 7973 h 19998"/>
                <a:gd name="connsiteX645" fmla="*/ 18714 w 19998"/>
                <a:gd name="connsiteY645" fmla="*/ 8135 h 19998"/>
                <a:gd name="connsiteX646" fmla="*/ 18695 w 19998"/>
                <a:gd name="connsiteY646" fmla="*/ 8093 h 19998"/>
                <a:gd name="connsiteX647" fmla="*/ 18614 w 19998"/>
                <a:gd name="connsiteY647" fmla="*/ 7997 h 19998"/>
                <a:gd name="connsiteX648" fmla="*/ 18304 w 19998"/>
                <a:gd name="connsiteY64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722 w 19998"/>
                <a:gd name="connsiteY339" fmla="*/ 6262 h 19998"/>
                <a:gd name="connsiteX340" fmla="*/ 433 w 19998"/>
                <a:gd name="connsiteY340" fmla="*/ 6084 h 19998"/>
                <a:gd name="connsiteX341" fmla="*/ 348 w 19998"/>
                <a:gd name="connsiteY341" fmla="*/ 6204 h 19998"/>
                <a:gd name="connsiteX342" fmla="*/ 329 w 19998"/>
                <a:gd name="connsiteY342" fmla="*/ 6204 h 19998"/>
                <a:gd name="connsiteX343" fmla="*/ 305 w 19998"/>
                <a:gd name="connsiteY343" fmla="*/ 6060 h 19998"/>
                <a:gd name="connsiteX344" fmla="*/ 348 w 19998"/>
                <a:gd name="connsiteY344" fmla="*/ 6044 h 19998"/>
                <a:gd name="connsiteX345" fmla="*/ 348 w 19998"/>
                <a:gd name="connsiteY345" fmla="*/ 5997 h 19998"/>
                <a:gd name="connsiteX346" fmla="*/ 248 w 19998"/>
                <a:gd name="connsiteY346" fmla="*/ 5997 h 19998"/>
                <a:gd name="connsiteX347" fmla="*/ 221 w 19998"/>
                <a:gd name="connsiteY347" fmla="*/ 5938 h 19998"/>
                <a:gd name="connsiteX348" fmla="*/ 329 w 19998"/>
                <a:gd name="connsiteY348" fmla="*/ 5938 h 19998"/>
                <a:gd name="connsiteX349" fmla="*/ 348 w 19998"/>
                <a:gd name="connsiteY349" fmla="*/ 5818 h 19998"/>
                <a:gd name="connsiteX350" fmla="*/ 391 w 19998"/>
                <a:gd name="connsiteY350" fmla="*/ 5818 h 19998"/>
                <a:gd name="connsiteX351" fmla="*/ 369 w 19998"/>
                <a:gd name="connsiteY351" fmla="*/ 5917 h 19998"/>
                <a:gd name="connsiteX352" fmla="*/ 433 w 19998"/>
                <a:gd name="connsiteY352" fmla="*/ 5877 h 19998"/>
                <a:gd name="connsiteX353" fmla="*/ 433 w 19998"/>
                <a:gd name="connsiteY353" fmla="*/ 5898 h 19998"/>
                <a:gd name="connsiteX354" fmla="*/ 410 w 19998"/>
                <a:gd name="connsiteY354" fmla="*/ 5917 h 19998"/>
                <a:gd name="connsiteX355" fmla="*/ 555 w 19998"/>
                <a:gd name="connsiteY355" fmla="*/ 5938 h 19998"/>
                <a:gd name="connsiteX356" fmla="*/ 555 w 19998"/>
                <a:gd name="connsiteY356" fmla="*/ 5955 h 19998"/>
                <a:gd name="connsiteX357" fmla="*/ 738 w 19998"/>
                <a:gd name="connsiteY357" fmla="*/ 5938 h 19998"/>
                <a:gd name="connsiteX358" fmla="*/ 695 w 19998"/>
                <a:gd name="connsiteY358" fmla="*/ 5835 h 19998"/>
                <a:gd name="connsiteX359" fmla="*/ 655 w 19998"/>
                <a:gd name="connsiteY359" fmla="*/ 5835 h 19998"/>
                <a:gd name="connsiteX360" fmla="*/ 638 w 19998"/>
                <a:gd name="connsiteY360" fmla="*/ 5877 h 19998"/>
                <a:gd name="connsiteX361" fmla="*/ 574 w 19998"/>
                <a:gd name="connsiteY361" fmla="*/ 5861 h 19998"/>
                <a:gd name="connsiteX362" fmla="*/ 517 w 19998"/>
                <a:gd name="connsiteY362" fmla="*/ 5861 h 19998"/>
                <a:gd name="connsiteX363" fmla="*/ 598 w 19998"/>
                <a:gd name="connsiteY363" fmla="*/ 5736 h 19998"/>
                <a:gd name="connsiteX364" fmla="*/ 141 w 19998"/>
                <a:gd name="connsiteY364" fmla="*/ 5778 h 19998"/>
                <a:gd name="connsiteX365" fmla="*/ 141 w 19998"/>
                <a:gd name="connsiteY365" fmla="*/ 5795 h 19998"/>
                <a:gd name="connsiteX366" fmla="*/ 17 w 19998"/>
                <a:gd name="connsiteY366" fmla="*/ 5818 h 19998"/>
                <a:gd name="connsiteX367" fmla="*/ 141 w 19998"/>
                <a:gd name="connsiteY367" fmla="*/ 5287 h 19998"/>
                <a:gd name="connsiteX368" fmla="*/ 181 w 19998"/>
                <a:gd name="connsiteY368" fmla="*/ 5268 h 19998"/>
                <a:gd name="connsiteX369" fmla="*/ 348 w 19998"/>
                <a:gd name="connsiteY369" fmla="*/ 5247 h 19998"/>
                <a:gd name="connsiteX370" fmla="*/ 329 w 19998"/>
                <a:gd name="connsiteY370" fmla="*/ 5205 h 19998"/>
                <a:gd name="connsiteX371" fmla="*/ 450 w 19998"/>
                <a:gd name="connsiteY371" fmla="*/ 5149 h 19998"/>
                <a:gd name="connsiteX372" fmla="*/ 617 w 19998"/>
                <a:gd name="connsiteY372" fmla="*/ 5149 h 19998"/>
                <a:gd name="connsiteX373" fmla="*/ 617 w 19998"/>
                <a:gd name="connsiteY373" fmla="*/ 5106 h 19998"/>
                <a:gd name="connsiteX374" fmla="*/ 803 w 19998"/>
                <a:gd name="connsiteY374" fmla="*/ 5085 h 19998"/>
                <a:gd name="connsiteX375" fmla="*/ 826 w 19998"/>
                <a:gd name="connsiteY375" fmla="*/ 5106 h 19998"/>
                <a:gd name="connsiteX376" fmla="*/ 803 w 19998"/>
                <a:gd name="connsiteY376" fmla="*/ 5149 h 19998"/>
                <a:gd name="connsiteX377" fmla="*/ 803 w 19998"/>
                <a:gd name="connsiteY377" fmla="*/ 5165 h 19998"/>
                <a:gd name="connsiteX378" fmla="*/ 1276 w 19998"/>
                <a:gd name="connsiteY378" fmla="*/ 5022 h 19998"/>
                <a:gd name="connsiteX379" fmla="*/ 1276 w 19998"/>
                <a:gd name="connsiteY379" fmla="*/ 5003 h 19998"/>
                <a:gd name="connsiteX380" fmla="*/ 1276 w 19998"/>
                <a:gd name="connsiteY380" fmla="*/ 5022 h 19998"/>
                <a:gd name="connsiteX381" fmla="*/ 1298 w 19998"/>
                <a:gd name="connsiteY381" fmla="*/ 5022 h 19998"/>
                <a:gd name="connsiteX382" fmla="*/ 1298 w 19998"/>
                <a:gd name="connsiteY382" fmla="*/ 5003 h 19998"/>
                <a:gd name="connsiteX383" fmla="*/ 1341 w 19998"/>
                <a:gd name="connsiteY383" fmla="*/ 5003 h 19998"/>
                <a:gd name="connsiteX384" fmla="*/ 1341 w 19998"/>
                <a:gd name="connsiteY384" fmla="*/ 5165 h 19998"/>
                <a:gd name="connsiteX385" fmla="*/ 1381 w 19998"/>
                <a:gd name="connsiteY385" fmla="*/ 5165 h 19998"/>
                <a:gd name="connsiteX386" fmla="*/ 1441 w 19998"/>
                <a:gd name="connsiteY386" fmla="*/ 5149 h 19998"/>
                <a:gd name="connsiteX387" fmla="*/ 1441 w 19998"/>
                <a:gd name="connsiteY387" fmla="*/ 5205 h 19998"/>
                <a:gd name="connsiteX388" fmla="*/ 1505 w 19998"/>
                <a:gd name="connsiteY388" fmla="*/ 5231 h 19998"/>
                <a:gd name="connsiteX389" fmla="*/ 1524 w 19998"/>
                <a:gd name="connsiteY389" fmla="*/ 5069 h 19998"/>
                <a:gd name="connsiteX390" fmla="*/ 1562 w 19998"/>
                <a:gd name="connsiteY390" fmla="*/ 5069 h 19998"/>
                <a:gd name="connsiteX391" fmla="*/ 1562 w 19998"/>
                <a:gd name="connsiteY391" fmla="*/ 5043 h 19998"/>
                <a:gd name="connsiteX392" fmla="*/ 1815 w 19998"/>
                <a:gd name="connsiteY392" fmla="*/ 5125 h 19998"/>
                <a:gd name="connsiteX393" fmla="*/ 1815 w 19998"/>
                <a:gd name="connsiteY393" fmla="*/ 5149 h 19998"/>
                <a:gd name="connsiteX394" fmla="*/ 1831 w 19998"/>
                <a:gd name="connsiteY394" fmla="*/ 5149 h 19998"/>
                <a:gd name="connsiteX395" fmla="*/ 1874 w 19998"/>
                <a:gd name="connsiteY395" fmla="*/ 5149 h 19998"/>
                <a:gd name="connsiteX396" fmla="*/ 1874 w 19998"/>
                <a:gd name="connsiteY396" fmla="*/ 5189 h 19998"/>
                <a:gd name="connsiteX397" fmla="*/ 1936 w 19998"/>
                <a:gd name="connsiteY397" fmla="*/ 5165 h 19998"/>
                <a:gd name="connsiteX398" fmla="*/ 1936 w 19998"/>
                <a:gd name="connsiteY398" fmla="*/ 5149 h 19998"/>
                <a:gd name="connsiteX399" fmla="*/ 1915 w 19998"/>
                <a:gd name="connsiteY399" fmla="*/ 5125 h 19998"/>
                <a:gd name="connsiteX400" fmla="*/ 1915 w 19998"/>
                <a:gd name="connsiteY400" fmla="*/ 5069 h 19998"/>
                <a:gd name="connsiteX401" fmla="*/ 1979 w 19998"/>
                <a:gd name="connsiteY401" fmla="*/ 5003 h 19998"/>
                <a:gd name="connsiteX402" fmla="*/ 1936 w 19998"/>
                <a:gd name="connsiteY402" fmla="*/ 4939 h 19998"/>
                <a:gd name="connsiteX403" fmla="*/ 2103 w 19998"/>
                <a:gd name="connsiteY403" fmla="*/ 4820 h 19998"/>
                <a:gd name="connsiteX404" fmla="*/ 2496 w 19998"/>
                <a:gd name="connsiteY404" fmla="*/ 4777 h 19998"/>
                <a:gd name="connsiteX405" fmla="*/ 2536 w 19998"/>
                <a:gd name="connsiteY405" fmla="*/ 4860 h 19998"/>
                <a:gd name="connsiteX406" fmla="*/ 2722 w 19998"/>
                <a:gd name="connsiteY406" fmla="*/ 4761 h 19998"/>
                <a:gd name="connsiteX407" fmla="*/ 2722 w 19998"/>
                <a:gd name="connsiteY407" fmla="*/ 4900 h 19998"/>
                <a:gd name="connsiteX408" fmla="*/ 2805 w 19998"/>
                <a:gd name="connsiteY408" fmla="*/ 4923 h 19998"/>
                <a:gd name="connsiteX409" fmla="*/ 2782 w 19998"/>
                <a:gd name="connsiteY409" fmla="*/ 4982 h 19998"/>
                <a:gd name="connsiteX410" fmla="*/ 2886 w 19998"/>
                <a:gd name="connsiteY410" fmla="*/ 5022 h 19998"/>
                <a:gd name="connsiteX411" fmla="*/ 2910 w 19998"/>
                <a:gd name="connsiteY411" fmla="*/ 5022 h 19998"/>
                <a:gd name="connsiteX412" fmla="*/ 2970 w 19998"/>
                <a:gd name="connsiteY412" fmla="*/ 5189 h 19998"/>
                <a:gd name="connsiteX413" fmla="*/ 3256 w 19998"/>
                <a:gd name="connsiteY413" fmla="*/ 5673 h 19998"/>
                <a:gd name="connsiteX414" fmla="*/ 3608 w 19998"/>
                <a:gd name="connsiteY414" fmla="*/ 5391 h 19998"/>
                <a:gd name="connsiteX415" fmla="*/ 3860 w 19998"/>
                <a:gd name="connsiteY415" fmla="*/ 5268 h 19998"/>
                <a:gd name="connsiteX416" fmla="*/ 3999 w 19998"/>
                <a:gd name="connsiteY416" fmla="*/ 5534 h 19998"/>
                <a:gd name="connsiteX417" fmla="*/ 4351 w 19998"/>
                <a:gd name="connsiteY417" fmla="*/ 5351 h 19998"/>
                <a:gd name="connsiteX418" fmla="*/ 4580 w 19998"/>
                <a:gd name="connsiteY418" fmla="*/ 5268 h 19998"/>
                <a:gd name="connsiteX419" fmla="*/ 4580 w 19998"/>
                <a:gd name="connsiteY419" fmla="*/ 5471 h 19998"/>
                <a:gd name="connsiteX420" fmla="*/ 4994 w 19998"/>
                <a:gd name="connsiteY420" fmla="*/ 5449 h 19998"/>
                <a:gd name="connsiteX421" fmla="*/ 5075 w 19998"/>
                <a:gd name="connsiteY421" fmla="*/ 5471 h 19998"/>
                <a:gd name="connsiteX422" fmla="*/ 5323 w 19998"/>
                <a:gd name="connsiteY422" fmla="*/ 5471 h 19998"/>
                <a:gd name="connsiteX423" fmla="*/ 5242 w 19998"/>
                <a:gd name="connsiteY423" fmla="*/ 5407 h 19998"/>
                <a:gd name="connsiteX424" fmla="*/ 4994 w 19998"/>
                <a:gd name="connsiteY424" fmla="*/ 5003 h 19998"/>
                <a:gd name="connsiteX425" fmla="*/ 4970 w 19998"/>
                <a:gd name="connsiteY425" fmla="*/ 5003 h 19998"/>
                <a:gd name="connsiteX426" fmla="*/ 4954 w 19998"/>
                <a:gd name="connsiteY426" fmla="*/ 4982 h 19998"/>
                <a:gd name="connsiteX427" fmla="*/ 5054 w 19998"/>
                <a:gd name="connsiteY427" fmla="*/ 4618 h 19998"/>
                <a:gd name="connsiteX428" fmla="*/ 5054 w 19998"/>
                <a:gd name="connsiteY428" fmla="*/ 4601 h 19998"/>
                <a:gd name="connsiteX429" fmla="*/ 5037 w 19998"/>
                <a:gd name="connsiteY429" fmla="*/ 4618 h 19998"/>
                <a:gd name="connsiteX430" fmla="*/ 5011 w 19998"/>
                <a:gd name="connsiteY430" fmla="*/ 4131 h 19998"/>
                <a:gd name="connsiteX431" fmla="*/ 4970 w 19998"/>
                <a:gd name="connsiteY431" fmla="*/ 4131 h 19998"/>
                <a:gd name="connsiteX432" fmla="*/ 4642 w 19998"/>
                <a:gd name="connsiteY432" fmla="*/ 3335 h 19998"/>
                <a:gd name="connsiteX433" fmla="*/ 4663 w 19998"/>
                <a:gd name="connsiteY433" fmla="*/ 3092 h 19998"/>
                <a:gd name="connsiteX434" fmla="*/ 4563 w 19998"/>
                <a:gd name="connsiteY434" fmla="*/ 3050 h 19998"/>
                <a:gd name="connsiteX435" fmla="*/ 4563 w 19998"/>
                <a:gd name="connsiteY435" fmla="*/ 2930 h 19998"/>
                <a:gd name="connsiteX436" fmla="*/ 4663 w 19998"/>
                <a:gd name="connsiteY436" fmla="*/ 2987 h 19998"/>
                <a:gd name="connsiteX437" fmla="*/ 4684 w 19998"/>
                <a:gd name="connsiteY437" fmla="*/ 2947 h 19998"/>
                <a:gd name="connsiteX438" fmla="*/ 5242 w 19998"/>
                <a:gd name="connsiteY438" fmla="*/ 3092 h 19998"/>
                <a:gd name="connsiteX439" fmla="*/ 5258 w 19998"/>
                <a:gd name="connsiteY439" fmla="*/ 3029 h 19998"/>
                <a:gd name="connsiteX440" fmla="*/ 5570 w 19998"/>
                <a:gd name="connsiteY440" fmla="*/ 3050 h 19998"/>
                <a:gd name="connsiteX441" fmla="*/ 5632 w 19998"/>
                <a:gd name="connsiteY441" fmla="*/ 3252 h 19998"/>
                <a:gd name="connsiteX442" fmla="*/ 5592 w 19998"/>
                <a:gd name="connsiteY442" fmla="*/ 3252 h 19998"/>
                <a:gd name="connsiteX443" fmla="*/ 5570 w 19998"/>
                <a:gd name="connsiteY443" fmla="*/ 3316 h 19998"/>
                <a:gd name="connsiteX444" fmla="*/ 5511 w 19998"/>
                <a:gd name="connsiteY444" fmla="*/ 3316 h 19998"/>
                <a:gd name="connsiteX445" fmla="*/ 5675 w 19998"/>
                <a:gd name="connsiteY445" fmla="*/ 3800 h 19998"/>
                <a:gd name="connsiteX446" fmla="*/ 5649 w 19998"/>
                <a:gd name="connsiteY446" fmla="*/ 3826 h 19998"/>
                <a:gd name="connsiteX447" fmla="*/ 5732 w 19998"/>
                <a:gd name="connsiteY447" fmla="*/ 3842 h 19998"/>
                <a:gd name="connsiteX448" fmla="*/ 5713 w 19998"/>
                <a:gd name="connsiteY448" fmla="*/ 3842 h 19998"/>
                <a:gd name="connsiteX449" fmla="*/ 5732 w 19998"/>
                <a:gd name="connsiteY449" fmla="*/ 3882 h 19998"/>
                <a:gd name="connsiteX450" fmla="*/ 5756 w 19998"/>
                <a:gd name="connsiteY450" fmla="*/ 3882 h 19998"/>
                <a:gd name="connsiteX451" fmla="*/ 5775 w 19998"/>
                <a:gd name="connsiteY451" fmla="*/ 3882 h 19998"/>
                <a:gd name="connsiteX452" fmla="*/ 5861 w 19998"/>
                <a:gd name="connsiteY452" fmla="*/ 3762 h 19998"/>
                <a:gd name="connsiteX453" fmla="*/ 6499 w 19998"/>
                <a:gd name="connsiteY453" fmla="*/ 3906 h 19998"/>
                <a:gd name="connsiteX454" fmla="*/ 7611 w 19998"/>
                <a:gd name="connsiteY454" fmla="*/ 3826 h 19998"/>
                <a:gd name="connsiteX455" fmla="*/ 7923 w 19998"/>
                <a:gd name="connsiteY455" fmla="*/ 3722 h 19998"/>
                <a:gd name="connsiteX456" fmla="*/ 8045 w 19998"/>
                <a:gd name="connsiteY456" fmla="*/ 3703 h 19998"/>
                <a:gd name="connsiteX457" fmla="*/ 7611 w 19998"/>
                <a:gd name="connsiteY457" fmla="*/ 3600 h 19998"/>
                <a:gd name="connsiteX458" fmla="*/ 7611 w 19998"/>
                <a:gd name="connsiteY458" fmla="*/ 3581 h 19998"/>
                <a:gd name="connsiteX459" fmla="*/ 7799 w 19998"/>
                <a:gd name="connsiteY459" fmla="*/ 3092 h 19998"/>
                <a:gd name="connsiteX460" fmla="*/ 9574 w 19998"/>
                <a:gd name="connsiteY460" fmla="*/ 2317 h 19998"/>
                <a:gd name="connsiteX461" fmla="*/ 9843 w 19998"/>
                <a:gd name="connsiteY461" fmla="*/ 1993 h 19998"/>
                <a:gd name="connsiteX462" fmla="*/ 9902 w 19998"/>
                <a:gd name="connsiteY462" fmla="*/ 2051 h 19998"/>
                <a:gd name="connsiteX463" fmla="*/ 10031 w 19998"/>
                <a:gd name="connsiteY463" fmla="*/ 2051 h 19998"/>
                <a:gd name="connsiteX464" fmla="*/ 9964 w 19998"/>
                <a:gd name="connsiteY464" fmla="*/ 1972 h 19998"/>
                <a:gd name="connsiteX465" fmla="*/ 9943 w 19998"/>
                <a:gd name="connsiteY465" fmla="*/ 1993 h 19998"/>
                <a:gd name="connsiteX466" fmla="*/ 9843 w 19998"/>
                <a:gd name="connsiteY466" fmla="*/ 1645 h 19998"/>
                <a:gd name="connsiteX467" fmla="*/ 9902 w 19998"/>
                <a:gd name="connsiteY467" fmla="*/ 1645 h 19998"/>
                <a:gd name="connsiteX468" fmla="*/ 9902 w 19998"/>
                <a:gd name="connsiteY468" fmla="*/ 1628 h 19998"/>
                <a:gd name="connsiteX469" fmla="*/ 9902 w 19998"/>
                <a:gd name="connsiteY469" fmla="*/ 1607 h 19998"/>
                <a:gd name="connsiteX470" fmla="*/ 9843 w 19998"/>
                <a:gd name="connsiteY470" fmla="*/ 1542 h 19998"/>
                <a:gd name="connsiteX471" fmla="*/ 9886 w 19998"/>
                <a:gd name="connsiteY471" fmla="*/ 1260 h 19998"/>
                <a:gd name="connsiteX472" fmla="*/ 9926 w 19998"/>
                <a:gd name="connsiteY472" fmla="*/ 1243 h 19998"/>
                <a:gd name="connsiteX473" fmla="*/ 9886 w 19998"/>
                <a:gd name="connsiteY473" fmla="*/ 815 h 19998"/>
                <a:gd name="connsiteX474" fmla="*/ 9902 w 19998"/>
                <a:gd name="connsiteY474" fmla="*/ 815 h 19998"/>
                <a:gd name="connsiteX475" fmla="*/ 9886 w 19998"/>
                <a:gd name="connsiteY475" fmla="*/ 484 h 19998"/>
                <a:gd name="connsiteX476" fmla="*/ 10645 w 19998"/>
                <a:gd name="connsiteY476" fmla="*/ 186 h 19998"/>
                <a:gd name="connsiteX477" fmla="*/ 11307 w 19998"/>
                <a:gd name="connsiteY477" fmla="*/ 0 h 19998"/>
                <a:gd name="connsiteX478" fmla="*/ 11431 w 19998"/>
                <a:gd name="connsiteY478" fmla="*/ 324 h 19998"/>
                <a:gd name="connsiteX479" fmla="*/ 11431 w 19998"/>
                <a:gd name="connsiteY479" fmla="*/ 630 h 19998"/>
                <a:gd name="connsiteX480" fmla="*/ 11577 w 19998"/>
                <a:gd name="connsiteY480" fmla="*/ 630 h 19998"/>
                <a:gd name="connsiteX481" fmla="*/ 11700 w 19998"/>
                <a:gd name="connsiteY481" fmla="*/ 832 h 19998"/>
                <a:gd name="connsiteX482" fmla="*/ 11822 w 19998"/>
                <a:gd name="connsiteY482" fmla="*/ 895 h 19998"/>
                <a:gd name="connsiteX483" fmla="*/ 12158 w 19998"/>
                <a:gd name="connsiteY483" fmla="*/ 670 h 19998"/>
                <a:gd name="connsiteX484" fmla="*/ 12279 w 19998"/>
                <a:gd name="connsiteY484" fmla="*/ 792 h 19998"/>
                <a:gd name="connsiteX485" fmla="*/ 12255 w 19998"/>
                <a:gd name="connsiteY485" fmla="*/ 815 h 19998"/>
                <a:gd name="connsiteX486" fmla="*/ 12360 w 19998"/>
                <a:gd name="connsiteY486" fmla="*/ 895 h 19998"/>
                <a:gd name="connsiteX487" fmla="*/ 12360 w 19998"/>
                <a:gd name="connsiteY487" fmla="*/ 912 h 19998"/>
                <a:gd name="connsiteX488" fmla="*/ 12339 w 19998"/>
                <a:gd name="connsiteY488" fmla="*/ 935 h 19998"/>
                <a:gd name="connsiteX489" fmla="*/ 12548 w 19998"/>
                <a:gd name="connsiteY489" fmla="*/ 1342 h 19998"/>
                <a:gd name="connsiteX490" fmla="*/ 12753 w 19998"/>
                <a:gd name="connsiteY490" fmla="*/ 1260 h 19998"/>
                <a:gd name="connsiteX491" fmla="*/ 12729 w 19998"/>
                <a:gd name="connsiteY491" fmla="*/ 1363 h 19998"/>
                <a:gd name="connsiteX492" fmla="*/ 12834 w 19998"/>
                <a:gd name="connsiteY492" fmla="*/ 1323 h 19998"/>
                <a:gd name="connsiteX493" fmla="*/ 12853 w 19998"/>
                <a:gd name="connsiteY493" fmla="*/ 1342 h 19998"/>
                <a:gd name="connsiteX494" fmla="*/ 12901 w 19998"/>
                <a:gd name="connsiteY494" fmla="*/ 1342 h 19998"/>
                <a:gd name="connsiteX495" fmla="*/ 13039 w 19998"/>
                <a:gd name="connsiteY495" fmla="*/ 1769 h 19998"/>
                <a:gd name="connsiteX496" fmla="*/ 13039 w 19998"/>
                <a:gd name="connsiteY496" fmla="*/ 1751 h 19998"/>
                <a:gd name="connsiteX497" fmla="*/ 13065 w 19998"/>
                <a:gd name="connsiteY497" fmla="*/ 1751 h 19998"/>
                <a:gd name="connsiteX498" fmla="*/ 13082 w 19998"/>
                <a:gd name="connsiteY498" fmla="*/ 1671 h 19998"/>
                <a:gd name="connsiteX499" fmla="*/ 13186 w 19998"/>
                <a:gd name="connsiteY499" fmla="*/ 1645 h 19998"/>
                <a:gd name="connsiteX500" fmla="*/ 13203 w 19998"/>
                <a:gd name="connsiteY500" fmla="*/ 1671 h 19998"/>
                <a:gd name="connsiteX501" fmla="*/ 13203 w 19998"/>
                <a:gd name="connsiteY501" fmla="*/ 1645 h 19998"/>
                <a:gd name="connsiteX502" fmla="*/ 13267 w 19998"/>
                <a:gd name="connsiteY502" fmla="*/ 1645 h 19998"/>
                <a:gd name="connsiteX503" fmla="*/ 13267 w 19998"/>
                <a:gd name="connsiteY503" fmla="*/ 1671 h 19998"/>
                <a:gd name="connsiteX504" fmla="*/ 13308 w 19998"/>
                <a:gd name="connsiteY504" fmla="*/ 1687 h 19998"/>
                <a:gd name="connsiteX505" fmla="*/ 13308 w 19998"/>
                <a:gd name="connsiteY505" fmla="*/ 1711 h 19998"/>
                <a:gd name="connsiteX506" fmla="*/ 13515 w 19998"/>
                <a:gd name="connsiteY506" fmla="*/ 1628 h 19998"/>
                <a:gd name="connsiteX507" fmla="*/ 13598 w 19998"/>
                <a:gd name="connsiteY507" fmla="*/ 1751 h 19998"/>
                <a:gd name="connsiteX508" fmla="*/ 13660 w 19998"/>
                <a:gd name="connsiteY508" fmla="*/ 1769 h 19998"/>
                <a:gd name="connsiteX509" fmla="*/ 13660 w 19998"/>
                <a:gd name="connsiteY509" fmla="*/ 1833 h 19998"/>
                <a:gd name="connsiteX510" fmla="*/ 13677 w 19998"/>
                <a:gd name="connsiteY510" fmla="*/ 1833 h 19998"/>
                <a:gd name="connsiteX511" fmla="*/ 13677 w 19998"/>
                <a:gd name="connsiteY511" fmla="*/ 1849 h 19998"/>
                <a:gd name="connsiteX512" fmla="*/ 13725 w 19998"/>
                <a:gd name="connsiteY512" fmla="*/ 1849 h 19998"/>
                <a:gd name="connsiteX513" fmla="*/ 13703 w 19998"/>
                <a:gd name="connsiteY513" fmla="*/ 1833 h 19998"/>
                <a:gd name="connsiteX514" fmla="*/ 13725 w 19998"/>
                <a:gd name="connsiteY514" fmla="*/ 1791 h 19998"/>
                <a:gd name="connsiteX515" fmla="*/ 13808 w 19998"/>
                <a:gd name="connsiteY515" fmla="*/ 1873 h 19998"/>
                <a:gd name="connsiteX516" fmla="*/ 13725 w 19998"/>
                <a:gd name="connsiteY516" fmla="*/ 2155 h 19998"/>
                <a:gd name="connsiteX517" fmla="*/ 13725 w 19998"/>
                <a:gd name="connsiteY517" fmla="*/ 2138 h 19998"/>
                <a:gd name="connsiteX518" fmla="*/ 13784 w 19998"/>
                <a:gd name="connsiteY518" fmla="*/ 2155 h 19998"/>
                <a:gd name="connsiteX519" fmla="*/ 13825 w 19998"/>
                <a:gd name="connsiteY519" fmla="*/ 2301 h 19998"/>
                <a:gd name="connsiteX520" fmla="*/ 13703 w 19998"/>
                <a:gd name="connsiteY520" fmla="*/ 2420 h 19998"/>
                <a:gd name="connsiteX521" fmla="*/ 13741 w 19998"/>
                <a:gd name="connsiteY521" fmla="*/ 2463 h 19998"/>
                <a:gd name="connsiteX522" fmla="*/ 13703 w 19998"/>
                <a:gd name="connsiteY522" fmla="*/ 2503 h 19998"/>
                <a:gd name="connsiteX523" fmla="*/ 13784 w 19998"/>
                <a:gd name="connsiteY523" fmla="*/ 2519 h 19998"/>
                <a:gd name="connsiteX524" fmla="*/ 13784 w 19998"/>
                <a:gd name="connsiteY524" fmla="*/ 2540 h 19998"/>
                <a:gd name="connsiteX525" fmla="*/ 13849 w 19998"/>
                <a:gd name="connsiteY525" fmla="*/ 2540 h 19998"/>
                <a:gd name="connsiteX526" fmla="*/ 14280 w 19998"/>
                <a:gd name="connsiteY526" fmla="*/ 2540 h 19998"/>
                <a:gd name="connsiteX527" fmla="*/ 14527 w 19998"/>
                <a:gd name="connsiteY527" fmla="*/ 2437 h 19998"/>
                <a:gd name="connsiteX528" fmla="*/ 14527 w 19998"/>
                <a:gd name="connsiteY528" fmla="*/ 2218 h 19998"/>
                <a:gd name="connsiteX529" fmla="*/ 14715 w 19998"/>
                <a:gd name="connsiteY529" fmla="*/ 2051 h 19998"/>
                <a:gd name="connsiteX530" fmla="*/ 14815 w 19998"/>
                <a:gd name="connsiteY530" fmla="*/ 2115 h 19998"/>
                <a:gd name="connsiteX531" fmla="*/ 14775 w 19998"/>
                <a:gd name="connsiteY531" fmla="*/ 2138 h 19998"/>
                <a:gd name="connsiteX532" fmla="*/ 14796 w 19998"/>
                <a:gd name="connsiteY532" fmla="*/ 2218 h 19998"/>
                <a:gd name="connsiteX533" fmla="*/ 14756 w 19998"/>
                <a:gd name="connsiteY533" fmla="*/ 2195 h 19998"/>
                <a:gd name="connsiteX534" fmla="*/ 14732 w 19998"/>
                <a:gd name="connsiteY534" fmla="*/ 2218 h 19998"/>
                <a:gd name="connsiteX535" fmla="*/ 14756 w 19998"/>
                <a:gd name="connsiteY535" fmla="*/ 2237 h 19998"/>
                <a:gd name="connsiteX536" fmla="*/ 14732 w 19998"/>
                <a:gd name="connsiteY536" fmla="*/ 2275 h 19998"/>
                <a:gd name="connsiteX537" fmla="*/ 14715 w 19998"/>
                <a:gd name="connsiteY537" fmla="*/ 2275 h 19998"/>
                <a:gd name="connsiteX538" fmla="*/ 14756 w 19998"/>
                <a:gd name="connsiteY538" fmla="*/ 2341 h 19998"/>
                <a:gd name="connsiteX539" fmla="*/ 14675 w 19998"/>
                <a:gd name="connsiteY539" fmla="*/ 2519 h 19998"/>
                <a:gd name="connsiteX540" fmla="*/ 14815 w 19998"/>
                <a:gd name="connsiteY540" fmla="*/ 2622 h 19998"/>
                <a:gd name="connsiteX541" fmla="*/ 14796 w 19998"/>
                <a:gd name="connsiteY541" fmla="*/ 2904 h 19998"/>
                <a:gd name="connsiteX542" fmla="*/ 14918 w 19998"/>
                <a:gd name="connsiteY542" fmla="*/ 2904 h 19998"/>
                <a:gd name="connsiteX543" fmla="*/ 14918 w 19998"/>
                <a:gd name="connsiteY543" fmla="*/ 2867 h 19998"/>
                <a:gd name="connsiteX544" fmla="*/ 15001 w 19998"/>
                <a:gd name="connsiteY544" fmla="*/ 2888 h 19998"/>
                <a:gd name="connsiteX545" fmla="*/ 15230 w 19998"/>
                <a:gd name="connsiteY545" fmla="*/ 3074 h 19998"/>
                <a:gd name="connsiteX546" fmla="*/ 15249 w 19998"/>
                <a:gd name="connsiteY546" fmla="*/ 3050 h 19998"/>
                <a:gd name="connsiteX547" fmla="*/ 15249 w 19998"/>
                <a:gd name="connsiteY547" fmla="*/ 3114 h 19998"/>
                <a:gd name="connsiteX548" fmla="*/ 15330 w 19998"/>
                <a:gd name="connsiteY548" fmla="*/ 3114 h 19998"/>
                <a:gd name="connsiteX549" fmla="*/ 15418 w 19998"/>
                <a:gd name="connsiteY549" fmla="*/ 3114 h 19998"/>
                <a:gd name="connsiteX550" fmla="*/ 15499 w 19998"/>
                <a:gd name="connsiteY550" fmla="*/ 3196 h 19998"/>
                <a:gd name="connsiteX551" fmla="*/ 15475 w 19998"/>
                <a:gd name="connsiteY551" fmla="*/ 3252 h 19998"/>
                <a:gd name="connsiteX552" fmla="*/ 15499 w 19998"/>
                <a:gd name="connsiteY552" fmla="*/ 3295 h 19998"/>
                <a:gd name="connsiteX553" fmla="*/ 15499 w 19998"/>
                <a:gd name="connsiteY553" fmla="*/ 3276 h 19998"/>
                <a:gd name="connsiteX554" fmla="*/ 15599 w 19998"/>
                <a:gd name="connsiteY554" fmla="*/ 3276 h 19998"/>
                <a:gd name="connsiteX555" fmla="*/ 15704 w 19998"/>
                <a:gd name="connsiteY555" fmla="*/ 3374 h 19998"/>
                <a:gd name="connsiteX556" fmla="*/ 15682 w 19998"/>
                <a:gd name="connsiteY556" fmla="*/ 3414 h 19998"/>
                <a:gd name="connsiteX557" fmla="*/ 15723 w 19998"/>
                <a:gd name="connsiteY557" fmla="*/ 3478 h 19998"/>
                <a:gd name="connsiteX558" fmla="*/ 15704 w 19998"/>
                <a:gd name="connsiteY558" fmla="*/ 3497 h 19998"/>
                <a:gd name="connsiteX559" fmla="*/ 15747 w 19998"/>
                <a:gd name="connsiteY559" fmla="*/ 3534 h 19998"/>
                <a:gd name="connsiteX560" fmla="*/ 15747 w 19998"/>
                <a:gd name="connsiteY560" fmla="*/ 3518 h 19998"/>
                <a:gd name="connsiteX561" fmla="*/ 15935 w 19998"/>
                <a:gd name="connsiteY561" fmla="*/ 3478 h 19998"/>
                <a:gd name="connsiteX562" fmla="*/ 15935 w 19998"/>
                <a:gd name="connsiteY562" fmla="*/ 3518 h 19998"/>
                <a:gd name="connsiteX563" fmla="*/ 15951 w 19998"/>
                <a:gd name="connsiteY563" fmla="*/ 3518 h 19998"/>
                <a:gd name="connsiteX564" fmla="*/ 15992 w 19998"/>
                <a:gd name="connsiteY564" fmla="*/ 3414 h 19998"/>
                <a:gd name="connsiteX565" fmla="*/ 16156 w 19998"/>
                <a:gd name="connsiteY565" fmla="*/ 3414 h 19998"/>
                <a:gd name="connsiteX566" fmla="*/ 16156 w 19998"/>
                <a:gd name="connsiteY566" fmla="*/ 3374 h 19998"/>
                <a:gd name="connsiteX567" fmla="*/ 16302 w 19998"/>
                <a:gd name="connsiteY567" fmla="*/ 3436 h 19998"/>
                <a:gd name="connsiteX568" fmla="*/ 16285 w 19998"/>
                <a:gd name="connsiteY568" fmla="*/ 3454 h 19998"/>
                <a:gd name="connsiteX569" fmla="*/ 16366 w 19998"/>
                <a:gd name="connsiteY569" fmla="*/ 3518 h 19998"/>
                <a:gd name="connsiteX570" fmla="*/ 16490 w 19998"/>
                <a:gd name="connsiteY570" fmla="*/ 3518 h 19998"/>
                <a:gd name="connsiteX571" fmla="*/ 16506 w 19998"/>
                <a:gd name="connsiteY571" fmla="*/ 3600 h 19998"/>
                <a:gd name="connsiteX572" fmla="*/ 16590 w 19998"/>
                <a:gd name="connsiteY572" fmla="*/ 3624 h 19998"/>
                <a:gd name="connsiteX573" fmla="*/ 16611 w 19998"/>
                <a:gd name="connsiteY573" fmla="*/ 3581 h 19998"/>
                <a:gd name="connsiteX574" fmla="*/ 16694 w 19998"/>
                <a:gd name="connsiteY574" fmla="*/ 3600 h 19998"/>
                <a:gd name="connsiteX575" fmla="*/ 16694 w 19998"/>
                <a:gd name="connsiteY575" fmla="*/ 3560 h 19998"/>
                <a:gd name="connsiteX576" fmla="*/ 16716 w 19998"/>
                <a:gd name="connsiteY576" fmla="*/ 3560 h 19998"/>
                <a:gd name="connsiteX577" fmla="*/ 16716 w 19998"/>
                <a:gd name="connsiteY577" fmla="*/ 3518 h 19998"/>
                <a:gd name="connsiteX578" fmla="*/ 16759 w 19998"/>
                <a:gd name="connsiteY578" fmla="*/ 3497 h 19998"/>
                <a:gd name="connsiteX579" fmla="*/ 16759 w 19998"/>
                <a:gd name="connsiteY579" fmla="*/ 3478 h 19998"/>
                <a:gd name="connsiteX580" fmla="*/ 16940 w 19998"/>
                <a:gd name="connsiteY580" fmla="*/ 3478 h 19998"/>
                <a:gd name="connsiteX581" fmla="*/ 17085 w 19998"/>
                <a:gd name="connsiteY581" fmla="*/ 3560 h 19998"/>
                <a:gd name="connsiteX582" fmla="*/ 17085 w 19998"/>
                <a:gd name="connsiteY582" fmla="*/ 3534 h 19998"/>
                <a:gd name="connsiteX583" fmla="*/ 17192 w 19998"/>
                <a:gd name="connsiteY583" fmla="*/ 3518 h 19998"/>
                <a:gd name="connsiteX584" fmla="*/ 17192 w 19998"/>
                <a:gd name="connsiteY584" fmla="*/ 3534 h 19998"/>
                <a:gd name="connsiteX585" fmla="*/ 17373 w 19998"/>
                <a:gd name="connsiteY585" fmla="*/ 3640 h 19998"/>
                <a:gd name="connsiteX586" fmla="*/ 17354 w 19998"/>
                <a:gd name="connsiteY586" fmla="*/ 3663 h 19998"/>
                <a:gd name="connsiteX587" fmla="*/ 17437 w 19998"/>
                <a:gd name="connsiteY587" fmla="*/ 3783 h 19998"/>
                <a:gd name="connsiteX588" fmla="*/ 17397 w 19998"/>
                <a:gd name="connsiteY588" fmla="*/ 3783 h 19998"/>
                <a:gd name="connsiteX589" fmla="*/ 17414 w 19998"/>
                <a:gd name="connsiteY589" fmla="*/ 3826 h 19998"/>
                <a:gd name="connsiteX590" fmla="*/ 17437 w 19998"/>
                <a:gd name="connsiteY590" fmla="*/ 3826 h 19998"/>
                <a:gd name="connsiteX591" fmla="*/ 17602 w 19998"/>
                <a:gd name="connsiteY591" fmla="*/ 4028 h 19998"/>
                <a:gd name="connsiteX592" fmla="*/ 17623 w 19998"/>
                <a:gd name="connsiteY592" fmla="*/ 4091 h 19998"/>
                <a:gd name="connsiteX593" fmla="*/ 17642 w 19998"/>
                <a:gd name="connsiteY593" fmla="*/ 4091 h 19998"/>
                <a:gd name="connsiteX594" fmla="*/ 17683 w 19998"/>
                <a:gd name="connsiteY594" fmla="*/ 4211 h 19998"/>
                <a:gd name="connsiteX595" fmla="*/ 17849 w 19998"/>
                <a:gd name="connsiteY595" fmla="*/ 4211 h 19998"/>
                <a:gd name="connsiteX596" fmla="*/ 17849 w 19998"/>
                <a:gd name="connsiteY596" fmla="*/ 4171 h 19998"/>
                <a:gd name="connsiteX597" fmla="*/ 17871 w 19998"/>
                <a:gd name="connsiteY597" fmla="*/ 4171 h 19998"/>
                <a:gd name="connsiteX598" fmla="*/ 17830 w 19998"/>
                <a:gd name="connsiteY598" fmla="*/ 4091 h 19998"/>
                <a:gd name="connsiteX599" fmla="*/ 17871 w 19998"/>
                <a:gd name="connsiteY599" fmla="*/ 4065 h 19998"/>
                <a:gd name="connsiteX600" fmla="*/ 17935 w 19998"/>
                <a:gd name="connsiteY600" fmla="*/ 4091 h 19998"/>
                <a:gd name="connsiteX601" fmla="*/ 17976 w 19998"/>
                <a:gd name="connsiteY601" fmla="*/ 4065 h 19998"/>
                <a:gd name="connsiteX602" fmla="*/ 18019 w 19998"/>
                <a:gd name="connsiteY602" fmla="*/ 4091 h 19998"/>
                <a:gd name="connsiteX603" fmla="*/ 18140 w 19998"/>
                <a:gd name="connsiteY603" fmla="*/ 4131 h 19998"/>
                <a:gd name="connsiteX604" fmla="*/ 18183 w 19998"/>
                <a:gd name="connsiteY604" fmla="*/ 4293 h 19998"/>
                <a:gd name="connsiteX605" fmla="*/ 18200 w 19998"/>
                <a:gd name="connsiteY605" fmla="*/ 4293 h 19998"/>
                <a:gd name="connsiteX606" fmla="*/ 18223 w 19998"/>
                <a:gd name="connsiteY606" fmla="*/ 4211 h 19998"/>
                <a:gd name="connsiteX607" fmla="*/ 18240 w 19998"/>
                <a:gd name="connsiteY607" fmla="*/ 4211 h 19998"/>
                <a:gd name="connsiteX608" fmla="*/ 18240 w 19998"/>
                <a:gd name="connsiteY608" fmla="*/ 4230 h 19998"/>
                <a:gd name="connsiteX609" fmla="*/ 18281 w 19998"/>
                <a:gd name="connsiteY609" fmla="*/ 4230 h 19998"/>
                <a:gd name="connsiteX610" fmla="*/ 18328 w 19998"/>
                <a:gd name="connsiteY610" fmla="*/ 4270 h 19998"/>
                <a:gd name="connsiteX611" fmla="*/ 18369 w 19998"/>
                <a:gd name="connsiteY611" fmla="*/ 4253 h 19998"/>
                <a:gd name="connsiteX612" fmla="*/ 18388 w 19998"/>
                <a:gd name="connsiteY612" fmla="*/ 4270 h 19998"/>
                <a:gd name="connsiteX613" fmla="*/ 18531 w 19998"/>
                <a:gd name="connsiteY613" fmla="*/ 4253 h 19998"/>
                <a:gd name="connsiteX614" fmla="*/ 18531 w 19998"/>
                <a:gd name="connsiteY614" fmla="*/ 4270 h 19998"/>
                <a:gd name="connsiteX615" fmla="*/ 18631 w 19998"/>
                <a:gd name="connsiteY615" fmla="*/ 4211 h 19998"/>
                <a:gd name="connsiteX616" fmla="*/ 18631 w 19998"/>
                <a:gd name="connsiteY616" fmla="*/ 4131 h 19998"/>
                <a:gd name="connsiteX617" fmla="*/ 18762 w 19998"/>
                <a:gd name="connsiteY617" fmla="*/ 4108 h 19998"/>
                <a:gd name="connsiteX618" fmla="*/ 18778 w 19998"/>
                <a:gd name="connsiteY618" fmla="*/ 4148 h 19998"/>
                <a:gd name="connsiteX619" fmla="*/ 18821 w 19998"/>
                <a:gd name="connsiteY619" fmla="*/ 4131 h 19998"/>
                <a:gd name="connsiteX620" fmla="*/ 18943 w 19998"/>
                <a:gd name="connsiteY620" fmla="*/ 4333 h 19998"/>
                <a:gd name="connsiteX621" fmla="*/ 19047 w 19998"/>
                <a:gd name="connsiteY621" fmla="*/ 4333 h 19998"/>
                <a:gd name="connsiteX622" fmla="*/ 19064 w 19998"/>
                <a:gd name="connsiteY622" fmla="*/ 4392 h 19998"/>
                <a:gd name="connsiteX623" fmla="*/ 19152 w 19998"/>
                <a:gd name="connsiteY623" fmla="*/ 4392 h 19998"/>
                <a:gd name="connsiteX624" fmla="*/ 19152 w 19998"/>
                <a:gd name="connsiteY624" fmla="*/ 4373 h 19998"/>
                <a:gd name="connsiteX625" fmla="*/ 19212 w 19998"/>
                <a:gd name="connsiteY625" fmla="*/ 4373 h 19998"/>
                <a:gd name="connsiteX626" fmla="*/ 19212 w 19998"/>
                <a:gd name="connsiteY626" fmla="*/ 4392 h 19998"/>
                <a:gd name="connsiteX627" fmla="*/ 19317 w 19998"/>
                <a:gd name="connsiteY627" fmla="*/ 4333 h 19998"/>
                <a:gd name="connsiteX628" fmla="*/ 19417 w 19998"/>
                <a:gd name="connsiteY628" fmla="*/ 4392 h 19998"/>
                <a:gd name="connsiteX629" fmla="*/ 19443 w 19998"/>
                <a:gd name="connsiteY629" fmla="*/ 4373 h 19998"/>
                <a:gd name="connsiteX630" fmla="*/ 19500 w 19998"/>
                <a:gd name="connsiteY630" fmla="*/ 4373 h 19998"/>
                <a:gd name="connsiteX631" fmla="*/ 19521 w 19998"/>
                <a:gd name="connsiteY631" fmla="*/ 4352 h 19998"/>
                <a:gd name="connsiteX632" fmla="*/ 19998 w 19998"/>
                <a:gd name="connsiteY632" fmla="*/ 4512 h 19998"/>
                <a:gd name="connsiteX633" fmla="*/ 19750 w 19998"/>
                <a:gd name="connsiteY633" fmla="*/ 4939 h 19998"/>
                <a:gd name="connsiteX634" fmla="*/ 19712 w 19998"/>
                <a:gd name="connsiteY634" fmla="*/ 4939 h 19998"/>
                <a:gd name="connsiteX635" fmla="*/ 19686 w 19998"/>
                <a:gd name="connsiteY635" fmla="*/ 5003 h 19998"/>
                <a:gd name="connsiteX636" fmla="*/ 19645 w 19998"/>
                <a:gd name="connsiteY636" fmla="*/ 5003 h 19998"/>
                <a:gd name="connsiteX637" fmla="*/ 19131 w 19998"/>
                <a:gd name="connsiteY637" fmla="*/ 6512 h 19998"/>
                <a:gd name="connsiteX638" fmla="*/ 19236 w 19998"/>
                <a:gd name="connsiteY638" fmla="*/ 7750 h 19998"/>
                <a:gd name="connsiteX639" fmla="*/ 19212 w 19998"/>
                <a:gd name="connsiteY639" fmla="*/ 7750 h 19998"/>
                <a:gd name="connsiteX640" fmla="*/ 19090 w 19998"/>
                <a:gd name="connsiteY640" fmla="*/ 7870 h 19998"/>
                <a:gd name="connsiteX641" fmla="*/ 19152 w 19998"/>
                <a:gd name="connsiteY641" fmla="*/ 7853 h 19998"/>
                <a:gd name="connsiteX642" fmla="*/ 19064 w 19998"/>
                <a:gd name="connsiteY642" fmla="*/ 7973 h 19998"/>
                <a:gd name="connsiteX643" fmla="*/ 18983 w 19998"/>
                <a:gd name="connsiteY643" fmla="*/ 7973 h 19998"/>
                <a:gd name="connsiteX644" fmla="*/ 18714 w 19998"/>
                <a:gd name="connsiteY644" fmla="*/ 8135 h 19998"/>
                <a:gd name="connsiteX645" fmla="*/ 18695 w 19998"/>
                <a:gd name="connsiteY645" fmla="*/ 8093 h 19998"/>
                <a:gd name="connsiteX646" fmla="*/ 18614 w 19998"/>
                <a:gd name="connsiteY646" fmla="*/ 7997 h 19998"/>
                <a:gd name="connsiteX647" fmla="*/ 18304 w 19998"/>
                <a:gd name="connsiteY64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74 w 19998"/>
                <a:gd name="connsiteY360" fmla="*/ 5861 h 19998"/>
                <a:gd name="connsiteX361" fmla="*/ 517 w 19998"/>
                <a:gd name="connsiteY361" fmla="*/ 5861 h 19998"/>
                <a:gd name="connsiteX362" fmla="*/ 598 w 19998"/>
                <a:gd name="connsiteY362" fmla="*/ 5736 h 19998"/>
                <a:gd name="connsiteX363" fmla="*/ 141 w 19998"/>
                <a:gd name="connsiteY363" fmla="*/ 5778 h 19998"/>
                <a:gd name="connsiteX364" fmla="*/ 141 w 19998"/>
                <a:gd name="connsiteY364" fmla="*/ 5795 h 19998"/>
                <a:gd name="connsiteX365" fmla="*/ 17 w 19998"/>
                <a:gd name="connsiteY365" fmla="*/ 5818 h 19998"/>
                <a:gd name="connsiteX366" fmla="*/ 141 w 19998"/>
                <a:gd name="connsiteY366" fmla="*/ 5287 h 19998"/>
                <a:gd name="connsiteX367" fmla="*/ 181 w 19998"/>
                <a:gd name="connsiteY367" fmla="*/ 5268 h 19998"/>
                <a:gd name="connsiteX368" fmla="*/ 348 w 19998"/>
                <a:gd name="connsiteY368" fmla="*/ 5247 h 19998"/>
                <a:gd name="connsiteX369" fmla="*/ 329 w 19998"/>
                <a:gd name="connsiteY369" fmla="*/ 5205 h 19998"/>
                <a:gd name="connsiteX370" fmla="*/ 450 w 19998"/>
                <a:gd name="connsiteY370" fmla="*/ 5149 h 19998"/>
                <a:gd name="connsiteX371" fmla="*/ 617 w 19998"/>
                <a:gd name="connsiteY371" fmla="*/ 5149 h 19998"/>
                <a:gd name="connsiteX372" fmla="*/ 617 w 19998"/>
                <a:gd name="connsiteY372" fmla="*/ 5106 h 19998"/>
                <a:gd name="connsiteX373" fmla="*/ 803 w 19998"/>
                <a:gd name="connsiteY373" fmla="*/ 5085 h 19998"/>
                <a:gd name="connsiteX374" fmla="*/ 826 w 19998"/>
                <a:gd name="connsiteY374" fmla="*/ 5106 h 19998"/>
                <a:gd name="connsiteX375" fmla="*/ 803 w 19998"/>
                <a:gd name="connsiteY375" fmla="*/ 5149 h 19998"/>
                <a:gd name="connsiteX376" fmla="*/ 803 w 19998"/>
                <a:gd name="connsiteY376" fmla="*/ 5165 h 19998"/>
                <a:gd name="connsiteX377" fmla="*/ 1276 w 19998"/>
                <a:gd name="connsiteY377" fmla="*/ 5022 h 19998"/>
                <a:gd name="connsiteX378" fmla="*/ 1276 w 19998"/>
                <a:gd name="connsiteY378" fmla="*/ 5003 h 19998"/>
                <a:gd name="connsiteX379" fmla="*/ 1276 w 19998"/>
                <a:gd name="connsiteY379" fmla="*/ 5022 h 19998"/>
                <a:gd name="connsiteX380" fmla="*/ 1298 w 19998"/>
                <a:gd name="connsiteY380" fmla="*/ 5022 h 19998"/>
                <a:gd name="connsiteX381" fmla="*/ 1298 w 19998"/>
                <a:gd name="connsiteY381" fmla="*/ 5003 h 19998"/>
                <a:gd name="connsiteX382" fmla="*/ 1341 w 19998"/>
                <a:gd name="connsiteY382" fmla="*/ 5003 h 19998"/>
                <a:gd name="connsiteX383" fmla="*/ 1341 w 19998"/>
                <a:gd name="connsiteY383" fmla="*/ 5165 h 19998"/>
                <a:gd name="connsiteX384" fmla="*/ 1381 w 19998"/>
                <a:gd name="connsiteY384" fmla="*/ 5165 h 19998"/>
                <a:gd name="connsiteX385" fmla="*/ 1441 w 19998"/>
                <a:gd name="connsiteY385" fmla="*/ 5149 h 19998"/>
                <a:gd name="connsiteX386" fmla="*/ 1441 w 19998"/>
                <a:gd name="connsiteY386" fmla="*/ 5205 h 19998"/>
                <a:gd name="connsiteX387" fmla="*/ 1505 w 19998"/>
                <a:gd name="connsiteY387" fmla="*/ 5231 h 19998"/>
                <a:gd name="connsiteX388" fmla="*/ 1524 w 19998"/>
                <a:gd name="connsiteY388" fmla="*/ 5069 h 19998"/>
                <a:gd name="connsiteX389" fmla="*/ 1562 w 19998"/>
                <a:gd name="connsiteY389" fmla="*/ 5069 h 19998"/>
                <a:gd name="connsiteX390" fmla="*/ 1562 w 19998"/>
                <a:gd name="connsiteY390" fmla="*/ 5043 h 19998"/>
                <a:gd name="connsiteX391" fmla="*/ 1815 w 19998"/>
                <a:gd name="connsiteY391" fmla="*/ 5125 h 19998"/>
                <a:gd name="connsiteX392" fmla="*/ 1815 w 19998"/>
                <a:gd name="connsiteY392" fmla="*/ 5149 h 19998"/>
                <a:gd name="connsiteX393" fmla="*/ 1831 w 19998"/>
                <a:gd name="connsiteY393" fmla="*/ 5149 h 19998"/>
                <a:gd name="connsiteX394" fmla="*/ 1874 w 19998"/>
                <a:gd name="connsiteY394" fmla="*/ 5149 h 19998"/>
                <a:gd name="connsiteX395" fmla="*/ 1874 w 19998"/>
                <a:gd name="connsiteY395" fmla="*/ 5189 h 19998"/>
                <a:gd name="connsiteX396" fmla="*/ 1936 w 19998"/>
                <a:gd name="connsiteY396" fmla="*/ 5165 h 19998"/>
                <a:gd name="connsiteX397" fmla="*/ 1936 w 19998"/>
                <a:gd name="connsiteY397" fmla="*/ 5149 h 19998"/>
                <a:gd name="connsiteX398" fmla="*/ 1915 w 19998"/>
                <a:gd name="connsiteY398" fmla="*/ 5125 h 19998"/>
                <a:gd name="connsiteX399" fmla="*/ 1915 w 19998"/>
                <a:gd name="connsiteY399" fmla="*/ 5069 h 19998"/>
                <a:gd name="connsiteX400" fmla="*/ 1979 w 19998"/>
                <a:gd name="connsiteY400" fmla="*/ 5003 h 19998"/>
                <a:gd name="connsiteX401" fmla="*/ 1936 w 19998"/>
                <a:gd name="connsiteY401" fmla="*/ 4939 h 19998"/>
                <a:gd name="connsiteX402" fmla="*/ 2103 w 19998"/>
                <a:gd name="connsiteY402" fmla="*/ 4820 h 19998"/>
                <a:gd name="connsiteX403" fmla="*/ 2496 w 19998"/>
                <a:gd name="connsiteY403" fmla="*/ 4777 h 19998"/>
                <a:gd name="connsiteX404" fmla="*/ 2536 w 19998"/>
                <a:gd name="connsiteY404" fmla="*/ 4860 h 19998"/>
                <a:gd name="connsiteX405" fmla="*/ 2722 w 19998"/>
                <a:gd name="connsiteY405" fmla="*/ 4761 h 19998"/>
                <a:gd name="connsiteX406" fmla="*/ 2722 w 19998"/>
                <a:gd name="connsiteY406" fmla="*/ 4900 h 19998"/>
                <a:gd name="connsiteX407" fmla="*/ 2805 w 19998"/>
                <a:gd name="connsiteY407" fmla="*/ 4923 h 19998"/>
                <a:gd name="connsiteX408" fmla="*/ 2782 w 19998"/>
                <a:gd name="connsiteY408" fmla="*/ 4982 h 19998"/>
                <a:gd name="connsiteX409" fmla="*/ 2886 w 19998"/>
                <a:gd name="connsiteY409" fmla="*/ 5022 h 19998"/>
                <a:gd name="connsiteX410" fmla="*/ 2910 w 19998"/>
                <a:gd name="connsiteY410" fmla="*/ 5022 h 19998"/>
                <a:gd name="connsiteX411" fmla="*/ 2970 w 19998"/>
                <a:gd name="connsiteY411" fmla="*/ 5189 h 19998"/>
                <a:gd name="connsiteX412" fmla="*/ 3256 w 19998"/>
                <a:gd name="connsiteY412" fmla="*/ 5673 h 19998"/>
                <a:gd name="connsiteX413" fmla="*/ 3608 w 19998"/>
                <a:gd name="connsiteY413" fmla="*/ 5391 h 19998"/>
                <a:gd name="connsiteX414" fmla="*/ 3860 w 19998"/>
                <a:gd name="connsiteY414" fmla="*/ 5268 h 19998"/>
                <a:gd name="connsiteX415" fmla="*/ 3999 w 19998"/>
                <a:gd name="connsiteY415" fmla="*/ 5534 h 19998"/>
                <a:gd name="connsiteX416" fmla="*/ 4351 w 19998"/>
                <a:gd name="connsiteY416" fmla="*/ 5351 h 19998"/>
                <a:gd name="connsiteX417" fmla="*/ 4580 w 19998"/>
                <a:gd name="connsiteY417" fmla="*/ 5268 h 19998"/>
                <a:gd name="connsiteX418" fmla="*/ 4580 w 19998"/>
                <a:gd name="connsiteY418" fmla="*/ 5471 h 19998"/>
                <a:gd name="connsiteX419" fmla="*/ 4994 w 19998"/>
                <a:gd name="connsiteY419" fmla="*/ 5449 h 19998"/>
                <a:gd name="connsiteX420" fmla="*/ 5075 w 19998"/>
                <a:gd name="connsiteY420" fmla="*/ 5471 h 19998"/>
                <a:gd name="connsiteX421" fmla="*/ 5323 w 19998"/>
                <a:gd name="connsiteY421" fmla="*/ 5471 h 19998"/>
                <a:gd name="connsiteX422" fmla="*/ 5242 w 19998"/>
                <a:gd name="connsiteY422" fmla="*/ 5407 h 19998"/>
                <a:gd name="connsiteX423" fmla="*/ 4994 w 19998"/>
                <a:gd name="connsiteY423" fmla="*/ 5003 h 19998"/>
                <a:gd name="connsiteX424" fmla="*/ 4970 w 19998"/>
                <a:gd name="connsiteY424" fmla="*/ 5003 h 19998"/>
                <a:gd name="connsiteX425" fmla="*/ 4954 w 19998"/>
                <a:gd name="connsiteY425" fmla="*/ 4982 h 19998"/>
                <a:gd name="connsiteX426" fmla="*/ 5054 w 19998"/>
                <a:gd name="connsiteY426" fmla="*/ 4618 h 19998"/>
                <a:gd name="connsiteX427" fmla="*/ 5054 w 19998"/>
                <a:gd name="connsiteY427" fmla="*/ 4601 h 19998"/>
                <a:gd name="connsiteX428" fmla="*/ 5037 w 19998"/>
                <a:gd name="connsiteY428" fmla="*/ 4618 h 19998"/>
                <a:gd name="connsiteX429" fmla="*/ 5011 w 19998"/>
                <a:gd name="connsiteY429" fmla="*/ 4131 h 19998"/>
                <a:gd name="connsiteX430" fmla="*/ 4970 w 19998"/>
                <a:gd name="connsiteY430" fmla="*/ 4131 h 19998"/>
                <a:gd name="connsiteX431" fmla="*/ 4642 w 19998"/>
                <a:gd name="connsiteY431" fmla="*/ 3335 h 19998"/>
                <a:gd name="connsiteX432" fmla="*/ 4663 w 19998"/>
                <a:gd name="connsiteY432" fmla="*/ 3092 h 19998"/>
                <a:gd name="connsiteX433" fmla="*/ 4563 w 19998"/>
                <a:gd name="connsiteY433" fmla="*/ 3050 h 19998"/>
                <a:gd name="connsiteX434" fmla="*/ 4563 w 19998"/>
                <a:gd name="connsiteY434" fmla="*/ 2930 h 19998"/>
                <a:gd name="connsiteX435" fmla="*/ 4663 w 19998"/>
                <a:gd name="connsiteY435" fmla="*/ 2987 h 19998"/>
                <a:gd name="connsiteX436" fmla="*/ 4684 w 19998"/>
                <a:gd name="connsiteY436" fmla="*/ 2947 h 19998"/>
                <a:gd name="connsiteX437" fmla="*/ 5242 w 19998"/>
                <a:gd name="connsiteY437" fmla="*/ 3092 h 19998"/>
                <a:gd name="connsiteX438" fmla="*/ 5258 w 19998"/>
                <a:gd name="connsiteY438" fmla="*/ 3029 h 19998"/>
                <a:gd name="connsiteX439" fmla="*/ 5570 w 19998"/>
                <a:gd name="connsiteY439" fmla="*/ 3050 h 19998"/>
                <a:gd name="connsiteX440" fmla="*/ 5632 w 19998"/>
                <a:gd name="connsiteY440" fmla="*/ 3252 h 19998"/>
                <a:gd name="connsiteX441" fmla="*/ 5592 w 19998"/>
                <a:gd name="connsiteY441" fmla="*/ 3252 h 19998"/>
                <a:gd name="connsiteX442" fmla="*/ 5570 w 19998"/>
                <a:gd name="connsiteY442" fmla="*/ 3316 h 19998"/>
                <a:gd name="connsiteX443" fmla="*/ 5511 w 19998"/>
                <a:gd name="connsiteY443" fmla="*/ 3316 h 19998"/>
                <a:gd name="connsiteX444" fmla="*/ 5675 w 19998"/>
                <a:gd name="connsiteY444" fmla="*/ 3800 h 19998"/>
                <a:gd name="connsiteX445" fmla="*/ 5649 w 19998"/>
                <a:gd name="connsiteY445" fmla="*/ 3826 h 19998"/>
                <a:gd name="connsiteX446" fmla="*/ 5732 w 19998"/>
                <a:gd name="connsiteY446" fmla="*/ 3842 h 19998"/>
                <a:gd name="connsiteX447" fmla="*/ 5713 w 19998"/>
                <a:gd name="connsiteY447" fmla="*/ 3842 h 19998"/>
                <a:gd name="connsiteX448" fmla="*/ 5732 w 19998"/>
                <a:gd name="connsiteY448" fmla="*/ 3882 h 19998"/>
                <a:gd name="connsiteX449" fmla="*/ 5756 w 19998"/>
                <a:gd name="connsiteY449" fmla="*/ 3882 h 19998"/>
                <a:gd name="connsiteX450" fmla="*/ 5775 w 19998"/>
                <a:gd name="connsiteY450" fmla="*/ 3882 h 19998"/>
                <a:gd name="connsiteX451" fmla="*/ 5861 w 19998"/>
                <a:gd name="connsiteY451" fmla="*/ 3762 h 19998"/>
                <a:gd name="connsiteX452" fmla="*/ 6499 w 19998"/>
                <a:gd name="connsiteY452" fmla="*/ 3906 h 19998"/>
                <a:gd name="connsiteX453" fmla="*/ 7611 w 19998"/>
                <a:gd name="connsiteY453" fmla="*/ 3826 h 19998"/>
                <a:gd name="connsiteX454" fmla="*/ 7923 w 19998"/>
                <a:gd name="connsiteY454" fmla="*/ 3722 h 19998"/>
                <a:gd name="connsiteX455" fmla="*/ 8045 w 19998"/>
                <a:gd name="connsiteY455" fmla="*/ 3703 h 19998"/>
                <a:gd name="connsiteX456" fmla="*/ 7611 w 19998"/>
                <a:gd name="connsiteY456" fmla="*/ 3600 h 19998"/>
                <a:gd name="connsiteX457" fmla="*/ 7611 w 19998"/>
                <a:gd name="connsiteY457" fmla="*/ 3581 h 19998"/>
                <a:gd name="connsiteX458" fmla="*/ 7799 w 19998"/>
                <a:gd name="connsiteY458" fmla="*/ 3092 h 19998"/>
                <a:gd name="connsiteX459" fmla="*/ 9574 w 19998"/>
                <a:gd name="connsiteY459" fmla="*/ 2317 h 19998"/>
                <a:gd name="connsiteX460" fmla="*/ 9843 w 19998"/>
                <a:gd name="connsiteY460" fmla="*/ 1993 h 19998"/>
                <a:gd name="connsiteX461" fmla="*/ 9902 w 19998"/>
                <a:gd name="connsiteY461" fmla="*/ 2051 h 19998"/>
                <a:gd name="connsiteX462" fmla="*/ 10031 w 19998"/>
                <a:gd name="connsiteY462" fmla="*/ 2051 h 19998"/>
                <a:gd name="connsiteX463" fmla="*/ 9964 w 19998"/>
                <a:gd name="connsiteY463" fmla="*/ 1972 h 19998"/>
                <a:gd name="connsiteX464" fmla="*/ 9943 w 19998"/>
                <a:gd name="connsiteY464" fmla="*/ 1993 h 19998"/>
                <a:gd name="connsiteX465" fmla="*/ 9843 w 19998"/>
                <a:gd name="connsiteY465" fmla="*/ 1645 h 19998"/>
                <a:gd name="connsiteX466" fmla="*/ 9902 w 19998"/>
                <a:gd name="connsiteY466" fmla="*/ 1645 h 19998"/>
                <a:gd name="connsiteX467" fmla="*/ 9902 w 19998"/>
                <a:gd name="connsiteY467" fmla="*/ 1628 h 19998"/>
                <a:gd name="connsiteX468" fmla="*/ 9902 w 19998"/>
                <a:gd name="connsiteY468" fmla="*/ 1607 h 19998"/>
                <a:gd name="connsiteX469" fmla="*/ 9843 w 19998"/>
                <a:gd name="connsiteY469" fmla="*/ 1542 h 19998"/>
                <a:gd name="connsiteX470" fmla="*/ 9886 w 19998"/>
                <a:gd name="connsiteY470" fmla="*/ 1260 h 19998"/>
                <a:gd name="connsiteX471" fmla="*/ 9926 w 19998"/>
                <a:gd name="connsiteY471" fmla="*/ 1243 h 19998"/>
                <a:gd name="connsiteX472" fmla="*/ 9886 w 19998"/>
                <a:gd name="connsiteY472" fmla="*/ 815 h 19998"/>
                <a:gd name="connsiteX473" fmla="*/ 9902 w 19998"/>
                <a:gd name="connsiteY473" fmla="*/ 815 h 19998"/>
                <a:gd name="connsiteX474" fmla="*/ 9886 w 19998"/>
                <a:gd name="connsiteY474" fmla="*/ 484 h 19998"/>
                <a:gd name="connsiteX475" fmla="*/ 10645 w 19998"/>
                <a:gd name="connsiteY475" fmla="*/ 186 h 19998"/>
                <a:gd name="connsiteX476" fmla="*/ 11307 w 19998"/>
                <a:gd name="connsiteY476" fmla="*/ 0 h 19998"/>
                <a:gd name="connsiteX477" fmla="*/ 11431 w 19998"/>
                <a:gd name="connsiteY477" fmla="*/ 324 h 19998"/>
                <a:gd name="connsiteX478" fmla="*/ 11431 w 19998"/>
                <a:gd name="connsiteY478" fmla="*/ 630 h 19998"/>
                <a:gd name="connsiteX479" fmla="*/ 11577 w 19998"/>
                <a:gd name="connsiteY479" fmla="*/ 630 h 19998"/>
                <a:gd name="connsiteX480" fmla="*/ 11700 w 19998"/>
                <a:gd name="connsiteY480" fmla="*/ 832 h 19998"/>
                <a:gd name="connsiteX481" fmla="*/ 11822 w 19998"/>
                <a:gd name="connsiteY481" fmla="*/ 895 h 19998"/>
                <a:gd name="connsiteX482" fmla="*/ 12158 w 19998"/>
                <a:gd name="connsiteY482" fmla="*/ 670 h 19998"/>
                <a:gd name="connsiteX483" fmla="*/ 12279 w 19998"/>
                <a:gd name="connsiteY483" fmla="*/ 792 h 19998"/>
                <a:gd name="connsiteX484" fmla="*/ 12255 w 19998"/>
                <a:gd name="connsiteY484" fmla="*/ 815 h 19998"/>
                <a:gd name="connsiteX485" fmla="*/ 12360 w 19998"/>
                <a:gd name="connsiteY485" fmla="*/ 895 h 19998"/>
                <a:gd name="connsiteX486" fmla="*/ 12360 w 19998"/>
                <a:gd name="connsiteY486" fmla="*/ 912 h 19998"/>
                <a:gd name="connsiteX487" fmla="*/ 12339 w 19998"/>
                <a:gd name="connsiteY487" fmla="*/ 935 h 19998"/>
                <a:gd name="connsiteX488" fmla="*/ 12548 w 19998"/>
                <a:gd name="connsiteY488" fmla="*/ 1342 h 19998"/>
                <a:gd name="connsiteX489" fmla="*/ 12753 w 19998"/>
                <a:gd name="connsiteY489" fmla="*/ 1260 h 19998"/>
                <a:gd name="connsiteX490" fmla="*/ 12729 w 19998"/>
                <a:gd name="connsiteY490" fmla="*/ 1363 h 19998"/>
                <a:gd name="connsiteX491" fmla="*/ 12834 w 19998"/>
                <a:gd name="connsiteY491" fmla="*/ 1323 h 19998"/>
                <a:gd name="connsiteX492" fmla="*/ 12853 w 19998"/>
                <a:gd name="connsiteY492" fmla="*/ 1342 h 19998"/>
                <a:gd name="connsiteX493" fmla="*/ 12901 w 19998"/>
                <a:gd name="connsiteY493" fmla="*/ 1342 h 19998"/>
                <a:gd name="connsiteX494" fmla="*/ 13039 w 19998"/>
                <a:gd name="connsiteY494" fmla="*/ 1769 h 19998"/>
                <a:gd name="connsiteX495" fmla="*/ 13039 w 19998"/>
                <a:gd name="connsiteY495" fmla="*/ 1751 h 19998"/>
                <a:gd name="connsiteX496" fmla="*/ 13065 w 19998"/>
                <a:gd name="connsiteY496" fmla="*/ 1751 h 19998"/>
                <a:gd name="connsiteX497" fmla="*/ 13082 w 19998"/>
                <a:gd name="connsiteY497" fmla="*/ 1671 h 19998"/>
                <a:gd name="connsiteX498" fmla="*/ 13186 w 19998"/>
                <a:gd name="connsiteY498" fmla="*/ 1645 h 19998"/>
                <a:gd name="connsiteX499" fmla="*/ 13203 w 19998"/>
                <a:gd name="connsiteY499" fmla="*/ 1671 h 19998"/>
                <a:gd name="connsiteX500" fmla="*/ 13203 w 19998"/>
                <a:gd name="connsiteY500" fmla="*/ 1645 h 19998"/>
                <a:gd name="connsiteX501" fmla="*/ 13267 w 19998"/>
                <a:gd name="connsiteY501" fmla="*/ 1645 h 19998"/>
                <a:gd name="connsiteX502" fmla="*/ 13267 w 19998"/>
                <a:gd name="connsiteY502" fmla="*/ 1671 h 19998"/>
                <a:gd name="connsiteX503" fmla="*/ 13308 w 19998"/>
                <a:gd name="connsiteY503" fmla="*/ 1687 h 19998"/>
                <a:gd name="connsiteX504" fmla="*/ 13308 w 19998"/>
                <a:gd name="connsiteY504" fmla="*/ 1711 h 19998"/>
                <a:gd name="connsiteX505" fmla="*/ 13515 w 19998"/>
                <a:gd name="connsiteY505" fmla="*/ 1628 h 19998"/>
                <a:gd name="connsiteX506" fmla="*/ 13598 w 19998"/>
                <a:gd name="connsiteY506" fmla="*/ 1751 h 19998"/>
                <a:gd name="connsiteX507" fmla="*/ 13660 w 19998"/>
                <a:gd name="connsiteY507" fmla="*/ 1769 h 19998"/>
                <a:gd name="connsiteX508" fmla="*/ 13660 w 19998"/>
                <a:gd name="connsiteY508" fmla="*/ 1833 h 19998"/>
                <a:gd name="connsiteX509" fmla="*/ 13677 w 19998"/>
                <a:gd name="connsiteY509" fmla="*/ 1833 h 19998"/>
                <a:gd name="connsiteX510" fmla="*/ 13677 w 19998"/>
                <a:gd name="connsiteY510" fmla="*/ 1849 h 19998"/>
                <a:gd name="connsiteX511" fmla="*/ 13725 w 19998"/>
                <a:gd name="connsiteY511" fmla="*/ 1849 h 19998"/>
                <a:gd name="connsiteX512" fmla="*/ 13703 w 19998"/>
                <a:gd name="connsiteY512" fmla="*/ 1833 h 19998"/>
                <a:gd name="connsiteX513" fmla="*/ 13725 w 19998"/>
                <a:gd name="connsiteY513" fmla="*/ 1791 h 19998"/>
                <a:gd name="connsiteX514" fmla="*/ 13808 w 19998"/>
                <a:gd name="connsiteY514" fmla="*/ 1873 h 19998"/>
                <a:gd name="connsiteX515" fmla="*/ 13725 w 19998"/>
                <a:gd name="connsiteY515" fmla="*/ 2155 h 19998"/>
                <a:gd name="connsiteX516" fmla="*/ 13725 w 19998"/>
                <a:gd name="connsiteY516" fmla="*/ 2138 h 19998"/>
                <a:gd name="connsiteX517" fmla="*/ 13784 w 19998"/>
                <a:gd name="connsiteY517" fmla="*/ 2155 h 19998"/>
                <a:gd name="connsiteX518" fmla="*/ 13825 w 19998"/>
                <a:gd name="connsiteY518" fmla="*/ 2301 h 19998"/>
                <a:gd name="connsiteX519" fmla="*/ 13703 w 19998"/>
                <a:gd name="connsiteY519" fmla="*/ 2420 h 19998"/>
                <a:gd name="connsiteX520" fmla="*/ 13741 w 19998"/>
                <a:gd name="connsiteY520" fmla="*/ 2463 h 19998"/>
                <a:gd name="connsiteX521" fmla="*/ 13703 w 19998"/>
                <a:gd name="connsiteY521" fmla="*/ 2503 h 19998"/>
                <a:gd name="connsiteX522" fmla="*/ 13784 w 19998"/>
                <a:gd name="connsiteY522" fmla="*/ 2519 h 19998"/>
                <a:gd name="connsiteX523" fmla="*/ 13784 w 19998"/>
                <a:gd name="connsiteY523" fmla="*/ 2540 h 19998"/>
                <a:gd name="connsiteX524" fmla="*/ 13849 w 19998"/>
                <a:gd name="connsiteY524" fmla="*/ 2540 h 19998"/>
                <a:gd name="connsiteX525" fmla="*/ 14280 w 19998"/>
                <a:gd name="connsiteY525" fmla="*/ 2540 h 19998"/>
                <a:gd name="connsiteX526" fmla="*/ 14527 w 19998"/>
                <a:gd name="connsiteY526" fmla="*/ 2437 h 19998"/>
                <a:gd name="connsiteX527" fmla="*/ 14527 w 19998"/>
                <a:gd name="connsiteY527" fmla="*/ 2218 h 19998"/>
                <a:gd name="connsiteX528" fmla="*/ 14715 w 19998"/>
                <a:gd name="connsiteY528" fmla="*/ 2051 h 19998"/>
                <a:gd name="connsiteX529" fmla="*/ 14815 w 19998"/>
                <a:gd name="connsiteY529" fmla="*/ 2115 h 19998"/>
                <a:gd name="connsiteX530" fmla="*/ 14775 w 19998"/>
                <a:gd name="connsiteY530" fmla="*/ 2138 h 19998"/>
                <a:gd name="connsiteX531" fmla="*/ 14796 w 19998"/>
                <a:gd name="connsiteY531" fmla="*/ 2218 h 19998"/>
                <a:gd name="connsiteX532" fmla="*/ 14756 w 19998"/>
                <a:gd name="connsiteY532" fmla="*/ 2195 h 19998"/>
                <a:gd name="connsiteX533" fmla="*/ 14732 w 19998"/>
                <a:gd name="connsiteY533" fmla="*/ 2218 h 19998"/>
                <a:gd name="connsiteX534" fmla="*/ 14756 w 19998"/>
                <a:gd name="connsiteY534" fmla="*/ 2237 h 19998"/>
                <a:gd name="connsiteX535" fmla="*/ 14732 w 19998"/>
                <a:gd name="connsiteY535" fmla="*/ 2275 h 19998"/>
                <a:gd name="connsiteX536" fmla="*/ 14715 w 19998"/>
                <a:gd name="connsiteY536" fmla="*/ 2275 h 19998"/>
                <a:gd name="connsiteX537" fmla="*/ 14756 w 19998"/>
                <a:gd name="connsiteY537" fmla="*/ 2341 h 19998"/>
                <a:gd name="connsiteX538" fmla="*/ 14675 w 19998"/>
                <a:gd name="connsiteY538" fmla="*/ 2519 h 19998"/>
                <a:gd name="connsiteX539" fmla="*/ 14815 w 19998"/>
                <a:gd name="connsiteY539" fmla="*/ 2622 h 19998"/>
                <a:gd name="connsiteX540" fmla="*/ 14796 w 19998"/>
                <a:gd name="connsiteY540" fmla="*/ 2904 h 19998"/>
                <a:gd name="connsiteX541" fmla="*/ 14918 w 19998"/>
                <a:gd name="connsiteY541" fmla="*/ 2904 h 19998"/>
                <a:gd name="connsiteX542" fmla="*/ 14918 w 19998"/>
                <a:gd name="connsiteY542" fmla="*/ 2867 h 19998"/>
                <a:gd name="connsiteX543" fmla="*/ 15001 w 19998"/>
                <a:gd name="connsiteY543" fmla="*/ 2888 h 19998"/>
                <a:gd name="connsiteX544" fmla="*/ 15230 w 19998"/>
                <a:gd name="connsiteY544" fmla="*/ 3074 h 19998"/>
                <a:gd name="connsiteX545" fmla="*/ 15249 w 19998"/>
                <a:gd name="connsiteY545" fmla="*/ 3050 h 19998"/>
                <a:gd name="connsiteX546" fmla="*/ 15249 w 19998"/>
                <a:gd name="connsiteY546" fmla="*/ 3114 h 19998"/>
                <a:gd name="connsiteX547" fmla="*/ 15330 w 19998"/>
                <a:gd name="connsiteY547" fmla="*/ 3114 h 19998"/>
                <a:gd name="connsiteX548" fmla="*/ 15418 w 19998"/>
                <a:gd name="connsiteY548" fmla="*/ 3114 h 19998"/>
                <a:gd name="connsiteX549" fmla="*/ 15499 w 19998"/>
                <a:gd name="connsiteY549" fmla="*/ 3196 h 19998"/>
                <a:gd name="connsiteX550" fmla="*/ 15475 w 19998"/>
                <a:gd name="connsiteY550" fmla="*/ 3252 h 19998"/>
                <a:gd name="connsiteX551" fmla="*/ 15499 w 19998"/>
                <a:gd name="connsiteY551" fmla="*/ 3295 h 19998"/>
                <a:gd name="connsiteX552" fmla="*/ 15499 w 19998"/>
                <a:gd name="connsiteY552" fmla="*/ 3276 h 19998"/>
                <a:gd name="connsiteX553" fmla="*/ 15599 w 19998"/>
                <a:gd name="connsiteY553" fmla="*/ 3276 h 19998"/>
                <a:gd name="connsiteX554" fmla="*/ 15704 w 19998"/>
                <a:gd name="connsiteY554" fmla="*/ 3374 h 19998"/>
                <a:gd name="connsiteX555" fmla="*/ 15682 w 19998"/>
                <a:gd name="connsiteY555" fmla="*/ 3414 h 19998"/>
                <a:gd name="connsiteX556" fmla="*/ 15723 w 19998"/>
                <a:gd name="connsiteY556" fmla="*/ 3478 h 19998"/>
                <a:gd name="connsiteX557" fmla="*/ 15704 w 19998"/>
                <a:gd name="connsiteY557" fmla="*/ 3497 h 19998"/>
                <a:gd name="connsiteX558" fmla="*/ 15747 w 19998"/>
                <a:gd name="connsiteY558" fmla="*/ 3534 h 19998"/>
                <a:gd name="connsiteX559" fmla="*/ 15747 w 19998"/>
                <a:gd name="connsiteY559" fmla="*/ 3518 h 19998"/>
                <a:gd name="connsiteX560" fmla="*/ 15935 w 19998"/>
                <a:gd name="connsiteY560" fmla="*/ 3478 h 19998"/>
                <a:gd name="connsiteX561" fmla="*/ 15935 w 19998"/>
                <a:gd name="connsiteY561" fmla="*/ 3518 h 19998"/>
                <a:gd name="connsiteX562" fmla="*/ 15951 w 19998"/>
                <a:gd name="connsiteY562" fmla="*/ 3518 h 19998"/>
                <a:gd name="connsiteX563" fmla="*/ 15992 w 19998"/>
                <a:gd name="connsiteY563" fmla="*/ 3414 h 19998"/>
                <a:gd name="connsiteX564" fmla="*/ 16156 w 19998"/>
                <a:gd name="connsiteY564" fmla="*/ 3414 h 19998"/>
                <a:gd name="connsiteX565" fmla="*/ 16156 w 19998"/>
                <a:gd name="connsiteY565" fmla="*/ 3374 h 19998"/>
                <a:gd name="connsiteX566" fmla="*/ 16302 w 19998"/>
                <a:gd name="connsiteY566" fmla="*/ 3436 h 19998"/>
                <a:gd name="connsiteX567" fmla="*/ 16285 w 19998"/>
                <a:gd name="connsiteY567" fmla="*/ 3454 h 19998"/>
                <a:gd name="connsiteX568" fmla="*/ 16366 w 19998"/>
                <a:gd name="connsiteY568" fmla="*/ 3518 h 19998"/>
                <a:gd name="connsiteX569" fmla="*/ 16490 w 19998"/>
                <a:gd name="connsiteY569" fmla="*/ 3518 h 19998"/>
                <a:gd name="connsiteX570" fmla="*/ 16506 w 19998"/>
                <a:gd name="connsiteY570" fmla="*/ 3600 h 19998"/>
                <a:gd name="connsiteX571" fmla="*/ 16590 w 19998"/>
                <a:gd name="connsiteY571" fmla="*/ 3624 h 19998"/>
                <a:gd name="connsiteX572" fmla="*/ 16611 w 19998"/>
                <a:gd name="connsiteY572" fmla="*/ 3581 h 19998"/>
                <a:gd name="connsiteX573" fmla="*/ 16694 w 19998"/>
                <a:gd name="connsiteY573" fmla="*/ 3600 h 19998"/>
                <a:gd name="connsiteX574" fmla="*/ 16694 w 19998"/>
                <a:gd name="connsiteY574" fmla="*/ 3560 h 19998"/>
                <a:gd name="connsiteX575" fmla="*/ 16716 w 19998"/>
                <a:gd name="connsiteY575" fmla="*/ 3560 h 19998"/>
                <a:gd name="connsiteX576" fmla="*/ 16716 w 19998"/>
                <a:gd name="connsiteY576" fmla="*/ 3518 h 19998"/>
                <a:gd name="connsiteX577" fmla="*/ 16759 w 19998"/>
                <a:gd name="connsiteY577" fmla="*/ 3497 h 19998"/>
                <a:gd name="connsiteX578" fmla="*/ 16759 w 19998"/>
                <a:gd name="connsiteY578" fmla="*/ 3478 h 19998"/>
                <a:gd name="connsiteX579" fmla="*/ 16940 w 19998"/>
                <a:gd name="connsiteY579" fmla="*/ 3478 h 19998"/>
                <a:gd name="connsiteX580" fmla="*/ 17085 w 19998"/>
                <a:gd name="connsiteY580" fmla="*/ 3560 h 19998"/>
                <a:gd name="connsiteX581" fmla="*/ 17085 w 19998"/>
                <a:gd name="connsiteY581" fmla="*/ 3534 h 19998"/>
                <a:gd name="connsiteX582" fmla="*/ 17192 w 19998"/>
                <a:gd name="connsiteY582" fmla="*/ 3518 h 19998"/>
                <a:gd name="connsiteX583" fmla="*/ 17192 w 19998"/>
                <a:gd name="connsiteY583" fmla="*/ 3534 h 19998"/>
                <a:gd name="connsiteX584" fmla="*/ 17373 w 19998"/>
                <a:gd name="connsiteY584" fmla="*/ 3640 h 19998"/>
                <a:gd name="connsiteX585" fmla="*/ 17354 w 19998"/>
                <a:gd name="connsiteY585" fmla="*/ 3663 h 19998"/>
                <a:gd name="connsiteX586" fmla="*/ 17437 w 19998"/>
                <a:gd name="connsiteY586" fmla="*/ 3783 h 19998"/>
                <a:gd name="connsiteX587" fmla="*/ 17397 w 19998"/>
                <a:gd name="connsiteY587" fmla="*/ 3783 h 19998"/>
                <a:gd name="connsiteX588" fmla="*/ 17414 w 19998"/>
                <a:gd name="connsiteY588" fmla="*/ 3826 h 19998"/>
                <a:gd name="connsiteX589" fmla="*/ 17437 w 19998"/>
                <a:gd name="connsiteY589" fmla="*/ 3826 h 19998"/>
                <a:gd name="connsiteX590" fmla="*/ 17602 w 19998"/>
                <a:gd name="connsiteY590" fmla="*/ 4028 h 19998"/>
                <a:gd name="connsiteX591" fmla="*/ 17623 w 19998"/>
                <a:gd name="connsiteY591" fmla="*/ 4091 h 19998"/>
                <a:gd name="connsiteX592" fmla="*/ 17642 w 19998"/>
                <a:gd name="connsiteY592" fmla="*/ 4091 h 19998"/>
                <a:gd name="connsiteX593" fmla="*/ 17683 w 19998"/>
                <a:gd name="connsiteY593" fmla="*/ 4211 h 19998"/>
                <a:gd name="connsiteX594" fmla="*/ 17849 w 19998"/>
                <a:gd name="connsiteY594" fmla="*/ 4211 h 19998"/>
                <a:gd name="connsiteX595" fmla="*/ 17849 w 19998"/>
                <a:gd name="connsiteY595" fmla="*/ 4171 h 19998"/>
                <a:gd name="connsiteX596" fmla="*/ 17871 w 19998"/>
                <a:gd name="connsiteY596" fmla="*/ 4171 h 19998"/>
                <a:gd name="connsiteX597" fmla="*/ 17830 w 19998"/>
                <a:gd name="connsiteY597" fmla="*/ 4091 h 19998"/>
                <a:gd name="connsiteX598" fmla="*/ 17871 w 19998"/>
                <a:gd name="connsiteY598" fmla="*/ 4065 h 19998"/>
                <a:gd name="connsiteX599" fmla="*/ 17935 w 19998"/>
                <a:gd name="connsiteY599" fmla="*/ 4091 h 19998"/>
                <a:gd name="connsiteX600" fmla="*/ 17976 w 19998"/>
                <a:gd name="connsiteY600" fmla="*/ 4065 h 19998"/>
                <a:gd name="connsiteX601" fmla="*/ 18019 w 19998"/>
                <a:gd name="connsiteY601" fmla="*/ 4091 h 19998"/>
                <a:gd name="connsiteX602" fmla="*/ 18140 w 19998"/>
                <a:gd name="connsiteY602" fmla="*/ 4131 h 19998"/>
                <a:gd name="connsiteX603" fmla="*/ 18183 w 19998"/>
                <a:gd name="connsiteY603" fmla="*/ 4293 h 19998"/>
                <a:gd name="connsiteX604" fmla="*/ 18200 w 19998"/>
                <a:gd name="connsiteY604" fmla="*/ 4293 h 19998"/>
                <a:gd name="connsiteX605" fmla="*/ 18223 w 19998"/>
                <a:gd name="connsiteY605" fmla="*/ 4211 h 19998"/>
                <a:gd name="connsiteX606" fmla="*/ 18240 w 19998"/>
                <a:gd name="connsiteY606" fmla="*/ 4211 h 19998"/>
                <a:gd name="connsiteX607" fmla="*/ 18240 w 19998"/>
                <a:gd name="connsiteY607" fmla="*/ 4230 h 19998"/>
                <a:gd name="connsiteX608" fmla="*/ 18281 w 19998"/>
                <a:gd name="connsiteY608" fmla="*/ 4230 h 19998"/>
                <a:gd name="connsiteX609" fmla="*/ 18328 w 19998"/>
                <a:gd name="connsiteY609" fmla="*/ 4270 h 19998"/>
                <a:gd name="connsiteX610" fmla="*/ 18369 w 19998"/>
                <a:gd name="connsiteY610" fmla="*/ 4253 h 19998"/>
                <a:gd name="connsiteX611" fmla="*/ 18388 w 19998"/>
                <a:gd name="connsiteY611" fmla="*/ 4270 h 19998"/>
                <a:gd name="connsiteX612" fmla="*/ 18531 w 19998"/>
                <a:gd name="connsiteY612" fmla="*/ 4253 h 19998"/>
                <a:gd name="connsiteX613" fmla="*/ 18531 w 19998"/>
                <a:gd name="connsiteY613" fmla="*/ 4270 h 19998"/>
                <a:gd name="connsiteX614" fmla="*/ 18631 w 19998"/>
                <a:gd name="connsiteY614" fmla="*/ 4211 h 19998"/>
                <a:gd name="connsiteX615" fmla="*/ 18631 w 19998"/>
                <a:gd name="connsiteY615" fmla="*/ 4131 h 19998"/>
                <a:gd name="connsiteX616" fmla="*/ 18762 w 19998"/>
                <a:gd name="connsiteY616" fmla="*/ 4108 h 19998"/>
                <a:gd name="connsiteX617" fmla="*/ 18778 w 19998"/>
                <a:gd name="connsiteY617" fmla="*/ 4148 h 19998"/>
                <a:gd name="connsiteX618" fmla="*/ 18821 w 19998"/>
                <a:gd name="connsiteY618" fmla="*/ 4131 h 19998"/>
                <a:gd name="connsiteX619" fmla="*/ 18943 w 19998"/>
                <a:gd name="connsiteY619" fmla="*/ 4333 h 19998"/>
                <a:gd name="connsiteX620" fmla="*/ 19047 w 19998"/>
                <a:gd name="connsiteY620" fmla="*/ 4333 h 19998"/>
                <a:gd name="connsiteX621" fmla="*/ 19064 w 19998"/>
                <a:gd name="connsiteY621" fmla="*/ 4392 h 19998"/>
                <a:gd name="connsiteX622" fmla="*/ 19152 w 19998"/>
                <a:gd name="connsiteY622" fmla="*/ 4392 h 19998"/>
                <a:gd name="connsiteX623" fmla="*/ 19152 w 19998"/>
                <a:gd name="connsiteY623" fmla="*/ 4373 h 19998"/>
                <a:gd name="connsiteX624" fmla="*/ 19212 w 19998"/>
                <a:gd name="connsiteY624" fmla="*/ 4373 h 19998"/>
                <a:gd name="connsiteX625" fmla="*/ 19212 w 19998"/>
                <a:gd name="connsiteY625" fmla="*/ 4392 h 19998"/>
                <a:gd name="connsiteX626" fmla="*/ 19317 w 19998"/>
                <a:gd name="connsiteY626" fmla="*/ 4333 h 19998"/>
                <a:gd name="connsiteX627" fmla="*/ 19417 w 19998"/>
                <a:gd name="connsiteY627" fmla="*/ 4392 h 19998"/>
                <a:gd name="connsiteX628" fmla="*/ 19443 w 19998"/>
                <a:gd name="connsiteY628" fmla="*/ 4373 h 19998"/>
                <a:gd name="connsiteX629" fmla="*/ 19500 w 19998"/>
                <a:gd name="connsiteY629" fmla="*/ 4373 h 19998"/>
                <a:gd name="connsiteX630" fmla="*/ 19521 w 19998"/>
                <a:gd name="connsiteY630" fmla="*/ 4352 h 19998"/>
                <a:gd name="connsiteX631" fmla="*/ 19998 w 19998"/>
                <a:gd name="connsiteY631" fmla="*/ 4512 h 19998"/>
                <a:gd name="connsiteX632" fmla="*/ 19750 w 19998"/>
                <a:gd name="connsiteY632" fmla="*/ 4939 h 19998"/>
                <a:gd name="connsiteX633" fmla="*/ 19712 w 19998"/>
                <a:gd name="connsiteY633" fmla="*/ 4939 h 19998"/>
                <a:gd name="connsiteX634" fmla="*/ 19686 w 19998"/>
                <a:gd name="connsiteY634" fmla="*/ 5003 h 19998"/>
                <a:gd name="connsiteX635" fmla="*/ 19645 w 19998"/>
                <a:gd name="connsiteY635" fmla="*/ 5003 h 19998"/>
                <a:gd name="connsiteX636" fmla="*/ 19131 w 19998"/>
                <a:gd name="connsiteY636" fmla="*/ 6512 h 19998"/>
                <a:gd name="connsiteX637" fmla="*/ 19236 w 19998"/>
                <a:gd name="connsiteY637" fmla="*/ 7750 h 19998"/>
                <a:gd name="connsiteX638" fmla="*/ 19212 w 19998"/>
                <a:gd name="connsiteY638" fmla="*/ 7750 h 19998"/>
                <a:gd name="connsiteX639" fmla="*/ 19090 w 19998"/>
                <a:gd name="connsiteY639" fmla="*/ 7870 h 19998"/>
                <a:gd name="connsiteX640" fmla="*/ 19152 w 19998"/>
                <a:gd name="connsiteY640" fmla="*/ 7853 h 19998"/>
                <a:gd name="connsiteX641" fmla="*/ 19064 w 19998"/>
                <a:gd name="connsiteY641" fmla="*/ 7973 h 19998"/>
                <a:gd name="connsiteX642" fmla="*/ 18983 w 19998"/>
                <a:gd name="connsiteY642" fmla="*/ 7973 h 19998"/>
                <a:gd name="connsiteX643" fmla="*/ 18714 w 19998"/>
                <a:gd name="connsiteY643" fmla="*/ 8135 h 19998"/>
                <a:gd name="connsiteX644" fmla="*/ 18695 w 19998"/>
                <a:gd name="connsiteY644" fmla="*/ 8093 h 19998"/>
                <a:gd name="connsiteX645" fmla="*/ 18614 w 19998"/>
                <a:gd name="connsiteY645" fmla="*/ 7997 h 19998"/>
                <a:gd name="connsiteX646" fmla="*/ 18304 w 19998"/>
                <a:gd name="connsiteY64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74 w 19998"/>
                <a:gd name="connsiteY360" fmla="*/ 5861 h 19998"/>
                <a:gd name="connsiteX361" fmla="*/ 598 w 19998"/>
                <a:gd name="connsiteY361" fmla="*/ 5736 h 19998"/>
                <a:gd name="connsiteX362" fmla="*/ 141 w 19998"/>
                <a:gd name="connsiteY362" fmla="*/ 5778 h 19998"/>
                <a:gd name="connsiteX363" fmla="*/ 141 w 19998"/>
                <a:gd name="connsiteY363" fmla="*/ 5795 h 19998"/>
                <a:gd name="connsiteX364" fmla="*/ 17 w 19998"/>
                <a:gd name="connsiteY364" fmla="*/ 5818 h 19998"/>
                <a:gd name="connsiteX365" fmla="*/ 141 w 19998"/>
                <a:gd name="connsiteY365" fmla="*/ 5287 h 19998"/>
                <a:gd name="connsiteX366" fmla="*/ 181 w 19998"/>
                <a:gd name="connsiteY366" fmla="*/ 5268 h 19998"/>
                <a:gd name="connsiteX367" fmla="*/ 348 w 19998"/>
                <a:gd name="connsiteY367" fmla="*/ 5247 h 19998"/>
                <a:gd name="connsiteX368" fmla="*/ 329 w 19998"/>
                <a:gd name="connsiteY368" fmla="*/ 5205 h 19998"/>
                <a:gd name="connsiteX369" fmla="*/ 450 w 19998"/>
                <a:gd name="connsiteY369" fmla="*/ 5149 h 19998"/>
                <a:gd name="connsiteX370" fmla="*/ 617 w 19998"/>
                <a:gd name="connsiteY370" fmla="*/ 5149 h 19998"/>
                <a:gd name="connsiteX371" fmla="*/ 617 w 19998"/>
                <a:gd name="connsiteY371" fmla="*/ 5106 h 19998"/>
                <a:gd name="connsiteX372" fmla="*/ 803 w 19998"/>
                <a:gd name="connsiteY372" fmla="*/ 5085 h 19998"/>
                <a:gd name="connsiteX373" fmla="*/ 826 w 19998"/>
                <a:gd name="connsiteY373" fmla="*/ 5106 h 19998"/>
                <a:gd name="connsiteX374" fmla="*/ 803 w 19998"/>
                <a:gd name="connsiteY374" fmla="*/ 5149 h 19998"/>
                <a:gd name="connsiteX375" fmla="*/ 803 w 19998"/>
                <a:gd name="connsiteY375" fmla="*/ 5165 h 19998"/>
                <a:gd name="connsiteX376" fmla="*/ 1276 w 19998"/>
                <a:gd name="connsiteY376" fmla="*/ 5022 h 19998"/>
                <a:gd name="connsiteX377" fmla="*/ 1276 w 19998"/>
                <a:gd name="connsiteY377" fmla="*/ 5003 h 19998"/>
                <a:gd name="connsiteX378" fmla="*/ 1276 w 19998"/>
                <a:gd name="connsiteY378" fmla="*/ 5022 h 19998"/>
                <a:gd name="connsiteX379" fmla="*/ 1298 w 19998"/>
                <a:gd name="connsiteY379" fmla="*/ 5022 h 19998"/>
                <a:gd name="connsiteX380" fmla="*/ 1298 w 19998"/>
                <a:gd name="connsiteY380" fmla="*/ 5003 h 19998"/>
                <a:gd name="connsiteX381" fmla="*/ 1341 w 19998"/>
                <a:gd name="connsiteY381" fmla="*/ 5003 h 19998"/>
                <a:gd name="connsiteX382" fmla="*/ 1341 w 19998"/>
                <a:gd name="connsiteY382" fmla="*/ 5165 h 19998"/>
                <a:gd name="connsiteX383" fmla="*/ 1381 w 19998"/>
                <a:gd name="connsiteY383" fmla="*/ 5165 h 19998"/>
                <a:gd name="connsiteX384" fmla="*/ 1441 w 19998"/>
                <a:gd name="connsiteY384" fmla="*/ 5149 h 19998"/>
                <a:gd name="connsiteX385" fmla="*/ 1441 w 19998"/>
                <a:gd name="connsiteY385" fmla="*/ 5205 h 19998"/>
                <a:gd name="connsiteX386" fmla="*/ 1505 w 19998"/>
                <a:gd name="connsiteY386" fmla="*/ 5231 h 19998"/>
                <a:gd name="connsiteX387" fmla="*/ 1524 w 19998"/>
                <a:gd name="connsiteY387" fmla="*/ 5069 h 19998"/>
                <a:gd name="connsiteX388" fmla="*/ 1562 w 19998"/>
                <a:gd name="connsiteY388" fmla="*/ 5069 h 19998"/>
                <a:gd name="connsiteX389" fmla="*/ 1562 w 19998"/>
                <a:gd name="connsiteY389" fmla="*/ 5043 h 19998"/>
                <a:gd name="connsiteX390" fmla="*/ 1815 w 19998"/>
                <a:gd name="connsiteY390" fmla="*/ 5125 h 19998"/>
                <a:gd name="connsiteX391" fmla="*/ 1815 w 19998"/>
                <a:gd name="connsiteY391" fmla="*/ 5149 h 19998"/>
                <a:gd name="connsiteX392" fmla="*/ 1831 w 19998"/>
                <a:gd name="connsiteY392" fmla="*/ 5149 h 19998"/>
                <a:gd name="connsiteX393" fmla="*/ 1874 w 19998"/>
                <a:gd name="connsiteY393" fmla="*/ 5149 h 19998"/>
                <a:gd name="connsiteX394" fmla="*/ 1874 w 19998"/>
                <a:gd name="connsiteY394" fmla="*/ 5189 h 19998"/>
                <a:gd name="connsiteX395" fmla="*/ 1936 w 19998"/>
                <a:gd name="connsiteY395" fmla="*/ 5165 h 19998"/>
                <a:gd name="connsiteX396" fmla="*/ 1936 w 19998"/>
                <a:gd name="connsiteY396" fmla="*/ 5149 h 19998"/>
                <a:gd name="connsiteX397" fmla="*/ 1915 w 19998"/>
                <a:gd name="connsiteY397" fmla="*/ 5125 h 19998"/>
                <a:gd name="connsiteX398" fmla="*/ 1915 w 19998"/>
                <a:gd name="connsiteY398" fmla="*/ 5069 h 19998"/>
                <a:gd name="connsiteX399" fmla="*/ 1979 w 19998"/>
                <a:gd name="connsiteY399" fmla="*/ 5003 h 19998"/>
                <a:gd name="connsiteX400" fmla="*/ 1936 w 19998"/>
                <a:gd name="connsiteY400" fmla="*/ 4939 h 19998"/>
                <a:gd name="connsiteX401" fmla="*/ 2103 w 19998"/>
                <a:gd name="connsiteY401" fmla="*/ 4820 h 19998"/>
                <a:gd name="connsiteX402" fmla="*/ 2496 w 19998"/>
                <a:gd name="connsiteY402" fmla="*/ 4777 h 19998"/>
                <a:gd name="connsiteX403" fmla="*/ 2536 w 19998"/>
                <a:gd name="connsiteY403" fmla="*/ 4860 h 19998"/>
                <a:gd name="connsiteX404" fmla="*/ 2722 w 19998"/>
                <a:gd name="connsiteY404" fmla="*/ 4761 h 19998"/>
                <a:gd name="connsiteX405" fmla="*/ 2722 w 19998"/>
                <a:gd name="connsiteY405" fmla="*/ 4900 h 19998"/>
                <a:gd name="connsiteX406" fmla="*/ 2805 w 19998"/>
                <a:gd name="connsiteY406" fmla="*/ 4923 h 19998"/>
                <a:gd name="connsiteX407" fmla="*/ 2782 w 19998"/>
                <a:gd name="connsiteY407" fmla="*/ 4982 h 19998"/>
                <a:gd name="connsiteX408" fmla="*/ 2886 w 19998"/>
                <a:gd name="connsiteY408" fmla="*/ 5022 h 19998"/>
                <a:gd name="connsiteX409" fmla="*/ 2910 w 19998"/>
                <a:gd name="connsiteY409" fmla="*/ 5022 h 19998"/>
                <a:gd name="connsiteX410" fmla="*/ 2970 w 19998"/>
                <a:gd name="connsiteY410" fmla="*/ 5189 h 19998"/>
                <a:gd name="connsiteX411" fmla="*/ 3256 w 19998"/>
                <a:gd name="connsiteY411" fmla="*/ 5673 h 19998"/>
                <a:gd name="connsiteX412" fmla="*/ 3608 w 19998"/>
                <a:gd name="connsiteY412" fmla="*/ 5391 h 19998"/>
                <a:gd name="connsiteX413" fmla="*/ 3860 w 19998"/>
                <a:gd name="connsiteY413" fmla="*/ 5268 h 19998"/>
                <a:gd name="connsiteX414" fmla="*/ 3999 w 19998"/>
                <a:gd name="connsiteY414" fmla="*/ 5534 h 19998"/>
                <a:gd name="connsiteX415" fmla="*/ 4351 w 19998"/>
                <a:gd name="connsiteY415" fmla="*/ 5351 h 19998"/>
                <a:gd name="connsiteX416" fmla="*/ 4580 w 19998"/>
                <a:gd name="connsiteY416" fmla="*/ 5268 h 19998"/>
                <a:gd name="connsiteX417" fmla="*/ 4580 w 19998"/>
                <a:gd name="connsiteY417" fmla="*/ 5471 h 19998"/>
                <a:gd name="connsiteX418" fmla="*/ 4994 w 19998"/>
                <a:gd name="connsiteY418" fmla="*/ 5449 h 19998"/>
                <a:gd name="connsiteX419" fmla="*/ 5075 w 19998"/>
                <a:gd name="connsiteY419" fmla="*/ 5471 h 19998"/>
                <a:gd name="connsiteX420" fmla="*/ 5323 w 19998"/>
                <a:gd name="connsiteY420" fmla="*/ 5471 h 19998"/>
                <a:gd name="connsiteX421" fmla="*/ 5242 w 19998"/>
                <a:gd name="connsiteY421" fmla="*/ 5407 h 19998"/>
                <a:gd name="connsiteX422" fmla="*/ 4994 w 19998"/>
                <a:gd name="connsiteY422" fmla="*/ 5003 h 19998"/>
                <a:gd name="connsiteX423" fmla="*/ 4970 w 19998"/>
                <a:gd name="connsiteY423" fmla="*/ 5003 h 19998"/>
                <a:gd name="connsiteX424" fmla="*/ 4954 w 19998"/>
                <a:gd name="connsiteY424" fmla="*/ 4982 h 19998"/>
                <a:gd name="connsiteX425" fmla="*/ 5054 w 19998"/>
                <a:gd name="connsiteY425" fmla="*/ 4618 h 19998"/>
                <a:gd name="connsiteX426" fmla="*/ 5054 w 19998"/>
                <a:gd name="connsiteY426" fmla="*/ 4601 h 19998"/>
                <a:gd name="connsiteX427" fmla="*/ 5037 w 19998"/>
                <a:gd name="connsiteY427" fmla="*/ 4618 h 19998"/>
                <a:gd name="connsiteX428" fmla="*/ 5011 w 19998"/>
                <a:gd name="connsiteY428" fmla="*/ 4131 h 19998"/>
                <a:gd name="connsiteX429" fmla="*/ 4970 w 19998"/>
                <a:gd name="connsiteY429" fmla="*/ 4131 h 19998"/>
                <a:gd name="connsiteX430" fmla="*/ 4642 w 19998"/>
                <a:gd name="connsiteY430" fmla="*/ 3335 h 19998"/>
                <a:gd name="connsiteX431" fmla="*/ 4663 w 19998"/>
                <a:gd name="connsiteY431" fmla="*/ 3092 h 19998"/>
                <a:gd name="connsiteX432" fmla="*/ 4563 w 19998"/>
                <a:gd name="connsiteY432" fmla="*/ 3050 h 19998"/>
                <a:gd name="connsiteX433" fmla="*/ 4563 w 19998"/>
                <a:gd name="connsiteY433" fmla="*/ 2930 h 19998"/>
                <a:gd name="connsiteX434" fmla="*/ 4663 w 19998"/>
                <a:gd name="connsiteY434" fmla="*/ 2987 h 19998"/>
                <a:gd name="connsiteX435" fmla="*/ 4684 w 19998"/>
                <a:gd name="connsiteY435" fmla="*/ 2947 h 19998"/>
                <a:gd name="connsiteX436" fmla="*/ 5242 w 19998"/>
                <a:gd name="connsiteY436" fmla="*/ 3092 h 19998"/>
                <a:gd name="connsiteX437" fmla="*/ 5258 w 19998"/>
                <a:gd name="connsiteY437" fmla="*/ 3029 h 19998"/>
                <a:gd name="connsiteX438" fmla="*/ 5570 w 19998"/>
                <a:gd name="connsiteY438" fmla="*/ 3050 h 19998"/>
                <a:gd name="connsiteX439" fmla="*/ 5632 w 19998"/>
                <a:gd name="connsiteY439" fmla="*/ 3252 h 19998"/>
                <a:gd name="connsiteX440" fmla="*/ 5592 w 19998"/>
                <a:gd name="connsiteY440" fmla="*/ 3252 h 19998"/>
                <a:gd name="connsiteX441" fmla="*/ 5570 w 19998"/>
                <a:gd name="connsiteY441" fmla="*/ 3316 h 19998"/>
                <a:gd name="connsiteX442" fmla="*/ 5511 w 19998"/>
                <a:gd name="connsiteY442" fmla="*/ 3316 h 19998"/>
                <a:gd name="connsiteX443" fmla="*/ 5675 w 19998"/>
                <a:gd name="connsiteY443" fmla="*/ 3800 h 19998"/>
                <a:gd name="connsiteX444" fmla="*/ 5649 w 19998"/>
                <a:gd name="connsiteY444" fmla="*/ 3826 h 19998"/>
                <a:gd name="connsiteX445" fmla="*/ 5732 w 19998"/>
                <a:gd name="connsiteY445" fmla="*/ 3842 h 19998"/>
                <a:gd name="connsiteX446" fmla="*/ 5713 w 19998"/>
                <a:gd name="connsiteY446" fmla="*/ 3842 h 19998"/>
                <a:gd name="connsiteX447" fmla="*/ 5732 w 19998"/>
                <a:gd name="connsiteY447" fmla="*/ 3882 h 19998"/>
                <a:gd name="connsiteX448" fmla="*/ 5756 w 19998"/>
                <a:gd name="connsiteY448" fmla="*/ 3882 h 19998"/>
                <a:gd name="connsiteX449" fmla="*/ 5775 w 19998"/>
                <a:gd name="connsiteY449" fmla="*/ 3882 h 19998"/>
                <a:gd name="connsiteX450" fmla="*/ 5861 w 19998"/>
                <a:gd name="connsiteY450" fmla="*/ 3762 h 19998"/>
                <a:gd name="connsiteX451" fmla="*/ 6499 w 19998"/>
                <a:gd name="connsiteY451" fmla="*/ 3906 h 19998"/>
                <a:gd name="connsiteX452" fmla="*/ 7611 w 19998"/>
                <a:gd name="connsiteY452" fmla="*/ 3826 h 19998"/>
                <a:gd name="connsiteX453" fmla="*/ 7923 w 19998"/>
                <a:gd name="connsiteY453" fmla="*/ 3722 h 19998"/>
                <a:gd name="connsiteX454" fmla="*/ 8045 w 19998"/>
                <a:gd name="connsiteY454" fmla="*/ 3703 h 19998"/>
                <a:gd name="connsiteX455" fmla="*/ 7611 w 19998"/>
                <a:gd name="connsiteY455" fmla="*/ 3600 h 19998"/>
                <a:gd name="connsiteX456" fmla="*/ 7611 w 19998"/>
                <a:gd name="connsiteY456" fmla="*/ 3581 h 19998"/>
                <a:gd name="connsiteX457" fmla="*/ 7799 w 19998"/>
                <a:gd name="connsiteY457" fmla="*/ 3092 h 19998"/>
                <a:gd name="connsiteX458" fmla="*/ 9574 w 19998"/>
                <a:gd name="connsiteY458" fmla="*/ 2317 h 19998"/>
                <a:gd name="connsiteX459" fmla="*/ 9843 w 19998"/>
                <a:gd name="connsiteY459" fmla="*/ 1993 h 19998"/>
                <a:gd name="connsiteX460" fmla="*/ 9902 w 19998"/>
                <a:gd name="connsiteY460" fmla="*/ 2051 h 19998"/>
                <a:gd name="connsiteX461" fmla="*/ 10031 w 19998"/>
                <a:gd name="connsiteY461" fmla="*/ 2051 h 19998"/>
                <a:gd name="connsiteX462" fmla="*/ 9964 w 19998"/>
                <a:gd name="connsiteY462" fmla="*/ 1972 h 19998"/>
                <a:gd name="connsiteX463" fmla="*/ 9943 w 19998"/>
                <a:gd name="connsiteY463" fmla="*/ 1993 h 19998"/>
                <a:gd name="connsiteX464" fmla="*/ 9843 w 19998"/>
                <a:gd name="connsiteY464" fmla="*/ 1645 h 19998"/>
                <a:gd name="connsiteX465" fmla="*/ 9902 w 19998"/>
                <a:gd name="connsiteY465" fmla="*/ 1645 h 19998"/>
                <a:gd name="connsiteX466" fmla="*/ 9902 w 19998"/>
                <a:gd name="connsiteY466" fmla="*/ 1628 h 19998"/>
                <a:gd name="connsiteX467" fmla="*/ 9902 w 19998"/>
                <a:gd name="connsiteY467" fmla="*/ 1607 h 19998"/>
                <a:gd name="connsiteX468" fmla="*/ 9843 w 19998"/>
                <a:gd name="connsiteY468" fmla="*/ 1542 h 19998"/>
                <a:gd name="connsiteX469" fmla="*/ 9886 w 19998"/>
                <a:gd name="connsiteY469" fmla="*/ 1260 h 19998"/>
                <a:gd name="connsiteX470" fmla="*/ 9926 w 19998"/>
                <a:gd name="connsiteY470" fmla="*/ 1243 h 19998"/>
                <a:gd name="connsiteX471" fmla="*/ 9886 w 19998"/>
                <a:gd name="connsiteY471" fmla="*/ 815 h 19998"/>
                <a:gd name="connsiteX472" fmla="*/ 9902 w 19998"/>
                <a:gd name="connsiteY472" fmla="*/ 815 h 19998"/>
                <a:gd name="connsiteX473" fmla="*/ 9886 w 19998"/>
                <a:gd name="connsiteY473" fmla="*/ 484 h 19998"/>
                <a:gd name="connsiteX474" fmla="*/ 10645 w 19998"/>
                <a:gd name="connsiteY474" fmla="*/ 186 h 19998"/>
                <a:gd name="connsiteX475" fmla="*/ 11307 w 19998"/>
                <a:gd name="connsiteY475" fmla="*/ 0 h 19998"/>
                <a:gd name="connsiteX476" fmla="*/ 11431 w 19998"/>
                <a:gd name="connsiteY476" fmla="*/ 324 h 19998"/>
                <a:gd name="connsiteX477" fmla="*/ 11431 w 19998"/>
                <a:gd name="connsiteY477" fmla="*/ 630 h 19998"/>
                <a:gd name="connsiteX478" fmla="*/ 11577 w 19998"/>
                <a:gd name="connsiteY478" fmla="*/ 630 h 19998"/>
                <a:gd name="connsiteX479" fmla="*/ 11700 w 19998"/>
                <a:gd name="connsiteY479" fmla="*/ 832 h 19998"/>
                <a:gd name="connsiteX480" fmla="*/ 11822 w 19998"/>
                <a:gd name="connsiteY480" fmla="*/ 895 h 19998"/>
                <a:gd name="connsiteX481" fmla="*/ 12158 w 19998"/>
                <a:gd name="connsiteY481" fmla="*/ 670 h 19998"/>
                <a:gd name="connsiteX482" fmla="*/ 12279 w 19998"/>
                <a:gd name="connsiteY482" fmla="*/ 792 h 19998"/>
                <a:gd name="connsiteX483" fmla="*/ 12255 w 19998"/>
                <a:gd name="connsiteY483" fmla="*/ 815 h 19998"/>
                <a:gd name="connsiteX484" fmla="*/ 12360 w 19998"/>
                <a:gd name="connsiteY484" fmla="*/ 895 h 19998"/>
                <a:gd name="connsiteX485" fmla="*/ 12360 w 19998"/>
                <a:gd name="connsiteY485" fmla="*/ 912 h 19998"/>
                <a:gd name="connsiteX486" fmla="*/ 12339 w 19998"/>
                <a:gd name="connsiteY486" fmla="*/ 935 h 19998"/>
                <a:gd name="connsiteX487" fmla="*/ 12548 w 19998"/>
                <a:gd name="connsiteY487" fmla="*/ 1342 h 19998"/>
                <a:gd name="connsiteX488" fmla="*/ 12753 w 19998"/>
                <a:gd name="connsiteY488" fmla="*/ 1260 h 19998"/>
                <a:gd name="connsiteX489" fmla="*/ 12729 w 19998"/>
                <a:gd name="connsiteY489" fmla="*/ 1363 h 19998"/>
                <a:gd name="connsiteX490" fmla="*/ 12834 w 19998"/>
                <a:gd name="connsiteY490" fmla="*/ 1323 h 19998"/>
                <a:gd name="connsiteX491" fmla="*/ 12853 w 19998"/>
                <a:gd name="connsiteY491" fmla="*/ 1342 h 19998"/>
                <a:gd name="connsiteX492" fmla="*/ 12901 w 19998"/>
                <a:gd name="connsiteY492" fmla="*/ 1342 h 19998"/>
                <a:gd name="connsiteX493" fmla="*/ 13039 w 19998"/>
                <a:gd name="connsiteY493" fmla="*/ 1769 h 19998"/>
                <a:gd name="connsiteX494" fmla="*/ 13039 w 19998"/>
                <a:gd name="connsiteY494" fmla="*/ 1751 h 19998"/>
                <a:gd name="connsiteX495" fmla="*/ 13065 w 19998"/>
                <a:gd name="connsiteY495" fmla="*/ 1751 h 19998"/>
                <a:gd name="connsiteX496" fmla="*/ 13082 w 19998"/>
                <a:gd name="connsiteY496" fmla="*/ 1671 h 19998"/>
                <a:gd name="connsiteX497" fmla="*/ 13186 w 19998"/>
                <a:gd name="connsiteY497" fmla="*/ 1645 h 19998"/>
                <a:gd name="connsiteX498" fmla="*/ 13203 w 19998"/>
                <a:gd name="connsiteY498" fmla="*/ 1671 h 19998"/>
                <a:gd name="connsiteX499" fmla="*/ 13203 w 19998"/>
                <a:gd name="connsiteY499" fmla="*/ 1645 h 19998"/>
                <a:gd name="connsiteX500" fmla="*/ 13267 w 19998"/>
                <a:gd name="connsiteY500" fmla="*/ 1645 h 19998"/>
                <a:gd name="connsiteX501" fmla="*/ 13267 w 19998"/>
                <a:gd name="connsiteY501" fmla="*/ 1671 h 19998"/>
                <a:gd name="connsiteX502" fmla="*/ 13308 w 19998"/>
                <a:gd name="connsiteY502" fmla="*/ 1687 h 19998"/>
                <a:gd name="connsiteX503" fmla="*/ 13308 w 19998"/>
                <a:gd name="connsiteY503" fmla="*/ 1711 h 19998"/>
                <a:gd name="connsiteX504" fmla="*/ 13515 w 19998"/>
                <a:gd name="connsiteY504" fmla="*/ 1628 h 19998"/>
                <a:gd name="connsiteX505" fmla="*/ 13598 w 19998"/>
                <a:gd name="connsiteY505" fmla="*/ 1751 h 19998"/>
                <a:gd name="connsiteX506" fmla="*/ 13660 w 19998"/>
                <a:gd name="connsiteY506" fmla="*/ 1769 h 19998"/>
                <a:gd name="connsiteX507" fmla="*/ 13660 w 19998"/>
                <a:gd name="connsiteY507" fmla="*/ 1833 h 19998"/>
                <a:gd name="connsiteX508" fmla="*/ 13677 w 19998"/>
                <a:gd name="connsiteY508" fmla="*/ 1833 h 19998"/>
                <a:gd name="connsiteX509" fmla="*/ 13677 w 19998"/>
                <a:gd name="connsiteY509" fmla="*/ 1849 h 19998"/>
                <a:gd name="connsiteX510" fmla="*/ 13725 w 19998"/>
                <a:gd name="connsiteY510" fmla="*/ 1849 h 19998"/>
                <a:gd name="connsiteX511" fmla="*/ 13703 w 19998"/>
                <a:gd name="connsiteY511" fmla="*/ 1833 h 19998"/>
                <a:gd name="connsiteX512" fmla="*/ 13725 w 19998"/>
                <a:gd name="connsiteY512" fmla="*/ 1791 h 19998"/>
                <a:gd name="connsiteX513" fmla="*/ 13808 w 19998"/>
                <a:gd name="connsiteY513" fmla="*/ 1873 h 19998"/>
                <a:gd name="connsiteX514" fmla="*/ 13725 w 19998"/>
                <a:gd name="connsiteY514" fmla="*/ 2155 h 19998"/>
                <a:gd name="connsiteX515" fmla="*/ 13725 w 19998"/>
                <a:gd name="connsiteY515" fmla="*/ 2138 h 19998"/>
                <a:gd name="connsiteX516" fmla="*/ 13784 w 19998"/>
                <a:gd name="connsiteY516" fmla="*/ 2155 h 19998"/>
                <a:gd name="connsiteX517" fmla="*/ 13825 w 19998"/>
                <a:gd name="connsiteY517" fmla="*/ 2301 h 19998"/>
                <a:gd name="connsiteX518" fmla="*/ 13703 w 19998"/>
                <a:gd name="connsiteY518" fmla="*/ 2420 h 19998"/>
                <a:gd name="connsiteX519" fmla="*/ 13741 w 19998"/>
                <a:gd name="connsiteY519" fmla="*/ 2463 h 19998"/>
                <a:gd name="connsiteX520" fmla="*/ 13703 w 19998"/>
                <a:gd name="connsiteY520" fmla="*/ 2503 h 19998"/>
                <a:gd name="connsiteX521" fmla="*/ 13784 w 19998"/>
                <a:gd name="connsiteY521" fmla="*/ 2519 h 19998"/>
                <a:gd name="connsiteX522" fmla="*/ 13784 w 19998"/>
                <a:gd name="connsiteY522" fmla="*/ 2540 h 19998"/>
                <a:gd name="connsiteX523" fmla="*/ 13849 w 19998"/>
                <a:gd name="connsiteY523" fmla="*/ 2540 h 19998"/>
                <a:gd name="connsiteX524" fmla="*/ 14280 w 19998"/>
                <a:gd name="connsiteY524" fmla="*/ 2540 h 19998"/>
                <a:gd name="connsiteX525" fmla="*/ 14527 w 19998"/>
                <a:gd name="connsiteY525" fmla="*/ 2437 h 19998"/>
                <a:gd name="connsiteX526" fmla="*/ 14527 w 19998"/>
                <a:gd name="connsiteY526" fmla="*/ 2218 h 19998"/>
                <a:gd name="connsiteX527" fmla="*/ 14715 w 19998"/>
                <a:gd name="connsiteY527" fmla="*/ 2051 h 19998"/>
                <a:gd name="connsiteX528" fmla="*/ 14815 w 19998"/>
                <a:gd name="connsiteY528" fmla="*/ 2115 h 19998"/>
                <a:gd name="connsiteX529" fmla="*/ 14775 w 19998"/>
                <a:gd name="connsiteY529" fmla="*/ 2138 h 19998"/>
                <a:gd name="connsiteX530" fmla="*/ 14796 w 19998"/>
                <a:gd name="connsiteY530" fmla="*/ 2218 h 19998"/>
                <a:gd name="connsiteX531" fmla="*/ 14756 w 19998"/>
                <a:gd name="connsiteY531" fmla="*/ 2195 h 19998"/>
                <a:gd name="connsiteX532" fmla="*/ 14732 w 19998"/>
                <a:gd name="connsiteY532" fmla="*/ 2218 h 19998"/>
                <a:gd name="connsiteX533" fmla="*/ 14756 w 19998"/>
                <a:gd name="connsiteY533" fmla="*/ 2237 h 19998"/>
                <a:gd name="connsiteX534" fmla="*/ 14732 w 19998"/>
                <a:gd name="connsiteY534" fmla="*/ 2275 h 19998"/>
                <a:gd name="connsiteX535" fmla="*/ 14715 w 19998"/>
                <a:gd name="connsiteY535" fmla="*/ 2275 h 19998"/>
                <a:gd name="connsiteX536" fmla="*/ 14756 w 19998"/>
                <a:gd name="connsiteY536" fmla="*/ 2341 h 19998"/>
                <a:gd name="connsiteX537" fmla="*/ 14675 w 19998"/>
                <a:gd name="connsiteY537" fmla="*/ 2519 h 19998"/>
                <a:gd name="connsiteX538" fmla="*/ 14815 w 19998"/>
                <a:gd name="connsiteY538" fmla="*/ 2622 h 19998"/>
                <a:gd name="connsiteX539" fmla="*/ 14796 w 19998"/>
                <a:gd name="connsiteY539" fmla="*/ 2904 h 19998"/>
                <a:gd name="connsiteX540" fmla="*/ 14918 w 19998"/>
                <a:gd name="connsiteY540" fmla="*/ 2904 h 19998"/>
                <a:gd name="connsiteX541" fmla="*/ 14918 w 19998"/>
                <a:gd name="connsiteY541" fmla="*/ 2867 h 19998"/>
                <a:gd name="connsiteX542" fmla="*/ 15001 w 19998"/>
                <a:gd name="connsiteY542" fmla="*/ 2888 h 19998"/>
                <a:gd name="connsiteX543" fmla="*/ 15230 w 19998"/>
                <a:gd name="connsiteY543" fmla="*/ 3074 h 19998"/>
                <a:gd name="connsiteX544" fmla="*/ 15249 w 19998"/>
                <a:gd name="connsiteY544" fmla="*/ 3050 h 19998"/>
                <a:gd name="connsiteX545" fmla="*/ 15249 w 19998"/>
                <a:gd name="connsiteY545" fmla="*/ 3114 h 19998"/>
                <a:gd name="connsiteX546" fmla="*/ 15330 w 19998"/>
                <a:gd name="connsiteY546" fmla="*/ 3114 h 19998"/>
                <a:gd name="connsiteX547" fmla="*/ 15418 w 19998"/>
                <a:gd name="connsiteY547" fmla="*/ 3114 h 19998"/>
                <a:gd name="connsiteX548" fmla="*/ 15499 w 19998"/>
                <a:gd name="connsiteY548" fmla="*/ 3196 h 19998"/>
                <a:gd name="connsiteX549" fmla="*/ 15475 w 19998"/>
                <a:gd name="connsiteY549" fmla="*/ 3252 h 19998"/>
                <a:gd name="connsiteX550" fmla="*/ 15499 w 19998"/>
                <a:gd name="connsiteY550" fmla="*/ 3295 h 19998"/>
                <a:gd name="connsiteX551" fmla="*/ 15499 w 19998"/>
                <a:gd name="connsiteY551" fmla="*/ 3276 h 19998"/>
                <a:gd name="connsiteX552" fmla="*/ 15599 w 19998"/>
                <a:gd name="connsiteY552" fmla="*/ 3276 h 19998"/>
                <a:gd name="connsiteX553" fmla="*/ 15704 w 19998"/>
                <a:gd name="connsiteY553" fmla="*/ 3374 h 19998"/>
                <a:gd name="connsiteX554" fmla="*/ 15682 w 19998"/>
                <a:gd name="connsiteY554" fmla="*/ 3414 h 19998"/>
                <a:gd name="connsiteX555" fmla="*/ 15723 w 19998"/>
                <a:gd name="connsiteY555" fmla="*/ 3478 h 19998"/>
                <a:gd name="connsiteX556" fmla="*/ 15704 w 19998"/>
                <a:gd name="connsiteY556" fmla="*/ 3497 h 19998"/>
                <a:gd name="connsiteX557" fmla="*/ 15747 w 19998"/>
                <a:gd name="connsiteY557" fmla="*/ 3534 h 19998"/>
                <a:gd name="connsiteX558" fmla="*/ 15747 w 19998"/>
                <a:gd name="connsiteY558" fmla="*/ 3518 h 19998"/>
                <a:gd name="connsiteX559" fmla="*/ 15935 w 19998"/>
                <a:gd name="connsiteY559" fmla="*/ 3478 h 19998"/>
                <a:gd name="connsiteX560" fmla="*/ 15935 w 19998"/>
                <a:gd name="connsiteY560" fmla="*/ 3518 h 19998"/>
                <a:gd name="connsiteX561" fmla="*/ 15951 w 19998"/>
                <a:gd name="connsiteY561" fmla="*/ 3518 h 19998"/>
                <a:gd name="connsiteX562" fmla="*/ 15992 w 19998"/>
                <a:gd name="connsiteY562" fmla="*/ 3414 h 19998"/>
                <a:gd name="connsiteX563" fmla="*/ 16156 w 19998"/>
                <a:gd name="connsiteY563" fmla="*/ 3414 h 19998"/>
                <a:gd name="connsiteX564" fmla="*/ 16156 w 19998"/>
                <a:gd name="connsiteY564" fmla="*/ 3374 h 19998"/>
                <a:gd name="connsiteX565" fmla="*/ 16302 w 19998"/>
                <a:gd name="connsiteY565" fmla="*/ 3436 h 19998"/>
                <a:gd name="connsiteX566" fmla="*/ 16285 w 19998"/>
                <a:gd name="connsiteY566" fmla="*/ 3454 h 19998"/>
                <a:gd name="connsiteX567" fmla="*/ 16366 w 19998"/>
                <a:gd name="connsiteY567" fmla="*/ 3518 h 19998"/>
                <a:gd name="connsiteX568" fmla="*/ 16490 w 19998"/>
                <a:gd name="connsiteY568" fmla="*/ 3518 h 19998"/>
                <a:gd name="connsiteX569" fmla="*/ 16506 w 19998"/>
                <a:gd name="connsiteY569" fmla="*/ 3600 h 19998"/>
                <a:gd name="connsiteX570" fmla="*/ 16590 w 19998"/>
                <a:gd name="connsiteY570" fmla="*/ 3624 h 19998"/>
                <a:gd name="connsiteX571" fmla="*/ 16611 w 19998"/>
                <a:gd name="connsiteY571" fmla="*/ 3581 h 19998"/>
                <a:gd name="connsiteX572" fmla="*/ 16694 w 19998"/>
                <a:gd name="connsiteY572" fmla="*/ 3600 h 19998"/>
                <a:gd name="connsiteX573" fmla="*/ 16694 w 19998"/>
                <a:gd name="connsiteY573" fmla="*/ 3560 h 19998"/>
                <a:gd name="connsiteX574" fmla="*/ 16716 w 19998"/>
                <a:gd name="connsiteY574" fmla="*/ 3560 h 19998"/>
                <a:gd name="connsiteX575" fmla="*/ 16716 w 19998"/>
                <a:gd name="connsiteY575" fmla="*/ 3518 h 19998"/>
                <a:gd name="connsiteX576" fmla="*/ 16759 w 19998"/>
                <a:gd name="connsiteY576" fmla="*/ 3497 h 19998"/>
                <a:gd name="connsiteX577" fmla="*/ 16759 w 19998"/>
                <a:gd name="connsiteY577" fmla="*/ 3478 h 19998"/>
                <a:gd name="connsiteX578" fmla="*/ 16940 w 19998"/>
                <a:gd name="connsiteY578" fmla="*/ 3478 h 19998"/>
                <a:gd name="connsiteX579" fmla="*/ 17085 w 19998"/>
                <a:gd name="connsiteY579" fmla="*/ 3560 h 19998"/>
                <a:gd name="connsiteX580" fmla="*/ 17085 w 19998"/>
                <a:gd name="connsiteY580" fmla="*/ 3534 h 19998"/>
                <a:gd name="connsiteX581" fmla="*/ 17192 w 19998"/>
                <a:gd name="connsiteY581" fmla="*/ 3518 h 19998"/>
                <a:gd name="connsiteX582" fmla="*/ 17192 w 19998"/>
                <a:gd name="connsiteY582" fmla="*/ 3534 h 19998"/>
                <a:gd name="connsiteX583" fmla="*/ 17373 w 19998"/>
                <a:gd name="connsiteY583" fmla="*/ 3640 h 19998"/>
                <a:gd name="connsiteX584" fmla="*/ 17354 w 19998"/>
                <a:gd name="connsiteY584" fmla="*/ 3663 h 19998"/>
                <a:gd name="connsiteX585" fmla="*/ 17437 w 19998"/>
                <a:gd name="connsiteY585" fmla="*/ 3783 h 19998"/>
                <a:gd name="connsiteX586" fmla="*/ 17397 w 19998"/>
                <a:gd name="connsiteY586" fmla="*/ 3783 h 19998"/>
                <a:gd name="connsiteX587" fmla="*/ 17414 w 19998"/>
                <a:gd name="connsiteY587" fmla="*/ 3826 h 19998"/>
                <a:gd name="connsiteX588" fmla="*/ 17437 w 19998"/>
                <a:gd name="connsiteY588" fmla="*/ 3826 h 19998"/>
                <a:gd name="connsiteX589" fmla="*/ 17602 w 19998"/>
                <a:gd name="connsiteY589" fmla="*/ 4028 h 19998"/>
                <a:gd name="connsiteX590" fmla="*/ 17623 w 19998"/>
                <a:gd name="connsiteY590" fmla="*/ 4091 h 19998"/>
                <a:gd name="connsiteX591" fmla="*/ 17642 w 19998"/>
                <a:gd name="connsiteY591" fmla="*/ 4091 h 19998"/>
                <a:gd name="connsiteX592" fmla="*/ 17683 w 19998"/>
                <a:gd name="connsiteY592" fmla="*/ 4211 h 19998"/>
                <a:gd name="connsiteX593" fmla="*/ 17849 w 19998"/>
                <a:gd name="connsiteY593" fmla="*/ 4211 h 19998"/>
                <a:gd name="connsiteX594" fmla="*/ 17849 w 19998"/>
                <a:gd name="connsiteY594" fmla="*/ 4171 h 19998"/>
                <a:gd name="connsiteX595" fmla="*/ 17871 w 19998"/>
                <a:gd name="connsiteY595" fmla="*/ 4171 h 19998"/>
                <a:gd name="connsiteX596" fmla="*/ 17830 w 19998"/>
                <a:gd name="connsiteY596" fmla="*/ 4091 h 19998"/>
                <a:gd name="connsiteX597" fmla="*/ 17871 w 19998"/>
                <a:gd name="connsiteY597" fmla="*/ 4065 h 19998"/>
                <a:gd name="connsiteX598" fmla="*/ 17935 w 19998"/>
                <a:gd name="connsiteY598" fmla="*/ 4091 h 19998"/>
                <a:gd name="connsiteX599" fmla="*/ 17976 w 19998"/>
                <a:gd name="connsiteY599" fmla="*/ 4065 h 19998"/>
                <a:gd name="connsiteX600" fmla="*/ 18019 w 19998"/>
                <a:gd name="connsiteY600" fmla="*/ 4091 h 19998"/>
                <a:gd name="connsiteX601" fmla="*/ 18140 w 19998"/>
                <a:gd name="connsiteY601" fmla="*/ 4131 h 19998"/>
                <a:gd name="connsiteX602" fmla="*/ 18183 w 19998"/>
                <a:gd name="connsiteY602" fmla="*/ 4293 h 19998"/>
                <a:gd name="connsiteX603" fmla="*/ 18200 w 19998"/>
                <a:gd name="connsiteY603" fmla="*/ 4293 h 19998"/>
                <a:gd name="connsiteX604" fmla="*/ 18223 w 19998"/>
                <a:gd name="connsiteY604" fmla="*/ 4211 h 19998"/>
                <a:gd name="connsiteX605" fmla="*/ 18240 w 19998"/>
                <a:gd name="connsiteY605" fmla="*/ 4211 h 19998"/>
                <a:gd name="connsiteX606" fmla="*/ 18240 w 19998"/>
                <a:gd name="connsiteY606" fmla="*/ 4230 h 19998"/>
                <a:gd name="connsiteX607" fmla="*/ 18281 w 19998"/>
                <a:gd name="connsiteY607" fmla="*/ 4230 h 19998"/>
                <a:gd name="connsiteX608" fmla="*/ 18328 w 19998"/>
                <a:gd name="connsiteY608" fmla="*/ 4270 h 19998"/>
                <a:gd name="connsiteX609" fmla="*/ 18369 w 19998"/>
                <a:gd name="connsiteY609" fmla="*/ 4253 h 19998"/>
                <a:gd name="connsiteX610" fmla="*/ 18388 w 19998"/>
                <a:gd name="connsiteY610" fmla="*/ 4270 h 19998"/>
                <a:gd name="connsiteX611" fmla="*/ 18531 w 19998"/>
                <a:gd name="connsiteY611" fmla="*/ 4253 h 19998"/>
                <a:gd name="connsiteX612" fmla="*/ 18531 w 19998"/>
                <a:gd name="connsiteY612" fmla="*/ 4270 h 19998"/>
                <a:gd name="connsiteX613" fmla="*/ 18631 w 19998"/>
                <a:gd name="connsiteY613" fmla="*/ 4211 h 19998"/>
                <a:gd name="connsiteX614" fmla="*/ 18631 w 19998"/>
                <a:gd name="connsiteY614" fmla="*/ 4131 h 19998"/>
                <a:gd name="connsiteX615" fmla="*/ 18762 w 19998"/>
                <a:gd name="connsiteY615" fmla="*/ 4108 h 19998"/>
                <a:gd name="connsiteX616" fmla="*/ 18778 w 19998"/>
                <a:gd name="connsiteY616" fmla="*/ 4148 h 19998"/>
                <a:gd name="connsiteX617" fmla="*/ 18821 w 19998"/>
                <a:gd name="connsiteY617" fmla="*/ 4131 h 19998"/>
                <a:gd name="connsiteX618" fmla="*/ 18943 w 19998"/>
                <a:gd name="connsiteY618" fmla="*/ 4333 h 19998"/>
                <a:gd name="connsiteX619" fmla="*/ 19047 w 19998"/>
                <a:gd name="connsiteY619" fmla="*/ 4333 h 19998"/>
                <a:gd name="connsiteX620" fmla="*/ 19064 w 19998"/>
                <a:gd name="connsiteY620" fmla="*/ 4392 h 19998"/>
                <a:gd name="connsiteX621" fmla="*/ 19152 w 19998"/>
                <a:gd name="connsiteY621" fmla="*/ 4392 h 19998"/>
                <a:gd name="connsiteX622" fmla="*/ 19152 w 19998"/>
                <a:gd name="connsiteY622" fmla="*/ 4373 h 19998"/>
                <a:gd name="connsiteX623" fmla="*/ 19212 w 19998"/>
                <a:gd name="connsiteY623" fmla="*/ 4373 h 19998"/>
                <a:gd name="connsiteX624" fmla="*/ 19212 w 19998"/>
                <a:gd name="connsiteY624" fmla="*/ 4392 h 19998"/>
                <a:gd name="connsiteX625" fmla="*/ 19317 w 19998"/>
                <a:gd name="connsiteY625" fmla="*/ 4333 h 19998"/>
                <a:gd name="connsiteX626" fmla="*/ 19417 w 19998"/>
                <a:gd name="connsiteY626" fmla="*/ 4392 h 19998"/>
                <a:gd name="connsiteX627" fmla="*/ 19443 w 19998"/>
                <a:gd name="connsiteY627" fmla="*/ 4373 h 19998"/>
                <a:gd name="connsiteX628" fmla="*/ 19500 w 19998"/>
                <a:gd name="connsiteY628" fmla="*/ 4373 h 19998"/>
                <a:gd name="connsiteX629" fmla="*/ 19521 w 19998"/>
                <a:gd name="connsiteY629" fmla="*/ 4352 h 19998"/>
                <a:gd name="connsiteX630" fmla="*/ 19998 w 19998"/>
                <a:gd name="connsiteY630" fmla="*/ 4512 h 19998"/>
                <a:gd name="connsiteX631" fmla="*/ 19750 w 19998"/>
                <a:gd name="connsiteY631" fmla="*/ 4939 h 19998"/>
                <a:gd name="connsiteX632" fmla="*/ 19712 w 19998"/>
                <a:gd name="connsiteY632" fmla="*/ 4939 h 19998"/>
                <a:gd name="connsiteX633" fmla="*/ 19686 w 19998"/>
                <a:gd name="connsiteY633" fmla="*/ 5003 h 19998"/>
                <a:gd name="connsiteX634" fmla="*/ 19645 w 19998"/>
                <a:gd name="connsiteY634" fmla="*/ 5003 h 19998"/>
                <a:gd name="connsiteX635" fmla="*/ 19131 w 19998"/>
                <a:gd name="connsiteY635" fmla="*/ 6512 h 19998"/>
                <a:gd name="connsiteX636" fmla="*/ 19236 w 19998"/>
                <a:gd name="connsiteY636" fmla="*/ 7750 h 19998"/>
                <a:gd name="connsiteX637" fmla="*/ 19212 w 19998"/>
                <a:gd name="connsiteY637" fmla="*/ 7750 h 19998"/>
                <a:gd name="connsiteX638" fmla="*/ 19090 w 19998"/>
                <a:gd name="connsiteY638" fmla="*/ 7870 h 19998"/>
                <a:gd name="connsiteX639" fmla="*/ 19152 w 19998"/>
                <a:gd name="connsiteY639" fmla="*/ 7853 h 19998"/>
                <a:gd name="connsiteX640" fmla="*/ 19064 w 19998"/>
                <a:gd name="connsiteY640" fmla="*/ 7973 h 19998"/>
                <a:gd name="connsiteX641" fmla="*/ 18983 w 19998"/>
                <a:gd name="connsiteY641" fmla="*/ 7973 h 19998"/>
                <a:gd name="connsiteX642" fmla="*/ 18714 w 19998"/>
                <a:gd name="connsiteY642" fmla="*/ 8135 h 19998"/>
                <a:gd name="connsiteX643" fmla="*/ 18695 w 19998"/>
                <a:gd name="connsiteY643" fmla="*/ 8093 h 19998"/>
                <a:gd name="connsiteX644" fmla="*/ 18614 w 19998"/>
                <a:gd name="connsiteY644" fmla="*/ 7997 h 19998"/>
                <a:gd name="connsiteX645" fmla="*/ 18304 w 19998"/>
                <a:gd name="connsiteY64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05 w 19998"/>
                <a:gd name="connsiteY385" fmla="*/ 5231 h 19998"/>
                <a:gd name="connsiteX386" fmla="*/ 1524 w 19998"/>
                <a:gd name="connsiteY386" fmla="*/ 5069 h 19998"/>
                <a:gd name="connsiteX387" fmla="*/ 1562 w 19998"/>
                <a:gd name="connsiteY387" fmla="*/ 5069 h 19998"/>
                <a:gd name="connsiteX388" fmla="*/ 1562 w 19998"/>
                <a:gd name="connsiteY388" fmla="*/ 5043 h 19998"/>
                <a:gd name="connsiteX389" fmla="*/ 1815 w 19998"/>
                <a:gd name="connsiteY389" fmla="*/ 5125 h 19998"/>
                <a:gd name="connsiteX390" fmla="*/ 1815 w 19998"/>
                <a:gd name="connsiteY390" fmla="*/ 5149 h 19998"/>
                <a:gd name="connsiteX391" fmla="*/ 1831 w 19998"/>
                <a:gd name="connsiteY391" fmla="*/ 5149 h 19998"/>
                <a:gd name="connsiteX392" fmla="*/ 1874 w 19998"/>
                <a:gd name="connsiteY392" fmla="*/ 5149 h 19998"/>
                <a:gd name="connsiteX393" fmla="*/ 1874 w 19998"/>
                <a:gd name="connsiteY393" fmla="*/ 5189 h 19998"/>
                <a:gd name="connsiteX394" fmla="*/ 1936 w 19998"/>
                <a:gd name="connsiteY394" fmla="*/ 5165 h 19998"/>
                <a:gd name="connsiteX395" fmla="*/ 1936 w 19998"/>
                <a:gd name="connsiteY395" fmla="*/ 5149 h 19998"/>
                <a:gd name="connsiteX396" fmla="*/ 1915 w 19998"/>
                <a:gd name="connsiteY396" fmla="*/ 5125 h 19998"/>
                <a:gd name="connsiteX397" fmla="*/ 1915 w 19998"/>
                <a:gd name="connsiteY397" fmla="*/ 5069 h 19998"/>
                <a:gd name="connsiteX398" fmla="*/ 1979 w 19998"/>
                <a:gd name="connsiteY398" fmla="*/ 5003 h 19998"/>
                <a:gd name="connsiteX399" fmla="*/ 1936 w 19998"/>
                <a:gd name="connsiteY399" fmla="*/ 4939 h 19998"/>
                <a:gd name="connsiteX400" fmla="*/ 2103 w 19998"/>
                <a:gd name="connsiteY400" fmla="*/ 4820 h 19998"/>
                <a:gd name="connsiteX401" fmla="*/ 2496 w 19998"/>
                <a:gd name="connsiteY401" fmla="*/ 4777 h 19998"/>
                <a:gd name="connsiteX402" fmla="*/ 2536 w 19998"/>
                <a:gd name="connsiteY402" fmla="*/ 4860 h 19998"/>
                <a:gd name="connsiteX403" fmla="*/ 2722 w 19998"/>
                <a:gd name="connsiteY403" fmla="*/ 4761 h 19998"/>
                <a:gd name="connsiteX404" fmla="*/ 2722 w 19998"/>
                <a:gd name="connsiteY404" fmla="*/ 4900 h 19998"/>
                <a:gd name="connsiteX405" fmla="*/ 2805 w 19998"/>
                <a:gd name="connsiteY405" fmla="*/ 4923 h 19998"/>
                <a:gd name="connsiteX406" fmla="*/ 2782 w 19998"/>
                <a:gd name="connsiteY406" fmla="*/ 4982 h 19998"/>
                <a:gd name="connsiteX407" fmla="*/ 2886 w 19998"/>
                <a:gd name="connsiteY407" fmla="*/ 5022 h 19998"/>
                <a:gd name="connsiteX408" fmla="*/ 2910 w 19998"/>
                <a:gd name="connsiteY408" fmla="*/ 5022 h 19998"/>
                <a:gd name="connsiteX409" fmla="*/ 2970 w 19998"/>
                <a:gd name="connsiteY409" fmla="*/ 5189 h 19998"/>
                <a:gd name="connsiteX410" fmla="*/ 3256 w 19998"/>
                <a:gd name="connsiteY410" fmla="*/ 5673 h 19998"/>
                <a:gd name="connsiteX411" fmla="*/ 3608 w 19998"/>
                <a:gd name="connsiteY411" fmla="*/ 5391 h 19998"/>
                <a:gd name="connsiteX412" fmla="*/ 3860 w 19998"/>
                <a:gd name="connsiteY412" fmla="*/ 5268 h 19998"/>
                <a:gd name="connsiteX413" fmla="*/ 3999 w 19998"/>
                <a:gd name="connsiteY413" fmla="*/ 5534 h 19998"/>
                <a:gd name="connsiteX414" fmla="*/ 4351 w 19998"/>
                <a:gd name="connsiteY414" fmla="*/ 5351 h 19998"/>
                <a:gd name="connsiteX415" fmla="*/ 4580 w 19998"/>
                <a:gd name="connsiteY415" fmla="*/ 5268 h 19998"/>
                <a:gd name="connsiteX416" fmla="*/ 4580 w 19998"/>
                <a:gd name="connsiteY416" fmla="*/ 5471 h 19998"/>
                <a:gd name="connsiteX417" fmla="*/ 4994 w 19998"/>
                <a:gd name="connsiteY417" fmla="*/ 5449 h 19998"/>
                <a:gd name="connsiteX418" fmla="*/ 5075 w 19998"/>
                <a:gd name="connsiteY418" fmla="*/ 5471 h 19998"/>
                <a:gd name="connsiteX419" fmla="*/ 5323 w 19998"/>
                <a:gd name="connsiteY419" fmla="*/ 5471 h 19998"/>
                <a:gd name="connsiteX420" fmla="*/ 5242 w 19998"/>
                <a:gd name="connsiteY420" fmla="*/ 5407 h 19998"/>
                <a:gd name="connsiteX421" fmla="*/ 4994 w 19998"/>
                <a:gd name="connsiteY421" fmla="*/ 5003 h 19998"/>
                <a:gd name="connsiteX422" fmla="*/ 4970 w 19998"/>
                <a:gd name="connsiteY422" fmla="*/ 5003 h 19998"/>
                <a:gd name="connsiteX423" fmla="*/ 4954 w 19998"/>
                <a:gd name="connsiteY423" fmla="*/ 4982 h 19998"/>
                <a:gd name="connsiteX424" fmla="*/ 5054 w 19998"/>
                <a:gd name="connsiteY424" fmla="*/ 4618 h 19998"/>
                <a:gd name="connsiteX425" fmla="*/ 5054 w 19998"/>
                <a:gd name="connsiteY425" fmla="*/ 4601 h 19998"/>
                <a:gd name="connsiteX426" fmla="*/ 5037 w 19998"/>
                <a:gd name="connsiteY426" fmla="*/ 4618 h 19998"/>
                <a:gd name="connsiteX427" fmla="*/ 5011 w 19998"/>
                <a:gd name="connsiteY427" fmla="*/ 4131 h 19998"/>
                <a:gd name="connsiteX428" fmla="*/ 4970 w 19998"/>
                <a:gd name="connsiteY428" fmla="*/ 4131 h 19998"/>
                <a:gd name="connsiteX429" fmla="*/ 4642 w 19998"/>
                <a:gd name="connsiteY429" fmla="*/ 3335 h 19998"/>
                <a:gd name="connsiteX430" fmla="*/ 4663 w 19998"/>
                <a:gd name="connsiteY430" fmla="*/ 3092 h 19998"/>
                <a:gd name="connsiteX431" fmla="*/ 4563 w 19998"/>
                <a:gd name="connsiteY431" fmla="*/ 3050 h 19998"/>
                <a:gd name="connsiteX432" fmla="*/ 4563 w 19998"/>
                <a:gd name="connsiteY432" fmla="*/ 2930 h 19998"/>
                <a:gd name="connsiteX433" fmla="*/ 4663 w 19998"/>
                <a:gd name="connsiteY433" fmla="*/ 2987 h 19998"/>
                <a:gd name="connsiteX434" fmla="*/ 4684 w 19998"/>
                <a:gd name="connsiteY434" fmla="*/ 2947 h 19998"/>
                <a:gd name="connsiteX435" fmla="*/ 5242 w 19998"/>
                <a:gd name="connsiteY435" fmla="*/ 3092 h 19998"/>
                <a:gd name="connsiteX436" fmla="*/ 5258 w 19998"/>
                <a:gd name="connsiteY436" fmla="*/ 3029 h 19998"/>
                <a:gd name="connsiteX437" fmla="*/ 5570 w 19998"/>
                <a:gd name="connsiteY437" fmla="*/ 3050 h 19998"/>
                <a:gd name="connsiteX438" fmla="*/ 5632 w 19998"/>
                <a:gd name="connsiteY438" fmla="*/ 3252 h 19998"/>
                <a:gd name="connsiteX439" fmla="*/ 5592 w 19998"/>
                <a:gd name="connsiteY439" fmla="*/ 3252 h 19998"/>
                <a:gd name="connsiteX440" fmla="*/ 5570 w 19998"/>
                <a:gd name="connsiteY440" fmla="*/ 3316 h 19998"/>
                <a:gd name="connsiteX441" fmla="*/ 5511 w 19998"/>
                <a:gd name="connsiteY441" fmla="*/ 3316 h 19998"/>
                <a:gd name="connsiteX442" fmla="*/ 5675 w 19998"/>
                <a:gd name="connsiteY442" fmla="*/ 3800 h 19998"/>
                <a:gd name="connsiteX443" fmla="*/ 5649 w 19998"/>
                <a:gd name="connsiteY443" fmla="*/ 3826 h 19998"/>
                <a:gd name="connsiteX444" fmla="*/ 5732 w 19998"/>
                <a:gd name="connsiteY444" fmla="*/ 3842 h 19998"/>
                <a:gd name="connsiteX445" fmla="*/ 5713 w 19998"/>
                <a:gd name="connsiteY445" fmla="*/ 3842 h 19998"/>
                <a:gd name="connsiteX446" fmla="*/ 5732 w 19998"/>
                <a:gd name="connsiteY446" fmla="*/ 3882 h 19998"/>
                <a:gd name="connsiteX447" fmla="*/ 5756 w 19998"/>
                <a:gd name="connsiteY447" fmla="*/ 3882 h 19998"/>
                <a:gd name="connsiteX448" fmla="*/ 5775 w 19998"/>
                <a:gd name="connsiteY448" fmla="*/ 3882 h 19998"/>
                <a:gd name="connsiteX449" fmla="*/ 5861 w 19998"/>
                <a:gd name="connsiteY449" fmla="*/ 3762 h 19998"/>
                <a:gd name="connsiteX450" fmla="*/ 6499 w 19998"/>
                <a:gd name="connsiteY450" fmla="*/ 3906 h 19998"/>
                <a:gd name="connsiteX451" fmla="*/ 7611 w 19998"/>
                <a:gd name="connsiteY451" fmla="*/ 3826 h 19998"/>
                <a:gd name="connsiteX452" fmla="*/ 7923 w 19998"/>
                <a:gd name="connsiteY452" fmla="*/ 3722 h 19998"/>
                <a:gd name="connsiteX453" fmla="*/ 8045 w 19998"/>
                <a:gd name="connsiteY453" fmla="*/ 3703 h 19998"/>
                <a:gd name="connsiteX454" fmla="*/ 7611 w 19998"/>
                <a:gd name="connsiteY454" fmla="*/ 3600 h 19998"/>
                <a:gd name="connsiteX455" fmla="*/ 7611 w 19998"/>
                <a:gd name="connsiteY455" fmla="*/ 3581 h 19998"/>
                <a:gd name="connsiteX456" fmla="*/ 7799 w 19998"/>
                <a:gd name="connsiteY456" fmla="*/ 3092 h 19998"/>
                <a:gd name="connsiteX457" fmla="*/ 9574 w 19998"/>
                <a:gd name="connsiteY457" fmla="*/ 2317 h 19998"/>
                <a:gd name="connsiteX458" fmla="*/ 9843 w 19998"/>
                <a:gd name="connsiteY458" fmla="*/ 1993 h 19998"/>
                <a:gd name="connsiteX459" fmla="*/ 9902 w 19998"/>
                <a:gd name="connsiteY459" fmla="*/ 2051 h 19998"/>
                <a:gd name="connsiteX460" fmla="*/ 10031 w 19998"/>
                <a:gd name="connsiteY460" fmla="*/ 2051 h 19998"/>
                <a:gd name="connsiteX461" fmla="*/ 9964 w 19998"/>
                <a:gd name="connsiteY461" fmla="*/ 1972 h 19998"/>
                <a:gd name="connsiteX462" fmla="*/ 9943 w 19998"/>
                <a:gd name="connsiteY462" fmla="*/ 1993 h 19998"/>
                <a:gd name="connsiteX463" fmla="*/ 9843 w 19998"/>
                <a:gd name="connsiteY463" fmla="*/ 1645 h 19998"/>
                <a:gd name="connsiteX464" fmla="*/ 9902 w 19998"/>
                <a:gd name="connsiteY464" fmla="*/ 1645 h 19998"/>
                <a:gd name="connsiteX465" fmla="*/ 9902 w 19998"/>
                <a:gd name="connsiteY465" fmla="*/ 1628 h 19998"/>
                <a:gd name="connsiteX466" fmla="*/ 9902 w 19998"/>
                <a:gd name="connsiteY466" fmla="*/ 1607 h 19998"/>
                <a:gd name="connsiteX467" fmla="*/ 9843 w 19998"/>
                <a:gd name="connsiteY467" fmla="*/ 1542 h 19998"/>
                <a:gd name="connsiteX468" fmla="*/ 9886 w 19998"/>
                <a:gd name="connsiteY468" fmla="*/ 1260 h 19998"/>
                <a:gd name="connsiteX469" fmla="*/ 9926 w 19998"/>
                <a:gd name="connsiteY469" fmla="*/ 1243 h 19998"/>
                <a:gd name="connsiteX470" fmla="*/ 9886 w 19998"/>
                <a:gd name="connsiteY470" fmla="*/ 815 h 19998"/>
                <a:gd name="connsiteX471" fmla="*/ 9902 w 19998"/>
                <a:gd name="connsiteY471" fmla="*/ 815 h 19998"/>
                <a:gd name="connsiteX472" fmla="*/ 9886 w 19998"/>
                <a:gd name="connsiteY472" fmla="*/ 484 h 19998"/>
                <a:gd name="connsiteX473" fmla="*/ 10645 w 19998"/>
                <a:gd name="connsiteY473" fmla="*/ 186 h 19998"/>
                <a:gd name="connsiteX474" fmla="*/ 11307 w 19998"/>
                <a:gd name="connsiteY474" fmla="*/ 0 h 19998"/>
                <a:gd name="connsiteX475" fmla="*/ 11431 w 19998"/>
                <a:gd name="connsiteY475" fmla="*/ 324 h 19998"/>
                <a:gd name="connsiteX476" fmla="*/ 11431 w 19998"/>
                <a:gd name="connsiteY476" fmla="*/ 630 h 19998"/>
                <a:gd name="connsiteX477" fmla="*/ 11577 w 19998"/>
                <a:gd name="connsiteY477" fmla="*/ 630 h 19998"/>
                <a:gd name="connsiteX478" fmla="*/ 11700 w 19998"/>
                <a:gd name="connsiteY478" fmla="*/ 832 h 19998"/>
                <a:gd name="connsiteX479" fmla="*/ 11822 w 19998"/>
                <a:gd name="connsiteY479" fmla="*/ 895 h 19998"/>
                <a:gd name="connsiteX480" fmla="*/ 12158 w 19998"/>
                <a:gd name="connsiteY480" fmla="*/ 670 h 19998"/>
                <a:gd name="connsiteX481" fmla="*/ 12279 w 19998"/>
                <a:gd name="connsiteY481" fmla="*/ 792 h 19998"/>
                <a:gd name="connsiteX482" fmla="*/ 12255 w 19998"/>
                <a:gd name="connsiteY482" fmla="*/ 815 h 19998"/>
                <a:gd name="connsiteX483" fmla="*/ 12360 w 19998"/>
                <a:gd name="connsiteY483" fmla="*/ 895 h 19998"/>
                <a:gd name="connsiteX484" fmla="*/ 12360 w 19998"/>
                <a:gd name="connsiteY484" fmla="*/ 912 h 19998"/>
                <a:gd name="connsiteX485" fmla="*/ 12339 w 19998"/>
                <a:gd name="connsiteY485" fmla="*/ 935 h 19998"/>
                <a:gd name="connsiteX486" fmla="*/ 12548 w 19998"/>
                <a:gd name="connsiteY486" fmla="*/ 1342 h 19998"/>
                <a:gd name="connsiteX487" fmla="*/ 12753 w 19998"/>
                <a:gd name="connsiteY487" fmla="*/ 1260 h 19998"/>
                <a:gd name="connsiteX488" fmla="*/ 12729 w 19998"/>
                <a:gd name="connsiteY488" fmla="*/ 1363 h 19998"/>
                <a:gd name="connsiteX489" fmla="*/ 12834 w 19998"/>
                <a:gd name="connsiteY489" fmla="*/ 1323 h 19998"/>
                <a:gd name="connsiteX490" fmla="*/ 12853 w 19998"/>
                <a:gd name="connsiteY490" fmla="*/ 1342 h 19998"/>
                <a:gd name="connsiteX491" fmla="*/ 12901 w 19998"/>
                <a:gd name="connsiteY491" fmla="*/ 1342 h 19998"/>
                <a:gd name="connsiteX492" fmla="*/ 13039 w 19998"/>
                <a:gd name="connsiteY492" fmla="*/ 1769 h 19998"/>
                <a:gd name="connsiteX493" fmla="*/ 13039 w 19998"/>
                <a:gd name="connsiteY493" fmla="*/ 1751 h 19998"/>
                <a:gd name="connsiteX494" fmla="*/ 13065 w 19998"/>
                <a:gd name="connsiteY494" fmla="*/ 1751 h 19998"/>
                <a:gd name="connsiteX495" fmla="*/ 13082 w 19998"/>
                <a:gd name="connsiteY495" fmla="*/ 1671 h 19998"/>
                <a:gd name="connsiteX496" fmla="*/ 13186 w 19998"/>
                <a:gd name="connsiteY496" fmla="*/ 1645 h 19998"/>
                <a:gd name="connsiteX497" fmla="*/ 13203 w 19998"/>
                <a:gd name="connsiteY497" fmla="*/ 1671 h 19998"/>
                <a:gd name="connsiteX498" fmla="*/ 13203 w 19998"/>
                <a:gd name="connsiteY498" fmla="*/ 1645 h 19998"/>
                <a:gd name="connsiteX499" fmla="*/ 13267 w 19998"/>
                <a:gd name="connsiteY499" fmla="*/ 1645 h 19998"/>
                <a:gd name="connsiteX500" fmla="*/ 13267 w 19998"/>
                <a:gd name="connsiteY500" fmla="*/ 1671 h 19998"/>
                <a:gd name="connsiteX501" fmla="*/ 13308 w 19998"/>
                <a:gd name="connsiteY501" fmla="*/ 1687 h 19998"/>
                <a:gd name="connsiteX502" fmla="*/ 13308 w 19998"/>
                <a:gd name="connsiteY502" fmla="*/ 1711 h 19998"/>
                <a:gd name="connsiteX503" fmla="*/ 13515 w 19998"/>
                <a:gd name="connsiteY503" fmla="*/ 1628 h 19998"/>
                <a:gd name="connsiteX504" fmla="*/ 13598 w 19998"/>
                <a:gd name="connsiteY504" fmla="*/ 1751 h 19998"/>
                <a:gd name="connsiteX505" fmla="*/ 13660 w 19998"/>
                <a:gd name="connsiteY505" fmla="*/ 1769 h 19998"/>
                <a:gd name="connsiteX506" fmla="*/ 13660 w 19998"/>
                <a:gd name="connsiteY506" fmla="*/ 1833 h 19998"/>
                <a:gd name="connsiteX507" fmla="*/ 13677 w 19998"/>
                <a:gd name="connsiteY507" fmla="*/ 1833 h 19998"/>
                <a:gd name="connsiteX508" fmla="*/ 13677 w 19998"/>
                <a:gd name="connsiteY508" fmla="*/ 1849 h 19998"/>
                <a:gd name="connsiteX509" fmla="*/ 13725 w 19998"/>
                <a:gd name="connsiteY509" fmla="*/ 1849 h 19998"/>
                <a:gd name="connsiteX510" fmla="*/ 13703 w 19998"/>
                <a:gd name="connsiteY510" fmla="*/ 1833 h 19998"/>
                <a:gd name="connsiteX511" fmla="*/ 13725 w 19998"/>
                <a:gd name="connsiteY511" fmla="*/ 1791 h 19998"/>
                <a:gd name="connsiteX512" fmla="*/ 13808 w 19998"/>
                <a:gd name="connsiteY512" fmla="*/ 1873 h 19998"/>
                <a:gd name="connsiteX513" fmla="*/ 13725 w 19998"/>
                <a:gd name="connsiteY513" fmla="*/ 2155 h 19998"/>
                <a:gd name="connsiteX514" fmla="*/ 13725 w 19998"/>
                <a:gd name="connsiteY514" fmla="*/ 2138 h 19998"/>
                <a:gd name="connsiteX515" fmla="*/ 13784 w 19998"/>
                <a:gd name="connsiteY515" fmla="*/ 2155 h 19998"/>
                <a:gd name="connsiteX516" fmla="*/ 13825 w 19998"/>
                <a:gd name="connsiteY516" fmla="*/ 2301 h 19998"/>
                <a:gd name="connsiteX517" fmla="*/ 13703 w 19998"/>
                <a:gd name="connsiteY517" fmla="*/ 2420 h 19998"/>
                <a:gd name="connsiteX518" fmla="*/ 13741 w 19998"/>
                <a:gd name="connsiteY518" fmla="*/ 2463 h 19998"/>
                <a:gd name="connsiteX519" fmla="*/ 13703 w 19998"/>
                <a:gd name="connsiteY519" fmla="*/ 2503 h 19998"/>
                <a:gd name="connsiteX520" fmla="*/ 13784 w 19998"/>
                <a:gd name="connsiteY520" fmla="*/ 2519 h 19998"/>
                <a:gd name="connsiteX521" fmla="*/ 13784 w 19998"/>
                <a:gd name="connsiteY521" fmla="*/ 2540 h 19998"/>
                <a:gd name="connsiteX522" fmla="*/ 13849 w 19998"/>
                <a:gd name="connsiteY522" fmla="*/ 2540 h 19998"/>
                <a:gd name="connsiteX523" fmla="*/ 14280 w 19998"/>
                <a:gd name="connsiteY523" fmla="*/ 2540 h 19998"/>
                <a:gd name="connsiteX524" fmla="*/ 14527 w 19998"/>
                <a:gd name="connsiteY524" fmla="*/ 2437 h 19998"/>
                <a:gd name="connsiteX525" fmla="*/ 14527 w 19998"/>
                <a:gd name="connsiteY525" fmla="*/ 2218 h 19998"/>
                <a:gd name="connsiteX526" fmla="*/ 14715 w 19998"/>
                <a:gd name="connsiteY526" fmla="*/ 2051 h 19998"/>
                <a:gd name="connsiteX527" fmla="*/ 14815 w 19998"/>
                <a:gd name="connsiteY527" fmla="*/ 2115 h 19998"/>
                <a:gd name="connsiteX528" fmla="*/ 14775 w 19998"/>
                <a:gd name="connsiteY528" fmla="*/ 2138 h 19998"/>
                <a:gd name="connsiteX529" fmla="*/ 14796 w 19998"/>
                <a:gd name="connsiteY529" fmla="*/ 2218 h 19998"/>
                <a:gd name="connsiteX530" fmla="*/ 14756 w 19998"/>
                <a:gd name="connsiteY530" fmla="*/ 2195 h 19998"/>
                <a:gd name="connsiteX531" fmla="*/ 14732 w 19998"/>
                <a:gd name="connsiteY531" fmla="*/ 2218 h 19998"/>
                <a:gd name="connsiteX532" fmla="*/ 14756 w 19998"/>
                <a:gd name="connsiteY532" fmla="*/ 2237 h 19998"/>
                <a:gd name="connsiteX533" fmla="*/ 14732 w 19998"/>
                <a:gd name="connsiteY533" fmla="*/ 2275 h 19998"/>
                <a:gd name="connsiteX534" fmla="*/ 14715 w 19998"/>
                <a:gd name="connsiteY534" fmla="*/ 2275 h 19998"/>
                <a:gd name="connsiteX535" fmla="*/ 14756 w 19998"/>
                <a:gd name="connsiteY535" fmla="*/ 2341 h 19998"/>
                <a:gd name="connsiteX536" fmla="*/ 14675 w 19998"/>
                <a:gd name="connsiteY536" fmla="*/ 2519 h 19998"/>
                <a:gd name="connsiteX537" fmla="*/ 14815 w 19998"/>
                <a:gd name="connsiteY537" fmla="*/ 2622 h 19998"/>
                <a:gd name="connsiteX538" fmla="*/ 14796 w 19998"/>
                <a:gd name="connsiteY538" fmla="*/ 2904 h 19998"/>
                <a:gd name="connsiteX539" fmla="*/ 14918 w 19998"/>
                <a:gd name="connsiteY539" fmla="*/ 2904 h 19998"/>
                <a:gd name="connsiteX540" fmla="*/ 14918 w 19998"/>
                <a:gd name="connsiteY540" fmla="*/ 2867 h 19998"/>
                <a:gd name="connsiteX541" fmla="*/ 15001 w 19998"/>
                <a:gd name="connsiteY541" fmla="*/ 2888 h 19998"/>
                <a:gd name="connsiteX542" fmla="*/ 15230 w 19998"/>
                <a:gd name="connsiteY542" fmla="*/ 3074 h 19998"/>
                <a:gd name="connsiteX543" fmla="*/ 15249 w 19998"/>
                <a:gd name="connsiteY543" fmla="*/ 3050 h 19998"/>
                <a:gd name="connsiteX544" fmla="*/ 15249 w 19998"/>
                <a:gd name="connsiteY544" fmla="*/ 3114 h 19998"/>
                <a:gd name="connsiteX545" fmla="*/ 15330 w 19998"/>
                <a:gd name="connsiteY545" fmla="*/ 3114 h 19998"/>
                <a:gd name="connsiteX546" fmla="*/ 15418 w 19998"/>
                <a:gd name="connsiteY546" fmla="*/ 3114 h 19998"/>
                <a:gd name="connsiteX547" fmla="*/ 15499 w 19998"/>
                <a:gd name="connsiteY547" fmla="*/ 3196 h 19998"/>
                <a:gd name="connsiteX548" fmla="*/ 15475 w 19998"/>
                <a:gd name="connsiteY548" fmla="*/ 3252 h 19998"/>
                <a:gd name="connsiteX549" fmla="*/ 15499 w 19998"/>
                <a:gd name="connsiteY549" fmla="*/ 3295 h 19998"/>
                <a:gd name="connsiteX550" fmla="*/ 15499 w 19998"/>
                <a:gd name="connsiteY550" fmla="*/ 3276 h 19998"/>
                <a:gd name="connsiteX551" fmla="*/ 15599 w 19998"/>
                <a:gd name="connsiteY551" fmla="*/ 3276 h 19998"/>
                <a:gd name="connsiteX552" fmla="*/ 15704 w 19998"/>
                <a:gd name="connsiteY552" fmla="*/ 3374 h 19998"/>
                <a:gd name="connsiteX553" fmla="*/ 15682 w 19998"/>
                <a:gd name="connsiteY553" fmla="*/ 3414 h 19998"/>
                <a:gd name="connsiteX554" fmla="*/ 15723 w 19998"/>
                <a:gd name="connsiteY554" fmla="*/ 3478 h 19998"/>
                <a:gd name="connsiteX555" fmla="*/ 15704 w 19998"/>
                <a:gd name="connsiteY555" fmla="*/ 3497 h 19998"/>
                <a:gd name="connsiteX556" fmla="*/ 15747 w 19998"/>
                <a:gd name="connsiteY556" fmla="*/ 3534 h 19998"/>
                <a:gd name="connsiteX557" fmla="*/ 15747 w 19998"/>
                <a:gd name="connsiteY557" fmla="*/ 3518 h 19998"/>
                <a:gd name="connsiteX558" fmla="*/ 15935 w 19998"/>
                <a:gd name="connsiteY558" fmla="*/ 3478 h 19998"/>
                <a:gd name="connsiteX559" fmla="*/ 15935 w 19998"/>
                <a:gd name="connsiteY559" fmla="*/ 3518 h 19998"/>
                <a:gd name="connsiteX560" fmla="*/ 15951 w 19998"/>
                <a:gd name="connsiteY560" fmla="*/ 3518 h 19998"/>
                <a:gd name="connsiteX561" fmla="*/ 15992 w 19998"/>
                <a:gd name="connsiteY561" fmla="*/ 3414 h 19998"/>
                <a:gd name="connsiteX562" fmla="*/ 16156 w 19998"/>
                <a:gd name="connsiteY562" fmla="*/ 3414 h 19998"/>
                <a:gd name="connsiteX563" fmla="*/ 16156 w 19998"/>
                <a:gd name="connsiteY563" fmla="*/ 3374 h 19998"/>
                <a:gd name="connsiteX564" fmla="*/ 16302 w 19998"/>
                <a:gd name="connsiteY564" fmla="*/ 3436 h 19998"/>
                <a:gd name="connsiteX565" fmla="*/ 16285 w 19998"/>
                <a:gd name="connsiteY565" fmla="*/ 3454 h 19998"/>
                <a:gd name="connsiteX566" fmla="*/ 16366 w 19998"/>
                <a:gd name="connsiteY566" fmla="*/ 3518 h 19998"/>
                <a:gd name="connsiteX567" fmla="*/ 16490 w 19998"/>
                <a:gd name="connsiteY567" fmla="*/ 3518 h 19998"/>
                <a:gd name="connsiteX568" fmla="*/ 16506 w 19998"/>
                <a:gd name="connsiteY568" fmla="*/ 3600 h 19998"/>
                <a:gd name="connsiteX569" fmla="*/ 16590 w 19998"/>
                <a:gd name="connsiteY569" fmla="*/ 3624 h 19998"/>
                <a:gd name="connsiteX570" fmla="*/ 16611 w 19998"/>
                <a:gd name="connsiteY570" fmla="*/ 3581 h 19998"/>
                <a:gd name="connsiteX571" fmla="*/ 16694 w 19998"/>
                <a:gd name="connsiteY571" fmla="*/ 3600 h 19998"/>
                <a:gd name="connsiteX572" fmla="*/ 16694 w 19998"/>
                <a:gd name="connsiteY572" fmla="*/ 3560 h 19998"/>
                <a:gd name="connsiteX573" fmla="*/ 16716 w 19998"/>
                <a:gd name="connsiteY573" fmla="*/ 3560 h 19998"/>
                <a:gd name="connsiteX574" fmla="*/ 16716 w 19998"/>
                <a:gd name="connsiteY574" fmla="*/ 3518 h 19998"/>
                <a:gd name="connsiteX575" fmla="*/ 16759 w 19998"/>
                <a:gd name="connsiteY575" fmla="*/ 3497 h 19998"/>
                <a:gd name="connsiteX576" fmla="*/ 16759 w 19998"/>
                <a:gd name="connsiteY576" fmla="*/ 3478 h 19998"/>
                <a:gd name="connsiteX577" fmla="*/ 16940 w 19998"/>
                <a:gd name="connsiteY577" fmla="*/ 3478 h 19998"/>
                <a:gd name="connsiteX578" fmla="*/ 17085 w 19998"/>
                <a:gd name="connsiteY578" fmla="*/ 3560 h 19998"/>
                <a:gd name="connsiteX579" fmla="*/ 17085 w 19998"/>
                <a:gd name="connsiteY579" fmla="*/ 3534 h 19998"/>
                <a:gd name="connsiteX580" fmla="*/ 17192 w 19998"/>
                <a:gd name="connsiteY580" fmla="*/ 3518 h 19998"/>
                <a:gd name="connsiteX581" fmla="*/ 17192 w 19998"/>
                <a:gd name="connsiteY581" fmla="*/ 3534 h 19998"/>
                <a:gd name="connsiteX582" fmla="*/ 17373 w 19998"/>
                <a:gd name="connsiteY582" fmla="*/ 3640 h 19998"/>
                <a:gd name="connsiteX583" fmla="*/ 17354 w 19998"/>
                <a:gd name="connsiteY583" fmla="*/ 3663 h 19998"/>
                <a:gd name="connsiteX584" fmla="*/ 17437 w 19998"/>
                <a:gd name="connsiteY584" fmla="*/ 3783 h 19998"/>
                <a:gd name="connsiteX585" fmla="*/ 17397 w 19998"/>
                <a:gd name="connsiteY585" fmla="*/ 3783 h 19998"/>
                <a:gd name="connsiteX586" fmla="*/ 17414 w 19998"/>
                <a:gd name="connsiteY586" fmla="*/ 3826 h 19998"/>
                <a:gd name="connsiteX587" fmla="*/ 17437 w 19998"/>
                <a:gd name="connsiteY587" fmla="*/ 3826 h 19998"/>
                <a:gd name="connsiteX588" fmla="*/ 17602 w 19998"/>
                <a:gd name="connsiteY588" fmla="*/ 4028 h 19998"/>
                <a:gd name="connsiteX589" fmla="*/ 17623 w 19998"/>
                <a:gd name="connsiteY589" fmla="*/ 4091 h 19998"/>
                <a:gd name="connsiteX590" fmla="*/ 17642 w 19998"/>
                <a:gd name="connsiteY590" fmla="*/ 4091 h 19998"/>
                <a:gd name="connsiteX591" fmla="*/ 17683 w 19998"/>
                <a:gd name="connsiteY591" fmla="*/ 4211 h 19998"/>
                <a:gd name="connsiteX592" fmla="*/ 17849 w 19998"/>
                <a:gd name="connsiteY592" fmla="*/ 4211 h 19998"/>
                <a:gd name="connsiteX593" fmla="*/ 17849 w 19998"/>
                <a:gd name="connsiteY593" fmla="*/ 4171 h 19998"/>
                <a:gd name="connsiteX594" fmla="*/ 17871 w 19998"/>
                <a:gd name="connsiteY594" fmla="*/ 4171 h 19998"/>
                <a:gd name="connsiteX595" fmla="*/ 17830 w 19998"/>
                <a:gd name="connsiteY595" fmla="*/ 4091 h 19998"/>
                <a:gd name="connsiteX596" fmla="*/ 17871 w 19998"/>
                <a:gd name="connsiteY596" fmla="*/ 4065 h 19998"/>
                <a:gd name="connsiteX597" fmla="*/ 17935 w 19998"/>
                <a:gd name="connsiteY597" fmla="*/ 4091 h 19998"/>
                <a:gd name="connsiteX598" fmla="*/ 17976 w 19998"/>
                <a:gd name="connsiteY598" fmla="*/ 4065 h 19998"/>
                <a:gd name="connsiteX599" fmla="*/ 18019 w 19998"/>
                <a:gd name="connsiteY599" fmla="*/ 4091 h 19998"/>
                <a:gd name="connsiteX600" fmla="*/ 18140 w 19998"/>
                <a:gd name="connsiteY600" fmla="*/ 4131 h 19998"/>
                <a:gd name="connsiteX601" fmla="*/ 18183 w 19998"/>
                <a:gd name="connsiteY601" fmla="*/ 4293 h 19998"/>
                <a:gd name="connsiteX602" fmla="*/ 18200 w 19998"/>
                <a:gd name="connsiteY602" fmla="*/ 4293 h 19998"/>
                <a:gd name="connsiteX603" fmla="*/ 18223 w 19998"/>
                <a:gd name="connsiteY603" fmla="*/ 4211 h 19998"/>
                <a:gd name="connsiteX604" fmla="*/ 18240 w 19998"/>
                <a:gd name="connsiteY604" fmla="*/ 4211 h 19998"/>
                <a:gd name="connsiteX605" fmla="*/ 18240 w 19998"/>
                <a:gd name="connsiteY605" fmla="*/ 4230 h 19998"/>
                <a:gd name="connsiteX606" fmla="*/ 18281 w 19998"/>
                <a:gd name="connsiteY606" fmla="*/ 4230 h 19998"/>
                <a:gd name="connsiteX607" fmla="*/ 18328 w 19998"/>
                <a:gd name="connsiteY607" fmla="*/ 4270 h 19998"/>
                <a:gd name="connsiteX608" fmla="*/ 18369 w 19998"/>
                <a:gd name="connsiteY608" fmla="*/ 4253 h 19998"/>
                <a:gd name="connsiteX609" fmla="*/ 18388 w 19998"/>
                <a:gd name="connsiteY609" fmla="*/ 4270 h 19998"/>
                <a:gd name="connsiteX610" fmla="*/ 18531 w 19998"/>
                <a:gd name="connsiteY610" fmla="*/ 4253 h 19998"/>
                <a:gd name="connsiteX611" fmla="*/ 18531 w 19998"/>
                <a:gd name="connsiteY611" fmla="*/ 4270 h 19998"/>
                <a:gd name="connsiteX612" fmla="*/ 18631 w 19998"/>
                <a:gd name="connsiteY612" fmla="*/ 4211 h 19998"/>
                <a:gd name="connsiteX613" fmla="*/ 18631 w 19998"/>
                <a:gd name="connsiteY613" fmla="*/ 4131 h 19998"/>
                <a:gd name="connsiteX614" fmla="*/ 18762 w 19998"/>
                <a:gd name="connsiteY614" fmla="*/ 4108 h 19998"/>
                <a:gd name="connsiteX615" fmla="*/ 18778 w 19998"/>
                <a:gd name="connsiteY615" fmla="*/ 4148 h 19998"/>
                <a:gd name="connsiteX616" fmla="*/ 18821 w 19998"/>
                <a:gd name="connsiteY616" fmla="*/ 4131 h 19998"/>
                <a:gd name="connsiteX617" fmla="*/ 18943 w 19998"/>
                <a:gd name="connsiteY617" fmla="*/ 4333 h 19998"/>
                <a:gd name="connsiteX618" fmla="*/ 19047 w 19998"/>
                <a:gd name="connsiteY618" fmla="*/ 4333 h 19998"/>
                <a:gd name="connsiteX619" fmla="*/ 19064 w 19998"/>
                <a:gd name="connsiteY619" fmla="*/ 4392 h 19998"/>
                <a:gd name="connsiteX620" fmla="*/ 19152 w 19998"/>
                <a:gd name="connsiteY620" fmla="*/ 4392 h 19998"/>
                <a:gd name="connsiteX621" fmla="*/ 19152 w 19998"/>
                <a:gd name="connsiteY621" fmla="*/ 4373 h 19998"/>
                <a:gd name="connsiteX622" fmla="*/ 19212 w 19998"/>
                <a:gd name="connsiteY622" fmla="*/ 4373 h 19998"/>
                <a:gd name="connsiteX623" fmla="*/ 19212 w 19998"/>
                <a:gd name="connsiteY623" fmla="*/ 4392 h 19998"/>
                <a:gd name="connsiteX624" fmla="*/ 19317 w 19998"/>
                <a:gd name="connsiteY624" fmla="*/ 4333 h 19998"/>
                <a:gd name="connsiteX625" fmla="*/ 19417 w 19998"/>
                <a:gd name="connsiteY625" fmla="*/ 4392 h 19998"/>
                <a:gd name="connsiteX626" fmla="*/ 19443 w 19998"/>
                <a:gd name="connsiteY626" fmla="*/ 4373 h 19998"/>
                <a:gd name="connsiteX627" fmla="*/ 19500 w 19998"/>
                <a:gd name="connsiteY627" fmla="*/ 4373 h 19998"/>
                <a:gd name="connsiteX628" fmla="*/ 19521 w 19998"/>
                <a:gd name="connsiteY628" fmla="*/ 4352 h 19998"/>
                <a:gd name="connsiteX629" fmla="*/ 19998 w 19998"/>
                <a:gd name="connsiteY629" fmla="*/ 4512 h 19998"/>
                <a:gd name="connsiteX630" fmla="*/ 19750 w 19998"/>
                <a:gd name="connsiteY630" fmla="*/ 4939 h 19998"/>
                <a:gd name="connsiteX631" fmla="*/ 19712 w 19998"/>
                <a:gd name="connsiteY631" fmla="*/ 4939 h 19998"/>
                <a:gd name="connsiteX632" fmla="*/ 19686 w 19998"/>
                <a:gd name="connsiteY632" fmla="*/ 5003 h 19998"/>
                <a:gd name="connsiteX633" fmla="*/ 19645 w 19998"/>
                <a:gd name="connsiteY633" fmla="*/ 5003 h 19998"/>
                <a:gd name="connsiteX634" fmla="*/ 19131 w 19998"/>
                <a:gd name="connsiteY634" fmla="*/ 6512 h 19998"/>
                <a:gd name="connsiteX635" fmla="*/ 19236 w 19998"/>
                <a:gd name="connsiteY635" fmla="*/ 7750 h 19998"/>
                <a:gd name="connsiteX636" fmla="*/ 19212 w 19998"/>
                <a:gd name="connsiteY636" fmla="*/ 7750 h 19998"/>
                <a:gd name="connsiteX637" fmla="*/ 19090 w 19998"/>
                <a:gd name="connsiteY637" fmla="*/ 7870 h 19998"/>
                <a:gd name="connsiteX638" fmla="*/ 19152 w 19998"/>
                <a:gd name="connsiteY638" fmla="*/ 7853 h 19998"/>
                <a:gd name="connsiteX639" fmla="*/ 19064 w 19998"/>
                <a:gd name="connsiteY639" fmla="*/ 7973 h 19998"/>
                <a:gd name="connsiteX640" fmla="*/ 18983 w 19998"/>
                <a:gd name="connsiteY640" fmla="*/ 7973 h 19998"/>
                <a:gd name="connsiteX641" fmla="*/ 18714 w 19998"/>
                <a:gd name="connsiteY641" fmla="*/ 8135 h 19998"/>
                <a:gd name="connsiteX642" fmla="*/ 18695 w 19998"/>
                <a:gd name="connsiteY642" fmla="*/ 8093 h 19998"/>
                <a:gd name="connsiteX643" fmla="*/ 18614 w 19998"/>
                <a:gd name="connsiteY643" fmla="*/ 7997 h 19998"/>
                <a:gd name="connsiteX644" fmla="*/ 18304 w 19998"/>
                <a:gd name="connsiteY64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05 w 19998"/>
                <a:gd name="connsiteY385" fmla="*/ 5231 h 19998"/>
                <a:gd name="connsiteX386" fmla="*/ 1524 w 19998"/>
                <a:gd name="connsiteY386" fmla="*/ 5069 h 19998"/>
                <a:gd name="connsiteX387" fmla="*/ 1562 w 19998"/>
                <a:gd name="connsiteY387" fmla="*/ 5069 h 19998"/>
                <a:gd name="connsiteX388" fmla="*/ 1562 w 19998"/>
                <a:gd name="connsiteY388" fmla="*/ 5043 h 19998"/>
                <a:gd name="connsiteX389" fmla="*/ 1815 w 19998"/>
                <a:gd name="connsiteY389" fmla="*/ 5125 h 19998"/>
                <a:gd name="connsiteX390" fmla="*/ 1815 w 19998"/>
                <a:gd name="connsiteY390" fmla="*/ 5149 h 19998"/>
                <a:gd name="connsiteX391" fmla="*/ 1831 w 19998"/>
                <a:gd name="connsiteY391" fmla="*/ 5149 h 19998"/>
                <a:gd name="connsiteX392" fmla="*/ 1874 w 19998"/>
                <a:gd name="connsiteY392" fmla="*/ 5149 h 19998"/>
                <a:gd name="connsiteX393" fmla="*/ 1874 w 19998"/>
                <a:gd name="connsiteY393" fmla="*/ 5189 h 19998"/>
                <a:gd name="connsiteX394" fmla="*/ 1936 w 19998"/>
                <a:gd name="connsiteY394" fmla="*/ 5165 h 19998"/>
                <a:gd name="connsiteX395" fmla="*/ 1936 w 19998"/>
                <a:gd name="connsiteY395" fmla="*/ 5149 h 19998"/>
                <a:gd name="connsiteX396" fmla="*/ 1915 w 19998"/>
                <a:gd name="connsiteY396" fmla="*/ 5125 h 19998"/>
                <a:gd name="connsiteX397" fmla="*/ 1915 w 19998"/>
                <a:gd name="connsiteY397" fmla="*/ 5069 h 19998"/>
                <a:gd name="connsiteX398" fmla="*/ 1979 w 19998"/>
                <a:gd name="connsiteY398" fmla="*/ 5003 h 19998"/>
                <a:gd name="connsiteX399" fmla="*/ 1936 w 19998"/>
                <a:gd name="connsiteY399" fmla="*/ 4939 h 19998"/>
                <a:gd name="connsiteX400" fmla="*/ 2103 w 19998"/>
                <a:gd name="connsiteY400" fmla="*/ 4820 h 19998"/>
                <a:gd name="connsiteX401" fmla="*/ 2496 w 19998"/>
                <a:gd name="connsiteY401" fmla="*/ 4777 h 19998"/>
                <a:gd name="connsiteX402" fmla="*/ 2536 w 19998"/>
                <a:gd name="connsiteY402" fmla="*/ 4860 h 19998"/>
                <a:gd name="connsiteX403" fmla="*/ 2722 w 19998"/>
                <a:gd name="connsiteY403" fmla="*/ 4761 h 19998"/>
                <a:gd name="connsiteX404" fmla="*/ 2722 w 19998"/>
                <a:gd name="connsiteY404" fmla="*/ 4900 h 19998"/>
                <a:gd name="connsiteX405" fmla="*/ 2805 w 19998"/>
                <a:gd name="connsiteY405" fmla="*/ 4923 h 19998"/>
                <a:gd name="connsiteX406" fmla="*/ 2782 w 19998"/>
                <a:gd name="connsiteY406" fmla="*/ 4982 h 19998"/>
                <a:gd name="connsiteX407" fmla="*/ 2886 w 19998"/>
                <a:gd name="connsiteY407" fmla="*/ 5022 h 19998"/>
                <a:gd name="connsiteX408" fmla="*/ 2910 w 19998"/>
                <a:gd name="connsiteY408" fmla="*/ 5022 h 19998"/>
                <a:gd name="connsiteX409" fmla="*/ 2970 w 19998"/>
                <a:gd name="connsiteY409" fmla="*/ 5189 h 19998"/>
                <a:gd name="connsiteX410" fmla="*/ 3256 w 19998"/>
                <a:gd name="connsiteY410" fmla="*/ 5673 h 19998"/>
                <a:gd name="connsiteX411" fmla="*/ 3608 w 19998"/>
                <a:gd name="connsiteY411" fmla="*/ 5391 h 19998"/>
                <a:gd name="connsiteX412" fmla="*/ 3860 w 19998"/>
                <a:gd name="connsiteY412" fmla="*/ 5268 h 19998"/>
                <a:gd name="connsiteX413" fmla="*/ 3999 w 19998"/>
                <a:gd name="connsiteY413" fmla="*/ 5534 h 19998"/>
                <a:gd name="connsiteX414" fmla="*/ 4351 w 19998"/>
                <a:gd name="connsiteY414" fmla="*/ 5351 h 19998"/>
                <a:gd name="connsiteX415" fmla="*/ 4580 w 19998"/>
                <a:gd name="connsiteY415" fmla="*/ 5268 h 19998"/>
                <a:gd name="connsiteX416" fmla="*/ 4580 w 19998"/>
                <a:gd name="connsiteY416" fmla="*/ 5471 h 19998"/>
                <a:gd name="connsiteX417" fmla="*/ 4994 w 19998"/>
                <a:gd name="connsiteY417" fmla="*/ 5449 h 19998"/>
                <a:gd name="connsiteX418" fmla="*/ 5323 w 19998"/>
                <a:gd name="connsiteY418" fmla="*/ 5471 h 19998"/>
                <a:gd name="connsiteX419" fmla="*/ 5242 w 19998"/>
                <a:gd name="connsiteY419" fmla="*/ 5407 h 19998"/>
                <a:gd name="connsiteX420" fmla="*/ 4994 w 19998"/>
                <a:gd name="connsiteY420" fmla="*/ 5003 h 19998"/>
                <a:gd name="connsiteX421" fmla="*/ 4970 w 19998"/>
                <a:gd name="connsiteY421" fmla="*/ 5003 h 19998"/>
                <a:gd name="connsiteX422" fmla="*/ 4954 w 19998"/>
                <a:gd name="connsiteY422" fmla="*/ 4982 h 19998"/>
                <a:gd name="connsiteX423" fmla="*/ 5054 w 19998"/>
                <a:gd name="connsiteY423" fmla="*/ 4618 h 19998"/>
                <a:gd name="connsiteX424" fmla="*/ 5054 w 19998"/>
                <a:gd name="connsiteY424" fmla="*/ 4601 h 19998"/>
                <a:gd name="connsiteX425" fmla="*/ 5037 w 19998"/>
                <a:gd name="connsiteY425" fmla="*/ 4618 h 19998"/>
                <a:gd name="connsiteX426" fmla="*/ 5011 w 19998"/>
                <a:gd name="connsiteY426" fmla="*/ 4131 h 19998"/>
                <a:gd name="connsiteX427" fmla="*/ 4970 w 19998"/>
                <a:gd name="connsiteY427" fmla="*/ 4131 h 19998"/>
                <a:gd name="connsiteX428" fmla="*/ 4642 w 19998"/>
                <a:gd name="connsiteY428" fmla="*/ 3335 h 19998"/>
                <a:gd name="connsiteX429" fmla="*/ 4663 w 19998"/>
                <a:gd name="connsiteY429" fmla="*/ 3092 h 19998"/>
                <a:gd name="connsiteX430" fmla="*/ 4563 w 19998"/>
                <a:gd name="connsiteY430" fmla="*/ 3050 h 19998"/>
                <a:gd name="connsiteX431" fmla="*/ 4563 w 19998"/>
                <a:gd name="connsiteY431" fmla="*/ 2930 h 19998"/>
                <a:gd name="connsiteX432" fmla="*/ 4663 w 19998"/>
                <a:gd name="connsiteY432" fmla="*/ 2987 h 19998"/>
                <a:gd name="connsiteX433" fmla="*/ 4684 w 19998"/>
                <a:gd name="connsiteY433" fmla="*/ 2947 h 19998"/>
                <a:gd name="connsiteX434" fmla="*/ 5242 w 19998"/>
                <a:gd name="connsiteY434" fmla="*/ 3092 h 19998"/>
                <a:gd name="connsiteX435" fmla="*/ 5258 w 19998"/>
                <a:gd name="connsiteY435" fmla="*/ 3029 h 19998"/>
                <a:gd name="connsiteX436" fmla="*/ 5570 w 19998"/>
                <a:gd name="connsiteY436" fmla="*/ 3050 h 19998"/>
                <a:gd name="connsiteX437" fmla="*/ 5632 w 19998"/>
                <a:gd name="connsiteY437" fmla="*/ 3252 h 19998"/>
                <a:gd name="connsiteX438" fmla="*/ 5592 w 19998"/>
                <a:gd name="connsiteY438" fmla="*/ 3252 h 19998"/>
                <a:gd name="connsiteX439" fmla="*/ 5570 w 19998"/>
                <a:gd name="connsiteY439" fmla="*/ 3316 h 19998"/>
                <a:gd name="connsiteX440" fmla="*/ 5511 w 19998"/>
                <a:gd name="connsiteY440" fmla="*/ 3316 h 19998"/>
                <a:gd name="connsiteX441" fmla="*/ 5675 w 19998"/>
                <a:gd name="connsiteY441" fmla="*/ 3800 h 19998"/>
                <a:gd name="connsiteX442" fmla="*/ 5649 w 19998"/>
                <a:gd name="connsiteY442" fmla="*/ 3826 h 19998"/>
                <a:gd name="connsiteX443" fmla="*/ 5732 w 19998"/>
                <a:gd name="connsiteY443" fmla="*/ 3842 h 19998"/>
                <a:gd name="connsiteX444" fmla="*/ 5713 w 19998"/>
                <a:gd name="connsiteY444" fmla="*/ 3842 h 19998"/>
                <a:gd name="connsiteX445" fmla="*/ 5732 w 19998"/>
                <a:gd name="connsiteY445" fmla="*/ 3882 h 19998"/>
                <a:gd name="connsiteX446" fmla="*/ 5756 w 19998"/>
                <a:gd name="connsiteY446" fmla="*/ 3882 h 19998"/>
                <a:gd name="connsiteX447" fmla="*/ 5775 w 19998"/>
                <a:gd name="connsiteY447" fmla="*/ 3882 h 19998"/>
                <a:gd name="connsiteX448" fmla="*/ 5861 w 19998"/>
                <a:gd name="connsiteY448" fmla="*/ 3762 h 19998"/>
                <a:gd name="connsiteX449" fmla="*/ 6499 w 19998"/>
                <a:gd name="connsiteY449" fmla="*/ 3906 h 19998"/>
                <a:gd name="connsiteX450" fmla="*/ 7611 w 19998"/>
                <a:gd name="connsiteY450" fmla="*/ 3826 h 19998"/>
                <a:gd name="connsiteX451" fmla="*/ 7923 w 19998"/>
                <a:gd name="connsiteY451" fmla="*/ 3722 h 19998"/>
                <a:gd name="connsiteX452" fmla="*/ 8045 w 19998"/>
                <a:gd name="connsiteY452" fmla="*/ 3703 h 19998"/>
                <a:gd name="connsiteX453" fmla="*/ 7611 w 19998"/>
                <a:gd name="connsiteY453" fmla="*/ 3600 h 19998"/>
                <a:gd name="connsiteX454" fmla="*/ 7611 w 19998"/>
                <a:gd name="connsiteY454" fmla="*/ 3581 h 19998"/>
                <a:gd name="connsiteX455" fmla="*/ 7799 w 19998"/>
                <a:gd name="connsiteY455" fmla="*/ 3092 h 19998"/>
                <a:gd name="connsiteX456" fmla="*/ 9574 w 19998"/>
                <a:gd name="connsiteY456" fmla="*/ 2317 h 19998"/>
                <a:gd name="connsiteX457" fmla="*/ 9843 w 19998"/>
                <a:gd name="connsiteY457" fmla="*/ 1993 h 19998"/>
                <a:gd name="connsiteX458" fmla="*/ 9902 w 19998"/>
                <a:gd name="connsiteY458" fmla="*/ 2051 h 19998"/>
                <a:gd name="connsiteX459" fmla="*/ 10031 w 19998"/>
                <a:gd name="connsiteY459" fmla="*/ 2051 h 19998"/>
                <a:gd name="connsiteX460" fmla="*/ 9964 w 19998"/>
                <a:gd name="connsiteY460" fmla="*/ 1972 h 19998"/>
                <a:gd name="connsiteX461" fmla="*/ 9943 w 19998"/>
                <a:gd name="connsiteY461" fmla="*/ 1993 h 19998"/>
                <a:gd name="connsiteX462" fmla="*/ 9843 w 19998"/>
                <a:gd name="connsiteY462" fmla="*/ 1645 h 19998"/>
                <a:gd name="connsiteX463" fmla="*/ 9902 w 19998"/>
                <a:gd name="connsiteY463" fmla="*/ 1645 h 19998"/>
                <a:gd name="connsiteX464" fmla="*/ 9902 w 19998"/>
                <a:gd name="connsiteY464" fmla="*/ 1628 h 19998"/>
                <a:gd name="connsiteX465" fmla="*/ 9902 w 19998"/>
                <a:gd name="connsiteY465" fmla="*/ 1607 h 19998"/>
                <a:gd name="connsiteX466" fmla="*/ 9843 w 19998"/>
                <a:gd name="connsiteY466" fmla="*/ 1542 h 19998"/>
                <a:gd name="connsiteX467" fmla="*/ 9886 w 19998"/>
                <a:gd name="connsiteY467" fmla="*/ 1260 h 19998"/>
                <a:gd name="connsiteX468" fmla="*/ 9926 w 19998"/>
                <a:gd name="connsiteY468" fmla="*/ 1243 h 19998"/>
                <a:gd name="connsiteX469" fmla="*/ 9886 w 19998"/>
                <a:gd name="connsiteY469" fmla="*/ 815 h 19998"/>
                <a:gd name="connsiteX470" fmla="*/ 9902 w 19998"/>
                <a:gd name="connsiteY470" fmla="*/ 815 h 19998"/>
                <a:gd name="connsiteX471" fmla="*/ 9886 w 19998"/>
                <a:gd name="connsiteY471" fmla="*/ 484 h 19998"/>
                <a:gd name="connsiteX472" fmla="*/ 10645 w 19998"/>
                <a:gd name="connsiteY472" fmla="*/ 186 h 19998"/>
                <a:gd name="connsiteX473" fmla="*/ 11307 w 19998"/>
                <a:gd name="connsiteY473" fmla="*/ 0 h 19998"/>
                <a:gd name="connsiteX474" fmla="*/ 11431 w 19998"/>
                <a:gd name="connsiteY474" fmla="*/ 324 h 19998"/>
                <a:gd name="connsiteX475" fmla="*/ 11431 w 19998"/>
                <a:gd name="connsiteY475" fmla="*/ 630 h 19998"/>
                <a:gd name="connsiteX476" fmla="*/ 11577 w 19998"/>
                <a:gd name="connsiteY476" fmla="*/ 630 h 19998"/>
                <a:gd name="connsiteX477" fmla="*/ 11700 w 19998"/>
                <a:gd name="connsiteY477" fmla="*/ 832 h 19998"/>
                <a:gd name="connsiteX478" fmla="*/ 11822 w 19998"/>
                <a:gd name="connsiteY478" fmla="*/ 895 h 19998"/>
                <a:gd name="connsiteX479" fmla="*/ 12158 w 19998"/>
                <a:gd name="connsiteY479" fmla="*/ 670 h 19998"/>
                <a:gd name="connsiteX480" fmla="*/ 12279 w 19998"/>
                <a:gd name="connsiteY480" fmla="*/ 792 h 19998"/>
                <a:gd name="connsiteX481" fmla="*/ 12255 w 19998"/>
                <a:gd name="connsiteY481" fmla="*/ 815 h 19998"/>
                <a:gd name="connsiteX482" fmla="*/ 12360 w 19998"/>
                <a:gd name="connsiteY482" fmla="*/ 895 h 19998"/>
                <a:gd name="connsiteX483" fmla="*/ 12360 w 19998"/>
                <a:gd name="connsiteY483" fmla="*/ 912 h 19998"/>
                <a:gd name="connsiteX484" fmla="*/ 12339 w 19998"/>
                <a:gd name="connsiteY484" fmla="*/ 935 h 19998"/>
                <a:gd name="connsiteX485" fmla="*/ 12548 w 19998"/>
                <a:gd name="connsiteY485" fmla="*/ 1342 h 19998"/>
                <a:gd name="connsiteX486" fmla="*/ 12753 w 19998"/>
                <a:gd name="connsiteY486" fmla="*/ 1260 h 19998"/>
                <a:gd name="connsiteX487" fmla="*/ 12729 w 19998"/>
                <a:gd name="connsiteY487" fmla="*/ 1363 h 19998"/>
                <a:gd name="connsiteX488" fmla="*/ 12834 w 19998"/>
                <a:gd name="connsiteY488" fmla="*/ 1323 h 19998"/>
                <a:gd name="connsiteX489" fmla="*/ 12853 w 19998"/>
                <a:gd name="connsiteY489" fmla="*/ 1342 h 19998"/>
                <a:gd name="connsiteX490" fmla="*/ 12901 w 19998"/>
                <a:gd name="connsiteY490" fmla="*/ 1342 h 19998"/>
                <a:gd name="connsiteX491" fmla="*/ 13039 w 19998"/>
                <a:gd name="connsiteY491" fmla="*/ 1769 h 19998"/>
                <a:gd name="connsiteX492" fmla="*/ 13039 w 19998"/>
                <a:gd name="connsiteY492" fmla="*/ 1751 h 19998"/>
                <a:gd name="connsiteX493" fmla="*/ 13065 w 19998"/>
                <a:gd name="connsiteY493" fmla="*/ 1751 h 19998"/>
                <a:gd name="connsiteX494" fmla="*/ 13082 w 19998"/>
                <a:gd name="connsiteY494" fmla="*/ 1671 h 19998"/>
                <a:gd name="connsiteX495" fmla="*/ 13186 w 19998"/>
                <a:gd name="connsiteY495" fmla="*/ 1645 h 19998"/>
                <a:gd name="connsiteX496" fmla="*/ 13203 w 19998"/>
                <a:gd name="connsiteY496" fmla="*/ 1671 h 19998"/>
                <a:gd name="connsiteX497" fmla="*/ 13203 w 19998"/>
                <a:gd name="connsiteY497" fmla="*/ 1645 h 19998"/>
                <a:gd name="connsiteX498" fmla="*/ 13267 w 19998"/>
                <a:gd name="connsiteY498" fmla="*/ 1645 h 19998"/>
                <a:gd name="connsiteX499" fmla="*/ 13267 w 19998"/>
                <a:gd name="connsiteY499" fmla="*/ 1671 h 19998"/>
                <a:gd name="connsiteX500" fmla="*/ 13308 w 19998"/>
                <a:gd name="connsiteY500" fmla="*/ 1687 h 19998"/>
                <a:gd name="connsiteX501" fmla="*/ 13308 w 19998"/>
                <a:gd name="connsiteY501" fmla="*/ 1711 h 19998"/>
                <a:gd name="connsiteX502" fmla="*/ 13515 w 19998"/>
                <a:gd name="connsiteY502" fmla="*/ 1628 h 19998"/>
                <a:gd name="connsiteX503" fmla="*/ 13598 w 19998"/>
                <a:gd name="connsiteY503" fmla="*/ 1751 h 19998"/>
                <a:gd name="connsiteX504" fmla="*/ 13660 w 19998"/>
                <a:gd name="connsiteY504" fmla="*/ 1769 h 19998"/>
                <a:gd name="connsiteX505" fmla="*/ 13660 w 19998"/>
                <a:gd name="connsiteY505" fmla="*/ 1833 h 19998"/>
                <a:gd name="connsiteX506" fmla="*/ 13677 w 19998"/>
                <a:gd name="connsiteY506" fmla="*/ 1833 h 19998"/>
                <a:gd name="connsiteX507" fmla="*/ 13677 w 19998"/>
                <a:gd name="connsiteY507" fmla="*/ 1849 h 19998"/>
                <a:gd name="connsiteX508" fmla="*/ 13725 w 19998"/>
                <a:gd name="connsiteY508" fmla="*/ 1849 h 19998"/>
                <a:gd name="connsiteX509" fmla="*/ 13703 w 19998"/>
                <a:gd name="connsiteY509" fmla="*/ 1833 h 19998"/>
                <a:gd name="connsiteX510" fmla="*/ 13725 w 19998"/>
                <a:gd name="connsiteY510" fmla="*/ 1791 h 19998"/>
                <a:gd name="connsiteX511" fmla="*/ 13808 w 19998"/>
                <a:gd name="connsiteY511" fmla="*/ 1873 h 19998"/>
                <a:gd name="connsiteX512" fmla="*/ 13725 w 19998"/>
                <a:gd name="connsiteY512" fmla="*/ 2155 h 19998"/>
                <a:gd name="connsiteX513" fmla="*/ 13725 w 19998"/>
                <a:gd name="connsiteY513" fmla="*/ 2138 h 19998"/>
                <a:gd name="connsiteX514" fmla="*/ 13784 w 19998"/>
                <a:gd name="connsiteY514" fmla="*/ 2155 h 19998"/>
                <a:gd name="connsiteX515" fmla="*/ 13825 w 19998"/>
                <a:gd name="connsiteY515" fmla="*/ 2301 h 19998"/>
                <a:gd name="connsiteX516" fmla="*/ 13703 w 19998"/>
                <a:gd name="connsiteY516" fmla="*/ 2420 h 19998"/>
                <a:gd name="connsiteX517" fmla="*/ 13741 w 19998"/>
                <a:gd name="connsiteY517" fmla="*/ 2463 h 19998"/>
                <a:gd name="connsiteX518" fmla="*/ 13703 w 19998"/>
                <a:gd name="connsiteY518" fmla="*/ 2503 h 19998"/>
                <a:gd name="connsiteX519" fmla="*/ 13784 w 19998"/>
                <a:gd name="connsiteY519" fmla="*/ 2519 h 19998"/>
                <a:gd name="connsiteX520" fmla="*/ 13784 w 19998"/>
                <a:gd name="connsiteY520" fmla="*/ 2540 h 19998"/>
                <a:gd name="connsiteX521" fmla="*/ 13849 w 19998"/>
                <a:gd name="connsiteY521" fmla="*/ 2540 h 19998"/>
                <a:gd name="connsiteX522" fmla="*/ 14280 w 19998"/>
                <a:gd name="connsiteY522" fmla="*/ 2540 h 19998"/>
                <a:gd name="connsiteX523" fmla="*/ 14527 w 19998"/>
                <a:gd name="connsiteY523" fmla="*/ 2437 h 19998"/>
                <a:gd name="connsiteX524" fmla="*/ 14527 w 19998"/>
                <a:gd name="connsiteY524" fmla="*/ 2218 h 19998"/>
                <a:gd name="connsiteX525" fmla="*/ 14715 w 19998"/>
                <a:gd name="connsiteY525" fmla="*/ 2051 h 19998"/>
                <a:gd name="connsiteX526" fmla="*/ 14815 w 19998"/>
                <a:gd name="connsiteY526" fmla="*/ 2115 h 19998"/>
                <a:gd name="connsiteX527" fmla="*/ 14775 w 19998"/>
                <a:gd name="connsiteY527" fmla="*/ 2138 h 19998"/>
                <a:gd name="connsiteX528" fmla="*/ 14796 w 19998"/>
                <a:gd name="connsiteY528" fmla="*/ 2218 h 19998"/>
                <a:gd name="connsiteX529" fmla="*/ 14756 w 19998"/>
                <a:gd name="connsiteY529" fmla="*/ 2195 h 19998"/>
                <a:gd name="connsiteX530" fmla="*/ 14732 w 19998"/>
                <a:gd name="connsiteY530" fmla="*/ 2218 h 19998"/>
                <a:gd name="connsiteX531" fmla="*/ 14756 w 19998"/>
                <a:gd name="connsiteY531" fmla="*/ 2237 h 19998"/>
                <a:gd name="connsiteX532" fmla="*/ 14732 w 19998"/>
                <a:gd name="connsiteY532" fmla="*/ 2275 h 19998"/>
                <a:gd name="connsiteX533" fmla="*/ 14715 w 19998"/>
                <a:gd name="connsiteY533" fmla="*/ 2275 h 19998"/>
                <a:gd name="connsiteX534" fmla="*/ 14756 w 19998"/>
                <a:gd name="connsiteY534" fmla="*/ 2341 h 19998"/>
                <a:gd name="connsiteX535" fmla="*/ 14675 w 19998"/>
                <a:gd name="connsiteY535" fmla="*/ 2519 h 19998"/>
                <a:gd name="connsiteX536" fmla="*/ 14815 w 19998"/>
                <a:gd name="connsiteY536" fmla="*/ 2622 h 19998"/>
                <a:gd name="connsiteX537" fmla="*/ 14796 w 19998"/>
                <a:gd name="connsiteY537" fmla="*/ 2904 h 19998"/>
                <a:gd name="connsiteX538" fmla="*/ 14918 w 19998"/>
                <a:gd name="connsiteY538" fmla="*/ 2904 h 19998"/>
                <a:gd name="connsiteX539" fmla="*/ 14918 w 19998"/>
                <a:gd name="connsiteY539" fmla="*/ 2867 h 19998"/>
                <a:gd name="connsiteX540" fmla="*/ 15001 w 19998"/>
                <a:gd name="connsiteY540" fmla="*/ 2888 h 19998"/>
                <a:gd name="connsiteX541" fmla="*/ 15230 w 19998"/>
                <a:gd name="connsiteY541" fmla="*/ 3074 h 19998"/>
                <a:gd name="connsiteX542" fmla="*/ 15249 w 19998"/>
                <a:gd name="connsiteY542" fmla="*/ 3050 h 19998"/>
                <a:gd name="connsiteX543" fmla="*/ 15249 w 19998"/>
                <a:gd name="connsiteY543" fmla="*/ 3114 h 19998"/>
                <a:gd name="connsiteX544" fmla="*/ 15330 w 19998"/>
                <a:gd name="connsiteY544" fmla="*/ 3114 h 19998"/>
                <a:gd name="connsiteX545" fmla="*/ 15418 w 19998"/>
                <a:gd name="connsiteY545" fmla="*/ 3114 h 19998"/>
                <a:gd name="connsiteX546" fmla="*/ 15499 w 19998"/>
                <a:gd name="connsiteY546" fmla="*/ 3196 h 19998"/>
                <a:gd name="connsiteX547" fmla="*/ 15475 w 19998"/>
                <a:gd name="connsiteY547" fmla="*/ 3252 h 19998"/>
                <a:gd name="connsiteX548" fmla="*/ 15499 w 19998"/>
                <a:gd name="connsiteY548" fmla="*/ 3295 h 19998"/>
                <a:gd name="connsiteX549" fmla="*/ 15499 w 19998"/>
                <a:gd name="connsiteY549" fmla="*/ 3276 h 19998"/>
                <a:gd name="connsiteX550" fmla="*/ 15599 w 19998"/>
                <a:gd name="connsiteY550" fmla="*/ 3276 h 19998"/>
                <a:gd name="connsiteX551" fmla="*/ 15704 w 19998"/>
                <a:gd name="connsiteY551" fmla="*/ 3374 h 19998"/>
                <a:gd name="connsiteX552" fmla="*/ 15682 w 19998"/>
                <a:gd name="connsiteY552" fmla="*/ 3414 h 19998"/>
                <a:gd name="connsiteX553" fmla="*/ 15723 w 19998"/>
                <a:gd name="connsiteY553" fmla="*/ 3478 h 19998"/>
                <a:gd name="connsiteX554" fmla="*/ 15704 w 19998"/>
                <a:gd name="connsiteY554" fmla="*/ 3497 h 19998"/>
                <a:gd name="connsiteX555" fmla="*/ 15747 w 19998"/>
                <a:gd name="connsiteY555" fmla="*/ 3534 h 19998"/>
                <a:gd name="connsiteX556" fmla="*/ 15747 w 19998"/>
                <a:gd name="connsiteY556" fmla="*/ 3518 h 19998"/>
                <a:gd name="connsiteX557" fmla="*/ 15935 w 19998"/>
                <a:gd name="connsiteY557" fmla="*/ 3478 h 19998"/>
                <a:gd name="connsiteX558" fmla="*/ 15935 w 19998"/>
                <a:gd name="connsiteY558" fmla="*/ 3518 h 19998"/>
                <a:gd name="connsiteX559" fmla="*/ 15951 w 19998"/>
                <a:gd name="connsiteY559" fmla="*/ 3518 h 19998"/>
                <a:gd name="connsiteX560" fmla="*/ 15992 w 19998"/>
                <a:gd name="connsiteY560" fmla="*/ 3414 h 19998"/>
                <a:gd name="connsiteX561" fmla="*/ 16156 w 19998"/>
                <a:gd name="connsiteY561" fmla="*/ 3414 h 19998"/>
                <a:gd name="connsiteX562" fmla="*/ 16156 w 19998"/>
                <a:gd name="connsiteY562" fmla="*/ 3374 h 19998"/>
                <a:gd name="connsiteX563" fmla="*/ 16302 w 19998"/>
                <a:gd name="connsiteY563" fmla="*/ 3436 h 19998"/>
                <a:gd name="connsiteX564" fmla="*/ 16285 w 19998"/>
                <a:gd name="connsiteY564" fmla="*/ 3454 h 19998"/>
                <a:gd name="connsiteX565" fmla="*/ 16366 w 19998"/>
                <a:gd name="connsiteY565" fmla="*/ 3518 h 19998"/>
                <a:gd name="connsiteX566" fmla="*/ 16490 w 19998"/>
                <a:gd name="connsiteY566" fmla="*/ 3518 h 19998"/>
                <a:gd name="connsiteX567" fmla="*/ 16506 w 19998"/>
                <a:gd name="connsiteY567" fmla="*/ 3600 h 19998"/>
                <a:gd name="connsiteX568" fmla="*/ 16590 w 19998"/>
                <a:gd name="connsiteY568" fmla="*/ 3624 h 19998"/>
                <a:gd name="connsiteX569" fmla="*/ 16611 w 19998"/>
                <a:gd name="connsiteY569" fmla="*/ 3581 h 19998"/>
                <a:gd name="connsiteX570" fmla="*/ 16694 w 19998"/>
                <a:gd name="connsiteY570" fmla="*/ 3600 h 19998"/>
                <a:gd name="connsiteX571" fmla="*/ 16694 w 19998"/>
                <a:gd name="connsiteY571" fmla="*/ 3560 h 19998"/>
                <a:gd name="connsiteX572" fmla="*/ 16716 w 19998"/>
                <a:gd name="connsiteY572" fmla="*/ 3560 h 19998"/>
                <a:gd name="connsiteX573" fmla="*/ 16716 w 19998"/>
                <a:gd name="connsiteY573" fmla="*/ 3518 h 19998"/>
                <a:gd name="connsiteX574" fmla="*/ 16759 w 19998"/>
                <a:gd name="connsiteY574" fmla="*/ 3497 h 19998"/>
                <a:gd name="connsiteX575" fmla="*/ 16759 w 19998"/>
                <a:gd name="connsiteY575" fmla="*/ 3478 h 19998"/>
                <a:gd name="connsiteX576" fmla="*/ 16940 w 19998"/>
                <a:gd name="connsiteY576" fmla="*/ 3478 h 19998"/>
                <a:gd name="connsiteX577" fmla="*/ 17085 w 19998"/>
                <a:gd name="connsiteY577" fmla="*/ 3560 h 19998"/>
                <a:gd name="connsiteX578" fmla="*/ 17085 w 19998"/>
                <a:gd name="connsiteY578" fmla="*/ 3534 h 19998"/>
                <a:gd name="connsiteX579" fmla="*/ 17192 w 19998"/>
                <a:gd name="connsiteY579" fmla="*/ 3518 h 19998"/>
                <a:gd name="connsiteX580" fmla="*/ 17192 w 19998"/>
                <a:gd name="connsiteY580" fmla="*/ 3534 h 19998"/>
                <a:gd name="connsiteX581" fmla="*/ 17373 w 19998"/>
                <a:gd name="connsiteY581" fmla="*/ 3640 h 19998"/>
                <a:gd name="connsiteX582" fmla="*/ 17354 w 19998"/>
                <a:gd name="connsiteY582" fmla="*/ 3663 h 19998"/>
                <a:gd name="connsiteX583" fmla="*/ 17437 w 19998"/>
                <a:gd name="connsiteY583" fmla="*/ 3783 h 19998"/>
                <a:gd name="connsiteX584" fmla="*/ 17397 w 19998"/>
                <a:gd name="connsiteY584" fmla="*/ 3783 h 19998"/>
                <a:gd name="connsiteX585" fmla="*/ 17414 w 19998"/>
                <a:gd name="connsiteY585" fmla="*/ 3826 h 19998"/>
                <a:gd name="connsiteX586" fmla="*/ 17437 w 19998"/>
                <a:gd name="connsiteY586" fmla="*/ 3826 h 19998"/>
                <a:gd name="connsiteX587" fmla="*/ 17602 w 19998"/>
                <a:gd name="connsiteY587" fmla="*/ 4028 h 19998"/>
                <a:gd name="connsiteX588" fmla="*/ 17623 w 19998"/>
                <a:gd name="connsiteY588" fmla="*/ 4091 h 19998"/>
                <a:gd name="connsiteX589" fmla="*/ 17642 w 19998"/>
                <a:gd name="connsiteY589" fmla="*/ 4091 h 19998"/>
                <a:gd name="connsiteX590" fmla="*/ 17683 w 19998"/>
                <a:gd name="connsiteY590" fmla="*/ 4211 h 19998"/>
                <a:gd name="connsiteX591" fmla="*/ 17849 w 19998"/>
                <a:gd name="connsiteY591" fmla="*/ 4211 h 19998"/>
                <a:gd name="connsiteX592" fmla="*/ 17849 w 19998"/>
                <a:gd name="connsiteY592" fmla="*/ 4171 h 19998"/>
                <a:gd name="connsiteX593" fmla="*/ 17871 w 19998"/>
                <a:gd name="connsiteY593" fmla="*/ 4171 h 19998"/>
                <a:gd name="connsiteX594" fmla="*/ 17830 w 19998"/>
                <a:gd name="connsiteY594" fmla="*/ 4091 h 19998"/>
                <a:gd name="connsiteX595" fmla="*/ 17871 w 19998"/>
                <a:gd name="connsiteY595" fmla="*/ 4065 h 19998"/>
                <a:gd name="connsiteX596" fmla="*/ 17935 w 19998"/>
                <a:gd name="connsiteY596" fmla="*/ 4091 h 19998"/>
                <a:gd name="connsiteX597" fmla="*/ 17976 w 19998"/>
                <a:gd name="connsiteY597" fmla="*/ 4065 h 19998"/>
                <a:gd name="connsiteX598" fmla="*/ 18019 w 19998"/>
                <a:gd name="connsiteY598" fmla="*/ 4091 h 19998"/>
                <a:gd name="connsiteX599" fmla="*/ 18140 w 19998"/>
                <a:gd name="connsiteY599" fmla="*/ 4131 h 19998"/>
                <a:gd name="connsiteX600" fmla="*/ 18183 w 19998"/>
                <a:gd name="connsiteY600" fmla="*/ 4293 h 19998"/>
                <a:gd name="connsiteX601" fmla="*/ 18200 w 19998"/>
                <a:gd name="connsiteY601" fmla="*/ 4293 h 19998"/>
                <a:gd name="connsiteX602" fmla="*/ 18223 w 19998"/>
                <a:gd name="connsiteY602" fmla="*/ 4211 h 19998"/>
                <a:gd name="connsiteX603" fmla="*/ 18240 w 19998"/>
                <a:gd name="connsiteY603" fmla="*/ 4211 h 19998"/>
                <a:gd name="connsiteX604" fmla="*/ 18240 w 19998"/>
                <a:gd name="connsiteY604" fmla="*/ 4230 h 19998"/>
                <a:gd name="connsiteX605" fmla="*/ 18281 w 19998"/>
                <a:gd name="connsiteY605" fmla="*/ 4230 h 19998"/>
                <a:gd name="connsiteX606" fmla="*/ 18328 w 19998"/>
                <a:gd name="connsiteY606" fmla="*/ 4270 h 19998"/>
                <a:gd name="connsiteX607" fmla="*/ 18369 w 19998"/>
                <a:gd name="connsiteY607" fmla="*/ 4253 h 19998"/>
                <a:gd name="connsiteX608" fmla="*/ 18388 w 19998"/>
                <a:gd name="connsiteY608" fmla="*/ 4270 h 19998"/>
                <a:gd name="connsiteX609" fmla="*/ 18531 w 19998"/>
                <a:gd name="connsiteY609" fmla="*/ 4253 h 19998"/>
                <a:gd name="connsiteX610" fmla="*/ 18531 w 19998"/>
                <a:gd name="connsiteY610" fmla="*/ 4270 h 19998"/>
                <a:gd name="connsiteX611" fmla="*/ 18631 w 19998"/>
                <a:gd name="connsiteY611" fmla="*/ 4211 h 19998"/>
                <a:gd name="connsiteX612" fmla="*/ 18631 w 19998"/>
                <a:gd name="connsiteY612" fmla="*/ 4131 h 19998"/>
                <a:gd name="connsiteX613" fmla="*/ 18762 w 19998"/>
                <a:gd name="connsiteY613" fmla="*/ 4108 h 19998"/>
                <a:gd name="connsiteX614" fmla="*/ 18778 w 19998"/>
                <a:gd name="connsiteY614" fmla="*/ 4148 h 19998"/>
                <a:gd name="connsiteX615" fmla="*/ 18821 w 19998"/>
                <a:gd name="connsiteY615" fmla="*/ 4131 h 19998"/>
                <a:gd name="connsiteX616" fmla="*/ 18943 w 19998"/>
                <a:gd name="connsiteY616" fmla="*/ 4333 h 19998"/>
                <a:gd name="connsiteX617" fmla="*/ 19047 w 19998"/>
                <a:gd name="connsiteY617" fmla="*/ 4333 h 19998"/>
                <a:gd name="connsiteX618" fmla="*/ 19064 w 19998"/>
                <a:gd name="connsiteY618" fmla="*/ 4392 h 19998"/>
                <a:gd name="connsiteX619" fmla="*/ 19152 w 19998"/>
                <a:gd name="connsiteY619" fmla="*/ 4392 h 19998"/>
                <a:gd name="connsiteX620" fmla="*/ 19152 w 19998"/>
                <a:gd name="connsiteY620" fmla="*/ 4373 h 19998"/>
                <a:gd name="connsiteX621" fmla="*/ 19212 w 19998"/>
                <a:gd name="connsiteY621" fmla="*/ 4373 h 19998"/>
                <a:gd name="connsiteX622" fmla="*/ 19212 w 19998"/>
                <a:gd name="connsiteY622" fmla="*/ 4392 h 19998"/>
                <a:gd name="connsiteX623" fmla="*/ 19317 w 19998"/>
                <a:gd name="connsiteY623" fmla="*/ 4333 h 19998"/>
                <a:gd name="connsiteX624" fmla="*/ 19417 w 19998"/>
                <a:gd name="connsiteY624" fmla="*/ 4392 h 19998"/>
                <a:gd name="connsiteX625" fmla="*/ 19443 w 19998"/>
                <a:gd name="connsiteY625" fmla="*/ 4373 h 19998"/>
                <a:gd name="connsiteX626" fmla="*/ 19500 w 19998"/>
                <a:gd name="connsiteY626" fmla="*/ 4373 h 19998"/>
                <a:gd name="connsiteX627" fmla="*/ 19521 w 19998"/>
                <a:gd name="connsiteY627" fmla="*/ 4352 h 19998"/>
                <a:gd name="connsiteX628" fmla="*/ 19998 w 19998"/>
                <a:gd name="connsiteY628" fmla="*/ 4512 h 19998"/>
                <a:gd name="connsiteX629" fmla="*/ 19750 w 19998"/>
                <a:gd name="connsiteY629" fmla="*/ 4939 h 19998"/>
                <a:gd name="connsiteX630" fmla="*/ 19712 w 19998"/>
                <a:gd name="connsiteY630" fmla="*/ 4939 h 19998"/>
                <a:gd name="connsiteX631" fmla="*/ 19686 w 19998"/>
                <a:gd name="connsiteY631" fmla="*/ 5003 h 19998"/>
                <a:gd name="connsiteX632" fmla="*/ 19645 w 19998"/>
                <a:gd name="connsiteY632" fmla="*/ 5003 h 19998"/>
                <a:gd name="connsiteX633" fmla="*/ 19131 w 19998"/>
                <a:gd name="connsiteY633" fmla="*/ 6512 h 19998"/>
                <a:gd name="connsiteX634" fmla="*/ 19236 w 19998"/>
                <a:gd name="connsiteY634" fmla="*/ 7750 h 19998"/>
                <a:gd name="connsiteX635" fmla="*/ 19212 w 19998"/>
                <a:gd name="connsiteY635" fmla="*/ 7750 h 19998"/>
                <a:gd name="connsiteX636" fmla="*/ 19090 w 19998"/>
                <a:gd name="connsiteY636" fmla="*/ 7870 h 19998"/>
                <a:gd name="connsiteX637" fmla="*/ 19152 w 19998"/>
                <a:gd name="connsiteY637" fmla="*/ 7853 h 19998"/>
                <a:gd name="connsiteX638" fmla="*/ 19064 w 19998"/>
                <a:gd name="connsiteY638" fmla="*/ 7973 h 19998"/>
                <a:gd name="connsiteX639" fmla="*/ 18983 w 19998"/>
                <a:gd name="connsiteY639" fmla="*/ 7973 h 19998"/>
                <a:gd name="connsiteX640" fmla="*/ 18714 w 19998"/>
                <a:gd name="connsiteY640" fmla="*/ 8135 h 19998"/>
                <a:gd name="connsiteX641" fmla="*/ 18695 w 19998"/>
                <a:gd name="connsiteY641" fmla="*/ 8093 h 19998"/>
                <a:gd name="connsiteX642" fmla="*/ 18614 w 19998"/>
                <a:gd name="connsiteY642" fmla="*/ 7997 h 19998"/>
                <a:gd name="connsiteX643" fmla="*/ 18304 w 19998"/>
                <a:gd name="connsiteY64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05 w 19998"/>
                <a:gd name="connsiteY385" fmla="*/ 5231 h 19998"/>
                <a:gd name="connsiteX386" fmla="*/ 1524 w 19998"/>
                <a:gd name="connsiteY386" fmla="*/ 5069 h 19998"/>
                <a:gd name="connsiteX387" fmla="*/ 1562 w 19998"/>
                <a:gd name="connsiteY387" fmla="*/ 5069 h 19998"/>
                <a:gd name="connsiteX388" fmla="*/ 1562 w 19998"/>
                <a:gd name="connsiteY388" fmla="*/ 5043 h 19998"/>
                <a:gd name="connsiteX389" fmla="*/ 1815 w 19998"/>
                <a:gd name="connsiteY389" fmla="*/ 5125 h 19998"/>
                <a:gd name="connsiteX390" fmla="*/ 1815 w 19998"/>
                <a:gd name="connsiteY390" fmla="*/ 5149 h 19998"/>
                <a:gd name="connsiteX391" fmla="*/ 1831 w 19998"/>
                <a:gd name="connsiteY391" fmla="*/ 5149 h 19998"/>
                <a:gd name="connsiteX392" fmla="*/ 1874 w 19998"/>
                <a:gd name="connsiteY392" fmla="*/ 5149 h 19998"/>
                <a:gd name="connsiteX393" fmla="*/ 1874 w 19998"/>
                <a:gd name="connsiteY393" fmla="*/ 5189 h 19998"/>
                <a:gd name="connsiteX394" fmla="*/ 1936 w 19998"/>
                <a:gd name="connsiteY394" fmla="*/ 5165 h 19998"/>
                <a:gd name="connsiteX395" fmla="*/ 1936 w 19998"/>
                <a:gd name="connsiteY395" fmla="*/ 5149 h 19998"/>
                <a:gd name="connsiteX396" fmla="*/ 1915 w 19998"/>
                <a:gd name="connsiteY396" fmla="*/ 5125 h 19998"/>
                <a:gd name="connsiteX397" fmla="*/ 1915 w 19998"/>
                <a:gd name="connsiteY397" fmla="*/ 5069 h 19998"/>
                <a:gd name="connsiteX398" fmla="*/ 1979 w 19998"/>
                <a:gd name="connsiteY398" fmla="*/ 5003 h 19998"/>
                <a:gd name="connsiteX399" fmla="*/ 1936 w 19998"/>
                <a:gd name="connsiteY399" fmla="*/ 4939 h 19998"/>
                <a:gd name="connsiteX400" fmla="*/ 2103 w 19998"/>
                <a:gd name="connsiteY400" fmla="*/ 4820 h 19998"/>
                <a:gd name="connsiteX401" fmla="*/ 2496 w 19998"/>
                <a:gd name="connsiteY401" fmla="*/ 4777 h 19998"/>
                <a:gd name="connsiteX402" fmla="*/ 2536 w 19998"/>
                <a:gd name="connsiteY402" fmla="*/ 4860 h 19998"/>
                <a:gd name="connsiteX403" fmla="*/ 2722 w 19998"/>
                <a:gd name="connsiteY403" fmla="*/ 4761 h 19998"/>
                <a:gd name="connsiteX404" fmla="*/ 2722 w 19998"/>
                <a:gd name="connsiteY404" fmla="*/ 4900 h 19998"/>
                <a:gd name="connsiteX405" fmla="*/ 2805 w 19998"/>
                <a:gd name="connsiteY405" fmla="*/ 4923 h 19998"/>
                <a:gd name="connsiteX406" fmla="*/ 2782 w 19998"/>
                <a:gd name="connsiteY406" fmla="*/ 4982 h 19998"/>
                <a:gd name="connsiteX407" fmla="*/ 2886 w 19998"/>
                <a:gd name="connsiteY407" fmla="*/ 5022 h 19998"/>
                <a:gd name="connsiteX408" fmla="*/ 2970 w 19998"/>
                <a:gd name="connsiteY408" fmla="*/ 5189 h 19998"/>
                <a:gd name="connsiteX409" fmla="*/ 3256 w 19998"/>
                <a:gd name="connsiteY409" fmla="*/ 5673 h 19998"/>
                <a:gd name="connsiteX410" fmla="*/ 3608 w 19998"/>
                <a:gd name="connsiteY410" fmla="*/ 5391 h 19998"/>
                <a:gd name="connsiteX411" fmla="*/ 3860 w 19998"/>
                <a:gd name="connsiteY411" fmla="*/ 5268 h 19998"/>
                <a:gd name="connsiteX412" fmla="*/ 3999 w 19998"/>
                <a:gd name="connsiteY412" fmla="*/ 5534 h 19998"/>
                <a:gd name="connsiteX413" fmla="*/ 4351 w 19998"/>
                <a:gd name="connsiteY413" fmla="*/ 5351 h 19998"/>
                <a:gd name="connsiteX414" fmla="*/ 4580 w 19998"/>
                <a:gd name="connsiteY414" fmla="*/ 5268 h 19998"/>
                <a:gd name="connsiteX415" fmla="*/ 4580 w 19998"/>
                <a:gd name="connsiteY415" fmla="*/ 5471 h 19998"/>
                <a:gd name="connsiteX416" fmla="*/ 4994 w 19998"/>
                <a:gd name="connsiteY416" fmla="*/ 5449 h 19998"/>
                <a:gd name="connsiteX417" fmla="*/ 5323 w 19998"/>
                <a:gd name="connsiteY417" fmla="*/ 5471 h 19998"/>
                <a:gd name="connsiteX418" fmla="*/ 5242 w 19998"/>
                <a:gd name="connsiteY418" fmla="*/ 5407 h 19998"/>
                <a:gd name="connsiteX419" fmla="*/ 4994 w 19998"/>
                <a:gd name="connsiteY419" fmla="*/ 5003 h 19998"/>
                <a:gd name="connsiteX420" fmla="*/ 4970 w 19998"/>
                <a:gd name="connsiteY420" fmla="*/ 5003 h 19998"/>
                <a:gd name="connsiteX421" fmla="*/ 4954 w 19998"/>
                <a:gd name="connsiteY421" fmla="*/ 4982 h 19998"/>
                <a:gd name="connsiteX422" fmla="*/ 5054 w 19998"/>
                <a:gd name="connsiteY422" fmla="*/ 4618 h 19998"/>
                <a:gd name="connsiteX423" fmla="*/ 5054 w 19998"/>
                <a:gd name="connsiteY423" fmla="*/ 4601 h 19998"/>
                <a:gd name="connsiteX424" fmla="*/ 5037 w 19998"/>
                <a:gd name="connsiteY424" fmla="*/ 4618 h 19998"/>
                <a:gd name="connsiteX425" fmla="*/ 5011 w 19998"/>
                <a:gd name="connsiteY425" fmla="*/ 4131 h 19998"/>
                <a:gd name="connsiteX426" fmla="*/ 4970 w 19998"/>
                <a:gd name="connsiteY426" fmla="*/ 4131 h 19998"/>
                <a:gd name="connsiteX427" fmla="*/ 4642 w 19998"/>
                <a:gd name="connsiteY427" fmla="*/ 3335 h 19998"/>
                <a:gd name="connsiteX428" fmla="*/ 4663 w 19998"/>
                <a:gd name="connsiteY428" fmla="*/ 3092 h 19998"/>
                <a:gd name="connsiteX429" fmla="*/ 4563 w 19998"/>
                <a:gd name="connsiteY429" fmla="*/ 3050 h 19998"/>
                <a:gd name="connsiteX430" fmla="*/ 4563 w 19998"/>
                <a:gd name="connsiteY430" fmla="*/ 2930 h 19998"/>
                <a:gd name="connsiteX431" fmla="*/ 4663 w 19998"/>
                <a:gd name="connsiteY431" fmla="*/ 2987 h 19998"/>
                <a:gd name="connsiteX432" fmla="*/ 4684 w 19998"/>
                <a:gd name="connsiteY432" fmla="*/ 2947 h 19998"/>
                <a:gd name="connsiteX433" fmla="*/ 5242 w 19998"/>
                <a:gd name="connsiteY433" fmla="*/ 3092 h 19998"/>
                <a:gd name="connsiteX434" fmla="*/ 5258 w 19998"/>
                <a:gd name="connsiteY434" fmla="*/ 3029 h 19998"/>
                <a:gd name="connsiteX435" fmla="*/ 5570 w 19998"/>
                <a:gd name="connsiteY435" fmla="*/ 3050 h 19998"/>
                <a:gd name="connsiteX436" fmla="*/ 5632 w 19998"/>
                <a:gd name="connsiteY436" fmla="*/ 3252 h 19998"/>
                <a:gd name="connsiteX437" fmla="*/ 5592 w 19998"/>
                <a:gd name="connsiteY437" fmla="*/ 3252 h 19998"/>
                <a:gd name="connsiteX438" fmla="*/ 5570 w 19998"/>
                <a:gd name="connsiteY438" fmla="*/ 3316 h 19998"/>
                <a:gd name="connsiteX439" fmla="*/ 5511 w 19998"/>
                <a:gd name="connsiteY439" fmla="*/ 3316 h 19998"/>
                <a:gd name="connsiteX440" fmla="*/ 5675 w 19998"/>
                <a:gd name="connsiteY440" fmla="*/ 3800 h 19998"/>
                <a:gd name="connsiteX441" fmla="*/ 5649 w 19998"/>
                <a:gd name="connsiteY441" fmla="*/ 3826 h 19998"/>
                <a:gd name="connsiteX442" fmla="*/ 5732 w 19998"/>
                <a:gd name="connsiteY442" fmla="*/ 3842 h 19998"/>
                <a:gd name="connsiteX443" fmla="*/ 5713 w 19998"/>
                <a:gd name="connsiteY443" fmla="*/ 3842 h 19998"/>
                <a:gd name="connsiteX444" fmla="*/ 5732 w 19998"/>
                <a:gd name="connsiteY444" fmla="*/ 3882 h 19998"/>
                <a:gd name="connsiteX445" fmla="*/ 5756 w 19998"/>
                <a:gd name="connsiteY445" fmla="*/ 3882 h 19998"/>
                <a:gd name="connsiteX446" fmla="*/ 5775 w 19998"/>
                <a:gd name="connsiteY446" fmla="*/ 3882 h 19998"/>
                <a:gd name="connsiteX447" fmla="*/ 5861 w 19998"/>
                <a:gd name="connsiteY447" fmla="*/ 3762 h 19998"/>
                <a:gd name="connsiteX448" fmla="*/ 6499 w 19998"/>
                <a:gd name="connsiteY448" fmla="*/ 3906 h 19998"/>
                <a:gd name="connsiteX449" fmla="*/ 7611 w 19998"/>
                <a:gd name="connsiteY449" fmla="*/ 3826 h 19998"/>
                <a:gd name="connsiteX450" fmla="*/ 7923 w 19998"/>
                <a:gd name="connsiteY450" fmla="*/ 3722 h 19998"/>
                <a:gd name="connsiteX451" fmla="*/ 8045 w 19998"/>
                <a:gd name="connsiteY451" fmla="*/ 3703 h 19998"/>
                <a:gd name="connsiteX452" fmla="*/ 7611 w 19998"/>
                <a:gd name="connsiteY452" fmla="*/ 3600 h 19998"/>
                <a:gd name="connsiteX453" fmla="*/ 7611 w 19998"/>
                <a:gd name="connsiteY453" fmla="*/ 3581 h 19998"/>
                <a:gd name="connsiteX454" fmla="*/ 7799 w 19998"/>
                <a:gd name="connsiteY454" fmla="*/ 3092 h 19998"/>
                <a:gd name="connsiteX455" fmla="*/ 9574 w 19998"/>
                <a:gd name="connsiteY455" fmla="*/ 2317 h 19998"/>
                <a:gd name="connsiteX456" fmla="*/ 9843 w 19998"/>
                <a:gd name="connsiteY456" fmla="*/ 1993 h 19998"/>
                <a:gd name="connsiteX457" fmla="*/ 9902 w 19998"/>
                <a:gd name="connsiteY457" fmla="*/ 2051 h 19998"/>
                <a:gd name="connsiteX458" fmla="*/ 10031 w 19998"/>
                <a:gd name="connsiteY458" fmla="*/ 2051 h 19998"/>
                <a:gd name="connsiteX459" fmla="*/ 9964 w 19998"/>
                <a:gd name="connsiteY459" fmla="*/ 1972 h 19998"/>
                <a:gd name="connsiteX460" fmla="*/ 9943 w 19998"/>
                <a:gd name="connsiteY460" fmla="*/ 1993 h 19998"/>
                <a:gd name="connsiteX461" fmla="*/ 9843 w 19998"/>
                <a:gd name="connsiteY461" fmla="*/ 1645 h 19998"/>
                <a:gd name="connsiteX462" fmla="*/ 9902 w 19998"/>
                <a:gd name="connsiteY462" fmla="*/ 1645 h 19998"/>
                <a:gd name="connsiteX463" fmla="*/ 9902 w 19998"/>
                <a:gd name="connsiteY463" fmla="*/ 1628 h 19998"/>
                <a:gd name="connsiteX464" fmla="*/ 9902 w 19998"/>
                <a:gd name="connsiteY464" fmla="*/ 1607 h 19998"/>
                <a:gd name="connsiteX465" fmla="*/ 9843 w 19998"/>
                <a:gd name="connsiteY465" fmla="*/ 1542 h 19998"/>
                <a:gd name="connsiteX466" fmla="*/ 9886 w 19998"/>
                <a:gd name="connsiteY466" fmla="*/ 1260 h 19998"/>
                <a:gd name="connsiteX467" fmla="*/ 9926 w 19998"/>
                <a:gd name="connsiteY467" fmla="*/ 1243 h 19998"/>
                <a:gd name="connsiteX468" fmla="*/ 9886 w 19998"/>
                <a:gd name="connsiteY468" fmla="*/ 815 h 19998"/>
                <a:gd name="connsiteX469" fmla="*/ 9902 w 19998"/>
                <a:gd name="connsiteY469" fmla="*/ 815 h 19998"/>
                <a:gd name="connsiteX470" fmla="*/ 9886 w 19998"/>
                <a:gd name="connsiteY470" fmla="*/ 484 h 19998"/>
                <a:gd name="connsiteX471" fmla="*/ 10645 w 19998"/>
                <a:gd name="connsiteY471" fmla="*/ 186 h 19998"/>
                <a:gd name="connsiteX472" fmla="*/ 11307 w 19998"/>
                <a:gd name="connsiteY472" fmla="*/ 0 h 19998"/>
                <a:gd name="connsiteX473" fmla="*/ 11431 w 19998"/>
                <a:gd name="connsiteY473" fmla="*/ 324 h 19998"/>
                <a:gd name="connsiteX474" fmla="*/ 11431 w 19998"/>
                <a:gd name="connsiteY474" fmla="*/ 630 h 19998"/>
                <a:gd name="connsiteX475" fmla="*/ 11577 w 19998"/>
                <a:gd name="connsiteY475" fmla="*/ 630 h 19998"/>
                <a:gd name="connsiteX476" fmla="*/ 11700 w 19998"/>
                <a:gd name="connsiteY476" fmla="*/ 832 h 19998"/>
                <a:gd name="connsiteX477" fmla="*/ 11822 w 19998"/>
                <a:gd name="connsiteY477" fmla="*/ 895 h 19998"/>
                <a:gd name="connsiteX478" fmla="*/ 12158 w 19998"/>
                <a:gd name="connsiteY478" fmla="*/ 670 h 19998"/>
                <a:gd name="connsiteX479" fmla="*/ 12279 w 19998"/>
                <a:gd name="connsiteY479" fmla="*/ 792 h 19998"/>
                <a:gd name="connsiteX480" fmla="*/ 12255 w 19998"/>
                <a:gd name="connsiteY480" fmla="*/ 815 h 19998"/>
                <a:gd name="connsiteX481" fmla="*/ 12360 w 19998"/>
                <a:gd name="connsiteY481" fmla="*/ 895 h 19998"/>
                <a:gd name="connsiteX482" fmla="*/ 12360 w 19998"/>
                <a:gd name="connsiteY482" fmla="*/ 912 h 19998"/>
                <a:gd name="connsiteX483" fmla="*/ 12339 w 19998"/>
                <a:gd name="connsiteY483" fmla="*/ 935 h 19998"/>
                <a:gd name="connsiteX484" fmla="*/ 12548 w 19998"/>
                <a:gd name="connsiteY484" fmla="*/ 1342 h 19998"/>
                <a:gd name="connsiteX485" fmla="*/ 12753 w 19998"/>
                <a:gd name="connsiteY485" fmla="*/ 1260 h 19998"/>
                <a:gd name="connsiteX486" fmla="*/ 12729 w 19998"/>
                <a:gd name="connsiteY486" fmla="*/ 1363 h 19998"/>
                <a:gd name="connsiteX487" fmla="*/ 12834 w 19998"/>
                <a:gd name="connsiteY487" fmla="*/ 1323 h 19998"/>
                <a:gd name="connsiteX488" fmla="*/ 12853 w 19998"/>
                <a:gd name="connsiteY488" fmla="*/ 1342 h 19998"/>
                <a:gd name="connsiteX489" fmla="*/ 12901 w 19998"/>
                <a:gd name="connsiteY489" fmla="*/ 1342 h 19998"/>
                <a:gd name="connsiteX490" fmla="*/ 13039 w 19998"/>
                <a:gd name="connsiteY490" fmla="*/ 1769 h 19998"/>
                <a:gd name="connsiteX491" fmla="*/ 13039 w 19998"/>
                <a:gd name="connsiteY491" fmla="*/ 1751 h 19998"/>
                <a:gd name="connsiteX492" fmla="*/ 13065 w 19998"/>
                <a:gd name="connsiteY492" fmla="*/ 1751 h 19998"/>
                <a:gd name="connsiteX493" fmla="*/ 13082 w 19998"/>
                <a:gd name="connsiteY493" fmla="*/ 1671 h 19998"/>
                <a:gd name="connsiteX494" fmla="*/ 13186 w 19998"/>
                <a:gd name="connsiteY494" fmla="*/ 1645 h 19998"/>
                <a:gd name="connsiteX495" fmla="*/ 13203 w 19998"/>
                <a:gd name="connsiteY495" fmla="*/ 1671 h 19998"/>
                <a:gd name="connsiteX496" fmla="*/ 13203 w 19998"/>
                <a:gd name="connsiteY496" fmla="*/ 1645 h 19998"/>
                <a:gd name="connsiteX497" fmla="*/ 13267 w 19998"/>
                <a:gd name="connsiteY497" fmla="*/ 1645 h 19998"/>
                <a:gd name="connsiteX498" fmla="*/ 13267 w 19998"/>
                <a:gd name="connsiteY498" fmla="*/ 1671 h 19998"/>
                <a:gd name="connsiteX499" fmla="*/ 13308 w 19998"/>
                <a:gd name="connsiteY499" fmla="*/ 1687 h 19998"/>
                <a:gd name="connsiteX500" fmla="*/ 13308 w 19998"/>
                <a:gd name="connsiteY500" fmla="*/ 1711 h 19998"/>
                <a:gd name="connsiteX501" fmla="*/ 13515 w 19998"/>
                <a:gd name="connsiteY501" fmla="*/ 1628 h 19998"/>
                <a:gd name="connsiteX502" fmla="*/ 13598 w 19998"/>
                <a:gd name="connsiteY502" fmla="*/ 1751 h 19998"/>
                <a:gd name="connsiteX503" fmla="*/ 13660 w 19998"/>
                <a:gd name="connsiteY503" fmla="*/ 1769 h 19998"/>
                <a:gd name="connsiteX504" fmla="*/ 13660 w 19998"/>
                <a:gd name="connsiteY504" fmla="*/ 1833 h 19998"/>
                <a:gd name="connsiteX505" fmla="*/ 13677 w 19998"/>
                <a:gd name="connsiteY505" fmla="*/ 1833 h 19998"/>
                <a:gd name="connsiteX506" fmla="*/ 13677 w 19998"/>
                <a:gd name="connsiteY506" fmla="*/ 1849 h 19998"/>
                <a:gd name="connsiteX507" fmla="*/ 13725 w 19998"/>
                <a:gd name="connsiteY507" fmla="*/ 1849 h 19998"/>
                <a:gd name="connsiteX508" fmla="*/ 13703 w 19998"/>
                <a:gd name="connsiteY508" fmla="*/ 1833 h 19998"/>
                <a:gd name="connsiteX509" fmla="*/ 13725 w 19998"/>
                <a:gd name="connsiteY509" fmla="*/ 1791 h 19998"/>
                <a:gd name="connsiteX510" fmla="*/ 13808 w 19998"/>
                <a:gd name="connsiteY510" fmla="*/ 1873 h 19998"/>
                <a:gd name="connsiteX511" fmla="*/ 13725 w 19998"/>
                <a:gd name="connsiteY511" fmla="*/ 2155 h 19998"/>
                <a:gd name="connsiteX512" fmla="*/ 13725 w 19998"/>
                <a:gd name="connsiteY512" fmla="*/ 2138 h 19998"/>
                <a:gd name="connsiteX513" fmla="*/ 13784 w 19998"/>
                <a:gd name="connsiteY513" fmla="*/ 2155 h 19998"/>
                <a:gd name="connsiteX514" fmla="*/ 13825 w 19998"/>
                <a:gd name="connsiteY514" fmla="*/ 2301 h 19998"/>
                <a:gd name="connsiteX515" fmla="*/ 13703 w 19998"/>
                <a:gd name="connsiteY515" fmla="*/ 2420 h 19998"/>
                <a:gd name="connsiteX516" fmla="*/ 13741 w 19998"/>
                <a:gd name="connsiteY516" fmla="*/ 2463 h 19998"/>
                <a:gd name="connsiteX517" fmla="*/ 13703 w 19998"/>
                <a:gd name="connsiteY517" fmla="*/ 2503 h 19998"/>
                <a:gd name="connsiteX518" fmla="*/ 13784 w 19998"/>
                <a:gd name="connsiteY518" fmla="*/ 2519 h 19998"/>
                <a:gd name="connsiteX519" fmla="*/ 13784 w 19998"/>
                <a:gd name="connsiteY519" fmla="*/ 2540 h 19998"/>
                <a:gd name="connsiteX520" fmla="*/ 13849 w 19998"/>
                <a:gd name="connsiteY520" fmla="*/ 2540 h 19998"/>
                <a:gd name="connsiteX521" fmla="*/ 14280 w 19998"/>
                <a:gd name="connsiteY521" fmla="*/ 2540 h 19998"/>
                <a:gd name="connsiteX522" fmla="*/ 14527 w 19998"/>
                <a:gd name="connsiteY522" fmla="*/ 2437 h 19998"/>
                <a:gd name="connsiteX523" fmla="*/ 14527 w 19998"/>
                <a:gd name="connsiteY523" fmla="*/ 2218 h 19998"/>
                <a:gd name="connsiteX524" fmla="*/ 14715 w 19998"/>
                <a:gd name="connsiteY524" fmla="*/ 2051 h 19998"/>
                <a:gd name="connsiteX525" fmla="*/ 14815 w 19998"/>
                <a:gd name="connsiteY525" fmla="*/ 2115 h 19998"/>
                <a:gd name="connsiteX526" fmla="*/ 14775 w 19998"/>
                <a:gd name="connsiteY526" fmla="*/ 2138 h 19998"/>
                <a:gd name="connsiteX527" fmla="*/ 14796 w 19998"/>
                <a:gd name="connsiteY527" fmla="*/ 2218 h 19998"/>
                <a:gd name="connsiteX528" fmla="*/ 14756 w 19998"/>
                <a:gd name="connsiteY528" fmla="*/ 2195 h 19998"/>
                <a:gd name="connsiteX529" fmla="*/ 14732 w 19998"/>
                <a:gd name="connsiteY529" fmla="*/ 2218 h 19998"/>
                <a:gd name="connsiteX530" fmla="*/ 14756 w 19998"/>
                <a:gd name="connsiteY530" fmla="*/ 2237 h 19998"/>
                <a:gd name="connsiteX531" fmla="*/ 14732 w 19998"/>
                <a:gd name="connsiteY531" fmla="*/ 2275 h 19998"/>
                <a:gd name="connsiteX532" fmla="*/ 14715 w 19998"/>
                <a:gd name="connsiteY532" fmla="*/ 2275 h 19998"/>
                <a:gd name="connsiteX533" fmla="*/ 14756 w 19998"/>
                <a:gd name="connsiteY533" fmla="*/ 2341 h 19998"/>
                <a:gd name="connsiteX534" fmla="*/ 14675 w 19998"/>
                <a:gd name="connsiteY534" fmla="*/ 2519 h 19998"/>
                <a:gd name="connsiteX535" fmla="*/ 14815 w 19998"/>
                <a:gd name="connsiteY535" fmla="*/ 2622 h 19998"/>
                <a:gd name="connsiteX536" fmla="*/ 14796 w 19998"/>
                <a:gd name="connsiteY536" fmla="*/ 2904 h 19998"/>
                <a:gd name="connsiteX537" fmla="*/ 14918 w 19998"/>
                <a:gd name="connsiteY537" fmla="*/ 2904 h 19998"/>
                <a:gd name="connsiteX538" fmla="*/ 14918 w 19998"/>
                <a:gd name="connsiteY538" fmla="*/ 2867 h 19998"/>
                <a:gd name="connsiteX539" fmla="*/ 15001 w 19998"/>
                <a:gd name="connsiteY539" fmla="*/ 2888 h 19998"/>
                <a:gd name="connsiteX540" fmla="*/ 15230 w 19998"/>
                <a:gd name="connsiteY540" fmla="*/ 3074 h 19998"/>
                <a:gd name="connsiteX541" fmla="*/ 15249 w 19998"/>
                <a:gd name="connsiteY541" fmla="*/ 3050 h 19998"/>
                <a:gd name="connsiteX542" fmla="*/ 15249 w 19998"/>
                <a:gd name="connsiteY542" fmla="*/ 3114 h 19998"/>
                <a:gd name="connsiteX543" fmla="*/ 15330 w 19998"/>
                <a:gd name="connsiteY543" fmla="*/ 3114 h 19998"/>
                <a:gd name="connsiteX544" fmla="*/ 15418 w 19998"/>
                <a:gd name="connsiteY544" fmla="*/ 3114 h 19998"/>
                <a:gd name="connsiteX545" fmla="*/ 15499 w 19998"/>
                <a:gd name="connsiteY545" fmla="*/ 3196 h 19998"/>
                <a:gd name="connsiteX546" fmla="*/ 15475 w 19998"/>
                <a:gd name="connsiteY546" fmla="*/ 3252 h 19998"/>
                <a:gd name="connsiteX547" fmla="*/ 15499 w 19998"/>
                <a:gd name="connsiteY547" fmla="*/ 3295 h 19998"/>
                <a:gd name="connsiteX548" fmla="*/ 15499 w 19998"/>
                <a:gd name="connsiteY548" fmla="*/ 3276 h 19998"/>
                <a:gd name="connsiteX549" fmla="*/ 15599 w 19998"/>
                <a:gd name="connsiteY549" fmla="*/ 3276 h 19998"/>
                <a:gd name="connsiteX550" fmla="*/ 15704 w 19998"/>
                <a:gd name="connsiteY550" fmla="*/ 3374 h 19998"/>
                <a:gd name="connsiteX551" fmla="*/ 15682 w 19998"/>
                <a:gd name="connsiteY551" fmla="*/ 3414 h 19998"/>
                <a:gd name="connsiteX552" fmla="*/ 15723 w 19998"/>
                <a:gd name="connsiteY552" fmla="*/ 3478 h 19998"/>
                <a:gd name="connsiteX553" fmla="*/ 15704 w 19998"/>
                <a:gd name="connsiteY553" fmla="*/ 3497 h 19998"/>
                <a:gd name="connsiteX554" fmla="*/ 15747 w 19998"/>
                <a:gd name="connsiteY554" fmla="*/ 3534 h 19998"/>
                <a:gd name="connsiteX555" fmla="*/ 15747 w 19998"/>
                <a:gd name="connsiteY555" fmla="*/ 3518 h 19998"/>
                <a:gd name="connsiteX556" fmla="*/ 15935 w 19998"/>
                <a:gd name="connsiteY556" fmla="*/ 3478 h 19998"/>
                <a:gd name="connsiteX557" fmla="*/ 15935 w 19998"/>
                <a:gd name="connsiteY557" fmla="*/ 3518 h 19998"/>
                <a:gd name="connsiteX558" fmla="*/ 15951 w 19998"/>
                <a:gd name="connsiteY558" fmla="*/ 3518 h 19998"/>
                <a:gd name="connsiteX559" fmla="*/ 15992 w 19998"/>
                <a:gd name="connsiteY559" fmla="*/ 3414 h 19998"/>
                <a:gd name="connsiteX560" fmla="*/ 16156 w 19998"/>
                <a:gd name="connsiteY560" fmla="*/ 3414 h 19998"/>
                <a:gd name="connsiteX561" fmla="*/ 16156 w 19998"/>
                <a:gd name="connsiteY561" fmla="*/ 3374 h 19998"/>
                <a:gd name="connsiteX562" fmla="*/ 16302 w 19998"/>
                <a:gd name="connsiteY562" fmla="*/ 3436 h 19998"/>
                <a:gd name="connsiteX563" fmla="*/ 16285 w 19998"/>
                <a:gd name="connsiteY563" fmla="*/ 3454 h 19998"/>
                <a:gd name="connsiteX564" fmla="*/ 16366 w 19998"/>
                <a:gd name="connsiteY564" fmla="*/ 3518 h 19998"/>
                <a:gd name="connsiteX565" fmla="*/ 16490 w 19998"/>
                <a:gd name="connsiteY565" fmla="*/ 3518 h 19998"/>
                <a:gd name="connsiteX566" fmla="*/ 16506 w 19998"/>
                <a:gd name="connsiteY566" fmla="*/ 3600 h 19998"/>
                <a:gd name="connsiteX567" fmla="*/ 16590 w 19998"/>
                <a:gd name="connsiteY567" fmla="*/ 3624 h 19998"/>
                <a:gd name="connsiteX568" fmla="*/ 16611 w 19998"/>
                <a:gd name="connsiteY568" fmla="*/ 3581 h 19998"/>
                <a:gd name="connsiteX569" fmla="*/ 16694 w 19998"/>
                <a:gd name="connsiteY569" fmla="*/ 3600 h 19998"/>
                <a:gd name="connsiteX570" fmla="*/ 16694 w 19998"/>
                <a:gd name="connsiteY570" fmla="*/ 3560 h 19998"/>
                <a:gd name="connsiteX571" fmla="*/ 16716 w 19998"/>
                <a:gd name="connsiteY571" fmla="*/ 3560 h 19998"/>
                <a:gd name="connsiteX572" fmla="*/ 16716 w 19998"/>
                <a:gd name="connsiteY572" fmla="*/ 3518 h 19998"/>
                <a:gd name="connsiteX573" fmla="*/ 16759 w 19998"/>
                <a:gd name="connsiteY573" fmla="*/ 3497 h 19998"/>
                <a:gd name="connsiteX574" fmla="*/ 16759 w 19998"/>
                <a:gd name="connsiteY574" fmla="*/ 3478 h 19998"/>
                <a:gd name="connsiteX575" fmla="*/ 16940 w 19998"/>
                <a:gd name="connsiteY575" fmla="*/ 3478 h 19998"/>
                <a:gd name="connsiteX576" fmla="*/ 17085 w 19998"/>
                <a:gd name="connsiteY576" fmla="*/ 3560 h 19998"/>
                <a:gd name="connsiteX577" fmla="*/ 17085 w 19998"/>
                <a:gd name="connsiteY577" fmla="*/ 3534 h 19998"/>
                <a:gd name="connsiteX578" fmla="*/ 17192 w 19998"/>
                <a:gd name="connsiteY578" fmla="*/ 3518 h 19998"/>
                <a:gd name="connsiteX579" fmla="*/ 17192 w 19998"/>
                <a:gd name="connsiteY579" fmla="*/ 3534 h 19998"/>
                <a:gd name="connsiteX580" fmla="*/ 17373 w 19998"/>
                <a:gd name="connsiteY580" fmla="*/ 3640 h 19998"/>
                <a:gd name="connsiteX581" fmla="*/ 17354 w 19998"/>
                <a:gd name="connsiteY581" fmla="*/ 3663 h 19998"/>
                <a:gd name="connsiteX582" fmla="*/ 17437 w 19998"/>
                <a:gd name="connsiteY582" fmla="*/ 3783 h 19998"/>
                <a:gd name="connsiteX583" fmla="*/ 17397 w 19998"/>
                <a:gd name="connsiteY583" fmla="*/ 3783 h 19998"/>
                <a:gd name="connsiteX584" fmla="*/ 17414 w 19998"/>
                <a:gd name="connsiteY584" fmla="*/ 3826 h 19998"/>
                <a:gd name="connsiteX585" fmla="*/ 17437 w 19998"/>
                <a:gd name="connsiteY585" fmla="*/ 3826 h 19998"/>
                <a:gd name="connsiteX586" fmla="*/ 17602 w 19998"/>
                <a:gd name="connsiteY586" fmla="*/ 4028 h 19998"/>
                <a:gd name="connsiteX587" fmla="*/ 17623 w 19998"/>
                <a:gd name="connsiteY587" fmla="*/ 4091 h 19998"/>
                <a:gd name="connsiteX588" fmla="*/ 17642 w 19998"/>
                <a:gd name="connsiteY588" fmla="*/ 4091 h 19998"/>
                <a:gd name="connsiteX589" fmla="*/ 17683 w 19998"/>
                <a:gd name="connsiteY589" fmla="*/ 4211 h 19998"/>
                <a:gd name="connsiteX590" fmla="*/ 17849 w 19998"/>
                <a:gd name="connsiteY590" fmla="*/ 4211 h 19998"/>
                <a:gd name="connsiteX591" fmla="*/ 17849 w 19998"/>
                <a:gd name="connsiteY591" fmla="*/ 4171 h 19998"/>
                <a:gd name="connsiteX592" fmla="*/ 17871 w 19998"/>
                <a:gd name="connsiteY592" fmla="*/ 4171 h 19998"/>
                <a:gd name="connsiteX593" fmla="*/ 17830 w 19998"/>
                <a:gd name="connsiteY593" fmla="*/ 4091 h 19998"/>
                <a:gd name="connsiteX594" fmla="*/ 17871 w 19998"/>
                <a:gd name="connsiteY594" fmla="*/ 4065 h 19998"/>
                <a:gd name="connsiteX595" fmla="*/ 17935 w 19998"/>
                <a:gd name="connsiteY595" fmla="*/ 4091 h 19998"/>
                <a:gd name="connsiteX596" fmla="*/ 17976 w 19998"/>
                <a:gd name="connsiteY596" fmla="*/ 4065 h 19998"/>
                <a:gd name="connsiteX597" fmla="*/ 18019 w 19998"/>
                <a:gd name="connsiteY597" fmla="*/ 4091 h 19998"/>
                <a:gd name="connsiteX598" fmla="*/ 18140 w 19998"/>
                <a:gd name="connsiteY598" fmla="*/ 4131 h 19998"/>
                <a:gd name="connsiteX599" fmla="*/ 18183 w 19998"/>
                <a:gd name="connsiteY599" fmla="*/ 4293 h 19998"/>
                <a:gd name="connsiteX600" fmla="*/ 18200 w 19998"/>
                <a:gd name="connsiteY600" fmla="*/ 4293 h 19998"/>
                <a:gd name="connsiteX601" fmla="*/ 18223 w 19998"/>
                <a:gd name="connsiteY601" fmla="*/ 4211 h 19998"/>
                <a:gd name="connsiteX602" fmla="*/ 18240 w 19998"/>
                <a:gd name="connsiteY602" fmla="*/ 4211 h 19998"/>
                <a:gd name="connsiteX603" fmla="*/ 18240 w 19998"/>
                <a:gd name="connsiteY603" fmla="*/ 4230 h 19998"/>
                <a:gd name="connsiteX604" fmla="*/ 18281 w 19998"/>
                <a:gd name="connsiteY604" fmla="*/ 4230 h 19998"/>
                <a:gd name="connsiteX605" fmla="*/ 18328 w 19998"/>
                <a:gd name="connsiteY605" fmla="*/ 4270 h 19998"/>
                <a:gd name="connsiteX606" fmla="*/ 18369 w 19998"/>
                <a:gd name="connsiteY606" fmla="*/ 4253 h 19998"/>
                <a:gd name="connsiteX607" fmla="*/ 18388 w 19998"/>
                <a:gd name="connsiteY607" fmla="*/ 4270 h 19998"/>
                <a:gd name="connsiteX608" fmla="*/ 18531 w 19998"/>
                <a:gd name="connsiteY608" fmla="*/ 4253 h 19998"/>
                <a:gd name="connsiteX609" fmla="*/ 18531 w 19998"/>
                <a:gd name="connsiteY609" fmla="*/ 4270 h 19998"/>
                <a:gd name="connsiteX610" fmla="*/ 18631 w 19998"/>
                <a:gd name="connsiteY610" fmla="*/ 4211 h 19998"/>
                <a:gd name="connsiteX611" fmla="*/ 18631 w 19998"/>
                <a:gd name="connsiteY611" fmla="*/ 4131 h 19998"/>
                <a:gd name="connsiteX612" fmla="*/ 18762 w 19998"/>
                <a:gd name="connsiteY612" fmla="*/ 4108 h 19998"/>
                <a:gd name="connsiteX613" fmla="*/ 18778 w 19998"/>
                <a:gd name="connsiteY613" fmla="*/ 4148 h 19998"/>
                <a:gd name="connsiteX614" fmla="*/ 18821 w 19998"/>
                <a:gd name="connsiteY614" fmla="*/ 4131 h 19998"/>
                <a:gd name="connsiteX615" fmla="*/ 18943 w 19998"/>
                <a:gd name="connsiteY615" fmla="*/ 4333 h 19998"/>
                <a:gd name="connsiteX616" fmla="*/ 19047 w 19998"/>
                <a:gd name="connsiteY616" fmla="*/ 4333 h 19998"/>
                <a:gd name="connsiteX617" fmla="*/ 19064 w 19998"/>
                <a:gd name="connsiteY617" fmla="*/ 4392 h 19998"/>
                <a:gd name="connsiteX618" fmla="*/ 19152 w 19998"/>
                <a:gd name="connsiteY618" fmla="*/ 4392 h 19998"/>
                <a:gd name="connsiteX619" fmla="*/ 19152 w 19998"/>
                <a:gd name="connsiteY619" fmla="*/ 4373 h 19998"/>
                <a:gd name="connsiteX620" fmla="*/ 19212 w 19998"/>
                <a:gd name="connsiteY620" fmla="*/ 4373 h 19998"/>
                <a:gd name="connsiteX621" fmla="*/ 19212 w 19998"/>
                <a:gd name="connsiteY621" fmla="*/ 4392 h 19998"/>
                <a:gd name="connsiteX622" fmla="*/ 19317 w 19998"/>
                <a:gd name="connsiteY622" fmla="*/ 4333 h 19998"/>
                <a:gd name="connsiteX623" fmla="*/ 19417 w 19998"/>
                <a:gd name="connsiteY623" fmla="*/ 4392 h 19998"/>
                <a:gd name="connsiteX624" fmla="*/ 19443 w 19998"/>
                <a:gd name="connsiteY624" fmla="*/ 4373 h 19998"/>
                <a:gd name="connsiteX625" fmla="*/ 19500 w 19998"/>
                <a:gd name="connsiteY625" fmla="*/ 4373 h 19998"/>
                <a:gd name="connsiteX626" fmla="*/ 19521 w 19998"/>
                <a:gd name="connsiteY626" fmla="*/ 4352 h 19998"/>
                <a:gd name="connsiteX627" fmla="*/ 19998 w 19998"/>
                <a:gd name="connsiteY627" fmla="*/ 4512 h 19998"/>
                <a:gd name="connsiteX628" fmla="*/ 19750 w 19998"/>
                <a:gd name="connsiteY628" fmla="*/ 4939 h 19998"/>
                <a:gd name="connsiteX629" fmla="*/ 19712 w 19998"/>
                <a:gd name="connsiteY629" fmla="*/ 4939 h 19998"/>
                <a:gd name="connsiteX630" fmla="*/ 19686 w 19998"/>
                <a:gd name="connsiteY630" fmla="*/ 5003 h 19998"/>
                <a:gd name="connsiteX631" fmla="*/ 19645 w 19998"/>
                <a:gd name="connsiteY631" fmla="*/ 5003 h 19998"/>
                <a:gd name="connsiteX632" fmla="*/ 19131 w 19998"/>
                <a:gd name="connsiteY632" fmla="*/ 6512 h 19998"/>
                <a:gd name="connsiteX633" fmla="*/ 19236 w 19998"/>
                <a:gd name="connsiteY633" fmla="*/ 7750 h 19998"/>
                <a:gd name="connsiteX634" fmla="*/ 19212 w 19998"/>
                <a:gd name="connsiteY634" fmla="*/ 7750 h 19998"/>
                <a:gd name="connsiteX635" fmla="*/ 19090 w 19998"/>
                <a:gd name="connsiteY635" fmla="*/ 7870 h 19998"/>
                <a:gd name="connsiteX636" fmla="*/ 19152 w 19998"/>
                <a:gd name="connsiteY636" fmla="*/ 7853 h 19998"/>
                <a:gd name="connsiteX637" fmla="*/ 19064 w 19998"/>
                <a:gd name="connsiteY637" fmla="*/ 7973 h 19998"/>
                <a:gd name="connsiteX638" fmla="*/ 18983 w 19998"/>
                <a:gd name="connsiteY638" fmla="*/ 7973 h 19998"/>
                <a:gd name="connsiteX639" fmla="*/ 18714 w 19998"/>
                <a:gd name="connsiteY639" fmla="*/ 8135 h 19998"/>
                <a:gd name="connsiteX640" fmla="*/ 18695 w 19998"/>
                <a:gd name="connsiteY640" fmla="*/ 8093 h 19998"/>
                <a:gd name="connsiteX641" fmla="*/ 18614 w 19998"/>
                <a:gd name="connsiteY641" fmla="*/ 7997 h 19998"/>
                <a:gd name="connsiteX642" fmla="*/ 18304 w 19998"/>
                <a:gd name="connsiteY64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441 w 19998"/>
                <a:gd name="connsiteY384" fmla="*/ 5205 h 19998"/>
                <a:gd name="connsiteX385" fmla="*/ 1524 w 19998"/>
                <a:gd name="connsiteY385" fmla="*/ 5069 h 19998"/>
                <a:gd name="connsiteX386" fmla="*/ 1562 w 19998"/>
                <a:gd name="connsiteY386" fmla="*/ 5069 h 19998"/>
                <a:gd name="connsiteX387" fmla="*/ 1562 w 19998"/>
                <a:gd name="connsiteY387" fmla="*/ 5043 h 19998"/>
                <a:gd name="connsiteX388" fmla="*/ 1815 w 19998"/>
                <a:gd name="connsiteY388" fmla="*/ 5125 h 19998"/>
                <a:gd name="connsiteX389" fmla="*/ 1815 w 19998"/>
                <a:gd name="connsiteY389" fmla="*/ 5149 h 19998"/>
                <a:gd name="connsiteX390" fmla="*/ 1831 w 19998"/>
                <a:gd name="connsiteY390" fmla="*/ 5149 h 19998"/>
                <a:gd name="connsiteX391" fmla="*/ 1874 w 19998"/>
                <a:gd name="connsiteY391" fmla="*/ 5149 h 19998"/>
                <a:gd name="connsiteX392" fmla="*/ 1874 w 19998"/>
                <a:gd name="connsiteY392" fmla="*/ 5189 h 19998"/>
                <a:gd name="connsiteX393" fmla="*/ 1936 w 19998"/>
                <a:gd name="connsiteY393" fmla="*/ 5165 h 19998"/>
                <a:gd name="connsiteX394" fmla="*/ 1936 w 19998"/>
                <a:gd name="connsiteY394" fmla="*/ 5149 h 19998"/>
                <a:gd name="connsiteX395" fmla="*/ 1915 w 19998"/>
                <a:gd name="connsiteY395" fmla="*/ 5125 h 19998"/>
                <a:gd name="connsiteX396" fmla="*/ 1915 w 19998"/>
                <a:gd name="connsiteY396" fmla="*/ 5069 h 19998"/>
                <a:gd name="connsiteX397" fmla="*/ 1979 w 19998"/>
                <a:gd name="connsiteY397" fmla="*/ 5003 h 19998"/>
                <a:gd name="connsiteX398" fmla="*/ 1936 w 19998"/>
                <a:gd name="connsiteY398" fmla="*/ 4939 h 19998"/>
                <a:gd name="connsiteX399" fmla="*/ 2103 w 19998"/>
                <a:gd name="connsiteY399" fmla="*/ 4820 h 19998"/>
                <a:gd name="connsiteX400" fmla="*/ 2496 w 19998"/>
                <a:gd name="connsiteY400" fmla="*/ 4777 h 19998"/>
                <a:gd name="connsiteX401" fmla="*/ 2536 w 19998"/>
                <a:gd name="connsiteY401" fmla="*/ 4860 h 19998"/>
                <a:gd name="connsiteX402" fmla="*/ 2722 w 19998"/>
                <a:gd name="connsiteY402" fmla="*/ 4761 h 19998"/>
                <a:gd name="connsiteX403" fmla="*/ 2722 w 19998"/>
                <a:gd name="connsiteY403" fmla="*/ 4900 h 19998"/>
                <a:gd name="connsiteX404" fmla="*/ 2805 w 19998"/>
                <a:gd name="connsiteY404" fmla="*/ 4923 h 19998"/>
                <a:gd name="connsiteX405" fmla="*/ 2782 w 19998"/>
                <a:gd name="connsiteY405" fmla="*/ 4982 h 19998"/>
                <a:gd name="connsiteX406" fmla="*/ 2886 w 19998"/>
                <a:gd name="connsiteY406" fmla="*/ 5022 h 19998"/>
                <a:gd name="connsiteX407" fmla="*/ 2970 w 19998"/>
                <a:gd name="connsiteY407" fmla="*/ 5189 h 19998"/>
                <a:gd name="connsiteX408" fmla="*/ 3256 w 19998"/>
                <a:gd name="connsiteY408" fmla="*/ 5673 h 19998"/>
                <a:gd name="connsiteX409" fmla="*/ 3608 w 19998"/>
                <a:gd name="connsiteY409" fmla="*/ 5391 h 19998"/>
                <a:gd name="connsiteX410" fmla="*/ 3860 w 19998"/>
                <a:gd name="connsiteY410" fmla="*/ 5268 h 19998"/>
                <a:gd name="connsiteX411" fmla="*/ 3999 w 19998"/>
                <a:gd name="connsiteY411" fmla="*/ 5534 h 19998"/>
                <a:gd name="connsiteX412" fmla="*/ 4351 w 19998"/>
                <a:gd name="connsiteY412" fmla="*/ 5351 h 19998"/>
                <a:gd name="connsiteX413" fmla="*/ 4580 w 19998"/>
                <a:gd name="connsiteY413" fmla="*/ 5268 h 19998"/>
                <a:gd name="connsiteX414" fmla="*/ 4580 w 19998"/>
                <a:gd name="connsiteY414" fmla="*/ 5471 h 19998"/>
                <a:gd name="connsiteX415" fmla="*/ 4994 w 19998"/>
                <a:gd name="connsiteY415" fmla="*/ 5449 h 19998"/>
                <a:gd name="connsiteX416" fmla="*/ 5323 w 19998"/>
                <a:gd name="connsiteY416" fmla="*/ 5471 h 19998"/>
                <a:gd name="connsiteX417" fmla="*/ 5242 w 19998"/>
                <a:gd name="connsiteY417" fmla="*/ 5407 h 19998"/>
                <a:gd name="connsiteX418" fmla="*/ 4994 w 19998"/>
                <a:gd name="connsiteY418" fmla="*/ 5003 h 19998"/>
                <a:gd name="connsiteX419" fmla="*/ 4970 w 19998"/>
                <a:gd name="connsiteY419" fmla="*/ 5003 h 19998"/>
                <a:gd name="connsiteX420" fmla="*/ 4954 w 19998"/>
                <a:gd name="connsiteY420" fmla="*/ 4982 h 19998"/>
                <a:gd name="connsiteX421" fmla="*/ 5054 w 19998"/>
                <a:gd name="connsiteY421" fmla="*/ 4618 h 19998"/>
                <a:gd name="connsiteX422" fmla="*/ 5054 w 19998"/>
                <a:gd name="connsiteY422" fmla="*/ 4601 h 19998"/>
                <a:gd name="connsiteX423" fmla="*/ 5037 w 19998"/>
                <a:gd name="connsiteY423" fmla="*/ 4618 h 19998"/>
                <a:gd name="connsiteX424" fmla="*/ 5011 w 19998"/>
                <a:gd name="connsiteY424" fmla="*/ 4131 h 19998"/>
                <a:gd name="connsiteX425" fmla="*/ 4970 w 19998"/>
                <a:gd name="connsiteY425" fmla="*/ 4131 h 19998"/>
                <a:gd name="connsiteX426" fmla="*/ 4642 w 19998"/>
                <a:gd name="connsiteY426" fmla="*/ 3335 h 19998"/>
                <a:gd name="connsiteX427" fmla="*/ 4663 w 19998"/>
                <a:gd name="connsiteY427" fmla="*/ 3092 h 19998"/>
                <a:gd name="connsiteX428" fmla="*/ 4563 w 19998"/>
                <a:gd name="connsiteY428" fmla="*/ 3050 h 19998"/>
                <a:gd name="connsiteX429" fmla="*/ 4563 w 19998"/>
                <a:gd name="connsiteY429" fmla="*/ 2930 h 19998"/>
                <a:gd name="connsiteX430" fmla="*/ 4663 w 19998"/>
                <a:gd name="connsiteY430" fmla="*/ 2987 h 19998"/>
                <a:gd name="connsiteX431" fmla="*/ 4684 w 19998"/>
                <a:gd name="connsiteY431" fmla="*/ 2947 h 19998"/>
                <a:gd name="connsiteX432" fmla="*/ 5242 w 19998"/>
                <a:gd name="connsiteY432" fmla="*/ 3092 h 19998"/>
                <a:gd name="connsiteX433" fmla="*/ 5258 w 19998"/>
                <a:gd name="connsiteY433" fmla="*/ 3029 h 19998"/>
                <a:gd name="connsiteX434" fmla="*/ 5570 w 19998"/>
                <a:gd name="connsiteY434" fmla="*/ 3050 h 19998"/>
                <a:gd name="connsiteX435" fmla="*/ 5632 w 19998"/>
                <a:gd name="connsiteY435" fmla="*/ 3252 h 19998"/>
                <a:gd name="connsiteX436" fmla="*/ 5592 w 19998"/>
                <a:gd name="connsiteY436" fmla="*/ 3252 h 19998"/>
                <a:gd name="connsiteX437" fmla="*/ 5570 w 19998"/>
                <a:gd name="connsiteY437" fmla="*/ 3316 h 19998"/>
                <a:gd name="connsiteX438" fmla="*/ 5511 w 19998"/>
                <a:gd name="connsiteY438" fmla="*/ 3316 h 19998"/>
                <a:gd name="connsiteX439" fmla="*/ 5675 w 19998"/>
                <a:gd name="connsiteY439" fmla="*/ 3800 h 19998"/>
                <a:gd name="connsiteX440" fmla="*/ 5649 w 19998"/>
                <a:gd name="connsiteY440" fmla="*/ 3826 h 19998"/>
                <a:gd name="connsiteX441" fmla="*/ 5732 w 19998"/>
                <a:gd name="connsiteY441" fmla="*/ 3842 h 19998"/>
                <a:gd name="connsiteX442" fmla="*/ 5713 w 19998"/>
                <a:gd name="connsiteY442" fmla="*/ 3842 h 19998"/>
                <a:gd name="connsiteX443" fmla="*/ 5732 w 19998"/>
                <a:gd name="connsiteY443" fmla="*/ 3882 h 19998"/>
                <a:gd name="connsiteX444" fmla="*/ 5756 w 19998"/>
                <a:gd name="connsiteY444" fmla="*/ 3882 h 19998"/>
                <a:gd name="connsiteX445" fmla="*/ 5775 w 19998"/>
                <a:gd name="connsiteY445" fmla="*/ 3882 h 19998"/>
                <a:gd name="connsiteX446" fmla="*/ 5861 w 19998"/>
                <a:gd name="connsiteY446" fmla="*/ 3762 h 19998"/>
                <a:gd name="connsiteX447" fmla="*/ 6499 w 19998"/>
                <a:gd name="connsiteY447" fmla="*/ 3906 h 19998"/>
                <a:gd name="connsiteX448" fmla="*/ 7611 w 19998"/>
                <a:gd name="connsiteY448" fmla="*/ 3826 h 19998"/>
                <a:gd name="connsiteX449" fmla="*/ 7923 w 19998"/>
                <a:gd name="connsiteY449" fmla="*/ 3722 h 19998"/>
                <a:gd name="connsiteX450" fmla="*/ 8045 w 19998"/>
                <a:gd name="connsiteY450" fmla="*/ 3703 h 19998"/>
                <a:gd name="connsiteX451" fmla="*/ 7611 w 19998"/>
                <a:gd name="connsiteY451" fmla="*/ 3600 h 19998"/>
                <a:gd name="connsiteX452" fmla="*/ 7611 w 19998"/>
                <a:gd name="connsiteY452" fmla="*/ 3581 h 19998"/>
                <a:gd name="connsiteX453" fmla="*/ 7799 w 19998"/>
                <a:gd name="connsiteY453" fmla="*/ 3092 h 19998"/>
                <a:gd name="connsiteX454" fmla="*/ 9574 w 19998"/>
                <a:gd name="connsiteY454" fmla="*/ 2317 h 19998"/>
                <a:gd name="connsiteX455" fmla="*/ 9843 w 19998"/>
                <a:gd name="connsiteY455" fmla="*/ 1993 h 19998"/>
                <a:gd name="connsiteX456" fmla="*/ 9902 w 19998"/>
                <a:gd name="connsiteY456" fmla="*/ 2051 h 19998"/>
                <a:gd name="connsiteX457" fmla="*/ 10031 w 19998"/>
                <a:gd name="connsiteY457" fmla="*/ 2051 h 19998"/>
                <a:gd name="connsiteX458" fmla="*/ 9964 w 19998"/>
                <a:gd name="connsiteY458" fmla="*/ 1972 h 19998"/>
                <a:gd name="connsiteX459" fmla="*/ 9943 w 19998"/>
                <a:gd name="connsiteY459" fmla="*/ 1993 h 19998"/>
                <a:gd name="connsiteX460" fmla="*/ 9843 w 19998"/>
                <a:gd name="connsiteY460" fmla="*/ 1645 h 19998"/>
                <a:gd name="connsiteX461" fmla="*/ 9902 w 19998"/>
                <a:gd name="connsiteY461" fmla="*/ 1645 h 19998"/>
                <a:gd name="connsiteX462" fmla="*/ 9902 w 19998"/>
                <a:gd name="connsiteY462" fmla="*/ 1628 h 19998"/>
                <a:gd name="connsiteX463" fmla="*/ 9902 w 19998"/>
                <a:gd name="connsiteY463" fmla="*/ 1607 h 19998"/>
                <a:gd name="connsiteX464" fmla="*/ 9843 w 19998"/>
                <a:gd name="connsiteY464" fmla="*/ 1542 h 19998"/>
                <a:gd name="connsiteX465" fmla="*/ 9886 w 19998"/>
                <a:gd name="connsiteY465" fmla="*/ 1260 h 19998"/>
                <a:gd name="connsiteX466" fmla="*/ 9926 w 19998"/>
                <a:gd name="connsiteY466" fmla="*/ 1243 h 19998"/>
                <a:gd name="connsiteX467" fmla="*/ 9886 w 19998"/>
                <a:gd name="connsiteY467" fmla="*/ 815 h 19998"/>
                <a:gd name="connsiteX468" fmla="*/ 9902 w 19998"/>
                <a:gd name="connsiteY468" fmla="*/ 815 h 19998"/>
                <a:gd name="connsiteX469" fmla="*/ 9886 w 19998"/>
                <a:gd name="connsiteY469" fmla="*/ 484 h 19998"/>
                <a:gd name="connsiteX470" fmla="*/ 10645 w 19998"/>
                <a:gd name="connsiteY470" fmla="*/ 186 h 19998"/>
                <a:gd name="connsiteX471" fmla="*/ 11307 w 19998"/>
                <a:gd name="connsiteY471" fmla="*/ 0 h 19998"/>
                <a:gd name="connsiteX472" fmla="*/ 11431 w 19998"/>
                <a:gd name="connsiteY472" fmla="*/ 324 h 19998"/>
                <a:gd name="connsiteX473" fmla="*/ 11431 w 19998"/>
                <a:gd name="connsiteY473" fmla="*/ 630 h 19998"/>
                <a:gd name="connsiteX474" fmla="*/ 11577 w 19998"/>
                <a:gd name="connsiteY474" fmla="*/ 630 h 19998"/>
                <a:gd name="connsiteX475" fmla="*/ 11700 w 19998"/>
                <a:gd name="connsiteY475" fmla="*/ 832 h 19998"/>
                <a:gd name="connsiteX476" fmla="*/ 11822 w 19998"/>
                <a:gd name="connsiteY476" fmla="*/ 895 h 19998"/>
                <a:gd name="connsiteX477" fmla="*/ 12158 w 19998"/>
                <a:gd name="connsiteY477" fmla="*/ 670 h 19998"/>
                <a:gd name="connsiteX478" fmla="*/ 12279 w 19998"/>
                <a:gd name="connsiteY478" fmla="*/ 792 h 19998"/>
                <a:gd name="connsiteX479" fmla="*/ 12255 w 19998"/>
                <a:gd name="connsiteY479" fmla="*/ 815 h 19998"/>
                <a:gd name="connsiteX480" fmla="*/ 12360 w 19998"/>
                <a:gd name="connsiteY480" fmla="*/ 895 h 19998"/>
                <a:gd name="connsiteX481" fmla="*/ 12360 w 19998"/>
                <a:gd name="connsiteY481" fmla="*/ 912 h 19998"/>
                <a:gd name="connsiteX482" fmla="*/ 12339 w 19998"/>
                <a:gd name="connsiteY482" fmla="*/ 935 h 19998"/>
                <a:gd name="connsiteX483" fmla="*/ 12548 w 19998"/>
                <a:gd name="connsiteY483" fmla="*/ 1342 h 19998"/>
                <a:gd name="connsiteX484" fmla="*/ 12753 w 19998"/>
                <a:gd name="connsiteY484" fmla="*/ 1260 h 19998"/>
                <a:gd name="connsiteX485" fmla="*/ 12729 w 19998"/>
                <a:gd name="connsiteY485" fmla="*/ 1363 h 19998"/>
                <a:gd name="connsiteX486" fmla="*/ 12834 w 19998"/>
                <a:gd name="connsiteY486" fmla="*/ 1323 h 19998"/>
                <a:gd name="connsiteX487" fmla="*/ 12853 w 19998"/>
                <a:gd name="connsiteY487" fmla="*/ 1342 h 19998"/>
                <a:gd name="connsiteX488" fmla="*/ 12901 w 19998"/>
                <a:gd name="connsiteY488" fmla="*/ 1342 h 19998"/>
                <a:gd name="connsiteX489" fmla="*/ 13039 w 19998"/>
                <a:gd name="connsiteY489" fmla="*/ 1769 h 19998"/>
                <a:gd name="connsiteX490" fmla="*/ 13039 w 19998"/>
                <a:gd name="connsiteY490" fmla="*/ 1751 h 19998"/>
                <a:gd name="connsiteX491" fmla="*/ 13065 w 19998"/>
                <a:gd name="connsiteY491" fmla="*/ 1751 h 19998"/>
                <a:gd name="connsiteX492" fmla="*/ 13082 w 19998"/>
                <a:gd name="connsiteY492" fmla="*/ 1671 h 19998"/>
                <a:gd name="connsiteX493" fmla="*/ 13186 w 19998"/>
                <a:gd name="connsiteY493" fmla="*/ 1645 h 19998"/>
                <a:gd name="connsiteX494" fmla="*/ 13203 w 19998"/>
                <a:gd name="connsiteY494" fmla="*/ 1671 h 19998"/>
                <a:gd name="connsiteX495" fmla="*/ 13203 w 19998"/>
                <a:gd name="connsiteY495" fmla="*/ 1645 h 19998"/>
                <a:gd name="connsiteX496" fmla="*/ 13267 w 19998"/>
                <a:gd name="connsiteY496" fmla="*/ 1645 h 19998"/>
                <a:gd name="connsiteX497" fmla="*/ 13267 w 19998"/>
                <a:gd name="connsiteY497" fmla="*/ 1671 h 19998"/>
                <a:gd name="connsiteX498" fmla="*/ 13308 w 19998"/>
                <a:gd name="connsiteY498" fmla="*/ 1687 h 19998"/>
                <a:gd name="connsiteX499" fmla="*/ 13308 w 19998"/>
                <a:gd name="connsiteY499" fmla="*/ 1711 h 19998"/>
                <a:gd name="connsiteX500" fmla="*/ 13515 w 19998"/>
                <a:gd name="connsiteY500" fmla="*/ 1628 h 19998"/>
                <a:gd name="connsiteX501" fmla="*/ 13598 w 19998"/>
                <a:gd name="connsiteY501" fmla="*/ 1751 h 19998"/>
                <a:gd name="connsiteX502" fmla="*/ 13660 w 19998"/>
                <a:gd name="connsiteY502" fmla="*/ 1769 h 19998"/>
                <a:gd name="connsiteX503" fmla="*/ 13660 w 19998"/>
                <a:gd name="connsiteY503" fmla="*/ 1833 h 19998"/>
                <a:gd name="connsiteX504" fmla="*/ 13677 w 19998"/>
                <a:gd name="connsiteY504" fmla="*/ 1833 h 19998"/>
                <a:gd name="connsiteX505" fmla="*/ 13677 w 19998"/>
                <a:gd name="connsiteY505" fmla="*/ 1849 h 19998"/>
                <a:gd name="connsiteX506" fmla="*/ 13725 w 19998"/>
                <a:gd name="connsiteY506" fmla="*/ 1849 h 19998"/>
                <a:gd name="connsiteX507" fmla="*/ 13703 w 19998"/>
                <a:gd name="connsiteY507" fmla="*/ 1833 h 19998"/>
                <a:gd name="connsiteX508" fmla="*/ 13725 w 19998"/>
                <a:gd name="connsiteY508" fmla="*/ 1791 h 19998"/>
                <a:gd name="connsiteX509" fmla="*/ 13808 w 19998"/>
                <a:gd name="connsiteY509" fmla="*/ 1873 h 19998"/>
                <a:gd name="connsiteX510" fmla="*/ 13725 w 19998"/>
                <a:gd name="connsiteY510" fmla="*/ 2155 h 19998"/>
                <a:gd name="connsiteX511" fmla="*/ 13725 w 19998"/>
                <a:gd name="connsiteY511" fmla="*/ 2138 h 19998"/>
                <a:gd name="connsiteX512" fmla="*/ 13784 w 19998"/>
                <a:gd name="connsiteY512" fmla="*/ 2155 h 19998"/>
                <a:gd name="connsiteX513" fmla="*/ 13825 w 19998"/>
                <a:gd name="connsiteY513" fmla="*/ 2301 h 19998"/>
                <a:gd name="connsiteX514" fmla="*/ 13703 w 19998"/>
                <a:gd name="connsiteY514" fmla="*/ 2420 h 19998"/>
                <a:gd name="connsiteX515" fmla="*/ 13741 w 19998"/>
                <a:gd name="connsiteY515" fmla="*/ 2463 h 19998"/>
                <a:gd name="connsiteX516" fmla="*/ 13703 w 19998"/>
                <a:gd name="connsiteY516" fmla="*/ 2503 h 19998"/>
                <a:gd name="connsiteX517" fmla="*/ 13784 w 19998"/>
                <a:gd name="connsiteY517" fmla="*/ 2519 h 19998"/>
                <a:gd name="connsiteX518" fmla="*/ 13784 w 19998"/>
                <a:gd name="connsiteY518" fmla="*/ 2540 h 19998"/>
                <a:gd name="connsiteX519" fmla="*/ 13849 w 19998"/>
                <a:gd name="connsiteY519" fmla="*/ 2540 h 19998"/>
                <a:gd name="connsiteX520" fmla="*/ 14280 w 19998"/>
                <a:gd name="connsiteY520" fmla="*/ 2540 h 19998"/>
                <a:gd name="connsiteX521" fmla="*/ 14527 w 19998"/>
                <a:gd name="connsiteY521" fmla="*/ 2437 h 19998"/>
                <a:gd name="connsiteX522" fmla="*/ 14527 w 19998"/>
                <a:gd name="connsiteY522" fmla="*/ 2218 h 19998"/>
                <a:gd name="connsiteX523" fmla="*/ 14715 w 19998"/>
                <a:gd name="connsiteY523" fmla="*/ 2051 h 19998"/>
                <a:gd name="connsiteX524" fmla="*/ 14815 w 19998"/>
                <a:gd name="connsiteY524" fmla="*/ 2115 h 19998"/>
                <a:gd name="connsiteX525" fmla="*/ 14775 w 19998"/>
                <a:gd name="connsiteY525" fmla="*/ 2138 h 19998"/>
                <a:gd name="connsiteX526" fmla="*/ 14796 w 19998"/>
                <a:gd name="connsiteY526" fmla="*/ 2218 h 19998"/>
                <a:gd name="connsiteX527" fmla="*/ 14756 w 19998"/>
                <a:gd name="connsiteY527" fmla="*/ 2195 h 19998"/>
                <a:gd name="connsiteX528" fmla="*/ 14732 w 19998"/>
                <a:gd name="connsiteY528" fmla="*/ 2218 h 19998"/>
                <a:gd name="connsiteX529" fmla="*/ 14756 w 19998"/>
                <a:gd name="connsiteY529" fmla="*/ 2237 h 19998"/>
                <a:gd name="connsiteX530" fmla="*/ 14732 w 19998"/>
                <a:gd name="connsiteY530" fmla="*/ 2275 h 19998"/>
                <a:gd name="connsiteX531" fmla="*/ 14715 w 19998"/>
                <a:gd name="connsiteY531" fmla="*/ 2275 h 19998"/>
                <a:gd name="connsiteX532" fmla="*/ 14756 w 19998"/>
                <a:gd name="connsiteY532" fmla="*/ 2341 h 19998"/>
                <a:gd name="connsiteX533" fmla="*/ 14675 w 19998"/>
                <a:gd name="connsiteY533" fmla="*/ 2519 h 19998"/>
                <a:gd name="connsiteX534" fmla="*/ 14815 w 19998"/>
                <a:gd name="connsiteY534" fmla="*/ 2622 h 19998"/>
                <a:gd name="connsiteX535" fmla="*/ 14796 w 19998"/>
                <a:gd name="connsiteY535" fmla="*/ 2904 h 19998"/>
                <a:gd name="connsiteX536" fmla="*/ 14918 w 19998"/>
                <a:gd name="connsiteY536" fmla="*/ 2904 h 19998"/>
                <a:gd name="connsiteX537" fmla="*/ 14918 w 19998"/>
                <a:gd name="connsiteY537" fmla="*/ 2867 h 19998"/>
                <a:gd name="connsiteX538" fmla="*/ 15001 w 19998"/>
                <a:gd name="connsiteY538" fmla="*/ 2888 h 19998"/>
                <a:gd name="connsiteX539" fmla="*/ 15230 w 19998"/>
                <a:gd name="connsiteY539" fmla="*/ 3074 h 19998"/>
                <a:gd name="connsiteX540" fmla="*/ 15249 w 19998"/>
                <a:gd name="connsiteY540" fmla="*/ 3050 h 19998"/>
                <a:gd name="connsiteX541" fmla="*/ 15249 w 19998"/>
                <a:gd name="connsiteY541" fmla="*/ 3114 h 19998"/>
                <a:gd name="connsiteX542" fmla="*/ 15330 w 19998"/>
                <a:gd name="connsiteY542" fmla="*/ 3114 h 19998"/>
                <a:gd name="connsiteX543" fmla="*/ 15418 w 19998"/>
                <a:gd name="connsiteY543" fmla="*/ 3114 h 19998"/>
                <a:gd name="connsiteX544" fmla="*/ 15499 w 19998"/>
                <a:gd name="connsiteY544" fmla="*/ 3196 h 19998"/>
                <a:gd name="connsiteX545" fmla="*/ 15475 w 19998"/>
                <a:gd name="connsiteY545" fmla="*/ 3252 h 19998"/>
                <a:gd name="connsiteX546" fmla="*/ 15499 w 19998"/>
                <a:gd name="connsiteY546" fmla="*/ 3295 h 19998"/>
                <a:gd name="connsiteX547" fmla="*/ 15499 w 19998"/>
                <a:gd name="connsiteY547" fmla="*/ 3276 h 19998"/>
                <a:gd name="connsiteX548" fmla="*/ 15599 w 19998"/>
                <a:gd name="connsiteY548" fmla="*/ 3276 h 19998"/>
                <a:gd name="connsiteX549" fmla="*/ 15704 w 19998"/>
                <a:gd name="connsiteY549" fmla="*/ 3374 h 19998"/>
                <a:gd name="connsiteX550" fmla="*/ 15682 w 19998"/>
                <a:gd name="connsiteY550" fmla="*/ 3414 h 19998"/>
                <a:gd name="connsiteX551" fmla="*/ 15723 w 19998"/>
                <a:gd name="connsiteY551" fmla="*/ 3478 h 19998"/>
                <a:gd name="connsiteX552" fmla="*/ 15704 w 19998"/>
                <a:gd name="connsiteY552" fmla="*/ 3497 h 19998"/>
                <a:gd name="connsiteX553" fmla="*/ 15747 w 19998"/>
                <a:gd name="connsiteY553" fmla="*/ 3534 h 19998"/>
                <a:gd name="connsiteX554" fmla="*/ 15747 w 19998"/>
                <a:gd name="connsiteY554" fmla="*/ 3518 h 19998"/>
                <a:gd name="connsiteX555" fmla="*/ 15935 w 19998"/>
                <a:gd name="connsiteY555" fmla="*/ 3478 h 19998"/>
                <a:gd name="connsiteX556" fmla="*/ 15935 w 19998"/>
                <a:gd name="connsiteY556" fmla="*/ 3518 h 19998"/>
                <a:gd name="connsiteX557" fmla="*/ 15951 w 19998"/>
                <a:gd name="connsiteY557" fmla="*/ 3518 h 19998"/>
                <a:gd name="connsiteX558" fmla="*/ 15992 w 19998"/>
                <a:gd name="connsiteY558" fmla="*/ 3414 h 19998"/>
                <a:gd name="connsiteX559" fmla="*/ 16156 w 19998"/>
                <a:gd name="connsiteY559" fmla="*/ 3414 h 19998"/>
                <a:gd name="connsiteX560" fmla="*/ 16156 w 19998"/>
                <a:gd name="connsiteY560" fmla="*/ 3374 h 19998"/>
                <a:gd name="connsiteX561" fmla="*/ 16302 w 19998"/>
                <a:gd name="connsiteY561" fmla="*/ 3436 h 19998"/>
                <a:gd name="connsiteX562" fmla="*/ 16285 w 19998"/>
                <a:gd name="connsiteY562" fmla="*/ 3454 h 19998"/>
                <a:gd name="connsiteX563" fmla="*/ 16366 w 19998"/>
                <a:gd name="connsiteY563" fmla="*/ 3518 h 19998"/>
                <a:gd name="connsiteX564" fmla="*/ 16490 w 19998"/>
                <a:gd name="connsiteY564" fmla="*/ 3518 h 19998"/>
                <a:gd name="connsiteX565" fmla="*/ 16506 w 19998"/>
                <a:gd name="connsiteY565" fmla="*/ 3600 h 19998"/>
                <a:gd name="connsiteX566" fmla="*/ 16590 w 19998"/>
                <a:gd name="connsiteY566" fmla="*/ 3624 h 19998"/>
                <a:gd name="connsiteX567" fmla="*/ 16611 w 19998"/>
                <a:gd name="connsiteY567" fmla="*/ 3581 h 19998"/>
                <a:gd name="connsiteX568" fmla="*/ 16694 w 19998"/>
                <a:gd name="connsiteY568" fmla="*/ 3600 h 19998"/>
                <a:gd name="connsiteX569" fmla="*/ 16694 w 19998"/>
                <a:gd name="connsiteY569" fmla="*/ 3560 h 19998"/>
                <a:gd name="connsiteX570" fmla="*/ 16716 w 19998"/>
                <a:gd name="connsiteY570" fmla="*/ 3560 h 19998"/>
                <a:gd name="connsiteX571" fmla="*/ 16716 w 19998"/>
                <a:gd name="connsiteY571" fmla="*/ 3518 h 19998"/>
                <a:gd name="connsiteX572" fmla="*/ 16759 w 19998"/>
                <a:gd name="connsiteY572" fmla="*/ 3497 h 19998"/>
                <a:gd name="connsiteX573" fmla="*/ 16759 w 19998"/>
                <a:gd name="connsiteY573" fmla="*/ 3478 h 19998"/>
                <a:gd name="connsiteX574" fmla="*/ 16940 w 19998"/>
                <a:gd name="connsiteY574" fmla="*/ 3478 h 19998"/>
                <a:gd name="connsiteX575" fmla="*/ 17085 w 19998"/>
                <a:gd name="connsiteY575" fmla="*/ 3560 h 19998"/>
                <a:gd name="connsiteX576" fmla="*/ 17085 w 19998"/>
                <a:gd name="connsiteY576" fmla="*/ 3534 h 19998"/>
                <a:gd name="connsiteX577" fmla="*/ 17192 w 19998"/>
                <a:gd name="connsiteY577" fmla="*/ 3518 h 19998"/>
                <a:gd name="connsiteX578" fmla="*/ 17192 w 19998"/>
                <a:gd name="connsiteY578" fmla="*/ 3534 h 19998"/>
                <a:gd name="connsiteX579" fmla="*/ 17373 w 19998"/>
                <a:gd name="connsiteY579" fmla="*/ 3640 h 19998"/>
                <a:gd name="connsiteX580" fmla="*/ 17354 w 19998"/>
                <a:gd name="connsiteY580" fmla="*/ 3663 h 19998"/>
                <a:gd name="connsiteX581" fmla="*/ 17437 w 19998"/>
                <a:gd name="connsiteY581" fmla="*/ 3783 h 19998"/>
                <a:gd name="connsiteX582" fmla="*/ 17397 w 19998"/>
                <a:gd name="connsiteY582" fmla="*/ 3783 h 19998"/>
                <a:gd name="connsiteX583" fmla="*/ 17414 w 19998"/>
                <a:gd name="connsiteY583" fmla="*/ 3826 h 19998"/>
                <a:gd name="connsiteX584" fmla="*/ 17437 w 19998"/>
                <a:gd name="connsiteY584" fmla="*/ 3826 h 19998"/>
                <a:gd name="connsiteX585" fmla="*/ 17602 w 19998"/>
                <a:gd name="connsiteY585" fmla="*/ 4028 h 19998"/>
                <a:gd name="connsiteX586" fmla="*/ 17623 w 19998"/>
                <a:gd name="connsiteY586" fmla="*/ 4091 h 19998"/>
                <a:gd name="connsiteX587" fmla="*/ 17642 w 19998"/>
                <a:gd name="connsiteY587" fmla="*/ 4091 h 19998"/>
                <a:gd name="connsiteX588" fmla="*/ 17683 w 19998"/>
                <a:gd name="connsiteY588" fmla="*/ 4211 h 19998"/>
                <a:gd name="connsiteX589" fmla="*/ 17849 w 19998"/>
                <a:gd name="connsiteY589" fmla="*/ 4211 h 19998"/>
                <a:gd name="connsiteX590" fmla="*/ 17849 w 19998"/>
                <a:gd name="connsiteY590" fmla="*/ 4171 h 19998"/>
                <a:gd name="connsiteX591" fmla="*/ 17871 w 19998"/>
                <a:gd name="connsiteY591" fmla="*/ 4171 h 19998"/>
                <a:gd name="connsiteX592" fmla="*/ 17830 w 19998"/>
                <a:gd name="connsiteY592" fmla="*/ 4091 h 19998"/>
                <a:gd name="connsiteX593" fmla="*/ 17871 w 19998"/>
                <a:gd name="connsiteY593" fmla="*/ 4065 h 19998"/>
                <a:gd name="connsiteX594" fmla="*/ 17935 w 19998"/>
                <a:gd name="connsiteY594" fmla="*/ 4091 h 19998"/>
                <a:gd name="connsiteX595" fmla="*/ 17976 w 19998"/>
                <a:gd name="connsiteY595" fmla="*/ 4065 h 19998"/>
                <a:gd name="connsiteX596" fmla="*/ 18019 w 19998"/>
                <a:gd name="connsiteY596" fmla="*/ 4091 h 19998"/>
                <a:gd name="connsiteX597" fmla="*/ 18140 w 19998"/>
                <a:gd name="connsiteY597" fmla="*/ 4131 h 19998"/>
                <a:gd name="connsiteX598" fmla="*/ 18183 w 19998"/>
                <a:gd name="connsiteY598" fmla="*/ 4293 h 19998"/>
                <a:gd name="connsiteX599" fmla="*/ 18200 w 19998"/>
                <a:gd name="connsiteY599" fmla="*/ 4293 h 19998"/>
                <a:gd name="connsiteX600" fmla="*/ 18223 w 19998"/>
                <a:gd name="connsiteY600" fmla="*/ 4211 h 19998"/>
                <a:gd name="connsiteX601" fmla="*/ 18240 w 19998"/>
                <a:gd name="connsiteY601" fmla="*/ 4211 h 19998"/>
                <a:gd name="connsiteX602" fmla="*/ 18240 w 19998"/>
                <a:gd name="connsiteY602" fmla="*/ 4230 h 19998"/>
                <a:gd name="connsiteX603" fmla="*/ 18281 w 19998"/>
                <a:gd name="connsiteY603" fmla="*/ 4230 h 19998"/>
                <a:gd name="connsiteX604" fmla="*/ 18328 w 19998"/>
                <a:gd name="connsiteY604" fmla="*/ 4270 h 19998"/>
                <a:gd name="connsiteX605" fmla="*/ 18369 w 19998"/>
                <a:gd name="connsiteY605" fmla="*/ 4253 h 19998"/>
                <a:gd name="connsiteX606" fmla="*/ 18388 w 19998"/>
                <a:gd name="connsiteY606" fmla="*/ 4270 h 19998"/>
                <a:gd name="connsiteX607" fmla="*/ 18531 w 19998"/>
                <a:gd name="connsiteY607" fmla="*/ 4253 h 19998"/>
                <a:gd name="connsiteX608" fmla="*/ 18531 w 19998"/>
                <a:gd name="connsiteY608" fmla="*/ 4270 h 19998"/>
                <a:gd name="connsiteX609" fmla="*/ 18631 w 19998"/>
                <a:gd name="connsiteY609" fmla="*/ 4211 h 19998"/>
                <a:gd name="connsiteX610" fmla="*/ 18631 w 19998"/>
                <a:gd name="connsiteY610" fmla="*/ 4131 h 19998"/>
                <a:gd name="connsiteX611" fmla="*/ 18762 w 19998"/>
                <a:gd name="connsiteY611" fmla="*/ 4108 h 19998"/>
                <a:gd name="connsiteX612" fmla="*/ 18778 w 19998"/>
                <a:gd name="connsiteY612" fmla="*/ 4148 h 19998"/>
                <a:gd name="connsiteX613" fmla="*/ 18821 w 19998"/>
                <a:gd name="connsiteY613" fmla="*/ 4131 h 19998"/>
                <a:gd name="connsiteX614" fmla="*/ 18943 w 19998"/>
                <a:gd name="connsiteY614" fmla="*/ 4333 h 19998"/>
                <a:gd name="connsiteX615" fmla="*/ 19047 w 19998"/>
                <a:gd name="connsiteY615" fmla="*/ 4333 h 19998"/>
                <a:gd name="connsiteX616" fmla="*/ 19064 w 19998"/>
                <a:gd name="connsiteY616" fmla="*/ 4392 h 19998"/>
                <a:gd name="connsiteX617" fmla="*/ 19152 w 19998"/>
                <a:gd name="connsiteY617" fmla="*/ 4392 h 19998"/>
                <a:gd name="connsiteX618" fmla="*/ 19152 w 19998"/>
                <a:gd name="connsiteY618" fmla="*/ 4373 h 19998"/>
                <a:gd name="connsiteX619" fmla="*/ 19212 w 19998"/>
                <a:gd name="connsiteY619" fmla="*/ 4373 h 19998"/>
                <a:gd name="connsiteX620" fmla="*/ 19212 w 19998"/>
                <a:gd name="connsiteY620" fmla="*/ 4392 h 19998"/>
                <a:gd name="connsiteX621" fmla="*/ 19317 w 19998"/>
                <a:gd name="connsiteY621" fmla="*/ 4333 h 19998"/>
                <a:gd name="connsiteX622" fmla="*/ 19417 w 19998"/>
                <a:gd name="connsiteY622" fmla="*/ 4392 h 19998"/>
                <a:gd name="connsiteX623" fmla="*/ 19443 w 19998"/>
                <a:gd name="connsiteY623" fmla="*/ 4373 h 19998"/>
                <a:gd name="connsiteX624" fmla="*/ 19500 w 19998"/>
                <a:gd name="connsiteY624" fmla="*/ 4373 h 19998"/>
                <a:gd name="connsiteX625" fmla="*/ 19521 w 19998"/>
                <a:gd name="connsiteY625" fmla="*/ 4352 h 19998"/>
                <a:gd name="connsiteX626" fmla="*/ 19998 w 19998"/>
                <a:gd name="connsiteY626" fmla="*/ 4512 h 19998"/>
                <a:gd name="connsiteX627" fmla="*/ 19750 w 19998"/>
                <a:gd name="connsiteY627" fmla="*/ 4939 h 19998"/>
                <a:gd name="connsiteX628" fmla="*/ 19712 w 19998"/>
                <a:gd name="connsiteY628" fmla="*/ 4939 h 19998"/>
                <a:gd name="connsiteX629" fmla="*/ 19686 w 19998"/>
                <a:gd name="connsiteY629" fmla="*/ 5003 h 19998"/>
                <a:gd name="connsiteX630" fmla="*/ 19645 w 19998"/>
                <a:gd name="connsiteY630" fmla="*/ 5003 h 19998"/>
                <a:gd name="connsiteX631" fmla="*/ 19131 w 19998"/>
                <a:gd name="connsiteY631" fmla="*/ 6512 h 19998"/>
                <a:gd name="connsiteX632" fmla="*/ 19236 w 19998"/>
                <a:gd name="connsiteY632" fmla="*/ 7750 h 19998"/>
                <a:gd name="connsiteX633" fmla="*/ 19212 w 19998"/>
                <a:gd name="connsiteY633" fmla="*/ 7750 h 19998"/>
                <a:gd name="connsiteX634" fmla="*/ 19090 w 19998"/>
                <a:gd name="connsiteY634" fmla="*/ 7870 h 19998"/>
                <a:gd name="connsiteX635" fmla="*/ 19152 w 19998"/>
                <a:gd name="connsiteY635" fmla="*/ 7853 h 19998"/>
                <a:gd name="connsiteX636" fmla="*/ 19064 w 19998"/>
                <a:gd name="connsiteY636" fmla="*/ 7973 h 19998"/>
                <a:gd name="connsiteX637" fmla="*/ 18983 w 19998"/>
                <a:gd name="connsiteY637" fmla="*/ 7973 h 19998"/>
                <a:gd name="connsiteX638" fmla="*/ 18714 w 19998"/>
                <a:gd name="connsiteY638" fmla="*/ 8135 h 19998"/>
                <a:gd name="connsiteX639" fmla="*/ 18695 w 19998"/>
                <a:gd name="connsiteY639" fmla="*/ 8093 h 19998"/>
                <a:gd name="connsiteX640" fmla="*/ 18614 w 19998"/>
                <a:gd name="connsiteY640" fmla="*/ 7997 h 19998"/>
                <a:gd name="connsiteX641" fmla="*/ 18304 w 19998"/>
                <a:gd name="connsiteY64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003 h 19998"/>
                <a:gd name="connsiteX381" fmla="*/ 1341 w 19998"/>
                <a:gd name="connsiteY381" fmla="*/ 5165 h 19998"/>
                <a:gd name="connsiteX382" fmla="*/ 1381 w 19998"/>
                <a:gd name="connsiteY382" fmla="*/ 5165 h 19998"/>
                <a:gd name="connsiteX383" fmla="*/ 1441 w 19998"/>
                <a:gd name="connsiteY383" fmla="*/ 5149 h 19998"/>
                <a:gd name="connsiteX384" fmla="*/ 1524 w 19998"/>
                <a:gd name="connsiteY384" fmla="*/ 5069 h 19998"/>
                <a:gd name="connsiteX385" fmla="*/ 1562 w 19998"/>
                <a:gd name="connsiteY385" fmla="*/ 5069 h 19998"/>
                <a:gd name="connsiteX386" fmla="*/ 1562 w 19998"/>
                <a:gd name="connsiteY386" fmla="*/ 5043 h 19998"/>
                <a:gd name="connsiteX387" fmla="*/ 1815 w 19998"/>
                <a:gd name="connsiteY387" fmla="*/ 5125 h 19998"/>
                <a:gd name="connsiteX388" fmla="*/ 1815 w 19998"/>
                <a:gd name="connsiteY388" fmla="*/ 5149 h 19998"/>
                <a:gd name="connsiteX389" fmla="*/ 1831 w 19998"/>
                <a:gd name="connsiteY389" fmla="*/ 5149 h 19998"/>
                <a:gd name="connsiteX390" fmla="*/ 1874 w 19998"/>
                <a:gd name="connsiteY390" fmla="*/ 5149 h 19998"/>
                <a:gd name="connsiteX391" fmla="*/ 1874 w 19998"/>
                <a:gd name="connsiteY391" fmla="*/ 5189 h 19998"/>
                <a:gd name="connsiteX392" fmla="*/ 1936 w 19998"/>
                <a:gd name="connsiteY392" fmla="*/ 5165 h 19998"/>
                <a:gd name="connsiteX393" fmla="*/ 1936 w 19998"/>
                <a:gd name="connsiteY393" fmla="*/ 5149 h 19998"/>
                <a:gd name="connsiteX394" fmla="*/ 1915 w 19998"/>
                <a:gd name="connsiteY394" fmla="*/ 5125 h 19998"/>
                <a:gd name="connsiteX395" fmla="*/ 1915 w 19998"/>
                <a:gd name="connsiteY395" fmla="*/ 5069 h 19998"/>
                <a:gd name="connsiteX396" fmla="*/ 1979 w 19998"/>
                <a:gd name="connsiteY396" fmla="*/ 5003 h 19998"/>
                <a:gd name="connsiteX397" fmla="*/ 1936 w 19998"/>
                <a:gd name="connsiteY397" fmla="*/ 4939 h 19998"/>
                <a:gd name="connsiteX398" fmla="*/ 2103 w 19998"/>
                <a:gd name="connsiteY398" fmla="*/ 4820 h 19998"/>
                <a:gd name="connsiteX399" fmla="*/ 2496 w 19998"/>
                <a:gd name="connsiteY399" fmla="*/ 4777 h 19998"/>
                <a:gd name="connsiteX400" fmla="*/ 2536 w 19998"/>
                <a:gd name="connsiteY400" fmla="*/ 4860 h 19998"/>
                <a:gd name="connsiteX401" fmla="*/ 2722 w 19998"/>
                <a:gd name="connsiteY401" fmla="*/ 4761 h 19998"/>
                <a:gd name="connsiteX402" fmla="*/ 2722 w 19998"/>
                <a:gd name="connsiteY402" fmla="*/ 4900 h 19998"/>
                <a:gd name="connsiteX403" fmla="*/ 2805 w 19998"/>
                <a:gd name="connsiteY403" fmla="*/ 4923 h 19998"/>
                <a:gd name="connsiteX404" fmla="*/ 2782 w 19998"/>
                <a:gd name="connsiteY404" fmla="*/ 4982 h 19998"/>
                <a:gd name="connsiteX405" fmla="*/ 2886 w 19998"/>
                <a:gd name="connsiteY405" fmla="*/ 5022 h 19998"/>
                <a:gd name="connsiteX406" fmla="*/ 2970 w 19998"/>
                <a:gd name="connsiteY406" fmla="*/ 5189 h 19998"/>
                <a:gd name="connsiteX407" fmla="*/ 3256 w 19998"/>
                <a:gd name="connsiteY407" fmla="*/ 5673 h 19998"/>
                <a:gd name="connsiteX408" fmla="*/ 3608 w 19998"/>
                <a:gd name="connsiteY408" fmla="*/ 5391 h 19998"/>
                <a:gd name="connsiteX409" fmla="*/ 3860 w 19998"/>
                <a:gd name="connsiteY409" fmla="*/ 5268 h 19998"/>
                <a:gd name="connsiteX410" fmla="*/ 3999 w 19998"/>
                <a:gd name="connsiteY410" fmla="*/ 5534 h 19998"/>
                <a:gd name="connsiteX411" fmla="*/ 4351 w 19998"/>
                <a:gd name="connsiteY411" fmla="*/ 5351 h 19998"/>
                <a:gd name="connsiteX412" fmla="*/ 4580 w 19998"/>
                <a:gd name="connsiteY412" fmla="*/ 5268 h 19998"/>
                <a:gd name="connsiteX413" fmla="*/ 4580 w 19998"/>
                <a:gd name="connsiteY413" fmla="*/ 5471 h 19998"/>
                <a:gd name="connsiteX414" fmla="*/ 4994 w 19998"/>
                <a:gd name="connsiteY414" fmla="*/ 5449 h 19998"/>
                <a:gd name="connsiteX415" fmla="*/ 5323 w 19998"/>
                <a:gd name="connsiteY415" fmla="*/ 5471 h 19998"/>
                <a:gd name="connsiteX416" fmla="*/ 5242 w 19998"/>
                <a:gd name="connsiteY416" fmla="*/ 5407 h 19998"/>
                <a:gd name="connsiteX417" fmla="*/ 4994 w 19998"/>
                <a:gd name="connsiteY417" fmla="*/ 5003 h 19998"/>
                <a:gd name="connsiteX418" fmla="*/ 4970 w 19998"/>
                <a:gd name="connsiteY418" fmla="*/ 5003 h 19998"/>
                <a:gd name="connsiteX419" fmla="*/ 4954 w 19998"/>
                <a:gd name="connsiteY419" fmla="*/ 4982 h 19998"/>
                <a:gd name="connsiteX420" fmla="*/ 5054 w 19998"/>
                <a:gd name="connsiteY420" fmla="*/ 4618 h 19998"/>
                <a:gd name="connsiteX421" fmla="*/ 5054 w 19998"/>
                <a:gd name="connsiteY421" fmla="*/ 4601 h 19998"/>
                <a:gd name="connsiteX422" fmla="*/ 5037 w 19998"/>
                <a:gd name="connsiteY422" fmla="*/ 4618 h 19998"/>
                <a:gd name="connsiteX423" fmla="*/ 5011 w 19998"/>
                <a:gd name="connsiteY423" fmla="*/ 4131 h 19998"/>
                <a:gd name="connsiteX424" fmla="*/ 4970 w 19998"/>
                <a:gd name="connsiteY424" fmla="*/ 4131 h 19998"/>
                <a:gd name="connsiteX425" fmla="*/ 4642 w 19998"/>
                <a:gd name="connsiteY425" fmla="*/ 3335 h 19998"/>
                <a:gd name="connsiteX426" fmla="*/ 4663 w 19998"/>
                <a:gd name="connsiteY426" fmla="*/ 3092 h 19998"/>
                <a:gd name="connsiteX427" fmla="*/ 4563 w 19998"/>
                <a:gd name="connsiteY427" fmla="*/ 3050 h 19998"/>
                <a:gd name="connsiteX428" fmla="*/ 4563 w 19998"/>
                <a:gd name="connsiteY428" fmla="*/ 2930 h 19998"/>
                <a:gd name="connsiteX429" fmla="*/ 4663 w 19998"/>
                <a:gd name="connsiteY429" fmla="*/ 2987 h 19998"/>
                <a:gd name="connsiteX430" fmla="*/ 4684 w 19998"/>
                <a:gd name="connsiteY430" fmla="*/ 2947 h 19998"/>
                <a:gd name="connsiteX431" fmla="*/ 5242 w 19998"/>
                <a:gd name="connsiteY431" fmla="*/ 3092 h 19998"/>
                <a:gd name="connsiteX432" fmla="*/ 5258 w 19998"/>
                <a:gd name="connsiteY432" fmla="*/ 3029 h 19998"/>
                <a:gd name="connsiteX433" fmla="*/ 5570 w 19998"/>
                <a:gd name="connsiteY433" fmla="*/ 3050 h 19998"/>
                <a:gd name="connsiteX434" fmla="*/ 5632 w 19998"/>
                <a:gd name="connsiteY434" fmla="*/ 3252 h 19998"/>
                <a:gd name="connsiteX435" fmla="*/ 5592 w 19998"/>
                <a:gd name="connsiteY435" fmla="*/ 3252 h 19998"/>
                <a:gd name="connsiteX436" fmla="*/ 5570 w 19998"/>
                <a:gd name="connsiteY436" fmla="*/ 3316 h 19998"/>
                <a:gd name="connsiteX437" fmla="*/ 5511 w 19998"/>
                <a:gd name="connsiteY437" fmla="*/ 3316 h 19998"/>
                <a:gd name="connsiteX438" fmla="*/ 5675 w 19998"/>
                <a:gd name="connsiteY438" fmla="*/ 3800 h 19998"/>
                <a:gd name="connsiteX439" fmla="*/ 5649 w 19998"/>
                <a:gd name="connsiteY439" fmla="*/ 3826 h 19998"/>
                <a:gd name="connsiteX440" fmla="*/ 5732 w 19998"/>
                <a:gd name="connsiteY440" fmla="*/ 3842 h 19998"/>
                <a:gd name="connsiteX441" fmla="*/ 5713 w 19998"/>
                <a:gd name="connsiteY441" fmla="*/ 3842 h 19998"/>
                <a:gd name="connsiteX442" fmla="*/ 5732 w 19998"/>
                <a:gd name="connsiteY442" fmla="*/ 3882 h 19998"/>
                <a:gd name="connsiteX443" fmla="*/ 5756 w 19998"/>
                <a:gd name="connsiteY443" fmla="*/ 3882 h 19998"/>
                <a:gd name="connsiteX444" fmla="*/ 5775 w 19998"/>
                <a:gd name="connsiteY444" fmla="*/ 3882 h 19998"/>
                <a:gd name="connsiteX445" fmla="*/ 5861 w 19998"/>
                <a:gd name="connsiteY445" fmla="*/ 3762 h 19998"/>
                <a:gd name="connsiteX446" fmla="*/ 6499 w 19998"/>
                <a:gd name="connsiteY446" fmla="*/ 3906 h 19998"/>
                <a:gd name="connsiteX447" fmla="*/ 7611 w 19998"/>
                <a:gd name="connsiteY447" fmla="*/ 3826 h 19998"/>
                <a:gd name="connsiteX448" fmla="*/ 7923 w 19998"/>
                <a:gd name="connsiteY448" fmla="*/ 3722 h 19998"/>
                <a:gd name="connsiteX449" fmla="*/ 8045 w 19998"/>
                <a:gd name="connsiteY449" fmla="*/ 3703 h 19998"/>
                <a:gd name="connsiteX450" fmla="*/ 7611 w 19998"/>
                <a:gd name="connsiteY450" fmla="*/ 3600 h 19998"/>
                <a:gd name="connsiteX451" fmla="*/ 7611 w 19998"/>
                <a:gd name="connsiteY451" fmla="*/ 3581 h 19998"/>
                <a:gd name="connsiteX452" fmla="*/ 7799 w 19998"/>
                <a:gd name="connsiteY452" fmla="*/ 3092 h 19998"/>
                <a:gd name="connsiteX453" fmla="*/ 9574 w 19998"/>
                <a:gd name="connsiteY453" fmla="*/ 2317 h 19998"/>
                <a:gd name="connsiteX454" fmla="*/ 9843 w 19998"/>
                <a:gd name="connsiteY454" fmla="*/ 1993 h 19998"/>
                <a:gd name="connsiteX455" fmla="*/ 9902 w 19998"/>
                <a:gd name="connsiteY455" fmla="*/ 2051 h 19998"/>
                <a:gd name="connsiteX456" fmla="*/ 10031 w 19998"/>
                <a:gd name="connsiteY456" fmla="*/ 2051 h 19998"/>
                <a:gd name="connsiteX457" fmla="*/ 9964 w 19998"/>
                <a:gd name="connsiteY457" fmla="*/ 1972 h 19998"/>
                <a:gd name="connsiteX458" fmla="*/ 9943 w 19998"/>
                <a:gd name="connsiteY458" fmla="*/ 1993 h 19998"/>
                <a:gd name="connsiteX459" fmla="*/ 9843 w 19998"/>
                <a:gd name="connsiteY459" fmla="*/ 1645 h 19998"/>
                <a:gd name="connsiteX460" fmla="*/ 9902 w 19998"/>
                <a:gd name="connsiteY460" fmla="*/ 1645 h 19998"/>
                <a:gd name="connsiteX461" fmla="*/ 9902 w 19998"/>
                <a:gd name="connsiteY461" fmla="*/ 1628 h 19998"/>
                <a:gd name="connsiteX462" fmla="*/ 9902 w 19998"/>
                <a:gd name="connsiteY462" fmla="*/ 1607 h 19998"/>
                <a:gd name="connsiteX463" fmla="*/ 9843 w 19998"/>
                <a:gd name="connsiteY463" fmla="*/ 1542 h 19998"/>
                <a:gd name="connsiteX464" fmla="*/ 9886 w 19998"/>
                <a:gd name="connsiteY464" fmla="*/ 1260 h 19998"/>
                <a:gd name="connsiteX465" fmla="*/ 9926 w 19998"/>
                <a:gd name="connsiteY465" fmla="*/ 1243 h 19998"/>
                <a:gd name="connsiteX466" fmla="*/ 9886 w 19998"/>
                <a:gd name="connsiteY466" fmla="*/ 815 h 19998"/>
                <a:gd name="connsiteX467" fmla="*/ 9902 w 19998"/>
                <a:gd name="connsiteY467" fmla="*/ 815 h 19998"/>
                <a:gd name="connsiteX468" fmla="*/ 9886 w 19998"/>
                <a:gd name="connsiteY468" fmla="*/ 484 h 19998"/>
                <a:gd name="connsiteX469" fmla="*/ 10645 w 19998"/>
                <a:gd name="connsiteY469" fmla="*/ 186 h 19998"/>
                <a:gd name="connsiteX470" fmla="*/ 11307 w 19998"/>
                <a:gd name="connsiteY470" fmla="*/ 0 h 19998"/>
                <a:gd name="connsiteX471" fmla="*/ 11431 w 19998"/>
                <a:gd name="connsiteY471" fmla="*/ 324 h 19998"/>
                <a:gd name="connsiteX472" fmla="*/ 11431 w 19998"/>
                <a:gd name="connsiteY472" fmla="*/ 630 h 19998"/>
                <a:gd name="connsiteX473" fmla="*/ 11577 w 19998"/>
                <a:gd name="connsiteY473" fmla="*/ 630 h 19998"/>
                <a:gd name="connsiteX474" fmla="*/ 11700 w 19998"/>
                <a:gd name="connsiteY474" fmla="*/ 832 h 19998"/>
                <a:gd name="connsiteX475" fmla="*/ 11822 w 19998"/>
                <a:gd name="connsiteY475" fmla="*/ 895 h 19998"/>
                <a:gd name="connsiteX476" fmla="*/ 12158 w 19998"/>
                <a:gd name="connsiteY476" fmla="*/ 670 h 19998"/>
                <a:gd name="connsiteX477" fmla="*/ 12279 w 19998"/>
                <a:gd name="connsiteY477" fmla="*/ 792 h 19998"/>
                <a:gd name="connsiteX478" fmla="*/ 12255 w 19998"/>
                <a:gd name="connsiteY478" fmla="*/ 815 h 19998"/>
                <a:gd name="connsiteX479" fmla="*/ 12360 w 19998"/>
                <a:gd name="connsiteY479" fmla="*/ 895 h 19998"/>
                <a:gd name="connsiteX480" fmla="*/ 12360 w 19998"/>
                <a:gd name="connsiteY480" fmla="*/ 912 h 19998"/>
                <a:gd name="connsiteX481" fmla="*/ 12339 w 19998"/>
                <a:gd name="connsiteY481" fmla="*/ 935 h 19998"/>
                <a:gd name="connsiteX482" fmla="*/ 12548 w 19998"/>
                <a:gd name="connsiteY482" fmla="*/ 1342 h 19998"/>
                <a:gd name="connsiteX483" fmla="*/ 12753 w 19998"/>
                <a:gd name="connsiteY483" fmla="*/ 1260 h 19998"/>
                <a:gd name="connsiteX484" fmla="*/ 12729 w 19998"/>
                <a:gd name="connsiteY484" fmla="*/ 1363 h 19998"/>
                <a:gd name="connsiteX485" fmla="*/ 12834 w 19998"/>
                <a:gd name="connsiteY485" fmla="*/ 1323 h 19998"/>
                <a:gd name="connsiteX486" fmla="*/ 12853 w 19998"/>
                <a:gd name="connsiteY486" fmla="*/ 1342 h 19998"/>
                <a:gd name="connsiteX487" fmla="*/ 12901 w 19998"/>
                <a:gd name="connsiteY487" fmla="*/ 1342 h 19998"/>
                <a:gd name="connsiteX488" fmla="*/ 13039 w 19998"/>
                <a:gd name="connsiteY488" fmla="*/ 1769 h 19998"/>
                <a:gd name="connsiteX489" fmla="*/ 13039 w 19998"/>
                <a:gd name="connsiteY489" fmla="*/ 1751 h 19998"/>
                <a:gd name="connsiteX490" fmla="*/ 13065 w 19998"/>
                <a:gd name="connsiteY490" fmla="*/ 1751 h 19998"/>
                <a:gd name="connsiteX491" fmla="*/ 13082 w 19998"/>
                <a:gd name="connsiteY491" fmla="*/ 1671 h 19998"/>
                <a:gd name="connsiteX492" fmla="*/ 13186 w 19998"/>
                <a:gd name="connsiteY492" fmla="*/ 1645 h 19998"/>
                <a:gd name="connsiteX493" fmla="*/ 13203 w 19998"/>
                <a:gd name="connsiteY493" fmla="*/ 1671 h 19998"/>
                <a:gd name="connsiteX494" fmla="*/ 13203 w 19998"/>
                <a:gd name="connsiteY494" fmla="*/ 1645 h 19998"/>
                <a:gd name="connsiteX495" fmla="*/ 13267 w 19998"/>
                <a:gd name="connsiteY495" fmla="*/ 1645 h 19998"/>
                <a:gd name="connsiteX496" fmla="*/ 13267 w 19998"/>
                <a:gd name="connsiteY496" fmla="*/ 1671 h 19998"/>
                <a:gd name="connsiteX497" fmla="*/ 13308 w 19998"/>
                <a:gd name="connsiteY497" fmla="*/ 1687 h 19998"/>
                <a:gd name="connsiteX498" fmla="*/ 13308 w 19998"/>
                <a:gd name="connsiteY498" fmla="*/ 1711 h 19998"/>
                <a:gd name="connsiteX499" fmla="*/ 13515 w 19998"/>
                <a:gd name="connsiteY499" fmla="*/ 1628 h 19998"/>
                <a:gd name="connsiteX500" fmla="*/ 13598 w 19998"/>
                <a:gd name="connsiteY500" fmla="*/ 1751 h 19998"/>
                <a:gd name="connsiteX501" fmla="*/ 13660 w 19998"/>
                <a:gd name="connsiteY501" fmla="*/ 1769 h 19998"/>
                <a:gd name="connsiteX502" fmla="*/ 13660 w 19998"/>
                <a:gd name="connsiteY502" fmla="*/ 1833 h 19998"/>
                <a:gd name="connsiteX503" fmla="*/ 13677 w 19998"/>
                <a:gd name="connsiteY503" fmla="*/ 1833 h 19998"/>
                <a:gd name="connsiteX504" fmla="*/ 13677 w 19998"/>
                <a:gd name="connsiteY504" fmla="*/ 1849 h 19998"/>
                <a:gd name="connsiteX505" fmla="*/ 13725 w 19998"/>
                <a:gd name="connsiteY505" fmla="*/ 1849 h 19998"/>
                <a:gd name="connsiteX506" fmla="*/ 13703 w 19998"/>
                <a:gd name="connsiteY506" fmla="*/ 1833 h 19998"/>
                <a:gd name="connsiteX507" fmla="*/ 13725 w 19998"/>
                <a:gd name="connsiteY507" fmla="*/ 1791 h 19998"/>
                <a:gd name="connsiteX508" fmla="*/ 13808 w 19998"/>
                <a:gd name="connsiteY508" fmla="*/ 1873 h 19998"/>
                <a:gd name="connsiteX509" fmla="*/ 13725 w 19998"/>
                <a:gd name="connsiteY509" fmla="*/ 2155 h 19998"/>
                <a:gd name="connsiteX510" fmla="*/ 13725 w 19998"/>
                <a:gd name="connsiteY510" fmla="*/ 2138 h 19998"/>
                <a:gd name="connsiteX511" fmla="*/ 13784 w 19998"/>
                <a:gd name="connsiteY511" fmla="*/ 2155 h 19998"/>
                <a:gd name="connsiteX512" fmla="*/ 13825 w 19998"/>
                <a:gd name="connsiteY512" fmla="*/ 2301 h 19998"/>
                <a:gd name="connsiteX513" fmla="*/ 13703 w 19998"/>
                <a:gd name="connsiteY513" fmla="*/ 2420 h 19998"/>
                <a:gd name="connsiteX514" fmla="*/ 13741 w 19998"/>
                <a:gd name="connsiteY514" fmla="*/ 2463 h 19998"/>
                <a:gd name="connsiteX515" fmla="*/ 13703 w 19998"/>
                <a:gd name="connsiteY515" fmla="*/ 2503 h 19998"/>
                <a:gd name="connsiteX516" fmla="*/ 13784 w 19998"/>
                <a:gd name="connsiteY516" fmla="*/ 2519 h 19998"/>
                <a:gd name="connsiteX517" fmla="*/ 13784 w 19998"/>
                <a:gd name="connsiteY517" fmla="*/ 2540 h 19998"/>
                <a:gd name="connsiteX518" fmla="*/ 13849 w 19998"/>
                <a:gd name="connsiteY518" fmla="*/ 2540 h 19998"/>
                <a:gd name="connsiteX519" fmla="*/ 14280 w 19998"/>
                <a:gd name="connsiteY519" fmla="*/ 2540 h 19998"/>
                <a:gd name="connsiteX520" fmla="*/ 14527 w 19998"/>
                <a:gd name="connsiteY520" fmla="*/ 2437 h 19998"/>
                <a:gd name="connsiteX521" fmla="*/ 14527 w 19998"/>
                <a:gd name="connsiteY521" fmla="*/ 2218 h 19998"/>
                <a:gd name="connsiteX522" fmla="*/ 14715 w 19998"/>
                <a:gd name="connsiteY522" fmla="*/ 2051 h 19998"/>
                <a:gd name="connsiteX523" fmla="*/ 14815 w 19998"/>
                <a:gd name="connsiteY523" fmla="*/ 2115 h 19998"/>
                <a:gd name="connsiteX524" fmla="*/ 14775 w 19998"/>
                <a:gd name="connsiteY524" fmla="*/ 2138 h 19998"/>
                <a:gd name="connsiteX525" fmla="*/ 14796 w 19998"/>
                <a:gd name="connsiteY525" fmla="*/ 2218 h 19998"/>
                <a:gd name="connsiteX526" fmla="*/ 14756 w 19998"/>
                <a:gd name="connsiteY526" fmla="*/ 2195 h 19998"/>
                <a:gd name="connsiteX527" fmla="*/ 14732 w 19998"/>
                <a:gd name="connsiteY527" fmla="*/ 2218 h 19998"/>
                <a:gd name="connsiteX528" fmla="*/ 14756 w 19998"/>
                <a:gd name="connsiteY528" fmla="*/ 2237 h 19998"/>
                <a:gd name="connsiteX529" fmla="*/ 14732 w 19998"/>
                <a:gd name="connsiteY529" fmla="*/ 2275 h 19998"/>
                <a:gd name="connsiteX530" fmla="*/ 14715 w 19998"/>
                <a:gd name="connsiteY530" fmla="*/ 2275 h 19998"/>
                <a:gd name="connsiteX531" fmla="*/ 14756 w 19998"/>
                <a:gd name="connsiteY531" fmla="*/ 2341 h 19998"/>
                <a:gd name="connsiteX532" fmla="*/ 14675 w 19998"/>
                <a:gd name="connsiteY532" fmla="*/ 2519 h 19998"/>
                <a:gd name="connsiteX533" fmla="*/ 14815 w 19998"/>
                <a:gd name="connsiteY533" fmla="*/ 2622 h 19998"/>
                <a:gd name="connsiteX534" fmla="*/ 14796 w 19998"/>
                <a:gd name="connsiteY534" fmla="*/ 2904 h 19998"/>
                <a:gd name="connsiteX535" fmla="*/ 14918 w 19998"/>
                <a:gd name="connsiteY535" fmla="*/ 2904 h 19998"/>
                <a:gd name="connsiteX536" fmla="*/ 14918 w 19998"/>
                <a:gd name="connsiteY536" fmla="*/ 2867 h 19998"/>
                <a:gd name="connsiteX537" fmla="*/ 15001 w 19998"/>
                <a:gd name="connsiteY537" fmla="*/ 2888 h 19998"/>
                <a:gd name="connsiteX538" fmla="*/ 15230 w 19998"/>
                <a:gd name="connsiteY538" fmla="*/ 3074 h 19998"/>
                <a:gd name="connsiteX539" fmla="*/ 15249 w 19998"/>
                <a:gd name="connsiteY539" fmla="*/ 3050 h 19998"/>
                <a:gd name="connsiteX540" fmla="*/ 15249 w 19998"/>
                <a:gd name="connsiteY540" fmla="*/ 3114 h 19998"/>
                <a:gd name="connsiteX541" fmla="*/ 15330 w 19998"/>
                <a:gd name="connsiteY541" fmla="*/ 3114 h 19998"/>
                <a:gd name="connsiteX542" fmla="*/ 15418 w 19998"/>
                <a:gd name="connsiteY542" fmla="*/ 3114 h 19998"/>
                <a:gd name="connsiteX543" fmla="*/ 15499 w 19998"/>
                <a:gd name="connsiteY543" fmla="*/ 3196 h 19998"/>
                <a:gd name="connsiteX544" fmla="*/ 15475 w 19998"/>
                <a:gd name="connsiteY544" fmla="*/ 3252 h 19998"/>
                <a:gd name="connsiteX545" fmla="*/ 15499 w 19998"/>
                <a:gd name="connsiteY545" fmla="*/ 3295 h 19998"/>
                <a:gd name="connsiteX546" fmla="*/ 15499 w 19998"/>
                <a:gd name="connsiteY546" fmla="*/ 3276 h 19998"/>
                <a:gd name="connsiteX547" fmla="*/ 15599 w 19998"/>
                <a:gd name="connsiteY547" fmla="*/ 3276 h 19998"/>
                <a:gd name="connsiteX548" fmla="*/ 15704 w 19998"/>
                <a:gd name="connsiteY548" fmla="*/ 3374 h 19998"/>
                <a:gd name="connsiteX549" fmla="*/ 15682 w 19998"/>
                <a:gd name="connsiteY549" fmla="*/ 3414 h 19998"/>
                <a:gd name="connsiteX550" fmla="*/ 15723 w 19998"/>
                <a:gd name="connsiteY550" fmla="*/ 3478 h 19998"/>
                <a:gd name="connsiteX551" fmla="*/ 15704 w 19998"/>
                <a:gd name="connsiteY551" fmla="*/ 3497 h 19998"/>
                <a:gd name="connsiteX552" fmla="*/ 15747 w 19998"/>
                <a:gd name="connsiteY552" fmla="*/ 3534 h 19998"/>
                <a:gd name="connsiteX553" fmla="*/ 15747 w 19998"/>
                <a:gd name="connsiteY553" fmla="*/ 3518 h 19998"/>
                <a:gd name="connsiteX554" fmla="*/ 15935 w 19998"/>
                <a:gd name="connsiteY554" fmla="*/ 3478 h 19998"/>
                <a:gd name="connsiteX555" fmla="*/ 15935 w 19998"/>
                <a:gd name="connsiteY555" fmla="*/ 3518 h 19998"/>
                <a:gd name="connsiteX556" fmla="*/ 15951 w 19998"/>
                <a:gd name="connsiteY556" fmla="*/ 3518 h 19998"/>
                <a:gd name="connsiteX557" fmla="*/ 15992 w 19998"/>
                <a:gd name="connsiteY557" fmla="*/ 3414 h 19998"/>
                <a:gd name="connsiteX558" fmla="*/ 16156 w 19998"/>
                <a:gd name="connsiteY558" fmla="*/ 3414 h 19998"/>
                <a:gd name="connsiteX559" fmla="*/ 16156 w 19998"/>
                <a:gd name="connsiteY559" fmla="*/ 3374 h 19998"/>
                <a:gd name="connsiteX560" fmla="*/ 16302 w 19998"/>
                <a:gd name="connsiteY560" fmla="*/ 3436 h 19998"/>
                <a:gd name="connsiteX561" fmla="*/ 16285 w 19998"/>
                <a:gd name="connsiteY561" fmla="*/ 3454 h 19998"/>
                <a:gd name="connsiteX562" fmla="*/ 16366 w 19998"/>
                <a:gd name="connsiteY562" fmla="*/ 3518 h 19998"/>
                <a:gd name="connsiteX563" fmla="*/ 16490 w 19998"/>
                <a:gd name="connsiteY563" fmla="*/ 3518 h 19998"/>
                <a:gd name="connsiteX564" fmla="*/ 16506 w 19998"/>
                <a:gd name="connsiteY564" fmla="*/ 3600 h 19998"/>
                <a:gd name="connsiteX565" fmla="*/ 16590 w 19998"/>
                <a:gd name="connsiteY565" fmla="*/ 3624 h 19998"/>
                <a:gd name="connsiteX566" fmla="*/ 16611 w 19998"/>
                <a:gd name="connsiteY566" fmla="*/ 3581 h 19998"/>
                <a:gd name="connsiteX567" fmla="*/ 16694 w 19998"/>
                <a:gd name="connsiteY567" fmla="*/ 3600 h 19998"/>
                <a:gd name="connsiteX568" fmla="*/ 16694 w 19998"/>
                <a:gd name="connsiteY568" fmla="*/ 3560 h 19998"/>
                <a:gd name="connsiteX569" fmla="*/ 16716 w 19998"/>
                <a:gd name="connsiteY569" fmla="*/ 3560 h 19998"/>
                <a:gd name="connsiteX570" fmla="*/ 16716 w 19998"/>
                <a:gd name="connsiteY570" fmla="*/ 3518 h 19998"/>
                <a:gd name="connsiteX571" fmla="*/ 16759 w 19998"/>
                <a:gd name="connsiteY571" fmla="*/ 3497 h 19998"/>
                <a:gd name="connsiteX572" fmla="*/ 16759 w 19998"/>
                <a:gd name="connsiteY572" fmla="*/ 3478 h 19998"/>
                <a:gd name="connsiteX573" fmla="*/ 16940 w 19998"/>
                <a:gd name="connsiteY573" fmla="*/ 3478 h 19998"/>
                <a:gd name="connsiteX574" fmla="*/ 17085 w 19998"/>
                <a:gd name="connsiteY574" fmla="*/ 3560 h 19998"/>
                <a:gd name="connsiteX575" fmla="*/ 17085 w 19998"/>
                <a:gd name="connsiteY575" fmla="*/ 3534 h 19998"/>
                <a:gd name="connsiteX576" fmla="*/ 17192 w 19998"/>
                <a:gd name="connsiteY576" fmla="*/ 3518 h 19998"/>
                <a:gd name="connsiteX577" fmla="*/ 17192 w 19998"/>
                <a:gd name="connsiteY577" fmla="*/ 3534 h 19998"/>
                <a:gd name="connsiteX578" fmla="*/ 17373 w 19998"/>
                <a:gd name="connsiteY578" fmla="*/ 3640 h 19998"/>
                <a:gd name="connsiteX579" fmla="*/ 17354 w 19998"/>
                <a:gd name="connsiteY579" fmla="*/ 3663 h 19998"/>
                <a:gd name="connsiteX580" fmla="*/ 17437 w 19998"/>
                <a:gd name="connsiteY580" fmla="*/ 3783 h 19998"/>
                <a:gd name="connsiteX581" fmla="*/ 17397 w 19998"/>
                <a:gd name="connsiteY581" fmla="*/ 3783 h 19998"/>
                <a:gd name="connsiteX582" fmla="*/ 17414 w 19998"/>
                <a:gd name="connsiteY582" fmla="*/ 3826 h 19998"/>
                <a:gd name="connsiteX583" fmla="*/ 17437 w 19998"/>
                <a:gd name="connsiteY583" fmla="*/ 3826 h 19998"/>
                <a:gd name="connsiteX584" fmla="*/ 17602 w 19998"/>
                <a:gd name="connsiteY584" fmla="*/ 4028 h 19998"/>
                <a:gd name="connsiteX585" fmla="*/ 17623 w 19998"/>
                <a:gd name="connsiteY585" fmla="*/ 4091 h 19998"/>
                <a:gd name="connsiteX586" fmla="*/ 17642 w 19998"/>
                <a:gd name="connsiteY586" fmla="*/ 4091 h 19998"/>
                <a:gd name="connsiteX587" fmla="*/ 17683 w 19998"/>
                <a:gd name="connsiteY587" fmla="*/ 4211 h 19998"/>
                <a:gd name="connsiteX588" fmla="*/ 17849 w 19998"/>
                <a:gd name="connsiteY588" fmla="*/ 4211 h 19998"/>
                <a:gd name="connsiteX589" fmla="*/ 17849 w 19998"/>
                <a:gd name="connsiteY589" fmla="*/ 4171 h 19998"/>
                <a:gd name="connsiteX590" fmla="*/ 17871 w 19998"/>
                <a:gd name="connsiteY590" fmla="*/ 4171 h 19998"/>
                <a:gd name="connsiteX591" fmla="*/ 17830 w 19998"/>
                <a:gd name="connsiteY591" fmla="*/ 4091 h 19998"/>
                <a:gd name="connsiteX592" fmla="*/ 17871 w 19998"/>
                <a:gd name="connsiteY592" fmla="*/ 4065 h 19998"/>
                <a:gd name="connsiteX593" fmla="*/ 17935 w 19998"/>
                <a:gd name="connsiteY593" fmla="*/ 4091 h 19998"/>
                <a:gd name="connsiteX594" fmla="*/ 17976 w 19998"/>
                <a:gd name="connsiteY594" fmla="*/ 4065 h 19998"/>
                <a:gd name="connsiteX595" fmla="*/ 18019 w 19998"/>
                <a:gd name="connsiteY595" fmla="*/ 4091 h 19998"/>
                <a:gd name="connsiteX596" fmla="*/ 18140 w 19998"/>
                <a:gd name="connsiteY596" fmla="*/ 4131 h 19998"/>
                <a:gd name="connsiteX597" fmla="*/ 18183 w 19998"/>
                <a:gd name="connsiteY597" fmla="*/ 4293 h 19998"/>
                <a:gd name="connsiteX598" fmla="*/ 18200 w 19998"/>
                <a:gd name="connsiteY598" fmla="*/ 4293 h 19998"/>
                <a:gd name="connsiteX599" fmla="*/ 18223 w 19998"/>
                <a:gd name="connsiteY599" fmla="*/ 4211 h 19998"/>
                <a:gd name="connsiteX600" fmla="*/ 18240 w 19998"/>
                <a:gd name="connsiteY600" fmla="*/ 4211 h 19998"/>
                <a:gd name="connsiteX601" fmla="*/ 18240 w 19998"/>
                <a:gd name="connsiteY601" fmla="*/ 4230 h 19998"/>
                <a:gd name="connsiteX602" fmla="*/ 18281 w 19998"/>
                <a:gd name="connsiteY602" fmla="*/ 4230 h 19998"/>
                <a:gd name="connsiteX603" fmla="*/ 18328 w 19998"/>
                <a:gd name="connsiteY603" fmla="*/ 4270 h 19998"/>
                <a:gd name="connsiteX604" fmla="*/ 18369 w 19998"/>
                <a:gd name="connsiteY604" fmla="*/ 4253 h 19998"/>
                <a:gd name="connsiteX605" fmla="*/ 18388 w 19998"/>
                <a:gd name="connsiteY605" fmla="*/ 4270 h 19998"/>
                <a:gd name="connsiteX606" fmla="*/ 18531 w 19998"/>
                <a:gd name="connsiteY606" fmla="*/ 4253 h 19998"/>
                <a:gd name="connsiteX607" fmla="*/ 18531 w 19998"/>
                <a:gd name="connsiteY607" fmla="*/ 4270 h 19998"/>
                <a:gd name="connsiteX608" fmla="*/ 18631 w 19998"/>
                <a:gd name="connsiteY608" fmla="*/ 4211 h 19998"/>
                <a:gd name="connsiteX609" fmla="*/ 18631 w 19998"/>
                <a:gd name="connsiteY609" fmla="*/ 4131 h 19998"/>
                <a:gd name="connsiteX610" fmla="*/ 18762 w 19998"/>
                <a:gd name="connsiteY610" fmla="*/ 4108 h 19998"/>
                <a:gd name="connsiteX611" fmla="*/ 18778 w 19998"/>
                <a:gd name="connsiteY611" fmla="*/ 4148 h 19998"/>
                <a:gd name="connsiteX612" fmla="*/ 18821 w 19998"/>
                <a:gd name="connsiteY612" fmla="*/ 4131 h 19998"/>
                <a:gd name="connsiteX613" fmla="*/ 18943 w 19998"/>
                <a:gd name="connsiteY613" fmla="*/ 4333 h 19998"/>
                <a:gd name="connsiteX614" fmla="*/ 19047 w 19998"/>
                <a:gd name="connsiteY614" fmla="*/ 4333 h 19998"/>
                <a:gd name="connsiteX615" fmla="*/ 19064 w 19998"/>
                <a:gd name="connsiteY615" fmla="*/ 4392 h 19998"/>
                <a:gd name="connsiteX616" fmla="*/ 19152 w 19998"/>
                <a:gd name="connsiteY616" fmla="*/ 4392 h 19998"/>
                <a:gd name="connsiteX617" fmla="*/ 19152 w 19998"/>
                <a:gd name="connsiteY617" fmla="*/ 4373 h 19998"/>
                <a:gd name="connsiteX618" fmla="*/ 19212 w 19998"/>
                <a:gd name="connsiteY618" fmla="*/ 4373 h 19998"/>
                <a:gd name="connsiteX619" fmla="*/ 19212 w 19998"/>
                <a:gd name="connsiteY619" fmla="*/ 4392 h 19998"/>
                <a:gd name="connsiteX620" fmla="*/ 19317 w 19998"/>
                <a:gd name="connsiteY620" fmla="*/ 4333 h 19998"/>
                <a:gd name="connsiteX621" fmla="*/ 19417 w 19998"/>
                <a:gd name="connsiteY621" fmla="*/ 4392 h 19998"/>
                <a:gd name="connsiteX622" fmla="*/ 19443 w 19998"/>
                <a:gd name="connsiteY622" fmla="*/ 4373 h 19998"/>
                <a:gd name="connsiteX623" fmla="*/ 19500 w 19998"/>
                <a:gd name="connsiteY623" fmla="*/ 4373 h 19998"/>
                <a:gd name="connsiteX624" fmla="*/ 19521 w 19998"/>
                <a:gd name="connsiteY624" fmla="*/ 4352 h 19998"/>
                <a:gd name="connsiteX625" fmla="*/ 19998 w 19998"/>
                <a:gd name="connsiteY625" fmla="*/ 4512 h 19998"/>
                <a:gd name="connsiteX626" fmla="*/ 19750 w 19998"/>
                <a:gd name="connsiteY626" fmla="*/ 4939 h 19998"/>
                <a:gd name="connsiteX627" fmla="*/ 19712 w 19998"/>
                <a:gd name="connsiteY627" fmla="*/ 4939 h 19998"/>
                <a:gd name="connsiteX628" fmla="*/ 19686 w 19998"/>
                <a:gd name="connsiteY628" fmla="*/ 5003 h 19998"/>
                <a:gd name="connsiteX629" fmla="*/ 19645 w 19998"/>
                <a:gd name="connsiteY629" fmla="*/ 5003 h 19998"/>
                <a:gd name="connsiteX630" fmla="*/ 19131 w 19998"/>
                <a:gd name="connsiteY630" fmla="*/ 6512 h 19998"/>
                <a:gd name="connsiteX631" fmla="*/ 19236 w 19998"/>
                <a:gd name="connsiteY631" fmla="*/ 7750 h 19998"/>
                <a:gd name="connsiteX632" fmla="*/ 19212 w 19998"/>
                <a:gd name="connsiteY632" fmla="*/ 7750 h 19998"/>
                <a:gd name="connsiteX633" fmla="*/ 19090 w 19998"/>
                <a:gd name="connsiteY633" fmla="*/ 7870 h 19998"/>
                <a:gd name="connsiteX634" fmla="*/ 19152 w 19998"/>
                <a:gd name="connsiteY634" fmla="*/ 7853 h 19998"/>
                <a:gd name="connsiteX635" fmla="*/ 19064 w 19998"/>
                <a:gd name="connsiteY635" fmla="*/ 7973 h 19998"/>
                <a:gd name="connsiteX636" fmla="*/ 18983 w 19998"/>
                <a:gd name="connsiteY636" fmla="*/ 7973 h 19998"/>
                <a:gd name="connsiteX637" fmla="*/ 18714 w 19998"/>
                <a:gd name="connsiteY637" fmla="*/ 8135 h 19998"/>
                <a:gd name="connsiteX638" fmla="*/ 18695 w 19998"/>
                <a:gd name="connsiteY638" fmla="*/ 8093 h 19998"/>
                <a:gd name="connsiteX639" fmla="*/ 18614 w 19998"/>
                <a:gd name="connsiteY639" fmla="*/ 7997 h 19998"/>
                <a:gd name="connsiteX640" fmla="*/ 18304 w 19998"/>
                <a:gd name="connsiteY64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441 w 19998"/>
                <a:gd name="connsiteY382" fmla="*/ 5149 h 19998"/>
                <a:gd name="connsiteX383" fmla="*/ 1524 w 19998"/>
                <a:gd name="connsiteY383" fmla="*/ 5069 h 19998"/>
                <a:gd name="connsiteX384" fmla="*/ 1562 w 19998"/>
                <a:gd name="connsiteY384" fmla="*/ 5069 h 19998"/>
                <a:gd name="connsiteX385" fmla="*/ 1562 w 19998"/>
                <a:gd name="connsiteY385" fmla="*/ 5043 h 19998"/>
                <a:gd name="connsiteX386" fmla="*/ 1815 w 19998"/>
                <a:gd name="connsiteY386" fmla="*/ 5125 h 19998"/>
                <a:gd name="connsiteX387" fmla="*/ 1815 w 19998"/>
                <a:gd name="connsiteY387" fmla="*/ 5149 h 19998"/>
                <a:gd name="connsiteX388" fmla="*/ 1831 w 19998"/>
                <a:gd name="connsiteY388" fmla="*/ 5149 h 19998"/>
                <a:gd name="connsiteX389" fmla="*/ 1874 w 19998"/>
                <a:gd name="connsiteY389" fmla="*/ 5149 h 19998"/>
                <a:gd name="connsiteX390" fmla="*/ 1874 w 19998"/>
                <a:gd name="connsiteY390" fmla="*/ 5189 h 19998"/>
                <a:gd name="connsiteX391" fmla="*/ 1936 w 19998"/>
                <a:gd name="connsiteY391" fmla="*/ 5165 h 19998"/>
                <a:gd name="connsiteX392" fmla="*/ 1936 w 19998"/>
                <a:gd name="connsiteY392" fmla="*/ 5149 h 19998"/>
                <a:gd name="connsiteX393" fmla="*/ 1915 w 19998"/>
                <a:gd name="connsiteY393" fmla="*/ 5125 h 19998"/>
                <a:gd name="connsiteX394" fmla="*/ 1915 w 19998"/>
                <a:gd name="connsiteY394" fmla="*/ 5069 h 19998"/>
                <a:gd name="connsiteX395" fmla="*/ 1979 w 19998"/>
                <a:gd name="connsiteY395" fmla="*/ 5003 h 19998"/>
                <a:gd name="connsiteX396" fmla="*/ 1936 w 19998"/>
                <a:gd name="connsiteY396" fmla="*/ 4939 h 19998"/>
                <a:gd name="connsiteX397" fmla="*/ 2103 w 19998"/>
                <a:gd name="connsiteY397" fmla="*/ 4820 h 19998"/>
                <a:gd name="connsiteX398" fmla="*/ 2496 w 19998"/>
                <a:gd name="connsiteY398" fmla="*/ 4777 h 19998"/>
                <a:gd name="connsiteX399" fmla="*/ 2536 w 19998"/>
                <a:gd name="connsiteY399" fmla="*/ 4860 h 19998"/>
                <a:gd name="connsiteX400" fmla="*/ 2722 w 19998"/>
                <a:gd name="connsiteY400" fmla="*/ 4761 h 19998"/>
                <a:gd name="connsiteX401" fmla="*/ 2722 w 19998"/>
                <a:gd name="connsiteY401" fmla="*/ 4900 h 19998"/>
                <a:gd name="connsiteX402" fmla="*/ 2805 w 19998"/>
                <a:gd name="connsiteY402" fmla="*/ 4923 h 19998"/>
                <a:gd name="connsiteX403" fmla="*/ 2782 w 19998"/>
                <a:gd name="connsiteY403" fmla="*/ 4982 h 19998"/>
                <a:gd name="connsiteX404" fmla="*/ 2886 w 19998"/>
                <a:gd name="connsiteY404" fmla="*/ 5022 h 19998"/>
                <a:gd name="connsiteX405" fmla="*/ 2970 w 19998"/>
                <a:gd name="connsiteY405" fmla="*/ 5189 h 19998"/>
                <a:gd name="connsiteX406" fmla="*/ 3256 w 19998"/>
                <a:gd name="connsiteY406" fmla="*/ 5673 h 19998"/>
                <a:gd name="connsiteX407" fmla="*/ 3608 w 19998"/>
                <a:gd name="connsiteY407" fmla="*/ 5391 h 19998"/>
                <a:gd name="connsiteX408" fmla="*/ 3860 w 19998"/>
                <a:gd name="connsiteY408" fmla="*/ 5268 h 19998"/>
                <a:gd name="connsiteX409" fmla="*/ 3999 w 19998"/>
                <a:gd name="connsiteY409" fmla="*/ 5534 h 19998"/>
                <a:gd name="connsiteX410" fmla="*/ 4351 w 19998"/>
                <a:gd name="connsiteY410" fmla="*/ 5351 h 19998"/>
                <a:gd name="connsiteX411" fmla="*/ 4580 w 19998"/>
                <a:gd name="connsiteY411" fmla="*/ 5268 h 19998"/>
                <a:gd name="connsiteX412" fmla="*/ 4580 w 19998"/>
                <a:gd name="connsiteY412" fmla="*/ 5471 h 19998"/>
                <a:gd name="connsiteX413" fmla="*/ 4994 w 19998"/>
                <a:gd name="connsiteY413" fmla="*/ 5449 h 19998"/>
                <a:gd name="connsiteX414" fmla="*/ 5323 w 19998"/>
                <a:gd name="connsiteY414" fmla="*/ 5471 h 19998"/>
                <a:gd name="connsiteX415" fmla="*/ 5242 w 19998"/>
                <a:gd name="connsiteY415" fmla="*/ 5407 h 19998"/>
                <a:gd name="connsiteX416" fmla="*/ 4994 w 19998"/>
                <a:gd name="connsiteY416" fmla="*/ 5003 h 19998"/>
                <a:gd name="connsiteX417" fmla="*/ 4970 w 19998"/>
                <a:gd name="connsiteY417" fmla="*/ 5003 h 19998"/>
                <a:gd name="connsiteX418" fmla="*/ 4954 w 19998"/>
                <a:gd name="connsiteY418" fmla="*/ 4982 h 19998"/>
                <a:gd name="connsiteX419" fmla="*/ 5054 w 19998"/>
                <a:gd name="connsiteY419" fmla="*/ 4618 h 19998"/>
                <a:gd name="connsiteX420" fmla="*/ 5054 w 19998"/>
                <a:gd name="connsiteY420" fmla="*/ 4601 h 19998"/>
                <a:gd name="connsiteX421" fmla="*/ 5037 w 19998"/>
                <a:gd name="connsiteY421" fmla="*/ 4618 h 19998"/>
                <a:gd name="connsiteX422" fmla="*/ 5011 w 19998"/>
                <a:gd name="connsiteY422" fmla="*/ 4131 h 19998"/>
                <a:gd name="connsiteX423" fmla="*/ 4970 w 19998"/>
                <a:gd name="connsiteY423" fmla="*/ 4131 h 19998"/>
                <a:gd name="connsiteX424" fmla="*/ 4642 w 19998"/>
                <a:gd name="connsiteY424" fmla="*/ 3335 h 19998"/>
                <a:gd name="connsiteX425" fmla="*/ 4663 w 19998"/>
                <a:gd name="connsiteY425" fmla="*/ 3092 h 19998"/>
                <a:gd name="connsiteX426" fmla="*/ 4563 w 19998"/>
                <a:gd name="connsiteY426" fmla="*/ 3050 h 19998"/>
                <a:gd name="connsiteX427" fmla="*/ 4563 w 19998"/>
                <a:gd name="connsiteY427" fmla="*/ 2930 h 19998"/>
                <a:gd name="connsiteX428" fmla="*/ 4663 w 19998"/>
                <a:gd name="connsiteY428" fmla="*/ 2987 h 19998"/>
                <a:gd name="connsiteX429" fmla="*/ 4684 w 19998"/>
                <a:gd name="connsiteY429" fmla="*/ 2947 h 19998"/>
                <a:gd name="connsiteX430" fmla="*/ 5242 w 19998"/>
                <a:gd name="connsiteY430" fmla="*/ 3092 h 19998"/>
                <a:gd name="connsiteX431" fmla="*/ 5258 w 19998"/>
                <a:gd name="connsiteY431" fmla="*/ 3029 h 19998"/>
                <a:gd name="connsiteX432" fmla="*/ 5570 w 19998"/>
                <a:gd name="connsiteY432" fmla="*/ 3050 h 19998"/>
                <a:gd name="connsiteX433" fmla="*/ 5632 w 19998"/>
                <a:gd name="connsiteY433" fmla="*/ 3252 h 19998"/>
                <a:gd name="connsiteX434" fmla="*/ 5592 w 19998"/>
                <a:gd name="connsiteY434" fmla="*/ 3252 h 19998"/>
                <a:gd name="connsiteX435" fmla="*/ 5570 w 19998"/>
                <a:gd name="connsiteY435" fmla="*/ 3316 h 19998"/>
                <a:gd name="connsiteX436" fmla="*/ 5511 w 19998"/>
                <a:gd name="connsiteY436" fmla="*/ 3316 h 19998"/>
                <a:gd name="connsiteX437" fmla="*/ 5675 w 19998"/>
                <a:gd name="connsiteY437" fmla="*/ 3800 h 19998"/>
                <a:gd name="connsiteX438" fmla="*/ 5649 w 19998"/>
                <a:gd name="connsiteY438" fmla="*/ 3826 h 19998"/>
                <a:gd name="connsiteX439" fmla="*/ 5732 w 19998"/>
                <a:gd name="connsiteY439" fmla="*/ 3842 h 19998"/>
                <a:gd name="connsiteX440" fmla="*/ 5713 w 19998"/>
                <a:gd name="connsiteY440" fmla="*/ 3842 h 19998"/>
                <a:gd name="connsiteX441" fmla="*/ 5732 w 19998"/>
                <a:gd name="connsiteY441" fmla="*/ 3882 h 19998"/>
                <a:gd name="connsiteX442" fmla="*/ 5756 w 19998"/>
                <a:gd name="connsiteY442" fmla="*/ 3882 h 19998"/>
                <a:gd name="connsiteX443" fmla="*/ 5775 w 19998"/>
                <a:gd name="connsiteY443" fmla="*/ 3882 h 19998"/>
                <a:gd name="connsiteX444" fmla="*/ 5861 w 19998"/>
                <a:gd name="connsiteY444" fmla="*/ 3762 h 19998"/>
                <a:gd name="connsiteX445" fmla="*/ 6499 w 19998"/>
                <a:gd name="connsiteY445" fmla="*/ 3906 h 19998"/>
                <a:gd name="connsiteX446" fmla="*/ 7611 w 19998"/>
                <a:gd name="connsiteY446" fmla="*/ 3826 h 19998"/>
                <a:gd name="connsiteX447" fmla="*/ 7923 w 19998"/>
                <a:gd name="connsiteY447" fmla="*/ 3722 h 19998"/>
                <a:gd name="connsiteX448" fmla="*/ 8045 w 19998"/>
                <a:gd name="connsiteY448" fmla="*/ 3703 h 19998"/>
                <a:gd name="connsiteX449" fmla="*/ 7611 w 19998"/>
                <a:gd name="connsiteY449" fmla="*/ 3600 h 19998"/>
                <a:gd name="connsiteX450" fmla="*/ 7611 w 19998"/>
                <a:gd name="connsiteY450" fmla="*/ 3581 h 19998"/>
                <a:gd name="connsiteX451" fmla="*/ 7799 w 19998"/>
                <a:gd name="connsiteY451" fmla="*/ 3092 h 19998"/>
                <a:gd name="connsiteX452" fmla="*/ 9574 w 19998"/>
                <a:gd name="connsiteY452" fmla="*/ 2317 h 19998"/>
                <a:gd name="connsiteX453" fmla="*/ 9843 w 19998"/>
                <a:gd name="connsiteY453" fmla="*/ 1993 h 19998"/>
                <a:gd name="connsiteX454" fmla="*/ 9902 w 19998"/>
                <a:gd name="connsiteY454" fmla="*/ 2051 h 19998"/>
                <a:gd name="connsiteX455" fmla="*/ 10031 w 19998"/>
                <a:gd name="connsiteY455" fmla="*/ 2051 h 19998"/>
                <a:gd name="connsiteX456" fmla="*/ 9964 w 19998"/>
                <a:gd name="connsiteY456" fmla="*/ 1972 h 19998"/>
                <a:gd name="connsiteX457" fmla="*/ 9943 w 19998"/>
                <a:gd name="connsiteY457" fmla="*/ 1993 h 19998"/>
                <a:gd name="connsiteX458" fmla="*/ 9843 w 19998"/>
                <a:gd name="connsiteY458" fmla="*/ 1645 h 19998"/>
                <a:gd name="connsiteX459" fmla="*/ 9902 w 19998"/>
                <a:gd name="connsiteY459" fmla="*/ 1645 h 19998"/>
                <a:gd name="connsiteX460" fmla="*/ 9902 w 19998"/>
                <a:gd name="connsiteY460" fmla="*/ 1628 h 19998"/>
                <a:gd name="connsiteX461" fmla="*/ 9902 w 19998"/>
                <a:gd name="connsiteY461" fmla="*/ 1607 h 19998"/>
                <a:gd name="connsiteX462" fmla="*/ 9843 w 19998"/>
                <a:gd name="connsiteY462" fmla="*/ 1542 h 19998"/>
                <a:gd name="connsiteX463" fmla="*/ 9886 w 19998"/>
                <a:gd name="connsiteY463" fmla="*/ 1260 h 19998"/>
                <a:gd name="connsiteX464" fmla="*/ 9926 w 19998"/>
                <a:gd name="connsiteY464" fmla="*/ 1243 h 19998"/>
                <a:gd name="connsiteX465" fmla="*/ 9886 w 19998"/>
                <a:gd name="connsiteY465" fmla="*/ 815 h 19998"/>
                <a:gd name="connsiteX466" fmla="*/ 9902 w 19998"/>
                <a:gd name="connsiteY466" fmla="*/ 815 h 19998"/>
                <a:gd name="connsiteX467" fmla="*/ 9886 w 19998"/>
                <a:gd name="connsiteY467" fmla="*/ 484 h 19998"/>
                <a:gd name="connsiteX468" fmla="*/ 10645 w 19998"/>
                <a:gd name="connsiteY468" fmla="*/ 186 h 19998"/>
                <a:gd name="connsiteX469" fmla="*/ 11307 w 19998"/>
                <a:gd name="connsiteY469" fmla="*/ 0 h 19998"/>
                <a:gd name="connsiteX470" fmla="*/ 11431 w 19998"/>
                <a:gd name="connsiteY470" fmla="*/ 324 h 19998"/>
                <a:gd name="connsiteX471" fmla="*/ 11431 w 19998"/>
                <a:gd name="connsiteY471" fmla="*/ 630 h 19998"/>
                <a:gd name="connsiteX472" fmla="*/ 11577 w 19998"/>
                <a:gd name="connsiteY472" fmla="*/ 630 h 19998"/>
                <a:gd name="connsiteX473" fmla="*/ 11700 w 19998"/>
                <a:gd name="connsiteY473" fmla="*/ 832 h 19998"/>
                <a:gd name="connsiteX474" fmla="*/ 11822 w 19998"/>
                <a:gd name="connsiteY474" fmla="*/ 895 h 19998"/>
                <a:gd name="connsiteX475" fmla="*/ 12158 w 19998"/>
                <a:gd name="connsiteY475" fmla="*/ 670 h 19998"/>
                <a:gd name="connsiteX476" fmla="*/ 12279 w 19998"/>
                <a:gd name="connsiteY476" fmla="*/ 792 h 19998"/>
                <a:gd name="connsiteX477" fmla="*/ 12255 w 19998"/>
                <a:gd name="connsiteY477" fmla="*/ 815 h 19998"/>
                <a:gd name="connsiteX478" fmla="*/ 12360 w 19998"/>
                <a:gd name="connsiteY478" fmla="*/ 895 h 19998"/>
                <a:gd name="connsiteX479" fmla="*/ 12360 w 19998"/>
                <a:gd name="connsiteY479" fmla="*/ 912 h 19998"/>
                <a:gd name="connsiteX480" fmla="*/ 12339 w 19998"/>
                <a:gd name="connsiteY480" fmla="*/ 935 h 19998"/>
                <a:gd name="connsiteX481" fmla="*/ 12548 w 19998"/>
                <a:gd name="connsiteY481" fmla="*/ 1342 h 19998"/>
                <a:gd name="connsiteX482" fmla="*/ 12753 w 19998"/>
                <a:gd name="connsiteY482" fmla="*/ 1260 h 19998"/>
                <a:gd name="connsiteX483" fmla="*/ 12729 w 19998"/>
                <a:gd name="connsiteY483" fmla="*/ 1363 h 19998"/>
                <a:gd name="connsiteX484" fmla="*/ 12834 w 19998"/>
                <a:gd name="connsiteY484" fmla="*/ 1323 h 19998"/>
                <a:gd name="connsiteX485" fmla="*/ 12853 w 19998"/>
                <a:gd name="connsiteY485" fmla="*/ 1342 h 19998"/>
                <a:gd name="connsiteX486" fmla="*/ 12901 w 19998"/>
                <a:gd name="connsiteY486" fmla="*/ 1342 h 19998"/>
                <a:gd name="connsiteX487" fmla="*/ 13039 w 19998"/>
                <a:gd name="connsiteY487" fmla="*/ 1769 h 19998"/>
                <a:gd name="connsiteX488" fmla="*/ 13039 w 19998"/>
                <a:gd name="connsiteY488" fmla="*/ 1751 h 19998"/>
                <a:gd name="connsiteX489" fmla="*/ 13065 w 19998"/>
                <a:gd name="connsiteY489" fmla="*/ 1751 h 19998"/>
                <a:gd name="connsiteX490" fmla="*/ 13082 w 19998"/>
                <a:gd name="connsiteY490" fmla="*/ 1671 h 19998"/>
                <a:gd name="connsiteX491" fmla="*/ 13186 w 19998"/>
                <a:gd name="connsiteY491" fmla="*/ 1645 h 19998"/>
                <a:gd name="connsiteX492" fmla="*/ 13203 w 19998"/>
                <a:gd name="connsiteY492" fmla="*/ 1671 h 19998"/>
                <a:gd name="connsiteX493" fmla="*/ 13203 w 19998"/>
                <a:gd name="connsiteY493" fmla="*/ 1645 h 19998"/>
                <a:gd name="connsiteX494" fmla="*/ 13267 w 19998"/>
                <a:gd name="connsiteY494" fmla="*/ 1645 h 19998"/>
                <a:gd name="connsiteX495" fmla="*/ 13267 w 19998"/>
                <a:gd name="connsiteY495" fmla="*/ 1671 h 19998"/>
                <a:gd name="connsiteX496" fmla="*/ 13308 w 19998"/>
                <a:gd name="connsiteY496" fmla="*/ 1687 h 19998"/>
                <a:gd name="connsiteX497" fmla="*/ 13308 w 19998"/>
                <a:gd name="connsiteY497" fmla="*/ 1711 h 19998"/>
                <a:gd name="connsiteX498" fmla="*/ 13515 w 19998"/>
                <a:gd name="connsiteY498" fmla="*/ 1628 h 19998"/>
                <a:gd name="connsiteX499" fmla="*/ 13598 w 19998"/>
                <a:gd name="connsiteY499" fmla="*/ 1751 h 19998"/>
                <a:gd name="connsiteX500" fmla="*/ 13660 w 19998"/>
                <a:gd name="connsiteY500" fmla="*/ 1769 h 19998"/>
                <a:gd name="connsiteX501" fmla="*/ 13660 w 19998"/>
                <a:gd name="connsiteY501" fmla="*/ 1833 h 19998"/>
                <a:gd name="connsiteX502" fmla="*/ 13677 w 19998"/>
                <a:gd name="connsiteY502" fmla="*/ 1833 h 19998"/>
                <a:gd name="connsiteX503" fmla="*/ 13677 w 19998"/>
                <a:gd name="connsiteY503" fmla="*/ 1849 h 19998"/>
                <a:gd name="connsiteX504" fmla="*/ 13725 w 19998"/>
                <a:gd name="connsiteY504" fmla="*/ 1849 h 19998"/>
                <a:gd name="connsiteX505" fmla="*/ 13703 w 19998"/>
                <a:gd name="connsiteY505" fmla="*/ 1833 h 19998"/>
                <a:gd name="connsiteX506" fmla="*/ 13725 w 19998"/>
                <a:gd name="connsiteY506" fmla="*/ 1791 h 19998"/>
                <a:gd name="connsiteX507" fmla="*/ 13808 w 19998"/>
                <a:gd name="connsiteY507" fmla="*/ 1873 h 19998"/>
                <a:gd name="connsiteX508" fmla="*/ 13725 w 19998"/>
                <a:gd name="connsiteY508" fmla="*/ 2155 h 19998"/>
                <a:gd name="connsiteX509" fmla="*/ 13725 w 19998"/>
                <a:gd name="connsiteY509" fmla="*/ 2138 h 19998"/>
                <a:gd name="connsiteX510" fmla="*/ 13784 w 19998"/>
                <a:gd name="connsiteY510" fmla="*/ 2155 h 19998"/>
                <a:gd name="connsiteX511" fmla="*/ 13825 w 19998"/>
                <a:gd name="connsiteY511" fmla="*/ 2301 h 19998"/>
                <a:gd name="connsiteX512" fmla="*/ 13703 w 19998"/>
                <a:gd name="connsiteY512" fmla="*/ 2420 h 19998"/>
                <a:gd name="connsiteX513" fmla="*/ 13741 w 19998"/>
                <a:gd name="connsiteY513" fmla="*/ 2463 h 19998"/>
                <a:gd name="connsiteX514" fmla="*/ 13703 w 19998"/>
                <a:gd name="connsiteY514" fmla="*/ 2503 h 19998"/>
                <a:gd name="connsiteX515" fmla="*/ 13784 w 19998"/>
                <a:gd name="connsiteY515" fmla="*/ 2519 h 19998"/>
                <a:gd name="connsiteX516" fmla="*/ 13784 w 19998"/>
                <a:gd name="connsiteY516" fmla="*/ 2540 h 19998"/>
                <a:gd name="connsiteX517" fmla="*/ 13849 w 19998"/>
                <a:gd name="connsiteY517" fmla="*/ 2540 h 19998"/>
                <a:gd name="connsiteX518" fmla="*/ 14280 w 19998"/>
                <a:gd name="connsiteY518" fmla="*/ 2540 h 19998"/>
                <a:gd name="connsiteX519" fmla="*/ 14527 w 19998"/>
                <a:gd name="connsiteY519" fmla="*/ 2437 h 19998"/>
                <a:gd name="connsiteX520" fmla="*/ 14527 w 19998"/>
                <a:gd name="connsiteY520" fmla="*/ 2218 h 19998"/>
                <a:gd name="connsiteX521" fmla="*/ 14715 w 19998"/>
                <a:gd name="connsiteY521" fmla="*/ 2051 h 19998"/>
                <a:gd name="connsiteX522" fmla="*/ 14815 w 19998"/>
                <a:gd name="connsiteY522" fmla="*/ 2115 h 19998"/>
                <a:gd name="connsiteX523" fmla="*/ 14775 w 19998"/>
                <a:gd name="connsiteY523" fmla="*/ 2138 h 19998"/>
                <a:gd name="connsiteX524" fmla="*/ 14796 w 19998"/>
                <a:gd name="connsiteY524" fmla="*/ 2218 h 19998"/>
                <a:gd name="connsiteX525" fmla="*/ 14756 w 19998"/>
                <a:gd name="connsiteY525" fmla="*/ 2195 h 19998"/>
                <a:gd name="connsiteX526" fmla="*/ 14732 w 19998"/>
                <a:gd name="connsiteY526" fmla="*/ 2218 h 19998"/>
                <a:gd name="connsiteX527" fmla="*/ 14756 w 19998"/>
                <a:gd name="connsiteY527" fmla="*/ 2237 h 19998"/>
                <a:gd name="connsiteX528" fmla="*/ 14732 w 19998"/>
                <a:gd name="connsiteY528" fmla="*/ 2275 h 19998"/>
                <a:gd name="connsiteX529" fmla="*/ 14715 w 19998"/>
                <a:gd name="connsiteY529" fmla="*/ 2275 h 19998"/>
                <a:gd name="connsiteX530" fmla="*/ 14756 w 19998"/>
                <a:gd name="connsiteY530" fmla="*/ 2341 h 19998"/>
                <a:gd name="connsiteX531" fmla="*/ 14675 w 19998"/>
                <a:gd name="connsiteY531" fmla="*/ 2519 h 19998"/>
                <a:gd name="connsiteX532" fmla="*/ 14815 w 19998"/>
                <a:gd name="connsiteY532" fmla="*/ 2622 h 19998"/>
                <a:gd name="connsiteX533" fmla="*/ 14796 w 19998"/>
                <a:gd name="connsiteY533" fmla="*/ 2904 h 19998"/>
                <a:gd name="connsiteX534" fmla="*/ 14918 w 19998"/>
                <a:gd name="connsiteY534" fmla="*/ 2904 h 19998"/>
                <a:gd name="connsiteX535" fmla="*/ 14918 w 19998"/>
                <a:gd name="connsiteY535" fmla="*/ 2867 h 19998"/>
                <a:gd name="connsiteX536" fmla="*/ 15001 w 19998"/>
                <a:gd name="connsiteY536" fmla="*/ 2888 h 19998"/>
                <a:gd name="connsiteX537" fmla="*/ 15230 w 19998"/>
                <a:gd name="connsiteY537" fmla="*/ 3074 h 19998"/>
                <a:gd name="connsiteX538" fmla="*/ 15249 w 19998"/>
                <a:gd name="connsiteY538" fmla="*/ 3050 h 19998"/>
                <a:gd name="connsiteX539" fmla="*/ 15249 w 19998"/>
                <a:gd name="connsiteY539" fmla="*/ 3114 h 19998"/>
                <a:gd name="connsiteX540" fmla="*/ 15330 w 19998"/>
                <a:gd name="connsiteY540" fmla="*/ 3114 h 19998"/>
                <a:gd name="connsiteX541" fmla="*/ 15418 w 19998"/>
                <a:gd name="connsiteY541" fmla="*/ 3114 h 19998"/>
                <a:gd name="connsiteX542" fmla="*/ 15499 w 19998"/>
                <a:gd name="connsiteY542" fmla="*/ 3196 h 19998"/>
                <a:gd name="connsiteX543" fmla="*/ 15475 w 19998"/>
                <a:gd name="connsiteY543" fmla="*/ 3252 h 19998"/>
                <a:gd name="connsiteX544" fmla="*/ 15499 w 19998"/>
                <a:gd name="connsiteY544" fmla="*/ 3295 h 19998"/>
                <a:gd name="connsiteX545" fmla="*/ 15499 w 19998"/>
                <a:gd name="connsiteY545" fmla="*/ 3276 h 19998"/>
                <a:gd name="connsiteX546" fmla="*/ 15599 w 19998"/>
                <a:gd name="connsiteY546" fmla="*/ 3276 h 19998"/>
                <a:gd name="connsiteX547" fmla="*/ 15704 w 19998"/>
                <a:gd name="connsiteY547" fmla="*/ 3374 h 19998"/>
                <a:gd name="connsiteX548" fmla="*/ 15682 w 19998"/>
                <a:gd name="connsiteY548" fmla="*/ 3414 h 19998"/>
                <a:gd name="connsiteX549" fmla="*/ 15723 w 19998"/>
                <a:gd name="connsiteY549" fmla="*/ 3478 h 19998"/>
                <a:gd name="connsiteX550" fmla="*/ 15704 w 19998"/>
                <a:gd name="connsiteY550" fmla="*/ 3497 h 19998"/>
                <a:gd name="connsiteX551" fmla="*/ 15747 w 19998"/>
                <a:gd name="connsiteY551" fmla="*/ 3534 h 19998"/>
                <a:gd name="connsiteX552" fmla="*/ 15747 w 19998"/>
                <a:gd name="connsiteY552" fmla="*/ 3518 h 19998"/>
                <a:gd name="connsiteX553" fmla="*/ 15935 w 19998"/>
                <a:gd name="connsiteY553" fmla="*/ 3478 h 19998"/>
                <a:gd name="connsiteX554" fmla="*/ 15935 w 19998"/>
                <a:gd name="connsiteY554" fmla="*/ 3518 h 19998"/>
                <a:gd name="connsiteX555" fmla="*/ 15951 w 19998"/>
                <a:gd name="connsiteY555" fmla="*/ 3518 h 19998"/>
                <a:gd name="connsiteX556" fmla="*/ 15992 w 19998"/>
                <a:gd name="connsiteY556" fmla="*/ 3414 h 19998"/>
                <a:gd name="connsiteX557" fmla="*/ 16156 w 19998"/>
                <a:gd name="connsiteY557" fmla="*/ 3414 h 19998"/>
                <a:gd name="connsiteX558" fmla="*/ 16156 w 19998"/>
                <a:gd name="connsiteY558" fmla="*/ 3374 h 19998"/>
                <a:gd name="connsiteX559" fmla="*/ 16302 w 19998"/>
                <a:gd name="connsiteY559" fmla="*/ 3436 h 19998"/>
                <a:gd name="connsiteX560" fmla="*/ 16285 w 19998"/>
                <a:gd name="connsiteY560" fmla="*/ 3454 h 19998"/>
                <a:gd name="connsiteX561" fmla="*/ 16366 w 19998"/>
                <a:gd name="connsiteY561" fmla="*/ 3518 h 19998"/>
                <a:gd name="connsiteX562" fmla="*/ 16490 w 19998"/>
                <a:gd name="connsiteY562" fmla="*/ 3518 h 19998"/>
                <a:gd name="connsiteX563" fmla="*/ 16506 w 19998"/>
                <a:gd name="connsiteY563" fmla="*/ 3600 h 19998"/>
                <a:gd name="connsiteX564" fmla="*/ 16590 w 19998"/>
                <a:gd name="connsiteY564" fmla="*/ 3624 h 19998"/>
                <a:gd name="connsiteX565" fmla="*/ 16611 w 19998"/>
                <a:gd name="connsiteY565" fmla="*/ 3581 h 19998"/>
                <a:gd name="connsiteX566" fmla="*/ 16694 w 19998"/>
                <a:gd name="connsiteY566" fmla="*/ 3600 h 19998"/>
                <a:gd name="connsiteX567" fmla="*/ 16694 w 19998"/>
                <a:gd name="connsiteY567" fmla="*/ 3560 h 19998"/>
                <a:gd name="connsiteX568" fmla="*/ 16716 w 19998"/>
                <a:gd name="connsiteY568" fmla="*/ 3560 h 19998"/>
                <a:gd name="connsiteX569" fmla="*/ 16716 w 19998"/>
                <a:gd name="connsiteY569" fmla="*/ 3518 h 19998"/>
                <a:gd name="connsiteX570" fmla="*/ 16759 w 19998"/>
                <a:gd name="connsiteY570" fmla="*/ 3497 h 19998"/>
                <a:gd name="connsiteX571" fmla="*/ 16759 w 19998"/>
                <a:gd name="connsiteY571" fmla="*/ 3478 h 19998"/>
                <a:gd name="connsiteX572" fmla="*/ 16940 w 19998"/>
                <a:gd name="connsiteY572" fmla="*/ 3478 h 19998"/>
                <a:gd name="connsiteX573" fmla="*/ 17085 w 19998"/>
                <a:gd name="connsiteY573" fmla="*/ 3560 h 19998"/>
                <a:gd name="connsiteX574" fmla="*/ 17085 w 19998"/>
                <a:gd name="connsiteY574" fmla="*/ 3534 h 19998"/>
                <a:gd name="connsiteX575" fmla="*/ 17192 w 19998"/>
                <a:gd name="connsiteY575" fmla="*/ 3518 h 19998"/>
                <a:gd name="connsiteX576" fmla="*/ 17192 w 19998"/>
                <a:gd name="connsiteY576" fmla="*/ 3534 h 19998"/>
                <a:gd name="connsiteX577" fmla="*/ 17373 w 19998"/>
                <a:gd name="connsiteY577" fmla="*/ 3640 h 19998"/>
                <a:gd name="connsiteX578" fmla="*/ 17354 w 19998"/>
                <a:gd name="connsiteY578" fmla="*/ 3663 h 19998"/>
                <a:gd name="connsiteX579" fmla="*/ 17437 w 19998"/>
                <a:gd name="connsiteY579" fmla="*/ 3783 h 19998"/>
                <a:gd name="connsiteX580" fmla="*/ 17397 w 19998"/>
                <a:gd name="connsiteY580" fmla="*/ 3783 h 19998"/>
                <a:gd name="connsiteX581" fmla="*/ 17414 w 19998"/>
                <a:gd name="connsiteY581" fmla="*/ 3826 h 19998"/>
                <a:gd name="connsiteX582" fmla="*/ 17437 w 19998"/>
                <a:gd name="connsiteY582" fmla="*/ 3826 h 19998"/>
                <a:gd name="connsiteX583" fmla="*/ 17602 w 19998"/>
                <a:gd name="connsiteY583" fmla="*/ 4028 h 19998"/>
                <a:gd name="connsiteX584" fmla="*/ 17623 w 19998"/>
                <a:gd name="connsiteY584" fmla="*/ 4091 h 19998"/>
                <a:gd name="connsiteX585" fmla="*/ 17642 w 19998"/>
                <a:gd name="connsiteY585" fmla="*/ 4091 h 19998"/>
                <a:gd name="connsiteX586" fmla="*/ 17683 w 19998"/>
                <a:gd name="connsiteY586" fmla="*/ 4211 h 19998"/>
                <a:gd name="connsiteX587" fmla="*/ 17849 w 19998"/>
                <a:gd name="connsiteY587" fmla="*/ 4211 h 19998"/>
                <a:gd name="connsiteX588" fmla="*/ 17849 w 19998"/>
                <a:gd name="connsiteY588" fmla="*/ 4171 h 19998"/>
                <a:gd name="connsiteX589" fmla="*/ 17871 w 19998"/>
                <a:gd name="connsiteY589" fmla="*/ 4171 h 19998"/>
                <a:gd name="connsiteX590" fmla="*/ 17830 w 19998"/>
                <a:gd name="connsiteY590" fmla="*/ 4091 h 19998"/>
                <a:gd name="connsiteX591" fmla="*/ 17871 w 19998"/>
                <a:gd name="connsiteY591" fmla="*/ 4065 h 19998"/>
                <a:gd name="connsiteX592" fmla="*/ 17935 w 19998"/>
                <a:gd name="connsiteY592" fmla="*/ 4091 h 19998"/>
                <a:gd name="connsiteX593" fmla="*/ 17976 w 19998"/>
                <a:gd name="connsiteY593" fmla="*/ 4065 h 19998"/>
                <a:gd name="connsiteX594" fmla="*/ 18019 w 19998"/>
                <a:gd name="connsiteY594" fmla="*/ 4091 h 19998"/>
                <a:gd name="connsiteX595" fmla="*/ 18140 w 19998"/>
                <a:gd name="connsiteY595" fmla="*/ 4131 h 19998"/>
                <a:gd name="connsiteX596" fmla="*/ 18183 w 19998"/>
                <a:gd name="connsiteY596" fmla="*/ 4293 h 19998"/>
                <a:gd name="connsiteX597" fmla="*/ 18200 w 19998"/>
                <a:gd name="connsiteY597" fmla="*/ 4293 h 19998"/>
                <a:gd name="connsiteX598" fmla="*/ 18223 w 19998"/>
                <a:gd name="connsiteY598" fmla="*/ 4211 h 19998"/>
                <a:gd name="connsiteX599" fmla="*/ 18240 w 19998"/>
                <a:gd name="connsiteY599" fmla="*/ 4211 h 19998"/>
                <a:gd name="connsiteX600" fmla="*/ 18240 w 19998"/>
                <a:gd name="connsiteY600" fmla="*/ 4230 h 19998"/>
                <a:gd name="connsiteX601" fmla="*/ 18281 w 19998"/>
                <a:gd name="connsiteY601" fmla="*/ 4230 h 19998"/>
                <a:gd name="connsiteX602" fmla="*/ 18328 w 19998"/>
                <a:gd name="connsiteY602" fmla="*/ 4270 h 19998"/>
                <a:gd name="connsiteX603" fmla="*/ 18369 w 19998"/>
                <a:gd name="connsiteY603" fmla="*/ 4253 h 19998"/>
                <a:gd name="connsiteX604" fmla="*/ 18388 w 19998"/>
                <a:gd name="connsiteY604" fmla="*/ 4270 h 19998"/>
                <a:gd name="connsiteX605" fmla="*/ 18531 w 19998"/>
                <a:gd name="connsiteY605" fmla="*/ 4253 h 19998"/>
                <a:gd name="connsiteX606" fmla="*/ 18531 w 19998"/>
                <a:gd name="connsiteY606" fmla="*/ 4270 h 19998"/>
                <a:gd name="connsiteX607" fmla="*/ 18631 w 19998"/>
                <a:gd name="connsiteY607" fmla="*/ 4211 h 19998"/>
                <a:gd name="connsiteX608" fmla="*/ 18631 w 19998"/>
                <a:gd name="connsiteY608" fmla="*/ 4131 h 19998"/>
                <a:gd name="connsiteX609" fmla="*/ 18762 w 19998"/>
                <a:gd name="connsiteY609" fmla="*/ 4108 h 19998"/>
                <a:gd name="connsiteX610" fmla="*/ 18778 w 19998"/>
                <a:gd name="connsiteY610" fmla="*/ 4148 h 19998"/>
                <a:gd name="connsiteX611" fmla="*/ 18821 w 19998"/>
                <a:gd name="connsiteY611" fmla="*/ 4131 h 19998"/>
                <a:gd name="connsiteX612" fmla="*/ 18943 w 19998"/>
                <a:gd name="connsiteY612" fmla="*/ 4333 h 19998"/>
                <a:gd name="connsiteX613" fmla="*/ 19047 w 19998"/>
                <a:gd name="connsiteY613" fmla="*/ 4333 h 19998"/>
                <a:gd name="connsiteX614" fmla="*/ 19064 w 19998"/>
                <a:gd name="connsiteY614" fmla="*/ 4392 h 19998"/>
                <a:gd name="connsiteX615" fmla="*/ 19152 w 19998"/>
                <a:gd name="connsiteY615" fmla="*/ 4392 h 19998"/>
                <a:gd name="connsiteX616" fmla="*/ 19152 w 19998"/>
                <a:gd name="connsiteY616" fmla="*/ 4373 h 19998"/>
                <a:gd name="connsiteX617" fmla="*/ 19212 w 19998"/>
                <a:gd name="connsiteY617" fmla="*/ 4373 h 19998"/>
                <a:gd name="connsiteX618" fmla="*/ 19212 w 19998"/>
                <a:gd name="connsiteY618" fmla="*/ 4392 h 19998"/>
                <a:gd name="connsiteX619" fmla="*/ 19317 w 19998"/>
                <a:gd name="connsiteY619" fmla="*/ 4333 h 19998"/>
                <a:gd name="connsiteX620" fmla="*/ 19417 w 19998"/>
                <a:gd name="connsiteY620" fmla="*/ 4392 h 19998"/>
                <a:gd name="connsiteX621" fmla="*/ 19443 w 19998"/>
                <a:gd name="connsiteY621" fmla="*/ 4373 h 19998"/>
                <a:gd name="connsiteX622" fmla="*/ 19500 w 19998"/>
                <a:gd name="connsiteY622" fmla="*/ 4373 h 19998"/>
                <a:gd name="connsiteX623" fmla="*/ 19521 w 19998"/>
                <a:gd name="connsiteY623" fmla="*/ 4352 h 19998"/>
                <a:gd name="connsiteX624" fmla="*/ 19998 w 19998"/>
                <a:gd name="connsiteY624" fmla="*/ 4512 h 19998"/>
                <a:gd name="connsiteX625" fmla="*/ 19750 w 19998"/>
                <a:gd name="connsiteY625" fmla="*/ 4939 h 19998"/>
                <a:gd name="connsiteX626" fmla="*/ 19712 w 19998"/>
                <a:gd name="connsiteY626" fmla="*/ 4939 h 19998"/>
                <a:gd name="connsiteX627" fmla="*/ 19686 w 19998"/>
                <a:gd name="connsiteY627" fmla="*/ 5003 h 19998"/>
                <a:gd name="connsiteX628" fmla="*/ 19645 w 19998"/>
                <a:gd name="connsiteY628" fmla="*/ 5003 h 19998"/>
                <a:gd name="connsiteX629" fmla="*/ 19131 w 19998"/>
                <a:gd name="connsiteY629" fmla="*/ 6512 h 19998"/>
                <a:gd name="connsiteX630" fmla="*/ 19236 w 19998"/>
                <a:gd name="connsiteY630" fmla="*/ 7750 h 19998"/>
                <a:gd name="connsiteX631" fmla="*/ 19212 w 19998"/>
                <a:gd name="connsiteY631" fmla="*/ 7750 h 19998"/>
                <a:gd name="connsiteX632" fmla="*/ 19090 w 19998"/>
                <a:gd name="connsiteY632" fmla="*/ 7870 h 19998"/>
                <a:gd name="connsiteX633" fmla="*/ 19152 w 19998"/>
                <a:gd name="connsiteY633" fmla="*/ 7853 h 19998"/>
                <a:gd name="connsiteX634" fmla="*/ 19064 w 19998"/>
                <a:gd name="connsiteY634" fmla="*/ 7973 h 19998"/>
                <a:gd name="connsiteX635" fmla="*/ 18983 w 19998"/>
                <a:gd name="connsiteY635" fmla="*/ 7973 h 19998"/>
                <a:gd name="connsiteX636" fmla="*/ 18714 w 19998"/>
                <a:gd name="connsiteY636" fmla="*/ 8135 h 19998"/>
                <a:gd name="connsiteX637" fmla="*/ 18695 w 19998"/>
                <a:gd name="connsiteY637" fmla="*/ 8093 h 19998"/>
                <a:gd name="connsiteX638" fmla="*/ 18614 w 19998"/>
                <a:gd name="connsiteY638" fmla="*/ 7997 h 19998"/>
                <a:gd name="connsiteX639" fmla="*/ 18304 w 19998"/>
                <a:gd name="connsiteY63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441 w 19998"/>
                <a:gd name="connsiteY382" fmla="*/ 5149 h 19998"/>
                <a:gd name="connsiteX383" fmla="*/ 1524 w 19998"/>
                <a:gd name="connsiteY383" fmla="*/ 5069 h 19998"/>
                <a:gd name="connsiteX384" fmla="*/ 1562 w 19998"/>
                <a:gd name="connsiteY384" fmla="*/ 5069 h 19998"/>
                <a:gd name="connsiteX385" fmla="*/ 1562 w 19998"/>
                <a:gd name="connsiteY385" fmla="*/ 5043 h 19998"/>
                <a:gd name="connsiteX386" fmla="*/ 1815 w 19998"/>
                <a:gd name="connsiteY386" fmla="*/ 5125 h 19998"/>
                <a:gd name="connsiteX387" fmla="*/ 1815 w 19998"/>
                <a:gd name="connsiteY387" fmla="*/ 5149 h 19998"/>
                <a:gd name="connsiteX388" fmla="*/ 1831 w 19998"/>
                <a:gd name="connsiteY388" fmla="*/ 5149 h 19998"/>
                <a:gd name="connsiteX389" fmla="*/ 1874 w 19998"/>
                <a:gd name="connsiteY389" fmla="*/ 5149 h 19998"/>
                <a:gd name="connsiteX390" fmla="*/ 1874 w 19998"/>
                <a:gd name="connsiteY390" fmla="*/ 5189 h 19998"/>
                <a:gd name="connsiteX391" fmla="*/ 1936 w 19998"/>
                <a:gd name="connsiteY391" fmla="*/ 5165 h 19998"/>
                <a:gd name="connsiteX392" fmla="*/ 1936 w 19998"/>
                <a:gd name="connsiteY392" fmla="*/ 5149 h 19998"/>
                <a:gd name="connsiteX393" fmla="*/ 1915 w 19998"/>
                <a:gd name="connsiteY393" fmla="*/ 5125 h 19998"/>
                <a:gd name="connsiteX394" fmla="*/ 1979 w 19998"/>
                <a:gd name="connsiteY394" fmla="*/ 5003 h 19998"/>
                <a:gd name="connsiteX395" fmla="*/ 1936 w 19998"/>
                <a:gd name="connsiteY395" fmla="*/ 4939 h 19998"/>
                <a:gd name="connsiteX396" fmla="*/ 2103 w 19998"/>
                <a:gd name="connsiteY396" fmla="*/ 4820 h 19998"/>
                <a:gd name="connsiteX397" fmla="*/ 2496 w 19998"/>
                <a:gd name="connsiteY397" fmla="*/ 4777 h 19998"/>
                <a:gd name="connsiteX398" fmla="*/ 2536 w 19998"/>
                <a:gd name="connsiteY398" fmla="*/ 4860 h 19998"/>
                <a:gd name="connsiteX399" fmla="*/ 2722 w 19998"/>
                <a:gd name="connsiteY399" fmla="*/ 4761 h 19998"/>
                <a:gd name="connsiteX400" fmla="*/ 2722 w 19998"/>
                <a:gd name="connsiteY400" fmla="*/ 4900 h 19998"/>
                <a:gd name="connsiteX401" fmla="*/ 2805 w 19998"/>
                <a:gd name="connsiteY401" fmla="*/ 4923 h 19998"/>
                <a:gd name="connsiteX402" fmla="*/ 2782 w 19998"/>
                <a:gd name="connsiteY402" fmla="*/ 4982 h 19998"/>
                <a:gd name="connsiteX403" fmla="*/ 2886 w 19998"/>
                <a:gd name="connsiteY403" fmla="*/ 5022 h 19998"/>
                <a:gd name="connsiteX404" fmla="*/ 2970 w 19998"/>
                <a:gd name="connsiteY404" fmla="*/ 5189 h 19998"/>
                <a:gd name="connsiteX405" fmla="*/ 3256 w 19998"/>
                <a:gd name="connsiteY405" fmla="*/ 5673 h 19998"/>
                <a:gd name="connsiteX406" fmla="*/ 3608 w 19998"/>
                <a:gd name="connsiteY406" fmla="*/ 5391 h 19998"/>
                <a:gd name="connsiteX407" fmla="*/ 3860 w 19998"/>
                <a:gd name="connsiteY407" fmla="*/ 5268 h 19998"/>
                <a:gd name="connsiteX408" fmla="*/ 3999 w 19998"/>
                <a:gd name="connsiteY408" fmla="*/ 5534 h 19998"/>
                <a:gd name="connsiteX409" fmla="*/ 4351 w 19998"/>
                <a:gd name="connsiteY409" fmla="*/ 5351 h 19998"/>
                <a:gd name="connsiteX410" fmla="*/ 4580 w 19998"/>
                <a:gd name="connsiteY410" fmla="*/ 5268 h 19998"/>
                <a:gd name="connsiteX411" fmla="*/ 4580 w 19998"/>
                <a:gd name="connsiteY411" fmla="*/ 5471 h 19998"/>
                <a:gd name="connsiteX412" fmla="*/ 4994 w 19998"/>
                <a:gd name="connsiteY412" fmla="*/ 5449 h 19998"/>
                <a:gd name="connsiteX413" fmla="*/ 5323 w 19998"/>
                <a:gd name="connsiteY413" fmla="*/ 5471 h 19998"/>
                <a:gd name="connsiteX414" fmla="*/ 5242 w 19998"/>
                <a:gd name="connsiteY414" fmla="*/ 5407 h 19998"/>
                <a:gd name="connsiteX415" fmla="*/ 4994 w 19998"/>
                <a:gd name="connsiteY415" fmla="*/ 5003 h 19998"/>
                <a:gd name="connsiteX416" fmla="*/ 4970 w 19998"/>
                <a:gd name="connsiteY416" fmla="*/ 5003 h 19998"/>
                <a:gd name="connsiteX417" fmla="*/ 4954 w 19998"/>
                <a:gd name="connsiteY417" fmla="*/ 4982 h 19998"/>
                <a:gd name="connsiteX418" fmla="*/ 5054 w 19998"/>
                <a:gd name="connsiteY418" fmla="*/ 4618 h 19998"/>
                <a:gd name="connsiteX419" fmla="*/ 5054 w 19998"/>
                <a:gd name="connsiteY419" fmla="*/ 4601 h 19998"/>
                <a:gd name="connsiteX420" fmla="*/ 5037 w 19998"/>
                <a:gd name="connsiteY420" fmla="*/ 4618 h 19998"/>
                <a:gd name="connsiteX421" fmla="*/ 5011 w 19998"/>
                <a:gd name="connsiteY421" fmla="*/ 4131 h 19998"/>
                <a:gd name="connsiteX422" fmla="*/ 4970 w 19998"/>
                <a:gd name="connsiteY422" fmla="*/ 4131 h 19998"/>
                <a:gd name="connsiteX423" fmla="*/ 4642 w 19998"/>
                <a:gd name="connsiteY423" fmla="*/ 3335 h 19998"/>
                <a:gd name="connsiteX424" fmla="*/ 4663 w 19998"/>
                <a:gd name="connsiteY424" fmla="*/ 3092 h 19998"/>
                <a:gd name="connsiteX425" fmla="*/ 4563 w 19998"/>
                <a:gd name="connsiteY425" fmla="*/ 3050 h 19998"/>
                <a:gd name="connsiteX426" fmla="*/ 4563 w 19998"/>
                <a:gd name="connsiteY426" fmla="*/ 2930 h 19998"/>
                <a:gd name="connsiteX427" fmla="*/ 4663 w 19998"/>
                <a:gd name="connsiteY427" fmla="*/ 2987 h 19998"/>
                <a:gd name="connsiteX428" fmla="*/ 4684 w 19998"/>
                <a:gd name="connsiteY428" fmla="*/ 2947 h 19998"/>
                <a:gd name="connsiteX429" fmla="*/ 5242 w 19998"/>
                <a:gd name="connsiteY429" fmla="*/ 3092 h 19998"/>
                <a:gd name="connsiteX430" fmla="*/ 5258 w 19998"/>
                <a:gd name="connsiteY430" fmla="*/ 3029 h 19998"/>
                <a:gd name="connsiteX431" fmla="*/ 5570 w 19998"/>
                <a:gd name="connsiteY431" fmla="*/ 3050 h 19998"/>
                <a:gd name="connsiteX432" fmla="*/ 5632 w 19998"/>
                <a:gd name="connsiteY432" fmla="*/ 3252 h 19998"/>
                <a:gd name="connsiteX433" fmla="*/ 5592 w 19998"/>
                <a:gd name="connsiteY433" fmla="*/ 3252 h 19998"/>
                <a:gd name="connsiteX434" fmla="*/ 5570 w 19998"/>
                <a:gd name="connsiteY434" fmla="*/ 3316 h 19998"/>
                <a:gd name="connsiteX435" fmla="*/ 5511 w 19998"/>
                <a:gd name="connsiteY435" fmla="*/ 3316 h 19998"/>
                <a:gd name="connsiteX436" fmla="*/ 5675 w 19998"/>
                <a:gd name="connsiteY436" fmla="*/ 3800 h 19998"/>
                <a:gd name="connsiteX437" fmla="*/ 5649 w 19998"/>
                <a:gd name="connsiteY437" fmla="*/ 3826 h 19998"/>
                <a:gd name="connsiteX438" fmla="*/ 5732 w 19998"/>
                <a:gd name="connsiteY438" fmla="*/ 3842 h 19998"/>
                <a:gd name="connsiteX439" fmla="*/ 5713 w 19998"/>
                <a:gd name="connsiteY439" fmla="*/ 3842 h 19998"/>
                <a:gd name="connsiteX440" fmla="*/ 5732 w 19998"/>
                <a:gd name="connsiteY440" fmla="*/ 3882 h 19998"/>
                <a:gd name="connsiteX441" fmla="*/ 5756 w 19998"/>
                <a:gd name="connsiteY441" fmla="*/ 3882 h 19998"/>
                <a:gd name="connsiteX442" fmla="*/ 5775 w 19998"/>
                <a:gd name="connsiteY442" fmla="*/ 3882 h 19998"/>
                <a:gd name="connsiteX443" fmla="*/ 5861 w 19998"/>
                <a:gd name="connsiteY443" fmla="*/ 3762 h 19998"/>
                <a:gd name="connsiteX444" fmla="*/ 6499 w 19998"/>
                <a:gd name="connsiteY444" fmla="*/ 3906 h 19998"/>
                <a:gd name="connsiteX445" fmla="*/ 7611 w 19998"/>
                <a:gd name="connsiteY445" fmla="*/ 3826 h 19998"/>
                <a:gd name="connsiteX446" fmla="*/ 7923 w 19998"/>
                <a:gd name="connsiteY446" fmla="*/ 3722 h 19998"/>
                <a:gd name="connsiteX447" fmla="*/ 8045 w 19998"/>
                <a:gd name="connsiteY447" fmla="*/ 3703 h 19998"/>
                <a:gd name="connsiteX448" fmla="*/ 7611 w 19998"/>
                <a:gd name="connsiteY448" fmla="*/ 3600 h 19998"/>
                <a:gd name="connsiteX449" fmla="*/ 7611 w 19998"/>
                <a:gd name="connsiteY449" fmla="*/ 3581 h 19998"/>
                <a:gd name="connsiteX450" fmla="*/ 7799 w 19998"/>
                <a:gd name="connsiteY450" fmla="*/ 3092 h 19998"/>
                <a:gd name="connsiteX451" fmla="*/ 9574 w 19998"/>
                <a:gd name="connsiteY451" fmla="*/ 2317 h 19998"/>
                <a:gd name="connsiteX452" fmla="*/ 9843 w 19998"/>
                <a:gd name="connsiteY452" fmla="*/ 1993 h 19998"/>
                <a:gd name="connsiteX453" fmla="*/ 9902 w 19998"/>
                <a:gd name="connsiteY453" fmla="*/ 2051 h 19998"/>
                <a:gd name="connsiteX454" fmla="*/ 10031 w 19998"/>
                <a:gd name="connsiteY454" fmla="*/ 2051 h 19998"/>
                <a:gd name="connsiteX455" fmla="*/ 9964 w 19998"/>
                <a:gd name="connsiteY455" fmla="*/ 1972 h 19998"/>
                <a:gd name="connsiteX456" fmla="*/ 9943 w 19998"/>
                <a:gd name="connsiteY456" fmla="*/ 1993 h 19998"/>
                <a:gd name="connsiteX457" fmla="*/ 9843 w 19998"/>
                <a:gd name="connsiteY457" fmla="*/ 1645 h 19998"/>
                <a:gd name="connsiteX458" fmla="*/ 9902 w 19998"/>
                <a:gd name="connsiteY458" fmla="*/ 1645 h 19998"/>
                <a:gd name="connsiteX459" fmla="*/ 9902 w 19998"/>
                <a:gd name="connsiteY459" fmla="*/ 1628 h 19998"/>
                <a:gd name="connsiteX460" fmla="*/ 9902 w 19998"/>
                <a:gd name="connsiteY460" fmla="*/ 1607 h 19998"/>
                <a:gd name="connsiteX461" fmla="*/ 9843 w 19998"/>
                <a:gd name="connsiteY461" fmla="*/ 1542 h 19998"/>
                <a:gd name="connsiteX462" fmla="*/ 9886 w 19998"/>
                <a:gd name="connsiteY462" fmla="*/ 1260 h 19998"/>
                <a:gd name="connsiteX463" fmla="*/ 9926 w 19998"/>
                <a:gd name="connsiteY463" fmla="*/ 1243 h 19998"/>
                <a:gd name="connsiteX464" fmla="*/ 9886 w 19998"/>
                <a:gd name="connsiteY464" fmla="*/ 815 h 19998"/>
                <a:gd name="connsiteX465" fmla="*/ 9902 w 19998"/>
                <a:gd name="connsiteY465" fmla="*/ 815 h 19998"/>
                <a:gd name="connsiteX466" fmla="*/ 9886 w 19998"/>
                <a:gd name="connsiteY466" fmla="*/ 484 h 19998"/>
                <a:gd name="connsiteX467" fmla="*/ 10645 w 19998"/>
                <a:gd name="connsiteY467" fmla="*/ 186 h 19998"/>
                <a:gd name="connsiteX468" fmla="*/ 11307 w 19998"/>
                <a:gd name="connsiteY468" fmla="*/ 0 h 19998"/>
                <a:gd name="connsiteX469" fmla="*/ 11431 w 19998"/>
                <a:gd name="connsiteY469" fmla="*/ 324 h 19998"/>
                <a:gd name="connsiteX470" fmla="*/ 11431 w 19998"/>
                <a:gd name="connsiteY470" fmla="*/ 630 h 19998"/>
                <a:gd name="connsiteX471" fmla="*/ 11577 w 19998"/>
                <a:gd name="connsiteY471" fmla="*/ 630 h 19998"/>
                <a:gd name="connsiteX472" fmla="*/ 11700 w 19998"/>
                <a:gd name="connsiteY472" fmla="*/ 832 h 19998"/>
                <a:gd name="connsiteX473" fmla="*/ 11822 w 19998"/>
                <a:gd name="connsiteY473" fmla="*/ 895 h 19998"/>
                <a:gd name="connsiteX474" fmla="*/ 12158 w 19998"/>
                <a:gd name="connsiteY474" fmla="*/ 670 h 19998"/>
                <a:gd name="connsiteX475" fmla="*/ 12279 w 19998"/>
                <a:gd name="connsiteY475" fmla="*/ 792 h 19998"/>
                <a:gd name="connsiteX476" fmla="*/ 12255 w 19998"/>
                <a:gd name="connsiteY476" fmla="*/ 815 h 19998"/>
                <a:gd name="connsiteX477" fmla="*/ 12360 w 19998"/>
                <a:gd name="connsiteY477" fmla="*/ 895 h 19998"/>
                <a:gd name="connsiteX478" fmla="*/ 12360 w 19998"/>
                <a:gd name="connsiteY478" fmla="*/ 912 h 19998"/>
                <a:gd name="connsiteX479" fmla="*/ 12339 w 19998"/>
                <a:gd name="connsiteY479" fmla="*/ 935 h 19998"/>
                <a:gd name="connsiteX480" fmla="*/ 12548 w 19998"/>
                <a:gd name="connsiteY480" fmla="*/ 1342 h 19998"/>
                <a:gd name="connsiteX481" fmla="*/ 12753 w 19998"/>
                <a:gd name="connsiteY481" fmla="*/ 1260 h 19998"/>
                <a:gd name="connsiteX482" fmla="*/ 12729 w 19998"/>
                <a:gd name="connsiteY482" fmla="*/ 1363 h 19998"/>
                <a:gd name="connsiteX483" fmla="*/ 12834 w 19998"/>
                <a:gd name="connsiteY483" fmla="*/ 1323 h 19998"/>
                <a:gd name="connsiteX484" fmla="*/ 12853 w 19998"/>
                <a:gd name="connsiteY484" fmla="*/ 1342 h 19998"/>
                <a:gd name="connsiteX485" fmla="*/ 12901 w 19998"/>
                <a:gd name="connsiteY485" fmla="*/ 1342 h 19998"/>
                <a:gd name="connsiteX486" fmla="*/ 13039 w 19998"/>
                <a:gd name="connsiteY486" fmla="*/ 1769 h 19998"/>
                <a:gd name="connsiteX487" fmla="*/ 13039 w 19998"/>
                <a:gd name="connsiteY487" fmla="*/ 1751 h 19998"/>
                <a:gd name="connsiteX488" fmla="*/ 13065 w 19998"/>
                <a:gd name="connsiteY488" fmla="*/ 1751 h 19998"/>
                <a:gd name="connsiteX489" fmla="*/ 13082 w 19998"/>
                <a:gd name="connsiteY489" fmla="*/ 1671 h 19998"/>
                <a:gd name="connsiteX490" fmla="*/ 13186 w 19998"/>
                <a:gd name="connsiteY490" fmla="*/ 1645 h 19998"/>
                <a:gd name="connsiteX491" fmla="*/ 13203 w 19998"/>
                <a:gd name="connsiteY491" fmla="*/ 1671 h 19998"/>
                <a:gd name="connsiteX492" fmla="*/ 13203 w 19998"/>
                <a:gd name="connsiteY492" fmla="*/ 1645 h 19998"/>
                <a:gd name="connsiteX493" fmla="*/ 13267 w 19998"/>
                <a:gd name="connsiteY493" fmla="*/ 1645 h 19998"/>
                <a:gd name="connsiteX494" fmla="*/ 13267 w 19998"/>
                <a:gd name="connsiteY494" fmla="*/ 1671 h 19998"/>
                <a:gd name="connsiteX495" fmla="*/ 13308 w 19998"/>
                <a:gd name="connsiteY495" fmla="*/ 1687 h 19998"/>
                <a:gd name="connsiteX496" fmla="*/ 13308 w 19998"/>
                <a:gd name="connsiteY496" fmla="*/ 1711 h 19998"/>
                <a:gd name="connsiteX497" fmla="*/ 13515 w 19998"/>
                <a:gd name="connsiteY497" fmla="*/ 1628 h 19998"/>
                <a:gd name="connsiteX498" fmla="*/ 13598 w 19998"/>
                <a:gd name="connsiteY498" fmla="*/ 1751 h 19998"/>
                <a:gd name="connsiteX499" fmla="*/ 13660 w 19998"/>
                <a:gd name="connsiteY499" fmla="*/ 1769 h 19998"/>
                <a:gd name="connsiteX500" fmla="*/ 13660 w 19998"/>
                <a:gd name="connsiteY500" fmla="*/ 1833 h 19998"/>
                <a:gd name="connsiteX501" fmla="*/ 13677 w 19998"/>
                <a:gd name="connsiteY501" fmla="*/ 1833 h 19998"/>
                <a:gd name="connsiteX502" fmla="*/ 13677 w 19998"/>
                <a:gd name="connsiteY502" fmla="*/ 1849 h 19998"/>
                <a:gd name="connsiteX503" fmla="*/ 13725 w 19998"/>
                <a:gd name="connsiteY503" fmla="*/ 1849 h 19998"/>
                <a:gd name="connsiteX504" fmla="*/ 13703 w 19998"/>
                <a:gd name="connsiteY504" fmla="*/ 1833 h 19998"/>
                <a:gd name="connsiteX505" fmla="*/ 13725 w 19998"/>
                <a:gd name="connsiteY505" fmla="*/ 1791 h 19998"/>
                <a:gd name="connsiteX506" fmla="*/ 13808 w 19998"/>
                <a:gd name="connsiteY506" fmla="*/ 1873 h 19998"/>
                <a:gd name="connsiteX507" fmla="*/ 13725 w 19998"/>
                <a:gd name="connsiteY507" fmla="*/ 2155 h 19998"/>
                <a:gd name="connsiteX508" fmla="*/ 13725 w 19998"/>
                <a:gd name="connsiteY508" fmla="*/ 2138 h 19998"/>
                <a:gd name="connsiteX509" fmla="*/ 13784 w 19998"/>
                <a:gd name="connsiteY509" fmla="*/ 2155 h 19998"/>
                <a:gd name="connsiteX510" fmla="*/ 13825 w 19998"/>
                <a:gd name="connsiteY510" fmla="*/ 2301 h 19998"/>
                <a:gd name="connsiteX511" fmla="*/ 13703 w 19998"/>
                <a:gd name="connsiteY511" fmla="*/ 2420 h 19998"/>
                <a:gd name="connsiteX512" fmla="*/ 13741 w 19998"/>
                <a:gd name="connsiteY512" fmla="*/ 2463 h 19998"/>
                <a:gd name="connsiteX513" fmla="*/ 13703 w 19998"/>
                <a:gd name="connsiteY513" fmla="*/ 2503 h 19998"/>
                <a:gd name="connsiteX514" fmla="*/ 13784 w 19998"/>
                <a:gd name="connsiteY514" fmla="*/ 2519 h 19998"/>
                <a:gd name="connsiteX515" fmla="*/ 13784 w 19998"/>
                <a:gd name="connsiteY515" fmla="*/ 2540 h 19998"/>
                <a:gd name="connsiteX516" fmla="*/ 13849 w 19998"/>
                <a:gd name="connsiteY516" fmla="*/ 2540 h 19998"/>
                <a:gd name="connsiteX517" fmla="*/ 14280 w 19998"/>
                <a:gd name="connsiteY517" fmla="*/ 2540 h 19998"/>
                <a:gd name="connsiteX518" fmla="*/ 14527 w 19998"/>
                <a:gd name="connsiteY518" fmla="*/ 2437 h 19998"/>
                <a:gd name="connsiteX519" fmla="*/ 14527 w 19998"/>
                <a:gd name="connsiteY519" fmla="*/ 2218 h 19998"/>
                <a:gd name="connsiteX520" fmla="*/ 14715 w 19998"/>
                <a:gd name="connsiteY520" fmla="*/ 2051 h 19998"/>
                <a:gd name="connsiteX521" fmla="*/ 14815 w 19998"/>
                <a:gd name="connsiteY521" fmla="*/ 2115 h 19998"/>
                <a:gd name="connsiteX522" fmla="*/ 14775 w 19998"/>
                <a:gd name="connsiteY522" fmla="*/ 2138 h 19998"/>
                <a:gd name="connsiteX523" fmla="*/ 14796 w 19998"/>
                <a:gd name="connsiteY523" fmla="*/ 2218 h 19998"/>
                <a:gd name="connsiteX524" fmla="*/ 14756 w 19998"/>
                <a:gd name="connsiteY524" fmla="*/ 2195 h 19998"/>
                <a:gd name="connsiteX525" fmla="*/ 14732 w 19998"/>
                <a:gd name="connsiteY525" fmla="*/ 2218 h 19998"/>
                <a:gd name="connsiteX526" fmla="*/ 14756 w 19998"/>
                <a:gd name="connsiteY526" fmla="*/ 2237 h 19998"/>
                <a:gd name="connsiteX527" fmla="*/ 14732 w 19998"/>
                <a:gd name="connsiteY527" fmla="*/ 2275 h 19998"/>
                <a:gd name="connsiteX528" fmla="*/ 14715 w 19998"/>
                <a:gd name="connsiteY528" fmla="*/ 2275 h 19998"/>
                <a:gd name="connsiteX529" fmla="*/ 14756 w 19998"/>
                <a:gd name="connsiteY529" fmla="*/ 2341 h 19998"/>
                <a:gd name="connsiteX530" fmla="*/ 14675 w 19998"/>
                <a:gd name="connsiteY530" fmla="*/ 2519 h 19998"/>
                <a:gd name="connsiteX531" fmla="*/ 14815 w 19998"/>
                <a:gd name="connsiteY531" fmla="*/ 2622 h 19998"/>
                <a:gd name="connsiteX532" fmla="*/ 14796 w 19998"/>
                <a:gd name="connsiteY532" fmla="*/ 2904 h 19998"/>
                <a:gd name="connsiteX533" fmla="*/ 14918 w 19998"/>
                <a:gd name="connsiteY533" fmla="*/ 2904 h 19998"/>
                <a:gd name="connsiteX534" fmla="*/ 14918 w 19998"/>
                <a:gd name="connsiteY534" fmla="*/ 2867 h 19998"/>
                <a:gd name="connsiteX535" fmla="*/ 15001 w 19998"/>
                <a:gd name="connsiteY535" fmla="*/ 2888 h 19998"/>
                <a:gd name="connsiteX536" fmla="*/ 15230 w 19998"/>
                <a:gd name="connsiteY536" fmla="*/ 3074 h 19998"/>
                <a:gd name="connsiteX537" fmla="*/ 15249 w 19998"/>
                <a:gd name="connsiteY537" fmla="*/ 3050 h 19998"/>
                <a:gd name="connsiteX538" fmla="*/ 15249 w 19998"/>
                <a:gd name="connsiteY538" fmla="*/ 3114 h 19998"/>
                <a:gd name="connsiteX539" fmla="*/ 15330 w 19998"/>
                <a:gd name="connsiteY539" fmla="*/ 3114 h 19998"/>
                <a:gd name="connsiteX540" fmla="*/ 15418 w 19998"/>
                <a:gd name="connsiteY540" fmla="*/ 3114 h 19998"/>
                <a:gd name="connsiteX541" fmla="*/ 15499 w 19998"/>
                <a:gd name="connsiteY541" fmla="*/ 3196 h 19998"/>
                <a:gd name="connsiteX542" fmla="*/ 15475 w 19998"/>
                <a:gd name="connsiteY542" fmla="*/ 3252 h 19998"/>
                <a:gd name="connsiteX543" fmla="*/ 15499 w 19998"/>
                <a:gd name="connsiteY543" fmla="*/ 3295 h 19998"/>
                <a:gd name="connsiteX544" fmla="*/ 15499 w 19998"/>
                <a:gd name="connsiteY544" fmla="*/ 3276 h 19998"/>
                <a:gd name="connsiteX545" fmla="*/ 15599 w 19998"/>
                <a:gd name="connsiteY545" fmla="*/ 3276 h 19998"/>
                <a:gd name="connsiteX546" fmla="*/ 15704 w 19998"/>
                <a:gd name="connsiteY546" fmla="*/ 3374 h 19998"/>
                <a:gd name="connsiteX547" fmla="*/ 15682 w 19998"/>
                <a:gd name="connsiteY547" fmla="*/ 3414 h 19998"/>
                <a:gd name="connsiteX548" fmla="*/ 15723 w 19998"/>
                <a:gd name="connsiteY548" fmla="*/ 3478 h 19998"/>
                <a:gd name="connsiteX549" fmla="*/ 15704 w 19998"/>
                <a:gd name="connsiteY549" fmla="*/ 3497 h 19998"/>
                <a:gd name="connsiteX550" fmla="*/ 15747 w 19998"/>
                <a:gd name="connsiteY550" fmla="*/ 3534 h 19998"/>
                <a:gd name="connsiteX551" fmla="*/ 15747 w 19998"/>
                <a:gd name="connsiteY551" fmla="*/ 3518 h 19998"/>
                <a:gd name="connsiteX552" fmla="*/ 15935 w 19998"/>
                <a:gd name="connsiteY552" fmla="*/ 3478 h 19998"/>
                <a:gd name="connsiteX553" fmla="*/ 15935 w 19998"/>
                <a:gd name="connsiteY553" fmla="*/ 3518 h 19998"/>
                <a:gd name="connsiteX554" fmla="*/ 15951 w 19998"/>
                <a:gd name="connsiteY554" fmla="*/ 3518 h 19998"/>
                <a:gd name="connsiteX555" fmla="*/ 15992 w 19998"/>
                <a:gd name="connsiteY555" fmla="*/ 3414 h 19998"/>
                <a:gd name="connsiteX556" fmla="*/ 16156 w 19998"/>
                <a:gd name="connsiteY556" fmla="*/ 3414 h 19998"/>
                <a:gd name="connsiteX557" fmla="*/ 16156 w 19998"/>
                <a:gd name="connsiteY557" fmla="*/ 3374 h 19998"/>
                <a:gd name="connsiteX558" fmla="*/ 16302 w 19998"/>
                <a:gd name="connsiteY558" fmla="*/ 3436 h 19998"/>
                <a:gd name="connsiteX559" fmla="*/ 16285 w 19998"/>
                <a:gd name="connsiteY559" fmla="*/ 3454 h 19998"/>
                <a:gd name="connsiteX560" fmla="*/ 16366 w 19998"/>
                <a:gd name="connsiteY560" fmla="*/ 3518 h 19998"/>
                <a:gd name="connsiteX561" fmla="*/ 16490 w 19998"/>
                <a:gd name="connsiteY561" fmla="*/ 3518 h 19998"/>
                <a:gd name="connsiteX562" fmla="*/ 16506 w 19998"/>
                <a:gd name="connsiteY562" fmla="*/ 3600 h 19998"/>
                <a:gd name="connsiteX563" fmla="*/ 16590 w 19998"/>
                <a:gd name="connsiteY563" fmla="*/ 3624 h 19998"/>
                <a:gd name="connsiteX564" fmla="*/ 16611 w 19998"/>
                <a:gd name="connsiteY564" fmla="*/ 3581 h 19998"/>
                <a:gd name="connsiteX565" fmla="*/ 16694 w 19998"/>
                <a:gd name="connsiteY565" fmla="*/ 3600 h 19998"/>
                <a:gd name="connsiteX566" fmla="*/ 16694 w 19998"/>
                <a:gd name="connsiteY566" fmla="*/ 3560 h 19998"/>
                <a:gd name="connsiteX567" fmla="*/ 16716 w 19998"/>
                <a:gd name="connsiteY567" fmla="*/ 3560 h 19998"/>
                <a:gd name="connsiteX568" fmla="*/ 16716 w 19998"/>
                <a:gd name="connsiteY568" fmla="*/ 3518 h 19998"/>
                <a:gd name="connsiteX569" fmla="*/ 16759 w 19998"/>
                <a:gd name="connsiteY569" fmla="*/ 3497 h 19998"/>
                <a:gd name="connsiteX570" fmla="*/ 16759 w 19998"/>
                <a:gd name="connsiteY570" fmla="*/ 3478 h 19998"/>
                <a:gd name="connsiteX571" fmla="*/ 16940 w 19998"/>
                <a:gd name="connsiteY571" fmla="*/ 3478 h 19998"/>
                <a:gd name="connsiteX572" fmla="*/ 17085 w 19998"/>
                <a:gd name="connsiteY572" fmla="*/ 3560 h 19998"/>
                <a:gd name="connsiteX573" fmla="*/ 17085 w 19998"/>
                <a:gd name="connsiteY573" fmla="*/ 3534 h 19998"/>
                <a:gd name="connsiteX574" fmla="*/ 17192 w 19998"/>
                <a:gd name="connsiteY574" fmla="*/ 3518 h 19998"/>
                <a:gd name="connsiteX575" fmla="*/ 17192 w 19998"/>
                <a:gd name="connsiteY575" fmla="*/ 3534 h 19998"/>
                <a:gd name="connsiteX576" fmla="*/ 17373 w 19998"/>
                <a:gd name="connsiteY576" fmla="*/ 3640 h 19998"/>
                <a:gd name="connsiteX577" fmla="*/ 17354 w 19998"/>
                <a:gd name="connsiteY577" fmla="*/ 3663 h 19998"/>
                <a:gd name="connsiteX578" fmla="*/ 17437 w 19998"/>
                <a:gd name="connsiteY578" fmla="*/ 3783 h 19998"/>
                <a:gd name="connsiteX579" fmla="*/ 17397 w 19998"/>
                <a:gd name="connsiteY579" fmla="*/ 3783 h 19998"/>
                <a:gd name="connsiteX580" fmla="*/ 17414 w 19998"/>
                <a:gd name="connsiteY580" fmla="*/ 3826 h 19998"/>
                <a:gd name="connsiteX581" fmla="*/ 17437 w 19998"/>
                <a:gd name="connsiteY581" fmla="*/ 3826 h 19998"/>
                <a:gd name="connsiteX582" fmla="*/ 17602 w 19998"/>
                <a:gd name="connsiteY582" fmla="*/ 4028 h 19998"/>
                <a:gd name="connsiteX583" fmla="*/ 17623 w 19998"/>
                <a:gd name="connsiteY583" fmla="*/ 4091 h 19998"/>
                <a:gd name="connsiteX584" fmla="*/ 17642 w 19998"/>
                <a:gd name="connsiteY584" fmla="*/ 4091 h 19998"/>
                <a:gd name="connsiteX585" fmla="*/ 17683 w 19998"/>
                <a:gd name="connsiteY585" fmla="*/ 4211 h 19998"/>
                <a:gd name="connsiteX586" fmla="*/ 17849 w 19998"/>
                <a:gd name="connsiteY586" fmla="*/ 4211 h 19998"/>
                <a:gd name="connsiteX587" fmla="*/ 17849 w 19998"/>
                <a:gd name="connsiteY587" fmla="*/ 4171 h 19998"/>
                <a:gd name="connsiteX588" fmla="*/ 17871 w 19998"/>
                <a:gd name="connsiteY588" fmla="*/ 4171 h 19998"/>
                <a:gd name="connsiteX589" fmla="*/ 17830 w 19998"/>
                <a:gd name="connsiteY589" fmla="*/ 4091 h 19998"/>
                <a:gd name="connsiteX590" fmla="*/ 17871 w 19998"/>
                <a:gd name="connsiteY590" fmla="*/ 4065 h 19998"/>
                <a:gd name="connsiteX591" fmla="*/ 17935 w 19998"/>
                <a:gd name="connsiteY591" fmla="*/ 4091 h 19998"/>
                <a:gd name="connsiteX592" fmla="*/ 17976 w 19998"/>
                <a:gd name="connsiteY592" fmla="*/ 4065 h 19998"/>
                <a:gd name="connsiteX593" fmla="*/ 18019 w 19998"/>
                <a:gd name="connsiteY593" fmla="*/ 4091 h 19998"/>
                <a:gd name="connsiteX594" fmla="*/ 18140 w 19998"/>
                <a:gd name="connsiteY594" fmla="*/ 4131 h 19998"/>
                <a:gd name="connsiteX595" fmla="*/ 18183 w 19998"/>
                <a:gd name="connsiteY595" fmla="*/ 4293 h 19998"/>
                <a:gd name="connsiteX596" fmla="*/ 18200 w 19998"/>
                <a:gd name="connsiteY596" fmla="*/ 4293 h 19998"/>
                <a:gd name="connsiteX597" fmla="*/ 18223 w 19998"/>
                <a:gd name="connsiteY597" fmla="*/ 4211 h 19998"/>
                <a:gd name="connsiteX598" fmla="*/ 18240 w 19998"/>
                <a:gd name="connsiteY598" fmla="*/ 4211 h 19998"/>
                <a:gd name="connsiteX599" fmla="*/ 18240 w 19998"/>
                <a:gd name="connsiteY599" fmla="*/ 4230 h 19998"/>
                <a:gd name="connsiteX600" fmla="*/ 18281 w 19998"/>
                <a:gd name="connsiteY600" fmla="*/ 4230 h 19998"/>
                <a:gd name="connsiteX601" fmla="*/ 18328 w 19998"/>
                <a:gd name="connsiteY601" fmla="*/ 4270 h 19998"/>
                <a:gd name="connsiteX602" fmla="*/ 18369 w 19998"/>
                <a:gd name="connsiteY602" fmla="*/ 4253 h 19998"/>
                <a:gd name="connsiteX603" fmla="*/ 18388 w 19998"/>
                <a:gd name="connsiteY603" fmla="*/ 4270 h 19998"/>
                <a:gd name="connsiteX604" fmla="*/ 18531 w 19998"/>
                <a:gd name="connsiteY604" fmla="*/ 4253 h 19998"/>
                <a:gd name="connsiteX605" fmla="*/ 18531 w 19998"/>
                <a:gd name="connsiteY605" fmla="*/ 4270 h 19998"/>
                <a:gd name="connsiteX606" fmla="*/ 18631 w 19998"/>
                <a:gd name="connsiteY606" fmla="*/ 4211 h 19998"/>
                <a:gd name="connsiteX607" fmla="*/ 18631 w 19998"/>
                <a:gd name="connsiteY607" fmla="*/ 4131 h 19998"/>
                <a:gd name="connsiteX608" fmla="*/ 18762 w 19998"/>
                <a:gd name="connsiteY608" fmla="*/ 4108 h 19998"/>
                <a:gd name="connsiteX609" fmla="*/ 18778 w 19998"/>
                <a:gd name="connsiteY609" fmla="*/ 4148 h 19998"/>
                <a:gd name="connsiteX610" fmla="*/ 18821 w 19998"/>
                <a:gd name="connsiteY610" fmla="*/ 4131 h 19998"/>
                <a:gd name="connsiteX611" fmla="*/ 18943 w 19998"/>
                <a:gd name="connsiteY611" fmla="*/ 4333 h 19998"/>
                <a:gd name="connsiteX612" fmla="*/ 19047 w 19998"/>
                <a:gd name="connsiteY612" fmla="*/ 4333 h 19998"/>
                <a:gd name="connsiteX613" fmla="*/ 19064 w 19998"/>
                <a:gd name="connsiteY613" fmla="*/ 4392 h 19998"/>
                <a:gd name="connsiteX614" fmla="*/ 19152 w 19998"/>
                <a:gd name="connsiteY614" fmla="*/ 4392 h 19998"/>
                <a:gd name="connsiteX615" fmla="*/ 19152 w 19998"/>
                <a:gd name="connsiteY615" fmla="*/ 4373 h 19998"/>
                <a:gd name="connsiteX616" fmla="*/ 19212 w 19998"/>
                <a:gd name="connsiteY616" fmla="*/ 4373 h 19998"/>
                <a:gd name="connsiteX617" fmla="*/ 19212 w 19998"/>
                <a:gd name="connsiteY617" fmla="*/ 4392 h 19998"/>
                <a:gd name="connsiteX618" fmla="*/ 19317 w 19998"/>
                <a:gd name="connsiteY618" fmla="*/ 4333 h 19998"/>
                <a:gd name="connsiteX619" fmla="*/ 19417 w 19998"/>
                <a:gd name="connsiteY619" fmla="*/ 4392 h 19998"/>
                <a:gd name="connsiteX620" fmla="*/ 19443 w 19998"/>
                <a:gd name="connsiteY620" fmla="*/ 4373 h 19998"/>
                <a:gd name="connsiteX621" fmla="*/ 19500 w 19998"/>
                <a:gd name="connsiteY621" fmla="*/ 4373 h 19998"/>
                <a:gd name="connsiteX622" fmla="*/ 19521 w 19998"/>
                <a:gd name="connsiteY622" fmla="*/ 4352 h 19998"/>
                <a:gd name="connsiteX623" fmla="*/ 19998 w 19998"/>
                <a:gd name="connsiteY623" fmla="*/ 4512 h 19998"/>
                <a:gd name="connsiteX624" fmla="*/ 19750 w 19998"/>
                <a:gd name="connsiteY624" fmla="*/ 4939 h 19998"/>
                <a:gd name="connsiteX625" fmla="*/ 19712 w 19998"/>
                <a:gd name="connsiteY625" fmla="*/ 4939 h 19998"/>
                <a:gd name="connsiteX626" fmla="*/ 19686 w 19998"/>
                <a:gd name="connsiteY626" fmla="*/ 5003 h 19998"/>
                <a:gd name="connsiteX627" fmla="*/ 19645 w 19998"/>
                <a:gd name="connsiteY627" fmla="*/ 5003 h 19998"/>
                <a:gd name="connsiteX628" fmla="*/ 19131 w 19998"/>
                <a:gd name="connsiteY628" fmla="*/ 6512 h 19998"/>
                <a:gd name="connsiteX629" fmla="*/ 19236 w 19998"/>
                <a:gd name="connsiteY629" fmla="*/ 7750 h 19998"/>
                <a:gd name="connsiteX630" fmla="*/ 19212 w 19998"/>
                <a:gd name="connsiteY630" fmla="*/ 7750 h 19998"/>
                <a:gd name="connsiteX631" fmla="*/ 19090 w 19998"/>
                <a:gd name="connsiteY631" fmla="*/ 7870 h 19998"/>
                <a:gd name="connsiteX632" fmla="*/ 19152 w 19998"/>
                <a:gd name="connsiteY632" fmla="*/ 7853 h 19998"/>
                <a:gd name="connsiteX633" fmla="*/ 19064 w 19998"/>
                <a:gd name="connsiteY633" fmla="*/ 7973 h 19998"/>
                <a:gd name="connsiteX634" fmla="*/ 18983 w 19998"/>
                <a:gd name="connsiteY634" fmla="*/ 7973 h 19998"/>
                <a:gd name="connsiteX635" fmla="*/ 18714 w 19998"/>
                <a:gd name="connsiteY635" fmla="*/ 8135 h 19998"/>
                <a:gd name="connsiteX636" fmla="*/ 18695 w 19998"/>
                <a:gd name="connsiteY636" fmla="*/ 8093 h 19998"/>
                <a:gd name="connsiteX637" fmla="*/ 18614 w 19998"/>
                <a:gd name="connsiteY637" fmla="*/ 7997 h 19998"/>
                <a:gd name="connsiteX638" fmla="*/ 18304 w 19998"/>
                <a:gd name="connsiteY63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441 w 19998"/>
                <a:gd name="connsiteY382" fmla="*/ 5149 h 19998"/>
                <a:gd name="connsiteX383" fmla="*/ 1524 w 19998"/>
                <a:gd name="connsiteY383" fmla="*/ 5069 h 19998"/>
                <a:gd name="connsiteX384" fmla="*/ 1562 w 19998"/>
                <a:gd name="connsiteY384" fmla="*/ 5069 h 19998"/>
                <a:gd name="connsiteX385" fmla="*/ 1562 w 19998"/>
                <a:gd name="connsiteY385" fmla="*/ 5043 h 19998"/>
                <a:gd name="connsiteX386" fmla="*/ 1815 w 19998"/>
                <a:gd name="connsiteY386" fmla="*/ 5125 h 19998"/>
                <a:gd name="connsiteX387" fmla="*/ 1815 w 19998"/>
                <a:gd name="connsiteY387" fmla="*/ 5149 h 19998"/>
                <a:gd name="connsiteX388" fmla="*/ 1831 w 19998"/>
                <a:gd name="connsiteY388" fmla="*/ 5149 h 19998"/>
                <a:gd name="connsiteX389" fmla="*/ 1874 w 19998"/>
                <a:gd name="connsiteY389" fmla="*/ 5149 h 19998"/>
                <a:gd name="connsiteX390" fmla="*/ 1874 w 19998"/>
                <a:gd name="connsiteY390" fmla="*/ 5189 h 19998"/>
                <a:gd name="connsiteX391" fmla="*/ 1936 w 19998"/>
                <a:gd name="connsiteY391" fmla="*/ 5165 h 19998"/>
                <a:gd name="connsiteX392" fmla="*/ 1936 w 19998"/>
                <a:gd name="connsiteY392" fmla="*/ 5149 h 19998"/>
                <a:gd name="connsiteX393" fmla="*/ 1915 w 19998"/>
                <a:gd name="connsiteY393" fmla="*/ 5125 h 19998"/>
                <a:gd name="connsiteX394" fmla="*/ 1979 w 19998"/>
                <a:gd name="connsiteY394" fmla="*/ 5003 h 19998"/>
                <a:gd name="connsiteX395" fmla="*/ 1936 w 19998"/>
                <a:gd name="connsiteY395" fmla="*/ 4939 h 19998"/>
                <a:gd name="connsiteX396" fmla="*/ 2103 w 19998"/>
                <a:gd name="connsiteY396" fmla="*/ 4820 h 19998"/>
                <a:gd name="connsiteX397" fmla="*/ 2496 w 19998"/>
                <a:gd name="connsiteY397" fmla="*/ 4777 h 19998"/>
                <a:gd name="connsiteX398" fmla="*/ 2536 w 19998"/>
                <a:gd name="connsiteY398" fmla="*/ 4860 h 19998"/>
                <a:gd name="connsiteX399" fmla="*/ 2722 w 19998"/>
                <a:gd name="connsiteY399" fmla="*/ 4761 h 19998"/>
                <a:gd name="connsiteX400" fmla="*/ 2722 w 19998"/>
                <a:gd name="connsiteY400" fmla="*/ 4900 h 19998"/>
                <a:gd name="connsiteX401" fmla="*/ 2805 w 19998"/>
                <a:gd name="connsiteY401" fmla="*/ 4923 h 19998"/>
                <a:gd name="connsiteX402" fmla="*/ 2886 w 19998"/>
                <a:gd name="connsiteY402" fmla="*/ 5022 h 19998"/>
                <a:gd name="connsiteX403" fmla="*/ 2970 w 19998"/>
                <a:gd name="connsiteY403" fmla="*/ 5189 h 19998"/>
                <a:gd name="connsiteX404" fmla="*/ 3256 w 19998"/>
                <a:gd name="connsiteY404" fmla="*/ 5673 h 19998"/>
                <a:gd name="connsiteX405" fmla="*/ 3608 w 19998"/>
                <a:gd name="connsiteY405" fmla="*/ 5391 h 19998"/>
                <a:gd name="connsiteX406" fmla="*/ 3860 w 19998"/>
                <a:gd name="connsiteY406" fmla="*/ 5268 h 19998"/>
                <a:gd name="connsiteX407" fmla="*/ 3999 w 19998"/>
                <a:gd name="connsiteY407" fmla="*/ 5534 h 19998"/>
                <a:gd name="connsiteX408" fmla="*/ 4351 w 19998"/>
                <a:gd name="connsiteY408" fmla="*/ 5351 h 19998"/>
                <a:gd name="connsiteX409" fmla="*/ 4580 w 19998"/>
                <a:gd name="connsiteY409" fmla="*/ 5268 h 19998"/>
                <a:gd name="connsiteX410" fmla="*/ 4580 w 19998"/>
                <a:gd name="connsiteY410" fmla="*/ 5471 h 19998"/>
                <a:gd name="connsiteX411" fmla="*/ 4994 w 19998"/>
                <a:gd name="connsiteY411" fmla="*/ 5449 h 19998"/>
                <a:gd name="connsiteX412" fmla="*/ 5323 w 19998"/>
                <a:gd name="connsiteY412" fmla="*/ 5471 h 19998"/>
                <a:gd name="connsiteX413" fmla="*/ 5242 w 19998"/>
                <a:gd name="connsiteY413" fmla="*/ 5407 h 19998"/>
                <a:gd name="connsiteX414" fmla="*/ 4994 w 19998"/>
                <a:gd name="connsiteY414" fmla="*/ 5003 h 19998"/>
                <a:gd name="connsiteX415" fmla="*/ 4970 w 19998"/>
                <a:gd name="connsiteY415" fmla="*/ 5003 h 19998"/>
                <a:gd name="connsiteX416" fmla="*/ 4954 w 19998"/>
                <a:gd name="connsiteY416" fmla="*/ 4982 h 19998"/>
                <a:gd name="connsiteX417" fmla="*/ 5054 w 19998"/>
                <a:gd name="connsiteY417" fmla="*/ 4618 h 19998"/>
                <a:gd name="connsiteX418" fmla="*/ 5054 w 19998"/>
                <a:gd name="connsiteY418" fmla="*/ 4601 h 19998"/>
                <a:gd name="connsiteX419" fmla="*/ 5037 w 19998"/>
                <a:gd name="connsiteY419" fmla="*/ 4618 h 19998"/>
                <a:gd name="connsiteX420" fmla="*/ 5011 w 19998"/>
                <a:gd name="connsiteY420" fmla="*/ 4131 h 19998"/>
                <a:gd name="connsiteX421" fmla="*/ 4970 w 19998"/>
                <a:gd name="connsiteY421" fmla="*/ 4131 h 19998"/>
                <a:gd name="connsiteX422" fmla="*/ 4642 w 19998"/>
                <a:gd name="connsiteY422" fmla="*/ 3335 h 19998"/>
                <a:gd name="connsiteX423" fmla="*/ 4663 w 19998"/>
                <a:gd name="connsiteY423" fmla="*/ 3092 h 19998"/>
                <a:gd name="connsiteX424" fmla="*/ 4563 w 19998"/>
                <a:gd name="connsiteY424" fmla="*/ 3050 h 19998"/>
                <a:gd name="connsiteX425" fmla="*/ 4563 w 19998"/>
                <a:gd name="connsiteY425" fmla="*/ 2930 h 19998"/>
                <a:gd name="connsiteX426" fmla="*/ 4663 w 19998"/>
                <a:gd name="connsiteY426" fmla="*/ 2987 h 19998"/>
                <a:gd name="connsiteX427" fmla="*/ 4684 w 19998"/>
                <a:gd name="connsiteY427" fmla="*/ 2947 h 19998"/>
                <a:gd name="connsiteX428" fmla="*/ 5242 w 19998"/>
                <a:gd name="connsiteY428" fmla="*/ 3092 h 19998"/>
                <a:gd name="connsiteX429" fmla="*/ 5258 w 19998"/>
                <a:gd name="connsiteY429" fmla="*/ 3029 h 19998"/>
                <a:gd name="connsiteX430" fmla="*/ 5570 w 19998"/>
                <a:gd name="connsiteY430" fmla="*/ 3050 h 19998"/>
                <a:gd name="connsiteX431" fmla="*/ 5632 w 19998"/>
                <a:gd name="connsiteY431" fmla="*/ 3252 h 19998"/>
                <a:gd name="connsiteX432" fmla="*/ 5592 w 19998"/>
                <a:gd name="connsiteY432" fmla="*/ 3252 h 19998"/>
                <a:gd name="connsiteX433" fmla="*/ 5570 w 19998"/>
                <a:gd name="connsiteY433" fmla="*/ 3316 h 19998"/>
                <a:gd name="connsiteX434" fmla="*/ 5511 w 19998"/>
                <a:gd name="connsiteY434" fmla="*/ 3316 h 19998"/>
                <a:gd name="connsiteX435" fmla="*/ 5675 w 19998"/>
                <a:gd name="connsiteY435" fmla="*/ 3800 h 19998"/>
                <a:gd name="connsiteX436" fmla="*/ 5649 w 19998"/>
                <a:gd name="connsiteY436" fmla="*/ 3826 h 19998"/>
                <a:gd name="connsiteX437" fmla="*/ 5732 w 19998"/>
                <a:gd name="connsiteY437" fmla="*/ 3842 h 19998"/>
                <a:gd name="connsiteX438" fmla="*/ 5713 w 19998"/>
                <a:gd name="connsiteY438" fmla="*/ 3842 h 19998"/>
                <a:gd name="connsiteX439" fmla="*/ 5732 w 19998"/>
                <a:gd name="connsiteY439" fmla="*/ 3882 h 19998"/>
                <a:gd name="connsiteX440" fmla="*/ 5756 w 19998"/>
                <a:gd name="connsiteY440" fmla="*/ 3882 h 19998"/>
                <a:gd name="connsiteX441" fmla="*/ 5775 w 19998"/>
                <a:gd name="connsiteY441" fmla="*/ 3882 h 19998"/>
                <a:gd name="connsiteX442" fmla="*/ 5861 w 19998"/>
                <a:gd name="connsiteY442" fmla="*/ 3762 h 19998"/>
                <a:gd name="connsiteX443" fmla="*/ 6499 w 19998"/>
                <a:gd name="connsiteY443" fmla="*/ 3906 h 19998"/>
                <a:gd name="connsiteX444" fmla="*/ 7611 w 19998"/>
                <a:gd name="connsiteY444" fmla="*/ 3826 h 19998"/>
                <a:gd name="connsiteX445" fmla="*/ 7923 w 19998"/>
                <a:gd name="connsiteY445" fmla="*/ 3722 h 19998"/>
                <a:gd name="connsiteX446" fmla="*/ 8045 w 19998"/>
                <a:gd name="connsiteY446" fmla="*/ 3703 h 19998"/>
                <a:gd name="connsiteX447" fmla="*/ 7611 w 19998"/>
                <a:gd name="connsiteY447" fmla="*/ 3600 h 19998"/>
                <a:gd name="connsiteX448" fmla="*/ 7611 w 19998"/>
                <a:gd name="connsiteY448" fmla="*/ 3581 h 19998"/>
                <a:gd name="connsiteX449" fmla="*/ 7799 w 19998"/>
                <a:gd name="connsiteY449" fmla="*/ 3092 h 19998"/>
                <a:gd name="connsiteX450" fmla="*/ 9574 w 19998"/>
                <a:gd name="connsiteY450" fmla="*/ 2317 h 19998"/>
                <a:gd name="connsiteX451" fmla="*/ 9843 w 19998"/>
                <a:gd name="connsiteY451" fmla="*/ 1993 h 19998"/>
                <a:gd name="connsiteX452" fmla="*/ 9902 w 19998"/>
                <a:gd name="connsiteY452" fmla="*/ 2051 h 19998"/>
                <a:gd name="connsiteX453" fmla="*/ 10031 w 19998"/>
                <a:gd name="connsiteY453" fmla="*/ 2051 h 19998"/>
                <a:gd name="connsiteX454" fmla="*/ 9964 w 19998"/>
                <a:gd name="connsiteY454" fmla="*/ 1972 h 19998"/>
                <a:gd name="connsiteX455" fmla="*/ 9943 w 19998"/>
                <a:gd name="connsiteY455" fmla="*/ 1993 h 19998"/>
                <a:gd name="connsiteX456" fmla="*/ 9843 w 19998"/>
                <a:gd name="connsiteY456" fmla="*/ 1645 h 19998"/>
                <a:gd name="connsiteX457" fmla="*/ 9902 w 19998"/>
                <a:gd name="connsiteY457" fmla="*/ 1645 h 19998"/>
                <a:gd name="connsiteX458" fmla="*/ 9902 w 19998"/>
                <a:gd name="connsiteY458" fmla="*/ 1628 h 19998"/>
                <a:gd name="connsiteX459" fmla="*/ 9902 w 19998"/>
                <a:gd name="connsiteY459" fmla="*/ 1607 h 19998"/>
                <a:gd name="connsiteX460" fmla="*/ 9843 w 19998"/>
                <a:gd name="connsiteY460" fmla="*/ 1542 h 19998"/>
                <a:gd name="connsiteX461" fmla="*/ 9886 w 19998"/>
                <a:gd name="connsiteY461" fmla="*/ 1260 h 19998"/>
                <a:gd name="connsiteX462" fmla="*/ 9926 w 19998"/>
                <a:gd name="connsiteY462" fmla="*/ 1243 h 19998"/>
                <a:gd name="connsiteX463" fmla="*/ 9886 w 19998"/>
                <a:gd name="connsiteY463" fmla="*/ 815 h 19998"/>
                <a:gd name="connsiteX464" fmla="*/ 9902 w 19998"/>
                <a:gd name="connsiteY464" fmla="*/ 815 h 19998"/>
                <a:gd name="connsiteX465" fmla="*/ 9886 w 19998"/>
                <a:gd name="connsiteY465" fmla="*/ 484 h 19998"/>
                <a:gd name="connsiteX466" fmla="*/ 10645 w 19998"/>
                <a:gd name="connsiteY466" fmla="*/ 186 h 19998"/>
                <a:gd name="connsiteX467" fmla="*/ 11307 w 19998"/>
                <a:gd name="connsiteY467" fmla="*/ 0 h 19998"/>
                <a:gd name="connsiteX468" fmla="*/ 11431 w 19998"/>
                <a:gd name="connsiteY468" fmla="*/ 324 h 19998"/>
                <a:gd name="connsiteX469" fmla="*/ 11431 w 19998"/>
                <a:gd name="connsiteY469" fmla="*/ 630 h 19998"/>
                <a:gd name="connsiteX470" fmla="*/ 11577 w 19998"/>
                <a:gd name="connsiteY470" fmla="*/ 630 h 19998"/>
                <a:gd name="connsiteX471" fmla="*/ 11700 w 19998"/>
                <a:gd name="connsiteY471" fmla="*/ 832 h 19998"/>
                <a:gd name="connsiteX472" fmla="*/ 11822 w 19998"/>
                <a:gd name="connsiteY472" fmla="*/ 895 h 19998"/>
                <a:gd name="connsiteX473" fmla="*/ 12158 w 19998"/>
                <a:gd name="connsiteY473" fmla="*/ 670 h 19998"/>
                <a:gd name="connsiteX474" fmla="*/ 12279 w 19998"/>
                <a:gd name="connsiteY474" fmla="*/ 792 h 19998"/>
                <a:gd name="connsiteX475" fmla="*/ 12255 w 19998"/>
                <a:gd name="connsiteY475" fmla="*/ 815 h 19998"/>
                <a:gd name="connsiteX476" fmla="*/ 12360 w 19998"/>
                <a:gd name="connsiteY476" fmla="*/ 895 h 19998"/>
                <a:gd name="connsiteX477" fmla="*/ 12360 w 19998"/>
                <a:gd name="connsiteY477" fmla="*/ 912 h 19998"/>
                <a:gd name="connsiteX478" fmla="*/ 12339 w 19998"/>
                <a:gd name="connsiteY478" fmla="*/ 935 h 19998"/>
                <a:gd name="connsiteX479" fmla="*/ 12548 w 19998"/>
                <a:gd name="connsiteY479" fmla="*/ 1342 h 19998"/>
                <a:gd name="connsiteX480" fmla="*/ 12753 w 19998"/>
                <a:gd name="connsiteY480" fmla="*/ 1260 h 19998"/>
                <a:gd name="connsiteX481" fmla="*/ 12729 w 19998"/>
                <a:gd name="connsiteY481" fmla="*/ 1363 h 19998"/>
                <a:gd name="connsiteX482" fmla="*/ 12834 w 19998"/>
                <a:gd name="connsiteY482" fmla="*/ 1323 h 19998"/>
                <a:gd name="connsiteX483" fmla="*/ 12853 w 19998"/>
                <a:gd name="connsiteY483" fmla="*/ 1342 h 19998"/>
                <a:gd name="connsiteX484" fmla="*/ 12901 w 19998"/>
                <a:gd name="connsiteY484" fmla="*/ 1342 h 19998"/>
                <a:gd name="connsiteX485" fmla="*/ 13039 w 19998"/>
                <a:gd name="connsiteY485" fmla="*/ 1769 h 19998"/>
                <a:gd name="connsiteX486" fmla="*/ 13039 w 19998"/>
                <a:gd name="connsiteY486" fmla="*/ 1751 h 19998"/>
                <a:gd name="connsiteX487" fmla="*/ 13065 w 19998"/>
                <a:gd name="connsiteY487" fmla="*/ 1751 h 19998"/>
                <a:gd name="connsiteX488" fmla="*/ 13082 w 19998"/>
                <a:gd name="connsiteY488" fmla="*/ 1671 h 19998"/>
                <a:gd name="connsiteX489" fmla="*/ 13186 w 19998"/>
                <a:gd name="connsiteY489" fmla="*/ 1645 h 19998"/>
                <a:gd name="connsiteX490" fmla="*/ 13203 w 19998"/>
                <a:gd name="connsiteY490" fmla="*/ 1671 h 19998"/>
                <a:gd name="connsiteX491" fmla="*/ 13203 w 19998"/>
                <a:gd name="connsiteY491" fmla="*/ 1645 h 19998"/>
                <a:gd name="connsiteX492" fmla="*/ 13267 w 19998"/>
                <a:gd name="connsiteY492" fmla="*/ 1645 h 19998"/>
                <a:gd name="connsiteX493" fmla="*/ 13267 w 19998"/>
                <a:gd name="connsiteY493" fmla="*/ 1671 h 19998"/>
                <a:gd name="connsiteX494" fmla="*/ 13308 w 19998"/>
                <a:gd name="connsiteY494" fmla="*/ 1687 h 19998"/>
                <a:gd name="connsiteX495" fmla="*/ 13308 w 19998"/>
                <a:gd name="connsiteY495" fmla="*/ 1711 h 19998"/>
                <a:gd name="connsiteX496" fmla="*/ 13515 w 19998"/>
                <a:gd name="connsiteY496" fmla="*/ 1628 h 19998"/>
                <a:gd name="connsiteX497" fmla="*/ 13598 w 19998"/>
                <a:gd name="connsiteY497" fmla="*/ 1751 h 19998"/>
                <a:gd name="connsiteX498" fmla="*/ 13660 w 19998"/>
                <a:gd name="connsiteY498" fmla="*/ 1769 h 19998"/>
                <a:gd name="connsiteX499" fmla="*/ 13660 w 19998"/>
                <a:gd name="connsiteY499" fmla="*/ 1833 h 19998"/>
                <a:gd name="connsiteX500" fmla="*/ 13677 w 19998"/>
                <a:gd name="connsiteY500" fmla="*/ 1833 h 19998"/>
                <a:gd name="connsiteX501" fmla="*/ 13677 w 19998"/>
                <a:gd name="connsiteY501" fmla="*/ 1849 h 19998"/>
                <a:gd name="connsiteX502" fmla="*/ 13725 w 19998"/>
                <a:gd name="connsiteY502" fmla="*/ 1849 h 19998"/>
                <a:gd name="connsiteX503" fmla="*/ 13703 w 19998"/>
                <a:gd name="connsiteY503" fmla="*/ 1833 h 19998"/>
                <a:gd name="connsiteX504" fmla="*/ 13725 w 19998"/>
                <a:gd name="connsiteY504" fmla="*/ 1791 h 19998"/>
                <a:gd name="connsiteX505" fmla="*/ 13808 w 19998"/>
                <a:gd name="connsiteY505" fmla="*/ 1873 h 19998"/>
                <a:gd name="connsiteX506" fmla="*/ 13725 w 19998"/>
                <a:gd name="connsiteY506" fmla="*/ 2155 h 19998"/>
                <a:gd name="connsiteX507" fmla="*/ 13725 w 19998"/>
                <a:gd name="connsiteY507" fmla="*/ 2138 h 19998"/>
                <a:gd name="connsiteX508" fmla="*/ 13784 w 19998"/>
                <a:gd name="connsiteY508" fmla="*/ 2155 h 19998"/>
                <a:gd name="connsiteX509" fmla="*/ 13825 w 19998"/>
                <a:gd name="connsiteY509" fmla="*/ 2301 h 19998"/>
                <a:gd name="connsiteX510" fmla="*/ 13703 w 19998"/>
                <a:gd name="connsiteY510" fmla="*/ 2420 h 19998"/>
                <a:gd name="connsiteX511" fmla="*/ 13741 w 19998"/>
                <a:gd name="connsiteY511" fmla="*/ 2463 h 19998"/>
                <a:gd name="connsiteX512" fmla="*/ 13703 w 19998"/>
                <a:gd name="connsiteY512" fmla="*/ 2503 h 19998"/>
                <a:gd name="connsiteX513" fmla="*/ 13784 w 19998"/>
                <a:gd name="connsiteY513" fmla="*/ 2519 h 19998"/>
                <a:gd name="connsiteX514" fmla="*/ 13784 w 19998"/>
                <a:gd name="connsiteY514" fmla="*/ 2540 h 19998"/>
                <a:gd name="connsiteX515" fmla="*/ 13849 w 19998"/>
                <a:gd name="connsiteY515" fmla="*/ 2540 h 19998"/>
                <a:gd name="connsiteX516" fmla="*/ 14280 w 19998"/>
                <a:gd name="connsiteY516" fmla="*/ 2540 h 19998"/>
                <a:gd name="connsiteX517" fmla="*/ 14527 w 19998"/>
                <a:gd name="connsiteY517" fmla="*/ 2437 h 19998"/>
                <a:gd name="connsiteX518" fmla="*/ 14527 w 19998"/>
                <a:gd name="connsiteY518" fmla="*/ 2218 h 19998"/>
                <a:gd name="connsiteX519" fmla="*/ 14715 w 19998"/>
                <a:gd name="connsiteY519" fmla="*/ 2051 h 19998"/>
                <a:gd name="connsiteX520" fmla="*/ 14815 w 19998"/>
                <a:gd name="connsiteY520" fmla="*/ 2115 h 19998"/>
                <a:gd name="connsiteX521" fmla="*/ 14775 w 19998"/>
                <a:gd name="connsiteY521" fmla="*/ 2138 h 19998"/>
                <a:gd name="connsiteX522" fmla="*/ 14796 w 19998"/>
                <a:gd name="connsiteY522" fmla="*/ 2218 h 19998"/>
                <a:gd name="connsiteX523" fmla="*/ 14756 w 19998"/>
                <a:gd name="connsiteY523" fmla="*/ 2195 h 19998"/>
                <a:gd name="connsiteX524" fmla="*/ 14732 w 19998"/>
                <a:gd name="connsiteY524" fmla="*/ 2218 h 19998"/>
                <a:gd name="connsiteX525" fmla="*/ 14756 w 19998"/>
                <a:gd name="connsiteY525" fmla="*/ 2237 h 19998"/>
                <a:gd name="connsiteX526" fmla="*/ 14732 w 19998"/>
                <a:gd name="connsiteY526" fmla="*/ 2275 h 19998"/>
                <a:gd name="connsiteX527" fmla="*/ 14715 w 19998"/>
                <a:gd name="connsiteY527" fmla="*/ 2275 h 19998"/>
                <a:gd name="connsiteX528" fmla="*/ 14756 w 19998"/>
                <a:gd name="connsiteY528" fmla="*/ 2341 h 19998"/>
                <a:gd name="connsiteX529" fmla="*/ 14675 w 19998"/>
                <a:gd name="connsiteY529" fmla="*/ 2519 h 19998"/>
                <a:gd name="connsiteX530" fmla="*/ 14815 w 19998"/>
                <a:gd name="connsiteY530" fmla="*/ 2622 h 19998"/>
                <a:gd name="connsiteX531" fmla="*/ 14796 w 19998"/>
                <a:gd name="connsiteY531" fmla="*/ 2904 h 19998"/>
                <a:gd name="connsiteX532" fmla="*/ 14918 w 19998"/>
                <a:gd name="connsiteY532" fmla="*/ 2904 h 19998"/>
                <a:gd name="connsiteX533" fmla="*/ 14918 w 19998"/>
                <a:gd name="connsiteY533" fmla="*/ 2867 h 19998"/>
                <a:gd name="connsiteX534" fmla="*/ 15001 w 19998"/>
                <a:gd name="connsiteY534" fmla="*/ 2888 h 19998"/>
                <a:gd name="connsiteX535" fmla="*/ 15230 w 19998"/>
                <a:gd name="connsiteY535" fmla="*/ 3074 h 19998"/>
                <a:gd name="connsiteX536" fmla="*/ 15249 w 19998"/>
                <a:gd name="connsiteY536" fmla="*/ 3050 h 19998"/>
                <a:gd name="connsiteX537" fmla="*/ 15249 w 19998"/>
                <a:gd name="connsiteY537" fmla="*/ 3114 h 19998"/>
                <a:gd name="connsiteX538" fmla="*/ 15330 w 19998"/>
                <a:gd name="connsiteY538" fmla="*/ 3114 h 19998"/>
                <a:gd name="connsiteX539" fmla="*/ 15418 w 19998"/>
                <a:gd name="connsiteY539" fmla="*/ 3114 h 19998"/>
                <a:gd name="connsiteX540" fmla="*/ 15499 w 19998"/>
                <a:gd name="connsiteY540" fmla="*/ 3196 h 19998"/>
                <a:gd name="connsiteX541" fmla="*/ 15475 w 19998"/>
                <a:gd name="connsiteY541" fmla="*/ 3252 h 19998"/>
                <a:gd name="connsiteX542" fmla="*/ 15499 w 19998"/>
                <a:gd name="connsiteY542" fmla="*/ 3295 h 19998"/>
                <a:gd name="connsiteX543" fmla="*/ 15499 w 19998"/>
                <a:gd name="connsiteY543" fmla="*/ 3276 h 19998"/>
                <a:gd name="connsiteX544" fmla="*/ 15599 w 19998"/>
                <a:gd name="connsiteY544" fmla="*/ 3276 h 19998"/>
                <a:gd name="connsiteX545" fmla="*/ 15704 w 19998"/>
                <a:gd name="connsiteY545" fmla="*/ 3374 h 19998"/>
                <a:gd name="connsiteX546" fmla="*/ 15682 w 19998"/>
                <a:gd name="connsiteY546" fmla="*/ 3414 h 19998"/>
                <a:gd name="connsiteX547" fmla="*/ 15723 w 19998"/>
                <a:gd name="connsiteY547" fmla="*/ 3478 h 19998"/>
                <a:gd name="connsiteX548" fmla="*/ 15704 w 19998"/>
                <a:gd name="connsiteY548" fmla="*/ 3497 h 19998"/>
                <a:gd name="connsiteX549" fmla="*/ 15747 w 19998"/>
                <a:gd name="connsiteY549" fmla="*/ 3534 h 19998"/>
                <a:gd name="connsiteX550" fmla="*/ 15747 w 19998"/>
                <a:gd name="connsiteY550" fmla="*/ 3518 h 19998"/>
                <a:gd name="connsiteX551" fmla="*/ 15935 w 19998"/>
                <a:gd name="connsiteY551" fmla="*/ 3478 h 19998"/>
                <a:gd name="connsiteX552" fmla="*/ 15935 w 19998"/>
                <a:gd name="connsiteY552" fmla="*/ 3518 h 19998"/>
                <a:gd name="connsiteX553" fmla="*/ 15951 w 19998"/>
                <a:gd name="connsiteY553" fmla="*/ 3518 h 19998"/>
                <a:gd name="connsiteX554" fmla="*/ 15992 w 19998"/>
                <a:gd name="connsiteY554" fmla="*/ 3414 h 19998"/>
                <a:gd name="connsiteX555" fmla="*/ 16156 w 19998"/>
                <a:gd name="connsiteY555" fmla="*/ 3414 h 19998"/>
                <a:gd name="connsiteX556" fmla="*/ 16156 w 19998"/>
                <a:gd name="connsiteY556" fmla="*/ 3374 h 19998"/>
                <a:gd name="connsiteX557" fmla="*/ 16302 w 19998"/>
                <a:gd name="connsiteY557" fmla="*/ 3436 h 19998"/>
                <a:gd name="connsiteX558" fmla="*/ 16285 w 19998"/>
                <a:gd name="connsiteY558" fmla="*/ 3454 h 19998"/>
                <a:gd name="connsiteX559" fmla="*/ 16366 w 19998"/>
                <a:gd name="connsiteY559" fmla="*/ 3518 h 19998"/>
                <a:gd name="connsiteX560" fmla="*/ 16490 w 19998"/>
                <a:gd name="connsiteY560" fmla="*/ 3518 h 19998"/>
                <a:gd name="connsiteX561" fmla="*/ 16506 w 19998"/>
                <a:gd name="connsiteY561" fmla="*/ 3600 h 19998"/>
                <a:gd name="connsiteX562" fmla="*/ 16590 w 19998"/>
                <a:gd name="connsiteY562" fmla="*/ 3624 h 19998"/>
                <a:gd name="connsiteX563" fmla="*/ 16611 w 19998"/>
                <a:gd name="connsiteY563" fmla="*/ 3581 h 19998"/>
                <a:gd name="connsiteX564" fmla="*/ 16694 w 19998"/>
                <a:gd name="connsiteY564" fmla="*/ 3600 h 19998"/>
                <a:gd name="connsiteX565" fmla="*/ 16694 w 19998"/>
                <a:gd name="connsiteY565" fmla="*/ 3560 h 19998"/>
                <a:gd name="connsiteX566" fmla="*/ 16716 w 19998"/>
                <a:gd name="connsiteY566" fmla="*/ 3560 h 19998"/>
                <a:gd name="connsiteX567" fmla="*/ 16716 w 19998"/>
                <a:gd name="connsiteY567" fmla="*/ 3518 h 19998"/>
                <a:gd name="connsiteX568" fmla="*/ 16759 w 19998"/>
                <a:gd name="connsiteY568" fmla="*/ 3497 h 19998"/>
                <a:gd name="connsiteX569" fmla="*/ 16759 w 19998"/>
                <a:gd name="connsiteY569" fmla="*/ 3478 h 19998"/>
                <a:gd name="connsiteX570" fmla="*/ 16940 w 19998"/>
                <a:gd name="connsiteY570" fmla="*/ 3478 h 19998"/>
                <a:gd name="connsiteX571" fmla="*/ 17085 w 19998"/>
                <a:gd name="connsiteY571" fmla="*/ 3560 h 19998"/>
                <a:gd name="connsiteX572" fmla="*/ 17085 w 19998"/>
                <a:gd name="connsiteY572" fmla="*/ 3534 h 19998"/>
                <a:gd name="connsiteX573" fmla="*/ 17192 w 19998"/>
                <a:gd name="connsiteY573" fmla="*/ 3518 h 19998"/>
                <a:gd name="connsiteX574" fmla="*/ 17192 w 19998"/>
                <a:gd name="connsiteY574" fmla="*/ 3534 h 19998"/>
                <a:gd name="connsiteX575" fmla="*/ 17373 w 19998"/>
                <a:gd name="connsiteY575" fmla="*/ 3640 h 19998"/>
                <a:gd name="connsiteX576" fmla="*/ 17354 w 19998"/>
                <a:gd name="connsiteY576" fmla="*/ 3663 h 19998"/>
                <a:gd name="connsiteX577" fmla="*/ 17437 w 19998"/>
                <a:gd name="connsiteY577" fmla="*/ 3783 h 19998"/>
                <a:gd name="connsiteX578" fmla="*/ 17397 w 19998"/>
                <a:gd name="connsiteY578" fmla="*/ 3783 h 19998"/>
                <a:gd name="connsiteX579" fmla="*/ 17414 w 19998"/>
                <a:gd name="connsiteY579" fmla="*/ 3826 h 19998"/>
                <a:gd name="connsiteX580" fmla="*/ 17437 w 19998"/>
                <a:gd name="connsiteY580" fmla="*/ 3826 h 19998"/>
                <a:gd name="connsiteX581" fmla="*/ 17602 w 19998"/>
                <a:gd name="connsiteY581" fmla="*/ 4028 h 19998"/>
                <a:gd name="connsiteX582" fmla="*/ 17623 w 19998"/>
                <a:gd name="connsiteY582" fmla="*/ 4091 h 19998"/>
                <a:gd name="connsiteX583" fmla="*/ 17642 w 19998"/>
                <a:gd name="connsiteY583" fmla="*/ 4091 h 19998"/>
                <a:gd name="connsiteX584" fmla="*/ 17683 w 19998"/>
                <a:gd name="connsiteY584" fmla="*/ 4211 h 19998"/>
                <a:gd name="connsiteX585" fmla="*/ 17849 w 19998"/>
                <a:gd name="connsiteY585" fmla="*/ 4211 h 19998"/>
                <a:gd name="connsiteX586" fmla="*/ 17849 w 19998"/>
                <a:gd name="connsiteY586" fmla="*/ 4171 h 19998"/>
                <a:gd name="connsiteX587" fmla="*/ 17871 w 19998"/>
                <a:gd name="connsiteY587" fmla="*/ 4171 h 19998"/>
                <a:gd name="connsiteX588" fmla="*/ 17830 w 19998"/>
                <a:gd name="connsiteY588" fmla="*/ 4091 h 19998"/>
                <a:gd name="connsiteX589" fmla="*/ 17871 w 19998"/>
                <a:gd name="connsiteY589" fmla="*/ 4065 h 19998"/>
                <a:gd name="connsiteX590" fmla="*/ 17935 w 19998"/>
                <a:gd name="connsiteY590" fmla="*/ 4091 h 19998"/>
                <a:gd name="connsiteX591" fmla="*/ 17976 w 19998"/>
                <a:gd name="connsiteY591" fmla="*/ 4065 h 19998"/>
                <a:gd name="connsiteX592" fmla="*/ 18019 w 19998"/>
                <a:gd name="connsiteY592" fmla="*/ 4091 h 19998"/>
                <a:gd name="connsiteX593" fmla="*/ 18140 w 19998"/>
                <a:gd name="connsiteY593" fmla="*/ 4131 h 19998"/>
                <a:gd name="connsiteX594" fmla="*/ 18183 w 19998"/>
                <a:gd name="connsiteY594" fmla="*/ 4293 h 19998"/>
                <a:gd name="connsiteX595" fmla="*/ 18200 w 19998"/>
                <a:gd name="connsiteY595" fmla="*/ 4293 h 19998"/>
                <a:gd name="connsiteX596" fmla="*/ 18223 w 19998"/>
                <a:gd name="connsiteY596" fmla="*/ 4211 h 19998"/>
                <a:gd name="connsiteX597" fmla="*/ 18240 w 19998"/>
                <a:gd name="connsiteY597" fmla="*/ 4211 h 19998"/>
                <a:gd name="connsiteX598" fmla="*/ 18240 w 19998"/>
                <a:gd name="connsiteY598" fmla="*/ 4230 h 19998"/>
                <a:gd name="connsiteX599" fmla="*/ 18281 w 19998"/>
                <a:gd name="connsiteY599" fmla="*/ 4230 h 19998"/>
                <a:gd name="connsiteX600" fmla="*/ 18328 w 19998"/>
                <a:gd name="connsiteY600" fmla="*/ 4270 h 19998"/>
                <a:gd name="connsiteX601" fmla="*/ 18369 w 19998"/>
                <a:gd name="connsiteY601" fmla="*/ 4253 h 19998"/>
                <a:gd name="connsiteX602" fmla="*/ 18388 w 19998"/>
                <a:gd name="connsiteY602" fmla="*/ 4270 h 19998"/>
                <a:gd name="connsiteX603" fmla="*/ 18531 w 19998"/>
                <a:gd name="connsiteY603" fmla="*/ 4253 h 19998"/>
                <a:gd name="connsiteX604" fmla="*/ 18531 w 19998"/>
                <a:gd name="connsiteY604" fmla="*/ 4270 h 19998"/>
                <a:gd name="connsiteX605" fmla="*/ 18631 w 19998"/>
                <a:gd name="connsiteY605" fmla="*/ 4211 h 19998"/>
                <a:gd name="connsiteX606" fmla="*/ 18631 w 19998"/>
                <a:gd name="connsiteY606" fmla="*/ 4131 h 19998"/>
                <a:gd name="connsiteX607" fmla="*/ 18762 w 19998"/>
                <a:gd name="connsiteY607" fmla="*/ 4108 h 19998"/>
                <a:gd name="connsiteX608" fmla="*/ 18778 w 19998"/>
                <a:gd name="connsiteY608" fmla="*/ 4148 h 19998"/>
                <a:gd name="connsiteX609" fmla="*/ 18821 w 19998"/>
                <a:gd name="connsiteY609" fmla="*/ 4131 h 19998"/>
                <a:gd name="connsiteX610" fmla="*/ 18943 w 19998"/>
                <a:gd name="connsiteY610" fmla="*/ 4333 h 19998"/>
                <a:gd name="connsiteX611" fmla="*/ 19047 w 19998"/>
                <a:gd name="connsiteY611" fmla="*/ 4333 h 19998"/>
                <a:gd name="connsiteX612" fmla="*/ 19064 w 19998"/>
                <a:gd name="connsiteY612" fmla="*/ 4392 h 19998"/>
                <a:gd name="connsiteX613" fmla="*/ 19152 w 19998"/>
                <a:gd name="connsiteY613" fmla="*/ 4392 h 19998"/>
                <a:gd name="connsiteX614" fmla="*/ 19152 w 19998"/>
                <a:gd name="connsiteY614" fmla="*/ 4373 h 19998"/>
                <a:gd name="connsiteX615" fmla="*/ 19212 w 19998"/>
                <a:gd name="connsiteY615" fmla="*/ 4373 h 19998"/>
                <a:gd name="connsiteX616" fmla="*/ 19212 w 19998"/>
                <a:gd name="connsiteY616" fmla="*/ 4392 h 19998"/>
                <a:gd name="connsiteX617" fmla="*/ 19317 w 19998"/>
                <a:gd name="connsiteY617" fmla="*/ 4333 h 19998"/>
                <a:gd name="connsiteX618" fmla="*/ 19417 w 19998"/>
                <a:gd name="connsiteY618" fmla="*/ 4392 h 19998"/>
                <a:gd name="connsiteX619" fmla="*/ 19443 w 19998"/>
                <a:gd name="connsiteY619" fmla="*/ 4373 h 19998"/>
                <a:gd name="connsiteX620" fmla="*/ 19500 w 19998"/>
                <a:gd name="connsiteY620" fmla="*/ 4373 h 19998"/>
                <a:gd name="connsiteX621" fmla="*/ 19521 w 19998"/>
                <a:gd name="connsiteY621" fmla="*/ 4352 h 19998"/>
                <a:gd name="connsiteX622" fmla="*/ 19998 w 19998"/>
                <a:gd name="connsiteY622" fmla="*/ 4512 h 19998"/>
                <a:gd name="connsiteX623" fmla="*/ 19750 w 19998"/>
                <a:gd name="connsiteY623" fmla="*/ 4939 h 19998"/>
                <a:gd name="connsiteX624" fmla="*/ 19712 w 19998"/>
                <a:gd name="connsiteY624" fmla="*/ 4939 h 19998"/>
                <a:gd name="connsiteX625" fmla="*/ 19686 w 19998"/>
                <a:gd name="connsiteY625" fmla="*/ 5003 h 19998"/>
                <a:gd name="connsiteX626" fmla="*/ 19645 w 19998"/>
                <a:gd name="connsiteY626" fmla="*/ 5003 h 19998"/>
                <a:gd name="connsiteX627" fmla="*/ 19131 w 19998"/>
                <a:gd name="connsiteY627" fmla="*/ 6512 h 19998"/>
                <a:gd name="connsiteX628" fmla="*/ 19236 w 19998"/>
                <a:gd name="connsiteY628" fmla="*/ 7750 h 19998"/>
                <a:gd name="connsiteX629" fmla="*/ 19212 w 19998"/>
                <a:gd name="connsiteY629" fmla="*/ 7750 h 19998"/>
                <a:gd name="connsiteX630" fmla="*/ 19090 w 19998"/>
                <a:gd name="connsiteY630" fmla="*/ 7870 h 19998"/>
                <a:gd name="connsiteX631" fmla="*/ 19152 w 19998"/>
                <a:gd name="connsiteY631" fmla="*/ 7853 h 19998"/>
                <a:gd name="connsiteX632" fmla="*/ 19064 w 19998"/>
                <a:gd name="connsiteY632" fmla="*/ 7973 h 19998"/>
                <a:gd name="connsiteX633" fmla="*/ 18983 w 19998"/>
                <a:gd name="connsiteY633" fmla="*/ 7973 h 19998"/>
                <a:gd name="connsiteX634" fmla="*/ 18714 w 19998"/>
                <a:gd name="connsiteY634" fmla="*/ 8135 h 19998"/>
                <a:gd name="connsiteX635" fmla="*/ 18695 w 19998"/>
                <a:gd name="connsiteY635" fmla="*/ 8093 h 19998"/>
                <a:gd name="connsiteX636" fmla="*/ 18614 w 19998"/>
                <a:gd name="connsiteY636" fmla="*/ 7997 h 19998"/>
                <a:gd name="connsiteX637" fmla="*/ 18304 w 19998"/>
                <a:gd name="connsiteY63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15 w 19998"/>
                <a:gd name="connsiteY392" fmla="*/ 5125 h 19998"/>
                <a:gd name="connsiteX393" fmla="*/ 1979 w 19998"/>
                <a:gd name="connsiteY393" fmla="*/ 5003 h 19998"/>
                <a:gd name="connsiteX394" fmla="*/ 1936 w 19998"/>
                <a:gd name="connsiteY394" fmla="*/ 4939 h 19998"/>
                <a:gd name="connsiteX395" fmla="*/ 2103 w 19998"/>
                <a:gd name="connsiteY395" fmla="*/ 4820 h 19998"/>
                <a:gd name="connsiteX396" fmla="*/ 2496 w 19998"/>
                <a:gd name="connsiteY396" fmla="*/ 4777 h 19998"/>
                <a:gd name="connsiteX397" fmla="*/ 2536 w 19998"/>
                <a:gd name="connsiteY397" fmla="*/ 4860 h 19998"/>
                <a:gd name="connsiteX398" fmla="*/ 2722 w 19998"/>
                <a:gd name="connsiteY398" fmla="*/ 4761 h 19998"/>
                <a:gd name="connsiteX399" fmla="*/ 2722 w 19998"/>
                <a:gd name="connsiteY399" fmla="*/ 4900 h 19998"/>
                <a:gd name="connsiteX400" fmla="*/ 2805 w 19998"/>
                <a:gd name="connsiteY400" fmla="*/ 4923 h 19998"/>
                <a:gd name="connsiteX401" fmla="*/ 2886 w 19998"/>
                <a:gd name="connsiteY401" fmla="*/ 5022 h 19998"/>
                <a:gd name="connsiteX402" fmla="*/ 2970 w 19998"/>
                <a:gd name="connsiteY402" fmla="*/ 5189 h 19998"/>
                <a:gd name="connsiteX403" fmla="*/ 3256 w 19998"/>
                <a:gd name="connsiteY403" fmla="*/ 5673 h 19998"/>
                <a:gd name="connsiteX404" fmla="*/ 3608 w 19998"/>
                <a:gd name="connsiteY404" fmla="*/ 5391 h 19998"/>
                <a:gd name="connsiteX405" fmla="*/ 3860 w 19998"/>
                <a:gd name="connsiteY405" fmla="*/ 5268 h 19998"/>
                <a:gd name="connsiteX406" fmla="*/ 3999 w 19998"/>
                <a:gd name="connsiteY406" fmla="*/ 5534 h 19998"/>
                <a:gd name="connsiteX407" fmla="*/ 4351 w 19998"/>
                <a:gd name="connsiteY407" fmla="*/ 5351 h 19998"/>
                <a:gd name="connsiteX408" fmla="*/ 4580 w 19998"/>
                <a:gd name="connsiteY408" fmla="*/ 5268 h 19998"/>
                <a:gd name="connsiteX409" fmla="*/ 4580 w 19998"/>
                <a:gd name="connsiteY409" fmla="*/ 5471 h 19998"/>
                <a:gd name="connsiteX410" fmla="*/ 4994 w 19998"/>
                <a:gd name="connsiteY410" fmla="*/ 5449 h 19998"/>
                <a:gd name="connsiteX411" fmla="*/ 5323 w 19998"/>
                <a:gd name="connsiteY411" fmla="*/ 5471 h 19998"/>
                <a:gd name="connsiteX412" fmla="*/ 5242 w 19998"/>
                <a:gd name="connsiteY412" fmla="*/ 5407 h 19998"/>
                <a:gd name="connsiteX413" fmla="*/ 4994 w 19998"/>
                <a:gd name="connsiteY413" fmla="*/ 5003 h 19998"/>
                <a:gd name="connsiteX414" fmla="*/ 4970 w 19998"/>
                <a:gd name="connsiteY414" fmla="*/ 5003 h 19998"/>
                <a:gd name="connsiteX415" fmla="*/ 4954 w 19998"/>
                <a:gd name="connsiteY415" fmla="*/ 4982 h 19998"/>
                <a:gd name="connsiteX416" fmla="*/ 5054 w 19998"/>
                <a:gd name="connsiteY416" fmla="*/ 4618 h 19998"/>
                <a:gd name="connsiteX417" fmla="*/ 5054 w 19998"/>
                <a:gd name="connsiteY417" fmla="*/ 4601 h 19998"/>
                <a:gd name="connsiteX418" fmla="*/ 5037 w 19998"/>
                <a:gd name="connsiteY418" fmla="*/ 4618 h 19998"/>
                <a:gd name="connsiteX419" fmla="*/ 5011 w 19998"/>
                <a:gd name="connsiteY419" fmla="*/ 4131 h 19998"/>
                <a:gd name="connsiteX420" fmla="*/ 4970 w 19998"/>
                <a:gd name="connsiteY420" fmla="*/ 4131 h 19998"/>
                <a:gd name="connsiteX421" fmla="*/ 4642 w 19998"/>
                <a:gd name="connsiteY421" fmla="*/ 3335 h 19998"/>
                <a:gd name="connsiteX422" fmla="*/ 4663 w 19998"/>
                <a:gd name="connsiteY422" fmla="*/ 3092 h 19998"/>
                <a:gd name="connsiteX423" fmla="*/ 4563 w 19998"/>
                <a:gd name="connsiteY423" fmla="*/ 3050 h 19998"/>
                <a:gd name="connsiteX424" fmla="*/ 4563 w 19998"/>
                <a:gd name="connsiteY424" fmla="*/ 2930 h 19998"/>
                <a:gd name="connsiteX425" fmla="*/ 4663 w 19998"/>
                <a:gd name="connsiteY425" fmla="*/ 2987 h 19998"/>
                <a:gd name="connsiteX426" fmla="*/ 4684 w 19998"/>
                <a:gd name="connsiteY426" fmla="*/ 2947 h 19998"/>
                <a:gd name="connsiteX427" fmla="*/ 5242 w 19998"/>
                <a:gd name="connsiteY427" fmla="*/ 3092 h 19998"/>
                <a:gd name="connsiteX428" fmla="*/ 5258 w 19998"/>
                <a:gd name="connsiteY428" fmla="*/ 3029 h 19998"/>
                <a:gd name="connsiteX429" fmla="*/ 5570 w 19998"/>
                <a:gd name="connsiteY429" fmla="*/ 3050 h 19998"/>
                <a:gd name="connsiteX430" fmla="*/ 5632 w 19998"/>
                <a:gd name="connsiteY430" fmla="*/ 3252 h 19998"/>
                <a:gd name="connsiteX431" fmla="*/ 5592 w 19998"/>
                <a:gd name="connsiteY431" fmla="*/ 3252 h 19998"/>
                <a:gd name="connsiteX432" fmla="*/ 5570 w 19998"/>
                <a:gd name="connsiteY432" fmla="*/ 3316 h 19998"/>
                <a:gd name="connsiteX433" fmla="*/ 5511 w 19998"/>
                <a:gd name="connsiteY433" fmla="*/ 3316 h 19998"/>
                <a:gd name="connsiteX434" fmla="*/ 5675 w 19998"/>
                <a:gd name="connsiteY434" fmla="*/ 3800 h 19998"/>
                <a:gd name="connsiteX435" fmla="*/ 5649 w 19998"/>
                <a:gd name="connsiteY435" fmla="*/ 3826 h 19998"/>
                <a:gd name="connsiteX436" fmla="*/ 5732 w 19998"/>
                <a:gd name="connsiteY436" fmla="*/ 3842 h 19998"/>
                <a:gd name="connsiteX437" fmla="*/ 5713 w 19998"/>
                <a:gd name="connsiteY437" fmla="*/ 3842 h 19998"/>
                <a:gd name="connsiteX438" fmla="*/ 5732 w 19998"/>
                <a:gd name="connsiteY438" fmla="*/ 3882 h 19998"/>
                <a:gd name="connsiteX439" fmla="*/ 5756 w 19998"/>
                <a:gd name="connsiteY439" fmla="*/ 3882 h 19998"/>
                <a:gd name="connsiteX440" fmla="*/ 5775 w 19998"/>
                <a:gd name="connsiteY440" fmla="*/ 3882 h 19998"/>
                <a:gd name="connsiteX441" fmla="*/ 5861 w 19998"/>
                <a:gd name="connsiteY441" fmla="*/ 3762 h 19998"/>
                <a:gd name="connsiteX442" fmla="*/ 6499 w 19998"/>
                <a:gd name="connsiteY442" fmla="*/ 3906 h 19998"/>
                <a:gd name="connsiteX443" fmla="*/ 7611 w 19998"/>
                <a:gd name="connsiteY443" fmla="*/ 3826 h 19998"/>
                <a:gd name="connsiteX444" fmla="*/ 7923 w 19998"/>
                <a:gd name="connsiteY444" fmla="*/ 3722 h 19998"/>
                <a:gd name="connsiteX445" fmla="*/ 8045 w 19998"/>
                <a:gd name="connsiteY445" fmla="*/ 3703 h 19998"/>
                <a:gd name="connsiteX446" fmla="*/ 7611 w 19998"/>
                <a:gd name="connsiteY446" fmla="*/ 3600 h 19998"/>
                <a:gd name="connsiteX447" fmla="*/ 7611 w 19998"/>
                <a:gd name="connsiteY447" fmla="*/ 3581 h 19998"/>
                <a:gd name="connsiteX448" fmla="*/ 7799 w 19998"/>
                <a:gd name="connsiteY448" fmla="*/ 3092 h 19998"/>
                <a:gd name="connsiteX449" fmla="*/ 9574 w 19998"/>
                <a:gd name="connsiteY449" fmla="*/ 2317 h 19998"/>
                <a:gd name="connsiteX450" fmla="*/ 9843 w 19998"/>
                <a:gd name="connsiteY450" fmla="*/ 1993 h 19998"/>
                <a:gd name="connsiteX451" fmla="*/ 9902 w 19998"/>
                <a:gd name="connsiteY451" fmla="*/ 2051 h 19998"/>
                <a:gd name="connsiteX452" fmla="*/ 10031 w 19998"/>
                <a:gd name="connsiteY452" fmla="*/ 2051 h 19998"/>
                <a:gd name="connsiteX453" fmla="*/ 9964 w 19998"/>
                <a:gd name="connsiteY453" fmla="*/ 1972 h 19998"/>
                <a:gd name="connsiteX454" fmla="*/ 9943 w 19998"/>
                <a:gd name="connsiteY454" fmla="*/ 1993 h 19998"/>
                <a:gd name="connsiteX455" fmla="*/ 9843 w 19998"/>
                <a:gd name="connsiteY455" fmla="*/ 1645 h 19998"/>
                <a:gd name="connsiteX456" fmla="*/ 9902 w 19998"/>
                <a:gd name="connsiteY456" fmla="*/ 1645 h 19998"/>
                <a:gd name="connsiteX457" fmla="*/ 9902 w 19998"/>
                <a:gd name="connsiteY457" fmla="*/ 1628 h 19998"/>
                <a:gd name="connsiteX458" fmla="*/ 9902 w 19998"/>
                <a:gd name="connsiteY458" fmla="*/ 1607 h 19998"/>
                <a:gd name="connsiteX459" fmla="*/ 9843 w 19998"/>
                <a:gd name="connsiteY459" fmla="*/ 1542 h 19998"/>
                <a:gd name="connsiteX460" fmla="*/ 9886 w 19998"/>
                <a:gd name="connsiteY460" fmla="*/ 1260 h 19998"/>
                <a:gd name="connsiteX461" fmla="*/ 9926 w 19998"/>
                <a:gd name="connsiteY461" fmla="*/ 1243 h 19998"/>
                <a:gd name="connsiteX462" fmla="*/ 9886 w 19998"/>
                <a:gd name="connsiteY462" fmla="*/ 815 h 19998"/>
                <a:gd name="connsiteX463" fmla="*/ 9902 w 19998"/>
                <a:gd name="connsiteY463" fmla="*/ 815 h 19998"/>
                <a:gd name="connsiteX464" fmla="*/ 9886 w 19998"/>
                <a:gd name="connsiteY464" fmla="*/ 484 h 19998"/>
                <a:gd name="connsiteX465" fmla="*/ 10645 w 19998"/>
                <a:gd name="connsiteY465" fmla="*/ 186 h 19998"/>
                <a:gd name="connsiteX466" fmla="*/ 11307 w 19998"/>
                <a:gd name="connsiteY466" fmla="*/ 0 h 19998"/>
                <a:gd name="connsiteX467" fmla="*/ 11431 w 19998"/>
                <a:gd name="connsiteY467" fmla="*/ 324 h 19998"/>
                <a:gd name="connsiteX468" fmla="*/ 11431 w 19998"/>
                <a:gd name="connsiteY468" fmla="*/ 630 h 19998"/>
                <a:gd name="connsiteX469" fmla="*/ 11577 w 19998"/>
                <a:gd name="connsiteY469" fmla="*/ 630 h 19998"/>
                <a:gd name="connsiteX470" fmla="*/ 11700 w 19998"/>
                <a:gd name="connsiteY470" fmla="*/ 832 h 19998"/>
                <a:gd name="connsiteX471" fmla="*/ 11822 w 19998"/>
                <a:gd name="connsiteY471" fmla="*/ 895 h 19998"/>
                <a:gd name="connsiteX472" fmla="*/ 12158 w 19998"/>
                <a:gd name="connsiteY472" fmla="*/ 670 h 19998"/>
                <a:gd name="connsiteX473" fmla="*/ 12279 w 19998"/>
                <a:gd name="connsiteY473" fmla="*/ 792 h 19998"/>
                <a:gd name="connsiteX474" fmla="*/ 12255 w 19998"/>
                <a:gd name="connsiteY474" fmla="*/ 815 h 19998"/>
                <a:gd name="connsiteX475" fmla="*/ 12360 w 19998"/>
                <a:gd name="connsiteY475" fmla="*/ 895 h 19998"/>
                <a:gd name="connsiteX476" fmla="*/ 12360 w 19998"/>
                <a:gd name="connsiteY476" fmla="*/ 912 h 19998"/>
                <a:gd name="connsiteX477" fmla="*/ 12339 w 19998"/>
                <a:gd name="connsiteY477" fmla="*/ 935 h 19998"/>
                <a:gd name="connsiteX478" fmla="*/ 12548 w 19998"/>
                <a:gd name="connsiteY478" fmla="*/ 1342 h 19998"/>
                <a:gd name="connsiteX479" fmla="*/ 12753 w 19998"/>
                <a:gd name="connsiteY479" fmla="*/ 1260 h 19998"/>
                <a:gd name="connsiteX480" fmla="*/ 12729 w 19998"/>
                <a:gd name="connsiteY480" fmla="*/ 1363 h 19998"/>
                <a:gd name="connsiteX481" fmla="*/ 12834 w 19998"/>
                <a:gd name="connsiteY481" fmla="*/ 1323 h 19998"/>
                <a:gd name="connsiteX482" fmla="*/ 12853 w 19998"/>
                <a:gd name="connsiteY482" fmla="*/ 1342 h 19998"/>
                <a:gd name="connsiteX483" fmla="*/ 12901 w 19998"/>
                <a:gd name="connsiteY483" fmla="*/ 1342 h 19998"/>
                <a:gd name="connsiteX484" fmla="*/ 13039 w 19998"/>
                <a:gd name="connsiteY484" fmla="*/ 1769 h 19998"/>
                <a:gd name="connsiteX485" fmla="*/ 13039 w 19998"/>
                <a:gd name="connsiteY485" fmla="*/ 1751 h 19998"/>
                <a:gd name="connsiteX486" fmla="*/ 13065 w 19998"/>
                <a:gd name="connsiteY486" fmla="*/ 1751 h 19998"/>
                <a:gd name="connsiteX487" fmla="*/ 13082 w 19998"/>
                <a:gd name="connsiteY487" fmla="*/ 1671 h 19998"/>
                <a:gd name="connsiteX488" fmla="*/ 13186 w 19998"/>
                <a:gd name="connsiteY488" fmla="*/ 1645 h 19998"/>
                <a:gd name="connsiteX489" fmla="*/ 13203 w 19998"/>
                <a:gd name="connsiteY489" fmla="*/ 1671 h 19998"/>
                <a:gd name="connsiteX490" fmla="*/ 13203 w 19998"/>
                <a:gd name="connsiteY490" fmla="*/ 1645 h 19998"/>
                <a:gd name="connsiteX491" fmla="*/ 13267 w 19998"/>
                <a:gd name="connsiteY491" fmla="*/ 1645 h 19998"/>
                <a:gd name="connsiteX492" fmla="*/ 13267 w 19998"/>
                <a:gd name="connsiteY492" fmla="*/ 1671 h 19998"/>
                <a:gd name="connsiteX493" fmla="*/ 13308 w 19998"/>
                <a:gd name="connsiteY493" fmla="*/ 1687 h 19998"/>
                <a:gd name="connsiteX494" fmla="*/ 13308 w 19998"/>
                <a:gd name="connsiteY494" fmla="*/ 1711 h 19998"/>
                <a:gd name="connsiteX495" fmla="*/ 13515 w 19998"/>
                <a:gd name="connsiteY495" fmla="*/ 1628 h 19998"/>
                <a:gd name="connsiteX496" fmla="*/ 13598 w 19998"/>
                <a:gd name="connsiteY496" fmla="*/ 1751 h 19998"/>
                <a:gd name="connsiteX497" fmla="*/ 13660 w 19998"/>
                <a:gd name="connsiteY497" fmla="*/ 1769 h 19998"/>
                <a:gd name="connsiteX498" fmla="*/ 13660 w 19998"/>
                <a:gd name="connsiteY498" fmla="*/ 1833 h 19998"/>
                <a:gd name="connsiteX499" fmla="*/ 13677 w 19998"/>
                <a:gd name="connsiteY499" fmla="*/ 1833 h 19998"/>
                <a:gd name="connsiteX500" fmla="*/ 13677 w 19998"/>
                <a:gd name="connsiteY500" fmla="*/ 1849 h 19998"/>
                <a:gd name="connsiteX501" fmla="*/ 13725 w 19998"/>
                <a:gd name="connsiteY501" fmla="*/ 1849 h 19998"/>
                <a:gd name="connsiteX502" fmla="*/ 13703 w 19998"/>
                <a:gd name="connsiteY502" fmla="*/ 1833 h 19998"/>
                <a:gd name="connsiteX503" fmla="*/ 13725 w 19998"/>
                <a:gd name="connsiteY503" fmla="*/ 1791 h 19998"/>
                <a:gd name="connsiteX504" fmla="*/ 13808 w 19998"/>
                <a:gd name="connsiteY504" fmla="*/ 1873 h 19998"/>
                <a:gd name="connsiteX505" fmla="*/ 13725 w 19998"/>
                <a:gd name="connsiteY505" fmla="*/ 2155 h 19998"/>
                <a:gd name="connsiteX506" fmla="*/ 13725 w 19998"/>
                <a:gd name="connsiteY506" fmla="*/ 2138 h 19998"/>
                <a:gd name="connsiteX507" fmla="*/ 13784 w 19998"/>
                <a:gd name="connsiteY507" fmla="*/ 2155 h 19998"/>
                <a:gd name="connsiteX508" fmla="*/ 13825 w 19998"/>
                <a:gd name="connsiteY508" fmla="*/ 2301 h 19998"/>
                <a:gd name="connsiteX509" fmla="*/ 13703 w 19998"/>
                <a:gd name="connsiteY509" fmla="*/ 2420 h 19998"/>
                <a:gd name="connsiteX510" fmla="*/ 13741 w 19998"/>
                <a:gd name="connsiteY510" fmla="*/ 2463 h 19998"/>
                <a:gd name="connsiteX511" fmla="*/ 13703 w 19998"/>
                <a:gd name="connsiteY511" fmla="*/ 2503 h 19998"/>
                <a:gd name="connsiteX512" fmla="*/ 13784 w 19998"/>
                <a:gd name="connsiteY512" fmla="*/ 2519 h 19998"/>
                <a:gd name="connsiteX513" fmla="*/ 13784 w 19998"/>
                <a:gd name="connsiteY513" fmla="*/ 2540 h 19998"/>
                <a:gd name="connsiteX514" fmla="*/ 13849 w 19998"/>
                <a:gd name="connsiteY514" fmla="*/ 2540 h 19998"/>
                <a:gd name="connsiteX515" fmla="*/ 14280 w 19998"/>
                <a:gd name="connsiteY515" fmla="*/ 2540 h 19998"/>
                <a:gd name="connsiteX516" fmla="*/ 14527 w 19998"/>
                <a:gd name="connsiteY516" fmla="*/ 2437 h 19998"/>
                <a:gd name="connsiteX517" fmla="*/ 14527 w 19998"/>
                <a:gd name="connsiteY517" fmla="*/ 2218 h 19998"/>
                <a:gd name="connsiteX518" fmla="*/ 14715 w 19998"/>
                <a:gd name="connsiteY518" fmla="*/ 2051 h 19998"/>
                <a:gd name="connsiteX519" fmla="*/ 14815 w 19998"/>
                <a:gd name="connsiteY519" fmla="*/ 2115 h 19998"/>
                <a:gd name="connsiteX520" fmla="*/ 14775 w 19998"/>
                <a:gd name="connsiteY520" fmla="*/ 2138 h 19998"/>
                <a:gd name="connsiteX521" fmla="*/ 14796 w 19998"/>
                <a:gd name="connsiteY521" fmla="*/ 2218 h 19998"/>
                <a:gd name="connsiteX522" fmla="*/ 14756 w 19998"/>
                <a:gd name="connsiteY522" fmla="*/ 2195 h 19998"/>
                <a:gd name="connsiteX523" fmla="*/ 14732 w 19998"/>
                <a:gd name="connsiteY523" fmla="*/ 2218 h 19998"/>
                <a:gd name="connsiteX524" fmla="*/ 14756 w 19998"/>
                <a:gd name="connsiteY524" fmla="*/ 2237 h 19998"/>
                <a:gd name="connsiteX525" fmla="*/ 14732 w 19998"/>
                <a:gd name="connsiteY525" fmla="*/ 2275 h 19998"/>
                <a:gd name="connsiteX526" fmla="*/ 14715 w 19998"/>
                <a:gd name="connsiteY526" fmla="*/ 2275 h 19998"/>
                <a:gd name="connsiteX527" fmla="*/ 14756 w 19998"/>
                <a:gd name="connsiteY527" fmla="*/ 2341 h 19998"/>
                <a:gd name="connsiteX528" fmla="*/ 14675 w 19998"/>
                <a:gd name="connsiteY528" fmla="*/ 2519 h 19998"/>
                <a:gd name="connsiteX529" fmla="*/ 14815 w 19998"/>
                <a:gd name="connsiteY529" fmla="*/ 2622 h 19998"/>
                <a:gd name="connsiteX530" fmla="*/ 14796 w 19998"/>
                <a:gd name="connsiteY530" fmla="*/ 2904 h 19998"/>
                <a:gd name="connsiteX531" fmla="*/ 14918 w 19998"/>
                <a:gd name="connsiteY531" fmla="*/ 2904 h 19998"/>
                <a:gd name="connsiteX532" fmla="*/ 14918 w 19998"/>
                <a:gd name="connsiteY532" fmla="*/ 2867 h 19998"/>
                <a:gd name="connsiteX533" fmla="*/ 15001 w 19998"/>
                <a:gd name="connsiteY533" fmla="*/ 2888 h 19998"/>
                <a:gd name="connsiteX534" fmla="*/ 15230 w 19998"/>
                <a:gd name="connsiteY534" fmla="*/ 3074 h 19998"/>
                <a:gd name="connsiteX535" fmla="*/ 15249 w 19998"/>
                <a:gd name="connsiteY535" fmla="*/ 3050 h 19998"/>
                <a:gd name="connsiteX536" fmla="*/ 15249 w 19998"/>
                <a:gd name="connsiteY536" fmla="*/ 3114 h 19998"/>
                <a:gd name="connsiteX537" fmla="*/ 15330 w 19998"/>
                <a:gd name="connsiteY537" fmla="*/ 3114 h 19998"/>
                <a:gd name="connsiteX538" fmla="*/ 15418 w 19998"/>
                <a:gd name="connsiteY538" fmla="*/ 3114 h 19998"/>
                <a:gd name="connsiteX539" fmla="*/ 15499 w 19998"/>
                <a:gd name="connsiteY539" fmla="*/ 3196 h 19998"/>
                <a:gd name="connsiteX540" fmla="*/ 15475 w 19998"/>
                <a:gd name="connsiteY540" fmla="*/ 3252 h 19998"/>
                <a:gd name="connsiteX541" fmla="*/ 15499 w 19998"/>
                <a:gd name="connsiteY541" fmla="*/ 3295 h 19998"/>
                <a:gd name="connsiteX542" fmla="*/ 15499 w 19998"/>
                <a:gd name="connsiteY542" fmla="*/ 3276 h 19998"/>
                <a:gd name="connsiteX543" fmla="*/ 15599 w 19998"/>
                <a:gd name="connsiteY543" fmla="*/ 3276 h 19998"/>
                <a:gd name="connsiteX544" fmla="*/ 15704 w 19998"/>
                <a:gd name="connsiteY544" fmla="*/ 3374 h 19998"/>
                <a:gd name="connsiteX545" fmla="*/ 15682 w 19998"/>
                <a:gd name="connsiteY545" fmla="*/ 3414 h 19998"/>
                <a:gd name="connsiteX546" fmla="*/ 15723 w 19998"/>
                <a:gd name="connsiteY546" fmla="*/ 3478 h 19998"/>
                <a:gd name="connsiteX547" fmla="*/ 15704 w 19998"/>
                <a:gd name="connsiteY547" fmla="*/ 3497 h 19998"/>
                <a:gd name="connsiteX548" fmla="*/ 15747 w 19998"/>
                <a:gd name="connsiteY548" fmla="*/ 3534 h 19998"/>
                <a:gd name="connsiteX549" fmla="*/ 15747 w 19998"/>
                <a:gd name="connsiteY549" fmla="*/ 3518 h 19998"/>
                <a:gd name="connsiteX550" fmla="*/ 15935 w 19998"/>
                <a:gd name="connsiteY550" fmla="*/ 3478 h 19998"/>
                <a:gd name="connsiteX551" fmla="*/ 15935 w 19998"/>
                <a:gd name="connsiteY551" fmla="*/ 3518 h 19998"/>
                <a:gd name="connsiteX552" fmla="*/ 15951 w 19998"/>
                <a:gd name="connsiteY552" fmla="*/ 3518 h 19998"/>
                <a:gd name="connsiteX553" fmla="*/ 15992 w 19998"/>
                <a:gd name="connsiteY553" fmla="*/ 3414 h 19998"/>
                <a:gd name="connsiteX554" fmla="*/ 16156 w 19998"/>
                <a:gd name="connsiteY554" fmla="*/ 3414 h 19998"/>
                <a:gd name="connsiteX555" fmla="*/ 16156 w 19998"/>
                <a:gd name="connsiteY555" fmla="*/ 3374 h 19998"/>
                <a:gd name="connsiteX556" fmla="*/ 16302 w 19998"/>
                <a:gd name="connsiteY556" fmla="*/ 3436 h 19998"/>
                <a:gd name="connsiteX557" fmla="*/ 16285 w 19998"/>
                <a:gd name="connsiteY557" fmla="*/ 3454 h 19998"/>
                <a:gd name="connsiteX558" fmla="*/ 16366 w 19998"/>
                <a:gd name="connsiteY558" fmla="*/ 3518 h 19998"/>
                <a:gd name="connsiteX559" fmla="*/ 16490 w 19998"/>
                <a:gd name="connsiteY559" fmla="*/ 3518 h 19998"/>
                <a:gd name="connsiteX560" fmla="*/ 16506 w 19998"/>
                <a:gd name="connsiteY560" fmla="*/ 3600 h 19998"/>
                <a:gd name="connsiteX561" fmla="*/ 16590 w 19998"/>
                <a:gd name="connsiteY561" fmla="*/ 3624 h 19998"/>
                <a:gd name="connsiteX562" fmla="*/ 16611 w 19998"/>
                <a:gd name="connsiteY562" fmla="*/ 3581 h 19998"/>
                <a:gd name="connsiteX563" fmla="*/ 16694 w 19998"/>
                <a:gd name="connsiteY563" fmla="*/ 3600 h 19998"/>
                <a:gd name="connsiteX564" fmla="*/ 16694 w 19998"/>
                <a:gd name="connsiteY564" fmla="*/ 3560 h 19998"/>
                <a:gd name="connsiteX565" fmla="*/ 16716 w 19998"/>
                <a:gd name="connsiteY565" fmla="*/ 3560 h 19998"/>
                <a:gd name="connsiteX566" fmla="*/ 16716 w 19998"/>
                <a:gd name="connsiteY566" fmla="*/ 3518 h 19998"/>
                <a:gd name="connsiteX567" fmla="*/ 16759 w 19998"/>
                <a:gd name="connsiteY567" fmla="*/ 3497 h 19998"/>
                <a:gd name="connsiteX568" fmla="*/ 16759 w 19998"/>
                <a:gd name="connsiteY568" fmla="*/ 3478 h 19998"/>
                <a:gd name="connsiteX569" fmla="*/ 16940 w 19998"/>
                <a:gd name="connsiteY569" fmla="*/ 3478 h 19998"/>
                <a:gd name="connsiteX570" fmla="*/ 17085 w 19998"/>
                <a:gd name="connsiteY570" fmla="*/ 3560 h 19998"/>
                <a:gd name="connsiteX571" fmla="*/ 17085 w 19998"/>
                <a:gd name="connsiteY571" fmla="*/ 3534 h 19998"/>
                <a:gd name="connsiteX572" fmla="*/ 17192 w 19998"/>
                <a:gd name="connsiteY572" fmla="*/ 3518 h 19998"/>
                <a:gd name="connsiteX573" fmla="*/ 17192 w 19998"/>
                <a:gd name="connsiteY573" fmla="*/ 3534 h 19998"/>
                <a:gd name="connsiteX574" fmla="*/ 17373 w 19998"/>
                <a:gd name="connsiteY574" fmla="*/ 3640 h 19998"/>
                <a:gd name="connsiteX575" fmla="*/ 17354 w 19998"/>
                <a:gd name="connsiteY575" fmla="*/ 3663 h 19998"/>
                <a:gd name="connsiteX576" fmla="*/ 17437 w 19998"/>
                <a:gd name="connsiteY576" fmla="*/ 3783 h 19998"/>
                <a:gd name="connsiteX577" fmla="*/ 17397 w 19998"/>
                <a:gd name="connsiteY577" fmla="*/ 3783 h 19998"/>
                <a:gd name="connsiteX578" fmla="*/ 17414 w 19998"/>
                <a:gd name="connsiteY578" fmla="*/ 3826 h 19998"/>
                <a:gd name="connsiteX579" fmla="*/ 17437 w 19998"/>
                <a:gd name="connsiteY579" fmla="*/ 3826 h 19998"/>
                <a:gd name="connsiteX580" fmla="*/ 17602 w 19998"/>
                <a:gd name="connsiteY580" fmla="*/ 4028 h 19998"/>
                <a:gd name="connsiteX581" fmla="*/ 17623 w 19998"/>
                <a:gd name="connsiteY581" fmla="*/ 4091 h 19998"/>
                <a:gd name="connsiteX582" fmla="*/ 17642 w 19998"/>
                <a:gd name="connsiteY582" fmla="*/ 4091 h 19998"/>
                <a:gd name="connsiteX583" fmla="*/ 17683 w 19998"/>
                <a:gd name="connsiteY583" fmla="*/ 4211 h 19998"/>
                <a:gd name="connsiteX584" fmla="*/ 17849 w 19998"/>
                <a:gd name="connsiteY584" fmla="*/ 4211 h 19998"/>
                <a:gd name="connsiteX585" fmla="*/ 17849 w 19998"/>
                <a:gd name="connsiteY585" fmla="*/ 4171 h 19998"/>
                <a:gd name="connsiteX586" fmla="*/ 17871 w 19998"/>
                <a:gd name="connsiteY586" fmla="*/ 4171 h 19998"/>
                <a:gd name="connsiteX587" fmla="*/ 17830 w 19998"/>
                <a:gd name="connsiteY587" fmla="*/ 4091 h 19998"/>
                <a:gd name="connsiteX588" fmla="*/ 17871 w 19998"/>
                <a:gd name="connsiteY588" fmla="*/ 4065 h 19998"/>
                <a:gd name="connsiteX589" fmla="*/ 17935 w 19998"/>
                <a:gd name="connsiteY589" fmla="*/ 4091 h 19998"/>
                <a:gd name="connsiteX590" fmla="*/ 17976 w 19998"/>
                <a:gd name="connsiteY590" fmla="*/ 4065 h 19998"/>
                <a:gd name="connsiteX591" fmla="*/ 18019 w 19998"/>
                <a:gd name="connsiteY591" fmla="*/ 4091 h 19998"/>
                <a:gd name="connsiteX592" fmla="*/ 18140 w 19998"/>
                <a:gd name="connsiteY592" fmla="*/ 4131 h 19998"/>
                <a:gd name="connsiteX593" fmla="*/ 18183 w 19998"/>
                <a:gd name="connsiteY593" fmla="*/ 4293 h 19998"/>
                <a:gd name="connsiteX594" fmla="*/ 18200 w 19998"/>
                <a:gd name="connsiteY594" fmla="*/ 4293 h 19998"/>
                <a:gd name="connsiteX595" fmla="*/ 18223 w 19998"/>
                <a:gd name="connsiteY595" fmla="*/ 4211 h 19998"/>
                <a:gd name="connsiteX596" fmla="*/ 18240 w 19998"/>
                <a:gd name="connsiteY596" fmla="*/ 4211 h 19998"/>
                <a:gd name="connsiteX597" fmla="*/ 18240 w 19998"/>
                <a:gd name="connsiteY597" fmla="*/ 4230 h 19998"/>
                <a:gd name="connsiteX598" fmla="*/ 18281 w 19998"/>
                <a:gd name="connsiteY598" fmla="*/ 4230 h 19998"/>
                <a:gd name="connsiteX599" fmla="*/ 18328 w 19998"/>
                <a:gd name="connsiteY599" fmla="*/ 4270 h 19998"/>
                <a:gd name="connsiteX600" fmla="*/ 18369 w 19998"/>
                <a:gd name="connsiteY600" fmla="*/ 4253 h 19998"/>
                <a:gd name="connsiteX601" fmla="*/ 18388 w 19998"/>
                <a:gd name="connsiteY601" fmla="*/ 4270 h 19998"/>
                <a:gd name="connsiteX602" fmla="*/ 18531 w 19998"/>
                <a:gd name="connsiteY602" fmla="*/ 4253 h 19998"/>
                <a:gd name="connsiteX603" fmla="*/ 18531 w 19998"/>
                <a:gd name="connsiteY603" fmla="*/ 4270 h 19998"/>
                <a:gd name="connsiteX604" fmla="*/ 18631 w 19998"/>
                <a:gd name="connsiteY604" fmla="*/ 4211 h 19998"/>
                <a:gd name="connsiteX605" fmla="*/ 18631 w 19998"/>
                <a:gd name="connsiteY605" fmla="*/ 4131 h 19998"/>
                <a:gd name="connsiteX606" fmla="*/ 18762 w 19998"/>
                <a:gd name="connsiteY606" fmla="*/ 4108 h 19998"/>
                <a:gd name="connsiteX607" fmla="*/ 18778 w 19998"/>
                <a:gd name="connsiteY607" fmla="*/ 4148 h 19998"/>
                <a:gd name="connsiteX608" fmla="*/ 18821 w 19998"/>
                <a:gd name="connsiteY608" fmla="*/ 4131 h 19998"/>
                <a:gd name="connsiteX609" fmla="*/ 18943 w 19998"/>
                <a:gd name="connsiteY609" fmla="*/ 4333 h 19998"/>
                <a:gd name="connsiteX610" fmla="*/ 19047 w 19998"/>
                <a:gd name="connsiteY610" fmla="*/ 4333 h 19998"/>
                <a:gd name="connsiteX611" fmla="*/ 19064 w 19998"/>
                <a:gd name="connsiteY611" fmla="*/ 4392 h 19998"/>
                <a:gd name="connsiteX612" fmla="*/ 19152 w 19998"/>
                <a:gd name="connsiteY612" fmla="*/ 4392 h 19998"/>
                <a:gd name="connsiteX613" fmla="*/ 19152 w 19998"/>
                <a:gd name="connsiteY613" fmla="*/ 4373 h 19998"/>
                <a:gd name="connsiteX614" fmla="*/ 19212 w 19998"/>
                <a:gd name="connsiteY614" fmla="*/ 4373 h 19998"/>
                <a:gd name="connsiteX615" fmla="*/ 19212 w 19998"/>
                <a:gd name="connsiteY615" fmla="*/ 4392 h 19998"/>
                <a:gd name="connsiteX616" fmla="*/ 19317 w 19998"/>
                <a:gd name="connsiteY616" fmla="*/ 4333 h 19998"/>
                <a:gd name="connsiteX617" fmla="*/ 19417 w 19998"/>
                <a:gd name="connsiteY617" fmla="*/ 4392 h 19998"/>
                <a:gd name="connsiteX618" fmla="*/ 19443 w 19998"/>
                <a:gd name="connsiteY618" fmla="*/ 4373 h 19998"/>
                <a:gd name="connsiteX619" fmla="*/ 19500 w 19998"/>
                <a:gd name="connsiteY619" fmla="*/ 4373 h 19998"/>
                <a:gd name="connsiteX620" fmla="*/ 19521 w 19998"/>
                <a:gd name="connsiteY620" fmla="*/ 4352 h 19998"/>
                <a:gd name="connsiteX621" fmla="*/ 19998 w 19998"/>
                <a:gd name="connsiteY621" fmla="*/ 4512 h 19998"/>
                <a:gd name="connsiteX622" fmla="*/ 19750 w 19998"/>
                <a:gd name="connsiteY622" fmla="*/ 4939 h 19998"/>
                <a:gd name="connsiteX623" fmla="*/ 19712 w 19998"/>
                <a:gd name="connsiteY623" fmla="*/ 4939 h 19998"/>
                <a:gd name="connsiteX624" fmla="*/ 19686 w 19998"/>
                <a:gd name="connsiteY624" fmla="*/ 5003 h 19998"/>
                <a:gd name="connsiteX625" fmla="*/ 19645 w 19998"/>
                <a:gd name="connsiteY625" fmla="*/ 5003 h 19998"/>
                <a:gd name="connsiteX626" fmla="*/ 19131 w 19998"/>
                <a:gd name="connsiteY626" fmla="*/ 6512 h 19998"/>
                <a:gd name="connsiteX627" fmla="*/ 19236 w 19998"/>
                <a:gd name="connsiteY627" fmla="*/ 7750 h 19998"/>
                <a:gd name="connsiteX628" fmla="*/ 19212 w 19998"/>
                <a:gd name="connsiteY628" fmla="*/ 7750 h 19998"/>
                <a:gd name="connsiteX629" fmla="*/ 19090 w 19998"/>
                <a:gd name="connsiteY629" fmla="*/ 7870 h 19998"/>
                <a:gd name="connsiteX630" fmla="*/ 19152 w 19998"/>
                <a:gd name="connsiteY630" fmla="*/ 7853 h 19998"/>
                <a:gd name="connsiteX631" fmla="*/ 19064 w 19998"/>
                <a:gd name="connsiteY631" fmla="*/ 7973 h 19998"/>
                <a:gd name="connsiteX632" fmla="*/ 18983 w 19998"/>
                <a:gd name="connsiteY632" fmla="*/ 7973 h 19998"/>
                <a:gd name="connsiteX633" fmla="*/ 18714 w 19998"/>
                <a:gd name="connsiteY633" fmla="*/ 8135 h 19998"/>
                <a:gd name="connsiteX634" fmla="*/ 18695 w 19998"/>
                <a:gd name="connsiteY634" fmla="*/ 8093 h 19998"/>
                <a:gd name="connsiteX635" fmla="*/ 18614 w 19998"/>
                <a:gd name="connsiteY635" fmla="*/ 7997 h 19998"/>
                <a:gd name="connsiteX636" fmla="*/ 18304 w 19998"/>
                <a:gd name="connsiteY63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886 w 19998"/>
                <a:gd name="connsiteY400" fmla="*/ 5022 h 19998"/>
                <a:gd name="connsiteX401" fmla="*/ 2970 w 19998"/>
                <a:gd name="connsiteY401" fmla="*/ 5189 h 19998"/>
                <a:gd name="connsiteX402" fmla="*/ 3256 w 19998"/>
                <a:gd name="connsiteY402" fmla="*/ 5673 h 19998"/>
                <a:gd name="connsiteX403" fmla="*/ 3608 w 19998"/>
                <a:gd name="connsiteY403" fmla="*/ 5391 h 19998"/>
                <a:gd name="connsiteX404" fmla="*/ 3860 w 19998"/>
                <a:gd name="connsiteY404" fmla="*/ 5268 h 19998"/>
                <a:gd name="connsiteX405" fmla="*/ 3999 w 19998"/>
                <a:gd name="connsiteY405" fmla="*/ 5534 h 19998"/>
                <a:gd name="connsiteX406" fmla="*/ 4351 w 19998"/>
                <a:gd name="connsiteY406" fmla="*/ 5351 h 19998"/>
                <a:gd name="connsiteX407" fmla="*/ 4580 w 19998"/>
                <a:gd name="connsiteY407" fmla="*/ 5268 h 19998"/>
                <a:gd name="connsiteX408" fmla="*/ 4580 w 19998"/>
                <a:gd name="connsiteY408" fmla="*/ 5471 h 19998"/>
                <a:gd name="connsiteX409" fmla="*/ 4994 w 19998"/>
                <a:gd name="connsiteY409" fmla="*/ 5449 h 19998"/>
                <a:gd name="connsiteX410" fmla="*/ 5323 w 19998"/>
                <a:gd name="connsiteY410" fmla="*/ 5471 h 19998"/>
                <a:gd name="connsiteX411" fmla="*/ 5242 w 19998"/>
                <a:gd name="connsiteY411" fmla="*/ 5407 h 19998"/>
                <a:gd name="connsiteX412" fmla="*/ 4994 w 19998"/>
                <a:gd name="connsiteY412" fmla="*/ 5003 h 19998"/>
                <a:gd name="connsiteX413" fmla="*/ 4970 w 19998"/>
                <a:gd name="connsiteY413" fmla="*/ 5003 h 19998"/>
                <a:gd name="connsiteX414" fmla="*/ 4954 w 19998"/>
                <a:gd name="connsiteY414" fmla="*/ 4982 h 19998"/>
                <a:gd name="connsiteX415" fmla="*/ 5054 w 19998"/>
                <a:gd name="connsiteY415" fmla="*/ 4618 h 19998"/>
                <a:gd name="connsiteX416" fmla="*/ 5054 w 19998"/>
                <a:gd name="connsiteY416" fmla="*/ 4601 h 19998"/>
                <a:gd name="connsiteX417" fmla="*/ 5037 w 19998"/>
                <a:gd name="connsiteY417" fmla="*/ 4618 h 19998"/>
                <a:gd name="connsiteX418" fmla="*/ 5011 w 19998"/>
                <a:gd name="connsiteY418" fmla="*/ 4131 h 19998"/>
                <a:gd name="connsiteX419" fmla="*/ 4970 w 19998"/>
                <a:gd name="connsiteY419" fmla="*/ 4131 h 19998"/>
                <a:gd name="connsiteX420" fmla="*/ 4642 w 19998"/>
                <a:gd name="connsiteY420" fmla="*/ 3335 h 19998"/>
                <a:gd name="connsiteX421" fmla="*/ 4663 w 19998"/>
                <a:gd name="connsiteY421" fmla="*/ 3092 h 19998"/>
                <a:gd name="connsiteX422" fmla="*/ 4563 w 19998"/>
                <a:gd name="connsiteY422" fmla="*/ 3050 h 19998"/>
                <a:gd name="connsiteX423" fmla="*/ 4563 w 19998"/>
                <a:gd name="connsiteY423" fmla="*/ 2930 h 19998"/>
                <a:gd name="connsiteX424" fmla="*/ 4663 w 19998"/>
                <a:gd name="connsiteY424" fmla="*/ 2987 h 19998"/>
                <a:gd name="connsiteX425" fmla="*/ 4684 w 19998"/>
                <a:gd name="connsiteY425" fmla="*/ 2947 h 19998"/>
                <a:gd name="connsiteX426" fmla="*/ 5242 w 19998"/>
                <a:gd name="connsiteY426" fmla="*/ 3092 h 19998"/>
                <a:gd name="connsiteX427" fmla="*/ 5258 w 19998"/>
                <a:gd name="connsiteY427" fmla="*/ 3029 h 19998"/>
                <a:gd name="connsiteX428" fmla="*/ 5570 w 19998"/>
                <a:gd name="connsiteY428" fmla="*/ 3050 h 19998"/>
                <a:gd name="connsiteX429" fmla="*/ 5632 w 19998"/>
                <a:gd name="connsiteY429" fmla="*/ 3252 h 19998"/>
                <a:gd name="connsiteX430" fmla="*/ 5592 w 19998"/>
                <a:gd name="connsiteY430" fmla="*/ 3252 h 19998"/>
                <a:gd name="connsiteX431" fmla="*/ 5570 w 19998"/>
                <a:gd name="connsiteY431" fmla="*/ 3316 h 19998"/>
                <a:gd name="connsiteX432" fmla="*/ 5511 w 19998"/>
                <a:gd name="connsiteY432" fmla="*/ 3316 h 19998"/>
                <a:gd name="connsiteX433" fmla="*/ 5675 w 19998"/>
                <a:gd name="connsiteY433" fmla="*/ 3800 h 19998"/>
                <a:gd name="connsiteX434" fmla="*/ 5649 w 19998"/>
                <a:gd name="connsiteY434" fmla="*/ 3826 h 19998"/>
                <a:gd name="connsiteX435" fmla="*/ 5732 w 19998"/>
                <a:gd name="connsiteY435" fmla="*/ 3842 h 19998"/>
                <a:gd name="connsiteX436" fmla="*/ 5713 w 19998"/>
                <a:gd name="connsiteY436" fmla="*/ 3842 h 19998"/>
                <a:gd name="connsiteX437" fmla="*/ 5732 w 19998"/>
                <a:gd name="connsiteY437" fmla="*/ 3882 h 19998"/>
                <a:gd name="connsiteX438" fmla="*/ 5756 w 19998"/>
                <a:gd name="connsiteY438" fmla="*/ 3882 h 19998"/>
                <a:gd name="connsiteX439" fmla="*/ 5775 w 19998"/>
                <a:gd name="connsiteY439" fmla="*/ 3882 h 19998"/>
                <a:gd name="connsiteX440" fmla="*/ 5861 w 19998"/>
                <a:gd name="connsiteY440" fmla="*/ 3762 h 19998"/>
                <a:gd name="connsiteX441" fmla="*/ 6499 w 19998"/>
                <a:gd name="connsiteY441" fmla="*/ 3906 h 19998"/>
                <a:gd name="connsiteX442" fmla="*/ 7611 w 19998"/>
                <a:gd name="connsiteY442" fmla="*/ 3826 h 19998"/>
                <a:gd name="connsiteX443" fmla="*/ 7923 w 19998"/>
                <a:gd name="connsiteY443" fmla="*/ 3722 h 19998"/>
                <a:gd name="connsiteX444" fmla="*/ 8045 w 19998"/>
                <a:gd name="connsiteY444" fmla="*/ 3703 h 19998"/>
                <a:gd name="connsiteX445" fmla="*/ 7611 w 19998"/>
                <a:gd name="connsiteY445" fmla="*/ 3600 h 19998"/>
                <a:gd name="connsiteX446" fmla="*/ 7611 w 19998"/>
                <a:gd name="connsiteY446" fmla="*/ 3581 h 19998"/>
                <a:gd name="connsiteX447" fmla="*/ 7799 w 19998"/>
                <a:gd name="connsiteY447" fmla="*/ 3092 h 19998"/>
                <a:gd name="connsiteX448" fmla="*/ 9574 w 19998"/>
                <a:gd name="connsiteY448" fmla="*/ 2317 h 19998"/>
                <a:gd name="connsiteX449" fmla="*/ 9843 w 19998"/>
                <a:gd name="connsiteY449" fmla="*/ 1993 h 19998"/>
                <a:gd name="connsiteX450" fmla="*/ 9902 w 19998"/>
                <a:gd name="connsiteY450" fmla="*/ 2051 h 19998"/>
                <a:gd name="connsiteX451" fmla="*/ 10031 w 19998"/>
                <a:gd name="connsiteY451" fmla="*/ 2051 h 19998"/>
                <a:gd name="connsiteX452" fmla="*/ 9964 w 19998"/>
                <a:gd name="connsiteY452" fmla="*/ 1972 h 19998"/>
                <a:gd name="connsiteX453" fmla="*/ 9943 w 19998"/>
                <a:gd name="connsiteY453" fmla="*/ 1993 h 19998"/>
                <a:gd name="connsiteX454" fmla="*/ 9843 w 19998"/>
                <a:gd name="connsiteY454" fmla="*/ 1645 h 19998"/>
                <a:gd name="connsiteX455" fmla="*/ 9902 w 19998"/>
                <a:gd name="connsiteY455" fmla="*/ 1645 h 19998"/>
                <a:gd name="connsiteX456" fmla="*/ 9902 w 19998"/>
                <a:gd name="connsiteY456" fmla="*/ 1628 h 19998"/>
                <a:gd name="connsiteX457" fmla="*/ 9902 w 19998"/>
                <a:gd name="connsiteY457" fmla="*/ 1607 h 19998"/>
                <a:gd name="connsiteX458" fmla="*/ 9843 w 19998"/>
                <a:gd name="connsiteY458" fmla="*/ 1542 h 19998"/>
                <a:gd name="connsiteX459" fmla="*/ 9886 w 19998"/>
                <a:gd name="connsiteY459" fmla="*/ 1260 h 19998"/>
                <a:gd name="connsiteX460" fmla="*/ 9926 w 19998"/>
                <a:gd name="connsiteY460" fmla="*/ 1243 h 19998"/>
                <a:gd name="connsiteX461" fmla="*/ 9886 w 19998"/>
                <a:gd name="connsiteY461" fmla="*/ 815 h 19998"/>
                <a:gd name="connsiteX462" fmla="*/ 9902 w 19998"/>
                <a:gd name="connsiteY462" fmla="*/ 815 h 19998"/>
                <a:gd name="connsiteX463" fmla="*/ 9886 w 19998"/>
                <a:gd name="connsiteY463" fmla="*/ 484 h 19998"/>
                <a:gd name="connsiteX464" fmla="*/ 10645 w 19998"/>
                <a:gd name="connsiteY464" fmla="*/ 186 h 19998"/>
                <a:gd name="connsiteX465" fmla="*/ 11307 w 19998"/>
                <a:gd name="connsiteY465" fmla="*/ 0 h 19998"/>
                <a:gd name="connsiteX466" fmla="*/ 11431 w 19998"/>
                <a:gd name="connsiteY466" fmla="*/ 324 h 19998"/>
                <a:gd name="connsiteX467" fmla="*/ 11431 w 19998"/>
                <a:gd name="connsiteY467" fmla="*/ 630 h 19998"/>
                <a:gd name="connsiteX468" fmla="*/ 11577 w 19998"/>
                <a:gd name="connsiteY468" fmla="*/ 630 h 19998"/>
                <a:gd name="connsiteX469" fmla="*/ 11700 w 19998"/>
                <a:gd name="connsiteY469" fmla="*/ 832 h 19998"/>
                <a:gd name="connsiteX470" fmla="*/ 11822 w 19998"/>
                <a:gd name="connsiteY470" fmla="*/ 895 h 19998"/>
                <a:gd name="connsiteX471" fmla="*/ 12158 w 19998"/>
                <a:gd name="connsiteY471" fmla="*/ 670 h 19998"/>
                <a:gd name="connsiteX472" fmla="*/ 12279 w 19998"/>
                <a:gd name="connsiteY472" fmla="*/ 792 h 19998"/>
                <a:gd name="connsiteX473" fmla="*/ 12255 w 19998"/>
                <a:gd name="connsiteY473" fmla="*/ 815 h 19998"/>
                <a:gd name="connsiteX474" fmla="*/ 12360 w 19998"/>
                <a:gd name="connsiteY474" fmla="*/ 895 h 19998"/>
                <a:gd name="connsiteX475" fmla="*/ 12360 w 19998"/>
                <a:gd name="connsiteY475" fmla="*/ 912 h 19998"/>
                <a:gd name="connsiteX476" fmla="*/ 12339 w 19998"/>
                <a:gd name="connsiteY476" fmla="*/ 935 h 19998"/>
                <a:gd name="connsiteX477" fmla="*/ 12548 w 19998"/>
                <a:gd name="connsiteY477" fmla="*/ 1342 h 19998"/>
                <a:gd name="connsiteX478" fmla="*/ 12753 w 19998"/>
                <a:gd name="connsiteY478" fmla="*/ 1260 h 19998"/>
                <a:gd name="connsiteX479" fmla="*/ 12729 w 19998"/>
                <a:gd name="connsiteY479" fmla="*/ 1363 h 19998"/>
                <a:gd name="connsiteX480" fmla="*/ 12834 w 19998"/>
                <a:gd name="connsiteY480" fmla="*/ 1323 h 19998"/>
                <a:gd name="connsiteX481" fmla="*/ 12853 w 19998"/>
                <a:gd name="connsiteY481" fmla="*/ 1342 h 19998"/>
                <a:gd name="connsiteX482" fmla="*/ 12901 w 19998"/>
                <a:gd name="connsiteY482" fmla="*/ 1342 h 19998"/>
                <a:gd name="connsiteX483" fmla="*/ 13039 w 19998"/>
                <a:gd name="connsiteY483" fmla="*/ 1769 h 19998"/>
                <a:gd name="connsiteX484" fmla="*/ 13039 w 19998"/>
                <a:gd name="connsiteY484" fmla="*/ 1751 h 19998"/>
                <a:gd name="connsiteX485" fmla="*/ 13065 w 19998"/>
                <a:gd name="connsiteY485" fmla="*/ 1751 h 19998"/>
                <a:gd name="connsiteX486" fmla="*/ 13082 w 19998"/>
                <a:gd name="connsiteY486" fmla="*/ 1671 h 19998"/>
                <a:gd name="connsiteX487" fmla="*/ 13186 w 19998"/>
                <a:gd name="connsiteY487" fmla="*/ 1645 h 19998"/>
                <a:gd name="connsiteX488" fmla="*/ 13203 w 19998"/>
                <a:gd name="connsiteY488" fmla="*/ 1671 h 19998"/>
                <a:gd name="connsiteX489" fmla="*/ 13203 w 19998"/>
                <a:gd name="connsiteY489" fmla="*/ 1645 h 19998"/>
                <a:gd name="connsiteX490" fmla="*/ 13267 w 19998"/>
                <a:gd name="connsiteY490" fmla="*/ 1645 h 19998"/>
                <a:gd name="connsiteX491" fmla="*/ 13267 w 19998"/>
                <a:gd name="connsiteY491" fmla="*/ 1671 h 19998"/>
                <a:gd name="connsiteX492" fmla="*/ 13308 w 19998"/>
                <a:gd name="connsiteY492" fmla="*/ 1687 h 19998"/>
                <a:gd name="connsiteX493" fmla="*/ 13308 w 19998"/>
                <a:gd name="connsiteY493" fmla="*/ 1711 h 19998"/>
                <a:gd name="connsiteX494" fmla="*/ 13515 w 19998"/>
                <a:gd name="connsiteY494" fmla="*/ 1628 h 19998"/>
                <a:gd name="connsiteX495" fmla="*/ 13598 w 19998"/>
                <a:gd name="connsiteY495" fmla="*/ 1751 h 19998"/>
                <a:gd name="connsiteX496" fmla="*/ 13660 w 19998"/>
                <a:gd name="connsiteY496" fmla="*/ 1769 h 19998"/>
                <a:gd name="connsiteX497" fmla="*/ 13660 w 19998"/>
                <a:gd name="connsiteY497" fmla="*/ 1833 h 19998"/>
                <a:gd name="connsiteX498" fmla="*/ 13677 w 19998"/>
                <a:gd name="connsiteY498" fmla="*/ 1833 h 19998"/>
                <a:gd name="connsiteX499" fmla="*/ 13677 w 19998"/>
                <a:gd name="connsiteY499" fmla="*/ 1849 h 19998"/>
                <a:gd name="connsiteX500" fmla="*/ 13725 w 19998"/>
                <a:gd name="connsiteY500" fmla="*/ 1849 h 19998"/>
                <a:gd name="connsiteX501" fmla="*/ 13703 w 19998"/>
                <a:gd name="connsiteY501" fmla="*/ 1833 h 19998"/>
                <a:gd name="connsiteX502" fmla="*/ 13725 w 19998"/>
                <a:gd name="connsiteY502" fmla="*/ 1791 h 19998"/>
                <a:gd name="connsiteX503" fmla="*/ 13808 w 19998"/>
                <a:gd name="connsiteY503" fmla="*/ 1873 h 19998"/>
                <a:gd name="connsiteX504" fmla="*/ 13725 w 19998"/>
                <a:gd name="connsiteY504" fmla="*/ 2155 h 19998"/>
                <a:gd name="connsiteX505" fmla="*/ 13725 w 19998"/>
                <a:gd name="connsiteY505" fmla="*/ 2138 h 19998"/>
                <a:gd name="connsiteX506" fmla="*/ 13784 w 19998"/>
                <a:gd name="connsiteY506" fmla="*/ 2155 h 19998"/>
                <a:gd name="connsiteX507" fmla="*/ 13825 w 19998"/>
                <a:gd name="connsiteY507" fmla="*/ 2301 h 19998"/>
                <a:gd name="connsiteX508" fmla="*/ 13703 w 19998"/>
                <a:gd name="connsiteY508" fmla="*/ 2420 h 19998"/>
                <a:gd name="connsiteX509" fmla="*/ 13741 w 19998"/>
                <a:gd name="connsiteY509" fmla="*/ 2463 h 19998"/>
                <a:gd name="connsiteX510" fmla="*/ 13703 w 19998"/>
                <a:gd name="connsiteY510" fmla="*/ 2503 h 19998"/>
                <a:gd name="connsiteX511" fmla="*/ 13784 w 19998"/>
                <a:gd name="connsiteY511" fmla="*/ 2519 h 19998"/>
                <a:gd name="connsiteX512" fmla="*/ 13784 w 19998"/>
                <a:gd name="connsiteY512" fmla="*/ 2540 h 19998"/>
                <a:gd name="connsiteX513" fmla="*/ 13849 w 19998"/>
                <a:gd name="connsiteY513" fmla="*/ 2540 h 19998"/>
                <a:gd name="connsiteX514" fmla="*/ 14280 w 19998"/>
                <a:gd name="connsiteY514" fmla="*/ 2540 h 19998"/>
                <a:gd name="connsiteX515" fmla="*/ 14527 w 19998"/>
                <a:gd name="connsiteY515" fmla="*/ 2437 h 19998"/>
                <a:gd name="connsiteX516" fmla="*/ 14527 w 19998"/>
                <a:gd name="connsiteY516" fmla="*/ 2218 h 19998"/>
                <a:gd name="connsiteX517" fmla="*/ 14715 w 19998"/>
                <a:gd name="connsiteY517" fmla="*/ 2051 h 19998"/>
                <a:gd name="connsiteX518" fmla="*/ 14815 w 19998"/>
                <a:gd name="connsiteY518" fmla="*/ 2115 h 19998"/>
                <a:gd name="connsiteX519" fmla="*/ 14775 w 19998"/>
                <a:gd name="connsiteY519" fmla="*/ 2138 h 19998"/>
                <a:gd name="connsiteX520" fmla="*/ 14796 w 19998"/>
                <a:gd name="connsiteY520" fmla="*/ 2218 h 19998"/>
                <a:gd name="connsiteX521" fmla="*/ 14756 w 19998"/>
                <a:gd name="connsiteY521" fmla="*/ 2195 h 19998"/>
                <a:gd name="connsiteX522" fmla="*/ 14732 w 19998"/>
                <a:gd name="connsiteY522" fmla="*/ 2218 h 19998"/>
                <a:gd name="connsiteX523" fmla="*/ 14756 w 19998"/>
                <a:gd name="connsiteY523" fmla="*/ 2237 h 19998"/>
                <a:gd name="connsiteX524" fmla="*/ 14732 w 19998"/>
                <a:gd name="connsiteY524" fmla="*/ 2275 h 19998"/>
                <a:gd name="connsiteX525" fmla="*/ 14715 w 19998"/>
                <a:gd name="connsiteY525" fmla="*/ 2275 h 19998"/>
                <a:gd name="connsiteX526" fmla="*/ 14756 w 19998"/>
                <a:gd name="connsiteY526" fmla="*/ 2341 h 19998"/>
                <a:gd name="connsiteX527" fmla="*/ 14675 w 19998"/>
                <a:gd name="connsiteY527" fmla="*/ 2519 h 19998"/>
                <a:gd name="connsiteX528" fmla="*/ 14815 w 19998"/>
                <a:gd name="connsiteY528" fmla="*/ 2622 h 19998"/>
                <a:gd name="connsiteX529" fmla="*/ 14796 w 19998"/>
                <a:gd name="connsiteY529" fmla="*/ 2904 h 19998"/>
                <a:gd name="connsiteX530" fmla="*/ 14918 w 19998"/>
                <a:gd name="connsiteY530" fmla="*/ 2904 h 19998"/>
                <a:gd name="connsiteX531" fmla="*/ 14918 w 19998"/>
                <a:gd name="connsiteY531" fmla="*/ 2867 h 19998"/>
                <a:gd name="connsiteX532" fmla="*/ 15001 w 19998"/>
                <a:gd name="connsiteY532" fmla="*/ 2888 h 19998"/>
                <a:gd name="connsiteX533" fmla="*/ 15230 w 19998"/>
                <a:gd name="connsiteY533" fmla="*/ 3074 h 19998"/>
                <a:gd name="connsiteX534" fmla="*/ 15249 w 19998"/>
                <a:gd name="connsiteY534" fmla="*/ 3050 h 19998"/>
                <a:gd name="connsiteX535" fmla="*/ 15249 w 19998"/>
                <a:gd name="connsiteY535" fmla="*/ 3114 h 19998"/>
                <a:gd name="connsiteX536" fmla="*/ 15330 w 19998"/>
                <a:gd name="connsiteY536" fmla="*/ 3114 h 19998"/>
                <a:gd name="connsiteX537" fmla="*/ 15418 w 19998"/>
                <a:gd name="connsiteY537" fmla="*/ 3114 h 19998"/>
                <a:gd name="connsiteX538" fmla="*/ 15499 w 19998"/>
                <a:gd name="connsiteY538" fmla="*/ 3196 h 19998"/>
                <a:gd name="connsiteX539" fmla="*/ 15475 w 19998"/>
                <a:gd name="connsiteY539" fmla="*/ 3252 h 19998"/>
                <a:gd name="connsiteX540" fmla="*/ 15499 w 19998"/>
                <a:gd name="connsiteY540" fmla="*/ 3295 h 19998"/>
                <a:gd name="connsiteX541" fmla="*/ 15499 w 19998"/>
                <a:gd name="connsiteY541" fmla="*/ 3276 h 19998"/>
                <a:gd name="connsiteX542" fmla="*/ 15599 w 19998"/>
                <a:gd name="connsiteY542" fmla="*/ 3276 h 19998"/>
                <a:gd name="connsiteX543" fmla="*/ 15704 w 19998"/>
                <a:gd name="connsiteY543" fmla="*/ 3374 h 19998"/>
                <a:gd name="connsiteX544" fmla="*/ 15682 w 19998"/>
                <a:gd name="connsiteY544" fmla="*/ 3414 h 19998"/>
                <a:gd name="connsiteX545" fmla="*/ 15723 w 19998"/>
                <a:gd name="connsiteY545" fmla="*/ 3478 h 19998"/>
                <a:gd name="connsiteX546" fmla="*/ 15704 w 19998"/>
                <a:gd name="connsiteY546" fmla="*/ 3497 h 19998"/>
                <a:gd name="connsiteX547" fmla="*/ 15747 w 19998"/>
                <a:gd name="connsiteY547" fmla="*/ 3534 h 19998"/>
                <a:gd name="connsiteX548" fmla="*/ 15747 w 19998"/>
                <a:gd name="connsiteY548" fmla="*/ 3518 h 19998"/>
                <a:gd name="connsiteX549" fmla="*/ 15935 w 19998"/>
                <a:gd name="connsiteY549" fmla="*/ 3478 h 19998"/>
                <a:gd name="connsiteX550" fmla="*/ 15935 w 19998"/>
                <a:gd name="connsiteY550" fmla="*/ 3518 h 19998"/>
                <a:gd name="connsiteX551" fmla="*/ 15951 w 19998"/>
                <a:gd name="connsiteY551" fmla="*/ 3518 h 19998"/>
                <a:gd name="connsiteX552" fmla="*/ 15992 w 19998"/>
                <a:gd name="connsiteY552" fmla="*/ 3414 h 19998"/>
                <a:gd name="connsiteX553" fmla="*/ 16156 w 19998"/>
                <a:gd name="connsiteY553" fmla="*/ 3414 h 19998"/>
                <a:gd name="connsiteX554" fmla="*/ 16156 w 19998"/>
                <a:gd name="connsiteY554" fmla="*/ 3374 h 19998"/>
                <a:gd name="connsiteX555" fmla="*/ 16302 w 19998"/>
                <a:gd name="connsiteY555" fmla="*/ 3436 h 19998"/>
                <a:gd name="connsiteX556" fmla="*/ 16285 w 19998"/>
                <a:gd name="connsiteY556" fmla="*/ 3454 h 19998"/>
                <a:gd name="connsiteX557" fmla="*/ 16366 w 19998"/>
                <a:gd name="connsiteY557" fmla="*/ 3518 h 19998"/>
                <a:gd name="connsiteX558" fmla="*/ 16490 w 19998"/>
                <a:gd name="connsiteY558" fmla="*/ 3518 h 19998"/>
                <a:gd name="connsiteX559" fmla="*/ 16506 w 19998"/>
                <a:gd name="connsiteY559" fmla="*/ 3600 h 19998"/>
                <a:gd name="connsiteX560" fmla="*/ 16590 w 19998"/>
                <a:gd name="connsiteY560" fmla="*/ 3624 h 19998"/>
                <a:gd name="connsiteX561" fmla="*/ 16611 w 19998"/>
                <a:gd name="connsiteY561" fmla="*/ 3581 h 19998"/>
                <a:gd name="connsiteX562" fmla="*/ 16694 w 19998"/>
                <a:gd name="connsiteY562" fmla="*/ 3600 h 19998"/>
                <a:gd name="connsiteX563" fmla="*/ 16694 w 19998"/>
                <a:gd name="connsiteY563" fmla="*/ 3560 h 19998"/>
                <a:gd name="connsiteX564" fmla="*/ 16716 w 19998"/>
                <a:gd name="connsiteY564" fmla="*/ 3560 h 19998"/>
                <a:gd name="connsiteX565" fmla="*/ 16716 w 19998"/>
                <a:gd name="connsiteY565" fmla="*/ 3518 h 19998"/>
                <a:gd name="connsiteX566" fmla="*/ 16759 w 19998"/>
                <a:gd name="connsiteY566" fmla="*/ 3497 h 19998"/>
                <a:gd name="connsiteX567" fmla="*/ 16759 w 19998"/>
                <a:gd name="connsiteY567" fmla="*/ 3478 h 19998"/>
                <a:gd name="connsiteX568" fmla="*/ 16940 w 19998"/>
                <a:gd name="connsiteY568" fmla="*/ 3478 h 19998"/>
                <a:gd name="connsiteX569" fmla="*/ 17085 w 19998"/>
                <a:gd name="connsiteY569" fmla="*/ 3560 h 19998"/>
                <a:gd name="connsiteX570" fmla="*/ 17085 w 19998"/>
                <a:gd name="connsiteY570" fmla="*/ 3534 h 19998"/>
                <a:gd name="connsiteX571" fmla="*/ 17192 w 19998"/>
                <a:gd name="connsiteY571" fmla="*/ 3518 h 19998"/>
                <a:gd name="connsiteX572" fmla="*/ 17192 w 19998"/>
                <a:gd name="connsiteY572" fmla="*/ 3534 h 19998"/>
                <a:gd name="connsiteX573" fmla="*/ 17373 w 19998"/>
                <a:gd name="connsiteY573" fmla="*/ 3640 h 19998"/>
                <a:gd name="connsiteX574" fmla="*/ 17354 w 19998"/>
                <a:gd name="connsiteY574" fmla="*/ 3663 h 19998"/>
                <a:gd name="connsiteX575" fmla="*/ 17437 w 19998"/>
                <a:gd name="connsiteY575" fmla="*/ 3783 h 19998"/>
                <a:gd name="connsiteX576" fmla="*/ 17397 w 19998"/>
                <a:gd name="connsiteY576" fmla="*/ 3783 h 19998"/>
                <a:gd name="connsiteX577" fmla="*/ 17414 w 19998"/>
                <a:gd name="connsiteY577" fmla="*/ 3826 h 19998"/>
                <a:gd name="connsiteX578" fmla="*/ 17437 w 19998"/>
                <a:gd name="connsiteY578" fmla="*/ 3826 h 19998"/>
                <a:gd name="connsiteX579" fmla="*/ 17602 w 19998"/>
                <a:gd name="connsiteY579" fmla="*/ 4028 h 19998"/>
                <a:gd name="connsiteX580" fmla="*/ 17623 w 19998"/>
                <a:gd name="connsiteY580" fmla="*/ 4091 h 19998"/>
                <a:gd name="connsiteX581" fmla="*/ 17642 w 19998"/>
                <a:gd name="connsiteY581" fmla="*/ 4091 h 19998"/>
                <a:gd name="connsiteX582" fmla="*/ 17683 w 19998"/>
                <a:gd name="connsiteY582" fmla="*/ 4211 h 19998"/>
                <a:gd name="connsiteX583" fmla="*/ 17849 w 19998"/>
                <a:gd name="connsiteY583" fmla="*/ 4211 h 19998"/>
                <a:gd name="connsiteX584" fmla="*/ 17849 w 19998"/>
                <a:gd name="connsiteY584" fmla="*/ 4171 h 19998"/>
                <a:gd name="connsiteX585" fmla="*/ 17871 w 19998"/>
                <a:gd name="connsiteY585" fmla="*/ 4171 h 19998"/>
                <a:gd name="connsiteX586" fmla="*/ 17830 w 19998"/>
                <a:gd name="connsiteY586" fmla="*/ 4091 h 19998"/>
                <a:gd name="connsiteX587" fmla="*/ 17871 w 19998"/>
                <a:gd name="connsiteY587" fmla="*/ 4065 h 19998"/>
                <a:gd name="connsiteX588" fmla="*/ 17935 w 19998"/>
                <a:gd name="connsiteY588" fmla="*/ 4091 h 19998"/>
                <a:gd name="connsiteX589" fmla="*/ 17976 w 19998"/>
                <a:gd name="connsiteY589" fmla="*/ 4065 h 19998"/>
                <a:gd name="connsiteX590" fmla="*/ 18019 w 19998"/>
                <a:gd name="connsiteY590" fmla="*/ 4091 h 19998"/>
                <a:gd name="connsiteX591" fmla="*/ 18140 w 19998"/>
                <a:gd name="connsiteY591" fmla="*/ 4131 h 19998"/>
                <a:gd name="connsiteX592" fmla="*/ 18183 w 19998"/>
                <a:gd name="connsiteY592" fmla="*/ 4293 h 19998"/>
                <a:gd name="connsiteX593" fmla="*/ 18200 w 19998"/>
                <a:gd name="connsiteY593" fmla="*/ 4293 h 19998"/>
                <a:gd name="connsiteX594" fmla="*/ 18223 w 19998"/>
                <a:gd name="connsiteY594" fmla="*/ 4211 h 19998"/>
                <a:gd name="connsiteX595" fmla="*/ 18240 w 19998"/>
                <a:gd name="connsiteY595" fmla="*/ 4211 h 19998"/>
                <a:gd name="connsiteX596" fmla="*/ 18240 w 19998"/>
                <a:gd name="connsiteY596" fmla="*/ 4230 h 19998"/>
                <a:gd name="connsiteX597" fmla="*/ 18281 w 19998"/>
                <a:gd name="connsiteY597" fmla="*/ 4230 h 19998"/>
                <a:gd name="connsiteX598" fmla="*/ 18328 w 19998"/>
                <a:gd name="connsiteY598" fmla="*/ 4270 h 19998"/>
                <a:gd name="connsiteX599" fmla="*/ 18369 w 19998"/>
                <a:gd name="connsiteY599" fmla="*/ 4253 h 19998"/>
                <a:gd name="connsiteX600" fmla="*/ 18388 w 19998"/>
                <a:gd name="connsiteY600" fmla="*/ 4270 h 19998"/>
                <a:gd name="connsiteX601" fmla="*/ 18531 w 19998"/>
                <a:gd name="connsiteY601" fmla="*/ 4253 h 19998"/>
                <a:gd name="connsiteX602" fmla="*/ 18531 w 19998"/>
                <a:gd name="connsiteY602" fmla="*/ 4270 h 19998"/>
                <a:gd name="connsiteX603" fmla="*/ 18631 w 19998"/>
                <a:gd name="connsiteY603" fmla="*/ 4211 h 19998"/>
                <a:gd name="connsiteX604" fmla="*/ 18631 w 19998"/>
                <a:gd name="connsiteY604" fmla="*/ 4131 h 19998"/>
                <a:gd name="connsiteX605" fmla="*/ 18762 w 19998"/>
                <a:gd name="connsiteY605" fmla="*/ 4108 h 19998"/>
                <a:gd name="connsiteX606" fmla="*/ 18778 w 19998"/>
                <a:gd name="connsiteY606" fmla="*/ 4148 h 19998"/>
                <a:gd name="connsiteX607" fmla="*/ 18821 w 19998"/>
                <a:gd name="connsiteY607" fmla="*/ 4131 h 19998"/>
                <a:gd name="connsiteX608" fmla="*/ 18943 w 19998"/>
                <a:gd name="connsiteY608" fmla="*/ 4333 h 19998"/>
                <a:gd name="connsiteX609" fmla="*/ 19047 w 19998"/>
                <a:gd name="connsiteY609" fmla="*/ 4333 h 19998"/>
                <a:gd name="connsiteX610" fmla="*/ 19064 w 19998"/>
                <a:gd name="connsiteY610" fmla="*/ 4392 h 19998"/>
                <a:gd name="connsiteX611" fmla="*/ 19152 w 19998"/>
                <a:gd name="connsiteY611" fmla="*/ 4392 h 19998"/>
                <a:gd name="connsiteX612" fmla="*/ 19152 w 19998"/>
                <a:gd name="connsiteY612" fmla="*/ 4373 h 19998"/>
                <a:gd name="connsiteX613" fmla="*/ 19212 w 19998"/>
                <a:gd name="connsiteY613" fmla="*/ 4373 h 19998"/>
                <a:gd name="connsiteX614" fmla="*/ 19212 w 19998"/>
                <a:gd name="connsiteY614" fmla="*/ 4392 h 19998"/>
                <a:gd name="connsiteX615" fmla="*/ 19317 w 19998"/>
                <a:gd name="connsiteY615" fmla="*/ 4333 h 19998"/>
                <a:gd name="connsiteX616" fmla="*/ 19417 w 19998"/>
                <a:gd name="connsiteY616" fmla="*/ 4392 h 19998"/>
                <a:gd name="connsiteX617" fmla="*/ 19443 w 19998"/>
                <a:gd name="connsiteY617" fmla="*/ 4373 h 19998"/>
                <a:gd name="connsiteX618" fmla="*/ 19500 w 19998"/>
                <a:gd name="connsiteY618" fmla="*/ 4373 h 19998"/>
                <a:gd name="connsiteX619" fmla="*/ 19521 w 19998"/>
                <a:gd name="connsiteY619" fmla="*/ 4352 h 19998"/>
                <a:gd name="connsiteX620" fmla="*/ 19998 w 19998"/>
                <a:gd name="connsiteY620" fmla="*/ 4512 h 19998"/>
                <a:gd name="connsiteX621" fmla="*/ 19750 w 19998"/>
                <a:gd name="connsiteY621" fmla="*/ 4939 h 19998"/>
                <a:gd name="connsiteX622" fmla="*/ 19712 w 19998"/>
                <a:gd name="connsiteY622" fmla="*/ 4939 h 19998"/>
                <a:gd name="connsiteX623" fmla="*/ 19686 w 19998"/>
                <a:gd name="connsiteY623" fmla="*/ 5003 h 19998"/>
                <a:gd name="connsiteX624" fmla="*/ 19645 w 19998"/>
                <a:gd name="connsiteY624" fmla="*/ 5003 h 19998"/>
                <a:gd name="connsiteX625" fmla="*/ 19131 w 19998"/>
                <a:gd name="connsiteY625" fmla="*/ 6512 h 19998"/>
                <a:gd name="connsiteX626" fmla="*/ 19236 w 19998"/>
                <a:gd name="connsiteY626" fmla="*/ 7750 h 19998"/>
                <a:gd name="connsiteX627" fmla="*/ 19212 w 19998"/>
                <a:gd name="connsiteY627" fmla="*/ 7750 h 19998"/>
                <a:gd name="connsiteX628" fmla="*/ 19090 w 19998"/>
                <a:gd name="connsiteY628" fmla="*/ 7870 h 19998"/>
                <a:gd name="connsiteX629" fmla="*/ 19152 w 19998"/>
                <a:gd name="connsiteY629" fmla="*/ 7853 h 19998"/>
                <a:gd name="connsiteX630" fmla="*/ 19064 w 19998"/>
                <a:gd name="connsiteY630" fmla="*/ 7973 h 19998"/>
                <a:gd name="connsiteX631" fmla="*/ 18983 w 19998"/>
                <a:gd name="connsiteY631" fmla="*/ 7973 h 19998"/>
                <a:gd name="connsiteX632" fmla="*/ 18714 w 19998"/>
                <a:gd name="connsiteY632" fmla="*/ 8135 h 19998"/>
                <a:gd name="connsiteX633" fmla="*/ 18695 w 19998"/>
                <a:gd name="connsiteY633" fmla="*/ 8093 h 19998"/>
                <a:gd name="connsiteX634" fmla="*/ 18614 w 19998"/>
                <a:gd name="connsiteY634" fmla="*/ 7997 h 19998"/>
                <a:gd name="connsiteX635" fmla="*/ 18304 w 19998"/>
                <a:gd name="connsiteY63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886 w 19998"/>
                <a:gd name="connsiteY400" fmla="*/ 5022 h 19998"/>
                <a:gd name="connsiteX401" fmla="*/ 2970 w 19998"/>
                <a:gd name="connsiteY401" fmla="*/ 5189 h 19998"/>
                <a:gd name="connsiteX402" fmla="*/ 3256 w 19998"/>
                <a:gd name="connsiteY402" fmla="*/ 5673 h 19998"/>
                <a:gd name="connsiteX403" fmla="*/ 3608 w 19998"/>
                <a:gd name="connsiteY403" fmla="*/ 5391 h 19998"/>
                <a:gd name="connsiteX404" fmla="*/ 3860 w 19998"/>
                <a:gd name="connsiteY404" fmla="*/ 5268 h 19998"/>
                <a:gd name="connsiteX405" fmla="*/ 3999 w 19998"/>
                <a:gd name="connsiteY405" fmla="*/ 5534 h 19998"/>
                <a:gd name="connsiteX406" fmla="*/ 4351 w 19998"/>
                <a:gd name="connsiteY406" fmla="*/ 5351 h 19998"/>
                <a:gd name="connsiteX407" fmla="*/ 4580 w 19998"/>
                <a:gd name="connsiteY407" fmla="*/ 5268 h 19998"/>
                <a:gd name="connsiteX408" fmla="*/ 4580 w 19998"/>
                <a:gd name="connsiteY408" fmla="*/ 5471 h 19998"/>
                <a:gd name="connsiteX409" fmla="*/ 4994 w 19998"/>
                <a:gd name="connsiteY409" fmla="*/ 5449 h 19998"/>
                <a:gd name="connsiteX410" fmla="*/ 5323 w 19998"/>
                <a:gd name="connsiteY410" fmla="*/ 5471 h 19998"/>
                <a:gd name="connsiteX411" fmla="*/ 5242 w 19998"/>
                <a:gd name="connsiteY411" fmla="*/ 5407 h 19998"/>
                <a:gd name="connsiteX412" fmla="*/ 4994 w 19998"/>
                <a:gd name="connsiteY412" fmla="*/ 5003 h 19998"/>
                <a:gd name="connsiteX413" fmla="*/ 4970 w 19998"/>
                <a:gd name="connsiteY413" fmla="*/ 5003 h 19998"/>
                <a:gd name="connsiteX414" fmla="*/ 4954 w 19998"/>
                <a:gd name="connsiteY414" fmla="*/ 4982 h 19998"/>
                <a:gd name="connsiteX415" fmla="*/ 5054 w 19998"/>
                <a:gd name="connsiteY415" fmla="*/ 4618 h 19998"/>
                <a:gd name="connsiteX416" fmla="*/ 5054 w 19998"/>
                <a:gd name="connsiteY416" fmla="*/ 4601 h 19998"/>
                <a:gd name="connsiteX417" fmla="*/ 5037 w 19998"/>
                <a:gd name="connsiteY417" fmla="*/ 4618 h 19998"/>
                <a:gd name="connsiteX418" fmla="*/ 5011 w 19998"/>
                <a:gd name="connsiteY418" fmla="*/ 4131 h 19998"/>
                <a:gd name="connsiteX419" fmla="*/ 4970 w 19998"/>
                <a:gd name="connsiteY419" fmla="*/ 4131 h 19998"/>
                <a:gd name="connsiteX420" fmla="*/ 4642 w 19998"/>
                <a:gd name="connsiteY420" fmla="*/ 3335 h 19998"/>
                <a:gd name="connsiteX421" fmla="*/ 4663 w 19998"/>
                <a:gd name="connsiteY421" fmla="*/ 3092 h 19998"/>
                <a:gd name="connsiteX422" fmla="*/ 4563 w 19998"/>
                <a:gd name="connsiteY422" fmla="*/ 3050 h 19998"/>
                <a:gd name="connsiteX423" fmla="*/ 4663 w 19998"/>
                <a:gd name="connsiteY423" fmla="*/ 2987 h 19998"/>
                <a:gd name="connsiteX424" fmla="*/ 4684 w 19998"/>
                <a:gd name="connsiteY424" fmla="*/ 2947 h 19998"/>
                <a:gd name="connsiteX425" fmla="*/ 5242 w 19998"/>
                <a:gd name="connsiteY425" fmla="*/ 3092 h 19998"/>
                <a:gd name="connsiteX426" fmla="*/ 5258 w 19998"/>
                <a:gd name="connsiteY426" fmla="*/ 3029 h 19998"/>
                <a:gd name="connsiteX427" fmla="*/ 5570 w 19998"/>
                <a:gd name="connsiteY427" fmla="*/ 3050 h 19998"/>
                <a:gd name="connsiteX428" fmla="*/ 5632 w 19998"/>
                <a:gd name="connsiteY428" fmla="*/ 3252 h 19998"/>
                <a:gd name="connsiteX429" fmla="*/ 5592 w 19998"/>
                <a:gd name="connsiteY429" fmla="*/ 3252 h 19998"/>
                <a:gd name="connsiteX430" fmla="*/ 5570 w 19998"/>
                <a:gd name="connsiteY430" fmla="*/ 3316 h 19998"/>
                <a:gd name="connsiteX431" fmla="*/ 5511 w 19998"/>
                <a:gd name="connsiteY431" fmla="*/ 3316 h 19998"/>
                <a:gd name="connsiteX432" fmla="*/ 5675 w 19998"/>
                <a:gd name="connsiteY432" fmla="*/ 3800 h 19998"/>
                <a:gd name="connsiteX433" fmla="*/ 5649 w 19998"/>
                <a:gd name="connsiteY433" fmla="*/ 3826 h 19998"/>
                <a:gd name="connsiteX434" fmla="*/ 5732 w 19998"/>
                <a:gd name="connsiteY434" fmla="*/ 3842 h 19998"/>
                <a:gd name="connsiteX435" fmla="*/ 5713 w 19998"/>
                <a:gd name="connsiteY435" fmla="*/ 3842 h 19998"/>
                <a:gd name="connsiteX436" fmla="*/ 5732 w 19998"/>
                <a:gd name="connsiteY436" fmla="*/ 3882 h 19998"/>
                <a:gd name="connsiteX437" fmla="*/ 5756 w 19998"/>
                <a:gd name="connsiteY437" fmla="*/ 3882 h 19998"/>
                <a:gd name="connsiteX438" fmla="*/ 5775 w 19998"/>
                <a:gd name="connsiteY438" fmla="*/ 3882 h 19998"/>
                <a:gd name="connsiteX439" fmla="*/ 5861 w 19998"/>
                <a:gd name="connsiteY439" fmla="*/ 3762 h 19998"/>
                <a:gd name="connsiteX440" fmla="*/ 6499 w 19998"/>
                <a:gd name="connsiteY440" fmla="*/ 3906 h 19998"/>
                <a:gd name="connsiteX441" fmla="*/ 7611 w 19998"/>
                <a:gd name="connsiteY441" fmla="*/ 3826 h 19998"/>
                <a:gd name="connsiteX442" fmla="*/ 7923 w 19998"/>
                <a:gd name="connsiteY442" fmla="*/ 3722 h 19998"/>
                <a:gd name="connsiteX443" fmla="*/ 8045 w 19998"/>
                <a:gd name="connsiteY443" fmla="*/ 3703 h 19998"/>
                <a:gd name="connsiteX444" fmla="*/ 7611 w 19998"/>
                <a:gd name="connsiteY444" fmla="*/ 3600 h 19998"/>
                <a:gd name="connsiteX445" fmla="*/ 7611 w 19998"/>
                <a:gd name="connsiteY445" fmla="*/ 3581 h 19998"/>
                <a:gd name="connsiteX446" fmla="*/ 7799 w 19998"/>
                <a:gd name="connsiteY446" fmla="*/ 3092 h 19998"/>
                <a:gd name="connsiteX447" fmla="*/ 9574 w 19998"/>
                <a:gd name="connsiteY447" fmla="*/ 2317 h 19998"/>
                <a:gd name="connsiteX448" fmla="*/ 9843 w 19998"/>
                <a:gd name="connsiteY448" fmla="*/ 1993 h 19998"/>
                <a:gd name="connsiteX449" fmla="*/ 9902 w 19998"/>
                <a:gd name="connsiteY449" fmla="*/ 2051 h 19998"/>
                <a:gd name="connsiteX450" fmla="*/ 10031 w 19998"/>
                <a:gd name="connsiteY450" fmla="*/ 2051 h 19998"/>
                <a:gd name="connsiteX451" fmla="*/ 9964 w 19998"/>
                <a:gd name="connsiteY451" fmla="*/ 1972 h 19998"/>
                <a:gd name="connsiteX452" fmla="*/ 9943 w 19998"/>
                <a:gd name="connsiteY452" fmla="*/ 1993 h 19998"/>
                <a:gd name="connsiteX453" fmla="*/ 9843 w 19998"/>
                <a:gd name="connsiteY453" fmla="*/ 1645 h 19998"/>
                <a:gd name="connsiteX454" fmla="*/ 9902 w 19998"/>
                <a:gd name="connsiteY454" fmla="*/ 1645 h 19998"/>
                <a:gd name="connsiteX455" fmla="*/ 9902 w 19998"/>
                <a:gd name="connsiteY455" fmla="*/ 1628 h 19998"/>
                <a:gd name="connsiteX456" fmla="*/ 9902 w 19998"/>
                <a:gd name="connsiteY456" fmla="*/ 1607 h 19998"/>
                <a:gd name="connsiteX457" fmla="*/ 9843 w 19998"/>
                <a:gd name="connsiteY457" fmla="*/ 1542 h 19998"/>
                <a:gd name="connsiteX458" fmla="*/ 9886 w 19998"/>
                <a:gd name="connsiteY458" fmla="*/ 1260 h 19998"/>
                <a:gd name="connsiteX459" fmla="*/ 9926 w 19998"/>
                <a:gd name="connsiteY459" fmla="*/ 1243 h 19998"/>
                <a:gd name="connsiteX460" fmla="*/ 9886 w 19998"/>
                <a:gd name="connsiteY460" fmla="*/ 815 h 19998"/>
                <a:gd name="connsiteX461" fmla="*/ 9902 w 19998"/>
                <a:gd name="connsiteY461" fmla="*/ 815 h 19998"/>
                <a:gd name="connsiteX462" fmla="*/ 9886 w 19998"/>
                <a:gd name="connsiteY462" fmla="*/ 484 h 19998"/>
                <a:gd name="connsiteX463" fmla="*/ 10645 w 19998"/>
                <a:gd name="connsiteY463" fmla="*/ 186 h 19998"/>
                <a:gd name="connsiteX464" fmla="*/ 11307 w 19998"/>
                <a:gd name="connsiteY464" fmla="*/ 0 h 19998"/>
                <a:gd name="connsiteX465" fmla="*/ 11431 w 19998"/>
                <a:gd name="connsiteY465" fmla="*/ 324 h 19998"/>
                <a:gd name="connsiteX466" fmla="*/ 11431 w 19998"/>
                <a:gd name="connsiteY466" fmla="*/ 630 h 19998"/>
                <a:gd name="connsiteX467" fmla="*/ 11577 w 19998"/>
                <a:gd name="connsiteY467" fmla="*/ 630 h 19998"/>
                <a:gd name="connsiteX468" fmla="*/ 11700 w 19998"/>
                <a:gd name="connsiteY468" fmla="*/ 832 h 19998"/>
                <a:gd name="connsiteX469" fmla="*/ 11822 w 19998"/>
                <a:gd name="connsiteY469" fmla="*/ 895 h 19998"/>
                <a:gd name="connsiteX470" fmla="*/ 12158 w 19998"/>
                <a:gd name="connsiteY470" fmla="*/ 670 h 19998"/>
                <a:gd name="connsiteX471" fmla="*/ 12279 w 19998"/>
                <a:gd name="connsiteY471" fmla="*/ 792 h 19998"/>
                <a:gd name="connsiteX472" fmla="*/ 12255 w 19998"/>
                <a:gd name="connsiteY472" fmla="*/ 815 h 19998"/>
                <a:gd name="connsiteX473" fmla="*/ 12360 w 19998"/>
                <a:gd name="connsiteY473" fmla="*/ 895 h 19998"/>
                <a:gd name="connsiteX474" fmla="*/ 12360 w 19998"/>
                <a:gd name="connsiteY474" fmla="*/ 912 h 19998"/>
                <a:gd name="connsiteX475" fmla="*/ 12339 w 19998"/>
                <a:gd name="connsiteY475" fmla="*/ 935 h 19998"/>
                <a:gd name="connsiteX476" fmla="*/ 12548 w 19998"/>
                <a:gd name="connsiteY476" fmla="*/ 1342 h 19998"/>
                <a:gd name="connsiteX477" fmla="*/ 12753 w 19998"/>
                <a:gd name="connsiteY477" fmla="*/ 1260 h 19998"/>
                <a:gd name="connsiteX478" fmla="*/ 12729 w 19998"/>
                <a:gd name="connsiteY478" fmla="*/ 1363 h 19998"/>
                <a:gd name="connsiteX479" fmla="*/ 12834 w 19998"/>
                <a:gd name="connsiteY479" fmla="*/ 1323 h 19998"/>
                <a:gd name="connsiteX480" fmla="*/ 12853 w 19998"/>
                <a:gd name="connsiteY480" fmla="*/ 1342 h 19998"/>
                <a:gd name="connsiteX481" fmla="*/ 12901 w 19998"/>
                <a:gd name="connsiteY481" fmla="*/ 1342 h 19998"/>
                <a:gd name="connsiteX482" fmla="*/ 13039 w 19998"/>
                <a:gd name="connsiteY482" fmla="*/ 1769 h 19998"/>
                <a:gd name="connsiteX483" fmla="*/ 13039 w 19998"/>
                <a:gd name="connsiteY483" fmla="*/ 1751 h 19998"/>
                <a:gd name="connsiteX484" fmla="*/ 13065 w 19998"/>
                <a:gd name="connsiteY484" fmla="*/ 1751 h 19998"/>
                <a:gd name="connsiteX485" fmla="*/ 13082 w 19998"/>
                <a:gd name="connsiteY485" fmla="*/ 1671 h 19998"/>
                <a:gd name="connsiteX486" fmla="*/ 13186 w 19998"/>
                <a:gd name="connsiteY486" fmla="*/ 1645 h 19998"/>
                <a:gd name="connsiteX487" fmla="*/ 13203 w 19998"/>
                <a:gd name="connsiteY487" fmla="*/ 1671 h 19998"/>
                <a:gd name="connsiteX488" fmla="*/ 13203 w 19998"/>
                <a:gd name="connsiteY488" fmla="*/ 1645 h 19998"/>
                <a:gd name="connsiteX489" fmla="*/ 13267 w 19998"/>
                <a:gd name="connsiteY489" fmla="*/ 1645 h 19998"/>
                <a:gd name="connsiteX490" fmla="*/ 13267 w 19998"/>
                <a:gd name="connsiteY490" fmla="*/ 1671 h 19998"/>
                <a:gd name="connsiteX491" fmla="*/ 13308 w 19998"/>
                <a:gd name="connsiteY491" fmla="*/ 1687 h 19998"/>
                <a:gd name="connsiteX492" fmla="*/ 13308 w 19998"/>
                <a:gd name="connsiteY492" fmla="*/ 1711 h 19998"/>
                <a:gd name="connsiteX493" fmla="*/ 13515 w 19998"/>
                <a:gd name="connsiteY493" fmla="*/ 1628 h 19998"/>
                <a:gd name="connsiteX494" fmla="*/ 13598 w 19998"/>
                <a:gd name="connsiteY494" fmla="*/ 1751 h 19998"/>
                <a:gd name="connsiteX495" fmla="*/ 13660 w 19998"/>
                <a:gd name="connsiteY495" fmla="*/ 1769 h 19998"/>
                <a:gd name="connsiteX496" fmla="*/ 13660 w 19998"/>
                <a:gd name="connsiteY496" fmla="*/ 1833 h 19998"/>
                <a:gd name="connsiteX497" fmla="*/ 13677 w 19998"/>
                <a:gd name="connsiteY497" fmla="*/ 1833 h 19998"/>
                <a:gd name="connsiteX498" fmla="*/ 13677 w 19998"/>
                <a:gd name="connsiteY498" fmla="*/ 1849 h 19998"/>
                <a:gd name="connsiteX499" fmla="*/ 13725 w 19998"/>
                <a:gd name="connsiteY499" fmla="*/ 1849 h 19998"/>
                <a:gd name="connsiteX500" fmla="*/ 13703 w 19998"/>
                <a:gd name="connsiteY500" fmla="*/ 1833 h 19998"/>
                <a:gd name="connsiteX501" fmla="*/ 13725 w 19998"/>
                <a:gd name="connsiteY501" fmla="*/ 1791 h 19998"/>
                <a:gd name="connsiteX502" fmla="*/ 13808 w 19998"/>
                <a:gd name="connsiteY502" fmla="*/ 1873 h 19998"/>
                <a:gd name="connsiteX503" fmla="*/ 13725 w 19998"/>
                <a:gd name="connsiteY503" fmla="*/ 2155 h 19998"/>
                <a:gd name="connsiteX504" fmla="*/ 13725 w 19998"/>
                <a:gd name="connsiteY504" fmla="*/ 2138 h 19998"/>
                <a:gd name="connsiteX505" fmla="*/ 13784 w 19998"/>
                <a:gd name="connsiteY505" fmla="*/ 2155 h 19998"/>
                <a:gd name="connsiteX506" fmla="*/ 13825 w 19998"/>
                <a:gd name="connsiteY506" fmla="*/ 2301 h 19998"/>
                <a:gd name="connsiteX507" fmla="*/ 13703 w 19998"/>
                <a:gd name="connsiteY507" fmla="*/ 2420 h 19998"/>
                <a:gd name="connsiteX508" fmla="*/ 13741 w 19998"/>
                <a:gd name="connsiteY508" fmla="*/ 2463 h 19998"/>
                <a:gd name="connsiteX509" fmla="*/ 13703 w 19998"/>
                <a:gd name="connsiteY509" fmla="*/ 2503 h 19998"/>
                <a:gd name="connsiteX510" fmla="*/ 13784 w 19998"/>
                <a:gd name="connsiteY510" fmla="*/ 2519 h 19998"/>
                <a:gd name="connsiteX511" fmla="*/ 13784 w 19998"/>
                <a:gd name="connsiteY511" fmla="*/ 2540 h 19998"/>
                <a:gd name="connsiteX512" fmla="*/ 13849 w 19998"/>
                <a:gd name="connsiteY512" fmla="*/ 2540 h 19998"/>
                <a:gd name="connsiteX513" fmla="*/ 14280 w 19998"/>
                <a:gd name="connsiteY513" fmla="*/ 2540 h 19998"/>
                <a:gd name="connsiteX514" fmla="*/ 14527 w 19998"/>
                <a:gd name="connsiteY514" fmla="*/ 2437 h 19998"/>
                <a:gd name="connsiteX515" fmla="*/ 14527 w 19998"/>
                <a:gd name="connsiteY515" fmla="*/ 2218 h 19998"/>
                <a:gd name="connsiteX516" fmla="*/ 14715 w 19998"/>
                <a:gd name="connsiteY516" fmla="*/ 2051 h 19998"/>
                <a:gd name="connsiteX517" fmla="*/ 14815 w 19998"/>
                <a:gd name="connsiteY517" fmla="*/ 2115 h 19998"/>
                <a:gd name="connsiteX518" fmla="*/ 14775 w 19998"/>
                <a:gd name="connsiteY518" fmla="*/ 2138 h 19998"/>
                <a:gd name="connsiteX519" fmla="*/ 14796 w 19998"/>
                <a:gd name="connsiteY519" fmla="*/ 2218 h 19998"/>
                <a:gd name="connsiteX520" fmla="*/ 14756 w 19998"/>
                <a:gd name="connsiteY520" fmla="*/ 2195 h 19998"/>
                <a:gd name="connsiteX521" fmla="*/ 14732 w 19998"/>
                <a:gd name="connsiteY521" fmla="*/ 2218 h 19998"/>
                <a:gd name="connsiteX522" fmla="*/ 14756 w 19998"/>
                <a:gd name="connsiteY522" fmla="*/ 2237 h 19998"/>
                <a:gd name="connsiteX523" fmla="*/ 14732 w 19998"/>
                <a:gd name="connsiteY523" fmla="*/ 2275 h 19998"/>
                <a:gd name="connsiteX524" fmla="*/ 14715 w 19998"/>
                <a:gd name="connsiteY524" fmla="*/ 2275 h 19998"/>
                <a:gd name="connsiteX525" fmla="*/ 14756 w 19998"/>
                <a:gd name="connsiteY525" fmla="*/ 2341 h 19998"/>
                <a:gd name="connsiteX526" fmla="*/ 14675 w 19998"/>
                <a:gd name="connsiteY526" fmla="*/ 2519 h 19998"/>
                <a:gd name="connsiteX527" fmla="*/ 14815 w 19998"/>
                <a:gd name="connsiteY527" fmla="*/ 2622 h 19998"/>
                <a:gd name="connsiteX528" fmla="*/ 14796 w 19998"/>
                <a:gd name="connsiteY528" fmla="*/ 2904 h 19998"/>
                <a:gd name="connsiteX529" fmla="*/ 14918 w 19998"/>
                <a:gd name="connsiteY529" fmla="*/ 2904 h 19998"/>
                <a:gd name="connsiteX530" fmla="*/ 14918 w 19998"/>
                <a:gd name="connsiteY530" fmla="*/ 2867 h 19998"/>
                <a:gd name="connsiteX531" fmla="*/ 15001 w 19998"/>
                <a:gd name="connsiteY531" fmla="*/ 2888 h 19998"/>
                <a:gd name="connsiteX532" fmla="*/ 15230 w 19998"/>
                <a:gd name="connsiteY532" fmla="*/ 3074 h 19998"/>
                <a:gd name="connsiteX533" fmla="*/ 15249 w 19998"/>
                <a:gd name="connsiteY533" fmla="*/ 3050 h 19998"/>
                <a:gd name="connsiteX534" fmla="*/ 15249 w 19998"/>
                <a:gd name="connsiteY534" fmla="*/ 3114 h 19998"/>
                <a:gd name="connsiteX535" fmla="*/ 15330 w 19998"/>
                <a:gd name="connsiteY535" fmla="*/ 3114 h 19998"/>
                <a:gd name="connsiteX536" fmla="*/ 15418 w 19998"/>
                <a:gd name="connsiteY536" fmla="*/ 3114 h 19998"/>
                <a:gd name="connsiteX537" fmla="*/ 15499 w 19998"/>
                <a:gd name="connsiteY537" fmla="*/ 3196 h 19998"/>
                <a:gd name="connsiteX538" fmla="*/ 15475 w 19998"/>
                <a:gd name="connsiteY538" fmla="*/ 3252 h 19998"/>
                <a:gd name="connsiteX539" fmla="*/ 15499 w 19998"/>
                <a:gd name="connsiteY539" fmla="*/ 3295 h 19998"/>
                <a:gd name="connsiteX540" fmla="*/ 15499 w 19998"/>
                <a:gd name="connsiteY540" fmla="*/ 3276 h 19998"/>
                <a:gd name="connsiteX541" fmla="*/ 15599 w 19998"/>
                <a:gd name="connsiteY541" fmla="*/ 3276 h 19998"/>
                <a:gd name="connsiteX542" fmla="*/ 15704 w 19998"/>
                <a:gd name="connsiteY542" fmla="*/ 3374 h 19998"/>
                <a:gd name="connsiteX543" fmla="*/ 15682 w 19998"/>
                <a:gd name="connsiteY543" fmla="*/ 3414 h 19998"/>
                <a:gd name="connsiteX544" fmla="*/ 15723 w 19998"/>
                <a:gd name="connsiteY544" fmla="*/ 3478 h 19998"/>
                <a:gd name="connsiteX545" fmla="*/ 15704 w 19998"/>
                <a:gd name="connsiteY545" fmla="*/ 3497 h 19998"/>
                <a:gd name="connsiteX546" fmla="*/ 15747 w 19998"/>
                <a:gd name="connsiteY546" fmla="*/ 3534 h 19998"/>
                <a:gd name="connsiteX547" fmla="*/ 15747 w 19998"/>
                <a:gd name="connsiteY547" fmla="*/ 3518 h 19998"/>
                <a:gd name="connsiteX548" fmla="*/ 15935 w 19998"/>
                <a:gd name="connsiteY548" fmla="*/ 3478 h 19998"/>
                <a:gd name="connsiteX549" fmla="*/ 15935 w 19998"/>
                <a:gd name="connsiteY549" fmla="*/ 3518 h 19998"/>
                <a:gd name="connsiteX550" fmla="*/ 15951 w 19998"/>
                <a:gd name="connsiteY550" fmla="*/ 3518 h 19998"/>
                <a:gd name="connsiteX551" fmla="*/ 15992 w 19998"/>
                <a:gd name="connsiteY551" fmla="*/ 3414 h 19998"/>
                <a:gd name="connsiteX552" fmla="*/ 16156 w 19998"/>
                <a:gd name="connsiteY552" fmla="*/ 3414 h 19998"/>
                <a:gd name="connsiteX553" fmla="*/ 16156 w 19998"/>
                <a:gd name="connsiteY553" fmla="*/ 3374 h 19998"/>
                <a:gd name="connsiteX554" fmla="*/ 16302 w 19998"/>
                <a:gd name="connsiteY554" fmla="*/ 3436 h 19998"/>
                <a:gd name="connsiteX555" fmla="*/ 16285 w 19998"/>
                <a:gd name="connsiteY555" fmla="*/ 3454 h 19998"/>
                <a:gd name="connsiteX556" fmla="*/ 16366 w 19998"/>
                <a:gd name="connsiteY556" fmla="*/ 3518 h 19998"/>
                <a:gd name="connsiteX557" fmla="*/ 16490 w 19998"/>
                <a:gd name="connsiteY557" fmla="*/ 3518 h 19998"/>
                <a:gd name="connsiteX558" fmla="*/ 16506 w 19998"/>
                <a:gd name="connsiteY558" fmla="*/ 3600 h 19998"/>
                <a:gd name="connsiteX559" fmla="*/ 16590 w 19998"/>
                <a:gd name="connsiteY559" fmla="*/ 3624 h 19998"/>
                <a:gd name="connsiteX560" fmla="*/ 16611 w 19998"/>
                <a:gd name="connsiteY560" fmla="*/ 3581 h 19998"/>
                <a:gd name="connsiteX561" fmla="*/ 16694 w 19998"/>
                <a:gd name="connsiteY561" fmla="*/ 3600 h 19998"/>
                <a:gd name="connsiteX562" fmla="*/ 16694 w 19998"/>
                <a:gd name="connsiteY562" fmla="*/ 3560 h 19998"/>
                <a:gd name="connsiteX563" fmla="*/ 16716 w 19998"/>
                <a:gd name="connsiteY563" fmla="*/ 3560 h 19998"/>
                <a:gd name="connsiteX564" fmla="*/ 16716 w 19998"/>
                <a:gd name="connsiteY564" fmla="*/ 3518 h 19998"/>
                <a:gd name="connsiteX565" fmla="*/ 16759 w 19998"/>
                <a:gd name="connsiteY565" fmla="*/ 3497 h 19998"/>
                <a:gd name="connsiteX566" fmla="*/ 16759 w 19998"/>
                <a:gd name="connsiteY566" fmla="*/ 3478 h 19998"/>
                <a:gd name="connsiteX567" fmla="*/ 16940 w 19998"/>
                <a:gd name="connsiteY567" fmla="*/ 3478 h 19998"/>
                <a:gd name="connsiteX568" fmla="*/ 17085 w 19998"/>
                <a:gd name="connsiteY568" fmla="*/ 3560 h 19998"/>
                <a:gd name="connsiteX569" fmla="*/ 17085 w 19998"/>
                <a:gd name="connsiteY569" fmla="*/ 3534 h 19998"/>
                <a:gd name="connsiteX570" fmla="*/ 17192 w 19998"/>
                <a:gd name="connsiteY570" fmla="*/ 3518 h 19998"/>
                <a:gd name="connsiteX571" fmla="*/ 17192 w 19998"/>
                <a:gd name="connsiteY571" fmla="*/ 3534 h 19998"/>
                <a:gd name="connsiteX572" fmla="*/ 17373 w 19998"/>
                <a:gd name="connsiteY572" fmla="*/ 3640 h 19998"/>
                <a:gd name="connsiteX573" fmla="*/ 17354 w 19998"/>
                <a:gd name="connsiteY573" fmla="*/ 3663 h 19998"/>
                <a:gd name="connsiteX574" fmla="*/ 17437 w 19998"/>
                <a:gd name="connsiteY574" fmla="*/ 3783 h 19998"/>
                <a:gd name="connsiteX575" fmla="*/ 17397 w 19998"/>
                <a:gd name="connsiteY575" fmla="*/ 3783 h 19998"/>
                <a:gd name="connsiteX576" fmla="*/ 17414 w 19998"/>
                <a:gd name="connsiteY576" fmla="*/ 3826 h 19998"/>
                <a:gd name="connsiteX577" fmla="*/ 17437 w 19998"/>
                <a:gd name="connsiteY577" fmla="*/ 3826 h 19998"/>
                <a:gd name="connsiteX578" fmla="*/ 17602 w 19998"/>
                <a:gd name="connsiteY578" fmla="*/ 4028 h 19998"/>
                <a:gd name="connsiteX579" fmla="*/ 17623 w 19998"/>
                <a:gd name="connsiteY579" fmla="*/ 4091 h 19998"/>
                <a:gd name="connsiteX580" fmla="*/ 17642 w 19998"/>
                <a:gd name="connsiteY580" fmla="*/ 4091 h 19998"/>
                <a:gd name="connsiteX581" fmla="*/ 17683 w 19998"/>
                <a:gd name="connsiteY581" fmla="*/ 4211 h 19998"/>
                <a:gd name="connsiteX582" fmla="*/ 17849 w 19998"/>
                <a:gd name="connsiteY582" fmla="*/ 4211 h 19998"/>
                <a:gd name="connsiteX583" fmla="*/ 17849 w 19998"/>
                <a:gd name="connsiteY583" fmla="*/ 4171 h 19998"/>
                <a:gd name="connsiteX584" fmla="*/ 17871 w 19998"/>
                <a:gd name="connsiteY584" fmla="*/ 4171 h 19998"/>
                <a:gd name="connsiteX585" fmla="*/ 17830 w 19998"/>
                <a:gd name="connsiteY585" fmla="*/ 4091 h 19998"/>
                <a:gd name="connsiteX586" fmla="*/ 17871 w 19998"/>
                <a:gd name="connsiteY586" fmla="*/ 4065 h 19998"/>
                <a:gd name="connsiteX587" fmla="*/ 17935 w 19998"/>
                <a:gd name="connsiteY587" fmla="*/ 4091 h 19998"/>
                <a:gd name="connsiteX588" fmla="*/ 17976 w 19998"/>
                <a:gd name="connsiteY588" fmla="*/ 4065 h 19998"/>
                <a:gd name="connsiteX589" fmla="*/ 18019 w 19998"/>
                <a:gd name="connsiteY589" fmla="*/ 4091 h 19998"/>
                <a:gd name="connsiteX590" fmla="*/ 18140 w 19998"/>
                <a:gd name="connsiteY590" fmla="*/ 4131 h 19998"/>
                <a:gd name="connsiteX591" fmla="*/ 18183 w 19998"/>
                <a:gd name="connsiteY591" fmla="*/ 4293 h 19998"/>
                <a:gd name="connsiteX592" fmla="*/ 18200 w 19998"/>
                <a:gd name="connsiteY592" fmla="*/ 4293 h 19998"/>
                <a:gd name="connsiteX593" fmla="*/ 18223 w 19998"/>
                <a:gd name="connsiteY593" fmla="*/ 4211 h 19998"/>
                <a:gd name="connsiteX594" fmla="*/ 18240 w 19998"/>
                <a:gd name="connsiteY594" fmla="*/ 4211 h 19998"/>
                <a:gd name="connsiteX595" fmla="*/ 18240 w 19998"/>
                <a:gd name="connsiteY595" fmla="*/ 4230 h 19998"/>
                <a:gd name="connsiteX596" fmla="*/ 18281 w 19998"/>
                <a:gd name="connsiteY596" fmla="*/ 4230 h 19998"/>
                <a:gd name="connsiteX597" fmla="*/ 18328 w 19998"/>
                <a:gd name="connsiteY597" fmla="*/ 4270 h 19998"/>
                <a:gd name="connsiteX598" fmla="*/ 18369 w 19998"/>
                <a:gd name="connsiteY598" fmla="*/ 4253 h 19998"/>
                <a:gd name="connsiteX599" fmla="*/ 18388 w 19998"/>
                <a:gd name="connsiteY599" fmla="*/ 4270 h 19998"/>
                <a:gd name="connsiteX600" fmla="*/ 18531 w 19998"/>
                <a:gd name="connsiteY600" fmla="*/ 4253 h 19998"/>
                <a:gd name="connsiteX601" fmla="*/ 18531 w 19998"/>
                <a:gd name="connsiteY601" fmla="*/ 4270 h 19998"/>
                <a:gd name="connsiteX602" fmla="*/ 18631 w 19998"/>
                <a:gd name="connsiteY602" fmla="*/ 4211 h 19998"/>
                <a:gd name="connsiteX603" fmla="*/ 18631 w 19998"/>
                <a:gd name="connsiteY603" fmla="*/ 4131 h 19998"/>
                <a:gd name="connsiteX604" fmla="*/ 18762 w 19998"/>
                <a:gd name="connsiteY604" fmla="*/ 4108 h 19998"/>
                <a:gd name="connsiteX605" fmla="*/ 18778 w 19998"/>
                <a:gd name="connsiteY605" fmla="*/ 4148 h 19998"/>
                <a:gd name="connsiteX606" fmla="*/ 18821 w 19998"/>
                <a:gd name="connsiteY606" fmla="*/ 4131 h 19998"/>
                <a:gd name="connsiteX607" fmla="*/ 18943 w 19998"/>
                <a:gd name="connsiteY607" fmla="*/ 4333 h 19998"/>
                <a:gd name="connsiteX608" fmla="*/ 19047 w 19998"/>
                <a:gd name="connsiteY608" fmla="*/ 4333 h 19998"/>
                <a:gd name="connsiteX609" fmla="*/ 19064 w 19998"/>
                <a:gd name="connsiteY609" fmla="*/ 4392 h 19998"/>
                <a:gd name="connsiteX610" fmla="*/ 19152 w 19998"/>
                <a:gd name="connsiteY610" fmla="*/ 4392 h 19998"/>
                <a:gd name="connsiteX611" fmla="*/ 19152 w 19998"/>
                <a:gd name="connsiteY611" fmla="*/ 4373 h 19998"/>
                <a:gd name="connsiteX612" fmla="*/ 19212 w 19998"/>
                <a:gd name="connsiteY612" fmla="*/ 4373 h 19998"/>
                <a:gd name="connsiteX613" fmla="*/ 19212 w 19998"/>
                <a:gd name="connsiteY613" fmla="*/ 4392 h 19998"/>
                <a:gd name="connsiteX614" fmla="*/ 19317 w 19998"/>
                <a:gd name="connsiteY614" fmla="*/ 4333 h 19998"/>
                <a:gd name="connsiteX615" fmla="*/ 19417 w 19998"/>
                <a:gd name="connsiteY615" fmla="*/ 4392 h 19998"/>
                <a:gd name="connsiteX616" fmla="*/ 19443 w 19998"/>
                <a:gd name="connsiteY616" fmla="*/ 4373 h 19998"/>
                <a:gd name="connsiteX617" fmla="*/ 19500 w 19998"/>
                <a:gd name="connsiteY617" fmla="*/ 4373 h 19998"/>
                <a:gd name="connsiteX618" fmla="*/ 19521 w 19998"/>
                <a:gd name="connsiteY618" fmla="*/ 4352 h 19998"/>
                <a:gd name="connsiteX619" fmla="*/ 19998 w 19998"/>
                <a:gd name="connsiteY619" fmla="*/ 4512 h 19998"/>
                <a:gd name="connsiteX620" fmla="*/ 19750 w 19998"/>
                <a:gd name="connsiteY620" fmla="*/ 4939 h 19998"/>
                <a:gd name="connsiteX621" fmla="*/ 19712 w 19998"/>
                <a:gd name="connsiteY621" fmla="*/ 4939 h 19998"/>
                <a:gd name="connsiteX622" fmla="*/ 19686 w 19998"/>
                <a:gd name="connsiteY622" fmla="*/ 5003 h 19998"/>
                <a:gd name="connsiteX623" fmla="*/ 19645 w 19998"/>
                <a:gd name="connsiteY623" fmla="*/ 5003 h 19998"/>
                <a:gd name="connsiteX624" fmla="*/ 19131 w 19998"/>
                <a:gd name="connsiteY624" fmla="*/ 6512 h 19998"/>
                <a:gd name="connsiteX625" fmla="*/ 19236 w 19998"/>
                <a:gd name="connsiteY625" fmla="*/ 7750 h 19998"/>
                <a:gd name="connsiteX626" fmla="*/ 19212 w 19998"/>
                <a:gd name="connsiteY626" fmla="*/ 7750 h 19998"/>
                <a:gd name="connsiteX627" fmla="*/ 19090 w 19998"/>
                <a:gd name="connsiteY627" fmla="*/ 7870 h 19998"/>
                <a:gd name="connsiteX628" fmla="*/ 19152 w 19998"/>
                <a:gd name="connsiteY628" fmla="*/ 7853 h 19998"/>
                <a:gd name="connsiteX629" fmla="*/ 19064 w 19998"/>
                <a:gd name="connsiteY629" fmla="*/ 7973 h 19998"/>
                <a:gd name="connsiteX630" fmla="*/ 18983 w 19998"/>
                <a:gd name="connsiteY630" fmla="*/ 7973 h 19998"/>
                <a:gd name="connsiteX631" fmla="*/ 18714 w 19998"/>
                <a:gd name="connsiteY631" fmla="*/ 8135 h 19998"/>
                <a:gd name="connsiteX632" fmla="*/ 18695 w 19998"/>
                <a:gd name="connsiteY632" fmla="*/ 8093 h 19998"/>
                <a:gd name="connsiteX633" fmla="*/ 18614 w 19998"/>
                <a:gd name="connsiteY633" fmla="*/ 7997 h 19998"/>
                <a:gd name="connsiteX634" fmla="*/ 18304 w 19998"/>
                <a:gd name="connsiteY63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886 w 19998"/>
                <a:gd name="connsiteY400" fmla="*/ 5022 h 19998"/>
                <a:gd name="connsiteX401" fmla="*/ 2970 w 19998"/>
                <a:gd name="connsiteY401" fmla="*/ 5189 h 19998"/>
                <a:gd name="connsiteX402" fmla="*/ 3256 w 19998"/>
                <a:gd name="connsiteY402" fmla="*/ 5673 h 19998"/>
                <a:gd name="connsiteX403" fmla="*/ 3608 w 19998"/>
                <a:gd name="connsiteY403" fmla="*/ 5391 h 19998"/>
                <a:gd name="connsiteX404" fmla="*/ 3860 w 19998"/>
                <a:gd name="connsiteY404" fmla="*/ 5268 h 19998"/>
                <a:gd name="connsiteX405" fmla="*/ 3999 w 19998"/>
                <a:gd name="connsiteY405" fmla="*/ 5534 h 19998"/>
                <a:gd name="connsiteX406" fmla="*/ 4351 w 19998"/>
                <a:gd name="connsiteY406" fmla="*/ 5351 h 19998"/>
                <a:gd name="connsiteX407" fmla="*/ 4580 w 19998"/>
                <a:gd name="connsiteY407" fmla="*/ 5268 h 19998"/>
                <a:gd name="connsiteX408" fmla="*/ 4580 w 19998"/>
                <a:gd name="connsiteY408" fmla="*/ 5471 h 19998"/>
                <a:gd name="connsiteX409" fmla="*/ 4994 w 19998"/>
                <a:gd name="connsiteY409" fmla="*/ 5449 h 19998"/>
                <a:gd name="connsiteX410" fmla="*/ 5323 w 19998"/>
                <a:gd name="connsiteY410" fmla="*/ 5471 h 19998"/>
                <a:gd name="connsiteX411" fmla="*/ 5242 w 19998"/>
                <a:gd name="connsiteY411" fmla="*/ 5407 h 19998"/>
                <a:gd name="connsiteX412" fmla="*/ 4994 w 19998"/>
                <a:gd name="connsiteY412" fmla="*/ 5003 h 19998"/>
                <a:gd name="connsiteX413" fmla="*/ 4970 w 19998"/>
                <a:gd name="connsiteY413" fmla="*/ 5003 h 19998"/>
                <a:gd name="connsiteX414" fmla="*/ 4954 w 19998"/>
                <a:gd name="connsiteY414" fmla="*/ 4982 h 19998"/>
                <a:gd name="connsiteX415" fmla="*/ 5054 w 19998"/>
                <a:gd name="connsiteY415" fmla="*/ 4618 h 19998"/>
                <a:gd name="connsiteX416" fmla="*/ 5054 w 19998"/>
                <a:gd name="connsiteY416" fmla="*/ 4601 h 19998"/>
                <a:gd name="connsiteX417" fmla="*/ 5037 w 19998"/>
                <a:gd name="connsiteY417" fmla="*/ 4618 h 19998"/>
                <a:gd name="connsiteX418" fmla="*/ 5011 w 19998"/>
                <a:gd name="connsiteY418" fmla="*/ 4131 h 19998"/>
                <a:gd name="connsiteX419" fmla="*/ 4970 w 19998"/>
                <a:gd name="connsiteY419" fmla="*/ 4131 h 19998"/>
                <a:gd name="connsiteX420" fmla="*/ 4642 w 19998"/>
                <a:gd name="connsiteY420" fmla="*/ 3335 h 19998"/>
                <a:gd name="connsiteX421" fmla="*/ 4663 w 19998"/>
                <a:gd name="connsiteY421" fmla="*/ 3092 h 19998"/>
                <a:gd name="connsiteX422" fmla="*/ 4563 w 19998"/>
                <a:gd name="connsiteY422" fmla="*/ 3050 h 19998"/>
                <a:gd name="connsiteX423" fmla="*/ 4684 w 19998"/>
                <a:gd name="connsiteY423" fmla="*/ 2947 h 19998"/>
                <a:gd name="connsiteX424" fmla="*/ 5242 w 19998"/>
                <a:gd name="connsiteY424" fmla="*/ 3092 h 19998"/>
                <a:gd name="connsiteX425" fmla="*/ 5258 w 19998"/>
                <a:gd name="connsiteY425" fmla="*/ 3029 h 19998"/>
                <a:gd name="connsiteX426" fmla="*/ 5570 w 19998"/>
                <a:gd name="connsiteY426" fmla="*/ 3050 h 19998"/>
                <a:gd name="connsiteX427" fmla="*/ 5632 w 19998"/>
                <a:gd name="connsiteY427" fmla="*/ 3252 h 19998"/>
                <a:gd name="connsiteX428" fmla="*/ 5592 w 19998"/>
                <a:gd name="connsiteY428" fmla="*/ 3252 h 19998"/>
                <a:gd name="connsiteX429" fmla="*/ 5570 w 19998"/>
                <a:gd name="connsiteY429" fmla="*/ 3316 h 19998"/>
                <a:gd name="connsiteX430" fmla="*/ 5511 w 19998"/>
                <a:gd name="connsiteY430" fmla="*/ 3316 h 19998"/>
                <a:gd name="connsiteX431" fmla="*/ 5675 w 19998"/>
                <a:gd name="connsiteY431" fmla="*/ 3800 h 19998"/>
                <a:gd name="connsiteX432" fmla="*/ 5649 w 19998"/>
                <a:gd name="connsiteY432" fmla="*/ 3826 h 19998"/>
                <a:gd name="connsiteX433" fmla="*/ 5732 w 19998"/>
                <a:gd name="connsiteY433" fmla="*/ 3842 h 19998"/>
                <a:gd name="connsiteX434" fmla="*/ 5713 w 19998"/>
                <a:gd name="connsiteY434" fmla="*/ 3842 h 19998"/>
                <a:gd name="connsiteX435" fmla="*/ 5732 w 19998"/>
                <a:gd name="connsiteY435" fmla="*/ 3882 h 19998"/>
                <a:gd name="connsiteX436" fmla="*/ 5756 w 19998"/>
                <a:gd name="connsiteY436" fmla="*/ 3882 h 19998"/>
                <a:gd name="connsiteX437" fmla="*/ 5775 w 19998"/>
                <a:gd name="connsiteY437" fmla="*/ 3882 h 19998"/>
                <a:gd name="connsiteX438" fmla="*/ 5861 w 19998"/>
                <a:gd name="connsiteY438" fmla="*/ 3762 h 19998"/>
                <a:gd name="connsiteX439" fmla="*/ 6499 w 19998"/>
                <a:gd name="connsiteY439" fmla="*/ 3906 h 19998"/>
                <a:gd name="connsiteX440" fmla="*/ 7611 w 19998"/>
                <a:gd name="connsiteY440" fmla="*/ 3826 h 19998"/>
                <a:gd name="connsiteX441" fmla="*/ 7923 w 19998"/>
                <a:gd name="connsiteY441" fmla="*/ 3722 h 19998"/>
                <a:gd name="connsiteX442" fmla="*/ 8045 w 19998"/>
                <a:gd name="connsiteY442" fmla="*/ 3703 h 19998"/>
                <a:gd name="connsiteX443" fmla="*/ 7611 w 19998"/>
                <a:gd name="connsiteY443" fmla="*/ 3600 h 19998"/>
                <a:gd name="connsiteX444" fmla="*/ 7611 w 19998"/>
                <a:gd name="connsiteY444" fmla="*/ 3581 h 19998"/>
                <a:gd name="connsiteX445" fmla="*/ 7799 w 19998"/>
                <a:gd name="connsiteY445" fmla="*/ 3092 h 19998"/>
                <a:gd name="connsiteX446" fmla="*/ 9574 w 19998"/>
                <a:gd name="connsiteY446" fmla="*/ 2317 h 19998"/>
                <a:gd name="connsiteX447" fmla="*/ 9843 w 19998"/>
                <a:gd name="connsiteY447" fmla="*/ 1993 h 19998"/>
                <a:gd name="connsiteX448" fmla="*/ 9902 w 19998"/>
                <a:gd name="connsiteY448" fmla="*/ 2051 h 19998"/>
                <a:gd name="connsiteX449" fmla="*/ 10031 w 19998"/>
                <a:gd name="connsiteY449" fmla="*/ 2051 h 19998"/>
                <a:gd name="connsiteX450" fmla="*/ 9964 w 19998"/>
                <a:gd name="connsiteY450" fmla="*/ 1972 h 19998"/>
                <a:gd name="connsiteX451" fmla="*/ 9943 w 19998"/>
                <a:gd name="connsiteY451" fmla="*/ 1993 h 19998"/>
                <a:gd name="connsiteX452" fmla="*/ 9843 w 19998"/>
                <a:gd name="connsiteY452" fmla="*/ 1645 h 19998"/>
                <a:gd name="connsiteX453" fmla="*/ 9902 w 19998"/>
                <a:gd name="connsiteY453" fmla="*/ 1645 h 19998"/>
                <a:gd name="connsiteX454" fmla="*/ 9902 w 19998"/>
                <a:gd name="connsiteY454" fmla="*/ 1628 h 19998"/>
                <a:gd name="connsiteX455" fmla="*/ 9902 w 19998"/>
                <a:gd name="connsiteY455" fmla="*/ 1607 h 19998"/>
                <a:gd name="connsiteX456" fmla="*/ 9843 w 19998"/>
                <a:gd name="connsiteY456" fmla="*/ 1542 h 19998"/>
                <a:gd name="connsiteX457" fmla="*/ 9886 w 19998"/>
                <a:gd name="connsiteY457" fmla="*/ 1260 h 19998"/>
                <a:gd name="connsiteX458" fmla="*/ 9926 w 19998"/>
                <a:gd name="connsiteY458" fmla="*/ 1243 h 19998"/>
                <a:gd name="connsiteX459" fmla="*/ 9886 w 19998"/>
                <a:gd name="connsiteY459" fmla="*/ 815 h 19998"/>
                <a:gd name="connsiteX460" fmla="*/ 9902 w 19998"/>
                <a:gd name="connsiteY460" fmla="*/ 815 h 19998"/>
                <a:gd name="connsiteX461" fmla="*/ 9886 w 19998"/>
                <a:gd name="connsiteY461" fmla="*/ 484 h 19998"/>
                <a:gd name="connsiteX462" fmla="*/ 10645 w 19998"/>
                <a:gd name="connsiteY462" fmla="*/ 186 h 19998"/>
                <a:gd name="connsiteX463" fmla="*/ 11307 w 19998"/>
                <a:gd name="connsiteY463" fmla="*/ 0 h 19998"/>
                <a:gd name="connsiteX464" fmla="*/ 11431 w 19998"/>
                <a:gd name="connsiteY464" fmla="*/ 324 h 19998"/>
                <a:gd name="connsiteX465" fmla="*/ 11431 w 19998"/>
                <a:gd name="connsiteY465" fmla="*/ 630 h 19998"/>
                <a:gd name="connsiteX466" fmla="*/ 11577 w 19998"/>
                <a:gd name="connsiteY466" fmla="*/ 630 h 19998"/>
                <a:gd name="connsiteX467" fmla="*/ 11700 w 19998"/>
                <a:gd name="connsiteY467" fmla="*/ 832 h 19998"/>
                <a:gd name="connsiteX468" fmla="*/ 11822 w 19998"/>
                <a:gd name="connsiteY468" fmla="*/ 895 h 19998"/>
                <a:gd name="connsiteX469" fmla="*/ 12158 w 19998"/>
                <a:gd name="connsiteY469" fmla="*/ 670 h 19998"/>
                <a:gd name="connsiteX470" fmla="*/ 12279 w 19998"/>
                <a:gd name="connsiteY470" fmla="*/ 792 h 19998"/>
                <a:gd name="connsiteX471" fmla="*/ 12255 w 19998"/>
                <a:gd name="connsiteY471" fmla="*/ 815 h 19998"/>
                <a:gd name="connsiteX472" fmla="*/ 12360 w 19998"/>
                <a:gd name="connsiteY472" fmla="*/ 895 h 19998"/>
                <a:gd name="connsiteX473" fmla="*/ 12360 w 19998"/>
                <a:gd name="connsiteY473" fmla="*/ 912 h 19998"/>
                <a:gd name="connsiteX474" fmla="*/ 12339 w 19998"/>
                <a:gd name="connsiteY474" fmla="*/ 935 h 19998"/>
                <a:gd name="connsiteX475" fmla="*/ 12548 w 19998"/>
                <a:gd name="connsiteY475" fmla="*/ 1342 h 19998"/>
                <a:gd name="connsiteX476" fmla="*/ 12753 w 19998"/>
                <a:gd name="connsiteY476" fmla="*/ 1260 h 19998"/>
                <a:gd name="connsiteX477" fmla="*/ 12729 w 19998"/>
                <a:gd name="connsiteY477" fmla="*/ 1363 h 19998"/>
                <a:gd name="connsiteX478" fmla="*/ 12834 w 19998"/>
                <a:gd name="connsiteY478" fmla="*/ 1323 h 19998"/>
                <a:gd name="connsiteX479" fmla="*/ 12853 w 19998"/>
                <a:gd name="connsiteY479" fmla="*/ 1342 h 19998"/>
                <a:gd name="connsiteX480" fmla="*/ 12901 w 19998"/>
                <a:gd name="connsiteY480" fmla="*/ 1342 h 19998"/>
                <a:gd name="connsiteX481" fmla="*/ 13039 w 19998"/>
                <a:gd name="connsiteY481" fmla="*/ 1769 h 19998"/>
                <a:gd name="connsiteX482" fmla="*/ 13039 w 19998"/>
                <a:gd name="connsiteY482" fmla="*/ 1751 h 19998"/>
                <a:gd name="connsiteX483" fmla="*/ 13065 w 19998"/>
                <a:gd name="connsiteY483" fmla="*/ 1751 h 19998"/>
                <a:gd name="connsiteX484" fmla="*/ 13082 w 19998"/>
                <a:gd name="connsiteY484" fmla="*/ 1671 h 19998"/>
                <a:gd name="connsiteX485" fmla="*/ 13186 w 19998"/>
                <a:gd name="connsiteY485" fmla="*/ 1645 h 19998"/>
                <a:gd name="connsiteX486" fmla="*/ 13203 w 19998"/>
                <a:gd name="connsiteY486" fmla="*/ 1671 h 19998"/>
                <a:gd name="connsiteX487" fmla="*/ 13203 w 19998"/>
                <a:gd name="connsiteY487" fmla="*/ 1645 h 19998"/>
                <a:gd name="connsiteX488" fmla="*/ 13267 w 19998"/>
                <a:gd name="connsiteY488" fmla="*/ 1645 h 19998"/>
                <a:gd name="connsiteX489" fmla="*/ 13267 w 19998"/>
                <a:gd name="connsiteY489" fmla="*/ 1671 h 19998"/>
                <a:gd name="connsiteX490" fmla="*/ 13308 w 19998"/>
                <a:gd name="connsiteY490" fmla="*/ 1687 h 19998"/>
                <a:gd name="connsiteX491" fmla="*/ 13308 w 19998"/>
                <a:gd name="connsiteY491" fmla="*/ 1711 h 19998"/>
                <a:gd name="connsiteX492" fmla="*/ 13515 w 19998"/>
                <a:gd name="connsiteY492" fmla="*/ 1628 h 19998"/>
                <a:gd name="connsiteX493" fmla="*/ 13598 w 19998"/>
                <a:gd name="connsiteY493" fmla="*/ 1751 h 19998"/>
                <a:gd name="connsiteX494" fmla="*/ 13660 w 19998"/>
                <a:gd name="connsiteY494" fmla="*/ 1769 h 19998"/>
                <a:gd name="connsiteX495" fmla="*/ 13660 w 19998"/>
                <a:gd name="connsiteY495" fmla="*/ 1833 h 19998"/>
                <a:gd name="connsiteX496" fmla="*/ 13677 w 19998"/>
                <a:gd name="connsiteY496" fmla="*/ 1833 h 19998"/>
                <a:gd name="connsiteX497" fmla="*/ 13677 w 19998"/>
                <a:gd name="connsiteY497" fmla="*/ 1849 h 19998"/>
                <a:gd name="connsiteX498" fmla="*/ 13725 w 19998"/>
                <a:gd name="connsiteY498" fmla="*/ 1849 h 19998"/>
                <a:gd name="connsiteX499" fmla="*/ 13703 w 19998"/>
                <a:gd name="connsiteY499" fmla="*/ 1833 h 19998"/>
                <a:gd name="connsiteX500" fmla="*/ 13725 w 19998"/>
                <a:gd name="connsiteY500" fmla="*/ 1791 h 19998"/>
                <a:gd name="connsiteX501" fmla="*/ 13808 w 19998"/>
                <a:gd name="connsiteY501" fmla="*/ 1873 h 19998"/>
                <a:gd name="connsiteX502" fmla="*/ 13725 w 19998"/>
                <a:gd name="connsiteY502" fmla="*/ 2155 h 19998"/>
                <a:gd name="connsiteX503" fmla="*/ 13725 w 19998"/>
                <a:gd name="connsiteY503" fmla="*/ 2138 h 19998"/>
                <a:gd name="connsiteX504" fmla="*/ 13784 w 19998"/>
                <a:gd name="connsiteY504" fmla="*/ 2155 h 19998"/>
                <a:gd name="connsiteX505" fmla="*/ 13825 w 19998"/>
                <a:gd name="connsiteY505" fmla="*/ 2301 h 19998"/>
                <a:gd name="connsiteX506" fmla="*/ 13703 w 19998"/>
                <a:gd name="connsiteY506" fmla="*/ 2420 h 19998"/>
                <a:gd name="connsiteX507" fmla="*/ 13741 w 19998"/>
                <a:gd name="connsiteY507" fmla="*/ 2463 h 19998"/>
                <a:gd name="connsiteX508" fmla="*/ 13703 w 19998"/>
                <a:gd name="connsiteY508" fmla="*/ 2503 h 19998"/>
                <a:gd name="connsiteX509" fmla="*/ 13784 w 19998"/>
                <a:gd name="connsiteY509" fmla="*/ 2519 h 19998"/>
                <a:gd name="connsiteX510" fmla="*/ 13784 w 19998"/>
                <a:gd name="connsiteY510" fmla="*/ 2540 h 19998"/>
                <a:gd name="connsiteX511" fmla="*/ 13849 w 19998"/>
                <a:gd name="connsiteY511" fmla="*/ 2540 h 19998"/>
                <a:gd name="connsiteX512" fmla="*/ 14280 w 19998"/>
                <a:gd name="connsiteY512" fmla="*/ 2540 h 19998"/>
                <a:gd name="connsiteX513" fmla="*/ 14527 w 19998"/>
                <a:gd name="connsiteY513" fmla="*/ 2437 h 19998"/>
                <a:gd name="connsiteX514" fmla="*/ 14527 w 19998"/>
                <a:gd name="connsiteY514" fmla="*/ 2218 h 19998"/>
                <a:gd name="connsiteX515" fmla="*/ 14715 w 19998"/>
                <a:gd name="connsiteY515" fmla="*/ 2051 h 19998"/>
                <a:gd name="connsiteX516" fmla="*/ 14815 w 19998"/>
                <a:gd name="connsiteY516" fmla="*/ 2115 h 19998"/>
                <a:gd name="connsiteX517" fmla="*/ 14775 w 19998"/>
                <a:gd name="connsiteY517" fmla="*/ 2138 h 19998"/>
                <a:gd name="connsiteX518" fmla="*/ 14796 w 19998"/>
                <a:gd name="connsiteY518" fmla="*/ 2218 h 19998"/>
                <a:gd name="connsiteX519" fmla="*/ 14756 w 19998"/>
                <a:gd name="connsiteY519" fmla="*/ 2195 h 19998"/>
                <a:gd name="connsiteX520" fmla="*/ 14732 w 19998"/>
                <a:gd name="connsiteY520" fmla="*/ 2218 h 19998"/>
                <a:gd name="connsiteX521" fmla="*/ 14756 w 19998"/>
                <a:gd name="connsiteY521" fmla="*/ 2237 h 19998"/>
                <a:gd name="connsiteX522" fmla="*/ 14732 w 19998"/>
                <a:gd name="connsiteY522" fmla="*/ 2275 h 19998"/>
                <a:gd name="connsiteX523" fmla="*/ 14715 w 19998"/>
                <a:gd name="connsiteY523" fmla="*/ 2275 h 19998"/>
                <a:gd name="connsiteX524" fmla="*/ 14756 w 19998"/>
                <a:gd name="connsiteY524" fmla="*/ 2341 h 19998"/>
                <a:gd name="connsiteX525" fmla="*/ 14675 w 19998"/>
                <a:gd name="connsiteY525" fmla="*/ 2519 h 19998"/>
                <a:gd name="connsiteX526" fmla="*/ 14815 w 19998"/>
                <a:gd name="connsiteY526" fmla="*/ 2622 h 19998"/>
                <a:gd name="connsiteX527" fmla="*/ 14796 w 19998"/>
                <a:gd name="connsiteY527" fmla="*/ 2904 h 19998"/>
                <a:gd name="connsiteX528" fmla="*/ 14918 w 19998"/>
                <a:gd name="connsiteY528" fmla="*/ 2904 h 19998"/>
                <a:gd name="connsiteX529" fmla="*/ 14918 w 19998"/>
                <a:gd name="connsiteY529" fmla="*/ 2867 h 19998"/>
                <a:gd name="connsiteX530" fmla="*/ 15001 w 19998"/>
                <a:gd name="connsiteY530" fmla="*/ 2888 h 19998"/>
                <a:gd name="connsiteX531" fmla="*/ 15230 w 19998"/>
                <a:gd name="connsiteY531" fmla="*/ 3074 h 19998"/>
                <a:gd name="connsiteX532" fmla="*/ 15249 w 19998"/>
                <a:gd name="connsiteY532" fmla="*/ 3050 h 19998"/>
                <a:gd name="connsiteX533" fmla="*/ 15249 w 19998"/>
                <a:gd name="connsiteY533" fmla="*/ 3114 h 19998"/>
                <a:gd name="connsiteX534" fmla="*/ 15330 w 19998"/>
                <a:gd name="connsiteY534" fmla="*/ 3114 h 19998"/>
                <a:gd name="connsiteX535" fmla="*/ 15418 w 19998"/>
                <a:gd name="connsiteY535" fmla="*/ 3114 h 19998"/>
                <a:gd name="connsiteX536" fmla="*/ 15499 w 19998"/>
                <a:gd name="connsiteY536" fmla="*/ 3196 h 19998"/>
                <a:gd name="connsiteX537" fmla="*/ 15475 w 19998"/>
                <a:gd name="connsiteY537" fmla="*/ 3252 h 19998"/>
                <a:gd name="connsiteX538" fmla="*/ 15499 w 19998"/>
                <a:gd name="connsiteY538" fmla="*/ 3295 h 19998"/>
                <a:gd name="connsiteX539" fmla="*/ 15499 w 19998"/>
                <a:gd name="connsiteY539" fmla="*/ 3276 h 19998"/>
                <a:gd name="connsiteX540" fmla="*/ 15599 w 19998"/>
                <a:gd name="connsiteY540" fmla="*/ 3276 h 19998"/>
                <a:gd name="connsiteX541" fmla="*/ 15704 w 19998"/>
                <a:gd name="connsiteY541" fmla="*/ 3374 h 19998"/>
                <a:gd name="connsiteX542" fmla="*/ 15682 w 19998"/>
                <a:gd name="connsiteY542" fmla="*/ 3414 h 19998"/>
                <a:gd name="connsiteX543" fmla="*/ 15723 w 19998"/>
                <a:gd name="connsiteY543" fmla="*/ 3478 h 19998"/>
                <a:gd name="connsiteX544" fmla="*/ 15704 w 19998"/>
                <a:gd name="connsiteY544" fmla="*/ 3497 h 19998"/>
                <a:gd name="connsiteX545" fmla="*/ 15747 w 19998"/>
                <a:gd name="connsiteY545" fmla="*/ 3534 h 19998"/>
                <a:gd name="connsiteX546" fmla="*/ 15747 w 19998"/>
                <a:gd name="connsiteY546" fmla="*/ 3518 h 19998"/>
                <a:gd name="connsiteX547" fmla="*/ 15935 w 19998"/>
                <a:gd name="connsiteY547" fmla="*/ 3478 h 19998"/>
                <a:gd name="connsiteX548" fmla="*/ 15935 w 19998"/>
                <a:gd name="connsiteY548" fmla="*/ 3518 h 19998"/>
                <a:gd name="connsiteX549" fmla="*/ 15951 w 19998"/>
                <a:gd name="connsiteY549" fmla="*/ 3518 h 19998"/>
                <a:gd name="connsiteX550" fmla="*/ 15992 w 19998"/>
                <a:gd name="connsiteY550" fmla="*/ 3414 h 19998"/>
                <a:gd name="connsiteX551" fmla="*/ 16156 w 19998"/>
                <a:gd name="connsiteY551" fmla="*/ 3414 h 19998"/>
                <a:gd name="connsiteX552" fmla="*/ 16156 w 19998"/>
                <a:gd name="connsiteY552" fmla="*/ 3374 h 19998"/>
                <a:gd name="connsiteX553" fmla="*/ 16302 w 19998"/>
                <a:gd name="connsiteY553" fmla="*/ 3436 h 19998"/>
                <a:gd name="connsiteX554" fmla="*/ 16285 w 19998"/>
                <a:gd name="connsiteY554" fmla="*/ 3454 h 19998"/>
                <a:gd name="connsiteX555" fmla="*/ 16366 w 19998"/>
                <a:gd name="connsiteY555" fmla="*/ 3518 h 19998"/>
                <a:gd name="connsiteX556" fmla="*/ 16490 w 19998"/>
                <a:gd name="connsiteY556" fmla="*/ 3518 h 19998"/>
                <a:gd name="connsiteX557" fmla="*/ 16506 w 19998"/>
                <a:gd name="connsiteY557" fmla="*/ 3600 h 19998"/>
                <a:gd name="connsiteX558" fmla="*/ 16590 w 19998"/>
                <a:gd name="connsiteY558" fmla="*/ 3624 h 19998"/>
                <a:gd name="connsiteX559" fmla="*/ 16611 w 19998"/>
                <a:gd name="connsiteY559" fmla="*/ 3581 h 19998"/>
                <a:gd name="connsiteX560" fmla="*/ 16694 w 19998"/>
                <a:gd name="connsiteY560" fmla="*/ 3600 h 19998"/>
                <a:gd name="connsiteX561" fmla="*/ 16694 w 19998"/>
                <a:gd name="connsiteY561" fmla="*/ 3560 h 19998"/>
                <a:gd name="connsiteX562" fmla="*/ 16716 w 19998"/>
                <a:gd name="connsiteY562" fmla="*/ 3560 h 19998"/>
                <a:gd name="connsiteX563" fmla="*/ 16716 w 19998"/>
                <a:gd name="connsiteY563" fmla="*/ 3518 h 19998"/>
                <a:gd name="connsiteX564" fmla="*/ 16759 w 19998"/>
                <a:gd name="connsiteY564" fmla="*/ 3497 h 19998"/>
                <a:gd name="connsiteX565" fmla="*/ 16759 w 19998"/>
                <a:gd name="connsiteY565" fmla="*/ 3478 h 19998"/>
                <a:gd name="connsiteX566" fmla="*/ 16940 w 19998"/>
                <a:gd name="connsiteY566" fmla="*/ 3478 h 19998"/>
                <a:gd name="connsiteX567" fmla="*/ 17085 w 19998"/>
                <a:gd name="connsiteY567" fmla="*/ 3560 h 19998"/>
                <a:gd name="connsiteX568" fmla="*/ 17085 w 19998"/>
                <a:gd name="connsiteY568" fmla="*/ 3534 h 19998"/>
                <a:gd name="connsiteX569" fmla="*/ 17192 w 19998"/>
                <a:gd name="connsiteY569" fmla="*/ 3518 h 19998"/>
                <a:gd name="connsiteX570" fmla="*/ 17192 w 19998"/>
                <a:gd name="connsiteY570" fmla="*/ 3534 h 19998"/>
                <a:gd name="connsiteX571" fmla="*/ 17373 w 19998"/>
                <a:gd name="connsiteY571" fmla="*/ 3640 h 19998"/>
                <a:gd name="connsiteX572" fmla="*/ 17354 w 19998"/>
                <a:gd name="connsiteY572" fmla="*/ 3663 h 19998"/>
                <a:gd name="connsiteX573" fmla="*/ 17437 w 19998"/>
                <a:gd name="connsiteY573" fmla="*/ 3783 h 19998"/>
                <a:gd name="connsiteX574" fmla="*/ 17397 w 19998"/>
                <a:gd name="connsiteY574" fmla="*/ 3783 h 19998"/>
                <a:gd name="connsiteX575" fmla="*/ 17414 w 19998"/>
                <a:gd name="connsiteY575" fmla="*/ 3826 h 19998"/>
                <a:gd name="connsiteX576" fmla="*/ 17437 w 19998"/>
                <a:gd name="connsiteY576" fmla="*/ 3826 h 19998"/>
                <a:gd name="connsiteX577" fmla="*/ 17602 w 19998"/>
                <a:gd name="connsiteY577" fmla="*/ 4028 h 19998"/>
                <a:gd name="connsiteX578" fmla="*/ 17623 w 19998"/>
                <a:gd name="connsiteY578" fmla="*/ 4091 h 19998"/>
                <a:gd name="connsiteX579" fmla="*/ 17642 w 19998"/>
                <a:gd name="connsiteY579" fmla="*/ 4091 h 19998"/>
                <a:gd name="connsiteX580" fmla="*/ 17683 w 19998"/>
                <a:gd name="connsiteY580" fmla="*/ 4211 h 19998"/>
                <a:gd name="connsiteX581" fmla="*/ 17849 w 19998"/>
                <a:gd name="connsiteY581" fmla="*/ 4211 h 19998"/>
                <a:gd name="connsiteX582" fmla="*/ 17849 w 19998"/>
                <a:gd name="connsiteY582" fmla="*/ 4171 h 19998"/>
                <a:gd name="connsiteX583" fmla="*/ 17871 w 19998"/>
                <a:gd name="connsiteY583" fmla="*/ 4171 h 19998"/>
                <a:gd name="connsiteX584" fmla="*/ 17830 w 19998"/>
                <a:gd name="connsiteY584" fmla="*/ 4091 h 19998"/>
                <a:gd name="connsiteX585" fmla="*/ 17871 w 19998"/>
                <a:gd name="connsiteY585" fmla="*/ 4065 h 19998"/>
                <a:gd name="connsiteX586" fmla="*/ 17935 w 19998"/>
                <a:gd name="connsiteY586" fmla="*/ 4091 h 19998"/>
                <a:gd name="connsiteX587" fmla="*/ 17976 w 19998"/>
                <a:gd name="connsiteY587" fmla="*/ 4065 h 19998"/>
                <a:gd name="connsiteX588" fmla="*/ 18019 w 19998"/>
                <a:gd name="connsiteY588" fmla="*/ 4091 h 19998"/>
                <a:gd name="connsiteX589" fmla="*/ 18140 w 19998"/>
                <a:gd name="connsiteY589" fmla="*/ 4131 h 19998"/>
                <a:gd name="connsiteX590" fmla="*/ 18183 w 19998"/>
                <a:gd name="connsiteY590" fmla="*/ 4293 h 19998"/>
                <a:gd name="connsiteX591" fmla="*/ 18200 w 19998"/>
                <a:gd name="connsiteY591" fmla="*/ 4293 h 19998"/>
                <a:gd name="connsiteX592" fmla="*/ 18223 w 19998"/>
                <a:gd name="connsiteY592" fmla="*/ 4211 h 19998"/>
                <a:gd name="connsiteX593" fmla="*/ 18240 w 19998"/>
                <a:gd name="connsiteY593" fmla="*/ 4211 h 19998"/>
                <a:gd name="connsiteX594" fmla="*/ 18240 w 19998"/>
                <a:gd name="connsiteY594" fmla="*/ 4230 h 19998"/>
                <a:gd name="connsiteX595" fmla="*/ 18281 w 19998"/>
                <a:gd name="connsiteY595" fmla="*/ 4230 h 19998"/>
                <a:gd name="connsiteX596" fmla="*/ 18328 w 19998"/>
                <a:gd name="connsiteY596" fmla="*/ 4270 h 19998"/>
                <a:gd name="connsiteX597" fmla="*/ 18369 w 19998"/>
                <a:gd name="connsiteY597" fmla="*/ 4253 h 19998"/>
                <a:gd name="connsiteX598" fmla="*/ 18388 w 19998"/>
                <a:gd name="connsiteY598" fmla="*/ 4270 h 19998"/>
                <a:gd name="connsiteX599" fmla="*/ 18531 w 19998"/>
                <a:gd name="connsiteY599" fmla="*/ 4253 h 19998"/>
                <a:gd name="connsiteX600" fmla="*/ 18531 w 19998"/>
                <a:gd name="connsiteY600" fmla="*/ 4270 h 19998"/>
                <a:gd name="connsiteX601" fmla="*/ 18631 w 19998"/>
                <a:gd name="connsiteY601" fmla="*/ 4211 h 19998"/>
                <a:gd name="connsiteX602" fmla="*/ 18631 w 19998"/>
                <a:gd name="connsiteY602" fmla="*/ 4131 h 19998"/>
                <a:gd name="connsiteX603" fmla="*/ 18762 w 19998"/>
                <a:gd name="connsiteY603" fmla="*/ 4108 h 19998"/>
                <a:gd name="connsiteX604" fmla="*/ 18778 w 19998"/>
                <a:gd name="connsiteY604" fmla="*/ 4148 h 19998"/>
                <a:gd name="connsiteX605" fmla="*/ 18821 w 19998"/>
                <a:gd name="connsiteY605" fmla="*/ 4131 h 19998"/>
                <a:gd name="connsiteX606" fmla="*/ 18943 w 19998"/>
                <a:gd name="connsiteY606" fmla="*/ 4333 h 19998"/>
                <a:gd name="connsiteX607" fmla="*/ 19047 w 19998"/>
                <a:gd name="connsiteY607" fmla="*/ 4333 h 19998"/>
                <a:gd name="connsiteX608" fmla="*/ 19064 w 19998"/>
                <a:gd name="connsiteY608" fmla="*/ 4392 h 19998"/>
                <a:gd name="connsiteX609" fmla="*/ 19152 w 19998"/>
                <a:gd name="connsiteY609" fmla="*/ 4392 h 19998"/>
                <a:gd name="connsiteX610" fmla="*/ 19152 w 19998"/>
                <a:gd name="connsiteY610" fmla="*/ 4373 h 19998"/>
                <a:gd name="connsiteX611" fmla="*/ 19212 w 19998"/>
                <a:gd name="connsiteY611" fmla="*/ 4373 h 19998"/>
                <a:gd name="connsiteX612" fmla="*/ 19212 w 19998"/>
                <a:gd name="connsiteY612" fmla="*/ 4392 h 19998"/>
                <a:gd name="connsiteX613" fmla="*/ 19317 w 19998"/>
                <a:gd name="connsiteY613" fmla="*/ 4333 h 19998"/>
                <a:gd name="connsiteX614" fmla="*/ 19417 w 19998"/>
                <a:gd name="connsiteY614" fmla="*/ 4392 h 19998"/>
                <a:gd name="connsiteX615" fmla="*/ 19443 w 19998"/>
                <a:gd name="connsiteY615" fmla="*/ 4373 h 19998"/>
                <a:gd name="connsiteX616" fmla="*/ 19500 w 19998"/>
                <a:gd name="connsiteY616" fmla="*/ 4373 h 19998"/>
                <a:gd name="connsiteX617" fmla="*/ 19521 w 19998"/>
                <a:gd name="connsiteY617" fmla="*/ 4352 h 19998"/>
                <a:gd name="connsiteX618" fmla="*/ 19998 w 19998"/>
                <a:gd name="connsiteY618" fmla="*/ 4512 h 19998"/>
                <a:gd name="connsiteX619" fmla="*/ 19750 w 19998"/>
                <a:gd name="connsiteY619" fmla="*/ 4939 h 19998"/>
                <a:gd name="connsiteX620" fmla="*/ 19712 w 19998"/>
                <a:gd name="connsiteY620" fmla="*/ 4939 h 19998"/>
                <a:gd name="connsiteX621" fmla="*/ 19686 w 19998"/>
                <a:gd name="connsiteY621" fmla="*/ 5003 h 19998"/>
                <a:gd name="connsiteX622" fmla="*/ 19645 w 19998"/>
                <a:gd name="connsiteY622" fmla="*/ 5003 h 19998"/>
                <a:gd name="connsiteX623" fmla="*/ 19131 w 19998"/>
                <a:gd name="connsiteY623" fmla="*/ 6512 h 19998"/>
                <a:gd name="connsiteX624" fmla="*/ 19236 w 19998"/>
                <a:gd name="connsiteY624" fmla="*/ 7750 h 19998"/>
                <a:gd name="connsiteX625" fmla="*/ 19212 w 19998"/>
                <a:gd name="connsiteY625" fmla="*/ 7750 h 19998"/>
                <a:gd name="connsiteX626" fmla="*/ 19090 w 19998"/>
                <a:gd name="connsiteY626" fmla="*/ 7870 h 19998"/>
                <a:gd name="connsiteX627" fmla="*/ 19152 w 19998"/>
                <a:gd name="connsiteY627" fmla="*/ 7853 h 19998"/>
                <a:gd name="connsiteX628" fmla="*/ 19064 w 19998"/>
                <a:gd name="connsiteY628" fmla="*/ 7973 h 19998"/>
                <a:gd name="connsiteX629" fmla="*/ 18983 w 19998"/>
                <a:gd name="connsiteY629" fmla="*/ 7973 h 19998"/>
                <a:gd name="connsiteX630" fmla="*/ 18714 w 19998"/>
                <a:gd name="connsiteY630" fmla="*/ 8135 h 19998"/>
                <a:gd name="connsiteX631" fmla="*/ 18695 w 19998"/>
                <a:gd name="connsiteY631" fmla="*/ 8093 h 19998"/>
                <a:gd name="connsiteX632" fmla="*/ 18614 w 19998"/>
                <a:gd name="connsiteY632" fmla="*/ 7997 h 19998"/>
                <a:gd name="connsiteX633" fmla="*/ 18304 w 19998"/>
                <a:gd name="connsiteY63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874 w 19998"/>
                <a:gd name="connsiteY389" fmla="*/ 5189 h 19998"/>
                <a:gd name="connsiteX390" fmla="*/ 1936 w 19998"/>
                <a:gd name="connsiteY390" fmla="*/ 5165 h 19998"/>
                <a:gd name="connsiteX391" fmla="*/ 1936 w 19998"/>
                <a:gd name="connsiteY391" fmla="*/ 5149 h 19998"/>
                <a:gd name="connsiteX392" fmla="*/ 1979 w 19998"/>
                <a:gd name="connsiteY392" fmla="*/ 5003 h 19998"/>
                <a:gd name="connsiteX393" fmla="*/ 1936 w 19998"/>
                <a:gd name="connsiteY393" fmla="*/ 4939 h 19998"/>
                <a:gd name="connsiteX394" fmla="*/ 2103 w 19998"/>
                <a:gd name="connsiteY394" fmla="*/ 4820 h 19998"/>
                <a:gd name="connsiteX395" fmla="*/ 2496 w 19998"/>
                <a:gd name="connsiteY395" fmla="*/ 4777 h 19998"/>
                <a:gd name="connsiteX396" fmla="*/ 2536 w 19998"/>
                <a:gd name="connsiteY396" fmla="*/ 4860 h 19998"/>
                <a:gd name="connsiteX397" fmla="*/ 2722 w 19998"/>
                <a:gd name="connsiteY397" fmla="*/ 4761 h 19998"/>
                <a:gd name="connsiteX398" fmla="*/ 2722 w 19998"/>
                <a:gd name="connsiteY398" fmla="*/ 4900 h 19998"/>
                <a:gd name="connsiteX399" fmla="*/ 2805 w 19998"/>
                <a:gd name="connsiteY399" fmla="*/ 4923 h 19998"/>
                <a:gd name="connsiteX400" fmla="*/ 2970 w 19998"/>
                <a:gd name="connsiteY400" fmla="*/ 5189 h 19998"/>
                <a:gd name="connsiteX401" fmla="*/ 3256 w 19998"/>
                <a:gd name="connsiteY401" fmla="*/ 5673 h 19998"/>
                <a:gd name="connsiteX402" fmla="*/ 3608 w 19998"/>
                <a:gd name="connsiteY402" fmla="*/ 5391 h 19998"/>
                <a:gd name="connsiteX403" fmla="*/ 3860 w 19998"/>
                <a:gd name="connsiteY403" fmla="*/ 5268 h 19998"/>
                <a:gd name="connsiteX404" fmla="*/ 3999 w 19998"/>
                <a:gd name="connsiteY404" fmla="*/ 5534 h 19998"/>
                <a:gd name="connsiteX405" fmla="*/ 4351 w 19998"/>
                <a:gd name="connsiteY405" fmla="*/ 5351 h 19998"/>
                <a:gd name="connsiteX406" fmla="*/ 4580 w 19998"/>
                <a:gd name="connsiteY406" fmla="*/ 5268 h 19998"/>
                <a:gd name="connsiteX407" fmla="*/ 4580 w 19998"/>
                <a:gd name="connsiteY407" fmla="*/ 5471 h 19998"/>
                <a:gd name="connsiteX408" fmla="*/ 4994 w 19998"/>
                <a:gd name="connsiteY408" fmla="*/ 5449 h 19998"/>
                <a:gd name="connsiteX409" fmla="*/ 5323 w 19998"/>
                <a:gd name="connsiteY409" fmla="*/ 5471 h 19998"/>
                <a:gd name="connsiteX410" fmla="*/ 5242 w 19998"/>
                <a:gd name="connsiteY410" fmla="*/ 5407 h 19998"/>
                <a:gd name="connsiteX411" fmla="*/ 4994 w 19998"/>
                <a:gd name="connsiteY411" fmla="*/ 5003 h 19998"/>
                <a:gd name="connsiteX412" fmla="*/ 4970 w 19998"/>
                <a:gd name="connsiteY412" fmla="*/ 5003 h 19998"/>
                <a:gd name="connsiteX413" fmla="*/ 4954 w 19998"/>
                <a:gd name="connsiteY413" fmla="*/ 4982 h 19998"/>
                <a:gd name="connsiteX414" fmla="*/ 5054 w 19998"/>
                <a:gd name="connsiteY414" fmla="*/ 4618 h 19998"/>
                <a:gd name="connsiteX415" fmla="*/ 5054 w 19998"/>
                <a:gd name="connsiteY415" fmla="*/ 4601 h 19998"/>
                <a:gd name="connsiteX416" fmla="*/ 5037 w 19998"/>
                <a:gd name="connsiteY416" fmla="*/ 4618 h 19998"/>
                <a:gd name="connsiteX417" fmla="*/ 5011 w 19998"/>
                <a:gd name="connsiteY417" fmla="*/ 4131 h 19998"/>
                <a:gd name="connsiteX418" fmla="*/ 4970 w 19998"/>
                <a:gd name="connsiteY418" fmla="*/ 4131 h 19998"/>
                <a:gd name="connsiteX419" fmla="*/ 4642 w 19998"/>
                <a:gd name="connsiteY419" fmla="*/ 3335 h 19998"/>
                <a:gd name="connsiteX420" fmla="*/ 4663 w 19998"/>
                <a:gd name="connsiteY420" fmla="*/ 3092 h 19998"/>
                <a:gd name="connsiteX421" fmla="*/ 4563 w 19998"/>
                <a:gd name="connsiteY421" fmla="*/ 3050 h 19998"/>
                <a:gd name="connsiteX422" fmla="*/ 4684 w 19998"/>
                <a:gd name="connsiteY422" fmla="*/ 2947 h 19998"/>
                <a:gd name="connsiteX423" fmla="*/ 5242 w 19998"/>
                <a:gd name="connsiteY423" fmla="*/ 3092 h 19998"/>
                <a:gd name="connsiteX424" fmla="*/ 5258 w 19998"/>
                <a:gd name="connsiteY424" fmla="*/ 3029 h 19998"/>
                <a:gd name="connsiteX425" fmla="*/ 5570 w 19998"/>
                <a:gd name="connsiteY425" fmla="*/ 3050 h 19998"/>
                <a:gd name="connsiteX426" fmla="*/ 5632 w 19998"/>
                <a:gd name="connsiteY426" fmla="*/ 3252 h 19998"/>
                <a:gd name="connsiteX427" fmla="*/ 5592 w 19998"/>
                <a:gd name="connsiteY427" fmla="*/ 3252 h 19998"/>
                <a:gd name="connsiteX428" fmla="*/ 5570 w 19998"/>
                <a:gd name="connsiteY428" fmla="*/ 3316 h 19998"/>
                <a:gd name="connsiteX429" fmla="*/ 5511 w 19998"/>
                <a:gd name="connsiteY429" fmla="*/ 3316 h 19998"/>
                <a:gd name="connsiteX430" fmla="*/ 5675 w 19998"/>
                <a:gd name="connsiteY430" fmla="*/ 3800 h 19998"/>
                <a:gd name="connsiteX431" fmla="*/ 5649 w 19998"/>
                <a:gd name="connsiteY431" fmla="*/ 3826 h 19998"/>
                <a:gd name="connsiteX432" fmla="*/ 5732 w 19998"/>
                <a:gd name="connsiteY432" fmla="*/ 3842 h 19998"/>
                <a:gd name="connsiteX433" fmla="*/ 5713 w 19998"/>
                <a:gd name="connsiteY433" fmla="*/ 3842 h 19998"/>
                <a:gd name="connsiteX434" fmla="*/ 5732 w 19998"/>
                <a:gd name="connsiteY434" fmla="*/ 3882 h 19998"/>
                <a:gd name="connsiteX435" fmla="*/ 5756 w 19998"/>
                <a:gd name="connsiteY435" fmla="*/ 3882 h 19998"/>
                <a:gd name="connsiteX436" fmla="*/ 5775 w 19998"/>
                <a:gd name="connsiteY436" fmla="*/ 3882 h 19998"/>
                <a:gd name="connsiteX437" fmla="*/ 5861 w 19998"/>
                <a:gd name="connsiteY437" fmla="*/ 3762 h 19998"/>
                <a:gd name="connsiteX438" fmla="*/ 6499 w 19998"/>
                <a:gd name="connsiteY438" fmla="*/ 3906 h 19998"/>
                <a:gd name="connsiteX439" fmla="*/ 7611 w 19998"/>
                <a:gd name="connsiteY439" fmla="*/ 3826 h 19998"/>
                <a:gd name="connsiteX440" fmla="*/ 7923 w 19998"/>
                <a:gd name="connsiteY440" fmla="*/ 3722 h 19998"/>
                <a:gd name="connsiteX441" fmla="*/ 8045 w 19998"/>
                <a:gd name="connsiteY441" fmla="*/ 3703 h 19998"/>
                <a:gd name="connsiteX442" fmla="*/ 7611 w 19998"/>
                <a:gd name="connsiteY442" fmla="*/ 3600 h 19998"/>
                <a:gd name="connsiteX443" fmla="*/ 7611 w 19998"/>
                <a:gd name="connsiteY443" fmla="*/ 3581 h 19998"/>
                <a:gd name="connsiteX444" fmla="*/ 7799 w 19998"/>
                <a:gd name="connsiteY444" fmla="*/ 3092 h 19998"/>
                <a:gd name="connsiteX445" fmla="*/ 9574 w 19998"/>
                <a:gd name="connsiteY445" fmla="*/ 2317 h 19998"/>
                <a:gd name="connsiteX446" fmla="*/ 9843 w 19998"/>
                <a:gd name="connsiteY446" fmla="*/ 1993 h 19998"/>
                <a:gd name="connsiteX447" fmla="*/ 9902 w 19998"/>
                <a:gd name="connsiteY447" fmla="*/ 2051 h 19998"/>
                <a:gd name="connsiteX448" fmla="*/ 10031 w 19998"/>
                <a:gd name="connsiteY448" fmla="*/ 2051 h 19998"/>
                <a:gd name="connsiteX449" fmla="*/ 9964 w 19998"/>
                <a:gd name="connsiteY449" fmla="*/ 1972 h 19998"/>
                <a:gd name="connsiteX450" fmla="*/ 9943 w 19998"/>
                <a:gd name="connsiteY450" fmla="*/ 1993 h 19998"/>
                <a:gd name="connsiteX451" fmla="*/ 9843 w 19998"/>
                <a:gd name="connsiteY451" fmla="*/ 1645 h 19998"/>
                <a:gd name="connsiteX452" fmla="*/ 9902 w 19998"/>
                <a:gd name="connsiteY452" fmla="*/ 1645 h 19998"/>
                <a:gd name="connsiteX453" fmla="*/ 9902 w 19998"/>
                <a:gd name="connsiteY453" fmla="*/ 1628 h 19998"/>
                <a:gd name="connsiteX454" fmla="*/ 9902 w 19998"/>
                <a:gd name="connsiteY454" fmla="*/ 1607 h 19998"/>
                <a:gd name="connsiteX455" fmla="*/ 9843 w 19998"/>
                <a:gd name="connsiteY455" fmla="*/ 1542 h 19998"/>
                <a:gd name="connsiteX456" fmla="*/ 9886 w 19998"/>
                <a:gd name="connsiteY456" fmla="*/ 1260 h 19998"/>
                <a:gd name="connsiteX457" fmla="*/ 9926 w 19998"/>
                <a:gd name="connsiteY457" fmla="*/ 1243 h 19998"/>
                <a:gd name="connsiteX458" fmla="*/ 9886 w 19998"/>
                <a:gd name="connsiteY458" fmla="*/ 815 h 19998"/>
                <a:gd name="connsiteX459" fmla="*/ 9902 w 19998"/>
                <a:gd name="connsiteY459" fmla="*/ 815 h 19998"/>
                <a:gd name="connsiteX460" fmla="*/ 9886 w 19998"/>
                <a:gd name="connsiteY460" fmla="*/ 484 h 19998"/>
                <a:gd name="connsiteX461" fmla="*/ 10645 w 19998"/>
                <a:gd name="connsiteY461" fmla="*/ 186 h 19998"/>
                <a:gd name="connsiteX462" fmla="*/ 11307 w 19998"/>
                <a:gd name="connsiteY462" fmla="*/ 0 h 19998"/>
                <a:gd name="connsiteX463" fmla="*/ 11431 w 19998"/>
                <a:gd name="connsiteY463" fmla="*/ 324 h 19998"/>
                <a:gd name="connsiteX464" fmla="*/ 11431 w 19998"/>
                <a:gd name="connsiteY464" fmla="*/ 630 h 19998"/>
                <a:gd name="connsiteX465" fmla="*/ 11577 w 19998"/>
                <a:gd name="connsiteY465" fmla="*/ 630 h 19998"/>
                <a:gd name="connsiteX466" fmla="*/ 11700 w 19998"/>
                <a:gd name="connsiteY466" fmla="*/ 832 h 19998"/>
                <a:gd name="connsiteX467" fmla="*/ 11822 w 19998"/>
                <a:gd name="connsiteY467" fmla="*/ 895 h 19998"/>
                <a:gd name="connsiteX468" fmla="*/ 12158 w 19998"/>
                <a:gd name="connsiteY468" fmla="*/ 670 h 19998"/>
                <a:gd name="connsiteX469" fmla="*/ 12279 w 19998"/>
                <a:gd name="connsiteY469" fmla="*/ 792 h 19998"/>
                <a:gd name="connsiteX470" fmla="*/ 12255 w 19998"/>
                <a:gd name="connsiteY470" fmla="*/ 815 h 19998"/>
                <a:gd name="connsiteX471" fmla="*/ 12360 w 19998"/>
                <a:gd name="connsiteY471" fmla="*/ 895 h 19998"/>
                <a:gd name="connsiteX472" fmla="*/ 12360 w 19998"/>
                <a:gd name="connsiteY472" fmla="*/ 912 h 19998"/>
                <a:gd name="connsiteX473" fmla="*/ 12339 w 19998"/>
                <a:gd name="connsiteY473" fmla="*/ 935 h 19998"/>
                <a:gd name="connsiteX474" fmla="*/ 12548 w 19998"/>
                <a:gd name="connsiteY474" fmla="*/ 1342 h 19998"/>
                <a:gd name="connsiteX475" fmla="*/ 12753 w 19998"/>
                <a:gd name="connsiteY475" fmla="*/ 1260 h 19998"/>
                <a:gd name="connsiteX476" fmla="*/ 12729 w 19998"/>
                <a:gd name="connsiteY476" fmla="*/ 1363 h 19998"/>
                <a:gd name="connsiteX477" fmla="*/ 12834 w 19998"/>
                <a:gd name="connsiteY477" fmla="*/ 1323 h 19998"/>
                <a:gd name="connsiteX478" fmla="*/ 12853 w 19998"/>
                <a:gd name="connsiteY478" fmla="*/ 1342 h 19998"/>
                <a:gd name="connsiteX479" fmla="*/ 12901 w 19998"/>
                <a:gd name="connsiteY479" fmla="*/ 1342 h 19998"/>
                <a:gd name="connsiteX480" fmla="*/ 13039 w 19998"/>
                <a:gd name="connsiteY480" fmla="*/ 1769 h 19998"/>
                <a:gd name="connsiteX481" fmla="*/ 13039 w 19998"/>
                <a:gd name="connsiteY481" fmla="*/ 1751 h 19998"/>
                <a:gd name="connsiteX482" fmla="*/ 13065 w 19998"/>
                <a:gd name="connsiteY482" fmla="*/ 1751 h 19998"/>
                <a:gd name="connsiteX483" fmla="*/ 13082 w 19998"/>
                <a:gd name="connsiteY483" fmla="*/ 1671 h 19998"/>
                <a:gd name="connsiteX484" fmla="*/ 13186 w 19998"/>
                <a:gd name="connsiteY484" fmla="*/ 1645 h 19998"/>
                <a:gd name="connsiteX485" fmla="*/ 13203 w 19998"/>
                <a:gd name="connsiteY485" fmla="*/ 1671 h 19998"/>
                <a:gd name="connsiteX486" fmla="*/ 13203 w 19998"/>
                <a:gd name="connsiteY486" fmla="*/ 1645 h 19998"/>
                <a:gd name="connsiteX487" fmla="*/ 13267 w 19998"/>
                <a:gd name="connsiteY487" fmla="*/ 1645 h 19998"/>
                <a:gd name="connsiteX488" fmla="*/ 13267 w 19998"/>
                <a:gd name="connsiteY488" fmla="*/ 1671 h 19998"/>
                <a:gd name="connsiteX489" fmla="*/ 13308 w 19998"/>
                <a:gd name="connsiteY489" fmla="*/ 1687 h 19998"/>
                <a:gd name="connsiteX490" fmla="*/ 13308 w 19998"/>
                <a:gd name="connsiteY490" fmla="*/ 1711 h 19998"/>
                <a:gd name="connsiteX491" fmla="*/ 13515 w 19998"/>
                <a:gd name="connsiteY491" fmla="*/ 1628 h 19998"/>
                <a:gd name="connsiteX492" fmla="*/ 13598 w 19998"/>
                <a:gd name="connsiteY492" fmla="*/ 1751 h 19998"/>
                <a:gd name="connsiteX493" fmla="*/ 13660 w 19998"/>
                <a:gd name="connsiteY493" fmla="*/ 1769 h 19998"/>
                <a:gd name="connsiteX494" fmla="*/ 13660 w 19998"/>
                <a:gd name="connsiteY494" fmla="*/ 1833 h 19998"/>
                <a:gd name="connsiteX495" fmla="*/ 13677 w 19998"/>
                <a:gd name="connsiteY495" fmla="*/ 1833 h 19998"/>
                <a:gd name="connsiteX496" fmla="*/ 13677 w 19998"/>
                <a:gd name="connsiteY496" fmla="*/ 1849 h 19998"/>
                <a:gd name="connsiteX497" fmla="*/ 13725 w 19998"/>
                <a:gd name="connsiteY497" fmla="*/ 1849 h 19998"/>
                <a:gd name="connsiteX498" fmla="*/ 13703 w 19998"/>
                <a:gd name="connsiteY498" fmla="*/ 1833 h 19998"/>
                <a:gd name="connsiteX499" fmla="*/ 13725 w 19998"/>
                <a:gd name="connsiteY499" fmla="*/ 1791 h 19998"/>
                <a:gd name="connsiteX500" fmla="*/ 13808 w 19998"/>
                <a:gd name="connsiteY500" fmla="*/ 1873 h 19998"/>
                <a:gd name="connsiteX501" fmla="*/ 13725 w 19998"/>
                <a:gd name="connsiteY501" fmla="*/ 2155 h 19998"/>
                <a:gd name="connsiteX502" fmla="*/ 13725 w 19998"/>
                <a:gd name="connsiteY502" fmla="*/ 2138 h 19998"/>
                <a:gd name="connsiteX503" fmla="*/ 13784 w 19998"/>
                <a:gd name="connsiteY503" fmla="*/ 2155 h 19998"/>
                <a:gd name="connsiteX504" fmla="*/ 13825 w 19998"/>
                <a:gd name="connsiteY504" fmla="*/ 2301 h 19998"/>
                <a:gd name="connsiteX505" fmla="*/ 13703 w 19998"/>
                <a:gd name="connsiteY505" fmla="*/ 2420 h 19998"/>
                <a:gd name="connsiteX506" fmla="*/ 13741 w 19998"/>
                <a:gd name="connsiteY506" fmla="*/ 2463 h 19998"/>
                <a:gd name="connsiteX507" fmla="*/ 13703 w 19998"/>
                <a:gd name="connsiteY507" fmla="*/ 2503 h 19998"/>
                <a:gd name="connsiteX508" fmla="*/ 13784 w 19998"/>
                <a:gd name="connsiteY508" fmla="*/ 2519 h 19998"/>
                <a:gd name="connsiteX509" fmla="*/ 13784 w 19998"/>
                <a:gd name="connsiteY509" fmla="*/ 2540 h 19998"/>
                <a:gd name="connsiteX510" fmla="*/ 13849 w 19998"/>
                <a:gd name="connsiteY510" fmla="*/ 2540 h 19998"/>
                <a:gd name="connsiteX511" fmla="*/ 14280 w 19998"/>
                <a:gd name="connsiteY511" fmla="*/ 2540 h 19998"/>
                <a:gd name="connsiteX512" fmla="*/ 14527 w 19998"/>
                <a:gd name="connsiteY512" fmla="*/ 2437 h 19998"/>
                <a:gd name="connsiteX513" fmla="*/ 14527 w 19998"/>
                <a:gd name="connsiteY513" fmla="*/ 2218 h 19998"/>
                <a:gd name="connsiteX514" fmla="*/ 14715 w 19998"/>
                <a:gd name="connsiteY514" fmla="*/ 2051 h 19998"/>
                <a:gd name="connsiteX515" fmla="*/ 14815 w 19998"/>
                <a:gd name="connsiteY515" fmla="*/ 2115 h 19998"/>
                <a:gd name="connsiteX516" fmla="*/ 14775 w 19998"/>
                <a:gd name="connsiteY516" fmla="*/ 2138 h 19998"/>
                <a:gd name="connsiteX517" fmla="*/ 14796 w 19998"/>
                <a:gd name="connsiteY517" fmla="*/ 2218 h 19998"/>
                <a:gd name="connsiteX518" fmla="*/ 14756 w 19998"/>
                <a:gd name="connsiteY518" fmla="*/ 2195 h 19998"/>
                <a:gd name="connsiteX519" fmla="*/ 14732 w 19998"/>
                <a:gd name="connsiteY519" fmla="*/ 2218 h 19998"/>
                <a:gd name="connsiteX520" fmla="*/ 14756 w 19998"/>
                <a:gd name="connsiteY520" fmla="*/ 2237 h 19998"/>
                <a:gd name="connsiteX521" fmla="*/ 14732 w 19998"/>
                <a:gd name="connsiteY521" fmla="*/ 2275 h 19998"/>
                <a:gd name="connsiteX522" fmla="*/ 14715 w 19998"/>
                <a:gd name="connsiteY522" fmla="*/ 2275 h 19998"/>
                <a:gd name="connsiteX523" fmla="*/ 14756 w 19998"/>
                <a:gd name="connsiteY523" fmla="*/ 2341 h 19998"/>
                <a:gd name="connsiteX524" fmla="*/ 14675 w 19998"/>
                <a:gd name="connsiteY524" fmla="*/ 2519 h 19998"/>
                <a:gd name="connsiteX525" fmla="*/ 14815 w 19998"/>
                <a:gd name="connsiteY525" fmla="*/ 2622 h 19998"/>
                <a:gd name="connsiteX526" fmla="*/ 14796 w 19998"/>
                <a:gd name="connsiteY526" fmla="*/ 2904 h 19998"/>
                <a:gd name="connsiteX527" fmla="*/ 14918 w 19998"/>
                <a:gd name="connsiteY527" fmla="*/ 2904 h 19998"/>
                <a:gd name="connsiteX528" fmla="*/ 14918 w 19998"/>
                <a:gd name="connsiteY528" fmla="*/ 2867 h 19998"/>
                <a:gd name="connsiteX529" fmla="*/ 15001 w 19998"/>
                <a:gd name="connsiteY529" fmla="*/ 2888 h 19998"/>
                <a:gd name="connsiteX530" fmla="*/ 15230 w 19998"/>
                <a:gd name="connsiteY530" fmla="*/ 3074 h 19998"/>
                <a:gd name="connsiteX531" fmla="*/ 15249 w 19998"/>
                <a:gd name="connsiteY531" fmla="*/ 3050 h 19998"/>
                <a:gd name="connsiteX532" fmla="*/ 15249 w 19998"/>
                <a:gd name="connsiteY532" fmla="*/ 3114 h 19998"/>
                <a:gd name="connsiteX533" fmla="*/ 15330 w 19998"/>
                <a:gd name="connsiteY533" fmla="*/ 3114 h 19998"/>
                <a:gd name="connsiteX534" fmla="*/ 15418 w 19998"/>
                <a:gd name="connsiteY534" fmla="*/ 3114 h 19998"/>
                <a:gd name="connsiteX535" fmla="*/ 15499 w 19998"/>
                <a:gd name="connsiteY535" fmla="*/ 3196 h 19998"/>
                <a:gd name="connsiteX536" fmla="*/ 15475 w 19998"/>
                <a:gd name="connsiteY536" fmla="*/ 3252 h 19998"/>
                <a:gd name="connsiteX537" fmla="*/ 15499 w 19998"/>
                <a:gd name="connsiteY537" fmla="*/ 3295 h 19998"/>
                <a:gd name="connsiteX538" fmla="*/ 15499 w 19998"/>
                <a:gd name="connsiteY538" fmla="*/ 3276 h 19998"/>
                <a:gd name="connsiteX539" fmla="*/ 15599 w 19998"/>
                <a:gd name="connsiteY539" fmla="*/ 3276 h 19998"/>
                <a:gd name="connsiteX540" fmla="*/ 15704 w 19998"/>
                <a:gd name="connsiteY540" fmla="*/ 3374 h 19998"/>
                <a:gd name="connsiteX541" fmla="*/ 15682 w 19998"/>
                <a:gd name="connsiteY541" fmla="*/ 3414 h 19998"/>
                <a:gd name="connsiteX542" fmla="*/ 15723 w 19998"/>
                <a:gd name="connsiteY542" fmla="*/ 3478 h 19998"/>
                <a:gd name="connsiteX543" fmla="*/ 15704 w 19998"/>
                <a:gd name="connsiteY543" fmla="*/ 3497 h 19998"/>
                <a:gd name="connsiteX544" fmla="*/ 15747 w 19998"/>
                <a:gd name="connsiteY544" fmla="*/ 3534 h 19998"/>
                <a:gd name="connsiteX545" fmla="*/ 15747 w 19998"/>
                <a:gd name="connsiteY545" fmla="*/ 3518 h 19998"/>
                <a:gd name="connsiteX546" fmla="*/ 15935 w 19998"/>
                <a:gd name="connsiteY546" fmla="*/ 3478 h 19998"/>
                <a:gd name="connsiteX547" fmla="*/ 15935 w 19998"/>
                <a:gd name="connsiteY547" fmla="*/ 3518 h 19998"/>
                <a:gd name="connsiteX548" fmla="*/ 15951 w 19998"/>
                <a:gd name="connsiteY548" fmla="*/ 3518 h 19998"/>
                <a:gd name="connsiteX549" fmla="*/ 15992 w 19998"/>
                <a:gd name="connsiteY549" fmla="*/ 3414 h 19998"/>
                <a:gd name="connsiteX550" fmla="*/ 16156 w 19998"/>
                <a:gd name="connsiteY550" fmla="*/ 3414 h 19998"/>
                <a:gd name="connsiteX551" fmla="*/ 16156 w 19998"/>
                <a:gd name="connsiteY551" fmla="*/ 3374 h 19998"/>
                <a:gd name="connsiteX552" fmla="*/ 16302 w 19998"/>
                <a:gd name="connsiteY552" fmla="*/ 3436 h 19998"/>
                <a:gd name="connsiteX553" fmla="*/ 16285 w 19998"/>
                <a:gd name="connsiteY553" fmla="*/ 3454 h 19998"/>
                <a:gd name="connsiteX554" fmla="*/ 16366 w 19998"/>
                <a:gd name="connsiteY554" fmla="*/ 3518 h 19998"/>
                <a:gd name="connsiteX555" fmla="*/ 16490 w 19998"/>
                <a:gd name="connsiteY555" fmla="*/ 3518 h 19998"/>
                <a:gd name="connsiteX556" fmla="*/ 16506 w 19998"/>
                <a:gd name="connsiteY556" fmla="*/ 3600 h 19998"/>
                <a:gd name="connsiteX557" fmla="*/ 16590 w 19998"/>
                <a:gd name="connsiteY557" fmla="*/ 3624 h 19998"/>
                <a:gd name="connsiteX558" fmla="*/ 16611 w 19998"/>
                <a:gd name="connsiteY558" fmla="*/ 3581 h 19998"/>
                <a:gd name="connsiteX559" fmla="*/ 16694 w 19998"/>
                <a:gd name="connsiteY559" fmla="*/ 3600 h 19998"/>
                <a:gd name="connsiteX560" fmla="*/ 16694 w 19998"/>
                <a:gd name="connsiteY560" fmla="*/ 3560 h 19998"/>
                <a:gd name="connsiteX561" fmla="*/ 16716 w 19998"/>
                <a:gd name="connsiteY561" fmla="*/ 3560 h 19998"/>
                <a:gd name="connsiteX562" fmla="*/ 16716 w 19998"/>
                <a:gd name="connsiteY562" fmla="*/ 3518 h 19998"/>
                <a:gd name="connsiteX563" fmla="*/ 16759 w 19998"/>
                <a:gd name="connsiteY563" fmla="*/ 3497 h 19998"/>
                <a:gd name="connsiteX564" fmla="*/ 16759 w 19998"/>
                <a:gd name="connsiteY564" fmla="*/ 3478 h 19998"/>
                <a:gd name="connsiteX565" fmla="*/ 16940 w 19998"/>
                <a:gd name="connsiteY565" fmla="*/ 3478 h 19998"/>
                <a:gd name="connsiteX566" fmla="*/ 17085 w 19998"/>
                <a:gd name="connsiteY566" fmla="*/ 3560 h 19998"/>
                <a:gd name="connsiteX567" fmla="*/ 17085 w 19998"/>
                <a:gd name="connsiteY567" fmla="*/ 3534 h 19998"/>
                <a:gd name="connsiteX568" fmla="*/ 17192 w 19998"/>
                <a:gd name="connsiteY568" fmla="*/ 3518 h 19998"/>
                <a:gd name="connsiteX569" fmla="*/ 17192 w 19998"/>
                <a:gd name="connsiteY569" fmla="*/ 3534 h 19998"/>
                <a:gd name="connsiteX570" fmla="*/ 17373 w 19998"/>
                <a:gd name="connsiteY570" fmla="*/ 3640 h 19998"/>
                <a:gd name="connsiteX571" fmla="*/ 17354 w 19998"/>
                <a:gd name="connsiteY571" fmla="*/ 3663 h 19998"/>
                <a:gd name="connsiteX572" fmla="*/ 17437 w 19998"/>
                <a:gd name="connsiteY572" fmla="*/ 3783 h 19998"/>
                <a:gd name="connsiteX573" fmla="*/ 17397 w 19998"/>
                <a:gd name="connsiteY573" fmla="*/ 3783 h 19998"/>
                <a:gd name="connsiteX574" fmla="*/ 17414 w 19998"/>
                <a:gd name="connsiteY574" fmla="*/ 3826 h 19998"/>
                <a:gd name="connsiteX575" fmla="*/ 17437 w 19998"/>
                <a:gd name="connsiteY575" fmla="*/ 3826 h 19998"/>
                <a:gd name="connsiteX576" fmla="*/ 17602 w 19998"/>
                <a:gd name="connsiteY576" fmla="*/ 4028 h 19998"/>
                <a:gd name="connsiteX577" fmla="*/ 17623 w 19998"/>
                <a:gd name="connsiteY577" fmla="*/ 4091 h 19998"/>
                <a:gd name="connsiteX578" fmla="*/ 17642 w 19998"/>
                <a:gd name="connsiteY578" fmla="*/ 4091 h 19998"/>
                <a:gd name="connsiteX579" fmla="*/ 17683 w 19998"/>
                <a:gd name="connsiteY579" fmla="*/ 4211 h 19998"/>
                <a:gd name="connsiteX580" fmla="*/ 17849 w 19998"/>
                <a:gd name="connsiteY580" fmla="*/ 4211 h 19998"/>
                <a:gd name="connsiteX581" fmla="*/ 17849 w 19998"/>
                <a:gd name="connsiteY581" fmla="*/ 4171 h 19998"/>
                <a:gd name="connsiteX582" fmla="*/ 17871 w 19998"/>
                <a:gd name="connsiteY582" fmla="*/ 4171 h 19998"/>
                <a:gd name="connsiteX583" fmla="*/ 17830 w 19998"/>
                <a:gd name="connsiteY583" fmla="*/ 4091 h 19998"/>
                <a:gd name="connsiteX584" fmla="*/ 17871 w 19998"/>
                <a:gd name="connsiteY584" fmla="*/ 4065 h 19998"/>
                <a:gd name="connsiteX585" fmla="*/ 17935 w 19998"/>
                <a:gd name="connsiteY585" fmla="*/ 4091 h 19998"/>
                <a:gd name="connsiteX586" fmla="*/ 17976 w 19998"/>
                <a:gd name="connsiteY586" fmla="*/ 4065 h 19998"/>
                <a:gd name="connsiteX587" fmla="*/ 18019 w 19998"/>
                <a:gd name="connsiteY587" fmla="*/ 4091 h 19998"/>
                <a:gd name="connsiteX588" fmla="*/ 18140 w 19998"/>
                <a:gd name="connsiteY588" fmla="*/ 4131 h 19998"/>
                <a:gd name="connsiteX589" fmla="*/ 18183 w 19998"/>
                <a:gd name="connsiteY589" fmla="*/ 4293 h 19998"/>
                <a:gd name="connsiteX590" fmla="*/ 18200 w 19998"/>
                <a:gd name="connsiteY590" fmla="*/ 4293 h 19998"/>
                <a:gd name="connsiteX591" fmla="*/ 18223 w 19998"/>
                <a:gd name="connsiteY591" fmla="*/ 4211 h 19998"/>
                <a:gd name="connsiteX592" fmla="*/ 18240 w 19998"/>
                <a:gd name="connsiteY592" fmla="*/ 4211 h 19998"/>
                <a:gd name="connsiteX593" fmla="*/ 18240 w 19998"/>
                <a:gd name="connsiteY593" fmla="*/ 4230 h 19998"/>
                <a:gd name="connsiteX594" fmla="*/ 18281 w 19998"/>
                <a:gd name="connsiteY594" fmla="*/ 4230 h 19998"/>
                <a:gd name="connsiteX595" fmla="*/ 18328 w 19998"/>
                <a:gd name="connsiteY595" fmla="*/ 4270 h 19998"/>
                <a:gd name="connsiteX596" fmla="*/ 18369 w 19998"/>
                <a:gd name="connsiteY596" fmla="*/ 4253 h 19998"/>
                <a:gd name="connsiteX597" fmla="*/ 18388 w 19998"/>
                <a:gd name="connsiteY597" fmla="*/ 4270 h 19998"/>
                <a:gd name="connsiteX598" fmla="*/ 18531 w 19998"/>
                <a:gd name="connsiteY598" fmla="*/ 4253 h 19998"/>
                <a:gd name="connsiteX599" fmla="*/ 18531 w 19998"/>
                <a:gd name="connsiteY599" fmla="*/ 4270 h 19998"/>
                <a:gd name="connsiteX600" fmla="*/ 18631 w 19998"/>
                <a:gd name="connsiteY600" fmla="*/ 4211 h 19998"/>
                <a:gd name="connsiteX601" fmla="*/ 18631 w 19998"/>
                <a:gd name="connsiteY601" fmla="*/ 4131 h 19998"/>
                <a:gd name="connsiteX602" fmla="*/ 18762 w 19998"/>
                <a:gd name="connsiteY602" fmla="*/ 4108 h 19998"/>
                <a:gd name="connsiteX603" fmla="*/ 18778 w 19998"/>
                <a:gd name="connsiteY603" fmla="*/ 4148 h 19998"/>
                <a:gd name="connsiteX604" fmla="*/ 18821 w 19998"/>
                <a:gd name="connsiteY604" fmla="*/ 4131 h 19998"/>
                <a:gd name="connsiteX605" fmla="*/ 18943 w 19998"/>
                <a:gd name="connsiteY605" fmla="*/ 4333 h 19998"/>
                <a:gd name="connsiteX606" fmla="*/ 19047 w 19998"/>
                <a:gd name="connsiteY606" fmla="*/ 4333 h 19998"/>
                <a:gd name="connsiteX607" fmla="*/ 19064 w 19998"/>
                <a:gd name="connsiteY607" fmla="*/ 4392 h 19998"/>
                <a:gd name="connsiteX608" fmla="*/ 19152 w 19998"/>
                <a:gd name="connsiteY608" fmla="*/ 4392 h 19998"/>
                <a:gd name="connsiteX609" fmla="*/ 19152 w 19998"/>
                <a:gd name="connsiteY609" fmla="*/ 4373 h 19998"/>
                <a:gd name="connsiteX610" fmla="*/ 19212 w 19998"/>
                <a:gd name="connsiteY610" fmla="*/ 4373 h 19998"/>
                <a:gd name="connsiteX611" fmla="*/ 19212 w 19998"/>
                <a:gd name="connsiteY611" fmla="*/ 4392 h 19998"/>
                <a:gd name="connsiteX612" fmla="*/ 19317 w 19998"/>
                <a:gd name="connsiteY612" fmla="*/ 4333 h 19998"/>
                <a:gd name="connsiteX613" fmla="*/ 19417 w 19998"/>
                <a:gd name="connsiteY613" fmla="*/ 4392 h 19998"/>
                <a:gd name="connsiteX614" fmla="*/ 19443 w 19998"/>
                <a:gd name="connsiteY614" fmla="*/ 4373 h 19998"/>
                <a:gd name="connsiteX615" fmla="*/ 19500 w 19998"/>
                <a:gd name="connsiteY615" fmla="*/ 4373 h 19998"/>
                <a:gd name="connsiteX616" fmla="*/ 19521 w 19998"/>
                <a:gd name="connsiteY616" fmla="*/ 4352 h 19998"/>
                <a:gd name="connsiteX617" fmla="*/ 19998 w 19998"/>
                <a:gd name="connsiteY617" fmla="*/ 4512 h 19998"/>
                <a:gd name="connsiteX618" fmla="*/ 19750 w 19998"/>
                <a:gd name="connsiteY618" fmla="*/ 4939 h 19998"/>
                <a:gd name="connsiteX619" fmla="*/ 19712 w 19998"/>
                <a:gd name="connsiteY619" fmla="*/ 4939 h 19998"/>
                <a:gd name="connsiteX620" fmla="*/ 19686 w 19998"/>
                <a:gd name="connsiteY620" fmla="*/ 5003 h 19998"/>
                <a:gd name="connsiteX621" fmla="*/ 19645 w 19998"/>
                <a:gd name="connsiteY621" fmla="*/ 5003 h 19998"/>
                <a:gd name="connsiteX622" fmla="*/ 19131 w 19998"/>
                <a:gd name="connsiteY622" fmla="*/ 6512 h 19998"/>
                <a:gd name="connsiteX623" fmla="*/ 19236 w 19998"/>
                <a:gd name="connsiteY623" fmla="*/ 7750 h 19998"/>
                <a:gd name="connsiteX624" fmla="*/ 19212 w 19998"/>
                <a:gd name="connsiteY624" fmla="*/ 7750 h 19998"/>
                <a:gd name="connsiteX625" fmla="*/ 19090 w 19998"/>
                <a:gd name="connsiteY625" fmla="*/ 7870 h 19998"/>
                <a:gd name="connsiteX626" fmla="*/ 19152 w 19998"/>
                <a:gd name="connsiteY626" fmla="*/ 7853 h 19998"/>
                <a:gd name="connsiteX627" fmla="*/ 19064 w 19998"/>
                <a:gd name="connsiteY627" fmla="*/ 7973 h 19998"/>
                <a:gd name="connsiteX628" fmla="*/ 18983 w 19998"/>
                <a:gd name="connsiteY628" fmla="*/ 7973 h 19998"/>
                <a:gd name="connsiteX629" fmla="*/ 18714 w 19998"/>
                <a:gd name="connsiteY629" fmla="*/ 8135 h 19998"/>
                <a:gd name="connsiteX630" fmla="*/ 18695 w 19998"/>
                <a:gd name="connsiteY630" fmla="*/ 8093 h 19998"/>
                <a:gd name="connsiteX631" fmla="*/ 18614 w 19998"/>
                <a:gd name="connsiteY631" fmla="*/ 7997 h 19998"/>
                <a:gd name="connsiteX632" fmla="*/ 18304 w 19998"/>
                <a:gd name="connsiteY63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617 w 19998"/>
                <a:gd name="connsiteY370" fmla="*/ 5106 h 19998"/>
                <a:gd name="connsiteX371" fmla="*/ 803 w 19998"/>
                <a:gd name="connsiteY371" fmla="*/ 5085 h 19998"/>
                <a:gd name="connsiteX372" fmla="*/ 826 w 19998"/>
                <a:gd name="connsiteY372" fmla="*/ 5106 h 19998"/>
                <a:gd name="connsiteX373" fmla="*/ 803 w 19998"/>
                <a:gd name="connsiteY373" fmla="*/ 5149 h 19998"/>
                <a:gd name="connsiteX374" fmla="*/ 803 w 19998"/>
                <a:gd name="connsiteY374" fmla="*/ 5165 h 19998"/>
                <a:gd name="connsiteX375" fmla="*/ 1276 w 19998"/>
                <a:gd name="connsiteY375" fmla="*/ 5022 h 19998"/>
                <a:gd name="connsiteX376" fmla="*/ 1276 w 19998"/>
                <a:gd name="connsiteY376" fmla="*/ 5003 h 19998"/>
                <a:gd name="connsiteX377" fmla="*/ 1276 w 19998"/>
                <a:gd name="connsiteY377" fmla="*/ 5022 h 19998"/>
                <a:gd name="connsiteX378" fmla="*/ 1298 w 19998"/>
                <a:gd name="connsiteY378" fmla="*/ 5022 h 19998"/>
                <a:gd name="connsiteX379" fmla="*/ 1298 w 19998"/>
                <a:gd name="connsiteY379" fmla="*/ 5003 h 19998"/>
                <a:gd name="connsiteX380" fmla="*/ 1341 w 19998"/>
                <a:gd name="connsiteY380" fmla="*/ 5165 h 19998"/>
                <a:gd name="connsiteX381" fmla="*/ 1381 w 19998"/>
                <a:gd name="connsiteY381" fmla="*/ 5165 h 19998"/>
                <a:gd name="connsiteX382" fmla="*/ 1524 w 19998"/>
                <a:gd name="connsiteY382" fmla="*/ 5069 h 19998"/>
                <a:gd name="connsiteX383" fmla="*/ 1562 w 19998"/>
                <a:gd name="connsiteY383" fmla="*/ 5069 h 19998"/>
                <a:gd name="connsiteX384" fmla="*/ 1562 w 19998"/>
                <a:gd name="connsiteY384" fmla="*/ 5043 h 19998"/>
                <a:gd name="connsiteX385" fmla="*/ 1815 w 19998"/>
                <a:gd name="connsiteY385" fmla="*/ 5125 h 19998"/>
                <a:gd name="connsiteX386" fmla="*/ 1815 w 19998"/>
                <a:gd name="connsiteY386" fmla="*/ 5149 h 19998"/>
                <a:gd name="connsiteX387" fmla="*/ 1831 w 19998"/>
                <a:gd name="connsiteY387" fmla="*/ 5149 h 19998"/>
                <a:gd name="connsiteX388" fmla="*/ 1874 w 19998"/>
                <a:gd name="connsiteY388" fmla="*/ 5149 h 19998"/>
                <a:gd name="connsiteX389" fmla="*/ 1936 w 19998"/>
                <a:gd name="connsiteY389" fmla="*/ 5165 h 19998"/>
                <a:gd name="connsiteX390" fmla="*/ 1936 w 19998"/>
                <a:gd name="connsiteY390" fmla="*/ 5149 h 19998"/>
                <a:gd name="connsiteX391" fmla="*/ 1979 w 19998"/>
                <a:gd name="connsiteY391" fmla="*/ 5003 h 19998"/>
                <a:gd name="connsiteX392" fmla="*/ 1936 w 19998"/>
                <a:gd name="connsiteY392" fmla="*/ 4939 h 19998"/>
                <a:gd name="connsiteX393" fmla="*/ 2103 w 19998"/>
                <a:gd name="connsiteY393" fmla="*/ 4820 h 19998"/>
                <a:gd name="connsiteX394" fmla="*/ 2496 w 19998"/>
                <a:gd name="connsiteY394" fmla="*/ 4777 h 19998"/>
                <a:gd name="connsiteX395" fmla="*/ 2536 w 19998"/>
                <a:gd name="connsiteY395" fmla="*/ 4860 h 19998"/>
                <a:gd name="connsiteX396" fmla="*/ 2722 w 19998"/>
                <a:gd name="connsiteY396" fmla="*/ 4761 h 19998"/>
                <a:gd name="connsiteX397" fmla="*/ 2722 w 19998"/>
                <a:gd name="connsiteY397" fmla="*/ 4900 h 19998"/>
                <a:gd name="connsiteX398" fmla="*/ 2805 w 19998"/>
                <a:gd name="connsiteY398" fmla="*/ 4923 h 19998"/>
                <a:gd name="connsiteX399" fmla="*/ 2970 w 19998"/>
                <a:gd name="connsiteY399" fmla="*/ 5189 h 19998"/>
                <a:gd name="connsiteX400" fmla="*/ 3256 w 19998"/>
                <a:gd name="connsiteY400" fmla="*/ 5673 h 19998"/>
                <a:gd name="connsiteX401" fmla="*/ 3608 w 19998"/>
                <a:gd name="connsiteY401" fmla="*/ 5391 h 19998"/>
                <a:gd name="connsiteX402" fmla="*/ 3860 w 19998"/>
                <a:gd name="connsiteY402" fmla="*/ 5268 h 19998"/>
                <a:gd name="connsiteX403" fmla="*/ 3999 w 19998"/>
                <a:gd name="connsiteY403" fmla="*/ 5534 h 19998"/>
                <a:gd name="connsiteX404" fmla="*/ 4351 w 19998"/>
                <a:gd name="connsiteY404" fmla="*/ 5351 h 19998"/>
                <a:gd name="connsiteX405" fmla="*/ 4580 w 19998"/>
                <a:gd name="connsiteY405" fmla="*/ 5268 h 19998"/>
                <a:gd name="connsiteX406" fmla="*/ 4580 w 19998"/>
                <a:gd name="connsiteY406" fmla="*/ 5471 h 19998"/>
                <a:gd name="connsiteX407" fmla="*/ 4994 w 19998"/>
                <a:gd name="connsiteY407" fmla="*/ 5449 h 19998"/>
                <a:gd name="connsiteX408" fmla="*/ 5323 w 19998"/>
                <a:gd name="connsiteY408" fmla="*/ 5471 h 19998"/>
                <a:gd name="connsiteX409" fmla="*/ 5242 w 19998"/>
                <a:gd name="connsiteY409" fmla="*/ 5407 h 19998"/>
                <a:gd name="connsiteX410" fmla="*/ 4994 w 19998"/>
                <a:gd name="connsiteY410" fmla="*/ 5003 h 19998"/>
                <a:gd name="connsiteX411" fmla="*/ 4970 w 19998"/>
                <a:gd name="connsiteY411" fmla="*/ 5003 h 19998"/>
                <a:gd name="connsiteX412" fmla="*/ 4954 w 19998"/>
                <a:gd name="connsiteY412" fmla="*/ 4982 h 19998"/>
                <a:gd name="connsiteX413" fmla="*/ 5054 w 19998"/>
                <a:gd name="connsiteY413" fmla="*/ 4618 h 19998"/>
                <a:gd name="connsiteX414" fmla="*/ 5054 w 19998"/>
                <a:gd name="connsiteY414" fmla="*/ 4601 h 19998"/>
                <a:gd name="connsiteX415" fmla="*/ 5037 w 19998"/>
                <a:gd name="connsiteY415" fmla="*/ 4618 h 19998"/>
                <a:gd name="connsiteX416" fmla="*/ 5011 w 19998"/>
                <a:gd name="connsiteY416" fmla="*/ 4131 h 19998"/>
                <a:gd name="connsiteX417" fmla="*/ 4970 w 19998"/>
                <a:gd name="connsiteY417" fmla="*/ 4131 h 19998"/>
                <a:gd name="connsiteX418" fmla="*/ 4642 w 19998"/>
                <a:gd name="connsiteY418" fmla="*/ 3335 h 19998"/>
                <a:gd name="connsiteX419" fmla="*/ 4663 w 19998"/>
                <a:gd name="connsiteY419" fmla="*/ 3092 h 19998"/>
                <a:gd name="connsiteX420" fmla="*/ 4563 w 19998"/>
                <a:gd name="connsiteY420" fmla="*/ 3050 h 19998"/>
                <a:gd name="connsiteX421" fmla="*/ 4684 w 19998"/>
                <a:gd name="connsiteY421" fmla="*/ 2947 h 19998"/>
                <a:gd name="connsiteX422" fmla="*/ 5242 w 19998"/>
                <a:gd name="connsiteY422" fmla="*/ 3092 h 19998"/>
                <a:gd name="connsiteX423" fmla="*/ 5258 w 19998"/>
                <a:gd name="connsiteY423" fmla="*/ 3029 h 19998"/>
                <a:gd name="connsiteX424" fmla="*/ 5570 w 19998"/>
                <a:gd name="connsiteY424" fmla="*/ 3050 h 19998"/>
                <a:gd name="connsiteX425" fmla="*/ 5632 w 19998"/>
                <a:gd name="connsiteY425" fmla="*/ 3252 h 19998"/>
                <a:gd name="connsiteX426" fmla="*/ 5592 w 19998"/>
                <a:gd name="connsiteY426" fmla="*/ 3252 h 19998"/>
                <a:gd name="connsiteX427" fmla="*/ 5570 w 19998"/>
                <a:gd name="connsiteY427" fmla="*/ 3316 h 19998"/>
                <a:gd name="connsiteX428" fmla="*/ 5511 w 19998"/>
                <a:gd name="connsiteY428" fmla="*/ 3316 h 19998"/>
                <a:gd name="connsiteX429" fmla="*/ 5675 w 19998"/>
                <a:gd name="connsiteY429" fmla="*/ 3800 h 19998"/>
                <a:gd name="connsiteX430" fmla="*/ 5649 w 19998"/>
                <a:gd name="connsiteY430" fmla="*/ 3826 h 19998"/>
                <a:gd name="connsiteX431" fmla="*/ 5732 w 19998"/>
                <a:gd name="connsiteY431" fmla="*/ 3842 h 19998"/>
                <a:gd name="connsiteX432" fmla="*/ 5713 w 19998"/>
                <a:gd name="connsiteY432" fmla="*/ 3842 h 19998"/>
                <a:gd name="connsiteX433" fmla="*/ 5732 w 19998"/>
                <a:gd name="connsiteY433" fmla="*/ 3882 h 19998"/>
                <a:gd name="connsiteX434" fmla="*/ 5756 w 19998"/>
                <a:gd name="connsiteY434" fmla="*/ 3882 h 19998"/>
                <a:gd name="connsiteX435" fmla="*/ 5775 w 19998"/>
                <a:gd name="connsiteY435" fmla="*/ 3882 h 19998"/>
                <a:gd name="connsiteX436" fmla="*/ 5861 w 19998"/>
                <a:gd name="connsiteY436" fmla="*/ 3762 h 19998"/>
                <a:gd name="connsiteX437" fmla="*/ 6499 w 19998"/>
                <a:gd name="connsiteY437" fmla="*/ 3906 h 19998"/>
                <a:gd name="connsiteX438" fmla="*/ 7611 w 19998"/>
                <a:gd name="connsiteY438" fmla="*/ 3826 h 19998"/>
                <a:gd name="connsiteX439" fmla="*/ 7923 w 19998"/>
                <a:gd name="connsiteY439" fmla="*/ 3722 h 19998"/>
                <a:gd name="connsiteX440" fmla="*/ 8045 w 19998"/>
                <a:gd name="connsiteY440" fmla="*/ 3703 h 19998"/>
                <a:gd name="connsiteX441" fmla="*/ 7611 w 19998"/>
                <a:gd name="connsiteY441" fmla="*/ 3600 h 19998"/>
                <a:gd name="connsiteX442" fmla="*/ 7611 w 19998"/>
                <a:gd name="connsiteY442" fmla="*/ 3581 h 19998"/>
                <a:gd name="connsiteX443" fmla="*/ 7799 w 19998"/>
                <a:gd name="connsiteY443" fmla="*/ 3092 h 19998"/>
                <a:gd name="connsiteX444" fmla="*/ 9574 w 19998"/>
                <a:gd name="connsiteY444" fmla="*/ 2317 h 19998"/>
                <a:gd name="connsiteX445" fmla="*/ 9843 w 19998"/>
                <a:gd name="connsiteY445" fmla="*/ 1993 h 19998"/>
                <a:gd name="connsiteX446" fmla="*/ 9902 w 19998"/>
                <a:gd name="connsiteY446" fmla="*/ 2051 h 19998"/>
                <a:gd name="connsiteX447" fmla="*/ 10031 w 19998"/>
                <a:gd name="connsiteY447" fmla="*/ 2051 h 19998"/>
                <a:gd name="connsiteX448" fmla="*/ 9964 w 19998"/>
                <a:gd name="connsiteY448" fmla="*/ 1972 h 19998"/>
                <a:gd name="connsiteX449" fmla="*/ 9943 w 19998"/>
                <a:gd name="connsiteY449" fmla="*/ 1993 h 19998"/>
                <a:gd name="connsiteX450" fmla="*/ 9843 w 19998"/>
                <a:gd name="connsiteY450" fmla="*/ 1645 h 19998"/>
                <a:gd name="connsiteX451" fmla="*/ 9902 w 19998"/>
                <a:gd name="connsiteY451" fmla="*/ 1645 h 19998"/>
                <a:gd name="connsiteX452" fmla="*/ 9902 w 19998"/>
                <a:gd name="connsiteY452" fmla="*/ 1628 h 19998"/>
                <a:gd name="connsiteX453" fmla="*/ 9902 w 19998"/>
                <a:gd name="connsiteY453" fmla="*/ 1607 h 19998"/>
                <a:gd name="connsiteX454" fmla="*/ 9843 w 19998"/>
                <a:gd name="connsiteY454" fmla="*/ 1542 h 19998"/>
                <a:gd name="connsiteX455" fmla="*/ 9886 w 19998"/>
                <a:gd name="connsiteY455" fmla="*/ 1260 h 19998"/>
                <a:gd name="connsiteX456" fmla="*/ 9926 w 19998"/>
                <a:gd name="connsiteY456" fmla="*/ 1243 h 19998"/>
                <a:gd name="connsiteX457" fmla="*/ 9886 w 19998"/>
                <a:gd name="connsiteY457" fmla="*/ 815 h 19998"/>
                <a:gd name="connsiteX458" fmla="*/ 9902 w 19998"/>
                <a:gd name="connsiteY458" fmla="*/ 815 h 19998"/>
                <a:gd name="connsiteX459" fmla="*/ 9886 w 19998"/>
                <a:gd name="connsiteY459" fmla="*/ 484 h 19998"/>
                <a:gd name="connsiteX460" fmla="*/ 10645 w 19998"/>
                <a:gd name="connsiteY460" fmla="*/ 186 h 19998"/>
                <a:gd name="connsiteX461" fmla="*/ 11307 w 19998"/>
                <a:gd name="connsiteY461" fmla="*/ 0 h 19998"/>
                <a:gd name="connsiteX462" fmla="*/ 11431 w 19998"/>
                <a:gd name="connsiteY462" fmla="*/ 324 h 19998"/>
                <a:gd name="connsiteX463" fmla="*/ 11431 w 19998"/>
                <a:gd name="connsiteY463" fmla="*/ 630 h 19998"/>
                <a:gd name="connsiteX464" fmla="*/ 11577 w 19998"/>
                <a:gd name="connsiteY464" fmla="*/ 630 h 19998"/>
                <a:gd name="connsiteX465" fmla="*/ 11700 w 19998"/>
                <a:gd name="connsiteY465" fmla="*/ 832 h 19998"/>
                <a:gd name="connsiteX466" fmla="*/ 11822 w 19998"/>
                <a:gd name="connsiteY466" fmla="*/ 895 h 19998"/>
                <a:gd name="connsiteX467" fmla="*/ 12158 w 19998"/>
                <a:gd name="connsiteY467" fmla="*/ 670 h 19998"/>
                <a:gd name="connsiteX468" fmla="*/ 12279 w 19998"/>
                <a:gd name="connsiteY468" fmla="*/ 792 h 19998"/>
                <a:gd name="connsiteX469" fmla="*/ 12255 w 19998"/>
                <a:gd name="connsiteY469" fmla="*/ 815 h 19998"/>
                <a:gd name="connsiteX470" fmla="*/ 12360 w 19998"/>
                <a:gd name="connsiteY470" fmla="*/ 895 h 19998"/>
                <a:gd name="connsiteX471" fmla="*/ 12360 w 19998"/>
                <a:gd name="connsiteY471" fmla="*/ 912 h 19998"/>
                <a:gd name="connsiteX472" fmla="*/ 12339 w 19998"/>
                <a:gd name="connsiteY472" fmla="*/ 935 h 19998"/>
                <a:gd name="connsiteX473" fmla="*/ 12548 w 19998"/>
                <a:gd name="connsiteY473" fmla="*/ 1342 h 19998"/>
                <a:gd name="connsiteX474" fmla="*/ 12753 w 19998"/>
                <a:gd name="connsiteY474" fmla="*/ 1260 h 19998"/>
                <a:gd name="connsiteX475" fmla="*/ 12729 w 19998"/>
                <a:gd name="connsiteY475" fmla="*/ 1363 h 19998"/>
                <a:gd name="connsiteX476" fmla="*/ 12834 w 19998"/>
                <a:gd name="connsiteY476" fmla="*/ 1323 h 19998"/>
                <a:gd name="connsiteX477" fmla="*/ 12853 w 19998"/>
                <a:gd name="connsiteY477" fmla="*/ 1342 h 19998"/>
                <a:gd name="connsiteX478" fmla="*/ 12901 w 19998"/>
                <a:gd name="connsiteY478" fmla="*/ 1342 h 19998"/>
                <a:gd name="connsiteX479" fmla="*/ 13039 w 19998"/>
                <a:gd name="connsiteY479" fmla="*/ 1769 h 19998"/>
                <a:gd name="connsiteX480" fmla="*/ 13039 w 19998"/>
                <a:gd name="connsiteY480" fmla="*/ 1751 h 19998"/>
                <a:gd name="connsiteX481" fmla="*/ 13065 w 19998"/>
                <a:gd name="connsiteY481" fmla="*/ 1751 h 19998"/>
                <a:gd name="connsiteX482" fmla="*/ 13082 w 19998"/>
                <a:gd name="connsiteY482" fmla="*/ 1671 h 19998"/>
                <a:gd name="connsiteX483" fmla="*/ 13186 w 19998"/>
                <a:gd name="connsiteY483" fmla="*/ 1645 h 19998"/>
                <a:gd name="connsiteX484" fmla="*/ 13203 w 19998"/>
                <a:gd name="connsiteY484" fmla="*/ 1671 h 19998"/>
                <a:gd name="connsiteX485" fmla="*/ 13203 w 19998"/>
                <a:gd name="connsiteY485" fmla="*/ 1645 h 19998"/>
                <a:gd name="connsiteX486" fmla="*/ 13267 w 19998"/>
                <a:gd name="connsiteY486" fmla="*/ 1645 h 19998"/>
                <a:gd name="connsiteX487" fmla="*/ 13267 w 19998"/>
                <a:gd name="connsiteY487" fmla="*/ 1671 h 19998"/>
                <a:gd name="connsiteX488" fmla="*/ 13308 w 19998"/>
                <a:gd name="connsiteY488" fmla="*/ 1687 h 19998"/>
                <a:gd name="connsiteX489" fmla="*/ 13308 w 19998"/>
                <a:gd name="connsiteY489" fmla="*/ 1711 h 19998"/>
                <a:gd name="connsiteX490" fmla="*/ 13515 w 19998"/>
                <a:gd name="connsiteY490" fmla="*/ 1628 h 19998"/>
                <a:gd name="connsiteX491" fmla="*/ 13598 w 19998"/>
                <a:gd name="connsiteY491" fmla="*/ 1751 h 19998"/>
                <a:gd name="connsiteX492" fmla="*/ 13660 w 19998"/>
                <a:gd name="connsiteY492" fmla="*/ 1769 h 19998"/>
                <a:gd name="connsiteX493" fmla="*/ 13660 w 19998"/>
                <a:gd name="connsiteY493" fmla="*/ 1833 h 19998"/>
                <a:gd name="connsiteX494" fmla="*/ 13677 w 19998"/>
                <a:gd name="connsiteY494" fmla="*/ 1833 h 19998"/>
                <a:gd name="connsiteX495" fmla="*/ 13677 w 19998"/>
                <a:gd name="connsiteY495" fmla="*/ 1849 h 19998"/>
                <a:gd name="connsiteX496" fmla="*/ 13725 w 19998"/>
                <a:gd name="connsiteY496" fmla="*/ 1849 h 19998"/>
                <a:gd name="connsiteX497" fmla="*/ 13703 w 19998"/>
                <a:gd name="connsiteY497" fmla="*/ 1833 h 19998"/>
                <a:gd name="connsiteX498" fmla="*/ 13725 w 19998"/>
                <a:gd name="connsiteY498" fmla="*/ 1791 h 19998"/>
                <a:gd name="connsiteX499" fmla="*/ 13808 w 19998"/>
                <a:gd name="connsiteY499" fmla="*/ 1873 h 19998"/>
                <a:gd name="connsiteX500" fmla="*/ 13725 w 19998"/>
                <a:gd name="connsiteY500" fmla="*/ 2155 h 19998"/>
                <a:gd name="connsiteX501" fmla="*/ 13725 w 19998"/>
                <a:gd name="connsiteY501" fmla="*/ 2138 h 19998"/>
                <a:gd name="connsiteX502" fmla="*/ 13784 w 19998"/>
                <a:gd name="connsiteY502" fmla="*/ 2155 h 19998"/>
                <a:gd name="connsiteX503" fmla="*/ 13825 w 19998"/>
                <a:gd name="connsiteY503" fmla="*/ 2301 h 19998"/>
                <a:gd name="connsiteX504" fmla="*/ 13703 w 19998"/>
                <a:gd name="connsiteY504" fmla="*/ 2420 h 19998"/>
                <a:gd name="connsiteX505" fmla="*/ 13741 w 19998"/>
                <a:gd name="connsiteY505" fmla="*/ 2463 h 19998"/>
                <a:gd name="connsiteX506" fmla="*/ 13703 w 19998"/>
                <a:gd name="connsiteY506" fmla="*/ 2503 h 19998"/>
                <a:gd name="connsiteX507" fmla="*/ 13784 w 19998"/>
                <a:gd name="connsiteY507" fmla="*/ 2519 h 19998"/>
                <a:gd name="connsiteX508" fmla="*/ 13784 w 19998"/>
                <a:gd name="connsiteY508" fmla="*/ 2540 h 19998"/>
                <a:gd name="connsiteX509" fmla="*/ 13849 w 19998"/>
                <a:gd name="connsiteY509" fmla="*/ 2540 h 19998"/>
                <a:gd name="connsiteX510" fmla="*/ 14280 w 19998"/>
                <a:gd name="connsiteY510" fmla="*/ 2540 h 19998"/>
                <a:gd name="connsiteX511" fmla="*/ 14527 w 19998"/>
                <a:gd name="connsiteY511" fmla="*/ 2437 h 19998"/>
                <a:gd name="connsiteX512" fmla="*/ 14527 w 19998"/>
                <a:gd name="connsiteY512" fmla="*/ 2218 h 19998"/>
                <a:gd name="connsiteX513" fmla="*/ 14715 w 19998"/>
                <a:gd name="connsiteY513" fmla="*/ 2051 h 19998"/>
                <a:gd name="connsiteX514" fmla="*/ 14815 w 19998"/>
                <a:gd name="connsiteY514" fmla="*/ 2115 h 19998"/>
                <a:gd name="connsiteX515" fmla="*/ 14775 w 19998"/>
                <a:gd name="connsiteY515" fmla="*/ 2138 h 19998"/>
                <a:gd name="connsiteX516" fmla="*/ 14796 w 19998"/>
                <a:gd name="connsiteY516" fmla="*/ 2218 h 19998"/>
                <a:gd name="connsiteX517" fmla="*/ 14756 w 19998"/>
                <a:gd name="connsiteY517" fmla="*/ 2195 h 19998"/>
                <a:gd name="connsiteX518" fmla="*/ 14732 w 19998"/>
                <a:gd name="connsiteY518" fmla="*/ 2218 h 19998"/>
                <a:gd name="connsiteX519" fmla="*/ 14756 w 19998"/>
                <a:gd name="connsiteY519" fmla="*/ 2237 h 19998"/>
                <a:gd name="connsiteX520" fmla="*/ 14732 w 19998"/>
                <a:gd name="connsiteY520" fmla="*/ 2275 h 19998"/>
                <a:gd name="connsiteX521" fmla="*/ 14715 w 19998"/>
                <a:gd name="connsiteY521" fmla="*/ 2275 h 19998"/>
                <a:gd name="connsiteX522" fmla="*/ 14756 w 19998"/>
                <a:gd name="connsiteY522" fmla="*/ 2341 h 19998"/>
                <a:gd name="connsiteX523" fmla="*/ 14675 w 19998"/>
                <a:gd name="connsiteY523" fmla="*/ 2519 h 19998"/>
                <a:gd name="connsiteX524" fmla="*/ 14815 w 19998"/>
                <a:gd name="connsiteY524" fmla="*/ 2622 h 19998"/>
                <a:gd name="connsiteX525" fmla="*/ 14796 w 19998"/>
                <a:gd name="connsiteY525" fmla="*/ 2904 h 19998"/>
                <a:gd name="connsiteX526" fmla="*/ 14918 w 19998"/>
                <a:gd name="connsiteY526" fmla="*/ 2904 h 19998"/>
                <a:gd name="connsiteX527" fmla="*/ 14918 w 19998"/>
                <a:gd name="connsiteY527" fmla="*/ 2867 h 19998"/>
                <a:gd name="connsiteX528" fmla="*/ 15001 w 19998"/>
                <a:gd name="connsiteY528" fmla="*/ 2888 h 19998"/>
                <a:gd name="connsiteX529" fmla="*/ 15230 w 19998"/>
                <a:gd name="connsiteY529" fmla="*/ 3074 h 19998"/>
                <a:gd name="connsiteX530" fmla="*/ 15249 w 19998"/>
                <a:gd name="connsiteY530" fmla="*/ 3050 h 19998"/>
                <a:gd name="connsiteX531" fmla="*/ 15249 w 19998"/>
                <a:gd name="connsiteY531" fmla="*/ 3114 h 19998"/>
                <a:gd name="connsiteX532" fmla="*/ 15330 w 19998"/>
                <a:gd name="connsiteY532" fmla="*/ 3114 h 19998"/>
                <a:gd name="connsiteX533" fmla="*/ 15418 w 19998"/>
                <a:gd name="connsiteY533" fmla="*/ 3114 h 19998"/>
                <a:gd name="connsiteX534" fmla="*/ 15499 w 19998"/>
                <a:gd name="connsiteY534" fmla="*/ 3196 h 19998"/>
                <a:gd name="connsiteX535" fmla="*/ 15475 w 19998"/>
                <a:gd name="connsiteY535" fmla="*/ 3252 h 19998"/>
                <a:gd name="connsiteX536" fmla="*/ 15499 w 19998"/>
                <a:gd name="connsiteY536" fmla="*/ 3295 h 19998"/>
                <a:gd name="connsiteX537" fmla="*/ 15499 w 19998"/>
                <a:gd name="connsiteY537" fmla="*/ 3276 h 19998"/>
                <a:gd name="connsiteX538" fmla="*/ 15599 w 19998"/>
                <a:gd name="connsiteY538" fmla="*/ 3276 h 19998"/>
                <a:gd name="connsiteX539" fmla="*/ 15704 w 19998"/>
                <a:gd name="connsiteY539" fmla="*/ 3374 h 19998"/>
                <a:gd name="connsiteX540" fmla="*/ 15682 w 19998"/>
                <a:gd name="connsiteY540" fmla="*/ 3414 h 19998"/>
                <a:gd name="connsiteX541" fmla="*/ 15723 w 19998"/>
                <a:gd name="connsiteY541" fmla="*/ 3478 h 19998"/>
                <a:gd name="connsiteX542" fmla="*/ 15704 w 19998"/>
                <a:gd name="connsiteY542" fmla="*/ 3497 h 19998"/>
                <a:gd name="connsiteX543" fmla="*/ 15747 w 19998"/>
                <a:gd name="connsiteY543" fmla="*/ 3534 h 19998"/>
                <a:gd name="connsiteX544" fmla="*/ 15747 w 19998"/>
                <a:gd name="connsiteY544" fmla="*/ 3518 h 19998"/>
                <a:gd name="connsiteX545" fmla="*/ 15935 w 19998"/>
                <a:gd name="connsiteY545" fmla="*/ 3478 h 19998"/>
                <a:gd name="connsiteX546" fmla="*/ 15935 w 19998"/>
                <a:gd name="connsiteY546" fmla="*/ 3518 h 19998"/>
                <a:gd name="connsiteX547" fmla="*/ 15951 w 19998"/>
                <a:gd name="connsiteY547" fmla="*/ 3518 h 19998"/>
                <a:gd name="connsiteX548" fmla="*/ 15992 w 19998"/>
                <a:gd name="connsiteY548" fmla="*/ 3414 h 19998"/>
                <a:gd name="connsiteX549" fmla="*/ 16156 w 19998"/>
                <a:gd name="connsiteY549" fmla="*/ 3414 h 19998"/>
                <a:gd name="connsiteX550" fmla="*/ 16156 w 19998"/>
                <a:gd name="connsiteY550" fmla="*/ 3374 h 19998"/>
                <a:gd name="connsiteX551" fmla="*/ 16302 w 19998"/>
                <a:gd name="connsiteY551" fmla="*/ 3436 h 19998"/>
                <a:gd name="connsiteX552" fmla="*/ 16285 w 19998"/>
                <a:gd name="connsiteY552" fmla="*/ 3454 h 19998"/>
                <a:gd name="connsiteX553" fmla="*/ 16366 w 19998"/>
                <a:gd name="connsiteY553" fmla="*/ 3518 h 19998"/>
                <a:gd name="connsiteX554" fmla="*/ 16490 w 19998"/>
                <a:gd name="connsiteY554" fmla="*/ 3518 h 19998"/>
                <a:gd name="connsiteX555" fmla="*/ 16506 w 19998"/>
                <a:gd name="connsiteY555" fmla="*/ 3600 h 19998"/>
                <a:gd name="connsiteX556" fmla="*/ 16590 w 19998"/>
                <a:gd name="connsiteY556" fmla="*/ 3624 h 19998"/>
                <a:gd name="connsiteX557" fmla="*/ 16611 w 19998"/>
                <a:gd name="connsiteY557" fmla="*/ 3581 h 19998"/>
                <a:gd name="connsiteX558" fmla="*/ 16694 w 19998"/>
                <a:gd name="connsiteY558" fmla="*/ 3600 h 19998"/>
                <a:gd name="connsiteX559" fmla="*/ 16694 w 19998"/>
                <a:gd name="connsiteY559" fmla="*/ 3560 h 19998"/>
                <a:gd name="connsiteX560" fmla="*/ 16716 w 19998"/>
                <a:gd name="connsiteY560" fmla="*/ 3560 h 19998"/>
                <a:gd name="connsiteX561" fmla="*/ 16716 w 19998"/>
                <a:gd name="connsiteY561" fmla="*/ 3518 h 19998"/>
                <a:gd name="connsiteX562" fmla="*/ 16759 w 19998"/>
                <a:gd name="connsiteY562" fmla="*/ 3497 h 19998"/>
                <a:gd name="connsiteX563" fmla="*/ 16759 w 19998"/>
                <a:gd name="connsiteY563" fmla="*/ 3478 h 19998"/>
                <a:gd name="connsiteX564" fmla="*/ 16940 w 19998"/>
                <a:gd name="connsiteY564" fmla="*/ 3478 h 19998"/>
                <a:gd name="connsiteX565" fmla="*/ 17085 w 19998"/>
                <a:gd name="connsiteY565" fmla="*/ 3560 h 19998"/>
                <a:gd name="connsiteX566" fmla="*/ 17085 w 19998"/>
                <a:gd name="connsiteY566" fmla="*/ 3534 h 19998"/>
                <a:gd name="connsiteX567" fmla="*/ 17192 w 19998"/>
                <a:gd name="connsiteY567" fmla="*/ 3518 h 19998"/>
                <a:gd name="connsiteX568" fmla="*/ 17192 w 19998"/>
                <a:gd name="connsiteY568" fmla="*/ 3534 h 19998"/>
                <a:gd name="connsiteX569" fmla="*/ 17373 w 19998"/>
                <a:gd name="connsiteY569" fmla="*/ 3640 h 19998"/>
                <a:gd name="connsiteX570" fmla="*/ 17354 w 19998"/>
                <a:gd name="connsiteY570" fmla="*/ 3663 h 19998"/>
                <a:gd name="connsiteX571" fmla="*/ 17437 w 19998"/>
                <a:gd name="connsiteY571" fmla="*/ 3783 h 19998"/>
                <a:gd name="connsiteX572" fmla="*/ 17397 w 19998"/>
                <a:gd name="connsiteY572" fmla="*/ 3783 h 19998"/>
                <a:gd name="connsiteX573" fmla="*/ 17414 w 19998"/>
                <a:gd name="connsiteY573" fmla="*/ 3826 h 19998"/>
                <a:gd name="connsiteX574" fmla="*/ 17437 w 19998"/>
                <a:gd name="connsiteY574" fmla="*/ 3826 h 19998"/>
                <a:gd name="connsiteX575" fmla="*/ 17602 w 19998"/>
                <a:gd name="connsiteY575" fmla="*/ 4028 h 19998"/>
                <a:gd name="connsiteX576" fmla="*/ 17623 w 19998"/>
                <a:gd name="connsiteY576" fmla="*/ 4091 h 19998"/>
                <a:gd name="connsiteX577" fmla="*/ 17642 w 19998"/>
                <a:gd name="connsiteY577" fmla="*/ 4091 h 19998"/>
                <a:gd name="connsiteX578" fmla="*/ 17683 w 19998"/>
                <a:gd name="connsiteY578" fmla="*/ 4211 h 19998"/>
                <a:gd name="connsiteX579" fmla="*/ 17849 w 19998"/>
                <a:gd name="connsiteY579" fmla="*/ 4211 h 19998"/>
                <a:gd name="connsiteX580" fmla="*/ 17849 w 19998"/>
                <a:gd name="connsiteY580" fmla="*/ 4171 h 19998"/>
                <a:gd name="connsiteX581" fmla="*/ 17871 w 19998"/>
                <a:gd name="connsiteY581" fmla="*/ 4171 h 19998"/>
                <a:gd name="connsiteX582" fmla="*/ 17830 w 19998"/>
                <a:gd name="connsiteY582" fmla="*/ 4091 h 19998"/>
                <a:gd name="connsiteX583" fmla="*/ 17871 w 19998"/>
                <a:gd name="connsiteY583" fmla="*/ 4065 h 19998"/>
                <a:gd name="connsiteX584" fmla="*/ 17935 w 19998"/>
                <a:gd name="connsiteY584" fmla="*/ 4091 h 19998"/>
                <a:gd name="connsiteX585" fmla="*/ 17976 w 19998"/>
                <a:gd name="connsiteY585" fmla="*/ 4065 h 19998"/>
                <a:gd name="connsiteX586" fmla="*/ 18019 w 19998"/>
                <a:gd name="connsiteY586" fmla="*/ 4091 h 19998"/>
                <a:gd name="connsiteX587" fmla="*/ 18140 w 19998"/>
                <a:gd name="connsiteY587" fmla="*/ 4131 h 19998"/>
                <a:gd name="connsiteX588" fmla="*/ 18183 w 19998"/>
                <a:gd name="connsiteY588" fmla="*/ 4293 h 19998"/>
                <a:gd name="connsiteX589" fmla="*/ 18200 w 19998"/>
                <a:gd name="connsiteY589" fmla="*/ 4293 h 19998"/>
                <a:gd name="connsiteX590" fmla="*/ 18223 w 19998"/>
                <a:gd name="connsiteY590" fmla="*/ 4211 h 19998"/>
                <a:gd name="connsiteX591" fmla="*/ 18240 w 19998"/>
                <a:gd name="connsiteY591" fmla="*/ 4211 h 19998"/>
                <a:gd name="connsiteX592" fmla="*/ 18240 w 19998"/>
                <a:gd name="connsiteY592" fmla="*/ 4230 h 19998"/>
                <a:gd name="connsiteX593" fmla="*/ 18281 w 19998"/>
                <a:gd name="connsiteY593" fmla="*/ 4230 h 19998"/>
                <a:gd name="connsiteX594" fmla="*/ 18328 w 19998"/>
                <a:gd name="connsiteY594" fmla="*/ 4270 h 19998"/>
                <a:gd name="connsiteX595" fmla="*/ 18369 w 19998"/>
                <a:gd name="connsiteY595" fmla="*/ 4253 h 19998"/>
                <a:gd name="connsiteX596" fmla="*/ 18388 w 19998"/>
                <a:gd name="connsiteY596" fmla="*/ 4270 h 19998"/>
                <a:gd name="connsiteX597" fmla="*/ 18531 w 19998"/>
                <a:gd name="connsiteY597" fmla="*/ 4253 h 19998"/>
                <a:gd name="connsiteX598" fmla="*/ 18531 w 19998"/>
                <a:gd name="connsiteY598" fmla="*/ 4270 h 19998"/>
                <a:gd name="connsiteX599" fmla="*/ 18631 w 19998"/>
                <a:gd name="connsiteY599" fmla="*/ 4211 h 19998"/>
                <a:gd name="connsiteX600" fmla="*/ 18631 w 19998"/>
                <a:gd name="connsiteY600" fmla="*/ 4131 h 19998"/>
                <a:gd name="connsiteX601" fmla="*/ 18762 w 19998"/>
                <a:gd name="connsiteY601" fmla="*/ 4108 h 19998"/>
                <a:gd name="connsiteX602" fmla="*/ 18778 w 19998"/>
                <a:gd name="connsiteY602" fmla="*/ 4148 h 19998"/>
                <a:gd name="connsiteX603" fmla="*/ 18821 w 19998"/>
                <a:gd name="connsiteY603" fmla="*/ 4131 h 19998"/>
                <a:gd name="connsiteX604" fmla="*/ 18943 w 19998"/>
                <a:gd name="connsiteY604" fmla="*/ 4333 h 19998"/>
                <a:gd name="connsiteX605" fmla="*/ 19047 w 19998"/>
                <a:gd name="connsiteY605" fmla="*/ 4333 h 19998"/>
                <a:gd name="connsiteX606" fmla="*/ 19064 w 19998"/>
                <a:gd name="connsiteY606" fmla="*/ 4392 h 19998"/>
                <a:gd name="connsiteX607" fmla="*/ 19152 w 19998"/>
                <a:gd name="connsiteY607" fmla="*/ 4392 h 19998"/>
                <a:gd name="connsiteX608" fmla="*/ 19152 w 19998"/>
                <a:gd name="connsiteY608" fmla="*/ 4373 h 19998"/>
                <a:gd name="connsiteX609" fmla="*/ 19212 w 19998"/>
                <a:gd name="connsiteY609" fmla="*/ 4373 h 19998"/>
                <a:gd name="connsiteX610" fmla="*/ 19212 w 19998"/>
                <a:gd name="connsiteY610" fmla="*/ 4392 h 19998"/>
                <a:gd name="connsiteX611" fmla="*/ 19317 w 19998"/>
                <a:gd name="connsiteY611" fmla="*/ 4333 h 19998"/>
                <a:gd name="connsiteX612" fmla="*/ 19417 w 19998"/>
                <a:gd name="connsiteY612" fmla="*/ 4392 h 19998"/>
                <a:gd name="connsiteX613" fmla="*/ 19443 w 19998"/>
                <a:gd name="connsiteY613" fmla="*/ 4373 h 19998"/>
                <a:gd name="connsiteX614" fmla="*/ 19500 w 19998"/>
                <a:gd name="connsiteY614" fmla="*/ 4373 h 19998"/>
                <a:gd name="connsiteX615" fmla="*/ 19521 w 19998"/>
                <a:gd name="connsiteY615" fmla="*/ 4352 h 19998"/>
                <a:gd name="connsiteX616" fmla="*/ 19998 w 19998"/>
                <a:gd name="connsiteY616" fmla="*/ 4512 h 19998"/>
                <a:gd name="connsiteX617" fmla="*/ 19750 w 19998"/>
                <a:gd name="connsiteY617" fmla="*/ 4939 h 19998"/>
                <a:gd name="connsiteX618" fmla="*/ 19712 w 19998"/>
                <a:gd name="connsiteY618" fmla="*/ 4939 h 19998"/>
                <a:gd name="connsiteX619" fmla="*/ 19686 w 19998"/>
                <a:gd name="connsiteY619" fmla="*/ 5003 h 19998"/>
                <a:gd name="connsiteX620" fmla="*/ 19645 w 19998"/>
                <a:gd name="connsiteY620" fmla="*/ 5003 h 19998"/>
                <a:gd name="connsiteX621" fmla="*/ 19131 w 19998"/>
                <a:gd name="connsiteY621" fmla="*/ 6512 h 19998"/>
                <a:gd name="connsiteX622" fmla="*/ 19236 w 19998"/>
                <a:gd name="connsiteY622" fmla="*/ 7750 h 19998"/>
                <a:gd name="connsiteX623" fmla="*/ 19212 w 19998"/>
                <a:gd name="connsiteY623" fmla="*/ 7750 h 19998"/>
                <a:gd name="connsiteX624" fmla="*/ 19090 w 19998"/>
                <a:gd name="connsiteY624" fmla="*/ 7870 h 19998"/>
                <a:gd name="connsiteX625" fmla="*/ 19152 w 19998"/>
                <a:gd name="connsiteY625" fmla="*/ 7853 h 19998"/>
                <a:gd name="connsiteX626" fmla="*/ 19064 w 19998"/>
                <a:gd name="connsiteY626" fmla="*/ 7973 h 19998"/>
                <a:gd name="connsiteX627" fmla="*/ 18983 w 19998"/>
                <a:gd name="connsiteY627" fmla="*/ 7973 h 19998"/>
                <a:gd name="connsiteX628" fmla="*/ 18714 w 19998"/>
                <a:gd name="connsiteY628" fmla="*/ 8135 h 19998"/>
                <a:gd name="connsiteX629" fmla="*/ 18695 w 19998"/>
                <a:gd name="connsiteY629" fmla="*/ 8093 h 19998"/>
                <a:gd name="connsiteX630" fmla="*/ 18614 w 19998"/>
                <a:gd name="connsiteY630" fmla="*/ 7997 h 19998"/>
                <a:gd name="connsiteX631" fmla="*/ 18304 w 19998"/>
                <a:gd name="connsiteY63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329 w 19998"/>
                <a:gd name="connsiteY367" fmla="*/ 5205 h 19998"/>
                <a:gd name="connsiteX368" fmla="*/ 450 w 19998"/>
                <a:gd name="connsiteY368" fmla="*/ 5149 h 19998"/>
                <a:gd name="connsiteX369" fmla="*/ 617 w 19998"/>
                <a:gd name="connsiteY369" fmla="*/ 5149 h 19998"/>
                <a:gd name="connsiteX370" fmla="*/ 803 w 19998"/>
                <a:gd name="connsiteY370" fmla="*/ 5085 h 19998"/>
                <a:gd name="connsiteX371" fmla="*/ 826 w 19998"/>
                <a:gd name="connsiteY371" fmla="*/ 5106 h 19998"/>
                <a:gd name="connsiteX372" fmla="*/ 803 w 19998"/>
                <a:gd name="connsiteY372" fmla="*/ 5149 h 19998"/>
                <a:gd name="connsiteX373" fmla="*/ 803 w 19998"/>
                <a:gd name="connsiteY373" fmla="*/ 5165 h 19998"/>
                <a:gd name="connsiteX374" fmla="*/ 1276 w 19998"/>
                <a:gd name="connsiteY374" fmla="*/ 5022 h 19998"/>
                <a:gd name="connsiteX375" fmla="*/ 1276 w 19998"/>
                <a:gd name="connsiteY375" fmla="*/ 5003 h 19998"/>
                <a:gd name="connsiteX376" fmla="*/ 1276 w 19998"/>
                <a:gd name="connsiteY376" fmla="*/ 5022 h 19998"/>
                <a:gd name="connsiteX377" fmla="*/ 1298 w 19998"/>
                <a:gd name="connsiteY377" fmla="*/ 5022 h 19998"/>
                <a:gd name="connsiteX378" fmla="*/ 1298 w 19998"/>
                <a:gd name="connsiteY378" fmla="*/ 5003 h 19998"/>
                <a:gd name="connsiteX379" fmla="*/ 1341 w 19998"/>
                <a:gd name="connsiteY379" fmla="*/ 5165 h 19998"/>
                <a:gd name="connsiteX380" fmla="*/ 1381 w 19998"/>
                <a:gd name="connsiteY380" fmla="*/ 5165 h 19998"/>
                <a:gd name="connsiteX381" fmla="*/ 1524 w 19998"/>
                <a:gd name="connsiteY381" fmla="*/ 5069 h 19998"/>
                <a:gd name="connsiteX382" fmla="*/ 1562 w 19998"/>
                <a:gd name="connsiteY382" fmla="*/ 5069 h 19998"/>
                <a:gd name="connsiteX383" fmla="*/ 1562 w 19998"/>
                <a:gd name="connsiteY383" fmla="*/ 5043 h 19998"/>
                <a:gd name="connsiteX384" fmla="*/ 1815 w 19998"/>
                <a:gd name="connsiteY384" fmla="*/ 5125 h 19998"/>
                <a:gd name="connsiteX385" fmla="*/ 1815 w 19998"/>
                <a:gd name="connsiteY385" fmla="*/ 5149 h 19998"/>
                <a:gd name="connsiteX386" fmla="*/ 1831 w 19998"/>
                <a:gd name="connsiteY386" fmla="*/ 5149 h 19998"/>
                <a:gd name="connsiteX387" fmla="*/ 1874 w 19998"/>
                <a:gd name="connsiteY387" fmla="*/ 5149 h 19998"/>
                <a:gd name="connsiteX388" fmla="*/ 1936 w 19998"/>
                <a:gd name="connsiteY388" fmla="*/ 5165 h 19998"/>
                <a:gd name="connsiteX389" fmla="*/ 1936 w 19998"/>
                <a:gd name="connsiteY389" fmla="*/ 5149 h 19998"/>
                <a:gd name="connsiteX390" fmla="*/ 1979 w 19998"/>
                <a:gd name="connsiteY390" fmla="*/ 5003 h 19998"/>
                <a:gd name="connsiteX391" fmla="*/ 1936 w 19998"/>
                <a:gd name="connsiteY391" fmla="*/ 4939 h 19998"/>
                <a:gd name="connsiteX392" fmla="*/ 2103 w 19998"/>
                <a:gd name="connsiteY392" fmla="*/ 4820 h 19998"/>
                <a:gd name="connsiteX393" fmla="*/ 2496 w 19998"/>
                <a:gd name="connsiteY393" fmla="*/ 4777 h 19998"/>
                <a:gd name="connsiteX394" fmla="*/ 2536 w 19998"/>
                <a:gd name="connsiteY394" fmla="*/ 4860 h 19998"/>
                <a:gd name="connsiteX395" fmla="*/ 2722 w 19998"/>
                <a:gd name="connsiteY395" fmla="*/ 4761 h 19998"/>
                <a:gd name="connsiteX396" fmla="*/ 2722 w 19998"/>
                <a:gd name="connsiteY396" fmla="*/ 4900 h 19998"/>
                <a:gd name="connsiteX397" fmla="*/ 2805 w 19998"/>
                <a:gd name="connsiteY397" fmla="*/ 4923 h 19998"/>
                <a:gd name="connsiteX398" fmla="*/ 2970 w 19998"/>
                <a:gd name="connsiteY398" fmla="*/ 5189 h 19998"/>
                <a:gd name="connsiteX399" fmla="*/ 3256 w 19998"/>
                <a:gd name="connsiteY399" fmla="*/ 5673 h 19998"/>
                <a:gd name="connsiteX400" fmla="*/ 3608 w 19998"/>
                <a:gd name="connsiteY400" fmla="*/ 5391 h 19998"/>
                <a:gd name="connsiteX401" fmla="*/ 3860 w 19998"/>
                <a:gd name="connsiteY401" fmla="*/ 5268 h 19998"/>
                <a:gd name="connsiteX402" fmla="*/ 3999 w 19998"/>
                <a:gd name="connsiteY402" fmla="*/ 5534 h 19998"/>
                <a:gd name="connsiteX403" fmla="*/ 4351 w 19998"/>
                <a:gd name="connsiteY403" fmla="*/ 5351 h 19998"/>
                <a:gd name="connsiteX404" fmla="*/ 4580 w 19998"/>
                <a:gd name="connsiteY404" fmla="*/ 5268 h 19998"/>
                <a:gd name="connsiteX405" fmla="*/ 4580 w 19998"/>
                <a:gd name="connsiteY405" fmla="*/ 5471 h 19998"/>
                <a:gd name="connsiteX406" fmla="*/ 4994 w 19998"/>
                <a:gd name="connsiteY406" fmla="*/ 5449 h 19998"/>
                <a:gd name="connsiteX407" fmla="*/ 5323 w 19998"/>
                <a:gd name="connsiteY407" fmla="*/ 5471 h 19998"/>
                <a:gd name="connsiteX408" fmla="*/ 5242 w 19998"/>
                <a:gd name="connsiteY408" fmla="*/ 5407 h 19998"/>
                <a:gd name="connsiteX409" fmla="*/ 4994 w 19998"/>
                <a:gd name="connsiteY409" fmla="*/ 5003 h 19998"/>
                <a:gd name="connsiteX410" fmla="*/ 4970 w 19998"/>
                <a:gd name="connsiteY410" fmla="*/ 5003 h 19998"/>
                <a:gd name="connsiteX411" fmla="*/ 4954 w 19998"/>
                <a:gd name="connsiteY411" fmla="*/ 4982 h 19998"/>
                <a:gd name="connsiteX412" fmla="*/ 5054 w 19998"/>
                <a:gd name="connsiteY412" fmla="*/ 4618 h 19998"/>
                <a:gd name="connsiteX413" fmla="*/ 5054 w 19998"/>
                <a:gd name="connsiteY413" fmla="*/ 4601 h 19998"/>
                <a:gd name="connsiteX414" fmla="*/ 5037 w 19998"/>
                <a:gd name="connsiteY414" fmla="*/ 4618 h 19998"/>
                <a:gd name="connsiteX415" fmla="*/ 5011 w 19998"/>
                <a:gd name="connsiteY415" fmla="*/ 4131 h 19998"/>
                <a:gd name="connsiteX416" fmla="*/ 4970 w 19998"/>
                <a:gd name="connsiteY416" fmla="*/ 4131 h 19998"/>
                <a:gd name="connsiteX417" fmla="*/ 4642 w 19998"/>
                <a:gd name="connsiteY417" fmla="*/ 3335 h 19998"/>
                <a:gd name="connsiteX418" fmla="*/ 4663 w 19998"/>
                <a:gd name="connsiteY418" fmla="*/ 3092 h 19998"/>
                <a:gd name="connsiteX419" fmla="*/ 4563 w 19998"/>
                <a:gd name="connsiteY419" fmla="*/ 3050 h 19998"/>
                <a:gd name="connsiteX420" fmla="*/ 4684 w 19998"/>
                <a:gd name="connsiteY420" fmla="*/ 2947 h 19998"/>
                <a:gd name="connsiteX421" fmla="*/ 5242 w 19998"/>
                <a:gd name="connsiteY421" fmla="*/ 3092 h 19998"/>
                <a:gd name="connsiteX422" fmla="*/ 5258 w 19998"/>
                <a:gd name="connsiteY422" fmla="*/ 3029 h 19998"/>
                <a:gd name="connsiteX423" fmla="*/ 5570 w 19998"/>
                <a:gd name="connsiteY423" fmla="*/ 3050 h 19998"/>
                <a:gd name="connsiteX424" fmla="*/ 5632 w 19998"/>
                <a:gd name="connsiteY424" fmla="*/ 3252 h 19998"/>
                <a:gd name="connsiteX425" fmla="*/ 5592 w 19998"/>
                <a:gd name="connsiteY425" fmla="*/ 3252 h 19998"/>
                <a:gd name="connsiteX426" fmla="*/ 5570 w 19998"/>
                <a:gd name="connsiteY426" fmla="*/ 3316 h 19998"/>
                <a:gd name="connsiteX427" fmla="*/ 5511 w 19998"/>
                <a:gd name="connsiteY427" fmla="*/ 3316 h 19998"/>
                <a:gd name="connsiteX428" fmla="*/ 5675 w 19998"/>
                <a:gd name="connsiteY428" fmla="*/ 3800 h 19998"/>
                <a:gd name="connsiteX429" fmla="*/ 5649 w 19998"/>
                <a:gd name="connsiteY429" fmla="*/ 3826 h 19998"/>
                <a:gd name="connsiteX430" fmla="*/ 5732 w 19998"/>
                <a:gd name="connsiteY430" fmla="*/ 3842 h 19998"/>
                <a:gd name="connsiteX431" fmla="*/ 5713 w 19998"/>
                <a:gd name="connsiteY431" fmla="*/ 3842 h 19998"/>
                <a:gd name="connsiteX432" fmla="*/ 5732 w 19998"/>
                <a:gd name="connsiteY432" fmla="*/ 3882 h 19998"/>
                <a:gd name="connsiteX433" fmla="*/ 5756 w 19998"/>
                <a:gd name="connsiteY433" fmla="*/ 3882 h 19998"/>
                <a:gd name="connsiteX434" fmla="*/ 5775 w 19998"/>
                <a:gd name="connsiteY434" fmla="*/ 3882 h 19998"/>
                <a:gd name="connsiteX435" fmla="*/ 5861 w 19998"/>
                <a:gd name="connsiteY435" fmla="*/ 3762 h 19998"/>
                <a:gd name="connsiteX436" fmla="*/ 6499 w 19998"/>
                <a:gd name="connsiteY436" fmla="*/ 3906 h 19998"/>
                <a:gd name="connsiteX437" fmla="*/ 7611 w 19998"/>
                <a:gd name="connsiteY437" fmla="*/ 3826 h 19998"/>
                <a:gd name="connsiteX438" fmla="*/ 7923 w 19998"/>
                <a:gd name="connsiteY438" fmla="*/ 3722 h 19998"/>
                <a:gd name="connsiteX439" fmla="*/ 8045 w 19998"/>
                <a:gd name="connsiteY439" fmla="*/ 3703 h 19998"/>
                <a:gd name="connsiteX440" fmla="*/ 7611 w 19998"/>
                <a:gd name="connsiteY440" fmla="*/ 3600 h 19998"/>
                <a:gd name="connsiteX441" fmla="*/ 7611 w 19998"/>
                <a:gd name="connsiteY441" fmla="*/ 3581 h 19998"/>
                <a:gd name="connsiteX442" fmla="*/ 7799 w 19998"/>
                <a:gd name="connsiteY442" fmla="*/ 3092 h 19998"/>
                <a:gd name="connsiteX443" fmla="*/ 9574 w 19998"/>
                <a:gd name="connsiteY443" fmla="*/ 2317 h 19998"/>
                <a:gd name="connsiteX444" fmla="*/ 9843 w 19998"/>
                <a:gd name="connsiteY444" fmla="*/ 1993 h 19998"/>
                <a:gd name="connsiteX445" fmla="*/ 9902 w 19998"/>
                <a:gd name="connsiteY445" fmla="*/ 2051 h 19998"/>
                <a:gd name="connsiteX446" fmla="*/ 10031 w 19998"/>
                <a:gd name="connsiteY446" fmla="*/ 2051 h 19998"/>
                <a:gd name="connsiteX447" fmla="*/ 9964 w 19998"/>
                <a:gd name="connsiteY447" fmla="*/ 1972 h 19998"/>
                <a:gd name="connsiteX448" fmla="*/ 9943 w 19998"/>
                <a:gd name="connsiteY448" fmla="*/ 1993 h 19998"/>
                <a:gd name="connsiteX449" fmla="*/ 9843 w 19998"/>
                <a:gd name="connsiteY449" fmla="*/ 1645 h 19998"/>
                <a:gd name="connsiteX450" fmla="*/ 9902 w 19998"/>
                <a:gd name="connsiteY450" fmla="*/ 1645 h 19998"/>
                <a:gd name="connsiteX451" fmla="*/ 9902 w 19998"/>
                <a:gd name="connsiteY451" fmla="*/ 1628 h 19998"/>
                <a:gd name="connsiteX452" fmla="*/ 9902 w 19998"/>
                <a:gd name="connsiteY452" fmla="*/ 1607 h 19998"/>
                <a:gd name="connsiteX453" fmla="*/ 9843 w 19998"/>
                <a:gd name="connsiteY453" fmla="*/ 1542 h 19998"/>
                <a:gd name="connsiteX454" fmla="*/ 9886 w 19998"/>
                <a:gd name="connsiteY454" fmla="*/ 1260 h 19998"/>
                <a:gd name="connsiteX455" fmla="*/ 9926 w 19998"/>
                <a:gd name="connsiteY455" fmla="*/ 1243 h 19998"/>
                <a:gd name="connsiteX456" fmla="*/ 9886 w 19998"/>
                <a:gd name="connsiteY456" fmla="*/ 815 h 19998"/>
                <a:gd name="connsiteX457" fmla="*/ 9902 w 19998"/>
                <a:gd name="connsiteY457" fmla="*/ 815 h 19998"/>
                <a:gd name="connsiteX458" fmla="*/ 9886 w 19998"/>
                <a:gd name="connsiteY458" fmla="*/ 484 h 19998"/>
                <a:gd name="connsiteX459" fmla="*/ 10645 w 19998"/>
                <a:gd name="connsiteY459" fmla="*/ 186 h 19998"/>
                <a:gd name="connsiteX460" fmla="*/ 11307 w 19998"/>
                <a:gd name="connsiteY460" fmla="*/ 0 h 19998"/>
                <a:gd name="connsiteX461" fmla="*/ 11431 w 19998"/>
                <a:gd name="connsiteY461" fmla="*/ 324 h 19998"/>
                <a:gd name="connsiteX462" fmla="*/ 11431 w 19998"/>
                <a:gd name="connsiteY462" fmla="*/ 630 h 19998"/>
                <a:gd name="connsiteX463" fmla="*/ 11577 w 19998"/>
                <a:gd name="connsiteY463" fmla="*/ 630 h 19998"/>
                <a:gd name="connsiteX464" fmla="*/ 11700 w 19998"/>
                <a:gd name="connsiteY464" fmla="*/ 832 h 19998"/>
                <a:gd name="connsiteX465" fmla="*/ 11822 w 19998"/>
                <a:gd name="connsiteY465" fmla="*/ 895 h 19998"/>
                <a:gd name="connsiteX466" fmla="*/ 12158 w 19998"/>
                <a:gd name="connsiteY466" fmla="*/ 670 h 19998"/>
                <a:gd name="connsiteX467" fmla="*/ 12279 w 19998"/>
                <a:gd name="connsiteY467" fmla="*/ 792 h 19998"/>
                <a:gd name="connsiteX468" fmla="*/ 12255 w 19998"/>
                <a:gd name="connsiteY468" fmla="*/ 815 h 19998"/>
                <a:gd name="connsiteX469" fmla="*/ 12360 w 19998"/>
                <a:gd name="connsiteY469" fmla="*/ 895 h 19998"/>
                <a:gd name="connsiteX470" fmla="*/ 12360 w 19998"/>
                <a:gd name="connsiteY470" fmla="*/ 912 h 19998"/>
                <a:gd name="connsiteX471" fmla="*/ 12339 w 19998"/>
                <a:gd name="connsiteY471" fmla="*/ 935 h 19998"/>
                <a:gd name="connsiteX472" fmla="*/ 12548 w 19998"/>
                <a:gd name="connsiteY472" fmla="*/ 1342 h 19998"/>
                <a:gd name="connsiteX473" fmla="*/ 12753 w 19998"/>
                <a:gd name="connsiteY473" fmla="*/ 1260 h 19998"/>
                <a:gd name="connsiteX474" fmla="*/ 12729 w 19998"/>
                <a:gd name="connsiteY474" fmla="*/ 1363 h 19998"/>
                <a:gd name="connsiteX475" fmla="*/ 12834 w 19998"/>
                <a:gd name="connsiteY475" fmla="*/ 1323 h 19998"/>
                <a:gd name="connsiteX476" fmla="*/ 12853 w 19998"/>
                <a:gd name="connsiteY476" fmla="*/ 1342 h 19998"/>
                <a:gd name="connsiteX477" fmla="*/ 12901 w 19998"/>
                <a:gd name="connsiteY477" fmla="*/ 1342 h 19998"/>
                <a:gd name="connsiteX478" fmla="*/ 13039 w 19998"/>
                <a:gd name="connsiteY478" fmla="*/ 1769 h 19998"/>
                <a:gd name="connsiteX479" fmla="*/ 13039 w 19998"/>
                <a:gd name="connsiteY479" fmla="*/ 1751 h 19998"/>
                <a:gd name="connsiteX480" fmla="*/ 13065 w 19998"/>
                <a:gd name="connsiteY480" fmla="*/ 1751 h 19998"/>
                <a:gd name="connsiteX481" fmla="*/ 13082 w 19998"/>
                <a:gd name="connsiteY481" fmla="*/ 1671 h 19998"/>
                <a:gd name="connsiteX482" fmla="*/ 13186 w 19998"/>
                <a:gd name="connsiteY482" fmla="*/ 1645 h 19998"/>
                <a:gd name="connsiteX483" fmla="*/ 13203 w 19998"/>
                <a:gd name="connsiteY483" fmla="*/ 1671 h 19998"/>
                <a:gd name="connsiteX484" fmla="*/ 13203 w 19998"/>
                <a:gd name="connsiteY484" fmla="*/ 1645 h 19998"/>
                <a:gd name="connsiteX485" fmla="*/ 13267 w 19998"/>
                <a:gd name="connsiteY485" fmla="*/ 1645 h 19998"/>
                <a:gd name="connsiteX486" fmla="*/ 13267 w 19998"/>
                <a:gd name="connsiteY486" fmla="*/ 1671 h 19998"/>
                <a:gd name="connsiteX487" fmla="*/ 13308 w 19998"/>
                <a:gd name="connsiteY487" fmla="*/ 1687 h 19998"/>
                <a:gd name="connsiteX488" fmla="*/ 13308 w 19998"/>
                <a:gd name="connsiteY488" fmla="*/ 1711 h 19998"/>
                <a:gd name="connsiteX489" fmla="*/ 13515 w 19998"/>
                <a:gd name="connsiteY489" fmla="*/ 1628 h 19998"/>
                <a:gd name="connsiteX490" fmla="*/ 13598 w 19998"/>
                <a:gd name="connsiteY490" fmla="*/ 1751 h 19998"/>
                <a:gd name="connsiteX491" fmla="*/ 13660 w 19998"/>
                <a:gd name="connsiteY491" fmla="*/ 1769 h 19998"/>
                <a:gd name="connsiteX492" fmla="*/ 13660 w 19998"/>
                <a:gd name="connsiteY492" fmla="*/ 1833 h 19998"/>
                <a:gd name="connsiteX493" fmla="*/ 13677 w 19998"/>
                <a:gd name="connsiteY493" fmla="*/ 1833 h 19998"/>
                <a:gd name="connsiteX494" fmla="*/ 13677 w 19998"/>
                <a:gd name="connsiteY494" fmla="*/ 1849 h 19998"/>
                <a:gd name="connsiteX495" fmla="*/ 13725 w 19998"/>
                <a:gd name="connsiteY495" fmla="*/ 1849 h 19998"/>
                <a:gd name="connsiteX496" fmla="*/ 13703 w 19998"/>
                <a:gd name="connsiteY496" fmla="*/ 1833 h 19998"/>
                <a:gd name="connsiteX497" fmla="*/ 13725 w 19998"/>
                <a:gd name="connsiteY497" fmla="*/ 1791 h 19998"/>
                <a:gd name="connsiteX498" fmla="*/ 13808 w 19998"/>
                <a:gd name="connsiteY498" fmla="*/ 1873 h 19998"/>
                <a:gd name="connsiteX499" fmla="*/ 13725 w 19998"/>
                <a:gd name="connsiteY499" fmla="*/ 2155 h 19998"/>
                <a:gd name="connsiteX500" fmla="*/ 13725 w 19998"/>
                <a:gd name="connsiteY500" fmla="*/ 2138 h 19998"/>
                <a:gd name="connsiteX501" fmla="*/ 13784 w 19998"/>
                <a:gd name="connsiteY501" fmla="*/ 2155 h 19998"/>
                <a:gd name="connsiteX502" fmla="*/ 13825 w 19998"/>
                <a:gd name="connsiteY502" fmla="*/ 2301 h 19998"/>
                <a:gd name="connsiteX503" fmla="*/ 13703 w 19998"/>
                <a:gd name="connsiteY503" fmla="*/ 2420 h 19998"/>
                <a:gd name="connsiteX504" fmla="*/ 13741 w 19998"/>
                <a:gd name="connsiteY504" fmla="*/ 2463 h 19998"/>
                <a:gd name="connsiteX505" fmla="*/ 13703 w 19998"/>
                <a:gd name="connsiteY505" fmla="*/ 2503 h 19998"/>
                <a:gd name="connsiteX506" fmla="*/ 13784 w 19998"/>
                <a:gd name="connsiteY506" fmla="*/ 2519 h 19998"/>
                <a:gd name="connsiteX507" fmla="*/ 13784 w 19998"/>
                <a:gd name="connsiteY507" fmla="*/ 2540 h 19998"/>
                <a:gd name="connsiteX508" fmla="*/ 13849 w 19998"/>
                <a:gd name="connsiteY508" fmla="*/ 2540 h 19998"/>
                <a:gd name="connsiteX509" fmla="*/ 14280 w 19998"/>
                <a:gd name="connsiteY509" fmla="*/ 2540 h 19998"/>
                <a:gd name="connsiteX510" fmla="*/ 14527 w 19998"/>
                <a:gd name="connsiteY510" fmla="*/ 2437 h 19998"/>
                <a:gd name="connsiteX511" fmla="*/ 14527 w 19998"/>
                <a:gd name="connsiteY511" fmla="*/ 2218 h 19998"/>
                <a:gd name="connsiteX512" fmla="*/ 14715 w 19998"/>
                <a:gd name="connsiteY512" fmla="*/ 2051 h 19998"/>
                <a:gd name="connsiteX513" fmla="*/ 14815 w 19998"/>
                <a:gd name="connsiteY513" fmla="*/ 2115 h 19998"/>
                <a:gd name="connsiteX514" fmla="*/ 14775 w 19998"/>
                <a:gd name="connsiteY514" fmla="*/ 2138 h 19998"/>
                <a:gd name="connsiteX515" fmla="*/ 14796 w 19998"/>
                <a:gd name="connsiteY515" fmla="*/ 2218 h 19998"/>
                <a:gd name="connsiteX516" fmla="*/ 14756 w 19998"/>
                <a:gd name="connsiteY516" fmla="*/ 2195 h 19998"/>
                <a:gd name="connsiteX517" fmla="*/ 14732 w 19998"/>
                <a:gd name="connsiteY517" fmla="*/ 2218 h 19998"/>
                <a:gd name="connsiteX518" fmla="*/ 14756 w 19998"/>
                <a:gd name="connsiteY518" fmla="*/ 2237 h 19998"/>
                <a:gd name="connsiteX519" fmla="*/ 14732 w 19998"/>
                <a:gd name="connsiteY519" fmla="*/ 2275 h 19998"/>
                <a:gd name="connsiteX520" fmla="*/ 14715 w 19998"/>
                <a:gd name="connsiteY520" fmla="*/ 2275 h 19998"/>
                <a:gd name="connsiteX521" fmla="*/ 14756 w 19998"/>
                <a:gd name="connsiteY521" fmla="*/ 2341 h 19998"/>
                <a:gd name="connsiteX522" fmla="*/ 14675 w 19998"/>
                <a:gd name="connsiteY522" fmla="*/ 2519 h 19998"/>
                <a:gd name="connsiteX523" fmla="*/ 14815 w 19998"/>
                <a:gd name="connsiteY523" fmla="*/ 2622 h 19998"/>
                <a:gd name="connsiteX524" fmla="*/ 14796 w 19998"/>
                <a:gd name="connsiteY524" fmla="*/ 2904 h 19998"/>
                <a:gd name="connsiteX525" fmla="*/ 14918 w 19998"/>
                <a:gd name="connsiteY525" fmla="*/ 2904 h 19998"/>
                <a:gd name="connsiteX526" fmla="*/ 14918 w 19998"/>
                <a:gd name="connsiteY526" fmla="*/ 2867 h 19998"/>
                <a:gd name="connsiteX527" fmla="*/ 15001 w 19998"/>
                <a:gd name="connsiteY527" fmla="*/ 2888 h 19998"/>
                <a:gd name="connsiteX528" fmla="*/ 15230 w 19998"/>
                <a:gd name="connsiteY528" fmla="*/ 3074 h 19998"/>
                <a:gd name="connsiteX529" fmla="*/ 15249 w 19998"/>
                <a:gd name="connsiteY529" fmla="*/ 3050 h 19998"/>
                <a:gd name="connsiteX530" fmla="*/ 15249 w 19998"/>
                <a:gd name="connsiteY530" fmla="*/ 3114 h 19998"/>
                <a:gd name="connsiteX531" fmla="*/ 15330 w 19998"/>
                <a:gd name="connsiteY531" fmla="*/ 3114 h 19998"/>
                <a:gd name="connsiteX532" fmla="*/ 15418 w 19998"/>
                <a:gd name="connsiteY532" fmla="*/ 3114 h 19998"/>
                <a:gd name="connsiteX533" fmla="*/ 15499 w 19998"/>
                <a:gd name="connsiteY533" fmla="*/ 3196 h 19998"/>
                <a:gd name="connsiteX534" fmla="*/ 15475 w 19998"/>
                <a:gd name="connsiteY534" fmla="*/ 3252 h 19998"/>
                <a:gd name="connsiteX535" fmla="*/ 15499 w 19998"/>
                <a:gd name="connsiteY535" fmla="*/ 3295 h 19998"/>
                <a:gd name="connsiteX536" fmla="*/ 15499 w 19998"/>
                <a:gd name="connsiteY536" fmla="*/ 3276 h 19998"/>
                <a:gd name="connsiteX537" fmla="*/ 15599 w 19998"/>
                <a:gd name="connsiteY537" fmla="*/ 3276 h 19998"/>
                <a:gd name="connsiteX538" fmla="*/ 15704 w 19998"/>
                <a:gd name="connsiteY538" fmla="*/ 3374 h 19998"/>
                <a:gd name="connsiteX539" fmla="*/ 15682 w 19998"/>
                <a:gd name="connsiteY539" fmla="*/ 3414 h 19998"/>
                <a:gd name="connsiteX540" fmla="*/ 15723 w 19998"/>
                <a:gd name="connsiteY540" fmla="*/ 3478 h 19998"/>
                <a:gd name="connsiteX541" fmla="*/ 15704 w 19998"/>
                <a:gd name="connsiteY541" fmla="*/ 3497 h 19998"/>
                <a:gd name="connsiteX542" fmla="*/ 15747 w 19998"/>
                <a:gd name="connsiteY542" fmla="*/ 3534 h 19998"/>
                <a:gd name="connsiteX543" fmla="*/ 15747 w 19998"/>
                <a:gd name="connsiteY543" fmla="*/ 3518 h 19998"/>
                <a:gd name="connsiteX544" fmla="*/ 15935 w 19998"/>
                <a:gd name="connsiteY544" fmla="*/ 3478 h 19998"/>
                <a:gd name="connsiteX545" fmla="*/ 15935 w 19998"/>
                <a:gd name="connsiteY545" fmla="*/ 3518 h 19998"/>
                <a:gd name="connsiteX546" fmla="*/ 15951 w 19998"/>
                <a:gd name="connsiteY546" fmla="*/ 3518 h 19998"/>
                <a:gd name="connsiteX547" fmla="*/ 15992 w 19998"/>
                <a:gd name="connsiteY547" fmla="*/ 3414 h 19998"/>
                <a:gd name="connsiteX548" fmla="*/ 16156 w 19998"/>
                <a:gd name="connsiteY548" fmla="*/ 3414 h 19998"/>
                <a:gd name="connsiteX549" fmla="*/ 16156 w 19998"/>
                <a:gd name="connsiteY549" fmla="*/ 3374 h 19998"/>
                <a:gd name="connsiteX550" fmla="*/ 16302 w 19998"/>
                <a:gd name="connsiteY550" fmla="*/ 3436 h 19998"/>
                <a:gd name="connsiteX551" fmla="*/ 16285 w 19998"/>
                <a:gd name="connsiteY551" fmla="*/ 3454 h 19998"/>
                <a:gd name="connsiteX552" fmla="*/ 16366 w 19998"/>
                <a:gd name="connsiteY552" fmla="*/ 3518 h 19998"/>
                <a:gd name="connsiteX553" fmla="*/ 16490 w 19998"/>
                <a:gd name="connsiteY553" fmla="*/ 3518 h 19998"/>
                <a:gd name="connsiteX554" fmla="*/ 16506 w 19998"/>
                <a:gd name="connsiteY554" fmla="*/ 3600 h 19998"/>
                <a:gd name="connsiteX555" fmla="*/ 16590 w 19998"/>
                <a:gd name="connsiteY555" fmla="*/ 3624 h 19998"/>
                <a:gd name="connsiteX556" fmla="*/ 16611 w 19998"/>
                <a:gd name="connsiteY556" fmla="*/ 3581 h 19998"/>
                <a:gd name="connsiteX557" fmla="*/ 16694 w 19998"/>
                <a:gd name="connsiteY557" fmla="*/ 3600 h 19998"/>
                <a:gd name="connsiteX558" fmla="*/ 16694 w 19998"/>
                <a:gd name="connsiteY558" fmla="*/ 3560 h 19998"/>
                <a:gd name="connsiteX559" fmla="*/ 16716 w 19998"/>
                <a:gd name="connsiteY559" fmla="*/ 3560 h 19998"/>
                <a:gd name="connsiteX560" fmla="*/ 16716 w 19998"/>
                <a:gd name="connsiteY560" fmla="*/ 3518 h 19998"/>
                <a:gd name="connsiteX561" fmla="*/ 16759 w 19998"/>
                <a:gd name="connsiteY561" fmla="*/ 3497 h 19998"/>
                <a:gd name="connsiteX562" fmla="*/ 16759 w 19998"/>
                <a:gd name="connsiteY562" fmla="*/ 3478 h 19998"/>
                <a:gd name="connsiteX563" fmla="*/ 16940 w 19998"/>
                <a:gd name="connsiteY563" fmla="*/ 3478 h 19998"/>
                <a:gd name="connsiteX564" fmla="*/ 17085 w 19998"/>
                <a:gd name="connsiteY564" fmla="*/ 3560 h 19998"/>
                <a:gd name="connsiteX565" fmla="*/ 17085 w 19998"/>
                <a:gd name="connsiteY565" fmla="*/ 3534 h 19998"/>
                <a:gd name="connsiteX566" fmla="*/ 17192 w 19998"/>
                <a:gd name="connsiteY566" fmla="*/ 3518 h 19998"/>
                <a:gd name="connsiteX567" fmla="*/ 17192 w 19998"/>
                <a:gd name="connsiteY567" fmla="*/ 3534 h 19998"/>
                <a:gd name="connsiteX568" fmla="*/ 17373 w 19998"/>
                <a:gd name="connsiteY568" fmla="*/ 3640 h 19998"/>
                <a:gd name="connsiteX569" fmla="*/ 17354 w 19998"/>
                <a:gd name="connsiteY569" fmla="*/ 3663 h 19998"/>
                <a:gd name="connsiteX570" fmla="*/ 17437 w 19998"/>
                <a:gd name="connsiteY570" fmla="*/ 3783 h 19998"/>
                <a:gd name="connsiteX571" fmla="*/ 17397 w 19998"/>
                <a:gd name="connsiteY571" fmla="*/ 3783 h 19998"/>
                <a:gd name="connsiteX572" fmla="*/ 17414 w 19998"/>
                <a:gd name="connsiteY572" fmla="*/ 3826 h 19998"/>
                <a:gd name="connsiteX573" fmla="*/ 17437 w 19998"/>
                <a:gd name="connsiteY573" fmla="*/ 3826 h 19998"/>
                <a:gd name="connsiteX574" fmla="*/ 17602 w 19998"/>
                <a:gd name="connsiteY574" fmla="*/ 4028 h 19998"/>
                <a:gd name="connsiteX575" fmla="*/ 17623 w 19998"/>
                <a:gd name="connsiteY575" fmla="*/ 4091 h 19998"/>
                <a:gd name="connsiteX576" fmla="*/ 17642 w 19998"/>
                <a:gd name="connsiteY576" fmla="*/ 4091 h 19998"/>
                <a:gd name="connsiteX577" fmla="*/ 17683 w 19998"/>
                <a:gd name="connsiteY577" fmla="*/ 4211 h 19998"/>
                <a:gd name="connsiteX578" fmla="*/ 17849 w 19998"/>
                <a:gd name="connsiteY578" fmla="*/ 4211 h 19998"/>
                <a:gd name="connsiteX579" fmla="*/ 17849 w 19998"/>
                <a:gd name="connsiteY579" fmla="*/ 4171 h 19998"/>
                <a:gd name="connsiteX580" fmla="*/ 17871 w 19998"/>
                <a:gd name="connsiteY580" fmla="*/ 4171 h 19998"/>
                <a:gd name="connsiteX581" fmla="*/ 17830 w 19998"/>
                <a:gd name="connsiteY581" fmla="*/ 4091 h 19998"/>
                <a:gd name="connsiteX582" fmla="*/ 17871 w 19998"/>
                <a:gd name="connsiteY582" fmla="*/ 4065 h 19998"/>
                <a:gd name="connsiteX583" fmla="*/ 17935 w 19998"/>
                <a:gd name="connsiteY583" fmla="*/ 4091 h 19998"/>
                <a:gd name="connsiteX584" fmla="*/ 17976 w 19998"/>
                <a:gd name="connsiteY584" fmla="*/ 4065 h 19998"/>
                <a:gd name="connsiteX585" fmla="*/ 18019 w 19998"/>
                <a:gd name="connsiteY585" fmla="*/ 4091 h 19998"/>
                <a:gd name="connsiteX586" fmla="*/ 18140 w 19998"/>
                <a:gd name="connsiteY586" fmla="*/ 4131 h 19998"/>
                <a:gd name="connsiteX587" fmla="*/ 18183 w 19998"/>
                <a:gd name="connsiteY587" fmla="*/ 4293 h 19998"/>
                <a:gd name="connsiteX588" fmla="*/ 18200 w 19998"/>
                <a:gd name="connsiteY588" fmla="*/ 4293 h 19998"/>
                <a:gd name="connsiteX589" fmla="*/ 18223 w 19998"/>
                <a:gd name="connsiteY589" fmla="*/ 4211 h 19998"/>
                <a:gd name="connsiteX590" fmla="*/ 18240 w 19998"/>
                <a:gd name="connsiteY590" fmla="*/ 4211 h 19998"/>
                <a:gd name="connsiteX591" fmla="*/ 18240 w 19998"/>
                <a:gd name="connsiteY591" fmla="*/ 4230 h 19998"/>
                <a:gd name="connsiteX592" fmla="*/ 18281 w 19998"/>
                <a:gd name="connsiteY592" fmla="*/ 4230 h 19998"/>
                <a:gd name="connsiteX593" fmla="*/ 18328 w 19998"/>
                <a:gd name="connsiteY593" fmla="*/ 4270 h 19998"/>
                <a:gd name="connsiteX594" fmla="*/ 18369 w 19998"/>
                <a:gd name="connsiteY594" fmla="*/ 4253 h 19998"/>
                <a:gd name="connsiteX595" fmla="*/ 18388 w 19998"/>
                <a:gd name="connsiteY595" fmla="*/ 4270 h 19998"/>
                <a:gd name="connsiteX596" fmla="*/ 18531 w 19998"/>
                <a:gd name="connsiteY596" fmla="*/ 4253 h 19998"/>
                <a:gd name="connsiteX597" fmla="*/ 18531 w 19998"/>
                <a:gd name="connsiteY597" fmla="*/ 4270 h 19998"/>
                <a:gd name="connsiteX598" fmla="*/ 18631 w 19998"/>
                <a:gd name="connsiteY598" fmla="*/ 4211 h 19998"/>
                <a:gd name="connsiteX599" fmla="*/ 18631 w 19998"/>
                <a:gd name="connsiteY599" fmla="*/ 4131 h 19998"/>
                <a:gd name="connsiteX600" fmla="*/ 18762 w 19998"/>
                <a:gd name="connsiteY600" fmla="*/ 4108 h 19998"/>
                <a:gd name="connsiteX601" fmla="*/ 18778 w 19998"/>
                <a:gd name="connsiteY601" fmla="*/ 4148 h 19998"/>
                <a:gd name="connsiteX602" fmla="*/ 18821 w 19998"/>
                <a:gd name="connsiteY602" fmla="*/ 4131 h 19998"/>
                <a:gd name="connsiteX603" fmla="*/ 18943 w 19998"/>
                <a:gd name="connsiteY603" fmla="*/ 4333 h 19998"/>
                <a:gd name="connsiteX604" fmla="*/ 19047 w 19998"/>
                <a:gd name="connsiteY604" fmla="*/ 4333 h 19998"/>
                <a:gd name="connsiteX605" fmla="*/ 19064 w 19998"/>
                <a:gd name="connsiteY605" fmla="*/ 4392 h 19998"/>
                <a:gd name="connsiteX606" fmla="*/ 19152 w 19998"/>
                <a:gd name="connsiteY606" fmla="*/ 4392 h 19998"/>
                <a:gd name="connsiteX607" fmla="*/ 19152 w 19998"/>
                <a:gd name="connsiteY607" fmla="*/ 4373 h 19998"/>
                <a:gd name="connsiteX608" fmla="*/ 19212 w 19998"/>
                <a:gd name="connsiteY608" fmla="*/ 4373 h 19998"/>
                <a:gd name="connsiteX609" fmla="*/ 19212 w 19998"/>
                <a:gd name="connsiteY609" fmla="*/ 4392 h 19998"/>
                <a:gd name="connsiteX610" fmla="*/ 19317 w 19998"/>
                <a:gd name="connsiteY610" fmla="*/ 4333 h 19998"/>
                <a:gd name="connsiteX611" fmla="*/ 19417 w 19998"/>
                <a:gd name="connsiteY611" fmla="*/ 4392 h 19998"/>
                <a:gd name="connsiteX612" fmla="*/ 19443 w 19998"/>
                <a:gd name="connsiteY612" fmla="*/ 4373 h 19998"/>
                <a:gd name="connsiteX613" fmla="*/ 19500 w 19998"/>
                <a:gd name="connsiteY613" fmla="*/ 4373 h 19998"/>
                <a:gd name="connsiteX614" fmla="*/ 19521 w 19998"/>
                <a:gd name="connsiteY614" fmla="*/ 4352 h 19998"/>
                <a:gd name="connsiteX615" fmla="*/ 19998 w 19998"/>
                <a:gd name="connsiteY615" fmla="*/ 4512 h 19998"/>
                <a:gd name="connsiteX616" fmla="*/ 19750 w 19998"/>
                <a:gd name="connsiteY616" fmla="*/ 4939 h 19998"/>
                <a:gd name="connsiteX617" fmla="*/ 19712 w 19998"/>
                <a:gd name="connsiteY617" fmla="*/ 4939 h 19998"/>
                <a:gd name="connsiteX618" fmla="*/ 19686 w 19998"/>
                <a:gd name="connsiteY618" fmla="*/ 5003 h 19998"/>
                <a:gd name="connsiteX619" fmla="*/ 19645 w 19998"/>
                <a:gd name="connsiteY619" fmla="*/ 5003 h 19998"/>
                <a:gd name="connsiteX620" fmla="*/ 19131 w 19998"/>
                <a:gd name="connsiteY620" fmla="*/ 6512 h 19998"/>
                <a:gd name="connsiteX621" fmla="*/ 19236 w 19998"/>
                <a:gd name="connsiteY621" fmla="*/ 7750 h 19998"/>
                <a:gd name="connsiteX622" fmla="*/ 19212 w 19998"/>
                <a:gd name="connsiteY622" fmla="*/ 7750 h 19998"/>
                <a:gd name="connsiteX623" fmla="*/ 19090 w 19998"/>
                <a:gd name="connsiteY623" fmla="*/ 7870 h 19998"/>
                <a:gd name="connsiteX624" fmla="*/ 19152 w 19998"/>
                <a:gd name="connsiteY624" fmla="*/ 7853 h 19998"/>
                <a:gd name="connsiteX625" fmla="*/ 19064 w 19998"/>
                <a:gd name="connsiteY625" fmla="*/ 7973 h 19998"/>
                <a:gd name="connsiteX626" fmla="*/ 18983 w 19998"/>
                <a:gd name="connsiteY626" fmla="*/ 7973 h 19998"/>
                <a:gd name="connsiteX627" fmla="*/ 18714 w 19998"/>
                <a:gd name="connsiteY627" fmla="*/ 8135 h 19998"/>
                <a:gd name="connsiteX628" fmla="*/ 18695 w 19998"/>
                <a:gd name="connsiteY628" fmla="*/ 8093 h 19998"/>
                <a:gd name="connsiteX629" fmla="*/ 18614 w 19998"/>
                <a:gd name="connsiteY629" fmla="*/ 7997 h 19998"/>
                <a:gd name="connsiteX630" fmla="*/ 18304 w 19998"/>
                <a:gd name="connsiteY63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4954 w 19998"/>
                <a:gd name="connsiteY410" fmla="*/ 4982 h 19998"/>
                <a:gd name="connsiteX411" fmla="*/ 5054 w 19998"/>
                <a:gd name="connsiteY411" fmla="*/ 4618 h 19998"/>
                <a:gd name="connsiteX412" fmla="*/ 5054 w 19998"/>
                <a:gd name="connsiteY412" fmla="*/ 4601 h 19998"/>
                <a:gd name="connsiteX413" fmla="*/ 5037 w 19998"/>
                <a:gd name="connsiteY413" fmla="*/ 4618 h 19998"/>
                <a:gd name="connsiteX414" fmla="*/ 5011 w 19998"/>
                <a:gd name="connsiteY414" fmla="*/ 4131 h 19998"/>
                <a:gd name="connsiteX415" fmla="*/ 4970 w 19998"/>
                <a:gd name="connsiteY415" fmla="*/ 4131 h 19998"/>
                <a:gd name="connsiteX416" fmla="*/ 4642 w 19998"/>
                <a:gd name="connsiteY416" fmla="*/ 3335 h 19998"/>
                <a:gd name="connsiteX417" fmla="*/ 4663 w 19998"/>
                <a:gd name="connsiteY417" fmla="*/ 3092 h 19998"/>
                <a:gd name="connsiteX418" fmla="*/ 4563 w 19998"/>
                <a:gd name="connsiteY418" fmla="*/ 3050 h 19998"/>
                <a:gd name="connsiteX419" fmla="*/ 4684 w 19998"/>
                <a:gd name="connsiteY419" fmla="*/ 2947 h 19998"/>
                <a:gd name="connsiteX420" fmla="*/ 5242 w 19998"/>
                <a:gd name="connsiteY420" fmla="*/ 3092 h 19998"/>
                <a:gd name="connsiteX421" fmla="*/ 5258 w 19998"/>
                <a:gd name="connsiteY421" fmla="*/ 3029 h 19998"/>
                <a:gd name="connsiteX422" fmla="*/ 5570 w 19998"/>
                <a:gd name="connsiteY422" fmla="*/ 3050 h 19998"/>
                <a:gd name="connsiteX423" fmla="*/ 5632 w 19998"/>
                <a:gd name="connsiteY423" fmla="*/ 3252 h 19998"/>
                <a:gd name="connsiteX424" fmla="*/ 5592 w 19998"/>
                <a:gd name="connsiteY424" fmla="*/ 3252 h 19998"/>
                <a:gd name="connsiteX425" fmla="*/ 5570 w 19998"/>
                <a:gd name="connsiteY425" fmla="*/ 3316 h 19998"/>
                <a:gd name="connsiteX426" fmla="*/ 5511 w 19998"/>
                <a:gd name="connsiteY426" fmla="*/ 3316 h 19998"/>
                <a:gd name="connsiteX427" fmla="*/ 5675 w 19998"/>
                <a:gd name="connsiteY427" fmla="*/ 3800 h 19998"/>
                <a:gd name="connsiteX428" fmla="*/ 5649 w 19998"/>
                <a:gd name="connsiteY428" fmla="*/ 3826 h 19998"/>
                <a:gd name="connsiteX429" fmla="*/ 5732 w 19998"/>
                <a:gd name="connsiteY429" fmla="*/ 3842 h 19998"/>
                <a:gd name="connsiteX430" fmla="*/ 5713 w 19998"/>
                <a:gd name="connsiteY430" fmla="*/ 3842 h 19998"/>
                <a:gd name="connsiteX431" fmla="*/ 5732 w 19998"/>
                <a:gd name="connsiteY431" fmla="*/ 3882 h 19998"/>
                <a:gd name="connsiteX432" fmla="*/ 5756 w 19998"/>
                <a:gd name="connsiteY432" fmla="*/ 3882 h 19998"/>
                <a:gd name="connsiteX433" fmla="*/ 5775 w 19998"/>
                <a:gd name="connsiteY433" fmla="*/ 3882 h 19998"/>
                <a:gd name="connsiteX434" fmla="*/ 5861 w 19998"/>
                <a:gd name="connsiteY434" fmla="*/ 3762 h 19998"/>
                <a:gd name="connsiteX435" fmla="*/ 6499 w 19998"/>
                <a:gd name="connsiteY435" fmla="*/ 3906 h 19998"/>
                <a:gd name="connsiteX436" fmla="*/ 7611 w 19998"/>
                <a:gd name="connsiteY436" fmla="*/ 3826 h 19998"/>
                <a:gd name="connsiteX437" fmla="*/ 7923 w 19998"/>
                <a:gd name="connsiteY437" fmla="*/ 3722 h 19998"/>
                <a:gd name="connsiteX438" fmla="*/ 8045 w 19998"/>
                <a:gd name="connsiteY438" fmla="*/ 3703 h 19998"/>
                <a:gd name="connsiteX439" fmla="*/ 7611 w 19998"/>
                <a:gd name="connsiteY439" fmla="*/ 3600 h 19998"/>
                <a:gd name="connsiteX440" fmla="*/ 7611 w 19998"/>
                <a:gd name="connsiteY440" fmla="*/ 3581 h 19998"/>
                <a:gd name="connsiteX441" fmla="*/ 7799 w 19998"/>
                <a:gd name="connsiteY441" fmla="*/ 3092 h 19998"/>
                <a:gd name="connsiteX442" fmla="*/ 9574 w 19998"/>
                <a:gd name="connsiteY442" fmla="*/ 2317 h 19998"/>
                <a:gd name="connsiteX443" fmla="*/ 9843 w 19998"/>
                <a:gd name="connsiteY443" fmla="*/ 1993 h 19998"/>
                <a:gd name="connsiteX444" fmla="*/ 9902 w 19998"/>
                <a:gd name="connsiteY444" fmla="*/ 2051 h 19998"/>
                <a:gd name="connsiteX445" fmla="*/ 10031 w 19998"/>
                <a:gd name="connsiteY445" fmla="*/ 2051 h 19998"/>
                <a:gd name="connsiteX446" fmla="*/ 9964 w 19998"/>
                <a:gd name="connsiteY446" fmla="*/ 1972 h 19998"/>
                <a:gd name="connsiteX447" fmla="*/ 9943 w 19998"/>
                <a:gd name="connsiteY447" fmla="*/ 1993 h 19998"/>
                <a:gd name="connsiteX448" fmla="*/ 9843 w 19998"/>
                <a:gd name="connsiteY448" fmla="*/ 1645 h 19998"/>
                <a:gd name="connsiteX449" fmla="*/ 9902 w 19998"/>
                <a:gd name="connsiteY449" fmla="*/ 1645 h 19998"/>
                <a:gd name="connsiteX450" fmla="*/ 9902 w 19998"/>
                <a:gd name="connsiteY450" fmla="*/ 1628 h 19998"/>
                <a:gd name="connsiteX451" fmla="*/ 9902 w 19998"/>
                <a:gd name="connsiteY451" fmla="*/ 1607 h 19998"/>
                <a:gd name="connsiteX452" fmla="*/ 9843 w 19998"/>
                <a:gd name="connsiteY452" fmla="*/ 1542 h 19998"/>
                <a:gd name="connsiteX453" fmla="*/ 9886 w 19998"/>
                <a:gd name="connsiteY453" fmla="*/ 1260 h 19998"/>
                <a:gd name="connsiteX454" fmla="*/ 9926 w 19998"/>
                <a:gd name="connsiteY454" fmla="*/ 1243 h 19998"/>
                <a:gd name="connsiteX455" fmla="*/ 9886 w 19998"/>
                <a:gd name="connsiteY455" fmla="*/ 815 h 19998"/>
                <a:gd name="connsiteX456" fmla="*/ 9902 w 19998"/>
                <a:gd name="connsiteY456" fmla="*/ 815 h 19998"/>
                <a:gd name="connsiteX457" fmla="*/ 9886 w 19998"/>
                <a:gd name="connsiteY457" fmla="*/ 484 h 19998"/>
                <a:gd name="connsiteX458" fmla="*/ 10645 w 19998"/>
                <a:gd name="connsiteY458" fmla="*/ 186 h 19998"/>
                <a:gd name="connsiteX459" fmla="*/ 11307 w 19998"/>
                <a:gd name="connsiteY459" fmla="*/ 0 h 19998"/>
                <a:gd name="connsiteX460" fmla="*/ 11431 w 19998"/>
                <a:gd name="connsiteY460" fmla="*/ 324 h 19998"/>
                <a:gd name="connsiteX461" fmla="*/ 11431 w 19998"/>
                <a:gd name="connsiteY461" fmla="*/ 630 h 19998"/>
                <a:gd name="connsiteX462" fmla="*/ 11577 w 19998"/>
                <a:gd name="connsiteY462" fmla="*/ 630 h 19998"/>
                <a:gd name="connsiteX463" fmla="*/ 11700 w 19998"/>
                <a:gd name="connsiteY463" fmla="*/ 832 h 19998"/>
                <a:gd name="connsiteX464" fmla="*/ 11822 w 19998"/>
                <a:gd name="connsiteY464" fmla="*/ 895 h 19998"/>
                <a:gd name="connsiteX465" fmla="*/ 12158 w 19998"/>
                <a:gd name="connsiteY465" fmla="*/ 670 h 19998"/>
                <a:gd name="connsiteX466" fmla="*/ 12279 w 19998"/>
                <a:gd name="connsiteY466" fmla="*/ 792 h 19998"/>
                <a:gd name="connsiteX467" fmla="*/ 12255 w 19998"/>
                <a:gd name="connsiteY467" fmla="*/ 815 h 19998"/>
                <a:gd name="connsiteX468" fmla="*/ 12360 w 19998"/>
                <a:gd name="connsiteY468" fmla="*/ 895 h 19998"/>
                <a:gd name="connsiteX469" fmla="*/ 12360 w 19998"/>
                <a:gd name="connsiteY469" fmla="*/ 912 h 19998"/>
                <a:gd name="connsiteX470" fmla="*/ 12339 w 19998"/>
                <a:gd name="connsiteY470" fmla="*/ 935 h 19998"/>
                <a:gd name="connsiteX471" fmla="*/ 12548 w 19998"/>
                <a:gd name="connsiteY471" fmla="*/ 1342 h 19998"/>
                <a:gd name="connsiteX472" fmla="*/ 12753 w 19998"/>
                <a:gd name="connsiteY472" fmla="*/ 1260 h 19998"/>
                <a:gd name="connsiteX473" fmla="*/ 12729 w 19998"/>
                <a:gd name="connsiteY473" fmla="*/ 1363 h 19998"/>
                <a:gd name="connsiteX474" fmla="*/ 12834 w 19998"/>
                <a:gd name="connsiteY474" fmla="*/ 1323 h 19998"/>
                <a:gd name="connsiteX475" fmla="*/ 12853 w 19998"/>
                <a:gd name="connsiteY475" fmla="*/ 1342 h 19998"/>
                <a:gd name="connsiteX476" fmla="*/ 12901 w 19998"/>
                <a:gd name="connsiteY476" fmla="*/ 1342 h 19998"/>
                <a:gd name="connsiteX477" fmla="*/ 13039 w 19998"/>
                <a:gd name="connsiteY477" fmla="*/ 1769 h 19998"/>
                <a:gd name="connsiteX478" fmla="*/ 13039 w 19998"/>
                <a:gd name="connsiteY478" fmla="*/ 1751 h 19998"/>
                <a:gd name="connsiteX479" fmla="*/ 13065 w 19998"/>
                <a:gd name="connsiteY479" fmla="*/ 1751 h 19998"/>
                <a:gd name="connsiteX480" fmla="*/ 13082 w 19998"/>
                <a:gd name="connsiteY480" fmla="*/ 1671 h 19998"/>
                <a:gd name="connsiteX481" fmla="*/ 13186 w 19998"/>
                <a:gd name="connsiteY481" fmla="*/ 1645 h 19998"/>
                <a:gd name="connsiteX482" fmla="*/ 13203 w 19998"/>
                <a:gd name="connsiteY482" fmla="*/ 1671 h 19998"/>
                <a:gd name="connsiteX483" fmla="*/ 13203 w 19998"/>
                <a:gd name="connsiteY483" fmla="*/ 1645 h 19998"/>
                <a:gd name="connsiteX484" fmla="*/ 13267 w 19998"/>
                <a:gd name="connsiteY484" fmla="*/ 1645 h 19998"/>
                <a:gd name="connsiteX485" fmla="*/ 13267 w 19998"/>
                <a:gd name="connsiteY485" fmla="*/ 1671 h 19998"/>
                <a:gd name="connsiteX486" fmla="*/ 13308 w 19998"/>
                <a:gd name="connsiteY486" fmla="*/ 1687 h 19998"/>
                <a:gd name="connsiteX487" fmla="*/ 13308 w 19998"/>
                <a:gd name="connsiteY487" fmla="*/ 1711 h 19998"/>
                <a:gd name="connsiteX488" fmla="*/ 13515 w 19998"/>
                <a:gd name="connsiteY488" fmla="*/ 1628 h 19998"/>
                <a:gd name="connsiteX489" fmla="*/ 13598 w 19998"/>
                <a:gd name="connsiteY489" fmla="*/ 1751 h 19998"/>
                <a:gd name="connsiteX490" fmla="*/ 13660 w 19998"/>
                <a:gd name="connsiteY490" fmla="*/ 1769 h 19998"/>
                <a:gd name="connsiteX491" fmla="*/ 13660 w 19998"/>
                <a:gd name="connsiteY491" fmla="*/ 1833 h 19998"/>
                <a:gd name="connsiteX492" fmla="*/ 13677 w 19998"/>
                <a:gd name="connsiteY492" fmla="*/ 1833 h 19998"/>
                <a:gd name="connsiteX493" fmla="*/ 13677 w 19998"/>
                <a:gd name="connsiteY493" fmla="*/ 1849 h 19998"/>
                <a:gd name="connsiteX494" fmla="*/ 13725 w 19998"/>
                <a:gd name="connsiteY494" fmla="*/ 1849 h 19998"/>
                <a:gd name="connsiteX495" fmla="*/ 13703 w 19998"/>
                <a:gd name="connsiteY495" fmla="*/ 1833 h 19998"/>
                <a:gd name="connsiteX496" fmla="*/ 13725 w 19998"/>
                <a:gd name="connsiteY496" fmla="*/ 1791 h 19998"/>
                <a:gd name="connsiteX497" fmla="*/ 13808 w 19998"/>
                <a:gd name="connsiteY497" fmla="*/ 1873 h 19998"/>
                <a:gd name="connsiteX498" fmla="*/ 13725 w 19998"/>
                <a:gd name="connsiteY498" fmla="*/ 2155 h 19998"/>
                <a:gd name="connsiteX499" fmla="*/ 13725 w 19998"/>
                <a:gd name="connsiteY499" fmla="*/ 2138 h 19998"/>
                <a:gd name="connsiteX500" fmla="*/ 13784 w 19998"/>
                <a:gd name="connsiteY500" fmla="*/ 2155 h 19998"/>
                <a:gd name="connsiteX501" fmla="*/ 13825 w 19998"/>
                <a:gd name="connsiteY501" fmla="*/ 2301 h 19998"/>
                <a:gd name="connsiteX502" fmla="*/ 13703 w 19998"/>
                <a:gd name="connsiteY502" fmla="*/ 2420 h 19998"/>
                <a:gd name="connsiteX503" fmla="*/ 13741 w 19998"/>
                <a:gd name="connsiteY503" fmla="*/ 2463 h 19998"/>
                <a:gd name="connsiteX504" fmla="*/ 13703 w 19998"/>
                <a:gd name="connsiteY504" fmla="*/ 2503 h 19998"/>
                <a:gd name="connsiteX505" fmla="*/ 13784 w 19998"/>
                <a:gd name="connsiteY505" fmla="*/ 2519 h 19998"/>
                <a:gd name="connsiteX506" fmla="*/ 13784 w 19998"/>
                <a:gd name="connsiteY506" fmla="*/ 2540 h 19998"/>
                <a:gd name="connsiteX507" fmla="*/ 13849 w 19998"/>
                <a:gd name="connsiteY507" fmla="*/ 2540 h 19998"/>
                <a:gd name="connsiteX508" fmla="*/ 14280 w 19998"/>
                <a:gd name="connsiteY508" fmla="*/ 2540 h 19998"/>
                <a:gd name="connsiteX509" fmla="*/ 14527 w 19998"/>
                <a:gd name="connsiteY509" fmla="*/ 2437 h 19998"/>
                <a:gd name="connsiteX510" fmla="*/ 14527 w 19998"/>
                <a:gd name="connsiteY510" fmla="*/ 2218 h 19998"/>
                <a:gd name="connsiteX511" fmla="*/ 14715 w 19998"/>
                <a:gd name="connsiteY511" fmla="*/ 2051 h 19998"/>
                <a:gd name="connsiteX512" fmla="*/ 14815 w 19998"/>
                <a:gd name="connsiteY512" fmla="*/ 2115 h 19998"/>
                <a:gd name="connsiteX513" fmla="*/ 14775 w 19998"/>
                <a:gd name="connsiteY513" fmla="*/ 2138 h 19998"/>
                <a:gd name="connsiteX514" fmla="*/ 14796 w 19998"/>
                <a:gd name="connsiteY514" fmla="*/ 2218 h 19998"/>
                <a:gd name="connsiteX515" fmla="*/ 14756 w 19998"/>
                <a:gd name="connsiteY515" fmla="*/ 2195 h 19998"/>
                <a:gd name="connsiteX516" fmla="*/ 14732 w 19998"/>
                <a:gd name="connsiteY516" fmla="*/ 2218 h 19998"/>
                <a:gd name="connsiteX517" fmla="*/ 14756 w 19998"/>
                <a:gd name="connsiteY517" fmla="*/ 2237 h 19998"/>
                <a:gd name="connsiteX518" fmla="*/ 14732 w 19998"/>
                <a:gd name="connsiteY518" fmla="*/ 2275 h 19998"/>
                <a:gd name="connsiteX519" fmla="*/ 14715 w 19998"/>
                <a:gd name="connsiteY519" fmla="*/ 2275 h 19998"/>
                <a:gd name="connsiteX520" fmla="*/ 14756 w 19998"/>
                <a:gd name="connsiteY520" fmla="*/ 2341 h 19998"/>
                <a:gd name="connsiteX521" fmla="*/ 14675 w 19998"/>
                <a:gd name="connsiteY521" fmla="*/ 2519 h 19998"/>
                <a:gd name="connsiteX522" fmla="*/ 14815 w 19998"/>
                <a:gd name="connsiteY522" fmla="*/ 2622 h 19998"/>
                <a:gd name="connsiteX523" fmla="*/ 14796 w 19998"/>
                <a:gd name="connsiteY523" fmla="*/ 2904 h 19998"/>
                <a:gd name="connsiteX524" fmla="*/ 14918 w 19998"/>
                <a:gd name="connsiteY524" fmla="*/ 2904 h 19998"/>
                <a:gd name="connsiteX525" fmla="*/ 14918 w 19998"/>
                <a:gd name="connsiteY525" fmla="*/ 2867 h 19998"/>
                <a:gd name="connsiteX526" fmla="*/ 15001 w 19998"/>
                <a:gd name="connsiteY526" fmla="*/ 2888 h 19998"/>
                <a:gd name="connsiteX527" fmla="*/ 15230 w 19998"/>
                <a:gd name="connsiteY527" fmla="*/ 3074 h 19998"/>
                <a:gd name="connsiteX528" fmla="*/ 15249 w 19998"/>
                <a:gd name="connsiteY528" fmla="*/ 3050 h 19998"/>
                <a:gd name="connsiteX529" fmla="*/ 15249 w 19998"/>
                <a:gd name="connsiteY529" fmla="*/ 3114 h 19998"/>
                <a:gd name="connsiteX530" fmla="*/ 15330 w 19998"/>
                <a:gd name="connsiteY530" fmla="*/ 3114 h 19998"/>
                <a:gd name="connsiteX531" fmla="*/ 15418 w 19998"/>
                <a:gd name="connsiteY531" fmla="*/ 3114 h 19998"/>
                <a:gd name="connsiteX532" fmla="*/ 15499 w 19998"/>
                <a:gd name="connsiteY532" fmla="*/ 3196 h 19998"/>
                <a:gd name="connsiteX533" fmla="*/ 15475 w 19998"/>
                <a:gd name="connsiteY533" fmla="*/ 3252 h 19998"/>
                <a:gd name="connsiteX534" fmla="*/ 15499 w 19998"/>
                <a:gd name="connsiteY534" fmla="*/ 3295 h 19998"/>
                <a:gd name="connsiteX535" fmla="*/ 15499 w 19998"/>
                <a:gd name="connsiteY535" fmla="*/ 3276 h 19998"/>
                <a:gd name="connsiteX536" fmla="*/ 15599 w 19998"/>
                <a:gd name="connsiteY536" fmla="*/ 3276 h 19998"/>
                <a:gd name="connsiteX537" fmla="*/ 15704 w 19998"/>
                <a:gd name="connsiteY537" fmla="*/ 3374 h 19998"/>
                <a:gd name="connsiteX538" fmla="*/ 15682 w 19998"/>
                <a:gd name="connsiteY538" fmla="*/ 3414 h 19998"/>
                <a:gd name="connsiteX539" fmla="*/ 15723 w 19998"/>
                <a:gd name="connsiteY539" fmla="*/ 3478 h 19998"/>
                <a:gd name="connsiteX540" fmla="*/ 15704 w 19998"/>
                <a:gd name="connsiteY540" fmla="*/ 3497 h 19998"/>
                <a:gd name="connsiteX541" fmla="*/ 15747 w 19998"/>
                <a:gd name="connsiteY541" fmla="*/ 3534 h 19998"/>
                <a:gd name="connsiteX542" fmla="*/ 15747 w 19998"/>
                <a:gd name="connsiteY542" fmla="*/ 3518 h 19998"/>
                <a:gd name="connsiteX543" fmla="*/ 15935 w 19998"/>
                <a:gd name="connsiteY543" fmla="*/ 3478 h 19998"/>
                <a:gd name="connsiteX544" fmla="*/ 15935 w 19998"/>
                <a:gd name="connsiteY544" fmla="*/ 3518 h 19998"/>
                <a:gd name="connsiteX545" fmla="*/ 15951 w 19998"/>
                <a:gd name="connsiteY545" fmla="*/ 3518 h 19998"/>
                <a:gd name="connsiteX546" fmla="*/ 15992 w 19998"/>
                <a:gd name="connsiteY546" fmla="*/ 3414 h 19998"/>
                <a:gd name="connsiteX547" fmla="*/ 16156 w 19998"/>
                <a:gd name="connsiteY547" fmla="*/ 3414 h 19998"/>
                <a:gd name="connsiteX548" fmla="*/ 16156 w 19998"/>
                <a:gd name="connsiteY548" fmla="*/ 3374 h 19998"/>
                <a:gd name="connsiteX549" fmla="*/ 16302 w 19998"/>
                <a:gd name="connsiteY549" fmla="*/ 3436 h 19998"/>
                <a:gd name="connsiteX550" fmla="*/ 16285 w 19998"/>
                <a:gd name="connsiteY550" fmla="*/ 3454 h 19998"/>
                <a:gd name="connsiteX551" fmla="*/ 16366 w 19998"/>
                <a:gd name="connsiteY551" fmla="*/ 3518 h 19998"/>
                <a:gd name="connsiteX552" fmla="*/ 16490 w 19998"/>
                <a:gd name="connsiteY552" fmla="*/ 3518 h 19998"/>
                <a:gd name="connsiteX553" fmla="*/ 16506 w 19998"/>
                <a:gd name="connsiteY553" fmla="*/ 3600 h 19998"/>
                <a:gd name="connsiteX554" fmla="*/ 16590 w 19998"/>
                <a:gd name="connsiteY554" fmla="*/ 3624 h 19998"/>
                <a:gd name="connsiteX555" fmla="*/ 16611 w 19998"/>
                <a:gd name="connsiteY555" fmla="*/ 3581 h 19998"/>
                <a:gd name="connsiteX556" fmla="*/ 16694 w 19998"/>
                <a:gd name="connsiteY556" fmla="*/ 3600 h 19998"/>
                <a:gd name="connsiteX557" fmla="*/ 16694 w 19998"/>
                <a:gd name="connsiteY557" fmla="*/ 3560 h 19998"/>
                <a:gd name="connsiteX558" fmla="*/ 16716 w 19998"/>
                <a:gd name="connsiteY558" fmla="*/ 3560 h 19998"/>
                <a:gd name="connsiteX559" fmla="*/ 16716 w 19998"/>
                <a:gd name="connsiteY559" fmla="*/ 3518 h 19998"/>
                <a:gd name="connsiteX560" fmla="*/ 16759 w 19998"/>
                <a:gd name="connsiteY560" fmla="*/ 3497 h 19998"/>
                <a:gd name="connsiteX561" fmla="*/ 16759 w 19998"/>
                <a:gd name="connsiteY561" fmla="*/ 3478 h 19998"/>
                <a:gd name="connsiteX562" fmla="*/ 16940 w 19998"/>
                <a:gd name="connsiteY562" fmla="*/ 3478 h 19998"/>
                <a:gd name="connsiteX563" fmla="*/ 17085 w 19998"/>
                <a:gd name="connsiteY563" fmla="*/ 3560 h 19998"/>
                <a:gd name="connsiteX564" fmla="*/ 17085 w 19998"/>
                <a:gd name="connsiteY564" fmla="*/ 3534 h 19998"/>
                <a:gd name="connsiteX565" fmla="*/ 17192 w 19998"/>
                <a:gd name="connsiteY565" fmla="*/ 3518 h 19998"/>
                <a:gd name="connsiteX566" fmla="*/ 17192 w 19998"/>
                <a:gd name="connsiteY566" fmla="*/ 3534 h 19998"/>
                <a:gd name="connsiteX567" fmla="*/ 17373 w 19998"/>
                <a:gd name="connsiteY567" fmla="*/ 3640 h 19998"/>
                <a:gd name="connsiteX568" fmla="*/ 17354 w 19998"/>
                <a:gd name="connsiteY568" fmla="*/ 3663 h 19998"/>
                <a:gd name="connsiteX569" fmla="*/ 17437 w 19998"/>
                <a:gd name="connsiteY569" fmla="*/ 3783 h 19998"/>
                <a:gd name="connsiteX570" fmla="*/ 17397 w 19998"/>
                <a:gd name="connsiteY570" fmla="*/ 3783 h 19998"/>
                <a:gd name="connsiteX571" fmla="*/ 17414 w 19998"/>
                <a:gd name="connsiteY571" fmla="*/ 3826 h 19998"/>
                <a:gd name="connsiteX572" fmla="*/ 17437 w 19998"/>
                <a:gd name="connsiteY572" fmla="*/ 3826 h 19998"/>
                <a:gd name="connsiteX573" fmla="*/ 17602 w 19998"/>
                <a:gd name="connsiteY573" fmla="*/ 4028 h 19998"/>
                <a:gd name="connsiteX574" fmla="*/ 17623 w 19998"/>
                <a:gd name="connsiteY574" fmla="*/ 4091 h 19998"/>
                <a:gd name="connsiteX575" fmla="*/ 17642 w 19998"/>
                <a:gd name="connsiteY575" fmla="*/ 4091 h 19998"/>
                <a:gd name="connsiteX576" fmla="*/ 17683 w 19998"/>
                <a:gd name="connsiteY576" fmla="*/ 4211 h 19998"/>
                <a:gd name="connsiteX577" fmla="*/ 17849 w 19998"/>
                <a:gd name="connsiteY577" fmla="*/ 4211 h 19998"/>
                <a:gd name="connsiteX578" fmla="*/ 17849 w 19998"/>
                <a:gd name="connsiteY578" fmla="*/ 4171 h 19998"/>
                <a:gd name="connsiteX579" fmla="*/ 17871 w 19998"/>
                <a:gd name="connsiteY579" fmla="*/ 4171 h 19998"/>
                <a:gd name="connsiteX580" fmla="*/ 17830 w 19998"/>
                <a:gd name="connsiteY580" fmla="*/ 4091 h 19998"/>
                <a:gd name="connsiteX581" fmla="*/ 17871 w 19998"/>
                <a:gd name="connsiteY581" fmla="*/ 4065 h 19998"/>
                <a:gd name="connsiteX582" fmla="*/ 17935 w 19998"/>
                <a:gd name="connsiteY582" fmla="*/ 4091 h 19998"/>
                <a:gd name="connsiteX583" fmla="*/ 17976 w 19998"/>
                <a:gd name="connsiteY583" fmla="*/ 4065 h 19998"/>
                <a:gd name="connsiteX584" fmla="*/ 18019 w 19998"/>
                <a:gd name="connsiteY584" fmla="*/ 4091 h 19998"/>
                <a:gd name="connsiteX585" fmla="*/ 18140 w 19998"/>
                <a:gd name="connsiteY585" fmla="*/ 4131 h 19998"/>
                <a:gd name="connsiteX586" fmla="*/ 18183 w 19998"/>
                <a:gd name="connsiteY586" fmla="*/ 4293 h 19998"/>
                <a:gd name="connsiteX587" fmla="*/ 18200 w 19998"/>
                <a:gd name="connsiteY587" fmla="*/ 4293 h 19998"/>
                <a:gd name="connsiteX588" fmla="*/ 18223 w 19998"/>
                <a:gd name="connsiteY588" fmla="*/ 4211 h 19998"/>
                <a:gd name="connsiteX589" fmla="*/ 18240 w 19998"/>
                <a:gd name="connsiteY589" fmla="*/ 4211 h 19998"/>
                <a:gd name="connsiteX590" fmla="*/ 18240 w 19998"/>
                <a:gd name="connsiteY590" fmla="*/ 4230 h 19998"/>
                <a:gd name="connsiteX591" fmla="*/ 18281 w 19998"/>
                <a:gd name="connsiteY591" fmla="*/ 4230 h 19998"/>
                <a:gd name="connsiteX592" fmla="*/ 18328 w 19998"/>
                <a:gd name="connsiteY592" fmla="*/ 4270 h 19998"/>
                <a:gd name="connsiteX593" fmla="*/ 18369 w 19998"/>
                <a:gd name="connsiteY593" fmla="*/ 4253 h 19998"/>
                <a:gd name="connsiteX594" fmla="*/ 18388 w 19998"/>
                <a:gd name="connsiteY594" fmla="*/ 4270 h 19998"/>
                <a:gd name="connsiteX595" fmla="*/ 18531 w 19998"/>
                <a:gd name="connsiteY595" fmla="*/ 4253 h 19998"/>
                <a:gd name="connsiteX596" fmla="*/ 18531 w 19998"/>
                <a:gd name="connsiteY596" fmla="*/ 4270 h 19998"/>
                <a:gd name="connsiteX597" fmla="*/ 18631 w 19998"/>
                <a:gd name="connsiteY597" fmla="*/ 4211 h 19998"/>
                <a:gd name="connsiteX598" fmla="*/ 18631 w 19998"/>
                <a:gd name="connsiteY598" fmla="*/ 4131 h 19998"/>
                <a:gd name="connsiteX599" fmla="*/ 18762 w 19998"/>
                <a:gd name="connsiteY599" fmla="*/ 4108 h 19998"/>
                <a:gd name="connsiteX600" fmla="*/ 18778 w 19998"/>
                <a:gd name="connsiteY600" fmla="*/ 4148 h 19998"/>
                <a:gd name="connsiteX601" fmla="*/ 18821 w 19998"/>
                <a:gd name="connsiteY601" fmla="*/ 4131 h 19998"/>
                <a:gd name="connsiteX602" fmla="*/ 18943 w 19998"/>
                <a:gd name="connsiteY602" fmla="*/ 4333 h 19998"/>
                <a:gd name="connsiteX603" fmla="*/ 19047 w 19998"/>
                <a:gd name="connsiteY603" fmla="*/ 4333 h 19998"/>
                <a:gd name="connsiteX604" fmla="*/ 19064 w 19998"/>
                <a:gd name="connsiteY604" fmla="*/ 4392 h 19998"/>
                <a:gd name="connsiteX605" fmla="*/ 19152 w 19998"/>
                <a:gd name="connsiteY605" fmla="*/ 4392 h 19998"/>
                <a:gd name="connsiteX606" fmla="*/ 19152 w 19998"/>
                <a:gd name="connsiteY606" fmla="*/ 4373 h 19998"/>
                <a:gd name="connsiteX607" fmla="*/ 19212 w 19998"/>
                <a:gd name="connsiteY607" fmla="*/ 4373 h 19998"/>
                <a:gd name="connsiteX608" fmla="*/ 19212 w 19998"/>
                <a:gd name="connsiteY608" fmla="*/ 4392 h 19998"/>
                <a:gd name="connsiteX609" fmla="*/ 19317 w 19998"/>
                <a:gd name="connsiteY609" fmla="*/ 4333 h 19998"/>
                <a:gd name="connsiteX610" fmla="*/ 19417 w 19998"/>
                <a:gd name="connsiteY610" fmla="*/ 4392 h 19998"/>
                <a:gd name="connsiteX611" fmla="*/ 19443 w 19998"/>
                <a:gd name="connsiteY611" fmla="*/ 4373 h 19998"/>
                <a:gd name="connsiteX612" fmla="*/ 19500 w 19998"/>
                <a:gd name="connsiteY612" fmla="*/ 4373 h 19998"/>
                <a:gd name="connsiteX613" fmla="*/ 19521 w 19998"/>
                <a:gd name="connsiteY613" fmla="*/ 4352 h 19998"/>
                <a:gd name="connsiteX614" fmla="*/ 19998 w 19998"/>
                <a:gd name="connsiteY614" fmla="*/ 4512 h 19998"/>
                <a:gd name="connsiteX615" fmla="*/ 19750 w 19998"/>
                <a:gd name="connsiteY615" fmla="*/ 4939 h 19998"/>
                <a:gd name="connsiteX616" fmla="*/ 19712 w 19998"/>
                <a:gd name="connsiteY616" fmla="*/ 4939 h 19998"/>
                <a:gd name="connsiteX617" fmla="*/ 19686 w 19998"/>
                <a:gd name="connsiteY617" fmla="*/ 5003 h 19998"/>
                <a:gd name="connsiteX618" fmla="*/ 19645 w 19998"/>
                <a:gd name="connsiteY618" fmla="*/ 5003 h 19998"/>
                <a:gd name="connsiteX619" fmla="*/ 19131 w 19998"/>
                <a:gd name="connsiteY619" fmla="*/ 6512 h 19998"/>
                <a:gd name="connsiteX620" fmla="*/ 19236 w 19998"/>
                <a:gd name="connsiteY620" fmla="*/ 7750 h 19998"/>
                <a:gd name="connsiteX621" fmla="*/ 19212 w 19998"/>
                <a:gd name="connsiteY621" fmla="*/ 7750 h 19998"/>
                <a:gd name="connsiteX622" fmla="*/ 19090 w 19998"/>
                <a:gd name="connsiteY622" fmla="*/ 7870 h 19998"/>
                <a:gd name="connsiteX623" fmla="*/ 19152 w 19998"/>
                <a:gd name="connsiteY623" fmla="*/ 7853 h 19998"/>
                <a:gd name="connsiteX624" fmla="*/ 19064 w 19998"/>
                <a:gd name="connsiteY624" fmla="*/ 7973 h 19998"/>
                <a:gd name="connsiteX625" fmla="*/ 18983 w 19998"/>
                <a:gd name="connsiteY625" fmla="*/ 7973 h 19998"/>
                <a:gd name="connsiteX626" fmla="*/ 18714 w 19998"/>
                <a:gd name="connsiteY626" fmla="*/ 8135 h 19998"/>
                <a:gd name="connsiteX627" fmla="*/ 18695 w 19998"/>
                <a:gd name="connsiteY627" fmla="*/ 8093 h 19998"/>
                <a:gd name="connsiteX628" fmla="*/ 18614 w 19998"/>
                <a:gd name="connsiteY628" fmla="*/ 7997 h 19998"/>
                <a:gd name="connsiteX629" fmla="*/ 18304 w 19998"/>
                <a:gd name="connsiteY62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5054 w 19998"/>
                <a:gd name="connsiteY410" fmla="*/ 4618 h 19998"/>
                <a:gd name="connsiteX411" fmla="*/ 5054 w 19998"/>
                <a:gd name="connsiteY411" fmla="*/ 4601 h 19998"/>
                <a:gd name="connsiteX412" fmla="*/ 5037 w 19998"/>
                <a:gd name="connsiteY412" fmla="*/ 4618 h 19998"/>
                <a:gd name="connsiteX413" fmla="*/ 5011 w 19998"/>
                <a:gd name="connsiteY413" fmla="*/ 4131 h 19998"/>
                <a:gd name="connsiteX414" fmla="*/ 4970 w 19998"/>
                <a:gd name="connsiteY414" fmla="*/ 4131 h 19998"/>
                <a:gd name="connsiteX415" fmla="*/ 4642 w 19998"/>
                <a:gd name="connsiteY415" fmla="*/ 3335 h 19998"/>
                <a:gd name="connsiteX416" fmla="*/ 4663 w 19998"/>
                <a:gd name="connsiteY416" fmla="*/ 3092 h 19998"/>
                <a:gd name="connsiteX417" fmla="*/ 4563 w 19998"/>
                <a:gd name="connsiteY417" fmla="*/ 3050 h 19998"/>
                <a:gd name="connsiteX418" fmla="*/ 4684 w 19998"/>
                <a:gd name="connsiteY418" fmla="*/ 2947 h 19998"/>
                <a:gd name="connsiteX419" fmla="*/ 5242 w 19998"/>
                <a:gd name="connsiteY419" fmla="*/ 3092 h 19998"/>
                <a:gd name="connsiteX420" fmla="*/ 5258 w 19998"/>
                <a:gd name="connsiteY420" fmla="*/ 3029 h 19998"/>
                <a:gd name="connsiteX421" fmla="*/ 5570 w 19998"/>
                <a:gd name="connsiteY421" fmla="*/ 3050 h 19998"/>
                <a:gd name="connsiteX422" fmla="*/ 5632 w 19998"/>
                <a:gd name="connsiteY422" fmla="*/ 3252 h 19998"/>
                <a:gd name="connsiteX423" fmla="*/ 5592 w 19998"/>
                <a:gd name="connsiteY423" fmla="*/ 3252 h 19998"/>
                <a:gd name="connsiteX424" fmla="*/ 5570 w 19998"/>
                <a:gd name="connsiteY424" fmla="*/ 3316 h 19998"/>
                <a:gd name="connsiteX425" fmla="*/ 5511 w 19998"/>
                <a:gd name="connsiteY425" fmla="*/ 3316 h 19998"/>
                <a:gd name="connsiteX426" fmla="*/ 5675 w 19998"/>
                <a:gd name="connsiteY426" fmla="*/ 3800 h 19998"/>
                <a:gd name="connsiteX427" fmla="*/ 5649 w 19998"/>
                <a:gd name="connsiteY427" fmla="*/ 3826 h 19998"/>
                <a:gd name="connsiteX428" fmla="*/ 5732 w 19998"/>
                <a:gd name="connsiteY428" fmla="*/ 3842 h 19998"/>
                <a:gd name="connsiteX429" fmla="*/ 5713 w 19998"/>
                <a:gd name="connsiteY429" fmla="*/ 3842 h 19998"/>
                <a:gd name="connsiteX430" fmla="*/ 5732 w 19998"/>
                <a:gd name="connsiteY430" fmla="*/ 3882 h 19998"/>
                <a:gd name="connsiteX431" fmla="*/ 5756 w 19998"/>
                <a:gd name="connsiteY431" fmla="*/ 3882 h 19998"/>
                <a:gd name="connsiteX432" fmla="*/ 5775 w 19998"/>
                <a:gd name="connsiteY432" fmla="*/ 3882 h 19998"/>
                <a:gd name="connsiteX433" fmla="*/ 5861 w 19998"/>
                <a:gd name="connsiteY433" fmla="*/ 3762 h 19998"/>
                <a:gd name="connsiteX434" fmla="*/ 6499 w 19998"/>
                <a:gd name="connsiteY434" fmla="*/ 3906 h 19998"/>
                <a:gd name="connsiteX435" fmla="*/ 7611 w 19998"/>
                <a:gd name="connsiteY435" fmla="*/ 3826 h 19998"/>
                <a:gd name="connsiteX436" fmla="*/ 7923 w 19998"/>
                <a:gd name="connsiteY436" fmla="*/ 3722 h 19998"/>
                <a:gd name="connsiteX437" fmla="*/ 8045 w 19998"/>
                <a:gd name="connsiteY437" fmla="*/ 3703 h 19998"/>
                <a:gd name="connsiteX438" fmla="*/ 7611 w 19998"/>
                <a:gd name="connsiteY438" fmla="*/ 3600 h 19998"/>
                <a:gd name="connsiteX439" fmla="*/ 7611 w 19998"/>
                <a:gd name="connsiteY439" fmla="*/ 3581 h 19998"/>
                <a:gd name="connsiteX440" fmla="*/ 7799 w 19998"/>
                <a:gd name="connsiteY440" fmla="*/ 3092 h 19998"/>
                <a:gd name="connsiteX441" fmla="*/ 9574 w 19998"/>
                <a:gd name="connsiteY441" fmla="*/ 2317 h 19998"/>
                <a:gd name="connsiteX442" fmla="*/ 9843 w 19998"/>
                <a:gd name="connsiteY442" fmla="*/ 1993 h 19998"/>
                <a:gd name="connsiteX443" fmla="*/ 9902 w 19998"/>
                <a:gd name="connsiteY443" fmla="*/ 2051 h 19998"/>
                <a:gd name="connsiteX444" fmla="*/ 10031 w 19998"/>
                <a:gd name="connsiteY444" fmla="*/ 2051 h 19998"/>
                <a:gd name="connsiteX445" fmla="*/ 9964 w 19998"/>
                <a:gd name="connsiteY445" fmla="*/ 1972 h 19998"/>
                <a:gd name="connsiteX446" fmla="*/ 9943 w 19998"/>
                <a:gd name="connsiteY446" fmla="*/ 1993 h 19998"/>
                <a:gd name="connsiteX447" fmla="*/ 9843 w 19998"/>
                <a:gd name="connsiteY447" fmla="*/ 1645 h 19998"/>
                <a:gd name="connsiteX448" fmla="*/ 9902 w 19998"/>
                <a:gd name="connsiteY448" fmla="*/ 1645 h 19998"/>
                <a:gd name="connsiteX449" fmla="*/ 9902 w 19998"/>
                <a:gd name="connsiteY449" fmla="*/ 1628 h 19998"/>
                <a:gd name="connsiteX450" fmla="*/ 9902 w 19998"/>
                <a:gd name="connsiteY450" fmla="*/ 1607 h 19998"/>
                <a:gd name="connsiteX451" fmla="*/ 9843 w 19998"/>
                <a:gd name="connsiteY451" fmla="*/ 1542 h 19998"/>
                <a:gd name="connsiteX452" fmla="*/ 9886 w 19998"/>
                <a:gd name="connsiteY452" fmla="*/ 1260 h 19998"/>
                <a:gd name="connsiteX453" fmla="*/ 9926 w 19998"/>
                <a:gd name="connsiteY453" fmla="*/ 1243 h 19998"/>
                <a:gd name="connsiteX454" fmla="*/ 9886 w 19998"/>
                <a:gd name="connsiteY454" fmla="*/ 815 h 19998"/>
                <a:gd name="connsiteX455" fmla="*/ 9902 w 19998"/>
                <a:gd name="connsiteY455" fmla="*/ 815 h 19998"/>
                <a:gd name="connsiteX456" fmla="*/ 9886 w 19998"/>
                <a:gd name="connsiteY456" fmla="*/ 484 h 19998"/>
                <a:gd name="connsiteX457" fmla="*/ 10645 w 19998"/>
                <a:gd name="connsiteY457" fmla="*/ 186 h 19998"/>
                <a:gd name="connsiteX458" fmla="*/ 11307 w 19998"/>
                <a:gd name="connsiteY458" fmla="*/ 0 h 19998"/>
                <a:gd name="connsiteX459" fmla="*/ 11431 w 19998"/>
                <a:gd name="connsiteY459" fmla="*/ 324 h 19998"/>
                <a:gd name="connsiteX460" fmla="*/ 11431 w 19998"/>
                <a:gd name="connsiteY460" fmla="*/ 630 h 19998"/>
                <a:gd name="connsiteX461" fmla="*/ 11577 w 19998"/>
                <a:gd name="connsiteY461" fmla="*/ 630 h 19998"/>
                <a:gd name="connsiteX462" fmla="*/ 11700 w 19998"/>
                <a:gd name="connsiteY462" fmla="*/ 832 h 19998"/>
                <a:gd name="connsiteX463" fmla="*/ 11822 w 19998"/>
                <a:gd name="connsiteY463" fmla="*/ 895 h 19998"/>
                <a:gd name="connsiteX464" fmla="*/ 12158 w 19998"/>
                <a:gd name="connsiteY464" fmla="*/ 670 h 19998"/>
                <a:gd name="connsiteX465" fmla="*/ 12279 w 19998"/>
                <a:gd name="connsiteY465" fmla="*/ 792 h 19998"/>
                <a:gd name="connsiteX466" fmla="*/ 12255 w 19998"/>
                <a:gd name="connsiteY466" fmla="*/ 815 h 19998"/>
                <a:gd name="connsiteX467" fmla="*/ 12360 w 19998"/>
                <a:gd name="connsiteY467" fmla="*/ 895 h 19998"/>
                <a:gd name="connsiteX468" fmla="*/ 12360 w 19998"/>
                <a:gd name="connsiteY468" fmla="*/ 912 h 19998"/>
                <a:gd name="connsiteX469" fmla="*/ 12339 w 19998"/>
                <a:gd name="connsiteY469" fmla="*/ 935 h 19998"/>
                <a:gd name="connsiteX470" fmla="*/ 12548 w 19998"/>
                <a:gd name="connsiteY470" fmla="*/ 1342 h 19998"/>
                <a:gd name="connsiteX471" fmla="*/ 12753 w 19998"/>
                <a:gd name="connsiteY471" fmla="*/ 1260 h 19998"/>
                <a:gd name="connsiteX472" fmla="*/ 12729 w 19998"/>
                <a:gd name="connsiteY472" fmla="*/ 1363 h 19998"/>
                <a:gd name="connsiteX473" fmla="*/ 12834 w 19998"/>
                <a:gd name="connsiteY473" fmla="*/ 1323 h 19998"/>
                <a:gd name="connsiteX474" fmla="*/ 12853 w 19998"/>
                <a:gd name="connsiteY474" fmla="*/ 1342 h 19998"/>
                <a:gd name="connsiteX475" fmla="*/ 12901 w 19998"/>
                <a:gd name="connsiteY475" fmla="*/ 1342 h 19998"/>
                <a:gd name="connsiteX476" fmla="*/ 13039 w 19998"/>
                <a:gd name="connsiteY476" fmla="*/ 1769 h 19998"/>
                <a:gd name="connsiteX477" fmla="*/ 13039 w 19998"/>
                <a:gd name="connsiteY477" fmla="*/ 1751 h 19998"/>
                <a:gd name="connsiteX478" fmla="*/ 13065 w 19998"/>
                <a:gd name="connsiteY478" fmla="*/ 1751 h 19998"/>
                <a:gd name="connsiteX479" fmla="*/ 13082 w 19998"/>
                <a:gd name="connsiteY479" fmla="*/ 1671 h 19998"/>
                <a:gd name="connsiteX480" fmla="*/ 13186 w 19998"/>
                <a:gd name="connsiteY480" fmla="*/ 1645 h 19998"/>
                <a:gd name="connsiteX481" fmla="*/ 13203 w 19998"/>
                <a:gd name="connsiteY481" fmla="*/ 1671 h 19998"/>
                <a:gd name="connsiteX482" fmla="*/ 13203 w 19998"/>
                <a:gd name="connsiteY482" fmla="*/ 1645 h 19998"/>
                <a:gd name="connsiteX483" fmla="*/ 13267 w 19998"/>
                <a:gd name="connsiteY483" fmla="*/ 1645 h 19998"/>
                <a:gd name="connsiteX484" fmla="*/ 13267 w 19998"/>
                <a:gd name="connsiteY484" fmla="*/ 1671 h 19998"/>
                <a:gd name="connsiteX485" fmla="*/ 13308 w 19998"/>
                <a:gd name="connsiteY485" fmla="*/ 1687 h 19998"/>
                <a:gd name="connsiteX486" fmla="*/ 13308 w 19998"/>
                <a:gd name="connsiteY486" fmla="*/ 1711 h 19998"/>
                <a:gd name="connsiteX487" fmla="*/ 13515 w 19998"/>
                <a:gd name="connsiteY487" fmla="*/ 1628 h 19998"/>
                <a:gd name="connsiteX488" fmla="*/ 13598 w 19998"/>
                <a:gd name="connsiteY488" fmla="*/ 1751 h 19998"/>
                <a:gd name="connsiteX489" fmla="*/ 13660 w 19998"/>
                <a:gd name="connsiteY489" fmla="*/ 1769 h 19998"/>
                <a:gd name="connsiteX490" fmla="*/ 13660 w 19998"/>
                <a:gd name="connsiteY490" fmla="*/ 1833 h 19998"/>
                <a:gd name="connsiteX491" fmla="*/ 13677 w 19998"/>
                <a:gd name="connsiteY491" fmla="*/ 1833 h 19998"/>
                <a:gd name="connsiteX492" fmla="*/ 13677 w 19998"/>
                <a:gd name="connsiteY492" fmla="*/ 1849 h 19998"/>
                <a:gd name="connsiteX493" fmla="*/ 13725 w 19998"/>
                <a:gd name="connsiteY493" fmla="*/ 1849 h 19998"/>
                <a:gd name="connsiteX494" fmla="*/ 13703 w 19998"/>
                <a:gd name="connsiteY494" fmla="*/ 1833 h 19998"/>
                <a:gd name="connsiteX495" fmla="*/ 13725 w 19998"/>
                <a:gd name="connsiteY495" fmla="*/ 1791 h 19998"/>
                <a:gd name="connsiteX496" fmla="*/ 13808 w 19998"/>
                <a:gd name="connsiteY496" fmla="*/ 1873 h 19998"/>
                <a:gd name="connsiteX497" fmla="*/ 13725 w 19998"/>
                <a:gd name="connsiteY497" fmla="*/ 2155 h 19998"/>
                <a:gd name="connsiteX498" fmla="*/ 13725 w 19998"/>
                <a:gd name="connsiteY498" fmla="*/ 2138 h 19998"/>
                <a:gd name="connsiteX499" fmla="*/ 13784 w 19998"/>
                <a:gd name="connsiteY499" fmla="*/ 2155 h 19998"/>
                <a:gd name="connsiteX500" fmla="*/ 13825 w 19998"/>
                <a:gd name="connsiteY500" fmla="*/ 2301 h 19998"/>
                <a:gd name="connsiteX501" fmla="*/ 13703 w 19998"/>
                <a:gd name="connsiteY501" fmla="*/ 2420 h 19998"/>
                <a:gd name="connsiteX502" fmla="*/ 13741 w 19998"/>
                <a:gd name="connsiteY502" fmla="*/ 2463 h 19998"/>
                <a:gd name="connsiteX503" fmla="*/ 13703 w 19998"/>
                <a:gd name="connsiteY503" fmla="*/ 2503 h 19998"/>
                <a:gd name="connsiteX504" fmla="*/ 13784 w 19998"/>
                <a:gd name="connsiteY504" fmla="*/ 2519 h 19998"/>
                <a:gd name="connsiteX505" fmla="*/ 13784 w 19998"/>
                <a:gd name="connsiteY505" fmla="*/ 2540 h 19998"/>
                <a:gd name="connsiteX506" fmla="*/ 13849 w 19998"/>
                <a:gd name="connsiteY506" fmla="*/ 2540 h 19998"/>
                <a:gd name="connsiteX507" fmla="*/ 14280 w 19998"/>
                <a:gd name="connsiteY507" fmla="*/ 2540 h 19998"/>
                <a:gd name="connsiteX508" fmla="*/ 14527 w 19998"/>
                <a:gd name="connsiteY508" fmla="*/ 2437 h 19998"/>
                <a:gd name="connsiteX509" fmla="*/ 14527 w 19998"/>
                <a:gd name="connsiteY509" fmla="*/ 2218 h 19998"/>
                <a:gd name="connsiteX510" fmla="*/ 14715 w 19998"/>
                <a:gd name="connsiteY510" fmla="*/ 2051 h 19998"/>
                <a:gd name="connsiteX511" fmla="*/ 14815 w 19998"/>
                <a:gd name="connsiteY511" fmla="*/ 2115 h 19998"/>
                <a:gd name="connsiteX512" fmla="*/ 14775 w 19998"/>
                <a:gd name="connsiteY512" fmla="*/ 2138 h 19998"/>
                <a:gd name="connsiteX513" fmla="*/ 14796 w 19998"/>
                <a:gd name="connsiteY513" fmla="*/ 2218 h 19998"/>
                <a:gd name="connsiteX514" fmla="*/ 14756 w 19998"/>
                <a:gd name="connsiteY514" fmla="*/ 2195 h 19998"/>
                <a:gd name="connsiteX515" fmla="*/ 14732 w 19998"/>
                <a:gd name="connsiteY515" fmla="*/ 2218 h 19998"/>
                <a:gd name="connsiteX516" fmla="*/ 14756 w 19998"/>
                <a:gd name="connsiteY516" fmla="*/ 2237 h 19998"/>
                <a:gd name="connsiteX517" fmla="*/ 14732 w 19998"/>
                <a:gd name="connsiteY517" fmla="*/ 2275 h 19998"/>
                <a:gd name="connsiteX518" fmla="*/ 14715 w 19998"/>
                <a:gd name="connsiteY518" fmla="*/ 2275 h 19998"/>
                <a:gd name="connsiteX519" fmla="*/ 14756 w 19998"/>
                <a:gd name="connsiteY519" fmla="*/ 2341 h 19998"/>
                <a:gd name="connsiteX520" fmla="*/ 14675 w 19998"/>
                <a:gd name="connsiteY520" fmla="*/ 2519 h 19998"/>
                <a:gd name="connsiteX521" fmla="*/ 14815 w 19998"/>
                <a:gd name="connsiteY521" fmla="*/ 2622 h 19998"/>
                <a:gd name="connsiteX522" fmla="*/ 14796 w 19998"/>
                <a:gd name="connsiteY522" fmla="*/ 2904 h 19998"/>
                <a:gd name="connsiteX523" fmla="*/ 14918 w 19998"/>
                <a:gd name="connsiteY523" fmla="*/ 2904 h 19998"/>
                <a:gd name="connsiteX524" fmla="*/ 14918 w 19998"/>
                <a:gd name="connsiteY524" fmla="*/ 2867 h 19998"/>
                <a:gd name="connsiteX525" fmla="*/ 15001 w 19998"/>
                <a:gd name="connsiteY525" fmla="*/ 2888 h 19998"/>
                <a:gd name="connsiteX526" fmla="*/ 15230 w 19998"/>
                <a:gd name="connsiteY526" fmla="*/ 3074 h 19998"/>
                <a:gd name="connsiteX527" fmla="*/ 15249 w 19998"/>
                <a:gd name="connsiteY527" fmla="*/ 3050 h 19998"/>
                <a:gd name="connsiteX528" fmla="*/ 15249 w 19998"/>
                <a:gd name="connsiteY528" fmla="*/ 3114 h 19998"/>
                <a:gd name="connsiteX529" fmla="*/ 15330 w 19998"/>
                <a:gd name="connsiteY529" fmla="*/ 3114 h 19998"/>
                <a:gd name="connsiteX530" fmla="*/ 15418 w 19998"/>
                <a:gd name="connsiteY530" fmla="*/ 3114 h 19998"/>
                <a:gd name="connsiteX531" fmla="*/ 15499 w 19998"/>
                <a:gd name="connsiteY531" fmla="*/ 3196 h 19998"/>
                <a:gd name="connsiteX532" fmla="*/ 15475 w 19998"/>
                <a:gd name="connsiteY532" fmla="*/ 3252 h 19998"/>
                <a:gd name="connsiteX533" fmla="*/ 15499 w 19998"/>
                <a:gd name="connsiteY533" fmla="*/ 3295 h 19998"/>
                <a:gd name="connsiteX534" fmla="*/ 15499 w 19998"/>
                <a:gd name="connsiteY534" fmla="*/ 3276 h 19998"/>
                <a:gd name="connsiteX535" fmla="*/ 15599 w 19998"/>
                <a:gd name="connsiteY535" fmla="*/ 3276 h 19998"/>
                <a:gd name="connsiteX536" fmla="*/ 15704 w 19998"/>
                <a:gd name="connsiteY536" fmla="*/ 3374 h 19998"/>
                <a:gd name="connsiteX537" fmla="*/ 15682 w 19998"/>
                <a:gd name="connsiteY537" fmla="*/ 3414 h 19998"/>
                <a:gd name="connsiteX538" fmla="*/ 15723 w 19998"/>
                <a:gd name="connsiteY538" fmla="*/ 3478 h 19998"/>
                <a:gd name="connsiteX539" fmla="*/ 15704 w 19998"/>
                <a:gd name="connsiteY539" fmla="*/ 3497 h 19998"/>
                <a:gd name="connsiteX540" fmla="*/ 15747 w 19998"/>
                <a:gd name="connsiteY540" fmla="*/ 3534 h 19998"/>
                <a:gd name="connsiteX541" fmla="*/ 15747 w 19998"/>
                <a:gd name="connsiteY541" fmla="*/ 3518 h 19998"/>
                <a:gd name="connsiteX542" fmla="*/ 15935 w 19998"/>
                <a:gd name="connsiteY542" fmla="*/ 3478 h 19998"/>
                <a:gd name="connsiteX543" fmla="*/ 15935 w 19998"/>
                <a:gd name="connsiteY543" fmla="*/ 3518 h 19998"/>
                <a:gd name="connsiteX544" fmla="*/ 15951 w 19998"/>
                <a:gd name="connsiteY544" fmla="*/ 3518 h 19998"/>
                <a:gd name="connsiteX545" fmla="*/ 15992 w 19998"/>
                <a:gd name="connsiteY545" fmla="*/ 3414 h 19998"/>
                <a:gd name="connsiteX546" fmla="*/ 16156 w 19998"/>
                <a:gd name="connsiteY546" fmla="*/ 3414 h 19998"/>
                <a:gd name="connsiteX547" fmla="*/ 16156 w 19998"/>
                <a:gd name="connsiteY547" fmla="*/ 3374 h 19998"/>
                <a:gd name="connsiteX548" fmla="*/ 16302 w 19998"/>
                <a:gd name="connsiteY548" fmla="*/ 3436 h 19998"/>
                <a:gd name="connsiteX549" fmla="*/ 16285 w 19998"/>
                <a:gd name="connsiteY549" fmla="*/ 3454 h 19998"/>
                <a:gd name="connsiteX550" fmla="*/ 16366 w 19998"/>
                <a:gd name="connsiteY550" fmla="*/ 3518 h 19998"/>
                <a:gd name="connsiteX551" fmla="*/ 16490 w 19998"/>
                <a:gd name="connsiteY551" fmla="*/ 3518 h 19998"/>
                <a:gd name="connsiteX552" fmla="*/ 16506 w 19998"/>
                <a:gd name="connsiteY552" fmla="*/ 3600 h 19998"/>
                <a:gd name="connsiteX553" fmla="*/ 16590 w 19998"/>
                <a:gd name="connsiteY553" fmla="*/ 3624 h 19998"/>
                <a:gd name="connsiteX554" fmla="*/ 16611 w 19998"/>
                <a:gd name="connsiteY554" fmla="*/ 3581 h 19998"/>
                <a:gd name="connsiteX555" fmla="*/ 16694 w 19998"/>
                <a:gd name="connsiteY555" fmla="*/ 3600 h 19998"/>
                <a:gd name="connsiteX556" fmla="*/ 16694 w 19998"/>
                <a:gd name="connsiteY556" fmla="*/ 3560 h 19998"/>
                <a:gd name="connsiteX557" fmla="*/ 16716 w 19998"/>
                <a:gd name="connsiteY557" fmla="*/ 3560 h 19998"/>
                <a:gd name="connsiteX558" fmla="*/ 16716 w 19998"/>
                <a:gd name="connsiteY558" fmla="*/ 3518 h 19998"/>
                <a:gd name="connsiteX559" fmla="*/ 16759 w 19998"/>
                <a:gd name="connsiteY559" fmla="*/ 3497 h 19998"/>
                <a:gd name="connsiteX560" fmla="*/ 16759 w 19998"/>
                <a:gd name="connsiteY560" fmla="*/ 3478 h 19998"/>
                <a:gd name="connsiteX561" fmla="*/ 16940 w 19998"/>
                <a:gd name="connsiteY561" fmla="*/ 3478 h 19998"/>
                <a:gd name="connsiteX562" fmla="*/ 17085 w 19998"/>
                <a:gd name="connsiteY562" fmla="*/ 3560 h 19998"/>
                <a:gd name="connsiteX563" fmla="*/ 17085 w 19998"/>
                <a:gd name="connsiteY563" fmla="*/ 3534 h 19998"/>
                <a:gd name="connsiteX564" fmla="*/ 17192 w 19998"/>
                <a:gd name="connsiteY564" fmla="*/ 3518 h 19998"/>
                <a:gd name="connsiteX565" fmla="*/ 17192 w 19998"/>
                <a:gd name="connsiteY565" fmla="*/ 3534 h 19998"/>
                <a:gd name="connsiteX566" fmla="*/ 17373 w 19998"/>
                <a:gd name="connsiteY566" fmla="*/ 3640 h 19998"/>
                <a:gd name="connsiteX567" fmla="*/ 17354 w 19998"/>
                <a:gd name="connsiteY567" fmla="*/ 3663 h 19998"/>
                <a:gd name="connsiteX568" fmla="*/ 17437 w 19998"/>
                <a:gd name="connsiteY568" fmla="*/ 3783 h 19998"/>
                <a:gd name="connsiteX569" fmla="*/ 17397 w 19998"/>
                <a:gd name="connsiteY569" fmla="*/ 3783 h 19998"/>
                <a:gd name="connsiteX570" fmla="*/ 17414 w 19998"/>
                <a:gd name="connsiteY570" fmla="*/ 3826 h 19998"/>
                <a:gd name="connsiteX571" fmla="*/ 17437 w 19998"/>
                <a:gd name="connsiteY571" fmla="*/ 3826 h 19998"/>
                <a:gd name="connsiteX572" fmla="*/ 17602 w 19998"/>
                <a:gd name="connsiteY572" fmla="*/ 4028 h 19998"/>
                <a:gd name="connsiteX573" fmla="*/ 17623 w 19998"/>
                <a:gd name="connsiteY573" fmla="*/ 4091 h 19998"/>
                <a:gd name="connsiteX574" fmla="*/ 17642 w 19998"/>
                <a:gd name="connsiteY574" fmla="*/ 4091 h 19998"/>
                <a:gd name="connsiteX575" fmla="*/ 17683 w 19998"/>
                <a:gd name="connsiteY575" fmla="*/ 4211 h 19998"/>
                <a:gd name="connsiteX576" fmla="*/ 17849 w 19998"/>
                <a:gd name="connsiteY576" fmla="*/ 4211 h 19998"/>
                <a:gd name="connsiteX577" fmla="*/ 17849 w 19998"/>
                <a:gd name="connsiteY577" fmla="*/ 4171 h 19998"/>
                <a:gd name="connsiteX578" fmla="*/ 17871 w 19998"/>
                <a:gd name="connsiteY578" fmla="*/ 4171 h 19998"/>
                <a:gd name="connsiteX579" fmla="*/ 17830 w 19998"/>
                <a:gd name="connsiteY579" fmla="*/ 4091 h 19998"/>
                <a:gd name="connsiteX580" fmla="*/ 17871 w 19998"/>
                <a:gd name="connsiteY580" fmla="*/ 4065 h 19998"/>
                <a:gd name="connsiteX581" fmla="*/ 17935 w 19998"/>
                <a:gd name="connsiteY581" fmla="*/ 4091 h 19998"/>
                <a:gd name="connsiteX582" fmla="*/ 17976 w 19998"/>
                <a:gd name="connsiteY582" fmla="*/ 4065 h 19998"/>
                <a:gd name="connsiteX583" fmla="*/ 18019 w 19998"/>
                <a:gd name="connsiteY583" fmla="*/ 4091 h 19998"/>
                <a:gd name="connsiteX584" fmla="*/ 18140 w 19998"/>
                <a:gd name="connsiteY584" fmla="*/ 4131 h 19998"/>
                <a:gd name="connsiteX585" fmla="*/ 18183 w 19998"/>
                <a:gd name="connsiteY585" fmla="*/ 4293 h 19998"/>
                <a:gd name="connsiteX586" fmla="*/ 18200 w 19998"/>
                <a:gd name="connsiteY586" fmla="*/ 4293 h 19998"/>
                <a:gd name="connsiteX587" fmla="*/ 18223 w 19998"/>
                <a:gd name="connsiteY587" fmla="*/ 4211 h 19998"/>
                <a:gd name="connsiteX588" fmla="*/ 18240 w 19998"/>
                <a:gd name="connsiteY588" fmla="*/ 4211 h 19998"/>
                <a:gd name="connsiteX589" fmla="*/ 18240 w 19998"/>
                <a:gd name="connsiteY589" fmla="*/ 4230 h 19998"/>
                <a:gd name="connsiteX590" fmla="*/ 18281 w 19998"/>
                <a:gd name="connsiteY590" fmla="*/ 4230 h 19998"/>
                <a:gd name="connsiteX591" fmla="*/ 18328 w 19998"/>
                <a:gd name="connsiteY591" fmla="*/ 4270 h 19998"/>
                <a:gd name="connsiteX592" fmla="*/ 18369 w 19998"/>
                <a:gd name="connsiteY592" fmla="*/ 4253 h 19998"/>
                <a:gd name="connsiteX593" fmla="*/ 18388 w 19998"/>
                <a:gd name="connsiteY593" fmla="*/ 4270 h 19998"/>
                <a:gd name="connsiteX594" fmla="*/ 18531 w 19998"/>
                <a:gd name="connsiteY594" fmla="*/ 4253 h 19998"/>
                <a:gd name="connsiteX595" fmla="*/ 18531 w 19998"/>
                <a:gd name="connsiteY595" fmla="*/ 4270 h 19998"/>
                <a:gd name="connsiteX596" fmla="*/ 18631 w 19998"/>
                <a:gd name="connsiteY596" fmla="*/ 4211 h 19998"/>
                <a:gd name="connsiteX597" fmla="*/ 18631 w 19998"/>
                <a:gd name="connsiteY597" fmla="*/ 4131 h 19998"/>
                <a:gd name="connsiteX598" fmla="*/ 18762 w 19998"/>
                <a:gd name="connsiteY598" fmla="*/ 4108 h 19998"/>
                <a:gd name="connsiteX599" fmla="*/ 18778 w 19998"/>
                <a:gd name="connsiteY599" fmla="*/ 4148 h 19998"/>
                <a:gd name="connsiteX600" fmla="*/ 18821 w 19998"/>
                <a:gd name="connsiteY600" fmla="*/ 4131 h 19998"/>
                <a:gd name="connsiteX601" fmla="*/ 18943 w 19998"/>
                <a:gd name="connsiteY601" fmla="*/ 4333 h 19998"/>
                <a:gd name="connsiteX602" fmla="*/ 19047 w 19998"/>
                <a:gd name="connsiteY602" fmla="*/ 4333 h 19998"/>
                <a:gd name="connsiteX603" fmla="*/ 19064 w 19998"/>
                <a:gd name="connsiteY603" fmla="*/ 4392 h 19998"/>
                <a:gd name="connsiteX604" fmla="*/ 19152 w 19998"/>
                <a:gd name="connsiteY604" fmla="*/ 4392 h 19998"/>
                <a:gd name="connsiteX605" fmla="*/ 19152 w 19998"/>
                <a:gd name="connsiteY605" fmla="*/ 4373 h 19998"/>
                <a:gd name="connsiteX606" fmla="*/ 19212 w 19998"/>
                <a:gd name="connsiteY606" fmla="*/ 4373 h 19998"/>
                <a:gd name="connsiteX607" fmla="*/ 19212 w 19998"/>
                <a:gd name="connsiteY607" fmla="*/ 4392 h 19998"/>
                <a:gd name="connsiteX608" fmla="*/ 19317 w 19998"/>
                <a:gd name="connsiteY608" fmla="*/ 4333 h 19998"/>
                <a:gd name="connsiteX609" fmla="*/ 19417 w 19998"/>
                <a:gd name="connsiteY609" fmla="*/ 4392 h 19998"/>
                <a:gd name="connsiteX610" fmla="*/ 19443 w 19998"/>
                <a:gd name="connsiteY610" fmla="*/ 4373 h 19998"/>
                <a:gd name="connsiteX611" fmla="*/ 19500 w 19998"/>
                <a:gd name="connsiteY611" fmla="*/ 4373 h 19998"/>
                <a:gd name="connsiteX612" fmla="*/ 19521 w 19998"/>
                <a:gd name="connsiteY612" fmla="*/ 4352 h 19998"/>
                <a:gd name="connsiteX613" fmla="*/ 19998 w 19998"/>
                <a:gd name="connsiteY613" fmla="*/ 4512 h 19998"/>
                <a:gd name="connsiteX614" fmla="*/ 19750 w 19998"/>
                <a:gd name="connsiteY614" fmla="*/ 4939 h 19998"/>
                <a:gd name="connsiteX615" fmla="*/ 19712 w 19998"/>
                <a:gd name="connsiteY615" fmla="*/ 4939 h 19998"/>
                <a:gd name="connsiteX616" fmla="*/ 19686 w 19998"/>
                <a:gd name="connsiteY616" fmla="*/ 5003 h 19998"/>
                <a:gd name="connsiteX617" fmla="*/ 19645 w 19998"/>
                <a:gd name="connsiteY617" fmla="*/ 5003 h 19998"/>
                <a:gd name="connsiteX618" fmla="*/ 19131 w 19998"/>
                <a:gd name="connsiteY618" fmla="*/ 6512 h 19998"/>
                <a:gd name="connsiteX619" fmla="*/ 19236 w 19998"/>
                <a:gd name="connsiteY619" fmla="*/ 7750 h 19998"/>
                <a:gd name="connsiteX620" fmla="*/ 19212 w 19998"/>
                <a:gd name="connsiteY620" fmla="*/ 7750 h 19998"/>
                <a:gd name="connsiteX621" fmla="*/ 19090 w 19998"/>
                <a:gd name="connsiteY621" fmla="*/ 7870 h 19998"/>
                <a:gd name="connsiteX622" fmla="*/ 19152 w 19998"/>
                <a:gd name="connsiteY622" fmla="*/ 7853 h 19998"/>
                <a:gd name="connsiteX623" fmla="*/ 19064 w 19998"/>
                <a:gd name="connsiteY623" fmla="*/ 7973 h 19998"/>
                <a:gd name="connsiteX624" fmla="*/ 18983 w 19998"/>
                <a:gd name="connsiteY624" fmla="*/ 7973 h 19998"/>
                <a:gd name="connsiteX625" fmla="*/ 18714 w 19998"/>
                <a:gd name="connsiteY625" fmla="*/ 8135 h 19998"/>
                <a:gd name="connsiteX626" fmla="*/ 18695 w 19998"/>
                <a:gd name="connsiteY626" fmla="*/ 8093 h 19998"/>
                <a:gd name="connsiteX627" fmla="*/ 18614 w 19998"/>
                <a:gd name="connsiteY627" fmla="*/ 7997 h 19998"/>
                <a:gd name="connsiteX628" fmla="*/ 18304 w 19998"/>
                <a:gd name="connsiteY62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5054 w 19998"/>
                <a:gd name="connsiteY410" fmla="*/ 4618 h 19998"/>
                <a:gd name="connsiteX411" fmla="*/ 5054 w 19998"/>
                <a:gd name="connsiteY411" fmla="*/ 4601 h 19998"/>
                <a:gd name="connsiteX412" fmla="*/ 5037 w 19998"/>
                <a:gd name="connsiteY412" fmla="*/ 4618 h 19998"/>
                <a:gd name="connsiteX413" fmla="*/ 5011 w 19998"/>
                <a:gd name="connsiteY413" fmla="*/ 4131 h 19998"/>
                <a:gd name="connsiteX414" fmla="*/ 4642 w 19998"/>
                <a:gd name="connsiteY414" fmla="*/ 3335 h 19998"/>
                <a:gd name="connsiteX415" fmla="*/ 4663 w 19998"/>
                <a:gd name="connsiteY415" fmla="*/ 3092 h 19998"/>
                <a:gd name="connsiteX416" fmla="*/ 4563 w 19998"/>
                <a:gd name="connsiteY416" fmla="*/ 3050 h 19998"/>
                <a:gd name="connsiteX417" fmla="*/ 4684 w 19998"/>
                <a:gd name="connsiteY417" fmla="*/ 2947 h 19998"/>
                <a:gd name="connsiteX418" fmla="*/ 5242 w 19998"/>
                <a:gd name="connsiteY418" fmla="*/ 3092 h 19998"/>
                <a:gd name="connsiteX419" fmla="*/ 5258 w 19998"/>
                <a:gd name="connsiteY419" fmla="*/ 3029 h 19998"/>
                <a:gd name="connsiteX420" fmla="*/ 5570 w 19998"/>
                <a:gd name="connsiteY420" fmla="*/ 3050 h 19998"/>
                <a:gd name="connsiteX421" fmla="*/ 5632 w 19998"/>
                <a:gd name="connsiteY421" fmla="*/ 3252 h 19998"/>
                <a:gd name="connsiteX422" fmla="*/ 5592 w 19998"/>
                <a:gd name="connsiteY422" fmla="*/ 3252 h 19998"/>
                <a:gd name="connsiteX423" fmla="*/ 5570 w 19998"/>
                <a:gd name="connsiteY423" fmla="*/ 3316 h 19998"/>
                <a:gd name="connsiteX424" fmla="*/ 5511 w 19998"/>
                <a:gd name="connsiteY424" fmla="*/ 3316 h 19998"/>
                <a:gd name="connsiteX425" fmla="*/ 5675 w 19998"/>
                <a:gd name="connsiteY425" fmla="*/ 3800 h 19998"/>
                <a:gd name="connsiteX426" fmla="*/ 5649 w 19998"/>
                <a:gd name="connsiteY426" fmla="*/ 3826 h 19998"/>
                <a:gd name="connsiteX427" fmla="*/ 5732 w 19998"/>
                <a:gd name="connsiteY427" fmla="*/ 3842 h 19998"/>
                <a:gd name="connsiteX428" fmla="*/ 5713 w 19998"/>
                <a:gd name="connsiteY428" fmla="*/ 3842 h 19998"/>
                <a:gd name="connsiteX429" fmla="*/ 5732 w 19998"/>
                <a:gd name="connsiteY429" fmla="*/ 3882 h 19998"/>
                <a:gd name="connsiteX430" fmla="*/ 5756 w 19998"/>
                <a:gd name="connsiteY430" fmla="*/ 3882 h 19998"/>
                <a:gd name="connsiteX431" fmla="*/ 5775 w 19998"/>
                <a:gd name="connsiteY431" fmla="*/ 3882 h 19998"/>
                <a:gd name="connsiteX432" fmla="*/ 5861 w 19998"/>
                <a:gd name="connsiteY432" fmla="*/ 3762 h 19998"/>
                <a:gd name="connsiteX433" fmla="*/ 6499 w 19998"/>
                <a:gd name="connsiteY433" fmla="*/ 3906 h 19998"/>
                <a:gd name="connsiteX434" fmla="*/ 7611 w 19998"/>
                <a:gd name="connsiteY434" fmla="*/ 3826 h 19998"/>
                <a:gd name="connsiteX435" fmla="*/ 7923 w 19998"/>
                <a:gd name="connsiteY435" fmla="*/ 3722 h 19998"/>
                <a:gd name="connsiteX436" fmla="*/ 8045 w 19998"/>
                <a:gd name="connsiteY436" fmla="*/ 3703 h 19998"/>
                <a:gd name="connsiteX437" fmla="*/ 7611 w 19998"/>
                <a:gd name="connsiteY437" fmla="*/ 3600 h 19998"/>
                <a:gd name="connsiteX438" fmla="*/ 7611 w 19998"/>
                <a:gd name="connsiteY438" fmla="*/ 3581 h 19998"/>
                <a:gd name="connsiteX439" fmla="*/ 7799 w 19998"/>
                <a:gd name="connsiteY439" fmla="*/ 3092 h 19998"/>
                <a:gd name="connsiteX440" fmla="*/ 9574 w 19998"/>
                <a:gd name="connsiteY440" fmla="*/ 2317 h 19998"/>
                <a:gd name="connsiteX441" fmla="*/ 9843 w 19998"/>
                <a:gd name="connsiteY441" fmla="*/ 1993 h 19998"/>
                <a:gd name="connsiteX442" fmla="*/ 9902 w 19998"/>
                <a:gd name="connsiteY442" fmla="*/ 2051 h 19998"/>
                <a:gd name="connsiteX443" fmla="*/ 10031 w 19998"/>
                <a:gd name="connsiteY443" fmla="*/ 2051 h 19998"/>
                <a:gd name="connsiteX444" fmla="*/ 9964 w 19998"/>
                <a:gd name="connsiteY444" fmla="*/ 1972 h 19998"/>
                <a:gd name="connsiteX445" fmla="*/ 9943 w 19998"/>
                <a:gd name="connsiteY445" fmla="*/ 1993 h 19998"/>
                <a:gd name="connsiteX446" fmla="*/ 9843 w 19998"/>
                <a:gd name="connsiteY446" fmla="*/ 1645 h 19998"/>
                <a:gd name="connsiteX447" fmla="*/ 9902 w 19998"/>
                <a:gd name="connsiteY447" fmla="*/ 1645 h 19998"/>
                <a:gd name="connsiteX448" fmla="*/ 9902 w 19998"/>
                <a:gd name="connsiteY448" fmla="*/ 1628 h 19998"/>
                <a:gd name="connsiteX449" fmla="*/ 9902 w 19998"/>
                <a:gd name="connsiteY449" fmla="*/ 1607 h 19998"/>
                <a:gd name="connsiteX450" fmla="*/ 9843 w 19998"/>
                <a:gd name="connsiteY450" fmla="*/ 1542 h 19998"/>
                <a:gd name="connsiteX451" fmla="*/ 9886 w 19998"/>
                <a:gd name="connsiteY451" fmla="*/ 1260 h 19998"/>
                <a:gd name="connsiteX452" fmla="*/ 9926 w 19998"/>
                <a:gd name="connsiteY452" fmla="*/ 1243 h 19998"/>
                <a:gd name="connsiteX453" fmla="*/ 9886 w 19998"/>
                <a:gd name="connsiteY453" fmla="*/ 815 h 19998"/>
                <a:gd name="connsiteX454" fmla="*/ 9902 w 19998"/>
                <a:gd name="connsiteY454" fmla="*/ 815 h 19998"/>
                <a:gd name="connsiteX455" fmla="*/ 9886 w 19998"/>
                <a:gd name="connsiteY455" fmla="*/ 484 h 19998"/>
                <a:gd name="connsiteX456" fmla="*/ 10645 w 19998"/>
                <a:gd name="connsiteY456" fmla="*/ 186 h 19998"/>
                <a:gd name="connsiteX457" fmla="*/ 11307 w 19998"/>
                <a:gd name="connsiteY457" fmla="*/ 0 h 19998"/>
                <a:gd name="connsiteX458" fmla="*/ 11431 w 19998"/>
                <a:gd name="connsiteY458" fmla="*/ 324 h 19998"/>
                <a:gd name="connsiteX459" fmla="*/ 11431 w 19998"/>
                <a:gd name="connsiteY459" fmla="*/ 630 h 19998"/>
                <a:gd name="connsiteX460" fmla="*/ 11577 w 19998"/>
                <a:gd name="connsiteY460" fmla="*/ 630 h 19998"/>
                <a:gd name="connsiteX461" fmla="*/ 11700 w 19998"/>
                <a:gd name="connsiteY461" fmla="*/ 832 h 19998"/>
                <a:gd name="connsiteX462" fmla="*/ 11822 w 19998"/>
                <a:gd name="connsiteY462" fmla="*/ 895 h 19998"/>
                <a:gd name="connsiteX463" fmla="*/ 12158 w 19998"/>
                <a:gd name="connsiteY463" fmla="*/ 670 h 19998"/>
                <a:gd name="connsiteX464" fmla="*/ 12279 w 19998"/>
                <a:gd name="connsiteY464" fmla="*/ 792 h 19998"/>
                <a:gd name="connsiteX465" fmla="*/ 12255 w 19998"/>
                <a:gd name="connsiteY465" fmla="*/ 815 h 19998"/>
                <a:gd name="connsiteX466" fmla="*/ 12360 w 19998"/>
                <a:gd name="connsiteY466" fmla="*/ 895 h 19998"/>
                <a:gd name="connsiteX467" fmla="*/ 12360 w 19998"/>
                <a:gd name="connsiteY467" fmla="*/ 912 h 19998"/>
                <a:gd name="connsiteX468" fmla="*/ 12339 w 19998"/>
                <a:gd name="connsiteY468" fmla="*/ 935 h 19998"/>
                <a:gd name="connsiteX469" fmla="*/ 12548 w 19998"/>
                <a:gd name="connsiteY469" fmla="*/ 1342 h 19998"/>
                <a:gd name="connsiteX470" fmla="*/ 12753 w 19998"/>
                <a:gd name="connsiteY470" fmla="*/ 1260 h 19998"/>
                <a:gd name="connsiteX471" fmla="*/ 12729 w 19998"/>
                <a:gd name="connsiteY471" fmla="*/ 1363 h 19998"/>
                <a:gd name="connsiteX472" fmla="*/ 12834 w 19998"/>
                <a:gd name="connsiteY472" fmla="*/ 1323 h 19998"/>
                <a:gd name="connsiteX473" fmla="*/ 12853 w 19998"/>
                <a:gd name="connsiteY473" fmla="*/ 1342 h 19998"/>
                <a:gd name="connsiteX474" fmla="*/ 12901 w 19998"/>
                <a:gd name="connsiteY474" fmla="*/ 1342 h 19998"/>
                <a:gd name="connsiteX475" fmla="*/ 13039 w 19998"/>
                <a:gd name="connsiteY475" fmla="*/ 1769 h 19998"/>
                <a:gd name="connsiteX476" fmla="*/ 13039 w 19998"/>
                <a:gd name="connsiteY476" fmla="*/ 1751 h 19998"/>
                <a:gd name="connsiteX477" fmla="*/ 13065 w 19998"/>
                <a:gd name="connsiteY477" fmla="*/ 1751 h 19998"/>
                <a:gd name="connsiteX478" fmla="*/ 13082 w 19998"/>
                <a:gd name="connsiteY478" fmla="*/ 1671 h 19998"/>
                <a:gd name="connsiteX479" fmla="*/ 13186 w 19998"/>
                <a:gd name="connsiteY479" fmla="*/ 1645 h 19998"/>
                <a:gd name="connsiteX480" fmla="*/ 13203 w 19998"/>
                <a:gd name="connsiteY480" fmla="*/ 1671 h 19998"/>
                <a:gd name="connsiteX481" fmla="*/ 13203 w 19998"/>
                <a:gd name="connsiteY481" fmla="*/ 1645 h 19998"/>
                <a:gd name="connsiteX482" fmla="*/ 13267 w 19998"/>
                <a:gd name="connsiteY482" fmla="*/ 1645 h 19998"/>
                <a:gd name="connsiteX483" fmla="*/ 13267 w 19998"/>
                <a:gd name="connsiteY483" fmla="*/ 1671 h 19998"/>
                <a:gd name="connsiteX484" fmla="*/ 13308 w 19998"/>
                <a:gd name="connsiteY484" fmla="*/ 1687 h 19998"/>
                <a:gd name="connsiteX485" fmla="*/ 13308 w 19998"/>
                <a:gd name="connsiteY485" fmla="*/ 1711 h 19998"/>
                <a:gd name="connsiteX486" fmla="*/ 13515 w 19998"/>
                <a:gd name="connsiteY486" fmla="*/ 1628 h 19998"/>
                <a:gd name="connsiteX487" fmla="*/ 13598 w 19998"/>
                <a:gd name="connsiteY487" fmla="*/ 1751 h 19998"/>
                <a:gd name="connsiteX488" fmla="*/ 13660 w 19998"/>
                <a:gd name="connsiteY488" fmla="*/ 1769 h 19998"/>
                <a:gd name="connsiteX489" fmla="*/ 13660 w 19998"/>
                <a:gd name="connsiteY489" fmla="*/ 1833 h 19998"/>
                <a:gd name="connsiteX490" fmla="*/ 13677 w 19998"/>
                <a:gd name="connsiteY490" fmla="*/ 1833 h 19998"/>
                <a:gd name="connsiteX491" fmla="*/ 13677 w 19998"/>
                <a:gd name="connsiteY491" fmla="*/ 1849 h 19998"/>
                <a:gd name="connsiteX492" fmla="*/ 13725 w 19998"/>
                <a:gd name="connsiteY492" fmla="*/ 1849 h 19998"/>
                <a:gd name="connsiteX493" fmla="*/ 13703 w 19998"/>
                <a:gd name="connsiteY493" fmla="*/ 1833 h 19998"/>
                <a:gd name="connsiteX494" fmla="*/ 13725 w 19998"/>
                <a:gd name="connsiteY494" fmla="*/ 1791 h 19998"/>
                <a:gd name="connsiteX495" fmla="*/ 13808 w 19998"/>
                <a:gd name="connsiteY495" fmla="*/ 1873 h 19998"/>
                <a:gd name="connsiteX496" fmla="*/ 13725 w 19998"/>
                <a:gd name="connsiteY496" fmla="*/ 2155 h 19998"/>
                <a:gd name="connsiteX497" fmla="*/ 13725 w 19998"/>
                <a:gd name="connsiteY497" fmla="*/ 2138 h 19998"/>
                <a:gd name="connsiteX498" fmla="*/ 13784 w 19998"/>
                <a:gd name="connsiteY498" fmla="*/ 2155 h 19998"/>
                <a:gd name="connsiteX499" fmla="*/ 13825 w 19998"/>
                <a:gd name="connsiteY499" fmla="*/ 2301 h 19998"/>
                <a:gd name="connsiteX500" fmla="*/ 13703 w 19998"/>
                <a:gd name="connsiteY500" fmla="*/ 2420 h 19998"/>
                <a:gd name="connsiteX501" fmla="*/ 13741 w 19998"/>
                <a:gd name="connsiteY501" fmla="*/ 2463 h 19998"/>
                <a:gd name="connsiteX502" fmla="*/ 13703 w 19998"/>
                <a:gd name="connsiteY502" fmla="*/ 2503 h 19998"/>
                <a:gd name="connsiteX503" fmla="*/ 13784 w 19998"/>
                <a:gd name="connsiteY503" fmla="*/ 2519 h 19998"/>
                <a:gd name="connsiteX504" fmla="*/ 13784 w 19998"/>
                <a:gd name="connsiteY504" fmla="*/ 2540 h 19998"/>
                <a:gd name="connsiteX505" fmla="*/ 13849 w 19998"/>
                <a:gd name="connsiteY505" fmla="*/ 2540 h 19998"/>
                <a:gd name="connsiteX506" fmla="*/ 14280 w 19998"/>
                <a:gd name="connsiteY506" fmla="*/ 2540 h 19998"/>
                <a:gd name="connsiteX507" fmla="*/ 14527 w 19998"/>
                <a:gd name="connsiteY507" fmla="*/ 2437 h 19998"/>
                <a:gd name="connsiteX508" fmla="*/ 14527 w 19998"/>
                <a:gd name="connsiteY508" fmla="*/ 2218 h 19998"/>
                <a:gd name="connsiteX509" fmla="*/ 14715 w 19998"/>
                <a:gd name="connsiteY509" fmla="*/ 2051 h 19998"/>
                <a:gd name="connsiteX510" fmla="*/ 14815 w 19998"/>
                <a:gd name="connsiteY510" fmla="*/ 2115 h 19998"/>
                <a:gd name="connsiteX511" fmla="*/ 14775 w 19998"/>
                <a:gd name="connsiteY511" fmla="*/ 2138 h 19998"/>
                <a:gd name="connsiteX512" fmla="*/ 14796 w 19998"/>
                <a:gd name="connsiteY512" fmla="*/ 2218 h 19998"/>
                <a:gd name="connsiteX513" fmla="*/ 14756 w 19998"/>
                <a:gd name="connsiteY513" fmla="*/ 2195 h 19998"/>
                <a:gd name="connsiteX514" fmla="*/ 14732 w 19998"/>
                <a:gd name="connsiteY514" fmla="*/ 2218 h 19998"/>
                <a:gd name="connsiteX515" fmla="*/ 14756 w 19998"/>
                <a:gd name="connsiteY515" fmla="*/ 2237 h 19998"/>
                <a:gd name="connsiteX516" fmla="*/ 14732 w 19998"/>
                <a:gd name="connsiteY516" fmla="*/ 2275 h 19998"/>
                <a:gd name="connsiteX517" fmla="*/ 14715 w 19998"/>
                <a:gd name="connsiteY517" fmla="*/ 2275 h 19998"/>
                <a:gd name="connsiteX518" fmla="*/ 14756 w 19998"/>
                <a:gd name="connsiteY518" fmla="*/ 2341 h 19998"/>
                <a:gd name="connsiteX519" fmla="*/ 14675 w 19998"/>
                <a:gd name="connsiteY519" fmla="*/ 2519 h 19998"/>
                <a:gd name="connsiteX520" fmla="*/ 14815 w 19998"/>
                <a:gd name="connsiteY520" fmla="*/ 2622 h 19998"/>
                <a:gd name="connsiteX521" fmla="*/ 14796 w 19998"/>
                <a:gd name="connsiteY521" fmla="*/ 2904 h 19998"/>
                <a:gd name="connsiteX522" fmla="*/ 14918 w 19998"/>
                <a:gd name="connsiteY522" fmla="*/ 2904 h 19998"/>
                <a:gd name="connsiteX523" fmla="*/ 14918 w 19998"/>
                <a:gd name="connsiteY523" fmla="*/ 2867 h 19998"/>
                <a:gd name="connsiteX524" fmla="*/ 15001 w 19998"/>
                <a:gd name="connsiteY524" fmla="*/ 2888 h 19998"/>
                <a:gd name="connsiteX525" fmla="*/ 15230 w 19998"/>
                <a:gd name="connsiteY525" fmla="*/ 3074 h 19998"/>
                <a:gd name="connsiteX526" fmla="*/ 15249 w 19998"/>
                <a:gd name="connsiteY526" fmla="*/ 3050 h 19998"/>
                <a:gd name="connsiteX527" fmla="*/ 15249 w 19998"/>
                <a:gd name="connsiteY527" fmla="*/ 3114 h 19998"/>
                <a:gd name="connsiteX528" fmla="*/ 15330 w 19998"/>
                <a:gd name="connsiteY528" fmla="*/ 3114 h 19998"/>
                <a:gd name="connsiteX529" fmla="*/ 15418 w 19998"/>
                <a:gd name="connsiteY529" fmla="*/ 3114 h 19998"/>
                <a:gd name="connsiteX530" fmla="*/ 15499 w 19998"/>
                <a:gd name="connsiteY530" fmla="*/ 3196 h 19998"/>
                <a:gd name="connsiteX531" fmla="*/ 15475 w 19998"/>
                <a:gd name="connsiteY531" fmla="*/ 3252 h 19998"/>
                <a:gd name="connsiteX532" fmla="*/ 15499 w 19998"/>
                <a:gd name="connsiteY532" fmla="*/ 3295 h 19998"/>
                <a:gd name="connsiteX533" fmla="*/ 15499 w 19998"/>
                <a:gd name="connsiteY533" fmla="*/ 3276 h 19998"/>
                <a:gd name="connsiteX534" fmla="*/ 15599 w 19998"/>
                <a:gd name="connsiteY534" fmla="*/ 3276 h 19998"/>
                <a:gd name="connsiteX535" fmla="*/ 15704 w 19998"/>
                <a:gd name="connsiteY535" fmla="*/ 3374 h 19998"/>
                <a:gd name="connsiteX536" fmla="*/ 15682 w 19998"/>
                <a:gd name="connsiteY536" fmla="*/ 3414 h 19998"/>
                <a:gd name="connsiteX537" fmla="*/ 15723 w 19998"/>
                <a:gd name="connsiteY537" fmla="*/ 3478 h 19998"/>
                <a:gd name="connsiteX538" fmla="*/ 15704 w 19998"/>
                <a:gd name="connsiteY538" fmla="*/ 3497 h 19998"/>
                <a:gd name="connsiteX539" fmla="*/ 15747 w 19998"/>
                <a:gd name="connsiteY539" fmla="*/ 3534 h 19998"/>
                <a:gd name="connsiteX540" fmla="*/ 15747 w 19998"/>
                <a:gd name="connsiteY540" fmla="*/ 3518 h 19998"/>
                <a:gd name="connsiteX541" fmla="*/ 15935 w 19998"/>
                <a:gd name="connsiteY541" fmla="*/ 3478 h 19998"/>
                <a:gd name="connsiteX542" fmla="*/ 15935 w 19998"/>
                <a:gd name="connsiteY542" fmla="*/ 3518 h 19998"/>
                <a:gd name="connsiteX543" fmla="*/ 15951 w 19998"/>
                <a:gd name="connsiteY543" fmla="*/ 3518 h 19998"/>
                <a:gd name="connsiteX544" fmla="*/ 15992 w 19998"/>
                <a:gd name="connsiteY544" fmla="*/ 3414 h 19998"/>
                <a:gd name="connsiteX545" fmla="*/ 16156 w 19998"/>
                <a:gd name="connsiteY545" fmla="*/ 3414 h 19998"/>
                <a:gd name="connsiteX546" fmla="*/ 16156 w 19998"/>
                <a:gd name="connsiteY546" fmla="*/ 3374 h 19998"/>
                <a:gd name="connsiteX547" fmla="*/ 16302 w 19998"/>
                <a:gd name="connsiteY547" fmla="*/ 3436 h 19998"/>
                <a:gd name="connsiteX548" fmla="*/ 16285 w 19998"/>
                <a:gd name="connsiteY548" fmla="*/ 3454 h 19998"/>
                <a:gd name="connsiteX549" fmla="*/ 16366 w 19998"/>
                <a:gd name="connsiteY549" fmla="*/ 3518 h 19998"/>
                <a:gd name="connsiteX550" fmla="*/ 16490 w 19998"/>
                <a:gd name="connsiteY550" fmla="*/ 3518 h 19998"/>
                <a:gd name="connsiteX551" fmla="*/ 16506 w 19998"/>
                <a:gd name="connsiteY551" fmla="*/ 3600 h 19998"/>
                <a:gd name="connsiteX552" fmla="*/ 16590 w 19998"/>
                <a:gd name="connsiteY552" fmla="*/ 3624 h 19998"/>
                <a:gd name="connsiteX553" fmla="*/ 16611 w 19998"/>
                <a:gd name="connsiteY553" fmla="*/ 3581 h 19998"/>
                <a:gd name="connsiteX554" fmla="*/ 16694 w 19998"/>
                <a:gd name="connsiteY554" fmla="*/ 3600 h 19998"/>
                <a:gd name="connsiteX555" fmla="*/ 16694 w 19998"/>
                <a:gd name="connsiteY555" fmla="*/ 3560 h 19998"/>
                <a:gd name="connsiteX556" fmla="*/ 16716 w 19998"/>
                <a:gd name="connsiteY556" fmla="*/ 3560 h 19998"/>
                <a:gd name="connsiteX557" fmla="*/ 16716 w 19998"/>
                <a:gd name="connsiteY557" fmla="*/ 3518 h 19998"/>
                <a:gd name="connsiteX558" fmla="*/ 16759 w 19998"/>
                <a:gd name="connsiteY558" fmla="*/ 3497 h 19998"/>
                <a:gd name="connsiteX559" fmla="*/ 16759 w 19998"/>
                <a:gd name="connsiteY559" fmla="*/ 3478 h 19998"/>
                <a:gd name="connsiteX560" fmla="*/ 16940 w 19998"/>
                <a:gd name="connsiteY560" fmla="*/ 3478 h 19998"/>
                <a:gd name="connsiteX561" fmla="*/ 17085 w 19998"/>
                <a:gd name="connsiteY561" fmla="*/ 3560 h 19998"/>
                <a:gd name="connsiteX562" fmla="*/ 17085 w 19998"/>
                <a:gd name="connsiteY562" fmla="*/ 3534 h 19998"/>
                <a:gd name="connsiteX563" fmla="*/ 17192 w 19998"/>
                <a:gd name="connsiteY563" fmla="*/ 3518 h 19998"/>
                <a:gd name="connsiteX564" fmla="*/ 17192 w 19998"/>
                <a:gd name="connsiteY564" fmla="*/ 3534 h 19998"/>
                <a:gd name="connsiteX565" fmla="*/ 17373 w 19998"/>
                <a:gd name="connsiteY565" fmla="*/ 3640 h 19998"/>
                <a:gd name="connsiteX566" fmla="*/ 17354 w 19998"/>
                <a:gd name="connsiteY566" fmla="*/ 3663 h 19998"/>
                <a:gd name="connsiteX567" fmla="*/ 17437 w 19998"/>
                <a:gd name="connsiteY567" fmla="*/ 3783 h 19998"/>
                <a:gd name="connsiteX568" fmla="*/ 17397 w 19998"/>
                <a:gd name="connsiteY568" fmla="*/ 3783 h 19998"/>
                <a:gd name="connsiteX569" fmla="*/ 17414 w 19998"/>
                <a:gd name="connsiteY569" fmla="*/ 3826 h 19998"/>
                <a:gd name="connsiteX570" fmla="*/ 17437 w 19998"/>
                <a:gd name="connsiteY570" fmla="*/ 3826 h 19998"/>
                <a:gd name="connsiteX571" fmla="*/ 17602 w 19998"/>
                <a:gd name="connsiteY571" fmla="*/ 4028 h 19998"/>
                <a:gd name="connsiteX572" fmla="*/ 17623 w 19998"/>
                <a:gd name="connsiteY572" fmla="*/ 4091 h 19998"/>
                <a:gd name="connsiteX573" fmla="*/ 17642 w 19998"/>
                <a:gd name="connsiteY573" fmla="*/ 4091 h 19998"/>
                <a:gd name="connsiteX574" fmla="*/ 17683 w 19998"/>
                <a:gd name="connsiteY574" fmla="*/ 4211 h 19998"/>
                <a:gd name="connsiteX575" fmla="*/ 17849 w 19998"/>
                <a:gd name="connsiteY575" fmla="*/ 4211 h 19998"/>
                <a:gd name="connsiteX576" fmla="*/ 17849 w 19998"/>
                <a:gd name="connsiteY576" fmla="*/ 4171 h 19998"/>
                <a:gd name="connsiteX577" fmla="*/ 17871 w 19998"/>
                <a:gd name="connsiteY577" fmla="*/ 4171 h 19998"/>
                <a:gd name="connsiteX578" fmla="*/ 17830 w 19998"/>
                <a:gd name="connsiteY578" fmla="*/ 4091 h 19998"/>
                <a:gd name="connsiteX579" fmla="*/ 17871 w 19998"/>
                <a:gd name="connsiteY579" fmla="*/ 4065 h 19998"/>
                <a:gd name="connsiteX580" fmla="*/ 17935 w 19998"/>
                <a:gd name="connsiteY580" fmla="*/ 4091 h 19998"/>
                <a:gd name="connsiteX581" fmla="*/ 17976 w 19998"/>
                <a:gd name="connsiteY581" fmla="*/ 4065 h 19998"/>
                <a:gd name="connsiteX582" fmla="*/ 18019 w 19998"/>
                <a:gd name="connsiteY582" fmla="*/ 4091 h 19998"/>
                <a:gd name="connsiteX583" fmla="*/ 18140 w 19998"/>
                <a:gd name="connsiteY583" fmla="*/ 4131 h 19998"/>
                <a:gd name="connsiteX584" fmla="*/ 18183 w 19998"/>
                <a:gd name="connsiteY584" fmla="*/ 4293 h 19998"/>
                <a:gd name="connsiteX585" fmla="*/ 18200 w 19998"/>
                <a:gd name="connsiteY585" fmla="*/ 4293 h 19998"/>
                <a:gd name="connsiteX586" fmla="*/ 18223 w 19998"/>
                <a:gd name="connsiteY586" fmla="*/ 4211 h 19998"/>
                <a:gd name="connsiteX587" fmla="*/ 18240 w 19998"/>
                <a:gd name="connsiteY587" fmla="*/ 4211 h 19998"/>
                <a:gd name="connsiteX588" fmla="*/ 18240 w 19998"/>
                <a:gd name="connsiteY588" fmla="*/ 4230 h 19998"/>
                <a:gd name="connsiteX589" fmla="*/ 18281 w 19998"/>
                <a:gd name="connsiteY589" fmla="*/ 4230 h 19998"/>
                <a:gd name="connsiteX590" fmla="*/ 18328 w 19998"/>
                <a:gd name="connsiteY590" fmla="*/ 4270 h 19998"/>
                <a:gd name="connsiteX591" fmla="*/ 18369 w 19998"/>
                <a:gd name="connsiteY591" fmla="*/ 4253 h 19998"/>
                <a:gd name="connsiteX592" fmla="*/ 18388 w 19998"/>
                <a:gd name="connsiteY592" fmla="*/ 4270 h 19998"/>
                <a:gd name="connsiteX593" fmla="*/ 18531 w 19998"/>
                <a:gd name="connsiteY593" fmla="*/ 4253 h 19998"/>
                <a:gd name="connsiteX594" fmla="*/ 18531 w 19998"/>
                <a:gd name="connsiteY594" fmla="*/ 4270 h 19998"/>
                <a:gd name="connsiteX595" fmla="*/ 18631 w 19998"/>
                <a:gd name="connsiteY595" fmla="*/ 4211 h 19998"/>
                <a:gd name="connsiteX596" fmla="*/ 18631 w 19998"/>
                <a:gd name="connsiteY596" fmla="*/ 4131 h 19998"/>
                <a:gd name="connsiteX597" fmla="*/ 18762 w 19998"/>
                <a:gd name="connsiteY597" fmla="*/ 4108 h 19998"/>
                <a:gd name="connsiteX598" fmla="*/ 18778 w 19998"/>
                <a:gd name="connsiteY598" fmla="*/ 4148 h 19998"/>
                <a:gd name="connsiteX599" fmla="*/ 18821 w 19998"/>
                <a:gd name="connsiteY599" fmla="*/ 4131 h 19998"/>
                <a:gd name="connsiteX600" fmla="*/ 18943 w 19998"/>
                <a:gd name="connsiteY600" fmla="*/ 4333 h 19998"/>
                <a:gd name="connsiteX601" fmla="*/ 19047 w 19998"/>
                <a:gd name="connsiteY601" fmla="*/ 4333 h 19998"/>
                <a:gd name="connsiteX602" fmla="*/ 19064 w 19998"/>
                <a:gd name="connsiteY602" fmla="*/ 4392 h 19998"/>
                <a:gd name="connsiteX603" fmla="*/ 19152 w 19998"/>
                <a:gd name="connsiteY603" fmla="*/ 4392 h 19998"/>
                <a:gd name="connsiteX604" fmla="*/ 19152 w 19998"/>
                <a:gd name="connsiteY604" fmla="*/ 4373 h 19998"/>
                <a:gd name="connsiteX605" fmla="*/ 19212 w 19998"/>
                <a:gd name="connsiteY605" fmla="*/ 4373 h 19998"/>
                <a:gd name="connsiteX606" fmla="*/ 19212 w 19998"/>
                <a:gd name="connsiteY606" fmla="*/ 4392 h 19998"/>
                <a:gd name="connsiteX607" fmla="*/ 19317 w 19998"/>
                <a:gd name="connsiteY607" fmla="*/ 4333 h 19998"/>
                <a:gd name="connsiteX608" fmla="*/ 19417 w 19998"/>
                <a:gd name="connsiteY608" fmla="*/ 4392 h 19998"/>
                <a:gd name="connsiteX609" fmla="*/ 19443 w 19998"/>
                <a:gd name="connsiteY609" fmla="*/ 4373 h 19998"/>
                <a:gd name="connsiteX610" fmla="*/ 19500 w 19998"/>
                <a:gd name="connsiteY610" fmla="*/ 4373 h 19998"/>
                <a:gd name="connsiteX611" fmla="*/ 19521 w 19998"/>
                <a:gd name="connsiteY611" fmla="*/ 4352 h 19998"/>
                <a:gd name="connsiteX612" fmla="*/ 19998 w 19998"/>
                <a:gd name="connsiteY612" fmla="*/ 4512 h 19998"/>
                <a:gd name="connsiteX613" fmla="*/ 19750 w 19998"/>
                <a:gd name="connsiteY613" fmla="*/ 4939 h 19998"/>
                <a:gd name="connsiteX614" fmla="*/ 19712 w 19998"/>
                <a:gd name="connsiteY614" fmla="*/ 4939 h 19998"/>
                <a:gd name="connsiteX615" fmla="*/ 19686 w 19998"/>
                <a:gd name="connsiteY615" fmla="*/ 5003 h 19998"/>
                <a:gd name="connsiteX616" fmla="*/ 19645 w 19998"/>
                <a:gd name="connsiteY616" fmla="*/ 5003 h 19998"/>
                <a:gd name="connsiteX617" fmla="*/ 19131 w 19998"/>
                <a:gd name="connsiteY617" fmla="*/ 6512 h 19998"/>
                <a:gd name="connsiteX618" fmla="*/ 19236 w 19998"/>
                <a:gd name="connsiteY618" fmla="*/ 7750 h 19998"/>
                <a:gd name="connsiteX619" fmla="*/ 19212 w 19998"/>
                <a:gd name="connsiteY619" fmla="*/ 7750 h 19998"/>
                <a:gd name="connsiteX620" fmla="*/ 19090 w 19998"/>
                <a:gd name="connsiteY620" fmla="*/ 7870 h 19998"/>
                <a:gd name="connsiteX621" fmla="*/ 19152 w 19998"/>
                <a:gd name="connsiteY621" fmla="*/ 7853 h 19998"/>
                <a:gd name="connsiteX622" fmla="*/ 19064 w 19998"/>
                <a:gd name="connsiteY622" fmla="*/ 7973 h 19998"/>
                <a:gd name="connsiteX623" fmla="*/ 18983 w 19998"/>
                <a:gd name="connsiteY623" fmla="*/ 7973 h 19998"/>
                <a:gd name="connsiteX624" fmla="*/ 18714 w 19998"/>
                <a:gd name="connsiteY624" fmla="*/ 8135 h 19998"/>
                <a:gd name="connsiteX625" fmla="*/ 18695 w 19998"/>
                <a:gd name="connsiteY625" fmla="*/ 8093 h 19998"/>
                <a:gd name="connsiteX626" fmla="*/ 18614 w 19998"/>
                <a:gd name="connsiteY626" fmla="*/ 7997 h 19998"/>
                <a:gd name="connsiteX627" fmla="*/ 18304 w 19998"/>
                <a:gd name="connsiteY62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874 w 19998"/>
                <a:gd name="connsiteY386" fmla="*/ 5149 h 19998"/>
                <a:gd name="connsiteX387" fmla="*/ 1936 w 19998"/>
                <a:gd name="connsiteY387" fmla="*/ 5165 h 19998"/>
                <a:gd name="connsiteX388" fmla="*/ 1936 w 19998"/>
                <a:gd name="connsiteY388" fmla="*/ 5149 h 19998"/>
                <a:gd name="connsiteX389" fmla="*/ 1979 w 19998"/>
                <a:gd name="connsiteY389" fmla="*/ 5003 h 19998"/>
                <a:gd name="connsiteX390" fmla="*/ 1936 w 19998"/>
                <a:gd name="connsiteY390" fmla="*/ 4939 h 19998"/>
                <a:gd name="connsiteX391" fmla="*/ 2103 w 19998"/>
                <a:gd name="connsiteY391" fmla="*/ 4820 h 19998"/>
                <a:gd name="connsiteX392" fmla="*/ 2496 w 19998"/>
                <a:gd name="connsiteY392" fmla="*/ 4777 h 19998"/>
                <a:gd name="connsiteX393" fmla="*/ 2536 w 19998"/>
                <a:gd name="connsiteY393" fmla="*/ 4860 h 19998"/>
                <a:gd name="connsiteX394" fmla="*/ 2722 w 19998"/>
                <a:gd name="connsiteY394" fmla="*/ 4761 h 19998"/>
                <a:gd name="connsiteX395" fmla="*/ 2722 w 19998"/>
                <a:gd name="connsiteY395" fmla="*/ 4900 h 19998"/>
                <a:gd name="connsiteX396" fmla="*/ 2805 w 19998"/>
                <a:gd name="connsiteY396" fmla="*/ 4923 h 19998"/>
                <a:gd name="connsiteX397" fmla="*/ 2970 w 19998"/>
                <a:gd name="connsiteY397" fmla="*/ 5189 h 19998"/>
                <a:gd name="connsiteX398" fmla="*/ 3256 w 19998"/>
                <a:gd name="connsiteY398" fmla="*/ 5673 h 19998"/>
                <a:gd name="connsiteX399" fmla="*/ 3608 w 19998"/>
                <a:gd name="connsiteY399" fmla="*/ 5391 h 19998"/>
                <a:gd name="connsiteX400" fmla="*/ 3860 w 19998"/>
                <a:gd name="connsiteY400" fmla="*/ 5268 h 19998"/>
                <a:gd name="connsiteX401" fmla="*/ 3999 w 19998"/>
                <a:gd name="connsiteY401" fmla="*/ 5534 h 19998"/>
                <a:gd name="connsiteX402" fmla="*/ 4351 w 19998"/>
                <a:gd name="connsiteY402" fmla="*/ 5351 h 19998"/>
                <a:gd name="connsiteX403" fmla="*/ 4580 w 19998"/>
                <a:gd name="connsiteY403" fmla="*/ 5268 h 19998"/>
                <a:gd name="connsiteX404" fmla="*/ 4580 w 19998"/>
                <a:gd name="connsiteY404" fmla="*/ 5471 h 19998"/>
                <a:gd name="connsiteX405" fmla="*/ 4994 w 19998"/>
                <a:gd name="connsiteY405" fmla="*/ 5449 h 19998"/>
                <a:gd name="connsiteX406" fmla="*/ 5323 w 19998"/>
                <a:gd name="connsiteY406" fmla="*/ 5471 h 19998"/>
                <a:gd name="connsiteX407" fmla="*/ 5242 w 19998"/>
                <a:gd name="connsiteY407" fmla="*/ 5407 h 19998"/>
                <a:gd name="connsiteX408" fmla="*/ 4994 w 19998"/>
                <a:gd name="connsiteY408" fmla="*/ 5003 h 19998"/>
                <a:gd name="connsiteX409" fmla="*/ 4970 w 19998"/>
                <a:gd name="connsiteY409" fmla="*/ 5003 h 19998"/>
                <a:gd name="connsiteX410" fmla="*/ 5054 w 19998"/>
                <a:gd name="connsiteY410" fmla="*/ 4618 h 19998"/>
                <a:gd name="connsiteX411" fmla="*/ 5054 w 19998"/>
                <a:gd name="connsiteY411" fmla="*/ 4601 h 19998"/>
                <a:gd name="connsiteX412" fmla="*/ 5037 w 19998"/>
                <a:gd name="connsiteY412" fmla="*/ 4618 h 19998"/>
                <a:gd name="connsiteX413" fmla="*/ 5011 w 19998"/>
                <a:gd name="connsiteY413" fmla="*/ 4131 h 19998"/>
                <a:gd name="connsiteX414" fmla="*/ 4642 w 19998"/>
                <a:gd name="connsiteY414" fmla="*/ 3335 h 19998"/>
                <a:gd name="connsiteX415" fmla="*/ 4663 w 19998"/>
                <a:gd name="connsiteY415" fmla="*/ 3092 h 19998"/>
                <a:gd name="connsiteX416" fmla="*/ 4563 w 19998"/>
                <a:gd name="connsiteY416" fmla="*/ 3050 h 19998"/>
                <a:gd name="connsiteX417" fmla="*/ 4684 w 19998"/>
                <a:gd name="connsiteY417" fmla="*/ 2947 h 19998"/>
                <a:gd name="connsiteX418" fmla="*/ 5242 w 19998"/>
                <a:gd name="connsiteY418" fmla="*/ 3092 h 19998"/>
                <a:gd name="connsiteX419" fmla="*/ 5258 w 19998"/>
                <a:gd name="connsiteY419" fmla="*/ 3029 h 19998"/>
                <a:gd name="connsiteX420" fmla="*/ 5570 w 19998"/>
                <a:gd name="connsiteY420" fmla="*/ 3050 h 19998"/>
                <a:gd name="connsiteX421" fmla="*/ 5632 w 19998"/>
                <a:gd name="connsiteY421" fmla="*/ 3252 h 19998"/>
                <a:gd name="connsiteX422" fmla="*/ 5592 w 19998"/>
                <a:gd name="connsiteY422" fmla="*/ 3252 h 19998"/>
                <a:gd name="connsiteX423" fmla="*/ 5570 w 19998"/>
                <a:gd name="connsiteY423" fmla="*/ 3316 h 19998"/>
                <a:gd name="connsiteX424" fmla="*/ 5511 w 19998"/>
                <a:gd name="connsiteY424" fmla="*/ 3316 h 19998"/>
                <a:gd name="connsiteX425" fmla="*/ 5675 w 19998"/>
                <a:gd name="connsiteY425" fmla="*/ 3800 h 19998"/>
                <a:gd name="connsiteX426" fmla="*/ 5649 w 19998"/>
                <a:gd name="connsiteY426" fmla="*/ 3826 h 19998"/>
                <a:gd name="connsiteX427" fmla="*/ 5732 w 19998"/>
                <a:gd name="connsiteY427" fmla="*/ 3842 h 19998"/>
                <a:gd name="connsiteX428" fmla="*/ 5713 w 19998"/>
                <a:gd name="connsiteY428" fmla="*/ 3842 h 19998"/>
                <a:gd name="connsiteX429" fmla="*/ 5732 w 19998"/>
                <a:gd name="connsiteY429" fmla="*/ 3882 h 19998"/>
                <a:gd name="connsiteX430" fmla="*/ 5775 w 19998"/>
                <a:gd name="connsiteY430" fmla="*/ 3882 h 19998"/>
                <a:gd name="connsiteX431" fmla="*/ 5861 w 19998"/>
                <a:gd name="connsiteY431" fmla="*/ 3762 h 19998"/>
                <a:gd name="connsiteX432" fmla="*/ 6499 w 19998"/>
                <a:gd name="connsiteY432" fmla="*/ 3906 h 19998"/>
                <a:gd name="connsiteX433" fmla="*/ 7611 w 19998"/>
                <a:gd name="connsiteY433" fmla="*/ 3826 h 19998"/>
                <a:gd name="connsiteX434" fmla="*/ 7923 w 19998"/>
                <a:gd name="connsiteY434" fmla="*/ 3722 h 19998"/>
                <a:gd name="connsiteX435" fmla="*/ 8045 w 19998"/>
                <a:gd name="connsiteY435" fmla="*/ 3703 h 19998"/>
                <a:gd name="connsiteX436" fmla="*/ 7611 w 19998"/>
                <a:gd name="connsiteY436" fmla="*/ 3600 h 19998"/>
                <a:gd name="connsiteX437" fmla="*/ 7611 w 19998"/>
                <a:gd name="connsiteY437" fmla="*/ 3581 h 19998"/>
                <a:gd name="connsiteX438" fmla="*/ 7799 w 19998"/>
                <a:gd name="connsiteY438" fmla="*/ 3092 h 19998"/>
                <a:gd name="connsiteX439" fmla="*/ 9574 w 19998"/>
                <a:gd name="connsiteY439" fmla="*/ 2317 h 19998"/>
                <a:gd name="connsiteX440" fmla="*/ 9843 w 19998"/>
                <a:gd name="connsiteY440" fmla="*/ 1993 h 19998"/>
                <a:gd name="connsiteX441" fmla="*/ 9902 w 19998"/>
                <a:gd name="connsiteY441" fmla="*/ 2051 h 19998"/>
                <a:gd name="connsiteX442" fmla="*/ 10031 w 19998"/>
                <a:gd name="connsiteY442" fmla="*/ 2051 h 19998"/>
                <a:gd name="connsiteX443" fmla="*/ 9964 w 19998"/>
                <a:gd name="connsiteY443" fmla="*/ 1972 h 19998"/>
                <a:gd name="connsiteX444" fmla="*/ 9943 w 19998"/>
                <a:gd name="connsiteY444" fmla="*/ 1993 h 19998"/>
                <a:gd name="connsiteX445" fmla="*/ 9843 w 19998"/>
                <a:gd name="connsiteY445" fmla="*/ 1645 h 19998"/>
                <a:gd name="connsiteX446" fmla="*/ 9902 w 19998"/>
                <a:gd name="connsiteY446" fmla="*/ 1645 h 19998"/>
                <a:gd name="connsiteX447" fmla="*/ 9902 w 19998"/>
                <a:gd name="connsiteY447" fmla="*/ 1628 h 19998"/>
                <a:gd name="connsiteX448" fmla="*/ 9902 w 19998"/>
                <a:gd name="connsiteY448" fmla="*/ 1607 h 19998"/>
                <a:gd name="connsiteX449" fmla="*/ 9843 w 19998"/>
                <a:gd name="connsiteY449" fmla="*/ 1542 h 19998"/>
                <a:gd name="connsiteX450" fmla="*/ 9886 w 19998"/>
                <a:gd name="connsiteY450" fmla="*/ 1260 h 19998"/>
                <a:gd name="connsiteX451" fmla="*/ 9926 w 19998"/>
                <a:gd name="connsiteY451" fmla="*/ 1243 h 19998"/>
                <a:gd name="connsiteX452" fmla="*/ 9886 w 19998"/>
                <a:gd name="connsiteY452" fmla="*/ 815 h 19998"/>
                <a:gd name="connsiteX453" fmla="*/ 9902 w 19998"/>
                <a:gd name="connsiteY453" fmla="*/ 815 h 19998"/>
                <a:gd name="connsiteX454" fmla="*/ 9886 w 19998"/>
                <a:gd name="connsiteY454" fmla="*/ 484 h 19998"/>
                <a:gd name="connsiteX455" fmla="*/ 10645 w 19998"/>
                <a:gd name="connsiteY455" fmla="*/ 186 h 19998"/>
                <a:gd name="connsiteX456" fmla="*/ 11307 w 19998"/>
                <a:gd name="connsiteY456" fmla="*/ 0 h 19998"/>
                <a:gd name="connsiteX457" fmla="*/ 11431 w 19998"/>
                <a:gd name="connsiteY457" fmla="*/ 324 h 19998"/>
                <a:gd name="connsiteX458" fmla="*/ 11431 w 19998"/>
                <a:gd name="connsiteY458" fmla="*/ 630 h 19998"/>
                <a:gd name="connsiteX459" fmla="*/ 11577 w 19998"/>
                <a:gd name="connsiteY459" fmla="*/ 630 h 19998"/>
                <a:gd name="connsiteX460" fmla="*/ 11700 w 19998"/>
                <a:gd name="connsiteY460" fmla="*/ 832 h 19998"/>
                <a:gd name="connsiteX461" fmla="*/ 11822 w 19998"/>
                <a:gd name="connsiteY461" fmla="*/ 895 h 19998"/>
                <a:gd name="connsiteX462" fmla="*/ 12158 w 19998"/>
                <a:gd name="connsiteY462" fmla="*/ 670 h 19998"/>
                <a:gd name="connsiteX463" fmla="*/ 12279 w 19998"/>
                <a:gd name="connsiteY463" fmla="*/ 792 h 19998"/>
                <a:gd name="connsiteX464" fmla="*/ 12255 w 19998"/>
                <a:gd name="connsiteY464" fmla="*/ 815 h 19998"/>
                <a:gd name="connsiteX465" fmla="*/ 12360 w 19998"/>
                <a:gd name="connsiteY465" fmla="*/ 895 h 19998"/>
                <a:gd name="connsiteX466" fmla="*/ 12360 w 19998"/>
                <a:gd name="connsiteY466" fmla="*/ 912 h 19998"/>
                <a:gd name="connsiteX467" fmla="*/ 12339 w 19998"/>
                <a:gd name="connsiteY467" fmla="*/ 935 h 19998"/>
                <a:gd name="connsiteX468" fmla="*/ 12548 w 19998"/>
                <a:gd name="connsiteY468" fmla="*/ 1342 h 19998"/>
                <a:gd name="connsiteX469" fmla="*/ 12753 w 19998"/>
                <a:gd name="connsiteY469" fmla="*/ 1260 h 19998"/>
                <a:gd name="connsiteX470" fmla="*/ 12729 w 19998"/>
                <a:gd name="connsiteY470" fmla="*/ 1363 h 19998"/>
                <a:gd name="connsiteX471" fmla="*/ 12834 w 19998"/>
                <a:gd name="connsiteY471" fmla="*/ 1323 h 19998"/>
                <a:gd name="connsiteX472" fmla="*/ 12853 w 19998"/>
                <a:gd name="connsiteY472" fmla="*/ 1342 h 19998"/>
                <a:gd name="connsiteX473" fmla="*/ 12901 w 19998"/>
                <a:gd name="connsiteY473" fmla="*/ 1342 h 19998"/>
                <a:gd name="connsiteX474" fmla="*/ 13039 w 19998"/>
                <a:gd name="connsiteY474" fmla="*/ 1769 h 19998"/>
                <a:gd name="connsiteX475" fmla="*/ 13039 w 19998"/>
                <a:gd name="connsiteY475" fmla="*/ 1751 h 19998"/>
                <a:gd name="connsiteX476" fmla="*/ 13065 w 19998"/>
                <a:gd name="connsiteY476" fmla="*/ 1751 h 19998"/>
                <a:gd name="connsiteX477" fmla="*/ 13082 w 19998"/>
                <a:gd name="connsiteY477" fmla="*/ 1671 h 19998"/>
                <a:gd name="connsiteX478" fmla="*/ 13186 w 19998"/>
                <a:gd name="connsiteY478" fmla="*/ 1645 h 19998"/>
                <a:gd name="connsiteX479" fmla="*/ 13203 w 19998"/>
                <a:gd name="connsiteY479" fmla="*/ 1671 h 19998"/>
                <a:gd name="connsiteX480" fmla="*/ 13203 w 19998"/>
                <a:gd name="connsiteY480" fmla="*/ 1645 h 19998"/>
                <a:gd name="connsiteX481" fmla="*/ 13267 w 19998"/>
                <a:gd name="connsiteY481" fmla="*/ 1645 h 19998"/>
                <a:gd name="connsiteX482" fmla="*/ 13267 w 19998"/>
                <a:gd name="connsiteY482" fmla="*/ 1671 h 19998"/>
                <a:gd name="connsiteX483" fmla="*/ 13308 w 19998"/>
                <a:gd name="connsiteY483" fmla="*/ 1687 h 19998"/>
                <a:gd name="connsiteX484" fmla="*/ 13308 w 19998"/>
                <a:gd name="connsiteY484" fmla="*/ 1711 h 19998"/>
                <a:gd name="connsiteX485" fmla="*/ 13515 w 19998"/>
                <a:gd name="connsiteY485" fmla="*/ 1628 h 19998"/>
                <a:gd name="connsiteX486" fmla="*/ 13598 w 19998"/>
                <a:gd name="connsiteY486" fmla="*/ 1751 h 19998"/>
                <a:gd name="connsiteX487" fmla="*/ 13660 w 19998"/>
                <a:gd name="connsiteY487" fmla="*/ 1769 h 19998"/>
                <a:gd name="connsiteX488" fmla="*/ 13660 w 19998"/>
                <a:gd name="connsiteY488" fmla="*/ 1833 h 19998"/>
                <a:gd name="connsiteX489" fmla="*/ 13677 w 19998"/>
                <a:gd name="connsiteY489" fmla="*/ 1833 h 19998"/>
                <a:gd name="connsiteX490" fmla="*/ 13677 w 19998"/>
                <a:gd name="connsiteY490" fmla="*/ 1849 h 19998"/>
                <a:gd name="connsiteX491" fmla="*/ 13725 w 19998"/>
                <a:gd name="connsiteY491" fmla="*/ 1849 h 19998"/>
                <a:gd name="connsiteX492" fmla="*/ 13703 w 19998"/>
                <a:gd name="connsiteY492" fmla="*/ 1833 h 19998"/>
                <a:gd name="connsiteX493" fmla="*/ 13725 w 19998"/>
                <a:gd name="connsiteY493" fmla="*/ 1791 h 19998"/>
                <a:gd name="connsiteX494" fmla="*/ 13808 w 19998"/>
                <a:gd name="connsiteY494" fmla="*/ 1873 h 19998"/>
                <a:gd name="connsiteX495" fmla="*/ 13725 w 19998"/>
                <a:gd name="connsiteY495" fmla="*/ 2155 h 19998"/>
                <a:gd name="connsiteX496" fmla="*/ 13725 w 19998"/>
                <a:gd name="connsiteY496" fmla="*/ 2138 h 19998"/>
                <a:gd name="connsiteX497" fmla="*/ 13784 w 19998"/>
                <a:gd name="connsiteY497" fmla="*/ 2155 h 19998"/>
                <a:gd name="connsiteX498" fmla="*/ 13825 w 19998"/>
                <a:gd name="connsiteY498" fmla="*/ 2301 h 19998"/>
                <a:gd name="connsiteX499" fmla="*/ 13703 w 19998"/>
                <a:gd name="connsiteY499" fmla="*/ 2420 h 19998"/>
                <a:gd name="connsiteX500" fmla="*/ 13741 w 19998"/>
                <a:gd name="connsiteY500" fmla="*/ 2463 h 19998"/>
                <a:gd name="connsiteX501" fmla="*/ 13703 w 19998"/>
                <a:gd name="connsiteY501" fmla="*/ 2503 h 19998"/>
                <a:gd name="connsiteX502" fmla="*/ 13784 w 19998"/>
                <a:gd name="connsiteY502" fmla="*/ 2519 h 19998"/>
                <a:gd name="connsiteX503" fmla="*/ 13784 w 19998"/>
                <a:gd name="connsiteY503" fmla="*/ 2540 h 19998"/>
                <a:gd name="connsiteX504" fmla="*/ 13849 w 19998"/>
                <a:gd name="connsiteY504" fmla="*/ 2540 h 19998"/>
                <a:gd name="connsiteX505" fmla="*/ 14280 w 19998"/>
                <a:gd name="connsiteY505" fmla="*/ 2540 h 19998"/>
                <a:gd name="connsiteX506" fmla="*/ 14527 w 19998"/>
                <a:gd name="connsiteY506" fmla="*/ 2437 h 19998"/>
                <a:gd name="connsiteX507" fmla="*/ 14527 w 19998"/>
                <a:gd name="connsiteY507" fmla="*/ 2218 h 19998"/>
                <a:gd name="connsiteX508" fmla="*/ 14715 w 19998"/>
                <a:gd name="connsiteY508" fmla="*/ 2051 h 19998"/>
                <a:gd name="connsiteX509" fmla="*/ 14815 w 19998"/>
                <a:gd name="connsiteY509" fmla="*/ 2115 h 19998"/>
                <a:gd name="connsiteX510" fmla="*/ 14775 w 19998"/>
                <a:gd name="connsiteY510" fmla="*/ 2138 h 19998"/>
                <a:gd name="connsiteX511" fmla="*/ 14796 w 19998"/>
                <a:gd name="connsiteY511" fmla="*/ 2218 h 19998"/>
                <a:gd name="connsiteX512" fmla="*/ 14756 w 19998"/>
                <a:gd name="connsiteY512" fmla="*/ 2195 h 19998"/>
                <a:gd name="connsiteX513" fmla="*/ 14732 w 19998"/>
                <a:gd name="connsiteY513" fmla="*/ 2218 h 19998"/>
                <a:gd name="connsiteX514" fmla="*/ 14756 w 19998"/>
                <a:gd name="connsiteY514" fmla="*/ 2237 h 19998"/>
                <a:gd name="connsiteX515" fmla="*/ 14732 w 19998"/>
                <a:gd name="connsiteY515" fmla="*/ 2275 h 19998"/>
                <a:gd name="connsiteX516" fmla="*/ 14715 w 19998"/>
                <a:gd name="connsiteY516" fmla="*/ 2275 h 19998"/>
                <a:gd name="connsiteX517" fmla="*/ 14756 w 19998"/>
                <a:gd name="connsiteY517" fmla="*/ 2341 h 19998"/>
                <a:gd name="connsiteX518" fmla="*/ 14675 w 19998"/>
                <a:gd name="connsiteY518" fmla="*/ 2519 h 19998"/>
                <a:gd name="connsiteX519" fmla="*/ 14815 w 19998"/>
                <a:gd name="connsiteY519" fmla="*/ 2622 h 19998"/>
                <a:gd name="connsiteX520" fmla="*/ 14796 w 19998"/>
                <a:gd name="connsiteY520" fmla="*/ 2904 h 19998"/>
                <a:gd name="connsiteX521" fmla="*/ 14918 w 19998"/>
                <a:gd name="connsiteY521" fmla="*/ 2904 h 19998"/>
                <a:gd name="connsiteX522" fmla="*/ 14918 w 19998"/>
                <a:gd name="connsiteY522" fmla="*/ 2867 h 19998"/>
                <a:gd name="connsiteX523" fmla="*/ 15001 w 19998"/>
                <a:gd name="connsiteY523" fmla="*/ 2888 h 19998"/>
                <a:gd name="connsiteX524" fmla="*/ 15230 w 19998"/>
                <a:gd name="connsiteY524" fmla="*/ 3074 h 19998"/>
                <a:gd name="connsiteX525" fmla="*/ 15249 w 19998"/>
                <a:gd name="connsiteY525" fmla="*/ 3050 h 19998"/>
                <a:gd name="connsiteX526" fmla="*/ 15249 w 19998"/>
                <a:gd name="connsiteY526" fmla="*/ 3114 h 19998"/>
                <a:gd name="connsiteX527" fmla="*/ 15330 w 19998"/>
                <a:gd name="connsiteY527" fmla="*/ 3114 h 19998"/>
                <a:gd name="connsiteX528" fmla="*/ 15418 w 19998"/>
                <a:gd name="connsiteY528" fmla="*/ 3114 h 19998"/>
                <a:gd name="connsiteX529" fmla="*/ 15499 w 19998"/>
                <a:gd name="connsiteY529" fmla="*/ 3196 h 19998"/>
                <a:gd name="connsiteX530" fmla="*/ 15475 w 19998"/>
                <a:gd name="connsiteY530" fmla="*/ 3252 h 19998"/>
                <a:gd name="connsiteX531" fmla="*/ 15499 w 19998"/>
                <a:gd name="connsiteY531" fmla="*/ 3295 h 19998"/>
                <a:gd name="connsiteX532" fmla="*/ 15499 w 19998"/>
                <a:gd name="connsiteY532" fmla="*/ 3276 h 19998"/>
                <a:gd name="connsiteX533" fmla="*/ 15599 w 19998"/>
                <a:gd name="connsiteY533" fmla="*/ 3276 h 19998"/>
                <a:gd name="connsiteX534" fmla="*/ 15704 w 19998"/>
                <a:gd name="connsiteY534" fmla="*/ 3374 h 19998"/>
                <a:gd name="connsiteX535" fmla="*/ 15682 w 19998"/>
                <a:gd name="connsiteY535" fmla="*/ 3414 h 19998"/>
                <a:gd name="connsiteX536" fmla="*/ 15723 w 19998"/>
                <a:gd name="connsiteY536" fmla="*/ 3478 h 19998"/>
                <a:gd name="connsiteX537" fmla="*/ 15704 w 19998"/>
                <a:gd name="connsiteY537" fmla="*/ 3497 h 19998"/>
                <a:gd name="connsiteX538" fmla="*/ 15747 w 19998"/>
                <a:gd name="connsiteY538" fmla="*/ 3534 h 19998"/>
                <a:gd name="connsiteX539" fmla="*/ 15747 w 19998"/>
                <a:gd name="connsiteY539" fmla="*/ 3518 h 19998"/>
                <a:gd name="connsiteX540" fmla="*/ 15935 w 19998"/>
                <a:gd name="connsiteY540" fmla="*/ 3478 h 19998"/>
                <a:gd name="connsiteX541" fmla="*/ 15935 w 19998"/>
                <a:gd name="connsiteY541" fmla="*/ 3518 h 19998"/>
                <a:gd name="connsiteX542" fmla="*/ 15951 w 19998"/>
                <a:gd name="connsiteY542" fmla="*/ 3518 h 19998"/>
                <a:gd name="connsiteX543" fmla="*/ 15992 w 19998"/>
                <a:gd name="connsiteY543" fmla="*/ 3414 h 19998"/>
                <a:gd name="connsiteX544" fmla="*/ 16156 w 19998"/>
                <a:gd name="connsiteY544" fmla="*/ 3414 h 19998"/>
                <a:gd name="connsiteX545" fmla="*/ 16156 w 19998"/>
                <a:gd name="connsiteY545" fmla="*/ 3374 h 19998"/>
                <a:gd name="connsiteX546" fmla="*/ 16302 w 19998"/>
                <a:gd name="connsiteY546" fmla="*/ 3436 h 19998"/>
                <a:gd name="connsiteX547" fmla="*/ 16285 w 19998"/>
                <a:gd name="connsiteY547" fmla="*/ 3454 h 19998"/>
                <a:gd name="connsiteX548" fmla="*/ 16366 w 19998"/>
                <a:gd name="connsiteY548" fmla="*/ 3518 h 19998"/>
                <a:gd name="connsiteX549" fmla="*/ 16490 w 19998"/>
                <a:gd name="connsiteY549" fmla="*/ 3518 h 19998"/>
                <a:gd name="connsiteX550" fmla="*/ 16506 w 19998"/>
                <a:gd name="connsiteY550" fmla="*/ 3600 h 19998"/>
                <a:gd name="connsiteX551" fmla="*/ 16590 w 19998"/>
                <a:gd name="connsiteY551" fmla="*/ 3624 h 19998"/>
                <a:gd name="connsiteX552" fmla="*/ 16611 w 19998"/>
                <a:gd name="connsiteY552" fmla="*/ 3581 h 19998"/>
                <a:gd name="connsiteX553" fmla="*/ 16694 w 19998"/>
                <a:gd name="connsiteY553" fmla="*/ 3600 h 19998"/>
                <a:gd name="connsiteX554" fmla="*/ 16694 w 19998"/>
                <a:gd name="connsiteY554" fmla="*/ 3560 h 19998"/>
                <a:gd name="connsiteX555" fmla="*/ 16716 w 19998"/>
                <a:gd name="connsiteY555" fmla="*/ 3560 h 19998"/>
                <a:gd name="connsiteX556" fmla="*/ 16716 w 19998"/>
                <a:gd name="connsiteY556" fmla="*/ 3518 h 19998"/>
                <a:gd name="connsiteX557" fmla="*/ 16759 w 19998"/>
                <a:gd name="connsiteY557" fmla="*/ 3497 h 19998"/>
                <a:gd name="connsiteX558" fmla="*/ 16759 w 19998"/>
                <a:gd name="connsiteY558" fmla="*/ 3478 h 19998"/>
                <a:gd name="connsiteX559" fmla="*/ 16940 w 19998"/>
                <a:gd name="connsiteY559" fmla="*/ 3478 h 19998"/>
                <a:gd name="connsiteX560" fmla="*/ 17085 w 19998"/>
                <a:gd name="connsiteY560" fmla="*/ 3560 h 19998"/>
                <a:gd name="connsiteX561" fmla="*/ 17085 w 19998"/>
                <a:gd name="connsiteY561" fmla="*/ 3534 h 19998"/>
                <a:gd name="connsiteX562" fmla="*/ 17192 w 19998"/>
                <a:gd name="connsiteY562" fmla="*/ 3518 h 19998"/>
                <a:gd name="connsiteX563" fmla="*/ 17192 w 19998"/>
                <a:gd name="connsiteY563" fmla="*/ 3534 h 19998"/>
                <a:gd name="connsiteX564" fmla="*/ 17373 w 19998"/>
                <a:gd name="connsiteY564" fmla="*/ 3640 h 19998"/>
                <a:gd name="connsiteX565" fmla="*/ 17354 w 19998"/>
                <a:gd name="connsiteY565" fmla="*/ 3663 h 19998"/>
                <a:gd name="connsiteX566" fmla="*/ 17437 w 19998"/>
                <a:gd name="connsiteY566" fmla="*/ 3783 h 19998"/>
                <a:gd name="connsiteX567" fmla="*/ 17397 w 19998"/>
                <a:gd name="connsiteY567" fmla="*/ 3783 h 19998"/>
                <a:gd name="connsiteX568" fmla="*/ 17414 w 19998"/>
                <a:gd name="connsiteY568" fmla="*/ 3826 h 19998"/>
                <a:gd name="connsiteX569" fmla="*/ 17437 w 19998"/>
                <a:gd name="connsiteY569" fmla="*/ 3826 h 19998"/>
                <a:gd name="connsiteX570" fmla="*/ 17602 w 19998"/>
                <a:gd name="connsiteY570" fmla="*/ 4028 h 19998"/>
                <a:gd name="connsiteX571" fmla="*/ 17623 w 19998"/>
                <a:gd name="connsiteY571" fmla="*/ 4091 h 19998"/>
                <a:gd name="connsiteX572" fmla="*/ 17642 w 19998"/>
                <a:gd name="connsiteY572" fmla="*/ 4091 h 19998"/>
                <a:gd name="connsiteX573" fmla="*/ 17683 w 19998"/>
                <a:gd name="connsiteY573" fmla="*/ 4211 h 19998"/>
                <a:gd name="connsiteX574" fmla="*/ 17849 w 19998"/>
                <a:gd name="connsiteY574" fmla="*/ 4211 h 19998"/>
                <a:gd name="connsiteX575" fmla="*/ 17849 w 19998"/>
                <a:gd name="connsiteY575" fmla="*/ 4171 h 19998"/>
                <a:gd name="connsiteX576" fmla="*/ 17871 w 19998"/>
                <a:gd name="connsiteY576" fmla="*/ 4171 h 19998"/>
                <a:gd name="connsiteX577" fmla="*/ 17830 w 19998"/>
                <a:gd name="connsiteY577" fmla="*/ 4091 h 19998"/>
                <a:gd name="connsiteX578" fmla="*/ 17871 w 19998"/>
                <a:gd name="connsiteY578" fmla="*/ 4065 h 19998"/>
                <a:gd name="connsiteX579" fmla="*/ 17935 w 19998"/>
                <a:gd name="connsiteY579" fmla="*/ 4091 h 19998"/>
                <a:gd name="connsiteX580" fmla="*/ 17976 w 19998"/>
                <a:gd name="connsiteY580" fmla="*/ 4065 h 19998"/>
                <a:gd name="connsiteX581" fmla="*/ 18019 w 19998"/>
                <a:gd name="connsiteY581" fmla="*/ 4091 h 19998"/>
                <a:gd name="connsiteX582" fmla="*/ 18140 w 19998"/>
                <a:gd name="connsiteY582" fmla="*/ 4131 h 19998"/>
                <a:gd name="connsiteX583" fmla="*/ 18183 w 19998"/>
                <a:gd name="connsiteY583" fmla="*/ 4293 h 19998"/>
                <a:gd name="connsiteX584" fmla="*/ 18200 w 19998"/>
                <a:gd name="connsiteY584" fmla="*/ 4293 h 19998"/>
                <a:gd name="connsiteX585" fmla="*/ 18223 w 19998"/>
                <a:gd name="connsiteY585" fmla="*/ 4211 h 19998"/>
                <a:gd name="connsiteX586" fmla="*/ 18240 w 19998"/>
                <a:gd name="connsiteY586" fmla="*/ 4211 h 19998"/>
                <a:gd name="connsiteX587" fmla="*/ 18240 w 19998"/>
                <a:gd name="connsiteY587" fmla="*/ 4230 h 19998"/>
                <a:gd name="connsiteX588" fmla="*/ 18281 w 19998"/>
                <a:gd name="connsiteY588" fmla="*/ 4230 h 19998"/>
                <a:gd name="connsiteX589" fmla="*/ 18328 w 19998"/>
                <a:gd name="connsiteY589" fmla="*/ 4270 h 19998"/>
                <a:gd name="connsiteX590" fmla="*/ 18369 w 19998"/>
                <a:gd name="connsiteY590" fmla="*/ 4253 h 19998"/>
                <a:gd name="connsiteX591" fmla="*/ 18388 w 19998"/>
                <a:gd name="connsiteY591" fmla="*/ 4270 h 19998"/>
                <a:gd name="connsiteX592" fmla="*/ 18531 w 19998"/>
                <a:gd name="connsiteY592" fmla="*/ 4253 h 19998"/>
                <a:gd name="connsiteX593" fmla="*/ 18531 w 19998"/>
                <a:gd name="connsiteY593" fmla="*/ 4270 h 19998"/>
                <a:gd name="connsiteX594" fmla="*/ 18631 w 19998"/>
                <a:gd name="connsiteY594" fmla="*/ 4211 h 19998"/>
                <a:gd name="connsiteX595" fmla="*/ 18631 w 19998"/>
                <a:gd name="connsiteY595" fmla="*/ 4131 h 19998"/>
                <a:gd name="connsiteX596" fmla="*/ 18762 w 19998"/>
                <a:gd name="connsiteY596" fmla="*/ 4108 h 19998"/>
                <a:gd name="connsiteX597" fmla="*/ 18778 w 19998"/>
                <a:gd name="connsiteY597" fmla="*/ 4148 h 19998"/>
                <a:gd name="connsiteX598" fmla="*/ 18821 w 19998"/>
                <a:gd name="connsiteY598" fmla="*/ 4131 h 19998"/>
                <a:gd name="connsiteX599" fmla="*/ 18943 w 19998"/>
                <a:gd name="connsiteY599" fmla="*/ 4333 h 19998"/>
                <a:gd name="connsiteX600" fmla="*/ 19047 w 19998"/>
                <a:gd name="connsiteY600" fmla="*/ 4333 h 19998"/>
                <a:gd name="connsiteX601" fmla="*/ 19064 w 19998"/>
                <a:gd name="connsiteY601" fmla="*/ 4392 h 19998"/>
                <a:gd name="connsiteX602" fmla="*/ 19152 w 19998"/>
                <a:gd name="connsiteY602" fmla="*/ 4392 h 19998"/>
                <a:gd name="connsiteX603" fmla="*/ 19152 w 19998"/>
                <a:gd name="connsiteY603" fmla="*/ 4373 h 19998"/>
                <a:gd name="connsiteX604" fmla="*/ 19212 w 19998"/>
                <a:gd name="connsiteY604" fmla="*/ 4373 h 19998"/>
                <a:gd name="connsiteX605" fmla="*/ 19212 w 19998"/>
                <a:gd name="connsiteY605" fmla="*/ 4392 h 19998"/>
                <a:gd name="connsiteX606" fmla="*/ 19317 w 19998"/>
                <a:gd name="connsiteY606" fmla="*/ 4333 h 19998"/>
                <a:gd name="connsiteX607" fmla="*/ 19417 w 19998"/>
                <a:gd name="connsiteY607" fmla="*/ 4392 h 19998"/>
                <a:gd name="connsiteX608" fmla="*/ 19443 w 19998"/>
                <a:gd name="connsiteY608" fmla="*/ 4373 h 19998"/>
                <a:gd name="connsiteX609" fmla="*/ 19500 w 19998"/>
                <a:gd name="connsiteY609" fmla="*/ 4373 h 19998"/>
                <a:gd name="connsiteX610" fmla="*/ 19521 w 19998"/>
                <a:gd name="connsiteY610" fmla="*/ 4352 h 19998"/>
                <a:gd name="connsiteX611" fmla="*/ 19998 w 19998"/>
                <a:gd name="connsiteY611" fmla="*/ 4512 h 19998"/>
                <a:gd name="connsiteX612" fmla="*/ 19750 w 19998"/>
                <a:gd name="connsiteY612" fmla="*/ 4939 h 19998"/>
                <a:gd name="connsiteX613" fmla="*/ 19712 w 19998"/>
                <a:gd name="connsiteY613" fmla="*/ 4939 h 19998"/>
                <a:gd name="connsiteX614" fmla="*/ 19686 w 19998"/>
                <a:gd name="connsiteY614" fmla="*/ 5003 h 19998"/>
                <a:gd name="connsiteX615" fmla="*/ 19645 w 19998"/>
                <a:gd name="connsiteY615" fmla="*/ 5003 h 19998"/>
                <a:gd name="connsiteX616" fmla="*/ 19131 w 19998"/>
                <a:gd name="connsiteY616" fmla="*/ 6512 h 19998"/>
                <a:gd name="connsiteX617" fmla="*/ 19236 w 19998"/>
                <a:gd name="connsiteY617" fmla="*/ 7750 h 19998"/>
                <a:gd name="connsiteX618" fmla="*/ 19212 w 19998"/>
                <a:gd name="connsiteY618" fmla="*/ 7750 h 19998"/>
                <a:gd name="connsiteX619" fmla="*/ 19090 w 19998"/>
                <a:gd name="connsiteY619" fmla="*/ 7870 h 19998"/>
                <a:gd name="connsiteX620" fmla="*/ 19152 w 19998"/>
                <a:gd name="connsiteY620" fmla="*/ 7853 h 19998"/>
                <a:gd name="connsiteX621" fmla="*/ 19064 w 19998"/>
                <a:gd name="connsiteY621" fmla="*/ 7973 h 19998"/>
                <a:gd name="connsiteX622" fmla="*/ 18983 w 19998"/>
                <a:gd name="connsiteY622" fmla="*/ 7973 h 19998"/>
                <a:gd name="connsiteX623" fmla="*/ 18714 w 19998"/>
                <a:gd name="connsiteY623" fmla="*/ 8135 h 19998"/>
                <a:gd name="connsiteX624" fmla="*/ 18695 w 19998"/>
                <a:gd name="connsiteY624" fmla="*/ 8093 h 19998"/>
                <a:gd name="connsiteX625" fmla="*/ 18614 w 19998"/>
                <a:gd name="connsiteY625" fmla="*/ 7997 h 19998"/>
                <a:gd name="connsiteX626" fmla="*/ 18304 w 19998"/>
                <a:gd name="connsiteY62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831 w 19998"/>
                <a:gd name="connsiteY385" fmla="*/ 5149 h 19998"/>
                <a:gd name="connsiteX386" fmla="*/ 1936 w 19998"/>
                <a:gd name="connsiteY386" fmla="*/ 5165 h 19998"/>
                <a:gd name="connsiteX387" fmla="*/ 1936 w 19998"/>
                <a:gd name="connsiteY387" fmla="*/ 5149 h 19998"/>
                <a:gd name="connsiteX388" fmla="*/ 1979 w 19998"/>
                <a:gd name="connsiteY388" fmla="*/ 5003 h 19998"/>
                <a:gd name="connsiteX389" fmla="*/ 1936 w 19998"/>
                <a:gd name="connsiteY389" fmla="*/ 4939 h 19998"/>
                <a:gd name="connsiteX390" fmla="*/ 2103 w 19998"/>
                <a:gd name="connsiteY390" fmla="*/ 4820 h 19998"/>
                <a:gd name="connsiteX391" fmla="*/ 2496 w 19998"/>
                <a:gd name="connsiteY391" fmla="*/ 4777 h 19998"/>
                <a:gd name="connsiteX392" fmla="*/ 2536 w 19998"/>
                <a:gd name="connsiteY392" fmla="*/ 4860 h 19998"/>
                <a:gd name="connsiteX393" fmla="*/ 2722 w 19998"/>
                <a:gd name="connsiteY393" fmla="*/ 4761 h 19998"/>
                <a:gd name="connsiteX394" fmla="*/ 2722 w 19998"/>
                <a:gd name="connsiteY394" fmla="*/ 4900 h 19998"/>
                <a:gd name="connsiteX395" fmla="*/ 2805 w 19998"/>
                <a:gd name="connsiteY395" fmla="*/ 4923 h 19998"/>
                <a:gd name="connsiteX396" fmla="*/ 2970 w 19998"/>
                <a:gd name="connsiteY396" fmla="*/ 5189 h 19998"/>
                <a:gd name="connsiteX397" fmla="*/ 3256 w 19998"/>
                <a:gd name="connsiteY397" fmla="*/ 5673 h 19998"/>
                <a:gd name="connsiteX398" fmla="*/ 3608 w 19998"/>
                <a:gd name="connsiteY398" fmla="*/ 5391 h 19998"/>
                <a:gd name="connsiteX399" fmla="*/ 3860 w 19998"/>
                <a:gd name="connsiteY399" fmla="*/ 5268 h 19998"/>
                <a:gd name="connsiteX400" fmla="*/ 3999 w 19998"/>
                <a:gd name="connsiteY400" fmla="*/ 5534 h 19998"/>
                <a:gd name="connsiteX401" fmla="*/ 4351 w 19998"/>
                <a:gd name="connsiteY401" fmla="*/ 5351 h 19998"/>
                <a:gd name="connsiteX402" fmla="*/ 4580 w 19998"/>
                <a:gd name="connsiteY402" fmla="*/ 5268 h 19998"/>
                <a:gd name="connsiteX403" fmla="*/ 4580 w 19998"/>
                <a:gd name="connsiteY403" fmla="*/ 5471 h 19998"/>
                <a:gd name="connsiteX404" fmla="*/ 4994 w 19998"/>
                <a:gd name="connsiteY404" fmla="*/ 5449 h 19998"/>
                <a:gd name="connsiteX405" fmla="*/ 5323 w 19998"/>
                <a:gd name="connsiteY405" fmla="*/ 5471 h 19998"/>
                <a:gd name="connsiteX406" fmla="*/ 5242 w 19998"/>
                <a:gd name="connsiteY406" fmla="*/ 5407 h 19998"/>
                <a:gd name="connsiteX407" fmla="*/ 4994 w 19998"/>
                <a:gd name="connsiteY407" fmla="*/ 5003 h 19998"/>
                <a:gd name="connsiteX408" fmla="*/ 4970 w 19998"/>
                <a:gd name="connsiteY408" fmla="*/ 5003 h 19998"/>
                <a:gd name="connsiteX409" fmla="*/ 5054 w 19998"/>
                <a:gd name="connsiteY409" fmla="*/ 4618 h 19998"/>
                <a:gd name="connsiteX410" fmla="*/ 5054 w 19998"/>
                <a:gd name="connsiteY410" fmla="*/ 4601 h 19998"/>
                <a:gd name="connsiteX411" fmla="*/ 5037 w 19998"/>
                <a:gd name="connsiteY411" fmla="*/ 4618 h 19998"/>
                <a:gd name="connsiteX412" fmla="*/ 5011 w 19998"/>
                <a:gd name="connsiteY412" fmla="*/ 4131 h 19998"/>
                <a:gd name="connsiteX413" fmla="*/ 4642 w 19998"/>
                <a:gd name="connsiteY413" fmla="*/ 3335 h 19998"/>
                <a:gd name="connsiteX414" fmla="*/ 4663 w 19998"/>
                <a:gd name="connsiteY414" fmla="*/ 3092 h 19998"/>
                <a:gd name="connsiteX415" fmla="*/ 4563 w 19998"/>
                <a:gd name="connsiteY415" fmla="*/ 3050 h 19998"/>
                <a:gd name="connsiteX416" fmla="*/ 4684 w 19998"/>
                <a:gd name="connsiteY416" fmla="*/ 2947 h 19998"/>
                <a:gd name="connsiteX417" fmla="*/ 5242 w 19998"/>
                <a:gd name="connsiteY417" fmla="*/ 3092 h 19998"/>
                <a:gd name="connsiteX418" fmla="*/ 5258 w 19998"/>
                <a:gd name="connsiteY418" fmla="*/ 3029 h 19998"/>
                <a:gd name="connsiteX419" fmla="*/ 5570 w 19998"/>
                <a:gd name="connsiteY419" fmla="*/ 3050 h 19998"/>
                <a:gd name="connsiteX420" fmla="*/ 5632 w 19998"/>
                <a:gd name="connsiteY420" fmla="*/ 3252 h 19998"/>
                <a:gd name="connsiteX421" fmla="*/ 5592 w 19998"/>
                <a:gd name="connsiteY421" fmla="*/ 3252 h 19998"/>
                <a:gd name="connsiteX422" fmla="*/ 5570 w 19998"/>
                <a:gd name="connsiteY422" fmla="*/ 3316 h 19998"/>
                <a:gd name="connsiteX423" fmla="*/ 5511 w 19998"/>
                <a:gd name="connsiteY423" fmla="*/ 3316 h 19998"/>
                <a:gd name="connsiteX424" fmla="*/ 5675 w 19998"/>
                <a:gd name="connsiteY424" fmla="*/ 3800 h 19998"/>
                <a:gd name="connsiteX425" fmla="*/ 5649 w 19998"/>
                <a:gd name="connsiteY425" fmla="*/ 3826 h 19998"/>
                <a:gd name="connsiteX426" fmla="*/ 5732 w 19998"/>
                <a:gd name="connsiteY426" fmla="*/ 3842 h 19998"/>
                <a:gd name="connsiteX427" fmla="*/ 5713 w 19998"/>
                <a:gd name="connsiteY427" fmla="*/ 3842 h 19998"/>
                <a:gd name="connsiteX428" fmla="*/ 5732 w 19998"/>
                <a:gd name="connsiteY428" fmla="*/ 3882 h 19998"/>
                <a:gd name="connsiteX429" fmla="*/ 5775 w 19998"/>
                <a:gd name="connsiteY429" fmla="*/ 3882 h 19998"/>
                <a:gd name="connsiteX430" fmla="*/ 5861 w 19998"/>
                <a:gd name="connsiteY430" fmla="*/ 3762 h 19998"/>
                <a:gd name="connsiteX431" fmla="*/ 6499 w 19998"/>
                <a:gd name="connsiteY431" fmla="*/ 3906 h 19998"/>
                <a:gd name="connsiteX432" fmla="*/ 7611 w 19998"/>
                <a:gd name="connsiteY432" fmla="*/ 3826 h 19998"/>
                <a:gd name="connsiteX433" fmla="*/ 7923 w 19998"/>
                <a:gd name="connsiteY433" fmla="*/ 3722 h 19998"/>
                <a:gd name="connsiteX434" fmla="*/ 8045 w 19998"/>
                <a:gd name="connsiteY434" fmla="*/ 3703 h 19998"/>
                <a:gd name="connsiteX435" fmla="*/ 7611 w 19998"/>
                <a:gd name="connsiteY435" fmla="*/ 3600 h 19998"/>
                <a:gd name="connsiteX436" fmla="*/ 7611 w 19998"/>
                <a:gd name="connsiteY436" fmla="*/ 3581 h 19998"/>
                <a:gd name="connsiteX437" fmla="*/ 7799 w 19998"/>
                <a:gd name="connsiteY437" fmla="*/ 3092 h 19998"/>
                <a:gd name="connsiteX438" fmla="*/ 9574 w 19998"/>
                <a:gd name="connsiteY438" fmla="*/ 2317 h 19998"/>
                <a:gd name="connsiteX439" fmla="*/ 9843 w 19998"/>
                <a:gd name="connsiteY439" fmla="*/ 1993 h 19998"/>
                <a:gd name="connsiteX440" fmla="*/ 9902 w 19998"/>
                <a:gd name="connsiteY440" fmla="*/ 2051 h 19998"/>
                <a:gd name="connsiteX441" fmla="*/ 10031 w 19998"/>
                <a:gd name="connsiteY441" fmla="*/ 2051 h 19998"/>
                <a:gd name="connsiteX442" fmla="*/ 9964 w 19998"/>
                <a:gd name="connsiteY442" fmla="*/ 1972 h 19998"/>
                <a:gd name="connsiteX443" fmla="*/ 9943 w 19998"/>
                <a:gd name="connsiteY443" fmla="*/ 1993 h 19998"/>
                <a:gd name="connsiteX444" fmla="*/ 9843 w 19998"/>
                <a:gd name="connsiteY444" fmla="*/ 1645 h 19998"/>
                <a:gd name="connsiteX445" fmla="*/ 9902 w 19998"/>
                <a:gd name="connsiteY445" fmla="*/ 1645 h 19998"/>
                <a:gd name="connsiteX446" fmla="*/ 9902 w 19998"/>
                <a:gd name="connsiteY446" fmla="*/ 1628 h 19998"/>
                <a:gd name="connsiteX447" fmla="*/ 9902 w 19998"/>
                <a:gd name="connsiteY447" fmla="*/ 1607 h 19998"/>
                <a:gd name="connsiteX448" fmla="*/ 9843 w 19998"/>
                <a:gd name="connsiteY448" fmla="*/ 1542 h 19998"/>
                <a:gd name="connsiteX449" fmla="*/ 9886 w 19998"/>
                <a:gd name="connsiteY449" fmla="*/ 1260 h 19998"/>
                <a:gd name="connsiteX450" fmla="*/ 9926 w 19998"/>
                <a:gd name="connsiteY450" fmla="*/ 1243 h 19998"/>
                <a:gd name="connsiteX451" fmla="*/ 9886 w 19998"/>
                <a:gd name="connsiteY451" fmla="*/ 815 h 19998"/>
                <a:gd name="connsiteX452" fmla="*/ 9902 w 19998"/>
                <a:gd name="connsiteY452" fmla="*/ 815 h 19998"/>
                <a:gd name="connsiteX453" fmla="*/ 9886 w 19998"/>
                <a:gd name="connsiteY453" fmla="*/ 484 h 19998"/>
                <a:gd name="connsiteX454" fmla="*/ 10645 w 19998"/>
                <a:gd name="connsiteY454" fmla="*/ 186 h 19998"/>
                <a:gd name="connsiteX455" fmla="*/ 11307 w 19998"/>
                <a:gd name="connsiteY455" fmla="*/ 0 h 19998"/>
                <a:gd name="connsiteX456" fmla="*/ 11431 w 19998"/>
                <a:gd name="connsiteY456" fmla="*/ 324 h 19998"/>
                <a:gd name="connsiteX457" fmla="*/ 11431 w 19998"/>
                <a:gd name="connsiteY457" fmla="*/ 630 h 19998"/>
                <a:gd name="connsiteX458" fmla="*/ 11577 w 19998"/>
                <a:gd name="connsiteY458" fmla="*/ 630 h 19998"/>
                <a:gd name="connsiteX459" fmla="*/ 11700 w 19998"/>
                <a:gd name="connsiteY459" fmla="*/ 832 h 19998"/>
                <a:gd name="connsiteX460" fmla="*/ 11822 w 19998"/>
                <a:gd name="connsiteY460" fmla="*/ 895 h 19998"/>
                <a:gd name="connsiteX461" fmla="*/ 12158 w 19998"/>
                <a:gd name="connsiteY461" fmla="*/ 670 h 19998"/>
                <a:gd name="connsiteX462" fmla="*/ 12279 w 19998"/>
                <a:gd name="connsiteY462" fmla="*/ 792 h 19998"/>
                <a:gd name="connsiteX463" fmla="*/ 12255 w 19998"/>
                <a:gd name="connsiteY463" fmla="*/ 815 h 19998"/>
                <a:gd name="connsiteX464" fmla="*/ 12360 w 19998"/>
                <a:gd name="connsiteY464" fmla="*/ 895 h 19998"/>
                <a:gd name="connsiteX465" fmla="*/ 12360 w 19998"/>
                <a:gd name="connsiteY465" fmla="*/ 912 h 19998"/>
                <a:gd name="connsiteX466" fmla="*/ 12339 w 19998"/>
                <a:gd name="connsiteY466" fmla="*/ 935 h 19998"/>
                <a:gd name="connsiteX467" fmla="*/ 12548 w 19998"/>
                <a:gd name="connsiteY467" fmla="*/ 1342 h 19998"/>
                <a:gd name="connsiteX468" fmla="*/ 12753 w 19998"/>
                <a:gd name="connsiteY468" fmla="*/ 1260 h 19998"/>
                <a:gd name="connsiteX469" fmla="*/ 12729 w 19998"/>
                <a:gd name="connsiteY469" fmla="*/ 1363 h 19998"/>
                <a:gd name="connsiteX470" fmla="*/ 12834 w 19998"/>
                <a:gd name="connsiteY470" fmla="*/ 1323 h 19998"/>
                <a:gd name="connsiteX471" fmla="*/ 12853 w 19998"/>
                <a:gd name="connsiteY471" fmla="*/ 1342 h 19998"/>
                <a:gd name="connsiteX472" fmla="*/ 12901 w 19998"/>
                <a:gd name="connsiteY472" fmla="*/ 1342 h 19998"/>
                <a:gd name="connsiteX473" fmla="*/ 13039 w 19998"/>
                <a:gd name="connsiteY473" fmla="*/ 1769 h 19998"/>
                <a:gd name="connsiteX474" fmla="*/ 13039 w 19998"/>
                <a:gd name="connsiteY474" fmla="*/ 1751 h 19998"/>
                <a:gd name="connsiteX475" fmla="*/ 13065 w 19998"/>
                <a:gd name="connsiteY475" fmla="*/ 1751 h 19998"/>
                <a:gd name="connsiteX476" fmla="*/ 13082 w 19998"/>
                <a:gd name="connsiteY476" fmla="*/ 1671 h 19998"/>
                <a:gd name="connsiteX477" fmla="*/ 13186 w 19998"/>
                <a:gd name="connsiteY477" fmla="*/ 1645 h 19998"/>
                <a:gd name="connsiteX478" fmla="*/ 13203 w 19998"/>
                <a:gd name="connsiteY478" fmla="*/ 1671 h 19998"/>
                <a:gd name="connsiteX479" fmla="*/ 13203 w 19998"/>
                <a:gd name="connsiteY479" fmla="*/ 1645 h 19998"/>
                <a:gd name="connsiteX480" fmla="*/ 13267 w 19998"/>
                <a:gd name="connsiteY480" fmla="*/ 1645 h 19998"/>
                <a:gd name="connsiteX481" fmla="*/ 13267 w 19998"/>
                <a:gd name="connsiteY481" fmla="*/ 1671 h 19998"/>
                <a:gd name="connsiteX482" fmla="*/ 13308 w 19998"/>
                <a:gd name="connsiteY482" fmla="*/ 1687 h 19998"/>
                <a:gd name="connsiteX483" fmla="*/ 13308 w 19998"/>
                <a:gd name="connsiteY483" fmla="*/ 1711 h 19998"/>
                <a:gd name="connsiteX484" fmla="*/ 13515 w 19998"/>
                <a:gd name="connsiteY484" fmla="*/ 1628 h 19998"/>
                <a:gd name="connsiteX485" fmla="*/ 13598 w 19998"/>
                <a:gd name="connsiteY485" fmla="*/ 1751 h 19998"/>
                <a:gd name="connsiteX486" fmla="*/ 13660 w 19998"/>
                <a:gd name="connsiteY486" fmla="*/ 1769 h 19998"/>
                <a:gd name="connsiteX487" fmla="*/ 13660 w 19998"/>
                <a:gd name="connsiteY487" fmla="*/ 1833 h 19998"/>
                <a:gd name="connsiteX488" fmla="*/ 13677 w 19998"/>
                <a:gd name="connsiteY488" fmla="*/ 1833 h 19998"/>
                <a:gd name="connsiteX489" fmla="*/ 13677 w 19998"/>
                <a:gd name="connsiteY489" fmla="*/ 1849 h 19998"/>
                <a:gd name="connsiteX490" fmla="*/ 13725 w 19998"/>
                <a:gd name="connsiteY490" fmla="*/ 1849 h 19998"/>
                <a:gd name="connsiteX491" fmla="*/ 13703 w 19998"/>
                <a:gd name="connsiteY491" fmla="*/ 1833 h 19998"/>
                <a:gd name="connsiteX492" fmla="*/ 13725 w 19998"/>
                <a:gd name="connsiteY492" fmla="*/ 1791 h 19998"/>
                <a:gd name="connsiteX493" fmla="*/ 13808 w 19998"/>
                <a:gd name="connsiteY493" fmla="*/ 1873 h 19998"/>
                <a:gd name="connsiteX494" fmla="*/ 13725 w 19998"/>
                <a:gd name="connsiteY494" fmla="*/ 2155 h 19998"/>
                <a:gd name="connsiteX495" fmla="*/ 13725 w 19998"/>
                <a:gd name="connsiteY495" fmla="*/ 2138 h 19998"/>
                <a:gd name="connsiteX496" fmla="*/ 13784 w 19998"/>
                <a:gd name="connsiteY496" fmla="*/ 2155 h 19998"/>
                <a:gd name="connsiteX497" fmla="*/ 13825 w 19998"/>
                <a:gd name="connsiteY497" fmla="*/ 2301 h 19998"/>
                <a:gd name="connsiteX498" fmla="*/ 13703 w 19998"/>
                <a:gd name="connsiteY498" fmla="*/ 2420 h 19998"/>
                <a:gd name="connsiteX499" fmla="*/ 13741 w 19998"/>
                <a:gd name="connsiteY499" fmla="*/ 2463 h 19998"/>
                <a:gd name="connsiteX500" fmla="*/ 13703 w 19998"/>
                <a:gd name="connsiteY500" fmla="*/ 2503 h 19998"/>
                <a:gd name="connsiteX501" fmla="*/ 13784 w 19998"/>
                <a:gd name="connsiteY501" fmla="*/ 2519 h 19998"/>
                <a:gd name="connsiteX502" fmla="*/ 13784 w 19998"/>
                <a:gd name="connsiteY502" fmla="*/ 2540 h 19998"/>
                <a:gd name="connsiteX503" fmla="*/ 13849 w 19998"/>
                <a:gd name="connsiteY503" fmla="*/ 2540 h 19998"/>
                <a:gd name="connsiteX504" fmla="*/ 14280 w 19998"/>
                <a:gd name="connsiteY504" fmla="*/ 2540 h 19998"/>
                <a:gd name="connsiteX505" fmla="*/ 14527 w 19998"/>
                <a:gd name="connsiteY505" fmla="*/ 2437 h 19998"/>
                <a:gd name="connsiteX506" fmla="*/ 14527 w 19998"/>
                <a:gd name="connsiteY506" fmla="*/ 2218 h 19998"/>
                <a:gd name="connsiteX507" fmla="*/ 14715 w 19998"/>
                <a:gd name="connsiteY507" fmla="*/ 2051 h 19998"/>
                <a:gd name="connsiteX508" fmla="*/ 14815 w 19998"/>
                <a:gd name="connsiteY508" fmla="*/ 2115 h 19998"/>
                <a:gd name="connsiteX509" fmla="*/ 14775 w 19998"/>
                <a:gd name="connsiteY509" fmla="*/ 2138 h 19998"/>
                <a:gd name="connsiteX510" fmla="*/ 14796 w 19998"/>
                <a:gd name="connsiteY510" fmla="*/ 2218 h 19998"/>
                <a:gd name="connsiteX511" fmla="*/ 14756 w 19998"/>
                <a:gd name="connsiteY511" fmla="*/ 2195 h 19998"/>
                <a:gd name="connsiteX512" fmla="*/ 14732 w 19998"/>
                <a:gd name="connsiteY512" fmla="*/ 2218 h 19998"/>
                <a:gd name="connsiteX513" fmla="*/ 14756 w 19998"/>
                <a:gd name="connsiteY513" fmla="*/ 2237 h 19998"/>
                <a:gd name="connsiteX514" fmla="*/ 14732 w 19998"/>
                <a:gd name="connsiteY514" fmla="*/ 2275 h 19998"/>
                <a:gd name="connsiteX515" fmla="*/ 14715 w 19998"/>
                <a:gd name="connsiteY515" fmla="*/ 2275 h 19998"/>
                <a:gd name="connsiteX516" fmla="*/ 14756 w 19998"/>
                <a:gd name="connsiteY516" fmla="*/ 2341 h 19998"/>
                <a:gd name="connsiteX517" fmla="*/ 14675 w 19998"/>
                <a:gd name="connsiteY517" fmla="*/ 2519 h 19998"/>
                <a:gd name="connsiteX518" fmla="*/ 14815 w 19998"/>
                <a:gd name="connsiteY518" fmla="*/ 2622 h 19998"/>
                <a:gd name="connsiteX519" fmla="*/ 14796 w 19998"/>
                <a:gd name="connsiteY519" fmla="*/ 2904 h 19998"/>
                <a:gd name="connsiteX520" fmla="*/ 14918 w 19998"/>
                <a:gd name="connsiteY520" fmla="*/ 2904 h 19998"/>
                <a:gd name="connsiteX521" fmla="*/ 14918 w 19998"/>
                <a:gd name="connsiteY521" fmla="*/ 2867 h 19998"/>
                <a:gd name="connsiteX522" fmla="*/ 15001 w 19998"/>
                <a:gd name="connsiteY522" fmla="*/ 2888 h 19998"/>
                <a:gd name="connsiteX523" fmla="*/ 15230 w 19998"/>
                <a:gd name="connsiteY523" fmla="*/ 3074 h 19998"/>
                <a:gd name="connsiteX524" fmla="*/ 15249 w 19998"/>
                <a:gd name="connsiteY524" fmla="*/ 3050 h 19998"/>
                <a:gd name="connsiteX525" fmla="*/ 15249 w 19998"/>
                <a:gd name="connsiteY525" fmla="*/ 3114 h 19998"/>
                <a:gd name="connsiteX526" fmla="*/ 15330 w 19998"/>
                <a:gd name="connsiteY526" fmla="*/ 3114 h 19998"/>
                <a:gd name="connsiteX527" fmla="*/ 15418 w 19998"/>
                <a:gd name="connsiteY527" fmla="*/ 3114 h 19998"/>
                <a:gd name="connsiteX528" fmla="*/ 15499 w 19998"/>
                <a:gd name="connsiteY528" fmla="*/ 3196 h 19998"/>
                <a:gd name="connsiteX529" fmla="*/ 15475 w 19998"/>
                <a:gd name="connsiteY529" fmla="*/ 3252 h 19998"/>
                <a:gd name="connsiteX530" fmla="*/ 15499 w 19998"/>
                <a:gd name="connsiteY530" fmla="*/ 3295 h 19998"/>
                <a:gd name="connsiteX531" fmla="*/ 15499 w 19998"/>
                <a:gd name="connsiteY531" fmla="*/ 3276 h 19998"/>
                <a:gd name="connsiteX532" fmla="*/ 15599 w 19998"/>
                <a:gd name="connsiteY532" fmla="*/ 3276 h 19998"/>
                <a:gd name="connsiteX533" fmla="*/ 15704 w 19998"/>
                <a:gd name="connsiteY533" fmla="*/ 3374 h 19998"/>
                <a:gd name="connsiteX534" fmla="*/ 15682 w 19998"/>
                <a:gd name="connsiteY534" fmla="*/ 3414 h 19998"/>
                <a:gd name="connsiteX535" fmla="*/ 15723 w 19998"/>
                <a:gd name="connsiteY535" fmla="*/ 3478 h 19998"/>
                <a:gd name="connsiteX536" fmla="*/ 15704 w 19998"/>
                <a:gd name="connsiteY536" fmla="*/ 3497 h 19998"/>
                <a:gd name="connsiteX537" fmla="*/ 15747 w 19998"/>
                <a:gd name="connsiteY537" fmla="*/ 3534 h 19998"/>
                <a:gd name="connsiteX538" fmla="*/ 15747 w 19998"/>
                <a:gd name="connsiteY538" fmla="*/ 3518 h 19998"/>
                <a:gd name="connsiteX539" fmla="*/ 15935 w 19998"/>
                <a:gd name="connsiteY539" fmla="*/ 3478 h 19998"/>
                <a:gd name="connsiteX540" fmla="*/ 15935 w 19998"/>
                <a:gd name="connsiteY540" fmla="*/ 3518 h 19998"/>
                <a:gd name="connsiteX541" fmla="*/ 15951 w 19998"/>
                <a:gd name="connsiteY541" fmla="*/ 3518 h 19998"/>
                <a:gd name="connsiteX542" fmla="*/ 15992 w 19998"/>
                <a:gd name="connsiteY542" fmla="*/ 3414 h 19998"/>
                <a:gd name="connsiteX543" fmla="*/ 16156 w 19998"/>
                <a:gd name="connsiteY543" fmla="*/ 3414 h 19998"/>
                <a:gd name="connsiteX544" fmla="*/ 16156 w 19998"/>
                <a:gd name="connsiteY544" fmla="*/ 3374 h 19998"/>
                <a:gd name="connsiteX545" fmla="*/ 16302 w 19998"/>
                <a:gd name="connsiteY545" fmla="*/ 3436 h 19998"/>
                <a:gd name="connsiteX546" fmla="*/ 16285 w 19998"/>
                <a:gd name="connsiteY546" fmla="*/ 3454 h 19998"/>
                <a:gd name="connsiteX547" fmla="*/ 16366 w 19998"/>
                <a:gd name="connsiteY547" fmla="*/ 3518 h 19998"/>
                <a:gd name="connsiteX548" fmla="*/ 16490 w 19998"/>
                <a:gd name="connsiteY548" fmla="*/ 3518 h 19998"/>
                <a:gd name="connsiteX549" fmla="*/ 16506 w 19998"/>
                <a:gd name="connsiteY549" fmla="*/ 3600 h 19998"/>
                <a:gd name="connsiteX550" fmla="*/ 16590 w 19998"/>
                <a:gd name="connsiteY550" fmla="*/ 3624 h 19998"/>
                <a:gd name="connsiteX551" fmla="*/ 16611 w 19998"/>
                <a:gd name="connsiteY551" fmla="*/ 3581 h 19998"/>
                <a:gd name="connsiteX552" fmla="*/ 16694 w 19998"/>
                <a:gd name="connsiteY552" fmla="*/ 3600 h 19998"/>
                <a:gd name="connsiteX553" fmla="*/ 16694 w 19998"/>
                <a:gd name="connsiteY553" fmla="*/ 3560 h 19998"/>
                <a:gd name="connsiteX554" fmla="*/ 16716 w 19998"/>
                <a:gd name="connsiteY554" fmla="*/ 3560 h 19998"/>
                <a:gd name="connsiteX555" fmla="*/ 16716 w 19998"/>
                <a:gd name="connsiteY555" fmla="*/ 3518 h 19998"/>
                <a:gd name="connsiteX556" fmla="*/ 16759 w 19998"/>
                <a:gd name="connsiteY556" fmla="*/ 3497 h 19998"/>
                <a:gd name="connsiteX557" fmla="*/ 16759 w 19998"/>
                <a:gd name="connsiteY557" fmla="*/ 3478 h 19998"/>
                <a:gd name="connsiteX558" fmla="*/ 16940 w 19998"/>
                <a:gd name="connsiteY558" fmla="*/ 3478 h 19998"/>
                <a:gd name="connsiteX559" fmla="*/ 17085 w 19998"/>
                <a:gd name="connsiteY559" fmla="*/ 3560 h 19998"/>
                <a:gd name="connsiteX560" fmla="*/ 17085 w 19998"/>
                <a:gd name="connsiteY560" fmla="*/ 3534 h 19998"/>
                <a:gd name="connsiteX561" fmla="*/ 17192 w 19998"/>
                <a:gd name="connsiteY561" fmla="*/ 3518 h 19998"/>
                <a:gd name="connsiteX562" fmla="*/ 17192 w 19998"/>
                <a:gd name="connsiteY562" fmla="*/ 3534 h 19998"/>
                <a:gd name="connsiteX563" fmla="*/ 17373 w 19998"/>
                <a:gd name="connsiteY563" fmla="*/ 3640 h 19998"/>
                <a:gd name="connsiteX564" fmla="*/ 17354 w 19998"/>
                <a:gd name="connsiteY564" fmla="*/ 3663 h 19998"/>
                <a:gd name="connsiteX565" fmla="*/ 17437 w 19998"/>
                <a:gd name="connsiteY565" fmla="*/ 3783 h 19998"/>
                <a:gd name="connsiteX566" fmla="*/ 17397 w 19998"/>
                <a:gd name="connsiteY566" fmla="*/ 3783 h 19998"/>
                <a:gd name="connsiteX567" fmla="*/ 17414 w 19998"/>
                <a:gd name="connsiteY567" fmla="*/ 3826 h 19998"/>
                <a:gd name="connsiteX568" fmla="*/ 17437 w 19998"/>
                <a:gd name="connsiteY568" fmla="*/ 3826 h 19998"/>
                <a:gd name="connsiteX569" fmla="*/ 17602 w 19998"/>
                <a:gd name="connsiteY569" fmla="*/ 4028 h 19998"/>
                <a:gd name="connsiteX570" fmla="*/ 17623 w 19998"/>
                <a:gd name="connsiteY570" fmla="*/ 4091 h 19998"/>
                <a:gd name="connsiteX571" fmla="*/ 17642 w 19998"/>
                <a:gd name="connsiteY571" fmla="*/ 4091 h 19998"/>
                <a:gd name="connsiteX572" fmla="*/ 17683 w 19998"/>
                <a:gd name="connsiteY572" fmla="*/ 4211 h 19998"/>
                <a:gd name="connsiteX573" fmla="*/ 17849 w 19998"/>
                <a:gd name="connsiteY573" fmla="*/ 4211 h 19998"/>
                <a:gd name="connsiteX574" fmla="*/ 17849 w 19998"/>
                <a:gd name="connsiteY574" fmla="*/ 4171 h 19998"/>
                <a:gd name="connsiteX575" fmla="*/ 17871 w 19998"/>
                <a:gd name="connsiteY575" fmla="*/ 4171 h 19998"/>
                <a:gd name="connsiteX576" fmla="*/ 17830 w 19998"/>
                <a:gd name="connsiteY576" fmla="*/ 4091 h 19998"/>
                <a:gd name="connsiteX577" fmla="*/ 17871 w 19998"/>
                <a:gd name="connsiteY577" fmla="*/ 4065 h 19998"/>
                <a:gd name="connsiteX578" fmla="*/ 17935 w 19998"/>
                <a:gd name="connsiteY578" fmla="*/ 4091 h 19998"/>
                <a:gd name="connsiteX579" fmla="*/ 17976 w 19998"/>
                <a:gd name="connsiteY579" fmla="*/ 4065 h 19998"/>
                <a:gd name="connsiteX580" fmla="*/ 18019 w 19998"/>
                <a:gd name="connsiteY580" fmla="*/ 4091 h 19998"/>
                <a:gd name="connsiteX581" fmla="*/ 18140 w 19998"/>
                <a:gd name="connsiteY581" fmla="*/ 4131 h 19998"/>
                <a:gd name="connsiteX582" fmla="*/ 18183 w 19998"/>
                <a:gd name="connsiteY582" fmla="*/ 4293 h 19998"/>
                <a:gd name="connsiteX583" fmla="*/ 18200 w 19998"/>
                <a:gd name="connsiteY583" fmla="*/ 4293 h 19998"/>
                <a:gd name="connsiteX584" fmla="*/ 18223 w 19998"/>
                <a:gd name="connsiteY584" fmla="*/ 4211 h 19998"/>
                <a:gd name="connsiteX585" fmla="*/ 18240 w 19998"/>
                <a:gd name="connsiteY585" fmla="*/ 4211 h 19998"/>
                <a:gd name="connsiteX586" fmla="*/ 18240 w 19998"/>
                <a:gd name="connsiteY586" fmla="*/ 4230 h 19998"/>
                <a:gd name="connsiteX587" fmla="*/ 18281 w 19998"/>
                <a:gd name="connsiteY587" fmla="*/ 4230 h 19998"/>
                <a:gd name="connsiteX588" fmla="*/ 18328 w 19998"/>
                <a:gd name="connsiteY588" fmla="*/ 4270 h 19998"/>
                <a:gd name="connsiteX589" fmla="*/ 18369 w 19998"/>
                <a:gd name="connsiteY589" fmla="*/ 4253 h 19998"/>
                <a:gd name="connsiteX590" fmla="*/ 18388 w 19998"/>
                <a:gd name="connsiteY590" fmla="*/ 4270 h 19998"/>
                <a:gd name="connsiteX591" fmla="*/ 18531 w 19998"/>
                <a:gd name="connsiteY591" fmla="*/ 4253 h 19998"/>
                <a:gd name="connsiteX592" fmla="*/ 18531 w 19998"/>
                <a:gd name="connsiteY592" fmla="*/ 4270 h 19998"/>
                <a:gd name="connsiteX593" fmla="*/ 18631 w 19998"/>
                <a:gd name="connsiteY593" fmla="*/ 4211 h 19998"/>
                <a:gd name="connsiteX594" fmla="*/ 18631 w 19998"/>
                <a:gd name="connsiteY594" fmla="*/ 4131 h 19998"/>
                <a:gd name="connsiteX595" fmla="*/ 18762 w 19998"/>
                <a:gd name="connsiteY595" fmla="*/ 4108 h 19998"/>
                <a:gd name="connsiteX596" fmla="*/ 18778 w 19998"/>
                <a:gd name="connsiteY596" fmla="*/ 4148 h 19998"/>
                <a:gd name="connsiteX597" fmla="*/ 18821 w 19998"/>
                <a:gd name="connsiteY597" fmla="*/ 4131 h 19998"/>
                <a:gd name="connsiteX598" fmla="*/ 18943 w 19998"/>
                <a:gd name="connsiteY598" fmla="*/ 4333 h 19998"/>
                <a:gd name="connsiteX599" fmla="*/ 19047 w 19998"/>
                <a:gd name="connsiteY599" fmla="*/ 4333 h 19998"/>
                <a:gd name="connsiteX600" fmla="*/ 19064 w 19998"/>
                <a:gd name="connsiteY600" fmla="*/ 4392 h 19998"/>
                <a:gd name="connsiteX601" fmla="*/ 19152 w 19998"/>
                <a:gd name="connsiteY601" fmla="*/ 4392 h 19998"/>
                <a:gd name="connsiteX602" fmla="*/ 19152 w 19998"/>
                <a:gd name="connsiteY602" fmla="*/ 4373 h 19998"/>
                <a:gd name="connsiteX603" fmla="*/ 19212 w 19998"/>
                <a:gd name="connsiteY603" fmla="*/ 4373 h 19998"/>
                <a:gd name="connsiteX604" fmla="*/ 19212 w 19998"/>
                <a:gd name="connsiteY604" fmla="*/ 4392 h 19998"/>
                <a:gd name="connsiteX605" fmla="*/ 19317 w 19998"/>
                <a:gd name="connsiteY605" fmla="*/ 4333 h 19998"/>
                <a:gd name="connsiteX606" fmla="*/ 19417 w 19998"/>
                <a:gd name="connsiteY606" fmla="*/ 4392 h 19998"/>
                <a:gd name="connsiteX607" fmla="*/ 19443 w 19998"/>
                <a:gd name="connsiteY607" fmla="*/ 4373 h 19998"/>
                <a:gd name="connsiteX608" fmla="*/ 19500 w 19998"/>
                <a:gd name="connsiteY608" fmla="*/ 4373 h 19998"/>
                <a:gd name="connsiteX609" fmla="*/ 19521 w 19998"/>
                <a:gd name="connsiteY609" fmla="*/ 4352 h 19998"/>
                <a:gd name="connsiteX610" fmla="*/ 19998 w 19998"/>
                <a:gd name="connsiteY610" fmla="*/ 4512 h 19998"/>
                <a:gd name="connsiteX611" fmla="*/ 19750 w 19998"/>
                <a:gd name="connsiteY611" fmla="*/ 4939 h 19998"/>
                <a:gd name="connsiteX612" fmla="*/ 19712 w 19998"/>
                <a:gd name="connsiteY612" fmla="*/ 4939 h 19998"/>
                <a:gd name="connsiteX613" fmla="*/ 19686 w 19998"/>
                <a:gd name="connsiteY613" fmla="*/ 5003 h 19998"/>
                <a:gd name="connsiteX614" fmla="*/ 19645 w 19998"/>
                <a:gd name="connsiteY614" fmla="*/ 5003 h 19998"/>
                <a:gd name="connsiteX615" fmla="*/ 19131 w 19998"/>
                <a:gd name="connsiteY615" fmla="*/ 6512 h 19998"/>
                <a:gd name="connsiteX616" fmla="*/ 19236 w 19998"/>
                <a:gd name="connsiteY616" fmla="*/ 7750 h 19998"/>
                <a:gd name="connsiteX617" fmla="*/ 19212 w 19998"/>
                <a:gd name="connsiteY617" fmla="*/ 7750 h 19998"/>
                <a:gd name="connsiteX618" fmla="*/ 19090 w 19998"/>
                <a:gd name="connsiteY618" fmla="*/ 7870 h 19998"/>
                <a:gd name="connsiteX619" fmla="*/ 19152 w 19998"/>
                <a:gd name="connsiteY619" fmla="*/ 7853 h 19998"/>
                <a:gd name="connsiteX620" fmla="*/ 19064 w 19998"/>
                <a:gd name="connsiteY620" fmla="*/ 7973 h 19998"/>
                <a:gd name="connsiteX621" fmla="*/ 18983 w 19998"/>
                <a:gd name="connsiteY621" fmla="*/ 7973 h 19998"/>
                <a:gd name="connsiteX622" fmla="*/ 18714 w 19998"/>
                <a:gd name="connsiteY622" fmla="*/ 8135 h 19998"/>
                <a:gd name="connsiteX623" fmla="*/ 18695 w 19998"/>
                <a:gd name="connsiteY623" fmla="*/ 8093 h 19998"/>
                <a:gd name="connsiteX624" fmla="*/ 18614 w 19998"/>
                <a:gd name="connsiteY624" fmla="*/ 7997 h 19998"/>
                <a:gd name="connsiteX625" fmla="*/ 18304 w 19998"/>
                <a:gd name="connsiteY62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815 w 19998"/>
                <a:gd name="connsiteY384" fmla="*/ 5149 h 19998"/>
                <a:gd name="connsiteX385" fmla="*/ 1936 w 19998"/>
                <a:gd name="connsiteY385" fmla="*/ 5165 h 19998"/>
                <a:gd name="connsiteX386" fmla="*/ 1936 w 19998"/>
                <a:gd name="connsiteY386" fmla="*/ 5149 h 19998"/>
                <a:gd name="connsiteX387" fmla="*/ 1979 w 19998"/>
                <a:gd name="connsiteY387" fmla="*/ 5003 h 19998"/>
                <a:gd name="connsiteX388" fmla="*/ 1936 w 19998"/>
                <a:gd name="connsiteY388" fmla="*/ 4939 h 19998"/>
                <a:gd name="connsiteX389" fmla="*/ 2103 w 19998"/>
                <a:gd name="connsiteY389" fmla="*/ 4820 h 19998"/>
                <a:gd name="connsiteX390" fmla="*/ 2496 w 19998"/>
                <a:gd name="connsiteY390" fmla="*/ 4777 h 19998"/>
                <a:gd name="connsiteX391" fmla="*/ 2536 w 19998"/>
                <a:gd name="connsiteY391" fmla="*/ 4860 h 19998"/>
                <a:gd name="connsiteX392" fmla="*/ 2722 w 19998"/>
                <a:gd name="connsiteY392" fmla="*/ 4761 h 19998"/>
                <a:gd name="connsiteX393" fmla="*/ 2722 w 19998"/>
                <a:gd name="connsiteY393" fmla="*/ 4900 h 19998"/>
                <a:gd name="connsiteX394" fmla="*/ 2805 w 19998"/>
                <a:gd name="connsiteY394" fmla="*/ 4923 h 19998"/>
                <a:gd name="connsiteX395" fmla="*/ 2970 w 19998"/>
                <a:gd name="connsiteY395" fmla="*/ 5189 h 19998"/>
                <a:gd name="connsiteX396" fmla="*/ 3256 w 19998"/>
                <a:gd name="connsiteY396" fmla="*/ 5673 h 19998"/>
                <a:gd name="connsiteX397" fmla="*/ 3608 w 19998"/>
                <a:gd name="connsiteY397" fmla="*/ 5391 h 19998"/>
                <a:gd name="connsiteX398" fmla="*/ 3860 w 19998"/>
                <a:gd name="connsiteY398" fmla="*/ 5268 h 19998"/>
                <a:gd name="connsiteX399" fmla="*/ 3999 w 19998"/>
                <a:gd name="connsiteY399" fmla="*/ 5534 h 19998"/>
                <a:gd name="connsiteX400" fmla="*/ 4351 w 19998"/>
                <a:gd name="connsiteY400" fmla="*/ 5351 h 19998"/>
                <a:gd name="connsiteX401" fmla="*/ 4580 w 19998"/>
                <a:gd name="connsiteY401" fmla="*/ 5268 h 19998"/>
                <a:gd name="connsiteX402" fmla="*/ 4580 w 19998"/>
                <a:gd name="connsiteY402" fmla="*/ 5471 h 19998"/>
                <a:gd name="connsiteX403" fmla="*/ 4994 w 19998"/>
                <a:gd name="connsiteY403" fmla="*/ 5449 h 19998"/>
                <a:gd name="connsiteX404" fmla="*/ 5323 w 19998"/>
                <a:gd name="connsiteY404" fmla="*/ 5471 h 19998"/>
                <a:gd name="connsiteX405" fmla="*/ 5242 w 19998"/>
                <a:gd name="connsiteY405" fmla="*/ 5407 h 19998"/>
                <a:gd name="connsiteX406" fmla="*/ 4994 w 19998"/>
                <a:gd name="connsiteY406" fmla="*/ 5003 h 19998"/>
                <a:gd name="connsiteX407" fmla="*/ 4970 w 19998"/>
                <a:gd name="connsiteY407" fmla="*/ 5003 h 19998"/>
                <a:gd name="connsiteX408" fmla="*/ 5054 w 19998"/>
                <a:gd name="connsiteY408" fmla="*/ 4618 h 19998"/>
                <a:gd name="connsiteX409" fmla="*/ 5054 w 19998"/>
                <a:gd name="connsiteY409" fmla="*/ 4601 h 19998"/>
                <a:gd name="connsiteX410" fmla="*/ 5037 w 19998"/>
                <a:gd name="connsiteY410" fmla="*/ 4618 h 19998"/>
                <a:gd name="connsiteX411" fmla="*/ 5011 w 19998"/>
                <a:gd name="connsiteY411" fmla="*/ 4131 h 19998"/>
                <a:gd name="connsiteX412" fmla="*/ 4642 w 19998"/>
                <a:gd name="connsiteY412" fmla="*/ 3335 h 19998"/>
                <a:gd name="connsiteX413" fmla="*/ 4663 w 19998"/>
                <a:gd name="connsiteY413" fmla="*/ 3092 h 19998"/>
                <a:gd name="connsiteX414" fmla="*/ 4563 w 19998"/>
                <a:gd name="connsiteY414" fmla="*/ 3050 h 19998"/>
                <a:gd name="connsiteX415" fmla="*/ 4684 w 19998"/>
                <a:gd name="connsiteY415" fmla="*/ 2947 h 19998"/>
                <a:gd name="connsiteX416" fmla="*/ 5242 w 19998"/>
                <a:gd name="connsiteY416" fmla="*/ 3092 h 19998"/>
                <a:gd name="connsiteX417" fmla="*/ 5258 w 19998"/>
                <a:gd name="connsiteY417" fmla="*/ 3029 h 19998"/>
                <a:gd name="connsiteX418" fmla="*/ 5570 w 19998"/>
                <a:gd name="connsiteY418" fmla="*/ 3050 h 19998"/>
                <a:gd name="connsiteX419" fmla="*/ 5632 w 19998"/>
                <a:gd name="connsiteY419" fmla="*/ 3252 h 19998"/>
                <a:gd name="connsiteX420" fmla="*/ 5592 w 19998"/>
                <a:gd name="connsiteY420" fmla="*/ 3252 h 19998"/>
                <a:gd name="connsiteX421" fmla="*/ 5570 w 19998"/>
                <a:gd name="connsiteY421" fmla="*/ 3316 h 19998"/>
                <a:gd name="connsiteX422" fmla="*/ 5511 w 19998"/>
                <a:gd name="connsiteY422" fmla="*/ 3316 h 19998"/>
                <a:gd name="connsiteX423" fmla="*/ 5675 w 19998"/>
                <a:gd name="connsiteY423" fmla="*/ 3800 h 19998"/>
                <a:gd name="connsiteX424" fmla="*/ 5649 w 19998"/>
                <a:gd name="connsiteY424" fmla="*/ 3826 h 19998"/>
                <a:gd name="connsiteX425" fmla="*/ 5732 w 19998"/>
                <a:gd name="connsiteY425" fmla="*/ 3842 h 19998"/>
                <a:gd name="connsiteX426" fmla="*/ 5713 w 19998"/>
                <a:gd name="connsiteY426" fmla="*/ 3842 h 19998"/>
                <a:gd name="connsiteX427" fmla="*/ 5732 w 19998"/>
                <a:gd name="connsiteY427" fmla="*/ 3882 h 19998"/>
                <a:gd name="connsiteX428" fmla="*/ 5775 w 19998"/>
                <a:gd name="connsiteY428" fmla="*/ 3882 h 19998"/>
                <a:gd name="connsiteX429" fmla="*/ 5861 w 19998"/>
                <a:gd name="connsiteY429" fmla="*/ 3762 h 19998"/>
                <a:gd name="connsiteX430" fmla="*/ 6499 w 19998"/>
                <a:gd name="connsiteY430" fmla="*/ 3906 h 19998"/>
                <a:gd name="connsiteX431" fmla="*/ 7611 w 19998"/>
                <a:gd name="connsiteY431" fmla="*/ 3826 h 19998"/>
                <a:gd name="connsiteX432" fmla="*/ 7923 w 19998"/>
                <a:gd name="connsiteY432" fmla="*/ 3722 h 19998"/>
                <a:gd name="connsiteX433" fmla="*/ 8045 w 19998"/>
                <a:gd name="connsiteY433" fmla="*/ 3703 h 19998"/>
                <a:gd name="connsiteX434" fmla="*/ 7611 w 19998"/>
                <a:gd name="connsiteY434" fmla="*/ 3600 h 19998"/>
                <a:gd name="connsiteX435" fmla="*/ 7611 w 19998"/>
                <a:gd name="connsiteY435" fmla="*/ 3581 h 19998"/>
                <a:gd name="connsiteX436" fmla="*/ 7799 w 19998"/>
                <a:gd name="connsiteY436" fmla="*/ 3092 h 19998"/>
                <a:gd name="connsiteX437" fmla="*/ 9574 w 19998"/>
                <a:gd name="connsiteY437" fmla="*/ 2317 h 19998"/>
                <a:gd name="connsiteX438" fmla="*/ 9843 w 19998"/>
                <a:gd name="connsiteY438" fmla="*/ 1993 h 19998"/>
                <a:gd name="connsiteX439" fmla="*/ 9902 w 19998"/>
                <a:gd name="connsiteY439" fmla="*/ 2051 h 19998"/>
                <a:gd name="connsiteX440" fmla="*/ 10031 w 19998"/>
                <a:gd name="connsiteY440" fmla="*/ 2051 h 19998"/>
                <a:gd name="connsiteX441" fmla="*/ 9964 w 19998"/>
                <a:gd name="connsiteY441" fmla="*/ 1972 h 19998"/>
                <a:gd name="connsiteX442" fmla="*/ 9943 w 19998"/>
                <a:gd name="connsiteY442" fmla="*/ 1993 h 19998"/>
                <a:gd name="connsiteX443" fmla="*/ 9843 w 19998"/>
                <a:gd name="connsiteY443" fmla="*/ 1645 h 19998"/>
                <a:gd name="connsiteX444" fmla="*/ 9902 w 19998"/>
                <a:gd name="connsiteY444" fmla="*/ 1645 h 19998"/>
                <a:gd name="connsiteX445" fmla="*/ 9902 w 19998"/>
                <a:gd name="connsiteY445" fmla="*/ 1628 h 19998"/>
                <a:gd name="connsiteX446" fmla="*/ 9902 w 19998"/>
                <a:gd name="connsiteY446" fmla="*/ 1607 h 19998"/>
                <a:gd name="connsiteX447" fmla="*/ 9843 w 19998"/>
                <a:gd name="connsiteY447" fmla="*/ 1542 h 19998"/>
                <a:gd name="connsiteX448" fmla="*/ 9886 w 19998"/>
                <a:gd name="connsiteY448" fmla="*/ 1260 h 19998"/>
                <a:gd name="connsiteX449" fmla="*/ 9926 w 19998"/>
                <a:gd name="connsiteY449" fmla="*/ 1243 h 19998"/>
                <a:gd name="connsiteX450" fmla="*/ 9886 w 19998"/>
                <a:gd name="connsiteY450" fmla="*/ 815 h 19998"/>
                <a:gd name="connsiteX451" fmla="*/ 9902 w 19998"/>
                <a:gd name="connsiteY451" fmla="*/ 815 h 19998"/>
                <a:gd name="connsiteX452" fmla="*/ 9886 w 19998"/>
                <a:gd name="connsiteY452" fmla="*/ 484 h 19998"/>
                <a:gd name="connsiteX453" fmla="*/ 10645 w 19998"/>
                <a:gd name="connsiteY453" fmla="*/ 186 h 19998"/>
                <a:gd name="connsiteX454" fmla="*/ 11307 w 19998"/>
                <a:gd name="connsiteY454" fmla="*/ 0 h 19998"/>
                <a:gd name="connsiteX455" fmla="*/ 11431 w 19998"/>
                <a:gd name="connsiteY455" fmla="*/ 324 h 19998"/>
                <a:gd name="connsiteX456" fmla="*/ 11431 w 19998"/>
                <a:gd name="connsiteY456" fmla="*/ 630 h 19998"/>
                <a:gd name="connsiteX457" fmla="*/ 11577 w 19998"/>
                <a:gd name="connsiteY457" fmla="*/ 630 h 19998"/>
                <a:gd name="connsiteX458" fmla="*/ 11700 w 19998"/>
                <a:gd name="connsiteY458" fmla="*/ 832 h 19998"/>
                <a:gd name="connsiteX459" fmla="*/ 11822 w 19998"/>
                <a:gd name="connsiteY459" fmla="*/ 895 h 19998"/>
                <a:gd name="connsiteX460" fmla="*/ 12158 w 19998"/>
                <a:gd name="connsiteY460" fmla="*/ 670 h 19998"/>
                <a:gd name="connsiteX461" fmla="*/ 12279 w 19998"/>
                <a:gd name="connsiteY461" fmla="*/ 792 h 19998"/>
                <a:gd name="connsiteX462" fmla="*/ 12255 w 19998"/>
                <a:gd name="connsiteY462" fmla="*/ 815 h 19998"/>
                <a:gd name="connsiteX463" fmla="*/ 12360 w 19998"/>
                <a:gd name="connsiteY463" fmla="*/ 895 h 19998"/>
                <a:gd name="connsiteX464" fmla="*/ 12360 w 19998"/>
                <a:gd name="connsiteY464" fmla="*/ 912 h 19998"/>
                <a:gd name="connsiteX465" fmla="*/ 12339 w 19998"/>
                <a:gd name="connsiteY465" fmla="*/ 935 h 19998"/>
                <a:gd name="connsiteX466" fmla="*/ 12548 w 19998"/>
                <a:gd name="connsiteY466" fmla="*/ 1342 h 19998"/>
                <a:gd name="connsiteX467" fmla="*/ 12753 w 19998"/>
                <a:gd name="connsiteY467" fmla="*/ 1260 h 19998"/>
                <a:gd name="connsiteX468" fmla="*/ 12729 w 19998"/>
                <a:gd name="connsiteY468" fmla="*/ 1363 h 19998"/>
                <a:gd name="connsiteX469" fmla="*/ 12834 w 19998"/>
                <a:gd name="connsiteY469" fmla="*/ 1323 h 19998"/>
                <a:gd name="connsiteX470" fmla="*/ 12853 w 19998"/>
                <a:gd name="connsiteY470" fmla="*/ 1342 h 19998"/>
                <a:gd name="connsiteX471" fmla="*/ 12901 w 19998"/>
                <a:gd name="connsiteY471" fmla="*/ 1342 h 19998"/>
                <a:gd name="connsiteX472" fmla="*/ 13039 w 19998"/>
                <a:gd name="connsiteY472" fmla="*/ 1769 h 19998"/>
                <a:gd name="connsiteX473" fmla="*/ 13039 w 19998"/>
                <a:gd name="connsiteY473" fmla="*/ 1751 h 19998"/>
                <a:gd name="connsiteX474" fmla="*/ 13065 w 19998"/>
                <a:gd name="connsiteY474" fmla="*/ 1751 h 19998"/>
                <a:gd name="connsiteX475" fmla="*/ 13082 w 19998"/>
                <a:gd name="connsiteY475" fmla="*/ 1671 h 19998"/>
                <a:gd name="connsiteX476" fmla="*/ 13186 w 19998"/>
                <a:gd name="connsiteY476" fmla="*/ 1645 h 19998"/>
                <a:gd name="connsiteX477" fmla="*/ 13203 w 19998"/>
                <a:gd name="connsiteY477" fmla="*/ 1671 h 19998"/>
                <a:gd name="connsiteX478" fmla="*/ 13203 w 19998"/>
                <a:gd name="connsiteY478" fmla="*/ 1645 h 19998"/>
                <a:gd name="connsiteX479" fmla="*/ 13267 w 19998"/>
                <a:gd name="connsiteY479" fmla="*/ 1645 h 19998"/>
                <a:gd name="connsiteX480" fmla="*/ 13267 w 19998"/>
                <a:gd name="connsiteY480" fmla="*/ 1671 h 19998"/>
                <a:gd name="connsiteX481" fmla="*/ 13308 w 19998"/>
                <a:gd name="connsiteY481" fmla="*/ 1687 h 19998"/>
                <a:gd name="connsiteX482" fmla="*/ 13308 w 19998"/>
                <a:gd name="connsiteY482" fmla="*/ 1711 h 19998"/>
                <a:gd name="connsiteX483" fmla="*/ 13515 w 19998"/>
                <a:gd name="connsiteY483" fmla="*/ 1628 h 19998"/>
                <a:gd name="connsiteX484" fmla="*/ 13598 w 19998"/>
                <a:gd name="connsiteY484" fmla="*/ 1751 h 19998"/>
                <a:gd name="connsiteX485" fmla="*/ 13660 w 19998"/>
                <a:gd name="connsiteY485" fmla="*/ 1769 h 19998"/>
                <a:gd name="connsiteX486" fmla="*/ 13660 w 19998"/>
                <a:gd name="connsiteY486" fmla="*/ 1833 h 19998"/>
                <a:gd name="connsiteX487" fmla="*/ 13677 w 19998"/>
                <a:gd name="connsiteY487" fmla="*/ 1833 h 19998"/>
                <a:gd name="connsiteX488" fmla="*/ 13677 w 19998"/>
                <a:gd name="connsiteY488" fmla="*/ 1849 h 19998"/>
                <a:gd name="connsiteX489" fmla="*/ 13725 w 19998"/>
                <a:gd name="connsiteY489" fmla="*/ 1849 h 19998"/>
                <a:gd name="connsiteX490" fmla="*/ 13703 w 19998"/>
                <a:gd name="connsiteY490" fmla="*/ 1833 h 19998"/>
                <a:gd name="connsiteX491" fmla="*/ 13725 w 19998"/>
                <a:gd name="connsiteY491" fmla="*/ 1791 h 19998"/>
                <a:gd name="connsiteX492" fmla="*/ 13808 w 19998"/>
                <a:gd name="connsiteY492" fmla="*/ 1873 h 19998"/>
                <a:gd name="connsiteX493" fmla="*/ 13725 w 19998"/>
                <a:gd name="connsiteY493" fmla="*/ 2155 h 19998"/>
                <a:gd name="connsiteX494" fmla="*/ 13725 w 19998"/>
                <a:gd name="connsiteY494" fmla="*/ 2138 h 19998"/>
                <a:gd name="connsiteX495" fmla="*/ 13784 w 19998"/>
                <a:gd name="connsiteY495" fmla="*/ 2155 h 19998"/>
                <a:gd name="connsiteX496" fmla="*/ 13825 w 19998"/>
                <a:gd name="connsiteY496" fmla="*/ 2301 h 19998"/>
                <a:gd name="connsiteX497" fmla="*/ 13703 w 19998"/>
                <a:gd name="connsiteY497" fmla="*/ 2420 h 19998"/>
                <a:gd name="connsiteX498" fmla="*/ 13741 w 19998"/>
                <a:gd name="connsiteY498" fmla="*/ 2463 h 19998"/>
                <a:gd name="connsiteX499" fmla="*/ 13703 w 19998"/>
                <a:gd name="connsiteY499" fmla="*/ 2503 h 19998"/>
                <a:gd name="connsiteX500" fmla="*/ 13784 w 19998"/>
                <a:gd name="connsiteY500" fmla="*/ 2519 h 19998"/>
                <a:gd name="connsiteX501" fmla="*/ 13784 w 19998"/>
                <a:gd name="connsiteY501" fmla="*/ 2540 h 19998"/>
                <a:gd name="connsiteX502" fmla="*/ 13849 w 19998"/>
                <a:gd name="connsiteY502" fmla="*/ 2540 h 19998"/>
                <a:gd name="connsiteX503" fmla="*/ 14280 w 19998"/>
                <a:gd name="connsiteY503" fmla="*/ 2540 h 19998"/>
                <a:gd name="connsiteX504" fmla="*/ 14527 w 19998"/>
                <a:gd name="connsiteY504" fmla="*/ 2437 h 19998"/>
                <a:gd name="connsiteX505" fmla="*/ 14527 w 19998"/>
                <a:gd name="connsiteY505" fmla="*/ 2218 h 19998"/>
                <a:gd name="connsiteX506" fmla="*/ 14715 w 19998"/>
                <a:gd name="connsiteY506" fmla="*/ 2051 h 19998"/>
                <a:gd name="connsiteX507" fmla="*/ 14815 w 19998"/>
                <a:gd name="connsiteY507" fmla="*/ 2115 h 19998"/>
                <a:gd name="connsiteX508" fmla="*/ 14775 w 19998"/>
                <a:gd name="connsiteY508" fmla="*/ 2138 h 19998"/>
                <a:gd name="connsiteX509" fmla="*/ 14796 w 19998"/>
                <a:gd name="connsiteY509" fmla="*/ 2218 h 19998"/>
                <a:gd name="connsiteX510" fmla="*/ 14756 w 19998"/>
                <a:gd name="connsiteY510" fmla="*/ 2195 h 19998"/>
                <a:gd name="connsiteX511" fmla="*/ 14732 w 19998"/>
                <a:gd name="connsiteY511" fmla="*/ 2218 h 19998"/>
                <a:gd name="connsiteX512" fmla="*/ 14756 w 19998"/>
                <a:gd name="connsiteY512" fmla="*/ 2237 h 19998"/>
                <a:gd name="connsiteX513" fmla="*/ 14732 w 19998"/>
                <a:gd name="connsiteY513" fmla="*/ 2275 h 19998"/>
                <a:gd name="connsiteX514" fmla="*/ 14715 w 19998"/>
                <a:gd name="connsiteY514" fmla="*/ 2275 h 19998"/>
                <a:gd name="connsiteX515" fmla="*/ 14756 w 19998"/>
                <a:gd name="connsiteY515" fmla="*/ 2341 h 19998"/>
                <a:gd name="connsiteX516" fmla="*/ 14675 w 19998"/>
                <a:gd name="connsiteY516" fmla="*/ 2519 h 19998"/>
                <a:gd name="connsiteX517" fmla="*/ 14815 w 19998"/>
                <a:gd name="connsiteY517" fmla="*/ 2622 h 19998"/>
                <a:gd name="connsiteX518" fmla="*/ 14796 w 19998"/>
                <a:gd name="connsiteY518" fmla="*/ 2904 h 19998"/>
                <a:gd name="connsiteX519" fmla="*/ 14918 w 19998"/>
                <a:gd name="connsiteY519" fmla="*/ 2904 h 19998"/>
                <a:gd name="connsiteX520" fmla="*/ 14918 w 19998"/>
                <a:gd name="connsiteY520" fmla="*/ 2867 h 19998"/>
                <a:gd name="connsiteX521" fmla="*/ 15001 w 19998"/>
                <a:gd name="connsiteY521" fmla="*/ 2888 h 19998"/>
                <a:gd name="connsiteX522" fmla="*/ 15230 w 19998"/>
                <a:gd name="connsiteY522" fmla="*/ 3074 h 19998"/>
                <a:gd name="connsiteX523" fmla="*/ 15249 w 19998"/>
                <a:gd name="connsiteY523" fmla="*/ 3050 h 19998"/>
                <a:gd name="connsiteX524" fmla="*/ 15249 w 19998"/>
                <a:gd name="connsiteY524" fmla="*/ 3114 h 19998"/>
                <a:gd name="connsiteX525" fmla="*/ 15330 w 19998"/>
                <a:gd name="connsiteY525" fmla="*/ 3114 h 19998"/>
                <a:gd name="connsiteX526" fmla="*/ 15418 w 19998"/>
                <a:gd name="connsiteY526" fmla="*/ 3114 h 19998"/>
                <a:gd name="connsiteX527" fmla="*/ 15499 w 19998"/>
                <a:gd name="connsiteY527" fmla="*/ 3196 h 19998"/>
                <a:gd name="connsiteX528" fmla="*/ 15475 w 19998"/>
                <a:gd name="connsiteY528" fmla="*/ 3252 h 19998"/>
                <a:gd name="connsiteX529" fmla="*/ 15499 w 19998"/>
                <a:gd name="connsiteY529" fmla="*/ 3295 h 19998"/>
                <a:gd name="connsiteX530" fmla="*/ 15499 w 19998"/>
                <a:gd name="connsiteY530" fmla="*/ 3276 h 19998"/>
                <a:gd name="connsiteX531" fmla="*/ 15599 w 19998"/>
                <a:gd name="connsiteY531" fmla="*/ 3276 h 19998"/>
                <a:gd name="connsiteX532" fmla="*/ 15704 w 19998"/>
                <a:gd name="connsiteY532" fmla="*/ 3374 h 19998"/>
                <a:gd name="connsiteX533" fmla="*/ 15682 w 19998"/>
                <a:gd name="connsiteY533" fmla="*/ 3414 h 19998"/>
                <a:gd name="connsiteX534" fmla="*/ 15723 w 19998"/>
                <a:gd name="connsiteY534" fmla="*/ 3478 h 19998"/>
                <a:gd name="connsiteX535" fmla="*/ 15704 w 19998"/>
                <a:gd name="connsiteY535" fmla="*/ 3497 h 19998"/>
                <a:gd name="connsiteX536" fmla="*/ 15747 w 19998"/>
                <a:gd name="connsiteY536" fmla="*/ 3534 h 19998"/>
                <a:gd name="connsiteX537" fmla="*/ 15747 w 19998"/>
                <a:gd name="connsiteY537" fmla="*/ 3518 h 19998"/>
                <a:gd name="connsiteX538" fmla="*/ 15935 w 19998"/>
                <a:gd name="connsiteY538" fmla="*/ 3478 h 19998"/>
                <a:gd name="connsiteX539" fmla="*/ 15935 w 19998"/>
                <a:gd name="connsiteY539" fmla="*/ 3518 h 19998"/>
                <a:gd name="connsiteX540" fmla="*/ 15951 w 19998"/>
                <a:gd name="connsiteY540" fmla="*/ 3518 h 19998"/>
                <a:gd name="connsiteX541" fmla="*/ 15992 w 19998"/>
                <a:gd name="connsiteY541" fmla="*/ 3414 h 19998"/>
                <a:gd name="connsiteX542" fmla="*/ 16156 w 19998"/>
                <a:gd name="connsiteY542" fmla="*/ 3414 h 19998"/>
                <a:gd name="connsiteX543" fmla="*/ 16156 w 19998"/>
                <a:gd name="connsiteY543" fmla="*/ 3374 h 19998"/>
                <a:gd name="connsiteX544" fmla="*/ 16302 w 19998"/>
                <a:gd name="connsiteY544" fmla="*/ 3436 h 19998"/>
                <a:gd name="connsiteX545" fmla="*/ 16285 w 19998"/>
                <a:gd name="connsiteY545" fmla="*/ 3454 h 19998"/>
                <a:gd name="connsiteX546" fmla="*/ 16366 w 19998"/>
                <a:gd name="connsiteY546" fmla="*/ 3518 h 19998"/>
                <a:gd name="connsiteX547" fmla="*/ 16490 w 19998"/>
                <a:gd name="connsiteY547" fmla="*/ 3518 h 19998"/>
                <a:gd name="connsiteX548" fmla="*/ 16506 w 19998"/>
                <a:gd name="connsiteY548" fmla="*/ 3600 h 19998"/>
                <a:gd name="connsiteX549" fmla="*/ 16590 w 19998"/>
                <a:gd name="connsiteY549" fmla="*/ 3624 h 19998"/>
                <a:gd name="connsiteX550" fmla="*/ 16611 w 19998"/>
                <a:gd name="connsiteY550" fmla="*/ 3581 h 19998"/>
                <a:gd name="connsiteX551" fmla="*/ 16694 w 19998"/>
                <a:gd name="connsiteY551" fmla="*/ 3600 h 19998"/>
                <a:gd name="connsiteX552" fmla="*/ 16694 w 19998"/>
                <a:gd name="connsiteY552" fmla="*/ 3560 h 19998"/>
                <a:gd name="connsiteX553" fmla="*/ 16716 w 19998"/>
                <a:gd name="connsiteY553" fmla="*/ 3560 h 19998"/>
                <a:gd name="connsiteX554" fmla="*/ 16716 w 19998"/>
                <a:gd name="connsiteY554" fmla="*/ 3518 h 19998"/>
                <a:gd name="connsiteX555" fmla="*/ 16759 w 19998"/>
                <a:gd name="connsiteY555" fmla="*/ 3497 h 19998"/>
                <a:gd name="connsiteX556" fmla="*/ 16759 w 19998"/>
                <a:gd name="connsiteY556" fmla="*/ 3478 h 19998"/>
                <a:gd name="connsiteX557" fmla="*/ 16940 w 19998"/>
                <a:gd name="connsiteY557" fmla="*/ 3478 h 19998"/>
                <a:gd name="connsiteX558" fmla="*/ 17085 w 19998"/>
                <a:gd name="connsiteY558" fmla="*/ 3560 h 19998"/>
                <a:gd name="connsiteX559" fmla="*/ 17085 w 19998"/>
                <a:gd name="connsiteY559" fmla="*/ 3534 h 19998"/>
                <a:gd name="connsiteX560" fmla="*/ 17192 w 19998"/>
                <a:gd name="connsiteY560" fmla="*/ 3518 h 19998"/>
                <a:gd name="connsiteX561" fmla="*/ 17192 w 19998"/>
                <a:gd name="connsiteY561" fmla="*/ 3534 h 19998"/>
                <a:gd name="connsiteX562" fmla="*/ 17373 w 19998"/>
                <a:gd name="connsiteY562" fmla="*/ 3640 h 19998"/>
                <a:gd name="connsiteX563" fmla="*/ 17354 w 19998"/>
                <a:gd name="connsiteY563" fmla="*/ 3663 h 19998"/>
                <a:gd name="connsiteX564" fmla="*/ 17437 w 19998"/>
                <a:gd name="connsiteY564" fmla="*/ 3783 h 19998"/>
                <a:gd name="connsiteX565" fmla="*/ 17397 w 19998"/>
                <a:gd name="connsiteY565" fmla="*/ 3783 h 19998"/>
                <a:gd name="connsiteX566" fmla="*/ 17414 w 19998"/>
                <a:gd name="connsiteY566" fmla="*/ 3826 h 19998"/>
                <a:gd name="connsiteX567" fmla="*/ 17437 w 19998"/>
                <a:gd name="connsiteY567" fmla="*/ 3826 h 19998"/>
                <a:gd name="connsiteX568" fmla="*/ 17602 w 19998"/>
                <a:gd name="connsiteY568" fmla="*/ 4028 h 19998"/>
                <a:gd name="connsiteX569" fmla="*/ 17623 w 19998"/>
                <a:gd name="connsiteY569" fmla="*/ 4091 h 19998"/>
                <a:gd name="connsiteX570" fmla="*/ 17642 w 19998"/>
                <a:gd name="connsiteY570" fmla="*/ 4091 h 19998"/>
                <a:gd name="connsiteX571" fmla="*/ 17683 w 19998"/>
                <a:gd name="connsiteY571" fmla="*/ 4211 h 19998"/>
                <a:gd name="connsiteX572" fmla="*/ 17849 w 19998"/>
                <a:gd name="connsiteY572" fmla="*/ 4211 h 19998"/>
                <a:gd name="connsiteX573" fmla="*/ 17849 w 19998"/>
                <a:gd name="connsiteY573" fmla="*/ 4171 h 19998"/>
                <a:gd name="connsiteX574" fmla="*/ 17871 w 19998"/>
                <a:gd name="connsiteY574" fmla="*/ 4171 h 19998"/>
                <a:gd name="connsiteX575" fmla="*/ 17830 w 19998"/>
                <a:gd name="connsiteY575" fmla="*/ 4091 h 19998"/>
                <a:gd name="connsiteX576" fmla="*/ 17871 w 19998"/>
                <a:gd name="connsiteY576" fmla="*/ 4065 h 19998"/>
                <a:gd name="connsiteX577" fmla="*/ 17935 w 19998"/>
                <a:gd name="connsiteY577" fmla="*/ 4091 h 19998"/>
                <a:gd name="connsiteX578" fmla="*/ 17976 w 19998"/>
                <a:gd name="connsiteY578" fmla="*/ 4065 h 19998"/>
                <a:gd name="connsiteX579" fmla="*/ 18019 w 19998"/>
                <a:gd name="connsiteY579" fmla="*/ 4091 h 19998"/>
                <a:gd name="connsiteX580" fmla="*/ 18140 w 19998"/>
                <a:gd name="connsiteY580" fmla="*/ 4131 h 19998"/>
                <a:gd name="connsiteX581" fmla="*/ 18183 w 19998"/>
                <a:gd name="connsiteY581" fmla="*/ 4293 h 19998"/>
                <a:gd name="connsiteX582" fmla="*/ 18200 w 19998"/>
                <a:gd name="connsiteY582" fmla="*/ 4293 h 19998"/>
                <a:gd name="connsiteX583" fmla="*/ 18223 w 19998"/>
                <a:gd name="connsiteY583" fmla="*/ 4211 h 19998"/>
                <a:gd name="connsiteX584" fmla="*/ 18240 w 19998"/>
                <a:gd name="connsiteY584" fmla="*/ 4211 h 19998"/>
                <a:gd name="connsiteX585" fmla="*/ 18240 w 19998"/>
                <a:gd name="connsiteY585" fmla="*/ 4230 h 19998"/>
                <a:gd name="connsiteX586" fmla="*/ 18281 w 19998"/>
                <a:gd name="connsiteY586" fmla="*/ 4230 h 19998"/>
                <a:gd name="connsiteX587" fmla="*/ 18328 w 19998"/>
                <a:gd name="connsiteY587" fmla="*/ 4270 h 19998"/>
                <a:gd name="connsiteX588" fmla="*/ 18369 w 19998"/>
                <a:gd name="connsiteY588" fmla="*/ 4253 h 19998"/>
                <a:gd name="connsiteX589" fmla="*/ 18388 w 19998"/>
                <a:gd name="connsiteY589" fmla="*/ 4270 h 19998"/>
                <a:gd name="connsiteX590" fmla="*/ 18531 w 19998"/>
                <a:gd name="connsiteY590" fmla="*/ 4253 h 19998"/>
                <a:gd name="connsiteX591" fmla="*/ 18531 w 19998"/>
                <a:gd name="connsiteY591" fmla="*/ 4270 h 19998"/>
                <a:gd name="connsiteX592" fmla="*/ 18631 w 19998"/>
                <a:gd name="connsiteY592" fmla="*/ 4211 h 19998"/>
                <a:gd name="connsiteX593" fmla="*/ 18631 w 19998"/>
                <a:gd name="connsiteY593" fmla="*/ 4131 h 19998"/>
                <a:gd name="connsiteX594" fmla="*/ 18762 w 19998"/>
                <a:gd name="connsiteY594" fmla="*/ 4108 h 19998"/>
                <a:gd name="connsiteX595" fmla="*/ 18778 w 19998"/>
                <a:gd name="connsiteY595" fmla="*/ 4148 h 19998"/>
                <a:gd name="connsiteX596" fmla="*/ 18821 w 19998"/>
                <a:gd name="connsiteY596" fmla="*/ 4131 h 19998"/>
                <a:gd name="connsiteX597" fmla="*/ 18943 w 19998"/>
                <a:gd name="connsiteY597" fmla="*/ 4333 h 19998"/>
                <a:gd name="connsiteX598" fmla="*/ 19047 w 19998"/>
                <a:gd name="connsiteY598" fmla="*/ 4333 h 19998"/>
                <a:gd name="connsiteX599" fmla="*/ 19064 w 19998"/>
                <a:gd name="connsiteY599" fmla="*/ 4392 h 19998"/>
                <a:gd name="connsiteX600" fmla="*/ 19152 w 19998"/>
                <a:gd name="connsiteY600" fmla="*/ 4392 h 19998"/>
                <a:gd name="connsiteX601" fmla="*/ 19152 w 19998"/>
                <a:gd name="connsiteY601" fmla="*/ 4373 h 19998"/>
                <a:gd name="connsiteX602" fmla="*/ 19212 w 19998"/>
                <a:gd name="connsiteY602" fmla="*/ 4373 h 19998"/>
                <a:gd name="connsiteX603" fmla="*/ 19212 w 19998"/>
                <a:gd name="connsiteY603" fmla="*/ 4392 h 19998"/>
                <a:gd name="connsiteX604" fmla="*/ 19317 w 19998"/>
                <a:gd name="connsiteY604" fmla="*/ 4333 h 19998"/>
                <a:gd name="connsiteX605" fmla="*/ 19417 w 19998"/>
                <a:gd name="connsiteY605" fmla="*/ 4392 h 19998"/>
                <a:gd name="connsiteX606" fmla="*/ 19443 w 19998"/>
                <a:gd name="connsiteY606" fmla="*/ 4373 h 19998"/>
                <a:gd name="connsiteX607" fmla="*/ 19500 w 19998"/>
                <a:gd name="connsiteY607" fmla="*/ 4373 h 19998"/>
                <a:gd name="connsiteX608" fmla="*/ 19521 w 19998"/>
                <a:gd name="connsiteY608" fmla="*/ 4352 h 19998"/>
                <a:gd name="connsiteX609" fmla="*/ 19998 w 19998"/>
                <a:gd name="connsiteY609" fmla="*/ 4512 h 19998"/>
                <a:gd name="connsiteX610" fmla="*/ 19750 w 19998"/>
                <a:gd name="connsiteY610" fmla="*/ 4939 h 19998"/>
                <a:gd name="connsiteX611" fmla="*/ 19712 w 19998"/>
                <a:gd name="connsiteY611" fmla="*/ 4939 h 19998"/>
                <a:gd name="connsiteX612" fmla="*/ 19686 w 19998"/>
                <a:gd name="connsiteY612" fmla="*/ 5003 h 19998"/>
                <a:gd name="connsiteX613" fmla="*/ 19645 w 19998"/>
                <a:gd name="connsiteY613" fmla="*/ 5003 h 19998"/>
                <a:gd name="connsiteX614" fmla="*/ 19131 w 19998"/>
                <a:gd name="connsiteY614" fmla="*/ 6512 h 19998"/>
                <a:gd name="connsiteX615" fmla="*/ 19236 w 19998"/>
                <a:gd name="connsiteY615" fmla="*/ 7750 h 19998"/>
                <a:gd name="connsiteX616" fmla="*/ 19212 w 19998"/>
                <a:gd name="connsiteY616" fmla="*/ 7750 h 19998"/>
                <a:gd name="connsiteX617" fmla="*/ 19090 w 19998"/>
                <a:gd name="connsiteY617" fmla="*/ 7870 h 19998"/>
                <a:gd name="connsiteX618" fmla="*/ 19152 w 19998"/>
                <a:gd name="connsiteY618" fmla="*/ 7853 h 19998"/>
                <a:gd name="connsiteX619" fmla="*/ 19064 w 19998"/>
                <a:gd name="connsiteY619" fmla="*/ 7973 h 19998"/>
                <a:gd name="connsiteX620" fmla="*/ 18983 w 19998"/>
                <a:gd name="connsiteY620" fmla="*/ 7973 h 19998"/>
                <a:gd name="connsiteX621" fmla="*/ 18714 w 19998"/>
                <a:gd name="connsiteY621" fmla="*/ 8135 h 19998"/>
                <a:gd name="connsiteX622" fmla="*/ 18695 w 19998"/>
                <a:gd name="connsiteY622" fmla="*/ 8093 h 19998"/>
                <a:gd name="connsiteX623" fmla="*/ 18614 w 19998"/>
                <a:gd name="connsiteY623" fmla="*/ 7997 h 19998"/>
                <a:gd name="connsiteX624" fmla="*/ 18304 w 19998"/>
                <a:gd name="connsiteY62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638 w 19998"/>
                <a:gd name="connsiteY359" fmla="*/ 5877 h 19998"/>
                <a:gd name="connsiteX360" fmla="*/ 598 w 19998"/>
                <a:gd name="connsiteY360" fmla="*/ 5736 h 19998"/>
                <a:gd name="connsiteX361" fmla="*/ 141 w 19998"/>
                <a:gd name="connsiteY361" fmla="*/ 5778 h 19998"/>
                <a:gd name="connsiteX362" fmla="*/ 141 w 19998"/>
                <a:gd name="connsiteY362" fmla="*/ 5795 h 19998"/>
                <a:gd name="connsiteX363" fmla="*/ 17 w 19998"/>
                <a:gd name="connsiteY363" fmla="*/ 5818 h 19998"/>
                <a:gd name="connsiteX364" fmla="*/ 141 w 19998"/>
                <a:gd name="connsiteY364" fmla="*/ 5287 h 19998"/>
                <a:gd name="connsiteX365" fmla="*/ 181 w 19998"/>
                <a:gd name="connsiteY365" fmla="*/ 5268 h 19998"/>
                <a:gd name="connsiteX366" fmla="*/ 348 w 19998"/>
                <a:gd name="connsiteY366" fmla="*/ 5247 h 19998"/>
                <a:gd name="connsiteX367" fmla="*/ 450 w 19998"/>
                <a:gd name="connsiteY367" fmla="*/ 5149 h 19998"/>
                <a:gd name="connsiteX368" fmla="*/ 617 w 19998"/>
                <a:gd name="connsiteY368" fmla="*/ 5149 h 19998"/>
                <a:gd name="connsiteX369" fmla="*/ 803 w 19998"/>
                <a:gd name="connsiteY369" fmla="*/ 5085 h 19998"/>
                <a:gd name="connsiteX370" fmla="*/ 826 w 19998"/>
                <a:gd name="connsiteY370" fmla="*/ 5106 h 19998"/>
                <a:gd name="connsiteX371" fmla="*/ 803 w 19998"/>
                <a:gd name="connsiteY371" fmla="*/ 5149 h 19998"/>
                <a:gd name="connsiteX372" fmla="*/ 803 w 19998"/>
                <a:gd name="connsiteY372" fmla="*/ 5165 h 19998"/>
                <a:gd name="connsiteX373" fmla="*/ 1276 w 19998"/>
                <a:gd name="connsiteY373" fmla="*/ 5022 h 19998"/>
                <a:gd name="connsiteX374" fmla="*/ 1276 w 19998"/>
                <a:gd name="connsiteY374" fmla="*/ 5003 h 19998"/>
                <a:gd name="connsiteX375" fmla="*/ 1276 w 19998"/>
                <a:gd name="connsiteY375" fmla="*/ 5022 h 19998"/>
                <a:gd name="connsiteX376" fmla="*/ 1298 w 19998"/>
                <a:gd name="connsiteY376" fmla="*/ 5022 h 19998"/>
                <a:gd name="connsiteX377" fmla="*/ 1298 w 19998"/>
                <a:gd name="connsiteY377" fmla="*/ 5003 h 19998"/>
                <a:gd name="connsiteX378" fmla="*/ 1341 w 19998"/>
                <a:gd name="connsiteY378" fmla="*/ 5165 h 19998"/>
                <a:gd name="connsiteX379" fmla="*/ 1381 w 19998"/>
                <a:gd name="connsiteY379" fmla="*/ 5165 h 19998"/>
                <a:gd name="connsiteX380" fmla="*/ 1524 w 19998"/>
                <a:gd name="connsiteY380" fmla="*/ 5069 h 19998"/>
                <a:gd name="connsiteX381" fmla="*/ 1562 w 19998"/>
                <a:gd name="connsiteY381" fmla="*/ 5069 h 19998"/>
                <a:gd name="connsiteX382" fmla="*/ 1562 w 19998"/>
                <a:gd name="connsiteY382" fmla="*/ 5043 h 19998"/>
                <a:gd name="connsiteX383" fmla="*/ 1815 w 19998"/>
                <a:gd name="connsiteY383" fmla="*/ 5125 h 19998"/>
                <a:gd name="connsiteX384" fmla="*/ 1936 w 19998"/>
                <a:gd name="connsiteY384" fmla="*/ 5165 h 19998"/>
                <a:gd name="connsiteX385" fmla="*/ 1936 w 19998"/>
                <a:gd name="connsiteY385" fmla="*/ 5149 h 19998"/>
                <a:gd name="connsiteX386" fmla="*/ 1979 w 19998"/>
                <a:gd name="connsiteY386" fmla="*/ 5003 h 19998"/>
                <a:gd name="connsiteX387" fmla="*/ 1936 w 19998"/>
                <a:gd name="connsiteY387" fmla="*/ 4939 h 19998"/>
                <a:gd name="connsiteX388" fmla="*/ 2103 w 19998"/>
                <a:gd name="connsiteY388" fmla="*/ 4820 h 19998"/>
                <a:gd name="connsiteX389" fmla="*/ 2496 w 19998"/>
                <a:gd name="connsiteY389" fmla="*/ 4777 h 19998"/>
                <a:gd name="connsiteX390" fmla="*/ 2536 w 19998"/>
                <a:gd name="connsiteY390" fmla="*/ 4860 h 19998"/>
                <a:gd name="connsiteX391" fmla="*/ 2722 w 19998"/>
                <a:gd name="connsiteY391" fmla="*/ 4761 h 19998"/>
                <a:gd name="connsiteX392" fmla="*/ 2722 w 19998"/>
                <a:gd name="connsiteY392" fmla="*/ 4900 h 19998"/>
                <a:gd name="connsiteX393" fmla="*/ 2805 w 19998"/>
                <a:gd name="connsiteY393" fmla="*/ 4923 h 19998"/>
                <a:gd name="connsiteX394" fmla="*/ 2970 w 19998"/>
                <a:gd name="connsiteY394" fmla="*/ 5189 h 19998"/>
                <a:gd name="connsiteX395" fmla="*/ 3256 w 19998"/>
                <a:gd name="connsiteY395" fmla="*/ 5673 h 19998"/>
                <a:gd name="connsiteX396" fmla="*/ 3608 w 19998"/>
                <a:gd name="connsiteY396" fmla="*/ 5391 h 19998"/>
                <a:gd name="connsiteX397" fmla="*/ 3860 w 19998"/>
                <a:gd name="connsiteY397" fmla="*/ 5268 h 19998"/>
                <a:gd name="connsiteX398" fmla="*/ 3999 w 19998"/>
                <a:gd name="connsiteY398" fmla="*/ 5534 h 19998"/>
                <a:gd name="connsiteX399" fmla="*/ 4351 w 19998"/>
                <a:gd name="connsiteY399" fmla="*/ 5351 h 19998"/>
                <a:gd name="connsiteX400" fmla="*/ 4580 w 19998"/>
                <a:gd name="connsiteY400" fmla="*/ 5268 h 19998"/>
                <a:gd name="connsiteX401" fmla="*/ 4580 w 19998"/>
                <a:gd name="connsiteY401" fmla="*/ 5471 h 19998"/>
                <a:gd name="connsiteX402" fmla="*/ 4994 w 19998"/>
                <a:gd name="connsiteY402" fmla="*/ 5449 h 19998"/>
                <a:gd name="connsiteX403" fmla="*/ 5323 w 19998"/>
                <a:gd name="connsiteY403" fmla="*/ 5471 h 19998"/>
                <a:gd name="connsiteX404" fmla="*/ 5242 w 19998"/>
                <a:gd name="connsiteY404" fmla="*/ 5407 h 19998"/>
                <a:gd name="connsiteX405" fmla="*/ 4994 w 19998"/>
                <a:gd name="connsiteY405" fmla="*/ 5003 h 19998"/>
                <a:gd name="connsiteX406" fmla="*/ 4970 w 19998"/>
                <a:gd name="connsiteY406" fmla="*/ 5003 h 19998"/>
                <a:gd name="connsiteX407" fmla="*/ 5054 w 19998"/>
                <a:gd name="connsiteY407" fmla="*/ 4618 h 19998"/>
                <a:gd name="connsiteX408" fmla="*/ 5054 w 19998"/>
                <a:gd name="connsiteY408" fmla="*/ 4601 h 19998"/>
                <a:gd name="connsiteX409" fmla="*/ 5037 w 19998"/>
                <a:gd name="connsiteY409" fmla="*/ 4618 h 19998"/>
                <a:gd name="connsiteX410" fmla="*/ 5011 w 19998"/>
                <a:gd name="connsiteY410" fmla="*/ 4131 h 19998"/>
                <a:gd name="connsiteX411" fmla="*/ 4642 w 19998"/>
                <a:gd name="connsiteY411" fmla="*/ 3335 h 19998"/>
                <a:gd name="connsiteX412" fmla="*/ 4663 w 19998"/>
                <a:gd name="connsiteY412" fmla="*/ 3092 h 19998"/>
                <a:gd name="connsiteX413" fmla="*/ 4563 w 19998"/>
                <a:gd name="connsiteY413" fmla="*/ 3050 h 19998"/>
                <a:gd name="connsiteX414" fmla="*/ 4684 w 19998"/>
                <a:gd name="connsiteY414" fmla="*/ 2947 h 19998"/>
                <a:gd name="connsiteX415" fmla="*/ 5242 w 19998"/>
                <a:gd name="connsiteY415" fmla="*/ 3092 h 19998"/>
                <a:gd name="connsiteX416" fmla="*/ 5258 w 19998"/>
                <a:gd name="connsiteY416" fmla="*/ 3029 h 19998"/>
                <a:gd name="connsiteX417" fmla="*/ 5570 w 19998"/>
                <a:gd name="connsiteY417" fmla="*/ 3050 h 19998"/>
                <a:gd name="connsiteX418" fmla="*/ 5632 w 19998"/>
                <a:gd name="connsiteY418" fmla="*/ 3252 h 19998"/>
                <a:gd name="connsiteX419" fmla="*/ 5592 w 19998"/>
                <a:gd name="connsiteY419" fmla="*/ 3252 h 19998"/>
                <a:gd name="connsiteX420" fmla="*/ 5570 w 19998"/>
                <a:gd name="connsiteY420" fmla="*/ 3316 h 19998"/>
                <a:gd name="connsiteX421" fmla="*/ 5511 w 19998"/>
                <a:gd name="connsiteY421" fmla="*/ 3316 h 19998"/>
                <a:gd name="connsiteX422" fmla="*/ 5675 w 19998"/>
                <a:gd name="connsiteY422" fmla="*/ 3800 h 19998"/>
                <a:gd name="connsiteX423" fmla="*/ 5649 w 19998"/>
                <a:gd name="connsiteY423" fmla="*/ 3826 h 19998"/>
                <a:gd name="connsiteX424" fmla="*/ 5732 w 19998"/>
                <a:gd name="connsiteY424" fmla="*/ 3842 h 19998"/>
                <a:gd name="connsiteX425" fmla="*/ 5713 w 19998"/>
                <a:gd name="connsiteY425" fmla="*/ 3842 h 19998"/>
                <a:gd name="connsiteX426" fmla="*/ 5732 w 19998"/>
                <a:gd name="connsiteY426" fmla="*/ 3882 h 19998"/>
                <a:gd name="connsiteX427" fmla="*/ 5775 w 19998"/>
                <a:gd name="connsiteY427" fmla="*/ 3882 h 19998"/>
                <a:gd name="connsiteX428" fmla="*/ 5861 w 19998"/>
                <a:gd name="connsiteY428" fmla="*/ 3762 h 19998"/>
                <a:gd name="connsiteX429" fmla="*/ 6499 w 19998"/>
                <a:gd name="connsiteY429" fmla="*/ 3906 h 19998"/>
                <a:gd name="connsiteX430" fmla="*/ 7611 w 19998"/>
                <a:gd name="connsiteY430" fmla="*/ 3826 h 19998"/>
                <a:gd name="connsiteX431" fmla="*/ 7923 w 19998"/>
                <a:gd name="connsiteY431" fmla="*/ 3722 h 19998"/>
                <a:gd name="connsiteX432" fmla="*/ 8045 w 19998"/>
                <a:gd name="connsiteY432" fmla="*/ 3703 h 19998"/>
                <a:gd name="connsiteX433" fmla="*/ 7611 w 19998"/>
                <a:gd name="connsiteY433" fmla="*/ 3600 h 19998"/>
                <a:gd name="connsiteX434" fmla="*/ 7611 w 19998"/>
                <a:gd name="connsiteY434" fmla="*/ 3581 h 19998"/>
                <a:gd name="connsiteX435" fmla="*/ 7799 w 19998"/>
                <a:gd name="connsiteY435" fmla="*/ 3092 h 19998"/>
                <a:gd name="connsiteX436" fmla="*/ 9574 w 19998"/>
                <a:gd name="connsiteY436" fmla="*/ 2317 h 19998"/>
                <a:gd name="connsiteX437" fmla="*/ 9843 w 19998"/>
                <a:gd name="connsiteY437" fmla="*/ 1993 h 19998"/>
                <a:gd name="connsiteX438" fmla="*/ 9902 w 19998"/>
                <a:gd name="connsiteY438" fmla="*/ 2051 h 19998"/>
                <a:gd name="connsiteX439" fmla="*/ 10031 w 19998"/>
                <a:gd name="connsiteY439" fmla="*/ 2051 h 19998"/>
                <a:gd name="connsiteX440" fmla="*/ 9964 w 19998"/>
                <a:gd name="connsiteY440" fmla="*/ 1972 h 19998"/>
                <a:gd name="connsiteX441" fmla="*/ 9943 w 19998"/>
                <a:gd name="connsiteY441" fmla="*/ 1993 h 19998"/>
                <a:gd name="connsiteX442" fmla="*/ 9843 w 19998"/>
                <a:gd name="connsiteY442" fmla="*/ 1645 h 19998"/>
                <a:gd name="connsiteX443" fmla="*/ 9902 w 19998"/>
                <a:gd name="connsiteY443" fmla="*/ 1645 h 19998"/>
                <a:gd name="connsiteX444" fmla="*/ 9902 w 19998"/>
                <a:gd name="connsiteY444" fmla="*/ 1628 h 19998"/>
                <a:gd name="connsiteX445" fmla="*/ 9902 w 19998"/>
                <a:gd name="connsiteY445" fmla="*/ 1607 h 19998"/>
                <a:gd name="connsiteX446" fmla="*/ 9843 w 19998"/>
                <a:gd name="connsiteY446" fmla="*/ 1542 h 19998"/>
                <a:gd name="connsiteX447" fmla="*/ 9886 w 19998"/>
                <a:gd name="connsiteY447" fmla="*/ 1260 h 19998"/>
                <a:gd name="connsiteX448" fmla="*/ 9926 w 19998"/>
                <a:gd name="connsiteY448" fmla="*/ 1243 h 19998"/>
                <a:gd name="connsiteX449" fmla="*/ 9886 w 19998"/>
                <a:gd name="connsiteY449" fmla="*/ 815 h 19998"/>
                <a:gd name="connsiteX450" fmla="*/ 9902 w 19998"/>
                <a:gd name="connsiteY450" fmla="*/ 815 h 19998"/>
                <a:gd name="connsiteX451" fmla="*/ 9886 w 19998"/>
                <a:gd name="connsiteY451" fmla="*/ 484 h 19998"/>
                <a:gd name="connsiteX452" fmla="*/ 10645 w 19998"/>
                <a:gd name="connsiteY452" fmla="*/ 186 h 19998"/>
                <a:gd name="connsiteX453" fmla="*/ 11307 w 19998"/>
                <a:gd name="connsiteY453" fmla="*/ 0 h 19998"/>
                <a:gd name="connsiteX454" fmla="*/ 11431 w 19998"/>
                <a:gd name="connsiteY454" fmla="*/ 324 h 19998"/>
                <a:gd name="connsiteX455" fmla="*/ 11431 w 19998"/>
                <a:gd name="connsiteY455" fmla="*/ 630 h 19998"/>
                <a:gd name="connsiteX456" fmla="*/ 11577 w 19998"/>
                <a:gd name="connsiteY456" fmla="*/ 630 h 19998"/>
                <a:gd name="connsiteX457" fmla="*/ 11700 w 19998"/>
                <a:gd name="connsiteY457" fmla="*/ 832 h 19998"/>
                <a:gd name="connsiteX458" fmla="*/ 11822 w 19998"/>
                <a:gd name="connsiteY458" fmla="*/ 895 h 19998"/>
                <a:gd name="connsiteX459" fmla="*/ 12158 w 19998"/>
                <a:gd name="connsiteY459" fmla="*/ 670 h 19998"/>
                <a:gd name="connsiteX460" fmla="*/ 12279 w 19998"/>
                <a:gd name="connsiteY460" fmla="*/ 792 h 19998"/>
                <a:gd name="connsiteX461" fmla="*/ 12255 w 19998"/>
                <a:gd name="connsiteY461" fmla="*/ 815 h 19998"/>
                <a:gd name="connsiteX462" fmla="*/ 12360 w 19998"/>
                <a:gd name="connsiteY462" fmla="*/ 895 h 19998"/>
                <a:gd name="connsiteX463" fmla="*/ 12360 w 19998"/>
                <a:gd name="connsiteY463" fmla="*/ 912 h 19998"/>
                <a:gd name="connsiteX464" fmla="*/ 12339 w 19998"/>
                <a:gd name="connsiteY464" fmla="*/ 935 h 19998"/>
                <a:gd name="connsiteX465" fmla="*/ 12548 w 19998"/>
                <a:gd name="connsiteY465" fmla="*/ 1342 h 19998"/>
                <a:gd name="connsiteX466" fmla="*/ 12753 w 19998"/>
                <a:gd name="connsiteY466" fmla="*/ 1260 h 19998"/>
                <a:gd name="connsiteX467" fmla="*/ 12729 w 19998"/>
                <a:gd name="connsiteY467" fmla="*/ 1363 h 19998"/>
                <a:gd name="connsiteX468" fmla="*/ 12834 w 19998"/>
                <a:gd name="connsiteY468" fmla="*/ 1323 h 19998"/>
                <a:gd name="connsiteX469" fmla="*/ 12853 w 19998"/>
                <a:gd name="connsiteY469" fmla="*/ 1342 h 19998"/>
                <a:gd name="connsiteX470" fmla="*/ 12901 w 19998"/>
                <a:gd name="connsiteY470" fmla="*/ 1342 h 19998"/>
                <a:gd name="connsiteX471" fmla="*/ 13039 w 19998"/>
                <a:gd name="connsiteY471" fmla="*/ 1769 h 19998"/>
                <a:gd name="connsiteX472" fmla="*/ 13039 w 19998"/>
                <a:gd name="connsiteY472" fmla="*/ 1751 h 19998"/>
                <a:gd name="connsiteX473" fmla="*/ 13065 w 19998"/>
                <a:gd name="connsiteY473" fmla="*/ 1751 h 19998"/>
                <a:gd name="connsiteX474" fmla="*/ 13082 w 19998"/>
                <a:gd name="connsiteY474" fmla="*/ 1671 h 19998"/>
                <a:gd name="connsiteX475" fmla="*/ 13186 w 19998"/>
                <a:gd name="connsiteY475" fmla="*/ 1645 h 19998"/>
                <a:gd name="connsiteX476" fmla="*/ 13203 w 19998"/>
                <a:gd name="connsiteY476" fmla="*/ 1671 h 19998"/>
                <a:gd name="connsiteX477" fmla="*/ 13203 w 19998"/>
                <a:gd name="connsiteY477" fmla="*/ 1645 h 19998"/>
                <a:gd name="connsiteX478" fmla="*/ 13267 w 19998"/>
                <a:gd name="connsiteY478" fmla="*/ 1645 h 19998"/>
                <a:gd name="connsiteX479" fmla="*/ 13267 w 19998"/>
                <a:gd name="connsiteY479" fmla="*/ 1671 h 19998"/>
                <a:gd name="connsiteX480" fmla="*/ 13308 w 19998"/>
                <a:gd name="connsiteY480" fmla="*/ 1687 h 19998"/>
                <a:gd name="connsiteX481" fmla="*/ 13308 w 19998"/>
                <a:gd name="connsiteY481" fmla="*/ 1711 h 19998"/>
                <a:gd name="connsiteX482" fmla="*/ 13515 w 19998"/>
                <a:gd name="connsiteY482" fmla="*/ 1628 h 19998"/>
                <a:gd name="connsiteX483" fmla="*/ 13598 w 19998"/>
                <a:gd name="connsiteY483" fmla="*/ 1751 h 19998"/>
                <a:gd name="connsiteX484" fmla="*/ 13660 w 19998"/>
                <a:gd name="connsiteY484" fmla="*/ 1769 h 19998"/>
                <a:gd name="connsiteX485" fmla="*/ 13660 w 19998"/>
                <a:gd name="connsiteY485" fmla="*/ 1833 h 19998"/>
                <a:gd name="connsiteX486" fmla="*/ 13677 w 19998"/>
                <a:gd name="connsiteY486" fmla="*/ 1833 h 19998"/>
                <a:gd name="connsiteX487" fmla="*/ 13677 w 19998"/>
                <a:gd name="connsiteY487" fmla="*/ 1849 h 19998"/>
                <a:gd name="connsiteX488" fmla="*/ 13725 w 19998"/>
                <a:gd name="connsiteY488" fmla="*/ 1849 h 19998"/>
                <a:gd name="connsiteX489" fmla="*/ 13703 w 19998"/>
                <a:gd name="connsiteY489" fmla="*/ 1833 h 19998"/>
                <a:gd name="connsiteX490" fmla="*/ 13725 w 19998"/>
                <a:gd name="connsiteY490" fmla="*/ 1791 h 19998"/>
                <a:gd name="connsiteX491" fmla="*/ 13808 w 19998"/>
                <a:gd name="connsiteY491" fmla="*/ 1873 h 19998"/>
                <a:gd name="connsiteX492" fmla="*/ 13725 w 19998"/>
                <a:gd name="connsiteY492" fmla="*/ 2155 h 19998"/>
                <a:gd name="connsiteX493" fmla="*/ 13725 w 19998"/>
                <a:gd name="connsiteY493" fmla="*/ 2138 h 19998"/>
                <a:gd name="connsiteX494" fmla="*/ 13784 w 19998"/>
                <a:gd name="connsiteY494" fmla="*/ 2155 h 19998"/>
                <a:gd name="connsiteX495" fmla="*/ 13825 w 19998"/>
                <a:gd name="connsiteY495" fmla="*/ 2301 h 19998"/>
                <a:gd name="connsiteX496" fmla="*/ 13703 w 19998"/>
                <a:gd name="connsiteY496" fmla="*/ 2420 h 19998"/>
                <a:gd name="connsiteX497" fmla="*/ 13741 w 19998"/>
                <a:gd name="connsiteY497" fmla="*/ 2463 h 19998"/>
                <a:gd name="connsiteX498" fmla="*/ 13703 w 19998"/>
                <a:gd name="connsiteY498" fmla="*/ 2503 h 19998"/>
                <a:gd name="connsiteX499" fmla="*/ 13784 w 19998"/>
                <a:gd name="connsiteY499" fmla="*/ 2519 h 19998"/>
                <a:gd name="connsiteX500" fmla="*/ 13784 w 19998"/>
                <a:gd name="connsiteY500" fmla="*/ 2540 h 19998"/>
                <a:gd name="connsiteX501" fmla="*/ 13849 w 19998"/>
                <a:gd name="connsiteY501" fmla="*/ 2540 h 19998"/>
                <a:gd name="connsiteX502" fmla="*/ 14280 w 19998"/>
                <a:gd name="connsiteY502" fmla="*/ 2540 h 19998"/>
                <a:gd name="connsiteX503" fmla="*/ 14527 w 19998"/>
                <a:gd name="connsiteY503" fmla="*/ 2437 h 19998"/>
                <a:gd name="connsiteX504" fmla="*/ 14527 w 19998"/>
                <a:gd name="connsiteY504" fmla="*/ 2218 h 19998"/>
                <a:gd name="connsiteX505" fmla="*/ 14715 w 19998"/>
                <a:gd name="connsiteY505" fmla="*/ 2051 h 19998"/>
                <a:gd name="connsiteX506" fmla="*/ 14815 w 19998"/>
                <a:gd name="connsiteY506" fmla="*/ 2115 h 19998"/>
                <a:gd name="connsiteX507" fmla="*/ 14775 w 19998"/>
                <a:gd name="connsiteY507" fmla="*/ 2138 h 19998"/>
                <a:gd name="connsiteX508" fmla="*/ 14796 w 19998"/>
                <a:gd name="connsiteY508" fmla="*/ 2218 h 19998"/>
                <a:gd name="connsiteX509" fmla="*/ 14756 w 19998"/>
                <a:gd name="connsiteY509" fmla="*/ 2195 h 19998"/>
                <a:gd name="connsiteX510" fmla="*/ 14732 w 19998"/>
                <a:gd name="connsiteY510" fmla="*/ 2218 h 19998"/>
                <a:gd name="connsiteX511" fmla="*/ 14756 w 19998"/>
                <a:gd name="connsiteY511" fmla="*/ 2237 h 19998"/>
                <a:gd name="connsiteX512" fmla="*/ 14732 w 19998"/>
                <a:gd name="connsiteY512" fmla="*/ 2275 h 19998"/>
                <a:gd name="connsiteX513" fmla="*/ 14715 w 19998"/>
                <a:gd name="connsiteY513" fmla="*/ 2275 h 19998"/>
                <a:gd name="connsiteX514" fmla="*/ 14756 w 19998"/>
                <a:gd name="connsiteY514" fmla="*/ 2341 h 19998"/>
                <a:gd name="connsiteX515" fmla="*/ 14675 w 19998"/>
                <a:gd name="connsiteY515" fmla="*/ 2519 h 19998"/>
                <a:gd name="connsiteX516" fmla="*/ 14815 w 19998"/>
                <a:gd name="connsiteY516" fmla="*/ 2622 h 19998"/>
                <a:gd name="connsiteX517" fmla="*/ 14796 w 19998"/>
                <a:gd name="connsiteY517" fmla="*/ 2904 h 19998"/>
                <a:gd name="connsiteX518" fmla="*/ 14918 w 19998"/>
                <a:gd name="connsiteY518" fmla="*/ 2904 h 19998"/>
                <a:gd name="connsiteX519" fmla="*/ 14918 w 19998"/>
                <a:gd name="connsiteY519" fmla="*/ 2867 h 19998"/>
                <a:gd name="connsiteX520" fmla="*/ 15001 w 19998"/>
                <a:gd name="connsiteY520" fmla="*/ 2888 h 19998"/>
                <a:gd name="connsiteX521" fmla="*/ 15230 w 19998"/>
                <a:gd name="connsiteY521" fmla="*/ 3074 h 19998"/>
                <a:gd name="connsiteX522" fmla="*/ 15249 w 19998"/>
                <a:gd name="connsiteY522" fmla="*/ 3050 h 19998"/>
                <a:gd name="connsiteX523" fmla="*/ 15249 w 19998"/>
                <a:gd name="connsiteY523" fmla="*/ 3114 h 19998"/>
                <a:gd name="connsiteX524" fmla="*/ 15330 w 19998"/>
                <a:gd name="connsiteY524" fmla="*/ 3114 h 19998"/>
                <a:gd name="connsiteX525" fmla="*/ 15418 w 19998"/>
                <a:gd name="connsiteY525" fmla="*/ 3114 h 19998"/>
                <a:gd name="connsiteX526" fmla="*/ 15499 w 19998"/>
                <a:gd name="connsiteY526" fmla="*/ 3196 h 19998"/>
                <a:gd name="connsiteX527" fmla="*/ 15475 w 19998"/>
                <a:gd name="connsiteY527" fmla="*/ 3252 h 19998"/>
                <a:gd name="connsiteX528" fmla="*/ 15499 w 19998"/>
                <a:gd name="connsiteY528" fmla="*/ 3295 h 19998"/>
                <a:gd name="connsiteX529" fmla="*/ 15499 w 19998"/>
                <a:gd name="connsiteY529" fmla="*/ 3276 h 19998"/>
                <a:gd name="connsiteX530" fmla="*/ 15599 w 19998"/>
                <a:gd name="connsiteY530" fmla="*/ 3276 h 19998"/>
                <a:gd name="connsiteX531" fmla="*/ 15704 w 19998"/>
                <a:gd name="connsiteY531" fmla="*/ 3374 h 19998"/>
                <a:gd name="connsiteX532" fmla="*/ 15682 w 19998"/>
                <a:gd name="connsiteY532" fmla="*/ 3414 h 19998"/>
                <a:gd name="connsiteX533" fmla="*/ 15723 w 19998"/>
                <a:gd name="connsiteY533" fmla="*/ 3478 h 19998"/>
                <a:gd name="connsiteX534" fmla="*/ 15704 w 19998"/>
                <a:gd name="connsiteY534" fmla="*/ 3497 h 19998"/>
                <a:gd name="connsiteX535" fmla="*/ 15747 w 19998"/>
                <a:gd name="connsiteY535" fmla="*/ 3534 h 19998"/>
                <a:gd name="connsiteX536" fmla="*/ 15747 w 19998"/>
                <a:gd name="connsiteY536" fmla="*/ 3518 h 19998"/>
                <a:gd name="connsiteX537" fmla="*/ 15935 w 19998"/>
                <a:gd name="connsiteY537" fmla="*/ 3478 h 19998"/>
                <a:gd name="connsiteX538" fmla="*/ 15935 w 19998"/>
                <a:gd name="connsiteY538" fmla="*/ 3518 h 19998"/>
                <a:gd name="connsiteX539" fmla="*/ 15951 w 19998"/>
                <a:gd name="connsiteY539" fmla="*/ 3518 h 19998"/>
                <a:gd name="connsiteX540" fmla="*/ 15992 w 19998"/>
                <a:gd name="connsiteY540" fmla="*/ 3414 h 19998"/>
                <a:gd name="connsiteX541" fmla="*/ 16156 w 19998"/>
                <a:gd name="connsiteY541" fmla="*/ 3414 h 19998"/>
                <a:gd name="connsiteX542" fmla="*/ 16156 w 19998"/>
                <a:gd name="connsiteY542" fmla="*/ 3374 h 19998"/>
                <a:gd name="connsiteX543" fmla="*/ 16302 w 19998"/>
                <a:gd name="connsiteY543" fmla="*/ 3436 h 19998"/>
                <a:gd name="connsiteX544" fmla="*/ 16285 w 19998"/>
                <a:gd name="connsiteY544" fmla="*/ 3454 h 19998"/>
                <a:gd name="connsiteX545" fmla="*/ 16366 w 19998"/>
                <a:gd name="connsiteY545" fmla="*/ 3518 h 19998"/>
                <a:gd name="connsiteX546" fmla="*/ 16490 w 19998"/>
                <a:gd name="connsiteY546" fmla="*/ 3518 h 19998"/>
                <a:gd name="connsiteX547" fmla="*/ 16506 w 19998"/>
                <a:gd name="connsiteY547" fmla="*/ 3600 h 19998"/>
                <a:gd name="connsiteX548" fmla="*/ 16590 w 19998"/>
                <a:gd name="connsiteY548" fmla="*/ 3624 h 19998"/>
                <a:gd name="connsiteX549" fmla="*/ 16611 w 19998"/>
                <a:gd name="connsiteY549" fmla="*/ 3581 h 19998"/>
                <a:gd name="connsiteX550" fmla="*/ 16694 w 19998"/>
                <a:gd name="connsiteY550" fmla="*/ 3600 h 19998"/>
                <a:gd name="connsiteX551" fmla="*/ 16694 w 19998"/>
                <a:gd name="connsiteY551" fmla="*/ 3560 h 19998"/>
                <a:gd name="connsiteX552" fmla="*/ 16716 w 19998"/>
                <a:gd name="connsiteY552" fmla="*/ 3560 h 19998"/>
                <a:gd name="connsiteX553" fmla="*/ 16716 w 19998"/>
                <a:gd name="connsiteY553" fmla="*/ 3518 h 19998"/>
                <a:gd name="connsiteX554" fmla="*/ 16759 w 19998"/>
                <a:gd name="connsiteY554" fmla="*/ 3497 h 19998"/>
                <a:gd name="connsiteX555" fmla="*/ 16759 w 19998"/>
                <a:gd name="connsiteY555" fmla="*/ 3478 h 19998"/>
                <a:gd name="connsiteX556" fmla="*/ 16940 w 19998"/>
                <a:gd name="connsiteY556" fmla="*/ 3478 h 19998"/>
                <a:gd name="connsiteX557" fmla="*/ 17085 w 19998"/>
                <a:gd name="connsiteY557" fmla="*/ 3560 h 19998"/>
                <a:gd name="connsiteX558" fmla="*/ 17085 w 19998"/>
                <a:gd name="connsiteY558" fmla="*/ 3534 h 19998"/>
                <a:gd name="connsiteX559" fmla="*/ 17192 w 19998"/>
                <a:gd name="connsiteY559" fmla="*/ 3518 h 19998"/>
                <a:gd name="connsiteX560" fmla="*/ 17192 w 19998"/>
                <a:gd name="connsiteY560" fmla="*/ 3534 h 19998"/>
                <a:gd name="connsiteX561" fmla="*/ 17373 w 19998"/>
                <a:gd name="connsiteY561" fmla="*/ 3640 h 19998"/>
                <a:gd name="connsiteX562" fmla="*/ 17354 w 19998"/>
                <a:gd name="connsiteY562" fmla="*/ 3663 h 19998"/>
                <a:gd name="connsiteX563" fmla="*/ 17437 w 19998"/>
                <a:gd name="connsiteY563" fmla="*/ 3783 h 19998"/>
                <a:gd name="connsiteX564" fmla="*/ 17397 w 19998"/>
                <a:gd name="connsiteY564" fmla="*/ 3783 h 19998"/>
                <a:gd name="connsiteX565" fmla="*/ 17414 w 19998"/>
                <a:gd name="connsiteY565" fmla="*/ 3826 h 19998"/>
                <a:gd name="connsiteX566" fmla="*/ 17437 w 19998"/>
                <a:gd name="connsiteY566" fmla="*/ 3826 h 19998"/>
                <a:gd name="connsiteX567" fmla="*/ 17602 w 19998"/>
                <a:gd name="connsiteY567" fmla="*/ 4028 h 19998"/>
                <a:gd name="connsiteX568" fmla="*/ 17623 w 19998"/>
                <a:gd name="connsiteY568" fmla="*/ 4091 h 19998"/>
                <a:gd name="connsiteX569" fmla="*/ 17642 w 19998"/>
                <a:gd name="connsiteY569" fmla="*/ 4091 h 19998"/>
                <a:gd name="connsiteX570" fmla="*/ 17683 w 19998"/>
                <a:gd name="connsiteY570" fmla="*/ 4211 h 19998"/>
                <a:gd name="connsiteX571" fmla="*/ 17849 w 19998"/>
                <a:gd name="connsiteY571" fmla="*/ 4211 h 19998"/>
                <a:gd name="connsiteX572" fmla="*/ 17849 w 19998"/>
                <a:gd name="connsiteY572" fmla="*/ 4171 h 19998"/>
                <a:gd name="connsiteX573" fmla="*/ 17871 w 19998"/>
                <a:gd name="connsiteY573" fmla="*/ 4171 h 19998"/>
                <a:gd name="connsiteX574" fmla="*/ 17830 w 19998"/>
                <a:gd name="connsiteY574" fmla="*/ 4091 h 19998"/>
                <a:gd name="connsiteX575" fmla="*/ 17871 w 19998"/>
                <a:gd name="connsiteY575" fmla="*/ 4065 h 19998"/>
                <a:gd name="connsiteX576" fmla="*/ 17935 w 19998"/>
                <a:gd name="connsiteY576" fmla="*/ 4091 h 19998"/>
                <a:gd name="connsiteX577" fmla="*/ 17976 w 19998"/>
                <a:gd name="connsiteY577" fmla="*/ 4065 h 19998"/>
                <a:gd name="connsiteX578" fmla="*/ 18019 w 19998"/>
                <a:gd name="connsiteY578" fmla="*/ 4091 h 19998"/>
                <a:gd name="connsiteX579" fmla="*/ 18140 w 19998"/>
                <a:gd name="connsiteY579" fmla="*/ 4131 h 19998"/>
                <a:gd name="connsiteX580" fmla="*/ 18183 w 19998"/>
                <a:gd name="connsiteY580" fmla="*/ 4293 h 19998"/>
                <a:gd name="connsiteX581" fmla="*/ 18200 w 19998"/>
                <a:gd name="connsiteY581" fmla="*/ 4293 h 19998"/>
                <a:gd name="connsiteX582" fmla="*/ 18223 w 19998"/>
                <a:gd name="connsiteY582" fmla="*/ 4211 h 19998"/>
                <a:gd name="connsiteX583" fmla="*/ 18240 w 19998"/>
                <a:gd name="connsiteY583" fmla="*/ 4211 h 19998"/>
                <a:gd name="connsiteX584" fmla="*/ 18240 w 19998"/>
                <a:gd name="connsiteY584" fmla="*/ 4230 h 19998"/>
                <a:gd name="connsiteX585" fmla="*/ 18281 w 19998"/>
                <a:gd name="connsiteY585" fmla="*/ 4230 h 19998"/>
                <a:gd name="connsiteX586" fmla="*/ 18328 w 19998"/>
                <a:gd name="connsiteY586" fmla="*/ 4270 h 19998"/>
                <a:gd name="connsiteX587" fmla="*/ 18369 w 19998"/>
                <a:gd name="connsiteY587" fmla="*/ 4253 h 19998"/>
                <a:gd name="connsiteX588" fmla="*/ 18388 w 19998"/>
                <a:gd name="connsiteY588" fmla="*/ 4270 h 19998"/>
                <a:gd name="connsiteX589" fmla="*/ 18531 w 19998"/>
                <a:gd name="connsiteY589" fmla="*/ 4253 h 19998"/>
                <a:gd name="connsiteX590" fmla="*/ 18531 w 19998"/>
                <a:gd name="connsiteY590" fmla="*/ 4270 h 19998"/>
                <a:gd name="connsiteX591" fmla="*/ 18631 w 19998"/>
                <a:gd name="connsiteY591" fmla="*/ 4211 h 19998"/>
                <a:gd name="connsiteX592" fmla="*/ 18631 w 19998"/>
                <a:gd name="connsiteY592" fmla="*/ 4131 h 19998"/>
                <a:gd name="connsiteX593" fmla="*/ 18762 w 19998"/>
                <a:gd name="connsiteY593" fmla="*/ 4108 h 19998"/>
                <a:gd name="connsiteX594" fmla="*/ 18778 w 19998"/>
                <a:gd name="connsiteY594" fmla="*/ 4148 h 19998"/>
                <a:gd name="connsiteX595" fmla="*/ 18821 w 19998"/>
                <a:gd name="connsiteY595" fmla="*/ 4131 h 19998"/>
                <a:gd name="connsiteX596" fmla="*/ 18943 w 19998"/>
                <a:gd name="connsiteY596" fmla="*/ 4333 h 19998"/>
                <a:gd name="connsiteX597" fmla="*/ 19047 w 19998"/>
                <a:gd name="connsiteY597" fmla="*/ 4333 h 19998"/>
                <a:gd name="connsiteX598" fmla="*/ 19064 w 19998"/>
                <a:gd name="connsiteY598" fmla="*/ 4392 h 19998"/>
                <a:gd name="connsiteX599" fmla="*/ 19152 w 19998"/>
                <a:gd name="connsiteY599" fmla="*/ 4392 h 19998"/>
                <a:gd name="connsiteX600" fmla="*/ 19152 w 19998"/>
                <a:gd name="connsiteY600" fmla="*/ 4373 h 19998"/>
                <a:gd name="connsiteX601" fmla="*/ 19212 w 19998"/>
                <a:gd name="connsiteY601" fmla="*/ 4373 h 19998"/>
                <a:gd name="connsiteX602" fmla="*/ 19212 w 19998"/>
                <a:gd name="connsiteY602" fmla="*/ 4392 h 19998"/>
                <a:gd name="connsiteX603" fmla="*/ 19317 w 19998"/>
                <a:gd name="connsiteY603" fmla="*/ 4333 h 19998"/>
                <a:gd name="connsiteX604" fmla="*/ 19417 w 19998"/>
                <a:gd name="connsiteY604" fmla="*/ 4392 h 19998"/>
                <a:gd name="connsiteX605" fmla="*/ 19443 w 19998"/>
                <a:gd name="connsiteY605" fmla="*/ 4373 h 19998"/>
                <a:gd name="connsiteX606" fmla="*/ 19500 w 19998"/>
                <a:gd name="connsiteY606" fmla="*/ 4373 h 19998"/>
                <a:gd name="connsiteX607" fmla="*/ 19521 w 19998"/>
                <a:gd name="connsiteY607" fmla="*/ 4352 h 19998"/>
                <a:gd name="connsiteX608" fmla="*/ 19998 w 19998"/>
                <a:gd name="connsiteY608" fmla="*/ 4512 h 19998"/>
                <a:gd name="connsiteX609" fmla="*/ 19750 w 19998"/>
                <a:gd name="connsiteY609" fmla="*/ 4939 h 19998"/>
                <a:gd name="connsiteX610" fmla="*/ 19712 w 19998"/>
                <a:gd name="connsiteY610" fmla="*/ 4939 h 19998"/>
                <a:gd name="connsiteX611" fmla="*/ 19686 w 19998"/>
                <a:gd name="connsiteY611" fmla="*/ 5003 h 19998"/>
                <a:gd name="connsiteX612" fmla="*/ 19645 w 19998"/>
                <a:gd name="connsiteY612" fmla="*/ 5003 h 19998"/>
                <a:gd name="connsiteX613" fmla="*/ 19131 w 19998"/>
                <a:gd name="connsiteY613" fmla="*/ 6512 h 19998"/>
                <a:gd name="connsiteX614" fmla="*/ 19236 w 19998"/>
                <a:gd name="connsiteY614" fmla="*/ 7750 h 19998"/>
                <a:gd name="connsiteX615" fmla="*/ 19212 w 19998"/>
                <a:gd name="connsiteY615" fmla="*/ 7750 h 19998"/>
                <a:gd name="connsiteX616" fmla="*/ 19090 w 19998"/>
                <a:gd name="connsiteY616" fmla="*/ 7870 h 19998"/>
                <a:gd name="connsiteX617" fmla="*/ 19152 w 19998"/>
                <a:gd name="connsiteY617" fmla="*/ 7853 h 19998"/>
                <a:gd name="connsiteX618" fmla="*/ 19064 w 19998"/>
                <a:gd name="connsiteY618" fmla="*/ 7973 h 19998"/>
                <a:gd name="connsiteX619" fmla="*/ 18983 w 19998"/>
                <a:gd name="connsiteY619" fmla="*/ 7973 h 19998"/>
                <a:gd name="connsiteX620" fmla="*/ 18714 w 19998"/>
                <a:gd name="connsiteY620" fmla="*/ 8135 h 19998"/>
                <a:gd name="connsiteX621" fmla="*/ 18695 w 19998"/>
                <a:gd name="connsiteY621" fmla="*/ 8093 h 19998"/>
                <a:gd name="connsiteX622" fmla="*/ 18614 w 19998"/>
                <a:gd name="connsiteY622" fmla="*/ 7997 h 19998"/>
                <a:gd name="connsiteX623" fmla="*/ 18304 w 19998"/>
                <a:gd name="connsiteY62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803 w 19998"/>
                <a:gd name="connsiteY371" fmla="*/ 5165 h 19998"/>
                <a:gd name="connsiteX372" fmla="*/ 1276 w 19998"/>
                <a:gd name="connsiteY372" fmla="*/ 5022 h 19998"/>
                <a:gd name="connsiteX373" fmla="*/ 1276 w 19998"/>
                <a:gd name="connsiteY373" fmla="*/ 5003 h 19998"/>
                <a:gd name="connsiteX374" fmla="*/ 1276 w 19998"/>
                <a:gd name="connsiteY374" fmla="*/ 5022 h 19998"/>
                <a:gd name="connsiteX375" fmla="*/ 1298 w 19998"/>
                <a:gd name="connsiteY375" fmla="*/ 5022 h 19998"/>
                <a:gd name="connsiteX376" fmla="*/ 1298 w 19998"/>
                <a:gd name="connsiteY376" fmla="*/ 5003 h 19998"/>
                <a:gd name="connsiteX377" fmla="*/ 1341 w 19998"/>
                <a:gd name="connsiteY377" fmla="*/ 5165 h 19998"/>
                <a:gd name="connsiteX378" fmla="*/ 1381 w 19998"/>
                <a:gd name="connsiteY378" fmla="*/ 5165 h 19998"/>
                <a:gd name="connsiteX379" fmla="*/ 1524 w 19998"/>
                <a:gd name="connsiteY379" fmla="*/ 5069 h 19998"/>
                <a:gd name="connsiteX380" fmla="*/ 1562 w 19998"/>
                <a:gd name="connsiteY380" fmla="*/ 5069 h 19998"/>
                <a:gd name="connsiteX381" fmla="*/ 1562 w 19998"/>
                <a:gd name="connsiteY381" fmla="*/ 5043 h 19998"/>
                <a:gd name="connsiteX382" fmla="*/ 1815 w 19998"/>
                <a:gd name="connsiteY382" fmla="*/ 5125 h 19998"/>
                <a:gd name="connsiteX383" fmla="*/ 1936 w 19998"/>
                <a:gd name="connsiteY383" fmla="*/ 5165 h 19998"/>
                <a:gd name="connsiteX384" fmla="*/ 1936 w 19998"/>
                <a:gd name="connsiteY384" fmla="*/ 5149 h 19998"/>
                <a:gd name="connsiteX385" fmla="*/ 1979 w 19998"/>
                <a:gd name="connsiteY385" fmla="*/ 5003 h 19998"/>
                <a:gd name="connsiteX386" fmla="*/ 1936 w 19998"/>
                <a:gd name="connsiteY386" fmla="*/ 4939 h 19998"/>
                <a:gd name="connsiteX387" fmla="*/ 2103 w 19998"/>
                <a:gd name="connsiteY387" fmla="*/ 4820 h 19998"/>
                <a:gd name="connsiteX388" fmla="*/ 2496 w 19998"/>
                <a:gd name="connsiteY388" fmla="*/ 4777 h 19998"/>
                <a:gd name="connsiteX389" fmla="*/ 2536 w 19998"/>
                <a:gd name="connsiteY389" fmla="*/ 4860 h 19998"/>
                <a:gd name="connsiteX390" fmla="*/ 2722 w 19998"/>
                <a:gd name="connsiteY390" fmla="*/ 4761 h 19998"/>
                <a:gd name="connsiteX391" fmla="*/ 2722 w 19998"/>
                <a:gd name="connsiteY391" fmla="*/ 4900 h 19998"/>
                <a:gd name="connsiteX392" fmla="*/ 2805 w 19998"/>
                <a:gd name="connsiteY392" fmla="*/ 4923 h 19998"/>
                <a:gd name="connsiteX393" fmla="*/ 2970 w 19998"/>
                <a:gd name="connsiteY393" fmla="*/ 5189 h 19998"/>
                <a:gd name="connsiteX394" fmla="*/ 3256 w 19998"/>
                <a:gd name="connsiteY394" fmla="*/ 5673 h 19998"/>
                <a:gd name="connsiteX395" fmla="*/ 3608 w 19998"/>
                <a:gd name="connsiteY395" fmla="*/ 5391 h 19998"/>
                <a:gd name="connsiteX396" fmla="*/ 3860 w 19998"/>
                <a:gd name="connsiteY396" fmla="*/ 5268 h 19998"/>
                <a:gd name="connsiteX397" fmla="*/ 3999 w 19998"/>
                <a:gd name="connsiteY397" fmla="*/ 5534 h 19998"/>
                <a:gd name="connsiteX398" fmla="*/ 4351 w 19998"/>
                <a:gd name="connsiteY398" fmla="*/ 5351 h 19998"/>
                <a:gd name="connsiteX399" fmla="*/ 4580 w 19998"/>
                <a:gd name="connsiteY399" fmla="*/ 5268 h 19998"/>
                <a:gd name="connsiteX400" fmla="*/ 4580 w 19998"/>
                <a:gd name="connsiteY400" fmla="*/ 5471 h 19998"/>
                <a:gd name="connsiteX401" fmla="*/ 4994 w 19998"/>
                <a:gd name="connsiteY401" fmla="*/ 5449 h 19998"/>
                <a:gd name="connsiteX402" fmla="*/ 5323 w 19998"/>
                <a:gd name="connsiteY402" fmla="*/ 5471 h 19998"/>
                <a:gd name="connsiteX403" fmla="*/ 5242 w 19998"/>
                <a:gd name="connsiteY403" fmla="*/ 5407 h 19998"/>
                <a:gd name="connsiteX404" fmla="*/ 4994 w 19998"/>
                <a:gd name="connsiteY404" fmla="*/ 5003 h 19998"/>
                <a:gd name="connsiteX405" fmla="*/ 4970 w 19998"/>
                <a:gd name="connsiteY405" fmla="*/ 5003 h 19998"/>
                <a:gd name="connsiteX406" fmla="*/ 5054 w 19998"/>
                <a:gd name="connsiteY406" fmla="*/ 4618 h 19998"/>
                <a:gd name="connsiteX407" fmla="*/ 5054 w 19998"/>
                <a:gd name="connsiteY407" fmla="*/ 4601 h 19998"/>
                <a:gd name="connsiteX408" fmla="*/ 5037 w 19998"/>
                <a:gd name="connsiteY408" fmla="*/ 4618 h 19998"/>
                <a:gd name="connsiteX409" fmla="*/ 5011 w 19998"/>
                <a:gd name="connsiteY409" fmla="*/ 4131 h 19998"/>
                <a:gd name="connsiteX410" fmla="*/ 4642 w 19998"/>
                <a:gd name="connsiteY410" fmla="*/ 3335 h 19998"/>
                <a:gd name="connsiteX411" fmla="*/ 4663 w 19998"/>
                <a:gd name="connsiteY411" fmla="*/ 3092 h 19998"/>
                <a:gd name="connsiteX412" fmla="*/ 4563 w 19998"/>
                <a:gd name="connsiteY412" fmla="*/ 3050 h 19998"/>
                <a:gd name="connsiteX413" fmla="*/ 4684 w 19998"/>
                <a:gd name="connsiteY413" fmla="*/ 2947 h 19998"/>
                <a:gd name="connsiteX414" fmla="*/ 5242 w 19998"/>
                <a:gd name="connsiteY414" fmla="*/ 3092 h 19998"/>
                <a:gd name="connsiteX415" fmla="*/ 5258 w 19998"/>
                <a:gd name="connsiteY415" fmla="*/ 3029 h 19998"/>
                <a:gd name="connsiteX416" fmla="*/ 5570 w 19998"/>
                <a:gd name="connsiteY416" fmla="*/ 3050 h 19998"/>
                <a:gd name="connsiteX417" fmla="*/ 5632 w 19998"/>
                <a:gd name="connsiteY417" fmla="*/ 3252 h 19998"/>
                <a:gd name="connsiteX418" fmla="*/ 5592 w 19998"/>
                <a:gd name="connsiteY418" fmla="*/ 3252 h 19998"/>
                <a:gd name="connsiteX419" fmla="*/ 5570 w 19998"/>
                <a:gd name="connsiteY419" fmla="*/ 3316 h 19998"/>
                <a:gd name="connsiteX420" fmla="*/ 5511 w 19998"/>
                <a:gd name="connsiteY420" fmla="*/ 3316 h 19998"/>
                <a:gd name="connsiteX421" fmla="*/ 5675 w 19998"/>
                <a:gd name="connsiteY421" fmla="*/ 3800 h 19998"/>
                <a:gd name="connsiteX422" fmla="*/ 5649 w 19998"/>
                <a:gd name="connsiteY422" fmla="*/ 3826 h 19998"/>
                <a:gd name="connsiteX423" fmla="*/ 5732 w 19998"/>
                <a:gd name="connsiteY423" fmla="*/ 3842 h 19998"/>
                <a:gd name="connsiteX424" fmla="*/ 5713 w 19998"/>
                <a:gd name="connsiteY424" fmla="*/ 3842 h 19998"/>
                <a:gd name="connsiteX425" fmla="*/ 5732 w 19998"/>
                <a:gd name="connsiteY425" fmla="*/ 3882 h 19998"/>
                <a:gd name="connsiteX426" fmla="*/ 5775 w 19998"/>
                <a:gd name="connsiteY426" fmla="*/ 3882 h 19998"/>
                <a:gd name="connsiteX427" fmla="*/ 5861 w 19998"/>
                <a:gd name="connsiteY427" fmla="*/ 3762 h 19998"/>
                <a:gd name="connsiteX428" fmla="*/ 6499 w 19998"/>
                <a:gd name="connsiteY428" fmla="*/ 3906 h 19998"/>
                <a:gd name="connsiteX429" fmla="*/ 7611 w 19998"/>
                <a:gd name="connsiteY429" fmla="*/ 3826 h 19998"/>
                <a:gd name="connsiteX430" fmla="*/ 7923 w 19998"/>
                <a:gd name="connsiteY430" fmla="*/ 3722 h 19998"/>
                <a:gd name="connsiteX431" fmla="*/ 8045 w 19998"/>
                <a:gd name="connsiteY431" fmla="*/ 3703 h 19998"/>
                <a:gd name="connsiteX432" fmla="*/ 7611 w 19998"/>
                <a:gd name="connsiteY432" fmla="*/ 3600 h 19998"/>
                <a:gd name="connsiteX433" fmla="*/ 7611 w 19998"/>
                <a:gd name="connsiteY433" fmla="*/ 3581 h 19998"/>
                <a:gd name="connsiteX434" fmla="*/ 7799 w 19998"/>
                <a:gd name="connsiteY434" fmla="*/ 3092 h 19998"/>
                <a:gd name="connsiteX435" fmla="*/ 9574 w 19998"/>
                <a:gd name="connsiteY435" fmla="*/ 2317 h 19998"/>
                <a:gd name="connsiteX436" fmla="*/ 9843 w 19998"/>
                <a:gd name="connsiteY436" fmla="*/ 1993 h 19998"/>
                <a:gd name="connsiteX437" fmla="*/ 9902 w 19998"/>
                <a:gd name="connsiteY437" fmla="*/ 2051 h 19998"/>
                <a:gd name="connsiteX438" fmla="*/ 10031 w 19998"/>
                <a:gd name="connsiteY438" fmla="*/ 2051 h 19998"/>
                <a:gd name="connsiteX439" fmla="*/ 9964 w 19998"/>
                <a:gd name="connsiteY439" fmla="*/ 1972 h 19998"/>
                <a:gd name="connsiteX440" fmla="*/ 9943 w 19998"/>
                <a:gd name="connsiteY440" fmla="*/ 1993 h 19998"/>
                <a:gd name="connsiteX441" fmla="*/ 9843 w 19998"/>
                <a:gd name="connsiteY441" fmla="*/ 1645 h 19998"/>
                <a:gd name="connsiteX442" fmla="*/ 9902 w 19998"/>
                <a:gd name="connsiteY442" fmla="*/ 1645 h 19998"/>
                <a:gd name="connsiteX443" fmla="*/ 9902 w 19998"/>
                <a:gd name="connsiteY443" fmla="*/ 1628 h 19998"/>
                <a:gd name="connsiteX444" fmla="*/ 9902 w 19998"/>
                <a:gd name="connsiteY444" fmla="*/ 1607 h 19998"/>
                <a:gd name="connsiteX445" fmla="*/ 9843 w 19998"/>
                <a:gd name="connsiteY445" fmla="*/ 1542 h 19998"/>
                <a:gd name="connsiteX446" fmla="*/ 9886 w 19998"/>
                <a:gd name="connsiteY446" fmla="*/ 1260 h 19998"/>
                <a:gd name="connsiteX447" fmla="*/ 9926 w 19998"/>
                <a:gd name="connsiteY447" fmla="*/ 1243 h 19998"/>
                <a:gd name="connsiteX448" fmla="*/ 9886 w 19998"/>
                <a:gd name="connsiteY448" fmla="*/ 815 h 19998"/>
                <a:gd name="connsiteX449" fmla="*/ 9902 w 19998"/>
                <a:gd name="connsiteY449" fmla="*/ 815 h 19998"/>
                <a:gd name="connsiteX450" fmla="*/ 9886 w 19998"/>
                <a:gd name="connsiteY450" fmla="*/ 484 h 19998"/>
                <a:gd name="connsiteX451" fmla="*/ 10645 w 19998"/>
                <a:gd name="connsiteY451" fmla="*/ 186 h 19998"/>
                <a:gd name="connsiteX452" fmla="*/ 11307 w 19998"/>
                <a:gd name="connsiteY452" fmla="*/ 0 h 19998"/>
                <a:gd name="connsiteX453" fmla="*/ 11431 w 19998"/>
                <a:gd name="connsiteY453" fmla="*/ 324 h 19998"/>
                <a:gd name="connsiteX454" fmla="*/ 11431 w 19998"/>
                <a:gd name="connsiteY454" fmla="*/ 630 h 19998"/>
                <a:gd name="connsiteX455" fmla="*/ 11577 w 19998"/>
                <a:gd name="connsiteY455" fmla="*/ 630 h 19998"/>
                <a:gd name="connsiteX456" fmla="*/ 11700 w 19998"/>
                <a:gd name="connsiteY456" fmla="*/ 832 h 19998"/>
                <a:gd name="connsiteX457" fmla="*/ 11822 w 19998"/>
                <a:gd name="connsiteY457" fmla="*/ 895 h 19998"/>
                <a:gd name="connsiteX458" fmla="*/ 12158 w 19998"/>
                <a:gd name="connsiteY458" fmla="*/ 670 h 19998"/>
                <a:gd name="connsiteX459" fmla="*/ 12279 w 19998"/>
                <a:gd name="connsiteY459" fmla="*/ 792 h 19998"/>
                <a:gd name="connsiteX460" fmla="*/ 12255 w 19998"/>
                <a:gd name="connsiteY460" fmla="*/ 815 h 19998"/>
                <a:gd name="connsiteX461" fmla="*/ 12360 w 19998"/>
                <a:gd name="connsiteY461" fmla="*/ 895 h 19998"/>
                <a:gd name="connsiteX462" fmla="*/ 12360 w 19998"/>
                <a:gd name="connsiteY462" fmla="*/ 912 h 19998"/>
                <a:gd name="connsiteX463" fmla="*/ 12339 w 19998"/>
                <a:gd name="connsiteY463" fmla="*/ 935 h 19998"/>
                <a:gd name="connsiteX464" fmla="*/ 12548 w 19998"/>
                <a:gd name="connsiteY464" fmla="*/ 1342 h 19998"/>
                <a:gd name="connsiteX465" fmla="*/ 12753 w 19998"/>
                <a:gd name="connsiteY465" fmla="*/ 1260 h 19998"/>
                <a:gd name="connsiteX466" fmla="*/ 12729 w 19998"/>
                <a:gd name="connsiteY466" fmla="*/ 1363 h 19998"/>
                <a:gd name="connsiteX467" fmla="*/ 12834 w 19998"/>
                <a:gd name="connsiteY467" fmla="*/ 1323 h 19998"/>
                <a:gd name="connsiteX468" fmla="*/ 12853 w 19998"/>
                <a:gd name="connsiteY468" fmla="*/ 1342 h 19998"/>
                <a:gd name="connsiteX469" fmla="*/ 12901 w 19998"/>
                <a:gd name="connsiteY469" fmla="*/ 1342 h 19998"/>
                <a:gd name="connsiteX470" fmla="*/ 13039 w 19998"/>
                <a:gd name="connsiteY470" fmla="*/ 1769 h 19998"/>
                <a:gd name="connsiteX471" fmla="*/ 13039 w 19998"/>
                <a:gd name="connsiteY471" fmla="*/ 1751 h 19998"/>
                <a:gd name="connsiteX472" fmla="*/ 13065 w 19998"/>
                <a:gd name="connsiteY472" fmla="*/ 1751 h 19998"/>
                <a:gd name="connsiteX473" fmla="*/ 13082 w 19998"/>
                <a:gd name="connsiteY473" fmla="*/ 1671 h 19998"/>
                <a:gd name="connsiteX474" fmla="*/ 13186 w 19998"/>
                <a:gd name="connsiteY474" fmla="*/ 1645 h 19998"/>
                <a:gd name="connsiteX475" fmla="*/ 13203 w 19998"/>
                <a:gd name="connsiteY475" fmla="*/ 1671 h 19998"/>
                <a:gd name="connsiteX476" fmla="*/ 13203 w 19998"/>
                <a:gd name="connsiteY476" fmla="*/ 1645 h 19998"/>
                <a:gd name="connsiteX477" fmla="*/ 13267 w 19998"/>
                <a:gd name="connsiteY477" fmla="*/ 1645 h 19998"/>
                <a:gd name="connsiteX478" fmla="*/ 13267 w 19998"/>
                <a:gd name="connsiteY478" fmla="*/ 1671 h 19998"/>
                <a:gd name="connsiteX479" fmla="*/ 13308 w 19998"/>
                <a:gd name="connsiteY479" fmla="*/ 1687 h 19998"/>
                <a:gd name="connsiteX480" fmla="*/ 13308 w 19998"/>
                <a:gd name="connsiteY480" fmla="*/ 1711 h 19998"/>
                <a:gd name="connsiteX481" fmla="*/ 13515 w 19998"/>
                <a:gd name="connsiteY481" fmla="*/ 1628 h 19998"/>
                <a:gd name="connsiteX482" fmla="*/ 13598 w 19998"/>
                <a:gd name="connsiteY482" fmla="*/ 1751 h 19998"/>
                <a:gd name="connsiteX483" fmla="*/ 13660 w 19998"/>
                <a:gd name="connsiteY483" fmla="*/ 1769 h 19998"/>
                <a:gd name="connsiteX484" fmla="*/ 13660 w 19998"/>
                <a:gd name="connsiteY484" fmla="*/ 1833 h 19998"/>
                <a:gd name="connsiteX485" fmla="*/ 13677 w 19998"/>
                <a:gd name="connsiteY485" fmla="*/ 1833 h 19998"/>
                <a:gd name="connsiteX486" fmla="*/ 13677 w 19998"/>
                <a:gd name="connsiteY486" fmla="*/ 1849 h 19998"/>
                <a:gd name="connsiteX487" fmla="*/ 13725 w 19998"/>
                <a:gd name="connsiteY487" fmla="*/ 1849 h 19998"/>
                <a:gd name="connsiteX488" fmla="*/ 13703 w 19998"/>
                <a:gd name="connsiteY488" fmla="*/ 1833 h 19998"/>
                <a:gd name="connsiteX489" fmla="*/ 13725 w 19998"/>
                <a:gd name="connsiteY489" fmla="*/ 1791 h 19998"/>
                <a:gd name="connsiteX490" fmla="*/ 13808 w 19998"/>
                <a:gd name="connsiteY490" fmla="*/ 1873 h 19998"/>
                <a:gd name="connsiteX491" fmla="*/ 13725 w 19998"/>
                <a:gd name="connsiteY491" fmla="*/ 2155 h 19998"/>
                <a:gd name="connsiteX492" fmla="*/ 13725 w 19998"/>
                <a:gd name="connsiteY492" fmla="*/ 2138 h 19998"/>
                <a:gd name="connsiteX493" fmla="*/ 13784 w 19998"/>
                <a:gd name="connsiteY493" fmla="*/ 2155 h 19998"/>
                <a:gd name="connsiteX494" fmla="*/ 13825 w 19998"/>
                <a:gd name="connsiteY494" fmla="*/ 2301 h 19998"/>
                <a:gd name="connsiteX495" fmla="*/ 13703 w 19998"/>
                <a:gd name="connsiteY495" fmla="*/ 2420 h 19998"/>
                <a:gd name="connsiteX496" fmla="*/ 13741 w 19998"/>
                <a:gd name="connsiteY496" fmla="*/ 2463 h 19998"/>
                <a:gd name="connsiteX497" fmla="*/ 13703 w 19998"/>
                <a:gd name="connsiteY497" fmla="*/ 2503 h 19998"/>
                <a:gd name="connsiteX498" fmla="*/ 13784 w 19998"/>
                <a:gd name="connsiteY498" fmla="*/ 2519 h 19998"/>
                <a:gd name="connsiteX499" fmla="*/ 13784 w 19998"/>
                <a:gd name="connsiteY499" fmla="*/ 2540 h 19998"/>
                <a:gd name="connsiteX500" fmla="*/ 13849 w 19998"/>
                <a:gd name="connsiteY500" fmla="*/ 2540 h 19998"/>
                <a:gd name="connsiteX501" fmla="*/ 14280 w 19998"/>
                <a:gd name="connsiteY501" fmla="*/ 2540 h 19998"/>
                <a:gd name="connsiteX502" fmla="*/ 14527 w 19998"/>
                <a:gd name="connsiteY502" fmla="*/ 2437 h 19998"/>
                <a:gd name="connsiteX503" fmla="*/ 14527 w 19998"/>
                <a:gd name="connsiteY503" fmla="*/ 2218 h 19998"/>
                <a:gd name="connsiteX504" fmla="*/ 14715 w 19998"/>
                <a:gd name="connsiteY504" fmla="*/ 2051 h 19998"/>
                <a:gd name="connsiteX505" fmla="*/ 14815 w 19998"/>
                <a:gd name="connsiteY505" fmla="*/ 2115 h 19998"/>
                <a:gd name="connsiteX506" fmla="*/ 14775 w 19998"/>
                <a:gd name="connsiteY506" fmla="*/ 2138 h 19998"/>
                <a:gd name="connsiteX507" fmla="*/ 14796 w 19998"/>
                <a:gd name="connsiteY507" fmla="*/ 2218 h 19998"/>
                <a:gd name="connsiteX508" fmla="*/ 14756 w 19998"/>
                <a:gd name="connsiteY508" fmla="*/ 2195 h 19998"/>
                <a:gd name="connsiteX509" fmla="*/ 14732 w 19998"/>
                <a:gd name="connsiteY509" fmla="*/ 2218 h 19998"/>
                <a:gd name="connsiteX510" fmla="*/ 14756 w 19998"/>
                <a:gd name="connsiteY510" fmla="*/ 2237 h 19998"/>
                <a:gd name="connsiteX511" fmla="*/ 14732 w 19998"/>
                <a:gd name="connsiteY511" fmla="*/ 2275 h 19998"/>
                <a:gd name="connsiteX512" fmla="*/ 14715 w 19998"/>
                <a:gd name="connsiteY512" fmla="*/ 2275 h 19998"/>
                <a:gd name="connsiteX513" fmla="*/ 14756 w 19998"/>
                <a:gd name="connsiteY513" fmla="*/ 2341 h 19998"/>
                <a:gd name="connsiteX514" fmla="*/ 14675 w 19998"/>
                <a:gd name="connsiteY514" fmla="*/ 2519 h 19998"/>
                <a:gd name="connsiteX515" fmla="*/ 14815 w 19998"/>
                <a:gd name="connsiteY515" fmla="*/ 2622 h 19998"/>
                <a:gd name="connsiteX516" fmla="*/ 14796 w 19998"/>
                <a:gd name="connsiteY516" fmla="*/ 2904 h 19998"/>
                <a:gd name="connsiteX517" fmla="*/ 14918 w 19998"/>
                <a:gd name="connsiteY517" fmla="*/ 2904 h 19998"/>
                <a:gd name="connsiteX518" fmla="*/ 14918 w 19998"/>
                <a:gd name="connsiteY518" fmla="*/ 2867 h 19998"/>
                <a:gd name="connsiteX519" fmla="*/ 15001 w 19998"/>
                <a:gd name="connsiteY519" fmla="*/ 2888 h 19998"/>
                <a:gd name="connsiteX520" fmla="*/ 15230 w 19998"/>
                <a:gd name="connsiteY520" fmla="*/ 3074 h 19998"/>
                <a:gd name="connsiteX521" fmla="*/ 15249 w 19998"/>
                <a:gd name="connsiteY521" fmla="*/ 3050 h 19998"/>
                <a:gd name="connsiteX522" fmla="*/ 15249 w 19998"/>
                <a:gd name="connsiteY522" fmla="*/ 3114 h 19998"/>
                <a:gd name="connsiteX523" fmla="*/ 15330 w 19998"/>
                <a:gd name="connsiteY523" fmla="*/ 3114 h 19998"/>
                <a:gd name="connsiteX524" fmla="*/ 15418 w 19998"/>
                <a:gd name="connsiteY524" fmla="*/ 3114 h 19998"/>
                <a:gd name="connsiteX525" fmla="*/ 15499 w 19998"/>
                <a:gd name="connsiteY525" fmla="*/ 3196 h 19998"/>
                <a:gd name="connsiteX526" fmla="*/ 15475 w 19998"/>
                <a:gd name="connsiteY526" fmla="*/ 3252 h 19998"/>
                <a:gd name="connsiteX527" fmla="*/ 15499 w 19998"/>
                <a:gd name="connsiteY527" fmla="*/ 3295 h 19998"/>
                <a:gd name="connsiteX528" fmla="*/ 15499 w 19998"/>
                <a:gd name="connsiteY528" fmla="*/ 3276 h 19998"/>
                <a:gd name="connsiteX529" fmla="*/ 15599 w 19998"/>
                <a:gd name="connsiteY529" fmla="*/ 3276 h 19998"/>
                <a:gd name="connsiteX530" fmla="*/ 15704 w 19998"/>
                <a:gd name="connsiteY530" fmla="*/ 3374 h 19998"/>
                <a:gd name="connsiteX531" fmla="*/ 15682 w 19998"/>
                <a:gd name="connsiteY531" fmla="*/ 3414 h 19998"/>
                <a:gd name="connsiteX532" fmla="*/ 15723 w 19998"/>
                <a:gd name="connsiteY532" fmla="*/ 3478 h 19998"/>
                <a:gd name="connsiteX533" fmla="*/ 15704 w 19998"/>
                <a:gd name="connsiteY533" fmla="*/ 3497 h 19998"/>
                <a:gd name="connsiteX534" fmla="*/ 15747 w 19998"/>
                <a:gd name="connsiteY534" fmla="*/ 3534 h 19998"/>
                <a:gd name="connsiteX535" fmla="*/ 15747 w 19998"/>
                <a:gd name="connsiteY535" fmla="*/ 3518 h 19998"/>
                <a:gd name="connsiteX536" fmla="*/ 15935 w 19998"/>
                <a:gd name="connsiteY536" fmla="*/ 3478 h 19998"/>
                <a:gd name="connsiteX537" fmla="*/ 15935 w 19998"/>
                <a:gd name="connsiteY537" fmla="*/ 3518 h 19998"/>
                <a:gd name="connsiteX538" fmla="*/ 15951 w 19998"/>
                <a:gd name="connsiteY538" fmla="*/ 3518 h 19998"/>
                <a:gd name="connsiteX539" fmla="*/ 15992 w 19998"/>
                <a:gd name="connsiteY539" fmla="*/ 3414 h 19998"/>
                <a:gd name="connsiteX540" fmla="*/ 16156 w 19998"/>
                <a:gd name="connsiteY540" fmla="*/ 3414 h 19998"/>
                <a:gd name="connsiteX541" fmla="*/ 16156 w 19998"/>
                <a:gd name="connsiteY541" fmla="*/ 3374 h 19998"/>
                <a:gd name="connsiteX542" fmla="*/ 16302 w 19998"/>
                <a:gd name="connsiteY542" fmla="*/ 3436 h 19998"/>
                <a:gd name="connsiteX543" fmla="*/ 16285 w 19998"/>
                <a:gd name="connsiteY543" fmla="*/ 3454 h 19998"/>
                <a:gd name="connsiteX544" fmla="*/ 16366 w 19998"/>
                <a:gd name="connsiteY544" fmla="*/ 3518 h 19998"/>
                <a:gd name="connsiteX545" fmla="*/ 16490 w 19998"/>
                <a:gd name="connsiteY545" fmla="*/ 3518 h 19998"/>
                <a:gd name="connsiteX546" fmla="*/ 16506 w 19998"/>
                <a:gd name="connsiteY546" fmla="*/ 3600 h 19998"/>
                <a:gd name="connsiteX547" fmla="*/ 16590 w 19998"/>
                <a:gd name="connsiteY547" fmla="*/ 3624 h 19998"/>
                <a:gd name="connsiteX548" fmla="*/ 16611 w 19998"/>
                <a:gd name="connsiteY548" fmla="*/ 3581 h 19998"/>
                <a:gd name="connsiteX549" fmla="*/ 16694 w 19998"/>
                <a:gd name="connsiteY549" fmla="*/ 3600 h 19998"/>
                <a:gd name="connsiteX550" fmla="*/ 16694 w 19998"/>
                <a:gd name="connsiteY550" fmla="*/ 3560 h 19998"/>
                <a:gd name="connsiteX551" fmla="*/ 16716 w 19998"/>
                <a:gd name="connsiteY551" fmla="*/ 3560 h 19998"/>
                <a:gd name="connsiteX552" fmla="*/ 16716 w 19998"/>
                <a:gd name="connsiteY552" fmla="*/ 3518 h 19998"/>
                <a:gd name="connsiteX553" fmla="*/ 16759 w 19998"/>
                <a:gd name="connsiteY553" fmla="*/ 3497 h 19998"/>
                <a:gd name="connsiteX554" fmla="*/ 16759 w 19998"/>
                <a:gd name="connsiteY554" fmla="*/ 3478 h 19998"/>
                <a:gd name="connsiteX555" fmla="*/ 16940 w 19998"/>
                <a:gd name="connsiteY555" fmla="*/ 3478 h 19998"/>
                <a:gd name="connsiteX556" fmla="*/ 17085 w 19998"/>
                <a:gd name="connsiteY556" fmla="*/ 3560 h 19998"/>
                <a:gd name="connsiteX557" fmla="*/ 17085 w 19998"/>
                <a:gd name="connsiteY557" fmla="*/ 3534 h 19998"/>
                <a:gd name="connsiteX558" fmla="*/ 17192 w 19998"/>
                <a:gd name="connsiteY558" fmla="*/ 3518 h 19998"/>
                <a:gd name="connsiteX559" fmla="*/ 17192 w 19998"/>
                <a:gd name="connsiteY559" fmla="*/ 3534 h 19998"/>
                <a:gd name="connsiteX560" fmla="*/ 17373 w 19998"/>
                <a:gd name="connsiteY560" fmla="*/ 3640 h 19998"/>
                <a:gd name="connsiteX561" fmla="*/ 17354 w 19998"/>
                <a:gd name="connsiteY561" fmla="*/ 3663 h 19998"/>
                <a:gd name="connsiteX562" fmla="*/ 17437 w 19998"/>
                <a:gd name="connsiteY562" fmla="*/ 3783 h 19998"/>
                <a:gd name="connsiteX563" fmla="*/ 17397 w 19998"/>
                <a:gd name="connsiteY563" fmla="*/ 3783 h 19998"/>
                <a:gd name="connsiteX564" fmla="*/ 17414 w 19998"/>
                <a:gd name="connsiteY564" fmla="*/ 3826 h 19998"/>
                <a:gd name="connsiteX565" fmla="*/ 17437 w 19998"/>
                <a:gd name="connsiteY565" fmla="*/ 3826 h 19998"/>
                <a:gd name="connsiteX566" fmla="*/ 17602 w 19998"/>
                <a:gd name="connsiteY566" fmla="*/ 4028 h 19998"/>
                <a:gd name="connsiteX567" fmla="*/ 17623 w 19998"/>
                <a:gd name="connsiteY567" fmla="*/ 4091 h 19998"/>
                <a:gd name="connsiteX568" fmla="*/ 17642 w 19998"/>
                <a:gd name="connsiteY568" fmla="*/ 4091 h 19998"/>
                <a:gd name="connsiteX569" fmla="*/ 17683 w 19998"/>
                <a:gd name="connsiteY569" fmla="*/ 4211 h 19998"/>
                <a:gd name="connsiteX570" fmla="*/ 17849 w 19998"/>
                <a:gd name="connsiteY570" fmla="*/ 4211 h 19998"/>
                <a:gd name="connsiteX571" fmla="*/ 17849 w 19998"/>
                <a:gd name="connsiteY571" fmla="*/ 4171 h 19998"/>
                <a:gd name="connsiteX572" fmla="*/ 17871 w 19998"/>
                <a:gd name="connsiteY572" fmla="*/ 4171 h 19998"/>
                <a:gd name="connsiteX573" fmla="*/ 17830 w 19998"/>
                <a:gd name="connsiteY573" fmla="*/ 4091 h 19998"/>
                <a:gd name="connsiteX574" fmla="*/ 17871 w 19998"/>
                <a:gd name="connsiteY574" fmla="*/ 4065 h 19998"/>
                <a:gd name="connsiteX575" fmla="*/ 17935 w 19998"/>
                <a:gd name="connsiteY575" fmla="*/ 4091 h 19998"/>
                <a:gd name="connsiteX576" fmla="*/ 17976 w 19998"/>
                <a:gd name="connsiteY576" fmla="*/ 4065 h 19998"/>
                <a:gd name="connsiteX577" fmla="*/ 18019 w 19998"/>
                <a:gd name="connsiteY577" fmla="*/ 4091 h 19998"/>
                <a:gd name="connsiteX578" fmla="*/ 18140 w 19998"/>
                <a:gd name="connsiteY578" fmla="*/ 4131 h 19998"/>
                <a:gd name="connsiteX579" fmla="*/ 18183 w 19998"/>
                <a:gd name="connsiteY579" fmla="*/ 4293 h 19998"/>
                <a:gd name="connsiteX580" fmla="*/ 18200 w 19998"/>
                <a:gd name="connsiteY580" fmla="*/ 4293 h 19998"/>
                <a:gd name="connsiteX581" fmla="*/ 18223 w 19998"/>
                <a:gd name="connsiteY581" fmla="*/ 4211 h 19998"/>
                <a:gd name="connsiteX582" fmla="*/ 18240 w 19998"/>
                <a:gd name="connsiteY582" fmla="*/ 4211 h 19998"/>
                <a:gd name="connsiteX583" fmla="*/ 18240 w 19998"/>
                <a:gd name="connsiteY583" fmla="*/ 4230 h 19998"/>
                <a:gd name="connsiteX584" fmla="*/ 18281 w 19998"/>
                <a:gd name="connsiteY584" fmla="*/ 4230 h 19998"/>
                <a:gd name="connsiteX585" fmla="*/ 18328 w 19998"/>
                <a:gd name="connsiteY585" fmla="*/ 4270 h 19998"/>
                <a:gd name="connsiteX586" fmla="*/ 18369 w 19998"/>
                <a:gd name="connsiteY586" fmla="*/ 4253 h 19998"/>
                <a:gd name="connsiteX587" fmla="*/ 18388 w 19998"/>
                <a:gd name="connsiteY587" fmla="*/ 4270 h 19998"/>
                <a:gd name="connsiteX588" fmla="*/ 18531 w 19998"/>
                <a:gd name="connsiteY588" fmla="*/ 4253 h 19998"/>
                <a:gd name="connsiteX589" fmla="*/ 18531 w 19998"/>
                <a:gd name="connsiteY589" fmla="*/ 4270 h 19998"/>
                <a:gd name="connsiteX590" fmla="*/ 18631 w 19998"/>
                <a:gd name="connsiteY590" fmla="*/ 4211 h 19998"/>
                <a:gd name="connsiteX591" fmla="*/ 18631 w 19998"/>
                <a:gd name="connsiteY591" fmla="*/ 4131 h 19998"/>
                <a:gd name="connsiteX592" fmla="*/ 18762 w 19998"/>
                <a:gd name="connsiteY592" fmla="*/ 4108 h 19998"/>
                <a:gd name="connsiteX593" fmla="*/ 18778 w 19998"/>
                <a:gd name="connsiteY593" fmla="*/ 4148 h 19998"/>
                <a:gd name="connsiteX594" fmla="*/ 18821 w 19998"/>
                <a:gd name="connsiteY594" fmla="*/ 4131 h 19998"/>
                <a:gd name="connsiteX595" fmla="*/ 18943 w 19998"/>
                <a:gd name="connsiteY595" fmla="*/ 4333 h 19998"/>
                <a:gd name="connsiteX596" fmla="*/ 19047 w 19998"/>
                <a:gd name="connsiteY596" fmla="*/ 4333 h 19998"/>
                <a:gd name="connsiteX597" fmla="*/ 19064 w 19998"/>
                <a:gd name="connsiteY597" fmla="*/ 4392 h 19998"/>
                <a:gd name="connsiteX598" fmla="*/ 19152 w 19998"/>
                <a:gd name="connsiteY598" fmla="*/ 4392 h 19998"/>
                <a:gd name="connsiteX599" fmla="*/ 19152 w 19998"/>
                <a:gd name="connsiteY599" fmla="*/ 4373 h 19998"/>
                <a:gd name="connsiteX600" fmla="*/ 19212 w 19998"/>
                <a:gd name="connsiteY600" fmla="*/ 4373 h 19998"/>
                <a:gd name="connsiteX601" fmla="*/ 19212 w 19998"/>
                <a:gd name="connsiteY601" fmla="*/ 4392 h 19998"/>
                <a:gd name="connsiteX602" fmla="*/ 19317 w 19998"/>
                <a:gd name="connsiteY602" fmla="*/ 4333 h 19998"/>
                <a:gd name="connsiteX603" fmla="*/ 19417 w 19998"/>
                <a:gd name="connsiteY603" fmla="*/ 4392 h 19998"/>
                <a:gd name="connsiteX604" fmla="*/ 19443 w 19998"/>
                <a:gd name="connsiteY604" fmla="*/ 4373 h 19998"/>
                <a:gd name="connsiteX605" fmla="*/ 19500 w 19998"/>
                <a:gd name="connsiteY605" fmla="*/ 4373 h 19998"/>
                <a:gd name="connsiteX606" fmla="*/ 19521 w 19998"/>
                <a:gd name="connsiteY606" fmla="*/ 4352 h 19998"/>
                <a:gd name="connsiteX607" fmla="*/ 19998 w 19998"/>
                <a:gd name="connsiteY607" fmla="*/ 4512 h 19998"/>
                <a:gd name="connsiteX608" fmla="*/ 19750 w 19998"/>
                <a:gd name="connsiteY608" fmla="*/ 4939 h 19998"/>
                <a:gd name="connsiteX609" fmla="*/ 19712 w 19998"/>
                <a:gd name="connsiteY609" fmla="*/ 4939 h 19998"/>
                <a:gd name="connsiteX610" fmla="*/ 19686 w 19998"/>
                <a:gd name="connsiteY610" fmla="*/ 5003 h 19998"/>
                <a:gd name="connsiteX611" fmla="*/ 19645 w 19998"/>
                <a:gd name="connsiteY611" fmla="*/ 5003 h 19998"/>
                <a:gd name="connsiteX612" fmla="*/ 19131 w 19998"/>
                <a:gd name="connsiteY612" fmla="*/ 6512 h 19998"/>
                <a:gd name="connsiteX613" fmla="*/ 19236 w 19998"/>
                <a:gd name="connsiteY613" fmla="*/ 7750 h 19998"/>
                <a:gd name="connsiteX614" fmla="*/ 19212 w 19998"/>
                <a:gd name="connsiteY614" fmla="*/ 7750 h 19998"/>
                <a:gd name="connsiteX615" fmla="*/ 19090 w 19998"/>
                <a:gd name="connsiteY615" fmla="*/ 7870 h 19998"/>
                <a:gd name="connsiteX616" fmla="*/ 19152 w 19998"/>
                <a:gd name="connsiteY616" fmla="*/ 7853 h 19998"/>
                <a:gd name="connsiteX617" fmla="*/ 19064 w 19998"/>
                <a:gd name="connsiteY617" fmla="*/ 7973 h 19998"/>
                <a:gd name="connsiteX618" fmla="*/ 18983 w 19998"/>
                <a:gd name="connsiteY618" fmla="*/ 7973 h 19998"/>
                <a:gd name="connsiteX619" fmla="*/ 18714 w 19998"/>
                <a:gd name="connsiteY619" fmla="*/ 8135 h 19998"/>
                <a:gd name="connsiteX620" fmla="*/ 18695 w 19998"/>
                <a:gd name="connsiteY620" fmla="*/ 8093 h 19998"/>
                <a:gd name="connsiteX621" fmla="*/ 18614 w 19998"/>
                <a:gd name="connsiteY621" fmla="*/ 7997 h 19998"/>
                <a:gd name="connsiteX622" fmla="*/ 18304 w 19998"/>
                <a:gd name="connsiteY62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298 w 19998"/>
                <a:gd name="connsiteY375" fmla="*/ 5003 h 19998"/>
                <a:gd name="connsiteX376" fmla="*/ 1341 w 19998"/>
                <a:gd name="connsiteY376" fmla="*/ 5165 h 19998"/>
                <a:gd name="connsiteX377" fmla="*/ 1381 w 19998"/>
                <a:gd name="connsiteY377" fmla="*/ 5165 h 19998"/>
                <a:gd name="connsiteX378" fmla="*/ 1524 w 19998"/>
                <a:gd name="connsiteY378" fmla="*/ 5069 h 19998"/>
                <a:gd name="connsiteX379" fmla="*/ 1562 w 19998"/>
                <a:gd name="connsiteY379" fmla="*/ 5069 h 19998"/>
                <a:gd name="connsiteX380" fmla="*/ 1562 w 19998"/>
                <a:gd name="connsiteY380" fmla="*/ 5043 h 19998"/>
                <a:gd name="connsiteX381" fmla="*/ 1815 w 19998"/>
                <a:gd name="connsiteY381" fmla="*/ 5125 h 19998"/>
                <a:gd name="connsiteX382" fmla="*/ 1936 w 19998"/>
                <a:gd name="connsiteY382" fmla="*/ 5165 h 19998"/>
                <a:gd name="connsiteX383" fmla="*/ 1936 w 19998"/>
                <a:gd name="connsiteY383" fmla="*/ 5149 h 19998"/>
                <a:gd name="connsiteX384" fmla="*/ 1979 w 19998"/>
                <a:gd name="connsiteY384" fmla="*/ 5003 h 19998"/>
                <a:gd name="connsiteX385" fmla="*/ 1936 w 19998"/>
                <a:gd name="connsiteY385" fmla="*/ 4939 h 19998"/>
                <a:gd name="connsiteX386" fmla="*/ 2103 w 19998"/>
                <a:gd name="connsiteY386" fmla="*/ 4820 h 19998"/>
                <a:gd name="connsiteX387" fmla="*/ 2496 w 19998"/>
                <a:gd name="connsiteY387" fmla="*/ 4777 h 19998"/>
                <a:gd name="connsiteX388" fmla="*/ 2536 w 19998"/>
                <a:gd name="connsiteY388" fmla="*/ 4860 h 19998"/>
                <a:gd name="connsiteX389" fmla="*/ 2722 w 19998"/>
                <a:gd name="connsiteY389" fmla="*/ 4761 h 19998"/>
                <a:gd name="connsiteX390" fmla="*/ 2722 w 19998"/>
                <a:gd name="connsiteY390" fmla="*/ 4900 h 19998"/>
                <a:gd name="connsiteX391" fmla="*/ 2805 w 19998"/>
                <a:gd name="connsiteY391" fmla="*/ 4923 h 19998"/>
                <a:gd name="connsiteX392" fmla="*/ 2970 w 19998"/>
                <a:gd name="connsiteY392" fmla="*/ 5189 h 19998"/>
                <a:gd name="connsiteX393" fmla="*/ 3256 w 19998"/>
                <a:gd name="connsiteY393" fmla="*/ 5673 h 19998"/>
                <a:gd name="connsiteX394" fmla="*/ 3608 w 19998"/>
                <a:gd name="connsiteY394" fmla="*/ 5391 h 19998"/>
                <a:gd name="connsiteX395" fmla="*/ 3860 w 19998"/>
                <a:gd name="connsiteY395" fmla="*/ 5268 h 19998"/>
                <a:gd name="connsiteX396" fmla="*/ 3999 w 19998"/>
                <a:gd name="connsiteY396" fmla="*/ 5534 h 19998"/>
                <a:gd name="connsiteX397" fmla="*/ 4351 w 19998"/>
                <a:gd name="connsiteY397" fmla="*/ 5351 h 19998"/>
                <a:gd name="connsiteX398" fmla="*/ 4580 w 19998"/>
                <a:gd name="connsiteY398" fmla="*/ 5268 h 19998"/>
                <a:gd name="connsiteX399" fmla="*/ 4580 w 19998"/>
                <a:gd name="connsiteY399" fmla="*/ 5471 h 19998"/>
                <a:gd name="connsiteX400" fmla="*/ 4994 w 19998"/>
                <a:gd name="connsiteY400" fmla="*/ 5449 h 19998"/>
                <a:gd name="connsiteX401" fmla="*/ 5323 w 19998"/>
                <a:gd name="connsiteY401" fmla="*/ 5471 h 19998"/>
                <a:gd name="connsiteX402" fmla="*/ 5242 w 19998"/>
                <a:gd name="connsiteY402" fmla="*/ 5407 h 19998"/>
                <a:gd name="connsiteX403" fmla="*/ 4994 w 19998"/>
                <a:gd name="connsiteY403" fmla="*/ 5003 h 19998"/>
                <a:gd name="connsiteX404" fmla="*/ 4970 w 19998"/>
                <a:gd name="connsiteY404" fmla="*/ 5003 h 19998"/>
                <a:gd name="connsiteX405" fmla="*/ 5054 w 19998"/>
                <a:gd name="connsiteY405" fmla="*/ 4618 h 19998"/>
                <a:gd name="connsiteX406" fmla="*/ 5054 w 19998"/>
                <a:gd name="connsiteY406" fmla="*/ 4601 h 19998"/>
                <a:gd name="connsiteX407" fmla="*/ 5037 w 19998"/>
                <a:gd name="connsiteY407" fmla="*/ 4618 h 19998"/>
                <a:gd name="connsiteX408" fmla="*/ 5011 w 19998"/>
                <a:gd name="connsiteY408" fmla="*/ 4131 h 19998"/>
                <a:gd name="connsiteX409" fmla="*/ 4642 w 19998"/>
                <a:gd name="connsiteY409" fmla="*/ 3335 h 19998"/>
                <a:gd name="connsiteX410" fmla="*/ 4663 w 19998"/>
                <a:gd name="connsiteY410" fmla="*/ 3092 h 19998"/>
                <a:gd name="connsiteX411" fmla="*/ 4563 w 19998"/>
                <a:gd name="connsiteY411" fmla="*/ 3050 h 19998"/>
                <a:gd name="connsiteX412" fmla="*/ 4684 w 19998"/>
                <a:gd name="connsiteY412" fmla="*/ 2947 h 19998"/>
                <a:gd name="connsiteX413" fmla="*/ 5242 w 19998"/>
                <a:gd name="connsiteY413" fmla="*/ 3092 h 19998"/>
                <a:gd name="connsiteX414" fmla="*/ 5258 w 19998"/>
                <a:gd name="connsiteY414" fmla="*/ 3029 h 19998"/>
                <a:gd name="connsiteX415" fmla="*/ 5570 w 19998"/>
                <a:gd name="connsiteY415" fmla="*/ 3050 h 19998"/>
                <a:gd name="connsiteX416" fmla="*/ 5632 w 19998"/>
                <a:gd name="connsiteY416" fmla="*/ 3252 h 19998"/>
                <a:gd name="connsiteX417" fmla="*/ 5592 w 19998"/>
                <a:gd name="connsiteY417" fmla="*/ 3252 h 19998"/>
                <a:gd name="connsiteX418" fmla="*/ 5570 w 19998"/>
                <a:gd name="connsiteY418" fmla="*/ 3316 h 19998"/>
                <a:gd name="connsiteX419" fmla="*/ 5511 w 19998"/>
                <a:gd name="connsiteY419" fmla="*/ 3316 h 19998"/>
                <a:gd name="connsiteX420" fmla="*/ 5675 w 19998"/>
                <a:gd name="connsiteY420" fmla="*/ 3800 h 19998"/>
                <a:gd name="connsiteX421" fmla="*/ 5649 w 19998"/>
                <a:gd name="connsiteY421" fmla="*/ 3826 h 19998"/>
                <a:gd name="connsiteX422" fmla="*/ 5732 w 19998"/>
                <a:gd name="connsiteY422" fmla="*/ 3842 h 19998"/>
                <a:gd name="connsiteX423" fmla="*/ 5713 w 19998"/>
                <a:gd name="connsiteY423" fmla="*/ 3842 h 19998"/>
                <a:gd name="connsiteX424" fmla="*/ 5732 w 19998"/>
                <a:gd name="connsiteY424" fmla="*/ 3882 h 19998"/>
                <a:gd name="connsiteX425" fmla="*/ 5775 w 19998"/>
                <a:gd name="connsiteY425" fmla="*/ 3882 h 19998"/>
                <a:gd name="connsiteX426" fmla="*/ 5861 w 19998"/>
                <a:gd name="connsiteY426" fmla="*/ 3762 h 19998"/>
                <a:gd name="connsiteX427" fmla="*/ 6499 w 19998"/>
                <a:gd name="connsiteY427" fmla="*/ 3906 h 19998"/>
                <a:gd name="connsiteX428" fmla="*/ 7611 w 19998"/>
                <a:gd name="connsiteY428" fmla="*/ 3826 h 19998"/>
                <a:gd name="connsiteX429" fmla="*/ 7923 w 19998"/>
                <a:gd name="connsiteY429" fmla="*/ 3722 h 19998"/>
                <a:gd name="connsiteX430" fmla="*/ 8045 w 19998"/>
                <a:gd name="connsiteY430" fmla="*/ 3703 h 19998"/>
                <a:gd name="connsiteX431" fmla="*/ 7611 w 19998"/>
                <a:gd name="connsiteY431" fmla="*/ 3600 h 19998"/>
                <a:gd name="connsiteX432" fmla="*/ 7611 w 19998"/>
                <a:gd name="connsiteY432" fmla="*/ 3581 h 19998"/>
                <a:gd name="connsiteX433" fmla="*/ 7799 w 19998"/>
                <a:gd name="connsiteY433" fmla="*/ 3092 h 19998"/>
                <a:gd name="connsiteX434" fmla="*/ 9574 w 19998"/>
                <a:gd name="connsiteY434" fmla="*/ 2317 h 19998"/>
                <a:gd name="connsiteX435" fmla="*/ 9843 w 19998"/>
                <a:gd name="connsiteY435" fmla="*/ 1993 h 19998"/>
                <a:gd name="connsiteX436" fmla="*/ 9902 w 19998"/>
                <a:gd name="connsiteY436" fmla="*/ 2051 h 19998"/>
                <a:gd name="connsiteX437" fmla="*/ 10031 w 19998"/>
                <a:gd name="connsiteY437" fmla="*/ 2051 h 19998"/>
                <a:gd name="connsiteX438" fmla="*/ 9964 w 19998"/>
                <a:gd name="connsiteY438" fmla="*/ 1972 h 19998"/>
                <a:gd name="connsiteX439" fmla="*/ 9943 w 19998"/>
                <a:gd name="connsiteY439" fmla="*/ 1993 h 19998"/>
                <a:gd name="connsiteX440" fmla="*/ 9843 w 19998"/>
                <a:gd name="connsiteY440" fmla="*/ 1645 h 19998"/>
                <a:gd name="connsiteX441" fmla="*/ 9902 w 19998"/>
                <a:gd name="connsiteY441" fmla="*/ 1645 h 19998"/>
                <a:gd name="connsiteX442" fmla="*/ 9902 w 19998"/>
                <a:gd name="connsiteY442" fmla="*/ 1628 h 19998"/>
                <a:gd name="connsiteX443" fmla="*/ 9902 w 19998"/>
                <a:gd name="connsiteY443" fmla="*/ 1607 h 19998"/>
                <a:gd name="connsiteX444" fmla="*/ 9843 w 19998"/>
                <a:gd name="connsiteY444" fmla="*/ 1542 h 19998"/>
                <a:gd name="connsiteX445" fmla="*/ 9886 w 19998"/>
                <a:gd name="connsiteY445" fmla="*/ 1260 h 19998"/>
                <a:gd name="connsiteX446" fmla="*/ 9926 w 19998"/>
                <a:gd name="connsiteY446" fmla="*/ 1243 h 19998"/>
                <a:gd name="connsiteX447" fmla="*/ 9886 w 19998"/>
                <a:gd name="connsiteY447" fmla="*/ 815 h 19998"/>
                <a:gd name="connsiteX448" fmla="*/ 9902 w 19998"/>
                <a:gd name="connsiteY448" fmla="*/ 815 h 19998"/>
                <a:gd name="connsiteX449" fmla="*/ 9886 w 19998"/>
                <a:gd name="connsiteY449" fmla="*/ 484 h 19998"/>
                <a:gd name="connsiteX450" fmla="*/ 10645 w 19998"/>
                <a:gd name="connsiteY450" fmla="*/ 186 h 19998"/>
                <a:gd name="connsiteX451" fmla="*/ 11307 w 19998"/>
                <a:gd name="connsiteY451" fmla="*/ 0 h 19998"/>
                <a:gd name="connsiteX452" fmla="*/ 11431 w 19998"/>
                <a:gd name="connsiteY452" fmla="*/ 324 h 19998"/>
                <a:gd name="connsiteX453" fmla="*/ 11431 w 19998"/>
                <a:gd name="connsiteY453" fmla="*/ 630 h 19998"/>
                <a:gd name="connsiteX454" fmla="*/ 11577 w 19998"/>
                <a:gd name="connsiteY454" fmla="*/ 630 h 19998"/>
                <a:gd name="connsiteX455" fmla="*/ 11700 w 19998"/>
                <a:gd name="connsiteY455" fmla="*/ 832 h 19998"/>
                <a:gd name="connsiteX456" fmla="*/ 11822 w 19998"/>
                <a:gd name="connsiteY456" fmla="*/ 895 h 19998"/>
                <a:gd name="connsiteX457" fmla="*/ 12158 w 19998"/>
                <a:gd name="connsiteY457" fmla="*/ 670 h 19998"/>
                <a:gd name="connsiteX458" fmla="*/ 12279 w 19998"/>
                <a:gd name="connsiteY458" fmla="*/ 792 h 19998"/>
                <a:gd name="connsiteX459" fmla="*/ 12255 w 19998"/>
                <a:gd name="connsiteY459" fmla="*/ 815 h 19998"/>
                <a:gd name="connsiteX460" fmla="*/ 12360 w 19998"/>
                <a:gd name="connsiteY460" fmla="*/ 895 h 19998"/>
                <a:gd name="connsiteX461" fmla="*/ 12360 w 19998"/>
                <a:gd name="connsiteY461" fmla="*/ 912 h 19998"/>
                <a:gd name="connsiteX462" fmla="*/ 12339 w 19998"/>
                <a:gd name="connsiteY462" fmla="*/ 935 h 19998"/>
                <a:gd name="connsiteX463" fmla="*/ 12548 w 19998"/>
                <a:gd name="connsiteY463" fmla="*/ 1342 h 19998"/>
                <a:gd name="connsiteX464" fmla="*/ 12753 w 19998"/>
                <a:gd name="connsiteY464" fmla="*/ 1260 h 19998"/>
                <a:gd name="connsiteX465" fmla="*/ 12729 w 19998"/>
                <a:gd name="connsiteY465" fmla="*/ 1363 h 19998"/>
                <a:gd name="connsiteX466" fmla="*/ 12834 w 19998"/>
                <a:gd name="connsiteY466" fmla="*/ 1323 h 19998"/>
                <a:gd name="connsiteX467" fmla="*/ 12853 w 19998"/>
                <a:gd name="connsiteY467" fmla="*/ 1342 h 19998"/>
                <a:gd name="connsiteX468" fmla="*/ 12901 w 19998"/>
                <a:gd name="connsiteY468" fmla="*/ 1342 h 19998"/>
                <a:gd name="connsiteX469" fmla="*/ 13039 w 19998"/>
                <a:gd name="connsiteY469" fmla="*/ 1769 h 19998"/>
                <a:gd name="connsiteX470" fmla="*/ 13039 w 19998"/>
                <a:gd name="connsiteY470" fmla="*/ 1751 h 19998"/>
                <a:gd name="connsiteX471" fmla="*/ 13065 w 19998"/>
                <a:gd name="connsiteY471" fmla="*/ 1751 h 19998"/>
                <a:gd name="connsiteX472" fmla="*/ 13082 w 19998"/>
                <a:gd name="connsiteY472" fmla="*/ 1671 h 19998"/>
                <a:gd name="connsiteX473" fmla="*/ 13186 w 19998"/>
                <a:gd name="connsiteY473" fmla="*/ 1645 h 19998"/>
                <a:gd name="connsiteX474" fmla="*/ 13203 w 19998"/>
                <a:gd name="connsiteY474" fmla="*/ 1671 h 19998"/>
                <a:gd name="connsiteX475" fmla="*/ 13203 w 19998"/>
                <a:gd name="connsiteY475" fmla="*/ 1645 h 19998"/>
                <a:gd name="connsiteX476" fmla="*/ 13267 w 19998"/>
                <a:gd name="connsiteY476" fmla="*/ 1645 h 19998"/>
                <a:gd name="connsiteX477" fmla="*/ 13267 w 19998"/>
                <a:gd name="connsiteY477" fmla="*/ 1671 h 19998"/>
                <a:gd name="connsiteX478" fmla="*/ 13308 w 19998"/>
                <a:gd name="connsiteY478" fmla="*/ 1687 h 19998"/>
                <a:gd name="connsiteX479" fmla="*/ 13308 w 19998"/>
                <a:gd name="connsiteY479" fmla="*/ 1711 h 19998"/>
                <a:gd name="connsiteX480" fmla="*/ 13515 w 19998"/>
                <a:gd name="connsiteY480" fmla="*/ 1628 h 19998"/>
                <a:gd name="connsiteX481" fmla="*/ 13598 w 19998"/>
                <a:gd name="connsiteY481" fmla="*/ 1751 h 19998"/>
                <a:gd name="connsiteX482" fmla="*/ 13660 w 19998"/>
                <a:gd name="connsiteY482" fmla="*/ 1769 h 19998"/>
                <a:gd name="connsiteX483" fmla="*/ 13660 w 19998"/>
                <a:gd name="connsiteY483" fmla="*/ 1833 h 19998"/>
                <a:gd name="connsiteX484" fmla="*/ 13677 w 19998"/>
                <a:gd name="connsiteY484" fmla="*/ 1833 h 19998"/>
                <a:gd name="connsiteX485" fmla="*/ 13677 w 19998"/>
                <a:gd name="connsiteY485" fmla="*/ 1849 h 19998"/>
                <a:gd name="connsiteX486" fmla="*/ 13725 w 19998"/>
                <a:gd name="connsiteY486" fmla="*/ 1849 h 19998"/>
                <a:gd name="connsiteX487" fmla="*/ 13703 w 19998"/>
                <a:gd name="connsiteY487" fmla="*/ 1833 h 19998"/>
                <a:gd name="connsiteX488" fmla="*/ 13725 w 19998"/>
                <a:gd name="connsiteY488" fmla="*/ 1791 h 19998"/>
                <a:gd name="connsiteX489" fmla="*/ 13808 w 19998"/>
                <a:gd name="connsiteY489" fmla="*/ 1873 h 19998"/>
                <a:gd name="connsiteX490" fmla="*/ 13725 w 19998"/>
                <a:gd name="connsiteY490" fmla="*/ 2155 h 19998"/>
                <a:gd name="connsiteX491" fmla="*/ 13725 w 19998"/>
                <a:gd name="connsiteY491" fmla="*/ 2138 h 19998"/>
                <a:gd name="connsiteX492" fmla="*/ 13784 w 19998"/>
                <a:gd name="connsiteY492" fmla="*/ 2155 h 19998"/>
                <a:gd name="connsiteX493" fmla="*/ 13825 w 19998"/>
                <a:gd name="connsiteY493" fmla="*/ 2301 h 19998"/>
                <a:gd name="connsiteX494" fmla="*/ 13703 w 19998"/>
                <a:gd name="connsiteY494" fmla="*/ 2420 h 19998"/>
                <a:gd name="connsiteX495" fmla="*/ 13741 w 19998"/>
                <a:gd name="connsiteY495" fmla="*/ 2463 h 19998"/>
                <a:gd name="connsiteX496" fmla="*/ 13703 w 19998"/>
                <a:gd name="connsiteY496" fmla="*/ 2503 h 19998"/>
                <a:gd name="connsiteX497" fmla="*/ 13784 w 19998"/>
                <a:gd name="connsiteY497" fmla="*/ 2519 h 19998"/>
                <a:gd name="connsiteX498" fmla="*/ 13784 w 19998"/>
                <a:gd name="connsiteY498" fmla="*/ 2540 h 19998"/>
                <a:gd name="connsiteX499" fmla="*/ 13849 w 19998"/>
                <a:gd name="connsiteY499" fmla="*/ 2540 h 19998"/>
                <a:gd name="connsiteX500" fmla="*/ 14280 w 19998"/>
                <a:gd name="connsiteY500" fmla="*/ 2540 h 19998"/>
                <a:gd name="connsiteX501" fmla="*/ 14527 w 19998"/>
                <a:gd name="connsiteY501" fmla="*/ 2437 h 19998"/>
                <a:gd name="connsiteX502" fmla="*/ 14527 w 19998"/>
                <a:gd name="connsiteY502" fmla="*/ 2218 h 19998"/>
                <a:gd name="connsiteX503" fmla="*/ 14715 w 19998"/>
                <a:gd name="connsiteY503" fmla="*/ 2051 h 19998"/>
                <a:gd name="connsiteX504" fmla="*/ 14815 w 19998"/>
                <a:gd name="connsiteY504" fmla="*/ 2115 h 19998"/>
                <a:gd name="connsiteX505" fmla="*/ 14775 w 19998"/>
                <a:gd name="connsiteY505" fmla="*/ 2138 h 19998"/>
                <a:gd name="connsiteX506" fmla="*/ 14796 w 19998"/>
                <a:gd name="connsiteY506" fmla="*/ 2218 h 19998"/>
                <a:gd name="connsiteX507" fmla="*/ 14756 w 19998"/>
                <a:gd name="connsiteY507" fmla="*/ 2195 h 19998"/>
                <a:gd name="connsiteX508" fmla="*/ 14732 w 19998"/>
                <a:gd name="connsiteY508" fmla="*/ 2218 h 19998"/>
                <a:gd name="connsiteX509" fmla="*/ 14756 w 19998"/>
                <a:gd name="connsiteY509" fmla="*/ 2237 h 19998"/>
                <a:gd name="connsiteX510" fmla="*/ 14732 w 19998"/>
                <a:gd name="connsiteY510" fmla="*/ 2275 h 19998"/>
                <a:gd name="connsiteX511" fmla="*/ 14715 w 19998"/>
                <a:gd name="connsiteY511" fmla="*/ 2275 h 19998"/>
                <a:gd name="connsiteX512" fmla="*/ 14756 w 19998"/>
                <a:gd name="connsiteY512" fmla="*/ 2341 h 19998"/>
                <a:gd name="connsiteX513" fmla="*/ 14675 w 19998"/>
                <a:gd name="connsiteY513" fmla="*/ 2519 h 19998"/>
                <a:gd name="connsiteX514" fmla="*/ 14815 w 19998"/>
                <a:gd name="connsiteY514" fmla="*/ 2622 h 19998"/>
                <a:gd name="connsiteX515" fmla="*/ 14796 w 19998"/>
                <a:gd name="connsiteY515" fmla="*/ 2904 h 19998"/>
                <a:gd name="connsiteX516" fmla="*/ 14918 w 19998"/>
                <a:gd name="connsiteY516" fmla="*/ 2904 h 19998"/>
                <a:gd name="connsiteX517" fmla="*/ 14918 w 19998"/>
                <a:gd name="connsiteY517" fmla="*/ 2867 h 19998"/>
                <a:gd name="connsiteX518" fmla="*/ 15001 w 19998"/>
                <a:gd name="connsiteY518" fmla="*/ 2888 h 19998"/>
                <a:gd name="connsiteX519" fmla="*/ 15230 w 19998"/>
                <a:gd name="connsiteY519" fmla="*/ 3074 h 19998"/>
                <a:gd name="connsiteX520" fmla="*/ 15249 w 19998"/>
                <a:gd name="connsiteY520" fmla="*/ 3050 h 19998"/>
                <a:gd name="connsiteX521" fmla="*/ 15249 w 19998"/>
                <a:gd name="connsiteY521" fmla="*/ 3114 h 19998"/>
                <a:gd name="connsiteX522" fmla="*/ 15330 w 19998"/>
                <a:gd name="connsiteY522" fmla="*/ 3114 h 19998"/>
                <a:gd name="connsiteX523" fmla="*/ 15418 w 19998"/>
                <a:gd name="connsiteY523" fmla="*/ 3114 h 19998"/>
                <a:gd name="connsiteX524" fmla="*/ 15499 w 19998"/>
                <a:gd name="connsiteY524" fmla="*/ 3196 h 19998"/>
                <a:gd name="connsiteX525" fmla="*/ 15475 w 19998"/>
                <a:gd name="connsiteY525" fmla="*/ 3252 h 19998"/>
                <a:gd name="connsiteX526" fmla="*/ 15499 w 19998"/>
                <a:gd name="connsiteY526" fmla="*/ 3295 h 19998"/>
                <a:gd name="connsiteX527" fmla="*/ 15499 w 19998"/>
                <a:gd name="connsiteY527" fmla="*/ 3276 h 19998"/>
                <a:gd name="connsiteX528" fmla="*/ 15599 w 19998"/>
                <a:gd name="connsiteY528" fmla="*/ 3276 h 19998"/>
                <a:gd name="connsiteX529" fmla="*/ 15704 w 19998"/>
                <a:gd name="connsiteY529" fmla="*/ 3374 h 19998"/>
                <a:gd name="connsiteX530" fmla="*/ 15682 w 19998"/>
                <a:gd name="connsiteY530" fmla="*/ 3414 h 19998"/>
                <a:gd name="connsiteX531" fmla="*/ 15723 w 19998"/>
                <a:gd name="connsiteY531" fmla="*/ 3478 h 19998"/>
                <a:gd name="connsiteX532" fmla="*/ 15704 w 19998"/>
                <a:gd name="connsiteY532" fmla="*/ 3497 h 19998"/>
                <a:gd name="connsiteX533" fmla="*/ 15747 w 19998"/>
                <a:gd name="connsiteY533" fmla="*/ 3534 h 19998"/>
                <a:gd name="connsiteX534" fmla="*/ 15747 w 19998"/>
                <a:gd name="connsiteY534" fmla="*/ 3518 h 19998"/>
                <a:gd name="connsiteX535" fmla="*/ 15935 w 19998"/>
                <a:gd name="connsiteY535" fmla="*/ 3478 h 19998"/>
                <a:gd name="connsiteX536" fmla="*/ 15935 w 19998"/>
                <a:gd name="connsiteY536" fmla="*/ 3518 h 19998"/>
                <a:gd name="connsiteX537" fmla="*/ 15951 w 19998"/>
                <a:gd name="connsiteY537" fmla="*/ 3518 h 19998"/>
                <a:gd name="connsiteX538" fmla="*/ 15992 w 19998"/>
                <a:gd name="connsiteY538" fmla="*/ 3414 h 19998"/>
                <a:gd name="connsiteX539" fmla="*/ 16156 w 19998"/>
                <a:gd name="connsiteY539" fmla="*/ 3414 h 19998"/>
                <a:gd name="connsiteX540" fmla="*/ 16156 w 19998"/>
                <a:gd name="connsiteY540" fmla="*/ 3374 h 19998"/>
                <a:gd name="connsiteX541" fmla="*/ 16302 w 19998"/>
                <a:gd name="connsiteY541" fmla="*/ 3436 h 19998"/>
                <a:gd name="connsiteX542" fmla="*/ 16285 w 19998"/>
                <a:gd name="connsiteY542" fmla="*/ 3454 h 19998"/>
                <a:gd name="connsiteX543" fmla="*/ 16366 w 19998"/>
                <a:gd name="connsiteY543" fmla="*/ 3518 h 19998"/>
                <a:gd name="connsiteX544" fmla="*/ 16490 w 19998"/>
                <a:gd name="connsiteY544" fmla="*/ 3518 h 19998"/>
                <a:gd name="connsiteX545" fmla="*/ 16506 w 19998"/>
                <a:gd name="connsiteY545" fmla="*/ 3600 h 19998"/>
                <a:gd name="connsiteX546" fmla="*/ 16590 w 19998"/>
                <a:gd name="connsiteY546" fmla="*/ 3624 h 19998"/>
                <a:gd name="connsiteX547" fmla="*/ 16611 w 19998"/>
                <a:gd name="connsiteY547" fmla="*/ 3581 h 19998"/>
                <a:gd name="connsiteX548" fmla="*/ 16694 w 19998"/>
                <a:gd name="connsiteY548" fmla="*/ 3600 h 19998"/>
                <a:gd name="connsiteX549" fmla="*/ 16694 w 19998"/>
                <a:gd name="connsiteY549" fmla="*/ 3560 h 19998"/>
                <a:gd name="connsiteX550" fmla="*/ 16716 w 19998"/>
                <a:gd name="connsiteY550" fmla="*/ 3560 h 19998"/>
                <a:gd name="connsiteX551" fmla="*/ 16716 w 19998"/>
                <a:gd name="connsiteY551" fmla="*/ 3518 h 19998"/>
                <a:gd name="connsiteX552" fmla="*/ 16759 w 19998"/>
                <a:gd name="connsiteY552" fmla="*/ 3497 h 19998"/>
                <a:gd name="connsiteX553" fmla="*/ 16759 w 19998"/>
                <a:gd name="connsiteY553" fmla="*/ 3478 h 19998"/>
                <a:gd name="connsiteX554" fmla="*/ 16940 w 19998"/>
                <a:gd name="connsiteY554" fmla="*/ 3478 h 19998"/>
                <a:gd name="connsiteX555" fmla="*/ 17085 w 19998"/>
                <a:gd name="connsiteY555" fmla="*/ 3560 h 19998"/>
                <a:gd name="connsiteX556" fmla="*/ 17085 w 19998"/>
                <a:gd name="connsiteY556" fmla="*/ 3534 h 19998"/>
                <a:gd name="connsiteX557" fmla="*/ 17192 w 19998"/>
                <a:gd name="connsiteY557" fmla="*/ 3518 h 19998"/>
                <a:gd name="connsiteX558" fmla="*/ 17192 w 19998"/>
                <a:gd name="connsiteY558" fmla="*/ 3534 h 19998"/>
                <a:gd name="connsiteX559" fmla="*/ 17373 w 19998"/>
                <a:gd name="connsiteY559" fmla="*/ 3640 h 19998"/>
                <a:gd name="connsiteX560" fmla="*/ 17354 w 19998"/>
                <a:gd name="connsiteY560" fmla="*/ 3663 h 19998"/>
                <a:gd name="connsiteX561" fmla="*/ 17437 w 19998"/>
                <a:gd name="connsiteY561" fmla="*/ 3783 h 19998"/>
                <a:gd name="connsiteX562" fmla="*/ 17397 w 19998"/>
                <a:gd name="connsiteY562" fmla="*/ 3783 h 19998"/>
                <a:gd name="connsiteX563" fmla="*/ 17414 w 19998"/>
                <a:gd name="connsiteY563" fmla="*/ 3826 h 19998"/>
                <a:gd name="connsiteX564" fmla="*/ 17437 w 19998"/>
                <a:gd name="connsiteY564" fmla="*/ 3826 h 19998"/>
                <a:gd name="connsiteX565" fmla="*/ 17602 w 19998"/>
                <a:gd name="connsiteY565" fmla="*/ 4028 h 19998"/>
                <a:gd name="connsiteX566" fmla="*/ 17623 w 19998"/>
                <a:gd name="connsiteY566" fmla="*/ 4091 h 19998"/>
                <a:gd name="connsiteX567" fmla="*/ 17642 w 19998"/>
                <a:gd name="connsiteY567" fmla="*/ 4091 h 19998"/>
                <a:gd name="connsiteX568" fmla="*/ 17683 w 19998"/>
                <a:gd name="connsiteY568" fmla="*/ 4211 h 19998"/>
                <a:gd name="connsiteX569" fmla="*/ 17849 w 19998"/>
                <a:gd name="connsiteY569" fmla="*/ 4211 h 19998"/>
                <a:gd name="connsiteX570" fmla="*/ 17849 w 19998"/>
                <a:gd name="connsiteY570" fmla="*/ 4171 h 19998"/>
                <a:gd name="connsiteX571" fmla="*/ 17871 w 19998"/>
                <a:gd name="connsiteY571" fmla="*/ 4171 h 19998"/>
                <a:gd name="connsiteX572" fmla="*/ 17830 w 19998"/>
                <a:gd name="connsiteY572" fmla="*/ 4091 h 19998"/>
                <a:gd name="connsiteX573" fmla="*/ 17871 w 19998"/>
                <a:gd name="connsiteY573" fmla="*/ 4065 h 19998"/>
                <a:gd name="connsiteX574" fmla="*/ 17935 w 19998"/>
                <a:gd name="connsiteY574" fmla="*/ 4091 h 19998"/>
                <a:gd name="connsiteX575" fmla="*/ 17976 w 19998"/>
                <a:gd name="connsiteY575" fmla="*/ 4065 h 19998"/>
                <a:gd name="connsiteX576" fmla="*/ 18019 w 19998"/>
                <a:gd name="connsiteY576" fmla="*/ 4091 h 19998"/>
                <a:gd name="connsiteX577" fmla="*/ 18140 w 19998"/>
                <a:gd name="connsiteY577" fmla="*/ 4131 h 19998"/>
                <a:gd name="connsiteX578" fmla="*/ 18183 w 19998"/>
                <a:gd name="connsiteY578" fmla="*/ 4293 h 19998"/>
                <a:gd name="connsiteX579" fmla="*/ 18200 w 19998"/>
                <a:gd name="connsiteY579" fmla="*/ 4293 h 19998"/>
                <a:gd name="connsiteX580" fmla="*/ 18223 w 19998"/>
                <a:gd name="connsiteY580" fmla="*/ 4211 h 19998"/>
                <a:gd name="connsiteX581" fmla="*/ 18240 w 19998"/>
                <a:gd name="connsiteY581" fmla="*/ 4211 h 19998"/>
                <a:gd name="connsiteX582" fmla="*/ 18240 w 19998"/>
                <a:gd name="connsiteY582" fmla="*/ 4230 h 19998"/>
                <a:gd name="connsiteX583" fmla="*/ 18281 w 19998"/>
                <a:gd name="connsiteY583" fmla="*/ 4230 h 19998"/>
                <a:gd name="connsiteX584" fmla="*/ 18328 w 19998"/>
                <a:gd name="connsiteY584" fmla="*/ 4270 h 19998"/>
                <a:gd name="connsiteX585" fmla="*/ 18369 w 19998"/>
                <a:gd name="connsiteY585" fmla="*/ 4253 h 19998"/>
                <a:gd name="connsiteX586" fmla="*/ 18388 w 19998"/>
                <a:gd name="connsiteY586" fmla="*/ 4270 h 19998"/>
                <a:gd name="connsiteX587" fmla="*/ 18531 w 19998"/>
                <a:gd name="connsiteY587" fmla="*/ 4253 h 19998"/>
                <a:gd name="connsiteX588" fmla="*/ 18531 w 19998"/>
                <a:gd name="connsiteY588" fmla="*/ 4270 h 19998"/>
                <a:gd name="connsiteX589" fmla="*/ 18631 w 19998"/>
                <a:gd name="connsiteY589" fmla="*/ 4211 h 19998"/>
                <a:gd name="connsiteX590" fmla="*/ 18631 w 19998"/>
                <a:gd name="connsiteY590" fmla="*/ 4131 h 19998"/>
                <a:gd name="connsiteX591" fmla="*/ 18762 w 19998"/>
                <a:gd name="connsiteY591" fmla="*/ 4108 h 19998"/>
                <a:gd name="connsiteX592" fmla="*/ 18778 w 19998"/>
                <a:gd name="connsiteY592" fmla="*/ 4148 h 19998"/>
                <a:gd name="connsiteX593" fmla="*/ 18821 w 19998"/>
                <a:gd name="connsiteY593" fmla="*/ 4131 h 19998"/>
                <a:gd name="connsiteX594" fmla="*/ 18943 w 19998"/>
                <a:gd name="connsiteY594" fmla="*/ 4333 h 19998"/>
                <a:gd name="connsiteX595" fmla="*/ 19047 w 19998"/>
                <a:gd name="connsiteY595" fmla="*/ 4333 h 19998"/>
                <a:gd name="connsiteX596" fmla="*/ 19064 w 19998"/>
                <a:gd name="connsiteY596" fmla="*/ 4392 h 19998"/>
                <a:gd name="connsiteX597" fmla="*/ 19152 w 19998"/>
                <a:gd name="connsiteY597" fmla="*/ 4392 h 19998"/>
                <a:gd name="connsiteX598" fmla="*/ 19152 w 19998"/>
                <a:gd name="connsiteY598" fmla="*/ 4373 h 19998"/>
                <a:gd name="connsiteX599" fmla="*/ 19212 w 19998"/>
                <a:gd name="connsiteY599" fmla="*/ 4373 h 19998"/>
                <a:gd name="connsiteX600" fmla="*/ 19212 w 19998"/>
                <a:gd name="connsiteY600" fmla="*/ 4392 h 19998"/>
                <a:gd name="connsiteX601" fmla="*/ 19317 w 19998"/>
                <a:gd name="connsiteY601" fmla="*/ 4333 h 19998"/>
                <a:gd name="connsiteX602" fmla="*/ 19417 w 19998"/>
                <a:gd name="connsiteY602" fmla="*/ 4392 h 19998"/>
                <a:gd name="connsiteX603" fmla="*/ 19443 w 19998"/>
                <a:gd name="connsiteY603" fmla="*/ 4373 h 19998"/>
                <a:gd name="connsiteX604" fmla="*/ 19500 w 19998"/>
                <a:gd name="connsiteY604" fmla="*/ 4373 h 19998"/>
                <a:gd name="connsiteX605" fmla="*/ 19521 w 19998"/>
                <a:gd name="connsiteY605" fmla="*/ 4352 h 19998"/>
                <a:gd name="connsiteX606" fmla="*/ 19998 w 19998"/>
                <a:gd name="connsiteY606" fmla="*/ 4512 h 19998"/>
                <a:gd name="connsiteX607" fmla="*/ 19750 w 19998"/>
                <a:gd name="connsiteY607" fmla="*/ 4939 h 19998"/>
                <a:gd name="connsiteX608" fmla="*/ 19712 w 19998"/>
                <a:gd name="connsiteY608" fmla="*/ 4939 h 19998"/>
                <a:gd name="connsiteX609" fmla="*/ 19686 w 19998"/>
                <a:gd name="connsiteY609" fmla="*/ 5003 h 19998"/>
                <a:gd name="connsiteX610" fmla="*/ 19645 w 19998"/>
                <a:gd name="connsiteY610" fmla="*/ 5003 h 19998"/>
                <a:gd name="connsiteX611" fmla="*/ 19131 w 19998"/>
                <a:gd name="connsiteY611" fmla="*/ 6512 h 19998"/>
                <a:gd name="connsiteX612" fmla="*/ 19236 w 19998"/>
                <a:gd name="connsiteY612" fmla="*/ 7750 h 19998"/>
                <a:gd name="connsiteX613" fmla="*/ 19212 w 19998"/>
                <a:gd name="connsiteY613" fmla="*/ 7750 h 19998"/>
                <a:gd name="connsiteX614" fmla="*/ 19090 w 19998"/>
                <a:gd name="connsiteY614" fmla="*/ 7870 h 19998"/>
                <a:gd name="connsiteX615" fmla="*/ 19152 w 19998"/>
                <a:gd name="connsiteY615" fmla="*/ 7853 h 19998"/>
                <a:gd name="connsiteX616" fmla="*/ 19064 w 19998"/>
                <a:gd name="connsiteY616" fmla="*/ 7973 h 19998"/>
                <a:gd name="connsiteX617" fmla="*/ 18983 w 19998"/>
                <a:gd name="connsiteY617" fmla="*/ 7973 h 19998"/>
                <a:gd name="connsiteX618" fmla="*/ 18714 w 19998"/>
                <a:gd name="connsiteY618" fmla="*/ 8135 h 19998"/>
                <a:gd name="connsiteX619" fmla="*/ 18695 w 19998"/>
                <a:gd name="connsiteY619" fmla="*/ 8093 h 19998"/>
                <a:gd name="connsiteX620" fmla="*/ 18614 w 19998"/>
                <a:gd name="connsiteY620" fmla="*/ 7997 h 19998"/>
                <a:gd name="connsiteX621" fmla="*/ 18304 w 19998"/>
                <a:gd name="connsiteY62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298 w 19998"/>
                <a:gd name="connsiteY375" fmla="*/ 5003 h 19998"/>
                <a:gd name="connsiteX376" fmla="*/ 1341 w 19998"/>
                <a:gd name="connsiteY376" fmla="*/ 5165 h 19998"/>
                <a:gd name="connsiteX377" fmla="*/ 1524 w 19998"/>
                <a:gd name="connsiteY377" fmla="*/ 5069 h 19998"/>
                <a:gd name="connsiteX378" fmla="*/ 1562 w 19998"/>
                <a:gd name="connsiteY378" fmla="*/ 5069 h 19998"/>
                <a:gd name="connsiteX379" fmla="*/ 1562 w 19998"/>
                <a:gd name="connsiteY379" fmla="*/ 5043 h 19998"/>
                <a:gd name="connsiteX380" fmla="*/ 1815 w 19998"/>
                <a:gd name="connsiteY380" fmla="*/ 5125 h 19998"/>
                <a:gd name="connsiteX381" fmla="*/ 1936 w 19998"/>
                <a:gd name="connsiteY381" fmla="*/ 5165 h 19998"/>
                <a:gd name="connsiteX382" fmla="*/ 1936 w 19998"/>
                <a:gd name="connsiteY382" fmla="*/ 5149 h 19998"/>
                <a:gd name="connsiteX383" fmla="*/ 1979 w 19998"/>
                <a:gd name="connsiteY383" fmla="*/ 5003 h 19998"/>
                <a:gd name="connsiteX384" fmla="*/ 1936 w 19998"/>
                <a:gd name="connsiteY384" fmla="*/ 4939 h 19998"/>
                <a:gd name="connsiteX385" fmla="*/ 2103 w 19998"/>
                <a:gd name="connsiteY385" fmla="*/ 4820 h 19998"/>
                <a:gd name="connsiteX386" fmla="*/ 2496 w 19998"/>
                <a:gd name="connsiteY386" fmla="*/ 4777 h 19998"/>
                <a:gd name="connsiteX387" fmla="*/ 2536 w 19998"/>
                <a:gd name="connsiteY387" fmla="*/ 4860 h 19998"/>
                <a:gd name="connsiteX388" fmla="*/ 2722 w 19998"/>
                <a:gd name="connsiteY388" fmla="*/ 4761 h 19998"/>
                <a:gd name="connsiteX389" fmla="*/ 2722 w 19998"/>
                <a:gd name="connsiteY389" fmla="*/ 4900 h 19998"/>
                <a:gd name="connsiteX390" fmla="*/ 2805 w 19998"/>
                <a:gd name="connsiteY390" fmla="*/ 4923 h 19998"/>
                <a:gd name="connsiteX391" fmla="*/ 2970 w 19998"/>
                <a:gd name="connsiteY391" fmla="*/ 5189 h 19998"/>
                <a:gd name="connsiteX392" fmla="*/ 3256 w 19998"/>
                <a:gd name="connsiteY392" fmla="*/ 5673 h 19998"/>
                <a:gd name="connsiteX393" fmla="*/ 3608 w 19998"/>
                <a:gd name="connsiteY393" fmla="*/ 5391 h 19998"/>
                <a:gd name="connsiteX394" fmla="*/ 3860 w 19998"/>
                <a:gd name="connsiteY394" fmla="*/ 5268 h 19998"/>
                <a:gd name="connsiteX395" fmla="*/ 3999 w 19998"/>
                <a:gd name="connsiteY395" fmla="*/ 5534 h 19998"/>
                <a:gd name="connsiteX396" fmla="*/ 4351 w 19998"/>
                <a:gd name="connsiteY396" fmla="*/ 5351 h 19998"/>
                <a:gd name="connsiteX397" fmla="*/ 4580 w 19998"/>
                <a:gd name="connsiteY397" fmla="*/ 5268 h 19998"/>
                <a:gd name="connsiteX398" fmla="*/ 4580 w 19998"/>
                <a:gd name="connsiteY398" fmla="*/ 5471 h 19998"/>
                <a:gd name="connsiteX399" fmla="*/ 4994 w 19998"/>
                <a:gd name="connsiteY399" fmla="*/ 5449 h 19998"/>
                <a:gd name="connsiteX400" fmla="*/ 5323 w 19998"/>
                <a:gd name="connsiteY400" fmla="*/ 5471 h 19998"/>
                <a:gd name="connsiteX401" fmla="*/ 5242 w 19998"/>
                <a:gd name="connsiteY401" fmla="*/ 5407 h 19998"/>
                <a:gd name="connsiteX402" fmla="*/ 4994 w 19998"/>
                <a:gd name="connsiteY402" fmla="*/ 5003 h 19998"/>
                <a:gd name="connsiteX403" fmla="*/ 4970 w 19998"/>
                <a:gd name="connsiteY403" fmla="*/ 5003 h 19998"/>
                <a:gd name="connsiteX404" fmla="*/ 5054 w 19998"/>
                <a:gd name="connsiteY404" fmla="*/ 4618 h 19998"/>
                <a:gd name="connsiteX405" fmla="*/ 5054 w 19998"/>
                <a:gd name="connsiteY405" fmla="*/ 4601 h 19998"/>
                <a:gd name="connsiteX406" fmla="*/ 5037 w 19998"/>
                <a:gd name="connsiteY406" fmla="*/ 4618 h 19998"/>
                <a:gd name="connsiteX407" fmla="*/ 5011 w 19998"/>
                <a:gd name="connsiteY407" fmla="*/ 4131 h 19998"/>
                <a:gd name="connsiteX408" fmla="*/ 4642 w 19998"/>
                <a:gd name="connsiteY408" fmla="*/ 3335 h 19998"/>
                <a:gd name="connsiteX409" fmla="*/ 4663 w 19998"/>
                <a:gd name="connsiteY409" fmla="*/ 3092 h 19998"/>
                <a:gd name="connsiteX410" fmla="*/ 4563 w 19998"/>
                <a:gd name="connsiteY410" fmla="*/ 3050 h 19998"/>
                <a:gd name="connsiteX411" fmla="*/ 4684 w 19998"/>
                <a:gd name="connsiteY411" fmla="*/ 2947 h 19998"/>
                <a:gd name="connsiteX412" fmla="*/ 5242 w 19998"/>
                <a:gd name="connsiteY412" fmla="*/ 3092 h 19998"/>
                <a:gd name="connsiteX413" fmla="*/ 5258 w 19998"/>
                <a:gd name="connsiteY413" fmla="*/ 3029 h 19998"/>
                <a:gd name="connsiteX414" fmla="*/ 5570 w 19998"/>
                <a:gd name="connsiteY414" fmla="*/ 3050 h 19998"/>
                <a:gd name="connsiteX415" fmla="*/ 5632 w 19998"/>
                <a:gd name="connsiteY415" fmla="*/ 3252 h 19998"/>
                <a:gd name="connsiteX416" fmla="*/ 5592 w 19998"/>
                <a:gd name="connsiteY416" fmla="*/ 3252 h 19998"/>
                <a:gd name="connsiteX417" fmla="*/ 5570 w 19998"/>
                <a:gd name="connsiteY417" fmla="*/ 3316 h 19998"/>
                <a:gd name="connsiteX418" fmla="*/ 5511 w 19998"/>
                <a:gd name="connsiteY418" fmla="*/ 3316 h 19998"/>
                <a:gd name="connsiteX419" fmla="*/ 5675 w 19998"/>
                <a:gd name="connsiteY419" fmla="*/ 3800 h 19998"/>
                <a:gd name="connsiteX420" fmla="*/ 5649 w 19998"/>
                <a:gd name="connsiteY420" fmla="*/ 3826 h 19998"/>
                <a:gd name="connsiteX421" fmla="*/ 5732 w 19998"/>
                <a:gd name="connsiteY421" fmla="*/ 3842 h 19998"/>
                <a:gd name="connsiteX422" fmla="*/ 5713 w 19998"/>
                <a:gd name="connsiteY422" fmla="*/ 3842 h 19998"/>
                <a:gd name="connsiteX423" fmla="*/ 5732 w 19998"/>
                <a:gd name="connsiteY423" fmla="*/ 3882 h 19998"/>
                <a:gd name="connsiteX424" fmla="*/ 5775 w 19998"/>
                <a:gd name="connsiteY424" fmla="*/ 3882 h 19998"/>
                <a:gd name="connsiteX425" fmla="*/ 5861 w 19998"/>
                <a:gd name="connsiteY425" fmla="*/ 3762 h 19998"/>
                <a:gd name="connsiteX426" fmla="*/ 6499 w 19998"/>
                <a:gd name="connsiteY426" fmla="*/ 3906 h 19998"/>
                <a:gd name="connsiteX427" fmla="*/ 7611 w 19998"/>
                <a:gd name="connsiteY427" fmla="*/ 3826 h 19998"/>
                <a:gd name="connsiteX428" fmla="*/ 7923 w 19998"/>
                <a:gd name="connsiteY428" fmla="*/ 3722 h 19998"/>
                <a:gd name="connsiteX429" fmla="*/ 8045 w 19998"/>
                <a:gd name="connsiteY429" fmla="*/ 3703 h 19998"/>
                <a:gd name="connsiteX430" fmla="*/ 7611 w 19998"/>
                <a:gd name="connsiteY430" fmla="*/ 3600 h 19998"/>
                <a:gd name="connsiteX431" fmla="*/ 7611 w 19998"/>
                <a:gd name="connsiteY431" fmla="*/ 3581 h 19998"/>
                <a:gd name="connsiteX432" fmla="*/ 7799 w 19998"/>
                <a:gd name="connsiteY432" fmla="*/ 3092 h 19998"/>
                <a:gd name="connsiteX433" fmla="*/ 9574 w 19998"/>
                <a:gd name="connsiteY433" fmla="*/ 2317 h 19998"/>
                <a:gd name="connsiteX434" fmla="*/ 9843 w 19998"/>
                <a:gd name="connsiteY434" fmla="*/ 1993 h 19998"/>
                <a:gd name="connsiteX435" fmla="*/ 9902 w 19998"/>
                <a:gd name="connsiteY435" fmla="*/ 2051 h 19998"/>
                <a:gd name="connsiteX436" fmla="*/ 10031 w 19998"/>
                <a:gd name="connsiteY436" fmla="*/ 2051 h 19998"/>
                <a:gd name="connsiteX437" fmla="*/ 9964 w 19998"/>
                <a:gd name="connsiteY437" fmla="*/ 1972 h 19998"/>
                <a:gd name="connsiteX438" fmla="*/ 9943 w 19998"/>
                <a:gd name="connsiteY438" fmla="*/ 1993 h 19998"/>
                <a:gd name="connsiteX439" fmla="*/ 9843 w 19998"/>
                <a:gd name="connsiteY439" fmla="*/ 1645 h 19998"/>
                <a:gd name="connsiteX440" fmla="*/ 9902 w 19998"/>
                <a:gd name="connsiteY440" fmla="*/ 1645 h 19998"/>
                <a:gd name="connsiteX441" fmla="*/ 9902 w 19998"/>
                <a:gd name="connsiteY441" fmla="*/ 1628 h 19998"/>
                <a:gd name="connsiteX442" fmla="*/ 9902 w 19998"/>
                <a:gd name="connsiteY442" fmla="*/ 1607 h 19998"/>
                <a:gd name="connsiteX443" fmla="*/ 9843 w 19998"/>
                <a:gd name="connsiteY443" fmla="*/ 1542 h 19998"/>
                <a:gd name="connsiteX444" fmla="*/ 9886 w 19998"/>
                <a:gd name="connsiteY444" fmla="*/ 1260 h 19998"/>
                <a:gd name="connsiteX445" fmla="*/ 9926 w 19998"/>
                <a:gd name="connsiteY445" fmla="*/ 1243 h 19998"/>
                <a:gd name="connsiteX446" fmla="*/ 9886 w 19998"/>
                <a:gd name="connsiteY446" fmla="*/ 815 h 19998"/>
                <a:gd name="connsiteX447" fmla="*/ 9902 w 19998"/>
                <a:gd name="connsiteY447" fmla="*/ 815 h 19998"/>
                <a:gd name="connsiteX448" fmla="*/ 9886 w 19998"/>
                <a:gd name="connsiteY448" fmla="*/ 484 h 19998"/>
                <a:gd name="connsiteX449" fmla="*/ 10645 w 19998"/>
                <a:gd name="connsiteY449" fmla="*/ 186 h 19998"/>
                <a:gd name="connsiteX450" fmla="*/ 11307 w 19998"/>
                <a:gd name="connsiteY450" fmla="*/ 0 h 19998"/>
                <a:gd name="connsiteX451" fmla="*/ 11431 w 19998"/>
                <a:gd name="connsiteY451" fmla="*/ 324 h 19998"/>
                <a:gd name="connsiteX452" fmla="*/ 11431 w 19998"/>
                <a:gd name="connsiteY452" fmla="*/ 630 h 19998"/>
                <a:gd name="connsiteX453" fmla="*/ 11577 w 19998"/>
                <a:gd name="connsiteY453" fmla="*/ 630 h 19998"/>
                <a:gd name="connsiteX454" fmla="*/ 11700 w 19998"/>
                <a:gd name="connsiteY454" fmla="*/ 832 h 19998"/>
                <a:gd name="connsiteX455" fmla="*/ 11822 w 19998"/>
                <a:gd name="connsiteY455" fmla="*/ 895 h 19998"/>
                <a:gd name="connsiteX456" fmla="*/ 12158 w 19998"/>
                <a:gd name="connsiteY456" fmla="*/ 670 h 19998"/>
                <a:gd name="connsiteX457" fmla="*/ 12279 w 19998"/>
                <a:gd name="connsiteY457" fmla="*/ 792 h 19998"/>
                <a:gd name="connsiteX458" fmla="*/ 12255 w 19998"/>
                <a:gd name="connsiteY458" fmla="*/ 815 h 19998"/>
                <a:gd name="connsiteX459" fmla="*/ 12360 w 19998"/>
                <a:gd name="connsiteY459" fmla="*/ 895 h 19998"/>
                <a:gd name="connsiteX460" fmla="*/ 12360 w 19998"/>
                <a:gd name="connsiteY460" fmla="*/ 912 h 19998"/>
                <a:gd name="connsiteX461" fmla="*/ 12339 w 19998"/>
                <a:gd name="connsiteY461" fmla="*/ 935 h 19998"/>
                <a:gd name="connsiteX462" fmla="*/ 12548 w 19998"/>
                <a:gd name="connsiteY462" fmla="*/ 1342 h 19998"/>
                <a:gd name="connsiteX463" fmla="*/ 12753 w 19998"/>
                <a:gd name="connsiteY463" fmla="*/ 1260 h 19998"/>
                <a:gd name="connsiteX464" fmla="*/ 12729 w 19998"/>
                <a:gd name="connsiteY464" fmla="*/ 1363 h 19998"/>
                <a:gd name="connsiteX465" fmla="*/ 12834 w 19998"/>
                <a:gd name="connsiteY465" fmla="*/ 1323 h 19998"/>
                <a:gd name="connsiteX466" fmla="*/ 12853 w 19998"/>
                <a:gd name="connsiteY466" fmla="*/ 1342 h 19998"/>
                <a:gd name="connsiteX467" fmla="*/ 12901 w 19998"/>
                <a:gd name="connsiteY467" fmla="*/ 1342 h 19998"/>
                <a:gd name="connsiteX468" fmla="*/ 13039 w 19998"/>
                <a:gd name="connsiteY468" fmla="*/ 1769 h 19998"/>
                <a:gd name="connsiteX469" fmla="*/ 13039 w 19998"/>
                <a:gd name="connsiteY469" fmla="*/ 1751 h 19998"/>
                <a:gd name="connsiteX470" fmla="*/ 13065 w 19998"/>
                <a:gd name="connsiteY470" fmla="*/ 1751 h 19998"/>
                <a:gd name="connsiteX471" fmla="*/ 13082 w 19998"/>
                <a:gd name="connsiteY471" fmla="*/ 1671 h 19998"/>
                <a:gd name="connsiteX472" fmla="*/ 13186 w 19998"/>
                <a:gd name="connsiteY472" fmla="*/ 1645 h 19998"/>
                <a:gd name="connsiteX473" fmla="*/ 13203 w 19998"/>
                <a:gd name="connsiteY473" fmla="*/ 1671 h 19998"/>
                <a:gd name="connsiteX474" fmla="*/ 13203 w 19998"/>
                <a:gd name="connsiteY474" fmla="*/ 1645 h 19998"/>
                <a:gd name="connsiteX475" fmla="*/ 13267 w 19998"/>
                <a:gd name="connsiteY475" fmla="*/ 1645 h 19998"/>
                <a:gd name="connsiteX476" fmla="*/ 13267 w 19998"/>
                <a:gd name="connsiteY476" fmla="*/ 1671 h 19998"/>
                <a:gd name="connsiteX477" fmla="*/ 13308 w 19998"/>
                <a:gd name="connsiteY477" fmla="*/ 1687 h 19998"/>
                <a:gd name="connsiteX478" fmla="*/ 13308 w 19998"/>
                <a:gd name="connsiteY478" fmla="*/ 1711 h 19998"/>
                <a:gd name="connsiteX479" fmla="*/ 13515 w 19998"/>
                <a:gd name="connsiteY479" fmla="*/ 1628 h 19998"/>
                <a:gd name="connsiteX480" fmla="*/ 13598 w 19998"/>
                <a:gd name="connsiteY480" fmla="*/ 1751 h 19998"/>
                <a:gd name="connsiteX481" fmla="*/ 13660 w 19998"/>
                <a:gd name="connsiteY481" fmla="*/ 1769 h 19998"/>
                <a:gd name="connsiteX482" fmla="*/ 13660 w 19998"/>
                <a:gd name="connsiteY482" fmla="*/ 1833 h 19998"/>
                <a:gd name="connsiteX483" fmla="*/ 13677 w 19998"/>
                <a:gd name="connsiteY483" fmla="*/ 1833 h 19998"/>
                <a:gd name="connsiteX484" fmla="*/ 13677 w 19998"/>
                <a:gd name="connsiteY484" fmla="*/ 1849 h 19998"/>
                <a:gd name="connsiteX485" fmla="*/ 13725 w 19998"/>
                <a:gd name="connsiteY485" fmla="*/ 1849 h 19998"/>
                <a:gd name="connsiteX486" fmla="*/ 13703 w 19998"/>
                <a:gd name="connsiteY486" fmla="*/ 1833 h 19998"/>
                <a:gd name="connsiteX487" fmla="*/ 13725 w 19998"/>
                <a:gd name="connsiteY487" fmla="*/ 1791 h 19998"/>
                <a:gd name="connsiteX488" fmla="*/ 13808 w 19998"/>
                <a:gd name="connsiteY488" fmla="*/ 1873 h 19998"/>
                <a:gd name="connsiteX489" fmla="*/ 13725 w 19998"/>
                <a:gd name="connsiteY489" fmla="*/ 2155 h 19998"/>
                <a:gd name="connsiteX490" fmla="*/ 13725 w 19998"/>
                <a:gd name="connsiteY490" fmla="*/ 2138 h 19998"/>
                <a:gd name="connsiteX491" fmla="*/ 13784 w 19998"/>
                <a:gd name="connsiteY491" fmla="*/ 2155 h 19998"/>
                <a:gd name="connsiteX492" fmla="*/ 13825 w 19998"/>
                <a:gd name="connsiteY492" fmla="*/ 2301 h 19998"/>
                <a:gd name="connsiteX493" fmla="*/ 13703 w 19998"/>
                <a:gd name="connsiteY493" fmla="*/ 2420 h 19998"/>
                <a:gd name="connsiteX494" fmla="*/ 13741 w 19998"/>
                <a:gd name="connsiteY494" fmla="*/ 2463 h 19998"/>
                <a:gd name="connsiteX495" fmla="*/ 13703 w 19998"/>
                <a:gd name="connsiteY495" fmla="*/ 2503 h 19998"/>
                <a:gd name="connsiteX496" fmla="*/ 13784 w 19998"/>
                <a:gd name="connsiteY496" fmla="*/ 2519 h 19998"/>
                <a:gd name="connsiteX497" fmla="*/ 13784 w 19998"/>
                <a:gd name="connsiteY497" fmla="*/ 2540 h 19998"/>
                <a:gd name="connsiteX498" fmla="*/ 13849 w 19998"/>
                <a:gd name="connsiteY498" fmla="*/ 2540 h 19998"/>
                <a:gd name="connsiteX499" fmla="*/ 14280 w 19998"/>
                <a:gd name="connsiteY499" fmla="*/ 2540 h 19998"/>
                <a:gd name="connsiteX500" fmla="*/ 14527 w 19998"/>
                <a:gd name="connsiteY500" fmla="*/ 2437 h 19998"/>
                <a:gd name="connsiteX501" fmla="*/ 14527 w 19998"/>
                <a:gd name="connsiteY501" fmla="*/ 2218 h 19998"/>
                <a:gd name="connsiteX502" fmla="*/ 14715 w 19998"/>
                <a:gd name="connsiteY502" fmla="*/ 2051 h 19998"/>
                <a:gd name="connsiteX503" fmla="*/ 14815 w 19998"/>
                <a:gd name="connsiteY503" fmla="*/ 2115 h 19998"/>
                <a:gd name="connsiteX504" fmla="*/ 14775 w 19998"/>
                <a:gd name="connsiteY504" fmla="*/ 2138 h 19998"/>
                <a:gd name="connsiteX505" fmla="*/ 14796 w 19998"/>
                <a:gd name="connsiteY505" fmla="*/ 2218 h 19998"/>
                <a:gd name="connsiteX506" fmla="*/ 14756 w 19998"/>
                <a:gd name="connsiteY506" fmla="*/ 2195 h 19998"/>
                <a:gd name="connsiteX507" fmla="*/ 14732 w 19998"/>
                <a:gd name="connsiteY507" fmla="*/ 2218 h 19998"/>
                <a:gd name="connsiteX508" fmla="*/ 14756 w 19998"/>
                <a:gd name="connsiteY508" fmla="*/ 2237 h 19998"/>
                <a:gd name="connsiteX509" fmla="*/ 14732 w 19998"/>
                <a:gd name="connsiteY509" fmla="*/ 2275 h 19998"/>
                <a:gd name="connsiteX510" fmla="*/ 14715 w 19998"/>
                <a:gd name="connsiteY510" fmla="*/ 2275 h 19998"/>
                <a:gd name="connsiteX511" fmla="*/ 14756 w 19998"/>
                <a:gd name="connsiteY511" fmla="*/ 2341 h 19998"/>
                <a:gd name="connsiteX512" fmla="*/ 14675 w 19998"/>
                <a:gd name="connsiteY512" fmla="*/ 2519 h 19998"/>
                <a:gd name="connsiteX513" fmla="*/ 14815 w 19998"/>
                <a:gd name="connsiteY513" fmla="*/ 2622 h 19998"/>
                <a:gd name="connsiteX514" fmla="*/ 14796 w 19998"/>
                <a:gd name="connsiteY514" fmla="*/ 2904 h 19998"/>
                <a:gd name="connsiteX515" fmla="*/ 14918 w 19998"/>
                <a:gd name="connsiteY515" fmla="*/ 2904 h 19998"/>
                <a:gd name="connsiteX516" fmla="*/ 14918 w 19998"/>
                <a:gd name="connsiteY516" fmla="*/ 2867 h 19998"/>
                <a:gd name="connsiteX517" fmla="*/ 15001 w 19998"/>
                <a:gd name="connsiteY517" fmla="*/ 2888 h 19998"/>
                <a:gd name="connsiteX518" fmla="*/ 15230 w 19998"/>
                <a:gd name="connsiteY518" fmla="*/ 3074 h 19998"/>
                <a:gd name="connsiteX519" fmla="*/ 15249 w 19998"/>
                <a:gd name="connsiteY519" fmla="*/ 3050 h 19998"/>
                <a:gd name="connsiteX520" fmla="*/ 15249 w 19998"/>
                <a:gd name="connsiteY520" fmla="*/ 3114 h 19998"/>
                <a:gd name="connsiteX521" fmla="*/ 15330 w 19998"/>
                <a:gd name="connsiteY521" fmla="*/ 3114 h 19998"/>
                <a:gd name="connsiteX522" fmla="*/ 15418 w 19998"/>
                <a:gd name="connsiteY522" fmla="*/ 3114 h 19998"/>
                <a:gd name="connsiteX523" fmla="*/ 15499 w 19998"/>
                <a:gd name="connsiteY523" fmla="*/ 3196 h 19998"/>
                <a:gd name="connsiteX524" fmla="*/ 15475 w 19998"/>
                <a:gd name="connsiteY524" fmla="*/ 3252 h 19998"/>
                <a:gd name="connsiteX525" fmla="*/ 15499 w 19998"/>
                <a:gd name="connsiteY525" fmla="*/ 3295 h 19998"/>
                <a:gd name="connsiteX526" fmla="*/ 15499 w 19998"/>
                <a:gd name="connsiteY526" fmla="*/ 3276 h 19998"/>
                <a:gd name="connsiteX527" fmla="*/ 15599 w 19998"/>
                <a:gd name="connsiteY527" fmla="*/ 3276 h 19998"/>
                <a:gd name="connsiteX528" fmla="*/ 15704 w 19998"/>
                <a:gd name="connsiteY528" fmla="*/ 3374 h 19998"/>
                <a:gd name="connsiteX529" fmla="*/ 15682 w 19998"/>
                <a:gd name="connsiteY529" fmla="*/ 3414 h 19998"/>
                <a:gd name="connsiteX530" fmla="*/ 15723 w 19998"/>
                <a:gd name="connsiteY530" fmla="*/ 3478 h 19998"/>
                <a:gd name="connsiteX531" fmla="*/ 15704 w 19998"/>
                <a:gd name="connsiteY531" fmla="*/ 3497 h 19998"/>
                <a:gd name="connsiteX532" fmla="*/ 15747 w 19998"/>
                <a:gd name="connsiteY532" fmla="*/ 3534 h 19998"/>
                <a:gd name="connsiteX533" fmla="*/ 15747 w 19998"/>
                <a:gd name="connsiteY533" fmla="*/ 3518 h 19998"/>
                <a:gd name="connsiteX534" fmla="*/ 15935 w 19998"/>
                <a:gd name="connsiteY534" fmla="*/ 3478 h 19998"/>
                <a:gd name="connsiteX535" fmla="*/ 15935 w 19998"/>
                <a:gd name="connsiteY535" fmla="*/ 3518 h 19998"/>
                <a:gd name="connsiteX536" fmla="*/ 15951 w 19998"/>
                <a:gd name="connsiteY536" fmla="*/ 3518 h 19998"/>
                <a:gd name="connsiteX537" fmla="*/ 15992 w 19998"/>
                <a:gd name="connsiteY537" fmla="*/ 3414 h 19998"/>
                <a:gd name="connsiteX538" fmla="*/ 16156 w 19998"/>
                <a:gd name="connsiteY538" fmla="*/ 3414 h 19998"/>
                <a:gd name="connsiteX539" fmla="*/ 16156 w 19998"/>
                <a:gd name="connsiteY539" fmla="*/ 3374 h 19998"/>
                <a:gd name="connsiteX540" fmla="*/ 16302 w 19998"/>
                <a:gd name="connsiteY540" fmla="*/ 3436 h 19998"/>
                <a:gd name="connsiteX541" fmla="*/ 16285 w 19998"/>
                <a:gd name="connsiteY541" fmla="*/ 3454 h 19998"/>
                <a:gd name="connsiteX542" fmla="*/ 16366 w 19998"/>
                <a:gd name="connsiteY542" fmla="*/ 3518 h 19998"/>
                <a:gd name="connsiteX543" fmla="*/ 16490 w 19998"/>
                <a:gd name="connsiteY543" fmla="*/ 3518 h 19998"/>
                <a:gd name="connsiteX544" fmla="*/ 16506 w 19998"/>
                <a:gd name="connsiteY544" fmla="*/ 3600 h 19998"/>
                <a:gd name="connsiteX545" fmla="*/ 16590 w 19998"/>
                <a:gd name="connsiteY545" fmla="*/ 3624 h 19998"/>
                <a:gd name="connsiteX546" fmla="*/ 16611 w 19998"/>
                <a:gd name="connsiteY546" fmla="*/ 3581 h 19998"/>
                <a:gd name="connsiteX547" fmla="*/ 16694 w 19998"/>
                <a:gd name="connsiteY547" fmla="*/ 3600 h 19998"/>
                <a:gd name="connsiteX548" fmla="*/ 16694 w 19998"/>
                <a:gd name="connsiteY548" fmla="*/ 3560 h 19998"/>
                <a:gd name="connsiteX549" fmla="*/ 16716 w 19998"/>
                <a:gd name="connsiteY549" fmla="*/ 3560 h 19998"/>
                <a:gd name="connsiteX550" fmla="*/ 16716 w 19998"/>
                <a:gd name="connsiteY550" fmla="*/ 3518 h 19998"/>
                <a:gd name="connsiteX551" fmla="*/ 16759 w 19998"/>
                <a:gd name="connsiteY551" fmla="*/ 3497 h 19998"/>
                <a:gd name="connsiteX552" fmla="*/ 16759 w 19998"/>
                <a:gd name="connsiteY552" fmla="*/ 3478 h 19998"/>
                <a:gd name="connsiteX553" fmla="*/ 16940 w 19998"/>
                <a:gd name="connsiteY553" fmla="*/ 3478 h 19998"/>
                <a:gd name="connsiteX554" fmla="*/ 17085 w 19998"/>
                <a:gd name="connsiteY554" fmla="*/ 3560 h 19998"/>
                <a:gd name="connsiteX555" fmla="*/ 17085 w 19998"/>
                <a:gd name="connsiteY555" fmla="*/ 3534 h 19998"/>
                <a:gd name="connsiteX556" fmla="*/ 17192 w 19998"/>
                <a:gd name="connsiteY556" fmla="*/ 3518 h 19998"/>
                <a:gd name="connsiteX557" fmla="*/ 17192 w 19998"/>
                <a:gd name="connsiteY557" fmla="*/ 3534 h 19998"/>
                <a:gd name="connsiteX558" fmla="*/ 17373 w 19998"/>
                <a:gd name="connsiteY558" fmla="*/ 3640 h 19998"/>
                <a:gd name="connsiteX559" fmla="*/ 17354 w 19998"/>
                <a:gd name="connsiteY559" fmla="*/ 3663 h 19998"/>
                <a:gd name="connsiteX560" fmla="*/ 17437 w 19998"/>
                <a:gd name="connsiteY560" fmla="*/ 3783 h 19998"/>
                <a:gd name="connsiteX561" fmla="*/ 17397 w 19998"/>
                <a:gd name="connsiteY561" fmla="*/ 3783 h 19998"/>
                <a:gd name="connsiteX562" fmla="*/ 17414 w 19998"/>
                <a:gd name="connsiteY562" fmla="*/ 3826 h 19998"/>
                <a:gd name="connsiteX563" fmla="*/ 17437 w 19998"/>
                <a:gd name="connsiteY563" fmla="*/ 3826 h 19998"/>
                <a:gd name="connsiteX564" fmla="*/ 17602 w 19998"/>
                <a:gd name="connsiteY564" fmla="*/ 4028 h 19998"/>
                <a:gd name="connsiteX565" fmla="*/ 17623 w 19998"/>
                <a:gd name="connsiteY565" fmla="*/ 4091 h 19998"/>
                <a:gd name="connsiteX566" fmla="*/ 17642 w 19998"/>
                <a:gd name="connsiteY566" fmla="*/ 4091 h 19998"/>
                <a:gd name="connsiteX567" fmla="*/ 17683 w 19998"/>
                <a:gd name="connsiteY567" fmla="*/ 4211 h 19998"/>
                <a:gd name="connsiteX568" fmla="*/ 17849 w 19998"/>
                <a:gd name="connsiteY568" fmla="*/ 4211 h 19998"/>
                <a:gd name="connsiteX569" fmla="*/ 17849 w 19998"/>
                <a:gd name="connsiteY569" fmla="*/ 4171 h 19998"/>
                <a:gd name="connsiteX570" fmla="*/ 17871 w 19998"/>
                <a:gd name="connsiteY570" fmla="*/ 4171 h 19998"/>
                <a:gd name="connsiteX571" fmla="*/ 17830 w 19998"/>
                <a:gd name="connsiteY571" fmla="*/ 4091 h 19998"/>
                <a:gd name="connsiteX572" fmla="*/ 17871 w 19998"/>
                <a:gd name="connsiteY572" fmla="*/ 4065 h 19998"/>
                <a:gd name="connsiteX573" fmla="*/ 17935 w 19998"/>
                <a:gd name="connsiteY573" fmla="*/ 4091 h 19998"/>
                <a:gd name="connsiteX574" fmla="*/ 17976 w 19998"/>
                <a:gd name="connsiteY574" fmla="*/ 4065 h 19998"/>
                <a:gd name="connsiteX575" fmla="*/ 18019 w 19998"/>
                <a:gd name="connsiteY575" fmla="*/ 4091 h 19998"/>
                <a:gd name="connsiteX576" fmla="*/ 18140 w 19998"/>
                <a:gd name="connsiteY576" fmla="*/ 4131 h 19998"/>
                <a:gd name="connsiteX577" fmla="*/ 18183 w 19998"/>
                <a:gd name="connsiteY577" fmla="*/ 4293 h 19998"/>
                <a:gd name="connsiteX578" fmla="*/ 18200 w 19998"/>
                <a:gd name="connsiteY578" fmla="*/ 4293 h 19998"/>
                <a:gd name="connsiteX579" fmla="*/ 18223 w 19998"/>
                <a:gd name="connsiteY579" fmla="*/ 4211 h 19998"/>
                <a:gd name="connsiteX580" fmla="*/ 18240 w 19998"/>
                <a:gd name="connsiteY580" fmla="*/ 4211 h 19998"/>
                <a:gd name="connsiteX581" fmla="*/ 18240 w 19998"/>
                <a:gd name="connsiteY581" fmla="*/ 4230 h 19998"/>
                <a:gd name="connsiteX582" fmla="*/ 18281 w 19998"/>
                <a:gd name="connsiteY582" fmla="*/ 4230 h 19998"/>
                <a:gd name="connsiteX583" fmla="*/ 18328 w 19998"/>
                <a:gd name="connsiteY583" fmla="*/ 4270 h 19998"/>
                <a:gd name="connsiteX584" fmla="*/ 18369 w 19998"/>
                <a:gd name="connsiteY584" fmla="*/ 4253 h 19998"/>
                <a:gd name="connsiteX585" fmla="*/ 18388 w 19998"/>
                <a:gd name="connsiteY585" fmla="*/ 4270 h 19998"/>
                <a:gd name="connsiteX586" fmla="*/ 18531 w 19998"/>
                <a:gd name="connsiteY586" fmla="*/ 4253 h 19998"/>
                <a:gd name="connsiteX587" fmla="*/ 18531 w 19998"/>
                <a:gd name="connsiteY587" fmla="*/ 4270 h 19998"/>
                <a:gd name="connsiteX588" fmla="*/ 18631 w 19998"/>
                <a:gd name="connsiteY588" fmla="*/ 4211 h 19998"/>
                <a:gd name="connsiteX589" fmla="*/ 18631 w 19998"/>
                <a:gd name="connsiteY589" fmla="*/ 4131 h 19998"/>
                <a:gd name="connsiteX590" fmla="*/ 18762 w 19998"/>
                <a:gd name="connsiteY590" fmla="*/ 4108 h 19998"/>
                <a:gd name="connsiteX591" fmla="*/ 18778 w 19998"/>
                <a:gd name="connsiteY591" fmla="*/ 4148 h 19998"/>
                <a:gd name="connsiteX592" fmla="*/ 18821 w 19998"/>
                <a:gd name="connsiteY592" fmla="*/ 4131 h 19998"/>
                <a:gd name="connsiteX593" fmla="*/ 18943 w 19998"/>
                <a:gd name="connsiteY593" fmla="*/ 4333 h 19998"/>
                <a:gd name="connsiteX594" fmla="*/ 19047 w 19998"/>
                <a:gd name="connsiteY594" fmla="*/ 4333 h 19998"/>
                <a:gd name="connsiteX595" fmla="*/ 19064 w 19998"/>
                <a:gd name="connsiteY595" fmla="*/ 4392 h 19998"/>
                <a:gd name="connsiteX596" fmla="*/ 19152 w 19998"/>
                <a:gd name="connsiteY596" fmla="*/ 4392 h 19998"/>
                <a:gd name="connsiteX597" fmla="*/ 19152 w 19998"/>
                <a:gd name="connsiteY597" fmla="*/ 4373 h 19998"/>
                <a:gd name="connsiteX598" fmla="*/ 19212 w 19998"/>
                <a:gd name="connsiteY598" fmla="*/ 4373 h 19998"/>
                <a:gd name="connsiteX599" fmla="*/ 19212 w 19998"/>
                <a:gd name="connsiteY599" fmla="*/ 4392 h 19998"/>
                <a:gd name="connsiteX600" fmla="*/ 19317 w 19998"/>
                <a:gd name="connsiteY600" fmla="*/ 4333 h 19998"/>
                <a:gd name="connsiteX601" fmla="*/ 19417 w 19998"/>
                <a:gd name="connsiteY601" fmla="*/ 4392 h 19998"/>
                <a:gd name="connsiteX602" fmla="*/ 19443 w 19998"/>
                <a:gd name="connsiteY602" fmla="*/ 4373 h 19998"/>
                <a:gd name="connsiteX603" fmla="*/ 19500 w 19998"/>
                <a:gd name="connsiteY603" fmla="*/ 4373 h 19998"/>
                <a:gd name="connsiteX604" fmla="*/ 19521 w 19998"/>
                <a:gd name="connsiteY604" fmla="*/ 4352 h 19998"/>
                <a:gd name="connsiteX605" fmla="*/ 19998 w 19998"/>
                <a:gd name="connsiteY605" fmla="*/ 4512 h 19998"/>
                <a:gd name="connsiteX606" fmla="*/ 19750 w 19998"/>
                <a:gd name="connsiteY606" fmla="*/ 4939 h 19998"/>
                <a:gd name="connsiteX607" fmla="*/ 19712 w 19998"/>
                <a:gd name="connsiteY607" fmla="*/ 4939 h 19998"/>
                <a:gd name="connsiteX608" fmla="*/ 19686 w 19998"/>
                <a:gd name="connsiteY608" fmla="*/ 5003 h 19998"/>
                <a:gd name="connsiteX609" fmla="*/ 19645 w 19998"/>
                <a:gd name="connsiteY609" fmla="*/ 5003 h 19998"/>
                <a:gd name="connsiteX610" fmla="*/ 19131 w 19998"/>
                <a:gd name="connsiteY610" fmla="*/ 6512 h 19998"/>
                <a:gd name="connsiteX611" fmla="*/ 19236 w 19998"/>
                <a:gd name="connsiteY611" fmla="*/ 7750 h 19998"/>
                <a:gd name="connsiteX612" fmla="*/ 19212 w 19998"/>
                <a:gd name="connsiteY612" fmla="*/ 7750 h 19998"/>
                <a:gd name="connsiteX613" fmla="*/ 19090 w 19998"/>
                <a:gd name="connsiteY613" fmla="*/ 7870 h 19998"/>
                <a:gd name="connsiteX614" fmla="*/ 19152 w 19998"/>
                <a:gd name="connsiteY614" fmla="*/ 7853 h 19998"/>
                <a:gd name="connsiteX615" fmla="*/ 19064 w 19998"/>
                <a:gd name="connsiteY615" fmla="*/ 7973 h 19998"/>
                <a:gd name="connsiteX616" fmla="*/ 18983 w 19998"/>
                <a:gd name="connsiteY616" fmla="*/ 7973 h 19998"/>
                <a:gd name="connsiteX617" fmla="*/ 18714 w 19998"/>
                <a:gd name="connsiteY617" fmla="*/ 8135 h 19998"/>
                <a:gd name="connsiteX618" fmla="*/ 18695 w 19998"/>
                <a:gd name="connsiteY618" fmla="*/ 8093 h 19998"/>
                <a:gd name="connsiteX619" fmla="*/ 18614 w 19998"/>
                <a:gd name="connsiteY619" fmla="*/ 7997 h 19998"/>
                <a:gd name="connsiteX620" fmla="*/ 18304 w 19998"/>
                <a:gd name="connsiteY62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341 w 19998"/>
                <a:gd name="connsiteY375" fmla="*/ 5165 h 19998"/>
                <a:gd name="connsiteX376" fmla="*/ 1524 w 19998"/>
                <a:gd name="connsiteY376" fmla="*/ 5069 h 19998"/>
                <a:gd name="connsiteX377" fmla="*/ 1562 w 19998"/>
                <a:gd name="connsiteY377" fmla="*/ 5069 h 19998"/>
                <a:gd name="connsiteX378" fmla="*/ 1562 w 19998"/>
                <a:gd name="connsiteY378" fmla="*/ 5043 h 19998"/>
                <a:gd name="connsiteX379" fmla="*/ 1815 w 19998"/>
                <a:gd name="connsiteY379" fmla="*/ 5125 h 19998"/>
                <a:gd name="connsiteX380" fmla="*/ 1936 w 19998"/>
                <a:gd name="connsiteY380" fmla="*/ 5165 h 19998"/>
                <a:gd name="connsiteX381" fmla="*/ 1936 w 19998"/>
                <a:gd name="connsiteY381" fmla="*/ 5149 h 19998"/>
                <a:gd name="connsiteX382" fmla="*/ 1979 w 19998"/>
                <a:gd name="connsiteY382" fmla="*/ 5003 h 19998"/>
                <a:gd name="connsiteX383" fmla="*/ 1936 w 19998"/>
                <a:gd name="connsiteY383" fmla="*/ 4939 h 19998"/>
                <a:gd name="connsiteX384" fmla="*/ 2103 w 19998"/>
                <a:gd name="connsiteY384" fmla="*/ 4820 h 19998"/>
                <a:gd name="connsiteX385" fmla="*/ 2496 w 19998"/>
                <a:gd name="connsiteY385" fmla="*/ 4777 h 19998"/>
                <a:gd name="connsiteX386" fmla="*/ 2536 w 19998"/>
                <a:gd name="connsiteY386" fmla="*/ 4860 h 19998"/>
                <a:gd name="connsiteX387" fmla="*/ 2722 w 19998"/>
                <a:gd name="connsiteY387" fmla="*/ 4761 h 19998"/>
                <a:gd name="connsiteX388" fmla="*/ 2722 w 19998"/>
                <a:gd name="connsiteY388" fmla="*/ 4900 h 19998"/>
                <a:gd name="connsiteX389" fmla="*/ 2805 w 19998"/>
                <a:gd name="connsiteY389" fmla="*/ 4923 h 19998"/>
                <a:gd name="connsiteX390" fmla="*/ 2970 w 19998"/>
                <a:gd name="connsiteY390" fmla="*/ 5189 h 19998"/>
                <a:gd name="connsiteX391" fmla="*/ 3256 w 19998"/>
                <a:gd name="connsiteY391" fmla="*/ 5673 h 19998"/>
                <a:gd name="connsiteX392" fmla="*/ 3608 w 19998"/>
                <a:gd name="connsiteY392" fmla="*/ 5391 h 19998"/>
                <a:gd name="connsiteX393" fmla="*/ 3860 w 19998"/>
                <a:gd name="connsiteY393" fmla="*/ 5268 h 19998"/>
                <a:gd name="connsiteX394" fmla="*/ 3999 w 19998"/>
                <a:gd name="connsiteY394" fmla="*/ 5534 h 19998"/>
                <a:gd name="connsiteX395" fmla="*/ 4351 w 19998"/>
                <a:gd name="connsiteY395" fmla="*/ 5351 h 19998"/>
                <a:gd name="connsiteX396" fmla="*/ 4580 w 19998"/>
                <a:gd name="connsiteY396" fmla="*/ 5268 h 19998"/>
                <a:gd name="connsiteX397" fmla="*/ 4580 w 19998"/>
                <a:gd name="connsiteY397" fmla="*/ 5471 h 19998"/>
                <a:gd name="connsiteX398" fmla="*/ 4994 w 19998"/>
                <a:gd name="connsiteY398" fmla="*/ 5449 h 19998"/>
                <a:gd name="connsiteX399" fmla="*/ 5323 w 19998"/>
                <a:gd name="connsiteY399" fmla="*/ 5471 h 19998"/>
                <a:gd name="connsiteX400" fmla="*/ 5242 w 19998"/>
                <a:gd name="connsiteY400" fmla="*/ 5407 h 19998"/>
                <a:gd name="connsiteX401" fmla="*/ 4994 w 19998"/>
                <a:gd name="connsiteY401" fmla="*/ 5003 h 19998"/>
                <a:gd name="connsiteX402" fmla="*/ 4970 w 19998"/>
                <a:gd name="connsiteY402" fmla="*/ 5003 h 19998"/>
                <a:gd name="connsiteX403" fmla="*/ 5054 w 19998"/>
                <a:gd name="connsiteY403" fmla="*/ 4618 h 19998"/>
                <a:gd name="connsiteX404" fmla="*/ 5054 w 19998"/>
                <a:gd name="connsiteY404" fmla="*/ 4601 h 19998"/>
                <a:gd name="connsiteX405" fmla="*/ 5037 w 19998"/>
                <a:gd name="connsiteY405" fmla="*/ 4618 h 19998"/>
                <a:gd name="connsiteX406" fmla="*/ 5011 w 19998"/>
                <a:gd name="connsiteY406" fmla="*/ 4131 h 19998"/>
                <a:gd name="connsiteX407" fmla="*/ 4642 w 19998"/>
                <a:gd name="connsiteY407" fmla="*/ 3335 h 19998"/>
                <a:gd name="connsiteX408" fmla="*/ 4663 w 19998"/>
                <a:gd name="connsiteY408" fmla="*/ 3092 h 19998"/>
                <a:gd name="connsiteX409" fmla="*/ 4563 w 19998"/>
                <a:gd name="connsiteY409" fmla="*/ 3050 h 19998"/>
                <a:gd name="connsiteX410" fmla="*/ 4684 w 19998"/>
                <a:gd name="connsiteY410" fmla="*/ 2947 h 19998"/>
                <a:gd name="connsiteX411" fmla="*/ 5242 w 19998"/>
                <a:gd name="connsiteY411" fmla="*/ 3092 h 19998"/>
                <a:gd name="connsiteX412" fmla="*/ 5258 w 19998"/>
                <a:gd name="connsiteY412" fmla="*/ 3029 h 19998"/>
                <a:gd name="connsiteX413" fmla="*/ 5570 w 19998"/>
                <a:gd name="connsiteY413" fmla="*/ 3050 h 19998"/>
                <a:gd name="connsiteX414" fmla="*/ 5632 w 19998"/>
                <a:gd name="connsiteY414" fmla="*/ 3252 h 19998"/>
                <a:gd name="connsiteX415" fmla="*/ 5592 w 19998"/>
                <a:gd name="connsiteY415" fmla="*/ 3252 h 19998"/>
                <a:gd name="connsiteX416" fmla="*/ 5570 w 19998"/>
                <a:gd name="connsiteY416" fmla="*/ 3316 h 19998"/>
                <a:gd name="connsiteX417" fmla="*/ 5511 w 19998"/>
                <a:gd name="connsiteY417" fmla="*/ 3316 h 19998"/>
                <a:gd name="connsiteX418" fmla="*/ 5675 w 19998"/>
                <a:gd name="connsiteY418" fmla="*/ 3800 h 19998"/>
                <a:gd name="connsiteX419" fmla="*/ 5649 w 19998"/>
                <a:gd name="connsiteY419" fmla="*/ 3826 h 19998"/>
                <a:gd name="connsiteX420" fmla="*/ 5732 w 19998"/>
                <a:gd name="connsiteY420" fmla="*/ 3842 h 19998"/>
                <a:gd name="connsiteX421" fmla="*/ 5713 w 19998"/>
                <a:gd name="connsiteY421" fmla="*/ 3842 h 19998"/>
                <a:gd name="connsiteX422" fmla="*/ 5732 w 19998"/>
                <a:gd name="connsiteY422" fmla="*/ 3882 h 19998"/>
                <a:gd name="connsiteX423" fmla="*/ 5775 w 19998"/>
                <a:gd name="connsiteY423" fmla="*/ 3882 h 19998"/>
                <a:gd name="connsiteX424" fmla="*/ 5861 w 19998"/>
                <a:gd name="connsiteY424" fmla="*/ 3762 h 19998"/>
                <a:gd name="connsiteX425" fmla="*/ 6499 w 19998"/>
                <a:gd name="connsiteY425" fmla="*/ 3906 h 19998"/>
                <a:gd name="connsiteX426" fmla="*/ 7611 w 19998"/>
                <a:gd name="connsiteY426" fmla="*/ 3826 h 19998"/>
                <a:gd name="connsiteX427" fmla="*/ 7923 w 19998"/>
                <a:gd name="connsiteY427" fmla="*/ 3722 h 19998"/>
                <a:gd name="connsiteX428" fmla="*/ 8045 w 19998"/>
                <a:gd name="connsiteY428" fmla="*/ 3703 h 19998"/>
                <a:gd name="connsiteX429" fmla="*/ 7611 w 19998"/>
                <a:gd name="connsiteY429" fmla="*/ 3600 h 19998"/>
                <a:gd name="connsiteX430" fmla="*/ 7611 w 19998"/>
                <a:gd name="connsiteY430" fmla="*/ 3581 h 19998"/>
                <a:gd name="connsiteX431" fmla="*/ 7799 w 19998"/>
                <a:gd name="connsiteY431" fmla="*/ 3092 h 19998"/>
                <a:gd name="connsiteX432" fmla="*/ 9574 w 19998"/>
                <a:gd name="connsiteY432" fmla="*/ 2317 h 19998"/>
                <a:gd name="connsiteX433" fmla="*/ 9843 w 19998"/>
                <a:gd name="connsiteY433" fmla="*/ 1993 h 19998"/>
                <a:gd name="connsiteX434" fmla="*/ 9902 w 19998"/>
                <a:gd name="connsiteY434" fmla="*/ 2051 h 19998"/>
                <a:gd name="connsiteX435" fmla="*/ 10031 w 19998"/>
                <a:gd name="connsiteY435" fmla="*/ 2051 h 19998"/>
                <a:gd name="connsiteX436" fmla="*/ 9964 w 19998"/>
                <a:gd name="connsiteY436" fmla="*/ 1972 h 19998"/>
                <a:gd name="connsiteX437" fmla="*/ 9943 w 19998"/>
                <a:gd name="connsiteY437" fmla="*/ 1993 h 19998"/>
                <a:gd name="connsiteX438" fmla="*/ 9843 w 19998"/>
                <a:gd name="connsiteY438" fmla="*/ 1645 h 19998"/>
                <a:gd name="connsiteX439" fmla="*/ 9902 w 19998"/>
                <a:gd name="connsiteY439" fmla="*/ 1645 h 19998"/>
                <a:gd name="connsiteX440" fmla="*/ 9902 w 19998"/>
                <a:gd name="connsiteY440" fmla="*/ 1628 h 19998"/>
                <a:gd name="connsiteX441" fmla="*/ 9902 w 19998"/>
                <a:gd name="connsiteY441" fmla="*/ 1607 h 19998"/>
                <a:gd name="connsiteX442" fmla="*/ 9843 w 19998"/>
                <a:gd name="connsiteY442" fmla="*/ 1542 h 19998"/>
                <a:gd name="connsiteX443" fmla="*/ 9886 w 19998"/>
                <a:gd name="connsiteY443" fmla="*/ 1260 h 19998"/>
                <a:gd name="connsiteX444" fmla="*/ 9926 w 19998"/>
                <a:gd name="connsiteY444" fmla="*/ 1243 h 19998"/>
                <a:gd name="connsiteX445" fmla="*/ 9886 w 19998"/>
                <a:gd name="connsiteY445" fmla="*/ 815 h 19998"/>
                <a:gd name="connsiteX446" fmla="*/ 9902 w 19998"/>
                <a:gd name="connsiteY446" fmla="*/ 815 h 19998"/>
                <a:gd name="connsiteX447" fmla="*/ 9886 w 19998"/>
                <a:gd name="connsiteY447" fmla="*/ 484 h 19998"/>
                <a:gd name="connsiteX448" fmla="*/ 10645 w 19998"/>
                <a:gd name="connsiteY448" fmla="*/ 186 h 19998"/>
                <a:gd name="connsiteX449" fmla="*/ 11307 w 19998"/>
                <a:gd name="connsiteY449" fmla="*/ 0 h 19998"/>
                <a:gd name="connsiteX450" fmla="*/ 11431 w 19998"/>
                <a:gd name="connsiteY450" fmla="*/ 324 h 19998"/>
                <a:gd name="connsiteX451" fmla="*/ 11431 w 19998"/>
                <a:gd name="connsiteY451" fmla="*/ 630 h 19998"/>
                <a:gd name="connsiteX452" fmla="*/ 11577 w 19998"/>
                <a:gd name="connsiteY452" fmla="*/ 630 h 19998"/>
                <a:gd name="connsiteX453" fmla="*/ 11700 w 19998"/>
                <a:gd name="connsiteY453" fmla="*/ 832 h 19998"/>
                <a:gd name="connsiteX454" fmla="*/ 11822 w 19998"/>
                <a:gd name="connsiteY454" fmla="*/ 895 h 19998"/>
                <a:gd name="connsiteX455" fmla="*/ 12158 w 19998"/>
                <a:gd name="connsiteY455" fmla="*/ 670 h 19998"/>
                <a:gd name="connsiteX456" fmla="*/ 12279 w 19998"/>
                <a:gd name="connsiteY456" fmla="*/ 792 h 19998"/>
                <a:gd name="connsiteX457" fmla="*/ 12255 w 19998"/>
                <a:gd name="connsiteY457" fmla="*/ 815 h 19998"/>
                <a:gd name="connsiteX458" fmla="*/ 12360 w 19998"/>
                <a:gd name="connsiteY458" fmla="*/ 895 h 19998"/>
                <a:gd name="connsiteX459" fmla="*/ 12360 w 19998"/>
                <a:gd name="connsiteY459" fmla="*/ 912 h 19998"/>
                <a:gd name="connsiteX460" fmla="*/ 12339 w 19998"/>
                <a:gd name="connsiteY460" fmla="*/ 935 h 19998"/>
                <a:gd name="connsiteX461" fmla="*/ 12548 w 19998"/>
                <a:gd name="connsiteY461" fmla="*/ 1342 h 19998"/>
                <a:gd name="connsiteX462" fmla="*/ 12753 w 19998"/>
                <a:gd name="connsiteY462" fmla="*/ 1260 h 19998"/>
                <a:gd name="connsiteX463" fmla="*/ 12729 w 19998"/>
                <a:gd name="connsiteY463" fmla="*/ 1363 h 19998"/>
                <a:gd name="connsiteX464" fmla="*/ 12834 w 19998"/>
                <a:gd name="connsiteY464" fmla="*/ 1323 h 19998"/>
                <a:gd name="connsiteX465" fmla="*/ 12853 w 19998"/>
                <a:gd name="connsiteY465" fmla="*/ 1342 h 19998"/>
                <a:gd name="connsiteX466" fmla="*/ 12901 w 19998"/>
                <a:gd name="connsiteY466" fmla="*/ 1342 h 19998"/>
                <a:gd name="connsiteX467" fmla="*/ 13039 w 19998"/>
                <a:gd name="connsiteY467" fmla="*/ 1769 h 19998"/>
                <a:gd name="connsiteX468" fmla="*/ 13039 w 19998"/>
                <a:gd name="connsiteY468" fmla="*/ 1751 h 19998"/>
                <a:gd name="connsiteX469" fmla="*/ 13065 w 19998"/>
                <a:gd name="connsiteY469" fmla="*/ 1751 h 19998"/>
                <a:gd name="connsiteX470" fmla="*/ 13082 w 19998"/>
                <a:gd name="connsiteY470" fmla="*/ 1671 h 19998"/>
                <a:gd name="connsiteX471" fmla="*/ 13186 w 19998"/>
                <a:gd name="connsiteY471" fmla="*/ 1645 h 19998"/>
                <a:gd name="connsiteX472" fmla="*/ 13203 w 19998"/>
                <a:gd name="connsiteY472" fmla="*/ 1671 h 19998"/>
                <a:gd name="connsiteX473" fmla="*/ 13203 w 19998"/>
                <a:gd name="connsiteY473" fmla="*/ 1645 h 19998"/>
                <a:gd name="connsiteX474" fmla="*/ 13267 w 19998"/>
                <a:gd name="connsiteY474" fmla="*/ 1645 h 19998"/>
                <a:gd name="connsiteX475" fmla="*/ 13267 w 19998"/>
                <a:gd name="connsiteY475" fmla="*/ 1671 h 19998"/>
                <a:gd name="connsiteX476" fmla="*/ 13308 w 19998"/>
                <a:gd name="connsiteY476" fmla="*/ 1687 h 19998"/>
                <a:gd name="connsiteX477" fmla="*/ 13308 w 19998"/>
                <a:gd name="connsiteY477" fmla="*/ 1711 h 19998"/>
                <a:gd name="connsiteX478" fmla="*/ 13515 w 19998"/>
                <a:gd name="connsiteY478" fmla="*/ 1628 h 19998"/>
                <a:gd name="connsiteX479" fmla="*/ 13598 w 19998"/>
                <a:gd name="connsiteY479" fmla="*/ 1751 h 19998"/>
                <a:gd name="connsiteX480" fmla="*/ 13660 w 19998"/>
                <a:gd name="connsiteY480" fmla="*/ 1769 h 19998"/>
                <a:gd name="connsiteX481" fmla="*/ 13660 w 19998"/>
                <a:gd name="connsiteY481" fmla="*/ 1833 h 19998"/>
                <a:gd name="connsiteX482" fmla="*/ 13677 w 19998"/>
                <a:gd name="connsiteY482" fmla="*/ 1833 h 19998"/>
                <a:gd name="connsiteX483" fmla="*/ 13677 w 19998"/>
                <a:gd name="connsiteY483" fmla="*/ 1849 h 19998"/>
                <a:gd name="connsiteX484" fmla="*/ 13725 w 19998"/>
                <a:gd name="connsiteY484" fmla="*/ 1849 h 19998"/>
                <a:gd name="connsiteX485" fmla="*/ 13703 w 19998"/>
                <a:gd name="connsiteY485" fmla="*/ 1833 h 19998"/>
                <a:gd name="connsiteX486" fmla="*/ 13725 w 19998"/>
                <a:gd name="connsiteY486" fmla="*/ 1791 h 19998"/>
                <a:gd name="connsiteX487" fmla="*/ 13808 w 19998"/>
                <a:gd name="connsiteY487" fmla="*/ 1873 h 19998"/>
                <a:gd name="connsiteX488" fmla="*/ 13725 w 19998"/>
                <a:gd name="connsiteY488" fmla="*/ 2155 h 19998"/>
                <a:gd name="connsiteX489" fmla="*/ 13725 w 19998"/>
                <a:gd name="connsiteY489" fmla="*/ 2138 h 19998"/>
                <a:gd name="connsiteX490" fmla="*/ 13784 w 19998"/>
                <a:gd name="connsiteY490" fmla="*/ 2155 h 19998"/>
                <a:gd name="connsiteX491" fmla="*/ 13825 w 19998"/>
                <a:gd name="connsiteY491" fmla="*/ 2301 h 19998"/>
                <a:gd name="connsiteX492" fmla="*/ 13703 w 19998"/>
                <a:gd name="connsiteY492" fmla="*/ 2420 h 19998"/>
                <a:gd name="connsiteX493" fmla="*/ 13741 w 19998"/>
                <a:gd name="connsiteY493" fmla="*/ 2463 h 19998"/>
                <a:gd name="connsiteX494" fmla="*/ 13703 w 19998"/>
                <a:gd name="connsiteY494" fmla="*/ 2503 h 19998"/>
                <a:gd name="connsiteX495" fmla="*/ 13784 w 19998"/>
                <a:gd name="connsiteY495" fmla="*/ 2519 h 19998"/>
                <a:gd name="connsiteX496" fmla="*/ 13784 w 19998"/>
                <a:gd name="connsiteY496" fmla="*/ 2540 h 19998"/>
                <a:gd name="connsiteX497" fmla="*/ 13849 w 19998"/>
                <a:gd name="connsiteY497" fmla="*/ 2540 h 19998"/>
                <a:gd name="connsiteX498" fmla="*/ 14280 w 19998"/>
                <a:gd name="connsiteY498" fmla="*/ 2540 h 19998"/>
                <a:gd name="connsiteX499" fmla="*/ 14527 w 19998"/>
                <a:gd name="connsiteY499" fmla="*/ 2437 h 19998"/>
                <a:gd name="connsiteX500" fmla="*/ 14527 w 19998"/>
                <a:gd name="connsiteY500" fmla="*/ 2218 h 19998"/>
                <a:gd name="connsiteX501" fmla="*/ 14715 w 19998"/>
                <a:gd name="connsiteY501" fmla="*/ 2051 h 19998"/>
                <a:gd name="connsiteX502" fmla="*/ 14815 w 19998"/>
                <a:gd name="connsiteY502" fmla="*/ 2115 h 19998"/>
                <a:gd name="connsiteX503" fmla="*/ 14775 w 19998"/>
                <a:gd name="connsiteY503" fmla="*/ 2138 h 19998"/>
                <a:gd name="connsiteX504" fmla="*/ 14796 w 19998"/>
                <a:gd name="connsiteY504" fmla="*/ 2218 h 19998"/>
                <a:gd name="connsiteX505" fmla="*/ 14756 w 19998"/>
                <a:gd name="connsiteY505" fmla="*/ 2195 h 19998"/>
                <a:gd name="connsiteX506" fmla="*/ 14732 w 19998"/>
                <a:gd name="connsiteY506" fmla="*/ 2218 h 19998"/>
                <a:gd name="connsiteX507" fmla="*/ 14756 w 19998"/>
                <a:gd name="connsiteY507" fmla="*/ 2237 h 19998"/>
                <a:gd name="connsiteX508" fmla="*/ 14732 w 19998"/>
                <a:gd name="connsiteY508" fmla="*/ 2275 h 19998"/>
                <a:gd name="connsiteX509" fmla="*/ 14715 w 19998"/>
                <a:gd name="connsiteY509" fmla="*/ 2275 h 19998"/>
                <a:gd name="connsiteX510" fmla="*/ 14756 w 19998"/>
                <a:gd name="connsiteY510" fmla="*/ 2341 h 19998"/>
                <a:gd name="connsiteX511" fmla="*/ 14675 w 19998"/>
                <a:gd name="connsiteY511" fmla="*/ 2519 h 19998"/>
                <a:gd name="connsiteX512" fmla="*/ 14815 w 19998"/>
                <a:gd name="connsiteY512" fmla="*/ 2622 h 19998"/>
                <a:gd name="connsiteX513" fmla="*/ 14796 w 19998"/>
                <a:gd name="connsiteY513" fmla="*/ 2904 h 19998"/>
                <a:gd name="connsiteX514" fmla="*/ 14918 w 19998"/>
                <a:gd name="connsiteY514" fmla="*/ 2904 h 19998"/>
                <a:gd name="connsiteX515" fmla="*/ 14918 w 19998"/>
                <a:gd name="connsiteY515" fmla="*/ 2867 h 19998"/>
                <a:gd name="connsiteX516" fmla="*/ 15001 w 19998"/>
                <a:gd name="connsiteY516" fmla="*/ 2888 h 19998"/>
                <a:gd name="connsiteX517" fmla="*/ 15230 w 19998"/>
                <a:gd name="connsiteY517" fmla="*/ 3074 h 19998"/>
                <a:gd name="connsiteX518" fmla="*/ 15249 w 19998"/>
                <a:gd name="connsiteY518" fmla="*/ 3050 h 19998"/>
                <a:gd name="connsiteX519" fmla="*/ 15249 w 19998"/>
                <a:gd name="connsiteY519" fmla="*/ 3114 h 19998"/>
                <a:gd name="connsiteX520" fmla="*/ 15330 w 19998"/>
                <a:gd name="connsiteY520" fmla="*/ 3114 h 19998"/>
                <a:gd name="connsiteX521" fmla="*/ 15418 w 19998"/>
                <a:gd name="connsiteY521" fmla="*/ 3114 h 19998"/>
                <a:gd name="connsiteX522" fmla="*/ 15499 w 19998"/>
                <a:gd name="connsiteY522" fmla="*/ 3196 h 19998"/>
                <a:gd name="connsiteX523" fmla="*/ 15475 w 19998"/>
                <a:gd name="connsiteY523" fmla="*/ 3252 h 19998"/>
                <a:gd name="connsiteX524" fmla="*/ 15499 w 19998"/>
                <a:gd name="connsiteY524" fmla="*/ 3295 h 19998"/>
                <a:gd name="connsiteX525" fmla="*/ 15499 w 19998"/>
                <a:gd name="connsiteY525" fmla="*/ 3276 h 19998"/>
                <a:gd name="connsiteX526" fmla="*/ 15599 w 19998"/>
                <a:gd name="connsiteY526" fmla="*/ 3276 h 19998"/>
                <a:gd name="connsiteX527" fmla="*/ 15704 w 19998"/>
                <a:gd name="connsiteY527" fmla="*/ 3374 h 19998"/>
                <a:gd name="connsiteX528" fmla="*/ 15682 w 19998"/>
                <a:gd name="connsiteY528" fmla="*/ 3414 h 19998"/>
                <a:gd name="connsiteX529" fmla="*/ 15723 w 19998"/>
                <a:gd name="connsiteY529" fmla="*/ 3478 h 19998"/>
                <a:gd name="connsiteX530" fmla="*/ 15704 w 19998"/>
                <a:gd name="connsiteY530" fmla="*/ 3497 h 19998"/>
                <a:gd name="connsiteX531" fmla="*/ 15747 w 19998"/>
                <a:gd name="connsiteY531" fmla="*/ 3534 h 19998"/>
                <a:gd name="connsiteX532" fmla="*/ 15747 w 19998"/>
                <a:gd name="connsiteY532" fmla="*/ 3518 h 19998"/>
                <a:gd name="connsiteX533" fmla="*/ 15935 w 19998"/>
                <a:gd name="connsiteY533" fmla="*/ 3478 h 19998"/>
                <a:gd name="connsiteX534" fmla="*/ 15935 w 19998"/>
                <a:gd name="connsiteY534" fmla="*/ 3518 h 19998"/>
                <a:gd name="connsiteX535" fmla="*/ 15951 w 19998"/>
                <a:gd name="connsiteY535" fmla="*/ 3518 h 19998"/>
                <a:gd name="connsiteX536" fmla="*/ 15992 w 19998"/>
                <a:gd name="connsiteY536" fmla="*/ 3414 h 19998"/>
                <a:gd name="connsiteX537" fmla="*/ 16156 w 19998"/>
                <a:gd name="connsiteY537" fmla="*/ 3414 h 19998"/>
                <a:gd name="connsiteX538" fmla="*/ 16156 w 19998"/>
                <a:gd name="connsiteY538" fmla="*/ 3374 h 19998"/>
                <a:gd name="connsiteX539" fmla="*/ 16302 w 19998"/>
                <a:gd name="connsiteY539" fmla="*/ 3436 h 19998"/>
                <a:gd name="connsiteX540" fmla="*/ 16285 w 19998"/>
                <a:gd name="connsiteY540" fmla="*/ 3454 h 19998"/>
                <a:gd name="connsiteX541" fmla="*/ 16366 w 19998"/>
                <a:gd name="connsiteY541" fmla="*/ 3518 h 19998"/>
                <a:gd name="connsiteX542" fmla="*/ 16490 w 19998"/>
                <a:gd name="connsiteY542" fmla="*/ 3518 h 19998"/>
                <a:gd name="connsiteX543" fmla="*/ 16506 w 19998"/>
                <a:gd name="connsiteY543" fmla="*/ 3600 h 19998"/>
                <a:gd name="connsiteX544" fmla="*/ 16590 w 19998"/>
                <a:gd name="connsiteY544" fmla="*/ 3624 h 19998"/>
                <a:gd name="connsiteX545" fmla="*/ 16611 w 19998"/>
                <a:gd name="connsiteY545" fmla="*/ 3581 h 19998"/>
                <a:gd name="connsiteX546" fmla="*/ 16694 w 19998"/>
                <a:gd name="connsiteY546" fmla="*/ 3600 h 19998"/>
                <a:gd name="connsiteX547" fmla="*/ 16694 w 19998"/>
                <a:gd name="connsiteY547" fmla="*/ 3560 h 19998"/>
                <a:gd name="connsiteX548" fmla="*/ 16716 w 19998"/>
                <a:gd name="connsiteY548" fmla="*/ 3560 h 19998"/>
                <a:gd name="connsiteX549" fmla="*/ 16716 w 19998"/>
                <a:gd name="connsiteY549" fmla="*/ 3518 h 19998"/>
                <a:gd name="connsiteX550" fmla="*/ 16759 w 19998"/>
                <a:gd name="connsiteY550" fmla="*/ 3497 h 19998"/>
                <a:gd name="connsiteX551" fmla="*/ 16759 w 19998"/>
                <a:gd name="connsiteY551" fmla="*/ 3478 h 19998"/>
                <a:gd name="connsiteX552" fmla="*/ 16940 w 19998"/>
                <a:gd name="connsiteY552" fmla="*/ 3478 h 19998"/>
                <a:gd name="connsiteX553" fmla="*/ 17085 w 19998"/>
                <a:gd name="connsiteY553" fmla="*/ 3560 h 19998"/>
                <a:gd name="connsiteX554" fmla="*/ 17085 w 19998"/>
                <a:gd name="connsiteY554" fmla="*/ 3534 h 19998"/>
                <a:gd name="connsiteX555" fmla="*/ 17192 w 19998"/>
                <a:gd name="connsiteY555" fmla="*/ 3518 h 19998"/>
                <a:gd name="connsiteX556" fmla="*/ 17192 w 19998"/>
                <a:gd name="connsiteY556" fmla="*/ 3534 h 19998"/>
                <a:gd name="connsiteX557" fmla="*/ 17373 w 19998"/>
                <a:gd name="connsiteY557" fmla="*/ 3640 h 19998"/>
                <a:gd name="connsiteX558" fmla="*/ 17354 w 19998"/>
                <a:gd name="connsiteY558" fmla="*/ 3663 h 19998"/>
                <a:gd name="connsiteX559" fmla="*/ 17437 w 19998"/>
                <a:gd name="connsiteY559" fmla="*/ 3783 h 19998"/>
                <a:gd name="connsiteX560" fmla="*/ 17397 w 19998"/>
                <a:gd name="connsiteY560" fmla="*/ 3783 h 19998"/>
                <a:gd name="connsiteX561" fmla="*/ 17414 w 19998"/>
                <a:gd name="connsiteY561" fmla="*/ 3826 h 19998"/>
                <a:gd name="connsiteX562" fmla="*/ 17437 w 19998"/>
                <a:gd name="connsiteY562" fmla="*/ 3826 h 19998"/>
                <a:gd name="connsiteX563" fmla="*/ 17602 w 19998"/>
                <a:gd name="connsiteY563" fmla="*/ 4028 h 19998"/>
                <a:gd name="connsiteX564" fmla="*/ 17623 w 19998"/>
                <a:gd name="connsiteY564" fmla="*/ 4091 h 19998"/>
                <a:gd name="connsiteX565" fmla="*/ 17642 w 19998"/>
                <a:gd name="connsiteY565" fmla="*/ 4091 h 19998"/>
                <a:gd name="connsiteX566" fmla="*/ 17683 w 19998"/>
                <a:gd name="connsiteY566" fmla="*/ 4211 h 19998"/>
                <a:gd name="connsiteX567" fmla="*/ 17849 w 19998"/>
                <a:gd name="connsiteY567" fmla="*/ 4211 h 19998"/>
                <a:gd name="connsiteX568" fmla="*/ 17849 w 19998"/>
                <a:gd name="connsiteY568" fmla="*/ 4171 h 19998"/>
                <a:gd name="connsiteX569" fmla="*/ 17871 w 19998"/>
                <a:gd name="connsiteY569" fmla="*/ 4171 h 19998"/>
                <a:gd name="connsiteX570" fmla="*/ 17830 w 19998"/>
                <a:gd name="connsiteY570" fmla="*/ 4091 h 19998"/>
                <a:gd name="connsiteX571" fmla="*/ 17871 w 19998"/>
                <a:gd name="connsiteY571" fmla="*/ 4065 h 19998"/>
                <a:gd name="connsiteX572" fmla="*/ 17935 w 19998"/>
                <a:gd name="connsiteY572" fmla="*/ 4091 h 19998"/>
                <a:gd name="connsiteX573" fmla="*/ 17976 w 19998"/>
                <a:gd name="connsiteY573" fmla="*/ 4065 h 19998"/>
                <a:gd name="connsiteX574" fmla="*/ 18019 w 19998"/>
                <a:gd name="connsiteY574" fmla="*/ 4091 h 19998"/>
                <a:gd name="connsiteX575" fmla="*/ 18140 w 19998"/>
                <a:gd name="connsiteY575" fmla="*/ 4131 h 19998"/>
                <a:gd name="connsiteX576" fmla="*/ 18183 w 19998"/>
                <a:gd name="connsiteY576" fmla="*/ 4293 h 19998"/>
                <a:gd name="connsiteX577" fmla="*/ 18200 w 19998"/>
                <a:gd name="connsiteY577" fmla="*/ 4293 h 19998"/>
                <a:gd name="connsiteX578" fmla="*/ 18223 w 19998"/>
                <a:gd name="connsiteY578" fmla="*/ 4211 h 19998"/>
                <a:gd name="connsiteX579" fmla="*/ 18240 w 19998"/>
                <a:gd name="connsiteY579" fmla="*/ 4211 h 19998"/>
                <a:gd name="connsiteX580" fmla="*/ 18240 w 19998"/>
                <a:gd name="connsiteY580" fmla="*/ 4230 h 19998"/>
                <a:gd name="connsiteX581" fmla="*/ 18281 w 19998"/>
                <a:gd name="connsiteY581" fmla="*/ 4230 h 19998"/>
                <a:gd name="connsiteX582" fmla="*/ 18328 w 19998"/>
                <a:gd name="connsiteY582" fmla="*/ 4270 h 19998"/>
                <a:gd name="connsiteX583" fmla="*/ 18369 w 19998"/>
                <a:gd name="connsiteY583" fmla="*/ 4253 h 19998"/>
                <a:gd name="connsiteX584" fmla="*/ 18388 w 19998"/>
                <a:gd name="connsiteY584" fmla="*/ 4270 h 19998"/>
                <a:gd name="connsiteX585" fmla="*/ 18531 w 19998"/>
                <a:gd name="connsiteY585" fmla="*/ 4253 h 19998"/>
                <a:gd name="connsiteX586" fmla="*/ 18531 w 19998"/>
                <a:gd name="connsiteY586" fmla="*/ 4270 h 19998"/>
                <a:gd name="connsiteX587" fmla="*/ 18631 w 19998"/>
                <a:gd name="connsiteY587" fmla="*/ 4211 h 19998"/>
                <a:gd name="connsiteX588" fmla="*/ 18631 w 19998"/>
                <a:gd name="connsiteY588" fmla="*/ 4131 h 19998"/>
                <a:gd name="connsiteX589" fmla="*/ 18762 w 19998"/>
                <a:gd name="connsiteY589" fmla="*/ 4108 h 19998"/>
                <a:gd name="connsiteX590" fmla="*/ 18778 w 19998"/>
                <a:gd name="connsiteY590" fmla="*/ 4148 h 19998"/>
                <a:gd name="connsiteX591" fmla="*/ 18821 w 19998"/>
                <a:gd name="connsiteY591" fmla="*/ 4131 h 19998"/>
                <a:gd name="connsiteX592" fmla="*/ 18943 w 19998"/>
                <a:gd name="connsiteY592" fmla="*/ 4333 h 19998"/>
                <a:gd name="connsiteX593" fmla="*/ 19047 w 19998"/>
                <a:gd name="connsiteY593" fmla="*/ 4333 h 19998"/>
                <a:gd name="connsiteX594" fmla="*/ 19064 w 19998"/>
                <a:gd name="connsiteY594" fmla="*/ 4392 h 19998"/>
                <a:gd name="connsiteX595" fmla="*/ 19152 w 19998"/>
                <a:gd name="connsiteY595" fmla="*/ 4392 h 19998"/>
                <a:gd name="connsiteX596" fmla="*/ 19152 w 19998"/>
                <a:gd name="connsiteY596" fmla="*/ 4373 h 19998"/>
                <a:gd name="connsiteX597" fmla="*/ 19212 w 19998"/>
                <a:gd name="connsiteY597" fmla="*/ 4373 h 19998"/>
                <a:gd name="connsiteX598" fmla="*/ 19212 w 19998"/>
                <a:gd name="connsiteY598" fmla="*/ 4392 h 19998"/>
                <a:gd name="connsiteX599" fmla="*/ 19317 w 19998"/>
                <a:gd name="connsiteY599" fmla="*/ 4333 h 19998"/>
                <a:gd name="connsiteX600" fmla="*/ 19417 w 19998"/>
                <a:gd name="connsiteY600" fmla="*/ 4392 h 19998"/>
                <a:gd name="connsiteX601" fmla="*/ 19443 w 19998"/>
                <a:gd name="connsiteY601" fmla="*/ 4373 h 19998"/>
                <a:gd name="connsiteX602" fmla="*/ 19500 w 19998"/>
                <a:gd name="connsiteY602" fmla="*/ 4373 h 19998"/>
                <a:gd name="connsiteX603" fmla="*/ 19521 w 19998"/>
                <a:gd name="connsiteY603" fmla="*/ 4352 h 19998"/>
                <a:gd name="connsiteX604" fmla="*/ 19998 w 19998"/>
                <a:gd name="connsiteY604" fmla="*/ 4512 h 19998"/>
                <a:gd name="connsiteX605" fmla="*/ 19750 w 19998"/>
                <a:gd name="connsiteY605" fmla="*/ 4939 h 19998"/>
                <a:gd name="connsiteX606" fmla="*/ 19712 w 19998"/>
                <a:gd name="connsiteY606" fmla="*/ 4939 h 19998"/>
                <a:gd name="connsiteX607" fmla="*/ 19686 w 19998"/>
                <a:gd name="connsiteY607" fmla="*/ 5003 h 19998"/>
                <a:gd name="connsiteX608" fmla="*/ 19645 w 19998"/>
                <a:gd name="connsiteY608" fmla="*/ 5003 h 19998"/>
                <a:gd name="connsiteX609" fmla="*/ 19131 w 19998"/>
                <a:gd name="connsiteY609" fmla="*/ 6512 h 19998"/>
                <a:gd name="connsiteX610" fmla="*/ 19236 w 19998"/>
                <a:gd name="connsiteY610" fmla="*/ 7750 h 19998"/>
                <a:gd name="connsiteX611" fmla="*/ 19212 w 19998"/>
                <a:gd name="connsiteY611" fmla="*/ 7750 h 19998"/>
                <a:gd name="connsiteX612" fmla="*/ 19090 w 19998"/>
                <a:gd name="connsiteY612" fmla="*/ 7870 h 19998"/>
                <a:gd name="connsiteX613" fmla="*/ 19152 w 19998"/>
                <a:gd name="connsiteY613" fmla="*/ 7853 h 19998"/>
                <a:gd name="connsiteX614" fmla="*/ 19064 w 19998"/>
                <a:gd name="connsiteY614" fmla="*/ 7973 h 19998"/>
                <a:gd name="connsiteX615" fmla="*/ 18983 w 19998"/>
                <a:gd name="connsiteY615" fmla="*/ 7973 h 19998"/>
                <a:gd name="connsiteX616" fmla="*/ 18714 w 19998"/>
                <a:gd name="connsiteY616" fmla="*/ 8135 h 19998"/>
                <a:gd name="connsiteX617" fmla="*/ 18695 w 19998"/>
                <a:gd name="connsiteY617" fmla="*/ 8093 h 19998"/>
                <a:gd name="connsiteX618" fmla="*/ 18614 w 19998"/>
                <a:gd name="connsiteY618" fmla="*/ 7997 h 19998"/>
                <a:gd name="connsiteX619" fmla="*/ 18304 w 19998"/>
                <a:gd name="connsiteY61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75 w 19998"/>
                <a:gd name="connsiteY248" fmla="*/ 18550 h 19998"/>
                <a:gd name="connsiteX249" fmla="*/ 5732 w 19998"/>
                <a:gd name="connsiteY249" fmla="*/ 18447 h 19998"/>
                <a:gd name="connsiteX250" fmla="*/ 5075 w 19998"/>
                <a:gd name="connsiteY250" fmla="*/ 18310 h 19998"/>
                <a:gd name="connsiteX251" fmla="*/ 4806 w 19998"/>
                <a:gd name="connsiteY251" fmla="*/ 18165 h 19998"/>
                <a:gd name="connsiteX252" fmla="*/ 4865 w 19998"/>
                <a:gd name="connsiteY252" fmla="*/ 18061 h 19998"/>
                <a:gd name="connsiteX253" fmla="*/ 4768 w 19998"/>
                <a:gd name="connsiteY253" fmla="*/ 18082 h 19998"/>
                <a:gd name="connsiteX254" fmla="*/ 4725 w 19998"/>
                <a:gd name="connsiteY254" fmla="*/ 18247 h 19998"/>
                <a:gd name="connsiteX255" fmla="*/ 4515 w 19998"/>
                <a:gd name="connsiteY255" fmla="*/ 18101 h 19998"/>
                <a:gd name="connsiteX256" fmla="*/ 4684 w 19998"/>
                <a:gd name="connsiteY256" fmla="*/ 17737 h 19998"/>
                <a:gd name="connsiteX257" fmla="*/ 4415 w 19998"/>
                <a:gd name="connsiteY257" fmla="*/ 17634 h 19998"/>
                <a:gd name="connsiteX258" fmla="*/ 4372 w 19998"/>
                <a:gd name="connsiteY258" fmla="*/ 17714 h 19998"/>
                <a:gd name="connsiteX259" fmla="*/ 4311 w 19998"/>
                <a:gd name="connsiteY259" fmla="*/ 17714 h 19998"/>
                <a:gd name="connsiteX260" fmla="*/ 4294 w 19998"/>
                <a:gd name="connsiteY260" fmla="*/ 17594 h 19998"/>
                <a:gd name="connsiteX261" fmla="*/ 4103 w 19998"/>
                <a:gd name="connsiteY261" fmla="*/ 17617 h 19998"/>
                <a:gd name="connsiteX262" fmla="*/ 4063 w 19998"/>
                <a:gd name="connsiteY262" fmla="*/ 17495 h 19998"/>
                <a:gd name="connsiteX263" fmla="*/ 4041 w 19998"/>
                <a:gd name="connsiteY263" fmla="*/ 17495 h 19998"/>
                <a:gd name="connsiteX264" fmla="*/ 4025 w 19998"/>
                <a:gd name="connsiteY264" fmla="*/ 17432 h 19998"/>
                <a:gd name="connsiteX265" fmla="*/ 4103 w 19998"/>
                <a:gd name="connsiteY265" fmla="*/ 17415 h 19998"/>
                <a:gd name="connsiteX266" fmla="*/ 4251 w 19998"/>
                <a:gd name="connsiteY266" fmla="*/ 17389 h 19998"/>
                <a:gd name="connsiteX267" fmla="*/ 4251 w 19998"/>
                <a:gd name="connsiteY267" fmla="*/ 17373 h 19998"/>
                <a:gd name="connsiteX268" fmla="*/ 4499 w 19998"/>
                <a:gd name="connsiteY268" fmla="*/ 17084 h 19998"/>
                <a:gd name="connsiteX269" fmla="*/ 5037 w 19998"/>
                <a:gd name="connsiteY269" fmla="*/ 14969 h 19998"/>
                <a:gd name="connsiteX270" fmla="*/ 5011 w 19998"/>
                <a:gd name="connsiteY270" fmla="*/ 14767 h 19998"/>
                <a:gd name="connsiteX271" fmla="*/ 5218 w 19998"/>
                <a:gd name="connsiteY271" fmla="*/ 14525 h 19998"/>
                <a:gd name="connsiteX272" fmla="*/ 5427 w 19998"/>
                <a:gd name="connsiteY272" fmla="*/ 14583 h 19998"/>
                <a:gd name="connsiteX273" fmla="*/ 5444 w 19998"/>
                <a:gd name="connsiteY273" fmla="*/ 14525 h 19998"/>
                <a:gd name="connsiteX274" fmla="*/ 5387 w 19998"/>
                <a:gd name="connsiteY274" fmla="*/ 14464 h 19998"/>
                <a:gd name="connsiteX275" fmla="*/ 5427 w 19998"/>
                <a:gd name="connsiteY275" fmla="*/ 14485 h 19998"/>
                <a:gd name="connsiteX276" fmla="*/ 5427 w 19998"/>
                <a:gd name="connsiteY276" fmla="*/ 14464 h 19998"/>
                <a:gd name="connsiteX277" fmla="*/ 5218 w 19998"/>
                <a:gd name="connsiteY277" fmla="*/ 14318 h 19998"/>
                <a:gd name="connsiteX278" fmla="*/ 5075 w 19998"/>
                <a:gd name="connsiteY278" fmla="*/ 14647 h 19998"/>
                <a:gd name="connsiteX279" fmla="*/ 5037 w 19998"/>
                <a:gd name="connsiteY279" fmla="*/ 14623 h 19998"/>
                <a:gd name="connsiteX280" fmla="*/ 5427 w 19998"/>
                <a:gd name="connsiteY280" fmla="*/ 12509 h 19998"/>
                <a:gd name="connsiteX281" fmla="*/ 5470 w 19998"/>
                <a:gd name="connsiteY281" fmla="*/ 12492 h 19998"/>
                <a:gd name="connsiteX282" fmla="*/ 5511 w 19998"/>
                <a:gd name="connsiteY282" fmla="*/ 12548 h 19998"/>
                <a:gd name="connsiteX283" fmla="*/ 5961 w 19998"/>
                <a:gd name="connsiteY283" fmla="*/ 13284 h 19998"/>
                <a:gd name="connsiteX284" fmla="*/ 6352 w 19998"/>
                <a:gd name="connsiteY284" fmla="*/ 14017 h 19998"/>
                <a:gd name="connsiteX285" fmla="*/ 6352 w 19998"/>
                <a:gd name="connsiteY285" fmla="*/ 13808 h 19998"/>
                <a:gd name="connsiteX286" fmla="*/ 6001 w 19998"/>
                <a:gd name="connsiteY286" fmla="*/ 13058 h 19998"/>
                <a:gd name="connsiteX287" fmla="*/ 5675 w 19998"/>
                <a:gd name="connsiteY287" fmla="*/ 12532 h 19998"/>
                <a:gd name="connsiteX288" fmla="*/ 5551 w 19998"/>
                <a:gd name="connsiteY288" fmla="*/ 12410 h 19998"/>
                <a:gd name="connsiteX289" fmla="*/ 5258 w 19998"/>
                <a:gd name="connsiteY289" fmla="*/ 12227 h 19998"/>
                <a:gd name="connsiteX290" fmla="*/ 5242 w 19998"/>
                <a:gd name="connsiteY290" fmla="*/ 12243 h 19998"/>
                <a:gd name="connsiteX291" fmla="*/ 5175 w 19998"/>
                <a:gd name="connsiteY291" fmla="*/ 11961 h 19998"/>
                <a:gd name="connsiteX292" fmla="*/ 5363 w 19998"/>
                <a:gd name="connsiteY292" fmla="*/ 11961 h 19998"/>
                <a:gd name="connsiteX293" fmla="*/ 5487 w 19998"/>
                <a:gd name="connsiteY293" fmla="*/ 11653 h 19998"/>
                <a:gd name="connsiteX294" fmla="*/ 5470 w 19998"/>
                <a:gd name="connsiteY294" fmla="*/ 11653 h 19998"/>
                <a:gd name="connsiteX295" fmla="*/ 5470 w 19998"/>
                <a:gd name="connsiteY295" fmla="*/ 11637 h 19998"/>
                <a:gd name="connsiteX296" fmla="*/ 5444 w 19998"/>
                <a:gd name="connsiteY296" fmla="*/ 11268 h 19998"/>
                <a:gd name="connsiteX297" fmla="*/ 5339 w 19998"/>
                <a:gd name="connsiteY297" fmla="*/ 11146 h 19998"/>
                <a:gd name="connsiteX298" fmla="*/ 5251 w 19998"/>
                <a:gd name="connsiteY298" fmla="*/ 10849 h 19998"/>
                <a:gd name="connsiteX299" fmla="*/ 4784 w 19998"/>
                <a:gd name="connsiteY299" fmla="*/ 10539 h 19998"/>
                <a:gd name="connsiteX300" fmla="*/ 4603 w 19998"/>
                <a:gd name="connsiteY300" fmla="*/ 10497 h 19998"/>
                <a:gd name="connsiteX301" fmla="*/ 4620 w 19998"/>
                <a:gd name="connsiteY301" fmla="*/ 10476 h 19998"/>
                <a:gd name="connsiteX302" fmla="*/ 3877 w 19998"/>
                <a:gd name="connsiteY302" fmla="*/ 9395 h 19998"/>
                <a:gd name="connsiteX303" fmla="*/ 3941 w 19998"/>
                <a:gd name="connsiteY303" fmla="*/ 9353 h 19998"/>
                <a:gd name="connsiteX304" fmla="*/ 3918 w 19998"/>
                <a:gd name="connsiteY304" fmla="*/ 9353 h 19998"/>
                <a:gd name="connsiteX305" fmla="*/ 4168 w 19998"/>
                <a:gd name="connsiteY305" fmla="*/ 9071 h 19998"/>
                <a:gd name="connsiteX306" fmla="*/ 3753 w 19998"/>
                <a:gd name="connsiteY306" fmla="*/ 8829 h 19998"/>
                <a:gd name="connsiteX307" fmla="*/ 3899 w 19998"/>
                <a:gd name="connsiteY307" fmla="*/ 8645 h 19998"/>
                <a:gd name="connsiteX308" fmla="*/ 3899 w 19998"/>
                <a:gd name="connsiteY308" fmla="*/ 8521 h 19998"/>
                <a:gd name="connsiteX309" fmla="*/ 4472 w 19998"/>
                <a:gd name="connsiteY309" fmla="*/ 8666 h 19998"/>
                <a:gd name="connsiteX310" fmla="*/ 3877 w 19998"/>
                <a:gd name="connsiteY310" fmla="*/ 8457 h 19998"/>
                <a:gd name="connsiteX311" fmla="*/ 3689 w 19998"/>
                <a:gd name="connsiteY311" fmla="*/ 8587 h 19998"/>
                <a:gd name="connsiteX312" fmla="*/ 3360 w 19998"/>
                <a:gd name="connsiteY312" fmla="*/ 8401 h 19998"/>
                <a:gd name="connsiteX313" fmla="*/ 3303 w 19998"/>
                <a:gd name="connsiteY313" fmla="*/ 8239 h 19998"/>
                <a:gd name="connsiteX314" fmla="*/ 3465 w 19998"/>
                <a:gd name="connsiteY314" fmla="*/ 8077 h 19998"/>
                <a:gd name="connsiteX315" fmla="*/ 3344 w 19998"/>
                <a:gd name="connsiteY315" fmla="*/ 7910 h 19998"/>
                <a:gd name="connsiteX316" fmla="*/ 2844 w 19998"/>
                <a:gd name="connsiteY316" fmla="*/ 7933 h 19998"/>
                <a:gd name="connsiteX317" fmla="*/ 3115 w 19998"/>
                <a:gd name="connsiteY317" fmla="*/ 7651 h 19998"/>
                <a:gd name="connsiteX318" fmla="*/ 2477 w 19998"/>
                <a:gd name="connsiteY318" fmla="*/ 7750 h 19998"/>
                <a:gd name="connsiteX319" fmla="*/ 2477 w 19998"/>
                <a:gd name="connsiteY319" fmla="*/ 7973 h 19998"/>
                <a:gd name="connsiteX320" fmla="*/ 2127 w 19998"/>
                <a:gd name="connsiteY320" fmla="*/ 7442 h 19998"/>
                <a:gd name="connsiteX321" fmla="*/ 1831 w 19998"/>
                <a:gd name="connsiteY321" fmla="*/ 7261 h 19998"/>
                <a:gd name="connsiteX322" fmla="*/ 1260 w 19998"/>
                <a:gd name="connsiteY322" fmla="*/ 6996 h 19998"/>
                <a:gd name="connsiteX323" fmla="*/ 1276 w 19998"/>
                <a:gd name="connsiteY323" fmla="*/ 6975 h 19998"/>
                <a:gd name="connsiteX324" fmla="*/ 1260 w 19998"/>
                <a:gd name="connsiteY324" fmla="*/ 6958 h 19998"/>
                <a:gd name="connsiteX325" fmla="*/ 1172 w 19998"/>
                <a:gd name="connsiteY325" fmla="*/ 6892 h 19998"/>
                <a:gd name="connsiteX326" fmla="*/ 886 w 19998"/>
                <a:gd name="connsiteY326" fmla="*/ 6975 h 19998"/>
                <a:gd name="connsiteX327" fmla="*/ 679 w 19998"/>
                <a:gd name="connsiteY327" fmla="*/ 7099 h 19998"/>
                <a:gd name="connsiteX328" fmla="*/ 533 w 19998"/>
                <a:gd name="connsiteY328" fmla="*/ 7078 h 19998"/>
                <a:gd name="connsiteX329" fmla="*/ 533 w 19998"/>
                <a:gd name="connsiteY329" fmla="*/ 7022 h 19998"/>
                <a:gd name="connsiteX330" fmla="*/ 574 w 19998"/>
                <a:gd name="connsiteY330" fmla="*/ 6996 h 19998"/>
                <a:gd name="connsiteX331" fmla="*/ 305 w 19998"/>
                <a:gd name="connsiteY331" fmla="*/ 6568 h 19998"/>
                <a:gd name="connsiteX332" fmla="*/ 264 w 19998"/>
                <a:gd name="connsiteY332" fmla="*/ 6594 h 19998"/>
                <a:gd name="connsiteX333" fmla="*/ 164 w 19998"/>
                <a:gd name="connsiteY333" fmla="*/ 6528 h 19998"/>
                <a:gd name="connsiteX334" fmla="*/ 0 w 19998"/>
                <a:gd name="connsiteY334" fmla="*/ 6490 h 19998"/>
                <a:gd name="connsiteX335" fmla="*/ 17 w 19998"/>
                <a:gd name="connsiteY335" fmla="*/ 6465 h 19998"/>
                <a:gd name="connsiteX336" fmla="*/ 57 w 19998"/>
                <a:gd name="connsiteY336" fmla="*/ 6465 h 19998"/>
                <a:gd name="connsiteX337" fmla="*/ 695 w 19998"/>
                <a:gd name="connsiteY337" fmla="*/ 6408 h 19998"/>
                <a:gd name="connsiteX338" fmla="*/ 760 w 19998"/>
                <a:gd name="connsiteY338" fmla="*/ 6262 h 19998"/>
                <a:gd name="connsiteX339" fmla="*/ 433 w 19998"/>
                <a:gd name="connsiteY339" fmla="*/ 6084 h 19998"/>
                <a:gd name="connsiteX340" fmla="*/ 348 w 19998"/>
                <a:gd name="connsiteY340" fmla="*/ 6204 h 19998"/>
                <a:gd name="connsiteX341" fmla="*/ 329 w 19998"/>
                <a:gd name="connsiteY341" fmla="*/ 6204 h 19998"/>
                <a:gd name="connsiteX342" fmla="*/ 305 w 19998"/>
                <a:gd name="connsiteY342" fmla="*/ 6060 h 19998"/>
                <a:gd name="connsiteX343" fmla="*/ 348 w 19998"/>
                <a:gd name="connsiteY343" fmla="*/ 6044 h 19998"/>
                <a:gd name="connsiteX344" fmla="*/ 348 w 19998"/>
                <a:gd name="connsiteY344" fmla="*/ 5997 h 19998"/>
                <a:gd name="connsiteX345" fmla="*/ 248 w 19998"/>
                <a:gd name="connsiteY345" fmla="*/ 5997 h 19998"/>
                <a:gd name="connsiteX346" fmla="*/ 221 w 19998"/>
                <a:gd name="connsiteY346" fmla="*/ 5938 h 19998"/>
                <a:gd name="connsiteX347" fmla="*/ 329 w 19998"/>
                <a:gd name="connsiteY347" fmla="*/ 5938 h 19998"/>
                <a:gd name="connsiteX348" fmla="*/ 348 w 19998"/>
                <a:gd name="connsiteY348" fmla="*/ 5818 h 19998"/>
                <a:gd name="connsiteX349" fmla="*/ 391 w 19998"/>
                <a:gd name="connsiteY349" fmla="*/ 5818 h 19998"/>
                <a:gd name="connsiteX350" fmla="*/ 369 w 19998"/>
                <a:gd name="connsiteY350" fmla="*/ 5917 h 19998"/>
                <a:gd name="connsiteX351" fmla="*/ 433 w 19998"/>
                <a:gd name="connsiteY351" fmla="*/ 5877 h 19998"/>
                <a:gd name="connsiteX352" fmla="*/ 433 w 19998"/>
                <a:gd name="connsiteY352" fmla="*/ 5898 h 19998"/>
                <a:gd name="connsiteX353" fmla="*/ 410 w 19998"/>
                <a:gd name="connsiteY353" fmla="*/ 5917 h 19998"/>
                <a:gd name="connsiteX354" fmla="*/ 555 w 19998"/>
                <a:gd name="connsiteY354" fmla="*/ 5938 h 19998"/>
                <a:gd name="connsiteX355" fmla="*/ 555 w 19998"/>
                <a:gd name="connsiteY355" fmla="*/ 5955 h 19998"/>
                <a:gd name="connsiteX356" fmla="*/ 738 w 19998"/>
                <a:gd name="connsiteY356" fmla="*/ 5938 h 19998"/>
                <a:gd name="connsiteX357" fmla="*/ 695 w 19998"/>
                <a:gd name="connsiteY357" fmla="*/ 5835 h 19998"/>
                <a:gd name="connsiteX358" fmla="*/ 655 w 19998"/>
                <a:gd name="connsiteY358" fmla="*/ 5835 h 19998"/>
                <a:gd name="connsiteX359" fmla="*/ 598 w 19998"/>
                <a:gd name="connsiteY359" fmla="*/ 5736 h 19998"/>
                <a:gd name="connsiteX360" fmla="*/ 141 w 19998"/>
                <a:gd name="connsiteY360" fmla="*/ 5778 h 19998"/>
                <a:gd name="connsiteX361" fmla="*/ 141 w 19998"/>
                <a:gd name="connsiteY361" fmla="*/ 5795 h 19998"/>
                <a:gd name="connsiteX362" fmla="*/ 17 w 19998"/>
                <a:gd name="connsiteY362" fmla="*/ 5818 h 19998"/>
                <a:gd name="connsiteX363" fmla="*/ 141 w 19998"/>
                <a:gd name="connsiteY363" fmla="*/ 5287 h 19998"/>
                <a:gd name="connsiteX364" fmla="*/ 181 w 19998"/>
                <a:gd name="connsiteY364" fmla="*/ 5268 h 19998"/>
                <a:gd name="connsiteX365" fmla="*/ 348 w 19998"/>
                <a:gd name="connsiteY365" fmla="*/ 5247 h 19998"/>
                <a:gd name="connsiteX366" fmla="*/ 450 w 19998"/>
                <a:gd name="connsiteY366" fmla="*/ 5149 h 19998"/>
                <a:gd name="connsiteX367" fmla="*/ 617 w 19998"/>
                <a:gd name="connsiteY367" fmla="*/ 5149 h 19998"/>
                <a:gd name="connsiteX368" fmla="*/ 803 w 19998"/>
                <a:gd name="connsiteY368" fmla="*/ 5085 h 19998"/>
                <a:gd name="connsiteX369" fmla="*/ 826 w 19998"/>
                <a:gd name="connsiteY369" fmla="*/ 5106 h 19998"/>
                <a:gd name="connsiteX370" fmla="*/ 803 w 19998"/>
                <a:gd name="connsiteY370" fmla="*/ 5149 h 19998"/>
                <a:gd name="connsiteX371" fmla="*/ 1276 w 19998"/>
                <a:gd name="connsiteY371" fmla="*/ 5022 h 19998"/>
                <a:gd name="connsiteX372" fmla="*/ 1276 w 19998"/>
                <a:gd name="connsiteY372" fmla="*/ 5003 h 19998"/>
                <a:gd name="connsiteX373" fmla="*/ 1276 w 19998"/>
                <a:gd name="connsiteY373" fmla="*/ 5022 h 19998"/>
                <a:gd name="connsiteX374" fmla="*/ 1298 w 19998"/>
                <a:gd name="connsiteY374" fmla="*/ 5022 h 19998"/>
                <a:gd name="connsiteX375" fmla="*/ 1341 w 19998"/>
                <a:gd name="connsiteY375" fmla="*/ 5165 h 19998"/>
                <a:gd name="connsiteX376" fmla="*/ 1524 w 19998"/>
                <a:gd name="connsiteY376" fmla="*/ 5069 h 19998"/>
                <a:gd name="connsiteX377" fmla="*/ 1562 w 19998"/>
                <a:gd name="connsiteY377" fmla="*/ 5069 h 19998"/>
                <a:gd name="connsiteX378" fmla="*/ 1815 w 19998"/>
                <a:gd name="connsiteY378" fmla="*/ 5125 h 19998"/>
                <a:gd name="connsiteX379" fmla="*/ 1936 w 19998"/>
                <a:gd name="connsiteY379" fmla="*/ 5165 h 19998"/>
                <a:gd name="connsiteX380" fmla="*/ 1936 w 19998"/>
                <a:gd name="connsiteY380" fmla="*/ 5149 h 19998"/>
                <a:gd name="connsiteX381" fmla="*/ 1979 w 19998"/>
                <a:gd name="connsiteY381" fmla="*/ 5003 h 19998"/>
                <a:gd name="connsiteX382" fmla="*/ 1936 w 19998"/>
                <a:gd name="connsiteY382" fmla="*/ 4939 h 19998"/>
                <a:gd name="connsiteX383" fmla="*/ 2103 w 19998"/>
                <a:gd name="connsiteY383" fmla="*/ 4820 h 19998"/>
                <a:gd name="connsiteX384" fmla="*/ 2496 w 19998"/>
                <a:gd name="connsiteY384" fmla="*/ 4777 h 19998"/>
                <a:gd name="connsiteX385" fmla="*/ 2536 w 19998"/>
                <a:gd name="connsiteY385" fmla="*/ 4860 h 19998"/>
                <a:gd name="connsiteX386" fmla="*/ 2722 w 19998"/>
                <a:gd name="connsiteY386" fmla="*/ 4761 h 19998"/>
                <a:gd name="connsiteX387" fmla="*/ 2722 w 19998"/>
                <a:gd name="connsiteY387" fmla="*/ 4900 h 19998"/>
                <a:gd name="connsiteX388" fmla="*/ 2805 w 19998"/>
                <a:gd name="connsiteY388" fmla="*/ 4923 h 19998"/>
                <a:gd name="connsiteX389" fmla="*/ 2970 w 19998"/>
                <a:gd name="connsiteY389" fmla="*/ 5189 h 19998"/>
                <a:gd name="connsiteX390" fmla="*/ 3256 w 19998"/>
                <a:gd name="connsiteY390" fmla="*/ 5673 h 19998"/>
                <a:gd name="connsiteX391" fmla="*/ 3608 w 19998"/>
                <a:gd name="connsiteY391" fmla="*/ 5391 h 19998"/>
                <a:gd name="connsiteX392" fmla="*/ 3860 w 19998"/>
                <a:gd name="connsiteY392" fmla="*/ 5268 h 19998"/>
                <a:gd name="connsiteX393" fmla="*/ 3999 w 19998"/>
                <a:gd name="connsiteY393" fmla="*/ 5534 h 19998"/>
                <a:gd name="connsiteX394" fmla="*/ 4351 w 19998"/>
                <a:gd name="connsiteY394" fmla="*/ 5351 h 19998"/>
                <a:gd name="connsiteX395" fmla="*/ 4580 w 19998"/>
                <a:gd name="connsiteY395" fmla="*/ 5268 h 19998"/>
                <a:gd name="connsiteX396" fmla="*/ 4580 w 19998"/>
                <a:gd name="connsiteY396" fmla="*/ 5471 h 19998"/>
                <a:gd name="connsiteX397" fmla="*/ 4994 w 19998"/>
                <a:gd name="connsiteY397" fmla="*/ 5449 h 19998"/>
                <a:gd name="connsiteX398" fmla="*/ 5323 w 19998"/>
                <a:gd name="connsiteY398" fmla="*/ 5471 h 19998"/>
                <a:gd name="connsiteX399" fmla="*/ 5242 w 19998"/>
                <a:gd name="connsiteY399" fmla="*/ 5407 h 19998"/>
                <a:gd name="connsiteX400" fmla="*/ 4994 w 19998"/>
                <a:gd name="connsiteY400" fmla="*/ 5003 h 19998"/>
                <a:gd name="connsiteX401" fmla="*/ 4970 w 19998"/>
                <a:gd name="connsiteY401" fmla="*/ 5003 h 19998"/>
                <a:gd name="connsiteX402" fmla="*/ 5054 w 19998"/>
                <a:gd name="connsiteY402" fmla="*/ 4618 h 19998"/>
                <a:gd name="connsiteX403" fmla="*/ 5054 w 19998"/>
                <a:gd name="connsiteY403" fmla="*/ 4601 h 19998"/>
                <a:gd name="connsiteX404" fmla="*/ 5037 w 19998"/>
                <a:gd name="connsiteY404" fmla="*/ 4618 h 19998"/>
                <a:gd name="connsiteX405" fmla="*/ 5011 w 19998"/>
                <a:gd name="connsiteY405" fmla="*/ 4131 h 19998"/>
                <a:gd name="connsiteX406" fmla="*/ 4642 w 19998"/>
                <a:gd name="connsiteY406" fmla="*/ 3335 h 19998"/>
                <a:gd name="connsiteX407" fmla="*/ 4663 w 19998"/>
                <a:gd name="connsiteY407" fmla="*/ 3092 h 19998"/>
                <a:gd name="connsiteX408" fmla="*/ 4563 w 19998"/>
                <a:gd name="connsiteY408" fmla="*/ 3050 h 19998"/>
                <a:gd name="connsiteX409" fmla="*/ 4684 w 19998"/>
                <a:gd name="connsiteY409" fmla="*/ 2947 h 19998"/>
                <a:gd name="connsiteX410" fmla="*/ 5242 w 19998"/>
                <a:gd name="connsiteY410" fmla="*/ 3092 h 19998"/>
                <a:gd name="connsiteX411" fmla="*/ 5258 w 19998"/>
                <a:gd name="connsiteY411" fmla="*/ 3029 h 19998"/>
                <a:gd name="connsiteX412" fmla="*/ 5570 w 19998"/>
                <a:gd name="connsiteY412" fmla="*/ 3050 h 19998"/>
                <a:gd name="connsiteX413" fmla="*/ 5632 w 19998"/>
                <a:gd name="connsiteY413" fmla="*/ 3252 h 19998"/>
                <a:gd name="connsiteX414" fmla="*/ 5592 w 19998"/>
                <a:gd name="connsiteY414" fmla="*/ 3252 h 19998"/>
                <a:gd name="connsiteX415" fmla="*/ 5570 w 19998"/>
                <a:gd name="connsiteY415" fmla="*/ 3316 h 19998"/>
                <a:gd name="connsiteX416" fmla="*/ 5511 w 19998"/>
                <a:gd name="connsiteY416" fmla="*/ 3316 h 19998"/>
                <a:gd name="connsiteX417" fmla="*/ 5675 w 19998"/>
                <a:gd name="connsiteY417" fmla="*/ 3800 h 19998"/>
                <a:gd name="connsiteX418" fmla="*/ 5649 w 19998"/>
                <a:gd name="connsiteY418" fmla="*/ 3826 h 19998"/>
                <a:gd name="connsiteX419" fmla="*/ 5732 w 19998"/>
                <a:gd name="connsiteY419" fmla="*/ 3842 h 19998"/>
                <a:gd name="connsiteX420" fmla="*/ 5713 w 19998"/>
                <a:gd name="connsiteY420" fmla="*/ 3842 h 19998"/>
                <a:gd name="connsiteX421" fmla="*/ 5732 w 19998"/>
                <a:gd name="connsiteY421" fmla="*/ 3882 h 19998"/>
                <a:gd name="connsiteX422" fmla="*/ 5775 w 19998"/>
                <a:gd name="connsiteY422" fmla="*/ 3882 h 19998"/>
                <a:gd name="connsiteX423" fmla="*/ 5861 w 19998"/>
                <a:gd name="connsiteY423" fmla="*/ 3762 h 19998"/>
                <a:gd name="connsiteX424" fmla="*/ 6499 w 19998"/>
                <a:gd name="connsiteY424" fmla="*/ 3906 h 19998"/>
                <a:gd name="connsiteX425" fmla="*/ 7611 w 19998"/>
                <a:gd name="connsiteY425" fmla="*/ 3826 h 19998"/>
                <a:gd name="connsiteX426" fmla="*/ 7923 w 19998"/>
                <a:gd name="connsiteY426" fmla="*/ 3722 h 19998"/>
                <a:gd name="connsiteX427" fmla="*/ 8045 w 19998"/>
                <a:gd name="connsiteY427" fmla="*/ 3703 h 19998"/>
                <a:gd name="connsiteX428" fmla="*/ 7611 w 19998"/>
                <a:gd name="connsiteY428" fmla="*/ 3600 h 19998"/>
                <a:gd name="connsiteX429" fmla="*/ 7611 w 19998"/>
                <a:gd name="connsiteY429" fmla="*/ 3581 h 19998"/>
                <a:gd name="connsiteX430" fmla="*/ 7799 w 19998"/>
                <a:gd name="connsiteY430" fmla="*/ 3092 h 19998"/>
                <a:gd name="connsiteX431" fmla="*/ 9574 w 19998"/>
                <a:gd name="connsiteY431" fmla="*/ 2317 h 19998"/>
                <a:gd name="connsiteX432" fmla="*/ 9843 w 19998"/>
                <a:gd name="connsiteY432" fmla="*/ 1993 h 19998"/>
                <a:gd name="connsiteX433" fmla="*/ 9902 w 19998"/>
                <a:gd name="connsiteY433" fmla="*/ 2051 h 19998"/>
                <a:gd name="connsiteX434" fmla="*/ 10031 w 19998"/>
                <a:gd name="connsiteY434" fmla="*/ 2051 h 19998"/>
                <a:gd name="connsiteX435" fmla="*/ 9964 w 19998"/>
                <a:gd name="connsiteY435" fmla="*/ 1972 h 19998"/>
                <a:gd name="connsiteX436" fmla="*/ 9943 w 19998"/>
                <a:gd name="connsiteY436" fmla="*/ 1993 h 19998"/>
                <a:gd name="connsiteX437" fmla="*/ 9843 w 19998"/>
                <a:gd name="connsiteY437" fmla="*/ 1645 h 19998"/>
                <a:gd name="connsiteX438" fmla="*/ 9902 w 19998"/>
                <a:gd name="connsiteY438" fmla="*/ 1645 h 19998"/>
                <a:gd name="connsiteX439" fmla="*/ 9902 w 19998"/>
                <a:gd name="connsiteY439" fmla="*/ 1628 h 19998"/>
                <a:gd name="connsiteX440" fmla="*/ 9902 w 19998"/>
                <a:gd name="connsiteY440" fmla="*/ 1607 h 19998"/>
                <a:gd name="connsiteX441" fmla="*/ 9843 w 19998"/>
                <a:gd name="connsiteY441" fmla="*/ 1542 h 19998"/>
                <a:gd name="connsiteX442" fmla="*/ 9886 w 19998"/>
                <a:gd name="connsiteY442" fmla="*/ 1260 h 19998"/>
                <a:gd name="connsiteX443" fmla="*/ 9926 w 19998"/>
                <a:gd name="connsiteY443" fmla="*/ 1243 h 19998"/>
                <a:gd name="connsiteX444" fmla="*/ 9886 w 19998"/>
                <a:gd name="connsiteY444" fmla="*/ 815 h 19998"/>
                <a:gd name="connsiteX445" fmla="*/ 9902 w 19998"/>
                <a:gd name="connsiteY445" fmla="*/ 815 h 19998"/>
                <a:gd name="connsiteX446" fmla="*/ 9886 w 19998"/>
                <a:gd name="connsiteY446" fmla="*/ 484 h 19998"/>
                <a:gd name="connsiteX447" fmla="*/ 10645 w 19998"/>
                <a:gd name="connsiteY447" fmla="*/ 186 h 19998"/>
                <a:gd name="connsiteX448" fmla="*/ 11307 w 19998"/>
                <a:gd name="connsiteY448" fmla="*/ 0 h 19998"/>
                <a:gd name="connsiteX449" fmla="*/ 11431 w 19998"/>
                <a:gd name="connsiteY449" fmla="*/ 324 h 19998"/>
                <a:gd name="connsiteX450" fmla="*/ 11431 w 19998"/>
                <a:gd name="connsiteY450" fmla="*/ 630 h 19998"/>
                <a:gd name="connsiteX451" fmla="*/ 11577 w 19998"/>
                <a:gd name="connsiteY451" fmla="*/ 630 h 19998"/>
                <a:gd name="connsiteX452" fmla="*/ 11700 w 19998"/>
                <a:gd name="connsiteY452" fmla="*/ 832 h 19998"/>
                <a:gd name="connsiteX453" fmla="*/ 11822 w 19998"/>
                <a:gd name="connsiteY453" fmla="*/ 895 h 19998"/>
                <a:gd name="connsiteX454" fmla="*/ 12158 w 19998"/>
                <a:gd name="connsiteY454" fmla="*/ 670 h 19998"/>
                <a:gd name="connsiteX455" fmla="*/ 12279 w 19998"/>
                <a:gd name="connsiteY455" fmla="*/ 792 h 19998"/>
                <a:gd name="connsiteX456" fmla="*/ 12255 w 19998"/>
                <a:gd name="connsiteY456" fmla="*/ 815 h 19998"/>
                <a:gd name="connsiteX457" fmla="*/ 12360 w 19998"/>
                <a:gd name="connsiteY457" fmla="*/ 895 h 19998"/>
                <a:gd name="connsiteX458" fmla="*/ 12360 w 19998"/>
                <a:gd name="connsiteY458" fmla="*/ 912 h 19998"/>
                <a:gd name="connsiteX459" fmla="*/ 12339 w 19998"/>
                <a:gd name="connsiteY459" fmla="*/ 935 h 19998"/>
                <a:gd name="connsiteX460" fmla="*/ 12548 w 19998"/>
                <a:gd name="connsiteY460" fmla="*/ 1342 h 19998"/>
                <a:gd name="connsiteX461" fmla="*/ 12753 w 19998"/>
                <a:gd name="connsiteY461" fmla="*/ 1260 h 19998"/>
                <a:gd name="connsiteX462" fmla="*/ 12729 w 19998"/>
                <a:gd name="connsiteY462" fmla="*/ 1363 h 19998"/>
                <a:gd name="connsiteX463" fmla="*/ 12834 w 19998"/>
                <a:gd name="connsiteY463" fmla="*/ 1323 h 19998"/>
                <a:gd name="connsiteX464" fmla="*/ 12853 w 19998"/>
                <a:gd name="connsiteY464" fmla="*/ 1342 h 19998"/>
                <a:gd name="connsiteX465" fmla="*/ 12901 w 19998"/>
                <a:gd name="connsiteY465" fmla="*/ 1342 h 19998"/>
                <a:gd name="connsiteX466" fmla="*/ 13039 w 19998"/>
                <a:gd name="connsiteY466" fmla="*/ 1769 h 19998"/>
                <a:gd name="connsiteX467" fmla="*/ 13039 w 19998"/>
                <a:gd name="connsiteY467" fmla="*/ 1751 h 19998"/>
                <a:gd name="connsiteX468" fmla="*/ 13065 w 19998"/>
                <a:gd name="connsiteY468" fmla="*/ 1751 h 19998"/>
                <a:gd name="connsiteX469" fmla="*/ 13082 w 19998"/>
                <a:gd name="connsiteY469" fmla="*/ 1671 h 19998"/>
                <a:gd name="connsiteX470" fmla="*/ 13186 w 19998"/>
                <a:gd name="connsiteY470" fmla="*/ 1645 h 19998"/>
                <a:gd name="connsiteX471" fmla="*/ 13203 w 19998"/>
                <a:gd name="connsiteY471" fmla="*/ 1671 h 19998"/>
                <a:gd name="connsiteX472" fmla="*/ 13203 w 19998"/>
                <a:gd name="connsiteY472" fmla="*/ 1645 h 19998"/>
                <a:gd name="connsiteX473" fmla="*/ 13267 w 19998"/>
                <a:gd name="connsiteY473" fmla="*/ 1645 h 19998"/>
                <a:gd name="connsiteX474" fmla="*/ 13267 w 19998"/>
                <a:gd name="connsiteY474" fmla="*/ 1671 h 19998"/>
                <a:gd name="connsiteX475" fmla="*/ 13308 w 19998"/>
                <a:gd name="connsiteY475" fmla="*/ 1687 h 19998"/>
                <a:gd name="connsiteX476" fmla="*/ 13308 w 19998"/>
                <a:gd name="connsiteY476" fmla="*/ 1711 h 19998"/>
                <a:gd name="connsiteX477" fmla="*/ 13515 w 19998"/>
                <a:gd name="connsiteY477" fmla="*/ 1628 h 19998"/>
                <a:gd name="connsiteX478" fmla="*/ 13598 w 19998"/>
                <a:gd name="connsiteY478" fmla="*/ 1751 h 19998"/>
                <a:gd name="connsiteX479" fmla="*/ 13660 w 19998"/>
                <a:gd name="connsiteY479" fmla="*/ 1769 h 19998"/>
                <a:gd name="connsiteX480" fmla="*/ 13660 w 19998"/>
                <a:gd name="connsiteY480" fmla="*/ 1833 h 19998"/>
                <a:gd name="connsiteX481" fmla="*/ 13677 w 19998"/>
                <a:gd name="connsiteY481" fmla="*/ 1833 h 19998"/>
                <a:gd name="connsiteX482" fmla="*/ 13677 w 19998"/>
                <a:gd name="connsiteY482" fmla="*/ 1849 h 19998"/>
                <a:gd name="connsiteX483" fmla="*/ 13725 w 19998"/>
                <a:gd name="connsiteY483" fmla="*/ 1849 h 19998"/>
                <a:gd name="connsiteX484" fmla="*/ 13703 w 19998"/>
                <a:gd name="connsiteY484" fmla="*/ 1833 h 19998"/>
                <a:gd name="connsiteX485" fmla="*/ 13725 w 19998"/>
                <a:gd name="connsiteY485" fmla="*/ 1791 h 19998"/>
                <a:gd name="connsiteX486" fmla="*/ 13808 w 19998"/>
                <a:gd name="connsiteY486" fmla="*/ 1873 h 19998"/>
                <a:gd name="connsiteX487" fmla="*/ 13725 w 19998"/>
                <a:gd name="connsiteY487" fmla="*/ 2155 h 19998"/>
                <a:gd name="connsiteX488" fmla="*/ 13725 w 19998"/>
                <a:gd name="connsiteY488" fmla="*/ 2138 h 19998"/>
                <a:gd name="connsiteX489" fmla="*/ 13784 w 19998"/>
                <a:gd name="connsiteY489" fmla="*/ 2155 h 19998"/>
                <a:gd name="connsiteX490" fmla="*/ 13825 w 19998"/>
                <a:gd name="connsiteY490" fmla="*/ 2301 h 19998"/>
                <a:gd name="connsiteX491" fmla="*/ 13703 w 19998"/>
                <a:gd name="connsiteY491" fmla="*/ 2420 h 19998"/>
                <a:gd name="connsiteX492" fmla="*/ 13741 w 19998"/>
                <a:gd name="connsiteY492" fmla="*/ 2463 h 19998"/>
                <a:gd name="connsiteX493" fmla="*/ 13703 w 19998"/>
                <a:gd name="connsiteY493" fmla="*/ 2503 h 19998"/>
                <a:gd name="connsiteX494" fmla="*/ 13784 w 19998"/>
                <a:gd name="connsiteY494" fmla="*/ 2519 h 19998"/>
                <a:gd name="connsiteX495" fmla="*/ 13784 w 19998"/>
                <a:gd name="connsiteY495" fmla="*/ 2540 h 19998"/>
                <a:gd name="connsiteX496" fmla="*/ 13849 w 19998"/>
                <a:gd name="connsiteY496" fmla="*/ 2540 h 19998"/>
                <a:gd name="connsiteX497" fmla="*/ 14280 w 19998"/>
                <a:gd name="connsiteY497" fmla="*/ 2540 h 19998"/>
                <a:gd name="connsiteX498" fmla="*/ 14527 w 19998"/>
                <a:gd name="connsiteY498" fmla="*/ 2437 h 19998"/>
                <a:gd name="connsiteX499" fmla="*/ 14527 w 19998"/>
                <a:gd name="connsiteY499" fmla="*/ 2218 h 19998"/>
                <a:gd name="connsiteX500" fmla="*/ 14715 w 19998"/>
                <a:gd name="connsiteY500" fmla="*/ 2051 h 19998"/>
                <a:gd name="connsiteX501" fmla="*/ 14815 w 19998"/>
                <a:gd name="connsiteY501" fmla="*/ 2115 h 19998"/>
                <a:gd name="connsiteX502" fmla="*/ 14775 w 19998"/>
                <a:gd name="connsiteY502" fmla="*/ 2138 h 19998"/>
                <a:gd name="connsiteX503" fmla="*/ 14796 w 19998"/>
                <a:gd name="connsiteY503" fmla="*/ 2218 h 19998"/>
                <a:gd name="connsiteX504" fmla="*/ 14756 w 19998"/>
                <a:gd name="connsiteY504" fmla="*/ 2195 h 19998"/>
                <a:gd name="connsiteX505" fmla="*/ 14732 w 19998"/>
                <a:gd name="connsiteY505" fmla="*/ 2218 h 19998"/>
                <a:gd name="connsiteX506" fmla="*/ 14756 w 19998"/>
                <a:gd name="connsiteY506" fmla="*/ 2237 h 19998"/>
                <a:gd name="connsiteX507" fmla="*/ 14732 w 19998"/>
                <a:gd name="connsiteY507" fmla="*/ 2275 h 19998"/>
                <a:gd name="connsiteX508" fmla="*/ 14715 w 19998"/>
                <a:gd name="connsiteY508" fmla="*/ 2275 h 19998"/>
                <a:gd name="connsiteX509" fmla="*/ 14756 w 19998"/>
                <a:gd name="connsiteY509" fmla="*/ 2341 h 19998"/>
                <a:gd name="connsiteX510" fmla="*/ 14675 w 19998"/>
                <a:gd name="connsiteY510" fmla="*/ 2519 h 19998"/>
                <a:gd name="connsiteX511" fmla="*/ 14815 w 19998"/>
                <a:gd name="connsiteY511" fmla="*/ 2622 h 19998"/>
                <a:gd name="connsiteX512" fmla="*/ 14796 w 19998"/>
                <a:gd name="connsiteY512" fmla="*/ 2904 h 19998"/>
                <a:gd name="connsiteX513" fmla="*/ 14918 w 19998"/>
                <a:gd name="connsiteY513" fmla="*/ 2904 h 19998"/>
                <a:gd name="connsiteX514" fmla="*/ 14918 w 19998"/>
                <a:gd name="connsiteY514" fmla="*/ 2867 h 19998"/>
                <a:gd name="connsiteX515" fmla="*/ 15001 w 19998"/>
                <a:gd name="connsiteY515" fmla="*/ 2888 h 19998"/>
                <a:gd name="connsiteX516" fmla="*/ 15230 w 19998"/>
                <a:gd name="connsiteY516" fmla="*/ 3074 h 19998"/>
                <a:gd name="connsiteX517" fmla="*/ 15249 w 19998"/>
                <a:gd name="connsiteY517" fmla="*/ 3050 h 19998"/>
                <a:gd name="connsiteX518" fmla="*/ 15249 w 19998"/>
                <a:gd name="connsiteY518" fmla="*/ 3114 h 19998"/>
                <a:gd name="connsiteX519" fmla="*/ 15330 w 19998"/>
                <a:gd name="connsiteY519" fmla="*/ 3114 h 19998"/>
                <a:gd name="connsiteX520" fmla="*/ 15418 w 19998"/>
                <a:gd name="connsiteY520" fmla="*/ 3114 h 19998"/>
                <a:gd name="connsiteX521" fmla="*/ 15499 w 19998"/>
                <a:gd name="connsiteY521" fmla="*/ 3196 h 19998"/>
                <a:gd name="connsiteX522" fmla="*/ 15475 w 19998"/>
                <a:gd name="connsiteY522" fmla="*/ 3252 h 19998"/>
                <a:gd name="connsiteX523" fmla="*/ 15499 w 19998"/>
                <a:gd name="connsiteY523" fmla="*/ 3295 h 19998"/>
                <a:gd name="connsiteX524" fmla="*/ 15499 w 19998"/>
                <a:gd name="connsiteY524" fmla="*/ 3276 h 19998"/>
                <a:gd name="connsiteX525" fmla="*/ 15599 w 19998"/>
                <a:gd name="connsiteY525" fmla="*/ 3276 h 19998"/>
                <a:gd name="connsiteX526" fmla="*/ 15704 w 19998"/>
                <a:gd name="connsiteY526" fmla="*/ 3374 h 19998"/>
                <a:gd name="connsiteX527" fmla="*/ 15682 w 19998"/>
                <a:gd name="connsiteY527" fmla="*/ 3414 h 19998"/>
                <a:gd name="connsiteX528" fmla="*/ 15723 w 19998"/>
                <a:gd name="connsiteY528" fmla="*/ 3478 h 19998"/>
                <a:gd name="connsiteX529" fmla="*/ 15704 w 19998"/>
                <a:gd name="connsiteY529" fmla="*/ 3497 h 19998"/>
                <a:gd name="connsiteX530" fmla="*/ 15747 w 19998"/>
                <a:gd name="connsiteY530" fmla="*/ 3534 h 19998"/>
                <a:gd name="connsiteX531" fmla="*/ 15747 w 19998"/>
                <a:gd name="connsiteY531" fmla="*/ 3518 h 19998"/>
                <a:gd name="connsiteX532" fmla="*/ 15935 w 19998"/>
                <a:gd name="connsiteY532" fmla="*/ 3478 h 19998"/>
                <a:gd name="connsiteX533" fmla="*/ 15935 w 19998"/>
                <a:gd name="connsiteY533" fmla="*/ 3518 h 19998"/>
                <a:gd name="connsiteX534" fmla="*/ 15951 w 19998"/>
                <a:gd name="connsiteY534" fmla="*/ 3518 h 19998"/>
                <a:gd name="connsiteX535" fmla="*/ 15992 w 19998"/>
                <a:gd name="connsiteY535" fmla="*/ 3414 h 19998"/>
                <a:gd name="connsiteX536" fmla="*/ 16156 w 19998"/>
                <a:gd name="connsiteY536" fmla="*/ 3414 h 19998"/>
                <a:gd name="connsiteX537" fmla="*/ 16156 w 19998"/>
                <a:gd name="connsiteY537" fmla="*/ 3374 h 19998"/>
                <a:gd name="connsiteX538" fmla="*/ 16302 w 19998"/>
                <a:gd name="connsiteY538" fmla="*/ 3436 h 19998"/>
                <a:gd name="connsiteX539" fmla="*/ 16285 w 19998"/>
                <a:gd name="connsiteY539" fmla="*/ 3454 h 19998"/>
                <a:gd name="connsiteX540" fmla="*/ 16366 w 19998"/>
                <a:gd name="connsiteY540" fmla="*/ 3518 h 19998"/>
                <a:gd name="connsiteX541" fmla="*/ 16490 w 19998"/>
                <a:gd name="connsiteY541" fmla="*/ 3518 h 19998"/>
                <a:gd name="connsiteX542" fmla="*/ 16506 w 19998"/>
                <a:gd name="connsiteY542" fmla="*/ 3600 h 19998"/>
                <a:gd name="connsiteX543" fmla="*/ 16590 w 19998"/>
                <a:gd name="connsiteY543" fmla="*/ 3624 h 19998"/>
                <a:gd name="connsiteX544" fmla="*/ 16611 w 19998"/>
                <a:gd name="connsiteY544" fmla="*/ 3581 h 19998"/>
                <a:gd name="connsiteX545" fmla="*/ 16694 w 19998"/>
                <a:gd name="connsiteY545" fmla="*/ 3600 h 19998"/>
                <a:gd name="connsiteX546" fmla="*/ 16694 w 19998"/>
                <a:gd name="connsiteY546" fmla="*/ 3560 h 19998"/>
                <a:gd name="connsiteX547" fmla="*/ 16716 w 19998"/>
                <a:gd name="connsiteY547" fmla="*/ 3560 h 19998"/>
                <a:gd name="connsiteX548" fmla="*/ 16716 w 19998"/>
                <a:gd name="connsiteY548" fmla="*/ 3518 h 19998"/>
                <a:gd name="connsiteX549" fmla="*/ 16759 w 19998"/>
                <a:gd name="connsiteY549" fmla="*/ 3497 h 19998"/>
                <a:gd name="connsiteX550" fmla="*/ 16759 w 19998"/>
                <a:gd name="connsiteY550" fmla="*/ 3478 h 19998"/>
                <a:gd name="connsiteX551" fmla="*/ 16940 w 19998"/>
                <a:gd name="connsiteY551" fmla="*/ 3478 h 19998"/>
                <a:gd name="connsiteX552" fmla="*/ 17085 w 19998"/>
                <a:gd name="connsiteY552" fmla="*/ 3560 h 19998"/>
                <a:gd name="connsiteX553" fmla="*/ 17085 w 19998"/>
                <a:gd name="connsiteY553" fmla="*/ 3534 h 19998"/>
                <a:gd name="connsiteX554" fmla="*/ 17192 w 19998"/>
                <a:gd name="connsiteY554" fmla="*/ 3518 h 19998"/>
                <a:gd name="connsiteX555" fmla="*/ 17192 w 19998"/>
                <a:gd name="connsiteY555" fmla="*/ 3534 h 19998"/>
                <a:gd name="connsiteX556" fmla="*/ 17373 w 19998"/>
                <a:gd name="connsiteY556" fmla="*/ 3640 h 19998"/>
                <a:gd name="connsiteX557" fmla="*/ 17354 w 19998"/>
                <a:gd name="connsiteY557" fmla="*/ 3663 h 19998"/>
                <a:gd name="connsiteX558" fmla="*/ 17437 w 19998"/>
                <a:gd name="connsiteY558" fmla="*/ 3783 h 19998"/>
                <a:gd name="connsiteX559" fmla="*/ 17397 w 19998"/>
                <a:gd name="connsiteY559" fmla="*/ 3783 h 19998"/>
                <a:gd name="connsiteX560" fmla="*/ 17414 w 19998"/>
                <a:gd name="connsiteY560" fmla="*/ 3826 h 19998"/>
                <a:gd name="connsiteX561" fmla="*/ 17437 w 19998"/>
                <a:gd name="connsiteY561" fmla="*/ 3826 h 19998"/>
                <a:gd name="connsiteX562" fmla="*/ 17602 w 19998"/>
                <a:gd name="connsiteY562" fmla="*/ 4028 h 19998"/>
                <a:gd name="connsiteX563" fmla="*/ 17623 w 19998"/>
                <a:gd name="connsiteY563" fmla="*/ 4091 h 19998"/>
                <a:gd name="connsiteX564" fmla="*/ 17642 w 19998"/>
                <a:gd name="connsiteY564" fmla="*/ 4091 h 19998"/>
                <a:gd name="connsiteX565" fmla="*/ 17683 w 19998"/>
                <a:gd name="connsiteY565" fmla="*/ 4211 h 19998"/>
                <a:gd name="connsiteX566" fmla="*/ 17849 w 19998"/>
                <a:gd name="connsiteY566" fmla="*/ 4211 h 19998"/>
                <a:gd name="connsiteX567" fmla="*/ 17849 w 19998"/>
                <a:gd name="connsiteY567" fmla="*/ 4171 h 19998"/>
                <a:gd name="connsiteX568" fmla="*/ 17871 w 19998"/>
                <a:gd name="connsiteY568" fmla="*/ 4171 h 19998"/>
                <a:gd name="connsiteX569" fmla="*/ 17830 w 19998"/>
                <a:gd name="connsiteY569" fmla="*/ 4091 h 19998"/>
                <a:gd name="connsiteX570" fmla="*/ 17871 w 19998"/>
                <a:gd name="connsiteY570" fmla="*/ 4065 h 19998"/>
                <a:gd name="connsiteX571" fmla="*/ 17935 w 19998"/>
                <a:gd name="connsiteY571" fmla="*/ 4091 h 19998"/>
                <a:gd name="connsiteX572" fmla="*/ 17976 w 19998"/>
                <a:gd name="connsiteY572" fmla="*/ 4065 h 19998"/>
                <a:gd name="connsiteX573" fmla="*/ 18019 w 19998"/>
                <a:gd name="connsiteY573" fmla="*/ 4091 h 19998"/>
                <a:gd name="connsiteX574" fmla="*/ 18140 w 19998"/>
                <a:gd name="connsiteY574" fmla="*/ 4131 h 19998"/>
                <a:gd name="connsiteX575" fmla="*/ 18183 w 19998"/>
                <a:gd name="connsiteY575" fmla="*/ 4293 h 19998"/>
                <a:gd name="connsiteX576" fmla="*/ 18200 w 19998"/>
                <a:gd name="connsiteY576" fmla="*/ 4293 h 19998"/>
                <a:gd name="connsiteX577" fmla="*/ 18223 w 19998"/>
                <a:gd name="connsiteY577" fmla="*/ 4211 h 19998"/>
                <a:gd name="connsiteX578" fmla="*/ 18240 w 19998"/>
                <a:gd name="connsiteY578" fmla="*/ 4211 h 19998"/>
                <a:gd name="connsiteX579" fmla="*/ 18240 w 19998"/>
                <a:gd name="connsiteY579" fmla="*/ 4230 h 19998"/>
                <a:gd name="connsiteX580" fmla="*/ 18281 w 19998"/>
                <a:gd name="connsiteY580" fmla="*/ 4230 h 19998"/>
                <a:gd name="connsiteX581" fmla="*/ 18328 w 19998"/>
                <a:gd name="connsiteY581" fmla="*/ 4270 h 19998"/>
                <a:gd name="connsiteX582" fmla="*/ 18369 w 19998"/>
                <a:gd name="connsiteY582" fmla="*/ 4253 h 19998"/>
                <a:gd name="connsiteX583" fmla="*/ 18388 w 19998"/>
                <a:gd name="connsiteY583" fmla="*/ 4270 h 19998"/>
                <a:gd name="connsiteX584" fmla="*/ 18531 w 19998"/>
                <a:gd name="connsiteY584" fmla="*/ 4253 h 19998"/>
                <a:gd name="connsiteX585" fmla="*/ 18531 w 19998"/>
                <a:gd name="connsiteY585" fmla="*/ 4270 h 19998"/>
                <a:gd name="connsiteX586" fmla="*/ 18631 w 19998"/>
                <a:gd name="connsiteY586" fmla="*/ 4211 h 19998"/>
                <a:gd name="connsiteX587" fmla="*/ 18631 w 19998"/>
                <a:gd name="connsiteY587" fmla="*/ 4131 h 19998"/>
                <a:gd name="connsiteX588" fmla="*/ 18762 w 19998"/>
                <a:gd name="connsiteY588" fmla="*/ 4108 h 19998"/>
                <a:gd name="connsiteX589" fmla="*/ 18778 w 19998"/>
                <a:gd name="connsiteY589" fmla="*/ 4148 h 19998"/>
                <a:gd name="connsiteX590" fmla="*/ 18821 w 19998"/>
                <a:gd name="connsiteY590" fmla="*/ 4131 h 19998"/>
                <a:gd name="connsiteX591" fmla="*/ 18943 w 19998"/>
                <a:gd name="connsiteY591" fmla="*/ 4333 h 19998"/>
                <a:gd name="connsiteX592" fmla="*/ 19047 w 19998"/>
                <a:gd name="connsiteY592" fmla="*/ 4333 h 19998"/>
                <a:gd name="connsiteX593" fmla="*/ 19064 w 19998"/>
                <a:gd name="connsiteY593" fmla="*/ 4392 h 19998"/>
                <a:gd name="connsiteX594" fmla="*/ 19152 w 19998"/>
                <a:gd name="connsiteY594" fmla="*/ 4392 h 19998"/>
                <a:gd name="connsiteX595" fmla="*/ 19152 w 19998"/>
                <a:gd name="connsiteY595" fmla="*/ 4373 h 19998"/>
                <a:gd name="connsiteX596" fmla="*/ 19212 w 19998"/>
                <a:gd name="connsiteY596" fmla="*/ 4373 h 19998"/>
                <a:gd name="connsiteX597" fmla="*/ 19212 w 19998"/>
                <a:gd name="connsiteY597" fmla="*/ 4392 h 19998"/>
                <a:gd name="connsiteX598" fmla="*/ 19317 w 19998"/>
                <a:gd name="connsiteY598" fmla="*/ 4333 h 19998"/>
                <a:gd name="connsiteX599" fmla="*/ 19417 w 19998"/>
                <a:gd name="connsiteY599" fmla="*/ 4392 h 19998"/>
                <a:gd name="connsiteX600" fmla="*/ 19443 w 19998"/>
                <a:gd name="connsiteY600" fmla="*/ 4373 h 19998"/>
                <a:gd name="connsiteX601" fmla="*/ 19500 w 19998"/>
                <a:gd name="connsiteY601" fmla="*/ 4373 h 19998"/>
                <a:gd name="connsiteX602" fmla="*/ 19521 w 19998"/>
                <a:gd name="connsiteY602" fmla="*/ 4352 h 19998"/>
                <a:gd name="connsiteX603" fmla="*/ 19998 w 19998"/>
                <a:gd name="connsiteY603" fmla="*/ 4512 h 19998"/>
                <a:gd name="connsiteX604" fmla="*/ 19750 w 19998"/>
                <a:gd name="connsiteY604" fmla="*/ 4939 h 19998"/>
                <a:gd name="connsiteX605" fmla="*/ 19712 w 19998"/>
                <a:gd name="connsiteY605" fmla="*/ 4939 h 19998"/>
                <a:gd name="connsiteX606" fmla="*/ 19686 w 19998"/>
                <a:gd name="connsiteY606" fmla="*/ 5003 h 19998"/>
                <a:gd name="connsiteX607" fmla="*/ 19645 w 19998"/>
                <a:gd name="connsiteY607" fmla="*/ 5003 h 19998"/>
                <a:gd name="connsiteX608" fmla="*/ 19131 w 19998"/>
                <a:gd name="connsiteY608" fmla="*/ 6512 h 19998"/>
                <a:gd name="connsiteX609" fmla="*/ 19236 w 19998"/>
                <a:gd name="connsiteY609" fmla="*/ 7750 h 19998"/>
                <a:gd name="connsiteX610" fmla="*/ 19212 w 19998"/>
                <a:gd name="connsiteY610" fmla="*/ 7750 h 19998"/>
                <a:gd name="connsiteX611" fmla="*/ 19090 w 19998"/>
                <a:gd name="connsiteY611" fmla="*/ 7870 h 19998"/>
                <a:gd name="connsiteX612" fmla="*/ 19152 w 19998"/>
                <a:gd name="connsiteY612" fmla="*/ 7853 h 19998"/>
                <a:gd name="connsiteX613" fmla="*/ 19064 w 19998"/>
                <a:gd name="connsiteY613" fmla="*/ 7973 h 19998"/>
                <a:gd name="connsiteX614" fmla="*/ 18983 w 19998"/>
                <a:gd name="connsiteY614" fmla="*/ 7973 h 19998"/>
                <a:gd name="connsiteX615" fmla="*/ 18714 w 19998"/>
                <a:gd name="connsiteY615" fmla="*/ 8135 h 19998"/>
                <a:gd name="connsiteX616" fmla="*/ 18695 w 19998"/>
                <a:gd name="connsiteY616" fmla="*/ 8093 h 19998"/>
                <a:gd name="connsiteX617" fmla="*/ 18614 w 19998"/>
                <a:gd name="connsiteY617" fmla="*/ 7997 h 19998"/>
                <a:gd name="connsiteX618" fmla="*/ 18304 w 19998"/>
                <a:gd name="connsiteY61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32 w 19998"/>
                <a:gd name="connsiteY248" fmla="*/ 18447 h 19998"/>
                <a:gd name="connsiteX249" fmla="*/ 5075 w 19998"/>
                <a:gd name="connsiteY249" fmla="*/ 18310 h 19998"/>
                <a:gd name="connsiteX250" fmla="*/ 4806 w 19998"/>
                <a:gd name="connsiteY250" fmla="*/ 18165 h 19998"/>
                <a:gd name="connsiteX251" fmla="*/ 4865 w 19998"/>
                <a:gd name="connsiteY251" fmla="*/ 18061 h 19998"/>
                <a:gd name="connsiteX252" fmla="*/ 4768 w 19998"/>
                <a:gd name="connsiteY252" fmla="*/ 18082 h 19998"/>
                <a:gd name="connsiteX253" fmla="*/ 4725 w 19998"/>
                <a:gd name="connsiteY253" fmla="*/ 18247 h 19998"/>
                <a:gd name="connsiteX254" fmla="*/ 4515 w 19998"/>
                <a:gd name="connsiteY254" fmla="*/ 18101 h 19998"/>
                <a:gd name="connsiteX255" fmla="*/ 4684 w 19998"/>
                <a:gd name="connsiteY255" fmla="*/ 17737 h 19998"/>
                <a:gd name="connsiteX256" fmla="*/ 4415 w 19998"/>
                <a:gd name="connsiteY256" fmla="*/ 17634 h 19998"/>
                <a:gd name="connsiteX257" fmla="*/ 4372 w 19998"/>
                <a:gd name="connsiteY257" fmla="*/ 17714 h 19998"/>
                <a:gd name="connsiteX258" fmla="*/ 4311 w 19998"/>
                <a:gd name="connsiteY258" fmla="*/ 17714 h 19998"/>
                <a:gd name="connsiteX259" fmla="*/ 4294 w 19998"/>
                <a:gd name="connsiteY259" fmla="*/ 17594 h 19998"/>
                <a:gd name="connsiteX260" fmla="*/ 4103 w 19998"/>
                <a:gd name="connsiteY260" fmla="*/ 17617 h 19998"/>
                <a:gd name="connsiteX261" fmla="*/ 4063 w 19998"/>
                <a:gd name="connsiteY261" fmla="*/ 17495 h 19998"/>
                <a:gd name="connsiteX262" fmla="*/ 4041 w 19998"/>
                <a:gd name="connsiteY262" fmla="*/ 17495 h 19998"/>
                <a:gd name="connsiteX263" fmla="*/ 4025 w 19998"/>
                <a:gd name="connsiteY263" fmla="*/ 17432 h 19998"/>
                <a:gd name="connsiteX264" fmla="*/ 4103 w 19998"/>
                <a:gd name="connsiteY264" fmla="*/ 17415 h 19998"/>
                <a:gd name="connsiteX265" fmla="*/ 4251 w 19998"/>
                <a:gd name="connsiteY265" fmla="*/ 17389 h 19998"/>
                <a:gd name="connsiteX266" fmla="*/ 4251 w 19998"/>
                <a:gd name="connsiteY266" fmla="*/ 17373 h 19998"/>
                <a:gd name="connsiteX267" fmla="*/ 4499 w 19998"/>
                <a:gd name="connsiteY267" fmla="*/ 17084 h 19998"/>
                <a:gd name="connsiteX268" fmla="*/ 5037 w 19998"/>
                <a:gd name="connsiteY268" fmla="*/ 14969 h 19998"/>
                <a:gd name="connsiteX269" fmla="*/ 5011 w 19998"/>
                <a:gd name="connsiteY269" fmla="*/ 14767 h 19998"/>
                <a:gd name="connsiteX270" fmla="*/ 5218 w 19998"/>
                <a:gd name="connsiteY270" fmla="*/ 14525 h 19998"/>
                <a:gd name="connsiteX271" fmla="*/ 5427 w 19998"/>
                <a:gd name="connsiteY271" fmla="*/ 14583 h 19998"/>
                <a:gd name="connsiteX272" fmla="*/ 5444 w 19998"/>
                <a:gd name="connsiteY272" fmla="*/ 14525 h 19998"/>
                <a:gd name="connsiteX273" fmla="*/ 5387 w 19998"/>
                <a:gd name="connsiteY273" fmla="*/ 14464 h 19998"/>
                <a:gd name="connsiteX274" fmla="*/ 5427 w 19998"/>
                <a:gd name="connsiteY274" fmla="*/ 14485 h 19998"/>
                <a:gd name="connsiteX275" fmla="*/ 5427 w 19998"/>
                <a:gd name="connsiteY275" fmla="*/ 14464 h 19998"/>
                <a:gd name="connsiteX276" fmla="*/ 5218 w 19998"/>
                <a:gd name="connsiteY276" fmla="*/ 14318 h 19998"/>
                <a:gd name="connsiteX277" fmla="*/ 5075 w 19998"/>
                <a:gd name="connsiteY277" fmla="*/ 14647 h 19998"/>
                <a:gd name="connsiteX278" fmla="*/ 5037 w 19998"/>
                <a:gd name="connsiteY278" fmla="*/ 14623 h 19998"/>
                <a:gd name="connsiteX279" fmla="*/ 5427 w 19998"/>
                <a:gd name="connsiteY279" fmla="*/ 12509 h 19998"/>
                <a:gd name="connsiteX280" fmla="*/ 5470 w 19998"/>
                <a:gd name="connsiteY280" fmla="*/ 12492 h 19998"/>
                <a:gd name="connsiteX281" fmla="*/ 5511 w 19998"/>
                <a:gd name="connsiteY281" fmla="*/ 12548 h 19998"/>
                <a:gd name="connsiteX282" fmla="*/ 5961 w 19998"/>
                <a:gd name="connsiteY282" fmla="*/ 13284 h 19998"/>
                <a:gd name="connsiteX283" fmla="*/ 6352 w 19998"/>
                <a:gd name="connsiteY283" fmla="*/ 14017 h 19998"/>
                <a:gd name="connsiteX284" fmla="*/ 6352 w 19998"/>
                <a:gd name="connsiteY284" fmla="*/ 13808 h 19998"/>
                <a:gd name="connsiteX285" fmla="*/ 6001 w 19998"/>
                <a:gd name="connsiteY285" fmla="*/ 13058 h 19998"/>
                <a:gd name="connsiteX286" fmla="*/ 5675 w 19998"/>
                <a:gd name="connsiteY286" fmla="*/ 12532 h 19998"/>
                <a:gd name="connsiteX287" fmla="*/ 5551 w 19998"/>
                <a:gd name="connsiteY287" fmla="*/ 12410 h 19998"/>
                <a:gd name="connsiteX288" fmla="*/ 5258 w 19998"/>
                <a:gd name="connsiteY288" fmla="*/ 12227 h 19998"/>
                <a:gd name="connsiteX289" fmla="*/ 5242 w 19998"/>
                <a:gd name="connsiteY289" fmla="*/ 12243 h 19998"/>
                <a:gd name="connsiteX290" fmla="*/ 5175 w 19998"/>
                <a:gd name="connsiteY290" fmla="*/ 11961 h 19998"/>
                <a:gd name="connsiteX291" fmla="*/ 5363 w 19998"/>
                <a:gd name="connsiteY291" fmla="*/ 11961 h 19998"/>
                <a:gd name="connsiteX292" fmla="*/ 5487 w 19998"/>
                <a:gd name="connsiteY292" fmla="*/ 11653 h 19998"/>
                <a:gd name="connsiteX293" fmla="*/ 5470 w 19998"/>
                <a:gd name="connsiteY293" fmla="*/ 11653 h 19998"/>
                <a:gd name="connsiteX294" fmla="*/ 5470 w 19998"/>
                <a:gd name="connsiteY294" fmla="*/ 11637 h 19998"/>
                <a:gd name="connsiteX295" fmla="*/ 5444 w 19998"/>
                <a:gd name="connsiteY295" fmla="*/ 11268 h 19998"/>
                <a:gd name="connsiteX296" fmla="*/ 5339 w 19998"/>
                <a:gd name="connsiteY296" fmla="*/ 11146 h 19998"/>
                <a:gd name="connsiteX297" fmla="*/ 5251 w 19998"/>
                <a:gd name="connsiteY297" fmla="*/ 10849 h 19998"/>
                <a:gd name="connsiteX298" fmla="*/ 4784 w 19998"/>
                <a:gd name="connsiteY298" fmla="*/ 10539 h 19998"/>
                <a:gd name="connsiteX299" fmla="*/ 4603 w 19998"/>
                <a:gd name="connsiteY299" fmla="*/ 10497 h 19998"/>
                <a:gd name="connsiteX300" fmla="*/ 4620 w 19998"/>
                <a:gd name="connsiteY300" fmla="*/ 10476 h 19998"/>
                <a:gd name="connsiteX301" fmla="*/ 3877 w 19998"/>
                <a:gd name="connsiteY301" fmla="*/ 9395 h 19998"/>
                <a:gd name="connsiteX302" fmla="*/ 3941 w 19998"/>
                <a:gd name="connsiteY302" fmla="*/ 9353 h 19998"/>
                <a:gd name="connsiteX303" fmla="*/ 3918 w 19998"/>
                <a:gd name="connsiteY303" fmla="*/ 9353 h 19998"/>
                <a:gd name="connsiteX304" fmla="*/ 4168 w 19998"/>
                <a:gd name="connsiteY304" fmla="*/ 9071 h 19998"/>
                <a:gd name="connsiteX305" fmla="*/ 3753 w 19998"/>
                <a:gd name="connsiteY305" fmla="*/ 8829 h 19998"/>
                <a:gd name="connsiteX306" fmla="*/ 3899 w 19998"/>
                <a:gd name="connsiteY306" fmla="*/ 8645 h 19998"/>
                <a:gd name="connsiteX307" fmla="*/ 3899 w 19998"/>
                <a:gd name="connsiteY307" fmla="*/ 8521 h 19998"/>
                <a:gd name="connsiteX308" fmla="*/ 4472 w 19998"/>
                <a:gd name="connsiteY308" fmla="*/ 8666 h 19998"/>
                <a:gd name="connsiteX309" fmla="*/ 3877 w 19998"/>
                <a:gd name="connsiteY309" fmla="*/ 8457 h 19998"/>
                <a:gd name="connsiteX310" fmla="*/ 3689 w 19998"/>
                <a:gd name="connsiteY310" fmla="*/ 8587 h 19998"/>
                <a:gd name="connsiteX311" fmla="*/ 3360 w 19998"/>
                <a:gd name="connsiteY311" fmla="*/ 8401 h 19998"/>
                <a:gd name="connsiteX312" fmla="*/ 3303 w 19998"/>
                <a:gd name="connsiteY312" fmla="*/ 8239 h 19998"/>
                <a:gd name="connsiteX313" fmla="*/ 3465 w 19998"/>
                <a:gd name="connsiteY313" fmla="*/ 8077 h 19998"/>
                <a:gd name="connsiteX314" fmla="*/ 3344 w 19998"/>
                <a:gd name="connsiteY314" fmla="*/ 7910 h 19998"/>
                <a:gd name="connsiteX315" fmla="*/ 2844 w 19998"/>
                <a:gd name="connsiteY315" fmla="*/ 7933 h 19998"/>
                <a:gd name="connsiteX316" fmla="*/ 3115 w 19998"/>
                <a:gd name="connsiteY316" fmla="*/ 7651 h 19998"/>
                <a:gd name="connsiteX317" fmla="*/ 2477 w 19998"/>
                <a:gd name="connsiteY317" fmla="*/ 7750 h 19998"/>
                <a:gd name="connsiteX318" fmla="*/ 2477 w 19998"/>
                <a:gd name="connsiteY318" fmla="*/ 7973 h 19998"/>
                <a:gd name="connsiteX319" fmla="*/ 2127 w 19998"/>
                <a:gd name="connsiteY319" fmla="*/ 7442 h 19998"/>
                <a:gd name="connsiteX320" fmla="*/ 1831 w 19998"/>
                <a:gd name="connsiteY320" fmla="*/ 7261 h 19998"/>
                <a:gd name="connsiteX321" fmla="*/ 1260 w 19998"/>
                <a:gd name="connsiteY321" fmla="*/ 6996 h 19998"/>
                <a:gd name="connsiteX322" fmla="*/ 1276 w 19998"/>
                <a:gd name="connsiteY322" fmla="*/ 6975 h 19998"/>
                <a:gd name="connsiteX323" fmla="*/ 1260 w 19998"/>
                <a:gd name="connsiteY323" fmla="*/ 6958 h 19998"/>
                <a:gd name="connsiteX324" fmla="*/ 1172 w 19998"/>
                <a:gd name="connsiteY324" fmla="*/ 6892 h 19998"/>
                <a:gd name="connsiteX325" fmla="*/ 886 w 19998"/>
                <a:gd name="connsiteY325" fmla="*/ 6975 h 19998"/>
                <a:gd name="connsiteX326" fmla="*/ 679 w 19998"/>
                <a:gd name="connsiteY326" fmla="*/ 7099 h 19998"/>
                <a:gd name="connsiteX327" fmla="*/ 533 w 19998"/>
                <a:gd name="connsiteY327" fmla="*/ 7078 h 19998"/>
                <a:gd name="connsiteX328" fmla="*/ 533 w 19998"/>
                <a:gd name="connsiteY328" fmla="*/ 7022 h 19998"/>
                <a:gd name="connsiteX329" fmla="*/ 574 w 19998"/>
                <a:gd name="connsiteY329" fmla="*/ 6996 h 19998"/>
                <a:gd name="connsiteX330" fmla="*/ 305 w 19998"/>
                <a:gd name="connsiteY330" fmla="*/ 6568 h 19998"/>
                <a:gd name="connsiteX331" fmla="*/ 264 w 19998"/>
                <a:gd name="connsiteY331" fmla="*/ 6594 h 19998"/>
                <a:gd name="connsiteX332" fmla="*/ 164 w 19998"/>
                <a:gd name="connsiteY332" fmla="*/ 6528 h 19998"/>
                <a:gd name="connsiteX333" fmla="*/ 0 w 19998"/>
                <a:gd name="connsiteY333" fmla="*/ 6490 h 19998"/>
                <a:gd name="connsiteX334" fmla="*/ 17 w 19998"/>
                <a:gd name="connsiteY334" fmla="*/ 6465 h 19998"/>
                <a:gd name="connsiteX335" fmla="*/ 57 w 19998"/>
                <a:gd name="connsiteY335" fmla="*/ 6465 h 19998"/>
                <a:gd name="connsiteX336" fmla="*/ 695 w 19998"/>
                <a:gd name="connsiteY336" fmla="*/ 6408 h 19998"/>
                <a:gd name="connsiteX337" fmla="*/ 760 w 19998"/>
                <a:gd name="connsiteY337" fmla="*/ 6262 h 19998"/>
                <a:gd name="connsiteX338" fmla="*/ 433 w 19998"/>
                <a:gd name="connsiteY338" fmla="*/ 6084 h 19998"/>
                <a:gd name="connsiteX339" fmla="*/ 348 w 19998"/>
                <a:gd name="connsiteY339" fmla="*/ 6204 h 19998"/>
                <a:gd name="connsiteX340" fmla="*/ 329 w 19998"/>
                <a:gd name="connsiteY340" fmla="*/ 6204 h 19998"/>
                <a:gd name="connsiteX341" fmla="*/ 305 w 19998"/>
                <a:gd name="connsiteY341" fmla="*/ 6060 h 19998"/>
                <a:gd name="connsiteX342" fmla="*/ 348 w 19998"/>
                <a:gd name="connsiteY342" fmla="*/ 6044 h 19998"/>
                <a:gd name="connsiteX343" fmla="*/ 348 w 19998"/>
                <a:gd name="connsiteY343" fmla="*/ 5997 h 19998"/>
                <a:gd name="connsiteX344" fmla="*/ 248 w 19998"/>
                <a:gd name="connsiteY344" fmla="*/ 5997 h 19998"/>
                <a:gd name="connsiteX345" fmla="*/ 221 w 19998"/>
                <a:gd name="connsiteY345" fmla="*/ 5938 h 19998"/>
                <a:gd name="connsiteX346" fmla="*/ 329 w 19998"/>
                <a:gd name="connsiteY346" fmla="*/ 5938 h 19998"/>
                <a:gd name="connsiteX347" fmla="*/ 348 w 19998"/>
                <a:gd name="connsiteY347" fmla="*/ 5818 h 19998"/>
                <a:gd name="connsiteX348" fmla="*/ 391 w 19998"/>
                <a:gd name="connsiteY348" fmla="*/ 5818 h 19998"/>
                <a:gd name="connsiteX349" fmla="*/ 369 w 19998"/>
                <a:gd name="connsiteY349" fmla="*/ 5917 h 19998"/>
                <a:gd name="connsiteX350" fmla="*/ 433 w 19998"/>
                <a:gd name="connsiteY350" fmla="*/ 5877 h 19998"/>
                <a:gd name="connsiteX351" fmla="*/ 433 w 19998"/>
                <a:gd name="connsiteY351" fmla="*/ 5898 h 19998"/>
                <a:gd name="connsiteX352" fmla="*/ 410 w 19998"/>
                <a:gd name="connsiteY352" fmla="*/ 5917 h 19998"/>
                <a:gd name="connsiteX353" fmla="*/ 555 w 19998"/>
                <a:gd name="connsiteY353" fmla="*/ 5938 h 19998"/>
                <a:gd name="connsiteX354" fmla="*/ 555 w 19998"/>
                <a:gd name="connsiteY354" fmla="*/ 5955 h 19998"/>
                <a:gd name="connsiteX355" fmla="*/ 738 w 19998"/>
                <a:gd name="connsiteY355" fmla="*/ 5938 h 19998"/>
                <a:gd name="connsiteX356" fmla="*/ 695 w 19998"/>
                <a:gd name="connsiteY356" fmla="*/ 5835 h 19998"/>
                <a:gd name="connsiteX357" fmla="*/ 655 w 19998"/>
                <a:gd name="connsiteY357" fmla="*/ 5835 h 19998"/>
                <a:gd name="connsiteX358" fmla="*/ 598 w 19998"/>
                <a:gd name="connsiteY358" fmla="*/ 5736 h 19998"/>
                <a:gd name="connsiteX359" fmla="*/ 141 w 19998"/>
                <a:gd name="connsiteY359" fmla="*/ 5778 h 19998"/>
                <a:gd name="connsiteX360" fmla="*/ 141 w 19998"/>
                <a:gd name="connsiteY360" fmla="*/ 5795 h 19998"/>
                <a:gd name="connsiteX361" fmla="*/ 17 w 19998"/>
                <a:gd name="connsiteY361" fmla="*/ 5818 h 19998"/>
                <a:gd name="connsiteX362" fmla="*/ 141 w 19998"/>
                <a:gd name="connsiteY362" fmla="*/ 5287 h 19998"/>
                <a:gd name="connsiteX363" fmla="*/ 181 w 19998"/>
                <a:gd name="connsiteY363" fmla="*/ 5268 h 19998"/>
                <a:gd name="connsiteX364" fmla="*/ 348 w 19998"/>
                <a:gd name="connsiteY364" fmla="*/ 5247 h 19998"/>
                <a:gd name="connsiteX365" fmla="*/ 450 w 19998"/>
                <a:gd name="connsiteY365" fmla="*/ 5149 h 19998"/>
                <a:gd name="connsiteX366" fmla="*/ 617 w 19998"/>
                <a:gd name="connsiteY366" fmla="*/ 5149 h 19998"/>
                <a:gd name="connsiteX367" fmla="*/ 803 w 19998"/>
                <a:gd name="connsiteY367" fmla="*/ 5085 h 19998"/>
                <a:gd name="connsiteX368" fmla="*/ 826 w 19998"/>
                <a:gd name="connsiteY368" fmla="*/ 5106 h 19998"/>
                <a:gd name="connsiteX369" fmla="*/ 803 w 19998"/>
                <a:gd name="connsiteY369" fmla="*/ 5149 h 19998"/>
                <a:gd name="connsiteX370" fmla="*/ 1276 w 19998"/>
                <a:gd name="connsiteY370" fmla="*/ 5022 h 19998"/>
                <a:gd name="connsiteX371" fmla="*/ 1276 w 19998"/>
                <a:gd name="connsiteY371" fmla="*/ 5003 h 19998"/>
                <a:gd name="connsiteX372" fmla="*/ 1276 w 19998"/>
                <a:gd name="connsiteY372" fmla="*/ 5022 h 19998"/>
                <a:gd name="connsiteX373" fmla="*/ 1298 w 19998"/>
                <a:gd name="connsiteY373" fmla="*/ 5022 h 19998"/>
                <a:gd name="connsiteX374" fmla="*/ 1341 w 19998"/>
                <a:gd name="connsiteY374" fmla="*/ 5165 h 19998"/>
                <a:gd name="connsiteX375" fmla="*/ 1524 w 19998"/>
                <a:gd name="connsiteY375" fmla="*/ 5069 h 19998"/>
                <a:gd name="connsiteX376" fmla="*/ 1562 w 19998"/>
                <a:gd name="connsiteY376" fmla="*/ 5069 h 19998"/>
                <a:gd name="connsiteX377" fmla="*/ 1815 w 19998"/>
                <a:gd name="connsiteY377" fmla="*/ 5125 h 19998"/>
                <a:gd name="connsiteX378" fmla="*/ 1936 w 19998"/>
                <a:gd name="connsiteY378" fmla="*/ 5165 h 19998"/>
                <a:gd name="connsiteX379" fmla="*/ 1936 w 19998"/>
                <a:gd name="connsiteY379" fmla="*/ 5149 h 19998"/>
                <a:gd name="connsiteX380" fmla="*/ 1979 w 19998"/>
                <a:gd name="connsiteY380" fmla="*/ 5003 h 19998"/>
                <a:gd name="connsiteX381" fmla="*/ 1936 w 19998"/>
                <a:gd name="connsiteY381" fmla="*/ 4939 h 19998"/>
                <a:gd name="connsiteX382" fmla="*/ 2103 w 19998"/>
                <a:gd name="connsiteY382" fmla="*/ 4820 h 19998"/>
                <a:gd name="connsiteX383" fmla="*/ 2496 w 19998"/>
                <a:gd name="connsiteY383" fmla="*/ 4777 h 19998"/>
                <a:gd name="connsiteX384" fmla="*/ 2536 w 19998"/>
                <a:gd name="connsiteY384" fmla="*/ 4860 h 19998"/>
                <a:gd name="connsiteX385" fmla="*/ 2722 w 19998"/>
                <a:gd name="connsiteY385" fmla="*/ 4761 h 19998"/>
                <a:gd name="connsiteX386" fmla="*/ 2722 w 19998"/>
                <a:gd name="connsiteY386" fmla="*/ 4900 h 19998"/>
                <a:gd name="connsiteX387" fmla="*/ 2805 w 19998"/>
                <a:gd name="connsiteY387" fmla="*/ 4923 h 19998"/>
                <a:gd name="connsiteX388" fmla="*/ 2970 w 19998"/>
                <a:gd name="connsiteY388" fmla="*/ 5189 h 19998"/>
                <a:gd name="connsiteX389" fmla="*/ 3256 w 19998"/>
                <a:gd name="connsiteY389" fmla="*/ 5673 h 19998"/>
                <a:gd name="connsiteX390" fmla="*/ 3608 w 19998"/>
                <a:gd name="connsiteY390" fmla="*/ 5391 h 19998"/>
                <a:gd name="connsiteX391" fmla="*/ 3860 w 19998"/>
                <a:gd name="connsiteY391" fmla="*/ 5268 h 19998"/>
                <a:gd name="connsiteX392" fmla="*/ 3999 w 19998"/>
                <a:gd name="connsiteY392" fmla="*/ 5534 h 19998"/>
                <a:gd name="connsiteX393" fmla="*/ 4351 w 19998"/>
                <a:gd name="connsiteY393" fmla="*/ 5351 h 19998"/>
                <a:gd name="connsiteX394" fmla="*/ 4580 w 19998"/>
                <a:gd name="connsiteY394" fmla="*/ 5268 h 19998"/>
                <a:gd name="connsiteX395" fmla="*/ 4580 w 19998"/>
                <a:gd name="connsiteY395" fmla="*/ 5471 h 19998"/>
                <a:gd name="connsiteX396" fmla="*/ 4994 w 19998"/>
                <a:gd name="connsiteY396" fmla="*/ 5449 h 19998"/>
                <a:gd name="connsiteX397" fmla="*/ 5323 w 19998"/>
                <a:gd name="connsiteY397" fmla="*/ 5471 h 19998"/>
                <a:gd name="connsiteX398" fmla="*/ 5242 w 19998"/>
                <a:gd name="connsiteY398" fmla="*/ 5407 h 19998"/>
                <a:gd name="connsiteX399" fmla="*/ 4994 w 19998"/>
                <a:gd name="connsiteY399" fmla="*/ 5003 h 19998"/>
                <a:gd name="connsiteX400" fmla="*/ 4970 w 19998"/>
                <a:gd name="connsiteY400" fmla="*/ 5003 h 19998"/>
                <a:gd name="connsiteX401" fmla="*/ 5054 w 19998"/>
                <a:gd name="connsiteY401" fmla="*/ 4618 h 19998"/>
                <a:gd name="connsiteX402" fmla="*/ 5054 w 19998"/>
                <a:gd name="connsiteY402" fmla="*/ 4601 h 19998"/>
                <a:gd name="connsiteX403" fmla="*/ 5037 w 19998"/>
                <a:gd name="connsiteY403" fmla="*/ 4618 h 19998"/>
                <a:gd name="connsiteX404" fmla="*/ 5011 w 19998"/>
                <a:gd name="connsiteY404" fmla="*/ 4131 h 19998"/>
                <a:gd name="connsiteX405" fmla="*/ 4642 w 19998"/>
                <a:gd name="connsiteY405" fmla="*/ 3335 h 19998"/>
                <a:gd name="connsiteX406" fmla="*/ 4663 w 19998"/>
                <a:gd name="connsiteY406" fmla="*/ 3092 h 19998"/>
                <a:gd name="connsiteX407" fmla="*/ 4563 w 19998"/>
                <a:gd name="connsiteY407" fmla="*/ 3050 h 19998"/>
                <a:gd name="connsiteX408" fmla="*/ 4684 w 19998"/>
                <a:gd name="connsiteY408" fmla="*/ 2947 h 19998"/>
                <a:gd name="connsiteX409" fmla="*/ 5242 w 19998"/>
                <a:gd name="connsiteY409" fmla="*/ 3092 h 19998"/>
                <a:gd name="connsiteX410" fmla="*/ 5258 w 19998"/>
                <a:gd name="connsiteY410" fmla="*/ 3029 h 19998"/>
                <a:gd name="connsiteX411" fmla="*/ 5570 w 19998"/>
                <a:gd name="connsiteY411" fmla="*/ 3050 h 19998"/>
                <a:gd name="connsiteX412" fmla="*/ 5632 w 19998"/>
                <a:gd name="connsiteY412" fmla="*/ 3252 h 19998"/>
                <a:gd name="connsiteX413" fmla="*/ 5592 w 19998"/>
                <a:gd name="connsiteY413" fmla="*/ 3252 h 19998"/>
                <a:gd name="connsiteX414" fmla="*/ 5570 w 19998"/>
                <a:gd name="connsiteY414" fmla="*/ 3316 h 19998"/>
                <a:gd name="connsiteX415" fmla="*/ 5511 w 19998"/>
                <a:gd name="connsiteY415" fmla="*/ 3316 h 19998"/>
                <a:gd name="connsiteX416" fmla="*/ 5675 w 19998"/>
                <a:gd name="connsiteY416" fmla="*/ 3800 h 19998"/>
                <a:gd name="connsiteX417" fmla="*/ 5649 w 19998"/>
                <a:gd name="connsiteY417" fmla="*/ 3826 h 19998"/>
                <a:gd name="connsiteX418" fmla="*/ 5732 w 19998"/>
                <a:gd name="connsiteY418" fmla="*/ 3842 h 19998"/>
                <a:gd name="connsiteX419" fmla="*/ 5713 w 19998"/>
                <a:gd name="connsiteY419" fmla="*/ 3842 h 19998"/>
                <a:gd name="connsiteX420" fmla="*/ 5732 w 19998"/>
                <a:gd name="connsiteY420" fmla="*/ 3882 h 19998"/>
                <a:gd name="connsiteX421" fmla="*/ 5775 w 19998"/>
                <a:gd name="connsiteY421" fmla="*/ 3882 h 19998"/>
                <a:gd name="connsiteX422" fmla="*/ 5861 w 19998"/>
                <a:gd name="connsiteY422" fmla="*/ 3762 h 19998"/>
                <a:gd name="connsiteX423" fmla="*/ 6499 w 19998"/>
                <a:gd name="connsiteY423" fmla="*/ 3906 h 19998"/>
                <a:gd name="connsiteX424" fmla="*/ 7611 w 19998"/>
                <a:gd name="connsiteY424" fmla="*/ 3826 h 19998"/>
                <a:gd name="connsiteX425" fmla="*/ 7923 w 19998"/>
                <a:gd name="connsiteY425" fmla="*/ 3722 h 19998"/>
                <a:gd name="connsiteX426" fmla="*/ 8045 w 19998"/>
                <a:gd name="connsiteY426" fmla="*/ 3703 h 19998"/>
                <a:gd name="connsiteX427" fmla="*/ 7611 w 19998"/>
                <a:gd name="connsiteY427" fmla="*/ 3600 h 19998"/>
                <a:gd name="connsiteX428" fmla="*/ 7611 w 19998"/>
                <a:gd name="connsiteY428" fmla="*/ 3581 h 19998"/>
                <a:gd name="connsiteX429" fmla="*/ 7799 w 19998"/>
                <a:gd name="connsiteY429" fmla="*/ 3092 h 19998"/>
                <a:gd name="connsiteX430" fmla="*/ 9574 w 19998"/>
                <a:gd name="connsiteY430" fmla="*/ 2317 h 19998"/>
                <a:gd name="connsiteX431" fmla="*/ 9843 w 19998"/>
                <a:gd name="connsiteY431" fmla="*/ 1993 h 19998"/>
                <a:gd name="connsiteX432" fmla="*/ 9902 w 19998"/>
                <a:gd name="connsiteY432" fmla="*/ 2051 h 19998"/>
                <a:gd name="connsiteX433" fmla="*/ 10031 w 19998"/>
                <a:gd name="connsiteY433" fmla="*/ 2051 h 19998"/>
                <a:gd name="connsiteX434" fmla="*/ 9964 w 19998"/>
                <a:gd name="connsiteY434" fmla="*/ 1972 h 19998"/>
                <a:gd name="connsiteX435" fmla="*/ 9943 w 19998"/>
                <a:gd name="connsiteY435" fmla="*/ 1993 h 19998"/>
                <a:gd name="connsiteX436" fmla="*/ 9843 w 19998"/>
                <a:gd name="connsiteY436" fmla="*/ 1645 h 19998"/>
                <a:gd name="connsiteX437" fmla="*/ 9902 w 19998"/>
                <a:gd name="connsiteY437" fmla="*/ 1645 h 19998"/>
                <a:gd name="connsiteX438" fmla="*/ 9902 w 19998"/>
                <a:gd name="connsiteY438" fmla="*/ 1628 h 19998"/>
                <a:gd name="connsiteX439" fmla="*/ 9902 w 19998"/>
                <a:gd name="connsiteY439" fmla="*/ 1607 h 19998"/>
                <a:gd name="connsiteX440" fmla="*/ 9843 w 19998"/>
                <a:gd name="connsiteY440" fmla="*/ 1542 h 19998"/>
                <a:gd name="connsiteX441" fmla="*/ 9886 w 19998"/>
                <a:gd name="connsiteY441" fmla="*/ 1260 h 19998"/>
                <a:gd name="connsiteX442" fmla="*/ 9926 w 19998"/>
                <a:gd name="connsiteY442" fmla="*/ 1243 h 19998"/>
                <a:gd name="connsiteX443" fmla="*/ 9886 w 19998"/>
                <a:gd name="connsiteY443" fmla="*/ 815 h 19998"/>
                <a:gd name="connsiteX444" fmla="*/ 9902 w 19998"/>
                <a:gd name="connsiteY444" fmla="*/ 815 h 19998"/>
                <a:gd name="connsiteX445" fmla="*/ 9886 w 19998"/>
                <a:gd name="connsiteY445" fmla="*/ 484 h 19998"/>
                <a:gd name="connsiteX446" fmla="*/ 10645 w 19998"/>
                <a:gd name="connsiteY446" fmla="*/ 186 h 19998"/>
                <a:gd name="connsiteX447" fmla="*/ 11307 w 19998"/>
                <a:gd name="connsiteY447" fmla="*/ 0 h 19998"/>
                <a:gd name="connsiteX448" fmla="*/ 11431 w 19998"/>
                <a:gd name="connsiteY448" fmla="*/ 324 h 19998"/>
                <a:gd name="connsiteX449" fmla="*/ 11431 w 19998"/>
                <a:gd name="connsiteY449" fmla="*/ 630 h 19998"/>
                <a:gd name="connsiteX450" fmla="*/ 11577 w 19998"/>
                <a:gd name="connsiteY450" fmla="*/ 630 h 19998"/>
                <a:gd name="connsiteX451" fmla="*/ 11700 w 19998"/>
                <a:gd name="connsiteY451" fmla="*/ 832 h 19998"/>
                <a:gd name="connsiteX452" fmla="*/ 11822 w 19998"/>
                <a:gd name="connsiteY452" fmla="*/ 895 h 19998"/>
                <a:gd name="connsiteX453" fmla="*/ 12158 w 19998"/>
                <a:gd name="connsiteY453" fmla="*/ 670 h 19998"/>
                <a:gd name="connsiteX454" fmla="*/ 12279 w 19998"/>
                <a:gd name="connsiteY454" fmla="*/ 792 h 19998"/>
                <a:gd name="connsiteX455" fmla="*/ 12255 w 19998"/>
                <a:gd name="connsiteY455" fmla="*/ 815 h 19998"/>
                <a:gd name="connsiteX456" fmla="*/ 12360 w 19998"/>
                <a:gd name="connsiteY456" fmla="*/ 895 h 19998"/>
                <a:gd name="connsiteX457" fmla="*/ 12360 w 19998"/>
                <a:gd name="connsiteY457" fmla="*/ 912 h 19998"/>
                <a:gd name="connsiteX458" fmla="*/ 12339 w 19998"/>
                <a:gd name="connsiteY458" fmla="*/ 935 h 19998"/>
                <a:gd name="connsiteX459" fmla="*/ 12548 w 19998"/>
                <a:gd name="connsiteY459" fmla="*/ 1342 h 19998"/>
                <a:gd name="connsiteX460" fmla="*/ 12753 w 19998"/>
                <a:gd name="connsiteY460" fmla="*/ 1260 h 19998"/>
                <a:gd name="connsiteX461" fmla="*/ 12729 w 19998"/>
                <a:gd name="connsiteY461" fmla="*/ 1363 h 19998"/>
                <a:gd name="connsiteX462" fmla="*/ 12834 w 19998"/>
                <a:gd name="connsiteY462" fmla="*/ 1323 h 19998"/>
                <a:gd name="connsiteX463" fmla="*/ 12853 w 19998"/>
                <a:gd name="connsiteY463" fmla="*/ 1342 h 19998"/>
                <a:gd name="connsiteX464" fmla="*/ 12901 w 19998"/>
                <a:gd name="connsiteY464" fmla="*/ 1342 h 19998"/>
                <a:gd name="connsiteX465" fmla="*/ 13039 w 19998"/>
                <a:gd name="connsiteY465" fmla="*/ 1769 h 19998"/>
                <a:gd name="connsiteX466" fmla="*/ 13039 w 19998"/>
                <a:gd name="connsiteY466" fmla="*/ 1751 h 19998"/>
                <a:gd name="connsiteX467" fmla="*/ 13065 w 19998"/>
                <a:gd name="connsiteY467" fmla="*/ 1751 h 19998"/>
                <a:gd name="connsiteX468" fmla="*/ 13082 w 19998"/>
                <a:gd name="connsiteY468" fmla="*/ 1671 h 19998"/>
                <a:gd name="connsiteX469" fmla="*/ 13186 w 19998"/>
                <a:gd name="connsiteY469" fmla="*/ 1645 h 19998"/>
                <a:gd name="connsiteX470" fmla="*/ 13203 w 19998"/>
                <a:gd name="connsiteY470" fmla="*/ 1671 h 19998"/>
                <a:gd name="connsiteX471" fmla="*/ 13203 w 19998"/>
                <a:gd name="connsiteY471" fmla="*/ 1645 h 19998"/>
                <a:gd name="connsiteX472" fmla="*/ 13267 w 19998"/>
                <a:gd name="connsiteY472" fmla="*/ 1645 h 19998"/>
                <a:gd name="connsiteX473" fmla="*/ 13267 w 19998"/>
                <a:gd name="connsiteY473" fmla="*/ 1671 h 19998"/>
                <a:gd name="connsiteX474" fmla="*/ 13308 w 19998"/>
                <a:gd name="connsiteY474" fmla="*/ 1687 h 19998"/>
                <a:gd name="connsiteX475" fmla="*/ 13308 w 19998"/>
                <a:gd name="connsiteY475" fmla="*/ 1711 h 19998"/>
                <a:gd name="connsiteX476" fmla="*/ 13515 w 19998"/>
                <a:gd name="connsiteY476" fmla="*/ 1628 h 19998"/>
                <a:gd name="connsiteX477" fmla="*/ 13598 w 19998"/>
                <a:gd name="connsiteY477" fmla="*/ 1751 h 19998"/>
                <a:gd name="connsiteX478" fmla="*/ 13660 w 19998"/>
                <a:gd name="connsiteY478" fmla="*/ 1769 h 19998"/>
                <a:gd name="connsiteX479" fmla="*/ 13660 w 19998"/>
                <a:gd name="connsiteY479" fmla="*/ 1833 h 19998"/>
                <a:gd name="connsiteX480" fmla="*/ 13677 w 19998"/>
                <a:gd name="connsiteY480" fmla="*/ 1833 h 19998"/>
                <a:gd name="connsiteX481" fmla="*/ 13677 w 19998"/>
                <a:gd name="connsiteY481" fmla="*/ 1849 h 19998"/>
                <a:gd name="connsiteX482" fmla="*/ 13725 w 19998"/>
                <a:gd name="connsiteY482" fmla="*/ 1849 h 19998"/>
                <a:gd name="connsiteX483" fmla="*/ 13703 w 19998"/>
                <a:gd name="connsiteY483" fmla="*/ 1833 h 19998"/>
                <a:gd name="connsiteX484" fmla="*/ 13725 w 19998"/>
                <a:gd name="connsiteY484" fmla="*/ 1791 h 19998"/>
                <a:gd name="connsiteX485" fmla="*/ 13808 w 19998"/>
                <a:gd name="connsiteY485" fmla="*/ 1873 h 19998"/>
                <a:gd name="connsiteX486" fmla="*/ 13725 w 19998"/>
                <a:gd name="connsiteY486" fmla="*/ 2155 h 19998"/>
                <a:gd name="connsiteX487" fmla="*/ 13725 w 19998"/>
                <a:gd name="connsiteY487" fmla="*/ 2138 h 19998"/>
                <a:gd name="connsiteX488" fmla="*/ 13784 w 19998"/>
                <a:gd name="connsiteY488" fmla="*/ 2155 h 19998"/>
                <a:gd name="connsiteX489" fmla="*/ 13825 w 19998"/>
                <a:gd name="connsiteY489" fmla="*/ 2301 h 19998"/>
                <a:gd name="connsiteX490" fmla="*/ 13703 w 19998"/>
                <a:gd name="connsiteY490" fmla="*/ 2420 h 19998"/>
                <a:gd name="connsiteX491" fmla="*/ 13741 w 19998"/>
                <a:gd name="connsiteY491" fmla="*/ 2463 h 19998"/>
                <a:gd name="connsiteX492" fmla="*/ 13703 w 19998"/>
                <a:gd name="connsiteY492" fmla="*/ 2503 h 19998"/>
                <a:gd name="connsiteX493" fmla="*/ 13784 w 19998"/>
                <a:gd name="connsiteY493" fmla="*/ 2519 h 19998"/>
                <a:gd name="connsiteX494" fmla="*/ 13784 w 19998"/>
                <a:gd name="connsiteY494" fmla="*/ 2540 h 19998"/>
                <a:gd name="connsiteX495" fmla="*/ 13849 w 19998"/>
                <a:gd name="connsiteY495" fmla="*/ 2540 h 19998"/>
                <a:gd name="connsiteX496" fmla="*/ 14280 w 19998"/>
                <a:gd name="connsiteY496" fmla="*/ 2540 h 19998"/>
                <a:gd name="connsiteX497" fmla="*/ 14527 w 19998"/>
                <a:gd name="connsiteY497" fmla="*/ 2437 h 19998"/>
                <a:gd name="connsiteX498" fmla="*/ 14527 w 19998"/>
                <a:gd name="connsiteY498" fmla="*/ 2218 h 19998"/>
                <a:gd name="connsiteX499" fmla="*/ 14715 w 19998"/>
                <a:gd name="connsiteY499" fmla="*/ 2051 h 19998"/>
                <a:gd name="connsiteX500" fmla="*/ 14815 w 19998"/>
                <a:gd name="connsiteY500" fmla="*/ 2115 h 19998"/>
                <a:gd name="connsiteX501" fmla="*/ 14775 w 19998"/>
                <a:gd name="connsiteY501" fmla="*/ 2138 h 19998"/>
                <a:gd name="connsiteX502" fmla="*/ 14796 w 19998"/>
                <a:gd name="connsiteY502" fmla="*/ 2218 h 19998"/>
                <a:gd name="connsiteX503" fmla="*/ 14756 w 19998"/>
                <a:gd name="connsiteY503" fmla="*/ 2195 h 19998"/>
                <a:gd name="connsiteX504" fmla="*/ 14732 w 19998"/>
                <a:gd name="connsiteY504" fmla="*/ 2218 h 19998"/>
                <a:gd name="connsiteX505" fmla="*/ 14756 w 19998"/>
                <a:gd name="connsiteY505" fmla="*/ 2237 h 19998"/>
                <a:gd name="connsiteX506" fmla="*/ 14732 w 19998"/>
                <a:gd name="connsiteY506" fmla="*/ 2275 h 19998"/>
                <a:gd name="connsiteX507" fmla="*/ 14715 w 19998"/>
                <a:gd name="connsiteY507" fmla="*/ 2275 h 19998"/>
                <a:gd name="connsiteX508" fmla="*/ 14756 w 19998"/>
                <a:gd name="connsiteY508" fmla="*/ 2341 h 19998"/>
                <a:gd name="connsiteX509" fmla="*/ 14675 w 19998"/>
                <a:gd name="connsiteY509" fmla="*/ 2519 h 19998"/>
                <a:gd name="connsiteX510" fmla="*/ 14815 w 19998"/>
                <a:gd name="connsiteY510" fmla="*/ 2622 h 19998"/>
                <a:gd name="connsiteX511" fmla="*/ 14796 w 19998"/>
                <a:gd name="connsiteY511" fmla="*/ 2904 h 19998"/>
                <a:gd name="connsiteX512" fmla="*/ 14918 w 19998"/>
                <a:gd name="connsiteY512" fmla="*/ 2904 h 19998"/>
                <a:gd name="connsiteX513" fmla="*/ 14918 w 19998"/>
                <a:gd name="connsiteY513" fmla="*/ 2867 h 19998"/>
                <a:gd name="connsiteX514" fmla="*/ 15001 w 19998"/>
                <a:gd name="connsiteY514" fmla="*/ 2888 h 19998"/>
                <a:gd name="connsiteX515" fmla="*/ 15230 w 19998"/>
                <a:gd name="connsiteY515" fmla="*/ 3074 h 19998"/>
                <a:gd name="connsiteX516" fmla="*/ 15249 w 19998"/>
                <a:gd name="connsiteY516" fmla="*/ 3050 h 19998"/>
                <a:gd name="connsiteX517" fmla="*/ 15249 w 19998"/>
                <a:gd name="connsiteY517" fmla="*/ 3114 h 19998"/>
                <a:gd name="connsiteX518" fmla="*/ 15330 w 19998"/>
                <a:gd name="connsiteY518" fmla="*/ 3114 h 19998"/>
                <a:gd name="connsiteX519" fmla="*/ 15418 w 19998"/>
                <a:gd name="connsiteY519" fmla="*/ 3114 h 19998"/>
                <a:gd name="connsiteX520" fmla="*/ 15499 w 19998"/>
                <a:gd name="connsiteY520" fmla="*/ 3196 h 19998"/>
                <a:gd name="connsiteX521" fmla="*/ 15475 w 19998"/>
                <a:gd name="connsiteY521" fmla="*/ 3252 h 19998"/>
                <a:gd name="connsiteX522" fmla="*/ 15499 w 19998"/>
                <a:gd name="connsiteY522" fmla="*/ 3295 h 19998"/>
                <a:gd name="connsiteX523" fmla="*/ 15499 w 19998"/>
                <a:gd name="connsiteY523" fmla="*/ 3276 h 19998"/>
                <a:gd name="connsiteX524" fmla="*/ 15599 w 19998"/>
                <a:gd name="connsiteY524" fmla="*/ 3276 h 19998"/>
                <a:gd name="connsiteX525" fmla="*/ 15704 w 19998"/>
                <a:gd name="connsiteY525" fmla="*/ 3374 h 19998"/>
                <a:gd name="connsiteX526" fmla="*/ 15682 w 19998"/>
                <a:gd name="connsiteY526" fmla="*/ 3414 h 19998"/>
                <a:gd name="connsiteX527" fmla="*/ 15723 w 19998"/>
                <a:gd name="connsiteY527" fmla="*/ 3478 h 19998"/>
                <a:gd name="connsiteX528" fmla="*/ 15704 w 19998"/>
                <a:gd name="connsiteY528" fmla="*/ 3497 h 19998"/>
                <a:gd name="connsiteX529" fmla="*/ 15747 w 19998"/>
                <a:gd name="connsiteY529" fmla="*/ 3534 h 19998"/>
                <a:gd name="connsiteX530" fmla="*/ 15747 w 19998"/>
                <a:gd name="connsiteY530" fmla="*/ 3518 h 19998"/>
                <a:gd name="connsiteX531" fmla="*/ 15935 w 19998"/>
                <a:gd name="connsiteY531" fmla="*/ 3478 h 19998"/>
                <a:gd name="connsiteX532" fmla="*/ 15935 w 19998"/>
                <a:gd name="connsiteY532" fmla="*/ 3518 h 19998"/>
                <a:gd name="connsiteX533" fmla="*/ 15951 w 19998"/>
                <a:gd name="connsiteY533" fmla="*/ 3518 h 19998"/>
                <a:gd name="connsiteX534" fmla="*/ 15992 w 19998"/>
                <a:gd name="connsiteY534" fmla="*/ 3414 h 19998"/>
                <a:gd name="connsiteX535" fmla="*/ 16156 w 19998"/>
                <a:gd name="connsiteY535" fmla="*/ 3414 h 19998"/>
                <a:gd name="connsiteX536" fmla="*/ 16156 w 19998"/>
                <a:gd name="connsiteY536" fmla="*/ 3374 h 19998"/>
                <a:gd name="connsiteX537" fmla="*/ 16302 w 19998"/>
                <a:gd name="connsiteY537" fmla="*/ 3436 h 19998"/>
                <a:gd name="connsiteX538" fmla="*/ 16285 w 19998"/>
                <a:gd name="connsiteY538" fmla="*/ 3454 h 19998"/>
                <a:gd name="connsiteX539" fmla="*/ 16366 w 19998"/>
                <a:gd name="connsiteY539" fmla="*/ 3518 h 19998"/>
                <a:gd name="connsiteX540" fmla="*/ 16490 w 19998"/>
                <a:gd name="connsiteY540" fmla="*/ 3518 h 19998"/>
                <a:gd name="connsiteX541" fmla="*/ 16506 w 19998"/>
                <a:gd name="connsiteY541" fmla="*/ 3600 h 19998"/>
                <a:gd name="connsiteX542" fmla="*/ 16590 w 19998"/>
                <a:gd name="connsiteY542" fmla="*/ 3624 h 19998"/>
                <a:gd name="connsiteX543" fmla="*/ 16611 w 19998"/>
                <a:gd name="connsiteY543" fmla="*/ 3581 h 19998"/>
                <a:gd name="connsiteX544" fmla="*/ 16694 w 19998"/>
                <a:gd name="connsiteY544" fmla="*/ 3600 h 19998"/>
                <a:gd name="connsiteX545" fmla="*/ 16694 w 19998"/>
                <a:gd name="connsiteY545" fmla="*/ 3560 h 19998"/>
                <a:gd name="connsiteX546" fmla="*/ 16716 w 19998"/>
                <a:gd name="connsiteY546" fmla="*/ 3560 h 19998"/>
                <a:gd name="connsiteX547" fmla="*/ 16716 w 19998"/>
                <a:gd name="connsiteY547" fmla="*/ 3518 h 19998"/>
                <a:gd name="connsiteX548" fmla="*/ 16759 w 19998"/>
                <a:gd name="connsiteY548" fmla="*/ 3497 h 19998"/>
                <a:gd name="connsiteX549" fmla="*/ 16759 w 19998"/>
                <a:gd name="connsiteY549" fmla="*/ 3478 h 19998"/>
                <a:gd name="connsiteX550" fmla="*/ 16940 w 19998"/>
                <a:gd name="connsiteY550" fmla="*/ 3478 h 19998"/>
                <a:gd name="connsiteX551" fmla="*/ 17085 w 19998"/>
                <a:gd name="connsiteY551" fmla="*/ 3560 h 19998"/>
                <a:gd name="connsiteX552" fmla="*/ 17085 w 19998"/>
                <a:gd name="connsiteY552" fmla="*/ 3534 h 19998"/>
                <a:gd name="connsiteX553" fmla="*/ 17192 w 19998"/>
                <a:gd name="connsiteY553" fmla="*/ 3518 h 19998"/>
                <a:gd name="connsiteX554" fmla="*/ 17192 w 19998"/>
                <a:gd name="connsiteY554" fmla="*/ 3534 h 19998"/>
                <a:gd name="connsiteX555" fmla="*/ 17373 w 19998"/>
                <a:gd name="connsiteY555" fmla="*/ 3640 h 19998"/>
                <a:gd name="connsiteX556" fmla="*/ 17354 w 19998"/>
                <a:gd name="connsiteY556" fmla="*/ 3663 h 19998"/>
                <a:gd name="connsiteX557" fmla="*/ 17437 w 19998"/>
                <a:gd name="connsiteY557" fmla="*/ 3783 h 19998"/>
                <a:gd name="connsiteX558" fmla="*/ 17397 w 19998"/>
                <a:gd name="connsiteY558" fmla="*/ 3783 h 19998"/>
                <a:gd name="connsiteX559" fmla="*/ 17414 w 19998"/>
                <a:gd name="connsiteY559" fmla="*/ 3826 h 19998"/>
                <a:gd name="connsiteX560" fmla="*/ 17437 w 19998"/>
                <a:gd name="connsiteY560" fmla="*/ 3826 h 19998"/>
                <a:gd name="connsiteX561" fmla="*/ 17602 w 19998"/>
                <a:gd name="connsiteY561" fmla="*/ 4028 h 19998"/>
                <a:gd name="connsiteX562" fmla="*/ 17623 w 19998"/>
                <a:gd name="connsiteY562" fmla="*/ 4091 h 19998"/>
                <a:gd name="connsiteX563" fmla="*/ 17642 w 19998"/>
                <a:gd name="connsiteY563" fmla="*/ 4091 h 19998"/>
                <a:gd name="connsiteX564" fmla="*/ 17683 w 19998"/>
                <a:gd name="connsiteY564" fmla="*/ 4211 h 19998"/>
                <a:gd name="connsiteX565" fmla="*/ 17849 w 19998"/>
                <a:gd name="connsiteY565" fmla="*/ 4211 h 19998"/>
                <a:gd name="connsiteX566" fmla="*/ 17849 w 19998"/>
                <a:gd name="connsiteY566" fmla="*/ 4171 h 19998"/>
                <a:gd name="connsiteX567" fmla="*/ 17871 w 19998"/>
                <a:gd name="connsiteY567" fmla="*/ 4171 h 19998"/>
                <a:gd name="connsiteX568" fmla="*/ 17830 w 19998"/>
                <a:gd name="connsiteY568" fmla="*/ 4091 h 19998"/>
                <a:gd name="connsiteX569" fmla="*/ 17871 w 19998"/>
                <a:gd name="connsiteY569" fmla="*/ 4065 h 19998"/>
                <a:gd name="connsiteX570" fmla="*/ 17935 w 19998"/>
                <a:gd name="connsiteY570" fmla="*/ 4091 h 19998"/>
                <a:gd name="connsiteX571" fmla="*/ 17976 w 19998"/>
                <a:gd name="connsiteY571" fmla="*/ 4065 h 19998"/>
                <a:gd name="connsiteX572" fmla="*/ 18019 w 19998"/>
                <a:gd name="connsiteY572" fmla="*/ 4091 h 19998"/>
                <a:gd name="connsiteX573" fmla="*/ 18140 w 19998"/>
                <a:gd name="connsiteY573" fmla="*/ 4131 h 19998"/>
                <a:gd name="connsiteX574" fmla="*/ 18183 w 19998"/>
                <a:gd name="connsiteY574" fmla="*/ 4293 h 19998"/>
                <a:gd name="connsiteX575" fmla="*/ 18200 w 19998"/>
                <a:gd name="connsiteY575" fmla="*/ 4293 h 19998"/>
                <a:gd name="connsiteX576" fmla="*/ 18223 w 19998"/>
                <a:gd name="connsiteY576" fmla="*/ 4211 h 19998"/>
                <a:gd name="connsiteX577" fmla="*/ 18240 w 19998"/>
                <a:gd name="connsiteY577" fmla="*/ 4211 h 19998"/>
                <a:gd name="connsiteX578" fmla="*/ 18240 w 19998"/>
                <a:gd name="connsiteY578" fmla="*/ 4230 h 19998"/>
                <a:gd name="connsiteX579" fmla="*/ 18281 w 19998"/>
                <a:gd name="connsiteY579" fmla="*/ 4230 h 19998"/>
                <a:gd name="connsiteX580" fmla="*/ 18328 w 19998"/>
                <a:gd name="connsiteY580" fmla="*/ 4270 h 19998"/>
                <a:gd name="connsiteX581" fmla="*/ 18369 w 19998"/>
                <a:gd name="connsiteY581" fmla="*/ 4253 h 19998"/>
                <a:gd name="connsiteX582" fmla="*/ 18388 w 19998"/>
                <a:gd name="connsiteY582" fmla="*/ 4270 h 19998"/>
                <a:gd name="connsiteX583" fmla="*/ 18531 w 19998"/>
                <a:gd name="connsiteY583" fmla="*/ 4253 h 19998"/>
                <a:gd name="connsiteX584" fmla="*/ 18531 w 19998"/>
                <a:gd name="connsiteY584" fmla="*/ 4270 h 19998"/>
                <a:gd name="connsiteX585" fmla="*/ 18631 w 19998"/>
                <a:gd name="connsiteY585" fmla="*/ 4211 h 19998"/>
                <a:gd name="connsiteX586" fmla="*/ 18631 w 19998"/>
                <a:gd name="connsiteY586" fmla="*/ 4131 h 19998"/>
                <a:gd name="connsiteX587" fmla="*/ 18762 w 19998"/>
                <a:gd name="connsiteY587" fmla="*/ 4108 h 19998"/>
                <a:gd name="connsiteX588" fmla="*/ 18778 w 19998"/>
                <a:gd name="connsiteY588" fmla="*/ 4148 h 19998"/>
                <a:gd name="connsiteX589" fmla="*/ 18821 w 19998"/>
                <a:gd name="connsiteY589" fmla="*/ 4131 h 19998"/>
                <a:gd name="connsiteX590" fmla="*/ 18943 w 19998"/>
                <a:gd name="connsiteY590" fmla="*/ 4333 h 19998"/>
                <a:gd name="connsiteX591" fmla="*/ 19047 w 19998"/>
                <a:gd name="connsiteY591" fmla="*/ 4333 h 19998"/>
                <a:gd name="connsiteX592" fmla="*/ 19064 w 19998"/>
                <a:gd name="connsiteY592" fmla="*/ 4392 h 19998"/>
                <a:gd name="connsiteX593" fmla="*/ 19152 w 19998"/>
                <a:gd name="connsiteY593" fmla="*/ 4392 h 19998"/>
                <a:gd name="connsiteX594" fmla="*/ 19152 w 19998"/>
                <a:gd name="connsiteY594" fmla="*/ 4373 h 19998"/>
                <a:gd name="connsiteX595" fmla="*/ 19212 w 19998"/>
                <a:gd name="connsiteY595" fmla="*/ 4373 h 19998"/>
                <a:gd name="connsiteX596" fmla="*/ 19212 w 19998"/>
                <a:gd name="connsiteY596" fmla="*/ 4392 h 19998"/>
                <a:gd name="connsiteX597" fmla="*/ 19317 w 19998"/>
                <a:gd name="connsiteY597" fmla="*/ 4333 h 19998"/>
                <a:gd name="connsiteX598" fmla="*/ 19417 w 19998"/>
                <a:gd name="connsiteY598" fmla="*/ 4392 h 19998"/>
                <a:gd name="connsiteX599" fmla="*/ 19443 w 19998"/>
                <a:gd name="connsiteY599" fmla="*/ 4373 h 19998"/>
                <a:gd name="connsiteX600" fmla="*/ 19500 w 19998"/>
                <a:gd name="connsiteY600" fmla="*/ 4373 h 19998"/>
                <a:gd name="connsiteX601" fmla="*/ 19521 w 19998"/>
                <a:gd name="connsiteY601" fmla="*/ 4352 h 19998"/>
                <a:gd name="connsiteX602" fmla="*/ 19998 w 19998"/>
                <a:gd name="connsiteY602" fmla="*/ 4512 h 19998"/>
                <a:gd name="connsiteX603" fmla="*/ 19750 w 19998"/>
                <a:gd name="connsiteY603" fmla="*/ 4939 h 19998"/>
                <a:gd name="connsiteX604" fmla="*/ 19712 w 19998"/>
                <a:gd name="connsiteY604" fmla="*/ 4939 h 19998"/>
                <a:gd name="connsiteX605" fmla="*/ 19686 w 19998"/>
                <a:gd name="connsiteY605" fmla="*/ 5003 h 19998"/>
                <a:gd name="connsiteX606" fmla="*/ 19645 w 19998"/>
                <a:gd name="connsiteY606" fmla="*/ 5003 h 19998"/>
                <a:gd name="connsiteX607" fmla="*/ 19131 w 19998"/>
                <a:gd name="connsiteY607" fmla="*/ 6512 h 19998"/>
                <a:gd name="connsiteX608" fmla="*/ 19236 w 19998"/>
                <a:gd name="connsiteY608" fmla="*/ 7750 h 19998"/>
                <a:gd name="connsiteX609" fmla="*/ 19212 w 19998"/>
                <a:gd name="connsiteY609" fmla="*/ 7750 h 19998"/>
                <a:gd name="connsiteX610" fmla="*/ 19090 w 19998"/>
                <a:gd name="connsiteY610" fmla="*/ 7870 h 19998"/>
                <a:gd name="connsiteX611" fmla="*/ 19152 w 19998"/>
                <a:gd name="connsiteY611" fmla="*/ 7853 h 19998"/>
                <a:gd name="connsiteX612" fmla="*/ 19064 w 19998"/>
                <a:gd name="connsiteY612" fmla="*/ 7973 h 19998"/>
                <a:gd name="connsiteX613" fmla="*/ 18983 w 19998"/>
                <a:gd name="connsiteY613" fmla="*/ 7973 h 19998"/>
                <a:gd name="connsiteX614" fmla="*/ 18714 w 19998"/>
                <a:gd name="connsiteY614" fmla="*/ 8135 h 19998"/>
                <a:gd name="connsiteX615" fmla="*/ 18695 w 19998"/>
                <a:gd name="connsiteY615" fmla="*/ 8093 h 19998"/>
                <a:gd name="connsiteX616" fmla="*/ 18614 w 19998"/>
                <a:gd name="connsiteY616" fmla="*/ 7997 h 19998"/>
                <a:gd name="connsiteX617" fmla="*/ 18304 w 19998"/>
                <a:gd name="connsiteY61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32 w 19998"/>
                <a:gd name="connsiteY248" fmla="*/ 18447 h 19998"/>
                <a:gd name="connsiteX249" fmla="*/ 5075 w 19998"/>
                <a:gd name="connsiteY249" fmla="*/ 18310 h 19998"/>
                <a:gd name="connsiteX250" fmla="*/ 4806 w 19998"/>
                <a:gd name="connsiteY250" fmla="*/ 18165 h 19998"/>
                <a:gd name="connsiteX251" fmla="*/ 4768 w 19998"/>
                <a:gd name="connsiteY251" fmla="*/ 18082 h 19998"/>
                <a:gd name="connsiteX252" fmla="*/ 4725 w 19998"/>
                <a:gd name="connsiteY252" fmla="*/ 18247 h 19998"/>
                <a:gd name="connsiteX253" fmla="*/ 4515 w 19998"/>
                <a:gd name="connsiteY253" fmla="*/ 18101 h 19998"/>
                <a:gd name="connsiteX254" fmla="*/ 4684 w 19998"/>
                <a:gd name="connsiteY254" fmla="*/ 17737 h 19998"/>
                <a:gd name="connsiteX255" fmla="*/ 4415 w 19998"/>
                <a:gd name="connsiteY255" fmla="*/ 17634 h 19998"/>
                <a:gd name="connsiteX256" fmla="*/ 4372 w 19998"/>
                <a:gd name="connsiteY256" fmla="*/ 17714 h 19998"/>
                <a:gd name="connsiteX257" fmla="*/ 4311 w 19998"/>
                <a:gd name="connsiteY257" fmla="*/ 17714 h 19998"/>
                <a:gd name="connsiteX258" fmla="*/ 4294 w 19998"/>
                <a:gd name="connsiteY258" fmla="*/ 17594 h 19998"/>
                <a:gd name="connsiteX259" fmla="*/ 4103 w 19998"/>
                <a:gd name="connsiteY259" fmla="*/ 17617 h 19998"/>
                <a:gd name="connsiteX260" fmla="*/ 4063 w 19998"/>
                <a:gd name="connsiteY260" fmla="*/ 17495 h 19998"/>
                <a:gd name="connsiteX261" fmla="*/ 4041 w 19998"/>
                <a:gd name="connsiteY261" fmla="*/ 17495 h 19998"/>
                <a:gd name="connsiteX262" fmla="*/ 4025 w 19998"/>
                <a:gd name="connsiteY262" fmla="*/ 17432 h 19998"/>
                <a:gd name="connsiteX263" fmla="*/ 4103 w 19998"/>
                <a:gd name="connsiteY263" fmla="*/ 17415 h 19998"/>
                <a:gd name="connsiteX264" fmla="*/ 4251 w 19998"/>
                <a:gd name="connsiteY264" fmla="*/ 17389 h 19998"/>
                <a:gd name="connsiteX265" fmla="*/ 4251 w 19998"/>
                <a:gd name="connsiteY265" fmla="*/ 17373 h 19998"/>
                <a:gd name="connsiteX266" fmla="*/ 4499 w 19998"/>
                <a:gd name="connsiteY266" fmla="*/ 17084 h 19998"/>
                <a:gd name="connsiteX267" fmla="*/ 5037 w 19998"/>
                <a:gd name="connsiteY267" fmla="*/ 14969 h 19998"/>
                <a:gd name="connsiteX268" fmla="*/ 5011 w 19998"/>
                <a:gd name="connsiteY268" fmla="*/ 14767 h 19998"/>
                <a:gd name="connsiteX269" fmla="*/ 5218 w 19998"/>
                <a:gd name="connsiteY269" fmla="*/ 14525 h 19998"/>
                <a:gd name="connsiteX270" fmla="*/ 5427 w 19998"/>
                <a:gd name="connsiteY270" fmla="*/ 14583 h 19998"/>
                <a:gd name="connsiteX271" fmla="*/ 5444 w 19998"/>
                <a:gd name="connsiteY271" fmla="*/ 14525 h 19998"/>
                <a:gd name="connsiteX272" fmla="*/ 5387 w 19998"/>
                <a:gd name="connsiteY272" fmla="*/ 14464 h 19998"/>
                <a:gd name="connsiteX273" fmla="*/ 5427 w 19998"/>
                <a:gd name="connsiteY273" fmla="*/ 14485 h 19998"/>
                <a:gd name="connsiteX274" fmla="*/ 5427 w 19998"/>
                <a:gd name="connsiteY274" fmla="*/ 14464 h 19998"/>
                <a:gd name="connsiteX275" fmla="*/ 5218 w 19998"/>
                <a:gd name="connsiteY275" fmla="*/ 14318 h 19998"/>
                <a:gd name="connsiteX276" fmla="*/ 5075 w 19998"/>
                <a:gd name="connsiteY276" fmla="*/ 14647 h 19998"/>
                <a:gd name="connsiteX277" fmla="*/ 5037 w 19998"/>
                <a:gd name="connsiteY277" fmla="*/ 14623 h 19998"/>
                <a:gd name="connsiteX278" fmla="*/ 5427 w 19998"/>
                <a:gd name="connsiteY278" fmla="*/ 12509 h 19998"/>
                <a:gd name="connsiteX279" fmla="*/ 5470 w 19998"/>
                <a:gd name="connsiteY279" fmla="*/ 12492 h 19998"/>
                <a:gd name="connsiteX280" fmla="*/ 5511 w 19998"/>
                <a:gd name="connsiteY280" fmla="*/ 12548 h 19998"/>
                <a:gd name="connsiteX281" fmla="*/ 5961 w 19998"/>
                <a:gd name="connsiteY281" fmla="*/ 13284 h 19998"/>
                <a:gd name="connsiteX282" fmla="*/ 6352 w 19998"/>
                <a:gd name="connsiteY282" fmla="*/ 14017 h 19998"/>
                <a:gd name="connsiteX283" fmla="*/ 6352 w 19998"/>
                <a:gd name="connsiteY283" fmla="*/ 13808 h 19998"/>
                <a:gd name="connsiteX284" fmla="*/ 6001 w 19998"/>
                <a:gd name="connsiteY284" fmla="*/ 13058 h 19998"/>
                <a:gd name="connsiteX285" fmla="*/ 5675 w 19998"/>
                <a:gd name="connsiteY285" fmla="*/ 12532 h 19998"/>
                <a:gd name="connsiteX286" fmla="*/ 5551 w 19998"/>
                <a:gd name="connsiteY286" fmla="*/ 12410 h 19998"/>
                <a:gd name="connsiteX287" fmla="*/ 5258 w 19998"/>
                <a:gd name="connsiteY287" fmla="*/ 12227 h 19998"/>
                <a:gd name="connsiteX288" fmla="*/ 5242 w 19998"/>
                <a:gd name="connsiteY288" fmla="*/ 12243 h 19998"/>
                <a:gd name="connsiteX289" fmla="*/ 5175 w 19998"/>
                <a:gd name="connsiteY289" fmla="*/ 11961 h 19998"/>
                <a:gd name="connsiteX290" fmla="*/ 5363 w 19998"/>
                <a:gd name="connsiteY290" fmla="*/ 11961 h 19998"/>
                <a:gd name="connsiteX291" fmla="*/ 5487 w 19998"/>
                <a:gd name="connsiteY291" fmla="*/ 11653 h 19998"/>
                <a:gd name="connsiteX292" fmla="*/ 5470 w 19998"/>
                <a:gd name="connsiteY292" fmla="*/ 11653 h 19998"/>
                <a:gd name="connsiteX293" fmla="*/ 5470 w 19998"/>
                <a:gd name="connsiteY293" fmla="*/ 11637 h 19998"/>
                <a:gd name="connsiteX294" fmla="*/ 5444 w 19998"/>
                <a:gd name="connsiteY294" fmla="*/ 11268 h 19998"/>
                <a:gd name="connsiteX295" fmla="*/ 5339 w 19998"/>
                <a:gd name="connsiteY295" fmla="*/ 11146 h 19998"/>
                <a:gd name="connsiteX296" fmla="*/ 5251 w 19998"/>
                <a:gd name="connsiteY296" fmla="*/ 10849 h 19998"/>
                <a:gd name="connsiteX297" fmla="*/ 4784 w 19998"/>
                <a:gd name="connsiteY297" fmla="*/ 10539 h 19998"/>
                <a:gd name="connsiteX298" fmla="*/ 4603 w 19998"/>
                <a:gd name="connsiteY298" fmla="*/ 10497 h 19998"/>
                <a:gd name="connsiteX299" fmla="*/ 4620 w 19998"/>
                <a:gd name="connsiteY299" fmla="*/ 10476 h 19998"/>
                <a:gd name="connsiteX300" fmla="*/ 3877 w 19998"/>
                <a:gd name="connsiteY300" fmla="*/ 9395 h 19998"/>
                <a:gd name="connsiteX301" fmla="*/ 3941 w 19998"/>
                <a:gd name="connsiteY301" fmla="*/ 9353 h 19998"/>
                <a:gd name="connsiteX302" fmla="*/ 3918 w 19998"/>
                <a:gd name="connsiteY302" fmla="*/ 9353 h 19998"/>
                <a:gd name="connsiteX303" fmla="*/ 4168 w 19998"/>
                <a:gd name="connsiteY303" fmla="*/ 9071 h 19998"/>
                <a:gd name="connsiteX304" fmla="*/ 3753 w 19998"/>
                <a:gd name="connsiteY304" fmla="*/ 8829 h 19998"/>
                <a:gd name="connsiteX305" fmla="*/ 3899 w 19998"/>
                <a:gd name="connsiteY305" fmla="*/ 8645 h 19998"/>
                <a:gd name="connsiteX306" fmla="*/ 3899 w 19998"/>
                <a:gd name="connsiteY306" fmla="*/ 8521 h 19998"/>
                <a:gd name="connsiteX307" fmla="*/ 4472 w 19998"/>
                <a:gd name="connsiteY307" fmla="*/ 8666 h 19998"/>
                <a:gd name="connsiteX308" fmla="*/ 3877 w 19998"/>
                <a:gd name="connsiteY308" fmla="*/ 8457 h 19998"/>
                <a:gd name="connsiteX309" fmla="*/ 3689 w 19998"/>
                <a:gd name="connsiteY309" fmla="*/ 8587 h 19998"/>
                <a:gd name="connsiteX310" fmla="*/ 3360 w 19998"/>
                <a:gd name="connsiteY310" fmla="*/ 8401 h 19998"/>
                <a:gd name="connsiteX311" fmla="*/ 3303 w 19998"/>
                <a:gd name="connsiteY311" fmla="*/ 8239 h 19998"/>
                <a:gd name="connsiteX312" fmla="*/ 3465 w 19998"/>
                <a:gd name="connsiteY312" fmla="*/ 8077 h 19998"/>
                <a:gd name="connsiteX313" fmla="*/ 3344 w 19998"/>
                <a:gd name="connsiteY313" fmla="*/ 7910 h 19998"/>
                <a:gd name="connsiteX314" fmla="*/ 2844 w 19998"/>
                <a:gd name="connsiteY314" fmla="*/ 7933 h 19998"/>
                <a:gd name="connsiteX315" fmla="*/ 3115 w 19998"/>
                <a:gd name="connsiteY315" fmla="*/ 7651 h 19998"/>
                <a:gd name="connsiteX316" fmla="*/ 2477 w 19998"/>
                <a:gd name="connsiteY316" fmla="*/ 7750 h 19998"/>
                <a:gd name="connsiteX317" fmla="*/ 2477 w 19998"/>
                <a:gd name="connsiteY317" fmla="*/ 7973 h 19998"/>
                <a:gd name="connsiteX318" fmla="*/ 2127 w 19998"/>
                <a:gd name="connsiteY318" fmla="*/ 7442 h 19998"/>
                <a:gd name="connsiteX319" fmla="*/ 1831 w 19998"/>
                <a:gd name="connsiteY319" fmla="*/ 7261 h 19998"/>
                <a:gd name="connsiteX320" fmla="*/ 1260 w 19998"/>
                <a:gd name="connsiteY320" fmla="*/ 6996 h 19998"/>
                <a:gd name="connsiteX321" fmla="*/ 1276 w 19998"/>
                <a:gd name="connsiteY321" fmla="*/ 6975 h 19998"/>
                <a:gd name="connsiteX322" fmla="*/ 1260 w 19998"/>
                <a:gd name="connsiteY322" fmla="*/ 6958 h 19998"/>
                <a:gd name="connsiteX323" fmla="*/ 1172 w 19998"/>
                <a:gd name="connsiteY323" fmla="*/ 6892 h 19998"/>
                <a:gd name="connsiteX324" fmla="*/ 886 w 19998"/>
                <a:gd name="connsiteY324" fmla="*/ 6975 h 19998"/>
                <a:gd name="connsiteX325" fmla="*/ 679 w 19998"/>
                <a:gd name="connsiteY325" fmla="*/ 7099 h 19998"/>
                <a:gd name="connsiteX326" fmla="*/ 533 w 19998"/>
                <a:gd name="connsiteY326" fmla="*/ 7078 h 19998"/>
                <a:gd name="connsiteX327" fmla="*/ 533 w 19998"/>
                <a:gd name="connsiteY327" fmla="*/ 7022 h 19998"/>
                <a:gd name="connsiteX328" fmla="*/ 574 w 19998"/>
                <a:gd name="connsiteY328" fmla="*/ 6996 h 19998"/>
                <a:gd name="connsiteX329" fmla="*/ 305 w 19998"/>
                <a:gd name="connsiteY329" fmla="*/ 6568 h 19998"/>
                <a:gd name="connsiteX330" fmla="*/ 264 w 19998"/>
                <a:gd name="connsiteY330" fmla="*/ 6594 h 19998"/>
                <a:gd name="connsiteX331" fmla="*/ 164 w 19998"/>
                <a:gd name="connsiteY331" fmla="*/ 6528 h 19998"/>
                <a:gd name="connsiteX332" fmla="*/ 0 w 19998"/>
                <a:gd name="connsiteY332" fmla="*/ 6490 h 19998"/>
                <a:gd name="connsiteX333" fmla="*/ 17 w 19998"/>
                <a:gd name="connsiteY333" fmla="*/ 6465 h 19998"/>
                <a:gd name="connsiteX334" fmla="*/ 57 w 19998"/>
                <a:gd name="connsiteY334" fmla="*/ 6465 h 19998"/>
                <a:gd name="connsiteX335" fmla="*/ 695 w 19998"/>
                <a:gd name="connsiteY335" fmla="*/ 6408 h 19998"/>
                <a:gd name="connsiteX336" fmla="*/ 760 w 19998"/>
                <a:gd name="connsiteY336" fmla="*/ 6262 h 19998"/>
                <a:gd name="connsiteX337" fmla="*/ 433 w 19998"/>
                <a:gd name="connsiteY337" fmla="*/ 6084 h 19998"/>
                <a:gd name="connsiteX338" fmla="*/ 348 w 19998"/>
                <a:gd name="connsiteY338" fmla="*/ 6204 h 19998"/>
                <a:gd name="connsiteX339" fmla="*/ 329 w 19998"/>
                <a:gd name="connsiteY339" fmla="*/ 6204 h 19998"/>
                <a:gd name="connsiteX340" fmla="*/ 305 w 19998"/>
                <a:gd name="connsiteY340" fmla="*/ 6060 h 19998"/>
                <a:gd name="connsiteX341" fmla="*/ 348 w 19998"/>
                <a:gd name="connsiteY341" fmla="*/ 6044 h 19998"/>
                <a:gd name="connsiteX342" fmla="*/ 348 w 19998"/>
                <a:gd name="connsiteY342" fmla="*/ 5997 h 19998"/>
                <a:gd name="connsiteX343" fmla="*/ 248 w 19998"/>
                <a:gd name="connsiteY343" fmla="*/ 5997 h 19998"/>
                <a:gd name="connsiteX344" fmla="*/ 221 w 19998"/>
                <a:gd name="connsiteY344" fmla="*/ 5938 h 19998"/>
                <a:gd name="connsiteX345" fmla="*/ 329 w 19998"/>
                <a:gd name="connsiteY345" fmla="*/ 5938 h 19998"/>
                <a:gd name="connsiteX346" fmla="*/ 348 w 19998"/>
                <a:gd name="connsiteY346" fmla="*/ 5818 h 19998"/>
                <a:gd name="connsiteX347" fmla="*/ 391 w 19998"/>
                <a:gd name="connsiteY347" fmla="*/ 5818 h 19998"/>
                <a:gd name="connsiteX348" fmla="*/ 369 w 19998"/>
                <a:gd name="connsiteY348" fmla="*/ 5917 h 19998"/>
                <a:gd name="connsiteX349" fmla="*/ 433 w 19998"/>
                <a:gd name="connsiteY349" fmla="*/ 5877 h 19998"/>
                <a:gd name="connsiteX350" fmla="*/ 433 w 19998"/>
                <a:gd name="connsiteY350" fmla="*/ 5898 h 19998"/>
                <a:gd name="connsiteX351" fmla="*/ 410 w 19998"/>
                <a:gd name="connsiteY351" fmla="*/ 5917 h 19998"/>
                <a:gd name="connsiteX352" fmla="*/ 555 w 19998"/>
                <a:gd name="connsiteY352" fmla="*/ 5938 h 19998"/>
                <a:gd name="connsiteX353" fmla="*/ 555 w 19998"/>
                <a:gd name="connsiteY353" fmla="*/ 5955 h 19998"/>
                <a:gd name="connsiteX354" fmla="*/ 738 w 19998"/>
                <a:gd name="connsiteY354" fmla="*/ 5938 h 19998"/>
                <a:gd name="connsiteX355" fmla="*/ 695 w 19998"/>
                <a:gd name="connsiteY355" fmla="*/ 5835 h 19998"/>
                <a:gd name="connsiteX356" fmla="*/ 655 w 19998"/>
                <a:gd name="connsiteY356" fmla="*/ 5835 h 19998"/>
                <a:gd name="connsiteX357" fmla="*/ 598 w 19998"/>
                <a:gd name="connsiteY357" fmla="*/ 5736 h 19998"/>
                <a:gd name="connsiteX358" fmla="*/ 141 w 19998"/>
                <a:gd name="connsiteY358" fmla="*/ 5778 h 19998"/>
                <a:gd name="connsiteX359" fmla="*/ 141 w 19998"/>
                <a:gd name="connsiteY359" fmla="*/ 5795 h 19998"/>
                <a:gd name="connsiteX360" fmla="*/ 17 w 19998"/>
                <a:gd name="connsiteY360" fmla="*/ 5818 h 19998"/>
                <a:gd name="connsiteX361" fmla="*/ 141 w 19998"/>
                <a:gd name="connsiteY361" fmla="*/ 5287 h 19998"/>
                <a:gd name="connsiteX362" fmla="*/ 181 w 19998"/>
                <a:gd name="connsiteY362" fmla="*/ 5268 h 19998"/>
                <a:gd name="connsiteX363" fmla="*/ 348 w 19998"/>
                <a:gd name="connsiteY363" fmla="*/ 5247 h 19998"/>
                <a:gd name="connsiteX364" fmla="*/ 450 w 19998"/>
                <a:gd name="connsiteY364" fmla="*/ 5149 h 19998"/>
                <a:gd name="connsiteX365" fmla="*/ 617 w 19998"/>
                <a:gd name="connsiteY365" fmla="*/ 5149 h 19998"/>
                <a:gd name="connsiteX366" fmla="*/ 803 w 19998"/>
                <a:gd name="connsiteY366" fmla="*/ 5085 h 19998"/>
                <a:gd name="connsiteX367" fmla="*/ 826 w 19998"/>
                <a:gd name="connsiteY367" fmla="*/ 5106 h 19998"/>
                <a:gd name="connsiteX368" fmla="*/ 803 w 19998"/>
                <a:gd name="connsiteY368" fmla="*/ 5149 h 19998"/>
                <a:gd name="connsiteX369" fmla="*/ 1276 w 19998"/>
                <a:gd name="connsiteY369" fmla="*/ 5022 h 19998"/>
                <a:gd name="connsiteX370" fmla="*/ 1276 w 19998"/>
                <a:gd name="connsiteY370" fmla="*/ 5003 h 19998"/>
                <a:gd name="connsiteX371" fmla="*/ 1276 w 19998"/>
                <a:gd name="connsiteY371" fmla="*/ 5022 h 19998"/>
                <a:gd name="connsiteX372" fmla="*/ 1298 w 19998"/>
                <a:gd name="connsiteY372" fmla="*/ 5022 h 19998"/>
                <a:gd name="connsiteX373" fmla="*/ 1341 w 19998"/>
                <a:gd name="connsiteY373" fmla="*/ 5165 h 19998"/>
                <a:gd name="connsiteX374" fmla="*/ 1524 w 19998"/>
                <a:gd name="connsiteY374" fmla="*/ 5069 h 19998"/>
                <a:gd name="connsiteX375" fmla="*/ 1562 w 19998"/>
                <a:gd name="connsiteY375" fmla="*/ 5069 h 19998"/>
                <a:gd name="connsiteX376" fmla="*/ 1815 w 19998"/>
                <a:gd name="connsiteY376" fmla="*/ 5125 h 19998"/>
                <a:gd name="connsiteX377" fmla="*/ 1936 w 19998"/>
                <a:gd name="connsiteY377" fmla="*/ 5165 h 19998"/>
                <a:gd name="connsiteX378" fmla="*/ 1936 w 19998"/>
                <a:gd name="connsiteY378" fmla="*/ 5149 h 19998"/>
                <a:gd name="connsiteX379" fmla="*/ 1979 w 19998"/>
                <a:gd name="connsiteY379" fmla="*/ 5003 h 19998"/>
                <a:gd name="connsiteX380" fmla="*/ 1936 w 19998"/>
                <a:gd name="connsiteY380" fmla="*/ 4939 h 19998"/>
                <a:gd name="connsiteX381" fmla="*/ 2103 w 19998"/>
                <a:gd name="connsiteY381" fmla="*/ 4820 h 19998"/>
                <a:gd name="connsiteX382" fmla="*/ 2496 w 19998"/>
                <a:gd name="connsiteY382" fmla="*/ 4777 h 19998"/>
                <a:gd name="connsiteX383" fmla="*/ 2536 w 19998"/>
                <a:gd name="connsiteY383" fmla="*/ 4860 h 19998"/>
                <a:gd name="connsiteX384" fmla="*/ 2722 w 19998"/>
                <a:gd name="connsiteY384" fmla="*/ 4761 h 19998"/>
                <a:gd name="connsiteX385" fmla="*/ 2722 w 19998"/>
                <a:gd name="connsiteY385" fmla="*/ 4900 h 19998"/>
                <a:gd name="connsiteX386" fmla="*/ 2805 w 19998"/>
                <a:gd name="connsiteY386" fmla="*/ 4923 h 19998"/>
                <a:gd name="connsiteX387" fmla="*/ 2970 w 19998"/>
                <a:gd name="connsiteY387" fmla="*/ 5189 h 19998"/>
                <a:gd name="connsiteX388" fmla="*/ 3256 w 19998"/>
                <a:gd name="connsiteY388" fmla="*/ 5673 h 19998"/>
                <a:gd name="connsiteX389" fmla="*/ 3608 w 19998"/>
                <a:gd name="connsiteY389" fmla="*/ 5391 h 19998"/>
                <a:gd name="connsiteX390" fmla="*/ 3860 w 19998"/>
                <a:gd name="connsiteY390" fmla="*/ 5268 h 19998"/>
                <a:gd name="connsiteX391" fmla="*/ 3999 w 19998"/>
                <a:gd name="connsiteY391" fmla="*/ 5534 h 19998"/>
                <a:gd name="connsiteX392" fmla="*/ 4351 w 19998"/>
                <a:gd name="connsiteY392" fmla="*/ 5351 h 19998"/>
                <a:gd name="connsiteX393" fmla="*/ 4580 w 19998"/>
                <a:gd name="connsiteY393" fmla="*/ 5268 h 19998"/>
                <a:gd name="connsiteX394" fmla="*/ 4580 w 19998"/>
                <a:gd name="connsiteY394" fmla="*/ 5471 h 19998"/>
                <a:gd name="connsiteX395" fmla="*/ 4994 w 19998"/>
                <a:gd name="connsiteY395" fmla="*/ 5449 h 19998"/>
                <a:gd name="connsiteX396" fmla="*/ 5323 w 19998"/>
                <a:gd name="connsiteY396" fmla="*/ 5471 h 19998"/>
                <a:gd name="connsiteX397" fmla="*/ 5242 w 19998"/>
                <a:gd name="connsiteY397" fmla="*/ 5407 h 19998"/>
                <a:gd name="connsiteX398" fmla="*/ 4994 w 19998"/>
                <a:gd name="connsiteY398" fmla="*/ 5003 h 19998"/>
                <a:gd name="connsiteX399" fmla="*/ 4970 w 19998"/>
                <a:gd name="connsiteY399" fmla="*/ 5003 h 19998"/>
                <a:gd name="connsiteX400" fmla="*/ 5054 w 19998"/>
                <a:gd name="connsiteY400" fmla="*/ 4618 h 19998"/>
                <a:gd name="connsiteX401" fmla="*/ 5054 w 19998"/>
                <a:gd name="connsiteY401" fmla="*/ 4601 h 19998"/>
                <a:gd name="connsiteX402" fmla="*/ 5037 w 19998"/>
                <a:gd name="connsiteY402" fmla="*/ 4618 h 19998"/>
                <a:gd name="connsiteX403" fmla="*/ 5011 w 19998"/>
                <a:gd name="connsiteY403" fmla="*/ 4131 h 19998"/>
                <a:gd name="connsiteX404" fmla="*/ 4642 w 19998"/>
                <a:gd name="connsiteY404" fmla="*/ 3335 h 19998"/>
                <a:gd name="connsiteX405" fmla="*/ 4663 w 19998"/>
                <a:gd name="connsiteY405" fmla="*/ 3092 h 19998"/>
                <a:gd name="connsiteX406" fmla="*/ 4563 w 19998"/>
                <a:gd name="connsiteY406" fmla="*/ 3050 h 19998"/>
                <a:gd name="connsiteX407" fmla="*/ 4684 w 19998"/>
                <a:gd name="connsiteY407" fmla="*/ 2947 h 19998"/>
                <a:gd name="connsiteX408" fmla="*/ 5242 w 19998"/>
                <a:gd name="connsiteY408" fmla="*/ 3092 h 19998"/>
                <a:gd name="connsiteX409" fmla="*/ 5258 w 19998"/>
                <a:gd name="connsiteY409" fmla="*/ 3029 h 19998"/>
                <a:gd name="connsiteX410" fmla="*/ 5570 w 19998"/>
                <a:gd name="connsiteY410" fmla="*/ 3050 h 19998"/>
                <a:gd name="connsiteX411" fmla="*/ 5632 w 19998"/>
                <a:gd name="connsiteY411" fmla="*/ 3252 h 19998"/>
                <a:gd name="connsiteX412" fmla="*/ 5592 w 19998"/>
                <a:gd name="connsiteY412" fmla="*/ 3252 h 19998"/>
                <a:gd name="connsiteX413" fmla="*/ 5570 w 19998"/>
                <a:gd name="connsiteY413" fmla="*/ 3316 h 19998"/>
                <a:gd name="connsiteX414" fmla="*/ 5511 w 19998"/>
                <a:gd name="connsiteY414" fmla="*/ 3316 h 19998"/>
                <a:gd name="connsiteX415" fmla="*/ 5675 w 19998"/>
                <a:gd name="connsiteY415" fmla="*/ 3800 h 19998"/>
                <a:gd name="connsiteX416" fmla="*/ 5649 w 19998"/>
                <a:gd name="connsiteY416" fmla="*/ 3826 h 19998"/>
                <a:gd name="connsiteX417" fmla="*/ 5732 w 19998"/>
                <a:gd name="connsiteY417" fmla="*/ 3842 h 19998"/>
                <a:gd name="connsiteX418" fmla="*/ 5713 w 19998"/>
                <a:gd name="connsiteY418" fmla="*/ 3842 h 19998"/>
                <a:gd name="connsiteX419" fmla="*/ 5732 w 19998"/>
                <a:gd name="connsiteY419" fmla="*/ 3882 h 19998"/>
                <a:gd name="connsiteX420" fmla="*/ 5775 w 19998"/>
                <a:gd name="connsiteY420" fmla="*/ 3882 h 19998"/>
                <a:gd name="connsiteX421" fmla="*/ 5861 w 19998"/>
                <a:gd name="connsiteY421" fmla="*/ 3762 h 19998"/>
                <a:gd name="connsiteX422" fmla="*/ 6499 w 19998"/>
                <a:gd name="connsiteY422" fmla="*/ 3906 h 19998"/>
                <a:gd name="connsiteX423" fmla="*/ 7611 w 19998"/>
                <a:gd name="connsiteY423" fmla="*/ 3826 h 19998"/>
                <a:gd name="connsiteX424" fmla="*/ 7923 w 19998"/>
                <a:gd name="connsiteY424" fmla="*/ 3722 h 19998"/>
                <a:gd name="connsiteX425" fmla="*/ 8045 w 19998"/>
                <a:gd name="connsiteY425" fmla="*/ 3703 h 19998"/>
                <a:gd name="connsiteX426" fmla="*/ 7611 w 19998"/>
                <a:gd name="connsiteY426" fmla="*/ 3600 h 19998"/>
                <a:gd name="connsiteX427" fmla="*/ 7611 w 19998"/>
                <a:gd name="connsiteY427" fmla="*/ 3581 h 19998"/>
                <a:gd name="connsiteX428" fmla="*/ 7799 w 19998"/>
                <a:gd name="connsiteY428" fmla="*/ 3092 h 19998"/>
                <a:gd name="connsiteX429" fmla="*/ 9574 w 19998"/>
                <a:gd name="connsiteY429" fmla="*/ 2317 h 19998"/>
                <a:gd name="connsiteX430" fmla="*/ 9843 w 19998"/>
                <a:gd name="connsiteY430" fmla="*/ 1993 h 19998"/>
                <a:gd name="connsiteX431" fmla="*/ 9902 w 19998"/>
                <a:gd name="connsiteY431" fmla="*/ 2051 h 19998"/>
                <a:gd name="connsiteX432" fmla="*/ 10031 w 19998"/>
                <a:gd name="connsiteY432" fmla="*/ 2051 h 19998"/>
                <a:gd name="connsiteX433" fmla="*/ 9964 w 19998"/>
                <a:gd name="connsiteY433" fmla="*/ 1972 h 19998"/>
                <a:gd name="connsiteX434" fmla="*/ 9943 w 19998"/>
                <a:gd name="connsiteY434" fmla="*/ 1993 h 19998"/>
                <a:gd name="connsiteX435" fmla="*/ 9843 w 19998"/>
                <a:gd name="connsiteY435" fmla="*/ 1645 h 19998"/>
                <a:gd name="connsiteX436" fmla="*/ 9902 w 19998"/>
                <a:gd name="connsiteY436" fmla="*/ 1645 h 19998"/>
                <a:gd name="connsiteX437" fmla="*/ 9902 w 19998"/>
                <a:gd name="connsiteY437" fmla="*/ 1628 h 19998"/>
                <a:gd name="connsiteX438" fmla="*/ 9902 w 19998"/>
                <a:gd name="connsiteY438" fmla="*/ 1607 h 19998"/>
                <a:gd name="connsiteX439" fmla="*/ 9843 w 19998"/>
                <a:gd name="connsiteY439" fmla="*/ 1542 h 19998"/>
                <a:gd name="connsiteX440" fmla="*/ 9886 w 19998"/>
                <a:gd name="connsiteY440" fmla="*/ 1260 h 19998"/>
                <a:gd name="connsiteX441" fmla="*/ 9926 w 19998"/>
                <a:gd name="connsiteY441" fmla="*/ 1243 h 19998"/>
                <a:gd name="connsiteX442" fmla="*/ 9886 w 19998"/>
                <a:gd name="connsiteY442" fmla="*/ 815 h 19998"/>
                <a:gd name="connsiteX443" fmla="*/ 9902 w 19998"/>
                <a:gd name="connsiteY443" fmla="*/ 815 h 19998"/>
                <a:gd name="connsiteX444" fmla="*/ 9886 w 19998"/>
                <a:gd name="connsiteY444" fmla="*/ 484 h 19998"/>
                <a:gd name="connsiteX445" fmla="*/ 10645 w 19998"/>
                <a:gd name="connsiteY445" fmla="*/ 186 h 19998"/>
                <a:gd name="connsiteX446" fmla="*/ 11307 w 19998"/>
                <a:gd name="connsiteY446" fmla="*/ 0 h 19998"/>
                <a:gd name="connsiteX447" fmla="*/ 11431 w 19998"/>
                <a:gd name="connsiteY447" fmla="*/ 324 h 19998"/>
                <a:gd name="connsiteX448" fmla="*/ 11431 w 19998"/>
                <a:gd name="connsiteY448" fmla="*/ 630 h 19998"/>
                <a:gd name="connsiteX449" fmla="*/ 11577 w 19998"/>
                <a:gd name="connsiteY449" fmla="*/ 630 h 19998"/>
                <a:gd name="connsiteX450" fmla="*/ 11700 w 19998"/>
                <a:gd name="connsiteY450" fmla="*/ 832 h 19998"/>
                <a:gd name="connsiteX451" fmla="*/ 11822 w 19998"/>
                <a:gd name="connsiteY451" fmla="*/ 895 h 19998"/>
                <a:gd name="connsiteX452" fmla="*/ 12158 w 19998"/>
                <a:gd name="connsiteY452" fmla="*/ 670 h 19998"/>
                <a:gd name="connsiteX453" fmla="*/ 12279 w 19998"/>
                <a:gd name="connsiteY453" fmla="*/ 792 h 19998"/>
                <a:gd name="connsiteX454" fmla="*/ 12255 w 19998"/>
                <a:gd name="connsiteY454" fmla="*/ 815 h 19998"/>
                <a:gd name="connsiteX455" fmla="*/ 12360 w 19998"/>
                <a:gd name="connsiteY455" fmla="*/ 895 h 19998"/>
                <a:gd name="connsiteX456" fmla="*/ 12360 w 19998"/>
                <a:gd name="connsiteY456" fmla="*/ 912 h 19998"/>
                <a:gd name="connsiteX457" fmla="*/ 12339 w 19998"/>
                <a:gd name="connsiteY457" fmla="*/ 935 h 19998"/>
                <a:gd name="connsiteX458" fmla="*/ 12548 w 19998"/>
                <a:gd name="connsiteY458" fmla="*/ 1342 h 19998"/>
                <a:gd name="connsiteX459" fmla="*/ 12753 w 19998"/>
                <a:gd name="connsiteY459" fmla="*/ 1260 h 19998"/>
                <a:gd name="connsiteX460" fmla="*/ 12729 w 19998"/>
                <a:gd name="connsiteY460" fmla="*/ 1363 h 19998"/>
                <a:gd name="connsiteX461" fmla="*/ 12834 w 19998"/>
                <a:gd name="connsiteY461" fmla="*/ 1323 h 19998"/>
                <a:gd name="connsiteX462" fmla="*/ 12853 w 19998"/>
                <a:gd name="connsiteY462" fmla="*/ 1342 h 19998"/>
                <a:gd name="connsiteX463" fmla="*/ 12901 w 19998"/>
                <a:gd name="connsiteY463" fmla="*/ 1342 h 19998"/>
                <a:gd name="connsiteX464" fmla="*/ 13039 w 19998"/>
                <a:gd name="connsiteY464" fmla="*/ 1769 h 19998"/>
                <a:gd name="connsiteX465" fmla="*/ 13039 w 19998"/>
                <a:gd name="connsiteY465" fmla="*/ 1751 h 19998"/>
                <a:gd name="connsiteX466" fmla="*/ 13065 w 19998"/>
                <a:gd name="connsiteY466" fmla="*/ 1751 h 19998"/>
                <a:gd name="connsiteX467" fmla="*/ 13082 w 19998"/>
                <a:gd name="connsiteY467" fmla="*/ 1671 h 19998"/>
                <a:gd name="connsiteX468" fmla="*/ 13186 w 19998"/>
                <a:gd name="connsiteY468" fmla="*/ 1645 h 19998"/>
                <a:gd name="connsiteX469" fmla="*/ 13203 w 19998"/>
                <a:gd name="connsiteY469" fmla="*/ 1671 h 19998"/>
                <a:gd name="connsiteX470" fmla="*/ 13203 w 19998"/>
                <a:gd name="connsiteY470" fmla="*/ 1645 h 19998"/>
                <a:gd name="connsiteX471" fmla="*/ 13267 w 19998"/>
                <a:gd name="connsiteY471" fmla="*/ 1645 h 19998"/>
                <a:gd name="connsiteX472" fmla="*/ 13267 w 19998"/>
                <a:gd name="connsiteY472" fmla="*/ 1671 h 19998"/>
                <a:gd name="connsiteX473" fmla="*/ 13308 w 19998"/>
                <a:gd name="connsiteY473" fmla="*/ 1687 h 19998"/>
                <a:gd name="connsiteX474" fmla="*/ 13308 w 19998"/>
                <a:gd name="connsiteY474" fmla="*/ 1711 h 19998"/>
                <a:gd name="connsiteX475" fmla="*/ 13515 w 19998"/>
                <a:gd name="connsiteY475" fmla="*/ 1628 h 19998"/>
                <a:gd name="connsiteX476" fmla="*/ 13598 w 19998"/>
                <a:gd name="connsiteY476" fmla="*/ 1751 h 19998"/>
                <a:gd name="connsiteX477" fmla="*/ 13660 w 19998"/>
                <a:gd name="connsiteY477" fmla="*/ 1769 h 19998"/>
                <a:gd name="connsiteX478" fmla="*/ 13660 w 19998"/>
                <a:gd name="connsiteY478" fmla="*/ 1833 h 19998"/>
                <a:gd name="connsiteX479" fmla="*/ 13677 w 19998"/>
                <a:gd name="connsiteY479" fmla="*/ 1833 h 19998"/>
                <a:gd name="connsiteX480" fmla="*/ 13677 w 19998"/>
                <a:gd name="connsiteY480" fmla="*/ 1849 h 19998"/>
                <a:gd name="connsiteX481" fmla="*/ 13725 w 19998"/>
                <a:gd name="connsiteY481" fmla="*/ 1849 h 19998"/>
                <a:gd name="connsiteX482" fmla="*/ 13703 w 19998"/>
                <a:gd name="connsiteY482" fmla="*/ 1833 h 19998"/>
                <a:gd name="connsiteX483" fmla="*/ 13725 w 19998"/>
                <a:gd name="connsiteY483" fmla="*/ 1791 h 19998"/>
                <a:gd name="connsiteX484" fmla="*/ 13808 w 19998"/>
                <a:gd name="connsiteY484" fmla="*/ 1873 h 19998"/>
                <a:gd name="connsiteX485" fmla="*/ 13725 w 19998"/>
                <a:gd name="connsiteY485" fmla="*/ 2155 h 19998"/>
                <a:gd name="connsiteX486" fmla="*/ 13725 w 19998"/>
                <a:gd name="connsiteY486" fmla="*/ 2138 h 19998"/>
                <a:gd name="connsiteX487" fmla="*/ 13784 w 19998"/>
                <a:gd name="connsiteY487" fmla="*/ 2155 h 19998"/>
                <a:gd name="connsiteX488" fmla="*/ 13825 w 19998"/>
                <a:gd name="connsiteY488" fmla="*/ 2301 h 19998"/>
                <a:gd name="connsiteX489" fmla="*/ 13703 w 19998"/>
                <a:gd name="connsiteY489" fmla="*/ 2420 h 19998"/>
                <a:gd name="connsiteX490" fmla="*/ 13741 w 19998"/>
                <a:gd name="connsiteY490" fmla="*/ 2463 h 19998"/>
                <a:gd name="connsiteX491" fmla="*/ 13703 w 19998"/>
                <a:gd name="connsiteY491" fmla="*/ 2503 h 19998"/>
                <a:gd name="connsiteX492" fmla="*/ 13784 w 19998"/>
                <a:gd name="connsiteY492" fmla="*/ 2519 h 19998"/>
                <a:gd name="connsiteX493" fmla="*/ 13784 w 19998"/>
                <a:gd name="connsiteY493" fmla="*/ 2540 h 19998"/>
                <a:gd name="connsiteX494" fmla="*/ 13849 w 19998"/>
                <a:gd name="connsiteY494" fmla="*/ 2540 h 19998"/>
                <a:gd name="connsiteX495" fmla="*/ 14280 w 19998"/>
                <a:gd name="connsiteY495" fmla="*/ 2540 h 19998"/>
                <a:gd name="connsiteX496" fmla="*/ 14527 w 19998"/>
                <a:gd name="connsiteY496" fmla="*/ 2437 h 19998"/>
                <a:gd name="connsiteX497" fmla="*/ 14527 w 19998"/>
                <a:gd name="connsiteY497" fmla="*/ 2218 h 19998"/>
                <a:gd name="connsiteX498" fmla="*/ 14715 w 19998"/>
                <a:gd name="connsiteY498" fmla="*/ 2051 h 19998"/>
                <a:gd name="connsiteX499" fmla="*/ 14815 w 19998"/>
                <a:gd name="connsiteY499" fmla="*/ 2115 h 19998"/>
                <a:gd name="connsiteX500" fmla="*/ 14775 w 19998"/>
                <a:gd name="connsiteY500" fmla="*/ 2138 h 19998"/>
                <a:gd name="connsiteX501" fmla="*/ 14796 w 19998"/>
                <a:gd name="connsiteY501" fmla="*/ 2218 h 19998"/>
                <a:gd name="connsiteX502" fmla="*/ 14756 w 19998"/>
                <a:gd name="connsiteY502" fmla="*/ 2195 h 19998"/>
                <a:gd name="connsiteX503" fmla="*/ 14732 w 19998"/>
                <a:gd name="connsiteY503" fmla="*/ 2218 h 19998"/>
                <a:gd name="connsiteX504" fmla="*/ 14756 w 19998"/>
                <a:gd name="connsiteY504" fmla="*/ 2237 h 19998"/>
                <a:gd name="connsiteX505" fmla="*/ 14732 w 19998"/>
                <a:gd name="connsiteY505" fmla="*/ 2275 h 19998"/>
                <a:gd name="connsiteX506" fmla="*/ 14715 w 19998"/>
                <a:gd name="connsiteY506" fmla="*/ 2275 h 19998"/>
                <a:gd name="connsiteX507" fmla="*/ 14756 w 19998"/>
                <a:gd name="connsiteY507" fmla="*/ 2341 h 19998"/>
                <a:gd name="connsiteX508" fmla="*/ 14675 w 19998"/>
                <a:gd name="connsiteY508" fmla="*/ 2519 h 19998"/>
                <a:gd name="connsiteX509" fmla="*/ 14815 w 19998"/>
                <a:gd name="connsiteY509" fmla="*/ 2622 h 19998"/>
                <a:gd name="connsiteX510" fmla="*/ 14796 w 19998"/>
                <a:gd name="connsiteY510" fmla="*/ 2904 h 19998"/>
                <a:gd name="connsiteX511" fmla="*/ 14918 w 19998"/>
                <a:gd name="connsiteY511" fmla="*/ 2904 h 19998"/>
                <a:gd name="connsiteX512" fmla="*/ 14918 w 19998"/>
                <a:gd name="connsiteY512" fmla="*/ 2867 h 19998"/>
                <a:gd name="connsiteX513" fmla="*/ 15001 w 19998"/>
                <a:gd name="connsiteY513" fmla="*/ 2888 h 19998"/>
                <a:gd name="connsiteX514" fmla="*/ 15230 w 19998"/>
                <a:gd name="connsiteY514" fmla="*/ 3074 h 19998"/>
                <a:gd name="connsiteX515" fmla="*/ 15249 w 19998"/>
                <a:gd name="connsiteY515" fmla="*/ 3050 h 19998"/>
                <a:gd name="connsiteX516" fmla="*/ 15249 w 19998"/>
                <a:gd name="connsiteY516" fmla="*/ 3114 h 19998"/>
                <a:gd name="connsiteX517" fmla="*/ 15330 w 19998"/>
                <a:gd name="connsiteY517" fmla="*/ 3114 h 19998"/>
                <a:gd name="connsiteX518" fmla="*/ 15418 w 19998"/>
                <a:gd name="connsiteY518" fmla="*/ 3114 h 19998"/>
                <a:gd name="connsiteX519" fmla="*/ 15499 w 19998"/>
                <a:gd name="connsiteY519" fmla="*/ 3196 h 19998"/>
                <a:gd name="connsiteX520" fmla="*/ 15475 w 19998"/>
                <a:gd name="connsiteY520" fmla="*/ 3252 h 19998"/>
                <a:gd name="connsiteX521" fmla="*/ 15499 w 19998"/>
                <a:gd name="connsiteY521" fmla="*/ 3295 h 19998"/>
                <a:gd name="connsiteX522" fmla="*/ 15499 w 19998"/>
                <a:gd name="connsiteY522" fmla="*/ 3276 h 19998"/>
                <a:gd name="connsiteX523" fmla="*/ 15599 w 19998"/>
                <a:gd name="connsiteY523" fmla="*/ 3276 h 19998"/>
                <a:gd name="connsiteX524" fmla="*/ 15704 w 19998"/>
                <a:gd name="connsiteY524" fmla="*/ 3374 h 19998"/>
                <a:gd name="connsiteX525" fmla="*/ 15682 w 19998"/>
                <a:gd name="connsiteY525" fmla="*/ 3414 h 19998"/>
                <a:gd name="connsiteX526" fmla="*/ 15723 w 19998"/>
                <a:gd name="connsiteY526" fmla="*/ 3478 h 19998"/>
                <a:gd name="connsiteX527" fmla="*/ 15704 w 19998"/>
                <a:gd name="connsiteY527" fmla="*/ 3497 h 19998"/>
                <a:gd name="connsiteX528" fmla="*/ 15747 w 19998"/>
                <a:gd name="connsiteY528" fmla="*/ 3534 h 19998"/>
                <a:gd name="connsiteX529" fmla="*/ 15747 w 19998"/>
                <a:gd name="connsiteY529" fmla="*/ 3518 h 19998"/>
                <a:gd name="connsiteX530" fmla="*/ 15935 w 19998"/>
                <a:gd name="connsiteY530" fmla="*/ 3478 h 19998"/>
                <a:gd name="connsiteX531" fmla="*/ 15935 w 19998"/>
                <a:gd name="connsiteY531" fmla="*/ 3518 h 19998"/>
                <a:gd name="connsiteX532" fmla="*/ 15951 w 19998"/>
                <a:gd name="connsiteY532" fmla="*/ 3518 h 19998"/>
                <a:gd name="connsiteX533" fmla="*/ 15992 w 19998"/>
                <a:gd name="connsiteY533" fmla="*/ 3414 h 19998"/>
                <a:gd name="connsiteX534" fmla="*/ 16156 w 19998"/>
                <a:gd name="connsiteY534" fmla="*/ 3414 h 19998"/>
                <a:gd name="connsiteX535" fmla="*/ 16156 w 19998"/>
                <a:gd name="connsiteY535" fmla="*/ 3374 h 19998"/>
                <a:gd name="connsiteX536" fmla="*/ 16302 w 19998"/>
                <a:gd name="connsiteY536" fmla="*/ 3436 h 19998"/>
                <a:gd name="connsiteX537" fmla="*/ 16285 w 19998"/>
                <a:gd name="connsiteY537" fmla="*/ 3454 h 19998"/>
                <a:gd name="connsiteX538" fmla="*/ 16366 w 19998"/>
                <a:gd name="connsiteY538" fmla="*/ 3518 h 19998"/>
                <a:gd name="connsiteX539" fmla="*/ 16490 w 19998"/>
                <a:gd name="connsiteY539" fmla="*/ 3518 h 19998"/>
                <a:gd name="connsiteX540" fmla="*/ 16506 w 19998"/>
                <a:gd name="connsiteY540" fmla="*/ 3600 h 19998"/>
                <a:gd name="connsiteX541" fmla="*/ 16590 w 19998"/>
                <a:gd name="connsiteY541" fmla="*/ 3624 h 19998"/>
                <a:gd name="connsiteX542" fmla="*/ 16611 w 19998"/>
                <a:gd name="connsiteY542" fmla="*/ 3581 h 19998"/>
                <a:gd name="connsiteX543" fmla="*/ 16694 w 19998"/>
                <a:gd name="connsiteY543" fmla="*/ 3600 h 19998"/>
                <a:gd name="connsiteX544" fmla="*/ 16694 w 19998"/>
                <a:gd name="connsiteY544" fmla="*/ 3560 h 19998"/>
                <a:gd name="connsiteX545" fmla="*/ 16716 w 19998"/>
                <a:gd name="connsiteY545" fmla="*/ 3560 h 19998"/>
                <a:gd name="connsiteX546" fmla="*/ 16716 w 19998"/>
                <a:gd name="connsiteY546" fmla="*/ 3518 h 19998"/>
                <a:gd name="connsiteX547" fmla="*/ 16759 w 19998"/>
                <a:gd name="connsiteY547" fmla="*/ 3497 h 19998"/>
                <a:gd name="connsiteX548" fmla="*/ 16759 w 19998"/>
                <a:gd name="connsiteY548" fmla="*/ 3478 h 19998"/>
                <a:gd name="connsiteX549" fmla="*/ 16940 w 19998"/>
                <a:gd name="connsiteY549" fmla="*/ 3478 h 19998"/>
                <a:gd name="connsiteX550" fmla="*/ 17085 w 19998"/>
                <a:gd name="connsiteY550" fmla="*/ 3560 h 19998"/>
                <a:gd name="connsiteX551" fmla="*/ 17085 w 19998"/>
                <a:gd name="connsiteY551" fmla="*/ 3534 h 19998"/>
                <a:gd name="connsiteX552" fmla="*/ 17192 w 19998"/>
                <a:gd name="connsiteY552" fmla="*/ 3518 h 19998"/>
                <a:gd name="connsiteX553" fmla="*/ 17192 w 19998"/>
                <a:gd name="connsiteY553" fmla="*/ 3534 h 19998"/>
                <a:gd name="connsiteX554" fmla="*/ 17373 w 19998"/>
                <a:gd name="connsiteY554" fmla="*/ 3640 h 19998"/>
                <a:gd name="connsiteX555" fmla="*/ 17354 w 19998"/>
                <a:gd name="connsiteY555" fmla="*/ 3663 h 19998"/>
                <a:gd name="connsiteX556" fmla="*/ 17437 w 19998"/>
                <a:gd name="connsiteY556" fmla="*/ 3783 h 19998"/>
                <a:gd name="connsiteX557" fmla="*/ 17397 w 19998"/>
                <a:gd name="connsiteY557" fmla="*/ 3783 h 19998"/>
                <a:gd name="connsiteX558" fmla="*/ 17414 w 19998"/>
                <a:gd name="connsiteY558" fmla="*/ 3826 h 19998"/>
                <a:gd name="connsiteX559" fmla="*/ 17437 w 19998"/>
                <a:gd name="connsiteY559" fmla="*/ 3826 h 19998"/>
                <a:gd name="connsiteX560" fmla="*/ 17602 w 19998"/>
                <a:gd name="connsiteY560" fmla="*/ 4028 h 19998"/>
                <a:gd name="connsiteX561" fmla="*/ 17623 w 19998"/>
                <a:gd name="connsiteY561" fmla="*/ 4091 h 19998"/>
                <a:gd name="connsiteX562" fmla="*/ 17642 w 19998"/>
                <a:gd name="connsiteY562" fmla="*/ 4091 h 19998"/>
                <a:gd name="connsiteX563" fmla="*/ 17683 w 19998"/>
                <a:gd name="connsiteY563" fmla="*/ 4211 h 19998"/>
                <a:gd name="connsiteX564" fmla="*/ 17849 w 19998"/>
                <a:gd name="connsiteY564" fmla="*/ 4211 h 19998"/>
                <a:gd name="connsiteX565" fmla="*/ 17849 w 19998"/>
                <a:gd name="connsiteY565" fmla="*/ 4171 h 19998"/>
                <a:gd name="connsiteX566" fmla="*/ 17871 w 19998"/>
                <a:gd name="connsiteY566" fmla="*/ 4171 h 19998"/>
                <a:gd name="connsiteX567" fmla="*/ 17830 w 19998"/>
                <a:gd name="connsiteY567" fmla="*/ 4091 h 19998"/>
                <a:gd name="connsiteX568" fmla="*/ 17871 w 19998"/>
                <a:gd name="connsiteY568" fmla="*/ 4065 h 19998"/>
                <a:gd name="connsiteX569" fmla="*/ 17935 w 19998"/>
                <a:gd name="connsiteY569" fmla="*/ 4091 h 19998"/>
                <a:gd name="connsiteX570" fmla="*/ 17976 w 19998"/>
                <a:gd name="connsiteY570" fmla="*/ 4065 h 19998"/>
                <a:gd name="connsiteX571" fmla="*/ 18019 w 19998"/>
                <a:gd name="connsiteY571" fmla="*/ 4091 h 19998"/>
                <a:gd name="connsiteX572" fmla="*/ 18140 w 19998"/>
                <a:gd name="connsiteY572" fmla="*/ 4131 h 19998"/>
                <a:gd name="connsiteX573" fmla="*/ 18183 w 19998"/>
                <a:gd name="connsiteY573" fmla="*/ 4293 h 19998"/>
                <a:gd name="connsiteX574" fmla="*/ 18200 w 19998"/>
                <a:gd name="connsiteY574" fmla="*/ 4293 h 19998"/>
                <a:gd name="connsiteX575" fmla="*/ 18223 w 19998"/>
                <a:gd name="connsiteY575" fmla="*/ 4211 h 19998"/>
                <a:gd name="connsiteX576" fmla="*/ 18240 w 19998"/>
                <a:gd name="connsiteY576" fmla="*/ 4211 h 19998"/>
                <a:gd name="connsiteX577" fmla="*/ 18240 w 19998"/>
                <a:gd name="connsiteY577" fmla="*/ 4230 h 19998"/>
                <a:gd name="connsiteX578" fmla="*/ 18281 w 19998"/>
                <a:gd name="connsiteY578" fmla="*/ 4230 h 19998"/>
                <a:gd name="connsiteX579" fmla="*/ 18328 w 19998"/>
                <a:gd name="connsiteY579" fmla="*/ 4270 h 19998"/>
                <a:gd name="connsiteX580" fmla="*/ 18369 w 19998"/>
                <a:gd name="connsiteY580" fmla="*/ 4253 h 19998"/>
                <a:gd name="connsiteX581" fmla="*/ 18388 w 19998"/>
                <a:gd name="connsiteY581" fmla="*/ 4270 h 19998"/>
                <a:gd name="connsiteX582" fmla="*/ 18531 w 19998"/>
                <a:gd name="connsiteY582" fmla="*/ 4253 h 19998"/>
                <a:gd name="connsiteX583" fmla="*/ 18531 w 19998"/>
                <a:gd name="connsiteY583" fmla="*/ 4270 h 19998"/>
                <a:gd name="connsiteX584" fmla="*/ 18631 w 19998"/>
                <a:gd name="connsiteY584" fmla="*/ 4211 h 19998"/>
                <a:gd name="connsiteX585" fmla="*/ 18631 w 19998"/>
                <a:gd name="connsiteY585" fmla="*/ 4131 h 19998"/>
                <a:gd name="connsiteX586" fmla="*/ 18762 w 19998"/>
                <a:gd name="connsiteY586" fmla="*/ 4108 h 19998"/>
                <a:gd name="connsiteX587" fmla="*/ 18778 w 19998"/>
                <a:gd name="connsiteY587" fmla="*/ 4148 h 19998"/>
                <a:gd name="connsiteX588" fmla="*/ 18821 w 19998"/>
                <a:gd name="connsiteY588" fmla="*/ 4131 h 19998"/>
                <a:gd name="connsiteX589" fmla="*/ 18943 w 19998"/>
                <a:gd name="connsiteY589" fmla="*/ 4333 h 19998"/>
                <a:gd name="connsiteX590" fmla="*/ 19047 w 19998"/>
                <a:gd name="connsiteY590" fmla="*/ 4333 h 19998"/>
                <a:gd name="connsiteX591" fmla="*/ 19064 w 19998"/>
                <a:gd name="connsiteY591" fmla="*/ 4392 h 19998"/>
                <a:gd name="connsiteX592" fmla="*/ 19152 w 19998"/>
                <a:gd name="connsiteY592" fmla="*/ 4392 h 19998"/>
                <a:gd name="connsiteX593" fmla="*/ 19152 w 19998"/>
                <a:gd name="connsiteY593" fmla="*/ 4373 h 19998"/>
                <a:gd name="connsiteX594" fmla="*/ 19212 w 19998"/>
                <a:gd name="connsiteY594" fmla="*/ 4373 h 19998"/>
                <a:gd name="connsiteX595" fmla="*/ 19212 w 19998"/>
                <a:gd name="connsiteY595" fmla="*/ 4392 h 19998"/>
                <a:gd name="connsiteX596" fmla="*/ 19317 w 19998"/>
                <a:gd name="connsiteY596" fmla="*/ 4333 h 19998"/>
                <a:gd name="connsiteX597" fmla="*/ 19417 w 19998"/>
                <a:gd name="connsiteY597" fmla="*/ 4392 h 19998"/>
                <a:gd name="connsiteX598" fmla="*/ 19443 w 19998"/>
                <a:gd name="connsiteY598" fmla="*/ 4373 h 19998"/>
                <a:gd name="connsiteX599" fmla="*/ 19500 w 19998"/>
                <a:gd name="connsiteY599" fmla="*/ 4373 h 19998"/>
                <a:gd name="connsiteX600" fmla="*/ 19521 w 19998"/>
                <a:gd name="connsiteY600" fmla="*/ 4352 h 19998"/>
                <a:gd name="connsiteX601" fmla="*/ 19998 w 19998"/>
                <a:gd name="connsiteY601" fmla="*/ 4512 h 19998"/>
                <a:gd name="connsiteX602" fmla="*/ 19750 w 19998"/>
                <a:gd name="connsiteY602" fmla="*/ 4939 h 19998"/>
                <a:gd name="connsiteX603" fmla="*/ 19712 w 19998"/>
                <a:gd name="connsiteY603" fmla="*/ 4939 h 19998"/>
                <a:gd name="connsiteX604" fmla="*/ 19686 w 19998"/>
                <a:gd name="connsiteY604" fmla="*/ 5003 h 19998"/>
                <a:gd name="connsiteX605" fmla="*/ 19645 w 19998"/>
                <a:gd name="connsiteY605" fmla="*/ 5003 h 19998"/>
                <a:gd name="connsiteX606" fmla="*/ 19131 w 19998"/>
                <a:gd name="connsiteY606" fmla="*/ 6512 h 19998"/>
                <a:gd name="connsiteX607" fmla="*/ 19236 w 19998"/>
                <a:gd name="connsiteY607" fmla="*/ 7750 h 19998"/>
                <a:gd name="connsiteX608" fmla="*/ 19212 w 19998"/>
                <a:gd name="connsiteY608" fmla="*/ 7750 h 19998"/>
                <a:gd name="connsiteX609" fmla="*/ 19090 w 19998"/>
                <a:gd name="connsiteY609" fmla="*/ 7870 h 19998"/>
                <a:gd name="connsiteX610" fmla="*/ 19152 w 19998"/>
                <a:gd name="connsiteY610" fmla="*/ 7853 h 19998"/>
                <a:gd name="connsiteX611" fmla="*/ 19064 w 19998"/>
                <a:gd name="connsiteY611" fmla="*/ 7973 h 19998"/>
                <a:gd name="connsiteX612" fmla="*/ 18983 w 19998"/>
                <a:gd name="connsiteY612" fmla="*/ 7973 h 19998"/>
                <a:gd name="connsiteX613" fmla="*/ 18714 w 19998"/>
                <a:gd name="connsiteY613" fmla="*/ 8135 h 19998"/>
                <a:gd name="connsiteX614" fmla="*/ 18695 w 19998"/>
                <a:gd name="connsiteY614" fmla="*/ 8093 h 19998"/>
                <a:gd name="connsiteX615" fmla="*/ 18614 w 19998"/>
                <a:gd name="connsiteY615" fmla="*/ 7997 h 19998"/>
                <a:gd name="connsiteX616" fmla="*/ 18304 w 19998"/>
                <a:gd name="connsiteY61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56 w 19998"/>
                <a:gd name="connsiteY247" fmla="*/ 18550 h 19998"/>
                <a:gd name="connsiteX248" fmla="*/ 5732 w 19998"/>
                <a:gd name="connsiteY248" fmla="*/ 18447 h 19998"/>
                <a:gd name="connsiteX249" fmla="*/ 5075 w 19998"/>
                <a:gd name="connsiteY249" fmla="*/ 18310 h 19998"/>
                <a:gd name="connsiteX250" fmla="*/ 4806 w 19998"/>
                <a:gd name="connsiteY250" fmla="*/ 18165 h 19998"/>
                <a:gd name="connsiteX251" fmla="*/ 4725 w 19998"/>
                <a:gd name="connsiteY251" fmla="*/ 18247 h 19998"/>
                <a:gd name="connsiteX252" fmla="*/ 4515 w 19998"/>
                <a:gd name="connsiteY252" fmla="*/ 18101 h 19998"/>
                <a:gd name="connsiteX253" fmla="*/ 4684 w 19998"/>
                <a:gd name="connsiteY253" fmla="*/ 17737 h 19998"/>
                <a:gd name="connsiteX254" fmla="*/ 4415 w 19998"/>
                <a:gd name="connsiteY254" fmla="*/ 17634 h 19998"/>
                <a:gd name="connsiteX255" fmla="*/ 4372 w 19998"/>
                <a:gd name="connsiteY255" fmla="*/ 17714 h 19998"/>
                <a:gd name="connsiteX256" fmla="*/ 4311 w 19998"/>
                <a:gd name="connsiteY256" fmla="*/ 17714 h 19998"/>
                <a:gd name="connsiteX257" fmla="*/ 4294 w 19998"/>
                <a:gd name="connsiteY257" fmla="*/ 17594 h 19998"/>
                <a:gd name="connsiteX258" fmla="*/ 4103 w 19998"/>
                <a:gd name="connsiteY258" fmla="*/ 17617 h 19998"/>
                <a:gd name="connsiteX259" fmla="*/ 4063 w 19998"/>
                <a:gd name="connsiteY259" fmla="*/ 17495 h 19998"/>
                <a:gd name="connsiteX260" fmla="*/ 4041 w 19998"/>
                <a:gd name="connsiteY260" fmla="*/ 17495 h 19998"/>
                <a:gd name="connsiteX261" fmla="*/ 4025 w 19998"/>
                <a:gd name="connsiteY261" fmla="*/ 17432 h 19998"/>
                <a:gd name="connsiteX262" fmla="*/ 4103 w 19998"/>
                <a:gd name="connsiteY262" fmla="*/ 17415 h 19998"/>
                <a:gd name="connsiteX263" fmla="*/ 4251 w 19998"/>
                <a:gd name="connsiteY263" fmla="*/ 17389 h 19998"/>
                <a:gd name="connsiteX264" fmla="*/ 4251 w 19998"/>
                <a:gd name="connsiteY264" fmla="*/ 17373 h 19998"/>
                <a:gd name="connsiteX265" fmla="*/ 4499 w 19998"/>
                <a:gd name="connsiteY265" fmla="*/ 17084 h 19998"/>
                <a:gd name="connsiteX266" fmla="*/ 5037 w 19998"/>
                <a:gd name="connsiteY266" fmla="*/ 14969 h 19998"/>
                <a:gd name="connsiteX267" fmla="*/ 5011 w 19998"/>
                <a:gd name="connsiteY267" fmla="*/ 14767 h 19998"/>
                <a:gd name="connsiteX268" fmla="*/ 5218 w 19998"/>
                <a:gd name="connsiteY268" fmla="*/ 14525 h 19998"/>
                <a:gd name="connsiteX269" fmla="*/ 5427 w 19998"/>
                <a:gd name="connsiteY269" fmla="*/ 14583 h 19998"/>
                <a:gd name="connsiteX270" fmla="*/ 5444 w 19998"/>
                <a:gd name="connsiteY270" fmla="*/ 14525 h 19998"/>
                <a:gd name="connsiteX271" fmla="*/ 5387 w 19998"/>
                <a:gd name="connsiteY271" fmla="*/ 14464 h 19998"/>
                <a:gd name="connsiteX272" fmla="*/ 5427 w 19998"/>
                <a:gd name="connsiteY272" fmla="*/ 14485 h 19998"/>
                <a:gd name="connsiteX273" fmla="*/ 5427 w 19998"/>
                <a:gd name="connsiteY273" fmla="*/ 14464 h 19998"/>
                <a:gd name="connsiteX274" fmla="*/ 5218 w 19998"/>
                <a:gd name="connsiteY274" fmla="*/ 14318 h 19998"/>
                <a:gd name="connsiteX275" fmla="*/ 5075 w 19998"/>
                <a:gd name="connsiteY275" fmla="*/ 14647 h 19998"/>
                <a:gd name="connsiteX276" fmla="*/ 5037 w 19998"/>
                <a:gd name="connsiteY276" fmla="*/ 14623 h 19998"/>
                <a:gd name="connsiteX277" fmla="*/ 5427 w 19998"/>
                <a:gd name="connsiteY277" fmla="*/ 12509 h 19998"/>
                <a:gd name="connsiteX278" fmla="*/ 5470 w 19998"/>
                <a:gd name="connsiteY278" fmla="*/ 12492 h 19998"/>
                <a:gd name="connsiteX279" fmla="*/ 5511 w 19998"/>
                <a:gd name="connsiteY279" fmla="*/ 12548 h 19998"/>
                <a:gd name="connsiteX280" fmla="*/ 5961 w 19998"/>
                <a:gd name="connsiteY280" fmla="*/ 13284 h 19998"/>
                <a:gd name="connsiteX281" fmla="*/ 6352 w 19998"/>
                <a:gd name="connsiteY281" fmla="*/ 14017 h 19998"/>
                <a:gd name="connsiteX282" fmla="*/ 6352 w 19998"/>
                <a:gd name="connsiteY282" fmla="*/ 13808 h 19998"/>
                <a:gd name="connsiteX283" fmla="*/ 6001 w 19998"/>
                <a:gd name="connsiteY283" fmla="*/ 13058 h 19998"/>
                <a:gd name="connsiteX284" fmla="*/ 5675 w 19998"/>
                <a:gd name="connsiteY284" fmla="*/ 12532 h 19998"/>
                <a:gd name="connsiteX285" fmla="*/ 5551 w 19998"/>
                <a:gd name="connsiteY285" fmla="*/ 12410 h 19998"/>
                <a:gd name="connsiteX286" fmla="*/ 5258 w 19998"/>
                <a:gd name="connsiteY286" fmla="*/ 12227 h 19998"/>
                <a:gd name="connsiteX287" fmla="*/ 5242 w 19998"/>
                <a:gd name="connsiteY287" fmla="*/ 12243 h 19998"/>
                <a:gd name="connsiteX288" fmla="*/ 5175 w 19998"/>
                <a:gd name="connsiteY288" fmla="*/ 11961 h 19998"/>
                <a:gd name="connsiteX289" fmla="*/ 5363 w 19998"/>
                <a:gd name="connsiteY289" fmla="*/ 11961 h 19998"/>
                <a:gd name="connsiteX290" fmla="*/ 5487 w 19998"/>
                <a:gd name="connsiteY290" fmla="*/ 11653 h 19998"/>
                <a:gd name="connsiteX291" fmla="*/ 5470 w 19998"/>
                <a:gd name="connsiteY291" fmla="*/ 11653 h 19998"/>
                <a:gd name="connsiteX292" fmla="*/ 5470 w 19998"/>
                <a:gd name="connsiteY292" fmla="*/ 11637 h 19998"/>
                <a:gd name="connsiteX293" fmla="*/ 5444 w 19998"/>
                <a:gd name="connsiteY293" fmla="*/ 11268 h 19998"/>
                <a:gd name="connsiteX294" fmla="*/ 5339 w 19998"/>
                <a:gd name="connsiteY294" fmla="*/ 11146 h 19998"/>
                <a:gd name="connsiteX295" fmla="*/ 5251 w 19998"/>
                <a:gd name="connsiteY295" fmla="*/ 10849 h 19998"/>
                <a:gd name="connsiteX296" fmla="*/ 4784 w 19998"/>
                <a:gd name="connsiteY296" fmla="*/ 10539 h 19998"/>
                <a:gd name="connsiteX297" fmla="*/ 4603 w 19998"/>
                <a:gd name="connsiteY297" fmla="*/ 10497 h 19998"/>
                <a:gd name="connsiteX298" fmla="*/ 4620 w 19998"/>
                <a:gd name="connsiteY298" fmla="*/ 10476 h 19998"/>
                <a:gd name="connsiteX299" fmla="*/ 3877 w 19998"/>
                <a:gd name="connsiteY299" fmla="*/ 9395 h 19998"/>
                <a:gd name="connsiteX300" fmla="*/ 3941 w 19998"/>
                <a:gd name="connsiteY300" fmla="*/ 9353 h 19998"/>
                <a:gd name="connsiteX301" fmla="*/ 3918 w 19998"/>
                <a:gd name="connsiteY301" fmla="*/ 9353 h 19998"/>
                <a:gd name="connsiteX302" fmla="*/ 4168 w 19998"/>
                <a:gd name="connsiteY302" fmla="*/ 9071 h 19998"/>
                <a:gd name="connsiteX303" fmla="*/ 3753 w 19998"/>
                <a:gd name="connsiteY303" fmla="*/ 8829 h 19998"/>
                <a:gd name="connsiteX304" fmla="*/ 3899 w 19998"/>
                <a:gd name="connsiteY304" fmla="*/ 8645 h 19998"/>
                <a:gd name="connsiteX305" fmla="*/ 3899 w 19998"/>
                <a:gd name="connsiteY305" fmla="*/ 8521 h 19998"/>
                <a:gd name="connsiteX306" fmla="*/ 4472 w 19998"/>
                <a:gd name="connsiteY306" fmla="*/ 8666 h 19998"/>
                <a:gd name="connsiteX307" fmla="*/ 3877 w 19998"/>
                <a:gd name="connsiteY307" fmla="*/ 8457 h 19998"/>
                <a:gd name="connsiteX308" fmla="*/ 3689 w 19998"/>
                <a:gd name="connsiteY308" fmla="*/ 8587 h 19998"/>
                <a:gd name="connsiteX309" fmla="*/ 3360 w 19998"/>
                <a:gd name="connsiteY309" fmla="*/ 8401 h 19998"/>
                <a:gd name="connsiteX310" fmla="*/ 3303 w 19998"/>
                <a:gd name="connsiteY310" fmla="*/ 8239 h 19998"/>
                <a:gd name="connsiteX311" fmla="*/ 3465 w 19998"/>
                <a:gd name="connsiteY311" fmla="*/ 8077 h 19998"/>
                <a:gd name="connsiteX312" fmla="*/ 3344 w 19998"/>
                <a:gd name="connsiteY312" fmla="*/ 7910 h 19998"/>
                <a:gd name="connsiteX313" fmla="*/ 2844 w 19998"/>
                <a:gd name="connsiteY313" fmla="*/ 7933 h 19998"/>
                <a:gd name="connsiteX314" fmla="*/ 3115 w 19998"/>
                <a:gd name="connsiteY314" fmla="*/ 7651 h 19998"/>
                <a:gd name="connsiteX315" fmla="*/ 2477 w 19998"/>
                <a:gd name="connsiteY315" fmla="*/ 7750 h 19998"/>
                <a:gd name="connsiteX316" fmla="*/ 2477 w 19998"/>
                <a:gd name="connsiteY316" fmla="*/ 7973 h 19998"/>
                <a:gd name="connsiteX317" fmla="*/ 2127 w 19998"/>
                <a:gd name="connsiteY317" fmla="*/ 7442 h 19998"/>
                <a:gd name="connsiteX318" fmla="*/ 1831 w 19998"/>
                <a:gd name="connsiteY318" fmla="*/ 7261 h 19998"/>
                <a:gd name="connsiteX319" fmla="*/ 1260 w 19998"/>
                <a:gd name="connsiteY319" fmla="*/ 6996 h 19998"/>
                <a:gd name="connsiteX320" fmla="*/ 1276 w 19998"/>
                <a:gd name="connsiteY320" fmla="*/ 6975 h 19998"/>
                <a:gd name="connsiteX321" fmla="*/ 1260 w 19998"/>
                <a:gd name="connsiteY321" fmla="*/ 6958 h 19998"/>
                <a:gd name="connsiteX322" fmla="*/ 1172 w 19998"/>
                <a:gd name="connsiteY322" fmla="*/ 6892 h 19998"/>
                <a:gd name="connsiteX323" fmla="*/ 886 w 19998"/>
                <a:gd name="connsiteY323" fmla="*/ 6975 h 19998"/>
                <a:gd name="connsiteX324" fmla="*/ 679 w 19998"/>
                <a:gd name="connsiteY324" fmla="*/ 7099 h 19998"/>
                <a:gd name="connsiteX325" fmla="*/ 533 w 19998"/>
                <a:gd name="connsiteY325" fmla="*/ 7078 h 19998"/>
                <a:gd name="connsiteX326" fmla="*/ 533 w 19998"/>
                <a:gd name="connsiteY326" fmla="*/ 7022 h 19998"/>
                <a:gd name="connsiteX327" fmla="*/ 574 w 19998"/>
                <a:gd name="connsiteY327" fmla="*/ 6996 h 19998"/>
                <a:gd name="connsiteX328" fmla="*/ 305 w 19998"/>
                <a:gd name="connsiteY328" fmla="*/ 6568 h 19998"/>
                <a:gd name="connsiteX329" fmla="*/ 264 w 19998"/>
                <a:gd name="connsiteY329" fmla="*/ 6594 h 19998"/>
                <a:gd name="connsiteX330" fmla="*/ 164 w 19998"/>
                <a:gd name="connsiteY330" fmla="*/ 6528 h 19998"/>
                <a:gd name="connsiteX331" fmla="*/ 0 w 19998"/>
                <a:gd name="connsiteY331" fmla="*/ 6490 h 19998"/>
                <a:gd name="connsiteX332" fmla="*/ 17 w 19998"/>
                <a:gd name="connsiteY332" fmla="*/ 6465 h 19998"/>
                <a:gd name="connsiteX333" fmla="*/ 57 w 19998"/>
                <a:gd name="connsiteY333" fmla="*/ 6465 h 19998"/>
                <a:gd name="connsiteX334" fmla="*/ 695 w 19998"/>
                <a:gd name="connsiteY334" fmla="*/ 6408 h 19998"/>
                <a:gd name="connsiteX335" fmla="*/ 760 w 19998"/>
                <a:gd name="connsiteY335" fmla="*/ 6262 h 19998"/>
                <a:gd name="connsiteX336" fmla="*/ 433 w 19998"/>
                <a:gd name="connsiteY336" fmla="*/ 6084 h 19998"/>
                <a:gd name="connsiteX337" fmla="*/ 348 w 19998"/>
                <a:gd name="connsiteY337" fmla="*/ 6204 h 19998"/>
                <a:gd name="connsiteX338" fmla="*/ 329 w 19998"/>
                <a:gd name="connsiteY338" fmla="*/ 6204 h 19998"/>
                <a:gd name="connsiteX339" fmla="*/ 305 w 19998"/>
                <a:gd name="connsiteY339" fmla="*/ 6060 h 19998"/>
                <a:gd name="connsiteX340" fmla="*/ 348 w 19998"/>
                <a:gd name="connsiteY340" fmla="*/ 6044 h 19998"/>
                <a:gd name="connsiteX341" fmla="*/ 348 w 19998"/>
                <a:gd name="connsiteY341" fmla="*/ 5997 h 19998"/>
                <a:gd name="connsiteX342" fmla="*/ 248 w 19998"/>
                <a:gd name="connsiteY342" fmla="*/ 5997 h 19998"/>
                <a:gd name="connsiteX343" fmla="*/ 221 w 19998"/>
                <a:gd name="connsiteY343" fmla="*/ 5938 h 19998"/>
                <a:gd name="connsiteX344" fmla="*/ 329 w 19998"/>
                <a:gd name="connsiteY344" fmla="*/ 5938 h 19998"/>
                <a:gd name="connsiteX345" fmla="*/ 348 w 19998"/>
                <a:gd name="connsiteY345" fmla="*/ 5818 h 19998"/>
                <a:gd name="connsiteX346" fmla="*/ 391 w 19998"/>
                <a:gd name="connsiteY346" fmla="*/ 5818 h 19998"/>
                <a:gd name="connsiteX347" fmla="*/ 369 w 19998"/>
                <a:gd name="connsiteY347" fmla="*/ 5917 h 19998"/>
                <a:gd name="connsiteX348" fmla="*/ 433 w 19998"/>
                <a:gd name="connsiteY348" fmla="*/ 5877 h 19998"/>
                <a:gd name="connsiteX349" fmla="*/ 433 w 19998"/>
                <a:gd name="connsiteY349" fmla="*/ 5898 h 19998"/>
                <a:gd name="connsiteX350" fmla="*/ 410 w 19998"/>
                <a:gd name="connsiteY350" fmla="*/ 5917 h 19998"/>
                <a:gd name="connsiteX351" fmla="*/ 555 w 19998"/>
                <a:gd name="connsiteY351" fmla="*/ 5938 h 19998"/>
                <a:gd name="connsiteX352" fmla="*/ 555 w 19998"/>
                <a:gd name="connsiteY352" fmla="*/ 5955 h 19998"/>
                <a:gd name="connsiteX353" fmla="*/ 738 w 19998"/>
                <a:gd name="connsiteY353" fmla="*/ 5938 h 19998"/>
                <a:gd name="connsiteX354" fmla="*/ 695 w 19998"/>
                <a:gd name="connsiteY354" fmla="*/ 5835 h 19998"/>
                <a:gd name="connsiteX355" fmla="*/ 655 w 19998"/>
                <a:gd name="connsiteY355" fmla="*/ 5835 h 19998"/>
                <a:gd name="connsiteX356" fmla="*/ 598 w 19998"/>
                <a:gd name="connsiteY356" fmla="*/ 5736 h 19998"/>
                <a:gd name="connsiteX357" fmla="*/ 141 w 19998"/>
                <a:gd name="connsiteY357" fmla="*/ 5778 h 19998"/>
                <a:gd name="connsiteX358" fmla="*/ 141 w 19998"/>
                <a:gd name="connsiteY358" fmla="*/ 5795 h 19998"/>
                <a:gd name="connsiteX359" fmla="*/ 17 w 19998"/>
                <a:gd name="connsiteY359" fmla="*/ 5818 h 19998"/>
                <a:gd name="connsiteX360" fmla="*/ 141 w 19998"/>
                <a:gd name="connsiteY360" fmla="*/ 5287 h 19998"/>
                <a:gd name="connsiteX361" fmla="*/ 181 w 19998"/>
                <a:gd name="connsiteY361" fmla="*/ 5268 h 19998"/>
                <a:gd name="connsiteX362" fmla="*/ 348 w 19998"/>
                <a:gd name="connsiteY362" fmla="*/ 5247 h 19998"/>
                <a:gd name="connsiteX363" fmla="*/ 450 w 19998"/>
                <a:gd name="connsiteY363" fmla="*/ 5149 h 19998"/>
                <a:gd name="connsiteX364" fmla="*/ 617 w 19998"/>
                <a:gd name="connsiteY364" fmla="*/ 5149 h 19998"/>
                <a:gd name="connsiteX365" fmla="*/ 803 w 19998"/>
                <a:gd name="connsiteY365" fmla="*/ 5085 h 19998"/>
                <a:gd name="connsiteX366" fmla="*/ 826 w 19998"/>
                <a:gd name="connsiteY366" fmla="*/ 5106 h 19998"/>
                <a:gd name="connsiteX367" fmla="*/ 803 w 19998"/>
                <a:gd name="connsiteY367" fmla="*/ 5149 h 19998"/>
                <a:gd name="connsiteX368" fmla="*/ 1276 w 19998"/>
                <a:gd name="connsiteY368" fmla="*/ 5022 h 19998"/>
                <a:gd name="connsiteX369" fmla="*/ 1276 w 19998"/>
                <a:gd name="connsiteY369" fmla="*/ 5003 h 19998"/>
                <a:gd name="connsiteX370" fmla="*/ 1276 w 19998"/>
                <a:gd name="connsiteY370" fmla="*/ 5022 h 19998"/>
                <a:gd name="connsiteX371" fmla="*/ 1298 w 19998"/>
                <a:gd name="connsiteY371" fmla="*/ 5022 h 19998"/>
                <a:gd name="connsiteX372" fmla="*/ 1341 w 19998"/>
                <a:gd name="connsiteY372" fmla="*/ 5165 h 19998"/>
                <a:gd name="connsiteX373" fmla="*/ 1524 w 19998"/>
                <a:gd name="connsiteY373" fmla="*/ 5069 h 19998"/>
                <a:gd name="connsiteX374" fmla="*/ 1562 w 19998"/>
                <a:gd name="connsiteY374" fmla="*/ 5069 h 19998"/>
                <a:gd name="connsiteX375" fmla="*/ 1815 w 19998"/>
                <a:gd name="connsiteY375" fmla="*/ 5125 h 19998"/>
                <a:gd name="connsiteX376" fmla="*/ 1936 w 19998"/>
                <a:gd name="connsiteY376" fmla="*/ 5165 h 19998"/>
                <a:gd name="connsiteX377" fmla="*/ 1936 w 19998"/>
                <a:gd name="connsiteY377" fmla="*/ 5149 h 19998"/>
                <a:gd name="connsiteX378" fmla="*/ 1979 w 19998"/>
                <a:gd name="connsiteY378" fmla="*/ 5003 h 19998"/>
                <a:gd name="connsiteX379" fmla="*/ 1936 w 19998"/>
                <a:gd name="connsiteY379" fmla="*/ 4939 h 19998"/>
                <a:gd name="connsiteX380" fmla="*/ 2103 w 19998"/>
                <a:gd name="connsiteY380" fmla="*/ 4820 h 19998"/>
                <a:gd name="connsiteX381" fmla="*/ 2496 w 19998"/>
                <a:gd name="connsiteY381" fmla="*/ 4777 h 19998"/>
                <a:gd name="connsiteX382" fmla="*/ 2536 w 19998"/>
                <a:gd name="connsiteY382" fmla="*/ 4860 h 19998"/>
                <a:gd name="connsiteX383" fmla="*/ 2722 w 19998"/>
                <a:gd name="connsiteY383" fmla="*/ 4761 h 19998"/>
                <a:gd name="connsiteX384" fmla="*/ 2722 w 19998"/>
                <a:gd name="connsiteY384" fmla="*/ 4900 h 19998"/>
                <a:gd name="connsiteX385" fmla="*/ 2805 w 19998"/>
                <a:gd name="connsiteY385" fmla="*/ 4923 h 19998"/>
                <a:gd name="connsiteX386" fmla="*/ 2970 w 19998"/>
                <a:gd name="connsiteY386" fmla="*/ 5189 h 19998"/>
                <a:gd name="connsiteX387" fmla="*/ 3256 w 19998"/>
                <a:gd name="connsiteY387" fmla="*/ 5673 h 19998"/>
                <a:gd name="connsiteX388" fmla="*/ 3608 w 19998"/>
                <a:gd name="connsiteY388" fmla="*/ 5391 h 19998"/>
                <a:gd name="connsiteX389" fmla="*/ 3860 w 19998"/>
                <a:gd name="connsiteY389" fmla="*/ 5268 h 19998"/>
                <a:gd name="connsiteX390" fmla="*/ 3999 w 19998"/>
                <a:gd name="connsiteY390" fmla="*/ 5534 h 19998"/>
                <a:gd name="connsiteX391" fmla="*/ 4351 w 19998"/>
                <a:gd name="connsiteY391" fmla="*/ 5351 h 19998"/>
                <a:gd name="connsiteX392" fmla="*/ 4580 w 19998"/>
                <a:gd name="connsiteY392" fmla="*/ 5268 h 19998"/>
                <a:gd name="connsiteX393" fmla="*/ 4580 w 19998"/>
                <a:gd name="connsiteY393" fmla="*/ 5471 h 19998"/>
                <a:gd name="connsiteX394" fmla="*/ 4994 w 19998"/>
                <a:gd name="connsiteY394" fmla="*/ 5449 h 19998"/>
                <a:gd name="connsiteX395" fmla="*/ 5323 w 19998"/>
                <a:gd name="connsiteY395" fmla="*/ 5471 h 19998"/>
                <a:gd name="connsiteX396" fmla="*/ 5242 w 19998"/>
                <a:gd name="connsiteY396" fmla="*/ 5407 h 19998"/>
                <a:gd name="connsiteX397" fmla="*/ 4994 w 19998"/>
                <a:gd name="connsiteY397" fmla="*/ 5003 h 19998"/>
                <a:gd name="connsiteX398" fmla="*/ 4970 w 19998"/>
                <a:gd name="connsiteY398" fmla="*/ 5003 h 19998"/>
                <a:gd name="connsiteX399" fmla="*/ 5054 w 19998"/>
                <a:gd name="connsiteY399" fmla="*/ 4618 h 19998"/>
                <a:gd name="connsiteX400" fmla="*/ 5054 w 19998"/>
                <a:gd name="connsiteY400" fmla="*/ 4601 h 19998"/>
                <a:gd name="connsiteX401" fmla="*/ 5037 w 19998"/>
                <a:gd name="connsiteY401" fmla="*/ 4618 h 19998"/>
                <a:gd name="connsiteX402" fmla="*/ 5011 w 19998"/>
                <a:gd name="connsiteY402" fmla="*/ 4131 h 19998"/>
                <a:gd name="connsiteX403" fmla="*/ 4642 w 19998"/>
                <a:gd name="connsiteY403" fmla="*/ 3335 h 19998"/>
                <a:gd name="connsiteX404" fmla="*/ 4663 w 19998"/>
                <a:gd name="connsiteY404" fmla="*/ 3092 h 19998"/>
                <a:gd name="connsiteX405" fmla="*/ 4563 w 19998"/>
                <a:gd name="connsiteY405" fmla="*/ 3050 h 19998"/>
                <a:gd name="connsiteX406" fmla="*/ 4684 w 19998"/>
                <a:gd name="connsiteY406" fmla="*/ 2947 h 19998"/>
                <a:gd name="connsiteX407" fmla="*/ 5242 w 19998"/>
                <a:gd name="connsiteY407" fmla="*/ 3092 h 19998"/>
                <a:gd name="connsiteX408" fmla="*/ 5258 w 19998"/>
                <a:gd name="connsiteY408" fmla="*/ 3029 h 19998"/>
                <a:gd name="connsiteX409" fmla="*/ 5570 w 19998"/>
                <a:gd name="connsiteY409" fmla="*/ 3050 h 19998"/>
                <a:gd name="connsiteX410" fmla="*/ 5632 w 19998"/>
                <a:gd name="connsiteY410" fmla="*/ 3252 h 19998"/>
                <a:gd name="connsiteX411" fmla="*/ 5592 w 19998"/>
                <a:gd name="connsiteY411" fmla="*/ 3252 h 19998"/>
                <a:gd name="connsiteX412" fmla="*/ 5570 w 19998"/>
                <a:gd name="connsiteY412" fmla="*/ 3316 h 19998"/>
                <a:gd name="connsiteX413" fmla="*/ 5511 w 19998"/>
                <a:gd name="connsiteY413" fmla="*/ 3316 h 19998"/>
                <a:gd name="connsiteX414" fmla="*/ 5675 w 19998"/>
                <a:gd name="connsiteY414" fmla="*/ 3800 h 19998"/>
                <a:gd name="connsiteX415" fmla="*/ 5649 w 19998"/>
                <a:gd name="connsiteY415" fmla="*/ 3826 h 19998"/>
                <a:gd name="connsiteX416" fmla="*/ 5732 w 19998"/>
                <a:gd name="connsiteY416" fmla="*/ 3842 h 19998"/>
                <a:gd name="connsiteX417" fmla="*/ 5713 w 19998"/>
                <a:gd name="connsiteY417" fmla="*/ 3842 h 19998"/>
                <a:gd name="connsiteX418" fmla="*/ 5732 w 19998"/>
                <a:gd name="connsiteY418" fmla="*/ 3882 h 19998"/>
                <a:gd name="connsiteX419" fmla="*/ 5775 w 19998"/>
                <a:gd name="connsiteY419" fmla="*/ 3882 h 19998"/>
                <a:gd name="connsiteX420" fmla="*/ 5861 w 19998"/>
                <a:gd name="connsiteY420" fmla="*/ 3762 h 19998"/>
                <a:gd name="connsiteX421" fmla="*/ 6499 w 19998"/>
                <a:gd name="connsiteY421" fmla="*/ 3906 h 19998"/>
                <a:gd name="connsiteX422" fmla="*/ 7611 w 19998"/>
                <a:gd name="connsiteY422" fmla="*/ 3826 h 19998"/>
                <a:gd name="connsiteX423" fmla="*/ 7923 w 19998"/>
                <a:gd name="connsiteY423" fmla="*/ 3722 h 19998"/>
                <a:gd name="connsiteX424" fmla="*/ 8045 w 19998"/>
                <a:gd name="connsiteY424" fmla="*/ 3703 h 19998"/>
                <a:gd name="connsiteX425" fmla="*/ 7611 w 19998"/>
                <a:gd name="connsiteY425" fmla="*/ 3600 h 19998"/>
                <a:gd name="connsiteX426" fmla="*/ 7611 w 19998"/>
                <a:gd name="connsiteY426" fmla="*/ 3581 h 19998"/>
                <a:gd name="connsiteX427" fmla="*/ 7799 w 19998"/>
                <a:gd name="connsiteY427" fmla="*/ 3092 h 19998"/>
                <a:gd name="connsiteX428" fmla="*/ 9574 w 19998"/>
                <a:gd name="connsiteY428" fmla="*/ 2317 h 19998"/>
                <a:gd name="connsiteX429" fmla="*/ 9843 w 19998"/>
                <a:gd name="connsiteY429" fmla="*/ 1993 h 19998"/>
                <a:gd name="connsiteX430" fmla="*/ 9902 w 19998"/>
                <a:gd name="connsiteY430" fmla="*/ 2051 h 19998"/>
                <a:gd name="connsiteX431" fmla="*/ 10031 w 19998"/>
                <a:gd name="connsiteY431" fmla="*/ 2051 h 19998"/>
                <a:gd name="connsiteX432" fmla="*/ 9964 w 19998"/>
                <a:gd name="connsiteY432" fmla="*/ 1972 h 19998"/>
                <a:gd name="connsiteX433" fmla="*/ 9943 w 19998"/>
                <a:gd name="connsiteY433" fmla="*/ 1993 h 19998"/>
                <a:gd name="connsiteX434" fmla="*/ 9843 w 19998"/>
                <a:gd name="connsiteY434" fmla="*/ 1645 h 19998"/>
                <a:gd name="connsiteX435" fmla="*/ 9902 w 19998"/>
                <a:gd name="connsiteY435" fmla="*/ 1645 h 19998"/>
                <a:gd name="connsiteX436" fmla="*/ 9902 w 19998"/>
                <a:gd name="connsiteY436" fmla="*/ 1628 h 19998"/>
                <a:gd name="connsiteX437" fmla="*/ 9902 w 19998"/>
                <a:gd name="connsiteY437" fmla="*/ 1607 h 19998"/>
                <a:gd name="connsiteX438" fmla="*/ 9843 w 19998"/>
                <a:gd name="connsiteY438" fmla="*/ 1542 h 19998"/>
                <a:gd name="connsiteX439" fmla="*/ 9886 w 19998"/>
                <a:gd name="connsiteY439" fmla="*/ 1260 h 19998"/>
                <a:gd name="connsiteX440" fmla="*/ 9926 w 19998"/>
                <a:gd name="connsiteY440" fmla="*/ 1243 h 19998"/>
                <a:gd name="connsiteX441" fmla="*/ 9886 w 19998"/>
                <a:gd name="connsiteY441" fmla="*/ 815 h 19998"/>
                <a:gd name="connsiteX442" fmla="*/ 9902 w 19998"/>
                <a:gd name="connsiteY442" fmla="*/ 815 h 19998"/>
                <a:gd name="connsiteX443" fmla="*/ 9886 w 19998"/>
                <a:gd name="connsiteY443" fmla="*/ 484 h 19998"/>
                <a:gd name="connsiteX444" fmla="*/ 10645 w 19998"/>
                <a:gd name="connsiteY444" fmla="*/ 186 h 19998"/>
                <a:gd name="connsiteX445" fmla="*/ 11307 w 19998"/>
                <a:gd name="connsiteY445" fmla="*/ 0 h 19998"/>
                <a:gd name="connsiteX446" fmla="*/ 11431 w 19998"/>
                <a:gd name="connsiteY446" fmla="*/ 324 h 19998"/>
                <a:gd name="connsiteX447" fmla="*/ 11431 w 19998"/>
                <a:gd name="connsiteY447" fmla="*/ 630 h 19998"/>
                <a:gd name="connsiteX448" fmla="*/ 11577 w 19998"/>
                <a:gd name="connsiteY448" fmla="*/ 630 h 19998"/>
                <a:gd name="connsiteX449" fmla="*/ 11700 w 19998"/>
                <a:gd name="connsiteY449" fmla="*/ 832 h 19998"/>
                <a:gd name="connsiteX450" fmla="*/ 11822 w 19998"/>
                <a:gd name="connsiteY450" fmla="*/ 895 h 19998"/>
                <a:gd name="connsiteX451" fmla="*/ 12158 w 19998"/>
                <a:gd name="connsiteY451" fmla="*/ 670 h 19998"/>
                <a:gd name="connsiteX452" fmla="*/ 12279 w 19998"/>
                <a:gd name="connsiteY452" fmla="*/ 792 h 19998"/>
                <a:gd name="connsiteX453" fmla="*/ 12255 w 19998"/>
                <a:gd name="connsiteY453" fmla="*/ 815 h 19998"/>
                <a:gd name="connsiteX454" fmla="*/ 12360 w 19998"/>
                <a:gd name="connsiteY454" fmla="*/ 895 h 19998"/>
                <a:gd name="connsiteX455" fmla="*/ 12360 w 19998"/>
                <a:gd name="connsiteY455" fmla="*/ 912 h 19998"/>
                <a:gd name="connsiteX456" fmla="*/ 12339 w 19998"/>
                <a:gd name="connsiteY456" fmla="*/ 935 h 19998"/>
                <a:gd name="connsiteX457" fmla="*/ 12548 w 19998"/>
                <a:gd name="connsiteY457" fmla="*/ 1342 h 19998"/>
                <a:gd name="connsiteX458" fmla="*/ 12753 w 19998"/>
                <a:gd name="connsiteY458" fmla="*/ 1260 h 19998"/>
                <a:gd name="connsiteX459" fmla="*/ 12729 w 19998"/>
                <a:gd name="connsiteY459" fmla="*/ 1363 h 19998"/>
                <a:gd name="connsiteX460" fmla="*/ 12834 w 19998"/>
                <a:gd name="connsiteY460" fmla="*/ 1323 h 19998"/>
                <a:gd name="connsiteX461" fmla="*/ 12853 w 19998"/>
                <a:gd name="connsiteY461" fmla="*/ 1342 h 19998"/>
                <a:gd name="connsiteX462" fmla="*/ 12901 w 19998"/>
                <a:gd name="connsiteY462" fmla="*/ 1342 h 19998"/>
                <a:gd name="connsiteX463" fmla="*/ 13039 w 19998"/>
                <a:gd name="connsiteY463" fmla="*/ 1769 h 19998"/>
                <a:gd name="connsiteX464" fmla="*/ 13039 w 19998"/>
                <a:gd name="connsiteY464" fmla="*/ 1751 h 19998"/>
                <a:gd name="connsiteX465" fmla="*/ 13065 w 19998"/>
                <a:gd name="connsiteY465" fmla="*/ 1751 h 19998"/>
                <a:gd name="connsiteX466" fmla="*/ 13082 w 19998"/>
                <a:gd name="connsiteY466" fmla="*/ 1671 h 19998"/>
                <a:gd name="connsiteX467" fmla="*/ 13186 w 19998"/>
                <a:gd name="connsiteY467" fmla="*/ 1645 h 19998"/>
                <a:gd name="connsiteX468" fmla="*/ 13203 w 19998"/>
                <a:gd name="connsiteY468" fmla="*/ 1671 h 19998"/>
                <a:gd name="connsiteX469" fmla="*/ 13203 w 19998"/>
                <a:gd name="connsiteY469" fmla="*/ 1645 h 19998"/>
                <a:gd name="connsiteX470" fmla="*/ 13267 w 19998"/>
                <a:gd name="connsiteY470" fmla="*/ 1645 h 19998"/>
                <a:gd name="connsiteX471" fmla="*/ 13267 w 19998"/>
                <a:gd name="connsiteY471" fmla="*/ 1671 h 19998"/>
                <a:gd name="connsiteX472" fmla="*/ 13308 w 19998"/>
                <a:gd name="connsiteY472" fmla="*/ 1687 h 19998"/>
                <a:gd name="connsiteX473" fmla="*/ 13308 w 19998"/>
                <a:gd name="connsiteY473" fmla="*/ 1711 h 19998"/>
                <a:gd name="connsiteX474" fmla="*/ 13515 w 19998"/>
                <a:gd name="connsiteY474" fmla="*/ 1628 h 19998"/>
                <a:gd name="connsiteX475" fmla="*/ 13598 w 19998"/>
                <a:gd name="connsiteY475" fmla="*/ 1751 h 19998"/>
                <a:gd name="connsiteX476" fmla="*/ 13660 w 19998"/>
                <a:gd name="connsiteY476" fmla="*/ 1769 h 19998"/>
                <a:gd name="connsiteX477" fmla="*/ 13660 w 19998"/>
                <a:gd name="connsiteY477" fmla="*/ 1833 h 19998"/>
                <a:gd name="connsiteX478" fmla="*/ 13677 w 19998"/>
                <a:gd name="connsiteY478" fmla="*/ 1833 h 19998"/>
                <a:gd name="connsiteX479" fmla="*/ 13677 w 19998"/>
                <a:gd name="connsiteY479" fmla="*/ 1849 h 19998"/>
                <a:gd name="connsiteX480" fmla="*/ 13725 w 19998"/>
                <a:gd name="connsiteY480" fmla="*/ 1849 h 19998"/>
                <a:gd name="connsiteX481" fmla="*/ 13703 w 19998"/>
                <a:gd name="connsiteY481" fmla="*/ 1833 h 19998"/>
                <a:gd name="connsiteX482" fmla="*/ 13725 w 19998"/>
                <a:gd name="connsiteY482" fmla="*/ 1791 h 19998"/>
                <a:gd name="connsiteX483" fmla="*/ 13808 w 19998"/>
                <a:gd name="connsiteY483" fmla="*/ 1873 h 19998"/>
                <a:gd name="connsiteX484" fmla="*/ 13725 w 19998"/>
                <a:gd name="connsiteY484" fmla="*/ 2155 h 19998"/>
                <a:gd name="connsiteX485" fmla="*/ 13725 w 19998"/>
                <a:gd name="connsiteY485" fmla="*/ 2138 h 19998"/>
                <a:gd name="connsiteX486" fmla="*/ 13784 w 19998"/>
                <a:gd name="connsiteY486" fmla="*/ 2155 h 19998"/>
                <a:gd name="connsiteX487" fmla="*/ 13825 w 19998"/>
                <a:gd name="connsiteY487" fmla="*/ 2301 h 19998"/>
                <a:gd name="connsiteX488" fmla="*/ 13703 w 19998"/>
                <a:gd name="connsiteY488" fmla="*/ 2420 h 19998"/>
                <a:gd name="connsiteX489" fmla="*/ 13741 w 19998"/>
                <a:gd name="connsiteY489" fmla="*/ 2463 h 19998"/>
                <a:gd name="connsiteX490" fmla="*/ 13703 w 19998"/>
                <a:gd name="connsiteY490" fmla="*/ 2503 h 19998"/>
                <a:gd name="connsiteX491" fmla="*/ 13784 w 19998"/>
                <a:gd name="connsiteY491" fmla="*/ 2519 h 19998"/>
                <a:gd name="connsiteX492" fmla="*/ 13784 w 19998"/>
                <a:gd name="connsiteY492" fmla="*/ 2540 h 19998"/>
                <a:gd name="connsiteX493" fmla="*/ 13849 w 19998"/>
                <a:gd name="connsiteY493" fmla="*/ 2540 h 19998"/>
                <a:gd name="connsiteX494" fmla="*/ 14280 w 19998"/>
                <a:gd name="connsiteY494" fmla="*/ 2540 h 19998"/>
                <a:gd name="connsiteX495" fmla="*/ 14527 w 19998"/>
                <a:gd name="connsiteY495" fmla="*/ 2437 h 19998"/>
                <a:gd name="connsiteX496" fmla="*/ 14527 w 19998"/>
                <a:gd name="connsiteY496" fmla="*/ 2218 h 19998"/>
                <a:gd name="connsiteX497" fmla="*/ 14715 w 19998"/>
                <a:gd name="connsiteY497" fmla="*/ 2051 h 19998"/>
                <a:gd name="connsiteX498" fmla="*/ 14815 w 19998"/>
                <a:gd name="connsiteY498" fmla="*/ 2115 h 19998"/>
                <a:gd name="connsiteX499" fmla="*/ 14775 w 19998"/>
                <a:gd name="connsiteY499" fmla="*/ 2138 h 19998"/>
                <a:gd name="connsiteX500" fmla="*/ 14796 w 19998"/>
                <a:gd name="connsiteY500" fmla="*/ 2218 h 19998"/>
                <a:gd name="connsiteX501" fmla="*/ 14756 w 19998"/>
                <a:gd name="connsiteY501" fmla="*/ 2195 h 19998"/>
                <a:gd name="connsiteX502" fmla="*/ 14732 w 19998"/>
                <a:gd name="connsiteY502" fmla="*/ 2218 h 19998"/>
                <a:gd name="connsiteX503" fmla="*/ 14756 w 19998"/>
                <a:gd name="connsiteY503" fmla="*/ 2237 h 19998"/>
                <a:gd name="connsiteX504" fmla="*/ 14732 w 19998"/>
                <a:gd name="connsiteY504" fmla="*/ 2275 h 19998"/>
                <a:gd name="connsiteX505" fmla="*/ 14715 w 19998"/>
                <a:gd name="connsiteY505" fmla="*/ 2275 h 19998"/>
                <a:gd name="connsiteX506" fmla="*/ 14756 w 19998"/>
                <a:gd name="connsiteY506" fmla="*/ 2341 h 19998"/>
                <a:gd name="connsiteX507" fmla="*/ 14675 w 19998"/>
                <a:gd name="connsiteY507" fmla="*/ 2519 h 19998"/>
                <a:gd name="connsiteX508" fmla="*/ 14815 w 19998"/>
                <a:gd name="connsiteY508" fmla="*/ 2622 h 19998"/>
                <a:gd name="connsiteX509" fmla="*/ 14796 w 19998"/>
                <a:gd name="connsiteY509" fmla="*/ 2904 h 19998"/>
                <a:gd name="connsiteX510" fmla="*/ 14918 w 19998"/>
                <a:gd name="connsiteY510" fmla="*/ 2904 h 19998"/>
                <a:gd name="connsiteX511" fmla="*/ 14918 w 19998"/>
                <a:gd name="connsiteY511" fmla="*/ 2867 h 19998"/>
                <a:gd name="connsiteX512" fmla="*/ 15001 w 19998"/>
                <a:gd name="connsiteY512" fmla="*/ 2888 h 19998"/>
                <a:gd name="connsiteX513" fmla="*/ 15230 w 19998"/>
                <a:gd name="connsiteY513" fmla="*/ 3074 h 19998"/>
                <a:gd name="connsiteX514" fmla="*/ 15249 w 19998"/>
                <a:gd name="connsiteY514" fmla="*/ 3050 h 19998"/>
                <a:gd name="connsiteX515" fmla="*/ 15249 w 19998"/>
                <a:gd name="connsiteY515" fmla="*/ 3114 h 19998"/>
                <a:gd name="connsiteX516" fmla="*/ 15330 w 19998"/>
                <a:gd name="connsiteY516" fmla="*/ 3114 h 19998"/>
                <a:gd name="connsiteX517" fmla="*/ 15418 w 19998"/>
                <a:gd name="connsiteY517" fmla="*/ 3114 h 19998"/>
                <a:gd name="connsiteX518" fmla="*/ 15499 w 19998"/>
                <a:gd name="connsiteY518" fmla="*/ 3196 h 19998"/>
                <a:gd name="connsiteX519" fmla="*/ 15475 w 19998"/>
                <a:gd name="connsiteY519" fmla="*/ 3252 h 19998"/>
                <a:gd name="connsiteX520" fmla="*/ 15499 w 19998"/>
                <a:gd name="connsiteY520" fmla="*/ 3295 h 19998"/>
                <a:gd name="connsiteX521" fmla="*/ 15499 w 19998"/>
                <a:gd name="connsiteY521" fmla="*/ 3276 h 19998"/>
                <a:gd name="connsiteX522" fmla="*/ 15599 w 19998"/>
                <a:gd name="connsiteY522" fmla="*/ 3276 h 19998"/>
                <a:gd name="connsiteX523" fmla="*/ 15704 w 19998"/>
                <a:gd name="connsiteY523" fmla="*/ 3374 h 19998"/>
                <a:gd name="connsiteX524" fmla="*/ 15682 w 19998"/>
                <a:gd name="connsiteY524" fmla="*/ 3414 h 19998"/>
                <a:gd name="connsiteX525" fmla="*/ 15723 w 19998"/>
                <a:gd name="connsiteY525" fmla="*/ 3478 h 19998"/>
                <a:gd name="connsiteX526" fmla="*/ 15704 w 19998"/>
                <a:gd name="connsiteY526" fmla="*/ 3497 h 19998"/>
                <a:gd name="connsiteX527" fmla="*/ 15747 w 19998"/>
                <a:gd name="connsiteY527" fmla="*/ 3534 h 19998"/>
                <a:gd name="connsiteX528" fmla="*/ 15747 w 19998"/>
                <a:gd name="connsiteY528" fmla="*/ 3518 h 19998"/>
                <a:gd name="connsiteX529" fmla="*/ 15935 w 19998"/>
                <a:gd name="connsiteY529" fmla="*/ 3478 h 19998"/>
                <a:gd name="connsiteX530" fmla="*/ 15935 w 19998"/>
                <a:gd name="connsiteY530" fmla="*/ 3518 h 19998"/>
                <a:gd name="connsiteX531" fmla="*/ 15951 w 19998"/>
                <a:gd name="connsiteY531" fmla="*/ 3518 h 19998"/>
                <a:gd name="connsiteX532" fmla="*/ 15992 w 19998"/>
                <a:gd name="connsiteY532" fmla="*/ 3414 h 19998"/>
                <a:gd name="connsiteX533" fmla="*/ 16156 w 19998"/>
                <a:gd name="connsiteY533" fmla="*/ 3414 h 19998"/>
                <a:gd name="connsiteX534" fmla="*/ 16156 w 19998"/>
                <a:gd name="connsiteY534" fmla="*/ 3374 h 19998"/>
                <a:gd name="connsiteX535" fmla="*/ 16302 w 19998"/>
                <a:gd name="connsiteY535" fmla="*/ 3436 h 19998"/>
                <a:gd name="connsiteX536" fmla="*/ 16285 w 19998"/>
                <a:gd name="connsiteY536" fmla="*/ 3454 h 19998"/>
                <a:gd name="connsiteX537" fmla="*/ 16366 w 19998"/>
                <a:gd name="connsiteY537" fmla="*/ 3518 h 19998"/>
                <a:gd name="connsiteX538" fmla="*/ 16490 w 19998"/>
                <a:gd name="connsiteY538" fmla="*/ 3518 h 19998"/>
                <a:gd name="connsiteX539" fmla="*/ 16506 w 19998"/>
                <a:gd name="connsiteY539" fmla="*/ 3600 h 19998"/>
                <a:gd name="connsiteX540" fmla="*/ 16590 w 19998"/>
                <a:gd name="connsiteY540" fmla="*/ 3624 h 19998"/>
                <a:gd name="connsiteX541" fmla="*/ 16611 w 19998"/>
                <a:gd name="connsiteY541" fmla="*/ 3581 h 19998"/>
                <a:gd name="connsiteX542" fmla="*/ 16694 w 19998"/>
                <a:gd name="connsiteY542" fmla="*/ 3600 h 19998"/>
                <a:gd name="connsiteX543" fmla="*/ 16694 w 19998"/>
                <a:gd name="connsiteY543" fmla="*/ 3560 h 19998"/>
                <a:gd name="connsiteX544" fmla="*/ 16716 w 19998"/>
                <a:gd name="connsiteY544" fmla="*/ 3560 h 19998"/>
                <a:gd name="connsiteX545" fmla="*/ 16716 w 19998"/>
                <a:gd name="connsiteY545" fmla="*/ 3518 h 19998"/>
                <a:gd name="connsiteX546" fmla="*/ 16759 w 19998"/>
                <a:gd name="connsiteY546" fmla="*/ 3497 h 19998"/>
                <a:gd name="connsiteX547" fmla="*/ 16759 w 19998"/>
                <a:gd name="connsiteY547" fmla="*/ 3478 h 19998"/>
                <a:gd name="connsiteX548" fmla="*/ 16940 w 19998"/>
                <a:gd name="connsiteY548" fmla="*/ 3478 h 19998"/>
                <a:gd name="connsiteX549" fmla="*/ 17085 w 19998"/>
                <a:gd name="connsiteY549" fmla="*/ 3560 h 19998"/>
                <a:gd name="connsiteX550" fmla="*/ 17085 w 19998"/>
                <a:gd name="connsiteY550" fmla="*/ 3534 h 19998"/>
                <a:gd name="connsiteX551" fmla="*/ 17192 w 19998"/>
                <a:gd name="connsiteY551" fmla="*/ 3518 h 19998"/>
                <a:gd name="connsiteX552" fmla="*/ 17192 w 19998"/>
                <a:gd name="connsiteY552" fmla="*/ 3534 h 19998"/>
                <a:gd name="connsiteX553" fmla="*/ 17373 w 19998"/>
                <a:gd name="connsiteY553" fmla="*/ 3640 h 19998"/>
                <a:gd name="connsiteX554" fmla="*/ 17354 w 19998"/>
                <a:gd name="connsiteY554" fmla="*/ 3663 h 19998"/>
                <a:gd name="connsiteX555" fmla="*/ 17437 w 19998"/>
                <a:gd name="connsiteY555" fmla="*/ 3783 h 19998"/>
                <a:gd name="connsiteX556" fmla="*/ 17397 w 19998"/>
                <a:gd name="connsiteY556" fmla="*/ 3783 h 19998"/>
                <a:gd name="connsiteX557" fmla="*/ 17414 w 19998"/>
                <a:gd name="connsiteY557" fmla="*/ 3826 h 19998"/>
                <a:gd name="connsiteX558" fmla="*/ 17437 w 19998"/>
                <a:gd name="connsiteY558" fmla="*/ 3826 h 19998"/>
                <a:gd name="connsiteX559" fmla="*/ 17602 w 19998"/>
                <a:gd name="connsiteY559" fmla="*/ 4028 h 19998"/>
                <a:gd name="connsiteX560" fmla="*/ 17623 w 19998"/>
                <a:gd name="connsiteY560" fmla="*/ 4091 h 19998"/>
                <a:gd name="connsiteX561" fmla="*/ 17642 w 19998"/>
                <a:gd name="connsiteY561" fmla="*/ 4091 h 19998"/>
                <a:gd name="connsiteX562" fmla="*/ 17683 w 19998"/>
                <a:gd name="connsiteY562" fmla="*/ 4211 h 19998"/>
                <a:gd name="connsiteX563" fmla="*/ 17849 w 19998"/>
                <a:gd name="connsiteY563" fmla="*/ 4211 h 19998"/>
                <a:gd name="connsiteX564" fmla="*/ 17849 w 19998"/>
                <a:gd name="connsiteY564" fmla="*/ 4171 h 19998"/>
                <a:gd name="connsiteX565" fmla="*/ 17871 w 19998"/>
                <a:gd name="connsiteY565" fmla="*/ 4171 h 19998"/>
                <a:gd name="connsiteX566" fmla="*/ 17830 w 19998"/>
                <a:gd name="connsiteY566" fmla="*/ 4091 h 19998"/>
                <a:gd name="connsiteX567" fmla="*/ 17871 w 19998"/>
                <a:gd name="connsiteY567" fmla="*/ 4065 h 19998"/>
                <a:gd name="connsiteX568" fmla="*/ 17935 w 19998"/>
                <a:gd name="connsiteY568" fmla="*/ 4091 h 19998"/>
                <a:gd name="connsiteX569" fmla="*/ 17976 w 19998"/>
                <a:gd name="connsiteY569" fmla="*/ 4065 h 19998"/>
                <a:gd name="connsiteX570" fmla="*/ 18019 w 19998"/>
                <a:gd name="connsiteY570" fmla="*/ 4091 h 19998"/>
                <a:gd name="connsiteX571" fmla="*/ 18140 w 19998"/>
                <a:gd name="connsiteY571" fmla="*/ 4131 h 19998"/>
                <a:gd name="connsiteX572" fmla="*/ 18183 w 19998"/>
                <a:gd name="connsiteY572" fmla="*/ 4293 h 19998"/>
                <a:gd name="connsiteX573" fmla="*/ 18200 w 19998"/>
                <a:gd name="connsiteY573" fmla="*/ 4293 h 19998"/>
                <a:gd name="connsiteX574" fmla="*/ 18223 w 19998"/>
                <a:gd name="connsiteY574" fmla="*/ 4211 h 19998"/>
                <a:gd name="connsiteX575" fmla="*/ 18240 w 19998"/>
                <a:gd name="connsiteY575" fmla="*/ 4211 h 19998"/>
                <a:gd name="connsiteX576" fmla="*/ 18240 w 19998"/>
                <a:gd name="connsiteY576" fmla="*/ 4230 h 19998"/>
                <a:gd name="connsiteX577" fmla="*/ 18281 w 19998"/>
                <a:gd name="connsiteY577" fmla="*/ 4230 h 19998"/>
                <a:gd name="connsiteX578" fmla="*/ 18328 w 19998"/>
                <a:gd name="connsiteY578" fmla="*/ 4270 h 19998"/>
                <a:gd name="connsiteX579" fmla="*/ 18369 w 19998"/>
                <a:gd name="connsiteY579" fmla="*/ 4253 h 19998"/>
                <a:gd name="connsiteX580" fmla="*/ 18388 w 19998"/>
                <a:gd name="connsiteY580" fmla="*/ 4270 h 19998"/>
                <a:gd name="connsiteX581" fmla="*/ 18531 w 19998"/>
                <a:gd name="connsiteY581" fmla="*/ 4253 h 19998"/>
                <a:gd name="connsiteX582" fmla="*/ 18531 w 19998"/>
                <a:gd name="connsiteY582" fmla="*/ 4270 h 19998"/>
                <a:gd name="connsiteX583" fmla="*/ 18631 w 19998"/>
                <a:gd name="connsiteY583" fmla="*/ 4211 h 19998"/>
                <a:gd name="connsiteX584" fmla="*/ 18631 w 19998"/>
                <a:gd name="connsiteY584" fmla="*/ 4131 h 19998"/>
                <a:gd name="connsiteX585" fmla="*/ 18762 w 19998"/>
                <a:gd name="connsiteY585" fmla="*/ 4108 h 19998"/>
                <a:gd name="connsiteX586" fmla="*/ 18778 w 19998"/>
                <a:gd name="connsiteY586" fmla="*/ 4148 h 19998"/>
                <a:gd name="connsiteX587" fmla="*/ 18821 w 19998"/>
                <a:gd name="connsiteY587" fmla="*/ 4131 h 19998"/>
                <a:gd name="connsiteX588" fmla="*/ 18943 w 19998"/>
                <a:gd name="connsiteY588" fmla="*/ 4333 h 19998"/>
                <a:gd name="connsiteX589" fmla="*/ 19047 w 19998"/>
                <a:gd name="connsiteY589" fmla="*/ 4333 h 19998"/>
                <a:gd name="connsiteX590" fmla="*/ 19064 w 19998"/>
                <a:gd name="connsiteY590" fmla="*/ 4392 h 19998"/>
                <a:gd name="connsiteX591" fmla="*/ 19152 w 19998"/>
                <a:gd name="connsiteY591" fmla="*/ 4392 h 19998"/>
                <a:gd name="connsiteX592" fmla="*/ 19152 w 19998"/>
                <a:gd name="connsiteY592" fmla="*/ 4373 h 19998"/>
                <a:gd name="connsiteX593" fmla="*/ 19212 w 19998"/>
                <a:gd name="connsiteY593" fmla="*/ 4373 h 19998"/>
                <a:gd name="connsiteX594" fmla="*/ 19212 w 19998"/>
                <a:gd name="connsiteY594" fmla="*/ 4392 h 19998"/>
                <a:gd name="connsiteX595" fmla="*/ 19317 w 19998"/>
                <a:gd name="connsiteY595" fmla="*/ 4333 h 19998"/>
                <a:gd name="connsiteX596" fmla="*/ 19417 w 19998"/>
                <a:gd name="connsiteY596" fmla="*/ 4392 h 19998"/>
                <a:gd name="connsiteX597" fmla="*/ 19443 w 19998"/>
                <a:gd name="connsiteY597" fmla="*/ 4373 h 19998"/>
                <a:gd name="connsiteX598" fmla="*/ 19500 w 19998"/>
                <a:gd name="connsiteY598" fmla="*/ 4373 h 19998"/>
                <a:gd name="connsiteX599" fmla="*/ 19521 w 19998"/>
                <a:gd name="connsiteY599" fmla="*/ 4352 h 19998"/>
                <a:gd name="connsiteX600" fmla="*/ 19998 w 19998"/>
                <a:gd name="connsiteY600" fmla="*/ 4512 h 19998"/>
                <a:gd name="connsiteX601" fmla="*/ 19750 w 19998"/>
                <a:gd name="connsiteY601" fmla="*/ 4939 h 19998"/>
                <a:gd name="connsiteX602" fmla="*/ 19712 w 19998"/>
                <a:gd name="connsiteY602" fmla="*/ 4939 h 19998"/>
                <a:gd name="connsiteX603" fmla="*/ 19686 w 19998"/>
                <a:gd name="connsiteY603" fmla="*/ 5003 h 19998"/>
                <a:gd name="connsiteX604" fmla="*/ 19645 w 19998"/>
                <a:gd name="connsiteY604" fmla="*/ 5003 h 19998"/>
                <a:gd name="connsiteX605" fmla="*/ 19131 w 19998"/>
                <a:gd name="connsiteY605" fmla="*/ 6512 h 19998"/>
                <a:gd name="connsiteX606" fmla="*/ 19236 w 19998"/>
                <a:gd name="connsiteY606" fmla="*/ 7750 h 19998"/>
                <a:gd name="connsiteX607" fmla="*/ 19212 w 19998"/>
                <a:gd name="connsiteY607" fmla="*/ 7750 h 19998"/>
                <a:gd name="connsiteX608" fmla="*/ 19090 w 19998"/>
                <a:gd name="connsiteY608" fmla="*/ 7870 h 19998"/>
                <a:gd name="connsiteX609" fmla="*/ 19152 w 19998"/>
                <a:gd name="connsiteY609" fmla="*/ 7853 h 19998"/>
                <a:gd name="connsiteX610" fmla="*/ 19064 w 19998"/>
                <a:gd name="connsiteY610" fmla="*/ 7973 h 19998"/>
                <a:gd name="connsiteX611" fmla="*/ 18983 w 19998"/>
                <a:gd name="connsiteY611" fmla="*/ 7973 h 19998"/>
                <a:gd name="connsiteX612" fmla="*/ 18714 w 19998"/>
                <a:gd name="connsiteY612" fmla="*/ 8135 h 19998"/>
                <a:gd name="connsiteX613" fmla="*/ 18695 w 19998"/>
                <a:gd name="connsiteY613" fmla="*/ 8093 h 19998"/>
                <a:gd name="connsiteX614" fmla="*/ 18614 w 19998"/>
                <a:gd name="connsiteY614" fmla="*/ 7997 h 19998"/>
                <a:gd name="connsiteX615" fmla="*/ 18304 w 19998"/>
                <a:gd name="connsiteY61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982 w 19998"/>
                <a:gd name="connsiteY244" fmla="*/ 18820 h 19998"/>
                <a:gd name="connsiteX245" fmla="*/ 5861 w 19998"/>
                <a:gd name="connsiteY245" fmla="*/ 18632 h 19998"/>
                <a:gd name="connsiteX246" fmla="*/ 5820 w 19998"/>
                <a:gd name="connsiteY246" fmla="*/ 18632 h 19998"/>
                <a:gd name="connsiteX247" fmla="*/ 5732 w 19998"/>
                <a:gd name="connsiteY247" fmla="*/ 18447 h 19998"/>
                <a:gd name="connsiteX248" fmla="*/ 5075 w 19998"/>
                <a:gd name="connsiteY248" fmla="*/ 18310 h 19998"/>
                <a:gd name="connsiteX249" fmla="*/ 4806 w 19998"/>
                <a:gd name="connsiteY249" fmla="*/ 18165 h 19998"/>
                <a:gd name="connsiteX250" fmla="*/ 4725 w 19998"/>
                <a:gd name="connsiteY250" fmla="*/ 18247 h 19998"/>
                <a:gd name="connsiteX251" fmla="*/ 4515 w 19998"/>
                <a:gd name="connsiteY251" fmla="*/ 18101 h 19998"/>
                <a:gd name="connsiteX252" fmla="*/ 4684 w 19998"/>
                <a:gd name="connsiteY252" fmla="*/ 17737 h 19998"/>
                <a:gd name="connsiteX253" fmla="*/ 4415 w 19998"/>
                <a:gd name="connsiteY253" fmla="*/ 17634 h 19998"/>
                <a:gd name="connsiteX254" fmla="*/ 4372 w 19998"/>
                <a:gd name="connsiteY254" fmla="*/ 17714 h 19998"/>
                <a:gd name="connsiteX255" fmla="*/ 4311 w 19998"/>
                <a:gd name="connsiteY255" fmla="*/ 17714 h 19998"/>
                <a:gd name="connsiteX256" fmla="*/ 4294 w 19998"/>
                <a:gd name="connsiteY256" fmla="*/ 17594 h 19998"/>
                <a:gd name="connsiteX257" fmla="*/ 4103 w 19998"/>
                <a:gd name="connsiteY257" fmla="*/ 17617 h 19998"/>
                <a:gd name="connsiteX258" fmla="*/ 4063 w 19998"/>
                <a:gd name="connsiteY258" fmla="*/ 17495 h 19998"/>
                <a:gd name="connsiteX259" fmla="*/ 4041 w 19998"/>
                <a:gd name="connsiteY259" fmla="*/ 17495 h 19998"/>
                <a:gd name="connsiteX260" fmla="*/ 4025 w 19998"/>
                <a:gd name="connsiteY260" fmla="*/ 17432 h 19998"/>
                <a:gd name="connsiteX261" fmla="*/ 4103 w 19998"/>
                <a:gd name="connsiteY261" fmla="*/ 17415 h 19998"/>
                <a:gd name="connsiteX262" fmla="*/ 4251 w 19998"/>
                <a:gd name="connsiteY262" fmla="*/ 17389 h 19998"/>
                <a:gd name="connsiteX263" fmla="*/ 4251 w 19998"/>
                <a:gd name="connsiteY263" fmla="*/ 17373 h 19998"/>
                <a:gd name="connsiteX264" fmla="*/ 4499 w 19998"/>
                <a:gd name="connsiteY264" fmla="*/ 17084 h 19998"/>
                <a:gd name="connsiteX265" fmla="*/ 5037 w 19998"/>
                <a:gd name="connsiteY265" fmla="*/ 14969 h 19998"/>
                <a:gd name="connsiteX266" fmla="*/ 5011 w 19998"/>
                <a:gd name="connsiteY266" fmla="*/ 14767 h 19998"/>
                <a:gd name="connsiteX267" fmla="*/ 5218 w 19998"/>
                <a:gd name="connsiteY267" fmla="*/ 14525 h 19998"/>
                <a:gd name="connsiteX268" fmla="*/ 5427 w 19998"/>
                <a:gd name="connsiteY268" fmla="*/ 14583 h 19998"/>
                <a:gd name="connsiteX269" fmla="*/ 5444 w 19998"/>
                <a:gd name="connsiteY269" fmla="*/ 14525 h 19998"/>
                <a:gd name="connsiteX270" fmla="*/ 5387 w 19998"/>
                <a:gd name="connsiteY270" fmla="*/ 14464 h 19998"/>
                <a:gd name="connsiteX271" fmla="*/ 5427 w 19998"/>
                <a:gd name="connsiteY271" fmla="*/ 14485 h 19998"/>
                <a:gd name="connsiteX272" fmla="*/ 5427 w 19998"/>
                <a:gd name="connsiteY272" fmla="*/ 14464 h 19998"/>
                <a:gd name="connsiteX273" fmla="*/ 5218 w 19998"/>
                <a:gd name="connsiteY273" fmla="*/ 14318 h 19998"/>
                <a:gd name="connsiteX274" fmla="*/ 5075 w 19998"/>
                <a:gd name="connsiteY274" fmla="*/ 14647 h 19998"/>
                <a:gd name="connsiteX275" fmla="*/ 5037 w 19998"/>
                <a:gd name="connsiteY275" fmla="*/ 14623 h 19998"/>
                <a:gd name="connsiteX276" fmla="*/ 5427 w 19998"/>
                <a:gd name="connsiteY276" fmla="*/ 12509 h 19998"/>
                <a:gd name="connsiteX277" fmla="*/ 5470 w 19998"/>
                <a:gd name="connsiteY277" fmla="*/ 12492 h 19998"/>
                <a:gd name="connsiteX278" fmla="*/ 5511 w 19998"/>
                <a:gd name="connsiteY278" fmla="*/ 12548 h 19998"/>
                <a:gd name="connsiteX279" fmla="*/ 5961 w 19998"/>
                <a:gd name="connsiteY279" fmla="*/ 13284 h 19998"/>
                <a:gd name="connsiteX280" fmla="*/ 6352 w 19998"/>
                <a:gd name="connsiteY280" fmla="*/ 14017 h 19998"/>
                <a:gd name="connsiteX281" fmla="*/ 6352 w 19998"/>
                <a:gd name="connsiteY281" fmla="*/ 13808 h 19998"/>
                <a:gd name="connsiteX282" fmla="*/ 6001 w 19998"/>
                <a:gd name="connsiteY282" fmla="*/ 13058 h 19998"/>
                <a:gd name="connsiteX283" fmla="*/ 5675 w 19998"/>
                <a:gd name="connsiteY283" fmla="*/ 12532 h 19998"/>
                <a:gd name="connsiteX284" fmla="*/ 5551 w 19998"/>
                <a:gd name="connsiteY284" fmla="*/ 12410 h 19998"/>
                <a:gd name="connsiteX285" fmla="*/ 5258 w 19998"/>
                <a:gd name="connsiteY285" fmla="*/ 12227 h 19998"/>
                <a:gd name="connsiteX286" fmla="*/ 5242 w 19998"/>
                <a:gd name="connsiteY286" fmla="*/ 12243 h 19998"/>
                <a:gd name="connsiteX287" fmla="*/ 5175 w 19998"/>
                <a:gd name="connsiteY287" fmla="*/ 11961 h 19998"/>
                <a:gd name="connsiteX288" fmla="*/ 5363 w 19998"/>
                <a:gd name="connsiteY288" fmla="*/ 11961 h 19998"/>
                <a:gd name="connsiteX289" fmla="*/ 5487 w 19998"/>
                <a:gd name="connsiteY289" fmla="*/ 11653 h 19998"/>
                <a:gd name="connsiteX290" fmla="*/ 5470 w 19998"/>
                <a:gd name="connsiteY290" fmla="*/ 11653 h 19998"/>
                <a:gd name="connsiteX291" fmla="*/ 5470 w 19998"/>
                <a:gd name="connsiteY291" fmla="*/ 11637 h 19998"/>
                <a:gd name="connsiteX292" fmla="*/ 5444 w 19998"/>
                <a:gd name="connsiteY292" fmla="*/ 11268 h 19998"/>
                <a:gd name="connsiteX293" fmla="*/ 5339 w 19998"/>
                <a:gd name="connsiteY293" fmla="*/ 11146 h 19998"/>
                <a:gd name="connsiteX294" fmla="*/ 5251 w 19998"/>
                <a:gd name="connsiteY294" fmla="*/ 10849 h 19998"/>
                <a:gd name="connsiteX295" fmla="*/ 4784 w 19998"/>
                <a:gd name="connsiteY295" fmla="*/ 10539 h 19998"/>
                <a:gd name="connsiteX296" fmla="*/ 4603 w 19998"/>
                <a:gd name="connsiteY296" fmla="*/ 10497 h 19998"/>
                <a:gd name="connsiteX297" fmla="*/ 4620 w 19998"/>
                <a:gd name="connsiteY297" fmla="*/ 10476 h 19998"/>
                <a:gd name="connsiteX298" fmla="*/ 3877 w 19998"/>
                <a:gd name="connsiteY298" fmla="*/ 9395 h 19998"/>
                <a:gd name="connsiteX299" fmla="*/ 3941 w 19998"/>
                <a:gd name="connsiteY299" fmla="*/ 9353 h 19998"/>
                <a:gd name="connsiteX300" fmla="*/ 3918 w 19998"/>
                <a:gd name="connsiteY300" fmla="*/ 9353 h 19998"/>
                <a:gd name="connsiteX301" fmla="*/ 4168 w 19998"/>
                <a:gd name="connsiteY301" fmla="*/ 9071 h 19998"/>
                <a:gd name="connsiteX302" fmla="*/ 3753 w 19998"/>
                <a:gd name="connsiteY302" fmla="*/ 8829 h 19998"/>
                <a:gd name="connsiteX303" fmla="*/ 3899 w 19998"/>
                <a:gd name="connsiteY303" fmla="*/ 8645 h 19998"/>
                <a:gd name="connsiteX304" fmla="*/ 3899 w 19998"/>
                <a:gd name="connsiteY304" fmla="*/ 8521 h 19998"/>
                <a:gd name="connsiteX305" fmla="*/ 4472 w 19998"/>
                <a:gd name="connsiteY305" fmla="*/ 8666 h 19998"/>
                <a:gd name="connsiteX306" fmla="*/ 3877 w 19998"/>
                <a:gd name="connsiteY306" fmla="*/ 8457 h 19998"/>
                <a:gd name="connsiteX307" fmla="*/ 3689 w 19998"/>
                <a:gd name="connsiteY307" fmla="*/ 8587 h 19998"/>
                <a:gd name="connsiteX308" fmla="*/ 3360 w 19998"/>
                <a:gd name="connsiteY308" fmla="*/ 8401 h 19998"/>
                <a:gd name="connsiteX309" fmla="*/ 3303 w 19998"/>
                <a:gd name="connsiteY309" fmla="*/ 8239 h 19998"/>
                <a:gd name="connsiteX310" fmla="*/ 3465 w 19998"/>
                <a:gd name="connsiteY310" fmla="*/ 8077 h 19998"/>
                <a:gd name="connsiteX311" fmla="*/ 3344 w 19998"/>
                <a:gd name="connsiteY311" fmla="*/ 7910 h 19998"/>
                <a:gd name="connsiteX312" fmla="*/ 2844 w 19998"/>
                <a:gd name="connsiteY312" fmla="*/ 7933 h 19998"/>
                <a:gd name="connsiteX313" fmla="*/ 3115 w 19998"/>
                <a:gd name="connsiteY313" fmla="*/ 7651 h 19998"/>
                <a:gd name="connsiteX314" fmla="*/ 2477 w 19998"/>
                <a:gd name="connsiteY314" fmla="*/ 7750 h 19998"/>
                <a:gd name="connsiteX315" fmla="*/ 2477 w 19998"/>
                <a:gd name="connsiteY315" fmla="*/ 7973 h 19998"/>
                <a:gd name="connsiteX316" fmla="*/ 2127 w 19998"/>
                <a:gd name="connsiteY316" fmla="*/ 7442 h 19998"/>
                <a:gd name="connsiteX317" fmla="*/ 1831 w 19998"/>
                <a:gd name="connsiteY317" fmla="*/ 7261 h 19998"/>
                <a:gd name="connsiteX318" fmla="*/ 1260 w 19998"/>
                <a:gd name="connsiteY318" fmla="*/ 6996 h 19998"/>
                <a:gd name="connsiteX319" fmla="*/ 1276 w 19998"/>
                <a:gd name="connsiteY319" fmla="*/ 6975 h 19998"/>
                <a:gd name="connsiteX320" fmla="*/ 1260 w 19998"/>
                <a:gd name="connsiteY320" fmla="*/ 6958 h 19998"/>
                <a:gd name="connsiteX321" fmla="*/ 1172 w 19998"/>
                <a:gd name="connsiteY321" fmla="*/ 6892 h 19998"/>
                <a:gd name="connsiteX322" fmla="*/ 886 w 19998"/>
                <a:gd name="connsiteY322" fmla="*/ 6975 h 19998"/>
                <a:gd name="connsiteX323" fmla="*/ 679 w 19998"/>
                <a:gd name="connsiteY323" fmla="*/ 7099 h 19998"/>
                <a:gd name="connsiteX324" fmla="*/ 533 w 19998"/>
                <a:gd name="connsiteY324" fmla="*/ 7078 h 19998"/>
                <a:gd name="connsiteX325" fmla="*/ 533 w 19998"/>
                <a:gd name="connsiteY325" fmla="*/ 7022 h 19998"/>
                <a:gd name="connsiteX326" fmla="*/ 574 w 19998"/>
                <a:gd name="connsiteY326" fmla="*/ 6996 h 19998"/>
                <a:gd name="connsiteX327" fmla="*/ 305 w 19998"/>
                <a:gd name="connsiteY327" fmla="*/ 6568 h 19998"/>
                <a:gd name="connsiteX328" fmla="*/ 264 w 19998"/>
                <a:gd name="connsiteY328" fmla="*/ 6594 h 19998"/>
                <a:gd name="connsiteX329" fmla="*/ 164 w 19998"/>
                <a:gd name="connsiteY329" fmla="*/ 6528 h 19998"/>
                <a:gd name="connsiteX330" fmla="*/ 0 w 19998"/>
                <a:gd name="connsiteY330" fmla="*/ 6490 h 19998"/>
                <a:gd name="connsiteX331" fmla="*/ 17 w 19998"/>
                <a:gd name="connsiteY331" fmla="*/ 6465 h 19998"/>
                <a:gd name="connsiteX332" fmla="*/ 57 w 19998"/>
                <a:gd name="connsiteY332" fmla="*/ 6465 h 19998"/>
                <a:gd name="connsiteX333" fmla="*/ 695 w 19998"/>
                <a:gd name="connsiteY333" fmla="*/ 6408 h 19998"/>
                <a:gd name="connsiteX334" fmla="*/ 760 w 19998"/>
                <a:gd name="connsiteY334" fmla="*/ 6262 h 19998"/>
                <a:gd name="connsiteX335" fmla="*/ 433 w 19998"/>
                <a:gd name="connsiteY335" fmla="*/ 6084 h 19998"/>
                <a:gd name="connsiteX336" fmla="*/ 348 w 19998"/>
                <a:gd name="connsiteY336" fmla="*/ 6204 h 19998"/>
                <a:gd name="connsiteX337" fmla="*/ 329 w 19998"/>
                <a:gd name="connsiteY337" fmla="*/ 6204 h 19998"/>
                <a:gd name="connsiteX338" fmla="*/ 305 w 19998"/>
                <a:gd name="connsiteY338" fmla="*/ 6060 h 19998"/>
                <a:gd name="connsiteX339" fmla="*/ 348 w 19998"/>
                <a:gd name="connsiteY339" fmla="*/ 6044 h 19998"/>
                <a:gd name="connsiteX340" fmla="*/ 348 w 19998"/>
                <a:gd name="connsiteY340" fmla="*/ 5997 h 19998"/>
                <a:gd name="connsiteX341" fmla="*/ 248 w 19998"/>
                <a:gd name="connsiteY341" fmla="*/ 5997 h 19998"/>
                <a:gd name="connsiteX342" fmla="*/ 221 w 19998"/>
                <a:gd name="connsiteY342" fmla="*/ 5938 h 19998"/>
                <a:gd name="connsiteX343" fmla="*/ 329 w 19998"/>
                <a:gd name="connsiteY343" fmla="*/ 5938 h 19998"/>
                <a:gd name="connsiteX344" fmla="*/ 348 w 19998"/>
                <a:gd name="connsiteY344" fmla="*/ 5818 h 19998"/>
                <a:gd name="connsiteX345" fmla="*/ 391 w 19998"/>
                <a:gd name="connsiteY345" fmla="*/ 5818 h 19998"/>
                <a:gd name="connsiteX346" fmla="*/ 369 w 19998"/>
                <a:gd name="connsiteY346" fmla="*/ 5917 h 19998"/>
                <a:gd name="connsiteX347" fmla="*/ 433 w 19998"/>
                <a:gd name="connsiteY347" fmla="*/ 5877 h 19998"/>
                <a:gd name="connsiteX348" fmla="*/ 433 w 19998"/>
                <a:gd name="connsiteY348" fmla="*/ 5898 h 19998"/>
                <a:gd name="connsiteX349" fmla="*/ 410 w 19998"/>
                <a:gd name="connsiteY349" fmla="*/ 5917 h 19998"/>
                <a:gd name="connsiteX350" fmla="*/ 555 w 19998"/>
                <a:gd name="connsiteY350" fmla="*/ 5938 h 19998"/>
                <a:gd name="connsiteX351" fmla="*/ 555 w 19998"/>
                <a:gd name="connsiteY351" fmla="*/ 5955 h 19998"/>
                <a:gd name="connsiteX352" fmla="*/ 738 w 19998"/>
                <a:gd name="connsiteY352" fmla="*/ 5938 h 19998"/>
                <a:gd name="connsiteX353" fmla="*/ 695 w 19998"/>
                <a:gd name="connsiteY353" fmla="*/ 5835 h 19998"/>
                <a:gd name="connsiteX354" fmla="*/ 655 w 19998"/>
                <a:gd name="connsiteY354" fmla="*/ 5835 h 19998"/>
                <a:gd name="connsiteX355" fmla="*/ 598 w 19998"/>
                <a:gd name="connsiteY355" fmla="*/ 5736 h 19998"/>
                <a:gd name="connsiteX356" fmla="*/ 141 w 19998"/>
                <a:gd name="connsiteY356" fmla="*/ 5778 h 19998"/>
                <a:gd name="connsiteX357" fmla="*/ 141 w 19998"/>
                <a:gd name="connsiteY357" fmla="*/ 5795 h 19998"/>
                <a:gd name="connsiteX358" fmla="*/ 17 w 19998"/>
                <a:gd name="connsiteY358" fmla="*/ 5818 h 19998"/>
                <a:gd name="connsiteX359" fmla="*/ 141 w 19998"/>
                <a:gd name="connsiteY359" fmla="*/ 5287 h 19998"/>
                <a:gd name="connsiteX360" fmla="*/ 181 w 19998"/>
                <a:gd name="connsiteY360" fmla="*/ 5268 h 19998"/>
                <a:gd name="connsiteX361" fmla="*/ 348 w 19998"/>
                <a:gd name="connsiteY361" fmla="*/ 5247 h 19998"/>
                <a:gd name="connsiteX362" fmla="*/ 450 w 19998"/>
                <a:gd name="connsiteY362" fmla="*/ 5149 h 19998"/>
                <a:gd name="connsiteX363" fmla="*/ 617 w 19998"/>
                <a:gd name="connsiteY363" fmla="*/ 5149 h 19998"/>
                <a:gd name="connsiteX364" fmla="*/ 803 w 19998"/>
                <a:gd name="connsiteY364" fmla="*/ 5085 h 19998"/>
                <a:gd name="connsiteX365" fmla="*/ 826 w 19998"/>
                <a:gd name="connsiteY365" fmla="*/ 5106 h 19998"/>
                <a:gd name="connsiteX366" fmla="*/ 803 w 19998"/>
                <a:gd name="connsiteY366" fmla="*/ 5149 h 19998"/>
                <a:gd name="connsiteX367" fmla="*/ 1276 w 19998"/>
                <a:gd name="connsiteY367" fmla="*/ 5022 h 19998"/>
                <a:gd name="connsiteX368" fmla="*/ 1276 w 19998"/>
                <a:gd name="connsiteY368" fmla="*/ 5003 h 19998"/>
                <a:gd name="connsiteX369" fmla="*/ 1276 w 19998"/>
                <a:gd name="connsiteY369" fmla="*/ 5022 h 19998"/>
                <a:gd name="connsiteX370" fmla="*/ 1298 w 19998"/>
                <a:gd name="connsiteY370" fmla="*/ 5022 h 19998"/>
                <a:gd name="connsiteX371" fmla="*/ 1341 w 19998"/>
                <a:gd name="connsiteY371" fmla="*/ 5165 h 19998"/>
                <a:gd name="connsiteX372" fmla="*/ 1524 w 19998"/>
                <a:gd name="connsiteY372" fmla="*/ 5069 h 19998"/>
                <a:gd name="connsiteX373" fmla="*/ 1562 w 19998"/>
                <a:gd name="connsiteY373" fmla="*/ 5069 h 19998"/>
                <a:gd name="connsiteX374" fmla="*/ 1815 w 19998"/>
                <a:gd name="connsiteY374" fmla="*/ 5125 h 19998"/>
                <a:gd name="connsiteX375" fmla="*/ 1936 w 19998"/>
                <a:gd name="connsiteY375" fmla="*/ 5165 h 19998"/>
                <a:gd name="connsiteX376" fmla="*/ 1936 w 19998"/>
                <a:gd name="connsiteY376" fmla="*/ 5149 h 19998"/>
                <a:gd name="connsiteX377" fmla="*/ 1979 w 19998"/>
                <a:gd name="connsiteY377" fmla="*/ 5003 h 19998"/>
                <a:gd name="connsiteX378" fmla="*/ 1936 w 19998"/>
                <a:gd name="connsiteY378" fmla="*/ 4939 h 19998"/>
                <a:gd name="connsiteX379" fmla="*/ 2103 w 19998"/>
                <a:gd name="connsiteY379" fmla="*/ 4820 h 19998"/>
                <a:gd name="connsiteX380" fmla="*/ 2496 w 19998"/>
                <a:gd name="connsiteY380" fmla="*/ 4777 h 19998"/>
                <a:gd name="connsiteX381" fmla="*/ 2536 w 19998"/>
                <a:gd name="connsiteY381" fmla="*/ 4860 h 19998"/>
                <a:gd name="connsiteX382" fmla="*/ 2722 w 19998"/>
                <a:gd name="connsiteY382" fmla="*/ 4761 h 19998"/>
                <a:gd name="connsiteX383" fmla="*/ 2722 w 19998"/>
                <a:gd name="connsiteY383" fmla="*/ 4900 h 19998"/>
                <a:gd name="connsiteX384" fmla="*/ 2805 w 19998"/>
                <a:gd name="connsiteY384" fmla="*/ 4923 h 19998"/>
                <a:gd name="connsiteX385" fmla="*/ 2970 w 19998"/>
                <a:gd name="connsiteY385" fmla="*/ 5189 h 19998"/>
                <a:gd name="connsiteX386" fmla="*/ 3256 w 19998"/>
                <a:gd name="connsiteY386" fmla="*/ 5673 h 19998"/>
                <a:gd name="connsiteX387" fmla="*/ 3608 w 19998"/>
                <a:gd name="connsiteY387" fmla="*/ 5391 h 19998"/>
                <a:gd name="connsiteX388" fmla="*/ 3860 w 19998"/>
                <a:gd name="connsiteY388" fmla="*/ 5268 h 19998"/>
                <a:gd name="connsiteX389" fmla="*/ 3999 w 19998"/>
                <a:gd name="connsiteY389" fmla="*/ 5534 h 19998"/>
                <a:gd name="connsiteX390" fmla="*/ 4351 w 19998"/>
                <a:gd name="connsiteY390" fmla="*/ 5351 h 19998"/>
                <a:gd name="connsiteX391" fmla="*/ 4580 w 19998"/>
                <a:gd name="connsiteY391" fmla="*/ 5268 h 19998"/>
                <a:gd name="connsiteX392" fmla="*/ 4580 w 19998"/>
                <a:gd name="connsiteY392" fmla="*/ 5471 h 19998"/>
                <a:gd name="connsiteX393" fmla="*/ 4994 w 19998"/>
                <a:gd name="connsiteY393" fmla="*/ 5449 h 19998"/>
                <a:gd name="connsiteX394" fmla="*/ 5323 w 19998"/>
                <a:gd name="connsiteY394" fmla="*/ 5471 h 19998"/>
                <a:gd name="connsiteX395" fmla="*/ 5242 w 19998"/>
                <a:gd name="connsiteY395" fmla="*/ 5407 h 19998"/>
                <a:gd name="connsiteX396" fmla="*/ 4994 w 19998"/>
                <a:gd name="connsiteY396" fmla="*/ 5003 h 19998"/>
                <a:gd name="connsiteX397" fmla="*/ 4970 w 19998"/>
                <a:gd name="connsiteY397" fmla="*/ 5003 h 19998"/>
                <a:gd name="connsiteX398" fmla="*/ 5054 w 19998"/>
                <a:gd name="connsiteY398" fmla="*/ 4618 h 19998"/>
                <a:gd name="connsiteX399" fmla="*/ 5054 w 19998"/>
                <a:gd name="connsiteY399" fmla="*/ 4601 h 19998"/>
                <a:gd name="connsiteX400" fmla="*/ 5037 w 19998"/>
                <a:gd name="connsiteY400" fmla="*/ 4618 h 19998"/>
                <a:gd name="connsiteX401" fmla="*/ 5011 w 19998"/>
                <a:gd name="connsiteY401" fmla="*/ 4131 h 19998"/>
                <a:gd name="connsiteX402" fmla="*/ 4642 w 19998"/>
                <a:gd name="connsiteY402" fmla="*/ 3335 h 19998"/>
                <a:gd name="connsiteX403" fmla="*/ 4663 w 19998"/>
                <a:gd name="connsiteY403" fmla="*/ 3092 h 19998"/>
                <a:gd name="connsiteX404" fmla="*/ 4563 w 19998"/>
                <a:gd name="connsiteY404" fmla="*/ 3050 h 19998"/>
                <a:gd name="connsiteX405" fmla="*/ 4684 w 19998"/>
                <a:gd name="connsiteY405" fmla="*/ 2947 h 19998"/>
                <a:gd name="connsiteX406" fmla="*/ 5242 w 19998"/>
                <a:gd name="connsiteY406" fmla="*/ 3092 h 19998"/>
                <a:gd name="connsiteX407" fmla="*/ 5258 w 19998"/>
                <a:gd name="connsiteY407" fmla="*/ 3029 h 19998"/>
                <a:gd name="connsiteX408" fmla="*/ 5570 w 19998"/>
                <a:gd name="connsiteY408" fmla="*/ 3050 h 19998"/>
                <a:gd name="connsiteX409" fmla="*/ 5632 w 19998"/>
                <a:gd name="connsiteY409" fmla="*/ 3252 h 19998"/>
                <a:gd name="connsiteX410" fmla="*/ 5592 w 19998"/>
                <a:gd name="connsiteY410" fmla="*/ 3252 h 19998"/>
                <a:gd name="connsiteX411" fmla="*/ 5570 w 19998"/>
                <a:gd name="connsiteY411" fmla="*/ 3316 h 19998"/>
                <a:gd name="connsiteX412" fmla="*/ 5511 w 19998"/>
                <a:gd name="connsiteY412" fmla="*/ 3316 h 19998"/>
                <a:gd name="connsiteX413" fmla="*/ 5675 w 19998"/>
                <a:gd name="connsiteY413" fmla="*/ 3800 h 19998"/>
                <a:gd name="connsiteX414" fmla="*/ 5649 w 19998"/>
                <a:gd name="connsiteY414" fmla="*/ 3826 h 19998"/>
                <a:gd name="connsiteX415" fmla="*/ 5732 w 19998"/>
                <a:gd name="connsiteY415" fmla="*/ 3842 h 19998"/>
                <a:gd name="connsiteX416" fmla="*/ 5713 w 19998"/>
                <a:gd name="connsiteY416" fmla="*/ 3842 h 19998"/>
                <a:gd name="connsiteX417" fmla="*/ 5732 w 19998"/>
                <a:gd name="connsiteY417" fmla="*/ 3882 h 19998"/>
                <a:gd name="connsiteX418" fmla="*/ 5775 w 19998"/>
                <a:gd name="connsiteY418" fmla="*/ 3882 h 19998"/>
                <a:gd name="connsiteX419" fmla="*/ 5861 w 19998"/>
                <a:gd name="connsiteY419" fmla="*/ 3762 h 19998"/>
                <a:gd name="connsiteX420" fmla="*/ 6499 w 19998"/>
                <a:gd name="connsiteY420" fmla="*/ 3906 h 19998"/>
                <a:gd name="connsiteX421" fmla="*/ 7611 w 19998"/>
                <a:gd name="connsiteY421" fmla="*/ 3826 h 19998"/>
                <a:gd name="connsiteX422" fmla="*/ 7923 w 19998"/>
                <a:gd name="connsiteY422" fmla="*/ 3722 h 19998"/>
                <a:gd name="connsiteX423" fmla="*/ 8045 w 19998"/>
                <a:gd name="connsiteY423" fmla="*/ 3703 h 19998"/>
                <a:gd name="connsiteX424" fmla="*/ 7611 w 19998"/>
                <a:gd name="connsiteY424" fmla="*/ 3600 h 19998"/>
                <a:gd name="connsiteX425" fmla="*/ 7611 w 19998"/>
                <a:gd name="connsiteY425" fmla="*/ 3581 h 19998"/>
                <a:gd name="connsiteX426" fmla="*/ 7799 w 19998"/>
                <a:gd name="connsiteY426" fmla="*/ 3092 h 19998"/>
                <a:gd name="connsiteX427" fmla="*/ 9574 w 19998"/>
                <a:gd name="connsiteY427" fmla="*/ 2317 h 19998"/>
                <a:gd name="connsiteX428" fmla="*/ 9843 w 19998"/>
                <a:gd name="connsiteY428" fmla="*/ 1993 h 19998"/>
                <a:gd name="connsiteX429" fmla="*/ 9902 w 19998"/>
                <a:gd name="connsiteY429" fmla="*/ 2051 h 19998"/>
                <a:gd name="connsiteX430" fmla="*/ 10031 w 19998"/>
                <a:gd name="connsiteY430" fmla="*/ 2051 h 19998"/>
                <a:gd name="connsiteX431" fmla="*/ 9964 w 19998"/>
                <a:gd name="connsiteY431" fmla="*/ 1972 h 19998"/>
                <a:gd name="connsiteX432" fmla="*/ 9943 w 19998"/>
                <a:gd name="connsiteY432" fmla="*/ 1993 h 19998"/>
                <a:gd name="connsiteX433" fmla="*/ 9843 w 19998"/>
                <a:gd name="connsiteY433" fmla="*/ 1645 h 19998"/>
                <a:gd name="connsiteX434" fmla="*/ 9902 w 19998"/>
                <a:gd name="connsiteY434" fmla="*/ 1645 h 19998"/>
                <a:gd name="connsiteX435" fmla="*/ 9902 w 19998"/>
                <a:gd name="connsiteY435" fmla="*/ 1628 h 19998"/>
                <a:gd name="connsiteX436" fmla="*/ 9902 w 19998"/>
                <a:gd name="connsiteY436" fmla="*/ 1607 h 19998"/>
                <a:gd name="connsiteX437" fmla="*/ 9843 w 19998"/>
                <a:gd name="connsiteY437" fmla="*/ 1542 h 19998"/>
                <a:gd name="connsiteX438" fmla="*/ 9886 w 19998"/>
                <a:gd name="connsiteY438" fmla="*/ 1260 h 19998"/>
                <a:gd name="connsiteX439" fmla="*/ 9926 w 19998"/>
                <a:gd name="connsiteY439" fmla="*/ 1243 h 19998"/>
                <a:gd name="connsiteX440" fmla="*/ 9886 w 19998"/>
                <a:gd name="connsiteY440" fmla="*/ 815 h 19998"/>
                <a:gd name="connsiteX441" fmla="*/ 9902 w 19998"/>
                <a:gd name="connsiteY441" fmla="*/ 815 h 19998"/>
                <a:gd name="connsiteX442" fmla="*/ 9886 w 19998"/>
                <a:gd name="connsiteY442" fmla="*/ 484 h 19998"/>
                <a:gd name="connsiteX443" fmla="*/ 10645 w 19998"/>
                <a:gd name="connsiteY443" fmla="*/ 186 h 19998"/>
                <a:gd name="connsiteX444" fmla="*/ 11307 w 19998"/>
                <a:gd name="connsiteY444" fmla="*/ 0 h 19998"/>
                <a:gd name="connsiteX445" fmla="*/ 11431 w 19998"/>
                <a:gd name="connsiteY445" fmla="*/ 324 h 19998"/>
                <a:gd name="connsiteX446" fmla="*/ 11431 w 19998"/>
                <a:gd name="connsiteY446" fmla="*/ 630 h 19998"/>
                <a:gd name="connsiteX447" fmla="*/ 11577 w 19998"/>
                <a:gd name="connsiteY447" fmla="*/ 630 h 19998"/>
                <a:gd name="connsiteX448" fmla="*/ 11700 w 19998"/>
                <a:gd name="connsiteY448" fmla="*/ 832 h 19998"/>
                <a:gd name="connsiteX449" fmla="*/ 11822 w 19998"/>
                <a:gd name="connsiteY449" fmla="*/ 895 h 19998"/>
                <a:gd name="connsiteX450" fmla="*/ 12158 w 19998"/>
                <a:gd name="connsiteY450" fmla="*/ 670 h 19998"/>
                <a:gd name="connsiteX451" fmla="*/ 12279 w 19998"/>
                <a:gd name="connsiteY451" fmla="*/ 792 h 19998"/>
                <a:gd name="connsiteX452" fmla="*/ 12255 w 19998"/>
                <a:gd name="connsiteY452" fmla="*/ 815 h 19998"/>
                <a:gd name="connsiteX453" fmla="*/ 12360 w 19998"/>
                <a:gd name="connsiteY453" fmla="*/ 895 h 19998"/>
                <a:gd name="connsiteX454" fmla="*/ 12360 w 19998"/>
                <a:gd name="connsiteY454" fmla="*/ 912 h 19998"/>
                <a:gd name="connsiteX455" fmla="*/ 12339 w 19998"/>
                <a:gd name="connsiteY455" fmla="*/ 935 h 19998"/>
                <a:gd name="connsiteX456" fmla="*/ 12548 w 19998"/>
                <a:gd name="connsiteY456" fmla="*/ 1342 h 19998"/>
                <a:gd name="connsiteX457" fmla="*/ 12753 w 19998"/>
                <a:gd name="connsiteY457" fmla="*/ 1260 h 19998"/>
                <a:gd name="connsiteX458" fmla="*/ 12729 w 19998"/>
                <a:gd name="connsiteY458" fmla="*/ 1363 h 19998"/>
                <a:gd name="connsiteX459" fmla="*/ 12834 w 19998"/>
                <a:gd name="connsiteY459" fmla="*/ 1323 h 19998"/>
                <a:gd name="connsiteX460" fmla="*/ 12853 w 19998"/>
                <a:gd name="connsiteY460" fmla="*/ 1342 h 19998"/>
                <a:gd name="connsiteX461" fmla="*/ 12901 w 19998"/>
                <a:gd name="connsiteY461" fmla="*/ 1342 h 19998"/>
                <a:gd name="connsiteX462" fmla="*/ 13039 w 19998"/>
                <a:gd name="connsiteY462" fmla="*/ 1769 h 19998"/>
                <a:gd name="connsiteX463" fmla="*/ 13039 w 19998"/>
                <a:gd name="connsiteY463" fmla="*/ 1751 h 19998"/>
                <a:gd name="connsiteX464" fmla="*/ 13065 w 19998"/>
                <a:gd name="connsiteY464" fmla="*/ 1751 h 19998"/>
                <a:gd name="connsiteX465" fmla="*/ 13082 w 19998"/>
                <a:gd name="connsiteY465" fmla="*/ 1671 h 19998"/>
                <a:gd name="connsiteX466" fmla="*/ 13186 w 19998"/>
                <a:gd name="connsiteY466" fmla="*/ 1645 h 19998"/>
                <a:gd name="connsiteX467" fmla="*/ 13203 w 19998"/>
                <a:gd name="connsiteY467" fmla="*/ 1671 h 19998"/>
                <a:gd name="connsiteX468" fmla="*/ 13203 w 19998"/>
                <a:gd name="connsiteY468" fmla="*/ 1645 h 19998"/>
                <a:gd name="connsiteX469" fmla="*/ 13267 w 19998"/>
                <a:gd name="connsiteY469" fmla="*/ 1645 h 19998"/>
                <a:gd name="connsiteX470" fmla="*/ 13267 w 19998"/>
                <a:gd name="connsiteY470" fmla="*/ 1671 h 19998"/>
                <a:gd name="connsiteX471" fmla="*/ 13308 w 19998"/>
                <a:gd name="connsiteY471" fmla="*/ 1687 h 19998"/>
                <a:gd name="connsiteX472" fmla="*/ 13308 w 19998"/>
                <a:gd name="connsiteY472" fmla="*/ 1711 h 19998"/>
                <a:gd name="connsiteX473" fmla="*/ 13515 w 19998"/>
                <a:gd name="connsiteY473" fmla="*/ 1628 h 19998"/>
                <a:gd name="connsiteX474" fmla="*/ 13598 w 19998"/>
                <a:gd name="connsiteY474" fmla="*/ 1751 h 19998"/>
                <a:gd name="connsiteX475" fmla="*/ 13660 w 19998"/>
                <a:gd name="connsiteY475" fmla="*/ 1769 h 19998"/>
                <a:gd name="connsiteX476" fmla="*/ 13660 w 19998"/>
                <a:gd name="connsiteY476" fmla="*/ 1833 h 19998"/>
                <a:gd name="connsiteX477" fmla="*/ 13677 w 19998"/>
                <a:gd name="connsiteY477" fmla="*/ 1833 h 19998"/>
                <a:gd name="connsiteX478" fmla="*/ 13677 w 19998"/>
                <a:gd name="connsiteY478" fmla="*/ 1849 h 19998"/>
                <a:gd name="connsiteX479" fmla="*/ 13725 w 19998"/>
                <a:gd name="connsiteY479" fmla="*/ 1849 h 19998"/>
                <a:gd name="connsiteX480" fmla="*/ 13703 w 19998"/>
                <a:gd name="connsiteY480" fmla="*/ 1833 h 19998"/>
                <a:gd name="connsiteX481" fmla="*/ 13725 w 19998"/>
                <a:gd name="connsiteY481" fmla="*/ 1791 h 19998"/>
                <a:gd name="connsiteX482" fmla="*/ 13808 w 19998"/>
                <a:gd name="connsiteY482" fmla="*/ 1873 h 19998"/>
                <a:gd name="connsiteX483" fmla="*/ 13725 w 19998"/>
                <a:gd name="connsiteY483" fmla="*/ 2155 h 19998"/>
                <a:gd name="connsiteX484" fmla="*/ 13725 w 19998"/>
                <a:gd name="connsiteY484" fmla="*/ 2138 h 19998"/>
                <a:gd name="connsiteX485" fmla="*/ 13784 w 19998"/>
                <a:gd name="connsiteY485" fmla="*/ 2155 h 19998"/>
                <a:gd name="connsiteX486" fmla="*/ 13825 w 19998"/>
                <a:gd name="connsiteY486" fmla="*/ 2301 h 19998"/>
                <a:gd name="connsiteX487" fmla="*/ 13703 w 19998"/>
                <a:gd name="connsiteY487" fmla="*/ 2420 h 19998"/>
                <a:gd name="connsiteX488" fmla="*/ 13741 w 19998"/>
                <a:gd name="connsiteY488" fmla="*/ 2463 h 19998"/>
                <a:gd name="connsiteX489" fmla="*/ 13703 w 19998"/>
                <a:gd name="connsiteY489" fmla="*/ 2503 h 19998"/>
                <a:gd name="connsiteX490" fmla="*/ 13784 w 19998"/>
                <a:gd name="connsiteY490" fmla="*/ 2519 h 19998"/>
                <a:gd name="connsiteX491" fmla="*/ 13784 w 19998"/>
                <a:gd name="connsiteY491" fmla="*/ 2540 h 19998"/>
                <a:gd name="connsiteX492" fmla="*/ 13849 w 19998"/>
                <a:gd name="connsiteY492" fmla="*/ 2540 h 19998"/>
                <a:gd name="connsiteX493" fmla="*/ 14280 w 19998"/>
                <a:gd name="connsiteY493" fmla="*/ 2540 h 19998"/>
                <a:gd name="connsiteX494" fmla="*/ 14527 w 19998"/>
                <a:gd name="connsiteY494" fmla="*/ 2437 h 19998"/>
                <a:gd name="connsiteX495" fmla="*/ 14527 w 19998"/>
                <a:gd name="connsiteY495" fmla="*/ 2218 h 19998"/>
                <a:gd name="connsiteX496" fmla="*/ 14715 w 19998"/>
                <a:gd name="connsiteY496" fmla="*/ 2051 h 19998"/>
                <a:gd name="connsiteX497" fmla="*/ 14815 w 19998"/>
                <a:gd name="connsiteY497" fmla="*/ 2115 h 19998"/>
                <a:gd name="connsiteX498" fmla="*/ 14775 w 19998"/>
                <a:gd name="connsiteY498" fmla="*/ 2138 h 19998"/>
                <a:gd name="connsiteX499" fmla="*/ 14796 w 19998"/>
                <a:gd name="connsiteY499" fmla="*/ 2218 h 19998"/>
                <a:gd name="connsiteX500" fmla="*/ 14756 w 19998"/>
                <a:gd name="connsiteY500" fmla="*/ 2195 h 19998"/>
                <a:gd name="connsiteX501" fmla="*/ 14732 w 19998"/>
                <a:gd name="connsiteY501" fmla="*/ 2218 h 19998"/>
                <a:gd name="connsiteX502" fmla="*/ 14756 w 19998"/>
                <a:gd name="connsiteY502" fmla="*/ 2237 h 19998"/>
                <a:gd name="connsiteX503" fmla="*/ 14732 w 19998"/>
                <a:gd name="connsiteY503" fmla="*/ 2275 h 19998"/>
                <a:gd name="connsiteX504" fmla="*/ 14715 w 19998"/>
                <a:gd name="connsiteY504" fmla="*/ 2275 h 19998"/>
                <a:gd name="connsiteX505" fmla="*/ 14756 w 19998"/>
                <a:gd name="connsiteY505" fmla="*/ 2341 h 19998"/>
                <a:gd name="connsiteX506" fmla="*/ 14675 w 19998"/>
                <a:gd name="connsiteY506" fmla="*/ 2519 h 19998"/>
                <a:gd name="connsiteX507" fmla="*/ 14815 w 19998"/>
                <a:gd name="connsiteY507" fmla="*/ 2622 h 19998"/>
                <a:gd name="connsiteX508" fmla="*/ 14796 w 19998"/>
                <a:gd name="connsiteY508" fmla="*/ 2904 h 19998"/>
                <a:gd name="connsiteX509" fmla="*/ 14918 w 19998"/>
                <a:gd name="connsiteY509" fmla="*/ 2904 h 19998"/>
                <a:gd name="connsiteX510" fmla="*/ 14918 w 19998"/>
                <a:gd name="connsiteY510" fmla="*/ 2867 h 19998"/>
                <a:gd name="connsiteX511" fmla="*/ 15001 w 19998"/>
                <a:gd name="connsiteY511" fmla="*/ 2888 h 19998"/>
                <a:gd name="connsiteX512" fmla="*/ 15230 w 19998"/>
                <a:gd name="connsiteY512" fmla="*/ 3074 h 19998"/>
                <a:gd name="connsiteX513" fmla="*/ 15249 w 19998"/>
                <a:gd name="connsiteY513" fmla="*/ 3050 h 19998"/>
                <a:gd name="connsiteX514" fmla="*/ 15249 w 19998"/>
                <a:gd name="connsiteY514" fmla="*/ 3114 h 19998"/>
                <a:gd name="connsiteX515" fmla="*/ 15330 w 19998"/>
                <a:gd name="connsiteY515" fmla="*/ 3114 h 19998"/>
                <a:gd name="connsiteX516" fmla="*/ 15418 w 19998"/>
                <a:gd name="connsiteY516" fmla="*/ 3114 h 19998"/>
                <a:gd name="connsiteX517" fmla="*/ 15499 w 19998"/>
                <a:gd name="connsiteY517" fmla="*/ 3196 h 19998"/>
                <a:gd name="connsiteX518" fmla="*/ 15475 w 19998"/>
                <a:gd name="connsiteY518" fmla="*/ 3252 h 19998"/>
                <a:gd name="connsiteX519" fmla="*/ 15499 w 19998"/>
                <a:gd name="connsiteY519" fmla="*/ 3295 h 19998"/>
                <a:gd name="connsiteX520" fmla="*/ 15499 w 19998"/>
                <a:gd name="connsiteY520" fmla="*/ 3276 h 19998"/>
                <a:gd name="connsiteX521" fmla="*/ 15599 w 19998"/>
                <a:gd name="connsiteY521" fmla="*/ 3276 h 19998"/>
                <a:gd name="connsiteX522" fmla="*/ 15704 w 19998"/>
                <a:gd name="connsiteY522" fmla="*/ 3374 h 19998"/>
                <a:gd name="connsiteX523" fmla="*/ 15682 w 19998"/>
                <a:gd name="connsiteY523" fmla="*/ 3414 h 19998"/>
                <a:gd name="connsiteX524" fmla="*/ 15723 w 19998"/>
                <a:gd name="connsiteY524" fmla="*/ 3478 h 19998"/>
                <a:gd name="connsiteX525" fmla="*/ 15704 w 19998"/>
                <a:gd name="connsiteY525" fmla="*/ 3497 h 19998"/>
                <a:gd name="connsiteX526" fmla="*/ 15747 w 19998"/>
                <a:gd name="connsiteY526" fmla="*/ 3534 h 19998"/>
                <a:gd name="connsiteX527" fmla="*/ 15747 w 19998"/>
                <a:gd name="connsiteY527" fmla="*/ 3518 h 19998"/>
                <a:gd name="connsiteX528" fmla="*/ 15935 w 19998"/>
                <a:gd name="connsiteY528" fmla="*/ 3478 h 19998"/>
                <a:gd name="connsiteX529" fmla="*/ 15935 w 19998"/>
                <a:gd name="connsiteY529" fmla="*/ 3518 h 19998"/>
                <a:gd name="connsiteX530" fmla="*/ 15951 w 19998"/>
                <a:gd name="connsiteY530" fmla="*/ 3518 h 19998"/>
                <a:gd name="connsiteX531" fmla="*/ 15992 w 19998"/>
                <a:gd name="connsiteY531" fmla="*/ 3414 h 19998"/>
                <a:gd name="connsiteX532" fmla="*/ 16156 w 19998"/>
                <a:gd name="connsiteY532" fmla="*/ 3414 h 19998"/>
                <a:gd name="connsiteX533" fmla="*/ 16156 w 19998"/>
                <a:gd name="connsiteY533" fmla="*/ 3374 h 19998"/>
                <a:gd name="connsiteX534" fmla="*/ 16302 w 19998"/>
                <a:gd name="connsiteY534" fmla="*/ 3436 h 19998"/>
                <a:gd name="connsiteX535" fmla="*/ 16285 w 19998"/>
                <a:gd name="connsiteY535" fmla="*/ 3454 h 19998"/>
                <a:gd name="connsiteX536" fmla="*/ 16366 w 19998"/>
                <a:gd name="connsiteY536" fmla="*/ 3518 h 19998"/>
                <a:gd name="connsiteX537" fmla="*/ 16490 w 19998"/>
                <a:gd name="connsiteY537" fmla="*/ 3518 h 19998"/>
                <a:gd name="connsiteX538" fmla="*/ 16506 w 19998"/>
                <a:gd name="connsiteY538" fmla="*/ 3600 h 19998"/>
                <a:gd name="connsiteX539" fmla="*/ 16590 w 19998"/>
                <a:gd name="connsiteY539" fmla="*/ 3624 h 19998"/>
                <a:gd name="connsiteX540" fmla="*/ 16611 w 19998"/>
                <a:gd name="connsiteY540" fmla="*/ 3581 h 19998"/>
                <a:gd name="connsiteX541" fmla="*/ 16694 w 19998"/>
                <a:gd name="connsiteY541" fmla="*/ 3600 h 19998"/>
                <a:gd name="connsiteX542" fmla="*/ 16694 w 19998"/>
                <a:gd name="connsiteY542" fmla="*/ 3560 h 19998"/>
                <a:gd name="connsiteX543" fmla="*/ 16716 w 19998"/>
                <a:gd name="connsiteY543" fmla="*/ 3560 h 19998"/>
                <a:gd name="connsiteX544" fmla="*/ 16716 w 19998"/>
                <a:gd name="connsiteY544" fmla="*/ 3518 h 19998"/>
                <a:gd name="connsiteX545" fmla="*/ 16759 w 19998"/>
                <a:gd name="connsiteY545" fmla="*/ 3497 h 19998"/>
                <a:gd name="connsiteX546" fmla="*/ 16759 w 19998"/>
                <a:gd name="connsiteY546" fmla="*/ 3478 h 19998"/>
                <a:gd name="connsiteX547" fmla="*/ 16940 w 19998"/>
                <a:gd name="connsiteY547" fmla="*/ 3478 h 19998"/>
                <a:gd name="connsiteX548" fmla="*/ 17085 w 19998"/>
                <a:gd name="connsiteY548" fmla="*/ 3560 h 19998"/>
                <a:gd name="connsiteX549" fmla="*/ 17085 w 19998"/>
                <a:gd name="connsiteY549" fmla="*/ 3534 h 19998"/>
                <a:gd name="connsiteX550" fmla="*/ 17192 w 19998"/>
                <a:gd name="connsiteY550" fmla="*/ 3518 h 19998"/>
                <a:gd name="connsiteX551" fmla="*/ 17192 w 19998"/>
                <a:gd name="connsiteY551" fmla="*/ 3534 h 19998"/>
                <a:gd name="connsiteX552" fmla="*/ 17373 w 19998"/>
                <a:gd name="connsiteY552" fmla="*/ 3640 h 19998"/>
                <a:gd name="connsiteX553" fmla="*/ 17354 w 19998"/>
                <a:gd name="connsiteY553" fmla="*/ 3663 h 19998"/>
                <a:gd name="connsiteX554" fmla="*/ 17437 w 19998"/>
                <a:gd name="connsiteY554" fmla="*/ 3783 h 19998"/>
                <a:gd name="connsiteX555" fmla="*/ 17397 w 19998"/>
                <a:gd name="connsiteY555" fmla="*/ 3783 h 19998"/>
                <a:gd name="connsiteX556" fmla="*/ 17414 w 19998"/>
                <a:gd name="connsiteY556" fmla="*/ 3826 h 19998"/>
                <a:gd name="connsiteX557" fmla="*/ 17437 w 19998"/>
                <a:gd name="connsiteY557" fmla="*/ 3826 h 19998"/>
                <a:gd name="connsiteX558" fmla="*/ 17602 w 19998"/>
                <a:gd name="connsiteY558" fmla="*/ 4028 h 19998"/>
                <a:gd name="connsiteX559" fmla="*/ 17623 w 19998"/>
                <a:gd name="connsiteY559" fmla="*/ 4091 h 19998"/>
                <a:gd name="connsiteX560" fmla="*/ 17642 w 19998"/>
                <a:gd name="connsiteY560" fmla="*/ 4091 h 19998"/>
                <a:gd name="connsiteX561" fmla="*/ 17683 w 19998"/>
                <a:gd name="connsiteY561" fmla="*/ 4211 h 19998"/>
                <a:gd name="connsiteX562" fmla="*/ 17849 w 19998"/>
                <a:gd name="connsiteY562" fmla="*/ 4211 h 19998"/>
                <a:gd name="connsiteX563" fmla="*/ 17849 w 19998"/>
                <a:gd name="connsiteY563" fmla="*/ 4171 h 19998"/>
                <a:gd name="connsiteX564" fmla="*/ 17871 w 19998"/>
                <a:gd name="connsiteY564" fmla="*/ 4171 h 19998"/>
                <a:gd name="connsiteX565" fmla="*/ 17830 w 19998"/>
                <a:gd name="connsiteY565" fmla="*/ 4091 h 19998"/>
                <a:gd name="connsiteX566" fmla="*/ 17871 w 19998"/>
                <a:gd name="connsiteY566" fmla="*/ 4065 h 19998"/>
                <a:gd name="connsiteX567" fmla="*/ 17935 w 19998"/>
                <a:gd name="connsiteY567" fmla="*/ 4091 h 19998"/>
                <a:gd name="connsiteX568" fmla="*/ 17976 w 19998"/>
                <a:gd name="connsiteY568" fmla="*/ 4065 h 19998"/>
                <a:gd name="connsiteX569" fmla="*/ 18019 w 19998"/>
                <a:gd name="connsiteY569" fmla="*/ 4091 h 19998"/>
                <a:gd name="connsiteX570" fmla="*/ 18140 w 19998"/>
                <a:gd name="connsiteY570" fmla="*/ 4131 h 19998"/>
                <a:gd name="connsiteX571" fmla="*/ 18183 w 19998"/>
                <a:gd name="connsiteY571" fmla="*/ 4293 h 19998"/>
                <a:gd name="connsiteX572" fmla="*/ 18200 w 19998"/>
                <a:gd name="connsiteY572" fmla="*/ 4293 h 19998"/>
                <a:gd name="connsiteX573" fmla="*/ 18223 w 19998"/>
                <a:gd name="connsiteY573" fmla="*/ 4211 h 19998"/>
                <a:gd name="connsiteX574" fmla="*/ 18240 w 19998"/>
                <a:gd name="connsiteY574" fmla="*/ 4211 h 19998"/>
                <a:gd name="connsiteX575" fmla="*/ 18240 w 19998"/>
                <a:gd name="connsiteY575" fmla="*/ 4230 h 19998"/>
                <a:gd name="connsiteX576" fmla="*/ 18281 w 19998"/>
                <a:gd name="connsiteY576" fmla="*/ 4230 h 19998"/>
                <a:gd name="connsiteX577" fmla="*/ 18328 w 19998"/>
                <a:gd name="connsiteY577" fmla="*/ 4270 h 19998"/>
                <a:gd name="connsiteX578" fmla="*/ 18369 w 19998"/>
                <a:gd name="connsiteY578" fmla="*/ 4253 h 19998"/>
                <a:gd name="connsiteX579" fmla="*/ 18388 w 19998"/>
                <a:gd name="connsiteY579" fmla="*/ 4270 h 19998"/>
                <a:gd name="connsiteX580" fmla="*/ 18531 w 19998"/>
                <a:gd name="connsiteY580" fmla="*/ 4253 h 19998"/>
                <a:gd name="connsiteX581" fmla="*/ 18531 w 19998"/>
                <a:gd name="connsiteY581" fmla="*/ 4270 h 19998"/>
                <a:gd name="connsiteX582" fmla="*/ 18631 w 19998"/>
                <a:gd name="connsiteY582" fmla="*/ 4211 h 19998"/>
                <a:gd name="connsiteX583" fmla="*/ 18631 w 19998"/>
                <a:gd name="connsiteY583" fmla="*/ 4131 h 19998"/>
                <a:gd name="connsiteX584" fmla="*/ 18762 w 19998"/>
                <a:gd name="connsiteY584" fmla="*/ 4108 h 19998"/>
                <a:gd name="connsiteX585" fmla="*/ 18778 w 19998"/>
                <a:gd name="connsiteY585" fmla="*/ 4148 h 19998"/>
                <a:gd name="connsiteX586" fmla="*/ 18821 w 19998"/>
                <a:gd name="connsiteY586" fmla="*/ 4131 h 19998"/>
                <a:gd name="connsiteX587" fmla="*/ 18943 w 19998"/>
                <a:gd name="connsiteY587" fmla="*/ 4333 h 19998"/>
                <a:gd name="connsiteX588" fmla="*/ 19047 w 19998"/>
                <a:gd name="connsiteY588" fmla="*/ 4333 h 19998"/>
                <a:gd name="connsiteX589" fmla="*/ 19064 w 19998"/>
                <a:gd name="connsiteY589" fmla="*/ 4392 h 19998"/>
                <a:gd name="connsiteX590" fmla="*/ 19152 w 19998"/>
                <a:gd name="connsiteY590" fmla="*/ 4392 h 19998"/>
                <a:gd name="connsiteX591" fmla="*/ 19152 w 19998"/>
                <a:gd name="connsiteY591" fmla="*/ 4373 h 19998"/>
                <a:gd name="connsiteX592" fmla="*/ 19212 w 19998"/>
                <a:gd name="connsiteY592" fmla="*/ 4373 h 19998"/>
                <a:gd name="connsiteX593" fmla="*/ 19212 w 19998"/>
                <a:gd name="connsiteY593" fmla="*/ 4392 h 19998"/>
                <a:gd name="connsiteX594" fmla="*/ 19317 w 19998"/>
                <a:gd name="connsiteY594" fmla="*/ 4333 h 19998"/>
                <a:gd name="connsiteX595" fmla="*/ 19417 w 19998"/>
                <a:gd name="connsiteY595" fmla="*/ 4392 h 19998"/>
                <a:gd name="connsiteX596" fmla="*/ 19443 w 19998"/>
                <a:gd name="connsiteY596" fmla="*/ 4373 h 19998"/>
                <a:gd name="connsiteX597" fmla="*/ 19500 w 19998"/>
                <a:gd name="connsiteY597" fmla="*/ 4373 h 19998"/>
                <a:gd name="connsiteX598" fmla="*/ 19521 w 19998"/>
                <a:gd name="connsiteY598" fmla="*/ 4352 h 19998"/>
                <a:gd name="connsiteX599" fmla="*/ 19998 w 19998"/>
                <a:gd name="connsiteY599" fmla="*/ 4512 h 19998"/>
                <a:gd name="connsiteX600" fmla="*/ 19750 w 19998"/>
                <a:gd name="connsiteY600" fmla="*/ 4939 h 19998"/>
                <a:gd name="connsiteX601" fmla="*/ 19712 w 19998"/>
                <a:gd name="connsiteY601" fmla="*/ 4939 h 19998"/>
                <a:gd name="connsiteX602" fmla="*/ 19686 w 19998"/>
                <a:gd name="connsiteY602" fmla="*/ 5003 h 19998"/>
                <a:gd name="connsiteX603" fmla="*/ 19645 w 19998"/>
                <a:gd name="connsiteY603" fmla="*/ 5003 h 19998"/>
                <a:gd name="connsiteX604" fmla="*/ 19131 w 19998"/>
                <a:gd name="connsiteY604" fmla="*/ 6512 h 19998"/>
                <a:gd name="connsiteX605" fmla="*/ 19236 w 19998"/>
                <a:gd name="connsiteY605" fmla="*/ 7750 h 19998"/>
                <a:gd name="connsiteX606" fmla="*/ 19212 w 19998"/>
                <a:gd name="connsiteY606" fmla="*/ 7750 h 19998"/>
                <a:gd name="connsiteX607" fmla="*/ 19090 w 19998"/>
                <a:gd name="connsiteY607" fmla="*/ 7870 h 19998"/>
                <a:gd name="connsiteX608" fmla="*/ 19152 w 19998"/>
                <a:gd name="connsiteY608" fmla="*/ 7853 h 19998"/>
                <a:gd name="connsiteX609" fmla="*/ 19064 w 19998"/>
                <a:gd name="connsiteY609" fmla="*/ 7973 h 19998"/>
                <a:gd name="connsiteX610" fmla="*/ 18983 w 19998"/>
                <a:gd name="connsiteY610" fmla="*/ 7973 h 19998"/>
                <a:gd name="connsiteX611" fmla="*/ 18714 w 19998"/>
                <a:gd name="connsiteY611" fmla="*/ 8135 h 19998"/>
                <a:gd name="connsiteX612" fmla="*/ 18695 w 19998"/>
                <a:gd name="connsiteY612" fmla="*/ 8093 h 19998"/>
                <a:gd name="connsiteX613" fmla="*/ 18614 w 19998"/>
                <a:gd name="connsiteY613" fmla="*/ 7997 h 19998"/>
                <a:gd name="connsiteX614" fmla="*/ 18304 w 19998"/>
                <a:gd name="connsiteY61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583 w 19998"/>
                <a:gd name="connsiteY237" fmla="*/ 18820 h 19998"/>
                <a:gd name="connsiteX238" fmla="*/ 6478 w 19998"/>
                <a:gd name="connsiteY238" fmla="*/ 18731 h 19998"/>
                <a:gd name="connsiteX239" fmla="*/ 6254 w 19998"/>
                <a:gd name="connsiteY239" fmla="*/ 18858 h 19998"/>
                <a:gd name="connsiteX240" fmla="*/ 6149 w 19998"/>
                <a:gd name="connsiteY240" fmla="*/ 18773 h 19998"/>
                <a:gd name="connsiteX241" fmla="*/ 6066 w 19998"/>
                <a:gd name="connsiteY241" fmla="*/ 18877 h 19998"/>
                <a:gd name="connsiteX242" fmla="*/ 6025 w 19998"/>
                <a:gd name="connsiteY242" fmla="*/ 18858 h 19998"/>
                <a:gd name="connsiteX243" fmla="*/ 6025 w 19998"/>
                <a:gd name="connsiteY243" fmla="*/ 18820 h 19998"/>
                <a:gd name="connsiteX244" fmla="*/ 5861 w 19998"/>
                <a:gd name="connsiteY244" fmla="*/ 18632 h 19998"/>
                <a:gd name="connsiteX245" fmla="*/ 5820 w 19998"/>
                <a:gd name="connsiteY245" fmla="*/ 18632 h 19998"/>
                <a:gd name="connsiteX246" fmla="*/ 5732 w 19998"/>
                <a:gd name="connsiteY246" fmla="*/ 18447 h 19998"/>
                <a:gd name="connsiteX247" fmla="*/ 5075 w 19998"/>
                <a:gd name="connsiteY247" fmla="*/ 18310 h 19998"/>
                <a:gd name="connsiteX248" fmla="*/ 4806 w 19998"/>
                <a:gd name="connsiteY248" fmla="*/ 18165 h 19998"/>
                <a:gd name="connsiteX249" fmla="*/ 4725 w 19998"/>
                <a:gd name="connsiteY249" fmla="*/ 18247 h 19998"/>
                <a:gd name="connsiteX250" fmla="*/ 4515 w 19998"/>
                <a:gd name="connsiteY250" fmla="*/ 18101 h 19998"/>
                <a:gd name="connsiteX251" fmla="*/ 4684 w 19998"/>
                <a:gd name="connsiteY251" fmla="*/ 17737 h 19998"/>
                <a:gd name="connsiteX252" fmla="*/ 4415 w 19998"/>
                <a:gd name="connsiteY252" fmla="*/ 17634 h 19998"/>
                <a:gd name="connsiteX253" fmla="*/ 4372 w 19998"/>
                <a:gd name="connsiteY253" fmla="*/ 17714 h 19998"/>
                <a:gd name="connsiteX254" fmla="*/ 4311 w 19998"/>
                <a:gd name="connsiteY254" fmla="*/ 17714 h 19998"/>
                <a:gd name="connsiteX255" fmla="*/ 4294 w 19998"/>
                <a:gd name="connsiteY255" fmla="*/ 17594 h 19998"/>
                <a:gd name="connsiteX256" fmla="*/ 4103 w 19998"/>
                <a:gd name="connsiteY256" fmla="*/ 17617 h 19998"/>
                <a:gd name="connsiteX257" fmla="*/ 4063 w 19998"/>
                <a:gd name="connsiteY257" fmla="*/ 17495 h 19998"/>
                <a:gd name="connsiteX258" fmla="*/ 4041 w 19998"/>
                <a:gd name="connsiteY258" fmla="*/ 17495 h 19998"/>
                <a:gd name="connsiteX259" fmla="*/ 4025 w 19998"/>
                <a:gd name="connsiteY259" fmla="*/ 17432 h 19998"/>
                <a:gd name="connsiteX260" fmla="*/ 4103 w 19998"/>
                <a:gd name="connsiteY260" fmla="*/ 17415 h 19998"/>
                <a:gd name="connsiteX261" fmla="*/ 4251 w 19998"/>
                <a:gd name="connsiteY261" fmla="*/ 17389 h 19998"/>
                <a:gd name="connsiteX262" fmla="*/ 4251 w 19998"/>
                <a:gd name="connsiteY262" fmla="*/ 17373 h 19998"/>
                <a:gd name="connsiteX263" fmla="*/ 4499 w 19998"/>
                <a:gd name="connsiteY263" fmla="*/ 17084 h 19998"/>
                <a:gd name="connsiteX264" fmla="*/ 5037 w 19998"/>
                <a:gd name="connsiteY264" fmla="*/ 14969 h 19998"/>
                <a:gd name="connsiteX265" fmla="*/ 5011 w 19998"/>
                <a:gd name="connsiteY265" fmla="*/ 14767 h 19998"/>
                <a:gd name="connsiteX266" fmla="*/ 5218 w 19998"/>
                <a:gd name="connsiteY266" fmla="*/ 14525 h 19998"/>
                <a:gd name="connsiteX267" fmla="*/ 5427 w 19998"/>
                <a:gd name="connsiteY267" fmla="*/ 14583 h 19998"/>
                <a:gd name="connsiteX268" fmla="*/ 5444 w 19998"/>
                <a:gd name="connsiteY268" fmla="*/ 14525 h 19998"/>
                <a:gd name="connsiteX269" fmla="*/ 5387 w 19998"/>
                <a:gd name="connsiteY269" fmla="*/ 14464 h 19998"/>
                <a:gd name="connsiteX270" fmla="*/ 5427 w 19998"/>
                <a:gd name="connsiteY270" fmla="*/ 14485 h 19998"/>
                <a:gd name="connsiteX271" fmla="*/ 5427 w 19998"/>
                <a:gd name="connsiteY271" fmla="*/ 14464 h 19998"/>
                <a:gd name="connsiteX272" fmla="*/ 5218 w 19998"/>
                <a:gd name="connsiteY272" fmla="*/ 14318 h 19998"/>
                <a:gd name="connsiteX273" fmla="*/ 5075 w 19998"/>
                <a:gd name="connsiteY273" fmla="*/ 14647 h 19998"/>
                <a:gd name="connsiteX274" fmla="*/ 5037 w 19998"/>
                <a:gd name="connsiteY274" fmla="*/ 14623 h 19998"/>
                <a:gd name="connsiteX275" fmla="*/ 5427 w 19998"/>
                <a:gd name="connsiteY275" fmla="*/ 12509 h 19998"/>
                <a:gd name="connsiteX276" fmla="*/ 5470 w 19998"/>
                <a:gd name="connsiteY276" fmla="*/ 12492 h 19998"/>
                <a:gd name="connsiteX277" fmla="*/ 5511 w 19998"/>
                <a:gd name="connsiteY277" fmla="*/ 12548 h 19998"/>
                <a:gd name="connsiteX278" fmla="*/ 5961 w 19998"/>
                <a:gd name="connsiteY278" fmla="*/ 13284 h 19998"/>
                <a:gd name="connsiteX279" fmla="*/ 6352 w 19998"/>
                <a:gd name="connsiteY279" fmla="*/ 14017 h 19998"/>
                <a:gd name="connsiteX280" fmla="*/ 6352 w 19998"/>
                <a:gd name="connsiteY280" fmla="*/ 13808 h 19998"/>
                <a:gd name="connsiteX281" fmla="*/ 6001 w 19998"/>
                <a:gd name="connsiteY281" fmla="*/ 13058 h 19998"/>
                <a:gd name="connsiteX282" fmla="*/ 5675 w 19998"/>
                <a:gd name="connsiteY282" fmla="*/ 12532 h 19998"/>
                <a:gd name="connsiteX283" fmla="*/ 5551 w 19998"/>
                <a:gd name="connsiteY283" fmla="*/ 12410 h 19998"/>
                <a:gd name="connsiteX284" fmla="*/ 5258 w 19998"/>
                <a:gd name="connsiteY284" fmla="*/ 12227 h 19998"/>
                <a:gd name="connsiteX285" fmla="*/ 5242 w 19998"/>
                <a:gd name="connsiteY285" fmla="*/ 12243 h 19998"/>
                <a:gd name="connsiteX286" fmla="*/ 5175 w 19998"/>
                <a:gd name="connsiteY286" fmla="*/ 11961 h 19998"/>
                <a:gd name="connsiteX287" fmla="*/ 5363 w 19998"/>
                <a:gd name="connsiteY287" fmla="*/ 11961 h 19998"/>
                <a:gd name="connsiteX288" fmla="*/ 5487 w 19998"/>
                <a:gd name="connsiteY288" fmla="*/ 11653 h 19998"/>
                <a:gd name="connsiteX289" fmla="*/ 5470 w 19998"/>
                <a:gd name="connsiteY289" fmla="*/ 11653 h 19998"/>
                <a:gd name="connsiteX290" fmla="*/ 5470 w 19998"/>
                <a:gd name="connsiteY290" fmla="*/ 11637 h 19998"/>
                <a:gd name="connsiteX291" fmla="*/ 5444 w 19998"/>
                <a:gd name="connsiteY291" fmla="*/ 11268 h 19998"/>
                <a:gd name="connsiteX292" fmla="*/ 5339 w 19998"/>
                <a:gd name="connsiteY292" fmla="*/ 11146 h 19998"/>
                <a:gd name="connsiteX293" fmla="*/ 5251 w 19998"/>
                <a:gd name="connsiteY293" fmla="*/ 10849 h 19998"/>
                <a:gd name="connsiteX294" fmla="*/ 4784 w 19998"/>
                <a:gd name="connsiteY294" fmla="*/ 10539 h 19998"/>
                <a:gd name="connsiteX295" fmla="*/ 4603 w 19998"/>
                <a:gd name="connsiteY295" fmla="*/ 10497 h 19998"/>
                <a:gd name="connsiteX296" fmla="*/ 4620 w 19998"/>
                <a:gd name="connsiteY296" fmla="*/ 10476 h 19998"/>
                <a:gd name="connsiteX297" fmla="*/ 3877 w 19998"/>
                <a:gd name="connsiteY297" fmla="*/ 9395 h 19998"/>
                <a:gd name="connsiteX298" fmla="*/ 3941 w 19998"/>
                <a:gd name="connsiteY298" fmla="*/ 9353 h 19998"/>
                <a:gd name="connsiteX299" fmla="*/ 3918 w 19998"/>
                <a:gd name="connsiteY299" fmla="*/ 9353 h 19998"/>
                <a:gd name="connsiteX300" fmla="*/ 4168 w 19998"/>
                <a:gd name="connsiteY300" fmla="*/ 9071 h 19998"/>
                <a:gd name="connsiteX301" fmla="*/ 3753 w 19998"/>
                <a:gd name="connsiteY301" fmla="*/ 8829 h 19998"/>
                <a:gd name="connsiteX302" fmla="*/ 3899 w 19998"/>
                <a:gd name="connsiteY302" fmla="*/ 8645 h 19998"/>
                <a:gd name="connsiteX303" fmla="*/ 3899 w 19998"/>
                <a:gd name="connsiteY303" fmla="*/ 8521 h 19998"/>
                <a:gd name="connsiteX304" fmla="*/ 4472 w 19998"/>
                <a:gd name="connsiteY304" fmla="*/ 8666 h 19998"/>
                <a:gd name="connsiteX305" fmla="*/ 3877 w 19998"/>
                <a:gd name="connsiteY305" fmla="*/ 8457 h 19998"/>
                <a:gd name="connsiteX306" fmla="*/ 3689 w 19998"/>
                <a:gd name="connsiteY306" fmla="*/ 8587 h 19998"/>
                <a:gd name="connsiteX307" fmla="*/ 3360 w 19998"/>
                <a:gd name="connsiteY307" fmla="*/ 8401 h 19998"/>
                <a:gd name="connsiteX308" fmla="*/ 3303 w 19998"/>
                <a:gd name="connsiteY308" fmla="*/ 8239 h 19998"/>
                <a:gd name="connsiteX309" fmla="*/ 3465 w 19998"/>
                <a:gd name="connsiteY309" fmla="*/ 8077 h 19998"/>
                <a:gd name="connsiteX310" fmla="*/ 3344 w 19998"/>
                <a:gd name="connsiteY310" fmla="*/ 7910 h 19998"/>
                <a:gd name="connsiteX311" fmla="*/ 2844 w 19998"/>
                <a:gd name="connsiteY311" fmla="*/ 7933 h 19998"/>
                <a:gd name="connsiteX312" fmla="*/ 3115 w 19998"/>
                <a:gd name="connsiteY312" fmla="*/ 7651 h 19998"/>
                <a:gd name="connsiteX313" fmla="*/ 2477 w 19998"/>
                <a:gd name="connsiteY313" fmla="*/ 7750 h 19998"/>
                <a:gd name="connsiteX314" fmla="*/ 2477 w 19998"/>
                <a:gd name="connsiteY314" fmla="*/ 7973 h 19998"/>
                <a:gd name="connsiteX315" fmla="*/ 2127 w 19998"/>
                <a:gd name="connsiteY315" fmla="*/ 7442 h 19998"/>
                <a:gd name="connsiteX316" fmla="*/ 1831 w 19998"/>
                <a:gd name="connsiteY316" fmla="*/ 7261 h 19998"/>
                <a:gd name="connsiteX317" fmla="*/ 1260 w 19998"/>
                <a:gd name="connsiteY317" fmla="*/ 6996 h 19998"/>
                <a:gd name="connsiteX318" fmla="*/ 1276 w 19998"/>
                <a:gd name="connsiteY318" fmla="*/ 6975 h 19998"/>
                <a:gd name="connsiteX319" fmla="*/ 1260 w 19998"/>
                <a:gd name="connsiteY319" fmla="*/ 6958 h 19998"/>
                <a:gd name="connsiteX320" fmla="*/ 1172 w 19998"/>
                <a:gd name="connsiteY320" fmla="*/ 6892 h 19998"/>
                <a:gd name="connsiteX321" fmla="*/ 886 w 19998"/>
                <a:gd name="connsiteY321" fmla="*/ 6975 h 19998"/>
                <a:gd name="connsiteX322" fmla="*/ 679 w 19998"/>
                <a:gd name="connsiteY322" fmla="*/ 7099 h 19998"/>
                <a:gd name="connsiteX323" fmla="*/ 533 w 19998"/>
                <a:gd name="connsiteY323" fmla="*/ 7078 h 19998"/>
                <a:gd name="connsiteX324" fmla="*/ 533 w 19998"/>
                <a:gd name="connsiteY324" fmla="*/ 7022 h 19998"/>
                <a:gd name="connsiteX325" fmla="*/ 574 w 19998"/>
                <a:gd name="connsiteY325" fmla="*/ 6996 h 19998"/>
                <a:gd name="connsiteX326" fmla="*/ 305 w 19998"/>
                <a:gd name="connsiteY326" fmla="*/ 6568 h 19998"/>
                <a:gd name="connsiteX327" fmla="*/ 264 w 19998"/>
                <a:gd name="connsiteY327" fmla="*/ 6594 h 19998"/>
                <a:gd name="connsiteX328" fmla="*/ 164 w 19998"/>
                <a:gd name="connsiteY328" fmla="*/ 6528 h 19998"/>
                <a:gd name="connsiteX329" fmla="*/ 0 w 19998"/>
                <a:gd name="connsiteY329" fmla="*/ 6490 h 19998"/>
                <a:gd name="connsiteX330" fmla="*/ 17 w 19998"/>
                <a:gd name="connsiteY330" fmla="*/ 6465 h 19998"/>
                <a:gd name="connsiteX331" fmla="*/ 57 w 19998"/>
                <a:gd name="connsiteY331" fmla="*/ 6465 h 19998"/>
                <a:gd name="connsiteX332" fmla="*/ 695 w 19998"/>
                <a:gd name="connsiteY332" fmla="*/ 6408 h 19998"/>
                <a:gd name="connsiteX333" fmla="*/ 760 w 19998"/>
                <a:gd name="connsiteY333" fmla="*/ 6262 h 19998"/>
                <a:gd name="connsiteX334" fmla="*/ 433 w 19998"/>
                <a:gd name="connsiteY334" fmla="*/ 6084 h 19998"/>
                <a:gd name="connsiteX335" fmla="*/ 348 w 19998"/>
                <a:gd name="connsiteY335" fmla="*/ 6204 h 19998"/>
                <a:gd name="connsiteX336" fmla="*/ 329 w 19998"/>
                <a:gd name="connsiteY336" fmla="*/ 6204 h 19998"/>
                <a:gd name="connsiteX337" fmla="*/ 305 w 19998"/>
                <a:gd name="connsiteY337" fmla="*/ 6060 h 19998"/>
                <a:gd name="connsiteX338" fmla="*/ 348 w 19998"/>
                <a:gd name="connsiteY338" fmla="*/ 6044 h 19998"/>
                <a:gd name="connsiteX339" fmla="*/ 348 w 19998"/>
                <a:gd name="connsiteY339" fmla="*/ 5997 h 19998"/>
                <a:gd name="connsiteX340" fmla="*/ 248 w 19998"/>
                <a:gd name="connsiteY340" fmla="*/ 5997 h 19998"/>
                <a:gd name="connsiteX341" fmla="*/ 221 w 19998"/>
                <a:gd name="connsiteY341" fmla="*/ 5938 h 19998"/>
                <a:gd name="connsiteX342" fmla="*/ 329 w 19998"/>
                <a:gd name="connsiteY342" fmla="*/ 5938 h 19998"/>
                <a:gd name="connsiteX343" fmla="*/ 348 w 19998"/>
                <a:gd name="connsiteY343" fmla="*/ 5818 h 19998"/>
                <a:gd name="connsiteX344" fmla="*/ 391 w 19998"/>
                <a:gd name="connsiteY344" fmla="*/ 5818 h 19998"/>
                <a:gd name="connsiteX345" fmla="*/ 369 w 19998"/>
                <a:gd name="connsiteY345" fmla="*/ 5917 h 19998"/>
                <a:gd name="connsiteX346" fmla="*/ 433 w 19998"/>
                <a:gd name="connsiteY346" fmla="*/ 5877 h 19998"/>
                <a:gd name="connsiteX347" fmla="*/ 433 w 19998"/>
                <a:gd name="connsiteY347" fmla="*/ 5898 h 19998"/>
                <a:gd name="connsiteX348" fmla="*/ 410 w 19998"/>
                <a:gd name="connsiteY348" fmla="*/ 5917 h 19998"/>
                <a:gd name="connsiteX349" fmla="*/ 555 w 19998"/>
                <a:gd name="connsiteY349" fmla="*/ 5938 h 19998"/>
                <a:gd name="connsiteX350" fmla="*/ 555 w 19998"/>
                <a:gd name="connsiteY350" fmla="*/ 5955 h 19998"/>
                <a:gd name="connsiteX351" fmla="*/ 738 w 19998"/>
                <a:gd name="connsiteY351" fmla="*/ 5938 h 19998"/>
                <a:gd name="connsiteX352" fmla="*/ 695 w 19998"/>
                <a:gd name="connsiteY352" fmla="*/ 5835 h 19998"/>
                <a:gd name="connsiteX353" fmla="*/ 655 w 19998"/>
                <a:gd name="connsiteY353" fmla="*/ 5835 h 19998"/>
                <a:gd name="connsiteX354" fmla="*/ 598 w 19998"/>
                <a:gd name="connsiteY354" fmla="*/ 5736 h 19998"/>
                <a:gd name="connsiteX355" fmla="*/ 141 w 19998"/>
                <a:gd name="connsiteY355" fmla="*/ 5778 h 19998"/>
                <a:gd name="connsiteX356" fmla="*/ 141 w 19998"/>
                <a:gd name="connsiteY356" fmla="*/ 5795 h 19998"/>
                <a:gd name="connsiteX357" fmla="*/ 17 w 19998"/>
                <a:gd name="connsiteY357" fmla="*/ 5818 h 19998"/>
                <a:gd name="connsiteX358" fmla="*/ 141 w 19998"/>
                <a:gd name="connsiteY358" fmla="*/ 5287 h 19998"/>
                <a:gd name="connsiteX359" fmla="*/ 181 w 19998"/>
                <a:gd name="connsiteY359" fmla="*/ 5268 h 19998"/>
                <a:gd name="connsiteX360" fmla="*/ 348 w 19998"/>
                <a:gd name="connsiteY360" fmla="*/ 5247 h 19998"/>
                <a:gd name="connsiteX361" fmla="*/ 450 w 19998"/>
                <a:gd name="connsiteY361" fmla="*/ 5149 h 19998"/>
                <a:gd name="connsiteX362" fmla="*/ 617 w 19998"/>
                <a:gd name="connsiteY362" fmla="*/ 5149 h 19998"/>
                <a:gd name="connsiteX363" fmla="*/ 803 w 19998"/>
                <a:gd name="connsiteY363" fmla="*/ 5085 h 19998"/>
                <a:gd name="connsiteX364" fmla="*/ 826 w 19998"/>
                <a:gd name="connsiteY364" fmla="*/ 5106 h 19998"/>
                <a:gd name="connsiteX365" fmla="*/ 803 w 19998"/>
                <a:gd name="connsiteY365" fmla="*/ 5149 h 19998"/>
                <a:gd name="connsiteX366" fmla="*/ 1276 w 19998"/>
                <a:gd name="connsiteY366" fmla="*/ 5022 h 19998"/>
                <a:gd name="connsiteX367" fmla="*/ 1276 w 19998"/>
                <a:gd name="connsiteY367" fmla="*/ 5003 h 19998"/>
                <a:gd name="connsiteX368" fmla="*/ 1276 w 19998"/>
                <a:gd name="connsiteY368" fmla="*/ 5022 h 19998"/>
                <a:gd name="connsiteX369" fmla="*/ 1298 w 19998"/>
                <a:gd name="connsiteY369" fmla="*/ 5022 h 19998"/>
                <a:gd name="connsiteX370" fmla="*/ 1341 w 19998"/>
                <a:gd name="connsiteY370" fmla="*/ 5165 h 19998"/>
                <a:gd name="connsiteX371" fmla="*/ 1524 w 19998"/>
                <a:gd name="connsiteY371" fmla="*/ 5069 h 19998"/>
                <a:gd name="connsiteX372" fmla="*/ 1562 w 19998"/>
                <a:gd name="connsiteY372" fmla="*/ 5069 h 19998"/>
                <a:gd name="connsiteX373" fmla="*/ 1815 w 19998"/>
                <a:gd name="connsiteY373" fmla="*/ 5125 h 19998"/>
                <a:gd name="connsiteX374" fmla="*/ 1936 w 19998"/>
                <a:gd name="connsiteY374" fmla="*/ 5165 h 19998"/>
                <a:gd name="connsiteX375" fmla="*/ 1936 w 19998"/>
                <a:gd name="connsiteY375" fmla="*/ 5149 h 19998"/>
                <a:gd name="connsiteX376" fmla="*/ 1979 w 19998"/>
                <a:gd name="connsiteY376" fmla="*/ 5003 h 19998"/>
                <a:gd name="connsiteX377" fmla="*/ 1936 w 19998"/>
                <a:gd name="connsiteY377" fmla="*/ 4939 h 19998"/>
                <a:gd name="connsiteX378" fmla="*/ 2103 w 19998"/>
                <a:gd name="connsiteY378" fmla="*/ 4820 h 19998"/>
                <a:gd name="connsiteX379" fmla="*/ 2496 w 19998"/>
                <a:gd name="connsiteY379" fmla="*/ 4777 h 19998"/>
                <a:gd name="connsiteX380" fmla="*/ 2536 w 19998"/>
                <a:gd name="connsiteY380" fmla="*/ 4860 h 19998"/>
                <a:gd name="connsiteX381" fmla="*/ 2722 w 19998"/>
                <a:gd name="connsiteY381" fmla="*/ 4761 h 19998"/>
                <a:gd name="connsiteX382" fmla="*/ 2722 w 19998"/>
                <a:gd name="connsiteY382" fmla="*/ 4900 h 19998"/>
                <a:gd name="connsiteX383" fmla="*/ 2805 w 19998"/>
                <a:gd name="connsiteY383" fmla="*/ 4923 h 19998"/>
                <a:gd name="connsiteX384" fmla="*/ 2970 w 19998"/>
                <a:gd name="connsiteY384" fmla="*/ 5189 h 19998"/>
                <a:gd name="connsiteX385" fmla="*/ 3256 w 19998"/>
                <a:gd name="connsiteY385" fmla="*/ 5673 h 19998"/>
                <a:gd name="connsiteX386" fmla="*/ 3608 w 19998"/>
                <a:gd name="connsiteY386" fmla="*/ 5391 h 19998"/>
                <a:gd name="connsiteX387" fmla="*/ 3860 w 19998"/>
                <a:gd name="connsiteY387" fmla="*/ 5268 h 19998"/>
                <a:gd name="connsiteX388" fmla="*/ 3999 w 19998"/>
                <a:gd name="connsiteY388" fmla="*/ 5534 h 19998"/>
                <a:gd name="connsiteX389" fmla="*/ 4351 w 19998"/>
                <a:gd name="connsiteY389" fmla="*/ 5351 h 19998"/>
                <a:gd name="connsiteX390" fmla="*/ 4580 w 19998"/>
                <a:gd name="connsiteY390" fmla="*/ 5268 h 19998"/>
                <a:gd name="connsiteX391" fmla="*/ 4580 w 19998"/>
                <a:gd name="connsiteY391" fmla="*/ 5471 h 19998"/>
                <a:gd name="connsiteX392" fmla="*/ 4994 w 19998"/>
                <a:gd name="connsiteY392" fmla="*/ 5449 h 19998"/>
                <a:gd name="connsiteX393" fmla="*/ 5323 w 19998"/>
                <a:gd name="connsiteY393" fmla="*/ 5471 h 19998"/>
                <a:gd name="connsiteX394" fmla="*/ 5242 w 19998"/>
                <a:gd name="connsiteY394" fmla="*/ 5407 h 19998"/>
                <a:gd name="connsiteX395" fmla="*/ 4994 w 19998"/>
                <a:gd name="connsiteY395" fmla="*/ 5003 h 19998"/>
                <a:gd name="connsiteX396" fmla="*/ 4970 w 19998"/>
                <a:gd name="connsiteY396" fmla="*/ 5003 h 19998"/>
                <a:gd name="connsiteX397" fmla="*/ 5054 w 19998"/>
                <a:gd name="connsiteY397" fmla="*/ 4618 h 19998"/>
                <a:gd name="connsiteX398" fmla="*/ 5054 w 19998"/>
                <a:gd name="connsiteY398" fmla="*/ 4601 h 19998"/>
                <a:gd name="connsiteX399" fmla="*/ 5037 w 19998"/>
                <a:gd name="connsiteY399" fmla="*/ 4618 h 19998"/>
                <a:gd name="connsiteX400" fmla="*/ 5011 w 19998"/>
                <a:gd name="connsiteY400" fmla="*/ 4131 h 19998"/>
                <a:gd name="connsiteX401" fmla="*/ 4642 w 19998"/>
                <a:gd name="connsiteY401" fmla="*/ 3335 h 19998"/>
                <a:gd name="connsiteX402" fmla="*/ 4663 w 19998"/>
                <a:gd name="connsiteY402" fmla="*/ 3092 h 19998"/>
                <a:gd name="connsiteX403" fmla="*/ 4563 w 19998"/>
                <a:gd name="connsiteY403" fmla="*/ 3050 h 19998"/>
                <a:gd name="connsiteX404" fmla="*/ 4684 w 19998"/>
                <a:gd name="connsiteY404" fmla="*/ 2947 h 19998"/>
                <a:gd name="connsiteX405" fmla="*/ 5242 w 19998"/>
                <a:gd name="connsiteY405" fmla="*/ 3092 h 19998"/>
                <a:gd name="connsiteX406" fmla="*/ 5258 w 19998"/>
                <a:gd name="connsiteY406" fmla="*/ 3029 h 19998"/>
                <a:gd name="connsiteX407" fmla="*/ 5570 w 19998"/>
                <a:gd name="connsiteY407" fmla="*/ 3050 h 19998"/>
                <a:gd name="connsiteX408" fmla="*/ 5632 w 19998"/>
                <a:gd name="connsiteY408" fmla="*/ 3252 h 19998"/>
                <a:gd name="connsiteX409" fmla="*/ 5592 w 19998"/>
                <a:gd name="connsiteY409" fmla="*/ 3252 h 19998"/>
                <a:gd name="connsiteX410" fmla="*/ 5570 w 19998"/>
                <a:gd name="connsiteY410" fmla="*/ 3316 h 19998"/>
                <a:gd name="connsiteX411" fmla="*/ 5511 w 19998"/>
                <a:gd name="connsiteY411" fmla="*/ 3316 h 19998"/>
                <a:gd name="connsiteX412" fmla="*/ 5675 w 19998"/>
                <a:gd name="connsiteY412" fmla="*/ 3800 h 19998"/>
                <a:gd name="connsiteX413" fmla="*/ 5649 w 19998"/>
                <a:gd name="connsiteY413" fmla="*/ 3826 h 19998"/>
                <a:gd name="connsiteX414" fmla="*/ 5732 w 19998"/>
                <a:gd name="connsiteY414" fmla="*/ 3842 h 19998"/>
                <a:gd name="connsiteX415" fmla="*/ 5713 w 19998"/>
                <a:gd name="connsiteY415" fmla="*/ 3842 h 19998"/>
                <a:gd name="connsiteX416" fmla="*/ 5732 w 19998"/>
                <a:gd name="connsiteY416" fmla="*/ 3882 h 19998"/>
                <a:gd name="connsiteX417" fmla="*/ 5775 w 19998"/>
                <a:gd name="connsiteY417" fmla="*/ 3882 h 19998"/>
                <a:gd name="connsiteX418" fmla="*/ 5861 w 19998"/>
                <a:gd name="connsiteY418" fmla="*/ 3762 h 19998"/>
                <a:gd name="connsiteX419" fmla="*/ 6499 w 19998"/>
                <a:gd name="connsiteY419" fmla="*/ 3906 h 19998"/>
                <a:gd name="connsiteX420" fmla="*/ 7611 w 19998"/>
                <a:gd name="connsiteY420" fmla="*/ 3826 h 19998"/>
                <a:gd name="connsiteX421" fmla="*/ 7923 w 19998"/>
                <a:gd name="connsiteY421" fmla="*/ 3722 h 19998"/>
                <a:gd name="connsiteX422" fmla="*/ 8045 w 19998"/>
                <a:gd name="connsiteY422" fmla="*/ 3703 h 19998"/>
                <a:gd name="connsiteX423" fmla="*/ 7611 w 19998"/>
                <a:gd name="connsiteY423" fmla="*/ 3600 h 19998"/>
                <a:gd name="connsiteX424" fmla="*/ 7611 w 19998"/>
                <a:gd name="connsiteY424" fmla="*/ 3581 h 19998"/>
                <a:gd name="connsiteX425" fmla="*/ 7799 w 19998"/>
                <a:gd name="connsiteY425" fmla="*/ 3092 h 19998"/>
                <a:gd name="connsiteX426" fmla="*/ 9574 w 19998"/>
                <a:gd name="connsiteY426" fmla="*/ 2317 h 19998"/>
                <a:gd name="connsiteX427" fmla="*/ 9843 w 19998"/>
                <a:gd name="connsiteY427" fmla="*/ 1993 h 19998"/>
                <a:gd name="connsiteX428" fmla="*/ 9902 w 19998"/>
                <a:gd name="connsiteY428" fmla="*/ 2051 h 19998"/>
                <a:gd name="connsiteX429" fmla="*/ 10031 w 19998"/>
                <a:gd name="connsiteY429" fmla="*/ 2051 h 19998"/>
                <a:gd name="connsiteX430" fmla="*/ 9964 w 19998"/>
                <a:gd name="connsiteY430" fmla="*/ 1972 h 19998"/>
                <a:gd name="connsiteX431" fmla="*/ 9943 w 19998"/>
                <a:gd name="connsiteY431" fmla="*/ 1993 h 19998"/>
                <a:gd name="connsiteX432" fmla="*/ 9843 w 19998"/>
                <a:gd name="connsiteY432" fmla="*/ 1645 h 19998"/>
                <a:gd name="connsiteX433" fmla="*/ 9902 w 19998"/>
                <a:gd name="connsiteY433" fmla="*/ 1645 h 19998"/>
                <a:gd name="connsiteX434" fmla="*/ 9902 w 19998"/>
                <a:gd name="connsiteY434" fmla="*/ 1628 h 19998"/>
                <a:gd name="connsiteX435" fmla="*/ 9902 w 19998"/>
                <a:gd name="connsiteY435" fmla="*/ 1607 h 19998"/>
                <a:gd name="connsiteX436" fmla="*/ 9843 w 19998"/>
                <a:gd name="connsiteY436" fmla="*/ 1542 h 19998"/>
                <a:gd name="connsiteX437" fmla="*/ 9886 w 19998"/>
                <a:gd name="connsiteY437" fmla="*/ 1260 h 19998"/>
                <a:gd name="connsiteX438" fmla="*/ 9926 w 19998"/>
                <a:gd name="connsiteY438" fmla="*/ 1243 h 19998"/>
                <a:gd name="connsiteX439" fmla="*/ 9886 w 19998"/>
                <a:gd name="connsiteY439" fmla="*/ 815 h 19998"/>
                <a:gd name="connsiteX440" fmla="*/ 9902 w 19998"/>
                <a:gd name="connsiteY440" fmla="*/ 815 h 19998"/>
                <a:gd name="connsiteX441" fmla="*/ 9886 w 19998"/>
                <a:gd name="connsiteY441" fmla="*/ 484 h 19998"/>
                <a:gd name="connsiteX442" fmla="*/ 10645 w 19998"/>
                <a:gd name="connsiteY442" fmla="*/ 186 h 19998"/>
                <a:gd name="connsiteX443" fmla="*/ 11307 w 19998"/>
                <a:gd name="connsiteY443" fmla="*/ 0 h 19998"/>
                <a:gd name="connsiteX444" fmla="*/ 11431 w 19998"/>
                <a:gd name="connsiteY444" fmla="*/ 324 h 19998"/>
                <a:gd name="connsiteX445" fmla="*/ 11431 w 19998"/>
                <a:gd name="connsiteY445" fmla="*/ 630 h 19998"/>
                <a:gd name="connsiteX446" fmla="*/ 11577 w 19998"/>
                <a:gd name="connsiteY446" fmla="*/ 630 h 19998"/>
                <a:gd name="connsiteX447" fmla="*/ 11700 w 19998"/>
                <a:gd name="connsiteY447" fmla="*/ 832 h 19998"/>
                <a:gd name="connsiteX448" fmla="*/ 11822 w 19998"/>
                <a:gd name="connsiteY448" fmla="*/ 895 h 19998"/>
                <a:gd name="connsiteX449" fmla="*/ 12158 w 19998"/>
                <a:gd name="connsiteY449" fmla="*/ 670 h 19998"/>
                <a:gd name="connsiteX450" fmla="*/ 12279 w 19998"/>
                <a:gd name="connsiteY450" fmla="*/ 792 h 19998"/>
                <a:gd name="connsiteX451" fmla="*/ 12255 w 19998"/>
                <a:gd name="connsiteY451" fmla="*/ 815 h 19998"/>
                <a:gd name="connsiteX452" fmla="*/ 12360 w 19998"/>
                <a:gd name="connsiteY452" fmla="*/ 895 h 19998"/>
                <a:gd name="connsiteX453" fmla="*/ 12360 w 19998"/>
                <a:gd name="connsiteY453" fmla="*/ 912 h 19998"/>
                <a:gd name="connsiteX454" fmla="*/ 12339 w 19998"/>
                <a:gd name="connsiteY454" fmla="*/ 935 h 19998"/>
                <a:gd name="connsiteX455" fmla="*/ 12548 w 19998"/>
                <a:gd name="connsiteY455" fmla="*/ 1342 h 19998"/>
                <a:gd name="connsiteX456" fmla="*/ 12753 w 19998"/>
                <a:gd name="connsiteY456" fmla="*/ 1260 h 19998"/>
                <a:gd name="connsiteX457" fmla="*/ 12729 w 19998"/>
                <a:gd name="connsiteY457" fmla="*/ 1363 h 19998"/>
                <a:gd name="connsiteX458" fmla="*/ 12834 w 19998"/>
                <a:gd name="connsiteY458" fmla="*/ 1323 h 19998"/>
                <a:gd name="connsiteX459" fmla="*/ 12853 w 19998"/>
                <a:gd name="connsiteY459" fmla="*/ 1342 h 19998"/>
                <a:gd name="connsiteX460" fmla="*/ 12901 w 19998"/>
                <a:gd name="connsiteY460" fmla="*/ 1342 h 19998"/>
                <a:gd name="connsiteX461" fmla="*/ 13039 w 19998"/>
                <a:gd name="connsiteY461" fmla="*/ 1769 h 19998"/>
                <a:gd name="connsiteX462" fmla="*/ 13039 w 19998"/>
                <a:gd name="connsiteY462" fmla="*/ 1751 h 19998"/>
                <a:gd name="connsiteX463" fmla="*/ 13065 w 19998"/>
                <a:gd name="connsiteY463" fmla="*/ 1751 h 19998"/>
                <a:gd name="connsiteX464" fmla="*/ 13082 w 19998"/>
                <a:gd name="connsiteY464" fmla="*/ 1671 h 19998"/>
                <a:gd name="connsiteX465" fmla="*/ 13186 w 19998"/>
                <a:gd name="connsiteY465" fmla="*/ 1645 h 19998"/>
                <a:gd name="connsiteX466" fmla="*/ 13203 w 19998"/>
                <a:gd name="connsiteY466" fmla="*/ 1671 h 19998"/>
                <a:gd name="connsiteX467" fmla="*/ 13203 w 19998"/>
                <a:gd name="connsiteY467" fmla="*/ 1645 h 19998"/>
                <a:gd name="connsiteX468" fmla="*/ 13267 w 19998"/>
                <a:gd name="connsiteY468" fmla="*/ 1645 h 19998"/>
                <a:gd name="connsiteX469" fmla="*/ 13267 w 19998"/>
                <a:gd name="connsiteY469" fmla="*/ 1671 h 19998"/>
                <a:gd name="connsiteX470" fmla="*/ 13308 w 19998"/>
                <a:gd name="connsiteY470" fmla="*/ 1687 h 19998"/>
                <a:gd name="connsiteX471" fmla="*/ 13308 w 19998"/>
                <a:gd name="connsiteY471" fmla="*/ 1711 h 19998"/>
                <a:gd name="connsiteX472" fmla="*/ 13515 w 19998"/>
                <a:gd name="connsiteY472" fmla="*/ 1628 h 19998"/>
                <a:gd name="connsiteX473" fmla="*/ 13598 w 19998"/>
                <a:gd name="connsiteY473" fmla="*/ 1751 h 19998"/>
                <a:gd name="connsiteX474" fmla="*/ 13660 w 19998"/>
                <a:gd name="connsiteY474" fmla="*/ 1769 h 19998"/>
                <a:gd name="connsiteX475" fmla="*/ 13660 w 19998"/>
                <a:gd name="connsiteY475" fmla="*/ 1833 h 19998"/>
                <a:gd name="connsiteX476" fmla="*/ 13677 w 19998"/>
                <a:gd name="connsiteY476" fmla="*/ 1833 h 19998"/>
                <a:gd name="connsiteX477" fmla="*/ 13677 w 19998"/>
                <a:gd name="connsiteY477" fmla="*/ 1849 h 19998"/>
                <a:gd name="connsiteX478" fmla="*/ 13725 w 19998"/>
                <a:gd name="connsiteY478" fmla="*/ 1849 h 19998"/>
                <a:gd name="connsiteX479" fmla="*/ 13703 w 19998"/>
                <a:gd name="connsiteY479" fmla="*/ 1833 h 19998"/>
                <a:gd name="connsiteX480" fmla="*/ 13725 w 19998"/>
                <a:gd name="connsiteY480" fmla="*/ 1791 h 19998"/>
                <a:gd name="connsiteX481" fmla="*/ 13808 w 19998"/>
                <a:gd name="connsiteY481" fmla="*/ 1873 h 19998"/>
                <a:gd name="connsiteX482" fmla="*/ 13725 w 19998"/>
                <a:gd name="connsiteY482" fmla="*/ 2155 h 19998"/>
                <a:gd name="connsiteX483" fmla="*/ 13725 w 19998"/>
                <a:gd name="connsiteY483" fmla="*/ 2138 h 19998"/>
                <a:gd name="connsiteX484" fmla="*/ 13784 w 19998"/>
                <a:gd name="connsiteY484" fmla="*/ 2155 h 19998"/>
                <a:gd name="connsiteX485" fmla="*/ 13825 w 19998"/>
                <a:gd name="connsiteY485" fmla="*/ 2301 h 19998"/>
                <a:gd name="connsiteX486" fmla="*/ 13703 w 19998"/>
                <a:gd name="connsiteY486" fmla="*/ 2420 h 19998"/>
                <a:gd name="connsiteX487" fmla="*/ 13741 w 19998"/>
                <a:gd name="connsiteY487" fmla="*/ 2463 h 19998"/>
                <a:gd name="connsiteX488" fmla="*/ 13703 w 19998"/>
                <a:gd name="connsiteY488" fmla="*/ 2503 h 19998"/>
                <a:gd name="connsiteX489" fmla="*/ 13784 w 19998"/>
                <a:gd name="connsiteY489" fmla="*/ 2519 h 19998"/>
                <a:gd name="connsiteX490" fmla="*/ 13784 w 19998"/>
                <a:gd name="connsiteY490" fmla="*/ 2540 h 19998"/>
                <a:gd name="connsiteX491" fmla="*/ 13849 w 19998"/>
                <a:gd name="connsiteY491" fmla="*/ 2540 h 19998"/>
                <a:gd name="connsiteX492" fmla="*/ 14280 w 19998"/>
                <a:gd name="connsiteY492" fmla="*/ 2540 h 19998"/>
                <a:gd name="connsiteX493" fmla="*/ 14527 w 19998"/>
                <a:gd name="connsiteY493" fmla="*/ 2437 h 19998"/>
                <a:gd name="connsiteX494" fmla="*/ 14527 w 19998"/>
                <a:gd name="connsiteY494" fmla="*/ 2218 h 19998"/>
                <a:gd name="connsiteX495" fmla="*/ 14715 w 19998"/>
                <a:gd name="connsiteY495" fmla="*/ 2051 h 19998"/>
                <a:gd name="connsiteX496" fmla="*/ 14815 w 19998"/>
                <a:gd name="connsiteY496" fmla="*/ 2115 h 19998"/>
                <a:gd name="connsiteX497" fmla="*/ 14775 w 19998"/>
                <a:gd name="connsiteY497" fmla="*/ 2138 h 19998"/>
                <a:gd name="connsiteX498" fmla="*/ 14796 w 19998"/>
                <a:gd name="connsiteY498" fmla="*/ 2218 h 19998"/>
                <a:gd name="connsiteX499" fmla="*/ 14756 w 19998"/>
                <a:gd name="connsiteY499" fmla="*/ 2195 h 19998"/>
                <a:gd name="connsiteX500" fmla="*/ 14732 w 19998"/>
                <a:gd name="connsiteY500" fmla="*/ 2218 h 19998"/>
                <a:gd name="connsiteX501" fmla="*/ 14756 w 19998"/>
                <a:gd name="connsiteY501" fmla="*/ 2237 h 19998"/>
                <a:gd name="connsiteX502" fmla="*/ 14732 w 19998"/>
                <a:gd name="connsiteY502" fmla="*/ 2275 h 19998"/>
                <a:gd name="connsiteX503" fmla="*/ 14715 w 19998"/>
                <a:gd name="connsiteY503" fmla="*/ 2275 h 19998"/>
                <a:gd name="connsiteX504" fmla="*/ 14756 w 19998"/>
                <a:gd name="connsiteY504" fmla="*/ 2341 h 19998"/>
                <a:gd name="connsiteX505" fmla="*/ 14675 w 19998"/>
                <a:gd name="connsiteY505" fmla="*/ 2519 h 19998"/>
                <a:gd name="connsiteX506" fmla="*/ 14815 w 19998"/>
                <a:gd name="connsiteY506" fmla="*/ 2622 h 19998"/>
                <a:gd name="connsiteX507" fmla="*/ 14796 w 19998"/>
                <a:gd name="connsiteY507" fmla="*/ 2904 h 19998"/>
                <a:gd name="connsiteX508" fmla="*/ 14918 w 19998"/>
                <a:gd name="connsiteY508" fmla="*/ 2904 h 19998"/>
                <a:gd name="connsiteX509" fmla="*/ 14918 w 19998"/>
                <a:gd name="connsiteY509" fmla="*/ 2867 h 19998"/>
                <a:gd name="connsiteX510" fmla="*/ 15001 w 19998"/>
                <a:gd name="connsiteY510" fmla="*/ 2888 h 19998"/>
                <a:gd name="connsiteX511" fmla="*/ 15230 w 19998"/>
                <a:gd name="connsiteY511" fmla="*/ 3074 h 19998"/>
                <a:gd name="connsiteX512" fmla="*/ 15249 w 19998"/>
                <a:gd name="connsiteY512" fmla="*/ 3050 h 19998"/>
                <a:gd name="connsiteX513" fmla="*/ 15249 w 19998"/>
                <a:gd name="connsiteY513" fmla="*/ 3114 h 19998"/>
                <a:gd name="connsiteX514" fmla="*/ 15330 w 19998"/>
                <a:gd name="connsiteY514" fmla="*/ 3114 h 19998"/>
                <a:gd name="connsiteX515" fmla="*/ 15418 w 19998"/>
                <a:gd name="connsiteY515" fmla="*/ 3114 h 19998"/>
                <a:gd name="connsiteX516" fmla="*/ 15499 w 19998"/>
                <a:gd name="connsiteY516" fmla="*/ 3196 h 19998"/>
                <a:gd name="connsiteX517" fmla="*/ 15475 w 19998"/>
                <a:gd name="connsiteY517" fmla="*/ 3252 h 19998"/>
                <a:gd name="connsiteX518" fmla="*/ 15499 w 19998"/>
                <a:gd name="connsiteY518" fmla="*/ 3295 h 19998"/>
                <a:gd name="connsiteX519" fmla="*/ 15499 w 19998"/>
                <a:gd name="connsiteY519" fmla="*/ 3276 h 19998"/>
                <a:gd name="connsiteX520" fmla="*/ 15599 w 19998"/>
                <a:gd name="connsiteY520" fmla="*/ 3276 h 19998"/>
                <a:gd name="connsiteX521" fmla="*/ 15704 w 19998"/>
                <a:gd name="connsiteY521" fmla="*/ 3374 h 19998"/>
                <a:gd name="connsiteX522" fmla="*/ 15682 w 19998"/>
                <a:gd name="connsiteY522" fmla="*/ 3414 h 19998"/>
                <a:gd name="connsiteX523" fmla="*/ 15723 w 19998"/>
                <a:gd name="connsiteY523" fmla="*/ 3478 h 19998"/>
                <a:gd name="connsiteX524" fmla="*/ 15704 w 19998"/>
                <a:gd name="connsiteY524" fmla="*/ 3497 h 19998"/>
                <a:gd name="connsiteX525" fmla="*/ 15747 w 19998"/>
                <a:gd name="connsiteY525" fmla="*/ 3534 h 19998"/>
                <a:gd name="connsiteX526" fmla="*/ 15747 w 19998"/>
                <a:gd name="connsiteY526" fmla="*/ 3518 h 19998"/>
                <a:gd name="connsiteX527" fmla="*/ 15935 w 19998"/>
                <a:gd name="connsiteY527" fmla="*/ 3478 h 19998"/>
                <a:gd name="connsiteX528" fmla="*/ 15935 w 19998"/>
                <a:gd name="connsiteY528" fmla="*/ 3518 h 19998"/>
                <a:gd name="connsiteX529" fmla="*/ 15951 w 19998"/>
                <a:gd name="connsiteY529" fmla="*/ 3518 h 19998"/>
                <a:gd name="connsiteX530" fmla="*/ 15992 w 19998"/>
                <a:gd name="connsiteY530" fmla="*/ 3414 h 19998"/>
                <a:gd name="connsiteX531" fmla="*/ 16156 w 19998"/>
                <a:gd name="connsiteY531" fmla="*/ 3414 h 19998"/>
                <a:gd name="connsiteX532" fmla="*/ 16156 w 19998"/>
                <a:gd name="connsiteY532" fmla="*/ 3374 h 19998"/>
                <a:gd name="connsiteX533" fmla="*/ 16302 w 19998"/>
                <a:gd name="connsiteY533" fmla="*/ 3436 h 19998"/>
                <a:gd name="connsiteX534" fmla="*/ 16285 w 19998"/>
                <a:gd name="connsiteY534" fmla="*/ 3454 h 19998"/>
                <a:gd name="connsiteX535" fmla="*/ 16366 w 19998"/>
                <a:gd name="connsiteY535" fmla="*/ 3518 h 19998"/>
                <a:gd name="connsiteX536" fmla="*/ 16490 w 19998"/>
                <a:gd name="connsiteY536" fmla="*/ 3518 h 19998"/>
                <a:gd name="connsiteX537" fmla="*/ 16506 w 19998"/>
                <a:gd name="connsiteY537" fmla="*/ 3600 h 19998"/>
                <a:gd name="connsiteX538" fmla="*/ 16590 w 19998"/>
                <a:gd name="connsiteY538" fmla="*/ 3624 h 19998"/>
                <a:gd name="connsiteX539" fmla="*/ 16611 w 19998"/>
                <a:gd name="connsiteY539" fmla="*/ 3581 h 19998"/>
                <a:gd name="connsiteX540" fmla="*/ 16694 w 19998"/>
                <a:gd name="connsiteY540" fmla="*/ 3600 h 19998"/>
                <a:gd name="connsiteX541" fmla="*/ 16694 w 19998"/>
                <a:gd name="connsiteY541" fmla="*/ 3560 h 19998"/>
                <a:gd name="connsiteX542" fmla="*/ 16716 w 19998"/>
                <a:gd name="connsiteY542" fmla="*/ 3560 h 19998"/>
                <a:gd name="connsiteX543" fmla="*/ 16716 w 19998"/>
                <a:gd name="connsiteY543" fmla="*/ 3518 h 19998"/>
                <a:gd name="connsiteX544" fmla="*/ 16759 w 19998"/>
                <a:gd name="connsiteY544" fmla="*/ 3497 h 19998"/>
                <a:gd name="connsiteX545" fmla="*/ 16759 w 19998"/>
                <a:gd name="connsiteY545" fmla="*/ 3478 h 19998"/>
                <a:gd name="connsiteX546" fmla="*/ 16940 w 19998"/>
                <a:gd name="connsiteY546" fmla="*/ 3478 h 19998"/>
                <a:gd name="connsiteX547" fmla="*/ 17085 w 19998"/>
                <a:gd name="connsiteY547" fmla="*/ 3560 h 19998"/>
                <a:gd name="connsiteX548" fmla="*/ 17085 w 19998"/>
                <a:gd name="connsiteY548" fmla="*/ 3534 h 19998"/>
                <a:gd name="connsiteX549" fmla="*/ 17192 w 19998"/>
                <a:gd name="connsiteY549" fmla="*/ 3518 h 19998"/>
                <a:gd name="connsiteX550" fmla="*/ 17192 w 19998"/>
                <a:gd name="connsiteY550" fmla="*/ 3534 h 19998"/>
                <a:gd name="connsiteX551" fmla="*/ 17373 w 19998"/>
                <a:gd name="connsiteY551" fmla="*/ 3640 h 19998"/>
                <a:gd name="connsiteX552" fmla="*/ 17354 w 19998"/>
                <a:gd name="connsiteY552" fmla="*/ 3663 h 19998"/>
                <a:gd name="connsiteX553" fmla="*/ 17437 w 19998"/>
                <a:gd name="connsiteY553" fmla="*/ 3783 h 19998"/>
                <a:gd name="connsiteX554" fmla="*/ 17397 w 19998"/>
                <a:gd name="connsiteY554" fmla="*/ 3783 h 19998"/>
                <a:gd name="connsiteX555" fmla="*/ 17414 w 19998"/>
                <a:gd name="connsiteY555" fmla="*/ 3826 h 19998"/>
                <a:gd name="connsiteX556" fmla="*/ 17437 w 19998"/>
                <a:gd name="connsiteY556" fmla="*/ 3826 h 19998"/>
                <a:gd name="connsiteX557" fmla="*/ 17602 w 19998"/>
                <a:gd name="connsiteY557" fmla="*/ 4028 h 19998"/>
                <a:gd name="connsiteX558" fmla="*/ 17623 w 19998"/>
                <a:gd name="connsiteY558" fmla="*/ 4091 h 19998"/>
                <a:gd name="connsiteX559" fmla="*/ 17642 w 19998"/>
                <a:gd name="connsiteY559" fmla="*/ 4091 h 19998"/>
                <a:gd name="connsiteX560" fmla="*/ 17683 w 19998"/>
                <a:gd name="connsiteY560" fmla="*/ 4211 h 19998"/>
                <a:gd name="connsiteX561" fmla="*/ 17849 w 19998"/>
                <a:gd name="connsiteY561" fmla="*/ 4211 h 19998"/>
                <a:gd name="connsiteX562" fmla="*/ 17849 w 19998"/>
                <a:gd name="connsiteY562" fmla="*/ 4171 h 19998"/>
                <a:gd name="connsiteX563" fmla="*/ 17871 w 19998"/>
                <a:gd name="connsiteY563" fmla="*/ 4171 h 19998"/>
                <a:gd name="connsiteX564" fmla="*/ 17830 w 19998"/>
                <a:gd name="connsiteY564" fmla="*/ 4091 h 19998"/>
                <a:gd name="connsiteX565" fmla="*/ 17871 w 19998"/>
                <a:gd name="connsiteY565" fmla="*/ 4065 h 19998"/>
                <a:gd name="connsiteX566" fmla="*/ 17935 w 19998"/>
                <a:gd name="connsiteY566" fmla="*/ 4091 h 19998"/>
                <a:gd name="connsiteX567" fmla="*/ 17976 w 19998"/>
                <a:gd name="connsiteY567" fmla="*/ 4065 h 19998"/>
                <a:gd name="connsiteX568" fmla="*/ 18019 w 19998"/>
                <a:gd name="connsiteY568" fmla="*/ 4091 h 19998"/>
                <a:gd name="connsiteX569" fmla="*/ 18140 w 19998"/>
                <a:gd name="connsiteY569" fmla="*/ 4131 h 19998"/>
                <a:gd name="connsiteX570" fmla="*/ 18183 w 19998"/>
                <a:gd name="connsiteY570" fmla="*/ 4293 h 19998"/>
                <a:gd name="connsiteX571" fmla="*/ 18200 w 19998"/>
                <a:gd name="connsiteY571" fmla="*/ 4293 h 19998"/>
                <a:gd name="connsiteX572" fmla="*/ 18223 w 19998"/>
                <a:gd name="connsiteY572" fmla="*/ 4211 h 19998"/>
                <a:gd name="connsiteX573" fmla="*/ 18240 w 19998"/>
                <a:gd name="connsiteY573" fmla="*/ 4211 h 19998"/>
                <a:gd name="connsiteX574" fmla="*/ 18240 w 19998"/>
                <a:gd name="connsiteY574" fmla="*/ 4230 h 19998"/>
                <a:gd name="connsiteX575" fmla="*/ 18281 w 19998"/>
                <a:gd name="connsiteY575" fmla="*/ 4230 h 19998"/>
                <a:gd name="connsiteX576" fmla="*/ 18328 w 19998"/>
                <a:gd name="connsiteY576" fmla="*/ 4270 h 19998"/>
                <a:gd name="connsiteX577" fmla="*/ 18369 w 19998"/>
                <a:gd name="connsiteY577" fmla="*/ 4253 h 19998"/>
                <a:gd name="connsiteX578" fmla="*/ 18388 w 19998"/>
                <a:gd name="connsiteY578" fmla="*/ 4270 h 19998"/>
                <a:gd name="connsiteX579" fmla="*/ 18531 w 19998"/>
                <a:gd name="connsiteY579" fmla="*/ 4253 h 19998"/>
                <a:gd name="connsiteX580" fmla="*/ 18531 w 19998"/>
                <a:gd name="connsiteY580" fmla="*/ 4270 h 19998"/>
                <a:gd name="connsiteX581" fmla="*/ 18631 w 19998"/>
                <a:gd name="connsiteY581" fmla="*/ 4211 h 19998"/>
                <a:gd name="connsiteX582" fmla="*/ 18631 w 19998"/>
                <a:gd name="connsiteY582" fmla="*/ 4131 h 19998"/>
                <a:gd name="connsiteX583" fmla="*/ 18762 w 19998"/>
                <a:gd name="connsiteY583" fmla="*/ 4108 h 19998"/>
                <a:gd name="connsiteX584" fmla="*/ 18778 w 19998"/>
                <a:gd name="connsiteY584" fmla="*/ 4148 h 19998"/>
                <a:gd name="connsiteX585" fmla="*/ 18821 w 19998"/>
                <a:gd name="connsiteY585" fmla="*/ 4131 h 19998"/>
                <a:gd name="connsiteX586" fmla="*/ 18943 w 19998"/>
                <a:gd name="connsiteY586" fmla="*/ 4333 h 19998"/>
                <a:gd name="connsiteX587" fmla="*/ 19047 w 19998"/>
                <a:gd name="connsiteY587" fmla="*/ 4333 h 19998"/>
                <a:gd name="connsiteX588" fmla="*/ 19064 w 19998"/>
                <a:gd name="connsiteY588" fmla="*/ 4392 h 19998"/>
                <a:gd name="connsiteX589" fmla="*/ 19152 w 19998"/>
                <a:gd name="connsiteY589" fmla="*/ 4392 h 19998"/>
                <a:gd name="connsiteX590" fmla="*/ 19152 w 19998"/>
                <a:gd name="connsiteY590" fmla="*/ 4373 h 19998"/>
                <a:gd name="connsiteX591" fmla="*/ 19212 w 19998"/>
                <a:gd name="connsiteY591" fmla="*/ 4373 h 19998"/>
                <a:gd name="connsiteX592" fmla="*/ 19212 w 19998"/>
                <a:gd name="connsiteY592" fmla="*/ 4392 h 19998"/>
                <a:gd name="connsiteX593" fmla="*/ 19317 w 19998"/>
                <a:gd name="connsiteY593" fmla="*/ 4333 h 19998"/>
                <a:gd name="connsiteX594" fmla="*/ 19417 w 19998"/>
                <a:gd name="connsiteY594" fmla="*/ 4392 h 19998"/>
                <a:gd name="connsiteX595" fmla="*/ 19443 w 19998"/>
                <a:gd name="connsiteY595" fmla="*/ 4373 h 19998"/>
                <a:gd name="connsiteX596" fmla="*/ 19500 w 19998"/>
                <a:gd name="connsiteY596" fmla="*/ 4373 h 19998"/>
                <a:gd name="connsiteX597" fmla="*/ 19521 w 19998"/>
                <a:gd name="connsiteY597" fmla="*/ 4352 h 19998"/>
                <a:gd name="connsiteX598" fmla="*/ 19998 w 19998"/>
                <a:gd name="connsiteY598" fmla="*/ 4512 h 19998"/>
                <a:gd name="connsiteX599" fmla="*/ 19750 w 19998"/>
                <a:gd name="connsiteY599" fmla="*/ 4939 h 19998"/>
                <a:gd name="connsiteX600" fmla="*/ 19712 w 19998"/>
                <a:gd name="connsiteY600" fmla="*/ 4939 h 19998"/>
                <a:gd name="connsiteX601" fmla="*/ 19686 w 19998"/>
                <a:gd name="connsiteY601" fmla="*/ 5003 h 19998"/>
                <a:gd name="connsiteX602" fmla="*/ 19645 w 19998"/>
                <a:gd name="connsiteY602" fmla="*/ 5003 h 19998"/>
                <a:gd name="connsiteX603" fmla="*/ 19131 w 19998"/>
                <a:gd name="connsiteY603" fmla="*/ 6512 h 19998"/>
                <a:gd name="connsiteX604" fmla="*/ 19236 w 19998"/>
                <a:gd name="connsiteY604" fmla="*/ 7750 h 19998"/>
                <a:gd name="connsiteX605" fmla="*/ 19212 w 19998"/>
                <a:gd name="connsiteY605" fmla="*/ 7750 h 19998"/>
                <a:gd name="connsiteX606" fmla="*/ 19090 w 19998"/>
                <a:gd name="connsiteY606" fmla="*/ 7870 h 19998"/>
                <a:gd name="connsiteX607" fmla="*/ 19152 w 19998"/>
                <a:gd name="connsiteY607" fmla="*/ 7853 h 19998"/>
                <a:gd name="connsiteX608" fmla="*/ 19064 w 19998"/>
                <a:gd name="connsiteY608" fmla="*/ 7973 h 19998"/>
                <a:gd name="connsiteX609" fmla="*/ 18983 w 19998"/>
                <a:gd name="connsiteY609" fmla="*/ 7973 h 19998"/>
                <a:gd name="connsiteX610" fmla="*/ 18714 w 19998"/>
                <a:gd name="connsiteY610" fmla="*/ 8135 h 19998"/>
                <a:gd name="connsiteX611" fmla="*/ 18695 w 19998"/>
                <a:gd name="connsiteY611" fmla="*/ 8093 h 19998"/>
                <a:gd name="connsiteX612" fmla="*/ 18614 w 19998"/>
                <a:gd name="connsiteY612" fmla="*/ 7997 h 19998"/>
                <a:gd name="connsiteX613" fmla="*/ 18304 w 19998"/>
                <a:gd name="connsiteY61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478 w 19998"/>
                <a:gd name="connsiteY237" fmla="*/ 18731 h 19998"/>
                <a:gd name="connsiteX238" fmla="*/ 6254 w 19998"/>
                <a:gd name="connsiteY238" fmla="*/ 18858 h 19998"/>
                <a:gd name="connsiteX239" fmla="*/ 6149 w 19998"/>
                <a:gd name="connsiteY239" fmla="*/ 18773 h 19998"/>
                <a:gd name="connsiteX240" fmla="*/ 6066 w 19998"/>
                <a:gd name="connsiteY240" fmla="*/ 18877 h 19998"/>
                <a:gd name="connsiteX241" fmla="*/ 6025 w 19998"/>
                <a:gd name="connsiteY241" fmla="*/ 18858 h 19998"/>
                <a:gd name="connsiteX242" fmla="*/ 6025 w 19998"/>
                <a:gd name="connsiteY242" fmla="*/ 18820 h 19998"/>
                <a:gd name="connsiteX243" fmla="*/ 5861 w 19998"/>
                <a:gd name="connsiteY243" fmla="*/ 18632 h 19998"/>
                <a:gd name="connsiteX244" fmla="*/ 5820 w 19998"/>
                <a:gd name="connsiteY244" fmla="*/ 18632 h 19998"/>
                <a:gd name="connsiteX245" fmla="*/ 5732 w 19998"/>
                <a:gd name="connsiteY245" fmla="*/ 18447 h 19998"/>
                <a:gd name="connsiteX246" fmla="*/ 5075 w 19998"/>
                <a:gd name="connsiteY246" fmla="*/ 18310 h 19998"/>
                <a:gd name="connsiteX247" fmla="*/ 4806 w 19998"/>
                <a:gd name="connsiteY247" fmla="*/ 18165 h 19998"/>
                <a:gd name="connsiteX248" fmla="*/ 4725 w 19998"/>
                <a:gd name="connsiteY248" fmla="*/ 18247 h 19998"/>
                <a:gd name="connsiteX249" fmla="*/ 4515 w 19998"/>
                <a:gd name="connsiteY249" fmla="*/ 18101 h 19998"/>
                <a:gd name="connsiteX250" fmla="*/ 4684 w 19998"/>
                <a:gd name="connsiteY250" fmla="*/ 17737 h 19998"/>
                <a:gd name="connsiteX251" fmla="*/ 4415 w 19998"/>
                <a:gd name="connsiteY251" fmla="*/ 17634 h 19998"/>
                <a:gd name="connsiteX252" fmla="*/ 4372 w 19998"/>
                <a:gd name="connsiteY252" fmla="*/ 17714 h 19998"/>
                <a:gd name="connsiteX253" fmla="*/ 4311 w 19998"/>
                <a:gd name="connsiteY253" fmla="*/ 17714 h 19998"/>
                <a:gd name="connsiteX254" fmla="*/ 4294 w 19998"/>
                <a:gd name="connsiteY254" fmla="*/ 17594 h 19998"/>
                <a:gd name="connsiteX255" fmla="*/ 4103 w 19998"/>
                <a:gd name="connsiteY255" fmla="*/ 17617 h 19998"/>
                <a:gd name="connsiteX256" fmla="*/ 4063 w 19998"/>
                <a:gd name="connsiteY256" fmla="*/ 17495 h 19998"/>
                <a:gd name="connsiteX257" fmla="*/ 4041 w 19998"/>
                <a:gd name="connsiteY257" fmla="*/ 17495 h 19998"/>
                <a:gd name="connsiteX258" fmla="*/ 4025 w 19998"/>
                <a:gd name="connsiteY258" fmla="*/ 17432 h 19998"/>
                <a:gd name="connsiteX259" fmla="*/ 4103 w 19998"/>
                <a:gd name="connsiteY259" fmla="*/ 17415 h 19998"/>
                <a:gd name="connsiteX260" fmla="*/ 4251 w 19998"/>
                <a:gd name="connsiteY260" fmla="*/ 17389 h 19998"/>
                <a:gd name="connsiteX261" fmla="*/ 4251 w 19998"/>
                <a:gd name="connsiteY261" fmla="*/ 17373 h 19998"/>
                <a:gd name="connsiteX262" fmla="*/ 4499 w 19998"/>
                <a:gd name="connsiteY262" fmla="*/ 17084 h 19998"/>
                <a:gd name="connsiteX263" fmla="*/ 5037 w 19998"/>
                <a:gd name="connsiteY263" fmla="*/ 14969 h 19998"/>
                <a:gd name="connsiteX264" fmla="*/ 5011 w 19998"/>
                <a:gd name="connsiteY264" fmla="*/ 14767 h 19998"/>
                <a:gd name="connsiteX265" fmla="*/ 5218 w 19998"/>
                <a:gd name="connsiteY265" fmla="*/ 14525 h 19998"/>
                <a:gd name="connsiteX266" fmla="*/ 5427 w 19998"/>
                <a:gd name="connsiteY266" fmla="*/ 14583 h 19998"/>
                <a:gd name="connsiteX267" fmla="*/ 5444 w 19998"/>
                <a:gd name="connsiteY267" fmla="*/ 14525 h 19998"/>
                <a:gd name="connsiteX268" fmla="*/ 5387 w 19998"/>
                <a:gd name="connsiteY268" fmla="*/ 14464 h 19998"/>
                <a:gd name="connsiteX269" fmla="*/ 5427 w 19998"/>
                <a:gd name="connsiteY269" fmla="*/ 14485 h 19998"/>
                <a:gd name="connsiteX270" fmla="*/ 5427 w 19998"/>
                <a:gd name="connsiteY270" fmla="*/ 14464 h 19998"/>
                <a:gd name="connsiteX271" fmla="*/ 5218 w 19998"/>
                <a:gd name="connsiteY271" fmla="*/ 14318 h 19998"/>
                <a:gd name="connsiteX272" fmla="*/ 5075 w 19998"/>
                <a:gd name="connsiteY272" fmla="*/ 14647 h 19998"/>
                <a:gd name="connsiteX273" fmla="*/ 5037 w 19998"/>
                <a:gd name="connsiteY273" fmla="*/ 14623 h 19998"/>
                <a:gd name="connsiteX274" fmla="*/ 5427 w 19998"/>
                <a:gd name="connsiteY274" fmla="*/ 12509 h 19998"/>
                <a:gd name="connsiteX275" fmla="*/ 5470 w 19998"/>
                <a:gd name="connsiteY275" fmla="*/ 12492 h 19998"/>
                <a:gd name="connsiteX276" fmla="*/ 5511 w 19998"/>
                <a:gd name="connsiteY276" fmla="*/ 12548 h 19998"/>
                <a:gd name="connsiteX277" fmla="*/ 5961 w 19998"/>
                <a:gd name="connsiteY277" fmla="*/ 13284 h 19998"/>
                <a:gd name="connsiteX278" fmla="*/ 6352 w 19998"/>
                <a:gd name="connsiteY278" fmla="*/ 14017 h 19998"/>
                <a:gd name="connsiteX279" fmla="*/ 6352 w 19998"/>
                <a:gd name="connsiteY279" fmla="*/ 13808 h 19998"/>
                <a:gd name="connsiteX280" fmla="*/ 6001 w 19998"/>
                <a:gd name="connsiteY280" fmla="*/ 13058 h 19998"/>
                <a:gd name="connsiteX281" fmla="*/ 5675 w 19998"/>
                <a:gd name="connsiteY281" fmla="*/ 12532 h 19998"/>
                <a:gd name="connsiteX282" fmla="*/ 5551 w 19998"/>
                <a:gd name="connsiteY282" fmla="*/ 12410 h 19998"/>
                <a:gd name="connsiteX283" fmla="*/ 5258 w 19998"/>
                <a:gd name="connsiteY283" fmla="*/ 12227 h 19998"/>
                <a:gd name="connsiteX284" fmla="*/ 5242 w 19998"/>
                <a:gd name="connsiteY284" fmla="*/ 12243 h 19998"/>
                <a:gd name="connsiteX285" fmla="*/ 5175 w 19998"/>
                <a:gd name="connsiteY285" fmla="*/ 11961 h 19998"/>
                <a:gd name="connsiteX286" fmla="*/ 5363 w 19998"/>
                <a:gd name="connsiteY286" fmla="*/ 11961 h 19998"/>
                <a:gd name="connsiteX287" fmla="*/ 5487 w 19998"/>
                <a:gd name="connsiteY287" fmla="*/ 11653 h 19998"/>
                <a:gd name="connsiteX288" fmla="*/ 5470 w 19998"/>
                <a:gd name="connsiteY288" fmla="*/ 11653 h 19998"/>
                <a:gd name="connsiteX289" fmla="*/ 5470 w 19998"/>
                <a:gd name="connsiteY289" fmla="*/ 11637 h 19998"/>
                <a:gd name="connsiteX290" fmla="*/ 5444 w 19998"/>
                <a:gd name="connsiteY290" fmla="*/ 11268 h 19998"/>
                <a:gd name="connsiteX291" fmla="*/ 5339 w 19998"/>
                <a:gd name="connsiteY291" fmla="*/ 11146 h 19998"/>
                <a:gd name="connsiteX292" fmla="*/ 5251 w 19998"/>
                <a:gd name="connsiteY292" fmla="*/ 10849 h 19998"/>
                <a:gd name="connsiteX293" fmla="*/ 4784 w 19998"/>
                <a:gd name="connsiteY293" fmla="*/ 10539 h 19998"/>
                <a:gd name="connsiteX294" fmla="*/ 4603 w 19998"/>
                <a:gd name="connsiteY294" fmla="*/ 10497 h 19998"/>
                <a:gd name="connsiteX295" fmla="*/ 4620 w 19998"/>
                <a:gd name="connsiteY295" fmla="*/ 10476 h 19998"/>
                <a:gd name="connsiteX296" fmla="*/ 3877 w 19998"/>
                <a:gd name="connsiteY296" fmla="*/ 9395 h 19998"/>
                <a:gd name="connsiteX297" fmla="*/ 3941 w 19998"/>
                <a:gd name="connsiteY297" fmla="*/ 9353 h 19998"/>
                <a:gd name="connsiteX298" fmla="*/ 3918 w 19998"/>
                <a:gd name="connsiteY298" fmla="*/ 9353 h 19998"/>
                <a:gd name="connsiteX299" fmla="*/ 4168 w 19998"/>
                <a:gd name="connsiteY299" fmla="*/ 9071 h 19998"/>
                <a:gd name="connsiteX300" fmla="*/ 3753 w 19998"/>
                <a:gd name="connsiteY300" fmla="*/ 8829 h 19998"/>
                <a:gd name="connsiteX301" fmla="*/ 3899 w 19998"/>
                <a:gd name="connsiteY301" fmla="*/ 8645 h 19998"/>
                <a:gd name="connsiteX302" fmla="*/ 3899 w 19998"/>
                <a:gd name="connsiteY302" fmla="*/ 8521 h 19998"/>
                <a:gd name="connsiteX303" fmla="*/ 4472 w 19998"/>
                <a:gd name="connsiteY303" fmla="*/ 8666 h 19998"/>
                <a:gd name="connsiteX304" fmla="*/ 3877 w 19998"/>
                <a:gd name="connsiteY304" fmla="*/ 8457 h 19998"/>
                <a:gd name="connsiteX305" fmla="*/ 3689 w 19998"/>
                <a:gd name="connsiteY305" fmla="*/ 8587 h 19998"/>
                <a:gd name="connsiteX306" fmla="*/ 3360 w 19998"/>
                <a:gd name="connsiteY306" fmla="*/ 8401 h 19998"/>
                <a:gd name="connsiteX307" fmla="*/ 3303 w 19998"/>
                <a:gd name="connsiteY307" fmla="*/ 8239 h 19998"/>
                <a:gd name="connsiteX308" fmla="*/ 3465 w 19998"/>
                <a:gd name="connsiteY308" fmla="*/ 8077 h 19998"/>
                <a:gd name="connsiteX309" fmla="*/ 3344 w 19998"/>
                <a:gd name="connsiteY309" fmla="*/ 7910 h 19998"/>
                <a:gd name="connsiteX310" fmla="*/ 2844 w 19998"/>
                <a:gd name="connsiteY310" fmla="*/ 7933 h 19998"/>
                <a:gd name="connsiteX311" fmla="*/ 3115 w 19998"/>
                <a:gd name="connsiteY311" fmla="*/ 7651 h 19998"/>
                <a:gd name="connsiteX312" fmla="*/ 2477 w 19998"/>
                <a:gd name="connsiteY312" fmla="*/ 7750 h 19998"/>
                <a:gd name="connsiteX313" fmla="*/ 2477 w 19998"/>
                <a:gd name="connsiteY313" fmla="*/ 7973 h 19998"/>
                <a:gd name="connsiteX314" fmla="*/ 2127 w 19998"/>
                <a:gd name="connsiteY314" fmla="*/ 7442 h 19998"/>
                <a:gd name="connsiteX315" fmla="*/ 1831 w 19998"/>
                <a:gd name="connsiteY315" fmla="*/ 7261 h 19998"/>
                <a:gd name="connsiteX316" fmla="*/ 1260 w 19998"/>
                <a:gd name="connsiteY316" fmla="*/ 6996 h 19998"/>
                <a:gd name="connsiteX317" fmla="*/ 1276 w 19998"/>
                <a:gd name="connsiteY317" fmla="*/ 6975 h 19998"/>
                <a:gd name="connsiteX318" fmla="*/ 1260 w 19998"/>
                <a:gd name="connsiteY318" fmla="*/ 6958 h 19998"/>
                <a:gd name="connsiteX319" fmla="*/ 1172 w 19998"/>
                <a:gd name="connsiteY319" fmla="*/ 6892 h 19998"/>
                <a:gd name="connsiteX320" fmla="*/ 886 w 19998"/>
                <a:gd name="connsiteY320" fmla="*/ 6975 h 19998"/>
                <a:gd name="connsiteX321" fmla="*/ 679 w 19998"/>
                <a:gd name="connsiteY321" fmla="*/ 7099 h 19998"/>
                <a:gd name="connsiteX322" fmla="*/ 533 w 19998"/>
                <a:gd name="connsiteY322" fmla="*/ 7078 h 19998"/>
                <a:gd name="connsiteX323" fmla="*/ 533 w 19998"/>
                <a:gd name="connsiteY323" fmla="*/ 7022 h 19998"/>
                <a:gd name="connsiteX324" fmla="*/ 574 w 19998"/>
                <a:gd name="connsiteY324" fmla="*/ 6996 h 19998"/>
                <a:gd name="connsiteX325" fmla="*/ 305 w 19998"/>
                <a:gd name="connsiteY325" fmla="*/ 6568 h 19998"/>
                <a:gd name="connsiteX326" fmla="*/ 264 w 19998"/>
                <a:gd name="connsiteY326" fmla="*/ 6594 h 19998"/>
                <a:gd name="connsiteX327" fmla="*/ 164 w 19998"/>
                <a:gd name="connsiteY327" fmla="*/ 6528 h 19998"/>
                <a:gd name="connsiteX328" fmla="*/ 0 w 19998"/>
                <a:gd name="connsiteY328" fmla="*/ 6490 h 19998"/>
                <a:gd name="connsiteX329" fmla="*/ 17 w 19998"/>
                <a:gd name="connsiteY329" fmla="*/ 6465 h 19998"/>
                <a:gd name="connsiteX330" fmla="*/ 57 w 19998"/>
                <a:gd name="connsiteY330" fmla="*/ 6465 h 19998"/>
                <a:gd name="connsiteX331" fmla="*/ 695 w 19998"/>
                <a:gd name="connsiteY331" fmla="*/ 6408 h 19998"/>
                <a:gd name="connsiteX332" fmla="*/ 760 w 19998"/>
                <a:gd name="connsiteY332" fmla="*/ 6262 h 19998"/>
                <a:gd name="connsiteX333" fmla="*/ 433 w 19998"/>
                <a:gd name="connsiteY333" fmla="*/ 6084 h 19998"/>
                <a:gd name="connsiteX334" fmla="*/ 348 w 19998"/>
                <a:gd name="connsiteY334" fmla="*/ 6204 h 19998"/>
                <a:gd name="connsiteX335" fmla="*/ 329 w 19998"/>
                <a:gd name="connsiteY335" fmla="*/ 6204 h 19998"/>
                <a:gd name="connsiteX336" fmla="*/ 305 w 19998"/>
                <a:gd name="connsiteY336" fmla="*/ 6060 h 19998"/>
                <a:gd name="connsiteX337" fmla="*/ 348 w 19998"/>
                <a:gd name="connsiteY337" fmla="*/ 6044 h 19998"/>
                <a:gd name="connsiteX338" fmla="*/ 348 w 19998"/>
                <a:gd name="connsiteY338" fmla="*/ 5997 h 19998"/>
                <a:gd name="connsiteX339" fmla="*/ 248 w 19998"/>
                <a:gd name="connsiteY339" fmla="*/ 5997 h 19998"/>
                <a:gd name="connsiteX340" fmla="*/ 221 w 19998"/>
                <a:gd name="connsiteY340" fmla="*/ 5938 h 19998"/>
                <a:gd name="connsiteX341" fmla="*/ 329 w 19998"/>
                <a:gd name="connsiteY341" fmla="*/ 5938 h 19998"/>
                <a:gd name="connsiteX342" fmla="*/ 348 w 19998"/>
                <a:gd name="connsiteY342" fmla="*/ 5818 h 19998"/>
                <a:gd name="connsiteX343" fmla="*/ 391 w 19998"/>
                <a:gd name="connsiteY343" fmla="*/ 5818 h 19998"/>
                <a:gd name="connsiteX344" fmla="*/ 369 w 19998"/>
                <a:gd name="connsiteY344" fmla="*/ 5917 h 19998"/>
                <a:gd name="connsiteX345" fmla="*/ 433 w 19998"/>
                <a:gd name="connsiteY345" fmla="*/ 5877 h 19998"/>
                <a:gd name="connsiteX346" fmla="*/ 433 w 19998"/>
                <a:gd name="connsiteY346" fmla="*/ 5898 h 19998"/>
                <a:gd name="connsiteX347" fmla="*/ 410 w 19998"/>
                <a:gd name="connsiteY347" fmla="*/ 5917 h 19998"/>
                <a:gd name="connsiteX348" fmla="*/ 555 w 19998"/>
                <a:gd name="connsiteY348" fmla="*/ 5938 h 19998"/>
                <a:gd name="connsiteX349" fmla="*/ 555 w 19998"/>
                <a:gd name="connsiteY349" fmla="*/ 5955 h 19998"/>
                <a:gd name="connsiteX350" fmla="*/ 738 w 19998"/>
                <a:gd name="connsiteY350" fmla="*/ 5938 h 19998"/>
                <a:gd name="connsiteX351" fmla="*/ 695 w 19998"/>
                <a:gd name="connsiteY351" fmla="*/ 5835 h 19998"/>
                <a:gd name="connsiteX352" fmla="*/ 655 w 19998"/>
                <a:gd name="connsiteY352" fmla="*/ 5835 h 19998"/>
                <a:gd name="connsiteX353" fmla="*/ 598 w 19998"/>
                <a:gd name="connsiteY353" fmla="*/ 5736 h 19998"/>
                <a:gd name="connsiteX354" fmla="*/ 141 w 19998"/>
                <a:gd name="connsiteY354" fmla="*/ 5778 h 19998"/>
                <a:gd name="connsiteX355" fmla="*/ 141 w 19998"/>
                <a:gd name="connsiteY355" fmla="*/ 5795 h 19998"/>
                <a:gd name="connsiteX356" fmla="*/ 17 w 19998"/>
                <a:gd name="connsiteY356" fmla="*/ 5818 h 19998"/>
                <a:gd name="connsiteX357" fmla="*/ 141 w 19998"/>
                <a:gd name="connsiteY357" fmla="*/ 5287 h 19998"/>
                <a:gd name="connsiteX358" fmla="*/ 181 w 19998"/>
                <a:gd name="connsiteY358" fmla="*/ 5268 h 19998"/>
                <a:gd name="connsiteX359" fmla="*/ 348 w 19998"/>
                <a:gd name="connsiteY359" fmla="*/ 5247 h 19998"/>
                <a:gd name="connsiteX360" fmla="*/ 450 w 19998"/>
                <a:gd name="connsiteY360" fmla="*/ 5149 h 19998"/>
                <a:gd name="connsiteX361" fmla="*/ 617 w 19998"/>
                <a:gd name="connsiteY361" fmla="*/ 5149 h 19998"/>
                <a:gd name="connsiteX362" fmla="*/ 803 w 19998"/>
                <a:gd name="connsiteY362" fmla="*/ 5085 h 19998"/>
                <a:gd name="connsiteX363" fmla="*/ 826 w 19998"/>
                <a:gd name="connsiteY363" fmla="*/ 5106 h 19998"/>
                <a:gd name="connsiteX364" fmla="*/ 803 w 19998"/>
                <a:gd name="connsiteY364" fmla="*/ 5149 h 19998"/>
                <a:gd name="connsiteX365" fmla="*/ 1276 w 19998"/>
                <a:gd name="connsiteY365" fmla="*/ 5022 h 19998"/>
                <a:gd name="connsiteX366" fmla="*/ 1276 w 19998"/>
                <a:gd name="connsiteY366" fmla="*/ 5003 h 19998"/>
                <a:gd name="connsiteX367" fmla="*/ 1276 w 19998"/>
                <a:gd name="connsiteY367" fmla="*/ 5022 h 19998"/>
                <a:gd name="connsiteX368" fmla="*/ 1298 w 19998"/>
                <a:gd name="connsiteY368" fmla="*/ 5022 h 19998"/>
                <a:gd name="connsiteX369" fmla="*/ 1341 w 19998"/>
                <a:gd name="connsiteY369" fmla="*/ 5165 h 19998"/>
                <a:gd name="connsiteX370" fmla="*/ 1524 w 19998"/>
                <a:gd name="connsiteY370" fmla="*/ 5069 h 19998"/>
                <a:gd name="connsiteX371" fmla="*/ 1562 w 19998"/>
                <a:gd name="connsiteY371" fmla="*/ 5069 h 19998"/>
                <a:gd name="connsiteX372" fmla="*/ 1815 w 19998"/>
                <a:gd name="connsiteY372" fmla="*/ 5125 h 19998"/>
                <a:gd name="connsiteX373" fmla="*/ 1936 w 19998"/>
                <a:gd name="connsiteY373" fmla="*/ 5165 h 19998"/>
                <a:gd name="connsiteX374" fmla="*/ 1936 w 19998"/>
                <a:gd name="connsiteY374" fmla="*/ 5149 h 19998"/>
                <a:gd name="connsiteX375" fmla="*/ 1979 w 19998"/>
                <a:gd name="connsiteY375" fmla="*/ 5003 h 19998"/>
                <a:gd name="connsiteX376" fmla="*/ 1936 w 19998"/>
                <a:gd name="connsiteY376" fmla="*/ 4939 h 19998"/>
                <a:gd name="connsiteX377" fmla="*/ 2103 w 19998"/>
                <a:gd name="connsiteY377" fmla="*/ 4820 h 19998"/>
                <a:gd name="connsiteX378" fmla="*/ 2496 w 19998"/>
                <a:gd name="connsiteY378" fmla="*/ 4777 h 19998"/>
                <a:gd name="connsiteX379" fmla="*/ 2536 w 19998"/>
                <a:gd name="connsiteY379" fmla="*/ 4860 h 19998"/>
                <a:gd name="connsiteX380" fmla="*/ 2722 w 19998"/>
                <a:gd name="connsiteY380" fmla="*/ 4761 h 19998"/>
                <a:gd name="connsiteX381" fmla="*/ 2722 w 19998"/>
                <a:gd name="connsiteY381" fmla="*/ 4900 h 19998"/>
                <a:gd name="connsiteX382" fmla="*/ 2805 w 19998"/>
                <a:gd name="connsiteY382" fmla="*/ 4923 h 19998"/>
                <a:gd name="connsiteX383" fmla="*/ 2970 w 19998"/>
                <a:gd name="connsiteY383" fmla="*/ 5189 h 19998"/>
                <a:gd name="connsiteX384" fmla="*/ 3256 w 19998"/>
                <a:gd name="connsiteY384" fmla="*/ 5673 h 19998"/>
                <a:gd name="connsiteX385" fmla="*/ 3608 w 19998"/>
                <a:gd name="connsiteY385" fmla="*/ 5391 h 19998"/>
                <a:gd name="connsiteX386" fmla="*/ 3860 w 19998"/>
                <a:gd name="connsiteY386" fmla="*/ 5268 h 19998"/>
                <a:gd name="connsiteX387" fmla="*/ 3999 w 19998"/>
                <a:gd name="connsiteY387" fmla="*/ 5534 h 19998"/>
                <a:gd name="connsiteX388" fmla="*/ 4351 w 19998"/>
                <a:gd name="connsiteY388" fmla="*/ 5351 h 19998"/>
                <a:gd name="connsiteX389" fmla="*/ 4580 w 19998"/>
                <a:gd name="connsiteY389" fmla="*/ 5268 h 19998"/>
                <a:gd name="connsiteX390" fmla="*/ 4580 w 19998"/>
                <a:gd name="connsiteY390" fmla="*/ 5471 h 19998"/>
                <a:gd name="connsiteX391" fmla="*/ 4994 w 19998"/>
                <a:gd name="connsiteY391" fmla="*/ 5449 h 19998"/>
                <a:gd name="connsiteX392" fmla="*/ 5323 w 19998"/>
                <a:gd name="connsiteY392" fmla="*/ 5471 h 19998"/>
                <a:gd name="connsiteX393" fmla="*/ 5242 w 19998"/>
                <a:gd name="connsiteY393" fmla="*/ 5407 h 19998"/>
                <a:gd name="connsiteX394" fmla="*/ 4994 w 19998"/>
                <a:gd name="connsiteY394" fmla="*/ 5003 h 19998"/>
                <a:gd name="connsiteX395" fmla="*/ 4970 w 19998"/>
                <a:gd name="connsiteY395" fmla="*/ 5003 h 19998"/>
                <a:gd name="connsiteX396" fmla="*/ 5054 w 19998"/>
                <a:gd name="connsiteY396" fmla="*/ 4618 h 19998"/>
                <a:gd name="connsiteX397" fmla="*/ 5054 w 19998"/>
                <a:gd name="connsiteY397" fmla="*/ 4601 h 19998"/>
                <a:gd name="connsiteX398" fmla="*/ 5037 w 19998"/>
                <a:gd name="connsiteY398" fmla="*/ 4618 h 19998"/>
                <a:gd name="connsiteX399" fmla="*/ 5011 w 19998"/>
                <a:gd name="connsiteY399" fmla="*/ 4131 h 19998"/>
                <a:gd name="connsiteX400" fmla="*/ 4642 w 19998"/>
                <a:gd name="connsiteY400" fmla="*/ 3335 h 19998"/>
                <a:gd name="connsiteX401" fmla="*/ 4663 w 19998"/>
                <a:gd name="connsiteY401" fmla="*/ 3092 h 19998"/>
                <a:gd name="connsiteX402" fmla="*/ 4563 w 19998"/>
                <a:gd name="connsiteY402" fmla="*/ 3050 h 19998"/>
                <a:gd name="connsiteX403" fmla="*/ 4684 w 19998"/>
                <a:gd name="connsiteY403" fmla="*/ 2947 h 19998"/>
                <a:gd name="connsiteX404" fmla="*/ 5242 w 19998"/>
                <a:gd name="connsiteY404" fmla="*/ 3092 h 19998"/>
                <a:gd name="connsiteX405" fmla="*/ 5258 w 19998"/>
                <a:gd name="connsiteY405" fmla="*/ 3029 h 19998"/>
                <a:gd name="connsiteX406" fmla="*/ 5570 w 19998"/>
                <a:gd name="connsiteY406" fmla="*/ 3050 h 19998"/>
                <a:gd name="connsiteX407" fmla="*/ 5632 w 19998"/>
                <a:gd name="connsiteY407" fmla="*/ 3252 h 19998"/>
                <a:gd name="connsiteX408" fmla="*/ 5592 w 19998"/>
                <a:gd name="connsiteY408" fmla="*/ 3252 h 19998"/>
                <a:gd name="connsiteX409" fmla="*/ 5570 w 19998"/>
                <a:gd name="connsiteY409" fmla="*/ 3316 h 19998"/>
                <a:gd name="connsiteX410" fmla="*/ 5511 w 19998"/>
                <a:gd name="connsiteY410" fmla="*/ 3316 h 19998"/>
                <a:gd name="connsiteX411" fmla="*/ 5675 w 19998"/>
                <a:gd name="connsiteY411" fmla="*/ 3800 h 19998"/>
                <a:gd name="connsiteX412" fmla="*/ 5649 w 19998"/>
                <a:gd name="connsiteY412" fmla="*/ 3826 h 19998"/>
                <a:gd name="connsiteX413" fmla="*/ 5732 w 19998"/>
                <a:gd name="connsiteY413" fmla="*/ 3842 h 19998"/>
                <a:gd name="connsiteX414" fmla="*/ 5713 w 19998"/>
                <a:gd name="connsiteY414" fmla="*/ 3842 h 19998"/>
                <a:gd name="connsiteX415" fmla="*/ 5732 w 19998"/>
                <a:gd name="connsiteY415" fmla="*/ 3882 h 19998"/>
                <a:gd name="connsiteX416" fmla="*/ 5775 w 19998"/>
                <a:gd name="connsiteY416" fmla="*/ 3882 h 19998"/>
                <a:gd name="connsiteX417" fmla="*/ 5861 w 19998"/>
                <a:gd name="connsiteY417" fmla="*/ 3762 h 19998"/>
                <a:gd name="connsiteX418" fmla="*/ 6499 w 19998"/>
                <a:gd name="connsiteY418" fmla="*/ 3906 h 19998"/>
                <a:gd name="connsiteX419" fmla="*/ 7611 w 19998"/>
                <a:gd name="connsiteY419" fmla="*/ 3826 h 19998"/>
                <a:gd name="connsiteX420" fmla="*/ 7923 w 19998"/>
                <a:gd name="connsiteY420" fmla="*/ 3722 h 19998"/>
                <a:gd name="connsiteX421" fmla="*/ 8045 w 19998"/>
                <a:gd name="connsiteY421" fmla="*/ 3703 h 19998"/>
                <a:gd name="connsiteX422" fmla="*/ 7611 w 19998"/>
                <a:gd name="connsiteY422" fmla="*/ 3600 h 19998"/>
                <a:gd name="connsiteX423" fmla="*/ 7611 w 19998"/>
                <a:gd name="connsiteY423" fmla="*/ 3581 h 19998"/>
                <a:gd name="connsiteX424" fmla="*/ 7799 w 19998"/>
                <a:gd name="connsiteY424" fmla="*/ 3092 h 19998"/>
                <a:gd name="connsiteX425" fmla="*/ 9574 w 19998"/>
                <a:gd name="connsiteY425" fmla="*/ 2317 h 19998"/>
                <a:gd name="connsiteX426" fmla="*/ 9843 w 19998"/>
                <a:gd name="connsiteY426" fmla="*/ 1993 h 19998"/>
                <a:gd name="connsiteX427" fmla="*/ 9902 w 19998"/>
                <a:gd name="connsiteY427" fmla="*/ 2051 h 19998"/>
                <a:gd name="connsiteX428" fmla="*/ 10031 w 19998"/>
                <a:gd name="connsiteY428" fmla="*/ 2051 h 19998"/>
                <a:gd name="connsiteX429" fmla="*/ 9964 w 19998"/>
                <a:gd name="connsiteY429" fmla="*/ 1972 h 19998"/>
                <a:gd name="connsiteX430" fmla="*/ 9943 w 19998"/>
                <a:gd name="connsiteY430" fmla="*/ 1993 h 19998"/>
                <a:gd name="connsiteX431" fmla="*/ 9843 w 19998"/>
                <a:gd name="connsiteY431" fmla="*/ 1645 h 19998"/>
                <a:gd name="connsiteX432" fmla="*/ 9902 w 19998"/>
                <a:gd name="connsiteY432" fmla="*/ 1645 h 19998"/>
                <a:gd name="connsiteX433" fmla="*/ 9902 w 19998"/>
                <a:gd name="connsiteY433" fmla="*/ 1628 h 19998"/>
                <a:gd name="connsiteX434" fmla="*/ 9902 w 19998"/>
                <a:gd name="connsiteY434" fmla="*/ 1607 h 19998"/>
                <a:gd name="connsiteX435" fmla="*/ 9843 w 19998"/>
                <a:gd name="connsiteY435" fmla="*/ 1542 h 19998"/>
                <a:gd name="connsiteX436" fmla="*/ 9886 w 19998"/>
                <a:gd name="connsiteY436" fmla="*/ 1260 h 19998"/>
                <a:gd name="connsiteX437" fmla="*/ 9926 w 19998"/>
                <a:gd name="connsiteY437" fmla="*/ 1243 h 19998"/>
                <a:gd name="connsiteX438" fmla="*/ 9886 w 19998"/>
                <a:gd name="connsiteY438" fmla="*/ 815 h 19998"/>
                <a:gd name="connsiteX439" fmla="*/ 9902 w 19998"/>
                <a:gd name="connsiteY439" fmla="*/ 815 h 19998"/>
                <a:gd name="connsiteX440" fmla="*/ 9886 w 19998"/>
                <a:gd name="connsiteY440" fmla="*/ 484 h 19998"/>
                <a:gd name="connsiteX441" fmla="*/ 10645 w 19998"/>
                <a:gd name="connsiteY441" fmla="*/ 186 h 19998"/>
                <a:gd name="connsiteX442" fmla="*/ 11307 w 19998"/>
                <a:gd name="connsiteY442" fmla="*/ 0 h 19998"/>
                <a:gd name="connsiteX443" fmla="*/ 11431 w 19998"/>
                <a:gd name="connsiteY443" fmla="*/ 324 h 19998"/>
                <a:gd name="connsiteX444" fmla="*/ 11431 w 19998"/>
                <a:gd name="connsiteY444" fmla="*/ 630 h 19998"/>
                <a:gd name="connsiteX445" fmla="*/ 11577 w 19998"/>
                <a:gd name="connsiteY445" fmla="*/ 630 h 19998"/>
                <a:gd name="connsiteX446" fmla="*/ 11700 w 19998"/>
                <a:gd name="connsiteY446" fmla="*/ 832 h 19998"/>
                <a:gd name="connsiteX447" fmla="*/ 11822 w 19998"/>
                <a:gd name="connsiteY447" fmla="*/ 895 h 19998"/>
                <a:gd name="connsiteX448" fmla="*/ 12158 w 19998"/>
                <a:gd name="connsiteY448" fmla="*/ 670 h 19998"/>
                <a:gd name="connsiteX449" fmla="*/ 12279 w 19998"/>
                <a:gd name="connsiteY449" fmla="*/ 792 h 19998"/>
                <a:gd name="connsiteX450" fmla="*/ 12255 w 19998"/>
                <a:gd name="connsiteY450" fmla="*/ 815 h 19998"/>
                <a:gd name="connsiteX451" fmla="*/ 12360 w 19998"/>
                <a:gd name="connsiteY451" fmla="*/ 895 h 19998"/>
                <a:gd name="connsiteX452" fmla="*/ 12360 w 19998"/>
                <a:gd name="connsiteY452" fmla="*/ 912 h 19998"/>
                <a:gd name="connsiteX453" fmla="*/ 12339 w 19998"/>
                <a:gd name="connsiteY453" fmla="*/ 935 h 19998"/>
                <a:gd name="connsiteX454" fmla="*/ 12548 w 19998"/>
                <a:gd name="connsiteY454" fmla="*/ 1342 h 19998"/>
                <a:gd name="connsiteX455" fmla="*/ 12753 w 19998"/>
                <a:gd name="connsiteY455" fmla="*/ 1260 h 19998"/>
                <a:gd name="connsiteX456" fmla="*/ 12729 w 19998"/>
                <a:gd name="connsiteY456" fmla="*/ 1363 h 19998"/>
                <a:gd name="connsiteX457" fmla="*/ 12834 w 19998"/>
                <a:gd name="connsiteY457" fmla="*/ 1323 h 19998"/>
                <a:gd name="connsiteX458" fmla="*/ 12853 w 19998"/>
                <a:gd name="connsiteY458" fmla="*/ 1342 h 19998"/>
                <a:gd name="connsiteX459" fmla="*/ 12901 w 19998"/>
                <a:gd name="connsiteY459" fmla="*/ 1342 h 19998"/>
                <a:gd name="connsiteX460" fmla="*/ 13039 w 19998"/>
                <a:gd name="connsiteY460" fmla="*/ 1769 h 19998"/>
                <a:gd name="connsiteX461" fmla="*/ 13039 w 19998"/>
                <a:gd name="connsiteY461" fmla="*/ 1751 h 19998"/>
                <a:gd name="connsiteX462" fmla="*/ 13065 w 19998"/>
                <a:gd name="connsiteY462" fmla="*/ 1751 h 19998"/>
                <a:gd name="connsiteX463" fmla="*/ 13082 w 19998"/>
                <a:gd name="connsiteY463" fmla="*/ 1671 h 19998"/>
                <a:gd name="connsiteX464" fmla="*/ 13186 w 19998"/>
                <a:gd name="connsiteY464" fmla="*/ 1645 h 19998"/>
                <a:gd name="connsiteX465" fmla="*/ 13203 w 19998"/>
                <a:gd name="connsiteY465" fmla="*/ 1671 h 19998"/>
                <a:gd name="connsiteX466" fmla="*/ 13203 w 19998"/>
                <a:gd name="connsiteY466" fmla="*/ 1645 h 19998"/>
                <a:gd name="connsiteX467" fmla="*/ 13267 w 19998"/>
                <a:gd name="connsiteY467" fmla="*/ 1645 h 19998"/>
                <a:gd name="connsiteX468" fmla="*/ 13267 w 19998"/>
                <a:gd name="connsiteY468" fmla="*/ 1671 h 19998"/>
                <a:gd name="connsiteX469" fmla="*/ 13308 w 19998"/>
                <a:gd name="connsiteY469" fmla="*/ 1687 h 19998"/>
                <a:gd name="connsiteX470" fmla="*/ 13308 w 19998"/>
                <a:gd name="connsiteY470" fmla="*/ 1711 h 19998"/>
                <a:gd name="connsiteX471" fmla="*/ 13515 w 19998"/>
                <a:gd name="connsiteY471" fmla="*/ 1628 h 19998"/>
                <a:gd name="connsiteX472" fmla="*/ 13598 w 19998"/>
                <a:gd name="connsiteY472" fmla="*/ 1751 h 19998"/>
                <a:gd name="connsiteX473" fmla="*/ 13660 w 19998"/>
                <a:gd name="connsiteY473" fmla="*/ 1769 h 19998"/>
                <a:gd name="connsiteX474" fmla="*/ 13660 w 19998"/>
                <a:gd name="connsiteY474" fmla="*/ 1833 h 19998"/>
                <a:gd name="connsiteX475" fmla="*/ 13677 w 19998"/>
                <a:gd name="connsiteY475" fmla="*/ 1833 h 19998"/>
                <a:gd name="connsiteX476" fmla="*/ 13677 w 19998"/>
                <a:gd name="connsiteY476" fmla="*/ 1849 h 19998"/>
                <a:gd name="connsiteX477" fmla="*/ 13725 w 19998"/>
                <a:gd name="connsiteY477" fmla="*/ 1849 h 19998"/>
                <a:gd name="connsiteX478" fmla="*/ 13703 w 19998"/>
                <a:gd name="connsiteY478" fmla="*/ 1833 h 19998"/>
                <a:gd name="connsiteX479" fmla="*/ 13725 w 19998"/>
                <a:gd name="connsiteY479" fmla="*/ 1791 h 19998"/>
                <a:gd name="connsiteX480" fmla="*/ 13808 w 19998"/>
                <a:gd name="connsiteY480" fmla="*/ 1873 h 19998"/>
                <a:gd name="connsiteX481" fmla="*/ 13725 w 19998"/>
                <a:gd name="connsiteY481" fmla="*/ 2155 h 19998"/>
                <a:gd name="connsiteX482" fmla="*/ 13725 w 19998"/>
                <a:gd name="connsiteY482" fmla="*/ 2138 h 19998"/>
                <a:gd name="connsiteX483" fmla="*/ 13784 w 19998"/>
                <a:gd name="connsiteY483" fmla="*/ 2155 h 19998"/>
                <a:gd name="connsiteX484" fmla="*/ 13825 w 19998"/>
                <a:gd name="connsiteY484" fmla="*/ 2301 h 19998"/>
                <a:gd name="connsiteX485" fmla="*/ 13703 w 19998"/>
                <a:gd name="connsiteY485" fmla="*/ 2420 h 19998"/>
                <a:gd name="connsiteX486" fmla="*/ 13741 w 19998"/>
                <a:gd name="connsiteY486" fmla="*/ 2463 h 19998"/>
                <a:gd name="connsiteX487" fmla="*/ 13703 w 19998"/>
                <a:gd name="connsiteY487" fmla="*/ 2503 h 19998"/>
                <a:gd name="connsiteX488" fmla="*/ 13784 w 19998"/>
                <a:gd name="connsiteY488" fmla="*/ 2519 h 19998"/>
                <a:gd name="connsiteX489" fmla="*/ 13784 w 19998"/>
                <a:gd name="connsiteY489" fmla="*/ 2540 h 19998"/>
                <a:gd name="connsiteX490" fmla="*/ 13849 w 19998"/>
                <a:gd name="connsiteY490" fmla="*/ 2540 h 19998"/>
                <a:gd name="connsiteX491" fmla="*/ 14280 w 19998"/>
                <a:gd name="connsiteY491" fmla="*/ 2540 h 19998"/>
                <a:gd name="connsiteX492" fmla="*/ 14527 w 19998"/>
                <a:gd name="connsiteY492" fmla="*/ 2437 h 19998"/>
                <a:gd name="connsiteX493" fmla="*/ 14527 w 19998"/>
                <a:gd name="connsiteY493" fmla="*/ 2218 h 19998"/>
                <a:gd name="connsiteX494" fmla="*/ 14715 w 19998"/>
                <a:gd name="connsiteY494" fmla="*/ 2051 h 19998"/>
                <a:gd name="connsiteX495" fmla="*/ 14815 w 19998"/>
                <a:gd name="connsiteY495" fmla="*/ 2115 h 19998"/>
                <a:gd name="connsiteX496" fmla="*/ 14775 w 19998"/>
                <a:gd name="connsiteY496" fmla="*/ 2138 h 19998"/>
                <a:gd name="connsiteX497" fmla="*/ 14796 w 19998"/>
                <a:gd name="connsiteY497" fmla="*/ 2218 h 19998"/>
                <a:gd name="connsiteX498" fmla="*/ 14756 w 19998"/>
                <a:gd name="connsiteY498" fmla="*/ 2195 h 19998"/>
                <a:gd name="connsiteX499" fmla="*/ 14732 w 19998"/>
                <a:gd name="connsiteY499" fmla="*/ 2218 h 19998"/>
                <a:gd name="connsiteX500" fmla="*/ 14756 w 19998"/>
                <a:gd name="connsiteY500" fmla="*/ 2237 h 19998"/>
                <a:gd name="connsiteX501" fmla="*/ 14732 w 19998"/>
                <a:gd name="connsiteY501" fmla="*/ 2275 h 19998"/>
                <a:gd name="connsiteX502" fmla="*/ 14715 w 19998"/>
                <a:gd name="connsiteY502" fmla="*/ 2275 h 19998"/>
                <a:gd name="connsiteX503" fmla="*/ 14756 w 19998"/>
                <a:gd name="connsiteY503" fmla="*/ 2341 h 19998"/>
                <a:gd name="connsiteX504" fmla="*/ 14675 w 19998"/>
                <a:gd name="connsiteY504" fmla="*/ 2519 h 19998"/>
                <a:gd name="connsiteX505" fmla="*/ 14815 w 19998"/>
                <a:gd name="connsiteY505" fmla="*/ 2622 h 19998"/>
                <a:gd name="connsiteX506" fmla="*/ 14796 w 19998"/>
                <a:gd name="connsiteY506" fmla="*/ 2904 h 19998"/>
                <a:gd name="connsiteX507" fmla="*/ 14918 w 19998"/>
                <a:gd name="connsiteY507" fmla="*/ 2904 h 19998"/>
                <a:gd name="connsiteX508" fmla="*/ 14918 w 19998"/>
                <a:gd name="connsiteY508" fmla="*/ 2867 h 19998"/>
                <a:gd name="connsiteX509" fmla="*/ 15001 w 19998"/>
                <a:gd name="connsiteY509" fmla="*/ 2888 h 19998"/>
                <a:gd name="connsiteX510" fmla="*/ 15230 w 19998"/>
                <a:gd name="connsiteY510" fmla="*/ 3074 h 19998"/>
                <a:gd name="connsiteX511" fmla="*/ 15249 w 19998"/>
                <a:gd name="connsiteY511" fmla="*/ 3050 h 19998"/>
                <a:gd name="connsiteX512" fmla="*/ 15249 w 19998"/>
                <a:gd name="connsiteY512" fmla="*/ 3114 h 19998"/>
                <a:gd name="connsiteX513" fmla="*/ 15330 w 19998"/>
                <a:gd name="connsiteY513" fmla="*/ 3114 h 19998"/>
                <a:gd name="connsiteX514" fmla="*/ 15418 w 19998"/>
                <a:gd name="connsiteY514" fmla="*/ 3114 h 19998"/>
                <a:gd name="connsiteX515" fmla="*/ 15499 w 19998"/>
                <a:gd name="connsiteY515" fmla="*/ 3196 h 19998"/>
                <a:gd name="connsiteX516" fmla="*/ 15475 w 19998"/>
                <a:gd name="connsiteY516" fmla="*/ 3252 h 19998"/>
                <a:gd name="connsiteX517" fmla="*/ 15499 w 19998"/>
                <a:gd name="connsiteY517" fmla="*/ 3295 h 19998"/>
                <a:gd name="connsiteX518" fmla="*/ 15499 w 19998"/>
                <a:gd name="connsiteY518" fmla="*/ 3276 h 19998"/>
                <a:gd name="connsiteX519" fmla="*/ 15599 w 19998"/>
                <a:gd name="connsiteY519" fmla="*/ 3276 h 19998"/>
                <a:gd name="connsiteX520" fmla="*/ 15704 w 19998"/>
                <a:gd name="connsiteY520" fmla="*/ 3374 h 19998"/>
                <a:gd name="connsiteX521" fmla="*/ 15682 w 19998"/>
                <a:gd name="connsiteY521" fmla="*/ 3414 h 19998"/>
                <a:gd name="connsiteX522" fmla="*/ 15723 w 19998"/>
                <a:gd name="connsiteY522" fmla="*/ 3478 h 19998"/>
                <a:gd name="connsiteX523" fmla="*/ 15704 w 19998"/>
                <a:gd name="connsiteY523" fmla="*/ 3497 h 19998"/>
                <a:gd name="connsiteX524" fmla="*/ 15747 w 19998"/>
                <a:gd name="connsiteY524" fmla="*/ 3534 h 19998"/>
                <a:gd name="connsiteX525" fmla="*/ 15747 w 19998"/>
                <a:gd name="connsiteY525" fmla="*/ 3518 h 19998"/>
                <a:gd name="connsiteX526" fmla="*/ 15935 w 19998"/>
                <a:gd name="connsiteY526" fmla="*/ 3478 h 19998"/>
                <a:gd name="connsiteX527" fmla="*/ 15935 w 19998"/>
                <a:gd name="connsiteY527" fmla="*/ 3518 h 19998"/>
                <a:gd name="connsiteX528" fmla="*/ 15951 w 19998"/>
                <a:gd name="connsiteY528" fmla="*/ 3518 h 19998"/>
                <a:gd name="connsiteX529" fmla="*/ 15992 w 19998"/>
                <a:gd name="connsiteY529" fmla="*/ 3414 h 19998"/>
                <a:gd name="connsiteX530" fmla="*/ 16156 w 19998"/>
                <a:gd name="connsiteY530" fmla="*/ 3414 h 19998"/>
                <a:gd name="connsiteX531" fmla="*/ 16156 w 19998"/>
                <a:gd name="connsiteY531" fmla="*/ 3374 h 19998"/>
                <a:gd name="connsiteX532" fmla="*/ 16302 w 19998"/>
                <a:gd name="connsiteY532" fmla="*/ 3436 h 19998"/>
                <a:gd name="connsiteX533" fmla="*/ 16285 w 19998"/>
                <a:gd name="connsiteY533" fmla="*/ 3454 h 19998"/>
                <a:gd name="connsiteX534" fmla="*/ 16366 w 19998"/>
                <a:gd name="connsiteY534" fmla="*/ 3518 h 19998"/>
                <a:gd name="connsiteX535" fmla="*/ 16490 w 19998"/>
                <a:gd name="connsiteY535" fmla="*/ 3518 h 19998"/>
                <a:gd name="connsiteX536" fmla="*/ 16506 w 19998"/>
                <a:gd name="connsiteY536" fmla="*/ 3600 h 19998"/>
                <a:gd name="connsiteX537" fmla="*/ 16590 w 19998"/>
                <a:gd name="connsiteY537" fmla="*/ 3624 h 19998"/>
                <a:gd name="connsiteX538" fmla="*/ 16611 w 19998"/>
                <a:gd name="connsiteY538" fmla="*/ 3581 h 19998"/>
                <a:gd name="connsiteX539" fmla="*/ 16694 w 19998"/>
                <a:gd name="connsiteY539" fmla="*/ 3600 h 19998"/>
                <a:gd name="connsiteX540" fmla="*/ 16694 w 19998"/>
                <a:gd name="connsiteY540" fmla="*/ 3560 h 19998"/>
                <a:gd name="connsiteX541" fmla="*/ 16716 w 19998"/>
                <a:gd name="connsiteY541" fmla="*/ 3560 h 19998"/>
                <a:gd name="connsiteX542" fmla="*/ 16716 w 19998"/>
                <a:gd name="connsiteY542" fmla="*/ 3518 h 19998"/>
                <a:gd name="connsiteX543" fmla="*/ 16759 w 19998"/>
                <a:gd name="connsiteY543" fmla="*/ 3497 h 19998"/>
                <a:gd name="connsiteX544" fmla="*/ 16759 w 19998"/>
                <a:gd name="connsiteY544" fmla="*/ 3478 h 19998"/>
                <a:gd name="connsiteX545" fmla="*/ 16940 w 19998"/>
                <a:gd name="connsiteY545" fmla="*/ 3478 h 19998"/>
                <a:gd name="connsiteX546" fmla="*/ 17085 w 19998"/>
                <a:gd name="connsiteY546" fmla="*/ 3560 h 19998"/>
                <a:gd name="connsiteX547" fmla="*/ 17085 w 19998"/>
                <a:gd name="connsiteY547" fmla="*/ 3534 h 19998"/>
                <a:gd name="connsiteX548" fmla="*/ 17192 w 19998"/>
                <a:gd name="connsiteY548" fmla="*/ 3518 h 19998"/>
                <a:gd name="connsiteX549" fmla="*/ 17192 w 19998"/>
                <a:gd name="connsiteY549" fmla="*/ 3534 h 19998"/>
                <a:gd name="connsiteX550" fmla="*/ 17373 w 19998"/>
                <a:gd name="connsiteY550" fmla="*/ 3640 h 19998"/>
                <a:gd name="connsiteX551" fmla="*/ 17354 w 19998"/>
                <a:gd name="connsiteY551" fmla="*/ 3663 h 19998"/>
                <a:gd name="connsiteX552" fmla="*/ 17437 w 19998"/>
                <a:gd name="connsiteY552" fmla="*/ 3783 h 19998"/>
                <a:gd name="connsiteX553" fmla="*/ 17397 w 19998"/>
                <a:gd name="connsiteY553" fmla="*/ 3783 h 19998"/>
                <a:gd name="connsiteX554" fmla="*/ 17414 w 19998"/>
                <a:gd name="connsiteY554" fmla="*/ 3826 h 19998"/>
                <a:gd name="connsiteX555" fmla="*/ 17437 w 19998"/>
                <a:gd name="connsiteY555" fmla="*/ 3826 h 19998"/>
                <a:gd name="connsiteX556" fmla="*/ 17602 w 19998"/>
                <a:gd name="connsiteY556" fmla="*/ 4028 h 19998"/>
                <a:gd name="connsiteX557" fmla="*/ 17623 w 19998"/>
                <a:gd name="connsiteY557" fmla="*/ 4091 h 19998"/>
                <a:gd name="connsiteX558" fmla="*/ 17642 w 19998"/>
                <a:gd name="connsiteY558" fmla="*/ 4091 h 19998"/>
                <a:gd name="connsiteX559" fmla="*/ 17683 w 19998"/>
                <a:gd name="connsiteY559" fmla="*/ 4211 h 19998"/>
                <a:gd name="connsiteX560" fmla="*/ 17849 w 19998"/>
                <a:gd name="connsiteY560" fmla="*/ 4211 h 19998"/>
                <a:gd name="connsiteX561" fmla="*/ 17849 w 19998"/>
                <a:gd name="connsiteY561" fmla="*/ 4171 h 19998"/>
                <a:gd name="connsiteX562" fmla="*/ 17871 w 19998"/>
                <a:gd name="connsiteY562" fmla="*/ 4171 h 19998"/>
                <a:gd name="connsiteX563" fmla="*/ 17830 w 19998"/>
                <a:gd name="connsiteY563" fmla="*/ 4091 h 19998"/>
                <a:gd name="connsiteX564" fmla="*/ 17871 w 19998"/>
                <a:gd name="connsiteY564" fmla="*/ 4065 h 19998"/>
                <a:gd name="connsiteX565" fmla="*/ 17935 w 19998"/>
                <a:gd name="connsiteY565" fmla="*/ 4091 h 19998"/>
                <a:gd name="connsiteX566" fmla="*/ 17976 w 19998"/>
                <a:gd name="connsiteY566" fmla="*/ 4065 h 19998"/>
                <a:gd name="connsiteX567" fmla="*/ 18019 w 19998"/>
                <a:gd name="connsiteY567" fmla="*/ 4091 h 19998"/>
                <a:gd name="connsiteX568" fmla="*/ 18140 w 19998"/>
                <a:gd name="connsiteY568" fmla="*/ 4131 h 19998"/>
                <a:gd name="connsiteX569" fmla="*/ 18183 w 19998"/>
                <a:gd name="connsiteY569" fmla="*/ 4293 h 19998"/>
                <a:gd name="connsiteX570" fmla="*/ 18200 w 19998"/>
                <a:gd name="connsiteY570" fmla="*/ 4293 h 19998"/>
                <a:gd name="connsiteX571" fmla="*/ 18223 w 19998"/>
                <a:gd name="connsiteY571" fmla="*/ 4211 h 19998"/>
                <a:gd name="connsiteX572" fmla="*/ 18240 w 19998"/>
                <a:gd name="connsiteY572" fmla="*/ 4211 h 19998"/>
                <a:gd name="connsiteX573" fmla="*/ 18240 w 19998"/>
                <a:gd name="connsiteY573" fmla="*/ 4230 h 19998"/>
                <a:gd name="connsiteX574" fmla="*/ 18281 w 19998"/>
                <a:gd name="connsiteY574" fmla="*/ 4230 h 19998"/>
                <a:gd name="connsiteX575" fmla="*/ 18328 w 19998"/>
                <a:gd name="connsiteY575" fmla="*/ 4270 h 19998"/>
                <a:gd name="connsiteX576" fmla="*/ 18369 w 19998"/>
                <a:gd name="connsiteY576" fmla="*/ 4253 h 19998"/>
                <a:gd name="connsiteX577" fmla="*/ 18388 w 19998"/>
                <a:gd name="connsiteY577" fmla="*/ 4270 h 19998"/>
                <a:gd name="connsiteX578" fmla="*/ 18531 w 19998"/>
                <a:gd name="connsiteY578" fmla="*/ 4253 h 19998"/>
                <a:gd name="connsiteX579" fmla="*/ 18531 w 19998"/>
                <a:gd name="connsiteY579" fmla="*/ 4270 h 19998"/>
                <a:gd name="connsiteX580" fmla="*/ 18631 w 19998"/>
                <a:gd name="connsiteY580" fmla="*/ 4211 h 19998"/>
                <a:gd name="connsiteX581" fmla="*/ 18631 w 19998"/>
                <a:gd name="connsiteY581" fmla="*/ 4131 h 19998"/>
                <a:gd name="connsiteX582" fmla="*/ 18762 w 19998"/>
                <a:gd name="connsiteY582" fmla="*/ 4108 h 19998"/>
                <a:gd name="connsiteX583" fmla="*/ 18778 w 19998"/>
                <a:gd name="connsiteY583" fmla="*/ 4148 h 19998"/>
                <a:gd name="connsiteX584" fmla="*/ 18821 w 19998"/>
                <a:gd name="connsiteY584" fmla="*/ 4131 h 19998"/>
                <a:gd name="connsiteX585" fmla="*/ 18943 w 19998"/>
                <a:gd name="connsiteY585" fmla="*/ 4333 h 19998"/>
                <a:gd name="connsiteX586" fmla="*/ 19047 w 19998"/>
                <a:gd name="connsiteY586" fmla="*/ 4333 h 19998"/>
                <a:gd name="connsiteX587" fmla="*/ 19064 w 19998"/>
                <a:gd name="connsiteY587" fmla="*/ 4392 h 19998"/>
                <a:gd name="connsiteX588" fmla="*/ 19152 w 19998"/>
                <a:gd name="connsiteY588" fmla="*/ 4392 h 19998"/>
                <a:gd name="connsiteX589" fmla="*/ 19152 w 19998"/>
                <a:gd name="connsiteY589" fmla="*/ 4373 h 19998"/>
                <a:gd name="connsiteX590" fmla="*/ 19212 w 19998"/>
                <a:gd name="connsiteY590" fmla="*/ 4373 h 19998"/>
                <a:gd name="connsiteX591" fmla="*/ 19212 w 19998"/>
                <a:gd name="connsiteY591" fmla="*/ 4392 h 19998"/>
                <a:gd name="connsiteX592" fmla="*/ 19317 w 19998"/>
                <a:gd name="connsiteY592" fmla="*/ 4333 h 19998"/>
                <a:gd name="connsiteX593" fmla="*/ 19417 w 19998"/>
                <a:gd name="connsiteY593" fmla="*/ 4392 h 19998"/>
                <a:gd name="connsiteX594" fmla="*/ 19443 w 19998"/>
                <a:gd name="connsiteY594" fmla="*/ 4373 h 19998"/>
                <a:gd name="connsiteX595" fmla="*/ 19500 w 19998"/>
                <a:gd name="connsiteY595" fmla="*/ 4373 h 19998"/>
                <a:gd name="connsiteX596" fmla="*/ 19521 w 19998"/>
                <a:gd name="connsiteY596" fmla="*/ 4352 h 19998"/>
                <a:gd name="connsiteX597" fmla="*/ 19998 w 19998"/>
                <a:gd name="connsiteY597" fmla="*/ 4512 h 19998"/>
                <a:gd name="connsiteX598" fmla="*/ 19750 w 19998"/>
                <a:gd name="connsiteY598" fmla="*/ 4939 h 19998"/>
                <a:gd name="connsiteX599" fmla="*/ 19712 w 19998"/>
                <a:gd name="connsiteY599" fmla="*/ 4939 h 19998"/>
                <a:gd name="connsiteX600" fmla="*/ 19686 w 19998"/>
                <a:gd name="connsiteY600" fmla="*/ 5003 h 19998"/>
                <a:gd name="connsiteX601" fmla="*/ 19645 w 19998"/>
                <a:gd name="connsiteY601" fmla="*/ 5003 h 19998"/>
                <a:gd name="connsiteX602" fmla="*/ 19131 w 19998"/>
                <a:gd name="connsiteY602" fmla="*/ 6512 h 19998"/>
                <a:gd name="connsiteX603" fmla="*/ 19236 w 19998"/>
                <a:gd name="connsiteY603" fmla="*/ 7750 h 19998"/>
                <a:gd name="connsiteX604" fmla="*/ 19212 w 19998"/>
                <a:gd name="connsiteY604" fmla="*/ 7750 h 19998"/>
                <a:gd name="connsiteX605" fmla="*/ 19090 w 19998"/>
                <a:gd name="connsiteY605" fmla="*/ 7870 h 19998"/>
                <a:gd name="connsiteX606" fmla="*/ 19152 w 19998"/>
                <a:gd name="connsiteY606" fmla="*/ 7853 h 19998"/>
                <a:gd name="connsiteX607" fmla="*/ 19064 w 19998"/>
                <a:gd name="connsiteY607" fmla="*/ 7973 h 19998"/>
                <a:gd name="connsiteX608" fmla="*/ 18983 w 19998"/>
                <a:gd name="connsiteY608" fmla="*/ 7973 h 19998"/>
                <a:gd name="connsiteX609" fmla="*/ 18714 w 19998"/>
                <a:gd name="connsiteY609" fmla="*/ 8135 h 19998"/>
                <a:gd name="connsiteX610" fmla="*/ 18695 w 19998"/>
                <a:gd name="connsiteY610" fmla="*/ 8093 h 19998"/>
                <a:gd name="connsiteX611" fmla="*/ 18614 w 19998"/>
                <a:gd name="connsiteY611" fmla="*/ 7997 h 19998"/>
                <a:gd name="connsiteX612" fmla="*/ 18304 w 19998"/>
                <a:gd name="connsiteY61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478 w 19998"/>
                <a:gd name="connsiteY237" fmla="*/ 18731 h 19998"/>
                <a:gd name="connsiteX238" fmla="*/ 6254 w 19998"/>
                <a:gd name="connsiteY238" fmla="*/ 18858 h 19998"/>
                <a:gd name="connsiteX239" fmla="*/ 6149 w 19998"/>
                <a:gd name="connsiteY239" fmla="*/ 18773 h 19998"/>
                <a:gd name="connsiteX240" fmla="*/ 6066 w 19998"/>
                <a:gd name="connsiteY240" fmla="*/ 18877 h 19998"/>
                <a:gd name="connsiteX241" fmla="*/ 6025 w 19998"/>
                <a:gd name="connsiteY241" fmla="*/ 18858 h 19998"/>
                <a:gd name="connsiteX242" fmla="*/ 6025 w 19998"/>
                <a:gd name="connsiteY242" fmla="*/ 18820 h 19998"/>
                <a:gd name="connsiteX243" fmla="*/ 5861 w 19998"/>
                <a:gd name="connsiteY243" fmla="*/ 18632 h 19998"/>
                <a:gd name="connsiteX244" fmla="*/ 5820 w 19998"/>
                <a:gd name="connsiteY244" fmla="*/ 18632 h 19998"/>
                <a:gd name="connsiteX245" fmla="*/ 5732 w 19998"/>
                <a:gd name="connsiteY245" fmla="*/ 18447 h 19998"/>
                <a:gd name="connsiteX246" fmla="*/ 5075 w 19998"/>
                <a:gd name="connsiteY246" fmla="*/ 18310 h 19998"/>
                <a:gd name="connsiteX247" fmla="*/ 4806 w 19998"/>
                <a:gd name="connsiteY247" fmla="*/ 18165 h 19998"/>
                <a:gd name="connsiteX248" fmla="*/ 4725 w 19998"/>
                <a:gd name="connsiteY248" fmla="*/ 18247 h 19998"/>
                <a:gd name="connsiteX249" fmla="*/ 4515 w 19998"/>
                <a:gd name="connsiteY249" fmla="*/ 18101 h 19998"/>
                <a:gd name="connsiteX250" fmla="*/ 4684 w 19998"/>
                <a:gd name="connsiteY250" fmla="*/ 17737 h 19998"/>
                <a:gd name="connsiteX251" fmla="*/ 4415 w 19998"/>
                <a:gd name="connsiteY251" fmla="*/ 17634 h 19998"/>
                <a:gd name="connsiteX252" fmla="*/ 4372 w 19998"/>
                <a:gd name="connsiteY252" fmla="*/ 17714 h 19998"/>
                <a:gd name="connsiteX253" fmla="*/ 4294 w 19998"/>
                <a:gd name="connsiteY253" fmla="*/ 17594 h 19998"/>
                <a:gd name="connsiteX254" fmla="*/ 4103 w 19998"/>
                <a:gd name="connsiteY254" fmla="*/ 17617 h 19998"/>
                <a:gd name="connsiteX255" fmla="*/ 4063 w 19998"/>
                <a:gd name="connsiteY255" fmla="*/ 17495 h 19998"/>
                <a:gd name="connsiteX256" fmla="*/ 4041 w 19998"/>
                <a:gd name="connsiteY256" fmla="*/ 17495 h 19998"/>
                <a:gd name="connsiteX257" fmla="*/ 4025 w 19998"/>
                <a:gd name="connsiteY257" fmla="*/ 17432 h 19998"/>
                <a:gd name="connsiteX258" fmla="*/ 4103 w 19998"/>
                <a:gd name="connsiteY258" fmla="*/ 17415 h 19998"/>
                <a:gd name="connsiteX259" fmla="*/ 4251 w 19998"/>
                <a:gd name="connsiteY259" fmla="*/ 17389 h 19998"/>
                <a:gd name="connsiteX260" fmla="*/ 4251 w 19998"/>
                <a:gd name="connsiteY260" fmla="*/ 17373 h 19998"/>
                <a:gd name="connsiteX261" fmla="*/ 4499 w 19998"/>
                <a:gd name="connsiteY261" fmla="*/ 17084 h 19998"/>
                <a:gd name="connsiteX262" fmla="*/ 5037 w 19998"/>
                <a:gd name="connsiteY262" fmla="*/ 14969 h 19998"/>
                <a:gd name="connsiteX263" fmla="*/ 5011 w 19998"/>
                <a:gd name="connsiteY263" fmla="*/ 14767 h 19998"/>
                <a:gd name="connsiteX264" fmla="*/ 5218 w 19998"/>
                <a:gd name="connsiteY264" fmla="*/ 14525 h 19998"/>
                <a:gd name="connsiteX265" fmla="*/ 5427 w 19998"/>
                <a:gd name="connsiteY265" fmla="*/ 14583 h 19998"/>
                <a:gd name="connsiteX266" fmla="*/ 5444 w 19998"/>
                <a:gd name="connsiteY266" fmla="*/ 14525 h 19998"/>
                <a:gd name="connsiteX267" fmla="*/ 5387 w 19998"/>
                <a:gd name="connsiteY267" fmla="*/ 14464 h 19998"/>
                <a:gd name="connsiteX268" fmla="*/ 5427 w 19998"/>
                <a:gd name="connsiteY268" fmla="*/ 14485 h 19998"/>
                <a:gd name="connsiteX269" fmla="*/ 5427 w 19998"/>
                <a:gd name="connsiteY269" fmla="*/ 14464 h 19998"/>
                <a:gd name="connsiteX270" fmla="*/ 5218 w 19998"/>
                <a:gd name="connsiteY270" fmla="*/ 14318 h 19998"/>
                <a:gd name="connsiteX271" fmla="*/ 5075 w 19998"/>
                <a:gd name="connsiteY271" fmla="*/ 14647 h 19998"/>
                <a:gd name="connsiteX272" fmla="*/ 5037 w 19998"/>
                <a:gd name="connsiteY272" fmla="*/ 14623 h 19998"/>
                <a:gd name="connsiteX273" fmla="*/ 5427 w 19998"/>
                <a:gd name="connsiteY273" fmla="*/ 12509 h 19998"/>
                <a:gd name="connsiteX274" fmla="*/ 5470 w 19998"/>
                <a:gd name="connsiteY274" fmla="*/ 12492 h 19998"/>
                <a:gd name="connsiteX275" fmla="*/ 5511 w 19998"/>
                <a:gd name="connsiteY275" fmla="*/ 12548 h 19998"/>
                <a:gd name="connsiteX276" fmla="*/ 5961 w 19998"/>
                <a:gd name="connsiteY276" fmla="*/ 13284 h 19998"/>
                <a:gd name="connsiteX277" fmla="*/ 6352 w 19998"/>
                <a:gd name="connsiteY277" fmla="*/ 14017 h 19998"/>
                <a:gd name="connsiteX278" fmla="*/ 6352 w 19998"/>
                <a:gd name="connsiteY278" fmla="*/ 13808 h 19998"/>
                <a:gd name="connsiteX279" fmla="*/ 6001 w 19998"/>
                <a:gd name="connsiteY279" fmla="*/ 13058 h 19998"/>
                <a:gd name="connsiteX280" fmla="*/ 5675 w 19998"/>
                <a:gd name="connsiteY280" fmla="*/ 12532 h 19998"/>
                <a:gd name="connsiteX281" fmla="*/ 5551 w 19998"/>
                <a:gd name="connsiteY281" fmla="*/ 12410 h 19998"/>
                <a:gd name="connsiteX282" fmla="*/ 5258 w 19998"/>
                <a:gd name="connsiteY282" fmla="*/ 12227 h 19998"/>
                <a:gd name="connsiteX283" fmla="*/ 5242 w 19998"/>
                <a:gd name="connsiteY283" fmla="*/ 12243 h 19998"/>
                <a:gd name="connsiteX284" fmla="*/ 5175 w 19998"/>
                <a:gd name="connsiteY284" fmla="*/ 11961 h 19998"/>
                <a:gd name="connsiteX285" fmla="*/ 5363 w 19998"/>
                <a:gd name="connsiteY285" fmla="*/ 11961 h 19998"/>
                <a:gd name="connsiteX286" fmla="*/ 5487 w 19998"/>
                <a:gd name="connsiteY286" fmla="*/ 11653 h 19998"/>
                <a:gd name="connsiteX287" fmla="*/ 5470 w 19998"/>
                <a:gd name="connsiteY287" fmla="*/ 11653 h 19998"/>
                <a:gd name="connsiteX288" fmla="*/ 5470 w 19998"/>
                <a:gd name="connsiteY288" fmla="*/ 11637 h 19998"/>
                <a:gd name="connsiteX289" fmla="*/ 5444 w 19998"/>
                <a:gd name="connsiteY289" fmla="*/ 11268 h 19998"/>
                <a:gd name="connsiteX290" fmla="*/ 5339 w 19998"/>
                <a:gd name="connsiteY290" fmla="*/ 11146 h 19998"/>
                <a:gd name="connsiteX291" fmla="*/ 5251 w 19998"/>
                <a:gd name="connsiteY291" fmla="*/ 10849 h 19998"/>
                <a:gd name="connsiteX292" fmla="*/ 4784 w 19998"/>
                <a:gd name="connsiteY292" fmla="*/ 10539 h 19998"/>
                <a:gd name="connsiteX293" fmla="*/ 4603 w 19998"/>
                <a:gd name="connsiteY293" fmla="*/ 10497 h 19998"/>
                <a:gd name="connsiteX294" fmla="*/ 4620 w 19998"/>
                <a:gd name="connsiteY294" fmla="*/ 10476 h 19998"/>
                <a:gd name="connsiteX295" fmla="*/ 3877 w 19998"/>
                <a:gd name="connsiteY295" fmla="*/ 9395 h 19998"/>
                <a:gd name="connsiteX296" fmla="*/ 3941 w 19998"/>
                <a:gd name="connsiteY296" fmla="*/ 9353 h 19998"/>
                <a:gd name="connsiteX297" fmla="*/ 3918 w 19998"/>
                <a:gd name="connsiteY297" fmla="*/ 9353 h 19998"/>
                <a:gd name="connsiteX298" fmla="*/ 4168 w 19998"/>
                <a:gd name="connsiteY298" fmla="*/ 9071 h 19998"/>
                <a:gd name="connsiteX299" fmla="*/ 3753 w 19998"/>
                <a:gd name="connsiteY299" fmla="*/ 8829 h 19998"/>
                <a:gd name="connsiteX300" fmla="*/ 3899 w 19998"/>
                <a:gd name="connsiteY300" fmla="*/ 8645 h 19998"/>
                <a:gd name="connsiteX301" fmla="*/ 3899 w 19998"/>
                <a:gd name="connsiteY301" fmla="*/ 8521 h 19998"/>
                <a:gd name="connsiteX302" fmla="*/ 4472 w 19998"/>
                <a:gd name="connsiteY302" fmla="*/ 8666 h 19998"/>
                <a:gd name="connsiteX303" fmla="*/ 3877 w 19998"/>
                <a:gd name="connsiteY303" fmla="*/ 8457 h 19998"/>
                <a:gd name="connsiteX304" fmla="*/ 3689 w 19998"/>
                <a:gd name="connsiteY304" fmla="*/ 8587 h 19998"/>
                <a:gd name="connsiteX305" fmla="*/ 3360 w 19998"/>
                <a:gd name="connsiteY305" fmla="*/ 8401 h 19998"/>
                <a:gd name="connsiteX306" fmla="*/ 3303 w 19998"/>
                <a:gd name="connsiteY306" fmla="*/ 8239 h 19998"/>
                <a:gd name="connsiteX307" fmla="*/ 3465 w 19998"/>
                <a:gd name="connsiteY307" fmla="*/ 8077 h 19998"/>
                <a:gd name="connsiteX308" fmla="*/ 3344 w 19998"/>
                <a:gd name="connsiteY308" fmla="*/ 7910 h 19998"/>
                <a:gd name="connsiteX309" fmla="*/ 2844 w 19998"/>
                <a:gd name="connsiteY309" fmla="*/ 7933 h 19998"/>
                <a:gd name="connsiteX310" fmla="*/ 3115 w 19998"/>
                <a:gd name="connsiteY310" fmla="*/ 7651 h 19998"/>
                <a:gd name="connsiteX311" fmla="*/ 2477 w 19998"/>
                <a:gd name="connsiteY311" fmla="*/ 7750 h 19998"/>
                <a:gd name="connsiteX312" fmla="*/ 2477 w 19998"/>
                <a:gd name="connsiteY312" fmla="*/ 7973 h 19998"/>
                <a:gd name="connsiteX313" fmla="*/ 2127 w 19998"/>
                <a:gd name="connsiteY313" fmla="*/ 7442 h 19998"/>
                <a:gd name="connsiteX314" fmla="*/ 1831 w 19998"/>
                <a:gd name="connsiteY314" fmla="*/ 7261 h 19998"/>
                <a:gd name="connsiteX315" fmla="*/ 1260 w 19998"/>
                <a:gd name="connsiteY315" fmla="*/ 6996 h 19998"/>
                <a:gd name="connsiteX316" fmla="*/ 1276 w 19998"/>
                <a:gd name="connsiteY316" fmla="*/ 6975 h 19998"/>
                <a:gd name="connsiteX317" fmla="*/ 1260 w 19998"/>
                <a:gd name="connsiteY317" fmla="*/ 6958 h 19998"/>
                <a:gd name="connsiteX318" fmla="*/ 1172 w 19998"/>
                <a:gd name="connsiteY318" fmla="*/ 6892 h 19998"/>
                <a:gd name="connsiteX319" fmla="*/ 886 w 19998"/>
                <a:gd name="connsiteY319" fmla="*/ 6975 h 19998"/>
                <a:gd name="connsiteX320" fmla="*/ 679 w 19998"/>
                <a:gd name="connsiteY320" fmla="*/ 7099 h 19998"/>
                <a:gd name="connsiteX321" fmla="*/ 533 w 19998"/>
                <a:gd name="connsiteY321" fmla="*/ 7078 h 19998"/>
                <a:gd name="connsiteX322" fmla="*/ 533 w 19998"/>
                <a:gd name="connsiteY322" fmla="*/ 7022 h 19998"/>
                <a:gd name="connsiteX323" fmla="*/ 574 w 19998"/>
                <a:gd name="connsiteY323" fmla="*/ 6996 h 19998"/>
                <a:gd name="connsiteX324" fmla="*/ 305 w 19998"/>
                <a:gd name="connsiteY324" fmla="*/ 6568 h 19998"/>
                <a:gd name="connsiteX325" fmla="*/ 264 w 19998"/>
                <a:gd name="connsiteY325" fmla="*/ 6594 h 19998"/>
                <a:gd name="connsiteX326" fmla="*/ 164 w 19998"/>
                <a:gd name="connsiteY326" fmla="*/ 6528 h 19998"/>
                <a:gd name="connsiteX327" fmla="*/ 0 w 19998"/>
                <a:gd name="connsiteY327" fmla="*/ 6490 h 19998"/>
                <a:gd name="connsiteX328" fmla="*/ 17 w 19998"/>
                <a:gd name="connsiteY328" fmla="*/ 6465 h 19998"/>
                <a:gd name="connsiteX329" fmla="*/ 57 w 19998"/>
                <a:gd name="connsiteY329" fmla="*/ 6465 h 19998"/>
                <a:gd name="connsiteX330" fmla="*/ 695 w 19998"/>
                <a:gd name="connsiteY330" fmla="*/ 6408 h 19998"/>
                <a:gd name="connsiteX331" fmla="*/ 760 w 19998"/>
                <a:gd name="connsiteY331" fmla="*/ 6262 h 19998"/>
                <a:gd name="connsiteX332" fmla="*/ 433 w 19998"/>
                <a:gd name="connsiteY332" fmla="*/ 6084 h 19998"/>
                <a:gd name="connsiteX333" fmla="*/ 348 w 19998"/>
                <a:gd name="connsiteY333" fmla="*/ 6204 h 19998"/>
                <a:gd name="connsiteX334" fmla="*/ 329 w 19998"/>
                <a:gd name="connsiteY334" fmla="*/ 6204 h 19998"/>
                <a:gd name="connsiteX335" fmla="*/ 305 w 19998"/>
                <a:gd name="connsiteY335" fmla="*/ 6060 h 19998"/>
                <a:gd name="connsiteX336" fmla="*/ 348 w 19998"/>
                <a:gd name="connsiteY336" fmla="*/ 6044 h 19998"/>
                <a:gd name="connsiteX337" fmla="*/ 348 w 19998"/>
                <a:gd name="connsiteY337" fmla="*/ 5997 h 19998"/>
                <a:gd name="connsiteX338" fmla="*/ 248 w 19998"/>
                <a:gd name="connsiteY338" fmla="*/ 5997 h 19998"/>
                <a:gd name="connsiteX339" fmla="*/ 221 w 19998"/>
                <a:gd name="connsiteY339" fmla="*/ 5938 h 19998"/>
                <a:gd name="connsiteX340" fmla="*/ 329 w 19998"/>
                <a:gd name="connsiteY340" fmla="*/ 5938 h 19998"/>
                <a:gd name="connsiteX341" fmla="*/ 348 w 19998"/>
                <a:gd name="connsiteY341" fmla="*/ 5818 h 19998"/>
                <a:gd name="connsiteX342" fmla="*/ 391 w 19998"/>
                <a:gd name="connsiteY342" fmla="*/ 5818 h 19998"/>
                <a:gd name="connsiteX343" fmla="*/ 369 w 19998"/>
                <a:gd name="connsiteY343" fmla="*/ 5917 h 19998"/>
                <a:gd name="connsiteX344" fmla="*/ 433 w 19998"/>
                <a:gd name="connsiteY344" fmla="*/ 5877 h 19998"/>
                <a:gd name="connsiteX345" fmla="*/ 433 w 19998"/>
                <a:gd name="connsiteY345" fmla="*/ 5898 h 19998"/>
                <a:gd name="connsiteX346" fmla="*/ 410 w 19998"/>
                <a:gd name="connsiteY346" fmla="*/ 5917 h 19998"/>
                <a:gd name="connsiteX347" fmla="*/ 555 w 19998"/>
                <a:gd name="connsiteY347" fmla="*/ 5938 h 19998"/>
                <a:gd name="connsiteX348" fmla="*/ 555 w 19998"/>
                <a:gd name="connsiteY348" fmla="*/ 5955 h 19998"/>
                <a:gd name="connsiteX349" fmla="*/ 738 w 19998"/>
                <a:gd name="connsiteY349" fmla="*/ 5938 h 19998"/>
                <a:gd name="connsiteX350" fmla="*/ 695 w 19998"/>
                <a:gd name="connsiteY350" fmla="*/ 5835 h 19998"/>
                <a:gd name="connsiteX351" fmla="*/ 655 w 19998"/>
                <a:gd name="connsiteY351" fmla="*/ 5835 h 19998"/>
                <a:gd name="connsiteX352" fmla="*/ 598 w 19998"/>
                <a:gd name="connsiteY352" fmla="*/ 5736 h 19998"/>
                <a:gd name="connsiteX353" fmla="*/ 141 w 19998"/>
                <a:gd name="connsiteY353" fmla="*/ 5778 h 19998"/>
                <a:gd name="connsiteX354" fmla="*/ 141 w 19998"/>
                <a:gd name="connsiteY354" fmla="*/ 5795 h 19998"/>
                <a:gd name="connsiteX355" fmla="*/ 17 w 19998"/>
                <a:gd name="connsiteY355" fmla="*/ 5818 h 19998"/>
                <a:gd name="connsiteX356" fmla="*/ 141 w 19998"/>
                <a:gd name="connsiteY356" fmla="*/ 5287 h 19998"/>
                <a:gd name="connsiteX357" fmla="*/ 181 w 19998"/>
                <a:gd name="connsiteY357" fmla="*/ 5268 h 19998"/>
                <a:gd name="connsiteX358" fmla="*/ 348 w 19998"/>
                <a:gd name="connsiteY358" fmla="*/ 5247 h 19998"/>
                <a:gd name="connsiteX359" fmla="*/ 450 w 19998"/>
                <a:gd name="connsiteY359" fmla="*/ 5149 h 19998"/>
                <a:gd name="connsiteX360" fmla="*/ 617 w 19998"/>
                <a:gd name="connsiteY360" fmla="*/ 5149 h 19998"/>
                <a:gd name="connsiteX361" fmla="*/ 803 w 19998"/>
                <a:gd name="connsiteY361" fmla="*/ 5085 h 19998"/>
                <a:gd name="connsiteX362" fmla="*/ 826 w 19998"/>
                <a:gd name="connsiteY362" fmla="*/ 5106 h 19998"/>
                <a:gd name="connsiteX363" fmla="*/ 803 w 19998"/>
                <a:gd name="connsiteY363" fmla="*/ 5149 h 19998"/>
                <a:gd name="connsiteX364" fmla="*/ 1276 w 19998"/>
                <a:gd name="connsiteY364" fmla="*/ 5022 h 19998"/>
                <a:gd name="connsiteX365" fmla="*/ 1276 w 19998"/>
                <a:gd name="connsiteY365" fmla="*/ 5003 h 19998"/>
                <a:gd name="connsiteX366" fmla="*/ 1276 w 19998"/>
                <a:gd name="connsiteY366" fmla="*/ 5022 h 19998"/>
                <a:gd name="connsiteX367" fmla="*/ 1298 w 19998"/>
                <a:gd name="connsiteY367" fmla="*/ 5022 h 19998"/>
                <a:gd name="connsiteX368" fmla="*/ 1341 w 19998"/>
                <a:gd name="connsiteY368" fmla="*/ 5165 h 19998"/>
                <a:gd name="connsiteX369" fmla="*/ 1524 w 19998"/>
                <a:gd name="connsiteY369" fmla="*/ 5069 h 19998"/>
                <a:gd name="connsiteX370" fmla="*/ 1562 w 19998"/>
                <a:gd name="connsiteY370" fmla="*/ 5069 h 19998"/>
                <a:gd name="connsiteX371" fmla="*/ 1815 w 19998"/>
                <a:gd name="connsiteY371" fmla="*/ 5125 h 19998"/>
                <a:gd name="connsiteX372" fmla="*/ 1936 w 19998"/>
                <a:gd name="connsiteY372" fmla="*/ 5165 h 19998"/>
                <a:gd name="connsiteX373" fmla="*/ 1936 w 19998"/>
                <a:gd name="connsiteY373" fmla="*/ 5149 h 19998"/>
                <a:gd name="connsiteX374" fmla="*/ 1979 w 19998"/>
                <a:gd name="connsiteY374" fmla="*/ 5003 h 19998"/>
                <a:gd name="connsiteX375" fmla="*/ 1936 w 19998"/>
                <a:gd name="connsiteY375" fmla="*/ 4939 h 19998"/>
                <a:gd name="connsiteX376" fmla="*/ 2103 w 19998"/>
                <a:gd name="connsiteY376" fmla="*/ 4820 h 19998"/>
                <a:gd name="connsiteX377" fmla="*/ 2496 w 19998"/>
                <a:gd name="connsiteY377" fmla="*/ 4777 h 19998"/>
                <a:gd name="connsiteX378" fmla="*/ 2536 w 19998"/>
                <a:gd name="connsiteY378" fmla="*/ 4860 h 19998"/>
                <a:gd name="connsiteX379" fmla="*/ 2722 w 19998"/>
                <a:gd name="connsiteY379" fmla="*/ 4761 h 19998"/>
                <a:gd name="connsiteX380" fmla="*/ 2722 w 19998"/>
                <a:gd name="connsiteY380" fmla="*/ 4900 h 19998"/>
                <a:gd name="connsiteX381" fmla="*/ 2805 w 19998"/>
                <a:gd name="connsiteY381" fmla="*/ 4923 h 19998"/>
                <a:gd name="connsiteX382" fmla="*/ 2970 w 19998"/>
                <a:gd name="connsiteY382" fmla="*/ 5189 h 19998"/>
                <a:gd name="connsiteX383" fmla="*/ 3256 w 19998"/>
                <a:gd name="connsiteY383" fmla="*/ 5673 h 19998"/>
                <a:gd name="connsiteX384" fmla="*/ 3608 w 19998"/>
                <a:gd name="connsiteY384" fmla="*/ 5391 h 19998"/>
                <a:gd name="connsiteX385" fmla="*/ 3860 w 19998"/>
                <a:gd name="connsiteY385" fmla="*/ 5268 h 19998"/>
                <a:gd name="connsiteX386" fmla="*/ 3999 w 19998"/>
                <a:gd name="connsiteY386" fmla="*/ 5534 h 19998"/>
                <a:gd name="connsiteX387" fmla="*/ 4351 w 19998"/>
                <a:gd name="connsiteY387" fmla="*/ 5351 h 19998"/>
                <a:gd name="connsiteX388" fmla="*/ 4580 w 19998"/>
                <a:gd name="connsiteY388" fmla="*/ 5268 h 19998"/>
                <a:gd name="connsiteX389" fmla="*/ 4580 w 19998"/>
                <a:gd name="connsiteY389" fmla="*/ 5471 h 19998"/>
                <a:gd name="connsiteX390" fmla="*/ 4994 w 19998"/>
                <a:gd name="connsiteY390" fmla="*/ 5449 h 19998"/>
                <a:gd name="connsiteX391" fmla="*/ 5323 w 19998"/>
                <a:gd name="connsiteY391" fmla="*/ 5471 h 19998"/>
                <a:gd name="connsiteX392" fmla="*/ 5242 w 19998"/>
                <a:gd name="connsiteY392" fmla="*/ 5407 h 19998"/>
                <a:gd name="connsiteX393" fmla="*/ 4994 w 19998"/>
                <a:gd name="connsiteY393" fmla="*/ 5003 h 19998"/>
                <a:gd name="connsiteX394" fmla="*/ 4970 w 19998"/>
                <a:gd name="connsiteY394" fmla="*/ 5003 h 19998"/>
                <a:gd name="connsiteX395" fmla="*/ 5054 w 19998"/>
                <a:gd name="connsiteY395" fmla="*/ 4618 h 19998"/>
                <a:gd name="connsiteX396" fmla="*/ 5054 w 19998"/>
                <a:gd name="connsiteY396" fmla="*/ 4601 h 19998"/>
                <a:gd name="connsiteX397" fmla="*/ 5037 w 19998"/>
                <a:gd name="connsiteY397" fmla="*/ 4618 h 19998"/>
                <a:gd name="connsiteX398" fmla="*/ 5011 w 19998"/>
                <a:gd name="connsiteY398" fmla="*/ 4131 h 19998"/>
                <a:gd name="connsiteX399" fmla="*/ 4642 w 19998"/>
                <a:gd name="connsiteY399" fmla="*/ 3335 h 19998"/>
                <a:gd name="connsiteX400" fmla="*/ 4663 w 19998"/>
                <a:gd name="connsiteY400" fmla="*/ 3092 h 19998"/>
                <a:gd name="connsiteX401" fmla="*/ 4563 w 19998"/>
                <a:gd name="connsiteY401" fmla="*/ 3050 h 19998"/>
                <a:gd name="connsiteX402" fmla="*/ 4684 w 19998"/>
                <a:gd name="connsiteY402" fmla="*/ 2947 h 19998"/>
                <a:gd name="connsiteX403" fmla="*/ 5242 w 19998"/>
                <a:gd name="connsiteY403" fmla="*/ 3092 h 19998"/>
                <a:gd name="connsiteX404" fmla="*/ 5258 w 19998"/>
                <a:gd name="connsiteY404" fmla="*/ 3029 h 19998"/>
                <a:gd name="connsiteX405" fmla="*/ 5570 w 19998"/>
                <a:gd name="connsiteY405" fmla="*/ 3050 h 19998"/>
                <a:gd name="connsiteX406" fmla="*/ 5632 w 19998"/>
                <a:gd name="connsiteY406" fmla="*/ 3252 h 19998"/>
                <a:gd name="connsiteX407" fmla="*/ 5592 w 19998"/>
                <a:gd name="connsiteY407" fmla="*/ 3252 h 19998"/>
                <a:gd name="connsiteX408" fmla="*/ 5570 w 19998"/>
                <a:gd name="connsiteY408" fmla="*/ 3316 h 19998"/>
                <a:gd name="connsiteX409" fmla="*/ 5511 w 19998"/>
                <a:gd name="connsiteY409" fmla="*/ 3316 h 19998"/>
                <a:gd name="connsiteX410" fmla="*/ 5675 w 19998"/>
                <a:gd name="connsiteY410" fmla="*/ 3800 h 19998"/>
                <a:gd name="connsiteX411" fmla="*/ 5649 w 19998"/>
                <a:gd name="connsiteY411" fmla="*/ 3826 h 19998"/>
                <a:gd name="connsiteX412" fmla="*/ 5732 w 19998"/>
                <a:gd name="connsiteY412" fmla="*/ 3842 h 19998"/>
                <a:gd name="connsiteX413" fmla="*/ 5713 w 19998"/>
                <a:gd name="connsiteY413" fmla="*/ 3842 h 19998"/>
                <a:gd name="connsiteX414" fmla="*/ 5732 w 19998"/>
                <a:gd name="connsiteY414" fmla="*/ 3882 h 19998"/>
                <a:gd name="connsiteX415" fmla="*/ 5775 w 19998"/>
                <a:gd name="connsiteY415" fmla="*/ 3882 h 19998"/>
                <a:gd name="connsiteX416" fmla="*/ 5861 w 19998"/>
                <a:gd name="connsiteY416" fmla="*/ 3762 h 19998"/>
                <a:gd name="connsiteX417" fmla="*/ 6499 w 19998"/>
                <a:gd name="connsiteY417" fmla="*/ 3906 h 19998"/>
                <a:gd name="connsiteX418" fmla="*/ 7611 w 19998"/>
                <a:gd name="connsiteY418" fmla="*/ 3826 h 19998"/>
                <a:gd name="connsiteX419" fmla="*/ 7923 w 19998"/>
                <a:gd name="connsiteY419" fmla="*/ 3722 h 19998"/>
                <a:gd name="connsiteX420" fmla="*/ 8045 w 19998"/>
                <a:gd name="connsiteY420" fmla="*/ 3703 h 19998"/>
                <a:gd name="connsiteX421" fmla="*/ 7611 w 19998"/>
                <a:gd name="connsiteY421" fmla="*/ 3600 h 19998"/>
                <a:gd name="connsiteX422" fmla="*/ 7611 w 19998"/>
                <a:gd name="connsiteY422" fmla="*/ 3581 h 19998"/>
                <a:gd name="connsiteX423" fmla="*/ 7799 w 19998"/>
                <a:gd name="connsiteY423" fmla="*/ 3092 h 19998"/>
                <a:gd name="connsiteX424" fmla="*/ 9574 w 19998"/>
                <a:gd name="connsiteY424" fmla="*/ 2317 h 19998"/>
                <a:gd name="connsiteX425" fmla="*/ 9843 w 19998"/>
                <a:gd name="connsiteY425" fmla="*/ 1993 h 19998"/>
                <a:gd name="connsiteX426" fmla="*/ 9902 w 19998"/>
                <a:gd name="connsiteY426" fmla="*/ 2051 h 19998"/>
                <a:gd name="connsiteX427" fmla="*/ 10031 w 19998"/>
                <a:gd name="connsiteY427" fmla="*/ 2051 h 19998"/>
                <a:gd name="connsiteX428" fmla="*/ 9964 w 19998"/>
                <a:gd name="connsiteY428" fmla="*/ 1972 h 19998"/>
                <a:gd name="connsiteX429" fmla="*/ 9943 w 19998"/>
                <a:gd name="connsiteY429" fmla="*/ 1993 h 19998"/>
                <a:gd name="connsiteX430" fmla="*/ 9843 w 19998"/>
                <a:gd name="connsiteY430" fmla="*/ 1645 h 19998"/>
                <a:gd name="connsiteX431" fmla="*/ 9902 w 19998"/>
                <a:gd name="connsiteY431" fmla="*/ 1645 h 19998"/>
                <a:gd name="connsiteX432" fmla="*/ 9902 w 19998"/>
                <a:gd name="connsiteY432" fmla="*/ 1628 h 19998"/>
                <a:gd name="connsiteX433" fmla="*/ 9902 w 19998"/>
                <a:gd name="connsiteY433" fmla="*/ 1607 h 19998"/>
                <a:gd name="connsiteX434" fmla="*/ 9843 w 19998"/>
                <a:gd name="connsiteY434" fmla="*/ 1542 h 19998"/>
                <a:gd name="connsiteX435" fmla="*/ 9886 w 19998"/>
                <a:gd name="connsiteY435" fmla="*/ 1260 h 19998"/>
                <a:gd name="connsiteX436" fmla="*/ 9926 w 19998"/>
                <a:gd name="connsiteY436" fmla="*/ 1243 h 19998"/>
                <a:gd name="connsiteX437" fmla="*/ 9886 w 19998"/>
                <a:gd name="connsiteY437" fmla="*/ 815 h 19998"/>
                <a:gd name="connsiteX438" fmla="*/ 9902 w 19998"/>
                <a:gd name="connsiteY438" fmla="*/ 815 h 19998"/>
                <a:gd name="connsiteX439" fmla="*/ 9886 w 19998"/>
                <a:gd name="connsiteY439" fmla="*/ 484 h 19998"/>
                <a:gd name="connsiteX440" fmla="*/ 10645 w 19998"/>
                <a:gd name="connsiteY440" fmla="*/ 186 h 19998"/>
                <a:gd name="connsiteX441" fmla="*/ 11307 w 19998"/>
                <a:gd name="connsiteY441" fmla="*/ 0 h 19998"/>
                <a:gd name="connsiteX442" fmla="*/ 11431 w 19998"/>
                <a:gd name="connsiteY442" fmla="*/ 324 h 19998"/>
                <a:gd name="connsiteX443" fmla="*/ 11431 w 19998"/>
                <a:gd name="connsiteY443" fmla="*/ 630 h 19998"/>
                <a:gd name="connsiteX444" fmla="*/ 11577 w 19998"/>
                <a:gd name="connsiteY444" fmla="*/ 630 h 19998"/>
                <a:gd name="connsiteX445" fmla="*/ 11700 w 19998"/>
                <a:gd name="connsiteY445" fmla="*/ 832 h 19998"/>
                <a:gd name="connsiteX446" fmla="*/ 11822 w 19998"/>
                <a:gd name="connsiteY446" fmla="*/ 895 h 19998"/>
                <a:gd name="connsiteX447" fmla="*/ 12158 w 19998"/>
                <a:gd name="connsiteY447" fmla="*/ 670 h 19998"/>
                <a:gd name="connsiteX448" fmla="*/ 12279 w 19998"/>
                <a:gd name="connsiteY448" fmla="*/ 792 h 19998"/>
                <a:gd name="connsiteX449" fmla="*/ 12255 w 19998"/>
                <a:gd name="connsiteY449" fmla="*/ 815 h 19998"/>
                <a:gd name="connsiteX450" fmla="*/ 12360 w 19998"/>
                <a:gd name="connsiteY450" fmla="*/ 895 h 19998"/>
                <a:gd name="connsiteX451" fmla="*/ 12360 w 19998"/>
                <a:gd name="connsiteY451" fmla="*/ 912 h 19998"/>
                <a:gd name="connsiteX452" fmla="*/ 12339 w 19998"/>
                <a:gd name="connsiteY452" fmla="*/ 935 h 19998"/>
                <a:gd name="connsiteX453" fmla="*/ 12548 w 19998"/>
                <a:gd name="connsiteY453" fmla="*/ 1342 h 19998"/>
                <a:gd name="connsiteX454" fmla="*/ 12753 w 19998"/>
                <a:gd name="connsiteY454" fmla="*/ 1260 h 19998"/>
                <a:gd name="connsiteX455" fmla="*/ 12729 w 19998"/>
                <a:gd name="connsiteY455" fmla="*/ 1363 h 19998"/>
                <a:gd name="connsiteX456" fmla="*/ 12834 w 19998"/>
                <a:gd name="connsiteY456" fmla="*/ 1323 h 19998"/>
                <a:gd name="connsiteX457" fmla="*/ 12853 w 19998"/>
                <a:gd name="connsiteY457" fmla="*/ 1342 h 19998"/>
                <a:gd name="connsiteX458" fmla="*/ 12901 w 19998"/>
                <a:gd name="connsiteY458" fmla="*/ 1342 h 19998"/>
                <a:gd name="connsiteX459" fmla="*/ 13039 w 19998"/>
                <a:gd name="connsiteY459" fmla="*/ 1769 h 19998"/>
                <a:gd name="connsiteX460" fmla="*/ 13039 w 19998"/>
                <a:gd name="connsiteY460" fmla="*/ 1751 h 19998"/>
                <a:gd name="connsiteX461" fmla="*/ 13065 w 19998"/>
                <a:gd name="connsiteY461" fmla="*/ 1751 h 19998"/>
                <a:gd name="connsiteX462" fmla="*/ 13082 w 19998"/>
                <a:gd name="connsiteY462" fmla="*/ 1671 h 19998"/>
                <a:gd name="connsiteX463" fmla="*/ 13186 w 19998"/>
                <a:gd name="connsiteY463" fmla="*/ 1645 h 19998"/>
                <a:gd name="connsiteX464" fmla="*/ 13203 w 19998"/>
                <a:gd name="connsiteY464" fmla="*/ 1671 h 19998"/>
                <a:gd name="connsiteX465" fmla="*/ 13203 w 19998"/>
                <a:gd name="connsiteY465" fmla="*/ 1645 h 19998"/>
                <a:gd name="connsiteX466" fmla="*/ 13267 w 19998"/>
                <a:gd name="connsiteY466" fmla="*/ 1645 h 19998"/>
                <a:gd name="connsiteX467" fmla="*/ 13267 w 19998"/>
                <a:gd name="connsiteY467" fmla="*/ 1671 h 19998"/>
                <a:gd name="connsiteX468" fmla="*/ 13308 w 19998"/>
                <a:gd name="connsiteY468" fmla="*/ 1687 h 19998"/>
                <a:gd name="connsiteX469" fmla="*/ 13308 w 19998"/>
                <a:gd name="connsiteY469" fmla="*/ 1711 h 19998"/>
                <a:gd name="connsiteX470" fmla="*/ 13515 w 19998"/>
                <a:gd name="connsiteY470" fmla="*/ 1628 h 19998"/>
                <a:gd name="connsiteX471" fmla="*/ 13598 w 19998"/>
                <a:gd name="connsiteY471" fmla="*/ 1751 h 19998"/>
                <a:gd name="connsiteX472" fmla="*/ 13660 w 19998"/>
                <a:gd name="connsiteY472" fmla="*/ 1769 h 19998"/>
                <a:gd name="connsiteX473" fmla="*/ 13660 w 19998"/>
                <a:gd name="connsiteY473" fmla="*/ 1833 h 19998"/>
                <a:gd name="connsiteX474" fmla="*/ 13677 w 19998"/>
                <a:gd name="connsiteY474" fmla="*/ 1833 h 19998"/>
                <a:gd name="connsiteX475" fmla="*/ 13677 w 19998"/>
                <a:gd name="connsiteY475" fmla="*/ 1849 h 19998"/>
                <a:gd name="connsiteX476" fmla="*/ 13725 w 19998"/>
                <a:gd name="connsiteY476" fmla="*/ 1849 h 19998"/>
                <a:gd name="connsiteX477" fmla="*/ 13703 w 19998"/>
                <a:gd name="connsiteY477" fmla="*/ 1833 h 19998"/>
                <a:gd name="connsiteX478" fmla="*/ 13725 w 19998"/>
                <a:gd name="connsiteY478" fmla="*/ 1791 h 19998"/>
                <a:gd name="connsiteX479" fmla="*/ 13808 w 19998"/>
                <a:gd name="connsiteY479" fmla="*/ 1873 h 19998"/>
                <a:gd name="connsiteX480" fmla="*/ 13725 w 19998"/>
                <a:gd name="connsiteY480" fmla="*/ 2155 h 19998"/>
                <a:gd name="connsiteX481" fmla="*/ 13725 w 19998"/>
                <a:gd name="connsiteY481" fmla="*/ 2138 h 19998"/>
                <a:gd name="connsiteX482" fmla="*/ 13784 w 19998"/>
                <a:gd name="connsiteY482" fmla="*/ 2155 h 19998"/>
                <a:gd name="connsiteX483" fmla="*/ 13825 w 19998"/>
                <a:gd name="connsiteY483" fmla="*/ 2301 h 19998"/>
                <a:gd name="connsiteX484" fmla="*/ 13703 w 19998"/>
                <a:gd name="connsiteY484" fmla="*/ 2420 h 19998"/>
                <a:gd name="connsiteX485" fmla="*/ 13741 w 19998"/>
                <a:gd name="connsiteY485" fmla="*/ 2463 h 19998"/>
                <a:gd name="connsiteX486" fmla="*/ 13703 w 19998"/>
                <a:gd name="connsiteY486" fmla="*/ 2503 h 19998"/>
                <a:gd name="connsiteX487" fmla="*/ 13784 w 19998"/>
                <a:gd name="connsiteY487" fmla="*/ 2519 h 19998"/>
                <a:gd name="connsiteX488" fmla="*/ 13784 w 19998"/>
                <a:gd name="connsiteY488" fmla="*/ 2540 h 19998"/>
                <a:gd name="connsiteX489" fmla="*/ 13849 w 19998"/>
                <a:gd name="connsiteY489" fmla="*/ 2540 h 19998"/>
                <a:gd name="connsiteX490" fmla="*/ 14280 w 19998"/>
                <a:gd name="connsiteY490" fmla="*/ 2540 h 19998"/>
                <a:gd name="connsiteX491" fmla="*/ 14527 w 19998"/>
                <a:gd name="connsiteY491" fmla="*/ 2437 h 19998"/>
                <a:gd name="connsiteX492" fmla="*/ 14527 w 19998"/>
                <a:gd name="connsiteY492" fmla="*/ 2218 h 19998"/>
                <a:gd name="connsiteX493" fmla="*/ 14715 w 19998"/>
                <a:gd name="connsiteY493" fmla="*/ 2051 h 19998"/>
                <a:gd name="connsiteX494" fmla="*/ 14815 w 19998"/>
                <a:gd name="connsiteY494" fmla="*/ 2115 h 19998"/>
                <a:gd name="connsiteX495" fmla="*/ 14775 w 19998"/>
                <a:gd name="connsiteY495" fmla="*/ 2138 h 19998"/>
                <a:gd name="connsiteX496" fmla="*/ 14796 w 19998"/>
                <a:gd name="connsiteY496" fmla="*/ 2218 h 19998"/>
                <a:gd name="connsiteX497" fmla="*/ 14756 w 19998"/>
                <a:gd name="connsiteY497" fmla="*/ 2195 h 19998"/>
                <a:gd name="connsiteX498" fmla="*/ 14732 w 19998"/>
                <a:gd name="connsiteY498" fmla="*/ 2218 h 19998"/>
                <a:gd name="connsiteX499" fmla="*/ 14756 w 19998"/>
                <a:gd name="connsiteY499" fmla="*/ 2237 h 19998"/>
                <a:gd name="connsiteX500" fmla="*/ 14732 w 19998"/>
                <a:gd name="connsiteY500" fmla="*/ 2275 h 19998"/>
                <a:gd name="connsiteX501" fmla="*/ 14715 w 19998"/>
                <a:gd name="connsiteY501" fmla="*/ 2275 h 19998"/>
                <a:gd name="connsiteX502" fmla="*/ 14756 w 19998"/>
                <a:gd name="connsiteY502" fmla="*/ 2341 h 19998"/>
                <a:gd name="connsiteX503" fmla="*/ 14675 w 19998"/>
                <a:gd name="connsiteY503" fmla="*/ 2519 h 19998"/>
                <a:gd name="connsiteX504" fmla="*/ 14815 w 19998"/>
                <a:gd name="connsiteY504" fmla="*/ 2622 h 19998"/>
                <a:gd name="connsiteX505" fmla="*/ 14796 w 19998"/>
                <a:gd name="connsiteY505" fmla="*/ 2904 h 19998"/>
                <a:gd name="connsiteX506" fmla="*/ 14918 w 19998"/>
                <a:gd name="connsiteY506" fmla="*/ 2904 h 19998"/>
                <a:gd name="connsiteX507" fmla="*/ 14918 w 19998"/>
                <a:gd name="connsiteY507" fmla="*/ 2867 h 19998"/>
                <a:gd name="connsiteX508" fmla="*/ 15001 w 19998"/>
                <a:gd name="connsiteY508" fmla="*/ 2888 h 19998"/>
                <a:gd name="connsiteX509" fmla="*/ 15230 w 19998"/>
                <a:gd name="connsiteY509" fmla="*/ 3074 h 19998"/>
                <a:gd name="connsiteX510" fmla="*/ 15249 w 19998"/>
                <a:gd name="connsiteY510" fmla="*/ 3050 h 19998"/>
                <a:gd name="connsiteX511" fmla="*/ 15249 w 19998"/>
                <a:gd name="connsiteY511" fmla="*/ 3114 h 19998"/>
                <a:gd name="connsiteX512" fmla="*/ 15330 w 19998"/>
                <a:gd name="connsiteY512" fmla="*/ 3114 h 19998"/>
                <a:gd name="connsiteX513" fmla="*/ 15418 w 19998"/>
                <a:gd name="connsiteY513" fmla="*/ 3114 h 19998"/>
                <a:gd name="connsiteX514" fmla="*/ 15499 w 19998"/>
                <a:gd name="connsiteY514" fmla="*/ 3196 h 19998"/>
                <a:gd name="connsiteX515" fmla="*/ 15475 w 19998"/>
                <a:gd name="connsiteY515" fmla="*/ 3252 h 19998"/>
                <a:gd name="connsiteX516" fmla="*/ 15499 w 19998"/>
                <a:gd name="connsiteY516" fmla="*/ 3295 h 19998"/>
                <a:gd name="connsiteX517" fmla="*/ 15499 w 19998"/>
                <a:gd name="connsiteY517" fmla="*/ 3276 h 19998"/>
                <a:gd name="connsiteX518" fmla="*/ 15599 w 19998"/>
                <a:gd name="connsiteY518" fmla="*/ 3276 h 19998"/>
                <a:gd name="connsiteX519" fmla="*/ 15704 w 19998"/>
                <a:gd name="connsiteY519" fmla="*/ 3374 h 19998"/>
                <a:gd name="connsiteX520" fmla="*/ 15682 w 19998"/>
                <a:gd name="connsiteY520" fmla="*/ 3414 h 19998"/>
                <a:gd name="connsiteX521" fmla="*/ 15723 w 19998"/>
                <a:gd name="connsiteY521" fmla="*/ 3478 h 19998"/>
                <a:gd name="connsiteX522" fmla="*/ 15704 w 19998"/>
                <a:gd name="connsiteY522" fmla="*/ 3497 h 19998"/>
                <a:gd name="connsiteX523" fmla="*/ 15747 w 19998"/>
                <a:gd name="connsiteY523" fmla="*/ 3534 h 19998"/>
                <a:gd name="connsiteX524" fmla="*/ 15747 w 19998"/>
                <a:gd name="connsiteY524" fmla="*/ 3518 h 19998"/>
                <a:gd name="connsiteX525" fmla="*/ 15935 w 19998"/>
                <a:gd name="connsiteY525" fmla="*/ 3478 h 19998"/>
                <a:gd name="connsiteX526" fmla="*/ 15935 w 19998"/>
                <a:gd name="connsiteY526" fmla="*/ 3518 h 19998"/>
                <a:gd name="connsiteX527" fmla="*/ 15951 w 19998"/>
                <a:gd name="connsiteY527" fmla="*/ 3518 h 19998"/>
                <a:gd name="connsiteX528" fmla="*/ 15992 w 19998"/>
                <a:gd name="connsiteY528" fmla="*/ 3414 h 19998"/>
                <a:gd name="connsiteX529" fmla="*/ 16156 w 19998"/>
                <a:gd name="connsiteY529" fmla="*/ 3414 h 19998"/>
                <a:gd name="connsiteX530" fmla="*/ 16156 w 19998"/>
                <a:gd name="connsiteY530" fmla="*/ 3374 h 19998"/>
                <a:gd name="connsiteX531" fmla="*/ 16302 w 19998"/>
                <a:gd name="connsiteY531" fmla="*/ 3436 h 19998"/>
                <a:gd name="connsiteX532" fmla="*/ 16285 w 19998"/>
                <a:gd name="connsiteY532" fmla="*/ 3454 h 19998"/>
                <a:gd name="connsiteX533" fmla="*/ 16366 w 19998"/>
                <a:gd name="connsiteY533" fmla="*/ 3518 h 19998"/>
                <a:gd name="connsiteX534" fmla="*/ 16490 w 19998"/>
                <a:gd name="connsiteY534" fmla="*/ 3518 h 19998"/>
                <a:gd name="connsiteX535" fmla="*/ 16506 w 19998"/>
                <a:gd name="connsiteY535" fmla="*/ 3600 h 19998"/>
                <a:gd name="connsiteX536" fmla="*/ 16590 w 19998"/>
                <a:gd name="connsiteY536" fmla="*/ 3624 h 19998"/>
                <a:gd name="connsiteX537" fmla="*/ 16611 w 19998"/>
                <a:gd name="connsiteY537" fmla="*/ 3581 h 19998"/>
                <a:gd name="connsiteX538" fmla="*/ 16694 w 19998"/>
                <a:gd name="connsiteY538" fmla="*/ 3600 h 19998"/>
                <a:gd name="connsiteX539" fmla="*/ 16694 w 19998"/>
                <a:gd name="connsiteY539" fmla="*/ 3560 h 19998"/>
                <a:gd name="connsiteX540" fmla="*/ 16716 w 19998"/>
                <a:gd name="connsiteY540" fmla="*/ 3560 h 19998"/>
                <a:gd name="connsiteX541" fmla="*/ 16716 w 19998"/>
                <a:gd name="connsiteY541" fmla="*/ 3518 h 19998"/>
                <a:gd name="connsiteX542" fmla="*/ 16759 w 19998"/>
                <a:gd name="connsiteY542" fmla="*/ 3497 h 19998"/>
                <a:gd name="connsiteX543" fmla="*/ 16759 w 19998"/>
                <a:gd name="connsiteY543" fmla="*/ 3478 h 19998"/>
                <a:gd name="connsiteX544" fmla="*/ 16940 w 19998"/>
                <a:gd name="connsiteY544" fmla="*/ 3478 h 19998"/>
                <a:gd name="connsiteX545" fmla="*/ 17085 w 19998"/>
                <a:gd name="connsiteY545" fmla="*/ 3560 h 19998"/>
                <a:gd name="connsiteX546" fmla="*/ 17085 w 19998"/>
                <a:gd name="connsiteY546" fmla="*/ 3534 h 19998"/>
                <a:gd name="connsiteX547" fmla="*/ 17192 w 19998"/>
                <a:gd name="connsiteY547" fmla="*/ 3518 h 19998"/>
                <a:gd name="connsiteX548" fmla="*/ 17192 w 19998"/>
                <a:gd name="connsiteY548" fmla="*/ 3534 h 19998"/>
                <a:gd name="connsiteX549" fmla="*/ 17373 w 19998"/>
                <a:gd name="connsiteY549" fmla="*/ 3640 h 19998"/>
                <a:gd name="connsiteX550" fmla="*/ 17354 w 19998"/>
                <a:gd name="connsiteY550" fmla="*/ 3663 h 19998"/>
                <a:gd name="connsiteX551" fmla="*/ 17437 w 19998"/>
                <a:gd name="connsiteY551" fmla="*/ 3783 h 19998"/>
                <a:gd name="connsiteX552" fmla="*/ 17397 w 19998"/>
                <a:gd name="connsiteY552" fmla="*/ 3783 h 19998"/>
                <a:gd name="connsiteX553" fmla="*/ 17414 w 19998"/>
                <a:gd name="connsiteY553" fmla="*/ 3826 h 19998"/>
                <a:gd name="connsiteX554" fmla="*/ 17437 w 19998"/>
                <a:gd name="connsiteY554" fmla="*/ 3826 h 19998"/>
                <a:gd name="connsiteX555" fmla="*/ 17602 w 19998"/>
                <a:gd name="connsiteY555" fmla="*/ 4028 h 19998"/>
                <a:gd name="connsiteX556" fmla="*/ 17623 w 19998"/>
                <a:gd name="connsiteY556" fmla="*/ 4091 h 19998"/>
                <a:gd name="connsiteX557" fmla="*/ 17642 w 19998"/>
                <a:gd name="connsiteY557" fmla="*/ 4091 h 19998"/>
                <a:gd name="connsiteX558" fmla="*/ 17683 w 19998"/>
                <a:gd name="connsiteY558" fmla="*/ 4211 h 19998"/>
                <a:gd name="connsiteX559" fmla="*/ 17849 w 19998"/>
                <a:gd name="connsiteY559" fmla="*/ 4211 h 19998"/>
                <a:gd name="connsiteX560" fmla="*/ 17849 w 19998"/>
                <a:gd name="connsiteY560" fmla="*/ 4171 h 19998"/>
                <a:gd name="connsiteX561" fmla="*/ 17871 w 19998"/>
                <a:gd name="connsiteY561" fmla="*/ 4171 h 19998"/>
                <a:gd name="connsiteX562" fmla="*/ 17830 w 19998"/>
                <a:gd name="connsiteY562" fmla="*/ 4091 h 19998"/>
                <a:gd name="connsiteX563" fmla="*/ 17871 w 19998"/>
                <a:gd name="connsiteY563" fmla="*/ 4065 h 19998"/>
                <a:gd name="connsiteX564" fmla="*/ 17935 w 19998"/>
                <a:gd name="connsiteY564" fmla="*/ 4091 h 19998"/>
                <a:gd name="connsiteX565" fmla="*/ 17976 w 19998"/>
                <a:gd name="connsiteY565" fmla="*/ 4065 h 19998"/>
                <a:gd name="connsiteX566" fmla="*/ 18019 w 19998"/>
                <a:gd name="connsiteY566" fmla="*/ 4091 h 19998"/>
                <a:gd name="connsiteX567" fmla="*/ 18140 w 19998"/>
                <a:gd name="connsiteY567" fmla="*/ 4131 h 19998"/>
                <a:gd name="connsiteX568" fmla="*/ 18183 w 19998"/>
                <a:gd name="connsiteY568" fmla="*/ 4293 h 19998"/>
                <a:gd name="connsiteX569" fmla="*/ 18200 w 19998"/>
                <a:gd name="connsiteY569" fmla="*/ 4293 h 19998"/>
                <a:gd name="connsiteX570" fmla="*/ 18223 w 19998"/>
                <a:gd name="connsiteY570" fmla="*/ 4211 h 19998"/>
                <a:gd name="connsiteX571" fmla="*/ 18240 w 19998"/>
                <a:gd name="connsiteY571" fmla="*/ 4211 h 19998"/>
                <a:gd name="connsiteX572" fmla="*/ 18240 w 19998"/>
                <a:gd name="connsiteY572" fmla="*/ 4230 h 19998"/>
                <a:gd name="connsiteX573" fmla="*/ 18281 w 19998"/>
                <a:gd name="connsiteY573" fmla="*/ 4230 h 19998"/>
                <a:gd name="connsiteX574" fmla="*/ 18328 w 19998"/>
                <a:gd name="connsiteY574" fmla="*/ 4270 h 19998"/>
                <a:gd name="connsiteX575" fmla="*/ 18369 w 19998"/>
                <a:gd name="connsiteY575" fmla="*/ 4253 h 19998"/>
                <a:gd name="connsiteX576" fmla="*/ 18388 w 19998"/>
                <a:gd name="connsiteY576" fmla="*/ 4270 h 19998"/>
                <a:gd name="connsiteX577" fmla="*/ 18531 w 19998"/>
                <a:gd name="connsiteY577" fmla="*/ 4253 h 19998"/>
                <a:gd name="connsiteX578" fmla="*/ 18531 w 19998"/>
                <a:gd name="connsiteY578" fmla="*/ 4270 h 19998"/>
                <a:gd name="connsiteX579" fmla="*/ 18631 w 19998"/>
                <a:gd name="connsiteY579" fmla="*/ 4211 h 19998"/>
                <a:gd name="connsiteX580" fmla="*/ 18631 w 19998"/>
                <a:gd name="connsiteY580" fmla="*/ 4131 h 19998"/>
                <a:gd name="connsiteX581" fmla="*/ 18762 w 19998"/>
                <a:gd name="connsiteY581" fmla="*/ 4108 h 19998"/>
                <a:gd name="connsiteX582" fmla="*/ 18778 w 19998"/>
                <a:gd name="connsiteY582" fmla="*/ 4148 h 19998"/>
                <a:gd name="connsiteX583" fmla="*/ 18821 w 19998"/>
                <a:gd name="connsiteY583" fmla="*/ 4131 h 19998"/>
                <a:gd name="connsiteX584" fmla="*/ 18943 w 19998"/>
                <a:gd name="connsiteY584" fmla="*/ 4333 h 19998"/>
                <a:gd name="connsiteX585" fmla="*/ 19047 w 19998"/>
                <a:gd name="connsiteY585" fmla="*/ 4333 h 19998"/>
                <a:gd name="connsiteX586" fmla="*/ 19064 w 19998"/>
                <a:gd name="connsiteY586" fmla="*/ 4392 h 19998"/>
                <a:gd name="connsiteX587" fmla="*/ 19152 w 19998"/>
                <a:gd name="connsiteY587" fmla="*/ 4392 h 19998"/>
                <a:gd name="connsiteX588" fmla="*/ 19152 w 19998"/>
                <a:gd name="connsiteY588" fmla="*/ 4373 h 19998"/>
                <a:gd name="connsiteX589" fmla="*/ 19212 w 19998"/>
                <a:gd name="connsiteY589" fmla="*/ 4373 h 19998"/>
                <a:gd name="connsiteX590" fmla="*/ 19212 w 19998"/>
                <a:gd name="connsiteY590" fmla="*/ 4392 h 19998"/>
                <a:gd name="connsiteX591" fmla="*/ 19317 w 19998"/>
                <a:gd name="connsiteY591" fmla="*/ 4333 h 19998"/>
                <a:gd name="connsiteX592" fmla="*/ 19417 w 19998"/>
                <a:gd name="connsiteY592" fmla="*/ 4392 h 19998"/>
                <a:gd name="connsiteX593" fmla="*/ 19443 w 19998"/>
                <a:gd name="connsiteY593" fmla="*/ 4373 h 19998"/>
                <a:gd name="connsiteX594" fmla="*/ 19500 w 19998"/>
                <a:gd name="connsiteY594" fmla="*/ 4373 h 19998"/>
                <a:gd name="connsiteX595" fmla="*/ 19521 w 19998"/>
                <a:gd name="connsiteY595" fmla="*/ 4352 h 19998"/>
                <a:gd name="connsiteX596" fmla="*/ 19998 w 19998"/>
                <a:gd name="connsiteY596" fmla="*/ 4512 h 19998"/>
                <a:gd name="connsiteX597" fmla="*/ 19750 w 19998"/>
                <a:gd name="connsiteY597" fmla="*/ 4939 h 19998"/>
                <a:gd name="connsiteX598" fmla="*/ 19712 w 19998"/>
                <a:gd name="connsiteY598" fmla="*/ 4939 h 19998"/>
                <a:gd name="connsiteX599" fmla="*/ 19686 w 19998"/>
                <a:gd name="connsiteY599" fmla="*/ 5003 h 19998"/>
                <a:gd name="connsiteX600" fmla="*/ 19645 w 19998"/>
                <a:gd name="connsiteY600" fmla="*/ 5003 h 19998"/>
                <a:gd name="connsiteX601" fmla="*/ 19131 w 19998"/>
                <a:gd name="connsiteY601" fmla="*/ 6512 h 19998"/>
                <a:gd name="connsiteX602" fmla="*/ 19236 w 19998"/>
                <a:gd name="connsiteY602" fmla="*/ 7750 h 19998"/>
                <a:gd name="connsiteX603" fmla="*/ 19212 w 19998"/>
                <a:gd name="connsiteY603" fmla="*/ 7750 h 19998"/>
                <a:gd name="connsiteX604" fmla="*/ 19090 w 19998"/>
                <a:gd name="connsiteY604" fmla="*/ 7870 h 19998"/>
                <a:gd name="connsiteX605" fmla="*/ 19152 w 19998"/>
                <a:gd name="connsiteY605" fmla="*/ 7853 h 19998"/>
                <a:gd name="connsiteX606" fmla="*/ 19064 w 19998"/>
                <a:gd name="connsiteY606" fmla="*/ 7973 h 19998"/>
                <a:gd name="connsiteX607" fmla="*/ 18983 w 19998"/>
                <a:gd name="connsiteY607" fmla="*/ 7973 h 19998"/>
                <a:gd name="connsiteX608" fmla="*/ 18714 w 19998"/>
                <a:gd name="connsiteY608" fmla="*/ 8135 h 19998"/>
                <a:gd name="connsiteX609" fmla="*/ 18695 w 19998"/>
                <a:gd name="connsiteY609" fmla="*/ 8093 h 19998"/>
                <a:gd name="connsiteX610" fmla="*/ 18614 w 19998"/>
                <a:gd name="connsiteY610" fmla="*/ 7997 h 19998"/>
                <a:gd name="connsiteX611" fmla="*/ 18304 w 19998"/>
                <a:gd name="connsiteY61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816 w 19998"/>
                <a:gd name="connsiteY228" fmla="*/ 19119 h 19998"/>
                <a:gd name="connsiteX229" fmla="*/ 7676 w 19998"/>
                <a:gd name="connsiteY229" fmla="*/ 19119 h 19998"/>
                <a:gd name="connsiteX230" fmla="*/ 7611 w 19998"/>
                <a:gd name="connsiteY230" fmla="*/ 19060 h 19998"/>
                <a:gd name="connsiteX231" fmla="*/ 7511 w 19998"/>
                <a:gd name="connsiteY231" fmla="*/ 19159 h 19998"/>
                <a:gd name="connsiteX232" fmla="*/ 6892 w 19998"/>
                <a:gd name="connsiteY232" fmla="*/ 19102 h 19998"/>
                <a:gd name="connsiteX233" fmla="*/ 6868 w 19998"/>
                <a:gd name="connsiteY233" fmla="*/ 19060 h 19998"/>
                <a:gd name="connsiteX234" fmla="*/ 6730 w 19998"/>
                <a:gd name="connsiteY234" fmla="*/ 18877 h 19998"/>
                <a:gd name="connsiteX235" fmla="*/ 6599 w 19998"/>
                <a:gd name="connsiteY235" fmla="*/ 18837 h 19998"/>
                <a:gd name="connsiteX236" fmla="*/ 6583 w 19998"/>
                <a:gd name="connsiteY236" fmla="*/ 18795 h 19998"/>
                <a:gd name="connsiteX237" fmla="*/ 6478 w 19998"/>
                <a:gd name="connsiteY237" fmla="*/ 18731 h 19998"/>
                <a:gd name="connsiteX238" fmla="*/ 6254 w 19998"/>
                <a:gd name="connsiteY238" fmla="*/ 18858 h 19998"/>
                <a:gd name="connsiteX239" fmla="*/ 6149 w 19998"/>
                <a:gd name="connsiteY239" fmla="*/ 18773 h 19998"/>
                <a:gd name="connsiteX240" fmla="*/ 6066 w 19998"/>
                <a:gd name="connsiteY240" fmla="*/ 18877 h 19998"/>
                <a:gd name="connsiteX241" fmla="*/ 6025 w 19998"/>
                <a:gd name="connsiteY241" fmla="*/ 18858 h 19998"/>
                <a:gd name="connsiteX242" fmla="*/ 6025 w 19998"/>
                <a:gd name="connsiteY242" fmla="*/ 18820 h 19998"/>
                <a:gd name="connsiteX243" fmla="*/ 5861 w 19998"/>
                <a:gd name="connsiteY243" fmla="*/ 18632 h 19998"/>
                <a:gd name="connsiteX244" fmla="*/ 5820 w 19998"/>
                <a:gd name="connsiteY244" fmla="*/ 18632 h 19998"/>
                <a:gd name="connsiteX245" fmla="*/ 5732 w 19998"/>
                <a:gd name="connsiteY245" fmla="*/ 18447 h 19998"/>
                <a:gd name="connsiteX246" fmla="*/ 5075 w 19998"/>
                <a:gd name="connsiteY246" fmla="*/ 18310 h 19998"/>
                <a:gd name="connsiteX247" fmla="*/ 4806 w 19998"/>
                <a:gd name="connsiteY247" fmla="*/ 18165 h 19998"/>
                <a:gd name="connsiteX248" fmla="*/ 4725 w 19998"/>
                <a:gd name="connsiteY248" fmla="*/ 18247 h 19998"/>
                <a:gd name="connsiteX249" fmla="*/ 4515 w 19998"/>
                <a:gd name="connsiteY249" fmla="*/ 18101 h 19998"/>
                <a:gd name="connsiteX250" fmla="*/ 4684 w 19998"/>
                <a:gd name="connsiteY250" fmla="*/ 17737 h 19998"/>
                <a:gd name="connsiteX251" fmla="*/ 4415 w 19998"/>
                <a:gd name="connsiteY251" fmla="*/ 17634 h 19998"/>
                <a:gd name="connsiteX252" fmla="*/ 4294 w 19998"/>
                <a:gd name="connsiteY252" fmla="*/ 17594 h 19998"/>
                <a:gd name="connsiteX253" fmla="*/ 4103 w 19998"/>
                <a:gd name="connsiteY253" fmla="*/ 17617 h 19998"/>
                <a:gd name="connsiteX254" fmla="*/ 4063 w 19998"/>
                <a:gd name="connsiteY254" fmla="*/ 17495 h 19998"/>
                <a:gd name="connsiteX255" fmla="*/ 4041 w 19998"/>
                <a:gd name="connsiteY255" fmla="*/ 17495 h 19998"/>
                <a:gd name="connsiteX256" fmla="*/ 4025 w 19998"/>
                <a:gd name="connsiteY256" fmla="*/ 17432 h 19998"/>
                <a:gd name="connsiteX257" fmla="*/ 4103 w 19998"/>
                <a:gd name="connsiteY257" fmla="*/ 17415 h 19998"/>
                <a:gd name="connsiteX258" fmla="*/ 4251 w 19998"/>
                <a:gd name="connsiteY258" fmla="*/ 17389 h 19998"/>
                <a:gd name="connsiteX259" fmla="*/ 4251 w 19998"/>
                <a:gd name="connsiteY259" fmla="*/ 17373 h 19998"/>
                <a:gd name="connsiteX260" fmla="*/ 4499 w 19998"/>
                <a:gd name="connsiteY260" fmla="*/ 17084 h 19998"/>
                <a:gd name="connsiteX261" fmla="*/ 5037 w 19998"/>
                <a:gd name="connsiteY261" fmla="*/ 14969 h 19998"/>
                <a:gd name="connsiteX262" fmla="*/ 5011 w 19998"/>
                <a:gd name="connsiteY262" fmla="*/ 14767 h 19998"/>
                <a:gd name="connsiteX263" fmla="*/ 5218 w 19998"/>
                <a:gd name="connsiteY263" fmla="*/ 14525 h 19998"/>
                <a:gd name="connsiteX264" fmla="*/ 5427 w 19998"/>
                <a:gd name="connsiteY264" fmla="*/ 14583 h 19998"/>
                <a:gd name="connsiteX265" fmla="*/ 5444 w 19998"/>
                <a:gd name="connsiteY265" fmla="*/ 14525 h 19998"/>
                <a:gd name="connsiteX266" fmla="*/ 5387 w 19998"/>
                <a:gd name="connsiteY266" fmla="*/ 14464 h 19998"/>
                <a:gd name="connsiteX267" fmla="*/ 5427 w 19998"/>
                <a:gd name="connsiteY267" fmla="*/ 14485 h 19998"/>
                <a:gd name="connsiteX268" fmla="*/ 5427 w 19998"/>
                <a:gd name="connsiteY268" fmla="*/ 14464 h 19998"/>
                <a:gd name="connsiteX269" fmla="*/ 5218 w 19998"/>
                <a:gd name="connsiteY269" fmla="*/ 14318 h 19998"/>
                <a:gd name="connsiteX270" fmla="*/ 5075 w 19998"/>
                <a:gd name="connsiteY270" fmla="*/ 14647 h 19998"/>
                <a:gd name="connsiteX271" fmla="*/ 5037 w 19998"/>
                <a:gd name="connsiteY271" fmla="*/ 14623 h 19998"/>
                <a:gd name="connsiteX272" fmla="*/ 5427 w 19998"/>
                <a:gd name="connsiteY272" fmla="*/ 12509 h 19998"/>
                <a:gd name="connsiteX273" fmla="*/ 5470 w 19998"/>
                <a:gd name="connsiteY273" fmla="*/ 12492 h 19998"/>
                <a:gd name="connsiteX274" fmla="*/ 5511 w 19998"/>
                <a:gd name="connsiteY274" fmla="*/ 12548 h 19998"/>
                <a:gd name="connsiteX275" fmla="*/ 5961 w 19998"/>
                <a:gd name="connsiteY275" fmla="*/ 13284 h 19998"/>
                <a:gd name="connsiteX276" fmla="*/ 6352 w 19998"/>
                <a:gd name="connsiteY276" fmla="*/ 14017 h 19998"/>
                <a:gd name="connsiteX277" fmla="*/ 6352 w 19998"/>
                <a:gd name="connsiteY277" fmla="*/ 13808 h 19998"/>
                <a:gd name="connsiteX278" fmla="*/ 6001 w 19998"/>
                <a:gd name="connsiteY278" fmla="*/ 13058 h 19998"/>
                <a:gd name="connsiteX279" fmla="*/ 5675 w 19998"/>
                <a:gd name="connsiteY279" fmla="*/ 12532 h 19998"/>
                <a:gd name="connsiteX280" fmla="*/ 5551 w 19998"/>
                <a:gd name="connsiteY280" fmla="*/ 12410 h 19998"/>
                <a:gd name="connsiteX281" fmla="*/ 5258 w 19998"/>
                <a:gd name="connsiteY281" fmla="*/ 12227 h 19998"/>
                <a:gd name="connsiteX282" fmla="*/ 5242 w 19998"/>
                <a:gd name="connsiteY282" fmla="*/ 12243 h 19998"/>
                <a:gd name="connsiteX283" fmla="*/ 5175 w 19998"/>
                <a:gd name="connsiteY283" fmla="*/ 11961 h 19998"/>
                <a:gd name="connsiteX284" fmla="*/ 5363 w 19998"/>
                <a:gd name="connsiteY284" fmla="*/ 11961 h 19998"/>
                <a:gd name="connsiteX285" fmla="*/ 5487 w 19998"/>
                <a:gd name="connsiteY285" fmla="*/ 11653 h 19998"/>
                <a:gd name="connsiteX286" fmla="*/ 5470 w 19998"/>
                <a:gd name="connsiteY286" fmla="*/ 11653 h 19998"/>
                <a:gd name="connsiteX287" fmla="*/ 5470 w 19998"/>
                <a:gd name="connsiteY287" fmla="*/ 11637 h 19998"/>
                <a:gd name="connsiteX288" fmla="*/ 5444 w 19998"/>
                <a:gd name="connsiteY288" fmla="*/ 11268 h 19998"/>
                <a:gd name="connsiteX289" fmla="*/ 5339 w 19998"/>
                <a:gd name="connsiteY289" fmla="*/ 11146 h 19998"/>
                <a:gd name="connsiteX290" fmla="*/ 5251 w 19998"/>
                <a:gd name="connsiteY290" fmla="*/ 10849 h 19998"/>
                <a:gd name="connsiteX291" fmla="*/ 4784 w 19998"/>
                <a:gd name="connsiteY291" fmla="*/ 10539 h 19998"/>
                <a:gd name="connsiteX292" fmla="*/ 4603 w 19998"/>
                <a:gd name="connsiteY292" fmla="*/ 10497 h 19998"/>
                <a:gd name="connsiteX293" fmla="*/ 4620 w 19998"/>
                <a:gd name="connsiteY293" fmla="*/ 10476 h 19998"/>
                <a:gd name="connsiteX294" fmla="*/ 3877 w 19998"/>
                <a:gd name="connsiteY294" fmla="*/ 9395 h 19998"/>
                <a:gd name="connsiteX295" fmla="*/ 3941 w 19998"/>
                <a:gd name="connsiteY295" fmla="*/ 9353 h 19998"/>
                <a:gd name="connsiteX296" fmla="*/ 3918 w 19998"/>
                <a:gd name="connsiteY296" fmla="*/ 9353 h 19998"/>
                <a:gd name="connsiteX297" fmla="*/ 4168 w 19998"/>
                <a:gd name="connsiteY297" fmla="*/ 9071 h 19998"/>
                <a:gd name="connsiteX298" fmla="*/ 3753 w 19998"/>
                <a:gd name="connsiteY298" fmla="*/ 8829 h 19998"/>
                <a:gd name="connsiteX299" fmla="*/ 3899 w 19998"/>
                <a:gd name="connsiteY299" fmla="*/ 8645 h 19998"/>
                <a:gd name="connsiteX300" fmla="*/ 3899 w 19998"/>
                <a:gd name="connsiteY300" fmla="*/ 8521 h 19998"/>
                <a:gd name="connsiteX301" fmla="*/ 4472 w 19998"/>
                <a:gd name="connsiteY301" fmla="*/ 8666 h 19998"/>
                <a:gd name="connsiteX302" fmla="*/ 3877 w 19998"/>
                <a:gd name="connsiteY302" fmla="*/ 8457 h 19998"/>
                <a:gd name="connsiteX303" fmla="*/ 3689 w 19998"/>
                <a:gd name="connsiteY303" fmla="*/ 8587 h 19998"/>
                <a:gd name="connsiteX304" fmla="*/ 3360 w 19998"/>
                <a:gd name="connsiteY304" fmla="*/ 8401 h 19998"/>
                <a:gd name="connsiteX305" fmla="*/ 3303 w 19998"/>
                <a:gd name="connsiteY305" fmla="*/ 8239 h 19998"/>
                <a:gd name="connsiteX306" fmla="*/ 3465 w 19998"/>
                <a:gd name="connsiteY306" fmla="*/ 8077 h 19998"/>
                <a:gd name="connsiteX307" fmla="*/ 3344 w 19998"/>
                <a:gd name="connsiteY307" fmla="*/ 7910 h 19998"/>
                <a:gd name="connsiteX308" fmla="*/ 2844 w 19998"/>
                <a:gd name="connsiteY308" fmla="*/ 7933 h 19998"/>
                <a:gd name="connsiteX309" fmla="*/ 3115 w 19998"/>
                <a:gd name="connsiteY309" fmla="*/ 7651 h 19998"/>
                <a:gd name="connsiteX310" fmla="*/ 2477 w 19998"/>
                <a:gd name="connsiteY310" fmla="*/ 7750 h 19998"/>
                <a:gd name="connsiteX311" fmla="*/ 2477 w 19998"/>
                <a:gd name="connsiteY311" fmla="*/ 7973 h 19998"/>
                <a:gd name="connsiteX312" fmla="*/ 2127 w 19998"/>
                <a:gd name="connsiteY312" fmla="*/ 7442 h 19998"/>
                <a:gd name="connsiteX313" fmla="*/ 1831 w 19998"/>
                <a:gd name="connsiteY313" fmla="*/ 7261 h 19998"/>
                <a:gd name="connsiteX314" fmla="*/ 1260 w 19998"/>
                <a:gd name="connsiteY314" fmla="*/ 6996 h 19998"/>
                <a:gd name="connsiteX315" fmla="*/ 1276 w 19998"/>
                <a:gd name="connsiteY315" fmla="*/ 6975 h 19998"/>
                <a:gd name="connsiteX316" fmla="*/ 1260 w 19998"/>
                <a:gd name="connsiteY316" fmla="*/ 6958 h 19998"/>
                <a:gd name="connsiteX317" fmla="*/ 1172 w 19998"/>
                <a:gd name="connsiteY317" fmla="*/ 6892 h 19998"/>
                <a:gd name="connsiteX318" fmla="*/ 886 w 19998"/>
                <a:gd name="connsiteY318" fmla="*/ 6975 h 19998"/>
                <a:gd name="connsiteX319" fmla="*/ 679 w 19998"/>
                <a:gd name="connsiteY319" fmla="*/ 7099 h 19998"/>
                <a:gd name="connsiteX320" fmla="*/ 533 w 19998"/>
                <a:gd name="connsiteY320" fmla="*/ 7078 h 19998"/>
                <a:gd name="connsiteX321" fmla="*/ 533 w 19998"/>
                <a:gd name="connsiteY321" fmla="*/ 7022 h 19998"/>
                <a:gd name="connsiteX322" fmla="*/ 574 w 19998"/>
                <a:gd name="connsiteY322" fmla="*/ 6996 h 19998"/>
                <a:gd name="connsiteX323" fmla="*/ 305 w 19998"/>
                <a:gd name="connsiteY323" fmla="*/ 6568 h 19998"/>
                <a:gd name="connsiteX324" fmla="*/ 264 w 19998"/>
                <a:gd name="connsiteY324" fmla="*/ 6594 h 19998"/>
                <a:gd name="connsiteX325" fmla="*/ 164 w 19998"/>
                <a:gd name="connsiteY325" fmla="*/ 6528 h 19998"/>
                <a:gd name="connsiteX326" fmla="*/ 0 w 19998"/>
                <a:gd name="connsiteY326" fmla="*/ 6490 h 19998"/>
                <a:gd name="connsiteX327" fmla="*/ 17 w 19998"/>
                <a:gd name="connsiteY327" fmla="*/ 6465 h 19998"/>
                <a:gd name="connsiteX328" fmla="*/ 57 w 19998"/>
                <a:gd name="connsiteY328" fmla="*/ 6465 h 19998"/>
                <a:gd name="connsiteX329" fmla="*/ 695 w 19998"/>
                <a:gd name="connsiteY329" fmla="*/ 6408 h 19998"/>
                <a:gd name="connsiteX330" fmla="*/ 760 w 19998"/>
                <a:gd name="connsiteY330" fmla="*/ 6262 h 19998"/>
                <a:gd name="connsiteX331" fmla="*/ 433 w 19998"/>
                <a:gd name="connsiteY331" fmla="*/ 6084 h 19998"/>
                <a:gd name="connsiteX332" fmla="*/ 348 w 19998"/>
                <a:gd name="connsiteY332" fmla="*/ 6204 h 19998"/>
                <a:gd name="connsiteX333" fmla="*/ 329 w 19998"/>
                <a:gd name="connsiteY333" fmla="*/ 6204 h 19998"/>
                <a:gd name="connsiteX334" fmla="*/ 305 w 19998"/>
                <a:gd name="connsiteY334" fmla="*/ 6060 h 19998"/>
                <a:gd name="connsiteX335" fmla="*/ 348 w 19998"/>
                <a:gd name="connsiteY335" fmla="*/ 6044 h 19998"/>
                <a:gd name="connsiteX336" fmla="*/ 348 w 19998"/>
                <a:gd name="connsiteY336" fmla="*/ 5997 h 19998"/>
                <a:gd name="connsiteX337" fmla="*/ 248 w 19998"/>
                <a:gd name="connsiteY337" fmla="*/ 5997 h 19998"/>
                <a:gd name="connsiteX338" fmla="*/ 221 w 19998"/>
                <a:gd name="connsiteY338" fmla="*/ 5938 h 19998"/>
                <a:gd name="connsiteX339" fmla="*/ 329 w 19998"/>
                <a:gd name="connsiteY339" fmla="*/ 5938 h 19998"/>
                <a:gd name="connsiteX340" fmla="*/ 348 w 19998"/>
                <a:gd name="connsiteY340" fmla="*/ 5818 h 19998"/>
                <a:gd name="connsiteX341" fmla="*/ 391 w 19998"/>
                <a:gd name="connsiteY341" fmla="*/ 5818 h 19998"/>
                <a:gd name="connsiteX342" fmla="*/ 369 w 19998"/>
                <a:gd name="connsiteY342" fmla="*/ 5917 h 19998"/>
                <a:gd name="connsiteX343" fmla="*/ 433 w 19998"/>
                <a:gd name="connsiteY343" fmla="*/ 5877 h 19998"/>
                <a:gd name="connsiteX344" fmla="*/ 433 w 19998"/>
                <a:gd name="connsiteY344" fmla="*/ 5898 h 19998"/>
                <a:gd name="connsiteX345" fmla="*/ 410 w 19998"/>
                <a:gd name="connsiteY345" fmla="*/ 5917 h 19998"/>
                <a:gd name="connsiteX346" fmla="*/ 555 w 19998"/>
                <a:gd name="connsiteY346" fmla="*/ 5938 h 19998"/>
                <a:gd name="connsiteX347" fmla="*/ 555 w 19998"/>
                <a:gd name="connsiteY347" fmla="*/ 5955 h 19998"/>
                <a:gd name="connsiteX348" fmla="*/ 738 w 19998"/>
                <a:gd name="connsiteY348" fmla="*/ 5938 h 19998"/>
                <a:gd name="connsiteX349" fmla="*/ 695 w 19998"/>
                <a:gd name="connsiteY349" fmla="*/ 5835 h 19998"/>
                <a:gd name="connsiteX350" fmla="*/ 655 w 19998"/>
                <a:gd name="connsiteY350" fmla="*/ 5835 h 19998"/>
                <a:gd name="connsiteX351" fmla="*/ 598 w 19998"/>
                <a:gd name="connsiteY351" fmla="*/ 5736 h 19998"/>
                <a:gd name="connsiteX352" fmla="*/ 141 w 19998"/>
                <a:gd name="connsiteY352" fmla="*/ 5778 h 19998"/>
                <a:gd name="connsiteX353" fmla="*/ 141 w 19998"/>
                <a:gd name="connsiteY353" fmla="*/ 5795 h 19998"/>
                <a:gd name="connsiteX354" fmla="*/ 17 w 19998"/>
                <a:gd name="connsiteY354" fmla="*/ 5818 h 19998"/>
                <a:gd name="connsiteX355" fmla="*/ 141 w 19998"/>
                <a:gd name="connsiteY355" fmla="*/ 5287 h 19998"/>
                <a:gd name="connsiteX356" fmla="*/ 181 w 19998"/>
                <a:gd name="connsiteY356" fmla="*/ 5268 h 19998"/>
                <a:gd name="connsiteX357" fmla="*/ 348 w 19998"/>
                <a:gd name="connsiteY357" fmla="*/ 5247 h 19998"/>
                <a:gd name="connsiteX358" fmla="*/ 450 w 19998"/>
                <a:gd name="connsiteY358" fmla="*/ 5149 h 19998"/>
                <a:gd name="connsiteX359" fmla="*/ 617 w 19998"/>
                <a:gd name="connsiteY359" fmla="*/ 5149 h 19998"/>
                <a:gd name="connsiteX360" fmla="*/ 803 w 19998"/>
                <a:gd name="connsiteY360" fmla="*/ 5085 h 19998"/>
                <a:gd name="connsiteX361" fmla="*/ 826 w 19998"/>
                <a:gd name="connsiteY361" fmla="*/ 5106 h 19998"/>
                <a:gd name="connsiteX362" fmla="*/ 803 w 19998"/>
                <a:gd name="connsiteY362" fmla="*/ 5149 h 19998"/>
                <a:gd name="connsiteX363" fmla="*/ 1276 w 19998"/>
                <a:gd name="connsiteY363" fmla="*/ 5022 h 19998"/>
                <a:gd name="connsiteX364" fmla="*/ 1276 w 19998"/>
                <a:gd name="connsiteY364" fmla="*/ 5003 h 19998"/>
                <a:gd name="connsiteX365" fmla="*/ 1276 w 19998"/>
                <a:gd name="connsiteY365" fmla="*/ 5022 h 19998"/>
                <a:gd name="connsiteX366" fmla="*/ 1298 w 19998"/>
                <a:gd name="connsiteY366" fmla="*/ 5022 h 19998"/>
                <a:gd name="connsiteX367" fmla="*/ 1341 w 19998"/>
                <a:gd name="connsiteY367" fmla="*/ 5165 h 19998"/>
                <a:gd name="connsiteX368" fmla="*/ 1524 w 19998"/>
                <a:gd name="connsiteY368" fmla="*/ 5069 h 19998"/>
                <a:gd name="connsiteX369" fmla="*/ 1562 w 19998"/>
                <a:gd name="connsiteY369" fmla="*/ 5069 h 19998"/>
                <a:gd name="connsiteX370" fmla="*/ 1815 w 19998"/>
                <a:gd name="connsiteY370" fmla="*/ 5125 h 19998"/>
                <a:gd name="connsiteX371" fmla="*/ 1936 w 19998"/>
                <a:gd name="connsiteY371" fmla="*/ 5165 h 19998"/>
                <a:gd name="connsiteX372" fmla="*/ 1936 w 19998"/>
                <a:gd name="connsiteY372" fmla="*/ 5149 h 19998"/>
                <a:gd name="connsiteX373" fmla="*/ 1979 w 19998"/>
                <a:gd name="connsiteY373" fmla="*/ 5003 h 19998"/>
                <a:gd name="connsiteX374" fmla="*/ 1936 w 19998"/>
                <a:gd name="connsiteY374" fmla="*/ 4939 h 19998"/>
                <a:gd name="connsiteX375" fmla="*/ 2103 w 19998"/>
                <a:gd name="connsiteY375" fmla="*/ 4820 h 19998"/>
                <a:gd name="connsiteX376" fmla="*/ 2496 w 19998"/>
                <a:gd name="connsiteY376" fmla="*/ 4777 h 19998"/>
                <a:gd name="connsiteX377" fmla="*/ 2536 w 19998"/>
                <a:gd name="connsiteY377" fmla="*/ 4860 h 19998"/>
                <a:gd name="connsiteX378" fmla="*/ 2722 w 19998"/>
                <a:gd name="connsiteY378" fmla="*/ 4761 h 19998"/>
                <a:gd name="connsiteX379" fmla="*/ 2722 w 19998"/>
                <a:gd name="connsiteY379" fmla="*/ 4900 h 19998"/>
                <a:gd name="connsiteX380" fmla="*/ 2805 w 19998"/>
                <a:gd name="connsiteY380" fmla="*/ 4923 h 19998"/>
                <a:gd name="connsiteX381" fmla="*/ 2970 w 19998"/>
                <a:gd name="connsiteY381" fmla="*/ 5189 h 19998"/>
                <a:gd name="connsiteX382" fmla="*/ 3256 w 19998"/>
                <a:gd name="connsiteY382" fmla="*/ 5673 h 19998"/>
                <a:gd name="connsiteX383" fmla="*/ 3608 w 19998"/>
                <a:gd name="connsiteY383" fmla="*/ 5391 h 19998"/>
                <a:gd name="connsiteX384" fmla="*/ 3860 w 19998"/>
                <a:gd name="connsiteY384" fmla="*/ 5268 h 19998"/>
                <a:gd name="connsiteX385" fmla="*/ 3999 w 19998"/>
                <a:gd name="connsiteY385" fmla="*/ 5534 h 19998"/>
                <a:gd name="connsiteX386" fmla="*/ 4351 w 19998"/>
                <a:gd name="connsiteY386" fmla="*/ 5351 h 19998"/>
                <a:gd name="connsiteX387" fmla="*/ 4580 w 19998"/>
                <a:gd name="connsiteY387" fmla="*/ 5268 h 19998"/>
                <a:gd name="connsiteX388" fmla="*/ 4580 w 19998"/>
                <a:gd name="connsiteY388" fmla="*/ 5471 h 19998"/>
                <a:gd name="connsiteX389" fmla="*/ 4994 w 19998"/>
                <a:gd name="connsiteY389" fmla="*/ 5449 h 19998"/>
                <a:gd name="connsiteX390" fmla="*/ 5323 w 19998"/>
                <a:gd name="connsiteY390" fmla="*/ 5471 h 19998"/>
                <a:gd name="connsiteX391" fmla="*/ 5242 w 19998"/>
                <a:gd name="connsiteY391" fmla="*/ 5407 h 19998"/>
                <a:gd name="connsiteX392" fmla="*/ 4994 w 19998"/>
                <a:gd name="connsiteY392" fmla="*/ 5003 h 19998"/>
                <a:gd name="connsiteX393" fmla="*/ 4970 w 19998"/>
                <a:gd name="connsiteY393" fmla="*/ 5003 h 19998"/>
                <a:gd name="connsiteX394" fmla="*/ 5054 w 19998"/>
                <a:gd name="connsiteY394" fmla="*/ 4618 h 19998"/>
                <a:gd name="connsiteX395" fmla="*/ 5054 w 19998"/>
                <a:gd name="connsiteY395" fmla="*/ 4601 h 19998"/>
                <a:gd name="connsiteX396" fmla="*/ 5037 w 19998"/>
                <a:gd name="connsiteY396" fmla="*/ 4618 h 19998"/>
                <a:gd name="connsiteX397" fmla="*/ 5011 w 19998"/>
                <a:gd name="connsiteY397" fmla="*/ 4131 h 19998"/>
                <a:gd name="connsiteX398" fmla="*/ 4642 w 19998"/>
                <a:gd name="connsiteY398" fmla="*/ 3335 h 19998"/>
                <a:gd name="connsiteX399" fmla="*/ 4663 w 19998"/>
                <a:gd name="connsiteY399" fmla="*/ 3092 h 19998"/>
                <a:gd name="connsiteX400" fmla="*/ 4563 w 19998"/>
                <a:gd name="connsiteY400" fmla="*/ 3050 h 19998"/>
                <a:gd name="connsiteX401" fmla="*/ 4684 w 19998"/>
                <a:gd name="connsiteY401" fmla="*/ 2947 h 19998"/>
                <a:gd name="connsiteX402" fmla="*/ 5242 w 19998"/>
                <a:gd name="connsiteY402" fmla="*/ 3092 h 19998"/>
                <a:gd name="connsiteX403" fmla="*/ 5258 w 19998"/>
                <a:gd name="connsiteY403" fmla="*/ 3029 h 19998"/>
                <a:gd name="connsiteX404" fmla="*/ 5570 w 19998"/>
                <a:gd name="connsiteY404" fmla="*/ 3050 h 19998"/>
                <a:gd name="connsiteX405" fmla="*/ 5632 w 19998"/>
                <a:gd name="connsiteY405" fmla="*/ 3252 h 19998"/>
                <a:gd name="connsiteX406" fmla="*/ 5592 w 19998"/>
                <a:gd name="connsiteY406" fmla="*/ 3252 h 19998"/>
                <a:gd name="connsiteX407" fmla="*/ 5570 w 19998"/>
                <a:gd name="connsiteY407" fmla="*/ 3316 h 19998"/>
                <a:gd name="connsiteX408" fmla="*/ 5511 w 19998"/>
                <a:gd name="connsiteY408" fmla="*/ 3316 h 19998"/>
                <a:gd name="connsiteX409" fmla="*/ 5675 w 19998"/>
                <a:gd name="connsiteY409" fmla="*/ 3800 h 19998"/>
                <a:gd name="connsiteX410" fmla="*/ 5649 w 19998"/>
                <a:gd name="connsiteY410" fmla="*/ 3826 h 19998"/>
                <a:gd name="connsiteX411" fmla="*/ 5732 w 19998"/>
                <a:gd name="connsiteY411" fmla="*/ 3842 h 19998"/>
                <a:gd name="connsiteX412" fmla="*/ 5713 w 19998"/>
                <a:gd name="connsiteY412" fmla="*/ 3842 h 19998"/>
                <a:gd name="connsiteX413" fmla="*/ 5732 w 19998"/>
                <a:gd name="connsiteY413" fmla="*/ 3882 h 19998"/>
                <a:gd name="connsiteX414" fmla="*/ 5775 w 19998"/>
                <a:gd name="connsiteY414" fmla="*/ 3882 h 19998"/>
                <a:gd name="connsiteX415" fmla="*/ 5861 w 19998"/>
                <a:gd name="connsiteY415" fmla="*/ 3762 h 19998"/>
                <a:gd name="connsiteX416" fmla="*/ 6499 w 19998"/>
                <a:gd name="connsiteY416" fmla="*/ 3906 h 19998"/>
                <a:gd name="connsiteX417" fmla="*/ 7611 w 19998"/>
                <a:gd name="connsiteY417" fmla="*/ 3826 h 19998"/>
                <a:gd name="connsiteX418" fmla="*/ 7923 w 19998"/>
                <a:gd name="connsiteY418" fmla="*/ 3722 h 19998"/>
                <a:gd name="connsiteX419" fmla="*/ 8045 w 19998"/>
                <a:gd name="connsiteY419" fmla="*/ 3703 h 19998"/>
                <a:gd name="connsiteX420" fmla="*/ 7611 w 19998"/>
                <a:gd name="connsiteY420" fmla="*/ 3600 h 19998"/>
                <a:gd name="connsiteX421" fmla="*/ 7611 w 19998"/>
                <a:gd name="connsiteY421" fmla="*/ 3581 h 19998"/>
                <a:gd name="connsiteX422" fmla="*/ 7799 w 19998"/>
                <a:gd name="connsiteY422" fmla="*/ 3092 h 19998"/>
                <a:gd name="connsiteX423" fmla="*/ 9574 w 19998"/>
                <a:gd name="connsiteY423" fmla="*/ 2317 h 19998"/>
                <a:gd name="connsiteX424" fmla="*/ 9843 w 19998"/>
                <a:gd name="connsiteY424" fmla="*/ 1993 h 19998"/>
                <a:gd name="connsiteX425" fmla="*/ 9902 w 19998"/>
                <a:gd name="connsiteY425" fmla="*/ 2051 h 19998"/>
                <a:gd name="connsiteX426" fmla="*/ 10031 w 19998"/>
                <a:gd name="connsiteY426" fmla="*/ 2051 h 19998"/>
                <a:gd name="connsiteX427" fmla="*/ 9964 w 19998"/>
                <a:gd name="connsiteY427" fmla="*/ 1972 h 19998"/>
                <a:gd name="connsiteX428" fmla="*/ 9943 w 19998"/>
                <a:gd name="connsiteY428" fmla="*/ 1993 h 19998"/>
                <a:gd name="connsiteX429" fmla="*/ 9843 w 19998"/>
                <a:gd name="connsiteY429" fmla="*/ 1645 h 19998"/>
                <a:gd name="connsiteX430" fmla="*/ 9902 w 19998"/>
                <a:gd name="connsiteY430" fmla="*/ 1645 h 19998"/>
                <a:gd name="connsiteX431" fmla="*/ 9902 w 19998"/>
                <a:gd name="connsiteY431" fmla="*/ 1628 h 19998"/>
                <a:gd name="connsiteX432" fmla="*/ 9902 w 19998"/>
                <a:gd name="connsiteY432" fmla="*/ 1607 h 19998"/>
                <a:gd name="connsiteX433" fmla="*/ 9843 w 19998"/>
                <a:gd name="connsiteY433" fmla="*/ 1542 h 19998"/>
                <a:gd name="connsiteX434" fmla="*/ 9886 w 19998"/>
                <a:gd name="connsiteY434" fmla="*/ 1260 h 19998"/>
                <a:gd name="connsiteX435" fmla="*/ 9926 w 19998"/>
                <a:gd name="connsiteY435" fmla="*/ 1243 h 19998"/>
                <a:gd name="connsiteX436" fmla="*/ 9886 w 19998"/>
                <a:gd name="connsiteY436" fmla="*/ 815 h 19998"/>
                <a:gd name="connsiteX437" fmla="*/ 9902 w 19998"/>
                <a:gd name="connsiteY437" fmla="*/ 815 h 19998"/>
                <a:gd name="connsiteX438" fmla="*/ 9886 w 19998"/>
                <a:gd name="connsiteY438" fmla="*/ 484 h 19998"/>
                <a:gd name="connsiteX439" fmla="*/ 10645 w 19998"/>
                <a:gd name="connsiteY439" fmla="*/ 186 h 19998"/>
                <a:gd name="connsiteX440" fmla="*/ 11307 w 19998"/>
                <a:gd name="connsiteY440" fmla="*/ 0 h 19998"/>
                <a:gd name="connsiteX441" fmla="*/ 11431 w 19998"/>
                <a:gd name="connsiteY441" fmla="*/ 324 h 19998"/>
                <a:gd name="connsiteX442" fmla="*/ 11431 w 19998"/>
                <a:gd name="connsiteY442" fmla="*/ 630 h 19998"/>
                <a:gd name="connsiteX443" fmla="*/ 11577 w 19998"/>
                <a:gd name="connsiteY443" fmla="*/ 630 h 19998"/>
                <a:gd name="connsiteX444" fmla="*/ 11700 w 19998"/>
                <a:gd name="connsiteY444" fmla="*/ 832 h 19998"/>
                <a:gd name="connsiteX445" fmla="*/ 11822 w 19998"/>
                <a:gd name="connsiteY445" fmla="*/ 895 h 19998"/>
                <a:gd name="connsiteX446" fmla="*/ 12158 w 19998"/>
                <a:gd name="connsiteY446" fmla="*/ 670 h 19998"/>
                <a:gd name="connsiteX447" fmla="*/ 12279 w 19998"/>
                <a:gd name="connsiteY447" fmla="*/ 792 h 19998"/>
                <a:gd name="connsiteX448" fmla="*/ 12255 w 19998"/>
                <a:gd name="connsiteY448" fmla="*/ 815 h 19998"/>
                <a:gd name="connsiteX449" fmla="*/ 12360 w 19998"/>
                <a:gd name="connsiteY449" fmla="*/ 895 h 19998"/>
                <a:gd name="connsiteX450" fmla="*/ 12360 w 19998"/>
                <a:gd name="connsiteY450" fmla="*/ 912 h 19998"/>
                <a:gd name="connsiteX451" fmla="*/ 12339 w 19998"/>
                <a:gd name="connsiteY451" fmla="*/ 935 h 19998"/>
                <a:gd name="connsiteX452" fmla="*/ 12548 w 19998"/>
                <a:gd name="connsiteY452" fmla="*/ 1342 h 19998"/>
                <a:gd name="connsiteX453" fmla="*/ 12753 w 19998"/>
                <a:gd name="connsiteY453" fmla="*/ 1260 h 19998"/>
                <a:gd name="connsiteX454" fmla="*/ 12729 w 19998"/>
                <a:gd name="connsiteY454" fmla="*/ 1363 h 19998"/>
                <a:gd name="connsiteX455" fmla="*/ 12834 w 19998"/>
                <a:gd name="connsiteY455" fmla="*/ 1323 h 19998"/>
                <a:gd name="connsiteX456" fmla="*/ 12853 w 19998"/>
                <a:gd name="connsiteY456" fmla="*/ 1342 h 19998"/>
                <a:gd name="connsiteX457" fmla="*/ 12901 w 19998"/>
                <a:gd name="connsiteY457" fmla="*/ 1342 h 19998"/>
                <a:gd name="connsiteX458" fmla="*/ 13039 w 19998"/>
                <a:gd name="connsiteY458" fmla="*/ 1769 h 19998"/>
                <a:gd name="connsiteX459" fmla="*/ 13039 w 19998"/>
                <a:gd name="connsiteY459" fmla="*/ 1751 h 19998"/>
                <a:gd name="connsiteX460" fmla="*/ 13065 w 19998"/>
                <a:gd name="connsiteY460" fmla="*/ 1751 h 19998"/>
                <a:gd name="connsiteX461" fmla="*/ 13082 w 19998"/>
                <a:gd name="connsiteY461" fmla="*/ 1671 h 19998"/>
                <a:gd name="connsiteX462" fmla="*/ 13186 w 19998"/>
                <a:gd name="connsiteY462" fmla="*/ 1645 h 19998"/>
                <a:gd name="connsiteX463" fmla="*/ 13203 w 19998"/>
                <a:gd name="connsiteY463" fmla="*/ 1671 h 19998"/>
                <a:gd name="connsiteX464" fmla="*/ 13203 w 19998"/>
                <a:gd name="connsiteY464" fmla="*/ 1645 h 19998"/>
                <a:gd name="connsiteX465" fmla="*/ 13267 w 19998"/>
                <a:gd name="connsiteY465" fmla="*/ 1645 h 19998"/>
                <a:gd name="connsiteX466" fmla="*/ 13267 w 19998"/>
                <a:gd name="connsiteY466" fmla="*/ 1671 h 19998"/>
                <a:gd name="connsiteX467" fmla="*/ 13308 w 19998"/>
                <a:gd name="connsiteY467" fmla="*/ 1687 h 19998"/>
                <a:gd name="connsiteX468" fmla="*/ 13308 w 19998"/>
                <a:gd name="connsiteY468" fmla="*/ 1711 h 19998"/>
                <a:gd name="connsiteX469" fmla="*/ 13515 w 19998"/>
                <a:gd name="connsiteY469" fmla="*/ 1628 h 19998"/>
                <a:gd name="connsiteX470" fmla="*/ 13598 w 19998"/>
                <a:gd name="connsiteY470" fmla="*/ 1751 h 19998"/>
                <a:gd name="connsiteX471" fmla="*/ 13660 w 19998"/>
                <a:gd name="connsiteY471" fmla="*/ 1769 h 19998"/>
                <a:gd name="connsiteX472" fmla="*/ 13660 w 19998"/>
                <a:gd name="connsiteY472" fmla="*/ 1833 h 19998"/>
                <a:gd name="connsiteX473" fmla="*/ 13677 w 19998"/>
                <a:gd name="connsiteY473" fmla="*/ 1833 h 19998"/>
                <a:gd name="connsiteX474" fmla="*/ 13677 w 19998"/>
                <a:gd name="connsiteY474" fmla="*/ 1849 h 19998"/>
                <a:gd name="connsiteX475" fmla="*/ 13725 w 19998"/>
                <a:gd name="connsiteY475" fmla="*/ 1849 h 19998"/>
                <a:gd name="connsiteX476" fmla="*/ 13703 w 19998"/>
                <a:gd name="connsiteY476" fmla="*/ 1833 h 19998"/>
                <a:gd name="connsiteX477" fmla="*/ 13725 w 19998"/>
                <a:gd name="connsiteY477" fmla="*/ 1791 h 19998"/>
                <a:gd name="connsiteX478" fmla="*/ 13808 w 19998"/>
                <a:gd name="connsiteY478" fmla="*/ 1873 h 19998"/>
                <a:gd name="connsiteX479" fmla="*/ 13725 w 19998"/>
                <a:gd name="connsiteY479" fmla="*/ 2155 h 19998"/>
                <a:gd name="connsiteX480" fmla="*/ 13725 w 19998"/>
                <a:gd name="connsiteY480" fmla="*/ 2138 h 19998"/>
                <a:gd name="connsiteX481" fmla="*/ 13784 w 19998"/>
                <a:gd name="connsiteY481" fmla="*/ 2155 h 19998"/>
                <a:gd name="connsiteX482" fmla="*/ 13825 w 19998"/>
                <a:gd name="connsiteY482" fmla="*/ 2301 h 19998"/>
                <a:gd name="connsiteX483" fmla="*/ 13703 w 19998"/>
                <a:gd name="connsiteY483" fmla="*/ 2420 h 19998"/>
                <a:gd name="connsiteX484" fmla="*/ 13741 w 19998"/>
                <a:gd name="connsiteY484" fmla="*/ 2463 h 19998"/>
                <a:gd name="connsiteX485" fmla="*/ 13703 w 19998"/>
                <a:gd name="connsiteY485" fmla="*/ 2503 h 19998"/>
                <a:gd name="connsiteX486" fmla="*/ 13784 w 19998"/>
                <a:gd name="connsiteY486" fmla="*/ 2519 h 19998"/>
                <a:gd name="connsiteX487" fmla="*/ 13784 w 19998"/>
                <a:gd name="connsiteY487" fmla="*/ 2540 h 19998"/>
                <a:gd name="connsiteX488" fmla="*/ 13849 w 19998"/>
                <a:gd name="connsiteY488" fmla="*/ 2540 h 19998"/>
                <a:gd name="connsiteX489" fmla="*/ 14280 w 19998"/>
                <a:gd name="connsiteY489" fmla="*/ 2540 h 19998"/>
                <a:gd name="connsiteX490" fmla="*/ 14527 w 19998"/>
                <a:gd name="connsiteY490" fmla="*/ 2437 h 19998"/>
                <a:gd name="connsiteX491" fmla="*/ 14527 w 19998"/>
                <a:gd name="connsiteY491" fmla="*/ 2218 h 19998"/>
                <a:gd name="connsiteX492" fmla="*/ 14715 w 19998"/>
                <a:gd name="connsiteY492" fmla="*/ 2051 h 19998"/>
                <a:gd name="connsiteX493" fmla="*/ 14815 w 19998"/>
                <a:gd name="connsiteY493" fmla="*/ 2115 h 19998"/>
                <a:gd name="connsiteX494" fmla="*/ 14775 w 19998"/>
                <a:gd name="connsiteY494" fmla="*/ 2138 h 19998"/>
                <a:gd name="connsiteX495" fmla="*/ 14796 w 19998"/>
                <a:gd name="connsiteY495" fmla="*/ 2218 h 19998"/>
                <a:gd name="connsiteX496" fmla="*/ 14756 w 19998"/>
                <a:gd name="connsiteY496" fmla="*/ 2195 h 19998"/>
                <a:gd name="connsiteX497" fmla="*/ 14732 w 19998"/>
                <a:gd name="connsiteY497" fmla="*/ 2218 h 19998"/>
                <a:gd name="connsiteX498" fmla="*/ 14756 w 19998"/>
                <a:gd name="connsiteY498" fmla="*/ 2237 h 19998"/>
                <a:gd name="connsiteX499" fmla="*/ 14732 w 19998"/>
                <a:gd name="connsiteY499" fmla="*/ 2275 h 19998"/>
                <a:gd name="connsiteX500" fmla="*/ 14715 w 19998"/>
                <a:gd name="connsiteY500" fmla="*/ 2275 h 19998"/>
                <a:gd name="connsiteX501" fmla="*/ 14756 w 19998"/>
                <a:gd name="connsiteY501" fmla="*/ 2341 h 19998"/>
                <a:gd name="connsiteX502" fmla="*/ 14675 w 19998"/>
                <a:gd name="connsiteY502" fmla="*/ 2519 h 19998"/>
                <a:gd name="connsiteX503" fmla="*/ 14815 w 19998"/>
                <a:gd name="connsiteY503" fmla="*/ 2622 h 19998"/>
                <a:gd name="connsiteX504" fmla="*/ 14796 w 19998"/>
                <a:gd name="connsiteY504" fmla="*/ 2904 h 19998"/>
                <a:gd name="connsiteX505" fmla="*/ 14918 w 19998"/>
                <a:gd name="connsiteY505" fmla="*/ 2904 h 19998"/>
                <a:gd name="connsiteX506" fmla="*/ 14918 w 19998"/>
                <a:gd name="connsiteY506" fmla="*/ 2867 h 19998"/>
                <a:gd name="connsiteX507" fmla="*/ 15001 w 19998"/>
                <a:gd name="connsiteY507" fmla="*/ 2888 h 19998"/>
                <a:gd name="connsiteX508" fmla="*/ 15230 w 19998"/>
                <a:gd name="connsiteY508" fmla="*/ 3074 h 19998"/>
                <a:gd name="connsiteX509" fmla="*/ 15249 w 19998"/>
                <a:gd name="connsiteY509" fmla="*/ 3050 h 19998"/>
                <a:gd name="connsiteX510" fmla="*/ 15249 w 19998"/>
                <a:gd name="connsiteY510" fmla="*/ 3114 h 19998"/>
                <a:gd name="connsiteX511" fmla="*/ 15330 w 19998"/>
                <a:gd name="connsiteY511" fmla="*/ 3114 h 19998"/>
                <a:gd name="connsiteX512" fmla="*/ 15418 w 19998"/>
                <a:gd name="connsiteY512" fmla="*/ 3114 h 19998"/>
                <a:gd name="connsiteX513" fmla="*/ 15499 w 19998"/>
                <a:gd name="connsiteY513" fmla="*/ 3196 h 19998"/>
                <a:gd name="connsiteX514" fmla="*/ 15475 w 19998"/>
                <a:gd name="connsiteY514" fmla="*/ 3252 h 19998"/>
                <a:gd name="connsiteX515" fmla="*/ 15499 w 19998"/>
                <a:gd name="connsiteY515" fmla="*/ 3295 h 19998"/>
                <a:gd name="connsiteX516" fmla="*/ 15499 w 19998"/>
                <a:gd name="connsiteY516" fmla="*/ 3276 h 19998"/>
                <a:gd name="connsiteX517" fmla="*/ 15599 w 19998"/>
                <a:gd name="connsiteY517" fmla="*/ 3276 h 19998"/>
                <a:gd name="connsiteX518" fmla="*/ 15704 w 19998"/>
                <a:gd name="connsiteY518" fmla="*/ 3374 h 19998"/>
                <a:gd name="connsiteX519" fmla="*/ 15682 w 19998"/>
                <a:gd name="connsiteY519" fmla="*/ 3414 h 19998"/>
                <a:gd name="connsiteX520" fmla="*/ 15723 w 19998"/>
                <a:gd name="connsiteY520" fmla="*/ 3478 h 19998"/>
                <a:gd name="connsiteX521" fmla="*/ 15704 w 19998"/>
                <a:gd name="connsiteY521" fmla="*/ 3497 h 19998"/>
                <a:gd name="connsiteX522" fmla="*/ 15747 w 19998"/>
                <a:gd name="connsiteY522" fmla="*/ 3534 h 19998"/>
                <a:gd name="connsiteX523" fmla="*/ 15747 w 19998"/>
                <a:gd name="connsiteY523" fmla="*/ 3518 h 19998"/>
                <a:gd name="connsiteX524" fmla="*/ 15935 w 19998"/>
                <a:gd name="connsiteY524" fmla="*/ 3478 h 19998"/>
                <a:gd name="connsiteX525" fmla="*/ 15935 w 19998"/>
                <a:gd name="connsiteY525" fmla="*/ 3518 h 19998"/>
                <a:gd name="connsiteX526" fmla="*/ 15951 w 19998"/>
                <a:gd name="connsiteY526" fmla="*/ 3518 h 19998"/>
                <a:gd name="connsiteX527" fmla="*/ 15992 w 19998"/>
                <a:gd name="connsiteY527" fmla="*/ 3414 h 19998"/>
                <a:gd name="connsiteX528" fmla="*/ 16156 w 19998"/>
                <a:gd name="connsiteY528" fmla="*/ 3414 h 19998"/>
                <a:gd name="connsiteX529" fmla="*/ 16156 w 19998"/>
                <a:gd name="connsiteY529" fmla="*/ 3374 h 19998"/>
                <a:gd name="connsiteX530" fmla="*/ 16302 w 19998"/>
                <a:gd name="connsiteY530" fmla="*/ 3436 h 19998"/>
                <a:gd name="connsiteX531" fmla="*/ 16285 w 19998"/>
                <a:gd name="connsiteY531" fmla="*/ 3454 h 19998"/>
                <a:gd name="connsiteX532" fmla="*/ 16366 w 19998"/>
                <a:gd name="connsiteY532" fmla="*/ 3518 h 19998"/>
                <a:gd name="connsiteX533" fmla="*/ 16490 w 19998"/>
                <a:gd name="connsiteY533" fmla="*/ 3518 h 19998"/>
                <a:gd name="connsiteX534" fmla="*/ 16506 w 19998"/>
                <a:gd name="connsiteY534" fmla="*/ 3600 h 19998"/>
                <a:gd name="connsiteX535" fmla="*/ 16590 w 19998"/>
                <a:gd name="connsiteY535" fmla="*/ 3624 h 19998"/>
                <a:gd name="connsiteX536" fmla="*/ 16611 w 19998"/>
                <a:gd name="connsiteY536" fmla="*/ 3581 h 19998"/>
                <a:gd name="connsiteX537" fmla="*/ 16694 w 19998"/>
                <a:gd name="connsiteY537" fmla="*/ 3600 h 19998"/>
                <a:gd name="connsiteX538" fmla="*/ 16694 w 19998"/>
                <a:gd name="connsiteY538" fmla="*/ 3560 h 19998"/>
                <a:gd name="connsiteX539" fmla="*/ 16716 w 19998"/>
                <a:gd name="connsiteY539" fmla="*/ 3560 h 19998"/>
                <a:gd name="connsiteX540" fmla="*/ 16716 w 19998"/>
                <a:gd name="connsiteY540" fmla="*/ 3518 h 19998"/>
                <a:gd name="connsiteX541" fmla="*/ 16759 w 19998"/>
                <a:gd name="connsiteY541" fmla="*/ 3497 h 19998"/>
                <a:gd name="connsiteX542" fmla="*/ 16759 w 19998"/>
                <a:gd name="connsiteY542" fmla="*/ 3478 h 19998"/>
                <a:gd name="connsiteX543" fmla="*/ 16940 w 19998"/>
                <a:gd name="connsiteY543" fmla="*/ 3478 h 19998"/>
                <a:gd name="connsiteX544" fmla="*/ 17085 w 19998"/>
                <a:gd name="connsiteY544" fmla="*/ 3560 h 19998"/>
                <a:gd name="connsiteX545" fmla="*/ 17085 w 19998"/>
                <a:gd name="connsiteY545" fmla="*/ 3534 h 19998"/>
                <a:gd name="connsiteX546" fmla="*/ 17192 w 19998"/>
                <a:gd name="connsiteY546" fmla="*/ 3518 h 19998"/>
                <a:gd name="connsiteX547" fmla="*/ 17192 w 19998"/>
                <a:gd name="connsiteY547" fmla="*/ 3534 h 19998"/>
                <a:gd name="connsiteX548" fmla="*/ 17373 w 19998"/>
                <a:gd name="connsiteY548" fmla="*/ 3640 h 19998"/>
                <a:gd name="connsiteX549" fmla="*/ 17354 w 19998"/>
                <a:gd name="connsiteY549" fmla="*/ 3663 h 19998"/>
                <a:gd name="connsiteX550" fmla="*/ 17437 w 19998"/>
                <a:gd name="connsiteY550" fmla="*/ 3783 h 19998"/>
                <a:gd name="connsiteX551" fmla="*/ 17397 w 19998"/>
                <a:gd name="connsiteY551" fmla="*/ 3783 h 19998"/>
                <a:gd name="connsiteX552" fmla="*/ 17414 w 19998"/>
                <a:gd name="connsiteY552" fmla="*/ 3826 h 19998"/>
                <a:gd name="connsiteX553" fmla="*/ 17437 w 19998"/>
                <a:gd name="connsiteY553" fmla="*/ 3826 h 19998"/>
                <a:gd name="connsiteX554" fmla="*/ 17602 w 19998"/>
                <a:gd name="connsiteY554" fmla="*/ 4028 h 19998"/>
                <a:gd name="connsiteX555" fmla="*/ 17623 w 19998"/>
                <a:gd name="connsiteY555" fmla="*/ 4091 h 19998"/>
                <a:gd name="connsiteX556" fmla="*/ 17642 w 19998"/>
                <a:gd name="connsiteY556" fmla="*/ 4091 h 19998"/>
                <a:gd name="connsiteX557" fmla="*/ 17683 w 19998"/>
                <a:gd name="connsiteY557" fmla="*/ 4211 h 19998"/>
                <a:gd name="connsiteX558" fmla="*/ 17849 w 19998"/>
                <a:gd name="connsiteY558" fmla="*/ 4211 h 19998"/>
                <a:gd name="connsiteX559" fmla="*/ 17849 w 19998"/>
                <a:gd name="connsiteY559" fmla="*/ 4171 h 19998"/>
                <a:gd name="connsiteX560" fmla="*/ 17871 w 19998"/>
                <a:gd name="connsiteY560" fmla="*/ 4171 h 19998"/>
                <a:gd name="connsiteX561" fmla="*/ 17830 w 19998"/>
                <a:gd name="connsiteY561" fmla="*/ 4091 h 19998"/>
                <a:gd name="connsiteX562" fmla="*/ 17871 w 19998"/>
                <a:gd name="connsiteY562" fmla="*/ 4065 h 19998"/>
                <a:gd name="connsiteX563" fmla="*/ 17935 w 19998"/>
                <a:gd name="connsiteY563" fmla="*/ 4091 h 19998"/>
                <a:gd name="connsiteX564" fmla="*/ 17976 w 19998"/>
                <a:gd name="connsiteY564" fmla="*/ 4065 h 19998"/>
                <a:gd name="connsiteX565" fmla="*/ 18019 w 19998"/>
                <a:gd name="connsiteY565" fmla="*/ 4091 h 19998"/>
                <a:gd name="connsiteX566" fmla="*/ 18140 w 19998"/>
                <a:gd name="connsiteY566" fmla="*/ 4131 h 19998"/>
                <a:gd name="connsiteX567" fmla="*/ 18183 w 19998"/>
                <a:gd name="connsiteY567" fmla="*/ 4293 h 19998"/>
                <a:gd name="connsiteX568" fmla="*/ 18200 w 19998"/>
                <a:gd name="connsiteY568" fmla="*/ 4293 h 19998"/>
                <a:gd name="connsiteX569" fmla="*/ 18223 w 19998"/>
                <a:gd name="connsiteY569" fmla="*/ 4211 h 19998"/>
                <a:gd name="connsiteX570" fmla="*/ 18240 w 19998"/>
                <a:gd name="connsiteY570" fmla="*/ 4211 h 19998"/>
                <a:gd name="connsiteX571" fmla="*/ 18240 w 19998"/>
                <a:gd name="connsiteY571" fmla="*/ 4230 h 19998"/>
                <a:gd name="connsiteX572" fmla="*/ 18281 w 19998"/>
                <a:gd name="connsiteY572" fmla="*/ 4230 h 19998"/>
                <a:gd name="connsiteX573" fmla="*/ 18328 w 19998"/>
                <a:gd name="connsiteY573" fmla="*/ 4270 h 19998"/>
                <a:gd name="connsiteX574" fmla="*/ 18369 w 19998"/>
                <a:gd name="connsiteY574" fmla="*/ 4253 h 19998"/>
                <a:gd name="connsiteX575" fmla="*/ 18388 w 19998"/>
                <a:gd name="connsiteY575" fmla="*/ 4270 h 19998"/>
                <a:gd name="connsiteX576" fmla="*/ 18531 w 19998"/>
                <a:gd name="connsiteY576" fmla="*/ 4253 h 19998"/>
                <a:gd name="connsiteX577" fmla="*/ 18531 w 19998"/>
                <a:gd name="connsiteY577" fmla="*/ 4270 h 19998"/>
                <a:gd name="connsiteX578" fmla="*/ 18631 w 19998"/>
                <a:gd name="connsiteY578" fmla="*/ 4211 h 19998"/>
                <a:gd name="connsiteX579" fmla="*/ 18631 w 19998"/>
                <a:gd name="connsiteY579" fmla="*/ 4131 h 19998"/>
                <a:gd name="connsiteX580" fmla="*/ 18762 w 19998"/>
                <a:gd name="connsiteY580" fmla="*/ 4108 h 19998"/>
                <a:gd name="connsiteX581" fmla="*/ 18778 w 19998"/>
                <a:gd name="connsiteY581" fmla="*/ 4148 h 19998"/>
                <a:gd name="connsiteX582" fmla="*/ 18821 w 19998"/>
                <a:gd name="connsiteY582" fmla="*/ 4131 h 19998"/>
                <a:gd name="connsiteX583" fmla="*/ 18943 w 19998"/>
                <a:gd name="connsiteY583" fmla="*/ 4333 h 19998"/>
                <a:gd name="connsiteX584" fmla="*/ 19047 w 19998"/>
                <a:gd name="connsiteY584" fmla="*/ 4333 h 19998"/>
                <a:gd name="connsiteX585" fmla="*/ 19064 w 19998"/>
                <a:gd name="connsiteY585" fmla="*/ 4392 h 19998"/>
                <a:gd name="connsiteX586" fmla="*/ 19152 w 19998"/>
                <a:gd name="connsiteY586" fmla="*/ 4392 h 19998"/>
                <a:gd name="connsiteX587" fmla="*/ 19152 w 19998"/>
                <a:gd name="connsiteY587" fmla="*/ 4373 h 19998"/>
                <a:gd name="connsiteX588" fmla="*/ 19212 w 19998"/>
                <a:gd name="connsiteY588" fmla="*/ 4373 h 19998"/>
                <a:gd name="connsiteX589" fmla="*/ 19212 w 19998"/>
                <a:gd name="connsiteY589" fmla="*/ 4392 h 19998"/>
                <a:gd name="connsiteX590" fmla="*/ 19317 w 19998"/>
                <a:gd name="connsiteY590" fmla="*/ 4333 h 19998"/>
                <a:gd name="connsiteX591" fmla="*/ 19417 w 19998"/>
                <a:gd name="connsiteY591" fmla="*/ 4392 h 19998"/>
                <a:gd name="connsiteX592" fmla="*/ 19443 w 19998"/>
                <a:gd name="connsiteY592" fmla="*/ 4373 h 19998"/>
                <a:gd name="connsiteX593" fmla="*/ 19500 w 19998"/>
                <a:gd name="connsiteY593" fmla="*/ 4373 h 19998"/>
                <a:gd name="connsiteX594" fmla="*/ 19521 w 19998"/>
                <a:gd name="connsiteY594" fmla="*/ 4352 h 19998"/>
                <a:gd name="connsiteX595" fmla="*/ 19998 w 19998"/>
                <a:gd name="connsiteY595" fmla="*/ 4512 h 19998"/>
                <a:gd name="connsiteX596" fmla="*/ 19750 w 19998"/>
                <a:gd name="connsiteY596" fmla="*/ 4939 h 19998"/>
                <a:gd name="connsiteX597" fmla="*/ 19712 w 19998"/>
                <a:gd name="connsiteY597" fmla="*/ 4939 h 19998"/>
                <a:gd name="connsiteX598" fmla="*/ 19686 w 19998"/>
                <a:gd name="connsiteY598" fmla="*/ 5003 h 19998"/>
                <a:gd name="connsiteX599" fmla="*/ 19645 w 19998"/>
                <a:gd name="connsiteY599" fmla="*/ 5003 h 19998"/>
                <a:gd name="connsiteX600" fmla="*/ 19131 w 19998"/>
                <a:gd name="connsiteY600" fmla="*/ 6512 h 19998"/>
                <a:gd name="connsiteX601" fmla="*/ 19236 w 19998"/>
                <a:gd name="connsiteY601" fmla="*/ 7750 h 19998"/>
                <a:gd name="connsiteX602" fmla="*/ 19212 w 19998"/>
                <a:gd name="connsiteY602" fmla="*/ 7750 h 19998"/>
                <a:gd name="connsiteX603" fmla="*/ 19090 w 19998"/>
                <a:gd name="connsiteY603" fmla="*/ 7870 h 19998"/>
                <a:gd name="connsiteX604" fmla="*/ 19152 w 19998"/>
                <a:gd name="connsiteY604" fmla="*/ 7853 h 19998"/>
                <a:gd name="connsiteX605" fmla="*/ 19064 w 19998"/>
                <a:gd name="connsiteY605" fmla="*/ 7973 h 19998"/>
                <a:gd name="connsiteX606" fmla="*/ 18983 w 19998"/>
                <a:gd name="connsiteY606" fmla="*/ 7973 h 19998"/>
                <a:gd name="connsiteX607" fmla="*/ 18714 w 19998"/>
                <a:gd name="connsiteY607" fmla="*/ 8135 h 19998"/>
                <a:gd name="connsiteX608" fmla="*/ 18695 w 19998"/>
                <a:gd name="connsiteY608" fmla="*/ 8093 h 19998"/>
                <a:gd name="connsiteX609" fmla="*/ 18614 w 19998"/>
                <a:gd name="connsiteY609" fmla="*/ 7997 h 19998"/>
                <a:gd name="connsiteX610" fmla="*/ 18304 w 19998"/>
                <a:gd name="connsiteY61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907 w 19998"/>
                <a:gd name="connsiteY227" fmla="*/ 19142 h 19998"/>
                <a:gd name="connsiteX228" fmla="*/ 7676 w 19998"/>
                <a:gd name="connsiteY228" fmla="*/ 19119 h 19998"/>
                <a:gd name="connsiteX229" fmla="*/ 7611 w 19998"/>
                <a:gd name="connsiteY229" fmla="*/ 19060 h 19998"/>
                <a:gd name="connsiteX230" fmla="*/ 7511 w 19998"/>
                <a:gd name="connsiteY230" fmla="*/ 19159 h 19998"/>
                <a:gd name="connsiteX231" fmla="*/ 6892 w 19998"/>
                <a:gd name="connsiteY231" fmla="*/ 19102 h 19998"/>
                <a:gd name="connsiteX232" fmla="*/ 6868 w 19998"/>
                <a:gd name="connsiteY232" fmla="*/ 19060 h 19998"/>
                <a:gd name="connsiteX233" fmla="*/ 6730 w 19998"/>
                <a:gd name="connsiteY233" fmla="*/ 18877 h 19998"/>
                <a:gd name="connsiteX234" fmla="*/ 6599 w 19998"/>
                <a:gd name="connsiteY234" fmla="*/ 18837 h 19998"/>
                <a:gd name="connsiteX235" fmla="*/ 6583 w 19998"/>
                <a:gd name="connsiteY235" fmla="*/ 18795 h 19998"/>
                <a:gd name="connsiteX236" fmla="*/ 6478 w 19998"/>
                <a:gd name="connsiteY236" fmla="*/ 18731 h 19998"/>
                <a:gd name="connsiteX237" fmla="*/ 6254 w 19998"/>
                <a:gd name="connsiteY237" fmla="*/ 18858 h 19998"/>
                <a:gd name="connsiteX238" fmla="*/ 6149 w 19998"/>
                <a:gd name="connsiteY238" fmla="*/ 18773 h 19998"/>
                <a:gd name="connsiteX239" fmla="*/ 6066 w 19998"/>
                <a:gd name="connsiteY239" fmla="*/ 18877 h 19998"/>
                <a:gd name="connsiteX240" fmla="*/ 6025 w 19998"/>
                <a:gd name="connsiteY240" fmla="*/ 18858 h 19998"/>
                <a:gd name="connsiteX241" fmla="*/ 6025 w 19998"/>
                <a:gd name="connsiteY241" fmla="*/ 18820 h 19998"/>
                <a:gd name="connsiteX242" fmla="*/ 5861 w 19998"/>
                <a:gd name="connsiteY242" fmla="*/ 18632 h 19998"/>
                <a:gd name="connsiteX243" fmla="*/ 5820 w 19998"/>
                <a:gd name="connsiteY243" fmla="*/ 18632 h 19998"/>
                <a:gd name="connsiteX244" fmla="*/ 5732 w 19998"/>
                <a:gd name="connsiteY244" fmla="*/ 18447 h 19998"/>
                <a:gd name="connsiteX245" fmla="*/ 5075 w 19998"/>
                <a:gd name="connsiteY245" fmla="*/ 18310 h 19998"/>
                <a:gd name="connsiteX246" fmla="*/ 4806 w 19998"/>
                <a:gd name="connsiteY246" fmla="*/ 18165 h 19998"/>
                <a:gd name="connsiteX247" fmla="*/ 4725 w 19998"/>
                <a:gd name="connsiteY247" fmla="*/ 18247 h 19998"/>
                <a:gd name="connsiteX248" fmla="*/ 4515 w 19998"/>
                <a:gd name="connsiteY248" fmla="*/ 18101 h 19998"/>
                <a:gd name="connsiteX249" fmla="*/ 4684 w 19998"/>
                <a:gd name="connsiteY249" fmla="*/ 17737 h 19998"/>
                <a:gd name="connsiteX250" fmla="*/ 4415 w 19998"/>
                <a:gd name="connsiteY250" fmla="*/ 17634 h 19998"/>
                <a:gd name="connsiteX251" fmla="*/ 4294 w 19998"/>
                <a:gd name="connsiteY251" fmla="*/ 17594 h 19998"/>
                <a:gd name="connsiteX252" fmla="*/ 4103 w 19998"/>
                <a:gd name="connsiteY252" fmla="*/ 17617 h 19998"/>
                <a:gd name="connsiteX253" fmla="*/ 4063 w 19998"/>
                <a:gd name="connsiteY253" fmla="*/ 17495 h 19998"/>
                <a:gd name="connsiteX254" fmla="*/ 4041 w 19998"/>
                <a:gd name="connsiteY254" fmla="*/ 17495 h 19998"/>
                <a:gd name="connsiteX255" fmla="*/ 4025 w 19998"/>
                <a:gd name="connsiteY255" fmla="*/ 17432 h 19998"/>
                <a:gd name="connsiteX256" fmla="*/ 4103 w 19998"/>
                <a:gd name="connsiteY256" fmla="*/ 17415 h 19998"/>
                <a:gd name="connsiteX257" fmla="*/ 4251 w 19998"/>
                <a:gd name="connsiteY257" fmla="*/ 17389 h 19998"/>
                <a:gd name="connsiteX258" fmla="*/ 4251 w 19998"/>
                <a:gd name="connsiteY258" fmla="*/ 17373 h 19998"/>
                <a:gd name="connsiteX259" fmla="*/ 4499 w 19998"/>
                <a:gd name="connsiteY259" fmla="*/ 17084 h 19998"/>
                <a:gd name="connsiteX260" fmla="*/ 5037 w 19998"/>
                <a:gd name="connsiteY260" fmla="*/ 14969 h 19998"/>
                <a:gd name="connsiteX261" fmla="*/ 5011 w 19998"/>
                <a:gd name="connsiteY261" fmla="*/ 14767 h 19998"/>
                <a:gd name="connsiteX262" fmla="*/ 5218 w 19998"/>
                <a:gd name="connsiteY262" fmla="*/ 14525 h 19998"/>
                <a:gd name="connsiteX263" fmla="*/ 5427 w 19998"/>
                <a:gd name="connsiteY263" fmla="*/ 14583 h 19998"/>
                <a:gd name="connsiteX264" fmla="*/ 5444 w 19998"/>
                <a:gd name="connsiteY264" fmla="*/ 14525 h 19998"/>
                <a:gd name="connsiteX265" fmla="*/ 5387 w 19998"/>
                <a:gd name="connsiteY265" fmla="*/ 14464 h 19998"/>
                <a:gd name="connsiteX266" fmla="*/ 5427 w 19998"/>
                <a:gd name="connsiteY266" fmla="*/ 14485 h 19998"/>
                <a:gd name="connsiteX267" fmla="*/ 5427 w 19998"/>
                <a:gd name="connsiteY267" fmla="*/ 14464 h 19998"/>
                <a:gd name="connsiteX268" fmla="*/ 5218 w 19998"/>
                <a:gd name="connsiteY268" fmla="*/ 14318 h 19998"/>
                <a:gd name="connsiteX269" fmla="*/ 5075 w 19998"/>
                <a:gd name="connsiteY269" fmla="*/ 14647 h 19998"/>
                <a:gd name="connsiteX270" fmla="*/ 5037 w 19998"/>
                <a:gd name="connsiteY270" fmla="*/ 14623 h 19998"/>
                <a:gd name="connsiteX271" fmla="*/ 5427 w 19998"/>
                <a:gd name="connsiteY271" fmla="*/ 12509 h 19998"/>
                <a:gd name="connsiteX272" fmla="*/ 5470 w 19998"/>
                <a:gd name="connsiteY272" fmla="*/ 12492 h 19998"/>
                <a:gd name="connsiteX273" fmla="*/ 5511 w 19998"/>
                <a:gd name="connsiteY273" fmla="*/ 12548 h 19998"/>
                <a:gd name="connsiteX274" fmla="*/ 5961 w 19998"/>
                <a:gd name="connsiteY274" fmla="*/ 13284 h 19998"/>
                <a:gd name="connsiteX275" fmla="*/ 6352 w 19998"/>
                <a:gd name="connsiteY275" fmla="*/ 14017 h 19998"/>
                <a:gd name="connsiteX276" fmla="*/ 6352 w 19998"/>
                <a:gd name="connsiteY276" fmla="*/ 13808 h 19998"/>
                <a:gd name="connsiteX277" fmla="*/ 6001 w 19998"/>
                <a:gd name="connsiteY277" fmla="*/ 13058 h 19998"/>
                <a:gd name="connsiteX278" fmla="*/ 5675 w 19998"/>
                <a:gd name="connsiteY278" fmla="*/ 12532 h 19998"/>
                <a:gd name="connsiteX279" fmla="*/ 5551 w 19998"/>
                <a:gd name="connsiteY279" fmla="*/ 12410 h 19998"/>
                <a:gd name="connsiteX280" fmla="*/ 5258 w 19998"/>
                <a:gd name="connsiteY280" fmla="*/ 12227 h 19998"/>
                <a:gd name="connsiteX281" fmla="*/ 5242 w 19998"/>
                <a:gd name="connsiteY281" fmla="*/ 12243 h 19998"/>
                <a:gd name="connsiteX282" fmla="*/ 5175 w 19998"/>
                <a:gd name="connsiteY282" fmla="*/ 11961 h 19998"/>
                <a:gd name="connsiteX283" fmla="*/ 5363 w 19998"/>
                <a:gd name="connsiteY283" fmla="*/ 11961 h 19998"/>
                <a:gd name="connsiteX284" fmla="*/ 5487 w 19998"/>
                <a:gd name="connsiteY284" fmla="*/ 11653 h 19998"/>
                <a:gd name="connsiteX285" fmla="*/ 5470 w 19998"/>
                <a:gd name="connsiteY285" fmla="*/ 11653 h 19998"/>
                <a:gd name="connsiteX286" fmla="*/ 5470 w 19998"/>
                <a:gd name="connsiteY286" fmla="*/ 11637 h 19998"/>
                <a:gd name="connsiteX287" fmla="*/ 5444 w 19998"/>
                <a:gd name="connsiteY287" fmla="*/ 11268 h 19998"/>
                <a:gd name="connsiteX288" fmla="*/ 5339 w 19998"/>
                <a:gd name="connsiteY288" fmla="*/ 11146 h 19998"/>
                <a:gd name="connsiteX289" fmla="*/ 5251 w 19998"/>
                <a:gd name="connsiteY289" fmla="*/ 10849 h 19998"/>
                <a:gd name="connsiteX290" fmla="*/ 4784 w 19998"/>
                <a:gd name="connsiteY290" fmla="*/ 10539 h 19998"/>
                <a:gd name="connsiteX291" fmla="*/ 4603 w 19998"/>
                <a:gd name="connsiteY291" fmla="*/ 10497 h 19998"/>
                <a:gd name="connsiteX292" fmla="*/ 4620 w 19998"/>
                <a:gd name="connsiteY292" fmla="*/ 10476 h 19998"/>
                <a:gd name="connsiteX293" fmla="*/ 3877 w 19998"/>
                <a:gd name="connsiteY293" fmla="*/ 9395 h 19998"/>
                <a:gd name="connsiteX294" fmla="*/ 3941 w 19998"/>
                <a:gd name="connsiteY294" fmla="*/ 9353 h 19998"/>
                <a:gd name="connsiteX295" fmla="*/ 3918 w 19998"/>
                <a:gd name="connsiteY295" fmla="*/ 9353 h 19998"/>
                <a:gd name="connsiteX296" fmla="*/ 4168 w 19998"/>
                <a:gd name="connsiteY296" fmla="*/ 9071 h 19998"/>
                <a:gd name="connsiteX297" fmla="*/ 3753 w 19998"/>
                <a:gd name="connsiteY297" fmla="*/ 8829 h 19998"/>
                <a:gd name="connsiteX298" fmla="*/ 3899 w 19998"/>
                <a:gd name="connsiteY298" fmla="*/ 8645 h 19998"/>
                <a:gd name="connsiteX299" fmla="*/ 3899 w 19998"/>
                <a:gd name="connsiteY299" fmla="*/ 8521 h 19998"/>
                <a:gd name="connsiteX300" fmla="*/ 4472 w 19998"/>
                <a:gd name="connsiteY300" fmla="*/ 8666 h 19998"/>
                <a:gd name="connsiteX301" fmla="*/ 3877 w 19998"/>
                <a:gd name="connsiteY301" fmla="*/ 8457 h 19998"/>
                <a:gd name="connsiteX302" fmla="*/ 3689 w 19998"/>
                <a:gd name="connsiteY302" fmla="*/ 8587 h 19998"/>
                <a:gd name="connsiteX303" fmla="*/ 3360 w 19998"/>
                <a:gd name="connsiteY303" fmla="*/ 8401 h 19998"/>
                <a:gd name="connsiteX304" fmla="*/ 3303 w 19998"/>
                <a:gd name="connsiteY304" fmla="*/ 8239 h 19998"/>
                <a:gd name="connsiteX305" fmla="*/ 3465 w 19998"/>
                <a:gd name="connsiteY305" fmla="*/ 8077 h 19998"/>
                <a:gd name="connsiteX306" fmla="*/ 3344 w 19998"/>
                <a:gd name="connsiteY306" fmla="*/ 7910 h 19998"/>
                <a:gd name="connsiteX307" fmla="*/ 2844 w 19998"/>
                <a:gd name="connsiteY307" fmla="*/ 7933 h 19998"/>
                <a:gd name="connsiteX308" fmla="*/ 3115 w 19998"/>
                <a:gd name="connsiteY308" fmla="*/ 7651 h 19998"/>
                <a:gd name="connsiteX309" fmla="*/ 2477 w 19998"/>
                <a:gd name="connsiteY309" fmla="*/ 7750 h 19998"/>
                <a:gd name="connsiteX310" fmla="*/ 2477 w 19998"/>
                <a:gd name="connsiteY310" fmla="*/ 7973 h 19998"/>
                <a:gd name="connsiteX311" fmla="*/ 2127 w 19998"/>
                <a:gd name="connsiteY311" fmla="*/ 7442 h 19998"/>
                <a:gd name="connsiteX312" fmla="*/ 1831 w 19998"/>
                <a:gd name="connsiteY312" fmla="*/ 7261 h 19998"/>
                <a:gd name="connsiteX313" fmla="*/ 1260 w 19998"/>
                <a:gd name="connsiteY313" fmla="*/ 6996 h 19998"/>
                <a:gd name="connsiteX314" fmla="*/ 1276 w 19998"/>
                <a:gd name="connsiteY314" fmla="*/ 6975 h 19998"/>
                <a:gd name="connsiteX315" fmla="*/ 1260 w 19998"/>
                <a:gd name="connsiteY315" fmla="*/ 6958 h 19998"/>
                <a:gd name="connsiteX316" fmla="*/ 1172 w 19998"/>
                <a:gd name="connsiteY316" fmla="*/ 6892 h 19998"/>
                <a:gd name="connsiteX317" fmla="*/ 886 w 19998"/>
                <a:gd name="connsiteY317" fmla="*/ 6975 h 19998"/>
                <a:gd name="connsiteX318" fmla="*/ 679 w 19998"/>
                <a:gd name="connsiteY318" fmla="*/ 7099 h 19998"/>
                <a:gd name="connsiteX319" fmla="*/ 533 w 19998"/>
                <a:gd name="connsiteY319" fmla="*/ 7078 h 19998"/>
                <a:gd name="connsiteX320" fmla="*/ 533 w 19998"/>
                <a:gd name="connsiteY320" fmla="*/ 7022 h 19998"/>
                <a:gd name="connsiteX321" fmla="*/ 574 w 19998"/>
                <a:gd name="connsiteY321" fmla="*/ 6996 h 19998"/>
                <a:gd name="connsiteX322" fmla="*/ 305 w 19998"/>
                <a:gd name="connsiteY322" fmla="*/ 6568 h 19998"/>
                <a:gd name="connsiteX323" fmla="*/ 264 w 19998"/>
                <a:gd name="connsiteY323" fmla="*/ 6594 h 19998"/>
                <a:gd name="connsiteX324" fmla="*/ 164 w 19998"/>
                <a:gd name="connsiteY324" fmla="*/ 6528 h 19998"/>
                <a:gd name="connsiteX325" fmla="*/ 0 w 19998"/>
                <a:gd name="connsiteY325" fmla="*/ 6490 h 19998"/>
                <a:gd name="connsiteX326" fmla="*/ 17 w 19998"/>
                <a:gd name="connsiteY326" fmla="*/ 6465 h 19998"/>
                <a:gd name="connsiteX327" fmla="*/ 57 w 19998"/>
                <a:gd name="connsiteY327" fmla="*/ 6465 h 19998"/>
                <a:gd name="connsiteX328" fmla="*/ 695 w 19998"/>
                <a:gd name="connsiteY328" fmla="*/ 6408 h 19998"/>
                <a:gd name="connsiteX329" fmla="*/ 760 w 19998"/>
                <a:gd name="connsiteY329" fmla="*/ 6262 h 19998"/>
                <a:gd name="connsiteX330" fmla="*/ 433 w 19998"/>
                <a:gd name="connsiteY330" fmla="*/ 6084 h 19998"/>
                <a:gd name="connsiteX331" fmla="*/ 348 w 19998"/>
                <a:gd name="connsiteY331" fmla="*/ 6204 h 19998"/>
                <a:gd name="connsiteX332" fmla="*/ 329 w 19998"/>
                <a:gd name="connsiteY332" fmla="*/ 6204 h 19998"/>
                <a:gd name="connsiteX333" fmla="*/ 305 w 19998"/>
                <a:gd name="connsiteY333" fmla="*/ 6060 h 19998"/>
                <a:gd name="connsiteX334" fmla="*/ 348 w 19998"/>
                <a:gd name="connsiteY334" fmla="*/ 6044 h 19998"/>
                <a:gd name="connsiteX335" fmla="*/ 348 w 19998"/>
                <a:gd name="connsiteY335" fmla="*/ 5997 h 19998"/>
                <a:gd name="connsiteX336" fmla="*/ 248 w 19998"/>
                <a:gd name="connsiteY336" fmla="*/ 5997 h 19998"/>
                <a:gd name="connsiteX337" fmla="*/ 221 w 19998"/>
                <a:gd name="connsiteY337" fmla="*/ 5938 h 19998"/>
                <a:gd name="connsiteX338" fmla="*/ 329 w 19998"/>
                <a:gd name="connsiteY338" fmla="*/ 5938 h 19998"/>
                <a:gd name="connsiteX339" fmla="*/ 348 w 19998"/>
                <a:gd name="connsiteY339" fmla="*/ 5818 h 19998"/>
                <a:gd name="connsiteX340" fmla="*/ 391 w 19998"/>
                <a:gd name="connsiteY340" fmla="*/ 5818 h 19998"/>
                <a:gd name="connsiteX341" fmla="*/ 369 w 19998"/>
                <a:gd name="connsiteY341" fmla="*/ 5917 h 19998"/>
                <a:gd name="connsiteX342" fmla="*/ 433 w 19998"/>
                <a:gd name="connsiteY342" fmla="*/ 5877 h 19998"/>
                <a:gd name="connsiteX343" fmla="*/ 433 w 19998"/>
                <a:gd name="connsiteY343" fmla="*/ 5898 h 19998"/>
                <a:gd name="connsiteX344" fmla="*/ 410 w 19998"/>
                <a:gd name="connsiteY344" fmla="*/ 5917 h 19998"/>
                <a:gd name="connsiteX345" fmla="*/ 555 w 19998"/>
                <a:gd name="connsiteY345" fmla="*/ 5938 h 19998"/>
                <a:gd name="connsiteX346" fmla="*/ 555 w 19998"/>
                <a:gd name="connsiteY346" fmla="*/ 5955 h 19998"/>
                <a:gd name="connsiteX347" fmla="*/ 738 w 19998"/>
                <a:gd name="connsiteY347" fmla="*/ 5938 h 19998"/>
                <a:gd name="connsiteX348" fmla="*/ 695 w 19998"/>
                <a:gd name="connsiteY348" fmla="*/ 5835 h 19998"/>
                <a:gd name="connsiteX349" fmla="*/ 655 w 19998"/>
                <a:gd name="connsiteY349" fmla="*/ 5835 h 19998"/>
                <a:gd name="connsiteX350" fmla="*/ 598 w 19998"/>
                <a:gd name="connsiteY350" fmla="*/ 5736 h 19998"/>
                <a:gd name="connsiteX351" fmla="*/ 141 w 19998"/>
                <a:gd name="connsiteY351" fmla="*/ 5778 h 19998"/>
                <a:gd name="connsiteX352" fmla="*/ 141 w 19998"/>
                <a:gd name="connsiteY352" fmla="*/ 5795 h 19998"/>
                <a:gd name="connsiteX353" fmla="*/ 17 w 19998"/>
                <a:gd name="connsiteY353" fmla="*/ 5818 h 19998"/>
                <a:gd name="connsiteX354" fmla="*/ 141 w 19998"/>
                <a:gd name="connsiteY354" fmla="*/ 5287 h 19998"/>
                <a:gd name="connsiteX355" fmla="*/ 181 w 19998"/>
                <a:gd name="connsiteY355" fmla="*/ 5268 h 19998"/>
                <a:gd name="connsiteX356" fmla="*/ 348 w 19998"/>
                <a:gd name="connsiteY356" fmla="*/ 5247 h 19998"/>
                <a:gd name="connsiteX357" fmla="*/ 450 w 19998"/>
                <a:gd name="connsiteY357" fmla="*/ 5149 h 19998"/>
                <a:gd name="connsiteX358" fmla="*/ 617 w 19998"/>
                <a:gd name="connsiteY358" fmla="*/ 5149 h 19998"/>
                <a:gd name="connsiteX359" fmla="*/ 803 w 19998"/>
                <a:gd name="connsiteY359" fmla="*/ 5085 h 19998"/>
                <a:gd name="connsiteX360" fmla="*/ 826 w 19998"/>
                <a:gd name="connsiteY360" fmla="*/ 5106 h 19998"/>
                <a:gd name="connsiteX361" fmla="*/ 803 w 19998"/>
                <a:gd name="connsiteY361" fmla="*/ 5149 h 19998"/>
                <a:gd name="connsiteX362" fmla="*/ 1276 w 19998"/>
                <a:gd name="connsiteY362" fmla="*/ 5022 h 19998"/>
                <a:gd name="connsiteX363" fmla="*/ 1276 w 19998"/>
                <a:gd name="connsiteY363" fmla="*/ 5003 h 19998"/>
                <a:gd name="connsiteX364" fmla="*/ 1276 w 19998"/>
                <a:gd name="connsiteY364" fmla="*/ 5022 h 19998"/>
                <a:gd name="connsiteX365" fmla="*/ 1298 w 19998"/>
                <a:gd name="connsiteY365" fmla="*/ 5022 h 19998"/>
                <a:gd name="connsiteX366" fmla="*/ 1341 w 19998"/>
                <a:gd name="connsiteY366" fmla="*/ 5165 h 19998"/>
                <a:gd name="connsiteX367" fmla="*/ 1524 w 19998"/>
                <a:gd name="connsiteY367" fmla="*/ 5069 h 19998"/>
                <a:gd name="connsiteX368" fmla="*/ 1562 w 19998"/>
                <a:gd name="connsiteY368" fmla="*/ 5069 h 19998"/>
                <a:gd name="connsiteX369" fmla="*/ 1815 w 19998"/>
                <a:gd name="connsiteY369" fmla="*/ 5125 h 19998"/>
                <a:gd name="connsiteX370" fmla="*/ 1936 w 19998"/>
                <a:gd name="connsiteY370" fmla="*/ 5165 h 19998"/>
                <a:gd name="connsiteX371" fmla="*/ 1936 w 19998"/>
                <a:gd name="connsiteY371" fmla="*/ 5149 h 19998"/>
                <a:gd name="connsiteX372" fmla="*/ 1979 w 19998"/>
                <a:gd name="connsiteY372" fmla="*/ 5003 h 19998"/>
                <a:gd name="connsiteX373" fmla="*/ 1936 w 19998"/>
                <a:gd name="connsiteY373" fmla="*/ 4939 h 19998"/>
                <a:gd name="connsiteX374" fmla="*/ 2103 w 19998"/>
                <a:gd name="connsiteY374" fmla="*/ 4820 h 19998"/>
                <a:gd name="connsiteX375" fmla="*/ 2496 w 19998"/>
                <a:gd name="connsiteY375" fmla="*/ 4777 h 19998"/>
                <a:gd name="connsiteX376" fmla="*/ 2536 w 19998"/>
                <a:gd name="connsiteY376" fmla="*/ 4860 h 19998"/>
                <a:gd name="connsiteX377" fmla="*/ 2722 w 19998"/>
                <a:gd name="connsiteY377" fmla="*/ 4761 h 19998"/>
                <a:gd name="connsiteX378" fmla="*/ 2722 w 19998"/>
                <a:gd name="connsiteY378" fmla="*/ 4900 h 19998"/>
                <a:gd name="connsiteX379" fmla="*/ 2805 w 19998"/>
                <a:gd name="connsiteY379" fmla="*/ 4923 h 19998"/>
                <a:gd name="connsiteX380" fmla="*/ 2970 w 19998"/>
                <a:gd name="connsiteY380" fmla="*/ 5189 h 19998"/>
                <a:gd name="connsiteX381" fmla="*/ 3256 w 19998"/>
                <a:gd name="connsiteY381" fmla="*/ 5673 h 19998"/>
                <a:gd name="connsiteX382" fmla="*/ 3608 w 19998"/>
                <a:gd name="connsiteY382" fmla="*/ 5391 h 19998"/>
                <a:gd name="connsiteX383" fmla="*/ 3860 w 19998"/>
                <a:gd name="connsiteY383" fmla="*/ 5268 h 19998"/>
                <a:gd name="connsiteX384" fmla="*/ 3999 w 19998"/>
                <a:gd name="connsiteY384" fmla="*/ 5534 h 19998"/>
                <a:gd name="connsiteX385" fmla="*/ 4351 w 19998"/>
                <a:gd name="connsiteY385" fmla="*/ 5351 h 19998"/>
                <a:gd name="connsiteX386" fmla="*/ 4580 w 19998"/>
                <a:gd name="connsiteY386" fmla="*/ 5268 h 19998"/>
                <a:gd name="connsiteX387" fmla="*/ 4580 w 19998"/>
                <a:gd name="connsiteY387" fmla="*/ 5471 h 19998"/>
                <a:gd name="connsiteX388" fmla="*/ 4994 w 19998"/>
                <a:gd name="connsiteY388" fmla="*/ 5449 h 19998"/>
                <a:gd name="connsiteX389" fmla="*/ 5323 w 19998"/>
                <a:gd name="connsiteY389" fmla="*/ 5471 h 19998"/>
                <a:gd name="connsiteX390" fmla="*/ 5242 w 19998"/>
                <a:gd name="connsiteY390" fmla="*/ 5407 h 19998"/>
                <a:gd name="connsiteX391" fmla="*/ 4994 w 19998"/>
                <a:gd name="connsiteY391" fmla="*/ 5003 h 19998"/>
                <a:gd name="connsiteX392" fmla="*/ 4970 w 19998"/>
                <a:gd name="connsiteY392" fmla="*/ 5003 h 19998"/>
                <a:gd name="connsiteX393" fmla="*/ 5054 w 19998"/>
                <a:gd name="connsiteY393" fmla="*/ 4618 h 19998"/>
                <a:gd name="connsiteX394" fmla="*/ 5054 w 19998"/>
                <a:gd name="connsiteY394" fmla="*/ 4601 h 19998"/>
                <a:gd name="connsiteX395" fmla="*/ 5037 w 19998"/>
                <a:gd name="connsiteY395" fmla="*/ 4618 h 19998"/>
                <a:gd name="connsiteX396" fmla="*/ 5011 w 19998"/>
                <a:gd name="connsiteY396" fmla="*/ 4131 h 19998"/>
                <a:gd name="connsiteX397" fmla="*/ 4642 w 19998"/>
                <a:gd name="connsiteY397" fmla="*/ 3335 h 19998"/>
                <a:gd name="connsiteX398" fmla="*/ 4663 w 19998"/>
                <a:gd name="connsiteY398" fmla="*/ 3092 h 19998"/>
                <a:gd name="connsiteX399" fmla="*/ 4563 w 19998"/>
                <a:gd name="connsiteY399" fmla="*/ 3050 h 19998"/>
                <a:gd name="connsiteX400" fmla="*/ 4684 w 19998"/>
                <a:gd name="connsiteY400" fmla="*/ 2947 h 19998"/>
                <a:gd name="connsiteX401" fmla="*/ 5242 w 19998"/>
                <a:gd name="connsiteY401" fmla="*/ 3092 h 19998"/>
                <a:gd name="connsiteX402" fmla="*/ 5258 w 19998"/>
                <a:gd name="connsiteY402" fmla="*/ 3029 h 19998"/>
                <a:gd name="connsiteX403" fmla="*/ 5570 w 19998"/>
                <a:gd name="connsiteY403" fmla="*/ 3050 h 19998"/>
                <a:gd name="connsiteX404" fmla="*/ 5632 w 19998"/>
                <a:gd name="connsiteY404" fmla="*/ 3252 h 19998"/>
                <a:gd name="connsiteX405" fmla="*/ 5592 w 19998"/>
                <a:gd name="connsiteY405" fmla="*/ 3252 h 19998"/>
                <a:gd name="connsiteX406" fmla="*/ 5570 w 19998"/>
                <a:gd name="connsiteY406" fmla="*/ 3316 h 19998"/>
                <a:gd name="connsiteX407" fmla="*/ 5511 w 19998"/>
                <a:gd name="connsiteY407" fmla="*/ 3316 h 19998"/>
                <a:gd name="connsiteX408" fmla="*/ 5675 w 19998"/>
                <a:gd name="connsiteY408" fmla="*/ 3800 h 19998"/>
                <a:gd name="connsiteX409" fmla="*/ 5649 w 19998"/>
                <a:gd name="connsiteY409" fmla="*/ 3826 h 19998"/>
                <a:gd name="connsiteX410" fmla="*/ 5732 w 19998"/>
                <a:gd name="connsiteY410" fmla="*/ 3842 h 19998"/>
                <a:gd name="connsiteX411" fmla="*/ 5713 w 19998"/>
                <a:gd name="connsiteY411" fmla="*/ 3842 h 19998"/>
                <a:gd name="connsiteX412" fmla="*/ 5732 w 19998"/>
                <a:gd name="connsiteY412" fmla="*/ 3882 h 19998"/>
                <a:gd name="connsiteX413" fmla="*/ 5775 w 19998"/>
                <a:gd name="connsiteY413" fmla="*/ 3882 h 19998"/>
                <a:gd name="connsiteX414" fmla="*/ 5861 w 19998"/>
                <a:gd name="connsiteY414" fmla="*/ 3762 h 19998"/>
                <a:gd name="connsiteX415" fmla="*/ 6499 w 19998"/>
                <a:gd name="connsiteY415" fmla="*/ 3906 h 19998"/>
                <a:gd name="connsiteX416" fmla="*/ 7611 w 19998"/>
                <a:gd name="connsiteY416" fmla="*/ 3826 h 19998"/>
                <a:gd name="connsiteX417" fmla="*/ 7923 w 19998"/>
                <a:gd name="connsiteY417" fmla="*/ 3722 h 19998"/>
                <a:gd name="connsiteX418" fmla="*/ 8045 w 19998"/>
                <a:gd name="connsiteY418" fmla="*/ 3703 h 19998"/>
                <a:gd name="connsiteX419" fmla="*/ 7611 w 19998"/>
                <a:gd name="connsiteY419" fmla="*/ 3600 h 19998"/>
                <a:gd name="connsiteX420" fmla="*/ 7611 w 19998"/>
                <a:gd name="connsiteY420" fmla="*/ 3581 h 19998"/>
                <a:gd name="connsiteX421" fmla="*/ 7799 w 19998"/>
                <a:gd name="connsiteY421" fmla="*/ 3092 h 19998"/>
                <a:gd name="connsiteX422" fmla="*/ 9574 w 19998"/>
                <a:gd name="connsiteY422" fmla="*/ 2317 h 19998"/>
                <a:gd name="connsiteX423" fmla="*/ 9843 w 19998"/>
                <a:gd name="connsiteY423" fmla="*/ 1993 h 19998"/>
                <a:gd name="connsiteX424" fmla="*/ 9902 w 19998"/>
                <a:gd name="connsiteY424" fmla="*/ 2051 h 19998"/>
                <a:gd name="connsiteX425" fmla="*/ 10031 w 19998"/>
                <a:gd name="connsiteY425" fmla="*/ 2051 h 19998"/>
                <a:gd name="connsiteX426" fmla="*/ 9964 w 19998"/>
                <a:gd name="connsiteY426" fmla="*/ 1972 h 19998"/>
                <a:gd name="connsiteX427" fmla="*/ 9943 w 19998"/>
                <a:gd name="connsiteY427" fmla="*/ 1993 h 19998"/>
                <a:gd name="connsiteX428" fmla="*/ 9843 w 19998"/>
                <a:gd name="connsiteY428" fmla="*/ 1645 h 19998"/>
                <a:gd name="connsiteX429" fmla="*/ 9902 w 19998"/>
                <a:gd name="connsiteY429" fmla="*/ 1645 h 19998"/>
                <a:gd name="connsiteX430" fmla="*/ 9902 w 19998"/>
                <a:gd name="connsiteY430" fmla="*/ 1628 h 19998"/>
                <a:gd name="connsiteX431" fmla="*/ 9902 w 19998"/>
                <a:gd name="connsiteY431" fmla="*/ 1607 h 19998"/>
                <a:gd name="connsiteX432" fmla="*/ 9843 w 19998"/>
                <a:gd name="connsiteY432" fmla="*/ 1542 h 19998"/>
                <a:gd name="connsiteX433" fmla="*/ 9886 w 19998"/>
                <a:gd name="connsiteY433" fmla="*/ 1260 h 19998"/>
                <a:gd name="connsiteX434" fmla="*/ 9926 w 19998"/>
                <a:gd name="connsiteY434" fmla="*/ 1243 h 19998"/>
                <a:gd name="connsiteX435" fmla="*/ 9886 w 19998"/>
                <a:gd name="connsiteY435" fmla="*/ 815 h 19998"/>
                <a:gd name="connsiteX436" fmla="*/ 9902 w 19998"/>
                <a:gd name="connsiteY436" fmla="*/ 815 h 19998"/>
                <a:gd name="connsiteX437" fmla="*/ 9886 w 19998"/>
                <a:gd name="connsiteY437" fmla="*/ 484 h 19998"/>
                <a:gd name="connsiteX438" fmla="*/ 10645 w 19998"/>
                <a:gd name="connsiteY438" fmla="*/ 186 h 19998"/>
                <a:gd name="connsiteX439" fmla="*/ 11307 w 19998"/>
                <a:gd name="connsiteY439" fmla="*/ 0 h 19998"/>
                <a:gd name="connsiteX440" fmla="*/ 11431 w 19998"/>
                <a:gd name="connsiteY440" fmla="*/ 324 h 19998"/>
                <a:gd name="connsiteX441" fmla="*/ 11431 w 19998"/>
                <a:gd name="connsiteY441" fmla="*/ 630 h 19998"/>
                <a:gd name="connsiteX442" fmla="*/ 11577 w 19998"/>
                <a:gd name="connsiteY442" fmla="*/ 630 h 19998"/>
                <a:gd name="connsiteX443" fmla="*/ 11700 w 19998"/>
                <a:gd name="connsiteY443" fmla="*/ 832 h 19998"/>
                <a:gd name="connsiteX444" fmla="*/ 11822 w 19998"/>
                <a:gd name="connsiteY444" fmla="*/ 895 h 19998"/>
                <a:gd name="connsiteX445" fmla="*/ 12158 w 19998"/>
                <a:gd name="connsiteY445" fmla="*/ 670 h 19998"/>
                <a:gd name="connsiteX446" fmla="*/ 12279 w 19998"/>
                <a:gd name="connsiteY446" fmla="*/ 792 h 19998"/>
                <a:gd name="connsiteX447" fmla="*/ 12255 w 19998"/>
                <a:gd name="connsiteY447" fmla="*/ 815 h 19998"/>
                <a:gd name="connsiteX448" fmla="*/ 12360 w 19998"/>
                <a:gd name="connsiteY448" fmla="*/ 895 h 19998"/>
                <a:gd name="connsiteX449" fmla="*/ 12360 w 19998"/>
                <a:gd name="connsiteY449" fmla="*/ 912 h 19998"/>
                <a:gd name="connsiteX450" fmla="*/ 12339 w 19998"/>
                <a:gd name="connsiteY450" fmla="*/ 935 h 19998"/>
                <a:gd name="connsiteX451" fmla="*/ 12548 w 19998"/>
                <a:gd name="connsiteY451" fmla="*/ 1342 h 19998"/>
                <a:gd name="connsiteX452" fmla="*/ 12753 w 19998"/>
                <a:gd name="connsiteY452" fmla="*/ 1260 h 19998"/>
                <a:gd name="connsiteX453" fmla="*/ 12729 w 19998"/>
                <a:gd name="connsiteY453" fmla="*/ 1363 h 19998"/>
                <a:gd name="connsiteX454" fmla="*/ 12834 w 19998"/>
                <a:gd name="connsiteY454" fmla="*/ 1323 h 19998"/>
                <a:gd name="connsiteX455" fmla="*/ 12853 w 19998"/>
                <a:gd name="connsiteY455" fmla="*/ 1342 h 19998"/>
                <a:gd name="connsiteX456" fmla="*/ 12901 w 19998"/>
                <a:gd name="connsiteY456" fmla="*/ 1342 h 19998"/>
                <a:gd name="connsiteX457" fmla="*/ 13039 w 19998"/>
                <a:gd name="connsiteY457" fmla="*/ 1769 h 19998"/>
                <a:gd name="connsiteX458" fmla="*/ 13039 w 19998"/>
                <a:gd name="connsiteY458" fmla="*/ 1751 h 19998"/>
                <a:gd name="connsiteX459" fmla="*/ 13065 w 19998"/>
                <a:gd name="connsiteY459" fmla="*/ 1751 h 19998"/>
                <a:gd name="connsiteX460" fmla="*/ 13082 w 19998"/>
                <a:gd name="connsiteY460" fmla="*/ 1671 h 19998"/>
                <a:gd name="connsiteX461" fmla="*/ 13186 w 19998"/>
                <a:gd name="connsiteY461" fmla="*/ 1645 h 19998"/>
                <a:gd name="connsiteX462" fmla="*/ 13203 w 19998"/>
                <a:gd name="connsiteY462" fmla="*/ 1671 h 19998"/>
                <a:gd name="connsiteX463" fmla="*/ 13203 w 19998"/>
                <a:gd name="connsiteY463" fmla="*/ 1645 h 19998"/>
                <a:gd name="connsiteX464" fmla="*/ 13267 w 19998"/>
                <a:gd name="connsiteY464" fmla="*/ 1645 h 19998"/>
                <a:gd name="connsiteX465" fmla="*/ 13267 w 19998"/>
                <a:gd name="connsiteY465" fmla="*/ 1671 h 19998"/>
                <a:gd name="connsiteX466" fmla="*/ 13308 w 19998"/>
                <a:gd name="connsiteY466" fmla="*/ 1687 h 19998"/>
                <a:gd name="connsiteX467" fmla="*/ 13308 w 19998"/>
                <a:gd name="connsiteY467" fmla="*/ 1711 h 19998"/>
                <a:gd name="connsiteX468" fmla="*/ 13515 w 19998"/>
                <a:gd name="connsiteY468" fmla="*/ 1628 h 19998"/>
                <a:gd name="connsiteX469" fmla="*/ 13598 w 19998"/>
                <a:gd name="connsiteY469" fmla="*/ 1751 h 19998"/>
                <a:gd name="connsiteX470" fmla="*/ 13660 w 19998"/>
                <a:gd name="connsiteY470" fmla="*/ 1769 h 19998"/>
                <a:gd name="connsiteX471" fmla="*/ 13660 w 19998"/>
                <a:gd name="connsiteY471" fmla="*/ 1833 h 19998"/>
                <a:gd name="connsiteX472" fmla="*/ 13677 w 19998"/>
                <a:gd name="connsiteY472" fmla="*/ 1833 h 19998"/>
                <a:gd name="connsiteX473" fmla="*/ 13677 w 19998"/>
                <a:gd name="connsiteY473" fmla="*/ 1849 h 19998"/>
                <a:gd name="connsiteX474" fmla="*/ 13725 w 19998"/>
                <a:gd name="connsiteY474" fmla="*/ 1849 h 19998"/>
                <a:gd name="connsiteX475" fmla="*/ 13703 w 19998"/>
                <a:gd name="connsiteY475" fmla="*/ 1833 h 19998"/>
                <a:gd name="connsiteX476" fmla="*/ 13725 w 19998"/>
                <a:gd name="connsiteY476" fmla="*/ 1791 h 19998"/>
                <a:gd name="connsiteX477" fmla="*/ 13808 w 19998"/>
                <a:gd name="connsiteY477" fmla="*/ 1873 h 19998"/>
                <a:gd name="connsiteX478" fmla="*/ 13725 w 19998"/>
                <a:gd name="connsiteY478" fmla="*/ 2155 h 19998"/>
                <a:gd name="connsiteX479" fmla="*/ 13725 w 19998"/>
                <a:gd name="connsiteY479" fmla="*/ 2138 h 19998"/>
                <a:gd name="connsiteX480" fmla="*/ 13784 w 19998"/>
                <a:gd name="connsiteY480" fmla="*/ 2155 h 19998"/>
                <a:gd name="connsiteX481" fmla="*/ 13825 w 19998"/>
                <a:gd name="connsiteY481" fmla="*/ 2301 h 19998"/>
                <a:gd name="connsiteX482" fmla="*/ 13703 w 19998"/>
                <a:gd name="connsiteY482" fmla="*/ 2420 h 19998"/>
                <a:gd name="connsiteX483" fmla="*/ 13741 w 19998"/>
                <a:gd name="connsiteY483" fmla="*/ 2463 h 19998"/>
                <a:gd name="connsiteX484" fmla="*/ 13703 w 19998"/>
                <a:gd name="connsiteY484" fmla="*/ 2503 h 19998"/>
                <a:gd name="connsiteX485" fmla="*/ 13784 w 19998"/>
                <a:gd name="connsiteY485" fmla="*/ 2519 h 19998"/>
                <a:gd name="connsiteX486" fmla="*/ 13784 w 19998"/>
                <a:gd name="connsiteY486" fmla="*/ 2540 h 19998"/>
                <a:gd name="connsiteX487" fmla="*/ 13849 w 19998"/>
                <a:gd name="connsiteY487" fmla="*/ 2540 h 19998"/>
                <a:gd name="connsiteX488" fmla="*/ 14280 w 19998"/>
                <a:gd name="connsiteY488" fmla="*/ 2540 h 19998"/>
                <a:gd name="connsiteX489" fmla="*/ 14527 w 19998"/>
                <a:gd name="connsiteY489" fmla="*/ 2437 h 19998"/>
                <a:gd name="connsiteX490" fmla="*/ 14527 w 19998"/>
                <a:gd name="connsiteY490" fmla="*/ 2218 h 19998"/>
                <a:gd name="connsiteX491" fmla="*/ 14715 w 19998"/>
                <a:gd name="connsiteY491" fmla="*/ 2051 h 19998"/>
                <a:gd name="connsiteX492" fmla="*/ 14815 w 19998"/>
                <a:gd name="connsiteY492" fmla="*/ 2115 h 19998"/>
                <a:gd name="connsiteX493" fmla="*/ 14775 w 19998"/>
                <a:gd name="connsiteY493" fmla="*/ 2138 h 19998"/>
                <a:gd name="connsiteX494" fmla="*/ 14796 w 19998"/>
                <a:gd name="connsiteY494" fmla="*/ 2218 h 19998"/>
                <a:gd name="connsiteX495" fmla="*/ 14756 w 19998"/>
                <a:gd name="connsiteY495" fmla="*/ 2195 h 19998"/>
                <a:gd name="connsiteX496" fmla="*/ 14732 w 19998"/>
                <a:gd name="connsiteY496" fmla="*/ 2218 h 19998"/>
                <a:gd name="connsiteX497" fmla="*/ 14756 w 19998"/>
                <a:gd name="connsiteY497" fmla="*/ 2237 h 19998"/>
                <a:gd name="connsiteX498" fmla="*/ 14732 w 19998"/>
                <a:gd name="connsiteY498" fmla="*/ 2275 h 19998"/>
                <a:gd name="connsiteX499" fmla="*/ 14715 w 19998"/>
                <a:gd name="connsiteY499" fmla="*/ 2275 h 19998"/>
                <a:gd name="connsiteX500" fmla="*/ 14756 w 19998"/>
                <a:gd name="connsiteY500" fmla="*/ 2341 h 19998"/>
                <a:gd name="connsiteX501" fmla="*/ 14675 w 19998"/>
                <a:gd name="connsiteY501" fmla="*/ 2519 h 19998"/>
                <a:gd name="connsiteX502" fmla="*/ 14815 w 19998"/>
                <a:gd name="connsiteY502" fmla="*/ 2622 h 19998"/>
                <a:gd name="connsiteX503" fmla="*/ 14796 w 19998"/>
                <a:gd name="connsiteY503" fmla="*/ 2904 h 19998"/>
                <a:gd name="connsiteX504" fmla="*/ 14918 w 19998"/>
                <a:gd name="connsiteY504" fmla="*/ 2904 h 19998"/>
                <a:gd name="connsiteX505" fmla="*/ 14918 w 19998"/>
                <a:gd name="connsiteY505" fmla="*/ 2867 h 19998"/>
                <a:gd name="connsiteX506" fmla="*/ 15001 w 19998"/>
                <a:gd name="connsiteY506" fmla="*/ 2888 h 19998"/>
                <a:gd name="connsiteX507" fmla="*/ 15230 w 19998"/>
                <a:gd name="connsiteY507" fmla="*/ 3074 h 19998"/>
                <a:gd name="connsiteX508" fmla="*/ 15249 w 19998"/>
                <a:gd name="connsiteY508" fmla="*/ 3050 h 19998"/>
                <a:gd name="connsiteX509" fmla="*/ 15249 w 19998"/>
                <a:gd name="connsiteY509" fmla="*/ 3114 h 19998"/>
                <a:gd name="connsiteX510" fmla="*/ 15330 w 19998"/>
                <a:gd name="connsiteY510" fmla="*/ 3114 h 19998"/>
                <a:gd name="connsiteX511" fmla="*/ 15418 w 19998"/>
                <a:gd name="connsiteY511" fmla="*/ 3114 h 19998"/>
                <a:gd name="connsiteX512" fmla="*/ 15499 w 19998"/>
                <a:gd name="connsiteY512" fmla="*/ 3196 h 19998"/>
                <a:gd name="connsiteX513" fmla="*/ 15475 w 19998"/>
                <a:gd name="connsiteY513" fmla="*/ 3252 h 19998"/>
                <a:gd name="connsiteX514" fmla="*/ 15499 w 19998"/>
                <a:gd name="connsiteY514" fmla="*/ 3295 h 19998"/>
                <a:gd name="connsiteX515" fmla="*/ 15499 w 19998"/>
                <a:gd name="connsiteY515" fmla="*/ 3276 h 19998"/>
                <a:gd name="connsiteX516" fmla="*/ 15599 w 19998"/>
                <a:gd name="connsiteY516" fmla="*/ 3276 h 19998"/>
                <a:gd name="connsiteX517" fmla="*/ 15704 w 19998"/>
                <a:gd name="connsiteY517" fmla="*/ 3374 h 19998"/>
                <a:gd name="connsiteX518" fmla="*/ 15682 w 19998"/>
                <a:gd name="connsiteY518" fmla="*/ 3414 h 19998"/>
                <a:gd name="connsiteX519" fmla="*/ 15723 w 19998"/>
                <a:gd name="connsiteY519" fmla="*/ 3478 h 19998"/>
                <a:gd name="connsiteX520" fmla="*/ 15704 w 19998"/>
                <a:gd name="connsiteY520" fmla="*/ 3497 h 19998"/>
                <a:gd name="connsiteX521" fmla="*/ 15747 w 19998"/>
                <a:gd name="connsiteY521" fmla="*/ 3534 h 19998"/>
                <a:gd name="connsiteX522" fmla="*/ 15747 w 19998"/>
                <a:gd name="connsiteY522" fmla="*/ 3518 h 19998"/>
                <a:gd name="connsiteX523" fmla="*/ 15935 w 19998"/>
                <a:gd name="connsiteY523" fmla="*/ 3478 h 19998"/>
                <a:gd name="connsiteX524" fmla="*/ 15935 w 19998"/>
                <a:gd name="connsiteY524" fmla="*/ 3518 h 19998"/>
                <a:gd name="connsiteX525" fmla="*/ 15951 w 19998"/>
                <a:gd name="connsiteY525" fmla="*/ 3518 h 19998"/>
                <a:gd name="connsiteX526" fmla="*/ 15992 w 19998"/>
                <a:gd name="connsiteY526" fmla="*/ 3414 h 19998"/>
                <a:gd name="connsiteX527" fmla="*/ 16156 w 19998"/>
                <a:gd name="connsiteY527" fmla="*/ 3414 h 19998"/>
                <a:gd name="connsiteX528" fmla="*/ 16156 w 19998"/>
                <a:gd name="connsiteY528" fmla="*/ 3374 h 19998"/>
                <a:gd name="connsiteX529" fmla="*/ 16302 w 19998"/>
                <a:gd name="connsiteY529" fmla="*/ 3436 h 19998"/>
                <a:gd name="connsiteX530" fmla="*/ 16285 w 19998"/>
                <a:gd name="connsiteY530" fmla="*/ 3454 h 19998"/>
                <a:gd name="connsiteX531" fmla="*/ 16366 w 19998"/>
                <a:gd name="connsiteY531" fmla="*/ 3518 h 19998"/>
                <a:gd name="connsiteX532" fmla="*/ 16490 w 19998"/>
                <a:gd name="connsiteY532" fmla="*/ 3518 h 19998"/>
                <a:gd name="connsiteX533" fmla="*/ 16506 w 19998"/>
                <a:gd name="connsiteY533" fmla="*/ 3600 h 19998"/>
                <a:gd name="connsiteX534" fmla="*/ 16590 w 19998"/>
                <a:gd name="connsiteY534" fmla="*/ 3624 h 19998"/>
                <a:gd name="connsiteX535" fmla="*/ 16611 w 19998"/>
                <a:gd name="connsiteY535" fmla="*/ 3581 h 19998"/>
                <a:gd name="connsiteX536" fmla="*/ 16694 w 19998"/>
                <a:gd name="connsiteY536" fmla="*/ 3600 h 19998"/>
                <a:gd name="connsiteX537" fmla="*/ 16694 w 19998"/>
                <a:gd name="connsiteY537" fmla="*/ 3560 h 19998"/>
                <a:gd name="connsiteX538" fmla="*/ 16716 w 19998"/>
                <a:gd name="connsiteY538" fmla="*/ 3560 h 19998"/>
                <a:gd name="connsiteX539" fmla="*/ 16716 w 19998"/>
                <a:gd name="connsiteY539" fmla="*/ 3518 h 19998"/>
                <a:gd name="connsiteX540" fmla="*/ 16759 w 19998"/>
                <a:gd name="connsiteY540" fmla="*/ 3497 h 19998"/>
                <a:gd name="connsiteX541" fmla="*/ 16759 w 19998"/>
                <a:gd name="connsiteY541" fmla="*/ 3478 h 19998"/>
                <a:gd name="connsiteX542" fmla="*/ 16940 w 19998"/>
                <a:gd name="connsiteY542" fmla="*/ 3478 h 19998"/>
                <a:gd name="connsiteX543" fmla="*/ 17085 w 19998"/>
                <a:gd name="connsiteY543" fmla="*/ 3560 h 19998"/>
                <a:gd name="connsiteX544" fmla="*/ 17085 w 19998"/>
                <a:gd name="connsiteY544" fmla="*/ 3534 h 19998"/>
                <a:gd name="connsiteX545" fmla="*/ 17192 w 19998"/>
                <a:gd name="connsiteY545" fmla="*/ 3518 h 19998"/>
                <a:gd name="connsiteX546" fmla="*/ 17192 w 19998"/>
                <a:gd name="connsiteY546" fmla="*/ 3534 h 19998"/>
                <a:gd name="connsiteX547" fmla="*/ 17373 w 19998"/>
                <a:gd name="connsiteY547" fmla="*/ 3640 h 19998"/>
                <a:gd name="connsiteX548" fmla="*/ 17354 w 19998"/>
                <a:gd name="connsiteY548" fmla="*/ 3663 h 19998"/>
                <a:gd name="connsiteX549" fmla="*/ 17437 w 19998"/>
                <a:gd name="connsiteY549" fmla="*/ 3783 h 19998"/>
                <a:gd name="connsiteX550" fmla="*/ 17397 w 19998"/>
                <a:gd name="connsiteY550" fmla="*/ 3783 h 19998"/>
                <a:gd name="connsiteX551" fmla="*/ 17414 w 19998"/>
                <a:gd name="connsiteY551" fmla="*/ 3826 h 19998"/>
                <a:gd name="connsiteX552" fmla="*/ 17437 w 19998"/>
                <a:gd name="connsiteY552" fmla="*/ 3826 h 19998"/>
                <a:gd name="connsiteX553" fmla="*/ 17602 w 19998"/>
                <a:gd name="connsiteY553" fmla="*/ 4028 h 19998"/>
                <a:gd name="connsiteX554" fmla="*/ 17623 w 19998"/>
                <a:gd name="connsiteY554" fmla="*/ 4091 h 19998"/>
                <a:gd name="connsiteX555" fmla="*/ 17642 w 19998"/>
                <a:gd name="connsiteY555" fmla="*/ 4091 h 19998"/>
                <a:gd name="connsiteX556" fmla="*/ 17683 w 19998"/>
                <a:gd name="connsiteY556" fmla="*/ 4211 h 19998"/>
                <a:gd name="connsiteX557" fmla="*/ 17849 w 19998"/>
                <a:gd name="connsiteY557" fmla="*/ 4211 h 19998"/>
                <a:gd name="connsiteX558" fmla="*/ 17849 w 19998"/>
                <a:gd name="connsiteY558" fmla="*/ 4171 h 19998"/>
                <a:gd name="connsiteX559" fmla="*/ 17871 w 19998"/>
                <a:gd name="connsiteY559" fmla="*/ 4171 h 19998"/>
                <a:gd name="connsiteX560" fmla="*/ 17830 w 19998"/>
                <a:gd name="connsiteY560" fmla="*/ 4091 h 19998"/>
                <a:gd name="connsiteX561" fmla="*/ 17871 w 19998"/>
                <a:gd name="connsiteY561" fmla="*/ 4065 h 19998"/>
                <a:gd name="connsiteX562" fmla="*/ 17935 w 19998"/>
                <a:gd name="connsiteY562" fmla="*/ 4091 h 19998"/>
                <a:gd name="connsiteX563" fmla="*/ 17976 w 19998"/>
                <a:gd name="connsiteY563" fmla="*/ 4065 h 19998"/>
                <a:gd name="connsiteX564" fmla="*/ 18019 w 19998"/>
                <a:gd name="connsiteY564" fmla="*/ 4091 h 19998"/>
                <a:gd name="connsiteX565" fmla="*/ 18140 w 19998"/>
                <a:gd name="connsiteY565" fmla="*/ 4131 h 19998"/>
                <a:gd name="connsiteX566" fmla="*/ 18183 w 19998"/>
                <a:gd name="connsiteY566" fmla="*/ 4293 h 19998"/>
                <a:gd name="connsiteX567" fmla="*/ 18200 w 19998"/>
                <a:gd name="connsiteY567" fmla="*/ 4293 h 19998"/>
                <a:gd name="connsiteX568" fmla="*/ 18223 w 19998"/>
                <a:gd name="connsiteY568" fmla="*/ 4211 h 19998"/>
                <a:gd name="connsiteX569" fmla="*/ 18240 w 19998"/>
                <a:gd name="connsiteY569" fmla="*/ 4211 h 19998"/>
                <a:gd name="connsiteX570" fmla="*/ 18240 w 19998"/>
                <a:gd name="connsiteY570" fmla="*/ 4230 h 19998"/>
                <a:gd name="connsiteX571" fmla="*/ 18281 w 19998"/>
                <a:gd name="connsiteY571" fmla="*/ 4230 h 19998"/>
                <a:gd name="connsiteX572" fmla="*/ 18328 w 19998"/>
                <a:gd name="connsiteY572" fmla="*/ 4270 h 19998"/>
                <a:gd name="connsiteX573" fmla="*/ 18369 w 19998"/>
                <a:gd name="connsiteY573" fmla="*/ 4253 h 19998"/>
                <a:gd name="connsiteX574" fmla="*/ 18388 w 19998"/>
                <a:gd name="connsiteY574" fmla="*/ 4270 h 19998"/>
                <a:gd name="connsiteX575" fmla="*/ 18531 w 19998"/>
                <a:gd name="connsiteY575" fmla="*/ 4253 h 19998"/>
                <a:gd name="connsiteX576" fmla="*/ 18531 w 19998"/>
                <a:gd name="connsiteY576" fmla="*/ 4270 h 19998"/>
                <a:gd name="connsiteX577" fmla="*/ 18631 w 19998"/>
                <a:gd name="connsiteY577" fmla="*/ 4211 h 19998"/>
                <a:gd name="connsiteX578" fmla="*/ 18631 w 19998"/>
                <a:gd name="connsiteY578" fmla="*/ 4131 h 19998"/>
                <a:gd name="connsiteX579" fmla="*/ 18762 w 19998"/>
                <a:gd name="connsiteY579" fmla="*/ 4108 h 19998"/>
                <a:gd name="connsiteX580" fmla="*/ 18778 w 19998"/>
                <a:gd name="connsiteY580" fmla="*/ 4148 h 19998"/>
                <a:gd name="connsiteX581" fmla="*/ 18821 w 19998"/>
                <a:gd name="connsiteY581" fmla="*/ 4131 h 19998"/>
                <a:gd name="connsiteX582" fmla="*/ 18943 w 19998"/>
                <a:gd name="connsiteY582" fmla="*/ 4333 h 19998"/>
                <a:gd name="connsiteX583" fmla="*/ 19047 w 19998"/>
                <a:gd name="connsiteY583" fmla="*/ 4333 h 19998"/>
                <a:gd name="connsiteX584" fmla="*/ 19064 w 19998"/>
                <a:gd name="connsiteY584" fmla="*/ 4392 h 19998"/>
                <a:gd name="connsiteX585" fmla="*/ 19152 w 19998"/>
                <a:gd name="connsiteY585" fmla="*/ 4392 h 19998"/>
                <a:gd name="connsiteX586" fmla="*/ 19152 w 19998"/>
                <a:gd name="connsiteY586" fmla="*/ 4373 h 19998"/>
                <a:gd name="connsiteX587" fmla="*/ 19212 w 19998"/>
                <a:gd name="connsiteY587" fmla="*/ 4373 h 19998"/>
                <a:gd name="connsiteX588" fmla="*/ 19212 w 19998"/>
                <a:gd name="connsiteY588" fmla="*/ 4392 h 19998"/>
                <a:gd name="connsiteX589" fmla="*/ 19317 w 19998"/>
                <a:gd name="connsiteY589" fmla="*/ 4333 h 19998"/>
                <a:gd name="connsiteX590" fmla="*/ 19417 w 19998"/>
                <a:gd name="connsiteY590" fmla="*/ 4392 h 19998"/>
                <a:gd name="connsiteX591" fmla="*/ 19443 w 19998"/>
                <a:gd name="connsiteY591" fmla="*/ 4373 h 19998"/>
                <a:gd name="connsiteX592" fmla="*/ 19500 w 19998"/>
                <a:gd name="connsiteY592" fmla="*/ 4373 h 19998"/>
                <a:gd name="connsiteX593" fmla="*/ 19521 w 19998"/>
                <a:gd name="connsiteY593" fmla="*/ 4352 h 19998"/>
                <a:gd name="connsiteX594" fmla="*/ 19998 w 19998"/>
                <a:gd name="connsiteY594" fmla="*/ 4512 h 19998"/>
                <a:gd name="connsiteX595" fmla="*/ 19750 w 19998"/>
                <a:gd name="connsiteY595" fmla="*/ 4939 h 19998"/>
                <a:gd name="connsiteX596" fmla="*/ 19712 w 19998"/>
                <a:gd name="connsiteY596" fmla="*/ 4939 h 19998"/>
                <a:gd name="connsiteX597" fmla="*/ 19686 w 19998"/>
                <a:gd name="connsiteY597" fmla="*/ 5003 h 19998"/>
                <a:gd name="connsiteX598" fmla="*/ 19645 w 19998"/>
                <a:gd name="connsiteY598" fmla="*/ 5003 h 19998"/>
                <a:gd name="connsiteX599" fmla="*/ 19131 w 19998"/>
                <a:gd name="connsiteY599" fmla="*/ 6512 h 19998"/>
                <a:gd name="connsiteX600" fmla="*/ 19236 w 19998"/>
                <a:gd name="connsiteY600" fmla="*/ 7750 h 19998"/>
                <a:gd name="connsiteX601" fmla="*/ 19212 w 19998"/>
                <a:gd name="connsiteY601" fmla="*/ 7750 h 19998"/>
                <a:gd name="connsiteX602" fmla="*/ 19090 w 19998"/>
                <a:gd name="connsiteY602" fmla="*/ 7870 h 19998"/>
                <a:gd name="connsiteX603" fmla="*/ 19152 w 19998"/>
                <a:gd name="connsiteY603" fmla="*/ 7853 h 19998"/>
                <a:gd name="connsiteX604" fmla="*/ 19064 w 19998"/>
                <a:gd name="connsiteY604" fmla="*/ 7973 h 19998"/>
                <a:gd name="connsiteX605" fmla="*/ 18983 w 19998"/>
                <a:gd name="connsiteY605" fmla="*/ 7973 h 19998"/>
                <a:gd name="connsiteX606" fmla="*/ 18714 w 19998"/>
                <a:gd name="connsiteY606" fmla="*/ 8135 h 19998"/>
                <a:gd name="connsiteX607" fmla="*/ 18695 w 19998"/>
                <a:gd name="connsiteY607" fmla="*/ 8093 h 19998"/>
                <a:gd name="connsiteX608" fmla="*/ 18614 w 19998"/>
                <a:gd name="connsiteY608" fmla="*/ 7997 h 19998"/>
                <a:gd name="connsiteX609" fmla="*/ 18304 w 19998"/>
                <a:gd name="connsiteY60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676 w 19998"/>
                <a:gd name="connsiteY227" fmla="*/ 19119 h 19998"/>
                <a:gd name="connsiteX228" fmla="*/ 7611 w 19998"/>
                <a:gd name="connsiteY228" fmla="*/ 19060 h 19998"/>
                <a:gd name="connsiteX229" fmla="*/ 7511 w 19998"/>
                <a:gd name="connsiteY229" fmla="*/ 19159 h 19998"/>
                <a:gd name="connsiteX230" fmla="*/ 6892 w 19998"/>
                <a:gd name="connsiteY230" fmla="*/ 19102 h 19998"/>
                <a:gd name="connsiteX231" fmla="*/ 6868 w 19998"/>
                <a:gd name="connsiteY231" fmla="*/ 19060 h 19998"/>
                <a:gd name="connsiteX232" fmla="*/ 6730 w 19998"/>
                <a:gd name="connsiteY232" fmla="*/ 18877 h 19998"/>
                <a:gd name="connsiteX233" fmla="*/ 6599 w 19998"/>
                <a:gd name="connsiteY233" fmla="*/ 18837 h 19998"/>
                <a:gd name="connsiteX234" fmla="*/ 6583 w 19998"/>
                <a:gd name="connsiteY234" fmla="*/ 18795 h 19998"/>
                <a:gd name="connsiteX235" fmla="*/ 6478 w 19998"/>
                <a:gd name="connsiteY235" fmla="*/ 18731 h 19998"/>
                <a:gd name="connsiteX236" fmla="*/ 6254 w 19998"/>
                <a:gd name="connsiteY236" fmla="*/ 18858 h 19998"/>
                <a:gd name="connsiteX237" fmla="*/ 6149 w 19998"/>
                <a:gd name="connsiteY237" fmla="*/ 18773 h 19998"/>
                <a:gd name="connsiteX238" fmla="*/ 6066 w 19998"/>
                <a:gd name="connsiteY238" fmla="*/ 18877 h 19998"/>
                <a:gd name="connsiteX239" fmla="*/ 6025 w 19998"/>
                <a:gd name="connsiteY239" fmla="*/ 18858 h 19998"/>
                <a:gd name="connsiteX240" fmla="*/ 6025 w 19998"/>
                <a:gd name="connsiteY240" fmla="*/ 18820 h 19998"/>
                <a:gd name="connsiteX241" fmla="*/ 5861 w 19998"/>
                <a:gd name="connsiteY241" fmla="*/ 18632 h 19998"/>
                <a:gd name="connsiteX242" fmla="*/ 5820 w 19998"/>
                <a:gd name="connsiteY242" fmla="*/ 18632 h 19998"/>
                <a:gd name="connsiteX243" fmla="*/ 5732 w 19998"/>
                <a:gd name="connsiteY243" fmla="*/ 18447 h 19998"/>
                <a:gd name="connsiteX244" fmla="*/ 5075 w 19998"/>
                <a:gd name="connsiteY244" fmla="*/ 18310 h 19998"/>
                <a:gd name="connsiteX245" fmla="*/ 4806 w 19998"/>
                <a:gd name="connsiteY245" fmla="*/ 18165 h 19998"/>
                <a:gd name="connsiteX246" fmla="*/ 4725 w 19998"/>
                <a:gd name="connsiteY246" fmla="*/ 18247 h 19998"/>
                <a:gd name="connsiteX247" fmla="*/ 4515 w 19998"/>
                <a:gd name="connsiteY247" fmla="*/ 18101 h 19998"/>
                <a:gd name="connsiteX248" fmla="*/ 4684 w 19998"/>
                <a:gd name="connsiteY248" fmla="*/ 17737 h 19998"/>
                <a:gd name="connsiteX249" fmla="*/ 4415 w 19998"/>
                <a:gd name="connsiteY249" fmla="*/ 17634 h 19998"/>
                <a:gd name="connsiteX250" fmla="*/ 4294 w 19998"/>
                <a:gd name="connsiteY250" fmla="*/ 17594 h 19998"/>
                <a:gd name="connsiteX251" fmla="*/ 4103 w 19998"/>
                <a:gd name="connsiteY251" fmla="*/ 17617 h 19998"/>
                <a:gd name="connsiteX252" fmla="*/ 4063 w 19998"/>
                <a:gd name="connsiteY252" fmla="*/ 17495 h 19998"/>
                <a:gd name="connsiteX253" fmla="*/ 4041 w 19998"/>
                <a:gd name="connsiteY253" fmla="*/ 17495 h 19998"/>
                <a:gd name="connsiteX254" fmla="*/ 4025 w 19998"/>
                <a:gd name="connsiteY254" fmla="*/ 17432 h 19998"/>
                <a:gd name="connsiteX255" fmla="*/ 4103 w 19998"/>
                <a:gd name="connsiteY255" fmla="*/ 17415 h 19998"/>
                <a:gd name="connsiteX256" fmla="*/ 4251 w 19998"/>
                <a:gd name="connsiteY256" fmla="*/ 17389 h 19998"/>
                <a:gd name="connsiteX257" fmla="*/ 4251 w 19998"/>
                <a:gd name="connsiteY257" fmla="*/ 17373 h 19998"/>
                <a:gd name="connsiteX258" fmla="*/ 4499 w 19998"/>
                <a:gd name="connsiteY258" fmla="*/ 17084 h 19998"/>
                <a:gd name="connsiteX259" fmla="*/ 5037 w 19998"/>
                <a:gd name="connsiteY259" fmla="*/ 14969 h 19998"/>
                <a:gd name="connsiteX260" fmla="*/ 5011 w 19998"/>
                <a:gd name="connsiteY260" fmla="*/ 14767 h 19998"/>
                <a:gd name="connsiteX261" fmla="*/ 5218 w 19998"/>
                <a:gd name="connsiteY261" fmla="*/ 14525 h 19998"/>
                <a:gd name="connsiteX262" fmla="*/ 5427 w 19998"/>
                <a:gd name="connsiteY262" fmla="*/ 14583 h 19998"/>
                <a:gd name="connsiteX263" fmla="*/ 5444 w 19998"/>
                <a:gd name="connsiteY263" fmla="*/ 14525 h 19998"/>
                <a:gd name="connsiteX264" fmla="*/ 5387 w 19998"/>
                <a:gd name="connsiteY264" fmla="*/ 14464 h 19998"/>
                <a:gd name="connsiteX265" fmla="*/ 5427 w 19998"/>
                <a:gd name="connsiteY265" fmla="*/ 14485 h 19998"/>
                <a:gd name="connsiteX266" fmla="*/ 5427 w 19998"/>
                <a:gd name="connsiteY266" fmla="*/ 14464 h 19998"/>
                <a:gd name="connsiteX267" fmla="*/ 5218 w 19998"/>
                <a:gd name="connsiteY267" fmla="*/ 14318 h 19998"/>
                <a:gd name="connsiteX268" fmla="*/ 5075 w 19998"/>
                <a:gd name="connsiteY268" fmla="*/ 14647 h 19998"/>
                <a:gd name="connsiteX269" fmla="*/ 5037 w 19998"/>
                <a:gd name="connsiteY269" fmla="*/ 14623 h 19998"/>
                <a:gd name="connsiteX270" fmla="*/ 5427 w 19998"/>
                <a:gd name="connsiteY270" fmla="*/ 12509 h 19998"/>
                <a:gd name="connsiteX271" fmla="*/ 5470 w 19998"/>
                <a:gd name="connsiteY271" fmla="*/ 12492 h 19998"/>
                <a:gd name="connsiteX272" fmla="*/ 5511 w 19998"/>
                <a:gd name="connsiteY272" fmla="*/ 12548 h 19998"/>
                <a:gd name="connsiteX273" fmla="*/ 5961 w 19998"/>
                <a:gd name="connsiteY273" fmla="*/ 13284 h 19998"/>
                <a:gd name="connsiteX274" fmla="*/ 6352 w 19998"/>
                <a:gd name="connsiteY274" fmla="*/ 14017 h 19998"/>
                <a:gd name="connsiteX275" fmla="*/ 6352 w 19998"/>
                <a:gd name="connsiteY275" fmla="*/ 13808 h 19998"/>
                <a:gd name="connsiteX276" fmla="*/ 6001 w 19998"/>
                <a:gd name="connsiteY276" fmla="*/ 13058 h 19998"/>
                <a:gd name="connsiteX277" fmla="*/ 5675 w 19998"/>
                <a:gd name="connsiteY277" fmla="*/ 12532 h 19998"/>
                <a:gd name="connsiteX278" fmla="*/ 5551 w 19998"/>
                <a:gd name="connsiteY278" fmla="*/ 12410 h 19998"/>
                <a:gd name="connsiteX279" fmla="*/ 5258 w 19998"/>
                <a:gd name="connsiteY279" fmla="*/ 12227 h 19998"/>
                <a:gd name="connsiteX280" fmla="*/ 5242 w 19998"/>
                <a:gd name="connsiteY280" fmla="*/ 12243 h 19998"/>
                <a:gd name="connsiteX281" fmla="*/ 5175 w 19998"/>
                <a:gd name="connsiteY281" fmla="*/ 11961 h 19998"/>
                <a:gd name="connsiteX282" fmla="*/ 5363 w 19998"/>
                <a:gd name="connsiteY282" fmla="*/ 11961 h 19998"/>
                <a:gd name="connsiteX283" fmla="*/ 5487 w 19998"/>
                <a:gd name="connsiteY283" fmla="*/ 11653 h 19998"/>
                <a:gd name="connsiteX284" fmla="*/ 5470 w 19998"/>
                <a:gd name="connsiteY284" fmla="*/ 11653 h 19998"/>
                <a:gd name="connsiteX285" fmla="*/ 5470 w 19998"/>
                <a:gd name="connsiteY285" fmla="*/ 11637 h 19998"/>
                <a:gd name="connsiteX286" fmla="*/ 5444 w 19998"/>
                <a:gd name="connsiteY286" fmla="*/ 11268 h 19998"/>
                <a:gd name="connsiteX287" fmla="*/ 5339 w 19998"/>
                <a:gd name="connsiteY287" fmla="*/ 11146 h 19998"/>
                <a:gd name="connsiteX288" fmla="*/ 5251 w 19998"/>
                <a:gd name="connsiteY288" fmla="*/ 10849 h 19998"/>
                <a:gd name="connsiteX289" fmla="*/ 4784 w 19998"/>
                <a:gd name="connsiteY289" fmla="*/ 10539 h 19998"/>
                <a:gd name="connsiteX290" fmla="*/ 4603 w 19998"/>
                <a:gd name="connsiteY290" fmla="*/ 10497 h 19998"/>
                <a:gd name="connsiteX291" fmla="*/ 4620 w 19998"/>
                <a:gd name="connsiteY291" fmla="*/ 10476 h 19998"/>
                <a:gd name="connsiteX292" fmla="*/ 3877 w 19998"/>
                <a:gd name="connsiteY292" fmla="*/ 9395 h 19998"/>
                <a:gd name="connsiteX293" fmla="*/ 3941 w 19998"/>
                <a:gd name="connsiteY293" fmla="*/ 9353 h 19998"/>
                <a:gd name="connsiteX294" fmla="*/ 3918 w 19998"/>
                <a:gd name="connsiteY294" fmla="*/ 9353 h 19998"/>
                <a:gd name="connsiteX295" fmla="*/ 4168 w 19998"/>
                <a:gd name="connsiteY295" fmla="*/ 9071 h 19998"/>
                <a:gd name="connsiteX296" fmla="*/ 3753 w 19998"/>
                <a:gd name="connsiteY296" fmla="*/ 8829 h 19998"/>
                <a:gd name="connsiteX297" fmla="*/ 3899 w 19998"/>
                <a:gd name="connsiteY297" fmla="*/ 8645 h 19998"/>
                <a:gd name="connsiteX298" fmla="*/ 3899 w 19998"/>
                <a:gd name="connsiteY298" fmla="*/ 8521 h 19998"/>
                <a:gd name="connsiteX299" fmla="*/ 4472 w 19998"/>
                <a:gd name="connsiteY299" fmla="*/ 8666 h 19998"/>
                <a:gd name="connsiteX300" fmla="*/ 3877 w 19998"/>
                <a:gd name="connsiteY300" fmla="*/ 8457 h 19998"/>
                <a:gd name="connsiteX301" fmla="*/ 3689 w 19998"/>
                <a:gd name="connsiteY301" fmla="*/ 8587 h 19998"/>
                <a:gd name="connsiteX302" fmla="*/ 3360 w 19998"/>
                <a:gd name="connsiteY302" fmla="*/ 8401 h 19998"/>
                <a:gd name="connsiteX303" fmla="*/ 3303 w 19998"/>
                <a:gd name="connsiteY303" fmla="*/ 8239 h 19998"/>
                <a:gd name="connsiteX304" fmla="*/ 3465 w 19998"/>
                <a:gd name="connsiteY304" fmla="*/ 8077 h 19998"/>
                <a:gd name="connsiteX305" fmla="*/ 3344 w 19998"/>
                <a:gd name="connsiteY305" fmla="*/ 7910 h 19998"/>
                <a:gd name="connsiteX306" fmla="*/ 2844 w 19998"/>
                <a:gd name="connsiteY306" fmla="*/ 7933 h 19998"/>
                <a:gd name="connsiteX307" fmla="*/ 3115 w 19998"/>
                <a:gd name="connsiteY307" fmla="*/ 7651 h 19998"/>
                <a:gd name="connsiteX308" fmla="*/ 2477 w 19998"/>
                <a:gd name="connsiteY308" fmla="*/ 7750 h 19998"/>
                <a:gd name="connsiteX309" fmla="*/ 2477 w 19998"/>
                <a:gd name="connsiteY309" fmla="*/ 7973 h 19998"/>
                <a:gd name="connsiteX310" fmla="*/ 2127 w 19998"/>
                <a:gd name="connsiteY310" fmla="*/ 7442 h 19998"/>
                <a:gd name="connsiteX311" fmla="*/ 1831 w 19998"/>
                <a:gd name="connsiteY311" fmla="*/ 7261 h 19998"/>
                <a:gd name="connsiteX312" fmla="*/ 1260 w 19998"/>
                <a:gd name="connsiteY312" fmla="*/ 6996 h 19998"/>
                <a:gd name="connsiteX313" fmla="*/ 1276 w 19998"/>
                <a:gd name="connsiteY313" fmla="*/ 6975 h 19998"/>
                <a:gd name="connsiteX314" fmla="*/ 1260 w 19998"/>
                <a:gd name="connsiteY314" fmla="*/ 6958 h 19998"/>
                <a:gd name="connsiteX315" fmla="*/ 1172 w 19998"/>
                <a:gd name="connsiteY315" fmla="*/ 6892 h 19998"/>
                <a:gd name="connsiteX316" fmla="*/ 886 w 19998"/>
                <a:gd name="connsiteY316" fmla="*/ 6975 h 19998"/>
                <a:gd name="connsiteX317" fmla="*/ 679 w 19998"/>
                <a:gd name="connsiteY317" fmla="*/ 7099 h 19998"/>
                <a:gd name="connsiteX318" fmla="*/ 533 w 19998"/>
                <a:gd name="connsiteY318" fmla="*/ 7078 h 19998"/>
                <a:gd name="connsiteX319" fmla="*/ 533 w 19998"/>
                <a:gd name="connsiteY319" fmla="*/ 7022 h 19998"/>
                <a:gd name="connsiteX320" fmla="*/ 574 w 19998"/>
                <a:gd name="connsiteY320" fmla="*/ 6996 h 19998"/>
                <a:gd name="connsiteX321" fmla="*/ 305 w 19998"/>
                <a:gd name="connsiteY321" fmla="*/ 6568 h 19998"/>
                <a:gd name="connsiteX322" fmla="*/ 264 w 19998"/>
                <a:gd name="connsiteY322" fmla="*/ 6594 h 19998"/>
                <a:gd name="connsiteX323" fmla="*/ 164 w 19998"/>
                <a:gd name="connsiteY323" fmla="*/ 6528 h 19998"/>
                <a:gd name="connsiteX324" fmla="*/ 0 w 19998"/>
                <a:gd name="connsiteY324" fmla="*/ 6490 h 19998"/>
                <a:gd name="connsiteX325" fmla="*/ 17 w 19998"/>
                <a:gd name="connsiteY325" fmla="*/ 6465 h 19998"/>
                <a:gd name="connsiteX326" fmla="*/ 57 w 19998"/>
                <a:gd name="connsiteY326" fmla="*/ 6465 h 19998"/>
                <a:gd name="connsiteX327" fmla="*/ 695 w 19998"/>
                <a:gd name="connsiteY327" fmla="*/ 6408 h 19998"/>
                <a:gd name="connsiteX328" fmla="*/ 760 w 19998"/>
                <a:gd name="connsiteY328" fmla="*/ 6262 h 19998"/>
                <a:gd name="connsiteX329" fmla="*/ 433 w 19998"/>
                <a:gd name="connsiteY329" fmla="*/ 6084 h 19998"/>
                <a:gd name="connsiteX330" fmla="*/ 348 w 19998"/>
                <a:gd name="connsiteY330" fmla="*/ 6204 h 19998"/>
                <a:gd name="connsiteX331" fmla="*/ 329 w 19998"/>
                <a:gd name="connsiteY331" fmla="*/ 6204 h 19998"/>
                <a:gd name="connsiteX332" fmla="*/ 305 w 19998"/>
                <a:gd name="connsiteY332" fmla="*/ 6060 h 19998"/>
                <a:gd name="connsiteX333" fmla="*/ 348 w 19998"/>
                <a:gd name="connsiteY333" fmla="*/ 6044 h 19998"/>
                <a:gd name="connsiteX334" fmla="*/ 348 w 19998"/>
                <a:gd name="connsiteY334" fmla="*/ 5997 h 19998"/>
                <a:gd name="connsiteX335" fmla="*/ 248 w 19998"/>
                <a:gd name="connsiteY335" fmla="*/ 5997 h 19998"/>
                <a:gd name="connsiteX336" fmla="*/ 221 w 19998"/>
                <a:gd name="connsiteY336" fmla="*/ 5938 h 19998"/>
                <a:gd name="connsiteX337" fmla="*/ 329 w 19998"/>
                <a:gd name="connsiteY337" fmla="*/ 5938 h 19998"/>
                <a:gd name="connsiteX338" fmla="*/ 348 w 19998"/>
                <a:gd name="connsiteY338" fmla="*/ 5818 h 19998"/>
                <a:gd name="connsiteX339" fmla="*/ 391 w 19998"/>
                <a:gd name="connsiteY339" fmla="*/ 5818 h 19998"/>
                <a:gd name="connsiteX340" fmla="*/ 369 w 19998"/>
                <a:gd name="connsiteY340" fmla="*/ 5917 h 19998"/>
                <a:gd name="connsiteX341" fmla="*/ 433 w 19998"/>
                <a:gd name="connsiteY341" fmla="*/ 5877 h 19998"/>
                <a:gd name="connsiteX342" fmla="*/ 433 w 19998"/>
                <a:gd name="connsiteY342" fmla="*/ 5898 h 19998"/>
                <a:gd name="connsiteX343" fmla="*/ 410 w 19998"/>
                <a:gd name="connsiteY343" fmla="*/ 5917 h 19998"/>
                <a:gd name="connsiteX344" fmla="*/ 555 w 19998"/>
                <a:gd name="connsiteY344" fmla="*/ 5938 h 19998"/>
                <a:gd name="connsiteX345" fmla="*/ 555 w 19998"/>
                <a:gd name="connsiteY345" fmla="*/ 5955 h 19998"/>
                <a:gd name="connsiteX346" fmla="*/ 738 w 19998"/>
                <a:gd name="connsiteY346" fmla="*/ 5938 h 19998"/>
                <a:gd name="connsiteX347" fmla="*/ 695 w 19998"/>
                <a:gd name="connsiteY347" fmla="*/ 5835 h 19998"/>
                <a:gd name="connsiteX348" fmla="*/ 655 w 19998"/>
                <a:gd name="connsiteY348" fmla="*/ 5835 h 19998"/>
                <a:gd name="connsiteX349" fmla="*/ 598 w 19998"/>
                <a:gd name="connsiteY349" fmla="*/ 5736 h 19998"/>
                <a:gd name="connsiteX350" fmla="*/ 141 w 19998"/>
                <a:gd name="connsiteY350" fmla="*/ 5778 h 19998"/>
                <a:gd name="connsiteX351" fmla="*/ 141 w 19998"/>
                <a:gd name="connsiteY351" fmla="*/ 5795 h 19998"/>
                <a:gd name="connsiteX352" fmla="*/ 17 w 19998"/>
                <a:gd name="connsiteY352" fmla="*/ 5818 h 19998"/>
                <a:gd name="connsiteX353" fmla="*/ 141 w 19998"/>
                <a:gd name="connsiteY353" fmla="*/ 5287 h 19998"/>
                <a:gd name="connsiteX354" fmla="*/ 181 w 19998"/>
                <a:gd name="connsiteY354" fmla="*/ 5268 h 19998"/>
                <a:gd name="connsiteX355" fmla="*/ 348 w 19998"/>
                <a:gd name="connsiteY355" fmla="*/ 5247 h 19998"/>
                <a:gd name="connsiteX356" fmla="*/ 450 w 19998"/>
                <a:gd name="connsiteY356" fmla="*/ 5149 h 19998"/>
                <a:gd name="connsiteX357" fmla="*/ 617 w 19998"/>
                <a:gd name="connsiteY357" fmla="*/ 5149 h 19998"/>
                <a:gd name="connsiteX358" fmla="*/ 803 w 19998"/>
                <a:gd name="connsiteY358" fmla="*/ 5085 h 19998"/>
                <a:gd name="connsiteX359" fmla="*/ 826 w 19998"/>
                <a:gd name="connsiteY359" fmla="*/ 5106 h 19998"/>
                <a:gd name="connsiteX360" fmla="*/ 803 w 19998"/>
                <a:gd name="connsiteY360" fmla="*/ 5149 h 19998"/>
                <a:gd name="connsiteX361" fmla="*/ 1276 w 19998"/>
                <a:gd name="connsiteY361" fmla="*/ 5022 h 19998"/>
                <a:gd name="connsiteX362" fmla="*/ 1276 w 19998"/>
                <a:gd name="connsiteY362" fmla="*/ 5003 h 19998"/>
                <a:gd name="connsiteX363" fmla="*/ 1276 w 19998"/>
                <a:gd name="connsiteY363" fmla="*/ 5022 h 19998"/>
                <a:gd name="connsiteX364" fmla="*/ 1298 w 19998"/>
                <a:gd name="connsiteY364" fmla="*/ 5022 h 19998"/>
                <a:gd name="connsiteX365" fmla="*/ 1341 w 19998"/>
                <a:gd name="connsiteY365" fmla="*/ 5165 h 19998"/>
                <a:gd name="connsiteX366" fmla="*/ 1524 w 19998"/>
                <a:gd name="connsiteY366" fmla="*/ 5069 h 19998"/>
                <a:gd name="connsiteX367" fmla="*/ 1562 w 19998"/>
                <a:gd name="connsiteY367" fmla="*/ 5069 h 19998"/>
                <a:gd name="connsiteX368" fmla="*/ 1815 w 19998"/>
                <a:gd name="connsiteY368" fmla="*/ 5125 h 19998"/>
                <a:gd name="connsiteX369" fmla="*/ 1936 w 19998"/>
                <a:gd name="connsiteY369" fmla="*/ 5165 h 19998"/>
                <a:gd name="connsiteX370" fmla="*/ 1936 w 19998"/>
                <a:gd name="connsiteY370" fmla="*/ 5149 h 19998"/>
                <a:gd name="connsiteX371" fmla="*/ 1979 w 19998"/>
                <a:gd name="connsiteY371" fmla="*/ 5003 h 19998"/>
                <a:gd name="connsiteX372" fmla="*/ 1936 w 19998"/>
                <a:gd name="connsiteY372" fmla="*/ 4939 h 19998"/>
                <a:gd name="connsiteX373" fmla="*/ 2103 w 19998"/>
                <a:gd name="connsiteY373" fmla="*/ 4820 h 19998"/>
                <a:gd name="connsiteX374" fmla="*/ 2496 w 19998"/>
                <a:gd name="connsiteY374" fmla="*/ 4777 h 19998"/>
                <a:gd name="connsiteX375" fmla="*/ 2536 w 19998"/>
                <a:gd name="connsiteY375" fmla="*/ 4860 h 19998"/>
                <a:gd name="connsiteX376" fmla="*/ 2722 w 19998"/>
                <a:gd name="connsiteY376" fmla="*/ 4761 h 19998"/>
                <a:gd name="connsiteX377" fmla="*/ 2722 w 19998"/>
                <a:gd name="connsiteY377" fmla="*/ 4900 h 19998"/>
                <a:gd name="connsiteX378" fmla="*/ 2805 w 19998"/>
                <a:gd name="connsiteY378" fmla="*/ 4923 h 19998"/>
                <a:gd name="connsiteX379" fmla="*/ 2970 w 19998"/>
                <a:gd name="connsiteY379" fmla="*/ 5189 h 19998"/>
                <a:gd name="connsiteX380" fmla="*/ 3256 w 19998"/>
                <a:gd name="connsiteY380" fmla="*/ 5673 h 19998"/>
                <a:gd name="connsiteX381" fmla="*/ 3608 w 19998"/>
                <a:gd name="connsiteY381" fmla="*/ 5391 h 19998"/>
                <a:gd name="connsiteX382" fmla="*/ 3860 w 19998"/>
                <a:gd name="connsiteY382" fmla="*/ 5268 h 19998"/>
                <a:gd name="connsiteX383" fmla="*/ 3999 w 19998"/>
                <a:gd name="connsiteY383" fmla="*/ 5534 h 19998"/>
                <a:gd name="connsiteX384" fmla="*/ 4351 w 19998"/>
                <a:gd name="connsiteY384" fmla="*/ 5351 h 19998"/>
                <a:gd name="connsiteX385" fmla="*/ 4580 w 19998"/>
                <a:gd name="connsiteY385" fmla="*/ 5268 h 19998"/>
                <a:gd name="connsiteX386" fmla="*/ 4580 w 19998"/>
                <a:gd name="connsiteY386" fmla="*/ 5471 h 19998"/>
                <a:gd name="connsiteX387" fmla="*/ 4994 w 19998"/>
                <a:gd name="connsiteY387" fmla="*/ 5449 h 19998"/>
                <a:gd name="connsiteX388" fmla="*/ 5323 w 19998"/>
                <a:gd name="connsiteY388" fmla="*/ 5471 h 19998"/>
                <a:gd name="connsiteX389" fmla="*/ 5242 w 19998"/>
                <a:gd name="connsiteY389" fmla="*/ 5407 h 19998"/>
                <a:gd name="connsiteX390" fmla="*/ 4994 w 19998"/>
                <a:gd name="connsiteY390" fmla="*/ 5003 h 19998"/>
                <a:gd name="connsiteX391" fmla="*/ 4970 w 19998"/>
                <a:gd name="connsiteY391" fmla="*/ 5003 h 19998"/>
                <a:gd name="connsiteX392" fmla="*/ 5054 w 19998"/>
                <a:gd name="connsiteY392" fmla="*/ 4618 h 19998"/>
                <a:gd name="connsiteX393" fmla="*/ 5054 w 19998"/>
                <a:gd name="connsiteY393" fmla="*/ 4601 h 19998"/>
                <a:gd name="connsiteX394" fmla="*/ 5037 w 19998"/>
                <a:gd name="connsiteY394" fmla="*/ 4618 h 19998"/>
                <a:gd name="connsiteX395" fmla="*/ 5011 w 19998"/>
                <a:gd name="connsiteY395" fmla="*/ 4131 h 19998"/>
                <a:gd name="connsiteX396" fmla="*/ 4642 w 19998"/>
                <a:gd name="connsiteY396" fmla="*/ 3335 h 19998"/>
                <a:gd name="connsiteX397" fmla="*/ 4663 w 19998"/>
                <a:gd name="connsiteY397" fmla="*/ 3092 h 19998"/>
                <a:gd name="connsiteX398" fmla="*/ 4563 w 19998"/>
                <a:gd name="connsiteY398" fmla="*/ 3050 h 19998"/>
                <a:gd name="connsiteX399" fmla="*/ 4684 w 19998"/>
                <a:gd name="connsiteY399" fmla="*/ 2947 h 19998"/>
                <a:gd name="connsiteX400" fmla="*/ 5242 w 19998"/>
                <a:gd name="connsiteY400" fmla="*/ 3092 h 19998"/>
                <a:gd name="connsiteX401" fmla="*/ 5258 w 19998"/>
                <a:gd name="connsiteY401" fmla="*/ 3029 h 19998"/>
                <a:gd name="connsiteX402" fmla="*/ 5570 w 19998"/>
                <a:gd name="connsiteY402" fmla="*/ 3050 h 19998"/>
                <a:gd name="connsiteX403" fmla="*/ 5632 w 19998"/>
                <a:gd name="connsiteY403" fmla="*/ 3252 h 19998"/>
                <a:gd name="connsiteX404" fmla="*/ 5592 w 19998"/>
                <a:gd name="connsiteY404" fmla="*/ 3252 h 19998"/>
                <a:gd name="connsiteX405" fmla="*/ 5570 w 19998"/>
                <a:gd name="connsiteY405" fmla="*/ 3316 h 19998"/>
                <a:gd name="connsiteX406" fmla="*/ 5511 w 19998"/>
                <a:gd name="connsiteY406" fmla="*/ 3316 h 19998"/>
                <a:gd name="connsiteX407" fmla="*/ 5675 w 19998"/>
                <a:gd name="connsiteY407" fmla="*/ 3800 h 19998"/>
                <a:gd name="connsiteX408" fmla="*/ 5649 w 19998"/>
                <a:gd name="connsiteY408" fmla="*/ 3826 h 19998"/>
                <a:gd name="connsiteX409" fmla="*/ 5732 w 19998"/>
                <a:gd name="connsiteY409" fmla="*/ 3842 h 19998"/>
                <a:gd name="connsiteX410" fmla="*/ 5713 w 19998"/>
                <a:gd name="connsiteY410" fmla="*/ 3842 h 19998"/>
                <a:gd name="connsiteX411" fmla="*/ 5732 w 19998"/>
                <a:gd name="connsiteY411" fmla="*/ 3882 h 19998"/>
                <a:gd name="connsiteX412" fmla="*/ 5775 w 19998"/>
                <a:gd name="connsiteY412" fmla="*/ 3882 h 19998"/>
                <a:gd name="connsiteX413" fmla="*/ 5861 w 19998"/>
                <a:gd name="connsiteY413" fmla="*/ 3762 h 19998"/>
                <a:gd name="connsiteX414" fmla="*/ 6499 w 19998"/>
                <a:gd name="connsiteY414" fmla="*/ 3906 h 19998"/>
                <a:gd name="connsiteX415" fmla="*/ 7611 w 19998"/>
                <a:gd name="connsiteY415" fmla="*/ 3826 h 19998"/>
                <a:gd name="connsiteX416" fmla="*/ 7923 w 19998"/>
                <a:gd name="connsiteY416" fmla="*/ 3722 h 19998"/>
                <a:gd name="connsiteX417" fmla="*/ 8045 w 19998"/>
                <a:gd name="connsiteY417" fmla="*/ 3703 h 19998"/>
                <a:gd name="connsiteX418" fmla="*/ 7611 w 19998"/>
                <a:gd name="connsiteY418" fmla="*/ 3600 h 19998"/>
                <a:gd name="connsiteX419" fmla="*/ 7611 w 19998"/>
                <a:gd name="connsiteY419" fmla="*/ 3581 h 19998"/>
                <a:gd name="connsiteX420" fmla="*/ 7799 w 19998"/>
                <a:gd name="connsiteY420" fmla="*/ 3092 h 19998"/>
                <a:gd name="connsiteX421" fmla="*/ 9574 w 19998"/>
                <a:gd name="connsiteY421" fmla="*/ 2317 h 19998"/>
                <a:gd name="connsiteX422" fmla="*/ 9843 w 19998"/>
                <a:gd name="connsiteY422" fmla="*/ 1993 h 19998"/>
                <a:gd name="connsiteX423" fmla="*/ 9902 w 19998"/>
                <a:gd name="connsiteY423" fmla="*/ 2051 h 19998"/>
                <a:gd name="connsiteX424" fmla="*/ 10031 w 19998"/>
                <a:gd name="connsiteY424" fmla="*/ 2051 h 19998"/>
                <a:gd name="connsiteX425" fmla="*/ 9964 w 19998"/>
                <a:gd name="connsiteY425" fmla="*/ 1972 h 19998"/>
                <a:gd name="connsiteX426" fmla="*/ 9943 w 19998"/>
                <a:gd name="connsiteY426" fmla="*/ 1993 h 19998"/>
                <a:gd name="connsiteX427" fmla="*/ 9843 w 19998"/>
                <a:gd name="connsiteY427" fmla="*/ 1645 h 19998"/>
                <a:gd name="connsiteX428" fmla="*/ 9902 w 19998"/>
                <a:gd name="connsiteY428" fmla="*/ 1645 h 19998"/>
                <a:gd name="connsiteX429" fmla="*/ 9902 w 19998"/>
                <a:gd name="connsiteY429" fmla="*/ 1628 h 19998"/>
                <a:gd name="connsiteX430" fmla="*/ 9902 w 19998"/>
                <a:gd name="connsiteY430" fmla="*/ 1607 h 19998"/>
                <a:gd name="connsiteX431" fmla="*/ 9843 w 19998"/>
                <a:gd name="connsiteY431" fmla="*/ 1542 h 19998"/>
                <a:gd name="connsiteX432" fmla="*/ 9886 w 19998"/>
                <a:gd name="connsiteY432" fmla="*/ 1260 h 19998"/>
                <a:gd name="connsiteX433" fmla="*/ 9926 w 19998"/>
                <a:gd name="connsiteY433" fmla="*/ 1243 h 19998"/>
                <a:gd name="connsiteX434" fmla="*/ 9886 w 19998"/>
                <a:gd name="connsiteY434" fmla="*/ 815 h 19998"/>
                <a:gd name="connsiteX435" fmla="*/ 9902 w 19998"/>
                <a:gd name="connsiteY435" fmla="*/ 815 h 19998"/>
                <a:gd name="connsiteX436" fmla="*/ 9886 w 19998"/>
                <a:gd name="connsiteY436" fmla="*/ 484 h 19998"/>
                <a:gd name="connsiteX437" fmla="*/ 10645 w 19998"/>
                <a:gd name="connsiteY437" fmla="*/ 186 h 19998"/>
                <a:gd name="connsiteX438" fmla="*/ 11307 w 19998"/>
                <a:gd name="connsiteY438" fmla="*/ 0 h 19998"/>
                <a:gd name="connsiteX439" fmla="*/ 11431 w 19998"/>
                <a:gd name="connsiteY439" fmla="*/ 324 h 19998"/>
                <a:gd name="connsiteX440" fmla="*/ 11431 w 19998"/>
                <a:gd name="connsiteY440" fmla="*/ 630 h 19998"/>
                <a:gd name="connsiteX441" fmla="*/ 11577 w 19998"/>
                <a:gd name="connsiteY441" fmla="*/ 630 h 19998"/>
                <a:gd name="connsiteX442" fmla="*/ 11700 w 19998"/>
                <a:gd name="connsiteY442" fmla="*/ 832 h 19998"/>
                <a:gd name="connsiteX443" fmla="*/ 11822 w 19998"/>
                <a:gd name="connsiteY443" fmla="*/ 895 h 19998"/>
                <a:gd name="connsiteX444" fmla="*/ 12158 w 19998"/>
                <a:gd name="connsiteY444" fmla="*/ 670 h 19998"/>
                <a:gd name="connsiteX445" fmla="*/ 12279 w 19998"/>
                <a:gd name="connsiteY445" fmla="*/ 792 h 19998"/>
                <a:gd name="connsiteX446" fmla="*/ 12255 w 19998"/>
                <a:gd name="connsiteY446" fmla="*/ 815 h 19998"/>
                <a:gd name="connsiteX447" fmla="*/ 12360 w 19998"/>
                <a:gd name="connsiteY447" fmla="*/ 895 h 19998"/>
                <a:gd name="connsiteX448" fmla="*/ 12360 w 19998"/>
                <a:gd name="connsiteY448" fmla="*/ 912 h 19998"/>
                <a:gd name="connsiteX449" fmla="*/ 12339 w 19998"/>
                <a:gd name="connsiteY449" fmla="*/ 935 h 19998"/>
                <a:gd name="connsiteX450" fmla="*/ 12548 w 19998"/>
                <a:gd name="connsiteY450" fmla="*/ 1342 h 19998"/>
                <a:gd name="connsiteX451" fmla="*/ 12753 w 19998"/>
                <a:gd name="connsiteY451" fmla="*/ 1260 h 19998"/>
                <a:gd name="connsiteX452" fmla="*/ 12729 w 19998"/>
                <a:gd name="connsiteY452" fmla="*/ 1363 h 19998"/>
                <a:gd name="connsiteX453" fmla="*/ 12834 w 19998"/>
                <a:gd name="connsiteY453" fmla="*/ 1323 h 19998"/>
                <a:gd name="connsiteX454" fmla="*/ 12853 w 19998"/>
                <a:gd name="connsiteY454" fmla="*/ 1342 h 19998"/>
                <a:gd name="connsiteX455" fmla="*/ 12901 w 19998"/>
                <a:gd name="connsiteY455" fmla="*/ 1342 h 19998"/>
                <a:gd name="connsiteX456" fmla="*/ 13039 w 19998"/>
                <a:gd name="connsiteY456" fmla="*/ 1769 h 19998"/>
                <a:gd name="connsiteX457" fmla="*/ 13039 w 19998"/>
                <a:gd name="connsiteY457" fmla="*/ 1751 h 19998"/>
                <a:gd name="connsiteX458" fmla="*/ 13065 w 19998"/>
                <a:gd name="connsiteY458" fmla="*/ 1751 h 19998"/>
                <a:gd name="connsiteX459" fmla="*/ 13082 w 19998"/>
                <a:gd name="connsiteY459" fmla="*/ 1671 h 19998"/>
                <a:gd name="connsiteX460" fmla="*/ 13186 w 19998"/>
                <a:gd name="connsiteY460" fmla="*/ 1645 h 19998"/>
                <a:gd name="connsiteX461" fmla="*/ 13203 w 19998"/>
                <a:gd name="connsiteY461" fmla="*/ 1671 h 19998"/>
                <a:gd name="connsiteX462" fmla="*/ 13203 w 19998"/>
                <a:gd name="connsiteY462" fmla="*/ 1645 h 19998"/>
                <a:gd name="connsiteX463" fmla="*/ 13267 w 19998"/>
                <a:gd name="connsiteY463" fmla="*/ 1645 h 19998"/>
                <a:gd name="connsiteX464" fmla="*/ 13267 w 19998"/>
                <a:gd name="connsiteY464" fmla="*/ 1671 h 19998"/>
                <a:gd name="connsiteX465" fmla="*/ 13308 w 19998"/>
                <a:gd name="connsiteY465" fmla="*/ 1687 h 19998"/>
                <a:gd name="connsiteX466" fmla="*/ 13308 w 19998"/>
                <a:gd name="connsiteY466" fmla="*/ 1711 h 19998"/>
                <a:gd name="connsiteX467" fmla="*/ 13515 w 19998"/>
                <a:gd name="connsiteY467" fmla="*/ 1628 h 19998"/>
                <a:gd name="connsiteX468" fmla="*/ 13598 w 19998"/>
                <a:gd name="connsiteY468" fmla="*/ 1751 h 19998"/>
                <a:gd name="connsiteX469" fmla="*/ 13660 w 19998"/>
                <a:gd name="connsiteY469" fmla="*/ 1769 h 19998"/>
                <a:gd name="connsiteX470" fmla="*/ 13660 w 19998"/>
                <a:gd name="connsiteY470" fmla="*/ 1833 h 19998"/>
                <a:gd name="connsiteX471" fmla="*/ 13677 w 19998"/>
                <a:gd name="connsiteY471" fmla="*/ 1833 h 19998"/>
                <a:gd name="connsiteX472" fmla="*/ 13677 w 19998"/>
                <a:gd name="connsiteY472" fmla="*/ 1849 h 19998"/>
                <a:gd name="connsiteX473" fmla="*/ 13725 w 19998"/>
                <a:gd name="connsiteY473" fmla="*/ 1849 h 19998"/>
                <a:gd name="connsiteX474" fmla="*/ 13703 w 19998"/>
                <a:gd name="connsiteY474" fmla="*/ 1833 h 19998"/>
                <a:gd name="connsiteX475" fmla="*/ 13725 w 19998"/>
                <a:gd name="connsiteY475" fmla="*/ 1791 h 19998"/>
                <a:gd name="connsiteX476" fmla="*/ 13808 w 19998"/>
                <a:gd name="connsiteY476" fmla="*/ 1873 h 19998"/>
                <a:gd name="connsiteX477" fmla="*/ 13725 w 19998"/>
                <a:gd name="connsiteY477" fmla="*/ 2155 h 19998"/>
                <a:gd name="connsiteX478" fmla="*/ 13725 w 19998"/>
                <a:gd name="connsiteY478" fmla="*/ 2138 h 19998"/>
                <a:gd name="connsiteX479" fmla="*/ 13784 w 19998"/>
                <a:gd name="connsiteY479" fmla="*/ 2155 h 19998"/>
                <a:gd name="connsiteX480" fmla="*/ 13825 w 19998"/>
                <a:gd name="connsiteY480" fmla="*/ 2301 h 19998"/>
                <a:gd name="connsiteX481" fmla="*/ 13703 w 19998"/>
                <a:gd name="connsiteY481" fmla="*/ 2420 h 19998"/>
                <a:gd name="connsiteX482" fmla="*/ 13741 w 19998"/>
                <a:gd name="connsiteY482" fmla="*/ 2463 h 19998"/>
                <a:gd name="connsiteX483" fmla="*/ 13703 w 19998"/>
                <a:gd name="connsiteY483" fmla="*/ 2503 h 19998"/>
                <a:gd name="connsiteX484" fmla="*/ 13784 w 19998"/>
                <a:gd name="connsiteY484" fmla="*/ 2519 h 19998"/>
                <a:gd name="connsiteX485" fmla="*/ 13784 w 19998"/>
                <a:gd name="connsiteY485" fmla="*/ 2540 h 19998"/>
                <a:gd name="connsiteX486" fmla="*/ 13849 w 19998"/>
                <a:gd name="connsiteY486" fmla="*/ 2540 h 19998"/>
                <a:gd name="connsiteX487" fmla="*/ 14280 w 19998"/>
                <a:gd name="connsiteY487" fmla="*/ 2540 h 19998"/>
                <a:gd name="connsiteX488" fmla="*/ 14527 w 19998"/>
                <a:gd name="connsiteY488" fmla="*/ 2437 h 19998"/>
                <a:gd name="connsiteX489" fmla="*/ 14527 w 19998"/>
                <a:gd name="connsiteY489" fmla="*/ 2218 h 19998"/>
                <a:gd name="connsiteX490" fmla="*/ 14715 w 19998"/>
                <a:gd name="connsiteY490" fmla="*/ 2051 h 19998"/>
                <a:gd name="connsiteX491" fmla="*/ 14815 w 19998"/>
                <a:gd name="connsiteY491" fmla="*/ 2115 h 19998"/>
                <a:gd name="connsiteX492" fmla="*/ 14775 w 19998"/>
                <a:gd name="connsiteY492" fmla="*/ 2138 h 19998"/>
                <a:gd name="connsiteX493" fmla="*/ 14796 w 19998"/>
                <a:gd name="connsiteY493" fmla="*/ 2218 h 19998"/>
                <a:gd name="connsiteX494" fmla="*/ 14756 w 19998"/>
                <a:gd name="connsiteY494" fmla="*/ 2195 h 19998"/>
                <a:gd name="connsiteX495" fmla="*/ 14732 w 19998"/>
                <a:gd name="connsiteY495" fmla="*/ 2218 h 19998"/>
                <a:gd name="connsiteX496" fmla="*/ 14756 w 19998"/>
                <a:gd name="connsiteY496" fmla="*/ 2237 h 19998"/>
                <a:gd name="connsiteX497" fmla="*/ 14732 w 19998"/>
                <a:gd name="connsiteY497" fmla="*/ 2275 h 19998"/>
                <a:gd name="connsiteX498" fmla="*/ 14715 w 19998"/>
                <a:gd name="connsiteY498" fmla="*/ 2275 h 19998"/>
                <a:gd name="connsiteX499" fmla="*/ 14756 w 19998"/>
                <a:gd name="connsiteY499" fmla="*/ 2341 h 19998"/>
                <a:gd name="connsiteX500" fmla="*/ 14675 w 19998"/>
                <a:gd name="connsiteY500" fmla="*/ 2519 h 19998"/>
                <a:gd name="connsiteX501" fmla="*/ 14815 w 19998"/>
                <a:gd name="connsiteY501" fmla="*/ 2622 h 19998"/>
                <a:gd name="connsiteX502" fmla="*/ 14796 w 19998"/>
                <a:gd name="connsiteY502" fmla="*/ 2904 h 19998"/>
                <a:gd name="connsiteX503" fmla="*/ 14918 w 19998"/>
                <a:gd name="connsiteY503" fmla="*/ 2904 h 19998"/>
                <a:gd name="connsiteX504" fmla="*/ 14918 w 19998"/>
                <a:gd name="connsiteY504" fmla="*/ 2867 h 19998"/>
                <a:gd name="connsiteX505" fmla="*/ 15001 w 19998"/>
                <a:gd name="connsiteY505" fmla="*/ 2888 h 19998"/>
                <a:gd name="connsiteX506" fmla="*/ 15230 w 19998"/>
                <a:gd name="connsiteY506" fmla="*/ 3074 h 19998"/>
                <a:gd name="connsiteX507" fmla="*/ 15249 w 19998"/>
                <a:gd name="connsiteY507" fmla="*/ 3050 h 19998"/>
                <a:gd name="connsiteX508" fmla="*/ 15249 w 19998"/>
                <a:gd name="connsiteY508" fmla="*/ 3114 h 19998"/>
                <a:gd name="connsiteX509" fmla="*/ 15330 w 19998"/>
                <a:gd name="connsiteY509" fmla="*/ 3114 h 19998"/>
                <a:gd name="connsiteX510" fmla="*/ 15418 w 19998"/>
                <a:gd name="connsiteY510" fmla="*/ 3114 h 19998"/>
                <a:gd name="connsiteX511" fmla="*/ 15499 w 19998"/>
                <a:gd name="connsiteY511" fmla="*/ 3196 h 19998"/>
                <a:gd name="connsiteX512" fmla="*/ 15475 w 19998"/>
                <a:gd name="connsiteY512" fmla="*/ 3252 h 19998"/>
                <a:gd name="connsiteX513" fmla="*/ 15499 w 19998"/>
                <a:gd name="connsiteY513" fmla="*/ 3295 h 19998"/>
                <a:gd name="connsiteX514" fmla="*/ 15499 w 19998"/>
                <a:gd name="connsiteY514" fmla="*/ 3276 h 19998"/>
                <a:gd name="connsiteX515" fmla="*/ 15599 w 19998"/>
                <a:gd name="connsiteY515" fmla="*/ 3276 h 19998"/>
                <a:gd name="connsiteX516" fmla="*/ 15704 w 19998"/>
                <a:gd name="connsiteY516" fmla="*/ 3374 h 19998"/>
                <a:gd name="connsiteX517" fmla="*/ 15682 w 19998"/>
                <a:gd name="connsiteY517" fmla="*/ 3414 h 19998"/>
                <a:gd name="connsiteX518" fmla="*/ 15723 w 19998"/>
                <a:gd name="connsiteY518" fmla="*/ 3478 h 19998"/>
                <a:gd name="connsiteX519" fmla="*/ 15704 w 19998"/>
                <a:gd name="connsiteY519" fmla="*/ 3497 h 19998"/>
                <a:gd name="connsiteX520" fmla="*/ 15747 w 19998"/>
                <a:gd name="connsiteY520" fmla="*/ 3534 h 19998"/>
                <a:gd name="connsiteX521" fmla="*/ 15747 w 19998"/>
                <a:gd name="connsiteY521" fmla="*/ 3518 h 19998"/>
                <a:gd name="connsiteX522" fmla="*/ 15935 w 19998"/>
                <a:gd name="connsiteY522" fmla="*/ 3478 h 19998"/>
                <a:gd name="connsiteX523" fmla="*/ 15935 w 19998"/>
                <a:gd name="connsiteY523" fmla="*/ 3518 h 19998"/>
                <a:gd name="connsiteX524" fmla="*/ 15951 w 19998"/>
                <a:gd name="connsiteY524" fmla="*/ 3518 h 19998"/>
                <a:gd name="connsiteX525" fmla="*/ 15992 w 19998"/>
                <a:gd name="connsiteY525" fmla="*/ 3414 h 19998"/>
                <a:gd name="connsiteX526" fmla="*/ 16156 w 19998"/>
                <a:gd name="connsiteY526" fmla="*/ 3414 h 19998"/>
                <a:gd name="connsiteX527" fmla="*/ 16156 w 19998"/>
                <a:gd name="connsiteY527" fmla="*/ 3374 h 19998"/>
                <a:gd name="connsiteX528" fmla="*/ 16302 w 19998"/>
                <a:gd name="connsiteY528" fmla="*/ 3436 h 19998"/>
                <a:gd name="connsiteX529" fmla="*/ 16285 w 19998"/>
                <a:gd name="connsiteY529" fmla="*/ 3454 h 19998"/>
                <a:gd name="connsiteX530" fmla="*/ 16366 w 19998"/>
                <a:gd name="connsiteY530" fmla="*/ 3518 h 19998"/>
                <a:gd name="connsiteX531" fmla="*/ 16490 w 19998"/>
                <a:gd name="connsiteY531" fmla="*/ 3518 h 19998"/>
                <a:gd name="connsiteX532" fmla="*/ 16506 w 19998"/>
                <a:gd name="connsiteY532" fmla="*/ 3600 h 19998"/>
                <a:gd name="connsiteX533" fmla="*/ 16590 w 19998"/>
                <a:gd name="connsiteY533" fmla="*/ 3624 h 19998"/>
                <a:gd name="connsiteX534" fmla="*/ 16611 w 19998"/>
                <a:gd name="connsiteY534" fmla="*/ 3581 h 19998"/>
                <a:gd name="connsiteX535" fmla="*/ 16694 w 19998"/>
                <a:gd name="connsiteY535" fmla="*/ 3600 h 19998"/>
                <a:gd name="connsiteX536" fmla="*/ 16694 w 19998"/>
                <a:gd name="connsiteY536" fmla="*/ 3560 h 19998"/>
                <a:gd name="connsiteX537" fmla="*/ 16716 w 19998"/>
                <a:gd name="connsiteY537" fmla="*/ 3560 h 19998"/>
                <a:gd name="connsiteX538" fmla="*/ 16716 w 19998"/>
                <a:gd name="connsiteY538" fmla="*/ 3518 h 19998"/>
                <a:gd name="connsiteX539" fmla="*/ 16759 w 19998"/>
                <a:gd name="connsiteY539" fmla="*/ 3497 h 19998"/>
                <a:gd name="connsiteX540" fmla="*/ 16759 w 19998"/>
                <a:gd name="connsiteY540" fmla="*/ 3478 h 19998"/>
                <a:gd name="connsiteX541" fmla="*/ 16940 w 19998"/>
                <a:gd name="connsiteY541" fmla="*/ 3478 h 19998"/>
                <a:gd name="connsiteX542" fmla="*/ 17085 w 19998"/>
                <a:gd name="connsiteY542" fmla="*/ 3560 h 19998"/>
                <a:gd name="connsiteX543" fmla="*/ 17085 w 19998"/>
                <a:gd name="connsiteY543" fmla="*/ 3534 h 19998"/>
                <a:gd name="connsiteX544" fmla="*/ 17192 w 19998"/>
                <a:gd name="connsiteY544" fmla="*/ 3518 h 19998"/>
                <a:gd name="connsiteX545" fmla="*/ 17192 w 19998"/>
                <a:gd name="connsiteY545" fmla="*/ 3534 h 19998"/>
                <a:gd name="connsiteX546" fmla="*/ 17373 w 19998"/>
                <a:gd name="connsiteY546" fmla="*/ 3640 h 19998"/>
                <a:gd name="connsiteX547" fmla="*/ 17354 w 19998"/>
                <a:gd name="connsiteY547" fmla="*/ 3663 h 19998"/>
                <a:gd name="connsiteX548" fmla="*/ 17437 w 19998"/>
                <a:gd name="connsiteY548" fmla="*/ 3783 h 19998"/>
                <a:gd name="connsiteX549" fmla="*/ 17397 w 19998"/>
                <a:gd name="connsiteY549" fmla="*/ 3783 h 19998"/>
                <a:gd name="connsiteX550" fmla="*/ 17414 w 19998"/>
                <a:gd name="connsiteY550" fmla="*/ 3826 h 19998"/>
                <a:gd name="connsiteX551" fmla="*/ 17437 w 19998"/>
                <a:gd name="connsiteY551" fmla="*/ 3826 h 19998"/>
                <a:gd name="connsiteX552" fmla="*/ 17602 w 19998"/>
                <a:gd name="connsiteY552" fmla="*/ 4028 h 19998"/>
                <a:gd name="connsiteX553" fmla="*/ 17623 w 19998"/>
                <a:gd name="connsiteY553" fmla="*/ 4091 h 19998"/>
                <a:gd name="connsiteX554" fmla="*/ 17642 w 19998"/>
                <a:gd name="connsiteY554" fmla="*/ 4091 h 19998"/>
                <a:gd name="connsiteX555" fmla="*/ 17683 w 19998"/>
                <a:gd name="connsiteY555" fmla="*/ 4211 h 19998"/>
                <a:gd name="connsiteX556" fmla="*/ 17849 w 19998"/>
                <a:gd name="connsiteY556" fmla="*/ 4211 h 19998"/>
                <a:gd name="connsiteX557" fmla="*/ 17849 w 19998"/>
                <a:gd name="connsiteY557" fmla="*/ 4171 h 19998"/>
                <a:gd name="connsiteX558" fmla="*/ 17871 w 19998"/>
                <a:gd name="connsiteY558" fmla="*/ 4171 h 19998"/>
                <a:gd name="connsiteX559" fmla="*/ 17830 w 19998"/>
                <a:gd name="connsiteY559" fmla="*/ 4091 h 19998"/>
                <a:gd name="connsiteX560" fmla="*/ 17871 w 19998"/>
                <a:gd name="connsiteY560" fmla="*/ 4065 h 19998"/>
                <a:gd name="connsiteX561" fmla="*/ 17935 w 19998"/>
                <a:gd name="connsiteY561" fmla="*/ 4091 h 19998"/>
                <a:gd name="connsiteX562" fmla="*/ 17976 w 19998"/>
                <a:gd name="connsiteY562" fmla="*/ 4065 h 19998"/>
                <a:gd name="connsiteX563" fmla="*/ 18019 w 19998"/>
                <a:gd name="connsiteY563" fmla="*/ 4091 h 19998"/>
                <a:gd name="connsiteX564" fmla="*/ 18140 w 19998"/>
                <a:gd name="connsiteY564" fmla="*/ 4131 h 19998"/>
                <a:gd name="connsiteX565" fmla="*/ 18183 w 19998"/>
                <a:gd name="connsiteY565" fmla="*/ 4293 h 19998"/>
                <a:gd name="connsiteX566" fmla="*/ 18200 w 19998"/>
                <a:gd name="connsiteY566" fmla="*/ 4293 h 19998"/>
                <a:gd name="connsiteX567" fmla="*/ 18223 w 19998"/>
                <a:gd name="connsiteY567" fmla="*/ 4211 h 19998"/>
                <a:gd name="connsiteX568" fmla="*/ 18240 w 19998"/>
                <a:gd name="connsiteY568" fmla="*/ 4211 h 19998"/>
                <a:gd name="connsiteX569" fmla="*/ 18240 w 19998"/>
                <a:gd name="connsiteY569" fmla="*/ 4230 h 19998"/>
                <a:gd name="connsiteX570" fmla="*/ 18281 w 19998"/>
                <a:gd name="connsiteY570" fmla="*/ 4230 h 19998"/>
                <a:gd name="connsiteX571" fmla="*/ 18328 w 19998"/>
                <a:gd name="connsiteY571" fmla="*/ 4270 h 19998"/>
                <a:gd name="connsiteX572" fmla="*/ 18369 w 19998"/>
                <a:gd name="connsiteY572" fmla="*/ 4253 h 19998"/>
                <a:gd name="connsiteX573" fmla="*/ 18388 w 19998"/>
                <a:gd name="connsiteY573" fmla="*/ 4270 h 19998"/>
                <a:gd name="connsiteX574" fmla="*/ 18531 w 19998"/>
                <a:gd name="connsiteY574" fmla="*/ 4253 h 19998"/>
                <a:gd name="connsiteX575" fmla="*/ 18531 w 19998"/>
                <a:gd name="connsiteY575" fmla="*/ 4270 h 19998"/>
                <a:gd name="connsiteX576" fmla="*/ 18631 w 19998"/>
                <a:gd name="connsiteY576" fmla="*/ 4211 h 19998"/>
                <a:gd name="connsiteX577" fmla="*/ 18631 w 19998"/>
                <a:gd name="connsiteY577" fmla="*/ 4131 h 19998"/>
                <a:gd name="connsiteX578" fmla="*/ 18762 w 19998"/>
                <a:gd name="connsiteY578" fmla="*/ 4108 h 19998"/>
                <a:gd name="connsiteX579" fmla="*/ 18778 w 19998"/>
                <a:gd name="connsiteY579" fmla="*/ 4148 h 19998"/>
                <a:gd name="connsiteX580" fmla="*/ 18821 w 19998"/>
                <a:gd name="connsiteY580" fmla="*/ 4131 h 19998"/>
                <a:gd name="connsiteX581" fmla="*/ 18943 w 19998"/>
                <a:gd name="connsiteY581" fmla="*/ 4333 h 19998"/>
                <a:gd name="connsiteX582" fmla="*/ 19047 w 19998"/>
                <a:gd name="connsiteY582" fmla="*/ 4333 h 19998"/>
                <a:gd name="connsiteX583" fmla="*/ 19064 w 19998"/>
                <a:gd name="connsiteY583" fmla="*/ 4392 h 19998"/>
                <a:gd name="connsiteX584" fmla="*/ 19152 w 19998"/>
                <a:gd name="connsiteY584" fmla="*/ 4392 h 19998"/>
                <a:gd name="connsiteX585" fmla="*/ 19152 w 19998"/>
                <a:gd name="connsiteY585" fmla="*/ 4373 h 19998"/>
                <a:gd name="connsiteX586" fmla="*/ 19212 w 19998"/>
                <a:gd name="connsiteY586" fmla="*/ 4373 h 19998"/>
                <a:gd name="connsiteX587" fmla="*/ 19212 w 19998"/>
                <a:gd name="connsiteY587" fmla="*/ 4392 h 19998"/>
                <a:gd name="connsiteX588" fmla="*/ 19317 w 19998"/>
                <a:gd name="connsiteY588" fmla="*/ 4333 h 19998"/>
                <a:gd name="connsiteX589" fmla="*/ 19417 w 19998"/>
                <a:gd name="connsiteY589" fmla="*/ 4392 h 19998"/>
                <a:gd name="connsiteX590" fmla="*/ 19443 w 19998"/>
                <a:gd name="connsiteY590" fmla="*/ 4373 h 19998"/>
                <a:gd name="connsiteX591" fmla="*/ 19500 w 19998"/>
                <a:gd name="connsiteY591" fmla="*/ 4373 h 19998"/>
                <a:gd name="connsiteX592" fmla="*/ 19521 w 19998"/>
                <a:gd name="connsiteY592" fmla="*/ 4352 h 19998"/>
                <a:gd name="connsiteX593" fmla="*/ 19998 w 19998"/>
                <a:gd name="connsiteY593" fmla="*/ 4512 h 19998"/>
                <a:gd name="connsiteX594" fmla="*/ 19750 w 19998"/>
                <a:gd name="connsiteY594" fmla="*/ 4939 h 19998"/>
                <a:gd name="connsiteX595" fmla="*/ 19712 w 19998"/>
                <a:gd name="connsiteY595" fmla="*/ 4939 h 19998"/>
                <a:gd name="connsiteX596" fmla="*/ 19686 w 19998"/>
                <a:gd name="connsiteY596" fmla="*/ 5003 h 19998"/>
                <a:gd name="connsiteX597" fmla="*/ 19645 w 19998"/>
                <a:gd name="connsiteY597" fmla="*/ 5003 h 19998"/>
                <a:gd name="connsiteX598" fmla="*/ 19131 w 19998"/>
                <a:gd name="connsiteY598" fmla="*/ 6512 h 19998"/>
                <a:gd name="connsiteX599" fmla="*/ 19236 w 19998"/>
                <a:gd name="connsiteY599" fmla="*/ 7750 h 19998"/>
                <a:gd name="connsiteX600" fmla="*/ 19212 w 19998"/>
                <a:gd name="connsiteY600" fmla="*/ 7750 h 19998"/>
                <a:gd name="connsiteX601" fmla="*/ 19090 w 19998"/>
                <a:gd name="connsiteY601" fmla="*/ 7870 h 19998"/>
                <a:gd name="connsiteX602" fmla="*/ 19152 w 19998"/>
                <a:gd name="connsiteY602" fmla="*/ 7853 h 19998"/>
                <a:gd name="connsiteX603" fmla="*/ 19064 w 19998"/>
                <a:gd name="connsiteY603" fmla="*/ 7973 h 19998"/>
                <a:gd name="connsiteX604" fmla="*/ 18983 w 19998"/>
                <a:gd name="connsiteY604" fmla="*/ 7973 h 19998"/>
                <a:gd name="connsiteX605" fmla="*/ 18714 w 19998"/>
                <a:gd name="connsiteY605" fmla="*/ 8135 h 19998"/>
                <a:gd name="connsiteX606" fmla="*/ 18695 w 19998"/>
                <a:gd name="connsiteY606" fmla="*/ 8093 h 19998"/>
                <a:gd name="connsiteX607" fmla="*/ 18614 w 19998"/>
                <a:gd name="connsiteY607" fmla="*/ 7997 h 19998"/>
                <a:gd name="connsiteX608" fmla="*/ 18304 w 19998"/>
                <a:gd name="connsiteY60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8997 h 19998"/>
                <a:gd name="connsiteX224" fmla="*/ 8150 w 19998"/>
                <a:gd name="connsiteY224" fmla="*/ 19142 h 19998"/>
                <a:gd name="connsiteX225" fmla="*/ 8007 w 19998"/>
                <a:gd name="connsiteY225" fmla="*/ 19119 h 19998"/>
                <a:gd name="connsiteX226" fmla="*/ 7907 w 19998"/>
                <a:gd name="connsiteY226" fmla="*/ 19119 h 19998"/>
                <a:gd name="connsiteX227" fmla="*/ 7676 w 19998"/>
                <a:gd name="connsiteY227" fmla="*/ 19119 h 19998"/>
                <a:gd name="connsiteX228" fmla="*/ 7511 w 19998"/>
                <a:gd name="connsiteY228" fmla="*/ 19159 h 19998"/>
                <a:gd name="connsiteX229" fmla="*/ 6892 w 19998"/>
                <a:gd name="connsiteY229" fmla="*/ 19102 h 19998"/>
                <a:gd name="connsiteX230" fmla="*/ 6868 w 19998"/>
                <a:gd name="connsiteY230" fmla="*/ 19060 h 19998"/>
                <a:gd name="connsiteX231" fmla="*/ 6730 w 19998"/>
                <a:gd name="connsiteY231" fmla="*/ 18877 h 19998"/>
                <a:gd name="connsiteX232" fmla="*/ 6599 w 19998"/>
                <a:gd name="connsiteY232" fmla="*/ 18837 h 19998"/>
                <a:gd name="connsiteX233" fmla="*/ 6583 w 19998"/>
                <a:gd name="connsiteY233" fmla="*/ 18795 h 19998"/>
                <a:gd name="connsiteX234" fmla="*/ 6478 w 19998"/>
                <a:gd name="connsiteY234" fmla="*/ 18731 h 19998"/>
                <a:gd name="connsiteX235" fmla="*/ 6254 w 19998"/>
                <a:gd name="connsiteY235" fmla="*/ 18858 h 19998"/>
                <a:gd name="connsiteX236" fmla="*/ 6149 w 19998"/>
                <a:gd name="connsiteY236" fmla="*/ 18773 h 19998"/>
                <a:gd name="connsiteX237" fmla="*/ 6066 w 19998"/>
                <a:gd name="connsiteY237" fmla="*/ 18877 h 19998"/>
                <a:gd name="connsiteX238" fmla="*/ 6025 w 19998"/>
                <a:gd name="connsiteY238" fmla="*/ 18858 h 19998"/>
                <a:gd name="connsiteX239" fmla="*/ 6025 w 19998"/>
                <a:gd name="connsiteY239" fmla="*/ 18820 h 19998"/>
                <a:gd name="connsiteX240" fmla="*/ 5861 w 19998"/>
                <a:gd name="connsiteY240" fmla="*/ 18632 h 19998"/>
                <a:gd name="connsiteX241" fmla="*/ 5820 w 19998"/>
                <a:gd name="connsiteY241" fmla="*/ 18632 h 19998"/>
                <a:gd name="connsiteX242" fmla="*/ 5732 w 19998"/>
                <a:gd name="connsiteY242" fmla="*/ 18447 h 19998"/>
                <a:gd name="connsiteX243" fmla="*/ 5075 w 19998"/>
                <a:gd name="connsiteY243" fmla="*/ 18310 h 19998"/>
                <a:gd name="connsiteX244" fmla="*/ 4806 w 19998"/>
                <a:gd name="connsiteY244" fmla="*/ 18165 h 19998"/>
                <a:gd name="connsiteX245" fmla="*/ 4725 w 19998"/>
                <a:gd name="connsiteY245" fmla="*/ 18247 h 19998"/>
                <a:gd name="connsiteX246" fmla="*/ 4515 w 19998"/>
                <a:gd name="connsiteY246" fmla="*/ 18101 h 19998"/>
                <a:gd name="connsiteX247" fmla="*/ 4684 w 19998"/>
                <a:gd name="connsiteY247" fmla="*/ 17737 h 19998"/>
                <a:gd name="connsiteX248" fmla="*/ 4415 w 19998"/>
                <a:gd name="connsiteY248" fmla="*/ 17634 h 19998"/>
                <a:gd name="connsiteX249" fmla="*/ 4294 w 19998"/>
                <a:gd name="connsiteY249" fmla="*/ 17594 h 19998"/>
                <a:gd name="connsiteX250" fmla="*/ 4103 w 19998"/>
                <a:gd name="connsiteY250" fmla="*/ 17617 h 19998"/>
                <a:gd name="connsiteX251" fmla="*/ 4063 w 19998"/>
                <a:gd name="connsiteY251" fmla="*/ 17495 h 19998"/>
                <a:gd name="connsiteX252" fmla="*/ 4041 w 19998"/>
                <a:gd name="connsiteY252" fmla="*/ 17495 h 19998"/>
                <a:gd name="connsiteX253" fmla="*/ 4025 w 19998"/>
                <a:gd name="connsiteY253" fmla="*/ 17432 h 19998"/>
                <a:gd name="connsiteX254" fmla="*/ 4103 w 19998"/>
                <a:gd name="connsiteY254" fmla="*/ 17415 h 19998"/>
                <a:gd name="connsiteX255" fmla="*/ 4251 w 19998"/>
                <a:gd name="connsiteY255" fmla="*/ 17389 h 19998"/>
                <a:gd name="connsiteX256" fmla="*/ 4251 w 19998"/>
                <a:gd name="connsiteY256" fmla="*/ 17373 h 19998"/>
                <a:gd name="connsiteX257" fmla="*/ 4499 w 19998"/>
                <a:gd name="connsiteY257" fmla="*/ 17084 h 19998"/>
                <a:gd name="connsiteX258" fmla="*/ 5037 w 19998"/>
                <a:gd name="connsiteY258" fmla="*/ 14969 h 19998"/>
                <a:gd name="connsiteX259" fmla="*/ 5011 w 19998"/>
                <a:gd name="connsiteY259" fmla="*/ 14767 h 19998"/>
                <a:gd name="connsiteX260" fmla="*/ 5218 w 19998"/>
                <a:gd name="connsiteY260" fmla="*/ 14525 h 19998"/>
                <a:gd name="connsiteX261" fmla="*/ 5427 w 19998"/>
                <a:gd name="connsiteY261" fmla="*/ 14583 h 19998"/>
                <a:gd name="connsiteX262" fmla="*/ 5444 w 19998"/>
                <a:gd name="connsiteY262" fmla="*/ 14525 h 19998"/>
                <a:gd name="connsiteX263" fmla="*/ 5387 w 19998"/>
                <a:gd name="connsiteY263" fmla="*/ 14464 h 19998"/>
                <a:gd name="connsiteX264" fmla="*/ 5427 w 19998"/>
                <a:gd name="connsiteY264" fmla="*/ 14485 h 19998"/>
                <a:gd name="connsiteX265" fmla="*/ 5427 w 19998"/>
                <a:gd name="connsiteY265" fmla="*/ 14464 h 19998"/>
                <a:gd name="connsiteX266" fmla="*/ 5218 w 19998"/>
                <a:gd name="connsiteY266" fmla="*/ 14318 h 19998"/>
                <a:gd name="connsiteX267" fmla="*/ 5075 w 19998"/>
                <a:gd name="connsiteY267" fmla="*/ 14647 h 19998"/>
                <a:gd name="connsiteX268" fmla="*/ 5037 w 19998"/>
                <a:gd name="connsiteY268" fmla="*/ 14623 h 19998"/>
                <a:gd name="connsiteX269" fmla="*/ 5427 w 19998"/>
                <a:gd name="connsiteY269" fmla="*/ 12509 h 19998"/>
                <a:gd name="connsiteX270" fmla="*/ 5470 w 19998"/>
                <a:gd name="connsiteY270" fmla="*/ 12492 h 19998"/>
                <a:gd name="connsiteX271" fmla="*/ 5511 w 19998"/>
                <a:gd name="connsiteY271" fmla="*/ 12548 h 19998"/>
                <a:gd name="connsiteX272" fmla="*/ 5961 w 19998"/>
                <a:gd name="connsiteY272" fmla="*/ 13284 h 19998"/>
                <a:gd name="connsiteX273" fmla="*/ 6352 w 19998"/>
                <a:gd name="connsiteY273" fmla="*/ 14017 h 19998"/>
                <a:gd name="connsiteX274" fmla="*/ 6352 w 19998"/>
                <a:gd name="connsiteY274" fmla="*/ 13808 h 19998"/>
                <a:gd name="connsiteX275" fmla="*/ 6001 w 19998"/>
                <a:gd name="connsiteY275" fmla="*/ 13058 h 19998"/>
                <a:gd name="connsiteX276" fmla="*/ 5675 w 19998"/>
                <a:gd name="connsiteY276" fmla="*/ 12532 h 19998"/>
                <a:gd name="connsiteX277" fmla="*/ 5551 w 19998"/>
                <a:gd name="connsiteY277" fmla="*/ 12410 h 19998"/>
                <a:gd name="connsiteX278" fmla="*/ 5258 w 19998"/>
                <a:gd name="connsiteY278" fmla="*/ 12227 h 19998"/>
                <a:gd name="connsiteX279" fmla="*/ 5242 w 19998"/>
                <a:gd name="connsiteY279" fmla="*/ 12243 h 19998"/>
                <a:gd name="connsiteX280" fmla="*/ 5175 w 19998"/>
                <a:gd name="connsiteY280" fmla="*/ 11961 h 19998"/>
                <a:gd name="connsiteX281" fmla="*/ 5363 w 19998"/>
                <a:gd name="connsiteY281" fmla="*/ 11961 h 19998"/>
                <a:gd name="connsiteX282" fmla="*/ 5487 w 19998"/>
                <a:gd name="connsiteY282" fmla="*/ 11653 h 19998"/>
                <a:gd name="connsiteX283" fmla="*/ 5470 w 19998"/>
                <a:gd name="connsiteY283" fmla="*/ 11653 h 19998"/>
                <a:gd name="connsiteX284" fmla="*/ 5470 w 19998"/>
                <a:gd name="connsiteY284" fmla="*/ 11637 h 19998"/>
                <a:gd name="connsiteX285" fmla="*/ 5444 w 19998"/>
                <a:gd name="connsiteY285" fmla="*/ 11268 h 19998"/>
                <a:gd name="connsiteX286" fmla="*/ 5339 w 19998"/>
                <a:gd name="connsiteY286" fmla="*/ 11146 h 19998"/>
                <a:gd name="connsiteX287" fmla="*/ 5251 w 19998"/>
                <a:gd name="connsiteY287" fmla="*/ 10849 h 19998"/>
                <a:gd name="connsiteX288" fmla="*/ 4784 w 19998"/>
                <a:gd name="connsiteY288" fmla="*/ 10539 h 19998"/>
                <a:gd name="connsiteX289" fmla="*/ 4603 w 19998"/>
                <a:gd name="connsiteY289" fmla="*/ 10497 h 19998"/>
                <a:gd name="connsiteX290" fmla="*/ 4620 w 19998"/>
                <a:gd name="connsiteY290" fmla="*/ 10476 h 19998"/>
                <a:gd name="connsiteX291" fmla="*/ 3877 w 19998"/>
                <a:gd name="connsiteY291" fmla="*/ 9395 h 19998"/>
                <a:gd name="connsiteX292" fmla="*/ 3941 w 19998"/>
                <a:gd name="connsiteY292" fmla="*/ 9353 h 19998"/>
                <a:gd name="connsiteX293" fmla="*/ 3918 w 19998"/>
                <a:gd name="connsiteY293" fmla="*/ 9353 h 19998"/>
                <a:gd name="connsiteX294" fmla="*/ 4168 w 19998"/>
                <a:gd name="connsiteY294" fmla="*/ 9071 h 19998"/>
                <a:gd name="connsiteX295" fmla="*/ 3753 w 19998"/>
                <a:gd name="connsiteY295" fmla="*/ 8829 h 19998"/>
                <a:gd name="connsiteX296" fmla="*/ 3899 w 19998"/>
                <a:gd name="connsiteY296" fmla="*/ 8645 h 19998"/>
                <a:gd name="connsiteX297" fmla="*/ 3899 w 19998"/>
                <a:gd name="connsiteY297" fmla="*/ 8521 h 19998"/>
                <a:gd name="connsiteX298" fmla="*/ 4472 w 19998"/>
                <a:gd name="connsiteY298" fmla="*/ 8666 h 19998"/>
                <a:gd name="connsiteX299" fmla="*/ 3877 w 19998"/>
                <a:gd name="connsiteY299" fmla="*/ 8457 h 19998"/>
                <a:gd name="connsiteX300" fmla="*/ 3689 w 19998"/>
                <a:gd name="connsiteY300" fmla="*/ 8587 h 19998"/>
                <a:gd name="connsiteX301" fmla="*/ 3360 w 19998"/>
                <a:gd name="connsiteY301" fmla="*/ 8401 h 19998"/>
                <a:gd name="connsiteX302" fmla="*/ 3303 w 19998"/>
                <a:gd name="connsiteY302" fmla="*/ 8239 h 19998"/>
                <a:gd name="connsiteX303" fmla="*/ 3465 w 19998"/>
                <a:gd name="connsiteY303" fmla="*/ 8077 h 19998"/>
                <a:gd name="connsiteX304" fmla="*/ 3344 w 19998"/>
                <a:gd name="connsiteY304" fmla="*/ 7910 h 19998"/>
                <a:gd name="connsiteX305" fmla="*/ 2844 w 19998"/>
                <a:gd name="connsiteY305" fmla="*/ 7933 h 19998"/>
                <a:gd name="connsiteX306" fmla="*/ 3115 w 19998"/>
                <a:gd name="connsiteY306" fmla="*/ 7651 h 19998"/>
                <a:gd name="connsiteX307" fmla="*/ 2477 w 19998"/>
                <a:gd name="connsiteY307" fmla="*/ 7750 h 19998"/>
                <a:gd name="connsiteX308" fmla="*/ 2477 w 19998"/>
                <a:gd name="connsiteY308" fmla="*/ 7973 h 19998"/>
                <a:gd name="connsiteX309" fmla="*/ 2127 w 19998"/>
                <a:gd name="connsiteY309" fmla="*/ 7442 h 19998"/>
                <a:gd name="connsiteX310" fmla="*/ 1831 w 19998"/>
                <a:gd name="connsiteY310" fmla="*/ 7261 h 19998"/>
                <a:gd name="connsiteX311" fmla="*/ 1260 w 19998"/>
                <a:gd name="connsiteY311" fmla="*/ 6996 h 19998"/>
                <a:gd name="connsiteX312" fmla="*/ 1276 w 19998"/>
                <a:gd name="connsiteY312" fmla="*/ 6975 h 19998"/>
                <a:gd name="connsiteX313" fmla="*/ 1260 w 19998"/>
                <a:gd name="connsiteY313" fmla="*/ 6958 h 19998"/>
                <a:gd name="connsiteX314" fmla="*/ 1172 w 19998"/>
                <a:gd name="connsiteY314" fmla="*/ 6892 h 19998"/>
                <a:gd name="connsiteX315" fmla="*/ 886 w 19998"/>
                <a:gd name="connsiteY315" fmla="*/ 6975 h 19998"/>
                <a:gd name="connsiteX316" fmla="*/ 679 w 19998"/>
                <a:gd name="connsiteY316" fmla="*/ 7099 h 19998"/>
                <a:gd name="connsiteX317" fmla="*/ 533 w 19998"/>
                <a:gd name="connsiteY317" fmla="*/ 7078 h 19998"/>
                <a:gd name="connsiteX318" fmla="*/ 533 w 19998"/>
                <a:gd name="connsiteY318" fmla="*/ 7022 h 19998"/>
                <a:gd name="connsiteX319" fmla="*/ 574 w 19998"/>
                <a:gd name="connsiteY319" fmla="*/ 6996 h 19998"/>
                <a:gd name="connsiteX320" fmla="*/ 305 w 19998"/>
                <a:gd name="connsiteY320" fmla="*/ 6568 h 19998"/>
                <a:gd name="connsiteX321" fmla="*/ 264 w 19998"/>
                <a:gd name="connsiteY321" fmla="*/ 6594 h 19998"/>
                <a:gd name="connsiteX322" fmla="*/ 164 w 19998"/>
                <a:gd name="connsiteY322" fmla="*/ 6528 h 19998"/>
                <a:gd name="connsiteX323" fmla="*/ 0 w 19998"/>
                <a:gd name="connsiteY323" fmla="*/ 6490 h 19998"/>
                <a:gd name="connsiteX324" fmla="*/ 17 w 19998"/>
                <a:gd name="connsiteY324" fmla="*/ 6465 h 19998"/>
                <a:gd name="connsiteX325" fmla="*/ 57 w 19998"/>
                <a:gd name="connsiteY325" fmla="*/ 6465 h 19998"/>
                <a:gd name="connsiteX326" fmla="*/ 695 w 19998"/>
                <a:gd name="connsiteY326" fmla="*/ 6408 h 19998"/>
                <a:gd name="connsiteX327" fmla="*/ 760 w 19998"/>
                <a:gd name="connsiteY327" fmla="*/ 6262 h 19998"/>
                <a:gd name="connsiteX328" fmla="*/ 433 w 19998"/>
                <a:gd name="connsiteY328" fmla="*/ 6084 h 19998"/>
                <a:gd name="connsiteX329" fmla="*/ 348 w 19998"/>
                <a:gd name="connsiteY329" fmla="*/ 6204 h 19998"/>
                <a:gd name="connsiteX330" fmla="*/ 329 w 19998"/>
                <a:gd name="connsiteY330" fmla="*/ 6204 h 19998"/>
                <a:gd name="connsiteX331" fmla="*/ 305 w 19998"/>
                <a:gd name="connsiteY331" fmla="*/ 6060 h 19998"/>
                <a:gd name="connsiteX332" fmla="*/ 348 w 19998"/>
                <a:gd name="connsiteY332" fmla="*/ 6044 h 19998"/>
                <a:gd name="connsiteX333" fmla="*/ 348 w 19998"/>
                <a:gd name="connsiteY333" fmla="*/ 5997 h 19998"/>
                <a:gd name="connsiteX334" fmla="*/ 248 w 19998"/>
                <a:gd name="connsiteY334" fmla="*/ 5997 h 19998"/>
                <a:gd name="connsiteX335" fmla="*/ 221 w 19998"/>
                <a:gd name="connsiteY335" fmla="*/ 5938 h 19998"/>
                <a:gd name="connsiteX336" fmla="*/ 329 w 19998"/>
                <a:gd name="connsiteY336" fmla="*/ 5938 h 19998"/>
                <a:gd name="connsiteX337" fmla="*/ 348 w 19998"/>
                <a:gd name="connsiteY337" fmla="*/ 5818 h 19998"/>
                <a:gd name="connsiteX338" fmla="*/ 391 w 19998"/>
                <a:gd name="connsiteY338" fmla="*/ 5818 h 19998"/>
                <a:gd name="connsiteX339" fmla="*/ 369 w 19998"/>
                <a:gd name="connsiteY339" fmla="*/ 5917 h 19998"/>
                <a:gd name="connsiteX340" fmla="*/ 433 w 19998"/>
                <a:gd name="connsiteY340" fmla="*/ 5877 h 19998"/>
                <a:gd name="connsiteX341" fmla="*/ 433 w 19998"/>
                <a:gd name="connsiteY341" fmla="*/ 5898 h 19998"/>
                <a:gd name="connsiteX342" fmla="*/ 410 w 19998"/>
                <a:gd name="connsiteY342" fmla="*/ 5917 h 19998"/>
                <a:gd name="connsiteX343" fmla="*/ 555 w 19998"/>
                <a:gd name="connsiteY343" fmla="*/ 5938 h 19998"/>
                <a:gd name="connsiteX344" fmla="*/ 555 w 19998"/>
                <a:gd name="connsiteY344" fmla="*/ 5955 h 19998"/>
                <a:gd name="connsiteX345" fmla="*/ 738 w 19998"/>
                <a:gd name="connsiteY345" fmla="*/ 5938 h 19998"/>
                <a:gd name="connsiteX346" fmla="*/ 695 w 19998"/>
                <a:gd name="connsiteY346" fmla="*/ 5835 h 19998"/>
                <a:gd name="connsiteX347" fmla="*/ 655 w 19998"/>
                <a:gd name="connsiteY347" fmla="*/ 5835 h 19998"/>
                <a:gd name="connsiteX348" fmla="*/ 598 w 19998"/>
                <a:gd name="connsiteY348" fmla="*/ 5736 h 19998"/>
                <a:gd name="connsiteX349" fmla="*/ 141 w 19998"/>
                <a:gd name="connsiteY349" fmla="*/ 5778 h 19998"/>
                <a:gd name="connsiteX350" fmla="*/ 141 w 19998"/>
                <a:gd name="connsiteY350" fmla="*/ 5795 h 19998"/>
                <a:gd name="connsiteX351" fmla="*/ 17 w 19998"/>
                <a:gd name="connsiteY351" fmla="*/ 5818 h 19998"/>
                <a:gd name="connsiteX352" fmla="*/ 141 w 19998"/>
                <a:gd name="connsiteY352" fmla="*/ 5287 h 19998"/>
                <a:gd name="connsiteX353" fmla="*/ 181 w 19998"/>
                <a:gd name="connsiteY353" fmla="*/ 5268 h 19998"/>
                <a:gd name="connsiteX354" fmla="*/ 348 w 19998"/>
                <a:gd name="connsiteY354" fmla="*/ 5247 h 19998"/>
                <a:gd name="connsiteX355" fmla="*/ 450 w 19998"/>
                <a:gd name="connsiteY355" fmla="*/ 5149 h 19998"/>
                <a:gd name="connsiteX356" fmla="*/ 617 w 19998"/>
                <a:gd name="connsiteY356" fmla="*/ 5149 h 19998"/>
                <a:gd name="connsiteX357" fmla="*/ 803 w 19998"/>
                <a:gd name="connsiteY357" fmla="*/ 5085 h 19998"/>
                <a:gd name="connsiteX358" fmla="*/ 826 w 19998"/>
                <a:gd name="connsiteY358" fmla="*/ 5106 h 19998"/>
                <a:gd name="connsiteX359" fmla="*/ 803 w 19998"/>
                <a:gd name="connsiteY359" fmla="*/ 5149 h 19998"/>
                <a:gd name="connsiteX360" fmla="*/ 1276 w 19998"/>
                <a:gd name="connsiteY360" fmla="*/ 5022 h 19998"/>
                <a:gd name="connsiteX361" fmla="*/ 1276 w 19998"/>
                <a:gd name="connsiteY361" fmla="*/ 5003 h 19998"/>
                <a:gd name="connsiteX362" fmla="*/ 1276 w 19998"/>
                <a:gd name="connsiteY362" fmla="*/ 5022 h 19998"/>
                <a:gd name="connsiteX363" fmla="*/ 1298 w 19998"/>
                <a:gd name="connsiteY363" fmla="*/ 5022 h 19998"/>
                <a:gd name="connsiteX364" fmla="*/ 1341 w 19998"/>
                <a:gd name="connsiteY364" fmla="*/ 5165 h 19998"/>
                <a:gd name="connsiteX365" fmla="*/ 1524 w 19998"/>
                <a:gd name="connsiteY365" fmla="*/ 5069 h 19998"/>
                <a:gd name="connsiteX366" fmla="*/ 1562 w 19998"/>
                <a:gd name="connsiteY366" fmla="*/ 5069 h 19998"/>
                <a:gd name="connsiteX367" fmla="*/ 1815 w 19998"/>
                <a:gd name="connsiteY367" fmla="*/ 5125 h 19998"/>
                <a:gd name="connsiteX368" fmla="*/ 1936 w 19998"/>
                <a:gd name="connsiteY368" fmla="*/ 5165 h 19998"/>
                <a:gd name="connsiteX369" fmla="*/ 1936 w 19998"/>
                <a:gd name="connsiteY369" fmla="*/ 5149 h 19998"/>
                <a:gd name="connsiteX370" fmla="*/ 1979 w 19998"/>
                <a:gd name="connsiteY370" fmla="*/ 5003 h 19998"/>
                <a:gd name="connsiteX371" fmla="*/ 1936 w 19998"/>
                <a:gd name="connsiteY371" fmla="*/ 4939 h 19998"/>
                <a:gd name="connsiteX372" fmla="*/ 2103 w 19998"/>
                <a:gd name="connsiteY372" fmla="*/ 4820 h 19998"/>
                <a:gd name="connsiteX373" fmla="*/ 2496 w 19998"/>
                <a:gd name="connsiteY373" fmla="*/ 4777 h 19998"/>
                <a:gd name="connsiteX374" fmla="*/ 2536 w 19998"/>
                <a:gd name="connsiteY374" fmla="*/ 4860 h 19998"/>
                <a:gd name="connsiteX375" fmla="*/ 2722 w 19998"/>
                <a:gd name="connsiteY375" fmla="*/ 4761 h 19998"/>
                <a:gd name="connsiteX376" fmla="*/ 2722 w 19998"/>
                <a:gd name="connsiteY376" fmla="*/ 4900 h 19998"/>
                <a:gd name="connsiteX377" fmla="*/ 2805 w 19998"/>
                <a:gd name="connsiteY377" fmla="*/ 4923 h 19998"/>
                <a:gd name="connsiteX378" fmla="*/ 2970 w 19998"/>
                <a:gd name="connsiteY378" fmla="*/ 5189 h 19998"/>
                <a:gd name="connsiteX379" fmla="*/ 3256 w 19998"/>
                <a:gd name="connsiteY379" fmla="*/ 5673 h 19998"/>
                <a:gd name="connsiteX380" fmla="*/ 3608 w 19998"/>
                <a:gd name="connsiteY380" fmla="*/ 5391 h 19998"/>
                <a:gd name="connsiteX381" fmla="*/ 3860 w 19998"/>
                <a:gd name="connsiteY381" fmla="*/ 5268 h 19998"/>
                <a:gd name="connsiteX382" fmla="*/ 3999 w 19998"/>
                <a:gd name="connsiteY382" fmla="*/ 5534 h 19998"/>
                <a:gd name="connsiteX383" fmla="*/ 4351 w 19998"/>
                <a:gd name="connsiteY383" fmla="*/ 5351 h 19998"/>
                <a:gd name="connsiteX384" fmla="*/ 4580 w 19998"/>
                <a:gd name="connsiteY384" fmla="*/ 5268 h 19998"/>
                <a:gd name="connsiteX385" fmla="*/ 4580 w 19998"/>
                <a:gd name="connsiteY385" fmla="*/ 5471 h 19998"/>
                <a:gd name="connsiteX386" fmla="*/ 4994 w 19998"/>
                <a:gd name="connsiteY386" fmla="*/ 5449 h 19998"/>
                <a:gd name="connsiteX387" fmla="*/ 5323 w 19998"/>
                <a:gd name="connsiteY387" fmla="*/ 5471 h 19998"/>
                <a:gd name="connsiteX388" fmla="*/ 5242 w 19998"/>
                <a:gd name="connsiteY388" fmla="*/ 5407 h 19998"/>
                <a:gd name="connsiteX389" fmla="*/ 4994 w 19998"/>
                <a:gd name="connsiteY389" fmla="*/ 5003 h 19998"/>
                <a:gd name="connsiteX390" fmla="*/ 4970 w 19998"/>
                <a:gd name="connsiteY390" fmla="*/ 5003 h 19998"/>
                <a:gd name="connsiteX391" fmla="*/ 5054 w 19998"/>
                <a:gd name="connsiteY391" fmla="*/ 4618 h 19998"/>
                <a:gd name="connsiteX392" fmla="*/ 5054 w 19998"/>
                <a:gd name="connsiteY392" fmla="*/ 4601 h 19998"/>
                <a:gd name="connsiteX393" fmla="*/ 5037 w 19998"/>
                <a:gd name="connsiteY393" fmla="*/ 4618 h 19998"/>
                <a:gd name="connsiteX394" fmla="*/ 5011 w 19998"/>
                <a:gd name="connsiteY394" fmla="*/ 4131 h 19998"/>
                <a:gd name="connsiteX395" fmla="*/ 4642 w 19998"/>
                <a:gd name="connsiteY395" fmla="*/ 3335 h 19998"/>
                <a:gd name="connsiteX396" fmla="*/ 4663 w 19998"/>
                <a:gd name="connsiteY396" fmla="*/ 3092 h 19998"/>
                <a:gd name="connsiteX397" fmla="*/ 4563 w 19998"/>
                <a:gd name="connsiteY397" fmla="*/ 3050 h 19998"/>
                <a:gd name="connsiteX398" fmla="*/ 4684 w 19998"/>
                <a:gd name="connsiteY398" fmla="*/ 2947 h 19998"/>
                <a:gd name="connsiteX399" fmla="*/ 5242 w 19998"/>
                <a:gd name="connsiteY399" fmla="*/ 3092 h 19998"/>
                <a:gd name="connsiteX400" fmla="*/ 5258 w 19998"/>
                <a:gd name="connsiteY400" fmla="*/ 3029 h 19998"/>
                <a:gd name="connsiteX401" fmla="*/ 5570 w 19998"/>
                <a:gd name="connsiteY401" fmla="*/ 3050 h 19998"/>
                <a:gd name="connsiteX402" fmla="*/ 5632 w 19998"/>
                <a:gd name="connsiteY402" fmla="*/ 3252 h 19998"/>
                <a:gd name="connsiteX403" fmla="*/ 5592 w 19998"/>
                <a:gd name="connsiteY403" fmla="*/ 3252 h 19998"/>
                <a:gd name="connsiteX404" fmla="*/ 5570 w 19998"/>
                <a:gd name="connsiteY404" fmla="*/ 3316 h 19998"/>
                <a:gd name="connsiteX405" fmla="*/ 5511 w 19998"/>
                <a:gd name="connsiteY405" fmla="*/ 3316 h 19998"/>
                <a:gd name="connsiteX406" fmla="*/ 5675 w 19998"/>
                <a:gd name="connsiteY406" fmla="*/ 3800 h 19998"/>
                <a:gd name="connsiteX407" fmla="*/ 5649 w 19998"/>
                <a:gd name="connsiteY407" fmla="*/ 3826 h 19998"/>
                <a:gd name="connsiteX408" fmla="*/ 5732 w 19998"/>
                <a:gd name="connsiteY408" fmla="*/ 3842 h 19998"/>
                <a:gd name="connsiteX409" fmla="*/ 5713 w 19998"/>
                <a:gd name="connsiteY409" fmla="*/ 3842 h 19998"/>
                <a:gd name="connsiteX410" fmla="*/ 5732 w 19998"/>
                <a:gd name="connsiteY410" fmla="*/ 3882 h 19998"/>
                <a:gd name="connsiteX411" fmla="*/ 5775 w 19998"/>
                <a:gd name="connsiteY411" fmla="*/ 3882 h 19998"/>
                <a:gd name="connsiteX412" fmla="*/ 5861 w 19998"/>
                <a:gd name="connsiteY412" fmla="*/ 3762 h 19998"/>
                <a:gd name="connsiteX413" fmla="*/ 6499 w 19998"/>
                <a:gd name="connsiteY413" fmla="*/ 3906 h 19998"/>
                <a:gd name="connsiteX414" fmla="*/ 7611 w 19998"/>
                <a:gd name="connsiteY414" fmla="*/ 3826 h 19998"/>
                <a:gd name="connsiteX415" fmla="*/ 7923 w 19998"/>
                <a:gd name="connsiteY415" fmla="*/ 3722 h 19998"/>
                <a:gd name="connsiteX416" fmla="*/ 8045 w 19998"/>
                <a:gd name="connsiteY416" fmla="*/ 3703 h 19998"/>
                <a:gd name="connsiteX417" fmla="*/ 7611 w 19998"/>
                <a:gd name="connsiteY417" fmla="*/ 3600 h 19998"/>
                <a:gd name="connsiteX418" fmla="*/ 7611 w 19998"/>
                <a:gd name="connsiteY418" fmla="*/ 3581 h 19998"/>
                <a:gd name="connsiteX419" fmla="*/ 7799 w 19998"/>
                <a:gd name="connsiteY419" fmla="*/ 3092 h 19998"/>
                <a:gd name="connsiteX420" fmla="*/ 9574 w 19998"/>
                <a:gd name="connsiteY420" fmla="*/ 2317 h 19998"/>
                <a:gd name="connsiteX421" fmla="*/ 9843 w 19998"/>
                <a:gd name="connsiteY421" fmla="*/ 1993 h 19998"/>
                <a:gd name="connsiteX422" fmla="*/ 9902 w 19998"/>
                <a:gd name="connsiteY422" fmla="*/ 2051 h 19998"/>
                <a:gd name="connsiteX423" fmla="*/ 10031 w 19998"/>
                <a:gd name="connsiteY423" fmla="*/ 2051 h 19998"/>
                <a:gd name="connsiteX424" fmla="*/ 9964 w 19998"/>
                <a:gd name="connsiteY424" fmla="*/ 1972 h 19998"/>
                <a:gd name="connsiteX425" fmla="*/ 9943 w 19998"/>
                <a:gd name="connsiteY425" fmla="*/ 1993 h 19998"/>
                <a:gd name="connsiteX426" fmla="*/ 9843 w 19998"/>
                <a:gd name="connsiteY426" fmla="*/ 1645 h 19998"/>
                <a:gd name="connsiteX427" fmla="*/ 9902 w 19998"/>
                <a:gd name="connsiteY427" fmla="*/ 1645 h 19998"/>
                <a:gd name="connsiteX428" fmla="*/ 9902 w 19998"/>
                <a:gd name="connsiteY428" fmla="*/ 1628 h 19998"/>
                <a:gd name="connsiteX429" fmla="*/ 9902 w 19998"/>
                <a:gd name="connsiteY429" fmla="*/ 1607 h 19998"/>
                <a:gd name="connsiteX430" fmla="*/ 9843 w 19998"/>
                <a:gd name="connsiteY430" fmla="*/ 1542 h 19998"/>
                <a:gd name="connsiteX431" fmla="*/ 9886 w 19998"/>
                <a:gd name="connsiteY431" fmla="*/ 1260 h 19998"/>
                <a:gd name="connsiteX432" fmla="*/ 9926 w 19998"/>
                <a:gd name="connsiteY432" fmla="*/ 1243 h 19998"/>
                <a:gd name="connsiteX433" fmla="*/ 9886 w 19998"/>
                <a:gd name="connsiteY433" fmla="*/ 815 h 19998"/>
                <a:gd name="connsiteX434" fmla="*/ 9902 w 19998"/>
                <a:gd name="connsiteY434" fmla="*/ 815 h 19998"/>
                <a:gd name="connsiteX435" fmla="*/ 9886 w 19998"/>
                <a:gd name="connsiteY435" fmla="*/ 484 h 19998"/>
                <a:gd name="connsiteX436" fmla="*/ 10645 w 19998"/>
                <a:gd name="connsiteY436" fmla="*/ 186 h 19998"/>
                <a:gd name="connsiteX437" fmla="*/ 11307 w 19998"/>
                <a:gd name="connsiteY437" fmla="*/ 0 h 19998"/>
                <a:gd name="connsiteX438" fmla="*/ 11431 w 19998"/>
                <a:gd name="connsiteY438" fmla="*/ 324 h 19998"/>
                <a:gd name="connsiteX439" fmla="*/ 11431 w 19998"/>
                <a:gd name="connsiteY439" fmla="*/ 630 h 19998"/>
                <a:gd name="connsiteX440" fmla="*/ 11577 w 19998"/>
                <a:gd name="connsiteY440" fmla="*/ 630 h 19998"/>
                <a:gd name="connsiteX441" fmla="*/ 11700 w 19998"/>
                <a:gd name="connsiteY441" fmla="*/ 832 h 19998"/>
                <a:gd name="connsiteX442" fmla="*/ 11822 w 19998"/>
                <a:gd name="connsiteY442" fmla="*/ 895 h 19998"/>
                <a:gd name="connsiteX443" fmla="*/ 12158 w 19998"/>
                <a:gd name="connsiteY443" fmla="*/ 670 h 19998"/>
                <a:gd name="connsiteX444" fmla="*/ 12279 w 19998"/>
                <a:gd name="connsiteY444" fmla="*/ 792 h 19998"/>
                <a:gd name="connsiteX445" fmla="*/ 12255 w 19998"/>
                <a:gd name="connsiteY445" fmla="*/ 815 h 19998"/>
                <a:gd name="connsiteX446" fmla="*/ 12360 w 19998"/>
                <a:gd name="connsiteY446" fmla="*/ 895 h 19998"/>
                <a:gd name="connsiteX447" fmla="*/ 12360 w 19998"/>
                <a:gd name="connsiteY447" fmla="*/ 912 h 19998"/>
                <a:gd name="connsiteX448" fmla="*/ 12339 w 19998"/>
                <a:gd name="connsiteY448" fmla="*/ 935 h 19998"/>
                <a:gd name="connsiteX449" fmla="*/ 12548 w 19998"/>
                <a:gd name="connsiteY449" fmla="*/ 1342 h 19998"/>
                <a:gd name="connsiteX450" fmla="*/ 12753 w 19998"/>
                <a:gd name="connsiteY450" fmla="*/ 1260 h 19998"/>
                <a:gd name="connsiteX451" fmla="*/ 12729 w 19998"/>
                <a:gd name="connsiteY451" fmla="*/ 1363 h 19998"/>
                <a:gd name="connsiteX452" fmla="*/ 12834 w 19998"/>
                <a:gd name="connsiteY452" fmla="*/ 1323 h 19998"/>
                <a:gd name="connsiteX453" fmla="*/ 12853 w 19998"/>
                <a:gd name="connsiteY453" fmla="*/ 1342 h 19998"/>
                <a:gd name="connsiteX454" fmla="*/ 12901 w 19998"/>
                <a:gd name="connsiteY454" fmla="*/ 1342 h 19998"/>
                <a:gd name="connsiteX455" fmla="*/ 13039 w 19998"/>
                <a:gd name="connsiteY455" fmla="*/ 1769 h 19998"/>
                <a:gd name="connsiteX456" fmla="*/ 13039 w 19998"/>
                <a:gd name="connsiteY456" fmla="*/ 1751 h 19998"/>
                <a:gd name="connsiteX457" fmla="*/ 13065 w 19998"/>
                <a:gd name="connsiteY457" fmla="*/ 1751 h 19998"/>
                <a:gd name="connsiteX458" fmla="*/ 13082 w 19998"/>
                <a:gd name="connsiteY458" fmla="*/ 1671 h 19998"/>
                <a:gd name="connsiteX459" fmla="*/ 13186 w 19998"/>
                <a:gd name="connsiteY459" fmla="*/ 1645 h 19998"/>
                <a:gd name="connsiteX460" fmla="*/ 13203 w 19998"/>
                <a:gd name="connsiteY460" fmla="*/ 1671 h 19998"/>
                <a:gd name="connsiteX461" fmla="*/ 13203 w 19998"/>
                <a:gd name="connsiteY461" fmla="*/ 1645 h 19998"/>
                <a:gd name="connsiteX462" fmla="*/ 13267 w 19998"/>
                <a:gd name="connsiteY462" fmla="*/ 1645 h 19998"/>
                <a:gd name="connsiteX463" fmla="*/ 13267 w 19998"/>
                <a:gd name="connsiteY463" fmla="*/ 1671 h 19998"/>
                <a:gd name="connsiteX464" fmla="*/ 13308 w 19998"/>
                <a:gd name="connsiteY464" fmla="*/ 1687 h 19998"/>
                <a:gd name="connsiteX465" fmla="*/ 13308 w 19998"/>
                <a:gd name="connsiteY465" fmla="*/ 1711 h 19998"/>
                <a:gd name="connsiteX466" fmla="*/ 13515 w 19998"/>
                <a:gd name="connsiteY466" fmla="*/ 1628 h 19998"/>
                <a:gd name="connsiteX467" fmla="*/ 13598 w 19998"/>
                <a:gd name="connsiteY467" fmla="*/ 1751 h 19998"/>
                <a:gd name="connsiteX468" fmla="*/ 13660 w 19998"/>
                <a:gd name="connsiteY468" fmla="*/ 1769 h 19998"/>
                <a:gd name="connsiteX469" fmla="*/ 13660 w 19998"/>
                <a:gd name="connsiteY469" fmla="*/ 1833 h 19998"/>
                <a:gd name="connsiteX470" fmla="*/ 13677 w 19998"/>
                <a:gd name="connsiteY470" fmla="*/ 1833 h 19998"/>
                <a:gd name="connsiteX471" fmla="*/ 13677 w 19998"/>
                <a:gd name="connsiteY471" fmla="*/ 1849 h 19998"/>
                <a:gd name="connsiteX472" fmla="*/ 13725 w 19998"/>
                <a:gd name="connsiteY472" fmla="*/ 1849 h 19998"/>
                <a:gd name="connsiteX473" fmla="*/ 13703 w 19998"/>
                <a:gd name="connsiteY473" fmla="*/ 1833 h 19998"/>
                <a:gd name="connsiteX474" fmla="*/ 13725 w 19998"/>
                <a:gd name="connsiteY474" fmla="*/ 1791 h 19998"/>
                <a:gd name="connsiteX475" fmla="*/ 13808 w 19998"/>
                <a:gd name="connsiteY475" fmla="*/ 1873 h 19998"/>
                <a:gd name="connsiteX476" fmla="*/ 13725 w 19998"/>
                <a:gd name="connsiteY476" fmla="*/ 2155 h 19998"/>
                <a:gd name="connsiteX477" fmla="*/ 13725 w 19998"/>
                <a:gd name="connsiteY477" fmla="*/ 2138 h 19998"/>
                <a:gd name="connsiteX478" fmla="*/ 13784 w 19998"/>
                <a:gd name="connsiteY478" fmla="*/ 2155 h 19998"/>
                <a:gd name="connsiteX479" fmla="*/ 13825 w 19998"/>
                <a:gd name="connsiteY479" fmla="*/ 2301 h 19998"/>
                <a:gd name="connsiteX480" fmla="*/ 13703 w 19998"/>
                <a:gd name="connsiteY480" fmla="*/ 2420 h 19998"/>
                <a:gd name="connsiteX481" fmla="*/ 13741 w 19998"/>
                <a:gd name="connsiteY481" fmla="*/ 2463 h 19998"/>
                <a:gd name="connsiteX482" fmla="*/ 13703 w 19998"/>
                <a:gd name="connsiteY482" fmla="*/ 2503 h 19998"/>
                <a:gd name="connsiteX483" fmla="*/ 13784 w 19998"/>
                <a:gd name="connsiteY483" fmla="*/ 2519 h 19998"/>
                <a:gd name="connsiteX484" fmla="*/ 13784 w 19998"/>
                <a:gd name="connsiteY484" fmla="*/ 2540 h 19998"/>
                <a:gd name="connsiteX485" fmla="*/ 13849 w 19998"/>
                <a:gd name="connsiteY485" fmla="*/ 2540 h 19998"/>
                <a:gd name="connsiteX486" fmla="*/ 14280 w 19998"/>
                <a:gd name="connsiteY486" fmla="*/ 2540 h 19998"/>
                <a:gd name="connsiteX487" fmla="*/ 14527 w 19998"/>
                <a:gd name="connsiteY487" fmla="*/ 2437 h 19998"/>
                <a:gd name="connsiteX488" fmla="*/ 14527 w 19998"/>
                <a:gd name="connsiteY488" fmla="*/ 2218 h 19998"/>
                <a:gd name="connsiteX489" fmla="*/ 14715 w 19998"/>
                <a:gd name="connsiteY489" fmla="*/ 2051 h 19998"/>
                <a:gd name="connsiteX490" fmla="*/ 14815 w 19998"/>
                <a:gd name="connsiteY490" fmla="*/ 2115 h 19998"/>
                <a:gd name="connsiteX491" fmla="*/ 14775 w 19998"/>
                <a:gd name="connsiteY491" fmla="*/ 2138 h 19998"/>
                <a:gd name="connsiteX492" fmla="*/ 14796 w 19998"/>
                <a:gd name="connsiteY492" fmla="*/ 2218 h 19998"/>
                <a:gd name="connsiteX493" fmla="*/ 14756 w 19998"/>
                <a:gd name="connsiteY493" fmla="*/ 2195 h 19998"/>
                <a:gd name="connsiteX494" fmla="*/ 14732 w 19998"/>
                <a:gd name="connsiteY494" fmla="*/ 2218 h 19998"/>
                <a:gd name="connsiteX495" fmla="*/ 14756 w 19998"/>
                <a:gd name="connsiteY495" fmla="*/ 2237 h 19998"/>
                <a:gd name="connsiteX496" fmla="*/ 14732 w 19998"/>
                <a:gd name="connsiteY496" fmla="*/ 2275 h 19998"/>
                <a:gd name="connsiteX497" fmla="*/ 14715 w 19998"/>
                <a:gd name="connsiteY497" fmla="*/ 2275 h 19998"/>
                <a:gd name="connsiteX498" fmla="*/ 14756 w 19998"/>
                <a:gd name="connsiteY498" fmla="*/ 2341 h 19998"/>
                <a:gd name="connsiteX499" fmla="*/ 14675 w 19998"/>
                <a:gd name="connsiteY499" fmla="*/ 2519 h 19998"/>
                <a:gd name="connsiteX500" fmla="*/ 14815 w 19998"/>
                <a:gd name="connsiteY500" fmla="*/ 2622 h 19998"/>
                <a:gd name="connsiteX501" fmla="*/ 14796 w 19998"/>
                <a:gd name="connsiteY501" fmla="*/ 2904 h 19998"/>
                <a:gd name="connsiteX502" fmla="*/ 14918 w 19998"/>
                <a:gd name="connsiteY502" fmla="*/ 2904 h 19998"/>
                <a:gd name="connsiteX503" fmla="*/ 14918 w 19998"/>
                <a:gd name="connsiteY503" fmla="*/ 2867 h 19998"/>
                <a:gd name="connsiteX504" fmla="*/ 15001 w 19998"/>
                <a:gd name="connsiteY504" fmla="*/ 2888 h 19998"/>
                <a:gd name="connsiteX505" fmla="*/ 15230 w 19998"/>
                <a:gd name="connsiteY505" fmla="*/ 3074 h 19998"/>
                <a:gd name="connsiteX506" fmla="*/ 15249 w 19998"/>
                <a:gd name="connsiteY506" fmla="*/ 3050 h 19998"/>
                <a:gd name="connsiteX507" fmla="*/ 15249 w 19998"/>
                <a:gd name="connsiteY507" fmla="*/ 3114 h 19998"/>
                <a:gd name="connsiteX508" fmla="*/ 15330 w 19998"/>
                <a:gd name="connsiteY508" fmla="*/ 3114 h 19998"/>
                <a:gd name="connsiteX509" fmla="*/ 15418 w 19998"/>
                <a:gd name="connsiteY509" fmla="*/ 3114 h 19998"/>
                <a:gd name="connsiteX510" fmla="*/ 15499 w 19998"/>
                <a:gd name="connsiteY510" fmla="*/ 3196 h 19998"/>
                <a:gd name="connsiteX511" fmla="*/ 15475 w 19998"/>
                <a:gd name="connsiteY511" fmla="*/ 3252 h 19998"/>
                <a:gd name="connsiteX512" fmla="*/ 15499 w 19998"/>
                <a:gd name="connsiteY512" fmla="*/ 3295 h 19998"/>
                <a:gd name="connsiteX513" fmla="*/ 15499 w 19998"/>
                <a:gd name="connsiteY513" fmla="*/ 3276 h 19998"/>
                <a:gd name="connsiteX514" fmla="*/ 15599 w 19998"/>
                <a:gd name="connsiteY514" fmla="*/ 3276 h 19998"/>
                <a:gd name="connsiteX515" fmla="*/ 15704 w 19998"/>
                <a:gd name="connsiteY515" fmla="*/ 3374 h 19998"/>
                <a:gd name="connsiteX516" fmla="*/ 15682 w 19998"/>
                <a:gd name="connsiteY516" fmla="*/ 3414 h 19998"/>
                <a:gd name="connsiteX517" fmla="*/ 15723 w 19998"/>
                <a:gd name="connsiteY517" fmla="*/ 3478 h 19998"/>
                <a:gd name="connsiteX518" fmla="*/ 15704 w 19998"/>
                <a:gd name="connsiteY518" fmla="*/ 3497 h 19998"/>
                <a:gd name="connsiteX519" fmla="*/ 15747 w 19998"/>
                <a:gd name="connsiteY519" fmla="*/ 3534 h 19998"/>
                <a:gd name="connsiteX520" fmla="*/ 15747 w 19998"/>
                <a:gd name="connsiteY520" fmla="*/ 3518 h 19998"/>
                <a:gd name="connsiteX521" fmla="*/ 15935 w 19998"/>
                <a:gd name="connsiteY521" fmla="*/ 3478 h 19998"/>
                <a:gd name="connsiteX522" fmla="*/ 15935 w 19998"/>
                <a:gd name="connsiteY522" fmla="*/ 3518 h 19998"/>
                <a:gd name="connsiteX523" fmla="*/ 15951 w 19998"/>
                <a:gd name="connsiteY523" fmla="*/ 3518 h 19998"/>
                <a:gd name="connsiteX524" fmla="*/ 15992 w 19998"/>
                <a:gd name="connsiteY524" fmla="*/ 3414 h 19998"/>
                <a:gd name="connsiteX525" fmla="*/ 16156 w 19998"/>
                <a:gd name="connsiteY525" fmla="*/ 3414 h 19998"/>
                <a:gd name="connsiteX526" fmla="*/ 16156 w 19998"/>
                <a:gd name="connsiteY526" fmla="*/ 3374 h 19998"/>
                <a:gd name="connsiteX527" fmla="*/ 16302 w 19998"/>
                <a:gd name="connsiteY527" fmla="*/ 3436 h 19998"/>
                <a:gd name="connsiteX528" fmla="*/ 16285 w 19998"/>
                <a:gd name="connsiteY528" fmla="*/ 3454 h 19998"/>
                <a:gd name="connsiteX529" fmla="*/ 16366 w 19998"/>
                <a:gd name="connsiteY529" fmla="*/ 3518 h 19998"/>
                <a:gd name="connsiteX530" fmla="*/ 16490 w 19998"/>
                <a:gd name="connsiteY530" fmla="*/ 3518 h 19998"/>
                <a:gd name="connsiteX531" fmla="*/ 16506 w 19998"/>
                <a:gd name="connsiteY531" fmla="*/ 3600 h 19998"/>
                <a:gd name="connsiteX532" fmla="*/ 16590 w 19998"/>
                <a:gd name="connsiteY532" fmla="*/ 3624 h 19998"/>
                <a:gd name="connsiteX533" fmla="*/ 16611 w 19998"/>
                <a:gd name="connsiteY533" fmla="*/ 3581 h 19998"/>
                <a:gd name="connsiteX534" fmla="*/ 16694 w 19998"/>
                <a:gd name="connsiteY534" fmla="*/ 3600 h 19998"/>
                <a:gd name="connsiteX535" fmla="*/ 16694 w 19998"/>
                <a:gd name="connsiteY535" fmla="*/ 3560 h 19998"/>
                <a:gd name="connsiteX536" fmla="*/ 16716 w 19998"/>
                <a:gd name="connsiteY536" fmla="*/ 3560 h 19998"/>
                <a:gd name="connsiteX537" fmla="*/ 16716 w 19998"/>
                <a:gd name="connsiteY537" fmla="*/ 3518 h 19998"/>
                <a:gd name="connsiteX538" fmla="*/ 16759 w 19998"/>
                <a:gd name="connsiteY538" fmla="*/ 3497 h 19998"/>
                <a:gd name="connsiteX539" fmla="*/ 16759 w 19998"/>
                <a:gd name="connsiteY539" fmla="*/ 3478 h 19998"/>
                <a:gd name="connsiteX540" fmla="*/ 16940 w 19998"/>
                <a:gd name="connsiteY540" fmla="*/ 3478 h 19998"/>
                <a:gd name="connsiteX541" fmla="*/ 17085 w 19998"/>
                <a:gd name="connsiteY541" fmla="*/ 3560 h 19998"/>
                <a:gd name="connsiteX542" fmla="*/ 17085 w 19998"/>
                <a:gd name="connsiteY542" fmla="*/ 3534 h 19998"/>
                <a:gd name="connsiteX543" fmla="*/ 17192 w 19998"/>
                <a:gd name="connsiteY543" fmla="*/ 3518 h 19998"/>
                <a:gd name="connsiteX544" fmla="*/ 17192 w 19998"/>
                <a:gd name="connsiteY544" fmla="*/ 3534 h 19998"/>
                <a:gd name="connsiteX545" fmla="*/ 17373 w 19998"/>
                <a:gd name="connsiteY545" fmla="*/ 3640 h 19998"/>
                <a:gd name="connsiteX546" fmla="*/ 17354 w 19998"/>
                <a:gd name="connsiteY546" fmla="*/ 3663 h 19998"/>
                <a:gd name="connsiteX547" fmla="*/ 17437 w 19998"/>
                <a:gd name="connsiteY547" fmla="*/ 3783 h 19998"/>
                <a:gd name="connsiteX548" fmla="*/ 17397 w 19998"/>
                <a:gd name="connsiteY548" fmla="*/ 3783 h 19998"/>
                <a:gd name="connsiteX549" fmla="*/ 17414 w 19998"/>
                <a:gd name="connsiteY549" fmla="*/ 3826 h 19998"/>
                <a:gd name="connsiteX550" fmla="*/ 17437 w 19998"/>
                <a:gd name="connsiteY550" fmla="*/ 3826 h 19998"/>
                <a:gd name="connsiteX551" fmla="*/ 17602 w 19998"/>
                <a:gd name="connsiteY551" fmla="*/ 4028 h 19998"/>
                <a:gd name="connsiteX552" fmla="*/ 17623 w 19998"/>
                <a:gd name="connsiteY552" fmla="*/ 4091 h 19998"/>
                <a:gd name="connsiteX553" fmla="*/ 17642 w 19998"/>
                <a:gd name="connsiteY553" fmla="*/ 4091 h 19998"/>
                <a:gd name="connsiteX554" fmla="*/ 17683 w 19998"/>
                <a:gd name="connsiteY554" fmla="*/ 4211 h 19998"/>
                <a:gd name="connsiteX555" fmla="*/ 17849 w 19998"/>
                <a:gd name="connsiteY555" fmla="*/ 4211 h 19998"/>
                <a:gd name="connsiteX556" fmla="*/ 17849 w 19998"/>
                <a:gd name="connsiteY556" fmla="*/ 4171 h 19998"/>
                <a:gd name="connsiteX557" fmla="*/ 17871 w 19998"/>
                <a:gd name="connsiteY557" fmla="*/ 4171 h 19998"/>
                <a:gd name="connsiteX558" fmla="*/ 17830 w 19998"/>
                <a:gd name="connsiteY558" fmla="*/ 4091 h 19998"/>
                <a:gd name="connsiteX559" fmla="*/ 17871 w 19998"/>
                <a:gd name="connsiteY559" fmla="*/ 4065 h 19998"/>
                <a:gd name="connsiteX560" fmla="*/ 17935 w 19998"/>
                <a:gd name="connsiteY560" fmla="*/ 4091 h 19998"/>
                <a:gd name="connsiteX561" fmla="*/ 17976 w 19998"/>
                <a:gd name="connsiteY561" fmla="*/ 4065 h 19998"/>
                <a:gd name="connsiteX562" fmla="*/ 18019 w 19998"/>
                <a:gd name="connsiteY562" fmla="*/ 4091 h 19998"/>
                <a:gd name="connsiteX563" fmla="*/ 18140 w 19998"/>
                <a:gd name="connsiteY563" fmla="*/ 4131 h 19998"/>
                <a:gd name="connsiteX564" fmla="*/ 18183 w 19998"/>
                <a:gd name="connsiteY564" fmla="*/ 4293 h 19998"/>
                <a:gd name="connsiteX565" fmla="*/ 18200 w 19998"/>
                <a:gd name="connsiteY565" fmla="*/ 4293 h 19998"/>
                <a:gd name="connsiteX566" fmla="*/ 18223 w 19998"/>
                <a:gd name="connsiteY566" fmla="*/ 4211 h 19998"/>
                <a:gd name="connsiteX567" fmla="*/ 18240 w 19998"/>
                <a:gd name="connsiteY567" fmla="*/ 4211 h 19998"/>
                <a:gd name="connsiteX568" fmla="*/ 18240 w 19998"/>
                <a:gd name="connsiteY568" fmla="*/ 4230 h 19998"/>
                <a:gd name="connsiteX569" fmla="*/ 18281 w 19998"/>
                <a:gd name="connsiteY569" fmla="*/ 4230 h 19998"/>
                <a:gd name="connsiteX570" fmla="*/ 18328 w 19998"/>
                <a:gd name="connsiteY570" fmla="*/ 4270 h 19998"/>
                <a:gd name="connsiteX571" fmla="*/ 18369 w 19998"/>
                <a:gd name="connsiteY571" fmla="*/ 4253 h 19998"/>
                <a:gd name="connsiteX572" fmla="*/ 18388 w 19998"/>
                <a:gd name="connsiteY572" fmla="*/ 4270 h 19998"/>
                <a:gd name="connsiteX573" fmla="*/ 18531 w 19998"/>
                <a:gd name="connsiteY573" fmla="*/ 4253 h 19998"/>
                <a:gd name="connsiteX574" fmla="*/ 18531 w 19998"/>
                <a:gd name="connsiteY574" fmla="*/ 4270 h 19998"/>
                <a:gd name="connsiteX575" fmla="*/ 18631 w 19998"/>
                <a:gd name="connsiteY575" fmla="*/ 4211 h 19998"/>
                <a:gd name="connsiteX576" fmla="*/ 18631 w 19998"/>
                <a:gd name="connsiteY576" fmla="*/ 4131 h 19998"/>
                <a:gd name="connsiteX577" fmla="*/ 18762 w 19998"/>
                <a:gd name="connsiteY577" fmla="*/ 4108 h 19998"/>
                <a:gd name="connsiteX578" fmla="*/ 18778 w 19998"/>
                <a:gd name="connsiteY578" fmla="*/ 4148 h 19998"/>
                <a:gd name="connsiteX579" fmla="*/ 18821 w 19998"/>
                <a:gd name="connsiteY579" fmla="*/ 4131 h 19998"/>
                <a:gd name="connsiteX580" fmla="*/ 18943 w 19998"/>
                <a:gd name="connsiteY580" fmla="*/ 4333 h 19998"/>
                <a:gd name="connsiteX581" fmla="*/ 19047 w 19998"/>
                <a:gd name="connsiteY581" fmla="*/ 4333 h 19998"/>
                <a:gd name="connsiteX582" fmla="*/ 19064 w 19998"/>
                <a:gd name="connsiteY582" fmla="*/ 4392 h 19998"/>
                <a:gd name="connsiteX583" fmla="*/ 19152 w 19998"/>
                <a:gd name="connsiteY583" fmla="*/ 4392 h 19998"/>
                <a:gd name="connsiteX584" fmla="*/ 19152 w 19998"/>
                <a:gd name="connsiteY584" fmla="*/ 4373 h 19998"/>
                <a:gd name="connsiteX585" fmla="*/ 19212 w 19998"/>
                <a:gd name="connsiteY585" fmla="*/ 4373 h 19998"/>
                <a:gd name="connsiteX586" fmla="*/ 19212 w 19998"/>
                <a:gd name="connsiteY586" fmla="*/ 4392 h 19998"/>
                <a:gd name="connsiteX587" fmla="*/ 19317 w 19998"/>
                <a:gd name="connsiteY587" fmla="*/ 4333 h 19998"/>
                <a:gd name="connsiteX588" fmla="*/ 19417 w 19998"/>
                <a:gd name="connsiteY588" fmla="*/ 4392 h 19998"/>
                <a:gd name="connsiteX589" fmla="*/ 19443 w 19998"/>
                <a:gd name="connsiteY589" fmla="*/ 4373 h 19998"/>
                <a:gd name="connsiteX590" fmla="*/ 19500 w 19998"/>
                <a:gd name="connsiteY590" fmla="*/ 4373 h 19998"/>
                <a:gd name="connsiteX591" fmla="*/ 19521 w 19998"/>
                <a:gd name="connsiteY591" fmla="*/ 4352 h 19998"/>
                <a:gd name="connsiteX592" fmla="*/ 19998 w 19998"/>
                <a:gd name="connsiteY592" fmla="*/ 4512 h 19998"/>
                <a:gd name="connsiteX593" fmla="*/ 19750 w 19998"/>
                <a:gd name="connsiteY593" fmla="*/ 4939 h 19998"/>
                <a:gd name="connsiteX594" fmla="*/ 19712 w 19998"/>
                <a:gd name="connsiteY594" fmla="*/ 4939 h 19998"/>
                <a:gd name="connsiteX595" fmla="*/ 19686 w 19998"/>
                <a:gd name="connsiteY595" fmla="*/ 5003 h 19998"/>
                <a:gd name="connsiteX596" fmla="*/ 19645 w 19998"/>
                <a:gd name="connsiteY596" fmla="*/ 5003 h 19998"/>
                <a:gd name="connsiteX597" fmla="*/ 19131 w 19998"/>
                <a:gd name="connsiteY597" fmla="*/ 6512 h 19998"/>
                <a:gd name="connsiteX598" fmla="*/ 19236 w 19998"/>
                <a:gd name="connsiteY598" fmla="*/ 7750 h 19998"/>
                <a:gd name="connsiteX599" fmla="*/ 19212 w 19998"/>
                <a:gd name="connsiteY599" fmla="*/ 7750 h 19998"/>
                <a:gd name="connsiteX600" fmla="*/ 19090 w 19998"/>
                <a:gd name="connsiteY600" fmla="*/ 7870 h 19998"/>
                <a:gd name="connsiteX601" fmla="*/ 19152 w 19998"/>
                <a:gd name="connsiteY601" fmla="*/ 7853 h 19998"/>
                <a:gd name="connsiteX602" fmla="*/ 19064 w 19998"/>
                <a:gd name="connsiteY602" fmla="*/ 7973 h 19998"/>
                <a:gd name="connsiteX603" fmla="*/ 18983 w 19998"/>
                <a:gd name="connsiteY603" fmla="*/ 7973 h 19998"/>
                <a:gd name="connsiteX604" fmla="*/ 18714 w 19998"/>
                <a:gd name="connsiteY604" fmla="*/ 8135 h 19998"/>
                <a:gd name="connsiteX605" fmla="*/ 18695 w 19998"/>
                <a:gd name="connsiteY605" fmla="*/ 8093 h 19998"/>
                <a:gd name="connsiteX606" fmla="*/ 18614 w 19998"/>
                <a:gd name="connsiteY606" fmla="*/ 7997 h 19998"/>
                <a:gd name="connsiteX607" fmla="*/ 18304 w 19998"/>
                <a:gd name="connsiteY60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9142 h 19998"/>
                <a:gd name="connsiteX224" fmla="*/ 8007 w 19998"/>
                <a:gd name="connsiteY224" fmla="*/ 19119 h 19998"/>
                <a:gd name="connsiteX225" fmla="*/ 7907 w 19998"/>
                <a:gd name="connsiteY225" fmla="*/ 19119 h 19998"/>
                <a:gd name="connsiteX226" fmla="*/ 7676 w 19998"/>
                <a:gd name="connsiteY226" fmla="*/ 19119 h 19998"/>
                <a:gd name="connsiteX227" fmla="*/ 7511 w 19998"/>
                <a:gd name="connsiteY227" fmla="*/ 19159 h 19998"/>
                <a:gd name="connsiteX228" fmla="*/ 6892 w 19998"/>
                <a:gd name="connsiteY228" fmla="*/ 19102 h 19998"/>
                <a:gd name="connsiteX229" fmla="*/ 6868 w 19998"/>
                <a:gd name="connsiteY229" fmla="*/ 19060 h 19998"/>
                <a:gd name="connsiteX230" fmla="*/ 6730 w 19998"/>
                <a:gd name="connsiteY230" fmla="*/ 18877 h 19998"/>
                <a:gd name="connsiteX231" fmla="*/ 6599 w 19998"/>
                <a:gd name="connsiteY231" fmla="*/ 18837 h 19998"/>
                <a:gd name="connsiteX232" fmla="*/ 6583 w 19998"/>
                <a:gd name="connsiteY232" fmla="*/ 18795 h 19998"/>
                <a:gd name="connsiteX233" fmla="*/ 6478 w 19998"/>
                <a:gd name="connsiteY233" fmla="*/ 18731 h 19998"/>
                <a:gd name="connsiteX234" fmla="*/ 6254 w 19998"/>
                <a:gd name="connsiteY234" fmla="*/ 18858 h 19998"/>
                <a:gd name="connsiteX235" fmla="*/ 6149 w 19998"/>
                <a:gd name="connsiteY235" fmla="*/ 18773 h 19998"/>
                <a:gd name="connsiteX236" fmla="*/ 6066 w 19998"/>
                <a:gd name="connsiteY236" fmla="*/ 18877 h 19998"/>
                <a:gd name="connsiteX237" fmla="*/ 6025 w 19998"/>
                <a:gd name="connsiteY237" fmla="*/ 18858 h 19998"/>
                <a:gd name="connsiteX238" fmla="*/ 6025 w 19998"/>
                <a:gd name="connsiteY238" fmla="*/ 18820 h 19998"/>
                <a:gd name="connsiteX239" fmla="*/ 5861 w 19998"/>
                <a:gd name="connsiteY239" fmla="*/ 18632 h 19998"/>
                <a:gd name="connsiteX240" fmla="*/ 5820 w 19998"/>
                <a:gd name="connsiteY240" fmla="*/ 18632 h 19998"/>
                <a:gd name="connsiteX241" fmla="*/ 5732 w 19998"/>
                <a:gd name="connsiteY241" fmla="*/ 18447 h 19998"/>
                <a:gd name="connsiteX242" fmla="*/ 5075 w 19998"/>
                <a:gd name="connsiteY242" fmla="*/ 18310 h 19998"/>
                <a:gd name="connsiteX243" fmla="*/ 4806 w 19998"/>
                <a:gd name="connsiteY243" fmla="*/ 18165 h 19998"/>
                <a:gd name="connsiteX244" fmla="*/ 4725 w 19998"/>
                <a:gd name="connsiteY244" fmla="*/ 18247 h 19998"/>
                <a:gd name="connsiteX245" fmla="*/ 4515 w 19998"/>
                <a:gd name="connsiteY245" fmla="*/ 18101 h 19998"/>
                <a:gd name="connsiteX246" fmla="*/ 4684 w 19998"/>
                <a:gd name="connsiteY246" fmla="*/ 17737 h 19998"/>
                <a:gd name="connsiteX247" fmla="*/ 4415 w 19998"/>
                <a:gd name="connsiteY247" fmla="*/ 17634 h 19998"/>
                <a:gd name="connsiteX248" fmla="*/ 4294 w 19998"/>
                <a:gd name="connsiteY248" fmla="*/ 17594 h 19998"/>
                <a:gd name="connsiteX249" fmla="*/ 4103 w 19998"/>
                <a:gd name="connsiteY249" fmla="*/ 17617 h 19998"/>
                <a:gd name="connsiteX250" fmla="*/ 4063 w 19998"/>
                <a:gd name="connsiteY250" fmla="*/ 17495 h 19998"/>
                <a:gd name="connsiteX251" fmla="*/ 4041 w 19998"/>
                <a:gd name="connsiteY251" fmla="*/ 17495 h 19998"/>
                <a:gd name="connsiteX252" fmla="*/ 4025 w 19998"/>
                <a:gd name="connsiteY252" fmla="*/ 17432 h 19998"/>
                <a:gd name="connsiteX253" fmla="*/ 4103 w 19998"/>
                <a:gd name="connsiteY253" fmla="*/ 17415 h 19998"/>
                <a:gd name="connsiteX254" fmla="*/ 4251 w 19998"/>
                <a:gd name="connsiteY254" fmla="*/ 17389 h 19998"/>
                <a:gd name="connsiteX255" fmla="*/ 4251 w 19998"/>
                <a:gd name="connsiteY255" fmla="*/ 17373 h 19998"/>
                <a:gd name="connsiteX256" fmla="*/ 4499 w 19998"/>
                <a:gd name="connsiteY256" fmla="*/ 17084 h 19998"/>
                <a:gd name="connsiteX257" fmla="*/ 5037 w 19998"/>
                <a:gd name="connsiteY257" fmla="*/ 14969 h 19998"/>
                <a:gd name="connsiteX258" fmla="*/ 5011 w 19998"/>
                <a:gd name="connsiteY258" fmla="*/ 14767 h 19998"/>
                <a:gd name="connsiteX259" fmla="*/ 5218 w 19998"/>
                <a:gd name="connsiteY259" fmla="*/ 14525 h 19998"/>
                <a:gd name="connsiteX260" fmla="*/ 5427 w 19998"/>
                <a:gd name="connsiteY260" fmla="*/ 14583 h 19998"/>
                <a:gd name="connsiteX261" fmla="*/ 5444 w 19998"/>
                <a:gd name="connsiteY261" fmla="*/ 14525 h 19998"/>
                <a:gd name="connsiteX262" fmla="*/ 5387 w 19998"/>
                <a:gd name="connsiteY262" fmla="*/ 14464 h 19998"/>
                <a:gd name="connsiteX263" fmla="*/ 5427 w 19998"/>
                <a:gd name="connsiteY263" fmla="*/ 14485 h 19998"/>
                <a:gd name="connsiteX264" fmla="*/ 5427 w 19998"/>
                <a:gd name="connsiteY264" fmla="*/ 14464 h 19998"/>
                <a:gd name="connsiteX265" fmla="*/ 5218 w 19998"/>
                <a:gd name="connsiteY265" fmla="*/ 14318 h 19998"/>
                <a:gd name="connsiteX266" fmla="*/ 5075 w 19998"/>
                <a:gd name="connsiteY266" fmla="*/ 14647 h 19998"/>
                <a:gd name="connsiteX267" fmla="*/ 5037 w 19998"/>
                <a:gd name="connsiteY267" fmla="*/ 14623 h 19998"/>
                <a:gd name="connsiteX268" fmla="*/ 5427 w 19998"/>
                <a:gd name="connsiteY268" fmla="*/ 12509 h 19998"/>
                <a:gd name="connsiteX269" fmla="*/ 5470 w 19998"/>
                <a:gd name="connsiteY269" fmla="*/ 12492 h 19998"/>
                <a:gd name="connsiteX270" fmla="*/ 5511 w 19998"/>
                <a:gd name="connsiteY270" fmla="*/ 12548 h 19998"/>
                <a:gd name="connsiteX271" fmla="*/ 5961 w 19998"/>
                <a:gd name="connsiteY271" fmla="*/ 13284 h 19998"/>
                <a:gd name="connsiteX272" fmla="*/ 6352 w 19998"/>
                <a:gd name="connsiteY272" fmla="*/ 14017 h 19998"/>
                <a:gd name="connsiteX273" fmla="*/ 6352 w 19998"/>
                <a:gd name="connsiteY273" fmla="*/ 13808 h 19998"/>
                <a:gd name="connsiteX274" fmla="*/ 6001 w 19998"/>
                <a:gd name="connsiteY274" fmla="*/ 13058 h 19998"/>
                <a:gd name="connsiteX275" fmla="*/ 5675 w 19998"/>
                <a:gd name="connsiteY275" fmla="*/ 12532 h 19998"/>
                <a:gd name="connsiteX276" fmla="*/ 5551 w 19998"/>
                <a:gd name="connsiteY276" fmla="*/ 12410 h 19998"/>
                <a:gd name="connsiteX277" fmla="*/ 5258 w 19998"/>
                <a:gd name="connsiteY277" fmla="*/ 12227 h 19998"/>
                <a:gd name="connsiteX278" fmla="*/ 5242 w 19998"/>
                <a:gd name="connsiteY278" fmla="*/ 12243 h 19998"/>
                <a:gd name="connsiteX279" fmla="*/ 5175 w 19998"/>
                <a:gd name="connsiteY279" fmla="*/ 11961 h 19998"/>
                <a:gd name="connsiteX280" fmla="*/ 5363 w 19998"/>
                <a:gd name="connsiteY280" fmla="*/ 11961 h 19998"/>
                <a:gd name="connsiteX281" fmla="*/ 5487 w 19998"/>
                <a:gd name="connsiteY281" fmla="*/ 11653 h 19998"/>
                <a:gd name="connsiteX282" fmla="*/ 5470 w 19998"/>
                <a:gd name="connsiteY282" fmla="*/ 11653 h 19998"/>
                <a:gd name="connsiteX283" fmla="*/ 5470 w 19998"/>
                <a:gd name="connsiteY283" fmla="*/ 11637 h 19998"/>
                <a:gd name="connsiteX284" fmla="*/ 5444 w 19998"/>
                <a:gd name="connsiteY284" fmla="*/ 11268 h 19998"/>
                <a:gd name="connsiteX285" fmla="*/ 5339 w 19998"/>
                <a:gd name="connsiteY285" fmla="*/ 11146 h 19998"/>
                <a:gd name="connsiteX286" fmla="*/ 5251 w 19998"/>
                <a:gd name="connsiteY286" fmla="*/ 10849 h 19998"/>
                <a:gd name="connsiteX287" fmla="*/ 4784 w 19998"/>
                <a:gd name="connsiteY287" fmla="*/ 10539 h 19998"/>
                <a:gd name="connsiteX288" fmla="*/ 4603 w 19998"/>
                <a:gd name="connsiteY288" fmla="*/ 10497 h 19998"/>
                <a:gd name="connsiteX289" fmla="*/ 4620 w 19998"/>
                <a:gd name="connsiteY289" fmla="*/ 10476 h 19998"/>
                <a:gd name="connsiteX290" fmla="*/ 3877 w 19998"/>
                <a:gd name="connsiteY290" fmla="*/ 9395 h 19998"/>
                <a:gd name="connsiteX291" fmla="*/ 3941 w 19998"/>
                <a:gd name="connsiteY291" fmla="*/ 9353 h 19998"/>
                <a:gd name="connsiteX292" fmla="*/ 3918 w 19998"/>
                <a:gd name="connsiteY292" fmla="*/ 9353 h 19998"/>
                <a:gd name="connsiteX293" fmla="*/ 4168 w 19998"/>
                <a:gd name="connsiteY293" fmla="*/ 9071 h 19998"/>
                <a:gd name="connsiteX294" fmla="*/ 3753 w 19998"/>
                <a:gd name="connsiteY294" fmla="*/ 8829 h 19998"/>
                <a:gd name="connsiteX295" fmla="*/ 3899 w 19998"/>
                <a:gd name="connsiteY295" fmla="*/ 8645 h 19998"/>
                <a:gd name="connsiteX296" fmla="*/ 3899 w 19998"/>
                <a:gd name="connsiteY296" fmla="*/ 8521 h 19998"/>
                <a:gd name="connsiteX297" fmla="*/ 4472 w 19998"/>
                <a:gd name="connsiteY297" fmla="*/ 8666 h 19998"/>
                <a:gd name="connsiteX298" fmla="*/ 3877 w 19998"/>
                <a:gd name="connsiteY298" fmla="*/ 8457 h 19998"/>
                <a:gd name="connsiteX299" fmla="*/ 3689 w 19998"/>
                <a:gd name="connsiteY299" fmla="*/ 8587 h 19998"/>
                <a:gd name="connsiteX300" fmla="*/ 3360 w 19998"/>
                <a:gd name="connsiteY300" fmla="*/ 8401 h 19998"/>
                <a:gd name="connsiteX301" fmla="*/ 3303 w 19998"/>
                <a:gd name="connsiteY301" fmla="*/ 8239 h 19998"/>
                <a:gd name="connsiteX302" fmla="*/ 3465 w 19998"/>
                <a:gd name="connsiteY302" fmla="*/ 8077 h 19998"/>
                <a:gd name="connsiteX303" fmla="*/ 3344 w 19998"/>
                <a:gd name="connsiteY303" fmla="*/ 7910 h 19998"/>
                <a:gd name="connsiteX304" fmla="*/ 2844 w 19998"/>
                <a:gd name="connsiteY304" fmla="*/ 7933 h 19998"/>
                <a:gd name="connsiteX305" fmla="*/ 3115 w 19998"/>
                <a:gd name="connsiteY305" fmla="*/ 7651 h 19998"/>
                <a:gd name="connsiteX306" fmla="*/ 2477 w 19998"/>
                <a:gd name="connsiteY306" fmla="*/ 7750 h 19998"/>
                <a:gd name="connsiteX307" fmla="*/ 2477 w 19998"/>
                <a:gd name="connsiteY307" fmla="*/ 7973 h 19998"/>
                <a:gd name="connsiteX308" fmla="*/ 2127 w 19998"/>
                <a:gd name="connsiteY308" fmla="*/ 7442 h 19998"/>
                <a:gd name="connsiteX309" fmla="*/ 1831 w 19998"/>
                <a:gd name="connsiteY309" fmla="*/ 7261 h 19998"/>
                <a:gd name="connsiteX310" fmla="*/ 1260 w 19998"/>
                <a:gd name="connsiteY310" fmla="*/ 6996 h 19998"/>
                <a:gd name="connsiteX311" fmla="*/ 1276 w 19998"/>
                <a:gd name="connsiteY311" fmla="*/ 6975 h 19998"/>
                <a:gd name="connsiteX312" fmla="*/ 1260 w 19998"/>
                <a:gd name="connsiteY312" fmla="*/ 6958 h 19998"/>
                <a:gd name="connsiteX313" fmla="*/ 1172 w 19998"/>
                <a:gd name="connsiteY313" fmla="*/ 6892 h 19998"/>
                <a:gd name="connsiteX314" fmla="*/ 886 w 19998"/>
                <a:gd name="connsiteY314" fmla="*/ 6975 h 19998"/>
                <a:gd name="connsiteX315" fmla="*/ 679 w 19998"/>
                <a:gd name="connsiteY315" fmla="*/ 7099 h 19998"/>
                <a:gd name="connsiteX316" fmla="*/ 533 w 19998"/>
                <a:gd name="connsiteY316" fmla="*/ 7078 h 19998"/>
                <a:gd name="connsiteX317" fmla="*/ 533 w 19998"/>
                <a:gd name="connsiteY317" fmla="*/ 7022 h 19998"/>
                <a:gd name="connsiteX318" fmla="*/ 574 w 19998"/>
                <a:gd name="connsiteY318" fmla="*/ 6996 h 19998"/>
                <a:gd name="connsiteX319" fmla="*/ 305 w 19998"/>
                <a:gd name="connsiteY319" fmla="*/ 6568 h 19998"/>
                <a:gd name="connsiteX320" fmla="*/ 264 w 19998"/>
                <a:gd name="connsiteY320" fmla="*/ 6594 h 19998"/>
                <a:gd name="connsiteX321" fmla="*/ 164 w 19998"/>
                <a:gd name="connsiteY321" fmla="*/ 6528 h 19998"/>
                <a:gd name="connsiteX322" fmla="*/ 0 w 19998"/>
                <a:gd name="connsiteY322" fmla="*/ 6490 h 19998"/>
                <a:gd name="connsiteX323" fmla="*/ 17 w 19998"/>
                <a:gd name="connsiteY323" fmla="*/ 6465 h 19998"/>
                <a:gd name="connsiteX324" fmla="*/ 57 w 19998"/>
                <a:gd name="connsiteY324" fmla="*/ 6465 h 19998"/>
                <a:gd name="connsiteX325" fmla="*/ 695 w 19998"/>
                <a:gd name="connsiteY325" fmla="*/ 6408 h 19998"/>
                <a:gd name="connsiteX326" fmla="*/ 760 w 19998"/>
                <a:gd name="connsiteY326" fmla="*/ 6262 h 19998"/>
                <a:gd name="connsiteX327" fmla="*/ 433 w 19998"/>
                <a:gd name="connsiteY327" fmla="*/ 6084 h 19998"/>
                <a:gd name="connsiteX328" fmla="*/ 348 w 19998"/>
                <a:gd name="connsiteY328" fmla="*/ 6204 h 19998"/>
                <a:gd name="connsiteX329" fmla="*/ 329 w 19998"/>
                <a:gd name="connsiteY329" fmla="*/ 6204 h 19998"/>
                <a:gd name="connsiteX330" fmla="*/ 305 w 19998"/>
                <a:gd name="connsiteY330" fmla="*/ 6060 h 19998"/>
                <a:gd name="connsiteX331" fmla="*/ 348 w 19998"/>
                <a:gd name="connsiteY331" fmla="*/ 6044 h 19998"/>
                <a:gd name="connsiteX332" fmla="*/ 348 w 19998"/>
                <a:gd name="connsiteY332" fmla="*/ 5997 h 19998"/>
                <a:gd name="connsiteX333" fmla="*/ 248 w 19998"/>
                <a:gd name="connsiteY333" fmla="*/ 5997 h 19998"/>
                <a:gd name="connsiteX334" fmla="*/ 221 w 19998"/>
                <a:gd name="connsiteY334" fmla="*/ 5938 h 19998"/>
                <a:gd name="connsiteX335" fmla="*/ 329 w 19998"/>
                <a:gd name="connsiteY335" fmla="*/ 5938 h 19998"/>
                <a:gd name="connsiteX336" fmla="*/ 348 w 19998"/>
                <a:gd name="connsiteY336" fmla="*/ 5818 h 19998"/>
                <a:gd name="connsiteX337" fmla="*/ 391 w 19998"/>
                <a:gd name="connsiteY337" fmla="*/ 5818 h 19998"/>
                <a:gd name="connsiteX338" fmla="*/ 369 w 19998"/>
                <a:gd name="connsiteY338" fmla="*/ 5917 h 19998"/>
                <a:gd name="connsiteX339" fmla="*/ 433 w 19998"/>
                <a:gd name="connsiteY339" fmla="*/ 5877 h 19998"/>
                <a:gd name="connsiteX340" fmla="*/ 433 w 19998"/>
                <a:gd name="connsiteY340" fmla="*/ 5898 h 19998"/>
                <a:gd name="connsiteX341" fmla="*/ 410 w 19998"/>
                <a:gd name="connsiteY341" fmla="*/ 5917 h 19998"/>
                <a:gd name="connsiteX342" fmla="*/ 555 w 19998"/>
                <a:gd name="connsiteY342" fmla="*/ 5938 h 19998"/>
                <a:gd name="connsiteX343" fmla="*/ 555 w 19998"/>
                <a:gd name="connsiteY343" fmla="*/ 5955 h 19998"/>
                <a:gd name="connsiteX344" fmla="*/ 738 w 19998"/>
                <a:gd name="connsiteY344" fmla="*/ 5938 h 19998"/>
                <a:gd name="connsiteX345" fmla="*/ 695 w 19998"/>
                <a:gd name="connsiteY345" fmla="*/ 5835 h 19998"/>
                <a:gd name="connsiteX346" fmla="*/ 655 w 19998"/>
                <a:gd name="connsiteY346" fmla="*/ 5835 h 19998"/>
                <a:gd name="connsiteX347" fmla="*/ 598 w 19998"/>
                <a:gd name="connsiteY347" fmla="*/ 5736 h 19998"/>
                <a:gd name="connsiteX348" fmla="*/ 141 w 19998"/>
                <a:gd name="connsiteY348" fmla="*/ 5778 h 19998"/>
                <a:gd name="connsiteX349" fmla="*/ 141 w 19998"/>
                <a:gd name="connsiteY349" fmla="*/ 5795 h 19998"/>
                <a:gd name="connsiteX350" fmla="*/ 17 w 19998"/>
                <a:gd name="connsiteY350" fmla="*/ 5818 h 19998"/>
                <a:gd name="connsiteX351" fmla="*/ 141 w 19998"/>
                <a:gd name="connsiteY351" fmla="*/ 5287 h 19998"/>
                <a:gd name="connsiteX352" fmla="*/ 181 w 19998"/>
                <a:gd name="connsiteY352" fmla="*/ 5268 h 19998"/>
                <a:gd name="connsiteX353" fmla="*/ 348 w 19998"/>
                <a:gd name="connsiteY353" fmla="*/ 5247 h 19998"/>
                <a:gd name="connsiteX354" fmla="*/ 450 w 19998"/>
                <a:gd name="connsiteY354" fmla="*/ 5149 h 19998"/>
                <a:gd name="connsiteX355" fmla="*/ 617 w 19998"/>
                <a:gd name="connsiteY355" fmla="*/ 5149 h 19998"/>
                <a:gd name="connsiteX356" fmla="*/ 803 w 19998"/>
                <a:gd name="connsiteY356" fmla="*/ 5085 h 19998"/>
                <a:gd name="connsiteX357" fmla="*/ 826 w 19998"/>
                <a:gd name="connsiteY357" fmla="*/ 5106 h 19998"/>
                <a:gd name="connsiteX358" fmla="*/ 803 w 19998"/>
                <a:gd name="connsiteY358" fmla="*/ 5149 h 19998"/>
                <a:gd name="connsiteX359" fmla="*/ 1276 w 19998"/>
                <a:gd name="connsiteY359" fmla="*/ 5022 h 19998"/>
                <a:gd name="connsiteX360" fmla="*/ 1276 w 19998"/>
                <a:gd name="connsiteY360" fmla="*/ 5003 h 19998"/>
                <a:gd name="connsiteX361" fmla="*/ 1276 w 19998"/>
                <a:gd name="connsiteY361" fmla="*/ 5022 h 19998"/>
                <a:gd name="connsiteX362" fmla="*/ 1298 w 19998"/>
                <a:gd name="connsiteY362" fmla="*/ 5022 h 19998"/>
                <a:gd name="connsiteX363" fmla="*/ 1341 w 19998"/>
                <a:gd name="connsiteY363" fmla="*/ 5165 h 19998"/>
                <a:gd name="connsiteX364" fmla="*/ 1524 w 19998"/>
                <a:gd name="connsiteY364" fmla="*/ 5069 h 19998"/>
                <a:gd name="connsiteX365" fmla="*/ 1562 w 19998"/>
                <a:gd name="connsiteY365" fmla="*/ 5069 h 19998"/>
                <a:gd name="connsiteX366" fmla="*/ 1815 w 19998"/>
                <a:gd name="connsiteY366" fmla="*/ 5125 h 19998"/>
                <a:gd name="connsiteX367" fmla="*/ 1936 w 19998"/>
                <a:gd name="connsiteY367" fmla="*/ 5165 h 19998"/>
                <a:gd name="connsiteX368" fmla="*/ 1936 w 19998"/>
                <a:gd name="connsiteY368" fmla="*/ 5149 h 19998"/>
                <a:gd name="connsiteX369" fmla="*/ 1979 w 19998"/>
                <a:gd name="connsiteY369" fmla="*/ 5003 h 19998"/>
                <a:gd name="connsiteX370" fmla="*/ 1936 w 19998"/>
                <a:gd name="connsiteY370" fmla="*/ 4939 h 19998"/>
                <a:gd name="connsiteX371" fmla="*/ 2103 w 19998"/>
                <a:gd name="connsiteY371" fmla="*/ 4820 h 19998"/>
                <a:gd name="connsiteX372" fmla="*/ 2496 w 19998"/>
                <a:gd name="connsiteY372" fmla="*/ 4777 h 19998"/>
                <a:gd name="connsiteX373" fmla="*/ 2536 w 19998"/>
                <a:gd name="connsiteY373" fmla="*/ 4860 h 19998"/>
                <a:gd name="connsiteX374" fmla="*/ 2722 w 19998"/>
                <a:gd name="connsiteY374" fmla="*/ 4761 h 19998"/>
                <a:gd name="connsiteX375" fmla="*/ 2722 w 19998"/>
                <a:gd name="connsiteY375" fmla="*/ 4900 h 19998"/>
                <a:gd name="connsiteX376" fmla="*/ 2805 w 19998"/>
                <a:gd name="connsiteY376" fmla="*/ 4923 h 19998"/>
                <a:gd name="connsiteX377" fmla="*/ 2970 w 19998"/>
                <a:gd name="connsiteY377" fmla="*/ 5189 h 19998"/>
                <a:gd name="connsiteX378" fmla="*/ 3256 w 19998"/>
                <a:gd name="connsiteY378" fmla="*/ 5673 h 19998"/>
                <a:gd name="connsiteX379" fmla="*/ 3608 w 19998"/>
                <a:gd name="connsiteY379" fmla="*/ 5391 h 19998"/>
                <a:gd name="connsiteX380" fmla="*/ 3860 w 19998"/>
                <a:gd name="connsiteY380" fmla="*/ 5268 h 19998"/>
                <a:gd name="connsiteX381" fmla="*/ 3999 w 19998"/>
                <a:gd name="connsiteY381" fmla="*/ 5534 h 19998"/>
                <a:gd name="connsiteX382" fmla="*/ 4351 w 19998"/>
                <a:gd name="connsiteY382" fmla="*/ 5351 h 19998"/>
                <a:gd name="connsiteX383" fmla="*/ 4580 w 19998"/>
                <a:gd name="connsiteY383" fmla="*/ 5268 h 19998"/>
                <a:gd name="connsiteX384" fmla="*/ 4580 w 19998"/>
                <a:gd name="connsiteY384" fmla="*/ 5471 h 19998"/>
                <a:gd name="connsiteX385" fmla="*/ 4994 w 19998"/>
                <a:gd name="connsiteY385" fmla="*/ 5449 h 19998"/>
                <a:gd name="connsiteX386" fmla="*/ 5323 w 19998"/>
                <a:gd name="connsiteY386" fmla="*/ 5471 h 19998"/>
                <a:gd name="connsiteX387" fmla="*/ 5242 w 19998"/>
                <a:gd name="connsiteY387" fmla="*/ 5407 h 19998"/>
                <a:gd name="connsiteX388" fmla="*/ 4994 w 19998"/>
                <a:gd name="connsiteY388" fmla="*/ 5003 h 19998"/>
                <a:gd name="connsiteX389" fmla="*/ 4970 w 19998"/>
                <a:gd name="connsiteY389" fmla="*/ 5003 h 19998"/>
                <a:gd name="connsiteX390" fmla="*/ 5054 w 19998"/>
                <a:gd name="connsiteY390" fmla="*/ 4618 h 19998"/>
                <a:gd name="connsiteX391" fmla="*/ 5054 w 19998"/>
                <a:gd name="connsiteY391" fmla="*/ 4601 h 19998"/>
                <a:gd name="connsiteX392" fmla="*/ 5037 w 19998"/>
                <a:gd name="connsiteY392" fmla="*/ 4618 h 19998"/>
                <a:gd name="connsiteX393" fmla="*/ 5011 w 19998"/>
                <a:gd name="connsiteY393" fmla="*/ 4131 h 19998"/>
                <a:gd name="connsiteX394" fmla="*/ 4642 w 19998"/>
                <a:gd name="connsiteY394" fmla="*/ 3335 h 19998"/>
                <a:gd name="connsiteX395" fmla="*/ 4663 w 19998"/>
                <a:gd name="connsiteY395" fmla="*/ 3092 h 19998"/>
                <a:gd name="connsiteX396" fmla="*/ 4563 w 19998"/>
                <a:gd name="connsiteY396" fmla="*/ 3050 h 19998"/>
                <a:gd name="connsiteX397" fmla="*/ 4684 w 19998"/>
                <a:gd name="connsiteY397" fmla="*/ 2947 h 19998"/>
                <a:gd name="connsiteX398" fmla="*/ 5242 w 19998"/>
                <a:gd name="connsiteY398" fmla="*/ 3092 h 19998"/>
                <a:gd name="connsiteX399" fmla="*/ 5258 w 19998"/>
                <a:gd name="connsiteY399" fmla="*/ 3029 h 19998"/>
                <a:gd name="connsiteX400" fmla="*/ 5570 w 19998"/>
                <a:gd name="connsiteY400" fmla="*/ 3050 h 19998"/>
                <a:gd name="connsiteX401" fmla="*/ 5632 w 19998"/>
                <a:gd name="connsiteY401" fmla="*/ 3252 h 19998"/>
                <a:gd name="connsiteX402" fmla="*/ 5592 w 19998"/>
                <a:gd name="connsiteY402" fmla="*/ 3252 h 19998"/>
                <a:gd name="connsiteX403" fmla="*/ 5570 w 19998"/>
                <a:gd name="connsiteY403" fmla="*/ 3316 h 19998"/>
                <a:gd name="connsiteX404" fmla="*/ 5511 w 19998"/>
                <a:gd name="connsiteY404" fmla="*/ 3316 h 19998"/>
                <a:gd name="connsiteX405" fmla="*/ 5675 w 19998"/>
                <a:gd name="connsiteY405" fmla="*/ 3800 h 19998"/>
                <a:gd name="connsiteX406" fmla="*/ 5649 w 19998"/>
                <a:gd name="connsiteY406" fmla="*/ 3826 h 19998"/>
                <a:gd name="connsiteX407" fmla="*/ 5732 w 19998"/>
                <a:gd name="connsiteY407" fmla="*/ 3842 h 19998"/>
                <a:gd name="connsiteX408" fmla="*/ 5713 w 19998"/>
                <a:gd name="connsiteY408" fmla="*/ 3842 h 19998"/>
                <a:gd name="connsiteX409" fmla="*/ 5732 w 19998"/>
                <a:gd name="connsiteY409" fmla="*/ 3882 h 19998"/>
                <a:gd name="connsiteX410" fmla="*/ 5775 w 19998"/>
                <a:gd name="connsiteY410" fmla="*/ 3882 h 19998"/>
                <a:gd name="connsiteX411" fmla="*/ 5861 w 19998"/>
                <a:gd name="connsiteY411" fmla="*/ 3762 h 19998"/>
                <a:gd name="connsiteX412" fmla="*/ 6499 w 19998"/>
                <a:gd name="connsiteY412" fmla="*/ 3906 h 19998"/>
                <a:gd name="connsiteX413" fmla="*/ 7611 w 19998"/>
                <a:gd name="connsiteY413" fmla="*/ 3826 h 19998"/>
                <a:gd name="connsiteX414" fmla="*/ 7923 w 19998"/>
                <a:gd name="connsiteY414" fmla="*/ 3722 h 19998"/>
                <a:gd name="connsiteX415" fmla="*/ 8045 w 19998"/>
                <a:gd name="connsiteY415" fmla="*/ 3703 h 19998"/>
                <a:gd name="connsiteX416" fmla="*/ 7611 w 19998"/>
                <a:gd name="connsiteY416" fmla="*/ 3600 h 19998"/>
                <a:gd name="connsiteX417" fmla="*/ 7611 w 19998"/>
                <a:gd name="connsiteY417" fmla="*/ 3581 h 19998"/>
                <a:gd name="connsiteX418" fmla="*/ 7799 w 19998"/>
                <a:gd name="connsiteY418" fmla="*/ 3092 h 19998"/>
                <a:gd name="connsiteX419" fmla="*/ 9574 w 19998"/>
                <a:gd name="connsiteY419" fmla="*/ 2317 h 19998"/>
                <a:gd name="connsiteX420" fmla="*/ 9843 w 19998"/>
                <a:gd name="connsiteY420" fmla="*/ 1993 h 19998"/>
                <a:gd name="connsiteX421" fmla="*/ 9902 w 19998"/>
                <a:gd name="connsiteY421" fmla="*/ 2051 h 19998"/>
                <a:gd name="connsiteX422" fmla="*/ 10031 w 19998"/>
                <a:gd name="connsiteY422" fmla="*/ 2051 h 19998"/>
                <a:gd name="connsiteX423" fmla="*/ 9964 w 19998"/>
                <a:gd name="connsiteY423" fmla="*/ 1972 h 19998"/>
                <a:gd name="connsiteX424" fmla="*/ 9943 w 19998"/>
                <a:gd name="connsiteY424" fmla="*/ 1993 h 19998"/>
                <a:gd name="connsiteX425" fmla="*/ 9843 w 19998"/>
                <a:gd name="connsiteY425" fmla="*/ 1645 h 19998"/>
                <a:gd name="connsiteX426" fmla="*/ 9902 w 19998"/>
                <a:gd name="connsiteY426" fmla="*/ 1645 h 19998"/>
                <a:gd name="connsiteX427" fmla="*/ 9902 w 19998"/>
                <a:gd name="connsiteY427" fmla="*/ 1628 h 19998"/>
                <a:gd name="connsiteX428" fmla="*/ 9902 w 19998"/>
                <a:gd name="connsiteY428" fmla="*/ 1607 h 19998"/>
                <a:gd name="connsiteX429" fmla="*/ 9843 w 19998"/>
                <a:gd name="connsiteY429" fmla="*/ 1542 h 19998"/>
                <a:gd name="connsiteX430" fmla="*/ 9886 w 19998"/>
                <a:gd name="connsiteY430" fmla="*/ 1260 h 19998"/>
                <a:gd name="connsiteX431" fmla="*/ 9926 w 19998"/>
                <a:gd name="connsiteY431" fmla="*/ 1243 h 19998"/>
                <a:gd name="connsiteX432" fmla="*/ 9886 w 19998"/>
                <a:gd name="connsiteY432" fmla="*/ 815 h 19998"/>
                <a:gd name="connsiteX433" fmla="*/ 9902 w 19998"/>
                <a:gd name="connsiteY433" fmla="*/ 815 h 19998"/>
                <a:gd name="connsiteX434" fmla="*/ 9886 w 19998"/>
                <a:gd name="connsiteY434" fmla="*/ 484 h 19998"/>
                <a:gd name="connsiteX435" fmla="*/ 10645 w 19998"/>
                <a:gd name="connsiteY435" fmla="*/ 186 h 19998"/>
                <a:gd name="connsiteX436" fmla="*/ 11307 w 19998"/>
                <a:gd name="connsiteY436" fmla="*/ 0 h 19998"/>
                <a:gd name="connsiteX437" fmla="*/ 11431 w 19998"/>
                <a:gd name="connsiteY437" fmla="*/ 324 h 19998"/>
                <a:gd name="connsiteX438" fmla="*/ 11431 w 19998"/>
                <a:gd name="connsiteY438" fmla="*/ 630 h 19998"/>
                <a:gd name="connsiteX439" fmla="*/ 11577 w 19998"/>
                <a:gd name="connsiteY439" fmla="*/ 630 h 19998"/>
                <a:gd name="connsiteX440" fmla="*/ 11700 w 19998"/>
                <a:gd name="connsiteY440" fmla="*/ 832 h 19998"/>
                <a:gd name="connsiteX441" fmla="*/ 11822 w 19998"/>
                <a:gd name="connsiteY441" fmla="*/ 895 h 19998"/>
                <a:gd name="connsiteX442" fmla="*/ 12158 w 19998"/>
                <a:gd name="connsiteY442" fmla="*/ 670 h 19998"/>
                <a:gd name="connsiteX443" fmla="*/ 12279 w 19998"/>
                <a:gd name="connsiteY443" fmla="*/ 792 h 19998"/>
                <a:gd name="connsiteX444" fmla="*/ 12255 w 19998"/>
                <a:gd name="connsiteY444" fmla="*/ 815 h 19998"/>
                <a:gd name="connsiteX445" fmla="*/ 12360 w 19998"/>
                <a:gd name="connsiteY445" fmla="*/ 895 h 19998"/>
                <a:gd name="connsiteX446" fmla="*/ 12360 w 19998"/>
                <a:gd name="connsiteY446" fmla="*/ 912 h 19998"/>
                <a:gd name="connsiteX447" fmla="*/ 12339 w 19998"/>
                <a:gd name="connsiteY447" fmla="*/ 935 h 19998"/>
                <a:gd name="connsiteX448" fmla="*/ 12548 w 19998"/>
                <a:gd name="connsiteY448" fmla="*/ 1342 h 19998"/>
                <a:gd name="connsiteX449" fmla="*/ 12753 w 19998"/>
                <a:gd name="connsiteY449" fmla="*/ 1260 h 19998"/>
                <a:gd name="connsiteX450" fmla="*/ 12729 w 19998"/>
                <a:gd name="connsiteY450" fmla="*/ 1363 h 19998"/>
                <a:gd name="connsiteX451" fmla="*/ 12834 w 19998"/>
                <a:gd name="connsiteY451" fmla="*/ 1323 h 19998"/>
                <a:gd name="connsiteX452" fmla="*/ 12853 w 19998"/>
                <a:gd name="connsiteY452" fmla="*/ 1342 h 19998"/>
                <a:gd name="connsiteX453" fmla="*/ 12901 w 19998"/>
                <a:gd name="connsiteY453" fmla="*/ 1342 h 19998"/>
                <a:gd name="connsiteX454" fmla="*/ 13039 w 19998"/>
                <a:gd name="connsiteY454" fmla="*/ 1769 h 19998"/>
                <a:gd name="connsiteX455" fmla="*/ 13039 w 19998"/>
                <a:gd name="connsiteY455" fmla="*/ 1751 h 19998"/>
                <a:gd name="connsiteX456" fmla="*/ 13065 w 19998"/>
                <a:gd name="connsiteY456" fmla="*/ 1751 h 19998"/>
                <a:gd name="connsiteX457" fmla="*/ 13082 w 19998"/>
                <a:gd name="connsiteY457" fmla="*/ 1671 h 19998"/>
                <a:gd name="connsiteX458" fmla="*/ 13186 w 19998"/>
                <a:gd name="connsiteY458" fmla="*/ 1645 h 19998"/>
                <a:gd name="connsiteX459" fmla="*/ 13203 w 19998"/>
                <a:gd name="connsiteY459" fmla="*/ 1671 h 19998"/>
                <a:gd name="connsiteX460" fmla="*/ 13203 w 19998"/>
                <a:gd name="connsiteY460" fmla="*/ 1645 h 19998"/>
                <a:gd name="connsiteX461" fmla="*/ 13267 w 19998"/>
                <a:gd name="connsiteY461" fmla="*/ 1645 h 19998"/>
                <a:gd name="connsiteX462" fmla="*/ 13267 w 19998"/>
                <a:gd name="connsiteY462" fmla="*/ 1671 h 19998"/>
                <a:gd name="connsiteX463" fmla="*/ 13308 w 19998"/>
                <a:gd name="connsiteY463" fmla="*/ 1687 h 19998"/>
                <a:gd name="connsiteX464" fmla="*/ 13308 w 19998"/>
                <a:gd name="connsiteY464" fmla="*/ 1711 h 19998"/>
                <a:gd name="connsiteX465" fmla="*/ 13515 w 19998"/>
                <a:gd name="connsiteY465" fmla="*/ 1628 h 19998"/>
                <a:gd name="connsiteX466" fmla="*/ 13598 w 19998"/>
                <a:gd name="connsiteY466" fmla="*/ 1751 h 19998"/>
                <a:gd name="connsiteX467" fmla="*/ 13660 w 19998"/>
                <a:gd name="connsiteY467" fmla="*/ 1769 h 19998"/>
                <a:gd name="connsiteX468" fmla="*/ 13660 w 19998"/>
                <a:gd name="connsiteY468" fmla="*/ 1833 h 19998"/>
                <a:gd name="connsiteX469" fmla="*/ 13677 w 19998"/>
                <a:gd name="connsiteY469" fmla="*/ 1833 h 19998"/>
                <a:gd name="connsiteX470" fmla="*/ 13677 w 19998"/>
                <a:gd name="connsiteY470" fmla="*/ 1849 h 19998"/>
                <a:gd name="connsiteX471" fmla="*/ 13725 w 19998"/>
                <a:gd name="connsiteY471" fmla="*/ 1849 h 19998"/>
                <a:gd name="connsiteX472" fmla="*/ 13703 w 19998"/>
                <a:gd name="connsiteY472" fmla="*/ 1833 h 19998"/>
                <a:gd name="connsiteX473" fmla="*/ 13725 w 19998"/>
                <a:gd name="connsiteY473" fmla="*/ 1791 h 19998"/>
                <a:gd name="connsiteX474" fmla="*/ 13808 w 19998"/>
                <a:gd name="connsiteY474" fmla="*/ 1873 h 19998"/>
                <a:gd name="connsiteX475" fmla="*/ 13725 w 19998"/>
                <a:gd name="connsiteY475" fmla="*/ 2155 h 19998"/>
                <a:gd name="connsiteX476" fmla="*/ 13725 w 19998"/>
                <a:gd name="connsiteY476" fmla="*/ 2138 h 19998"/>
                <a:gd name="connsiteX477" fmla="*/ 13784 w 19998"/>
                <a:gd name="connsiteY477" fmla="*/ 2155 h 19998"/>
                <a:gd name="connsiteX478" fmla="*/ 13825 w 19998"/>
                <a:gd name="connsiteY478" fmla="*/ 2301 h 19998"/>
                <a:gd name="connsiteX479" fmla="*/ 13703 w 19998"/>
                <a:gd name="connsiteY479" fmla="*/ 2420 h 19998"/>
                <a:gd name="connsiteX480" fmla="*/ 13741 w 19998"/>
                <a:gd name="connsiteY480" fmla="*/ 2463 h 19998"/>
                <a:gd name="connsiteX481" fmla="*/ 13703 w 19998"/>
                <a:gd name="connsiteY481" fmla="*/ 2503 h 19998"/>
                <a:gd name="connsiteX482" fmla="*/ 13784 w 19998"/>
                <a:gd name="connsiteY482" fmla="*/ 2519 h 19998"/>
                <a:gd name="connsiteX483" fmla="*/ 13784 w 19998"/>
                <a:gd name="connsiteY483" fmla="*/ 2540 h 19998"/>
                <a:gd name="connsiteX484" fmla="*/ 13849 w 19998"/>
                <a:gd name="connsiteY484" fmla="*/ 2540 h 19998"/>
                <a:gd name="connsiteX485" fmla="*/ 14280 w 19998"/>
                <a:gd name="connsiteY485" fmla="*/ 2540 h 19998"/>
                <a:gd name="connsiteX486" fmla="*/ 14527 w 19998"/>
                <a:gd name="connsiteY486" fmla="*/ 2437 h 19998"/>
                <a:gd name="connsiteX487" fmla="*/ 14527 w 19998"/>
                <a:gd name="connsiteY487" fmla="*/ 2218 h 19998"/>
                <a:gd name="connsiteX488" fmla="*/ 14715 w 19998"/>
                <a:gd name="connsiteY488" fmla="*/ 2051 h 19998"/>
                <a:gd name="connsiteX489" fmla="*/ 14815 w 19998"/>
                <a:gd name="connsiteY489" fmla="*/ 2115 h 19998"/>
                <a:gd name="connsiteX490" fmla="*/ 14775 w 19998"/>
                <a:gd name="connsiteY490" fmla="*/ 2138 h 19998"/>
                <a:gd name="connsiteX491" fmla="*/ 14796 w 19998"/>
                <a:gd name="connsiteY491" fmla="*/ 2218 h 19998"/>
                <a:gd name="connsiteX492" fmla="*/ 14756 w 19998"/>
                <a:gd name="connsiteY492" fmla="*/ 2195 h 19998"/>
                <a:gd name="connsiteX493" fmla="*/ 14732 w 19998"/>
                <a:gd name="connsiteY493" fmla="*/ 2218 h 19998"/>
                <a:gd name="connsiteX494" fmla="*/ 14756 w 19998"/>
                <a:gd name="connsiteY494" fmla="*/ 2237 h 19998"/>
                <a:gd name="connsiteX495" fmla="*/ 14732 w 19998"/>
                <a:gd name="connsiteY495" fmla="*/ 2275 h 19998"/>
                <a:gd name="connsiteX496" fmla="*/ 14715 w 19998"/>
                <a:gd name="connsiteY496" fmla="*/ 2275 h 19998"/>
                <a:gd name="connsiteX497" fmla="*/ 14756 w 19998"/>
                <a:gd name="connsiteY497" fmla="*/ 2341 h 19998"/>
                <a:gd name="connsiteX498" fmla="*/ 14675 w 19998"/>
                <a:gd name="connsiteY498" fmla="*/ 2519 h 19998"/>
                <a:gd name="connsiteX499" fmla="*/ 14815 w 19998"/>
                <a:gd name="connsiteY499" fmla="*/ 2622 h 19998"/>
                <a:gd name="connsiteX500" fmla="*/ 14796 w 19998"/>
                <a:gd name="connsiteY500" fmla="*/ 2904 h 19998"/>
                <a:gd name="connsiteX501" fmla="*/ 14918 w 19998"/>
                <a:gd name="connsiteY501" fmla="*/ 2904 h 19998"/>
                <a:gd name="connsiteX502" fmla="*/ 14918 w 19998"/>
                <a:gd name="connsiteY502" fmla="*/ 2867 h 19998"/>
                <a:gd name="connsiteX503" fmla="*/ 15001 w 19998"/>
                <a:gd name="connsiteY503" fmla="*/ 2888 h 19998"/>
                <a:gd name="connsiteX504" fmla="*/ 15230 w 19998"/>
                <a:gd name="connsiteY504" fmla="*/ 3074 h 19998"/>
                <a:gd name="connsiteX505" fmla="*/ 15249 w 19998"/>
                <a:gd name="connsiteY505" fmla="*/ 3050 h 19998"/>
                <a:gd name="connsiteX506" fmla="*/ 15249 w 19998"/>
                <a:gd name="connsiteY506" fmla="*/ 3114 h 19998"/>
                <a:gd name="connsiteX507" fmla="*/ 15330 w 19998"/>
                <a:gd name="connsiteY507" fmla="*/ 3114 h 19998"/>
                <a:gd name="connsiteX508" fmla="*/ 15418 w 19998"/>
                <a:gd name="connsiteY508" fmla="*/ 3114 h 19998"/>
                <a:gd name="connsiteX509" fmla="*/ 15499 w 19998"/>
                <a:gd name="connsiteY509" fmla="*/ 3196 h 19998"/>
                <a:gd name="connsiteX510" fmla="*/ 15475 w 19998"/>
                <a:gd name="connsiteY510" fmla="*/ 3252 h 19998"/>
                <a:gd name="connsiteX511" fmla="*/ 15499 w 19998"/>
                <a:gd name="connsiteY511" fmla="*/ 3295 h 19998"/>
                <a:gd name="connsiteX512" fmla="*/ 15499 w 19998"/>
                <a:gd name="connsiteY512" fmla="*/ 3276 h 19998"/>
                <a:gd name="connsiteX513" fmla="*/ 15599 w 19998"/>
                <a:gd name="connsiteY513" fmla="*/ 3276 h 19998"/>
                <a:gd name="connsiteX514" fmla="*/ 15704 w 19998"/>
                <a:gd name="connsiteY514" fmla="*/ 3374 h 19998"/>
                <a:gd name="connsiteX515" fmla="*/ 15682 w 19998"/>
                <a:gd name="connsiteY515" fmla="*/ 3414 h 19998"/>
                <a:gd name="connsiteX516" fmla="*/ 15723 w 19998"/>
                <a:gd name="connsiteY516" fmla="*/ 3478 h 19998"/>
                <a:gd name="connsiteX517" fmla="*/ 15704 w 19998"/>
                <a:gd name="connsiteY517" fmla="*/ 3497 h 19998"/>
                <a:gd name="connsiteX518" fmla="*/ 15747 w 19998"/>
                <a:gd name="connsiteY518" fmla="*/ 3534 h 19998"/>
                <a:gd name="connsiteX519" fmla="*/ 15747 w 19998"/>
                <a:gd name="connsiteY519" fmla="*/ 3518 h 19998"/>
                <a:gd name="connsiteX520" fmla="*/ 15935 w 19998"/>
                <a:gd name="connsiteY520" fmla="*/ 3478 h 19998"/>
                <a:gd name="connsiteX521" fmla="*/ 15935 w 19998"/>
                <a:gd name="connsiteY521" fmla="*/ 3518 h 19998"/>
                <a:gd name="connsiteX522" fmla="*/ 15951 w 19998"/>
                <a:gd name="connsiteY522" fmla="*/ 3518 h 19998"/>
                <a:gd name="connsiteX523" fmla="*/ 15992 w 19998"/>
                <a:gd name="connsiteY523" fmla="*/ 3414 h 19998"/>
                <a:gd name="connsiteX524" fmla="*/ 16156 w 19998"/>
                <a:gd name="connsiteY524" fmla="*/ 3414 h 19998"/>
                <a:gd name="connsiteX525" fmla="*/ 16156 w 19998"/>
                <a:gd name="connsiteY525" fmla="*/ 3374 h 19998"/>
                <a:gd name="connsiteX526" fmla="*/ 16302 w 19998"/>
                <a:gd name="connsiteY526" fmla="*/ 3436 h 19998"/>
                <a:gd name="connsiteX527" fmla="*/ 16285 w 19998"/>
                <a:gd name="connsiteY527" fmla="*/ 3454 h 19998"/>
                <a:gd name="connsiteX528" fmla="*/ 16366 w 19998"/>
                <a:gd name="connsiteY528" fmla="*/ 3518 h 19998"/>
                <a:gd name="connsiteX529" fmla="*/ 16490 w 19998"/>
                <a:gd name="connsiteY529" fmla="*/ 3518 h 19998"/>
                <a:gd name="connsiteX530" fmla="*/ 16506 w 19998"/>
                <a:gd name="connsiteY530" fmla="*/ 3600 h 19998"/>
                <a:gd name="connsiteX531" fmla="*/ 16590 w 19998"/>
                <a:gd name="connsiteY531" fmla="*/ 3624 h 19998"/>
                <a:gd name="connsiteX532" fmla="*/ 16611 w 19998"/>
                <a:gd name="connsiteY532" fmla="*/ 3581 h 19998"/>
                <a:gd name="connsiteX533" fmla="*/ 16694 w 19998"/>
                <a:gd name="connsiteY533" fmla="*/ 3600 h 19998"/>
                <a:gd name="connsiteX534" fmla="*/ 16694 w 19998"/>
                <a:gd name="connsiteY534" fmla="*/ 3560 h 19998"/>
                <a:gd name="connsiteX535" fmla="*/ 16716 w 19998"/>
                <a:gd name="connsiteY535" fmla="*/ 3560 h 19998"/>
                <a:gd name="connsiteX536" fmla="*/ 16716 w 19998"/>
                <a:gd name="connsiteY536" fmla="*/ 3518 h 19998"/>
                <a:gd name="connsiteX537" fmla="*/ 16759 w 19998"/>
                <a:gd name="connsiteY537" fmla="*/ 3497 h 19998"/>
                <a:gd name="connsiteX538" fmla="*/ 16759 w 19998"/>
                <a:gd name="connsiteY538" fmla="*/ 3478 h 19998"/>
                <a:gd name="connsiteX539" fmla="*/ 16940 w 19998"/>
                <a:gd name="connsiteY539" fmla="*/ 3478 h 19998"/>
                <a:gd name="connsiteX540" fmla="*/ 17085 w 19998"/>
                <a:gd name="connsiteY540" fmla="*/ 3560 h 19998"/>
                <a:gd name="connsiteX541" fmla="*/ 17085 w 19998"/>
                <a:gd name="connsiteY541" fmla="*/ 3534 h 19998"/>
                <a:gd name="connsiteX542" fmla="*/ 17192 w 19998"/>
                <a:gd name="connsiteY542" fmla="*/ 3518 h 19998"/>
                <a:gd name="connsiteX543" fmla="*/ 17192 w 19998"/>
                <a:gd name="connsiteY543" fmla="*/ 3534 h 19998"/>
                <a:gd name="connsiteX544" fmla="*/ 17373 w 19998"/>
                <a:gd name="connsiteY544" fmla="*/ 3640 h 19998"/>
                <a:gd name="connsiteX545" fmla="*/ 17354 w 19998"/>
                <a:gd name="connsiteY545" fmla="*/ 3663 h 19998"/>
                <a:gd name="connsiteX546" fmla="*/ 17437 w 19998"/>
                <a:gd name="connsiteY546" fmla="*/ 3783 h 19998"/>
                <a:gd name="connsiteX547" fmla="*/ 17397 w 19998"/>
                <a:gd name="connsiteY547" fmla="*/ 3783 h 19998"/>
                <a:gd name="connsiteX548" fmla="*/ 17414 w 19998"/>
                <a:gd name="connsiteY548" fmla="*/ 3826 h 19998"/>
                <a:gd name="connsiteX549" fmla="*/ 17437 w 19998"/>
                <a:gd name="connsiteY549" fmla="*/ 3826 h 19998"/>
                <a:gd name="connsiteX550" fmla="*/ 17602 w 19998"/>
                <a:gd name="connsiteY550" fmla="*/ 4028 h 19998"/>
                <a:gd name="connsiteX551" fmla="*/ 17623 w 19998"/>
                <a:gd name="connsiteY551" fmla="*/ 4091 h 19998"/>
                <a:gd name="connsiteX552" fmla="*/ 17642 w 19998"/>
                <a:gd name="connsiteY552" fmla="*/ 4091 h 19998"/>
                <a:gd name="connsiteX553" fmla="*/ 17683 w 19998"/>
                <a:gd name="connsiteY553" fmla="*/ 4211 h 19998"/>
                <a:gd name="connsiteX554" fmla="*/ 17849 w 19998"/>
                <a:gd name="connsiteY554" fmla="*/ 4211 h 19998"/>
                <a:gd name="connsiteX555" fmla="*/ 17849 w 19998"/>
                <a:gd name="connsiteY555" fmla="*/ 4171 h 19998"/>
                <a:gd name="connsiteX556" fmla="*/ 17871 w 19998"/>
                <a:gd name="connsiteY556" fmla="*/ 4171 h 19998"/>
                <a:gd name="connsiteX557" fmla="*/ 17830 w 19998"/>
                <a:gd name="connsiteY557" fmla="*/ 4091 h 19998"/>
                <a:gd name="connsiteX558" fmla="*/ 17871 w 19998"/>
                <a:gd name="connsiteY558" fmla="*/ 4065 h 19998"/>
                <a:gd name="connsiteX559" fmla="*/ 17935 w 19998"/>
                <a:gd name="connsiteY559" fmla="*/ 4091 h 19998"/>
                <a:gd name="connsiteX560" fmla="*/ 17976 w 19998"/>
                <a:gd name="connsiteY560" fmla="*/ 4065 h 19998"/>
                <a:gd name="connsiteX561" fmla="*/ 18019 w 19998"/>
                <a:gd name="connsiteY561" fmla="*/ 4091 h 19998"/>
                <a:gd name="connsiteX562" fmla="*/ 18140 w 19998"/>
                <a:gd name="connsiteY562" fmla="*/ 4131 h 19998"/>
                <a:gd name="connsiteX563" fmla="*/ 18183 w 19998"/>
                <a:gd name="connsiteY563" fmla="*/ 4293 h 19998"/>
                <a:gd name="connsiteX564" fmla="*/ 18200 w 19998"/>
                <a:gd name="connsiteY564" fmla="*/ 4293 h 19998"/>
                <a:gd name="connsiteX565" fmla="*/ 18223 w 19998"/>
                <a:gd name="connsiteY565" fmla="*/ 4211 h 19998"/>
                <a:gd name="connsiteX566" fmla="*/ 18240 w 19998"/>
                <a:gd name="connsiteY566" fmla="*/ 4211 h 19998"/>
                <a:gd name="connsiteX567" fmla="*/ 18240 w 19998"/>
                <a:gd name="connsiteY567" fmla="*/ 4230 h 19998"/>
                <a:gd name="connsiteX568" fmla="*/ 18281 w 19998"/>
                <a:gd name="connsiteY568" fmla="*/ 4230 h 19998"/>
                <a:gd name="connsiteX569" fmla="*/ 18328 w 19998"/>
                <a:gd name="connsiteY569" fmla="*/ 4270 h 19998"/>
                <a:gd name="connsiteX570" fmla="*/ 18369 w 19998"/>
                <a:gd name="connsiteY570" fmla="*/ 4253 h 19998"/>
                <a:gd name="connsiteX571" fmla="*/ 18388 w 19998"/>
                <a:gd name="connsiteY571" fmla="*/ 4270 h 19998"/>
                <a:gd name="connsiteX572" fmla="*/ 18531 w 19998"/>
                <a:gd name="connsiteY572" fmla="*/ 4253 h 19998"/>
                <a:gd name="connsiteX573" fmla="*/ 18531 w 19998"/>
                <a:gd name="connsiteY573" fmla="*/ 4270 h 19998"/>
                <a:gd name="connsiteX574" fmla="*/ 18631 w 19998"/>
                <a:gd name="connsiteY574" fmla="*/ 4211 h 19998"/>
                <a:gd name="connsiteX575" fmla="*/ 18631 w 19998"/>
                <a:gd name="connsiteY575" fmla="*/ 4131 h 19998"/>
                <a:gd name="connsiteX576" fmla="*/ 18762 w 19998"/>
                <a:gd name="connsiteY576" fmla="*/ 4108 h 19998"/>
                <a:gd name="connsiteX577" fmla="*/ 18778 w 19998"/>
                <a:gd name="connsiteY577" fmla="*/ 4148 h 19998"/>
                <a:gd name="connsiteX578" fmla="*/ 18821 w 19998"/>
                <a:gd name="connsiteY578" fmla="*/ 4131 h 19998"/>
                <a:gd name="connsiteX579" fmla="*/ 18943 w 19998"/>
                <a:gd name="connsiteY579" fmla="*/ 4333 h 19998"/>
                <a:gd name="connsiteX580" fmla="*/ 19047 w 19998"/>
                <a:gd name="connsiteY580" fmla="*/ 4333 h 19998"/>
                <a:gd name="connsiteX581" fmla="*/ 19064 w 19998"/>
                <a:gd name="connsiteY581" fmla="*/ 4392 h 19998"/>
                <a:gd name="connsiteX582" fmla="*/ 19152 w 19998"/>
                <a:gd name="connsiteY582" fmla="*/ 4392 h 19998"/>
                <a:gd name="connsiteX583" fmla="*/ 19152 w 19998"/>
                <a:gd name="connsiteY583" fmla="*/ 4373 h 19998"/>
                <a:gd name="connsiteX584" fmla="*/ 19212 w 19998"/>
                <a:gd name="connsiteY584" fmla="*/ 4373 h 19998"/>
                <a:gd name="connsiteX585" fmla="*/ 19212 w 19998"/>
                <a:gd name="connsiteY585" fmla="*/ 4392 h 19998"/>
                <a:gd name="connsiteX586" fmla="*/ 19317 w 19998"/>
                <a:gd name="connsiteY586" fmla="*/ 4333 h 19998"/>
                <a:gd name="connsiteX587" fmla="*/ 19417 w 19998"/>
                <a:gd name="connsiteY587" fmla="*/ 4392 h 19998"/>
                <a:gd name="connsiteX588" fmla="*/ 19443 w 19998"/>
                <a:gd name="connsiteY588" fmla="*/ 4373 h 19998"/>
                <a:gd name="connsiteX589" fmla="*/ 19500 w 19998"/>
                <a:gd name="connsiteY589" fmla="*/ 4373 h 19998"/>
                <a:gd name="connsiteX590" fmla="*/ 19521 w 19998"/>
                <a:gd name="connsiteY590" fmla="*/ 4352 h 19998"/>
                <a:gd name="connsiteX591" fmla="*/ 19998 w 19998"/>
                <a:gd name="connsiteY591" fmla="*/ 4512 h 19998"/>
                <a:gd name="connsiteX592" fmla="*/ 19750 w 19998"/>
                <a:gd name="connsiteY592" fmla="*/ 4939 h 19998"/>
                <a:gd name="connsiteX593" fmla="*/ 19712 w 19998"/>
                <a:gd name="connsiteY593" fmla="*/ 4939 h 19998"/>
                <a:gd name="connsiteX594" fmla="*/ 19686 w 19998"/>
                <a:gd name="connsiteY594" fmla="*/ 5003 h 19998"/>
                <a:gd name="connsiteX595" fmla="*/ 19645 w 19998"/>
                <a:gd name="connsiteY595" fmla="*/ 5003 h 19998"/>
                <a:gd name="connsiteX596" fmla="*/ 19131 w 19998"/>
                <a:gd name="connsiteY596" fmla="*/ 6512 h 19998"/>
                <a:gd name="connsiteX597" fmla="*/ 19236 w 19998"/>
                <a:gd name="connsiteY597" fmla="*/ 7750 h 19998"/>
                <a:gd name="connsiteX598" fmla="*/ 19212 w 19998"/>
                <a:gd name="connsiteY598" fmla="*/ 7750 h 19998"/>
                <a:gd name="connsiteX599" fmla="*/ 19090 w 19998"/>
                <a:gd name="connsiteY599" fmla="*/ 7870 h 19998"/>
                <a:gd name="connsiteX600" fmla="*/ 19152 w 19998"/>
                <a:gd name="connsiteY600" fmla="*/ 7853 h 19998"/>
                <a:gd name="connsiteX601" fmla="*/ 19064 w 19998"/>
                <a:gd name="connsiteY601" fmla="*/ 7973 h 19998"/>
                <a:gd name="connsiteX602" fmla="*/ 18983 w 19998"/>
                <a:gd name="connsiteY602" fmla="*/ 7973 h 19998"/>
                <a:gd name="connsiteX603" fmla="*/ 18714 w 19998"/>
                <a:gd name="connsiteY603" fmla="*/ 8135 h 19998"/>
                <a:gd name="connsiteX604" fmla="*/ 18695 w 19998"/>
                <a:gd name="connsiteY604" fmla="*/ 8093 h 19998"/>
                <a:gd name="connsiteX605" fmla="*/ 18614 w 19998"/>
                <a:gd name="connsiteY605" fmla="*/ 7997 h 19998"/>
                <a:gd name="connsiteX606" fmla="*/ 18304 w 19998"/>
                <a:gd name="connsiteY60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9142 h 19998"/>
                <a:gd name="connsiteX224" fmla="*/ 8007 w 19998"/>
                <a:gd name="connsiteY224" fmla="*/ 19119 h 19998"/>
                <a:gd name="connsiteX225" fmla="*/ 7907 w 19998"/>
                <a:gd name="connsiteY225" fmla="*/ 19119 h 19998"/>
                <a:gd name="connsiteX226" fmla="*/ 7676 w 19998"/>
                <a:gd name="connsiteY226" fmla="*/ 19119 h 19998"/>
                <a:gd name="connsiteX227" fmla="*/ 7511 w 19998"/>
                <a:gd name="connsiteY227" fmla="*/ 19159 h 19998"/>
                <a:gd name="connsiteX228" fmla="*/ 6892 w 19998"/>
                <a:gd name="connsiteY228" fmla="*/ 19102 h 19998"/>
                <a:gd name="connsiteX229" fmla="*/ 6868 w 19998"/>
                <a:gd name="connsiteY229" fmla="*/ 19060 h 19998"/>
                <a:gd name="connsiteX230" fmla="*/ 6730 w 19998"/>
                <a:gd name="connsiteY230" fmla="*/ 18877 h 19998"/>
                <a:gd name="connsiteX231" fmla="*/ 6599 w 19998"/>
                <a:gd name="connsiteY231" fmla="*/ 18837 h 19998"/>
                <a:gd name="connsiteX232" fmla="*/ 6583 w 19998"/>
                <a:gd name="connsiteY232" fmla="*/ 18795 h 19998"/>
                <a:gd name="connsiteX233" fmla="*/ 6478 w 19998"/>
                <a:gd name="connsiteY233" fmla="*/ 18731 h 19998"/>
                <a:gd name="connsiteX234" fmla="*/ 6254 w 19998"/>
                <a:gd name="connsiteY234" fmla="*/ 18858 h 19998"/>
                <a:gd name="connsiteX235" fmla="*/ 6149 w 19998"/>
                <a:gd name="connsiteY235" fmla="*/ 18773 h 19998"/>
                <a:gd name="connsiteX236" fmla="*/ 6066 w 19998"/>
                <a:gd name="connsiteY236" fmla="*/ 18877 h 19998"/>
                <a:gd name="connsiteX237" fmla="*/ 6025 w 19998"/>
                <a:gd name="connsiteY237" fmla="*/ 18858 h 19998"/>
                <a:gd name="connsiteX238" fmla="*/ 5861 w 19998"/>
                <a:gd name="connsiteY238" fmla="*/ 18632 h 19998"/>
                <a:gd name="connsiteX239" fmla="*/ 5820 w 19998"/>
                <a:gd name="connsiteY239" fmla="*/ 18632 h 19998"/>
                <a:gd name="connsiteX240" fmla="*/ 5732 w 19998"/>
                <a:gd name="connsiteY240" fmla="*/ 18447 h 19998"/>
                <a:gd name="connsiteX241" fmla="*/ 5075 w 19998"/>
                <a:gd name="connsiteY241" fmla="*/ 18310 h 19998"/>
                <a:gd name="connsiteX242" fmla="*/ 4806 w 19998"/>
                <a:gd name="connsiteY242" fmla="*/ 18165 h 19998"/>
                <a:gd name="connsiteX243" fmla="*/ 4725 w 19998"/>
                <a:gd name="connsiteY243" fmla="*/ 18247 h 19998"/>
                <a:gd name="connsiteX244" fmla="*/ 4515 w 19998"/>
                <a:gd name="connsiteY244" fmla="*/ 18101 h 19998"/>
                <a:gd name="connsiteX245" fmla="*/ 4684 w 19998"/>
                <a:gd name="connsiteY245" fmla="*/ 17737 h 19998"/>
                <a:gd name="connsiteX246" fmla="*/ 4415 w 19998"/>
                <a:gd name="connsiteY246" fmla="*/ 17634 h 19998"/>
                <a:gd name="connsiteX247" fmla="*/ 4294 w 19998"/>
                <a:gd name="connsiteY247" fmla="*/ 17594 h 19998"/>
                <a:gd name="connsiteX248" fmla="*/ 4103 w 19998"/>
                <a:gd name="connsiteY248" fmla="*/ 17617 h 19998"/>
                <a:gd name="connsiteX249" fmla="*/ 4063 w 19998"/>
                <a:gd name="connsiteY249" fmla="*/ 17495 h 19998"/>
                <a:gd name="connsiteX250" fmla="*/ 4041 w 19998"/>
                <a:gd name="connsiteY250" fmla="*/ 17495 h 19998"/>
                <a:gd name="connsiteX251" fmla="*/ 4025 w 19998"/>
                <a:gd name="connsiteY251" fmla="*/ 17432 h 19998"/>
                <a:gd name="connsiteX252" fmla="*/ 4103 w 19998"/>
                <a:gd name="connsiteY252" fmla="*/ 17415 h 19998"/>
                <a:gd name="connsiteX253" fmla="*/ 4251 w 19998"/>
                <a:gd name="connsiteY253" fmla="*/ 17389 h 19998"/>
                <a:gd name="connsiteX254" fmla="*/ 4251 w 19998"/>
                <a:gd name="connsiteY254" fmla="*/ 17373 h 19998"/>
                <a:gd name="connsiteX255" fmla="*/ 4499 w 19998"/>
                <a:gd name="connsiteY255" fmla="*/ 17084 h 19998"/>
                <a:gd name="connsiteX256" fmla="*/ 5037 w 19998"/>
                <a:gd name="connsiteY256" fmla="*/ 14969 h 19998"/>
                <a:gd name="connsiteX257" fmla="*/ 5011 w 19998"/>
                <a:gd name="connsiteY257" fmla="*/ 14767 h 19998"/>
                <a:gd name="connsiteX258" fmla="*/ 5218 w 19998"/>
                <a:gd name="connsiteY258" fmla="*/ 14525 h 19998"/>
                <a:gd name="connsiteX259" fmla="*/ 5427 w 19998"/>
                <a:gd name="connsiteY259" fmla="*/ 14583 h 19998"/>
                <a:gd name="connsiteX260" fmla="*/ 5444 w 19998"/>
                <a:gd name="connsiteY260" fmla="*/ 14525 h 19998"/>
                <a:gd name="connsiteX261" fmla="*/ 5387 w 19998"/>
                <a:gd name="connsiteY261" fmla="*/ 14464 h 19998"/>
                <a:gd name="connsiteX262" fmla="*/ 5427 w 19998"/>
                <a:gd name="connsiteY262" fmla="*/ 14485 h 19998"/>
                <a:gd name="connsiteX263" fmla="*/ 5427 w 19998"/>
                <a:gd name="connsiteY263" fmla="*/ 14464 h 19998"/>
                <a:gd name="connsiteX264" fmla="*/ 5218 w 19998"/>
                <a:gd name="connsiteY264" fmla="*/ 14318 h 19998"/>
                <a:gd name="connsiteX265" fmla="*/ 5075 w 19998"/>
                <a:gd name="connsiteY265" fmla="*/ 14647 h 19998"/>
                <a:gd name="connsiteX266" fmla="*/ 5037 w 19998"/>
                <a:gd name="connsiteY266" fmla="*/ 14623 h 19998"/>
                <a:gd name="connsiteX267" fmla="*/ 5427 w 19998"/>
                <a:gd name="connsiteY267" fmla="*/ 12509 h 19998"/>
                <a:gd name="connsiteX268" fmla="*/ 5470 w 19998"/>
                <a:gd name="connsiteY268" fmla="*/ 12492 h 19998"/>
                <a:gd name="connsiteX269" fmla="*/ 5511 w 19998"/>
                <a:gd name="connsiteY269" fmla="*/ 12548 h 19998"/>
                <a:gd name="connsiteX270" fmla="*/ 5961 w 19998"/>
                <a:gd name="connsiteY270" fmla="*/ 13284 h 19998"/>
                <a:gd name="connsiteX271" fmla="*/ 6352 w 19998"/>
                <a:gd name="connsiteY271" fmla="*/ 14017 h 19998"/>
                <a:gd name="connsiteX272" fmla="*/ 6352 w 19998"/>
                <a:gd name="connsiteY272" fmla="*/ 13808 h 19998"/>
                <a:gd name="connsiteX273" fmla="*/ 6001 w 19998"/>
                <a:gd name="connsiteY273" fmla="*/ 13058 h 19998"/>
                <a:gd name="connsiteX274" fmla="*/ 5675 w 19998"/>
                <a:gd name="connsiteY274" fmla="*/ 12532 h 19998"/>
                <a:gd name="connsiteX275" fmla="*/ 5551 w 19998"/>
                <a:gd name="connsiteY275" fmla="*/ 12410 h 19998"/>
                <a:gd name="connsiteX276" fmla="*/ 5258 w 19998"/>
                <a:gd name="connsiteY276" fmla="*/ 12227 h 19998"/>
                <a:gd name="connsiteX277" fmla="*/ 5242 w 19998"/>
                <a:gd name="connsiteY277" fmla="*/ 12243 h 19998"/>
                <a:gd name="connsiteX278" fmla="*/ 5175 w 19998"/>
                <a:gd name="connsiteY278" fmla="*/ 11961 h 19998"/>
                <a:gd name="connsiteX279" fmla="*/ 5363 w 19998"/>
                <a:gd name="connsiteY279" fmla="*/ 11961 h 19998"/>
                <a:gd name="connsiteX280" fmla="*/ 5487 w 19998"/>
                <a:gd name="connsiteY280" fmla="*/ 11653 h 19998"/>
                <a:gd name="connsiteX281" fmla="*/ 5470 w 19998"/>
                <a:gd name="connsiteY281" fmla="*/ 11653 h 19998"/>
                <a:gd name="connsiteX282" fmla="*/ 5470 w 19998"/>
                <a:gd name="connsiteY282" fmla="*/ 11637 h 19998"/>
                <a:gd name="connsiteX283" fmla="*/ 5444 w 19998"/>
                <a:gd name="connsiteY283" fmla="*/ 11268 h 19998"/>
                <a:gd name="connsiteX284" fmla="*/ 5339 w 19998"/>
                <a:gd name="connsiteY284" fmla="*/ 11146 h 19998"/>
                <a:gd name="connsiteX285" fmla="*/ 5251 w 19998"/>
                <a:gd name="connsiteY285" fmla="*/ 10849 h 19998"/>
                <a:gd name="connsiteX286" fmla="*/ 4784 w 19998"/>
                <a:gd name="connsiteY286" fmla="*/ 10539 h 19998"/>
                <a:gd name="connsiteX287" fmla="*/ 4603 w 19998"/>
                <a:gd name="connsiteY287" fmla="*/ 10497 h 19998"/>
                <a:gd name="connsiteX288" fmla="*/ 4620 w 19998"/>
                <a:gd name="connsiteY288" fmla="*/ 10476 h 19998"/>
                <a:gd name="connsiteX289" fmla="*/ 3877 w 19998"/>
                <a:gd name="connsiteY289" fmla="*/ 9395 h 19998"/>
                <a:gd name="connsiteX290" fmla="*/ 3941 w 19998"/>
                <a:gd name="connsiteY290" fmla="*/ 9353 h 19998"/>
                <a:gd name="connsiteX291" fmla="*/ 3918 w 19998"/>
                <a:gd name="connsiteY291" fmla="*/ 9353 h 19998"/>
                <a:gd name="connsiteX292" fmla="*/ 4168 w 19998"/>
                <a:gd name="connsiteY292" fmla="*/ 9071 h 19998"/>
                <a:gd name="connsiteX293" fmla="*/ 3753 w 19998"/>
                <a:gd name="connsiteY293" fmla="*/ 8829 h 19998"/>
                <a:gd name="connsiteX294" fmla="*/ 3899 w 19998"/>
                <a:gd name="connsiteY294" fmla="*/ 8645 h 19998"/>
                <a:gd name="connsiteX295" fmla="*/ 3899 w 19998"/>
                <a:gd name="connsiteY295" fmla="*/ 8521 h 19998"/>
                <a:gd name="connsiteX296" fmla="*/ 4472 w 19998"/>
                <a:gd name="connsiteY296" fmla="*/ 8666 h 19998"/>
                <a:gd name="connsiteX297" fmla="*/ 3877 w 19998"/>
                <a:gd name="connsiteY297" fmla="*/ 8457 h 19998"/>
                <a:gd name="connsiteX298" fmla="*/ 3689 w 19998"/>
                <a:gd name="connsiteY298" fmla="*/ 8587 h 19998"/>
                <a:gd name="connsiteX299" fmla="*/ 3360 w 19998"/>
                <a:gd name="connsiteY299" fmla="*/ 8401 h 19998"/>
                <a:gd name="connsiteX300" fmla="*/ 3303 w 19998"/>
                <a:gd name="connsiteY300" fmla="*/ 8239 h 19998"/>
                <a:gd name="connsiteX301" fmla="*/ 3465 w 19998"/>
                <a:gd name="connsiteY301" fmla="*/ 8077 h 19998"/>
                <a:gd name="connsiteX302" fmla="*/ 3344 w 19998"/>
                <a:gd name="connsiteY302" fmla="*/ 7910 h 19998"/>
                <a:gd name="connsiteX303" fmla="*/ 2844 w 19998"/>
                <a:gd name="connsiteY303" fmla="*/ 7933 h 19998"/>
                <a:gd name="connsiteX304" fmla="*/ 3115 w 19998"/>
                <a:gd name="connsiteY304" fmla="*/ 7651 h 19998"/>
                <a:gd name="connsiteX305" fmla="*/ 2477 w 19998"/>
                <a:gd name="connsiteY305" fmla="*/ 7750 h 19998"/>
                <a:gd name="connsiteX306" fmla="*/ 2477 w 19998"/>
                <a:gd name="connsiteY306" fmla="*/ 7973 h 19998"/>
                <a:gd name="connsiteX307" fmla="*/ 2127 w 19998"/>
                <a:gd name="connsiteY307" fmla="*/ 7442 h 19998"/>
                <a:gd name="connsiteX308" fmla="*/ 1831 w 19998"/>
                <a:gd name="connsiteY308" fmla="*/ 7261 h 19998"/>
                <a:gd name="connsiteX309" fmla="*/ 1260 w 19998"/>
                <a:gd name="connsiteY309" fmla="*/ 6996 h 19998"/>
                <a:gd name="connsiteX310" fmla="*/ 1276 w 19998"/>
                <a:gd name="connsiteY310" fmla="*/ 6975 h 19998"/>
                <a:gd name="connsiteX311" fmla="*/ 1260 w 19998"/>
                <a:gd name="connsiteY311" fmla="*/ 6958 h 19998"/>
                <a:gd name="connsiteX312" fmla="*/ 1172 w 19998"/>
                <a:gd name="connsiteY312" fmla="*/ 6892 h 19998"/>
                <a:gd name="connsiteX313" fmla="*/ 886 w 19998"/>
                <a:gd name="connsiteY313" fmla="*/ 6975 h 19998"/>
                <a:gd name="connsiteX314" fmla="*/ 679 w 19998"/>
                <a:gd name="connsiteY314" fmla="*/ 7099 h 19998"/>
                <a:gd name="connsiteX315" fmla="*/ 533 w 19998"/>
                <a:gd name="connsiteY315" fmla="*/ 7078 h 19998"/>
                <a:gd name="connsiteX316" fmla="*/ 533 w 19998"/>
                <a:gd name="connsiteY316" fmla="*/ 7022 h 19998"/>
                <a:gd name="connsiteX317" fmla="*/ 574 w 19998"/>
                <a:gd name="connsiteY317" fmla="*/ 6996 h 19998"/>
                <a:gd name="connsiteX318" fmla="*/ 305 w 19998"/>
                <a:gd name="connsiteY318" fmla="*/ 6568 h 19998"/>
                <a:gd name="connsiteX319" fmla="*/ 264 w 19998"/>
                <a:gd name="connsiteY319" fmla="*/ 6594 h 19998"/>
                <a:gd name="connsiteX320" fmla="*/ 164 w 19998"/>
                <a:gd name="connsiteY320" fmla="*/ 6528 h 19998"/>
                <a:gd name="connsiteX321" fmla="*/ 0 w 19998"/>
                <a:gd name="connsiteY321" fmla="*/ 6490 h 19998"/>
                <a:gd name="connsiteX322" fmla="*/ 17 w 19998"/>
                <a:gd name="connsiteY322" fmla="*/ 6465 h 19998"/>
                <a:gd name="connsiteX323" fmla="*/ 57 w 19998"/>
                <a:gd name="connsiteY323" fmla="*/ 6465 h 19998"/>
                <a:gd name="connsiteX324" fmla="*/ 695 w 19998"/>
                <a:gd name="connsiteY324" fmla="*/ 6408 h 19998"/>
                <a:gd name="connsiteX325" fmla="*/ 760 w 19998"/>
                <a:gd name="connsiteY325" fmla="*/ 6262 h 19998"/>
                <a:gd name="connsiteX326" fmla="*/ 433 w 19998"/>
                <a:gd name="connsiteY326" fmla="*/ 6084 h 19998"/>
                <a:gd name="connsiteX327" fmla="*/ 348 w 19998"/>
                <a:gd name="connsiteY327" fmla="*/ 6204 h 19998"/>
                <a:gd name="connsiteX328" fmla="*/ 329 w 19998"/>
                <a:gd name="connsiteY328" fmla="*/ 6204 h 19998"/>
                <a:gd name="connsiteX329" fmla="*/ 305 w 19998"/>
                <a:gd name="connsiteY329" fmla="*/ 6060 h 19998"/>
                <a:gd name="connsiteX330" fmla="*/ 348 w 19998"/>
                <a:gd name="connsiteY330" fmla="*/ 6044 h 19998"/>
                <a:gd name="connsiteX331" fmla="*/ 348 w 19998"/>
                <a:gd name="connsiteY331" fmla="*/ 5997 h 19998"/>
                <a:gd name="connsiteX332" fmla="*/ 248 w 19998"/>
                <a:gd name="connsiteY332" fmla="*/ 5997 h 19998"/>
                <a:gd name="connsiteX333" fmla="*/ 221 w 19998"/>
                <a:gd name="connsiteY333" fmla="*/ 5938 h 19998"/>
                <a:gd name="connsiteX334" fmla="*/ 329 w 19998"/>
                <a:gd name="connsiteY334" fmla="*/ 5938 h 19998"/>
                <a:gd name="connsiteX335" fmla="*/ 348 w 19998"/>
                <a:gd name="connsiteY335" fmla="*/ 5818 h 19998"/>
                <a:gd name="connsiteX336" fmla="*/ 391 w 19998"/>
                <a:gd name="connsiteY336" fmla="*/ 5818 h 19998"/>
                <a:gd name="connsiteX337" fmla="*/ 369 w 19998"/>
                <a:gd name="connsiteY337" fmla="*/ 5917 h 19998"/>
                <a:gd name="connsiteX338" fmla="*/ 433 w 19998"/>
                <a:gd name="connsiteY338" fmla="*/ 5877 h 19998"/>
                <a:gd name="connsiteX339" fmla="*/ 433 w 19998"/>
                <a:gd name="connsiteY339" fmla="*/ 5898 h 19998"/>
                <a:gd name="connsiteX340" fmla="*/ 410 w 19998"/>
                <a:gd name="connsiteY340" fmla="*/ 5917 h 19998"/>
                <a:gd name="connsiteX341" fmla="*/ 555 w 19998"/>
                <a:gd name="connsiteY341" fmla="*/ 5938 h 19998"/>
                <a:gd name="connsiteX342" fmla="*/ 555 w 19998"/>
                <a:gd name="connsiteY342" fmla="*/ 5955 h 19998"/>
                <a:gd name="connsiteX343" fmla="*/ 738 w 19998"/>
                <a:gd name="connsiteY343" fmla="*/ 5938 h 19998"/>
                <a:gd name="connsiteX344" fmla="*/ 695 w 19998"/>
                <a:gd name="connsiteY344" fmla="*/ 5835 h 19998"/>
                <a:gd name="connsiteX345" fmla="*/ 655 w 19998"/>
                <a:gd name="connsiteY345" fmla="*/ 5835 h 19998"/>
                <a:gd name="connsiteX346" fmla="*/ 598 w 19998"/>
                <a:gd name="connsiteY346" fmla="*/ 5736 h 19998"/>
                <a:gd name="connsiteX347" fmla="*/ 141 w 19998"/>
                <a:gd name="connsiteY347" fmla="*/ 5778 h 19998"/>
                <a:gd name="connsiteX348" fmla="*/ 141 w 19998"/>
                <a:gd name="connsiteY348" fmla="*/ 5795 h 19998"/>
                <a:gd name="connsiteX349" fmla="*/ 17 w 19998"/>
                <a:gd name="connsiteY349" fmla="*/ 5818 h 19998"/>
                <a:gd name="connsiteX350" fmla="*/ 141 w 19998"/>
                <a:gd name="connsiteY350" fmla="*/ 5287 h 19998"/>
                <a:gd name="connsiteX351" fmla="*/ 181 w 19998"/>
                <a:gd name="connsiteY351" fmla="*/ 5268 h 19998"/>
                <a:gd name="connsiteX352" fmla="*/ 348 w 19998"/>
                <a:gd name="connsiteY352" fmla="*/ 5247 h 19998"/>
                <a:gd name="connsiteX353" fmla="*/ 450 w 19998"/>
                <a:gd name="connsiteY353" fmla="*/ 5149 h 19998"/>
                <a:gd name="connsiteX354" fmla="*/ 617 w 19998"/>
                <a:gd name="connsiteY354" fmla="*/ 5149 h 19998"/>
                <a:gd name="connsiteX355" fmla="*/ 803 w 19998"/>
                <a:gd name="connsiteY355" fmla="*/ 5085 h 19998"/>
                <a:gd name="connsiteX356" fmla="*/ 826 w 19998"/>
                <a:gd name="connsiteY356" fmla="*/ 5106 h 19998"/>
                <a:gd name="connsiteX357" fmla="*/ 803 w 19998"/>
                <a:gd name="connsiteY357" fmla="*/ 5149 h 19998"/>
                <a:gd name="connsiteX358" fmla="*/ 1276 w 19998"/>
                <a:gd name="connsiteY358" fmla="*/ 5022 h 19998"/>
                <a:gd name="connsiteX359" fmla="*/ 1276 w 19998"/>
                <a:gd name="connsiteY359" fmla="*/ 5003 h 19998"/>
                <a:gd name="connsiteX360" fmla="*/ 1276 w 19998"/>
                <a:gd name="connsiteY360" fmla="*/ 5022 h 19998"/>
                <a:gd name="connsiteX361" fmla="*/ 1298 w 19998"/>
                <a:gd name="connsiteY361" fmla="*/ 5022 h 19998"/>
                <a:gd name="connsiteX362" fmla="*/ 1341 w 19998"/>
                <a:gd name="connsiteY362" fmla="*/ 5165 h 19998"/>
                <a:gd name="connsiteX363" fmla="*/ 1524 w 19998"/>
                <a:gd name="connsiteY363" fmla="*/ 5069 h 19998"/>
                <a:gd name="connsiteX364" fmla="*/ 1562 w 19998"/>
                <a:gd name="connsiteY364" fmla="*/ 5069 h 19998"/>
                <a:gd name="connsiteX365" fmla="*/ 1815 w 19998"/>
                <a:gd name="connsiteY365" fmla="*/ 5125 h 19998"/>
                <a:gd name="connsiteX366" fmla="*/ 1936 w 19998"/>
                <a:gd name="connsiteY366" fmla="*/ 5165 h 19998"/>
                <a:gd name="connsiteX367" fmla="*/ 1936 w 19998"/>
                <a:gd name="connsiteY367" fmla="*/ 5149 h 19998"/>
                <a:gd name="connsiteX368" fmla="*/ 1979 w 19998"/>
                <a:gd name="connsiteY368" fmla="*/ 5003 h 19998"/>
                <a:gd name="connsiteX369" fmla="*/ 1936 w 19998"/>
                <a:gd name="connsiteY369" fmla="*/ 4939 h 19998"/>
                <a:gd name="connsiteX370" fmla="*/ 2103 w 19998"/>
                <a:gd name="connsiteY370" fmla="*/ 4820 h 19998"/>
                <a:gd name="connsiteX371" fmla="*/ 2496 w 19998"/>
                <a:gd name="connsiteY371" fmla="*/ 4777 h 19998"/>
                <a:gd name="connsiteX372" fmla="*/ 2536 w 19998"/>
                <a:gd name="connsiteY372" fmla="*/ 4860 h 19998"/>
                <a:gd name="connsiteX373" fmla="*/ 2722 w 19998"/>
                <a:gd name="connsiteY373" fmla="*/ 4761 h 19998"/>
                <a:gd name="connsiteX374" fmla="*/ 2722 w 19998"/>
                <a:gd name="connsiteY374" fmla="*/ 4900 h 19998"/>
                <a:gd name="connsiteX375" fmla="*/ 2805 w 19998"/>
                <a:gd name="connsiteY375" fmla="*/ 4923 h 19998"/>
                <a:gd name="connsiteX376" fmla="*/ 2970 w 19998"/>
                <a:gd name="connsiteY376" fmla="*/ 5189 h 19998"/>
                <a:gd name="connsiteX377" fmla="*/ 3256 w 19998"/>
                <a:gd name="connsiteY377" fmla="*/ 5673 h 19998"/>
                <a:gd name="connsiteX378" fmla="*/ 3608 w 19998"/>
                <a:gd name="connsiteY378" fmla="*/ 5391 h 19998"/>
                <a:gd name="connsiteX379" fmla="*/ 3860 w 19998"/>
                <a:gd name="connsiteY379" fmla="*/ 5268 h 19998"/>
                <a:gd name="connsiteX380" fmla="*/ 3999 w 19998"/>
                <a:gd name="connsiteY380" fmla="*/ 5534 h 19998"/>
                <a:gd name="connsiteX381" fmla="*/ 4351 w 19998"/>
                <a:gd name="connsiteY381" fmla="*/ 5351 h 19998"/>
                <a:gd name="connsiteX382" fmla="*/ 4580 w 19998"/>
                <a:gd name="connsiteY382" fmla="*/ 5268 h 19998"/>
                <a:gd name="connsiteX383" fmla="*/ 4580 w 19998"/>
                <a:gd name="connsiteY383" fmla="*/ 5471 h 19998"/>
                <a:gd name="connsiteX384" fmla="*/ 4994 w 19998"/>
                <a:gd name="connsiteY384" fmla="*/ 5449 h 19998"/>
                <a:gd name="connsiteX385" fmla="*/ 5323 w 19998"/>
                <a:gd name="connsiteY385" fmla="*/ 5471 h 19998"/>
                <a:gd name="connsiteX386" fmla="*/ 5242 w 19998"/>
                <a:gd name="connsiteY386" fmla="*/ 5407 h 19998"/>
                <a:gd name="connsiteX387" fmla="*/ 4994 w 19998"/>
                <a:gd name="connsiteY387" fmla="*/ 5003 h 19998"/>
                <a:gd name="connsiteX388" fmla="*/ 4970 w 19998"/>
                <a:gd name="connsiteY388" fmla="*/ 5003 h 19998"/>
                <a:gd name="connsiteX389" fmla="*/ 5054 w 19998"/>
                <a:gd name="connsiteY389" fmla="*/ 4618 h 19998"/>
                <a:gd name="connsiteX390" fmla="*/ 5054 w 19998"/>
                <a:gd name="connsiteY390" fmla="*/ 4601 h 19998"/>
                <a:gd name="connsiteX391" fmla="*/ 5037 w 19998"/>
                <a:gd name="connsiteY391" fmla="*/ 4618 h 19998"/>
                <a:gd name="connsiteX392" fmla="*/ 5011 w 19998"/>
                <a:gd name="connsiteY392" fmla="*/ 4131 h 19998"/>
                <a:gd name="connsiteX393" fmla="*/ 4642 w 19998"/>
                <a:gd name="connsiteY393" fmla="*/ 3335 h 19998"/>
                <a:gd name="connsiteX394" fmla="*/ 4663 w 19998"/>
                <a:gd name="connsiteY394" fmla="*/ 3092 h 19998"/>
                <a:gd name="connsiteX395" fmla="*/ 4563 w 19998"/>
                <a:gd name="connsiteY395" fmla="*/ 3050 h 19998"/>
                <a:gd name="connsiteX396" fmla="*/ 4684 w 19998"/>
                <a:gd name="connsiteY396" fmla="*/ 2947 h 19998"/>
                <a:gd name="connsiteX397" fmla="*/ 5242 w 19998"/>
                <a:gd name="connsiteY397" fmla="*/ 3092 h 19998"/>
                <a:gd name="connsiteX398" fmla="*/ 5258 w 19998"/>
                <a:gd name="connsiteY398" fmla="*/ 3029 h 19998"/>
                <a:gd name="connsiteX399" fmla="*/ 5570 w 19998"/>
                <a:gd name="connsiteY399" fmla="*/ 3050 h 19998"/>
                <a:gd name="connsiteX400" fmla="*/ 5632 w 19998"/>
                <a:gd name="connsiteY400" fmla="*/ 3252 h 19998"/>
                <a:gd name="connsiteX401" fmla="*/ 5592 w 19998"/>
                <a:gd name="connsiteY401" fmla="*/ 3252 h 19998"/>
                <a:gd name="connsiteX402" fmla="*/ 5570 w 19998"/>
                <a:gd name="connsiteY402" fmla="*/ 3316 h 19998"/>
                <a:gd name="connsiteX403" fmla="*/ 5511 w 19998"/>
                <a:gd name="connsiteY403" fmla="*/ 3316 h 19998"/>
                <a:gd name="connsiteX404" fmla="*/ 5675 w 19998"/>
                <a:gd name="connsiteY404" fmla="*/ 3800 h 19998"/>
                <a:gd name="connsiteX405" fmla="*/ 5649 w 19998"/>
                <a:gd name="connsiteY405" fmla="*/ 3826 h 19998"/>
                <a:gd name="connsiteX406" fmla="*/ 5732 w 19998"/>
                <a:gd name="connsiteY406" fmla="*/ 3842 h 19998"/>
                <a:gd name="connsiteX407" fmla="*/ 5713 w 19998"/>
                <a:gd name="connsiteY407" fmla="*/ 3842 h 19998"/>
                <a:gd name="connsiteX408" fmla="*/ 5732 w 19998"/>
                <a:gd name="connsiteY408" fmla="*/ 3882 h 19998"/>
                <a:gd name="connsiteX409" fmla="*/ 5775 w 19998"/>
                <a:gd name="connsiteY409" fmla="*/ 3882 h 19998"/>
                <a:gd name="connsiteX410" fmla="*/ 5861 w 19998"/>
                <a:gd name="connsiteY410" fmla="*/ 3762 h 19998"/>
                <a:gd name="connsiteX411" fmla="*/ 6499 w 19998"/>
                <a:gd name="connsiteY411" fmla="*/ 3906 h 19998"/>
                <a:gd name="connsiteX412" fmla="*/ 7611 w 19998"/>
                <a:gd name="connsiteY412" fmla="*/ 3826 h 19998"/>
                <a:gd name="connsiteX413" fmla="*/ 7923 w 19998"/>
                <a:gd name="connsiteY413" fmla="*/ 3722 h 19998"/>
                <a:gd name="connsiteX414" fmla="*/ 8045 w 19998"/>
                <a:gd name="connsiteY414" fmla="*/ 3703 h 19998"/>
                <a:gd name="connsiteX415" fmla="*/ 7611 w 19998"/>
                <a:gd name="connsiteY415" fmla="*/ 3600 h 19998"/>
                <a:gd name="connsiteX416" fmla="*/ 7611 w 19998"/>
                <a:gd name="connsiteY416" fmla="*/ 3581 h 19998"/>
                <a:gd name="connsiteX417" fmla="*/ 7799 w 19998"/>
                <a:gd name="connsiteY417" fmla="*/ 3092 h 19998"/>
                <a:gd name="connsiteX418" fmla="*/ 9574 w 19998"/>
                <a:gd name="connsiteY418" fmla="*/ 2317 h 19998"/>
                <a:gd name="connsiteX419" fmla="*/ 9843 w 19998"/>
                <a:gd name="connsiteY419" fmla="*/ 1993 h 19998"/>
                <a:gd name="connsiteX420" fmla="*/ 9902 w 19998"/>
                <a:gd name="connsiteY420" fmla="*/ 2051 h 19998"/>
                <a:gd name="connsiteX421" fmla="*/ 10031 w 19998"/>
                <a:gd name="connsiteY421" fmla="*/ 2051 h 19998"/>
                <a:gd name="connsiteX422" fmla="*/ 9964 w 19998"/>
                <a:gd name="connsiteY422" fmla="*/ 1972 h 19998"/>
                <a:gd name="connsiteX423" fmla="*/ 9943 w 19998"/>
                <a:gd name="connsiteY423" fmla="*/ 1993 h 19998"/>
                <a:gd name="connsiteX424" fmla="*/ 9843 w 19998"/>
                <a:gd name="connsiteY424" fmla="*/ 1645 h 19998"/>
                <a:gd name="connsiteX425" fmla="*/ 9902 w 19998"/>
                <a:gd name="connsiteY425" fmla="*/ 1645 h 19998"/>
                <a:gd name="connsiteX426" fmla="*/ 9902 w 19998"/>
                <a:gd name="connsiteY426" fmla="*/ 1628 h 19998"/>
                <a:gd name="connsiteX427" fmla="*/ 9902 w 19998"/>
                <a:gd name="connsiteY427" fmla="*/ 1607 h 19998"/>
                <a:gd name="connsiteX428" fmla="*/ 9843 w 19998"/>
                <a:gd name="connsiteY428" fmla="*/ 1542 h 19998"/>
                <a:gd name="connsiteX429" fmla="*/ 9886 w 19998"/>
                <a:gd name="connsiteY429" fmla="*/ 1260 h 19998"/>
                <a:gd name="connsiteX430" fmla="*/ 9926 w 19998"/>
                <a:gd name="connsiteY430" fmla="*/ 1243 h 19998"/>
                <a:gd name="connsiteX431" fmla="*/ 9886 w 19998"/>
                <a:gd name="connsiteY431" fmla="*/ 815 h 19998"/>
                <a:gd name="connsiteX432" fmla="*/ 9902 w 19998"/>
                <a:gd name="connsiteY432" fmla="*/ 815 h 19998"/>
                <a:gd name="connsiteX433" fmla="*/ 9886 w 19998"/>
                <a:gd name="connsiteY433" fmla="*/ 484 h 19998"/>
                <a:gd name="connsiteX434" fmla="*/ 10645 w 19998"/>
                <a:gd name="connsiteY434" fmla="*/ 186 h 19998"/>
                <a:gd name="connsiteX435" fmla="*/ 11307 w 19998"/>
                <a:gd name="connsiteY435" fmla="*/ 0 h 19998"/>
                <a:gd name="connsiteX436" fmla="*/ 11431 w 19998"/>
                <a:gd name="connsiteY436" fmla="*/ 324 h 19998"/>
                <a:gd name="connsiteX437" fmla="*/ 11431 w 19998"/>
                <a:gd name="connsiteY437" fmla="*/ 630 h 19998"/>
                <a:gd name="connsiteX438" fmla="*/ 11577 w 19998"/>
                <a:gd name="connsiteY438" fmla="*/ 630 h 19998"/>
                <a:gd name="connsiteX439" fmla="*/ 11700 w 19998"/>
                <a:gd name="connsiteY439" fmla="*/ 832 h 19998"/>
                <a:gd name="connsiteX440" fmla="*/ 11822 w 19998"/>
                <a:gd name="connsiteY440" fmla="*/ 895 h 19998"/>
                <a:gd name="connsiteX441" fmla="*/ 12158 w 19998"/>
                <a:gd name="connsiteY441" fmla="*/ 670 h 19998"/>
                <a:gd name="connsiteX442" fmla="*/ 12279 w 19998"/>
                <a:gd name="connsiteY442" fmla="*/ 792 h 19998"/>
                <a:gd name="connsiteX443" fmla="*/ 12255 w 19998"/>
                <a:gd name="connsiteY443" fmla="*/ 815 h 19998"/>
                <a:gd name="connsiteX444" fmla="*/ 12360 w 19998"/>
                <a:gd name="connsiteY444" fmla="*/ 895 h 19998"/>
                <a:gd name="connsiteX445" fmla="*/ 12360 w 19998"/>
                <a:gd name="connsiteY445" fmla="*/ 912 h 19998"/>
                <a:gd name="connsiteX446" fmla="*/ 12339 w 19998"/>
                <a:gd name="connsiteY446" fmla="*/ 935 h 19998"/>
                <a:gd name="connsiteX447" fmla="*/ 12548 w 19998"/>
                <a:gd name="connsiteY447" fmla="*/ 1342 h 19998"/>
                <a:gd name="connsiteX448" fmla="*/ 12753 w 19998"/>
                <a:gd name="connsiteY448" fmla="*/ 1260 h 19998"/>
                <a:gd name="connsiteX449" fmla="*/ 12729 w 19998"/>
                <a:gd name="connsiteY449" fmla="*/ 1363 h 19998"/>
                <a:gd name="connsiteX450" fmla="*/ 12834 w 19998"/>
                <a:gd name="connsiteY450" fmla="*/ 1323 h 19998"/>
                <a:gd name="connsiteX451" fmla="*/ 12853 w 19998"/>
                <a:gd name="connsiteY451" fmla="*/ 1342 h 19998"/>
                <a:gd name="connsiteX452" fmla="*/ 12901 w 19998"/>
                <a:gd name="connsiteY452" fmla="*/ 1342 h 19998"/>
                <a:gd name="connsiteX453" fmla="*/ 13039 w 19998"/>
                <a:gd name="connsiteY453" fmla="*/ 1769 h 19998"/>
                <a:gd name="connsiteX454" fmla="*/ 13039 w 19998"/>
                <a:gd name="connsiteY454" fmla="*/ 1751 h 19998"/>
                <a:gd name="connsiteX455" fmla="*/ 13065 w 19998"/>
                <a:gd name="connsiteY455" fmla="*/ 1751 h 19998"/>
                <a:gd name="connsiteX456" fmla="*/ 13082 w 19998"/>
                <a:gd name="connsiteY456" fmla="*/ 1671 h 19998"/>
                <a:gd name="connsiteX457" fmla="*/ 13186 w 19998"/>
                <a:gd name="connsiteY457" fmla="*/ 1645 h 19998"/>
                <a:gd name="connsiteX458" fmla="*/ 13203 w 19998"/>
                <a:gd name="connsiteY458" fmla="*/ 1671 h 19998"/>
                <a:gd name="connsiteX459" fmla="*/ 13203 w 19998"/>
                <a:gd name="connsiteY459" fmla="*/ 1645 h 19998"/>
                <a:gd name="connsiteX460" fmla="*/ 13267 w 19998"/>
                <a:gd name="connsiteY460" fmla="*/ 1645 h 19998"/>
                <a:gd name="connsiteX461" fmla="*/ 13267 w 19998"/>
                <a:gd name="connsiteY461" fmla="*/ 1671 h 19998"/>
                <a:gd name="connsiteX462" fmla="*/ 13308 w 19998"/>
                <a:gd name="connsiteY462" fmla="*/ 1687 h 19998"/>
                <a:gd name="connsiteX463" fmla="*/ 13308 w 19998"/>
                <a:gd name="connsiteY463" fmla="*/ 1711 h 19998"/>
                <a:gd name="connsiteX464" fmla="*/ 13515 w 19998"/>
                <a:gd name="connsiteY464" fmla="*/ 1628 h 19998"/>
                <a:gd name="connsiteX465" fmla="*/ 13598 w 19998"/>
                <a:gd name="connsiteY465" fmla="*/ 1751 h 19998"/>
                <a:gd name="connsiteX466" fmla="*/ 13660 w 19998"/>
                <a:gd name="connsiteY466" fmla="*/ 1769 h 19998"/>
                <a:gd name="connsiteX467" fmla="*/ 13660 w 19998"/>
                <a:gd name="connsiteY467" fmla="*/ 1833 h 19998"/>
                <a:gd name="connsiteX468" fmla="*/ 13677 w 19998"/>
                <a:gd name="connsiteY468" fmla="*/ 1833 h 19998"/>
                <a:gd name="connsiteX469" fmla="*/ 13677 w 19998"/>
                <a:gd name="connsiteY469" fmla="*/ 1849 h 19998"/>
                <a:gd name="connsiteX470" fmla="*/ 13725 w 19998"/>
                <a:gd name="connsiteY470" fmla="*/ 1849 h 19998"/>
                <a:gd name="connsiteX471" fmla="*/ 13703 w 19998"/>
                <a:gd name="connsiteY471" fmla="*/ 1833 h 19998"/>
                <a:gd name="connsiteX472" fmla="*/ 13725 w 19998"/>
                <a:gd name="connsiteY472" fmla="*/ 1791 h 19998"/>
                <a:gd name="connsiteX473" fmla="*/ 13808 w 19998"/>
                <a:gd name="connsiteY473" fmla="*/ 1873 h 19998"/>
                <a:gd name="connsiteX474" fmla="*/ 13725 w 19998"/>
                <a:gd name="connsiteY474" fmla="*/ 2155 h 19998"/>
                <a:gd name="connsiteX475" fmla="*/ 13725 w 19998"/>
                <a:gd name="connsiteY475" fmla="*/ 2138 h 19998"/>
                <a:gd name="connsiteX476" fmla="*/ 13784 w 19998"/>
                <a:gd name="connsiteY476" fmla="*/ 2155 h 19998"/>
                <a:gd name="connsiteX477" fmla="*/ 13825 w 19998"/>
                <a:gd name="connsiteY477" fmla="*/ 2301 h 19998"/>
                <a:gd name="connsiteX478" fmla="*/ 13703 w 19998"/>
                <a:gd name="connsiteY478" fmla="*/ 2420 h 19998"/>
                <a:gd name="connsiteX479" fmla="*/ 13741 w 19998"/>
                <a:gd name="connsiteY479" fmla="*/ 2463 h 19998"/>
                <a:gd name="connsiteX480" fmla="*/ 13703 w 19998"/>
                <a:gd name="connsiteY480" fmla="*/ 2503 h 19998"/>
                <a:gd name="connsiteX481" fmla="*/ 13784 w 19998"/>
                <a:gd name="connsiteY481" fmla="*/ 2519 h 19998"/>
                <a:gd name="connsiteX482" fmla="*/ 13784 w 19998"/>
                <a:gd name="connsiteY482" fmla="*/ 2540 h 19998"/>
                <a:gd name="connsiteX483" fmla="*/ 13849 w 19998"/>
                <a:gd name="connsiteY483" fmla="*/ 2540 h 19998"/>
                <a:gd name="connsiteX484" fmla="*/ 14280 w 19998"/>
                <a:gd name="connsiteY484" fmla="*/ 2540 h 19998"/>
                <a:gd name="connsiteX485" fmla="*/ 14527 w 19998"/>
                <a:gd name="connsiteY485" fmla="*/ 2437 h 19998"/>
                <a:gd name="connsiteX486" fmla="*/ 14527 w 19998"/>
                <a:gd name="connsiteY486" fmla="*/ 2218 h 19998"/>
                <a:gd name="connsiteX487" fmla="*/ 14715 w 19998"/>
                <a:gd name="connsiteY487" fmla="*/ 2051 h 19998"/>
                <a:gd name="connsiteX488" fmla="*/ 14815 w 19998"/>
                <a:gd name="connsiteY488" fmla="*/ 2115 h 19998"/>
                <a:gd name="connsiteX489" fmla="*/ 14775 w 19998"/>
                <a:gd name="connsiteY489" fmla="*/ 2138 h 19998"/>
                <a:gd name="connsiteX490" fmla="*/ 14796 w 19998"/>
                <a:gd name="connsiteY490" fmla="*/ 2218 h 19998"/>
                <a:gd name="connsiteX491" fmla="*/ 14756 w 19998"/>
                <a:gd name="connsiteY491" fmla="*/ 2195 h 19998"/>
                <a:gd name="connsiteX492" fmla="*/ 14732 w 19998"/>
                <a:gd name="connsiteY492" fmla="*/ 2218 h 19998"/>
                <a:gd name="connsiteX493" fmla="*/ 14756 w 19998"/>
                <a:gd name="connsiteY493" fmla="*/ 2237 h 19998"/>
                <a:gd name="connsiteX494" fmla="*/ 14732 w 19998"/>
                <a:gd name="connsiteY494" fmla="*/ 2275 h 19998"/>
                <a:gd name="connsiteX495" fmla="*/ 14715 w 19998"/>
                <a:gd name="connsiteY495" fmla="*/ 2275 h 19998"/>
                <a:gd name="connsiteX496" fmla="*/ 14756 w 19998"/>
                <a:gd name="connsiteY496" fmla="*/ 2341 h 19998"/>
                <a:gd name="connsiteX497" fmla="*/ 14675 w 19998"/>
                <a:gd name="connsiteY497" fmla="*/ 2519 h 19998"/>
                <a:gd name="connsiteX498" fmla="*/ 14815 w 19998"/>
                <a:gd name="connsiteY498" fmla="*/ 2622 h 19998"/>
                <a:gd name="connsiteX499" fmla="*/ 14796 w 19998"/>
                <a:gd name="connsiteY499" fmla="*/ 2904 h 19998"/>
                <a:gd name="connsiteX500" fmla="*/ 14918 w 19998"/>
                <a:gd name="connsiteY500" fmla="*/ 2904 h 19998"/>
                <a:gd name="connsiteX501" fmla="*/ 14918 w 19998"/>
                <a:gd name="connsiteY501" fmla="*/ 2867 h 19998"/>
                <a:gd name="connsiteX502" fmla="*/ 15001 w 19998"/>
                <a:gd name="connsiteY502" fmla="*/ 2888 h 19998"/>
                <a:gd name="connsiteX503" fmla="*/ 15230 w 19998"/>
                <a:gd name="connsiteY503" fmla="*/ 3074 h 19998"/>
                <a:gd name="connsiteX504" fmla="*/ 15249 w 19998"/>
                <a:gd name="connsiteY504" fmla="*/ 3050 h 19998"/>
                <a:gd name="connsiteX505" fmla="*/ 15249 w 19998"/>
                <a:gd name="connsiteY505" fmla="*/ 3114 h 19998"/>
                <a:gd name="connsiteX506" fmla="*/ 15330 w 19998"/>
                <a:gd name="connsiteY506" fmla="*/ 3114 h 19998"/>
                <a:gd name="connsiteX507" fmla="*/ 15418 w 19998"/>
                <a:gd name="connsiteY507" fmla="*/ 3114 h 19998"/>
                <a:gd name="connsiteX508" fmla="*/ 15499 w 19998"/>
                <a:gd name="connsiteY508" fmla="*/ 3196 h 19998"/>
                <a:gd name="connsiteX509" fmla="*/ 15475 w 19998"/>
                <a:gd name="connsiteY509" fmla="*/ 3252 h 19998"/>
                <a:gd name="connsiteX510" fmla="*/ 15499 w 19998"/>
                <a:gd name="connsiteY510" fmla="*/ 3295 h 19998"/>
                <a:gd name="connsiteX511" fmla="*/ 15499 w 19998"/>
                <a:gd name="connsiteY511" fmla="*/ 3276 h 19998"/>
                <a:gd name="connsiteX512" fmla="*/ 15599 w 19998"/>
                <a:gd name="connsiteY512" fmla="*/ 3276 h 19998"/>
                <a:gd name="connsiteX513" fmla="*/ 15704 w 19998"/>
                <a:gd name="connsiteY513" fmla="*/ 3374 h 19998"/>
                <a:gd name="connsiteX514" fmla="*/ 15682 w 19998"/>
                <a:gd name="connsiteY514" fmla="*/ 3414 h 19998"/>
                <a:gd name="connsiteX515" fmla="*/ 15723 w 19998"/>
                <a:gd name="connsiteY515" fmla="*/ 3478 h 19998"/>
                <a:gd name="connsiteX516" fmla="*/ 15704 w 19998"/>
                <a:gd name="connsiteY516" fmla="*/ 3497 h 19998"/>
                <a:gd name="connsiteX517" fmla="*/ 15747 w 19998"/>
                <a:gd name="connsiteY517" fmla="*/ 3534 h 19998"/>
                <a:gd name="connsiteX518" fmla="*/ 15747 w 19998"/>
                <a:gd name="connsiteY518" fmla="*/ 3518 h 19998"/>
                <a:gd name="connsiteX519" fmla="*/ 15935 w 19998"/>
                <a:gd name="connsiteY519" fmla="*/ 3478 h 19998"/>
                <a:gd name="connsiteX520" fmla="*/ 15935 w 19998"/>
                <a:gd name="connsiteY520" fmla="*/ 3518 h 19998"/>
                <a:gd name="connsiteX521" fmla="*/ 15951 w 19998"/>
                <a:gd name="connsiteY521" fmla="*/ 3518 h 19998"/>
                <a:gd name="connsiteX522" fmla="*/ 15992 w 19998"/>
                <a:gd name="connsiteY522" fmla="*/ 3414 h 19998"/>
                <a:gd name="connsiteX523" fmla="*/ 16156 w 19998"/>
                <a:gd name="connsiteY523" fmla="*/ 3414 h 19998"/>
                <a:gd name="connsiteX524" fmla="*/ 16156 w 19998"/>
                <a:gd name="connsiteY524" fmla="*/ 3374 h 19998"/>
                <a:gd name="connsiteX525" fmla="*/ 16302 w 19998"/>
                <a:gd name="connsiteY525" fmla="*/ 3436 h 19998"/>
                <a:gd name="connsiteX526" fmla="*/ 16285 w 19998"/>
                <a:gd name="connsiteY526" fmla="*/ 3454 h 19998"/>
                <a:gd name="connsiteX527" fmla="*/ 16366 w 19998"/>
                <a:gd name="connsiteY527" fmla="*/ 3518 h 19998"/>
                <a:gd name="connsiteX528" fmla="*/ 16490 w 19998"/>
                <a:gd name="connsiteY528" fmla="*/ 3518 h 19998"/>
                <a:gd name="connsiteX529" fmla="*/ 16506 w 19998"/>
                <a:gd name="connsiteY529" fmla="*/ 3600 h 19998"/>
                <a:gd name="connsiteX530" fmla="*/ 16590 w 19998"/>
                <a:gd name="connsiteY530" fmla="*/ 3624 h 19998"/>
                <a:gd name="connsiteX531" fmla="*/ 16611 w 19998"/>
                <a:gd name="connsiteY531" fmla="*/ 3581 h 19998"/>
                <a:gd name="connsiteX532" fmla="*/ 16694 w 19998"/>
                <a:gd name="connsiteY532" fmla="*/ 3600 h 19998"/>
                <a:gd name="connsiteX533" fmla="*/ 16694 w 19998"/>
                <a:gd name="connsiteY533" fmla="*/ 3560 h 19998"/>
                <a:gd name="connsiteX534" fmla="*/ 16716 w 19998"/>
                <a:gd name="connsiteY534" fmla="*/ 3560 h 19998"/>
                <a:gd name="connsiteX535" fmla="*/ 16716 w 19998"/>
                <a:gd name="connsiteY535" fmla="*/ 3518 h 19998"/>
                <a:gd name="connsiteX536" fmla="*/ 16759 w 19998"/>
                <a:gd name="connsiteY536" fmla="*/ 3497 h 19998"/>
                <a:gd name="connsiteX537" fmla="*/ 16759 w 19998"/>
                <a:gd name="connsiteY537" fmla="*/ 3478 h 19998"/>
                <a:gd name="connsiteX538" fmla="*/ 16940 w 19998"/>
                <a:gd name="connsiteY538" fmla="*/ 3478 h 19998"/>
                <a:gd name="connsiteX539" fmla="*/ 17085 w 19998"/>
                <a:gd name="connsiteY539" fmla="*/ 3560 h 19998"/>
                <a:gd name="connsiteX540" fmla="*/ 17085 w 19998"/>
                <a:gd name="connsiteY540" fmla="*/ 3534 h 19998"/>
                <a:gd name="connsiteX541" fmla="*/ 17192 w 19998"/>
                <a:gd name="connsiteY541" fmla="*/ 3518 h 19998"/>
                <a:gd name="connsiteX542" fmla="*/ 17192 w 19998"/>
                <a:gd name="connsiteY542" fmla="*/ 3534 h 19998"/>
                <a:gd name="connsiteX543" fmla="*/ 17373 w 19998"/>
                <a:gd name="connsiteY543" fmla="*/ 3640 h 19998"/>
                <a:gd name="connsiteX544" fmla="*/ 17354 w 19998"/>
                <a:gd name="connsiteY544" fmla="*/ 3663 h 19998"/>
                <a:gd name="connsiteX545" fmla="*/ 17437 w 19998"/>
                <a:gd name="connsiteY545" fmla="*/ 3783 h 19998"/>
                <a:gd name="connsiteX546" fmla="*/ 17397 w 19998"/>
                <a:gd name="connsiteY546" fmla="*/ 3783 h 19998"/>
                <a:gd name="connsiteX547" fmla="*/ 17414 w 19998"/>
                <a:gd name="connsiteY547" fmla="*/ 3826 h 19998"/>
                <a:gd name="connsiteX548" fmla="*/ 17437 w 19998"/>
                <a:gd name="connsiteY548" fmla="*/ 3826 h 19998"/>
                <a:gd name="connsiteX549" fmla="*/ 17602 w 19998"/>
                <a:gd name="connsiteY549" fmla="*/ 4028 h 19998"/>
                <a:gd name="connsiteX550" fmla="*/ 17623 w 19998"/>
                <a:gd name="connsiteY550" fmla="*/ 4091 h 19998"/>
                <a:gd name="connsiteX551" fmla="*/ 17642 w 19998"/>
                <a:gd name="connsiteY551" fmla="*/ 4091 h 19998"/>
                <a:gd name="connsiteX552" fmla="*/ 17683 w 19998"/>
                <a:gd name="connsiteY552" fmla="*/ 4211 h 19998"/>
                <a:gd name="connsiteX553" fmla="*/ 17849 w 19998"/>
                <a:gd name="connsiteY553" fmla="*/ 4211 h 19998"/>
                <a:gd name="connsiteX554" fmla="*/ 17849 w 19998"/>
                <a:gd name="connsiteY554" fmla="*/ 4171 h 19998"/>
                <a:gd name="connsiteX555" fmla="*/ 17871 w 19998"/>
                <a:gd name="connsiteY555" fmla="*/ 4171 h 19998"/>
                <a:gd name="connsiteX556" fmla="*/ 17830 w 19998"/>
                <a:gd name="connsiteY556" fmla="*/ 4091 h 19998"/>
                <a:gd name="connsiteX557" fmla="*/ 17871 w 19998"/>
                <a:gd name="connsiteY557" fmla="*/ 4065 h 19998"/>
                <a:gd name="connsiteX558" fmla="*/ 17935 w 19998"/>
                <a:gd name="connsiteY558" fmla="*/ 4091 h 19998"/>
                <a:gd name="connsiteX559" fmla="*/ 17976 w 19998"/>
                <a:gd name="connsiteY559" fmla="*/ 4065 h 19998"/>
                <a:gd name="connsiteX560" fmla="*/ 18019 w 19998"/>
                <a:gd name="connsiteY560" fmla="*/ 4091 h 19998"/>
                <a:gd name="connsiteX561" fmla="*/ 18140 w 19998"/>
                <a:gd name="connsiteY561" fmla="*/ 4131 h 19998"/>
                <a:gd name="connsiteX562" fmla="*/ 18183 w 19998"/>
                <a:gd name="connsiteY562" fmla="*/ 4293 h 19998"/>
                <a:gd name="connsiteX563" fmla="*/ 18200 w 19998"/>
                <a:gd name="connsiteY563" fmla="*/ 4293 h 19998"/>
                <a:gd name="connsiteX564" fmla="*/ 18223 w 19998"/>
                <a:gd name="connsiteY564" fmla="*/ 4211 h 19998"/>
                <a:gd name="connsiteX565" fmla="*/ 18240 w 19998"/>
                <a:gd name="connsiteY565" fmla="*/ 4211 h 19998"/>
                <a:gd name="connsiteX566" fmla="*/ 18240 w 19998"/>
                <a:gd name="connsiteY566" fmla="*/ 4230 h 19998"/>
                <a:gd name="connsiteX567" fmla="*/ 18281 w 19998"/>
                <a:gd name="connsiteY567" fmla="*/ 4230 h 19998"/>
                <a:gd name="connsiteX568" fmla="*/ 18328 w 19998"/>
                <a:gd name="connsiteY568" fmla="*/ 4270 h 19998"/>
                <a:gd name="connsiteX569" fmla="*/ 18369 w 19998"/>
                <a:gd name="connsiteY569" fmla="*/ 4253 h 19998"/>
                <a:gd name="connsiteX570" fmla="*/ 18388 w 19998"/>
                <a:gd name="connsiteY570" fmla="*/ 4270 h 19998"/>
                <a:gd name="connsiteX571" fmla="*/ 18531 w 19998"/>
                <a:gd name="connsiteY571" fmla="*/ 4253 h 19998"/>
                <a:gd name="connsiteX572" fmla="*/ 18531 w 19998"/>
                <a:gd name="connsiteY572" fmla="*/ 4270 h 19998"/>
                <a:gd name="connsiteX573" fmla="*/ 18631 w 19998"/>
                <a:gd name="connsiteY573" fmla="*/ 4211 h 19998"/>
                <a:gd name="connsiteX574" fmla="*/ 18631 w 19998"/>
                <a:gd name="connsiteY574" fmla="*/ 4131 h 19998"/>
                <a:gd name="connsiteX575" fmla="*/ 18762 w 19998"/>
                <a:gd name="connsiteY575" fmla="*/ 4108 h 19998"/>
                <a:gd name="connsiteX576" fmla="*/ 18778 w 19998"/>
                <a:gd name="connsiteY576" fmla="*/ 4148 h 19998"/>
                <a:gd name="connsiteX577" fmla="*/ 18821 w 19998"/>
                <a:gd name="connsiteY577" fmla="*/ 4131 h 19998"/>
                <a:gd name="connsiteX578" fmla="*/ 18943 w 19998"/>
                <a:gd name="connsiteY578" fmla="*/ 4333 h 19998"/>
                <a:gd name="connsiteX579" fmla="*/ 19047 w 19998"/>
                <a:gd name="connsiteY579" fmla="*/ 4333 h 19998"/>
                <a:gd name="connsiteX580" fmla="*/ 19064 w 19998"/>
                <a:gd name="connsiteY580" fmla="*/ 4392 h 19998"/>
                <a:gd name="connsiteX581" fmla="*/ 19152 w 19998"/>
                <a:gd name="connsiteY581" fmla="*/ 4392 h 19998"/>
                <a:gd name="connsiteX582" fmla="*/ 19152 w 19998"/>
                <a:gd name="connsiteY582" fmla="*/ 4373 h 19998"/>
                <a:gd name="connsiteX583" fmla="*/ 19212 w 19998"/>
                <a:gd name="connsiteY583" fmla="*/ 4373 h 19998"/>
                <a:gd name="connsiteX584" fmla="*/ 19212 w 19998"/>
                <a:gd name="connsiteY584" fmla="*/ 4392 h 19998"/>
                <a:gd name="connsiteX585" fmla="*/ 19317 w 19998"/>
                <a:gd name="connsiteY585" fmla="*/ 4333 h 19998"/>
                <a:gd name="connsiteX586" fmla="*/ 19417 w 19998"/>
                <a:gd name="connsiteY586" fmla="*/ 4392 h 19998"/>
                <a:gd name="connsiteX587" fmla="*/ 19443 w 19998"/>
                <a:gd name="connsiteY587" fmla="*/ 4373 h 19998"/>
                <a:gd name="connsiteX588" fmla="*/ 19500 w 19998"/>
                <a:gd name="connsiteY588" fmla="*/ 4373 h 19998"/>
                <a:gd name="connsiteX589" fmla="*/ 19521 w 19998"/>
                <a:gd name="connsiteY589" fmla="*/ 4352 h 19998"/>
                <a:gd name="connsiteX590" fmla="*/ 19998 w 19998"/>
                <a:gd name="connsiteY590" fmla="*/ 4512 h 19998"/>
                <a:gd name="connsiteX591" fmla="*/ 19750 w 19998"/>
                <a:gd name="connsiteY591" fmla="*/ 4939 h 19998"/>
                <a:gd name="connsiteX592" fmla="*/ 19712 w 19998"/>
                <a:gd name="connsiteY592" fmla="*/ 4939 h 19998"/>
                <a:gd name="connsiteX593" fmla="*/ 19686 w 19998"/>
                <a:gd name="connsiteY593" fmla="*/ 5003 h 19998"/>
                <a:gd name="connsiteX594" fmla="*/ 19645 w 19998"/>
                <a:gd name="connsiteY594" fmla="*/ 5003 h 19998"/>
                <a:gd name="connsiteX595" fmla="*/ 19131 w 19998"/>
                <a:gd name="connsiteY595" fmla="*/ 6512 h 19998"/>
                <a:gd name="connsiteX596" fmla="*/ 19236 w 19998"/>
                <a:gd name="connsiteY596" fmla="*/ 7750 h 19998"/>
                <a:gd name="connsiteX597" fmla="*/ 19212 w 19998"/>
                <a:gd name="connsiteY597" fmla="*/ 7750 h 19998"/>
                <a:gd name="connsiteX598" fmla="*/ 19090 w 19998"/>
                <a:gd name="connsiteY598" fmla="*/ 7870 h 19998"/>
                <a:gd name="connsiteX599" fmla="*/ 19152 w 19998"/>
                <a:gd name="connsiteY599" fmla="*/ 7853 h 19998"/>
                <a:gd name="connsiteX600" fmla="*/ 19064 w 19998"/>
                <a:gd name="connsiteY600" fmla="*/ 7973 h 19998"/>
                <a:gd name="connsiteX601" fmla="*/ 18983 w 19998"/>
                <a:gd name="connsiteY601" fmla="*/ 7973 h 19998"/>
                <a:gd name="connsiteX602" fmla="*/ 18714 w 19998"/>
                <a:gd name="connsiteY602" fmla="*/ 8135 h 19998"/>
                <a:gd name="connsiteX603" fmla="*/ 18695 w 19998"/>
                <a:gd name="connsiteY603" fmla="*/ 8093 h 19998"/>
                <a:gd name="connsiteX604" fmla="*/ 18614 w 19998"/>
                <a:gd name="connsiteY604" fmla="*/ 7997 h 19998"/>
                <a:gd name="connsiteX605" fmla="*/ 18304 w 19998"/>
                <a:gd name="connsiteY60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964 w 19998"/>
                <a:gd name="connsiteY208" fmla="*/ 19342 h 19998"/>
                <a:gd name="connsiteX209" fmla="*/ 9533 w 19998"/>
                <a:gd name="connsiteY209" fmla="*/ 19262 h 19998"/>
                <a:gd name="connsiteX210" fmla="*/ 9533 w 19998"/>
                <a:gd name="connsiteY210" fmla="*/ 19368 h 19998"/>
                <a:gd name="connsiteX211" fmla="*/ 9452 w 19998"/>
                <a:gd name="connsiteY211" fmla="*/ 19368 h 19998"/>
                <a:gd name="connsiteX212" fmla="*/ 9288 w 19998"/>
                <a:gd name="connsiteY212" fmla="*/ 19076 h 19998"/>
                <a:gd name="connsiteX213" fmla="*/ 8935 w 19998"/>
                <a:gd name="connsiteY213" fmla="*/ 19076 h 19998"/>
                <a:gd name="connsiteX214" fmla="*/ 8478 w 19998"/>
                <a:gd name="connsiteY214" fmla="*/ 18837 h 19998"/>
                <a:gd name="connsiteX215" fmla="*/ 8381 w 19998"/>
                <a:gd name="connsiteY215" fmla="*/ 18795 h 19998"/>
                <a:gd name="connsiteX216" fmla="*/ 8357 w 19998"/>
                <a:gd name="connsiteY216" fmla="*/ 18820 h 19998"/>
                <a:gd name="connsiteX217" fmla="*/ 8169 w 19998"/>
                <a:gd name="connsiteY217" fmla="*/ 18773 h 19998"/>
                <a:gd name="connsiteX218" fmla="*/ 8128 w 19998"/>
                <a:gd name="connsiteY218" fmla="*/ 18820 h 19998"/>
                <a:gd name="connsiteX219" fmla="*/ 8150 w 19998"/>
                <a:gd name="connsiteY219" fmla="*/ 18877 h 19998"/>
                <a:gd name="connsiteX220" fmla="*/ 8109 w 19998"/>
                <a:gd name="connsiteY220" fmla="*/ 18940 h 19998"/>
                <a:gd name="connsiteX221" fmla="*/ 8128 w 19998"/>
                <a:gd name="connsiteY221" fmla="*/ 18957 h 19998"/>
                <a:gd name="connsiteX222" fmla="*/ 8109 w 19998"/>
                <a:gd name="connsiteY222" fmla="*/ 18997 h 19998"/>
                <a:gd name="connsiteX223" fmla="*/ 8150 w 19998"/>
                <a:gd name="connsiteY223" fmla="*/ 19142 h 19998"/>
                <a:gd name="connsiteX224" fmla="*/ 8007 w 19998"/>
                <a:gd name="connsiteY224" fmla="*/ 19119 h 19998"/>
                <a:gd name="connsiteX225" fmla="*/ 7907 w 19998"/>
                <a:gd name="connsiteY225" fmla="*/ 19119 h 19998"/>
                <a:gd name="connsiteX226" fmla="*/ 7676 w 19998"/>
                <a:gd name="connsiteY226" fmla="*/ 19119 h 19998"/>
                <a:gd name="connsiteX227" fmla="*/ 7511 w 19998"/>
                <a:gd name="connsiteY227" fmla="*/ 19159 h 19998"/>
                <a:gd name="connsiteX228" fmla="*/ 6892 w 19998"/>
                <a:gd name="connsiteY228" fmla="*/ 19102 h 19998"/>
                <a:gd name="connsiteX229" fmla="*/ 6868 w 19998"/>
                <a:gd name="connsiteY229" fmla="*/ 19060 h 19998"/>
                <a:gd name="connsiteX230" fmla="*/ 6730 w 19998"/>
                <a:gd name="connsiteY230" fmla="*/ 18877 h 19998"/>
                <a:gd name="connsiteX231" fmla="*/ 6599 w 19998"/>
                <a:gd name="connsiteY231" fmla="*/ 18837 h 19998"/>
                <a:gd name="connsiteX232" fmla="*/ 6478 w 19998"/>
                <a:gd name="connsiteY232" fmla="*/ 18731 h 19998"/>
                <a:gd name="connsiteX233" fmla="*/ 6254 w 19998"/>
                <a:gd name="connsiteY233" fmla="*/ 18858 h 19998"/>
                <a:gd name="connsiteX234" fmla="*/ 6149 w 19998"/>
                <a:gd name="connsiteY234" fmla="*/ 18773 h 19998"/>
                <a:gd name="connsiteX235" fmla="*/ 6066 w 19998"/>
                <a:gd name="connsiteY235" fmla="*/ 18877 h 19998"/>
                <a:gd name="connsiteX236" fmla="*/ 6025 w 19998"/>
                <a:gd name="connsiteY236" fmla="*/ 18858 h 19998"/>
                <a:gd name="connsiteX237" fmla="*/ 5861 w 19998"/>
                <a:gd name="connsiteY237" fmla="*/ 18632 h 19998"/>
                <a:gd name="connsiteX238" fmla="*/ 5820 w 19998"/>
                <a:gd name="connsiteY238" fmla="*/ 18632 h 19998"/>
                <a:gd name="connsiteX239" fmla="*/ 5732 w 19998"/>
                <a:gd name="connsiteY239" fmla="*/ 18447 h 19998"/>
                <a:gd name="connsiteX240" fmla="*/ 5075 w 19998"/>
                <a:gd name="connsiteY240" fmla="*/ 18310 h 19998"/>
                <a:gd name="connsiteX241" fmla="*/ 4806 w 19998"/>
                <a:gd name="connsiteY241" fmla="*/ 18165 h 19998"/>
                <a:gd name="connsiteX242" fmla="*/ 4725 w 19998"/>
                <a:gd name="connsiteY242" fmla="*/ 18247 h 19998"/>
                <a:gd name="connsiteX243" fmla="*/ 4515 w 19998"/>
                <a:gd name="connsiteY243" fmla="*/ 18101 h 19998"/>
                <a:gd name="connsiteX244" fmla="*/ 4684 w 19998"/>
                <a:gd name="connsiteY244" fmla="*/ 17737 h 19998"/>
                <a:gd name="connsiteX245" fmla="*/ 4415 w 19998"/>
                <a:gd name="connsiteY245" fmla="*/ 17634 h 19998"/>
                <a:gd name="connsiteX246" fmla="*/ 4294 w 19998"/>
                <a:gd name="connsiteY246" fmla="*/ 17594 h 19998"/>
                <a:gd name="connsiteX247" fmla="*/ 4103 w 19998"/>
                <a:gd name="connsiteY247" fmla="*/ 17617 h 19998"/>
                <a:gd name="connsiteX248" fmla="*/ 4063 w 19998"/>
                <a:gd name="connsiteY248" fmla="*/ 17495 h 19998"/>
                <a:gd name="connsiteX249" fmla="*/ 4041 w 19998"/>
                <a:gd name="connsiteY249" fmla="*/ 17495 h 19998"/>
                <a:gd name="connsiteX250" fmla="*/ 4025 w 19998"/>
                <a:gd name="connsiteY250" fmla="*/ 17432 h 19998"/>
                <a:gd name="connsiteX251" fmla="*/ 4103 w 19998"/>
                <a:gd name="connsiteY251" fmla="*/ 17415 h 19998"/>
                <a:gd name="connsiteX252" fmla="*/ 4251 w 19998"/>
                <a:gd name="connsiteY252" fmla="*/ 17389 h 19998"/>
                <a:gd name="connsiteX253" fmla="*/ 4251 w 19998"/>
                <a:gd name="connsiteY253" fmla="*/ 17373 h 19998"/>
                <a:gd name="connsiteX254" fmla="*/ 4499 w 19998"/>
                <a:gd name="connsiteY254" fmla="*/ 17084 h 19998"/>
                <a:gd name="connsiteX255" fmla="*/ 5037 w 19998"/>
                <a:gd name="connsiteY255" fmla="*/ 14969 h 19998"/>
                <a:gd name="connsiteX256" fmla="*/ 5011 w 19998"/>
                <a:gd name="connsiteY256" fmla="*/ 14767 h 19998"/>
                <a:gd name="connsiteX257" fmla="*/ 5218 w 19998"/>
                <a:gd name="connsiteY257" fmla="*/ 14525 h 19998"/>
                <a:gd name="connsiteX258" fmla="*/ 5427 w 19998"/>
                <a:gd name="connsiteY258" fmla="*/ 14583 h 19998"/>
                <a:gd name="connsiteX259" fmla="*/ 5444 w 19998"/>
                <a:gd name="connsiteY259" fmla="*/ 14525 h 19998"/>
                <a:gd name="connsiteX260" fmla="*/ 5387 w 19998"/>
                <a:gd name="connsiteY260" fmla="*/ 14464 h 19998"/>
                <a:gd name="connsiteX261" fmla="*/ 5427 w 19998"/>
                <a:gd name="connsiteY261" fmla="*/ 14485 h 19998"/>
                <a:gd name="connsiteX262" fmla="*/ 5427 w 19998"/>
                <a:gd name="connsiteY262" fmla="*/ 14464 h 19998"/>
                <a:gd name="connsiteX263" fmla="*/ 5218 w 19998"/>
                <a:gd name="connsiteY263" fmla="*/ 14318 h 19998"/>
                <a:gd name="connsiteX264" fmla="*/ 5075 w 19998"/>
                <a:gd name="connsiteY264" fmla="*/ 14647 h 19998"/>
                <a:gd name="connsiteX265" fmla="*/ 5037 w 19998"/>
                <a:gd name="connsiteY265" fmla="*/ 14623 h 19998"/>
                <a:gd name="connsiteX266" fmla="*/ 5427 w 19998"/>
                <a:gd name="connsiteY266" fmla="*/ 12509 h 19998"/>
                <a:gd name="connsiteX267" fmla="*/ 5470 w 19998"/>
                <a:gd name="connsiteY267" fmla="*/ 12492 h 19998"/>
                <a:gd name="connsiteX268" fmla="*/ 5511 w 19998"/>
                <a:gd name="connsiteY268" fmla="*/ 12548 h 19998"/>
                <a:gd name="connsiteX269" fmla="*/ 5961 w 19998"/>
                <a:gd name="connsiteY269" fmla="*/ 13284 h 19998"/>
                <a:gd name="connsiteX270" fmla="*/ 6352 w 19998"/>
                <a:gd name="connsiteY270" fmla="*/ 14017 h 19998"/>
                <a:gd name="connsiteX271" fmla="*/ 6352 w 19998"/>
                <a:gd name="connsiteY271" fmla="*/ 13808 h 19998"/>
                <a:gd name="connsiteX272" fmla="*/ 6001 w 19998"/>
                <a:gd name="connsiteY272" fmla="*/ 13058 h 19998"/>
                <a:gd name="connsiteX273" fmla="*/ 5675 w 19998"/>
                <a:gd name="connsiteY273" fmla="*/ 12532 h 19998"/>
                <a:gd name="connsiteX274" fmla="*/ 5551 w 19998"/>
                <a:gd name="connsiteY274" fmla="*/ 12410 h 19998"/>
                <a:gd name="connsiteX275" fmla="*/ 5258 w 19998"/>
                <a:gd name="connsiteY275" fmla="*/ 12227 h 19998"/>
                <a:gd name="connsiteX276" fmla="*/ 5242 w 19998"/>
                <a:gd name="connsiteY276" fmla="*/ 12243 h 19998"/>
                <a:gd name="connsiteX277" fmla="*/ 5175 w 19998"/>
                <a:gd name="connsiteY277" fmla="*/ 11961 h 19998"/>
                <a:gd name="connsiteX278" fmla="*/ 5363 w 19998"/>
                <a:gd name="connsiteY278" fmla="*/ 11961 h 19998"/>
                <a:gd name="connsiteX279" fmla="*/ 5487 w 19998"/>
                <a:gd name="connsiteY279" fmla="*/ 11653 h 19998"/>
                <a:gd name="connsiteX280" fmla="*/ 5470 w 19998"/>
                <a:gd name="connsiteY280" fmla="*/ 11653 h 19998"/>
                <a:gd name="connsiteX281" fmla="*/ 5470 w 19998"/>
                <a:gd name="connsiteY281" fmla="*/ 11637 h 19998"/>
                <a:gd name="connsiteX282" fmla="*/ 5444 w 19998"/>
                <a:gd name="connsiteY282" fmla="*/ 11268 h 19998"/>
                <a:gd name="connsiteX283" fmla="*/ 5339 w 19998"/>
                <a:gd name="connsiteY283" fmla="*/ 11146 h 19998"/>
                <a:gd name="connsiteX284" fmla="*/ 5251 w 19998"/>
                <a:gd name="connsiteY284" fmla="*/ 10849 h 19998"/>
                <a:gd name="connsiteX285" fmla="*/ 4784 w 19998"/>
                <a:gd name="connsiteY285" fmla="*/ 10539 h 19998"/>
                <a:gd name="connsiteX286" fmla="*/ 4603 w 19998"/>
                <a:gd name="connsiteY286" fmla="*/ 10497 h 19998"/>
                <a:gd name="connsiteX287" fmla="*/ 4620 w 19998"/>
                <a:gd name="connsiteY287" fmla="*/ 10476 h 19998"/>
                <a:gd name="connsiteX288" fmla="*/ 3877 w 19998"/>
                <a:gd name="connsiteY288" fmla="*/ 9395 h 19998"/>
                <a:gd name="connsiteX289" fmla="*/ 3941 w 19998"/>
                <a:gd name="connsiteY289" fmla="*/ 9353 h 19998"/>
                <a:gd name="connsiteX290" fmla="*/ 3918 w 19998"/>
                <a:gd name="connsiteY290" fmla="*/ 9353 h 19998"/>
                <a:gd name="connsiteX291" fmla="*/ 4168 w 19998"/>
                <a:gd name="connsiteY291" fmla="*/ 9071 h 19998"/>
                <a:gd name="connsiteX292" fmla="*/ 3753 w 19998"/>
                <a:gd name="connsiteY292" fmla="*/ 8829 h 19998"/>
                <a:gd name="connsiteX293" fmla="*/ 3899 w 19998"/>
                <a:gd name="connsiteY293" fmla="*/ 8645 h 19998"/>
                <a:gd name="connsiteX294" fmla="*/ 3899 w 19998"/>
                <a:gd name="connsiteY294" fmla="*/ 8521 h 19998"/>
                <a:gd name="connsiteX295" fmla="*/ 4472 w 19998"/>
                <a:gd name="connsiteY295" fmla="*/ 8666 h 19998"/>
                <a:gd name="connsiteX296" fmla="*/ 3877 w 19998"/>
                <a:gd name="connsiteY296" fmla="*/ 8457 h 19998"/>
                <a:gd name="connsiteX297" fmla="*/ 3689 w 19998"/>
                <a:gd name="connsiteY297" fmla="*/ 8587 h 19998"/>
                <a:gd name="connsiteX298" fmla="*/ 3360 w 19998"/>
                <a:gd name="connsiteY298" fmla="*/ 8401 h 19998"/>
                <a:gd name="connsiteX299" fmla="*/ 3303 w 19998"/>
                <a:gd name="connsiteY299" fmla="*/ 8239 h 19998"/>
                <a:gd name="connsiteX300" fmla="*/ 3465 w 19998"/>
                <a:gd name="connsiteY300" fmla="*/ 8077 h 19998"/>
                <a:gd name="connsiteX301" fmla="*/ 3344 w 19998"/>
                <a:gd name="connsiteY301" fmla="*/ 7910 h 19998"/>
                <a:gd name="connsiteX302" fmla="*/ 2844 w 19998"/>
                <a:gd name="connsiteY302" fmla="*/ 7933 h 19998"/>
                <a:gd name="connsiteX303" fmla="*/ 3115 w 19998"/>
                <a:gd name="connsiteY303" fmla="*/ 7651 h 19998"/>
                <a:gd name="connsiteX304" fmla="*/ 2477 w 19998"/>
                <a:gd name="connsiteY304" fmla="*/ 7750 h 19998"/>
                <a:gd name="connsiteX305" fmla="*/ 2477 w 19998"/>
                <a:gd name="connsiteY305" fmla="*/ 7973 h 19998"/>
                <a:gd name="connsiteX306" fmla="*/ 2127 w 19998"/>
                <a:gd name="connsiteY306" fmla="*/ 7442 h 19998"/>
                <a:gd name="connsiteX307" fmla="*/ 1831 w 19998"/>
                <a:gd name="connsiteY307" fmla="*/ 7261 h 19998"/>
                <a:gd name="connsiteX308" fmla="*/ 1260 w 19998"/>
                <a:gd name="connsiteY308" fmla="*/ 6996 h 19998"/>
                <a:gd name="connsiteX309" fmla="*/ 1276 w 19998"/>
                <a:gd name="connsiteY309" fmla="*/ 6975 h 19998"/>
                <a:gd name="connsiteX310" fmla="*/ 1260 w 19998"/>
                <a:gd name="connsiteY310" fmla="*/ 6958 h 19998"/>
                <a:gd name="connsiteX311" fmla="*/ 1172 w 19998"/>
                <a:gd name="connsiteY311" fmla="*/ 6892 h 19998"/>
                <a:gd name="connsiteX312" fmla="*/ 886 w 19998"/>
                <a:gd name="connsiteY312" fmla="*/ 6975 h 19998"/>
                <a:gd name="connsiteX313" fmla="*/ 679 w 19998"/>
                <a:gd name="connsiteY313" fmla="*/ 7099 h 19998"/>
                <a:gd name="connsiteX314" fmla="*/ 533 w 19998"/>
                <a:gd name="connsiteY314" fmla="*/ 7078 h 19998"/>
                <a:gd name="connsiteX315" fmla="*/ 533 w 19998"/>
                <a:gd name="connsiteY315" fmla="*/ 7022 h 19998"/>
                <a:gd name="connsiteX316" fmla="*/ 574 w 19998"/>
                <a:gd name="connsiteY316" fmla="*/ 6996 h 19998"/>
                <a:gd name="connsiteX317" fmla="*/ 305 w 19998"/>
                <a:gd name="connsiteY317" fmla="*/ 6568 h 19998"/>
                <a:gd name="connsiteX318" fmla="*/ 264 w 19998"/>
                <a:gd name="connsiteY318" fmla="*/ 6594 h 19998"/>
                <a:gd name="connsiteX319" fmla="*/ 164 w 19998"/>
                <a:gd name="connsiteY319" fmla="*/ 6528 h 19998"/>
                <a:gd name="connsiteX320" fmla="*/ 0 w 19998"/>
                <a:gd name="connsiteY320" fmla="*/ 6490 h 19998"/>
                <a:gd name="connsiteX321" fmla="*/ 17 w 19998"/>
                <a:gd name="connsiteY321" fmla="*/ 6465 h 19998"/>
                <a:gd name="connsiteX322" fmla="*/ 57 w 19998"/>
                <a:gd name="connsiteY322" fmla="*/ 6465 h 19998"/>
                <a:gd name="connsiteX323" fmla="*/ 695 w 19998"/>
                <a:gd name="connsiteY323" fmla="*/ 6408 h 19998"/>
                <a:gd name="connsiteX324" fmla="*/ 760 w 19998"/>
                <a:gd name="connsiteY324" fmla="*/ 6262 h 19998"/>
                <a:gd name="connsiteX325" fmla="*/ 433 w 19998"/>
                <a:gd name="connsiteY325" fmla="*/ 6084 h 19998"/>
                <a:gd name="connsiteX326" fmla="*/ 348 w 19998"/>
                <a:gd name="connsiteY326" fmla="*/ 6204 h 19998"/>
                <a:gd name="connsiteX327" fmla="*/ 329 w 19998"/>
                <a:gd name="connsiteY327" fmla="*/ 6204 h 19998"/>
                <a:gd name="connsiteX328" fmla="*/ 305 w 19998"/>
                <a:gd name="connsiteY328" fmla="*/ 6060 h 19998"/>
                <a:gd name="connsiteX329" fmla="*/ 348 w 19998"/>
                <a:gd name="connsiteY329" fmla="*/ 6044 h 19998"/>
                <a:gd name="connsiteX330" fmla="*/ 348 w 19998"/>
                <a:gd name="connsiteY330" fmla="*/ 5997 h 19998"/>
                <a:gd name="connsiteX331" fmla="*/ 248 w 19998"/>
                <a:gd name="connsiteY331" fmla="*/ 5997 h 19998"/>
                <a:gd name="connsiteX332" fmla="*/ 221 w 19998"/>
                <a:gd name="connsiteY332" fmla="*/ 5938 h 19998"/>
                <a:gd name="connsiteX333" fmla="*/ 329 w 19998"/>
                <a:gd name="connsiteY333" fmla="*/ 5938 h 19998"/>
                <a:gd name="connsiteX334" fmla="*/ 348 w 19998"/>
                <a:gd name="connsiteY334" fmla="*/ 5818 h 19998"/>
                <a:gd name="connsiteX335" fmla="*/ 391 w 19998"/>
                <a:gd name="connsiteY335" fmla="*/ 5818 h 19998"/>
                <a:gd name="connsiteX336" fmla="*/ 369 w 19998"/>
                <a:gd name="connsiteY336" fmla="*/ 5917 h 19998"/>
                <a:gd name="connsiteX337" fmla="*/ 433 w 19998"/>
                <a:gd name="connsiteY337" fmla="*/ 5877 h 19998"/>
                <a:gd name="connsiteX338" fmla="*/ 433 w 19998"/>
                <a:gd name="connsiteY338" fmla="*/ 5898 h 19998"/>
                <a:gd name="connsiteX339" fmla="*/ 410 w 19998"/>
                <a:gd name="connsiteY339" fmla="*/ 5917 h 19998"/>
                <a:gd name="connsiteX340" fmla="*/ 555 w 19998"/>
                <a:gd name="connsiteY340" fmla="*/ 5938 h 19998"/>
                <a:gd name="connsiteX341" fmla="*/ 555 w 19998"/>
                <a:gd name="connsiteY341" fmla="*/ 5955 h 19998"/>
                <a:gd name="connsiteX342" fmla="*/ 738 w 19998"/>
                <a:gd name="connsiteY342" fmla="*/ 5938 h 19998"/>
                <a:gd name="connsiteX343" fmla="*/ 695 w 19998"/>
                <a:gd name="connsiteY343" fmla="*/ 5835 h 19998"/>
                <a:gd name="connsiteX344" fmla="*/ 655 w 19998"/>
                <a:gd name="connsiteY344" fmla="*/ 5835 h 19998"/>
                <a:gd name="connsiteX345" fmla="*/ 598 w 19998"/>
                <a:gd name="connsiteY345" fmla="*/ 5736 h 19998"/>
                <a:gd name="connsiteX346" fmla="*/ 141 w 19998"/>
                <a:gd name="connsiteY346" fmla="*/ 5778 h 19998"/>
                <a:gd name="connsiteX347" fmla="*/ 141 w 19998"/>
                <a:gd name="connsiteY347" fmla="*/ 5795 h 19998"/>
                <a:gd name="connsiteX348" fmla="*/ 17 w 19998"/>
                <a:gd name="connsiteY348" fmla="*/ 5818 h 19998"/>
                <a:gd name="connsiteX349" fmla="*/ 141 w 19998"/>
                <a:gd name="connsiteY349" fmla="*/ 5287 h 19998"/>
                <a:gd name="connsiteX350" fmla="*/ 181 w 19998"/>
                <a:gd name="connsiteY350" fmla="*/ 5268 h 19998"/>
                <a:gd name="connsiteX351" fmla="*/ 348 w 19998"/>
                <a:gd name="connsiteY351" fmla="*/ 5247 h 19998"/>
                <a:gd name="connsiteX352" fmla="*/ 450 w 19998"/>
                <a:gd name="connsiteY352" fmla="*/ 5149 h 19998"/>
                <a:gd name="connsiteX353" fmla="*/ 617 w 19998"/>
                <a:gd name="connsiteY353" fmla="*/ 5149 h 19998"/>
                <a:gd name="connsiteX354" fmla="*/ 803 w 19998"/>
                <a:gd name="connsiteY354" fmla="*/ 5085 h 19998"/>
                <a:gd name="connsiteX355" fmla="*/ 826 w 19998"/>
                <a:gd name="connsiteY355" fmla="*/ 5106 h 19998"/>
                <a:gd name="connsiteX356" fmla="*/ 803 w 19998"/>
                <a:gd name="connsiteY356" fmla="*/ 5149 h 19998"/>
                <a:gd name="connsiteX357" fmla="*/ 1276 w 19998"/>
                <a:gd name="connsiteY357" fmla="*/ 5022 h 19998"/>
                <a:gd name="connsiteX358" fmla="*/ 1276 w 19998"/>
                <a:gd name="connsiteY358" fmla="*/ 5003 h 19998"/>
                <a:gd name="connsiteX359" fmla="*/ 1276 w 19998"/>
                <a:gd name="connsiteY359" fmla="*/ 5022 h 19998"/>
                <a:gd name="connsiteX360" fmla="*/ 1298 w 19998"/>
                <a:gd name="connsiteY360" fmla="*/ 5022 h 19998"/>
                <a:gd name="connsiteX361" fmla="*/ 1341 w 19998"/>
                <a:gd name="connsiteY361" fmla="*/ 5165 h 19998"/>
                <a:gd name="connsiteX362" fmla="*/ 1524 w 19998"/>
                <a:gd name="connsiteY362" fmla="*/ 5069 h 19998"/>
                <a:gd name="connsiteX363" fmla="*/ 1562 w 19998"/>
                <a:gd name="connsiteY363" fmla="*/ 5069 h 19998"/>
                <a:gd name="connsiteX364" fmla="*/ 1815 w 19998"/>
                <a:gd name="connsiteY364" fmla="*/ 5125 h 19998"/>
                <a:gd name="connsiteX365" fmla="*/ 1936 w 19998"/>
                <a:gd name="connsiteY365" fmla="*/ 5165 h 19998"/>
                <a:gd name="connsiteX366" fmla="*/ 1936 w 19998"/>
                <a:gd name="connsiteY366" fmla="*/ 5149 h 19998"/>
                <a:gd name="connsiteX367" fmla="*/ 1979 w 19998"/>
                <a:gd name="connsiteY367" fmla="*/ 5003 h 19998"/>
                <a:gd name="connsiteX368" fmla="*/ 1936 w 19998"/>
                <a:gd name="connsiteY368" fmla="*/ 4939 h 19998"/>
                <a:gd name="connsiteX369" fmla="*/ 2103 w 19998"/>
                <a:gd name="connsiteY369" fmla="*/ 4820 h 19998"/>
                <a:gd name="connsiteX370" fmla="*/ 2496 w 19998"/>
                <a:gd name="connsiteY370" fmla="*/ 4777 h 19998"/>
                <a:gd name="connsiteX371" fmla="*/ 2536 w 19998"/>
                <a:gd name="connsiteY371" fmla="*/ 4860 h 19998"/>
                <a:gd name="connsiteX372" fmla="*/ 2722 w 19998"/>
                <a:gd name="connsiteY372" fmla="*/ 4761 h 19998"/>
                <a:gd name="connsiteX373" fmla="*/ 2722 w 19998"/>
                <a:gd name="connsiteY373" fmla="*/ 4900 h 19998"/>
                <a:gd name="connsiteX374" fmla="*/ 2805 w 19998"/>
                <a:gd name="connsiteY374" fmla="*/ 4923 h 19998"/>
                <a:gd name="connsiteX375" fmla="*/ 2970 w 19998"/>
                <a:gd name="connsiteY375" fmla="*/ 5189 h 19998"/>
                <a:gd name="connsiteX376" fmla="*/ 3256 w 19998"/>
                <a:gd name="connsiteY376" fmla="*/ 5673 h 19998"/>
                <a:gd name="connsiteX377" fmla="*/ 3608 w 19998"/>
                <a:gd name="connsiteY377" fmla="*/ 5391 h 19998"/>
                <a:gd name="connsiteX378" fmla="*/ 3860 w 19998"/>
                <a:gd name="connsiteY378" fmla="*/ 5268 h 19998"/>
                <a:gd name="connsiteX379" fmla="*/ 3999 w 19998"/>
                <a:gd name="connsiteY379" fmla="*/ 5534 h 19998"/>
                <a:gd name="connsiteX380" fmla="*/ 4351 w 19998"/>
                <a:gd name="connsiteY380" fmla="*/ 5351 h 19998"/>
                <a:gd name="connsiteX381" fmla="*/ 4580 w 19998"/>
                <a:gd name="connsiteY381" fmla="*/ 5268 h 19998"/>
                <a:gd name="connsiteX382" fmla="*/ 4580 w 19998"/>
                <a:gd name="connsiteY382" fmla="*/ 5471 h 19998"/>
                <a:gd name="connsiteX383" fmla="*/ 4994 w 19998"/>
                <a:gd name="connsiteY383" fmla="*/ 5449 h 19998"/>
                <a:gd name="connsiteX384" fmla="*/ 5323 w 19998"/>
                <a:gd name="connsiteY384" fmla="*/ 5471 h 19998"/>
                <a:gd name="connsiteX385" fmla="*/ 5242 w 19998"/>
                <a:gd name="connsiteY385" fmla="*/ 5407 h 19998"/>
                <a:gd name="connsiteX386" fmla="*/ 4994 w 19998"/>
                <a:gd name="connsiteY386" fmla="*/ 5003 h 19998"/>
                <a:gd name="connsiteX387" fmla="*/ 4970 w 19998"/>
                <a:gd name="connsiteY387" fmla="*/ 5003 h 19998"/>
                <a:gd name="connsiteX388" fmla="*/ 5054 w 19998"/>
                <a:gd name="connsiteY388" fmla="*/ 4618 h 19998"/>
                <a:gd name="connsiteX389" fmla="*/ 5054 w 19998"/>
                <a:gd name="connsiteY389" fmla="*/ 4601 h 19998"/>
                <a:gd name="connsiteX390" fmla="*/ 5037 w 19998"/>
                <a:gd name="connsiteY390" fmla="*/ 4618 h 19998"/>
                <a:gd name="connsiteX391" fmla="*/ 5011 w 19998"/>
                <a:gd name="connsiteY391" fmla="*/ 4131 h 19998"/>
                <a:gd name="connsiteX392" fmla="*/ 4642 w 19998"/>
                <a:gd name="connsiteY392" fmla="*/ 3335 h 19998"/>
                <a:gd name="connsiteX393" fmla="*/ 4663 w 19998"/>
                <a:gd name="connsiteY393" fmla="*/ 3092 h 19998"/>
                <a:gd name="connsiteX394" fmla="*/ 4563 w 19998"/>
                <a:gd name="connsiteY394" fmla="*/ 3050 h 19998"/>
                <a:gd name="connsiteX395" fmla="*/ 4684 w 19998"/>
                <a:gd name="connsiteY395" fmla="*/ 2947 h 19998"/>
                <a:gd name="connsiteX396" fmla="*/ 5242 w 19998"/>
                <a:gd name="connsiteY396" fmla="*/ 3092 h 19998"/>
                <a:gd name="connsiteX397" fmla="*/ 5258 w 19998"/>
                <a:gd name="connsiteY397" fmla="*/ 3029 h 19998"/>
                <a:gd name="connsiteX398" fmla="*/ 5570 w 19998"/>
                <a:gd name="connsiteY398" fmla="*/ 3050 h 19998"/>
                <a:gd name="connsiteX399" fmla="*/ 5632 w 19998"/>
                <a:gd name="connsiteY399" fmla="*/ 3252 h 19998"/>
                <a:gd name="connsiteX400" fmla="*/ 5592 w 19998"/>
                <a:gd name="connsiteY400" fmla="*/ 3252 h 19998"/>
                <a:gd name="connsiteX401" fmla="*/ 5570 w 19998"/>
                <a:gd name="connsiteY401" fmla="*/ 3316 h 19998"/>
                <a:gd name="connsiteX402" fmla="*/ 5511 w 19998"/>
                <a:gd name="connsiteY402" fmla="*/ 3316 h 19998"/>
                <a:gd name="connsiteX403" fmla="*/ 5675 w 19998"/>
                <a:gd name="connsiteY403" fmla="*/ 3800 h 19998"/>
                <a:gd name="connsiteX404" fmla="*/ 5649 w 19998"/>
                <a:gd name="connsiteY404" fmla="*/ 3826 h 19998"/>
                <a:gd name="connsiteX405" fmla="*/ 5732 w 19998"/>
                <a:gd name="connsiteY405" fmla="*/ 3842 h 19998"/>
                <a:gd name="connsiteX406" fmla="*/ 5713 w 19998"/>
                <a:gd name="connsiteY406" fmla="*/ 3842 h 19998"/>
                <a:gd name="connsiteX407" fmla="*/ 5732 w 19998"/>
                <a:gd name="connsiteY407" fmla="*/ 3882 h 19998"/>
                <a:gd name="connsiteX408" fmla="*/ 5775 w 19998"/>
                <a:gd name="connsiteY408" fmla="*/ 3882 h 19998"/>
                <a:gd name="connsiteX409" fmla="*/ 5861 w 19998"/>
                <a:gd name="connsiteY409" fmla="*/ 3762 h 19998"/>
                <a:gd name="connsiteX410" fmla="*/ 6499 w 19998"/>
                <a:gd name="connsiteY410" fmla="*/ 3906 h 19998"/>
                <a:gd name="connsiteX411" fmla="*/ 7611 w 19998"/>
                <a:gd name="connsiteY411" fmla="*/ 3826 h 19998"/>
                <a:gd name="connsiteX412" fmla="*/ 7923 w 19998"/>
                <a:gd name="connsiteY412" fmla="*/ 3722 h 19998"/>
                <a:gd name="connsiteX413" fmla="*/ 8045 w 19998"/>
                <a:gd name="connsiteY413" fmla="*/ 3703 h 19998"/>
                <a:gd name="connsiteX414" fmla="*/ 7611 w 19998"/>
                <a:gd name="connsiteY414" fmla="*/ 3600 h 19998"/>
                <a:gd name="connsiteX415" fmla="*/ 7611 w 19998"/>
                <a:gd name="connsiteY415" fmla="*/ 3581 h 19998"/>
                <a:gd name="connsiteX416" fmla="*/ 7799 w 19998"/>
                <a:gd name="connsiteY416" fmla="*/ 3092 h 19998"/>
                <a:gd name="connsiteX417" fmla="*/ 9574 w 19998"/>
                <a:gd name="connsiteY417" fmla="*/ 2317 h 19998"/>
                <a:gd name="connsiteX418" fmla="*/ 9843 w 19998"/>
                <a:gd name="connsiteY418" fmla="*/ 1993 h 19998"/>
                <a:gd name="connsiteX419" fmla="*/ 9902 w 19998"/>
                <a:gd name="connsiteY419" fmla="*/ 2051 h 19998"/>
                <a:gd name="connsiteX420" fmla="*/ 10031 w 19998"/>
                <a:gd name="connsiteY420" fmla="*/ 2051 h 19998"/>
                <a:gd name="connsiteX421" fmla="*/ 9964 w 19998"/>
                <a:gd name="connsiteY421" fmla="*/ 1972 h 19998"/>
                <a:gd name="connsiteX422" fmla="*/ 9943 w 19998"/>
                <a:gd name="connsiteY422" fmla="*/ 1993 h 19998"/>
                <a:gd name="connsiteX423" fmla="*/ 9843 w 19998"/>
                <a:gd name="connsiteY423" fmla="*/ 1645 h 19998"/>
                <a:gd name="connsiteX424" fmla="*/ 9902 w 19998"/>
                <a:gd name="connsiteY424" fmla="*/ 1645 h 19998"/>
                <a:gd name="connsiteX425" fmla="*/ 9902 w 19998"/>
                <a:gd name="connsiteY425" fmla="*/ 1628 h 19998"/>
                <a:gd name="connsiteX426" fmla="*/ 9902 w 19998"/>
                <a:gd name="connsiteY426" fmla="*/ 1607 h 19998"/>
                <a:gd name="connsiteX427" fmla="*/ 9843 w 19998"/>
                <a:gd name="connsiteY427" fmla="*/ 1542 h 19998"/>
                <a:gd name="connsiteX428" fmla="*/ 9886 w 19998"/>
                <a:gd name="connsiteY428" fmla="*/ 1260 h 19998"/>
                <a:gd name="connsiteX429" fmla="*/ 9926 w 19998"/>
                <a:gd name="connsiteY429" fmla="*/ 1243 h 19998"/>
                <a:gd name="connsiteX430" fmla="*/ 9886 w 19998"/>
                <a:gd name="connsiteY430" fmla="*/ 815 h 19998"/>
                <a:gd name="connsiteX431" fmla="*/ 9902 w 19998"/>
                <a:gd name="connsiteY431" fmla="*/ 815 h 19998"/>
                <a:gd name="connsiteX432" fmla="*/ 9886 w 19998"/>
                <a:gd name="connsiteY432" fmla="*/ 484 h 19998"/>
                <a:gd name="connsiteX433" fmla="*/ 10645 w 19998"/>
                <a:gd name="connsiteY433" fmla="*/ 186 h 19998"/>
                <a:gd name="connsiteX434" fmla="*/ 11307 w 19998"/>
                <a:gd name="connsiteY434" fmla="*/ 0 h 19998"/>
                <a:gd name="connsiteX435" fmla="*/ 11431 w 19998"/>
                <a:gd name="connsiteY435" fmla="*/ 324 h 19998"/>
                <a:gd name="connsiteX436" fmla="*/ 11431 w 19998"/>
                <a:gd name="connsiteY436" fmla="*/ 630 h 19998"/>
                <a:gd name="connsiteX437" fmla="*/ 11577 w 19998"/>
                <a:gd name="connsiteY437" fmla="*/ 630 h 19998"/>
                <a:gd name="connsiteX438" fmla="*/ 11700 w 19998"/>
                <a:gd name="connsiteY438" fmla="*/ 832 h 19998"/>
                <a:gd name="connsiteX439" fmla="*/ 11822 w 19998"/>
                <a:gd name="connsiteY439" fmla="*/ 895 h 19998"/>
                <a:gd name="connsiteX440" fmla="*/ 12158 w 19998"/>
                <a:gd name="connsiteY440" fmla="*/ 670 h 19998"/>
                <a:gd name="connsiteX441" fmla="*/ 12279 w 19998"/>
                <a:gd name="connsiteY441" fmla="*/ 792 h 19998"/>
                <a:gd name="connsiteX442" fmla="*/ 12255 w 19998"/>
                <a:gd name="connsiteY442" fmla="*/ 815 h 19998"/>
                <a:gd name="connsiteX443" fmla="*/ 12360 w 19998"/>
                <a:gd name="connsiteY443" fmla="*/ 895 h 19998"/>
                <a:gd name="connsiteX444" fmla="*/ 12360 w 19998"/>
                <a:gd name="connsiteY444" fmla="*/ 912 h 19998"/>
                <a:gd name="connsiteX445" fmla="*/ 12339 w 19998"/>
                <a:gd name="connsiteY445" fmla="*/ 935 h 19998"/>
                <a:gd name="connsiteX446" fmla="*/ 12548 w 19998"/>
                <a:gd name="connsiteY446" fmla="*/ 1342 h 19998"/>
                <a:gd name="connsiteX447" fmla="*/ 12753 w 19998"/>
                <a:gd name="connsiteY447" fmla="*/ 1260 h 19998"/>
                <a:gd name="connsiteX448" fmla="*/ 12729 w 19998"/>
                <a:gd name="connsiteY448" fmla="*/ 1363 h 19998"/>
                <a:gd name="connsiteX449" fmla="*/ 12834 w 19998"/>
                <a:gd name="connsiteY449" fmla="*/ 1323 h 19998"/>
                <a:gd name="connsiteX450" fmla="*/ 12853 w 19998"/>
                <a:gd name="connsiteY450" fmla="*/ 1342 h 19998"/>
                <a:gd name="connsiteX451" fmla="*/ 12901 w 19998"/>
                <a:gd name="connsiteY451" fmla="*/ 1342 h 19998"/>
                <a:gd name="connsiteX452" fmla="*/ 13039 w 19998"/>
                <a:gd name="connsiteY452" fmla="*/ 1769 h 19998"/>
                <a:gd name="connsiteX453" fmla="*/ 13039 w 19998"/>
                <a:gd name="connsiteY453" fmla="*/ 1751 h 19998"/>
                <a:gd name="connsiteX454" fmla="*/ 13065 w 19998"/>
                <a:gd name="connsiteY454" fmla="*/ 1751 h 19998"/>
                <a:gd name="connsiteX455" fmla="*/ 13082 w 19998"/>
                <a:gd name="connsiteY455" fmla="*/ 1671 h 19998"/>
                <a:gd name="connsiteX456" fmla="*/ 13186 w 19998"/>
                <a:gd name="connsiteY456" fmla="*/ 1645 h 19998"/>
                <a:gd name="connsiteX457" fmla="*/ 13203 w 19998"/>
                <a:gd name="connsiteY457" fmla="*/ 1671 h 19998"/>
                <a:gd name="connsiteX458" fmla="*/ 13203 w 19998"/>
                <a:gd name="connsiteY458" fmla="*/ 1645 h 19998"/>
                <a:gd name="connsiteX459" fmla="*/ 13267 w 19998"/>
                <a:gd name="connsiteY459" fmla="*/ 1645 h 19998"/>
                <a:gd name="connsiteX460" fmla="*/ 13267 w 19998"/>
                <a:gd name="connsiteY460" fmla="*/ 1671 h 19998"/>
                <a:gd name="connsiteX461" fmla="*/ 13308 w 19998"/>
                <a:gd name="connsiteY461" fmla="*/ 1687 h 19998"/>
                <a:gd name="connsiteX462" fmla="*/ 13308 w 19998"/>
                <a:gd name="connsiteY462" fmla="*/ 1711 h 19998"/>
                <a:gd name="connsiteX463" fmla="*/ 13515 w 19998"/>
                <a:gd name="connsiteY463" fmla="*/ 1628 h 19998"/>
                <a:gd name="connsiteX464" fmla="*/ 13598 w 19998"/>
                <a:gd name="connsiteY464" fmla="*/ 1751 h 19998"/>
                <a:gd name="connsiteX465" fmla="*/ 13660 w 19998"/>
                <a:gd name="connsiteY465" fmla="*/ 1769 h 19998"/>
                <a:gd name="connsiteX466" fmla="*/ 13660 w 19998"/>
                <a:gd name="connsiteY466" fmla="*/ 1833 h 19998"/>
                <a:gd name="connsiteX467" fmla="*/ 13677 w 19998"/>
                <a:gd name="connsiteY467" fmla="*/ 1833 h 19998"/>
                <a:gd name="connsiteX468" fmla="*/ 13677 w 19998"/>
                <a:gd name="connsiteY468" fmla="*/ 1849 h 19998"/>
                <a:gd name="connsiteX469" fmla="*/ 13725 w 19998"/>
                <a:gd name="connsiteY469" fmla="*/ 1849 h 19998"/>
                <a:gd name="connsiteX470" fmla="*/ 13703 w 19998"/>
                <a:gd name="connsiteY470" fmla="*/ 1833 h 19998"/>
                <a:gd name="connsiteX471" fmla="*/ 13725 w 19998"/>
                <a:gd name="connsiteY471" fmla="*/ 1791 h 19998"/>
                <a:gd name="connsiteX472" fmla="*/ 13808 w 19998"/>
                <a:gd name="connsiteY472" fmla="*/ 1873 h 19998"/>
                <a:gd name="connsiteX473" fmla="*/ 13725 w 19998"/>
                <a:gd name="connsiteY473" fmla="*/ 2155 h 19998"/>
                <a:gd name="connsiteX474" fmla="*/ 13725 w 19998"/>
                <a:gd name="connsiteY474" fmla="*/ 2138 h 19998"/>
                <a:gd name="connsiteX475" fmla="*/ 13784 w 19998"/>
                <a:gd name="connsiteY475" fmla="*/ 2155 h 19998"/>
                <a:gd name="connsiteX476" fmla="*/ 13825 w 19998"/>
                <a:gd name="connsiteY476" fmla="*/ 2301 h 19998"/>
                <a:gd name="connsiteX477" fmla="*/ 13703 w 19998"/>
                <a:gd name="connsiteY477" fmla="*/ 2420 h 19998"/>
                <a:gd name="connsiteX478" fmla="*/ 13741 w 19998"/>
                <a:gd name="connsiteY478" fmla="*/ 2463 h 19998"/>
                <a:gd name="connsiteX479" fmla="*/ 13703 w 19998"/>
                <a:gd name="connsiteY479" fmla="*/ 2503 h 19998"/>
                <a:gd name="connsiteX480" fmla="*/ 13784 w 19998"/>
                <a:gd name="connsiteY480" fmla="*/ 2519 h 19998"/>
                <a:gd name="connsiteX481" fmla="*/ 13784 w 19998"/>
                <a:gd name="connsiteY481" fmla="*/ 2540 h 19998"/>
                <a:gd name="connsiteX482" fmla="*/ 13849 w 19998"/>
                <a:gd name="connsiteY482" fmla="*/ 2540 h 19998"/>
                <a:gd name="connsiteX483" fmla="*/ 14280 w 19998"/>
                <a:gd name="connsiteY483" fmla="*/ 2540 h 19998"/>
                <a:gd name="connsiteX484" fmla="*/ 14527 w 19998"/>
                <a:gd name="connsiteY484" fmla="*/ 2437 h 19998"/>
                <a:gd name="connsiteX485" fmla="*/ 14527 w 19998"/>
                <a:gd name="connsiteY485" fmla="*/ 2218 h 19998"/>
                <a:gd name="connsiteX486" fmla="*/ 14715 w 19998"/>
                <a:gd name="connsiteY486" fmla="*/ 2051 h 19998"/>
                <a:gd name="connsiteX487" fmla="*/ 14815 w 19998"/>
                <a:gd name="connsiteY487" fmla="*/ 2115 h 19998"/>
                <a:gd name="connsiteX488" fmla="*/ 14775 w 19998"/>
                <a:gd name="connsiteY488" fmla="*/ 2138 h 19998"/>
                <a:gd name="connsiteX489" fmla="*/ 14796 w 19998"/>
                <a:gd name="connsiteY489" fmla="*/ 2218 h 19998"/>
                <a:gd name="connsiteX490" fmla="*/ 14756 w 19998"/>
                <a:gd name="connsiteY490" fmla="*/ 2195 h 19998"/>
                <a:gd name="connsiteX491" fmla="*/ 14732 w 19998"/>
                <a:gd name="connsiteY491" fmla="*/ 2218 h 19998"/>
                <a:gd name="connsiteX492" fmla="*/ 14756 w 19998"/>
                <a:gd name="connsiteY492" fmla="*/ 2237 h 19998"/>
                <a:gd name="connsiteX493" fmla="*/ 14732 w 19998"/>
                <a:gd name="connsiteY493" fmla="*/ 2275 h 19998"/>
                <a:gd name="connsiteX494" fmla="*/ 14715 w 19998"/>
                <a:gd name="connsiteY494" fmla="*/ 2275 h 19998"/>
                <a:gd name="connsiteX495" fmla="*/ 14756 w 19998"/>
                <a:gd name="connsiteY495" fmla="*/ 2341 h 19998"/>
                <a:gd name="connsiteX496" fmla="*/ 14675 w 19998"/>
                <a:gd name="connsiteY496" fmla="*/ 2519 h 19998"/>
                <a:gd name="connsiteX497" fmla="*/ 14815 w 19998"/>
                <a:gd name="connsiteY497" fmla="*/ 2622 h 19998"/>
                <a:gd name="connsiteX498" fmla="*/ 14796 w 19998"/>
                <a:gd name="connsiteY498" fmla="*/ 2904 h 19998"/>
                <a:gd name="connsiteX499" fmla="*/ 14918 w 19998"/>
                <a:gd name="connsiteY499" fmla="*/ 2904 h 19998"/>
                <a:gd name="connsiteX500" fmla="*/ 14918 w 19998"/>
                <a:gd name="connsiteY500" fmla="*/ 2867 h 19998"/>
                <a:gd name="connsiteX501" fmla="*/ 15001 w 19998"/>
                <a:gd name="connsiteY501" fmla="*/ 2888 h 19998"/>
                <a:gd name="connsiteX502" fmla="*/ 15230 w 19998"/>
                <a:gd name="connsiteY502" fmla="*/ 3074 h 19998"/>
                <a:gd name="connsiteX503" fmla="*/ 15249 w 19998"/>
                <a:gd name="connsiteY503" fmla="*/ 3050 h 19998"/>
                <a:gd name="connsiteX504" fmla="*/ 15249 w 19998"/>
                <a:gd name="connsiteY504" fmla="*/ 3114 h 19998"/>
                <a:gd name="connsiteX505" fmla="*/ 15330 w 19998"/>
                <a:gd name="connsiteY505" fmla="*/ 3114 h 19998"/>
                <a:gd name="connsiteX506" fmla="*/ 15418 w 19998"/>
                <a:gd name="connsiteY506" fmla="*/ 3114 h 19998"/>
                <a:gd name="connsiteX507" fmla="*/ 15499 w 19998"/>
                <a:gd name="connsiteY507" fmla="*/ 3196 h 19998"/>
                <a:gd name="connsiteX508" fmla="*/ 15475 w 19998"/>
                <a:gd name="connsiteY508" fmla="*/ 3252 h 19998"/>
                <a:gd name="connsiteX509" fmla="*/ 15499 w 19998"/>
                <a:gd name="connsiteY509" fmla="*/ 3295 h 19998"/>
                <a:gd name="connsiteX510" fmla="*/ 15499 w 19998"/>
                <a:gd name="connsiteY510" fmla="*/ 3276 h 19998"/>
                <a:gd name="connsiteX511" fmla="*/ 15599 w 19998"/>
                <a:gd name="connsiteY511" fmla="*/ 3276 h 19998"/>
                <a:gd name="connsiteX512" fmla="*/ 15704 w 19998"/>
                <a:gd name="connsiteY512" fmla="*/ 3374 h 19998"/>
                <a:gd name="connsiteX513" fmla="*/ 15682 w 19998"/>
                <a:gd name="connsiteY513" fmla="*/ 3414 h 19998"/>
                <a:gd name="connsiteX514" fmla="*/ 15723 w 19998"/>
                <a:gd name="connsiteY514" fmla="*/ 3478 h 19998"/>
                <a:gd name="connsiteX515" fmla="*/ 15704 w 19998"/>
                <a:gd name="connsiteY515" fmla="*/ 3497 h 19998"/>
                <a:gd name="connsiteX516" fmla="*/ 15747 w 19998"/>
                <a:gd name="connsiteY516" fmla="*/ 3534 h 19998"/>
                <a:gd name="connsiteX517" fmla="*/ 15747 w 19998"/>
                <a:gd name="connsiteY517" fmla="*/ 3518 h 19998"/>
                <a:gd name="connsiteX518" fmla="*/ 15935 w 19998"/>
                <a:gd name="connsiteY518" fmla="*/ 3478 h 19998"/>
                <a:gd name="connsiteX519" fmla="*/ 15935 w 19998"/>
                <a:gd name="connsiteY519" fmla="*/ 3518 h 19998"/>
                <a:gd name="connsiteX520" fmla="*/ 15951 w 19998"/>
                <a:gd name="connsiteY520" fmla="*/ 3518 h 19998"/>
                <a:gd name="connsiteX521" fmla="*/ 15992 w 19998"/>
                <a:gd name="connsiteY521" fmla="*/ 3414 h 19998"/>
                <a:gd name="connsiteX522" fmla="*/ 16156 w 19998"/>
                <a:gd name="connsiteY522" fmla="*/ 3414 h 19998"/>
                <a:gd name="connsiteX523" fmla="*/ 16156 w 19998"/>
                <a:gd name="connsiteY523" fmla="*/ 3374 h 19998"/>
                <a:gd name="connsiteX524" fmla="*/ 16302 w 19998"/>
                <a:gd name="connsiteY524" fmla="*/ 3436 h 19998"/>
                <a:gd name="connsiteX525" fmla="*/ 16285 w 19998"/>
                <a:gd name="connsiteY525" fmla="*/ 3454 h 19998"/>
                <a:gd name="connsiteX526" fmla="*/ 16366 w 19998"/>
                <a:gd name="connsiteY526" fmla="*/ 3518 h 19998"/>
                <a:gd name="connsiteX527" fmla="*/ 16490 w 19998"/>
                <a:gd name="connsiteY527" fmla="*/ 3518 h 19998"/>
                <a:gd name="connsiteX528" fmla="*/ 16506 w 19998"/>
                <a:gd name="connsiteY528" fmla="*/ 3600 h 19998"/>
                <a:gd name="connsiteX529" fmla="*/ 16590 w 19998"/>
                <a:gd name="connsiteY529" fmla="*/ 3624 h 19998"/>
                <a:gd name="connsiteX530" fmla="*/ 16611 w 19998"/>
                <a:gd name="connsiteY530" fmla="*/ 3581 h 19998"/>
                <a:gd name="connsiteX531" fmla="*/ 16694 w 19998"/>
                <a:gd name="connsiteY531" fmla="*/ 3600 h 19998"/>
                <a:gd name="connsiteX532" fmla="*/ 16694 w 19998"/>
                <a:gd name="connsiteY532" fmla="*/ 3560 h 19998"/>
                <a:gd name="connsiteX533" fmla="*/ 16716 w 19998"/>
                <a:gd name="connsiteY533" fmla="*/ 3560 h 19998"/>
                <a:gd name="connsiteX534" fmla="*/ 16716 w 19998"/>
                <a:gd name="connsiteY534" fmla="*/ 3518 h 19998"/>
                <a:gd name="connsiteX535" fmla="*/ 16759 w 19998"/>
                <a:gd name="connsiteY535" fmla="*/ 3497 h 19998"/>
                <a:gd name="connsiteX536" fmla="*/ 16759 w 19998"/>
                <a:gd name="connsiteY536" fmla="*/ 3478 h 19998"/>
                <a:gd name="connsiteX537" fmla="*/ 16940 w 19998"/>
                <a:gd name="connsiteY537" fmla="*/ 3478 h 19998"/>
                <a:gd name="connsiteX538" fmla="*/ 17085 w 19998"/>
                <a:gd name="connsiteY538" fmla="*/ 3560 h 19998"/>
                <a:gd name="connsiteX539" fmla="*/ 17085 w 19998"/>
                <a:gd name="connsiteY539" fmla="*/ 3534 h 19998"/>
                <a:gd name="connsiteX540" fmla="*/ 17192 w 19998"/>
                <a:gd name="connsiteY540" fmla="*/ 3518 h 19998"/>
                <a:gd name="connsiteX541" fmla="*/ 17192 w 19998"/>
                <a:gd name="connsiteY541" fmla="*/ 3534 h 19998"/>
                <a:gd name="connsiteX542" fmla="*/ 17373 w 19998"/>
                <a:gd name="connsiteY542" fmla="*/ 3640 h 19998"/>
                <a:gd name="connsiteX543" fmla="*/ 17354 w 19998"/>
                <a:gd name="connsiteY543" fmla="*/ 3663 h 19998"/>
                <a:gd name="connsiteX544" fmla="*/ 17437 w 19998"/>
                <a:gd name="connsiteY544" fmla="*/ 3783 h 19998"/>
                <a:gd name="connsiteX545" fmla="*/ 17397 w 19998"/>
                <a:gd name="connsiteY545" fmla="*/ 3783 h 19998"/>
                <a:gd name="connsiteX546" fmla="*/ 17414 w 19998"/>
                <a:gd name="connsiteY546" fmla="*/ 3826 h 19998"/>
                <a:gd name="connsiteX547" fmla="*/ 17437 w 19998"/>
                <a:gd name="connsiteY547" fmla="*/ 3826 h 19998"/>
                <a:gd name="connsiteX548" fmla="*/ 17602 w 19998"/>
                <a:gd name="connsiteY548" fmla="*/ 4028 h 19998"/>
                <a:gd name="connsiteX549" fmla="*/ 17623 w 19998"/>
                <a:gd name="connsiteY549" fmla="*/ 4091 h 19998"/>
                <a:gd name="connsiteX550" fmla="*/ 17642 w 19998"/>
                <a:gd name="connsiteY550" fmla="*/ 4091 h 19998"/>
                <a:gd name="connsiteX551" fmla="*/ 17683 w 19998"/>
                <a:gd name="connsiteY551" fmla="*/ 4211 h 19998"/>
                <a:gd name="connsiteX552" fmla="*/ 17849 w 19998"/>
                <a:gd name="connsiteY552" fmla="*/ 4211 h 19998"/>
                <a:gd name="connsiteX553" fmla="*/ 17849 w 19998"/>
                <a:gd name="connsiteY553" fmla="*/ 4171 h 19998"/>
                <a:gd name="connsiteX554" fmla="*/ 17871 w 19998"/>
                <a:gd name="connsiteY554" fmla="*/ 4171 h 19998"/>
                <a:gd name="connsiteX555" fmla="*/ 17830 w 19998"/>
                <a:gd name="connsiteY555" fmla="*/ 4091 h 19998"/>
                <a:gd name="connsiteX556" fmla="*/ 17871 w 19998"/>
                <a:gd name="connsiteY556" fmla="*/ 4065 h 19998"/>
                <a:gd name="connsiteX557" fmla="*/ 17935 w 19998"/>
                <a:gd name="connsiteY557" fmla="*/ 4091 h 19998"/>
                <a:gd name="connsiteX558" fmla="*/ 17976 w 19998"/>
                <a:gd name="connsiteY558" fmla="*/ 4065 h 19998"/>
                <a:gd name="connsiteX559" fmla="*/ 18019 w 19998"/>
                <a:gd name="connsiteY559" fmla="*/ 4091 h 19998"/>
                <a:gd name="connsiteX560" fmla="*/ 18140 w 19998"/>
                <a:gd name="connsiteY560" fmla="*/ 4131 h 19998"/>
                <a:gd name="connsiteX561" fmla="*/ 18183 w 19998"/>
                <a:gd name="connsiteY561" fmla="*/ 4293 h 19998"/>
                <a:gd name="connsiteX562" fmla="*/ 18200 w 19998"/>
                <a:gd name="connsiteY562" fmla="*/ 4293 h 19998"/>
                <a:gd name="connsiteX563" fmla="*/ 18223 w 19998"/>
                <a:gd name="connsiteY563" fmla="*/ 4211 h 19998"/>
                <a:gd name="connsiteX564" fmla="*/ 18240 w 19998"/>
                <a:gd name="connsiteY564" fmla="*/ 4211 h 19998"/>
                <a:gd name="connsiteX565" fmla="*/ 18240 w 19998"/>
                <a:gd name="connsiteY565" fmla="*/ 4230 h 19998"/>
                <a:gd name="connsiteX566" fmla="*/ 18281 w 19998"/>
                <a:gd name="connsiteY566" fmla="*/ 4230 h 19998"/>
                <a:gd name="connsiteX567" fmla="*/ 18328 w 19998"/>
                <a:gd name="connsiteY567" fmla="*/ 4270 h 19998"/>
                <a:gd name="connsiteX568" fmla="*/ 18369 w 19998"/>
                <a:gd name="connsiteY568" fmla="*/ 4253 h 19998"/>
                <a:gd name="connsiteX569" fmla="*/ 18388 w 19998"/>
                <a:gd name="connsiteY569" fmla="*/ 4270 h 19998"/>
                <a:gd name="connsiteX570" fmla="*/ 18531 w 19998"/>
                <a:gd name="connsiteY570" fmla="*/ 4253 h 19998"/>
                <a:gd name="connsiteX571" fmla="*/ 18531 w 19998"/>
                <a:gd name="connsiteY571" fmla="*/ 4270 h 19998"/>
                <a:gd name="connsiteX572" fmla="*/ 18631 w 19998"/>
                <a:gd name="connsiteY572" fmla="*/ 4211 h 19998"/>
                <a:gd name="connsiteX573" fmla="*/ 18631 w 19998"/>
                <a:gd name="connsiteY573" fmla="*/ 4131 h 19998"/>
                <a:gd name="connsiteX574" fmla="*/ 18762 w 19998"/>
                <a:gd name="connsiteY574" fmla="*/ 4108 h 19998"/>
                <a:gd name="connsiteX575" fmla="*/ 18778 w 19998"/>
                <a:gd name="connsiteY575" fmla="*/ 4148 h 19998"/>
                <a:gd name="connsiteX576" fmla="*/ 18821 w 19998"/>
                <a:gd name="connsiteY576" fmla="*/ 4131 h 19998"/>
                <a:gd name="connsiteX577" fmla="*/ 18943 w 19998"/>
                <a:gd name="connsiteY577" fmla="*/ 4333 h 19998"/>
                <a:gd name="connsiteX578" fmla="*/ 19047 w 19998"/>
                <a:gd name="connsiteY578" fmla="*/ 4333 h 19998"/>
                <a:gd name="connsiteX579" fmla="*/ 19064 w 19998"/>
                <a:gd name="connsiteY579" fmla="*/ 4392 h 19998"/>
                <a:gd name="connsiteX580" fmla="*/ 19152 w 19998"/>
                <a:gd name="connsiteY580" fmla="*/ 4392 h 19998"/>
                <a:gd name="connsiteX581" fmla="*/ 19152 w 19998"/>
                <a:gd name="connsiteY581" fmla="*/ 4373 h 19998"/>
                <a:gd name="connsiteX582" fmla="*/ 19212 w 19998"/>
                <a:gd name="connsiteY582" fmla="*/ 4373 h 19998"/>
                <a:gd name="connsiteX583" fmla="*/ 19212 w 19998"/>
                <a:gd name="connsiteY583" fmla="*/ 4392 h 19998"/>
                <a:gd name="connsiteX584" fmla="*/ 19317 w 19998"/>
                <a:gd name="connsiteY584" fmla="*/ 4333 h 19998"/>
                <a:gd name="connsiteX585" fmla="*/ 19417 w 19998"/>
                <a:gd name="connsiteY585" fmla="*/ 4392 h 19998"/>
                <a:gd name="connsiteX586" fmla="*/ 19443 w 19998"/>
                <a:gd name="connsiteY586" fmla="*/ 4373 h 19998"/>
                <a:gd name="connsiteX587" fmla="*/ 19500 w 19998"/>
                <a:gd name="connsiteY587" fmla="*/ 4373 h 19998"/>
                <a:gd name="connsiteX588" fmla="*/ 19521 w 19998"/>
                <a:gd name="connsiteY588" fmla="*/ 4352 h 19998"/>
                <a:gd name="connsiteX589" fmla="*/ 19998 w 19998"/>
                <a:gd name="connsiteY589" fmla="*/ 4512 h 19998"/>
                <a:gd name="connsiteX590" fmla="*/ 19750 w 19998"/>
                <a:gd name="connsiteY590" fmla="*/ 4939 h 19998"/>
                <a:gd name="connsiteX591" fmla="*/ 19712 w 19998"/>
                <a:gd name="connsiteY591" fmla="*/ 4939 h 19998"/>
                <a:gd name="connsiteX592" fmla="*/ 19686 w 19998"/>
                <a:gd name="connsiteY592" fmla="*/ 5003 h 19998"/>
                <a:gd name="connsiteX593" fmla="*/ 19645 w 19998"/>
                <a:gd name="connsiteY593" fmla="*/ 5003 h 19998"/>
                <a:gd name="connsiteX594" fmla="*/ 19131 w 19998"/>
                <a:gd name="connsiteY594" fmla="*/ 6512 h 19998"/>
                <a:gd name="connsiteX595" fmla="*/ 19236 w 19998"/>
                <a:gd name="connsiteY595" fmla="*/ 7750 h 19998"/>
                <a:gd name="connsiteX596" fmla="*/ 19212 w 19998"/>
                <a:gd name="connsiteY596" fmla="*/ 7750 h 19998"/>
                <a:gd name="connsiteX597" fmla="*/ 19090 w 19998"/>
                <a:gd name="connsiteY597" fmla="*/ 7870 h 19998"/>
                <a:gd name="connsiteX598" fmla="*/ 19152 w 19998"/>
                <a:gd name="connsiteY598" fmla="*/ 7853 h 19998"/>
                <a:gd name="connsiteX599" fmla="*/ 19064 w 19998"/>
                <a:gd name="connsiteY599" fmla="*/ 7973 h 19998"/>
                <a:gd name="connsiteX600" fmla="*/ 18983 w 19998"/>
                <a:gd name="connsiteY600" fmla="*/ 7973 h 19998"/>
                <a:gd name="connsiteX601" fmla="*/ 18714 w 19998"/>
                <a:gd name="connsiteY601" fmla="*/ 8135 h 19998"/>
                <a:gd name="connsiteX602" fmla="*/ 18695 w 19998"/>
                <a:gd name="connsiteY602" fmla="*/ 8093 h 19998"/>
                <a:gd name="connsiteX603" fmla="*/ 18614 w 19998"/>
                <a:gd name="connsiteY603" fmla="*/ 7997 h 19998"/>
                <a:gd name="connsiteX604" fmla="*/ 18304 w 19998"/>
                <a:gd name="connsiteY60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943 w 19998"/>
                <a:gd name="connsiteY207" fmla="*/ 19408 h 19998"/>
                <a:gd name="connsiteX208" fmla="*/ 9533 w 19998"/>
                <a:gd name="connsiteY208" fmla="*/ 19262 h 19998"/>
                <a:gd name="connsiteX209" fmla="*/ 9533 w 19998"/>
                <a:gd name="connsiteY209" fmla="*/ 19368 h 19998"/>
                <a:gd name="connsiteX210" fmla="*/ 9452 w 19998"/>
                <a:gd name="connsiteY210" fmla="*/ 19368 h 19998"/>
                <a:gd name="connsiteX211" fmla="*/ 9288 w 19998"/>
                <a:gd name="connsiteY211" fmla="*/ 19076 h 19998"/>
                <a:gd name="connsiteX212" fmla="*/ 8935 w 19998"/>
                <a:gd name="connsiteY212" fmla="*/ 19076 h 19998"/>
                <a:gd name="connsiteX213" fmla="*/ 8478 w 19998"/>
                <a:gd name="connsiteY213" fmla="*/ 18837 h 19998"/>
                <a:gd name="connsiteX214" fmla="*/ 8381 w 19998"/>
                <a:gd name="connsiteY214" fmla="*/ 18795 h 19998"/>
                <a:gd name="connsiteX215" fmla="*/ 8357 w 19998"/>
                <a:gd name="connsiteY215" fmla="*/ 18820 h 19998"/>
                <a:gd name="connsiteX216" fmla="*/ 8169 w 19998"/>
                <a:gd name="connsiteY216" fmla="*/ 18773 h 19998"/>
                <a:gd name="connsiteX217" fmla="*/ 8128 w 19998"/>
                <a:gd name="connsiteY217" fmla="*/ 18820 h 19998"/>
                <a:gd name="connsiteX218" fmla="*/ 8150 w 19998"/>
                <a:gd name="connsiteY218" fmla="*/ 18877 h 19998"/>
                <a:gd name="connsiteX219" fmla="*/ 8109 w 19998"/>
                <a:gd name="connsiteY219" fmla="*/ 18940 h 19998"/>
                <a:gd name="connsiteX220" fmla="*/ 8128 w 19998"/>
                <a:gd name="connsiteY220" fmla="*/ 18957 h 19998"/>
                <a:gd name="connsiteX221" fmla="*/ 8109 w 19998"/>
                <a:gd name="connsiteY221" fmla="*/ 18997 h 19998"/>
                <a:gd name="connsiteX222" fmla="*/ 8150 w 19998"/>
                <a:gd name="connsiteY222" fmla="*/ 19142 h 19998"/>
                <a:gd name="connsiteX223" fmla="*/ 8007 w 19998"/>
                <a:gd name="connsiteY223" fmla="*/ 19119 h 19998"/>
                <a:gd name="connsiteX224" fmla="*/ 7907 w 19998"/>
                <a:gd name="connsiteY224" fmla="*/ 19119 h 19998"/>
                <a:gd name="connsiteX225" fmla="*/ 7676 w 19998"/>
                <a:gd name="connsiteY225" fmla="*/ 19119 h 19998"/>
                <a:gd name="connsiteX226" fmla="*/ 7511 w 19998"/>
                <a:gd name="connsiteY226" fmla="*/ 19159 h 19998"/>
                <a:gd name="connsiteX227" fmla="*/ 6892 w 19998"/>
                <a:gd name="connsiteY227" fmla="*/ 19102 h 19998"/>
                <a:gd name="connsiteX228" fmla="*/ 6868 w 19998"/>
                <a:gd name="connsiteY228" fmla="*/ 19060 h 19998"/>
                <a:gd name="connsiteX229" fmla="*/ 6730 w 19998"/>
                <a:gd name="connsiteY229" fmla="*/ 18877 h 19998"/>
                <a:gd name="connsiteX230" fmla="*/ 6599 w 19998"/>
                <a:gd name="connsiteY230" fmla="*/ 18837 h 19998"/>
                <a:gd name="connsiteX231" fmla="*/ 6478 w 19998"/>
                <a:gd name="connsiteY231" fmla="*/ 18731 h 19998"/>
                <a:gd name="connsiteX232" fmla="*/ 6254 w 19998"/>
                <a:gd name="connsiteY232" fmla="*/ 18858 h 19998"/>
                <a:gd name="connsiteX233" fmla="*/ 6149 w 19998"/>
                <a:gd name="connsiteY233" fmla="*/ 18773 h 19998"/>
                <a:gd name="connsiteX234" fmla="*/ 6066 w 19998"/>
                <a:gd name="connsiteY234" fmla="*/ 18877 h 19998"/>
                <a:gd name="connsiteX235" fmla="*/ 6025 w 19998"/>
                <a:gd name="connsiteY235" fmla="*/ 18858 h 19998"/>
                <a:gd name="connsiteX236" fmla="*/ 5861 w 19998"/>
                <a:gd name="connsiteY236" fmla="*/ 18632 h 19998"/>
                <a:gd name="connsiteX237" fmla="*/ 5820 w 19998"/>
                <a:gd name="connsiteY237" fmla="*/ 18632 h 19998"/>
                <a:gd name="connsiteX238" fmla="*/ 5732 w 19998"/>
                <a:gd name="connsiteY238" fmla="*/ 18447 h 19998"/>
                <a:gd name="connsiteX239" fmla="*/ 5075 w 19998"/>
                <a:gd name="connsiteY239" fmla="*/ 18310 h 19998"/>
                <a:gd name="connsiteX240" fmla="*/ 4806 w 19998"/>
                <a:gd name="connsiteY240" fmla="*/ 18165 h 19998"/>
                <a:gd name="connsiteX241" fmla="*/ 4725 w 19998"/>
                <a:gd name="connsiteY241" fmla="*/ 18247 h 19998"/>
                <a:gd name="connsiteX242" fmla="*/ 4515 w 19998"/>
                <a:gd name="connsiteY242" fmla="*/ 18101 h 19998"/>
                <a:gd name="connsiteX243" fmla="*/ 4684 w 19998"/>
                <a:gd name="connsiteY243" fmla="*/ 17737 h 19998"/>
                <a:gd name="connsiteX244" fmla="*/ 4415 w 19998"/>
                <a:gd name="connsiteY244" fmla="*/ 17634 h 19998"/>
                <a:gd name="connsiteX245" fmla="*/ 4294 w 19998"/>
                <a:gd name="connsiteY245" fmla="*/ 17594 h 19998"/>
                <a:gd name="connsiteX246" fmla="*/ 4103 w 19998"/>
                <a:gd name="connsiteY246" fmla="*/ 17617 h 19998"/>
                <a:gd name="connsiteX247" fmla="*/ 4063 w 19998"/>
                <a:gd name="connsiteY247" fmla="*/ 17495 h 19998"/>
                <a:gd name="connsiteX248" fmla="*/ 4041 w 19998"/>
                <a:gd name="connsiteY248" fmla="*/ 17495 h 19998"/>
                <a:gd name="connsiteX249" fmla="*/ 4025 w 19998"/>
                <a:gd name="connsiteY249" fmla="*/ 17432 h 19998"/>
                <a:gd name="connsiteX250" fmla="*/ 4103 w 19998"/>
                <a:gd name="connsiteY250" fmla="*/ 17415 h 19998"/>
                <a:gd name="connsiteX251" fmla="*/ 4251 w 19998"/>
                <a:gd name="connsiteY251" fmla="*/ 17389 h 19998"/>
                <a:gd name="connsiteX252" fmla="*/ 4251 w 19998"/>
                <a:gd name="connsiteY252" fmla="*/ 17373 h 19998"/>
                <a:gd name="connsiteX253" fmla="*/ 4499 w 19998"/>
                <a:gd name="connsiteY253" fmla="*/ 17084 h 19998"/>
                <a:gd name="connsiteX254" fmla="*/ 5037 w 19998"/>
                <a:gd name="connsiteY254" fmla="*/ 14969 h 19998"/>
                <a:gd name="connsiteX255" fmla="*/ 5011 w 19998"/>
                <a:gd name="connsiteY255" fmla="*/ 14767 h 19998"/>
                <a:gd name="connsiteX256" fmla="*/ 5218 w 19998"/>
                <a:gd name="connsiteY256" fmla="*/ 14525 h 19998"/>
                <a:gd name="connsiteX257" fmla="*/ 5427 w 19998"/>
                <a:gd name="connsiteY257" fmla="*/ 14583 h 19998"/>
                <a:gd name="connsiteX258" fmla="*/ 5444 w 19998"/>
                <a:gd name="connsiteY258" fmla="*/ 14525 h 19998"/>
                <a:gd name="connsiteX259" fmla="*/ 5387 w 19998"/>
                <a:gd name="connsiteY259" fmla="*/ 14464 h 19998"/>
                <a:gd name="connsiteX260" fmla="*/ 5427 w 19998"/>
                <a:gd name="connsiteY260" fmla="*/ 14485 h 19998"/>
                <a:gd name="connsiteX261" fmla="*/ 5427 w 19998"/>
                <a:gd name="connsiteY261" fmla="*/ 14464 h 19998"/>
                <a:gd name="connsiteX262" fmla="*/ 5218 w 19998"/>
                <a:gd name="connsiteY262" fmla="*/ 14318 h 19998"/>
                <a:gd name="connsiteX263" fmla="*/ 5075 w 19998"/>
                <a:gd name="connsiteY263" fmla="*/ 14647 h 19998"/>
                <a:gd name="connsiteX264" fmla="*/ 5037 w 19998"/>
                <a:gd name="connsiteY264" fmla="*/ 14623 h 19998"/>
                <a:gd name="connsiteX265" fmla="*/ 5427 w 19998"/>
                <a:gd name="connsiteY265" fmla="*/ 12509 h 19998"/>
                <a:gd name="connsiteX266" fmla="*/ 5470 w 19998"/>
                <a:gd name="connsiteY266" fmla="*/ 12492 h 19998"/>
                <a:gd name="connsiteX267" fmla="*/ 5511 w 19998"/>
                <a:gd name="connsiteY267" fmla="*/ 12548 h 19998"/>
                <a:gd name="connsiteX268" fmla="*/ 5961 w 19998"/>
                <a:gd name="connsiteY268" fmla="*/ 13284 h 19998"/>
                <a:gd name="connsiteX269" fmla="*/ 6352 w 19998"/>
                <a:gd name="connsiteY269" fmla="*/ 14017 h 19998"/>
                <a:gd name="connsiteX270" fmla="*/ 6352 w 19998"/>
                <a:gd name="connsiteY270" fmla="*/ 13808 h 19998"/>
                <a:gd name="connsiteX271" fmla="*/ 6001 w 19998"/>
                <a:gd name="connsiteY271" fmla="*/ 13058 h 19998"/>
                <a:gd name="connsiteX272" fmla="*/ 5675 w 19998"/>
                <a:gd name="connsiteY272" fmla="*/ 12532 h 19998"/>
                <a:gd name="connsiteX273" fmla="*/ 5551 w 19998"/>
                <a:gd name="connsiteY273" fmla="*/ 12410 h 19998"/>
                <a:gd name="connsiteX274" fmla="*/ 5258 w 19998"/>
                <a:gd name="connsiteY274" fmla="*/ 12227 h 19998"/>
                <a:gd name="connsiteX275" fmla="*/ 5242 w 19998"/>
                <a:gd name="connsiteY275" fmla="*/ 12243 h 19998"/>
                <a:gd name="connsiteX276" fmla="*/ 5175 w 19998"/>
                <a:gd name="connsiteY276" fmla="*/ 11961 h 19998"/>
                <a:gd name="connsiteX277" fmla="*/ 5363 w 19998"/>
                <a:gd name="connsiteY277" fmla="*/ 11961 h 19998"/>
                <a:gd name="connsiteX278" fmla="*/ 5487 w 19998"/>
                <a:gd name="connsiteY278" fmla="*/ 11653 h 19998"/>
                <a:gd name="connsiteX279" fmla="*/ 5470 w 19998"/>
                <a:gd name="connsiteY279" fmla="*/ 11653 h 19998"/>
                <a:gd name="connsiteX280" fmla="*/ 5470 w 19998"/>
                <a:gd name="connsiteY280" fmla="*/ 11637 h 19998"/>
                <a:gd name="connsiteX281" fmla="*/ 5444 w 19998"/>
                <a:gd name="connsiteY281" fmla="*/ 11268 h 19998"/>
                <a:gd name="connsiteX282" fmla="*/ 5339 w 19998"/>
                <a:gd name="connsiteY282" fmla="*/ 11146 h 19998"/>
                <a:gd name="connsiteX283" fmla="*/ 5251 w 19998"/>
                <a:gd name="connsiteY283" fmla="*/ 10849 h 19998"/>
                <a:gd name="connsiteX284" fmla="*/ 4784 w 19998"/>
                <a:gd name="connsiteY284" fmla="*/ 10539 h 19998"/>
                <a:gd name="connsiteX285" fmla="*/ 4603 w 19998"/>
                <a:gd name="connsiteY285" fmla="*/ 10497 h 19998"/>
                <a:gd name="connsiteX286" fmla="*/ 4620 w 19998"/>
                <a:gd name="connsiteY286" fmla="*/ 10476 h 19998"/>
                <a:gd name="connsiteX287" fmla="*/ 3877 w 19998"/>
                <a:gd name="connsiteY287" fmla="*/ 9395 h 19998"/>
                <a:gd name="connsiteX288" fmla="*/ 3941 w 19998"/>
                <a:gd name="connsiteY288" fmla="*/ 9353 h 19998"/>
                <a:gd name="connsiteX289" fmla="*/ 3918 w 19998"/>
                <a:gd name="connsiteY289" fmla="*/ 9353 h 19998"/>
                <a:gd name="connsiteX290" fmla="*/ 4168 w 19998"/>
                <a:gd name="connsiteY290" fmla="*/ 9071 h 19998"/>
                <a:gd name="connsiteX291" fmla="*/ 3753 w 19998"/>
                <a:gd name="connsiteY291" fmla="*/ 8829 h 19998"/>
                <a:gd name="connsiteX292" fmla="*/ 3899 w 19998"/>
                <a:gd name="connsiteY292" fmla="*/ 8645 h 19998"/>
                <a:gd name="connsiteX293" fmla="*/ 3899 w 19998"/>
                <a:gd name="connsiteY293" fmla="*/ 8521 h 19998"/>
                <a:gd name="connsiteX294" fmla="*/ 4472 w 19998"/>
                <a:gd name="connsiteY294" fmla="*/ 8666 h 19998"/>
                <a:gd name="connsiteX295" fmla="*/ 3877 w 19998"/>
                <a:gd name="connsiteY295" fmla="*/ 8457 h 19998"/>
                <a:gd name="connsiteX296" fmla="*/ 3689 w 19998"/>
                <a:gd name="connsiteY296" fmla="*/ 8587 h 19998"/>
                <a:gd name="connsiteX297" fmla="*/ 3360 w 19998"/>
                <a:gd name="connsiteY297" fmla="*/ 8401 h 19998"/>
                <a:gd name="connsiteX298" fmla="*/ 3303 w 19998"/>
                <a:gd name="connsiteY298" fmla="*/ 8239 h 19998"/>
                <a:gd name="connsiteX299" fmla="*/ 3465 w 19998"/>
                <a:gd name="connsiteY299" fmla="*/ 8077 h 19998"/>
                <a:gd name="connsiteX300" fmla="*/ 3344 w 19998"/>
                <a:gd name="connsiteY300" fmla="*/ 7910 h 19998"/>
                <a:gd name="connsiteX301" fmla="*/ 2844 w 19998"/>
                <a:gd name="connsiteY301" fmla="*/ 7933 h 19998"/>
                <a:gd name="connsiteX302" fmla="*/ 3115 w 19998"/>
                <a:gd name="connsiteY302" fmla="*/ 7651 h 19998"/>
                <a:gd name="connsiteX303" fmla="*/ 2477 w 19998"/>
                <a:gd name="connsiteY303" fmla="*/ 7750 h 19998"/>
                <a:gd name="connsiteX304" fmla="*/ 2477 w 19998"/>
                <a:gd name="connsiteY304" fmla="*/ 7973 h 19998"/>
                <a:gd name="connsiteX305" fmla="*/ 2127 w 19998"/>
                <a:gd name="connsiteY305" fmla="*/ 7442 h 19998"/>
                <a:gd name="connsiteX306" fmla="*/ 1831 w 19998"/>
                <a:gd name="connsiteY306" fmla="*/ 7261 h 19998"/>
                <a:gd name="connsiteX307" fmla="*/ 1260 w 19998"/>
                <a:gd name="connsiteY307" fmla="*/ 6996 h 19998"/>
                <a:gd name="connsiteX308" fmla="*/ 1276 w 19998"/>
                <a:gd name="connsiteY308" fmla="*/ 6975 h 19998"/>
                <a:gd name="connsiteX309" fmla="*/ 1260 w 19998"/>
                <a:gd name="connsiteY309" fmla="*/ 6958 h 19998"/>
                <a:gd name="connsiteX310" fmla="*/ 1172 w 19998"/>
                <a:gd name="connsiteY310" fmla="*/ 6892 h 19998"/>
                <a:gd name="connsiteX311" fmla="*/ 886 w 19998"/>
                <a:gd name="connsiteY311" fmla="*/ 6975 h 19998"/>
                <a:gd name="connsiteX312" fmla="*/ 679 w 19998"/>
                <a:gd name="connsiteY312" fmla="*/ 7099 h 19998"/>
                <a:gd name="connsiteX313" fmla="*/ 533 w 19998"/>
                <a:gd name="connsiteY313" fmla="*/ 7078 h 19998"/>
                <a:gd name="connsiteX314" fmla="*/ 533 w 19998"/>
                <a:gd name="connsiteY314" fmla="*/ 7022 h 19998"/>
                <a:gd name="connsiteX315" fmla="*/ 574 w 19998"/>
                <a:gd name="connsiteY315" fmla="*/ 6996 h 19998"/>
                <a:gd name="connsiteX316" fmla="*/ 305 w 19998"/>
                <a:gd name="connsiteY316" fmla="*/ 6568 h 19998"/>
                <a:gd name="connsiteX317" fmla="*/ 264 w 19998"/>
                <a:gd name="connsiteY317" fmla="*/ 6594 h 19998"/>
                <a:gd name="connsiteX318" fmla="*/ 164 w 19998"/>
                <a:gd name="connsiteY318" fmla="*/ 6528 h 19998"/>
                <a:gd name="connsiteX319" fmla="*/ 0 w 19998"/>
                <a:gd name="connsiteY319" fmla="*/ 6490 h 19998"/>
                <a:gd name="connsiteX320" fmla="*/ 17 w 19998"/>
                <a:gd name="connsiteY320" fmla="*/ 6465 h 19998"/>
                <a:gd name="connsiteX321" fmla="*/ 57 w 19998"/>
                <a:gd name="connsiteY321" fmla="*/ 6465 h 19998"/>
                <a:gd name="connsiteX322" fmla="*/ 695 w 19998"/>
                <a:gd name="connsiteY322" fmla="*/ 6408 h 19998"/>
                <a:gd name="connsiteX323" fmla="*/ 760 w 19998"/>
                <a:gd name="connsiteY323" fmla="*/ 6262 h 19998"/>
                <a:gd name="connsiteX324" fmla="*/ 433 w 19998"/>
                <a:gd name="connsiteY324" fmla="*/ 6084 h 19998"/>
                <a:gd name="connsiteX325" fmla="*/ 348 w 19998"/>
                <a:gd name="connsiteY325" fmla="*/ 6204 h 19998"/>
                <a:gd name="connsiteX326" fmla="*/ 329 w 19998"/>
                <a:gd name="connsiteY326" fmla="*/ 6204 h 19998"/>
                <a:gd name="connsiteX327" fmla="*/ 305 w 19998"/>
                <a:gd name="connsiteY327" fmla="*/ 6060 h 19998"/>
                <a:gd name="connsiteX328" fmla="*/ 348 w 19998"/>
                <a:gd name="connsiteY328" fmla="*/ 6044 h 19998"/>
                <a:gd name="connsiteX329" fmla="*/ 348 w 19998"/>
                <a:gd name="connsiteY329" fmla="*/ 5997 h 19998"/>
                <a:gd name="connsiteX330" fmla="*/ 248 w 19998"/>
                <a:gd name="connsiteY330" fmla="*/ 5997 h 19998"/>
                <a:gd name="connsiteX331" fmla="*/ 221 w 19998"/>
                <a:gd name="connsiteY331" fmla="*/ 5938 h 19998"/>
                <a:gd name="connsiteX332" fmla="*/ 329 w 19998"/>
                <a:gd name="connsiteY332" fmla="*/ 5938 h 19998"/>
                <a:gd name="connsiteX333" fmla="*/ 348 w 19998"/>
                <a:gd name="connsiteY333" fmla="*/ 5818 h 19998"/>
                <a:gd name="connsiteX334" fmla="*/ 391 w 19998"/>
                <a:gd name="connsiteY334" fmla="*/ 5818 h 19998"/>
                <a:gd name="connsiteX335" fmla="*/ 369 w 19998"/>
                <a:gd name="connsiteY335" fmla="*/ 5917 h 19998"/>
                <a:gd name="connsiteX336" fmla="*/ 433 w 19998"/>
                <a:gd name="connsiteY336" fmla="*/ 5877 h 19998"/>
                <a:gd name="connsiteX337" fmla="*/ 433 w 19998"/>
                <a:gd name="connsiteY337" fmla="*/ 5898 h 19998"/>
                <a:gd name="connsiteX338" fmla="*/ 410 w 19998"/>
                <a:gd name="connsiteY338" fmla="*/ 5917 h 19998"/>
                <a:gd name="connsiteX339" fmla="*/ 555 w 19998"/>
                <a:gd name="connsiteY339" fmla="*/ 5938 h 19998"/>
                <a:gd name="connsiteX340" fmla="*/ 555 w 19998"/>
                <a:gd name="connsiteY340" fmla="*/ 5955 h 19998"/>
                <a:gd name="connsiteX341" fmla="*/ 738 w 19998"/>
                <a:gd name="connsiteY341" fmla="*/ 5938 h 19998"/>
                <a:gd name="connsiteX342" fmla="*/ 695 w 19998"/>
                <a:gd name="connsiteY342" fmla="*/ 5835 h 19998"/>
                <a:gd name="connsiteX343" fmla="*/ 655 w 19998"/>
                <a:gd name="connsiteY343" fmla="*/ 5835 h 19998"/>
                <a:gd name="connsiteX344" fmla="*/ 598 w 19998"/>
                <a:gd name="connsiteY344" fmla="*/ 5736 h 19998"/>
                <a:gd name="connsiteX345" fmla="*/ 141 w 19998"/>
                <a:gd name="connsiteY345" fmla="*/ 5778 h 19998"/>
                <a:gd name="connsiteX346" fmla="*/ 141 w 19998"/>
                <a:gd name="connsiteY346" fmla="*/ 5795 h 19998"/>
                <a:gd name="connsiteX347" fmla="*/ 17 w 19998"/>
                <a:gd name="connsiteY347" fmla="*/ 5818 h 19998"/>
                <a:gd name="connsiteX348" fmla="*/ 141 w 19998"/>
                <a:gd name="connsiteY348" fmla="*/ 5287 h 19998"/>
                <a:gd name="connsiteX349" fmla="*/ 181 w 19998"/>
                <a:gd name="connsiteY349" fmla="*/ 5268 h 19998"/>
                <a:gd name="connsiteX350" fmla="*/ 348 w 19998"/>
                <a:gd name="connsiteY350" fmla="*/ 5247 h 19998"/>
                <a:gd name="connsiteX351" fmla="*/ 450 w 19998"/>
                <a:gd name="connsiteY351" fmla="*/ 5149 h 19998"/>
                <a:gd name="connsiteX352" fmla="*/ 617 w 19998"/>
                <a:gd name="connsiteY352" fmla="*/ 5149 h 19998"/>
                <a:gd name="connsiteX353" fmla="*/ 803 w 19998"/>
                <a:gd name="connsiteY353" fmla="*/ 5085 h 19998"/>
                <a:gd name="connsiteX354" fmla="*/ 826 w 19998"/>
                <a:gd name="connsiteY354" fmla="*/ 5106 h 19998"/>
                <a:gd name="connsiteX355" fmla="*/ 803 w 19998"/>
                <a:gd name="connsiteY355" fmla="*/ 5149 h 19998"/>
                <a:gd name="connsiteX356" fmla="*/ 1276 w 19998"/>
                <a:gd name="connsiteY356" fmla="*/ 5022 h 19998"/>
                <a:gd name="connsiteX357" fmla="*/ 1276 w 19998"/>
                <a:gd name="connsiteY357" fmla="*/ 5003 h 19998"/>
                <a:gd name="connsiteX358" fmla="*/ 1276 w 19998"/>
                <a:gd name="connsiteY358" fmla="*/ 5022 h 19998"/>
                <a:gd name="connsiteX359" fmla="*/ 1298 w 19998"/>
                <a:gd name="connsiteY359" fmla="*/ 5022 h 19998"/>
                <a:gd name="connsiteX360" fmla="*/ 1341 w 19998"/>
                <a:gd name="connsiteY360" fmla="*/ 5165 h 19998"/>
                <a:gd name="connsiteX361" fmla="*/ 1524 w 19998"/>
                <a:gd name="connsiteY361" fmla="*/ 5069 h 19998"/>
                <a:gd name="connsiteX362" fmla="*/ 1562 w 19998"/>
                <a:gd name="connsiteY362" fmla="*/ 5069 h 19998"/>
                <a:gd name="connsiteX363" fmla="*/ 1815 w 19998"/>
                <a:gd name="connsiteY363" fmla="*/ 5125 h 19998"/>
                <a:gd name="connsiteX364" fmla="*/ 1936 w 19998"/>
                <a:gd name="connsiteY364" fmla="*/ 5165 h 19998"/>
                <a:gd name="connsiteX365" fmla="*/ 1936 w 19998"/>
                <a:gd name="connsiteY365" fmla="*/ 5149 h 19998"/>
                <a:gd name="connsiteX366" fmla="*/ 1979 w 19998"/>
                <a:gd name="connsiteY366" fmla="*/ 5003 h 19998"/>
                <a:gd name="connsiteX367" fmla="*/ 1936 w 19998"/>
                <a:gd name="connsiteY367" fmla="*/ 4939 h 19998"/>
                <a:gd name="connsiteX368" fmla="*/ 2103 w 19998"/>
                <a:gd name="connsiteY368" fmla="*/ 4820 h 19998"/>
                <a:gd name="connsiteX369" fmla="*/ 2496 w 19998"/>
                <a:gd name="connsiteY369" fmla="*/ 4777 h 19998"/>
                <a:gd name="connsiteX370" fmla="*/ 2536 w 19998"/>
                <a:gd name="connsiteY370" fmla="*/ 4860 h 19998"/>
                <a:gd name="connsiteX371" fmla="*/ 2722 w 19998"/>
                <a:gd name="connsiteY371" fmla="*/ 4761 h 19998"/>
                <a:gd name="connsiteX372" fmla="*/ 2722 w 19998"/>
                <a:gd name="connsiteY372" fmla="*/ 4900 h 19998"/>
                <a:gd name="connsiteX373" fmla="*/ 2805 w 19998"/>
                <a:gd name="connsiteY373" fmla="*/ 4923 h 19998"/>
                <a:gd name="connsiteX374" fmla="*/ 2970 w 19998"/>
                <a:gd name="connsiteY374" fmla="*/ 5189 h 19998"/>
                <a:gd name="connsiteX375" fmla="*/ 3256 w 19998"/>
                <a:gd name="connsiteY375" fmla="*/ 5673 h 19998"/>
                <a:gd name="connsiteX376" fmla="*/ 3608 w 19998"/>
                <a:gd name="connsiteY376" fmla="*/ 5391 h 19998"/>
                <a:gd name="connsiteX377" fmla="*/ 3860 w 19998"/>
                <a:gd name="connsiteY377" fmla="*/ 5268 h 19998"/>
                <a:gd name="connsiteX378" fmla="*/ 3999 w 19998"/>
                <a:gd name="connsiteY378" fmla="*/ 5534 h 19998"/>
                <a:gd name="connsiteX379" fmla="*/ 4351 w 19998"/>
                <a:gd name="connsiteY379" fmla="*/ 5351 h 19998"/>
                <a:gd name="connsiteX380" fmla="*/ 4580 w 19998"/>
                <a:gd name="connsiteY380" fmla="*/ 5268 h 19998"/>
                <a:gd name="connsiteX381" fmla="*/ 4580 w 19998"/>
                <a:gd name="connsiteY381" fmla="*/ 5471 h 19998"/>
                <a:gd name="connsiteX382" fmla="*/ 4994 w 19998"/>
                <a:gd name="connsiteY382" fmla="*/ 5449 h 19998"/>
                <a:gd name="connsiteX383" fmla="*/ 5323 w 19998"/>
                <a:gd name="connsiteY383" fmla="*/ 5471 h 19998"/>
                <a:gd name="connsiteX384" fmla="*/ 5242 w 19998"/>
                <a:gd name="connsiteY384" fmla="*/ 5407 h 19998"/>
                <a:gd name="connsiteX385" fmla="*/ 4994 w 19998"/>
                <a:gd name="connsiteY385" fmla="*/ 5003 h 19998"/>
                <a:gd name="connsiteX386" fmla="*/ 4970 w 19998"/>
                <a:gd name="connsiteY386" fmla="*/ 5003 h 19998"/>
                <a:gd name="connsiteX387" fmla="*/ 5054 w 19998"/>
                <a:gd name="connsiteY387" fmla="*/ 4618 h 19998"/>
                <a:gd name="connsiteX388" fmla="*/ 5054 w 19998"/>
                <a:gd name="connsiteY388" fmla="*/ 4601 h 19998"/>
                <a:gd name="connsiteX389" fmla="*/ 5037 w 19998"/>
                <a:gd name="connsiteY389" fmla="*/ 4618 h 19998"/>
                <a:gd name="connsiteX390" fmla="*/ 5011 w 19998"/>
                <a:gd name="connsiteY390" fmla="*/ 4131 h 19998"/>
                <a:gd name="connsiteX391" fmla="*/ 4642 w 19998"/>
                <a:gd name="connsiteY391" fmla="*/ 3335 h 19998"/>
                <a:gd name="connsiteX392" fmla="*/ 4663 w 19998"/>
                <a:gd name="connsiteY392" fmla="*/ 3092 h 19998"/>
                <a:gd name="connsiteX393" fmla="*/ 4563 w 19998"/>
                <a:gd name="connsiteY393" fmla="*/ 3050 h 19998"/>
                <a:gd name="connsiteX394" fmla="*/ 4684 w 19998"/>
                <a:gd name="connsiteY394" fmla="*/ 2947 h 19998"/>
                <a:gd name="connsiteX395" fmla="*/ 5242 w 19998"/>
                <a:gd name="connsiteY395" fmla="*/ 3092 h 19998"/>
                <a:gd name="connsiteX396" fmla="*/ 5258 w 19998"/>
                <a:gd name="connsiteY396" fmla="*/ 3029 h 19998"/>
                <a:gd name="connsiteX397" fmla="*/ 5570 w 19998"/>
                <a:gd name="connsiteY397" fmla="*/ 3050 h 19998"/>
                <a:gd name="connsiteX398" fmla="*/ 5632 w 19998"/>
                <a:gd name="connsiteY398" fmla="*/ 3252 h 19998"/>
                <a:gd name="connsiteX399" fmla="*/ 5592 w 19998"/>
                <a:gd name="connsiteY399" fmla="*/ 3252 h 19998"/>
                <a:gd name="connsiteX400" fmla="*/ 5570 w 19998"/>
                <a:gd name="connsiteY400" fmla="*/ 3316 h 19998"/>
                <a:gd name="connsiteX401" fmla="*/ 5511 w 19998"/>
                <a:gd name="connsiteY401" fmla="*/ 3316 h 19998"/>
                <a:gd name="connsiteX402" fmla="*/ 5675 w 19998"/>
                <a:gd name="connsiteY402" fmla="*/ 3800 h 19998"/>
                <a:gd name="connsiteX403" fmla="*/ 5649 w 19998"/>
                <a:gd name="connsiteY403" fmla="*/ 3826 h 19998"/>
                <a:gd name="connsiteX404" fmla="*/ 5732 w 19998"/>
                <a:gd name="connsiteY404" fmla="*/ 3842 h 19998"/>
                <a:gd name="connsiteX405" fmla="*/ 5713 w 19998"/>
                <a:gd name="connsiteY405" fmla="*/ 3842 h 19998"/>
                <a:gd name="connsiteX406" fmla="*/ 5732 w 19998"/>
                <a:gd name="connsiteY406" fmla="*/ 3882 h 19998"/>
                <a:gd name="connsiteX407" fmla="*/ 5775 w 19998"/>
                <a:gd name="connsiteY407" fmla="*/ 3882 h 19998"/>
                <a:gd name="connsiteX408" fmla="*/ 5861 w 19998"/>
                <a:gd name="connsiteY408" fmla="*/ 3762 h 19998"/>
                <a:gd name="connsiteX409" fmla="*/ 6499 w 19998"/>
                <a:gd name="connsiteY409" fmla="*/ 3906 h 19998"/>
                <a:gd name="connsiteX410" fmla="*/ 7611 w 19998"/>
                <a:gd name="connsiteY410" fmla="*/ 3826 h 19998"/>
                <a:gd name="connsiteX411" fmla="*/ 7923 w 19998"/>
                <a:gd name="connsiteY411" fmla="*/ 3722 h 19998"/>
                <a:gd name="connsiteX412" fmla="*/ 8045 w 19998"/>
                <a:gd name="connsiteY412" fmla="*/ 3703 h 19998"/>
                <a:gd name="connsiteX413" fmla="*/ 7611 w 19998"/>
                <a:gd name="connsiteY413" fmla="*/ 3600 h 19998"/>
                <a:gd name="connsiteX414" fmla="*/ 7611 w 19998"/>
                <a:gd name="connsiteY414" fmla="*/ 3581 h 19998"/>
                <a:gd name="connsiteX415" fmla="*/ 7799 w 19998"/>
                <a:gd name="connsiteY415" fmla="*/ 3092 h 19998"/>
                <a:gd name="connsiteX416" fmla="*/ 9574 w 19998"/>
                <a:gd name="connsiteY416" fmla="*/ 2317 h 19998"/>
                <a:gd name="connsiteX417" fmla="*/ 9843 w 19998"/>
                <a:gd name="connsiteY417" fmla="*/ 1993 h 19998"/>
                <a:gd name="connsiteX418" fmla="*/ 9902 w 19998"/>
                <a:gd name="connsiteY418" fmla="*/ 2051 h 19998"/>
                <a:gd name="connsiteX419" fmla="*/ 10031 w 19998"/>
                <a:gd name="connsiteY419" fmla="*/ 2051 h 19998"/>
                <a:gd name="connsiteX420" fmla="*/ 9964 w 19998"/>
                <a:gd name="connsiteY420" fmla="*/ 1972 h 19998"/>
                <a:gd name="connsiteX421" fmla="*/ 9943 w 19998"/>
                <a:gd name="connsiteY421" fmla="*/ 1993 h 19998"/>
                <a:gd name="connsiteX422" fmla="*/ 9843 w 19998"/>
                <a:gd name="connsiteY422" fmla="*/ 1645 h 19998"/>
                <a:gd name="connsiteX423" fmla="*/ 9902 w 19998"/>
                <a:gd name="connsiteY423" fmla="*/ 1645 h 19998"/>
                <a:gd name="connsiteX424" fmla="*/ 9902 w 19998"/>
                <a:gd name="connsiteY424" fmla="*/ 1628 h 19998"/>
                <a:gd name="connsiteX425" fmla="*/ 9902 w 19998"/>
                <a:gd name="connsiteY425" fmla="*/ 1607 h 19998"/>
                <a:gd name="connsiteX426" fmla="*/ 9843 w 19998"/>
                <a:gd name="connsiteY426" fmla="*/ 1542 h 19998"/>
                <a:gd name="connsiteX427" fmla="*/ 9886 w 19998"/>
                <a:gd name="connsiteY427" fmla="*/ 1260 h 19998"/>
                <a:gd name="connsiteX428" fmla="*/ 9926 w 19998"/>
                <a:gd name="connsiteY428" fmla="*/ 1243 h 19998"/>
                <a:gd name="connsiteX429" fmla="*/ 9886 w 19998"/>
                <a:gd name="connsiteY429" fmla="*/ 815 h 19998"/>
                <a:gd name="connsiteX430" fmla="*/ 9902 w 19998"/>
                <a:gd name="connsiteY430" fmla="*/ 815 h 19998"/>
                <a:gd name="connsiteX431" fmla="*/ 9886 w 19998"/>
                <a:gd name="connsiteY431" fmla="*/ 484 h 19998"/>
                <a:gd name="connsiteX432" fmla="*/ 10645 w 19998"/>
                <a:gd name="connsiteY432" fmla="*/ 186 h 19998"/>
                <a:gd name="connsiteX433" fmla="*/ 11307 w 19998"/>
                <a:gd name="connsiteY433" fmla="*/ 0 h 19998"/>
                <a:gd name="connsiteX434" fmla="*/ 11431 w 19998"/>
                <a:gd name="connsiteY434" fmla="*/ 324 h 19998"/>
                <a:gd name="connsiteX435" fmla="*/ 11431 w 19998"/>
                <a:gd name="connsiteY435" fmla="*/ 630 h 19998"/>
                <a:gd name="connsiteX436" fmla="*/ 11577 w 19998"/>
                <a:gd name="connsiteY436" fmla="*/ 630 h 19998"/>
                <a:gd name="connsiteX437" fmla="*/ 11700 w 19998"/>
                <a:gd name="connsiteY437" fmla="*/ 832 h 19998"/>
                <a:gd name="connsiteX438" fmla="*/ 11822 w 19998"/>
                <a:gd name="connsiteY438" fmla="*/ 895 h 19998"/>
                <a:gd name="connsiteX439" fmla="*/ 12158 w 19998"/>
                <a:gd name="connsiteY439" fmla="*/ 670 h 19998"/>
                <a:gd name="connsiteX440" fmla="*/ 12279 w 19998"/>
                <a:gd name="connsiteY440" fmla="*/ 792 h 19998"/>
                <a:gd name="connsiteX441" fmla="*/ 12255 w 19998"/>
                <a:gd name="connsiteY441" fmla="*/ 815 h 19998"/>
                <a:gd name="connsiteX442" fmla="*/ 12360 w 19998"/>
                <a:gd name="connsiteY442" fmla="*/ 895 h 19998"/>
                <a:gd name="connsiteX443" fmla="*/ 12360 w 19998"/>
                <a:gd name="connsiteY443" fmla="*/ 912 h 19998"/>
                <a:gd name="connsiteX444" fmla="*/ 12339 w 19998"/>
                <a:gd name="connsiteY444" fmla="*/ 935 h 19998"/>
                <a:gd name="connsiteX445" fmla="*/ 12548 w 19998"/>
                <a:gd name="connsiteY445" fmla="*/ 1342 h 19998"/>
                <a:gd name="connsiteX446" fmla="*/ 12753 w 19998"/>
                <a:gd name="connsiteY446" fmla="*/ 1260 h 19998"/>
                <a:gd name="connsiteX447" fmla="*/ 12729 w 19998"/>
                <a:gd name="connsiteY447" fmla="*/ 1363 h 19998"/>
                <a:gd name="connsiteX448" fmla="*/ 12834 w 19998"/>
                <a:gd name="connsiteY448" fmla="*/ 1323 h 19998"/>
                <a:gd name="connsiteX449" fmla="*/ 12853 w 19998"/>
                <a:gd name="connsiteY449" fmla="*/ 1342 h 19998"/>
                <a:gd name="connsiteX450" fmla="*/ 12901 w 19998"/>
                <a:gd name="connsiteY450" fmla="*/ 1342 h 19998"/>
                <a:gd name="connsiteX451" fmla="*/ 13039 w 19998"/>
                <a:gd name="connsiteY451" fmla="*/ 1769 h 19998"/>
                <a:gd name="connsiteX452" fmla="*/ 13039 w 19998"/>
                <a:gd name="connsiteY452" fmla="*/ 1751 h 19998"/>
                <a:gd name="connsiteX453" fmla="*/ 13065 w 19998"/>
                <a:gd name="connsiteY453" fmla="*/ 1751 h 19998"/>
                <a:gd name="connsiteX454" fmla="*/ 13082 w 19998"/>
                <a:gd name="connsiteY454" fmla="*/ 1671 h 19998"/>
                <a:gd name="connsiteX455" fmla="*/ 13186 w 19998"/>
                <a:gd name="connsiteY455" fmla="*/ 1645 h 19998"/>
                <a:gd name="connsiteX456" fmla="*/ 13203 w 19998"/>
                <a:gd name="connsiteY456" fmla="*/ 1671 h 19998"/>
                <a:gd name="connsiteX457" fmla="*/ 13203 w 19998"/>
                <a:gd name="connsiteY457" fmla="*/ 1645 h 19998"/>
                <a:gd name="connsiteX458" fmla="*/ 13267 w 19998"/>
                <a:gd name="connsiteY458" fmla="*/ 1645 h 19998"/>
                <a:gd name="connsiteX459" fmla="*/ 13267 w 19998"/>
                <a:gd name="connsiteY459" fmla="*/ 1671 h 19998"/>
                <a:gd name="connsiteX460" fmla="*/ 13308 w 19998"/>
                <a:gd name="connsiteY460" fmla="*/ 1687 h 19998"/>
                <a:gd name="connsiteX461" fmla="*/ 13308 w 19998"/>
                <a:gd name="connsiteY461" fmla="*/ 1711 h 19998"/>
                <a:gd name="connsiteX462" fmla="*/ 13515 w 19998"/>
                <a:gd name="connsiteY462" fmla="*/ 1628 h 19998"/>
                <a:gd name="connsiteX463" fmla="*/ 13598 w 19998"/>
                <a:gd name="connsiteY463" fmla="*/ 1751 h 19998"/>
                <a:gd name="connsiteX464" fmla="*/ 13660 w 19998"/>
                <a:gd name="connsiteY464" fmla="*/ 1769 h 19998"/>
                <a:gd name="connsiteX465" fmla="*/ 13660 w 19998"/>
                <a:gd name="connsiteY465" fmla="*/ 1833 h 19998"/>
                <a:gd name="connsiteX466" fmla="*/ 13677 w 19998"/>
                <a:gd name="connsiteY466" fmla="*/ 1833 h 19998"/>
                <a:gd name="connsiteX467" fmla="*/ 13677 w 19998"/>
                <a:gd name="connsiteY467" fmla="*/ 1849 h 19998"/>
                <a:gd name="connsiteX468" fmla="*/ 13725 w 19998"/>
                <a:gd name="connsiteY468" fmla="*/ 1849 h 19998"/>
                <a:gd name="connsiteX469" fmla="*/ 13703 w 19998"/>
                <a:gd name="connsiteY469" fmla="*/ 1833 h 19998"/>
                <a:gd name="connsiteX470" fmla="*/ 13725 w 19998"/>
                <a:gd name="connsiteY470" fmla="*/ 1791 h 19998"/>
                <a:gd name="connsiteX471" fmla="*/ 13808 w 19998"/>
                <a:gd name="connsiteY471" fmla="*/ 1873 h 19998"/>
                <a:gd name="connsiteX472" fmla="*/ 13725 w 19998"/>
                <a:gd name="connsiteY472" fmla="*/ 2155 h 19998"/>
                <a:gd name="connsiteX473" fmla="*/ 13725 w 19998"/>
                <a:gd name="connsiteY473" fmla="*/ 2138 h 19998"/>
                <a:gd name="connsiteX474" fmla="*/ 13784 w 19998"/>
                <a:gd name="connsiteY474" fmla="*/ 2155 h 19998"/>
                <a:gd name="connsiteX475" fmla="*/ 13825 w 19998"/>
                <a:gd name="connsiteY475" fmla="*/ 2301 h 19998"/>
                <a:gd name="connsiteX476" fmla="*/ 13703 w 19998"/>
                <a:gd name="connsiteY476" fmla="*/ 2420 h 19998"/>
                <a:gd name="connsiteX477" fmla="*/ 13741 w 19998"/>
                <a:gd name="connsiteY477" fmla="*/ 2463 h 19998"/>
                <a:gd name="connsiteX478" fmla="*/ 13703 w 19998"/>
                <a:gd name="connsiteY478" fmla="*/ 2503 h 19998"/>
                <a:gd name="connsiteX479" fmla="*/ 13784 w 19998"/>
                <a:gd name="connsiteY479" fmla="*/ 2519 h 19998"/>
                <a:gd name="connsiteX480" fmla="*/ 13784 w 19998"/>
                <a:gd name="connsiteY480" fmla="*/ 2540 h 19998"/>
                <a:gd name="connsiteX481" fmla="*/ 13849 w 19998"/>
                <a:gd name="connsiteY481" fmla="*/ 2540 h 19998"/>
                <a:gd name="connsiteX482" fmla="*/ 14280 w 19998"/>
                <a:gd name="connsiteY482" fmla="*/ 2540 h 19998"/>
                <a:gd name="connsiteX483" fmla="*/ 14527 w 19998"/>
                <a:gd name="connsiteY483" fmla="*/ 2437 h 19998"/>
                <a:gd name="connsiteX484" fmla="*/ 14527 w 19998"/>
                <a:gd name="connsiteY484" fmla="*/ 2218 h 19998"/>
                <a:gd name="connsiteX485" fmla="*/ 14715 w 19998"/>
                <a:gd name="connsiteY485" fmla="*/ 2051 h 19998"/>
                <a:gd name="connsiteX486" fmla="*/ 14815 w 19998"/>
                <a:gd name="connsiteY486" fmla="*/ 2115 h 19998"/>
                <a:gd name="connsiteX487" fmla="*/ 14775 w 19998"/>
                <a:gd name="connsiteY487" fmla="*/ 2138 h 19998"/>
                <a:gd name="connsiteX488" fmla="*/ 14796 w 19998"/>
                <a:gd name="connsiteY488" fmla="*/ 2218 h 19998"/>
                <a:gd name="connsiteX489" fmla="*/ 14756 w 19998"/>
                <a:gd name="connsiteY489" fmla="*/ 2195 h 19998"/>
                <a:gd name="connsiteX490" fmla="*/ 14732 w 19998"/>
                <a:gd name="connsiteY490" fmla="*/ 2218 h 19998"/>
                <a:gd name="connsiteX491" fmla="*/ 14756 w 19998"/>
                <a:gd name="connsiteY491" fmla="*/ 2237 h 19998"/>
                <a:gd name="connsiteX492" fmla="*/ 14732 w 19998"/>
                <a:gd name="connsiteY492" fmla="*/ 2275 h 19998"/>
                <a:gd name="connsiteX493" fmla="*/ 14715 w 19998"/>
                <a:gd name="connsiteY493" fmla="*/ 2275 h 19998"/>
                <a:gd name="connsiteX494" fmla="*/ 14756 w 19998"/>
                <a:gd name="connsiteY494" fmla="*/ 2341 h 19998"/>
                <a:gd name="connsiteX495" fmla="*/ 14675 w 19998"/>
                <a:gd name="connsiteY495" fmla="*/ 2519 h 19998"/>
                <a:gd name="connsiteX496" fmla="*/ 14815 w 19998"/>
                <a:gd name="connsiteY496" fmla="*/ 2622 h 19998"/>
                <a:gd name="connsiteX497" fmla="*/ 14796 w 19998"/>
                <a:gd name="connsiteY497" fmla="*/ 2904 h 19998"/>
                <a:gd name="connsiteX498" fmla="*/ 14918 w 19998"/>
                <a:gd name="connsiteY498" fmla="*/ 2904 h 19998"/>
                <a:gd name="connsiteX499" fmla="*/ 14918 w 19998"/>
                <a:gd name="connsiteY499" fmla="*/ 2867 h 19998"/>
                <a:gd name="connsiteX500" fmla="*/ 15001 w 19998"/>
                <a:gd name="connsiteY500" fmla="*/ 2888 h 19998"/>
                <a:gd name="connsiteX501" fmla="*/ 15230 w 19998"/>
                <a:gd name="connsiteY501" fmla="*/ 3074 h 19998"/>
                <a:gd name="connsiteX502" fmla="*/ 15249 w 19998"/>
                <a:gd name="connsiteY502" fmla="*/ 3050 h 19998"/>
                <a:gd name="connsiteX503" fmla="*/ 15249 w 19998"/>
                <a:gd name="connsiteY503" fmla="*/ 3114 h 19998"/>
                <a:gd name="connsiteX504" fmla="*/ 15330 w 19998"/>
                <a:gd name="connsiteY504" fmla="*/ 3114 h 19998"/>
                <a:gd name="connsiteX505" fmla="*/ 15418 w 19998"/>
                <a:gd name="connsiteY505" fmla="*/ 3114 h 19998"/>
                <a:gd name="connsiteX506" fmla="*/ 15499 w 19998"/>
                <a:gd name="connsiteY506" fmla="*/ 3196 h 19998"/>
                <a:gd name="connsiteX507" fmla="*/ 15475 w 19998"/>
                <a:gd name="connsiteY507" fmla="*/ 3252 h 19998"/>
                <a:gd name="connsiteX508" fmla="*/ 15499 w 19998"/>
                <a:gd name="connsiteY508" fmla="*/ 3295 h 19998"/>
                <a:gd name="connsiteX509" fmla="*/ 15499 w 19998"/>
                <a:gd name="connsiteY509" fmla="*/ 3276 h 19998"/>
                <a:gd name="connsiteX510" fmla="*/ 15599 w 19998"/>
                <a:gd name="connsiteY510" fmla="*/ 3276 h 19998"/>
                <a:gd name="connsiteX511" fmla="*/ 15704 w 19998"/>
                <a:gd name="connsiteY511" fmla="*/ 3374 h 19998"/>
                <a:gd name="connsiteX512" fmla="*/ 15682 w 19998"/>
                <a:gd name="connsiteY512" fmla="*/ 3414 h 19998"/>
                <a:gd name="connsiteX513" fmla="*/ 15723 w 19998"/>
                <a:gd name="connsiteY513" fmla="*/ 3478 h 19998"/>
                <a:gd name="connsiteX514" fmla="*/ 15704 w 19998"/>
                <a:gd name="connsiteY514" fmla="*/ 3497 h 19998"/>
                <a:gd name="connsiteX515" fmla="*/ 15747 w 19998"/>
                <a:gd name="connsiteY515" fmla="*/ 3534 h 19998"/>
                <a:gd name="connsiteX516" fmla="*/ 15747 w 19998"/>
                <a:gd name="connsiteY516" fmla="*/ 3518 h 19998"/>
                <a:gd name="connsiteX517" fmla="*/ 15935 w 19998"/>
                <a:gd name="connsiteY517" fmla="*/ 3478 h 19998"/>
                <a:gd name="connsiteX518" fmla="*/ 15935 w 19998"/>
                <a:gd name="connsiteY518" fmla="*/ 3518 h 19998"/>
                <a:gd name="connsiteX519" fmla="*/ 15951 w 19998"/>
                <a:gd name="connsiteY519" fmla="*/ 3518 h 19998"/>
                <a:gd name="connsiteX520" fmla="*/ 15992 w 19998"/>
                <a:gd name="connsiteY520" fmla="*/ 3414 h 19998"/>
                <a:gd name="connsiteX521" fmla="*/ 16156 w 19998"/>
                <a:gd name="connsiteY521" fmla="*/ 3414 h 19998"/>
                <a:gd name="connsiteX522" fmla="*/ 16156 w 19998"/>
                <a:gd name="connsiteY522" fmla="*/ 3374 h 19998"/>
                <a:gd name="connsiteX523" fmla="*/ 16302 w 19998"/>
                <a:gd name="connsiteY523" fmla="*/ 3436 h 19998"/>
                <a:gd name="connsiteX524" fmla="*/ 16285 w 19998"/>
                <a:gd name="connsiteY524" fmla="*/ 3454 h 19998"/>
                <a:gd name="connsiteX525" fmla="*/ 16366 w 19998"/>
                <a:gd name="connsiteY525" fmla="*/ 3518 h 19998"/>
                <a:gd name="connsiteX526" fmla="*/ 16490 w 19998"/>
                <a:gd name="connsiteY526" fmla="*/ 3518 h 19998"/>
                <a:gd name="connsiteX527" fmla="*/ 16506 w 19998"/>
                <a:gd name="connsiteY527" fmla="*/ 3600 h 19998"/>
                <a:gd name="connsiteX528" fmla="*/ 16590 w 19998"/>
                <a:gd name="connsiteY528" fmla="*/ 3624 h 19998"/>
                <a:gd name="connsiteX529" fmla="*/ 16611 w 19998"/>
                <a:gd name="connsiteY529" fmla="*/ 3581 h 19998"/>
                <a:gd name="connsiteX530" fmla="*/ 16694 w 19998"/>
                <a:gd name="connsiteY530" fmla="*/ 3600 h 19998"/>
                <a:gd name="connsiteX531" fmla="*/ 16694 w 19998"/>
                <a:gd name="connsiteY531" fmla="*/ 3560 h 19998"/>
                <a:gd name="connsiteX532" fmla="*/ 16716 w 19998"/>
                <a:gd name="connsiteY532" fmla="*/ 3560 h 19998"/>
                <a:gd name="connsiteX533" fmla="*/ 16716 w 19998"/>
                <a:gd name="connsiteY533" fmla="*/ 3518 h 19998"/>
                <a:gd name="connsiteX534" fmla="*/ 16759 w 19998"/>
                <a:gd name="connsiteY534" fmla="*/ 3497 h 19998"/>
                <a:gd name="connsiteX535" fmla="*/ 16759 w 19998"/>
                <a:gd name="connsiteY535" fmla="*/ 3478 h 19998"/>
                <a:gd name="connsiteX536" fmla="*/ 16940 w 19998"/>
                <a:gd name="connsiteY536" fmla="*/ 3478 h 19998"/>
                <a:gd name="connsiteX537" fmla="*/ 17085 w 19998"/>
                <a:gd name="connsiteY537" fmla="*/ 3560 h 19998"/>
                <a:gd name="connsiteX538" fmla="*/ 17085 w 19998"/>
                <a:gd name="connsiteY538" fmla="*/ 3534 h 19998"/>
                <a:gd name="connsiteX539" fmla="*/ 17192 w 19998"/>
                <a:gd name="connsiteY539" fmla="*/ 3518 h 19998"/>
                <a:gd name="connsiteX540" fmla="*/ 17192 w 19998"/>
                <a:gd name="connsiteY540" fmla="*/ 3534 h 19998"/>
                <a:gd name="connsiteX541" fmla="*/ 17373 w 19998"/>
                <a:gd name="connsiteY541" fmla="*/ 3640 h 19998"/>
                <a:gd name="connsiteX542" fmla="*/ 17354 w 19998"/>
                <a:gd name="connsiteY542" fmla="*/ 3663 h 19998"/>
                <a:gd name="connsiteX543" fmla="*/ 17437 w 19998"/>
                <a:gd name="connsiteY543" fmla="*/ 3783 h 19998"/>
                <a:gd name="connsiteX544" fmla="*/ 17397 w 19998"/>
                <a:gd name="connsiteY544" fmla="*/ 3783 h 19998"/>
                <a:gd name="connsiteX545" fmla="*/ 17414 w 19998"/>
                <a:gd name="connsiteY545" fmla="*/ 3826 h 19998"/>
                <a:gd name="connsiteX546" fmla="*/ 17437 w 19998"/>
                <a:gd name="connsiteY546" fmla="*/ 3826 h 19998"/>
                <a:gd name="connsiteX547" fmla="*/ 17602 w 19998"/>
                <a:gd name="connsiteY547" fmla="*/ 4028 h 19998"/>
                <a:gd name="connsiteX548" fmla="*/ 17623 w 19998"/>
                <a:gd name="connsiteY548" fmla="*/ 4091 h 19998"/>
                <a:gd name="connsiteX549" fmla="*/ 17642 w 19998"/>
                <a:gd name="connsiteY549" fmla="*/ 4091 h 19998"/>
                <a:gd name="connsiteX550" fmla="*/ 17683 w 19998"/>
                <a:gd name="connsiteY550" fmla="*/ 4211 h 19998"/>
                <a:gd name="connsiteX551" fmla="*/ 17849 w 19998"/>
                <a:gd name="connsiteY551" fmla="*/ 4211 h 19998"/>
                <a:gd name="connsiteX552" fmla="*/ 17849 w 19998"/>
                <a:gd name="connsiteY552" fmla="*/ 4171 h 19998"/>
                <a:gd name="connsiteX553" fmla="*/ 17871 w 19998"/>
                <a:gd name="connsiteY553" fmla="*/ 4171 h 19998"/>
                <a:gd name="connsiteX554" fmla="*/ 17830 w 19998"/>
                <a:gd name="connsiteY554" fmla="*/ 4091 h 19998"/>
                <a:gd name="connsiteX555" fmla="*/ 17871 w 19998"/>
                <a:gd name="connsiteY555" fmla="*/ 4065 h 19998"/>
                <a:gd name="connsiteX556" fmla="*/ 17935 w 19998"/>
                <a:gd name="connsiteY556" fmla="*/ 4091 h 19998"/>
                <a:gd name="connsiteX557" fmla="*/ 17976 w 19998"/>
                <a:gd name="connsiteY557" fmla="*/ 4065 h 19998"/>
                <a:gd name="connsiteX558" fmla="*/ 18019 w 19998"/>
                <a:gd name="connsiteY558" fmla="*/ 4091 h 19998"/>
                <a:gd name="connsiteX559" fmla="*/ 18140 w 19998"/>
                <a:gd name="connsiteY559" fmla="*/ 4131 h 19998"/>
                <a:gd name="connsiteX560" fmla="*/ 18183 w 19998"/>
                <a:gd name="connsiteY560" fmla="*/ 4293 h 19998"/>
                <a:gd name="connsiteX561" fmla="*/ 18200 w 19998"/>
                <a:gd name="connsiteY561" fmla="*/ 4293 h 19998"/>
                <a:gd name="connsiteX562" fmla="*/ 18223 w 19998"/>
                <a:gd name="connsiteY562" fmla="*/ 4211 h 19998"/>
                <a:gd name="connsiteX563" fmla="*/ 18240 w 19998"/>
                <a:gd name="connsiteY563" fmla="*/ 4211 h 19998"/>
                <a:gd name="connsiteX564" fmla="*/ 18240 w 19998"/>
                <a:gd name="connsiteY564" fmla="*/ 4230 h 19998"/>
                <a:gd name="connsiteX565" fmla="*/ 18281 w 19998"/>
                <a:gd name="connsiteY565" fmla="*/ 4230 h 19998"/>
                <a:gd name="connsiteX566" fmla="*/ 18328 w 19998"/>
                <a:gd name="connsiteY566" fmla="*/ 4270 h 19998"/>
                <a:gd name="connsiteX567" fmla="*/ 18369 w 19998"/>
                <a:gd name="connsiteY567" fmla="*/ 4253 h 19998"/>
                <a:gd name="connsiteX568" fmla="*/ 18388 w 19998"/>
                <a:gd name="connsiteY568" fmla="*/ 4270 h 19998"/>
                <a:gd name="connsiteX569" fmla="*/ 18531 w 19998"/>
                <a:gd name="connsiteY569" fmla="*/ 4253 h 19998"/>
                <a:gd name="connsiteX570" fmla="*/ 18531 w 19998"/>
                <a:gd name="connsiteY570" fmla="*/ 4270 h 19998"/>
                <a:gd name="connsiteX571" fmla="*/ 18631 w 19998"/>
                <a:gd name="connsiteY571" fmla="*/ 4211 h 19998"/>
                <a:gd name="connsiteX572" fmla="*/ 18631 w 19998"/>
                <a:gd name="connsiteY572" fmla="*/ 4131 h 19998"/>
                <a:gd name="connsiteX573" fmla="*/ 18762 w 19998"/>
                <a:gd name="connsiteY573" fmla="*/ 4108 h 19998"/>
                <a:gd name="connsiteX574" fmla="*/ 18778 w 19998"/>
                <a:gd name="connsiteY574" fmla="*/ 4148 h 19998"/>
                <a:gd name="connsiteX575" fmla="*/ 18821 w 19998"/>
                <a:gd name="connsiteY575" fmla="*/ 4131 h 19998"/>
                <a:gd name="connsiteX576" fmla="*/ 18943 w 19998"/>
                <a:gd name="connsiteY576" fmla="*/ 4333 h 19998"/>
                <a:gd name="connsiteX577" fmla="*/ 19047 w 19998"/>
                <a:gd name="connsiteY577" fmla="*/ 4333 h 19998"/>
                <a:gd name="connsiteX578" fmla="*/ 19064 w 19998"/>
                <a:gd name="connsiteY578" fmla="*/ 4392 h 19998"/>
                <a:gd name="connsiteX579" fmla="*/ 19152 w 19998"/>
                <a:gd name="connsiteY579" fmla="*/ 4392 h 19998"/>
                <a:gd name="connsiteX580" fmla="*/ 19152 w 19998"/>
                <a:gd name="connsiteY580" fmla="*/ 4373 h 19998"/>
                <a:gd name="connsiteX581" fmla="*/ 19212 w 19998"/>
                <a:gd name="connsiteY581" fmla="*/ 4373 h 19998"/>
                <a:gd name="connsiteX582" fmla="*/ 19212 w 19998"/>
                <a:gd name="connsiteY582" fmla="*/ 4392 h 19998"/>
                <a:gd name="connsiteX583" fmla="*/ 19317 w 19998"/>
                <a:gd name="connsiteY583" fmla="*/ 4333 h 19998"/>
                <a:gd name="connsiteX584" fmla="*/ 19417 w 19998"/>
                <a:gd name="connsiteY584" fmla="*/ 4392 h 19998"/>
                <a:gd name="connsiteX585" fmla="*/ 19443 w 19998"/>
                <a:gd name="connsiteY585" fmla="*/ 4373 h 19998"/>
                <a:gd name="connsiteX586" fmla="*/ 19500 w 19998"/>
                <a:gd name="connsiteY586" fmla="*/ 4373 h 19998"/>
                <a:gd name="connsiteX587" fmla="*/ 19521 w 19998"/>
                <a:gd name="connsiteY587" fmla="*/ 4352 h 19998"/>
                <a:gd name="connsiteX588" fmla="*/ 19998 w 19998"/>
                <a:gd name="connsiteY588" fmla="*/ 4512 h 19998"/>
                <a:gd name="connsiteX589" fmla="*/ 19750 w 19998"/>
                <a:gd name="connsiteY589" fmla="*/ 4939 h 19998"/>
                <a:gd name="connsiteX590" fmla="*/ 19712 w 19998"/>
                <a:gd name="connsiteY590" fmla="*/ 4939 h 19998"/>
                <a:gd name="connsiteX591" fmla="*/ 19686 w 19998"/>
                <a:gd name="connsiteY591" fmla="*/ 5003 h 19998"/>
                <a:gd name="connsiteX592" fmla="*/ 19645 w 19998"/>
                <a:gd name="connsiteY592" fmla="*/ 5003 h 19998"/>
                <a:gd name="connsiteX593" fmla="*/ 19131 w 19998"/>
                <a:gd name="connsiteY593" fmla="*/ 6512 h 19998"/>
                <a:gd name="connsiteX594" fmla="*/ 19236 w 19998"/>
                <a:gd name="connsiteY594" fmla="*/ 7750 h 19998"/>
                <a:gd name="connsiteX595" fmla="*/ 19212 w 19998"/>
                <a:gd name="connsiteY595" fmla="*/ 7750 h 19998"/>
                <a:gd name="connsiteX596" fmla="*/ 19090 w 19998"/>
                <a:gd name="connsiteY596" fmla="*/ 7870 h 19998"/>
                <a:gd name="connsiteX597" fmla="*/ 19152 w 19998"/>
                <a:gd name="connsiteY597" fmla="*/ 7853 h 19998"/>
                <a:gd name="connsiteX598" fmla="*/ 19064 w 19998"/>
                <a:gd name="connsiteY598" fmla="*/ 7973 h 19998"/>
                <a:gd name="connsiteX599" fmla="*/ 18983 w 19998"/>
                <a:gd name="connsiteY599" fmla="*/ 7973 h 19998"/>
                <a:gd name="connsiteX600" fmla="*/ 18714 w 19998"/>
                <a:gd name="connsiteY600" fmla="*/ 8135 h 19998"/>
                <a:gd name="connsiteX601" fmla="*/ 18695 w 19998"/>
                <a:gd name="connsiteY601" fmla="*/ 8093 h 19998"/>
                <a:gd name="connsiteX602" fmla="*/ 18614 w 19998"/>
                <a:gd name="connsiteY602" fmla="*/ 7997 h 19998"/>
                <a:gd name="connsiteX603" fmla="*/ 18304 w 19998"/>
                <a:gd name="connsiteY60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10048 w 19998"/>
                <a:gd name="connsiteY206" fmla="*/ 19424 h 19998"/>
                <a:gd name="connsiteX207" fmla="*/ 9533 w 19998"/>
                <a:gd name="connsiteY207" fmla="*/ 19262 h 19998"/>
                <a:gd name="connsiteX208" fmla="*/ 9533 w 19998"/>
                <a:gd name="connsiteY208" fmla="*/ 19368 h 19998"/>
                <a:gd name="connsiteX209" fmla="*/ 9452 w 19998"/>
                <a:gd name="connsiteY209" fmla="*/ 19368 h 19998"/>
                <a:gd name="connsiteX210" fmla="*/ 9288 w 19998"/>
                <a:gd name="connsiteY210" fmla="*/ 19076 h 19998"/>
                <a:gd name="connsiteX211" fmla="*/ 8935 w 19998"/>
                <a:gd name="connsiteY211" fmla="*/ 19076 h 19998"/>
                <a:gd name="connsiteX212" fmla="*/ 8478 w 19998"/>
                <a:gd name="connsiteY212" fmla="*/ 18837 h 19998"/>
                <a:gd name="connsiteX213" fmla="*/ 8381 w 19998"/>
                <a:gd name="connsiteY213" fmla="*/ 18795 h 19998"/>
                <a:gd name="connsiteX214" fmla="*/ 8357 w 19998"/>
                <a:gd name="connsiteY214" fmla="*/ 18820 h 19998"/>
                <a:gd name="connsiteX215" fmla="*/ 8169 w 19998"/>
                <a:gd name="connsiteY215" fmla="*/ 18773 h 19998"/>
                <a:gd name="connsiteX216" fmla="*/ 8128 w 19998"/>
                <a:gd name="connsiteY216" fmla="*/ 18820 h 19998"/>
                <a:gd name="connsiteX217" fmla="*/ 8150 w 19998"/>
                <a:gd name="connsiteY217" fmla="*/ 18877 h 19998"/>
                <a:gd name="connsiteX218" fmla="*/ 8109 w 19998"/>
                <a:gd name="connsiteY218" fmla="*/ 18940 h 19998"/>
                <a:gd name="connsiteX219" fmla="*/ 8128 w 19998"/>
                <a:gd name="connsiteY219" fmla="*/ 18957 h 19998"/>
                <a:gd name="connsiteX220" fmla="*/ 8109 w 19998"/>
                <a:gd name="connsiteY220" fmla="*/ 18997 h 19998"/>
                <a:gd name="connsiteX221" fmla="*/ 8150 w 19998"/>
                <a:gd name="connsiteY221" fmla="*/ 19142 h 19998"/>
                <a:gd name="connsiteX222" fmla="*/ 8007 w 19998"/>
                <a:gd name="connsiteY222" fmla="*/ 19119 h 19998"/>
                <a:gd name="connsiteX223" fmla="*/ 7907 w 19998"/>
                <a:gd name="connsiteY223" fmla="*/ 19119 h 19998"/>
                <a:gd name="connsiteX224" fmla="*/ 7676 w 19998"/>
                <a:gd name="connsiteY224" fmla="*/ 19119 h 19998"/>
                <a:gd name="connsiteX225" fmla="*/ 7511 w 19998"/>
                <a:gd name="connsiteY225" fmla="*/ 19159 h 19998"/>
                <a:gd name="connsiteX226" fmla="*/ 6892 w 19998"/>
                <a:gd name="connsiteY226" fmla="*/ 19102 h 19998"/>
                <a:gd name="connsiteX227" fmla="*/ 6868 w 19998"/>
                <a:gd name="connsiteY227" fmla="*/ 19060 h 19998"/>
                <a:gd name="connsiteX228" fmla="*/ 6730 w 19998"/>
                <a:gd name="connsiteY228" fmla="*/ 18877 h 19998"/>
                <a:gd name="connsiteX229" fmla="*/ 6599 w 19998"/>
                <a:gd name="connsiteY229" fmla="*/ 18837 h 19998"/>
                <a:gd name="connsiteX230" fmla="*/ 6478 w 19998"/>
                <a:gd name="connsiteY230" fmla="*/ 18731 h 19998"/>
                <a:gd name="connsiteX231" fmla="*/ 6254 w 19998"/>
                <a:gd name="connsiteY231" fmla="*/ 18858 h 19998"/>
                <a:gd name="connsiteX232" fmla="*/ 6149 w 19998"/>
                <a:gd name="connsiteY232" fmla="*/ 18773 h 19998"/>
                <a:gd name="connsiteX233" fmla="*/ 6066 w 19998"/>
                <a:gd name="connsiteY233" fmla="*/ 18877 h 19998"/>
                <a:gd name="connsiteX234" fmla="*/ 6025 w 19998"/>
                <a:gd name="connsiteY234" fmla="*/ 18858 h 19998"/>
                <a:gd name="connsiteX235" fmla="*/ 5861 w 19998"/>
                <a:gd name="connsiteY235" fmla="*/ 18632 h 19998"/>
                <a:gd name="connsiteX236" fmla="*/ 5820 w 19998"/>
                <a:gd name="connsiteY236" fmla="*/ 18632 h 19998"/>
                <a:gd name="connsiteX237" fmla="*/ 5732 w 19998"/>
                <a:gd name="connsiteY237" fmla="*/ 18447 h 19998"/>
                <a:gd name="connsiteX238" fmla="*/ 5075 w 19998"/>
                <a:gd name="connsiteY238" fmla="*/ 18310 h 19998"/>
                <a:gd name="connsiteX239" fmla="*/ 4806 w 19998"/>
                <a:gd name="connsiteY239" fmla="*/ 18165 h 19998"/>
                <a:gd name="connsiteX240" fmla="*/ 4725 w 19998"/>
                <a:gd name="connsiteY240" fmla="*/ 18247 h 19998"/>
                <a:gd name="connsiteX241" fmla="*/ 4515 w 19998"/>
                <a:gd name="connsiteY241" fmla="*/ 18101 h 19998"/>
                <a:gd name="connsiteX242" fmla="*/ 4684 w 19998"/>
                <a:gd name="connsiteY242" fmla="*/ 17737 h 19998"/>
                <a:gd name="connsiteX243" fmla="*/ 4415 w 19998"/>
                <a:gd name="connsiteY243" fmla="*/ 17634 h 19998"/>
                <a:gd name="connsiteX244" fmla="*/ 4294 w 19998"/>
                <a:gd name="connsiteY244" fmla="*/ 17594 h 19998"/>
                <a:gd name="connsiteX245" fmla="*/ 4103 w 19998"/>
                <a:gd name="connsiteY245" fmla="*/ 17617 h 19998"/>
                <a:gd name="connsiteX246" fmla="*/ 4063 w 19998"/>
                <a:gd name="connsiteY246" fmla="*/ 17495 h 19998"/>
                <a:gd name="connsiteX247" fmla="*/ 4041 w 19998"/>
                <a:gd name="connsiteY247" fmla="*/ 17495 h 19998"/>
                <a:gd name="connsiteX248" fmla="*/ 4025 w 19998"/>
                <a:gd name="connsiteY248" fmla="*/ 17432 h 19998"/>
                <a:gd name="connsiteX249" fmla="*/ 4103 w 19998"/>
                <a:gd name="connsiteY249" fmla="*/ 17415 h 19998"/>
                <a:gd name="connsiteX250" fmla="*/ 4251 w 19998"/>
                <a:gd name="connsiteY250" fmla="*/ 17389 h 19998"/>
                <a:gd name="connsiteX251" fmla="*/ 4251 w 19998"/>
                <a:gd name="connsiteY251" fmla="*/ 17373 h 19998"/>
                <a:gd name="connsiteX252" fmla="*/ 4499 w 19998"/>
                <a:gd name="connsiteY252" fmla="*/ 17084 h 19998"/>
                <a:gd name="connsiteX253" fmla="*/ 5037 w 19998"/>
                <a:gd name="connsiteY253" fmla="*/ 14969 h 19998"/>
                <a:gd name="connsiteX254" fmla="*/ 5011 w 19998"/>
                <a:gd name="connsiteY254" fmla="*/ 14767 h 19998"/>
                <a:gd name="connsiteX255" fmla="*/ 5218 w 19998"/>
                <a:gd name="connsiteY255" fmla="*/ 14525 h 19998"/>
                <a:gd name="connsiteX256" fmla="*/ 5427 w 19998"/>
                <a:gd name="connsiteY256" fmla="*/ 14583 h 19998"/>
                <a:gd name="connsiteX257" fmla="*/ 5444 w 19998"/>
                <a:gd name="connsiteY257" fmla="*/ 14525 h 19998"/>
                <a:gd name="connsiteX258" fmla="*/ 5387 w 19998"/>
                <a:gd name="connsiteY258" fmla="*/ 14464 h 19998"/>
                <a:gd name="connsiteX259" fmla="*/ 5427 w 19998"/>
                <a:gd name="connsiteY259" fmla="*/ 14485 h 19998"/>
                <a:gd name="connsiteX260" fmla="*/ 5427 w 19998"/>
                <a:gd name="connsiteY260" fmla="*/ 14464 h 19998"/>
                <a:gd name="connsiteX261" fmla="*/ 5218 w 19998"/>
                <a:gd name="connsiteY261" fmla="*/ 14318 h 19998"/>
                <a:gd name="connsiteX262" fmla="*/ 5075 w 19998"/>
                <a:gd name="connsiteY262" fmla="*/ 14647 h 19998"/>
                <a:gd name="connsiteX263" fmla="*/ 5037 w 19998"/>
                <a:gd name="connsiteY263" fmla="*/ 14623 h 19998"/>
                <a:gd name="connsiteX264" fmla="*/ 5427 w 19998"/>
                <a:gd name="connsiteY264" fmla="*/ 12509 h 19998"/>
                <a:gd name="connsiteX265" fmla="*/ 5470 w 19998"/>
                <a:gd name="connsiteY265" fmla="*/ 12492 h 19998"/>
                <a:gd name="connsiteX266" fmla="*/ 5511 w 19998"/>
                <a:gd name="connsiteY266" fmla="*/ 12548 h 19998"/>
                <a:gd name="connsiteX267" fmla="*/ 5961 w 19998"/>
                <a:gd name="connsiteY267" fmla="*/ 13284 h 19998"/>
                <a:gd name="connsiteX268" fmla="*/ 6352 w 19998"/>
                <a:gd name="connsiteY268" fmla="*/ 14017 h 19998"/>
                <a:gd name="connsiteX269" fmla="*/ 6352 w 19998"/>
                <a:gd name="connsiteY269" fmla="*/ 13808 h 19998"/>
                <a:gd name="connsiteX270" fmla="*/ 6001 w 19998"/>
                <a:gd name="connsiteY270" fmla="*/ 13058 h 19998"/>
                <a:gd name="connsiteX271" fmla="*/ 5675 w 19998"/>
                <a:gd name="connsiteY271" fmla="*/ 12532 h 19998"/>
                <a:gd name="connsiteX272" fmla="*/ 5551 w 19998"/>
                <a:gd name="connsiteY272" fmla="*/ 12410 h 19998"/>
                <a:gd name="connsiteX273" fmla="*/ 5258 w 19998"/>
                <a:gd name="connsiteY273" fmla="*/ 12227 h 19998"/>
                <a:gd name="connsiteX274" fmla="*/ 5242 w 19998"/>
                <a:gd name="connsiteY274" fmla="*/ 12243 h 19998"/>
                <a:gd name="connsiteX275" fmla="*/ 5175 w 19998"/>
                <a:gd name="connsiteY275" fmla="*/ 11961 h 19998"/>
                <a:gd name="connsiteX276" fmla="*/ 5363 w 19998"/>
                <a:gd name="connsiteY276" fmla="*/ 11961 h 19998"/>
                <a:gd name="connsiteX277" fmla="*/ 5487 w 19998"/>
                <a:gd name="connsiteY277" fmla="*/ 11653 h 19998"/>
                <a:gd name="connsiteX278" fmla="*/ 5470 w 19998"/>
                <a:gd name="connsiteY278" fmla="*/ 11653 h 19998"/>
                <a:gd name="connsiteX279" fmla="*/ 5470 w 19998"/>
                <a:gd name="connsiteY279" fmla="*/ 11637 h 19998"/>
                <a:gd name="connsiteX280" fmla="*/ 5444 w 19998"/>
                <a:gd name="connsiteY280" fmla="*/ 11268 h 19998"/>
                <a:gd name="connsiteX281" fmla="*/ 5339 w 19998"/>
                <a:gd name="connsiteY281" fmla="*/ 11146 h 19998"/>
                <a:gd name="connsiteX282" fmla="*/ 5251 w 19998"/>
                <a:gd name="connsiteY282" fmla="*/ 10849 h 19998"/>
                <a:gd name="connsiteX283" fmla="*/ 4784 w 19998"/>
                <a:gd name="connsiteY283" fmla="*/ 10539 h 19998"/>
                <a:gd name="connsiteX284" fmla="*/ 4603 w 19998"/>
                <a:gd name="connsiteY284" fmla="*/ 10497 h 19998"/>
                <a:gd name="connsiteX285" fmla="*/ 4620 w 19998"/>
                <a:gd name="connsiteY285" fmla="*/ 10476 h 19998"/>
                <a:gd name="connsiteX286" fmla="*/ 3877 w 19998"/>
                <a:gd name="connsiteY286" fmla="*/ 9395 h 19998"/>
                <a:gd name="connsiteX287" fmla="*/ 3941 w 19998"/>
                <a:gd name="connsiteY287" fmla="*/ 9353 h 19998"/>
                <a:gd name="connsiteX288" fmla="*/ 3918 w 19998"/>
                <a:gd name="connsiteY288" fmla="*/ 9353 h 19998"/>
                <a:gd name="connsiteX289" fmla="*/ 4168 w 19998"/>
                <a:gd name="connsiteY289" fmla="*/ 9071 h 19998"/>
                <a:gd name="connsiteX290" fmla="*/ 3753 w 19998"/>
                <a:gd name="connsiteY290" fmla="*/ 8829 h 19998"/>
                <a:gd name="connsiteX291" fmla="*/ 3899 w 19998"/>
                <a:gd name="connsiteY291" fmla="*/ 8645 h 19998"/>
                <a:gd name="connsiteX292" fmla="*/ 3899 w 19998"/>
                <a:gd name="connsiteY292" fmla="*/ 8521 h 19998"/>
                <a:gd name="connsiteX293" fmla="*/ 4472 w 19998"/>
                <a:gd name="connsiteY293" fmla="*/ 8666 h 19998"/>
                <a:gd name="connsiteX294" fmla="*/ 3877 w 19998"/>
                <a:gd name="connsiteY294" fmla="*/ 8457 h 19998"/>
                <a:gd name="connsiteX295" fmla="*/ 3689 w 19998"/>
                <a:gd name="connsiteY295" fmla="*/ 8587 h 19998"/>
                <a:gd name="connsiteX296" fmla="*/ 3360 w 19998"/>
                <a:gd name="connsiteY296" fmla="*/ 8401 h 19998"/>
                <a:gd name="connsiteX297" fmla="*/ 3303 w 19998"/>
                <a:gd name="connsiteY297" fmla="*/ 8239 h 19998"/>
                <a:gd name="connsiteX298" fmla="*/ 3465 w 19998"/>
                <a:gd name="connsiteY298" fmla="*/ 8077 h 19998"/>
                <a:gd name="connsiteX299" fmla="*/ 3344 w 19998"/>
                <a:gd name="connsiteY299" fmla="*/ 7910 h 19998"/>
                <a:gd name="connsiteX300" fmla="*/ 2844 w 19998"/>
                <a:gd name="connsiteY300" fmla="*/ 7933 h 19998"/>
                <a:gd name="connsiteX301" fmla="*/ 3115 w 19998"/>
                <a:gd name="connsiteY301" fmla="*/ 7651 h 19998"/>
                <a:gd name="connsiteX302" fmla="*/ 2477 w 19998"/>
                <a:gd name="connsiteY302" fmla="*/ 7750 h 19998"/>
                <a:gd name="connsiteX303" fmla="*/ 2477 w 19998"/>
                <a:gd name="connsiteY303" fmla="*/ 7973 h 19998"/>
                <a:gd name="connsiteX304" fmla="*/ 2127 w 19998"/>
                <a:gd name="connsiteY304" fmla="*/ 7442 h 19998"/>
                <a:gd name="connsiteX305" fmla="*/ 1831 w 19998"/>
                <a:gd name="connsiteY305" fmla="*/ 7261 h 19998"/>
                <a:gd name="connsiteX306" fmla="*/ 1260 w 19998"/>
                <a:gd name="connsiteY306" fmla="*/ 6996 h 19998"/>
                <a:gd name="connsiteX307" fmla="*/ 1276 w 19998"/>
                <a:gd name="connsiteY307" fmla="*/ 6975 h 19998"/>
                <a:gd name="connsiteX308" fmla="*/ 1260 w 19998"/>
                <a:gd name="connsiteY308" fmla="*/ 6958 h 19998"/>
                <a:gd name="connsiteX309" fmla="*/ 1172 w 19998"/>
                <a:gd name="connsiteY309" fmla="*/ 6892 h 19998"/>
                <a:gd name="connsiteX310" fmla="*/ 886 w 19998"/>
                <a:gd name="connsiteY310" fmla="*/ 6975 h 19998"/>
                <a:gd name="connsiteX311" fmla="*/ 679 w 19998"/>
                <a:gd name="connsiteY311" fmla="*/ 7099 h 19998"/>
                <a:gd name="connsiteX312" fmla="*/ 533 w 19998"/>
                <a:gd name="connsiteY312" fmla="*/ 7078 h 19998"/>
                <a:gd name="connsiteX313" fmla="*/ 533 w 19998"/>
                <a:gd name="connsiteY313" fmla="*/ 7022 h 19998"/>
                <a:gd name="connsiteX314" fmla="*/ 574 w 19998"/>
                <a:gd name="connsiteY314" fmla="*/ 6996 h 19998"/>
                <a:gd name="connsiteX315" fmla="*/ 305 w 19998"/>
                <a:gd name="connsiteY315" fmla="*/ 6568 h 19998"/>
                <a:gd name="connsiteX316" fmla="*/ 264 w 19998"/>
                <a:gd name="connsiteY316" fmla="*/ 6594 h 19998"/>
                <a:gd name="connsiteX317" fmla="*/ 164 w 19998"/>
                <a:gd name="connsiteY317" fmla="*/ 6528 h 19998"/>
                <a:gd name="connsiteX318" fmla="*/ 0 w 19998"/>
                <a:gd name="connsiteY318" fmla="*/ 6490 h 19998"/>
                <a:gd name="connsiteX319" fmla="*/ 17 w 19998"/>
                <a:gd name="connsiteY319" fmla="*/ 6465 h 19998"/>
                <a:gd name="connsiteX320" fmla="*/ 57 w 19998"/>
                <a:gd name="connsiteY320" fmla="*/ 6465 h 19998"/>
                <a:gd name="connsiteX321" fmla="*/ 695 w 19998"/>
                <a:gd name="connsiteY321" fmla="*/ 6408 h 19998"/>
                <a:gd name="connsiteX322" fmla="*/ 760 w 19998"/>
                <a:gd name="connsiteY322" fmla="*/ 6262 h 19998"/>
                <a:gd name="connsiteX323" fmla="*/ 433 w 19998"/>
                <a:gd name="connsiteY323" fmla="*/ 6084 h 19998"/>
                <a:gd name="connsiteX324" fmla="*/ 348 w 19998"/>
                <a:gd name="connsiteY324" fmla="*/ 6204 h 19998"/>
                <a:gd name="connsiteX325" fmla="*/ 329 w 19998"/>
                <a:gd name="connsiteY325" fmla="*/ 6204 h 19998"/>
                <a:gd name="connsiteX326" fmla="*/ 305 w 19998"/>
                <a:gd name="connsiteY326" fmla="*/ 6060 h 19998"/>
                <a:gd name="connsiteX327" fmla="*/ 348 w 19998"/>
                <a:gd name="connsiteY327" fmla="*/ 6044 h 19998"/>
                <a:gd name="connsiteX328" fmla="*/ 348 w 19998"/>
                <a:gd name="connsiteY328" fmla="*/ 5997 h 19998"/>
                <a:gd name="connsiteX329" fmla="*/ 248 w 19998"/>
                <a:gd name="connsiteY329" fmla="*/ 5997 h 19998"/>
                <a:gd name="connsiteX330" fmla="*/ 221 w 19998"/>
                <a:gd name="connsiteY330" fmla="*/ 5938 h 19998"/>
                <a:gd name="connsiteX331" fmla="*/ 329 w 19998"/>
                <a:gd name="connsiteY331" fmla="*/ 5938 h 19998"/>
                <a:gd name="connsiteX332" fmla="*/ 348 w 19998"/>
                <a:gd name="connsiteY332" fmla="*/ 5818 h 19998"/>
                <a:gd name="connsiteX333" fmla="*/ 391 w 19998"/>
                <a:gd name="connsiteY333" fmla="*/ 5818 h 19998"/>
                <a:gd name="connsiteX334" fmla="*/ 369 w 19998"/>
                <a:gd name="connsiteY334" fmla="*/ 5917 h 19998"/>
                <a:gd name="connsiteX335" fmla="*/ 433 w 19998"/>
                <a:gd name="connsiteY335" fmla="*/ 5877 h 19998"/>
                <a:gd name="connsiteX336" fmla="*/ 433 w 19998"/>
                <a:gd name="connsiteY336" fmla="*/ 5898 h 19998"/>
                <a:gd name="connsiteX337" fmla="*/ 410 w 19998"/>
                <a:gd name="connsiteY337" fmla="*/ 5917 h 19998"/>
                <a:gd name="connsiteX338" fmla="*/ 555 w 19998"/>
                <a:gd name="connsiteY338" fmla="*/ 5938 h 19998"/>
                <a:gd name="connsiteX339" fmla="*/ 555 w 19998"/>
                <a:gd name="connsiteY339" fmla="*/ 5955 h 19998"/>
                <a:gd name="connsiteX340" fmla="*/ 738 w 19998"/>
                <a:gd name="connsiteY340" fmla="*/ 5938 h 19998"/>
                <a:gd name="connsiteX341" fmla="*/ 695 w 19998"/>
                <a:gd name="connsiteY341" fmla="*/ 5835 h 19998"/>
                <a:gd name="connsiteX342" fmla="*/ 655 w 19998"/>
                <a:gd name="connsiteY342" fmla="*/ 5835 h 19998"/>
                <a:gd name="connsiteX343" fmla="*/ 598 w 19998"/>
                <a:gd name="connsiteY343" fmla="*/ 5736 h 19998"/>
                <a:gd name="connsiteX344" fmla="*/ 141 w 19998"/>
                <a:gd name="connsiteY344" fmla="*/ 5778 h 19998"/>
                <a:gd name="connsiteX345" fmla="*/ 141 w 19998"/>
                <a:gd name="connsiteY345" fmla="*/ 5795 h 19998"/>
                <a:gd name="connsiteX346" fmla="*/ 17 w 19998"/>
                <a:gd name="connsiteY346" fmla="*/ 5818 h 19998"/>
                <a:gd name="connsiteX347" fmla="*/ 141 w 19998"/>
                <a:gd name="connsiteY347" fmla="*/ 5287 h 19998"/>
                <a:gd name="connsiteX348" fmla="*/ 181 w 19998"/>
                <a:gd name="connsiteY348" fmla="*/ 5268 h 19998"/>
                <a:gd name="connsiteX349" fmla="*/ 348 w 19998"/>
                <a:gd name="connsiteY349" fmla="*/ 5247 h 19998"/>
                <a:gd name="connsiteX350" fmla="*/ 450 w 19998"/>
                <a:gd name="connsiteY350" fmla="*/ 5149 h 19998"/>
                <a:gd name="connsiteX351" fmla="*/ 617 w 19998"/>
                <a:gd name="connsiteY351" fmla="*/ 5149 h 19998"/>
                <a:gd name="connsiteX352" fmla="*/ 803 w 19998"/>
                <a:gd name="connsiteY352" fmla="*/ 5085 h 19998"/>
                <a:gd name="connsiteX353" fmla="*/ 826 w 19998"/>
                <a:gd name="connsiteY353" fmla="*/ 5106 h 19998"/>
                <a:gd name="connsiteX354" fmla="*/ 803 w 19998"/>
                <a:gd name="connsiteY354" fmla="*/ 5149 h 19998"/>
                <a:gd name="connsiteX355" fmla="*/ 1276 w 19998"/>
                <a:gd name="connsiteY355" fmla="*/ 5022 h 19998"/>
                <a:gd name="connsiteX356" fmla="*/ 1276 w 19998"/>
                <a:gd name="connsiteY356" fmla="*/ 5003 h 19998"/>
                <a:gd name="connsiteX357" fmla="*/ 1276 w 19998"/>
                <a:gd name="connsiteY357" fmla="*/ 5022 h 19998"/>
                <a:gd name="connsiteX358" fmla="*/ 1298 w 19998"/>
                <a:gd name="connsiteY358" fmla="*/ 5022 h 19998"/>
                <a:gd name="connsiteX359" fmla="*/ 1341 w 19998"/>
                <a:gd name="connsiteY359" fmla="*/ 5165 h 19998"/>
                <a:gd name="connsiteX360" fmla="*/ 1524 w 19998"/>
                <a:gd name="connsiteY360" fmla="*/ 5069 h 19998"/>
                <a:gd name="connsiteX361" fmla="*/ 1562 w 19998"/>
                <a:gd name="connsiteY361" fmla="*/ 5069 h 19998"/>
                <a:gd name="connsiteX362" fmla="*/ 1815 w 19998"/>
                <a:gd name="connsiteY362" fmla="*/ 5125 h 19998"/>
                <a:gd name="connsiteX363" fmla="*/ 1936 w 19998"/>
                <a:gd name="connsiteY363" fmla="*/ 5165 h 19998"/>
                <a:gd name="connsiteX364" fmla="*/ 1936 w 19998"/>
                <a:gd name="connsiteY364" fmla="*/ 5149 h 19998"/>
                <a:gd name="connsiteX365" fmla="*/ 1979 w 19998"/>
                <a:gd name="connsiteY365" fmla="*/ 5003 h 19998"/>
                <a:gd name="connsiteX366" fmla="*/ 1936 w 19998"/>
                <a:gd name="connsiteY366" fmla="*/ 4939 h 19998"/>
                <a:gd name="connsiteX367" fmla="*/ 2103 w 19998"/>
                <a:gd name="connsiteY367" fmla="*/ 4820 h 19998"/>
                <a:gd name="connsiteX368" fmla="*/ 2496 w 19998"/>
                <a:gd name="connsiteY368" fmla="*/ 4777 h 19998"/>
                <a:gd name="connsiteX369" fmla="*/ 2536 w 19998"/>
                <a:gd name="connsiteY369" fmla="*/ 4860 h 19998"/>
                <a:gd name="connsiteX370" fmla="*/ 2722 w 19998"/>
                <a:gd name="connsiteY370" fmla="*/ 4761 h 19998"/>
                <a:gd name="connsiteX371" fmla="*/ 2722 w 19998"/>
                <a:gd name="connsiteY371" fmla="*/ 4900 h 19998"/>
                <a:gd name="connsiteX372" fmla="*/ 2805 w 19998"/>
                <a:gd name="connsiteY372" fmla="*/ 4923 h 19998"/>
                <a:gd name="connsiteX373" fmla="*/ 2970 w 19998"/>
                <a:gd name="connsiteY373" fmla="*/ 5189 h 19998"/>
                <a:gd name="connsiteX374" fmla="*/ 3256 w 19998"/>
                <a:gd name="connsiteY374" fmla="*/ 5673 h 19998"/>
                <a:gd name="connsiteX375" fmla="*/ 3608 w 19998"/>
                <a:gd name="connsiteY375" fmla="*/ 5391 h 19998"/>
                <a:gd name="connsiteX376" fmla="*/ 3860 w 19998"/>
                <a:gd name="connsiteY376" fmla="*/ 5268 h 19998"/>
                <a:gd name="connsiteX377" fmla="*/ 3999 w 19998"/>
                <a:gd name="connsiteY377" fmla="*/ 5534 h 19998"/>
                <a:gd name="connsiteX378" fmla="*/ 4351 w 19998"/>
                <a:gd name="connsiteY378" fmla="*/ 5351 h 19998"/>
                <a:gd name="connsiteX379" fmla="*/ 4580 w 19998"/>
                <a:gd name="connsiteY379" fmla="*/ 5268 h 19998"/>
                <a:gd name="connsiteX380" fmla="*/ 4580 w 19998"/>
                <a:gd name="connsiteY380" fmla="*/ 5471 h 19998"/>
                <a:gd name="connsiteX381" fmla="*/ 4994 w 19998"/>
                <a:gd name="connsiteY381" fmla="*/ 5449 h 19998"/>
                <a:gd name="connsiteX382" fmla="*/ 5323 w 19998"/>
                <a:gd name="connsiteY382" fmla="*/ 5471 h 19998"/>
                <a:gd name="connsiteX383" fmla="*/ 5242 w 19998"/>
                <a:gd name="connsiteY383" fmla="*/ 5407 h 19998"/>
                <a:gd name="connsiteX384" fmla="*/ 4994 w 19998"/>
                <a:gd name="connsiteY384" fmla="*/ 5003 h 19998"/>
                <a:gd name="connsiteX385" fmla="*/ 4970 w 19998"/>
                <a:gd name="connsiteY385" fmla="*/ 5003 h 19998"/>
                <a:gd name="connsiteX386" fmla="*/ 5054 w 19998"/>
                <a:gd name="connsiteY386" fmla="*/ 4618 h 19998"/>
                <a:gd name="connsiteX387" fmla="*/ 5054 w 19998"/>
                <a:gd name="connsiteY387" fmla="*/ 4601 h 19998"/>
                <a:gd name="connsiteX388" fmla="*/ 5037 w 19998"/>
                <a:gd name="connsiteY388" fmla="*/ 4618 h 19998"/>
                <a:gd name="connsiteX389" fmla="*/ 5011 w 19998"/>
                <a:gd name="connsiteY389" fmla="*/ 4131 h 19998"/>
                <a:gd name="connsiteX390" fmla="*/ 4642 w 19998"/>
                <a:gd name="connsiteY390" fmla="*/ 3335 h 19998"/>
                <a:gd name="connsiteX391" fmla="*/ 4663 w 19998"/>
                <a:gd name="connsiteY391" fmla="*/ 3092 h 19998"/>
                <a:gd name="connsiteX392" fmla="*/ 4563 w 19998"/>
                <a:gd name="connsiteY392" fmla="*/ 3050 h 19998"/>
                <a:gd name="connsiteX393" fmla="*/ 4684 w 19998"/>
                <a:gd name="connsiteY393" fmla="*/ 2947 h 19998"/>
                <a:gd name="connsiteX394" fmla="*/ 5242 w 19998"/>
                <a:gd name="connsiteY394" fmla="*/ 3092 h 19998"/>
                <a:gd name="connsiteX395" fmla="*/ 5258 w 19998"/>
                <a:gd name="connsiteY395" fmla="*/ 3029 h 19998"/>
                <a:gd name="connsiteX396" fmla="*/ 5570 w 19998"/>
                <a:gd name="connsiteY396" fmla="*/ 3050 h 19998"/>
                <a:gd name="connsiteX397" fmla="*/ 5632 w 19998"/>
                <a:gd name="connsiteY397" fmla="*/ 3252 h 19998"/>
                <a:gd name="connsiteX398" fmla="*/ 5592 w 19998"/>
                <a:gd name="connsiteY398" fmla="*/ 3252 h 19998"/>
                <a:gd name="connsiteX399" fmla="*/ 5570 w 19998"/>
                <a:gd name="connsiteY399" fmla="*/ 3316 h 19998"/>
                <a:gd name="connsiteX400" fmla="*/ 5511 w 19998"/>
                <a:gd name="connsiteY400" fmla="*/ 3316 h 19998"/>
                <a:gd name="connsiteX401" fmla="*/ 5675 w 19998"/>
                <a:gd name="connsiteY401" fmla="*/ 3800 h 19998"/>
                <a:gd name="connsiteX402" fmla="*/ 5649 w 19998"/>
                <a:gd name="connsiteY402" fmla="*/ 3826 h 19998"/>
                <a:gd name="connsiteX403" fmla="*/ 5732 w 19998"/>
                <a:gd name="connsiteY403" fmla="*/ 3842 h 19998"/>
                <a:gd name="connsiteX404" fmla="*/ 5713 w 19998"/>
                <a:gd name="connsiteY404" fmla="*/ 3842 h 19998"/>
                <a:gd name="connsiteX405" fmla="*/ 5732 w 19998"/>
                <a:gd name="connsiteY405" fmla="*/ 3882 h 19998"/>
                <a:gd name="connsiteX406" fmla="*/ 5775 w 19998"/>
                <a:gd name="connsiteY406" fmla="*/ 3882 h 19998"/>
                <a:gd name="connsiteX407" fmla="*/ 5861 w 19998"/>
                <a:gd name="connsiteY407" fmla="*/ 3762 h 19998"/>
                <a:gd name="connsiteX408" fmla="*/ 6499 w 19998"/>
                <a:gd name="connsiteY408" fmla="*/ 3906 h 19998"/>
                <a:gd name="connsiteX409" fmla="*/ 7611 w 19998"/>
                <a:gd name="connsiteY409" fmla="*/ 3826 h 19998"/>
                <a:gd name="connsiteX410" fmla="*/ 7923 w 19998"/>
                <a:gd name="connsiteY410" fmla="*/ 3722 h 19998"/>
                <a:gd name="connsiteX411" fmla="*/ 8045 w 19998"/>
                <a:gd name="connsiteY411" fmla="*/ 3703 h 19998"/>
                <a:gd name="connsiteX412" fmla="*/ 7611 w 19998"/>
                <a:gd name="connsiteY412" fmla="*/ 3600 h 19998"/>
                <a:gd name="connsiteX413" fmla="*/ 7611 w 19998"/>
                <a:gd name="connsiteY413" fmla="*/ 3581 h 19998"/>
                <a:gd name="connsiteX414" fmla="*/ 7799 w 19998"/>
                <a:gd name="connsiteY414" fmla="*/ 3092 h 19998"/>
                <a:gd name="connsiteX415" fmla="*/ 9574 w 19998"/>
                <a:gd name="connsiteY415" fmla="*/ 2317 h 19998"/>
                <a:gd name="connsiteX416" fmla="*/ 9843 w 19998"/>
                <a:gd name="connsiteY416" fmla="*/ 1993 h 19998"/>
                <a:gd name="connsiteX417" fmla="*/ 9902 w 19998"/>
                <a:gd name="connsiteY417" fmla="*/ 2051 h 19998"/>
                <a:gd name="connsiteX418" fmla="*/ 10031 w 19998"/>
                <a:gd name="connsiteY418" fmla="*/ 2051 h 19998"/>
                <a:gd name="connsiteX419" fmla="*/ 9964 w 19998"/>
                <a:gd name="connsiteY419" fmla="*/ 1972 h 19998"/>
                <a:gd name="connsiteX420" fmla="*/ 9943 w 19998"/>
                <a:gd name="connsiteY420" fmla="*/ 1993 h 19998"/>
                <a:gd name="connsiteX421" fmla="*/ 9843 w 19998"/>
                <a:gd name="connsiteY421" fmla="*/ 1645 h 19998"/>
                <a:gd name="connsiteX422" fmla="*/ 9902 w 19998"/>
                <a:gd name="connsiteY422" fmla="*/ 1645 h 19998"/>
                <a:gd name="connsiteX423" fmla="*/ 9902 w 19998"/>
                <a:gd name="connsiteY423" fmla="*/ 1628 h 19998"/>
                <a:gd name="connsiteX424" fmla="*/ 9902 w 19998"/>
                <a:gd name="connsiteY424" fmla="*/ 1607 h 19998"/>
                <a:gd name="connsiteX425" fmla="*/ 9843 w 19998"/>
                <a:gd name="connsiteY425" fmla="*/ 1542 h 19998"/>
                <a:gd name="connsiteX426" fmla="*/ 9886 w 19998"/>
                <a:gd name="connsiteY426" fmla="*/ 1260 h 19998"/>
                <a:gd name="connsiteX427" fmla="*/ 9926 w 19998"/>
                <a:gd name="connsiteY427" fmla="*/ 1243 h 19998"/>
                <a:gd name="connsiteX428" fmla="*/ 9886 w 19998"/>
                <a:gd name="connsiteY428" fmla="*/ 815 h 19998"/>
                <a:gd name="connsiteX429" fmla="*/ 9902 w 19998"/>
                <a:gd name="connsiteY429" fmla="*/ 815 h 19998"/>
                <a:gd name="connsiteX430" fmla="*/ 9886 w 19998"/>
                <a:gd name="connsiteY430" fmla="*/ 484 h 19998"/>
                <a:gd name="connsiteX431" fmla="*/ 10645 w 19998"/>
                <a:gd name="connsiteY431" fmla="*/ 186 h 19998"/>
                <a:gd name="connsiteX432" fmla="*/ 11307 w 19998"/>
                <a:gd name="connsiteY432" fmla="*/ 0 h 19998"/>
                <a:gd name="connsiteX433" fmla="*/ 11431 w 19998"/>
                <a:gd name="connsiteY433" fmla="*/ 324 h 19998"/>
                <a:gd name="connsiteX434" fmla="*/ 11431 w 19998"/>
                <a:gd name="connsiteY434" fmla="*/ 630 h 19998"/>
                <a:gd name="connsiteX435" fmla="*/ 11577 w 19998"/>
                <a:gd name="connsiteY435" fmla="*/ 630 h 19998"/>
                <a:gd name="connsiteX436" fmla="*/ 11700 w 19998"/>
                <a:gd name="connsiteY436" fmla="*/ 832 h 19998"/>
                <a:gd name="connsiteX437" fmla="*/ 11822 w 19998"/>
                <a:gd name="connsiteY437" fmla="*/ 895 h 19998"/>
                <a:gd name="connsiteX438" fmla="*/ 12158 w 19998"/>
                <a:gd name="connsiteY438" fmla="*/ 670 h 19998"/>
                <a:gd name="connsiteX439" fmla="*/ 12279 w 19998"/>
                <a:gd name="connsiteY439" fmla="*/ 792 h 19998"/>
                <a:gd name="connsiteX440" fmla="*/ 12255 w 19998"/>
                <a:gd name="connsiteY440" fmla="*/ 815 h 19998"/>
                <a:gd name="connsiteX441" fmla="*/ 12360 w 19998"/>
                <a:gd name="connsiteY441" fmla="*/ 895 h 19998"/>
                <a:gd name="connsiteX442" fmla="*/ 12360 w 19998"/>
                <a:gd name="connsiteY442" fmla="*/ 912 h 19998"/>
                <a:gd name="connsiteX443" fmla="*/ 12339 w 19998"/>
                <a:gd name="connsiteY443" fmla="*/ 935 h 19998"/>
                <a:gd name="connsiteX444" fmla="*/ 12548 w 19998"/>
                <a:gd name="connsiteY444" fmla="*/ 1342 h 19998"/>
                <a:gd name="connsiteX445" fmla="*/ 12753 w 19998"/>
                <a:gd name="connsiteY445" fmla="*/ 1260 h 19998"/>
                <a:gd name="connsiteX446" fmla="*/ 12729 w 19998"/>
                <a:gd name="connsiteY446" fmla="*/ 1363 h 19998"/>
                <a:gd name="connsiteX447" fmla="*/ 12834 w 19998"/>
                <a:gd name="connsiteY447" fmla="*/ 1323 h 19998"/>
                <a:gd name="connsiteX448" fmla="*/ 12853 w 19998"/>
                <a:gd name="connsiteY448" fmla="*/ 1342 h 19998"/>
                <a:gd name="connsiteX449" fmla="*/ 12901 w 19998"/>
                <a:gd name="connsiteY449" fmla="*/ 1342 h 19998"/>
                <a:gd name="connsiteX450" fmla="*/ 13039 w 19998"/>
                <a:gd name="connsiteY450" fmla="*/ 1769 h 19998"/>
                <a:gd name="connsiteX451" fmla="*/ 13039 w 19998"/>
                <a:gd name="connsiteY451" fmla="*/ 1751 h 19998"/>
                <a:gd name="connsiteX452" fmla="*/ 13065 w 19998"/>
                <a:gd name="connsiteY452" fmla="*/ 1751 h 19998"/>
                <a:gd name="connsiteX453" fmla="*/ 13082 w 19998"/>
                <a:gd name="connsiteY453" fmla="*/ 1671 h 19998"/>
                <a:gd name="connsiteX454" fmla="*/ 13186 w 19998"/>
                <a:gd name="connsiteY454" fmla="*/ 1645 h 19998"/>
                <a:gd name="connsiteX455" fmla="*/ 13203 w 19998"/>
                <a:gd name="connsiteY455" fmla="*/ 1671 h 19998"/>
                <a:gd name="connsiteX456" fmla="*/ 13203 w 19998"/>
                <a:gd name="connsiteY456" fmla="*/ 1645 h 19998"/>
                <a:gd name="connsiteX457" fmla="*/ 13267 w 19998"/>
                <a:gd name="connsiteY457" fmla="*/ 1645 h 19998"/>
                <a:gd name="connsiteX458" fmla="*/ 13267 w 19998"/>
                <a:gd name="connsiteY458" fmla="*/ 1671 h 19998"/>
                <a:gd name="connsiteX459" fmla="*/ 13308 w 19998"/>
                <a:gd name="connsiteY459" fmla="*/ 1687 h 19998"/>
                <a:gd name="connsiteX460" fmla="*/ 13308 w 19998"/>
                <a:gd name="connsiteY460" fmla="*/ 1711 h 19998"/>
                <a:gd name="connsiteX461" fmla="*/ 13515 w 19998"/>
                <a:gd name="connsiteY461" fmla="*/ 1628 h 19998"/>
                <a:gd name="connsiteX462" fmla="*/ 13598 w 19998"/>
                <a:gd name="connsiteY462" fmla="*/ 1751 h 19998"/>
                <a:gd name="connsiteX463" fmla="*/ 13660 w 19998"/>
                <a:gd name="connsiteY463" fmla="*/ 1769 h 19998"/>
                <a:gd name="connsiteX464" fmla="*/ 13660 w 19998"/>
                <a:gd name="connsiteY464" fmla="*/ 1833 h 19998"/>
                <a:gd name="connsiteX465" fmla="*/ 13677 w 19998"/>
                <a:gd name="connsiteY465" fmla="*/ 1833 h 19998"/>
                <a:gd name="connsiteX466" fmla="*/ 13677 w 19998"/>
                <a:gd name="connsiteY466" fmla="*/ 1849 h 19998"/>
                <a:gd name="connsiteX467" fmla="*/ 13725 w 19998"/>
                <a:gd name="connsiteY467" fmla="*/ 1849 h 19998"/>
                <a:gd name="connsiteX468" fmla="*/ 13703 w 19998"/>
                <a:gd name="connsiteY468" fmla="*/ 1833 h 19998"/>
                <a:gd name="connsiteX469" fmla="*/ 13725 w 19998"/>
                <a:gd name="connsiteY469" fmla="*/ 1791 h 19998"/>
                <a:gd name="connsiteX470" fmla="*/ 13808 w 19998"/>
                <a:gd name="connsiteY470" fmla="*/ 1873 h 19998"/>
                <a:gd name="connsiteX471" fmla="*/ 13725 w 19998"/>
                <a:gd name="connsiteY471" fmla="*/ 2155 h 19998"/>
                <a:gd name="connsiteX472" fmla="*/ 13725 w 19998"/>
                <a:gd name="connsiteY472" fmla="*/ 2138 h 19998"/>
                <a:gd name="connsiteX473" fmla="*/ 13784 w 19998"/>
                <a:gd name="connsiteY473" fmla="*/ 2155 h 19998"/>
                <a:gd name="connsiteX474" fmla="*/ 13825 w 19998"/>
                <a:gd name="connsiteY474" fmla="*/ 2301 h 19998"/>
                <a:gd name="connsiteX475" fmla="*/ 13703 w 19998"/>
                <a:gd name="connsiteY475" fmla="*/ 2420 h 19998"/>
                <a:gd name="connsiteX476" fmla="*/ 13741 w 19998"/>
                <a:gd name="connsiteY476" fmla="*/ 2463 h 19998"/>
                <a:gd name="connsiteX477" fmla="*/ 13703 w 19998"/>
                <a:gd name="connsiteY477" fmla="*/ 2503 h 19998"/>
                <a:gd name="connsiteX478" fmla="*/ 13784 w 19998"/>
                <a:gd name="connsiteY478" fmla="*/ 2519 h 19998"/>
                <a:gd name="connsiteX479" fmla="*/ 13784 w 19998"/>
                <a:gd name="connsiteY479" fmla="*/ 2540 h 19998"/>
                <a:gd name="connsiteX480" fmla="*/ 13849 w 19998"/>
                <a:gd name="connsiteY480" fmla="*/ 2540 h 19998"/>
                <a:gd name="connsiteX481" fmla="*/ 14280 w 19998"/>
                <a:gd name="connsiteY481" fmla="*/ 2540 h 19998"/>
                <a:gd name="connsiteX482" fmla="*/ 14527 w 19998"/>
                <a:gd name="connsiteY482" fmla="*/ 2437 h 19998"/>
                <a:gd name="connsiteX483" fmla="*/ 14527 w 19998"/>
                <a:gd name="connsiteY483" fmla="*/ 2218 h 19998"/>
                <a:gd name="connsiteX484" fmla="*/ 14715 w 19998"/>
                <a:gd name="connsiteY484" fmla="*/ 2051 h 19998"/>
                <a:gd name="connsiteX485" fmla="*/ 14815 w 19998"/>
                <a:gd name="connsiteY485" fmla="*/ 2115 h 19998"/>
                <a:gd name="connsiteX486" fmla="*/ 14775 w 19998"/>
                <a:gd name="connsiteY486" fmla="*/ 2138 h 19998"/>
                <a:gd name="connsiteX487" fmla="*/ 14796 w 19998"/>
                <a:gd name="connsiteY487" fmla="*/ 2218 h 19998"/>
                <a:gd name="connsiteX488" fmla="*/ 14756 w 19998"/>
                <a:gd name="connsiteY488" fmla="*/ 2195 h 19998"/>
                <a:gd name="connsiteX489" fmla="*/ 14732 w 19998"/>
                <a:gd name="connsiteY489" fmla="*/ 2218 h 19998"/>
                <a:gd name="connsiteX490" fmla="*/ 14756 w 19998"/>
                <a:gd name="connsiteY490" fmla="*/ 2237 h 19998"/>
                <a:gd name="connsiteX491" fmla="*/ 14732 w 19998"/>
                <a:gd name="connsiteY491" fmla="*/ 2275 h 19998"/>
                <a:gd name="connsiteX492" fmla="*/ 14715 w 19998"/>
                <a:gd name="connsiteY492" fmla="*/ 2275 h 19998"/>
                <a:gd name="connsiteX493" fmla="*/ 14756 w 19998"/>
                <a:gd name="connsiteY493" fmla="*/ 2341 h 19998"/>
                <a:gd name="connsiteX494" fmla="*/ 14675 w 19998"/>
                <a:gd name="connsiteY494" fmla="*/ 2519 h 19998"/>
                <a:gd name="connsiteX495" fmla="*/ 14815 w 19998"/>
                <a:gd name="connsiteY495" fmla="*/ 2622 h 19998"/>
                <a:gd name="connsiteX496" fmla="*/ 14796 w 19998"/>
                <a:gd name="connsiteY496" fmla="*/ 2904 h 19998"/>
                <a:gd name="connsiteX497" fmla="*/ 14918 w 19998"/>
                <a:gd name="connsiteY497" fmla="*/ 2904 h 19998"/>
                <a:gd name="connsiteX498" fmla="*/ 14918 w 19998"/>
                <a:gd name="connsiteY498" fmla="*/ 2867 h 19998"/>
                <a:gd name="connsiteX499" fmla="*/ 15001 w 19998"/>
                <a:gd name="connsiteY499" fmla="*/ 2888 h 19998"/>
                <a:gd name="connsiteX500" fmla="*/ 15230 w 19998"/>
                <a:gd name="connsiteY500" fmla="*/ 3074 h 19998"/>
                <a:gd name="connsiteX501" fmla="*/ 15249 w 19998"/>
                <a:gd name="connsiteY501" fmla="*/ 3050 h 19998"/>
                <a:gd name="connsiteX502" fmla="*/ 15249 w 19998"/>
                <a:gd name="connsiteY502" fmla="*/ 3114 h 19998"/>
                <a:gd name="connsiteX503" fmla="*/ 15330 w 19998"/>
                <a:gd name="connsiteY503" fmla="*/ 3114 h 19998"/>
                <a:gd name="connsiteX504" fmla="*/ 15418 w 19998"/>
                <a:gd name="connsiteY504" fmla="*/ 3114 h 19998"/>
                <a:gd name="connsiteX505" fmla="*/ 15499 w 19998"/>
                <a:gd name="connsiteY505" fmla="*/ 3196 h 19998"/>
                <a:gd name="connsiteX506" fmla="*/ 15475 w 19998"/>
                <a:gd name="connsiteY506" fmla="*/ 3252 h 19998"/>
                <a:gd name="connsiteX507" fmla="*/ 15499 w 19998"/>
                <a:gd name="connsiteY507" fmla="*/ 3295 h 19998"/>
                <a:gd name="connsiteX508" fmla="*/ 15499 w 19998"/>
                <a:gd name="connsiteY508" fmla="*/ 3276 h 19998"/>
                <a:gd name="connsiteX509" fmla="*/ 15599 w 19998"/>
                <a:gd name="connsiteY509" fmla="*/ 3276 h 19998"/>
                <a:gd name="connsiteX510" fmla="*/ 15704 w 19998"/>
                <a:gd name="connsiteY510" fmla="*/ 3374 h 19998"/>
                <a:gd name="connsiteX511" fmla="*/ 15682 w 19998"/>
                <a:gd name="connsiteY511" fmla="*/ 3414 h 19998"/>
                <a:gd name="connsiteX512" fmla="*/ 15723 w 19998"/>
                <a:gd name="connsiteY512" fmla="*/ 3478 h 19998"/>
                <a:gd name="connsiteX513" fmla="*/ 15704 w 19998"/>
                <a:gd name="connsiteY513" fmla="*/ 3497 h 19998"/>
                <a:gd name="connsiteX514" fmla="*/ 15747 w 19998"/>
                <a:gd name="connsiteY514" fmla="*/ 3534 h 19998"/>
                <a:gd name="connsiteX515" fmla="*/ 15747 w 19998"/>
                <a:gd name="connsiteY515" fmla="*/ 3518 h 19998"/>
                <a:gd name="connsiteX516" fmla="*/ 15935 w 19998"/>
                <a:gd name="connsiteY516" fmla="*/ 3478 h 19998"/>
                <a:gd name="connsiteX517" fmla="*/ 15935 w 19998"/>
                <a:gd name="connsiteY517" fmla="*/ 3518 h 19998"/>
                <a:gd name="connsiteX518" fmla="*/ 15951 w 19998"/>
                <a:gd name="connsiteY518" fmla="*/ 3518 h 19998"/>
                <a:gd name="connsiteX519" fmla="*/ 15992 w 19998"/>
                <a:gd name="connsiteY519" fmla="*/ 3414 h 19998"/>
                <a:gd name="connsiteX520" fmla="*/ 16156 w 19998"/>
                <a:gd name="connsiteY520" fmla="*/ 3414 h 19998"/>
                <a:gd name="connsiteX521" fmla="*/ 16156 w 19998"/>
                <a:gd name="connsiteY521" fmla="*/ 3374 h 19998"/>
                <a:gd name="connsiteX522" fmla="*/ 16302 w 19998"/>
                <a:gd name="connsiteY522" fmla="*/ 3436 h 19998"/>
                <a:gd name="connsiteX523" fmla="*/ 16285 w 19998"/>
                <a:gd name="connsiteY523" fmla="*/ 3454 h 19998"/>
                <a:gd name="connsiteX524" fmla="*/ 16366 w 19998"/>
                <a:gd name="connsiteY524" fmla="*/ 3518 h 19998"/>
                <a:gd name="connsiteX525" fmla="*/ 16490 w 19998"/>
                <a:gd name="connsiteY525" fmla="*/ 3518 h 19998"/>
                <a:gd name="connsiteX526" fmla="*/ 16506 w 19998"/>
                <a:gd name="connsiteY526" fmla="*/ 3600 h 19998"/>
                <a:gd name="connsiteX527" fmla="*/ 16590 w 19998"/>
                <a:gd name="connsiteY527" fmla="*/ 3624 h 19998"/>
                <a:gd name="connsiteX528" fmla="*/ 16611 w 19998"/>
                <a:gd name="connsiteY528" fmla="*/ 3581 h 19998"/>
                <a:gd name="connsiteX529" fmla="*/ 16694 w 19998"/>
                <a:gd name="connsiteY529" fmla="*/ 3600 h 19998"/>
                <a:gd name="connsiteX530" fmla="*/ 16694 w 19998"/>
                <a:gd name="connsiteY530" fmla="*/ 3560 h 19998"/>
                <a:gd name="connsiteX531" fmla="*/ 16716 w 19998"/>
                <a:gd name="connsiteY531" fmla="*/ 3560 h 19998"/>
                <a:gd name="connsiteX532" fmla="*/ 16716 w 19998"/>
                <a:gd name="connsiteY532" fmla="*/ 3518 h 19998"/>
                <a:gd name="connsiteX533" fmla="*/ 16759 w 19998"/>
                <a:gd name="connsiteY533" fmla="*/ 3497 h 19998"/>
                <a:gd name="connsiteX534" fmla="*/ 16759 w 19998"/>
                <a:gd name="connsiteY534" fmla="*/ 3478 h 19998"/>
                <a:gd name="connsiteX535" fmla="*/ 16940 w 19998"/>
                <a:gd name="connsiteY535" fmla="*/ 3478 h 19998"/>
                <a:gd name="connsiteX536" fmla="*/ 17085 w 19998"/>
                <a:gd name="connsiteY536" fmla="*/ 3560 h 19998"/>
                <a:gd name="connsiteX537" fmla="*/ 17085 w 19998"/>
                <a:gd name="connsiteY537" fmla="*/ 3534 h 19998"/>
                <a:gd name="connsiteX538" fmla="*/ 17192 w 19998"/>
                <a:gd name="connsiteY538" fmla="*/ 3518 h 19998"/>
                <a:gd name="connsiteX539" fmla="*/ 17192 w 19998"/>
                <a:gd name="connsiteY539" fmla="*/ 3534 h 19998"/>
                <a:gd name="connsiteX540" fmla="*/ 17373 w 19998"/>
                <a:gd name="connsiteY540" fmla="*/ 3640 h 19998"/>
                <a:gd name="connsiteX541" fmla="*/ 17354 w 19998"/>
                <a:gd name="connsiteY541" fmla="*/ 3663 h 19998"/>
                <a:gd name="connsiteX542" fmla="*/ 17437 w 19998"/>
                <a:gd name="connsiteY542" fmla="*/ 3783 h 19998"/>
                <a:gd name="connsiteX543" fmla="*/ 17397 w 19998"/>
                <a:gd name="connsiteY543" fmla="*/ 3783 h 19998"/>
                <a:gd name="connsiteX544" fmla="*/ 17414 w 19998"/>
                <a:gd name="connsiteY544" fmla="*/ 3826 h 19998"/>
                <a:gd name="connsiteX545" fmla="*/ 17437 w 19998"/>
                <a:gd name="connsiteY545" fmla="*/ 3826 h 19998"/>
                <a:gd name="connsiteX546" fmla="*/ 17602 w 19998"/>
                <a:gd name="connsiteY546" fmla="*/ 4028 h 19998"/>
                <a:gd name="connsiteX547" fmla="*/ 17623 w 19998"/>
                <a:gd name="connsiteY547" fmla="*/ 4091 h 19998"/>
                <a:gd name="connsiteX548" fmla="*/ 17642 w 19998"/>
                <a:gd name="connsiteY548" fmla="*/ 4091 h 19998"/>
                <a:gd name="connsiteX549" fmla="*/ 17683 w 19998"/>
                <a:gd name="connsiteY549" fmla="*/ 4211 h 19998"/>
                <a:gd name="connsiteX550" fmla="*/ 17849 w 19998"/>
                <a:gd name="connsiteY550" fmla="*/ 4211 h 19998"/>
                <a:gd name="connsiteX551" fmla="*/ 17849 w 19998"/>
                <a:gd name="connsiteY551" fmla="*/ 4171 h 19998"/>
                <a:gd name="connsiteX552" fmla="*/ 17871 w 19998"/>
                <a:gd name="connsiteY552" fmla="*/ 4171 h 19998"/>
                <a:gd name="connsiteX553" fmla="*/ 17830 w 19998"/>
                <a:gd name="connsiteY553" fmla="*/ 4091 h 19998"/>
                <a:gd name="connsiteX554" fmla="*/ 17871 w 19998"/>
                <a:gd name="connsiteY554" fmla="*/ 4065 h 19998"/>
                <a:gd name="connsiteX555" fmla="*/ 17935 w 19998"/>
                <a:gd name="connsiteY555" fmla="*/ 4091 h 19998"/>
                <a:gd name="connsiteX556" fmla="*/ 17976 w 19998"/>
                <a:gd name="connsiteY556" fmla="*/ 4065 h 19998"/>
                <a:gd name="connsiteX557" fmla="*/ 18019 w 19998"/>
                <a:gd name="connsiteY557" fmla="*/ 4091 h 19998"/>
                <a:gd name="connsiteX558" fmla="*/ 18140 w 19998"/>
                <a:gd name="connsiteY558" fmla="*/ 4131 h 19998"/>
                <a:gd name="connsiteX559" fmla="*/ 18183 w 19998"/>
                <a:gd name="connsiteY559" fmla="*/ 4293 h 19998"/>
                <a:gd name="connsiteX560" fmla="*/ 18200 w 19998"/>
                <a:gd name="connsiteY560" fmla="*/ 4293 h 19998"/>
                <a:gd name="connsiteX561" fmla="*/ 18223 w 19998"/>
                <a:gd name="connsiteY561" fmla="*/ 4211 h 19998"/>
                <a:gd name="connsiteX562" fmla="*/ 18240 w 19998"/>
                <a:gd name="connsiteY562" fmla="*/ 4211 h 19998"/>
                <a:gd name="connsiteX563" fmla="*/ 18240 w 19998"/>
                <a:gd name="connsiteY563" fmla="*/ 4230 h 19998"/>
                <a:gd name="connsiteX564" fmla="*/ 18281 w 19998"/>
                <a:gd name="connsiteY564" fmla="*/ 4230 h 19998"/>
                <a:gd name="connsiteX565" fmla="*/ 18328 w 19998"/>
                <a:gd name="connsiteY565" fmla="*/ 4270 h 19998"/>
                <a:gd name="connsiteX566" fmla="*/ 18369 w 19998"/>
                <a:gd name="connsiteY566" fmla="*/ 4253 h 19998"/>
                <a:gd name="connsiteX567" fmla="*/ 18388 w 19998"/>
                <a:gd name="connsiteY567" fmla="*/ 4270 h 19998"/>
                <a:gd name="connsiteX568" fmla="*/ 18531 w 19998"/>
                <a:gd name="connsiteY568" fmla="*/ 4253 h 19998"/>
                <a:gd name="connsiteX569" fmla="*/ 18531 w 19998"/>
                <a:gd name="connsiteY569" fmla="*/ 4270 h 19998"/>
                <a:gd name="connsiteX570" fmla="*/ 18631 w 19998"/>
                <a:gd name="connsiteY570" fmla="*/ 4211 h 19998"/>
                <a:gd name="connsiteX571" fmla="*/ 18631 w 19998"/>
                <a:gd name="connsiteY571" fmla="*/ 4131 h 19998"/>
                <a:gd name="connsiteX572" fmla="*/ 18762 w 19998"/>
                <a:gd name="connsiteY572" fmla="*/ 4108 h 19998"/>
                <a:gd name="connsiteX573" fmla="*/ 18778 w 19998"/>
                <a:gd name="connsiteY573" fmla="*/ 4148 h 19998"/>
                <a:gd name="connsiteX574" fmla="*/ 18821 w 19998"/>
                <a:gd name="connsiteY574" fmla="*/ 4131 h 19998"/>
                <a:gd name="connsiteX575" fmla="*/ 18943 w 19998"/>
                <a:gd name="connsiteY575" fmla="*/ 4333 h 19998"/>
                <a:gd name="connsiteX576" fmla="*/ 19047 w 19998"/>
                <a:gd name="connsiteY576" fmla="*/ 4333 h 19998"/>
                <a:gd name="connsiteX577" fmla="*/ 19064 w 19998"/>
                <a:gd name="connsiteY577" fmla="*/ 4392 h 19998"/>
                <a:gd name="connsiteX578" fmla="*/ 19152 w 19998"/>
                <a:gd name="connsiteY578" fmla="*/ 4392 h 19998"/>
                <a:gd name="connsiteX579" fmla="*/ 19152 w 19998"/>
                <a:gd name="connsiteY579" fmla="*/ 4373 h 19998"/>
                <a:gd name="connsiteX580" fmla="*/ 19212 w 19998"/>
                <a:gd name="connsiteY580" fmla="*/ 4373 h 19998"/>
                <a:gd name="connsiteX581" fmla="*/ 19212 w 19998"/>
                <a:gd name="connsiteY581" fmla="*/ 4392 h 19998"/>
                <a:gd name="connsiteX582" fmla="*/ 19317 w 19998"/>
                <a:gd name="connsiteY582" fmla="*/ 4333 h 19998"/>
                <a:gd name="connsiteX583" fmla="*/ 19417 w 19998"/>
                <a:gd name="connsiteY583" fmla="*/ 4392 h 19998"/>
                <a:gd name="connsiteX584" fmla="*/ 19443 w 19998"/>
                <a:gd name="connsiteY584" fmla="*/ 4373 h 19998"/>
                <a:gd name="connsiteX585" fmla="*/ 19500 w 19998"/>
                <a:gd name="connsiteY585" fmla="*/ 4373 h 19998"/>
                <a:gd name="connsiteX586" fmla="*/ 19521 w 19998"/>
                <a:gd name="connsiteY586" fmla="*/ 4352 h 19998"/>
                <a:gd name="connsiteX587" fmla="*/ 19998 w 19998"/>
                <a:gd name="connsiteY587" fmla="*/ 4512 h 19998"/>
                <a:gd name="connsiteX588" fmla="*/ 19750 w 19998"/>
                <a:gd name="connsiteY588" fmla="*/ 4939 h 19998"/>
                <a:gd name="connsiteX589" fmla="*/ 19712 w 19998"/>
                <a:gd name="connsiteY589" fmla="*/ 4939 h 19998"/>
                <a:gd name="connsiteX590" fmla="*/ 19686 w 19998"/>
                <a:gd name="connsiteY590" fmla="*/ 5003 h 19998"/>
                <a:gd name="connsiteX591" fmla="*/ 19645 w 19998"/>
                <a:gd name="connsiteY591" fmla="*/ 5003 h 19998"/>
                <a:gd name="connsiteX592" fmla="*/ 19131 w 19998"/>
                <a:gd name="connsiteY592" fmla="*/ 6512 h 19998"/>
                <a:gd name="connsiteX593" fmla="*/ 19236 w 19998"/>
                <a:gd name="connsiteY593" fmla="*/ 7750 h 19998"/>
                <a:gd name="connsiteX594" fmla="*/ 19212 w 19998"/>
                <a:gd name="connsiteY594" fmla="*/ 7750 h 19998"/>
                <a:gd name="connsiteX595" fmla="*/ 19090 w 19998"/>
                <a:gd name="connsiteY595" fmla="*/ 7870 h 19998"/>
                <a:gd name="connsiteX596" fmla="*/ 19152 w 19998"/>
                <a:gd name="connsiteY596" fmla="*/ 7853 h 19998"/>
                <a:gd name="connsiteX597" fmla="*/ 19064 w 19998"/>
                <a:gd name="connsiteY597" fmla="*/ 7973 h 19998"/>
                <a:gd name="connsiteX598" fmla="*/ 18983 w 19998"/>
                <a:gd name="connsiteY598" fmla="*/ 7973 h 19998"/>
                <a:gd name="connsiteX599" fmla="*/ 18714 w 19998"/>
                <a:gd name="connsiteY599" fmla="*/ 8135 h 19998"/>
                <a:gd name="connsiteX600" fmla="*/ 18695 w 19998"/>
                <a:gd name="connsiteY600" fmla="*/ 8093 h 19998"/>
                <a:gd name="connsiteX601" fmla="*/ 18614 w 19998"/>
                <a:gd name="connsiteY601" fmla="*/ 7997 h 19998"/>
                <a:gd name="connsiteX602" fmla="*/ 18304 w 19998"/>
                <a:gd name="connsiteY60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533 w 19998"/>
                <a:gd name="connsiteY207" fmla="*/ 19368 h 19998"/>
                <a:gd name="connsiteX208" fmla="*/ 9452 w 19998"/>
                <a:gd name="connsiteY208" fmla="*/ 19368 h 19998"/>
                <a:gd name="connsiteX209" fmla="*/ 9288 w 19998"/>
                <a:gd name="connsiteY209" fmla="*/ 19076 h 19998"/>
                <a:gd name="connsiteX210" fmla="*/ 8935 w 19998"/>
                <a:gd name="connsiteY210" fmla="*/ 19076 h 19998"/>
                <a:gd name="connsiteX211" fmla="*/ 8478 w 19998"/>
                <a:gd name="connsiteY211" fmla="*/ 18837 h 19998"/>
                <a:gd name="connsiteX212" fmla="*/ 8381 w 19998"/>
                <a:gd name="connsiteY212" fmla="*/ 18795 h 19998"/>
                <a:gd name="connsiteX213" fmla="*/ 8357 w 19998"/>
                <a:gd name="connsiteY213" fmla="*/ 18820 h 19998"/>
                <a:gd name="connsiteX214" fmla="*/ 8169 w 19998"/>
                <a:gd name="connsiteY214" fmla="*/ 18773 h 19998"/>
                <a:gd name="connsiteX215" fmla="*/ 8128 w 19998"/>
                <a:gd name="connsiteY215" fmla="*/ 18820 h 19998"/>
                <a:gd name="connsiteX216" fmla="*/ 8150 w 19998"/>
                <a:gd name="connsiteY216" fmla="*/ 18877 h 19998"/>
                <a:gd name="connsiteX217" fmla="*/ 8109 w 19998"/>
                <a:gd name="connsiteY217" fmla="*/ 18940 h 19998"/>
                <a:gd name="connsiteX218" fmla="*/ 8128 w 19998"/>
                <a:gd name="connsiteY218" fmla="*/ 18957 h 19998"/>
                <a:gd name="connsiteX219" fmla="*/ 8109 w 19998"/>
                <a:gd name="connsiteY219" fmla="*/ 18997 h 19998"/>
                <a:gd name="connsiteX220" fmla="*/ 8150 w 19998"/>
                <a:gd name="connsiteY220" fmla="*/ 19142 h 19998"/>
                <a:gd name="connsiteX221" fmla="*/ 8007 w 19998"/>
                <a:gd name="connsiteY221" fmla="*/ 19119 h 19998"/>
                <a:gd name="connsiteX222" fmla="*/ 7907 w 19998"/>
                <a:gd name="connsiteY222" fmla="*/ 19119 h 19998"/>
                <a:gd name="connsiteX223" fmla="*/ 7676 w 19998"/>
                <a:gd name="connsiteY223" fmla="*/ 19119 h 19998"/>
                <a:gd name="connsiteX224" fmla="*/ 7511 w 19998"/>
                <a:gd name="connsiteY224" fmla="*/ 19159 h 19998"/>
                <a:gd name="connsiteX225" fmla="*/ 6892 w 19998"/>
                <a:gd name="connsiteY225" fmla="*/ 19102 h 19998"/>
                <a:gd name="connsiteX226" fmla="*/ 6868 w 19998"/>
                <a:gd name="connsiteY226" fmla="*/ 19060 h 19998"/>
                <a:gd name="connsiteX227" fmla="*/ 6730 w 19998"/>
                <a:gd name="connsiteY227" fmla="*/ 18877 h 19998"/>
                <a:gd name="connsiteX228" fmla="*/ 6599 w 19998"/>
                <a:gd name="connsiteY228" fmla="*/ 18837 h 19998"/>
                <a:gd name="connsiteX229" fmla="*/ 6478 w 19998"/>
                <a:gd name="connsiteY229" fmla="*/ 18731 h 19998"/>
                <a:gd name="connsiteX230" fmla="*/ 6254 w 19998"/>
                <a:gd name="connsiteY230" fmla="*/ 18858 h 19998"/>
                <a:gd name="connsiteX231" fmla="*/ 6149 w 19998"/>
                <a:gd name="connsiteY231" fmla="*/ 18773 h 19998"/>
                <a:gd name="connsiteX232" fmla="*/ 6066 w 19998"/>
                <a:gd name="connsiteY232" fmla="*/ 18877 h 19998"/>
                <a:gd name="connsiteX233" fmla="*/ 6025 w 19998"/>
                <a:gd name="connsiteY233" fmla="*/ 18858 h 19998"/>
                <a:gd name="connsiteX234" fmla="*/ 5861 w 19998"/>
                <a:gd name="connsiteY234" fmla="*/ 18632 h 19998"/>
                <a:gd name="connsiteX235" fmla="*/ 5820 w 19998"/>
                <a:gd name="connsiteY235" fmla="*/ 18632 h 19998"/>
                <a:gd name="connsiteX236" fmla="*/ 5732 w 19998"/>
                <a:gd name="connsiteY236" fmla="*/ 18447 h 19998"/>
                <a:gd name="connsiteX237" fmla="*/ 5075 w 19998"/>
                <a:gd name="connsiteY237" fmla="*/ 18310 h 19998"/>
                <a:gd name="connsiteX238" fmla="*/ 4806 w 19998"/>
                <a:gd name="connsiteY238" fmla="*/ 18165 h 19998"/>
                <a:gd name="connsiteX239" fmla="*/ 4725 w 19998"/>
                <a:gd name="connsiteY239" fmla="*/ 18247 h 19998"/>
                <a:gd name="connsiteX240" fmla="*/ 4515 w 19998"/>
                <a:gd name="connsiteY240" fmla="*/ 18101 h 19998"/>
                <a:gd name="connsiteX241" fmla="*/ 4684 w 19998"/>
                <a:gd name="connsiteY241" fmla="*/ 17737 h 19998"/>
                <a:gd name="connsiteX242" fmla="*/ 4415 w 19998"/>
                <a:gd name="connsiteY242" fmla="*/ 17634 h 19998"/>
                <a:gd name="connsiteX243" fmla="*/ 4294 w 19998"/>
                <a:gd name="connsiteY243" fmla="*/ 17594 h 19998"/>
                <a:gd name="connsiteX244" fmla="*/ 4103 w 19998"/>
                <a:gd name="connsiteY244" fmla="*/ 17617 h 19998"/>
                <a:gd name="connsiteX245" fmla="*/ 4063 w 19998"/>
                <a:gd name="connsiteY245" fmla="*/ 17495 h 19998"/>
                <a:gd name="connsiteX246" fmla="*/ 4041 w 19998"/>
                <a:gd name="connsiteY246" fmla="*/ 17495 h 19998"/>
                <a:gd name="connsiteX247" fmla="*/ 4025 w 19998"/>
                <a:gd name="connsiteY247" fmla="*/ 17432 h 19998"/>
                <a:gd name="connsiteX248" fmla="*/ 4103 w 19998"/>
                <a:gd name="connsiteY248" fmla="*/ 17415 h 19998"/>
                <a:gd name="connsiteX249" fmla="*/ 4251 w 19998"/>
                <a:gd name="connsiteY249" fmla="*/ 17389 h 19998"/>
                <a:gd name="connsiteX250" fmla="*/ 4251 w 19998"/>
                <a:gd name="connsiteY250" fmla="*/ 17373 h 19998"/>
                <a:gd name="connsiteX251" fmla="*/ 4499 w 19998"/>
                <a:gd name="connsiteY251" fmla="*/ 17084 h 19998"/>
                <a:gd name="connsiteX252" fmla="*/ 5037 w 19998"/>
                <a:gd name="connsiteY252" fmla="*/ 14969 h 19998"/>
                <a:gd name="connsiteX253" fmla="*/ 5011 w 19998"/>
                <a:gd name="connsiteY253" fmla="*/ 14767 h 19998"/>
                <a:gd name="connsiteX254" fmla="*/ 5218 w 19998"/>
                <a:gd name="connsiteY254" fmla="*/ 14525 h 19998"/>
                <a:gd name="connsiteX255" fmla="*/ 5427 w 19998"/>
                <a:gd name="connsiteY255" fmla="*/ 14583 h 19998"/>
                <a:gd name="connsiteX256" fmla="*/ 5444 w 19998"/>
                <a:gd name="connsiteY256" fmla="*/ 14525 h 19998"/>
                <a:gd name="connsiteX257" fmla="*/ 5387 w 19998"/>
                <a:gd name="connsiteY257" fmla="*/ 14464 h 19998"/>
                <a:gd name="connsiteX258" fmla="*/ 5427 w 19998"/>
                <a:gd name="connsiteY258" fmla="*/ 14485 h 19998"/>
                <a:gd name="connsiteX259" fmla="*/ 5427 w 19998"/>
                <a:gd name="connsiteY259" fmla="*/ 14464 h 19998"/>
                <a:gd name="connsiteX260" fmla="*/ 5218 w 19998"/>
                <a:gd name="connsiteY260" fmla="*/ 14318 h 19998"/>
                <a:gd name="connsiteX261" fmla="*/ 5075 w 19998"/>
                <a:gd name="connsiteY261" fmla="*/ 14647 h 19998"/>
                <a:gd name="connsiteX262" fmla="*/ 5037 w 19998"/>
                <a:gd name="connsiteY262" fmla="*/ 14623 h 19998"/>
                <a:gd name="connsiteX263" fmla="*/ 5427 w 19998"/>
                <a:gd name="connsiteY263" fmla="*/ 12509 h 19998"/>
                <a:gd name="connsiteX264" fmla="*/ 5470 w 19998"/>
                <a:gd name="connsiteY264" fmla="*/ 12492 h 19998"/>
                <a:gd name="connsiteX265" fmla="*/ 5511 w 19998"/>
                <a:gd name="connsiteY265" fmla="*/ 12548 h 19998"/>
                <a:gd name="connsiteX266" fmla="*/ 5961 w 19998"/>
                <a:gd name="connsiteY266" fmla="*/ 13284 h 19998"/>
                <a:gd name="connsiteX267" fmla="*/ 6352 w 19998"/>
                <a:gd name="connsiteY267" fmla="*/ 14017 h 19998"/>
                <a:gd name="connsiteX268" fmla="*/ 6352 w 19998"/>
                <a:gd name="connsiteY268" fmla="*/ 13808 h 19998"/>
                <a:gd name="connsiteX269" fmla="*/ 6001 w 19998"/>
                <a:gd name="connsiteY269" fmla="*/ 13058 h 19998"/>
                <a:gd name="connsiteX270" fmla="*/ 5675 w 19998"/>
                <a:gd name="connsiteY270" fmla="*/ 12532 h 19998"/>
                <a:gd name="connsiteX271" fmla="*/ 5551 w 19998"/>
                <a:gd name="connsiteY271" fmla="*/ 12410 h 19998"/>
                <a:gd name="connsiteX272" fmla="*/ 5258 w 19998"/>
                <a:gd name="connsiteY272" fmla="*/ 12227 h 19998"/>
                <a:gd name="connsiteX273" fmla="*/ 5242 w 19998"/>
                <a:gd name="connsiteY273" fmla="*/ 12243 h 19998"/>
                <a:gd name="connsiteX274" fmla="*/ 5175 w 19998"/>
                <a:gd name="connsiteY274" fmla="*/ 11961 h 19998"/>
                <a:gd name="connsiteX275" fmla="*/ 5363 w 19998"/>
                <a:gd name="connsiteY275" fmla="*/ 11961 h 19998"/>
                <a:gd name="connsiteX276" fmla="*/ 5487 w 19998"/>
                <a:gd name="connsiteY276" fmla="*/ 11653 h 19998"/>
                <a:gd name="connsiteX277" fmla="*/ 5470 w 19998"/>
                <a:gd name="connsiteY277" fmla="*/ 11653 h 19998"/>
                <a:gd name="connsiteX278" fmla="*/ 5470 w 19998"/>
                <a:gd name="connsiteY278" fmla="*/ 11637 h 19998"/>
                <a:gd name="connsiteX279" fmla="*/ 5444 w 19998"/>
                <a:gd name="connsiteY279" fmla="*/ 11268 h 19998"/>
                <a:gd name="connsiteX280" fmla="*/ 5339 w 19998"/>
                <a:gd name="connsiteY280" fmla="*/ 11146 h 19998"/>
                <a:gd name="connsiteX281" fmla="*/ 5251 w 19998"/>
                <a:gd name="connsiteY281" fmla="*/ 10849 h 19998"/>
                <a:gd name="connsiteX282" fmla="*/ 4784 w 19998"/>
                <a:gd name="connsiteY282" fmla="*/ 10539 h 19998"/>
                <a:gd name="connsiteX283" fmla="*/ 4603 w 19998"/>
                <a:gd name="connsiteY283" fmla="*/ 10497 h 19998"/>
                <a:gd name="connsiteX284" fmla="*/ 4620 w 19998"/>
                <a:gd name="connsiteY284" fmla="*/ 10476 h 19998"/>
                <a:gd name="connsiteX285" fmla="*/ 3877 w 19998"/>
                <a:gd name="connsiteY285" fmla="*/ 9395 h 19998"/>
                <a:gd name="connsiteX286" fmla="*/ 3941 w 19998"/>
                <a:gd name="connsiteY286" fmla="*/ 9353 h 19998"/>
                <a:gd name="connsiteX287" fmla="*/ 3918 w 19998"/>
                <a:gd name="connsiteY287" fmla="*/ 9353 h 19998"/>
                <a:gd name="connsiteX288" fmla="*/ 4168 w 19998"/>
                <a:gd name="connsiteY288" fmla="*/ 9071 h 19998"/>
                <a:gd name="connsiteX289" fmla="*/ 3753 w 19998"/>
                <a:gd name="connsiteY289" fmla="*/ 8829 h 19998"/>
                <a:gd name="connsiteX290" fmla="*/ 3899 w 19998"/>
                <a:gd name="connsiteY290" fmla="*/ 8645 h 19998"/>
                <a:gd name="connsiteX291" fmla="*/ 3899 w 19998"/>
                <a:gd name="connsiteY291" fmla="*/ 8521 h 19998"/>
                <a:gd name="connsiteX292" fmla="*/ 4472 w 19998"/>
                <a:gd name="connsiteY292" fmla="*/ 8666 h 19998"/>
                <a:gd name="connsiteX293" fmla="*/ 3877 w 19998"/>
                <a:gd name="connsiteY293" fmla="*/ 8457 h 19998"/>
                <a:gd name="connsiteX294" fmla="*/ 3689 w 19998"/>
                <a:gd name="connsiteY294" fmla="*/ 8587 h 19998"/>
                <a:gd name="connsiteX295" fmla="*/ 3360 w 19998"/>
                <a:gd name="connsiteY295" fmla="*/ 8401 h 19998"/>
                <a:gd name="connsiteX296" fmla="*/ 3303 w 19998"/>
                <a:gd name="connsiteY296" fmla="*/ 8239 h 19998"/>
                <a:gd name="connsiteX297" fmla="*/ 3465 w 19998"/>
                <a:gd name="connsiteY297" fmla="*/ 8077 h 19998"/>
                <a:gd name="connsiteX298" fmla="*/ 3344 w 19998"/>
                <a:gd name="connsiteY298" fmla="*/ 7910 h 19998"/>
                <a:gd name="connsiteX299" fmla="*/ 2844 w 19998"/>
                <a:gd name="connsiteY299" fmla="*/ 7933 h 19998"/>
                <a:gd name="connsiteX300" fmla="*/ 3115 w 19998"/>
                <a:gd name="connsiteY300" fmla="*/ 7651 h 19998"/>
                <a:gd name="connsiteX301" fmla="*/ 2477 w 19998"/>
                <a:gd name="connsiteY301" fmla="*/ 7750 h 19998"/>
                <a:gd name="connsiteX302" fmla="*/ 2477 w 19998"/>
                <a:gd name="connsiteY302" fmla="*/ 7973 h 19998"/>
                <a:gd name="connsiteX303" fmla="*/ 2127 w 19998"/>
                <a:gd name="connsiteY303" fmla="*/ 7442 h 19998"/>
                <a:gd name="connsiteX304" fmla="*/ 1831 w 19998"/>
                <a:gd name="connsiteY304" fmla="*/ 7261 h 19998"/>
                <a:gd name="connsiteX305" fmla="*/ 1260 w 19998"/>
                <a:gd name="connsiteY305" fmla="*/ 6996 h 19998"/>
                <a:gd name="connsiteX306" fmla="*/ 1276 w 19998"/>
                <a:gd name="connsiteY306" fmla="*/ 6975 h 19998"/>
                <a:gd name="connsiteX307" fmla="*/ 1260 w 19998"/>
                <a:gd name="connsiteY307" fmla="*/ 6958 h 19998"/>
                <a:gd name="connsiteX308" fmla="*/ 1172 w 19998"/>
                <a:gd name="connsiteY308" fmla="*/ 6892 h 19998"/>
                <a:gd name="connsiteX309" fmla="*/ 886 w 19998"/>
                <a:gd name="connsiteY309" fmla="*/ 6975 h 19998"/>
                <a:gd name="connsiteX310" fmla="*/ 679 w 19998"/>
                <a:gd name="connsiteY310" fmla="*/ 7099 h 19998"/>
                <a:gd name="connsiteX311" fmla="*/ 533 w 19998"/>
                <a:gd name="connsiteY311" fmla="*/ 7078 h 19998"/>
                <a:gd name="connsiteX312" fmla="*/ 533 w 19998"/>
                <a:gd name="connsiteY312" fmla="*/ 7022 h 19998"/>
                <a:gd name="connsiteX313" fmla="*/ 574 w 19998"/>
                <a:gd name="connsiteY313" fmla="*/ 6996 h 19998"/>
                <a:gd name="connsiteX314" fmla="*/ 305 w 19998"/>
                <a:gd name="connsiteY314" fmla="*/ 6568 h 19998"/>
                <a:gd name="connsiteX315" fmla="*/ 264 w 19998"/>
                <a:gd name="connsiteY315" fmla="*/ 6594 h 19998"/>
                <a:gd name="connsiteX316" fmla="*/ 164 w 19998"/>
                <a:gd name="connsiteY316" fmla="*/ 6528 h 19998"/>
                <a:gd name="connsiteX317" fmla="*/ 0 w 19998"/>
                <a:gd name="connsiteY317" fmla="*/ 6490 h 19998"/>
                <a:gd name="connsiteX318" fmla="*/ 17 w 19998"/>
                <a:gd name="connsiteY318" fmla="*/ 6465 h 19998"/>
                <a:gd name="connsiteX319" fmla="*/ 57 w 19998"/>
                <a:gd name="connsiteY319" fmla="*/ 6465 h 19998"/>
                <a:gd name="connsiteX320" fmla="*/ 695 w 19998"/>
                <a:gd name="connsiteY320" fmla="*/ 6408 h 19998"/>
                <a:gd name="connsiteX321" fmla="*/ 760 w 19998"/>
                <a:gd name="connsiteY321" fmla="*/ 6262 h 19998"/>
                <a:gd name="connsiteX322" fmla="*/ 433 w 19998"/>
                <a:gd name="connsiteY322" fmla="*/ 6084 h 19998"/>
                <a:gd name="connsiteX323" fmla="*/ 348 w 19998"/>
                <a:gd name="connsiteY323" fmla="*/ 6204 h 19998"/>
                <a:gd name="connsiteX324" fmla="*/ 329 w 19998"/>
                <a:gd name="connsiteY324" fmla="*/ 6204 h 19998"/>
                <a:gd name="connsiteX325" fmla="*/ 305 w 19998"/>
                <a:gd name="connsiteY325" fmla="*/ 6060 h 19998"/>
                <a:gd name="connsiteX326" fmla="*/ 348 w 19998"/>
                <a:gd name="connsiteY326" fmla="*/ 6044 h 19998"/>
                <a:gd name="connsiteX327" fmla="*/ 348 w 19998"/>
                <a:gd name="connsiteY327" fmla="*/ 5997 h 19998"/>
                <a:gd name="connsiteX328" fmla="*/ 248 w 19998"/>
                <a:gd name="connsiteY328" fmla="*/ 5997 h 19998"/>
                <a:gd name="connsiteX329" fmla="*/ 221 w 19998"/>
                <a:gd name="connsiteY329" fmla="*/ 5938 h 19998"/>
                <a:gd name="connsiteX330" fmla="*/ 329 w 19998"/>
                <a:gd name="connsiteY330" fmla="*/ 5938 h 19998"/>
                <a:gd name="connsiteX331" fmla="*/ 348 w 19998"/>
                <a:gd name="connsiteY331" fmla="*/ 5818 h 19998"/>
                <a:gd name="connsiteX332" fmla="*/ 391 w 19998"/>
                <a:gd name="connsiteY332" fmla="*/ 5818 h 19998"/>
                <a:gd name="connsiteX333" fmla="*/ 369 w 19998"/>
                <a:gd name="connsiteY333" fmla="*/ 5917 h 19998"/>
                <a:gd name="connsiteX334" fmla="*/ 433 w 19998"/>
                <a:gd name="connsiteY334" fmla="*/ 5877 h 19998"/>
                <a:gd name="connsiteX335" fmla="*/ 433 w 19998"/>
                <a:gd name="connsiteY335" fmla="*/ 5898 h 19998"/>
                <a:gd name="connsiteX336" fmla="*/ 410 w 19998"/>
                <a:gd name="connsiteY336" fmla="*/ 5917 h 19998"/>
                <a:gd name="connsiteX337" fmla="*/ 555 w 19998"/>
                <a:gd name="connsiteY337" fmla="*/ 5938 h 19998"/>
                <a:gd name="connsiteX338" fmla="*/ 555 w 19998"/>
                <a:gd name="connsiteY338" fmla="*/ 5955 h 19998"/>
                <a:gd name="connsiteX339" fmla="*/ 738 w 19998"/>
                <a:gd name="connsiteY339" fmla="*/ 5938 h 19998"/>
                <a:gd name="connsiteX340" fmla="*/ 695 w 19998"/>
                <a:gd name="connsiteY340" fmla="*/ 5835 h 19998"/>
                <a:gd name="connsiteX341" fmla="*/ 655 w 19998"/>
                <a:gd name="connsiteY341" fmla="*/ 5835 h 19998"/>
                <a:gd name="connsiteX342" fmla="*/ 598 w 19998"/>
                <a:gd name="connsiteY342" fmla="*/ 5736 h 19998"/>
                <a:gd name="connsiteX343" fmla="*/ 141 w 19998"/>
                <a:gd name="connsiteY343" fmla="*/ 5778 h 19998"/>
                <a:gd name="connsiteX344" fmla="*/ 141 w 19998"/>
                <a:gd name="connsiteY344" fmla="*/ 5795 h 19998"/>
                <a:gd name="connsiteX345" fmla="*/ 17 w 19998"/>
                <a:gd name="connsiteY345" fmla="*/ 5818 h 19998"/>
                <a:gd name="connsiteX346" fmla="*/ 141 w 19998"/>
                <a:gd name="connsiteY346" fmla="*/ 5287 h 19998"/>
                <a:gd name="connsiteX347" fmla="*/ 181 w 19998"/>
                <a:gd name="connsiteY347" fmla="*/ 5268 h 19998"/>
                <a:gd name="connsiteX348" fmla="*/ 348 w 19998"/>
                <a:gd name="connsiteY348" fmla="*/ 5247 h 19998"/>
                <a:gd name="connsiteX349" fmla="*/ 450 w 19998"/>
                <a:gd name="connsiteY349" fmla="*/ 5149 h 19998"/>
                <a:gd name="connsiteX350" fmla="*/ 617 w 19998"/>
                <a:gd name="connsiteY350" fmla="*/ 5149 h 19998"/>
                <a:gd name="connsiteX351" fmla="*/ 803 w 19998"/>
                <a:gd name="connsiteY351" fmla="*/ 5085 h 19998"/>
                <a:gd name="connsiteX352" fmla="*/ 826 w 19998"/>
                <a:gd name="connsiteY352" fmla="*/ 5106 h 19998"/>
                <a:gd name="connsiteX353" fmla="*/ 803 w 19998"/>
                <a:gd name="connsiteY353" fmla="*/ 5149 h 19998"/>
                <a:gd name="connsiteX354" fmla="*/ 1276 w 19998"/>
                <a:gd name="connsiteY354" fmla="*/ 5022 h 19998"/>
                <a:gd name="connsiteX355" fmla="*/ 1276 w 19998"/>
                <a:gd name="connsiteY355" fmla="*/ 5003 h 19998"/>
                <a:gd name="connsiteX356" fmla="*/ 1276 w 19998"/>
                <a:gd name="connsiteY356" fmla="*/ 5022 h 19998"/>
                <a:gd name="connsiteX357" fmla="*/ 1298 w 19998"/>
                <a:gd name="connsiteY357" fmla="*/ 5022 h 19998"/>
                <a:gd name="connsiteX358" fmla="*/ 1341 w 19998"/>
                <a:gd name="connsiteY358" fmla="*/ 5165 h 19998"/>
                <a:gd name="connsiteX359" fmla="*/ 1524 w 19998"/>
                <a:gd name="connsiteY359" fmla="*/ 5069 h 19998"/>
                <a:gd name="connsiteX360" fmla="*/ 1562 w 19998"/>
                <a:gd name="connsiteY360" fmla="*/ 5069 h 19998"/>
                <a:gd name="connsiteX361" fmla="*/ 1815 w 19998"/>
                <a:gd name="connsiteY361" fmla="*/ 5125 h 19998"/>
                <a:gd name="connsiteX362" fmla="*/ 1936 w 19998"/>
                <a:gd name="connsiteY362" fmla="*/ 5165 h 19998"/>
                <a:gd name="connsiteX363" fmla="*/ 1936 w 19998"/>
                <a:gd name="connsiteY363" fmla="*/ 5149 h 19998"/>
                <a:gd name="connsiteX364" fmla="*/ 1979 w 19998"/>
                <a:gd name="connsiteY364" fmla="*/ 5003 h 19998"/>
                <a:gd name="connsiteX365" fmla="*/ 1936 w 19998"/>
                <a:gd name="connsiteY365" fmla="*/ 4939 h 19998"/>
                <a:gd name="connsiteX366" fmla="*/ 2103 w 19998"/>
                <a:gd name="connsiteY366" fmla="*/ 4820 h 19998"/>
                <a:gd name="connsiteX367" fmla="*/ 2496 w 19998"/>
                <a:gd name="connsiteY367" fmla="*/ 4777 h 19998"/>
                <a:gd name="connsiteX368" fmla="*/ 2536 w 19998"/>
                <a:gd name="connsiteY368" fmla="*/ 4860 h 19998"/>
                <a:gd name="connsiteX369" fmla="*/ 2722 w 19998"/>
                <a:gd name="connsiteY369" fmla="*/ 4761 h 19998"/>
                <a:gd name="connsiteX370" fmla="*/ 2722 w 19998"/>
                <a:gd name="connsiteY370" fmla="*/ 4900 h 19998"/>
                <a:gd name="connsiteX371" fmla="*/ 2805 w 19998"/>
                <a:gd name="connsiteY371" fmla="*/ 4923 h 19998"/>
                <a:gd name="connsiteX372" fmla="*/ 2970 w 19998"/>
                <a:gd name="connsiteY372" fmla="*/ 5189 h 19998"/>
                <a:gd name="connsiteX373" fmla="*/ 3256 w 19998"/>
                <a:gd name="connsiteY373" fmla="*/ 5673 h 19998"/>
                <a:gd name="connsiteX374" fmla="*/ 3608 w 19998"/>
                <a:gd name="connsiteY374" fmla="*/ 5391 h 19998"/>
                <a:gd name="connsiteX375" fmla="*/ 3860 w 19998"/>
                <a:gd name="connsiteY375" fmla="*/ 5268 h 19998"/>
                <a:gd name="connsiteX376" fmla="*/ 3999 w 19998"/>
                <a:gd name="connsiteY376" fmla="*/ 5534 h 19998"/>
                <a:gd name="connsiteX377" fmla="*/ 4351 w 19998"/>
                <a:gd name="connsiteY377" fmla="*/ 5351 h 19998"/>
                <a:gd name="connsiteX378" fmla="*/ 4580 w 19998"/>
                <a:gd name="connsiteY378" fmla="*/ 5268 h 19998"/>
                <a:gd name="connsiteX379" fmla="*/ 4580 w 19998"/>
                <a:gd name="connsiteY379" fmla="*/ 5471 h 19998"/>
                <a:gd name="connsiteX380" fmla="*/ 4994 w 19998"/>
                <a:gd name="connsiteY380" fmla="*/ 5449 h 19998"/>
                <a:gd name="connsiteX381" fmla="*/ 5323 w 19998"/>
                <a:gd name="connsiteY381" fmla="*/ 5471 h 19998"/>
                <a:gd name="connsiteX382" fmla="*/ 5242 w 19998"/>
                <a:gd name="connsiteY382" fmla="*/ 5407 h 19998"/>
                <a:gd name="connsiteX383" fmla="*/ 4994 w 19998"/>
                <a:gd name="connsiteY383" fmla="*/ 5003 h 19998"/>
                <a:gd name="connsiteX384" fmla="*/ 4970 w 19998"/>
                <a:gd name="connsiteY384" fmla="*/ 5003 h 19998"/>
                <a:gd name="connsiteX385" fmla="*/ 5054 w 19998"/>
                <a:gd name="connsiteY385" fmla="*/ 4618 h 19998"/>
                <a:gd name="connsiteX386" fmla="*/ 5054 w 19998"/>
                <a:gd name="connsiteY386" fmla="*/ 4601 h 19998"/>
                <a:gd name="connsiteX387" fmla="*/ 5037 w 19998"/>
                <a:gd name="connsiteY387" fmla="*/ 4618 h 19998"/>
                <a:gd name="connsiteX388" fmla="*/ 5011 w 19998"/>
                <a:gd name="connsiteY388" fmla="*/ 4131 h 19998"/>
                <a:gd name="connsiteX389" fmla="*/ 4642 w 19998"/>
                <a:gd name="connsiteY389" fmla="*/ 3335 h 19998"/>
                <a:gd name="connsiteX390" fmla="*/ 4663 w 19998"/>
                <a:gd name="connsiteY390" fmla="*/ 3092 h 19998"/>
                <a:gd name="connsiteX391" fmla="*/ 4563 w 19998"/>
                <a:gd name="connsiteY391" fmla="*/ 3050 h 19998"/>
                <a:gd name="connsiteX392" fmla="*/ 4684 w 19998"/>
                <a:gd name="connsiteY392" fmla="*/ 2947 h 19998"/>
                <a:gd name="connsiteX393" fmla="*/ 5242 w 19998"/>
                <a:gd name="connsiteY393" fmla="*/ 3092 h 19998"/>
                <a:gd name="connsiteX394" fmla="*/ 5258 w 19998"/>
                <a:gd name="connsiteY394" fmla="*/ 3029 h 19998"/>
                <a:gd name="connsiteX395" fmla="*/ 5570 w 19998"/>
                <a:gd name="connsiteY395" fmla="*/ 3050 h 19998"/>
                <a:gd name="connsiteX396" fmla="*/ 5632 w 19998"/>
                <a:gd name="connsiteY396" fmla="*/ 3252 h 19998"/>
                <a:gd name="connsiteX397" fmla="*/ 5592 w 19998"/>
                <a:gd name="connsiteY397" fmla="*/ 3252 h 19998"/>
                <a:gd name="connsiteX398" fmla="*/ 5570 w 19998"/>
                <a:gd name="connsiteY398" fmla="*/ 3316 h 19998"/>
                <a:gd name="connsiteX399" fmla="*/ 5511 w 19998"/>
                <a:gd name="connsiteY399" fmla="*/ 3316 h 19998"/>
                <a:gd name="connsiteX400" fmla="*/ 5675 w 19998"/>
                <a:gd name="connsiteY400" fmla="*/ 3800 h 19998"/>
                <a:gd name="connsiteX401" fmla="*/ 5649 w 19998"/>
                <a:gd name="connsiteY401" fmla="*/ 3826 h 19998"/>
                <a:gd name="connsiteX402" fmla="*/ 5732 w 19998"/>
                <a:gd name="connsiteY402" fmla="*/ 3842 h 19998"/>
                <a:gd name="connsiteX403" fmla="*/ 5713 w 19998"/>
                <a:gd name="connsiteY403" fmla="*/ 3842 h 19998"/>
                <a:gd name="connsiteX404" fmla="*/ 5732 w 19998"/>
                <a:gd name="connsiteY404" fmla="*/ 3882 h 19998"/>
                <a:gd name="connsiteX405" fmla="*/ 5775 w 19998"/>
                <a:gd name="connsiteY405" fmla="*/ 3882 h 19998"/>
                <a:gd name="connsiteX406" fmla="*/ 5861 w 19998"/>
                <a:gd name="connsiteY406" fmla="*/ 3762 h 19998"/>
                <a:gd name="connsiteX407" fmla="*/ 6499 w 19998"/>
                <a:gd name="connsiteY407" fmla="*/ 3906 h 19998"/>
                <a:gd name="connsiteX408" fmla="*/ 7611 w 19998"/>
                <a:gd name="connsiteY408" fmla="*/ 3826 h 19998"/>
                <a:gd name="connsiteX409" fmla="*/ 7923 w 19998"/>
                <a:gd name="connsiteY409" fmla="*/ 3722 h 19998"/>
                <a:gd name="connsiteX410" fmla="*/ 8045 w 19998"/>
                <a:gd name="connsiteY410" fmla="*/ 3703 h 19998"/>
                <a:gd name="connsiteX411" fmla="*/ 7611 w 19998"/>
                <a:gd name="connsiteY411" fmla="*/ 3600 h 19998"/>
                <a:gd name="connsiteX412" fmla="*/ 7611 w 19998"/>
                <a:gd name="connsiteY412" fmla="*/ 3581 h 19998"/>
                <a:gd name="connsiteX413" fmla="*/ 7799 w 19998"/>
                <a:gd name="connsiteY413" fmla="*/ 3092 h 19998"/>
                <a:gd name="connsiteX414" fmla="*/ 9574 w 19998"/>
                <a:gd name="connsiteY414" fmla="*/ 2317 h 19998"/>
                <a:gd name="connsiteX415" fmla="*/ 9843 w 19998"/>
                <a:gd name="connsiteY415" fmla="*/ 1993 h 19998"/>
                <a:gd name="connsiteX416" fmla="*/ 9902 w 19998"/>
                <a:gd name="connsiteY416" fmla="*/ 2051 h 19998"/>
                <a:gd name="connsiteX417" fmla="*/ 10031 w 19998"/>
                <a:gd name="connsiteY417" fmla="*/ 2051 h 19998"/>
                <a:gd name="connsiteX418" fmla="*/ 9964 w 19998"/>
                <a:gd name="connsiteY418" fmla="*/ 1972 h 19998"/>
                <a:gd name="connsiteX419" fmla="*/ 9943 w 19998"/>
                <a:gd name="connsiteY419" fmla="*/ 1993 h 19998"/>
                <a:gd name="connsiteX420" fmla="*/ 9843 w 19998"/>
                <a:gd name="connsiteY420" fmla="*/ 1645 h 19998"/>
                <a:gd name="connsiteX421" fmla="*/ 9902 w 19998"/>
                <a:gd name="connsiteY421" fmla="*/ 1645 h 19998"/>
                <a:gd name="connsiteX422" fmla="*/ 9902 w 19998"/>
                <a:gd name="connsiteY422" fmla="*/ 1628 h 19998"/>
                <a:gd name="connsiteX423" fmla="*/ 9902 w 19998"/>
                <a:gd name="connsiteY423" fmla="*/ 1607 h 19998"/>
                <a:gd name="connsiteX424" fmla="*/ 9843 w 19998"/>
                <a:gd name="connsiteY424" fmla="*/ 1542 h 19998"/>
                <a:gd name="connsiteX425" fmla="*/ 9886 w 19998"/>
                <a:gd name="connsiteY425" fmla="*/ 1260 h 19998"/>
                <a:gd name="connsiteX426" fmla="*/ 9926 w 19998"/>
                <a:gd name="connsiteY426" fmla="*/ 1243 h 19998"/>
                <a:gd name="connsiteX427" fmla="*/ 9886 w 19998"/>
                <a:gd name="connsiteY427" fmla="*/ 815 h 19998"/>
                <a:gd name="connsiteX428" fmla="*/ 9902 w 19998"/>
                <a:gd name="connsiteY428" fmla="*/ 815 h 19998"/>
                <a:gd name="connsiteX429" fmla="*/ 9886 w 19998"/>
                <a:gd name="connsiteY429" fmla="*/ 484 h 19998"/>
                <a:gd name="connsiteX430" fmla="*/ 10645 w 19998"/>
                <a:gd name="connsiteY430" fmla="*/ 186 h 19998"/>
                <a:gd name="connsiteX431" fmla="*/ 11307 w 19998"/>
                <a:gd name="connsiteY431" fmla="*/ 0 h 19998"/>
                <a:gd name="connsiteX432" fmla="*/ 11431 w 19998"/>
                <a:gd name="connsiteY432" fmla="*/ 324 h 19998"/>
                <a:gd name="connsiteX433" fmla="*/ 11431 w 19998"/>
                <a:gd name="connsiteY433" fmla="*/ 630 h 19998"/>
                <a:gd name="connsiteX434" fmla="*/ 11577 w 19998"/>
                <a:gd name="connsiteY434" fmla="*/ 630 h 19998"/>
                <a:gd name="connsiteX435" fmla="*/ 11700 w 19998"/>
                <a:gd name="connsiteY435" fmla="*/ 832 h 19998"/>
                <a:gd name="connsiteX436" fmla="*/ 11822 w 19998"/>
                <a:gd name="connsiteY436" fmla="*/ 895 h 19998"/>
                <a:gd name="connsiteX437" fmla="*/ 12158 w 19998"/>
                <a:gd name="connsiteY437" fmla="*/ 670 h 19998"/>
                <a:gd name="connsiteX438" fmla="*/ 12279 w 19998"/>
                <a:gd name="connsiteY438" fmla="*/ 792 h 19998"/>
                <a:gd name="connsiteX439" fmla="*/ 12255 w 19998"/>
                <a:gd name="connsiteY439" fmla="*/ 815 h 19998"/>
                <a:gd name="connsiteX440" fmla="*/ 12360 w 19998"/>
                <a:gd name="connsiteY440" fmla="*/ 895 h 19998"/>
                <a:gd name="connsiteX441" fmla="*/ 12360 w 19998"/>
                <a:gd name="connsiteY441" fmla="*/ 912 h 19998"/>
                <a:gd name="connsiteX442" fmla="*/ 12339 w 19998"/>
                <a:gd name="connsiteY442" fmla="*/ 935 h 19998"/>
                <a:gd name="connsiteX443" fmla="*/ 12548 w 19998"/>
                <a:gd name="connsiteY443" fmla="*/ 1342 h 19998"/>
                <a:gd name="connsiteX444" fmla="*/ 12753 w 19998"/>
                <a:gd name="connsiteY444" fmla="*/ 1260 h 19998"/>
                <a:gd name="connsiteX445" fmla="*/ 12729 w 19998"/>
                <a:gd name="connsiteY445" fmla="*/ 1363 h 19998"/>
                <a:gd name="connsiteX446" fmla="*/ 12834 w 19998"/>
                <a:gd name="connsiteY446" fmla="*/ 1323 h 19998"/>
                <a:gd name="connsiteX447" fmla="*/ 12853 w 19998"/>
                <a:gd name="connsiteY447" fmla="*/ 1342 h 19998"/>
                <a:gd name="connsiteX448" fmla="*/ 12901 w 19998"/>
                <a:gd name="connsiteY448" fmla="*/ 1342 h 19998"/>
                <a:gd name="connsiteX449" fmla="*/ 13039 w 19998"/>
                <a:gd name="connsiteY449" fmla="*/ 1769 h 19998"/>
                <a:gd name="connsiteX450" fmla="*/ 13039 w 19998"/>
                <a:gd name="connsiteY450" fmla="*/ 1751 h 19998"/>
                <a:gd name="connsiteX451" fmla="*/ 13065 w 19998"/>
                <a:gd name="connsiteY451" fmla="*/ 1751 h 19998"/>
                <a:gd name="connsiteX452" fmla="*/ 13082 w 19998"/>
                <a:gd name="connsiteY452" fmla="*/ 1671 h 19998"/>
                <a:gd name="connsiteX453" fmla="*/ 13186 w 19998"/>
                <a:gd name="connsiteY453" fmla="*/ 1645 h 19998"/>
                <a:gd name="connsiteX454" fmla="*/ 13203 w 19998"/>
                <a:gd name="connsiteY454" fmla="*/ 1671 h 19998"/>
                <a:gd name="connsiteX455" fmla="*/ 13203 w 19998"/>
                <a:gd name="connsiteY455" fmla="*/ 1645 h 19998"/>
                <a:gd name="connsiteX456" fmla="*/ 13267 w 19998"/>
                <a:gd name="connsiteY456" fmla="*/ 1645 h 19998"/>
                <a:gd name="connsiteX457" fmla="*/ 13267 w 19998"/>
                <a:gd name="connsiteY457" fmla="*/ 1671 h 19998"/>
                <a:gd name="connsiteX458" fmla="*/ 13308 w 19998"/>
                <a:gd name="connsiteY458" fmla="*/ 1687 h 19998"/>
                <a:gd name="connsiteX459" fmla="*/ 13308 w 19998"/>
                <a:gd name="connsiteY459" fmla="*/ 1711 h 19998"/>
                <a:gd name="connsiteX460" fmla="*/ 13515 w 19998"/>
                <a:gd name="connsiteY460" fmla="*/ 1628 h 19998"/>
                <a:gd name="connsiteX461" fmla="*/ 13598 w 19998"/>
                <a:gd name="connsiteY461" fmla="*/ 1751 h 19998"/>
                <a:gd name="connsiteX462" fmla="*/ 13660 w 19998"/>
                <a:gd name="connsiteY462" fmla="*/ 1769 h 19998"/>
                <a:gd name="connsiteX463" fmla="*/ 13660 w 19998"/>
                <a:gd name="connsiteY463" fmla="*/ 1833 h 19998"/>
                <a:gd name="connsiteX464" fmla="*/ 13677 w 19998"/>
                <a:gd name="connsiteY464" fmla="*/ 1833 h 19998"/>
                <a:gd name="connsiteX465" fmla="*/ 13677 w 19998"/>
                <a:gd name="connsiteY465" fmla="*/ 1849 h 19998"/>
                <a:gd name="connsiteX466" fmla="*/ 13725 w 19998"/>
                <a:gd name="connsiteY466" fmla="*/ 1849 h 19998"/>
                <a:gd name="connsiteX467" fmla="*/ 13703 w 19998"/>
                <a:gd name="connsiteY467" fmla="*/ 1833 h 19998"/>
                <a:gd name="connsiteX468" fmla="*/ 13725 w 19998"/>
                <a:gd name="connsiteY468" fmla="*/ 1791 h 19998"/>
                <a:gd name="connsiteX469" fmla="*/ 13808 w 19998"/>
                <a:gd name="connsiteY469" fmla="*/ 1873 h 19998"/>
                <a:gd name="connsiteX470" fmla="*/ 13725 w 19998"/>
                <a:gd name="connsiteY470" fmla="*/ 2155 h 19998"/>
                <a:gd name="connsiteX471" fmla="*/ 13725 w 19998"/>
                <a:gd name="connsiteY471" fmla="*/ 2138 h 19998"/>
                <a:gd name="connsiteX472" fmla="*/ 13784 w 19998"/>
                <a:gd name="connsiteY472" fmla="*/ 2155 h 19998"/>
                <a:gd name="connsiteX473" fmla="*/ 13825 w 19998"/>
                <a:gd name="connsiteY473" fmla="*/ 2301 h 19998"/>
                <a:gd name="connsiteX474" fmla="*/ 13703 w 19998"/>
                <a:gd name="connsiteY474" fmla="*/ 2420 h 19998"/>
                <a:gd name="connsiteX475" fmla="*/ 13741 w 19998"/>
                <a:gd name="connsiteY475" fmla="*/ 2463 h 19998"/>
                <a:gd name="connsiteX476" fmla="*/ 13703 w 19998"/>
                <a:gd name="connsiteY476" fmla="*/ 2503 h 19998"/>
                <a:gd name="connsiteX477" fmla="*/ 13784 w 19998"/>
                <a:gd name="connsiteY477" fmla="*/ 2519 h 19998"/>
                <a:gd name="connsiteX478" fmla="*/ 13784 w 19998"/>
                <a:gd name="connsiteY478" fmla="*/ 2540 h 19998"/>
                <a:gd name="connsiteX479" fmla="*/ 13849 w 19998"/>
                <a:gd name="connsiteY479" fmla="*/ 2540 h 19998"/>
                <a:gd name="connsiteX480" fmla="*/ 14280 w 19998"/>
                <a:gd name="connsiteY480" fmla="*/ 2540 h 19998"/>
                <a:gd name="connsiteX481" fmla="*/ 14527 w 19998"/>
                <a:gd name="connsiteY481" fmla="*/ 2437 h 19998"/>
                <a:gd name="connsiteX482" fmla="*/ 14527 w 19998"/>
                <a:gd name="connsiteY482" fmla="*/ 2218 h 19998"/>
                <a:gd name="connsiteX483" fmla="*/ 14715 w 19998"/>
                <a:gd name="connsiteY483" fmla="*/ 2051 h 19998"/>
                <a:gd name="connsiteX484" fmla="*/ 14815 w 19998"/>
                <a:gd name="connsiteY484" fmla="*/ 2115 h 19998"/>
                <a:gd name="connsiteX485" fmla="*/ 14775 w 19998"/>
                <a:gd name="connsiteY485" fmla="*/ 2138 h 19998"/>
                <a:gd name="connsiteX486" fmla="*/ 14796 w 19998"/>
                <a:gd name="connsiteY486" fmla="*/ 2218 h 19998"/>
                <a:gd name="connsiteX487" fmla="*/ 14756 w 19998"/>
                <a:gd name="connsiteY487" fmla="*/ 2195 h 19998"/>
                <a:gd name="connsiteX488" fmla="*/ 14732 w 19998"/>
                <a:gd name="connsiteY488" fmla="*/ 2218 h 19998"/>
                <a:gd name="connsiteX489" fmla="*/ 14756 w 19998"/>
                <a:gd name="connsiteY489" fmla="*/ 2237 h 19998"/>
                <a:gd name="connsiteX490" fmla="*/ 14732 w 19998"/>
                <a:gd name="connsiteY490" fmla="*/ 2275 h 19998"/>
                <a:gd name="connsiteX491" fmla="*/ 14715 w 19998"/>
                <a:gd name="connsiteY491" fmla="*/ 2275 h 19998"/>
                <a:gd name="connsiteX492" fmla="*/ 14756 w 19998"/>
                <a:gd name="connsiteY492" fmla="*/ 2341 h 19998"/>
                <a:gd name="connsiteX493" fmla="*/ 14675 w 19998"/>
                <a:gd name="connsiteY493" fmla="*/ 2519 h 19998"/>
                <a:gd name="connsiteX494" fmla="*/ 14815 w 19998"/>
                <a:gd name="connsiteY494" fmla="*/ 2622 h 19998"/>
                <a:gd name="connsiteX495" fmla="*/ 14796 w 19998"/>
                <a:gd name="connsiteY495" fmla="*/ 2904 h 19998"/>
                <a:gd name="connsiteX496" fmla="*/ 14918 w 19998"/>
                <a:gd name="connsiteY496" fmla="*/ 2904 h 19998"/>
                <a:gd name="connsiteX497" fmla="*/ 14918 w 19998"/>
                <a:gd name="connsiteY497" fmla="*/ 2867 h 19998"/>
                <a:gd name="connsiteX498" fmla="*/ 15001 w 19998"/>
                <a:gd name="connsiteY498" fmla="*/ 2888 h 19998"/>
                <a:gd name="connsiteX499" fmla="*/ 15230 w 19998"/>
                <a:gd name="connsiteY499" fmla="*/ 3074 h 19998"/>
                <a:gd name="connsiteX500" fmla="*/ 15249 w 19998"/>
                <a:gd name="connsiteY500" fmla="*/ 3050 h 19998"/>
                <a:gd name="connsiteX501" fmla="*/ 15249 w 19998"/>
                <a:gd name="connsiteY501" fmla="*/ 3114 h 19998"/>
                <a:gd name="connsiteX502" fmla="*/ 15330 w 19998"/>
                <a:gd name="connsiteY502" fmla="*/ 3114 h 19998"/>
                <a:gd name="connsiteX503" fmla="*/ 15418 w 19998"/>
                <a:gd name="connsiteY503" fmla="*/ 3114 h 19998"/>
                <a:gd name="connsiteX504" fmla="*/ 15499 w 19998"/>
                <a:gd name="connsiteY504" fmla="*/ 3196 h 19998"/>
                <a:gd name="connsiteX505" fmla="*/ 15475 w 19998"/>
                <a:gd name="connsiteY505" fmla="*/ 3252 h 19998"/>
                <a:gd name="connsiteX506" fmla="*/ 15499 w 19998"/>
                <a:gd name="connsiteY506" fmla="*/ 3295 h 19998"/>
                <a:gd name="connsiteX507" fmla="*/ 15499 w 19998"/>
                <a:gd name="connsiteY507" fmla="*/ 3276 h 19998"/>
                <a:gd name="connsiteX508" fmla="*/ 15599 w 19998"/>
                <a:gd name="connsiteY508" fmla="*/ 3276 h 19998"/>
                <a:gd name="connsiteX509" fmla="*/ 15704 w 19998"/>
                <a:gd name="connsiteY509" fmla="*/ 3374 h 19998"/>
                <a:gd name="connsiteX510" fmla="*/ 15682 w 19998"/>
                <a:gd name="connsiteY510" fmla="*/ 3414 h 19998"/>
                <a:gd name="connsiteX511" fmla="*/ 15723 w 19998"/>
                <a:gd name="connsiteY511" fmla="*/ 3478 h 19998"/>
                <a:gd name="connsiteX512" fmla="*/ 15704 w 19998"/>
                <a:gd name="connsiteY512" fmla="*/ 3497 h 19998"/>
                <a:gd name="connsiteX513" fmla="*/ 15747 w 19998"/>
                <a:gd name="connsiteY513" fmla="*/ 3534 h 19998"/>
                <a:gd name="connsiteX514" fmla="*/ 15747 w 19998"/>
                <a:gd name="connsiteY514" fmla="*/ 3518 h 19998"/>
                <a:gd name="connsiteX515" fmla="*/ 15935 w 19998"/>
                <a:gd name="connsiteY515" fmla="*/ 3478 h 19998"/>
                <a:gd name="connsiteX516" fmla="*/ 15935 w 19998"/>
                <a:gd name="connsiteY516" fmla="*/ 3518 h 19998"/>
                <a:gd name="connsiteX517" fmla="*/ 15951 w 19998"/>
                <a:gd name="connsiteY517" fmla="*/ 3518 h 19998"/>
                <a:gd name="connsiteX518" fmla="*/ 15992 w 19998"/>
                <a:gd name="connsiteY518" fmla="*/ 3414 h 19998"/>
                <a:gd name="connsiteX519" fmla="*/ 16156 w 19998"/>
                <a:gd name="connsiteY519" fmla="*/ 3414 h 19998"/>
                <a:gd name="connsiteX520" fmla="*/ 16156 w 19998"/>
                <a:gd name="connsiteY520" fmla="*/ 3374 h 19998"/>
                <a:gd name="connsiteX521" fmla="*/ 16302 w 19998"/>
                <a:gd name="connsiteY521" fmla="*/ 3436 h 19998"/>
                <a:gd name="connsiteX522" fmla="*/ 16285 w 19998"/>
                <a:gd name="connsiteY522" fmla="*/ 3454 h 19998"/>
                <a:gd name="connsiteX523" fmla="*/ 16366 w 19998"/>
                <a:gd name="connsiteY523" fmla="*/ 3518 h 19998"/>
                <a:gd name="connsiteX524" fmla="*/ 16490 w 19998"/>
                <a:gd name="connsiteY524" fmla="*/ 3518 h 19998"/>
                <a:gd name="connsiteX525" fmla="*/ 16506 w 19998"/>
                <a:gd name="connsiteY525" fmla="*/ 3600 h 19998"/>
                <a:gd name="connsiteX526" fmla="*/ 16590 w 19998"/>
                <a:gd name="connsiteY526" fmla="*/ 3624 h 19998"/>
                <a:gd name="connsiteX527" fmla="*/ 16611 w 19998"/>
                <a:gd name="connsiteY527" fmla="*/ 3581 h 19998"/>
                <a:gd name="connsiteX528" fmla="*/ 16694 w 19998"/>
                <a:gd name="connsiteY528" fmla="*/ 3600 h 19998"/>
                <a:gd name="connsiteX529" fmla="*/ 16694 w 19998"/>
                <a:gd name="connsiteY529" fmla="*/ 3560 h 19998"/>
                <a:gd name="connsiteX530" fmla="*/ 16716 w 19998"/>
                <a:gd name="connsiteY530" fmla="*/ 3560 h 19998"/>
                <a:gd name="connsiteX531" fmla="*/ 16716 w 19998"/>
                <a:gd name="connsiteY531" fmla="*/ 3518 h 19998"/>
                <a:gd name="connsiteX532" fmla="*/ 16759 w 19998"/>
                <a:gd name="connsiteY532" fmla="*/ 3497 h 19998"/>
                <a:gd name="connsiteX533" fmla="*/ 16759 w 19998"/>
                <a:gd name="connsiteY533" fmla="*/ 3478 h 19998"/>
                <a:gd name="connsiteX534" fmla="*/ 16940 w 19998"/>
                <a:gd name="connsiteY534" fmla="*/ 3478 h 19998"/>
                <a:gd name="connsiteX535" fmla="*/ 17085 w 19998"/>
                <a:gd name="connsiteY535" fmla="*/ 3560 h 19998"/>
                <a:gd name="connsiteX536" fmla="*/ 17085 w 19998"/>
                <a:gd name="connsiteY536" fmla="*/ 3534 h 19998"/>
                <a:gd name="connsiteX537" fmla="*/ 17192 w 19998"/>
                <a:gd name="connsiteY537" fmla="*/ 3518 h 19998"/>
                <a:gd name="connsiteX538" fmla="*/ 17192 w 19998"/>
                <a:gd name="connsiteY538" fmla="*/ 3534 h 19998"/>
                <a:gd name="connsiteX539" fmla="*/ 17373 w 19998"/>
                <a:gd name="connsiteY539" fmla="*/ 3640 h 19998"/>
                <a:gd name="connsiteX540" fmla="*/ 17354 w 19998"/>
                <a:gd name="connsiteY540" fmla="*/ 3663 h 19998"/>
                <a:gd name="connsiteX541" fmla="*/ 17437 w 19998"/>
                <a:gd name="connsiteY541" fmla="*/ 3783 h 19998"/>
                <a:gd name="connsiteX542" fmla="*/ 17397 w 19998"/>
                <a:gd name="connsiteY542" fmla="*/ 3783 h 19998"/>
                <a:gd name="connsiteX543" fmla="*/ 17414 w 19998"/>
                <a:gd name="connsiteY543" fmla="*/ 3826 h 19998"/>
                <a:gd name="connsiteX544" fmla="*/ 17437 w 19998"/>
                <a:gd name="connsiteY544" fmla="*/ 3826 h 19998"/>
                <a:gd name="connsiteX545" fmla="*/ 17602 w 19998"/>
                <a:gd name="connsiteY545" fmla="*/ 4028 h 19998"/>
                <a:gd name="connsiteX546" fmla="*/ 17623 w 19998"/>
                <a:gd name="connsiteY546" fmla="*/ 4091 h 19998"/>
                <a:gd name="connsiteX547" fmla="*/ 17642 w 19998"/>
                <a:gd name="connsiteY547" fmla="*/ 4091 h 19998"/>
                <a:gd name="connsiteX548" fmla="*/ 17683 w 19998"/>
                <a:gd name="connsiteY548" fmla="*/ 4211 h 19998"/>
                <a:gd name="connsiteX549" fmla="*/ 17849 w 19998"/>
                <a:gd name="connsiteY549" fmla="*/ 4211 h 19998"/>
                <a:gd name="connsiteX550" fmla="*/ 17849 w 19998"/>
                <a:gd name="connsiteY550" fmla="*/ 4171 h 19998"/>
                <a:gd name="connsiteX551" fmla="*/ 17871 w 19998"/>
                <a:gd name="connsiteY551" fmla="*/ 4171 h 19998"/>
                <a:gd name="connsiteX552" fmla="*/ 17830 w 19998"/>
                <a:gd name="connsiteY552" fmla="*/ 4091 h 19998"/>
                <a:gd name="connsiteX553" fmla="*/ 17871 w 19998"/>
                <a:gd name="connsiteY553" fmla="*/ 4065 h 19998"/>
                <a:gd name="connsiteX554" fmla="*/ 17935 w 19998"/>
                <a:gd name="connsiteY554" fmla="*/ 4091 h 19998"/>
                <a:gd name="connsiteX555" fmla="*/ 17976 w 19998"/>
                <a:gd name="connsiteY555" fmla="*/ 4065 h 19998"/>
                <a:gd name="connsiteX556" fmla="*/ 18019 w 19998"/>
                <a:gd name="connsiteY556" fmla="*/ 4091 h 19998"/>
                <a:gd name="connsiteX557" fmla="*/ 18140 w 19998"/>
                <a:gd name="connsiteY557" fmla="*/ 4131 h 19998"/>
                <a:gd name="connsiteX558" fmla="*/ 18183 w 19998"/>
                <a:gd name="connsiteY558" fmla="*/ 4293 h 19998"/>
                <a:gd name="connsiteX559" fmla="*/ 18200 w 19998"/>
                <a:gd name="connsiteY559" fmla="*/ 4293 h 19998"/>
                <a:gd name="connsiteX560" fmla="*/ 18223 w 19998"/>
                <a:gd name="connsiteY560" fmla="*/ 4211 h 19998"/>
                <a:gd name="connsiteX561" fmla="*/ 18240 w 19998"/>
                <a:gd name="connsiteY561" fmla="*/ 4211 h 19998"/>
                <a:gd name="connsiteX562" fmla="*/ 18240 w 19998"/>
                <a:gd name="connsiteY562" fmla="*/ 4230 h 19998"/>
                <a:gd name="connsiteX563" fmla="*/ 18281 w 19998"/>
                <a:gd name="connsiteY563" fmla="*/ 4230 h 19998"/>
                <a:gd name="connsiteX564" fmla="*/ 18328 w 19998"/>
                <a:gd name="connsiteY564" fmla="*/ 4270 h 19998"/>
                <a:gd name="connsiteX565" fmla="*/ 18369 w 19998"/>
                <a:gd name="connsiteY565" fmla="*/ 4253 h 19998"/>
                <a:gd name="connsiteX566" fmla="*/ 18388 w 19998"/>
                <a:gd name="connsiteY566" fmla="*/ 4270 h 19998"/>
                <a:gd name="connsiteX567" fmla="*/ 18531 w 19998"/>
                <a:gd name="connsiteY567" fmla="*/ 4253 h 19998"/>
                <a:gd name="connsiteX568" fmla="*/ 18531 w 19998"/>
                <a:gd name="connsiteY568" fmla="*/ 4270 h 19998"/>
                <a:gd name="connsiteX569" fmla="*/ 18631 w 19998"/>
                <a:gd name="connsiteY569" fmla="*/ 4211 h 19998"/>
                <a:gd name="connsiteX570" fmla="*/ 18631 w 19998"/>
                <a:gd name="connsiteY570" fmla="*/ 4131 h 19998"/>
                <a:gd name="connsiteX571" fmla="*/ 18762 w 19998"/>
                <a:gd name="connsiteY571" fmla="*/ 4108 h 19998"/>
                <a:gd name="connsiteX572" fmla="*/ 18778 w 19998"/>
                <a:gd name="connsiteY572" fmla="*/ 4148 h 19998"/>
                <a:gd name="connsiteX573" fmla="*/ 18821 w 19998"/>
                <a:gd name="connsiteY573" fmla="*/ 4131 h 19998"/>
                <a:gd name="connsiteX574" fmla="*/ 18943 w 19998"/>
                <a:gd name="connsiteY574" fmla="*/ 4333 h 19998"/>
                <a:gd name="connsiteX575" fmla="*/ 19047 w 19998"/>
                <a:gd name="connsiteY575" fmla="*/ 4333 h 19998"/>
                <a:gd name="connsiteX576" fmla="*/ 19064 w 19998"/>
                <a:gd name="connsiteY576" fmla="*/ 4392 h 19998"/>
                <a:gd name="connsiteX577" fmla="*/ 19152 w 19998"/>
                <a:gd name="connsiteY577" fmla="*/ 4392 h 19998"/>
                <a:gd name="connsiteX578" fmla="*/ 19152 w 19998"/>
                <a:gd name="connsiteY578" fmla="*/ 4373 h 19998"/>
                <a:gd name="connsiteX579" fmla="*/ 19212 w 19998"/>
                <a:gd name="connsiteY579" fmla="*/ 4373 h 19998"/>
                <a:gd name="connsiteX580" fmla="*/ 19212 w 19998"/>
                <a:gd name="connsiteY580" fmla="*/ 4392 h 19998"/>
                <a:gd name="connsiteX581" fmla="*/ 19317 w 19998"/>
                <a:gd name="connsiteY581" fmla="*/ 4333 h 19998"/>
                <a:gd name="connsiteX582" fmla="*/ 19417 w 19998"/>
                <a:gd name="connsiteY582" fmla="*/ 4392 h 19998"/>
                <a:gd name="connsiteX583" fmla="*/ 19443 w 19998"/>
                <a:gd name="connsiteY583" fmla="*/ 4373 h 19998"/>
                <a:gd name="connsiteX584" fmla="*/ 19500 w 19998"/>
                <a:gd name="connsiteY584" fmla="*/ 4373 h 19998"/>
                <a:gd name="connsiteX585" fmla="*/ 19521 w 19998"/>
                <a:gd name="connsiteY585" fmla="*/ 4352 h 19998"/>
                <a:gd name="connsiteX586" fmla="*/ 19998 w 19998"/>
                <a:gd name="connsiteY586" fmla="*/ 4512 h 19998"/>
                <a:gd name="connsiteX587" fmla="*/ 19750 w 19998"/>
                <a:gd name="connsiteY587" fmla="*/ 4939 h 19998"/>
                <a:gd name="connsiteX588" fmla="*/ 19712 w 19998"/>
                <a:gd name="connsiteY588" fmla="*/ 4939 h 19998"/>
                <a:gd name="connsiteX589" fmla="*/ 19686 w 19998"/>
                <a:gd name="connsiteY589" fmla="*/ 5003 h 19998"/>
                <a:gd name="connsiteX590" fmla="*/ 19645 w 19998"/>
                <a:gd name="connsiteY590" fmla="*/ 5003 h 19998"/>
                <a:gd name="connsiteX591" fmla="*/ 19131 w 19998"/>
                <a:gd name="connsiteY591" fmla="*/ 6512 h 19998"/>
                <a:gd name="connsiteX592" fmla="*/ 19236 w 19998"/>
                <a:gd name="connsiteY592" fmla="*/ 7750 h 19998"/>
                <a:gd name="connsiteX593" fmla="*/ 19212 w 19998"/>
                <a:gd name="connsiteY593" fmla="*/ 7750 h 19998"/>
                <a:gd name="connsiteX594" fmla="*/ 19090 w 19998"/>
                <a:gd name="connsiteY594" fmla="*/ 7870 h 19998"/>
                <a:gd name="connsiteX595" fmla="*/ 19152 w 19998"/>
                <a:gd name="connsiteY595" fmla="*/ 7853 h 19998"/>
                <a:gd name="connsiteX596" fmla="*/ 19064 w 19998"/>
                <a:gd name="connsiteY596" fmla="*/ 7973 h 19998"/>
                <a:gd name="connsiteX597" fmla="*/ 18983 w 19998"/>
                <a:gd name="connsiteY597" fmla="*/ 7973 h 19998"/>
                <a:gd name="connsiteX598" fmla="*/ 18714 w 19998"/>
                <a:gd name="connsiteY598" fmla="*/ 8135 h 19998"/>
                <a:gd name="connsiteX599" fmla="*/ 18695 w 19998"/>
                <a:gd name="connsiteY599" fmla="*/ 8093 h 19998"/>
                <a:gd name="connsiteX600" fmla="*/ 18614 w 19998"/>
                <a:gd name="connsiteY600" fmla="*/ 7997 h 19998"/>
                <a:gd name="connsiteX601" fmla="*/ 18304 w 19998"/>
                <a:gd name="connsiteY60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868 w 19998"/>
                <a:gd name="connsiteY225" fmla="*/ 19060 h 19998"/>
                <a:gd name="connsiteX226" fmla="*/ 6730 w 19998"/>
                <a:gd name="connsiteY226" fmla="*/ 18877 h 19998"/>
                <a:gd name="connsiteX227" fmla="*/ 6599 w 19998"/>
                <a:gd name="connsiteY227" fmla="*/ 18837 h 19998"/>
                <a:gd name="connsiteX228" fmla="*/ 6478 w 19998"/>
                <a:gd name="connsiteY228" fmla="*/ 18731 h 19998"/>
                <a:gd name="connsiteX229" fmla="*/ 6254 w 19998"/>
                <a:gd name="connsiteY229" fmla="*/ 18858 h 19998"/>
                <a:gd name="connsiteX230" fmla="*/ 6149 w 19998"/>
                <a:gd name="connsiteY230" fmla="*/ 18773 h 19998"/>
                <a:gd name="connsiteX231" fmla="*/ 6066 w 19998"/>
                <a:gd name="connsiteY231" fmla="*/ 18877 h 19998"/>
                <a:gd name="connsiteX232" fmla="*/ 6025 w 19998"/>
                <a:gd name="connsiteY232" fmla="*/ 18858 h 19998"/>
                <a:gd name="connsiteX233" fmla="*/ 5861 w 19998"/>
                <a:gd name="connsiteY233" fmla="*/ 18632 h 19998"/>
                <a:gd name="connsiteX234" fmla="*/ 5820 w 19998"/>
                <a:gd name="connsiteY234" fmla="*/ 18632 h 19998"/>
                <a:gd name="connsiteX235" fmla="*/ 5732 w 19998"/>
                <a:gd name="connsiteY235" fmla="*/ 18447 h 19998"/>
                <a:gd name="connsiteX236" fmla="*/ 5075 w 19998"/>
                <a:gd name="connsiteY236" fmla="*/ 18310 h 19998"/>
                <a:gd name="connsiteX237" fmla="*/ 4806 w 19998"/>
                <a:gd name="connsiteY237" fmla="*/ 18165 h 19998"/>
                <a:gd name="connsiteX238" fmla="*/ 4725 w 19998"/>
                <a:gd name="connsiteY238" fmla="*/ 18247 h 19998"/>
                <a:gd name="connsiteX239" fmla="*/ 4515 w 19998"/>
                <a:gd name="connsiteY239" fmla="*/ 18101 h 19998"/>
                <a:gd name="connsiteX240" fmla="*/ 4684 w 19998"/>
                <a:gd name="connsiteY240" fmla="*/ 17737 h 19998"/>
                <a:gd name="connsiteX241" fmla="*/ 4415 w 19998"/>
                <a:gd name="connsiteY241" fmla="*/ 17634 h 19998"/>
                <a:gd name="connsiteX242" fmla="*/ 4294 w 19998"/>
                <a:gd name="connsiteY242" fmla="*/ 17594 h 19998"/>
                <a:gd name="connsiteX243" fmla="*/ 4103 w 19998"/>
                <a:gd name="connsiteY243" fmla="*/ 17617 h 19998"/>
                <a:gd name="connsiteX244" fmla="*/ 4063 w 19998"/>
                <a:gd name="connsiteY244" fmla="*/ 17495 h 19998"/>
                <a:gd name="connsiteX245" fmla="*/ 4041 w 19998"/>
                <a:gd name="connsiteY245" fmla="*/ 17495 h 19998"/>
                <a:gd name="connsiteX246" fmla="*/ 4025 w 19998"/>
                <a:gd name="connsiteY246" fmla="*/ 17432 h 19998"/>
                <a:gd name="connsiteX247" fmla="*/ 4103 w 19998"/>
                <a:gd name="connsiteY247" fmla="*/ 17415 h 19998"/>
                <a:gd name="connsiteX248" fmla="*/ 4251 w 19998"/>
                <a:gd name="connsiteY248" fmla="*/ 17389 h 19998"/>
                <a:gd name="connsiteX249" fmla="*/ 4251 w 19998"/>
                <a:gd name="connsiteY249" fmla="*/ 17373 h 19998"/>
                <a:gd name="connsiteX250" fmla="*/ 4499 w 19998"/>
                <a:gd name="connsiteY250" fmla="*/ 17084 h 19998"/>
                <a:gd name="connsiteX251" fmla="*/ 5037 w 19998"/>
                <a:gd name="connsiteY251" fmla="*/ 14969 h 19998"/>
                <a:gd name="connsiteX252" fmla="*/ 5011 w 19998"/>
                <a:gd name="connsiteY252" fmla="*/ 14767 h 19998"/>
                <a:gd name="connsiteX253" fmla="*/ 5218 w 19998"/>
                <a:gd name="connsiteY253" fmla="*/ 14525 h 19998"/>
                <a:gd name="connsiteX254" fmla="*/ 5427 w 19998"/>
                <a:gd name="connsiteY254" fmla="*/ 14583 h 19998"/>
                <a:gd name="connsiteX255" fmla="*/ 5444 w 19998"/>
                <a:gd name="connsiteY255" fmla="*/ 14525 h 19998"/>
                <a:gd name="connsiteX256" fmla="*/ 5387 w 19998"/>
                <a:gd name="connsiteY256" fmla="*/ 14464 h 19998"/>
                <a:gd name="connsiteX257" fmla="*/ 5427 w 19998"/>
                <a:gd name="connsiteY257" fmla="*/ 14485 h 19998"/>
                <a:gd name="connsiteX258" fmla="*/ 5427 w 19998"/>
                <a:gd name="connsiteY258" fmla="*/ 14464 h 19998"/>
                <a:gd name="connsiteX259" fmla="*/ 5218 w 19998"/>
                <a:gd name="connsiteY259" fmla="*/ 14318 h 19998"/>
                <a:gd name="connsiteX260" fmla="*/ 5075 w 19998"/>
                <a:gd name="connsiteY260" fmla="*/ 14647 h 19998"/>
                <a:gd name="connsiteX261" fmla="*/ 5037 w 19998"/>
                <a:gd name="connsiteY261" fmla="*/ 14623 h 19998"/>
                <a:gd name="connsiteX262" fmla="*/ 5427 w 19998"/>
                <a:gd name="connsiteY262" fmla="*/ 12509 h 19998"/>
                <a:gd name="connsiteX263" fmla="*/ 5470 w 19998"/>
                <a:gd name="connsiteY263" fmla="*/ 12492 h 19998"/>
                <a:gd name="connsiteX264" fmla="*/ 5511 w 19998"/>
                <a:gd name="connsiteY264" fmla="*/ 12548 h 19998"/>
                <a:gd name="connsiteX265" fmla="*/ 5961 w 19998"/>
                <a:gd name="connsiteY265" fmla="*/ 13284 h 19998"/>
                <a:gd name="connsiteX266" fmla="*/ 6352 w 19998"/>
                <a:gd name="connsiteY266" fmla="*/ 14017 h 19998"/>
                <a:gd name="connsiteX267" fmla="*/ 6352 w 19998"/>
                <a:gd name="connsiteY267" fmla="*/ 13808 h 19998"/>
                <a:gd name="connsiteX268" fmla="*/ 6001 w 19998"/>
                <a:gd name="connsiteY268" fmla="*/ 13058 h 19998"/>
                <a:gd name="connsiteX269" fmla="*/ 5675 w 19998"/>
                <a:gd name="connsiteY269" fmla="*/ 12532 h 19998"/>
                <a:gd name="connsiteX270" fmla="*/ 5551 w 19998"/>
                <a:gd name="connsiteY270" fmla="*/ 12410 h 19998"/>
                <a:gd name="connsiteX271" fmla="*/ 5258 w 19998"/>
                <a:gd name="connsiteY271" fmla="*/ 12227 h 19998"/>
                <a:gd name="connsiteX272" fmla="*/ 5242 w 19998"/>
                <a:gd name="connsiteY272" fmla="*/ 12243 h 19998"/>
                <a:gd name="connsiteX273" fmla="*/ 5175 w 19998"/>
                <a:gd name="connsiteY273" fmla="*/ 11961 h 19998"/>
                <a:gd name="connsiteX274" fmla="*/ 5363 w 19998"/>
                <a:gd name="connsiteY274" fmla="*/ 11961 h 19998"/>
                <a:gd name="connsiteX275" fmla="*/ 5487 w 19998"/>
                <a:gd name="connsiteY275" fmla="*/ 11653 h 19998"/>
                <a:gd name="connsiteX276" fmla="*/ 5470 w 19998"/>
                <a:gd name="connsiteY276" fmla="*/ 11653 h 19998"/>
                <a:gd name="connsiteX277" fmla="*/ 5470 w 19998"/>
                <a:gd name="connsiteY277" fmla="*/ 11637 h 19998"/>
                <a:gd name="connsiteX278" fmla="*/ 5444 w 19998"/>
                <a:gd name="connsiteY278" fmla="*/ 11268 h 19998"/>
                <a:gd name="connsiteX279" fmla="*/ 5339 w 19998"/>
                <a:gd name="connsiteY279" fmla="*/ 11146 h 19998"/>
                <a:gd name="connsiteX280" fmla="*/ 5251 w 19998"/>
                <a:gd name="connsiteY280" fmla="*/ 10849 h 19998"/>
                <a:gd name="connsiteX281" fmla="*/ 4784 w 19998"/>
                <a:gd name="connsiteY281" fmla="*/ 10539 h 19998"/>
                <a:gd name="connsiteX282" fmla="*/ 4603 w 19998"/>
                <a:gd name="connsiteY282" fmla="*/ 10497 h 19998"/>
                <a:gd name="connsiteX283" fmla="*/ 4620 w 19998"/>
                <a:gd name="connsiteY283" fmla="*/ 10476 h 19998"/>
                <a:gd name="connsiteX284" fmla="*/ 3877 w 19998"/>
                <a:gd name="connsiteY284" fmla="*/ 9395 h 19998"/>
                <a:gd name="connsiteX285" fmla="*/ 3941 w 19998"/>
                <a:gd name="connsiteY285" fmla="*/ 9353 h 19998"/>
                <a:gd name="connsiteX286" fmla="*/ 3918 w 19998"/>
                <a:gd name="connsiteY286" fmla="*/ 9353 h 19998"/>
                <a:gd name="connsiteX287" fmla="*/ 4168 w 19998"/>
                <a:gd name="connsiteY287" fmla="*/ 9071 h 19998"/>
                <a:gd name="connsiteX288" fmla="*/ 3753 w 19998"/>
                <a:gd name="connsiteY288" fmla="*/ 8829 h 19998"/>
                <a:gd name="connsiteX289" fmla="*/ 3899 w 19998"/>
                <a:gd name="connsiteY289" fmla="*/ 8645 h 19998"/>
                <a:gd name="connsiteX290" fmla="*/ 3899 w 19998"/>
                <a:gd name="connsiteY290" fmla="*/ 8521 h 19998"/>
                <a:gd name="connsiteX291" fmla="*/ 4472 w 19998"/>
                <a:gd name="connsiteY291" fmla="*/ 8666 h 19998"/>
                <a:gd name="connsiteX292" fmla="*/ 3877 w 19998"/>
                <a:gd name="connsiteY292" fmla="*/ 8457 h 19998"/>
                <a:gd name="connsiteX293" fmla="*/ 3689 w 19998"/>
                <a:gd name="connsiteY293" fmla="*/ 8587 h 19998"/>
                <a:gd name="connsiteX294" fmla="*/ 3360 w 19998"/>
                <a:gd name="connsiteY294" fmla="*/ 8401 h 19998"/>
                <a:gd name="connsiteX295" fmla="*/ 3303 w 19998"/>
                <a:gd name="connsiteY295" fmla="*/ 8239 h 19998"/>
                <a:gd name="connsiteX296" fmla="*/ 3465 w 19998"/>
                <a:gd name="connsiteY296" fmla="*/ 8077 h 19998"/>
                <a:gd name="connsiteX297" fmla="*/ 3344 w 19998"/>
                <a:gd name="connsiteY297" fmla="*/ 7910 h 19998"/>
                <a:gd name="connsiteX298" fmla="*/ 2844 w 19998"/>
                <a:gd name="connsiteY298" fmla="*/ 7933 h 19998"/>
                <a:gd name="connsiteX299" fmla="*/ 3115 w 19998"/>
                <a:gd name="connsiteY299" fmla="*/ 7651 h 19998"/>
                <a:gd name="connsiteX300" fmla="*/ 2477 w 19998"/>
                <a:gd name="connsiteY300" fmla="*/ 7750 h 19998"/>
                <a:gd name="connsiteX301" fmla="*/ 2477 w 19998"/>
                <a:gd name="connsiteY301" fmla="*/ 7973 h 19998"/>
                <a:gd name="connsiteX302" fmla="*/ 2127 w 19998"/>
                <a:gd name="connsiteY302" fmla="*/ 7442 h 19998"/>
                <a:gd name="connsiteX303" fmla="*/ 1831 w 19998"/>
                <a:gd name="connsiteY303" fmla="*/ 7261 h 19998"/>
                <a:gd name="connsiteX304" fmla="*/ 1260 w 19998"/>
                <a:gd name="connsiteY304" fmla="*/ 6996 h 19998"/>
                <a:gd name="connsiteX305" fmla="*/ 1276 w 19998"/>
                <a:gd name="connsiteY305" fmla="*/ 6975 h 19998"/>
                <a:gd name="connsiteX306" fmla="*/ 1260 w 19998"/>
                <a:gd name="connsiteY306" fmla="*/ 6958 h 19998"/>
                <a:gd name="connsiteX307" fmla="*/ 1172 w 19998"/>
                <a:gd name="connsiteY307" fmla="*/ 6892 h 19998"/>
                <a:gd name="connsiteX308" fmla="*/ 886 w 19998"/>
                <a:gd name="connsiteY308" fmla="*/ 6975 h 19998"/>
                <a:gd name="connsiteX309" fmla="*/ 679 w 19998"/>
                <a:gd name="connsiteY309" fmla="*/ 7099 h 19998"/>
                <a:gd name="connsiteX310" fmla="*/ 533 w 19998"/>
                <a:gd name="connsiteY310" fmla="*/ 7078 h 19998"/>
                <a:gd name="connsiteX311" fmla="*/ 533 w 19998"/>
                <a:gd name="connsiteY311" fmla="*/ 7022 h 19998"/>
                <a:gd name="connsiteX312" fmla="*/ 574 w 19998"/>
                <a:gd name="connsiteY312" fmla="*/ 6996 h 19998"/>
                <a:gd name="connsiteX313" fmla="*/ 305 w 19998"/>
                <a:gd name="connsiteY313" fmla="*/ 6568 h 19998"/>
                <a:gd name="connsiteX314" fmla="*/ 264 w 19998"/>
                <a:gd name="connsiteY314" fmla="*/ 6594 h 19998"/>
                <a:gd name="connsiteX315" fmla="*/ 164 w 19998"/>
                <a:gd name="connsiteY315" fmla="*/ 6528 h 19998"/>
                <a:gd name="connsiteX316" fmla="*/ 0 w 19998"/>
                <a:gd name="connsiteY316" fmla="*/ 6490 h 19998"/>
                <a:gd name="connsiteX317" fmla="*/ 17 w 19998"/>
                <a:gd name="connsiteY317" fmla="*/ 6465 h 19998"/>
                <a:gd name="connsiteX318" fmla="*/ 57 w 19998"/>
                <a:gd name="connsiteY318" fmla="*/ 6465 h 19998"/>
                <a:gd name="connsiteX319" fmla="*/ 695 w 19998"/>
                <a:gd name="connsiteY319" fmla="*/ 6408 h 19998"/>
                <a:gd name="connsiteX320" fmla="*/ 760 w 19998"/>
                <a:gd name="connsiteY320" fmla="*/ 6262 h 19998"/>
                <a:gd name="connsiteX321" fmla="*/ 433 w 19998"/>
                <a:gd name="connsiteY321" fmla="*/ 6084 h 19998"/>
                <a:gd name="connsiteX322" fmla="*/ 348 w 19998"/>
                <a:gd name="connsiteY322" fmla="*/ 6204 h 19998"/>
                <a:gd name="connsiteX323" fmla="*/ 329 w 19998"/>
                <a:gd name="connsiteY323" fmla="*/ 6204 h 19998"/>
                <a:gd name="connsiteX324" fmla="*/ 305 w 19998"/>
                <a:gd name="connsiteY324" fmla="*/ 6060 h 19998"/>
                <a:gd name="connsiteX325" fmla="*/ 348 w 19998"/>
                <a:gd name="connsiteY325" fmla="*/ 6044 h 19998"/>
                <a:gd name="connsiteX326" fmla="*/ 348 w 19998"/>
                <a:gd name="connsiteY326" fmla="*/ 5997 h 19998"/>
                <a:gd name="connsiteX327" fmla="*/ 248 w 19998"/>
                <a:gd name="connsiteY327" fmla="*/ 5997 h 19998"/>
                <a:gd name="connsiteX328" fmla="*/ 221 w 19998"/>
                <a:gd name="connsiteY328" fmla="*/ 5938 h 19998"/>
                <a:gd name="connsiteX329" fmla="*/ 329 w 19998"/>
                <a:gd name="connsiteY329" fmla="*/ 5938 h 19998"/>
                <a:gd name="connsiteX330" fmla="*/ 348 w 19998"/>
                <a:gd name="connsiteY330" fmla="*/ 5818 h 19998"/>
                <a:gd name="connsiteX331" fmla="*/ 391 w 19998"/>
                <a:gd name="connsiteY331" fmla="*/ 5818 h 19998"/>
                <a:gd name="connsiteX332" fmla="*/ 369 w 19998"/>
                <a:gd name="connsiteY332" fmla="*/ 5917 h 19998"/>
                <a:gd name="connsiteX333" fmla="*/ 433 w 19998"/>
                <a:gd name="connsiteY333" fmla="*/ 5877 h 19998"/>
                <a:gd name="connsiteX334" fmla="*/ 433 w 19998"/>
                <a:gd name="connsiteY334" fmla="*/ 5898 h 19998"/>
                <a:gd name="connsiteX335" fmla="*/ 410 w 19998"/>
                <a:gd name="connsiteY335" fmla="*/ 5917 h 19998"/>
                <a:gd name="connsiteX336" fmla="*/ 555 w 19998"/>
                <a:gd name="connsiteY336" fmla="*/ 5938 h 19998"/>
                <a:gd name="connsiteX337" fmla="*/ 555 w 19998"/>
                <a:gd name="connsiteY337" fmla="*/ 5955 h 19998"/>
                <a:gd name="connsiteX338" fmla="*/ 738 w 19998"/>
                <a:gd name="connsiteY338" fmla="*/ 5938 h 19998"/>
                <a:gd name="connsiteX339" fmla="*/ 695 w 19998"/>
                <a:gd name="connsiteY339" fmla="*/ 5835 h 19998"/>
                <a:gd name="connsiteX340" fmla="*/ 655 w 19998"/>
                <a:gd name="connsiteY340" fmla="*/ 5835 h 19998"/>
                <a:gd name="connsiteX341" fmla="*/ 598 w 19998"/>
                <a:gd name="connsiteY341" fmla="*/ 5736 h 19998"/>
                <a:gd name="connsiteX342" fmla="*/ 141 w 19998"/>
                <a:gd name="connsiteY342" fmla="*/ 5778 h 19998"/>
                <a:gd name="connsiteX343" fmla="*/ 141 w 19998"/>
                <a:gd name="connsiteY343" fmla="*/ 5795 h 19998"/>
                <a:gd name="connsiteX344" fmla="*/ 17 w 19998"/>
                <a:gd name="connsiteY344" fmla="*/ 5818 h 19998"/>
                <a:gd name="connsiteX345" fmla="*/ 141 w 19998"/>
                <a:gd name="connsiteY345" fmla="*/ 5287 h 19998"/>
                <a:gd name="connsiteX346" fmla="*/ 181 w 19998"/>
                <a:gd name="connsiteY346" fmla="*/ 5268 h 19998"/>
                <a:gd name="connsiteX347" fmla="*/ 348 w 19998"/>
                <a:gd name="connsiteY347" fmla="*/ 5247 h 19998"/>
                <a:gd name="connsiteX348" fmla="*/ 450 w 19998"/>
                <a:gd name="connsiteY348" fmla="*/ 5149 h 19998"/>
                <a:gd name="connsiteX349" fmla="*/ 617 w 19998"/>
                <a:gd name="connsiteY349" fmla="*/ 5149 h 19998"/>
                <a:gd name="connsiteX350" fmla="*/ 803 w 19998"/>
                <a:gd name="connsiteY350" fmla="*/ 5085 h 19998"/>
                <a:gd name="connsiteX351" fmla="*/ 826 w 19998"/>
                <a:gd name="connsiteY351" fmla="*/ 5106 h 19998"/>
                <a:gd name="connsiteX352" fmla="*/ 803 w 19998"/>
                <a:gd name="connsiteY352" fmla="*/ 5149 h 19998"/>
                <a:gd name="connsiteX353" fmla="*/ 1276 w 19998"/>
                <a:gd name="connsiteY353" fmla="*/ 5022 h 19998"/>
                <a:gd name="connsiteX354" fmla="*/ 1276 w 19998"/>
                <a:gd name="connsiteY354" fmla="*/ 5003 h 19998"/>
                <a:gd name="connsiteX355" fmla="*/ 1276 w 19998"/>
                <a:gd name="connsiteY355" fmla="*/ 5022 h 19998"/>
                <a:gd name="connsiteX356" fmla="*/ 1298 w 19998"/>
                <a:gd name="connsiteY356" fmla="*/ 5022 h 19998"/>
                <a:gd name="connsiteX357" fmla="*/ 1341 w 19998"/>
                <a:gd name="connsiteY357" fmla="*/ 5165 h 19998"/>
                <a:gd name="connsiteX358" fmla="*/ 1524 w 19998"/>
                <a:gd name="connsiteY358" fmla="*/ 5069 h 19998"/>
                <a:gd name="connsiteX359" fmla="*/ 1562 w 19998"/>
                <a:gd name="connsiteY359" fmla="*/ 5069 h 19998"/>
                <a:gd name="connsiteX360" fmla="*/ 1815 w 19998"/>
                <a:gd name="connsiteY360" fmla="*/ 5125 h 19998"/>
                <a:gd name="connsiteX361" fmla="*/ 1936 w 19998"/>
                <a:gd name="connsiteY361" fmla="*/ 5165 h 19998"/>
                <a:gd name="connsiteX362" fmla="*/ 1936 w 19998"/>
                <a:gd name="connsiteY362" fmla="*/ 5149 h 19998"/>
                <a:gd name="connsiteX363" fmla="*/ 1979 w 19998"/>
                <a:gd name="connsiteY363" fmla="*/ 5003 h 19998"/>
                <a:gd name="connsiteX364" fmla="*/ 1936 w 19998"/>
                <a:gd name="connsiteY364" fmla="*/ 4939 h 19998"/>
                <a:gd name="connsiteX365" fmla="*/ 2103 w 19998"/>
                <a:gd name="connsiteY365" fmla="*/ 4820 h 19998"/>
                <a:gd name="connsiteX366" fmla="*/ 2496 w 19998"/>
                <a:gd name="connsiteY366" fmla="*/ 4777 h 19998"/>
                <a:gd name="connsiteX367" fmla="*/ 2536 w 19998"/>
                <a:gd name="connsiteY367" fmla="*/ 4860 h 19998"/>
                <a:gd name="connsiteX368" fmla="*/ 2722 w 19998"/>
                <a:gd name="connsiteY368" fmla="*/ 4761 h 19998"/>
                <a:gd name="connsiteX369" fmla="*/ 2722 w 19998"/>
                <a:gd name="connsiteY369" fmla="*/ 4900 h 19998"/>
                <a:gd name="connsiteX370" fmla="*/ 2805 w 19998"/>
                <a:gd name="connsiteY370" fmla="*/ 4923 h 19998"/>
                <a:gd name="connsiteX371" fmla="*/ 2970 w 19998"/>
                <a:gd name="connsiteY371" fmla="*/ 5189 h 19998"/>
                <a:gd name="connsiteX372" fmla="*/ 3256 w 19998"/>
                <a:gd name="connsiteY372" fmla="*/ 5673 h 19998"/>
                <a:gd name="connsiteX373" fmla="*/ 3608 w 19998"/>
                <a:gd name="connsiteY373" fmla="*/ 5391 h 19998"/>
                <a:gd name="connsiteX374" fmla="*/ 3860 w 19998"/>
                <a:gd name="connsiteY374" fmla="*/ 5268 h 19998"/>
                <a:gd name="connsiteX375" fmla="*/ 3999 w 19998"/>
                <a:gd name="connsiteY375" fmla="*/ 5534 h 19998"/>
                <a:gd name="connsiteX376" fmla="*/ 4351 w 19998"/>
                <a:gd name="connsiteY376" fmla="*/ 5351 h 19998"/>
                <a:gd name="connsiteX377" fmla="*/ 4580 w 19998"/>
                <a:gd name="connsiteY377" fmla="*/ 5268 h 19998"/>
                <a:gd name="connsiteX378" fmla="*/ 4580 w 19998"/>
                <a:gd name="connsiteY378" fmla="*/ 5471 h 19998"/>
                <a:gd name="connsiteX379" fmla="*/ 4994 w 19998"/>
                <a:gd name="connsiteY379" fmla="*/ 5449 h 19998"/>
                <a:gd name="connsiteX380" fmla="*/ 5323 w 19998"/>
                <a:gd name="connsiteY380" fmla="*/ 5471 h 19998"/>
                <a:gd name="connsiteX381" fmla="*/ 5242 w 19998"/>
                <a:gd name="connsiteY381" fmla="*/ 5407 h 19998"/>
                <a:gd name="connsiteX382" fmla="*/ 4994 w 19998"/>
                <a:gd name="connsiteY382" fmla="*/ 5003 h 19998"/>
                <a:gd name="connsiteX383" fmla="*/ 4970 w 19998"/>
                <a:gd name="connsiteY383" fmla="*/ 5003 h 19998"/>
                <a:gd name="connsiteX384" fmla="*/ 5054 w 19998"/>
                <a:gd name="connsiteY384" fmla="*/ 4618 h 19998"/>
                <a:gd name="connsiteX385" fmla="*/ 5054 w 19998"/>
                <a:gd name="connsiteY385" fmla="*/ 4601 h 19998"/>
                <a:gd name="connsiteX386" fmla="*/ 5037 w 19998"/>
                <a:gd name="connsiteY386" fmla="*/ 4618 h 19998"/>
                <a:gd name="connsiteX387" fmla="*/ 5011 w 19998"/>
                <a:gd name="connsiteY387" fmla="*/ 4131 h 19998"/>
                <a:gd name="connsiteX388" fmla="*/ 4642 w 19998"/>
                <a:gd name="connsiteY388" fmla="*/ 3335 h 19998"/>
                <a:gd name="connsiteX389" fmla="*/ 4663 w 19998"/>
                <a:gd name="connsiteY389" fmla="*/ 3092 h 19998"/>
                <a:gd name="connsiteX390" fmla="*/ 4563 w 19998"/>
                <a:gd name="connsiteY390" fmla="*/ 3050 h 19998"/>
                <a:gd name="connsiteX391" fmla="*/ 4684 w 19998"/>
                <a:gd name="connsiteY391" fmla="*/ 2947 h 19998"/>
                <a:gd name="connsiteX392" fmla="*/ 5242 w 19998"/>
                <a:gd name="connsiteY392" fmla="*/ 3092 h 19998"/>
                <a:gd name="connsiteX393" fmla="*/ 5258 w 19998"/>
                <a:gd name="connsiteY393" fmla="*/ 3029 h 19998"/>
                <a:gd name="connsiteX394" fmla="*/ 5570 w 19998"/>
                <a:gd name="connsiteY394" fmla="*/ 3050 h 19998"/>
                <a:gd name="connsiteX395" fmla="*/ 5632 w 19998"/>
                <a:gd name="connsiteY395" fmla="*/ 3252 h 19998"/>
                <a:gd name="connsiteX396" fmla="*/ 5592 w 19998"/>
                <a:gd name="connsiteY396" fmla="*/ 3252 h 19998"/>
                <a:gd name="connsiteX397" fmla="*/ 5570 w 19998"/>
                <a:gd name="connsiteY397" fmla="*/ 3316 h 19998"/>
                <a:gd name="connsiteX398" fmla="*/ 5511 w 19998"/>
                <a:gd name="connsiteY398" fmla="*/ 3316 h 19998"/>
                <a:gd name="connsiteX399" fmla="*/ 5675 w 19998"/>
                <a:gd name="connsiteY399" fmla="*/ 3800 h 19998"/>
                <a:gd name="connsiteX400" fmla="*/ 5649 w 19998"/>
                <a:gd name="connsiteY400" fmla="*/ 3826 h 19998"/>
                <a:gd name="connsiteX401" fmla="*/ 5732 w 19998"/>
                <a:gd name="connsiteY401" fmla="*/ 3842 h 19998"/>
                <a:gd name="connsiteX402" fmla="*/ 5713 w 19998"/>
                <a:gd name="connsiteY402" fmla="*/ 3842 h 19998"/>
                <a:gd name="connsiteX403" fmla="*/ 5732 w 19998"/>
                <a:gd name="connsiteY403" fmla="*/ 3882 h 19998"/>
                <a:gd name="connsiteX404" fmla="*/ 5775 w 19998"/>
                <a:gd name="connsiteY404" fmla="*/ 3882 h 19998"/>
                <a:gd name="connsiteX405" fmla="*/ 5861 w 19998"/>
                <a:gd name="connsiteY405" fmla="*/ 3762 h 19998"/>
                <a:gd name="connsiteX406" fmla="*/ 6499 w 19998"/>
                <a:gd name="connsiteY406" fmla="*/ 3906 h 19998"/>
                <a:gd name="connsiteX407" fmla="*/ 7611 w 19998"/>
                <a:gd name="connsiteY407" fmla="*/ 3826 h 19998"/>
                <a:gd name="connsiteX408" fmla="*/ 7923 w 19998"/>
                <a:gd name="connsiteY408" fmla="*/ 3722 h 19998"/>
                <a:gd name="connsiteX409" fmla="*/ 8045 w 19998"/>
                <a:gd name="connsiteY409" fmla="*/ 3703 h 19998"/>
                <a:gd name="connsiteX410" fmla="*/ 7611 w 19998"/>
                <a:gd name="connsiteY410" fmla="*/ 3600 h 19998"/>
                <a:gd name="connsiteX411" fmla="*/ 7611 w 19998"/>
                <a:gd name="connsiteY411" fmla="*/ 3581 h 19998"/>
                <a:gd name="connsiteX412" fmla="*/ 7799 w 19998"/>
                <a:gd name="connsiteY412" fmla="*/ 3092 h 19998"/>
                <a:gd name="connsiteX413" fmla="*/ 9574 w 19998"/>
                <a:gd name="connsiteY413" fmla="*/ 2317 h 19998"/>
                <a:gd name="connsiteX414" fmla="*/ 9843 w 19998"/>
                <a:gd name="connsiteY414" fmla="*/ 1993 h 19998"/>
                <a:gd name="connsiteX415" fmla="*/ 9902 w 19998"/>
                <a:gd name="connsiteY415" fmla="*/ 2051 h 19998"/>
                <a:gd name="connsiteX416" fmla="*/ 10031 w 19998"/>
                <a:gd name="connsiteY416" fmla="*/ 2051 h 19998"/>
                <a:gd name="connsiteX417" fmla="*/ 9964 w 19998"/>
                <a:gd name="connsiteY417" fmla="*/ 1972 h 19998"/>
                <a:gd name="connsiteX418" fmla="*/ 9943 w 19998"/>
                <a:gd name="connsiteY418" fmla="*/ 1993 h 19998"/>
                <a:gd name="connsiteX419" fmla="*/ 9843 w 19998"/>
                <a:gd name="connsiteY419" fmla="*/ 1645 h 19998"/>
                <a:gd name="connsiteX420" fmla="*/ 9902 w 19998"/>
                <a:gd name="connsiteY420" fmla="*/ 1645 h 19998"/>
                <a:gd name="connsiteX421" fmla="*/ 9902 w 19998"/>
                <a:gd name="connsiteY421" fmla="*/ 1628 h 19998"/>
                <a:gd name="connsiteX422" fmla="*/ 9902 w 19998"/>
                <a:gd name="connsiteY422" fmla="*/ 1607 h 19998"/>
                <a:gd name="connsiteX423" fmla="*/ 9843 w 19998"/>
                <a:gd name="connsiteY423" fmla="*/ 1542 h 19998"/>
                <a:gd name="connsiteX424" fmla="*/ 9886 w 19998"/>
                <a:gd name="connsiteY424" fmla="*/ 1260 h 19998"/>
                <a:gd name="connsiteX425" fmla="*/ 9926 w 19998"/>
                <a:gd name="connsiteY425" fmla="*/ 1243 h 19998"/>
                <a:gd name="connsiteX426" fmla="*/ 9886 w 19998"/>
                <a:gd name="connsiteY426" fmla="*/ 815 h 19998"/>
                <a:gd name="connsiteX427" fmla="*/ 9902 w 19998"/>
                <a:gd name="connsiteY427" fmla="*/ 815 h 19998"/>
                <a:gd name="connsiteX428" fmla="*/ 9886 w 19998"/>
                <a:gd name="connsiteY428" fmla="*/ 484 h 19998"/>
                <a:gd name="connsiteX429" fmla="*/ 10645 w 19998"/>
                <a:gd name="connsiteY429" fmla="*/ 186 h 19998"/>
                <a:gd name="connsiteX430" fmla="*/ 11307 w 19998"/>
                <a:gd name="connsiteY430" fmla="*/ 0 h 19998"/>
                <a:gd name="connsiteX431" fmla="*/ 11431 w 19998"/>
                <a:gd name="connsiteY431" fmla="*/ 324 h 19998"/>
                <a:gd name="connsiteX432" fmla="*/ 11431 w 19998"/>
                <a:gd name="connsiteY432" fmla="*/ 630 h 19998"/>
                <a:gd name="connsiteX433" fmla="*/ 11577 w 19998"/>
                <a:gd name="connsiteY433" fmla="*/ 630 h 19998"/>
                <a:gd name="connsiteX434" fmla="*/ 11700 w 19998"/>
                <a:gd name="connsiteY434" fmla="*/ 832 h 19998"/>
                <a:gd name="connsiteX435" fmla="*/ 11822 w 19998"/>
                <a:gd name="connsiteY435" fmla="*/ 895 h 19998"/>
                <a:gd name="connsiteX436" fmla="*/ 12158 w 19998"/>
                <a:gd name="connsiteY436" fmla="*/ 670 h 19998"/>
                <a:gd name="connsiteX437" fmla="*/ 12279 w 19998"/>
                <a:gd name="connsiteY437" fmla="*/ 792 h 19998"/>
                <a:gd name="connsiteX438" fmla="*/ 12255 w 19998"/>
                <a:gd name="connsiteY438" fmla="*/ 815 h 19998"/>
                <a:gd name="connsiteX439" fmla="*/ 12360 w 19998"/>
                <a:gd name="connsiteY439" fmla="*/ 895 h 19998"/>
                <a:gd name="connsiteX440" fmla="*/ 12360 w 19998"/>
                <a:gd name="connsiteY440" fmla="*/ 912 h 19998"/>
                <a:gd name="connsiteX441" fmla="*/ 12339 w 19998"/>
                <a:gd name="connsiteY441" fmla="*/ 935 h 19998"/>
                <a:gd name="connsiteX442" fmla="*/ 12548 w 19998"/>
                <a:gd name="connsiteY442" fmla="*/ 1342 h 19998"/>
                <a:gd name="connsiteX443" fmla="*/ 12753 w 19998"/>
                <a:gd name="connsiteY443" fmla="*/ 1260 h 19998"/>
                <a:gd name="connsiteX444" fmla="*/ 12729 w 19998"/>
                <a:gd name="connsiteY444" fmla="*/ 1363 h 19998"/>
                <a:gd name="connsiteX445" fmla="*/ 12834 w 19998"/>
                <a:gd name="connsiteY445" fmla="*/ 1323 h 19998"/>
                <a:gd name="connsiteX446" fmla="*/ 12853 w 19998"/>
                <a:gd name="connsiteY446" fmla="*/ 1342 h 19998"/>
                <a:gd name="connsiteX447" fmla="*/ 12901 w 19998"/>
                <a:gd name="connsiteY447" fmla="*/ 1342 h 19998"/>
                <a:gd name="connsiteX448" fmla="*/ 13039 w 19998"/>
                <a:gd name="connsiteY448" fmla="*/ 1769 h 19998"/>
                <a:gd name="connsiteX449" fmla="*/ 13039 w 19998"/>
                <a:gd name="connsiteY449" fmla="*/ 1751 h 19998"/>
                <a:gd name="connsiteX450" fmla="*/ 13065 w 19998"/>
                <a:gd name="connsiteY450" fmla="*/ 1751 h 19998"/>
                <a:gd name="connsiteX451" fmla="*/ 13082 w 19998"/>
                <a:gd name="connsiteY451" fmla="*/ 1671 h 19998"/>
                <a:gd name="connsiteX452" fmla="*/ 13186 w 19998"/>
                <a:gd name="connsiteY452" fmla="*/ 1645 h 19998"/>
                <a:gd name="connsiteX453" fmla="*/ 13203 w 19998"/>
                <a:gd name="connsiteY453" fmla="*/ 1671 h 19998"/>
                <a:gd name="connsiteX454" fmla="*/ 13203 w 19998"/>
                <a:gd name="connsiteY454" fmla="*/ 1645 h 19998"/>
                <a:gd name="connsiteX455" fmla="*/ 13267 w 19998"/>
                <a:gd name="connsiteY455" fmla="*/ 1645 h 19998"/>
                <a:gd name="connsiteX456" fmla="*/ 13267 w 19998"/>
                <a:gd name="connsiteY456" fmla="*/ 1671 h 19998"/>
                <a:gd name="connsiteX457" fmla="*/ 13308 w 19998"/>
                <a:gd name="connsiteY457" fmla="*/ 1687 h 19998"/>
                <a:gd name="connsiteX458" fmla="*/ 13308 w 19998"/>
                <a:gd name="connsiteY458" fmla="*/ 1711 h 19998"/>
                <a:gd name="connsiteX459" fmla="*/ 13515 w 19998"/>
                <a:gd name="connsiteY459" fmla="*/ 1628 h 19998"/>
                <a:gd name="connsiteX460" fmla="*/ 13598 w 19998"/>
                <a:gd name="connsiteY460" fmla="*/ 1751 h 19998"/>
                <a:gd name="connsiteX461" fmla="*/ 13660 w 19998"/>
                <a:gd name="connsiteY461" fmla="*/ 1769 h 19998"/>
                <a:gd name="connsiteX462" fmla="*/ 13660 w 19998"/>
                <a:gd name="connsiteY462" fmla="*/ 1833 h 19998"/>
                <a:gd name="connsiteX463" fmla="*/ 13677 w 19998"/>
                <a:gd name="connsiteY463" fmla="*/ 1833 h 19998"/>
                <a:gd name="connsiteX464" fmla="*/ 13677 w 19998"/>
                <a:gd name="connsiteY464" fmla="*/ 1849 h 19998"/>
                <a:gd name="connsiteX465" fmla="*/ 13725 w 19998"/>
                <a:gd name="connsiteY465" fmla="*/ 1849 h 19998"/>
                <a:gd name="connsiteX466" fmla="*/ 13703 w 19998"/>
                <a:gd name="connsiteY466" fmla="*/ 1833 h 19998"/>
                <a:gd name="connsiteX467" fmla="*/ 13725 w 19998"/>
                <a:gd name="connsiteY467" fmla="*/ 1791 h 19998"/>
                <a:gd name="connsiteX468" fmla="*/ 13808 w 19998"/>
                <a:gd name="connsiteY468" fmla="*/ 1873 h 19998"/>
                <a:gd name="connsiteX469" fmla="*/ 13725 w 19998"/>
                <a:gd name="connsiteY469" fmla="*/ 2155 h 19998"/>
                <a:gd name="connsiteX470" fmla="*/ 13725 w 19998"/>
                <a:gd name="connsiteY470" fmla="*/ 2138 h 19998"/>
                <a:gd name="connsiteX471" fmla="*/ 13784 w 19998"/>
                <a:gd name="connsiteY471" fmla="*/ 2155 h 19998"/>
                <a:gd name="connsiteX472" fmla="*/ 13825 w 19998"/>
                <a:gd name="connsiteY472" fmla="*/ 2301 h 19998"/>
                <a:gd name="connsiteX473" fmla="*/ 13703 w 19998"/>
                <a:gd name="connsiteY473" fmla="*/ 2420 h 19998"/>
                <a:gd name="connsiteX474" fmla="*/ 13741 w 19998"/>
                <a:gd name="connsiteY474" fmla="*/ 2463 h 19998"/>
                <a:gd name="connsiteX475" fmla="*/ 13703 w 19998"/>
                <a:gd name="connsiteY475" fmla="*/ 2503 h 19998"/>
                <a:gd name="connsiteX476" fmla="*/ 13784 w 19998"/>
                <a:gd name="connsiteY476" fmla="*/ 2519 h 19998"/>
                <a:gd name="connsiteX477" fmla="*/ 13784 w 19998"/>
                <a:gd name="connsiteY477" fmla="*/ 2540 h 19998"/>
                <a:gd name="connsiteX478" fmla="*/ 13849 w 19998"/>
                <a:gd name="connsiteY478" fmla="*/ 2540 h 19998"/>
                <a:gd name="connsiteX479" fmla="*/ 14280 w 19998"/>
                <a:gd name="connsiteY479" fmla="*/ 2540 h 19998"/>
                <a:gd name="connsiteX480" fmla="*/ 14527 w 19998"/>
                <a:gd name="connsiteY480" fmla="*/ 2437 h 19998"/>
                <a:gd name="connsiteX481" fmla="*/ 14527 w 19998"/>
                <a:gd name="connsiteY481" fmla="*/ 2218 h 19998"/>
                <a:gd name="connsiteX482" fmla="*/ 14715 w 19998"/>
                <a:gd name="connsiteY482" fmla="*/ 2051 h 19998"/>
                <a:gd name="connsiteX483" fmla="*/ 14815 w 19998"/>
                <a:gd name="connsiteY483" fmla="*/ 2115 h 19998"/>
                <a:gd name="connsiteX484" fmla="*/ 14775 w 19998"/>
                <a:gd name="connsiteY484" fmla="*/ 2138 h 19998"/>
                <a:gd name="connsiteX485" fmla="*/ 14796 w 19998"/>
                <a:gd name="connsiteY485" fmla="*/ 2218 h 19998"/>
                <a:gd name="connsiteX486" fmla="*/ 14756 w 19998"/>
                <a:gd name="connsiteY486" fmla="*/ 2195 h 19998"/>
                <a:gd name="connsiteX487" fmla="*/ 14732 w 19998"/>
                <a:gd name="connsiteY487" fmla="*/ 2218 h 19998"/>
                <a:gd name="connsiteX488" fmla="*/ 14756 w 19998"/>
                <a:gd name="connsiteY488" fmla="*/ 2237 h 19998"/>
                <a:gd name="connsiteX489" fmla="*/ 14732 w 19998"/>
                <a:gd name="connsiteY489" fmla="*/ 2275 h 19998"/>
                <a:gd name="connsiteX490" fmla="*/ 14715 w 19998"/>
                <a:gd name="connsiteY490" fmla="*/ 2275 h 19998"/>
                <a:gd name="connsiteX491" fmla="*/ 14756 w 19998"/>
                <a:gd name="connsiteY491" fmla="*/ 2341 h 19998"/>
                <a:gd name="connsiteX492" fmla="*/ 14675 w 19998"/>
                <a:gd name="connsiteY492" fmla="*/ 2519 h 19998"/>
                <a:gd name="connsiteX493" fmla="*/ 14815 w 19998"/>
                <a:gd name="connsiteY493" fmla="*/ 2622 h 19998"/>
                <a:gd name="connsiteX494" fmla="*/ 14796 w 19998"/>
                <a:gd name="connsiteY494" fmla="*/ 2904 h 19998"/>
                <a:gd name="connsiteX495" fmla="*/ 14918 w 19998"/>
                <a:gd name="connsiteY495" fmla="*/ 2904 h 19998"/>
                <a:gd name="connsiteX496" fmla="*/ 14918 w 19998"/>
                <a:gd name="connsiteY496" fmla="*/ 2867 h 19998"/>
                <a:gd name="connsiteX497" fmla="*/ 15001 w 19998"/>
                <a:gd name="connsiteY497" fmla="*/ 2888 h 19998"/>
                <a:gd name="connsiteX498" fmla="*/ 15230 w 19998"/>
                <a:gd name="connsiteY498" fmla="*/ 3074 h 19998"/>
                <a:gd name="connsiteX499" fmla="*/ 15249 w 19998"/>
                <a:gd name="connsiteY499" fmla="*/ 3050 h 19998"/>
                <a:gd name="connsiteX500" fmla="*/ 15249 w 19998"/>
                <a:gd name="connsiteY500" fmla="*/ 3114 h 19998"/>
                <a:gd name="connsiteX501" fmla="*/ 15330 w 19998"/>
                <a:gd name="connsiteY501" fmla="*/ 3114 h 19998"/>
                <a:gd name="connsiteX502" fmla="*/ 15418 w 19998"/>
                <a:gd name="connsiteY502" fmla="*/ 3114 h 19998"/>
                <a:gd name="connsiteX503" fmla="*/ 15499 w 19998"/>
                <a:gd name="connsiteY503" fmla="*/ 3196 h 19998"/>
                <a:gd name="connsiteX504" fmla="*/ 15475 w 19998"/>
                <a:gd name="connsiteY504" fmla="*/ 3252 h 19998"/>
                <a:gd name="connsiteX505" fmla="*/ 15499 w 19998"/>
                <a:gd name="connsiteY505" fmla="*/ 3295 h 19998"/>
                <a:gd name="connsiteX506" fmla="*/ 15499 w 19998"/>
                <a:gd name="connsiteY506" fmla="*/ 3276 h 19998"/>
                <a:gd name="connsiteX507" fmla="*/ 15599 w 19998"/>
                <a:gd name="connsiteY507" fmla="*/ 3276 h 19998"/>
                <a:gd name="connsiteX508" fmla="*/ 15704 w 19998"/>
                <a:gd name="connsiteY508" fmla="*/ 3374 h 19998"/>
                <a:gd name="connsiteX509" fmla="*/ 15682 w 19998"/>
                <a:gd name="connsiteY509" fmla="*/ 3414 h 19998"/>
                <a:gd name="connsiteX510" fmla="*/ 15723 w 19998"/>
                <a:gd name="connsiteY510" fmla="*/ 3478 h 19998"/>
                <a:gd name="connsiteX511" fmla="*/ 15704 w 19998"/>
                <a:gd name="connsiteY511" fmla="*/ 3497 h 19998"/>
                <a:gd name="connsiteX512" fmla="*/ 15747 w 19998"/>
                <a:gd name="connsiteY512" fmla="*/ 3534 h 19998"/>
                <a:gd name="connsiteX513" fmla="*/ 15747 w 19998"/>
                <a:gd name="connsiteY513" fmla="*/ 3518 h 19998"/>
                <a:gd name="connsiteX514" fmla="*/ 15935 w 19998"/>
                <a:gd name="connsiteY514" fmla="*/ 3478 h 19998"/>
                <a:gd name="connsiteX515" fmla="*/ 15935 w 19998"/>
                <a:gd name="connsiteY515" fmla="*/ 3518 h 19998"/>
                <a:gd name="connsiteX516" fmla="*/ 15951 w 19998"/>
                <a:gd name="connsiteY516" fmla="*/ 3518 h 19998"/>
                <a:gd name="connsiteX517" fmla="*/ 15992 w 19998"/>
                <a:gd name="connsiteY517" fmla="*/ 3414 h 19998"/>
                <a:gd name="connsiteX518" fmla="*/ 16156 w 19998"/>
                <a:gd name="connsiteY518" fmla="*/ 3414 h 19998"/>
                <a:gd name="connsiteX519" fmla="*/ 16156 w 19998"/>
                <a:gd name="connsiteY519" fmla="*/ 3374 h 19998"/>
                <a:gd name="connsiteX520" fmla="*/ 16302 w 19998"/>
                <a:gd name="connsiteY520" fmla="*/ 3436 h 19998"/>
                <a:gd name="connsiteX521" fmla="*/ 16285 w 19998"/>
                <a:gd name="connsiteY521" fmla="*/ 3454 h 19998"/>
                <a:gd name="connsiteX522" fmla="*/ 16366 w 19998"/>
                <a:gd name="connsiteY522" fmla="*/ 3518 h 19998"/>
                <a:gd name="connsiteX523" fmla="*/ 16490 w 19998"/>
                <a:gd name="connsiteY523" fmla="*/ 3518 h 19998"/>
                <a:gd name="connsiteX524" fmla="*/ 16506 w 19998"/>
                <a:gd name="connsiteY524" fmla="*/ 3600 h 19998"/>
                <a:gd name="connsiteX525" fmla="*/ 16590 w 19998"/>
                <a:gd name="connsiteY525" fmla="*/ 3624 h 19998"/>
                <a:gd name="connsiteX526" fmla="*/ 16611 w 19998"/>
                <a:gd name="connsiteY526" fmla="*/ 3581 h 19998"/>
                <a:gd name="connsiteX527" fmla="*/ 16694 w 19998"/>
                <a:gd name="connsiteY527" fmla="*/ 3600 h 19998"/>
                <a:gd name="connsiteX528" fmla="*/ 16694 w 19998"/>
                <a:gd name="connsiteY528" fmla="*/ 3560 h 19998"/>
                <a:gd name="connsiteX529" fmla="*/ 16716 w 19998"/>
                <a:gd name="connsiteY529" fmla="*/ 3560 h 19998"/>
                <a:gd name="connsiteX530" fmla="*/ 16716 w 19998"/>
                <a:gd name="connsiteY530" fmla="*/ 3518 h 19998"/>
                <a:gd name="connsiteX531" fmla="*/ 16759 w 19998"/>
                <a:gd name="connsiteY531" fmla="*/ 3497 h 19998"/>
                <a:gd name="connsiteX532" fmla="*/ 16759 w 19998"/>
                <a:gd name="connsiteY532" fmla="*/ 3478 h 19998"/>
                <a:gd name="connsiteX533" fmla="*/ 16940 w 19998"/>
                <a:gd name="connsiteY533" fmla="*/ 3478 h 19998"/>
                <a:gd name="connsiteX534" fmla="*/ 17085 w 19998"/>
                <a:gd name="connsiteY534" fmla="*/ 3560 h 19998"/>
                <a:gd name="connsiteX535" fmla="*/ 17085 w 19998"/>
                <a:gd name="connsiteY535" fmla="*/ 3534 h 19998"/>
                <a:gd name="connsiteX536" fmla="*/ 17192 w 19998"/>
                <a:gd name="connsiteY536" fmla="*/ 3518 h 19998"/>
                <a:gd name="connsiteX537" fmla="*/ 17192 w 19998"/>
                <a:gd name="connsiteY537" fmla="*/ 3534 h 19998"/>
                <a:gd name="connsiteX538" fmla="*/ 17373 w 19998"/>
                <a:gd name="connsiteY538" fmla="*/ 3640 h 19998"/>
                <a:gd name="connsiteX539" fmla="*/ 17354 w 19998"/>
                <a:gd name="connsiteY539" fmla="*/ 3663 h 19998"/>
                <a:gd name="connsiteX540" fmla="*/ 17437 w 19998"/>
                <a:gd name="connsiteY540" fmla="*/ 3783 h 19998"/>
                <a:gd name="connsiteX541" fmla="*/ 17397 w 19998"/>
                <a:gd name="connsiteY541" fmla="*/ 3783 h 19998"/>
                <a:gd name="connsiteX542" fmla="*/ 17414 w 19998"/>
                <a:gd name="connsiteY542" fmla="*/ 3826 h 19998"/>
                <a:gd name="connsiteX543" fmla="*/ 17437 w 19998"/>
                <a:gd name="connsiteY543" fmla="*/ 3826 h 19998"/>
                <a:gd name="connsiteX544" fmla="*/ 17602 w 19998"/>
                <a:gd name="connsiteY544" fmla="*/ 4028 h 19998"/>
                <a:gd name="connsiteX545" fmla="*/ 17623 w 19998"/>
                <a:gd name="connsiteY545" fmla="*/ 4091 h 19998"/>
                <a:gd name="connsiteX546" fmla="*/ 17642 w 19998"/>
                <a:gd name="connsiteY546" fmla="*/ 4091 h 19998"/>
                <a:gd name="connsiteX547" fmla="*/ 17683 w 19998"/>
                <a:gd name="connsiteY547" fmla="*/ 4211 h 19998"/>
                <a:gd name="connsiteX548" fmla="*/ 17849 w 19998"/>
                <a:gd name="connsiteY548" fmla="*/ 4211 h 19998"/>
                <a:gd name="connsiteX549" fmla="*/ 17849 w 19998"/>
                <a:gd name="connsiteY549" fmla="*/ 4171 h 19998"/>
                <a:gd name="connsiteX550" fmla="*/ 17871 w 19998"/>
                <a:gd name="connsiteY550" fmla="*/ 4171 h 19998"/>
                <a:gd name="connsiteX551" fmla="*/ 17830 w 19998"/>
                <a:gd name="connsiteY551" fmla="*/ 4091 h 19998"/>
                <a:gd name="connsiteX552" fmla="*/ 17871 w 19998"/>
                <a:gd name="connsiteY552" fmla="*/ 4065 h 19998"/>
                <a:gd name="connsiteX553" fmla="*/ 17935 w 19998"/>
                <a:gd name="connsiteY553" fmla="*/ 4091 h 19998"/>
                <a:gd name="connsiteX554" fmla="*/ 17976 w 19998"/>
                <a:gd name="connsiteY554" fmla="*/ 4065 h 19998"/>
                <a:gd name="connsiteX555" fmla="*/ 18019 w 19998"/>
                <a:gd name="connsiteY555" fmla="*/ 4091 h 19998"/>
                <a:gd name="connsiteX556" fmla="*/ 18140 w 19998"/>
                <a:gd name="connsiteY556" fmla="*/ 4131 h 19998"/>
                <a:gd name="connsiteX557" fmla="*/ 18183 w 19998"/>
                <a:gd name="connsiteY557" fmla="*/ 4293 h 19998"/>
                <a:gd name="connsiteX558" fmla="*/ 18200 w 19998"/>
                <a:gd name="connsiteY558" fmla="*/ 4293 h 19998"/>
                <a:gd name="connsiteX559" fmla="*/ 18223 w 19998"/>
                <a:gd name="connsiteY559" fmla="*/ 4211 h 19998"/>
                <a:gd name="connsiteX560" fmla="*/ 18240 w 19998"/>
                <a:gd name="connsiteY560" fmla="*/ 4211 h 19998"/>
                <a:gd name="connsiteX561" fmla="*/ 18240 w 19998"/>
                <a:gd name="connsiteY561" fmla="*/ 4230 h 19998"/>
                <a:gd name="connsiteX562" fmla="*/ 18281 w 19998"/>
                <a:gd name="connsiteY562" fmla="*/ 4230 h 19998"/>
                <a:gd name="connsiteX563" fmla="*/ 18328 w 19998"/>
                <a:gd name="connsiteY563" fmla="*/ 4270 h 19998"/>
                <a:gd name="connsiteX564" fmla="*/ 18369 w 19998"/>
                <a:gd name="connsiteY564" fmla="*/ 4253 h 19998"/>
                <a:gd name="connsiteX565" fmla="*/ 18388 w 19998"/>
                <a:gd name="connsiteY565" fmla="*/ 4270 h 19998"/>
                <a:gd name="connsiteX566" fmla="*/ 18531 w 19998"/>
                <a:gd name="connsiteY566" fmla="*/ 4253 h 19998"/>
                <a:gd name="connsiteX567" fmla="*/ 18531 w 19998"/>
                <a:gd name="connsiteY567" fmla="*/ 4270 h 19998"/>
                <a:gd name="connsiteX568" fmla="*/ 18631 w 19998"/>
                <a:gd name="connsiteY568" fmla="*/ 4211 h 19998"/>
                <a:gd name="connsiteX569" fmla="*/ 18631 w 19998"/>
                <a:gd name="connsiteY569" fmla="*/ 4131 h 19998"/>
                <a:gd name="connsiteX570" fmla="*/ 18762 w 19998"/>
                <a:gd name="connsiteY570" fmla="*/ 4108 h 19998"/>
                <a:gd name="connsiteX571" fmla="*/ 18778 w 19998"/>
                <a:gd name="connsiteY571" fmla="*/ 4148 h 19998"/>
                <a:gd name="connsiteX572" fmla="*/ 18821 w 19998"/>
                <a:gd name="connsiteY572" fmla="*/ 4131 h 19998"/>
                <a:gd name="connsiteX573" fmla="*/ 18943 w 19998"/>
                <a:gd name="connsiteY573" fmla="*/ 4333 h 19998"/>
                <a:gd name="connsiteX574" fmla="*/ 19047 w 19998"/>
                <a:gd name="connsiteY574" fmla="*/ 4333 h 19998"/>
                <a:gd name="connsiteX575" fmla="*/ 19064 w 19998"/>
                <a:gd name="connsiteY575" fmla="*/ 4392 h 19998"/>
                <a:gd name="connsiteX576" fmla="*/ 19152 w 19998"/>
                <a:gd name="connsiteY576" fmla="*/ 4392 h 19998"/>
                <a:gd name="connsiteX577" fmla="*/ 19152 w 19998"/>
                <a:gd name="connsiteY577" fmla="*/ 4373 h 19998"/>
                <a:gd name="connsiteX578" fmla="*/ 19212 w 19998"/>
                <a:gd name="connsiteY578" fmla="*/ 4373 h 19998"/>
                <a:gd name="connsiteX579" fmla="*/ 19212 w 19998"/>
                <a:gd name="connsiteY579" fmla="*/ 4392 h 19998"/>
                <a:gd name="connsiteX580" fmla="*/ 19317 w 19998"/>
                <a:gd name="connsiteY580" fmla="*/ 4333 h 19998"/>
                <a:gd name="connsiteX581" fmla="*/ 19417 w 19998"/>
                <a:gd name="connsiteY581" fmla="*/ 4392 h 19998"/>
                <a:gd name="connsiteX582" fmla="*/ 19443 w 19998"/>
                <a:gd name="connsiteY582" fmla="*/ 4373 h 19998"/>
                <a:gd name="connsiteX583" fmla="*/ 19500 w 19998"/>
                <a:gd name="connsiteY583" fmla="*/ 4373 h 19998"/>
                <a:gd name="connsiteX584" fmla="*/ 19521 w 19998"/>
                <a:gd name="connsiteY584" fmla="*/ 4352 h 19998"/>
                <a:gd name="connsiteX585" fmla="*/ 19998 w 19998"/>
                <a:gd name="connsiteY585" fmla="*/ 4512 h 19998"/>
                <a:gd name="connsiteX586" fmla="*/ 19750 w 19998"/>
                <a:gd name="connsiteY586" fmla="*/ 4939 h 19998"/>
                <a:gd name="connsiteX587" fmla="*/ 19712 w 19998"/>
                <a:gd name="connsiteY587" fmla="*/ 4939 h 19998"/>
                <a:gd name="connsiteX588" fmla="*/ 19686 w 19998"/>
                <a:gd name="connsiteY588" fmla="*/ 5003 h 19998"/>
                <a:gd name="connsiteX589" fmla="*/ 19645 w 19998"/>
                <a:gd name="connsiteY589" fmla="*/ 5003 h 19998"/>
                <a:gd name="connsiteX590" fmla="*/ 19131 w 19998"/>
                <a:gd name="connsiteY590" fmla="*/ 6512 h 19998"/>
                <a:gd name="connsiteX591" fmla="*/ 19236 w 19998"/>
                <a:gd name="connsiteY591" fmla="*/ 7750 h 19998"/>
                <a:gd name="connsiteX592" fmla="*/ 19212 w 19998"/>
                <a:gd name="connsiteY592" fmla="*/ 7750 h 19998"/>
                <a:gd name="connsiteX593" fmla="*/ 19090 w 19998"/>
                <a:gd name="connsiteY593" fmla="*/ 7870 h 19998"/>
                <a:gd name="connsiteX594" fmla="*/ 19152 w 19998"/>
                <a:gd name="connsiteY594" fmla="*/ 7853 h 19998"/>
                <a:gd name="connsiteX595" fmla="*/ 19064 w 19998"/>
                <a:gd name="connsiteY595" fmla="*/ 7973 h 19998"/>
                <a:gd name="connsiteX596" fmla="*/ 18983 w 19998"/>
                <a:gd name="connsiteY596" fmla="*/ 7973 h 19998"/>
                <a:gd name="connsiteX597" fmla="*/ 18714 w 19998"/>
                <a:gd name="connsiteY597" fmla="*/ 8135 h 19998"/>
                <a:gd name="connsiteX598" fmla="*/ 18695 w 19998"/>
                <a:gd name="connsiteY598" fmla="*/ 8093 h 19998"/>
                <a:gd name="connsiteX599" fmla="*/ 18614 w 19998"/>
                <a:gd name="connsiteY599" fmla="*/ 7997 h 19998"/>
                <a:gd name="connsiteX600" fmla="*/ 18304 w 19998"/>
                <a:gd name="connsiteY60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868 w 19998"/>
                <a:gd name="connsiteY225" fmla="*/ 19060 h 19998"/>
                <a:gd name="connsiteX226" fmla="*/ 6730 w 19998"/>
                <a:gd name="connsiteY226" fmla="*/ 18877 h 19998"/>
                <a:gd name="connsiteX227" fmla="*/ 6599 w 19998"/>
                <a:gd name="connsiteY227" fmla="*/ 18837 h 19998"/>
                <a:gd name="connsiteX228" fmla="*/ 6478 w 19998"/>
                <a:gd name="connsiteY228" fmla="*/ 18731 h 19998"/>
                <a:gd name="connsiteX229" fmla="*/ 6254 w 19998"/>
                <a:gd name="connsiteY229" fmla="*/ 18858 h 19998"/>
                <a:gd name="connsiteX230" fmla="*/ 6149 w 19998"/>
                <a:gd name="connsiteY230" fmla="*/ 18773 h 19998"/>
                <a:gd name="connsiteX231" fmla="*/ 6066 w 19998"/>
                <a:gd name="connsiteY231" fmla="*/ 18877 h 19998"/>
                <a:gd name="connsiteX232" fmla="*/ 6025 w 19998"/>
                <a:gd name="connsiteY232" fmla="*/ 18858 h 19998"/>
                <a:gd name="connsiteX233" fmla="*/ 5861 w 19998"/>
                <a:gd name="connsiteY233" fmla="*/ 18632 h 19998"/>
                <a:gd name="connsiteX234" fmla="*/ 5732 w 19998"/>
                <a:gd name="connsiteY234" fmla="*/ 18447 h 19998"/>
                <a:gd name="connsiteX235" fmla="*/ 5075 w 19998"/>
                <a:gd name="connsiteY235" fmla="*/ 18310 h 19998"/>
                <a:gd name="connsiteX236" fmla="*/ 4806 w 19998"/>
                <a:gd name="connsiteY236" fmla="*/ 18165 h 19998"/>
                <a:gd name="connsiteX237" fmla="*/ 4725 w 19998"/>
                <a:gd name="connsiteY237" fmla="*/ 18247 h 19998"/>
                <a:gd name="connsiteX238" fmla="*/ 4515 w 19998"/>
                <a:gd name="connsiteY238" fmla="*/ 18101 h 19998"/>
                <a:gd name="connsiteX239" fmla="*/ 4684 w 19998"/>
                <a:gd name="connsiteY239" fmla="*/ 17737 h 19998"/>
                <a:gd name="connsiteX240" fmla="*/ 4415 w 19998"/>
                <a:gd name="connsiteY240" fmla="*/ 17634 h 19998"/>
                <a:gd name="connsiteX241" fmla="*/ 4294 w 19998"/>
                <a:gd name="connsiteY241" fmla="*/ 17594 h 19998"/>
                <a:gd name="connsiteX242" fmla="*/ 4103 w 19998"/>
                <a:gd name="connsiteY242" fmla="*/ 17617 h 19998"/>
                <a:gd name="connsiteX243" fmla="*/ 4063 w 19998"/>
                <a:gd name="connsiteY243" fmla="*/ 17495 h 19998"/>
                <a:gd name="connsiteX244" fmla="*/ 4041 w 19998"/>
                <a:gd name="connsiteY244" fmla="*/ 17495 h 19998"/>
                <a:gd name="connsiteX245" fmla="*/ 4025 w 19998"/>
                <a:gd name="connsiteY245" fmla="*/ 17432 h 19998"/>
                <a:gd name="connsiteX246" fmla="*/ 4103 w 19998"/>
                <a:gd name="connsiteY246" fmla="*/ 17415 h 19998"/>
                <a:gd name="connsiteX247" fmla="*/ 4251 w 19998"/>
                <a:gd name="connsiteY247" fmla="*/ 17389 h 19998"/>
                <a:gd name="connsiteX248" fmla="*/ 4251 w 19998"/>
                <a:gd name="connsiteY248" fmla="*/ 17373 h 19998"/>
                <a:gd name="connsiteX249" fmla="*/ 4499 w 19998"/>
                <a:gd name="connsiteY249" fmla="*/ 17084 h 19998"/>
                <a:gd name="connsiteX250" fmla="*/ 5037 w 19998"/>
                <a:gd name="connsiteY250" fmla="*/ 14969 h 19998"/>
                <a:gd name="connsiteX251" fmla="*/ 5011 w 19998"/>
                <a:gd name="connsiteY251" fmla="*/ 14767 h 19998"/>
                <a:gd name="connsiteX252" fmla="*/ 5218 w 19998"/>
                <a:gd name="connsiteY252" fmla="*/ 14525 h 19998"/>
                <a:gd name="connsiteX253" fmla="*/ 5427 w 19998"/>
                <a:gd name="connsiteY253" fmla="*/ 14583 h 19998"/>
                <a:gd name="connsiteX254" fmla="*/ 5444 w 19998"/>
                <a:gd name="connsiteY254" fmla="*/ 14525 h 19998"/>
                <a:gd name="connsiteX255" fmla="*/ 5387 w 19998"/>
                <a:gd name="connsiteY255" fmla="*/ 14464 h 19998"/>
                <a:gd name="connsiteX256" fmla="*/ 5427 w 19998"/>
                <a:gd name="connsiteY256" fmla="*/ 14485 h 19998"/>
                <a:gd name="connsiteX257" fmla="*/ 5427 w 19998"/>
                <a:gd name="connsiteY257" fmla="*/ 14464 h 19998"/>
                <a:gd name="connsiteX258" fmla="*/ 5218 w 19998"/>
                <a:gd name="connsiteY258" fmla="*/ 14318 h 19998"/>
                <a:gd name="connsiteX259" fmla="*/ 5075 w 19998"/>
                <a:gd name="connsiteY259" fmla="*/ 14647 h 19998"/>
                <a:gd name="connsiteX260" fmla="*/ 5037 w 19998"/>
                <a:gd name="connsiteY260" fmla="*/ 14623 h 19998"/>
                <a:gd name="connsiteX261" fmla="*/ 5427 w 19998"/>
                <a:gd name="connsiteY261" fmla="*/ 12509 h 19998"/>
                <a:gd name="connsiteX262" fmla="*/ 5470 w 19998"/>
                <a:gd name="connsiteY262" fmla="*/ 12492 h 19998"/>
                <a:gd name="connsiteX263" fmla="*/ 5511 w 19998"/>
                <a:gd name="connsiteY263" fmla="*/ 12548 h 19998"/>
                <a:gd name="connsiteX264" fmla="*/ 5961 w 19998"/>
                <a:gd name="connsiteY264" fmla="*/ 13284 h 19998"/>
                <a:gd name="connsiteX265" fmla="*/ 6352 w 19998"/>
                <a:gd name="connsiteY265" fmla="*/ 14017 h 19998"/>
                <a:gd name="connsiteX266" fmla="*/ 6352 w 19998"/>
                <a:gd name="connsiteY266" fmla="*/ 13808 h 19998"/>
                <a:gd name="connsiteX267" fmla="*/ 6001 w 19998"/>
                <a:gd name="connsiteY267" fmla="*/ 13058 h 19998"/>
                <a:gd name="connsiteX268" fmla="*/ 5675 w 19998"/>
                <a:gd name="connsiteY268" fmla="*/ 12532 h 19998"/>
                <a:gd name="connsiteX269" fmla="*/ 5551 w 19998"/>
                <a:gd name="connsiteY269" fmla="*/ 12410 h 19998"/>
                <a:gd name="connsiteX270" fmla="*/ 5258 w 19998"/>
                <a:gd name="connsiteY270" fmla="*/ 12227 h 19998"/>
                <a:gd name="connsiteX271" fmla="*/ 5242 w 19998"/>
                <a:gd name="connsiteY271" fmla="*/ 12243 h 19998"/>
                <a:gd name="connsiteX272" fmla="*/ 5175 w 19998"/>
                <a:gd name="connsiteY272" fmla="*/ 11961 h 19998"/>
                <a:gd name="connsiteX273" fmla="*/ 5363 w 19998"/>
                <a:gd name="connsiteY273" fmla="*/ 11961 h 19998"/>
                <a:gd name="connsiteX274" fmla="*/ 5487 w 19998"/>
                <a:gd name="connsiteY274" fmla="*/ 11653 h 19998"/>
                <a:gd name="connsiteX275" fmla="*/ 5470 w 19998"/>
                <a:gd name="connsiteY275" fmla="*/ 11653 h 19998"/>
                <a:gd name="connsiteX276" fmla="*/ 5470 w 19998"/>
                <a:gd name="connsiteY276" fmla="*/ 11637 h 19998"/>
                <a:gd name="connsiteX277" fmla="*/ 5444 w 19998"/>
                <a:gd name="connsiteY277" fmla="*/ 11268 h 19998"/>
                <a:gd name="connsiteX278" fmla="*/ 5339 w 19998"/>
                <a:gd name="connsiteY278" fmla="*/ 11146 h 19998"/>
                <a:gd name="connsiteX279" fmla="*/ 5251 w 19998"/>
                <a:gd name="connsiteY279" fmla="*/ 10849 h 19998"/>
                <a:gd name="connsiteX280" fmla="*/ 4784 w 19998"/>
                <a:gd name="connsiteY280" fmla="*/ 10539 h 19998"/>
                <a:gd name="connsiteX281" fmla="*/ 4603 w 19998"/>
                <a:gd name="connsiteY281" fmla="*/ 10497 h 19998"/>
                <a:gd name="connsiteX282" fmla="*/ 4620 w 19998"/>
                <a:gd name="connsiteY282" fmla="*/ 10476 h 19998"/>
                <a:gd name="connsiteX283" fmla="*/ 3877 w 19998"/>
                <a:gd name="connsiteY283" fmla="*/ 9395 h 19998"/>
                <a:gd name="connsiteX284" fmla="*/ 3941 w 19998"/>
                <a:gd name="connsiteY284" fmla="*/ 9353 h 19998"/>
                <a:gd name="connsiteX285" fmla="*/ 3918 w 19998"/>
                <a:gd name="connsiteY285" fmla="*/ 9353 h 19998"/>
                <a:gd name="connsiteX286" fmla="*/ 4168 w 19998"/>
                <a:gd name="connsiteY286" fmla="*/ 9071 h 19998"/>
                <a:gd name="connsiteX287" fmla="*/ 3753 w 19998"/>
                <a:gd name="connsiteY287" fmla="*/ 8829 h 19998"/>
                <a:gd name="connsiteX288" fmla="*/ 3899 w 19998"/>
                <a:gd name="connsiteY288" fmla="*/ 8645 h 19998"/>
                <a:gd name="connsiteX289" fmla="*/ 3899 w 19998"/>
                <a:gd name="connsiteY289" fmla="*/ 8521 h 19998"/>
                <a:gd name="connsiteX290" fmla="*/ 4472 w 19998"/>
                <a:gd name="connsiteY290" fmla="*/ 8666 h 19998"/>
                <a:gd name="connsiteX291" fmla="*/ 3877 w 19998"/>
                <a:gd name="connsiteY291" fmla="*/ 8457 h 19998"/>
                <a:gd name="connsiteX292" fmla="*/ 3689 w 19998"/>
                <a:gd name="connsiteY292" fmla="*/ 8587 h 19998"/>
                <a:gd name="connsiteX293" fmla="*/ 3360 w 19998"/>
                <a:gd name="connsiteY293" fmla="*/ 8401 h 19998"/>
                <a:gd name="connsiteX294" fmla="*/ 3303 w 19998"/>
                <a:gd name="connsiteY294" fmla="*/ 8239 h 19998"/>
                <a:gd name="connsiteX295" fmla="*/ 3465 w 19998"/>
                <a:gd name="connsiteY295" fmla="*/ 8077 h 19998"/>
                <a:gd name="connsiteX296" fmla="*/ 3344 w 19998"/>
                <a:gd name="connsiteY296" fmla="*/ 7910 h 19998"/>
                <a:gd name="connsiteX297" fmla="*/ 2844 w 19998"/>
                <a:gd name="connsiteY297" fmla="*/ 7933 h 19998"/>
                <a:gd name="connsiteX298" fmla="*/ 3115 w 19998"/>
                <a:gd name="connsiteY298" fmla="*/ 7651 h 19998"/>
                <a:gd name="connsiteX299" fmla="*/ 2477 w 19998"/>
                <a:gd name="connsiteY299" fmla="*/ 7750 h 19998"/>
                <a:gd name="connsiteX300" fmla="*/ 2477 w 19998"/>
                <a:gd name="connsiteY300" fmla="*/ 7973 h 19998"/>
                <a:gd name="connsiteX301" fmla="*/ 2127 w 19998"/>
                <a:gd name="connsiteY301" fmla="*/ 7442 h 19998"/>
                <a:gd name="connsiteX302" fmla="*/ 1831 w 19998"/>
                <a:gd name="connsiteY302" fmla="*/ 7261 h 19998"/>
                <a:gd name="connsiteX303" fmla="*/ 1260 w 19998"/>
                <a:gd name="connsiteY303" fmla="*/ 6996 h 19998"/>
                <a:gd name="connsiteX304" fmla="*/ 1276 w 19998"/>
                <a:gd name="connsiteY304" fmla="*/ 6975 h 19998"/>
                <a:gd name="connsiteX305" fmla="*/ 1260 w 19998"/>
                <a:gd name="connsiteY305" fmla="*/ 6958 h 19998"/>
                <a:gd name="connsiteX306" fmla="*/ 1172 w 19998"/>
                <a:gd name="connsiteY306" fmla="*/ 6892 h 19998"/>
                <a:gd name="connsiteX307" fmla="*/ 886 w 19998"/>
                <a:gd name="connsiteY307" fmla="*/ 6975 h 19998"/>
                <a:gd name="connsiteX308" fmla="*/ 679 w 19998"/>
                <a:gd name="connsiteY308" fmla="*/ 7099 h 19998"/>
                <a:gd name="connsiteX309" fmla="*/ 533 w 19998"/>
                <a:gd name="connsiteY309" fmla="*/ 7078 h 19998"/>
                <a:gd name="connsiteX310" fmla="*/ 533 w 19998"/>
                <a:gd name="connsiteY310" fmla="*/ 7022 h 19998"/>
                <a:gd name="connsiteX311" fmla="*/ 574 w 19998"/>
                <a:gd name="connsiteY311" fmla="*/ 6996 h 19998"/>
                <a:gd name="connsiteX312" fmla="*/ 305 w 19998"/>
                <a:gd name="connsiteY312" fmla="*/ 6568 h 19998"/>
                <a:gd name="connsiteX313" fmla="*/ 264 w 19998"/>
                <a:gd name="connsiteY313" fmla="*/ 6594 h 19998"/>
                <a:gd name="connsiteX314" fmla="*/ 164 w 19998"/>
                <a:gd name="connsiteY314" fmla="*/ 6528 h 19998"/>
                <a:gd name="connsiteX315" fmla="*/ 0 w 19998"/>
                <a:gd name="connsiteY315" fmla="*/ 6490 h 19998"/>
                <a:gd name="connsiteX316" fmla="*/ 17 w 19998"/>
                <a:gd name="connsiteY316" fmla="*/ 6465 h 19998"/>
                <a:gd name="connsiteX317" fmla="*/ 57 w 19998"/>
                <a:gd name="connsiteY317" fmla="*/ 6465 h 19998"/>
                <a:gd name="connsiteX318" fmla="*/ 695 w 19998"/>
                <a:gd name="connsiteY318" fmla="*/ 6408 h 19998"/>
                <a:gd name="connsiteX319" fmla="*/ 760 w 19998"/>
                <a:gd name="connsiteY319" fmla="*/ 6262 h 19998"/>
                <a:gd name="connsiteX320" fmla="*/ 433 w 19998"/>
                <a:gd name="connsiteY320" fmla="*/ 6084 h 19998"/>
                <a:gd name="connsiteX321" fmla="*/ 348 w 19998"/>
                <a:gd name="connsiteY321" fmla="*/ 6204 h 19998"/>
                <a:gd name="connsiteX322" fmla="*/ 329 w 19998"/>
                <a:gd name="connsiteY322" fmla="*/ 6204 h 19998"/>
                <a:gd name="connsiteX323" fmla="*/ 305 w 19998"/>
                <a:gd name="connsiteY323" fmla="*/ 6060 h 19998"/>
                <a:gd name="connsiteX324" fmla="*/ 348 w 19998"/>
                <a:gd name="connsiteY324" fmla="*/ 6044 h 19998"/>
                <a:gd name="connsiteX325" fmla="*/ 348 w 19998"/>
                <a:gd name="connsiteY325" fmla="*/ 5997 h 19998"/>
                <a:gd name="connsiteX326" fmla="*/ 248 w 19998"/>
                <a:gd name="connsiteY326" fmla="*/ 5997 h 19998"/>
                <a:gd name="connsiteX327" fmla="*/ 221 w 19998"/>
                <a:gd name="connsiteY327" fmla="*/ 5938 h 19998"/>
                <a:gd name="connsiteX328" fmla="*/ 329 w 19998"/>
                <a:gd name="connsiteY328" fmla="*/ 5938 h 19998"/>
                <a:gd name="connsiteX329" fmla="*/ 348 w 19998"/>
                <a:gd name="connsiteY329" fmla="*/ 5818 h 19998"/>
                <a:gd name="connsiteX330" fmla="*/ 391 w 19998"/>
                <a:gd name="connsiteY330" fmla="*/ 5818 h 19998"/>
                <a:gd name="connsiteX331" fmla="*/ 369 w 19998"/>
                <a:gd name="connsiteY331" fmla="*/ 5917 h 19998"/>
                <a:gd name="connsiteX332" fmla="*/ 433 w 19998"/>
                <a:gd name="connsiteY332" fmla="*/ 5877 h 19998"/>
                <a:gd name="connsiteX333" fmla="*/ 433 w 19998"/>
                <a:gd name="connsiteY333" fmla="*/ 5898 h 19998"/>
                <a:gd name="connsiteX334" fmla="*/ 410 w 19998"/>
                <a:gd name="connsiteY334" fmla="*/ 5917 h 19998"/>
                <a:gd name="connsiteX335" fmla="*/ 555 w 19998"/>
                <a:gd name="connsiteY335" fmla="*/ 5938 h 19998"/>
                <a:gd name="connsiteX336" fmla="*/ 555 w 19998"/>
                <a:gd name="connsiteY336" fmla="*/ 5955 h 19998"/>
                <a:gd name="connsiteX337" fmla="*/ 738 w 19998"/>
                <a:gd name="connsiteY337" fmla="*/ 5938 h 19998"/>
                <a:gd name="connsiteX338" fmla="*/ 695 w 19998"/>
                <a:gd name="connsiteY338" fmla="*/ 5835 h 19998"/>
                <a:gd name="connsiteX339" fmla="*/ 655 w 19998"/>
                <a:gd name="connsiteY339" fmla="*/ 5835 h 19998"/>
                <a:gd name="connsiteX340" fmla="*/ 598 w 19998"/>
                <a:gd name="connsiteY340" fmla="*/ 5736 h 19998"/>
                <a:gd name="connsiteX341" fmla="*/ 141 w 19998"/>
                <a:gd name="connsiteY341" fmla="*/ 5778 h 19998"/>
                <a:gd name="connsiteX342" fmla="*/ 141 w 19998"/>
                <a:gd name="connsiteY342" fmla="*/ 5795 h 19998"/>
                <a:gd name="connsiteX343" fmla="*/ 17 w 19998"/>
                <a:gd name="connsiteY343" fmla="*/ 5818 h 19998"/>
                <a:gd name="connsiteX344" fmla="*/ 141 w 19998"/>
                <a:gd name="connsiteY344" fmla="*/ 5287 h 19998"/>
                <a:gd name="connsiteX345" fmla="*/ 181 w 19998"/>
                <a:gd name="connsiteY345" fmla="*/ 5268 h 19998"/>
                <a:gd name="connsiteX346" fmla="*/ 348 w 19998"/>
                <a:gd name="connsiteY346" fmla="*/ 5247 h 19998"/>
                <a:gd name="connsiteX347" fmla="*/ 450 w 19998"/>
                <a:gd name="connsiteY347" fmla="*/ 5149 h 19998"/>
                <a:gd name="connsiteX348" fmla="*/ 617 w 19998"/>
                <a:gd name="connsiteY348" fmla="*/ 5149 h 19998"/>
                <a:gd name="connsiteX349" fmla="*/ 803 w 19998"/>
                <a:gd name="connsiteY349" fmla="*/ 5085 h 19998"/>
                <a:gd name="connsiteX350" fmla="*/ 826 w 19998"/>
                <a:gd name="connsiteY350" fmla="*/ 5106 h 19998"/>
                <a:gd name="connsiteX351" fmla="*/ 803 w 19998"/>
                <a:gd name="connsiteY351" fmla="*/ 5149 h 19998"/>
                <a:gd name="connsiteX352" fmla="*/ 1276 w 19998"/>
                <a:gd name="connsiteY352" fmla="*/ 5022 h 19998"/>
                <a:gd name="connsiteX353" fmla="*/ 1276 w 19998"/>
                <a:gd name="connsiteY353" fmla="*/ 5003 h 19998"/>
                <a:gd name="connsiteX354" fmla="*/ 1276 w 19998"/>
                <a:gd name="connsiteY354" fmla="*/ 5022 h 19998"/>
                <a:gd name="connsiteX355" fmla="*/ 1298 w 19998"/>
                <a:gd name="connsiteY355" fmla="*/ 5022 h 19998"/>
                <a:gd name="connsiteX356" fmla="*/ 1341 w 19998"/>
                <a:gd name="connsiteY356" fmla="*/ 5165 h 19998"/>
                <a:gd name="connsiteX357" fmla="*/ 1524 w 19998"/>
                <a:gd name="connsiteY357" fmla="*/ 5069 h 19998"/>
                <a:gd name="connsiteX358" fmla="*/ 1562 w 19998"/>
                <a:gd name="connsiteY358" fmla="*/ 5069 h 19998"/>
                <a:gd name="connsiteX359" fmla="*/ 1815 w 19998"/>
                <a:gd name="connsiteY359" fmla="*/ 5125 h 19998"/>
                <a:gd name="connsiteX360" fmla="*/ 1936 w 19998"/>
                <a:gd name="connsiteY360" fmla="*/ 5165 h 19998"/>
                <a:gd name="connsiteX361" fmla="*/ 1936 w 19998"/>
                <a:gd name="connsiteY361" fmla="*/ 5149 h 19998"/>
                <a:gd name="connsiteX362" fmla="*/ 1979 w 19998"/>
                <a:gd name="connsiteY362" fmla="*/ 5003 h 19998"/>
                <a:gd name="connsiteX363" fmla="*/ 1936 w 19998"/>
                <a:gd name="connsiteY363" fmla="*/ 4939 h 19998"/>
                <a:gd name="connsiteX364" fmla="*/ 2103 w 19998"/>
                <a:gd name="connsiteY364" fmla="*/ 4820 h 19998"/>
                <a:gd name="connsiteX365" fmla="*/ 2496 w 19998"/>
                <a:gd name="connsiteY365" fmla="*/ 4777 h 19998"/>
                <a:gd name="connsiteX366" fmla="*/ 2536 w 19998"/>
                <a:gd name="connsiteY366" fmla="*/ 4860 h 19998"/>
                <a:gd name="connsiteX367" fmla="*/ 2722 w 19998"/>
                <a:gd name="connsiteY367" fmla="*/ 4761 h 19998"/>
                <a:gd name="connsiteX368" fmla="*/ 2722 w 19998"/>
                <a:gd name="connsiteY368" fmla="*/ 4900 h 19998"/>
                <a:gd name="connsiteX369" fmla="*/ 2805 w 19998"/>
                <a:gd name="connsiteY369" fmla="*/ 4923 h 19998"/>
                <a:gd name="connsiteX370" fmla="*/ 2970 w 19998"/>
                <a:gd name="connsiteY370" fmla="*/ 5189 h 19998"/>
                <a:gd name="connsiteX371" fmla="*/ 3256 w 19998"/>
                <a:gd name="connsiteY371" fmla="*/ 5673 h 19998"/>
                <a:gd name="connsiteX372" fmla="*/ 3608 w 19998"/>
                <a:gd name="connsiteY372" fmla="*/ 5391 h 19998"/>
                <a:gd name="connsiteX373" fmla="*/ 3860 w 19998"/>
                <a:gd name="connsiteY373" fmla="*/ 5268 h 19998"/>
                <a:gd name="connsiteX374" fmla="*/ 3999 w 19998"/>
                <a:gd name="connsiteY374" fmla="*/ 5534 h 19998"/>
                <a:gd name="connsiteX375" fmla="*/ 4351 w 19998"/>
                <a:gd name="connsiteY375" fmla="*/ 5351 h 19998"/>
                <a:gd name="connsiteX376" fmla="*/ 4580 w 19998"/>
                <a:gd name="connsiteY376" fmla="*/ 5268 h 19998"/>
                <a:gd name="connsiteX377" fmla="*/ 4580 w 19998"/>
                <a:gd name="connsiteY377" fmla="*/ 5471 h 19998"/>
                <a:gd name="connsiteX378" fmla="*/ 4994 w 19998"/>
                <a:gd name="connsiteY378" fmla="*/ 5449 h 19998"/>
                <a:gd name="connsiteX379" fmla="*/ 5323 w 19998"/>
                <a:gd name="connsiteY379" fmla="*/ 5471 h 19998"/>
                <a:gd name="connsiteX380" fmla="*/ 5242 w 19998"/>
                <a:gd name="connsiteY380" fmla="*/ 5407 h 19998"/>
                <a:gd name="connsiteX381" fmla="*/ 4994 w 19998"/>
                <a:gd name="connsiteY381" fmla="*/ 5003 h 19998"/>
                <a:gd name="connsiteX382" fmla="*/ 4970 w 19998"/>
                <a:gd name="connsiteY382" fmla="*/ 5003 h 19998"/>
                <a:gd name="connsiteX383" fmla="*/ 5054 w 19998"/>
                <a:gd name="connsiteY383" fmla="*/ 4618 h 19998"/>
                <a:gd name="connsiteX384" fmla="*/ 5054 w 19998"/>
                <a:gd name="connsiteY384" fmla="*/ 4601 h 19998"/>
                <a:gd name="connsiteX385" fmla="*/ 5037 w 19998"/>
                <a:gd name="connsiteY385" fmla="*/ 4618 h 19998"/>
                <a:gd name="connsiteX386" fmla="*/ 5011 w 19998"/>
                <a:gd name="connsiteY386" fmla="*/ 4131 h 19998"/>
                <a:gd name="connsiteX387" fmla="*/ 4642 w 19998"/>
                <a:gd name="connsiteY387" fmla="*/ 3335 h 19998"/>
                <a:gd name="connsiteX388" fmla="*/ 4663 w 19998"/>
                <a:gd name="connsiteY388" fmla="*/ 3092 h 19998"/>
                <a:gd name="connsiteX389" fmla="*/ 4563 w 19998"/>
                <a:gd name="connsiteY389" fmla="*/ 3050 h 19998"/>
                <a:gd name="connsiteX390" fmla="*/ 4684 w 19998"/>
                <a:gd name="connsiteY390" fmla="*/ 2947 h 19998"/>
                <a:gd name="connsiteX391" fmla="*/ 5242 w 19998"/>
                <a:gd name="connsiteY391" fmla="*/ 3092 h 19998"/>
                <a:gd name="connsiteX392" fmla="*/ 5258 w 19998"/>
                <a:gd name="connsiteY392" fmla="*/ 3029 h 19998"/>
                <a:gd name="connsiteX393" fmla="*/ 5570 w 19998"/>
                <a:gd name="connsiteY393" fmla="*/ 3050 h 19998"/>
                <a:gd name="connsiteX394" fmla="*/ 5632 w 19998"/>
                <a:gd name="connsiteY394" fmla="*/ 3252 h 19998"/>
                <a:gd name="connsiteX395" fmla="*/ 5592 w 19998"/>
                <a:gd name="connsiteY395" fmla="*/ 3252 h 19998"/>
                <a:gd name="connsiteX396" fmla="*/ 5570 w 19998"/>
                <a:gd name="connsiteY396" fmla="*/ 3316 h 19998"/>
                <a:gd name="connsiteX397" fmla="*/ 5511 w 19998"/>
                <a:gd name="connsiteY397" fmla="*/ 3316 h 19998"/>
                <a:gd name="connsiteX398" fmla="*/ 5675 w 19998"/>
                <a:gd name="connsiteY398" fmla="*/ 3800 h 19998"/>
                <a:gd name="connsiteX399" fmla="*/ 5649 w 19998"/>
                <a:gd name="connsiteY399" fmla="*/ 3826 h 19998"/>
                <a:gd name="connsiteX400" fmla="*/ 5732 w 19998"/>
                <a:gd name="connsiteY400" fmla="*/ 3842 h 19998"/>
                <a:gd name="connsiteX401" fmla="*/ 5713 w 19998"/>
                <a:gd name="connsiteY401" fmla="*/ 3842 h 19998"/>
                <a:gd name="connsiteX402" fmla="*/ 5732 w 19998"/>
                <a:gd name="connsiteY402" fmla="*/ 3882 h 19998"/>
                <a:gd name="connsiteX403" fmla="*/ 5775 w 19998"/>
                <a:gd name="connsiteY403" fmla="*/ 3882 h 19998"/>
                <a:gd name="connsiteX404" fmla="*/ 5861 w 19998"/>
                <a:gd name="connsiteY404" fmla="*/ 3762 h 19998"/>
                <a:gd name="connsiteX405" fmla="*/ 6499 w 19998"/>
                <a:gd name="connsiteY405" fmla="*/ 3906 h 19998"/>
                <a:gd name="connsiteX406" fmla="*/ 7611 w 19998"/>
                <a:gd name="connsiteY406" fmla="*/ 3826 h 19998"/>
                <a:gd name="connsiteX407" fmla="*/ 7923 w 19998"/>
                <a:gd name="connsiteY407" fmla="*/ 3722 h 19998"/>
                <a:gd name="connsiteX408" fmla="*/ 8045 w 19998"/>
                <a:gd name="connsiteY408" fmla="*/ 3703 h 19998"/>
                <a:gd name="connsiteX409" fmla="*/ 7611 w 19998"/>
                <a:gd name="connsiteY409" fmla="*/ 3600 h 19998"/>
                <a:gd name="connsiteX410" fmla="*/ 7611 w 19998"/>
                <a:gd name="connsiteY410" fmla="*/ 3581 h 19998"/>
                <a:gd name="connsiteX411" fmla="*/ 7799 w 19998"/>
                <a:gd name="connsiteY411" fmla="*/ 3092 h 19998"/>
                <a:gd name="connsiteX412" fmla="*/ 9574 w 19998"/>
                <a:gd name="connsiteY412" fmla="*/ 2317 h 19998"/>
                <a:gd name="connsiteX413" fmla="*/ 9843 w 19998"/>
                <a:gd name="connsiteY413" fmla="*/ 1993 h 19998"/>
                <a:gd name="connsiteX414" fmla="*/ 9902 w 19998"/>
                <a:gd name="connsiteY414" fmla="*/ 2051 h 19998"/>
                <a:gd name="connsiteX415" fmla="*/ 10031 w 19998"/>
                <a:gd name="connsiteY415" fmla="*/ 2051 h 19998"/>
                <a:gd name="connsiteX416" fmla="*/ 9964 w 19998"/>
                <a:gd name="connsiteY416" fmla="*/ 1972 h 19998"/>
                <a:gd name="connsiteX417" fmla="*/ 9943 w 19998"/>
                <a:gd name="connsiteY417" fmla="*/ 1993 h 19998"/>
                <a:gd name="connsiteX418" fmla="*/ 9843 w 19998"/>
                <a:gd name="connsiteY418" fmla="*/ 1645 h 19998"/>
                <a:gd name="connsiteX419" fmla="*/ 9902 w 19998"/>
                <a:gd name="connsiteY419" fmla="*/ 1645 h 19998"/>
                <a:gd name="connsiteX420" fmla="*/ 9902 w 19998"/>
                <a:gd name="connsiteY420" fmla="*/ 1628 h 19998"/>
                <a:gd name="connsiteX421" fmla="*/ 9902 w 19998"/>
                <a:gd name="connsiteY421" fmla="*/ 1607 h 19998"/>
                <a:gd name="connsiteX422" fmla="*/ 9843 w 19998"/>
                <a:gd name="connsiteY422" fmla="*/ 1542 h 19998"/>
                <a:gd name="connsiteX423" fmla="*/ 9886 w 19998"/>
                <a:gd name="connsiteY423" fmla="*/ 1260 h 19998"/>
                <a:gd name="connsiteX424" fmla="*/ 9926 w 19998"/>
                <a:gd name="connsiteY424" fmla="*/ 1243 h 19998"/>
                <a:gd name="connsiteX425" fmla="*/ 9886 w 19998"/>
                <a:gd name="connsiteY425" fmla="*/ 815 h 19998"/>
                <a:gd name="connsiteX426" fmla="*/ 9902 w 19998"/>
                <a:gd name="connsiteY426" fmla="*/ 815 h 19998"/>
                <a:gd name="connsiteX427" fmla="*/ 9886 w 19998"/>
                <a:gd name="connsiteY427" fmla="*/ 484 h 19998"/>
                <a:gd name="connsiteX428" fmla="*/ 10645 w 19998"/>
                <a:gd name="connsiteY428" fmla="*/ 186 h 19998"/>
                <a:gd name="connsiteX429" fmla="*/ 11307 w 19998"/>
                <a:gd name="connsiteY429" fmla="*/ 0 h 19998"/>
                <a:gd name="connsiteX430" fmla="*/ 11431 w 19998"/>
                <a:gd name="connsiteY430" fmla="*/ 324 h 19998"/>
                <a:gd name="connsiteX431" fmla="*/ 11431 w 19998"/>
                <a:gd name="connsiteY431" fmla="*/ 630 h 19998"/>
                <a:gd name="connsiteX432" fmla="*/ 11577 w 19998"/>
                <a:gd name="connsiteY432" fmla="*/ 630 h 19998"/>
                <a:gd name="connsiteX433" fmla="*/ 11700 w 19998"/>
                <a:gd name="connsiteY433" fmla="*/ 832 h 19998"/>
                <a:gd name="connsiteX434" fmla="*/ 11822 w 19998"/>
                <a:gd name="connsiteY434" fmla="*/ 895 h 19998"/>
                <a:gd name="connsiteX435" fmla="*/ 12158 w 19998"/>
                <a:gd name="connsiteY435" fmla="*/ 670 h 19998"/>
                <a:gd name="connsiteX436" fmla="*/ 12279 w 19998"/>
                <a:gd name="connsiteY436" fmla="*/ 792 h 19998"/>
                <a:gd name="connsiteX437" fmla="*/ 12255 w 19998"/>
                <a:gd name="connsiteY437" fmla="*/ 815 h 19998"/>
                <a:gd name="connsiteX438" fmla="*/ 12360 w 19998"/>
                <a:gd name="connsiteY438" fmla="*/ 895 h 19998"/>
                <a:gd name="connsiteX439" fmla="*/ 12360 w 19998"/>
                <a:gd name="connsiteY439" fmla="*/ 912 h 19998"/>
                <a:gd name="connsiteX440" fmla="*/ 12339 w 19998"/>
                <a:gd name="connsiteY440" fmla="*/ 935 h 19998"/>
                <a:gd name="connsiteX441" fmla="*/ 12548 w 19998"/>
                <a:gd name="connsiteY441" fmla="*/ 1342 h 19998"/>
                <a:gd name="connsiteX442" fmla="*/ 12753 w 19998"/>
                <a:gd name="connsiteY442" fmla="*/ 1260 h 19998"/>
                <a:gd name="connsiteX443" fmla="*/ 12729 w 19998"/>
                <a:gd name="connsiteY443" fmla="*/ 1363 h 19998"/>
                <a:gd name="connsiteX444" fmla="*/ 12834 w 19998"/>
                <a:gd name="connsiteY444" fmla="*/ 1323 h 19998"/>
                <a:gd name="connsiteX445" fmla="*/ 12853 w 19998"/>
                <a:gd name="connsiteY445" fmla="*/ 1342 h 19998"/>
                <a:gd name="connsiteX446" fmla="*/ 12901 w 19998"/>
                <a:gd name="connsiteY446" fmla="*/ 1342 h 19998"/>
                <a:gd name="connsiteX447" fmla="*/ 13039 w 19998"/>
                <a:gd name="connsiteY447" fmla="*/ 1769 h 19998"/>
                <a:gd name="connsiteX448" fmla="*/ 13039 w 19998"/>
                <a:gd name="connsiteY448" fmla="*/ 1751 h 19998"/>
                <a:gd name="connsiteX449" fmla="*/ 13065 w 19998"/>
                <a:gd name="connsiteY449" fmla="*/ 1751 h 19998"/>
                <a:gd name="connsiteX450" fmla="*/ 13082 w 19998"/>
                <a:gd name="connsiteY450" fmla="*/ 1671 h 19998"/>
                <a:gd name="connsiteX451" fmla="*/ 13186 w 19998"/>
                <a:gd name="connsiteY451" fmla="*/ 1645 h 19998"/>
                <a:gd name="connsiteX452" fmla="*/ 13203 w 19998"/>
                <a:gd name="connsiteY452" fmla="*/ 1671 h 19998"/>
                <a:gd name="connsiteX453" fmla="*/ 13203 w 19998"/>
                <a:gd name="connsiteY453" fmla="*/ 1645 h 19998"/>
                <a:gd name="connsiteX454" fmla="*/ 13267 w 19998"/>
                <a:gd name="connsiteY454" fmla="*/ 1645 h 19998"/>
                <a:gd name="connsiteX455" fmla="*/ 13267 w 19998"/>
                <a:gd name="connsiteY455" fmla="*/ 1671 h 19998"/>
                <a:gd name="connsiteX456" fmla="*/ 13308 w 19998"/>
                <a:gd name="connsiteY456" fmla="*/ 1687 h 19998"/>
                <a:gd name="connsiteX457" fmla="*/ 13308 w 19998"/>
                <a:gd name="connsiteY457" fmla="*/ 1711 h 19998"/>
                <a:gd name="connsiteX458" fmla="*/ 13515 w 19998"/>
                <a:gd name="connsiteY458" fmla="*/ 1628 h 19998"/>
                <a:gd name="connsiteX459" fmla="*/ 13598 w 19998"/>
                <a:gd name="connsiteY459" fmla="*/ 1751 h 19998"/>
                <a:gd name="connsiteX460" fmla="*/ 13660 w 19998"/>
                <a:gd name="connsiteY460" fmla="*/ 1769 h 19998"/>
                <a:gd name="connsiteX461" fmla="*/ 13660 w 19998"/>
                <a:gd name="connsiteY461" fmla="*/ 1833 h 19998"/>
                <a:gd name="connsiteX462" fmla="*/ 13677 w 19998"/>
                <a:gd name="connsiteY462" fmla="*/ 1833 h 19998"/>
                <a:gd name="connsiteX463" fmla="*/ 13677 w 19998"/>
                <a:gd name="connsiteY463" fmla="*/ 1849 h 19998"/>
                <a:gd name="connsiteX464" fmla="*/ 13725 w 19998"/>
                <a:gd name="connsiteY464" fmla="*/ 1849 h 19998"/>
                <a:gd name="connsiteX465" fmla="*/ 13703 w 19998"/>
                <a:gd name="connsiteY465" fmla="*/ 1833 h 19998"/>
                <a:gd name="connsiteX466" fmla="*/ 13725 w 19998"/>
                <a:gd name="connsiteY466" fmla="*/ 1791 h 19998"/>
                <a:gd name="connsiteX467" fmla="*/ 13808 w 19998"/>
                <a:gd name="connsiteY467" fmla="*/ 1873 h 19998"/>
                <a:gd name="connsiteX468" fmla="*/ 13725 w 19998"/>
                <a:gd name="connsiteY468" fmla="*/ 2155 h 19998"/>
                <a:gd name="connsiteX469" fmla="*/ 13725 w 19998"/>
                <a:gd name="connsiteY469" fmla="*/ 2138 h 19998"/>
                <a:gd name="connsiteX470" fmla="*/ 13784 w 19998"/>
                <a:gd name="connsiteY470" fmla="*/ 2155 h 19998"/>
                <a:gd name="connsiteX471" fmla="*/ 13825 w 19998"/>
                <a:gd name="connsiteY471" fmla="*/ 2301 h 19998"/>
                <a:gd name="connsiteX472" fmla="*/ 13703 w 19998"/>
                <a:gd name="connsiteY472" fmla="*/ 2420 h 19998"/>
                <a:gd name="connsiteX473" fmla="*/ 13741 w 19998"/>
                <a:gd name="connsiteY473" fmla="*/ 2463 h 19998"/>
                <a:gd name="connsiteX474" fmla="*/ 13703 w 19998"/>
                <a:gd name="connsiteY474" fmla="*/ 2503 h 19998"/>
                <a:gd name="connsiteX475" fmla="*/ 13784 w 19998"/>
                <a:gd name="connsiteY475" fmla="*/ 2519 h 19998"/>
                <a:gd name="connsiteX476" fmla="*/ 13784 w 19998"/>
                <a:gd name="connsiteY476" fmla="*/ 2540 h 19998"/>
                <a:gd name="connsiteX477" fmla="*/ 13849 w 19998"/>
                <a:gd name="connsiteY477" fmla="*/ 2540 h 19998"/>
                <a:gd name="connsiteX478" fmla="*/ 14280 w 19998"/>
                <a:gd name="connsiteY478" fmla="*/ 2540 h 19998"/>
                <a:gd name="connsiteX479" fmla="*/ 14527 w 19998"/>
                <a:gd name="connsiteY479" fmla="*/ 2437 h 19998"/>
                <a:gd name="connsiteX480" fmla="*/ 14527 w 19998"/>
                <a:gd name="connsiteY480" fmla="*/ 2218 h 19998"/>
                <a:gd name="connsiteX481" fmla="*/ 14715 w 19998"/>
                <a:gd name="connsiteY481" fmla="*/ 2051 h 19998"/>
                <a:gd name="connsiteX482" fmla="*/ 14815 w 19998"/>
                <a:gd name="connsiteY482" fmla="*/ 2115 h 19998"/>
                <a:gd name="connsiteX483" fmla="*/ 14775 w 19998"/>
                <a:gd name="connsiteY483" fmla="*/ 2138 h 19998"/>
                <a:gd name="connsiteX484" fmla="*/ 14796 w 19998"/>
                <a:gd name="connsiteY484" fmla="*/ 2218 h 19998"/>
                <a:gd name="connsiteX485" fmla="*/ 14756 w 19998"/>
                <a:gd name="connsiteY485" fmla="*/ 2195 h 19998"/>
                <a:gd name="connsiteX486" fmla="*/ 14732 w 19998"/>
                <a:gd name="connsiteY486" fmla="*/ 2218 h 19998"/>
                <a:gd name="connsiteX487" fmla="*/ 14756 w 19998"/>
                <a:gd name="connsiteY487" fmla="*/ 2237 h 19998"/>
                <a:gd name="connsiteX488" fmla="*/ 14732 w 19998"/>
                <a:gd name="connsiteY488" fmla="*/ 2275 h 19998"/>
                <a:gd name="connsiteX489" fmla="*/ 14715 w 19998"/>
                <a:gd name="connsiteY489" fmla="*/ 2275 h 19998"/>
                <a:gd name="connsiteX490" fmla="*/ 14756 w 19998"/>
                <a:gd name="connsiteY490" fmla="*/ 2341 h 19998"/>
                <a:gd name="connsiteX491" fmla="*/ 14675 w 19998"/>
                <a:gd name="connsiteY491" fmla="*/ 2519 h 19998"/>
                <a:gd name="connsiteX492" fmla="*/ 14815 w 19998"/>
                <a:gd name="connsiteY492" fmla="*/ 2622 h 19998"/>
                <a:gd name="connsiteX493" fmla="*/ 14796 w 19998"/>
                <a:gd name="connsiteY493" fmla="*/ 2904 h 19998"/>
                <a:gd name="connsiteX494" fmla="*/ 14918 w 19998"/>
                <a:gd name="connsiteY494" fmla="*/ 2904 h 19998"/>
                <a:gd name="connsiteX495" fmla="*/ 14918 w 19998"/>
                <a:gd name="connsiteY495" fmla="*/ 2867 h 19998"/>
                <a:gd name="connsiteX496" fmla="*/ 15001 w 19998"/>
                <a:gd name="connsiteY496" fmla="*/ 2888 h 19998"/>
                <a:gd name="connsiteX497" fmla="*/ 15230 w 19998"/>
                <a:gd name="connsiteY497" fmla="*/ 3074 h 19998"/>
                <a:gd name="connsiteX498" fmla="*/ 15249 w 19998"/>
                <a:gd name="connsiteY498" fmla="*/ 3050 h 19998"/>
                <a:gd name="connsiteX499" fmla="*/ 15249 w 19998"/>
                <a:gd name="connsiteY499" fmla="*/ 3114 h 19998"/>
                <a:gd name="connsiteX500" fmla="*/ 15330 w 19998"/>
                <a:gd name="connsiteY500" fmla="*/ 3114 h 19998"/>
                <a:gd name="connsiteX501" fmla="*/ 15418 w 19998"/>
                <a:gd name="connsiteY501" fmla="*/ 3114 h 19998"/>
                <a:gd name="connsiteX502" fmla="*/ 15499 w 19998"/>
                <a:gd name="connsiteY502" fmla="*/ 3196 h 19998"/>
                <a:gd name="connsiteX503" fmla="*/ 15475 w 19998"/>
                <a:gd name="connsiteY503" fmla="*/ 3252 h 19998"/>
                <a:gd name="connsiteX504" fmla="*/ 15499 w 19998"/>
                <a:gd name="connsiteY504" fmla="*/ 3295 h 19998"/>
                <a:gd name="connsiteX505" fmla="*/ 15499 w 19998"/>
                <a:gd name="connsiteY505" fmla="*/ 3276 h 19998"/>
                <a:gd name="connsiteX506" fmla="*/ 15599 w 19998"/>
                <a:gd name="connsiteY506" fmla="*/ 3276 h 19998"/>
                <a:gd name="connsiteX507" fmla="*/ 15704 w 19998"/>
                <a:gd name="connsiteY507" fmla="*/ 3374 h 19998"/>
                <a:gd name="connsiteX508" fmla="*/ 15682 w 19998"/>
                <a:gd name="connsiteY508" fmla="*/ 3414 h 19998"/>
                <a:gd name="connsiteX509" fmla="*/ 15723 w 19998"/>
                <a:gd name="connsiteY509" fmla="*/ 3478 h 19998"/>
                <a:gd name="connsiteX510" fmla="*/ 15704 w 19998"/>
                <a:gd name="connsiteY510" fmla="*/ 3497 h 19998"/>
                <a:gd name="connsiteX511" fmla="*/ 15747 w 19998"/>
                <a:gd name="connsiteY511" fmla="*/ 3534 h 19998"/>
                <a:gd name="connsiteX512" fmla="*/ 15747 w 19998"/>
                <a:gd name="connsiteY512" fmla="*/ 3518 h 19998"/>
                <a:gd name="connsiteX513" fmla="*/ 15935 w 19998"/>
                <a:gd name="connsiteY513" fmla="*/ 3478 h 19998"/>
                <a:gd name="connsiteX514" fmla="*/ 15935 w 19998"/>
                <a:gd name="connsiteY514" fmla="*/ 3518 h 19998"/>
                <a:gd name="connsiteX515" fmla="*/ 15951 w 19998"/>
                <a:gd name="connsiteY515" fmla="*/ 3518 h 19998"/>
                <a:gd name="connsiteX516" fmla="*/ 15992 w 19998"/>
                <a:gd name="connsiteY516" fmla="*/ 3414 h 19998"/>
                <a:gd name="connsiteX517" fmla="*/ 16156 w 19998"/>
                <a:gd name="connsiteY517" fmla="*/ 3414 h 19998"/>
                <a:gd name="connsiteX518" fmla="*/ 16156 w 19998"/>
                <a:gd name="connsiteY518" fmla="*/ 3374 h 19998"/>
                <a:gd name="connsiteX519" fmla="*/ 16302 w 19998"/>
                <a:gd name="connsiteY519" fmla="*/ 3436 h 19998"/>
                <a:gd name="connsiteX520" fmla="*/ 16285 w 19998"/>
                <a:gd name="connsiteY520" fmla="*/ 3454 h 19998"/>
                <a:gd name="connsiteX521" fmla="*/ 16366 w 19998"/>
                <a:gd name="connsiteY521" fmla="*/ 3518 h 19998"/>
                <a:gd name="connsiteX522" fmla="*/ 16490 w 19998"/>
                <a:gd name="connsiteY522" fmla="*/ 3518 h 19998"/>
                <a:gd name="connsiteX523" fmla="*/ 16506 w 19998"/>
                <a:gd name="connsiteY523" fmla="*/ 3600 h 19998"/>
                <a:gd name="connsiteX524" fmla="*/ 16590 w 19998"/>
                <a:gd name="connsiteY524" fmla="*/ 3624 h 19998"/>
                <a:gd name="connsiteX525" fmla="*/ 16611 w 19998"/>
                <a:gd name="connsiteY525" fmla="*/ 3581 h 19998"/>
                <a:gd name="connsiteX526" fmla="*/ 16694 w 19998"/>
                <a:gd name="connsiteY526" fmla="*/ 3600 h 19998"/>
                <a:gd name="connsiteX527" fmla="*/ 16694 w 19998"/>
                <a:gd name="connsiteY527" fmla="*/ 3560 h 19998"/>
                <a:gd name="connsiteX528" fmla="*/ 16716 w 19998"/>
                <a:gd name="connsiteY528" fmla="*/ 3560 h 19998"/>
                <a:gd name="connsiteX529" fmla="*/ 16716 w 19998"/>
                <a:gd name="connsiteY529" fmla="*/ 3518 h 19998"/>
                <a:gd name="connsiteX530" fmla="*/ 16759 w 19998"/>
                <a:gd name="connsiteY530" fmla="*/ 3497 h 19998"/>
                <a:gd name="connsiteX531" fmla="*/ 16759 w 19998"/>
                <a:gd name="connsiteY531" fmla="*/ 3478 h 19998"/>
                <a:gd name="connsiteX532" fmla="*/ 16940 w 19998"/>
                <a:gd name="connsiteY532" fmla="*/ 3478 h 19998"/>
                <a:gd name="connsiteX533" fmla="*/ 17085 w 19998"/>
                <a:gd name="connsiteY533" fmla="*/ 3560 h 19998"/>
                <a:gd name="connsiteX534" fmla="*/ 17085 w 19998"/>
                <a:gd name="connsiteY534" fmla="*/ 3534 h 19998"/>
                <a:gd name="connsiteX535" fmla="*/ 17192 w 19998"/>
                <a:gd name="connsiteY535" fmla="*/ 3518 h 19998"/>
                <a:gd name="connsiteX536" fmla="*/ 17192 w 19998"/>
                <a:gd name="connsiteY536" fmla="*/ 3534 h 19998"/>
                <a:gd name="connsiteX537" fmla="*/ 17373 w 19998"/>
                <a:gd name="connsiteY537" fmla="*/ 3640 h 19998"/>
                <a:gd name="connsiteX538" fmla="*/ 17354 w 19998"/>
                <a:gd name="connsiteY538" fmla="*/ 3663 h 19998"/>
                <a:gd name="connsiteX539" fmla="*/ 17437 w 19998"/>
                <a:gd name="connsiteY539" fmla="*/ 3783 h 19998"/>
                <a:gd name="connsiteX540" fmla="*/ 17397 w 19998"/>
                <a:gd name="connsiteY540" fmla="*/ 3783 h 19998"/>
                <a:gd name="connsiteX541" fmla="*/ 17414 w 19998"/>
                <a:gd name="connsiteY541" fmla="*/ 3826 h 19998"/>
                <a:gd name="connsiteX542" fmla="*/ 17437 w 19998"/>
                <a:gd name="connsiteY542" fmla="*/ 3826 h 19998"/>
                <a:gd name="connsiteX543" fmla="*/ 17602 w 19998"/>
                <a:gd name="connsiteY543" fmla="*/ 4028 h 19998"/>
                <a:gd name="connsiteX544" fmla="*/ 17623 w 19998"/>
                <a:gd name="connsiteY544" fmla="*/ 4091 h 19998"/>
                <a:gd name="connsiteX545" fmla="*/ 17642 w 19998"/>
                <a:gd name="connsiteY545" fmla="*/ 4091 h 19998"/>
                <a:gd name="connsiteX546" fmla="*/ 17683 w 19998"/>
                <a:gd name="connsiteY546" fmla="*/ 4211 h 19998"/>
                <a:gd name="connsiteX547" fmla="*/ 17849 w 19998"/>
                <a:gd name="connsiteY547" fmla="*/ 4211 h 19998"/>
                <a:gd name="connsiteX548" fmla="*/ 17849 w 19998"/>
                <a:gd name="connsiteY548" fmla="*/ 4171 h 19998"/>
                <a:gd name="connsiteX549" fmla="*/ 17871 w 19998"/>
                <a:gd name="connsiteY549" fmla="*/ 4171 h 19998"/>
                <a:gd name="connsiteX550" fmla="*/ 17830 w 19998"/>
                <a:gd name="connsiteY550" fmla="*/ 4091 h 19998"/>
                <a:gd name="connsiteX551" fmla="*/ 17871 w 19998"/>
                <a:gd name="connsiteY551" fmla="*/ 4065 h 19998"/>
                <a:gd name="connsiteX552" fmla="*/ 17935 w 19998"/>
                <a:gd name="connsiteY552" fmla="*/ 4091 h 19998"/>
                <a:gd name="connsiteX553" fmla="*/ 17976 w 19998"/>
                <a:gd name="connsiteY553" fmla="*/ 4065 h 19998"/>
                <a:gd name="connsiteX554" fmla="*/ 18019 w 19998"/>
                <a:gd name="connsiteY554" fmla="*/ 4091 h 19998"/>
                <a:gd name="connsiteX555" fmla="*/ 18140 w 19998"/>
                <a:gd name="connsiteY555" fmla="*/ 4131 h 19998"/>
                <a:gd name="connsiteX556" fmla="*/ 18183 w 19998"/>
                <a:gd name="connsiteY556" fmla="*/ 4293 h 19998"/>
                <a:gd name="connsiteX557" fmla="*/ 18200 w 19998"/>
                <a:gd name="connsiteY557" fmla="*/ 4293 h 19998"/>
                <a:gd name="connsiteX558" fmla="*/ 18223 w 19998"/>
                <a:gd name="connsiteY558" fmla="*/ 4211 h 19998"/>
                <a:gd name="connsiteX559" fmla="*/ 18240 w 19998"/>
                <a:gd name="connsiteY559" fmla="*/ 4211 h 19998"/>
                <a:gd name="connsiteX560" fmla="*/ 18240 w 19998"/>
                <a:gd name="connsiteY560" fmla="*/ 4230 h 19998"/>
                <a:gd name="connsiteX561" fmla="*/ 18281 w 19998"/>
                <a:gd name="connsiteY561" fmla="*/ 4230 h 19998"/>
                <a:gd name="connsiteX562" fmla="*/ 18328 w 19998"/>
                <a:gd name="connsiteY562" fmla="*/ 4270 h 19998"/>
                <a:gd name="connsiteX563" fmla="*/ 18369 w 19998"/>
                <a:gd name="connsiteY563" fmla="*/ 4253 h 19998"/>
                <a:gd name="connsiteX564" fmla="*/ 18388 w 19998"/>
                <a:gd name="connsiteY564" fmla="*/ 4270 h 19998"/>
                <a:gd name="connsiteX565" fmla="*/ 18531 w 19998"/>
                <a:gd name="connsiteY565" fmla="*/ 4253 h 19998"/>
                <a:gd name="connsiteX566" fmla="*/ 18531 w 19998"/>
                <a:gd name="connsiteY566" fmla="*/ 4270 h 19998"/>
                <a:gd name="connsiteX567" fmla="*/ 18631 w 19998"/>
                <a:gd name="connsiteY567" fmla="*/ 4211 h 19998"/>
                <a:gd name="connsiteX568" fmla="*/ 18631 w 19998"/>
                <a:gd name="connsiteY568" fmla="*/ 4131 h 19998"/>
                <a:gd name="connsiteX569" fmla="*/ 18762 w 19998"/>
                <a:gd name="connsiteY569" fmla="*/ 4108 h 19998"/>
                <a:gd name="connsiteX570" fmla="*/ 18778 w 19998"/>
                <a:gd name="connsiteY570" fmla="*/ 4148 h 19998"/>
                <a:gd name="connsiteX571" fmla="*/ 18821 w 19998"/>
                <a:gd name="connsiteY571" fmla="*/ 4131 h 19998"/>
                <a:gd name="connsiteX572" fmla="*/ 18943 w 19998"/>
                <a:gd name="connsiteY572" fmla="*/ 4333 h 19998"/>
                <a:gd name="connsiteX573" fmla="*/ 19047 w 19998"/>
                <a:gd name="connsiteY573" fmla="*/ 4333 h 19998"/>
                <a:gd name="connsiteX574" fmla="*/ 19064 w 19998"/>
                <a:gd name="connsiteY574" fmla="*/ 4392 h 19998"/>
                <a:gd name="connsiteX575" fmla="*/ 19152 w 19998"/>
                <a:gd name="connsiteY575" fmla="*/ 4392 h 19998"/>
                <a:gd name="connsiteX576" fmla="*/ 19152 w 19998"/>
                <a:gd name="connsiteY576" fmla="*/ 4373 h 19998"/>
                <a:gd name="connsiteX577" fmla="*/ 19212 w 19998"/>
                <a:gd name="connsiteY577" fmla="*/ 4373 h 19998"/>
                <a:gd name="connsiteX578" fmla="*/ 19212 w 19998"/>
                <a:gd name="connsiteY578" fmla="*/ 4392 h 19998"/>
                <a:gd name="connsiteX579" fmla="*/ 19317 w 19998"/>
                <a:gd name="connsiteY579" fmla="*/ 4333 h 19998"/>
                <a:gd name="connsiteX580" fmla="*/ 19417 w 19998"/>
                <a:gd name="connsiteY580" fmla="*/ 4392 h 19998"/>
                <a:gd name="connsiteX581" fmla="*/ 19443 w 19998"/>
                <a:gd name="connsiteY581" fmla="*/ 4373 h 19998"/>
                <a:gd name="connsiteX582" fmla="*/ 19500 w 19998"/>
                <a:gd name="connsiteY582" fmla="*/ 4373 h 19998"/>
                <a:gd name="connsiteX583" fmla="*/ 19521 w 19998"/>
                <a:gd name="connsiteY583" fmla="*/ 4352 h 19998"/>
                <a:gd name="connsiteX584" fmla="*/ 19998 w 19998"/>
                <a:gd name="connsiteY584" fmla="*/ 4512 h 19998"/>
                <a:gd name="connsiteX585" fmla="*/ 19750 w 19998"/>
                <a:gd name="connsiteY585" fmla="*/ 4939 h 19998"/>
                <a:gd name="connsiteX586" fmla="*/ 19712 w 19998"/>
                <a:gd name="connsiteY586" fmla="*/ 4939 h 19998"/>
                <a:gd name="connsiteX587" fmla="*/ 19686 w 19998"/>
                <a:gd name="connsiteY587" fmla="*/ 5003 h 19998"/>
                <a:gd name="connsiteX588" fmla="*/ 19645 w 19998"/>
                <a:gd name="connsiteY588" fmla="*/ 5003 h 19998"/>
                <a:gd name="connsiteX589" fmla="*/ 19131 w 19998"/>
                <a:gd name="connsiteY589" fmla="*/ 6512 h 19998"/>
                <a:gd name="connsiteX590" fmla="*/ 19236 w 19998"/>
                <a:gd name="connsiteY590" fmla="*/ 7750 h 19998"/>
                <a:gd name="connsiteX591" fmla="*/ 19212 w 19998"/>
                <a:gd name="connsiteY591" fmla="*/ 7750 h 19998"/>
                <a:gd name="connsiteX592" fmla="*/ 19090 w 19998"/>
                <a:gd name="connsiteY592" fmla="*/ 7870 h 19998"/>
                <a:gd name="connsiteX593" fmla="*/ 19152 w 19998"/>
                <a:gd name="connsiteY593" fmla="*/ 7853 h 19998"/>
                <a:gd name="connsiteX594" fmla="*/ 19064 w 19998"/>
                <a:gd name="connsiteY594" fmla="*/ 7973 h 19998"/>
                <a:gd name="connsiteX595" fmla="*/ 18983 w 19998"/>
                <a:gd name="connsiteY595" fmla="*/ 7973 h 19998"/>
                <a:gd name="connsiteX596" fmla="*/ 18714 w 19998"/>
                <a:gd name="connsiteY596" fmla="*/ 8135 h 19998"/>
                <a:gd name="connsiteX597" fmla="*/ 18695 w 19998"/>
                <a:gd name="connsiteY597" fmla="*/ 8093 h 19998"/>
                <a:gd name="connsiteX598" fmla="*/ 18614 w 19998"/>
                <a:gd name="connsiteY598" fmla="*/ 7997 h 19998"/>
                <a:gd name="connsiteX599" fmla="*/ 18304 w 19998"/>
                <a:gd name="connsiteY59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868 w 19998"/>
                <a:gd name="connsiteY225" fmla="*/ 19060 h 19998"/>
                <a:gd name="connsiteX226" fmla="*/ 6730 w 19998"/>
                <a:gd name="connsiteY226" fmla="*/ 18877 h 19998"/>
                <a:gd name="connsiteX227" fmla="*/ 6599 w 19998"/>
                <a:gd name="connsiteY227" fmla="*/ 18837 h 19998"/>
                <a:gd name="connsiteX228" fmla="*/ 6478 w 19998"/>
                <a:gd name="connsiteY228" fmla="*/ 18731 h 19998"/>
                <a:gd name="connsiteX229" fmla="*/ 6254 w 19998"/>
                <a:gd name="connsiteY229" fmla="*/ 18858 h 19998"/>
                <a:gd name="connsiteX230" fmla="*/ 6149 w 19998"/>
                <a:gd name="connsiteY230" fmla="*/ 18773 h 19998"/>
                <a:gd name="connsiteX231" fmla="*/ 6066 w 19998"/>
                <a:gd name="connsiteY231" fmla="*/ 18877 h 19998"/>
                <a:gd name="connsiteX232" fmla="*/ 5861 w 19998"/>
                <a:gd name="connsiteY232" fmla="*/ 18632 h 19998"/>
                <a:gd name="connsiteX233" fmla="*/ 5732 w 19998"/>
                <a:gd name="connsiteY233" fmla="*/ 18447 h 19998"/>
                <a:gd name="connsiteX234" fmla="*/ 5075 w 19998"/>
                <a:gd name="connsiteY234" fmla="*/ 18310 h 19998"/>
                <a:gd name="connsiteX235" fmla="*/ 4806 w 19998"/>
                <a:gd name="connsiteY235" fmla="*/ 18165 h 19998"/>
                <a:gd name="connsiteX236" fmla="*/ 4725 w 19998"/>
                <a:gd name="connsiteY236" fmla="*/ 18247 h 19998"/>
                <a:gd name="connsiteX237" fmla="*/ 4515 w 19998"/>
                <a:gd name="connsiteY237" fmla="*/ 18101 h 19998"/>
                <a:gd name="connsiteX238" fmla="*/ 4684 w 19998"/>
                <a:gd name="connsiteY238" fmla="*/ 17737 h 19998"/>
                <a:gd name="connsiteX239" fmla="*/ 4415 w 19998"/>
                <a:gd name="connsiteY239" fmla="*/ 17634 h 19998"/>
                <a:gd name="connsiteX240" fmla="*/ 4294 w 19998"/>
                <a:gd name="connsiteY240" fmla="*/ 17594 h 19998"/>
                <a:gd name="connsiteX241" fmla="*/ 4103 w 19998"/>
                <a:gd name="connsiteY241" fmla="*/ 17617 h 19998"/>
                <a:gd name="connsiteX242" fmla="*/ 4063 w 19998"/>
                <a:gd name="connsiteY242" fmla="*/ 17495 h 19998"/>
                <a:gd name="connsiteX243" fmla="*/ 4041 w 19998"/>
                <a:gd name="connsiteY243" fmla="*/ 17495 h 19998"/>
                <a:gd name="connsiteX244" fmla="*/ 4025 w 19998"/>
                <a:gd name="connsiteY244" fmla="*/ 17432 h 19998"/>
                <a:gd name="connsiteX245" fmla="*/ 4103 w 19998"/>
                <a:gd name="connsiteY245" fmla="*/ 17415 h 19998"/>
                <a:gd name="connsiteX246" fmla="*/ 4251 w 19998"/>
                <a:gd name="connsiteY246" fmla="*/ 17389 h 19998"/>
                <a:gd name="connsiteX247" fmla="*/ 4251 w 19998"/>
                <a:gd name="connsiteY247" fmla="*/ 17373 h 19998"/>
                <a:gd name="connsiteX248" fmla="*/ 4499 w 19998"/>
                <a:gd name="connsiteY248" fmla="*/ 17084 h 19998"/>
                <a:gd name="connsiteX249" fmla="*/ 5037 w 19998"/>
                <a:gd name="connsiteY249" fmla="*/ 14969 h 19998"/>
                <a:gd name="connsiteX250" fmla="*/ 5011 w 19998"/>
                <a:gd name="connsiteY250" fmla="*/ 14767 h 19998"/>
                <a:gd name="connsiteX251" fmla="*/ 5218 w 19998"/>
                <a:gd name="connsiteY251" fmla="*/ 14525 h 19998"/>
                <a:gd name="connsiteX252" fmla="*/ 5427 w 19998"/>
                <a:gd name="connsiteY252" fmla="*/ 14583 h 19998"/>
                <a:gd name="connsiteX253" fmla="*/ 5444 w 19998"/>
                <a:gd name="connsiteY253" fmla="*/ 14525 h 19998"/>
                <a:gd name="connsiteX254" fmla="*/ 5387 w 19998"/>
                <a:gd name="connsiteY254" fmla="*/ 14464 h 19998"/>
                <a:gd name="connsiteX255" fmla="*/ 5427 w 19998"/>
                <a:gd name="connsiteY255" fmla="*/ 14485 h 19998"/>
                <a:gd name="connsiteX256" fmla="*/ 5427 w 19998"/>
                <a:gd name="connsiteY256" fmla="*/ 14464 h 19998"/>
                <a:gd name="connsiteX257" fmla="*/ 5218 w 19998"/>
                <a:gd name="connsiteY257" fmla="*/ 14318 h 19998"/>
                <a:gd name="connsiteX258" fmla="*/ 5075 w 19998"/>
                <a:gd name="connsiteY258" fmla="*/ 14647 h 19998"/>
                <a:gd name="connsiteX259" fmla="*/ 5037 w 19998"/>
                <a:gd name="connsiteY259" fmla="*/ 14623 h 19998"/>
                <a:gd name="connsiteX260" fmla="*/ 5427 w 19998"/>
                <a:gd name="connsiteY260" fmla="*/ 12509 h 19998"/>
                <a:gd name="connsiteX261" fmla="*/ 5470 w 19998"/>
                <a:gd name="connsiteY261" fmla="*/ 12492 h 19998"/>
                <a:gd name="connsiteX262" fmla="*/ 5511 w 19998"/>
                <a:gd name="connsiteY262" fmla="*/ 12548 h 19998"/>
                <a:gd name="connsiteX263" fmla="*/ 5961 w 19998"/>
                <a:gd name="connsiteY263" fmla="*/ 13284 h 19998"/>
                <a:gd name="connsiteX264" fmla="*/ 6352 w 19998"/>
                <a:gd name="connsiteY264" fmla="*/ 14017 h 19998"/>
                <a:gd name="connsiteX265" fmla="*/ 6352 w 19998"/>
                <a:gd name="connsiteY265" fmla="*/ 13808 h 19998"/>
                <a:gd name="connsiteX266" fmla="*/ 6001 w 19998"/>
                <a:gd name="connsiteY266" fmla="*/ 13058 h 19998"/>
                <a:gd name="connsiteX267" fmla="*/ 5675 w 19998"/>
                <a:gd name="connsiteY267" fmla="*/ 12532 h 19998"/>
                <a:gd name="connsiteX268" fmla="*/ 5551 w 19998"/>
                <a:gd name="connsiteY268" fmla="*/ 12410 h 19998"/>
                <a:gd name="connsiteX269" fmla="*/ 5258 w 19998"/>
                <a:gd name="connsiteY269" fmla="*/ 12227 h 19998"/>
                <a:gd name="connsiteX270" fmla="*/ 5242 w 19998"/>
                <a:gd name="connsiteY270" fmla="*/ 12243 h 19998"/>
                <a:gd name="connsiteX271" fmla="*/ 5175 w 19998"/>
                <a:gd name="connsiteY271" fmla="*/ 11961 h 19998"/>
                <a:gd name="connsiteX272" fmla="*/ 5363 w 19998"/>
                <a:gd name="connsiteY272" fmla="*/ 11961 h 19998"/>
                <a:gd name="connsiteX273" fmla="*/ 5487 w 19998"/>
                <a:gd name="connsiteY273" fmla="*/ 11653 h 19998"/>
                <a:gd name="connsiteX274" fmla="*/ 5470 w 19998"/>
                <a:gd name="connsiteY274" fmla="*/ 11653 h 19998"/>
                <a:gd name="connsiteX275" fmla="*/ 5470 w 19998"/>
                <a:gd name="connsiteY275" fmla="*/ 11637 h 19998"/>
                <a:gd name="connsiteX276" fmla="*/ 5444 w 19998"/>
                <a:gd name="connsiteY276" fmla="*/ 11268 h 19998"/>
                <a:gd name="connsiteX277" fmla="*/ 5339 w 19998"/>
                <a:gd name="connsiteY277" fmla="*/ 11146 h 19998"/>
                <a:gd name="connsiteX278" fmla="*/ 5251 w 19998"/>
                <a:gd name="connsiteY278" fmla="*/ 10849 h 19998"/>
                <a:gd name="connsiteX279" fmla="*/ 4784 w 19998"/>
                <a:gd name="connsiteY279" fmla="*/ 10539 h 19998"/>
                <a:gd name="connsiteX280" fmla="*/ 4603 w 19998"/>
                <a:gd name="connsiteY280" fmla="*/ 10497 h 19998"/>
                <a:gd name="connsiteX281" fmla="*/ 4620 w 19998"/>
                <a:gd name="connsiteY281" fmla="*/ 10476 h 19998"/>
                <a:gd name="connsiteX282" fmla="*/ 3877 w 19998"/>
                <a:gd name="connsiteY282" fmla="*/ 9395 h 19998"/>
                <a:gd name="connsiteX283" fmla="*/ 3941 w 19998"/>
                <a:gd name="connsiteY283" fmla="*/ 9353 h 19998"/>
                <a:gd name="connsiteX284" fmla="*/ 3918 w 19998"/>
                <a:gd name="connsiteY284" fmla="*/ 9353 h 19998"/>
                <a:gd name="connsiteX285" fmla="*/ 4168 w 19998"/>
                <a:gd name="connsiteY285" fmla="*/ 9071 h 19998"/>
                <a:gd name="connsiteX286" fmla="*/ 3753 w 19998"/>
                <a:gd name="connsiteY286" fmla="*/ 8829 h 19998"/>
                <a:gd name="connsiteX287" fmla="*/ 3899 w 19998"/>
                <a:gd name="connsiteY287" fmla="*/ 8645 h 19998"/>
                <a:gd name="connsiteX288" fmla="*/ 3899 w 19998"/>
                <a:gd name="connsiteY288" fmla="*/ 8521 h 19998"/>
                <a:gd name="connsiteX289" fmla="*/ 4472 w 19998"/>
                <a:gd name="connsiteY289" fmla="*/ 8666 h 19998"/>
                <a:gd name="connsiteX290" fmla="*/ 3877 w 19998"/>
                <a:gd name="connsiteY290" fmla="*/ 8457 h 19998"/>
                <a:gd name="connsiteX291" fmla="*/ 3689 w 19998"/>
                <a:gd name="connsiteY291" fmla="*/ 8587 h 19998"/>
                <a:gd name="connsiteX292" fmla="*/ 3360 w 19998"/>
                <a:gd name="connsiteY292" fmla="*/ 8401 h 19998"/>
                <a:gd name="connsiteX293" fmla="*/ 3303 w 19998"/>
                <a:gd name="connsiteY293" fmla="*/ 8239 h 19998"/>
                <a:gd name="connsiteX294" fmla="*/ 3465 w 19998"/>
                <a:gd name="connsiteY294" fmla="*/ 8077 h 19998"/>
                <a:gd name="connsiteX295" fmla="*/ 3344 w 19998"/>
                <a:gd name="connsiteY295" fmla="*/ 7910 h 19998"/>
                <a:gd name="connsiteX296" fmla="*/ 2844 w 19998"/>
                <a:gd name="connsiteY296" fmla="*/ 7933 h 19998"/>
                <a:gd name="connsiteX297" fmla="*/ 3115 w 19998"/>
                <a:gd name="connsiteY297" fmla="*/ 7651 h 19998"/>
                <a:gd name="connsiteX298" fmla="*/ 2477 w 19998"/>
                <a:gd name="connsiteY298" fmla="*/ 7750 h 19998"/>
                <a:gd name="connsiteX299" fmla="*/ 2477 w 19998"/>
                <a:gd name="connsiteY299" fmla="*/ 7973 h 19998"/>
                <a:gd name="connsiteX300" fmla="*/ 2127 w 19998"/>
                <a:gd name="connsiteY300" fmla="*/ 7442 h 19998"/>
                <a:gd name="connsiteX301" fmla="*/ 1831 w 19998"/>
                <a:gd name="connsiteY301" fmla="*/ 7261 h 19998"/>
                <a:gd name="connsiteX302" fmla="*/ 1260 w 19998"/>
                <a:gd name="connsiteY302" fmla="*/ 6996 h 19998"/>
                <a:gd name="connsiteX303" fmla="*/ 1276 w 19998"/>
                <a:gd name="connsiteY303" fmla="*/ 6975 h 19998"/>
                <a:gd name="connsiteX304" fmla="*/ 1260 w 19998"/>
                <a:gd name="connsiteY304" fmla="*/ 6958 h 19998"/>
                <a:gd name="connsiteX305" fmla="*/ 1172 w 19998"/>
                <a:gd name="connsiteY305" fmla="*/ 6892 h 19998"/>
                <a:gd name="connsiteX306" fmla="*/ 886 w 19998"/>
                <a:gd name="connsiteY306" fmla="*/ 6975 h 19998"/>
                <a:gd name="connsiteX307" fmla="*/ 679 w 19998"/>
                <a:gd name="connsiteY307" fmla="*/ 7099 h 19998"/>
                <a:gd name="connsiteX308" fmla="*/ 533 w 19998"/>
                <a:gd name="connsiteY308" fmla="*/ 7078 h 19998"/>
                <a:gd name="connsiteX309" fmla="*/ 533 w 19998"/>
                <a:gd name="connsiteY309" fmla="*/ 7022 h 19998"/>
                <a:gd name="connsiteX310" fmla="*/ 574 w 19998"/>
                <a:gd name="connsiteY310" fmla="*/ 6996 h 19998"/>
                <a:gd name="connsiteX311" fmla="*/ 305 w 19998"/>
                <a:gd name="connsiteY311" fmla="*/ 6568 h 19998"/>
                <a:gd name="connsiteX312" fmla="*/ 264 w 19998"/>
                <a:gd name="connsiteY312" fmla="*/ 6594 h 19998"/>
                <a:gd name="connsiteX313" fmla="*/ 164 w 19998"/>
                <a:gd name="connsiteY313" fmla="*/ 6528 h 19998"/>
                <a:gd name="connsiteX314" fmla="*/ 0 w 19998"/>
                <a:gd name="connsiteY314" fmla="*/ 6490 h 19998"/>
                <a:gd name="connsiteX315" fmla="*/ 17 w 19998"/>
                <a:gd name="connsiteY315" fmla="*/ 6465 h 19998"/>
                <a:gd name="connsiteX316" fmla="*/ 57 w 19998"/>
                <a:gd name="connsiteY316" fmla="*/ 6465 h 19998"/>
                <a:gd name="connsiteX317" fmla="*/ 695 w 19998"/>
                <a:gd name="connsiteY317" fmla="*/ 6408 h 19998"/>
                <a:gd name="connsiteX318" fmla="*/ 760 w 19998"/>
                <a:gd name="connsiteY318" fmla="*/ 6262 h 19998"/>
                <a:gd name="connsiteX319" fmla="*/ 433 w 19998"/>
                <a:gd name="connsiteY319" fmla="*/ 6084 h 19998"/>
                <a:gd name="connsiteX320" fmla="*/ 348 w 19998"/>
                <a:gd name="connsiteY320" fmla="*/ 6204 h 19998"/>
                <a:gd name="connsiteX321" fmla="*/ 329 w 19998"/>
                <a:gd name="connsiteY321" fmla="*/ 6204 h 19998"/>
                <a:gd name="connsiteX322" fmla="*/ 305 w 19998"/>
                <a:gd name="connsiteY322" fmla="*/ 6060 h 19998"/>
                <a:gd name="connsiteX323" fmla="*/ 348 w 19998"/>
                <a:gd name="connsiteY323" fmla="*/ 6044 h 19998"/>
                <a:gd name="connsiteX324" fmla="*/ 348 w 19998"/>
                <a:gd name="connsiteY324" fmla="*/ 5997 h 19998"/>
                <a:gd name="connsiteX325" fmla="*/ 248 w 19998"/>
                <a:gd name="connsiteY325" fmla="*/ 5997 h 19998"/>
                <a:gd name="connsiteX326" fmla="*/ 221 w 19998"/>
                <a:gd name="connsiteY326" fmla="*/ 5938 h 19998"/>
                <a:gd name="connsiteX327" fmla="*/ 329 w 19998"/>
                <a:gd name="connsiteY327" fmla="*/ 5938 h 19998"/>
                <a:gd name="connsiteX328" fmla="*/ 348 w 19998"/>
                <a:gd name="connsiteY328" fmla="*/ 5818 h 19998"/>
                <a:gd name="connsiteX329" fmla="*/ 391 w 19998"/>
                <a:gd name="connsiteY329" fmla="*/ 5818 h 19998"/>
                <a:gd name="connsiteX330" fmla="*/ 369 w 19998"/>
                <a:gd name="connsiteY330" fmla="*/ 5917 h 19998"/>
                <a:gd name="connsiteX331" fmla="*/ 433 w 19998"/>
                <a:gd name="connsiteY331" fmla="*/ 5877 h 19998"/>
                <a:gd name="connsiteX332" fmla="*/ 433 w 19998"/>
                <a:gd name="connsiteY332" fmla="*/ 5898 h 19998"/>
                <a:gd name="connsiteX333" fmla="*/ 410 w 19998"/>
                <a:gd name="connsiteY333" fmla="*/ 5917 h 19998"/>
                <a:gd name="connsiteX334" fmla="*/ 555 w 19998"/>
                <a:gd name="connsiteY334" fmla="*/ 5938 h 19998"/>
                <a:gd name="connsiteX335" fmla="*/ 555 w 19998"/>
                <a:gd name="connsiteY335" fmla="*/ 5955 h 19998"/>
                <a:gd name="connsiteX336" fmla="*/ 738 w 19998"/>
                <a:gd name="connsiteY336" fmla="*/ 5938 h 19998"/>
                <a:gd name="connsiteX337" fmla="*/ 695 w 19998"/>
                <a:gd name="connsiteY337" fmla="*/ 5835 h 19998"/>
                <a:gd name="connsiteX338" fmla="*/ 655 w 19998"/>
                <a:gd name="connsiteY338" fmla="*/ 5835 h 19998"/>
                <a:gd name="connsiteX339" fmla="*/ 598 w 19998"/>
                <a:gd name="connsiteY339" fmla="*/ 5736 h 19998"/>
                <a:gd name="connsiteX340" fmla="*/ 141 w 19998"/>
                <a:gd name="connsiteY340" fmla="*/ 5778 h 19998"/>
                <a:gd name="connsiteX341" fmla="*/ 141 w 19998"/>
                <a:gd name="connsiteY341" fmla="*/ 5795 h 19998"/>
                <a:gd name="connsiteX342" fmla="*/ 17 w 19998"/>
                <a:gd name="connsiteY342" fmla="*/ 5818 h 19998"/>
                <a:gd name="connsiteX343" fmla="*/ 141 w 19998"/>
                <a:gd name="connsiteY343" fmla="*/ 5287 h 19998"/>
                <a:gd name="connsiteX344" fmla="*/ 181 w 19998"/>
                <a:gd name="connsiteY344" fmla="*/ 5268 h 19998"/>
                <a:gd name="connsiteX345" fmla="*/ 348 w 19998"/>
                <a:gd name="connsiteY345" fmla="*/ 5247 h 19998"/>
                <a:gd name="connsiteX346" fmla="*/ 450 w 19998"/>
                <a:gd name="connsiteY346" fmla="*/ 5149 h 19998"/>
                <a:gd name="connsiteX347" fmla="*/ 617 w 19998"/>
                <a:gd name="connsiteY347" fmla="*/ 5149 h 19998"/>
                <a:gd name="connsiteX348" fmla="*/ 803 w 19998"/>
                <a:gd name="connsiteY348" fmla="*/ 5085 h 19998"/>
                <a:gd name="connsiteX349" fmla="*/ 826 w 19998"/>
                <a:gd name="connsiteY349" fmla="*/ 5106 h 19998"/>
                <a:gd name="connsiteX350" fmla="*/ 803 w 19998"/>
                <a:gd name="connsiteY350" fmla="*/ 5149 h 19998"/>
                <a:gd name="connsiteX351" fmla="*/ 1276 w 19998"/>
                <a:gd name="connsiteY351" fmla="*/ 5022 h 19998"/>
                <a:gd name="connsiteX352" fmla="*/ 1276 w 19998"/>
                <a:gd name="connsiteY352" fmla="*/ 5003 h 19998"/>
                <a:gd name="connsiteX353" fmla="*/ 1276 w 19998"/>
                <a:gd name="connsiteY353" fmla="*/ 5022 h 19998"/>
                <a:gd name="connsiteX354" fmla="*/ 1298 w 19998"/>
                <a:gd name="connsiteY354" fmla="*/ 5022 h 19998"/>
                <a:gd name="connsiteX355" fmla="*/ 1341 w 19998"/>
                <a:gd name="connsiteY355" fmla="*/ 5165 h 19998"/>
                <a:gd name="connsiteX356" fmla="*/ 1524 w 19998"/>
                <a:gd name="connsiteY356" fmla="*/ 5069 h 19998"/>
                <a:gd name="connsiteX357" fmla="*/ 1562 w 19998"/>
                <a:gd name="connsiteY357" fmla="*/ 5069 h 19998"/>
                <a:gd name="connsiteX358" fmla="*/ 1815 w 19998"/>
                <a:gd name="connsiteY358" fmla="*/ 5125 h 19998"/>
                <a:gd name="connsiteX359" fmla="*/ 1936 w 19998"/>
                <a:gd name="connsiteY359" fmla="*/ 5165 h 19998"/>
                <a:gd name="connsiteX360" fmla="*/ 1936 w 19998"/>
                <a:gd name="connsiteY360" fmla="*/ 5149 h 19998"/>
                <a:gd name="connsiteX361" fmla="*/ 1979 w 19998"/>
                <a:gd name="connsiteY361" fmla="*/ 5003 h 19998"/>
                <a:gd name="connsiteX362" fmla="*/ 1936 w 19998"/>
                <a:gd name="connsiteY362" fmla="*/ 4939 h 19998"/>
                <a:gd name="connsiteX363" fmla="*/ 2103 w 19998"/>
                <a:gd name="connsiteY363" fmla="*/ 4820 h 19998"/>
                <a:gd name="connsiteX364" fmla="*/ 2496 w 19998"/>
                <a:gd name="connsiteY364" fmla="*/ 4777 h 19998"/>
                <a:gd name="connsiteX365" fmla="*/ 2536 w 19998"/>
                <a:gd name="connsiteY365" fmla="*/ 4860 h 19998"/>
                <a:gd name="connsiteX366" fmla="*/ 2722 w 19998"/>
                <a:gd name="connsiteY366" fmla="*/ 4761 h 19998"/>
                <a:gd name="connsiteX367" fmla="*/ 2722 w 19998"/>
                <a:gd name="connsiteY367" fmla="*/ 4900 h 19998"/>
                <a:gd name="connsiteX368" fmla="*/ 2805 w 19998"/>
                <a:gd name="connsiteY368" fmla="*/ 4923 h 19998"/>
                <a:gd name="connsiteX369" fmla="*/ 2970 w 19998"/>
                <a:gd name="connsiteY369" fmla="*/ 5189 h 19998"/>
                <a:gd name="connsiteX370" fmla="*/ 3256 w 19998"/>
                <a:gd name="connsiteY370" fmla="*/ 5673 h 19998"/>
                <a:gd name="connsiteX371" fmla="*/ 3608 w 19998"/>
                <a:gd name="connsiteY371" fmla="*/ 5391 h 19998"/>
                <a:gd name="connsiteX372" fmla="*/ 3860 w 19998"/>
                <a:gd name="connsiteY372" fmla="*/ 5268 h 19998"/>
                <a:gd name="connsiteX373" fmla="*/ 3999 w 19998"/>
                <a:gd name="connsiteY373" fmla="*/ 5534 h 19998"/>
                <a:gd name="connsiteX374" fmla="*/ 4351 w 19998"/>
                <a:gd name="connsiteY374" fmla="*/ 5351 h 19998"/>
                <a:gd name="connsiteX375" fmla="*/ 4580 w 19998"/>
                <a:gd name="connsiteY375" fmla="*/ 5268 h 19998"/>
                <a:gd name="connsiteX376" fmla="*/ 4580 w 19998"/>
                <a:gd name="connsiteY376" fmla="*/ 5471 h 19998"/>
                <a:gd name="connsiteX377" fmla="*/ 4994 w 19998"/>
                <a:gd name="connsiteY377" fmla="*/ 5449 h 19998"/>
                <a:gd name="connsiteX378" fmla="*/ 5323 w 19998"/>
                <a:gd name="connsiteY378" fmla="*/ 5471 h 19998"/>
                <a:gd name="connsiteX379" fmla="*/ 5242 w 19998"/>
                <a:gd name="connsiteY379" fmla="*/ 5407 h 19998"/>
                <a:gd name="connsiteX380" fmla="*/ 4994 w 19998"/>
                <a:gd name="connsiteY380" fmla="*/ 5003 h 19998"/>
                <a:gd name="connsiteX381" fmla="*/ 4970 w 19998"/>
                <a:gd name="connsiteY381" fmla="*/ 5003 h 19998"/>
                <a:gd name="connsiteX382" fmla="*/ 5054 w 19998"/>
                <a:gd name="connsiteY382" fmla="*/ 4618 h 19998"/>
                <a:gd name="connsiteX383" fmla="*/ 5054 w 19998"/>
                <a:gd name="connsiteY383" fmla="*/ 4601 h 19998"/>
                <a:gd name="connsiteX384" fmla="*/ 5037 w 19998"/>
                <a:gd name="connsiteY384" fmla="*/ 4618 h 19998"/>
                <a:gd name="connsiteX385" fmla="*/ 5011 w 19998"/>
                <a:gd name="connsiteY385" fmla="*/ 4131 h 19998"/>
                <a:gd name="connsiteX386" fmla="*/ 4642 w 19998"/>
                <a:gd name="connsiteY386" fmla="*/ 3335 h 19998"/>
                <a:gd name="connsiteX387" fmla="*/ 4663 w 19998"/>
                <a:gd name="connsiteY387" fmla="*/ 3092 h 19998"/>
                <a:gd name="connsiteX388" fmla="*/ 4563 w 19998"/>
                <a:gd name="connsiteY388" fmla="*/ 3050 h 19998"/>
                <a:gd name="connsiteX389" fmla="*/ 4684 w 19998"/>
                <a:gd name="connsiteY389" fmla="*/ 2947 h 19998"/>
                <a:gd name="connsiteX390" fmla="*/ 5242 w 19998"/>
                <a:gd name="connsiteY390" fmla="*/ 3092 h 19998"/>
                <a:gd name="connsiteX391" fmla="*/ 5258 w 19998"/>
                <a:gd name="connsiteY391" fmla="*/ 3029 h 19998"/>
                <a:gd name="connsiteX392" fmla="*/ 5570 w 19998"/>
                <a:gd name="connsiteY392" fmla="*/ 3050 h 19998"/>
                <a:gd name="connsiteX393" fmla="*/ 5632 w 19998"/>
                <a:gd name="connsiteY393" fmla="*/ 3252 h 19998"/>
                <a:gd name="connsiteX394" fmla="*/ 5592 w 19998"/>
                <a:gd name="connsiteY394" fmla="*/ 3252 h 19998"/>
                <a:gd name="connsiteX395" fmla="*/ 5570 w 19998"/>
                <a:gd name="connsiteY395" fmla="*/ 3316 h 19998"/>
                <a:gd name="connsiteX396" fmla="*/ 5511 w 19998"/>
                <a:gd name="connsiteY396" fmla="*/ 3316 h 19998"/>
                <a:gd name="connsiteX397" fmla="*/ 5675 w 19998"/>
                <a:gd name="connsiteY397" fmla="*/ 3800 h 19998"/>
                <a:gd name="connsiteX398" fmla="*/ 5649 w 19998"/>
                <a:gd name="connsiteY398" fmla="*/ 3826 h 19998"/>
                <a:gd name="connsiteX399" fmla="*/ 5732 w 19998"/>
                <a:gd name="connsiteY399" fmla="*/ 3842 h 19998"/>
                <a:gd name="connsiteX400" fmla="*/ 5713 w 19998"/>
                <a:gd name="connsiteY400" fmla="*/ 3842 h 19998"/>
                <a:gd name="connsiteX401" fmla="*/ 5732 w 19998"/>
                <a:gd name="connsiteY401" fmla="*/ 3882 h 19998"/>
                <a:gd name="connsiteX402" fmla="*/ 5775 w 19998"/>
                <a:gd name="connsiteY402" fmla="*/ 3882 h 19998"/>
                <a:gd name="connsiteX403" fmla="*/ 5861 w 19998"/>
                <a:gd name="connsiteY403" fmla="*/ 3762 h 19998"/>
                <a:gd name="connsiteX404" fmla="*/ 6499 w 19998"/>
                <a:gd name="connsiteY404" fmla="*/ 3906 h 19998"/>
                <a:gd name="connsiteX405" fmla="*/ 7611 w 19998"/>
                <a:gd name="connsiteY405" fmla="*/ 3826 h 19998"/>
                <a:gd name="connsiteX406" fmla="*/ 7923 w 19998"/>
                <a:gd name="connsiteY406" fmla="*/ 3722 h 19998"/>
                <a:gd name="connsiteX407" fmla="*/ 8045 w 19998"/>
                <a:gd name="connsiteY407" fmla="*/ 3703 h 19998"/>
                <a:gd name="connsiteX408" fmla="*/ 7611 w 19998"/>
                <a:gd name="connsiteY408" fmla="*/ 3600 h 19998"/>
                <a:gd name="connsiteX409" fmla="*/ 7611 w 19998"/>
                <a:gd name="connsiteY409" fmla="*/ 3581 h 19998"/>
                <a:gd name="connsiteX410" fmla="*/ 7799 w 19998"/>
                <a:gd name="connsiteY410" fmla="*/ 3092 h 19998"/>
                <a:gd name="connsiteX411" fmla="*/ 9574 w 19998"/>
                <a:gd name="connsiteY411" fmla="*/ 2317 h 19998"/>
                <a:gd name="connsiteX412" fmla="*/ 9843 w 19998"/>
                <a:gd name="connsiteY412" fmla="*/ 1993 h 19998"/>
                <a:gd name="connsiteX413" fmla="*/ 9902 w 19998"/>
                <a:gd name="connsiteY413" fmla="*/ 2051 h 19998"/>
                <a:gd name="connsiteX414" fmla="*/ 10031 w 19998"/>
                <a:gd name="connsiteY414" fmla="*/ 2051 h 19998"/>
                <a:gd name="connsiteX415" fmla="*/ 9964 w 19998"/>
                <a:gd name="connsiteY415" fmla="*/ 1972 h 19998"/>
                <a:gd name="connsiteX416" fmla="*/ 9943 w 19998"/>
                <a:gd name="connsiteY416" fmla="*/ 1993 h 19998"/>
                <a:gd name="connsiteX417" fmla="*/ 9843 w 19998"/>
                <a:gd name="connsiteY417" fmla="*/ 1645 h 19998"/>
                <a:gd name="connsiteX418" fmla="*/ 9902 w 19998"/>
                <a:gd name="connsiteY418" fmla="*/ 1645 h 19998"/>
                <a:gd name="connsiteX419" fmla="*/ 9902 w 19998"/>
                <a:gd name="connsiteY419" fmla="*/ 1628 h 19998"/>
                <a:gd name="connsiteX420" fmla="*/ 9902 w 19998"/>
                <a:gd name="connsiteY420" fmla="*/ 1607 h 19998"/>
                <a:gd name="connsiteX421" fmla="*/ 9843 w 19998"/>
                <a:gd name="connsiteY421" fmla="*/ 1542 h 19998"/>
                <a:gd name="connsiteX422" fmla="*/ 9886 w 19998"/>
                <a:gd name="connsiteY422" fmla="*/ 1260 h 19998"/>
                <a:gd name="connsiteX423" fmla="*/ 9926 w 19998"/>
                <a:gd name="connsiteY423" fmla="*/ 1243 h 19998"/>
                <a:gd name="connsiteX424" fmla="*/ 9886 w 19998"/>
                <a:gd name="connsiteY424" fmla="*/ 815 h 19998"/>
                <a:gd name="connsiteX425" fmla="*/ 9902 w 19998"/>
                <a:gd name="connsiteY425" fmla="*/ 815 h 19998"/>
                <a:gd name="connsiteX426" fmla="*/ 9886 w 19998"/>
                <a:gd name="connsiteY426" fmla="*/ 484 h 19998"/>
                <a:gd name="connsiteX427" fmla="*/ 10645 w 19998"/>
                <a:gd name="connsiteY427" fmla="*/ 186 h 19998"/>
                <a:gd name="connsiteX428" fmla="*/ 11307 w 19998"/>
                <a:gd name="connsiteY428" fmla="*/ 0 h 19998"/>
                <a:gd name="connsiteX429" fmla="*/ 11431 w 19998"/>
                <a:gd name="connsiteY429" fmla="*/ 324 h 19998"/>
                <a:gd name="connsiteX430" fmla="*/ 11431 w 19998"/>
                <a:gd name="connsiteY430" fmla="*/ 630 h 19998"/>
                <a:gd name="connsiteX431" fmla="*/ 11577 w 19998"/>
                <a:gd name="connsiteY431" fmla="*/ 630 h 19998"/>
                <a:gd name="connsiteX432" fmla="*/ 11700 w 19998"/>
                <a:gd name="connsiteY432" fmla="*/ 832 h 19998"/>
                <a:gd name="connsiteX433" fmla="*/ 11822 w 19998"/>
                <a:gd name="connsiteY433" fmla="*/ 895 h 19998"/>
                <a:gd name="connsiteX434" fmla="*/ 12158 w 19998"/>
                <a:gd name="connsiteY434" fmla="*/ 670 h 19998"/>
                <a:gd name="connsiteX435" fmla="*/ 12279 w 19998"/>
                <a:gd name="connsiteY435" fmla="*/ 792 h 19998"/>
                <a:gd name="connsiteX436" fmla="*/ 12255 w 19998"/>
                <a:gd name="connsiteY436" fmla="*/ 815 h 19998"/>
                <a:gd name="connsiteX437" fmla="*/ 12360 w 19998"/>
                <a:gd name="connsiteY437" fmla="*/ 895 h 19998"/>
                <a:gd name="connsiteX438" fmla="*/ 12360 w 19998"/>
                <a:gd name="connsiteY438" fmla="*/ 912 h 19998"/>
                <a:gd name="connsiteX439" fmla="*/ 12339 w 19998"/>
                <a:gd name="connsiteY439" fmla="*/ 935 h 19998"/>
                <a:gd name="connsiteX440" fmla="*/ 12548 w 19998"/>
                <a:gd name="connsiteY440" fmla="*/ 1342 h 19998"/>
                <a:gd name="connsiteX441" fmla="*/ 12753 w 19998"/>
                <a:gd name="connsiteY441" fmla="*/ 1260 h 19998"/>
                <a:gd name="connsiteX442" fmla="*/ 12729 w 19998"/>
                <a:gd name="connsiteY442" fmla="*/ 1363 h 19998"/>
                <a:gd name="connsiteX443" fmla="*/ 12834 w 19998"/>
                <a:gd name="connsiteY443" fmla="*/ 1323 h 19998"/>
                <a:gd name="connsiteX444" fmla="*/ 12853 w 19998"/>
                <a:gd name="connsiteY444" fmla="*/ 1342 h 19998"/>
                <a:gd name="connsiteX445" fmla="*/ 12901 w 19998"/>
                <a:gd name="connsiteY445" fmla="*/ 1342 h 19998"/>
                <a:gd name="connsiteX446" fmla="*/ 13039 w 19998"/>
                <a:gd name="connsiteY446" fmla="*/ 1769 h 19998"/>
                <a:gd name="connsiteX447" fmla="*/ 13039 w 19998"/>
                <a:gd name="connsiteY447" fmla="*/ 1751 h 19998"/>
                <a:gd name="connsiteX448" fmla="*/ 13065 w 19998"/>
                <a:gd name="connsiteY448" fmla="*/ 1751 h 19998"/>
                <a:gd name="connsiteX449" fmla="*/ 13082 w 19998"/>
                <a:gd name="connsiteY449" fmla="*/ 1671 h 19998"/>
                <a:gd name="connsiteX450" fmla="*/ 13186 w 19998"/>
                <a:gd name="connsiteY450" fmla="*/ 1645 h 19998"/>
                <a:gd name="connsiteX451" fmla="*/ 13203 w 19998"/>
                <a:gd name="connsiteY451" fmla="*/ 1671 h 19998"/>
                <a:gd name="connsiteX452" fmla="*/ 13203 w 19998"/>
                <a:gd name="connsiteY452" fmla="*/ 1645 h 19998"/>
                <a:gd name="connsiteX453" fmla="*/ 13267 w 19998"/>
                <a:gd name="connsiteY453" fmla="*/ 1645 h 19998"/>
                <a:gd name="connsiteX454" fmla="*/ 13267 w 19998"/>
                <a:gd name="connsiteY454" fmla="*/ 1671 h 19998"/>
                <a:gd name="connsiteX455" fmla="*/ 13308 w 19998"/>
                <a:gd name="connsiteY455" fmla="*/ 1687 h 19998"/>
                <a:gd name="connsiteX456" fmla="*/ 13308 w 19998"/>
                <a:gd name="connsiteY456" fmla="*/ 1711 h 19998"/>
                <a:gd name="connsiteX457" fmla="*/ 13515 w 19998"/>
                <a:gd name="connsiteY457" fmla="*/ 1628 h 19998"/>
                <a:gd name="connsiteX458" fmla="*/ 13598 w 19998"/>
                <a:gd name="connsiteY458" fmla="*/ 1751 h 19998"/>
                <a:gd name="connsiteX459" fmla="*/ 13660 w 19998"/>
                <a:gd name="connsiteY459" fmla="*/ 1769 h 19998"/>
                <a:gd name="connsiteX460" fmla="*/ 13660 w 19998"/>
                <a:gd name="connsiteY460" fmla="*/ 1833 h 19998"/>
                <a:gd name="connsiteX461" fmla="*/ 13677 w 19998"/>
                <a:gd name="connsiteY461" fmla="*/ 1833 h 19998"/>
                <a:gd name="connsiteX462" fmla="*/ 13677 w 19998"/>
                <a:gd name="connsiteY462" fmla="*/ 1849 h 19998"/>
                <a:gd name="connsiteX463" fmla="*/ 13725 w 19998"/>
                <a:gd name="connsiteY463" fmla="*/ 1849 h 19998"/>
                <a:gd name="connsiteX464" fmla="*/ 13703 w 19998"/>
                <a:gd name="connsiteY464" fmla="*/ 1833 h 19998"/>
                <a:gd name="connsiteX465" fmla="*/ 13725 w 19998"/>
                <a:gd name="connsiteY465" fmla="*/ 1791 h 19998"/>
                <a:gd name="connsiteX466" fmla="*/ 13808 w 19998"/>
                <a:gd name="connsiteY466" fmla="*/ 1873 h 19998"/>
                <a:gd name="connsiteX467" fmla="*/ 13725 w 19998"/>
                <a:gd name="connsiteY467" fmla="*/ 2155 h 19998"/>
                <a:gd name="connsiteX468" fmla="*/ 13725 w 19998"/>
                <a:gd name="connsiteY468" fmla="*/ 2138 h 19998"/>
                <a:gd name="connsiteX469" fmla="*/ 13784 w 19998"/>
                <a:gd name="connsiteY469" fmla="*/ 2155 h 19998"/>
                <a:gd name="connsiteX470" fmla="*/ 13825 w 19998"/>
                <a:gd name="connsiteY470" fmla="*/ 2301 h 19998"/>
                <a:gd name="connsiteX471" fmla="*/ 13703 w 19998"/>
                <a:gd name="connsiteY471" fmla="*/ 2420 h 19998"/>
                <a:gd name="connsiteX472" fmla="*/ 13741 w 19998"/>
                <a:gd name="connsiteY472" fmla="*/ 2463 h 19998"/>
                <a:gd name="connsiteX473" fmla="*/ 13703 w 19998"/>
                <a:gd name="connsiteY473" fmla="*/ 2503 h 19998"/>
                <a:gd name="connsiteX474" fmla="*/ 13784 w 19998"/>
                <a:gd name="connsiteY474" fmla="*/ 2519 h 19998"/>
                <a:gd name="connsiteX475" fmla="*/ 13784 w 19998"/>
                <a:gd name="connsiteY475" fmla="*/ 2540 h 19998"/>
                <a:gd name="connsiteX476" fmla="*/ 13849 w 19998"/>
                <a:gd name="connsiteY476" fmla="*/ 2540 h 19998"/>
                <a:gd name="connsiteX477" fmla="*/ 14280 w 19998"/>
                <a:gd name="connsiteY477" fmla="*/ 2540 h 19998"/>
                <a:gd name="connsiteX478" fmla="*/ 14527 w 19998"/>
                <a:gd name="connsiteY478" fmla="*/ 2437 h 19998"/>
                <a:gd name="connsiteX479" fmla="*/ 14527 w 19998"/>
                <a:gd name="connsiteY479" fmla="*/ 2218 h 19998"/>
                <a:gd name="connsiteX480" fmla="*/ 14715 w 19998"/>
                <a:gd name="connsiteY480" fmla="*/ 2051 h 19998"/>
                <a:gd name="connsiteX481" fmla="*/ 14815 w 19998"/>
                <a:gd name="connsiteY481" fmla="*/ 2115 h 19998"/>
                <a:gd name="connsiteX482" fmla="*/ 14775 w 19998"/>
                <a:gd name="connsiteY482" fmla="*/ 2138 h 19998"/>
                <a:gd name="connsiteX483" fmla="*/ 14796 w 19998"/>
                <a:gd name="connsiteY483" fmla="*/ 2218 h 19998"/>
                <a:gd name="connsiteX484" fmla="*/ 14756 w 19998"/>
                <a:gd name="connsiteY484" fmla="*/ 2195 h 19998"/>
                <a:gd name="connsiteX485" fmla="*/ 14732 w 19998"/>
                <a:gd name="connsiteY485" fmla="*/ 2218 h 19998"/>
                <a:gd name="connsiteX486" fmla="*/ 14756 w 19998"/>
                <a:gd name="connsiteY486" fmla="*/ 2237 h 19998"/>
                <a:gd name="connsiteX487" fmla="*/ 14732 w 19998"/>
                <a:gd name="connsiteY487" fmla="*/ 2275 h 19998"/>
                <a:gd name="connsiteX488" fmla="*/ 14715 w 19998"/>
                <a:gd name="connsiteY488" fmla="*/ 2275 h 19998"/>
                <a:gd name="connsiteX489" fmla="*/ 14756 w 19998"/>
                <a:gd name="connsiteY489" fmla="*/ 2341 h 19998"/>
                <a:gd name="connsiteX490" fmla="*/ 14675 w 19998"/>
                <a:gd name="connsiteY490" fmla="*/ 2519 h 19998"/>
                <a:gd name="connsiteX491" fmla="*/ 14815 w 19998"/>
                <a:gd name="connsiteY491" fmla="*/ 2622 h 19998"/>
                <a:gd name="connsiteX492" fmla="*/ 14796 w 19998"/>
                <a:gd name="connsiteY492" fmla="*/ 2904 h 19998"/>
                <a:gd name="connsiteX493" fmla="*/ 14918 w 19998"/>
                <a:gd name="connsiteY493" fmla="*/ 2904 h 19998"/>
                <a:gd name="connsiteX494" fmla="*/ 14918 w 19998"/>
                <a:gd name="connsiteY494" fmla="*/ 2867 h 19998"/>
                <a:gd name="connsiteX495" fmla="*/ 15001 w 19998"/>
                <a:gd name="connsiteY495" fmla="*/ 2888 h 19998"/>
                <a:gd name="connsiteX496" fmla="*/ 15230 w 19998"/>
                <a:gd name="connsiteY496" fmla="*/ 3074 h 19998"/>
                <a:gd name="connsiteX497" fmla="*/ 15249 w 19998"/>
                <a:gd name="connsiteY497" fmla="*/ 3050 h 19998"/>
                <a:gd name="connsiteX498" fmla="*/ 15249 w 19998"/>
                <a:gd name="connsiteY498" fmla="*/ 3114 h 19998"/>
                <a:gd name="connsiteX499" fmla="*/ 15330 w 19998"/>
                <a:gd name="connsiteY499" fmla="*/ 3114 h 19998"/>
                <a:gd name="connsiteX500" fmla="*/ 15418 w 19998"/>
                <a:gd name="connsiteY500" fmla="*/ 3114 h 19998"/>
                <a:gd name="connsiteX501" fmla="*/ 15499 w 19998"/>
                <a:gd name="connsiteY501" fmla="*/ 3196 h 19998"/>
                <a:gd name="connsiteX502" fmla="*/ 15475 w 19998"/>
                <a:gd name="connsiteY502" fmla="*/ 3252 h 19998"/>
                <a:gd name="connsiteX503" fmla="*/ 15499 w 19998"/>
                <a:gd name="connsiteY503" fmla="*/ 3295 h 19998"/>
                <a:gd name="connsiteX504" fmla="*/ 15499 w 19998"/>
                <a:gd name="connsiteY504" fmla="*/ 3276 h 19998"/>
                <a:gd name="connsiteX505" fmla="*/ 15599 w 19998"/>
                <a:gd name="connsiteY505" fmla="*/ 3276 h 19998"/>
                <a:gd name="connsiteX506" fmla="*/ 15704 w 19998"/>
                <a:gd name="connsiteY506" fmla="*/ 3374 h 19998"/>
                <a:gd name="connsiteX507" fmla="*/ 15682 w 19998"/>
                <a:gd name="connsiteY507" fmla="*/ 3414 h 19998"/>
                <a:gd name="connsiteX508" fmla="*/ 15723 w 19998"/>
                <a:gd name="connsiteY508" fmla="*/ 3478 h 19998"/>
                <a:gd name="connsiteX509" fmla="*/ 15704 w 19998"/>
                <a:gd name="connsiteY509" fmla="*/ 3497 h 19998"/>
                <a:gd name="connsiteX510" fmla="*/ 15747 w 19998"/>
                <a:gd name="connsiteY510" fmla="*/ 3534 h 19998"/>
                <a:gd name="connsiteX511" fmla="*/ 15747 w 19998"/>
                <a:gd name="connsiteY511" fmla="*/ 3518 h 19998"/>
                <a:gd name="connsiteX512" fmla="*/ 15935 w 19998"/>
                <a:gd name="connsiteY512" fmla="*/ 3478 h 19998"/>
                <a:gd name="connsiteX513" fmla="*/ 15935 w 19998"/>
                <a:gd name="connsiteY513" fmla="*/ 3518 h 19998"/>
                <a:gd name="connsiteX514" fmla="*/ 15951 w 19998"/>
                <a:gd name="connsiteY514" fmla="*/ 3518 h 19998"/>
                <a:gd name="connsiteX515" fmla="*/ 15992 w 19998"/>
                <a:gd name="connsiteY515" fmla="*/ 3414 h 19998"/>
                <a:gd name="connsiteX516" fmla="*/ 16156 w 19998"/>
                <a:gd name="connsiteY516" fmla="*/ 3414 h 19998"/>
                <a:gd name="connsiteX517" fmla="*/ 16156 w 19998"/>
                <a:gd name="connsiteY517" fmla="*/ 3374 h 19998"/>
                <a:gd name="connsiteX518" fmla="*/ 16302 w 19998"/>
                <a:gd name="connsiteY518" fmla="*/ 3436 h 19998"/>
                <a:gd name="connsiteX519" fmla="*/ 16285 w 19998"/>
                <a:gd name="connsiteY519" fmla="*/ 3454 h 19998"/>
                <a:gd name="connsiteX520" fmla="*/ 16366 w 19998"/>
                <a:gd name="connsiteY520" fmla="*/ 3518 h 19998"/>
                <a:gd name="connsiteX521" fmla="*/ 16490 w 19998"/>
                <a:gd name="connsiteY521" fmla="*/ 3518 h 19998"/>
                <a:gd name="connsiteX522" fmla="*/ 16506 w 19998"/>
                <a:gd name="connsiteY522" fmla="*/ 3600 h 19998"/>
                <a:gd name="connsiteX523" fmla="*/ 16590 w 19998"/>
                <a:gd name="connsiteY523" fmla="*/ 3624 h 19998"/>
                <a:gd name="connsiteX524" fmla="*/ 16611 w 19998"/>
                <a:gd name="connsiteY524" fmla="*/ 3581 h 19998"/>
                <a:gd name="connsiteX525" fmla="*/ 16694 w 19998"/>
                <a:gd name="connsiteY525" fmla="*/ 3600 h 19998"/>
                <a:gd name="connsiteX526" fmla="*/ 16694 w 19998"/>
                <a:gd name="connsiteY526" fmla="*/ 3560 h 19998"/>
                <a:gd name="connsiteX527" fmla="*/ 16716 w 19998"/>
                <a:gd name="connsiteY527" fmla="*/ 3560 h 19998"/>
                <a:gd name="connsiteX528" fmla="*/ 16716 w 19998"/>
                <a:gd name="connsiteY528" fmla="*/ 3518 h 19998"/>
                <a:gd name="connsiteX529" fmla="*/ 16759 w 19998"/>
                <a:gd name="connsiteY529" fmla="*/ 3497 h 19998"/>
                <a:gd name="connsiteX530" fmla="*/ 16759 w 19998"/>
                <a:gd name="connsiteY530" fmla="*/ 3478 h 19998"/>
                <a:gd name="connsiteX531" fmla="*/ 16940 w 19998"/>
                <a:gd name="connsiteY531" fmla="*/ 3478 h 19998"/>
                <a:gd name="connsiteX532" fmla="*/ 17085 w 19998"/>
                <a:gd name="connsiteY532" fmla="*/ 3560 h 19998"/>
                <a:gd name="connsiteX533" fmla="*/ 17085 w 19998"/>
                <a:gd name="connsiteY533" fmla="*/ 3534 h 19998"/>
                <a:gd name="connsiteX534" fmla="*/ 17192 w 19998"/>
                <a:gd name="connsiteY534" fmla="*/ 3518 h 19998"/>
                <a:gd name="connsiteX535" fmla="*/ 17192 w 19998"/>
                <a:gd name="connsiteY535" fmla="*/ 3534 h 19998"/>
                <a:gd name="connsiteX536" fmla="*/ 17373 w 19998"/>
                <a:gd name="connsiteY536" fmla="*/ 3640 h 19998"/>
                <a:gd name="connsiteX537" fmla="*/ 17354 w 19998"/>
                <a:gd name="connsiteY537" fmla="*/ 3663 h 19998"/>
                <a:gd name="connsiteX538" fmla="*/ 17437 w 19998"/>
                <a:gd name="connsiteY538" fmla="*/ 3783 h 19998"/>
                <a:gd name="connsiteX539" fmla="*/ 17397 w 19998"/>
                <a:gd name="connsiteY539" fmla="*/ 3783 h 19998"/>
                <a:gd name="connsiteX540" fmla="*/ 17414 w 19998"/>
                <a:gd name="connsiteY540" fmla="*/ 3826 h 19998"/>
                <a:gd name="connsiteX541" fmla="*/ 17437 w 19998"/>
                <a:gd name="connsiteY541" fmla="*/ 3826 h 19998"/>
                <a:gd name="connsiteX542" fmla="*/ 17602 w 19998"/>
                <a:gd name="connsiteY542" fmla="*/ 4028 h 19998"/>
                <a:gd name="connsiteX543" fmla="*/ 17623 w 19998"/>
                <a:gd name="connsiteY543" fmla="*/ 4091 h 19998"/>
                <a:gd name="connsiteX544" fmla="*/ 17642 w 19998"/>
                <a:gd name="connsiteY544" fmla="*/ 4091 h 19998"/>
                <a:gd name="connsiteX545" fmla="*/ 17683 w 19998"/>
                <a:gd name="connsiteY545" fmla="*/ 4211 h 19998"/>
                <a:gd name="connsiteX546" fmla="*/ 17849 w 19998"/>
                <a:gd name="connsiteY546" fmla="*/ 4211 h 19998"/>
                <a:gd name="connsiteX547" fmla="*/ 17849 w 19998"/>
                <a:gd name="connsiteY547" fmla="*/ 4171 h 19998"/>
                <a:gd name="connsiteX548" fmla="*/ 17871 w 19998"/>
                <a:gd name="connsiteY548" fmla="*/ 4171 h 19998"/>
                <a:gd name="connsiteX549" fmla="*/ 17830 w 19998"/>
                <a:gd name="connsiteY549" fmla="*/ 4091 h 19998"/>
                <a:gd name="connsiteX550" fmla="*/ 17871 w 19998"/>
                <a:gd name="connsiteY550" fmla="*/ 4065 h 19998"/>
                <a:gd name="connsiteX551" fmla="*/ 17935 w 19998"/>
                <a:gd name="connsiteY551" fmla="*/ 4091 h 19998"/>
                <a:gd name="connsiteX552" fmla="*/ 17976 w 19998"/>
                <a:gd name="connsiteY552" fmla="*/ 4065 h 19998"/>
                <a:gd name="connsiteX553" fmla="*/ 18019 w 19998"/>
                <a:gd name="connsiteY553" fmla="*/ 4091 h 19998"/>
                <a:gd name="connsiteX554" fmla="*/ 18140 w 19998"/>
                <a:gd name="connsiteY554" fmla="*/ 4131 h 19998"/>
                <a:gd name="connsiteX555" fmla="*/ 18183 w 19998"/>
                <a:gd name="connsiteY555" fmla="*/ 4293 h 19998"/>
                <a:gd name="connsiteX556" fmla="*/ 18200 w 19998"/>
                <a:gd name="connsiteY556" fmla="*/ 4293 h 19998"/>
                <a:gd name="connsiteX557" fmla="*/ 18223 w 19998"/>
                <a:gd name="connsiteY557" fmla="*/ 4211 h 19998"/>
                <a:gd name="connsiteX558" fmla="*/ 18240 w 19998"/>
                <a:gd name="connsiteY558" fmla="*/ 4211 h 19998"/>
                <a:gd name="connsiteX559" fmla="*/ 18240 w 19998"/>
                <a:gd name="connsiteY559" fmla="*/ 4230 h 19998"/>
                <a:gd name="connsiteX560" fmla="*/ 18281 w 19998"/>
                <a:gd name="connsiteY560" fmla="*/ 4230 h 19998"/>
                <a:gd name="connsiteX561" fmla="*/ 18328 w 19998"/>
                <a:gd name="connsiteY561" fmla="*/ 4270 h 19998"/>
                <a:gd name="connsiteX562" fmla="*/ 18369 w 19998"/>
                <a:gd name="connsiteY562" fmla="*/ 4253 h 19998"/>
                <a:gd name="connsiteX563" fmla="*/ 18388 w 19998"/>
                <a:gd name="connsiteY563" fmla="*/ 4270 h 19998"/>
                <a:gd name="connsiteX564" fmla="*/ 18531 w 19998"/>
                <a:gd name="connsiteY564" fmla="*/ 4253 h 19998"/>
                <a:gd name="connsiteX565" fmla="*/ 18531 w 19998"/>
                <a:gd name="connsiteY565" fmla="*/ 4270 h 19998"/>
                <a:gd name="connsiteX566" fmla="*/ 18631 w 19998"/>
                <a:gd name="connsiteY566" fmla="*/ 4211 h 19998"/>
                <a:gd name="connsiteX567" fmla="*/ 18631 w 19998"/>
                <a:gd name="connsiteY567" fmla="*/ 4131 h 19998"/>
                <a:gd name="connsiteX568" fmla="*/ 18762 w 19998"/>
                <a:gd name="connsiteY568" fmla="*/ 4108 h 19998"/>
                <a:gd name="connsiteX569" fmla="*/ 18778 w 19998"/>
                <a:gd name="connsiteY569" fmla="*/ 4148 h 19998"/>
                <a:gd name="connsiteX570" fmla="*/ 18821 w 19998"/>
                <a:gd name="connsiteY570" fmla="*/ 4131 h 19998"/>
                <a:gd name="connsiteX571" fmla="*/ 18943 w 19998"/>
                <a:gd name="connsiteY571" fmla="*/ 4333 h 19998"/>
                <a:gd name="connsiteX572" fmla="*/ 19047 w 19998"/>
                <a:gd name="connsiteY572" fmla="*/ 4333 h 19998"/>
                <a:gd name="connsiteX573" fmla="*/ 19064 w 19998"/>
                <a:gd name="connsiteY573" fmla="*/ 4392 h 19998"/>
                <a:gd name="connsiteX574" fmla="*/ 19152 w 19998"/>
                <a:gd name="connsiteY574" fmla="*/ 4392 h 19998"/>
                <a:gd name="connsiteX575" fmla="*/ 19152 w 19998"/>
                <a:gd name="connsiteY575" fmla="*/ 4373 h 19998"/>
                <a:gd name="connsiteX576" fmla="*/ 19212 w 19998"/>
                <a:gd name="connsiteY576" fmla="*/ 4373 h 19998"/>
                <a:gd name="connsiteX577" fmla="*/ 19212 w 19998"/>
                <a:gd name="connsiteY577" fmla="*/ 4392 h 19998"/>
                <a:gd name="connsiteX578" fmla="*/ 19317 w 19998"/>
                <a:gd name="connsiteY578" fmla="*/ 4333 h 19998"/>
                <a:gd name="connsiteX579" fmla="*/ 19417 w 19998"/>
                <a:gd name="connsiteY579" fmla="*/ 4392 h 19998"/>
                <a:gd name="connsiteX580" fmla="*/ 19443 w 19998"/>
                <a:gd name="connsiteY580" fmla="*/ 4373 h 19998"/>
                <a:gd name="connsiteX581" fmla="*/ 19500 w 19998"/>
                <a:gd name="connsiteY581" fmla="*/ 4373 h 19998"/>
                <a:gd name="connsiteX582" fmla="*/ 19521 w 19998"/>
                <a:gd name="connsiteY582" fmla="*/ 4352 h 19998"/>
                <a:gd name="connsiteX583" fmla="*/ 19998 w 19998"/>
                <a:gd name="connsiteY583" fmla="*/ 4512 h 19998"/>
                <a:gd name="connsiteX584" fmla="*/ 19750 w 19998"/>
                <a:gd name="connsiteY584" fmla="*/ 4939 h 19998"/>
                <a:gd name="connsiteX585" fmla="*/ 19712 w 19998"/>
                <a:gd name="connsiteY585" fmla="*/ 4939 h 19998"/>
                <a:gd name="connsiteX586" fmla="*/ 19686 w 19998"/>
                <a:gd name="connsiteY586" fmla="*/ 5003 h 19998"/>
                <a:gd name="connsiteX587" fmla="*/ 19645 w 19998"/>
                <a:gd name="connsiteY587" fmla="*/ 5003 h 19998"/>
                <a:gd name="connsiteX588" fmla="*/ 19131 w 19998"/>
                <a:gd name="connsiteY588" fmla="*/ 6512 h 19998"/>
                <a:gd name="connsiteX589" fmla="*/ 19236 w 19998"/>
                <a:gd name="connsiteY589" fmla="*/ 7750 h 19998"/>
                <a:gd name="connsiteX590" fmla="*/ 19212 w 19998"/>
                <a:gd name="connsiteY590" fmla="*/ 7750 h 19998"/>
                <a:gd name="connsiteX591" fmla="*/ 19090 w 19998"/>
                <a:gd name="connsiteY591" fmla="*/ 7870 h 19998"/>
                <a:gd name="connsiteX592" fmla="*/ 19152 w 19998"/>
                <a:gd name="connsiteY592" fmla="*/ 7853 h 19998"/>
                <a:gd name="connsiteX593" fmla="*/ 19064 w 19998"/>
                <a:gd name="connsiteY593" fmla="*/ 7973 h 19998"/>
                <a:gd name="connsiteX594" fmla="*/ 18983 w 19998"/>
                <a:gd name="connsiteY594" fmla="*/ 7973 h 19998"/>
                <a:gd name="connsiteX595" fmla="*/ 18714 w 19998"/>
                <a:gd name="connsiteY595" fmla="*/ 8135 h 19998"/>
                <a:gd name="connsiteX596" fmla="*/ 18695 w 19998"/>
                <a:gd name="connsiteY596" fmla="*/ 8093 h 19998"/>
                <a:gd name="connsiteX597" fmla="*/ 18614 w 19998"/>
                <a:gd name="connsiteY597" fmla="*/ 7997 h 19998"/>
                <a:gd name="connsiteX598" fmla="*/ 18304 w 19998"/>
                <a:gd name="connsiteY59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907 w 19998"/>
                <a:gd name="connsiteY221" fmla="*/ 19119 h 19998"/>
                <a:gd name="connsiteX222" fmla="*/ 7676 w 19998"/>
                <a:gd name="connsiteY222" fmla="*/ 19119 h 19998"/>
                <a:gd name="connsiteX223" fmla="*/ 7511 w 19998"/>
                <a:gd name="connsiteY223" fmla="*/ 19159 h 19998"/>
                <a:gd name="connsiteX224" fmla="*/ 6892 w 19998"/>
                <a:gd name="connsiteY224" fmla="*/ 19102 h 19998"/>
                <a:gd name="connsiteX225" fmla="*/ 6730 w 19998"/>
                <a:gd name="connsiteY225" fmla="*/ 18877 h 19998"/>
                <a:gd name="connsiteX226" fmla="*/ 6599 w 19998"/>
                <a:gd name="connsiteY226" fmla="*/ 18837 h 19998"/>
                <a:gd name="connsiteX227" fmla="*/ 6478 w 19998"/>
                <a:gd name="connsiteY227" fmla="*/ 18731 h 19998"/>
                <a:gd name="connsiteX228" fmla="*/ 6254 w 19998"/>
                <a:gd name="connsiteY228" fmla="*/ 18858 h 19998"/>
                <a:gd name="connsiteX229" fmla="*/ 6149 w 19998"/>
                <a:gd name="connsiteY229" fmla="*/ 18773 h 19998"/>
                <a:gd name="connsiteX230" fmla="*/ 6066 w 19998"/>
                <a:gd name="connsiteY230" fmla="*/ 18877 h 19998"/>
                <a:gd name="connsiteX231" fmla="*/ 5861 w 19998"/>
                <a:gd name="connsiteY231" fmla="*/ 18632 h 19998"/>
                <a:gd name="connsiteX232" fmla="*/ 5732 w 19998"/>
                <a:gd name="connsiteY232" fmla="*/ 18447 h 19998"/>
                <a:gd name="connsiteX233" fmla="*/ 5075 w 19998"/>
                <a:gd name="connsiteY233" fmla="*/ 18310 h 19998"/>
                <a:gd name="connsiteX234" fmla="*/ 4806 w 19998"/>
                <a:gd name="connsiteY234" fmla="*/ 18165 h 19998"/>
                <a:gd name="connsiteX235" fmla="*/ 4725 w 19998"/>
                <a:gd name="connsiteY235" fmla="*/ 18247 h 19998"/>
                <a:gd name="connsiteX236" fmla="*/ 4515 w 19998"/>
                <a:gd name="connsiteY236" fmla="*/ 18101 h 19998"/>
                <a:gd name="connsiteX237" fmla="*/ 4684 w 19998"/>
                <a:gd name="connsiteY237" fmla="*/ 17737 h 19998"/>
                <a:gd name="connsiteX238" fmla="*/ 4415 w 19998"/>
                <a:gd name="connsiteY238" fmla="*/ 17634 h 19998"/>
                <a:gd name="connsiteX239" fmla="*/ 4294 w 19998"/>
                <a:gd name="connsiteY239" fmla="*/ 17594 h 19998"/>
                <a:gd name="connsiteX240" fmla="*/ 4103 w 19998"/>
                <a:gd name="connsiteY240" fmla="*/ 17617 h 19998"/>
                <a:gd name="connsiteX241" fmla="*/ 4063 w 19998"/>
                <a:gd name="connsiteY241" fmla="*/ 17495 h 19998"/>
                <a:gd name="connsiteX242" fmla="*/ 4041 w 19998"/>
                <a:gd name="connsiteY242" fmla="*/ 17495 h 19998"/>
                <a:gd name="connsiteX243" fmla="*/ 4025 w 19998"/>
                <a:gd name="connsiteY243" fmla="*/ 17432 h 19998"/>
                <a:gd name="connsiteX244" fmla="*/ 4103 w 19998"/>
                <a:gd name="connsiteY244" fmla="*/ 17415 h 19998"/>
                <a:gd name="connsiteX245" fmla="*/ 4251 w 19998"/>
                <a:gd name="connsiteY245" fmla="*/ 17389 h 19998"/>
                <a:gd name="connsiteX246" fmla="*/ 4251 w 19998"/>
                <a:gd name="connsiteY246" fmla="*/ 17373 h 19998"/>
                <a:gd name="connsiteX247" fmla="*/ 4499 w 19998"/>
                <a:gd name="connsiteY247" fmla="*/ 17084 h 19998"/>
                <a:gd name="connsiteX248" fmla="*/ 5037 w 19998"/>
                <a:gd name="connsiteY248" fmla="*/ 14969 h 19998"/>
                <a:gd name="connsiteX249" fmla="*/ 5011 w 19998"/>
                <a:gd name="connsiteY249" fmla="*/ 14767 h 19998"/>
                <a:gd name="connsiteX250" fmla="*/ 5218 w 19998"/>
                <a:gd name="connsiteY250" fmla="*/ 14525 h 19998"/>
                <a:gd name="connsiteX251" fmla="*/ 5427 w 19998"/>
                <a:gd name="connsiteY251" fmla="*/ 14583 h 19998"/>
                <a:gd name="connsiteX252" fmla="*/ 5444 w 19998"/>
                <a:gd name="connsiteY252" fmla="*/ 14525 h 19998"/>
                <a:gd name="connsiteX253" fmla="*/ 5387 w 19998"/>
                <a:gd name="connsiteY253" fmla="*/ 14464 h 19998"/>
                <a:gd name="connsiteX254" fmla="*/ 5427 w 19998"/>
                <a:gd name="connsiteY254" fmla="*/ 14485 h 19998"/>
                <a:gd name="connsiteX255" fmla="*/ 5427 w 19998"/>
                <a:gd name="connsiteY255" fmla="*/ 14464 h 19998"/>
                <a:gd name="connsiteX256" fmla="*/ 5218 w 19998"/>
                <a:gd name="connsiteY256" fmla="*/ 14318 h 19998"/>
                <a:gd name="connsiteX257" fmla="*/ 5075 w 19998"/>
                <a:gd name="connsiteY257" fmla="*/ 14647 h 19998"/>
                <a:gd name="connsiteX258" fmla="*/ 5037 w 19998"/>
                <a:gd name="connsiteY258" fmla="*/ 14623 h 19998"/>
                <a:gd name="connsiteX259" fmla="*/ 5427 w 19998"/>
                <a:gd name="connsiteY259" fmla="*/ 12509 h 19998"/>
                <a:gd name="connsiteX260" fmla="*/ 5470 w 19998"/>
                <a:gd name="connsiteY260" fmla="*/ 12492 h 19998"/>
                <a:gd name="connsiteX261" fmla="*/ 5511 w 19998"/>
                <a:gd name="connsiteY261" fmla="*/ 12548 h 19998"/>
                <a:gd name="connsiteX262" fmla="*/ 5961 w 19998"/>
                <a:gd name="connsiteY262" fmla="*/ 13284 h 19998"/>
                <a:gd name="connsiteX263" fmla="*/ 6352 w 19998"/>
                <a:gd name="connsiteY263" fmla="*/ 14017 h 19998"/>
                <a:gd name="connsiteX264" fmla="*/ 6352 w 19998"/>
                <a:gd name="connsiteY264" fmla="*/ 13808 h 19998"/>
                <a:gd name="connsiteX265" fmla="*/ 6001 w 19998"/>
                <a:gd name="connsiteY265" fmla="*/ 13058 h 19998"/>
                <a:gd name="connsiteX266" fmla="*/ 5675 w 19998"/>
                <a:gd name="connsiteY266" fmla="*/ 12532 h 19998"/>
                <a:gd name="connsiteX267" fmla="*/ 5551 w 19998"/>
                <a:gd name="connsiteY267" fmla="*/ 12410 h 19998"/>
                <a:gd name="connsiteX268" fmla="*/ 5258 w 19998"/>
                <a:gd name="connsiteY268" fmla="*/ 12227 h 19998"/>
                <a:gd name="connsiteX269" fmla="*/ 5242 w 19998"/>
                <a:gd name="connsiteY269" fmla="*/ 12243 h 19998"/>
                <a:gd name="connsiteX270" fmla="*/ 5175 w 19998"/>
                <a:gd name="connsiteY270" fmla="*/ 11961 h 19998"/>
                <a:gd name="connsiteX271" fmla="*/ 5363 w 19998"/>
                <a:gd name="connsiteY271" fmla="*/ 11961 h 19998"/>
                <a:gd name="connsiteX272" fmla="*/ 5487 w 19998"/>
                <a:gd name="connsiteY272" fmla="*/ 11653 h 19998"/>
                <a:gd name="connsiteX273" fmla="*/ 5470 w 19998"/>
                <a:gd name="connsiteY273" fmla="*/ 11653 h 19998"/>
                <a:gd name="connsiteX274" fmla="*/ 5470 w 19998"/>
                <a:gd name="connsiteY274" fmla="*/ 11637 h 19998"/>
                <a:gd name="connsiteX275" fmla="*/ 5444 w 19998"/>
                <a:gd name="connsiteY275" fmla="*/ 11268 h 19998"/>
                <a:gd name="connsiteX276" fmla="*/ 5339 w 19998"/>
                <a:gd name="connsiteY276" fmla="*/ 11146 h 19998"/>
                <a:gd name="connsiteX277" fmla="*/ 5251 w 19998"/>
                <a:gd name="connsiteY277" fmla="*/ 10849 h 19998"/>
                <a:gd name="connsiteX278" fmla="*/ 4784 w 19998"/>
                <a:gd name="connsiteY278" fmla="*/ 10539 h 19998"/>
                <a:gd name="connsiteX279" fmla="*/ 4603 w 19998"/>
                <a:gd name="connsiteY279" fmla="*/ 10497 h 19998"/>
                <a:gd name="connsiteX280" fmla="*/ 4620 w 19998"/>
                <a:gd name="connsiteY280" fmla="*/ 10476 h 19998"/>
                <a:gd name="connsiteX281" fmla="*/ 3877 w 19998"/>
                <a:gd name="connsiteY281" fmla="*/ 9395 h 19998"/>
                <a:gd name="connsiteX282" fmla="*/ 3941 w 19998"/>
                <a:gd name="connsiteY282" fmla="*/ 9353 h 19998"/>
                <a:gd name="connsiteX283" fmla="*/ 3918 w 19998"/>
                <a:gd name="connsiteY283" fmla="*/ 9353 h 19998"/>
                <a:gd name="connsiteX284" fmla="*/ 4168 w 19998"/>
                <a:gd name="connsiteY284" fmla="*/ 9071 h 19998"/>
                <a:gd name="connsiteX285" fmla="*/ 3753 w 19998"/>
                <a:gd name="connsiteY285" fmla="*/ 8829 h 19998"/>
                <a:gd name="connsiteX286" fmla="*/ 3899 w 19998"/>
                <a:gd name="connsiteY286" fmla="*/ 8645 h 19998"/>
                <a:gd name="connsiteX287" fmla="*/ 3899 w 19998"/>
                <a:gd name="connsiteY287" fmla="*/ 8521 h 19998"/>
                <a:gd name="connsiteX288" fmla="*/ 4472 w 19998"/>
                <a:gd name="connsiteY288" fmla="*/ 8666 h 19998"/>
                <a:gd name="connsiteX289" fmla="*/ 3877 w 19998"/>
                <a:gd name="connsiteY289" fmla="*/ 8457 h 19998"/>
                <a:gd name="connsiteX290" fmla="*/ 3689 w 19998"/>
                <a:gd name="connsiteY290" fmla="*/ 8587 h 19998"/>
                <a:gd name="connsiteX291" fmla="*/ 3360 w 19998"/>
                <a:gd name="connsiteY291" fmla="*/ 8401 h 19998"/>
                <a:gd name="connsiteX292" fmla="*/ 3303 w 19998"/>
                <a:gd name="connsiteY292" fmla="*/ 8239 h 19998"/>
                <a:gd name="connsiteX293" fmla="*/ 3465 w 19998"/>
                <a:gd name="connsiteY293" fmla="*/ 8077 h 19998"/>
                <a:gd name="connsiteX294" fmla="*/ 3344 w 19998"/>
                <a:gd name="connsiteY294" fmla="*/ 7910 h 19998"/>
                <a:gd name="connsiteX295" fmla="*/ 2844 w 19998"/>
                <a:gd name="connsiteY295" fmla="*/ 7933 h 19998"/>
                <a:gd name="connsiteX296" fmla="*/ 3115 w 19998"/>
                <a:gd name="connsiteY296" fmla="*/ 7651 h 19998"/>
                <a:gd name="connsiteX297" fmla="*/ 2477 w 19998"/>
                <a:gd name="connsiteY297" fmla="*/ 7750 h 19998"/>
                <a:gd name="connsiteX298" fmla="*/ 2477 w 19998"/>
                <a:gd name="connsiteY298" fmla="*/ 7973 h 19998"/>
                <a:gd name="connsiteX299" fmla="*/ 2127 w 19998"/>
                <a:gd name="connsiteY299" fmla="*/ 7442 h 19998"/>
                <a:gd name="connsiteX300" fmla="*/ 1831 w 19998"/>
                <a:gd name="connsiteY300" fmla="*/ 7261 h 19998"/>
                <a:gd name="connsiteX301" fmla="*/ 1260 w 19998"/>
                <a:gd name="connsiteY301" fmla="*/ 6996 h 19998"/>
                <a:gd name="connsiteX302" fmla="*/ 1276 w 19998"/>
                <a:gd name="connsiteY302" fmla="*/ 6975 h 19998"/>
                <a:gd name="connsiteX303" fmla="*/ 1260 w 19998"/>
                <a:gd name="connsiteY303" fmla="*/ 6958 h 19998"/>
                <a:gd name="connsiteX304" fmla="*/ 1172 w 19998"/>
                <a:gd name="connsiteY304" fmla="*/ 6892 h 19998"/>
                <a:gd name="connsiteX305" fmla="*/ 886 w 19998"/>
                <a:gd name="connsiteY305" fmla="*/ 6975 h 19998"/>
                <a:gd name="connsiteX306" fmla="*/ 679 w 19998"/>
                <a:gd name="connsiteY306" fmla="*/ 7099 h 19998"/>
                <a:gd name="connsiteX307" fmla="*/ 533 w 19998"/>
                <a:gd name="connsiteY307" fmla="*/ 7078 h 19998"/>
                <a:gd name="connsiteX308" fmla="*/ 533 w 19998"/>
                <a:gd name="connsiteY308" fmla="*/ 7022 h 19998"/>
                <a:gd name="connsiteX309" fmla="*/ 574 w 19998"/>
                <a:gd name="connsiteY309" fmla="*/ 6996 h 19998"/>
                <a:gd name="connsiteX310" fmla="*/ 305 w 19998"/>
                <a:gd name="connsiteY310" fmla="*/ 6568 h 19998"/>
                <a:gd name="connsiteX311" fmla="*/ 264 w 19998"/>
                <a:gd name="connsiteY311" fmla="*/ 6594 h 19998"/>
                <a:gd name="connsiteX312" fmla="*/ 164 w 19998"/>
                <a:gd name="connsiteY312" fmla="*/ 6528 h 19998"/>
                <a:gd name="connsiteX313" fmla="*/ 0 w 19998"/>
                <a:gd name="connsiteY313" fmla="*/ 6490 h 19998"/>
                <a:gd name="connsiteX314" fmla="*/ 17 w 19998"/>
                <a:gd name="connsiteY314" fmla="*/ 6465 h 19998"/>
                <a:gd name="connsiteX315" fmla="*/ 57 w 19998"/>
                <a:gd name="connsiteY315" fmla="*/ 6465 h 19998"/>
                <a:gd name="connsiteX316" fmla="*/ 695 w 19998"/>
                <a:gd name="connsiteY316" fmla="*/ 6408 h 19998"/>
                <a:gd name="connsiteX317" fmla="*/ 760 w 19998"/>
                <a:gd name="connsiteY317" fmla="*/ 6262 h 19998"/>
                <a:gd name="connsiteX318" fmla="*/ 433 w 19998"/>
                <a:gd name="connsiteY318" fmla="*/ 6084 h 19998"/>
                <a:gd name="connsiteX319" fmla="*/ 348 w 19998"/>
                <a:gd name="connsiteY319" fmla="*/ 6204 h 19998"/>
                <a:gd name="connsiteX320" fmla="*/ 329 w 19998"/>
                <a:gd name="connsiteY320" fmla="*/ 6204 h 19998"/>
                <a:gd name="connsiteX321" fmla="*/ 305 w 19998"/>
                <a:gd name="connsiteY321" fmla="*/ 6060 h 19998"/>
                <a:gd name="connsiteX322" fmla="*/ 348 w 19998"/>
                <a:gd name="connsiteY322" fmla="*/ 6044 h 19998"/>
                <a:gd name="connsiteX323" fmla="*/ 348 w 19998"/>
                <a:gd name="connsiteY323" fmla="*/ 5997 h 19998"/>
                <a:gd name="connsiteX324" fmla="*/ 248 w 19998"/>
                <a:gd name="connsiteY324" fmla="*/ 5997 h 19998"/>
                <a:gd name="connsiteX325" fmla="*/ 221 w 19998"/>
                <a:gd name="connsiteY325" fmla="*/ 5938 h 19998"/>
                <a:gd name="connsiteX326" fmla="*/ 329 w 19998"/>
                <a:gd name="connsiteY326" fmla="*/ 5938 h 19998"/>
                <a:gd name="connsiteX327" fmla="*/ 348 w 19998"/>
                <a:gd name="connsiteY327" fmla="*/ 5818 h 19998"/>
                <a:gd name="connsiteX328" fmla="*/ 391 w 19998"/>
                <a:gd name="connsiteY328" fmla="*/ 5818 h 19998"/>
                <a:gd name="connsiteX329" fmla="*/ 369 w 19998"/>
                <a:gd name="connsiteY329" fmla="*/ 5917 h 19998"/>
                <a:gd name="connsiteX330" fmla="*/ 433 w 19998"/>
                <a:gd name="connsiteY330" fmla="*/ 5877 h 19998"/>
                <a:gd name="connsiteX331" fmla="*/ 433 w 19998"/>
                <a:gd name="connsiteY331" fmla="*/ 5898 h 19998"/>
                <a:gd name="connsiteX332" fmla="*/ 410 w 19998"/>
                <a:gd name="connsiteY332" fmla="*/ 5917 h 19998"/>
                <a:gd name="connsiteX333" fmla="*/ 555 w 19998"/>
                <a:gd name="connsiteY333" fmla="*/ 5938 h 19998"/>
                <a:gd name="connsiteX334" fmla="*/ 555 w 19998"/>
                <a:gd name="connsiteY334" fmla="*/ 5955 h 19998"/>
                <a:gd name="connsiteX335" fmla="*/ 738 w 19998"/>
                <a:gd name="connsiteY335" fmla="*/ 5938 h 19998"/>
                <a:gd name="connsiteX336" fmla="*/ 695 w 19998"/>
                <a:gd name="connsiteY336" fmla="*/ 5835 h 19998"/>
                <a:gd name="connsiteX337" fmla="*/ 655 w 19998"/>
                <a:gd name="connsiteY337" fmla="*/ 5835 h 19998"/>
                <a:gd name="connsiteX338" fmla="*/ 598 w 19998"/>
                <a:gd name="connsiteY338" fmla="*/ 5736 h 19998"/>
                <a:gd name="connsiteX339" fmla="*/ 141 w 19998"/>
                <a:gd name="connsiteY339" fmla="*/ 5778 h 19998"/>
                <a:gd name="connsiteX340" fmla="*/ 141 w 19998"/>
                <a:gd name="connsiteY340" fmla="*/ 5795 h 19998"/>
                <a:gd name="connsiteX341" fmla="*/ 17 w 19998"/>
                <a:gd name="connsiteY341" fmla="*/ 5818 h 19998"/>
                <a:gd name="connsiteX342" fmla="*/ 141 w 19998"/>
                <a:gd name="connsiteY342" fmla="*/ 5287 h 19998"/>
                <a:gd name="connsiteX343" fmla="*/ 181 w 19998"/>
                <a:gd name="connsiteY343" fmla="*/ 5268 h 19998"/>
                <a:gd name="connsiteX344" fmla="*/ 348 w 19998"/>
                <a:gd name="connsiteY344" fmla="*/ 5247 h 19998"/>
                <a:gd name="connsiteX345" fmla="*/ 450 w 19998"/>
                <a:gd name="connsiteY345" fmla="*/ 5149 h 19998"/>
                <a:gd name="connsiteX346" fmla="*/ 617 w 19998"/>
                <a:gd name="connsiteY346" fmla="*/ 5149 h 19998"/>
                <a:gd name="connsiteX347" fmla="*/ 803 w 19998"/>
                <a:gd name="connsiteY347" fmla="*/ 5085 h 19998"/>
                <a:gd name="connsiteX348" fmla="*/ 826 w 19998"/>
                <a:gd name="connsiteY348" fmla="*/ 5106 h 19998"/>
                <a:gd name="connsiteX349" fmla="*/ 803 w 19998"/>
                <a:gd name="connsiteY349" fmla="*/ 5149 h 19998"/>
                <a:gd name="connsiteX350" fmla="*/ 1276 w 19998"/>
                <a:gd name="connsiteY350" fmla="*/ 5022 h 19998"/>
                <a:gd name="connsiteX351" fmla="*/ 1276 w 19998"/>
                <a:gd name="connsiteY351" fmla="*/ 5003 h 19998"/>
                <a:gd name="connsiteX352" fmla="*/ 1276 w 19998"/>
                <a:gd name="connsiteY352" fmla="*/ 5022 h 19998"/>
                <a:gd name="connsiteX353" fmla="*/ 1298 w 19998"/>
                <a:gd name="connsiteY353" fmla="*/ 5022 h 19998"/>
                <a:gd name="connsiteX354" fmla="*/ 1341 w 19998"/>
                <a:gd name="connsiteY354" fmla="*/ 5165 h 19998"/>
                <a:gd name="connsiteX355" fmla="*/ 1524 w 19998"/>
                <a:gd name="connsiteY355" fmla="*/ 5069 h 19998"/>
                <a:gd name="connsiteX356" fmla="*/ 1562 w 19998"/>
                <a:gd name="connsiteY356" fmla="*/ 5069 h 19998"/>
                <a:gd name="connsiteX357" fmla="*/ 1815 w 19998"/>
                <a:gd name="connsiteY357" fmla="*/ 5125 h 19998"/>
                <a:gd name="connsiteX358" fmla="*/ 1936 w 19998"/>
                <a:gd name="connsiteY358" fmla="*/ 5165 h 19998"/>
                <a:gd name="connsiteX359" fmla="*/ 1936 w 19998"/>
                <a:gd name="connsiteY359" fmla="*/ 5149 h 19998"/>
                <a:gd name="connsiteX360" fmla="*/ 1979 w 19998"/>
                <a:gd name="connsiteY360" fmla="*/ 5003 h 19998"/>
                <a:gd name="connsiteX361" fmla="*/ 1936 w 19998"/>
                <a:gd name="connsiteY361" fmla="*/ 4939 h 19998"/>
                <a:gd name="connsiteX362" fmla="*/ 2103 w 19998"/>
                <a:gd name="connsiteY362" fmla="*/ 4820 h 19998"/>
                <a:gd name="connsiteX363" fmla="*/ 2496 w 19998"/>
                <a:gd name="connsiteY363" fmla="*/ 4777 h 19998"/>
                <a:gd name="connsiteX364" fmla="*/ 2536 w 19998"/>
                <a:gd name="connsiteY364" fmla="*/ 4860 h 19998"/>
                <a:gd name="connsiteX365" fmla="*/ 2722 w 19998"/>
                <a:gd name="connsiteY365" fmla="*/ 4761 h 19998"/>
                <a:gd name="connsiteX366" fmla="*/ 2722 w 19998"/>
                <a:gd name="connsiteY366" fmla="*/ 4900 h 19998"/>
                <a:gd name="connsiteX367" fmla="*/ 2805 w 19998"/>
                <a:gd name="connsiteY367" fmla="*/ 4923 h 19998"/>
                <a:gd name="connsiteX368" fmla="*/ 2970 w 19998"/>
                <a:gd name="connsiteY368" fmla="*/ 5189 h 19998"/>
                <a:gd name="connsiteX369" fmla="*/ 3256 w 19998"/>
                <a:gd name="connsiteY369" fmla="*/ 5673 h 19998"/>
                <a:gd name="connsiteX370" fmla="*/ 3608 w 19998"/>
                <a:gd name="connsiteY370" fmla="*/ 5391 h 19998"/>
                <a:gd name="connsiteX371" fmla="*/ 3860 w 19998"/>
                <a:gd name="connsiteY371" fmla="*/ 5268 h 19998"/>
                <a:gd name="connsiteX372" fmla="*/ 3999 w 19998"/>
                <a:gd name="connsiteY372" fmla="*/ 5534 h 19998"/>
                <a:gd name="connsiteX373" fmla="*/ 4351 w 19998"/>
                <a:gd name="connsiteY373" fmla="*/ 5351 h 19998"/>
                <a:gd name="connsiteX374" fmla="*/ 4580 w 19998"/>
                <a:gd name="connsiteY374" fmla="*/ 5268 h 19998"/>
                <a:gd name="connsiteX375" fmla="*/ 4580 w 19998"/>
                <a:gd name="connsiteY375" fmla="*/ 5471 h 19998"/>
                <a:gd name="connsiteX376" fmla="*/ 4994 w 19998"/>
                <a:gd name="connsiteY376" fmla="*/ 5449 h 19998"/>
                <a:gd name="connsiteX377" fmla="*/ 5323 w 19998"/>
                <a:gd name="connsiteY377" fmla="*/ 5471 h 19998"/>
                <a:gd name="connsiteX378" fmla="*/ 5242 w 19998"/>
                <a:gd name="connsiteY378" fmla="*/ 5407 h 19998"/>
                <a:gd name="connsiteX379" fmla="*/ 4994 w 19998"/>
                <a:gd name="connsiteY379" fmla="*/ 5003 h 19998"/>
                <a:gd name="connsiteX380" fmla="*/ 4970 w 19998"/>
                <a:gd name="connsiteY380" fmla="*/ 5003 h 19998"/>
                <a:gd name="connsiteX381" fmla="*/ 5054 w 19998"/>
                <a:gd name="connsiteY381" fmla="*/ 4618 h 19998"/>
                <a:gd name="connsiteX382" fmla="*/ 5054 w 19998"/>
                <a:gd name="connsiteY382" fmla="*/ 4601 h 19998"/>
                <a:gd name="connsiteX383" fmla="*/ 5037 w 19998"/>
                <a:gd name="connsiteY383" fmla="*/ 4618 h 19998"/>
                <a:gd name="connsiteX384" fmla="*/ 5011 w 19998"/>
                <a:gd name="connsiteY384" fmla="*/ 4131 h 19998"/>
                <a:gd name="connsiteX385" fmla="*/ 4642 w 19998"/>
                <a:gd name="connsiteY385" fmla="*/ 3335 h 19998"/>
                <a:gd name="connsiteX386" fmla="*/ 4663 w 19998"/>
                <a:gd name="connsiteY386" fmla="*/ 3092 h 19998"/>
                <a:gd name="connsiteX387" fmla="*/ 4563 w 19998"/>
                <a:gd name="connsiteY387" fmla="*/ 3050 h 19998"/>
                <a:gd name="connsiteX388" fmla="*/ 4684 w 19998"/>
                <a:gd name="connsiteY388" fmla="*/ 2947 h 19998"/>
                <a:gd name="connsiteX389" fmla="*/ 5242 w 19998"/>
                <a:gd name="connsiteY389" fmla="*/ 3092 h 19998"/>
                <a:gd name="connsiteX390" fmla="*/ 5258 w 19998"/>
                <a:gd name="connsiteY390" fmla="*/ 3029 h 19998"/>
                <a:gd name="connsiteX391" fmla="*/ 5570 w 19998"/>
                <a:gd name="connsiteY391" fmla="*/ 3050 h 19998"/>
                <a:gd name="connsiteX392" fmla="*/ 5632 w 19998"/>
                <a:gd name="connsiteY392" fmla="*/ 3252 h 19998"/>
                <a:gd name="connsiteX393" fmla="*/ 5592 w 19998"/>
                <a:gd name="connsiteY393" fmla="*/ 3252 h 19998"/>
                <a:gd name="connsiteX394" fmla="*/ 5570 w 19998"/>
                <a:gd name="connsiteY394" fmla="*/ 3316 h 19998"/>
                <a:gd name="connsiteX395" fmla="*/ 5511 w 19998"/>
                <a:gd name="connsiteY395" fmla="*/ 3316 h 19998"/>
                <a:gd name="connsiteX396" fmla="*/ 5675 w 19998"/>
                <a:gd name="connsiteY396" fmla="*/ 3800 h 19998"/>
                <a:gd name="connsiteX397" fmla="*/ 5649 w 19998"/>
                <a:gd name="connsiteY397" fmla="*/ 3826 h 19998"/>
                <a:gd name="connsiteX398" fmla="*/ 5732 w 19998"/>
                <a:gd name="connsiteY398" fmla="*/ 3842 h 19998"/>
                <a:gd name="connsiteX399" fmla="*/ 5713 w 19998"/>
                <a:gd name="connsiteY399" fmla="*/ 3842 h 19998"/>
                <a:gd name="connsiteX400" fmla="*/ 5732 w 19998"/>
                <a:gd name="connsiteY400" fmla="*/ 3882 h 19998"/>
                <a:gd name="connsiteX401" fmla="*/ 5775 w 19998"/>
                <a:gd name="connsiteY401" fmla="*/ 3882 h 19998"/>
                <a:gd name="connsiteX402" fmla="*/ 5861 w 19998"/>
                <a:gd name="connsiteY402" fmla="*/ 3762 h 19998"/>
                <a:gd name="connsiteX403" fmla="*/ 6499 w 19998"/>
                <a:gd name="connsiteY403" fmla="*/ 3906 h 19998"/>
                <a:gd name="connsiteX404" fmla="*/ 7611 w 19998"/>
                <a:gd name="connsiteY404" fmla="*/ 3826 h 19998"/>
                <a:gd name="connsiteX405" fmla="*/ 7923 w 19998"/>
                <a:gd name="connsiteY405" fmla="*/ 3722 h 19998"/>
                <a:gd name="connsiteX406" fmla="*/ 8045 w 19998"/>
                <a:gd name="connsiteY406" fmla="*/ 3703 h 19998"/>
                <a:gd name="connsiteX407" fmla="*/ 7611 w 19998"/>
                <a:gd name="connsiteY407" fmla="*/ 3600 h 19998"/>
                <a:gd name="connsiteX408" fmla="*/ 7611 w 19998"/>
                <a:gd name="connsiteY408" fmla="*/ 3581 h 19998"/>
                <a:gd name="connsiteX409" fmla="*/ 7799 w 19998"/>
                <a:gd name="connsiteY409" fmla="*/ 3092 h 19998"/>
                <a:gd name="connsiteX410" fmla="*/ 9574 w 19998"/>
                <a:gd name="connsiteY410" fmla="*/ 2317 h 19998"/>
                <a:gd name="connsiteX411" fmla="*/ 9843 w 19998"/>
                <a:gd name="connsiteY411" fmla="*/ 1993 h 19998"/>
                <a:gd name="connsiteX412" fmla="*/ 9902 w 19998"/>
                <a:gd name="connsiteY412" fmla="*/ 2051 h 19998"/>
                <a:gd name="connsiteX413" fmla="*/ 10031 w 19998"/>
                <a:gd name="connsiteY413" fmla="*/ 2051 h 19998"/>
                <a:gd name="connsiteX414" fmla="*/ 9964 w 19998"/>
                <a:gd name="connsiteY414" fmla="*/ 1972 h 19998"/>
                <a:gd name="connsiteX415" fmla="*/ 9943 w 19998"/>
                <a:gd name="connsiteY415" fmla="*/ 1993 h 19998"/>
                <a:gd name="connsiteX416" fmla="*/ 9843 w 19998"/>
                <a:gd name="connsiteY416" fmla="*/ 1645 h 19998"/>
                <a:gd name="connsiteX417" fmla="*/ 9902 w 19998"/>
                <a:gd name="connsiteY417" fmla="*/ 1645 h 19998"/>
                <a:gd name="connsiteX418" fmla="*/ 9902 w 19998"/>
                <a:gd name="connsiteY418" fmla="*/ 1628 h 19998"/>
                <a:gd name="connsiteX419" fmla="*/ 9902 w 19998"/>
                <a:gd name="connsiteY419" fmla="*/ 1607 h 19998"/>
                <a:gd name="connsiteX420" fmla="*/ 9843 w 19998"/>
                <a:gd name="connsiteY420" fmla="*/ 1542 h 19998"/>
                <a:gd name="connsiteX421" fmla="*/ 9886 w 19998"/>
                <a:gd name="connsiteY421" fmla="*/ 1260 h 19998"/>
                <a:gd name="connsiteX422" fmla="*/ 9926 w 19998"/>
                <a:gd name="connsiteY422" fmla="*/ 1243 h 19998"/>
                <a:gd name="connsiteX423" fmla="*/ 9886 w 19998"/>
                <a:gd name="connsiteY423" fmla="*/ 815 h 19998"/>
                <a:gd name="connsiteX424" fmla="*/ 9902 w 19998"/>
                <a:gd name="connsiteY424" fmla="*/ 815 h 19998"/>
                <a:gd name="connsiteX425" fmla="*/ 9886 w 19998"/>
                <a:gd name="connsiteY425" fmla="*/ 484 h 19998"/>
                <a:gd name="connsiteX426" fmla="*/ 10645 w 19998"/>
                <a:gd name="connsiteY426" fmla="*/ 186 h 19998"/>
                <a:gd name="connsiteX427" fmla="*/ 11307 w 19998"/>
                <a:gd name="connsiteY427" fmla="*/ 0 h 19998"/>
                <a:gd name="connsiteX428" fmla="*/ 11431 w 19998"/>
                <a:gd name="connsiteY428" fmla="*/ 324 h 19998"/>
                <a:gd name="connsiteX429" fmla="*/ 11431 w 19998"/>
                <a:gd name="connsiteY429" fmla="*/ 630 h 19998"/>
                <a:gd name="connsiteX430" fmla="*/ 11577 w 19998"/>
                <a:gd name="connsiteY430" fmla="*/ 630 h 19998"/>
                <a:gd name="connsiteX431" fmla="*/ 11700 w 19998"/>
                <a:gd name="connsiteY431" fmla="*/ 832 h 19998"/>
                <a:gd name="connsiteX432" fmla="*/ 11822 w 19998"/>
                <a:gd name="connsiteY432" fmla="*/ 895 h 19998"/>
                <a:gd name="connsiteX433" fmla="*/ 12158 w 19998"/>
                <a:gd name="connsiteY433" fmla="*/ 670 h 19998"/>
                <a:gd name="connsiteX434" fmla="*/ 12279 w 19998"/>
                <a:gd name="connsiteY434" fmla="*/ 792 h 19998"/>
                <a:gd name="connsiteX435" fmla="*/ 12255 w 19998"/>
                <a:gd name="connsiteY435" fmla="*/ 815 h 19998"/>
                <a:gd name="connsiteX436" fmla="*/ 12360 w 19998"/>
                <a:gd name="connsiteY436" fmla="*/ 895 h 19998"/>
                <a:gd name="connsiteX437" fmla="*/ 12360 w 19998"/>
                <a:gd name="connsiteY437" fmla="*/ 912 h 19998"/>
                <a:gd name="connsiteX438" fmla="*/ 12339 w 19998"/>
                <a:gd name="connsiteY438" fmla="*/ 935 h 19998"/>
                <a:gd name="connsiteX439" fmla="*/ 12548 w 19998"/>
                <a:gd name="connsiteY439" fmla="*/ 1342 h 19998"/>
                <a:gd name="connsiteX440" fmla="*/ 12753 w 19998"/>
                <a:gd name="connsiteY440" fmla="*/ 1260 h 19998"/>
                <a:gd name="connsiteX441" fmla="*/ 12729 w 19998"/>
                <a:gd name="connsiteY441" fmla="*/ 1363 h 19998"/>
                <a:gd name="connsiteX442" fmla="*/ 12834 w 19998"/>
                <a:gd name="connsiteY442" fmla="*/ 1323 h 19998"/>
                <a:gd name="connsiteX443" fmla="*/ 12853 w 19998"/>
                <a:gd name="connsiteY443" fmla="*/ 1342 h 19998"/>
                <a:gd name="connsiteX444" fmla="*/ 12901 w 19998"/>
                <a:gd name="connsiteY444" fmla="*/ 1342 h 19998"/>
                <a:gd name="connsiteX445" fmla="*/ 13039 w 19998"/>
                <a:gd name="connsiteY445" fmla="*/ 1769 h 19998"/>
                <a:gd name="connsiteX446" fmla="*/ 13039 w 19998"/>
                <a:gd name="connsiteY446" fmla="*/ 1751 h 19998"/>
                <a:gd name="connsiteX447" fmla="*/ 13065 w 19998"/>
                <a:gd name="connsiteY447" fmla="*/ 1751 h 19998"/>
                <a:gd name="connsiteX448" fmla="*/ 13082 w 19998"/>
                <a:gd name="connsiteY448" fmla="*/ 1671 h 19998"/>
                <a:gd name="connsiteX449" fmla="*/ 13186 w 19998"/>
                <a:gd name="connsiteY449" fmla="*/ 1645 h 19998"/>
                <a:gd name="connsiteX450" fmla="*/ 13203 w 19998"/>
                <a:gd name="connsiteY450" fmla="*/ 1671 h 19998"/>
                <a:gd name="connsiteX451" fmla="*/ 13203 w 19998"/>
                <a:gd name="connsiteY451" fmla="*/ 1645 h 19998"/>
                <a:gd name="connsiteX452" fmla="*/ 13267 w 19998"/>
                <a:gd name="connsiteY452" fmla="*/ 1645 h 19998"/>
                <a:gd name="connsiteX453" fmla="*/ 13267 w 19998"/>
                <a:gd name="connsiteY453" fmla="*/ 1671 h 19998"/>
                <a:gd name="connsiteX454" fmla="*/ 13308 w 19998"/>
                <a:gd name="connsiteY454" fmla="*/ 1687 h 19998"/>
                <a:gd name="connsiteX455" fmla="*/ 13308 w 19998"/>
                <a:gd name="connsiteY455" fmla="*/ 1711 h 19998"/>
                <a:gd name="connsiteX456" fmla="*/ 13515 w 19998"/>
                <a:gd name="connsiteY456" fmla="*/ 1628 h 19998"/>
                <a:gd name="connsiteX457" fmla="*/ 13598 w 19998"/>
                <a:gd name="connsiteY457" fmla="*/ 1751 h 19998"/>
                <a:gd name="connsiteX458" fmla="*/ 13660 w 19998"/>
                <a:gd name="connsiteY458" fmla="*/ 1769 h 19998"/>
                <a:gd name="connsiteX459" fmla="*/ 13660 w 19998"/>
                <a:gd name="connsiteY459" fmla="*/ 1833 h 19998"/>
                <a:gd name="connsiteX460" fmla="*/ 13677 w 19998"/>
                <a:gd name="connsiteY460" fmla="*/ 1833 h 19998"/>
                <a:gd name="connsiteX461" fmla="*/ 13677 w 19998"/>
                <a:gd name="connsiteY461" fmla="*/ 1849 h 19998"/>
                <a:gd name="connsiteX462" fmla="*/ 13725 w 19998"/>
                <a:gd name="connsiteY462" fmla="*/ 1849 h 19998"/>
                <a:gd name="connsiteX463" fmla="*/ 13703 w 19998"/>
                <a:gd name="connsiteY463" fmla="*/ 1833 h 19998"/>
                <a:gd name="connsiteX464" fmla="*/ 13725 w 19998"/>
                <a:gd name="connsiteY464" fmla="*/ 1791 h 19998"/>
                <a:gd name="connsiteX465" fmla="*/ 13808 w 19998"/>
                <a:gd name="connsiteY465" fmla="*/ 1873 h 19998"/>
                <a:gd name="connsiteX466" fmla="*/ 13725 w 19998"/>
                <a:gd name="connsiteY466" fmla="*/ 2155 h 19998"/>
                <a:gd name="connsiteX467" fmla="*/ 13725 w 19998"/>
                <a:gd name="connsiteY467" fmla="*/ 2138 h 19998"/>
                <a:gd name="connsiteX468" fmla="*/ 13784 w 19998"/>
                <a:gd name="connsiteY468" fmla="*/ 2155 h 19998"/>
                <a:gd name="connsiteX469" fmla="*/ 13825 w 19998"/>
                <a:gd name="connsiteY469" fmla="*/ 2301 h 19998"/>
                <a:gd name="connsiteX470" fmla="*/ 13703 w 19998"/>
                <a:gd name="connsiteY470" fmla="*/ 2420 h 19998"/>
                <a:gd name="connsiteX471" fmla="*/ 13741 w 19998"/>
                <a:gd name="connsiteY471" fmla="*/ 2463 h 19998"/>
                <a:gd name="connsiteX472" fmla="*/ 13703 w 19998"/>
                <a:gd name="connsiteY472" fmla="*/ 2503 h 19998"/>
                <a:gd name="connsiteX473" fmla="*/ 13784 w 19998"/>
                <a:gd name="connsiteY473" fmla="*/ 2519 h 19998"/>
                <a:gd name="connsiteX474" fmla="*/ 13784 w 19998"/>
                <a:gd name="connsiteY474" fmla="*/ 2540 h 19998"/>
                <a:gd name="connsiteX475" fmla="*/ 13849 w 19998"/>
                <a:gd name="connsiteY475" fmla="*/ 2540 h 19998"/>
                <a:gd name="connsiteX476" fmla="*/ 14280 w 19998"/>
                <a:gd name="connsiteY476" fmla="*/ 2540 h 19998"/>
                <a:gd name="connsiteX477" fmla="*/ 14527 w 19998"/>
                <a:gd name="connsiteY477" fmla="*/ 2437 h 19998"/>
                <a:gd name="connsiteX478" fmla="*/ 14527 w 19998"/>
                <a:gd name="connsiteY478" fmla="*/ 2218 h 19998"/>
                <a:gd name="connsiteX479" fmla="*/ 14715 w 19998"/>
                <a:gd name="connsiteY479" fmla="*/ 2051 h 19998"/>
                <a:gd name="connsiteX480" fmla="*/ 14815 w 19998"/>
                <a:gd name="connsiteY480" fmla="*/ 2115 h 19998"/>
                <a:gd name="connsiteX481" fmla="*/ 14775 w 19998"/>
                <a:gd name="connsiteY481" fmla="*/ 2138 h 19998"/>
                <a:gd name="connsiteX482" fmla="*/ 14796 w 19998"/>
                <a:gd name="connsiteY482" fmla="*/ 2218 h 19998"/>
                <a:gd name="connsiteX483" fmla="*/ 14756 w 19998"/>
                <a:gd name="connsiteY483" fmla="*/ 2195 h 19998"/>
                <a:gd name="connsiteX484" fmla="*/ 14732 w 19998"/>
                <a:gd name="connsiteY484" fmla="*/ 2218 h 19998"/>
                <a:gd name="connsiteX485" fmla="*/ 14756 w 19998"/>
                <a:gd name="connsiteY485" fmla="*/ 2237 h 19998"/>
                <a:gd name="connsiteX486" fmla="*/ 14732 w 19998"/>
                <a:gd name="connsiteY486" fmla="*/ 2275 h 19998"/>
                <a:gd name="connsiteX487" fmla="*/ 14715 w 19998"/>
                <a:gd name="connsiteY487" fmla="*/ 2275 h 19998"/>
                <a:gd name="connsiteX488" fmla="*/ 14756 w 19998"/>
                <a:gd name="connsiteY488" fmla="*/ 2341 h 19998"/>
                <a:gd name="connsiteX489" fmla="*/ 14675 w 19998"/>
                <a:gd name="connsiteY489" fmla="*/ 2519 h 19998"/>
                <a:gd name="connsiteX490" fmla="*/ 14815 w 19998"/>
                <a:gd name="connsiteY490" fmla="*/ 2622 h 19998"/>
                <a:gd name="connsiteX491" fmla="*/ 14796 w 19998"/>
                <a:gd name="connsiteY491" fmla="*/ 2904 h 19998"/>
                <a:gd name="connsiteX492" fmla="*/ 14918 w 19998"/>
                <a:gd name="connsiteY492" fmla="*/ 2904 h 19998"/>
                <a:gd name="connsiteX493" fmla="*/ 14918 w 19998"/>
                <a:gd name="connsiteY493" fmla="*/ 2867 h 19998"/>
                <a:gd name="connsiteX494" fmla="*/ 15001 w 19998"/>
                <a:gd name="connsiteY494" fmla="*/ 2888 h 19998"/>
                <a:gd name="connsiteX495" fmla="*/ 15230 w 19998"/>
                <a:gd name="connsiteY495" fmla="*/ 3074 h 19998"/>
                <a:gd name="connsiteX496" fmla="*/ 15249 w 19998"/>
                <a:gd name="connsiteY496" fmla="*/ 3050 h 19998"/>
                <a:gd name="connsiteX497" fmla="*/ 15249 w 19998"/>
                <a:gd name="connsiteY497" fmla="*/ 3114 h 19998"/>
                <a:gd name="connsiteX498" fmla="*/ 15330 w 19998"/>
                <a:gd name="connsiteY498" fmla="*/ 3114 h 19998"/>
                <a:gd name="connsiteX499" fmla="*/ 15418 w 19998"/>
                <a:gd name="connsiteY499" fmla="*/ 3114 h 19998"/>
                <a:gd name="connsiteX500" fmla="*/ 15499 w 19998"/>
                <a:gd name="connsiteY500" fmla="*/ 3196 h 19998"/>
                <a:gd name="connsiteX501" fmla="*/ 15475 w 19998"/>
                <a:gd name="connsiteY501" fmla="*/ 3252 h 19998"/>
                <a:gd name="connsiteX502" fmla="*/ 15499 w 19998"/>
                <a:gd name="connsiteY502" fmla="*/ 3295 h 19998"/>
                <a:gd name="connsiteX503" fmla="*/ 15499 w 19998"/>
                <a:gd name="connsiteY503" fmla="*/ 3276 h 19998"/>
                <a:gd name="connsiteX504" fmla="*/ 15599 w 19998"/>
                <a:gd name="connsiteY504" fmla="*/ 3276 h 19998"/>
                <a:gd name="connsiteX505" fmla="*/ 15704 w 19998"/>
                <a:gd name="connsiteY505" fmla="*/ 3374 h 19998"/>
                <a:gd name="connsiteX506" fmla="*/ 15682 w 19998"/>
                <a:gd name="connsiteY506" fmla="*/ 3414 h 19998"/>
                <a:gd name="connsiteX507" fmla="*/ 15723 w 19998"/>
                <a:gd name="connsiteY507" fmla="*/ 3478 h 19998"/>
                <a:gd name="connsiteX508" fmla="*/ 15704 w 19998"/>
                <a:gd name="connsiteY508" fmla="*/ 3497 h 19998"/>
                <a:gd name="connsiteX509" fmla="*/ 15747 w 19998"/>
                <a:gd name="connsiteY509" fmla="*/ 3534 h 19998"/>
                <a:gd name="connsiteX510" fmla="*/ 15747 w 19998"/>
                <a:gd name="connsiteY510" fmla="*/ 3518 h 19998"/>
                <a:gd name="connsiteX511" fmla="*/ 15935 w 19998"/>
                <a:gd name="connsiteY511" fmla="*/ 3478 h 19998"/>
                <a:gd name="connsiteX512" fmla="*/ 15935 w 19998"/>
                <a:gd name="connsiteY512" fmla="*/ 3518 h 19998"/>
                <a:gd name="connsiteX513" fmla="*/ 15951 w 19998"/>
                <a:gd name="connsiteY513" fmla="*/ 3518 h 19998"/>
                <a:gd name="connsiteX514" fmla="*/ 15992 w 19998"/>
                <a:gd name="connsiteY514" fmla="*/ 3414 h 19998"/>
                <a:gd name="connsiteX515" fmla="*/ 16156 w 19998"/>
                <a:gd name="connsiteY515" fmla="*/ 3414 h 19998"/>
                <a:gd name="connsiteX516" fmla="*/ 16156 w 19998"/>
                <a:gd name="connsiteY516" fmla="*/ 3374 h 19998"/>
                <a:gd name="connsiteX517" fmla="*/ 16302 w 19998"/>
                <a:gd name="connsiteY517" fmla="*/ 3436 h 19998"/>
                <a:gd name="connsiteX518" fmla="*/ 16285 w 19998"/>
                <a:gd name="connsiteY518" fmla="*/ 3454 h 19998"/>
                <a:gd name="connsiteX519" fmla="*/ 16366 w 19998"/>
                <a:gd name="connsiteY519" fmla="*/ 3518 h 19998"/>
                <a:gd name="connsiteX520" fmla="*/ 16490 w 19998"/>
                <a:gd name="connsiteY520" fmla="*/ 3518 h 19998"/>
                <a:gd name="connsiteX521" fmla="*/ 16506 w 19998"/>
                <a:gd name="connsiteY521" fmla="*/ 3600 h 19998"/>
                <a:gd name="connsiteX522" fmla="*/ 16590 w 19998"/>
                <a:gd name="connsiteY522" fmla="*/ 3624 h 19998"/>
                <a:gd name="connsiteX523" fmla="*/ 16611 w 19998"/>
                <a:gd name="connsiteY523" fmla="*/ 3581 h 19998"/>
                <a:gd name="connsiteX524" fmla="*/ 16694 w 19998"/>
                <a:gd name="connsiteY524" fmla="*/ 3600 h 19998"/>
                <a:gd name="connsiteX525" fmla="*/ 16694 w 19998"/>
                <a:gd name="connsiteY525" fmla="*/ 3560 h 19998"/>
                <a:gd name="connsiteX526" fmla="*/ 16716 w 19998"/>
                <a:gd name="connsiteY526" fmla="*/ 3560 h 19998"/>
                <a:gd name="connsiteX527" fmla="*/ 16716 w 19998"/>
                <a:gd name="connsiteY527" fmla="*/ 3518 h 19998"/>
                <a:gd name="connsiteX528" fmla="*/ 16759 w 19998"/>
                <a:gd name="connsiteY528" fmla="*/ 3497 h 19998"/>
                <a:gd name="connsiteX529" fmla="*/ 16759 w 19998"/>
                <a:gd name="connsiteY529" fmla="*/ 3478 h 19998"/>
                <a:gd name="connsiteX530" fmla="*/ 16940 w 19998"/>
                <a:gd name="connsiteY530" fmla="*/ 3478 h 19998"/>
                <a:gd name="connsiteX531" fmla="*/ 17085 w 19998"/>
                <a:gd name="connsiteY531" fmla="*/ 3560 h 19998"/>
                <a:gd name="connsiteX532" fmla="*/ 17085 w 19998"/>
                <a:gd name="connsiteY532" fmla="*/ 3534 h 19998"/>
                <a:gd name="connsiteX533" fmla="*/ 17192 w 19998"/>
                <a:gd name="connsiteY533" fmla="*/ 3518 h 19998"/>
                <a:gd name="connsiteX534" fmla="*/ 17192 w 19998"/>
                <a:gd name="connsiteY534" fmla="*/ 3534 h 19998"/>
                <a:gd name="connsiteX535" fmla="*/ 17373 w 19998"/>
                <a:gd name="connsiteY535" fmla="*/ 3640 h 19998"/>
                <a:gd name="connsiteX536" fmla="*/ 17354 w 19998"/>
                <a:gd name="connsiteY536" fmla="*/ 3663 h 19998"/>
                <a:gd name="connsiteX537" fmla="*/ 17437 w 19998"/>
                <a:gd name="connsiteY537" fmla="*/ 3783 h 19998"/>
                <a:gd name="connsiteX538" fmla="*/ 17397 w 19998"/>
                <a:gd name="connsiteY538" fmla="*/ 3783 h 19998"/>
                <a:gd name="connsiteX539" fmla="*/ 17414 w 19998"/>
                <a:gd name="connsiteY539" fmla="*/ 3826 h 19998"/>
                <a:gd name="connsiteX540" fmla="*/ 17437 w 19998"/>
                <a:gd name="connsiteY540" fmla="*/ 3826 h 19998"/>
                <a:gd name="connsiteX541" fmla="*/ 17602 w 19998"/>
                <a:gd name="connsiteY541" fmla="*/ 4028 h 19998"/>
                <a:gd name="connsiteX542" fmla="*/ 17623 w 19998"/>
                <a:gd name="connsiteY542" fmla="*/ 4091 h 19998"/>
                <a:gd name="connsiteX543" fmla="*/ 17642 w 19998"/>
                <a:gd name="connsiteY543" fmla="*/ 4091 h 19998"/>
                <a:gd name="connsiteX544" fmla="*/ 17683 w 19998"/>
                <a:gd name="connsiteY544" fmla="*/ 4211 h 19998"/>
                <a:gd name="connsiteX545" fmla="*/ 17849 w 19998"/>
                <a:gd name="connsiteY545" fmla="*/ 4211 h 19998"/>
                <a:gd name="connsiteX546" fmla="*/ 17849 w 19998"/>
                <a:gd name="connsiteY546" fmla="*/ 4171 h 19998"/>
                <a:gd name="connsiteX547" fmla="*/ 17871 w 19998"/>
                <a:gd name="connsiteY547" fmla="*/ 4171 h 19998"/>
                <a:gd name="connsiteX548" fmla="*/ 17830 w 19998"/>
                <a:gd name="connsiteY548" fmla="*/ 4091 h 19998"/>
                <a:gd name="connsiteX549" fmla="*/ 17871 w 19998"/>
                <a:gd name="connsiteY549" fmla="*/ 4065 h 19998"/>
                <a:gd name="connsiteX550" fmla="*/ 17935 w 19998"/>
                <a:gd name="connsiteY550" fmla="*/ 4091 h 19998"/>
                <a:gd name="connsiteX551" fmla="*/ 17976 w 19998"/>
                <a:gd name="connsiteY551" fmla="*/ 4065 h 19998"/>
                <a:gd name="connsiteX552" fmla="*/ 18019 w 19998"/>
                <a:gd name="connsiteY552" fmla="*/ 4091 h 19998"/>
                <a:gd name="connsiteX553" fmla="*/ 18140 w 19998"/>
                <a:gd name="connsiteY553" fmla="*/ 4131 h 19998"/>
                <a:gd name="connsiteX554" fmla="*/ 18183 w 19998"/>
                <a:gd name="connsiteY554" fmla="*/ 4293 h 19998"/>
                <a:gd name="connsiteX555" fmla="*/ 18200 w 19998"/>
                <a:gd name="connsiteY555" fmla="*/ 4293 h 19998"/>
                <a:gd name="connsiteX556" fmla="*/ 18223 w 19998"/>
                <a:gd name="connsiteY556" fmla="*/ 4211 h 19998"/>
                <a:gd name="connsiteX557" fmla="*/ 18240 w 19998"/>
                <a:gd name="connsiteY557" fmla="*/ 4211 h 19998"/>
                <a:gd name="connsiteX558" fmla="*/ 18240 w 19998"/>
                <a:gd name="connsiteY558" fmla="*/ 4230 h 19998"/>
                <a:gd name="connsiteX559" fmla="*/ 18281 w 19998"/>
                <a:gd name="connsiteY559" fmla="*/ 4230 h 19998"/>
                <a:gd name="connsiteX560" fmla="*/ 18328 w 19998"/>
                <a:gd name="connsiteY560" fmla="*/ 4270 h 19998"/>
                <a:gd name="connsiteX561" fmla="*/ 18369 w 19998"/>
                <a:gd name="connsiteY561" fmla="*/ 4253 h 19998"/>
                <a:gd name="connsiteX562" fmla="*/ 18388 w 19998"/>
                <a:gd name="connsiteY562" fmla="*/ 4270 h 19998"/>
                <a:gd name="connsiteX563" fmla="*/ 18531 w 19998"/>
                <a:gd name="connsiteY563" fmla="*/ 4253 h 19998"/>
                <a:gd name="connsiteX564" fmla="*/ 18531 w 19998"/>
                <a:gd name="connsiteY564" fmla="*/ 4270 h 19998"/>
                <a:gd name="connsiteX565" fmla="*/ 18631 w 19998"/>
                <a:gd name="connsiteY565" fmla="*/ 4211 h 19998"/>
                <a:gd name="connsiteX566" fmla="*/ 18631 w 19998"/>
                <a:gd name="connsiteY566" fmla="*/ 4131 h 19998"/>
                <a:gd name="connsiteX567" fmla="*/ 18762 w 19998"/>
                <a:gd name="connsiteY567" fmla="*/ 4108 h 19998"/>
                <a:gd name="connsiteX568" fmla="*/ 18778 w 19998"/>
                <a:gd name="connsiteY568" fmla="*/ 4148 h 19998"/>
                <a:gd name="connsiteX569" fmla="*/ 18821 w 19998"/>
                <a:gd name="connsiteY569" fmla="*/ 4131 h 19998"/>
                <a:gd name="connsiteX570" fmla="*/ 18943 w 19998"/>
                <a:gd name="connsiteY570" fmla="*/ 4333 h 19998"/>
                <a:gd name="connsiteX571" fmla="*/ 19047 w 19998"/>
                <a:gd name="connsiteY571" fmla="*/ 4333 h 19998"/>
                <a:gd name="connsiteX572" fmla="*/ 19064 w 19998"/>
                <a:gd name="connsiteY572" fmla="*/ 4392 h 19998"/>
                <a:gd name="connsiteX573" fmla="*/ 19152 w 19998"/>
                <a:gd name="connsiteY573" fmla="*/ 4392 h 19998"/>
                <a:gd name="connsiteX574" fmla="*/ 19152 w 19998"/>
                <a:gd name="connsiteY574" fmla="*/ 4373 h 19998"/>
                <a:gd name="connsiteX575" fmla="*/ 19212 w 19998"/>
                <a:gd name="connsiteY575" fmla="*/ 4373 h 19998"/>
                <a:gd name="connsiteX576" fmla="*/ 19212 w 19998"/>
                <a:gd name="connsiteY576" fmla="*/ 4392 h 19998"/>
                <a:gd name="connsiteX577" fmla="*/ 19317 w 19998"/>
                <a:gd name="connsiteY577" fmla="*/ 4333 h 19998"/>
                <a:gd name="connsiteX578" fmla="*/ 19417 w 19998"/>
                <a:gd name="connsiteY578" fmla="*/ 4392 h 19998"/>
                <a:gd name="connsiteX579" fmla="*/ 19443 w 19998"/>
                <a:gd name="connsiteY579" fmla="*/ 4373 h 19998"/>
                <a:gd name="connsiteX580" fmla="*/ 19500 w 19998"/>
                <a:gd name="connsiteY580" fmla="*/ 4373 h 19998"/>
                <a:gd name="connsiteX581" fmla="*/ 19521 w 19998"/>
                <a:gd name="connsiteY581" fmla="*/ 4352 h 19998"/>
                <a:gd name="connsiteX582" fmla="*/ 19998 w 19998"/>
                <a:gd name="connsiteY582" fmla="*/ 4512 h 19998"/>
                <a:gd name="connsiteX583" fmla="*/ 19750 w 19998"/>
                <a:gd name="connsiteY583" fmla="*/ 4939 h 19998"/>
                <a:gd name="connsiteX584" fmla="*/ 19712 w 19998"/>
                <a:gd name="connsiteY584" fmla="*/ 4939 h 19998"/>
                <a:gd name="connsiteX585" fmla="*/ 19686 w 19998"/>
                <a:gd name="connsiteY585" fmla="*/ 5003 h 19998"/>
                <a:gd name="connsiteX586" fmla="*/ 19645 w 19998"/>
                <a:gd name="connsiteY586" fmla="*/ 5003 h 19998"/>
                <a:gd name="connsiteX587" fmla="*/ 19131 w 19998"/>
                <a:gd name="connsiteY587" fmla="*/ 6512 h 19998"/>
                <a:gd name="connsiteX588" fmla="*/ 19236 w 19998"/>
                <a:gd name="connsiteY588" fmla="*/ 7750 h 19998"/>
                <a:gd name="connsiteX589" fmla="*/ 19212 w 19998"/>
                <a:gd name="connsiteY589" fmla="*/ 7750 h 19998"/>
                <a:gd name="connsiteX590" fmla="*/ 19090 w 19998"/>
                <a:gd name="connsiteY590" fmla="*/ 7870 h 19998"/>
                <a:gd name="connsiteX591" fmla="*/ 19152 w 19998"/>
                <a:gd name="connsiteY591" fmla="*/ 7853 h 19998"/>
                <a:gd name="connsiteX592" fmla="*/ 19064 w 19998"/>
                <a:gd name="connsiteY592" fmla="*/ 7973 h 19998"/>
                <a:gd name="connsiteX593" fmla="*/ 18983 w 19998"/>
                <a:gd name="connsiteY593" fmla="*/ 7973 h 19998"/>
                <a:gd name="connsiteX594" fmla="*/ 18714 w 19998"/>
                <a:gd name="connsiteY594" fmla="*/ 8135 h 19998"/>
                <a:gd name="connsiteX595" fmla="*/ 18695 w 19998"/>
                <a:gd name="connsiteY595" fmla="*/ 8093 h 19998"/>
                <a:gd name="connsiteX596" fmla="*/ 18614 w 19998"/>
                <a:gd name="connsiteY596" fmla="*/ 7997 h 19998"/>
                <a:gd name="connsiteX597" fmla="*/ 18304 w 19998"/>
                <a:gd name="connsiteY59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09 w 19998"/>
                <a:gd name="connsiteY218" fmla="*/ 18997 h 19998"/>
                <a:gd name="connsiteX219" fmla="*/ 8150 w 19998"/>
                <a:gd name="connsiteY219" fmla="*/ 19142 h 19998"/>
                <a:gd name="connsiteX220" fmla="*/ 8007 w 19998"/>
                <a:gd name="connsiteY220" fmla="*/ 19119 h 19998"/>
                <a:gd name="connsiteX221" fmla="*/ 7676 w 19998"/>
                <a:gd name="connsiteY221" fmla="*/ 19119 h 19998"/>
                <a:gd name="connsiteX222" fmla="*/ 7511 w 19998"/>
                <a:gd name="connsiteY222" fmla="*/ 19159 h 19998"/>
                <a:gd name="connsiteX223" fmla="*/ 6892 w 19998"/>
                <a:gd name="connsiteY223" fmla="*/ 19102 h 19998"/>
                <a:gd name="connsiteX224" fmla="*/ 6730 w 19998"/>
                <a:gd name="connsiteY224" fmla="*/ 18877 h 19998"/>
                <a:gd name="connsiteX225" fmla="*/ 6599 w 19998"/>
                <a:gd name="connsiteY225" fmla="*/ 18837 h 19998"/>
                <a:gd name="connsiteX226" fmla="*/ 6478 w 19998"/>
                <a:gd name="connsiteY226" fmla="*/ 18731 h 19998"/>
                <a:gd name="connsiteX227" fmla="*/ 6254 w 19998"/>
                <a:gd name="connsiteY227" fmla="*/ 18858 h 19998"/>
                <a:gd name="connsiteX228" fmla="*/ 6149 w 19998"/>
                <a:gd name="connsiteY228" fmla="*/ 18773 h 19998"/>
                <a:gd name="connsiteX229" fmla="*/ 6066 w 19998"/>
                <a:gd name="connsiteY229" fmla="*/ 18877 h 19998"/>
                <a:gd name="connsiteX230" fmla="*/ 5861 w 19998"/>
                <a:gd name="connsiteY230" fmla="*/ 18632 h 19998"/>
                <a:gd name="connsiteX231" fmla="*/ 5732 w 19998"/>
                <a:gd name="connsiteY231" fmla="*/ 18447 h 19998"/>
                <a:gd name="connsiteX232" fmla="*/ 5075 w 19998"/>
                <a:gd name="connsiteY232" fmla="*/ 18310 h 19998"/>
                <a:gd name="connsiteX233" fmla="*/ 4806 w 19998"/>
                <a:gd name="connsiteY233" fmla="*/ 18165 h 19998"/>
                <a:gd name="connsiteX234" fmla="*/ 4725 w 19998"/>
                <a:gd name="connsiteY234" fmla="*/ 18247 h 19998"/>
                <a:gd name="connsiteX235" fmla="*/ 4515 w 19998"/>
                <a:gd name="connsiteY235" fmla="*/ 18101 h 19998"/>
                <a:gd name="connsiteX236" fmla="*/ 4684 w 19998"/>
                <a:gd name="connsiteY236" fmla="*/ 17737 h 19998"/>
                <a:gd name="connsiteX237" fmla="*/ 4415 w 19998"/>
                <a:gd name="connsiteY237" fmla="*/ 17634 h 19998"/>
                <a:gd name="connsiteX238" fmla="*/ 4294 w 19998"/>
                <a:gd name="connsiteY238" fmla="*/ 17594 h 19998"/>
                <a:gd name="connsiteX239" fmla="*/ 4103 w 19998"/>
                <a:gd name="connsiteY239" fmla="*/ 17617 h 19998"/>
                <a:gd name="connsiteX240" fmla="*/ 4063 w 19998"/>
                <a:gd name="connsiteY240" fmla="*/ 17495 h 19998"/>
                <a:gd name="connsiteX241" fmla="*/ 4041 w 19998"/>
                <a:gd name="connsiteY241" fmla="*/ 17495 h 19998"/>
                <a:gd name="connsiteX242" fmla="*/ 4025 w 19998"/>
                <a:gd name="connsiteY242" fmla="*/ 17432 h 19998"/>
                <a:gd name="connsiteX243" fmla="*/ 4103 w 19998"/>
                <a:gd name="connsiteY243" fmla="*/ 17415 h 19998"/>
                <a:gd name="connsiteX244" fmla="*/ 4251 w 19998"/>
                <a:gd name="connsiteY244" fmla="*/ 17389 h 19998"/>
                <a:gd name="connsiteX245" fmla="*/ 4251 w 19998"/>
                <a:gd name="connsiteY245" fmla="*/ 17373 h 19998"/>
                <a:gd name="connsiteX246" fmla="*/ 4499 w 19998"/>
                <a:gd name="connsiteY246" fmla="*/ 17084 h 19998"/>
                <a:gd name="connsiteX247" fmla="*/ 5037 w 19998"/>
                <a:gd name="connsiteY247" fmla="*/ 14969 h 19998"/>
                <a:gd name="connsiteX248" fmla="*/ 5011 w 19998"/>
                <a:gd name="connsiteY248" fmla="*/ 14767 h 19998"/>
                <a:gd name="connsiteX249" fmla="*/ 5218 w 19998"/>
                <a:gd name="connsiteY249" fmla="*/ 14525 h 19998"/>
                <a:gd name="connsiteX250" fmla="*/ 5427 w 19998"/>
                <a:gd name="connsiteY250" fmla="*/ 14583 h 19998"/>
                <a:gd name="connsiteX251" fmla="*/ 5444 w 19998"/>
                <a:gd name="connsiteY251" fmla="*/ 14525 h 19998"/>
                <a:gd name="connsiteX252" fmla="*/ 5387 w 19998"/>
                <a:gd name="connsiteY252" fmla="*/ 14464 h 19998"/>
                <a:gd name="connsiteX253" fmla="*/ 5427 w 19998"/>
                <a:gd name="connsiteY253" fmla="*/ 14485 h 19998"/>
                <a:gd name="connsiteX254" fmla="*/ 5427 w 19998"/>
                <a:gd name="connsiteY254" fmla="*/ 14464 h 19998"/>
                <a:gd name="connsiteX255" fmla="*/ 5218 w 19998"/>
                <a:gd name="connsiteY255" fmla="*/ 14318 h 19998"/>
                <a:gd name="connsiteX256" fmla="*/ 5075 w 19998"/>
                <a:gd name="connsiteY256" fmla="*/ 14647 h 19998"/>
                <a:gd name="connsiteX257" fmla="*/ 5037 w 19998"/>
                <a:gd name="connsiteY257" fmla="*/ 14623 h 19998"/>
                <a:gd name="connsiteX258" fmla="*/ 5427 w 19998"/>
                <a:gd name="connsiteY258" fmla="*/ 12509 h 19998"/>
                <a:gd name="connsiteX259" fmla="*/ 5470 w 19998"/>
                <a:gd name="connsiteY259" fmla="*/ 12492 h 19998"/>
                <a:gd name="connsiteX260" fmla="*/ 5511 w 19998"/>
                <a:gd name="connsiteY260" fmla="*/ 12548 h 19998"/>
                <a:gd name="connsiteX261" fmla="*/ 5961 w 19998"/>
                <a:gd name="connsiteY261" fmla="*/ 13284 h 19998"/>
                <a:gd name="connsiteX262" fmla="*/ 6352 w 19998"/>
                <a:gd name="connsiteY262" fmla="*/ 14017 h 19998"/>
                <a:gd name="connsiteX263" fmla="*/ 6352 w 19998"/>
                <a:gd name="connsiteY263" fmla="*/ 13808 h 19998"/>
                <a:gd name="connsiteX264" fmla="*/ 6001 w 19998"/>
                <a:gd name="connsiteY264" fmla="*/ 13058 h 19998"/>
                <a:gd name="connsiteX265" fmla="*/ 5675 w 19998"/>
                <a:gd name="connsiteY265" fmla="*/ 12532 h 19998"/>
                <a:gd name="connsiteX266" fmla="*/ 5551 w 19998"/>
                <a:gd name="connsiteY266" fmla="*/ 12410 h 19998"/>
                <a:gd name="connsiteX267" fmla="*/ 5258 w 19998"/>
                <a:gd name="connsiteY267" fmla="*/ 12227 h 19998"/>
                <a:gd name="connsiteX268" fmla="*/ 5242 w 19998"/>
                <a:gd name="connsiteY268" fmla="*/ 12243 h 19998"/>
                <a:gd name="connsiteX269" fmla="*/ 5175 w 19998"/>
                <a:gd name="connsiteY269" fmla="*/ 11961 h 19998"/>
                <a:gd name="connsiteX270" fmla="*/ 5363 w 19998"/>
                <a:gd name="connsiteY270" fmla="*/ 11961 h 19998"/>
                <a:gd name="connsiteX271" fmla="*/ 5487 w 19998"/>
                <a:gd name="connsiteY271" fmla="*/ 11653 h 19998"/>
                <a:gd name="connsiteX272" fmla="*/ 5470 w 19998"/>
                <a:gd name="connsiteY272" fmla="*/ 11653 h 19998"/>
                <a:gd name="connsiteX273" fmla="*/ 5470 w 19998"/>
                <a:gd name="connsiteY273" fmla="*/ 11637 h 19998"/>
                <a:gd name="connsiteX274" fmla="*/ 5444 w 19998"/>
                <a:gd name="connsiteY274" fmla="*/ 11268 h 19998"/>
                <a:gd name="connsiteX275" fmla="*/ 5339 w 19998"/>
                <a:gd name="connsiteY275" fmla="*/ 11146 h 19998"/>
                <a:gd name="connsiteX276" fmla="*/ 5251 w 19998"/>
                <a:gd name="connsiteY276" fmla="*/ 10849 h 19998"/>
                <a:gd name="connsiteX277" fmla="*/ 4784 w 19998"/>
                <a:gd name="connsiteY277" fmla="*/ 10539 h 19998"/>
                <a:gd name="connsiteX278" fmla="*/ 4603 w 19998"/>
                <a:gd name="connsiteY278" fmla="*/ 10497 h 19998"/>
                <a:gd name="connsiteX279" fmla="*/ 4620 w 19998"/>
                <a:gd name="connsiteY279" fmla="*/ 10476 h 19998"/>
                <a:gd name="connsiteX280" fmla="*/ 3877 w 19998"/>
                <a:gd name="connsiteY280" fmla="*/ 9395 h 19998"/>
                <a:gd name="connsiteX281" fmla="*/ 3941 w 19998"/>
                <a:gd name="connsiteY281" fmla="*/ 9353 h 19998"/>
                <a:gd name="connsiteX282" fmla="*/ 3918 w 19998"/>
                <a:gd name="connsiteY282" fmla="*/ 9353 h 19998"/>
                <a:gd name="connsiteX283" fmla="*/ 4168 w 19998"/>
                <a:gd name="connsiteY283" fmla="*/ 9071 h 19998"/>
                <a:gd name="connsiteX284" fmla="*/ 3753 w 19998"/>
                <a:gd name="connsiteY284" fmla="*/ 8829 h 19998"/>
                <a:gd name="connsiteX285" fmla="*/ 3899 w 19998"/>
                <a:gd name="connsiteY285" fmla="*/ 8645 h 19998"/>
                <a:gd name="connsiteX286" fmla="*/ 3899 w 19998"/>
                <a:gd name="connsiteY286" fmla="*/ 8521 h 19998"/>
                <a:gd name="connsiteX287" fmla="*/ 4472 w 19998"/>
                <a:gd name="connsiteY287" fmla="*/ 8666 h 19998"/>
                <a:gd name="connsiteX288" fmla="*/ 3877 w 19998"/>
                <a:gd name="connsiteY288" fmla="*/ 8457 h 19998"/>
                <a:gd name="connsiteX289" fmla="*/ 3689 w 19998"/>
                <a:gd name="connsiteY289" fmla="*/ 8587 h 19998"/>
                <a:gd name="connsiteX290" fmla="*/ 3360 w 19998"/>
                <a:gd name="connsiteY290" fmla="*/ 8401 h 19998"/>
                <a:gd name="connsiteX291" fmla="*/ 3303 w 19998"/>
                <a:gd name="connsiteY291" fmla="*/ 8239 h 19998"/>
                <a:gd name="connsiteX292" fmla="*/ 3465 w 19998"/>
                <a:gd name="connsiteY292" fmla="*/ 8077 h 19998"/>
                <a:gd name="connsiteX293" fmla="*/ 3344 w 19998"/>
                <a:gd name="connsiteY293" fmla="*/ 7910 h 19998"/>
                <a:gd name="connsiteX294" fmla="*/ 2844 w 19998"/>
                <a:gd name="connsiteY294" fmla="*/ 7933 h 19998"/>
                <a:gd name="connsiteX295" fmla="*/ 3115 w 19998"/>
                <a:gd name="connsiteY295" fmla="*/ 7651 h 19998"/>
                <a:gd name="connsiteX296" fmla="*/ 2477 w 19998"/>
                <a:gd name="connsiteY296" fmla="*/ 7750 h 19998"/>
                <a:gd name="connsiteX297" fmla="*/ 2477 w 19998"/>
                <a:gd name="connsiteY297" fmla="*/ 7973 h 19998"/>
                <a:gd name="connsiteX298" fmla="*/ 2127 w 19998"/>
                <a:gd name="connsiteY298" fmla="*/ 7442 h 19998"/>
                <a:gd name="connsiteX299" fmla="*/ 1831 w 19998"/>
                <a:gd name="connsiteY299" fmla="*/ 7261 h 19998"/>
                <a:gd name="connsiteX300" fmla="*/ 1260 w 19998"/>
                <a:gd name="connsiteY300" fmla="*/ 6996 h 19998"/>
                <a:gd name="connsiteX301" fmla="*/ 1276 w 19998"/>
                <a:gd name="connsiteY301" fmla="*/ 6975 h 19998"/>
                <a:gd name="connsiteX302" fmla="*/ 1260 w 19998"/>
                <a:gd name="connsiteY302" fmla="*/ 6958 h 19998"/>
                <a:gd name="connsiteX303" fmla="*/ 1172 w 19998"/>
                <a:gd name="connsiteY303" fmla="*/ 6892 h 19998"/>
                <a:gd name="connsiteX304" fmla="*/ 886 w 19998"/>
                <a:gd name="connsiteY304" fmla="*/ 6975 h 19998"/>
                <a:gd name="connsiteX305" fmla="*/ 679 w 19998"/>
                <a:gd name="connsiteY305" fmla="*/ 7099 h 19998"/>
                <a:gd name="connsiteX306" fmla="*/ 533 w 19998"/>
                <a:gd name="connsiteY306" fmla="*/ 7078 h 19998"/>
                <a:gd name="connsiteX307" fmla="*/ 533 w 19998"/>
                <a:gd name="connsiteY307" fmla="*/ 7022 h 19998"/>
                <a:gd name="connsiteX308" fmla="*/ 574 w 19998"/>
                <a:gd name="connsiteY308" fmla="*/ 6996 h 19998"/>
                <a:gd name="connsiteX309" fmla="*/ 305 w 19998"/>
                <a:gd name="connsiteY309" fmla="*/ 6568 h 19998"/>
                <a:gd name="connsiteX310" fmla="*/ 264 w 19998"/>
                <a:gd name="connsiteY310" fmla="*/ 6594 h 19998"/>
                <a:gd name="connsiteX311" fmla="*/ 164 w 19998"/>
                <a:gd name="connsiteY311" fmla="*/ 6528 h 19998"/>
                <a:gd name="connsiteX312" fmla="*/ 0 w 19998"/>
                <a:gd name="connsiteY312" fmla="*/ 6490 h 19998"/>
                <a:gd name="connsiteX313" fmla="*/ 17 w 19998"/>
                <a:gd name="connsiteY313" fmla="*/ 6465 h 19998"/>
                <a:gd name="connsiteX314" fmla="*/ 57 w 19998"/>
                <a:gd name="connsiteY314" fmla="*/ 6465 h 19998"/>
                <a:gd name="connsiteX315" fmla="*/ 695 w 19998"/>
                <a:gd name="connsiteY315" fmla="*/ 6408 h 19998"/>
                <a:gd name="connsiteX316" fmla="*/ 760 w 19998"/>
                <a:gd name="connsiteY316" fmla="*/ 6262 h 19998"/>
                <a:gd name="connsiteX317" fmla="*/ 433 w 19998"/>
                <a:gd name="connsiteY317" fmla="*/ 6084 h 19998"/>
                <a:gd name="connsiteX318" fmla="*/ 348 w 19998"/>
                <a:gd name="connsiteY318" fmla="*/ 6204 h 19998"/>
                <a:gd name="connsiteX319" fmla="*/ 329 w 19998"/>
                <a:gd name="connsiteY319" fmla="*/ 6204 h 19998"/>
                <a:gd name="connsiteX320" fmla="*/ 305 w 19998"/>
                <a:gd name="connsiteY320" fmla="*/ 6060 h 19998"/>
                <a:gd name="connsiteX321" fmla="*/ 348 w 19998"/>
                <a:gd name="connsiteY321" fmla="*/ 6044 h 19998"/>
                <a:gd name="connsiteX322" fmla="*/ 348 w 19998"/>
                <a:gd name="connsiteY322" fmla="*/ 5997 h 19998"/>
                <a:gd name="connsiteX323" fmla="*/ 248 w 19998"/>
                <a:gd name="connsiteY323" fmla="*/ 5997 h 19998"/>
                <a:gd name="connsiteX324" fmla="*/ 221 w 19998"/>
                <a:gd name="connsiteY324" fmla="*/ 5938 h 19998"/>
                <a:gd name="connsiteX325" fmla="*/ 329 w 19998"/>
                <a:gd name="connsiteY325" fmla="*/ 5938 h 19998"/>
                <a:gd name="connsiteX326" fmla="*/ 348 w 19998"/>
                <a:gd name="connsiteY326" fmla="*/ 5818 h 19998"/>
                <a:gd name="connsiteX327" fmla="*/ 391 w 19998"/>
                <a:gd name="connsiteY327" fmla="*/ 5818 h 19998"/>
                <a:gd name="connsiteX328" fmla="*/ 369 w 19998"/>
                <a:gd name="connsiteY328" fmla="*/ 5917 h 19998"/>
                <a:gd name="connsiteX329" fmla="*/ 433 w 19998"/>
                <a:gd name="connsiteY329" fmla="*/ 5877 h 19998"/>
                <a:gd name="connsiteX330" fmla="*/ 433 w 19998"/>
                <a:gd name="connsiteY330" fmla="*/ 5898 h 19998"/>
                <a:gd name="connsiteX331" fmla="*/ 410 w 19998"/>
                <a:gd name="connsiteY331" fmla="*/ 5917 h 19998"/>
                <a:gd name="connsiteX332" fmla="*/ 555 w 19998"/>
                <a:gd name="connsiteY332" fmla="*/ 5938 h 19998"/>
                <a:gd name="connsiteX333" fmla="*/ 555 w 19998"/>
                <a:gd name="connsiteY333" fmla="*/ 5955 h 19998"/>
                <a:gd name="connsiteX334" fmla="*/ 738 w 19998"/>
                <a:gd name="connsiteY334" fmla="*/ 5938 h 19998"/>
                <a:gd name="connsiteX335" fmla="*/ 695 w 19998"/>
                <a:gd name="connsiteY335" fmla="*/ 5835 h 19998"/>
                <a:gd name="connsiteX336" fmla="*/ 655 w 19998"/>
                <a:gd name="connsiteY336" fmla="*/ 5835 h 19998"/>
                <a:gd name="connsiteX337" fmla="*/ 598 w 19998"/>
                <a:gd name="connsiteY337" fmla="*/ 5736 h 19998"/>
                <a:gd name="connsiteX338" fmla="*/ 141 w 19998"/>
                <a:gd name="connsiteY338" fmla="*/ 5778 h 19998"/>
                <a:gd name="connsiteX339" fmla="*/ 141 w 19998"/>
                <a:gd name="connsiteY339" fmla="*/ 5795 h 19998"/>
                <a:gd name="connsiteX340" fmla="*/ 17 w 19998"/>
                <a:gd name="connsiteY340" fmla="*/ 5818 h 19998"/>
                <a:gd name="connsiteX341" fmla="*/ 141 w 19998"/>
                <a:gd name="connsiteY341" fmla="*/ 5287 h 19998"/>
                <a:gd name="connsiteX342" fmla="*/ 181 w 19998"/>
                <a:gd name="connsiteY342" fmla="*/ 5268 h 19998"/>
                <a:gd name="connsiteX343" fmla="*/ 348 w 19998"/>
                <a:gd name="connsiteY343" fmla="*/ 5247 h 19998"/>
                <a:gd name="connsiteX344" fmla="*/ 450 w 19998"/>
                <a:gd name="connsiteY344" fmla="*/ 5149 h 19998"/>
                <a:gd name="connsiteX345" fmla="*/ 617 w 19998"/>
                <a:gd name="connsiteY345" fmla="*/ 5149 h 19998"/>
                <a:gd name="connsiteX346" fmla="*/ 803 w 19998"/>
                <a:gd name="connsiteY346" fmla="*/ 5085 h 19998"/>
                <a:gd name="connsiteX347" fmla="*/ 826 w 19998"/>
                <a:gd name="connsiteY347" fmla="*/ 5106 h 19998"/>
                <a:gd name="connsiteX348" fmla="*/ 803 w 19998"/>
                <a:gd name="connsiteY348" fmla="*/ 5149 h 19998"/>
                <a:gd name="connsiteX349" fmla="*/ 1276 w 19998"/>
                <a:gd name="connsiteY349" fmla="*/ 5022 h 19998"/>
                <a:gd name="connsiteX350" fmla="*/ 1276 w 19998"/>
                <a:gd name="connsiteY350" fmla="*/ 5003 h 19998"/>
                <a:gd name="connsiteX351" fmla="*/ 1276 w 19998"/>
                <a:gd name="connsiteY351" fmla="*/ 5022 h 19998"/>
                <a:gd name="connsiteX352" fmla="*/ 1298 w 19998"/>
                <a:gd name="connsiteY352" fmla="*/ 5022 h 19998"/>
                <a:gd name="connsiteX353" fmla="*/ 1341 w 19998"/>
                <a:gd name="connsiteY353" fmla="*/ 5165 h 19998"/>
                <a:gd name="connsiteX354" fmla="*/ 1524 w 19998"/>
                <a:gd name="connsiteY354" fmla="*/ 5069 h 19998"/>
                <a:gd name="connsiteX355" fmla="*/ 1562 w 19998"/>
                <a:gd name="connsiteY355" fmla="*/ 5069 h 19998"/>
                <a:gd name="connsiteX356" fmla="*/ 1815 w 19998"/>
                <a:gd name="connsiteY356" fmla="*/ 5125 h 19998"/>
                <a:gd name="connsiteX357" fmla="*/ 1936 w 19998"/>
                <a:gd name="connsiteY357" fmla="*/ 5165 h 19998"/>
                <a:gd name="connsiteX358" fmla="*/ 1936 w 19998"/>
                <a:gd name="connsiteY358" fmla="*/ 5149 h 19998"/>
                <a:gd name="connsiteX359" fmla="*/ 1979 w 19998"/>
                <a:gd name="connsiteY359" fmla="*/ 5003 h 19998"/>
                <a:gd name="connsiteX360" fmla="*/ 1936 w 19998"/>
                <a:gd name="connsiteY360" fmla="*/ 4939 h 19998"/>
                <a:gd name="connsiteX361" fmla="*/ 2103 w 19998"/>
                <a:gd name="connsiteY361" fmla="*/ 4820 h 19998"/>
                <a:gd name="connsiteX362" fmla="*/ 2496 w 19998"/>
                <a:gd name="connsiteY362" fmla="*/ 4777 h 19998"/>
                <a:gd name="connsiteX363" fmla="*/ 2536 w 19998"/>
                <a:gd name="connsiteY363" fmla="*/ 4860 h 19998"/>
                <a:gd name="connsiteX364" fmla="*/ 2722 w 19998"/>
                <a:gd name="connsiteY364" fmla="*/ 4761 h 19998"/>
                <a:gd name="connsiteX365" fmla="*/ 2722 w 19998"/>
                <a:gd name="connsiteY365" fmla="*/ 4900 h 19998"/>
                <a:gd name="connsiteX366" fmla="*/ 2805 w 19998"/>
                <a:gd name="connsiteY366" fmla="*/ 4923 h 19998"/>
                <a:gd name="connsiteX367" fmla="*/ 2970 w 19998"/>
                <a:gd name="connsiteY367" fmla="*/ 5189 h 19998"/>
                <a:gd name="connsiteX368" fmla="*/ 3256 w 19998"/>
                <a:gd name="connsiteY368" fmla="*/ 5673 h 19998"/>
                <a:gd name="connsiteX369" fmla="*/ 3608 w 19998"/>
                <a:gd name="connsiteY369" fmla="*/ 5391 h 19998"/>
                <a:gd name="connsiteX370" fmla="*/ 3860 w 19998"/>
                <a:gd name="connsiteY370" fmla="*/ 5268 h 19998"/>
                <a:gd name="connsiteX371" fmla="*/ 3999 w 19998"/>
                <a:gd name="connsiteY371" fmla="*/ 5534 h 19998"/>
                <a:gd name="connsiteX372" fmla="*/ 4351 w 19998"/>
                <a:gd name="connsiteY372" fmla="*/ 5351 h 19998"/>
                <a:gd name="connsiteX373" fmla="*/ 4580 w 19998"/>
                <a:gd name="connsiteY373" fmla="*/ 5268 h 19998"/>
                <a:gd name="connsiteX374" fmla="*/ 4580 w 19998"/>
                <a:gd name="connsiteY374" fmla="*/ 5471 h 19998"/>
                <a:gd name="connsiteX375" fmla="*/ 4994 w 19998"/>
                <a:gd name="connsiteY375" fmla="*/ 5449 h 19998"/>
                <a:gd name="connsiteX376" fmla="*/ 5323 w 19998"/>
                <a:gd name="connsiteY376" fmla="*/ 5471 h 19998"/>
                <a:gd name="connsiteX377" fmla="*/ 5242 w 19998"/>
                <a:gd name="connsiteY377" fmla="*/ 5407 h 19998"/>
                <a:gd name="connsiteX378" fmla="*/ 4994 w 19998"/>
                <a:gd name="connsiteY378" fmla="*/ 5003 h 19998"/>
                <a:gd name="connsiteX379" fmla="*/ 4970 w 19998"/>
                <a:gd name="connsiteY379" fmla="*/ 5003 h 19998"/>
                <a:gd name="connsiteX380" fmla="*/ 5054 w 19998"/>
                <a:gd name="connsiteY380" fmla="*/ 4618 h 19998"/>
                <a:gd name="connsiteX381" fmla="*/ 5054 w 19998"/>
                <a:gd name="connsiteY381" fmla="*/ 4601 h 19998"/>
                <a:gd name="connsiteX382" fmla="*/ 5037 w 19998"/>
                <a:gd name="connsiteY382" fmla="*/ 4618 h 19998"/>
                <a:gd name="connsiteX383" fmla="*/ 5011 w 19998"/>
                <a:gd name="connsiteY383" fmla="*/ 4131 h 19998"/>
                <a:gd name="connsiteX384" fmla="*/ 4642 w 19998"/>
                <a:gd name="connsiteY384" fmla="*/ 3335 h 19998"/>
                <a:gd name="connsiteX385" fmla="*/ 4663 w 19998"/>
                <a:gd name="connsiteY385" fmla="*/ 3092 h 19998"/>
                <a:gd name="connsiteX386" fmla="*/ 4563 w 19998"/>
                <a:gd name="connsiteY386" fmla="*/ 3050 h 19998"/>
                <a:gd name="connsiteX387" fmla="*/ 4684 w 19998"/>
                <a:gd name="connsiteY387" fmla="*/ 2947 h 19998"/>
                <a:gd name="connsiteX388" fmla="*/ 5242 w 19998"/>
                <a:gd name="connsiteY388" fmla="*/ 3092 h 19998"/>
                <a:gd name="connsiteX389" fmla="*/ 5258 w 19998"/>
                <a:gd name="connsiteY389" fmla="*/ 3029 h 19998"/>
                <a:gd name="connsiteX390" fmla="*/ 5570 w 19998"/>
                <a:gd name="connsiteY390" fmla="*/ 3050 h 19998"/>
                <a:gd name="connsiteX391" fmla="*/ 5632 w 19998"/>
                <a:gd name="connsiteY391" fmla="*/ 3252 h 19998"/>
                <a:gd name="connsiteX392" fmla="*/ 5592 w 19998"/>
                <a:gd name="connsiteY392" fmla="*/ 3252 h 19998"/>
                <a:gd name="connsiteX393" fmla="*/ 5570 w 19998"/>
                <a:gd name="connsiteY393" fmla="*/ 3316 h 19998"/>
                <a:gd name="connsiteX394" fmla="*/ 5511 w 19998"/>
                <a:gd name="connsiteY394" fmla="*/ 3316 h 19998"/>
                <a:gd name="connsiteX395" fmla="*/ 5675 w 19998"/>
                <a:gd name="connsiteY395" fmla="*/ 3800 h 19998"/>
                <a:gd name="connsiteX396" fmla="*/ 5649 w 19998"/>
                <a:gd name="connsiteY396" fmla="*/ 3826 h 19998"/>
                <a:gd name="connsiteX397" fmla="*/ 5732 w 19998"/>
                <a:gd name="connsiteY397" fmla="*/ 3842 h 19998"/>
                <a:gd name="connsiteX398" fmla="*/ 5713 w 19998"/>
                <a:gd name="connsiteY398" fmla="*/ 3842 h 19998"/>
                <a:gd name="connsiteX399" fmla="*/ 5732 w 19998"/>
                <a:gd name="connsiteY399" fmla="*/ 3882 h 19998"/>
                <a:gd name="connsiteX400" fmla="*/ 5775 w 19998"/>
                <a:gd name="connsiteY400" fmla="*/ 3882 h 19998"/>
                <a:gd name="connsiteX401" fmla="*/ 5861 w 19998"/>
                <a:gd name="connsiteY401" fmla="*/ 3762 h 19998"/>
                <a:gd name="connsiteX402" fmla="*/ 6499 w 19998"/>
                <a:gd name="connsiteY402" fmla="*/ 3906 h 19998"/>
                <a:gd name="connsiteX403" fmla="*/ 7611 w 19998"/>
                <a:gd name="connsiteY403" fmla="*/ 3826 h 19998"/>
                <a:gd name="connsiteX404" fmla="*/ 7923 w 19998"/>
                <a:gd name="connsiteY404" fmla="*/ 3722 h 19998"/>
                <a:gd name="connsiteX405" fmla="*/ 8045 w 19998"/>
                <a:gd name="connsiteY405" fmla="*/ 3703 h 19998"/>
                <a:gd name="connsiteX406" fmla="*/ 7611 w 19998"/>
                <a:gd name="connsiteY406" fmla="*/ 3600 h 19998"/>
                <a:gd name="connsiteX407" fmla="*/ 7611 w 19998"/>
                <a:gd name="connsiteY407" fmla="*/ 3581 h 19998"/>
                <a:gd name="connsiteX408" fmla="*/ 7799 w 19998"/>
                <a:gd name="connsiteY408" fmla="*/ 3092 h 19998"/>
                <a:gd name="connsiteX409" fmla="*/ 9574 w 19998"/>
                <a:gd name="connsiteY409" fmla="*/ 2317 h 19998"/>
                <a:gd name="connsiteX410" fmla="*/ 9843 w 19998"/>
                <a:gd name="connsiteY410" fmla="*/ 1993 h 19998"/>
                <a:gd name="connsiteX411" fmla="*/ 9902 w 19998"/>
                <a:gd name="connsiteY411" fmla="*/ 2051 h 19998"/>
                <a:gd name="connsiteX412" fmla="*/ 10031 w 19998"/>
                <a:gd name="connsiteY412" fmla="*/ 2051 h 19998"/>
                <a:gd name="connsiteX413" fmla="*/ 9964 w 19998"/>
                <a:gd name="connsiteY413" fmla="*/ 1972 h 19998"/>
                <a:gd name="connsiteX414" fmla="*/ 9943 w 19998"/>
                <a:gd name="connsiteY414" fmla="*/ 1993 h 19998"/>
                <a:gd name="connsiteX415" fmla="*/ 9843 w 19998"/>
                <a:gd name="connsiteY415" fmla="*/ 1645 h 19998"/>
                <a:gd name="connsiteX416" fmla="*/ 9902 w 19998"/>
                <a:gd name="connsiteY416" fmla="*/ 1645 h 19998"/>
                <a:gd name="connsiteX417" fmla="*/ 9902 w 19998"/>
                <a:gd name="connsiteY417" fmla="*/ 1628 h 19998"/>
                <a:gd name="connsiteX418" fmla="*/ 9902 w 19998"/>
                <a:gd name="connsiteY418" fmla="*/ 1607 h 19998"/>
                <a:gd name="connsiteX419" fmla="*/ 9843 w 19998"/>
                <a:gd name="connsiteY419" fmla="*/ 1542 h 19998"/>
                <a:gd name="connsiteX420" fmla="*/ 9886 w 19998"/>
                <a:gd name="connsiteY420" fmla="*/ 1260 h 19998"/>
                <a:gd name="connsiteX421" fmla="*/ 9926 w 19998"/>
                <a:gd name="connsiteY421" fmla="*/ 1243 h 19998"/>
                <a:gd name="connsiteX422" fmla="*/ 9886 w 19998"/>
                <a:gd name="connsiteY422" fmla="*/ 815 h 19998"/>
                <a:gd name="connsiteX423" fmla="*/ 9902 w 19998"/>
                <a:gd name="connsiteY423" fmla="*/ 815 h 19998"/>
                <a:gd name="connsiteX424" fmla="*/ 9886 w 19998"/>
                <a:gd name="connsiteY424" fmla="*/ 484 h 19998"/>
                <a:gd name="connsiteX425" fmla="*/ 10645 w 19998"/>
                <a:gd name="connsiteY425" fmla="*/ 186 h 19998"/>
                <a:gd name="connsiteX426" fmla="*/ 11307 w 19998"/>
                <a:gd name="connsiteY426" fmla="*/ 0 h 19998"/>
                <a:gd name="connsiteX427" fmla="*/ 11431 w 19998"/>
                <a:gd name="connsiteY427" fmla="*/ 324 h 19998"/>
                <a:gd name="connsiteX428" fmla="*/ 11431 w 19998"/>
                <a:gd name="connsiteY428" fmla="*/ 630 h 19998"/>
                <a:gd name="connsiteX429" fmla="*/ 11577 w 19998"/>
                <a:gd name="connsiteY429" fmla="*/ 630 h 19998"/>
                <a:gd name="connsiteX430" fmla="*/ 11700 w 19998"/>
                <a:gd name="connsiteY430" fmla="*/ 832 h 19998"/>
                <a:gd name="connsiteX431" fmla="*/ 11822 w 19998"/>
                <a:gd name="connsiteY431" fmla="*/ 895 h 19998"/>
                <a:gd name="connsiteX432" fmla="*/ 12158 w 19998"/>
                <a:gd name="connsiteY432" fmla="*/ 670 h 19998"/>
                <a:gd name="connsiteX433" fmla="*/ 12279 w 19998"/>
                <a:gd name="connsiteY433" fmla="*/ 792 h 19998"/>
                <a:gd name="connsiteX434" fmla="*/ 12255 w 19998"/>
                <a:gd name="connsiteY434" fmla="*/ 815 h 19998"/>
                <a:gd name="connsiteX435" fmla="*/ 12360 w 19998"/>
                <a:gd name="connsiteY435" fmla="*/ 895 h 19998"/>
                <a:gd name="connsiteX436" fmla="*/ 12360 w 19998"/>
                <a:gd name="connsiteY436" fmla="*/ 912 h 19998"/>
                <a:gd name="connsiteX437" fmla="*/ 12339 w 19998"/>
                <a:gd name="connsiteY437" fmla="*/ 935 h 19998"/>
                <a:gd name="connsiteX438" fmla="*/ 12548 w 19998"/>
                <a:gd name="connsiteY438" fmla="*/ 1342 h 19998"/>
                <a:gd name="connsiteX439" fmla="*/ 12753 w 19998"/>
                <a:gd name="connsiteY439" fmla="*/ 1260 h 19998"/>
                <a:gd name="connsiteX440" fmla="*/ 12729 w 19998"/>
                <a:gd name="connsiteY440" fmla="*/ 1363 h 19998"/>
                <a:gd name="connsiteX441" fmla="*/ 12834 w 19998"/>
                <a:gd name="connsiteY441" fmla="*/ 1323 h 19998"/>
                <a:gd name="connsiteX442" fmla="*/ 12853 w 19998"/>
                <a:gd name="connsiteY442" fmla="*/ 1342 h 19998"/>
                <a:gd name="connsiteX443" fmla="*/ 12901 w 19998"/>
                <a:gd name="connsiteY443" fmla="*/ 1342 h 19998"/>
                <a:gd name="connsiteX444" fmla="*/ 13039 w 19998"/>
                <a:gd name="connsiteY444" fmla="*/ 1769 h 19998"/>
                <a:gd name="connsiteX445" fmla="*/ 13039 w 19998"/>
                <a:gd name="connsiteY445" fmla="*/ 1751 h 19998"/>
                <a:gd name="connsiteX446" fmla="*/ 13065 w 19998"/>
                <a:gd name="connsiteY446" fmla="*/ 1751 h 19998"/>
                <a:gd name="connsiteX447" fmla="*/ 13082 w 19998"/>
                <a:gd name="connsiteY447" fmla="*/ 1671 h 19998"/>
                <a:gd name="connsiteX448" fmla="*/ 13186 w 19998"/>
                <a:gd name="connsiteY448" fmla="*/ 1645 h 19998"/>
                <a:gd name="connsiteX449" fmla="*/ 13203 w 19998"/>
                <a:gd name="connsiteY449" fmla="*/ 1671 h 19998"/>
                <a:gd name="connsiteX450" fmla="*/ 13203 w 19998"/>
                <a:gd name="connsiteY450" fmla="*/ 1645 h 19998"/>
                <a:gd name="connsiteX451" fmla="*/ 13267 w 19998"/>
                <a:gd name="connsiteY451" fmla="*/ 1645 h 19998"/>
                <a:gd name="connsiteX452" fmla="*/ 13267 w 19998"/>
                <a:gd name="connsiteY452" fmla="*/ 1671 h 19998"/>
                <a:gd name="connsiteX453" fmla="*/ 13308 w 19998"/>
                <a:gd name="connsiteY453" fmla="*/ 1687 h 19998"/>
                <a:gd name="connsiteX454" fmla="*/ 13308 w 19998"/>
                <a:gd name="connsiteY454" fmla="*/ 1711 h 19998"/>
                <a:gd name="connsiteX455" fmla="*/ 13515 w 19998"/>
                <a:gd name="connsiteY455" fmla="*/ 1628 h 19998"/>
                <a:gd name="connsiteX456" fmla="*/ 13598 w 19998"/>
                <a:gd name="connsiteY456" fmla="*/ 1751 h 19998"/>
                <a:gd name="connsiteX457" fmla="*/ 13660 w 19998"/>
                <a:gd name="connsiteY457" fmla="*/ 1769 h 19998"/>
                <a:gd name="connsiteX458" fmla="*/ 13660 w 19998"/>
                <a:gd name="connsiteY458" fmla="*/ 1833 h 19998"/>
                <a:gd name="connsiteX459" fmla="*/ 13677 w 19998"/>
                <a:gd name="connsiteY459" fmla="*/ 1833 h 19998"/>
                <a:gd name="connsiteX460" fmla="*/ 13677 w 19998"/>
                <a:gd name="connsiteY460" fmla="*/ 1849 h 19998"/>
                <a:gd name="connsiteX461" fmla="*/ 13725 w 19998"/>
                <a:gd name="connsiteY461" fmla="*/ 1849 h 19998"/>
                <a:gd name="connsiteX462" fmla="*/ 13703 w 19998"/>
                <a:gd name="connsiteY462" fmla="*/ 1833 h 19998"/>
                <a:gd name="connsiteX463" fmla="*/ 13725 w 19998"/>
                <a:gd name="connsiteY463" fmla="*/ 1791 h 19998"/>
                <a:gd name="connsiteX464" fmla="*/ 13808 w 19998"/>
                <a:gd name="connsiteY464" fmla="*/ 1873 h 19998"/>
                <a:gd name="connsiteX465" fmla="*/ 13725 w 19998"/>
                <a:gd name="connsiteY465" fmla="*/ 2155 h 19998"/>
                <a:gd name="connsiteX466" fmla="*/ 13725 w 19998"/>
                <a:gd name="connsiteY466" fmla="*/ 2138 h 19998"/>
                <a:gd name="connsiteX467" fmla="*/ 13784 w 19998"/>
                <a:gd name="connsiteY467" fmla="*/ 2155 h 19998"/>
                <a:gd name="connsiteX468" fmla="*/ 13825 w 19998"/>
                <a:gd name="connsiteY468" fmla="*/ 2301 h 19998"/>
                <a:gd name="connsiteX469" fmla="*/ 13703 w 19998"/>
                <a:gd name="connsiteY469" fmla="*/ 2420 h 19998"/>
                <a:gd name="connsiteX470" fmla="*/ 13741 w 19998"/>
                <a:gd name="connsiteY470" fmla="*/ 2463 h 19998"/>
                <a:gd name="connsiteX471" fmla="*/ 13703 w 19998"/>
                <a:gd name="connsiteY471" fmla="*/ 2503 h 19998"/>
                <a:gd name="connsiteX472" fmla="*/ 13784 w 19998"/>
                <a:gd name="connsiteY472" fmla="*/ 2519 h 19998"/>
                <a:gd name="connsiteX473" fmla="*/ 13784 w 19998"/>
                <a:gd name="connsiteY473" fmla="*/ 2540 h 19998"/>
                <a:gd name="connsiteX474" fmla="*/ 13849 w 19998"/>
                <a:gd name="connsiteY474" fmla="*/ 2540 h 19998"/>
                <a:gd name="connsiteX475" fmla="*/ 14280 w 19998"/>
                <a:gd name="connsiteY475" fmla="*/ 2540 h 19998"/>
                <a:gd name="connsiteX476" fmla="*/ 14527 w 19998"/>
                <a:gd name="connsiteY476" fmla="*/ 2437 h 19998"/>
                <a:gd name="connsiteX477" fmla="*/ 14527 w 19998"/>
                <a:gd name="connsiteY477" fmla="*/ 2218 h 19998"/>
                <a:gd name="connsiteX478" fmla="*/ 14715 w 19998"/>
                <a:gd name="connsiteY478" fmla="*/ 2051 h 19998"/>
                <a:gd name="connsiteX479" fmla="*/ 14815 w 19998"/>
                <a:gd name="connsiteY479" fmla="*/ 2115 h 19998"/>
                <a:gd name="connsiteX480" fmla="*/ 14775 w 19998"/>
                <a:gd name="connsiteY480" fmla="*/ 2138 h 19998"/>
                <a:gd name="connsiteX481" fmla="*/ 14796 w 19998"/>
                <a:gd name="connsiteY481" fmla="*/ 2218 h 19998"/>
                <a:gd name="connsiteX482" fmla="*/ 14756 w 19998"/>
                <a:gd name="connsiteY482" fmla="*/ 2195 h 19998"/>
                <a:gd name="connsiteX483" fmla="*/ 14732 w 19998"/>
                <a:gd name="connsiteY483" fmla="*/ 2218 h 19998"/>
                <a:gd name="connsiteX484" fmla="*/ 14756 w 19998"/>
                <a:gd name="connsiteY484" fmla="*/ 2237 h 19998"/>
                <a:gd name="connsiteX485" fmla="*/ 14732 w 19998"/>
                <a:gd name="connsiteY485" fmla="*/ 2275 h 19998"/>
                <a:gd name="connsiteX486" fmla="*/ 14715 w 19998"/>
                <a:gd name="connsiteY486" fmla="*/ 2275 h 19998"/>
                <a:gd name="connsiteX487" fmla="*/ 14756 w 19998"/>
                <a:gd name="connsiteY487" fmla="*/ 2341 h 19998"/>
                <a:gd name="connsiteX488" fmla="*/ 14675 w 19998"/>
                <a:gd name="connsiteY488" fmla="*/ 2519 h 19998"/>
                <a:gd name="connsiteX489" fmla="*/ 14815 w 19998"/>
                <a:gd name="connsiteY489" fmla="*/ 2622 h 19998"/>
                <a:gd name="connsiteX490" fmla="*/ 14796 w 19998"/>
                <a:gd name="connsiteY490" fmla="*/ 2904 h 19998"/>
                <a:gd name="connsiteX491" fmla="*/ 14918 w 19998"/>
                <a:gd name="connsiteY491" fmla="*/ 2904 h 19998"/>
                <a:gd name="connsiteX492" fmla="*/ 14918 w 19998"/>
                <a:gd name="connsiteY492" fmla="*/ 2867 h 19998"/>
                <a:gd name="connsiteX493" fmla="*/ 15001 w 19998"/>
                <a:gd name="connsiteY493" fmla="*/ 2888 h 19998"/>
                <a:gd name="connsiteX494" fmla="*/ 15230 w 19998"/>
                <a:gd name="connsiteY494" fmla="*/ 3074 h 19998"/>
                <a:gd name="connsiteX495" fmla="*/ 15249 w 19998"/>
                <a:gd name="connsiteY495" fmla="*/ 3050 h 19998"/>
                <a:gd name="connsiteX496" fmla="*/ 15249 w 19998"/>
                <a:gd name="connsiteY496" fmla="*/ 3114 h 19998"/>
                <a:gd name="connsiteX497" fmla="*/ 15330 w 19998"/>
                <a:gd name="connsiteY497" fmla="*/ 3114 h 19998"/>
                <a:gd name="connsiteX498" fmla="*/ 15418 w 19998"/>
                <a:gd name="connsiteY498" fmla="*/ 3114 h 19998"/>
                <a:gd name="connsiteX499" fmla="*/ 15499 w 19998"/>
                <a:gd name="connsiteY499" fmla="*/ 3196 h 19998"/>
                <a:gd name="connsiteX500" fmla="*/ 15475 w 19998"/>
                <a:gd name="connsiteY500" fmla="*/ 3252 h 19998"/>
                <a:gd name="connsiteX501" fmla="*/ 15499 w 19998"/>
                <a:gd name="connsiteY501" fmla="*/ 3295 h 19998"/>
                <a:gd name="connsiteX502" fmla="*/ 15499 w 19998"/>
                <a:gd name="connsiteY502" fmla="*/ 3276 h 19998"/>
                <a:gd name="connsiteX503" fmla="*/ 15599 w 19998"/>
                <a:gd name="connsiteY503" fmla="*/ 3276 h 19998"/>
                <a:gd name="connsiteX504" fmla="*/ 15704 w 19998"/>
                <a:gd name="connsiteY504" fmla="*/ 3374 h 19998"/>
                <a:gd name="connsiteX505" fmla="*/ 15682 w 19998"/>
                <a:gd name="connsiteY505" fmla="*/ 3414 h 19998"/>
                <a:gd name="connsiteX506" fmla="*/ 15723 w 19998"/>
                <a:gd name="connsiteY506" fmla="*/ 3478 h 19998"/>
                <a:gd name="connsiteX507" fmla="*/ 15704 w 19998"/>
                <a:gd name="connsiteY507" fmla="*/ 3497 h 19998"/>
                <a:gd name="connsiteX508" fmla="*/ 15747 w 19998"/>
                <a:gd name="connsiteY508" fmla="*/ 3534 h 19998"/>
                <a:gd name="connsiteX509" fmla="*/ 15747 w 19998"/>
                <a:gd name="connsiteY509" fmla="*/ 3518 h 19998"/>
                <a:gd name="connsiteX510" fmla="*/ 15935 w 19998"/>
                <a:gd name="connsiteY510" fmla="*/ 3478 h 19998"/>
                <a:gd name="connsiteX511" fmla="*/ 15935 w 19998"/>
                <a:gd name="connsiteY511" fmla="*/ 3518 h 19998"/>
                <a:gd name="connsiteX512" fmla="*/ 15951 w 19998"/>
                <a:gd name="connsiteY512" fmla="*/ 3518 h 19998"/>
                <a:gd name="connsiteX513" fmla="*/ 15992 w 19998"/>
                <a:gd name="connsiteY513" fmla="*/ 3414 h 19998"/>
                <a:gd name="connsiteX514" fmla="*/ 16156 w 19998"/>
                <a:gd name="connsiteY514" fmla="*/ 3414 h 19998"/>
                <a:gd name="connsiteX515" fmla="*/ 16156 w 19998"/>
                <a:gd name="connsiteY515" fmla="*/ 3374 h 19998"/>
                <a:gd name="connsiteX516" fmla="*/ 16302 w 19998"/>
                <a:gd name="connsiteY516" fmla="*/ 3436 h 19998"/>
                <a:gd name="connsiteX517" fmla="*/ 16285 w 19998"/>
                <a:gd name="connsiteY517" fmla="*/ 3454 h 19998"/>
                <a:gd name="connsiteX518" fmla="*/ 16366 w 19998"/>
                <a:gd name="connsiteY518" fmla="*/ 3518 h 19998"/>
                <a:gd name="connsiteX519" fmla="*/ 16490 w 19998"/>
                <a:gd name="connsiteY519" fmla="*/ 3518 h 19998"/>
                <a:gd name="connsiteX520" fmla="*/ 16506 w 19998"/>
                <a:gd name="connsiteY520" fmla="*/ 3600 h 19998"/>
                <a:gd name="connsiteX521" fmla="*/ 16590 w 19998"/>
                <a:gd name="connsiteY521" fmla="*/ 3624 h 19998"/>
                <a:gd name="connsiteX522" fmla="*/ 16611 w 19998"/>
                <a:gd name="connsiteY522" fmla="*/ 3581 h 19998"/>
                <a:gd name="connsiteX523" fmla="*/ 16694 w 19998"/>
                <a:gd name="connsiteY523" fmla="*/ 3600 h 19998"/>
                <a:gd name="connsiteX524" fmla="*/ 16694 w 19998"/>
                <a:gd name="connsiteY524" fmla="*/ 3560 h 19998"/>
                <a:gd name="connsiteX525" fmla="*/ 16716 w 19998"/>
                <a:gd name="connsiteY525" fmla="*/ 3560 h 19998"/>
                <a:gd name="connsiteX526" fmla="*/ 16716 w 19998"/>
                <a:gd name="connsiteY526" fmla="*/ 3518 h 19998"/>
                <a:gd name="connsiteX527" fmla="*/ 16759 w 19998"/>
                <a:gd name="connsiteY527" fmla="*/ 3497 h 19998"/>
                <a:gd name="connsiteX528" fmla="*/ 16759 w 19998"/>
                <a:gd name="connsiteY528" fmla="*/ 3478 h 19998"/>
                <a:gd name="connsiteX529" fmla="*/ 16940 w 19998"/>
                <a:gd name="connsiteY529" fmla="*/ 3478 h 19998"/>
                <a:gd name="connsiteX530" fmla="*/ 17085 w 19998"/>
                <a:gd name="connsiteY530" fmla="*/ 3560 h 19998"/>
                <a:gd name="connsiteX531" fmla="*/ 17085 w 19998"/>
                <a:gd name="connsiteY531" fmla="*/ 3534 h 19998"/>
                <a:gd name="connsiteX532" fmla="*/ 17192 w 19998"/>
                <a:gd name="connsiteY532" fmla="*/ 3518 h 19998"/>
                <a:gd name="connsiteX533" fmla="*/ 17192 w 19998"/>
                <a:gd name="connsiteY533" fmla="*/ 3534 h 19998"/>
                <a:gd name="connsiteX534" fmla="*/ 17373 w 19998"/>
                <a:gd name="connsiteY534" fmla="*/ 3640 h 19998"/>
                <a:gd name="connsiteX535" fmla="*/ 17354 w 19998"/>
                <a:gd name="connsiteY535" fmla="*/ 3663 h 19998"/>
                <a:gd name="connsiteX536" fmla="*/ 17437 w 19998"/>
                <a:gd name="connsiteY536" fmla="*/ 3783 h 19998"/>
                <a:gd name="connsiteX537" fmla="*/ 17397 w 19998"/>
                <a:gd name="connsiteY537" fmla="*/ 3783 h 19998"/>
                <a:gd name="connsiteX538" fmla="*/ 17414 w 19998"/>
                <a:gd name="connsiteY538" fmla="*/ 3826 h 19998"/>
                <a:gd name="connsiteX539" fmla="*/ 17437 w 19998"/>
                <a:gd name="connsiteY539" fmla="*/ 3826 h 19998"/>
                <a:gd name="connsiteX540" fmla="*/ 17602 w 19998"/>
                <a:gd name="connsiteY540" fmla="*/ 4028 h 19998"/>
                <a:gd name="connsiteX541" fmla="*/ 17623 w 19998"/>
                <a:gd name="connsiteY541" fmla="*/ 4091 h 19998"/>
                <a:gd name="connsiteX542" fmla="*/ 17642 w 19998"/>
                <a:gd name="connsiteY542" fmla="*/ 4091 h 19998"/>
                <a:gd name="connsiteX543" fmla="*/ 17683 w 19998"/>
                <a:gd name="connsiteY543" fmla="*/ 4211 h 19998"/>
                <a:gd name="connsiteX544" fmla="*/ 17849 w 19998"/>
                <a:gd name="connsiteY544" fmla="*/ 4211 h 19998"/>
                <a:gd name="connsiteX545" fmla="*/ 17849 w 19998"/>
                <a:gd name="connsiteY545" fmla="*/ 4171 h 19998"/>
                <a:gd name="connsiteX546" fmla="*/ 17871 w 19998"/>
                <a:gd name="connsiteY546" fmla="*/ 4171 h 19998"/>
                <a:gd name="connsiteX547" fmla="*/ 17830 w 19998"/>
                <a:gd name="connsiteY547" fmla="*/ 4091 h 19998"/>
                <a:gd name="connsiteX548" fmla="*/ 17871 w 19998"/>
                <a:gd name="connsiteY548" fmla="*/ 4065 h 19998"/>
                <a:gd name="connsiteX549" fmla="*/ 17935 w 19998"/>
                <a:gd name="connsiteY549" fmla="*/ 4091 h 19998"/>
                <a:gd name="connsiteX550" fmla="*/ 17976 w 19998"/>
                <a:gd name="connsiteY550" fmla="*/ 4065 h 19998"/>
                <a:gd name="connsiteX551" fmla="*/ 18019 w 19998"/>
                <a:gd name="connsiteY551" fmla="*/ 4091 h 19998"/>
                <a:gd name="connsiteX552" fmla="*/ 18140 w 19998"/>
                <a:gd name="connsiteY552" fmla="*/ 4131 h 19998"/>
                <a:gd name="connsiteX553" fmla="*/ 18183 w 19998"/>
                <a:gd name="connsiteY553" fmla="*/ 4293 h 19998"/>
                <a:gd name="connsiteX554" fmla="*/ 18200 w 19998"/>
                <a:gd name="connsiteY554" fmla="*/ 4293 h 19998"/>
                <a:gd name="connsiteX555" fmla="*/ 18223 w 19998"/>
                <a:gd name="connsiteY555" fmla="*/ 4211 h 19998"/>
                <a:gd name="connsiteX556" fmla="*/ 18240 w 19998"/>
                <a:gd name="connsiteY556" fmla="*/ 4211 h 19998"/>
                <a:gd name="connsiteX557" fmla="*/ 18240 w 19998"/>
                <a:gd name="connsiteY557" fmla="*/ 4230 h 19998"/>
                <a:gd name="connsiteX558" fmla="*/ 18281 w 19998"/>
                <a:gd name="connsiteY558" fmla="*/ 4230 h 19998"/>
                <a:gd name="connsiteX559" fmla="*/ 18328 w 19998"/>
                <a:gd name="connsiteY559" fmla="*/ 4270 h 19998"/>
                <a:gd name="connsiteX560" fmla="*/ 18369 w 19998"/>
                <a:gd name="connsiteY560" fmla="*/ 4253 h 19998"/>
                <a:gd name="connsiteX561" fmla="*/ 18388 w 19998"/>
                <a:gd name="connsiteY561" fmla="*/ 4270 h 19998"/>
                <a:gd name="connsiteX562" fmla="*/ 18531 w 19998"/>
                <a:gd name="connsiteY562" fmla="*/ 4253 h 19998"/>
                <a:gd name="connsiteX563" fmla="*/ 18531 w 19998"/>
                <a:gd name="connsiteY563" fmla="*/ 4270 h 19998"/>
                <a:gd name="connsiteX564" fmla="*/ 18631 w 19998"/>
                <a:gd name="connsiteY564" fmla="*/ 4211 h 19998"/>
                <a:gd name="connsiteX565" fmla="*/ 18631 w 19998"/>
                <a:gd name="connsiteY565" fmla="*/ 4131 h 19998"/>
                <a:gd name="connsiteX566" fmla="*/ 18762 w 19998"/>
                <a:gd name="connsiteY566" fmla="*/ 4108 h 19998"/>
                <a:gd name="connsiteX567" fmla="*/ 18778 w 19998"/>
                <a:gd name="connsiteY567" fmla="*/ 4148 h 19998"/>
                <a:gd name="connsiteX568" fmla="*/ 18821 w 19998"/>
                <a:gd name="connsiteY568" fmla="*/ 4131 h 19998"/>
                <a:gd name="connsiteX569" fmla="*/ 18943 w 19998"/>
                <a:gd name="connsiteY569" fmla="*/ 4333 h 19998"/>
                <a:gd name="connsiteX570" fmla="*/ 19047 w 19998"/>
                <a:gd name="connsiteY570" fmla="*/ 4333 h 19998"/>
                <a:gd name="connsiteX571" fmla="*/ 19064 w 19998"/>
                <a:gd name="connsiteY571" fmla="*/ 4392 h 19998"/>
                <a:gd name="connsiteX572" fmla="*/ 19152 w 19998"/>
                <a:gd name="connsiteY572" fmla="*/ 4392 h 19998"/>
                <a:gd name="connsiteX573" fmla="*/ 19152 w 19998"/>
                <a:gd name="connsiteY573" fmla="*/ 4373 h 19998"/>
                <a:gd name="connsiteX574" fmla="*/ 19212 w 19998"/>
                <a:gd name="connsiteY574" fmla="*/ 4373 h 19998"/>
                <a:gd name="connsiteX575" fmla="*/ 19212 w 19998"/>
                <a:gd name="connsiteY575" fmla="*/ 4392 h 19998"/>
                <a:gd name="connsiteX576" fmla="*/ 19317 w 19998"/>
                <a:gd name="connsiteY576" fmla="*/ 4333 h 19998"/>
                <a:gd name="connsiteX577" fmla="*/ 19417 w 19998"/>
                <a:gd name="connsiteY577" fmla="*/ 4392 h 19998"/>
                <a:gd name="connsiteX578" fmla="*/ 19443 w 19998"/>
                <a:gd name="connsiteY578" fmla="*/ 4373 h 19998"/>
                <a:gd name="connsiteX579" fmla="*/ 19500 w 19998"/>
                <a:gd name="connsiteY579" fmla="*/ 4373 h 19998"/>
                <a:gd name="connsiteX580" fmla="*/ 19521 w 19998"/>
                <a:gd name="connsiteY580" fmla="*/ 4352 h 19998"/>
                <a:gd name="connsiteX581" fmla="*/ 19998 w 19998"/>
                <a:gd name="connsiteY581" fmla="*/ 4512 h 19998"/>
                <a:gd name="connsiteX582" fmla="*/ 19750 w 19998"/>
                <a:gd name="connsiteY582" fmla="*/ 4939 h 19998"/>
                <a:gd name="connsiteX583" fmla="*/ 19712 w 19998"/>
                <a:gd name="connsiteY583" fmla="*/ 4939 h 19998"/>
                <a:gd name="connsiteX584" fmla="*/ 19686 w 19998"/>
                <a:gd name="connsiteY584" fmla="*/ 5003 h 19998"/>
                <a:gd name="connsiteX585" fmla="*/ 19645 w 19998"/>
                <a:gd name="connsiteY585" fmla="*/ 5003 h 19998"/>
                <a:gd name="connsiteX586" fmla="*/ 19131 w 19998"/>
                <a:gd name="connsiteY586" fmla="*/ 6512 h 19998"/>
                <a:gd name="connsiteX587" fmla="*/ 19236 w 19998"/>
                <a:gd name="connsiteY587" fmla="*/ 7750 h 19998"/>
                <a:gd name="connsiteX588" fmla="*/ 19212 w 19998"/>
                <a:gd name="connsiteY588" fmla="*/ 7750 h 19998"/>
                <a:gd name="connsiteX589" fmla="*/ 19090 w 19998"/>
                <a:gd name="connsiteY589" fmla="*/ 7870 h 19998"/>
                <a:gd name="connsiteX590" fmla="*/ 19152 w 19998"/>
                <a:gd name="connsiteY590" fmla="*/ 7853 h 19998"/>
                <a:gd name="connsiteX591" fmla="*/ 19064 w 19998"/>
                <a:gd name="connsiteY591" fmla="*/ 7973 h 19998"/>
                <a:gd name="connsiteX592" fmla="*/ 18983 w 19998"/>
                <a:gd name="connsiteY592" fmla="*/ 7973 h 19998"/>
                <a:gd name="connsiteX593" fmla="*/ 18714 w 19998"/>
                <a:gd name="connsiteY593" fmla="*/ 8135 h 19998"/>
                <a:gd name="connsiteX594" fmla="*/ 18695 w 19998"/>
                <a:gd name="connsiteY594" fmla="*/ 8093 h 19998"/>
                <a:gd name="connsiteX595" fmla="*/ 18614 w 19998"/>
                <a:gd name="connsiteY595" fmla="*/ 7997 h 19998"/>
                <a:gd name="connsiteX596" fmla="*/ 18304 w 19998"/>
                <a:gd name="connsiteY59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81 w 19998"/>
                <a:gd name="connsiteY211" fmla="*/ 18795 h 19998"/>
                <a:gd name="connsiteX212" fmla="*/ 8357 w 19998"/>
                <a:gd name="connsiteY212" fmla="*/ 18820 h 19998"/>
                <a:gd name="connsiteX213" fmla="*/ 8169 w 19998"/>
                <a:gd name="connsiteY213" fmla="*/ 18773 h 19998"/>
                <a:gd name="connsiteX214" fmla="*/ 8128 w 19998"/>
                <a:gd name="connsiteY214" fmla="*/ 18820 h 19998"/>
                <a:gd name="connsiteX215" fmla="*/ 8150 w 19998"/>
                <a:gd name="connsiteY215" fmla="*/ 18877 h 19998"/>
                <a:gd name="connsiteX216" fmla="*/ 8109 w 19998"/>
                <a:gd name="connsiteY216" fmla="*/ 18940 h 19998"/>
                <a:gd name="connsiteX217" fmla="*/ 8128 w 19998"/>
                <a:gd name="connsiteY217" fmla="*/ 18957 h 19998"/>
                <a:gd name="connsiteX218" fmla="*/ 8150 w 19998"/>
                <a:gd name="connsiteY218" fmla="*/ 19142 h 19998"/>
                <a:gd name="connsiteX219" fmla="*/ 8007 w 19998"/>
                <a:gd name="connsiteY219" fmla="*/ 19119 h 19998"/>
                <a:gd name="connsiteX220" fmla="*/ 7676 w 19998"/>
                <a:gd name="connsiteY220" fmla="*/ 19119 h 19998"/>
                <a:gd name="connsiteX221" fmla="*/ 7511 w 19998"/>
                <a:gd name="connsiteY221" fmla="*/ 19159 h 19998"/>
                <a:gd name="connsiteX222" fmla="*/ 6892 w 19998"/>
                <a:gd name="connsiteY222" fmla="*/ 19102 h 19998"/>
                <a:gd name="connsiteX223" fmla="*/ 6730 w 19998"/>
                <a:gd name="connsiteY223" fmla="*/ 18877 h 19998"/>
                <a:gd name="connsiteX224" fmla="*/ 6599 w 19998"/>
                <a:gd name="connsiteY224" fmla="*/ 18837 h 19998"/>
                <a:gd name="connsiteX225" fmla="*/ 6478 w 19998"/>
                <a:gd name="connsiteY225" fmla="*/ 18731 h 19998"/>
                <a:gd name="connsiteX226" fmla="*/ 6254 w 19998"/>
                <a:gd name="connsiteY226" fmla="*/ 18858 h 19998"/>
                <a:gd name="connsiteX227" fmla="*/ 6149 w 19998"/>
                <a:gd name="connsiteY227" fmla="*/ 18773 h 19998"/>
                <a:gd name="connsiteX228" fmla="*/ 6066 w 19998"/>
                <a:gd name="connsiteY228" fmla="*/ 18877 h 19998"/>
                <a:gd name="connsiteX229" fmla="*/ 5861 w 19998"/>
                <a:gd name="connsiteY229" fmla="*/ 18632 h 19998"/>
                <a:gd name="connsiteX230" fmla="*/ 5732 w 19998"/>
                <a:gd name="connsiteY230" fmla="*/ 18447 h 19998"/>
                <a:gd name="connsiteX231" fmla="*/ 5075 w 19998"/>
                <a:gd name="connsiteY231" fmla="*/ 18310 h 19998"/>
                <a:gd name="connsiteX232" fmla="*/ 4806 w 19998"/>
                <a:gd name="connsiteY232" fmla="*/ 18165 h 19998"/>
                <a:gd name="connsiteX233" fmla="*/ 4725 w 19998"/>
                <a:gd name="connsiteY233" fmla="*/ 18247 h 19998"/>
                <a:gd name="connsiteX234" fmla="*/ 4515 w 19998"/>
                <a:gd name="connsiteY234" fmla="*/ 18101 h 19998"/>
                <a:gd name="connsiteX235" fmla="*/ 4684 w 19998"/>
                <a:gd name="connsiteY235" fmla="*/ 17737 h 19998"/>
                <a:gd name="connsiteX236" fmla="*/ 4415 w 19998"/>
                <a:gd name="connsiteY236" fmla="*/ 17634 h 19998"/>
                <a:gd name="connsiteX237" fmla="*/ 4294 w 19998"/>
                <a:gd name="connsiteY237" fmla="*/ 17594 h 19998"/>
                <a:gd name="connsiteX238" fmla="*/ 4103 w 19998"/>
                <a:gd name="connsiteY238" fmla="*/ 17617 h 19998"/>
                <a:gd name="connsiteX239" fmla="*/ 4063 w 19998"/>
                <a:gd name="connsiteY239" fmla="*/ 17495 h 19998"/>
                <a:gd name="connsiteX240" fmla="*/ 4041 w 19998"/>
                <a:gd name="connsiteY240" fmla="*/ 17495 h 19998"/>
                <a:gd name="connsiteX241" fmla="*/ 4025 w 19998"/>
                <a:gd name="connsiteY241" fmla="*/ 17432 h 19998"/>
                <a:gd name="connsiteX242" fmla="*/ 4103 w 19998"/>
                <a:gd name="connsiteY242" fmla="*/ 17415 h 19998"/>
                <a:gd name="connsiteX243" fmla="*/ 4251 w 19998"/>
                <a:gd name="connsiteY243" fmla="*/ 17389 h 19998"/>
                <a:gd name="connsiteX244" fmla="*/ 4251 w 19998"/>
                <a:gd name="connsiteY244" fmla="*/ 17373 h 19998"/>
                <a:gd name="connsiteX245" fmla="*/ 4499 w 19998"/>
                <a:gd name="connsiteY245" fmla="*/ 17084 h 19998"/>
                <a:gd name="connsiteX246" fmla="*/ 5037 w 19998"/>
                <a:gd name="connsiteY246" fmla="*/ 14969 h 19998"/>
                <a:gd name="connsiteX247" fmla="*/ 5011 w 19998"/>
                <a:gd name="connsiteY247" fmla="*/ 14767 h 19998"/>
                <a:gd name="connsiteX248" fmla="*/ 5218 w 19998"/>
                <a:gd name="connsiteY248" fmla="*/ 14525 h 19998"/>
                <a:gd name="connsiteX249" fmla="*/ 5427 w 19998"/>
                <a:gd name="connsiteY249" fmla="*/ 14583 h 19998"/>
                <a:gd name="connsiteX250" fmla="*/ 5444 w 19998"/>
                <a:gd name="connsiteY250" fmla="*/ 14525 h 19998"/>
                <a:gd name="connsiteX251" fmla="*/ 5387 w 19998"/>
                <a:gd name="connsiteY251" fmla="*/ 14464 h 19998"/>
                <a:gd name="connsiteX252" fmla="*/ 5427 w 19998"/>
                <a:gd name="connsiteY252" fmla="*/ 14485 h 19998"/>
                <a:gd name="connsiteX253" fmla="*/ 5427 w 19998"/>
                <a:gd name="connsiteY253" fmla="*/ 14464 h 19998"/>
                <a:gd name="connsiteX254" fmla="*/ 5218 w 19998"/>
                <a:gd name="connsiteY254" fmla="*/ 14318 h 19998"/>
                <a:gd name="connsiteX255" fmla="*/ 5075 w 19998"/>
                <a:gd name="connsiteY255" fmla="*/ 14647 h 19998"/>
                <a:gd name="connsiteX256" fmla="*/ 5037 w 19998"/>
                <a:gd name="connsiteY256" fmla="*/ 14623 h 19998"/>
                <a:gd name="connsiteX257" fmla="*/ 5427 w 19998"/>
                <a:gd name="connsiteY257" fmla="*/ 12509 h 19998"/>
                <a:gd name="connsiteX258" fmla="*/ 5470 w 19998"/>
                <a:gd name="connsiteY258" fmla="*/ 12492 h 19998"/>
                <a:gd name="connsiteX259" fmla="*/ 5511 w 19998"/>
                <a:gd name="connsiteY259" fmla="*/ 12548 h 19998"/>
                <a:gd name="connsiteX260" fmla="*/ 5961 w 19998"/>
                <a:gd name="connsiteY260" fmla="*/ 13284 h 19998"/>
                <a:gd name="connsiteX261" fmla="*/ 6352 w 19998"/>
                <a:gd name="connsiteY261" fmla="*/ 14017 h 19998"/>
                <a:gd name="connsiteX262" fmla="*/ 6352 w 19998"/>
                <a:gd name="connsiteY262" fmla="*/ 13808 h 19998"/>
                <a:gd name="connsiteX263" fmla="*/ 6001 w 19998"/>
                <a:gd name="connsiteY263" fmla="*/ 13058 h 19998"/>
                <a:gd name="connsiteX264" fmla="*/ 5675 w 19998"/>
                <a:gd name="connsiteY264" fmla="*/ 12532 h 19998"/>
                <a:gd name="connsiteX265" fmla="*/ 5551 w 19998"/>
                <a:gd name="connsiteY265" fmla="*/ 12410 h 19998"/>
                <a:gd name="connsiteX266" fmla="*/ 5258 w 19998"/>
                <a:gd name="connsiteY266" fmla="*/ 12227 h 19998"/>
                <a:gd name="connsiteX267" fmla="*/ 5242 w 19998"/>
                <a:gd name="connsiteY267" fmla="*/ 12243 h 19998"/>
                <a:gd name="connsiteX268" fmla="*/ 5175 w 19998"/>
                <a:gd name="connsiteY268" fmla="*/ 11961 h 19998"/>
                <a:gd name="connsiteX269" fmla="*/ 5363 w 19998"/>
                <a:gd name="connsiteY269" fmla="*/ 11961 h 19998"/>
                <a:gd name="connsiteX270" fmla="*/ 5487 w 19998"/>
                <a:gd name="connsiteY270" fmla="*/ 11653 h 19998"/>
                <a:gd name="connsiteX271" fmla="*/ 5470 w 19998"/>
                <a:gd name="connsiteY271" fmla="*/ 11653 h 19998"/>
                <a:gd name="connsiteX272" fmla="*/ 5470 w 19998"/>
                <a:gd name="connsiteY272" fmla="*/ 11637 h 19998"/>
                <a:gd name="connsiteX273" fmla="*/ 5444 w 19998"/>
                <a:gd name="connsiteY273" fmla="*/ 11268 h 19998"/>
                <a:gd name="connsiteX274" fmla="*/ 5339 w 19998"/>
                <a:gd name="connsiteY274" fmla="*/ 11146 h 19998"/>
                <a:gd name="connsiteX275" fmla="*/ 5251 w 19998"/>
                <a:gd name="connsiteY275" fmla="*/ 10849 h 19998"/>
                <a:gd name="connsiteX276" fmla="*/ 4784 w 19998"/>
                <a:gd name="connsiteY276" fmla="*/ 10539 h 19998"/>
                <a:gd name="connsiteX277" fmla="*/ 4603 w 19998"/>
                <a:gd name="connsiteY277" fmla="*/ 10497 h 19998"/>
                <a:gd name="connsiteX278" fmla="*/ 4620 w 19998"/>
                <a:gd name="connsiteY278" fmla="*/ 10476 h 19998"/>
                <a:gd name="connsiteX279" fmla="*/ 3877 w 19998"/>
                <a:gd name="connsiteY279" fmla="*/ 9395 h 19998"/>
                <a:gd name="connsiteX280" fmla="*/ 3941 w 19998"/>
                <a:gd name="connsiteY280" fmla="*/ 9353 h 19998"/>
                <a:gd name="connsiteX281" fmla="*/ 3918 w 19998"/>
                <a:gd name="connsiteY281" fmla="*/ 9353 h 19998"/>
                <a:gd name="connsiteX282" fmla="*/ 4168 w 19998"/>
                <a:gd name="connsiteY282" fmla="*/ 9071 h 19998"/>
                <a:gd name="connsiteX283" fmla="*/ 3753 w 19998"/>
                <a:gd name="connsiteY283" fmla="*/ 8829 h 19998"/>
                <a:gd name="connsiteX284" fmla="*/ 3899 w 19998"/>
                <a:gd name="connsiteY284" fmla="*/ 8645 h 19998"/>
                <a:gd name="connsiteX285" fmla="*/ 3899 w 19998"/>
                <a:gd name="connsiteY285" fmla="*/ 8521 h 19998"/>
                <a:gd name="connsiteX286" fmla="*/ 4472 w 19998"/>
                <a:gd name="connsiteY286" fmla="*/ 8666 h 19998"/>
                <a:gd name="connsiteX287" fmla="*/ 3877 w 19998"/>
                <a:gd name="connsiteY287" fmla="*/ 8457 h 19998"/>
                <a:gd name="connsiteX288" fmla="*/ 3689 w 19998"/>
                <a:gd name="connsiteY288" fmla="*/ 8587 h 19998"/>
                <a:gd name="connsiteX289" fmla="*/ 3360 w 19998"/>
                <a:gd name="connsiteY289" fmla="*/ 8401 h 19998"/>
                <a:gd name="connsiteX290" fmla="*/ 3303 w 19998"/>
                <a:gd name="connsiteY290" fmla="*/ 8239 h 19998"/>
                <a:gd name="connsiteX291" fmla="*/ 3465 w 19998"/>
                <a:gd name="connsiteY291" fmla="*/ 8077 h 19998"/>
                <a:gd name="connsiteX292" fmla="*/ 3344 w 19998"/>
                <a:gd name="connsiteY292" fmla="*/ 7910 h 19998"/>
                <a:gd name="connsiteX293" fmla="*/ 2844 w 19998"/>
                <a:gd name="connsiteY293" fmla="*/ 7933 h 19998"/>
                <a:gd name="connsiteX294" fmla="*/ 3115 w 19998"/>
                <a:gd name="connsiteY294" fmla="*/ 7651 h 19998"/>
                <a:gd name="connsiteX295" fmla="*/ 2477 w 19998"/>
                <a:gd name="connsiteY295" fmla="*/ 7750 h 19998"/>
                <a:gd name="connsiteX296" fmla="*/ 2477 w 19998"/>
                <a:gd name="connsiteY296" fmla="*/ 7973 h 19998"/>
                <a:gd name="connsiteX297" fmla="*/ 2127 w 19998"/>
                <a:gd name="connsiteY297" fmla="*/ 7442 h 19998"/>
                <a:gd name="connsiteX298" fmla="*/ 1831 w 19998"/>
                <a:gd name="connsiteY298" fmla="*/ 7261 h 19998"/>
                <a:gd name="connsiteX299" fmla="*/ 1260 w 19998"/>
                <a:gd name="connsiteY299" fmla="*/ 6996 h 19998"/>
                <a:gd name="connsiteX300" fmla="*/ 1276 w 19998"/>
                <a:gd name="connsiteY300" fmla="*/ 6975 h 19998"/>
                <a:gd name="connsiteX301" fmla="*/ 1260 w 19998"/>
                <a:gd name="connsiteY301" fmla="*/ 6958 h 19998"/>
                <a:gd name="connsiteX302" fmla="*/ 1172 w 19998"/>
                <a:gd name="connsiteY302" fmla="*/ 6892 h 19998"/>
                <a:gd name="connsiteX303" fmla="*/ 886 w 19998"/>
                <a:gd name="connsiteY303" fmla="*/ 6975 h 19998"/>
                <a:gd name="connsiteX304" fmla="*/ 679 w 19998"/>
                <a:gd name="connsiteY304" fmla="*/ 7099 h 19998"/>
                <a:gd name="connsiteX305" fmla="*/ 533 w 19998"/>
                <a:gd name="connsiteY305" fmla="*/ 7078 h 19998"/>
                <a:gd name="connsiteX306" fmla="*/ 533 w 19998"/>
                <a:gd name="connsiteY306" fmla="*/ 7022 h 19998"/>
                <a:gd name="connsiteX307" fmla="*/ 574 w 19998"/>
                <a:gd name="connsiteY307" fmla="*/ 6996 h 19998"/>
                <a:gd name="connsiteX308" fmla="*/ 305 w 19998"/>
                <a:gd name="connsiteY308" fmla="*/ 6568 h 19998"/>
                <a:gd name="connsiteX309" fmla="*/ 264 w 19998"/>
                <a:gd name="connsiteY309" fmla="*/ 6594 h 19998"/>
                <a:gd name="connsiteX310" fmla="*/ 164 w 19998"/>
                <a:gd name="connsiteY310" fmla="*/ 6528 h 19998"/>
                <a:gd name="connsiteX311" fmla="*/ 0 w 19998"/>
                <a:gd name="connsiteY311" fmla="*/ 6490 h 19998"/>
                <a:gd name="connsiteX312" fmla="*/ 17 w 19998"/>
                <a:gd name="connsiteY312" fmla="*/ 6465 h 19998"/>
                <a:gd name="connsiteX313" fmla="*/ 57 w 19998"/>
                <a:gd name="connsiteY313" fmla="*/ 6465 h 19998"/>
                <a:gd name="connsiteX314" fmla="*/ 695 w 19998"/>
                <a:gd name="connsiteY314" fmla="*/ 6408 h 19998"/>
                <a:gd name="connsiteX315" fmla="*/ 760 w 19998"/>
                <a:gd name="connsiteY315" fmla="*/ 6262 h 19998"/>
                <a:gd name="connsiteX316" fmla="*/ 433 w 19998"/>
                <a:gd name="connsiteY316" fmla="*/ 6084 h 19998"/>
                <a:gd name="connsiteX317" fmla="*/ 348 w 19998"/>
                <a:gd name="connsiteY317" fmla="*/ 6204 h 19998"/>
                <a:gd name="connsiteX318" fmla="*/ 329 w 19998"/>
                <a:gd name="connsiteY318" fmla="*/ 6204 h 19998"/>
                <a:gd name="connsiteX319" fmla="*/ 305 w 19998"/>
                <a:gd name="connsiteY319" fmla="*/ 6060 h 19998"/>
                <a:gd name="connsiteX320" fmla="*/ 348 w 19998"/>
                <a:gd name="connsiteY320" fmla="*/ 6044 h 19998"/>
                <a:gd name="connsiteX321" fmla="*/ 348 w 19998"/>
                <a:gd name="connsiteY321" fmla="*/ 5997 h 19998"/>
                <a:gd name="connsiteX322" fmla="*/ 248 w 19998"/>
                <a:gd name="connsiteY322" fmla="*/ 5997 h 19998"/>
                <a:gd name="connsiteX323" fmla="*/ 221 w 19998"/>
                <a:gd name="connsiteY323" fmla="*/ 5938 h 19998"/>
                <a:gd name="connsiteX324" fmla="*/ 329 w 19998"/>
                <a:gd name="connsiteY324" fmla="*/ 5938 h 19998"/>
                <a:gd name="connsiteX325" fmla="*/ 348 w 19998"/>
                <a:gd name="connsiteY325" fmla="*/ 5818 h 19998"/>
                <a:gd name="connsiteX326" fmla="*/ 391 w 19998"/>
                <a:gd name="connsiteY326" fmla="*/ 5818 h 19998"/>
                <a:gd name="connsiteX327" fmla="*/ 369 w 19998"/>
                <a:gd name="connsiteY327" fmla="*/ 5917 h 19998"/>
                <a:gd name="connsiteX328" fmla="*/ 433 w 19998"/>
                <a:gd name="connsiteY328" fmla="*/ 5877 h 19998"/>
                <a:gd name="connsiteX329" fmla="*/ 433 w 19998"/>
                <a:gd name="connsiteY329" fmla="*/ 5898 h 19998"/>
                <a:gd name="connsiteX330" fmla="*/ 410 w 19998"/>
                <a:gd name="connsiteY330" fmla="*/ 5917 h 19998"/>
                <a:gd name="connsiteX331" fmla="*/ 555 w 19998"/>
                <a:gd name="connsiteY331" fmla="*/ 5938 h 19998"/>
                <a:gd name="connsiteX332" fmla="*/ 555 w 19998"/>
                <a:gd name="connsiteY332" fmla="*/ 5955 h 19998"/>
                <a:gd name="connsiteX333" fmla="*/ 738 w 19998"/>
                <a:gd name="connsiteY333" fmla="*/ 5938 h 19998"/>
                <a:gd name="connsiteX334" fmla="*/ 695 w 19998"/>
                <a:gd name="connsiteY334" fmla="*/ 5835 h 19998"/>
                <a:gd name="connsiteX335" fmla="*/ 655 w 19998"/>
                <a:gd name="connsiteY335" fmla="*/ 5835 h 19998"/>
                <a:gd name="connsiteX336" fmla="*/ 598 w 19998"/>
                <a:gd name="connsiteY336" fmla="*/ 5736 h 19998"/>
                <a:gd name="connsiteX337" fmla="*/ 141 w 19998"/>
                <a:gd name="connsiteY337" fmla="*/ 5778 h 19998"/>
                <a:gd name="connsiteX338" fmla="*/ 141 w 19998"/>
                <a:gd name="connsiteY338" fmla="*/ 5795 h 19998"/>
                <a:gd name="connsiteX339" fmla="*/ 17 w 19998"/>
                <a:gd name="connsiteY339" fmla="*/ 5818 h 19998"/>
                <a:gd name="connsiteX340" fmla="*/ 141 w 19998"/>
                <a:gd name="connsiteY340" fmla="*/ 5287 h 19998"/>
                <a:gd name="connsiteX341" fmla="*/ 181 w 19998"/>
                <a:gd name="connsiteY341" fmla="*/ 5268 h 19998"/>
                <a:gd name="connsiteX342" fmla="*/ 348 w 19998"/>
                <a:gd name="connsiteY342" fmla="*/ 5247 h 19998"/>
                <a:gd name="connsiteX343" fmla="*/ 450 w 19998"/>
                <a:gd name="connsiteY343" fmla="*/ 5149 h 19998"/>
                <a:gd name="connsiteX344" fmla="*/ 617 w 19998"/>
                <a:gd name="connsiteY344" fmla="*/ 5149 h 19998"/>
                <a:gd name="connsiteX345" fmla="*/ 803 w 19998"/>
                <a:gd name="connsiteY345" fmla="*/ 5085 h 19998"/>
                <a:gd name="connsiteX346" fmla="*/ 826 w 19998"/>
                <a:gd name="connsiteY346" fmla="*/ 5106 h 19998"/>
                <a:gd name="connsiteX347" fmla="*/ 803 w 19998"/>
                <a:gd name="connsiteY347" fmla="*/ 5149 h 19998"/>
                <a:gd name="connsiteX348" fmla="*/ 1276 w 19998"/>
                <a:gd name="connsiteY348" fmla="*/ 5022 h 19998"/>
                <a:gd name="connsiteX349" fmla="*/ 1276 w 19998"/>
                <a:gd name="connsiteY349" fmla="*/ 5003 h 19998"/>
                <a:gd name="connsiteX350" fmla="*/ 1276 w 19998"/>
                <a:gd name="connsiteY350" fmla="*/ 5022 h 19998"/>
                <a:gd name="connsiteX351" fmla="*/ 1298 w 19998"/>
                <a:gd name="connsiteY351" fmla="*/ 5022 h 19998"/>
                <a:gd name="connsiteX352" fmla="*/ 1341 w 19998"/>
                <a:gd name="connsiteY352" fmla="*/ 5165 h 19998"/>
                <a:gd name="connsiteX353" fmla="*/ 1524 w 19998"/>
                <a:gd name="connsiteY353" fmla="*/ 5069 h 19998"/>
                <a:gd name="connsiteX354" fmla="*/ 1562 w 19998"/>
                <a:gd name="connsiteY354" fmla="*/ 5069 h 19998"/>
                <a:gd name="connsiteX355" fmla="*/ 1815 w 19998"/>
                <a:gd name="connsiteY355" fmla="*/ 5125 h 19998"/>
                <a:gd name="connsiteX356" fmla="*/ 1936 w 19998"/>
                <a:gd name="connsiteY356" fmla="*/ 5165 h 19998"/>
                <a:gd name="connsiteX357" fmla="*/ 1936 w 19998"/>
                <a:gd name="connsiteY357" fmla="*/ 5149 h 19998"/>
                <a:gd name="connsiteX358" fmla="*/ 1979 w 19998"/>
                <a:gd name="connsiteY358" fmla="*/ 5003 h 19998"/>
                <a:gd name="connsiteX359" fmla="*/ 1936 w 19998"/>
                <a:gd name="connsiteY359" fmla="*/ 4939 h 19998"/>
                <a:gd name="connsiteX360" fmla="*/ 2103 w 19998"/>
                <a:gd name="connsiteY360" fmla="*/ 4820 h 19998"/>
                <a:gd name="connsiteX361" fmla="*/ 2496 w 19998"/>
                <a:gd name="connsiteY361" fmla="*/ 4777 h 19998"/>
                <a:gd name="connsiteX362" fmla="*/ 2536 w 19998"/>
                <a:gd name="connsiteY362" fmla="*/ 4860 h 19998"/>
                <a:gd name="connsiteX363" fmla="*/ 2722 w 19998"/>
                <a:gd name="connsiteY363" fmla="*/ 4761 h 19998"/>
                <a:gd name="connsiteX364" fmla="*/ 2722 w 19998"/>
                <a:gd name="connsiteY364" fmla="*/ 4900 h 19998"/>
                <a:gd name="connsiteX365" fmla="*/ 2805 w 19998"/>
                <a:gd name="connsiteY365" fmla="*/ 4923 h 19998"/>
                <a:gd name="connsiteX366" fmla="*/ 2970 w 19998"/>
                <a:gd name="connsiteY366" fmla="*/ 5189 h 19998"/>
                <a:gd name="connsiteX367" fmla="*/ 3256 w 19998"/>
                <a:gd name="connsiteY367" fmla="*/ 5673 h 19998"/>
                <a:gd name="connsiteX368" fmla="*/ 3608 w 19998"/>
                <a:gd name="connsiteY368" fmla="*/ 5391 h 19998"/>
                <a:gd name="connsiteX369" fmla="*/ 3860 w 19998"/>
                <a:gd name="connsiteY369" fmla="*/ 5268 h 19998"/>
                <a:gd name="connsiteX370" fmla="*/ 3999 w 19998"/>
                <a:gd name="connsiteY370" fmla="*/ 5534 h 19998"/>
                <a:gd name="connsiteX371" fmla="*/ 4351 w 19998"/>
                <a:gd name="connsiteY371" fmla="*/ 5351 h 19998"/>
                <a:gd name="connsiteX372" fmla="*/ 4580 w 19998"/>
                <a:gd name="connsiteY372" fmla="*/ 5268 h 19998"/>
                <a:gd name="connsiteX373" fmla="*/ 4580 w 19998"/>
                <a:gd name="connsiteY373" fmla="*/ 5471 h 19998"/>
                <a:gd name="connsiteX374" fmla="*/ 4994 w 19998"/>
                <a:gd name="connsiteY374" fmla="*/ 5449 h 19998"/>
                <a:gd name="connsiteX375" fmla="*/ 5323 w 19998"/>
                <a:gd name="connsiteY375" fmla="*/ 5471 h 19998"/>
                <a:gd name="connsiteX376" fmla="*/ 5242 w 19998"/>
                <a:gd name="connsiteY376" fmla="*/ 5407 h 19998"/>
                <a:gd name="connsiteX377" fmla="*/ 4994 w 19998"/>
                <a:gd name="connsiteY377" fmla="*/ 5003 h 19998"/>
                <a:gd name="connsiteX378" fmla="*/ 4970 w 19998"/>
                <a:gd name="connsiteY378" fmla="*/ 5003 h 19998"/>
                <a:gd name="connsiteX379" fmla="*/ 5054 w 19998"/>
                <a:gd name="connsiteY379" fmla="*/ 4618 h 19998"/>
                <a:gd name="connsiteX380" fmla="*/ 5054 w 19998"/>
                <a:gd name="connsiteY380" fmla="*/ 4601 h 19998"/>
                <a:gd name="connsiteX381" fmla="*/ 5037 w 19998"/>
                <a:gd name="connsiteY381" fmla="*/ 4618 h 19998"/>
                <a:gd name="connsiteX382" fmla="*/ 5011 w 19998"/>
                <a:gd name="connsiteY382" fmla="*/ 4131 h 19998"/>
                <a:gd name="connsiteX383" fmla="*/ 4642 w 19998"/>
                <a:gd name="connsiteY383" fmla="*/ 3335 h 19998"/>
                <a:gd name="connsiteX384" fmla="*/ 4663 w 19998"/>
                <a:gd name="connsiteY384" fmla="*/ 3092 h 19998"/>
                <a:gd name="connsiteX385" fmla="*/ 4563 w 19998"/>
                <a:gd name="connsiteY385" fmla="*/ 3050 h 19998"/>
                <a:gd name="connsiteX386" fmla="*/ 4684 w 19998"/>
                <a:gd name="connsiteY386" fmla="*/ 2947 h 19998"/>
                <a:gd name="connsiteX387" fmla="*/ 5242 w 19998"/>
                <a:gd name="connsiteY387" fmla="*/ 3092 h 19998"/>
                <a:gd name="connsiteX388" fmla="*/ 5258 w 19998"/>
                <a:gd name="connsiteY388" fmla="*/ 3029 h 19998"/>
                <a:gd name="connsiteX389" fmla="*/ 5570 w 19998"/>
                <a:gd name="connsiteY389" fmla="*/ 3050 h 19998"/>
                <a:gd name="connsiteX390" fmla="*/ 5632 w 19998"/>
                <a:gd name="connsiteY390" fmla="*/ 3252 h 19998"/>
                <a:gd name="connsiteX391" fmla="*/ 5592 w 19998"/>
                <a:gd name="connsiteY391" fmla="*/ 3252 h 19998"/>
                <a:gd name="connsiteX392" fmla="*/ 5570 w 19998"/>
                <a:gd name="connsiteY392" fmla="*/ 3316 h 19998"/>
                <a:gd name="connsiteX393" fmla="*/ 5511 w 19998"/>
                <a:gd name="connsiteY393" fmla="*/ 3316 h 19998"/>
                <a:gd name="connsiteX394" fmla="*/ 5675 w 19998"/>
                <a:gd name="connsiteY394" fmla="*/ 3800 h 19998"/>
                <a:gd name="connsiteX395" fmla="*/ 5649 w 19998"/>
                <a:gd name="connsiteY395" fmla="*/ 3826 h 19998"/>
                <a:gd name="connsiteX396" fmla="*/ 5732 w 19998"/>
                <a:gd name="connsiteY396" fmla="*/ 3842 h 19998"/>
                <a:gd name="connsiteX397" fmla="*/ 5713 w 19998"/>
                <a:gd name="connsiteY397" fmla="*/ 3842 h 19998"/>
                <a:gd name="connsiteX398" fmla="*/ 5732 w 19998"/>
                <a:gd name="connsiteY398" fmla="*/ 3882 h 19998"/>
                <a:gd name="connsiteX399" fmla="*/ 5775 w 19998"/>
                <a:gd name="connsiteY399" fmla="*/ 3882 h 19998"/>
                <a:gd name="connsiteX400" fmla="*/ 5861 w 19998"/>
                <a:gd name="connsiteY400" fmla="*/ 3762 h 19998"/>
                <a:gd name="connsiteX401" fmla="*/ 6499 w 19998"/>
                <a:gd name="connsiteY401" fmla="*/ 3906 h 19998"/>
                <a:gd name="connsiteX402" fmla="*/ 7611 w 19998"/>
                <a:gd name="connsiteY402" fmla="*/ 3826 h 19998"/>
                <a:gd name="connsiteX403" fmla="*/ 7923 w 19998"/>
                <a:gd name="connsiteY403" fmla="*/ 3722 h 19998"/>
                <a:gd name="connsiteX404" fmla="*/ 8045 w 19998"/>
                <a:gd name="connsiteY404" fmla="*/ 3703 h 19998"/>
                <a:gd name="connsiteX405" fmla="*/ 7611 w 19998"/>
                <a:gd name="connsiteY405" fmla="*/ 3600 h 19998"/>
                <a:gd name="connsiteX406" fmla="*/ 7611 w 19998"/>
                <a:gd name="connsiteY406" fmla="*/ 3581 h 19998"/>
                <a:gd name="connsiteX407" fmla="*/ 7799 w 19998"/>
                <a:gd name="connsiteY407" fmla="*/ 3092 h 19998"/>
                <a:gd name="connsiteX408" fmla="*/ 9574 w 19998"/>
                <a:gd name="connsiteY408" fmla="*/ 2317 h 19998"/>
                <a:gd name="connsiteX409" fmla="*/ 9843 w 19998"/>
                <a:gd name="connsiteY409" fmla="*/ 1993 h 19998"/>
                <a:gd name="connsiteX410" fmla="*/ 9902 w 19998"/>
                <a:gd name="connsiteY410" fmla="*/ 2051 h 19998"/>
                <a:gd name="connsiteX411" fmla="*/ 10031 w 19998"/>
                <a:gd name="connsiteY411" fmla="*/ 2051 h 19998"/>
                <a:gd name="connsiteX412" fmla="*/ 9964 w 19998"/>
                <a:gd name="connsiteY412" fmla="*/ 1972 h 19998"/>
                <a:gd name="connsiteX413" fmla="*/ 9943 w 19998"/>
                <a:gd name="connsiteY413" fmla="*/ 1993 h 19998"/>
                <a:gd name="connsiteX414" fmla="*/ 9843 w 19998"/>
                <a:gd name="connsiteY414" fmla="*/ 1645 h 19998"/>
                <a:gd name="connsiteX415" fmla="*/ 9902 w 19998"/>
                <a:gd name="connsiteY415" fmla="*/ 1645 h 19998"/>
                <a:gd name="connsiteX416" fmla="*/ 9902 w 19998"/>
                <a:gd name="connsiteY416" fmla="*/ 1628 h 19998"/>
                <a:gd name="connsiteX417" fmla="*/ 9902 w 19998"/>
                <a:gd name="connsiteY417" fmla="*/ 1607 h 19998"/>
                <a:gd name="connsiteX418" fmla="*/ 9843 w 19998"/>
                <a:gd name="connsiteY418" fmla="*/ 1542 h 19998"/>
                <a:gd name="connsiteX419" fmla="*/ 9886 w 19998"/>
                <a:gd name="connsiteY419" fmla="*/ 1260 h 19998"/>
                <a:gd name="connsiteX420" fmla="*/ 9926 w 19998"/>
                <a:gd name="connsiteY420" fmla="*/ 1243 h 19998"/>
                <a:gd name="connsiteX421" fmla="*/ 9886 w 19998"/>
                <a:gd name="connsiteY421" fmla="*/ 815 h 19998"/>
                <a:gd name="connsiteX422" fmla="*/ 9902 w 19998"/>
                <a:gd name="connsiteY422" fmla="*/ 815 h 19998"/>
                <a:gd name="connsiteX423" fmla="*/ 9886 w 19998"/>
                <a:gd name="connsiteY423" fmla="*/ 484 h 19998"/>
                <a:gd name="connsiteX424" fmla="*/ 10645 w 19998"/>
                <a:gd name="connsiteY424" fmla="*/ 186 h 19998"/>
                <a:gd name="connsiteX425" fmla="*/ 11307 w 19998"/>
                <a:gd name="connsiteY425" fmla="*/ 0 h 19998"/>
                <a:gd name="connsiteX426" fmla="*/ 11431 w 19998"/>
                <a:gd name="connsiteY426" fmla="*/ 324 h 19998"/>
                <a:gd name="connsiteX427" fmla="*/ 11431 w 19998"/>
                <a:gd name="connsiteY427" fmla="*/ 630 h 19998"/>
                <a:gd name="connsiteX428" fmla="*/ 11577 w 19998"/>
                <a:gd name="connsiteY428" fmla="*/ 630 h 19998"/>
                <a:gd name="connsiteX429" fmla="*/ 11700 w 19998"/>
                <a:gd name="connsiteY429" fmla="*/ 832 h 19998"/>
                <a:gd name="connsiteX430" fmla="*/ 11822 w 19998"/>
                <a:gd name="connsiteY430" fmla="*/ 895 h 19998"/>
                <a:gd name="connsiteX431" fmla="*/ 12158 w 19998"/>
                <a:gd name="connsiteY431" fmla="*/ 670 h 19998"/>
                <a:gd name="connsiteX432" fmla="*/ 12279 w 19998"/>
                <a:gd name="connsiteY432" fmla="*/ 792 h 19998"/>
                <a:gd name="connsiteX433" fmla="*/ 12255 w 19998"/>
                <a:gd name="connsiteY433" fmla="*/ 815 h 19998"/>
                <a:gd name="connsiteX434" fmla="*/ 12360 w 19998"/>
                <a:gd name="connsiteY434" fmla="*/ 895 h 19998"/>
                <a:gd name="connsiteX435" fmla="*/ 12360 w 19998"/>
                <a:gd name="connsiteY435" fmla="*/ 912 h 19998"/>
                <a:gd name="connsiteX436" fmla="*/ 12339 w 19998"/>
                <a:gd name="connsiteY436" fmla="*/ 935 h 19998"/>
                <a:gd name="connsiteX437" fmla="*/ 12548 w 19998"/>
                <a:gd name="connsiteY437" fmla="*/ 1342 h 19998"/>
                <a:gd name="connsiteX438" fmla="*/ 12753 w 19998"/>
                <a:gd name="connsiteY438" fmla="*/ 1260 h 19998"/>
                <a:gd name="connsiteX439" fmla="*/ 12729 w 19998"/>
                <a:gd name="connsiteY439" fmla="*/ 1363 h 19998"/>
                <a:gd name="connsiteX440" fmla="*/ 12834 w 19998"/>
                <a:gd name="connsiteY440" fmla="*/ 1323 h 19998"/>
                <a:gd name="connsiteX441" fmla="*/ 12853 w 19998"/>
                <a:gd name="connsiteY441" fmla="*/ 1342 h 19998"/>
                <a:gd name="connsiteX442" fmla="*/ 12901 w 19998"/>
                <a:gd name="connsiteY442" fmla="*/ 1342 h 19998"/>
                <a:gd name="connsiteX443" fmla="*/ 13039 w 19998"/>
                <a:gd name="connsiteY443" fmla="*/ 1769 h 19998"/>
                <a:gd name="connsiteX444" fmla="*/ 13039 w 19998"/>
                <a:gd name="connsiteY444" fmla="*/ 1751 h 19998"/>
                <a:gd name="connsiteX445" fmla="*/ 13065 w 19998"/>
                <a:gd name="connsiteY445" fmla="*/ 1751 h 19998"/>
                <a:gd name="connsiteX446" fmla="*/ 13082 w 19998"/>
                <a:gd name="connsiteY446" fmla="*/ 1671 h 19998"/>
                <a:gd name="connsiteX447" fmla="*/ 13186 w 19998"/>
                <a:gd name="connsiteY447" fmla="*/ 1645 h 19998"/>
                <a:gd name="connsiteX448" fmla="*/ 13203 w 19998"/>
                <a:gd name="connsiteY448" fmla="*/ 1671 h 19998"/>
                <a:gd name="connsiteX449" fmla="*/ 13203 w 19998"/>
                <a:gd name="connsiteY449" fmla="*/ 1645 h 19998"/>
                <a:gd name="connsiteX450" fmla="*/ 13267 w 19998"/>
                <a:gd name="connsiteY450" fmla="*/ 1645 h 19998"/>
                <a:gd name="connsiteX451" fmla="*/ 13267 w 19998"/>
                <a:gd name="connsiteY451" fmla="*/ 1671 h 19998"/>
                <a:gd name="connsiteX452" fmla="*/ 13308 w 19998"/>
                <a:gd name="connsiteY452" fmla="*/ 1687 h 19998"/>
                <a:gd name="connsiteX453" fmla="*/ 13308 w 19998"/>
                <a:gd name="connsiteY453" fmla="*/ 1711 h 19998"/>
                <a:gd name="connsiteX454" fmla="*/ 13515 w 19998"/>
                <a:gd name="connsiteY454" fmla="*/ 1628 h 19998"/>
                <a:gd name="connsiteX455" fmla="*/ 13598 w 19998"/>
                <a:gd name="connsiteY455" fmla="*/ 1751 h 19998"/>
                <a:gd name="connsiteX456" fmla="*/ 13660 w 19998"/>
                <a:gd name="connsiteY456" fmla="*/ 1769 h 19998"/>
                <a:gd name="connsiteX457" fmla="*/ 13660 w 19998"/>
                <a:gd name="connsiteY457" fmla="*/ 1833 h 19998"/>
                <a:gd name="connsiteX458" fmla="*/ 13677 w 19998"/>
                <a:gd name="connsiteY458" fmla="*/ 1833 h 19998"/>
                <a:gd name="connsiteX459" fmla="*/ 13677 w 19998"/>
                <a:gd name="connsiteY459" fmla="*/ 1849 h 19998"/>
                <a:gd name="connsiteX460" fmla="*/ 13725 w 19998"/>
                <a:gd name="connsiteY460" fmla="*/ 1849 h 19998"/>
                <a:gd name="connsiteX461" fmla="*/ 13703 w 19998"/>
                <a:gd name="connsiteY461" fmla="*/ 1833 h 19998"/>
                <a:gd name="connsiteX462" fmla="*/ 13725 w 19998"/>
                <a:gd name="connsiteY462" fmla="*/ 1791 h 19998"/>
                <a:gd name="connsiteX463" fmla="*/ 13808 w 19998"/>
                <a:gd name="connsiteY463" fmla="*/ 1873 h 19998"/>
                <a:gd name="connsiteX464" fmla="*/ 13725 w 19998"/>
                <a:gd name="connsiteY464" fmla="*/ 2155 h 19998"/>
                <a:gd name="connsiteX465" fmla="*/ 13725 w 19998"/>
                <a:gd name="connsiteY465" fmla="*/ 2138 h 19998"/>
                <a:gd name="connsiteX466" fmla="*/ 13784 w 19998"/>
                <a:gd name="connsiteY466" fmla="*/ 2155 h 19998"/>
                <a:gd name="connsiteX467" fmla="*/ 13825 w 19998"/>
                <a:gd name="connsiteY467" fmla="*/ 2301 h 19998"/>
                <a:gd name="connsiteX468" fmla="*/ 13703 w 19998"/>
                <a:gd name="connsiteY468" fmla="*/ 2420 h 19998"/>
                <a:gd name="connsiteX469" fmla="*/ 13741 w 19998"/>
                <a:gd name="connsiteY469" fmla="*/ 2463 h 19998"/>
                <a:gd name="connsiteX470" fmla="*/ 13703 w 19998"/>
                <a:gd name="connsiteY470" fmla="*/ 2503 h 19998"/>
                <a:gd name="connsiteX471" fmla="*/ 13784 w 19998"/>
                <a:gd name="connsiteY471" fmla="*/ 2519 h 19998"/>
                <a:gd name="connsiteX472" fmla="*/ 13784 w 19998"/>
                <a:gd name="connsiteY472" fmla="*/ 2540 h 19998"/>
                <a:gd name="connsiteX473" fmla="*/ 13849 w 19998"/>
                <a:gd name="connsiteY473" fmla="*/ 2540 h 19998"/>
                <a:gd name="connsiteX474" fmla="*/ 14280 w 19998"/>
                <a:gd name="connsiteY474" fmla="*/ 2540 h 19998"/>
                <a:gd name="connsiteX475" fmla="*/ 14527 w 19998"/>
                <a:gd name="connsiteY475" fmla="*/ 2437 h 19998"/>
                <a:gd name="connsiteX476" fmla="*/ 14527 w 19998"/>
                <a:gd name="connsiteY476" fmla="*/ 2218 h 19998"/>
                <a:gd name="connsiteX477" fmla="*/ 14715 w 19998"/>
                <a:gd name="connsiteY477" fmla="*/ 2051 h 19998"/>
                <a:gd name="connsiteX478" fmla="*/ 14815 w 19998"/>
                <a:gd name="connsiteY478" fmla="*/ 2115 h 19998"/>
                <a:gd name="connsiteX479" fmla="*/ 14775 w 19998"/>
                <a:gd name="connsiteY479" fmla="*/ 2138 h 19998"/>
                <a:gd name="connsiteX480" fmla="*/ 14796 w 19998"/>
                <a:gd name="connsiteY480" fmla="*/ 2218 h 19998"/>
                <a:gd name="connsiteX481" fmla="*/ 14756 w 19998"/>
                <a:gd name="connsiteY481" fmla="*/ 2195 h 19998"/>
                <a:gd name="connsiteX482" fmla="*/ 14732 w 19998"/>
                <a:gd name="connsiteY482" fmla="*/ 2218 h 19998"/>
                <a:gd name="connsiteX483" fmla="*/ 14756 w 19998"/>
                <a:gd name="connsiteY483" fmla="*/ 2237 h 19998"/>
                <a:gd name="connsiteX484" fmla="*/ 14732 w 19998"/>
                <a:gd name="connsiteY484" fmla="*/ 2275 h 19998"/>
                <a:gd name="connsiteX485" fmla="*/ 14715 w 19998"/>
                <a:gd name="connsiteY485" fmla="*/ 2275 h 19998"/>
                <a:gd name="connsiteX486" fmla="*/ 14756 w 19998"/>
                <a:gd name="connsiteY486" fmla="*/ 2341 h 19998"/>
                <a:gd name="connsiteX487" fmla="*/ 14675 w 19998"/>
                <a:gd name="connsiteY487" fmla="*/ 2519 h 19998"/>
                <a:gd name="connsiteX488" fmla="*/ 14815 w 19998"/>
                <a:gd name="connsiteY488" fmla="*/ 2622 h 19998"/>
                <a:gd name="connsiteX489" fmla="*/ 14796 w 19998"/>
                <a:gd name="connsiteY489" fmla="*/ 2904 h 19998"/>
                <a:gd name="connsiteX490" fmla="*/ 14918 w 19998"/>
                <a:gd name="connsiteY490" fmla="*/ 2904 h 19998"/>
                <a:gd name="connsiteX491" fmla="*/ 14918 w 19998"/>
                <a:gd name="connsiteY491" fmla="*/ 2867 h 19998"/>
                <a:gd name="connsiteX492" fmla="*/ 15001 w 19998"/>
                <a:gd name="connsiteY492" fmla="*/ 2888 h 19998"/>
                <a:gd name="connsiteX493" fmla="*/ 15230 w 19998"/>
                <a:gd name="connsiteY493" fmla="*/ 3074 h 19998"/>
                <a:gd name="connsiteX494" fmla="*/ 15249 w 19998"/>
                <a:gd name="connsiteY494" fmla="*/ 3050 h 19998"/>
                <a:gd name="connsiteX495" fmla="*/ 15249 w 19998"/>
                <a:gd name="connsiteY495" fmla="*/ 3114 h 19998"/>
                <a:gd name="connsiteX496" fmla="*/ 15330 w 19998"/>
                <a:gd name="connsiteY496" fmla="*/ 3114 h 19998"/>
                <a:gd name="connsiteX497" fmla="*/ 15418 w 19998"/>
                <a:gd name="connsiteY497" fmla="*/ 3114 h 19998"/>
                <a:gd name="connsiteX498" fmla="*/ 15499 w 19998"/>
                <a:gd name="connsiteY498" fmla="*/ 3196 h 19998"/>
                <a:gd name="connsiteX499" fmla="*/ 15475 w 19998"/>
                <a:gd name="connsiteY499" fmla="*/ 3252 h 19998"/>
                <a:gd name="connsiteX500" fmla="*/ 15499 w 19998"/>
                <a:gd name="connsiteY500" fmla="*/ 3295 h 19998"/>
                <a:gd name="connsiteX501" fmla="*/ 15499 w 19998"/>
                <a:gd name="connsiteY501" fmla="*/ 3276 h 19998"/>
                <a:gd name="connsiteX502" fmla="*/ 15599 w 19998"/>
                <a:gd name="connsiteY502" fmla="*/ 3276 h 19998"/>
                <a:gd name="connsiteX503" fmla="*/ 15704 w 19998"/>
                <a:gd name="connsiteY503" fmla="*/ 3374 h 19998"/>
                <a:gd name="connsiteX504" fmla="*/ 15682 w 19998"/>
                <a:gd name="connsiteY504" fmla="*/ 3414 h 19998"/>
                <a:gd name="connsiteX505" fmla="*/ 15723 w 19998"/>
                <a:gd name="connsiteY505" fmla="*/ 3478 h 19998"/>
                <a:gd name="connsiteX506" fmla="*/ 15704 w 19998"/>
                <a:gd name="connsiteY506" fmla="*/ 3497 h 19998"/>
                <a:gd name="connsiteX507" fmla="*/ 15747 w 19998"/>
                <a:gd name="connsiteY507" fmla="*/ 3534 h 19998"/>
                <a:gd name="connsiteX508" fmla="*/ 15747 w 19998"/>
                <a:gd name="connsiteY508" fmla="*/ 3518 h 19998"/>
                <a:gd name="connsiteX509" fmla="*/ 15935 w 19998"/>
                <a:gd name="connsiteY509" fmla="*/ 3478 h 19998"/>
                <a:gd name="connsiteX510" fmla="*/ 15935 w 19998"/>
                <a:gd name="connsiteY510" fmla="*/ 3518 h 19998"/>
                <a:gd name="connsiteX511" fmla="*/ 15951 w 19998"/>
                <a:gd name="connsiteY511" fmla="*/ 3518 h 19998"/>
                <a:gd name="connsiteX512" fmla="*/ 15992 w 19998"/>
                <a:gd name="connsiteY512" fmla="*/ 3414 h 19998"/>
                <a:gd name="connsiteX513" fmla="*/ 16156 w 19998"/>
                <a:gd name="connsiteY513" fmla="*/ 3414 h 19998"/>
                <a:gd name="connsiteX514" fmla="*/ 16156 w 19998"/>
                <a:gd name="connsiteY514" fmla="*/ 3374 h 19998"/>
                <a:gd name="connsiteX515" fmla="*/ 16302 w 19998"/>
                <a:gd name="connsiteY515" fmla="*/ 3436 h 19998"/>
                <a:gd name="connsiteX516" fmla="*/ 16285 w 19998"/>
                <a:gd name="connsiteY516" fmla="*/ 3454 h 19998"/>
                <a:gd name="connsiteX517" fmla="*/ 16366 w 19998"/>
                <a:gd name="connsiteY517" fmla="*/ 3518 h 19998"/>
                <a:gd name="connsiteX518" fmla="*/ 16490 w 19998"/>
                <a:gd name="connsiteY518" fmla="*/ 3518 h 19998"/>
                <a:gd name="connsiteX519" fmla="*/ 16506 w 19998"/>
                <a:gd name="connsiteY519" fmla="*/ 3600 h 19998"/>
                <a:gd name="connsiteX520" fmla="*/ 16590 w 19998"/>
                <a:gd name="connsiteY520" fmla="*/ 3624 h 19998"/>
                <a:gd name="connsiteX521" fmla="*/ 16611 w 19998"/>
                <a:gd name="connsiteY521" fmla="*/ 3581 h 19998"/>
                <a:gd name="connsiteX522" fmla="*/ 16694 w 19998"/>
                <a:gd name="connsiteY522" fmla="*/ 3600 h 19998"/>
                <a:gd name="connsiteX523" fmla="*/ 16694 w 19998"/>
                <a:gd name="connsiteY523" fmla="*/ 3560 h 19998"/>
                <a:gd name="connsiteX524" fmla="*/ 16716 w 19998"/>
                <a:gd name="connsiteY524" fmla="*/ 3560 h 19998"/>
                <a:gd name="connsiteX525" fmla="*/ 16716 w 19998"/>
                <a:gd name="connsiteY525" fmla="*/ 3518 h 19998"/>
                <a:gd name="connsiteX526" fmla="*/ 16759 w 19998"/>
                <a:gd name="connsiteY526" fmla="*/ 3497 h 19998"/>
                <a:gd name="connsiteX527" fmla="*/ 16759 w 19998"/>
                <a:gd name="connsiteY527" fmla="*/ 3478 h 19998"/>
                <a:gd name="connsiteX528" fmla="*/ 16940 w 19998"/>
                <a:gd name="connsiteY528" fmla="*/ 3478 h 19998"/>
                <a:gd name="connsiteX529" fmla="*/ 17085 w 19998"/>
                <a:gd name="connsiteY529" fmla="*/ 3560 h 19998"/>
                <a:gd name="connsiteX530" fmla="*/ 17085 w 19998"/>
                <a:gd name="connsiteY530" fmla="*/ 3534 h 19998"/>
                <a:gd name="connsiteX531" fmla="*/ 17192 w 19998"/>
                <a:gd name="connsiteY531" fmla="*/ 3518 h 19998"/>
                <a:gd name="connsiteX532" fmla="*/ 17192 w 19998"/>
                <a:gd name="connsiteY532" fmla="*/ 3534 h 19998"/>
                <a:gd name="connsiteX533" fmla="*/ 17373 w 19998"/>
                <a:gd name="connsiteY533" fmla="*/ 3640 h 19998"/>
                <a:gd name="connsiteX534" fmla="*/ 17354 w 19998"/>
                <a:gd name="connsiteY534" fmla="*/ 3663 h 19998"/>
                <a:gd name="connsiteX535" fmla="*/ 17437 w 19998"/>
                <a:gd name="connsiteY535" fmla="*/ 3783 h 19998"/>
                <a:gd name="connsiteX536" fmla="*/ 17397 w 19998"/>
                <a:gd name="connsiteY536" fmla="*/ 3783 h 19998"/>
                <a:gd name="connsiteX537" fmla="*/ 17414 w 19998"/>
                <a:gd name="connsiteY537" fmla="*/ 3826 h 19998"/>
                <a:gd name="connsiteX538" fmla="*/ 17437 w 19998"/>
                <a:gd name="connsiteY538" fmla="*/ 3826 h 19998"/>
                <a:gd name="connsiteX539" fmla="*/ 17602 w 19998"/>
                <a:gd name="connsiteY539" fmla="*/ 4028 h 19998"/>
                <a:gd name="connsiteX540" fmla="*/ 17623 w 19998"/>
                <a:gd name="connsiteY540" fmla="*/ 4091 h 19998"/>
                <a:gd name="connsiteX541" fmla="*/ 17642 w 19998"/>
                <a:gd name="connsiteY541" fmla="*/ 4091 h 19998"/>
                <a:gd name="connsiteX542" fmla="*/ 17683 w 19998"/>
                <a:gd name="connsiteY542" fmla="*/ 4211 h 19998"/>
                <a:gd name="connsiteX543" fmla="*/ 17849 w 19998"/>
                <a:gd name="connsiteY543" fmla="*/ 4211 h 19998"/>
                <a:gd name="connsiteX544" fmla="*/ 17849 w 19998"/>
                <a:gd name="connsiteY544" fmla="*/ 4171 h 19998"/>
                <a:gd name="connsiteX545" fmla="*/ 17871 w 19998"/>
                <a:gd name="connsiteY545" fmla="*/ 4171 h 19998"/>
                <a:gd name="connsiteX546" fmla="*/ 17830 w 19998"/>
                <a:gd name="connsiteY546" fmla="*/ 4091 h 19998"/>
                <a:gd name="connsiteX547" fmla="*/ 17871 w 19998"/>
                <a:gd name="connsiteY547" fmla="*/ 4065 h 19998"/>
                <a:gd name="connsiteX548" fmla="*/ 17935 w 19998"/>
                <a:gd name="connsiteY548" fmla="*/ 4091 h 19998"/>
                <a:gd name="connsiteX549" fmla="*/ 17976 w 19998"/>
                <a:gd name="connsiteY549" fmla="*/ 4065 h 19998"/>
                <a:gd name="connsiteX550" fmla="*/ 18019 w 19998"/>
                <a:gd name="connsiteY550" fmla="*/ 4091 h 19998"/>
                <a:gd name="connsiteX551" fmla="*/ 18140 w 19998"/>
                <a:gd name="connsiteY551" fmla="*/ 4131 h 19998"/>
                <a:gd name="connsiteX552" fmla="*/ 18183 w 19998"/>
                <a:gd name="connsiteY552" fmla="*/ 4293 h 19998"/>
                <a:gd name="connsiteX553" fmla="*/ 18200 w 19998"/>
                <a:gd name="connsiteY553" fmla="*/ 4293 h 19998"/>
                <a:gd name="connsiteX554" fmla="*/ 18223 w 19998"/>
                <a:gd name="connsiteY554" fmla="*/ 4211 h 19998"/>
                <a:gd name="connsiteX555" fmla="*/ 18240 w 19998"/>
                <a:gd name="connsiteY555" fmla="*/ 4211 h 19998"/>
                <a:gd name="connsiteX556" fmla="*/ 18240 w 19998"/>
                <a:gd name="connsiteY556" fmla="*/ 4230 h 19998"/>
                <a:gd name="connsiteX557" fmla="*/ 18281 w 19998"/>
                <a:gd name="connsiteY557" fmla="*/ 4230 h 19998"/>
                <a:gd name="connsiteX558" fmla="*/ 18328 w 19998"/>
                <a:gd name="connsiteY558" fmla="*/ 4270 h 19998"/>
                <a:gd name="connsiteX559" fmla="*/ 18369 w 19998"/>
                <a:gd name="connsiteY559" fmla="*/ 4253 h 19998"/>
                <a:gd name="connsiteX560" fmla="*/ 18388 w 19998"/>
                <a:gd name="connsiteY560" fmla="*/ 4270 h 19998"/>
                <a:gd name="connsiteX561" fmla="*/ 18531 w 19998"/>
                <a:gd name="connsiteY561" fmla="*/ 4253 h 19998"/>
                <a:gd name="connsiteX562" fmla="*/ 18531 w 19998"/>
                <a:gd name="connsiteY562" fmla="*/ 4270 h 19998"/>
                <a:gd name="connsiteX563" fmla="*/ 18631 w 19998"/>
                <a:gd name="connsiteY563" fmla="*/ 4211 h 19998"/>
                <a:gd name="connsiteX564" fmla="*/ 18631 w 19998"/>
                <a:gd name="connsiteY564" fmla="*/ 4131 h 19998"/>
                <a:gd name="connsiteX565" fmla="*/ 18762 w 19998"/>
                <a:gd name="connsiteY565" fmla="*/ 4108 h 19998"/>
                <a:gd name="connsiteX566" fmla="*/ 18778 w 19998"/>
                <a:gd name="connsiteY566" fmla="*/ 4148 h 19998"/>
                <a:gd name="connsiteX567" fmla="*/ 18821 w 19998"/>
                <a:gd name="connsiteY567" fmla="*/ 4131 h 19998"/>
                <a:gd name="connsiteX568" fmla="*/ 18943 w 19998"/>
                <a:gd name="connsiteY568" fmla="*/ 4333 h 19998"/>
                <a:gd name="connsiteX569" fmla="*/ 19047 w 19998"/>
                <a:gd name="connsiteY569" fmla="*/ 4333 h 19998"/>
                <a:gd name="connsiteX570" fmla="*/ 19064 w 19998"/>
                <a:gd name="connsiteY570" fmla="*/ 4392 h 19998"/>
                <a:gd name="connsiteX571" fmla="*/ 19152 w 19998"/>
                <a:gd name="connsiteY571" fmla="*/ 4392 h 19998"/>
                <a:gd name="connsiteX572" fmla="*/ 19152 w 19998"/>
                <a:gd name="connsiteY572" fmla="*/ 4373 h 19998"/>
                <a:gd name="connsiteX573" fmla="*/ 19212 w 19998"/>
                <a:gd name="connsiteY573" fmla="*/ 4373 h 19998"/>
                <a:gd name="connsiteX574" fmla="*/ 19212 w 19998"/>
                <a:gd name="connsiteY574" fmla="*/ 4392 h 19998"/>
                <a:gd name="connsiteX575" fmla="*/ 19317 w 19998"/>
                <a:gd name="connsiteY575" fmla="*/ 4333 h 19998"/>
                <a:gd name="connsiteX576" fmla="*/ 19417 w 19998"/>
                <a:gd name="connsiteY576" fmla="*/ 4392 h 19998"/>
                <a:gd name="connsiteX577" fmla="*/ 19443 w 19998"/>
                <a:gd name="connsiteY577" fmla="*/ 4373 h 19998"/>
                <a:gd name="connsiteX578" fmla="*/ 19500 w 19998"/>
                <a:gd name="connsiteY578" fmla="*/ 4373 h 19998"/>
                <a:gd name="connsiteX579" fmla="*/ 19521 w 19998"/>
                <a:gd name="connsiteY579" fmla="*/ 4352 h 19998"/>
                <a:gd name="connsiteX580" fmla="*/ 19998 w 19998"/>
                <a:gd name="connsiteY580" fmla="*/ 4512 h 19998"/>
                <a:gd name="connsiteX581" fmla="*/ 19750 w 19998"/>
                <a:gd name="connsiteY581" fmla="*/ 4939 h 19998"/>
                <a:gd name="connsiteX582" fmla="*/ 19712 w 19998"/>
                <a:gd name="connsiteY582" fmla="*/ 4939 h 19998"/>
                <a:gd name="connsiteX583" fmla="*/ 19686 w 19998"/>
                <a:gd name="connsiteY583" fmla="*/ 5003 h 19998"/>
                <a:gd name="connsiteX584" fmla="*/ 19645 w 19998"/>
                <a:gd name="connsiteY584" fmla="*/ 5003 h 19998"/>
                <a:gd name="connsiteX585" fmla="*/ 19131 w 19998"/>
                <a:gd name="connsiteY585" fmla="*/ 6512 h 19998"/>
                <a:gd name="connsiteX586" fmla="*/ 19236 w 19998"/>
                <a:gd name="connsiteY586" fmla="*/ 7750 h 19998"/>
                <a:gd name="connsiteX587" fmla="*/ 19212 w 19998"/>
                <a:gd name="connsiteY587" fmla="*/ 7750 h 19998"/>
                <a:gd name="connsiteX588" fmla="*/ 19090 w 19998"/>
                <a:gd name="connsiteY588" fmla="*/ 7870 h 19998"/>
                <a:gd name="connsiteX589" fmla="*/ 19152 w 19998"/>
                <a:gd name="connsiteY589" fmla="*/ 7853 h 19998"/>
                <a:gd name="connsiteX590" fmla="*/ 19064 w 19998"/>
                <a:gd name="connsiteY590" fmla="*/ 7973 h 19998"/>
                <a:gd name="connsiteX591" fmla="*/ 18983 w 19998"/>
                <a:gd name="connsiteY591" fmla="*/ 7973 h 19998"/>
                <a:gd name="connsiteX592" fmla="*/ 18714 w 19998"/>
                <a:gd name="connsiteY592" fmla="*/ 8135 h 19998"/>
                <a:gd name="connsiteX593" fmla="*/ 18695 w 19998"/>
                <a:gd name="connsiteY593" fmla="*/ 8093 h 19998"/>
                <a:gd name="connsiteX594" fmla="*/ 18614 w 19998"/>
                <a:gd name="connsiteY594" fmla="*/ 7997 h 19998"/>
                <a:gd name="connsiteX595" fmla="*/ 18304 w 19998"/>
                <a:gd name="connsiteY59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09 w 19998"/>
                <a:gd name="connsiteY215" fmla="*/ 18940 h 19998"/>
                <a:gd name="connsiteX216" fmla="*/ 8128 w 19998"/>
                <a:gd name="connsiteY216" fmla="*/ 18957 h 19998"/>
                <a:gd name="connsiteX217" fmla="*/ 8150 w 19998"/>
                <a:gd name="connsiteY217" fmla="*/ 19142 h 19998"/>
                <a:gd name="connsiteX218" fmla="*/ 8007 w 19998"/>
                <a:gd name="connsiteY218" fmla="*/ 19119 h 19998"/>
                <a:gd name="connsiteX219" fmla="*/ 7676 w 19998"/>
                <a:gd name="connsiteY219" fmla="*/ 19119 h 19998"/>
                <a:gd name="connsiteX220" fmla="*/ 7511 w 19998"/>
                <a:gd name="connsiteY220" fmla="*/ 19159 h 19998"/>
                <a:gd name="connsiteX221" fmla="*/ 6892 w 19998"/>
                <a:gd name="connsiteY221" fmla="*/ 19102 h 19998"/>
                <a:gd name="connsiteX222" fmla="*/ 6730 w 19998"/>
                <a:gd name="connsiteY222" fmla="*/ 18877 h 19998"/>
                <a:gd name="connsiteX223" fmla="*/ 6599 w 19998"/>
                <a:gd name="connsiteY223" fmla="*/ 18837 h 19998"/>
                <a:gd name="connsiteX224" fmla="*/ 6478 w 19998"/>
                <a:gd name="connsiteY224" fmla="*/ 18731 h 19998"/>
                <a:gd name="connsiteX225" fmla="*/ 6254 w 19998"/>
                <a:gd name="connsiteY225" fmla="*/ 18858 h 19998"/>
                <a:gd name="connsiteX226" fmla="*/ 6149 w 19998"/>
                <a:gd name="connsiteY226" fmla="*/ 18773 h 19998"/>
                <a:gd name="connsiteX227" fmla="*/ 6066 w 19998"/>
                <a:gd name="connsiteY227" fmla="*/ 18877 h 19998"/>
                <a:gd name="connsiteX228" fmla="*/ 5861 w 19998"/>
                <a:gd name="connsiteY228" fmla="*/ 18632 h 19998"/>
                <a:gd name="connsiteX229" fmla="*/ 5732 w 19998"/>
                <a:gd name="connsiteY229" fmla="*/ 18447 h 19998"/>
                <a:gd name="connsiteX230" fmla="*/ 5075 w 19998"/>
                <a:gd name="connsiteY230" fmla="*/ 18310 h 19998"/>
                <a:gd name="connsiteX231" fmla="*/ 4806 w 19998"/>
                <a:gd name="connsiteY231" fmla="*/ 18165 h 19998"/>
                <a:gd name="connsiteX232" fmla="*/ 4725 w 19998"/>
                <a:gd name="connsiteY232" fmla="*/ 18247 h 19998"/>
                <a:gd name="connsiteX233" fmla="*/ 4515 w 19998"/>
                <a:gd name="connsiteY233" fmla="*/ 18101 h 19998"/>
                <a:gd name="connsiteX234" fmla="*/ 4684 w 19998"/>
                <a:gd name="connsiteY234" fmla="*/ 17737 h 19998"/>
                <a:gd name="connsiteX235" fmla="*/ 4415 w 19998"/>
                <a:gd name="connsiteY235" fmla="*/ 17634 h 19998"/>
                <a:gd name="connsiteX236" fmla="*/ 4294 w 19998"/>
                <a:gd name="connsiteY236" fmla="*/ 17594 h 19998"/>
                <a:gd name="connsiteX237" fmla="*/ 4103 w 19998"/>
                <a:gd name="connsiteY237" fmla="*/ 17617 h 19998"/>
                <a:gd name="connsiteX238" fmla="*/ 4063 w 19998"/>
                <a:gd name="connsiteY238" fmla="*/ 17495 h 19998"/>
                <a:gd name="connsiteX239" fmla="*/ 4041 w 19998"/>
                <a:gd name="connsiteY239" fmla="*/ 17495 h 19998"/>
                <a:gd name="connsiteX240" fmla="*/ 4025 w 19998"/>
                <a:gd name="connsiteY240" fmla="*/ 17432 h 19998"/>
                <a:gd name="connsiteX241" fmla="*/ 4103 w 19998"/>
                <a:gd name="connsiteY241" fmla="*/ 17415 h 19998"/>
                <a:gd name="connsiteX242" fmla="*/ 4251 w 19998"/>
                <a:gd name="connsiteY242" fmla="*/ 17389 h 19998"/>
                <a:gd name="connsiteX243" fmla="*/ 4251 w 19998"/>
                <a:gd name="connsiteY243" fmla="*/ 17373 h 19998"/>
                <a:gd name="connsiteX244" fmla="*/ 4499 w 19998"/>
                <a:gd name="connsiteY244" fmla="*/ 17084 h 19998"/>
                <a:gd name="connsiteX245" fmla="*/ 5037 w 19998"/>
                <a:gd name="connsiteY245" fmla="*/ 14969 h 19998"/>
                <a:gd name="connsiteX246" fmla="*/ 5011 w 19998"/>
                <a:gd name="connsiteY246" fmla="*/ 14767 h 19998"/>
                <a:gd name="connsiteX247" fmla="*/ 5218 w 19998"/>
                <a:gd name="connsiteY247" fmla="*/ 14525 h 19998"/>
                <a:gd name="connsiteX248" fmla="*/ 5427 w 19998"/>
                <a:gd name="connsiteY248" fmla="*/ 14583 h 19998"/>
                <a:gd name="connsiteX249" fmla="*/ 5444 w 19998"/>
                <a:gd name="connsiteY249" fmla="*/ 14525 h 19998"/>
                <a:gd name="connsiteX250" fmla="*/ 5387 w 19998"/>
                <a:gd name="connsiteY250" fmla="*/ 14464 h 19998"/>
                <a:gd name="connsiteX251" fmla="*/ 5427 w 19998"/>
                <a:gd name="connsiteY251" fmla="*/ 14485 h 19998"/>
                <a:gd name="connsiteX252" fmla="*/ 5427 w 19998"/>
                <a:gd name="connsiteY252" fmla="*/ 14464 h 19998"/>
                <a:gd name="connsiteX253" fmla="*/ 5218 w 19998"/>
                <a:gd name="connsiteY253" fmla="*/ 14318 h 19998"/>
                <a:gd name="connsiteX254" fmla="*/ 5075 w 19998"/>
                <a:gd name="connsiteY254" fmla="*/ 14647 h 19998"/>
                <a:gd name="connsiteX255" fmla="*/ 5037 w 19998"/>
                <a:gd name="connsiteY255" fmla="*/ 14623 h 19998"/>
                <a:gd name="connsiteX256" fmla="*/ 5427 w 19998"/>
                <a:gd name="connsiteY256" fmla="*/ 12509 h 19998"/>
                <a:gd name="connsiteX257" fmla="*/ 5470 w 19998"/>
                <a:gd name="connsiteY257" fmla="*/ 12492 h 19998"/>
                <a:gd name="connsiteX258" fmla="*/ 5511 w 19998"/>
                <a:gd name="connsiteY258" fmla="*/ 12548 h 19998"/>
                <a:gd name="connsiteX259" fmla="*/ 5961 w 19998"/>
                <a:gd name="connsiteY259" fmla="*/ 13284 h 19998"/>
                <a:gd name="connsiteX260" fmla="*/ 6352 w 19998"/>
                <a:gd name="connsiteY260" fmla="*/ 14017 h 19998"/>
                <a:gd name="connsiteX261" fmla="*/ 6352 w 19998"/>
                <a:gd name="connsiteY261" fmla="*/ 13808 h 19998"/>
                <a:gd name="connsiteX262" fmla="*/ 6001 w 19998"/>
                <a:gd name="connsiteY262" fmla="*/ 13058 h 19998"/>
                <a:gd name="connsiteX263" fmla="*/ 5675 w 19998"/>
                <a:gd name="connsiteY263" fmla="*/ 12532 h 19998"/>
                <a:gd name="connsiteX264" fmla="*/ 5551 w 19998"/>
                <a:gd name="connsiteY264" fmla="*/ 12410 h 19998"/>
                <a:gd name="connsiteX265" fmla="*/ 5258 w 19998"/>
                <a:gd name="connsiteY265" fmla="*/ 12227 h 19998"/>
                <a:gd name="connsiteX266" fmla="*/ 5242 w 19998"/>
                <a:gd name="connsiteY266" fmla="*/ 12243 h 19998"/>
                <a:gd name="connsiteX267" fmla="*/ 5175 w 19998"/>
                <a:gd name="connsiteY267" fmla="*/ 11961 h 19998"/>
                <a:gd name="connsiteX268" fmla="*/ 5363 w 19998"/>
                <a:gd name="connsiteY268" fmla="*/ 11961 h 19998"/>
                <a:gd name="connsiteX269" fmla="*/ 5487 w 19998"/>
                <a:gd name="connsiteY269" fmla="*/ 11653 h 19998"/>
                <a:gd name="connsiteX270" fmla="*/ 5470 w 19998"/>
                <a:gd name="connsiteY270" fmla="*/ 11653 h 19998"/>
                <a:gd name="connsiteX271" fmla="*/ 5470 w 19998"/>
                <a:gd name="connsiteY271" fmla="*/ 11637 h 19998"/>
                <a:gd name="connsiteX272" fmla="*/ 5444 w 19998"/>
                <a:gd name="connsiteY272" fmla="*/ 11268 h 19998"/>
                <a:gd name="connsiteX273" fmla="*/ 5339 w 19998"/>
                <a:gd name="connsiteY273" fmla="*/ 11146 h 19998"/>
                <a:gd name="connsiteX274" fmla="*/ 5251 w 19998"/>
                <a:gd name="connsiteY274" fmla="*/ 10849 h 19998"/>
                <a:gd name="connsiteX275" fmla="*/ 4784 w 19998"/>
                <a:gd name="connsiteY275" fmla="*/ 10539 h 19998"/>
                <a:gd name="connsiteX276" fmla="*/ 4603 w 19998"/>
                <a:gd name="connsiteY276" fmla="*/ 10497 h 19998"/>
                <a:gd name="connsiteX277" fmla="*/ 4620 w 19998"/>
                <a:gd name="connsiteY277" fmla="*/ 10476 h 19998"/>
                <a:gd name="connsiteX278" fmla="*/ 3877 w 19998"/>
                <a:gd name="connsiteY278" fmla="*/ 9395 h 19998"/>
                <a:gd name="connsiteX279" fmla="*/ 3941 w 19998"/>
                <a:gd name="connsiteY279" fmla="*/ 9353 h 19998"/>
                <a:gd name="connsiteX280" fmla="*/ 3918 w 19998"/>
                <a:gd name="connsiteY280" fmla="*/ 9353 h 19998"/>
                <a:gd name="connsiteX281" fmla="*/ 4168 w 19998"/>
                <a:gd name="connsiteY281" fmla="*/ 9071 h 19998"/>
                <a:gd name="connsiteX282" fmla="*/ 3753 w 19998"/>
                <a:gd name="connsiteY282" fmla="*/ 8829 h 19998"/>
                <a:gd name="connsiteX283" fmla="*/ 3899 w 19998"/>
                <a:gd name="connsiteY283" fmla="*/ 8645 h 19998"/>
                <a:gd name="connsiteX284" fmla="*/ 3899 w 19998"/>
                <a:gd name="connsiteY284" fmla="*/ 8521 h 19998"/>
                <a:gd name="connsiteX285" fmla="*/ 4472 w 19998"/>
                <a:gd name="connsiteY285" fmla="*/ 8666 h 19998"/>
                <a:gd name="connsiteX286" fmla="*/ 3877 w 19998"/>
                <a:gd name="connsiteY286" fmla="*/ 8457 h 19998"/>
                <a:gd name="connsiteX287" fmla="*/ 3689 w 19998"/>
                <a:gd name="connsiteY287" fmla="*/ 8587 h 19998"/>
                <a:gd name="connsiteX288" fmla="*/ 3360 w 19998"/>
                <a:gd name="connsiteY288" fmla="*/ 8401 h 19998"/>
                <a:gd name="connsiteX289" fmla="*/ 3303 w 19998"/>
                <a:gd name="connsiteY289" fmla="*/ 8239 h 19998"/>
                <a:gd name="connsiteX290" fmla="*/ 3465 w 19998"/>
                <a:gd name="connsiteY290" fmla="*/ 8077 h 19998"/>
                <a:gd name="connsiteX291" fmla="*/ 3344 w 19998"/>
                <a:gd name="connsiteY291" fmla="*/ 7910 h 19998"/>
                <a:gd name="connsiteX292" fmla="*/ 2844 w 19998"/>
                <a:gd name="connsiteY292" fmla="*/ 7933 h 19998"/>
                <a:gd name="connsiteX293" fmla="*/ 3115 w 19998"/>
                <a:gd name="connsiteY293" fmla="*/ 7651 h 19998"/>
                <a:gd name="connsiteX294" fmla="*/ 2477 w 19998"/>
                <a:gd name="connsiteY294" fmla="*/ 7750 h 19998"/>
                <a:gd name="connsiteX295" fmla="*/ 2477 w 19998"/>
                <a:gd name="connsiteY295" fmla="*/ 7973 h 19998"/>
                <a:gd name="connsiteX296" fmla="*/ 2127 w 19998"/>
                <a:gd name="connsiteY296" fmla="*/ 7442 h 19998"/>
                <a:gd name="connsiteX297" fmla="*/ 1831 w 19998"/>
                <a:gd name="connsiteY297" fmla="*/ 7261 h 19998"/>
                <a:gd name="connsiteX298" fmla="*/ 1260 w 19998"/>
                <a:gd name="connsiteY298" fmla="*/ 6996 h 19998"/>
                <a:gd name="connsiteX299" fmla="*/ 1276 w 19998"/>
                <a:gd name="connsiteY299" fmla="*/ 6975 h 19998"/>
                <a:gd name="connsiteX300" fmla="*/ 1260 w 19998"/>
                <a:gd name="connsiteY300" fmla="*/ 6958 h 19998"/>
                <a:gd name="connsiteX301" fmla="*/ 1172 w 19998"/>
                <a:gd name="connsiteY301" fmla="*/ 6892 h 19998"/>
                <a:gd name="connsiteX302" fmla="*/ 886 w 19998"/>
                <a:gd name="connsiteY302" fmla="*/ 6975 h 19998"/>
                <a:gd name="connsiteX303" fmla="*/ 679 w 19998"/>
                <a:gd name="connsiteY303" fmla="*/ 7099 h 19998"/>
                <a:gd name="connsiteX304" fmla="*/ 533 w 19998"/>
                <a:gd name="connsiteY304" fmla="*/ 7078 h 19998"/>
                <a:gd name="connsiteX305" fmla="*/ 533 w 19998"/>
                <a:gd name="connsiteY305" fmla="*/ 7022 h 19998"/>
                <a:gd name="connsiteX306" fmla="*/ 574 w 19998"/>
                <a:gd name="connsiteY306" fmla="*/ 6996 h 19998"/>
                <a:gd name="connsiteX307" fmla="*/ 305 w 19998"/>
                <a:gd name="connsiteY307" fmla="*/ 6568 h 19998"/>
                <a:gd name="connsiteX308" fmla="*/ 264 w 19998"/>
                <a:gd name="connsiteY308" fmla="*/ 6594 h 19998"/>
                <a:gd name="connsiteX309" fmla="*/ 164 w 19998"/>
                <a:gd name="connsiteY309" fmla="*/ 6528 h 19998"/>
                <a:gd name="connsiteX310" fmla="*/ 0 w 19998"/>
                <a:gd name="connsiteY310" fmla="*/ 6490 h 19998"/>
                <a:gd name="connsiteX311" fmla="*/ 17 w 19998"/>
                <a:gd name="connsiteY311" fmla="*/ 6465 h 19998"/>
                <a:gd name="connsiteX312" fmla="*/ 57 w 19998"/>
                <a:gd name="connsiteY312" fmla="*/ 6465 h 19998"/>
                <a:gd name="connsiteX313" fmla="*/ 695 w 19998"/>
                <a:gd name="connsiteY313" fmla="*/ 6408 h 19998"/>
                <a:gd name="connsiteX314" fmla="*/ 760 w 19998"/>
                <a:gd name="connsiteY314" fmla="*/ 6262 h 19998"/>
                <a:gd name="connsiteX315" fmla="*/ 433 w 19998"/>
                <a:gd name="connsiteY315" fmla="*/ 6084 h 19998"/>
                <a:gd name="connsiteX316" fmla="*/ 348 w 19998"/>
                <a:gd name="connsiteY316" fmla="*/ 6204 h 19998"/>
                <a:gd name="connsiteX317" fmla="*/ 329 w 19998"/>
                <a:gd name="connsiteY317" fmla="*/ 6204 h 19998"/>
                <a:gd name="connsiteX318" fmla="*/ 305 w 19998"/>
                <a:gd name="connsiteY318" fmla="*/ 6060 h 19998"/>
                <a:gd name="connsiteX319" fmla="*/ 348 w 19998"/>
                <a:gd name="connsiteY319" fmla="*/ 6044 h 19998"/>
                <a:gd name="connsiteX320" fmla="*/ 348 w 19998"/>
                <a:gd name="connsiteY320" fmla="*/ 5997 h 19998"/>
                <a:gd name="connsiteX321" fmla="*/ 248 w 19998"/>
                <a:gd name="connsiteY321" fmla="*/ 5997 h 19998"/>
                <a:gd name="connsiteX322" fmla="*/ 221 w 19998"/>
                <a:gd name="connsiteY322" fmla="*/ 5938 h 19998"/>
                <a:gd name="connsiteX323" fmla="*/ 329 w 19998"/>
                <a:gd name="connsiteY323" fmla="*/ 5938 h 19998"/>
                <a:gd name="connsiteX324" fmla="*/ 348 w 19998"/>
                <a:gd name="connsiteY324" fmla="*/ 5818 h 19998"/>
                <a:gd name="connsiteX325" fmla="*/ 391 w 19998"/>
                <a:gd name="connsiteY325" fmla="*/ 5818 h 19998"/>
                <a:gd name="connsiteX326" fmla="*/ 369 w 19998"/>
                <a:gd name="connsiteY326" fmla="*/ 5917 h 19998"/>
                <a:gd name="connsiteX327" fmla="*/ 433 w 19998"/>
                <a:gd name="connsiteY327" fmla="*/ 5877 h 19998"/>
                <a:gd name="connsiteX328" fmla="*/ 433 w 19998"/>
                <a:gd name="connsiteY328" fmla="*/ 5898 h 19998"/>
                <a:gd name="connsiteX329" fmla="*/ 410 w 19998"/>
                <a:gd name="connsiteY329" fmla="*/ 5917 h 19998"/>
                <a:gd name="connsiteX330" fmla="*/ 555 w 19998"/>
                <a:gd name="connsiteY330" fmla="*/ 5938 h 19998"/>
                <a:gd name="connsiteX331" fmla="*/ 555 w 19998"/>
                <a:gd name="connsiteY331" fmla="*/ 5955 h 19998"/>
                <a:gd name="connsiteX332" fmla="*/ 738 w 19998"/>
                <a:gd name="connsiteY332" fmla="*/ 5938 h 19998"/>
                <a:gd name="connsiteX333" fmla="*/ 695 w 19998"/>
                <a:gd name="connsiteY333" fmla="*/ 5835 h 19998"/>
                <a:gd name="connsiteX334" fmla="*/ 655 w 19998"/>
                <a:gd name="connsiteY334" fmla="*/ 5835 h 19998"/>
                <a:gd name="connsiteX335" fmla="*/ 598 w 19998"/>
                <a:gd name="connsiteY335" fmla="*/ 5736 h 19998"/>
                <a:gd name="connsiteX336" fmla="*/ 141 w 19998"/>
                <a:gd name="connsiteY336" fmla="*/ 5778 h 19998"/>
                <a:gd name="connsiteX337" fmla="*/ 141 w 19998"/>
                <a:gd name="connsiteY337" fmla="*/ 5795 h 19998"/>
                <a:gd name="connsiteX338" fmla="*/ 17 w 19998"/>
                <a:gd name="connsiteY338" fmla="*/ 5818 h 19998"/>
                <a:gd name="connsiteX339" fmla="*/ 141 w 19998"/>
                <a:gd name="connsiteY339" fmla="*/ 5287 h 19998"/>
                <a:gd name="connsiteX340" fmla="*/ 181 w 19998"/>
                <a:gd name="connsiteY340" fmla="*/ 5268 h 19998"/>
                <a:gd name="connsiteX341" fmla="*/ 348 w 19998"/>
                <a:gd name="connsiteY341" fmla="*/ 5247 h 19998"/>
                <a:gd name="connsiteX342" fmla="*/ 450 w 19998"/>
                <a:gd name="connsiteY342" fmla="*/ 5149 h 19998"/>
                <a:gd name="connsiteX343" fmla="*/ 617 w 19998"/>
                <a:gd name="connsiteY343" fmla="*/ 5149 h 19998"/>
                <a:gd name="connsiteX344" fmla="*/ 803 w 19998"/>
                <a:gd name="connsiteY344" fmla="*/ 5085 h 19998"/>
                <a:gd name="connsiteX345" fmla="*/ 826 w 19998"/>
                <a:gd name="connsiteY345" fmla="*/ 5106 h 19998"/>
                <a:gd name="connsiteX346" fmla="*/ 803 w 19998"/>
                <a:gd name="connsiteY346" fmla="*/ 5149 h 19998"/>
                <a:gd name="connsiteX347" fmla="*/ 1276 w 19998"/>
                <a:gd name="connsiteY347" fmla="*/ 5022 h 19998"/>
                <a:gd name="connsiteX348" fmla="*/ 1276 w 19998"/>
                <a:gd name="connsiteY348" fmla="*/ 5003 h 19998"/>
                <a:gd name="connsiteX349" fmla="*/ 1276 w 19998"/>
                <a:gd name="connsiteY349" fmla="*/ 5022 h 19998"/>
                <a:gd name="connsiteX350" fmla="*/ 1298 w 19998"/>
                <a:gd name="connsiteY350" fmla="*/ 5022 h 19998"/>
                <a:gd name="connsiteX351" fmla="*/ 1341 w 19998"/>
                <a:gd name="connsiteY351" fmla="*/ 5165 h 19998"/>
                <a:gd name="connsiteX352" fmla="*/ 1524 w 19998"/>
                <a:gd name="connsiteY352" fmla="*/ 5069 h 19998"/>
                <a:gd name="connsiteX353" fmla="*/ 1562 w 19998"/>
                <a:gd name="connsiteY353" fmla="*/ 5069 h 19998"/>
                <a:gd name="connsiteX354" fmla="*/ 1815 w 19998"/>
                <a:gd name="connsiteY354" fmla="*/ 5125 h 19998"/>
                <a:gd name="connsiteX355" fmla="*/ 1936 w 19998"/>
                <a:gd name="connsiteY355" fmla="*/ 5165 h 19998"/>
                <a:gd name="connsiteX356" fmla="*/ 1936 w 19998"/>
                <a:gd name="connsiteY356" fmla="*/ 5149 h 19998"/>
                <a:gd name="connsiteX357" fmla="*/ 1979 w 19998"/>
                <a:gd name="connsiteY357" fmla="*/ 5003 h 19998"/>
                <a:gd name="connsiteX358" fmla="*/ 1936 w 19998"/>
                <a:gd name="connsiteY358" fmla="*/ 4939 h 19998"/>
                <a:gd name="connsiteX359" fmla="*/ 2103 w 19998"/>
                <a:gd name="connsiteY359" fmla="*/ 4820 h 19998"/>
                <a:gd name="connsiteX360" fmla="*/ 2496 w 19998"/>
                <a:gd name="connsiteY360" fmla="*/ 4777 h 19998"/>
                <a:gd name="connsiteX361" fmla="*/ 2536 w 19998"/>
                <a:gd name="connsiteY361" fmla="*/ 4860 h 19998"/>
                <a:gd name="connsiteX362" fmla="*/ 2722 w 19998"/>
                <a:gd name="connsiteY362" fmla="*/ 4761 h 19998"/>
                <a:gd name="connsiteX363" fmla="*/ 2722 w 19998"/>
                <a:gd name="connsiteY363" fmla="*/ 4900 h 19998"/>
                <a:gd name="connsiteX364" fmla="*/ 2805 w 19998"/>
                <a:gd name="connsiteY364" fmla="*/ 4923 h 19998"/>
                <a:gd name="connsiteX365" fmla="*/ 2970 w 19998"/>
                <a:gd name="connsiteY365" fmla="*/ 5189 h 19998"/>
                <a:gd name="connsiteX366" fmla="*/ 3256 w 19998"/>
                <a:gd name="connsiteY366" fmla="*/ 5673 h 19998"/>
                <a:gd name="connsiteX367" fmla="*/ 3608 w 19998"/>
                <a:gd name="connsiteY367" fmla="*/ 5391 h 19998"/>
                <a:gd name="connsiteX368" fmla="*/ 3860 w 19998"/>
                <a:gd name="connsiteY368" fmla="*/ 5268 h 19998"/>
                <a:gd name="connsiteX369" fmla="*/ 3999 w 19998"/>
                <a:gd name="connsiteY369" fmla="*/ 5534 h 19998"/>
                <a:gd name="connsiteX370" fmla="*/ 4351 w 19998"/>
                <a:gd name="connsiteY370" fmla="*/ 5351 h 19998"/>
                <a:gd name="connsiteX371" fmla="*/ 4580 w 19998"/>
                <a:gd name="connsiteY371" fmla="*/ 5268 h 19998"/>
                <a:gd name="connsiteX372" fmla="*/ 4580 w 19998"/>
                <a:gd name="connsiteY372" fmla="*/ 5471 h 19998"/>
                <a:gd name="connsiteX373" fmla="*/ 4994 w 19998"/>
                <a:gd name="connsiteY373" fmla="*/ 5449 h 19998"/>
                <a:gd name="connsiteX374" fmla="*/ 5323 w 19998"/>
                <a:gd name="connsiteY374" fmla="*/ 5471 h 19998"/>
                <a:gd name="connsiteX375" fmla="*/ 5242 w 19998"/>
                <a:gd name="connsiteY375" fmla="*/ 5407 h 19998"/>
                <a:gd name="connsiteX376" fmla="*/ 4994 w 19998"/>
                <a:gd name="connsiteY376" fmla="*/ 5003 h 19998"/>
                <a:gd name="connsiteX377" fmla="*/ 4970 w 19998"/>
                <a:gd name="connsiteY377" fmla="*/ 5003 h 19998"/>
                <a:gd name="connsiteX378" fmla="*/ 5054 w 19998"/>
                <a:gd name="connsiteY378" fmla="*/ 4618 h 19998"/>
                <a:gd name="connsiteX379" fmla="*/ 5054 w 19998"/>
                <a:gd name="connsiteY379" fmla="*/ 4601 h 19998"/>
                <a:gd name="connsiteX380" fmla="*/ 5037 w 19998"/>
                <a:gd name="connsiteY380" fmla="*/ 4618 h 19998"/>
                <a:gd name="connsiteX381" fmla="*/ 5011 w 19998"/>
                <a:gd name="connsiteY381" fmla="*/ 4131 h 19998"/>
                <a:gd name="connsiteX382" fmla="*/ 4642 w 19998"/>
                <a:gd name="connsiteY382" fmla="*/ 3335 h 19998"/>
                <a:gd name="connsiteX383" fmla="*/ 4663 w 19998"/>
                <a:gd name="connsiteY383" fmla="*/ 3092 h 19998"/>
                <a:gd name="connsiteX384" fmla="*/ 4563 w 19998"/>
                <a:gd name="connsiteY384" fmla="*/ 3050 h 19998"/>
                <a:gd name="connsiteX385" fmla="*/ 4684 w 19998"/>
                <a:gd name="connsiteY385" fmla="*/ 2947 h 19998"/>
                <a:gd name="connsiteX386" fmla="*/ 5242 w 19998"/>
                <a:gd name="connsiteY386" fmla="*/ 3092 h 19998"/>
                <a:gd name="connsiteX387" fmla="*/ 5258 w 19998"/>
                <a:gd name="connsiteY387" fmla="*/ 3029 h 19998"/>
                <a:gd name="connsiteX388" fmla="*/ 5570 w 19998"/>
                <a:gd name="connsiteY388" fmla="*/ 3050 h 19998"/>
                <a:gd name="connsiteX389" fmla="*/ 5632 w 19998"/>
                <a:gd name="connsiteY389" fmla="*/ 3252 h 19998"/>
                <a:gd name="connsiteX390" fmla="*/ 5592 w 19998"/>
                <a:gd name="connsiteY390" fmla="*/ 3252 h 19998"/>
                <a:gd name="connsiteX391" fmla="*/ 5570 w 19998"/>
                <a:gd name="connsiteY391" fmla="*/ 3316 h 19998"/>
                <a:gd name="connsiteX392" fmla="*/ 5511 w 19998"/>
                <a:gd name="connsiteY392" fmla="*/ 3316 h 19998"/>
                <a:gd name="connsiteX393" fmla="*/ 5675 w 19998"/>
                <a:gd name="connsiteY393" fmla="*/ 3800 h 19998"/>
                <a:gd name="connsiteX394" fmla="*/ 5649 w 19998"/>
                <a:gd name="connsiteY394" fmla="*/ 3826 h 19998"/>
                <a:gd name="connsiteX395" fmla="*/ 5732 w 19998"/>
                <a:gd name="connsiteY395" fmla="*/ 3842 h 19998"/>
                <a:gd name="connsiteX396" fmla="*/ 5713 w 19998"/>
                <a:gd name="connsiteY396" fmla="*/ 3842 h 19998"/>
                <a:gd name="connsiteX397" fmla="*/ 5732 w 19998"/>
                <a:gd name="connsiteY397" fmla="*/ 3882 h 19998"/>
                <a:gd name="connsiteX398" fmla="*/ 5775 w 19998"/>
                <a:gd name="connsiteY398" fmla="*/ 3882 h 19998"/>
                <a:gd name="connsiteX399" fmla="*/ 5861 w 19998"/>
                <a:gd name="connsiteY399" fmla="*/ 3762 h 19998"/>
                <a:gd name="connsiteX400" fmla="*/ 6499 w 19998"/>
                <a:gd name="connsiteY400" fmla="*/ 3906 h 19998"/>
                <a:gd name="connsiteX401" fmla="*/ 7611 w 19998"/>
                <a:gd name="connsiteY401" fmla="*/ 3826 h 19998"/>
                <a:gd name="connsiteX402" fmla="*/ 7923 w 19998"/>
                <a:gd name="connsiteY402" fmla="*/ 3722 h 19998"/>
                <a:gd name="connsiteX403" fmla="*/ 8045 w 19998"/>
                <a:gd name="connsiteY403" fmla="*/ 3703 h 19998"/>
                <a:gd name="connsiteX404" fmla="*/ 7611 w 19998"/>
                <a:gd name="connsiteY404" fmla="*/ 3600 h 19998"/>
                <a:gd name="connsiteX405" fmla="*/ 7611 w 19998"/>
                <a:gd name="connsiteY405" fmla="*/ 3581 h 19998"/>
                <a:gd name="connsiteX406" fmla="*/ 7799 w 19998"/>
                <a:gd name="connsiteY406" fmla="*/ 3092 h 19998"/>
                <a:gd name="connsiteX407" fmla="*/ 9574 w 19998"/>
                <a:gd name="connsiteY407" fmla="*/ 2317 h 19998"/>
                <a:gd name="connsiteX408" fmla="*/ 9843 w 19998"/>
                <a:gd name="connsiteY408" fmla="*/ 1993 h 19998"/>
                <a:gd name="connsiteX409" fmla="*/ 9902 w 19998"/>
                <a:gd name="connsiteY409" fmla="*/ 2051 h 19998"/>
                <a:gd name="connsiteX410" fmla="*/ 10031 w 19998"/>
                <a:gd name="connsiteY410" fmla="*/ 2051 h 19998"/>
                <a:gd name="connsiteX411" fmla="*/ 9964 w 19998"/>
                <a:gd name="connsiteY411" fmla="*/ 1972 h 19998"/>
                <a:gd name="connsiteX412" fmla="*/ 9943 w 19998"/>
                <a:gd name="connsiteY412" fmla="*/ 1993 h 19998"/>
                <a:gd name="connsiteX413" fmla="*/ 9843 w 19998"/>
                <a:gd name="connsiteY413" fmla="*/ 1645 h 19998"/>
                <a:gd name="connsiteX414" fmla="*/ 9902 w 19998"/>
                <a:gd name="connsiteY414" fmla="*/ 1645 h 19998"/>
                <a:gd name="connsiteX415" fmla="*/ 9902 w 19998"/>
                <a:gd name="connsiteY415" fmla="*/ 1628 h 19998"/>
                <a:gd name="connsiteX416" fmla="*/ 9902 w 19998"/>
                <a:gd name="connsiteY416" fmla="*/ 1607 h 19998"/>
                <a:gd name="connsiteX417" fmla="*/ 9843 w 19998"/>
                <a:gd name="connsiteY417" fmla="*/ 1542 h 19998"/>
                <a:gd name="connsiteX418" fmla="*/ 9886 w 19998"/>
                <a:gd name="connsiteY418" fmla="*/ 1260 h 19998"/>
                <a:gd name="connsiteX419" fmla="*/ 9926 w 19998"/>
                <a:gd name="connsiteY419" fmla="*/ 1243 h 19998"/>
                <a:gd name="connsiteX420" fmla="*/ 9886 w 19998"/>
                <a:gd name="connsiteY420" fmla="*/ 815 h 19998"/>
                <a:gd name="connsiteX421" fmla="*/ 9902 w 19998"/>
                <a:gd name="connsiteY421" fmla="*/ 815 h 19998"/>
                <a:gd name="connsiteX422" fmla="*/ 9886 w 19998"/>
                <a:gd name="connsiteY422" fmla="*/ 484 h 19998"/>
                <a:gd name="connsiteX423" fmla="*/ 10645 w 19998"/>
                <a:gd name="connsiteY423" fmla="*/ 186 h 19998"/>
                <a:gd name="connsiteX424" fmla="*/ 11307 w 19998"/>
                <a:gd name="connsiteY424" fmla="*/ 0 h 19998"/>
                <a:gd name="connsiteX425" fmla="*/ 11431 w 19998"/>
                <a:gd name="connsiteY425" fmla="*/ 324 h 19998"/>
                <a:gd name="connsiteX426" fmla="*/ 11431 w 19998"/>
                <a:gd name="connsiteY426" fmla="*/ 630 h 19998"/>
                <a:gd name="connsiteX427" fmla="*/ 11577 w 19998"/>
                <a:gd name="connsiteY427" fmla="*/ 630 h 19998"/>
                <a:gd name="connsiteX428" fmla="*/ 11700 w 19998"/>
                <a:gd name="connsiteY428" fmla="*/ 832 h 19998"/>
                <a:gd name="connsiteX429" fmla="*/ 11822 w 19998"/>
                <a:gd name="connsiteY429" fmla="*/ 895 h 19998"/>
                <a:gd name="connsiteX430" fmla="*/ 12158 w 19998"/>
                <a:gd name="connsiteY430" fmla="*/ 670 h 19998"/>
                <a:gd name="connsiteX431" fmla="*/ 12279 w 19998"/>
                <a:gd name="connsiteY431" fmla="*/ 792 h 19998"/>
                <a:gd name="connsiteX432" fmla="*/ 12255 w 19998"/>
                <a:gd name="connsiteY432" fmla="*/ 815 h 19998"/>
                <a:gd name="connsiteX433" fmla="*/ 12360 w 19998"/>
                <a:gd name="connsiteY433" fmla="*/ 895 h 19998"/>
                <a:gd name="connsiteX434" fmla="*/ 12360 w 19998"/>
                <a:gd name="connsiteY434" fmla="*/ 912 h 19998"/>
                <a:gd name="connsiteX435" fmla="*/ 12339 w 19998"/>
                <a:gd name="connsiteY435" fmla="*/ 935 h 19998"/>
                <a:gd name="connsiteX436" fmla="*/ 12548 w 19998"/>
                <a:gd name="connsiteY436" fmla="*/ 1342 h 19998"/>
                <a:gd name="connsiteX437" fmla="*/ 12753 w 19998"/>
                <a:gd name="connsiteY437" fmla="*/ 1260 h 19998"/>
                <a:gd name="connsiteX438" fmla="*/ 12729 w 19998"/>
                <a:gd name="connsiteY438" fmla="*/ 1363 h 19998"/>
                <a:gd name="connsiteX439" fmla="*/ 12834 w 19998"/>
                <a:gd name="connsiteY439" fmla="*/ 1323 h 19998"/>
                <a:gd name="connsiteX440" fmla="*/ 12853 w 19998"/>
                <a:gd name="connsiteY440" fmla="*/ 1342 h 19998"/>
                <a:gd name="connsiteX441" fmla="*/ 12901 w 19998"/>
                <a:gd name="connsiteY441" fmla="*/ 1342 h 19998"/>
                <a:gd name="connsiteX442" fmla="*/ 13039 w 19998"/>
                <a:gd name="connsiteY442" fmla="*/ 1769 h 19998"/>
                <a:gd name="connsiteX443" fmla="*/ 13039 w 19998"/>
                <a:gd name="connsiteY443" fmla="*/ 1751 h 19998"/>
                <a:gd name="connsiteX444" fmla="*/ 13065 w 19998"/>
                <a:gd name="connsiteY444" fmla="*/ 1751 h 19998"/>
                <a:gd name="connsiteX445" fmla="*/ 13082 w 19998"/>
                <a:gd name="connsiteY445" fmla="*/ 1671 h 19998"/>
                <a:gd name="connsiteX446" fmla="*/ 13186 w 19998"/>
                <a:gd name="connsiteY446" fmla="*/ 1645 h 19998"/>
                <a:gd name="connsiteX447" fmla="*/ 13203 w 19998"/>
                <a:gd name="connsiteY447" fmla="*/ 1671 h 19998"/>
                <a:gd name="connsiteX448" fmla="*/ 13203 w 19998"/>
                <a:gd name="connsiteY448" fmla="*/ 1645 h 19998"/>
                <a:gd name="connsiteX449" fmla="*/ 13267 w 19998"/>
                <a:gd name="connsiteY449" fmla="*/ 1645 h 19998"/>
                <a:gd name="connsiteX450" fmla="*/ 13267 w 19998"/>
                <a:gd name="connsiteY450" fmla="*/ 1671 h 19998"/>
                <a:gd name="connsiteX451" fmla="*/ 13308 w 19998"/>
                <a:gd name="connsiteY451" fmla="*/ 1687 h 19998"/>
                <a:gd name="connsiteX452" fmla="*/ 13308 w 19998"/>
                <a:gd name="connsiteY452" fmla="*/ 1711 h 19998"/>
                <a:gd name="connsiteX453" fmla="*/ 13515 w 19998"/>
                <a:gd name="connsiteY453" fmla="*/ 1628 h 19998"/>
                <a:gd name="connsiteX454" fmla="*/ 13598 w 19998"/>
                <a:gd name="connsiteY454" fmla="*/ 1751 h 19998"/>
                <a:gd name="connsiteX455" fmla="*/ 13660 w 19998"/>
                <a:gd name="connsiteY455" fmla="*/ 1769 h 19998"/>
                <a:gd name="connsiteX456" fmla="*/ 13660 w 19998"/>
                <a:gd name="connsiteY456" fmla="*/ 1833 h 19998"/>
                <a:gd name="connsiteX457" fmla="*/ 13677 w 19998"/>
                <a:gd name="connsiteY457" fmla="*/ 1833 h 19998"/>
                <a:gd name="connsiteX458" fmla="*/ 13677 w 19998"/>
                <a:gd name="connsiteY458" fmla="*/ 1849 h 19998"/>
                <a:gd name="connsiteX459" fmla="*/ 13725 w 19998"/>
                <a:gd name="connsiteY459" fmla="*/ 1849 h 19998"/>
                <a:gd name="connsiteX460" fmla="*/ 13703 w 19998"/>
                <a:gd name="connsiteY460" fmla="*/ 1833 h 19998"/>
                <a:gd name="connsiteX461" fmla="*/ 13725 w 19998"/>
                <a:gd name="connsiteY461" fmla="*/ 1791 h 19998"/>
                <a:gd name="connsiteX462" fmla="*/ 13808 w 19998"/>
                <a:gd name="connsiteY462" fmla="*/ 1873 h 19998"/>
                <a:gd name="connsiteX463" fmla="*/ 13725 w 19998"/>
                <a:gd name="connsiteY463" fmla="*/ 2155 h 19998"/>
                <a:gd name="connsiteX464" fmla="*/ 13725 w 19998"/>
                <a:gd name="connsiteY464" fmla="*/ 2138 h 19998"/>
                <a:gd name="connsiteX465" fmla="*/ 13784 w 19998"/>
                <a:gd name="connsiteY465" fmla="*/ 2155 h 19998"/>
                <a:gd name="connsiteX466" fmla="*/ 13825 w 19998"/>
                <a:gd name="connsiteY466" fmla="*/ 2301 h 19998"/>
                <a:gd name="connsiteX467" fmla="*/ 13703 w 19998"/>
                <a:gd name="connsiteY467" fmla="*/ 2420 h 19998"/>
                <a:gd name="connsiteX468" fmla="*/ 13741 w 19998"/>
                <a:gd name="connsiteY468" fmla="*/ 2463 h 19998"/>
                <a:gd name="connsiteX469" fmla="*/ 13703 w 19998"/>
                <a:gd name="connsiteY469" fmla="*/ 2503 h 19998"/>
                <a:gd name="connsiteX470" fmla="*/ 13784 w 19998"/>
                <a:gd name="connsiteY470" fmla="*/ 2519 h 19998"/>
                <a:gd name="connsiteX471" fmla="*/ 13784 w 19998"/>
                <a:gd name="connsiteY471" fmla="*/ 2540 h 19998"/>
                <a:gd name="connsiteX472" fmla="*/ 13849 w 19998"/>
                <a:gd name="connsiteY472" fmla="*/ 2540 h 19998"/>
                <a:gd name="connsiteX473" fmla="*/ 14280 w 19998"/>
                <a:gd name="connsiteY473" fmla="*/ 2540 h 19998"/>
                <a:gd name="connsiteX474" fmla="*/ 14527 w 19998"/>
                <a:gd name="connsiteY474" fmla="*/ 2437 h 19998"/>
                <a:gd name="connsiteX475" fmla="*/ 14527 w 19998"/>
                <a:gd name="connsiteY475" fmla="*/ 2218 h 19998"/>
                <a:gd name="connsiteX476" fmla="*/ 14715 w 19998"/>
                <a:gd name="connsiteY476" fmla="*/ 2051 h 19998"/>
                <a:gd name="connsiteX477" fmla="*/ 14815 w 19998"/>
                <a:gd name="connsiteY477" fmla="*/ 2115 h 19998"/>
                <a:gd name="connsiteX478" fmla="*/ 14775 w 19998"/>
                <a:gd name="connsiteY478" fmla="*/ 2138 h 19998"/>
                <a:gd name="connsiteX479" fmla="*/ 14796 w 19998"/>
                <a:gd name="connsiteY479" fmla="*/ 2218 h 19998"/>
                <a:gd name="connsiteX480" fmla="*/ 14756 w 19998"/>
                <a:gd name="connsiteY480" fmla="*/ 2195 h 19998"/>
                <a:gd name="connsiteX481" fmla="*/ 14732 w 19998"/>
                <a:gd name="connsiteY481" fmla="*/ 2218 h 19998"/>
                <a:gd name="connsiteX482" fmla="*/ 14756 w 19998"/>
                <a:gd name="connsiteY482" fmla="*/ 2237 h 19998"/>
                <a:gd name="connsiteX483" fmla="*/ 14732 w 19998"/>
                <a:gd name="connsiteY483" fmla="*/ 2275 h 19998"/>
                <a:gd name="connsiteX484" fmla="*/ 14715 w 19998"/>
                <a:gd name="connsiteY484" fmla="*/ 2275 h 19998"/>
                <a:gd name="connsiteX485" fmla="*/ 14756 w 19998"/>
                <a:gd name="connsiteY485" fmla="*/ 2341 h 19998"/>
                <a:gd name="connsiteX486" fmla="*/ 14675 w 19998"/>
                <a:gd name="connsiteY486" fmla="*/ 2519 h 19998"/>
                <a:gd name="connsiteX487" fmla="*/ 14815 w 19998"/>
                <a:gd name="connsiteY487" fmla="*/ 2622 h 19998"/>
                <a:gd name="connsiteX488" fmla="*/ 14796 w 19998"/>
                <a:gd name="connsiteY488" fmla="*/ 2904 h 19998"/>
                <a:gd name="connsiteX489" fmla="*/ 14918 w 19998"/>
                <a:gd name="connsiteY489" fmla="*/ 2904 h 19998"/>
                <a:gd name="connsiteX490" fmla="*/ 14918 w 19998"/>
                <a:gd name="connsiteY490" fmla="*/ 2867 h 19998"/>
                <a:gd name="connsiteX491" fmla="*/ 15001 w 19998"/>
                <a:gd name="connsiteY491" fmla="*/ 2888 h 19998"/>
                <a:gd name="connsiteX492" fmla="*/ 15230 w 19998"/>
                <a:gd name="connsiteY492" fmla="*/ 3074 h 19998"/>
                <a:gd name="connsiteX493" fmla="*/ 15249 w 19998"/>
                <a:gd name="connsiteY493" fmla="*/ 3050 h 19998"/>
                <a:gd name="connsiteX494" fmla="*/ 15249 w 19998"/>
                <a:gd name="connsiteY494" fmla="*/ 3114 h 19998"/>
                <a:gd name="connsiteX495" fmla="*/ 15330 w 19998"/>
                <a:gd name="connsiteY495" fmla="*/ 3114 h 19998"/>
                <a:gd name="connsiteX496" fmla="*/ 15418 w 19998"/>
                <a:gd name="connsiteY496" fmla="*/ 3114 h 19998"/>
                <a:gd name="connsiteX497" fmla="*/ 15499 w 19998"/>
                <a:gd name="connsiteY497" fmla="*/ 3196 h 19998"/>
                <a:gd name="connsiteX498" fmla="*/ 15475 w 19998"/>
                <a:gd name="connsiteY498" fmla="*/ 3252 h 19998"/>
                <a:gd name="connsiteX499" fmla="*/ 15499 w 19998"/>
                <a:gd name="connsiteY499" fmla="*/ 3295 h 19998"/>
                <a:gd name="connsiteX500" fmla="*/ 15499 w 19998"/>
                <a:gd name="connsiteY500" fmla="*/ 3276 h 19998"/>
                <a:gd name="connsiteX501" fmla="*/ 15599 w 19998"/>
                <a:gd name="connsiteY501" fmla="*/ 3276 h 19998"/>
                <a:gd name="connsiteX502" fmla="*/ 15704 w 19998"/>
                <a:gd name="connsiteY502" fmla="*/ 3374 h 19998"/>
                <a:gd name="connsiteX503" fmla="*/ 15682 w 19998"/>
                <a:gd name="connsiteY503" fmla="*/ 3414 h 19998"/>
                <a:gd name="connsiteX504" fmla="*/ 15723 w 19998"/>
                <a:gd name="connsiteY504" fmla="*/ 3478 h 19998"/>
                <a:gd name="connsiteX505" fmla="*/ 15704 w 19998"/>
                <a:gd name="connsiteY505" fmla="*/ 3497 h 19998"/>
                <a:gd name="connsiteX506" fmla="*/ 15747 w 19998"/>
                <a:gd name="connsiteY506" fmla="*/ 3534 h 19998"/>
                <a:gd name="connsiteX507" fmla="*/ 15747 w 19998"/>
                <a:gd name="connsiteY507" fmla="*/ 3518 h 19998"/>
                <a:gd name="connsiteX508" fmla="*/ 15935 w 19998"/>
                <a:gd name="connsiteY508" fmla="*/ 3478 h 19998"/>
                <a:gd name="connsiteX509" fmla="*/ 15935 w 19998"/>
                <a:gd name="connsiteY509" fmla="*/ 3518 h 19998"/>
                <a:gd name="connsiteX510" fmla="*/ 15951 w 19998"/>
                <a:gd name="connsiteY510" fmla="*/ 3518 h 19998"/>
                <a:gd name="connsiteX511" fmla="*/ 15992 w 19998"/>
                <a:gd name="connsiteY511" fmla="*/ 3414 h 19998"/>
                <a:gd name="connsiteX512" fmla="*/ 16156 w 19998"/>
                <a:gd name="connsiteY512" fmla="*/ 3414 h 19998"/>
                <a:gd name="connsiteX513" fmla="*/ 16156 w 19998"/>
                <a:gd name="connsiteY513" fmla="*/ 3374 h 19998"/>
                <a:gd name="connsiteX514" fmla="*/ 16302 w 19998"/>
                <a:gd name="connsiteY514" fmla="*/ 3436 h 19998"/>
                <a:gd name="connsiteX515" fmla="*/ 16285 w 19998"/>
                <a:gd name="connsiteY515" fmla="*/ 3454 h 19998"/>
                <a:gd name="connsiteX516" fmla="*/ 16366 w 19998"/>
                <a:gd name="connsiteY516" fmla="*/ 3518 h 19998"/>
                <a:gd name="connsiteX517" fmla="*/ 16490 w 19998"/>
                <a:gd name="connsiteY517" fmla="*/ 3518 h 19998"/>
                <a:gd name="connsiteX518" fmla="*/ 16506 w 19998"/>
                <a:gd name="connsiteY518" fmla="*/ 3600 h 19998"/>
                <a:gd name="connsiteX519" fmla="*/ 16590 w 19998"/>
                <a:gd name="connsiteY519" fmla="*/ 3624 h 19998"/>
                <a:gd name="connsiteX520" fmla="*/ 16611 w 19998"/>
                <a:gd name="connsiteY520" fmla="*/ 3581 h 19998"/>
                <a:gd name="connsiteX521" fmla="*/ 16694 w 19998"/>
                <a:gd name="connsiteY521" fmla="*/ 3600 h 19998"/>
                <a:gd name="connsiteX522" fmla="*/ 16694 w 19998"/>
                <a:gd name="connsiteY522" fmla="*/ 3560 h 19998"/>
                <a:gd name="connsiteX523" fmla="*/ 16716 w 19998"/>
                <a:gd name="connsiteY523" fmla="*/ 3560 h 19998"/>
                <a:gd name="connsiteX524" fmla="*/ 16716 w 19998"/>
                <a:gd name="connsiteY524" fmla="*/ 3518 h 19998"/>
                <a:gd name="connsiteX525" fmla="*/ 16759 w 19998"/>
                <a:gd name="connsiteY525" fmla="*/ 3497 h 19998"/>
                <a:gd name="connsiteX526" fmla="*/ 16759 w 19998"/>
                <a:gd name="connsiteY526" fmla="*/ 3478 h 19998"/>
                <a:gd name="connsiteX527" fmla="*/ 16940 w 19998"/>
                <a:gd name="connsiteY527" fmla="*/ 3478 h 19998"/>
                <a:gd name="connsiteX528" fmla="*/ 17085 w 19998"/>
                <a:gd name="connsiteY528" fmla="*/ 3560 h 19998"/>
                <a:gd name="connsiteX529" fmla="*/ 17085 w 19998"/>
                <a:gd name="connsiteY529" fmla="*/ 3534 h 19998"/>
                <a:gd name="connsiteX530" fmla="*/ 17192 w 19998"/>
                <a:gd name="connsiteY530" fmla="*/ 3518 h 19998"/>
                <a:gd name="connsiteX531" fmla="*/ 17192 w 19998"/>
                <a:gd name="connsiteY531" fmla="*/ 3534 h 19998"/>
                <a:gd name="connsiteX532" fmla="*/ 17373 w 19998"/>
                <a:gd name="connsiteY532" fmla="*/ 3640 h 19998"/>
                <a:gd name="connsiteX533" fmla="*/ 17354 w 19998"/>
                <a:gd name="connsiteY533" fmla="*/ 3663 h 19998"/>
                <a:gd name="connsiteX534" fmla="*/ 17437 w 19998"/>
                <a:gd name="connsiteY534" fmla="*/ 3783 h 19998"/>
                <a:gd name="connsiteX535" fmla="*/ 17397 w 19998"/>
                <a:gd name="connsiteY535" fmla="*/ 3783 h 19998"/>
                <a:gd name="connsiteX536" fmla="*/ 17414 w 19998"/>
                <a:gd name="connsiteY536" fmla="*/ 3826 h 19998"/>
                <a:gd name="connsiteX537" fmla="*/ 17437 w 19998"/>
                <a:gd name="connsiteY537" fmla="*/ 3826 h 19998"/>
                <a:gd name="connsiteX538" fmla="*/ 17602 w 19998"/>
                <a:gd name="connsiteY538" fmla="*/ 4028 h 19998"/>
                <a:gd name="connsiteX539" fmla="*/ 17623 w 19998"/>
                <a:gd name="connsiteY539" fmla="*/ 4091 h 19998"/>
                <a:gd name="connsiteX540" fmla="*/ 17642 w 19998"/>
                <a:gd name="connsiteY540" fmla="*/ 4091 h 19998"/>
                <a:gd name="connsiteX541" fmla="*/ 17683 w 19998"/>
                <a:gd name="connsiteY541" fmla="*/ 4211 h 19998"/>
                <a:gd name="connsiteX542" fmla="*/ 17849 w 19998"/>
                <a:gd name="connsiteY542" fmla="*/ 4211 h 19998"/>
                <a:gd name="connsiteX543" fmla="*/ 17849 w 19998"/>
                <a:gd name="connsiteY543" fmla="*/ 4171 h 19998"/>
                <a:gd name="connsiteX544" fmla="*/ 17871 w 19998"/>
                <a:gd name="connsiteY544" fmla="*/ 4171 h 19998"/>
                <a:gd name="connsiteX545" fmla="*/ 17830 w 19998"/>
                <a:gd name="connsiteY545" fmla="*/ 4091 h 19998"/>
                <a:gd name="connsiteX546" fmla="*/ 17871 w 19998"/>
                <a:gd name="connsiteY546" fmla="*/ 4065 h 19998"/>
                <a:gd name="connsiteX547" fmla="*/ 17935 w 19998"/>
                <a:gd name="connsiteY547" fmla="*/ 4091 h 19998"/>
                <a:gd name="connsiteX548" fmla="*/ 17976 w 19998"/>
                <a:gd name="connsiteY548" fmla="*/ 4065 h 19998"/>
                <a:gd name="connsiteX549" fmla="*/ 18019 w 19998"/>
                <a:gd name="connsiteY549" fmla="*/ 4091 h 19998"/>
                <a:gd name="connsiteX550" fmla="*/ 18140 w 19998"/>
                <a:gd name="connsiteY550" fmla="*/ 4131 h 19998"/>
                <a:gd name="connsiteX551" fmla="*/ 18183 w 19998"/>
                <a:gd name="connsiteY551" fmla="*/ 4293 h 19998"/>
                <a:gd name="connsiteX552" fmla="*/ 18200 w 19998"/>
                <a:gd name="connsiteY552" fmla="*/ 4293 h 19998"/>
                <a:gd name="connsiteX553" fmla="*/ 18223 w 19998"/>
                <a:gd name="connsiteY553" fmla="*/ 4211 h 19998"/>
                <a:gd name="connsiteX554" fmla="*/ 18240 w 19998"/>
                <a:gd name="connsiteY554" fmla="*/ 4211 h 19998"/>
                <a:gd name="connsiteX555" fmla="*/ 18240 w 19998"/>
                <a:gd name="connsiteY555" fmla="*/ 4230 h 19998"/>
                <a:gd name="connsiteX556" fmla="*/ 18281 w 19998"/>
                <a:gd name="connsiteY556" fmla="*/ 4230 h 19998"/>
                <a:gd name="connsiteX557" fmla="*/ 18328 w 19998"/>
                <a:gd name="connsiteY557" fmla="*/ 4270 h 19998"/>
                <a:gd name="connsiteX558" fmla="*/ 18369 w 19998"/>
                <a:gd name="connsiteY558" fmla="*/ 4253 h 19998"/>
                <a:gd name="connsiteX559" fmla="*/ 18388 w 19998"/>
                <a:gd name="connsiteY559" fmla="*/ 4270 h 19998"/>
                <a:gd name="connsiteX560" fmla="*/ 18531 w 19998"/>
                <a:gd name="connsiteY560" fmla="*/ 4253 h 19998"/>
                <a:gd name="connsiteX561" fmla="*/ 18531 w 19998"/>
                <a:gd name="connsiteY561" fmla="*/ 4270 h 19998"/>
                <a:gd name="connsiteX562" fmla="*/ 18631 w 19998"/>
                <a:gd name="connsiteY562" fmla="*/ 4211 h 19998"/>
                <a:gd name="connsiteX563" fmla="*/ 18631 w 19998"/>
                <a:gd name="connsiteY563" fmla="*/ 4131 h 19998"/>
                <a:gd name="connsiteX564" fmla="*/ 18762 w 19998"/>
                <a:gd name="connsiteY564" fmla="*/ 4108 h 19998"/>
                <a:gd name="connsiteX565" fmla="*/ 18778 w 19998"/>
                <a:gd name="connsiteY565" fmla="*/ 4148 h 19998"/>
                <a:gd name="connsiteX566" fmla="*/ 18821 w 19998"/>
                <a:gd name="connsiteY566" fmla="*/ 4131 h 19998"/>
                <a:gd name="connsiteX567" fmla="*/ 18943 w 19998"/>
                <a:gd name="connsiteY567" fmla="*/ 4333 h 19998"/>
                <a:gd name="connsiteX568" fmla="*/ 19047 w 19998"/>
                <a:gd name="connsiteY568" fmla="*/ 4333 h 19998"/>
                <a:gd name="connsiteX569" fmla="*/ 19064 w 19998"/>
                <a:gd name="connsiteY569" fmla="*/ 4392 h 19998"/>
                <a:gd name="connsiteX570" fmla="*/ 19152 w 19998"/>
                <a:gd name="connsiteY570" fmla="*/ 4392 h 19998"/>
                <a:gd name="connsiteX571" fmla="*/ 19152 w 19998"/>
                <a:gd name="connsiteY571" fmla="*/ 4373 h 19998"/>
                <a:gd name="connsiteX572" fmla="*/ 19212 w 19998"/>
                <a:gd name="connsiteY572" fmla="*/ 4373 h 19998"/>
                <a:gd name="connsiteX573" fmla="*/ 19212 w 19998"/>
                <a:gd name="connsiteY573" fmla="*/ 4392 h 19998"/>
                <a:gd name="connsiteX574" fmla="*/ 19317 w 19998"/>
                <a:gd name="connsiteY574" fmla="*/ 4333 h 19998"/>
                <a:gd name="connsiteX575" fmla="*/ 19417 w 19998"/>
                <a:gd name="connsiteY575" fmla="*/ 4392 h 19998"/>
                <a:gd name="connsiteX576" fmla="*/ 19443 w 19998"/>
                <a:gd name="connsiteY576" fmla="*/ 4373 h 19998"/>
                <a:gd name="connsiteX577" fmla="*/ 19500 w 19998"/>
                <a:gd name="connsiteY577" fmla="*/ 4373 h 19998"/>
                <a:gd name="connsiteX578" fmla="*/ 19521 w 19998"/>
                <a:gd name="connsiteY578" fmla="*/ 4352 h 19998"/>
                <a:gd name="connsiteX579" fmla="*/ 19998 w 19998"/>
                <a:gd name="connsiteY579" fmla="*/ 4512 h 19998"/>
                <a:gd name="connsiteX580" fmla="*/ 19750 w 19998"/>
                <a:gd name="connsiteY580" fmla="*/ 4939 h 19998"/>
                <a:gd name="connsiteX581" fmla="*/ 19712 w 19998"/>
                <a:gd name="connsiteY581" fmla="*/ 4939 h 19998"/>
                <a:gd name="connsiteX582" fmla="*/ 19686 w 19998"/>
                <a:gd name="connsiteY582" fmla="*/ 5003 h 19998"/>
                <a:gd name="connsiteX583" fmla="*/ 19645 w 19998"/>
                <a:gd name="connsiteY583" fmla="*/ 5003 h 19998"/>
                <a:gd name="connsiteX584" fmla="*/ 19131 w 19998"/>
                <a:gd name="connsiteY584" fmla="*/ 6512 h 19998"/>
                <a:gd name="connsiteX585" fmla="*/ 19236 w 19998"/>
                <a:gd name="connsiteY585" fmla="*/ 7750 h 19998"/>
                <a:gd name="connsiteX586" fmla="*/ 19212 w 19998"/>
                <a:gd name="connsiteY586" fmla="*/ 7750 h 19998"/>
                <a:gd name="connsiteX587" fmla="*/ 19090 w 19998"/>
                <a:gd name="connsiteY587" fmla="*/ 7870 h 19998"/>
                <a:gd name="connsiteX588" fmla="*/ 19152 w 19998"/>
                <a:gd name="connsiteY588" fmla="*/ 7853 h 19998"/>
                <a:gd name="connsiteX589" fmla="*/ 19064 w 19998"/>
                <a:gd name="connsiteY589" fmla="*/ 7973 h 19998"/>
                <a:gd name="connsiteX590" fmla="*/ 18983 w 19998"/>
                <a:gd name="connsiteY590" fmla="*/ 7973 h 19998"/>
                <a:gd name="connsiteX591" fmla="*/ 18714 w 19998"/>
                <a:gd name="connsiteY591" fmla="*/ 8135 h 19998"/>
                <a:gd name="connsiteX592" fmla="*/ 18695 w 19998"/>
                <a:gd name="connsiteY592" fmla="*/ 8093 h 19998"/>
                <a:gd name="connsiteX593" fmla="*/ 18614 w 19998"/>
                <a:gd name="connsiteY593" fmla="*/ 7997 h 19998"/>
                <a:gd name="connsiteX594" fmla="*/ 18304 w 19998"/>
                <a:gd name="connsiteY59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28 w 19998"/>
                <a:gd name="connsiteY215" fmla="*/ 18957 h 19998"/>
                <a:gd name="connsiteX216" fmla="*/ 8150 w 19998"/>
                <a:gd name="connsiteY216" fmla="*/ 19142 h 19998"/>
                <a:gd name="connsiteX217" fmla="*/ 8007 w 19998"/>
                <a:gd name="connsiteY217" fmla="*/ 19119 h 19998"/>
                <a:gd name="connsiteX218" fmla="*/ 7676 w 19998"/>
                <a:gd name="connsiteY218" fmla="*/ 19119 h 19998"/>
                <a:gd name="connsiteX219" fmla="*/ 7511 w 19998"/>
                <a:gd name="connsiteY219" fmla="*/ 19159 h 19998"/>
                <a:gd name="connsiteX220" fmla="*/ 6892 w 19998"/>
                <a:gd name="connsiteY220" fmla="*/ 19102 h 19998"/>
                <a:gd name="connsiteX221" fmla="*/ 6730 w 19998"/>
                <a:gd name="connsiteY221" fmla="*/ 18877 h 19998"/>
                <a:gd name="connsiteX222" fmla="*/ 6599 w 19998"/>
                <a:gd name="connsiteY222" fmla="*/ 18837 h 19998"/>
                <a:gd name="connsiteX223" fmla="*/ 6478 w 19998"/>
                <a:gd name="connsiteY223" fmla="*/ 18731 h 19998"/>
                <a:gd name="connsiteX224" fmla="*/ 6254 w 19998"/>
                <a:gd name="connsiteY224" fmla="*/ 18858 h 19998"/>
                <a:gd name="connsiteX225" fmla="*/ 6149 w 19998"/>
                <a:gd name="connsiteY225" fmla="*/ 18773 h 19998"/>
                <a:gd name="connsiteX226" fmla="*/ 6066 w 19998"/>
                <a:gd name="connsiteY226" fmla="*/ 18877 h 19998"/>
                <a:gd name="connsiteX227" fmla="*/ 5861 w 19998"/>
                <a:gd name="connsiteY227" fmla="*/ 18632 h 19998"/>
                <a:gd name="connsiteX228" fmla="*/ 5732 w 19998"/>
                <a:gd name="connsiteY228" fmla="*/ 18447 h 19998"/>
                <a:gd name="connsiteX229" fmla="*/ 5075 w 19998"/>
                <a:gd name="connsiteY229" fmla="*/ 18310 h 19998"/>
                <a:gd name="connsiteX230" fmla="*/ 4806 w 19998"/>
                <a:gd name="connsiteY230" fmla="*/ 18165 h 19998"/>
                <a:gd name="connsiteX231" fmla="*/ 4725 w 19998"/>
                <a:gd name="connsiteY231" fmla="*/ 18247 h 19998"/>
                <a:gd name="connsiteX232" fmla="*/ 4515 w 19998"/>
                <a:gd name="connsiteY232" fmla="*/ 18101 h 19998"/>
                <a:gd name="connsiteX233" fmla="*/ 4684 w 19998"/>
                <a:gd name="connsiteY233" fmla="*/ 17737 h 19998"/>
                <a:gd name="connsiteX234" fmla="*/ 4415 w 19998"/>
                <a:gd name="connsiteY234" fmla="*/ 17634 h 19998"/>
                <a:gd name="connsiteX235" fmla="*/ 4294 w 19998"/>
                <a:gd name="connsiteY235" fmla="*/ 17594 h 19998"/>
                <a:gd name="connsiteX236" fmla="*/ 4103 w 19998"/>
                <a:gd name="connsiteY236" fmla="*/ 17617 h 19998"/>
                <a:gd name="connsiteX237" fmla="*/ 4063 w 19998"/>
                <a:gd name="connsiteY237" fmla="*/ 17495 h 19998"/>
                <a:gd name="connsiteX238" fmla="*/ 4041 w 19998"/>
                <a:gd name="connsiteY238" fmla="*/ 17495 h 19998"/>
                <a:gd name="connsiteX239" fmla="*/ 4025 w 19998"/>
                <a:gd name="connsiteY239" fmla="*/ 17432 h 19998"/>
                <a:gd name="connsiteX240" fmla="*/ 4103 w 19998"/>
                <a:gd name="connsiteY240" fmla="*/ 17415 h 19998"/>
                <a:gd name="connsiteX241" fmla="*/ 4251 w 19998"/>
                <a:gd name="connsiteY241" fmla="*/ 17389 h 19998"/>
                <a:gd name="connsiteX242" fmla="*/ 4251 w 19998"/>
                <a:gd name="connsiteY242" fmla="*/ 17373 h 19998"/>
                <a:gd name="connsiteX243" fmla="*/ 4499 w 19998"/>
                <a:gd name="connsiteY243" fmla="*/ 17084 h 19998"/>
                <a:gd name="connsiteX244" fmla="*/ 5037 w 19998"/>
                <a:gd name="connsiteY244" fmla="*/ 14969 h 19998"/>
                <a:gd name="connsiteX245" fmla="*/ 5011 w 19998"/>
                <a:gd name="connsiteY245" fmla="*/ 14767 h 19998"/>
                <a:gd name="connsiteX246" fmla="*/ 5218 w 19998"/>
                <a:gd name="connsiteY246" fmla="*/ 14525 h 19998"/>
                <a:gd name="connsiteX247" fmla="*/ 5427 w 19998"/>
                <a:gd name="connsiteY247" fmla="*/ 14583 h 19998"/>
                <a:gd name="connsiteX248" fmla="*/ 5444 w 19998"/>
                <a:gd name="connsiteY248" fmla="*/ 14525 h 19998"/>
                <a:gd name="connsiteX249" fmla="*/ 5387 w 19998"/>
                <a:gd name="connsiteY249" fmla="*/ 14464 h 19998"/>
                <a:gd name="connsiteX250" fmla="*/ 5427 w 19998"/>
                <a:gd name="connsiteY250" fmla="*/ 14485 h 19998"/>
                <a:gd name="connsiteX251" fmla="*/ 5427 w 19998"/>
                <a:gd name="connsiteY251" fmla="*/ 14464 h 19998"/>
                <a:gd name="connsiteX252" fmla="*/ 5218 w 19998"/>
                <a:gd name="connsiteY252" fmla="*/ 14318 h 19998"/>
                <a:gd name="connsiteX253" fmla="*/ 5075 w 19998"/>
                <a:gd name="connsiteY253" fmla="*/ 14647 h 19998"/>
                <a:gd name="connsiteX254" fmla="*/ 5037 w 19998"/>
                <a:gd name="connsiteY254" fmla="*/ 14623 h 19998"/>
                <a:gd name="connsiteX255" fmla="*/ 5427 w 19998"/>
                <a:gd name="connsiteY255" fmla="*/ 12509 h 19998"/>
                <a:gd name="connsiteX256" fmla="*/ 5470 w 19998"/>
                <a:gd name="connsiteY256" fmla="*/ 12492 h 19998"/>
                <a:gd name="connsiteX257" fmla="*/ 5511 w 19998"/>
                <a:gd name="connsiteY257" fmla="*/ 12548 h 19998"/>
                <a:gd name="connsiteX258" fmla="*/ 5961 w 19998"/>
                <a:gd name="connsiteY258" fmla="*/ 13284 h 19998"/>
                <a:gd name="connsiteX259" fmla="*/ 6352 w 19998"/>
                <a:gd name="connsiteY259" fmla="*/ 14017 h 19998"/>
                <a:gd name="connsiteX260" fmla="*/ 6352 w 19998"/>
                <a:gd name="connsiteY260" fmla="*/ 13808 h 19998"/>
                <a:gd name="connsiteX261" fmla="*/ 6001 w 19998"/>
                <a:gd name="connsiteY261" fmla="*/ 13058 h 19998"/>
                <a:gd name="connsiteX262" fmla="*/ 5675 w 19998"/>
                <a:gd name="connsiteY262" fmla="*/ 12532 h 19998"/>
                <a:gd name="connsiteX263" fmla="*/ 5551 w 19998"/>
                <a:gd name="connsiteY263" fmla="*/ 12410 h 19998"/>
                <a:gd name="connsiteX264" fmla="*/ 5258 w 19998"/>
                <a:gd name="connsiteY264" fmla="*/ 12227 h 19998"/>
                <a:gd name="connsiteX265" fmla="*/ 5242 w 19998"/>
                <a:gd name="connsiteY265" fmla="*/ 12243 h 19998"/>
                <a:gd name="connsiteX266" fmla="*/ 5175 w 19998"/>
                <a:gd name="connsiteY266" fmla="*/ 11961 h 19998"/>
                <a:gd name="connsiteX267" fmla="*/ 5363 w 19998"/>
                <a:gd name="connsiteY267" fmla="*/ 11961 h 19998"/>
                <a:gd name="connsiteX268" fmla="*/ 5487 w 19998"/>
                <a:gd name="connsiteY268" fmla="*/ 11653 h 19998"/>
                <a:gd name="connsiteX269" fmla="*/ 5470 w 19998"/>
                <a:gd name="connsiteY269" fmla="*/ 11653 h 19998"/>
                <a:gd name="connsiteX270" fmla="*/ 5470 w 19998"/>
                <a:gd name="connsiteY270" fmla="*/ 11637 h 19998"/>
                <a:gd name="connsiteX271" fmla="*/ 5444 w 19998"/>
                <a:gd name="connsiteY271" fmla="*/ 11268 h 19998"/>
                <a:gd name="connsiteX272" fmla="*/ 5339 w 19998"/>
                <a:gd name="connsiteY272" fmla="*/ 11146 h 19998"/>
                <a:gd name="connsiteX273" fmla="*/ 5251 w 19998"/>
                <a:gd name="connsiteY273" fmla="*/ 10849 h 19998"/>
                <a:gd name="connsiteX274" fmla="*/ 4784 w 19998"/>
                <a:gd name="connsiteY274" fmla="*/ 10539 h 19998"/>
                <a:gd name="connsiteX275" fmla="*/ 4603 w 19998"/>
                <a:gd name="connsiteY275" fmla="*/ 10497 h 19998"/>
                <a:gd name="connsiteX276" fmla="*/ 4620 w 19998"/>
                <a:gd name="connsiteY276" fmla="*/ 10476 h 19998"/>
                <a:gd name="connsiteX277" fmla="*/ 3877 w 19998"/>
                <a:gd name="connsiteY277" fmla="*/ 9395 h 19998"/>
                <a:gd name="connsiteX278" fmla="*/ 3941 w 19998"/>
                <a:gd name="connsiteY278" fmla="*/ 9353 h 19998"/>
                <a:gd name="connsiteX279" fmla="*/ 3918 w 19998"/>
                <a:gd name="connsiteY279" fmla="*/ 9353 h 19998"/>
                <a:gd name="connsiteX280" fmla="*/ 4168 w 19998"/>
                <a:gd name="connsiteY280" fmla="*/ 9071 h 19998"/>
                <a:gd name="connsiteX281" fmla="*/ 3753 w 19998"/>
                <a:gd name="connsiteY281" fmla="*/ 8829 h 19998"/>
                <a:gd name="connsiteX282" fmla="*/ 3899 w 19998"/>
                <a:gd name="connsiteY282" fmla="*/ 8645 h 19998"/>
                <a:gd name="connsiteX283" fmla="*/ 3899 w 19998"/>
                <a:gd name="connsiteY283" fmla="*/ 8521 h 19998"/>
                <a:gd name="connsiteX284" fmla="*/ 4472 w 19998"/>
                <a:gd name="connsiteY284" fmla="*/ 8666 h 19998"/>
                <a:gd name="connsiteX285" fmla="*/ 3877 w 19998"/>
                <a:gd name="connsiteY285" fmla="*/ 8457 h 19998"/>
                <a:gd name="connsiteX286" fmla="*/ 3689 w 19998"/>
                <a:gd name="connsiteY286" fmla="*/ 8587 h 19998"/>
                <a:gd name="connsiteX287" fmla="*/ 3360 w 19998"/>
                <a:gd name="connsiteY287" fmla="*/ 8401 h 19998"/>
                <a:gd name="connsiteX288" fmla="*/ 3303 w 19998"/>
                <a:gd name="connsiteY288" fmla="*/ 8239 h 19998"/>
                <a:gd name="connsiteX289" fmla="*/ 3465 w 19998"/>
                <a:gd name="connsiteY289" fmla="*/ 8077 h 19998"/>
                <a:gd name="connsiteX290" fmla="*/ 3344 w 19998"/>
                <a:gd name="connsiteY290" fmla="*/ 7910 h 19998"/>
                <a:gd name="connsiteX291" fmla="*/ 2844 w 19998"/>
                <a:gd name="connsiteY291" fmla="*/ 7933 h 19998"/>
                <a:gd name="connsiteX292" fmla="*/ 3115 w 19998"/>
                <a:gd name="connsiteY292" fmla="*/ 7651 h 19998"/>
                <a:gd name="connsiteX293" fmla="*/ 2477 w 19998"/>
                <a:gd name="connsiteY293" fmla="*/ 7750 h 19998"/>
                <a:gd name="connsiteX294" fmla="*/ 2477 w 19998"/>
                <a:gd name="connsiteY294" fmla="*/ 7973 h 19998"/>
                <a:gd name="connsiteX295" fmla="*/ 2127 w 19998"/>
                <a:gd name="connsiteY295" fmla="*/ 7442 h 19998"/>
                <a:gd name="connsiteX296" fmla="*/ 1831 w 19998"/>
                <a:gd name="connsiteY296" fmla="*/ 7261 h 19998"/>
                <a:gd name="connsiteX297" fmla="*/ 1260 w 19998"/>
                <a:gd name="connsiteY297" fmla="*/ 6996 h 19998"/>
                <a:gd name="connsiteX298" fmla="*/ 1276 w 19998"/>
                <a:gd name="connsiteY298" fmla="*/ 6975 h 19998"/>
                <a:gd name="connsiteX299" fmla="*/ 1260 w 19998"/>
                <a:gd name="connsiteY299" fmla="*/ 6958 h 19998"/>
                <a:gd name="connsiteX300" fmla="*/ 1172 w 19998"/>
                <a:gd name="connsiteY300" fmla="*/ 6892 h 19998"/>
                <a:gd name="connsiteX301" fmla="*/ 886 w 19998"/>
                <a:gd name="connsiteY301" fmla="*/ 6975 h 19998"/>
                <a:gd name="connsiteX302" fmla="*/ 679 w 19998"/>
                <a:gd name="connsiteY302" fmla="*/ 7099 h 19998"/>
                <a:gd name="connsiteX303" fmla="*/ 533 w 19998"/>
                <a:gd name="connsiteY303" fmla="*/ 7078 h 19998"/>
                <a:gd name="connsiteX304" fmla="*/ 533 w 19998"/>
                <a:gd name="connsiteY304" fmla="*/ 7022 h 19998"/>
                <a:gd name="connsiteX305" fmla="*/ 574 w 19998"/>
                <a:gd name="connsiteY305" fmla="*/ 6996 h 19998"/>
                <a:gd name="connsiteX306" fmla="*/ 305 w 19998"/>
                <a:gd name="connsiteY306" fmla="*/ 6568 h 19998"/>
                <a:gd name="connsiteX307" fmla="*/ 264 w 19998"/>
                <a:gd name="connsiteY307" fmla="*/ 6594 h 19998"/>
                <a:gd name="connsiteX308" fmla="*/ 164 w 19998"/>
                <a:gd name="connsiteY308" fmla="*/ 6528 h 19998"/>
                <a:gd name="connsiteX309" fmla="*/ 0 w 19998"/>
                <a:gd name="connsiteY309" fmla="*/ 6490 h 19998"/>
                <a:gd name="connsiteX310" fmla="*/ 17 w 19998"/>
                <a:gd name="connsiteY310" fmla="*/ 6465 h 19998"/>
                <a:gd name="connsiteX311" fmla="*/ 57 w 19998"/>
                <a:gd name="connsiteY311" fmla="*/ 6465 h 19998"/>
                <a:gd name="connsiteX312" fmla="*/ 695 w 19998"/>
                <a:gd name="connsiteY312" fmla="*/ 6408 h 19998"/>
                <a:gd name="connsiteX313" fmla="*/ 760 w 19998"/>
                <a:gd name="connsiteY313" fmla="*/ 6262 h 19998"/>
                <a:gd name="connsiteX314" fmla="*/ 433 w 19998"/>
                <a:gd name="connsiteY314" fmla="*/ 6084 h 19998"/>
                <a:gd name="connsiteX315" fmla="*/ 348 w 19998"/>
                <a:gd name="connsiteY315" fmla="*/ 6204 h 19998"/>
                <a:gd name="connsiteX316" fmla="*/ 329 w 19998"/>
                <a:gd name="connsiteY316" fmla="*/ 6204 h 19998"/>
                <a:gd name="connsiteX317" fmla="*/ 305 w 19998"/>
                <a:gd name="connsiteY317" fmla="*/ 6060 h 19998"/>
                <a:gd name="connsiteX318" fmla="*/ 348 w 19998"/>
                <a:gd name="connsiteY318" fmla="*/ 6044 h 19998"/>
                <a:gd name="connsiteX319" fmla="*/ 348 w 19998"/>
                <a:gd name="connsiteY319" fmla="*/ 5997 h 19998"/>
                <a:gd name="connsiteX320" fmla="*/ 248 w 19998"/>
                <a:gd name="connsiteY320" fmla="*/ 5997 h 19998"/>
                <a:gd name="connsiteX321" fmla="*/ 221 w 19998"/>
                <a:gd name="connsiteY321" fmla="*/ 5938 h 19998"/>
                <a:gd name="connsiteX322" fmla="*/ 329 w 19998"/>
                <a:gd name="connsiteY322" fmla="*/ 5938 h 19998"/>
                <a:gd name="connsiteX323" fmla="*/ 348 w 19998"/>
                <a:gd name="connsiteY323" fmla="*/ 5818 h 19998"/>
                <a:gd name="connsiteX324" fmla="*/ 391 w 19998"/>
                <a:gd name="connsiteY324" fmla="*/ 5818 h 19998"/>
                <a:gd name="connsiteX325" fmla="*/ 369 w 19998"/>
                <a:gd name="connsiteY325" fmla="*/ 5917 h 19998"/>
                <a:gd name="connsiteX326" fmla="*/ 433 w 19998"/>
                <a:gd name="connsiteY326" fmla="*/ 5877 h 19998"/>
                <a:gd name="connsiteX327" fmla="*/ 433 w 19998"/>
                <a:gd name="connsiteY327" fmla="*/ 5898 h 19998"/>
                <a:gd name="connsiteX328" fmla="*/ 410 w 19998"/>
                <a:gd name="connsiteY328" fmla="*/ 5917 h 19998"/>
                <a:gd name="connsiteX329" fmla="*/ 555 w 19998"/>
                <a:gd name="connsiteY329" fmla="*/ 5938 h 19998"/>
                <a:gd name="connsiteX330" fmla="*/ 555 w 19998"/>
                <a:gd name="connsiteY330" fmla="*/ 5955 h 19998"/>
                <a:gd name="connsiteX331" fmla="*/ 738 w 19998"/>
                <a:gd name="connsiteY331" fmla="*/ 5938 h 19998"/>
                <a:gd name="connsiteX332" fmla="*/ 695 w 19998"/>
                <a:gd name="connsiteY332" fmla="*/ 5835 h 19998"/>
                <a:gd name="connsiteX333" fmla="*/ 655 w 19998"/>
                <a:gd name="connsiteY333" fmla="*/ 5835 h 19998"/>
                <a:gd name="connsiteX334" fmla="*/ 598 w 19998"/>
                <a:gd name="connsiteY334" fmla="*/ 5736 h 19998"/>
                <a:gd name="connsiteX335" fmla="*/ 141 w 19998"/>
                <a:gd name="connsiteY335" fmla="*/ 5778 h 19998"/>
                <a:gd name="connsiteX336" fmla="*/ 141 w 19998"/>
                <a:gd name="connsiteY336" fmla="*/ 5795 h 19998"/>
                <a:gd name="connsiteX337" fmla="*/ 17 w 19998"/>
                <a:gd name="connsiteY337" fmla="*/ 5818 h 19998"/>
                <a:gd name="connsiteX338" fmla="*/ 141 w 19998"/>
                <a:gd name="connsiteY338" fmla="*/ 5287 h 19998"/>
                <a:gd name="connsiteX339" fmla="*/ 181 w 19998"/>
                <a:gd name="connsiteY339" fmla="*/ 5268 h 19998"/>
                <a:gd name="connsiteX340" fmla="*/ 348 w 19998"/>
                <a:gd name="connsiteY340" fmla="*/ 5247 h 19998"/>
                <a:gd name="connsiteX341" fmla="*/ 450 w 19998"/>
                <a:gd name="connsiteY341" fmla="*/ 5149 h 19998"/>
                <a:gd name="connsiteX342" fmla="*/ 617 w 19998"/>
                <a:gd name="connsiteY342" fmla="*/ 5149 h 19998"/>
                <a:gd name="connsiteX343" fmla="*/ 803 w 19998"/>
                <a:gd name="connsiteY343" fmla="*/ 5085 h 19998"/>
                <a:gd name="connsiteX344" fmla="*/ 826 w 19998"/>
                <a:gd name="connsiteY344" fmla="*/ 5106 h 19998"/>
                <a:gd name="connsiteX345" fmla="*/ 803 w 19998"/>
                <a:gd name="connsiteY345" fmla="*/ 5149 h 19998"/>
                <a:gd name="connsiteX346" fmla="*/ 1276 w 19998"/>
                <a:gd name="connsiteY346" fmla="*/ 5022 h 19998"/>
                <a:gd name="connsiteX347" fmla="*/ 1276 w 19998"/>
                <a:gd name="connsiteY347" fmla="*/ 5003 h 19998"/>
                <a:gd name="connsiteX348" fmla="*/ 1276 w 19998"/>
                <a:gd name="connsiteY348" fmla="*/ 5022 h 19998"/>
                <a:gd name="connsiteX349" fmla="*/ 1298 w 19998"/>
                <a:gd name="connsiteY349" fmla="*/ 5022 h 19998"/>
                <a:gd name="connsiteX350" fmla="*/ 1341 w 19998"/>
                <a:gd name="connsiteY350" fmla="*/ 5165 h 19998"/>
                <a:gd name="connsiteX351" fmla="*/ 1524 w 19998"/>
                <a:gd name="connsiteY351" fmla="*/ 5069 h 19998"/>
                <a:gd name="connsiteX352" fmla="*/ 1562 w 19998"/>
                <a:gd name="connsiteY352" fmla="*/ 5069 h 19998"/>
                <a:gd name="connsiteX353" fmla="*/ 1815 w 19998"/>
                <a:gd name="connsiteY353" fmla="*/ 5125 h 19998"/>
                <a:gd name="connsiteX354" fmla="*/ 1936 w 19998"/>
                <a:gd name="connsiteY354" fmla="*/ 5165 h 19998"/>
                <a:gd name="connsiteX355" fmla="*/ 1936 w 19998"/>
                <a:gd name="connsiteY355" fmla="*/ 5149 h 19998"/>
                <a:gd name="connsiteX356" fmla="*/ 1979 w 19998"/>
                <a:gd name="connsiteY356" fmla="*/ 5003 h 19998"/>
                <a:gd name="connsiteX357" fmla="*/ 1936 w 19998"/>
                <a:gd name="connsiteY357" fmla="*/ 4939 h 19998"/>
                <a:gd name="connsiteX358" fmla="*/ 2103 w 19998"/>
                <a:gd name="connsiteY358" fmla="*/ 4820 h 19998"/>
                <a:gd name="connsiteX359" fmla="*/ 2496 w 19998"/>
                <a:gd name="connsiteY359" fmla="*/ 4777 h 19998"/>
                <a:gd name="connsiteX360" fmla="*/ 2536 w 19998"/>
                <a:gd name="connsiteY360" fmla="*/ 4860 h 19998"/>
                <a:gd name="connsiteX361" fmla="*/ 2722 w 19998"/>
                <a:gd name="connsiteY361" fmla="*/ 4761 h 19998"/>
                <a:gd name="connsiteX362" fmla="*/ 2722 w 19998"/>
                <a:gd name="connsiteY362" fmla="*/ 4900 h 19998"/>
                <a:gd name="connsiteX363" fmla="*/ 2805 w 19998"/>
                <a:gd name="connsiteY363" fmla="*/ 4923 h 19998"/>
                <a:gd name="connsiteX364" fmla="*/ 2970 w 19998"/>
                <a:gd name="connsiteY364" fmla="*/ 5189 h 19998"/>
                <a:gd name="connsiteX365" fmla="*/ 3256 w 19998"/>
                <a:gd name="connsiteY365" fmla="*/ 5673 h 19998"/>
                <a:gd name="connsiteX366" fmla="*/ 3608 w 19998"/>
                <a:gd name="connsiteY366" fmla="*/ 5391 h 19998"/>
                <a:gd name="connsiteX367" fmla="*/ 3860 w 19998"/>
                <a:gd name="connsiteY367" fmla="*/ 5268 h 19998"/>
                <a:gd name="connsiteX368" fmla="*/ 3999 w 19998"/>
                <a:gd name="connsiteY368" fmla="*/ 5534 h 19998"/>
                <a:gd name="connsiteX369" fmla="*/ 4351 w 19998"/>
                <a:gd name="connsiteY369" fmla="*/ 5351 h 19998"/>
                <a:gd name="connsiteX370" fmla="*/ 4580 w 19998"/>
                <a:gd name="connsiteY370" fmla="*/ 5268 h 19998"/>
                <a:gd name="connsiteX371" fmla="*/ 4580 w 19998"/>
                <a:gd name="connsiteY371" fmla="*/ 5471 h 19998"/>
                <a:gd name="connsiteX372" fmla="*/ 4994 w 19998"/>
                <a:gd name="connsiteY372" fmla="*/ 5449 h 19998"/>
                <a:gd name="connsiteX373" fmla="*/ 5323 w 19998"/>
                <a:gd name="connsiteY373" fmla="*/ 5471 h 19998"/>
                <a:gd name="connsiteX374" fmla="*/ 5242 w 19998"/>
                <a:gd name="connsiteY374" fmla="*/ 5407 h 19998"/>
                <a:gd name="connsiteX375" fmla="*/ 4994 w 19998"/>
                <a:gd name="connsiteY375" fmla="*/ 5003 h 19998"/>
                <a:gd name="connsiteX376" fmla="*/ 4970 w 19998"/>
                <a:gd name="connsiteY376" fmla="*/ 5003 h 19998"/>
                <a:gd name="connsiteX377" fmla="*/ 5054 w 19998"/>
                <a:gd name="connsiteY377" fmla="*/ 4618 h 19998"/>
                <a:gd name="connsiteX378" fmla="*/ 5054 w 19998"/>
                <a:gd name="connsiteY378" fmla="*/ 4601 h 19998"/>
                <a:gd name="connsiteX379" fmla="*/ 5037 w 19998"/>
                <a:gd name="connsiteY379" fmla="*/ 4618 h 19998"/>
                <a:gd name="connsiteX380" fmla="*/ 5011 w 19998"/>
                <a:gd name="connsiteY380" fmla="*/ 4131 h 19998"/>
                <a:gd name="connsiteX381" fmla="*/ 4642 w 19998"/>
                <a:gd name="connsiteY381" fmla="*/ 3335 h 19998"/>
                <a:gd name="connsiteX382" fmla="*/ 4663 w 19998"/>
                <a:gd name="connsiteY382" fmla="*/ 3092 h 19998"/>
                <a:gd name="connsiteX383" fmla="*/ 4563 w 19998"/>
                <a:gd name="connsiteY383" fmla="*/ 3050 h 19998"/>
                <a:gd name="connsiteX384" fmla="*/ 4684 w 19998"/>
                <a:gd name="connsiteY384" fmla="*/ 2947 h 19998"/>
                <a:gd name="connsiteX385" fmla="*/ 5242 w 19998"/>
                <a:gd name="connsiteY385" fmla="*/ 3092 h 19998"/>
                <a:gd name="connsiteX386" fmla="*/ 5258 w 19998"/>
                <a:gd name="connsiteY386" fmla="*/ 3029 h 19998"/>
                <a:gd name="connsiteX387" fmla="*/ 5570 w 19998"/>
                <a:gd name="connsiteY387" fmla="*/ 3050 h 19998"/>
                <a:gd name="connsiteX388" fmla="*/ 5632 w 19998"/>
                <a:gd name="connsiteY388" fmla="*/ 3252 h 19998"/>
                <a:gd name="connsiteX389" fmla="*/ 5592 w 19998"/>
                <a:gd name="connsiteY389" fmla="*/ 3252 h 19998"/>
                <a:gd name="connsiteX390" fmla="*/ 5570 w 19998"/>
                <a:gd name="connsiteY390" fmla="*/ 3316 h 19998"/>
                <a:gd name="connsiteX391" fmla="*/ 5511 w 19998"/>
                <a:gd name="connsiteY391" fmla="*/ 3316 h 19998"/>
                <a:gd name="connsiteX392" fmla="*/ 5675 w 19998"/>
                <a:gd name="connsiteY392" fmla="*/ 3800 h 19998"/>
                <a:gd name="connsiteX393" fmla="*/ 5649 w 19998"/>
                <a:gd name="connsiteY393" fmla="*/ 3826 h 19998"/>
                <a:gd name="connsiteX394" fmla="*/ 5732 w 19998"/>
                <a:gd name="connsiteY394" fmla="*/ 3842 h 19998"/>
                <a:gd name="connsiteX395" fmla="*/ 5713 w 19998"/>
                <a:gd name="connsiteY395" fmla="*/ 3842 h 19998"/>
                <a:gd name="connsiteX396" fmla="*/ 5732 w 19998"/>
                <a:gd name="connsiteY396" fmla="*/ 3882 h 19998"/>
                <a:gd name="connsiteX397" fmla="*/ 5775 w 19998"/>
                <a:gd name="connsiteY397" fmla="*/ 3882 h 19998"/>
                <a:gd name="connsiteX398" fmla="*/ 5861 w 19998"/>
                <a:gd name="connsiteY398" fmla="*/ 3762 h 19998"/>
                <a:gd name="connsiteX399" fmla="*/ 6499 w 19998"/>
                <a:gd name="connsiteY399" fmla="*/ 3906 h 19998"/>
                <a:gd name="connsiteX400" fmla="*/ 7611 w 19998"/>
                <a:gd name="connsiteY400" fmla="*/ 3826 h 19998"/>
                <a:gd name="connsiteX401" fmla="*/ 7923 w 19998"/>
                <a:gd name="connsiteY401" fmla="*/ 3722 h 19998"/>
                <a:gd name="connsiteX402" fmla="*/ 8045 w 19998"/>
                <a:gd name="connsiteY402" fmla="*/ 3703 h 19998"/>
                <a:gd name="connsiteX403" fmla="*/ 7611 w 19998"/>
                <a:gd name="connsiteY403" fmla="*/ 3600 h 19998"/>
                <a:gd name="connsiteX404" fmla="*/ 7611 w 19998"/>
                <a:gd name="connsiteY404" fmla="*/ 3581 h 19998"/>
                <a:gd name="connsiteX405" fmla="*/ 7799 w 19998"/>
                <a:gd name="connsiteY405" fmla="*/ 3092 h 19998"/>
                <a:gd name="connsiteX406" fmla="*/ 9574 w 19998"/>
                <a:gd name="connsiteY406" fmla="*/ 2317 h 19998"/>
                <a:gd name="connsiteX407" fmla="*/ 9843 w 19998"/>
                <a:gd name="connsiteY407" fmla="*/ 1993 h 19998"/>
                <a:gd name="connsiteX408" fmla="*/ 9902 w 19998"/>
                <a:gd name="connsiteY408" fmla="*/ 2051 h 19998"/>
                <a:gd name="connsiteX409" fmla="*/ 10031 w 19998"/>
                <a:gd name="connsiteY409" fmla="*/ 2051 h 19998"/>
                <a:gd name="connsiteX410" fmla="*/ 9964 w 19998"/>
                <a:gd name="connsiteY410" fmla="*/ 1972 h 19998"/>
                <a:gd name="connsiteX411" fmla="*/ 9943 w 19998"/>
                <a:gd name="connsiteY411" fmla="*/ 1993 h 19998"/>
                <a:gd name="connsiteX412" fmla="*/ 9843 w 19998"/>
                <a:gd name="connsiteY412" fmla="*/ 1645 h 19998"/>
                <a:gd name="connsiteX413" fmla="*/ 9902 w 19998"/>
                <a:gd name="connsiteY413" fmla="*/ 1645 h 19998"/>
                <a:gd name="connsiteX414" fmla="*/ 9902 w 19998"/>
                <a:gd name="connsiteY414" fmla="*/ 1628 h 19998"/>
                <a:gd name="connsiteX415" fmla="*/ 9902 w 19998"/>
                <a:gd name="connsiteY415" fmla="*/ 1607 h 19998"/>
                <a:gd name="connsiteX416" fmla="*/ 9843 w 19998"/>
                <a:gd name="connsiteY416" fmla="*/ 1542 h 19998"/>
                <a:gd name="connsiteX417" fmla="*/ 9886 w 19998"/>
                <a:gd name="connsiteY417" fmla="*/ 1260 h 19998"/>
                <a:gd name="connsiteX418" fmla="*/ 9926 w 19998"/>
                <a:gd name="connsiteY418" fmla="*/ 1243 h 19998"/>
                <a:gd name="connsiteX419" fmla="*/ 9886 w 19998"/>
                <a:gd name="connsiteY419" fmla="*/ 815 h 19998"/>
                <a:gd name="connsiteX420" fmla="*/ 9902 w 19998"/>
                <a:gd name="connsiteY420" fmla="*/ 815 h 19998"/>
                <a:gd name="connsiteX421" fmla="*/ 9886 w 19998"/>
                <a:gd name="connsiteY421" fmla="*/ 484 h 19998"/>
                <a:gd name="connsiteX422" fmla="*/ 10645 w 19998"/>
                <a:gd name="connsiteY422" fmla="*/ 186 h 19998"/>
                <a:gd name="connsiteX423" fmla="*/ 11307 w 19998"/>
                <a:gd name="connsiteY423" fmla="*/ 0 h 19998"/>
                <a:gd name="connsiteX424" fmla="*/ 11431 w 19998"/>
                <a:gd name="connsiteY424" fmla="*/ 324 h 19998"/>
                <a:gd name="connsiteX425" fmla="*/ 11431 w 19998"/>
                <a:gd name="connsiteY425" fmla="*/ 630 h 19998"/>
                <a:gd name="connsiteX426" fmla="*/ 11577 w 19998"/>
                <a:gd name="connsiteY426" fmla="*/ 630 h 19998"/>
                <a:gd name="connsiteX427" fmla="*/ 11700 w 19998"/>
                <a:gd name="connsiteY427" fmla="*/ 832 h 19998"/>
                <a:gd name="connsiteX428" fmla="*/ 11822 w 19998"/>
                <a:gd name="connsiteY428" fmla="*/ 895 h 19998"/>
                <a:gd name="connsiteX429" fmla="*/ 12158 w 19998"/>
                <a:gd name="connsiteY429" fmla="*/ 670 h 19998"/>
                <a:gd name="connsiteX430" fmla="*/ 12279 w 19998"/>
                <a:gd name="connsiteY430" fmla="*/ 792 h 19998"/>
                <a:gd name="connsiteX431" fmla="*/ 12255 w 19998"/>
                <a:gd name="connsiteY431" fmla="*/ 815 h 19998"/>
                <a:gd name="connsiteX432" fmla="*/ 12360 w 19998"/>
                <a:gd name="connsiteY432" fmla="*/ 895 h 19998"/>
                <a:gd name="connsiteX433" fmla="*/ 12360 w 19998"/>
                <a:gd name="connsiteY433" fmla="*/ 912 h 19998"/>
                <a:gd name="connsiteX434" fmla="*/ 12339 w 19998"/>
                <a:gd name="connsiteY434" fmla="*/ 935 h 19998"/>
                <a:gd name="connsiteX435" fmla="*/ 12548 w 19998"/>
                <a:gd name="connsiteY435" fmla="*/ 1342 h 19998"/>
                <a:gd name="connsiteX436" fmla="*/ 12753 w 19998"/>
                <a:gd name="connsiteY436" fmla="*/ 1260 h 19998"/>
                <a:gd name="connsiteX437" fmla="*/ 12729 w 19998"/>
                <a:gd name="connsiteY437" fmla="*/ 1363 h 19998"/>
                <a:gd name="connsiteX438" fmla="*/ 12834 w 19998"/>
                <a:gd name="connsiteY438" fmla="*/ 1323 h 19998"/>
                <a:gd name="connsiteX439" fmla="*/ 12853 w 19998"/>
                <a:gd name="connsiteY439" fmla="*/ 1342 h 19998"/>
                <a:gd name="connsiteX440" fmla="*/ 12901 w 19998"/>
                <a:gd name="connsiteY440" fmla="*/ 1342 h 19998"/>
                <a:gd name="connsiteX441" fmla="*/ 13039 w 19998"/>
                <a:gd name="connsiteY441" fmla="*/ 1769 h 19998"/>
                <a:gd name="connsiteX442" fmla="*/ 13039 w 19998"/>
                <a:gd name="connsiteY442" fmla="*/ 1751 h 19998"/>
                <a:gd name="connsiteX443" fmla="*/ 13065 w 19998"/>
                <a:gd name="connsiteY443" fmla="*/ 1751 h 19998"/>
                <a:gd name="connsiteX444" fmla="*/ 13082 w 19998"/>
                <a:gd name="connsiteY444" fmla="*/ 1671 h 19998"/>
                <a:gd name="connsiteX445" fmla="*/ 13186 w 19998"/>
                <a:gd name="connsiteY445" fmla="*/ 1645 h 19998"/>
                <a:gd name="connsiteX446" fmla="*/ 13203 w 19998"/>
                <a:gd name="connsiteY446" fmla="*/ 1671 h 19998"/>
                <a:gd name="connsiteX447" fmla="*/ 13203 w 19998"/>
                <a:gd name="connsiteY447" fmla="*/ 1645 h 19998"/>
                <a:gd name="connsiteX448" fmla="*/ 13267 w 19998"/>
                <a:gd name="connsiteY448" fmla="*/ 1645 h 19998"/>
                <a:gd name="connsiteX449" fmla="*/ 13267 w 19998"/>
                <a:gd name="connsiteY449" fmla="*/ 1671 h 19998"/>
                <a:gd name="connsiteX450" fmla="*/ 13308 w 19998"/>
                <a:gd name="connsiteY450" fmla="*/ 1687 h 19998"/>
                <a:gd name="connsiteX451" fmla="*/ 13308 w 19998"/>
                <a:gd name="connsiteY451" fmla="*/ 1711 h 19998"/>
                <a:gd name="connsiteX452" fmla="*/ 13515 w 19998"/>
                <a:gd name="connsiteY452" fmla="*/ 1628 h 19998"/>
                <a:gd name="connsiteX453" fmla="*/ 13598 w 19998"/>
                <a:gd name="connsiteY453" fmla="*/ 1751 h 19998"/>
                <a:gd name="connsiteX454" fmla="*/ 13660 w 19998"/>
                <a:gd name="connsiteY454" fmla="*/ 1769 h 19998"/>
                <a:gd name="connsiteX455" fmla="*/ 13660 w 19998"/>
                <a:gd name="connsiteY455" fmla="*/ 1833 h 19998"/>
                <a:gd name="connsiteX456" fmla="*/ 13677 w 19998"/>
                <a:gd name="connsiteY456" fmla="*/ 1833 h 19998"/>
                <a:gd name="connsiteX457" fmla="*/ 13677 w 19998"/>
                <a:gd name="connsiteY457" fmla="*/ 1849 h 19998"/>
                <a:gd name="connsiteX458" fmla="*/ 13725 w 19998"/>
                <a:gd name="connsiteY458" fmla="*/ 1849 h 19998"/>
                <a:gd name="connsiteX459" fmla="*/ 13703 w 19998"/>
                <a:gd name="connsiteY459" fmla="*/ 1833 h 19998"/>
                <a:gd name="connsiteX460" fmla="*/ 13725 w 19998"/>
                <a:gd name="connsiteY460" fmla="*/ 1791 h 19998"/>
                <a:gd name="connsiteX461" fmla="*/ 13808 w 19998"/>
                <a:gd name="connsiteY461" fmla="*/ 1873 h 19998"/>
                <a:gd name="connsiteX462" fmla="*/ 13725 w 19998"/>
                <a:gd name="connsiteY462" fmla="*/ 2155 h 19998"/>
                <a:gd name="connsiteX463" fmla="*/ 13725 w 19998"/>
                <a:gd name="connsiteY463" fmla="*/ 2138 h 19998"/>
                <a:gd name="connsiteX464" fmla="*/ 13784 w 19998"/>
                <a:gd name="connsiteY464" fmla="*/ 2155 h 19998"/>
                <a:gd name="connsiteX465" fmla="*/ 13825 w 19998"/>
                <a:gd name="connsiteY465" fmla="*/ 2301 h 19998"/>
                <a:gd name="connsiteX466" fmla="*/ 13703 w 19998"/>
                <a:gd name="connsiteY466" fmla="*/ 2420 h 19998"/>
                <a:gd name="connsiteX467" fmla="*/ 13741 w 19998"/>
                <a:gd name="connsiteY467" fmla="*/ 2463 h 19998"/>
                <a:gd name="connsiteX468" fmla="*/ 13703 w 19998"/>
                <a:gd name="connsiteY468" fmla="*/ 2503 h 19998"/>
                <a:gd name="connsiteX469" fmla="*/ 13784 w 19998"/>
                <a:gd name="connsiteY469" fmla="*/ 2519 h 19998"/>
                <a:gd name="connsiteX470" fmla="*/ 13784 w 19998"/>
                <a:gd name="connsiteY470" fmla="*/ 2540 h 19998"/>
                <a:gd name="connsiteX471" fmla="*/ 13849 w 19998"/>
                <a:gd name="connsiteY471" fmla="*/ 2540 h 19998"/>
                <a:gd name="connsiteX472" fmla="*/ 14280 w 19998"/>
                <a:gd name="connsiteY472" fmla="*/ 2540 h 19998"/>
                <a:gd name="connsiteX473" fmla="*/ 14527 w 19998"/>
                <a:gd name="connsiteY473" fmla="*/ 2437 h 19998"/>
                <a:gd name="connsiteX474" fmla="*/ 14527 w 19998"/>
                <a:gd name="connsiteY474" fmla="*/ 2218 h 19998"/>
                <a:gd name="connsiteX475" fmla="*/ 14715 w 19998"/>
                <a:gd name="connsiteY475" fmla="*/ 2051 h 19998"/>
                <a:gd name="connsiteX476" fmla="*/ 14815 w 19998"/>
                <a:gd name="connsiteY476" fmla="*/ 2115 h 19998"/>
                <a:gd name="connsiteX477" fmla="*/ 14775 w 19998"/>
                <a:gd name="connsiteY477" fmla="*/ 2138 h 19998"/>
                <a:gd name="connsiteX478" fmla="*/ 14796 w 19998"/>
                <a:gd name="connsiteY478" fmla="*/ 2218 h 19998"/>
                <a:gd name="connsiteX479" fmla="*/ 14756 w 19998"/>
                <a:gd name="connsiteY479" fmla="*/ 2195 h 19998"/>
                <a:gd name="connsiteX480" fmla="*/ 14732 w 19998"/>
                <a:gd name="connsiteY480" fmla="*/ 2218 h 19998"/>
                <a:gd name="connsiteX481" fmla="*/ 14756 w 19998"/>
                <a:gd name="connsiteY481" fmla="*/ 2237 h 19998"/>
                <a:gd name="connsiteX482" fmla="*/ 14732 w 19998"/>
                <a:gd name="connsiteY482" fmla="*/ 2275 h 19998"/>
                <a:gd name="connsiteX483" fmla="*/ 14715 w 19998"/>
                <a:gd name="connsiteY483" fmla="*/ 2275 h 19998"/>
                <a:gd name="connsiteX484" fmla="*/ 14756 w 19998"/>
                <a:gd name="connsiteY484" fmla="*/ 2341 h 19998"/>
                <a:gd name="connsiteX485" fmla="*/ 14675 w 19998"/>
                <a:gd name="connsiteY485" fmla="*/ 2519 h 19998"/>
                <a:gd name="connsiteX486" fmla="*/ 14815 w 19998"/>
                <a:gd name="connsiteY486" fmla="*/ 2622 h 19998"/>
                <a:gd name="connsiteX487" fmla="*/ 14796 w 19998"/>
                <a:gd name="connsiteY487" fmla="*/ 2904 h 19998"/>
                <a:gd name="connsiteX488" fmla="*/ 14918 w 19998"/>
                <a:gd name="connsiteY488" fmla="*/ 2904 h 19998"/>
                <a:gd name="connsiteX489" fmla="*/ 14918 w 19998"/>
                <a:gd name="connsiteY489" fmla="*/ 2867 h 19998"/>
                <a:gd name="connsiteX490" fmla="*/ 15001 w 19998"/>
                <a:gd name="connsiteY490" fmla="*/ 2888 h 19998"/>
                <a:gd name="connsiteX491" fmla="*/ 15230 w 19998"/>
                <a:gd name="connsiteY491" fmla="*/ 3074 h 19998"/>
                <a:gd name="connsiteX492" fmla="*/ 15249 w 19998"/>
                <a:gd name="connsiteY492" fmla="*/ 3050 h 19998"/>
                <a:gd name="connsiteX493" fmla="*/ 15249 w 19998"/>
                <a:gd name="connsiteY493" fmla="*/ 3114 h 19998"/>
                <a:gd name="connsiteX494" fmla="*/ 15330 w 19998"/>
                <a:gd name="connsiteY494" fmla="*/ 3114 h 19998"/>
                <a:gd name="connsiteX495" fmla="*/ 15418 w 19998"/>
                <a:gd name="connsiteY495" fmla="*/ 3114 h 19998"/>
                <a:gd name="connsiteX496" fmla="*/ 15499 w 19998"/>
                <a:gd name="connsiteY496" fmla="*/ 3196 h 19998"/>
                <a:gd name="connsiteX497" fmla="*/ 15475 w 19998"/>
                <a:gd name="connsiteY497" fmla="*/ 3252 h 19998"/>
                <a:gd name="connsiteX498" fmla="*/ 15499 w 19998"/>
                <a:gd name="connsiteY498" fmla="*/ 3295 h 19998"/>
                <a:gd name="connsiteX499" fmla="*/ 15499 w 19998"/>
                <a:gd name="connsiteY499" fmla="*/ 3276 h 19998"/>
                <a:gd name="connsiteX500" fmla="*/ 15599 w 19998"/>
                <a:gd name="connsiteY500" fmla="*/ 3276 h 19998"/>
                <a:gd name="connsiteX501" fmla="*/ 15704 w 19998"/>
                <a:gd name="connsiteY501" fmla="*/ 3374 h 19998"/>
                <a:gd name="connsiteX502" fmla="*/ 15682 w 19998"/>
                <a:gd name="connsiteY502" fmla="*/ 3414 h 19998"/>
                <a:gd name="connsiteX503" fmla="*/ 15723 w 19998"/>
                <a:gd name="connsiteY503" fmla="*/ 3478 h 19998"/>
                <a:gd name="connsiteX504" fmla="*/ 15704 w 19998"/>
                <a:gd name="connsiteY504" fmla="*/ 3497 h 19998"/>
                <a:gd name="connsiteX505" fmla="*/ 15747 w 19998"/>
                <a:gd name="connsiteY505" fmla="*/ 3534 h 19998"/>
                <a:gd name="connsiteX506" fmla="*/ 15747 w 19998"/>
                <a:gd name="connsiteY506" fmla="*/ 3518 h 19998"/>
                <a:gd name="connsiteX507" fmla="*/ 15935 w 19998"/>
                <a:gd name="connsiteY507" fmla="*/ 3478 h 19998"/>
                <a:gd name="connsiteX508" fmla="*/ 15935 w 19998"/>
                <a:gd name="connsiteY508" fmla="*/ 3518 h 19998"/>
                <a:gd name="connsiteX509" fmla="*/ 15951 w 19998"/>
                <a:gd name="connsiteY509" fmla="*/ 3518 h 19998"/>
                <a:gd name="connsiteX510" fmla="*/ 15992 w 19998"/>
                <a:gd name="connsiteY510" fmla="*/ 3414 h 19998"/>
                <a:gd name="connsiteX511" fmla="*/ 16156 w 19998"/>
                <a:gd name="connsiteY511" fmla="*/ 3414 h 19998"/>
                <a:gd name="connsiteX512" fmla="*/ 16156 w 19998"/>
                <a:gd name="connsiteY512" fmla="*/ 3374 h 19998"/>
                <a:gd name="connsiteX513" fmla="*/ 16302 w 19998"/>
                <a:gd name="connsiteY513" fmla="*/ 3436 h 19998"/>
                <a:gd name="connsiteX514" fmla="*/ 16285 w 19998"/>
                <a:gd name="connsiteY514" fmla="*/ 3454 h 19998"/>
                <a:gd name="connsiteX515" fmla="*/ 16366 w 19998"/>
                <a:gd name="connsiteY515" fmla="*/ 3518 h 19998"/>
                <a:gd name="connsiteX516" fmla="*/ 16490 w 19998"/>
                <a:gd name="connsiteY516" fmla="*/ 3518 h 19998"/>
                <a:gd name="connsiteX517" fmla="*/ 16506 w 19998"/>
                <a:gd name="connsiteY517" fmla="*/ 3600 h 19998"/>
                <a:gd name="connsiteX518" fmla="*/ 16590 w 19998"/>
                <a:gd name="connsiteY518" fmla="*/ 3624 h 19998"/>
                <a:gd name="connsiteX519" fmla="*/ 16611 w 19998"/>
                <a:gd name="connsiteY519" fmla="*/ 3581 h 19998"/>
                <a:gd name="connsiteX520" fmla="*/ 16694 w 19998"/>
                <a:gd name="connsiteY520" fmla="*/ 3600 h 19998"/>
                <a:gd name="connsiteX521" fmla="*/ 16694 w 19998"/>
                <a:gd name="connsiteY521" fmla="*/ 3560 h 19998"/>
                <a:gd name="connsiteX522" fmla="*/ 16716 w 19998"/>
                <a:gd name="connsiteY522" fmla="*/ 3560 h 19998"/>
                <a:gd name="connsiteX523" fmla="*/ 16716 w 19998"/>
                <a:gd name="connsiteY523" fmla="*/ 3518 h 19998"/>
                <a:gd name="connsiteX524" fmla="*/ 16759 w 19998"/>
                <a:gd name="connsiteY524" fmla="*/ 3497 h 19998"/>
                <a:gd name="connsiteX525" fmla="*/ 16759 w 19998"/>
                <a:gd name="connsiteY525" fmla="*/ 3478 h 19998"/>
                <a:gd name="connsiteX526" fmla="*/ 16940 w 19998"/>
                <a:gd name="connsiteY526" fmla="*/ 3478 h 19998"/>
                <a:gd name="connsiteX527" fmla="*/ 17085 w 19998"/>
                <a:gd name="connsiteY527" fmla="*/ 3560 h 19998"/>
                <a:gd name="connsiteX528" fmla="*/ 17085 w 19998"/>
                <a:gd name="connsiteY528" fmla="*/ 3534 h 19998"/>
                <a:gd name="connsiteX529" fmla="*/ 17192 w 19998"/>
                <a:gd name="connsiteY529" fmla="*/ 3518 h 19998"/>
                <a:gd name="connsiteX530" fmla="*/ 17192 w 19998"/>
                <a:gd name="connsiteY530" fmla="*/ 3534 h 19998"/>
                <a:gd name="connsiteX531" fmla="*/ 17373 w 19998"/>
                <a:gd name="connsiteY531" fmla="*/ 3640 h 19998"/>
                <a:gd name="connsiteX532" fmla="*/ 17354 w 19998"/>
                <a:gd name="connsiteY532" fmla="*/ 3663 h 19998"/>
                <a:gd name="connsiteX533" fmla="*/ 17437 w 19998"/>
                <a:gd name="connsiteY533" fmla="*/ 3783 h 19998"/>
                <a:gd name="connsiteX534" fmla="*/ 17397 w 19998"/>
                <a:gd name="connsiteY534" fmla="*/ 3783 h 19998"/>
                <a:gd name="connsiteX535" fmla="*/ 17414 w 19998"/>
                <a:gd name="connsiteY535" fmla="*/ 3826 h 19998"/>
                <a:gd name="connsiteX536" fmla="*/ 17437 w 19998"/>
                <a:gd name="connsiteY536" fmla="*/ 3826 h 19998"/>
                <a:gd name="connsiteX537" fmla="*/ 17602 w 19998"/>
                <a:gd name="connsiteY537" fmla="*/ 4028 h 19998"/>
                <a:gd name="connsiteX538" fmla="*/ 17623 w 19998"/>
                <a:gd name="connsiteY538" fmla="*/ 4091 h 19998"/>
                <a:gd name="connsiteX539" fmla="*/ 17642 w 19998"/>
                <a:gd name="connsiteY539" fmla="*/ 4091 h 19998"/>
                <a:gd name="connsiteX540" fmla="*/ 17683 w 19998"/>
                <a:gd name="connsiteY540" fmla="*/ 4211 h 19998"/>
                <a:gd name="connsiteX541" fmla="*/ 17849 w 19998"/>
                <a:gd name="connsiteY541" fmla="*/ 4211 h 19998"/>
                <a:gd name="connsiteX542" fmla="*/ 17849 w 19998"/>
                <a:gd name="connsiteY542" fmla="*/ 4171 h 19998"/>
                <a:gd name="connsiteX543" fmla="*/ 17871 w 19998"/>
                <a:gd name="connsiteY543" fmla="*/ 4171 h 19998"/>
                <a:gd name="connsiteX544" fmla="*/ 17830 w 19998"/>
                <a:gd name="connsiteY544" fmla="*/ 4091 h 19998"/>
                <a:gd name="connsiteX545" fmla="*/ 17871 w 19998"/>
                <a:gd name="connsiteY545" fmla="*/ 4065 h 19998"/>
                <a:gd name="connsiteX546" fmla="*/ 17935 w 19998"/>
                <a:gd name="connsiteY546" fmla="*/ 4091 h 19998"/>
                <a:gd name="connsiteX547" fmla="*/ 17976 w 19998"/>
                <a:gd name="connsiteY547" fmla="*/ 4065 h 19998"/>
                <a:gd name="connsiteX548" fmla="*/ 18019 w 19998"/>
                <a:gd name="connsiteY548" fmla="*/ 4091 h 19998"/>
                <a:gd name="connsiteX549" fmla="*/ 18140 w 19998"/>
                <a:gd name="connsiteY549" fmla="*/ 4131 h 19998"/>
                <a:gd name="connsiteX550" fmla="*/ 18183 w 19998"/>
                <a:gd name="connsiteY550" fmla="*/ 4293 h 19998"/>
                <a:gd name="connsiteX551" fmla="*/ 18200 w 19998"/>
                <a:gd name="connsiteY551" fmla="*/ 4293 h 19998"/>
                <a:gd name="connsiteX552" fmla="*/ 18223 w 19998"/>
                <a:gd name="connsiteY552" fmla="*/ 4211 h 19998"/>
                <a:gd name="connsiteX553" fmla="*/ 18240 w 19998"/>
                <a:gd name="connsiteY553" fmla="*/ 4211 h 19998"/>
                <a:gd name="connsiteX554" fmla="*/ 18240 w 19998"/>
                <a:gd name="connsiteY554" fmla="*/ 4230 h 19998"/>
                <a:gd name="connsiteX555" fmla="*/ 18281 w 19998"/>
                <a:gd name="connsiteY555" fmla="*/ 4230 h 19998"/>
                <a:gd name="connsiteX556" fmla="*/ 18328 w 19998"/>
                <a:gd name="connsiteY556" fmla="*/ 4270 h 19998"/>
                <a:gd name="connsiteX557" fmla="*/ 18369 w 19998"/>
                <a:gd name="connsiteY557" fmla="*/ 4253 h 19998"/>
                <a:gd name="connsiteX558" fmla="*/ 18388 w 19998"/>
                <a:gd name="connsiteY558" fmla="*/ 4270 h 19998"/>
                <a:gd name="connsiteX559" fmla="*/ 18531 w 19998"/>
                <a:gd name="connsiteY559" fmla="*/ 4253 h 19998"/>
                <a:gd name="connsiteX560" fmla="*/ 18531 w 19998"/>
                <a:gd name="connsiteY560" fmla="*/ 4270 h 19998"/>
                <a:gd name="connsiteX561" fmla="*/ 18631 w 19998"/>
                <a:gd name="connsiteY561" fmla="*/ 4211 h 19998"/>
                <a:gd name="connsiteX562" fmla="*/ 18631 w 19998"/>
                <a:gd name="connsiteY562" fmla="*/ 4131 h 19998"/>
                <a:gd name="connsiteX563" fmla="*/ 18762 w 19998"/>
                <a:gd name="connsiteY563" fmla="*/ 4108 h 19998"/>
                <a:gd name="connsiteX564" fmla="*/ 18778 w 19998"/>
                <a:gd name="connsiteY564" fmla="*/ 4148 h 19998"/>
                <a:gd name="connsiteX565" fmla="*/ 18821 w 19998"/>
                <a:gd name="connsiteY565" fmla="*/ 4131 h 19998"/>
                <a:gd name="connsiteX566" fmla="*/ 18943 w 19998"/>
                <a:gd name="connsiteY566" fmla="*/ 4333 h 19998"/>
                <a:gd name="connsiteX567" fmla="*/ 19047 w 19998"/>
                <a:gd name="connsiteY567" fmla="*/ 4333 h 19998"/>
                <a:gd name="connsiteX568" fmla="*/ 19064 w 19998"/>
                <a:gd name="connsiteY568" fmla="*/ 4392 h 19998"/>
                <a:gd name="connsiteX569" fmla="*/ 19152 w 19998"/>
                <a:gd name="connsiteY569" fmla="*/ 4392 h 19998"/>
                <a:gd name="connsiteX570" fmla="*/ 19152 w 19998"/>
                <a:gd name="connsiteY570" fmla="*/ 4373 h 19998"/>
                <a:gd name="connsiteX571" fmla="*/ 19212 w 19998"/>
                <a:gd name="connsiteY571" fmla="*/ 4373 h 19998"/>
                <a:gd name="connsiteX572" fmla="*/ 19212 w 19998"/>
                <a:gd name="connsiteY572" fmla="*/ 4392 h 19998"/>
                <a:gd name="connsiteX573" fmla="*/ 19317 w 19998"/>
                <a:gd name="connsiteY573" fmla="*/ 4333 h 19998"/>
                <a:gd name="connsiteX574" fmla="*/ 19417 w 19998"/>
                <a:gd name="connsiteY574" fmla="*/ 4392 h 19998"/>
                <a:gd name="connsiteX575" fmla="*/ 19443 w 19998"/>
                <a:gd name="connsiteY575" fmla="*/ 4373 h 19998"/>
                <a:gd name="connsiteX576" fmla="*/ 19500 w 19998"/>
                <a:gd name="connsiteY576" fmla="*/ 4373 h 19998"/>
                <a:gd name="connsiteX577" fmla="*/ 19521 w 19998"/>
                <a:gd name="connsiteY577" fmla="*/ 4352 h 19998"/>
                <a:gd name="connsiteX578" fmla="*/ 19998 w 19998"/>
                <a:gd name="connsiteY578" fmla="*/ 4512 h 19998"/>
                <a:gd name="connsiteX579" fmla="*/ 19750 w 19998"/>
                <a:gd name="connsiteY579" fmla="*/ 4939 h 19998"/>
                <a:gd name="connsiteX580" fmla="*/ 19712 w 19998"/>
                <a:gd name="connsiteY580" fmla="*/ 4939 h 19998"/>
                <a:gd name="connsiteX581" fmla="*/ 19686 w 19998"/>
                <a:gd name="connsiteY581" fmla="*/ 5003 h 19998"/>
                <a:gd name="connsiteX582" fmla="*/ 19645 w 19998"/>
                <a:gd name="connsiteY582" fmla="*/ 5003 h 19998"/>
                <a:gd name="connsiteX583" fmla="*/ 19131 w 19998"/>
                <a:gd name="connsiteY583" fmla="*/ 6512 h 19998"/>
                <a:gd name="connsiteX584" fmla="*/ 19236 w 19998"/>
                <a:gd name="connsiteY584" fmla="*/ 7750 h 19998"/>
                <a:gd name="connsiteX585" fmla="*/ 19212 w 19998"/>
                <a:gd name="connsiteY585" fmla="*/ 7750 h 19998"/>
                <a:gd name="connsiteX586" fmla="*/ 19090 w 19998"/>
                <a:gd name="connsiteY586" fmla="*/ 7870 h 19998"/>
                <a:gd name="connsiteX587" fmla="*/ 19152 w 19998"/>
                <a:gd name="connsiteY587" fmla="*/ 7853 h 19998"/>
                <a:gd name="connsiteX588" fmla="*/ 19064 w 19998"/>
                <a:gd name="connsiteY588" fmla="*/ 7973 h 19998"/>
                <a:gd name="connsiteX589" fmla="*/ 18983 w 19998"/>
                <a:gd name="connsiteY589" fmla="*/ 7973 h 19998"/>
                <a:gd name="connsiteX590" fmla="*/ 18714 w 19998"/>
                <a:gd name="connsiteY590" fmla="*/ 8135 h 19998"/>
                <a:gd name="connsiteX591" fmla="*/ 18695 w 19998"/>
                <a:gd name="connsiteY591" fmla="*/ 8093 h 19998"/>
                <a:gd name="connsiteX592" fmla="*/ 18614 w 19998"/>
                <a:gd name="connsiteY592" fmla="*/ 7997 h 19998"/>
                <a:gd name="connsiteX593" fmla="*/ 18304 w 19998"/>
                <a:gd name="connsiteY59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28 w 19998"/>
                <a:gd name="connsiteY215" fmla="*/ 18957 h 19998"/>
                <a:gd name="connsiteX216" fmla="*/ 8150 w 19998"/>
                <a:gd name="connsiteY216" fmla="*/ 19142 h 19998"/>
                <a:gd name="connsiteX217" fmla="*/ 8007 w 19998"/>
                <a:gd name="connsiteY217" fmla="*/ 19119 h 19998"/>
                <a:gd name="connsiteX218" fmla="*/ 7676 w 19998"/>
                <a:gd name="connsiteY218" fmla="*/ 19119 h 19998"/>
                <a:gd name="connsiteX219" fmla="*/ 7511 w 19998"/>
                <a:gd name="connsiteY219" fmla="*/ 19159 h 19998"/>
                <a:gd name="connsiteX220" fmla="*/ 6892 w 19998"/>
                <a:gd name="connsiteY220" fmla="*/ 19102 h 19998"/>
                <a:gd name="connsiteX221" fmla="*/ 6730 w 19998"/>
                <a:gd name="connsiteY221" fmla="*/ 18877 h 19998"/>
                <a:gd name="connsiteX222" fmla="*/ 6599 w 19998"/>
                <a:gd name="connsiteY222" fmla="*/ 18837 h 19998"/>
                <a:gd name="connsiteX223" fmla="*/ 6478 w 19998"/>
                <a:gd name="connsiteY223" fmla="*/ 18731 h 19998"/>
                <a:gd name="connsiteX224" fmla="*/ 6254 w 19998"/>
                <a:gd name="connsiteY224" fmla="*/ 18858 h 19998"/>
                <a:gd name="connsiteX225" fmla="*/ 6149 w 19998"/>
                <a:gd name="connsiteY225" fmla="*/ 18773 h 19998"/>
                <a:gd name="connsiteX226" fmla="*/ 6066 w 19998"/>
                <a:gd name="connsiteY226" fmla="*/ 18877 h 19998"/>
                <a:gd name="connsiteX227" fmla="*/ 5861 w 19998"/>
                <a:gd name="connsiteY227" fmla="*/ 18632 h 19998"/>
                <a:gd name="connsiteX228" fmla="*/ 5732 w 19998"/>
                <a:gd name="connsiteY228" fmla="*/ 18447 h 19998"/>
                <a:gd name="connsiteX229" fmla="*/ 5075 w 19998"/>
                <a:gd name="connsiteY229" fmla="*/ 18310 h 19998"/>
                <a:gd name="connsiteX230" fmla="*/ 4806 w 19998"/>
                <a:gd name="connsiteY230" fmla="*/ 18165 h 19998"/>
                <a:gd name="connsiteX231" fmla="*/ 4725 w 19998"/>
                <a:gd name="connsiteY231" fmla="*/ 18247 h 19998"/>
                <a:gd name="connsiteX232" fmla="*/ 4515 w 19998"/>
                <a:gd name="connsiteY232" fmla="*/ 18101 h 19998"/>
                <a:gd name="connsiteX233" fmla="*/ 4684 w 19998"/>
                <a:gd name="connsiteY233" fmla="*/ 17737 h 19998"/>
                <a:gd name="connsiteX234" fmla="*/ 4415 w 19998"/>
                <a:gd name="connsiteY234" fmla="*/ 17634 h 19998"/>
                <a:gd name="connsiteX235" fmla="*/ 4294 w 19998"/>
                <a:gd name="connsiteY235" fmla="*/ 17594 h 19998"/>
                <a:gd name="connsiteX236" fmla="*/ 4103 w 19998"/>
                <a:gd name="connsiteY236" fmla="*/ 17617 h 19998"/>
                <a:gd name="connsiteX237" fmla="*/ 4063 w 19998"/>
                <a:gd name="connsiteY237" fmla="*/ 17495 h 19998"/>
                <a:gd name="connsiteX238" fmla="*/ 4041 w 19998"/>
                <a:gd name="connsiteY238" fmla="*/ 17495 h 19998"/>
                <a:gd name="connsiteX239" fmla="*/ 4025 w 19998"/>
                <a:gd name="connsiteY239" fmla="*/ 17432 h 19998"/>
                <a:gd name="connsiteX240" fmla="*/ 4251 w 19998"/>
                <a:gd name="connsiteY240" fmla="*/ 17389 h 19998"/>
                <a:gd name="connsiteX241" fmla="*/ 4251 w 19998"/>
                <a:gd name="connsiteY241" fmla="*/ 17373 h 19998"/>
                <a:gd name="connsiteX242" fmla="*/ 4499 w 19998"/>
                <a:gd name="connsiteY242" fmla="*/ 17084 h 19998"/>
                <a:gd name="connsiteX243" fmla="*/ 5037 w 19998"/>
                <a:gd name="connsiteY243" fmla="*/ 14969 h 19998"/>
                <a:gd name="connsiteX244" fmla="*/ 5011 w 19998"/>
                <a:gd name="connsiteY244" fmla="*/ 14767 h 19998"/>
                <a:gd name="connsiteX245" fmla="*/ 5218 w 19998"/>
                <a:gd name="connsiteY245" fmla="*/ 14525 h 19998"/>
                <a:gd name="connsiteX246" fmla="*/ 5427 w 19998"/>
                <a:gd name="connsiteY246" fmla="*/ 14583 h 19998"/>
                <a:gd name="connsiteX247" fmla="*/ 5444 w 19998"/>
                <a:gd name="connsiteY247" fmla="*/ 14525 h 19998"/>
                <a:gd name="connsiteX248" fmla="*/ 5387 w 19998"/>
                <a:gd name="connsiteY248" fmla="*/ 14464 h 19998"/>
                <a:gd name="connsiteX249" fmla="*/ 5427 w 19998"/>
                <a:gd name="connsiteY249" fmla="*/ 14485 h 19998"/>
                <a:gd name="connsiteX250" fmla="*/ 5427 w 19998"/>
                <a:gd name="connsiteY250" fmla="*/ 14464 h 19998"/>
                <a:gd name="connsiteX251" fmla="*/ 5218 w 19998"/>
                <a:gd name="connsiteY251" fmla="*/ 14318 h 19998"/>
                <a:gd name="connsiteX252" fmla="*/ 5075 w 19998"/>
                <a:gd name="connsiteY252" fmla="*/ 14647 h 19998"/>
                <a:gd name="connsiteX253" fmla="*/ 5037 w 19998"/>
                <a:gd name="connsiteY253" fmla="*/ 14623 h 19998"/>
                <a:gd name="connsiteX254" fmla="*/ 5427 w 19998"/>
                <a:gd name="connsiteY254" fmla="*/ 12509 h 19998"/>
                <a:gd name="connsiteX255" fmla="*/ 5470 w 19998"/>
                <a:gd name="connsiteY255" fmla="*/ 12492 h 19998"/>
                <a:gd name="connsiteX256" fmla="*/ 5511 w 19998"/>
                <a:gd name="connsiteY256" fmla="*/ 12548 h 19998"/>
                <a:gd name="connsiteX257" fmla="*/ 5961 w 19998"/>
                <a:gd name="connsiteY257" fmla="*/ 13284 h 19998"/>
                <a:gd name="connsiteX258" fmla="*/ 6352 w 19998"/>
                <a:gd name="connsiteY258" fmla="*/ 14017 h 19998"/>
                <a:gd name="connsiteX259" fmla="*/ 6352 w 19998"/>
                <a:gd name="connsiteY259" fmla="*/ 13808 h 19998"/>
                <a:gd name="connsiteX260" fmla="*/ 6001 w 19998"/>
                <a:gd name="connsiteY260" fmla="*/ 13058 h 19998"/>
                <a:gd name="connsiteX261" fmla="*/ 5675 w 19998"/>
                <a:gd name="connsiteY261" fmla="*/ 12532 h 19998"/>
                <a:gd name="connsiteX262" fmla="*/ 5551 w 19998"/>
                <a:gd name="connsiteY262" fmla="*/ 12410 h 19998"/>
                <a:gd name="connsiteX263" fmla="*/ 5258 w 19998"/>
                <a:gd name="connsiteY263" fmla="*/ 12227 h 19998"/>
                <a:gd name="connsiteX264" fmla="*/ 5242 w 19998"/>
                <a:gd name="connsiteY264" fmla="*/ 12243 h 19998"/>
                <a:gd name="connsiteX265" fmla="*/ 5175 w 19998"/>
                <a:gd name="connsiteY265" fmla="*/ 11961 h 19998"/>
                <a:gd name="connsiteX266" fmla="*/ 5363 w 19998"/>
                <a:gd name="connsiteY266" fmla="*/ 11961 h 19998"/>
                <a:gd name="connsiteX267" fmla="*/ 5487 w 19998"/>
                <a:gd name="connsiteY267" fmla="*/ 11653 h 19998"/>
                <a:gd name="connsiteX268" fmla="*/ 5470 w 19998"/>
                <a:gd name="connsiteY268" fmla="*/ 11653 h 19998"/>
                <a:gd name="connsiteX269" fmla="*/ 5470 w 19998"/>
                <a:gd name="connsiteY269" fmla="*/ 11637 h 19998"/>
                <a:gd name="connsiteX270" fmla="*/ 5444 w 19998"/>
                <a:gd name="connsiteY270" fmla="*/ 11268 h 19998"/>
                <a:gd name="connsiteX271" fmla="*/ 5339 w 19998"/>
                <a:gd name="connsiteY271" fmla="*/ 11146 h 19998"/>
                <a:gd name="connsiteX272" fmla="*/ 5251 w 19998"/>
                <a:gd name="connsiteY272" fmla="*/ 10849 h 19998"/>
                <a:gd name="connsiteX273" fmla="*/ 4784 w 19998"/>
                <a:gd name="connsiteY273" fmla="*/ 10539 h 19998"/>
                <a:gd name="connsiteX274" fmla="*/ 4603 w 19998"/>
                <a:gd name="connsiteY274" fmla="*/ 10497 h 19998"/>
                <a:gd name="connsiteX275" fmla="*/ 4620 w 19998"/>
                <a:gd name="connsiteY275" fmla="*/ 10476 h 19998"/>
                <a:gd name="connsiteX276" fmla="*/ 3877 w 19998"/>
                <a:gd name="connsiteY276" fmla="*/ 9395 h 19998"/>
                <a:gd name="connsiteX277" fmla="*/ 3941 w 19998"/>
                <a:gd name="connsiteY277" fmla="*/ 9353 h 19998"/>
                <a:gd name="connsiteX278" fmla="*/ 3918 w 19998"/>
                <a:gd name="connsiteY278" fmla="*/ 9353 h 19998"/>
                <a:gd name="connsiteX279" fmla="*/ 4168 w 19998"/>
                <a:gd name="connsiteY279" fmla="*/ 9071 h 19998"/>
                <a:gd name="connsiteX280" fmla="*/ 3753 w 19998"/>
                <a:gd name="connsiteY280" fmla="*/ 8829 h 19998"/>
                <a:gd name="connsiteX281" fmla="*/ 3899 w 19998"/>
                <a:gd name="connsiteY281" fmla="*/ 8645 h 19998"/>
                <a:gd name="connsiteX282" fmla="*/ 3899 w 19998"/>
                <a:gd name="connsiteY282" fmla="*/ 8521 h 19998"/>
                <a:gd name="connsiteX283" fmla="*/ 4472 w 19998"/>
                <a:gd name="connsiteY283" fmla="*/ 8666 h 19998"/>
                <a:gd name="connsiteX284" fmla="*/ 3877 w 19998"/>
                <a:gd name="connsiteY284" fmla="*/ 8457 h 19998"/>
                <a:gd name="connsiteX285" fmla="*/ 3689 w 19998"/>
                <a:gd name="connsiteY285" fmla="*/ 8587 h 19998"/>
                <a:gd name="connsiteX286" fmla="*/ 3360 w 19998"/>
                <a:gd name="connsiteY286" fmla="*/ 8401 h 19998"/>
                <a:gd name="connsiteX287" fmla="*/ 3303 w 19998"/>
                <a:gd name="connsiteY287" fmla="*/ 8239 h 19998"/>
                <a:gd name="connsiteX288" fmla="*/ 3465 w 19998"/>
                <a:gd name="connsiteY288" fmla="*/ 8077 h 19998"/>
                <a:gd name="connsiteX289" fmla="*/ 3344 w 19998"/>
                <a:gd name="connsiteY289" fmla="*/ 7910 h 19998"/>
                <a:gd name="connsiteX290" fmla="*/ 2844 w 19998"/>
                <a:gd name="connsiteY290" fmla="*/ 7933 h 19998"/>
                <a:gd name="connsiteX291" fmla="*/ 3115 w 19998"/>
                <a:gd name="connsiteY291" fmla="*/ 7651 h 19998"/>
                <a:gd name="connsiteX292" fmla="*/ 2477 w 19998"/>
                <a:gd name="connsiteY292" fmla="*/ 7750 h 19998"/>
                <a:gd name="connsiteX293" fmla="*/ 2477 w 19998"/>
                <a:gd name="connsiteY293" fmla="*/ 7973 h 19998"/>
                <a:gd name="connsiteX294" fmla="*/ 2127 w 19998"/>
                <a:gd name="connsiteY294" fmla="*/ 7442 h 19998"/>
                <a:gd name="connsiteX295" fmla="*/ 1831 w 19998"/>
                <a:gd name="connsiteY295" fmla="*/ 7261 h 19998"/>
                <a:gd name="connsiteX296" fmla="*/ 1260 w 19998"/>
                <a:gd name="connsiteY296" fmla="*/ 6996 h 19998"/>
                <a:gd name="connsiteX297" fmla="*/ 1276 w 19998"/>
                <a:gd name="connsiteY297" fmla="*/ 6975 h 19998"/>
                <a:gd name="connsiteX298" fmla="*/ 1260 w 19998"/>
                <a:gd name="connsiteY298" fmla="*/ 6958 h 19998"/>
                <a:gd name="connsiteX299" fmla="*/ 1172 w 19998"/>
                <a:gd name="connsiteY299" fmla="*/ 6892 h 19998"/>
                <a:gd name="connsiteX300" fmla="*/ 886 w 19998"/>
                <a:gd name="connsiteY300" fmla="*/ 6975 h 19998"/>
                <a:gd name="connsiteX301" fmla="*/ 679 w 19998"/>
                <a:gd name="connsiteY301" fmla="*/ 7099 h 19998"/>
                <a:gd name="connsiteX302" fmla="*/ 533 w 19998"/>
                <a:gd name="connsiteY302" fmla="*/ 7078 h 19998"/>
                <a:gd name="connsiteX303" fmla="*/ 533 w 19998"/>
                <a:gd name="connsiteY303" fmla="*/ 7022 h 19998"/>
                <a:gd name="connsiteX304" fmla="*/ 574 w 19998"/>
                <a:gd name="connsiteY304" fmla="*/ 6996 h 19998"/>
                <a:gd name="connsiteX305" fmla="*/ 305 w 19998"/>
                <a:gd name="connsiteY305" fmla="*/ 6568 h 19998"/>
                <a:gd name="connsiteX306" fmla="*/ 264 w 19998"/>
                <a:gd name="connsiteY306" fmla="*/ 6594 h 19998"/>
                <a:gd name="connsiteX307" fmla="*/ 164 w 19998"/>
                <a:gd name="connsiteY307" fmla="*/ 6528 h 19998"/>
                <a:gd name="connsiteX308" fmla="*/ 0 w 19998"/>
                <a:gd name="connsiteY308" fmla="*/ 6490 h 19998"/>
                <a:gd name="connsiteX309" fmla="*/ 17 w 19998"/>
                <a:gd name="connsiteY309" fmla="*/ 6465 h 19998"/>
                <a:gd name="connsiteX310" fmla="*/ 57 w 19998"/>
                <a:gd name="connsiteY310" fmla="*/ 6465 h 19998"/>
                <a:gd name="connsiteX311" fmla="*/ 695 w 19998"/>
                <a:gd name="connsiteY311" fmla="*/ 6408 h 19998"/>
                <a:gd name="connsiteX312" fmla="*/ 760 w 19998"/>
                <a:gd name="connsiteY312" fmla="*/ 6262 h 19998"/>
                <a:gd name="connsiteX313" fmla="*/ 433 w 19998"/>
                <a:gd name="connsiteY313" fmla="*/ 6084 h 19998"/>
                <a:gd name="connsiteX314" fmla="*/ 348 w 19998"/>
                <a:gd name="connsiteY314" fmla="*/ 6204 h 19998"/>
                <a:gd name="connsiteX315" fmla="*/ 329 w 19998"/>
                <a:gd name="connsiteY315" fmla="*/ 6204 h 19998"/>
                <a:gd name="connsiteX316" fmla="*/ 305 w 19998"/>
                <a:gd name="connsiteY316" fmla="*/ 6060 h 19998"/>
                <a:gd name="connsiteX317" fmla="*/ 348 w 19998"/>
                <a:gd name="connsiteY317" fmla="*/ 6044 h 19998"/>
                <a:gd name="connsiteX318" fmla="*/ 348 w 19998"/>
                <a:gd name="connsiteY318" fmla="*/ 5997 h 19998"/>
                <a:gd name="connsiteX319" fmla="*/ 248 w 19998"/>
                <a:gd name="connsiteY319" fmla="*/ 5997 h 19998"/>
                <a:gd name="connsiteX320" fmla="*/ 221 w 19998"/>
                <a:gd name="connsiteY320" fmla="*/ 5938 h 19998"/>
                <a:gd name="connsiteX321" fmla="*/ 329 w 19998"/>
                <a:gd name="connsiteY321" fmla="*/ 5938 h 19998"/>
                <a:gd name="connsiteX322" fmla="*/ 348 w 19998"/>
                <a:gd name="connsiteY322" fmla="*/ 5818 h 19998"/>
                <a:gd name="connsiteX323" fmla="*/ 391 w 19998"/>
                <a:gd name="connsiteY323" fmla="*/ 5818 h 19998"/>
                <a:gd name="connsiteX324" fmla="*/ 369 w 19998"/>
                <a:gd name="connsiteY324" fmla="*/ 5917 h 19998"/>
                <a:gd name="connsiteX325" fmla="*/ 433 w 19998"/>
                <a:gd name="connsiteY325" fmla="*/ 5877 h 19998"/>
                <a:gd name="connsiteX326" fmla="*/ 433 w 19998"/>
                <a:gd name="connsiteY326" fmla="*/ 5898 h 19998"/>
                <a:gd name="connsiteX327" fmla="*/ 410 w 19998"/>
                <a:gd name="connsiteY327" fmla="*/ 5917 h 19998"/>
                <a:gd name="connsiteX328" fmla="*/ 555 w 19998"/>
                <a:gd name="connsiteY328" fmla="*/ 5938 h 19998"/>
                <a:gd name="connsiteX329" fmla="*/ 555 w 19998"/>
                <a:gd name="connsiteY329" fmla="*/ 5955 h 19998"/>
                <a:gd name="connsiteX330" fmla="*/ 738 w 19998"/>
                <a:gd name="connsiteY330" fmla="*/ 5938 h 19998"/>
                <a:gd name="connsiteX331" fmla="*/ 695 w 19998"/>
                <a:gd name="connsiteY331" fmla="*/ 5835 h 19998"/>
                <a:gd name="connsiteX332" fmla="*/ 655 w 19998"/>
                <a:gd name="connsiteY332" fmla="*/ 5835 h 19998"/>
                <a:gd name="connsiteX333" fmla="*/ 598 w 19998"/>
                <a:gd name="connsiteY333" fmla="*/ 5736 h 19998"/>
                <a:gd name="connsiteX334" fmla="*/ 141 w 19998"/>
                <a:gd name="connsiteY334" fmla="*/ 5778 h 19998"/>
                <a:gd name="connsiteX335" fmla="*/ 141 w 19998"/>
                <a:gd name="connsiteY335" fmla="*/ 5795 h 19998"/>
                <a:gd name="connsiteX336" fmla="*/ 17 w 19998"/>
                <a:gd name="connsiteY336" fmla="*/ 5818 h 19998"/>
                <a:gd name="connsiteX337" fmla="*/ 141 w 19998"/>
                <a:gd name="connsiteY337" fmla="*/ 5287 h 19998"/>
                <a:gd name="connsiteX338" fmla="*/ 181 w 19998"/>
                <a:gd name="connsiteY338" fmla="*/ 5268 h 19998"/>
                <a:gd name="connsiteX339" fmla="*/ 348 w 19998"/>
                <a:gd name="connsiteY339" fmla="*/ 5247 h 19998"/>
                <a:gd name="connsiteX340" fmla="*/ 450 w 19998"/>
                <a:gd name="connsiteY340" fmla="*/ 5149 h 19998"/>
                <a:gd name="connsiteX341" fmla="*/ 617 w 19998"/>
                <a:gd name="connsiteY341" fmla="*/ 5149 h 19998"/>
                <a:gd name="connsiteX342" fmla="*/ 803 w 19998"/>
                <a:gd name="connsiteY342" fmla="*/ 5085 h 19998"/>
                <a:gd name="connsiteX343" fmla="*/ 826 w 19998"/>
                <a:gd name="connsiteY343" fmla="*/ 5106 h 19998"/>
                <a:gd name="connsiteX344" fmla="*/ 803 w 19998"/>
                <a:gd name="connsiteY344" fmla="*/ 5149 h 19998"/>
                <a:gd name="connsiteX345" fmla="*/ 1276 w 19998"/>
                <a:gd name="connsiteY345" fmla="*/ 5022 h 19998"/>
                <a:gd name="connsiteX346" fmla="*/ 1276 w 19998"/>
                <a:gd name="connsiteY346" fmla="*/ 5003 h 19998"/>
                <a:gd name="connsiteX347" fmla="*/ 1276 w 19998"/>
                <a:gd name="connsiteY347" fmla="*/ 5022 h 19998"/>
                <a:gd name="connsiteX348" fmla="*/ 1298 w 19998"/>
                <a:gd name="connsiteY348" fmla="*/ 5022 h 19998"/>
                <a:gd name="connsiteX349" fmla="*/ 1341 w 19998"/>
                <a:gd name="connsiteY349" fmla="*/ 5165 h 19998"/>
                <a:gd name="connsiteX350" fmla="*/ 1524 w 19998"/>
                <a:gd name="connsiteY350" fmla="*/ 5069 h 19998"/>
                <a:gd name="connsiteX351" fmla="*/ 1562 w 19998"/>
                <a:gd name="connsiteY351" fmla="*/ 5069 h 19998"/>
                <a:gd name="connsiteX352" fmla="*/ 1815 w 19998"/>
                <a:gd name="connsiteY352" fmla="*/ 5125 h 19998"/>
                <a:gd name="connsiteX353" fmla="*/ 1936 w 19998"/>
                <a:gd name="connsiteY353" fmla="*/ 5165 h 19998"/>
                <a:gd name="connsiteX354" fmla="*/ 1936 w 19998"/>
                <a:gd name="connsiteY354" fmla="*/ 5149 h 19998"/>
                <a:gd name="connsiteX355" fmla="*/ 1979 w 19998"/>
                <a:gd name="connsiteY355" fmla="*/ 5003 h 19998"/>
                <a:gd name="connsiteX356" fmla="*/ 1936 w 19998"/>
                <a:gd name="connsiteY356" fmla="*/ 4939 h 19998"/>
                <a:gd name="connsiteX357" fmla="*/ 2103 w 19998"/>
                <a:gd name="connsiteY357" fmla="*/ 4820 h 19998"/>
                <a:gd name="connsiteX358" fmla="*/ 2496 w 19998"/>
                <a:gd name="connsiteY358" fmla="*/ 4777 h 19998"/>
                <a:gd name="connsiteX359" fmla="*/ 2536 w 19998"/>
                <a:gd name="connsiteY359" fmla="*/ 4860 h 19998"/>
                <a:gd name="connsiteX360" fmla="*/ 2722 w 19998"/>
                <a:gd name="connsiteY360" fmla="*/ 4761 h 19998"/>
                <a:gd name="connsiteX361" fmla="*/ 2722 w 19998"/>
                <a:gd name="connsiteY361" fmla="*/ 4900 h 19998"/>
                <a:gd name="connsiteX362" fmla="*/ 2805 w 19998"/>
                <a:gd name="connsiteY362" fmla="*/ 4923 h 19998"/>
                <a:gd name="connsiteX363" fmla="*/ 2970 w 19998"/>
                <a:gd name="connsiteY363" fmla="*/ 5189 h 19998"/>
                <a:gd name="connsiteX364" fmla="*/ 3256 w 19998"/>
                <a:gd name="connsiteY364" fmla="*/ 5673 h 19998"/>
                <a:gd name="connsiteX365" fmla="*/ 3608 w 19998"/>
                <a:gd name="connsiteY365" fmla="*/ 5391 h 19998"/>
                <a:gd name="connsiteX366" fmla="*/ 3860 w 19998"/>
                <a:gd name="connsiteY366" fmla="*/ 5268 h 19998"/>
                <a:gd name="connsiteX367" fmla="*/ 3999 w 19998"/>
                <a:gd name="connsiteY367" fmla="*/ 5534 h 19998"/>
                <a:gd name="connsiteX368" fmla="*/ 4351 w 19998"/>
                <a:gd name="connsiteY368" fmla="*/ 5351 h 19998"/>
                <a:gd name="connsiteX369" fmla="*/ 4580 w 19998"/>
                <a:gd name="connsiteY369" fmla="*/ 5268 h 19998"/>
                <a:gd name="connsiteX370" fmla="*/ 4580 w 19998"/>
                <a:gd name="connsiteY370" fmla="*/ 5471 h 19998"/>
                <a:gd name="connsiteX371" fmla="*/ 4994 w 19998"/>
                <a:gd name="connsiteY371" fmla="*/ 5449 h 19998"/>
                <a:gd name="connsiteX372" fmla="*/ 5323 w 19998"/>
                <a:gd name="connsiteY372" fmla="*/ 5471 h 19998"/>
                <a:gd name="connsiteX373" fmla="*/ 5242 w 19998"/>
                <a:gd name="connsiteY373" fmla="*/ 5407 h 19998"/>
                <a:gd name="connsiteX374" fmla="*/ 4994 w 19998"/>
                <a:gd name="connsiteY374" fmla="*/ 5003 h 19998"/>
                <a:gd name="connsiteX375" fmla="*/ 4970 w 19998"/>
                <a:gd name="connsiteY375" fmla="*/ 5003 h 19998"/>
                <a:gd name="connsiteX376" fmla="*/ 5054 w 19998"/>
                <a:gd name="connsiteY376" fmla="*/ 4618 h 19998"/>
                <a:gd name="connsiteX377" fmla="*/ 5054 w 19998"/>
                <a:gd name="connsiteY377" fmla="*/ 4601 h 19998"/>
                <a:gd name="connsiteX378" fmla="*/ 5037 w 19998"/>
                <a:gd name="connsiteY378" fmla="*/ 4618 h 19998"/>
                <a:gd name="connsiteX379" fmla="*/ 5011 w 19998"/>
                <a:gd name="connsiteY379" fmla="*/ 4131 h 19998"/>
                <a:gd name="connsiteX380" fmla="*/ 4642 w 19998"/>
                <a:gd name="connsiteY380" fmla="*/ 3335 h 19998"/>
                <a:gd name="connsiteX381" fmla="*/ 4663 w 19998"/>
                <a:gd name="connsiteY381" fmla="*/ 3092 h 19998"/>
                <a:gd name="connsiteX382" fmla="*/ 4563 w 19998"/>
                <a:gd name="connsiteY382" fmla="*/ 3050 h 19998"/>
                <a:gd name="connsiteX383" fmla="*/ 4684 w 19998"/>
                <a:gd name="connsiteY383" fmla="*/ 2947 h 19998"/>
                <a:gd name="connsiteX384" fmla="*/ 5242 w 19998"/>
                <a:gd name="connsiteY384" fmla="*/ 3092 h 19998"/>
                <a:gd name="connsiteX385" fmla="*/ 5258 w 19998"/>
                <a:gd name="connsiteY385" fmla="*/ 3029 h 19998"/>
                <a:gd name="connsiteX386" fmla="*/ 5570 w 19998"/>
                <a:gd name="connsiteY386" fmla="*/ 3050 h 19998"/>
                <a:gd name="connsiteX387" fmla="*/ 5632 w 19998"/>
                <a:gd name="connsiteY387" fmla="*/ 3252 h 19998"/>
                <a:gd name="connsiteX388" fmla="*/ 5592 w 19998"/>
                <a:gd name="connsiteY388" fmla="*/ 3252 h 19998"/>
                <a:gd name="connsiteX389" fmla="*/ 5570 w 19998"/>
                <a:gd name="connsiteY389" fmla="*/ 3316 h 19998"/>
                <a:gd name="connsiteX390" fmla="*/ 5511 w 19998"/>
                <a:gd name="connsiteY390" fmla="*/ 3316 h 19998"/>
                <a:gd name="connsiteX391" fmla="*/ 5675 w 19998"/>
                <a:gd name="connsiteY391" fmla="*/ 3800 h 19998"/>
                <a:gd name="connsiteX392" fmla="*/ 5649 w 19998"/>
                <a:gd name="connsiteY392" fmla="*/ 3826 h 19998"/>
                <a:gd name="connsiteX393" fmla="*/ 5732 w 19998"/>
                <a:gd name="connsiteY393" fmla="*/ 3842 h 19998"/>
                <a:gd name="connsiteX394" fmla="*/ 5713 w 19998"/>
                <a:gd name="connsiteY394" fmla="*/ 3842 h 19998"/>
                <a:gd name="connsiteX395" fmla="*/ 5732 w 19998"/>
                <a:gd name="connsiteY395" fmla="*/ 3882 h 19998"/>
                <a:gd name="connsiteX396" fmla="*/ 5775 w 19998"/>
                <a:gd name="connsiteY396" fmla="*/ 3882 h 19998"/>
                <a:gd name="connsiteX397" fmla="*/ 5861 w 19998"/>
                <a:gd name="connsiteY397" fmla="*/ 3762 h 19998"/>
                <a:gd name="connsiteX398" fmla="*/ 6499 w 19998"/>
                <a:gd name="connsiteY398" fmla="*/ 3906 h 19998"/>
                <a:gd name="connsiteX399" fmla="*/ 7611 w 19998"/>
                <a:gd name="connsiteY399" fmla="*/ 3826 h 19998"/>
                <a:gd name="connsiteX400" fmla="*/ 7923 w 19998"/>
                <a:gd name="connsiteY400" fmla="*/ 3722 h 19998"/>
                <a:gd name="connsiteX401" fmla="*/ 8045 w 19998"/>
                <a:gd name="connsiteY401" fmla="*/ 3703 h 19998"/>
                <a:gd name="connsiteX402" fmla="*/ 7611 w 19998"/>
                <a:gd name="connsiteY402" fmla="*/ 3600 h 19998"/>
                <a:gd name="connsiteX403" fmla="*/ 7611 w 19998"/>
                <a:gd name="connsiteY403" fmla="*/ 3581 h 19998"/>
                <a:gd name="connsiteX404" fmla="*/ 7799 w 19998"/>
                <a:gd name="connsiteY404" fmla="*/ 3092 h 19998"/>
                <a:gd name="connsiteX405" fmla="*/ 9574 w 19998"/>
                <a:gd name="connsiteY405" fmla="*/ 2317 h 19998"/>
                <a:gd name="connsiteX406" fmla="*/ 9843 w 19998"/>
                <a:gd name="connsiteY406" fmla="*/ 1993 h 19998"/>
                <a:gd name="connsiteX407" fmla="*/ 9902 w 19998"/>
                <a:gd name="connsiteY407" fmla="*/ 2051 h 19998"/>
                <a:gd name="connsiteX408" fmla="*/ 10031 w 19998"/>
                <a:gd name="connsiteY408" fmla="*/ 2051 h 19998"/>
                <a:gd name="connsiteX409" fmla="*/ 9964 w 19998"/>
                <a:gd name="connsiteY409" fmla="*/ 1972 h 19998"/>
                <a:gd name="connsiteX410" fmla="*/ 9943 w 19998"/>
                <a:gd name="connsiteY410" fmla="*/ 1993 h 19998"/>
                <a:gd name="connsiteX411" fmla="*/ 9843 w 19998"/>
                <a:gd name="connsiteY411" fmla="*/ 1645 h 19998"/>
                <a:gd name="connsiteX412" fmla="*/ 9902 w 19998"/>
                <a:gd name="connsiteY412" fmla="*/ 1645 h 19998"/>
                <a:gd name="connsiteX413" fmla="*/ 9902 w 19998"/>
                <a:gd name="connsiteY413" fmla="*/ 1628 h 19998"/>
                <a:gd name="connsiteX414" fmla="*/ 9902 w 19998"/>
                <a:gd name="connsiteY414" fmla="*/ 1607 h 19998"/>
                <a:gd name="connsiteX415" fmla="*/ 9843 w 19998"/>
                <a:gd name="connsiteY415" fmla="*/ 1542 h 19998"/>
                <a:gd name="connsiteX416" fmla="*/ 9886 w 19998"/>
                <a:gd name="connsiteY416" fmla="*/ 1260 h 19998"/>
                <a:gd name="connsiteX417" fmla="*/ 9926 w 19998"/>
                <a:gd name="connsiteY417" fmla="*/ 1243 h 19998"/>
                <a:gd name="connsiteX418" fmla="*/ 9886 w 19998"/>
                <a:gd name="connsiteY418" fmla="*/ 815 h 19998"/>
                <a:gd name="connsiteX419" fmla="*/ 9902 w 19998"/>
                <a:gd name="connsiteY419" fmla="*/ 815 h 19998"/>
                <a:gd name="connsiteX420" fmla="*/ 9886 w 19998"/>
                <a:gd name="connsiteY420" fmla="*/ 484 h 19998"/>
                <a:gd name="connsiteX421" fmla="*/ 10645 w 19998"/>
                <a:gd name="connsiteY421" fmla="*/ 186 h 19998"/>
                <a:gd name="connsiteX422" fmla="*/ 11307 w 19998"/>
                <a:gd name="connsiteY422" fmla="*/ 0 h 19998"/>
                <a:gd name="connsiteX423" fmla="*/ 11431 w 19998"/>
                <a:gd name="connsiteY423" fmla="*/ 324 h 19998"/>
                <a:gd name="connsiteX424" fmla="*/ 11431 w 19998"/>
                <a:gd name="connsiteY424" fmla="*/ 630 h 19998"/>
                <a:gd name="connsiteX425" fmla="*/ 11577 w 19998"/>
                <a:gd name="connsiteY425" fmla="*/ 630 h 19998"/>
                <a:gd name="connsiteX426" fmla="*/ 11700 w 19998"/>
                <a:gd name="connsiteY426" fmla="*/ 832 h 19998"/>
                <a:gd name="connsiteX427" fmla="*/ 11822 w 19998"/>
                <a:gd name="connsiteY427" fmla="*/ 895 h 19998"/>
                <a:gd name="connsiteX428" fmla="*/ 12158 w 19998"/>
                <a:gd name="connsiteY428" fmla="*/ 670 h 19998"/>
                <a:gd name="connsiteX429" fmla="*/ 12279 w 19998"/>
                <a:gd name="connsiteY429" fmla="*/ 792 h 19998"/>
                <a:gd name="connsiteX430" fmla="*/ 12255 w 19998"/>
                <a:gd name="connsiteY430" fmla="*/ 815 h 19998"/>
                <a:gd name="connsiteX431" fmla="*/ 12360 w 19998"/>
                <a:gd name="connsiteY431" fmla="*/ 895 h 19998"/>
                <a:gd name="connsiteX432" fmla="*/ 12360 w 19998"/>
                <a:gd name="connsiteY432" fmla="*/ 912 h 19998"/>
                <a:gd name="connsiteX433" fmla="*/ 12339 w 19998"/>
                <a:gd name="connsiteY433" fmla="*/ 935 h 19998"/>
                <a:gd name="connsiteX434" fmla="*/ 12548 w 19998"/>
                <a:gd name="connsiteY434" fmla="*/ 1342 h 19998"/>
                <a:gd name="connsiteX435" fmla="*/ 12753 w 19998"/>
                <a:gd name="connsiteY435" fmla="*/ 1260 h 19998"/>
                <a:gd name="connsiteX436" fmla="*/ 12729 w 19998"/>
                <a:gd name="connsiteY436" fmla="*/ 1363 h 19998"/>
                <a:gd name="connsiteX437" fmla="*/ 12834 w 19998"/>
                <a:gd name="connsiteY437" fmla="*/ 1323 h 19998"/>
                <a:gd name="connsiteX438" fmla="*/ 12853 w 19998"/>
                <a:gd name="connsiteY438" fmla="*/ 1342 h 19998"/>
                <a:gd name="connsiteX439" fmla="*/ 12901 w 19998"/>
                <a:gd name="connsiteY439" fmla="*/ 1342 h 19998"/>
                <a:gd name="connsiteX440" fmla="*/ 13039 w 19998"/>
                <a:gd name="connsiteY440" fmla="*/ 1769 h 19998"/>
                <a:gd name="connsiteX441" fmla="*/ 13039 w 19998"/>
                <a:gd name="connsiteY441" fmla="*/ 1751 h 19998"/>
                <a:gd name="connsiteX442" fmla="*/ 13065 w 19998"/>
                <a:gd name="connsiteY442" fmla="*/ 1751 h 19998"/>
                <a:gd name="connsiteX443" fmla="*/ 13082 w 19998"/>
                <a:gd name="connsiteY443" fmla="*/ 1671 h 19998"/>
                <a:gd name="connsiteX444" fmla="*/ 13186 w 19998"/>
                <a:gd name="connsiteY444" fmla="*/ 1645 h 19998"/>
                <a:gd name="connsiteX445" fmla="*/ 13203 w 19998"/>
                <a:gd name="connsiteY445" fmla="*/ 1671 h 19998"/>
                <a:gd name="connsiteX446" fmla="*/ 13203 w 19998"/>
                <a:gd name="connsiteY446" fmla="*/ 1645 h 19998"/>
                <a:gd name="connsiteX447" fmla="*/ 13267 w 19998"/>
                <a:gd name="connsiteY447" fmla="*/ 1645 h 19998"/>
                <a:gd name="connsiteX448" fmla="*/ 13267 w 19998"/>
                <a:gd name="connsiteY448" fmla="*/ 1671 h 19998"/>
                <a:gd name="connsiteX449" fmla="*/ 13308 w 19998"/>
                <a:gd name="connsiteY449" fmla="*/ 1687 h 19998"/>
                <a:gd name="connsiteX450" fmla="*/ 13308 w 19998"/>
                <a:gd name="connsiteY450" fmla="*/ 1711 h 19998"/>
                <a:gd name="connsiteX451" fmla="*/ 13515 w 19998"/>
                <a:gd name="connsiteY451" fmla="*/ 1628 h 19998"/>
                <a:gd name="connsiteX452" fmla="*/ 13598 w 19998"/>
                <a:gd name="connsiteY452" fmla="*/ 1751 h 19998"/>
                <a:gd name="connsiteX453" fmla="*/ 13660 w 19998"/>
                <a:gd name="connsiteY453" fmla="*/ 1769 h 19998"/>
                <a:gd name="connsiteX454" fmla="*/ 13660 w 19998"/>
                <a:gd name="connsiteY454" fmla="*/ 1833 h 19998"/>
                <a:gd name="connsiteX455" fmla="*/ 13677 w 19998"/>
                <a:gd name="connsiteY455" fmla="*/ 1833 h 19998"/>
                <a:gd name="connsiteX456" fmla="*/ 13677 w 19998"/>
                <a:gd name="connsiteY456" fmla="*/ 1849 h 19998"/>
                <a:gd name="connsiteX457" fmla="*/ 13725 w 19998"/>
                <a:gd name="connsiteY457" fmla="*/ 1849 h 19998"/>
                <a:gd name="connsiteX458" fmla="*/ 13703 w 19998"/>
                <a:gd name="connsiteY458" fmla="*/ 1833 h 19998"/>
                <a:gd name="connsiteX459" fmla="*/ 13725 w 19998"/>
                <a:gd name="connsiteY459" fmla="*/ 1791 h 19998"/>
                <a:gd name="connsiteX460" fmla="*/ 13808 w 19998"/>
                <a:gd name="connsiteY460" fmla="*/ 1873 h 19998"/>
                <a:gd name="connsiteX461" fmla="*/ 13725 w 19998"/>
                <a:gd name="connsiteY461" fmla="*/ 2155 h 19998"/>
                <a:gd name="connsiteX462" fmla="*/ 13725 w 19998"/>
                <a:gd name="connsiteY462" fmla="*/ 2138 h 19998"/>
                <a:gd name="connsiteX463" fmla="*/ 13784 w 19998"/>
                <a:gd name="connsiteY463" fmla="*/ 2155 h 19998"/>
                <a:gd name="connsiteX464" fmla="*/ 13825 w 19998"/>
                <a:gd name="connsiteY464" fmla="*/ 2301 h 19998"/>
                <a:gd name="connsiteX465" fmla="*/ 13703 w 19998"/>
                <a:gd name="connsiteY465" fmla="*/ 2420 h 19998"/>
                <a:gd name="connsiteX466" fmla="*/ 13741 w 19998"/>
                <a:gd name="connsiteY466" fmla="*/ 2463 h 19998"/>
                <a:gd name="connsiteX467" fmla="*/ 13703 w 19998"/>
                <a:gd name="connsiteY467" fmla="*/ 2503 h 19998"/>
                <a:gd name="connsiteX468" fmla="*/ 13784 w 19998"/>
                <a:gd name="connsiteY468" fmla="*/ 2519 h 19998"/>
                <a:gd name="connsiteX469" fmla="*/ 13784 w 19998"/>
                <a:gd name="connsiteY469" fmla="*/ 2540 h 19998"/>
                <a:gd name="connsiteX470" fmla="*/ 13849 w 19998"/>
                <a:gd name="connsiteY470" fmla="*/ 2540 h 19998"/>
                <a:gd name="connsiteX471" fmla="*/ 14280 w 19998"/>
                <a:gd name="connsiteY471" fmla="*/ 2540 h 19998"/>
                <a:gd name="connsiteX472" fmla="*/ 14527 w 19998"/>
                <a:gd name="connsiteY472" fmla="*/ 2437 h 19998"/>
                <a:gd name="connsiteX473" fmla="*/ 14527 w 19998"/>
                <a:gd name="connsiteY473" fmla="*/ 2218 h 19998"/>
                <a:gd name="connsiteX474" fmla="*/ 14715 w 19998"/>
                <a:gd name="connsiteY474" fmla="*/ 2051 h 19998"/>
                <a:gd name="connsiteX475" fmla="*/ 14815 w 19998"/>
                <a:gd name="connsiteY475" fmla="*/ 2115 h 19998"/>
                <a:gd name="connsiteX476" fmla="*/ 14775 w 19998"/>
                <a:gd name="connsiteY476" fmla="*/ 2138 h 19998"/>
                <a:gd name="connsiteX477" fmla="*/ 14796 w 19998"/>
                <a:gd name="connsiteY477" fmla="*/ 2218 h 19998"/>
                <a:gd name="connsiteX478" fmla="*/ 14756 w 19998"/>
                <a:gd name="connsiteY478" fmla="*/ 2195 h 19998"/>
                <a:gd name="connsiteX479" fmla="*/ 14732 w 19998"/>
                <a:gd name="connsiteY479" fmla="*/ 2218 h 19998"/>
                <a:gd name="connsiteX480" fmla="*/ 14756 w 19998"/>
                <a:gd name="connsiteY480" fmla="*/ 2237 h 19998"/>
                <a:gd name="connsiteX481" fmla="*/ 14732 w 19998"/>
                <a:gd name="connsiteY481" fmla="*/ 2275 h 19998"/>
                <a:gd name="connsiteX482" fmla="*/ 14715 w 19998"/>
                <a:gd name="connsiteY482" fmla="*/ 2275 h 19998"/>
                <a:gd name="connsiteX483" fmla="*/ 14756 w 19998"/>
                <a:gd name="connsiteY483" fmla="*/ 2341 h 19998"/>
                <a:gd name="connsiteX484" fmla="*/ 14675 w 19998"/>
                <a:gd name="connsiteY484" fmla="*/ 2519 h 19998"/>
                <a:gd name="connsiteX485" fmla="*/ 14815 w 19998"/>
                <a:gd name="connsiteY485" fmla="*/ 2622 h 19998"/>
                <a:gd name="connsiteX486" fmla="*/ 14796 w 19998"/>
                <a:gd name="connsiteY486" fmla="*/ 2904 h 19998"/>
                <a:gd name="connsiteX487" fmla="*/ 14918 w 19998"/>
                <a:gd name="connsiteY487" fmla="*/ 2904 h 19998"/>
                <a:gd name="connsiteX488" fmla="*/ 14918 w 19998"/>
                <a:gd name="connsiteY488" fmla="*/ 2867 h 19998"/>
                <a:gd name="connsiteX489" fmla="*/ 15001 w 19998"/>
                <a:gd name="connsiteY489" fmla="*/ 2888 h 19998"/>
                <a:gd name="connsiteX490" fmla="*/ 15230 w 19998"/>
                <a:gd name="connsiteY490" fmla="*/ 3074 h 19998"/>
                <a:gd name="connsiteX491" fmla="*/ 15249 w 19998"/>
                <a:gd name="connsiteY491" fmla="*/ 3050 h 19998"/>
                <a:gd name="connsiteX492" fmla="*/ 15249 w 19998"/>
                <a:gd name="connsiteY492" fmla="*/ 3114 h 19998"/>
                <a:gd name="connsiteX493" fmla="*/ 15330 w 19998"/>
                <a:gd name="connsiteY493" fmla="*/ 3114 h 19998"/>
                <a:gd name="connsiteX494" fmla="*/ 15418 w 19998"/>
                <a:gd name="connsiteY494" fmla="*/ 3114 h 19998"/>
                <a:gd name="connsiteX495" fmla="*/ 15499 w 19998"/>
                <a:gd name="connsiteY495" fmla="*/ 3196 h 19998"/>
                <a:gd name="connsiteX496" fmla="*/ 15475 w 19998"/>
                <a:gd name="connsiteY496" fmla="*/ 3252 h 19998"/>
                <a:gd name="connsiteX497" fmla="*/ 15499 w 19998"/>
                <a:gd name="connsiteY497" fmla="*/ 3295 h 19998"/>
                <a:gd name="connsiteX498" fmla="*/ 15499 w 19998"/>
                <a:gd name="connsiteY498" fmla="*/ 3276 h 19998"/>
                <a:gd name="connsiteX499" fmla="*/ 15599 w 19998"/>
                <a:gd name="connsiteY499" fmla="*/ 3276 h 19998"/>
                <a:gd name="connsiteX500" fmla="*/ 15704 w 19998"/>
                <a:gd name="connsiteY500" fmla="*/ 3374 h 19998"/>
                <a:gd name="connsiteX501" fmla="*/ 15682 w 19998"/>
                <a:gd name="connsiteY501" fmla="*/ 3414 h 19998"/>
                <a:gd name="connsiteX502" fmla="*/ 15723 w 19998"/>
                <a:gd name="connsiteY502" fmla="*/ 3478 h 19998"/>
                <a:gd name="connsiteX503" fmla="*/ 15704 w 19998"/>
                <a:gd name="connsiteY503" fmla="*/ 3497 h 19998"/>
                <a:gd name="connsiteX504" fmla="*/ 15747 w 19998"/>
                <a:gd name="connsiteY504" fmla="*/ 3534 h 19998"/>
                <a:gd name="connsiteX505" fmla="*/ 15747 w 19998"/>
                <a:gd name="connsiteY505" fmla="*/ 3518 h 19998"/>
                <a:gd name="connsiteX506" fmla="*/ 15935 w 19998"/>
                <a:gd name="connsiteY506" fmla="*/ 3478 h 19998"/>
                <a:gd name="connsiteX507" fmla="*/ 15935 w 19998"/>
                <a:gd name="connsiteY507" fmla="*/ 3518 h 19998"/>
                <a:gd name="connsiteX508" fmla="*/ 15951 w 19998"/>
                <a:gd name="connsiteY508" fmla="*/ 3518 h 19998"/>
                <a:gd name="connsiteX509" fmla="*/ 15992 w 19998"/>
                <a:gd name="connsiteY509" fmla="*/ 3414 h 19998"/>
                <a:gd name="connsiteX510" fmla="*/ 16156 w 19998"/>
                <a:gd name="connsiteY510" fmla="*/ 3414 h 19998"/>
                <a:gd name="connsiteX511" fmla="*/ 16156 w 19998"/>
                <a:gd name="connsiteY511" fmla="*/ 3374 h 19998"/>
                <a:gd name="connsiteX512" fmla="*/ 16302 w 19998"/>
                <a:gd name="connsiteY512" fmla="*/ 3436 h 19998"/>
                <a:gd name="connsiteX513" fmla="*/ 16285 w 19998"/>
                <a:gd name="connsiteY513" fmla="*/ 3454 h 19998"/>
                <a:gd name="connsiteX514" fmla="*/ 16366 w 19998"/>
                <a:gd name="connsiteY514" fmla="*/ 3518 h 19998"/>
                <a:gd name="connsiteX515" fmla="*/ 16490 w 19998"/>
                <a:gd name="connsiteY515" fmla="*/ 3518 h 19998"/>
                <a:gd name="connsiteX516" fmla="*/ 16506 w 19998"/>
                <a:gd name="connsiteY516" fmla="*/ 3600 h 19998"/>
                <a:gd name="connsiteX517" fmla="*/ 16590 w 19998"/>
                <a:gd name="connsiteY517" fmla="*/ 3624 h 19998"/>
                <a:gd name="connsiteX518" fmla="*/ 16611 w 19998"/>
                <a:gd name="connsiteY518" fmla="*/ 3581 h 19998"/>
                <a:gd name="connsiteX519" fmla="*/ 16694 w 19998"/>
                <a:gd name="connsiteY519" fmla="*/ 3600 h 19998"/>
                <a:gd name="connsiteX520" fmla="*/ 16694 w 19998"/>
                <a:gd name="connsiteY520" fmla="*/ 3560 h 19998"/>
                <a:gd name="connsiteX521" fmla="*/ 16716 w 19998"/>
                <a:gd name="connsiteY521" fmla="*/ 3560 h 19998"/>
                <a:gd name="connsiteX522" fmla="*/ 16716 w 19998"/>
                <a:gd name="connsiteY522" fmla="*/ 3518 h 19998"/>
                <a:gd name="connsiteX523" fmla="*/ 16759 w 19998"/>
                <a:gd name="connsiteY523" fmla="*/ 3497 h 19998"/>
                <a:gd name="connsiteX524" fmla="*/ 16759 w 19998"/>
                <a:gd name="connsiteY524" fmla="*/ 3478 h 19998"/>
                <a:gd name="connsiteX525" fmla="*/ 16940 w 19998"/>
                <a:gd name="connsiteY525" fmla="*/ 3478 h 19998"/>
                <a:gd name="connsiteX526" fmla="*/ 17085 w 19998"/>
                <a:gd name="connsiteY526" fmla="*/ 3560 h 19998"/>
                <a:gd name="connsiteX527" fmla="*/ 17085 w 19998"/>
                <a:gd name="connsiteY527" fmla="*/ 3534 h 19998"/>
                <a:gd name="connsiteX528" fmla="*/ 17192 w 19998"/>
                <a:gd name="connsiteY528" fmla="*/ 3518 h 19998"/>
                <a:gd name="connsiteX529" fmla="*/ 17192 w 19998"/>
                <a:gd name="connsiteY529" fmla="*/ 3534 h 19998"/>
                <a:gd name="connsiteX530" fmla="*/ 17373 w 19998"/>
                <a:gd name="connsiteY530" fmla="*/ 3640 h 19998"/>
                <a:gd name="connsiteX531" fmla="*/ 17354 w 19998"/>
                <a:gd name="connsiteY531" fmla="*/ 3663 h 19998"/>
                <a:gd name="connsiteX532" fmla="*/ 17437 w 19998"/>
                <a:gd name="connsiteY532" fmla="*/ 3783 h 19998"/>
                <a:gd name="connsiteX533" fmla="*/ 17397 w 19998"/>
                <a:gd name="connsiteY533" fmla="*/ 3783 h 19998"/>
                <a:gd name="connsiteX534" fmla="*/ 17414 w 19998"/>
                <a:gd name="connsiteY534" fmla="*/ 3826 h 19998"/>
                <a:gd name="connsiteX535" fmla="*/ 17437 w 19998"/>
                <a:gd name="connsiteY535" fmla="*/ 3826 h 19998"/>
                <a:gd name="connsiteX536" fmla="*/ 17602 w 19998"/>
                <a:gd name="connsiteY536" fmla="*/ 4028 h 19998"/>
                <a:gd name="connsiteX537" fmla="*/ 17623 w 19998"/>
                <a:gd name="connsiteY537" fmla="*/ 4091 h 19998"/>
                <a:gd name="connsiteX538" fmla="*/ 17642 w 19998"/>
                <a:gd name="connsiteY538" fmla="*/ 4091 h 19998"/>
                <a:gd name="connsiteX539" fmla="*/ 17683 w 19998"/>
                <a:gd name="connsiteY539" fmla="*/ 4211 h 19998"/>
                <a:gd name="connsiteX540" fmla="*/ 17849 w 19998"/>
                <a:gd name="connsiteY540" fmla="*/ 4211 h 19998"/>
                <a:gd name="connsiteX541" fmla="*/ 17849 w 19998"/>
                <a:gd name="connsiteY541" fmla="*/ 4171 h 19998"/>
                <a:gd name="connsiteX542" fmla="*/ 17871 w 19998"/>
                <a:gd name="connsiteY542" fmla="*/ 4171 h 19998"/>
                <a:gd name="connsiteX543" fmla="*/ 17830 w 19998"/>
                <a:gd name="connsiteY543" fmla="*/ 4091 h 19998"/>
                <a:gd name="connsiteX544" fmla="*/ 17871 w 19998"/>
                <a:gd name="connsiteY544" fmla="*/ 4065 h 19998"/>
                <a:gd name="connsiteX545" fmla="*/ 17935 w 19998"/>
                <a:gd name="connsiteY545" fmla="*/ 4091 h 19998"/>
                <a:gd name="connsiteX546" fmla="*/ 17976 w 19998"/>
                <a:gd name="connsiteY546" fmla="*/ 4065 h 19998"/>
                <a:gd name="connsiteX547" fmla="*/ 18019 w 19998"/>
                <a:gd name="connsiteY547" fmla="*/ 4091 h 19998"/>
                <a:gd name="connsiteX548" fmla="*/ 18140 w 19998"/>
                <a:gd name="connsiteY548" fmla="*/ 4131 h 19998"/>
                <a:gd name="connsiteX549" fmla="*/ 18183 w 19998"/>
                <a:gd name="connsiteY549" fmla="*/ 4293 h 19998"/>
                <a:gd name="connsiteX550" fmla="*/ 18200 w 19998"/>
                <a:gd name="connsiteY550" fmla="*/ 4293 h 19998"/>
                <a:gd name="connsiteX551" fmla="*/ 18223 w 19998"/>
                <a:gd name="connsiteY551" fmla="*/ 4211 h 19998"/>
                <a:gd name="connsiteX552" fmla="*/ 18240 w 19998"/>
                <a:gd name="connsiteY552" fmla="*/ 4211 h 19998"/>
                <a:gd name="connsiteX553" fmla="*/ 18240 w 19998"/>
                <a:gd name="connsiteY553" fmla="*/ 4230 h 19998"/>
                <a:gd name="connsiteX554" fmla="*/ 18281 w 19998"/>
                <a:gd name="connsiteY554" fmla="*/ 4230 h 19998"/>
                <a:gd name="connsiteX555" fmla="*/ 18328 w 19998"/>
                <a:gd name="connsiteY555" fmla="*/ 4270 h 19998"/>
                <a:gd name="connsiteX556" fmla="*/ 18369 w 19998"/>
                <a:gd name="connsiteY556" fmla="*/ 4253 h 19998"/>
                <a:gd name="connsiteX557" fmla="*/ 18388 w 19998"/>
                <a:gd name="connsiteY557" fmla="*/ 4270 h 19998"/>
                <a:gd name="connsiteX558" fmla="*/ 18531 w 19998"/>
                <a:gd name="connsiteY558" fmla="*/ 4253 h 19998"/>
                <a:gd name="connsiteX559" fmla="*/ 18531 w 19998"/>
                <a:gd name="connsiteY559" fmla="*/ 4270 h 19998"/>
                <a:gd name="connsiteX560" fmla="*/ 18631 w 19998"/>
                <a:gd name="connsiteY560" fmla="*/ 4211 h 19998"/>
                <a:gd name="connsiteX561" fmla="*/ 18631 w 19998"/>
                <a:gd name="connsiteY561" fmla="*/ 4131 h 19998"/>
                <a:gd name="connsiteX562" fmla="*/ 18762 w 19998"/>
                <a:gd name="connsiteY562" fmla="*/ 4108 h 19998"/>
                <a:gd name="connsiteX563" fmla="*/ 18778 w 19998"/>
                <a:gd name="connsiteY563" fmla="*/ 4148 h 19998"/>
                <a:gd name="connsiteX564" fmla="*/ 18821 w 19998"/>
                <a:gd name="connsiteY564" fmla="*/ 4131 h 19998"/>
                <a:gd name="connsiteX565" fmla="*/ 18943 w 19998"/>
                <a:gd name="connsiteY565" fmla="*/ 4333 h 19998"/>
                <a:gd name="connsiteX566" fmla="*/ 19047 w 19998"/>
                <a:gd name="connsiteY566" fmla="*/ 4333 h 19998"/>
                <a:gd name="connsiteX567" fmla="*/ 19064 w 19998"/>
                <a:gd name="connsiteY567" fmla="*/ 4392 h 19998"/>
                <a:gd name="connsiteX568" fmla="*/ 19152 w 19998"/>
                <a:gd name="connsiteY568" fmla="*/ 4392 h 19998"/>
                <a:gd name="connsiteX569" fmla="*/ 19152 w 19998"/>
                <a:gd name="connsiteY569" fmla="*/ 4373 h 19998"/>
                <a:gd name="connsiteX570" fmla="*/ 19212 w 19998"/>
                <a:gd name="connsiteY570" fmla="*/ 4373 h 19998"/>
                <a:gd name="connsiteX571" fmla="*/ 19212 w 19998"/>
                <a:gd name="connsiteY571" fmla="*/ 4392 h 19998"/>
                <a:gd name="connsiteX572" fmla="*/ 19317 w 19998"/>
                <a:gd name="connsiteY572" fmla="*/ 4333 h 19998"/>
                <a:gd name="connsiteX573" fmla="*/ 19417 w 19998"/>
                <a:gd name="connsiteY573" fmla="*/ 4392 h 19998"/>
                <a:gd name="connsiteX574" fmla="*/ 19443 w 19998"/>
                <a:gd name="connsiteY574" fmla="*/ 4373 h 19998"/>
                <a:gd name="connsiteX575" fmla="*/ 19500 w 19998"/>
                <a:gd name="connsiteY575" fmla="*/ 4373 h 19998"/>
                <a:gd name="connsiteX576" fmla="*/ 19521 w 19998"/>
                <a:gd name="connsiteY576" fmla="*/ 4352 h 19998"/>
                <a:gd name="connsiteX577" fmla="*/ 19998 w 19998"/>
                <a:gd name="connsiteY577" fmla="*/ 4512 h 19998"/>
                <a:gd name="connsiteX578" fmla="*/ 19750 w 19998"/>
                <a:gd name="connsiteY578" fmla="*/ 4939 h 19998"/>
                <a:gd name="connsiteX579" fmla="*/ 19712 w 19998"/>
                <a:gd name="connsiteY579" fmla="*/ 4939 h 19998"/>
                <a:gd name="connsiteX580" fmla="*/ 19686 w 19998"/>
                <a:gd name="connsiteY580" fmla="*/ 5003 h 19998"/>
                <a:gd name="connsiteX581" fmla="*/ 19645 w 19998"/>
                <a:gd name="connsiteY581" fmla="*/ 5003 h 19998"/>
                <a:gd name="connsiteX582" fmla="*/ 19131 w 19998"/>
                <a:gd name="connsiteY582" fmla="*/ 6512 h 19998"/>
                <a:gd name="connsiteX583" fmla="*/ 19236 w 19998"/>
                <a:gd name="connsiteY583" fmla="*/ 7750 h 19998"/>
                <a:gd name="connsiteX584" fmla="*/ 19212 w 19998"/>
                <a:gd name="connsiteY584" fmla="*/ 7750 h 19998"/>
                <a:gd name="connsiteX585" fmla="*/ 19090 w 19998"/>
                <a:gd name="connsiteY585" fmla="*/ 7870 h 19998"/>
                <a:gd name="connsiteX586" fmla="*/ 19152 w 19998"/>
                <a:gd name="connsiteY586" fmla="*/ 7853 h 19998"/>
                <a:gd name="connsiteX587" fmla="*/ 19064 w 19998"/>
                <a:gd name="connsiteY587" fmla="*/ 7973 h 19998"/>
                <a:gd name="connsiteX588" fmla="*/ 18983 w 19998"/>
                <a:gd name="connsiteY588" fmla="*/ 7973 h 19998"/>
                <a:gd name="connsiteX589" fmla="*/ 18714 w 19998"/>
                <a:gd name="connsiteY589" fmla="*/ 8135 h 19998"/>
                <a:gd name="connsiteX590" fmla="*/ 18695 w 19998"/>
                <a:gd name="connsiteY590" fmla="*/ 8093 h 19998"/>
                <a:gd name="connsiteX591" fmla="*/ 18614 w 19998"/>
                <a:gd name="connsiteY591" fmla="*/ 7997 h 19998"/>
                <a:gd name="connsiteX592" fmla="*/ 18304 w 19998"/>
                <a:gd name="connsiteY59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10048 w 19998"/>
                <a:gd name="connsiteY205" fmla="*/ 19450 h 19998"/>
                <a:gd name="connsiteX206" fmla="*/ 9533 w 19998"/>
                <a:gd name="connsiteY206" fmla="*/ 19262 h 19998"/>
                <a:gd name="connsiteX207" fmla="*/ 9452 w 19998"/>
                <a:gd name="connsiteY207" fmla="*/ 19368 h 19998"/>
                <a:gd name="connsiteX208" fmla="*/ 9288 w 19998"/>
                <a:gd name="connsiteY208" fmla="*/ 19076 h 19998"/>
                <a:gd name="connsiteX209" fmla="*/ 8935 w 19998"/>
                <a:gd name="connsiteY209" fmla="*/ 19076 h 19998"/>
                <a:gd name="connsiteX210" fmla="*/ 8478 w 19998"/>
                <a:gd name="connsiteY210" fmla="*/ 18837 h 19998"/>
                <a:gd name="connsiteX211" fmla="*/ 8357 w 19998"/>
                <a:gd name="connsiteY211" fmla="*/ 18820 h 19998"/>
                <a:gd name="connsiteX212" fmla="*/ 8169 w 19998"/>
                <a:gd name="connsiteY212" fmla="*/ 18773 h 19998"/>
                <a:gd name="connsiteX213" fmla="*/ 8128 w 19998"/>
                <a:gd name="connsiteY213" fmla="*/ 18820 h 19998"/>
                <a:gd name="connsiteX214" fmla="*/ 8150 w 19998"/>
                <a:gd name="connsiteY214" fmla="*/ 18877 h 19998"/>
                <a:gd name="connsiteX215" fmla="*/ 8128 w 19998"/>
                <a:gd name="connsiteY215" fmla="*/ 18957 h 19998"/>
                <a:gd name="connsiteX216" fmla="*/ 8150 w 19998"/>
                <a:gd name="connsiteY216" fmla="*/ 19142 h 19998"/>
                <a:gd name="connsiteX217" fmla="*/ 8007 w 19998"/>
                <a:gd name="connsiteY217" fmla="*/ 19119 h 19998"/>
                <a:gd name="connsiteX218" fmla="*/ 7676 w 19998"/>
                <a:gd name="connsiteY218" fmla="*/ 19119 h 19998"/>
                <a:gd name="connsiteX219" fmla="*/ 7511 w 19998"/>
                <a:gd name="connsiteY219" fmla="*/ 19159 h 19998"/>
                <a:gd name="connsiteX220" fmla="*/ 6892 w 19998"/>
                <a:gd name="connsiteY220" fmla="*/ 19102 h 19998"/>
                <a:gd name="connsiteX221" fmla="*/ 6730 w 19998"/>
                <a:gd name="connsiteY221" fmla="*/ 18877 h 19998"/>
                <a:gd name="connsiteX222" fmla="*/ 6599 w 19998"/>
                <a:gd name="connsiteY222" fmla="*/ 18837 h 19998"/>
                <a:gd name="connsiteX223" fmla="*/ 6478 w 19998"/>
                <a:gd name="connsiteY223" fmla="*/ 18731 h 19998"/>
                <a:gd name="connsiteX224" fmla="*/ 6254 w 19998"/>
                <a:gd name="connsiteY224" fmla="*/ 18858 h 19998"/>
                <a:gd name="connsiteX225" fmla="*/ 6149 w 19998"/>
                <a:gd name="connsiteY225" fmla="*/ 18773 h 19998"/>
                <a:gd name="connsiteX226" fmla="*/ 6066 w 19998"/>
                <a:gd name="connsiteY226" fmla="*/ 18877 h 19998"/>
                <a:gd name="connsiteX227" fmla="*/ 5861 w 19998"/>
                <a:gd name="connsiteY227" fmla="*/ 18632 h 19998"/>
                <a:gd name="connsiteX228" fmla="*/ 5732 w 19998"/>
                <a:gd name="connsiteY228" fmla="*/ 18447 h 19998"/>
                <a:gd name="connsiteX229" fmla="*/ 5075 w 19998"/>
                <a:gd name="connsiteY229" fmla="*/ 18310 h 19998"/>
                <a:gd name="connsiteX230" fmla="*/ 4806 w 19998"/>
                <a:gd name="connsiteY230" fmla="*/ 18165 h 19998"/>
                <a:gd name="connsiteX231" fmla="*/ 4725 w 19998"/>
                <a:gd name="connsiteY231" fmla="*/ 18247 h 19998"/>
                <a:gd name="connsiteX232" fmla="*/ 4515 w 19998"/>
                <a:gd name="connsiteY232" fmla="*/ 18101 h 19998"/>
                <a:gd name="connsiteX233" fmla="*/ 4684 w 19998"/>
                <a:gd name="connsiteY233" fmla="*/ 17737 h 19998"/>
                <a:gd name="connsiteX234" fmla="*/ 4415 w 19998"/>
                <a:gd name="connsiteY234" fmla="*/ 17634 h 19998"/>
                <a:gd name="connsiteX235" fmla="*/ 4294 w 19998"/>
                <a:gd name="connsiteY235" fmla="*/ 17594 h 19998"/>
                <a:gd name="connsiteX236" fmla="*/ 4103 w 19998"/>
                <a:gd name="connsiteY236" fmla="*/ 17617 h 19998"/>
                <a:gd name="connsiteX237" fmla="*/ 4063 w 19998"/>
                <a:gd name="connsiteY237" fmla="*/ 17495 h 19998"/>
                <a:gd name="connsiteX238" fmla="*/ 4025 w 19998"/>
                <a:gd name="connsiteY238" fmla="*/ 17432 h 19998"/>
                <a:gd name="connsiteX239" fmla="*/ 4251 w 19998"/>
                <a:gd name="connsiteY239" fmla="*/ 17389 h 19998"/>
                <a:gd name="connsiteX240" fmla="*/ 4251 w 19998"/>
                <a:gd name="connsiteY240" fmla="*/ 17373 h 19998"/>
                <a:gd name="connsiteX241" fmla="*/ 4499 w 19998"/>
                <a:gd name="connsiteY241" fmla="*/ 17084 h 19998"/>
                <a:gd name="connsiteX242" fmla="*/ 5037 w 19998"/>
                <a:gd name="connsiteY242" fmla="*/ 14969 h 19998"/>
                <a:gd name="connsiteX243" fmla="*/ 5011 w 19998"/>
                <a:gd name="connsiteY243" fmla="*/ 14767 h 19998"/>
                <a:gd name="connsiteX244" fmla="*/ 5218 w 19998"/>
                <a:gd name="connsiteY244" fmla="*/ 14525 h 19998"/>
                <a:gd name="connsiteX245" fmla="*/ 5427 w 19998"/>
                <a:gd name="connsiteY245" fmla="*/ 14583 h 19998"/>
                <a:gd name="connsiteX246" fmla="*/ 5444 w 19998"/>
                <a:gd name="connsiteY246" fmla="*/ 14525 h 19998"/>
                <a:gd name="connsiteX247" fmla="*/ 5387 w 19998"/>
                <a:gd name="connsiteY247" fmla="*/ 14464 h 19998"/>
                <a:gd name="connsiteX248" fmla="*/ 5427 w 19998"/>
                <a:gd name="connsiteY248" fmla="*/ 14485 h 19998"/>
                <a:gd name="connsiteX249" fmla="*/ 5427 w 19998"/>
                <a:gd name="connsiteY249" fmla="*/ 14464 h 19998"/>
                <a:gd name="connsiteX250" fmla="*/ 5218 w 19998"/>
                <a:gd name="connsiteY250" fmla="*/ 14318 h 19998"/>
                <a:gd name="connsiteX251" fmla="*/ 5075 w 19998"/>
                <a:gd name="connsiteY251" fmla="*/ 14647 h 19998"/>
                <a:gd name="connsiteX252" fmla="*/ 5037 w 19998"/>
                <a:gd name="connsiteY252" fmla="*/ 14623 h 19998"/>
                <a:gd name="connsiteX253" fmla="*/ 5427 w 19998"/>
                <a:gd name="connsiteY253" fmla="*/ 12509 h 19998"/>
                <a:gd name="connsiteX254" fmla="*/ 5470 w 19998"/>
                <a:gd name="connsiteY254" fmla="*/ 12492 h 19998"/>
                <a:gd name="connsiteX255" fmla="*/ 5511 w 19998"/>
                <a:gd name="connsiteY255" fmla="*/ 12548 h 19998"/>
                <a:gd name="connsiteX256" fmla="*/ 5961 w 19998"/>
                <a:gd name="connsiteY256" fmla="*/ 13284 h 19998"/>
                <a:gd name="connsiteX257" fmla="*/ 6352 w 19998"/>
                <a:gd name="connsiteY257" fmla="*/ 14017 h 19998"/>
                <a:gd name="connsiteX258" fmla="*/ 6352 w 19998"/>
                <a:gd name="connsiteY258" fmla="*/ 13808 h 19998"/>
                <a:gd name="connsiteX259" fmla="*/ 6001 w 19998"/>
                <a:gd name="connsiteY259" fmla="*/ 13058 h 19998"/>
                <a:gd name="connsiteX260" fmla="*/ 5675 w 19998"/>
                <a:gd name="connsiteY260" fmla="*/ 12532 h 19998"/>
                <a:gd name="connsiteX261" fmla="*/ 5551 w 19998"/>
                <a:gd name="connsiteY261" fmla="*/ 12410 h 19998"/>
                <a:gd name="connsiteX262" fmla="*/ 5258 w 19998"/>
                <a:gd name="connsiteY262" fmla="*/ 12227 h 19998"/>
                <a:gd name="connsiteX263" fmla="*/ 5242 w 19998"/>
                <a:gd name="connsiteY263" fmla="*/ 12243 h 19998"/>
                <a:gd name="connsiteX264" fmla="*/ 5175 w 19998"/>
                <a:gd name="connsiteY264" fmla="*/ 11961 h 19998"/>
                <a:gd name="connsiteX265" fmla="*/ 5363 w 19998"/>
                <a:gd name="connsiteY265" fmla="*/ 11961 h 19998"/>
                <a:gd name="connsiteX266" fmla="*/ 5487 w 19998"/>
                <a:gd name="connsiteY266" fmla="*/ 11653 h 19998"/>
                <a:gd name="connsiteX267" fmla="*/ 5470 w 19998"/>
                <a:gd name="connsiteY267" fmla="*/ 11653 h 19998"/>
                <a:gd name="connsiteX268" fmla="*/ 5470 w 19998"/>
                <a:gd name="connsiteY268" fmla="*/ 11637 h 19998"/>
                <a:gd name="connsiteX269" fmla="*/ 5444 w 19998"/>
                <a:gd name="connsiteY269" fmla="*/ 11268 h 19998"/>
                <a:gd name="connsiteX270" fmla="*/ 5339 w 19998"/>
                <a:gd name="connsiteY270" fmla="*/ 11146 h 19998"/>
                <a:gd name="connsiteX271" fmla="*/ 5251 w 19998"/>
                <a:gd name="connsiteY271" fmla="*/ 10849 h 19998"/>
                <a:gd name="connsiteX272" fmla="*/ 4784 w 19998"/>
                <a:gd name="connsiteY272" fmla="*/ 10539 h 19998"/>
                <a:gd name="connsiteX273" fmla="*/ 4603 w 19998"/>
                <a:gd name="connsiteY273" fmla="*/ 10497 h 19998"/>
                <a:gd name="connsiteX274" fmla="*/ 4620 w 19998"/>
                <a:gd name="connsiteY274" fmla="*/ 10476 h 19998"/>
                <a:gd name="connsiteX275" fmla="*/ 3877 w 19998"/>
                <a:gd name="connsiteY275" fmla="*/ 9395 h 19998"/>
                <a:gd name="connsiteX276" fmla="*/ 3941 w 19998"/>
                <a:gd name="connsiteY276" fmla="*/ 9353 h 19998"/>
                <a:gd name="connsiteX277" fmla="*/ 3918 w 19998"/>
                <a:gd name="connsiteY277" fmla="*/ 9353 h 19998"/>
                <a:gd name="connsiteX278" fmla="*/ 4168 w 19998"/>
                <a:gd name="connsiteY278" fmla="*/ 9071 h 19998"/>
                <a:gd name="connsiteX279" fmla="*/ 3753 w 19998"/>
                <a:gd name="connsiteY279" fmla="*/ 8829 h 19998"/>
                <a:gd name="connsiteX280" fmla="*/ 3899 w 19998"/>
                <a:gd name="connsiteY280" fmla="*/ 8645 h 19998"/>
                <a:gd name="connsiteX281" fmla="*/ 3899 w 19998"/>
                <a:gd name="connsiteY281" fmla="*/ 8521 h 19998"/>
                <a:gd name="connsiteX282" fmla="*/ 4472 w 19998"/>
                <a:gd name="connsiteY282" fmla="*/ 8666 h 19998"/>
                <a:gd name="connsiteX283" fmla="*/ 3877 w 19998"/>
                <a:gd name="connsiteY283" fmla="*/ 8457 h 19998"/>
                <a:gd name="connsiteX284" fmla="*/ 3689 w 19998"/>
                <a:gd name="connsiteY284" fmla="*/ 8587 h 19998"/>
                <a:gd name="connsiteX285" fmla="*/ 3360 w 19998"/>
                <a:gd name="connsiteY285" fmla="*/ 8401 h 19998"/>
                <a:gd name="connsiteX286" fmla="*/ 3303 w 19998"/>
                <a:gd name="connsiteY286" fmla="*/ 8239 h 19998"/>
                <a:gd name="connsiteX287" fmla="*/ 3465 w 19998"/>
                <a:gd name="connsiteY287" fmla="*/ 8077 h 19998"/>
                <a:gd name="connsiteX288" fmla="*/ 3344 w 19998"/>
                <a:gd name="connsiteY288" fmla="*/ 7910 h 19998"/>
                <a:gd name="connsiteX289" fmla="*/ 2844 w 19998"/>
                <a:gd name="connsiteY289" fmla="*/ 7933 h 19998"/>
                <a:gd name="connsiteX290" fmla="*/ 3115 w 19998"/>
                <a:gd name="connsiteY290" fmla="*/ 7651 h 19998"/>
                <a:gd name="connsiteX291" fmla="*/ 2477 w 19998"/>
                <a:gd name="connsiteY291" fmla="*/ 7750 h 19998"/>
                <a:gd name="connsiteX292" fmla="*/ 2477 w 19998"/>
                <a:gd name="connsiteY292" fmla="*/ 7973 h 19998"/>
                <a:gd name="connsiteX293" fmla="*/ 2127 w 19998"/>
                <a:gd name="connsiteY293" fmla="*/ 7442 h 19998"/>
                <a:gd name="connsiteX294" fmla="*/ 1831 w 19998"/>
                <a:gd name="connsiteY294" fmla="*/ 7261 h 19998"/>
                <a:gd name="connsiteX295" fmla="*/ 1260 w 19998"/>
                <a:gd name="connsiteY295" fmla="*/ 6996 h 19998"/>
                <a:gd name="connsiteX296" fmla="*/ 1276 w 19998"/>
                <a:gd name="connsiteY296" fmla="*/ 6975 h 19998"/>
                <a:gd name="connsiteX297" fmla="*/ 1260 w 19998"/>
                <a:gd name="connsiteY297" fmla="*/ 6958 h 19998"/>
                <a:gd name="connsiteX298" fmla="*/ 1172 w 19998"/>
                <a:gd name="connsiteY298" fmla="*/ 6892 h 19998"/>
                <a:gd name="connsiteX299" fmla="*/ 886 w 19998"/>
                <a:gd name="connsiteY299" fmla="*/ 6975 h 19998"/>
                <a:gd name="connsiteX300" fmla="*/ 679 w 19998"/>
                <a:gd name="connsiteY300" fmla="*/ 7099 h 19998"/>
                <a:gd name="connsiteX301" fmla="*/ 533 w 19998"/>
                <a:gd name="connsiteY301" fmla="*/ 7078 h 19998"/>
                <a:gd name="connsiteX302" fmla="*/ 533 w 19998"/>
                <a:gd name="connsiteY302" fmla="*/ 7022 h 19998"/>
                <a:gd name="connsiteX303" fmla="*/ 574 w 19998"/>
                <a:gd name="connsiteY303" fmla="*/ 6996 h 19998"/>
                <a:gd name="connsiteX304" fmla="*/ 305 w 19998"/>
                <a:gd name="connsiteY304" fmla="*/ 6568 h 19998"/>
                <a:gd name="connsiteX305" fmla="*/ 264 w 19998"/>
                <a:gd name="connsiteY305" fmla="*/ 6594 h 19998"/>
                <a:gd name="connsiteX306" fmla="*/ 164 w 19998"/>
                <a:gd name="connsiteY306" fmla="*/ 6528 h 19998"/>
                <a:gd name="connsiteX307" fmla="*/ 0 w 19998"/>
                <a:gd name="connsiteY307" fmla="*/ 6490 h 19998"/>
                <a:gd name="connsiteX308" fmla="*/ 17 w 19998"/>
                <a:gd name="connsiteY308" fmla="*/ 6465 h 19998"/>
                <a:gd name="connsiteX309" fmla="*/ 57 w 19998"/>
                <a:gd name="connsiteY309" fmla="*/ 6465 h 19998"/>
                <a:gd name="connsiteX310" fmla="*/ 695 w 19998"/>
                <a:gd name="connsiteY310" fmla="*/ 6408 h 19998"/>
                <a:gd name="connsiteX311" fmla="*/ 760 w 19998"/>
                <a:gd name="connsiteY311" fmla="*/ 6262 h 19998"/>
                <a:gd name="connsiteX312" fmla="*/ 433 w 19998"/>
                <a:gd name="connsiteY312" fmla="*/ 6084 h 19998"/>
                <a:gd name="connsiteX313" fmla="*/ 348 w 19998"/>
                <a:gd name="connsiteY313" fmla="*/ 6204 h 19998"/>
                <a:gd name="connsiteX314" fmla="*/ 329 w 19998"/>
                <a:gd name="connsiteY314" fmla="*/ 6204 h 19998"/>
                <a:gd name="connsiteX315" fmla="*/ 305 w 19998"/>
                <a:gd name="connsiteY315" fmla="*/ 6060 h 19998"/>
                <a:gd name="connsiteX316" fmla="*/ 348 w 19998"/>
                <a:gd name="connsiteY316" fmla="*/ 6044 h 19998"/>
                <a:gd name="connsiteX317" fmla="*/ 348 w 19998"/>
                <a:gd name="connsiteY317" fmla="*/ 5997 h 19998"/>
                <a:gd name="connsiteX318" fmla="*/ 248 w 19998"/>
                <a:gd name="connsiteY318" fmla="*/ 5997 h 19998"/>
                <a:gd name="connsiteX319" fmla="*/ 221 w 19998"/>
                <a:gd name="connsiteY319" fmla="*/ 5938 h 19998"/>
                <a:gd name="connsiteX320" fmla="*/ 329 w 19998"/>
                <a:gd name="connsiteY320" fmla="*/ 5938 h 19998"/>
                <a:gd name="connsiteX321" fmla="*/ 348 w 19998"/>
                <a:gd name="connsiteY321" fmla="*/ 5818 h 19998"/>
                <a:gd name="connsiteX322" fmla="*/ 391 w 19998"/>
                <a:gd name="connsiteY322" fmla="*/ 5818 h 19998"/>
                <a:gd name="connsiteX323" fmla="*/ 369 w 19998"/>
                <a:gd name="connsiteY323" fmla="*/ 5917 h 19998"/>
                <a:gd name="connsiteX324" fmla="*/ 433 w 19998"/>
                <a:gd name="connsiteY324" fmla="*/ 5877 h 19998"/>
                <a:gd name="connsiteX325" fmla="*/ 433 w 19998"/>
                <a:gd name="connsiteY325" fmla="*/ 5898 h 19998"/>
                <a:gd name="connsiteX326" fmla="*/ 410 w 19998"/>
                <a:gd name="connsiteY326" fmla="*/ 5917 h 19998"/>
                <a:gd name="connsiteX327" fmla="*/ 555 w 19998"/>
                <a:gd name="connsiteY327" fmla="*/ 5938 h 19998"/>
                <a:gd name="connsiteX328" fmla="*/ 555 w 19998"/>
                <a:gd name="connsiteY328" fmla="*/ 5955 h 19998"/>
                <a:gd name="connsiteX329" fmla="*/ 738 w 19998"/>
                <a:gd name="connsiteY329" fmla="*/ 5938 h 19998"/>
                <a:gd name="connsiteX330" fmla="*/ 695 w 19998"/>
                <a:gd name="connsiteY330" fmla="*/ 5835 h 19998"/>
                <a:gd name="connsiteX331" fmla="*/ 655 w 19998"/>
                <a:gd name="connsiteY331" fmla="*/ 5835 h 19998"/>
                <a:gd name="connsiteX332" fmla="*/ 598 w 19998"/>
                <a:gd name="connsiteY332" fmla="*/ 5736 h 19998"/>
                <a:gd name="connsiteX333" fmla="*/ 141 w 19998"/>
                <a:gd name="connsiteY333" fmla="*/ 5778 h 19998"/>
                <a:gd name="connsiteX334" fmla="*/ 141 w 19998"/>
                <a:gd name="connsiteY334" fmla="*/ 5795 h 19998"/>
                <a:gd name="connsiteX335" fmla="*/ 17 w 19998"/>
                <a:gd name="connsiteY335" fmla="*/ 5818 h 19998"/>
                <a:gd name="connsiteX336" fmla="*/ 141 w 19998"/>
                <a:gd name="connsiteY336" fmla="*/ 5287 h 19998"/>
                <a:gd name="connsiteX337" fmla="*/ 181 w 19998"/>
                <a:gd name="connsiteY337" fmla="*/ 5268 h 19998"/>
                <a:gd name="connsiteX338" fmla="*/ 348 w 19998"/>
                <a:gd name="connsiteY338" fmla="*/ 5247 h 19998"/>
                <a:gd name="connsiteX339" fmla="*/ 450 w 19998"/>
                <a:gd name="connsiteY339" fmla="*/ 5149 h 19998"/>
                <a:gd name="connsiteX340" fmla="*/ 617 w 19998"/>
                <a:gd name="connsiteY340" fmla="*/ 5149 h 19998"/>
                <a:gd name="connsiteX341" fmla="*/ 803 w 19998"/>
                <a:gd name="connsiteY341" fmla="*/ 5085 h 19998"/>
                <a:gd name="connsiteX342" fmla="*/ 826 w 19998"/>
                <a:gd name="connsiteY342" fmla="*/ 5106 h 19998"/>
                <a:gd name="connsiteX343" fmla="*/ 803 w 19998"/>
                <a:gd name="connsiteY343" fmla="*/ 5149 h 19998"/>
                <a:gd name="connsiteX344" fmla="*/ 1276 w 19998"/>
                <a:gd name="connsiteY344" fmla="*/ 5022 h 19998"/>
                <a:gd name="connsiteX345" fmla="*/ 1276 w 19998"/>
                <a:gd name="connsiteY345" fmla="*/ 5003 h 19998"/>
                <a:gd name="connsiteX346" fmla="*/ 1276 w 19998"/>
                <a:gd name="connsiteY346" fmla="*/ 5022 h 19998"/>
                <a:gd name="connsiteX347" fmla="*/ 1298 w 19998"/>
                <a:gd name="connsiteY347" fmla="*/ 5022 h 19998"/>
                <a:gd name="connsiteX348" fmla="*/ 1341 w 19998"/>
                <a:gd name="connsiteY348" fmla="*/ 5165 h 19998"/>
                <a:gd name="connsiteX349" fmla="*/ 1524 w 19998"/>
                <a:gd name="connsiteY349" fmla="*/ 5069 h 19998"/>
                <a:gd name="connsiteX350" fmla="*/ 1562 w 19998"/>
                <a:gd name="connsiteY350" fmla="*/ 5069 h 19998"/>
                <a:gd name="connsiteX351" fmla="*/ 1815 w 19998"/>
                <a:gd name="connsiteY351" fmla="*/ 5125 h 19998"/>
                <a:gd name="connsiteX352" fmla="*/ 1936 w 19998"/>
                <a:gd name="connsiteY352" fmla="*/ 5165 h 19998"/>
                <a:gd name="connsiteX353" fmla="*/ 1936 w 19998"/>
                <a:gd name="connsiteY353" fmla="*/ 5149 h 19998"/>
                <a:gd name="connsiteX354" fmla="*/ 1979 w 19998"/>
                <a:gd name="connsiteY354" fmla="*/ 5003 h 19998"/>
                <a:gd name="connsiteX355" fmla="*/ 1936 w 19998"/>
                <a:gd name="connsiteY355" fmla="*/ 4939 h 19998"/>
                <a:gd name="connsiteX356" fmla="*/ 2103 w 19998"/>
                <a:gd name="connsiteY356" fmla="*/ 4820 h 19998"/>
                <a:gd name="connsiteX357" fmla="*/ 2496 w 19998"/>
                <a:gd name="connsiteY357" fmla="*/ 4777 h 19998"/>
                <a:gd name="connsiteX358" fmla="*/ 2536 w 19998"/>
                <a:gd name="connsiteY358" fmla="*/ 4860 h 19998"/>
                <a:gd name="connsiteX359" fmla="*/ 2722 w 19998"/>
                <a:gd name="connsiteY359" fmla="*/ 4761 h 19998"/>
                <a:gd name="connsiteX360" fmla="*/ 2722 w 19998"/>
                <a:gd name="connsiteY360" fmla="*/ 4900 h 19998"/>
                <a:gd name="connsiteX361" fmla="*/ 2805 w 19998"/>
                <a:gd name="connsiteY361" fmla="*/ 4923 h 19998"/>
                <a:gd name="connsiteX362" fmla="*/ 2970 w 19998"/>
                <a:gd name="connsiteY362" fmla="*/ 5189 h 19998"/>
                <a:gd name="connsiteX363" fmla="*/ 3256 w 19998"/>
                <a:gd name="connsiteY363" fmla="*/ 5673 h 19998"/>
                <a:gd name="connsiteX364" fmla="*/ 3608 w 19998"/>
                <a:gd name="connsiteY364" fmla="*/ 5391 h 19998"/>
                <a:gd name="connsiteX365" fmla="*/ 3860 w 19998"/>
                <a:gd name="connsiteY365" fmla="*/ 5268 h 19998"/>
                <a:gd name="connsiteX366" fmla="*/ 3999 w 19998"/>
                <a:gd name="connsiteY366" fmla="*/ 5534 h 19998"/>
                <a:gd name="connsiteX367" fmla="*/ 4351 w 19998"/>
                <a:gd name="connsiteY367" fmla="*/ 5351 h 19998"/>
                <a:gd name="connsiteX368" fmla="*/ 4580 w 19998"/>
                <a:gd name="connsiteY368" fmla="*/ 5268 h 19998"/>
                <a:gd name="connsiteX369" fmla="*/ 4580 w 19998"/>
                <a:gd name="connsiteY369" fmla="*/ 5471 h 19998"/>
                <a:gd name="connsiteX370" fmla="*/ 4994 w 19998"/>
                <a:gd name="connsiteY370" fmla="*/ 5449 h 19998"/>
                <a:gd name="connsiteX371" fmla="*/ 5323 w 19998"/>
                <a:gd name="connsiteY371" fmla="*/ 5471 h 19998"/>
                <a:gd name="connsiteX372" fmla="*/ 5242 w 19998"/>
                <a:gd name="connsiteY372" fmla="*/ 5407 h 19998"/>
                <a:gd name="connsiteX373" fmla="*/ 4994 w 19998"/>
                <a:gd name="connsiteY373" fmla="*/ 5003 h 19998"/>
                <a:gd name="connsiteX374" fmla="*/ 4970 w 19998"/>
                <a:gd name="connsiteY374" fmla="*/ 5003 h 19998"/>
                <a:gd name="connsiteX375" fmla="*/ 5054 w 19998"/>
                <a:gd name="connsiteY375" fmla="*/ 4618 h 19998"/>
                <a:gd name="connsiteX376" fmla="*/ 5054 w 19998"/>
                <a:gd name="connsiteY376" fmla="*/ 4601 h 19998"/>
                <a:gd name="connsiteX377" fmla="*/ 5037 w 19998"/>
                <a:gd name="connsiteY377" fmla="*/ 4618 h 19998"/>
                <a:gd name="connsiteX378" fmla="*/ 5011 w 19998"/>
                <a:gd name="connsiteY378" fmla="*/ 4131 h 19998"/>
                <a:gd name="connsiteX379" fmla="*/ 4642 w 19998"/>
                <a:gd name="connsiteY379" fmla="*/ 3335 h 19998"/>
                <a:gd name="connsiteX380" fmla="*/ 4663 w 19998"/>
                <a:gd name="connsiteY380" fmla="*/ 3092 h 19998"/>
                <a:gd name="connsiteX381" fmla="*/ 4563 w 19998"/>
                <a:gd name="connsiteY381" fmla="*/ 3050 h 19998"/>
                <a:gd name="connsiteX382" fmla="*/ 4684 w 19998"/>
                <a:gd name="connsiteY382" fmla="*/ 2947 h 19998"/>
                <a:gd name="connsiteX383" fmla="*/ 5242 w 19998"/>
                <a:gd name="connsiteY383" fmla="*/ 3092 h 19998"/>
                <a:gd name="connsiteX384" fmla="*/ 5258 w 19998"/>
                <a:gd name="connsiteY384" fmla="*/ 3029 h 19998"/>
                <a:gd name="connsiteX385" fmla="*/ 5570 w 19998"/>
                <a:gd name="connsiteY385" fmla="*/ 3050 h 19998"/>
                <a:gd name="connsiteX386" fmla="*/ 5632 w 19998"/>
                <a:gd name="connsiteY386" fmla="*/ 3252 h 19998"/>
                <a:gd name="connsiteX387" fmla="*/ 5592 w 19998"/>
                <a:gd name="connsiteY387" fmla="*/ 3252 h 19998"/>
                <a:gd name="connsiteX388" fmla="*/ 5570 w 19998"/>
                <a:gd name="connsiteY388" fmla="*/ 3316 h 19998"/>
                <a:gd name="connsiteX389" fmla="*/ 5511 w 19998"/>
                <a:gd name="connsiteY389" fmla="*/ 3316 h 19998"/>
                <a:gd name="connsiteX390" fmla="*/ 5675 w 19998"/>
                <a:gd name="connsiteY390" fmla="*/ 3800 h 19998"/>
                <a:gd name="connsiteX391" fmla="*/ 5649 w 19998"/>
                <a:gd name="connsiteY391" fmla="*/ 3826 h 19998"/>
                <a:gd name="connsiteX392" fmla="*/ 5732 w 19998"/>
                <a:gd name="connsiteY392" fmla="*/ 3842 h 19998"/>
                <a:gd name="connsiteX393" fmla="*/ 5713 w 19998"/>
                <a:gd name="connsiteY393" fmla="*/ 3842 h 19998"/>
                <a:gd name="connsiteX394" fmla="*/ 5732 w 19998"/>
                <a:gd name="connsiteY394" fmla="*/ 3882 h 19998"/>
                <a:gd name="connsiteX395" fmla="*/ 5775 w 19998"/>
                <a:gd name="connsiteY395" fmla="*/ 3882 h 19998"/>
                <a:gd name="connsiteX396" fmla="*/ 5861 w 19998"/>
                <a:gd name="connsiteY396" fmla="*/ 3762 h 19998"/>
                <a:gd name="connsiteX397" fmla="*/ 6499 w 19998"/>
                <a:gd name="connsiteY397" fmla="*/ 3906 h 19998"/>
                <a:gd name="connsiteX398" fmla="*/ 7611 w 19998"/>
                <a:gd name="connsiteY398" fmla="*/ 3826 h 19998"/>
                <a:gd name="connsiteX399" fmla="*/ 7923 w 19998"/>
                <a:gd name="connsiteY399" fmla="*/ 3722 h 19998"/>
                <a:gd name="connsiteX400" fmla="*/ 8045 w 19998"/>
                <a:gd name="connsiteY400" fmla="*/ 3703 h 19998"/>
                <a:gd name="connsiteX401" fmla="*/ 7611 w 19998"/>
                <a:gd name="connsiteY401" fmla="*/ 3600 h 19998"/>
                <a:gd name="connsiteX402" fmla="*/ 7611 w 19998"/>
                <a:gd name="connsiteY402" fmla="*/ 3581 h 19998"/>
                <a:gd name="connsiteX403" fmla="*/ 7799 w 19998"/>
                <a:gd name="connsiteY403" fmla="*/ 3092 h 19998"/>
                <a:gd name="connsiteX404" fmla="*/ 9574 w 19998"/>
                <a:gd name="connsiteY404" fmla="*/ 2317 h 19998"/>
                <a:gd name="connsiteX405" fmla="*/ 9843 w 19998"/>
                <a:gd name="connsiteY405" fmla="*/ 1993 h 19998"/>
                <a:gd name="connsiteX406" fmla="*/ 9902 w 19998"/>
                <a:gd name="connsiteY406" fmla="*/ 2051 h 19998"/>
                <a:gd name="connsiteX407" fmla="*/ 10031 w 19998"/>
                <a:gd name="connsiteY407" fmla="*/ 2051 h 19998"/>
                <a:gd name="connsiteX408" fmla="*/ 9964 w 19998"/>
                <a:gd name="connsiteY408" fmla="*/ 1972 h 19998"/>
                <a:gd name="connsiteX409" fmla="*/ 9943 w 19998"/>
                <a:gd name="connsiteY409" fmla="*/ 1993 h 19998"/>
                <a:gd name="connsiteX410" fmla="*/ 9843 w 19998"/>
                <a:gd name="connsiteY410" fmla="*/ 1645 h 19998"/>
                <a:gd name="connsiteX411" fmla="*/ 9902 w 19998"/>
                <a:gd name="connsiteY411" fmla="*/ 1645 h 19998"/>
                <a:gd name="connsiteX412" fmla="*/ 9902 w 19998"/>
                <a:gd name="connsiteY412" fmla="*/ 1628 h 19998"/>
                <a:gd name="connsiteX413" fmla="*/ 9902 w 19998"/>
                <a:gd name="connsiteY413" fmla="*/ 1607 h 19998"/>
                <a:gd name="connsiteX414" fmla="*/ 9843 w 19998"/>
                <a:gd name="connsiteY414" fmla="*/ 1542 h 19998"/>
                <a:gd name="connsiteX415" fmla="*/ 9886 w 19998"/>
                <a:gd name="connsiteY415" fmla="*/ 1260 h 19998"/>
                <a:gd name="connsiteX416" fmla="*/ 9926 w 19998"/>
                <a:gd name="connsiteY416" fmla="*/ 1243 h 19998"/>
                <a:gd name="connsiteX417" fmla="*/ 9886 w 19998"/>
                <a:gd name="connsiteY417" fmla="*/ 815 h 19998"/>
                <a:gd name="connsiteX418" fmla="*/ 9902 w 19998"/>
                <a:gd name="connsiteY418" fmla="*/ 815 h 19998"/>
                <a:gd name="connsiteX419" fmla="*/ 9886 w 19998"/>
                <a:gd name="connsiteY419" fmla="*/ 484 h 19998"/>
                <a:gd name="connsiteX420" fmla="*/ 10645 w 19998"/>
                <a:gd name="connsiteY420" fmla="*/ 186 h 19998"/>
                <a:gd name="connsiteX421" fmla="*/ 11307 w 19998"/>
                <a:gd name="connsiteY421" fmla="*/ 0 h 19998"/>
                <a:gd name="connsiteX422" fmla="*/ 11431 w 19998"/>
                <a:gd name="connsiteY422" fmla="*/ 324 h 19998"/>
                <a:gd name="connsiteX423" fmla="*/ 11431 w 19998"/>
                <a:gd name="connsiteY423" fmla="*/ 630 h 19998"/>
                <a:gd name="connsiteX424" fmla="*/ 11577 w 19998"/>
                <a:gd name="connsiteY424" fmla="*/ 630 h 19998"/>
                <a:gd name="connsiteX425" fmla="*/ 11700 w 19998"/>
                <a:gd name="connsiteY425" fmla="*/ 832 h 19998"/>
                <a:gd name="connsiteX426" fmla="*/ 11822 w 19998"/>
                <a:gd name="connsiteY426" fmla="*/ 895 h 19998"/>
                <a:gd name="connsiteX427" fmla="*/ 12158 w 19998"/>
                <a:gd name="connsiteY427" fmla="*/ 670 h 19998"/>
                <a:gd name="connsiteX428" fmla="*/ 12279 w 19998"/>
                <a:gd name="connsiteY428" fmla="*/ 792 h 19998"/>
                <a:gd name="connsiteX429" fmla="*/ 12255 w 19998"/>
                <a:gd name="connsiteY429" fmla="*/ 815 h 19998"/>
                <a:gd name="connsiteX430" fmla="*/ 12360 w 19998"/>
                <a:gd name="connsiteY430" fmla="*/ 895 h 19998"/>
                <a:gd name="connsiteX431" fmla="*/ 12360 w 19998"/>
                <a:gd name="connsiteY431" fmla="*/ 912 h 19998"/>
                <a:gd name="connsiteX432" fmla="*/ 12339 w 19998"/>
                <a:gd name="connsiteY432" fmla="*/ 935 h 19998"/>
                <a:gd name="connsiteX433" fmla="*/ 12548 w 19998"/>
                <a:gd name="connsiteY433" fmla="*/ 1342 h 19998"/>
                <a:gd name="connsiteX434" fmla="*/ 12753 w 19998"/>
                <a:gd name="connsiteY434" fmla="*/ 1260 h 19998"/>
                <a:gd name="connsiteX435" fmla="*/ 12729 w 19998"/>
                <a:gd name="connsiteY435" fmla="*/ 1363 h 19998"/>
                <a:gd name="connsiteX436" fmla="*/ 12834 w 19998"/>
                <a:gd name="connsiteY436" fmla="*/ 1323 h 19998"/>
                <a:gd name="connsiteX437" fmla="*/ 12853 w 19998"/>
                <a:gd name="connsiteY437" fmla="*/ 1342 h 19998"/>
                <a:gd name="connsiteX438" fmla="*/ 12901 w 19998"/>
                <a:gd name="connsiteY438" fmla="*/ 1342 h 19998"/>
                <a:gd name="connsiteX439" fmla="*/ 13039 w 19998"/>
                <a:gd name="connsiteY439" fmla="*/ 1769 h 19998"/>
                <a:gd name="connsiteX440" fmla="*/ 13039 w 19998"/>
                <a:gd name="connsiteY440" fmla="*/ 1751 h 19998"/>
                <a:gd name="connsiteX441" fmla="*/ 13065 w 19998"/>
                <a:gd name="connsiteY441" fmla="*/ 1751 h 19998"/>
                <a:gd name="connsiteX442" fmla="*/ 13082 w 19998"/>
                <a:gd name="connsiteY442" fmla="*/ 1671 h 19998"/>
                <a:gd name="connsiteX443" fmla="*/ 13186 w 19998"/>
                <a:gd name="connsiteY443" fmla="*/ 1645 h 19998"/>
                <a:gd name="connsiteX444" fmla="*/ 13203 w 19998"/>
                <a:gd name="connsiteY444" fmla="*/ 1671 h 19998"/>
                <a:gd name="connsiteX445" fmla="*/ 13203 w 19998"/>
                <a:gd name="connsiteY445" fmla="*/ 1645 h 19998"/>
                <a:gd name="connsiteX446" fmla="*/ 13267 w 19998"/>
                <a:gd name="connsiteY446" fmla="*/ 1645 h 19998"/>
                <a:gd name="connsiteX447" fmla="*/ 13267 w 19998"/>
                <a:gd name="connsiteY447" fmla="*/ 1671 h 19998"/>
                <a:gd name="connsiteX448" fmla="*/ 13308 w 19998"/>
                <a:gd name="connsiteY448" fmla="*/ 1687 h 19998"/>
                <a:gd name="connsiteX449" fmla="*/ 13308 w 19998"/>
                <a:gd name="connsiteY449" fmla="*/ 1711 h 19998"/>
                <a:gd name="connsiteX450" fmla="*/ 13515 w 19998"/>
                <a:gd name="connsiteY450" fmla="*/ 1628 h 19998"/>
                <a:gd name="connsiteX451" fmla="*/ 13598 w 19998"/>
                <a:gd name="connsiteY451" fmla="*/ 1751 h 19998"/>
                <a:gd name="connsiteX452" fmla="*/ 13660 w 19998"/>
                <a:gd name="connsiteY452" fmla="*/ 1769 h 19998"/>
                <a:gd name="connsiteX453" fmla="*/ 13660 w 19998"/>
                <a:gd name="connsiteY453" fmla="*/ 1833 h 19998"/>
                <a:gd name="connsiteX454" fmla="*/ 13677 w 19998"/>
                <a:gd name="connsiteY454" fmla="*/ 1833 h 19998"/>
                <a:gd name="connsiteX455" fmla="*/ 13677 w 19998"/>
                <a:gd name="connsiteY455" fmla="*/ 1849 h 19998"/>
                <a:gd name="connsiteX456" fmla="*/ 13725 w 19998"/>
                <a:gd name="connsiteY456" fmla="*/ 1849 h 19998"/>
                <a:gd name="connsiteX457" fmla="*/ 13703 w 19998"/>
                <a:gd name="connsiteY457" fmla="*/ 1833 h 19998"/>
                <a:gd name="connsiteX458" fmla="*/ 13725 w 19998"/>
                <a:gd name="connsiteY458" fmla="*/ 1791 h 19998"/>
                <a:gd name="connsiteX459" fmla="*/ 13808 w 19998"/>
                <a:gd name="connsiteY459" fmla="*/ 1873 h 19998"/>
                <a:gd name="connsiteX460" fmla="*/ 13725 w 19998"/>
                <a:gd name="connsiteY460" fmla="*/ 2155 h 19998"/>
                <a:gd name="connsiteX461" fmla="*/ 13725 w 19998"/>
                <a:gd name="connsiteY461" fmla="*/ 2138 h 19998"/>
                <a:gd name="connsiteX462" fmla="*/ 13784 w 19998"/>
                <a:gd name="connsiteY462" fmla="*/ 2155 h 19998"/>
                <a:gd name="connsiteX463" fmla="*/ 13825 w 19998"/>
                <a:gd name="connsiteY463" fmla="*/ 2301 h 19998"/>
                <a:gd name="connsiteX464" fmla="*/ 13703 w 19998"/>
                <a:gd name="connsiteY464" fmla="*/ 2420 h 19998"/>
                <a:gd name="connsiteX465" fmla="*/ 13741 w 19998"/>
                <a:gd name="connsiteY465" fmla="*/ 2463 h 19998"/>
                <a:gd name="connsiteX466" fmla="*/ 13703 w 19998"/>
                <a:gd name="connsiteY466" fmla="*/ 2503 h 19998"/>
                <a:gd name="connsiteX467" fmla="*/ 13784 w 19998"/>
                <a:gd name="connsiteY467" fmla="*/ 2519 h 19998"/>
                <a:gd name="connsiteX468" fmla="*/ 13784 w 19998"/>
                <a:gd name="connsiteY468" fmla="*/ 2540 h 19998"/>
                <a:gd name="connsiteX469" fmla="*/ 13849 w 19998"/>
                <a:gd name="connsiteY469" fmla="*/ 2540 h 19998"/>
                <a:gd name="connsiteX470" fmla="*/ 14280 w 19998"/>
                <a:gd name="connsiteY470" fmla="*/ 2540 h 19998"/>
                <a:gd name="connsiteX471" fmla="*/ 14527 w 19998"/>
                <a:gd name="connsiteY471" fmla="*/ 2437 h 19998"/>
                <a:gd name="connsiteX472" fmla="*/ 14527 w 19998"/>
                <a:gd name="connsiteY472" fmla="*/ 2218 h 19998"/>
                <a:gd name="connsiteX473" fmla="*/ 14715 w 19998"/>
                <a:gd name="connsiteY473" fmla="*/ 2051 h 19998"/>
                <a:gd name="connsiteX474" fmla="*/ 14815 w 19998"/>
                <a:gd name="connsiteY474" fmla="*/ 2115 h 19998"/>
                <a:gd name="connsiteX475" fmla="*/ 14775 w 19998"/>
                <a:gd name="connsiteY475" fmla="*/ 2138 h 19998"/>
                <a:gd name="connsiteX476" fmla="*/ 14796 w 19998"/>
                <a:gd name="connsiteY476" fmla="*/ 2218 h 19998"/>
                <a:gd name="connsiteX477" fmla="*/ 14756 w 19998"/>
                <a:gd name="connsiteY477" fmla="*/ 2195 h 19998"/>
                <a:gd name="connsiteX478" fmla="*/ 14732 w 19998"/>
                <a:gd name="connsiteY478" fmla="*/ 2218 h 19998"/>
                <a:gd name="connsiteX479" fmla="*/ 14756 w 19998"/>
                <a:gd name="connsiteY479" fmla="*/ 2237 h 19998"/>
                <a:gd name="connsiteX480" fmla="*/ 14732 w 19998"/>
                <a:gd name="connsiteY480" fmla="*/ 2275 h 19998"/>
                <a:gd name="connsiteX481" fmla="*/ 14715 w 19998"/>
                <a:gd name="connsiteY481" fmla="*/ 2275 h 19998"/>
                <a:gd name="connsiteX482" fmla="*/ 14756 w 19998"/>
                <a:gd name="connsiteY482" fmla="*/ 2341 h 19998"/>
                <a:gd name="connsiteX483" fmla="*/ 14675 w 19998"/>
                <a:gd name="connsiteY483" fmla="*/ 2519 h 19998"/>
                <a:gd name="connsiteX484" fmla="*/ 14815 w 19998"/>
                <a:gd name="connsiteY484" fmla="*/ 2622 h 19998"/>
                <a:gd name="connsiteX485" fmla="*/ 14796 w 19998"/>
                <a:gd name="connsiteY485" fmla="*/ 2904 h 19998"/>
                <a:gd name="connsiteX486" fmla="*/ 14918 w 19998"/>
                <a:gd name="connsiteY486" fmla="*/ 2904 h 19998"/>
                <a:gd name="connsiteX487" fmla="*/ 14918 w 19998"/>
                <a:gd name="connsiteY487" fmla="*/ 2867 h 19998"/>
                <a:gd name="connsiteX488" fmla="*/ 15001 w 19998"/>
                <a:gd name="connsiteY488" fmla="*/ 2888 h 19998"/>
                <a:gd name="connsiteX489" fmla="*/ 15230 w 19998"/>
                <a:gd name="connsiteY489" fmla="*/ 3074 h 19998"/>
                <a:gd name="connsiteX490" fmla="*/ 15249 w 19998"/>
                <a:gd name="connsiteY490" fmla="*/ 3050 h 19998"/>
                <a:gd name="connsiteX491" fmla="*/ 15249 w 19998"/>
                <a:gd name="connsiteY491" fmla="*/ 3114 h 19998"/>
                <a:gd name="connsiteX492" fmla="*/ 15330 w 19998"/>
                <a:gd name="connsiteY492" fmla="*/ 3114 h 19998"/>
                <a:gd name="connsiteX493" fmla="*/ 15418 w 19998"/>
                <a:gd name="connsiteY493" fmla="*/ 3114 h 19998"/>
                <a:gd name="connsiteX494" fmla="*/ 15499 w 19998"/>
                <a:gd name="connsiteY494" fmla="*/ 3196 h 19998"/>
                <a:gd name="connsiteX495" fmla="*/ 15475 w 19998"/>
                <a:gd name="connsiteY495" fmla="*/ 3252 h 19998"/>
                <a:gd name="connsiteX496" fmla="*/ 15499 w 19998"/>
                <a:gd name="connsiteY496" fmla="*/ 3295 h 19998"/>
                <a:gd name="connsiteX497" fmla="*/ 15499 w 19998"/>
                <a:gd name="connsiteY497" fmla="*/ 3276 h 19998"/>
                <a:gd name="connsiteX498" fmla="*/ 15599 w 19998"/>
                <a:gd name="connsiteY498" fmla="*/ 3276 h 19998"/>
                <a:gd name="connsiteX499" fmla="*/ 15704 w 19998"/>
                <a:gd name="connsiteY499" fmla="*/ 3374 h 19998"/>
                <a:gd name="connsiteX500" fmla="*/ 15682 w 19998"/>
                <a:gd name="connsiteY500" fmla="*/ 3414 h 19998"/>
                <a:gd name="connsiteX501" fmla="*/ 15723 w 19998"/>
                <a:gd name="connsiteY501" fmla="*/ 3478 h 19998"/>
                <a:gd name="connsiteX502" fmla="*/ 15704 w 19998"/>
                <a:gd name="connsiteY502" fmla="*/ 3497 h 19998"/>
                <a:gd name="connsiteX503" fmla="*/ 15747 w 19998"/>
                <a:gd name="connsiteY503" fmla="*/ 3534 h 19998"/>
                <a:gd name="connsiteX504" fmla="*/ 15747 w 19998"/>
                <a:gd name="connsiteY504" fmla="*/ 3518 h 19998"/>
                <a:gd name="connsiteX505" fmla="*/ 15935 w 19998"/>
                <a:gd name="connsiteY505" fmla="*/ 3478 h 19998"/>
                <a:gd name="connsiteX506" fmla="*/ 15935 w 19998"/>
                <a:gd name="connsiteY506" fmla="*/ 3518 h 19998"/>
                <a:gd name="connsiteX507" fmla="*/ 15951 w 19998"/>
                <a:gd name="connsiteY507" fmla="*/ 3518 h 19998"/>
                <a:gd name="connsiteX508" fmla="*/ 15992 w 19998"/>
                <a:gd name="connsiteY508" fmla="*/ 3414 h 19998"/>
                <a:gd name="connsiteX509" fmla="*/ 16156 w 19998"/>
                <a:gd name="connsiteY509" fmla="*/ 3414 h 19998"/>
                <a:gd name="connsiteX510" fmla="*/ 16156 w 19998"/>
                <a:gd name="connsiteY510" fmla="*/ 3374 h 19998"/>
                <a:gd name="connsiteX511" fmla="*/ 16302 w 19998"/>
                <a:gd name="connsiteY511" fmla="*/ 3436 h 19998"/>
                <a:gd name="connsiteX512" fmla="*/ 16285 w 19998"/>
                <a:gd name="connsiteY512" fmla="*/ 3454 h 19998"/>
                <a:gd name="connsiteX513" fmla="*/ 16366 w 19998"/>
                <a:gd name="connsiteY513" fmla="*/ 3518 h 19998"/>
                <a:gd name="connsiteX514" fmla="*/ 16490 w 19998"/>
                <a:gd name="connsiteY514" fmla="*/ 3518 h 19998"/>
                <a:gd name="connsiteX515" fmla="*/ 16506 w 19998"/>
                <a:gd name="connsiteY515" fmla="*/ 3600 h 19998"/>
                <a:gd name="connsiteX516" fmla="*/ 16590 w 19998"/>
                <a:gd name="connsiteY516" fmla="*/ 3624 h 19998"/>
                <a:gd name="connsiteX517" fmla="*/ 16611 w 19998"/>
                <a:gd name="connsiteY517" fmla="*/ 3581 h 19998"/>
                <a:gd name="connsiteX518" fmla="*/ 16694 w 19998"/>
                <a:gd name="connsiteY518" fmla="*/ 3600 h 19998"/>
                <a:gd name="connsiteX519" fmla="*/ 16694 w 19998"/>
                <a:gd name="connsiteY519" fmla="*/ 3560 h 19998"/>
                <a:gd name="connsiteX520" fmla="*/ 16716 w 19998"/>
                <a:gd name="connsiteY520" fmla="*/ 3560 h 19998"/>
                <a:gd name="connsiteX521" fmla="*/ 16716 w 19998"/>
                <a:gd name="connsiteY521" fmla="*/ 3518 h 19998"/>
                <a:gd name="connsiteX522" fmla="*/ 16759 w 19998"/>
                <a:gd name="connsiteY522" fmla="*/ 3497 h 19998"/>
                <a:gd name="connsiteX523" fmla="*/ 16759 w 19998"/>
                <a:gd name="connsiteY523" fmla="*/ 3478 h 19998"/>
                <a:gd name="connsiteX524" fmla="*/ 16940 w 19998"/>
                <a:gd name="connsiteY524" fmla="*/ 3478 h 19998"/>
                <a:gd name="connsiteX525" fmla="*/ 17085 w 19998"/>
                <a:gd name="connsiteY525" fmla="*/ 3560 h 19998"/>
                <a:gd name="connsiteX526" fmla="*/ 17085 w 19998"/>
                <a:gd name="connsiteY526" fmla="*/ 3534 h 19998"/>
                <a:gd name="connsiteX527" fmla="*/ 17192 w 19998"/>
                <a:gd name="connsiteY527" fmla="*/ 3518 h 19998"/>
                <a:gd name="connsiteX528" fmla="*/ 17192 w 19998"/>
                <a:gd name="connsiteY528" fmla="*/ 3534 h 19998"/>
                <a:gd name="connsiteX529" fmla="*/ 17373 w 19998"/>
                <a:gd name="connsiteY529" fmla="*/ 3640 h 19998"/>
                <a:gd name="connsiteX530" fmla="*/ 17354 w 19998"/>
                <a:gd name="connsiteY530" fmla="*/ 3663 h 19998"/>
                <a:gd name="connsiteX531" fmla="*/ 17437 w 19998"/>
                <a:gd name="connsiteY531" fmla="*/ 3783 h 19998"/>
                <a:gd name="connsiteX532" fmla="*/ 17397 w 19998"/>
                <a:gd name="connsiteY532" fmla="*/ 3783 h 19998"/>
                <a:gd name="connsiteX533" fmla="*/ 17414 w 19998"/>
                <a:gd name="connsiteY533" fmla="*/ 3826 h 19998"/>
                <a:gd name="connsiteX534" fmla="*/ 17437 w 19998"/>
                <a:gd name="connsiteY534" fmla="*/ 3826 h 19998"/>
                <a:gd name="connsiteX535" fmla="*/ 17602 w 19998"/>
                <a:gd name="connsiteY535" fmla="*/ 4028 h 19998"/>
                <a:gd name="connsiteX536" fmla="*/ 17623 w 19998"/>
                <a:gd name="connsiteY536" fmla="*/ 4091 h 19998"/>
                <a:gd name="connsiteX537" fmla="*/ 17642 w 19998"/>
                <a:gd name="connsiteY537" fmla="*/ 4091 h 19998"/>
                <a:gd name="connsiteX538" fmla="*/ 17683 w 19998"/>
                <a:gd name="connsiteY538" fmla="*/ 4211 h 19998"/>
                <a:gd name="connsiteX539" fmla="*/ 17849 w 19998"/>
                <a:gd name="connsiteY539" fmla="*/ 4211 h 19998"/>
                <a:gd name="connsiteX540" fmla="*/ 17849 w 19998"/>
                <a:gd name="connsiteY540" fmla="*/ 4171 h 19998"/>
                <a:gd name="connsiteX541" fmla="*/ 17871 w 19998"/>
                <a:gd name="connsiteY541" fmla="*/ 4171 h 19998"/>
                <a:gd name="connsiteX542" fmla="*/ 17830 w 19998"/>
                <a:gd name="connsiteY542" fmla="*/ 4091 h 19998"/>
                <a:gd name="connsiteX543" fmla="*/ 17871 w 19998"/>
                <a:gd name="connsiteY543" fmla="*/ 4065 h 19998"/>
                <a:gd name="connsiteX544" fmla="*/ 17935 w 19998"/>
                <a:gd name="connsiteY544" fmla="*/ 4091 h 19998"/>
                <a:gd name="connsiteX545" fmla="*/ 17976 w 19998"/>
                <a:gd name="connsiteY545" fmla="*/ 4065 h 19998"/>
                <a:gd name="connsiteX546" fmla="*/ 18019 w 19998"/>
                <a:gd name="connsiteY546" fmla="*/ 4091 h 19998"/>
                <a:gd name="connsiteX547" fmla="*/ 18140 w 19998"/>
                <a:gd name="connsiteY547" fmla="*/ 4131 h 19998"/>
                <a:gd name="connsiteX548" fmla="*/ 18183 w 19998"/>
                <a:gd name="connsiteY548" fmla="*/ 4293 h 19998"/>
                <a:gd name="connsiteX549" fmla="*/ 18200 w 19998"/>
                <a:gd name="connsiteY549" fmla="*/ 4293 h 19998"/>
                <a:gd name="connsiteX550" fmla="*/ 18223 w 19998"/>
                <a:gd name="connsiteY550" fmla="*/ 4211 h 19998"/>
                <a:gd name="connsiteX551" fmla="*/ 18240 w 19998"/>
                <a:gd name="connsiteY551" fmla="*/ 4211 h 19998"/>
                <a:gd name="connsiteX552" fmla="*/ 18240 w 19998"/>
                <a:gd name="connsiteY552" fmla="*/ 4230 h 19998"/>
                <a:gd name="connsiteX553" fmla="*/ 18281 w 19998"/>
                <a:gd name="connsiteY553" fmla="*/ 4230 h 19998"/>
                <a:gd name="connsiteX554" fmla="*/ 18328 w 19998"/>
                <a:gd name="connsiteY554" fmla="*/ 4270 h 19998"/>
                <a:gd name="connsiteX555" fmla="*/ 18369 w 19998"/>
                <a:gd name="connsiteY555" fmla="*/ 4253 h 19998"/>
                <a:gd name="connsiteX556" fmla="*/ 18388 w 19998"/>
                <a:gd name="connsiteY556" fmla="*/ 4270 h 19998"/>
                <a:gd name="connsiteX557" fmla="*/ 18531 w 19998"/>
                <a:gd name="connsiteY557" fmla="*/ 4253 h 19998"/>
                <a:gd name="connsiteX558" fmla="*/ 18531 w 19998"/>
                <a:gd name="connsiteY558" fmla="*/ 4270 h 19998"/>
                <a:gd name="connsiteX559" fmla="*/ 18631 w 19998"/>
                <a:gd name="connsiteY559" fmla="*/ 4211 h 19998"/>
                <a:gd name="connsiteX560" fmla="*/ 18631 w 19998"/>
                <a:gd name="connsiteY560" fmla="*/ 4131 h 19998"/>
                <a:gd name="connsiteX561" fmla="*/ 18762 w 19998"/>
                <a:gd name="connsiteY561" fmla="*/ 4108 h 19998"/>
                <a:gd name="connsiteX562" fmla="*/ 18778 w 19998"/>
                <a:gd name="connsiteY562" fmla="*/ 4148 h 19998"/>
                <a:gd name="connsiteX563" fmla="*/ 18821 w 19998"/>
                <a:gd name="connsiteY563" fmla="*/ 4131 h 19998"/>
                <a:gd name="connsiteX564" fmla="*/ 18943 w 19998"/>
                <a:gd name="connsiteY564" fmla="*/ 4333 h 19998"/>
                <a:gd name="connsiteX565" fmla="*/ 19047 w 19998"/>
                <a:gd name="connsiteY565" fmla="*/ 4333 h 19998"/>
                <a:gd name="connsiteX566" fmla="*/ 19064 w 19998"/>
                <a:gd name="connsiteY566" fmla="*/ 4392 h 19998"/>
                <a:gd name="connsiteX567" fmla="*/ 19152 w 19998"/>
                <a:gd name="connsiteY567" fmla="*/ 4392 h 19998"/>
                <a:gd name="connsiteX568" fmla="*/ 19152 w 19998"/>
                <a:gd name="connsiteY568" fmla="*/ 4373 h 19998"/>
                <a:gd name="connsiteX569" fmla="*/ 19212 w 19998"/>
                <a:gd name="connsiteY569" fmla="*/ 4373 h 19998"/>
                <a:gd name="connsiteX570" fmla="*/ 19212 w 19998"/>
                <a:gd name="connsiteY570" fmla="*/ 4392 h 19998"/>
                <a:gd name="connsiteX571" fmla="*/ 19317 w 19998"/>
                <a:gd name="connsiteY571" fmla="*/ 4333 h 19998"/>
                <a:gd name="connsiteX572" fmla="*/ 19417 w 19998"/>
                <a:gd name="connsiteY572" fmla="*/ 4392 h 19998"/>
                <a:gd name="connsiteX573" fmla="*/ 19443 w 19998"/>
                <a:gd name="connsiteY573" fmla="*/ 4373 h 19998"/>
                <a:gd name="connsiteX574" fmla="*/ 19500 w 19998"/>
                <a:gd name="connsiteY574" fmla="*/ 4373 h 19998"/>
                <a:gd name="connsiteX575" fmla="*/ 19521 w 19998"/>
                <a:gd name="connsiteY575" fmla="*/ 4352 h 19998"/>
                <a:gd name="connsiteX576" fmla="*/ 19998 w 19998"/>
                <a:gd name="connsiteY576" fmla="*/ 4512 h 19998"/>
                <a:gd name="connsiteX577" fmla="*/ 19750 w 19998"/>
                <a:gd name="connsiteY577" fmla="*/ 4939 h 19998"/>
                <a:gd name="connsiteX578" fmla="*/ 19712 w 19998"/>
                <a:gd name="connsiteY578" fmla="*/ 4939 h 19998"/>
                <a:gd name="connsiteX579" fmla="*/ 19686 w 19998"/>
                <a:gd name="connsiteY579" fmla="*/ 5003 h 19998"/>
                <a:gd name="connsiteX580" fmla="*/ 19645 w 19998"/>
                <a:gd name="connsiteY580" fmla="*/ 5003 h 19998"/>
                <a:gd name="connsiteX581" fmla="*/ 19131 w 19998"/>
                <a:gd name="connsiteY581" fmla="*/ 6512 h 19998"/>
                <a:gd name="connsiteX582" fmla="*/ 19236 w 19998"/>
                <a:gd name="connsiteY582" fmla="*/ 7750 h 19998"/>
                <a:gd name="connsiteX583" fmla="*/ 19212 w 19998"/>
                <a:gd name="connsiteY583" fmla="*/ 7750 h 19998"/>
                <a:gd name="connsiteX584" fmla="*/ 19090 w 19998"/>
                <a:gd name="connsiteY584" fmla="*/ 7870 h 19998"/>
                <a:gd name="connsiteX585" fmla="*/ 19152 w 19998"/>
                <a:gd name="connsiteY585" fmla="*/ 7853 h 19998"/>
                <a:gd name="connsiteX586" fmla="*/ 19064 w 19998"/>
                <a:gd name="connsiteY586" fmla="*/ 7973 h 19998"/>
                <a:gd name="connsiteX587" fmla="*/ 18983 w 19998"/>
                <a:gd name="connsiteY587" fmla="*/ 7973 h 19998"/>
                <a:gd name="connsiteX588" fmla="*/ 18714 w 19998"/>
                <a:gd name="connsiteY588" fmla="*/ 8135 h 19998"/>
                <a:gd name="connsiteX589" fmla="*/ 18695 w 19998"/>
                <a:gd name="connsiteY589" fmla="*/ 8093 h 19998"/>
                <a:gd name="connsiteX590" fmla="*/ 18614 w 19998"/>
                <a:gd name="connsiteY590" fmla="*/ 7997 h 19998"/>
                <a:gd name="connsiteX591" fmla="*/ 18304 w 19998"/>
                <a:gd name="connsiteY59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9533 w 19998"/>
                <a:gd name="connsiteY205" fmla="*/ 19262 h 19998"/>
                <a:gd name="connsiteX206" fmla="*/ 9452 w 19998"/>
                <a:gd name="connsiteY206" fmla="*/ 19368 h 19998"/>
                <a:gd name="connsiteX207" fmla="*/ 9288 w 19998"/>
                <a:gd name="connsiteY207" fmla="*/ 19076 h 19998"/>
                <a:gd name="connsiteX208" fmla="*/ 8935 w 19998"/>
                <a:gd name="connsiteY208" fmla="*/ 19076 h 19998"/>
                <a:gd name="connsiteX209" fmla="*/ 8478 w 19998"/>
                <a:gd name="connsiteY209" fmla="*/ 18837 h 19998"/>
                <a:gd name="connsiteX210" fmla="*/ 8357 w 19998"/>
                <a:gd name="connsiteY210" fmla="*/ 18820 h 19998"/>
                <a:gd name="connsiteX211" fmla="*/ 8169 w 19998"/>
                <a:gd name="connsiteY211" fmla="*/ 18773 h 19998"/>
                <a:gd name="connsiteX212" fmla="*/ 8128 w 19998"/>
                <a:gd name="connsiteY212" fmla="*/ 18820 h 19998"/>
                <a:gd name="connsiteX213" fmla="*/ 8150 w 19998"/>
                <a:gd name="connsiteY213" fmla="*/ 18877 h 19998"/>
                <a:gd name="connsiteX214" fmla="*/ 8128 w 19998"/>
                <a:gd name="connsiteY214" fmla="*/ 18957 h 19998"/>
                <a:gd name="connsiteX215" fmla="*/ 8150 w 19998"/>
                <a:gd name="connsiteY215" fmla="*/ 19142 h 19998"/>
                <a:gd name="connsiteX216" fmla="*/ 8007 w 19998"/>
                <a:gd name="connsiteY216" fmla="*/ 19119 h 19998"/>
                <a:gd name="connsiteX217" fmla="*/ 7676 w 19998"/>
                <a:gd name="connsiteY217" fmla="*/ 19119 h 19998"/>
                <a:gd name="connsiteX218" fmla="*/ 7511 w 19998"/>
                <a:gd name="connsiteY218" fmla="*/ 19159 h 19998"/>
                <a:gd name="connsiteX219" fmla="*/ 6892 w 19998"/>
                <a:gd name="connsiteY219" fmla="*/ 19102 h 19998"/>
                <a:gd name="connsiteX220" fmla="*/ 6730 w 19998"/>
                <a:gd name="connsiteY220" fmla="*/ 18877 h 19998"/>
                <a:gd name="connsiteX221" fmla="*/ 6599 w 19998"/>
                <a:gd name="connsiteY221" fmla="*/ 18837 h 19998"/>
                <a:gd name="connsiteX222" fmla="*/ 6478 w 19998"/>
                <a:gd name="connsiteY222" fmla="*/ 18731 h 19998"/>
                <a:gd name="connsiteX223" fmla="*/ 6254 w 19998"/>
                <a:gd name="connsiteY223" fmla="*/ 18858 h 19998"/>
                <a:gd name="connsiteX224" fmla="*/ 6149 w 19998"/>
                <a:gd name="connsiteY224" fmla="*/ 18773 h 19998"/>
                <a:gd name="connsiteX225" fmla="*/ 6066 w 19998"/>
                <a:gd name="connsiteY225" fmla="*/ 18877 h 19998"/>
                <a:gd name="connsiteX226" fmla="*/ 5861 w 19998"/>
                <a:gd name="connsiteY226" fmla="*/ 18632 h 19998"/>
                <a:gd name="connsiteX227" fmla="*/ 5732 w 19998"/>
                <a:gd name="connsiteY227" fmla="*/ 18447 h 19998"/>
                <a:gd name="connsiteX228" fmla="*/ 5075 w 19998"/>
                <a:gd name="connsiteY228" fmla="*/ 18310 h 19998"/>
                <a:gd name="connsiteX229" fmla="*/ 4806 w 19998"/>
                <a:gd name="connsiteY229" fmla="*/ 18165 h 19998"/>
                <a:gd name="connsiteX230" fmla="*/ 4725 w 19998"/>
                <a:gd name="connsiteY230" fmla="*/ 18247 h 19998"/>
                <a:gd name="connsiteX231" fmla="*/ 4515 w 19998"/>
                <a:gd name="connsiteY231" fmla="*/ 18101 h 19998"/>
                <a:gd name="connsiteX232" fmla="*/ 4684 w 19998"/>
                <a:gd name="connsiteY232" fmla="*/ 17737 h 19998"/>
                <a:gd name="connsiteX233" fmla="*/ 4415 w 19998"/>
                <a:gd name="connsiteY233" fmla="*/ 17634 h 19998"/>
                <a:gd name="connsiteX234" fmla="*/ 4294 w 19998"/>
                <a:gd name="connsiteY234" fmla="*/ 17594 h 19998"/>
                <a:gd name="connsiteX235" fmla="*/ 4103 w 19998"/>
                <a:gd name="connsiteY235" fmla="*/ 17617 h 19998"/>
                <a:gd name="connsiteX236" fmla="*/ 4063 w 19998"/>
                <a:gd name="connsiteY236" fmla="*/ 17495 h 19998"/>
                <a:gd name="connsiteX237" fmla="*/ 4025 w 19998"/>
                <a:gd name="connsiteY237" fmla="*/ 17432 h 19998"/>
                <a:gd name="connsiteX238" fmla="*/ 4251 w 19998"/>
                <a:gd name="connsiteY238" fmla="*/ 17389 h 19998"/>
                <a:gd name="connsiteX239" fmla="*/ 4251 w 19998"/>
                <a:gd name="connsiteY239" fmla="*/ 17373 h 19998"/>
                <a:gd name="connsiteX240" fmla="*/ 4499 w 19998"/>
                <a:gd name="connsiteY240" fmla="*/ 17084 h 19998"/>
                <a:gd name="connsiteX241" fmla="*/ 5037 w 19998"/>
                <a:gd name="connsiteY241" fmla="*/ 14969 h 19998"/>
                <a:gd name="connsiteX242" fmla="*/ 5011 w 19998"/>
                <a:gd name="connsiteY242" fmla="*/ 14767 h 19998"/>
                <a:gd name="connsiteX243" fmla="*/ 5218 w 19998"/>
                <a:gd name="connsiteY243" fmla="*/ 14525 h 19998"/>
                <a:gd name="connsiteX244" fmla="*/ 5427 w 19998"/>
                <a:gd name="connsiteY244" fmla="*/ 14583 h 19998"/>
                <a:gd name="connsiteX245" fmla="*/ 5444 w 19998"/>
                <a:gd name="connsiteY245" fmla="*/ 14525 h 19998"/>
                <a:gd name="connsiteX246" fmla="*/ 5387 w 19998"/>
                <a:gd name="connsiteY246" fmla="*/ 14464 h 19998"/>
                <a:gd name="connsiteX247" fmla="*/ 5427 w 19998"/>
                <a:gd name="connsiteY247" fmla="*/ 14485 h 19998"/>
                <a:gd name="connsiteX248" fmla="*/ 5427 w 19998"/>
                <a:gd name="connsiteY248" fmla="*/ 14464 h 19998"/>
                <a:gd name="connsiteX249" fmla="*/ 5218 w 19998"/>
                <a:gd name="connsiteY249" fmla="*/ 14318 h 19998"/>
                <a:gd name="connsiteX250" fmla="*/ 5075 w 19998"/>
                <a:gd name="connsiteY250" fmla="*/ 14647 h 19998"/>
                <a:gd name="connsiteX251" fmla="*/ 5037 w 19998"/>
                <a:gd name="connsiteY251" fmla="*/ 14623 h 19998"/>
                <a:gd name="connsiteX252" fmla="*/ 5427 w 19998"/>
                <a:gd name="connsiteY252" fmla="*/ 12509 h 19998"/>
                <a:gd name="connsiteX253" fmla="*/ 5470 w 19998"/>
                <a:gd name="connsiteY253" fmla="*/ 12492 h 19998"/>
                <a:gd name="connsiteX254" fmla="*/ 5511 w 19998"/>
                <a:gd name="connsiteY254" fmla="*/ 12548 h 19998"/>
                <a:gd name="connsiteX255" fmla="*/ 5961 w 19998"/>
                <a:gd name="connsiteY255" fmla="*/ 13284 h 19998"/>
                <a:gd name="connsiteX256" fmla="*/ 6352 w 19998"/>
                <a:gd name="connsiteY256" fmla="*/ 14017 h 19998"/>
                <a:gd name="connsiteX257" fmla="*/ 6352 w 19998"/>
                <a:gd name="connsiteY257" fmla="*/ 13808 h 19998"/>
                <a:gd name="connsiteX258" fmla="*/ 6001 w 19998"/>
                <a:gd name="connsiteY258" fmla="*/ 13058 h 19998"/>
                <a:gd name="connsiteX259" fmla="*/ 5675 w 19998"/>
                <a:gd name="connsiteY259" fmla="*/ 12532 h 19998"/>
                <a:gd name="connsiteX260" fmla="*/ 5551 w 19998"/>
                <a:gd name="connsiteY260" fmla="*/ 12410 h 19998"/>
                <a:gd name="connsiteX261" fmla="*/ 5258 w 19998"/>
                <a:gd name="connsiteY261" fmla="*/ 12227 h 19998"/>
                <a:gd name="connsiteX262" fmla="*/ 5242 w 19998"/>
                <a:gd name="connsiteY262" fmla="*/ 12243 h 19998"/>
                <a:gd name="connsiteX263" fmla="*/ 5175 w 19998"/>
                <a:gd name="connsiteY263" fmla="*/ 11961 h 19998"/>
                <a:gd name="connsiteX264" fmla="*/ 5363 w 19998"/>
                <a:gd name="connsiteY264" fmla="*/ 11961 h 19998"/>
                <a:gd name="connsiteX265" fmla="*/ 5487 w 19998"/>
                <a:gd name="connsiteY265" fmla="*/ 11653 h 19998"/>
                <a:gd name="connsiteX266" fmla="*/ 5470 w 19998"/>
                <a:gd name="connsiteY266" fmla="*/ 11653 h 19998"/>
                <a:gd name="connsiteX267" fmla="*/ 5470 w 19998"/>
                <a:gd name="connsiteY267" fmla="*/ 11637 h 19998"/>
                <a:gd name="connsiteX268" fmla="*/ 5444 w 19998"/>
                <a:gd name="connsiteY268" fmla="*/ 11268 h 19998"/>
                <a:gd name="connsiteX269" fmla="*/ 5339 w 19998"/>
                <a:gd name="connsiteY269" fmla="*/ 11146 h 19998"/>
                <a:gd name="connsiteX270" fmla="*/ 5251 w 19998"/>
                <a:gd name="connsiteY270" fmla="*/ 10849 h 19998"/>
                <a:gd name="connsiteX271" fmla="*/ 4784 w 19998"/>
                <a:gd name="connsiteY271" fmla="*/ 10539 h 19998"/>
                <a:gd name="connsiteX272" fmla="*/ 4603 w 19998"/>
                <a:gd name="connsiteY272" fmla="*/ 10497 h 19998"/>
                <a:gd name="connsiteX273" fmla="*/ 4620 w 19998"/>
                <a:gd name="connsiteY273" fmla="*/ 10476 h 19998"/>
                <a:gd name="connsiteX274" fmla="*/ 3877 w 19998"/>
                <a:gd name="connsiteY274" fmla="*/ 9395 h 19998"/>
                <a:gd name="connsiteX275" fmla="*/ 3941 w 19998"/>
                <a:gd name="connsiteY275" fmla="*/ 9353 h 19998"/>
                <a:gd name="connsiteX276" fmla="*/ 3918 w 19998"/>
                <a:gd name="connsiteY276" fmla="*/ 9353 h 19998"/>
                <a:gd name="connsiteX277" fmla="*/ 4168 w 19998"/>
                <a:gd name="connsiteY277" fmla="*/ 9071 h 19998"/>
                <a:gd name="connsiteX278" fmla="*/ 3753 w 19998"/>
                <a:gd name="connsiteY278" fmla="*/ 8829 h 19998"/>
                <a:gd name="connsiteX279" fmla="*/ 3899 w 19998"/>
                <a:gd name="connsiteY279" fmla="*/ 8645 h 19998"/>
                <a:gd name="connsiteX280" fmla="*/ 3899 w 19998"/>
                <a:gd name="connsiteY280" fmla="*/ 8521 h 19998"/>
                <a:gd name="connsiteX281" fmla="*/ 4472 w 19998"/>
                <a:gd name="connsiteY281" fmla="*/ 8666 h 19998"/>
                <a:gd name="connsiteX282" fmla="*/ 3877 w 19998"/>
                <a:gd name="connsiteY282" fmla="*/ 8457 h 19998"/>
                <a:gd name="connsiteX283" fmla="*/ 3689 w 19998"/>
                <a:gd name="connsiteY283" fmla="*/ 8587 h 19998"/>
                <a:gd name="connsiteX284" fmla="*/ 3360 w 19998"/>
                <a:gd name="connsiteY284" fmla="*/ 8401 h 19998"/>
                <a:gd name="connsiteX285" fmla="*/ 3303 w 19998"/>
                <a:gd name="connsiteY285" fmla="*/ 8239 h 19998"/>
                <a:gd name="connsiteX286" fmla="*/ 3465 w 19998"/>
                <a:gd name="connsiteY286" fmla="*/ 8077 h 19998"/>
                <a:gd name="connsiteX287" fmla="*/ 3344 w 19998"/>
                <a:gd name="connsiteY287" fmla="*/ 7910 h 19998"/>
                <a:gd name="connsiteX288" fmla="*/ 2844 w 19998"/>
                <a:gd name="connsiteY288" fmla="*/ 7933 h 19998"/>
                <a:gd name="connsiteX289" fmla="*/ 3115 w 19998"/>
                <a:gd name="connsiteY289" fmla="*/ 7651 h 19998"/>
                <a:gd name="connsiteX290" fmla="*/ 2477 w 19998"/>
                <a:gd name="connsiteY290" fmla="*/ 7750 h 19998"/>
                <a:gd name="connsiteX291" fmla="*/ 2477 w 19998"/>
                <a:gd name="connsiteY291" fmla="*/ 7973 h 19998"/>
                <a:gd name="connsiteX292" fmla="*/ 2127 w 19998"/>
                <a:gd name="connsiteY292" fmla="*/ 7442 h 19998"/>
                <a:gd name="connsiteX293" fmla="*/ 1831 w 19998"/>
                <a:gd name="connsiteY293" fmla="*/ 7261 h 19998"/>
                <a:gd name="connsiteX294" fmla="*/ 1260 w 19998"/>
                <a:gd name="connsiteY294" fmla="*/ 6996 h 19998"/>
                <a:gd name="connsiteX295" fmla="*/ 1276 w 19998"/>
                <a:gd name="connsiteY295" fmla="*/ 6975 h 19998"/>
                <a:gd name="connsiteX296" fmla="*/ 1260 w 19998"/>
                <a:gd name="connsiteY296" fmla="*/ 6958 h 19998"/>
                <a:gd name="connsiteX297" fmla="*/ 1172 w 19998"/>
                <a:gd name="connsiteY297" fmla="*/ 6892 h 19998"/>
                <a:gd name="connsiteX298" fmla="*/ 886 w 19998"/>
                <a:gd name="connsiteY298" fmla="*/ 6975 h 19998"/>
                <a:gd name="connsiteX299" fmla="*/ 679 w 19998"/>
                <a:gd name="connsiteY299" fmla="*/ 7099 h 19998"/>
                <a:gd name="connsiteX300" fmla="*/ 533 w 19998"/>
                <a:gd name="connsiteY300" fmla="*/ 7078 h 19998"/>
                <a:gd name="connsiteX301" fmla="*/ 533 w 19998"/>
                <a:gd name="connsiteY301" fmla="*/ 7022 h 19998"/>
                <a:gd name="connsiteX302" fmla="*/ 574 w 19998"/>
                <a:gd name="connsiteY302" fmla="*/ 6996 h 19998"/>
                <a:gd name="connsiteX303" fmla="*/ 305 w 19998"/>
                <a:gd name="connsiteY303" fmla="*/ 6568 h 19998"/>
                <a:gd name="connsiteX304" fmla="*/ 264 w 19998"/>
                <a:gd name="connsiteY304" fmla="*/ 6594 h 19998"/>
                <a:gd name="connsiteX305" fmla="*/ 164 w 19998"/>
                <a:gd name="connsiteY305" fmla="*/ 6528 h 19998"/>
                <a:gd name="connsiteX306" fmla="*/ 0 w 19998"/>
                <a:gd name="connsiteY306" fmla="*/ 6490 h 19998"/>
                <a:gd name="connsiteX307" fmla="*/ 17 w 19998"/>
                <a:gd name="connsiteY307" fmla="*/ 6465 h 19998"/>
                <a:gd name="connsiteX308" fmla="*/ 57 w 19998"/>
                <a:gd name="connsiteY308" fmla="*/ 6465 h 19998"/>
                <a:gd name="connsiteX309" fmla="*/ 695 w 19998"/>
                <a:gd name="connsiteY309" fmla="*/ 6408 h 19998"/>
                <a:gd name="connsiteX310" fmla="*/ 760 w 19998"/>
                <a:gd name="connsiteY310" fmla="*/ 6262 h 19998"/>
                <a:gd name="connsiteX311" fmla="*/ 433 w 19998"/>
                <a:gd name="connsiteY311" fmla="*/ 6084 h 19998"/>
                <a:gd name="connsiteX312" fmla="*/ 348 w 19998"/>
                <a:gd name="connsiteY312" fmla="*/ 6204 h 19998"/>
                <a:gd name="connsiteX313" fmla="*/ 329 w 19998"/>
                <a:gd name="connsiteY313" fmla="*/ 6204 h 19998"/>
                <a:gd name="connsiteX314" fmla="*/ 305 w 19998"/>
                <a:gd name="connsiteY314" fmla="*/ 6060 h 19998"/>
                <a:gd name="connsiteX315" fmla="*/ 348 w 19998"/>
                <a:gd name="connsiteY315" fmla="*/ 6044 h 19998"/>
                <a:gd name="connsiteX316" fmla="*/ 348 w 19998"/>
                <a:gd name="connsiteY316" fmla="*/ 5997 h 19998"/>
                <a:gd name="connsiteX317" fmla="*/ 248 w 19998"/>
                <a:gd name="connsiteY317" fmla="*/ 5997 h 19998"/>
                <a:gd name="connsiteX318" fmla="*/ 221 w 19998"/>
                <a:gd name="connsiteY318" fmla="*/ 5938 h 19998"/>
                <a:gd name="connsiteX319" fmla="*/ 329 w 19998"/>
                <a:gd name="connsiteY319" fmla="*/ 5938 h 19998"/>
                <a:gd name="connsiteX320" fmla="*/ 348 w 19998"/>
                <a:gd name="connsiteY320" fmla="*/ 5818 h 19998"/>
                <a:gd name="connsiteX321" fmla="*/ 391 w 19998"/>
                <a:gd name="connsiteY321" fmla="*/ 5818 h 19998"/>
                <a:gd name="connsiteX322" fmla="*/ 369 w 19998"/>
                <a:gd name="connsiteY322" fmla="*/ 5917 h 19998"/>
                <a:gd name="connsiteX323" fmla="*/ 433 w 19998"/>
                <a:gd name="connsiteY323" fmla="*/ 5877 h 19998"/>
                <a:gd name="connsiteX324" fmla="*/ 433 w 19998"/>
                <a:gd name="connsiteY324" fmla="*/ 5898 h 19998"/>
                <a:gd name="connsiteX325" fmla="*/ 410 w 19998"/>
                <a:gd name="connsiteY325" fmla="*/ 5917 h 19998"/>
                <a:gd name="connsiteX326" fmla="*/ 555 w 19998"/>
                <a:gd name="connsiteY326" fmla="*/ 5938 h 19998"/>
                <a:gd name="connsiteX327" fmla="*/ 555 w 19998"/>
                <a:gd name="connsiteY327" fmla="*/ 5955 h 19998"/>
                <a:gd name="connsiteX328" fmla="*/ 738 w 19998"/>
                <a:gd name="connsiteY328" fmla="*/ 5938 h 19998"/>
                <a:gd name="connsiteX329" fmla="*/ 695 w 19998"/>
                <a:gd name="connsiteY329" fmla="*/ 5835 h 19998"/>
                <a:gd name="connsiteX330" fmla="*/ 655 w 19998"/>
                <a:gd name="connsiteY330" fmla="*/ 5835 h 19998"/>
                <a:gd name="connsiteX331" fmla="*/ 598 w 19998"/>
                <a:gd name="connsiteY331" fmla="*/ 5736 h 19998"/>
                <a:gd name="connsiteX332" fmla="*/ 141 w 19998"/>
                <a:gd name="connsiteY332" fmla="*/ 5778 h 19998"/>
                <a:gd name="connsiteX333" fmla="*/ 141 w 19998"/>
                <a:gd name="connsiteY333" fmla="*/ 5795 h 19998"/>
                <a:gd name="connsiteX334" fmla="*/ 17 w 19998"/>
                <a:gd name="connsiteY334" fmla="*/ 5818 h 19998"/>
                <a:gd name="connsiteX335" fmla="*/ 141 w 19998"/>
                <a:gd name="connsiteY335" fmla="*/ 5287 h 19998"/>
                <a:gd name="connsiteX336" fmla="*/ 181 w 19998"/>
                <a:gd name="connsiteY336" fmla="*/ 5268 h 19998"/>
                <a:gd name="connsiteX337" fmla="*/ 348 w 19998"/>
                <a:gd name="connsiteY337" fmla="*/ 5247 h 19998"/>
                <a:gd name="connsiteX338" fmla="*/ 450 w 19998"/>
                <a:gd name="connsiteY338" fmla="*/ 5149 h 19998"/>
                <a:gd name="connsiteX339" fmla="*/ 617 w 19998"/>
                <a:gd name="connsiteY339" fmla="*/ 5149 h 19998"/>
                <a:gd name="connsiteX340" fmla="*/ 803 w 19998"/>
                <a:gd name="connsiteY340" fmla="*/ 5085 h 19998"/>
                <a:gd name="connsiteX341" fmla="*/ 826 w 19998"/>
                <a:gd name="connsiteY341" fmla="*/ 5106 h 19998"/>
                <a:gd name="connsiteX342" fmla="*/ 803 w 19998"/>
                <a:gd name="connsiteY342" fmla="*/ 5149 h 19998"/>
                <a:gd name="connsiteX343" fmla="*/ 1276 w 19998"/>
                <a:gd name="connsiteY343" fmla="*/ 5022 h 19998"/>
                <a:gd name="connsiteX344" fmla="*/ 1276 w 19998"/>
                <a:gd name="connsiteY344" fmla="*/ 5003 h 19998"/>
                <a:gd name="connsiteX345" fmla="*/ 1276 w 19998"/>
                <a:gd name="connsiteY345" fmla="*/ 5022 h 19998"/>
                <a:gd name="connsiteX346" fmla="*/ 1298 w 19998"/>
                <a:gd name="connsiteY346" fmla="*/ 5022 h 19998"/>
                <a:gd name="connsiteX347" fmla="*/ 1341 w 19998"/>
                <a:gd name="connsiteY347" fmla="*/ 5165 h 19998"/>
                <a:gd name="connsiteX348" fmla="*/ 1524 w 19998"/>
                <a:gd name="connsiteY348" fmla="*/ 5069 h 19998"/>
                <a:gd name="connsiteX349" fmla="*/ 1562 w 19998"/>
                <a:gd name="connsiteY349" fmla="*/ 5069 h 19998"/>
                <a:gd name="connsiteX350" fmla="*/ 1815 w 19998"/>
                <a:gd name="connsiteY350" fmla="*/ 5125 h 19998"/>
                <a:gd name="connsiteX351" fmla="*/ 1936 w 19998"/>
                <a:gd name="connsiteY351" fmla="*/ 5165 h 19998"/>
                <a:gd name="connsiteX352" fmla="*/ 1936 w 19998"/>
                <a:gd name="connsiteY352" fmla="*/ 5149 h 19998"/>
                <a:gd name="connsiteX353" fmla="*/ 1979 w 19998"/>
                <a:gd name="connsiteY353" fmla="*/ 5003 h 19998"/>
                <a:gd name="connsiteX354" fmla="*/ 1936 w 19998"/>
                <a:gd name="connsiteY354" fmla="*/ 4939 h 19998"/>
                <a:gd name="connsiteX355" fmla="*/ 2103 w 19998"/>
                <a:gd name="connsiteY355" fmla="*/ 4820 h 19998"/>
                <a:gd name="connsiteX356" fmla="*/ 2496 w 19998"/>
                <a:gd name="connsiteY356" fmla="*/ 4777 h 19998"/>
                <a:gd name="connsiteX357" fmla="*/ 2536 w 19998"/>
                <a:gd name="connsiteY357" fmla="*/ 4860 h 19998"/>
                <a:gd name="connsiteX358" fmla="*/ 2722 w 19998"/>
                <a:gd name="connsiteY358" fmla="*/ 4761 h 19998"/>
                <a:gd name="connsiteX359" fmla="*/ 2722 w 19998"/>
                <a:gd name="connsiteY359" fmla="*/ 4900 h 19998"/>
                <a:gd name="connsiteX360" fmla="*/ 2805 w 19998"/>
                <a:gd name="connsiteY360" fmla="*/ 4923 h 19998"/>
                <a:gd name="connsiteX361" fmla="*/ 2970 w 19998"/>
                <a:gd name="connsiteY361" fmla="*/ 5189 h 19998"/>
                <a:gd name="connsiteX362" fmla="*/ 3256 w 19998"/>
                <a:gd name="connsiteY362" fmla="*/ 5673 h 19998"/>
                <a:gd name="connsiteX363" fmla="*/ 3608 w 19998"/>
                <a:gd name="connsiteY363" fmla="*/ 5391 h 19998"/>
                <a:gd name="connsiteX364" fmla="*/ 3860 w 19998"/>
                <a:gd name="connsiteY364" fmla="*/ 5268 h 19998"/>
                <a:gd name="connsiteX365" fmla="*/ 3999 w 19998"/>
                <a:gd name="connsiteY365" fmla="*/ 5534 h 19998"/>
                <a:gd name="connsiteX366" fmla="*/ 4351 w 19998"/>
                <a:gd name="connsiteY366" fmla="*/ 5351 h 19998"/>
                <a:gd name="connsiteX367" fmla="*/ 4580 w 19998"/>
                <a:gd name="connsiteY367" fmla="*/ 5268 h 19998"/>
                <a:gd name="connsiteX368" fmla="*/ 4580 w 19998"/>
                <a:gd name="connsiteY368" fmla="*/ 5471 h 19998"/>
                <a:gd name="connsiteX369" fmla="*/ 4994 w 19998"/>
                <a:gd name="connsiteY369" fmla="*/ 5449 h 19998"/>
                <a:gd name="connsiteX370" fmla="*/ 5323 w 19998"/>
                <a:gd name="connsiteY370" fmla="*/ 5471 h 19998"/>
                <a:gd name="connsiteX371" fmla="*/ 5242 w 19998"/>
                <a:gd name="connsiteY371" fmla="*/ 5407 h 19998"/>
                <a:gd name="connsiteX372" fmla="*/ 4994 w 19998"/>
                <a:gd name="connsiteY372" fmla="*/ 5003 h 19998"/>
                <a:gd name="connsiteX373" fmla="*/ 4970 w 19998"/>
                <a:gd name="connsiteY373" fmla="*/ 5003 h 19998"/>
                <a:gd name="connsiteX374" fmla="*/ 5054 w 19998"/>
                <a:gd name="connsiteY374" fmla="*/ 4618 h 19998"/>
                <a:gd name="connsiteX375" fmla="*/ 5054 w 19998"/>
                <a:gd name="connsiteY375" fmla="*/ 4601 h 19998"/>
                <a:gd name="connsiteX376" fmla="*/ 5037 w 19998"/>
                <a:gd name="connsiteY376" fmla="*/ 4618 h 19998"/>
                <a:gd name="connsiteX377" fmla="*/ 5011 w 19998"/>
                <a:gd name="connsiteY377" fmla="*/ 4131 h 19998"/>
                <a:gd name="connsiteX378" fmla="*/ 4642 w 19998"/>
                <a:gd name="connsiteY378" fmla="*/ 3335 h 19998"/>
                <a:gd name="connsiteX379" fmla="*/ 4663 w 19998"/>
                <a:gd name="connsiteY379" fmla="*/ 3092 h 19998"/>
                <a:gd name="connsiteX380" fmla="*/ 4563 w 19998"/>
                <a:gd name="connsiteY380" fmla="*/ 3050 h 19998"/>
                <a:gd name="connsiteX381" fmla="*/ 4684 w 19998"/>
                <a:gd name="connsiteY381" fmla="*/ 2947 h 19998"/>
                <a:gd name="connsiteX382" fmla="*/ 5242 w 19998"/>
                <a:gd name="connsiteY382" fmla="*/ 3092 h 19998"/>
                <a:gd name="connsiteX383" fmla="*/ 5258 w 19998"/>
                <a:gd name="connsiteY383" fmla="*/ 3029 h 19998"/>
                <a:gd name="connsiteX384" fmla="*/ 5570 w 19998"/>
                <a:gd name="connsiteY384" fmla="*/ 3050 h 19998"/>
                <a:gd name="connsiteX385" fmla="*/ 5632 w 19998"/>
                <a:gd name="connsiteY385" fmla="*/ 3252 h 19998"/>
                <a:gd name="connsiteX386" fmla="*/ 5592 w 19998"/>
                <a:gd name="connsiteY386" fmla="*/ 3252 h 19998"/>
                <a:gd name="connsiteX387" fmla="*/ 5570 w 19998"/>
                <a:gd name="connsiteY387" fmla="*/ 3316 h 19998"/>
                <a:gd name="connsiteX388" fmla="*/ 5511 w 19998"/>
                <a:gd name="connsiteY388" fmla="*/ 3316 h 19998"/>
                <a:gd name="connsiteX389" fmla="*/ 5675 w 19998"/>
                <a:gd name="connsiteY389" fmla="*/ 3800 h 19998"/>
                <a:gd name="connsiteX390" fmla="*/ 5649 w 19998"/>
                <a:gd name="connsiteY390" fmla="*/ 3826 h 19998"/>
                <a:gd name="connsiteX391" fmla="*/ 5732 w 19998"/>
                <a:gd name="connsiteY391" fmla="*/ 3842 h 19998"/>
                <a:gd name="connsiteX392" fmla="*/ 5713 w 19998"/>
                <a:gd name="connsiteY392" fmla="*/ 3842 h 19998"/>
                <a:gd name="connsiteX393" fmla="*/ 5732 w 19998"/>
                <a:gd name="connsiteY393" fmla="*/ 3882 h 19998"/>
                <a:gd name="connsiteX394" fmla="*/ 5775 w 19998"/>
                <a:gd name="connsiteY394" fmla="*/ 3882 h 19998"/>
                <a:gd name="connsiteX395" fmla="*/ 5861 w 19998"/>
                <a:gd name="connsiteY395" fmla="*/ 3762 h 19998"/>
                <a:gd name="connsiteX396" fmla="*/ 6499 w 19998"/>
                <a:gd name="connsiteY396" fmla="*/ 3906 h 19998"/>
                <a:gd name="connsiteX397" fmla="*/ 7611 w 19998"/>
                <a:gd name="connsiteY397" fmla="*/ 3826 h 19998"/>
                <a:gd name="connsiteX398" fmla="*/ 7923 w 19998"/>
                <a:gd name="connsiteY398" fmla="*/ 3722 h 19998"/>
                <a:gd name="connsiteX399" fmla="*/ 8045 w 19998"/>
                <a:gd name="connsiteY399" fmla="*/ 3703 h 19998"/>
                <a:gd name="connsiteX400" fmla="*/ 7611 w 19998"/>
                <a:gd name="connsiteY400" fmla="*/ 3600 h 19998"/>
                <a:gd name="connsiteX401" fmla="*/ 7611 w 19998"/>
                <a:gd name="connsiteY401" fmla="*/ 3581 h 19998"/>
                <a:gd name="connsiteX402" fmla="*/ 7799 w 19998"/>
                <a:gd name="connsiteY402" fmla="*/ 3092 h 19998"/>
                <a:gd name="connsiteX403" fmla="*/ 9574 w 19998"/>
                <a:gd name="connsiteY403" fmla="*/ 2317 h 19998"/>
                <a:gd name="connsiteX404" fmla="*/ 9843 w 19998"/>
                <a:gd name="connsiteY404" fmla="*/ 1993 h 19998"/>
                <a:gd name="connsiteX405" fmla="*/ 9902 w 19998"/>
                <a:gd name="connsiteY405" fmla="*/ 2051 h 19998"/>
                <a:gd name="connsiteX406" fmla="*/ 10031 w 19998"/>
                <a:gd name="connsiteY406" fmla="*/ 2051 h 19998"/>
                <a:gd name="connsiteX407" fmla="*/ 9964 w 19998"/>
                <a:gd name="connsiteY407" fmla="*/ 1972 h 19998"/>
                <a:gd name="connsiteX408" fmla="*/ 9943 w 19998"/>
                <a:gd name="connsiteY408" fmla="*/ 1993 h 19998"/>
                <a:gd name="connsiteX409" fmla="*/ 9843 w 19998"/>
                <a:gd name="connsiteY409" fmla="*/ 1645 h 19998"/>
                <a:gd name="connsiteX410" fmla="*/ 9902 w 19998"/>
                <a:gd name="connsiteY410" fmla="*/ 1645 h 19998"/>
                <a:gd name="connsiteX411" fmla="*/ 9902 w 19998"/>
                <a:gd name="connsiteY411" fmla="*/ 1628 h 19998"/>
                <a:gd name="connsiteX412" fmla="*/ 9902 w 19998"/>
                <a:gd name="connsiteY412" fmla="*/ 1607 h 19998"/>
                <a:gd name="connsiteX413" fmla="*/ 9843 w 19998"/>
                <a:gd name="connsiteY413" fmla="*/ 1542 h 19998"/>
                <a:gd name="connsiteX414" fmla="*/ 9886 w 19998"/>
                <a:gd name="connsiteY414" fmla="*/ 1260 h 19998"/>
                <a:gd name="connsiteX415" fmla="*/ 9926 w 19998"/>
                <a:gd name="connsiteY415" fmla="*/ 1243 h 19998"/>
                <a:gd name="connsiteX416" fmla="*/ 9886 w 19998"/>
                <a:gd name="connsiteY416" fmla="*/ 815 h 19998"/>
                <a:gd name="connsiteX417" fmla="*/ 9902 w 19998"/>
                <a:gd name="connsiteY417" fmla="*/ 815 h 19998"/>
                <a:gd name="connsiteX418" fmla="*/ 9886 w 19998"/>
                <a:gd name="connsiteY418" fmla="*/ 484 h 19998"/>
                <a:gd name="connsiteX419" fmla="*/ 10645 w 19998"/>
                <a:gd name="connsiteY419" fmla="*/ 186 h 19998"/>
                <a:gd name="connsiteX420" fmla="*/ 11307 w 19998"/>
                <a:gd name="connsiteY420" fmla="*/ 0 h 19998"/>
                <a:gd name="connsiteX421" fmla="*/ 11431 w 19998"/>
                <a:gd name="connsiteY421" fmla="*/ 324 h 19998"/>
                <a:gd name="connsiteX422" fmla="*/ 11431 w 19998"/>
                <a:gd name="connsiteY422" fmla="*/ 630 h 19998"/>
                <a:gd name="connsiteX423" fmla="*/ 11577 w 19998"/>
                <a:gd name="connsiteY423" fmla="*/ 630 h 19998"/>
                <a:gd name="connsiteX424" fmla="*/ 11700 w 19998"/>
                <a:gd name="connsiteY424" fmla="*/ 832 h 19998"/>
                <a:gd name="connsiteX425" fmla="*/ 11822 w 19998"/>
                <a:gd name="connsiteY425" fmla="*/ 895 h 19998"/>
                <a:gd name="connsiteX426" fmla="*/ 12158 w 19998"/>
                <a:gd name="connsiteY426" fmla="*/ 670 h 19998"/>
                <a:gd name="connsiteX427" fmla="*/ 12279 w 19998"/>
                <a:gd name="connsiteY427" fmla="*/ 792 h 19998"/>
                <a:gd name="connsiteX428" fmla="*/ 12255 w 19998"/>
                <a:gd name="connsiteY428" fmla="*/ 815 h 19998"/>
                <a:gd name="connsiteX429" fmla="*/ 12360 w 19998"/>
                <a:gd name="connsiteY429" fmla="*/ 895 h 19998"/>
                <a:gd name="connsiteX430" fmla="*/ 12360 w 19998"/>
                <a:gd name="connsiteY430" fmla="*/ 912 h 19998"/>
                <a:gd name="connsiteX431" fmla="*/ 12339 w 19998"/>
                <a:gd name="connsiteY431" fmla="*/ 935 h 19998"/>
                <a:gd name="connsiteX432" fmla="*/ 12548 w 19998"/>
                <a:gd name="connsiteY432" fmla="*/ 1342 h 19998"/>
                <a:gd name="connsiteX433" fmla="*/ 12753 w 19998"/>
                <a:gd name="connsiteY433" fmla="*/ 1260 h 19998"/>
                <a:gd name="connsiteX434" fmla="*/ 12729 w 19998"/>
                <a:gd name="connsiteY434" fmla="*/ 1363 h 19998"/>
                <a:gd name="connsiteX435" fmla="*/ 12834 w 19998"/>
                <a:gd name="connsiteY435" fmla="*/ 1323 h 19998"/>
                <a:gd name="connsiteX436" fmla="*/ 12853 w 19998"/>
                <a:gd name="connsiteY436" fmla="*/ 1342 h 19998"/>
                <a:gd name="connsiteX437" fmla="*/ 12901 w 19998"/>
                <a:gd name="connsiteY437" fmla="*/ 1342 h 19998"/>
                <a:gd name="connsiteX438" fmla="*/ 13039 w 19998"/>
                <a:gd name="connsiteY438" fmla="*/ 1769 h 19998"/>
                <a:gd name="connsiteX439" fmla="*/ 13039 w 19998"/>
                <a:gd name="connsiteY439" fmla="*/ 1751 h 19998"/>
                <a:gd name="connsiteX440" fmla="*/ 13065 w 19998"/>
                <a:gd name="connsiteY440" fmla="*/ 1751 h 19998"/>
                <a:gd name="connsiteX441" fmla="*/ 13082 w 19998"/>
                <a:gd name="connsiteY441" fmla="*/ 1671 h 19998"/>
                <a:gd name="connsiteX442" fmla="*/ 13186 w 19998"/>
                <a:gd name="connsiteY442" fmla="*/ 1645 h 19998"/>
                <a:gd name="connsiteX443" fmla="*/ 13203 w 19998"/>
                <a:gd name="connsiteY443" fmla="*/ 1671 h 19998"/>
                <a:gd name="connsiteX444" fmla="*/ 13203 w 19998"/>
                <a:gd name="connsiteY444" fmla="*/ 1645 h 19998"/>
                <a:gd name="connsiteX445" fmla="*/ 13267 w 19998"/>
                <a:gd name="connsiteY445" fmla="*/ 1645 h 19998"/>
                <a:gd name="connsiteX446" fmla="*/ 13267 w 19998"/>
                <a:gd name="connsiteY446" fmla="*/ 1671 h 19998"/>
                <a:gd name="connsiteX447" fmla="*/ 13308 w 19998"/>
                <a:gd name="connsiteY447" fmla="*/ 1687 h 19998"/>
                <a:gd name="connsiteX448" fmla="*/ 13308 w 19998"/>
                <a:gd name="connsiteY448" fmla="*/ 1711 h 19998"/>
                <a:gd name="connsiteX449" fmla="*/ 13515 w 19998"/>
                <a:gd name="connsiteY449" fmla="*/ 1628 h 19998"/>
                <a:gd name="connsiteX450" fmla="*/ 13598 w 19998"/>
                <a:gd name="connsiteY450" fmla="*/ 1751 h 19998"/>
                <a:gd name="connsiteX451" fmla="*/ 13660 w 19998"/>
                <a:gd name="connsiteY451" fmla="*/ 1769 h 19998"/>
                <a:gd name="connsiteX452" fmla="*/ 13660 w 19998"/>
                <a:gd name="connsiteY452" fmla="*/ 1833 h 19998"/>
                <a:gd name="connsiteX453" fmla="*/ 13677 w 19998"/>
                <a:gd name="connsiteY453" fmla="*/ 1833 h 19998"/>
                <a:gd name="connsiteX454" fmla="*/ 13677 w 19998"/>
                <a:gd name="connsiteY454" fmla="*/ 1849 h 19998"/>
                <a:gd name="connsiteX455" fmla="*/ 13725 w 19998"/>
                <a:gd name="connsiteY455" fmla="*/ 1849 h 19998"/>
                <a:gd name="connsiteX456" fmla="*/ 13703 w 19998"/>
                <a:gd name="connsiteY456" fmla="*/ 1833 h 19998"/>
                <a:gd name="connsiteX457" fmla="*/ 13725 w 19998"/>
                <a:gd name="connsiteY457" fmla="*/ 1791 h 19998"/>
                <a:gd name="connsiteX458" fmla="*/ 13808 w 19998"/>
                <a:gd name="connsiteY458" fmla="*/ 1873 h 19998"/>
                <a:gd name="connsiteX459" fmla="*/ 13725 w 19998"/>
                <a:gd name="connsiteY459" fmla="*/ 2155 h 19998"/>
                <a:gd name="connsiteX460" fmla="*/ 13725 w 19998"/>
                <a:gd name="connsiteY460" fmla="*/ 2138 h 19998"/>
                <a:gd name="connsiteX461" fmla="*/ 13784 w 19998"/>
                <a:gd name="connsiteY461" fmla="*/ 2155 h 19998"/>
                <a:gd name="connsiteX462" fmla="*/ 13825 w 19998"/>
                <a:gd name="connsiteY462" fmla="*/ 2301 h 19998"/>
                <a:gd name="connsiteX463" fmla="*/ 13703 w 19998"/>
                <a:gd name="connsiteY463" fmla="*/ 2420 h 19998"/>
                <a:gd name="connsiteX464" fmla="*/ 13741 w 19998"/>
                <a:gd name="connsiteY464" fmla="*/ 2463 h 19998"/>
                <a:gd name="connsiteX465" fmla="*/ 13703 w 19998"/>
                <a:gd name="connsiteY465" fmla="*/ 2503 h 19998"/>
                <a:gd name="connsiteX466" fmla="*/ 13784 w 19998"/>
                <a:gd name="connsiteY466" fmla="*/ 2519 h 19998"/>
                <a:gd name="connsiteX467" fmla="*/ 13784 w 19998"/>
                <a:gd name="connsiteY467" fmla="*/ 2540 h 19998"/>
                <a:gd name="connsiteX468" fmla="*/ 13849 w 19998"/>
                <a:gd name="connsiteY468" fmla="*/ 2540 h 19998"/>
                <a:gd name="connsiteX469" fmla="*/ 14280 w 19998"/>
                <a:gd name="connsiteY469" fmla="*/ 2540 h 19998"/>
                <a:gd name="connsiteX470" fmla="*/ 14527 w 19998"/>
                <a:gd name="connsiteY470" fmla="*/ 2437 h 19998"/>
                <a:gd name="connsiteX471" fmla="*/ 14527 w 19998"/>
                <a:gd name="connsiteY471" fmla="*/ 2218 h 19998"/>
                <a:gd name="connsiteX472" fmla="*/ 14715 w 19998"/>
                <a:gd name="connsiteY472" fmla="*/ 2051 h 19998"/>
                <a:gd name="connsiteX473" fmla="*/ 14815 w 19998"/>
                <a:gd name="connsiteY473" fmla="*/ 2115 h 19998"/>
                <a:gd name="connsiteX474" fmla="*/ 14775 w 19998"/>
                <a:gd name="connsiteY474" fmla="*/ 2138 h 19998"/>
                <a:gd name="connsiteX475" fmla="*/ 14796 w 19998"/>
                <a:gd name="connsiteY475" fmla="*/ 2218 h 19998"/>
                <a:gd name="connsiteX476" fmla="*/ 14756 w 19998"/>
                <a:gd name="connsiteY476" fmla="*/ 2195 h 19998"/>
                <a:gd name="connsiteX477" fmla="*/ 14732 w 19998"/>
                <a:gd name="connsiteY477" fmla="*/ 2218 h 19998"/>
                <a:gd name="connsiteX478" fmla="*/ 14756 w 19998"/>
                <a:gd name="connsiteY478" fmla="*/ 2237 h 19998"/>
                <a:gd name="connsiteX479" fmla="*/ 14732 w 19998"/>
                <a:gd name="connsiteY479" fmla="*/ 2275 h 19998"/>
                <a:gd name="connsiteX480" fmla="*/ 14715 w 19998"/>
                <a:gd name="connsiteY480" fmla="*/ 2275 h 19998"/>
                <a:gd name="connsiteX481" fmla="*/ 14756 w 19998"/>
                <a:gd name="connsiteY481" fmla="*/ 2341 h 19998"/>
                <a:gd name="connsiteX482" fmla="*/ 14675 w 19998"/>
                <a:gd name="connsiteY482" fmla="*/ 2519 h 19998"/>
                <a:gd name="connsiteX483" fmla="*/ 14815 w 19998"/>
                <a:gd name="connsiteY483" fmla="*/ 2622 h 19998"/>
                <a:gd name="connsiteX484" fmla="*/ 14796 w 19998"/>
                <a:gd name="connsiteY484" fmla="*/ 2904 h 19998"/>
                <a:gd name="connsiteX485" fmla="*/ 14918 w 19998"/>
                <a:gd name="connsiteY485" fmla="*/ 2904 h 19998"/>
                <a:gd name="connsiteX486" fmla="*/ 14918 w 19998"/>
                <a:gd name="connsiteY486" fmla="*/ 2867 h 19998"/>
                <a:gd name="connsiteX487" fmla="*/ 15001 w 19998"/>
                <a:gd name="connsiteY487" fmla="*/ 2888 h 19998"/>
                <a:gd name="connsiteX488" fmla="*/ 15230 w 19998"/>
                <a:gd name="connsiteY488" fmla="*/ 3074 h 19998"/>
                <a:gd name="connsiteX489" fmla="*/ 15249 w 19998"/>
                <a:gd name="connsiteY489" fmla="*/ 3050 h 19998"/>
                <a:gd name="connsiteX490" fmla="*/ 15249 w 19998"/>
                <a:gd name="connsiteY490" fmla="*/ 3114 h 19998"/>
                <a:gd name="connsiteX491" fmla="*/ 15330 w 19998"/>
                <a:gd name="connsiteY491" fmla="*/ 3114 h 19998"/>
                <a:gd name="connsiteX492" fmla="*/ 15418 w 19998"/>
                <a:gd name="connsiteY492" fmla="*/ 3114 h 19998"/>
                <a:gd name="connsiteX493" fmla="*/ 15499 w 19998"/>
                <a:gd name="connsiteY493" fmla="*/ 3196 h 19998"/>
                <a:gd name="connsiteX494" fmla="*/ 15475 w 19998"/>
                <a:gd name="connsiteY494" fmla="*/ 3252 h 19998"/>
                <a:gd name="connsiteX495" fmla="*/ 15499 w 19998"/>
                <a:gd name="connsiteY495" fmla="*/ 3295 h 19998"/>
                <a:gd name="connsiteX496" fmla="*/ 15499 w 19998"/>
                <a:gd name="connsiteY496" fmla="*/ 3276 h 19998"/>
                <a:gd name="connsiteX497" fmla="*/ 15599 w 19998"/>
                <a:gd name="connsiteY497" fmla="*/ 3276 h 19998"/>
                <a:gd name="connsiteX498" fmla="*/ 15704 w 19998"/>
                <a:gd name="connsiteY498" fmla="*/ 3374 h 19998"/>
                <a:gd name="connsiteX499" fmla="*/ 15682 w 19998"/>
                <a:gd name="connsiteY499" fmla="*/ 3414 h 19998"/>
                <a:gd name="connsiteX500" fmla="*/ 15723 w 19998"/>
                <a:gd name="connsiteY500" fmla="*/ 3478 h 19998"/>
                <a:gd name="connsiteX501" fmla="*/ 15704 w 19998"/>
                <a:gd name="connsiteY501" fmla="*/ 3497 h 19998"/>
                <a:gd name="connsiteX502" fmla="*/ 15747 w 19998"/>
                <a:gd name="connsiteY502" fmla="*/ 3534 h 19998"/>
                <a:gd name="connsiteX503" fmla="*/ 15747 w 19998"/>
                <a:gd name="connsiteY503" fmla="*/ 3518 h 19998"/>
                <a:gd name="connsiteX504" fmla="*/ 15935 w 19998"/>
                <a:gd name="connsiteY504" fmla="*/ 3478 h 19998"/>
                <a:gd name="connsiteX505" fmla="*/ 15935 w 19998"/>
                <a:gd name="connsiteY505" fmla="*/ 3518 h 19998"/>
                <a:gd name="connsiteX506" fmla="*/ 15951 w 19998"/>
                <a:gd name="connsiteY506" fmla="*/ 3518 h 19998"/>
                <a:gd name="connsiteX507" fmla="*/ 15992 w 19998"/>
                <a:gd name="connsiteY507" fmla="*/ 3414 h 19998"/>
                <a:gd name="connsiteX508" fmla="*/ 16156 w 19998"/>
                <a:gd name="connsiteY508" fmla="*/ 3414 h 19998"/>
                <a:gd name="connsiteX509" fmla="*/ 16156 w 19998"/>
                <a:gd name="connsiteY509" fmla="*/ 3374 h 19998"/>
                <a:gd name="connsiteX510" fmla="*/ 16302 w 19998"/>
                <a:gd name="connsiteY510" fmla="*/ 3436 h 19998"/>
                <a:gd name="connsiteX511" fmla="*/ 16285 w 19998"/>
                <a:gd name="connsiteY511" fmla="*/ 3454 h 19998"/>
                <a:gd name="connsiteX512" fmla="*/ 16366 w 19998"/>
                <a:gd name="connsiteY512" fmla="*/ 3518 h 19998"/>
                <a:gd name="connsiteX513" fmla="*/ 16490 w 19998"/>
                <a:gd name="connsiteY513" fmla="*/ 3518 h 19998"/>
                <a:gd name="connsiteX514" fmla="*/ 16506 w 19998"/>
                <a:gd name="connsiteY514" fmla="*/ 3600 h 19998"/>
                <a:gd name="connsiteX515" fmla="*/ 16590 w 19998"/>
                <a:gd name="connsiteY515" fmla="*/ 3624 h 19998"/>
                <a:gd name="connsiteX516" fmla="*/ 16611 w 19998"/>
                <a:gd name="connsiteY516" fmla="*/ 3581 h 19998"/>
                <a:gd name="connsiteX517" fmla="*/ 16694 w 19998"/>
                <a:gd name="connsiteY517" fmla="*/ 3600 h 19998"/>
                <a:gd name="connsiteX518" fmla="*/ 16694 w 19998"/>
                <a:gd name="connsiteY518" fmla="*/ 3560 h 19998"/>
                <a:gd name="connsiteX519" fmla="*/ 16716 w 19998"/>
                <a:gd name="connsiteY519" fmla="*/ 3560 h 19998"/>
                <a:gd name="connsiteX520" fmla="*/ 16716 w 19998"/>
                <a:gd name="connsiteY520" fmla="*/ 3518 h 19998"/>
                <a:gd name="connsiteX521" fmla="*/ 16759 w 19998"/>
                <a:gd name="connsiteY521" fmla="*/ 3497 h 19998"/>
                <a:gd name="connsiteX522" fmla="*/ 16759 w 19998"/>
                <a:gd name="connsiteY522" fmla="*/ 3478 h 19998"/>
                <a:gd name="connsiteX523" fmla="*/ 16940 w 19998"/>
                <a:gd name="connsiteY523" fmla="*/ 3478 h 19998"/>
                <a:gd name="connsiteX524" fmla="*/ 17085 w 19998"/>
                <a:gd name="connsiteY524" fmla="*/ 3560 h 19998"/>
                <a:gd name="connsiteX525" fmla="*/ 17085 w 19998"/>
                <a:gd name="connsiteY525" fmla="*/ 3534 h 19998"/>
                <a:gd name="connsiteX526" fmla="*/ 17192 w 19998"/>
                <a:gd name="connsiteY526" fmla="*/ 3518 h 19998"/>
                <a:gd name="connsiteX527" fmla="*/ 17192 w 19998"/>
                <a:gd name="connsiteY527" fmla="*/ 3534 h 19998"/>
                <a:gd name="connsiteX528" fmla="*/ 17373 w 19998"/>
                <a:gd name="connsiteY528" fmla="*/ 3640 h 19998"/>
                <a:gd name="connsiteX529" fmla="*/ 17354 w 19998"/>
                <a:gd name="connsiteY529" fmla="*/ 3663 h 19998"/>
                <a:gd name="connsiteX530" fmla="*/ 17437 w 19998"/>
                <a:gd name="connsiteY530" fmla="*/ 3783 h 19998"/>
                <a:gd name="connsiteX531" fmla="*/ 17397 w 19998"/>
                <a:gd name="connsiteY531" fmla="*/ 3783 h 19998"/>
                <a:gd name="connsiteX532" fmla="*/ 17414 w 19998"/>
                <a:gd name="connsiteY532" fmla="*/ 3826 h 19998"/>
                <a:gd name="connsiteX533" fmla="*/ 17437 w 19998"/>
                <a:gd name="connsiteY533" fmla="*/ 3826 h 19998"/>
                <a:gd name="connsiteX534" fmla="*/ 17602 w 19998"/>
                <a:gd name="connsiteY534" fmla="*/ 4028 h 19998"/>
                <a:gd name="connsiteX535" fmla="*/ 17623 w 19998"/>
                <a:gd name="connsiteY535" fmla="*/ 4091 h 19998"/>
                <a:gd name="connsiteX536" fmla="*/ 17642 w 19998"/>
                <a:gd name="connsiteY536" fmla="*/ 4091 h 19998"/>
                <a:gd name="connsiteX537" fmla="*/ 17683 w 19998"/>
                <a:gd name="connsiteY537" fmla="*/ 4211 h 19998"/>
                <a:gd name="connsiteX538" fmla="*/ 17849 w 19998"/>
                <a:gd name="connsiteY538" fmla="*/ 4211 h 19998"/>
                <a:gd name="connsiteX539" fmla="*/ 17849 w 19998"/>
                <a:gd name="connsiteY539" fmla="*/ 4171 h 19998"/>
                <a:gd name="connsiteX540" fmla="*/ 17871 w 19998"/>
                <a:gd name="connsiteY540" fmla="*/ 4171 h 19998"/>
                <a:gd name="connsiteX541" fmla="*/ 17830 w 19998"/>
                <a:gd name="connsiteY541" fmla="*/ 4091 h 19998"/>
                <a:gd name="connsiteX542" fmla="*/ 17871 w 19998"/>
                <a:gd name="connsiteY542" fmla="*/ 4065 h 19998"/>
                <a:gd name="connsiteX543" fmla="*/ 17935 w 19998"/>
                <a:gd name="connsiteY543" fmla="*/ 4091 h 19998"/>
                <a:gd name="connsiteX544" fmla="*/ 17976 w 19998"/>
                <a:gd name="connsiteY544" fmla="*/ 4065 h 19998"/>
                <a:gd name="connsiteX545" fmla="*/ 18019 w 19998"/>
                <a:gd name="connsiteY545" fmla="*/ 4091 h 19998"/>
                <a:gd name="connsiteX546" fmla="*/ 18140 w 19998"/>
                <a:gd name="connsiteY546" fmla="*/ 4131 h 19998"/>
                <a:gd name="connsiteX547" fmla="*/ 18183 w 19998"/>
                <a:gd name="connsiteY547" fmla="*/ 4293 h 19998"/>
                <a:gd name="connsiteX548" fmla="*/ 18200 w 19998"/>
                <a:gd name="connsiteY548" fmla="*/ 4293 h 19998"/>
                <a:gd name="connsiteX549" fmla="*/ 18223 w 19998"/>
                <a:gd name="connsiteY549" fmla="*/ 4211 h 19998"/>
                <a:gd name="connsiteX550" fmla="*/ 18240 w 19998"/>
                <a:gd name="connsiteY550" fmla="*/ 4211 h 19998"/>
                <a:gd name="connsiteX551" fmla="*/ 18240 w 19998"/>
                <a:gd name="connsiteY551" fmla="*/ 4230 h 19998"/>
                <a:gd name="connsiteX552" fmla="*/ 18281 w 19998"/>
                <a:gd name="connsiteY552" fmla="*/ 4230 h 19998"/>
                <a:gd name="connsiteX553" fmla="*/ 18328 w 19998"/>
                <a:gd name="connsiteY553" fmla="*/ 4270 h 19998"/>
                <a:gd name="connsiteX554" fmla="*/ 18369 w 19998"/>
                <a:gd name="connsiteY554" fmla="*/ 4253 h 19998"/>
                <a:gd name="connsiteX555" fmla="*/ 18388 w 19998"/>
                <a:gd name="connsiteY555" fmla="*/ 4270 h 19998"/>
                <a:gd name="connsiteX556" fmla="*/ 18531 w 19998"/>
                <a:gd name="connsiteY556" fmla="*/ 4253 h 19998"/>
                <a:gd name="connsiteX557" fmla="*/ 18531 w 19998"/>
                <a:gd name="connsiteY557" fmla="*/ 4270 h 19998"/>
                <a:gd name="connsiteX558" fmla="*/ 18631 w 19998"/>
                <a:gd name="connsiteY558" fmla="*/ 4211 h 19998"/>
                <a:gd name="connsiteX559" fmla="*/ 18631 w 19998"/>
                <a:gd name="connsiteY559" fmla="*/ 4131 h 19998"/>
                <a:gd name="connsiteX560" fmla="*/ 18762 w 19998"/>
                <a:gd name="connsiteY560" fmla="*/ 4108 h 19998"/>
                <a:gd name="connsiteX561" fmla="*/ 18778 w 19998"/>
                <a:gd name="connsiteY561" fmla="*/ 4148 h 19998"/>
                <a:gd name="connsiteX562" fmla="*/ 18821 w 19998"/>
                <a:gd name="connsiteY562" fmla="*/ 4131 h 19998"/>
                <a:gd name="connsiteX563" fmla="*/ 18943 w 19998"/>
                <a:gd name="connsiteY563" fmla="*/ 4333 h 19998"/>
                <a:gd name="connsiteX564" fmla="*/ 19047 w 19998"/>
                <a:gd name="connsiteY564" fmla="*/ 4333 h 19998"/>
                <a:gd name="connsiteX565" fmla="*/ 19064 w 19998"/>
                <a:gd name="connsiteY565" fmla="*/ 4392 h 19998"/>
                <a:gd name="connsiteX566" fmla="*/ 19152 w 19998"/>
                <a:gd name="connsiteY566" fmla="*/ 4392 h 19998"/>
                <a:gd name="connsiteX567" fmla="*/ 19152 w 19998"/>
                <a:gd name="connsiteY567" fmla="*/ 4373 h 19998"/>
                <a:gd name="connsiteX568" fmla="*/ 19212 w 19998"/>
                <a:gd name="connsiteY568" fmla="*/ 4373 h 19998"/>
                <a:gd name="connsiteX569" fmla="*/ 19212 w 19998"/>
                <a:gd name="connsiteY569" fmla="*/ 4392 h 19998"/>
                <a:gd name="connsiteX570" fmla="*/ 19317 w 19998"/>
                <a:gd name="connsiteY570" fmla="*/ 4333 h 19998"/>
                <a:gd name="connsiteX571" fmla="*/ 19417 w 19998"/>
                <a:gd name="connsiteY571" fmla="*/ 4392 h 19998"/>
                <a:gd name="connsiteX572" fmla="*/ 19443 w 19998"/>
                <a:gd name="connsiteY572" fmla="*/ 4373 h 19998"/>
                <a:gd name="connsiteX573" fmla="*/ 19500 w 19998"/>
                <a:gd name="connsiteY573" fmla="*/ 4373 h 19998"/>
                <a:gd name="connsiteX574" fmla="*/ 19521 w 19998"/>
                <a:gd name="connsiteY574" fmla="*/ 4352 h 19998"/>
                <a:gd name="connsiteX575" fmla="*/ 19998 w 19998"/>
                <a:gd name="connsiteY575" fmla="*/ 4512 h 19998"/>
                <a:gd name="connsiteX576" fmla="*/ 19750 w 19998"/>
                <a:gd name="connsiteY576" fmla="*/ 4939 h 19998"/>
                <a:gd name="connsiteX577" fmla="*/ 19712 w 19998"/>
                <a:gd name="connsiteY577" fmla="*/ 4939 h 19998"/>
                <a:gd name="connsiteX578" fmla="*/ 19686 w 19998"/>
                <a:gd name="connsiteY578" fmla="*/ 5003 h 19998"/>
                <a:gd name="connsiteX579" fmla="*/ 19645 w 19998"/>
                <a:gd name="connsiteY579" fmla="*/ 5003 h 19998"/>
                <a:gd name="connsiteX580" fmla="*/ 19131 w 19998"/>
                <a:gd name="connsiteY580" fmla="*/ 6512 h 19998"/>
                <a:gd name="connsiteX581" fmla="*/ 19236 w 19998"/>
                <a:gd name="connsiteY581" fmla="*/ 7750 h 19998"/>
                <a:gd name="connsiteX582" fmla="*/ 19212 w 19998"/>
                <a:gd name="connsiteY582" fmla="*/ 7750 h 19998"/>
                <a:gd name="connsiteX583" fmla="*/ 19090 w 19998"/>
                <a:gd name="connsiteY583" fmla="*/ 7870 h 19998"/>
                <a:gd name="connsiteX584" fmla="*/ 19152 w 19998"/>
                <a:gd name="connsiteY584" fmla="*/ 7853 h 19998"/>
                <a:gd name="connsiteX585" fmla="*/ 19064 w 19998"/>
                <a:gd name="connsiteY585" fmla="*/ 7973 h 19998"/>
                <a:gd name="connsiteX586" fmla="*/ 18983 w 19998"/>
                <a:gd name="connsiteY586" fmla="*/ 7973 h 19998"/>
                <a:gd name="connsiteX587" fmla="*/ 18714 w 19998"/>
                <a:gd name="connsiteY587" fmla="*/ 8135 h 19998"/>
                <a:gd name="connsiteX588" fmla="*/ 18695 w 19998"/>
                <a:gd name="connsiteY588" fmla="*/ 8093 h 19998"/>
                <a:gd name="connsiteX589" fmla="*/ 18614 w 19998"/>
                <a:gd name="connsiteY589" fmla="*/ 7997 h 19998"/>
                <a:gd name="connsiteX590" fmla="*/ 18304 w 19998"/>
                <a:gd name="connsiteY59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223 h 19998"/>
                <a:gd name="connsiteX172" fmla="*/ 12174 w 19998"/>
                <a:gd name="connsiteY172" fmla="*/ 18327 h 19998"/>
                <a:gd name="connsiteX173" fmla="*/ 12239 w 19998"/>
                <a:gd name="connsiteY173" fmla="*/ 18350 h 19998"/>
                <a:gd name="connsiteX174" fmla="*/ 12255 w 19998"/>
                <a:gd name="connsiteY174" fmla="*/ 18327 h 19998"/>
                <a:gd name="connsiteX175" fmla="*/ 12279 w 19998"/>
                <a:gd name="connsiteY175" fmla="*/ 18327 h 19998"/>
                <a:gd name="connsiteX176" fmla="*/ 12196 w 19998"/>
                <a:gd name="connsiteY176" fmla="*/ 18592 h 19998"/>
                <a:gd name="connsiteX177" fmla="*/ 12158 w 19998"/>
                <a:gd name="connsiteY177" fmla="*/ 18571 h 19998"/>
                <a:gd name="connsiteX178" fmla="*/ 12174 w 19998"/>
                <a:gd name="connsiteY178" fmla="*/ 18513 h 19998"/>
                <a:gd name="connsiteX179" fmla="*/ 12115 w 19998"/>
                <a:gd name="connsiteY179" fmla="*/ 18550 h 19998"/>
                <a:gd name="connsiteX180" fmla="*/ 12196 w 19998"/>
                <a:gd name="connsiteY180" fmla="*/ 18837 h 19998"/>
                <a:gd name="connsiteX181" fmla="*/ 12255 w 19998"/>
                <a:gd name="connsiteY181" fmla="*/ 19528 h 19998"/>
                <a:gd name="connsiteX182" fmla="*/ 12379 w 19998"/>
                <a:gd name="connsiteY182" fmla="*/ 19570 h 19998"/>
                <a:gd name="connsiteX183" fmla="*/ 12360 w 19998"/>
                <a:gd name="connsiteY183" fmla="*/ 19650 h 19998"/>
                <a:gd name="connsiteX184" fmla="*/ 12443 w 19998"/>
                <a:gd name="connsiteY184" fmla="*/ 19749 h 19998"/>
                <a:gd name="connsiteX185" fmla="*/ 12279 w 19998"/>
                <a:gd name="connsiteY185" fmla="*/ 19772 h 19998"/>
                <a:gd name="connsiteX186" fmla="*/ 12215 w 19998"/>
                <a:gd name="connsiteY186" fmla="*/ 19669 h 19998"/>
                <a:gd name="connsiteX187" fmla="*/ 12158 w 19998"/>
                <a:gd name="connsiteY187" fmla="*/ 19690 h 19998"/>
                <a:gd name="connsiteX188" fmla="*/ 12158 w 19998"/>
                <a:gd name="connsiteY188" fmla="*/ 19669 h 19998"/>
                <a:gd name="connsiteX189" fmla="*/ 12010 w 19998"/>
                <a:gd name="connsiteY189" fmla="*/ 19669 h 19998"/>
                <a:gd name="connsiteX190" fmla="*/ 12010 w 19998"/>
                <a:gd name="connsiteY190" fmla="*/ 19706 h 19998"/>
                <a:gd name="connsiteX191" fmla="*/ 11927 w 19998"/>
                <a:gd name="connsiteY191" fmla="*/ 19690 h 19998"/>
                <a:gd name="connsiteX192" fmla="*/ 11905 w 19998"/>
                <a:gd name="connsiteY192" fmla="*/ 19706 h 19998"/>
                <a:gd name="connsiteX193" fmla="*/ 11741 w 19998"/>
                <a:gd name="connsiteY193" fmla="*/ 19810 h 19998"/>
                <a:gd name="connsiteX194" fmla="*/ 11577 w 19998"/>
                <a:gd name="connsiteY194" fmla="*/ 19810 h 19998"/>
                <a:gd name="connsiteX195" fmla="*/ 11577 w 19998"/>
                <a:gd name="connsiteY195" fmla="*/ 19875 h 19998"/>
                <a:gd name="connsiteX196" fmla="*/ 11553 w 19998"/>
                <a:gd name="connsiteY196" fmla="*/ 19875 h 19998"/>
                <a:gd name="connsiteX197" fmla="*/ 11577 w 19998"/>
                <a:gd name="connsiteY197" fmla="*/ 19972 h 19998"/>
                <a:gd name="connsiteX198" fmla="*/ 11388 w 19998"/>
                <a:gd name="connsiteY198" fmla="*/ 19934 h 19998"/>
                <a:gd name="connsiteX199" fmla="*/ 11348 w 19998"/>
                <a:gd name="connsiteY199" fmla="*/ 19998 h 19998"/>
                <a:gd name="connsiteX200" fmla="*/ 10645 w 19998"/>
                <a:gd name="connsiteY200" fmla="*/ 19810 h 19998"/>
                <a:gd name="connsiteX201" fmla="*/ 10441 w 19998"/>
                <a:gd name="connsiteY201" fmla="*/ 19955 h 19998"/>
                <a:gd name="connsiteX202" fmla="*/ 10295 w 19998"/>
                <a:gd name="connsiteY202" fmla="*/ 19732 h 19998"/>
                <a:gd name="connsiteX203" fmla="*/ 9964 w 19998"/>
                <a:gd name="connsiteY203" fmla="*/ 19626 h 19998"/>
                <a:gd name="connsiteX204" fmla="*/ 9990 w 19998"/>
                <a:gd name="connsiteY204" fmla="*/ 19467 h 19998"/>
                <a:gd name="connsiteX205" fmla="*/ 9533 w 19998"/>
                <a:gd name="connsiteY205" fmla="*/ 19262 h 19998"/>
                <a:gd name="connsiteX206" fmla="*/ 9452 w 19998"/>
                <a:gd name="connsiteY206" fmla="*/ 19368 h 19998"/>
                <a:gd name="connsiteX207" fmla="*/ 9288 w 19998"/>
                <a:gd name="connsiteY207" fmla="*/ 19076 h 19998"/>
                <a:gd name="connsiteX208" fmla="*/ 8935 w 19998"/>
                <a:gd name="connsiteY208" fmla="*/ 19076 h 19998"/>
                <a:gd name="connsiteX209" fmla="*/ 8478 w 19998"/>
                <a:gd name="connsiteY209" fmla="*/ 18837 h 19998"/>
                <a:gd name="connsiteX210" fmla="*/ 8357 w 19998"/>
                <a:gd name="connsiteY210" fmla="*/ 18820 h 19998"/>
                <a:gd name="connsiteX211" fmla="*/ 8169 w 19998"/>
                <a:gd name="connsiteY211" fmla="*/ 18773 h 19998"/>
                <a:gd name="connsiteX212" fmla="*/ 8128 w 19998"/>
                <a:gd name="connsiteY212" fmla="*/ 18820 h 19998"/>
                <a:gd name="connsiteX213" fmla="*/ 8128 w 19998"/>
                <a:gd name="connsiteY213" fmla="*/ 18957 h 19998"/>
                <a:gd name="connsiteX214" fmla="*/ 8150 w 19998"/>
                <a:gd name="connsiteY214" fmla="*/ 19142 h 19998"/>
                <a:gd name="connsiteX215" fmla="*/ 8007 w 19998"/>
                <a:gd name="connsiteY215" fmla="*/ 19119 h 19998"/>
                <a:gd name="connsiteX216" fmla="*/ 7676 w 19998"/>
                <a:gd name="connsiteY216" fmla="*/ 19119 h 19998"/>
                <a:gd name="connsiteX217" fmla="*/ 7511 w 19998"/>
                <a:gd name="connsiteY217" fmla="*/ 19159 h 19998"/>
                <a:gd name="connsiteX218" fmla="*/ 6892 w 19998"/>
                <a:gd name="connsiteY218" fmla="*/ 19102 h 19998"/>
                <a:gd name="connsiteX219" fmla="*/ 6730 w 19998"/>
                <a:gd name="connsiteY219" fmla="*/ 18877 h 19998"/>
                <a:gd name="connsiteX220" fmla="*/ 6599 w 19998"/>
                <a:gd name="connsiteY220" fmla="*/ 18837 h 19998"/>
                <a:gd name="connsiteX221" fmla="*/ 6478 w 19998"/>
                <a:gd name="connsiteY221" fmla="*/ 18731 h 19998"/>
                <a:gd name="connsiteX222" fmla="*/ 6254 w 19998"/>
                <a:gd name="connsiteY222" fmla="*/ 18858 h 19998"/>
                <a:gd name="connsiteX223" fmla="*/ 6149 w 19998"/>
                <a:gd name="connsiteY223" fmla="*/ 18773 h 19998"/>
                <a:gd name="connsiteX224" fmla="*/ 6066 w 19998"/>
                <a:gd name="connsiteY224" fmla="*/ 18877 h 19998"/>
                <a:gd name="connsiteX225" fmla="*/ 5861 w 19998"/>
                <a:gd name="connsiteY225" fmla="*/ 18632 h 19998"/>
                <a:gd name="connsiteX226" fmla="*/ 5732 w 19998"/>
                <a:gd name="connsiteY226" fmla="*/ 18447 h 19998"/>
                <a:gd name="connsiteX227" fmla="*/ 5075 w 19998"/>
                <a:gd name="connsiteY227" fmla="*/ 18310 h 19998"/>
                <a:gd name="connsiteX228" fmla="*/ 4806 w 19998"/>
                <a:gd name="connsiteY228" fmla="*/ 18165 h 19998"/>
                <a:gd name="connsiteX229" fmla="*/ 4725 w 19998"/>
                <a:gd name="connsiteY229" fmla="*/ 18247 h 19998"/>
                <a:gd name="connsiteX230" fmla="*/ 4515 w 19998"/>
                <a:gd name="connsiteY230" fmla="*/ 18101 h 19998"/>
                <a:gd name="connsiteX231" fmla="*/ 4684 w 19998"/>
                <a:gd name="connsiteY231" fmla="*/ 17737 h 19998"/>
                <a:gd name="connsiteX232" fmla="*/ 4415 w 19998"/>
                <a:gd name="connsiteY232" fmla="*/ 17634 h 19998"/>
                <a:gd name="connsiteX233" fmla="*/ 4294 w 19998"/>
                <a:gd name="connsiteY233" fmla="*/ 17594 h 19998"/>
                <a:gd name="connsiteX234" fmla="*/ 4103 w 19998"/>
                <a:gd name="connsiteY234" fmla="*/ 17617 h 19998"/>
                <a:gd name="connsiteX235" fmla="*/ 4063 w 19998"/>
                <a:gd name="connsiteY235" fmla="*/ 17495 h 19998"/>
                <a:gd name="connsiteX236" fmla="*/ 4025 w 19998"/>
                <a:gd name="connsiteY236" fmla="*/ 17432 h 19998"/>
                <a:gd name="connsiteX237" fmla="*/ 4251 w 19998"/>
                <a:gd name="connsiteY237" fmla="*/ 17389 h 19998"/>
                <a:gd name="connsiteX238" fmla="*/ 4251 w 19998"/>
                <a:gd name="connsiteY238" fmla="*/ 17373 h 19998"/>
                <a:gd name="connsiteX239" fmla="*/ 4499 w 19998"/>
                <a:gd name="connsiteY239" fmla="*/ 17084 h 19998"/>
                <a:gd name="connsiteX240" fmla="*/ 5037 w 19998"/>
                <a:gd name="connsiteY240" fmla="*/ 14969 h 19998"/>
                <a:gd name="connsiteX241" fmla="*/ 5011 w 19998"/>
                <a:gd name="connsiteY241" fmla="*/ 14767 h 19998"/>
                <a:gd name="connsiteX242" fmla="*/ 5218 w 19998"/>
                <a:gd name="connsiteY242" fmla="*/ 14525 h 19998"/>
                <a:gd name="connsiteX243" fmla="*/ 5427 w 19998"/>
                <a:gd name="connsiteY243" fmla="*/ 14583 h 19998"/>
                <a:gd name="connsiteX244" fmla="*/ 5444 w 19998"/>
                <a:gd name="connsiteY244" fmla="*/ 14525 h 19998"/>
                <a:gd name="connsiteX245" fmla="*/ 5387 w 19998"/>
                <a:gd name="connsiteY245" fmla="*/ 14464 h 19998"/>
                <a:gd name="connsiteX246" fmla="*/ 5427 w 19998"/>
                <a:gd name="connsiteY246" fmla="*/ 14485 h 19998"/>
                <a:gd name="connsiteX247" fmla="*/ 5427 w 19998"/>
                <a:gd name="connsiteY247" fmla="*/ 14464 h 19998"/>
                <a:gd name="connsiteX248" fmla="*/ 5218 w 19998"/>
                <a:gd name="connsiteY248" fmla="*/ 14318 h 19998"/>
                <a:gd name="connsiteX249" fmla="*/ 5075 w 19998"/>
                <a:gd name="connsiteY249" fmla="*/ 14647 h 19998"/>
                <a:gd name="connsiteX250" fmla="*/ 5037 w 19998"/>
                <a:gd name="connsiteY250" fmla="*/ 14623 h 19998"/>
                <a:gd name="connsiteX251" fmla="*/ 5427 w 19998"/>
                <a:gd name="connsiteY251" fmla="*/ 12509 h 19998"/>
                <a:gd name="connsiteX252" fmla="*/ 5470 w 19998"/>
                <a:gd name="connsiteY252" fmla="*/ 12492 h 19998"/>
                <a:gd name="connsiteX253" fmla="*/ 5511 w 19998"/>
                <a:gd name="connsiteY253" fmla="*/ 12548 h 19998"/>
                <a:gd name="connsiteX254" fmla="*/ 5961 w 19998"/>
                <a:gd name="connsiteY254" fmla="*/ 13284 h 19998"/>
                <a:gd name="connsiteX255" fmla="*/ 6352 w 19998"/>
                <a:gd name="connsiteY255" fmla="*/ 14017 h 19998"/>
                <a:gd name="connsiteX256" fmla="*/ 6352 w 19998"/>
                <a:gd name="connsiteY256" fmla="*/ 13808 h 19998"/>
                <a:gd name="connsiteX257" fmla="*/ 6001 w 19998"/>
                <a:gd name="connsiteY257" fmla="*/ 13058 h 19998"/>
                <a:gd name="connsiteX258" fmla="*/ 5675 w 19998"/>
                <a:gd name="connsiteY258" fmla="*/ 12532 h 19998"/>
                <a:gd name="connsiteX259" fmla="*/ 5551 w 19998"/>
                <a:gd name="connsiteY259" fmla="*/ 12410 h 19998"/>
                <a:gd name="connsiteX260" fmla="*/ 5258 w 19998"/>
                <a:gd name="connsiteY260" fmla="*/ 12227 h 19998"/>
                <a:gd name="connsiteX261" fmla="*/ 5242 w 19998"/>
                <a:gd name="connsiteY261" fmla="*/ 12243 h 19998"/>
                <a:gd name="connsiteX262" fmla="*/ 5175 w 19998"/>
                <a:gd name="connsiteY262" fmla="*/ 11961 h 19998"/>
                <a:gd name="connsiteX263" fmla="*/ 5363 w 19998"/>
                <a:gd name="connsiteY263" fmla="*/ 11961 h 19998"/>
                <a:gd name="connsiteX264" fmla="*/ 5487 w 19998"/>
                <a:gd name="connsiteY264" fmla="*/ 11653 h 19998"/>
                <a:gd name="connsiteX265" fmla="*/ 5470 w 19998"/>
                <a:gd name="connsiteY265" fmla="*/ 11653 h 19998"/>
                <a:gd name="connsiteX266" fmla="*/ 5470 w 19998"/>
                <a:gd name="connsiteY266" fmla="*/ 11637 h 19998"/>
                <a:gd name="connsiteX267" fmla="*/ 5444 w 19998"/>
                <a:gd name="connsiteY267" fmla="*/ 11268 h 19998"/>
                <a:gd name="connsiteX268" fmla="*/ 5339 w 19998"/>
                <a:gd name="connsiteY268" fmla="*/ 11146 h 19998"/>
                <a:gd name="connsiteX269" fmla="*/ 5251 w 19998"/>
                <a:gd name="connsiteY269" fmla="*/ 10849 h 19998"/>
                <a:gd name="connsiteX270" fmla="*/ 4784 w 19998"/>
                <a:gd name="connsiteY270" fmla="*/ 10539 h 19998"/>
                <a:gd name="connsiteX271" fmla="*/ 4603 w 19998"/>
                <a:gd name="connsiteY271" fmla="*/ 10497 h 19998"/>
                <a:gd name="connsiteX272" fmla="*/ 4620 w 19998"/>
                <a:gd name="connsiteY272" fmla="*/ 10476 h 19998"/>
                <a:gd name="connsiteX273" fmla="*/ 3877 w 19998"/>
                <a:gd name="connsiteY273" fmla="*/ 9395 h 19998"/>
                <a:gd name="connsiteX274" fmla="*/ 3941 w 19998"/>
                <a:gd name="connsiteY274" fmla="*/ 9353 h 19998"/>
                <a:gd name="connsiteX275" fmla="*/ 3918 w 19998"/>
                <a:gd name="connsiteY275" fmla="*/ 9353 h 19998"/>
                <a:gd name="connsiteX276" fmla="*/ 4168 w 19998"/>
                <a:gd name="connsiteY276" fmla="*/ 9071 h 19998"/>
                <a:gd name="connsiteX277" fmla="*/ 3753 w 19998"/>
                <a:gd name="connsiteY277" fmla="*/ 8829 h 19998"/>
                <a:gd name="connsiteX278" fmla="*/ 3899 w 19998"/>
                <a:gd name="connsiteY278" fmla="*/ 8645 h 19998"/>
                <a:gd name="connsiteX279" fmla="*/ 3899 w 19998"/>
                <a:gd name="connsiteY279" fmla="*/ 8521 h 19998"/>
                <a:gd name="connsiteX280" fmla="*/ 4472 w 19998"/>
                <a:gd name="connsiteY280" fmla="*/ 8666 h 19998"/>
                <a:gd name="connsiteX281" fmla="*/ 3877 w 19998"/>
                <a:gd name="connsiteY281" fmla="*/ 8457 h 19998"/>
                <a:gd name="connsiteX282" fmla="*/ 3689 w 19998"/>
                <a:gd name="connsiteY282" fmla="*/ 8587 h 19998"/>
                <a:gd name="connsiteX283" fmla="*/ 3360 w 19998"/>
                <a:gd name="connsiteY283" fmla="*/ 8401 h 19998"/>
                <a:gd name="connsiteX284" fmla="*/ 3303 w 19998"/>
                <a:gd name="connsiteY284" fmla="*/ 8239 h 19998"/>
                <a:gd name="connsiteX285" fmla="*/ 3465 w 19998"/>
                <a:gd name="connsiteY285" fmla="*/ 8077 h 19998"/>
                <a:gd name="connsiteX286" fmla="*/ 3344 w 19998"/>
                <a:gd name="connsiteY286" fmla="*/ 7910 h 19998"/>
                <a:gd name="connsiteX287" fmla="*/ 2844 w 19998"/>
                <a:gd name="connsiteY287" fmla="*/ 7933 h 19998"/>
                <a:gd name="connsiteX288" fmla="*/ 3115 w 19998"/>
                <a:gd name="connsiteY288" fmla="*/ 7651 h 19998"/>
                <a:gd name="connsiteX289" fmla="*/ 2477 w 19998"/>
                <a:gd name="connsiteY289" fmla="*/ 7750 h 19998"/>
                <a:gd name="connsiteX290" fmla="*/ 2477 w 19998"/>
                <a:gd name="connsiteY290" fmla="*/ 7973 h 19998"/>
                <a:gd name="connsiteX291" fmla="*/ 2127 w 19998"/>
                <a:gd name="connsiteY291" fmla="*/ 7442 h 19998"/>
                <a:gd name="connsiteX292" fmla="*/ 1831 w 19998"/>
                <a:gd name="connsiteY292" fmla="*/ 7261 h 19998"/>
                <a:gd name="connsiteX293" fmla="*/ 1260 w 19998"/>
                <a:gd name="connsiteY293" fmla="*/ 6996 h 19998"/>
                <a:gd name="connsiteX294" fmla="*/ 1276 w 19998"/>
                <a:gd name="connsiteY294" fmla="*/ 6975 h 19998"/>
                <a:gd name="connsiteX295" fmla="*/ 1260 w 19998"/>
                <a:gd name="connsiteY295" fmla="*/ 6958 h 19998"/>
                <a:gd name="connsiteX296" fmla="*/ 1172 w 19998"/>
                <a:gd name="connsiteY296" fmla="*/ 6892 h 19998"/>
                <a:gd name="connsiteX297" fmla="*/ 886 w 19998"/>
                <a:gd name="connsiteY297" fmla="*/ 6975 h 19998"/>
                <a:gd name="connsiteX298" fmla="*/ 679 w 19998"/>
                <a:gd name="connsiteY298" fmla="*/ 7099 h 19998"/>
                <a:gd name="connsiteX299" fmla="*/ 533 w 19998"/>
                <a:gd name="connsiteY299" fmla="*/ 7078 h 19998"/>
                <a:gd name="connsiteX300" fmla="*/ 533 w 19998"/>
                <a:gd name="connsiteY300" fmla="*/ 7022 h 19998"/>
                <a:gd name="connsiteX301" fmla="*/ 574 w 19998"/>
                <a:gd name="connsiteY301" fmla="*/ 6996 h 19998"/>
                <a:gd name="connsiteX302" fmla="*/ 305 w 19998"/>
                <a:gd name="connsiteY302" fmla="*/ 6568 h 19998"/>
                <a:gd name="connsiteX303" fmla="*/ 264 w 19998"/>
                <a:gd name="connsiteY303" fmla="*/ 6594 h 19998"/>
                <a:gd name="connsiteX304" fmla="*/ 164 w 19998"/>
                <a:gd name="connsiteY304" fmla="*/ 6528 h 19998"/>
                <a:gd name="connsiteX305" fmla="*/ 0 w 19998"/>
                <a:gd name="connsiteY305" fmla="*/ 6490 h 19998"/>
                <a:gd name="connsiteX306" fmla="*/ 17 w 19998"/>
                <a:gd name="connsiteY306" fmla="*/ 6465 h 19998"/>
                <a:gd name="connsiteX307" fmla="*/ 57 w 19998"/>
                <a:gd name="connsiteY307" fmla="*/ 6465 h 19998"/>
                <a:gd name="connsiteX308" fmla="*/ 695 w 19998"/>
                <a:gd name="connsiteY308" fmla="*/ 6408 h 19998"/>
                <a:gd name="connsiteX309" fmla="*/ 760 w 19998"/>
                <a:gd name="connsiteY309" fmla="*/ 6262 h 19998"/>
                <a:gd name="connsiteX310" fmla="*/ 433 w 19998"/>
                <a:gd name="connsiteY310" fmla="*/ 6084 h 19998"/>
                <a:gd name="connsiteX311" fmla="*/ 348 w 19998"/>
                <a:gd name="connsiteY311" fmla="*/ 6204 h 19998"/>
                <a:gd name="connsiteX312" fmla="*/ 329 w 19998"/>
                <a:gd name="connsiteY312" fmla="*/ 6204 h 19998"/>
                <a:gd name="connsiteX313" fmla="*/ 305 w 19998"/>
                <a:gd name="connsiteY313" fmla="*/ 6060 h 19998"/>
                <a:gd name="connsiteX314" fmla="*/ 348 w 19998"/>
                <a:gd name="connsiteY314" fmla="*/ 6044 h 19998"/>
                <a:gd name="connsiteX315" fmla="*/ 348 w 19998"/>
                <a:gd name="connsiteY315" fmla="*/ 5997 h 19998"/>
                <a:gd name="connsiteX316" fmla="*/ 248 w 19998"/>
                <a:gd name="connsiteY316" fmla="*/ 5997 h 19998"/>
                <a:gd name="connsiteX317" fmla="*/ 221 w 19998"/>
                <a:gd name="connsiteY317" fmla="*/ 5938 h 19998"/>
                <a:gd name="connsiteX318" fmla="*/ 329 w 19998"/>
                <a:gd name="connsiteY318" fmla="*/ 5938 h 19998"/>
                <a:gd name="connsiteX319" fmla="*/ 348 w 19998"/>
                <a:gd name="connsiteY319" fmla="*/ 5818 h 19998"/>
                <a:gd name="connsiteX320" fmla="*/ 391 w 19998"/>
                <a:gd name="connsiteY320" fmla="*/ 5818 h 19998"/>
                <a:gd name="connsiteX321" fmla="*/ 369 w 19998"/>
                <a:gd name="connsiteY321" fmla="*/ 5917 h 19998"/>
                <a:gd name="connsiteX322" fmla="*/ 433 w 19998"/>
                <a:gd name="connsiteY322" fmla="*/ 5877 h 19998"/>
                <a:gd name="connsiteX323" fmla="*/ 433 w 19998"/>
                <a:gd name="connsiteY323" fmla="*/ 5898 h 19998"/>
                <a:gd name="connsiteX324" fmla="*/ 410 w 19998"/>
                <a:gd name="connsiteY324" fmla="*/ 5917 h 19998"/>
                <a:gd name="connsiteX325" fmla="*/ 555 w 19998"/>
                <a:gd name="connsiteY325" fmla="*/ 5938 h 19998"/>
                <a:gd name="connsiteX326" fmla="*/ 555 w 19998"/>
                <a:gd name="connsiteY326" fmla="*/ 5955 h 19998"/>
                <a:gd name="connsiteX327" fmla="*/ 738 w 19998"/>
                <a:gd name="connsiteY327" fmla="*/ 5938 h 19998"/>
                <a:gd name="connsiteX328" fmla="*/ 695 w 19998"/>
                <a:gd name="connsiteY328" fmla="*/ 5835 h 19998"/>
                <a:gd name="connsiteX329" fmla="*/ 655 w 19998"/>
                <a:gd name="connsiteY329" fmla="*/ 5835 h 19998"/>
                <a:gd name="connsiteX330" fmla="*/ 598 w 19998"/>
                <a:gd name="connsiteY330" fmla="*/ 5736 h 19998"/>
                <a:gd name="connsiteX331" fmla="*/ 141 w 19998"/>
                <a:gd name="connsiteY331" fmla="*/ 5778 h 19998"/>
                <a:gd name="connsiteX332" fmla="*/ 141 w 19998"/>
                <a:gd name="connsiteY332" fmla="*/ 5795 h 19998"/>
                <a:gd name="connsiteX333" fmla="*/ 17 w 19998"/>
                <a:gd name="connsiteY333" fmla="*/ 5818 h 19998"/>
                <a:gd name="connsiteX334" fmla="*/ 141 w 19998"/>
                <a:gd name="connsiteY334" fmla="*/ 5287 h 19998"/>
                <a:gd name="connsiteX335" fmla="*/ 181 w 19998"/>
                <a:gd name="connsiteY335" fmla="*/ 5268 h 19998"/>
                <a:gd name="connsiteX336" fmla="*/ 348 w 19998"/>
                <a:gd name="connsiteY336" fmla="*/ 5247 h 19998"/>
                <a:gd name="connsiteX337" fmla="*/ 450 w 19998"/>
                <a:gd name="connsiteY337" fmla="*/ 5149 h 19998"/>
                <a:gd name="connsiteX338" fmla="*/ 617 w 19998"/>
                <a:gd name="connsiteY338" fmla="*/ 5149 h 19998"/>
                <a:gd name="connsiteX339" fmla="*/ 803 w 19998"/>
                <a:gd name="connsiteY339" fmla="*/ 5085 h 19998"/>
                <a:gd name="connsiteX340" fmla="*/ 826 w 19998"/>
                <a:gd name="connsiteY340" fmla="*/ 5106 h 19998"/>
                <a:gd name="connsiteX341" fmla="*/ 803 w 19998"/>
                <a:gd name="connsiteY341" fmla="*/ 5149 h 19998"/>
                <a:gd name="connsiteX342" fmla="*/ 1276 w 19998"/>
                <a:gd name="connsiteY342" fmla="*/ 5022 h 19998"/>
                <a:gd name="connsiteX343" fmla="*/ 1276 w 19998"/>
                <a:gd name="connsiteY343" fmla="*/ 5003 h 19998"/>
                <a:gd name="connsiteX344" fmla="*/ 1276 w 19998"/>
                <a:gd name="connsiteY344" fmla="*/ 5022 h 19998"/>
                <a:gd name="connsiteX345" fmla="*/ 1298 w 19998"/>
                <a:gd name="connsiteY345" fmla="*/ 5022 h 19998"/>
                <a:gd name="connsiteX346" fmla="*/ 1341 w 19998"/>
                <a:gd name="connsiteY346" fmla="*/ 5165 h 19998"/>
                <a:gd name="connsiteX347" fmla="*/ 1524 w 19998"/>
                <a:gd name="connsiteY347" fmla="*/ 5069 h 19998"/>
                <a:gd name="connsiteX348" fmla="*/ 1562 w 19998"/>
                <a:gd name="connsiteY348" fmla="*/ 5069 h 19998"/>
                <a:gd name="connsiteX349" fmla="*/ 1815 w 19998"/>
                <a:gd name="connsiteY349" fmla="*/ 5125 h 19998"/>
                <a:gd name="connsiteX350" fmla="*/ 1936 w 19998"/>
                <a:gd name="connsiteY350" fmla="*/ 5165 h 19998"/>
                <a:gd name="connsiteX351" fmla="*/ 1936 w 19998"/>
                <a:gd name="connsiteY351" fmla="*/ 5149 h 19998"/>
                <a:gd name="connsiteX352" fmla="*/ 1979 w 19998"/>
                <a:gd name="connsiteY352" fmla="*/ 5003 h 19998"/>
                <a:gd name="connsiteX353" fmla="*/ 1936 w 19998"/>
                <a:gd name="connsiteY353" fmla="*/ 4939 h 19998"/>
                <a:gd name="connsiteX354" fmla="*/ 2103 w 19998"/>
                <a:gd name="connsiteY354" fmla="*/ 4820 h 19998"/>
                <a:gd name="connsiteX355" fmla="*/ 2496 w 19998"/>
                <a:gd name="connsiteY355" fmla="*/ 4777 h 19998"/>
                <a:gd name="connsiteX356" fmla="*/ 2536 w 19998"/>
                <a:gd name="connsiteY356" fmla="*/ 4860 h 19998"/>
                <a:gd name="connsiteX357" fmla="*/ 2722 w 19998"/>
                <a:gd name="connsiteY357" fmla="*/ 4761 h 19998"/>
                <a:gd name="connsiteX358" fmla="*/ 2722 w 19998"/>
                <a:gd name="connsiteY358" fmla="*/ 4900 h 19998"/>
                <a:gd name="connsiteX359" fmla="*/ 2805 w 19998"/>
                <a:gd name="connsiteY359" fmla="*/ 4923 h 19998"/>
                <a:gd name="connsiteX360" fmla="*/ 2970 w 19998"/>
                <a:gd name="connsiteY360" fmla="*/ 5189 h 19998"/>
                <a:gd name="connsiteX361" fmla="*/ 3256 w 19998"/>
                <a:gd name="connsiteY361" fmla="*/ 5673 h 19998"/>
                <a:gd name="connsiteX362" fmla="*/ 3608 w 19998"/>
                <a:gd name="connsiteY362" fmla="*/ 5391 h 19998"/>
                <a:gd name="connsiteX363" fmla="*/ 3860 w 19998"/>
                <a:gd name="connsiteY363" fmla="*/ 5268 h 19998"/>
                <a:gd name="connsiteX364" fmla="*/ 3999 w 19998"/>
                <a:gd name="connsiteY364" fmla="*/ 5534 h 19998"/>
                <a:gd name="connsiteX365" fmla="*/ 4351 w 19998"/>
                <a:gd name="connsiteY365" fmla="*/ 5351 h 19998"/>
                <a:gd name="connsiteX366" fmla="*/ 4580 w 19998"/>
                <a:gd name="connsiteY366" fmla="*/ 5268 h 19998"/>
                <a:gd name="connsiteX367" fmla="*/ 4580 w 19998"/>
                <a:gd name="connsiteY367" fmla="*/ 5471 h 19998"/>
                <a:gd name="connsiteX368" fmla="*/ 4994 w 19998"/>
                <a:gd name="connsiteY368" fmla="*/ 5449 h 19998"/>
                <a:gd name="connsiteX369" fmla="*/ 5323 w 19998"/>
                <a:gd name="connsiteY369" fmla="*/ 5471 h 19998"/>
                <a:gd name="connsiteX370" fmla="*/ 5242 w 19998"/>
                <a:gd name="connsiteY370" fmla="*/ 5407 h 19998"/>
                <a:gd name="connsiteX371" fmla="*/ 4994 w 19998"/>
                <a:gd name="connsiteY371" fmla="*/ 5003 h 19998"/>
                <a:gd name="connsiteX372" fmla="*/ 4970 w 19998"/>
                <a:gd name="connsiteY372" fmla="*/ 5003 h 19998"/>
                <a:gd name="connsiteX373" fmla="*/ 5054 w 19998"/>
                <a:gd name="connsiteY373" fmla="*/ 4618 h 19998"/>
                <a:gd name="connsiteX374" fmla="*/ 5054 w 19998"/>
                <a:gd name="connsiteY374" fmla="*/ 4601 h 19998"/>
                <a:gd name="connsiteX375" fmla="*/ 5037 w 19998"/>
                <a:gd name="connsiteY375" fmla="*/ 4618 h 19998"/>
                <a:gd name="connsiteX376" fmla="*/ 5011 w 19998"/>
                <a:gd name="connsiteY376" fmla="*/ 4131 h 19998"/>
                <a:gd name="connsiteX377" fmla="*/ 4642 w 19998"/>
                <a:gd name="connsiteY377" fmla="*/ 3335 h 19998"/>
                <a:gd name="connsiteX378" fmla="*/ 4663 w 19998"/>
                <a:gd name="connsiteY378" fmla="*/ 3092 h 19998"/>
                <a:gd name="connsiteX379" fmla="*/ 4563 w 19998"/>
                <a:gd name="connsiteY379" fmla="*/ 3050 h 19998"/>
                <a:gd name="connsiteX380" fmla="*/ 4684 w 19998"/>
                <a:gd name="connsiteY380" fmla="*/ 2947 h 19998"/>
                <a:gd name="connsiteX381" fmla="*/ 5242 w 19998"/>
                <a:gd name="connsiteY381" fmla="*/ 3092 h 19998"/>
                <a:gd name="connsiteX382" fmla="*/ 5258 w 19998"/>
                <a:gd name="connsiteY382" fmla="*/ 3029 h 19998"/>
                <a:gd name="connsiteX383" fmla="*/ 5570 w 19998"/>
                <a:gd name="connsiteY383" fmla="*/ 3050 h 19998"/>
                <a:gd name="connsiteX384" fmla="*/ 5632 w 19998"/>
                <a:gd name="connsiteY384" fmla="*/ 3252 h 19998"/>
                <a:gd name="connsiteX385" fmla="*/ 5592 w 19998"/>
                <a:gd name="connsiteY385" fmla="*/ 3252 h 19998"/>
                <a:gd name="connsiteX386" fmla="*/ 5570 w 19998"/>
                <a:gd name="connsiteY386" fmla="*/ 3316 h 19998"/>
                <a:gd name="connsiteX387" fmla="*/ 5511 w 19998"/>
                <a:gd name="connsiteY387" fmla="*/ 3316 h 19998"/>
                <a:gd name="connsiteX388" fmla="*/ 5675 w 19998"/>
                <a:gd name="connsiteY388" fmla="*/ 3800 h 19998"/>
                <a:gd name="connsiteX389" fmla="*/ 5649 w 19998"/>
                <a:gd name="connsiteY389" fmla="*/ 3826 h 19998"/>
                <a:gd name="connsiteX390" fmla="*/ 5732 w 19998"/>
                <a:gd name="connsiteY390" fmla="*/ 3842 h 19998"/>
                <a:gd name="connsiteX391" fmla="*/ 5713 w 19998"/>
                <a:gd name="connsiteY391" fmla="*/ 3842 h 19998"/>
                <a:gd name="connsiteX392" fmla="*/ 5732 w 19998"/>
                <a:gd name="connsiteY392" fmla="*/ 3882 h 19998"/>
                <a:gd name="connsiteX393" fmla="*/ 5775 w 19998"/>
                <a:gd name="connsiteY393" fmla="*/ 3882 h 19998"/>
                <a:gd name="connsiteX394" fmla="*/ 5861 w 19998"/>
                <a:gd name="connsiteY394" fmla="*/ 3762 h 19998"/>
                <a:gd name="connsiteX395" fmla="*/ 6499 w 19998"/>
                <a:gd name="connsiteY395" fmla="*/ 3906 h 19998"/>
                <a:gd name="connsiteX396" fmla="*/ 7611 w 19998"/>
                <a:gd name="connsiteY396" fmla="*/ 3826 h 19998"/>
                <a:gd name="connsiteX397" fmla="*/ 7923 w 19998"/>
                <a:gd name="connsiteY397" fmla="*/ 3722 h 19998"/>
                <a:gd name="connsiteX398" fmla="*/ 8045 w 19998"/>
                <a:gd name="connsiteY398" fmla="*/ 3703 h 19998"/>
                <a:gd name="connsiteX399" fmla="*/ 7611 w 19998"/>
                <a:gd name="connsiteY399" fmla="*/ 3600 h 19998"/>
                <a:gd name="connsiteX400" fmla="*/ 7611 w 19998"/>
                <a:gd name="connsiteY400" fmla="*/ 3581 h 19998"/>
                <a:gd name="connsiteX401" fmla="*/ 7799 w 19998"/>
                <a:gd name="connsiteY401" fmla="*/ 3092 h 19998"/>
                <a:gd name="connsiteX402" fmla="*/ 9574 w 19998"/>
                <a:gd name="connsiteY402" fmla="*/ 2317 h 19998"/>
                <a:gd name="connsiteX403" fmla="*/ 9843 w 19998"/>
                <a:gd name="connsiteY403" fmla="*/ 1993 h 19998"/>
                <a:gd name="connsiteX404" fmla="*/ 9902 w 19998"/>
                <a:gd name="connsiteY404" fmla="*/ 2051 h 19998"/>
                <a:gd name="connsiteX405" fmla="*/ 10031 w 19998"/>
                <a:gd name="connsiteY405" fmla="*/ 2051 h 19998"/>
                <a:gd name="connsiteX406" fmla="*/ 9964 w 19998"/>
                <a:gd name="connsiteY406" fmla="*/ 1972 h 19998"/>
                <a:gd name="connsiteX407" fmla="*/ 9943 w 19998"/>
                <a:gd name="connsiteY407" fmla="*/ 1993 h 19998"/>
                <a:gd name="connsiteX408" fmla="*/ 9843 w 19998"/>
                <a:gd name="connsiteY408" fmla="*/ 1645 h 19998"/>
                <a:gd name="connsiteX409" fmla="*/ 9902 w 19998"/>
                <a:gd name="connsiteY409" fmla="*/ 1645 h 19998"/>
                <a:gd name="connsiteX410" fmla="*/ 9902 w 19998"/>
                <a:gd name="connsiteY410" fmla="*/ 1628 h 19998"/>
                <a:gd name="connsiteX411" fmla="*/ 9902 w 19998"/>
                <a:gd name="connsiteY411" fmla="*/ 1607 h 19998"/>
                <a:gd name="connsiteX412" fmla="*/ 9843 w 19998"/>
                <a:gd name="connsiteY412" fmla="*/ 1542 h 19998"/>
                <a:gd name="connsiteX413" fmla="*/ 9886 w 19998"/>
                <a:gd name="connsiteY413" fmla="*/ 1260 h 19998"/>
                <a:gd name="connsiteX414" fmla="*/ 9926 w 19998"/>
                <a:gd name="connsiteY414" fmla="*/ 1243 h 19998"/>
                <a:gd name="connsiteX415" fmla="*/ 9886 w 19998"/>
                <a:gd name="connsiteY415" fmla="*/ 815 h 19998"/>
                <a:gd name="connsiteX416" fmla="*/ 9902 w 19998"/>
                <a:gd name="connsiteY416" fmla="*/ 815 h 19998"/>
                <a:gd name="connsiteX417" fmla="*/ 9886 w 19998"/>
                <a:gd name="connsiteY417" fmla="*/ 484 h 19998"/>
                <a:gd name="connsiteX418" fmla="*/ 10645 w 19998"/>
                <a:gd name="connsiteY418" fmla="*/ 186 h 19998"/>
                <a:gd name="connsiteX419" fmla="*/ 11307 w 19998"/>
                <a:gd name="connsiteY419" fmla="*/ 0 h 19998"/>
                <a:gd name="connsiteX420" fmla="*/ 11431 w 19998"/>
                <a:gd name="connsiteY420" fmla="*/ 324 h 19998"/>
                <a:gd name="connsiteX421" fmla="*/ 11431 w 19998"/>
                <a:gd name="connsiteY421" fmla="*/ 630 h 19998"/>
                <a:gd name="connsiteX422" fmla="*/ 11577 w 19998"/>
                <a:gd name="connsiteY422" fmla="*/ 630 h 19998"/>
                <a:gd name="connsiteX423" fmla="*/ 11700 w 19998"/>
                <a:gd name="connsiteY423" fmla="*/ 832 h 19998"/>
                <a:gd name="connsiteX424" fmla="*/ 11822 w 19998"/>
                <a:gd name="connsiteY424" fmla="*/ 895 h 19998"/>
                <a:gd name="connsiteX425" fmla="*/ 12158 w 19998"/>
                <a:gd name="connsiteY425" fmla="*/ 670 h 19998"/>
                <a:gd name="connsiteX426" fmla="*/ 12279 w 19998"/>
                <a:gd name="connsiteY426" fmla="*/ 792 h 19998"/>
                <a:gd name="connsiteX427" fmla="*/ 12255 w 19998"/>
                <a:gd name="connsiteY427" fmla="*/ 815 h 19998"/>
                <a:gd name="connsiteX428" fmla="*/ 12360 w 19998"/>
                <a:gd name="connsiteY428" fmla="*/ 895 h 19998"/>
                <a:gd name="connsiteX429" fmla="*/ 12360 w 19998"/>
                <a:gd name="connsiteY429" fmla="*/ 912 h 19998"/>
                <a:gd name="connsiteX430" fmla="*/ 12339 w 19998"/>
                <a:gd name="connsiteY430" fmla="*/ 935 h 19998"/>
                <a:gd name="connsiteX431" fmla="*/ 12548 w 19998"/>
                <a:gd name="connsiteY431" fmla="*/ 1342 h 19998"/>
                <a:gd name="connsiteX432" fmla="*/ 12753 w 19998"/>
                <a:gd name="connsiteY432" fmla="*/ 1260 h 19998"/>
                <a:gd name="connsiteX433" fmla="*/ 12729 w 19998"/>
                <a:gd name="connsiteY433" fmla="*/ 1363 h 19998"/>
                <a:gd name="connsiteX434" fmla="*/ 12834 w 19998"/>
                <a:gd name="connsiteY434" fmla="*/ 1323 h 19998"/>
                <a:gd name="connsiteX435" fmla="*/ 12853 w 19998"/>
                <a:gd name="connsiteY435" fmla="*/ 1342 h 19998"/>
                <a:gd name="connsiteX436" fmla="*/ 12901 w 19998"/>
                <a:gd name="connsiteY436" fmla="*/ 1342 h 19998"/>
                <a:gd name="connsiteX437" fmla="*/ 13039 w 19998"/>
                <a:gd name="connsiteY437" fmla="*/ 1769 h 19998"/>
                <a:gd name="connsiteX438" fmla="*/ 13039 w 19998"/>
                <a:gd name="connsiteY438" fmla="*/ 1751 h 19998"/>
                <a:gd name="connsiteX439" fmla="*/ 13065 w 19998"/>
                <a:gd name="connsiteY439" fmla="*/ 1751 h 19998"/>
                <a:gd name="connsiteX440" fmla="*/ 13082 w 19998"/>
                <a:gd name="connsiteY440" fmla="*/ 1671 h 19998"/>
                <a:gd name="connsiteX441" fmla="*/ 13186 w 19998"/>
                <a:gd name="connsiteY441" fmla="*/ 1645 h 19998"/>
                <a:gd name="connsiteX442" fmla="*/ 13203 w 19998"/>
                <a:gd name="connsiteY442" fmla="*/ 1671 h 19998"/>
                <a:gd name="connsiteX443" fmla="*/ 13203 w 19998"/>
                <a:gd name="connsiteY443" fmla="*/ 1645 h 19998"/>
                <a:gd name="connsiteX444" fmla="*/ 13267 w 19998"/>
                <a:gd name="connsiteY444" fmla="*/ 1645 h 19998"/>
                <a:gd name="connsiteX445" fmla="*/ 13267 w 19998"/>
                <a:gd name="connsiteY445" fmla="*/ 1671 h 19998"/>
                <a:gd name="connsiteX446" fmla="*/ 13308 w 19998"/>
                <a:gd name="connsiteY446" fmla="*/ 1687 h 19998"/>
                <a:gd name="connsiteX447" fmla="*/ 13308 w 19998"/>
                <a:gd name="connsiteY447" fmla="*/ 1711 h 19998"/>
                <a:gd name="connsiteX448" fmla="*/ 13515 w 19998"/>
                <a:gd name="connsiteY448" fmla="*/ 1628 h 19998"/>
                <a:gd name="connsiteX449" fmla="*/ 13598 w 19998"/>
                <a:gd name="connsiteY449" fmla="*/ 1751 h 19998"/>
                <a:gd name="connsiteX450" fmla="*/ 13660 w 19998"/>
                <a:gd name="connsiteY450" fmla="*/ 1769 h 19998"/>
                <a:gd name="connsiteX451" fmla="*/ 13660 w 19998"/>
                <a:gd name="connsiteY451" fmla="*/ 1833 h 19998"/>
                <a:gd name="connsiteX452" fmla="*/ 13677 w 19998"/>
                <a:gd name="connsiteY452" fmla="*/ 1833 h 19998"/>
                <a:gd name="connsiteX453" fmla="*/ 13677 w 19998"/>
                <a:gd name="connsiteY453" fmla="*/ 1849 h 19998"/>
                <a:gd name="connsiteX454" fmla="*/ 13725 w 19998"/>
                <a:gd name="connsiteY454" fmla="*/ 1849 h 19998"/>
                <a:gd name="connsiteX455" fmla="*/ 13703 w 19998"/>
                <a:gd name="connsiteY455" fmla="*/ 1833 h 19998"/>
                <a:gd name="connsiteX456" fmla="*/ 13725 w 19998"/>
                <a:gd name="connsiteY456" fmla="*/ 1791 h 19998"/>
                <a:gd name="connsiteX457" fmla="*/ 13808 w 19998"/>
                <a:gd name="connsiteY457" fmla="*/ 1873 h 19998"/>
                <a:gd name="connsiteX458" fmla="*/ 13725 w 19998"/>
                <a:gd name="connsiteY458" fmla="*/ 2155 h 19998"/>
                <a:gd name="connsiteX459" fmla="*/ 13725 w 19998"/>
                <a:gd name="connsiteY459" fmla="*/ 2138 h 19998"/>
                <a:gd name="connsiteX460" fmla="*/ 13784 w 19998"/>
                <a:gd name="connsiteY460" fmla="*/ 2155 h 19998"/>
                <a:gd name="connsiteX461" fmla="*/ 13825 w 19998"/>
                <a:gd name="connsiteY461" fmla="*/ 2301 h 19998"/>
                <a:gd name="connsiteX462" fmla="*/ 13703 w 19998"/>
                <a:gd name="connsiteY462" fmla="*/ 2420 h 19998"/>
                <a:gd name="connsiteX463" fmla="*/ 13741 w 19998"/>
                <a:gd name="connsiteY463" fmla="*/ 2463 h 19998"/>
                <a:gd name="connsiteX464" fmla="*/ 13703 w 19998"/>
                <a:gd name="connsiteY464" fmla="*/ 2503 h 19998"/>
                <a:gd name="connsiteX465" fmla="*/ 13784 w 19998"/>
                <a:gd name="connsiteY465" fmla="*/ 2519 h 19998"/>
                <a:gd name="connsiteX466" fmla="*/ 13784 w 19998"/>
                <a:gd name="connsiteY466" fmla="*/ 2540 h 19998"/>
                <a:gd name="connsiteX467" fmla="*/ 13849 w 19998"/>
                <a:gd name="connsiteY467" fmla="*/ 2540 h 19998"/>
                <a:gd name="connsiteX468" fmla="*/ 14280 w 19998"/>
                <a:gd name="connsiteY468" fmla="*/ 2540 h 19998"/>
                <a:gd name="connsiteX469" fmla="*/ 14527 w 19998"/>
                <a:gd name="connsiteY469" fmla="*/ 2437 h 19998"/>
                <a:gd name="connsiteX470" fmla="*/ 14527 w 19998"/>
                <a:gd name="connsiteY470" fmla="*/ 2218 h 19998"/>
                <a:gd name="connsiteX471" fmla="*/ 14715 w 19998"/>
                <a:gd name="connsiteY471" fmla="*/ 2051 h 19998"/>
                <a:gd name="connsiteX472" fmla="*/ 14815 w 19998"/>
                <a:gd name="connsiteY472" fmla="*/ 2115 h 19998"/>
                <a:gd name="connsiteX473" fmla="*/ 14775 w 19998"/>
                <a:gd name="connsiteY473" fmla="*/ 2138 h 19998"/>
                <a:gd name="connsiteX474" fmla="*/ 14796 w 19998"/>
                <a:gd name="connsiteY474" fmla="*/ 2218 h 19998"/>
                <a:gd name="connsiteX475" fmla="*/ 14756 w 19998"/>
                <a:gd name="connsiteY475" fmla="*/ 2195 h 19998"/>
                <a:gd name="connsiteX476" fmla="*/ 14732 w 19998"/>
                <a:gd name="connsiteY476" fmla="*/ 2218 h 19998"/>
                <a:gd name="connsiteX477" fmla="*/ 14756 w 19998"/>
                <a:gd name="connsiteY477" fmla="*/ 2237 h 19998"/>
                <a:gd name="connsiteX478" fmla="*/ 14732 w 19998"/>
                <a:gd name="connsiteY478" fmla="*/ 2275 h 19998"/>
                <a:gd name="connsiteX479" fmla="*/ 14715 w 19998"/>
                <a:gd name="connsiteY479" fmla="*/ 2275 h 19998"/>
                <a:gd name="connsiteX480" fmla="*/ 14756 w 19998"/>
                <a:gd name="connsiteY480" fmla="*/ 2341 h 19998"/>
                <a:gd name="connsiteX481" fmla="*/ 14675 w 19998"/>
                <a:gd name="connsiteY481" fmla="*/ 2519 h 19998"/>
                <a:gd name="connsiteX482" fmla="*/ 14815 w 19998"/>
                <a:gd name="connsiteY482" fmla="*/ 2622 h 19998"/>
                <a:gd name="connsiteX483" fmla="*/ 14796 w 19998"/>
                <a:gd name="connsiteY483" fmla="*/ 2904 h 19998"/>
                <a:gd name="connsiteX484" fmla="*/ 14918 w 19998"/>
                <a:gd name="connsiteY484" fmla="*/ 2904 h 19998"/>
                <a:gd name="connsiteX485" fmla="*/ 14918 w 19998"/>
                <a:gd name="connsiteY485" fmla="*/ 2867 h 19998"/>
                <a:gd name="connsiteX486" fmla="*/ 15001 w 19998"/>
                <a:gd name="connsiteY486" fmla="*/ 2888 h 19998"/>
                <a:gd name="connsiteX487" fmla="*/ 15230 w 19998"/>
                <a:gd name="connsiteY487" fmla="*/ 3074 h 19998"/>
                <a:gd name="connsiteX488" fmla="*/ 15249 w 19998"/>
                <a:gd name="connsiteY488" fmla="*/ 3050 h 19998"/>
                <a:gd name="connsiteX489" fmla="*/ 15249 w 19998"/>
                <a:gd name="connsiteY489" fmla="*/ 3114 h 19998"/>
                <a:gd name="connsiteX490" fmla="*/ 15330 w 19998"/>
                <a:gd name="connsiteY490" fmla="*/ 3114 h 19998"/>
                <a:gd name="connsiteX491" fmla="*/ 15418 w 19998"/>
                <a:gd name="connsiteY491" fmla="*/ 3114 h 19998"/>
                <a:gd name="connsiteX492" fmla="*/ 15499 w 19998"/>
                <a:gd name="connsiteY492" fmla="*/ 3196 h 19998"/>
                <a:gd name="connsiteX493" fmla="*/ 15475 w 19998"/>
                <a:gd name="connsiteY493" fmla="*/ 3252 h 19998"/>
                <a:gd name="connsiteX494" fmla="*/ 15499 w 19998"/>
                <a:gd name="connsiteY494" fmla="*/ 3295 h 19998"/>
                <a:gd name="connsiteX495" fmla="*/ 15499 w 19998"/>
                <a:gd name="connsiteY495" fmla="*/ 3276 h 19998"/>
                <a:gd name="connsiteX496" fmla="*/ 15599 w 19998"/>
                <a:gd name="connsiteY496" fmla="*/ 3276 h 19998"/>
                <a:gd name="connsiteX497" fmla="*/ 15704 w 19998"/>
                <a:gd name="connsiteY497" fmla="*/ 3374 h 19998"/>
                <a:gd name="connsiteX498" fmla="*/ 15682 w 19998"/>
                <a:gd name="connsiteY498" fmla="*/ 3414 h 19998"/>
                <a:gd name="connsiteX499" fmla="*/ 15723 w 19998"/>
                <a:gd name="connsiteY499" fmla="*/ 3478 h 19998"/>
                <a:gd name="connsiteX500" fmla="*/ 15704 w 19998"/>
                <a:gd name="connsiteY500" fmla="*/ 3497 h 19998"/>
                <a:gd name="connsiteX501" fmla="*/ 15747 w 19998"/>
                <a:gd name="connsiteY501" fmla="*/ 3534 h 19998"/>
                <a:gd name="connsiteX502" fmla="*/ 15747 w 19998"/>
                <a:gd name="connsiteY502" fmla="*/ 3518 h 19998"/>
                <a:gd name="connsiteX503" fmla="*/ 15935 w 19998"/>
                <a:gd name="connsiteY503" fmla="*/ 3478 h 19998"/>
                <a:gd name="connsiteX504" fmla="*/ 15935 w 19998"/>
                <a:gd name="connsiteY504" fmla="*/ 3518 h 19998"/>
                <a:gd name="connsiteX505" fmla="*/ 15951 w 19998"/>
                <a:gd name="connsiteY505" fmla="*/ 3518 h 19998"/>
                <a:gd name="connsiteX506" fmla="*/ 15992 w 19998"/>
                <a:gd name="connsiteY506" fmla="*/ 3414 h 19998"/>
                <a:gd name="connsiteX507" fmla="*/ 16156 w 19998"/>
                <a:gd name="connsiteY507" fmla="*/ 3414 h 19998"/>
                <a:gd name="connsiteX508" fmla="*/ 16156 w 19998"/>
                <a:gd name="connsiteY508" fmla="*/ 3374 h 19998"/>
                <a:gd name="connsiteX509" fmla="*/ 16302 w 19998"/>
                <a:gd name="connsiteY509" fmla="*/ 3436 h 19998"/>
                <a:gd name="connsiteX510" fmla="*/ 16285 w 19998"/>
                <a:gd name="connsiteY510" fmla="*/ 3454 h 19998"/>
                <a:gd name="connsiteX511" fmla="*/ 16366 w 19998"/>
                <a:gd name="connsiteY511" fmla="*/ 3518 h 19998"/>
                <a:gd name="connsiteX512" fmla="*/ 16490 w 19998"/>
                <a:gd name="connsiteY512" fmla="*/ 3518 h 19998"/>
                <a:gd name="connsiteX513" fmla="*/ 16506 w 19998"/>
                <a:gd name="connsiteY513" fmla="*/ 3600 h 19998"/>
                <a:gd name="connsiteX514" fmla="*/ 16590 w 19998"/>
                <a:gd name="connsiteY514" fmla="*/ 3624 h 19998"/>
                <a:gd name="connsiteX515" fmla="*/ 16611 w 19998"/>
                <a:gd name="connsiteY515" fmla="*/ 3581 h 19998"/>
                <a:gd name="connsiteX516" fmla="*/ 16694 w 19998"/>
                <a:gd name="connsiteY516" fmla="*/ 3600 h 19998"/>
                <a:gd name="connsiteX517" fmla="*/ 16694 w 19998"/>
                <a:gd name="connsiteY517" fmla="*/ 3560 h 19998"/>
                <a:gd name="connsiteX518" fmla="*/ 16716 w 19998"/>
                <a:gd name="connsiteY518" fmla="*/ 3560 h 19998"/>
                <a:gd name="connsiteX519" fmla="*/ 16716 w 19998"/>
                <a:gd name="connsiteY519" fmla="*/ 3518 h 19998"/>
                <a:gd name="connsiteX520" fmla="*/ 16759 w 19998"/>
                <a:gd name="connsiteY520" fmla="*/ 3497 h 19998"/>
                <a:gd name="connsiteX521" fmla="*/ 16759 w 19998"/>
                <a:gd name="connsiteY521" fmla="*/ 3478 h 19998"/>
                <a:gd name="connsiteX522" fmla="*/ 16940 w 19998"/>
                <a:gd name="connsiteY522" fmla="*/ 3478 h 19998"/>
                <a:gd name="connsiteX523" fmla="*/ 17085 w 19998"/>
                <a:gd name="connsiteY523" fmla="*/ 3560 h 19998"/>
                <a:gd name="connsiteX524" fmla="*/ 17085 w 19998"/>
                <a:gd name="connsiteY524" fmla="*/ 3534 h 19998"/>
                <a:gd name="connsiteX525" fmla="*/ 17192 w 19998"/>
                <a:gd name="connsiteY525" fmla="*/ 3518 h 19998"/>
                <a:gd name="connsiteX526" fmla="*/ 17192 w 19998"/>
                <a:gd name="connsiteY526" fmla="*/ 3534 h 19998"/>
                <a:gd name="connsiteX527" fmla="*/ 17373 w 19998"/>
                <a:gd name="connsiteY527" fmla="*/ 3640 h 19998"/>
                <a:gd name="connsiteX528" fmla="*/ 17354 w 19998"/>
                <a:gd name="connsiteY528" fmla="*/ 3663 h 19998"/>
                <a:gd name="connsiteX529" fmla="*/ 17437 w 19998"/>
                <a:gd name="connsiteY529" fmla="*/ 3783 h 19998"/>
                <a:gd name="connsiteX530" fmla="*/ 17397 w 19998"/>
                <a:gd name="connsiteY530" fmla="*/ 3783 h 19998"/>
                <a:gd name="connsiteX531" fmla="*/ 17414 w 19998"/>
                <a:gd name="connsiteY531" fmla="*/ 3826 h 19998"/>
                <a:gd name="connsiteX532" fmla="*/ 17437 w 19998"/>
                <a:gd name="connsiteY532" fmla="*/ 3826 h 19998"/>
                <a:gd name="connsiteX533" fmla="*/ 17602 w 19998"/>
                <a:gd name="connsiteY533" fmla="*/ 4028 h 19998"/>
                <a:gd name="connsiteX534" fmla="*/ 17623 w 19998"/>
                <a:gd name="connsiteY534" fmla="*/ 4091 h 19998"/>
                <a:gd name="connsiteX535" fmla="*/ 17642 w 19998"/>
                <a:gd name="connsiteY535" fmla="*/ 4091 h 19998"/>
                <a:gd name="connsiteX536" fmla="*/ 17683 w 19998"/>
                <a:gd name="connsiteY536" fmla="*/ 4211 h 19998"/>
                <a:gd name="connsiteX537" fmla="*/ 17849 w 19998"/>
                <a:gd name="connsiteY537" fmla="*/ 4211 h 19998"/>
                <a:gd name="connsiteX538" fmla="*/ 17849 w 19998"/>
                <a:gd name="connsiteY538" fmla="*/ 4171 h 19998"/>
                <a:gd name="connsiteX539" fmla="*/ 17871 w 19998"/>
                <a:gd name="connsiteY539" fmla="*/ 4171 h 19998"/>
                <a:gd name="connsiteX540" fmla="*/ 17830 w 19998"/>
                <a:gd name="connsiteY540" fmla="*/ 4091 h 19998"/>
                <a:gd name="connsiteX541" fmla="*/ 17871 w 19998"/>
                <a:gd name="connsiteY541" fmla="*/ 4065 h 19998"/>
                <a:gd name="connsiteX542" fmla="*/ 17935 w 19998"/>
                <a:gd name="connsiteY542" fmla="*/ 4091 h 19998"/>
                <a:gd name="connsiteX543" fmla="*/ 17976 w 19998"/>
                <a:gd name="connsiteY543" fmla="*/ 4065 h 19998"/>
                <a:gd name="connsiteX544" fmla="*/ 18019 w 19998"/>
                <a:gd name="connsiteY544" fmla="*/ 4091 h 19998"/>
                <a:gd name="connsiteX545" fmla="*/ 18140 w 19998"/>
                <a:gd name="connsiteY545" fmla="*/ 4131 h 19998"/>
                <a:gd name="connsiteX546" fmla="*/ 18183 w 19998"/>
                <a:gd name="connsiteY546" fmla="*/ 4293 h 19998"/>
                <a:gd name="connsiteX547" fmla="*/ 18200 w 19998"/>
                <a:gd name="connsiteY547" fmla="*/ 4293 h 19998"/>
                <a:gd name="connsiteX548" fmla="*/ 18223 w 19998"/>
                <a:gd name="connsiteY548" fmla="*/ 4211 h 19998"/>
                <a:gd name="connsiteX549" fmla="*/ 18240 w 19998"/>
                <a:gd name="connsiteY549" fmla="*/ 4211 h 19998"/>
                <a:gd name="connsiteX550" fmla="*/ 18240 w 19998"/>
                <a:gd name="connsiteY550" fmla="*/ 4230 h 19998"/>
                <a:gd name="connsiteX551" fmla="*/ 18281 w 19998"/>
                <a:gd name="connsiteY551" fmla="*/ 4230 h 19998"/>
                <a:gd name="connsiteX552" fmla="*/ 18328 w 19998"/>
                <a:gd name="connsiteY552" fmla="*/ 4270 h 19998"/>
                <a:gd name="connsiteX553" fmla="*/ 18369 w 19998"/>
                <a:gd name="connsiteY553" fmla="*/ 4253 h 19998"/>
                <a:gd name="connsiteX554" fmla="*/ 18388 w 19998"/>
                <a:gd name="connsiteY554" fmla="*/ 4270 h 19998"/>
                <a:gd name="connsiteX555" fmla="*/ 18531 w 19998"/>
                <a:gd name="connsiteY555" fmla="*/ 4253 h 19998"/>
                <a:gd name="connsiteX556" fmla="*/ 18531 w 19998"/>
                <a:gd name="connsiteY556" fmla="*/ 4270 h 19998"/>
                <a:gd name="connsiteX557" fmla="*/ 18631 w 19998"/>
                <a:gd name="connsiteY557" fmla="*/ 4211 h 19998"/>
                <a:gd name="connsiteX558" fmla="*/ 18631 w 19998"/>
                <a:gd name="connsiteY558" fmla="*/ 4131 h 19998"/>
                <a:gd name="connsiteX559" fmla="*/ 18762 w 19998"/>
                <a:gd name="connsiteY559" fmla="*/ 4108 h 19998"/>
                <a:gd name="connsiteX560" fmla="*/ 18778 w 19998"/>
                <a:gd name="connsiteY560" fmla="*/ 4148 h 19998"/>
                <a:gd name="connsiteX561" fmla="*/ 18821 w 19998"/>
                <a:gd name="connsiteY561" fmla="*/ 4131 h 19998"/>
                <a:gd name="connsiteX562" fmla="*/ 18943 w 19998"/>
                <a:gd name="connsiteY562" fmla="*/ 4333 h 19998"/>
                <a:gd name="connsiteX563" fmla="*/ 19047 w 19998"/>
                <a:gd name="connsiteY563" fmla="*/ 4333 h 19998"/>
                <a:gd name="connsiteX564" fmla="*/ 19064 w 19998"/>
                <a:gd name="connsiteY564" fmla="*/ 4392 h 19998"/>
                <a:gd name="connsiteX565" fmla="*/ 19152 w 19998"/>
                <a:gd name="connsiteY565" fmla="*/ 4392 h 19998"/>
                <a:gd name="connsiteX566" fmla="*/ 19152 w 19998"/>
                <a:gd name="connsiteY566" fmla="*/ 4373 h 19998"/>
                <a:gd name="connsiteX567" fmla="*/ 19212 w 19998"/>
                <a:gd name="connsiteY567" fmla="*/ 4373 h 19998"/>
                <a:gd name="connsiteX568" fmla="*/ 19212 w 19998"/>
                <a:gd name="connsiteY568" fmla="*/ 4392 h 19998"/>
                <a:gd name="connsiteX569" fmla="*/ 19317 w 19998"/>
                <a:gd name="connsiteY569" fmla="*/ 4333 h 19998"/>
                <a:gd name="connsiteX570" fmla="*/ 19417 w 19998"/>
                <a:gd name="connsiteY570" fmla="*/ 4392 h 19998"/>
                <a:gd name="connsiteX571" fmla="*/ 19443 w 19998"/>
                <a:gd name="connsiteY571" fmla="*/ 4373 h 19998"/>
                <a:gd name="connsiteX572" fmla="*/ 19500 w 19998"/>
                <a:gd name="connsiteY572" fmla="*/ 4373 h 19998"/>
                <a:gd name="connsiteX573" fmla="*/ 19521 w 19998"/>
                <a:gd name="connsiteY573" fmla="*/ 4352 h 19998"/>
                <a:gd name="connsiteX574" fmla="*/ 19998 w 19998"/>
                <a:gd name="connsiteY574" fmla="*/ 4512 h 19998"/>
                <a:gd name="connsiteX575" fmla="*/ 19750 w 19998"/>
                <a:gd name="connsiteY575" fmla="*/ 4939 h 19998"/>
                <a:gd name="connsiteX576" fmla="*/ 19712 w 19998"/>
                <a:gd name="connsiteY576" fmla="*/ 4939 h 19998"/>
                <a:gd name="connsiteX577" fmla="*/ 19686 w 19998"/>
                <a:gd name="connsiteY577" fmla="*/ 5003 h 19998"/>
                <a:gd name="connsiteX578" fmla="*/ 19645 w 19998"/>
                <a:gd name="connsiteY578" fmla="*/ 5003 h 19998"/>
                <a:gd name="connsiteX579" fmla="*/ 19131 w 19998"/>
                <a:gd name="connsiteY579" fmla="*/ 6512 h 19998"/>
                <a:gd name="connsiteX580" fmla="*/ 19236 w 19998"/>
                <a:gd name="connsiteY580" fmla="*/ 7750 h 19998"/>
                <a:gd name="connsiteX581" fmla="*/ 19212 w 19998"/>
                <a:gd name="connsiteY581" fmla="*/ 7750 h 19998"/>
                <a:gd name="connsiteX582" fmla="*/ 19090 w 19998"/>
                <a:gd name="connsiteY582" fmla="*/ 7870 h 19998"/>
                <a:gd name="connsiteX583" fmla="*/ 19152 w 19998"/>
                <a:gd name="connsiteY583" fmla="*/ 7853 h 19998"/>
                <a:gd name="connsiteX584" fmla="*/ 19064 w 19998"/>
                <a:gd name="connsiteY584" fmla="*/ 7973 h 19998"/>
                <a:gd name="connsiteX585" fmla="*/ 18983 w 19998"/>
                <a:gd name="connsiteY585" fmla="*/ 7973 h 19998"/>
                <a:gd name="connsiteX586" fmla="*/ 18714 w 19998"/>
                <a:gd name="connsiteY586" fmla="*/ 8135 h 19998"/>
                <a:gd name="connsiteX587" fmla="*/ 18695 w 19998"/>
                <a:gd name="connsiteY587" fmla="*/ 8093 h 19998"/>
                <a:gd name="connsiteX588" fmla="*/ 18614 w 19998"/>
                <a:gd name="connsiteY588" fmla="*/ 7997 h 19998"/>
                <a:gd name="connsiteX589" fmla="*/ 18304 w 19998"/>
                <a:gd name="connsiteY58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239 w 19998"/>
                <a:gd name="connsiteY172" fmla="*/ 18350 h 19998"/>
                <a:gd name="connsiteX173" fmla="*/ 12255 w 19998"/>
                <a:gd name="connsiteY173" fmla="*/ 18327 h 19998"/>
                <a:gd name="connsiteX174" fmla="*/ 12279 w 19998"/>
                <a:gd name="connsiteY174" fmla="*/ 18327 h 19998"/>
                <a:gd name="connsiteX175" fmla="*/ 12196 w 19998"/>
                <a:gd name="connsiteY175" fmla="*/ 18592 h 19998"/>
                <a:gd name="connsiteX176" fmla="*/ 12158 w 19998"/>
                <a:gd name="connsiteY176" fmla="*/ 18571 h 19998"/>
                <a:gd name="connsiteX177" fmla="*/ 12174 w 19998"/>
                <a:gd name="connsiteY177" fmla="*/ 18513 h 19998"/>
                <a:gd name="connsiteX178" fmla="*/ 12115 w 19998"/>
                <a:gd name="connsiteY178" fmla="*/ 18550 h 19998"/>
                <a:gd name="connsiteX179" fmla="*/ 12196 w 19998"/>
                <a:gd name="connsiteY179" fmla="*/ 18837 h 19998"/>
                <a:gd name="connsiteX180" fmla="*/ 12255 w 19998"/>
                <a:gd name="connsiteY180" fmla="*/ 19528 h 19998"/>
                <a:gd name="connsiteX181" fmla="*/ 12379 w 19998"/>
                <a:gd name="connsiteY181" fmla="*/ 19570 h 19998"/>
                <a:gd name="connsiteX182" fmla="*/ 12360 w 19998"/>
                <a:gd name="connsiteY182" fmla="*/ 19650 h 19998"/>
                <a:gd name="connsiteX183" fmla="*/ 12443 w 19998"/>
                <a:gd name="connsiteY183" fmla="*/ 19749 h 19998"/>
                <a:gd name="connsiteX184" fmla="*/ 12279 w 19998"/>
                <a:gd name="connsiteY184" fmla="*/ 19772 h 19998"/>
                <a:gd name="connsiteX185" fmla="*/ 12215 w 19998"/>
                <a:gd name="connsiteY185" fmla="*/ 19669 h 19998"/>
                <a:gd name="connsiteX186" fmla="*/ 12158 w 19998"/>
                <a:gd name="connsiteY186" fmla="*/ 19690 h 19998"/>
                <a:gd name="connsiteX187" fmla="*/ 12158 w 19998"/>
                <a:gd name="connsiteY187" fmla="*/ 19669 h 19998"/>
                <a:gd name="connsiteX188" fmla="*/ 12010 w 19998"/>
                <a:gd name="connsiteY188" fmla="*/ 19669 h 19998"/>
                <a:gd name="connsiteX189" fmla="*/ 12010 w 19998"/>
                <a:gd name="connsiteY189" fmla="*/ 19706 h 19998"/>
                <a:gd name="connsiteX190" fmla="*/ 11927 w 19998"/>
                <a:gd name="connsiteY190" fmla="*/ 19690 h 19998"/>
                <a:gd name="connsiteX191" fmla="*/ 11905 w 19998"/>
                <a:gd name="connsiteY191" fmla="*/ 19706 h 19998"/>
                <a:gd name="connsiteX192" fmla="*/ 11741 w 19998"/>
                <a:gd name="connsiteY192" fmla="*/ 19810 h 19998"/>
                <a:gd name="connsiteX193" fmla="*/ 11577 w 19998"/>
                <a:gd name="connsiteY193" fmla="*/ 19810 h 19998"/>
                <a:gd name="connsiteX194" fmla="*/ 11577 w 19998"/>
                <a:gd name="connsiteY194" fmla="*/ 19875 h 19998"/>
                <a:gd name="connsiteX195" fmla="*/ 11553 w 19998"/>
                <a:gd name="connsiteY195" fmla="*/ 19875 h 19998"/>
                <a:gd name="connsiteX196" fmla="*/ 11577 w 19998"/>
                <a:gd name="connsiteY196" fmla="*/ 19972 h 19998"/>
                <a:gd name="connsiteX197" fmla="*/ 11388 w 19998"/>
                <a:gd name="connsiteY197" fmla="*/ 19934 h 19998"/>
                <a:gd name="connsiteX198" fmla="*/ 11348 w 19998"/>
                <a:gd name="connsiteY198" fmla="*/ 19998 h 19998"/>
                <a:gd name="connsiteX199" fmla="*/ 10645 w 19998"/>
                <a:gd name="connsiteY199" fmla="*/ 19810 h 19998"/>
                <a:gd name="connsiteX200" fmla="*/ 10441 w 19998"/>
                <a:gd name="connsiteY200" fmla="*/ 19955 h 19998"/>
                <a:gd name="connsiteX201" fmla="*/ 10295 w 19998"/>
                <a:gd name="connsiteY201" fmla="*/ 19732 h 19998"/>
                <a:gd name="connsiteX202" fmla="*/ 9964 w 19998"/>
                <a:gd name="connsiteY202" fmla="*/ 19626 h 19998"/>
                <a:gd name="connsiteX203" fmla="*/ 9990 w 19998"/>
                <a:gd name="connsiteY203" fmla="*/ 19467 h 19998"/>
                <a:gd name="connsiteX204" fmla="*/ 9533 w 19998"/>
                <a:gd name="connsiteY204" fmla="*/ 19262 h 19998"/>
                <a:gd name="connsiteX205" fmla="*/ 9452 w 19998"/>
                <a:gd name="connsiteY205" fmla="*/ 19368 h 19998"/>
                <a:gd name="connsiteX206" fmla="*/ 9288 w 19998"/>
                <a:gd name="connsiteY206" fmla="*/ 19076 h 19998"/>
                <a:gd name="connsiteX207" fmla="*/ 8935 w 19998"/>
                <a:gd name="connsiteY207" fmla="*/ 19076 h 19998"/>
                <a:gd name="connsiteX208" fmla="*/ 8478 w 19998"/>
                <a:gd name="connsiteY208" fmla="*/ 18837 h 19998"/>
                <a:gd name="connsiteX209" fmla="*/ 8357 w 19998"/>
                <a:gd name="connsiteY209" fmla="*/ 18820 h 19998"/>
                <a:gd name="connsiteX210" fmla="*/ 8169 w 19998"/>
                <a:gd name="connsiteY210" fmla="*/ 18773 h 19998"/>
                <a:gd name="connsiteX211" fmla="*/ 8128 w 19998"/>
                <a:gd name="connsiteY211" fmla="*/ 18820 h 19998"/>
                <a:gd name="connsiteX212" fmla="*/ 8128 w 19998"/>
                <a:gd name="connsiteY212" fmla="*/ 18957 h 19998"/>
                <a:gd name="connsiteX213" fmla="*/ 8150 w 19998"/>
                <a:gd name="connsiteY213" fmla="*/ 19142 h 19998"/>
                <a:gd name="connsiteX214" fmla="*/ 8007 w 19998"/>
                <a:gd name="connsiteY214" fmla="*/ 19119 h 19998"/>
                <a:gd name="connsiteX215" fmla="*/ 7676 w 19998"/>
                <a:gd name="connsiteY215" fmla="*/ 19119 h 19998"/>
                <a:gd name="connsiteX216" fmla="*/ 7511 w 19998"/>
                <a:gd name="connsiteY216" fmla="*/ 19159 h 19998"/>
                <a:gd name="connsiteX217" fmla="*/ 6892 w 19998"/>
                <a:gd name="connsiteY217" fmla="*/ 19102 h 19998"/>
                <a:gd name="connsiteX218" fmla="*/ 6730 w 19998"/>
                <a:gd name="connsiteY218" fmla="*/ 18877 h 19998"/>
                <a:gd name="connsiteX219" fmla="*/ 6599 w 19998"/>
                <a:gd name="connsiteY219" fmla="*/ 18837 h 19998"/>
                <a:gd name="connsiteX220" fmla="*/ 6478 w 19998"/>
                <a:gd name="connsiteY220" fmla="*/ 18731 h 19998"/>
                <a:gd name="connsiteX221" fmla="*/ 6254 w 19998"/>
                <a:gd name="connsiteY221" fmla="*/ 18858 h 19998"/>
                <a:gd name="connsiteX222" fmla="*/ 6149 w 19998"/>
                <a:gd name="connsiteY222" fmla="*/ 18773 h 19998"/>
                <a:gd name="connsiteX223" fmla="*/ 6066 w 19998"/>
                <a:gd name="connsiteY223" fmla="*/ 18877 h 19998"/>
                <a:gd name="connsiteX224" fmla="*/ 5861 w 19998"/>
                <a:gd name="connsiteY224" fmla="*/ 18632 h 19998"/>
                <a:gd name="connsiteX225" fmla="*/ 5732 w 19998"/>
                <a:gd name="connsiteY225" fmla="*/ 18447 h 19998"/>
                <a:gd name="connsiteX226" fmla="*/ 5075 w 19998"/>
                <a:gd name="connsiteY226" fmla="*/ 18310 h 19998"/>
                <a:gd name="connsiteX227" fmla="*/ 4806 w 19998"/>
                <a:gd name="connsiteY227" fmla="*/ 18165 h 19998"/>
                <a:gd name="connsiteX228" fmla="*/ 4725 w 19998"/>
                <a:gd name="connsiteY228" fmla="*/ 18247 h 19998"/>
                <a:gd name="connsiteX229" fmla="*/ 4515 w 19998"/>
                <a:gd name="connsiteY229" fmla="*/ 18101 h 19998"/>
                <a:gd name="connsiteX230" fmla="*/ 4684 w 19998"/>
                <a:gd name="connsiteY230" fmla="*/ 17737 h 19998"/>
                <a:gd name="connsiteX231" fmla="*/ 4415 w 19998"/>
                <a:gd name="connsiteY231" fmla="*/ 17634 h 19998"/>
                <a:gd name="connsiteX232" fmla="*/ 4294 w 19998"/>
                <a:gd name="connsiteY232" fmla="*/ 17594 h 19998"/>
                <a:gd name="connsiteX233" fmla="*/ 4103 w 19998"/>
                <a:gd name="connsiteY233" fmla="*/ 17617 h 19998"/>
                <a:gd name="connsiteX234" fmla="*/ 4063 w 19998"/>
                <a:gd name="connsiteY234" fmla="*/ 17495 h 19998"/>
                <a:gd name="connsiteX235" fmla="*/ 4025 w 19998"/>
                <a:gd name="connsiteY235" fmla="*/ 17432 h 19998"/>
                <a:gd name="connsiteX236" fmla="*/ 4251 w 19998"/>
                <a:gd name="connsiteY236" fmla="*/ 17389 h 19998"/>
                <a:gd name="connsiteX237" fmla="*/ 4251 w 19998"/>
                <a:gd name="connsiteY237" fmla="*/ 17373 h 19998"/>
                <a:gd name="connsiteX238" fmla="*/ 4499 w 19998"/>
                <a:gd name="connsiteY238" fmla="*/ 17084 h 19998"/>
                <a:gd name="connsiteX239" fmla="*/ 5037 w 19998"/>
                <a:gd name="connsiteY239" fmla="*/ 14969 h 19998"/>
                <a:gd name="connsiteX240" fmla="*/ 5011 w 19998"/>
                <a:gd name="connsiteY240" fmla="*/ 14767 h 19998"/>
                <a:gd name="connsiteX241" fmla="*/ 5218 w 19998"/>
                <a:gd name="connsiteY241" fmla="*/ 14525 h 19998"/>
                <a:gd name="connsiteX242" fmla="*/ 5427 w 19998"/>
                <a:gd name="connsiteY242" fmla="*/ 14583 h 19998"/>
                <a:gd name="connsiteX243" fmla="*/ 5444 w 19998"/>
                <a:gd name="connsiteY243" fmla="*/ 14525 h 19998"/>
                <a:gd name="connsiteX244" fmla="*/ 5387 w 19998"/>
                <a:gd name="connsiteY244" fmla="*/ 14464 h 19998"/>
                <a:gd name="connsiteX245" fmla="*/ 5427 w 19998"/>
                <a:gd name="connsiteY245" fmla="*/ 14485 h 19998"/>
                <a:gd name="connsiteX246" fmla="*/ 5427 w 19998"/>
                <a:gd name="connsiteY246" fmla="*/ 14464 h 19998"/>
                <a:gd name="connsiteX247" fmla="*/ 5218 w 19998"/>
                <a:gd name="connsiteY247" fmla="*/ 14318 h 19998"/>
                <a:gd name="connsiteX248" fmla="*/ 5075 w 19998"/>
                <a:gd name="connsiteY248" fmla="*/ 14647 h 19998"/>
                <a:gd name="connsiteX249" fmla="*/ 5037 w 19998"/>
                <a:gd name="connsiteY249" fmla="*/ 14623 h 19998"/>
                <a:gd name="connsiteX250" fmla="*/ 5427 w 19998"/>
                <a:gd name="connsiteY250" fmla="*/ 12509 h 19998"/>
                <a:gd name="connsiteX251" fmla="*/ 5470 w 19998"/>
                <a:gd name="connsiteY251" fmla="*/ 12492 h 19998"/>
                <a:gd name="connsiteX252" fmla="*/ 5511 w 19998"/>
                <a:gd name="connsiteY252" fmla="*/ 12548 h 19998"/>
                <a:gd name="connsiteX253" fmla="*/ 5961 w 19998"/>
                <a:gd name="connsiteY253" fmla="*/ 13284 h 19998"/>
                <a:gd name="connsiteX254" fmla="*/ 6352 w 19998"/>
                <a:gd name="connsiteY254" fmla="*/ 14017 h 19998"/>
                <a:gd name="connsiteX255" fmla="*/ 6352 w 19998"/>
                <a:gd name="connsiteY255" fmla="*/ 13808 h 19998"/>
                <a:gd name="connsiteX256" fmla="*/ 6001 w 19998"/>
                <a:gd name="connsiteY256" fmla="*/ 13058 h 19998"/>
                <a:gd name="connsiteX257" fmla="*/ 5675 w 19998"/>
                <a:gd name="connsiteY257" fmla="*/ 12532 h 19998"/>
                <a:gd name="connsiteX258" fmla="*/ 5551 w 19998"/>
                <a:gd name="connsiteY258" fmla="*/ 12410 h 19998"/>
                <a:gd name="connsiteX259" fmla="*/ 5258 w 19998"/>
                <a:gd name="connsiteY259" fmla="*/ 12227 h 19998"/>
                <a:gd name="connsiteX260" fmla="*/ 5242 w 19998"/>
                <a:gd name="connsiteY260" fmla="*/ 12243 h 19998"/>
                <a:gd name="connsiteX261" fmla="*/ 5175 w 19998"/>
                <a:gd name="connsiteY261" fmla="*/ 11961 h 19998"/>
                <a:gd name="connsiteX262" fmla="*/ 5363 w 19998"/>
                <a:gd name="connsiteY262" fmla="*/ 11961 h 19998"/>
                <a:gd name="connsiteX263" fmla="*/ 5487 w 19998"/>
                <a:gd name="connsiteY263" fmla="*/ 11653 h 19998"/>
                <a:gd name="connsiteX264" fmla="*/ 5470 w 19998"/>
                <a:gd name="connsiteY264" fmla="*/ 11653 h 19998"/>
                <a:gd name="connsiteX265" fmla="*/ 5470 w 19998"/>
                <a:gd name="connsiteY265" fmla="*/ 11637 h 19998"/>
                <a:gd name="connsiteX266" fmla="*/ 5444 w 19998"/>
                <a:gd name="connsiteY266" fmla="*/ 11268 h 19998"/>
                <a:gd name="connsiteX267" fmla="*/ 5339 w 19998"/>
                <a:gd name="connsiteY267" fmla="*/ 11146 h 19998"/>
                <a:gd name="connsiteX268" fmla="*/ 5251 w 19998"/>
                <a:gd name="connsiteY268" fmla="*/ 10849 h 19998"/>
                <a:gd name="connsiteX269" fmla="*/ 4784 w 19998"/>
                <a:gd name="connsiteY269" fmla="*/ 10539 h 19998"/>
                <a:gd name="connsiteX270" fmla="*/ 4603 w 19998"/>
                <a:gd name="connsiteY270" fmla="*/ 10497 h 19998"/>
                <a:gd name="connsiteX271" fmla="*/ 4620 w 19998"/>
                <a:gd name="connsiteY271" fmla="*/ 10476 h 19998"/>
                <a:gd name="connsiteX272" fmla="*/ 3877 w 19998"/>
                <a:gd name="connsiteY272" fmla="*/ 9395 h 19998"/>
                <a:gd name="connsiteX273" fmla="*/ 3941 w 19998"/>
                <a:gd name="connsiteY273" fmla="*/ 9353 h 19998"/>
                <a:gd name="connsiteX274" fmla="*/ 3918 w 19998"/>
                <a:gd name="connsiteY274" fmla="*/ 9353 h 19998"/>
                <a:gd name="connsiteX275" fmla="*/ 4168 w 19998"/>
                <a:gd name="connsiteY275" fmla="*/ 9071 h 19998"/>
                <a:gd name="connsiteX276" fmla="*/ 3753 w 19998"/>
                <a:gd name="connsiteY276" fmla="*/ 8829 h 19998"/>
                <a:gd name="connsiteX277" fmla="*/ 3899 w 19998"/>
                <a:gd name="connsiteY277" fmla="*/ 8645 h 19998"/>
                <a:gd name="connsiteX278" fmla="*/ 3899 w 19998"/>
                <a:gd name="connsiteY278" fmla="*/ 8521 h 19998"/>
                <a:gd name="connsiteX279" fmla="*/ 4472 w 19998"/>
                <a:gd name="connsiteY279" fmla="*/ 8666 h 19998"/>
                <a:gd name="connsiteX280" fmla="*/ 3877 w 19998"/>
                <a:gd name="connsiteY280" fmla="*/ 8457 h 19998"/>
                <a:gd name="connsiteX281" fmla="*/ 3689 w 19998"/>
                <a:gd name="connsiteY281" fmla="*/ 8587 h 19998"/>
                <a:gd name="connsiteX282" fmla="*/ 3360 w 19998"/>
                <a:gd name="connsiteY282" fmla="*/ 8401 h 19998"/>
                <a:gd name="connsiteX283" fmla="*/ 3303 w 19998"/>
                <a:gd name="connsiteY283" fmla="*/ 8239 h 19998"/>
                <a:gd name="connsiteX284" fmla="*/ 3465 w 19998"/>
                <a:gd name="connsiteY284" fmla="*/ 8077 h 19998"/>
                <a:gd name="connsiteX285" fmla="*/ 3344 w 19998"/>
                <a:gd name="connsiteY285" fmla="*/ 7910 h 19998"/>
                <a:gd name="connsiteX286" fmla="*/ 2844 w 19998"/>
                <a:gd name="connsiteY286" fmla="*/ 7933 h 19998"/>
                <a:gd name="connsiteX287" fmla="*/ 3115 w 19998"/>
                <a:gd name="connsiteY287" fmla="*/ 7651 h 19998"/>
                <a:gd name="connsiteX288" fmla="*/ 2477 w 19998"/>
                <a:gd name="connsiteY288" fmla="*/ 7750 h 19998"/>
                <a:gd name="connsiteX289" fmla="*/ 2477 w 19998"/>
                <a:gd name="connsiteY289" fmla="*/ 7973 h 19998"/>
                <a:gd name="connsiteX290" fmla="*/ 2127 w 19998"/>
                <a:gd name="connsiteY290" fmla="*/ 7442 h 19998"/>
                <a:gd name="connsiteX291" fmla="*/ 1831 w 19998"/>
                <a:gd name="connsiteY291" fmla="*/ 7261 h 19998"/>
                <a:gd name="connsiteX292" fmla="*/ 1260 w 19998"/>
                <a:gd name="connsiteY292" fmla="*/ 6996 h 19998"/>
                <a:gd name="connsiteX293" fmla="*/ 1276 w 19998"/>
                <a:gd name="connsiteY293" fmla="*/ 6975 h 19998"/>
                <a:gd name="connsiteX294" fmla="*/ 1260 w 19998"/>
                <a:gd name="connsiteY294" fmla="*/ 6958 h 19998"/>
                <a:gd name="connsiteX295" fmla="*/ 1172 w 19998"/>
                <a:gd name="connsiteY295" fmla="*/ 6892 h 19998"/>
                <a:gd name="connsiteX296" fmla="*/ 886 w 19998"/>
                <a:gd name="connsiteY296" fmla="*/ 6975 h 19998"/>
                <a:gd name="connsiteX297" fmla="*/ 679 w 19998"/>
                <a:gd name="connsiteY297" fmla="*/ 7099 h 19998"/>
                <a:gd name="connsiteX298" fmla="*/ 533 w 19998"/>
                <a:gd name="connsiteY298" fmla="*/ 7078 h 19998"/>
                <a:gd name="connsiteX299" fmla="*/ 533 w 19998"/>
                <a:gd name="connsiteY299" fmla="*/ 7022 h 19998"/>
                <a:gd name="connsiteX300" fmla="*/ 574 w 19998"/>
                <a:gd name="connsiteY300" fmla="*/ 6996 h 19998"/>
                <a:gd name="connsiteX301" fmla="*/ 305 w 19998"/>
                <a:gd name="connsiteY301" fmla="*/ 6568 h 19998"/>
                <a:gd name="connsiteX302" fmla="*/ 264 w 19998"/>
                <a:gd name="connsiteY302" fmla="*/ 6594 h 19998"/>
                <a:gd name="connsiteX303" fmla="*/ 164 w 19998"/>
                <a:gd name="connsiteY303" fmla="*/ 6528 h 19998"/>
                <a:gd name="connsiteX304" fmla="*/ 0 w 19998"/>
                <a:gd name="connsiteY304" fmla="*/ 6490 h 19998"/>
                <a:gd name="connsiteX305" fmla="*/ 17 w 19998"/>
                <a:gd name="connsiteY305" fmla="*/ 6465 h 19998"/>
                <a:gd name="connsiteX306" fmla="*/ 57 w 19998"/>
                <a:gd name="connsiteY306" fmla="*/ 6465 h 19998"/>
                <a:gd name="connsiteX307" fmla="*/ 695 w 19998"/>
                <a:gd name="connsiteY307" fmla="*/ 6408 h 19998"/>
                <a:gd name="connsiteX308" fmla="*/ 760 w 19998"/>
                <a:gd name="connsiteY308" fmla="*/ 6262 h 19998"/>
                <a:gd name="connsiteX309" fmla="*/ 433 w 19998"/>
                <a:gd name="connsiteY309" fmla="*/ 6084 h 19998"/>
                <a:gd name="connsiteX310" fmla="*/ 348 w 19998"/>
                <a:gd name="connsiteY310" fmla="*/ 6204 h 19998"/>
                <a:gd name="connsiteX311" fmla="*/ 329 w 19998"/>
                <a:gd name="connsiteY311" fmla="*/ 6204 h 19998"/>
                <a:gd name="connsiteX312" fmla="*/ 305 w 19998"/>
                <a:gd name="connsiteY312" fmla="*/ 6060 h 19998"/>
                <a:gd name="connsiteX313" fmla="*/ 348 w 19998"/>
                <a:gd name="connsiteY313" fmla="*/ 6044 h 19998"/>
                <a:gd name="connsiteX314" fmla="*/ 348 w 19998"/>
                <a:gd name="connsiteY314" fmla="*/ 5997 h 19998"/>
                <a:gd name="connsiteX315" fmla="*/ 248 w 19998"/>
                <a:gd name="connsiteY315" fmla="*/ 5997 h 19998"/>
                <a:gd name="connsiteX316" fmla="*/ 221 w 19998"/>
                <a:gd name="connsiteY316" fmla="*/ 5938 h 19998"/>
                <a:gd name="connsiteX317" fmla="*/ 329 w 19998"/>
                <a:gd name="connsiteY317" fmla="*/ 5938 h 19998"/>
                <a:gd name="connsiteX318" fmla="*/ 348 w 19998"/>
                <a:gd name="connsiteY318" fmla="*/ 5818 h 19998"/>
                <a:gd name="connsiteX319" fmla="*/ 391 w 19998"/>
                <a:gd name="connsiteY319" fmla="*/ 5818 h 19998"/>
                <a:gd name="connsiteX320" fmla="*/ 369 w 19998"/>
                <a:gd name="connsiteY320" fmla="*/ 5917 h 19998"/>
                <a:gd name="connsiteX321" fmla="*/ 433 w 19998"/>
                <a:gd name="connsiteY321" fmla="*/ 5877 h 19998"/>
                <a:gd name="connsiteX322" fmla="*/ 433 w 19998"/>
                <a:gd name="connsiteY322" fmla="*/ 5898 h 19998"/>
                <a:gd name="connsiteX323" fmla="*/ 410 w 19998"/>
                <a:gd name="connsiteY323" fmla="*/ 5917 h 19998"/>
                <a:gd name="connsiteX324" fmla="*/ 555 w 19998"/>
                <a:gd name="connsiteY324" fmla="*/ 5938 h 19998"/>
                <a:gd name="connsiteX325" fmla="*/ 555 w 19998"/>
                <a:gd name="connsiteY325" fmla="*/ 5955 h 19998"/>
                <a:gd name="connsiteX326" fmla="*/ 738 w 19998"/>
                <a:gd name="connsiteY326" fmla="*/ 5938 h 19998"/>
                <a:gd name="connsiteX327" fmla="*/ 695 w 19998"/>
                <a:gd name="connsiteY327" fmla="*/ 5835 h 19998"/>
                <a:gd name="connsiteX328" fmla="*/ 655 w 19998"/>
                <a:gd name="connsiteY328" fmla="*/ 5835 h 19998"/>
                <a:gd name="connsiteX329" fmla="*/ 598 w 19998"/>
                <a:gd name="connsiteY329" fmla="*/ 5736 h 19998"/>
                <a:gd name="connsiteX330" fmla="*/ 141 w 19998"/>
                <a:gd name="connsiteY330" fmla="*/ 5778 h 19998"/>
                <a:gd name="connsiteX331" fmla="*/ 141 w 19998"/>
                <a:gd name="connsiteY331" fmla="*/ 5795 h 19998"/>
                <a:gd name="connsiteX332" fmla="*/ 17 w 19998"/>
                <a:gd name="connsiteY332" fmla="*/ 5818 h 19998"/>
                <a:gd name="connsiteX333" fmla="*/ 141 w 19998"/>
                <a:gd name="connsiteY333" fmla="*/ 5287 h 19998"/>
                <a:gd name="connsiteX334" fmla="*/ 181 w 19998"/>
                <a:gd name="connsiteY334" fmla="*/ 5268 h 19998"/>
                <a:gd name="connsiteX335" fmla="*/ 348 w 19998"/>
                <a:gd name="connsiteY335" fmla="*/ 5247 h 19998"/>
                <a:gd name="connsiteX336" fmla="*/ 450 w 19998"/>
                <a:gd name="connsiteY336" fmla="*/ 5149 h 19998"/>
                <a:gd name="connsiteX337" fmla="*/ 617 w 19998"/>
                <a:gd name="connsiteY337" fmla="*/ 5149 h 19998"/>
                <a:gd name="connsiteX338" fmla="*/ 803 w 19998"/>
                <a:gd name="connsiteY338" fmla="*/ 5085 h 19998"/>
                <a:gd name="connsiteX339" fmla="*/ 826 w 19998"/>
                <a:gd name="connsiteY339" fmla="*/ 5106 h 19998"/>
                <a:gd name="connsiteX340" fmla="*/ 803 w 19998"/>
                <a:gd name="connsiteY340" fmla="*/ 5149 h 19998"/>
                <a:gd name="connsiteX341" fmla="*/ 1276 w 19998"/>
                <a:gd name="connsiteY341" fmla="*/ 5022 h 19998"/>
                <a:gd name="connsiteX342" fmla="*/ 1276 w 19998"/>
                <a:gd name="connsiteY342" fmla="*/ 5003 h 19998"/>
                <a:gd name="connsiteX343" fmla="*/ 1276 w 19998"/>
                <a:gd name="connsiteY343" fmla="*/ 5022 h 19998"/>
                <a:gd name="connsiteX344" fmla="*/ 1298 w 19998"/>
                <a:gd name="connsiteY344" fmla="*/ 5022 h 19998"/>
                <a:gd name="connsiteX345" fmla="*/ 1341 w 19998"/>
                <a:gd name="connsiteY345" fmla="*/ 5165 h 19998"/>
                <a:gd name="connsiteX346" fmla="*/ 1524 w 19998"/>
                <a:gd name="connsiteY346" fmla="*/ 5069 h 19998"/>
                <a:gd name="connsiteX347" fmla="*/ 1562 w 19998"/>
                <a:gd name="connsiteY347" fmla="*/ 5069 h 19998"/>
                <a:gd name="connsiteX348" fmla="*/ 1815 w 19998"/>
                <a:gd name="connsiteY348" fmla="*/ 5125 h 19998"/>
                <a:gd name="connsiteX349" fmla="*/ 1936 w 19998"/>
                <a:gd name="connsiteY349" fmla="*/ 5165 h 19998"/>
                <a:gd name="connsiteX350" fmla="*/ 1936 w 19998"/>
                <a:gd name="connsiteY350" fmla="*/ 5149 h 19998"/>
                <a:gd name="connsiteX351" fmla="*/ 1979 w 19998"/>
                <a:gd name="connsiteY351" fmla="*/ 5003 h 19998"/>
                <a:gd name="connsiteX352" fmla="*/ 1936 w 19998"/>
                <a:gd name="connsiteY352" fmla="*/ 4939 h 19998"/>
                <a:gd name="connsiteX353" fmla="*/ 2103 w 19998"/>
                <a:gd name="connsiteY353" fmla="*/ 4820 h 19998"/>
                <a:gd name="connsiteX354" fmla="*/ 2496 w 19998"/>
                <a:gd name="connsiteY354" fmla="*/ 4777 h 19998"/>
                <a:gd name="connsiteX355" fmla="*/ 2536 w 19998"/>
                <a:gd name="connsiteY355" fmla="*/ 4860 h 19998"/>
                <a:gd name="connsiteX356" fmla="*/ 2722 w 19998"/>
                <a:gd name="connsiteY356" fmla="*/ 4761 h 19998"/>
                <a:gd name="connsiteX357" fmla="*/ 2722 w 19998"/>
                <a:gd name="connsiteY357" fmla="*/ 4900 h 19998"/>
                <a:gd name="connsiteX358" fmla="*/ 2805 w 19998"/>
                <a:gd name="connsiteY358" fmla="*/ 4923 h 19998"/>
                <a:gd name="connsiteX359" fmla="*/ 2970 w 19998"/>
                <a:gd name="connsiteY359" fmla="*/ 5189 h 19998"/>
                <a:gd name="connsiteX360" fmla="*/ 3256 w 19998"/>
                <a:gd name="connsiteY360" fmla="*/ 5673 h 19998"/>
                <a:gd name="connsiteX361" fmla="*/ 3608 w 19998"/>
                <a:gd name="connsiteY361" fmla="*/ 5391 h 19998"/>
                <a:gd name="connsiteX362" fmla="*/ 3860 w 19998"/>
                <a:gd name="connsiteY362" fmla="*/ 5268 h 19998"/>
                <a:gd name="connsiteX363" fmla="*/ 3999 w 19998"/>
                <a:gd name="connsiteY363" fmla="*/ 5534 h 19998"/>
                <a:gd name="connsiteX364" fmla="*/ 4351 w 19998"/>
                <a:gd name="connsiteY364" fmla="*/ 5351 h 19998"/>
                <a:gd name="connsiteX365" fmla="*/ 4580 w 19998"/>
                <a:gd name="connsiteY365" fmla="*/ 5268 h 19998"/>
                <a:gd name="connsiteX366" fmla="*/ 4580 w 19998"/>
                <a:gd name="connsiteY366" fmla="*/ 5471 h 19998"/>
                <a:gd name="connsiteX367" fmla="*/ 4994 w 19998"/>
                <a:gd name="connsiteY367" fmla="*/ 5449 h 19998"/>
                <a:gd name="connsiteX368" fmla="*/ 5323 w 19998"/>
                <a:gd name="connsiteY368" fmla="*/ 5471 h 19998"/>
                <a:gd name="connsiteX369" fmla="*/ 5242 w 19998"/>
                <a:gd name="connsiteY369" fmla="*/ 5407 h 19998"/>
                <a:gd name="connsiteX370" fmla="*/ 4994 w 19998"/>
                <a:gd name="connsiteY370" fmla="*/ 5003 h 19998"/>
                <a:gd name="connsiteX371" fmla="*/ 4970 w 19998"/>
                <a:gd name="connsiteY371" fmla="*/ 5003 h 19998"/>
                <a:gd name="connsiteX372" fmla="*/ 5054 w 19998"/>
                <a:gd name="connsiteY372" fmla="*/ 4618 h 19998"/>
                <a:gd name="connsiteX373" fmla="*/ 5054 w 19998"/>
                <a:gd name="connsiteY373" fmla="*/ 4601 h 19998"/>
                <a:gd name="connsiteX374" fmla="*/ 5037 w 19998"/>
                <a:gd name="connsiteY374" fmla="*/ 4618 h 19998"/>
                <a:gd name="connsiteX375" fmla="*/ 5011 w 19998"/>
                <a:gd name="connsiteY375" fmla="*/ 4131 h 19998"/>
                <a:gd name="connsiteX376" fmla="*/ 4642 w 19998"/>
                <a:gd name="connsiteY376" fmla="*/ 3335 h 19998"/>
                <a:gd name="connsiteX377" fmla="*/ 4663 w 19998"/>
                <a:gd name="connsiteY377" fmla="*/ 3092 h 19998"/>
                <a:gd name="connsiteX378" fmla="*/ 4563 w 19998"/>
                <a:gd name="connsiteY378" fmla="*/ 3050 h 19998"/>
                <a:gd name="connsiteX379" fmla="*/ 4684 w 19998"/>
                <a:gd name="connsiteY379" fmla="*/ 2947 h 19998"/>
                <a:gd name="connsiteX380" fmla="*/ 5242 w 19998"/>
                <a:gd name="connsiteY380" fmla="*/ 3092 h 19998"/>
                <a:gd name="connsiteX381" fmla="*/ 5258 w 19998"/>
                <a:gd name="connsiteY381" fmla="*/ 3029 h 19998"/>
                <a:gd name="connsiteX382" fmla="*/ 5570 w 19998"/>
                <a:gd name="connsiteY382" fmla="*/ 3050 h 19998"/>
                <a:gd name="connsiteX383" fmla="*/ 5632 w 19998"/>
                <a:gd name="connsiteY383" fmla="*/ 3252 h 19998"/>
                <a:gd name="connsiteX384" fmla="*/ 5592 w 19998"/>
                <a:gd name="connsiteY384" fmla="*/ 3252 h 19998"/>
                <a:gd name="connsiteX385" fmla="*/ 5570 w 19998"/>
                <a:gd name="connsiteY385" fmla="*/ 3316 h 19998"/>
                <a:gd name="connsiteX386" fmla="*/ 5511 w 19998"/>
                <a:gd name="connsiteY386" fmla="*/ 3316 h 19998"/>
                <a:gd name="connsiteX387" fmla="*/ 5675 w 19998"/>
                <a:gd name="connsiteY387" fmla="*/ 3800 h 19998"/>
                <a:gd name="connsiteX388" fmla="*/ 5649 w 19998"/>
                <a:gd name="connsiteY388" fmla="*/ 3826 h 19998"/>
                <a:gd name="connsiteX389" fmla="*/ 5732 w 19998"/>
                <a:gd name="connsiteY389" fmla="*/ 3842 h 19998"/>
                <a:gd name="connsiteX390" fmla="*/ 5713 w 19998"/>
                <a:gd name="connsiteY390" fmla="*/ 3842 h 19998"/>
                <a:gd name="connsiteX391" fmla="*/ 5732 w 19998"/>
                <a:gd name="connsiteY391" fmla="*/ 3882 h 19998"/>
                <a:gd name="connsiteX392" fmla="*/ 5775 w 19998"/>
                <a:gd name="connsiteY392" fmla="*/ 3882 h 19998"/>
                <a:gd name="connsiteX393" fmla="*/ 5861 w 19998"/>
                <a:gd name="connsiteY393" fmla="*/ 3762 h 19998"/>
                <a:gd name="connsiteX394" fmla="*/ 6499 w 19998"/>
                <a:gd name="connsiteY394" fmla="*/ 3906 h 19998"/>
                <a:gd name="connsiteX395" fmla="*/ 7611 w 19998"/>
                <a:gd name="connsiteY395" fmla="*/ 3826 h 19998"/>
                <a:gd name="connsiteX396" fmla="*/ 7923 w 19998"/>
                <a:gd name="connsiteY396" fmla="*/ 3722 h 19998"/>
                <a:gd name="connsiteX397" fmla="*/ 8045 w 19998"/>
                <a:gd name="connsiteY397" fmla="*/ 3703 h 19998"/>
                <a:gd name="connsiteX398" fmla="*/ 7611 w 19998"/>
                <a:gd name="connsiteY398" fmla="*/ 3600 h 19998"/>
                <a:gd name="connsiteX399" fmla="*/ 7611 w 19998"/>
                <a:gd name="connsiteY399" fmla="*/ 3581 h 19998"/>
                <a:gd name="connsiteX400" fmla="*/ 7799 w 19998"/>
                <a:gd name="connsiteY400" fmla="*/ 3092 h 19998"/>
                <a:gd name="connsiteX401" fmla="*/ 9574 w 19998"/>
                <a:gd name="connsiteY401" fmla="*/ 2317 h 19998"/>
                <a:gd name="connsiteX402" fmla="*/ 9843 w 19998"/>
                <a:gd name="connsiteY402" fmla="*/ 1993 h 19998"/>
                <a:gd name="connsiteX403" fmla="*/ 9902 w 19998"/>
                <a:gd name="connsiteY403" fmla="*/ 2051 h 19998"/>
                <a:gd name="connsiteX404" fmla="*/ 10031 w 19998"/>
                <a:gd name="connsiteY404" fmla="*/ 2051 h 19998"/>
                <a:gd name="connsiteX405" fmla="*/ 9964 w 19998"/>
                <a:gd name="connsiteY405" fmla="*/ 1972 h 19998"/>
                <a:gd name="connsiteX406" fmla="*/ 9943 w 19998"/>
                <a:gd name="connsiteY406" fmla="*/ 1993 h 19998"/>
                <a:gd name="connsiteX407" fmla="*/ 9843 w 19998"/>
                <a:gd name="connsiteY407" fmla="*/ 1645 h 19998"/>
                <a:gd name="connsiteX408" fmla="*/ 9902 w 19998"/>
                <a:gd name="connsiteY408" fmla="*/ 1645 h 19998"/>
                <a:gd name="connsiteX409" fmla="*/ 9902 w 19998"/>
                <a:gd name="connsiteY409" fmla="*/ 1628 h 19998"/>
                <a:gd name="connsiteX410" fmla="*/ 9902 w 19998"/>
                <a:gd name="connsiteY410" fmla="*/ 1607 h 19998"/>
                <a:gd name="connsiteX411" fmla="*/ 9843 w 19998"/>
                <a:gd name="connsiteY411" fmla="*/ 1542 h 19998"/>
                <a:gd name="connsiteX412" fmla="*/ 9886 w 19998"/>
                <a:gd name="connsiteY412" fmla="*/ 1260 h 19998"/>
                <a:gd name="connsiteX413" fmla="*/ 9926 w 19998"/>
                <a:gd name="connsiteY413" fmla="*/ 1243 h 19998"/>
                <a:gd name="connsiteX414" fmla="*/ 9886 w 19998"/>
                <a:gd name="connsiteY414" fmla="*/ 815 h 19998"/>
                <a:gd name="connsiteX415" fmla="*/ 9902 w 19998"/>
                <a:gd name="connsiteY415" fmla="*/ 815 h 19998"/>
                <a:gd name="connsiteX416" fmla="*/ 9886 w 19998"/>
                <a:gd name="connsiteY416" fmla="*/ 484 h 19998"/>
                <a:gd name="connsiteX417" fmla="*/ 10645 w 19998"/>
                <a:gd name="connsiteY417" fmla="*/ 186 h 19998"/>
                <a:gd name="connsiteX418" fmla="*/ 11307 w 19998"/>
                <a:gd name="connsiteY418" fmla="*/ 0 h 19998"/>
                <a:gd name="connsiteX419" fmla="*/ 11431 w 19998"/>
                <a:gd name="connsiteY419" fmla="*/ 324 h 19998"/>
                <a:gd name="connsiteX420" fmla="*/ 11431 w 19998"/>
                <a:gd name="connsiteY420" fmla="*/ 630 h 19998"/>
                <a:gd name="connsiteX421" fmla="*/ 11577 w 19998"/>
                <a:gd name="connsiteY421" fmla="*/ 630 h 19998"/>
                <a:gd name="connsiteX422" fmla="*/ 11700 w 19998"/>
                <a:gd name="connsiteY422" fmla="*/ 832 h 19998"/>
                <a:gd name="connsiteX423" fmla="*/ 11822 w 19998"/>
                <a:gd name="connsiteY423" fmla="*/ 895 h 19998"/>
                <a:gd name="connsiteX424" fmla="*/ 12158 w 19998"/>
                <a:gd name="connsiteY424" fmla="*/ 670 h 19998"/>
                <a:gd name="connsiteX425" fmla="*/ 12279 w 19998"/>
                <a:gd name="connsiteY425" fmla="*/ 792 h 19998"/>
                <a:gd name="connsiteX426" fmla="*/ 12255 w 19998"/>
                <a:gd name="connsiteY426" fmla="*/ 815 h 19998"/>
                <a:gd name="connsiteX427" fmla="*/ 12360 w 19998"/>
                <a:gd name="connsiteY427" fmla="*/ 895 h 19998"/>
                <a:gd name="connsiteX428" fmla="*/ 12360 w 19998"/>
                <a:gd name="connsiteY428" fmla="*/ 912 h 19998"/>
                <a:gd name="connsiteX429" fmla="*/ 12339 w 19998"/>
                <a:gd name="connsiteY429" fmla="*/ 935 h 19998"/>
                <a:gd name="connsiteX430" fmla="*/ 12548 w 19998"/>
                <a:gd name="connsiteY430" fmla="*/ 1342 h 19998"/>
                <a:gd name="connsiteX431" fmla="*/ 12753 w 19998"/>
                <a:gd name="connsiteY431" fmla="*/ 1260 h 19998"/>
                <a:gd name="connsiteX432" fmla="*/ 12729 w 19998"/>
                <a:gd name="connsiteY432" fmla="*/ 1363 h 19998"/>
                <a:gd name="connsiteX433" fmla="*/ 12834 w 19998"/>
                <a:gd name="connsiteY433" fmla="*/ 1323 h 19998"/>
                <a:gd name="connsiteX434" fmla="*/ 12853 w 19998"/>
                <a:gd name="connsiteY434" fmla="*/ 1342 h 19998"/>
                <a:gd name="connsiteX435" fmla="*/ 12901 w 19998"/>
                <a:gd name="connsiteY435" fmla="*/ 1342 h 19998"/>
                <a:gd name="connsiteX436" fmla="*/ 13039 w 19998"/>
                <a:gd name="connsiteY436" fmla="*/ 1769 h 19998"/>
                <a:gd name="connsiteX437" fmla="*/ 13039 w 19998"/>
                <a:gd name="connsiteY437" fmla="*/ 1751 h 19998"/>
                <a:gd name="connsiteX438" fmla="*/ 13065 w 19998"/>
                <a:gd name="connsiteY438" fmla="*/ 1751 h 19998"/>
                <a:gd name="connsiteX439" fmla="*/ 13082 w 19998"/>
                <a:gd name="connsiteY439" fmla="*/ 1671 h 19998"/>
                <a:gd name="connsiteX440" fmla="*/ 13186 w 19998"/>
                <a:gd name="connsiteY440" fmla="*/ 1645 h 19998"/>
                <a:gd name="connsiteX441" fmla="*/ 13203 w 19998"/>
                <a:gd name="connsiteY441" fmla="*/ 1671 h 19998"/>
                <a:gd name="connsiteX442" fmla="*/ 13203 w 19998"/>
                <a:gd name="connsiteY442" fmla="*/ 1645 h 19998"/>
                <a:gd name="connsiteX443" fmla="*/ 13267 w 19998"/>
                <a:gd name="connsiteY443" fmla="*/ 1645 h 19998"/>
                <a:gd name="connsiteX444" fmla="*/ 13267 w 19998"/>
                <a:gd name="connsiteY444" fmla="*/ 1671 h 19998"/>
                <a:gd name="connsiteX445" fmla="*/ 13308 w 19998"/>
                <a:gd name="connsiteY445" fmla="*/ 1687 h 19998"/>
                <a:gd name="connsiteX446" fmla="*/ 13308 w 19998"/>
                <a:gd name="connsiteY446" fmla="*/ 1711 h 19998"/>
                <a:gd name="connsiteX447" fmla="*/ 13515 w 19998"/>
                <a:gd name="connsiteY447" fmla="*/ 1628 h 19998"/>
                <a:gd name="connsiteX448" fmla="*/ 13598 w 19998"/>
                <a:gd name="connsiteY448" fmla="*/ 1751 h 19998"/>
                <a:gd name="connsiteX449" fmla="*/ 13660 w 19998"/>
                <a:gd name="connsiteY449" fmla="*/ 1769 h 19998"/>
                <a:gd name="connsiteX450" fmla="*/ 13660 w 19998"/>
                <a:gd name="connsiteY450" fmla="*/ 1833 h 19998"/>
                <a:gd name="connsiteX451" fmla="*/ 13677 w 19998"/>
                <a:gd name="connsiteY451" fmla="*/ 1833 h 19998"/>
                <a:gd name="connsiteX452" fmla="*/ 13677 w 19998"/>
                <a:gd name="connsiteY452" fmla="*/ 1849 h 19998"/>
                <a:gd name="connsiteX453" fmla="*/ 13725 w 19998"/>
                <a:gd name="connsiteY453" fmla="*/ 1849 h 19998"/>
                <a:gd name="connsiteX454" fmla="*/ 13703 w 19998"/>
                <a:gd name="connsiteY454" fmla="*/ 1833 h 19998"/>
                <a:gd name="connsiteX455" fmla="*/ 13725 w 19998"/>
                <a:gd name="connsiteY455" fmla="*/ 1791 h 19998"/>
                <a:gd name="connsiteX456" fmla="*/ 13808 w 19998"/>
                <a:gd name="connsiteY456" fmla="*/ 1873 h 19998"/>
                <a:gd name="connsiteX457" fmla="*/ 13725 w 19998"/>
                <a:gd name="connsiteY457" fmla="*/ 2155 h 19998"/>
                <a:gd name="connsiteX458" fmla="*/ 13725 w 19998"/>
                <a:gd name="connsiteY458" fmla="*/ 2138 h 19998"/>
                <a:gd name="connsiteX459" fmla="*/ 13784 w 19998"/>
                <a:gd name="connsiteY459" fmla="*/ 2155 h 19998"/>
                <a:gd name="connsiteX460" fmla="*/ 13825 w 19998"/>
                <a:gd name="connsiteY460" fmla="*/ 2301 h 19998"/>
                <a:gd name="connsiteX461" fmla="*/ 13703 w 19998"/>
                <a:gd name="connsiteY461" fmla="*/ 2420 h 19998"/>
                <a:gd name="connsiteX462" fmla="*/ 13741 w 19998"/>
                <a:gd name="connsiteY462" fmla="*/ 2463 h 19998"/>
                <a:gd name="connsiteX463" fmla="*/ 13703 w 19998"/>
                <a:gd name="connsiteY463" fmla="*/ 2503 h 19998"/>
                <a:gd name="connsiteX464" fmla="*/ 13784 w 19998"/>
                <a:gd name="connsiteY464" fmla="*/ 2519 h 19998"/>
                <a:gd name="connsiteX465" fmla="*/ 13784 w 19998"/>
                <a:gd name="connsiteY465" fmla="*/ 2540 h 19998"/>
                <a:gd name="connsiteX466" fmla="*/ 13849 w 19998"/>
                <a:gd name="connsiteY466" fmla="*/ 2540 h 19998"/>
                <a:gd name="connsiteX467" fmla="*/ 14280 w 19998"/>
                <a:gd name="connsiteY467" fmla="*/ 2540 h 19998"/>
                <a:gd name="connsiteX468" fmla="*/ 14527 w 19998"/>
                <a:gd name="connsiteY468" fmla="*/ 2437 h 19998"/>
                <a:gd name="connsiteX469" fmla="*/ 14527 w 19998"/>
                <a:gd name="connsiteY469" fmla="*/ 2218 h 19998"/>
                <a:gd name="connsiteX470" fmla="*/ 14715 w 19998"/>
                <a:gd name="connsiteY470" fmla="*/ 2051 h 19998"/>
                <a:gd name="connsiteX471" fmla="*/ 14815 w 19998"/>
                <a:gd name="connsiteY471" fmla="*/ 2115 h 19998"/>
                <a:gd name="connsiteX472" fmla="*/ 14775 w 19998"/>
                <a:gd name="connsiteY472" fmla="*/ 2138 h 19998"/>
                <a:gd name="connsiteX473" fmla="*/ 14796 w 19998"/>
                <a:gd name="connsiteY473" fmla="*/ 2218 h 19998"/>
                <a:gd name="connsiteX474" fmla="*/ 14756 w 19998"/>
                <a:gd name="connsiteY474" fmla="*/ 2195 h 19998"/>
                <a:gd name="connsiteX475" fmla="*/ 14732 w 19998"/>
                <a:gd name="connsiteY475" fmla="*/ 2218 h 19998"/>
                <a:gd name="connsiteX476" fmla="*/ 14756 w 19998"/>
                <a:gd name="connsiteY476" fmla="*/ 2237 h 19998"/>
                <a:gd name="connsiteX477" fmla="*/ 14732 w 19998"/>
                <a:gd name="connsiteY477" fmla="*/ 2275 h 19998"/>
                <a:gd name="connsiteX478" fmla="*/ 14715 w 19998"/>
                <a:gd name="connsiteY478" fmla="*/ 2275 h 19998"/>
                <a:gd name="connsiteX479" fmla="*/ 14756 w 19998"/>
                <a:gd name="connsiteY479" fmla="*/ 2341 h 19998"/>
                <a:gd name="connsiteX480" fmla="*/ 14675 w 19998"/>
                <a:gd name="connsiteY480" fmla="*/ 2519 h 19998"/>
                <a:gd name="connsiteX481" fmla="*/ 14815 w 19998"/>
                <a:gd name="connsiteY481" fmla="*/ 2622 h 19998"/>
                <a:gd name="connsiteX482" fmla="*/ 14796 w 19998"/>
                <a:gd name="connsiteY482" fmla="*/ 2904 h 19998"/>
                <a:gd name="connsiteX483" fmla="*/ 14918 w 19998"/>
                <a:gd name="connsiteY483" fmla="*/ 2904 h 19998"/>
                <a:gd name="connsiteX484" fmla="*/ 14918 w 19998"/>
                <a:gd name="connsiteY484" fmla="*/ 2867 h 19998"/>
                <a:gd name="connsiteX485" fmla="*/ 15001 w 19998"/>
                <a:gd name="connsiteY485" fmla="*/ 2888 h 19998"/>
                <a:gd name="connsiteX486" fmla="*/ 15230 w 19998"/>
                <a:gd name="connsiteY486" fmla="*/ 3074 h 19998"/>
                <a:gd name="connsiteX487" fmla="*/ 15249 w 19998"/>
                <a:gd name="connsiteY487" fmla="*/ 3050 h 19998"/>
                <a:gd name="connsiteX488" fmla="*/ 15249 w 19998"/>
                <a:gd name="connsiteY488" fmla="*/ 3114 h 19998"/>
                <a:gd name="connsiteX489" fmla="*/ 15330 w 19998"/>
                <a:gd name="connsiteY489" fmla="*/ 3114 h 19998"/>
                <a:gd name="connsiteX490" fmla="*/ 15418 w 19998"/>
                <a:gd name="connsiteY490" fmla="*/ 3114 h 19998"/>
                <a:gd name="connsiteX491" fmla="*/ 15499 w 19998"/>
                <a:gd name="connsiteY491" fmla="*/ 3196 h 19998"/>
                <a:gd name="connsiteX492" fmla="*/ 15475 w 19998"/>
                <a:gd name="connsiteY492" fmla="*/ 3252 h 19998"/>
                <a:gd name="connsiteX493" fmla="*/ 15499 w 19998"/>
                <a:gd name="connsiteY493" fmla="*/ 3295 h 19998"/>
                <a:gd name="connsiteX494" fmla="*/ 15499 w 19998"/>
                <a:gd name="connsiteY494" fmla="*/ 3276 h 19998"/>
                <a:gd name="connsiteX495" fmla="*/ 15599 w 19998"/>
                <a:gd name="connsiteY495" fmla="*/ 3276 h 19998"/>
                <a:gd name="connsiteX496" fmla="*/ 15704 w 19998"/>
                <a:gd name="connsiteY496" fmla="*/ 3374 h 19998"/>
                <a:gd name="connsiteX497" fmla="*/ 15682 w 19998"/>
                <a:gd name="connsiteY497" fmla="*/ 3414 h 19998"/>
                <a:gd name="connsiteX498" fmla="*/ 15723 w 19998"/>
                <a:gd name="connsiteY498" fmla="*/ 3478 h 19998"/>
                <a:gd name="connsiteX499" fmla="*/ 15704 w 19998"/>
                <a:gd name="connsiteY499" fmla="*/ 3497 h 19998"/>
                <a:gd name="connsiteX500" fmla="*/ 15747 w 19998"/>
                <a:gd name="connsiteY500" fmla="*/ 3534 h 19998"/>
                <a:gd name="connsiteX501" fmla="*/ 15747 w 19998"/>
                <a:gd name="connsiteY501" fmla="*/ 3518 h 19998"/>
                <a:gd name="connsiteX502" fmla="*/ 15935 w 19998"/>
                <a:gd name="connsiteY502" fmla="*/ 3478 h 19998"/>
                <a:gd name="connsiteX503" fmla="*/ 15935 w 19998"/>
                <a:gd name="connsiteY503" fmla="*/ 3518 h 19998"/>
                <a:gd name="connsiteX504" fmla="*/ 15951 w 19998"/>
                <a:gd name="connsiteY504" fmla="*/ 3518 h 19998"/>
                <a:gd name="connsiteX505" fmla="*/ 15992 w 19998"/>
                <a:gd name="connsiteY505" fmla="*/ 3414 h 19998"/>
                <a:gd name="connsiteX506" fmla="*/ 16156 w 19998"/>
                <a:gd name="connsiteY506" fmla="*/ 3414 h 19998"/>
                <a:gd name="connsiteX507" fmla="*/ 16156 w 19998"/>
                <a:gd name="connsiteY507" fmla="*/ 3374 h 19998"/>
                <a:gd name="connsiteX508" fmla="*/ 16302 w 19998"/>
                <a:gd name="connsiteY508" fmla="*/ 3436 h 19998"/>
                <a:gd name="connsiteX509" fmla="*/ 16285 w 19998"/>
                <a:gd name="connsiteY509" fmla="*/ 3454 h 19998"/>
                <a:gd name="connsiteX510" fmla="*/ 16366 w 19998"/>
                <a:gd name="connsiteY510" fmla="*/ 3518 h 19998"/>
                <a:gd name="connsiteX511" fmla="*/ 16490 w 19998"/>
                <a:gd name="connsiteY511" fmla="*/ 3518 h 19998"/>
                <a:gd name="connsiteX512" fmla="*/ 16506 w 19998"/>
                <a:gd name="connsiteY512" fmla="*/ 3600 h 19998"/>
                <a:gd name="connsiteX513" fmla="*/ 16590 w 19998"/>
                <a:gd name="connsiteY513" fmla="*/ 3624 h 19998"/>
                <a:gd name="connsiteX514" fmla="*/ 16611 w 19998"/>
                <a:gd name="connsiteY514" fmla="*/ 3581 h 19998"/>
                <a:gd name="connsiteX515" fmla="*/ 16694 w 19998"/>
                <a:gd name="connsiteY515" fmla="*/ 3600 h 19998"/>
                <a:gd name="connsiteX516" fmla="*/ 16694 w 19998"/>
                <a:gd name="connsiteY516" fmla="*/ 3560 h 19998"/>
                <a:gd name="connsiteX517" fmla="*/ 16716 w 19998"/>
                <a:gd name="connsiteY517" fmla="*/ 3560 h 19998"/>
                <a:gd name="connsiteX518" fmla="*/ 16716 w 19998"/>
                <a:gd name="connsiteY518" fmla="*/ 3518 h 19998"/>
                <a:gd name="connsiteX519" fmla="*/ 16759 w 19998"/>
                <a:gd name="connsiteY519" fmla="*/ 3497 h 19998"/>
                <a:gd name="connsiteX520" fmla="*/ 16759 w 19998"/>
                <a:gd name="connsiteY520" fmla="*/ 3478 h 19998"/>
                <a:gd name="connsiteX521" fmla="*/ 16940 w 19998"/>
                <a:gd name="connsiteY521" fmla="*/ 3478 h 19998"/>
                <a:gd name="connsiteX522" fmla="*/ 17085 w 19998"/>
                <a:gd name="connsiteY522" fmla="*/ 3560 h 19998"/>
                <a:gd name="connsiteX523" fmla="*/ 17085 w 19998"/>
                <a:gd name="connsiteY523" fmla="*/ 3534 h 19998"/>
                <a:gd name="connsiteX524" fmla="*/ 17192 w 19998"/>
                <a:gd name="connsiteY524" fmla="*/ 3518 h 19998"/>
                <a:gd name="connsiteX525" fmla="*/ 17192 w 19998"/>
                <a:gd name="connsiteY525" fmla="*/ 3534 h 19998"/>
                <a:gd name="connsiteX526" fmla="*/ 17373 w 19998"/>
                <a:gd name="connsiteY526" fmla="*/ 3640 h 19998"/>
                <a:gd name="connsiteX527" fmla="*/ 17354 w 19998"/>
                <a:gd name="connsiteY527" fmla="*/ 3663 h 19998"/>
                <a:gd name="connsiteX528" fmla="*/ 17437 w 19998"/>
                <a:gd name="connsiteY528" fmla="*/ 3783 h 19998"/>
                <a:gd name="connsiteX529" fmla="*/ 17397 w 19998"/>
                <a:gd name="connsiteY529" fmla="*/ 3783 h 19998"/>
                <a:gd name="connsiteX530" fmla="*/ 17414 w 19998"/>
                <a:gd name="connsiteY530" fmla="*/ 3826 h 19998"/>
                <a:gd name="connsiteX531" fmla="*/ 17437 w 19998"/>
                <a:gd name="connsiteY531" fmla="*/ 3826 h 19998"/>
                <a:gd name="connsiteX532" fmla="*/ 17602 w 19998"/>
                <a:gd name="connsiteY532" fmla="*/ 4028 h 19998"/>
                <a:gd name="connsiteX533" fmla="*/ 17623 w 19998"/>
                <a:gd name="connsiteY533" fmla="*/ 4091 h 19998"/>
                <a:gd name="connsiteX534" fmla="*/ 17642 w 19998"/>
                <a:gd name="connsiteY534" fmla="*/ 4091 h 19998"/>
                <a:gd name="connsiteX535" fmla="*/ 17683 w 19998"/>
                <a:gd name="connsiteY535" fmla="*/ 4211 h 19998"/>
                <a:gd name="connsiteX536" fmla="*/ 17849 w 19998"/>
                <a:gd name="connsiteY536" fmla="*/ 4211 h 19998"/>
                <a:gd name="connsiteX537" fmla="*/ 17849 w 19998"/>
                <a:gd name="connsiteY537" fmla="*/ 4171 h 19998"/>
                <a:gd name="connsiteX538" fmla="*/ 17871 w 19998"/>
                <a:gd name="connsiteY538" fmla="*/ 4171 h 19998"/>
                <a:gd name="connsiteX539" fmla="*/ 17830 w 19998"/>
                <a:gd name="connsiteY539" fmla="*/ 4091 h 19998"/>
                <a:gd name="connsiteX540" fmla="*/ 17871 w 19998"/>
                <a:gd name="connsiteY540" fmla="*/ 4065 h 19998"/>
                <a:gd name="connsiteX541" fmla="*/ 17935 w 19998"/>
                <a:gd name="connsiteY541" fmla="*/ 4091 h 19998"/>
                <a:gd name="connsiteX542" fmla="*/ 17976 w 19998"/>
                <a:gd name="connsiteY542" fmla="*/ 4065 h 19998"/>
                <a:gd name="connsiteX543" fmla="*/ 18019 w 19998"/>
                <a:gd name="connsiteY543" fmla="*/ 4091 h 19998"/>
                <a:gd name="connsiteX544" fmla="*/ 18140 w 19998"/>
                <a:gd name="connsiteY544" fmla="*/ 4131 h 19998"/>
                <a:gd name="connsiteX545" fmla="*/ 18183 w 19998"/>
                <a:gd name="connsiteY545" fmla="*/ 4293 h 19998"/>
                <a:gd name="connsiteX546" fmla="*/ 18200 w 19998"/>
                <a:gd name="connsiteY546" fmla="*/ 4293 h 19998"/>
                <a:gd name="connsiteX547" fmla="*/ 18223 w 19998"/>
                <a:gd name="connsiteY547" fmla="*/ 4211 h 19998"/>
                <a:gd name="connsiteX548" fmla="*/ 18240 w 19998"/>
                <a:gd name="connsiteY548" fmla="*/ 4211 h 19998"/>
                <a:gd name="connsiteX549" fmla="*/ 18240 w 19998"/>
                <a:gd name="connsiteY549" fmla="*/ 4230 h 19998"/>
                <a:gd name="connsiteX550" fmla="*/ 18281 w 19998"/>
                <a:gd name="connsiteY550" fmla="*/ 4230 h 19998"/>
                <a:gd name="connsiteX551" fmla="*/ 18328 w 19998"/>
                <a:gd name="connsiteY551" fmla="*/ 4270 h 19998"/>
                <a:gd name="connsiteX552" fmla="*/ 18369 w 19998"/>
                <a:gd name="connsiteY552" fmla="*/ 4253 h 19998"/>
                <a:gd name="connsiteX553" fmla="*/ 18388 w 19998"/>
                <a:gd name="connsiteY553" fmla="*/ 4270 h 19998"/>
                <a:gd name="connsiteX554" fmla="*/ 18531 w 19998"/>
                <a:gd name="connsiteY554" fmla="*/ 4253 h 19998"/>
                <a:gd name="connsiteX555" fmla="*/ 18531 w 19998"/>
                <a:gd name="connsiteY555" fmla="*/ 4270 h 19998"/>
                <a:gd name="connsiteX556" fmla="*/ 18631 w 19998"/>
                <a:gd name="connsiteY556" fmla="*/ 4211 h 19998"/>
                <a:gd name="connsiteX557" fmla="*/ 18631 w 19998"/>
                <a:gd name="connsiteY557" fmla="*/ 4131 h 19998"/>
                <a:gd name="connsiteX558" fmla="*/ 18762 w 19998"/>
                <a:gd name="connsiteY558" fmla="*/ 4108 h 19998"/>
                <a:gd name="connsiteX559" fmla="*/ 18778 w 19998"/>
                <a:gd name="connsiteY559" fmla="*/ 4148 h 19998"/>
                <a:gd name="connsiteX560" fmla="*/ 18821 w 19998"/>
                <a:gd name="connsiteY560" fmla="*/ 4131 h 19998"/>
                <a:gd name="connsiteX561" fmla="*/ 18943 w 19998"/>
                <a:gd name="connsiteY561" fmla="*/ 4333 h 19998"/>
                <a:gd name="connsiteX562" fmla="*/ 19047 w 19998"/>
                <a:gd name="connsiteY562" fmla="*/ 4333 h 19998"/>
                <a:gd name="connsiteX563" fmla="*/ 19064 w 19998"/>
                <a:gd name="connsiteY563" fmla="*/ 4392 h 19998"/>
                <a:gd name="connsiteX564" fmla="*/ 19152 w 19998"/>
                <a:gd name="connsiteY564" fmla="*/ 4392 h 19998"/>
                <a:gd name="connsiteX565" fmla="*/ 19152 w 19998"/>
                <a:gd name="connsiteY565" fmla="*/ 4373 h 19998"/>
                <a:gd name="connsiteX566" fmla="*/ 19212 w 19998"/>
                <a:gd name="connsiteY566" fmla="*/ 4373 h 19998"/>
                <a:gd name="connsiteX567" fmla="*/ 19212 w 19998"/>
                <a:gd name="connsiteY567" fmla="*/ 4392 h 19998"/>
                <a:gd name="connsiteX568" fmla="*/ 19317 w 19998"/>
                <a:gd name="connsiteY568" fmla="*/ 4333 h 19998"/>
                <a:gd name="connsiteX569" fmla="*/ 19417 w 19998"/>
                <a:gd name="connsiteY569" fmla="*/ 4392 h 19998"/>
                <a:gd name="connsiteX570" fmla="*/ 19443 w 19998"/>
                <a:gd name="connsiteY570" fmla="*/ 4373 h 19998"/>
                <a:gd name="connsiteX571" fmla="*/ 19500 w 19998"/>
                <a:gd name="connsiteY571" fmla="*/ 4373 h 19998"/>
                <a:gd name="connsiteX572" fmla="*/ 19521 w 19998"/>
                <a:gd name="connsiteY572" fmla="*/ 4352 h 19998"/>
                <a:gd name="connsiteX573" fmla="*/ 19998 w 19998"/>
                <a:gd name="connsiteY573" fmla="*/ 4512 h 19998"/>
                <a:gd name="connsiteX574" fmla="*/ 19750 w 19998"/>
                <a:gd name="connsiteY574" fmla="*/ 4939 h 19998"/>
                <a:gd name="connsiteX575" fmla="*/ 19712 w 19998"/>
                <a:gd name="connsiteY575" fmla="*/ 4939 h 19998"/>
                <a:gd name="connsiteX576" fmla="*/ 19686 w 19998"/>
                <a:gd name="connsiteY576" fmla="*/ 5003 h 19998"/>
                <a:gd name="connsiteX577" fmla="*/ 19645 w 19998"/>
                <a:gd name="connsiteY577" fmla="*/ 5003 h 19998"/>
                <a:gd name="connsiteX578" fmla="*/ 19131 w 19998"/>
                <a:gd name="connsiteY578" fmla="*/ 6512 h 19998"/>
                <a:gd name="connsiteX579" fmla="*/ 19236 w 19998"/>
                <a:gd name="connsiteY579" fmla="*/ 7750 h 19998"/>
                <a:gd name="connsiteX580" fmla="*/ 19212 w 19998"/>
                <a:gd name="connsiteY580" fmla="*/ 7750 h 19998"/>
                <a:gd name="connsiteX581" fmla="*/ 19090 w 19998"/>
                <a:gd name="connsiteY581" fmla="*/ 7870 h 19998"/>
                <a:gd name="connsiteX582" fmla="*/ 19152 w 19998"/>
                <a:gd name="connsiteY582" fmla="*/ 7853 h 19998"/>
                <a:gd name="connsiteX583" fmla="*/ 19064 w 19998"/>
                <a:gd name="connsiteY583" fmla="*/ 7973 h 19998"/>
                <a:gd name="connsiteX584" fmla="*/ 18983 w 19998"/>
                <a:gd name="connsiteY584" fmla="*/ 7973 h 19998"/>
                <a:gd name="connsiteX585" fmla="*/ 18714 w 19998"/>
                <a:gd name="connsiteY585" fmla="*/ 8135 h 19998"/>
                <a:gd name="connsiteX586" fmla="*/ 18695 w 19998"/>
                <a:gd name="connsiteY586" fmla="*/ 8093 h 19998"/>
                <a:gd name="connsiteX587" fmla="*/ 18614 w 19998"/>
                <a:gd name="connsiteY587" fmla="*/ 7997 h 19998"/>
                <a:gd name="connsiteX588" fmla="*/ 18304 w 19998"/>
                <a:gd name="connsiteY58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239 w 19998"/>
                <a:gd name="connsiteY172" fmla="*/ 18350 h 19998"/>
                <a:gd name="connsiteX173" fmla="*/ 12255 w 19998"/>
                <a:gd name="connsiteY173" fmla="*/ 18327 h 19998"/>
                <a:gd name="connsiteX174" fmla="*/ 12196 w 19998"/>
                <a:gd name="connsiteY174" fmla="*/ 18592 h 19998"/>
                <a:gd name="connsiteX175" fmla="*/ 12158 w 19998"/>
                <a:gd name="connsiteY175" fmla="*/ 18571 h 19998"/>
                <a:gd name="connsiteX176" fmla="*/ 12174 w 19998"/>
                <a:gd name="connsiteY176" fmla="*/ 18513 h 19998"/>
                <a:gd name="connsiteX177" fmla="*/ 12115 w 19998"/>
                <a:gd name="connsiteY177" fmla="*/ 18550 h 19998"/>
                <a:gd name="connsiteX178" fmla="*/ 12196 w 19998"/>
                <a:gd name="connsiteY178" fmla="*/ 18837 h 19998"/>
                <a:gd name="connsiteX179" fmla="*/ 12255 w 19998"/>
                <a:gd name="connsiteY179" fmla="*/ 19528 h 19998"/>
                <a:gd name="connsiteX180" fmla="*/ 12379 w 19998"/>
                <a:gd name="connsiteY180" fmla="*/ 19570 h 19998"/>
                <a:gd name="connsiteX181" fmla="*/ 12360 w 19998"/>
                <a:gd name="connsiteY181" fmla="*/ 19650 h 19998"/>
                <a:gd name="connsiteX182" fmla="*/ 12443 w 19998"/>
                <a:gd name="connsiteY182" fmla="*/ 19749 h 19998"/>
                <a:gd name="connsiteX183" fmla="*/ 12279 w 19998"/>
                <a:gd name="connsiteY183" fmla="*/ 19772 h 19998"/>
                <a:gd name="connsiteX184" fmla="*/ 12215 w 19998"/>
                <a:gd name="connsiteY184" fmla="*/ 19669 h 19998"/>
                <a:gd name="connsiteX185" fmla="*/ 12158 w 19998"/>
                <a:gd name="connsiteY185" fmla="*/ 19690 h 19998"/>
                <a:gd name="connsiteX186" fmla="*/ 12158 w 19998"/>
                <a:gd name="connsiteY186" fmla="*/ 19669 h 19998"/>
                <a:gd name="connsiteX187" fmla="*/ 12010 w 19998"/>
                <a:gd name="connsiteY187" fmla="*/ 19669 h 19998"/>
                <a:gd name="connsiteX188" fmla="*/ 12010 w 19998"/>
                <a:gd name="connsiteY188" fmla="*/ 19706 h 19998"/>
                <a:gd name="connsiteX189" fmla="*/ 11927 w 19998"/>
                <a:gd name="connsiteY189" fmla="*/ 19690 h 19998"/>
                <a:gd name="connsiteX190" fmla="*/ 11905 w 19998"/>
                <a:gd name="connsiteY190" fmla="*/ 19706 h 19998"/>
                <a:gd name="connsiteX191" fmla="*/ 11741 w 19998"/>
                <a:gd name="connsiteY191" fmla="*/ 19810 h 19998"/>
                <a:gd name="connsiteX192" fmla="*/ 11577 w 19998"/>
                <a:gd name="connsiteY192" fmla="*/ 19810 h 19998"/>
                <a:gd name="connsiteX193" fmla="*/ 11577 w 19998"/>
                <a:gd name="connsiteY193" fmla="*/ 19875 h 19998"/>
                <a:gd name="connsiteX194" fmla="*/ 11553 w 19998"/>
                <a:gd name="connsiteY194" fmla="*/ 19875 h 19998"/>
                <a:gd name="connsiteX195" fmla="*/ 11577 w 19998"/>
                <a:gd name="connsiteY195" fmla="*/ 19972 h 19998"/>
                <a:gd name="connsiteX196" fmla="*/ 11388 w 19998"/>
                <a:gd name="connsiteY196" fmla="*/ 19934 h 19998"/>
                <a:gd name="connsiteX197" fmla="*/ 11348 w 19998"/>
                <a:gd name="connsiteY197" fmla="*/ 19998 h 19998"/>
                <a:gd name="connsiteX198" fmla="*/ 10645 w 19998"/>
                <a:gd name="connsiteY198" fmla="*/ 19810 h 19998"/>
                <a:gd name="connsiteX199" fmla="*/ 10441 w 19998"/>
                <a:gd name="connsiteY199" fmla="*/ 19955 h 19998"/>
                <a:gd name="connsiteX200" fmla="*/ 10295 w 19998"/>
                <a:gd name="connsiteY200" fmla="*/ 19732 h 19998"/>
                <a:gd name="connsiteX201" fmla="*/ 9964 w 19998"/>
                <a:gd name="connsiteY201" fmla="*/ 19626 h 19998"/>
                <a:gd name="connsiteX202" fmla="*/ 9990 w 19998"/>
                <a:gd name="connsiteY202" fmla="*/ 19467 h 19998"/>
                <a:gd name="connsiteX203" fmla="*/ 9533 w 19998"/>
                <a:gd name="connsiteY203" fmla="*/ 19262 h 19998"/>
                <a:gd name="connsiteX204" fmla="*/ 9452 w 19998"/>
                <a:gd name="connsiteY204" fmla="*/ 19368 h 19998"/>
                <a:gd name="connsiteX205" fmla="*/ 9288 w 19998"/>
                <a:gd name="connsiteY205" fmla="*/ 19076 h 19998"/>
                <a:gd name="connsiteX206" fmla="*/ 8935 w 19998"/>
                <a:gd name="connsiteY206" fmla="*/ 19076 h 19998"/>
                <a:gd name="connsiteX207" fmla="*/ 8478 w 19998"/>
                <a:gd name="connsiteY207" fmla="*/ 18837 h 19998"/>
                <a:gd name="connsiteX208" fmla="*/ 8357 w 19998"/>
                <a:gd name="connsiteY208" fmla="*/ 18820 h 19998"/>
                <a:gd name="connsiteX209" fmla="*/ 8169 w 19998"/>
                <a:gd name="connsiteY209" fmla="*/ 18773 h 19998"/>
                <a:gd name="connsiteX210" fmla="*/ 8128 w 19998"/>
                <a:gd name="connsiteY210" fmla="*/ 18820 h 19998"/>
                <a:gd name="connsiteX211" fmla="*/ 8128 w 19998"/>
                <a:gd name="connsiteY211" fmla="*/ 18957 h 19998"/>
                <a:gd name="connsiteX212" fmla="*/ 8150 w 19998"/>
                <a:gd name="connsiteY212" fmla="*/ 19142 h 19998"/>
                <a:gd name="connsiteX213" fmla="*/ 8007 w 19998"/>
                <a:gd name="connsiteY213" fmla="*/ 19119 h 19998"/>
                <a:gd name="connsiteX214" fmla="*/ 7676 w 19998"/>
                <a:gd name="connsiteY214" fmla="*/ 19119 h 19998"/>
                <a:gd name="connsiteX215" fmla="*/ 7511 w 19998"/>
                <a:gd name="connsiteY215" fmla="*/ 19159 h 19998"/>
                <a:gd name="connsiteX216" fmla="*/ 6892 w 19998"/>
                <a:gd name="connsiteY216" fmla="*/ 19102 h 19998"/>
                <a:gd name="connsiteX217" fmla="*/ 6730 w 19998"/>
                <a:gd name="connsiteY217" fmla="*/ 18877 h 19998"/>
                <a:gd name="connsiteX218" fmla="*/ 6599 w 19998"/>
                <a:gd name="connsiteY218" fmla="*/ 18837 h 19998"/>
                <a:gd name="connsiteX219" fmla="*/ 6478 w 19998"/>
                <a:gd name="connsiteY219" fmla="*/ 18731 h 19998"/>
                <a:gd name="connsiteX220" fmla="*/ 6254 w 19998"/>
                <a:gd name="connsiteY220" fmla="*/ 18858 h 19998"/>
                <a:gd name="connsiteX221" fmla="*/ 6149 w 19998"/>
                <a:gd name="connsiteY221" fmla="*/ 18773 h 19998"/>
                <a:gd name="connsiteX222" fmla="*/ 6066 w 19998"/>
                <a:gd name="connsiteY222" fmla="*/ 18877 h 19998"/>
                <a:gd name="connsiteX223" fmla="*/ 5861 w 19998"/>
                <a:gd name="connsiteY223" fmla="*/ 18632 h 19998"/>
                <a:gd name="connsiteX224" fmla="*/ 5732 w 19998"/>
                <a:gd name="connsiteY224" fmla="*/ 18447 h 19998"/>
                <a:gd name="connsiteX225" fmla="*/ 5075 w 19998"/>
                <a:gd name="connsiteY225" fmla="*/ 18310 h 19998"/>
                <a:gd name="connsiteX226" fmla="*/ 4806 w 19998"/>
                <a:gd name="connsiteY226" fmla="*/ 18165 h 19998"/>
                <a:gd name="connsiteX227" fmla="*/ 4725 w 19998"/>
                <a:gd name="connsiteY227" fmla="*/ 18247 h 19998"/>
                <a:gd name="connsiteX228" fmla="*/ 4515 w 19998"/>
                <a:gd name="connsiteY228" fmla="*/ 18101 h 19998"/>
                <a:gd name="connsiteX229" fmla="*/ 4684 w 19998"/>
                <a:gd name="connsiteY229" fmla="*/ 17737 h 19998"/>
                <a:gd name="connsiteX230" fmla="*/ 4415 w 19998"/>
                <a:gd name="connsiteY230" fmla="*/ 17634 h 19998"/>
                <a:gd name="connsiteX231" fmla="*/ 4294 w 19998"/>
                <a:gd name="connsiteY231" fmla="*/ 17594 h 19998"/>
                <a:gd name="connsiteX232" fmla="*/ 4103 w 19998"/>
                <a:gd name="connsiteY232" fmla="*/ 17617 h 19998"/>
                <a:gd name="connsiteX233" fmla="*/ 4063 w 19998"/>
                <a:gd name="connsiteY233" fmla="*/ 17495 h 19998"/>
                <a:gd name="connsiteX234" fmla="*/ 4025 w 19998"/>
                <a:gd name="connsiteY234" fmla="*/ 17432 h 19998"/>
                <a:gd name="connsiteX235" fmla="*/ 4251 w 19998"/>
                <a:gd name="connsiteY235" fmla="*/ 17389 h 19998"/>
                <a:gd name="connsiteX236" fmla="*/ 4251 w 19998"/>
                <a:gd name="connsiteY236" fmla="*/ 17373 h 19998"/>
                <a:gd name="connsiteX237" fmla="*/ 4499 w 19998"/>
                <a:gd name="connsiteY237" fmla="*/ 17084 h 19998"/>
                <a:gd name="connsiteX238" fmla="*/ 5037 w 19998"/>
                <a:gd name="connsiteY238" fmla="*/ 14969 h 19998"/>
                <a:gd name="connsiteX239" fmla="*/ 5011 w 19998"/>
                <a:gd name="connsiteY239" fmla="*/ 14767 h 19998"/>
                <a:gd name="connsiteX240" fmla="*/ 5218 w 19998"/>
                <a:gd name="connsiteY240" fmla="*/ 14525 h 19998"/>
                <a:gd name="connsiteX241" fmla="*/ 5427 w 19998"/>
                <a:gd name="connsiteY241" fmla="*/ 14583 h 19998"/>
                <a:gd name="connsiteX242" fmla="*/ 5444 w 19998"/>
                <a:gd name="connsiteY242" fmla="*/ 14525 h 19998"/>
                <a:gd name="connsiteX243" fmla="*/ 5387 w 19998"/>
                <a:gd name="connsiteY243" fmla="*/ 14464 h 19998"/>
                <a:gd name="connsiteX244" fmla="*/ 5427 w 19998"/>
                <a:gd name="connsiteY244" fmla="*/ 14485 h 19998"/>
                <a:gd name="connsiteX245" fmla="*/ 5427 w 19998"/>
                <a:gd name="connsiteY245" fmla="*/ 14464 h 19998"/>
                <a:gd name="connsiteX246" fmla="*/ 5218 w 19998"/>
                <a:gd name="connsiteY246" fmla="*/ 14318 h 19998"/>
                <a:gd name="connsiteX247" fmla="*/ 5075 w 19998"/>
                <a:gd name="connsiteY247" fmla="*/ 14647 h 19998"/>
                <a:gd name="connsiteX248" fmla="*/ 5037 w 19998"/>
                <a:gd name="connsiteY248" fmla="*/ 14623 h 19998"/>
                <a:gd name="connsiteX249" fmla="*/ 5427 w 19998"/>
                <a:gd name="connsiteY249" fmla="*/ 12509 h 19998"/>
                <a:gd name="connsiteX250" fmla="*/ 5470 w 19998"/>
                <a:gd name="connsiteY250" fmla="*/ 12492 h 19998"/>
                <a:gd name="connsiteX251" fmla="*/ 5511 w 19998"/>
                <a:gd name="connsiteY251" fmla="*/ 12548 h 19998"/>
                <a:gd name="connsiteX252" fmla="*/ 5961 w 19998"/>
                <a:gd name="connsiteY252" fmla="*/ 13284 h 19998"/>
                <a:gd name="connsiteX253" fmla="*/ 6352 w 19998"/>
                <a:gd name="connsiteY253" fmla="*/ 14017 h 19998"/>
                <a:gd name="connsiteX254" fmla="*/ 6352 w 19998"/>
                <a:gd name="connsiteY254" fmla="*/ 13808 h 19998"/>
                <a:gd name="connsiteX255" fmla="*/ 6001 w 19998"/>
                <a:gd name="connsiteY255" fmla="*/ 13058 h 19998"/>
                <a:gd name="connsiteX256" fmla="*/ 5675 w 19998"/>
                <a:gd name="connsiteY256" fmla="*/ 12532 h 19998"/>
                <a:gd name="connsiteX257" fmla="*/ 5551 w 19998"/>
                <a:gd name="connsiteY257" fmla="*/ 12410 h 19998"/>
                <a:gd name="connsiteX258" fmla="*/ 5258 w 19998"/>
                <a:gd name="connsiteY258" fmla="*/ 12227 h 19998"/>
                <a:gd name="connsiteX259" fmla="*/ 5242 w 19998"/>
                <a:gd name="connsiteY259" fmla="*/ 12243 h 19998"/>
                <a:gd name="connsiteX260" fmla="*/ 5175 w 19998"/>
                <a:gd name="connsiteY260" fmla="*/ 11961 h 19998"/>
                <a:gd name="connsiteX261" fmla="*/ 5363 w 19998"/>
                <a:gd name="connsiteY261" fmla="*/ 11961 h 19998"/>
                <a:gd name="connsiteX262" fmla="*/ 5487 w 19998"/>
                <a:gd name="connsiteY262" fmla="*/ 11653 h 19998"/>
                <a:gd name="connsiteX263" fmla="*/ 5470 w 19998"/>
                <a:gd name="connsiteY263" fmla="*/ 11653 h 19998"/>
                <a:gd name="connsiteX264" fmla="*/ 5470 w 19998"/>
                <a:gd name="connsiteY264" fmla="*/ 11637 h 19998"/>
                <a:gd name="connsiteX265" fmla="*/ 5444 w 19998"/>
                <a:gd name="connsiteY265" fmla="*/ 11268 h 19998"/>
                <a:gd name="connsiteX266" fmla="*/ 5339 w 19998"/>
                <a:gd name="connsiteY266" fmla="*/ 11146 h 19998"/>
                <a:gd name="connsiteX267" fmla="*/ 5251 w 19998"/>
                <a:gd name="connsiteY267" fmla="*/ 10849 h 19998"/>
                <a:gd name="connsiteX268" fmla="*/ 4784 w 19998"/>
                <a:gd name="connsiteY268" fmla="*/ 10539 h 19998"/>
                <a:gd name="connsiteX269" fmla="*/ 4603 w 19998"/>
                <a:gd name="connsiteY269" fmla="*/ 10497 h 19998"/>
                <a:gd name="connsiteX270" fmla="*/ 4620 w 19998"/>
                <a:gd name="connsiteY270" fmla="*/ 10476 h 19998"/>
                <a:gd name="connsiteX271" fmla="*/ 3877 w 19998"/>
                <a:gd name="connsiteY271" fmla="*/ 9395 h 19998"/>
                <a:gd name="connsiteX272" fmla="*/ 3941 w 19998"/>
                <a:gd name="connsiteY272" fmla="*/ 9353 h 19998"/>
                <a:gd name="connsiteX273" fmla="*/ 3918 w 19998"/>
                <a:gd name="connsiteY273" fmla="*/ 9353 h 19998"/>
                <a:gd name="connsiteX274" fmla="*/ 4168 w 19998"/>
                <a:gd name="connsiteY274" fmla="*/ 9071 h 19998"/>
                <a:gd name="connsiteX275" fmla="*/ 3753 w 19998"/>
                <a:gd name="connsiteY275" fmla="*/ 8829 h 19998"/>
                <a:gd name="connsiteX276" fmla="*/ 3899 w 19998"/>
                <a:gd name="connsiteY276" fmla="*/ 8645 h 19998"/>
                <a:gd name="connsiteX277" fmla="*/ 3899 w 19998"/>
                <a:gd name="connsiteY277" fmla="*/ 8521 h 19998"/>
                <a:gd name="connsiteX278" fmla="*/ 4472 w 19998"/>
                <a:gd name="connsiteY278" fmla="*/ 8666 h 19998"/>
                <a:gd name="connsiteX279" fmla="*/ 3877 w 19998"/>
                <a:gd name="connsiteY279" fmla="*/ 8457 h 19998"/>
                <a:gd name="connsiteX280" fmla="*/ 3689 w 19998"/>
                <a:gd name="connsiteY280" fmla="*/ 8587 h 19998"/>
                <a:gd name="connsiteX281" fmla="*/ 3360 w 19998"/>
                <a:gd name="connsiteY281" fmla="*/ 8401 h 19998"/>
                <a:gd name="connsiteX282" fmla="*/ 3303 w 19998"/>
                <a:gd name="connsiteY282" fmla="*/ 8239 h 19998"/>
                <a:gd name="connsiteX283" fmla="*/ 3465 w 19998"/>
                <a:gd name="connsiteY283" fmla="*/ 8077 h 19998"/>
                <a:gd name="connsiteX284" fmla="*/ 3344 w 19998"/>
                <a:gd name="connsiteY284" fmla="*/ 7910 h 19998"/>
                <a:gd name="connsiteX285" fmla="*/ 2844 w 19998"/>
                <a:gd name="connsiteY285" fmla="*/ 7933 h 19998"/>
                <a:gd name="connsiteX286" fmla="*/ 3115 w 19998"/>
                <a:gd name="connsiteY286" fmla="*/ 7651 h 19998"/>
                <a:gd name="connsiteX287" fmla="*/ 2477 w 19998"/>
                <a:gd name="connsiteY287" fmla="*/ 7750 h 19998"/>
                <a:gd name="connsiteX288" fmla="*/ 2477 w 19998"/>
                <a:gd name="connsiteY288" fmla="*/ 7973 h 19998"/>
                <a:gd name="connsiteX289" fmla="*/ 2127 w 19998"/>
                <a:gd name="connsiteY289" fmla="*/ 7442 h 19998"/>
                <a:gd name="connsiteX290" fmla="*/ 1831 w 19998"/>
                <a:gd name="connsiteY290" fmla="*/ 7261 h 19998"/>
                <a:gd name="connsiteX291" fmla="*/ 1260 w 19998"/>
                <a:gd name="connsiteY291" fmla="*/ 6996 h 19998"/>
                <a:gd name="connsiteX292" fmla="*/ 1276 w 19998"/>
                <a:gd name="connsiteY292" fmla="*/ 6975 h 19998"/>
                <a:gd name="connsiteX293" fmla="*/ 1260 w 19998"/>
                <a:gd name="connsiteY293" fmla="*/ 6958 h 19998"/>
                <a:gd name="connsiteX294" fmla="*/ 1172 w 19998"/>
                <a:gd name="connsiteY294" fmla="*/ 6892 h 19998"/>
                <a:gd name="connsiteX295" fmla="*/ 886 w 19998"/>
                <a:gd name="connsiteY295" fmla="*/ 6975 h 19998"/>
                <a:gd name="connsiteX296" fmla="*/ 679 w 19998"/>
                <a:gd name="connsiteY296" fmla="*/ 7099 h 19998"/>
                <a:gd name="connsiteX297" fmla="*/ 533 w 19998"/>
                <a:gd name="connsiteY297" fmla="*/ 7078 h 19998"/>
                <a:gd name="connsiteX298" fmla="*/ 533 w 19998"/>
                <a:gd name="connsiteY298" fmla="*/ 7022 h 19998"/>
                <a:gd name="connsiteX299" fmla="*/ 574 w 19998"/>
                <a:gd name="connsiteY299" fmla="*/ 6996 h 19998"/>
                <a:gd name="connsiteX300" fmla="*/ 305 w 19998"/>
                <a:gd name="connsiteY300" fmla="*/ 6568 h 19998"/>
                <a:gd name="connsiteX301" fmla="*/ 264 w 19998"/>
                <a:gd name="connsiteY301" fmla="*/ 6594 h 19998"/>
                <a:gd name="connsiteX302" fmla="*/ 164 w 19998"/>
                <a:gd name="connsiteY302" fmla="*/ 6528 h 19998"/>
                <a:gd name="connsiteX303" fmla="*/ 0 w 19998"/>
                <a:gd name="connsiteY303" fmla="*/ 6490 h 19998"/>
                <a:gd name="connsiteX304" fmla="*/ 17 w 19998"/>
                <a:gd name="connsiteY304" fmla="*/ 6465 h 19998"/>
                <a:gd name="connsiteX305" fmla="*/ 57 w 19998"/>
                <a:gd name="connsiteY305" fmla="*/ 6465 h 19998"/>
                <a:gd name="connsiteX306" fmla="*/ 695 w 19998"/>
                <a:gd name="connsiteY306" fmla="*/ 6408 h 19998"/>
                <a:gd name="connsiteX307" fmla="*/ 760 w 19998"/>
                <a:gd name="connsiteY307" fmla="*/ 6262 h 19998"/>
                <a:gd name="connsiteX308" fmla="*/ 433 w 19998"/>
                <a:gd name="connsiteY308" fmla="*/ 6084 h 19998"/>
                <a:gd name="connsiteX309" fmla="*/ 348 w 19998"/>
                <a:gd name="connsiteY309" fmla="*/ 6204 h 19998"/>
                <a:gd name="connsiteX310" fmla="*/ 329 w 19998"/>
                <a:gd name="connsiteY310" fmla="*/ 6204 h 19998"/>
                <a:gd name="connsiteX311" fmla="*/ 305 w 19998"/>
                <a:gd name="connsiteY311" fmla="*/ 6060 h 19998"/>
                <a:gd name="connsiteX312" fmla="*/ 348 w 19998"/>
                <a:gd name="connsiteY312" fmla="*/ 6044 h 19998"/>
                <a:gd name="connsiteX313" fmla="*/ 348 w 19998"/>
                <a:gd name="connsiteY313" fmla="*/ 5997 h 19998"/>
                <a:gd name="connsiteX314" fmla="*/ 248 w 19998"/>
                <a:gd name="connsiteY314" fmla="*/ 5997 h 19998"/>
                <a:gd name="connsiteX315" fmla="*/ 221 w 19998"/>
                <a:gd name="connsiteY315" fmla="*/ 5938 h 19998"/>
                <a:gd name="connsiteX316" fmla="*/ 329 w 19998"/>
                <a:gd name="connsiteY316" fmla="*/ 5938 h 19998"/>
                <a:gd name="connsiteX317" fmla="*/ 348 w 19998"/>
                <a:gd name="connsiteY317" fmla="*/ 5818 h 19998"/>
                <a:gd name="connsiteX318" fmla="*/ 391 w 19998"/>
                <a:gd name="connsiteY318" fmla="*/ 5818 h 19998"/>
                <a:gd name="connsiteX319" fmla="*/ 369 w 19998"/>
                <a:gd name="connsiteY319" fmla="*/ 5917 h 19998"/>
                <a:gd name="connsiteX320" fmla="*/ 433 w 19998"/>
                <a:gd name="connsiteY320" fmla="*/ 5877 h 19998"/>
                <a:gd name="connsiteX321" fmla="*/ 433 w 19998"/>
                <a:gd name="connsiteY321" fmla="*/ 5898 h 19998"/>
                <a:gd name="connsiteX322" fmla="*/ 410 w 19998"/>
                <a:gd name="connsiteY322" fmla="*/ 5917 h 19998"/>
                <a:gd name="connsiteX323" fmla="*/ 555 w 19998"/>
                <a:gd name="connsiteY323" fmla="*/ 5938 h 19998"/>
                <a:gd name="connsiteX324" fmla="*/ 555 w 19998"/>
                <a:gd name="connsiteY324" fmla="*/ 5955 h 19998"/>
                <a:gd name="connsiteX325" fmla="*/ 738 w 19998"/>
                <a:gd name="connsiteY325" fmla="*/ 5938 h 19998"/>
                <a:gd name="connsiteX326" fmla="*/ 695 w 19998"/>
                <a:gd name="connsiteY326" fmla="*/ 5835 h 19998"/>
                <a:gd name="connsiteX327" fmla="*/ 655 w 19998"/>
                <a:gd name="connsiteY327" fmla="*/ 5835 h 19998"/>
                <a:gd name="connsiteX328" fmla="*/ 598 w 19998"/>
                <a:gd name="connsiteY328" fmla="*/ 5736 h 19998"/>
                <a:gd name="connsiteX329" fmla="*/ 141 w 19998"/>
                <a:gd name="connsiteY329" fmla="*/ 5778 h 19998"/>
                <a:gd name="connsiteX330" fmla="*/ 141 w 19998"/>
                <a:gd name="connsiteY330" fmla="*/ 5795 h 19998"/>
                <a:gd name="connsiteX331" fmla="*/ 17 w 19998"/>
                <a:gd name="connsiteY331" fmla="*/ 5818 h 19998"/>
                <a:gd name="connsiteX332" fmla="*/ 141 w 19998"/>
                <a:gd name="connsiteY332" fmla="*/ 5287 h 19998"/>
                <a:gd name="connsiteX333" fmla="*/ 181 w 19998"/>
                <a:gd name="connsiteY333" fmla="*/ 5268 h 19998"/>
                <a:gd name="connsiteX334" fmla="*/ 348 w 19998"/>
                <a:gd name="connsiteY334" fmla="*/ 5247 h 19998"/>
                <a:gd name="connsiteX335" fmla="*/ 450 w 19998"/>
                <a:gd name="connsiteY335" fmla="*/ 5149 h 19998"/>
                <a:gd name="connsiteX336" fmla="*/ 617 w 19998"/>
                <a:gd name="connsiteY336" fmla="*/ 5149 h 19998"/>
                <a:gd name="connsiteX337" fmla="*/ 803 w 19998"/>
                <a:gd name="connsiteY337" fmla="*/ 5085 h 19998"/>
                <a:gd name="connsiteX338" fmla="*/ 826 w 19998"/>
                <a:gd name="connsiteY338" fmla="*/ 5106 h 19998"/>
                <a:gd name="connsiteX339" fmla="*/ 803 w 19998"/>
                <a:gd name="connsiteY339" fmla="*/ 5149 h 19998"/>
                <a:gd name="connsiteX340" fmla="*/ 1276 w 19998"/>
                <a:gd name="connsiteY340" fmla="*/ 5022 h 19998"/>
                <a:gd name="connsiteX341" fmla="*/ 1276 w 19998"/>
                <a:gd name="connsiteY341" fmla="*/ 5003 h 19998"/>
                <a:gd name="connsiteX342" fmla="*/ 1276 w 19998"/>
                <a:gd name="connsiteY342" fmla="*/ 5022 h 19998"/>
                <a:gd name="connsiteX343" fmla="*/ 1298 w 19998"/>
                <a:gd name="connsiteY343" fmla="*/ 5022 h 19998"/>
                <a:gd name="connsiteX344" fmla="*/ 1341 w 19998"/>
                <a:gd name="connsiteY344" fmla="*/ 5165 h 19998"/>
                <a:gd name="connsiteX345" fmla="*/ 1524 w 19998"/>
                <a:gd name="connsiteY345" fmla="*/ 5069 h 19998"/>
                <a:gd name="connsiteX346" fmla="*/ 1562 w 19998"/>
                <a:gd name="connsiteY346" fmla="*/ 5069 h 19998"/>
                <a:gd name="connsiteX347" fmla="*/ 1815 w 19998"/>
                <a:gd name="connsiteY347" fmla="*/ 5125 h 19998"/>
                <a:gd name="connsiteX348" fmla="*/ 1936 w 19998"/>
                <a:gd name="connsiteY348" fmla="*/ 5165 h 19998"/>
                <a:gd name="connsiteX349" fmla="*/ 1936 w 19998"/>
                <a:gd name="connsiteY349" fmla="*/ 5149 h 19998"/>
                <a:gd name="connsiteX350" fmla="*/ 1979 w 19998"/>
                <a:gd name="connsiteY350" fmla="*/ 5003 h 19998"/>
                <a:gd name="connsiteX351" fmla="*/ 1936 w 19998"/>
                <a:gd name="connsiteY351" fmla="*/ 4939 h 19998"/>
                <a:gd name="connsiteX352" fmla="*/ 2103 w 19998"/>
                <a:gd name="connsiteY352" fmla="*/ 4820 h 19998"/>
                <a:gd name="connsiteX353" fmla="*/ 2496 w 19998"/>
                <a:gd name="connsiteY353" fmla="*/ 4777 h 19998"/>
                <a:gd name="connsiteX354" fmla="*/ 2536 w 19998"/>
                <a:gd name="connsiteY354" fmla="*/ 4860 h 19998"/>
                <a:gd name="connsiteX355" fmla="*/ 2722 w 19998"/>
                <a:gd name="connsiteY355" fmla="*/ 4761 h 19998"/>
                <a:gd name="connsiteX356" fmla="*/ 2722 w 19998"/>
                <a:gd name="connsiteY356" fmla="*/ 4900 h 19998"/>
                <a:gd name="connsiteX357" fmla="*/ 2805 w 19998"/>
                <a:gd name="connsiteY357" fmla="*/ 4923 h 19998"/>
                <a:gd name="connsiteX358" fmla="*/ 2970 w 19998"/>
                <a:gd name="connsiteY358" fmla="*/ 5189 h 19998"/>
                <a:gd name="connsiteX359" fmla="*/ 3256 w 19998"/>
                <a:gd name="connsiteY359" fmla="*/ 5673 h 19998"/>
                <a:gd name="connsiteX360" fmla="*/ 3608 w 19998"/>
                <a:gd name="connsiteY360" fmla="*/ 5391 h 19998"/>
                <a:gd name="connsiteX361" fmla="*/ 3860 w 19998"/>
                <a:gd name="connsiteY361" fmla="*/ 5268 h 19998"/>
                <a:gd name="connsiteX362" fmla="*/ 3999 w 19998"/>
                <a:gd name="connsiteY362" fmla="*/ 5534 h 19998"/>
                <a:gd name="connsiteX363" fmla="*/ 4351 w 19998"/>
                <a:gd name="connsiteY363" fmla="*/ 5351 h 19998"/>
                <a:gd name="connsiteX364" fmla="*/ 4580 w 19998"/>
                <a:gd name="connsiteY364" fmla="*/ 5268 h 19998"/>
                <a:gd name="connsiteX365" fmla="*/ 4580 w 19998"/>
                <a:gd name="connsiteY365" fmla="*/ 5471 h 19998"/>
                <a:gd name="connsiteX366" fmla="*/ 4994 w 19998"/>
                <a:gd name="connsiteY366" fmla="*/ 5449 h 19998"/>
                <a:gd name="connsiteX367" fmla="*/ 5323 w 19998"/>
                <a:gd name="connsiteY367" fmla="*/ 5471 h 19998"/>
                <a:gd name="connsiteX368" fmla="*/ 5242 w 19998"/>
                <a:gd name="connsiteY368" fmla="*/ 5407 h 19998"/>
                <a:gd name="connsiteX369" fmla="*/ 4994 w 19998"/>
                <a:gd name="connsiteY369" fmla="*/ 5003 h 19998"/>
                <a:gd name="connsiteX370" fmla="*/ 4970 w 19998"/>
                <a:gd name="connsiteY370" fmla="*/ 5003 h 19998"/>
                <a:gd name="connsiteX371" fmla="*/ 5054 w 19998"/>
                <a:gd name="connsiteY371" fmla="*/ 4618 h 19998"/>
                <a:gd name="connsiteX372" fmla="*/ 5054 w 19998"/>
                <a:gd name="connsiteY372" fmla="*/ 4601 h 19998"/>
                <a:gd name="connsiteX373" fmla="*/ 5037 w 19998"/>
                <a:gd name="connsiteY373" fmla="*/ 4618 h 19998"/>
                <a:gd name="connsiteX374" fmla="*/ 5011 w 19998"/>
                <a:gd name="connsiteY374" fmla="*/ 4131 h 19998"/>
                <a:gd name="connsiteX375" fmla="*/ 4642 w 19998"/>
                <a:gd name="connsiteY375" fmla="*/ 3335 h 19998"/>
                <a:gd name="connsiteX376" fmla="*/ 4663 w 19998"/>
                <a:gd name="connsiteY376" fmla="*/ 3092 h 19998"/>
                <a:gd name="connsiteX377" fmla="*/ 4563 w 19998"/>
                <a:gd name="connsiteY377" fmla="*/ 3050 h 19998"/>
                <a:gd name="connsiteX378" fmla="*/ 4684 w 19998"/>
                <a:gd name="connsiteY378" fmla="*/ 2947 h 19998"/>
                <a:gd name="connsiteX379" fmla="*/ 5242 w 19998"/>
                <a:gd name="connsiteY379" fmla="*/ 3092 h 19998"/>
                <a:gd name="connsiteX380" fmla="*/ 5258 w 19998"/>
                <a:gd name="connsiteY380" fmla="*/ 3029 h 19998"/>
                <a:gd name="connsiteX381" fmla="*/ 5570 w 19998"/>
                <a:gd name="connsiteY381" fmla="*/ 3050 h 19998"/>
                <a:gd name="connsiteX382" fmla="*/ 5632 w 19998"/>
                <a:gd name="connsiteY382" fmla="*/ 3252 h 19998"/>
                <a:gd name="connsiteX383" fmla="*/ 5592 w 19998"/>
                <a:gd name="connsiteY383" fmla="*/ 3252 h 19998"/>
                <a:gd name="connsiteX384" fmla="*/ 5570 w 19998"/>
                <a:gd name="connsiteY384" fmla="*/ 3316 h 19998"/>
                <a:gd name="connsiteX385" fmla="*/ 5511 w 19998"/>
                <a:gd name="connsiteY385" fmla="*/ 3316 h 19998"/>
                <a:gd name="connsiteX386" fmla="*/ 5675 w 19998"/>
                <a:gd name="connsiteY386" fmla="*/ 3800 h 19998"/>
                <a:gd name="connsiteX387" fmla="*/ 5649 w 19998"/>
                <a:gd name="connsiteY387" fmla="*/ 3826 h 19998"/>
                <a:gd name="connsiteX388" fmla="*/ 5732 w 19998"/>
                <a:gd name="connsiteY388" fmla="*/ 3842 h 19998"/>
                <a:gd name="connsiteX389" fmla="*/ 5713 w 19998"/>
                <a:gd name="connsiteY389" fmla="*/ 3842 h 19998"/>
                <a:gd name="connsiteX390" fmla="*/ 5732 w 19998"/>
                <a:gd name="connsiteY390" fmla="*/ 3882 h 19998"/>
                <a:gd name="connsiteX391" fmla="*/ 5775 w 19998"/>
                <a:gd name="connsiteY391" fmla="*/ 3882 h 19998"/>
                <a:gd name="connsiteX392" fmla="*/ 5861 w 19998"/>
                <a:gd name="connsiteY392" fmla="*/ 3762 h 19998"/>
                <a:gd name="connsiteX393" fmla="*/ 6499 w 19998"/>
                <a:gd name="connsiteY393" fmla="*/ 3906 h 19998"/>
                <a:gd name="connsiteX394" fmla="*/ 7611 w 19998"/>
                <a:gd name="connsiteY394" fmla="*/ 3826 h 19998"/>
                <a:gd name="connsiteX395" fmla="*/ 7923 w 19998"/>
                <a:gd name="connsiteY395" fmla="*/ 3722 h 19998"/>
                <a:gd name="connsiteX396" fmla="*/ 8045 w 19998"/>
                <a:gd name="connsiteY396" fmla="*/ 3703 h 19998"/>
                <a:gd name="connsiteX397" fmla="*/ 7611 w 19998"/>
                <a:gd name="connsiteY397" fmla="*/ 3600 h 19998"/>
                <a:gd name="connsiteX398" fmla="*/ 7611 w 19998"/>
                <a:gd name="connsiteY398" fmla="*/ 3581 h 19998"/>
                <a:gd name="connsiteX399" fmla="*/ 7799 w 19998"/>
                <a:gd name="connsiteY399" fmla="*/ 3092 h 19998"/>
                <a:gd name="connsiteX400" fmla="*/ 9574 w 19998"/>
                <a:gd name="connsiteY400" fmla="*/ 2317 h 19998"/>
                <a:gd name="connsiteX401" fmla="*/ 9843 w 19998"/>
                <a:gd name="connsiteY401" fmla="*/ 1993 h 19998"/>
                <a:gd name="connsiteX402" fmla="*/ 9902 w 19998"/>
                <a:gd name="connsiteY402" fmla="*/ 2051 h 19998"/>
                <a:gd name="connsiteX403" fmla="*/ 10031 w 19998"/>
                <a:gd name="connsiteY403" fmla="*/ 2051 h 19998"/>
                <a:gd name="connsiteX404" fmla="*/ 9964 w 19998"/>
                <a:gd name="connsiteY404" fmla="*/ 1972 h 19998"/>
                <a:gd name="connsiteX405" fmla="*/ 9943 w 19998"/>
                <a:gd name="connsiteY405" fmla="*/ 1993 h 19998"/>
                <a:gd name="connsiteX406" fmla="*/ 9843 w 19998"/>
                <a:gd name="connsiteY406" fmla="*/ 1645 h 19998"/>
                <a:gd name="connsiteX407" fmla="*/ 9902 w 19998"/>
                <a:gd name="connsiteY407" fmla="*/ 1645 h 19998"/>
                <a:gd name="connsiteX408" fmla="*/ 9902 w 19998"/>
                <a:gd name="connsiteY408" fmla="*/ 1628 h 19998"/>
                <a:gd name="connsiteX409" fmla="*/ 9902 w 19998"/>
                <a:gd name="connsiteY409" fmla="*/ 1607 h 19998"/>
                <a:gd name="connsiteX410" fmla="*/ 9843 w 19998"/>
                <a:gd name="connsiteY410" fmla="*/ 1542 h 19998"/>
                <a:gd name="connsiteX411" fmla="*/ 9886 w 19998"/>
                <a:gd name="connsiteY411" fmla="*/ 1260 h 19998"/>
                <a:gd name="connsiteX412" fmla="*/ 9926 w 19998"/>
                <a:gd name="connsiteY412" fmla="*/ 1243 h 19998"/>
                <a:gd name="connsiteX413" fmla="*/ 9886 w 19998"/>
                <a:gd name="connsiteY413" fmla="*/ 815 h 19998"/>
                <a:gd name="connsiteX414" fmla="*/ 9902 w 19998"/>
                <a:gd name="connsiteY414" fmla="*/ 815 h 19998"/>
                <a:gd name="connsiteX415" fmla="*/ 9886 w 19998"/>
                <a:gd name="connsiteY415" fmla="*/ 484 h 19998"/>
                <a:gd name="connsiteX416" fmla="*/ 10645 w 19998"/>
                <a:gd name="connsiteY416" fmla="*/ 186 h 19998"/>
                <a:gd name="connsiteX417" fmla="*/ 11307 w 19998"/>
                <a:gd name="connsiteY417" fmla="*/ 0 h 19998"/>
                <a:gd name="connsiteX418" fmla="*/ 11431 w 19998"/>
                <a:gd name="connsiteY418" fmla="*/ 324 h 19998"/>
                <a:gd name="connsiteX419" fmla="*/ 11431 w 19998"/>
                <a:gd name="connsiteY419" fmla="*/ 630 h 19998"/>
                <a:gd name="connsiteX420" fmla="*/ 11577 w 19998"/>
                <a:gd name="connsiteY420" fmla="*/ 630 h 19998"/>
                <a:gd name="connsiteX421" fmla="*/ 11700 w 19998"/>
                <a:gd name="connsiteY421" fmla="*/ 832 h 19998"/>
                <a:gd name="connsiteX422" fmla="*/ 11822 w 19998"/>
                <a:gd name="connsiteY422" fmla="*/ 895 h 19998"/>
                <a:gd name="connsiteX423" fmla="*/ 12158 w 19998"/>
                <a:gd name="connsiteY423" fmla="*/ 670 h 19998"/>
                <a:gd name="connsiteX424" fmla="*/ 12279 w 19998"/>
                <a:gd name="connsiteY424" fmla="*/ 792 h 19998"/>
                <a:gd name="connsiteX425" fmla="*/ 12255 w 19998"/>
                <a:gd name="connsiteY425" fmla="*/ 815 h 19998"/>
                <a:gd name="connsiteX426" fmla="*/ 12360 w 19998"/>
                <a:gd name="connsiteY426" fmla="*/ 895 h 19998"/>
                <a:gd name="connsiteX427" fmla="*/ 12360 w 19998"/>
                <a:gd name="connsiteY427" fmla="*/ 912 h 19998"/>
                <a:gd name="connsiteX428" fmla="*/ 12339 w 19998"/>
                <a:gd name="connsiteY428" fmla="*/ 935 h 19998"/>
                <a:gd name="connsiteX429" fmla="*/ 12548 w 19998"/>
                <a:gd name="connsiteY429" fmla="*/ 1342 h 19998"/>
                <a:gd name="connsiteX430" fmla="*/ 12753 w 19998"/>
                <a:gd name="connsiteY430" fmla="*/ 1260 h 19998"/>
                <a:gd name="connsiteX431" fmla="*/ 12729 w 19998"/>
                <a:gd name="connsiteY431" fmla="*/ 1363 h 19998"/>
                <a:gd name="connsiteX432" fmla="*/ 12834 w 19998"/>
                <a:gd name="connsiteY432" fmla="*/ 1323 h 19998"/>
                <a:gd name="connsiteX433" fmla="*/ 12853 w 19998"/>
                <a:gd name="connsiteY433" fmla="*/ 1342 h 19998"/>
                <a:gd name="connsiteX434" fmla="*/ 12901 w 19998"/>
                <a:gd name="connsiteY434" fmla="*/ 1342 h 19998"/>
                <a:gd name="connsiteX435" fmla="*/ 13039 w 19998"/>
                <a:gd name="connsiteY435" fmla="*/ 1769 h 19998"/>
                <a:gd name="connsiteX436" fmla="*/ 13039 w 19998"/>
                <a:gd name="connsiteY436" fmla="*/ 1751 h 19998"/>
                <a:gd name="connsiteX437" fmla="*/ 13065 w 19998"/>
                <a:gd name="connsiteY437" fmla="*/ 1751 h 19998"/>
                <a:gd name="connsiteX438" fmla="*/ 13082 w 19998"/>
                <a:gd name="connsiteY438" fmla="*/ 1671 h 19998"/>
                <a:gd name="connsiteX439" fmla="*/ 13186 w 19998"/>
                <a:gd name="connsiteY439" fmla="*/ 1645 h 19998"/>
                <a:gd name="connsiteX440" fmla="*/ 13203 w 19998"/>
                <a:gd name="connsiteY440" fmla="*/ 1671 h 19998"/>
                <a:gd name="connsiteX441" fmla="*/ 13203 w 19998"/>
                <a:gd name="connsiteY441" fmla="*/ 1645 h 19998"/>
                <a:gd name="connsiteX442" fmla="*/ 13267 w 19998"/>
                <a:gd name="connsiteY442" fmla="*/ 1645 h 19998"/>
                <a:gd name="connsiteX443" fmla="*/ 13267 w 19998"/>
                <a:gd name="connsiteY443" fmla="*/ 1671 h 19998"/>
                <a:gd name="connsiteX444" fmla="*/ 13308 w 19998"/>
                <a:gd name="connsiteY444" fmla="*/ 1687 h 19998"/>
                <a:gd name="connsiteX445" fmla="*/ 13308 w 19998"/>
                <a:gd name="connsiteY445" fmla="*/ 1711 h 19998"/>
                <a:gd name="connsiteX446" fmla="*/ 13515 w 19998"/>
                <a:gd name="connsiteY446" fmla="*/ 1628 h 19998"/>
                <a:gd name="connsiteX447" fmla="*/ 13598 w 19998"/>
                <a:gd name="connsiteY447" fmla="*/ 1751 h 19998"/>
                <a:gd name="connsiteX448" fmla="*/ 13660 w 19998"/>
                <a:gd name="connsiteY448" fmla="*/ 1769 h 19998"/>
                <a:gd name="connsiteX449" fmla="*/ 13660 w 19998"/>
                <a:gd name="connsiteY449" fmla="*/ 1833 h 19998"/>
                <a:gd name="connsiteX450" fmla="*/ 13677 w 19998"/>
                <a:gd name="connsiteY450" fmla="*/ 1833 h 19998"/>
                <a:gd name="connsiteX451" fmla="*/ 13677 w 19998"/>
                <a:gd name="connsiteY451" fmla="*/ 1849 h 19998"/>
                <a:gd name="connsiteX452" fmla="*/ 13725 w 19998"/>
                <a:gd name="connsiteY452" fmla="*/ 1849 h 19998"/>
                <a:gd name="connsiteX453" fmla="*/ 13703 w 19998"/>
                <a:gd name="connsiteY453" fmla="*/ 1833 h 19998"/>
                <a:gd name="connsiteX454" fmla="*/ 13725 w 19998"/>
                <a:gd name="connsiteY454" fmla="*/ 1791 h 19998"/>
                <a:gd name="connsiteX455" fmla="*/ 13808 w 19998"/>
                <a:gd name="connsiteY455" fmla="*/ 1873 h 19998"/>
                <a:gd name="connsiteX456" fmla="*/ 13725 w 19998"/>
                <a:gd name="connsiteY456" fmla="*/ 2155 h 19998"/>
                <a:gd name="connsiteX457" fmla="*/ 13725 w 19998"/>
                <a:gd name="connsiteY457" fmla="*/ 2138 h 19998"/>
                <a:gd name="connsiteX458" fmla="*/ 13784 w 19998"/>
                <a:gd name="connsiteY458" fmla="*/ 2155 h 19998"/>
                <a:gd name="connsiteX459" fmla="*/ 13825 w 19998"/>
                <a:gd name="connsiteY459" fmla="*/ 2301 h 19998"/>
                <a:gd name="connsiteX460" fmla="*/ 13703 w 19998"/>
                <a:gd name="connsiteY460" fmla="*/ 2420 h 19998"/>
                <a:gd name="connsiteX461" fmla="*/ 13741 w 19998"/>
                <a:gd name="connsiteY461" fmla="*/ 2463 h 19998"/>
                <a:gd name="connsiteX462" fmla="*/ 13703 w 19998"/>
                <a:gd name="connsiteY462" fmla="*/ 2503 h 19998"/>
                <a:gd name="connsiteX463" fmla="*/ 13784 w 19998"/>
                <a:gd name="connsiteY463" fmla="*/ 2519 h 19998"/>
                <a:gd name="connsiteX464" fmla="*/ 13784 w 19998"/>
                <a:gd name="connsiteY464" fmla="*/ 2540 h 19998"/>
                <a:gd name="connsiteX465" fmla="*/ 13849 w 19998"/>
                <a:gd name="connsiteY465" fmla="*/ 2540 h 19998"/>
                <a:gd name="connsiteX466" fmla="*/ 14280 w 19998"/>
                <a:gd name="connsiteY466" fmla="*/ 2540 h 19998"/>
                <a:gd name="connsiteX467" fmla="*/ 14527 w 19998"/>
                <a:gd name="connsiteY467" fmla="*/ 2437 h 19998"/>
                <a:gd name="connsiteX468" fmla="*/ 14527 w 19998"/>
                <a:gd name="connsiteY468" fmla="*/ 2218 h 19998"/>
                <a:gd name="connsiteX469" fmla="*/ 14715 w 19998"/>
                <a:gd name="connsiteY469" fmla="*/ 2051 h 19998"/>
                <a:gd name="connsiteX470" fmla="*/ 14815 w 19998"/>
                <a:gd name="connsiteY470" fmla="*/ 2115 h 19998"/>
                <a:gd name="connsiteX471" fmla="*/ 14775 w 19998"/>
                <a:gd name="connsiteY471" fmla="*/ 2138 h 19998"/>
                <a:gd name="connsiteX472" fmla="*/ 14796 w 19998"/>
                <a:gd name="connsiteY472" fmla="*/ 2218 h 19998"/>
                <a:gd name="connsiteX473" fmla="*/ 14756 w 19998"/>
                <a:gd name="connsiteY473" fmla="*/ 2195 h 19998"/>
                <a:gd name="connsiteX474" fmla="*/ 14732 w 19998"/>
                <a:gd name="connsiteY474" fmla="*/ 2218 h 19998"/>
                <a:gd name="connsiteX475" fmla="*/ 14756 w 19998"/>
                <a:gd name="connsiteY475" fmla="*/ 2237 h 19998"/>
                <a:gd name="connsiteX476" fmla="*/ 14732 w 19998"/>
                <a:gd name="connsiteY476" fmla="*/ 2275 h 19998"/>
                <a:gd name="connsiteX477" fmla="*/ 14715 w 19998"/>
                <a:gd name="connsiteY477" fmla="*/ 2275 h 19998"/>
                <a:gd name="connsiteX478" fmla="*/ 14756 w 19998"/>
                <a:gd name="connsiteY478" fmla="*/ 2341 h 19998"/>
                <a:gd name="connsiteX479" fmla="*/ 14675 w 19998"/>
                <a:gd name="connsiteY479" fmla="*/ 2519 h 19998"/>
                <a:gd name="connsiteX480" fmla="*/ 14815 w 19998"/>
                <a:gd name="connsiteY480" fmla="*/ 2622 h 19998"/>
                <a:gd name="connsiteX481" fmla="*/ 14796 w 19998"/>
                <a:gd name="connsiteY481" fmla="*/ 2904 h 19998"/>
                <a:gd name="connsiteX482" fmla="*/ 14918 w 19998"/>
                <a:gd name="connsiteY482" fmla="*/ 2904 h 19998"/>
                <a:gd name="connsiteX483" fmla="*/ 14918 w 19998"/>
                <a:gd name="connsiteY483" fmla="*/ 2867 h 19998"/>
                <a:gd name="connsiteX484" fmla="*/ 15001 w 19998"/>
                <a:gd name="connsiteY484" fmla="*/ 2888 h 19998"/>
                <a:gd name="connsiteX485" fmla="*/ 15230 w 19998"/>
                <a:gd name="connsiteY485" fmla="*/ 3074 h 19998"/>
                <a:gd name="connsiteX486" fmla="*/ 15249 w 19998"/>
                <a:gd name="connsiteY486" fmla="*/ 3050 h 19998"/>
                <a:gd name="connsiteX487" fmla="*/ 15249 w 19998"/>
                <a:gd name="connsiteY487" fmla="*/ 3114 h 19998"/>
                <a:gd name="connsiteX488" fmla="*/ 15330 w 19998"/>
                <a:gd name="connsiteY488" fmla="*/ 3114 h 19998"/>
                <a:gd name="connsiteX489" fmla="*/ 15418 w 19998"/>
                <a:gd name="connsiteY489" fmla="*/ 3114 h 19998"/>
                <a:gd name="connsiteX490" fmla="*/ 15499 w 19998"/>
                <a:gd name="connsiteY490" fmla="*/ 3196 h 19998"/>
                <a:gd name="connsiteX491" fmla="*/ 15475 w 19998"/>
                <a:gd name="connsiteY491" fmla="*/ 3252 h 19998"/>
                <a:gd name="connsiteX492" fmla="*/ 15499 w 19998"/>
                <a:gd name="connsiteY492" fmla="*/ 3295 h 19998"/>
                <a:gd name="connsiteX493" fmla="*/ 15499 w 19998"/>
                <a:gd name="connsiteY493" fmla="*/ 3276 h 19998"/>
                <a:gd name="connsiteX494" fmla="*/ 15599 w 19998"/>
                <a:gd name="connsiteY494" fmla="*/ 3276 h 19998"/>
                <a:gd name="connsiteX495" fmla="*/ 15704 w 19998"/>
                <a:gd name="connsiteY495" fmla="*/ 3374 h 19998"/>
                <a:gd name="connsiteX496" fmla="*/ 15682 w 19998"/>
                <a:gd name="connsiteY496" fmla="*/ 3414 h 19998"/>
                <a:gd name="connsiteX497" fmla="*/ 15723 w 19998"/>
                <a:gd name="connsiteY497" fmla="*/ 3478 h 19998"/>
                <a:gd name="connsiteX498" fmla="*/ 15704 w 19998"/>
                <a:gd name="connsiteY498" fmla="*/ 3497 h 19998"/>
                <a:gd name="connsiteX499" fmla="*/ 15747 w 19998"/>
                <a:gd name="connsiteY499" fmla="*/ 3534 h 19998"/>
                <a:gd name="connsiteX500" fmla="*/ 15747 w 19998"/>
                <a:gd name="connsiteY500" fmla="*/ 3518 h 19998"/>
                <a:gd name="connsiteX501" fmla="*/ 15935 w 19998"/>
                <a:gd name="connsiteY501" fmla="*/ 3478 h 19998"/>
                <a:gd name="connsiteX502" fmla="*/ 15935 w 19998"/>
                <a:gd name="connsiteY502" fmla="*/ 3518 h 19998"/>
                <a:gd name="connsiteX503" fmla="*/ 15951 w 19998"/>
                <a:gd name="connsiteY503" fmla="*/ 3518 h 19998"/>
                <a:gd name="connsiteX504" fmla="*/ 15992 w 19998"/>
                <a:gd name="connsiteY504" fmla="*/ 3414 h 19998"/>
                <a:gd name="connsiteX505" fmla="*/ 16156 w 19998"/>
                <a:gd name="connsiteY505" fmla="*/ 3414 h 19998"/>
                <a:gd name="connsiteX506" fmla="*/ 16156 w 19998"/>
                <a:gd name="connsiteY506" fmla="*/ 3374 h 19998"/>
                <a:gd name="connsiteX507" fmla="*/ 16302 w 19998"/>
                <a:gd name="connsiteY507" fmla="*/ 3436 h 19998"/>
                <a:gd name="connsiteX508" fmla="*/ 16285 w 19998"/>
                <a:gd name="connsiteY508" fmla="*/ 3454 h 19998"/>
                <a:gd name="connsiteX509" fmla="*/ 16366 w 19998"/>
                <a:gd name="connsiteY509" fmla="*/ 3518 h 19998"/>
                <a:gd name="connsiteX510" fmla="*/ 16490 w 19998"/>
                <a:gd name="connsiteY510" fmla="*/ 3518 h 19998"/>
                <a:gd name="connsiteX511" fmla="*/ 16506 w 19998"/>
                <a:gd name="connsiteY511" fmla="*/ 3600 h 19998"/>
                <a:gd name="connsiteX512" fmla="*/ 16590 w 19998"/>
                <a:gd name="connsiteY512" fmla="*/ 3624 h 19998"/>
                <a:gd name="connsiteX513" fmla="*/ 16611 w 19998"/>
                <a:gd name="connsiteY513" fmla="*/ 3581 h 19998"/>
                <a:gd name="connsiteX514" fmla="*/ 16694 w 19998"/>
                <a:gd name="connsiteY514" fmla="*/ 3600 h 19998"/>
                <a:gd name="connsiteX515" fmla="*/ 16694 w 19998"/>
                <a:gd name="connsiteY515" fmla="*/ 3560 h 19998"/>
                <a:gd name="connsiteX516" fmla="*/ 16716 w 19998"/>
                <a:gd name="connsiteY516" fmla="*/ 3560 h 19998"/>
                <a:gd name="connsiteX517" fmla="*/ 16716 w 19998"/>
                <a:gd name="connsiteY517" fmla="*/ 3518 h 19998"/>
                <a:gd name="connsiteX518" fmla="*/ 16759 w 19998"/>
                <a:gd name="connsiteY518" fmla="*/ 3497 h 19998"/>
                <a:gd name="connsiteX519" fmla="*/ 16759 w 19998"/>
                <a:gd name="connsiteY519" fmla="*/ 3478 h 19998"/>
                <a:gd name="connsiteX520" fmla="*/ 16940 w 19998"/>
                <a:gd name="connsiteY520" fmla="*/ 3478 h 19998"/>
                <a:gd name="connsiteX521" fmla="*/ 17085 w 19998"/>
                <a:gd name="connsiteY521" fmla="*/ 3560 h 19998"/>
                <a:gd name="connsiteX522" fmla="*/ 17085 w 19998"/>
                <a:gd name="connsiteY522" fmla="*/ 3534 h 19998"/>
                <a:gd name="connsiteX523" fmla="*/ 17192 w 19998"/>
                <a:gd name="connsiteY523" fmla="*/ 3518 h 19998"/>
                <a:gd name="connsiteX524" fmla="*/ 17192 w 19998"/>
                <a:gd name="connsiteY524" fmla="*/ 3534 h 19998"/>
                <a:gd name="connsiteX525" fmla="*/ 17373 w 19998"/>
                <a:gd name="connsiteY525" fmla="*/ 3640 h 19998"/>
                <a:gd name="connsiteX526" fmla="*/ 17354 w 19998"/>
                <a:gd name="connsiteY526" fmla="*/ 3663 h 19998"/>
                <a:gd name="connsiteX527" fmla="*/ 17437 w 19998"/>
                <a:gd name="connsiteY527" fmla="*/ 3783 h 19998"/>
                <a:gd name="connsiteX528" fmla="*/ 17397 w 19998"/>
                <a:gd name="connsiteY528" fmla="*/ 3783 h 19998"/>
                <a:gd name="connsiteX529" fmla="*/ 17414 w 19998"/>
                <a:gd name="connsiteY529" fmla="*/ 3826 h 19998"/>
                <a:gd name="connsiteX530" fmla="*/ 17437 w 19998"/>
                <a:gd name="connsiteY530" fmla="*/ 3826 h 19998"/>
                <a:gd name="connsiteX531" fmla="*/ 17602 w 19998"/>
                <a:gd name="connsiteY531" fmla="*/ 4028 h 19998"/>
                <a:gd name="connsiteX532" fmla="*/ 17623 w 19998"/>
                <a:gd name="connsiteY532" fmla="*/ 4091 h 19998"/>
                <a:gd name="connsiteX533" fmla="*/ 17642 w 19998"/>
                <a:gd name="connsiteY533" fmla="*/ 4091 h 19998"/>
                <a:gd name="connsiteX534" fmla="*/ 17683 w 19998"/>
                <a:gd name="connsiteY534" fmla="*/ 4211 h 19998"/>
                <a:gd name="connsiteX535" fmla="*/ 17849 w 19998"/>
                <a:gd name="connsiteY535" fmla="*/ 4211 h 19998"/>
                <a:gd name="connsiteX536" fmla="*/ 17849 w 19998"/>
                <a:gd name="connsiteY536" fmla="*/ 4171 h 19998"/>
                <a:gd name="connsiteX537" fmla="*/ 17871 w 19998"/>
                <a:gd name="connsiteY537" fmla="*/ 4171 h 19998"/>
                <a:gd name="connsiteX538" fmla="*/ 17830 w 19998"/>
                <a:gd name="connsiteY538" fmla="*/ 4091 h 19998"/>
                <a:gd name="connsiteX539" fmla="*/ 17871 w 19998"/>
                <a:gd name="connsiteY539" fmla="*/ 4065 h 19998"/>
                <a:gd name="connsiteX540" fmla="*/ 17935 w 19998"/>
                <a:gd name="connsiteY540" fmla="*/ 4091 h 19998"/>
                <a:gd name="connsiteX541" fmla="*/ 17976 w 19998"/>
                <a:gd name="connsiteY541" fmla="*/ 4065 h 19998"/>
                <a:gd name="connsiteX542" fmla="*/ 18019 w 19998"/>
                <a:gd name="connsiteY542" fmla="*/ 4091 h 19998"/>
                <a:gd name="connsiteX543" fmla="*/ 18140 w 19998"/>
                <a:gd name="connsiteY543" fmla="*/ 4131 h 19998"/>
                <a:gd name="connsiteX544" fmla="*/ 18183 w 19998"/>
                <a:gd name="connsiteY544" fmla="*/ 4293 h 19998"/>
                <a:gd name="connsiteX545" fmla="*/ 18200 w 19998"/>
                <a:gd name="connsiteY545" fmla="*/ 4293 h 19998"/>
                <a:gd name="connsiteX546" fmla="*/ 18223 w 19998"/>
                <a:gd name="connsiteY546" fmla="*/ 4211 h 19998"/>
                <a:gd name="connsiteX547" fmla="*/ 18240 w 19998"/>
                <a:gd name="connsiteY547" fmla="*/ 4211 h 19998"/>
                <a:gd name="connsiteX548" fmla="*/ 18240 w 19998"/>
                <a:gd name="connsiteY548" fmla="*/ 4230 h 19998"/>
                <a:gd name="connsiteX549" fmla="*/ 18281 w 19998"/>
                <a:gd name="connsiteY549" fmla="*/ 4230 h 19998"/>
                <a:gd name="connsiteX550" fmla="*/ 18328 w 19998"/>
                <a:gd name="connsiteY550" fmla="*/ 4270 h 19998"/>
                <a:gd name="connsiteX551" fmla="*/ 18369 w 19998"/>
                <a:gd name="connsiteY551" fmla="*/ 4253 h 19998"/>
                <a:gd name="connsiteX552" fmla="*/ 18388 w 19998"/>
                <a:gd name="connsiteY552" fmla="*/ 4270 h 19998"/>
                <a:gd name="connsiteX553" fmla="*/ 18531 w 19998"/>
                <a:gd name="connsiteY553" fmla="*/ 4253 h 19998"/>
                <a:gd name="connsiteX554" fmla="*/ 18531 w 19998"/>
                <a:gd name="connsiteY554" fmla="*/ 4270 h 19998"/>
                <a:gd name="connsiteX555" fmla="*/ 18631 w 19998"/>
                <a:gd name="connsiteY555" fmla="*/ 4211 h 19998"/>
                <a:gd name="connsiteX556" fmla="*/ 18631 w 19998"/>
                <a:gd name="connsiteY556" fmla="*/ 4131 h 19998"/>
                <a:gd name="connsiteX557" fmla="*/ 18762 w 19998"/>
                <a:gd name="connsiteY557" fmla="*/ 4108 h 19998"/>
                <a:gd name="connsiteX558" fmla="*/ 18778 w 19998"/>
                <a:gd name="connsiteY558" fmla="*/ 4148 h 19998"/>
                <a:gd name="connsiteX559" fmla="*/ 18821 w 19998"/>
                <a:gd name="connsiteY559" fmla="*/ 4131 h 19998"/>
                <a:gd name="connsiteX560" fmla="*/ 18943 w 19998"/>
                <a:gd name="connsiteY560" fmla="*/ 4333 h 19998"/>
                <a:gd name="connsiteX561" fmla="*/ 19047 w 19998"/>
                <a:gd name="connsiteY561" fmla="*/ 4333 h 19998"/>
                <a:gd name="connsiteX562" fmla="*/ 19064 w 19998"/>
                <a:gd name="connsiteY562" fmla="*/ 4392 h 19998"/>
                <a:gd name="connsiteX563" fmla="*/ 19152 w 19998"/>
                <a:gd name="connsiteY563" fmla="*/ 4392 h 19998"/>
                <a:gd name="connsiteX564" fmla="*/ 19152 w 19998"/>
                <a:gd name="connsiteY564" fmla="*/ 4373 h 19998"/>
                <a:gd name="connsiteX565" fmla="*/ 19212 w 19998"/>
                <a:gd name="connsiteY565" fmla="*/ 4373 h 19998"/>
                <a:gd name="connsiteX566" fmla="*/ 19212 w 19998"/>
                <a:gd name="connsiteY566" fmla="*/ 4392 h 19998"/>
                <a:gd name="connsiteX567" fmla="*/ 19317 w 19998"/>
                <a:gd name="connsiteY567" fmla="*/ 4333 h 19998"/>
                <a:gd name="connsiteX568" fmla="*/ 19417 w 19998"/>
                <a:gd name="connsiteY568" fmla="*/ 4392 h 19998"/>
                <a:gd name="connsiteX569" fmla="*/ 19443 w 19998"/>
                <a:gd name="connsiteY569" fmla="*/ 4373 h 19998"/>
                <a:gd name="connsiteX570" fmla="*/ 19500 w 19998"/>
                <a:gd name="connsiteY570" fmla="*/ 4373 h 19998"/>
                <a:gd name="connsiteX571" fmla="*/ 19521 w 19998"/>
                <a:gd name="connsiteY571" fmla="*/ 4352 h 19998"/>
                <a:gd name="connsiteX572" fmla="*/ 19998 w 19998"/>
                <a:gd name="connsiteY572" fmla="*/ 4512 h 19998"/>
                <a:gd name="connsiteX573" fmla="*/ 19750 w 19998"/>
                <a:gd name="connsiteY573" fmla="*/ 4939 h 19998"/>
                <a:gd name="connsiteX574" fmla="*/ 19712 w 19998"/>
                <a:gd name="connsiteY574" fmla="*/ 4939 h 19998"/>
                <a:gd name="connsiteX575" fmla="*/ 19686 w 19998"/>
                <a:gd name="connsiteY575" fmla="*/ 5003 h 19998"/>
                <a:gd name="connsiteX576" fmla="*/ 19645 w 19998"/>
                <a:gd name="connsiteY576" fmla="*/ 5003 h 19998"/>
                <a:gd name="connsiteX577" fmla="*/ 19131 w 19998"/>
                <a:gd name="connsiteY577" fmla="*/ 6512 h 19998"/>
                <a:gd name="connsiteX578" fmla="*/ 19236 w 19998"/>
                <a:gd name="connsiteY578" fmla="*/ 7750 h 19998"/>
                <a:gd name="connsiteX579" fmla="*/ 19212 w 19998"/>
                <a:gd name="connsiteY579" fmla="*/ 7750 h 19998"/>
                <a:gd name="connsiteX580" fmla="*/ 19090 w 19998"/>
                <a:gd name="connsiteY580" fmla="*/ 7870 h 19998"/>
                <a:gd name="connsiteX581" fmla="*/ 19152 w 19998"/>
                <a:gd name="connsiteY581" fmla="*/ 7853 h 19998"/>
                <a:gd name="connsiteX582" fmla="*/ 19064 w 19998"/>
                <a:gd name="connsiteY582" fmla="*/ 7973 h 19998"/>
                <a:gd name="connsiteX583" fmla="*/ 18983 w 19998"/>
                <a:gd name="connsiteY583" fmla="*/ 7973 h 19998"/>
                <a:gd name="connsiteX584" fmla="*/ 18714 w 19998"/>
                <a:gd name="connsiteY584" fmla="*/ 8135 h 19998"/>
                <a:gd name="connsiteX585" fmla="*/ 18695 w 19998"/>
                <a:gd name="connsiteY585" fmla="*/ 8093 h 19998"/>
                <a:gd name="connsiteX586" fmla="*/ 18614 w 19998"/>
                <a:gd name="connsiteY586" fmla="*/ 7997 h 19998"/>
                <a:gd name="connsiteX587" fmla="*/ 18304 w 19998"/>
                <a:gd name="connsiteY58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239 w 19998"/>
                <a:gd name="connsiteY172" fmla="*/ 18350 h 19998"/>
                <a:gd name="connsiteX173" fmla="*/ 12196 w 19998"/>
                <a:gd name="connsiteY173" fmla="*/ 18592 h 19998"/>
                <a:gd name="connsiteX174" fmla="*/ 12158 w 19998"/>
                <a:gd name="connsiteY174" fmla="*/ 18571 h 19998"/>
                <a:gd name="connsiteX175" fmla="*/ 12174 w 19998"/>
                <a:gd name="connsiteY175" fmla="*/ 18513 h 19998"/>
                <a:gd name="connsiteX176" fmla="*/ 12115 w 19998"/>
                <a:gd name="connsiteY176" fmla="*/ 18550 h 19998"/>
                <a:gd name="connsiteX177" fmla="*/ 12196 w 19998"/>
                <a:gd name="connsiteY177" fmla="*/ 18837 h 19998"/>
                <a:gd name="connsiteX178" fmla="*/ 12255 w 19998"/>
                <a:gd name="connsiteY178" fmla="*/ 19528 h 19998"/>
                <a:gd name="connsiteX179" fmla="*/ 12379 w 19998"/>
                <a:gd name="connsiteY179" fmla="*/ 19570 h 19998"/>
                <a:gd name="connsiteX180" fmla="*/ 12360 w 19998"/>
                <a:gd name="connsiteY180" fmla="*/ 19650 h 19998"/>
                <a:gd name="connsiteX181" fmla="*/ 12443 w 19998"/>
                <a:gd name="connsiteY181" fmla="*/ 19749 h 19998"/>
                <a:gd name="connsiteX182" fmla="*/ 12279 w 19998"/>
                <a:gd name="connsiteY182" fmla="*/ 19772 h 19998"/>
                <a:gd name="connsiteX183" fmla="*/ 12215 w 19998"/>
                <a:gd name="connsiteY183" fmla="*/ 19669 h 19998"/>
                <a:gd name="connsiteX184" fmla="*/ 12158 w 19998"/>
                <a:gd name="connsiteY184" fmla="*/ 19690 h 19998"/>
                <a:gd name="connsiteX185" fmla="*/ 12158 w 19998"/>
                <a:gd name="connsiteY185" fmla="*/ 19669 h 19998"/>
                <a:gd name="connsiteX186" fmla="*/ 12010 w 19998"/>
                <a:gd name="connsiteY186" fmla="*/ 19669 h 19998"/>
                <a:gd name="connsiteX187" fmla="*/ 12010 w 19998"/>
                <a:gd name="connsiteY187" fmla="*/ 19706 h 19998"/>
                <a:gd name="connsiteX188" fmla="*/ 11927 w 19998"/>
                <a:gd name="connsiteY188" fmla="*/ 19690 h 19998"/>
                <a:gd name="connsiteX189" fmla="*/ 11905 w 19998"/>
                <a:gd name="connsiteY189" fmla="*/ 19706 h 19998"/>
                <a:gd name="connsiteX190" fmla="*/ 11741 w 19998"/>
                <a:gd name="connsiteY190" fmla="*/ 19810 h 19998"/>
                <a:gd name="connsiteX191" fmla="*/ 11577 w 19998"/>
                <a:gd name="connsiteY191" fmla="*/ 19810 h 19998"/>
                <a:gd name="connsiteX192" fmla="*/ 11577 w 19998"/>
                <a:gd name="connsiteY192" fmla="*/ 19875 h 19998"/>
                <a:gd name="connsiteX193" fmla="*/ 11553 w 19998"/>
                <a:gd name="connsiteY193" fmla="*/ 19875 h 19998"/>
                <a:gd name="connsiteX194" fmla="*/ 11577 w 19998"/>
                <a:gd name="connsiteY194" fmla="*/ 19972 h 19998"/>
                <a:gd name="connsiteX195" fmla="*/ 11388 w 19998"/>
                <a:gd name="connsiteY195" fmla="*/ 19934 h 19998"/>
                <a:gd name="connsiteX196" fmla="*/ 11348 w 19998"/>
                <a:gd name="connsiteY196" fmla="*/ 19998 h 19998"/>
                <a:gd name="connsiteX197" fmla="*/ 10645 w 19998"/>
                <a:gd name="connsiteY197" fmla="*/ 19810 h 19998"/>
                <a:gd name="connsiteX198" fmla="*/ 10441 w 19998"/>
                <a:gd name="connsiteY198" fmla="*/ 19955 h 19998"/>
                <a:gd name="connsiteX199" fmla="*/ 10295 w 19998"/>
                <a:gd name="connsiteY199" fmla="*/ 19732 h 19998"/>
                <a:gd name="connsiteX200" fmla="*/ 9964 w 19998"/>
                <a:gd name="connsiteY200" fmla="*/ 19626 h 19998"/>
                <a:gd name="connsiteX201" fmla="*/ 9990 w 19998"/>
                <a:gd name="connsiteY201" fmla="*/ 19467 h 19998"/>
                <a:gd name="connsiteX202" fmla="*/ 9533 w 19998"/>
                <a:gd name="connsiteY202" fmla="*/ 19262 h 19998"/>
                <a:gd name="connsiteX203" fmla="*/ 9452 w 19998"/>
                <a:gd name="connsiteY203" fmla="*/ 19368 h 19998"/>
                <a:gd name="connsiteX204" fmla="*/ 9288 w 19998"/>
                <a:gd name="connsiteY204" fmla="*/ 19076 h 19998"/>
                <a:gd name="connsiteX205" fmla="*/ 8935 w 19998"/>
                <a:gd name="connsiteY205" fmla="*/ 19076 h 19998"/>
                <a:gd name="connsiteX206" fmla="*/ 8478 w 19998"/>
                <a:gd name="connsiteY206" fmla="*/ 18837 h 19998"/>
                <a:gd name="connsiteX207" fmla="*/ 8357 w 19998"/>
                <a:gd name="connsiteY207" fmla="*/ 18820 h 19998"/>
                <a:gd name="connsiteX208" fmla="*/ 8169 w 19998"/>
                <a:gd name="connsiteY208" fmla="*/ 18773 h 19998"/>
                <a:gd name="connsiteX209" fmla="*/ 8128 w 19998"/>
                <a:gd name="connsiteY209" fmla="*/ 18820 h 19998"/>
                <a:gd name="connsiteX210" fmla="*/ 8128 w 19998"/>
                <a:gd name="connsiteY210" fmla="*/ 18957 h 19998"/>
                <a:gd name="connsiteX211" fmla="*/ 8150 w 19998"/>
                <a:gd name="connsiteY211" fmla="*/ 19142 h 19998"/>
                <a:gd name="connsiteX212" fmla="*/ 8007 w 19998"/>
                <a:gd name="connsiteY212" fmla="*/ 19119 h 19998"/>
                <a:gd name="connsiteX213" fmla="*/ 7676 w 19998"/>
                <a:gd name="connsiteY213" fmla="*/ 19119 h 19998"/>
                <a:gd name="connsiteX214" fmla="*/ 7511 w 19998"/>
                <a:gd name="connsiteY214" fmla="*/ 19159 h 19998"/>
                <a:gd name="connsiteX215" fmla="*/ 6892 w 19998"/>
                <a:gd name="connsiteY215" fmla="*/ 19102 h 19998"/>
                <a:gd name="connsiteX216" fmla="*/ 6730 w 19998"/>
                <a:gd name="connsiteY216" fmla="*/ 18877 h 19998"/>
                <a:gd name="connsiteX217" fmla="*/ 6599 w 19998"/>
                <a:gd name="connsiteY217" fmla="*/ 18837 h 19998"/>
                <a:gd name="connsiteX218" fmla="*/ 6478 w 19998"/>
                <a:gd name="connsiteY218" fmla="*/ 18731 h 19998"/>
                <a:gd name="connsiteX219" fmla="*/ 6254 w 19998"/>
                <a:gd name="connsiteY219" fmla="*/ 18858 h 19998"/>
                <a:gd name="connsiteX220" fmla="*/ 6149 w 19998"/>
                <a:gd name="connsiteY220" fmla="*/ 18773 h 19998"/>
                <a:gd name="connsiteX221" fmla="*/ 6066 w 19998"/>
                <a:gd name="connsiteY221" fmla="*/ 18877 h 19998"/>
                <a:gd name="connsiteX222" fmla="*/ 5861 w 19998"/>
                <a:gd name="connsiteY222" fmla="*/ 18632 h 19998"/>
                <a:gd name="connsiteX223" fmla="*/ 5732 w 19998"/>
                <a:gd name="connsiteY223" fmla="*/ 18447 h 19998"/>
                <a:gd name="connsiteX224" fmla="*/ 5075 w 19998"/>
                <a:gd name="connsiteY224" fmla="*/ 18310 h 19998"/>
                <a:gd name="connsiteX225" fmla="*/ 4806 w 19998"/>
                <a:gd name="connsiteY225" fmla="*/ 18165 h 19998"/>
                <a:gd name="connsiteX226" fmla="*/ 4725 w 19998"/>
                <a:gd name="connsiteY226" fmla="*/ 18247 h 19998"/>
                <a:gd name="connsiteX227" fmla="*/ 4515 w 19998"/>
                <a:gd name="connsiteY227" fmla="*/ 18101 h 19998"/>
                <a:gd name="connsiteX228" fmla="*/ 4684 w 19998"/>
                <a:gd name="connsiteY228" fmla="*/ 17737 h 19998"/>
                <a:gd name="connsiteX229" fmla="*/ 4415 w 19998"/>
                <a:gd name="connsiteY229" fmla="*/ 17634 h 19998"/>
                <a:gd name="connsiteX230" fmla="*/ 4294 w 19998"/>
                <a:gd name="connsiteY230" fmla="*/ 17594 h 19998"/>
                <a:gd name="connsiteX231" fmla="*/ 4103 w 19998"/>
                <a:gd name="connsiteY231" fmla="*/ 17617 h 19998"/>
                <a:gd name="connsiteX232" fmla="*/ 4063 w 19998"/>
                <a:gd name="connsiteY232" fmla="*/ 17495 h 19998"/>
                <a:gd name="connsiteX233" fmla="*/ 4025 w 19998"/>
                <a:gd name="connsiteY233" fmla="*/ 17432 h 19998"/>
                <a:gd name="connsiteX234" fmla="*/ 4251 w 19998"/>
                <a:gd name="connsiteY234" fmla="*/ 17389 h 19998"/>
                <a:gd name="connsiteX235" fmla="*/ 4251 w 19998"/>
                <a:gd name="connsiteY235" fmla="*/ 17373 h 19998"/>
                <a:gd name="connsiteX236" fmla="*/ 4499 w 19998"/>
                <a:gd name="connsiteY236" fmla="*/ 17084 h 19998"/>
                <a:gd name="connsiteX237" fmla="*/ 5037 w 19998"/>
                <a:gd name="connsiteY237" fmla="*/ 14969 h 19998"/>
                <a:gd name="connsiteX238" fmla="*/ 5011 w 19998"/>
                <a:gd name="connsiteY238" fmla="*/ 14767 h 19998"/>
                <a:gd name="connsiteX239" fmla="*/ 5218 w 19998"/>
                <a:gd name="connsiteY239" fmla="*/ 14525 h 19998"/>
                <a:gd name="connsiteX240" fmla="*/ 5427 w 19998"/>
                <a:gd name="connsiteY240" fmla="*/ 14583 h 19998"/>
                <a:gd name="connsiteX241" fmla="*/ 5444 w 19998"/>
                <a:gd name="connsiteY241" fmla="*/ 14525 h 19998"/>
                <a:gd name="connsiteX242" fmla="*/ 5387 w 19998"/>
                <a:gd name="connsiteY242" fmla="*/ 14464 h 19998"/>
                <a:gd name="connsiteX243" fmla="*/ 5427 w 19998"/>
                <a:gd name="connsiteY243" fmla="*/ 14485 h 19998"/>
                <a:gd name="connsiteX244" fmla="*/ 5427 w 19998"/>
                <a:gd name="connsiteY244" fmla="*/ 14464 h 19998"/>
                <a:gd name="connsiteX245" fmla="*/ 5218 w 19998"/>
                <a:gd name="connsiteY245" fmla="*/ 14318 h 19998"/>
                <a:gd name="connsiteX246" fmla="*/ 5075 w 19998"/>
                <a:gd name="connsiteY246" fmla="*/ 14647 h 19998"/>
                <a:gd name="connsiteX247" fmla="*/ 5037 w 19998"/>
                <a:gd name="connsiteY247" fmla="*/ 14623 h 19998"/>
                <a:gd name="connsiteX248" fmla="*/ 5427 w 19998"/>
                <a:gd name="connsiteY248" fmla="*/ 12509 h 19998"/>
                <a:gd name="connsiteX249" fmla="*/ 5470 w 19998"/>
                <a:gd name="connsiteY249" fmla="*/ 12492 h 19998"/>
                <a:gd name="connsiteX250" fmla="*/ 5511 w 19998"/>
                <a:gd name="connsiteY250" fmla="*/ 12548 h 19998"/>
                <a:gd name="connsiteX251" fmla="*/ 5961 w 19998"/>
                <a:gd name="connsiteY251" fmla="*/ 13284 h 19998"/>
                <a:gd name="connsiteX252" fmla="*/ 6352 w 19998"/>
                <a:gd name="connsiteY252" fmla="*/ 14017 h 19998"/>
                <a:gd name="connsiteX253" fmla="*/ 6352 w 19998"/>
                <a:gd name="connsiteY253" fmla="*/ 13808 h 19998"/>
                <a:gd name="connsiteX254" fmla="*/ 6001 w 19998"/>
                <a:gd name="connsiteY254" fmla="*/ 13058 h 19998"/>
                <a:gd name="connsiteX255" fmla="*/ 5675 w 19998"/>
                <a:gd name="connsiteY255" fmla="*/ 12532 h 19998"/>
                <a:gd name="connsiteX256" fmla="*/ 5551 w 19998"/>
                <a:gd name="connsiteY256" fmla="*/ 12410 h 19998"/>
                <a:gd name="connsiteX257" fmla="*/ 5258 w 19998"/>
                <a:gd name="connsiteY257" fmla="*/ 12227 h 19998"/>
                <a:gd name="connsiteX258" fmla="*/ 5242 w 19998"/>
                <a:gd name="connsiteY258" fmla="*/ 12243 h 19998"/>
                <a:gd name="connsiteX259" fmla="*/ 5175 w 19998"/>
                <a:gd name="connsiteY259" fmla="*/ 11961 h 19998"/>
                <a:gd name="connsiteX260" fmla="*/ 5363 w 19998"/>
                <a:gd name="connsiteY260" fmla="*/ 11961 h 19998"/>
                <a:gd name="connsiteX261" fmla="*/ 5487 w 19998"/>
                <a:gd name="connsiteY261" fmla="*/ 11653 h 19998"/>
                <a:gd name="connsiteX262" fmla="*/ 5470 w 19998"/>
                <a:gd name="connsiteY262" fmla="*/ 11653 h 19998"/>
                <a:gd name="connsiteX263" fmla="*/ 5470 w 19998"/>
                <a:gd name="connsiteY263" fmla="*/ 11637 h 19998"/>
                <a:gd name="connsiteX264" fmla="*/ 5444 w 19998"/>
                <a:gd name="connsiteY264" fmla="*/ 11268 h 19998"/>
                <a:gd name="connsiteX265" fmla="*/ 5339 w 19998"/>
                <a:gd name="connsiteY265" fmla="*/ 11146 h 19998"/>
                <a:gd name="connsiteX266" fmla="*/ 5251 w 19998"/>
                <a:gd name="connsiteY266" fmla="*/ 10849 h 19998"/>
                <a:gd name="connsiteX267" fmla="*/ 4784 w 19998"/>
                <a:gd name="connsiteY267" fmla="*/ 10539 h 19998"/>
                <a:gd name="connsiteX268" fmla="*/ 4603 w 19998"/>
                <a:gd name="connsiteY268" fmla="*/ 10497 h 19998"/>
                <a:gd name="connsiteX269" fmla="*/ 4620 w 19998"/>
                <a:gd name="connsiteY269" fmla="*/ 10476 h 19998"/>
                <a:gd name="connsiteX270" fmla="*/ 3877 w 19998"/>
                <a:gd name="connsiteY270" fmla="*/ 9395 h 19998"/>
                <a:gd name="connsiteX271" fmla="*/ 3941 w 19998"/>
                <a:gd name="connsiteY271" fmla="*/ 9353 h 19998"/>
                <a:gd name="connsiteX272" fmla="*/ 3918 w 19998"/>
                <a:gd name="connsiteY272" fmla="*/ 9353 h 19998"/>
                <a:gd name="connsiteX273" fmla="*/ 4168 w 19998"/>
                <a:gd name="connsiteY273" fmla="*/ 9071 h 19998"/>
                <a:gd name="connsiteX274" fmla="*/ 3753 w 19998"/>
                <a:gd name="connsiteY274" fmla="*/ 8829 h 19998"/>
                <a:gd name="connsiteX275" fmla="*/ 3899 w 19998"/>
                <a:gd name="connsiteY275" fmla="*/ 8645 h 19998"/>
                <a:gd name="connsiteX276" fmla="*/ 3899 w 19998"/>
                <a:gd name="connsiteY276" fmla="*/ 8521 h 19998"/>
                <a:gd name="connsiteX277" fmla="*/ 4472 w 19998"/>
                <a:gd name="connsiteY277" fmla="*/ 8666 h 19998"/>
                <a:gd name="connsiteX278" fmla="*/ 3877 w 19998"/>
                <a:gd name="connsiteY278" fmla="*/ 8457 h 19998"/>
                <a:gd name="connsiteX279" fmla="*/ 3689 w 19998"/>
                <a:gd name="connsiteY279" fmla="*/ 8587 h 19998"/>
                <a:gd name="connsiteX280" fmla="*/ 3360 w 19998"/>
                <a:gd name="connsiteY280" fmla="*/ 8401 h 19998"/>
                <a:gd name="connsiteX281" fmla="*/ 3303 w 19998"/>
                <a:gd name="connsiteY281" fmla="*/ 8239 h 19998"/>
                <a:gd name="connsiteX282" fmla="*/ 3465 w 19998"/>
                <a:gd name="connsiteY282" fmla="*/ 8077 h 19998"/>
                <a:gd name="connsiteX283" fmla="*/ 3344 w 19998"/>
                <a:gd name="connsiteY283" fmla="*/ 7910 h 19998"/>
                <a:gd name="connsiteX284" fmla="*/ 2844 w 19998"/>
                <a:gd name="connsiteY284" fmla="*/ 7933 h 19998"/>
                <a:gd name="connsiteX285" fmla="*/ 3115 w 19998"/>
                <a:gd name="connsiteY285" fmla="*/ 7651 h 19998"/>
                <a:gd name="connsiteX286" fmla="*/ 2477 w 19998"/>
                <a:gd name="connsiteY286" fmla="*/ 7750 h 19998"/>
                <a:gd name="connsiteX287" fmla="*/ 2477 w 19998"/>
                <a:gd name="connsiteY287" fmla="*/ 7973 h 19998"/>
                <a:gd name="connsiteX288" fmla="*/ 2127 w 19998"/>
                <a:gd name="connsiteY288" fmla="*/ 7442 h 19998"/>
                <a:gd name="connsiteX289" fmla="*/ 1831 w 19998"/>
                <a:gd name="connsiteY289" fmla="*/ 7261 h 19998"/>
                <a:gd name="connsiteX290" fmla="*/ 1260 w 19998"/>
                <a:gd name="connsiteY290" fmla="*/ 6996 h 19998"/>
                <a:gd name="connsiteX291" fmla="*/ 1276 w 19998"/>
                <a:gd name="connsiteY291" fmla="*/ 6975 h 19998"/>
                <a:gd name="connsiteX292" fmla="*/ 1260 w 19998"/>
                <a:gd name="connsiteY292" fmla="*/ 6958 h 19998"/>
                <a:gd name="connsiteX293" fmla="*/ 1172 w 19998"/>
                <a:gd name="connsiteY293" fmla="*/ 6892 h 19998"/>
                <a:gd name="connsiteX294" fmla="*/ 886 w 19998"/>
                <a:gd name="connsiteY294" fmla="*/ 6975 h 19998"/>
                <a:gd name="connsiteX295" fmla="*/ 679 w 19998"/>
                <a:gd name="connsiteY295" fmla="*/ 7099 h 19998"/>
                <a:gd name="connsiteX296" fmla="*/ 533 w 19998"/>
                <a:gd name="connsiteY296" fmla="*/ 7078 h 19998"/>
                <a:gd name="connsiteX297" fmla="*/ 533 w 19998"/>
                <a:gd name="connsiteY297" fmla="*/ 7022 h 19998"/>
                <a:gd name="connsiteX298" fmla="*/ 574 w 19998"/>
                <a:gd name="connsiteY298" fmla="*/ 6996 h 19998"/>
                <a:gd name="connsiteX299" fmla="*/ 305 w 19998"/>
                <a:gd name="connsiteY299" fmla="*/ 6568 h 19998"/>
                <a:gd name="connsiteX300" fmla="*/ 264 w 19998"/>
                <a:gd name="connsiteY300" fmla="*/ 6594 h 19998"/>
                <a:gd name="connsiteX301" fmla="*/ 164 w 19998"/>
                <a:gd name="connsiteY301" fmla="*/ 6528 h 19998"/>
                <a:gd name="connsiteX302" fmla="*/ 0 w 19998"/>
                <a:gd name="connsiteY302" fmla="*/ 6490 h 19998"/>
                <a:gd name="connsiteX303" fmla="*/ 17 w 19998"/>
                <a:gd name="connsiteY303" fmla="*/ 6465 h 19998"/>
                <a:gd name="connsiteX304" fmla="*/ 57 w 19998"/>
                <a:gd name="connsiteY304" fmla="*/ 6465 h 19998"/>
                <a:gd name="connsiteX305" fmla="*/ 695 w 19998"/>
                <a:gd name="connsiteY305" fmla="*/ 6408 h 19998"/>
                <a:gd name="connsiteX306" fmla="*/ 760 w 19998"/>
                <a:gd name="connsiteY306" fmla="*/ 6262 h 19998"/>
                <a:gd name="connsiteX307" fmla="*/ 433 w 19998"/>
                <a:gd name="connsiteY307" fmla="*/ 6084 h 19998"/>
                <a:gd name="connsiteX308" fmla="*/ 348 w 19998"/>
                <a:gd name="connsiteY308" fmla="*/ 6204 h 19998"/>
                <a:gd name="connsiteX309" fmla="*/ 329 w 19998"/>
                <a:gd name="connsiteY309" fmla="*/ 6204 h 19998"/>
                <a:gd name="connsiteX310" fmla="*/ 305 w 19998"/>
                <a:gd name="connsiteY310" fmla="*/ 6060 h 19998"/>
                <a:gd name="connsiteX311" fmla="*/ 348 w 19998"/>
                <a:gd name="connsiteY311" fmla="*/ 6044 h 19998"/>
                <a:gd name="connsiteX312" fmla="*/ 348 w 19998"/>
                <a:gd name="connsiteY312" fmla="*/ 5997 h 19998"/>
                <a:gd name="connsiteX313" fmla="*/ 248 w 19998"/>
                <a:gd name="connsiteY313" fmla="*/ 5997 h 19998"/>
                <a:gd name="connsiteX314" fmla="*/ 221 w 19998"/>
                <a:gd name="connsiteY314" fmla="*/ 5938 h 19998"/>
                <a:gd name="connsiteX315" fmla="*/ 329 w 19998"/>
                <a:gd name="connsiteY315" fmla="*/ 5938 h 19998"/>
                <a:gd name="connsiteX316" fmla="*/ 348 w 19998"/>
                <a:gd name="connsiteY316" fmla="*/ 5818 h 19998"/>
                <a:gd name="connsiteX317" fmla="*/ 391 w 19998"/>
                <a:gd name="connsiteY317" fmla="*/ 5818 h 19998"/>
                <a:gd name="connsiteX318" fmla="*/ 369 w 19998"/>
                <a:gd name="connsiteY318" fmla="*/ 5917 h 19998"/>
                <a:gd name="connsiteX319" fmla="*/ 433 w 19998"/>
                <a:gd name="connsiteY319" fmla="*/ 5877 h 19998"/>
                <a:gd name="connsiteX320" fmla="*/ 433 w 19998"/>
                <a:gd name="connsiteY320" fmla="*/ 5898 h 19998"/>
                <a:gd name="connsiteX321" fmla="*/ 410 w 19998"/>
                <a:gd name="connsiteY321" fmla="*/ 5917 h 19998"/>
                <a:gd name="connsiteX322" fmla="*/ 555 w 19998"/>
                <a:gd name="connsiteY322" fmla="*/ 5938 h 19998"/>
                <a:gd name="connsiteX323" fmla="*/ 555 w 19998"/>
                <a:gd name="connsiteY323" fmla="*/ 5955 h 19998"/>
                <a:gd name="connsiteX324" fmla="*/ 738 w 19998"/>
                <a:gd name="connsiteY324" fmla="*/ 5938 h 19998"/>
                <a:gd name="connsiteX325" fmla="*/ 695 w 19998"/>
                <a:gd name="connsiteY325" fmla="*/ 5835 h 19998"/>
                <a:gd name="connsiteX326" fmla="*/ 655 w 19998"/>
                <a:gd name="connsiteY326" fmla="*/ 5835 h 19998"/>
                <a:gd name="connsiteX327" fmla="*/ 598 w 19998"/>
                <a:gd name="connsiteY327" fmla="*/ 5736 h 19998"/>
                <a:gd name="connsiteX328" fmla="*/ 141 w 19998"/>
                <a:gd name="connsiteY328" fmla="*/ 5778 h 19998"/>
                <a:gd name="connsiteX329" fmla="*/ 141 w 19998"/>
                <a:gd name="connsiteY329" fmla="*/ 5795 h 19998"/>
                <a:gd name="connsiteX330" fmla="*/ 17 w 19998"/>
                <a:gd name="connsiteY330" fmla="*/ 5818 h 19998"/>
                <a:gd name="connsiteX331" fmla="*/ 141 w 19998"/>
                <a:gd name="connsiteY331" fmla="*/ 5287 h 19998"/>
                <a:gd name="connsiteX332" fmla="*/ 181 w 19998"/>
                <a:gd name="connsiteY332" fmla="*/ 5268 h 19998"/>
                <a:gd name="connsiteX333" fmla="*/ 348 w 19998"/>
                <a:gd name="connsiteY333" fmla="*/ 5247 h 19998"/>
                <a:gd name="connsiteX334" fmla="*/ 450 w 19998"/>
                <a:gd name="connsiteY334" fmla="*/ 5149 h 19998"/>
                <a:gd name="connsiteX335" fmla="*/ 617 w 19998"/>
                <a:gd name="connsiteY335" fmla="*/ 5149 h 19998"/>
                <a:gd name="connsiteX336" fmla="*/ 803 w 19998"/>
                <a:gd name="connsiteY336" fmla="*/ 5085 h 19998"/>
                <a:gd name="connsiteX337" fmla="*/ 826 w 19998"/>
                <a:gd name="connsiteY337" fmla="*/ 5106 h 19998"/>
                <a:gd name="connsiteX338" fmla="*/ 803 w 19998"/>
                <a:gd name="connsiteY338" fmla="*/ 5149 h 19998"/>
                <a:gd name="connsiteX339" fmla="*/ 1276 w 19998"/>
                <a:gd name="connsiteY339" fmla="*/ 5022 h 19998"/>
                <a:gd name="connsiteX340" fmla="*/ 1276 w 19998"/>
                <a:gd name="connsiteY340" fmla="*/ 5003 h 19998"/>
                <a:gd name="connsiteX341" fmla="*/ 1276 w 19998"/>
                <a:gd name="connsiteY341" fmla="*/ 5022 h 19998"/>
                <a:gd name="connsiteX342" fmla="*/ 1298 w 19998"/>
                <a:gd name="connsiteY342" fmla="*/ 5022 h 19998"/>
                <a:gd name="connsiteX343" fmla="*/ 1341 w 19998"/>
                <a:gd name="connsiteY343" fmla="*/ 5165 h 19998"/>
                <a:gd name="connsiteX344" fmla="*/ 1524 w 19998"/>
                <a:gd name="connsiteY344" fmla="*/ 5069 h 19998"/>
                <a:gd name="connsiteX345" fmla="*/ 1562 w 19998"/>
                <a:gd name="connsiteY345" fmla="*/ 5069 h 19998"/>
                <a:gd name="connsiteX346" fmla="*/ 1815 w 19998"/>
                <a:gd name="connsiteY346" fmla="*/ 5125 h 19998"/>
                <a:gd name="connsiteX347" fmla="*/ 1936 w 19998"/>
                <a:gd name="connsiteY347" fmla="*/ 5165 h 19998"/>
                <a:gd name="connsiteX348" fmla="*/ 1936 w 19998"/>
                <a:gd name="connsiteY348" fmla="*/ 5149 h 19998"/>
                <a:gd name="connsiteX349" fmla="*/ 1979 w 19998"/>
                <a:gd name="connsiteY349" fmla="*/ 5003 h 19998"/>
                <a:gd name="connsiteX350" fmla="*/ 1936 w 19998"/>
                <a:gd name="connsiteY350" fmla="*/ 4939 h 19998"/>
                <a:gd name="connsiteX351" fmla="*/ 2103 w 19998"/>
                <a:gd name="connsiteY351" fmla="*/ 4820 h 19998"/>
                <a:gd name="connsiteX352" fmla="*/ 2496 w 19998"/>
                <a:gd name="connsiteY352" fmla="*/ 4777 h 19998"/>
                <a:gd name="connsiteX353" fmla="*/ 2536 w 19998"/>
                <a:gd name="connsiteY353" fmla="*/ 4860 h 19998"/>
                <a:gd name="connsiteX354" fmla="*/ 2722 w 19998"/>
                <a:gd name="connsiteY354" fmla="*/ 4761 h 19998"/>
                <a:gd name="connsiteX355" fmla="*/ 2722 w 19998"/>
                <a:gd name="connsiteY355" fmla="*/ 4900 h 19998"/>
                <a:gd name="connsiteX356" fmla="*/ 2805 w 19998"/>
                <a:gd name="connsiteY356" fmla="*/ 4923 h 19998"/>
                <a:gd name="connsiteX357" fmla="*/ 2970 w 19998"/>
                <a:gd name="connsiteY357" fmla="*/ 5189 h 19998"/>
                <a:gd name="connsiteX358" fmla="*/ 3256 w 19998"/>
                <a:gd name="connsiteY358" fmla="*/ 5673 h 19998"/>
                <a:gd name="connsiteX359" fmla="*/ 3608 w 19998"/>
                <a:gd name="connsiteY359" fmla="*/ 5391 h 19998"/>
                <a:gd name="connsiteX360" fmla="*/ 3860 w 19998"/>
                <a:gd name="connsiteY360" fmla="*/ 5268 h 19998"/>
                <a:gd name="connsiteX361" fmla="*/ 3999 w 19998"/>
                <a:gd name="connsiteY361" fmla="*/ 5534 h 19998"/>
                <a:gd name="connsiteX362" fmla="*/ 4351 w 19998"/>
                <a:gd name="connsiteY362" fmla="*/ 5351 h 19998"/>
                <a:gd name="connsiteX363" fmla="*/ 4580 w 19998"/>
                <a:gd name="connsiteY363" fmla="*/ 5268 h 19998"/>
                <a:gd name="connsiteX364" fmla="*/ 4580 w 19998"/>
                <a:gd name="connsiteY364" fmla="*/ 5471 h 19998"/>
                <a:gd name="connsiteX365" fmla="*/ 4994 w 19998"/>
                <a:gd name="connsiteY365" fmla="*/ 5449 h 19998"/>
                <a:gd name="connsiteX366" fmla="*/ 5323 w 19998"/>
                <a:gd name="connsiteY366" fmla="*/ 5471 h 19998"/>
                <a:gd name="connsiteX367" fmla="*/ 5242 w 19998"/>
                <a:gd name="connsiteY367" fmla="*/ 5407 h 19998"/>
                <a:gd name="connsiteX368" fmla="*/ 4994 w 19998"/>
                <a:gd name="connsiteY368" fmla="*/ 5003 h 19998"/>
                <a:gd name="connsiteX369" fmla="*/ 4970 w 19998"/>
                <a:gd name="connsiteY369" fmla="*/ 5003 h 19998"/>
                <a:gd name="connsiteX370" fmla="*/ 5054 w 19998"/>
                <a:gd name="connsiteY370" fmla="*/ 4618 h 19998"/>
                <a:gd name="connsiteX371" fmla="*/ 5054 w 19998"/>
                <a:gd name="connsiteY371" fmla="*/ 4601 h 19998"/>
                <a:gd name="connsiteX372" fmla="*/ 5037 w 19998"/>
                <a:gd name="connsiteY372" fmla="*/ 4618 h 19998"/>
                <a:gd name="connsiteX373" fmla="*/ 5011 w 19998"/>
                <a:gd name="connsiteY373" fmla="*/ 4131 h 19998"/>
                <a:gd name="connsiteX374" fmla="*/ 4642 w 19998"/>
                <a:gd name="connsiteY374" fmla="*/ 3335 h 19998"/>
                <a:gd name="connsiteX375" fmla="*/ 4663 w 19998"/>
                <a:gd name="connsiteY375" fmla="*/ 3092 h 19998"/>
                <a:gd name="connsiteX376" fmla="*/ 4563 w 19998"/>
                <a:gd name="connsiteY376" fmla="*/ 3050 h 19998"/>
                <a:gd name="connsiteX377" fmla="*/ 4684 w 19998"/>
                <a:gd name="connsiteY377" fmla="*/ 2947 h 19998"/>
                <a:gd name="connsiteX378" fmla="*/ 5242 w 19998"/>
                <a:gd name="connsiteY378" fmla="*/ 3092 h 19998"/>
                <a:gd name="connsiteX379" fmla="*/ 5258 w 19998"/>
                <a:gd name="connsiteY379" fmla="*/ 3029 h 19998"/>
                <a:gd name="connsiteX380" fmla="*/ 5570 w 19998"/>
                <a:gd name="connsiteY380" fmla="*/ 3050 h 19998"/>
                <a:gd name="connsiteX381" fmla="*/ 5632 w 19998"/>
                <a:gd name="connsiteY381" fmla="*/ 3252 h 19998"/>
                <a:gd name="connsiteX382" fmla="*/ 5592 w 19998"/>
                <a:gd name="connsiteY382" fmla="*/ 3252 h 19998"/>
                <a:gd name="connsiteX383" fmla="*/ 5570 w 19998"/>
                <a:gd name="connsiteY383" fmla="*/ 3316 h 19998"/>
                <a:gd name="connsiteX384" fmla="*/ 5511 w 19998"/>
                <a:gd name="connsiteY384" fmla="*/ 3316 h 19998"/>
                <a:gd name="connsiteX385" fmla="*/ 5675 w 19998"/>
                <a:gd name="connsiteY385" fmla="*/ 3800 h 19998"/>
                <a:gd name="connsiteX386" fmla="*/ 5649 w 19998"/>
                <a:gd name="connsiteY386" fmla="*/ 3826 h 19998"/>
                <a:gd name="connsiteX387" fmla="*/ 5732 w 19998"/>
                <a:gd name="connsiteY387" fmla="*/ 3842 h 19998"/>
                <a:gd name="connsiteX388" fmla="*/ 5713 w 19998"/>
                <a:gd name="connsiteY388" fmla="*/ 3842 h 19998"/>
                <a:gd name="connsiteX389" fmla="*/ 5732 w 19998"/>
                <a:gd name="connsiteY389" fmla="*/ 3882 h 19998"/>
                <a:gd name="connsiteX390" fmla="*/ 5775 w 19998"/>
                <a:gd name="connsiteY390" fmla="*/ 3882 h 19998"/>
                <a:gd name="connsiteX391" fmla="*/ 5861 w 19998"/>
                <a:gd name="connsiteY391" fmla="*/ 3762 h 19998"/>
                <a:gd name="connsiteX392" fmla="*/ 6499 w 19998"/>
                <a:gd name="connsiteY392" fmla="*/ 3906 h 19998"/>
                <a:gd name="connsiteX393" fmla="*/ 7611 w 19998"/>
                <a:gd name="connsiteY393" fmla="*/ 3826 h 19998"/>
                <a:gd name="connsiteX394" fmla="*/ 7923 w 19998"/>
                <a:gd name="connsiteY394" fmla="*/ 3722 h 19998"/>
                <a:gd name="connsiteX395" fmla="*/ 8045 w 19998"/>
                <a:gd name="connsiteY395" fmla="*/ 3703 h 19998"/>
                <a:gd name="connsiteX396" fmla="*/ 7611 w 19998"/>
                <a:gd name="connsiteY396" fmla="*/ 3600 h 19998"/>
                <a:gd name="connsiteX397" fmla="*/ 7611 w 19998"/>
                <a:gd name="connsiteY397" fmla="*/ 3581 h 19998"/>
                <a:gd name="connsiteX398" fmla="*/ 7799 w 19998"/>
                <a:gd name="connsiteY398" fmla="*/ 3092 h 19998"/>
                <a:gd name="connsiteX399" fmla="*/ 9574 w 19998"/>
                <a:gd name="connsiteY399" fmla="*/ 2317 h 19998"/>
                <a:gd name="connsiteX400" fmla="*/ 9843 w 19998"/>
                <a:gd name="connsiteY400" fmla="*/ 1993 h 19998"/>
                <a:gd name="connsiteX401" fmla="*/ 9902 w 19998"/>
                <a:gd name="connsiteY401" fmla="*/ 2051 h 19998"/>
                <a:gd name="connsiteX402" fmla="*/ 10031 w 19998"/>
                <a:gd name="connsiteY402" fmla="*/ 2051 h 19998"/>
                <a:gd name="connsiteX403" fmla="*/ 9964 w 19998"/>
                <a:gd name="connsiteY403" fmla="*/ 1972 h 19998"/>
                <a:gd name="connsiteX404" fmla="*/ 9943 w 19998"/>
                <a:gd name="connsiteY404" fmla="*/ 1993 h 19998"/>
                <a:gd name="connsiteX405" fmla="*/ 9843 w 19998"/>
                <a:gd name="connsiteY405" fmla="*/ 1645 h 19998"/>
                <a:gd name="connsiteX406" fmla="*/ 9902 w 19998"/>
                <a:gd name="connsiteY406" fmla="*/ 1645 h 19998"/>
                <a:gd name="connsiteX407" fmla="*/ 9902 w 19998"/>
                <a:gd name="connsiteY407" fmla="*/ 1628 h 19998"/>
                <a:gd name="connsiteX408" fmla="*/ 9902 w 19998"/>
                <a:gd name="connsiteY408" fmla="*/ 1607 h 19998"/>
                <a:gd name="connsiteX409" fmla="*/ 9843 w 19998"/>
                <a:gd name="connsiteY409" fmla="*/ 1542 h 19998"/>
                <a:gd name="connsiteX410" fmla="*/ 9886 w 19998"/>
                <a:gd name="connsiteY410" fmla="*/ 1260 h 19998"/>
                <a:gd name="connsiteX411" fmla="*/ 9926 w 19998"/>
                <a:gd name="connsiteY411" fmla="*/ 1243 h 19998"/>
                <a:gd name="connsiteX412" fmla="*/ 9886 w 19998"/>
                <a:gd name="connsiteY412" fmla="*/ 815 h 19998"/>
                <a:gd name="connsiteX413" fmla="*/ 9902 w 19998"/>
                <a:gd name="connsiteY413" fmla="*/ 815 h 19998"/>
                <a:gd name="connsiteX414" fmla="*/ 9886 w 19998"/>
                <a:gd name="connsiteY414" fmla="*/ 484 h 19998"/>
                <a:gd name="connsiteX415" fmla="*/ 10645 w 19998"/>
                <a:gd name="connsiteY415" fmla="*/ 186 h 19998"/>
                <a:gd name="connsiteX416" fmla="*/ 11307 w 19998"/>
                <a:gd name="connsiteY416" fmla="*/ 0 h 19998"/>
                <a:gd name="connsiteX417" fmla="*/ 11431 w 19998"/>
                <a:gd name="connsiteY417" fmla="*/ 324 h 19998"/>
                <a:gd name="connsiteX418" fmla="*/ 11431 w 19998"/>
                <a:gd name="connsiteY418" fmla="*/ 630 h 19998"/>
                <a:gd name="connsiteX419" fmla="*/ 11577 w 19998"/>
                <a:gd name="connsiteY419" fmla="*/ 630 h 19998"/>
                <a:gd name="connsiteX420" fmla="*/ 11700 w 19998"/>
                <a:gd name="connsiteY420" fmla="*/ 832 h 19998"/>
                <a:gd name="connsiteX421" fmla="*/ 11822 w 19998"/>
                <a:gd name="connsiteY421" fmla="*/ 895 h 19998"/>
                <a:gd name="connsiteX422" fmla="*/ 12158 w 19998"/>
                <a:gd name="connsiteY422" fmla="*/ 670 h 19998"/>
                <a:gd name="connsiteX423" fmla="*/ 12279 w 19998"/>
                <a:gd name="connsiteY423" fmla="*/ 792 h 19998"/>
                <a:gd name="connsiteX424" fmla="*/ 12255 w 19998"/>
                <a:gd name="connsiteY424" fmla="*/ 815 h 19998"/>
                <a:gd name="connsiteX425" fmla="*/ 12360 w 19998"/>
                <a:gd name="connsiteY425" fmla="*/ 895 h 19998"/>
                <a:gd name="connsiteX426" fmla="*/ 12360 w 19998"/>
                <a:gd name="connsiteY426" fmla="*/ 912 h 19998"/>
                <a:gd name="connsiteX427" fmla="*/ 12339 w 19998"/>
                <a:gd name="connsiteY427" fmla="*/ 935 h 19998"/>
                <a:gd name="connsiteX428" fmla="*/ 12548 w 19998"/>
                <a:gd name="connsiteY428" fmla="*/ 1342 h 19998"/>
                <a:gd name="connsiteX429" fmla="*/ 12753 w 19998"/>
                <a:gd name="connsiteY429" fmla="*/ 1260 h 19998"/>
                <a:gd name="connsiteX430" fmla="*/ 12729 w 19998"/>
                <a:gd name="connsiteY430" fmla="*/ 1363 h 19998"/>
                <a:gd name="connsiteX431" fmla="*/ 12834 w 19998"/>
                <a:gd name="connsiteY431" fmla="*/ 1323 h 19998"/>
                <a:gd name="connsiteX432" fmla="*/ 12853 w 19998"/>
                <a:gd name="connsiteY432" fmla="*/ 1342 h 19998"/>
                <a:gd name="connsiteX433" fmla="*/ 12901 w 19998"/>
                <a:gd name="connsiteY433" fmla="*/ 1342 h 19998"/>
                <a:gd name="connsiteX434" fmla="*/ 13039 w 19998"/>
                <a:gd name="connsiteY434" fmla="*/ 1769 h 19998"/>
                <a:gd name="connsiteX435" fmla="*/ 13039 w 19998"/>
                <a:gd name="connsiteY435" fmla="*/ 1751 h 19998"/>
                <a:gd name="connsiteX436" fmla="*/ 13065 w 19998"/>
                <a:gd name="connsiteY436" fmla="*/ 1751 h 19998"/>
                <a:gd name="connsiteX437" fmla="*/ 13082 w 19998"/>
                <a:gd name="connsiteY437" fmla="*/ 1671 h 19998"/>
                <a:gd name="connsiteX438" fmla="*/ 13186 w 19998"/>
                <a:gd name="connsiteY438" fmla="*/ 1645 h 19998"/>
                <a:gd name="connsiteX439" fmla="*/ 13203 w 19998"/>
                <a:gd name="connsiteY439" fmla="*/ 1671 h 19998"/>
                <a:gd name="connsiteX440" fmla="*/ 13203 w 19998"/>
                <a:gd name="connsiteY440" fmla="*/ 1645 h 19998"/>
                <a:gd name="connsiteX441" fmla="*/ 13267 w 19998"/>
                <a:gd name="connsiteY441" fmla="*/ 1645 h 19998"/>
                <a:gd name="connsiteX442" fmla="*/ 13267 w 19998"/>
                <a:gd name="connsiteY442" fmla="*/ 1671 h 19998"/>
                <a:gd name="connsiteX443" fmla="*/ 13308 w 19998"/>
                <a:gd name="connsiteY443" fmla="*/ 1687 h 19998"/>
                <a:gd name="connsiteX444" fmla="*/ 13308 w 19998"/>
                <a:gd name="connsiteY444" fmla="*/ 1711 h 19998"/>
                <a:gd name="connsiteX445" fmla="*/ 13515 w 19998"/>
                <a:gd name="connsiteY445" fmla="*/ 1628 h 19998"/>
                <a:gd name="connsiteX446" fmla="*/ 13598 w 19998"/>
                <a:gd name="connsiteY446" fmla="*/ 1751 h 19998"/>
                <a:gd name="connsiteX447" fmla="*/ 13660 w 19998"/>
                <a:gd name="connsiteY447" fmla="*/ 1769 h 19998"/>
                <a:gd name="connsiteX448" fmla="*/ 13660 w 19998"/>
                <a:gd name="connsiteY448" fmla="*/ 1833 h 19998"/>
                <a:gd name="connsiteX449" fmla="*/ 13677 w 19998"/>
                <a:gd name="connsiteY449" fmla="*/ 1833 h 19998"/>
                <a:gd name="connsiteX450" fmla="*/ 13677 w 19998"/>
                <a:gd name="connsiteY450" fmla="*/ 1849 h 19998"/>
                <a:gd name="connsiteX451" fmla="*/ 13725 w 19998"/>
                <a:gd name="connsiteY451" fmla="*/ 1849 h 19998"/>
                <a:gd name="connsiteX452" fmla="*/ 13703 w 19998"/>
                <a:gd name="connsiteY452" fmla="*/ 1833 h 19998"/>
                <a:gd name="connsiteX453" fmla="*/ 13725 w 19998"/>
                <a:gd name="connsiteY453" fmla="*/ 1791 h 19998"/>
                <a:gd name="connsiteX454" fmla="*/ 13808 w 19998"/>
                <a:gd name="connsiteY454" fmla="*/ 1873 h 19998"/>
                <a:gd name="connsiteX455" fmla="*/ 13725 w 19998"/>
                <a:gd name="connsiteY455" fmla="*/ 2155 h 19998"/>
                <a:gd name="connsiteX456" fmla="*/ 13725 w 19998"/>
                <a:gd name="connsiteY456" fmla="*/ 2138 h 19998"/>
                <a:gd name="connsiteX457" fmla="*/ 13784 w 19998"/>
                <a:gd name="connsiteY457" fmla="*/ 2155 h 19998"/>
                <a:gd name="connsiteX458" fmla="*/ 13825 w 19998"/>
                <a:gd name="connsiteY458" fmla="*/ 2301 h 19998"/>
                <a:gd name="connsiteX459" fmla="*/ 13703 w 19998"/>
                <a:gd name="connsiteY459" fmla="*/ 2420 h 19998"/>
                <a:gd name="connsiteX460" fmla="*/ 13741 w 19998"/>
                <a:gd name="connsiteY460" fmla="*/ 2463 h 19998"/>
                <a:gd name="connsiteX461" fmla="*/ 13703 w 19998"/>
                <a:gd name="connsiteY461" fmla="*/ 2503 h 19998"/>
                <a:gd name="connsiteX462" fmla="*/ 13784 w 19998"/>
                <a:gd name="connsiteY462" fmla="*/ 2519 h 19998"/>
                <a:gd name="connsiteX463" fmla="*/ 13784 w 19998"/>
                <a:gd name="connsiteY463" fmla="*/ 2540 h 19998"/>
                <a:gd name="connsiteX464" fmla="*/ 13849 w 19998"/>
                <a:gd name="connsiteY464" fmla="*/ 2540 h 19998"/>
                <a:gd name="connsiteX465" fmla="*/ 14280 w 19998"/>
                <a:gd name="connsiteY465" fmla="*/ 2540 h 19998"/>
                <a:gd name="connsiteX466" fmla="*/ 14527 w 19998"/>
                <a:gd name="connsiteY466" fmla="*/ 2437 h 19998"/>
                <a:gd name="connsiteX467" fmla="*/ 14527 w 19998"/>
                <a:gd name="connsiteY467" fmla="*/ 2218 h 19998"/>
                <a:gd name="connsiteX468" fmla="*/ 14715 w 19998"/>
                <a:gd name="connsiteY468" fmla="*/ 2051 h 19998"/>
                <a:gd name="connsiteX469" fmla="*/ 14815 w 19998"/>
                <a:gd name="connsiteY469" fmla="*/ 2115 h 19998"/>
                <a:gd name="connsiteX470" fmla="*/ 14775 w 19998"/>
                <a:gd name="connsiteY470" fmla="*/ 2138 h 19998"/>
                <a:gd name="connsiteX471" fmla="*/ 14796 w 19998"/>
                <a:gd name="connsiteY471" fmla="*/ 2218 h 19998"/>
                <a:gd name="connsiteX472" fmla="*/ 14756 w 19998"/>
                <a:gd name="connsiteY472" fmla="*/ 2195 h 19998"/>
                <a:gd name="connsiteX473" fmla="*/ 14732 w 19998"/>
                <a:gd name="connsiteY473" fmla="*/ 2218 h 19998"/>
                <a:gd name="connsiteX474" fmla="*/ 14756 w 19998"/>
                <a:gd name="connsiteY474" fmla="*/ 2237 h 19998"/>
                <a:gd name="connsiteX475" fmla="*/ 14732 w 19998"/>
                <a:gd name="connsiteY475" fmla="*/ 2275 h 19998"/>
                <a:gd name="connsiteX476" fmla="*/ 14715 w 19998"/>
                <a:gd name="connsiteY476" fmla="*/ 2275 h 19998"/>
                <a:gd name="connsiteX477" fmla="*/ 14756 w 19998"/>
                <a:gd name="connsiteY477" fmla="*/ 2341 h 19998"/>
                <a:gd name="connsiteX478" fmla="*/ 14675 w 19998"/>
                <a:gd name="connsiteY478" fmla="*/ 2519 h 19998"/>
                <a:gd name="connsiteX479" fmla="*/ 14815 w 19998"/>
                <a:gd name="connsiteY479" fmla="*/ 2622 h 19998"/>
                <a:gd name="connsiteX480" fmla="*/ 14796 w 19998"/>
                <a:gd name="connsiteY480" fmla="*/ 2904 h 19998"/>
                <a:gd name="connsiteX481" fmla="*/ 14918 w 19998"/>
                <a:gd name="connsiteY481" fmla="*/ 2904 h 19998"/>
                <a:gd name="connsiteX482" fmla="*/ 14918 w 19998"/>
                <a:gd name="connsiteY482" fmla="*/ 2867 h 19998"/>
                <a:gd name="connsiteX483" fmla="*/ 15001 w 19998"/>
                <a:gd name="connsiteY483" fmla="*/ 2888 h 19998"/>
                <a:gd name="connsiteX484" fmla="*/ 15230 w 19998"/>
                <a:gd name="connsiteY484" fmla="*/ 3074 h 19998"/>
                <a:gd name="connsiteX485" fmla="*/ 15249 w 19998"/>
                <a:gd name="connsiteY485" fmla="*/ 3050 h 19998"/>
                <a:gd name="connsiteX486" fmla="*/ 15249 w 19998"/>
                <a:gd name="connsiteY486" fmla="*/ 3114 h 19998"/>
                <a:gd name="connsiteX487" fmla="*/ 15330 w 19998"/>
                <a:gd name="connsiteY487" fmla="*/ 3114 h 19998"/>
                <a:gd name="connsiteX488" fmla="*/ 15418 w 19998"/>
                <a:gd name="connsiteY488" fmla="*/ 3114 h 19998"/>
                <a:gd name="connsiteX489" fmla="*/ 15499 w 19998"/>
                <a:gd name="connsiteY489" fmla="*/ 3196 h 19998"/>
                <a:gd name="connsiteX490" fmla="*/ 15475 w 19998"/>
                <a:gd name="connsiteY490" fmla="*/ 3252 h 19998"/>
                <a:gd name="connsiteX491" fmla="*/ 15499 w 19998"/>
                <a:gd name="connsiteY491" fmla="*/ 3295 h 19998"/>
                <a:gd name="connsiteX492" fmla="*/ 15499 w 19998"/>
                <a:gd name="connsiteY492" fmla="*/ 3276 h 19998"/>
                <a:gd name="connsiteX493" fmla="*/ 15599 w 19998"/>
                <a:gd name="connsiteY493" fmla="*/ 3276 h 19998"/>
                <a:gd name="connsiteX494" fmla="*/ 15704 w 19998"/>
                <a:gd name="connsiteY494" fmla="*/ 3374 h 19998"/>
                <a:gd name="connsiteX495" fmla="*/ 15682 w 19998"/>
                <a:gd name="connsiteY495" fmla="*/ 3414 h 19998"/>
                <a:gd name="connsiteX496" fmla="*/ 15723 w 19998"/>
                <a:gd name="connsiteY496" fmla="*/ 3478 h 19998"/>
                <a:gd name="connsiteX497" fmla="*/ 15704 w 19998"/>
                <a:gd name="connsiteY497" fmla="*/ 3497 h 19998"/>
                <a:gd name="connsiteX498" fmla="*/ 15747 w 19998"/>
                <a:gd name="connsiteY498" fmla="*/ 3534 h 19998"/>
                <a:gd name="connsiteX499" fmla="*/ 15747 w 19998"/>
                <a:gd name="connsiteY499" fmla="*/ 3518 h 19998"/>
                <a:gd name="connsiteX500" fmla="*/ 15935 w 19998"/>
                <a:gd name="connsiteY500" fmla="*/ 3478 h 19998"/>
                <a:gd name="connsiteX501" fmla="*/ 15935 w 19998"/>
                <a:gd name="connsiteY501" fmla="*/ 3518 h 19998"/>
                <a:gd name="connsiteX502" fmla="*/ 15951 w 19998"/>
                <a:gd name="connsiteY502" fmla="*/ 3518 h 19998"/>
                <a:gd name="connsiteX503" fmla="*/ 15992 w 19998"/>
                <a:gd name="connsiteY503" fmla="*/ 3414 h 19998"/>
                <a:gd name="connsiteX504" fmla="*/ 16156 w 19998"/>
                <a:gd name="connsiteY504" fmla="*/ 3414 h 19998"/>
                <a:gd name="connsiteX505" fmla="*/ 16156 w 19998"/>
                <a:gd name="connsiteY505" fmla="*/ 3374 h 19998"/>
                <a:gd name="connsiteX506" fmla="*/ 16302 w 19998"/>
                <a:gd name="connsiteY506" fmla="*/ 3436 h 19998"/>
                <a:gd name="connsiteX507" fmla="*/ 16285 w 19998"/>
                <a:gd name="connsiteY507" fmla="*/ 3454 h 19998"/>
                <a:gd name="connsiteX508" fmla="*/ 16366 w 19998"/>
                <a:gd name="connsiteY508" fmla="*/ 3518 h 19998"/>
                <a:gd name="connsiteX509" fmla="*/ 16490 w 19998"/>
                <a:gd name="connsiteY509" fmla="*/ 3518 h 19998"/>
                <a:gd name="connsiteX510" fmla="*/ 16506 w 19998"/>
                <a:gd name="connsiteY510" fmla="*/ 3600 h 19998"/>
                <a:gd name="connsiteX511" fmla="*/ 16590 w 19998"/>
                <a:gd name="connsiteY511" fmla="*/ 3624 h 19998"/>
                <a:gd name="connsiteX512" fmla="*/ 16611 w 19998"/>
                <a:gd name="connsiteY512" fmla="*/ 3581 h 19998"/>
                <a:gd name="connsiteX513" fmla="*/ 16694 w 19998"/>
                <a:gd name="connsiteY513" fmla="*/ 3600 h 19998"/>
                <a:gd name="connsiteX514" fmla="*/ 16694 w 19998"/>
                <a:gd name="connsiteY514" fmla="*/ 3560 h 19998"/>
                <a:gd name="connsiteX515" fmla="*/ 16716 w 19998"/>
                <a:gd name="connsiteY515" fmla="*/ 3560 h 19998"/>
                <a:gd name="connsiteX516" fmla="*/ 16716 w 19998"/>
                <a:gd name="connsiteY516" fmla="*/ 3518 h 19998"/>
                <a:gd name="connsiteX517" fmla="*/ 16759 w 19998"/>
                <a:gd name="connsiteY517" fmla="*/ 3497 h 19998"/>
                <a:gd name="connsiteX518" fmla="*/ 16759 w 19998"/>
                <a:gd name="connsiteY518" fmla="*/ 3478 h 19998"/>
                <a:gd name="connsiteX519" fmla="*/ 16940 w 19998"/>
                <a:gd name="connsiteY519" fmla="*/ 3478 h 19998"/>
                <a:gd name="connsiteX520" fmla="*/ 17085 w 19998"/>
                <a:gd name="connsiteY520" fmla="*/ 3560 h 19998"/>
                <a:gd name="connsiteX521" fmla="*/ 17085 w 19998"/>
                <a:gd name="connsiteY521" fmla="*/ 3534 h 19998"/>
                <a:gd name="connsiteX522" fmla="*/ 17192 w 19998"/>
                <a:gd name="connsiteY522" fmla="*/ 3518 h 19998"/>
                <a:gd name="connsiteX523" fmla="*/ 17192 w 19998"/>
                <a:gd name="connsiteY523" fmla="*/ 3534 h 19998"/>
                <a:gd name="connsiteX524" fmla="*/ 17373 w 19998"/>
                <a:gd name="connsiteY524" fmla="*/ 3640 h 19998"/>
                <a:gd name="connsiteX525" fmla="*/ 17354 w 19998"/>
                <a:gd name="connsiteY525" fmla="*/ 3663 h 19998"/>
                <a:gd name="connsiteX526" fmla="*/ 17437 w 19998"/>
                <a:gd name="connsiteY526" fmla="*/ 3783 h 19998"/>
                <a:gd name="connsiteX527" fmla="*/ 17397 w 19998"/>
                <a:gd name="connsiteY527" fmla="*/ 3783 h 19998"/>
                <a:gd name="connsiteX528" fmla="*/ 17414 w 19998"/>
                <a:gd name="connsiteY528" fmla="*/ 3826 h 19998"/>
                <a:gd name="connsiteX529" fmla="*/ 17437 w 19998"/>
                <a:gd name="connsiteY529" fmla="*/ 3826 h 19998"/>
                <a:gd name="connsiteX530" fmla="*/ 17602 w 19998"/>
                <a:gd name="connsiteY530" fmla="*/ 4028 h 19998"/>
                <a:gd name="connsiteX531" fmla="*/ 17623 w 19998"/>
                <a:gd name="connsiteY531" fmla="*/ 4091 h 19998"/>
                <a:gd name="connsiteX532" fmla="*/ 17642 w 19998"/>
                <a:gd name="connsiteY532" fmla="*/ 4091 h 19998"/>
                <a:gd name="connsiteX533" fmla="*/ 17683 w 19998"/>
                <a:gd name="connsiteY533" fmla="*/ 4211 h 19998"/>
                <a:gd name="connsiteX534" fmla="*/ 17849 w 19998"/>
                <a:gd name="connsiteY534" fmla="*/ 4211 h 19998"/>
                <a:gd name="connsiteX535" fmla="*/ 17849 w 19998"/>
                <a:gd name="connsiteY535" fmla="*/ 4171 h 19998"/>
                <a:gd name="connsiteX536" fmla="*/ 17871 w 19998"/>
                <a:gd name="connsiteY536" fmla="*/ 4171 h 19998"/>
                <a:gd name="connsiteX537" fmla="*/ 17830 w 19998"/>
                <a:gd name="connsiteY537" fmla="*/ 4091 h 19998"/>
                <a:gd name="connsiteX538" fmla="*/ 17871 w 19998"/>
                <a:gd name="connsiteY538" fmla="*/ 4065 h 19998"/>
                <a:gd name="connsiteX539" fmla="*/ 17935 w 19998"/>
                <a:gd name="connsiteY539" fmla="*/ 4091 h 19998"/>
                <a:gd name="connsiteX540" fmla="*/ 17976 w 19998"/>
                <a:gd name="connsiteY540" fmla="*/ 4065 h 19998"/>
                <a:gd name="connsiteX541" fmla="*/ 18019 w 19998"/>
                <a:gd name="connsiteY541" fmla="*/ 4091 h 19998"/>
                <a:gd name="connsiteX542" fmla="*/ 18140 w 19998"/>
                <a:gd name="connsiteY542" fmla="*/ 4131 h 19998"/>
                <a:gd name="connsiteX543" fmla="*/ 18183 w 19998"/>
                <a:gd name="connsiteY543" fmla="*/ 4293 h 19998"/>
                <a:gd name="connsiteX544" fmla="*/ 18200 w 19998"/>
                <a:gd name="connsiteY544" fmla="*/ 4293 h 19998"/>
                <a:gd name="connsiteX545" fmla="*/ 18223 w 19998"/>
                <a:gd name="connsiteY545" fmla="*/ 4211 h 19998"/>
                <a:gd name="connsiteX546" fmla="*/ 18240 w 19998"/>
                <a:gd name="connsiteY546" fmla="*/ 4211 h 19998"/>
                <a:gd name="connsiteX547" fmla="*/ 18240 w 19998"/>
                <a:gd name="connsiteY547" fmla="*/ 4230 h 19998"/>
                <a:gd name="connsiteX548" fmla="*/ 18281 w 19998"/>
                <a:gd name="connsiteY548" fmla="*/ 4230 h 19998"/>
                <a:gd name="connsiteX549" fmla="*/ 18328 w 19998"/>
                <a:gd name="connsiteY549" fmla="*/ 4270 h 19998"/>
                <a:gd name="connsiteX550" fmla="*/ 18369 w 19998"/>
                <a:gd name="connsiteY550" fmla="*/ 4253 h 19998"/>
                <a:gd name="connsiteX551" fmla="*/ 18388 w 19998"/>
                <a:gd name="connsiteY551" fmla="*/ 4270 h 19998"/>
                <a:gd name="connsiteX552" fmla="*/ 18531 w 19998"/>
                <a:gd name="connsiteY552" fmla="*/ 4253 h 19998"/>
                <a:gd name="connsiteX553" fmla="*/ 18531 w 19998"/>
                <a:gd name="connsiteY553" fmla="*/ 4270 h 19998"/>
                <a:gd name="connsiteX554" fmla="*/ 18631 w 19998"/>
                <a:gd name="connsiteY554" fmla="*/ 4211 h 19998"/>
                <a:gd name="connsiteX555" fmla="*/ 18631 w 19998"/>
                <a:gd name="connsiteY555" fmla="*/ 4131 h 19998"/>
                <a:gd name="connsiteX556" fmla="*/ 18762 w 19998"/>
                <a:gd name="connsiteY556" fmla="*/ 4108 h 19998"/>
                <a:gd name="connsiteX557" fmla="*/ 18778 w 19998"/>
                <a:gd name="connsiteY557" fmla="*/ 4148 h 19998"/>
                <a:gd name="connsiteX558" fmla="*/ 18821 w 19998"/>
                <a:gd name="connsiteY558" fmla="*/ 4131 h 19998"/>
                <a:gd name="connsiteX559" fmla="*/ 18943 w 19998"/>
                <a:gd name="connsiteY559" fmla="*/ 4333 h 19998"/>
                <a:gd name="connsiteX560" fmla="*/ 19047 w 19998"/>
                <a:gd name="connsiteY560" fmla="*/ 4333 h 19998"/>
                <a:gd name="connsiteX561" fmla="*/ 19064 w 19998"/>
                <a:gd name="connsiteY561" fmla="*/ 4392 h 19998"/>
                <a:gd name="connsiteX562" fmla="*/ 19152 w 19998"/>
                <a:gd name="connsiteY562" fmla="*/ 4392 h 19998"/>
                <a:gd name="connsiteX563" fmla="*/ 19152 w 19998"/>
                <a:gd name="connsiteY563" fmla="*/ 4373 h 19998"/>
                <a:gd name="connsiteX564" fmla="*/ 19212 w 19998"/>
                <a:gd name="connsiteY564" fmla="*/ 4373 h 19998"/>
                <a:gd name="connsiteX565" fmla="*/ 19212 w 19998"/>
                <a:gd name="connsiteY565" fmla="*/ 4392 h 19998"/>
                <a:gd name="connsiteX566" fmla="*/ 19317 w 19998"/>
                <a:gd name="connsiteY566" fmla="*/ 4333 h 19998"/>
                <a:gd name="connsiteX567" fmla="*/ 19417 w 19998"/>
                <a:gd name="connsiteY567" fmla="*/ 4392 h 19998"/>
                <a:gd name="connsiteX568" fmla="*/ 19443 w 19998"/>
                <a:gd name="connsiteY568" fmla="*/ 4373 h 19998"/>
                <a:gd name="connsiteX569" fmla="*/ 19500 w 19998"/>
                <a:gd name="connsiteY569" fmla="*/ 4373 h 19998"/>
                <a:gd name="connsiteX570" fmla="*/ 19521 w 19998"/>
                <a:gd name="connsiteY570" fmla="*/ 4352 h 19998"/>
                <a:gd name="connsiteX571" fmla="*/ 19998 w 19998"/>
                <a:gd name="connsiteY571" fmla="*/ 4512 h 19998"/>
                <a:gd name="connsiteX572" fmla="*/ 19750 w 19998"/>
                <a:gd name="connsiteY572" fmla="*/ 4939 h 19998"/>
                <a:gd name="connsiteX573" fmla="*/ 19712 w 19998"/>
                <a:gd name="connsiteY573" fmla="*/ 4939 h 19998"/>
                <a:gd name="connsiteX574" fmla="*/ 19686 w 19998"/>
                <a:gd name="connsiteY574" fmla="*/ 5003 h 19998"/>
                <a:gd name="connsiteX575" fmla="*/ 19645 w 19998"/>
                <a:gd name="connsiteY575" fmla="*/ 5003 h 19998"/>
                <a:gd name="connsiteX576" fmla="*/ 19131 w 19998"/>
                <a:gd name="connsiteY576" fmla="*/ 6512 h 19998"/>
                <a:gd name="connsiteX577" fmla="*/ 19236 w 19998"/>
                <a:gd name="connsiteY577" fmla="*/ 7750 h 19998"/>
                <a:gd name="connsiteX578" fmla="*/ 19212 w 19998"/>
                <a:gd name="connsiteY578" fmla="*/ 7750 h 19998"/>
                <a:gd name="connsiteX579" fmla="*/ 19090 w 19998"/>
                <a:gd name="connsiteY579" fmla="*/ 7870 h 19998"/>
                <a:gd name="connsiteX580" fmla="*/ 19152 w 19998"/>
                <a:gd name="connsiteY580" fmla="*/ 7853 h 19998"/>
                <a:gd name="connsiteX581" fmla="*/ 19064 w 19998"/>
                <a:gd name="connsiteY581" fmla="*/ 7973 h 19998"/>
                <a:gd name="connsiteX582" fmla="*/ 18983 w 19998"/>
                <a:gd name="connsiteY582" fmla="*/ 7973 h 19998"/>
                <a:gd name="connsiteX583" fmla="*/ 18714 w 19998"/>
                <a:gd name="connsiteY583" fmla="*/ 8135 h 19998"/>
                <a:gd name="connsiteX584" fmla="*/ 18695 w 19998"/>
                <a:gd name="connsiteY584" fmla="*/ 8093 h 19998"/>
                <a:gd name="connsiteX585" fmla="*/ 18614 w 19998"/>
                <a:gd name="connsiteY585" fmla="*/ 7997 h 19998"/>
                <a:gd name="connsiteX586" fmla="*/ 18304 w 19998"/>
                <a:gd name="connsiteY58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74 w 19998"/>
                <a:gd name="connsiteY174" fmla="*/ 18513 h 19998"/>
                <a:gd name="connsiteX175" fmla="*/ 12115 w 19998"/>
                <a:gd name="connsiteY175" fmla="*/ 18550 h 19998"/>
                <a:gd name="connsiteX176" fmla="*/ 12196 w 19998"/>
                <a:gd name="connsiteY176" fmla="*/ 18837 h 19998"/>
                <a:gd name="connsiteX177" fmla="*/ 12255 w 19998"/>
                <a:gd name="connsiteY177" fmla="*/ 19528 h 19998"/>
                <a:gd name="connsiteX178" fmla="*/ 12379 w 19998"/>
                <a:gd name="connsiteY178" fmla="*/ 19570 h 19998"/>
                <a:gd name="connsiteX179" fmla="*/ 12360 w 19998"/>
                <a:gd name="connsiteY179" fmla="*/ 19650 h 19998"/>
                <a:gd name="connsiteX180" fmla="*/ 12443 w 19998"/>
                <a:gd name="connsiteY180" fmla="*/ 19749 h 19998"/>
                <a:gd name="connsiteX181" fmla="*/ 12279 w 19998"/>
                <a:gd name="connsiteY181" fmla="*/ 19772 h 19998"/>
                <a:gd name="connsiteX182" fmla="*/ 12215 w 19998"/>
                <a:gd name="connsiteY182" fmla="*/ 19669 h 19998"/>
                <a:gd name="connsiteX183" fmla="*/ 12158 w 19998"/>
                <a:gd name="connsiteY183" fmla="*/ 19690 h 19998"/>
                <a:gd name="connsiteX184" fmla="*/ 12158 w 19998"/>
                <a:gd name="connsiteY184" fmla="*/ 19669 h 19998"/>
                <a:gd name="connsiteX185" fmla="*/ 12010 w 19998"/>
                <a:gd name="connsiteY185" fmla="*/ 19669 h 19998"/>
                <a:gd name="connsiteX186" fmla="*/ 12010 w 19998"/>
                <a:gd name="connsiteY186" fmla="*/ 19706 h 19998"/>
                <a:gd name="connsiteX187" fmla="*/ 11927 w 19998"/>
                <a:gd name="connsiteY187" fmla="*/ 19690 h 19998"/>
                <a:gd name="connsiteX188" fmla="*/ 11905 w 19998"/>
                <a:gd name="connsiteY188" fmla="*/ 19706 h 19998"/>
                <a:gd name="connsiteX189" fmla="*/ 11741 w 19998"/>
                <a:gd name="connsiteY189" fmla="*/ 19810 h 19998"/>
                <a:gd name="connsiteX190" fmla="*/ 11577 w 19998"/>
                <a:gd name="connsiteY190" fmla="*/ 19810 h 19998"/>
                <a:gd name="connsiteX191" fmla="*/ 11577 w 19998"/>
                <a:gd name="connsiteY191" fmla="*/ 19875 h 19998"/>
                <a:gd name="connsiteX192" fmla="*/ 11553 w 19998"/>
                <a:gd name="connsiteY192" fmla="*/ 19875 h 19998"/>
                <a:gd name="connsiteX193" fmla="*/ 11577 w 19998"/>
                <a:gd name="connsiteY193" fmla="*/ 19972 h 19998"/>
                <a:gd name="connsiteX194" fmla="*/ 11388 w 19998"/>
                <a:gd name="connsiteY194" fmla="*/ 19934 h 19998"/>
                <a:gd name="connsiteX195" fmla="*/ 11348 w 19998"/>
                <a:gd name="connsiteY195" fmla="*/ 19998 h 19998"/>
                <a:gd name="connsiteX196" fmla="*/ 10645 w 19998"/>
                <a:gd name="connsiteY196" fmla="*/ 19810 h 19998"/>
                <a:gd name="connsiteX197" fmla="*/ 10441 w 19998"/>
                <a:gd name="connsiteY197" fmla="*/ 19955 h 19998"/>
                <a:gd name="connsiteX198" fmla="*/ 10295 w 19998"/>
                <a:gd name="connsiteY198" fmla="*/ 19732 h 19998"/>
                <a:gd name="connsiteX199" fmla="*/ 9964 w 19998"/>
                <a:gd name="connsiteY199" fmla="*/ 19626 h 19998"/>
                <a:gd name="connsiteX200" fmla="*/ 9990 w 19998"/>
                <a:gd name="connsiteY200" fmla="*/ 19467 h 19998"/>
                <a:gd name="connsiteX201" fmla="*/ 9533 w 19998"/>
                <a:gd name="connsiteY201" fmla="*/ 19262 h 19998"/>
                <a:gd name="connsiteX202" fmla="*/ 9452 w 19998"/>
                <a:gd name="connsiteY202" fmla="*/ 19368 h 19998"/>
                <a:gd name="connsiteX203" fmla="*/ 9288 w 19998"/>
                <a:gd name="connsiteY203" fmla="*/ 19076 h 19998"/>
                <a:gd name="connsiteX204" fmla="*/ 8935 w 19998"/>
                <a:gd name="connsiteY204" fmla="*/ 19076 h 19998"/>
                <a:gd name="connsiteX205" fmla="*/ 8478 w 19998"/>
                <a:gd name="connsiteY205" fmla="*/ 18837 h 19998"/>
                <a:gd name="connsiteX206" fmla="*/ 8357 w 19998"/>
                <a:gd name="connsiteY206" fmla="*/ 18820 h 19998"/>
                <a:gd name="connsiteX207" fmla="*/ 8169 w 19998"/>
                <a:gd name="connsiteY207" fmla="*/ 18773 h 19998"/>
                <a:gd name="connsiteX208" fmla="*/ 8128 w 19998"/>
                <a:gd name="connsiteY208" fmla="*/ 18820 h 19998"/>
                <a:gd name="connsiteX209" fmla="*/ 8128 w 19998"/>
                <a:gd name="connsiteY209" fmla="*/ 18957 h 19998"/>
                <a:gd name="connsiteX210" fmla="*/ 8150 w 19998"/>
                <a:gd name="connsiteY210" fmla="*/ 19142 h 19998"/>
                <a:gd name="connsiteX211" fmla="*/ 8007 w 19998"/>
                <a:gd name="connsiteY211" fmla="*/ 19119 h 19998"/>
                <a:gd name="connsiteX212" fmla="*/ 7676 w 19998"/>
                <a:gd name="connsiteY212" fmla="*/ 19119 h 19998"/>
                <a:gd name="connsiteX213" fmla="*/ 7511 w 19998"/>
                <a:gd name="connsiteY213" fmla="*/ 19159 h 19998"/>
                <a:gd name="connsiteX214" fmla="*/ 6892 w 19998"/>
                <a:gd name="connsiteY214" fmla="*/ 19102 h 19998"/>
                <a:gd name="connsiteX215" fmla="*/ 6730 w 19998"/>
                <a:gd name="connsiteY215" fmla="*/ 18877 h 19998"/>
                <a:gd name="connsiteX216" fmla="*/ 6599 w 19998"/>
                <a:gd name="connsiteY216" fmla="*/ 18837 h 19998"/>
                <a:gd name="connsiteX217" fmla="*/ 6478 w 19998"/>
                <a:gd name="connsiteY217" fmla="*/ 18731 h 19998"/>
                <a:gd name="connsiteX218" fmla="*/ 6254 w 19998"/>
                <a:gd name="connsiteY218" fmla="*/ 18858 h 19998"/>
                <a:gd name="connsiteX219" fmla="*/ 6149 w 19998"/>
                <a:gd name="connsiteY219" fmla="*/ 18773 h 19998"/>
                <a:gd name="connsiteX220" fmla="*/ 6066 w 19998"/>
                <a:gd name="connsiteY220" fmla="*/ 18877 h 19998"/>
                <a:gd name="connsiteX221" fmla="*/ 5861 w 19998"/>
                <a:gd name="connsiteY221" fmla="*/ 18632 h 19998"/>
                <a:gd name="connsiteX222" fmla="*/ 5732 w 19998"/>
                <a:gd name="connsiteY222" fmla="*/ 18447 h 19998"/>
                <a:gd name="connsiteX223" fmla="*/ 5075 w 19998"/>
                <a:gd name="connsiteY223" fmla="*/ 18310 h 19998"/>
                <a:gd name="connsiteX224" fmla="*/ 4806 w 19998"/>
                <a:gd name="connsiteY224" fmla="*/ 18165 h 19998"/>
                <a:gd name="connsiteX225" fmla="*/ 4725 w 19998"/>
                <a:gd name="connsiteY225" fmla="*/ 18247 h 19998"/>
                <a:gd name="connsiteX226" fmla="*/ 4515 w 19998"/>
                <a:gd name="connsiteY226" fmla="*/ 18101 h 19998"/>
                <a:gd name="connsiteX227" fmla="*/ 4684 w 19998"/>
                <a:gd name="connsiteY227" fmla="*/ 17737 h 19998"/>
                <a:gd name="connsiteX228" fmla="*/ 4415 w 19998"/>
                <a:gd name="connsiteY228" fmla="*/ 17634 h 19998"/>
                <a:gd name="connsiteX229" fmla="*/ 4294 w 19998"/>
                <a:gd name="connsiteY229" fmla="*/ 17594 h 19998"/>
                <a:gd name="connsiteX230" fmla="*/ 4103 w 19998"/>
                <a:gd name="connsiteY230" fmla="*/ 17617 h 19998"/>
                <a:gd name="connsiteX231" fmla="*/ 4063 w 19998"/>
                <a:gd name="connsiteY231" fmla="*/ 17495 h 19998"/>
                <a:gd name="connsiteX232" fmla="*/ 4025 w 19998"/>
                <a:gd name="connsiteY232" fmla="*/ 17432 h 19998"/>
                <a:gd name="connsiteX233" fmla="*/ 4251 w 19998"/>
                <a:gd name="connsiteY233" fmla="*/ 17389 h 19998"/>
                <a:gd name="connsiteX234" fmla="*/ 4251 w 19998"/>
                <a:gd name="connsiteY234" fmla="*/ 17373 h 19998"/>
                <a:gd name="connsiteX235" fmla="*/ 4499 w 19998"/>
                <a:gd name="connsiteY235" fmla="*/ 17084 h 19998"/>
                <a:gd name="connsiteX236" fmla="*/ 5037 w 19998"/>
                <a:gd name="connsiteY236" fmla="*/ 14969 h 19998"/>
                <a:gd name="connsiteX237" fmla="*/ 5011 w 19998"/>
                <a:gd name="connsiteY237" fmla="*/ 14767 h 19998"/>
                <a:gd name="connsiteX238" fmla="*/ 5218 w 19998"/>
                <a:gd name="connsiteY238" fmla="*/ 14525 h 19998"/>
                <a:gd name="connsiteX239" fmla="*/ 5427 w 19998"/>
                <a:gd name="connsiteY239" fmla="*/ 14583 h 19998"/>
                <a:gd name="connsiteX240" fmla="*/ 5444 w 19998"/>
                <a:gd name="connsiteY240" fmla="*/ 14525 h 19998"/>
                <a:gd name="connsiteX241" fmla="*/ 5387 w 19998"/>
                <a:gd name="connsiteY241" fmla="*/ 14464 h 19998"/>
                <a:gd name="connsiteX242" fmla="*/ 5427 w 19998"/>
                <a:gd name="connsiteY242" fmla="*/ 14485 h 19998"/>
                <a:gd name="connsiteX243" fmla="*/ 5427 w 19998"/>
                <a:gd name="connsiteY243" fmla="*/ 14464 h 19998"/>
                <a:gd name="connsiteX244" fmla="*/ 5218 w 19998"/>
                <a:gd name="connsiteY244" fmla="*/ 14318 h 19998"/>
                <a:gd name="connsiteX245" fmla="*/ 5075 w 19998"/>
                <a:gd name="connsiteY245" fmla="*/ 14647 h 19998"/>
                <a:gd name="connsiteX246" fmla="*/ 5037 w 19998"/>
                <a:gd name="connsiteY246" fmla="*/ 14623 h 19998"/>
                <a:gd name="connsiteX247" fmla="*/ 5427 w 19998"/>
                <a:gd name="connsiteY247" fmla="*/ 12509 h 19998"/>
                <a:gd name="connsiteX248" fmla="*/ 5470 w 19998"/>
                <a:gd name="connsiteY248" fmla="*/ 12492 h 19998"/>
                <a:gd name="connsiteX249" fmla="*/ 5511 w 19998"/>
                <a:gd name="connsiteY249" fmla="*/ 12548 h 19998"/>
                <a:gd name="connsiteX250" fmla="*/ 5961 w 19998"/>
                <a:gd name="connsiteY250" fmla="*/ 13284 h 19998"/>
                <a:gd name="connsiteX251" fmla="*/ 6352 w 19998"/>
                <a:gd name="connsiteY251" fmla="*/ 14017 h 19998"/>
                <a:gd name="connsiteX252" fmla="*/ 6352 w 19998"/>
                <a:gd name="connsiteY252" fmla="*/ 13808 h 19998"/>
                <a:gd name="connsiteX253" fmla="*/ 6001 w 19998"/>
                <a:gd name="connsiteY253" fmla="*/ 13058 h 19998"/>
                <a:gd name="connsiteX254" fmla="*/ 5675 w 19998"/>
                <a:gd name="connsiteY254" fmla="*/ 12532 h 19998"/>
                <a:gd name="connsiteX255" fmla="*/ 5551 w 19998"/>
                <a:gd name="connsiteY255" fmla="*/ 12410 h 19998"/>
                <a:gd name="connsiteX256" fmla="*/ 5258 w 19998"/>
                <a:gd name="connsiteY256" fmla="*/ 12227 h 19998"/>
                <a:gd name="connsiteX257" fmla="*/ 5242 w 19998"/>
                <a:gd name="connsiteY257" fmla="*/ 12243 h 19998"/>
                <a:gd name="connsiteX258" fmla="*/ 5175 w 19998"/>
                <a:gd name="connsiteY258" fmla="*/ 11961 h 19998"/>
                <a:gd name="connsiteX259" fmla="*/ 5363 w 19998"/>
                <a:gd name="connsiteY259" fmla="*/ 11961 h 19998"/>
                <a:gd name="connsiteX260" fmla="*/ 5487 w 19998"/>
                <a:gd name="connsiteY260" fmla="*/ 11653 h 19998"/>
                <a:gd name="connsiteX261" fmla="*/ 5470 w 19998"/>
                <a:gd name="connsiteY261" fmla="*/ 11653 h 19998"/>
                <a:gd name="connsiteX262" fmla="*/ 5470 w 19998"/>
                <a:gd name="connsiteY262" fmla="*/ 11637 h 19998"/>
                <a:gd name="connsiteX263" fmla="*/ 5444 w 19998"/>
                <a:gd name="connsiteY263" fmla="*/ 11268 h 19998"/>
                <a:gd name="connsiteX264" fmla="*/ 5339 w 19998"/>
                <a:gd name="connsiteY264" fmla="*/ 11146 h 19998"/>
                <a:gd name="connsiteX265" fmla="*/ 5251 w 19998"/>
                <a:gd name="connsiteY265" fmla="*/ 10849 h 19998"/>
                <a:gd name="connsiteX266" fmla="*/ 4784 w 19998"/>
                <a:gd name="connsiteY266" fmla="*/ 10539 h 19998"/>
                <a:gd name="connsiteX267" fmla="*/ 4603 w 19998"/>
                <a:gd name="connsiteY267" fmla="*/ 10497 h 19998"/>
                <a:gd name="connsiteX268" fmla="*/ 4620 w 19998"/>
                <a:gd name="connsiteY268" fmla="*/ 10476 h 19998"/>
                <a:gd name="connsiteX269" fmla="*/ 3877 w 19998"/>
                <a:gd name="connsiteY269" fmla="*/ 9395 h 19998"/>
                <a:gd name="connsiteX270" fmla="*/ 3941 w 19998"/>
                <a:gd name="connsiteY270" fmla="*/ 9353 h 19998"/>
                <a:gd name="connsiteX271" fmla="*/ 3918 w 19998"/>
                <a:gd name="connsiteY271" fmla="*/ 9353 h 19998"/>
                <a:gd name="connsiteX272" fmla="*/ 4168 w 19998"/>
                <a:gd name="connsiteY272" fmla="*/ 9071 h 19998"/>
                <a:gd name="connsiteX273" fmla="*/ 3753 w 19998"/>
                <a:gd name="connsiteY273" fmla="*/ 8829 h 19998"/>
                <a:gd name="connsiteX274" fmla="*/ 3899 w 19998"/>
                <a:gd name="connsiteY274" fmla="*/ 8645 h 19998"/>
                <a:gd name="connsiteX275" fmla="*/ 3899 w 19998"/>
                <a:gd name="connsiteY275" fmla="*/ 8521 h 19998"/>
                <a:gd name="connsiteX276" fmla="*/ 4472 w 19998"/>
                <a:gd name="connsiteY276" fmla="*/ 8666 h 19998"/>
                <a:gd name="connsiteX277" fmla="*/ 3877 w 19998"/>
                <a:gd name="connsiteY277" fmla="*/ 8457 h 19998"/>
                <a:gd name="connsiteX278" fmla="*/ 3689 w 19998"/>
                <a:gd name="connsiteY278" fmla="*/ 8587 h 19998"/>
                <a:gd name="connsiteX279" fmla="*/ 3360 w 19998"/>
                <a:gd name="connsiteY279" fmla="*/ 8401 h 19998"/>
                <a:gd name="connsiteX280" fmla="*/ 3303 w 19998"/>
                <a:gd name="connsiteY280" fmla="*/ 8239 h 19998"/>
                <a:gd name="connsiteX281" fmla="*/ 3465 w 19998"/>
                <a:gd name="connsiteY281" fmla="*/ 8077 h 19998"/>
                <a:gd name="connsiteX282" fmla="*/ 3344 w 19998"/>
                <a:gd name="connsiteY282" fmla="*/ 7910 h 19998"/>
                <a:gd name="connsiteX283" fmla="*/ 2844 w 19998"/>
                <a:gd name="connsiteY283" fmla="*/ 7933 h 19998"/>
                <a:gd name="connsiteX284" fmla="*/ 3115 w 19998"/>
                <a:gd name="connsiteY284" fmla="*/ 7651 h 19998"/>
                <a:gd name="connsiteX285" fmla="*/ 2477 w 19998"/>
                <a:gd name="connsiteY285" fmla="*/ 7750 h 19998"/>
                <a:gd name="connsiteX286" fmla="*/ 2477 w 19998"/>
                <a:gd name="connsiteY286" fmla="*/ 7973 h 19998"/>
                <a:gd name="connsiteX287" fmla="*/ 2127 w 19998"/>
                <a:gd name="connsiteY287" fmla="*/ 7442 h 19998"/>
                <a:gd name="connsiteX288" fmla="*/ 1831 w 19998"/>
                <a:gd name="connsiteY288" fmla="*/ 7261 h 19998"/>
                <a:gd name="connsiteX289" fmla="*/ 1260 w 19998"/>
                <a:gd name="connsiteY289" fmla="*/ 6996 h 19998"/>
                <a:gd name="connsiteX290" fmla="*/ 1276 w 19998"/>
                <a:gd name="connsiteY290" fmla="*/ 6975 h 19998"/>
                <a:gd name="connsiteX291" fmla="*/ 1260 w 19998"/>
                <a:gd name="connsiteY291" fmla="*/ 6958 h 19998"/>
                <a:gd name="connsiteX292" fmla="*/ 1172 w 19998"/>
                <a:gd name="connsiteY292" fmla="*/ 6892 h 19998"/>
                <a:gd name="connsiteX293" fmla="*/ 886 w 19998"/>
                <a:gd name="connsiteY293" fmla="*/ 6975 h 19998"/>
                <a:gd name="connsiteX294" fmla="*/ 679 w 19998"/>
                <a:gd name="connsiteY294" fmla="*/ 7099 h 19998"/>
                <a:gd name="connsiteX295" fmla="*/ 533 w 19998"/>
                <a:gd name="connsiteY295" fmla="*/ 7078 h 19998"/>
                <a:gd name="connsiteX296" fmla="*/ 533 w 19998"/>
                <a:gd name="connsiteY296" fmla="*/ 7022 h 19998"/>
                <a:gd name="connsiteX297" fmla="*/ 574 w 19998"/>
                <a:gd name="connsiteY297" fmla="*/ 6996 h 19998"/>
                <a:gd name="connsiteX298" fmla="*/ 305 w 19998"/>
                <a:gd name="connsiteY298" fmla="*/ 6568 h 19998"/>
                <a:gd name="connsiteX299" fmla="*/ 264 w 19998"/>
                <a:gd name="connsiteY299" fmla="*/ 6594 h 19998"/>
                <a:gd name="connsiteX300" fmla="*/ 164 w 19998"/>
                <a:gd name="connsiteY300" fmla="*/ 6528 h 19998"/>
                <a:gd name="connsiteX301" fmla="*/ 0 w 19998"/>
                <a:gd name="connsiteY301" fmla="*/ 6490 h 19998"/>
                <a:gd name="connsiteX302" fmla="*/ 17 w 19998"/>
                <a:gd name="connsiteY302" fmla="*/ 6465 h 19998"/>
                <a:gd name="connsiteX303" fmla="*/ 57 w 19998"/>
                <a:gd name="connsiteY303" fmla="*/ 6465 h 19998"/>
                <a:gd name="connsiteX304" fmla="*/ 695 w 19998"/>
                <a:gd name="connsiteY304" fmla="*/ 6408 h 19998"/>
                <a:gd name="connsiteX305" fmla="*/ 760 w 19998"/>
                <a:gd name="connsiteY305" fmla="*/ 6262 h 19998"/>
                <a:gd name="connsiteX306" fmla="*/ 433 w 19998"/>
                <a:gd name="connsiteY306" fmla="*/ 6084 h 19998"/>
                <a:gd name="connsiteX307" fmla="*/ 348 w 19998"/>
                <a:gd name="connsiteY307" fmla="*/ 6204 h 19998"/>
                <a:gd name="connsiteX308" fmla="*/ 329 w 19998"/>
                <a:gd name="connsiteY308" fmla="*/ 6204 h 19998"/>
                <a:gd name="connsiteX309" fmla="*/ 305 w 19998"/>
                <a:gd name="connsiteY309" fmla="*/ 6060 h 19998"/>
                <a:gd name="connsiteX310" fmla="*/ 348 w 19998"/>
                <a:gd name="connsiteY310" fmla="*/ 6044 h 19998"/>
                <a:gd name="connsiteX311" fmla="*/ 348 w 19998"/>
                <a:gd name="connsiteY311" fmla="*/ 5997 h 19998"/>
                <a:gd name="connsiteX312" fmla="*/ 248 w 19998"/>
                <a:gd name="connsiteY312" fmla="*/ 5997 h 19998"/>
                <a:gd name="connsiteX313" fmla="*/ 221 w 19998"/>
                <a:gd name="connsiteY313" fmla="*/ 5938 h 19998"/>
                <a:gd name="connsiteX314" fmla="*/ 329 w 19998"/>
                <a:gd name="connsiteY314" fmla="*/ 5938 h 19998"/>
                <a:gd name="connsiteX315" fmla="*/ 348 w 19998"/>
                <a:gd name="connsiteY315" fmla="*/ 5818 h 19998"/>
                <a:gd name="connsiteX316" fmla="*/ 391 w 19998"/>
                <a:gd name="connsiteY316" fmla="*/ 5818 h 19998"/>
                <a:gd name="connsiteX317" fmla="*/ 369 w 19998"/>
                <a:gd name="connsiteY317" fmla="*/ 5917 h 19998"/>
                <a:gd name="connsiteX318" fmla="*/ 433 w 19998"/>
                <a:gd name="connsiteY318" fmla="*/ 5877 h 19998"/>
                <a:gd name="connsiteX319" fmla="*/ 433 w 19998"/>
                <a:gd name="connsiteY319" fmla="*/ 5898 h 19998"/>
                <a:gd name="connsiteX320" fmla="*/ 410 w 19998"/>
                <a:gd name="connsiteY320" fmla="*/ 5917 h 19998"/>
                <a:gd name="connsiteX321" fmla="*/ 555 w 19998"/>
                <a:gd name="connsiteY321" fmla="*/ 5938 h 19998"/>
                <a:gd name="connsiteX322" fmla="*/ 555 w 19998"/>
                <a:gd name="connsiteY322" fmla="*/ 5955 h 19998"/>
                <a:gd name="connsiteX323" fmla="*/ 738 w 19998"/>
                <a:gd name="connsiteY323" fmla="*/ 5938 h 19998"/>
                <a:gd name="connsiteX324" fmla="*/ 695 w 19998"/>
                <a:gd name="connsiteY324" fmla="*/ 5835 h 19998"/>
                <a:gd name="connsiteX325" fmla="*/ 655 w 19998"/>
                <a:gd name="connsiteY325" fmla="*/ 5835 h 19998"/>
                <a:gd name="connsiteX326" fmla="*/ 598 w 19998"/>
                <a:gd name="connsiteY326" fmla="*/ 5736 h 19998"/>
                <a:gd name="connsiteX327" fmla="*/ 141 w 19998"/>
                <a:gd name="connsiteY327" fmla="*/ 5778 h 19998"/>
                <a:gd name="connsiteX328" fmla="*/ 141 w 19998"/>
                <a:gd name="connsiteY328" fmla="*/ 5795 h 19998"/>
                <a:gd name="connsiteX329" fmla="*/ 17 w 19998"/>
                <a:gd name="connsiteY329" fmla="*/ 5818 h 19998"/>
                <a:gd name="connsiteX330" fmla="*/ 141 w 19998"/>
                <a:gd name="connsiteY330" fmla="*/ 5287 h 19998"/>
                <a:gd name="connsiteX331" fmla="*/ 181 w 19998"/>
                <a:gd name="connsiteY331" fmla="*/ 5268 h 19998"/>
                <a:gd name="connsiteX332" fmla="*/ 348 w 19998"/>
                <a:gd name="connsiteY332" fmla="*/ 5247 h 19998"/>
                <a:gd name="connsiteX333" fmla="*/ 450 w 19998"/>
                <a:gd name="connsiteY333" fmla="*/ 5149 h 19998"/>
                <a:gd name="connsiteX334" fmla="*/ 617 w 19998"/>
                <a:gd name="connsiteY334" fmla="*/ 5149 h 19998"/>
                <a:gd name="connsiteX335" fmla="*/ 803 w 19998"/>
                <a:gd name="connsiteY335" fmla="*/ 5085 h 19998"/>
                <a:gd name="connsiteX336" fmla="*/ 826 w 19998"/>
                <a:gd name="connsiteY336" fmla="*/ 5106 h 19998"/>
                <a:gd name="connsiteX337" fmla="*/ 803 w 19998"/>
                <a:gd name="connsiteY337" fmla="*/ 5149 h 19998"/>
                <a:gd name="connsiteX338" fmla="*/ 1276 w 19998"/>
                <a:gd name="connsiteY338" fmla="*/ 5022 h 19998"/>
                <a:gd name="connsiteX339" fmla="*/ 1276 w 19998"/>
                <a:gd name="connsiteY339" fmla="*/ 5003 h 19998"/>
                <a:gd name="connsiteX340" fmla="*/ 1276 w 19998"/>
                <a:gd name="connsiteY340" fmla="*/ 5022 h 19998"/>
                <a:gd name="connsiteX341" fmla="*/ 1298 w 19998"/>
                <a:gd name="connsiteY341" fmla="*/ 5022 h 19998"/>
                <a:gd name="connsiteX342" fmla="*/ 1341 w 19998"/>
                <a:gd name="connsiteY342" fmla="*/ 5165 h 19998"/>
                <a:gd name="connsiteX343" fmla="*/ 1524 w 19998"/>
                <a:gd name="connsiteY343" fmla="*/ 5069 h 19998"/>
                <a:gd name="connsiteX344" fmla="*/ 1562 w 19998"/>
                <a:gd name="connsiteY344" fmla="*/ 5069 h 19998"/>
                <a:gd name="connsiteX345" fmla="*/ 1815 w 19998"/>
                <a:gd name="connsiteY345" fmla="*/ 5125 h 19998"/>
                <a:gd name="connsiteX346" fmla="*/ 1936 w 19998"/>
                <a:gd name="connsiteY346" fmla="*/ 5165 h 19998"/>
                <a:gd name="connsiteX347" fmla="*/ 1936 w 19998"/>
                <a:gd name="connsiteY347" fmla="*/ 5149 h 19998"/>
                <a:gd name="connsiteX348" fmla="*/ 1979 w 19998"/>
                <a:gd name="connsiteY348" fmla="*/ 5003 h 19998"/>
                <a:gd name="connsiteX349" fmla="*/ 1936 w 19998"/>
                <a:gd name="connsiteY349" fmla="*/ 4939 h 19998"/>
                <a:gd name="connsiteX350" fmla="*/ 2103 w 19998"/>
                <a:gd name="connsiteY350" fmla="*/ 4820 h 19998"/>
                <a:gd name="connsiteX351" fmla="*/ 2496 w 19998"/>
                <a:gd name="connsiteY351" fmla="*/ 4777 h 19998"/>
                <a:gd name="connsiteX352" fmla="*/ 2536 w 19998"/>
                <a:gd name="connsiteY352" fmla="*/ 4860 h 19998"/>
                <a:gd name="connsiteX353" fmla="*/ 2722 w 19998"/>
                <a:gd name="connsiteY353" fmla="*/ 4761 h 19998"/>
                <a:gd name="connsiteX354" fmla="*/ 2722 w 19998"/>
                <a:gd name="connsiteY354" fmla="*/ 4900 h 19998"/>
                <a:gd name="connsiteX355" fmla="*/ 2805 w 19998"/>
                <a:gd name="connsiteY355" fmla="*/ 4923 h 19998"/>
                <a:gd name="connsiteX356" fmla="*/ 2970 w 19998"/>
                <a:gd name="connsiteY356" fmla="*/ 5189 h 19998"/>
                <a:gd name="connsiteX357" fmla="*/ 3256 w 19998"/>
                <a:gd name="connsiteY357" fmla="*/ 5673 h 19998"/>
                <a:gd name="connsiteX358" fmla="*/ 3608 w 19998"/>
                <a:gd name="connsiteY358" fmla="*/ 5391 h 19998"/>
                <a:gd name="connsiteX359" fmla="*/ 3860 w 19998"/>
                <a:gd name="connsiteY359" fmla="*/ 5268 h 19998"/>
                <a:gd name="connsiteX360" fmla="*/ 3999 w 19998"/>
                <a:gd name="connsiteY360" fmla="*/ 5534 h 19998"/>
                <a:gd name="connsiteX361" fmla="*/ 4351 w 19998"/>
                <a:gd name="connsiteY361" fmla="*/ 5351 h 19998"/>
                <a:gd name="connsiteX362" fmla="*/ 4580 w 19998"/>
                <a:gd name="connsiteY362" fmla="*/ 5268 h 19998"/>
                <a:gd name="connsiteX363" fmla="*/ 4580 w 19998"/>
                <a:gd name="connsiteY363" fmla="*/ 5471 h 19998"/>
                <a:gd name="connsiteX364" fmla="*/ 4994 w 19998"/>
                <a:gd name="connsiteY364" fmla="*/ 5449 h 19998"/>
                <a:gd name="connsiteX365" fmla="*/ 5323 w 19998"/>
                <a:gd name="connsiteY365" fmla="*/ 5471 h 19998"/>
                <a:gd name="connsiteX366" fmla="*/ 5242 w 19998"/>
                <a:gd name="connsiteY366" fmla="*/ 5407 h 19998"/>
                <a:gd name="connsiteX367" fmla="*/ 4994 w 19998"/>
                <a:gd name="connsiteY367" fmla="*/ 5003 h 19998"/>
                <a:gd name="connsiteX368" fmla="*/ 4970 w 19998"/>
                <a:gd name="connsiteY368" fmla="*/ 5003 h 19998"/>
                <a:gd name="connsiteX369" fmla="*/ 5054 w 19998"/>
                <a:gd name="connsiteY369" fmla="*/ 4618 h 19998"/>
                <a:gd name="connsiteX370" fmla="*/ 5054 w 19998"/>
                <a:gd name="connsiteY370" fmla="*/ 4601 h 19998"/>
                <a:gd name="connsiteX371" fmla="*/ 5037 w 19998"/>
                <a:gd name="connsiteY371" fmla="*/ 4618 h 19998"/>
                <a:gd name="connsiteX372" fmla="*/ 5011 w 19998"/>
                <a:gd name="connsiteY372" fmla="*/ 4131 h 19998"/>
                <a:gd name="connsiteX373" fmla="*/ 4642 w 19998"/>
                <a:gd name="connsiteY373" fmla="*/ 3335 h 19998"/>
                <a:gd name="connsiteX374" fmla="*/ 4663 w 19998"/>
                <a:gd name="connsiteY374" fmla="*/ 3092 h 19998"/>
                <a:gd name="connsiteX375" fmla="*/ 4563 w 19998"/>
                <a:gd name="connsiteY375" fmla="*/ 3050 h 19998"/>
                <a:gd name="connsiteX376" fmla="*/ 4684 w 19998"/>
                <a:gd name="connsiteY376" fmla="*/ 2947 h 19998"/>
                <a:gd name="connsiteX377" fmla="*/ 5242 w 19998"/>
                <a:gd name="connsiteY377" fmla="*/ 3092 h 19998"/>
                <a:gd name="connsiteX378" fmla="*/ 5258 w 19998"/>
                <a:gd name="connsiteY378" fmla="*/ 3029 h 19998"/>
                <a:gd name="connsiteX379" fmla="*/ 5570 w 19998"/>
                <a:gd name="connsiteY379" fmla="*/ 3050 h 19998"/>
                <a:gd name="connsiteX380" fmla="*/ 5632 w 19998"/>
                <a:gd name="connsiteY380" fmla="*/ 3252 h 19998"/>
                <a:gd name="connsiteX381" fmla="*/ 5592 w 19998"/>
                <a:gd name="connsiteY381" fmla="*/ 3252 h 19998"/>
                <a:gd name="connsiteX382" fmla="*/ 5570 w 19998"/>
                <a:gd name="connsiteY382" fmla="*/ 3316 h 19998"/>
                <a:gd name="connsiteX383" fmla="*/ 5511 w 19998"/>
                <a:gd name="connsiteY383" fmla="*/ 3316 h 19998"/>
                <a:gd name="connsiteX384" fmla="*/ 5675 w 19998"/>
                <a:gd name="connsiteY384" fmla="*/ 3800 h 19998"/>
                <a:gd name="connsiteX385" fmla="*/ 5649 w 19998"/>
                <a:gd name="connsiteY385" fmla="*/ 3826 h 19998"/>
                <a:gd name="connsiteX386" fmla="*/ 5732 w 19998"/>
                <a:gd name="connsiteY386" fmla="*/ 3842 h 19998"/>
                <a:gd name="connsiteX387" fmla="*/ 5713 w 19998"/>
                <a:gd name="connsiteY387" fmla="*/ 3842 h 19998"/>
                <a:gd name="connsiteX388" fmla="*/ 5732 w 19998"/>
                <a:gd name="connsiteY388" fmla="*/ 3882 h 19998"/>
                <a:gd name="connsiteX389" fmla="*/ 5775 w 19998"/>
                <a:gd name="connsiteY389" fmla="*/ 3882 h 19998"/>
                <a:gd name="connsiteX390" fmla="*/ 5861 w 19998"/>
                <a:gd name="connsiteY390" fmla="*/ 3762 h 19998"/>
                <a:gd name="connsiteX391" fmla="*/ 6499 w 19998"/>
                <a:gd name="connsiteY391" fmla="*/ 3906 h 19998"/>
                <a:gd name="connsiteX392" fmla="*/ 7611 w 19998"/>
                <a:gd name="connsiteY392" fmla="*/ 3826 h 19998"/>
                <a:gd name="connsiteX393" fmla="*/ 7923 w 19998"/>
                <a:gd name="connsiteY393" fmla="*/ 3722 h 19998"/>
                <a:gd name="connsiteX394" fmla="*/ 8045 w 19998"/>
                <a:gd name="connsiteY394" fmla="*/ 3703 h 19998"/>
                <a:gd name="connsiteX395" fmla="*/ 7611 w 19998"/>
                <a:gd name="connsiteY395" fmla="*/ 3600 h 19998"/>
                <a:gd name="connsiteX396" fmla="*/ 7611 w 19998"/>
                <a:gd name="connsiteY396" fmla="*/ 3581 h 19998"/>
                <a:gd name="connsiteX397" fmla="*/ 7799 w 19998"/>
                <a:gd name="connsiteY397" fmla="*/ 3092 h 19998"/>
                <a:gd name="connsiteX398" fmla="*/ 9574 w 19998"/>
                <a:gd name="connsiteY398" fmla="*/ 2317 h 19998"/>
                <a:gd name="connsiteX399" fmla="*/ 9843 w 19998"/>
                <a:gd name="connsiteY399" fmla="*/ 1993 h 19998"/>
                <a:gd name="connsiteX400" fmla="*/ 9902 w 19998"/>
                <a:gd name="connsiteY400" fmla="*/ 2051 h 19998"/>
                <a:gd name="connsiteX401" fmla="*/ 10031 w 19998"/>
                <a:gd name="connsiteY401" fmla="*/ 2051 h 19998"/>
                <a:gd name="connsiteX402" fmla="*/ 9964 w 19998"/>
                <a:gd name="connsiteY402" fmla="*/ 1972 h 19998"/>
                <a:gd name="connsiteX403" fmla="*/ 9943 w 19998"/>
                <a:gd name="connsiteY403" fmla="*/ 1993 h 19998"/>
                <a:gd name="connsiteX404" fmla="*/ 9843 w 19998"/>
                <a:gd name="connsiteY404" fmla="*/ 1645 h 19998"/>
                <a:gd name="connsiteX405" fmla="*/ 9902 w 19998"/>
                <a:gd name="connsiteY405" fmla="*/ 1645 h 19998"/>
                <a:gd name="connsiteX406" fmla="*/ 9902 w 19998"/>
                <a:gd name="connsiteY406" fmla="*/ 1628 h 19998"/>
                <a:gd name="connsiteX407" fmla="*/ 9902 w 19998"/>
                <a:gd name="connsiteY407" fmla="*/ 1607 h 19998"/>
                <a:gd name="connsiteX408" fmla="*/ 9843 w 19998"/>
                <a:gd name="connsiteY408" fmla="*/ 1542 h 19998"/>
                <a:gd name="connsiteX409" fmla="*/ 9886 w 19998"/>
                <a:gd name="connsiteY409" fmla="*/ 1260 h 19998"/>
                <a:gd name="connsiteX410" fmla="*/ 9926 w 19998"/>
                <a:gd name="connsiteY410" fmla="*/ 1243 h 19998"/>
                <a:gd name="connsiteX411" fmla="*/ 9886 w 19998"/>
                <a:gd name="connsiteY411" fmla="*/ 815 h 19998"/>
                <a:gd name="connsiteX412" fmla="*/ 9902 w 19998"/>
                <a:gd name="connsiteY412" fmla="*/ 815 h 19998"/>
                <a:gd name="connsiteX413" fmla="*/ 9886 w 19998"/>
                <a:gd name="connsiteY413" fmla="*/ 484 h 19998"/>
                <a:gd name="connsiteX414" fmla="*/ 10645 w 19998"/>
                <a:gd name="connsiteY414" fmla="*/ 186 h 19998"/>
                <a:gd name="connsiteX415" fmla="*/ 11307 w 19998"/>
                <a:gd name="connsiteY415" fmla="*/ 0 h 19998"/>
                <a:gd name="connsiteX416" fmla="*/ 11431 w 19998"/>
                <a:gd name="connsiteY416" fmla="*/ 324 h 19998"/>
                <a:gd name="connsiteX417" fmla="*/ 11431 w 19998"/>
                <a:gd name="connsiteY417" fmla="*/ 630 h 19998"/>
                <a:gd name="connsiteX418" fmla="*/ 11577 w 19998"/>
                <a:gd name="connsiteY418" fmla="*/ 630 h 19998"/>
                <a:gd name="connsiteX419" fmla="*/ 11700 w 19998"/>
                <a:gd name="connsiteY419" fmla="*/ 832 h 19998"/>
                <a:gd name="connsiteX420" fmla="*/ 11822 w 19998"/>
                <a:gd name="connsiteY420" fmla="*/ 895 h 19998"/>
                <a:gd name="connsiteX421" fmla="*/ 12158 w 19998"/>
                <a:gd name="connsiteY421" fmla="*/ 670 h 19998"/>
                <a:gd name="connsiteX422" fmla="*/ 12279 w 19998"/>
                <a:gd name="connsiteY422" fmla="*/ 792 h 19998"/>
                <a:gd name="connsiteX423" fmla="*/ 12255 w 19998"/>
                <a:gd name="connsiteY423" fmla="*/ 815 h 19998"/>
                <a:gd name="connsiteX424" fmla="*/ 12360 w 19998"/>
                <a:gd name="connsiteY424" fmla="*/ 895 h 19998"/>
                <a:gd name="connsiteX425" fmla="*/ 12360 w 19998"/>
                <a:gd name="connsiteY425" fmla="*/ 912 h 19998"/>
                <a:gd name="connsiteX426" fmla="*/ 12339 w 19998"/>
                <a:gd name="connsiteY426" fmla="*/ 935 h 19998"/>
                <a:gd name="connsiteX427" fmla="*/ 12548 w 19998"/>
                <a:gd name="connsiteY427" fmla="*/ 1342 h 19998"/>
                <a:gd name="connsiteX428" fmla="*/ 12753 w 19998"/>
                <a:gd name="connsiteY428" fmla="*/ 1260 h 19998"/>
                <a:gd name="connsiteX429" fmla="*/ 12729 w 19998"/>
                <a:gd name="connsiteY429" fmla="*/ 1363 h 19998"/>
                <a:gd name="connsiteX430" fmla="*/ 12834 w 19998"/>
                <a:gd name="connsiteY430" fmla="*/ 1323 h 19998"/>
                <a:gd name="connsiteX431" fmla="*/ 12853 w 19998"/>
                <a:gd name="connsiteY431" fmla="*/ 1342 h 19998"/>
                <a:gd name="connsiteX432" fmla="*/ 12901 w 19998"/>
                <a:gd name="connsiteY432" fmla="*/ 1342 h 19998"/>
                <a:gd name="connsiteX433" fmla="*/ 13039 w 19998"/>
                <a:gd name="connsiteY433" fmla="*/ 1769 h 19998"/>
                <a:gd name="connsiteX434" fmla="*/ 13039 w 19998"/>
                <a:gd name="connsiteY434" fmla="*/ 1751 h 19998"/>
                <a:gd name="connsiteX435" fmla="*/ 13065 w 19998"/>
                <a:gd name="connsiteY435" fmla="*/ 1751 h 19998"/>
                <a:gd name="connsiteX436" fmla="*/ 13082 w 19998"/>
                <a:gd name="connsiteY436" fmla="*/ 1671 h 19998"/>
                <a:gd name="connsiteX437" fmla="*/ 13186 w 19998"/>
                <a:gd name="connsiteY437" fmla="*/ 1645 h 19998"/>
                <a:gd name="connsiteX438" fmla="*/ 13203 w 19998"/>
                <a:gd name="connsiteY438" fmla="*/ 1671 h 19998"/>
                <a:gd name="connsiteX439" fmla="*/ 13203 w 19998"/>
                <a:gd name="connsiteY439" fmla="*/ 1645 h 19998"/>
                <a:gd name="connsiteX440" fmla="*/ 13267 w 19998"/>
                <a:gd name="connsiteY440" fmla="*/ 1645 h 19998"/>
                <a:gd name="connsiteX441" fmla="*/ 13267 w 19998"/>
                <a:gd name="connsiteY441" fmla="*/ 1671 h 19998"/>
                <a:gd name="connsiteX442" fmla="*/ 13308 w 19998"/>
                <a:gd name="connsiteY442" fmla="*/ 1687 h 19998"/>
                <a:gd name="connsiteX443" fmla="*/ 13308 w 19998"/>
                <a:gd name="connsiteY443" fmla="*/ 1711 h 19998"/>
                <a:gd name="connsiteX444" fmla="*/ 13515 w 19998"/>
                <a:gd name="connsiteY444" fmla="*/ 1628 h 19998"/>
                <a:gd name="connsiteX445" fmla="*/ 13598 w 19998"/>
                <a:gd name="connsiteY445" fmla="*/ 1751 h 19998"/>
                <a:gd name="connsiteX446" fmla="*/ 13660 w 19998"/>
                <a:gd name="connsiteY446" fmla="*/ 1769 h 19998"/>
                <a:gd name="connsiteX447" fmla="*/ 13660 w 19998"/>
                <a:gd name="connsiteY447" fmla="*/ 1833 h 19998"/>
                <a:gd name="connsiteX448" fmla="*/ 13677 w 19998"/>
                <a:gd name="connsiteY448" fmla="*/ 1833 h 19998"/>
                <a:gd name="connsiteX449" fmla="*/ 13677 w 19998"/>
                <a:gd name="connsiteY449" fmla="*/ 1849 h 19998"/>
                <a:gd name="connsiteX450" fmla="*/ 13725 w 19998"/>
                <a:gd name="connsiteY450" fmla="*/ 1849 h 19998"/>
                <a:gd name="connsiteX451" fmla="*/ 13703 w 19998"/>
                <a:gd name="connsiteY451" fmla="*/ 1833 h 19998"/>
                <a:gd name="connsiteX452" fmla="*/ 13725 w 19998"/>
                <a:gd name="connsiteY452" fmla="*/ 1791 h 19998"/>
                <a:gd name="connsiteX453" fmla="*/ 13808 w 19998"/>
                <a:gd name="connsiteY453" fmla="*/ 1873 h 19998"/>
                <a:gd name="connsiteX454" fmla="*/ 13725 w 19998"/>
                <a:gd name="connsiteY454" fmla="*/ 2155 h 19998"/>
                <a:gd name="connsiteX455" fmla="*/ 13725 w 19998"/>
                <a:gd name="connsiteY455" fmla="*/ 2138 h 19998"/>
                <a:gd name="connsiteX456" fmla="*/ 13784 w 19998"/>
                <a:gd name="connsiteY456" fmla="*/ 2155 h 19998"/>
                <a:gd name="connsiteX457" fmla="*/ 13825 w 19998"/>
                <a:gd name="connsiteY457" fmla="*/ 2301 h 19998"/>
                <a:gd name="connsiteX458" fmla="*/ 13703 w 19998"/>
                <a:gd name="connsiteY458" fmla="*/ 2420 h 19998"/>
                <a:gd name="connsiteX459" fmla="*/ 13741 w 19998"/>
                <a:gd name="connsiteY459" fmla="*/ 2463 h 19998"/>
                <a:gd name="connsiteX460" fmla="*/ 13703 w 19998"/>
                <a:gd name="connsiteY460" fmla="*/ 2503 h 19998"/>
                <a:gd name="connsiteX461" fmla="*/ 13784 w 19998"/>
                <a:gd name="connsiteY461" fmla="*/ 2519 h 19998"/>
                <a:gd name="connsiteX462" fmla="*/ 13784 w 19998"/>
                <a:gd name="connsiteY462" fmla="*/ 2540 h 19998"/>
                <a:gd name="connsiteX463" fmla="*/ 13849 w 19998"/>
                <a:gd name="connsiteY463" fmla="*/ 2540 h 19998"/>
                <a:gd name="connsiteX464" fmla="*/ 14280 w 19998"/>
                <a:gd name="connsiteY464" fmla="*/ 2540 h 19998"/>
                <a:gd name="connsiteX465" fmla="*/ 14527 w 19998"/>
                <a:gd name="connsiteY465" fmla="*/ 2437 h 19998"/>
                <a:gd name="connsiteX466" fmla="*/ 14527 w 19998"/>
                <a:gd name="connsiteY466" fmla="*/ 2218 h 19998"/>
                <a:gd name="connsiteX467" fmla="*/ 14715 w 19998"/>
                <a:gd name="connsiteY467" fmla="*/ 2051 h 19998"/>
                <a:gd name="connsiteX468" fmla="*/ 14815 w 19998"/>
                <a:gd name="connsiteY468" fmla="*/ 2115 h 19998"/>
                <a:gd name="connsiteX469" fmla="*/ 14775 w 19998"/>
                <a:gd name="connsiteY469" fmla="*/ 2138 h 19998"/>
                <a:gd name="connsiteX470" fmla="*/ 14796 w 19998"/>
                <a:gd name="connsiteY470" fmla="*/ 2218 h 19998"/>
                <a:gd name="connsiteX471" fmla="*/ 14756 w 19998"/>
                <a:gd name="connsiteY471" fmla="*/ 2195 h 19998"/>
                <a:gd name="connsiteX472" fmla="*/ 14732 w 19998"/>
                <a:gd name="connsiteY472" fmla="*/ 2218 h 19998"/>
                <a:gd name="connsiteX473" fmla="*/ 14756 w 19998"/>
                <a:gd name="connsiteY473" fmla="*/ 2237 h 19998"/>
                <a:gd name="connsiteX474" fmla="*/ 14732 w 19998"/>
                <a:gd name="connsiteY474" fmla="*/ 2275 h 19998"/>
                <a:gd name="connsiteX475" fmla="*/ 14715 w 19998"/>
                <a:gd name="connsiteY475" fmla="*/ 2275 h 19998"/>
                <a:gd name="connsiteX476" fmla="*/ 14756 w 19998"/>
                <a:gd name="connsiteY476" fmla="*/ 2341 h 19998"/>
                <a:gd name="connsiteX477" fmla="*/ 14675 w 19998"/>
                <a:gd name="connsiteY477" fmla="*/ 2519 h 19998"/>
                <a:gd name="connsiteX478" fmla="*/ 14815 w 19998"/>
                <a:gd name="connsiteY478" fmla="*/ 2622 h 19998"/>
                <a:gd name="connsiteX479" fmla="*/ 14796 w 19998"/>
                <a:gd name="connsiteY479" fmla="*/ 2904 h 19998"/>
                <a:gd name="connsiteX480" fmla="*/ 14918 w 19998"/>
                <a:gd name="connsiteY480" fmla="*/ 2904 h 19998"/>
                <a:gd name="connsiteX481" fmla="*/ 14918 w 19998"/>
                <a:gd name="connsiteY481" fmla="*/ 2867 h 19998"/>
                <a:gd name="connsiteX482" fmla="*/ 15001 w 19998"/>
                <a:gd name="connsiteY482" fmla="*/ 2888 h 19998"/>
                <a:gd name="connsiteX483" fmla="*/ 15230 w 19998"/>
                <a:gd name="connsiteY483" fmla="*/ 3074 h 19998"/>
                <a:gd name="connsiteX484" fmla="*/ 15249 w 19998"/>
                <a:gd name="connsiteY484" fmla="*/ 3050 h 19998"/>
                <a:gd name="connsiteX485" fmla="*/ 15249 w 19998"/>
                <a:gd name="connsiteY485" fmla="*/ 3114 h 19998"/>
                <a:gd name="connsiteX486" fmla="*/ 15330 w 19998"/>
                <a:gd name="connsiteY486" fmla="*/ 3114 h 19998"/>
                <a:gd name="connsiteX487" fmla="*/ 15418 w 19998"/>
                <a:gd name="connsiteY487" fmla="*/ 3114 h 19998"/>
                <a:gd name="connsiteX488" fmla="*/ 15499 w 19998"/>
                <a:gd name="connsiteY488" fmla="*/ 3196 h 19998"/>
                <a:gd name="connsiteX489" fmla="*/ 15475 w 19998"/>
                <a:gd name="connsiteY489" fmla="*/ 3252 h 19998"/>
                <a:gd name="connsiteX490" fmla="*/ 15499 w 19998"/>
                <a:gd name="connsiteY490" fmla="*/ 3295 h 19998"/>
                <a:gd name="connsiteX491" fmla="*/ 15499 w 19998"/>
                <a:gd name="connsiteY491" fmla="*/ 3276 h 19998"/>
                <a:gd name="connsiteX492" fmla="*/ 15599 w 19998"/>
                <a:gd name="connsiteY492" fmla="*/ 3276 h 19998"/>
                <a:gd name="connsiteX493" fmla="*/ 15704 w 19998"/>
                <a:gd name="connsiteY493" fmla="*/ 3374 h 19998"/>
                <a:gd name="connsiteX494" fmla="*/ 15682 w 19998"/>
                <a:gd name="connsiteY494" fmla="*/ 3414 h 19998"/>
                <a:gd name="connsiteX495" fmla="*/ 15723 w 19998"/>
                <a:gd name="connsiteY495" fmla="*/ 3478 h 19998"/>
                <a:gd name="connsiteX496" fmla="*/ 15704 w 19998"/>
                <a:gd name="connsiteY496" fmla="*/ 3497 h 19998"/>
                <a:gd name="connsiteX497" fmla="*/ 15747 w 19998"/>
                <a:gd name="connsiteY497" fmla="*/ 3534 h 19998"/>
                <a:gd name="connsiteX498" fmla="*/ 15747 w 19998"/>
                <a:gd name="connsiteY498" fmla="*/ 3518 h 19998"/>
                <a:gd name="connsiteX499" fmla="*/ 15935 w 19998"/>
                <a:gd name="connsiteY499" fmla="*/ 3478 h 19998"/>
                <a:gd name="connsiteX500" fmla="*/ 15935 w 19998"/>
                <a:gd name="connsiteY500" fmla="*/ 3518 h 19998"/>
                <a:gd name="connsiteX501" fmla="*/ 15951 w 19998"/>
                <a:gd name="connsiteY501" fmla="*/ 3518 h 19998"/>
                <a:gd name="connsiteX502" fmla="*/ 15992 w 19998"/>
                <a:gd name="connsiteY502" fmla="*/ 3414 h 19998"/>
                <a:gd name="connsiteX503" fmla="*/ 16156 w 19998"/>
                <a:gd name="connsiteY503" fmla="*/ 3414 h 19998"/>
                <a:gd name="connsiteX504" fmla="*/ 16156 w 19998"/>
                <a:gd name="connsiteY504" fmla="*/ 3374 h 19998"/>
                <a:gd name="connsiteX505" fmla="*/ 16302 w 19998"/>
                <a:gd name="connsiteY505" fmla="*/ 3436 h 19998"/>
                <a:gd name="connsiteX506" fmla="*/ 16285 w 19998"/>
                <a:gd name="connsiteY506" fmla="*/ 3454 h 19998"/>
                <a:gd name="connsiteX507" fmla="*/ 16366 w 19998"/>
                <a:gd name="connsiteY507" fmla="*/ 3518 h 19998"/>
                <a:gd name="connsiteX508" fmla="*/ 16490 w 19998"/>
                <a:gd name="connsiteY508" fmla="*/ 3518 h 19998"/>
                <a:gd name="connsiteX509" fmla="*/ 16506 w 19998"/>
                <a:gd name="connsiteY509" fmla="*/ 3600 h 19998"/>
                <a:gd name="connsiteX510" fmla="*/ 16590 w 19998"/>
                <a:gd name="connsiteY510" fmla="*/ 3624 h 19998"/>
                <a:gd name="connsiteX511" fmla="*/ 16611 w 19998"/>
                <a:gd name="connsiteY511" fmla="*/ 3581 h 19998"/>
                <a:gd name="connsiteX512" fmla="*/ 16694 w 19998"/>
                <a:gd name="connsiteY512" fmla="*/ 3600 h 19998"/>
                <a:gd name="connsiteX513" fmla="*/ 16694 w 19998"/>
                <a:gd name="connsiteY513" fmla="*/ 3560 h 19998"/>
                <a:gd name="connsiteX514" fmla="*/ 16716 w 19998"/>
                <a:gd name="connsiteY514" fmla="*/ 3560 h 19998"/>
                <a:gd name="connsiteX515" fmla="*/ 16716 w 19998"/>
                <a:gd name="connsiteY515" fmla="*/ 3518 h 19998"/>
                <a:gd name="connsiteX516" fmla="*/ 16759 w 19998"/>
                <a:gd name="connsiteY516" fmla="*/ 3497 h 19998"/>
                <a:gd name="connsiteX517" fmla="*/ 16759 w 19998"/>
                <a:gd name="connsiteY517" fmla="*/ 3478 h 19998"/>
                <a:gd name="connsiteX518" fmla="*/ 16940 w 19998"/>
                <a:gd name="connsiteY518" fmla="*/ 3478 h 19998"/>
                <a:gd name="connsiteX519" fmla="*/ 17085 w 19998"/>
                <a:gd name="connsiteY519" fmla="*/ 3560 h 19998"/>
                <a:gd name="connsiteX520" fmla="*/ 17085 w 19998"/>
                <a:gd name="connsiteY520" fmla="*/ 3534 h 19998"/>
                <a:gd name="connsiteX521" fmla="*/ 17192 w 19998"/>
                <a:gd name="connsiteY521" fmla="*/ 3518 h 19998"/>
                <a:gd name="connsiteX522" fmla="*/ 17192 w 19998"/>
                <a:gd name="connsiteY522" fmla="*/ 3534 h 19998"/>
                <a:gd name="connsiteX523" fmla="*/ 17373 w 19998"/>
                <a:gd name="connsiteY523" fmla="*/ 3640 h 19998"/>
                <a:gd name="connsiteX524" fmla="*/ 17354 w 19998"/>
                <a:gd name="connsiteY524" fmla="*/ 3663 h 19998"/>
                <a:gd name="connsiteX525" fmla="*/ 17437 w 19998"/>
                <a:gd name="connsiteY525" fmla="*/ 3783 h 19998"/>
                <a:gd name="connsiteX526" fmla="*/ 17397 w 19998"/>
                <a:gd name="connsiteY526" fmla="*/ 3783 h 19998"/>
                <a:gd name="connsiteX527" fmla="*/ 17414 w 19998"/>
                <a:gd name="connsiteY527" fmla="*/ 3826 h 19998"/>
                <a:gd name="connsiteX528" fmla="*/ 17437 w 19998"/>
                <a:gd name="connsiteY528" fmla="*/ 3826 h 19998"/>
                <a:gd name="connsiteX529" fmla="*/ 17602 w 19998"/>
                <a:gd name="connsiteY529" fmla="*/ 4028 h 19998"/>
                <a:gd name="connsiteX530" fmla="*/ 17623 w 19998"/>
                <a:gd name="connsiteY530" fmla="*/ 4091 h 19998"/>
                <a:gd name="connsiteX531" fmla="*/ 17642 w 19998"/>
                <a:gd name="connsiteY531" fmla="*/ 4091 h 19998"/>
                <a:gd name="connsiteX532" fmla="*/ 17683 w 19998"/>
                <a:gd name="connsiteY532" fmla="*/ 4211 h 19998"/>
                <a:gd name="connsiteX533" fmla="*/ 17849 w 19998"/>
                <a:gd name="connsiteY533" fmla="*/ 4211 h 19998"/>
                <a:gd name="connsiteX534" fmla="*/ 17849 w 19998"/>
                <a:gd name="connsiteY534" fmla="*/ 4171 h 19998"/>
                <a:gd name="connsiteX535" fmla="*/ 17871 w 19998"/>
                <a:gd name="connsiteY535" fmla="*/ 4171 h 19998"/>
                <a:gd name="connsiteX536" fmla="*/ 17830 w 19998"/>
                <a:gd name="connsiteY536" fmla="*/ 4091 h 19998"/>
                <a:gd name="connsiteX537" fmla="*/ 17871 w 19998"/>
                <a:gd name="connsiteY537" fmla="*/ 4065 h 19998"/>
                <a:gd name="connsiteX538" fmla="*/ 17935 w 19998"/>
                <a:gd name="connsiteY538" fmla="*/ 4091 h 19998"/>
                <a:gd name="connsiteX539" fmla="*/ 17976 w 19998"/>
                <a:gd name="connsiteY539" fmla="*/ 4065 h 19998"/>
                <a:gd name="connsiteX540" fmla="*/ 18019 w 19998"/>
                <a:gd name="connsiteY540" fmla="*/ 4091 h 19998"/>
                <a:gd name="connsiteX541" fmla="*/ 18140 w 19998"/>
                <a:gd name="connsiteY541" fmla="*/ 4131 h 19998"/>
                <a:gd name="connsiteX542" fmla="*/ 18183 w 19998"/>
                <a:gd name="connsiteY542" fmla="*/ 4293 h 19998"/>
                <a:gd name="connsiteX543" fmla="*/ 18200 w 19998"/>
                <a:gd name="connsiteY543" fmla="*/ 4293 h 19998"/>
                <a:gd name="connsiteX544" fmla="*/ 18223 w 19998"/>
                <a:gd name="connsiteY544" fmla="*/ 4211 h 19998"/>
                <a:gd name="connsiteX545" fmla="*/ 18240 w 19998"/>
                <a:gd name="connsiteY545" fmla="*/ 4211 h 19998"/>
                <a:gd name="connsiteX546" fmla="*/ 18240 w 19998"/>
                <a:gd name="connsiteY546" fmla="*/ 4230 h 19998"/>
                <a:gd name="connsiteX547" fmla="*/ 18281 w 19998"/>
                <a:gd name="connsiteY547" fmla="*/ 4230 h 19998"/>
                <a:gd name="connsiteX548" fmla="*/ 18328 w 19998"/>
                <a:gd name="connsiteY548" fmla="*/ 4270 h 19998"/>
                <a:gd name="connsiteX549" fmla="*/ 18369 w 19998"/>
                <a:gd name="connsiteY549" fmla="*/ 4253 h 19998"/>
                <a:gd name="connsiteX550" fmla="*/ 18388 w 19998"/>
                <a:gd name="connsiteY550" fmla="*/ 4270 h 19998"/>
                <a:gd name="connsiteX551" fmla="*/ 18531 w 19998"/>
                <a:gd name="connsiteY551" fmla="*/ 4253 h 19998"/>
                <a:gd name="connsiteX552" fmla="*/ 18531 w 19998"/>
                <a:gd name="connsiteY552" fmla="*/ 4270 h 19998"/>
                <a:gd name="connsiteX553" fmla="*/ 18631 w 19998"/>
                <a:gd name="connsiteY553" fmla="*/ 4211 h 19998"/>
                <a:gd name="connsiteX554" fmla="*/ 18631 w 19998"/>
                <a:gd name="connsiteY554" fmla="*/ 4131 h 19998"/>
                <a:gd name="connsiteX555" fmla="*/ 18762 w 19998"/>
                <a:gd name="connsiteY555" fmla="*/ 4108 h 19998"/>
                <a:gd name="connsiteX556" fmla="*/ 18778 w 19998"/>
                <a:gd name="connsiteY556" fmla="*/ 4148 h 19998"/>
                <a:gd name="connsiteX557" fmla="*/ 18821 w 19998"/>
                <a:gd name="connsiteY557" fmla="*/ 4131 h 19998"/>
                <a:gd name="connsiteX558" fmla="*/ 18943 w 19998"/>
                <a:gd name="connsiteY558" fmla="*/ 4333 h 19998"/>
                <a:gd name="connsiteX559" fmla="*/ 19047 w 19998"/>
                <a:gd name="connsiteY559" fmla="*/ 4333 h 19998"/>
                <a:gd name="connsiteX560" fmla="*/ 19064 w 19998"/>
                <a:gd name="connsiteY560" fmla="*/ 4392 h 19998"/>
                <a:gd name="connsiteX561" fmla="*/ 19152 w 19998"/>
                <a:gd name="connsiteY561" fmla="*/ 4392 h 19998"/>
                <a:gd name="connsiteX562" fmla="*/ 19152 w 19998"/>
                <a:gd name="connsiteY562" fmla="*/ 4373 h 19998"/>
                <a:gd name="connsiteX563" fmla="*/ 19212 w 19998"/>
                <a:gd name="connsiteY563" fmla="*/ 4373 h 19998"/>
                <a:gd name="connsiteX564" fmla="*/ 19212 w 19998"/>
                <a:gd name="connsiteY564" fmla="*/ 4392 h 19998"/>
                <a:gd name="connsiteX565" fmla="*/ 19317 w 19998"/>
                <a:gd name="connsiteY565" fmla="*/ 4333 h 19998"/>
                <a:gd name="connsiteX566" fmla="*/ 19417 w 19998"/>
                <a:gd name="connsiteY566" fmla="*/ 4392 h 19998"/>
                <a:gd name="connsiteX567" fmla="*/ 19443 w 19998"/>
                <a:gd name="connsiteY567" fmla="*/ 4373 h 19998"/>
                <a:gd name="connsiteX568" fmla="*/ 19500 w 19998"/>
                <a:gd name="connsiteY568" fmla="*/ 4373 h 19998"/>
                <a:gd name="connsiteX569" fmla="*/ 19521 w 19998"/>
                <a:gd name="connsiteY569" fmla="*/ 4352 h 19998"/>
                <a:gd name="connsiteX570" fmla="*/ 19998 w 19998"/>
                <a:gd name="connsiteY570" fmla="*/ 4512 h 19998"/>
                <a:gd name="connsiteX571" fmla="*/ 19750 w 19998"/>
                <a:gd name="connsiteY571" fmla="*/ 4939 h 19998"/>
                <a:gd name="connsiteX572" fmla="*/ 19712 w 19998"/>
                <a:gd name="connsiteY572" fmla="*/ 4939 h 19998"/>
                <a:gd name="connsiteX573" fmla="*/ 19686 w 19998"/>
                <a:gd name="connsiteY573" fmla="*/ 5003 h 19998"/>
                <a:gd name="connsiteX574" fmla="*/ 19645 w 19998"/>
                <a:gd name="connsiteY574" fmla="*/ 5003 h 19998"/>
                <a:gd name="connsiteX575" fmla="*/ 19131 w 19998"/>
                <a:gd name="connsiteY575" fmla="*/ 6512 h 19998"/>
                <a:gd name="connsiteX576" fmla="*/ 19236 w 19998"/>
                <a:gd name="connsiteY576" fmla="*/ 7750 h 19998"/>
                <a:gd name="connsiteX577" fmla="*/ 19212 w 19998"/>
                <a:gd name="connsiteY577" fmla="*/ 7750 h 19998"/>
                <a:gd name="connsiteX578" fmla="*/ 19090 w 19998"/>
                <a:gd name="connsiteY578" fmla="*/ 7870 h 19998"/>
                <a:gd name="connsiteX579" fmla="*/ 19152 w 19998"/>
                <a:gd name="connsiteY579" fmla="*/ 7853 h 19998"/>
                <a:gd name="connsiteX580" fmla="*/ 19064 w 19998"/>
                <a:gd name="connsiteY580" fmla="*/ 7973 h 19998"/>
                <a:gd name="connsiteX581" fmla="*/ 18983 w 19998"/>
                <a:gd name="connsiteY581" fmla="*/ 7973 h 19998"/>
                <a:gd name="connsiteX582" fmla="*/ 18714 w 19998"/>
                <a:gd name="connsiteY582" fmla="*/ 8135 h 19998"/>
                <a:gd name="connsiteX583" fmla="*/ 18695 w 19998"/>
                <a:gd name="connsiteY583" fmla="*/ 8093 h 19998"/>
                <a:gd name="connsiteX584" fmla="*/ 18614 w 19998"/>
                <a:gd name="connsiteY584" fmla="*/ 7997 h 19998"/>
                <a:gd name="connsiteX585" fmla="*/ 18304 w 19998"/>
                <a:gd name="connsiteY58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905 w 19998"/>
                <a:gd name="connsiteY187" fmla="*/ 19706 h 19998"/>
                <a:gd name="connsiteX188" fmla="*/ 11741 w 19998"/>
                <a:gd name="connsiteY188" fmla="*/ 19810 h 19998"/>
                <a:gd name="connsiteX189" fmla="*/ 11577 w 19998"/>
                <a:gd name="connsiteY189" fmla="*/ 19810 h 19998"/>
                <a:gd name="connsiteX190" fmla="*/ 11577 w 19998"/>
                <a:gd name="connsiteY190" fmla="*/ 19875 h 19998"/>
                <a:gd name="connsiteX191" fmla="*/ 11553 w 19998"/>
                <a:gd name="connsiteY191" fmla="*/ 19875 h 19998"/>
                <a:gd name="connsiteX192" fmla="*/ 11577 w 19998"/>
                <a:gd name="connsiteY192" fmla="*/ 19972 h 19998"/>
                <a:gd name="connsiteX193" fmla="*/ 11388 w 19998"/>
                <a:gd name="connsiteY193" fmla="*/ 19934 h 19998"/>
                <a:gd name="connsiteX194" fmla="*/ 11348 w 19998"/>
                <a:gd name="connsiteY194" fmla="*/ 19998 h 19998"/>
                <a:gd name="connsiteX195" fmla="*/ 10645 w 19998"/>
                <a:gd name="connsiteY195" fmla="*/ 19810 h 19998"/>
                <a:gd name="connsiteX196" fmla="*/ 10441 w 19998"/>
                <a:gd name="connsiteY196" fmla="*/ 19955 h 19998"/>
                <a:gd name="connsiteX197" fmla="*/ 10295 w 19998"/>
                <a:gd name="connsiteY197" fmla="*/ 19732 h 19998"/>
                <a:gd name="connsiteX198" fmla="*/ 9964 w 19998"/>
                <a:gd name="connsiteY198" fmla="*/ 19626 h 19998"/>
                <a:gd name="connsiteX199" fmla="*/ 9990 w 19998"/>
                <a:gd name="connsiteY199" fmla="*/ 19467 h 19998"/>
                <a:gd name="connsiteX200" fmla="*/ 9533 w 19998"/>
                <a:gd name="connsiteY200" fmla="*/ 19262 h 19998"/>
                <a:gd name="connsiteX201" fmla="*/ 9452 w 19998"/>
                <a:gd name="connsiteY201" fmla="*/ 19368 h 19998"/>
                <a:gd name="connsiteX202" fmla="*/ 9288 w 19998"/>
                <a:gd name="connsiteY202" fmla="*/ 19076 h 19998"/>
                <a:gd name="connsiteX203" fmla="*/ 8935 w 19998"/>
                <a:gd name="connsiteY203" fmla="*/ 19076 h 19998"/>
                <a:gd name="connsiteX204" fmla="*/ 8478 w 19998"/>
                <a:gd name="connsiteY204" fmla="*/ 18837 h 19998"/>
                <a:gd name="connsiteX205" fmla="*/ 8357 w 19998"/>
                <a:gd name="connsiteY205" fmla="*/ 18820 h 19998"/>
                <a:gd name="connsiteX206" fmla="*/ 8169 w 19998"/>
                <a:gd name="connsiteY206" fmla="*/ 18773 h 19998"/>
                <a:gd name="connsiteX207" fmla="*/ 8128 w 19998"/>
                <a:gd name="connsiteY207" fmla="*/ 18820 h 19998"/>
                <a:gd name="connsiteX208" fmla="*/ 8128 w 19998"/>
                <a:gd name="connsiteY208" fmla="*/ 18957 h 19998"/>
                <a:gd name="connsiteX209" fmla="*/ 8150 w 19998"/>
                <a:gd name="connsiteY209" fmla="*/ 19142 h 19998"/>
                <a:gd name="connsiteX210" fmla="*/ 8007 w 19998"/>
                <a:gd name="connsiteY210" fmla="*/ 19119 h 19998"/>
                <a:gd name="connsiteX211" fmla="*/ 7676 w 19998"/>
                <a:gd name="connsiteY211" fmla="*/ 19119 h 19998"/>
                <a:gd name="connsiteX212" fmla="*/ 7511 w 19998"/>
                <a:gd name="connsiteY212" fmla="*/ 19159 h 19998"/>
                <a:gd name="connsiteX213" fmla="*/ 6892 w 19998"/>
                <a:gd name="connsiteY213" fmla="*/ 19102 h 19998"/>
                <a:gd name="connsiteX214" fmla="*/ 6730 w 19998"/>
                <a:gd name="connsiteY214" fmla="*/ 18877 h 19998"/>
                <a:gd name="connsiteX215" fmla="*/ 6599 w 19998"/>
                <a:gd name="connsiteY215" fmla="*/ 18837 h 19998"/>
                <a:gd name="connsiteX216" fmla="*/ 6478 w 19998"/>
                <a:gd name="connsiteY216" fmla="*/ 18731 h 19998"/>
                <a:gd name="connsiteX217" fmla="*/ 6254 w 19998"/>
                <a:gd name="connsiteY217" fmla="*/ 18858 h 19998"/>
                <a:gd name="connsiteX218" fmla="*/ 6149 w 19998"/>
                <a:gd name="connsiteY218" fmla="*/ 18773 h 19998"/>
                <a:gd name="connsiteX219" fmla="*/ 6066 w 19998"/>
                <a:gd name="connsiteY219" fmla="*/ 18877 h 19998"/>
                <a:gd name="connsiteX220" fmla="*/ 5861 w 19998"/>
                <a:gd name="connsiteY220" fmla="*/ 18632 h 19998"/>
                <a:gd name="connsiteX221" fmla="*/ 5732 w 19998"/>
                <a:gd name="connsiteY221" fmla="*/ 18447 h 19998"/>
                <a:gd name="connsiteX222" fmla="*/ 5075 w 19998"/>
                <a:gd name="connsiteY222" fmla="*/ 18310 h 19998"/>
                <a:gd name="connsiteX223" fmla="*/ 4806 w 19998"/>
                <a:gd name="connsiteY223" fmla="*/ 18165 h 19998"/>
                <a:gd name="connsiteX224" fmla="*/ 4725 w 19998"/>
                <a:gd name="connsiteY224" fmla="*/ 18247 h 19998"/>
                <a:gd name="connsiteX225" fmla="*/ 4515 w 19998"/>
                <a:gd name="connsiteY225" fmla="*/ 18101 h 19998"/>
                <a:gd name="connsiteX226" fmla="*/ 4684 w 19998"/>
                <a:gd name="connsiteY226" fmla="*/ 17737 h 19998"/>
                <a:gd name="connsiteX227" fmla="*/ 4415 w 19998"/>
                <a:gd name="connsiteY227" fmla="*/ 17634 h 19998"/>
                <a:gd name="connsiteX228" fmla="*/ 4294 w 19998"/>
                <a:gd name="connsiteY228" fmla="*/ 17594 h 19998"/>
                <a:gd name="connsiteX229" fmla="*/ 4103 w 19998"/>
                <a:gd name="connsiteY229" fmla="*/ 17617 h 19998"/>
                <a:gd name="connsiteX230" fmla="*/ 4063 w 19998"/>
                <a:gd name="connsiteY230" fmla="*/ 17495 h 19998"/>
                <a:gd name="connsiteX231" fmla="*/ 4025 w 19998"/>
                <a:gd name="connsiteY231" fmla="*/ 17432 h 19998"/>
                <a:gd name="connsiteX232" fmla="*/ 4251 w 19998"/>
                <a:gd name="connsiteY232" fmla="*/ 17389 h 19998"/>
                <a:gd name="connsiteX233" fmla="*/ 4251 w 19998"/>
                <a:gd name="connsiteY233" fmla="*/ 17373 h 19998"/>
                <a:gd name="connsiteX234" fmla="*/ 4499 w 19998"/>
                <a:gd name="connsiteY234" fmla="*/ 17084 h 19998"/>
                <a:gd name="connsiteX235" fmla="*/ 5037 w 19998"/>
                <a:gd name="connsiteY235" fmla="*/ 14969 h 19998"/>
                <a:gd name="connsiteX236" fmla="*/ 5011 w 19998"/>
                <a:gd name="connsiteY236" fmla="*/ 14767 h 19998"/>
                <a:gd name="connsiteX237" fmla="*/ 5218 w 19998"/>
                <a:gd name="connsiteY237" fmla="*/ 14525 h 19998"/>
                <a:gd name="connsiteX238" fmla="*/ 5427 w 19998"/>
                <a:gd name="connsiteY238" fmla="*/ 14583 h 19998"/>
                <a:gd name="connsiteX239" fmla="*/ 5444 w 19998"/>
                <a:gd name="connsiteY239" fmla="*/ 14525 h 19998"/>
                <a:gd name="connsiteX240" fmla="*/ 5387 w 19998"/>
                <a:gd name="connsiteY240" fmla="*/ 14464 h 19998"/>
                <a:gd name="connsiteX241" fmla="*/ 5427 w 19998"/>
                <a:gd name="connsiteY241" fmla="*/ 14485 h 19998"/>
                <a:gd name="connsiteX242" fmla="*/ 5427 w 19998"/>
                <a:gd name="connsiteY242" fmla="*/ 14464 h 19998"/>
                <a:gd name="connsiteX243" fmla="*/ 5218 w 19998"/>
                <a:gd name="connsiteY243" fmla="*/ 14318 h 19998"/>
                <a:gd name="connsiteX244" fmla="*/ 5075 w 19998"/>
                <a:gd name="connsiteY244" fmla="*/ 14647 h 19998"/>
                <a:gd name="connsiteX245" fmla="*/ 5037 w 19998"/>
                <a:gd name="connsiteY245" fmla="*/ 14623 h 19998"/>
                <a:gd name="connsiteX246" fmla="*/ 5427 w 19998"/>
                <a:gd name="connsiteY246" fmla="*/ 12509 h 19998"/>
                <a:gd name="connsiteX247" fmla="*/ 5470 w 19998"/>
                <a:gd name="connsiteY247" fmla="*/ 12492 h 19998"/>
                <a:gd name="connsiteX248" fmla="*/ 5511 w 19998"/>
                <a:gd name="connsiteY248" fmla="*/ 12548 h 19998"/>
                <a:gd name="connsiteX249" fmla="*/ 5961 w 19998"/>
                <a:gd name="connsiteY249" fmla="*/ 13284 h 19998"/>
                <a:gd name="connsiteX250" fmla="*/ 6352 w 19998"/>
                <a:gd name="connsiteY250" fmla="*/ 14017 h 19998"/>
                <a:gd name="connsiteX251" fmla="*/ 6352 w 19998"/>
                <a:gd name="connsiteY251" fmla="*/ 13808 h 19998"/>
                <a:gd name="connsiteX252" fmla="*/ 6001 w 19998"/>
                <a:gd name="connsiteY252" fmla="*/ 13058 h 19998"/>
                <a:gd name="connsiteX253" fmla="*/ 5675 w 19998"/>
                <a:gd name="connsiteY253" fmla="*/ 12532 h 19998"/>
                <a:gd name="connsiteX254" fmla="*/ 5551 w 19998"/>
                <a:gd name="connsiteY254" fmla="*/ 12410 h 19998"/>
                <a:gd name="connsiteX255" fmla="*/ 5258 w 19998"/>
                <a:gd name="connsiteY255" fmla="*/ 12227 h 19998"/>
                <a:gd name="connsiteX256" fmla="*/ 5242 w 19998"/>
                <a:gd name="connsiteY256" fmla="*/ 12243 h 19998"/>
                <a:gd name="connsiteX257" fmla="*/ 5175 w 19998"/>
                <a:gd name="connsiteY257" fmla="*/ 11961 h 19998"/>
                <a:gd name="connsiteX258" fmla="*/ 5363 w 19998"/>
                <a:gd name="connsiteY258" fmla="*/ 11961 h 19998"/>
                <a:gd name="connsiteX259" fmla="*/ 5487 w 19998"/>
                <a:gd name="connsiteY259" fmla="*/ 11653 h 19998"/>
                <a:gd name="connsiteX260" fmla="*/ 5470 w 19998"/>
                <a:gd name="connsiteY260" fmla="*/ 11653 h 19998"/>
                <a:gd name="connsiteX261" fmla="*/ 5470 w 19998"/>
                <a:gd name="connsiteY261" fmla="*/ 11637 h 19998"/>
                <a:gd name="connsiteX262" fmla="*/ 5444 w 19998"/>
                <a:gd name="connsiteY262" fmla="*/ 11268 h 19998"/>
                <a:gd name="connsiteX263" fmla="*/ 5339 w 19998"/>
                <a:gd name="connsiteY263" fmla="*/ 11146 h 19998"/>
                <a:gd name="connsiteX264" fmla="*/ 5251 w 19998"/>
                <a:gd name="connsiteY264" fmla="*/ 10849 h 19998"/>
                <a:gd name="connsiteX265" fmla="*/ 4784 w 19998"/>
                <a:gd name="connsiteY265" fmla="*/ 10539 h 19998"/>
                <a:gd name="connsiteX266" fmla="*/ 4603 w 19998"/>
                <a:gd name="connsiteY266" fmla="*/ 10497 h 19998"/>
                <a:gd name="connsiteX267" fmla="*/ 4620 w 19998"/>
                <a:gd name="connsiteY267" fmla="*/ 10476 h 19998"/>
                <a:gd name="connsiteX268" fmla="*/ 3877 w 19998"/>
                <a:gd name="connsiteY268" fmla="*/ 9395 h 19998"/>
                <a:gd name="connsiteX269" fmla="*/ 3941 w 19998"/>
                <a:gd name="connsiteY269" fmla="*/ 9353 h 19998"/>
                <a:gd name="connsiteX270" fmla="*/ 3918 w 19998"/>
                <a:gd name="connsiteY270" fmla="*/ 9353 h 19998"/>
                <a:gd name="connsiteX271" fmla="*/ 4168 w 19998"/>
                <a:gd name="connsiteY271" fmla="*/ 9071 h 19998"/>
                <a:gd name="connsiteX272" fmla="*/ 3753 w 19998"/>
                <a:gd name="connsiteY272" fmla="*/ 8829 h 19998"/>
                <a:gd name="connsiteX273" fmla="*/ 3899 w 19998"/>
                <a:gd name="connsiteY273" fmla="*/ 8645 h 19998"/>
                <a:gd name="connsiteX274" fmla="*/ 3899 w 19998"/>
                <a:gd name="connsiteY274" fmla="*/ 8521 h 19998"/>
                <a:gd name="connsiteX275" fmla="*/ 4472 w 19998"/>
                <a:gd name="connsiteY275" fmla="*/ 8666 h 19998"/>
                <a:gd name="connsiteX276" fmla="*/ 3877 w 19998"/>
                <a:gd name="connsiteY276" fmla="*/ 8457 h 19998"/>
                <a:gd name="connsiteX277" fmla="*/ 3689 w 19998"/>
                <a:gd name="connsiteY277" fmla="*/ 8587 h 19998"/>
                <a:gd name="connsiteX278" fmla="*/ 3360 w 19998"/>
                <a:gd name="connsiteY278" fmla="*/ 8401 h 19998"/>
                <a:gd name="connsiteX279" fmla="*/ 3303 w 19998"/>
                <a:gd name="connsiteY279" fmla="*/ 8239 h 19998"/>
                <a:gd name="connsiteX280" fmla="*/ 3465 w 19998"/>
                <a:gd name="connsiteY280" fmla="*/ 8077 h 19998"/>
                <a:gd name="connsiteX281" fmla="*/ 3344 w 19998"/>
                <a:gd name="connsiteY281" fmla="*/ 7910 h 19998"/>
                <a:gd name="connsiteX282" fmla="*/ 2844 w 19998"/>
                <a:gd name="connsiteY282" fmla="*/ 7933 h 19998"/>
                <a:gd name="connsiteX283" fmla="*/ 3115 w 19998"/>
                <a:gd name="connsiteY283" fmla="*/ 7651 h 19998"/>
                <a:gd name="connsiteX284" fmla="*/ 2477 w 19998"/>
                <a:gd name="connsiteY284" fmla="*/ 7750 h 19998"/>
                <a:gd name="connsiteX285" fmla="*/ 2477 w 19998"/>
                <a:gd name="connsiteY285" fmla="*/ 7973 h 19998"/>
                <a:gd name="connsiteX286" fmla="*/ 2127 w 19998"/>
                <a:gd name="connsiteY286" fmla="*/ 7442 h 19998"/>
                <a:gd name="connsiteX287" fmla="*/ 1831 w 19998"/>
                <a:gd name="connsiteY287" fmla="*/ 7261 h 19998"/>
                <a:gd name="connsiteX288" fmla="*/ 1260 w 19998"/>
                <a:gd name="connsiteY288" fmla="*/ 6996 h 19998"/>
                <a:gd name="connsiteX289" fmla="*/ 1276 w 19998"/>
                <a:gd name="connsiteY289" fmla="*/ 6975 h 19998"/>
                <a:gd name="connsiteX290" fmla="*/ 1260 w 19998"/>
                <a:gd name="connsiteY290" fmla="*/ 6958 h 19998"/>
                <a:gd name="connsiteX291" fmla="*/ 1172 w 19998"/>
                <a:gd name="connsiteY291" fmla="*/ 6892 h 19998"/>
                <a:gd name="connsiteX292" fmla="*/ 886 w 19998"/>
                <a:gd name="connsiteY292" fmla="*/ 6975 h 19998"/>
                <a:gd name="connsiteX293" fmla="*/ 679 w 19998"/>
                <a:gd name="connsiteY293" fmla="*/ 7099 h 19998"/>
                <a:gd name="connsiteX294" fmla="*/ 533 w 19998"/>
                <a:gd name="connsiteY294" fmla="*/ 7078 h 19998"/>
                <a:gd name="connsiteX295" fmla="*/ 533 w 19998"/>
                <a:gd name="connsiteY295" fmla="*/ 7022 h 19998"/>
                <a:gd name="connsiteX296" fmla="*/ 574 w 19998"/>
                <a:gd name="connsiteY296" fmla="*/ 6996 h 19998"/>
                <a:gd name="connsiteX297" fmla="*/ 305 w 19998"/>
                <a:gd name="connsiteY297" fmla="*/ 6568 h 19998"/>
                <a:gd name="connsiteX298" fmla="*/ 264 w 19998"/>
                <a:gd name="connsiteY298" fmla="*/ 6594 h 19998"/>
                <a:gd name="connsiteX299" fmla="*/ 164 w 19998"/>
                <a:gd name="connsiteY299" fmla="*/ 6528 h 19998"/>
                <a:gd name="connsiteX300" fmla="*/ 0 w 19998"/>
                <a:gd name="connsiteY300" fmla="*/ 6490 h 19998"/>
                <a:gd name="connsiteX301" fmla="*/ 17 w 19998"/>
                <a:gd name="connsiteY301" fmla="*/ 6465 h 19998"/>
                <a:gd name="connsiteX302" fmla="*/ 57 w 19998"/>
                <a:gd name="connsiteY302" fmla="*/ 6465 h 19998"/>
                <a:gd name="connsiteX303" fmla="*/ 695 w 19998"/>
                <a:gd name="connsiteY303" fmla="*/ 6408 h 19998"/>
                <a:gd name="connsiteX304" fmla="*/ 760 w 19998"/>
                <a:gd name="connsiteY304" fmla="*/ 6262 h 19998"/>
                <a:gd name="connsiteX305" fmla="*/ 433 w 19998"/>
                <a:gd name="connsiteY305" fmla="*/ 6084 h 19998"/>
                <a:gd name="connsiteX306" fmla="*/ 348 w 19998"/>
                <a:gd name="connsiteY306" fmla="*/ 6204 h 19998"/>
                <a:gd name="connsiteX307" fmla="*/ 329 w 19998"/>
                <a:gd name="connsiteY307" fmla="*/ 6204 h 19998"/>
                <a:gd name="connsiteX308" fmla="*/ 305 w 19998"/>
                <a:gd name="connsiteY308" fmla="*/ 6060 h 19998"/>
                <a:gd name="connsiteX309" fmla="*/ 348 w 19998"/>
                <a:gd name="connsiteY309" fmla="*/ 6044 h 19998"/>
                <a:gd name="connsiteX310" fmla="*/ 348 w 19998"/>
                <a:gd name="connsiteY310" fmla="*/ 5997 h 19998"/>
                <a:gd name="connsiteX311" fmla="*/ 248 w 19998"/>
                <a:gd name="connsiteY311" fmla="*/ 5997 h 19998"/>
                <a:gd name="connsiteX312" fmla="*/ 221 w 19998"/>
                <a:gd name="connsiteY312" fmla="*/ 5938 h 19998"/>
                <a:gd name="connsiteX313" fmla="*/ 329 w 19998"/>
                <a:gd name="connsiteY313" fmla="*/ 5938 h 19998"/>
                <a:gd name="connsiteX314" fmla="*/ 348 w 19998"/>
                <a:gd name="connsiteY314" fmla="*/ 5818 h 19998"/>
                <a:gd name="connsiteX315" fmla="*/ 391 w 19998"/>
                <a:gd name="connsiteY315" fmla="*/ 5818 h 19998"/>
                <a:gd name="connsiteX316" fmla="*/ 369 w 19998"/>
                <a:gd name="connsiteY316" fmla="*/ 5917 h 19998"/>
                <a:gd name="connsiteX317" fmla="*/ 433 w 19998"/>
                <a:gd name="connsiteY317" fmla="*/ 5877 h 19998"/>
                <a:gd name="connsiteX318" fmla="*/ 433 w 19998"/>
                <a:gd name="connsiteY318" fmla="*/ 5898 h 19998"/>
                <a:gd name="connsiteX319" fmla="*/ 410 w 19998"/>
                <a:gd name="connsiteY319" fmla="*/ 5917 h 19998"/>
                <a:gd name="connsiteX320" fmla="*/ 555 w 19998"/>
                <a:gd name="connsiteY320" fmla="*/ 5938 h 19998"/>
                <a:gd name="connsiteX321" fmla="*/ 555 w 19998"/>
                <a:gd name="connsiteY321" fmla="*/ 5955 h 19998"/>
                <a:gd name="connsiteX322" fmla="*/ 738 w 19998"/>
                <a:gd name="connsiteY322" fmla="*/ 5938 h 19998"/>
                <a:gd name="connsiteX323" fmla="*/ 695 w 19998"/>
                <a:gd name="connsiteY323" fmla="*/ 5835 h 19998"/>
                <a:gd name="connsiteX324" fmla="*/ 655 w 19998"/>
                <a:gd name="connsiteY324" fmla="*/ 5835 h 19998"/>
                <a:gd name="connsiteX325" fmla="*/ 598 w 19998"/>
                <a:gd name="connsiteY325" fmla="*/ 5736 h 19998"/>
                <a:gd name="connsiteX326" fmla="*/ 141 w 19998"/>
                <a:gd name="connsiteY326" fmla="*/ 5778 h 19998"/>
                <a:gd name="connsiteX327" fmla="*/ 141 w 19998"/>
                <a:gd name="connsiteY327" fmla="*/ 5795 h 19998"/>
                <a:gd name="connsiteX328" fmla="*/ 17 w 19998"/>
                <a:gd name="connsiteY328" fmla="*/ 5818 h 19998"/>
                <a:gd name="connsiteX329" fmla="*/ 141 w 19998"/>
                <a:gd name="connsiteY329" fmla="*/ 5287 h 19998"/>
                <a:gd name="connsiteX330" fmla="*/ 181 w 19998"/>
                <a:gd name="connsiteY330" fmla="*/ 5268 h 19998"/>
                <a:gd name="connsiteX331" fmla="*/ 348 w 19998"/>
                <a:gd name="connsiteY331" fmla="*/ 5247 h 19998"/>
                <a:gd name="connsiteX332" fmla="*/ 450 w 19998"/>
                <a:gd name="connsiteY332" fmla="*/ 5149 h 19998"/>
                <a:gd name="connsiteX333" fmla="*/ 617 w 19998"/>
                <a:gd name="connsiteY333" fmla="*/ 5149 h 19998"/>
                <a:gd name="connsiteX334" fmla="*/ 803 w 19998"/>
                <a:gd name="connsiteY334" fmla="*/ 5085 h 19998"/>
                <a:gd name="connsiteX335" fmla="*/ 826 w 19998"/>
                <a:gd name="connsiteY335" fmla="*/ 5106 h 19998"/>
                <a:gd name="connsiteX336" fmla="*/ 803 w 19998"/>
                <a:gd name="connsiteY336" fmla="*/ 5149 h 19998"/>
                <a:gd name="connsiteX337" fmla="*/ 1276 w 19998"/>
                <a:gd name="connsiteY337" fmla="*/ 5022 h 19998"/>
                <a:gd name="connsiteX338" fmla="*/ 1276 w 19998"/>
                <a:gd name="connsiteY338" fmla="*/ 5003 h 19998"/>
                <a:gd name="connsiteX339" fmla="*/ 1276 w 19998"/>
                <a:gd name="connsiteY339" fmla="*/ 5022 h 19998"/>
                <a:gd name="connsiteX340" fmla="*/ 1298 w 19998"/>
                <a:gd name="connsiteY340" fmla="*/ 5022 h 19998"/>
                <a:gd name="connsiteX341" fmla="*/ 1341 w 19998"/>
                <a:gd name="connsiteY341" fmla="*/ 5165 h 19998"/>
                <a:gd name="connsiteX342" fmla="*/ 1524 w 19998"/>
                <a:gd name="connsiteY342" fmla="*/ 5069 h 19998"/>
                <a:gd name="connsiteX343" fmla="*/ 1562 w 19998"/>
                <a:gd name="connsiteY343" fmla="*/ 5069 h 19998"/>
                <a:gd name="connsiteX344" fmla="*/ 1815 w 19998"/>
                <a:gd name="connsiteY344" fmla="*/ 5125 h 19998"/>
                <a:gd name="connsiteX345" fmla="*/ 1936 w 19998"/>
                <a:gd name="connsiteY345" fmla="*/ 5165 h 19998"/>
                <a:gd name="connsiteX346" fmla="*/ 1936 w 19998"/>
                <a:gd name="connsiteY346" fmla="*/ 5149 h 19998"/>
                <a:gd name="connsiteX347" fmla="*/ 1979 w 19998"/>
                <a:gd name="connsiteY347" fmla="*/ 5003 h 19998"/>
                <a:gd name="connsiteX348" fmla="*/ 1936 w 19998"/>
                <a:gd name="connsiteY348" fmla="*/ 4939 h 19998"/>
                <a:gd name="connsiteX349" fmla="*/ 2103 w 19998"/>
                <a:gd name="connsiteY349" fmla="*/ 4820 h 19998"/>
                <a:gd name="connsiteX350" fmla="*/ 2496 w 19998"/>
                <a:gd name="connsiteY350" fmla="*/ 4777 h 19998"/>
                <a:gd name="connsiteX351" fmla="*/ 2536 w 19998"/>
                <a:gd name="connsiteY351" fmla="*/ 4860 h 19998"/>
                <a:gd name="connsiteX352" fmla="*/ 2722 w 19998"/>
                <a:gd name="connsiteY352" fmla="*/ 4761 h 19998"/>
                <a:gd name="connsiteX353" fmla="*/ 2722 w 19998"/>
                <a:gd name="connsiteY353" fmla="*/ 4900 h 19998"/>
                <a:gd name="connsiteX354" fmla="*/ 2805 w 19998"/>
                <a:gd name="connsiteY354" fmla="*/ 4923 h 19998"/>
                <a:gd name="connsiteX355" fmla="*/ 2970 w 19998"/>
                <a:gd name="connsiteY355" fmla="*/ 5189 h 19998"/>
                <a:gd name="connsiteX356" fmla="*/ 3256 w 19998"/>
                <a:gd name="connsiteY356" fmla="*/ 5673 h 19998"/>
                <a:gd name="connsiteX357" fmla="*/ 3608 w 19998"/>
                <a:gd name="connsiteY357" fmla="*/ 5391 h 19998"/>
                <a:gd name="connsiteX358" fmla="*/ 3860 w 19998"/>
                <a:gd name="connsiteY358" fmla="*/ 5268 h 19998"/>
                <a:gd name="connsiteX359" fmla="*/ 3999 w 19998"/>
                <a:gd name="connsiteY359" fmla="*/ 5534 h 19998"/>
                <a:gd name="connsiteX360" fmla="*/ 4351 w 19998"/>
                <a:gd name="connsiteY360" fmla="*/ 5351 h 19998"/>
                <a:gd name="connsiteX361" fmla="*/ 4580 w 19998"/>
                <a:gd name="connsiteY361" fmla="*/ 5268 h 19998"/>
                <a:gd name="connsiteX362" fmla="*/ 4580 w 19998"/>
                <a:gd name="connsiteY362" fmla="*/ 5471 h 19998"/>
                <a:gd name="connsiteX363" fmla="*/ 4994 w 19998"/>
                <a:gd name="connsiteY363" fmla="*/ 5449 h 19998"/>
                <a:gd name="connsiteX364" fmla="*/ 5323 w 19998"/>
                <a:gd name="connsiteY364" fmla="*/ 5471 h 19998"/>
                <a:gd name="connsiteX365" fmla="*/ 5242 w 19998"/>
                <a:gd name="connsiteY365" fmla="*/ 5407 h 19998"/>
                <a:gd name="connsiteX366" fmla="*/ 4994 w 19998"/>
                <a:gd name="connsiteY366" fmla="*/ 5003 h 19998"/>
                <a:gd name="connsiteX367" fmla="*/ 4970 w 19998"/>
                <a:gd name="connsiteY367" fmla="*/ 5003 h 19998"/>
                <a:gd name="connsiteX368" fmla="*/ 5054 w 19998"/>
                <a:gd name="connsiteY368" fmla="*/ 4618 h 19998"/>
                <a:gd name="connsiteX369" fmla="*/ 5054 w 19998"/>
                <a:gd name="connsiteY369" fmla="*/ 4601 h 19998"/>
                <a:gd name="connsiteX370" fmla="*/ 5037 w 19998"/>
                <a:gd name="connsiteY370" fmla="*/ 4618 h 19998"/>
                <a:gd name="connsiteX371" fmla="*/ 5011 w 19998"/>
                <a:gd name="connsiteY371" fmla="*/ 4131 h 19998"/>
                <a:gd name="connsiteX372" fmla="*/ 4642 w 19998"/>
                <a:gd name="connsiteY372" fmla="*/ 3335 h 19998"/>
                <a:gd name="connsiteX373" fmla="*/ 4663 w 19998"/>
                <a:gd name="connsiteY373" fmla="*/ 3092 h 19998"/>
                <a:gd name="connsiteX374" fmla="*/ 4563 w 19998"/>
                <a:gd name="connsiteY374" fmla="*/ 3050 h 19998"/>
                <a:gd name="connsiteX375" fmla="*/ 4684 w 19998"/>
                <a:gd name="connsiteY375" fmla="*/ 2947 h 19998"/>
                <a:gd name="connsiteX376" fmla="*/ 5242 w 19998"/>
                <a:gd name="connsiteY376" fmla="*/ 3092 h 19998"/>
                <a:gd name="connsiteX377" fmla="*/ 5258 w 19998"/>
                <a:gd name="connsiteY377" fmla="*/ 3029 h 19998"/>
                <a:gd name="connsiteX378" fmla="*/ 5570 w 19998"/>
                <a:gd name="connsiteY378" fmla="*/ 3050 h 19998"/>
                <a:gd name="connsiteX379" fmla="*/ 5632 w 19998"/>
                <a:gd name="connsiteY379" fmla="*/ 3252 h 19998"/>
                <a:gd name="connsiteX380" fmla="*/ 5592 w 19998"/>
                <a:gd name="connsiteY380" fmla="*/ 3252 h 19998"/>
                <a:gd name="connsiteX381" fmla="*/ 5570 w 19998"/>
                <a:gd name="connsiteY381" fmla="*/ 3316 h 19998"/>
                <a:gd name="connsiteX382" fmla="*/ 5511 w 19998"/>
                <a:gd name="connsiteY382" fmla="*/ 3316 h 19998"/>
                <a:gd name="connsiteX383" fmla="*/ 5675 w 19998"/>
                <a:gd name="connsiteY383" fmla="*/ 3800 h 19998"/>
                <a:gd name="connsiteX384" fmla="*/ 5649 w 19998"/>
                <a:gd name="connsiteY384" fmla="*/ 3826 h 19998"/>
                <a:gd name="connsiteX385" fmla="*/ 5732 w 19998"/>
                <a:gd name="connsiteY385" fmla="*/ 3842 h 19998"/>
                <a:gd name="connsiteX386" fmla="*/ 5713 w 19998"/>
                <a:gd name="connsiteY386" fmla="*/ 3842 h 19998"/>
                <a:gd name="connsiteX387" fmla="*/ 5732 w 19998"/>
                <a:gd name="connsiteY387" fmla="*/ 3882 h 19998"/>
                <a:gd name="connsiteX388" fmla="*/ 5775 w 19998"/>
                <a:gd name="connsiteY388" fmla="*/ 3882 h 19998"/>
                <a:gd name="connsiteX389" fmla="*/ 5861 w 19998"/>
                <a:gd name="connsiteY389" fmla="*/ 3762 h 19998"/>
                <a:gd name="connsiteX390" fmla="*/ 6499 w 19998"/>
                <a:gd name="connsiteY390" fmla="*/ 3906 h 19998"/>
                <a:gd name="connsiteX391" fmla="*/ 7611 w 19998"/>
                <a:gd name="connsiteY391" fmla="*/ 3826 h 19998"/>
                <a:gd name="connsiteX392" fmla="*/ 7923 w 19998"/>
                <a:gd name="connsiteY392" fmla="*/ 3722 h 19998"/>
                <a:gd name="connsiteX393" fmla="*/ 8045 w 19998"/>
                <a:gd name="connsiteY393" fmla="*/ 3703 h 19998"/>
                <a:gd name="connsiteX394" fmla="*/ 7611 w 19998"/>
                <a:gd name="connsiteY394" fmla="*/ 3600 h 19998"/>
                <a:gd name="connsiteX395" fmla="*/ 7611 w 19998"/>
                <a:gd name="connsiteY395" fmla="*/ 3581 h 19998"/>
                <a:gd name="connsiteX396" fmla="*/ 7799 w 19998"/>
                <a:gd name="connsiteY396" fmla="*/ 3092 h 19998"/>
                <a:gd name="connsiteX397" fmla="*/ 9574 w 19998"/>
                <a:gd name="connsiteY397" fmla="*/ 2317 h 19998"/>
                <a:gd name="connsiteX398" fmla="*/ 9843 w 19998"/>
                <a:gd name="connsiteY398" fmla="*/ 1993 h 19998"/>
                <a:gd name="connsiteX399" fmla="*/ 9902 w 19998"/>
                <a:gd name="connsiteY399" fmla="*/ 2051 h 19998"/>
                <a:gd name="connsiteX400" fmla="*/ 10031 w 19998"/>
                <a:gd name="connsiteY400" fmla="*/ 2051 h 19998"/>
                <a:gd name="connsiteX401" fmla="*/ 9964 w 19998"/>
                <a:gd name="connsiteY401" fmla="*/ 1972 h 19998"/>
                <a:gd name="connsiteX402" fmla="*/ 9943 w 19998"/>
                <a:gd name="connsiteY402" fmla="*/ 1993 h 19998"/>
                <a:gd name="connsiteX403" fmla="*/ 9843 w 19998"/>
                <a:gd name="connsiteY403" fmla="*/ 1645 h 19998"/>
                <a:gd name="connsiteX404" fmla="*/ 9902 w 19998"/>
                <a:gd name="connsiteY404" fmla="*/ 1645 h 19998"/>
                <a:gd name="connsiteX405" fmla="*/ 9902 w 19998"/>
                <a:gd name="connsiteY405" fmla="*/ 1628 h 19998"/>
                <a:gd name="connsiteX406" fmla="*/ 9902 w 19998"/>
                <a:gd name="connsiteY406" fmla="*/ 1607 h 19998"/>
                <a:gd name="connsiteX407" fmla="*/ 9843 w 19998"/>
                <a:gd name="connsiteY407" fmla="*/ 1542 h 19998"/>
                <a:gd name="connsiteX408" fmla="*/ 9886 w 19998"/>
                <a:gd name="connsiteY408" fmla="*/ 1260 h 19998"/>
                <a:gd name="connsiteX409" fmla="*/ 9926 w 19998"/>
                <a:gd name="connsiteY409" fmla="*/ 1243 h 19998"/>
                <a:gd name="connsiteX410" fmla="*/ 9886 w 19998"/>
                <a:gd name="connsiteY410" fmla="*/ 815 h 19998"/>
                <a:gd name="connsiteX411" fmla="*/ 9902 w 19998"/>
                <a:gd name="connsiteY411" fmla="*/ 815 h 19998"/>
                <a:gd name="connsiteX412" fmla="*/ 9886 w 19998"/>
                <a:gd name="connsiteY412" fmla="*/ 484 h 19998"/>
                <a:gd name="connsiteX413" fmla="*/ 10645 w 19998"/>
                <a:gd name="connsiteY413" fmla="*/ 186 h 19998"/>
                <a:gd name="connsiteX414" fmla="*/ 11307 w 19998"/>
                <a:gd name="connsiteY414" fmla="*/ 0 h 19998"/>
                <a:gd name="connsiteX415" fmla="*/ 11431 w 19998"/>
                <a:gd name="connsiteY415" fmla="*/ 324 h 19998"/>
                <a:gd name="connsiteX416" fmla="*/ 11431 w 19998"/>
                <a:gd name="connsiteY416" fmla="*/ 630 h 19998"/>
                <a:gd name="connsiteX417" fmla="*/ 11577 w 19998"/>
                <a:gd name="connsiteY417" fmla="*/ 630 h 19998"/>
                <a:gd name="connsiteX418" fmla="*/ 11700 w 19998"/>
                <a:gd name="connsiteY418" fmla="*/ 832 h 19998"/>
                <a:gd name="connsiteX419" fmla="*/ 11822 w 19998"/>
                <a:gd name="connsiteY419" fmla="*/ 895 h 19998"/>
                <a:gd name="connsiteX420" fmla="*/ 12158 w 19998"/>
                <a:gd name="connsiteY420" fmla="*/ 670 h 19998"/>
                <a:gd name="connsiteX421" fmla="*/ 12279 w 19998"/>
                <a:gd name="connsiteY421" fmla="*/ 792 h 19998"/>
                <a:gd name="connsiteX422" fmla="*/ 12255 w 19998"/>
                <a:gd name="connsiteY422" fmla="*/ 815 h 19998"/>
                <a:gd name="connsiteX423" fmla="*/ 12360 w 19998"/>
                <a:gd name="connsiteY423" fmla="*/ 895 h 19998"/>
                <a:gd name="connsiteX424" fmla="*/ 12360 w 19998"/>
                <a:gd name="connsiteY424" fmla="*/ 912 h 19998"/>
                <a:gd name="connsiteX425" fmla="*/ 12339 w 19998"/>
                <a:gd name="connsiteY425" fmla="*/ 935 h 19998"/>
                <a:gd name="connsiteX426" fmla="*/ 12548 w 19998"/>
                <a:gd name="connsiteY426" fmla="*/ 1342 h 19998"/>
                <a:gd name="connsiteX427" fmla="*/ 12753 w 19998"/>
                <a:gd name="connsiteY427" fmla="*/ 1260 h 19998"/>
                <a:gd name="connsiteX428" fmla="*/ 12729 w 19998"/>
                <a:gd name="connsiteY428" fmla="*/ 1363 h 19998"/>
                <a:gd name="connsiteX429" fmla="*/ 12834 w 19998"/>
                <a:gd name="connsiteY429" fmla="*/ 1323 h 19998"/>
                <a:gd name="connsiteX430" fmla="*/ 12853 w 19998"/>
                <a:gd name="connsiteY430" fmla="*/ 1342 h 19998"/>
                <a:gd name="connsiteX431" fmla="*/ 12901 w 19998"/>
                <a:gd name="connsiteY431" fmla="*/ 1342 h 19998"/>
                <a:gd name="connsiteX432" fmla="*/ 13039 w 19998"/>
                <a:gd name="connsiteY432" fmla="*/ 1769 h 19998"/>
                <a:gd name="connsiteX433" fmla="*/ 13039 w 19998"/>
                <a:gd name="connsiteY433" fmla="*/ 1751 h 19998"/>
                <a:gd name="connsiteX434" fmla="*/ 13065 w 19998"/>
                <a:gd name="connsiteY434" fmla="*/ 1751 h 19998"/>
                <a:gd name="connsiteX435" fmla="*/ 13082 w 19998"/>
                <a:gd name="connsiteY435" fmla="*/ 1671 h 19998"/>
                <a:gd name="connsiteX436" fmla="*/ 13186 w 19998"/>
                <a:gd name="connsiteY436" fmla="*/ 1645 h 19998"/>
                <a:gd name="connsiteX437" fmla="*/ 13203 w 19998"/>
                <a:gd name="connsiteY437" fmla="*/ 1671 h 19998"/>
                <a:gd name="connsiteX438" fmla="*/ 13203 w 19998"/>
                <a:gd name="connsiteY438" fmla="*/ 1645 h 19998"/>
                <a:gd name="connsiteX439" fmla="*/ 13267 w 19998"/>
                <a:gd name="connsiteY439" fmla="*/ 1645 h 19998"/>
                <a:gd name="connsiteX440" fmla="*/ 13267 w 19998"/>
                <a:gd name="connsiteY440" fmla="*/ 1671 h 19998"/>
                <a:gd name="connsiteX441" fmla="*/ 13308 w 19998"/>
                <a:gd name="connsiteY441" fmla="*/ 1687 h 19998"/>
                <a:gd name="connsiteX442" fmla="*/ 13308 w 19998"/>
                <a:gd name="connsiteY442" fmla="*/ 1711 h 19998"/>
                <a:gd name="connsiteX443" fmla="*/ 13515 w 19998"/>
                <a:gd name="connsiteY443" fmla="*/ 1628 h 19998"/>
                <a:gd name="connsiteX444" fmla="*/ 13598 w 19998"/>
                <a:gd name="connsiteY444" fmla="*/ 1751 h 19998"/>
                <a:gd name="connsiteX445" fmla="*/ 13660 w 19998"/>
                <a:gd name="connsiteY445" fmla="*/ 1769 h 19998"/>
                <a:gd name="connsiteX446" fmla="*/ 13660 w 19998"/>
                <a:gd name="connsiteY446" fmla="*/ 1833 h 19998"/>
                <a:gd name="connsiteX447" fmla="*/ 13677 w 19998"/>
                <a:gd name="connsiteY447" fmla="*/ 1833 h 19998"/>
                <a:gd name="connsiteX448" fmla="*/ 13677 w 19998"/>
                <a:gd name="connsiteY448" fmla="*/ 1849 h 19998"/>
                <a:gd name="connsiteX449" fmla="*/ 13725 w 19998"/>
                <a:gd name="connsiteY449" fmla="*/ 1849 h 19998"/>
                <a:gd name="connsiteX450" fmla="*/ 13703 w 19998"/>
                <a:gd name="connsiteY450" fmla="*/ 1833 h 19998"/>
                <a:gd name="connsiteX451" fmla="*/ 13725 w 19998"/>
                <a:gd name="connsiteY451" fmla="*/ 1791 h 19998"/>
                <a:gd name="connsiteX452" fmla="*/ 13808 w 19998"/>
                <a:gd name="connsiteY452" fmla="*/ 1873 h 19998"/>
                <a:gd name="connsiteX453" fmla="*/ 13725 w 19998"/>
                <a:gd name="connsiteY453" fmla="*/ 2155 h 19998"/>
                <a:gd name="connsiteX454" fmla="*/ 13725 w 19998"/>
                <a:gd name="connsiteY454" fmla="*/ 2138 h 19998"/>
                <a:gd name="connsiteX455" fmla="*/ 13784 w 19998"/>
                <a:gd name="connsiteY455" fmla="*/ 2155 h 19998"/>
                <a:gd name="connsiteX456" fmla="*/ 13825 w 19998"/>
                <a:gd name="connsiteY456" fmla="*/ 2301 h 19998"/>
                <a:gd name="connsiteX457" fmla="*/ 13703 w 19998"/>
                <a:gd name="connsiteY457" fmla="*/ 2420 h 19998"/>
                <a:gd name="connsiteX458" fmla="*/ 13741 w 19998"/>
                <a:gd name="connsiteY458" fmla="*/ 2463 h 19998"/>
                <a:gd name="connsiteX459" fmla="*/ 13703 w 19998"/>
                <a:gd name="connsiteY459" fmla="*/ 2503 h 19998"/>
                <a:gd name="connsiteX460" fmla="*/ 13784 w 19998"/>
                <a:gd name="connsiteY460" fmla="*/ 2519 h 19998"/>
                <a:gd name="connsiteX461" fmla="*/ 13784 w 19998"/>
                <a:gd name="connsiteY461" fmla="*/ 2540 h 19998"/>
                <a:gd name="connsiteX462" fmla="*/ 13849 w 19998"/>
                <a:gd name="connsiteY462" fmla="*/ 2540 h 19998"/>
                <a:gd name="connsiteX463" fmla="*/ 14280 w 19998"/>
                <a:gd name="connsiteY463" fmla="*/ 2540 h 19998"/>
                <a:gd name="connsiteX464" fmla="*/ 14527 w 19998"/>
                <a:gd name="connsiteY464" fmla="*/ 2437 h 19998"/>
                <a:gd name="connsiteX465" fmla="*/ 14527 w 19998"/>
                <a:gd name="connsiteY465" fmla="*/ 2218 h 19998"/>
                <a:gd name="connsiteX466" fmla="*/ 14715 w 19998"/>
                <a:gd name="connsiteY466" fmla="*/ 2051 h 19998"/>
                <a:gd name="connsiteX467" fmla="*/ 14815 w 19998"/>
                <a:gd name="connsiteY467" fmla="*/ 2115 h 19998"/>
                <a:gd name="connsiteX468" fmla="*/ 14775 w 19998"/>
                <a:gd name="connsiteY468" fmla="*/ 2138 h 19998"/>
                <a:gd name="connsiteX469" fmla="*/ 14796 w 19998"/>
                <a:gd name="connsiteY469" fmla="*/ 2218 h 19998"/>
                <a:gd name="connsiteX470" fmla="*/ 14756 w 19998"/>
                <a:gd name="connsiteY470" fmla="*/ 2195 h 19998"/>
                <a:gd name="connsiteX471" fmla="*/ 14732 w 19998"/>
                <a:gd name="connsiteY471" fmla="*/ 2218 h 19998"/>
                <a:gd name="connsiteX472" fmla="*/ 14756 w 19998"/>
                <a:gd name="connsiteY472" fmla="*/ 2237 h 19998"/>
                <a:gd name="connsiteX473" fmla="*/ 14732 w 19998"/>
                <a:gd name="connsiteY473" fmla="*/ 2275 h 19998"/>
                <a:gd name="connsiteX474" fmla="*/ 14715 w 19998"/>
                <a:gd name="connsiteY474" fmla="*/ 2275 h 19998"/>
                <a:gd name="connsiteX475" fmla="*/ 14756 w 19998"/>
                <a:gd name="connsiteY475" fmla="*/ 2341 h 19998"/>
                <a:gd name="connsiteX476" fmla="*/ 14675 w 19998"/>
                <a:gd name="connsiteY476" fmla="*/ 2519 h 19998"/>
                <a:gd name="connsiteX477" fmla="*/ 14815 w 19998"/>
                <a:gd name="connsiteY477" fmla="*/ 2622 h 19998"/>
                <a:gd name="connsiteX478" fmla="*/ 14796 w 19998"/>
                <a:gd name="connsiteY478" fmla="*/ 2904 h 19998"/>
                <a:gd name="connsiteX479" fmla="*/ 14918 w 19998"/>
                <a:gd name="connsiteY479" fmla="*/ 2904 h 19998"/>
                <a:gd name="connsiteX480" fmla="*/ 14918 w 19998"/>
                <a:gd name="connsiteY480" fmla="*/ 2867 h 19998"/>
                <a:gd name="connsiteX481" fmla="*/ 15001 w 19998"/>
                <a:gd name="connsiteY481" fmla="*/ 2888 h 19998"/>
                <a:gd name="connsiteX482" fmla="*/ 15230 w 19998"/>
                <a:gd name="connsiteY482" fmla="*/ 3074 h 19998"/>
                <a:gd name="connsiteX483" fmla="*/ 15249 w 19998"/>
                <a:gd name="connsiteY483" fmla="*/ 3050 h 19998"/>
                <a:gd name="connsiteX484" fmla="*/ 15249 w 19998"/>
                <a:gd name="connsiteY484" fmla="*/ 3114 h 19998"/>
                <a:gd name="connsiteX485" fmla="*/ 15330 w 19998"/>
                <a:gd name="connsiteY485" fmla="*/ 3114 h 19998"/>
                <a:gd name="connsiteX486" fmla="*/ 15418 w 19998"/>
                <a:gd name="connsiteY486" fmla="*/ 3114 h 19998"/>
                <a:gd name="connsiteX487" fmla="*/ 15499 w 19998"/>
                <a:gd name="connsiteY487" fmla="*/ 3196 h 19998"/>
                <a:gd name="connsiteX488" fmla="*/ 15475 w 19998"/>
                <a:gd name="connsiteY488" fmla="*/ 3252 h 19998"/>
                <a:gd name="connsiteX489" fmla="*/ 15499 w 19998"/>
                <a:gd name="connsiteY489" fmla="*/ 3295 h 19998"/>
                <a:gd name="connsiteX490" fmla="*/ 15499 w 19998"/>
                <a:gd name="connsiteY490" fmla="*/ 3276 h 19998"/>
                <a:gd name="connsiteX491" fmla="*/ 15599 w 19998"/>
                <a:gd name="connsiteY491" fmla="*/ 3276 h 19998"/>
                <a:gd name="connsiteX492" fmla="*/ 15704 w 19998"/>
                <a:gd name="connsiteY492" fmla="*/ 3374 h 19998"/>
                <a:gd name="connsiteX493" fmla="*/ 15682 w 19998"/>
                <a:gd name="connsiteY493" fmla="*/ 3414 h 19998"/>
                <a:gd name="connsiteX494" fmla="*/ 15723 w 19998"/>
                <a:gd name="connsiteY494" fmla="*/ 3478 h 19998"/>
                <a:gd name="connsiteX495" fmla="*/ 15704 w 19998"/>
                <a:gd name="connsiteY495" fmla="*/ 3497 h 19998"/>
                <a:gd name="connsiteX496" fmla="*/ 15747 w 19998"/>
                <a:gd name="connsiteY496" fmla="*/ 3534 h 19998"/>
                <a:gd name="connsiteX497" fmla="*/ 15747 w 19998"/>
                <a:gd name="connsiteY497" fmla="*/ 3518 h 19998"/>
                <a:gd name="connsiteX498" fmla="*/ 15935 w 19998"/>
                <a:gd name="connsiteY498" fmla="*/ 3478 h 19998"/>
                <a:gd name="connsiteX499" fmla="*/ 15935 w 19998"/>
                <a:gd name="connsiteY499" fmla="*/ 3518 h 19998"/>
                <a:gd name="connsiteX500" fmla="*/ 15951 w 19998"/>
                <a:gd name="connsiteY500" fmla="*/ 3518 h 19998"/>
                <a:gd name="connsiteX501" fmla="*/ 15992 w 19998"/>
                <a:gd name="connsiteY501" fmla="*/ 3414 h 19998"/>
                <a:gd name="connsiteX502" fmla="*/ 16156 w 19998"/>
                <a:gd name="connsiteY502" fmla="*/ 3414 h 19998"/>
                <a:gd name="connsiteX503" fmla="*/ 16156 w 19998"/>
                <a:gd name="connsiteY503" fmla="*/ 3374 h 19998"/>
                <a:gd name="connsiteX504" fmla="*/ 16302 w 19998"/>
                <a:gd name="connsiteY504" fmla="*/ 3436 h 19998"/>
                <a:gd name="connsiteX505" fmla="*/ 16285 w 19998"/>
                <a:gd name="connsiteY505" fmla="*/ 3454 h 19998"/>
                <a:gd name="connsiteX506" fmla="*/ 16366 w 19998"/>
                <a:gd name="connsiteY506" fmla="*/ 3518 h 19998"/>
                <a:gd name="connsiteX507" fmla="*/ 16490 w 19998"/>
                <a:gd name="connsiteY507" fmla="*/ 3518 h 19998"/>
                <a:gd name="connsiteX508" fmla="*/ 16506 w 19998"/>
                <a:gd name="connsiteY508" fmla="*/ 3600 h 19998"/>
                <a:gd name="connsiteX509" fmla="*/ 16590 w 19998"/>
                <a:gd name="connsiteY509" fmla="*/ 3624 h 19998"/>
                <a:gd name="connsiteX510" fmla="*/ 16611 w 19998"/>
                <a:gd name="connsiteY510" fmla="*/ 3581 h 19998"/>
                <a:gd name="connsiteX511" fmla="*/ 16694 w 19998"/>
                <a:gd name="connsiteY511" fmla="*/ 3600 h 19998"/>
                <a:gd name="connsiteX512" fmla="*/ 16694 w 19998"/>
                <a:gd name="connsiteY512" fmla="*/ 3560 h 19998"/>
                <a:gd name="connsiteX513" fmla="*/ 16716 w 19998"/>
                <a:gd name="connsiteY513" fmla="*/ 3560 h 19998"/>
                <a:gd name="connsiteX514" fmla="*/ 16716 w 19998"/>
                <a:gd name="connsiteY514" fmla="*/ 3518 h 19998"/>
                <a:gd name="connsiteX515" fmla="*/ 16759 w 19998"/>
                <a:gd name="connsiteY515" fmla="*/ 3497 h 19998"/>
                <a:gd name="connsiteX516" fmla="*/ 16759 w 19998"/>
                <a:gd name="connsiteY516" fmla="*/ 3478 h 19998"/>
                <a:gd name="connsiteX517" fmla="*/ 16940 w 19998"/>
                <a:gd name="connsiteY517" fmla="*/ 3478 h 19998"/>
                <a:gd name="connsiteX518" fmla="*/ 17085 w 19998"/>
                <a:gd name="connsiteY518" fmla="*/ 3560 h 19998"/>
                <a:gd name="connsiteX519" fmla="*/ 17085 w 19998"/>
                <a:gd name="connsiteY519" fmla="*/ 3534 h 19998"/>
                <a:gd name="connsiteX520" fmla="*/ 17192 w 19998"/>
                <a:gd name="connsiteY520" fmla="*/ 3518 h 19998"/>
                <a:gd name="connsiteX521" fmla="*/ 17192 w 19998"/>
                <a:gd name="connsiteY521" fmla="*/ 3534 h 19998"/>
                <a:gd name="connsiteX522" fmla="*/ 17373 w 19998"/>
                <a:gd name="connsiteY522" fmla="*/ 3640 h 19998"/>
                <a:gd name="connsiteX523" fmla="*/ 17354 w 19998"/>
                <a:gd name="connsiteY523" fmla="*/ 3663 h 19998"/>
                <a:gd name="connsiteX524" fmla="*/ 17437 w 19998"/>
                <a:gd name="connsiteY524" fmla="*/ 3783 h 19998"/>
                <a:gd name="connsiteX525" fmla="*/ 17397 w 19998"/>
                <a:gd name="connsiteY525" fmla="*/ 3783 h 19998"/>
                <a:gd name="connsiteX526" fmla="*/ 17414 w 19998"/>
                <a:gd name="connsiteY526" fmla="*/ 3826 h 19998"/>
                <a:gd name="connsiteX527" fmla="*/ 17437 w 19998"/>
                <a:gd name="connsiteY527" fmla="*/ 3826 h 19998"/>
                <a:gd name="connsiteX528" fmla="*/ 17602 w 19998"/>
                <a:gd name="connsiteY528" fmla="*/ 4028 h 19998"/>
                <a:gd name="connsiteX529" fmla="*/ 17623 w 19998"/>
                <a:gd name="connsiteY529" fmla="*/ 4091 h 19998"/>
                <a:gd name="connsiteX530" fmla="*/ 17642 w 19998"/>
                <a:gd name="connsiteY530" fmla="*/ 4091 h 19998"/>
                <a:gd name="connsiteX531" fmla="*/ 17683 w 19998"/>
                <a:gd name="connsiteY531" fmla="*/ 4211 h 19998"/>
                <a:gd name="connsiteX532" fmla="*/ 17849 w 19998"/>
                <a:gd name="connsiteY532" fmla="*/ 4211 h 19998"/>
                <a:gd name="connsiteX533" fmla="*/ 17849 w 19998"/>
                <a:gd name="connsiteY533" fmla="*/ 4171 h 19998"/>
                <a:gd name="connsiteX534" fmla="*/ 17871 w 19998"/>
                <a:gd name="connsiteY534" fmla="*/ 4171 h 19998"/>
                <a:gd name="connsiteX535" fmla="*/ 17830 w 19998"/>
                <a:gd name="connsiteY535" fmla="*/ 4091 h 19998"/>
                <a:gd name="connsiteX536" fmla="*/ 17871 w 19998"/>
                <a:gd name="connsiteY536" fmla="*/ 4065 h 19998"/>
                <a:gd name="connsiteX537" fmla="*/ 17935 w 19998"/>
                <a:gd name="connsiteY537" fmla="*/ 4091 h 19998"/>
                <a:gd name="connsiteX538" fmla="*/ 17976 w 19998"/>
                <a:gd name="connsiteY538" fmla="*/ 4065 h 19998"/>
                <a:gd name="connsiteX539" fmla="*/ 18019 w 19998"/>
                <a:gd name="connsiteY539" fmla="*/ 4091 h 19998"/>
                <a:gd name="connsiteX540" fmla="*/ 18140 w 19998"/>
                <a:gd name="connsiteY540" fmla="*/ 4131 h 19998"/>
                <a:gd name="connsiteX541" fmla="*/ 18183 w 19998"/>
                <a:gd name="connsiteY541" fmla="*/ 4293 h 19998"/>
                <a:gd name="connsiteX542" fmla="*/ 18200 w 19998"/>
                <a:gd name="connsiteY542" fmla="*/ 4293 h 19998"/>
                <a:gd name="connsiteX543" fmla="*/ 18223 w 19998"/>
                <a:gd name="connsiteY543" fmla="*/ 4211 h 19998"/>
                <a:gd name="connsiteX544" fmla="*/ 18240 w 19998"/>
                <a:gd name="connsiteY544" fmla="*/ 4211 h 19998"/>
                <a:gd name="connsiteX545" fmla="*/ 18240 w 19998"/>
                <a:gd name="connsiteY545" fmla="*/ 4230 h 19998"/>
                <a:gd name="connsiteX546" fmla="*/ 18281 w 19998"/>
                <a:gd name="connsiteY546" fmla="*/ 4230 h 19998"/>
                <a:gd name="connsiteX547" fmla="*/ 18328 w 19998"/>
                <a:gd name="connsiteY547" fmla="*/ 4270 h 19998"/>
                <a:gd name="connsiteX548" fmla="*/ 18369 w 19998"/>
                <a:gd name="connsiteY548" fmla="*/ 4253 h 19998"/>
                <a:gd name="connsiteX549" fmla="*/ 18388 w 19998"/>
                <a:gd name="connsiteY549" fmla="*/ 4270 h 19998"/>
                <a:gd name="connsiteX550" fmla="*/ 18531 w 19998"/>
                <a:gd name="connsiteY550" fmla="*/ 4253 h 19998"/>
                <a:gd name="connsiteX551" fmla="*/ 18531 w 19998"/>
                <a:gd name="connsiteY551" fmla="*/ 4270 h 19998"/>
                <a:gd name="connsiteX552" fmla="*/ 18631 w 19998"/>
                <a:gd name="connsiteY552" fmla="*/ 4211 h 19998"/>
                <a:gd name="connsiteX553" fmla="*/ 18631 w 19998"/>
                <a:gd name="connsiteY553" fmla="*/ 4131 h 19998"/>
                <a:gd name="connsiteX554" fmla="*/ 18762 w 19998"/>
                <a:gd name="connsiteY554" fmla="*/ 4108 h 19998"/>
                <a:gd name="connsiteX555" fmla="*/ 18778 w 19998"/>
                <a:gd name="connsiteY555" fmla="*/ 4148 h 19998"/>
                <a:gd name="connsiteX556" fmla="*/ 18821 w 19998"/>
                <a:gd name="connsiteY556" fmla="*/ 4131 h 19998"/>
                <a:gd name="connsiteX557" fmla="*/ 18943 w 19998"/>
                <a:gd name="connsiteY557" fmla="*/ 4333 h 19998"/>
                <a:gd name="connsiteX558" fmla="*/ 19047 w 19998"/>
                <a:gd name="connsiteY558" fmla="*/ 4333 h 19998"/>
                <a:gd name="connsiteX559" fmla="*/ 19064 w 19998"/>
                <a:gd name="connsiteY559" fmla="*/ 4392 h 19998"/>
                <a:gd name="connsiteX560" fmla="*/ 19152 w 19998"/>
                <a:gd name="connsiteY560" fmla="*/ 4392 h 19998"/>
                <a:gd name="connsiteX561" fmla="*/ 19152 w 19998"/>
                <a:gd name="connsiteY561" fmla="*/ 4373 h 19998"/>
                <a:gd name="connsiteX562" fmla="*/ 19212 w 19998"/>
                <a:gd name="connsiteY562" fmla="*/ 4373 h 19998"/>
                <a:gd name="connsiteX563" fmla="*/ 19212 w 19998"/>
                <a:gd name="connsiteY563" fmla="*/ 4392 h 19998"/>
                <a:gd name="connsiteX564" fmla="*/ 19317 w 19998"/>
                <a:gd name="connsiteY564" fmla="*/ 4333 h 19998"/>
                <a:gd name="connsiteX565" fmla="*/ 19417 w 19998"/>
                <a:gd name="connsiteY565" fmla="*/ 4392 h 19998"/>
                <a:gd name="connsiteX566" fmla="*/ 19443 w 19998"/>
                <a:gd name="connsiteY566" fmla="*/ 4373 h 19998"/>
                <a:gd name="connsiteX567" fmla="*/ 19500 w 19998"/>
                <a:gd name="connsiteY567" fmla="*/ 4373 h 19998"/>
                <a:gd name="connsiteX568" fmla="*/ 19521 w 19998"/>
                <a:gd name="connsiteY568" fmla="*/ 4352 h 19998"/>
                <a:gd name="connsiteX569" fmla="*/ 19998 w 19998"/>
                <a:gd name="connsiteY569" fmla="*/ 4512 h 19998"/>
                <a:gd name="connsiteX570" fmla="*/ 19750 w 19998"/>
                <a:gd name="connsiteY570" fmla="*/ 4939 h 19998"/>
                <a:gd name="connsiteX571" fmla="*/ 19712 w 19998"/>
                <a:gd name="connsiteY571" fmla="*/ 4939 h 19998"/>
                <a:gd name="connsiteX572" fmla="*/ 19686 w 19998"/>
                <a:gd name="connsiteY572" fmla="*/ 5003 h 19998"/>
                <a:gd name="connsiteX573" fmla="*/ 19645 w 19998"/>
                <a:gd name="connsiteY573" fmla="*/ 5003 h 19998"/>
                <a:gd name="connsiteX574" fmla="*/ 19131 w 19998"/>
                <a:gd name="connsiteY574" fmla="*/ 6512 h 19998"/>
                <a:gd name="connsiteX575" fmla="*/ 19236 w 19998"/>
                <a:gd name="connsiteY575" fmla="*/ 7750 h 19998"/>
                <a:gd name="connsiteX576" fmla="*/ 19212 w 19998"/>
                <a:gd name="connsiteY576" fmla="*/ 7750 h 19998"/>
                <a:gd name="connsiteX577" fmla="*/ 19090 w 19998"/>
                <a:gd name="connsiteY577" fmla="*/ 7870 h 19998"/>
                <a:gd name="connsiteX578" fmla="*/ 19152 w 19998"/>
                <a:gd name="connsiteY578" fmla="*/ 7853 h 19998"/>
                <a:gd name="connsiteX579" fmla="*/ 19064 w 19998"/>
                <a:gd name="connsiteY579" fmla="*/ 7973 h 19998"/>
                <a:gd name="connsiteX580" fmla="*/ 18983 w 19998"/>
                <a:gd name="connsiteY580" fmla="*/ 7973 h 19998"/>
                <a:gd name="connsiteX581" fmla="*/ 18714 w 19998"/>
                <a:gd name="connsiteY581" fmla="*/ 8135 h 19998"/>
                <a:gd name="connsiteX582" fmla="*/ 18695 w 19998"/>
                <a:gd name="connsiteY582" fmla="*/ 8093 h 19998"/>
                <a:gd name="connsiteX583" fmla="*/ 18614 w 19998"/>
                <a:gd name="connsiteY583" fmla="*/ 7997 h 19998"/>
                <a:gd name="connsiteX584" fmla="*/ 18304 w 19998"/>
                <a:gd name="connsiteY58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905 w 19998"/>
                <a:gd name="connsiteY187" fmla="*/ 19706 h 19998"/>
                <a:gd name="connsiteX188" fmla="*/ 11741 w 19998"/>
                <a:gd name="connsiteY188" fmla="*/ 19810 h 19998"/>
                <a:gd name="connsiteX189" fmla="*/ 11577 w 19998"/>
                <a:gd name="connsiteY189" fmla="*/ 19810 h 19998"/>
                <a:gd name="connsiteX190" fmla="*/ 11577 w 19998"/>
                <a:gd name="connsiteY190" fmla="*/ 19875 h 19998"/>
                <a:gd name="connsiteX191" fmla="*/ 11577 w 19998"/>
                <a:gd name="connsiteY191" fmla="*/ 19972 h 19998"/>
                <a:gd name="connsiteX192" fmla="*/ 11388 w 19998"/>
                <a:gd name="connsiteY192" fmla="*/ 19934 h 19998"/>
                <a:gd name="connsiteX193" fmla="*/ 11348 w 19998"/>
                <a:gd name="connsiteY193" fmla="*/ 19998 h 19998"/>
                <a:gd name="connsiteX194" fmla="*/ 10645 w 19998"/>
                <a:gd name="connsiteY194" fmla="*/ 19810 h 19998"/>
                <a:gd name="connsiteX195" fmla="*/ 10441 w 19998"/>
                <a:gd name="connsiteY195" fmla="*/ 19955 h 19998"/>
                <a:gd name="connsiteX196" fmla="*/ 10295 w 19998"/>
                <a:gd name="connsiteY196" fmla="*/ 19732 h 19998"/>
                <a:gd name="connsiteX197" fmla="*/ 9964 w 19998"/>
                <a:gd name="connsiteY197" fmla="*/ 19626 h 19998"/>
                <a:gd name="connsiteX198" fmla="*/ 9990 w 19998"/>
                <a:gd name="connsiteY198" fmla="*/ 19467 h 19998"/>
                <a:gd name="connsiteX199" fmla="*/ 9533 w 19998"/>
                <a:gd name="connsiteY199" fmla="*/ 19262 h 19998"/>
                <a:gd name="connsiteX200" fmla="*/ 9452 w 19998"/>
                <a:gd name="connsiteY200" fmla="*/ 19368 h 19998"/>
                <a:gd name="connsiteX201" fmla="*/ 9288 w 19998"/>
                <a:gd name="connsiteY201" fmla="*/ 19076 h 19998"/>
                <a:gd name="connsiteX202" fmla="*/ 8935 w 19998"/>
                <a:gd name="connsiteY202" fmla="*/ 19076 h 19998"/>
                <a:gd name="connsiteX203" fmla="*/ 8478 w 19998"/>
                <a:gd name="connsiteY203" fmla="*/ 18837 h 19998"/>
                <a:gd name="connsiteX204" fmla="*/ 8357 w 19998"/>
                <a:gd name="connsiteY204" fmla="*/ 18820 h 19998"/>
                <a:gd name="connsiteX205" fmla="*/ 8169 w 19998"/>
                <a:gd name="connsiteY205" fmla="*/ 18773 h 19998"/>
                <a:gd name="connsiteX206" fmla="*/ 8128 w 19998"/>
                <a:gd name="connsiteY206" fmla="*/ 18820 h 19998"/>
                <a:gd name="connsiteX207" fmla="*/ 8128 w 19998"/>
                <a:gd name="connsiteY207" fmla="*/ 18957 h 19998"/>
                <a:gd name="connsiteX208" fmla="*/ 8150 w 19998"/>
                <a:gd name="connsiteY208" fmla="*/ 19142 h 19998"/>
                <a:gd name="connsiteX209" fmla="*/ 8007 w 19998"/>
                <a:gd name="connsiteY209" fmla="*/ 19119 h 19998"/>
                <a:gd name="connsiteX210" fmla="*/ 7676 w 19998"/>
                <a:gd name="connsiteY210" fmla="*/ 19119 h 19998"/>
                <a:gd name="connsiteX211" fmla="*/ 7511 w 19998"/>
                <a:gd name="connsiteY211" fmla="*/ 19159 h 19998"/>
                <a:gd name="connsiteX212" fmla="*/ 6892 w 19998"/>
                <a:gd name="connsiteY212" fmla="*/ 19102 h 19998"/>
                <a:gd name="connsiteX213" fmla="*/ 6730 w 19998"/>
                <a:gd name="connsiteY213" fmla="*/ 18877 h 19998"/>
                <a:gd name="connsiteX214" fmla="*/ 6599 w 19998"/>
                <a:gd name="connsiteY214" fmla="*/ 18837 h 19998"/>
                <a:gd name="connsiteX215" fmla="*/ 6478 w 19998"/>
                <a:gd name="connsiteY215" fmla="*/ 18731 h 19998"/>
                <a:gd name="connsiteX216" fmla="*/ 6254 w 19998"/>
                <a:gd name="connsiteY216" fmla="*/ 18858 h 19998"/>
                <a:gd name="connsiteX217" fmla="*/ 6149 w 19998"/>
                <a:gd name="connsiteY217" fmla="*/ 18773 h 19998"/>
                <a:gd name="connsiteX218" fmla="*/ 6066 w 19998"/>
                <a:gd name="connsiteY218" fmla="*/ 18877 h 19998"/>
                <a:gd name="connsiteX219" fmla="*/ 5861 w 19998"/>
                <a:gd name="connsiteY219" fmla="*/ 18632 h 19998"/>
                <a:gd name="connsiteX220" fmla="*/ 5732 w 19998"/>
                <a:gd name="connsiteY220" fmla="*/ 18447 h 19998"/>
                <a:gd name="connsiteX221" fmla="*/ 5075 w 19998"/>
                <a:gd name="connsiteY221" fmla="*/ 18310 h 19998"/>
                <a:gd name="connsiteX222" fmla="*/ 4806 w 19998"/>
                <a:gd name="connsiteY222" fmla="*/ 18165 h 19998"/>
                <a:gd name="connsiteX223" fmla="*/ 4725 w 19998"/>
                <a:gd name="connsiteY223" fmla="*/ 18247 h 19998"/>
                <a:gd name="connsiteX224" fmla="*/ 4515 w 19998"/>
                <a:gd name="connsiteY224" fmla="*/ 18101 h 19998"/>
                <a:gd name="connsiteX225" fmla="*/ 4684 w 19998"/>
                <a:gd name="connsiteY225" fmla="*/ 17737 h 19998"/>
                <a:gd name="connsiteX226" fmla="*/ 4415 w 19998"/>
                <a:gd name="connsiteY226" fmla="*/ 17634 h 19998"/>
                <a:gd name="connsiteX227" fmla="*/ 4294 w 19998"/>
                <a:gd name="connsiteY227" fmla="*/ 17594 h 19998"/>
                <a:gd name="connsiteX228" fmla="*/ 4103 w 19998"/>
                <a:gd name="connsiteY228" fmla="*/ 17617 h 19998"/>
                <a:gd name="connsiteX229" fmla="*/ 4063 w 19998"/>
                <a:gd name="connsiteY229" fmla="*/ 17495 h 19998"/>
                <a:gd name="connsiteX230" fmla="*/ 4025 w 19998"/>
                <a:gd name="connsiteY230" fmla="*/ 17432 h 19998"/>
                <a:gd name="connsiteX231" fmla="*/ 4251 w 19998"/>
                <a:gd name="connsiteY231" fmla="*/ 17389 h 19998"/>
                <a:gd name="connsiteX232" fmla="*/ 4251 w 19998"/>
                <a:gd name="connsiteY232" fmla="*/ 17373 h 19998"/>
                <a:gd name="connsiteX233" fmla="*/ 4499 w 19998"/>
                <a:gd name="connsiteY233" fmla="*/ 17084 h 19998"/>
                <a:gd name="connsiteX234" fmla="*/ 5037 w 19998"/>
                <a:gd name="connsiteY234" fmla="*/ 14969 h 19998"/>
                <a:gd name="connsiteX235" fmla="*/ 5011 w 19998"/>
                <a:gd name="connsiteY235" fmla="*/ 14767 h 19998"/>
                <a:gd name="connsiteX236" fmla="*/ 5218 w 19998"/>
                <a:gd name="connsiteY236" fmla="*/ 14525 h 19998"/>
                <a:gd name="connsiteX237" fmla="*/ 5427 w 19998"/>
                <a:gd name="connsiteY237" fmla="*/ 14583 h 19998"/>
                <a:gd name="connsiteX238" fmla="*/ 5444 w 19998"/>
                <a:gd name="connsiteY238" fmla="*/ 14525 h 19998"/>
                <a:gd name="connsiteX239" fmla="*/ 5387 w 19998"/>
                <a:gd name="connsiteY239" fmla="*/ 14464 h 19998"/>
                <a:gd name="connsiteX240" fmla="*/ 5427 w 19998"/>
                <a:gd name="connsiteY240" fmla="*/ 14485 h 19998"/>
                <a:gd name="connsiteX241" fmla="*/ 5427 w 19998"/>
                <a:gd name="connsiteY241" fmla="*/ 14464 h 19998"/>
                <a:gd name="connsiteX242" fmla="*/ 5218 w 19998"/>
                <a:gd name="connsiteY242" fmla="*/ 14318 h 19998"/>
                <a:gd name="connsiteX243" fmla="*/ 5075 w 19998"/>
                <a:gd name="connsiteY243" fmla="*/ 14647 h 19998"/>
                <a:gd name="connsiteX244" fmla="*/ 5037 w 19998"/>
                <a:gd name="connsiteY244" fmla="*/ 14623 h 19998"/>
                <a:gd name="connsiteX245" fmla="*/ 5427 w 19998"/>
                <a:gd name="connsiteY245" fmla="*/ 12509 h 19998"/>
                <a:gd name="connsiteX246" fmla="*/ 5470 w 19998"/>
                <a:gd name="connsiteY246" fmla="*/ 12492 h 19998"/>
                <a:gd name="connsiteX247" fmla="*/ 5511 w 19998"/>
                <a:gd name="connsiteY247" fmla="*/ 12548 h 19998"/>
                <a:gd name="connsiteX248" fmla="*/ 5961 w 19998"/>
                <a:gd name="connsiteY248" fmla="*/ 13284 h 19998"/>
                <a:gd name="connsiteX249" fmla="*/ 6352 w 19998"/>
                <a:gd name="connsiteY249" fmla="*/ 14017 h 19998"/>
                <a:gd name="connsiteX250" fmla="*/ 6352 w 19998"/>
                <a:gd name="connsiteY250" fmla="*/ 13808 h 19998"/>
                <a:gd name="connsiteX251" fmla="*/ 6001 w 19998"/>
                <a:gd name="connsiteY251" fmla="*/ 13058 h 19998"/>
                <a:gd name="connsiteX252" fmla="*/ 5675 w 19998"/>
                <a:gd name="connsiteY252" fmla="*/ 12532 h 19998"/>
                <a:gd name="connsiteX253" fmla="*/ 5551 w 19998"/>
                <a:gd name="connsiteY253" fmla="*/ 12410 h 19998"/>
                <a:gd name="connsiteX254" fmla="*/ 5258 w 19998"/>
                <a:gd name="connsiteY254" fmla="*/ 12227 h 19998"/>
                <a:gd name="connsiteX255" fmla="*/ 5242 w 19998"/>
                <a:gd name="connsiteY255" fmla="*/ 12243 h 19998"/>
                <a:gd name="connsiteX256" fmla="*/ 5175 w 19998"/>
                <a:gd name="connsiteY256" fmla="*/ 11961 h 19998"/>
                <a:gd name="connsiteX257" fmla="*/ 5363 w 19998"/>
                <a:gd name="connsiteY257" fmla="*/ 11961 h 19998"/>
                <a:gd name="connsiteX258" fmla="*/ 5487 w 19998"/>
                <a:gd name="connsiteY258" fmla="*/ 11653 h 19998"/>
                <a:gd name="connsiteX259" fmla="*/ 5470 w 19998"/>
                <a:gd name="connsiteY259" fmla="*/ 11653 h 19998"/>
                <a:gd name="connsiteX260" fmla="*/ 5470 w 19998"/>
                <a:gd name="connsiteY260" fmla="*/ 11637 h 19998"/>
                <a:gd name="connsiteX261" fmla="*/ 5444 w 19998"/>
                <a:gd name="connsiteY261" fmla="*/ 11268 h 19998"/>
                <a:gd name="connsiteX262" fmla="*/ 5339 w 19998"/>
                <a:gd name="connsiteY262" fmla="*/ 11146 h 19998"/>
                <a:gd name="connsiteX263" fmla="*/ 5251 w 19998"/>
                <a:gd name="connsiteY263" fmla="*/ 10849 h 19998"/>
                <a:gd name="connsiteX264" fmla="*/ 4784 w 19998"/>
                <a:gd name="connsiteY264" fmla="*/ 10539 h 19998"/>
                <a:gd name="connsiteX265" fmla="*/ 4603 w 19998"/>
                <a:gd name="connsiteY265" fmla="*/ 10497 h 19998"/>
                <a:gd name="connsiteX266" fmla="*/ 4620 w 19998"/>
                <a:gd name="connsiteY266" fmla="*/ 10476 h 19998"/>
                <a:gd name="connsiteX267" fmla="*/ 3877 w 19998"/>
                <a:gd name="connsiteY267" fmla="*/ 9395 h 19998"/>
                <a:gd name="connsiteX268" fmla="*/ 3941 w 19998"/>
                <a:gd name="connsiteY268" fmla="*/ 9353 h 19998"/>
                <a:gd name="connsiteX269" fmla="*/ 3918 w 19998"/>
                <a:gd name="connsiteY269" fmla="*/ 9353 h 19998"/>
                <a:gd name="connsiteX270" fmla="*/ 4168 w 19998"/>
                <a:gd name="connsiteY270" fmla="*/ 9071 h 19998"/>
                <a:gd name="connsiteX271" fmla="*/ 3753 w 19998"/>
                <a:gd name="connsiteY271" fmla="*/ 8829 h 19998"/>
                <a:gd name="connsiteX272" fmla="*/ 3899 w 19998"/>
                <a:gd name="connsiteY272" fmla="*/ 8645 h 19998"/>
                <a:gd name="connsiteX273" fmla="*/ 3899 w 19998"/>
                <a:gd name="connsiteY273" fmla="*/ 8521 h 19998"/>
                <a:gd name="connsiteX274" fmla="*/ 4472 w 19998"/>
                <a:gd name="connsiteY274" fmla="*/ 8666 h 19998"/>
                <a:gd name="connsiteX275" fmla="*/ 3877 w 19998"/>
                <a:gd name="connsiteY275" fmla="*/ 8457 h 19998"/>
                <a:gd name="connsiteX276" fmla="*/ 3689 w 19998"/>
                <a:gd name="connsiteY276" fmla="*/ 8587 h 19998"/>
                <a:gd name="connsiteX277" fmla="*/ 3360 w 19998"/>
                <a:gd name="connsiteY277" fmla="*/ 8401 h 19998"/>
                <a:gd name="connsiteX278" fmla="*/ 3303 w 19998"/>
                <a:gd name="connsiteY278" fmla="*/ 8239 h 19998"/>
                <a:gd name="connsiteX279" fmla="*/ 3465 w 19998"/>
                <a:gd name="connsiteY279" fmla="*/ 8077 h 19998"/>
                <a:gd name="connsiteX280" fmla="*/ 3344 w 19998"/>
                <a:gd name="connsiteY280" fmla="*/ 7910 h 19998"/>
                <a:gd name="connsiteX281" fmla="*/ 2844 w 19998"/>
                <a:gd name="connsiteY281" fmla="*/ 7933 h 19998"/>
                <a:gd name="connsiteX282" fmla="*/ 3115 w 19998"/>
                <a:gd name="connsiteY282" fmla="*/ 7651 h 19998"/>
                <a:gd name="connsiteX283" fmla="*/ 2477 w 19998"/>
                <a:gd name="connsiteY283" fmla="*/ 7750 h 19998"/>
                <a:gd name="connsiteX284" fmla="*/ 2477 w 19998"/>
                <a:gd name="connsiteY284" fmla="*/ 7973 h 19998"/>
                <a:gd name="connsiteX285" fmla="*/ 2127 w 19998"/>
                <a:gd name="connsiteY285" fmla="*/ 7442 h 19998"/>
                <a:gd name="connsiteX286" fmla="*/ 1831 w 19998"/>
                <a:gd name="connsiteY286" fmla="*/ 7261 h 19998"/>
                <a:gd name="connsiteX287" fmla="*/ 1260 w 19998"/>
                <a:gd name="connsiteY287" fmla="*/ 6996 h 19998"/>
                <a:gd name="connsiteX288" fmla="*/ 1276 w 19998"/>
                <a:gd name="connsiteY288" fmla="*/ 6975 h 19998"/>
                <a:gd name="connsiteX289" fmla="*/ 1260 w 19998"/>
                <a:gd name="connsiteY289" fmla="*/ 6958 h 19998"/>
                <a:gd name="connsiteX290" fmla="*/ 1172 w 19998"/>
                <a:gd name="connsiteY290" fmla="*/ 6892 h 19998"/>
                <a:gd name="connsiteX291" fmla="*/ 886 w 19998"/>
                <a:gd name="connsiteY291" fmla="*/ 6975 h 19998"/>
                <a:gd name="connsiteX292" fmla="*/ 679 w 19998"/>
                <a:gd name="connsiteY292" fmla="*/ 7099 h 19998"/>
                <a:gd name="connsiteX293" fmla="*/ 533 w 19998"/>
                <a:gd name="connsiteY293" fmla="*/ 7078 h 19998"/>
                <a:gd name="connsiteX294" fmla="*/ 533 w 19998"/>
                <a:gd name="connsiteY294" fmla="*/ 7022 h 19998"/>
                <a:gd name="connsiteX295" fmla="*/ 574 w 19998"/>
                <a:gd name="connsiteY295" fmla="*/ 6996 h 19998"/>
                <a:gd name="connsiteX296" fmla="*/ 305 w 19998"/>
                <a:gd name="connsiteY296" fmla="*/ 6568 h 19998"/>
                <a:gd name="connsiteX297" fmla="*/ 264 w 19998"/>
                <a:gd name="connsiteY297" fmla="*/ 6594 h 19998"/>
                <a:gd name="connsiteX298" fmla="*/ 164 w 19998"/>
                <a:gd name="connsiteY298" fmla="*/ 6528 h 19998"/>
                <a:gd name="connsiteX299" fmla="*/ 0 w 19998"/>
                <a:gd name="connsiteY299" fmla="*/ 6490 h 19998"/>
                <a:gd name="connsiteX300" fmla="*/ 17 w 19998"/>
                <a:gd name="connsiteY300" fmla="*/ 6465 h 19998"/>
                <a:gd name="connsiteX301" fmla="*/ 57 w 19998"/>
                <a:gd name="connsiteY301" fmla="*/ 6465 h 19998"/>
                <a:gd name="connsiteX302" fmla="*/ 695 w 19998"/>
                <a:gd name="connsiteY302" fmla="*/ 6408 h 19998"/>
                <a:gd name="connsiteX303" fmla="*/ 760 w 19998"/>
                <a:gd name="connsiteY303" fmla="*/ 6262 h 19998"/>
                <a:gd name="connsiteX304" fmla="*/ 433 w 19998"/>
                <a:gd name="connsiteY304" fmla="*/ 6084 h 19998"/>
                <a:gd name="connsiteX305" fmla="*/ 348 w 19998"/>
                <a:gd name="connsiteY305" fmla="*/ 6204 h 19998"/>
                <a:gd name="connsiteX306" fmla="*/ 329 w 19998"/>
                <a:gd name="connsiteY306" fmla="*/ 6204 h 19998"/>
                <a:gd name="connsiteX307" fmla="*/ 305 w 19998"/>
                <a:gd name="connsiteY307" fmla="*/ 6060 h 19998"/>
                <a:gd name="connsiteX308" fmla="*/ 348 w 19998"/>
                <a:gd name="connsiteY308" fmla="*/ 6044 h 19998"/>
                <a:gd name="connsiteX309" fmla="*/ 348 w 19998"/>
                <a:gd name="connsiteY309" fmla="*/ 5997 h 19998"/>
                <a:gd name="connsiteX310" fmla="*/ 248 w 19998"/>
                <a:gd name="connsiteY310" fmla="*/ 5997 h 19998"/>
                <a:gd name="connsiteX311" fmla="*/ 221 w 19998"/>
                <a:gd name="connsiteY311" fmla="*/ 5938 h 19998"/>
                <a:gd name="connsiteX312" fmla="*/ 329 w 19998"/>
                <a:gd name="connsiteY312" fmla="*/ 5938 h 19998"/>
                <a:gd name="connsiteX313" fmla="*/ 348 w 19998"/>
                <a:gd name="connsiteY313" fmla="*/ 5818 h 19998"/>
                <a:gd name="connsiteX314" fmla="*/ 391 w 19998"/>
                <a:gd name="connsiteY314" fmla="*/ 5818 h 19998"/>
                <a:gd name="connsiteX315" fmla="*/ 369 w 19998"/>
                <a:gd name="connsiteY315" fmla="*/ 5917 h 19998"/>
                <a:gd name="connsiteX316" fmla="*/ 433 w 19998"/>
                <a:gd name="connsiteY316" fmla="*/ 5877 h 19998"/>
                <a:gd name="connsiteX317" fmla="*/ 433 w 19998"/>
                <a:gd name="connsiteY317" fmla="*/ 5898 h 19998"/>
                <a:gd name="connsiteX318" fmla="*/ 410 w 19998"/>
                <a:gd name="connsiteY318" fmla="*/ 5917 h 19998"/>
                <a:gd name="connsiteX319" fmla="*/ 555 w 19998"/>
                <a:gd name="connsiteY319" fmla="*/ 5938 h 19998"/>
                <a:gd name="connsiteX320" fmla="*/ 555 w 19998"/>
                <a:gd name="connsiteY320" fmla="*/ 5955 h 19998"/>
                <a:gd name="connsiteX321" fmla="*/ 738 w 19998"/>
                <a:gd name="connsiteY321" fmla="*/ 5938 h 19998"/>
                <a:gd name="connsiteX322" fmla="*/ 695 w 19998"/>
                <a:gd name="connsiteY322" fmla="*/ 5835 h 19998"/>
                <a:gd name="connsiteX323" fmla="*/ 655 w 19998"/>
                <a:gd name="connsiteY323" fmla="*/ 5835 h 19998"/>
                <a:gd name="connsiteX324" fmla="*/ 598 w 19998"/>
                <a:gd name="connsiteY324" fmla="*/ 5736 h 19998"/>
                <a:gd name="connsiteX325" fmla="*/ 141 w 19998"/>
                <a:gd name="connsiteY325" fmla="*/ 5778 h 19998"/>
                <a:gd name="connsiteX326" fmla="*/ 141 w 19998"/>
                <a:gd name="connsiteY326" fmla="*/ 5795 h 19998"/>
                <a:gd name="connsiteX327" fmla="*/ 17 w 19998"/>
                <a:gd name="connsiteY327" fmla="*/ 5818 h 19998"/>
                <a:gd name="connsiteX328" fmla="*/ 141 w 19998"/>
                <a:gd name="connsiteY328" fmla="*/ 5287 h 19998"/>
                <a:gd name="connsiteX329" fmla="*/ 181 w 19998"/>
                <a:gd name="connsiteY329" fmla="*/ 5268 h 19998"/>
                <a:gd name="connsiteX330" fmla="*/ 348 w 19998"/>
                <a:gd name="connsiteY330" fmla="*/ 5247 h 19998"/>
                <a:gd name="connsiteX331" fmla="*/ 450 w 19998"/>
                <a:gd name="connsiteY331" fmla="*/ 5149 h 19998"/>
                <a:gd name="connsiteX332" fmla="*/ 617 w 19998"/>
                <a:gd name="connsiteY332" fmla="*/ 5149 h 19998"/>
                <a:gd name="connsiteX333" fmla="*/ 803 w 19998"/>
                <a:gd name="connsiteY333" fmla="*/ 5085 h 19998"/>
                <a:gd name="connsiteX334" fmla="*/ 826 w 19998"/>
                <a:gd name="connsiteY334" fmla="*/ 5106 h 19998"/>
                <a:gd name="connsiteX335" fmla="*/ 803 w 19998"/>
                <a:gd name="connsiteY335" fmla="*/ 5149 h 19998"/>
                <a:gd name="connsiteX336" fmla="*/ 1276 w 19998"/>
                <a:gd name="connsiteY336" fmla="*/ 5022 h 19998"/>
                <a:gd name="connsiteX337" fmla="*/ 1276 w 19998"/>
                <a:gd name="connsiteY337" fmla="*/ 5003 h 19998"/>
                <a:gd name="connsiteX338" fmla="*/ 1276 w 19998"/>
                <a:gd name="connsiteY338" fmla="*/ 5022 h 19998"/>
                <a:gd name="connsiteX339" fmla="*/ 1298 w 19998"/>
                <a:gd name="connsiteY339" fmla="*/ 5022 h 19998"/>
                <a:gd name="connsiteX340" fmla="*/ 1341 w 19998"/>
                <a:gd name="connsiteY340" fmla="*/ 5165 h 19998"/>
                <a:gd name="connsiteX341" fmla="*/ 1524 w 19998"/>
                <a:gd name="connsiteY341" fmla="*/ 5069 h 19998"/>
                <a:gd name="connsiteX342" fmla="*/ 1562 w 19998"/>
                <a:gd name="connsiteY342" fmla="*/ 5069 h 19998"/>
                <a:gd name="connsiteX343" fmla="*/ 1815 w 19998"/>
                <a:gd name="connsiteY343" fmla="*/ 5125 h 19998"/>
                <a:gd name="connsiteX344" fmla="*/ 1936 w 19998"/>
                <a:gd name="connsiteY344" fmla="*/ 5165 h 19998"/>
                <a:gd name="connsiteX345" fmla="*/ 1936 w 19998"/>
                <a:gd name="connsiteY345" fmla="*/ 5149 h 19998"/>
                <a:gd name="connsiteX346" fmla="*/ 1979 w 19998"/>
                <a:gd name="connsiteY346" fmla="*/ 5003 h 19998"/>
                <a:gd name="connsiteX347" fmla="*/ 1936 w 19998"/>
                <a:gd name="connsiteY347" fmla="*/ 4939 h 19998"/>
                <a:gd name="connsiteX348" fmla="*/ 2103 w 19998"/>
                <a:gd name="connsiteY348" fmla="*/ 4820 h 19998"/>
                <a:gd name="connsiteX349" fmla="*/ 2496 w 19998"/>
                <a:gd name="connsiteY349" fmla="*/ 4777 h 19998"/>
                <a:gd name="connsiteX350" fmla="*/ 2536 w 19998"/>
                <a:gd name="connsiteY350" fmla="*/ 4860 h 19998"/>
                <a:gd name="connsiteX351" fmla="*/ 2722 w 19998"/>
                <a:gd name="connsiteY351" fmla="*/ 4761 h 19998"/>
                <a:gd name="connsiteX352" fmla="*/ 2722 w 19998"/>
                <a:gd name="connsiteY352" fmla="*/ 4900 h 19998"/>
                <a:gd name="connsiteX353" fmla="*/ 2805 w 19998"/>
                <a:gd name="connsiteY353" fmla="*/ 4923 h 19998"/>
                <a:gd name="connsiteX354" fmla="*/ 2970 w 19998"/>
                <a:gd name="connsiteY354" fmla="*/ 5189 h 19998"/>
                <a:gd name="connsiteX355" fmla="*/ 3256 w 19998"/>
                <a:gd name="connsiteY355" fmla="*/ 5673 h 19998"/>
                <a:gd name="connsiteX356" fmla="*/ 3608 w 19998"/>
                <a:gd name="connsiteY356" fmla="*/ 5391 h 19998"/>
                <a:gd name="connsiteX357" fmla="*/ 3860 w 19998"/>
                <a:gd name="connsiteY357" fmla="*/ 5268 h 19998"/>
                <a:gd name="connsiteX358" fmla="*/ 3999 w 19998"/>
                <a:gd name="connsiteY358" fmla="*/ 5534 h 19998"/>
                <a:gd name="connsiteX359" fmla="*/ 4351 w 19998"/>
                <a:gd name="connsiteY359" fmla="*/ 5351 h 19998"/>
                <a:gd name="connsiteX360" fmla="*/ 4580 w 19998"/>
                <a:gd name="connsiteY360" fmla="*/ 5268 h 19998"/>
                <a:gd name="connsiteX361" fmla="*/ 4580 w 19998"/>
                <a:gd name="connsiteY361" fmla="*/ 5471 h 19998"/>
                <a:gd name="connsiteX362" fmla="*/ 4994 w 19998"/>
                <a:gd name="connsiteY362" fmla="*/ 5449 h 19998"/>
                <a:gd name="connsiteX363" fmla="*/ 5323 w 19998"/>
                <a:gd name="connsiteY363" fmla="*/ 5471 h 19998"/>
                <a:gd name="connsiteX364" fmla="*/ 5242 w 19998"/>
                <a:gd name="connsiteY364" fmla="*/ 5407 h 19998"/>
                <a:gd name="connsiteX365" fmla="*/ 4994 w 19998"/>
                <a:gd name="connsiteY365" fmla="*/ 5003 h 19998"/>
                <a:gd name="connsiteX366" fmla="*/ 4970 w 19998"/>
                <a:gd name="connsiteY366" fmla="*/ 5003 h 19998"/>
                <a:gd name="connsiteX367" fmla="*/ 5054 w 19998"/>
                <a:gd name="connsiteY367" fmla="*/ 4618 h 19998"/>
                <a:gd name="connsiteX368" fmla="*/ 5054 w 19998"/>
                <a:gd name="connsiteY368" fmla="*/ 4601 h 19998"/>
                <a:gd name="connsiteX369" fmla="*/ 5037 w 19998"/>
                <a:gd name="connsiteY369" fmla="*/ 4618 h 19998"/>
                <a:gd name="connsiteX370" fmla="*/ 5011 w 19998"/>
                <a:gd name="connsiteY370" fmla="*/ 4131 h 19998"/>
                <a:gd name="connsiteX371" fmla="*/ 4642 w 19998"/>
                <a:gd name="connsiteY371" fmla="*/ 3335 h 19998"/>
                <a:gd name="connsiteX372" fmla="*/ 4663 w 19998"/>
                <a:gd name="connsiteY372" fmla="*/ 3092 h 19998"/>
                <a:gd name="connsiteX373" fmla="*/ 4563 w 19998"/>
                <a:gd name="connsiteY373" fmla="*/ 3050 h 19998"/>
                <a:gd name="connsiteX374" fmla="*/ 4684 w 19998"/>
                <a:gd name="connsiteY374" fmla="*/ 2947 h 19998"/>
                <a:gd name="connsiteX375" fmla="*/ 5242 w 19998"/>
                <a:gd name="connsiteY375" fmla="*/ 3092 h 19998"/>
                <a:gd name="connsiteX376" fmla="*/ 5258 w 19998"/>
                <a:gd name="connsiteY376" fmla="*/ 3029 h 19998"/>
                <a:gd name="connsiteX377" fmla="*/ 5570 w 19998"/>
                <a:gd name="connsiteY377" fmla="*/ 3050 h 19998"/>
                <a:gd name="connsiteX378" fmla="*/ 5632 w 19998"/>
                <a:gd name="connsiteY378" fmla="*/ 3252 h 19998"/>
                <a:gd name="connsiteX379" fmla="*/ 5592 w 19998"/>
                <a:gd name="connsiteY379" fmla="*/ 3252 h 19998"/>
                <a:gd name="connsiteX380" fmla="*/ 5570 w 19998"/>
                <a:gd name="connsiteY380" fmla="*/ 3316 h 19998"/>
                <a:gd name="connsiteX381" fmla="*/ 5511 w 19998"/>
                <a:gd name="connsiteY381" fmla="*/ 3316 h 19998"/>
                <a:gd name="connsiteX382" fmla="*/ 5675 w 19998"/>
                <a:gd name="connsiteY382" fmla="*/ 3800 h 19998"/>
                <a:gd name="connsiteX383" fmla="*/ 5649 w 19998"/>
                <a:gd name="connsiteY383" fmla="*/ 3826 h 19998"/>
                <a:gd name="connsiteX384" fmla="*/ 5732 w 19998"/>
                <a:gd name="connsiteY384" fmla="*/ 3842 h 19998"/>
                <a:gd name="connsiteX385" fmla="*/ 5713 w 19998"/>
                <a:gd name="connsiteY385" fmla="*/ 3842 h 19998"/>
                <a:gd name="connsiteX386" fmla="*/ 5732 w 19998"/>
                <a:gd name="connsiteY386" fmla="*/ 3882 h 19998"/>
                <a:gd name="connsiteX387" fmla="*/ 5775 w 19998"/>
                <a:gd name="connsiteY387" fmla="*/ 3882 h 19998"/>
                <a:gd name="connsiteX388" fmla="*/ 5861 w 19998"/>
                <a:gd name="connsiteY388" fmla="*/ 3762 h 19998"/>
                <a:gd name="connsiteX389" fmla="*/ 6499 w 19998"/>
                <a:gd name="connsiteY389" fmla="*/ 3906 h 19998"/>
                <a:gd name="connsiteX390" fmla="*/ 7611 w 19998"/>
                <a:gd name="connsiteY390" fmla="*/ 3826 h 19998"/>
                <a:gd name="connsiteX391" fmla="*/ 7923 w 19998"/>
                <a:gd name="connsiteY391" fmla="*/ 3722 h 19998"/>
                <a:gd name="connsiteX392" fmla="*/ 8045 w 19998"/>
                <a:gd name="connsiteY392" fmla="*/ 3703 h 19998"/>
                <a:gd name="connsiteX393" fmla="*/ 7611 w 19998"/>
                <a:gd name="connsiteY393" fmla="*/ 3600 h 19998"/>
                <a:gd name="connsiteX394" fmla="*/ 7611 w 19998"/>
                <a:gd name="connsiteY394" fmla="*/ 3581 h 19998"/>
                <a:gd name="connsiteX395" fmla="*/ 7799 w 19998"/>
                <a:gd name="connsiteY395" fmla="*/ 3092 h 19998"/>
                <a:gd name="connsiteX396" fmla="*/ 9574 w 19998"/>
                <a:gd name="connsiteY396" fmla="*/ 2317 h 19998"/>
                <a:gd name="connsiteX397" fmla="*/ 9843 w 19998"/>
                <a:gd name="connsiteY397" fmla="*/ 1993 h 19998"/>
                <a:gd name="connsiteX398" fmla="*/ 9902 w 19998"/>
                <a:gd name="connsiteY398" fmla="*/ 2051 h 19998"/>
                <a:gd name="connsiteX399" fmla="*/ 10031 w 19998"/>
                <a:gd name="connsiteY399" fmla="*/ 2051 h 19998"/>
                <a:gd name="connsiteX400" fmla="*/ 9964 w 19998"/>
                <a:gd name="connsiteY400" fmla="*/ 1972 h 19998"/>
                <a:gd name="connsiteX401" fmla="*/ 9943 w 19998"/>
                <a:gd name="connsiteY401" fmla="*/ 1993 h 19998"/>
                <a:gd name="connsiteX402" fmla="*/ 9843 w 19998"/>
                <a:gd name="connsiteY402" fmla="*/ 1645 h 19998"/>
                <a:gd name="connsiteX403" fmla="*/ 9902 w 19998"/>
                <a:gd name="connsiteY403" fmla="*/ 1645 h 19998"/>
                <a:gd name="connsiteX404" fmla="*/ 9902 w 19998"/>
                <a:gd name="connsiteY404" fmla="*/ 1628 h 19998"/>
                <a:gd name="connsiteX405" fmla="*/ 9902 w 19998"/>
                <a:gd name="connsiteY405" fmla="*/ 1607 h 19998"/>
                <a:gd name="connsiteX406" fmla="*/ 9843 w 19998"/>
                <a:gd name="connsiteY406" fmla="*/ 1542 h 19998"/>
                <a:gd name="connsiteX407" fmla="*/ 9886 w 19998"/>
                <a:gd name="connsiteY407" fmla="*/ 1260 h 19998"/>
                <a:gd name="connsiteX408" fmla="*/ 9926 w 19998"/>
                <a:gd name="connsiteY408" fmla="*/ 1243 h 19998"/>
                <a:gd name="connsiteX409" fmla="*/ 9886 w 19998"/>
                <a:gd name="connsiteY409" fmla="*/ 815 h 19998"/>
                <a:gd name="connsiteX410" fmla="*/ 9902 w 19998"/>
                <a:gd name="connsiteY410" fmla="*/ 815 h 19998"/>
                <a:gd name="connsiteX411" fmla="*/ 9886 w 19998"/>
                <a:gd name="connsiteY411" fmla="*/ 484 h 19998"/>
                <a:gd name="connsiteX412" fmla="*/ 10645 w 19998"/>
                <a:gd name="connsiteY412" fmla="*/ 186 h 19998"/>
                <a:gd name="connsiteX413" fmla="*/ 11307 w 19998"/>
                <a:gd name="connsiteY413" fmla="*/ 0 h 19998"/>
                <a:gd name="connsiteX414" fmla="*/ 11431 w 19998"/>
                <a:gd name="connsiteY414" fmla="*/ 324 h 19998"/>
                <a:gd name="connsiteX415" fmla="*/ 11431 w 19998"/>
                <a:gd name="connsiteY415" fmla="*/ 630 h 19998"/>
                <a:gd name="connsiteX416" fmla="*/ 11577 w 19998"/>
                <a:gd name="connsiteY416" fmla="*/ 630 h 19998"/>
                <a:gd name="connsiteX417" fmla="*/ 11700 w 19998"/>
                <a:gd name="connsiteY417" fmla="*/ 832 h 19998"/>
                <a:gd name="connsiteX418" fmla="*/ 11822 w 19998"/>
                <a:gd name="connsiteY418" fmla="*/ 895 h 19998"/>
                <a:gd name="connsiteX419" fmla="*/ 12158 w 19998"/>
                <a:gd name="connsiteY419" fmla="*/ 670 h 19998"/>
                <a:gd name="connsiteX420" fmla="*/ 12279 w 19998"/>
                <a:gd name="connsiteY420" fmla="*/ 792 h 19998"/>
                <a:gd name="connsiteX421" fmla="*/ 12255 w 19998"/>
                <a:gd name="connsiteY421" fmla="*/ 815 h 19998"/>
                <a:gd name="connsiteX422" fmla="*/ 12360 w 19998"/>
                <a:gd name="connsiteY422" fmla="*/ 895 h 19998"/>
                <a:gd name="connsiteX423" fmla="*/ 12360 w 19998"/>
                <a:gd name="connsiteY423" fmla="*/ 912 h 19998"/>
                <a:gd name="connsiteX424" fmla="*/ 12339 w 19998"/>
                <a:gd name="connsiteY424" fmla="*/ 935 h 19998"/>
                <a:gd name="connsiteX425" fmla="*/ 12548 w 19998"/>
                <a:gd name="connsiteY425" fmla="*/ 1342 h 19998"/>
                <a:gd name="connsiteX426" fmla="*/ 12753 w 19998"/>
                <a:gd name="connsiteY426" fmla="*/ 1260 h 19998"/>
                <a:gd name="connsiteX427" fmla="*/ 12729 w 19998"/>
                <a:gd name="connsiteY427" fmla="*/ 1363 h 19998"/>
                <a:gd name="connsiteX428" fmla="*/ 12834 w 19998"/>
                <a:gd name="connsiteY428" fmla="*/ 1323 h 19998"/>
                <a:gd name="connsiteX429" fmla="*/ 12853 w 19998"/>
                <a:gd name="connsiteY429" fmla="*/ 1342 h 19998"/>
                <a:gd name="connsiteX430" fmla="*/ 12901 w 19998"/>
                <a:gd name="connsiteY430" fmla="*/ 1342 h 19998"/>
                <a:gd name="connsiteX431" fmla="*/ 13039 w 19998"/>
                <a:gd name="connsiteY431" fmla="*/ 1769 h 19998"/>
                <a:gd name="connsiteX432" fmla="*/ 13039 w 19998"/>
                <a:gd name="connsiteY432" fmla="*/ 1751 h 19998"/>
                <a:gd name="connsiteX433" fmla="*/ 13065 w 19998"/>
                <a:gd name="connsiteY433" fmla="*/ 1751 h 19998"/>
                <a:gd name="connsiteX434" fmla="*/ 13082 w 19998"/>
                <a:gd name="connsiteY434" fmla="*/ 1671 h 19998"/>
                <a:gd name="connsiteX435" fmla="*/ 13186 w 19998"/>
                <a:gd name="connsiteY435" fmla="*/ 1645 h 19998"/>
                <a:gd name="connsiteX436" fmla="*/ 13203 w 19998"/>
                <a:gd name="connsiteY436" fmla="*/ 1671 h 19998"/>
                <a:gd name="connsiteX437" fmla="*/ 13203 w 19998"/>
                <a:gd name="connsiteY437" fmla="*/ 1645 h 19998"/>
                <a:gd name="connsiteX438" fmla="*/ 13267 w 19998"/>
                <a:gd name="connsiteY438" fmla="*/ 1645 h 19998"/>
                <a:gd name="connsiteX439" fmla="*/ 13267 w 19998"/>
                <a:gd name="connsiteY439" fmla="*/ 1671 h 19998"/>
                <a:gd name="connsiteX440" fmla="*/ 13308 w 19998"/>
                <a:gd name="connsiteY440" fmla="*/ 1687 h 19998"/>
                <a:gd name="connsiteX441" fmla="*/ 13308 w 19998"/>
                <a:gd name="connsiteY441" fmla="*/ 1711 h 19998"/>
                <a:gd name="connsiteX442" fmla="*/ 13515 w 19998"/>
                <a:gd name="connsiteY442" fmla="*/ 1628 h 19998"/>
                <a:gd name="connsiteX443" fmla="*/ 13598 w 19998"/>
                <a:gd name="connsiteY443" fmla="*/ 1751 h 19998"/>
                <a:gd name="connsiteX444" fmla="*/ 13660 w 19998"/>
                <a:gd name="connsiteY444" fmla="*/ 1769 h 19998"/>
                <a:gd name="connsiteX445" fmla="*/ 13660 w 19998"/>
                <a:gd name="connsiteY445" fmla="*/ 1833 h 19998"/>
                <a:gd name="connsiteX446" fmla="*/ 13677 w 19998"/>
                <a:gd name="connsiteY446" fmla="*/ 1833 h 19998"/>
                <a:gd name="connsiteX447" fmla="*/ 13677 w 19998"/>
                <a:gd name="connsiteY447" fmla="*/ 1849 h 19998"/>
                <a:gd name="connsiteX448" fmla="*/ 13725 w 19998"/>
                <a:gd name="connsiteY448" fmla="*/ 1849 h 19998"/>
                <a:gd name="connsiteX449" fmla="*/ 13703 w 19998"/>
                <a:gd name="connsiteY449" fmla="*/ 1833 h 19998"/>
                <a:gd name="connsiteX450" fmla="*/ 13725 w 19998"/>
                <a:gd name="connsiteY450" fmla="*/ 1791 h 19998"/>
                <a:gd name="connsiteX451" fmla="*/ 13808 w 19998"/>
                <a:gd name="connsiteY451" fmla="*/ 1873 h 19998"/>
                <a:gd name="connsiteX452" fmla="*/ 13725 w 19998"/>
                <a:gd name="connsiteY452" fmla="*/ 2155 h 19998"/>
                <a:gd name="connsiteX453" fmla="*/ 13725 w 19998"/>
                <a:gd name="connsiteY453" fmla="*/ 2138 h 19998"/>
                <a:gd name="connsiteX454" fmla="*/ 13784 w 19998"/>
                <a:gd name="connsiteY454" fmla="*/ 2155 h 19998"/>
                <a:gd name="connsiteX455" fmla="*/ 13825 w 19998"/>
                <a:gd name="connsiteY455" fmla="*/ 2301 h 19998"/>
                <a:gd name="connsiteX456" fmla="*/ 13703 w 19998"/>
                <a:gd name="connsiteY456" fmla="*/ 2420 h 19998"/>
                <a:gd name="connsiteX457" fmla="*/ 13741 w 19998"/>
                <a:gd name="connsiteY457" fmla="*/ 2463 h 19998"/>
                <a:gd name="connsiteX458" fmla="*/ 13703 w 19998"/>
                <a:gd name="connsiteY458" fmla="*/ 2503 h 19998"/>
                <a:gd name="connsiteX459" fmla="*/ 13784 w 19998"/>
                <a:gd name="connsiteY459" fmla="*/ 2519 h 19998"/>
                <a:gd name="connsiteX460" fmla="*/ 13784 w 19998"/>
                <a:gd name="connsiteY460" fmla="*/ 2540 h 19998"/>
                <a:gd name="connsiteX461" fmla="*/ 13849 w 19998"/>
                <a:gd name="connsiteY461" fmla="*/ 2540 h 19998"/>
                <a:gd name="connsiteX462" fmla="*/ 14280 w 19998"/>
                <a:gd name="connsiteY462" fmla="*/ 2540 h 19998"/>
                <a:gd name="connsiteX463" fmla="*/ 14527 w 19998"/>
                <a:gd name="connsiteY463" fmla="*/ 2437 h 19998"/>
                <a:gd name="connsiteX464" fmla="*/ 14527 w 19998"/>
                <a:gd name="connsiteY464" fmla="*/ 2218 h 19998"/>
                <a:gd name="connsiteX465" fmla="*/ 14715 w 19998"/>
                <a:gd name="connsiteY465" fmla="*/ 2051 h 19998"/>
                <a:gd name="connsiteX466" fmla="*/ 14815 w 19998"/>
                <a:gd name="connsiteY466" fmla="*/ 2115 h 19998"/>
                <a:gd name="connsiteX467" fmla="*/ 14775 w 19998"/>
                <a:gd name="connsiteY467" fmla="*/ 2138 h 19998"/>
                <a:gd name="connsiteX468" fmla="*/ 14796 w 19998"/>
                <a:gd name="connsiteY468" fmla="*/ 2218 h 19998"/>
                <a:gd name="connsiteX469" fmla="*/ 14756 w 19998"/>
                <a:gd name="connsiteY469" fmla="*/ 2195 h 19998"/>
                <a:gd name="connsiteX470" fmla="*/ 14732 w 19998"/>
                <a:gd name="connsiteY470" fmla="*/ 2218 h 19998"/>
                <a:gd name="connsiteX471" fmla="*/ 14756 w 19998"/>
                <a:gd name="connsiteY471" fmla="*/ 2237 h 19998"/>
                <a:gd name="connsiteX472" fmla="*/ 14732 w 19998"/>
                <a:gd name="connsiteY472" fmla="*/ 2275 h 19998"/>
                <a:gd name="connsiteX473" fmla="*/ 14715 w 19998"/>
                <a:gd name="connsiteY473" fmla="*/ 2275 h 19998"/>
                <a:gd name="connsiteX474" fmla="*/ 14756 w 19998"/>
                <a:gd name="connsiteY474" fmla="*/ 2341 h 19998"/>
                <a:gd name="connsiteX475" fmla="*/ 14675 w 19998"/>
                <a:gd name="connsiteY475" fmla="*/ 2519 h 19998"/>
                <a:gd name="connsiteX476" fmla="*/ 14815 w 19998"/>
                <a:gd name="connsiteY476" fmla="*/ 2622 h 19998"/>
                <a:gd name="connsiteX477" fmla="*/ 14796 w 19998"/>
                <a:gd name="connsiteY477" fmla="*/ 2904 h 19998"/>
                <a:gd name="connsiteX478" fmla="*/ 14918 w 19998"/>
                <a:gd name="connsiteY478" fmla="*/ 2904 h 19998"/>
                <a:gd name="connsiteX479" fmla="*/ 14918 w 19998"/>
                <a:gd name="connsiteY479" fmla="*/ 2867 h 19998"/>
                <a:gd name="connsiteX480" fmla="*/ 15001 w 19998"/>
                <a:gd name="connsiteY480" fmla="*/ 2888 h 19998"/>
                <a:gd name="connsiteX481" fmla="*/ 15230 w 19998"/>
                <a:gd name="connsiteY481" fmla="*/ 3074 h 19998"/>
                <a:gd name="connsiteX482" fmla="*/ 15249 w 19998"/>
                <a:gd name="connsiteY482" fmla="*/ 3050 h 19998"/>
                <a:gd name="connsiteX483" fmla="*/ 15249 w 19998"/>
                <a:gd name="connsiteY483" fmla="*/ 3114 h 19998"/>
                <a:gd name="connsiteX484" fmla="*/ 15330 w 19998"/>
                <a:gd name="connsiteY484" fmla="*/ 3114 h 19998"/>
                <a:gd name="connsiteX485" fmla="*/ 15418 w 19998"/>
                <a:gd name="connsiteY485" fmla="*/ 3114 h 19998"/>
                <a:gd name="connsiteX486" fmla="*/ 15499 w 19998"/>
                <a:gd name="connsiteY486" fmla="*/ 3196 h 19998"/>
                <a:gd name="connsiteX487" fmla="*/ 15475 w 19998"/>
                <a:gd name="connsiteY487" fmla="*/ 3252 h 19998"/>
                <a:gd name="connsiteX488" fmla="*/ 15499 w 19998"/>
                <a:gd name="connsiteY488" fmla="*/ 3295 h 19998"/>
                <a:gd name="connsiteX489" fmla="*/ 15499 w 19998"/>
                <a:gd name="connsiteY489" fmla="*/ 3276 h 19998"/>
                <a:gd name="connsiteX490" fmla="*/ 15599 w 19998"/>
                <a:gd name="connsiteY490" fmla="*/ 3276 h 19998"/>
                <a:gd name="connsiteX491" fmla="*/ 15704 w 19998"/>
                <a:gd name="connsiteY491" fmla="*/ 3374 h 19998"/>
                <a:gd name="connsiteX492" fmla="*/ 15682 w 19998"/>
                <a:gd name="connsiteY492" fmla="*/ 3414 h 19998"/>
                <a:gd name="connsiteX493" fmla="*/ 15723 w 19998"/>
                <a:gd name="connsiteY493" fmla="*/ 3478 h 19998"/>
                <a:gd name="connsiteX494" fmla="*/ 15704 w 19998"/>
                <a:gd name="connsiteY494" fmla="*/ 3497 h 19998"/>
                <a:gd name="connsiteX495" fmla="*/ 15747 w 19998"/>
                <a:gd name="connsiteY495" fmla="*/ 3534 h 19998"/>
                <a:gd name="connsiteX496" fmla="*/ 15747 w 19998"/>
                <a:gd name="connsiteY496" fmla="*/ 3518 h 19998"/>
                <a:gd name="connsiteX497" fmla="*/ 15935 w 19998"/>
                <a:gd name="connsiteY497" fmla="*/ 3478 h 19998"/>
                <a:gd name="connsiteX498" fmla="*/ 15935 w 19998"/>
                <a:gd name="connsiteY498" fmla="*/ 3518 h 19998"/>
                <a:gd name="connsiteX499" fmla="*/ 15951 w 19998"/>
                <a:gd name="connsiteY499" fmla="*/ 3518 h 19998"/>
                <a:gd name="connsiteX500" fmla="*/ 15992 w 19998"/>
                <a:gd name="connsiteY500" fmla="*/ 3414 h 19998"/>
                <a:gd name="connsiteX501" fmla="*/ 16156 w 19998"/>
                <a:gd name="connsiteY501" fmla="*/ 3414 h 19998"/>
                <a:gd name="connsiteX502" fmla="*/ 16156 w 19998"/>
                <a:gd name="connsiteY502" fmla="*/ 3374 h 19998"/>
                <a:gd name="connsiteX503" fmla="*/ 16302 w 19998"/>
                <a:gd name="connsiteY503" fmla="*/ 3436 h 19998"/>
                <a:gd name="connsiteX504" fmla="*/ 16285 w 19998"/>
                <a:gd name="connsiteY504" fmla="*/ 3454 h 19998"/>
                <a:gd name="connsiteX505" fmla="*/ 16366 w 19998"/>
                <a:gd name="connsiteY505" fmla="*/ 3518 h 19998"/>
                <a:gd name="connsiteX506" fmla="*/ 16490 w 19998"/>
                <a:gd name="connsiteY506" fmla="*/ 3518 h 19998"/>
                <a:gd name="connsiteX507" fmla="*/ 16506 w 19998"/>
                <a:gd name="connsiteY507" fmla="*/ 3600 h 19998"/>
                <a:gd name="connsiteX508" fmla="*/ 16590 w 19998"/>
                <a:gd name="connsiteY508" fmla="*/ 3624 h 19998"/>
                <a:gd name="connsiteX509" fmla="*/ 16611 w 19998"/>
                <a:gd name="connsiteY509" fmla="*/ 3581 h 19998"/>
                <a:gd name="connsiteX510" fmla="*/ 16694 w 19998"/>
                <a:gd name="connsiteY510" fmla="*/ 3600 h 19998"/>
                <a:gd name="connsiteX511" fmla="*/ 16694 w 19998"/>
                <a:gd name="connsiteY511" fmla="*/ 3560 h 19998"/>
                <a:gd name="connsiteX512" fmla="*/ 16716 w 19998"/>
                <a:gd name="connsiteY512" fmla="*/ 3560 h 19998"/>
                <a:gd name="connsiteX513" fmla="*/ 16716 w 19998"/>
                <a:gd name="connsiteY513" fmla="*/ 3518 h 19998"/>
                <a:gd name="connsiteX514" fmla="*/ 16759 w 19998"/>
                <a:gd name="connsiteY514" fmla="*/ 3497 h 19998"/>
                <a:gd name="connsiteX515" fmla="*/ 16759 w 19998"/>
                <a:gd name="connsiteY515" fmla="*/ 3478 h 19998"/>
                <a:gd name="connsiteX516" fmla="*/ 16940 w 19998"/>
                <a:gd name="connsiteY516" fmla="*/ 3478 h 19998"/>
                <a:gd name="connsiteX517" fmla="*/ 17085 w 19998"/>
                <a:gd name="connsiteY517" fmla="*/ 3560 h 19998"/>
                <a:gd name="connsiteX518" fmla="*/ 17085 w 19998"/>
                <a:gd name="connsiteY518" fmla="*/ 3534 h 19998"/>
                <a:gd name="connsiteX519" fmla="*/ 17192 w 19998"/>
                <a:gd name="connsiteY519" fmla="*/ 3518 h 19998"/>
                <a:gd name="connsiteX520" fmla="*/ 17192 w 19998"/>
                <a:gd name="connsiteY520" fmla="*/ 3534 h 19998"/>
                <a:gd name="connsiteX521" fmla="*/ 17373 w 19998"/>
                <a:gd name="connsiteY521" fmla="*/ 3640 h 19998"/>
                <a:gd name="connsiteX522" fmla="*/ 17354 w 19998"/>
                <a:gd name="connsiteY522" fmla="*/ 3663 h 19998"/>
                <a:gd name="connsiteX523" fmla="*/ 17437 w 19998"/>
                <a:gd name="connsiteY523" fmla="*/ 3783 h 19998"/>
                <a:gd name="connsiteX524" fmla="*/ 17397 w 19998"/>
                <a:gd name="connsiteY524" fmla="*/ 3783 h 19998"/>
                <a:gd name="connsiteX525" fmla="*/ 17414 w 19998"/>
                <a:gd name="connsiteY525" fmla="*/ 3826 h 19998"/>
                <a:gd name="connsiteX526" fmla="*/ 17437 w 19998"/>
                <a:gd name="connsiteY526" fmla="*/ 3826 h 19998"/>
                <a:gd name="connsiteX527" fmla="*/ 17602 w 19998"/>
                <a:gd name="connsiteY527" fmla="*/ 4028 h 19998"/>
                <a:gd name="connsiteX528" fmla="*/ 17623 w 19998"/>
                <a:gd name="connsiteY528" fmla="*/ 4091 h 19998"/>
                <a:gd name="connsiteX529" fmla="*/ 17642 w 19998"/>
                <a:gd name="connsiteY529" fmla="*/ 4091 h 19998"/>
                <a:gd name="connsiteX530" fmla="*/ 17683 w 19998"/>
                <a:gd name="connsiteY530" fmla="*/ 4211 h 19998"/>
                <a:gd name="connsiteX531" fmla="*/ 17849 w 19998"/>
                <a:gd name="connsiteY531" fmla="*/ 4211 h 19998"/>
                <a:gd name="connsiteX532" fmla="*/ 17849 w 19998"/>
                <a:gd name="connsiteY532" fmla="*/ 4171 h 19998"/>
                <a:gd name="connsiteX533" fmla="*/ 17871 w 19998"/>
                <a:gd name="connsiteY533" fmla="*/ 4171 h 19998"/>
                <a:gd name="connsiteX534" fmla="*/ 17830 w 19998"/>
                <a:gd name="connsiteY534" fmla="*/ 4091 h 19998"/>
                <a:gd name="connsiteX535" fmla="*/ 17871 w 19998"/>
                <a:gd name="connsiteY535" fmla="*/ 4065 h 19998"/>
                <a:gd name="connsiteX536" fmla="*/ 17935 w 19998"/>
                <a:gd name="connsiteY536" fmla="*/ 4091 h 19998"/>
                <a:gd name="connsiteX537" fmla="*/ 17976 w 19998"/>
                <a:gd name="connsiteY537" fmla="*/ 4065 h 19998"/>
                <a:gd name="connsiteX538" fmla="*/ 18019 w 19998"/>
                <a:gd name="connsiteY538" fmla="*/ 4091 h 19998"/>
                <a:gd name="connsiteX539" fmla="*/ 18140 w 19998"/>
                <a:gd name="connsiteY539" fmla="*/ 4131 h 19998"/>
                <a:gd name="connsiteX540" fmla="*/ 18183 w 19998"/>
                <a:gd name="connsiteY540" fmla="*/ 4293 h 19998"/>
                <a:gd name="connsiteX541" fmla="*/ 18200 w 19998"/>
                <a:gd name="connsiteY541" fmla="*/ 4293 h 19998"/>
                <a:gd name="connsiteX542" fmla="*/ 18223 w 19998"/>
                <a:gd name="connsiteY542" fmla="*/ 4211 h 19998"/>
                <a:gd name="connsiteX543" fmla="*/ 18240 w 19998"/>
                <a:gd name="connsiteY543" fmla="*/ 4211 h 19998"/>
                <a:gd name="connsiteX544" fmla="*/ 18240 w 19998"/>
                <a:gd name="connsiteY544" fmla="*/ 4230 h 19998"/>
                <a:gd name="connsiteX545" fmla="*/ 18281 w 19998"/>
                <a:gd name="connsiteY545" fmla="*/ 4230 h 19998"/>
                <a:gd name="connsiteX546" fmla="*/ 18328 w 19998"/>
                <a:gd name="connsiteY546" fmla="*/ 4270 h 19998"/>
                <a:gd name="connsiteX547" fmla="*/ 18369 w 19998"/>
                <a:gd name="connsiteY547" fmla="*/ 4253 h 19998"/>
                <a:gd name="connsiteX548" fmla="*/ 18388 w 19998"/>
                <a:gd name="connsiteY548" fmla="*/ 4270 h 19998"/>
                <a:gd name="connsiteX549" fmla="*/ 18531 w 19998"/>
                <a:gd name="connsiteY549" fmla="*/ 4253 h 19998"/>
                <a:gd name="connsiteX550" fmla="*/ 18531 w 19998"/>
                <a:gd name="connsiteY550" fmla="*/ 4270 h 19998"/>
                <a:gd name="connsiteX551" fmla="*/ 18631 w 19998"/>
                <a:gd name="connsiteY551" fmla="*/ 4211 h 19998"/>
                <a:gd name="connsiteX552" fmla="*/ 18631 w 19998"/>
                <a:gd name="connsiteY552" fmla="*/ 4131 h 19998"/>
                <a:gd name="connsiteX553" fmla="*/ 18762 w 19998"/>
                <a:gd name="connsiteY553" fmla="*/ 4108 h 19998"/>
                <a:gd name="connsiteX554" fmla="*/ 18778 w 19998"/>
                <a:gd name="connsiteY554" fmla="*/ 4148 h 19998"/>
                <a:gd name="connsiteX555" fmla="*/ 18821 w 19998"/>
                <a:gd name="connsiteY555" fmla="*/ 4131 h 19998"/>
                <a:gd name="connsiteX556" fmla="*/ 18943 w 19998"/>
                <a:gd name="connsiteY556" fmla="*/ 4333 h 19998"/>
                <a:gd name="connsiteX557" fmla="*/ 19047 w 19998"/>
                <a:gd name="connsiteY557" fmla="*/ 4333 h 19998"/>
                <a:gd name="connsiteX558" fmla="*/ 19064 w 19998"/>
                <a:gd name="connsiteY558" fmla="*/ 4392 h 19998"/>
                <a:gd name="connsiteX559" fmla="*/ 19152 w 19998"/>
                <a:gd name="connsiteY559" fmla="*/ 4392 h 19998"/>
                <a:gd name="connsiteX560" fmla="*/ 19152 w 19998"/>
                <a:gd name="connsiteY560" fmla="*/ 4373 h 19998"/>
                <a:gd name="connsiteX561" fmla="*/ 19212 w 19998"/>
                <a:gd name="connsiteY561" fmla="*/ 4373 h 19998"/>
                <a:gd name="connsiteX562" fmla="*/ 19212 w 19998"/>
                <a:gd name="connsiteY562" fmla="*/ 4392 h 19998"/>
                <a:gd name="connsiteX563" fmla="*/ 19317 w 19998"/>
                <a:gd name="connsiteY563" fmla="*/ 4333 h 19998"/>
                <a:gd name="connsiteX564" fmla="*/ 19417 w 19998"/>
                <a:gd name="connsiteY564" fmla="*/ 4392 h 19998"/>
                <a:gd name="connsiteX565" fmla="*/ 19443 w 19998"/>
                <a:gd name="connsiteY565" fmla="*/ 4373 h 19998"/>
                <a:gd name="connsiteX566" fmla="*/ 19500 w 19998"/>
                <a:gd name="connsiteY566" fmla="*/ 4373 h 19998"/>
                <a:gd name="connsiteX567" fmla="*/ 19521 w 19998"/>
                <a:gd name="connsiteY567" fmla="*/ 4352 h 19998"/>
                <a:gd name="connsiteX568" fmla="*/ 19998 w 19998"/>
                <a:gd name="connsiteY568" fmla="*/ 4512 h 19998"/>
                <a:gd name="connsiteX569" fmla="*/ 19750 w 19998"/>
                <a:gd name="connsiteY569" fmla="*/ 4939 h 19998"/>
                <a:gd name="connsiteX570" fmla="*/ 19712 w 19998"/>
                <a:gd name="connsiteY570" fmla="*/ 4939 h 19998"/>
                <a:gd name="connsiteX571" fmla="*/ 19686 w 19998"/>
                <a:gd name="connsiteY571" fmla="*/ 5003 h 19998"/>
                <a:gd name="connsiteX572" fmla="*/ 19645 w 19998"/>
                <a:gd name="connsiteY572" fmla="*/ 5003 h 19998"/>
                <a:gd name="connsiteX573" fmla="*/ 19131 w 19998"/>
                <a:gd name="connsiteY573" fmla="*/ 6512 h 19998"/>
                <a:gd name="connsiteX574" fmla="*/ 19236 w 19998"/>
                <a:gd name="connsiteY574" fmla="*/ 7750 h 19998"/>
                <a:gd name="connsiteX575" fmla="*/ 19212 w 19998"/>
                <a:gd name="connsiteY575" fmla="*/ 7750 h 19998"/>
                <a:gd name="connsiteX576" fmla="*/ 19090 w 19998"/>
                <a:gd name="connsiteY576" fmla="*/ 7870 h 19998"/>
                <a:gd name="connsiteX577" fmla="*/ 19152 w 19998"/>
                <a:gd name="connsiteY577" fmla="*/ 7853 h 19998"/>
                <a:gd name="connsiteX578" fmla="*/ 19064 w 19998"/>
                <a:gd name="connsiteY578" fmla="*/ 7973 h 19998"/>
                <a:gd name="connsiteX579" fmla="*/ 18983 w 19998"/>
                <a:gd name="connsiteY579" fmla="*/ 7973 h 19998"/>
                <a:gd name="connsiteX580" fmla="*/ 18714 w 19998"/>
                <a:gd name="connsiteY580" fmla="*/ 8135 h 19998"/>
                <a:gd name="connsiteX581" fmla="*/ 18695 w 19998"/>
                <a:gd name="connsiteY581" fmla="*/ 8093 h 19998"/>
                <a:gd name="connsiteX582" fmla="*/ 18614 w 19998"/>
                <a:gd name="connsiteY582" fmla="*/ 7997 h 19998"/>
                <a:gd name="connsiteX583" fmla="*/ 18304 w 19998"/>
                <a:gd name="connsiteY58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905 w 19998"/>
                <a:gd name="connsiteY187" fmla="*/ 19706 h 19998"/>
                <a:gd name="connsiteX188" fmla="*/ 11741 w 19998"/>
                <a:gd name="connsiteY188" fmla="*/ 19810 h 19998"/>
                <a:gd name="connsiteX189" fmla="*/ 11577 w 19998"/>
                <a:gd name="connsiteY189" fmla="*/ 19810 h 19998"/>
                <a:gd name="connsiteX190" fmla="*/ 11577 w 19998"/>
                <a:gd name="connsiteY190" fmla="*/ 19875 h 19998"/>
                <a:gd name="connsiteX191" fmla="*/ 11388 w 19998"/>
                <a:gd name="connsiteY191" fmla="*/ 19934 h 19998"/>
                <a:gd name="connsiteX192" fmla="*/ 11348 w 19998"/>
                <a:gd name="connsiteY192" fmla="*/ 19998 h 19998"/>
                <a:gd name="connsiteX193" fmla="*/ 10645 w 19998"/>
                <a:gd name="connsiteY193" fmla="*/ 19810 h 19998"/>
                <a:gd name="connsiteX194" fmla="*/ 10441 w 19998"/>
                <a:gd name="connsiteY194" fmla="*/ 19955 h 19998"/>
                <a:gd name="connsiteX195" fmla="*/ 10295 w 19998"/>
                <a:gd name="connsiteY195" fmla="*/ 19732 h 19998"/>
                <a:gd name="connsiteX196" fmla="*/ 9964 w 19998"/>
                <a:gd name="connsiteY196" fmla="*/ 19626 h 19998"/>
                <a:gd name="connsiteX197" fmla="*/ 9990 w 19998"/>
                <a:gd name="connsiteY197" fmla="*/ 19467 h 19998"/>
                <a:gd name="connsiteX198" fmla="*/ 9533 w 19998"/>
                <a:gd name="connsiteY198" fmla="*/ 19262 h 19998"/>
                <a:gd name="connsiteX199" fmla="*/ 9452 w 19998"/>
                <a:gd name="connsiteY199" fmla="*/ 19368 h 19998"/>
                <a:gd name="connsiteX200" fmla="*/ 9288 w 19998"/>
                <a:gd name="connsiteY200" fmla="*/ 19076 h 19998"/>
                <a:gd name="connsiteX201" fmla="*/ 8935 w 19998"/>
                <a:gd name="connsiteY201" fmla="*/ 19076 h 19998"/>
                <a:gd name="connsiteX202" fmla="*/ 8478 w 19998"/>
                <a:gd name="connsiteY202" fmla="*/ 18837 h 19998"/>
                <a:gd name="connsiteX203" fmla="*/ 8357 w 19998"/>
                <a:gd name="connsiteY203" fmla="*/ 18820 h 19998"/>
                <a:gd name="connsiteX204" fmla="*/ 8169 w 19998"/>
                <a:gd name="connsiteY204" fmla="*/ 18773 h 19998"/>
                <a:gd name="connsiteX205" fmla="*/ 8128 w 19998"/>
                <a:gd name="connsiteY205" fmla="*/ 18820 h 19998"/>
                <a:gd name="connsiteX206" fmla="*/ 8128 w 19998"/>
                <a:gd name="connsiteY206" fmla="*/ 18957 h 19998"/>
                <a:gd name="connsiteX207" fmla="*/ 8150 w 19998"/>
                <a:gd name="connsiteY207" fmla="*/ 19142 h 19998"/>
                <a:gd name="connsiteX208" fmla="*/ 8007 w 19998"/>
                <a:gd name="connsiteY208" fmla="*/ 19119 h 19998"/>
                <a:gd name="connsiteX209" fmla="*/ 7676 w 19998"/>
                <a:gd name="connsiteY209" fmla="*/ 19119 h 19998"/>
                <a:gd name="connsiteX210" fmla="*/ 7511 w 19998"/>
                <a:gd name="connsiteY210" fmla="*/ 19159 h 19998"/>
                <a:gd name="connsiteX211" fmla="*/ 6892 w 19998"/>
                <a:gd name="connsiteY211" fmla="*/ 19102 h 19998"/>
                <a:gd name="connsiteX212" fmla="*/ 6730 w 19998"/>
                <a:gd name="connsiteY212" fmla="*/ 18877 h 19998"/>
                <a:gd name="connsiteX213" fmla="*/ 6599 w 19998"/>
                <a:gd name="connsiteY213" fmla="*/ 18837 h 19998"/>
                <a:gd name="connsiteX214" fmla="*/ 6478 w 19998"/>
                <a:gd name="connsiteY214" fmla="*/ 18731 h 19998"/>
                <a:gd name="connsiteX215" fmla="*/ 6254 w 19998"/>
                <a:gd name="connsiteY215" fmla="*/ 18858 h 19998"/>
                <a:gd name="connsiteX216" fmla="*/ 6149 w 19998"/>
                <a:gd name="connsiteY216" fmla="*/ 18773 h 19998"/>
                <a:gd name="connsiteX217" fmla="*/ 6066 w 19998"/>
                <a:gd name="connsiteY217" fmla="*/ 18877 h 19998"/>
                <a:gd name="connsiteX218" fmla="*/ 5861 w 19998"/>
                <a:gd name="connsiteY218" fmla="*/ 18632 h 19998"/>
                <a:gd name="connsiteX219" fmla="*/ 5732 w 19998"/>
                <a:gd name="connsiteY219" fmla="*/ 18447 h 19998"/>
                <a:gd name="connsiteX220" fmla="*/ 5075 w 19998"/>
                <a:gd name="connsiteY220" fmla="*/ 18310 h 19998"/>
                <a:gd name="connsiteX221" fmla="*/ 4806 w 19998"/>
                <a:gd name="connsiteY221" fmla="*/ 18165 h 19998"/>
                <a:gd name="connsiteX222" fmla="*/ 4725 w 19998"/>
                <a:gd name="connsiteY222" fmla="*/ 18247 h 19998"/>
                <a:gd name="connsiteX223" fmla="*/ 4515 w 19998"/>
                <a:gd name="connsiteY223" fmla="*/ 18101 h 19998"/>
                <a:gd name="connsiteX224" fmla="*/ 4684 w 19998"/>
                <a:gd name="connsiteY224" fmla="*/ 17737 h 19998"/>
                <a:gd name="connsiteX225" fmla="*/ 4415 w 19998"/>
                <a:gd name="connsiteY225" fmla="*/ 17634 h 19998"/>
                <a:gd name="connsiteX226" fmla="*/ 4294 w 19998"/>
                <a:gd name="connsiteY226" fmla="*/ 17594 h 19998"/>
                <a:gd name="connsiteX227" fmla="*/ 4103 w 19998"/>
                <a:gd name="connsiteY227" fmla="*/ 17617 h 19998"/>
                <a:gd name="connsiteX228" fmla="*/ 4063 w 19998"/>
                <a:gd name="connsiteY228" fmla="*/ 17495 h 19998"/>
                <a:gd name="connsiteX229" fmla="*/ 4025 w 19998"/>
                <a:gd name="connsiteY229" fmla="*/ 17432 h 19998"/>
                <a:gd name="connsiteX230" fmla="*/ 4251 w 19998"/>
                <a:gd name="connsiteY230" fmla="*/ 17389 h 19998"/>
                <a:gd name="connsiteX231" fmla="*/ 4251 w 19998"/>
                <a:gd name="connsiteY231" fmla="*/ 17373 h 19998"/>
                <a:gd name="connsiteX232" fmla="*/ 4499 w 19998"/>
                <a:gd name="connsiteY232" fmla="*/ 17084 h 19998"/>
                <a:gd name="connsiteX233" fmla="*/ 5037 w 19998"/>
                <a:gd name="connsiteY233" fmla="*/ 14969 h 19998"/>
                <a:gd name="connsiteX234" fmla="*/ 5011 w 19998"/>
                <a:gd name="connsiteY234" fmla="*/ 14767 h 19998"/>
                <a:gd name="connsiteX235" fmla="*/ 5218 w 19998"/>
                <a:gd name="connsiteY235" fmla="*/ 14525 h 19998"/>
                <a:gd name="connsiteX236" fmla="*/ 5427 w 19998"/>
                <a:gd name="connsiteY236" fmla="*/ 14583 h 19998"/>
                <a:gd name="connsiteX237" fmla="*/ 5444 w 19998"/>
                <a:gd name="connsiteY237" fmla="*/ 14525 h 19998"/>
                <a:gd name="connsiteX238" fmla="*/ 5387 w 19998"/>
                <a:gd name="connsiteY238" fmla="*/ 14464 h 19998"/>
                <a:gd name="connsiteX239" fmla="*/ 5427 w 19998"/>
                <a:gd name="connsiteY239" fmla="*/ 14485 h 19998"/>
                <a:gd name="connsiteX240" fmla="*/ 5427 w 19998"/>
                <a:gd name="connsiteY240" fmla="*/ 14464 h 19998"/>
                <a:gd name="connsiteX241" fmla="*/ 5218 w 19998"/>
                <a:gd name="connsiteY241" fmla="*/ 14318 h 19998"/>
                <a:gd name="connsiteX242" fmla="*/ 5075 w 19998"/>
                <a:gd name="connsiteY242" fmla="*/ 14647 h 19998"/>
                <a:gd name="connsiteX243" fmla="*/ 5037 w 19998"/>
                <a:gd name="connsiteY243" fmla="*/ 14623 h 19998"/>
                <a:gd name="connsiteX244" fmla="*/ 5427 w 19998"/>
                <a:gd name="connsiteY244" fmla="*/ 12509 h 19998"/>
                <a:gd name="connsiteX245" fmla="*/ 5470 w 19998"/>
                <a:gd name="connsiteY245" fmla="*/ 12492 h 19998"/>
                <a:gd name="connsiteX246" fmla="*/ 5511 w 19998"/>
                <a:gd name="connsiteY246" fmla="*/ 12548 h 19998"/>
                <a:gd name="connsiteX247" fmla="*/ 5961 w 19998"/>
                <a:gd name="connsiteY247" fmla="*/ 13284 h 19998"/>
                <a:gd name="connsiteX248" fmla="*/ 6352 w 19998"/>
                <a:gd name="connsiteY248" fmla="*/ 14017 h 19998"/>
                <a:gd name="connsiteX249" fmla="*/ 6352 w 19998"/>
                <a:gd name="connsiteY249" fmla="*/ 13808 h 19998"/>
                <a:gd name="connsiteX250" fmla="*/ 6001 w 19998"/>
                <a:gd name="connsiteY250" fmla="*/ 13058 h 19998"/>
                <a:gd name="connsiteX251" fmla="*/ 5675 w 19998"/>
                <a:gd name="connsiteY251" fmla="*/ 12532 h 19998"/>
                <a:gd name="connsiteX252" fmla="*/ 5551 w 19998"/>
                <a:gd name="connsiteY252" fmla="*/ 12410 h 19998"/>
                <a:gd name="connsiteX253" fmla="*/ 5258 w 19998"/>
                <a:gd name="connsiteY253" fmla="*/ 12227 h 19998"/>
                <a:gd name="connsiteX254" fmla="*/ 5242 w 19998"/>
                <a:gd name="connsiteY254" fmla="*/ 12243 h 19998"/>
                <a:gd name="connsiteX255" fmla="*/ 5175 w 19998"/>
                <a:gd name="connsiteY255" fmla="*/ 11961 h 19998"/>
                <a:gd name="connsiteX256" fmla="*/ 5363 w 19998"/>
                <a:gd name="connsiteY256" fmla="*/ 11961 h 19998"/>
                <a:gd name="connsiteX257" fmla="*/ 5487 w 19998"/>
                <a:gd name="connsiteY257" fmla="*/ 11653 h 19998"/>
                <a:gd name="connsiteX258" fmla="*/ 5470 w 19998"/>
                <a:gd name="connsiteY258" fmla="*/ 11653 h 19998"/>
                <a:gd name="connsiteX259" fmla="*/ 5470 w 19998"/>
                <a:gd name="connsiteY259" fmla="*/ 11637 h 19998"/>
                <a:gd name="connsiteX260" fmla="*/ 5444 w 19998"/>
                <a:gd name="connsiteY260" fmla="*/ 11268 h 19998"/>
                <a:gd name="connsiteX261" fmla="*/ 5339 w 19998"/>
                <a:gd name="connsiteY261" fmla="*/ 11146 h 19998"/>
                <a:gd name="connsiteX262" fmla="*/ 5251 w 19998"/>
                <a:gd name="connsiteY262" fmla="*/ 10849 h 19998"/>
                <a:gd name="connsiteX263" fmla="*/ 4784 w 19998"/>
                <a:gd name="connsiteY263" fmla="*/ 10539 h 19998"/>
                <a:gd name="connsiteX264" fmla="*/ 4603 w 19998"/>
                <a:gd name="connsiteY264" fmla="*/ 10497 h 19998"/>
                <a:gd name="connsiteX265" fmla="*/ 4620 w 19998"/>
                <a:gd name="connsiteY265" fmla="*/ 10476 h 19998"/>
                <a:gd name="connsiteX266" fmla="*/ 3877 w 19998"/>
                <a:gd name="connsiteY266" fmla="*/ 9395 h 19998"/>
                <a:gd name="connsiteX267" fmla="*/ 3941 w 19998"/>
                <a:gd name="connsiteY267" fmla="*/ 9353 h 19998"/>
                <a:gd name="connsiteX268" fmla="*/ 3918 w 19998"/>
                <a:gd name="connsiteY268" fmla="*/ 9353 h 19998"/>
                <a:gd name="connsiteX269" fmla="*/ 4168 w 19998"/>
                <a:gd name="connsiteY269" fmla="*/ 9071 h 19998"/>
                <a:gd name="connsiteX270" fmla="*/ 3753 w 19998"/>
                <a:gd name="connsiteY270" fmla="*/ 8829 h 19998"/>
                <a:gd name="connsiteX271" fmla="*/ 3899 w 19998"/>
                <a:gd name="connsiteY271" fmla="*/ 8645 h 19998"/>
                <a:gd name="connsiteX272" fmla="*/ 3899 w 19998"/>
                <a:gd name="connsiteY272" fmla="*/ 8521 h 19998"/>
                <a:gd name="connsiteX273" fmla="*/ 4472 w 19998"/>
                <a:gd name="connsiteY273" fmla="*/ 8666 h 19998"/>
                <a:gd name="connsiteX274" fmla="*/ 3877 w 19998"/>
                <a:gd name="connsiteY274" fmla="*/ 8457 h 19998"/>
                <a:gd name="connsiteX275" fmla="*/ 3689 w 19998"/>
                <a:gd name="connsiteY275" fmla="*/ 8587 h 19998"/>
                <a:gd name="connsiteX276" fmla="*/ 3360 w 19998"/>
                <a:gd name="connsiteY276" fmla="*/ 8401 h 19998"/>
                <a:gd name="connsiteX277" fmla="*/ 3303 w 19998"/>
                <a:gd name="connsiteY277" fmla="*/ 8239 h 19998"/>
                <a:gd name="connsiteX278" fmla="*/ 3465 w 19998"/>
                <a:gd name="connsiteY278" fmla="*/ 8077 h 19998"/>
                <a:gd name="connsiteX279" fmla="*/ 3344 w 19998"/>
                <a:gd name="connsiteY279" fmla="*/ 7910 h 19998"/>
                <a:gd name="connsiteX280" fmla="*/ 2844 w 19998"/>
                <a:gd name="connsiteY280" fmla="*/ 7933 h 19998"/>
                <a:gd name="connsiteX281" fmla="*/ 3115 w 19998"/>
                <a:gd name="connsiteY281" fmla="*/ 7651 h 19998"/>
                <a:gd name="connsiteX282" fmla="*/ 2477 w 19998"/>
                <a:gd name="connsiteY282" fmla="*/ 7750 h 19998"/>
                <a:gd name="connsiteX283" fmla="*/ 2477 w 19998"/>
                <a:gd name="connsiteY283" fmla="*/ 7973 h 19998"/>
                <a:gd name="connsiteX284" fmla="*/ 2127 w 19998"/>
                <a:gd name="connsiteY284" fmla="*/ 7442 h 19998"/>
                <a:gd name="connsiteX285" fmla="*/ 1831 w 19998"/>
                <a:gd name="connsiteY285" fmla="*/ 7261 h 19998"/>
                <a:gd name="connsiteX286" fmla="*/ 1260 w 19998"/>
                <a:gd name="connsiteY286" fmla="*/ 6996 h 19998"/>
                <a:gd name="connsiteX287" fmla="*/ 1276 w 19998"/>
                <a:gd name="connsiteY287" fmla="*/ 6975 h 19998"/>
                <a:gd name="connsiteX288" fmla="*/ 1260 w 19998"/>
                <a:gd name="connsiteY288" fmla="*/ 6958 h 19998"/>
                <a:gd name="connsiteX289" fmla="*/ 1172 w 19998"/>
                <a:gd name="connsiteY289" fmla="*/ 6892 h 19998"/>
                <a:gd name="connsiteX290" fmla="*/ 886 w 19998"/>
                <a:gd name="connsiteY290" fmla="*/ 6975 h 19998"/>
                <a:gd name="connsiteX291" fmla="*/ 679 w 19998"/>
                <a:gd name="connsiteY291" fmla="*/ 7099 h 19998"/>
                <a:gd name="connsiteX292" fmla="*/ 533 w 19998"/>
                <a:gd name="connsiteY292" fmla="*/ 7078 h 19998"/>
                <a:gd name="connsiteX293" fmla="*/ 533 w 19998"/>
                <a:gd name="connsiteY293" fmla="*/ 7022 h 19998"/>
                <a:gd name="connsiteX294" fmla="*/ 574 w 19998"/>
                <a:gd name="connsiteY294" fmla="*/ 6996 h 19998"/>
                <a:gd name="connsiteX295" fmla="*/ 305 w 19998"/>
                <a:gd name="connsiteY295" fmla="*/ 6568 h 19998"/>
                <a:gd name="connsiteX296" fmla="*/ 264 w 19998"/>
                <a:gd name="connsiteY296" fmla="*/ 6594 h 19998"/>
                <a:gd name="connsiteX297" fmla="*/ 164 w 19998"/>
                <a:gd name="connsiteY297" fmla="*/ 6528 h 19998"/>
                <a:gd name="connsiteX298" fmla="*/ 0 w 19998"/>
                <a:gd name="connsiteY298" fmla="*/ 6490 h 19998"/>
                <a:gd name="connsiteX299" fmla="*/ 17 w 19998"/>
                <a:gd name="connsiteY299" fmla="*/ 6465 h 19998"/>
                <a:gd name="connsiteX300" fmla="*/ 57 w 19998"/>
                <a:gd name="connsiteY300" fmla="*/ 6465 h 19998"/>
                <a:gd name="connsiteX301" fmla="*/ 695 w 19998"/>
                <a:gd name="connsiteY301" fmla="*/ 6408 h 19998"/>
                <a:gd name="connsiteX302" fmla="*/ 760 w 19998"/>
                <a:gd name="connsiteY302" fmla="*/ 6262 h 19998"/>
                <a:gd name="connsiteX303" fmla="*/ 433 w 19998"/>
                <a:gd name="connsiteY303" fmla="*/ 6084 h 19998"/>
                <a:gd name="connsiteX304" fmla="*/ 348 w 19998"/>
                <a:gd name="connsiteY304" fmla="*/ 6204 h 19998"/>
                <a:gd name="connsiteX305" fmla="*/ 329 w 19998"/>
                <a:gd name="connsiteY305" fmla="*/ 6204 h 19998"/>
                <a:gd name="connsiteX306" fmla="*/ 305 w 19998"/>
                <a:gd name="connsiteY306" fmla="*/ 6060 h 19998"/>
                <a:gd name="connsiteX307" fmla="*/ 348 w 19998"/>
                <a:gd name="connsiteY307" fmla="*/ 6044 h 19998"/>
                <a:gd name="connsiteX308" fmla="*/ 348 w 19998"/>
                <a:gd name="connsiteY308" fmla="*/ 5997 h 19998"/>
                <a:gd name="connsiteX309" fmla="*/ 248 w 19998"/>
                <a:gd name="connsiteY309" fmla="*/ 5997 h 19998"/>
                <a:gd name="connsiteX310" fmla="*/ 221 w 19998"/>
                <a:gd name="connsiteY310" fmla="*/ 5938 h 19998"/>
                <a:gd name="connsiteX311" fmla="*/ 329 w 19998"/>
                <a:gd name="connsiteY311" fmla="*/ 5938 h 19998"/>
                <a:gd name="connsiteX312" fmla="*/ 348 w 19998"/>
                <a:gd name="connsiteY312" fmla="*/ 5818 h 19998"/>
                <a:gd name="connsiteX313" fmla="*/ 391 w 19998"/>
                <a:gd name="connsiteY313" fmla="*/ 5818 h 19998"/>
                <a:gd name="connsiteX314" fmla="*/ 369 w 19998"/>
                <a:gd name="connsiteY314" fmla="*/ 5917 h 19998"/>
                <a:gd name="connsiteX315" fmla="*/ 433 w 19998"/>
                <a:gd name="connsiteY315" fmla="*/ 5877 h 19998"/>
                <a:gd name="connsiteX316" fmla="*/ 433 w 19998"/>
                <a:gd name="connsiteY316" fmla="*/ 5898 h 19998"/>
                <a:gd name="connsiteX317" fmla="*/ 410 w 19998"/>
                <a:gd name="connsiteY317" fmla="*/ 5917 h 19998"/>
                <a:gd name="connsiteX318" fmla="*/ 555 w 19998"/>
                <a:gd name="connsiteY318" fmla="*/ 5938 h 19998"/>
                <a:gd name="connsiteX319" fmla="*/ 555 w 19998"/>
                <a:gd name="connsiteY319" fmla="*/ 5955 h 19998"/>
                <a:gd name="connsiteX320" fmla="*/ 738 w 19998"/>
                <a:gd name="connsiteY320" fmla="*/ 5938 h 19998"/>
                <a:gd name="connsiteX321" fmla="*/ 695 w 19998"/>
                <a:gd name="connsiteY321" fmla="*/ 5835 h 19998"/>
                <a:gd name="connsiteX322" fmla="*/ 655 w 19998"/>
                <a:gd name="connsiteY322" fmla="*/ 5835 h 19998"/>
                <a:gd name="connsiteX323" fmla="*/ 598 w 19998"/>
                <a:gd name="connsiteY323" fmla="*/ 5736 h 19998"/>
                <a:gd name="connsiteX324" fmla="*/ 141 w 19998"/>
                <a:gd name="connsiteY324" fmla="*/ 5778 h 19998"/>
                <a:gd name="connsiteX325" fmla="*/ 141 w 19998"/>
                <a:gd name="connsiteY325" fmla="*/ 5795 h 19998"/>
                <a:gd name="connsiteX326" fmla="*/ 17 w 19998"/>
                <a:gd name="connsiteY326" fmla="*/ 5818 h 19998"/>
                <a:gd name="connsiteX327" fmla="*/ 141 w 19998"/>
                <a:gd name="connsiteY327" fmla="*/ 5287 h 19998"/>
                <a:gd name="connsiteX328" fmla="*/ 181 w 19998"/>
                <a:gd name="connsiteY328" fmla="*/ 5268 h 19998"/>
                <a:gd name="connsiteX329" fmla="*/ 348 w 19998"/>
                <a:gd name="connsiteY329" fmla="*/ 5247 h 19998"/>
                <a:gd name="connsiteX330" fmla="*/ 450 w 19998"/>
                <a:gd name="connsiteY330" fmla="*/ 5149 h 19998"/>
                <a:gd name="connsiteX331" fmla="*/ 617 w 19998"/>
                <a:gd name="connsiteY331" fmla="*/ 5149 h 19998"/>
                <a:gd name="connsiteX332" fmla="*/ 803 w 19998"/>
                <a:gd name="connsiteY332" fmla="*/ 5085 h 19998"/>
                <a:gd name="connsiteX333" fmla="*/ 826 w 19998"/>
                <a:gd name="connsiteY333" fmla="*/ 5106 h 19998"/>
                <a:gd name="connsiteX334" fmla="*/ 803 w 19998"/>
                <a:gd name="connsiteY334" fmla="*/ 5149 h 19998"/>
                <a:gd name="connsiteX335" fmla="*/ 1276 w 19998"/>
                <a:gd name="connsiteY335" fmla="*/ 5022 h 19998"/>
                <a:gd name="connsiteX336" fmla="*/ 1276 w 19998"/>
                <a:gd name="connsiteY336" fmla="*/ 5003 h 19998"/>
                <a:gd name="connsiteX337" fmla="*/ 1276 w 19998"/>
                <a:gd name="connsiteY337" fmla="*/ 5022 h 19998"/>
                <a:gd name="connsiteX338" fmla="*/ 1298 w 19998"/>
                <a:gd name="connsiteY338" fmla="*/ 5022 h 19998"/>
                <a:gd name="connsiteX339" fmla="*/ 1341 w 19998"/>
                <a:gd name="connsiteY339" fmla="*/ 5165 h 19998"/>
                <a:gd name="connsiteX340" fmla="*/ 1524 w 19998"/>
                <a:gd name="connsiteY340" fmla="*/ 5069 h 19998"/>
                <a:gd name="connsiteX341" fmla="*/ 1562 w 19998"/>
                <a:gd name="connsiteY341" fmla="*/ 5069 h 19998"/>
                <a:gd name="connsiteX342" fmla="*/ 1815 w 19998"/>
                <a:gd name="connsiteY342" fmla="*/ 5125 h 19998"/>
                <a:gd name="connsiteX343" fmla="*/ 1936 w 19998"/>
                <a:gd name="connsiteY343" fmla="*/ 5165 h 19998"/>
                <a:gd name="connsiteX344" fmla="*/ 1936 w 19998"/>
                <a:gd name="connsiteY344" fmla="*/ 5149 h 19998"/>
                <a:gd name="connsiteX345" fmla="*/ 1979 w 19998"/>
                <a:gd name="connsiteY345" fmla="*/ 5003 h 19998"/>
                <a:gd name="connsiteX346" fmla="*/ 1936 w 19998"/>
                <a:gd name="connsiteY346" fmla="*/ 4939 h 19998"/>
                <a:gd name="connsiteX347" fmla="*/ 2103 w 19998"/>
                <a:gd name="connsiteY347" fmla="*/ 4820 h 19998"/>
                <a:gd name="connsiteX348" fmla="*/ 2496 w 19998"/>
                <a:gd name="connsiteY348" fmla="*/ 4777 h 19998"/>
                <a:gd name="connsiteX349" fmla="*/ 2536 w 19998"/>
                <a:gd name="connsiteY349" fmla="*/ 4860 h 19998"/>
                <a:gd name="connsiteX350" fmla="*/ 2722 w 19998"/>
                <a:gd name="connsiteY350" fmla="*/ 4761 h 19998"/>
                <a:gd name="connsiteX351" fmla="*/ 2722 w 19998"/>
                <a:gd name="connsiteY351" fmla="*/ 4900 h 19998"/>
                <a:gd name="connsiteX352" fmla="*/ 2805 w 19998"/>
                <a:gd name="connsiteY352" fmla="*/ 4923 h 19998"/>
                <a:gd name="connsiteX353" fmla="*/ 2970 w 19998"/>
                <a:gd name="connsiteY353" fmla="*/ 5189 h 19998"/>
                <a:gd name="connsiteX354" fmla="*/ 3256 w 19998"/>
                <a:gd name="connsiteY354" fmla="*/ 5673 h 19998"/>
                <a:gd name="connsiteX355" fmla="*/ 3608 w 19998"/>
                <a:gd name="connsiteY355" fmla="*/ 5391 h 19998"/>
                <a:gd name="connsiteX356" fmla="*/ 3860 w 19998"/>
                <a:gd name="connsiteY356" fmla="*/ 5268 h 19998"/>
                <a:gd name="connsiteX357" fmla="*/ 3999 w 19998"/>
                <a:gd name="connsiteY357" fmla="*/ 5534 h 19998"/>
                <a:gd name="connsiteX358" fmla="*/ 4351 w 19998"/>
                <a:gd name="connsiteY358" fmla="*/ 5351 h 19998"/>
                <a:gd name="connsiteX359" fmla="*/ 4580 w 19998"/>
                <a:gd name="connsiteY359" fmla="*/ 5268 h 19998"/>
                <a:gd name="connsiteX360" fmla="*/ 4580 w 19998"/>
                <a:gd name="connsiteY360" fmla="*/ 5471 h 19998"/>
                <a:gd name="connsiteX361" fmla="*/ 4994 w 19998"/>
                <a:gd name="connsiteY361" fmla="*/ 5449 h 19998"/>
                <a:gd name="connsiteX362" fmla="*/ 5323 w 19998"/>
                <a:gd name="connsiteY362" fmla="*/ 5471 h 19998"/>
                <a:gd name="connsiteX363" fmla="*/ 5242 w 19998"/>
                <a:gd name="connsiteY363" fmla="*/ 5407 h 19998"/>
                <a:gd name="connsiteX364" fmla="*/ 4994 w 19998"/>
                <a:gd name="connsiteY364" fmla="*/ 5003 h 19998"/>
                <a:gd name="connsiteX365" fmla="*/ 4970 w 19998"/>
                <a:gd name="connsiteY365" fmla="*/ 5003 h 19998"/>
                <a:gd name="connsiteX366" fmla="*/ 5054 w 19998"/>
                <a:gd name="connsiteY366" fmla="*/ 4618 h 19998"/>
                <a:gd name="connsiteX367" fmla="*/ 5054 w 19998"/>
                <a:gd name="connsiteY367" fmla="*/ 4601 h 19998"/>
                <a:gd name="connsiteX368" fmla="*/ 5037 w 19998"/>
                <a:gd name="connsiteY368" fmla="*/ 4618 h 19998"/>
                <a:gd name="connsiteX369" fmla="*/ 5011 w 19998"/>
                <a:gd name="connsiteY369" fmla="*/ 4131 h 19998"/>
                <a:gd name="connsiteX370" fmla="*/ 4642 w 19998"/>
                <a:gd name="connsiteY370" fmla="*/ 3335 h 19998"/>
                <a:gd name="connsiteX371" fmla="*/ 4663 w 19998"/>
                <a:gd name="connsiteY371" fmla="*/ 3092 h 19998"/>
                <a:gd name="connsiteX372" fmla="*/ 4563 w 19998"/>
                <a:gd name="connsiteY372" fmla="*/ 3050 h 19998"/>
                <a:gd name="connsiteX373" fmla="*/ 4684 w 19998"/>
                <a:gd name="connsiteY373" fmla="*/ 2947 h 19998"/>
                <a:gd name="connsiteX374" fmla="*/ 5242 w 19998"/>
                <a:gd name="connsiteY374" fmla="*/ 3092 h 19998"/>
                <a:gd name="connsiteX375" fmla="*/ 5258 w 19998"/>
                <a:gd name="connsiteY375" fmla="*/ 3029 h 19998"/>
                <a:gd name="connsiteX376" fmla="*/ 5570 w 19998"/>
                <a:gd name="connsiteY376" fmla="*/ 3050 h 19998"/>
                <a:gd name="connsiteX377" fmla="*/ 5632 w 19998"/>
                <a:gd name="connsiteY377" fmla="*/ 3252 h 19998"/>
                <a:gd name="connsiteX378" fmla="*/ 5592 w 19998"/>
                <a:gd name="connsiteY378" fmla="*/ 3252 h 19998"/>
                <a:gd name="connsiteX379" fmla="*/ 5570 w 19998"/>
                <a:gd name="connsiteY379" fmla="*/ 3316 h 19998"/>
                <a:gd name="connsiteX380" fmla="*/ 5511 w 19998"/>
                <a:gd name="connsiteY380" fmla="*/ 3316 h 19998"/>
                <a:gd name="connsiteX381" fmla="*/ 5675 w 19998"/>
                <a:gd name="connsiteY381" fmla="*/ 3800 h 19998"/>
                <a:gd name="connsiteX382" fmla="*/ 5649 w 19998"/>
                <a:gd name="connsiteY382" fmla="*/ 3826 h 19998"/>
                <a:gd name="connsiteX383" fmla="*/ 5732 w 19998"/>
                <a:gd name="connsiteY383" fmla="*/ 3842 h 19998"/>
                <a:gd name="connsiteX384" fmla="*/ 5713 w 19998"/>
                <a:gd name="connsiteY384" fmla="*/ 3842 h 19998"/>
                <a:gd name="connsiteX385" fmla="*/ 5732 w 19998"/>
                <a:gd name="connsiteY385" fmla="*/ 3882 h 19998"/>
                <a:gd name="connsiteX386" fmla="*/ 5775 w 19998"/>
                <a:gd name="connsiteY386" fmla="*/ 3882 h 19998"/>
                <a:gd name="connsiteX387" fmla="*/ 5861 w 19998"/>
                <a:gd name="connsiteY387" fmla="*/ 3762 h 19998"/>
                <a:gd name="connsiteX388" fmla="*/ 6499 w 19998"/>
                <a:gd name="connsiteY388" fmla="*/ 3906 h 19998"/>
                <a:gd name="connsiteX389" fmla="*/ 7611 w 19998"/>
                <a:gd name="connsiteY389" fmla="*/ 3826 h 19998"/>
                <a:gd name="connsiteX390" fmla="*/ 7923 w 19998"/>
                <a:gd name="connsiteY390" fmla="*/ 3722 h 19998"/>
                <a:gd name="connsiteX391" fmla="*/ 8045 w 19998"/>
                <a:gd name="connsiteY391" fmla="*/ 3703 h 19998"/>
                <a:gd name="connsiteX392" fmla="*/ 7611 w 19998"/>
                <a:gd name="connsiteY392" fmla="*/ 3600 h 19998"/>
                <a:gd name="connsiteX393" fmla="*/ 7611 w 19998"/>
                <a:gd name="connsiteY393" fmla="*/ 3581 h 19998"/>
                <a:gd name="connsiteX394" fmla="*/ 7799 w 19998"/>
                <a:gd name="connsiteY394" fmla="*/ 3092 h 19998"/>
                <a:gd name="connsiteX395" fmla="*/ 9574 w 19998"/>
                <a:gd name="connsiteY395" fmla="*/ 2317 h 19998"/>
                <a:gd name="connsiteX396" fmla="*/ 9843 w 19998"/>
                <a:gd name="connsiteY396" fmla="*/ 1993 h 19998"/>
                <a:gd name="connsiteX397" fmla="*/ 9902 w 19998"/>
                <a:gd name="connsiteY397" fmla="*/ 2051 h 19998"/>
                <a:gd name="connsiteX398" fmla="*/ 10031 w 19998"/>
                <a:gd name="connsiteY398" fmla="*/ 2051 h 19998"/>
                <a:gd name="connsiteX399" fmla="*/ 9964 w 19998"/>
                <a:gd name="connsiteY399" fmla="*/ 1972 h 19998"/>
                <a:gd name="connsiteX400" fmla="*/ 9943 w 19998"/>
                <a:gd name="connsiteY400" fmla="*/ 1993 h 19998"/>
                <a:gd name="connsiteX401" fmla="*/ 9843 w 19998"/>
                <a:gd name="connsiteY401" fmla="*/ 1645 h 19998"/>
                <a:gd name="connsiteX402" fmla="*/ 9902 w 19998"/>
                <a:gd name="connsiteY402" fmla="*/ 1645 h 19998"/>
                <a:gd name="connsiteX403" fmla="*/ 9902 w 19998"/>
                <a:gd name="connsiteY403" fmla="*/ 1628 h 19998"/>
                <a:gd name="connsiteX404" fmla="*/ 9902 w 19998"/>
                <a:gd name="connsiteY404" fmla="*/ 1607 h 19998"/>
                <a:gd name="connsiteX405" fmla="*/ 9843 w 19998"/>
                <a:gd name="connsiteY405" fmla="*/ 1542 h 19998"/>
                <a:gd name="connsiteX406" fmla="*/ 9886 w 19998"/>
                <a:gd name="connsiteY406" fmla="*/ 1260 h 19998"/>
                <a:gd name="connsiteX407" fmla="*/ 9926 w 19998"/>
                <a:gd name="connsiteY407" fmla="*/ 1243 h 19998"/>
                <a:gd name="connsiteX408" fmla="*/ 9886 w 19998"/>
                <a:gd name="connsiteY408" fmla="*/ 815 h 19998"/>
                <a:gd name="connsiteX409" fmla="*/ 9902 w 19998"/>
                <a:gd name="connsiteY409" fmla="*/ 815 h 19998"/>
                <a:gd name="connsiteX410" fmla="*/ 9886 w 19998"/>
                <a:gd name="connsiteY410" fmla="*/ 484 h 19998"/>
                <a:gd name="connsiteX411" fmla="*/ 10645 w 19998"/>
                <a:gd name="connsiteY411" fmla="*/ 186 h 19998"/>
                <a:gd name="connsiteX412" fmla="*/ 11307 w 19998"/>
                <a:gd name="connsiteY412" fmla="*/ 0 h 19998"/>
                <a:gd name="connsiteX413" fmla="*/ 11431 w 19998"/>
                <a:gd name="connsiteY413" fmla="*/ 324 h 19998"/>
                <a:gd name="connsiteX414" fmla="*/ 11431 w 19998"/>
                <a:gd name="connsiteY414" fmla="*/ 630 h 19998"/>
                <a:gd name="connsiteX415" fmla="*/ 11577 w 19998"/>
                <a:gd name="connsiteY415" fmla="*/ 630 h 19998"/>
                <a:gd name="connsiteX416" fmla="*/ 11700 w 19998"/>
                <a:gd name="connsiteY416" fmla="*/ 832 h 19998"/>
                <a:gd name="connsiteX417" fmla="*/ 11822 w 19998"/>
                <a:gd name="connsiteY417" fmla="*/ 895 h 19998"/>
                <a:gd name="connsiteX418" fmla="*/ 12158 w 19998"/>
                <a:gd name="connsiteY418" fmla="*/ 670 h 19998"/>
                <a:gd name="connsiteX419" fmla="*/ 12279 w 19998"/>
                <a:gd name="connsiteY419" fmla="*/ 792 h 19998"/>
                <a:gd name="connsiteX420" fmla="*/ 12255 w 19998"/>
                <a:gd name="connsiteY420" fmla="*/ 815 h 19998"/>
                <a:gd name="connsiteX421" fmla="*/ 12360 w 19998"/>
                <a:gd name="connsiteY421" fmla="*/ 895 h 19998"/>
                <a:gd name="connsiteX422" fmla="*/ 12360 w 19998"/>
                <a:gd name="connsiteY422" fmla="*/ 912 h 19998"/>
                <a:gd name="connsiteX423" fmla="*/ 12339 w 19998"/>
                <a:gd name="connsiteY423" fmla="*/ 935 h 19998"/>
                <a:gd name="connsiteX424" fmla="*/ 12548 w 19998"/>
                <a:gd name="connsiteY424" fmla="*/ 1342 h 19998"/>
                <a:gd name="connsiteX425" fmla="*/ 12753 w 19998"/>
                <a:gd name="connsiteY425" fmla="*/ 1260 h 19998"/>
                <a:gd name="connsiteX426" fmla="*/ 12729 w 19998"/>
                <a:gd name="connsiteY426" fmla="*/ 1363 h 19998"/>
                <a:gd name="connsiteX427" fmla="*/ 12834 w 19998"/>
                <a:gd name="connsiteY427" fmla="*/ 1323 h 19998"/>
                <a:gd name="connsiteX428" fmla="*/ 12853 w 19998"/>
                <a:gd name="connsiteY428" fmla="*/ 1342 h 19998"/>
                <a:gd name="connsiteX429" fmla="*/ 12901 w 19998"/>
                <a:gd name="connsiteY429" fmla="*/ 1342 h 19998"/>
                <a:gd name="connsiteX430" fmla="*/ 13039 w 19998"/>
                <a:gd name="connsiteY430" fmla="*/ 1769 h 19998"/>
                <a:gd name="connsiteX431" fmla="*/ 13039 w 19998"/>
                <a:gd name="connsiteY431" fmla="*/ 1751 h 19998"/>
                <a:gd name="connsiteX432" fmla="*/ 13065 w 19998"/>
                <a:gd name="connsiteY432" fmla="*/ 1751 h 19998"/>
                <a:gd name="connsiteX433" fmla="*/ 13082 w 19998"/>
                <a:gd name="connsiteY433" fmla="*/ 1671 h 19998"/>
                <a:gd name="connsiteX434" fmla="*/ 13186 w 19998"/>
                <a:gd name="connsiteY434" fmla="*/ 1645 h 19998"/>
                <a:gd name="connsiteX435" fmla="*/ 13203 w 19998"/>
                <a:gd name="connsiteY435" fmla="*/ 1671 h 19998"/>
                <a:gd name="connsiteX436" fmla="*/ 13203 w 19998"/>
                <a:gd name="connsiteY436" fmla="*/ 1645 h 19998"/>
                <a:gd name="connsiteX437" fmla="*/ 13267 w 19998"/>
                <a:gd name="connsiteY437" fmla="*/ 1645 h 19998"/>
                <a:gd name="connsiteX438" fmla="*/ 13267 w 19998"/>
                <a:gd name="connsiteY438" fmla="*/ 1671 h 19998"/>
                <a:gd name="connsiteX439" fmla="*/ 13308 w 19998"/>
                <a:gd name="connsiteY439" fmla="*/ 1687 h 19998"/>
                <a:gd name="connsiteX440" fmla="*/ 13308 w 19998"/>
                <a:gd name="connsiteY440" fmla="*/ 1711 h 19998"/>
                <a:gd name="connsiteX441" fmla="*/ 13515 w 19998"/>
                <a:gd name="connsiteY441" fmla="*/ 1628 h 19998"/>
                <a:gd name="connsiteX442" fmla="*/ 13598 w 19998"/>
                <a:gd name="connsiteY442" fmla="*/ 1751 h 19998"/>
                <a:gd name="connsiteX443" fmla="*/ 13660 w 19998"/>
                <a:gd name="connsiteY443" fmla="*/ 1769 h 19998"/>
                <a:gd name="connsiteX444" fmla="*/ 13660 w 19998"/>
                <a:gd name="connsiteY444" fmla="*/ 1833 h 19998"/>
                <a:gd name="connsiteX445" fmla="*/ 13677 w 19998"/>
                <a:gd name="connsiteY445" fmla="*/ 1833 h 19998"/>
                <a:gd name="connsiteX446" fmla="*/ 13677 w 19998"/>
                <a:gd name="connsiteY446" fmla="*/ 1849 h 19998"/>
                <a:gd name="connsiteX447" fmla="*/ 13725 w 19998"/>
                <a:gd name="connsiteY447" fmla="*/ 1849 h 19998"/>
                <a:gd name="connsiteX448" fmla="*/ 13703 w 19998"/>
                <a:gd name="connsiteY448" fmla="*/ 1833 h 19998"/>
                <a:gd name="connsiteX449" fmla="*/ 13725 w 19998"/>
                <a:gd name="connsiteY449" fmla="*/ 1791 h 19998"/>
                <a:gd name="connsiteX450" fmla="*/ 13808 w 19998"/>
                <a:gd name="connsiteY450" fmla="*/ 1873 h 19998"/>
                <a:gd name="connsiteX451" fmla="*/ 13725 w 19998"/>
                <a:gd name="connsiteY451" fmla="*/ 2155 h 19998"/>
                <a:gd name="connsiteX452" fmla="*/ 13725 w 19998"/>
                <a:gd name="connsiteY452" fmla="*/ 2138 h 19998"/>
                <a:gd name="connsiteX453" fmla="*/ 13784 w 19998"/>
                <a:gd name="connsiteY453" fmla="*/ 2155 h 19998"/>
                <a:gd name="connsiteX454" fmla="*/ 13825 w 19998"/>
                <a:gd name="connsiteY454" fmla="*/ 2301 h 19998"/>
                <a:gd name="connsiteX455" fmla="*/ 13703 w 19998"/>
                <a:gd name="connsiteY455" fmla="*/ 2420 h 19998"/>
                <a:gd name="connsiteX456" fmla="*/ 13741 w 19998"/>
                <a:gd name="connsiteY456" fmla="*/ 2463 h 19998"/>
                <a:gd name="connsiteX457" fmla="*/ 13703 w 19998"/>
                <a:gd name="connsiteY457" fmla="*/ 2503 h 19998"/>
                <a:gd name="connsiteX458" fmla="*/ 13784 w 19998"/>
                <a:gd name="connsiteY458" fmla="*/ 2519 h 19998"/>
                <a:gd name="connsiteX459" fmla="*/ 13784 w 19998"/>
                <a:gd name="connsiteY459" fmla="*/ 2540 h 19998"/>
                <a:gd name="connsiteX460" fmla="*/ 13849 w 19998"/>
                <a:gd name="connsiteY460" fmla="*/ 2540 h 19998"/>
                <a:gd name="connsiteX461" fmla="*/ 14280 w 19998"/>
                <a:gd name="connsiteY461" fmla="*/ 2540 h 19998"/>
                <a:gd name="connsiteX462" fmla="*/ 14527 w 19998"/>
                <a:gd name="connsiteY462" fmla="*/ 2437 h 19998"/>
                <a:gd name="connsiteX463" fmla="*/ 14527 w 19998"/>
                <a:gd name="connsiteY463" fmla="*/ 2218 h 19998"/>
                <a:gd name="connsiteX464" fmla="*/ 14715 w 19998"/>
                <a:gd name="connsiteY464" fmla="*/ 2051 h 19998"/>
                <a:gd name="connsiteX465" fmla="*/ 14815 w 19998"/>
                <a:gd name="connsiteY465" fmla="*/ 2115 h 19998"/>
                <a:gd name="connsiteX466" fmla="*/ 14775 w 19998"/>
                <a:gd name="connsiteY466" fmla="*/ 2138 h 19998"/>
                <a:gd name="connsiteX467" fmla="*/ 14796 w 19998"/>
                <a:gd name="connsiteY467" fmla="*/ 2218 h 19998"/>
                <a:gd name="connsiteX468" fmla="*/ 14756 w 19998"/>
                <a:gd name="connsiteY468" fmla="*/ 2195 h 19998"/>
                <a:gd name="connsiteX469" fmla="*/ 14732 w 19998"/>
                <a:gd name="connsiteY469" fmla="*/ 2218 h 19998"/>
                <a:gd name="connsiteX470" fmla="*/ 14756 w 19998"/>
                <a:gd name="connsiteY470" fmla="*/ 2237 h 19998"/>
                <a:gd name="connsiteX471" fmla="*/ 14732 w 19998"/>
                <a:gd name="connsiteY471" fmla="*/ 2275 h 19998"/>
                <a:gd name="connsiteX472" fmla="*/ 14715 w 19998"/>
                <a:gd name="connsiteY472" fmla="*/ 2275 h 19998"/>
                <a:gd name="connsiteX473" fmla="*/ 14756 w 19998"/>
                <a:gd name="connsiteY473" fmla="*/ 2341 h 19998"/>
                <a:gd name="connsiteX474" fmla="*/ 14675 w 19998"/>
                <a:gd name="connsiteY474" fmla="*/ 2519 h 19998"/>
                <a:gd name="connsiteX475" fmla="*/ 14815 w 19998"/>
                <a:gd name="connsiteY475" fmla="*/ 2622 h 19998"/>
                <a:gd name="connsiteX476" fmla="*/ 14796 w 19998"/>
                <a:gd name="connsiteY476" fmla="*/ 2904 h 19998"/>
                <a:gd name="connsiteX477" fmla="*/ 14918 w 19998"/>
                <a:gd name="connsiteY477" fmla="*/ 2904 h 19998"/>
                <a:gd name="connsiteX478" fmla="*/ 14918 w 19998"/>
                <a:gd name="connsiteY478" fmla="*/ 2867 h 19998"/>
                <a:gd name="connsiteX479" fmla="*/ 15001 w 19998"/>
                <a:gd name="connsiteY479" fmla="*/ 2888 h 19998"/>
                <a:gd name="connsiteX480" fmla="*/ 15230 w 19998"/>
                <a:gd name="connsiteY480" fmla="*/ 3074 h 19998"/>
                <a:gd name="connsiteX481" fmla="*/ 15249 w 19998"/>
                <a:gd name="connsiteY481" fmla="*/ 3050 h 19998"/>
                <a:gd name="connsiteX482" fmla="*/ 15249 w 19998"/>
                <a:gd name="connsiteY482" fmla="*/ 3114 h 19998"/>
                <a:gd name="connsiteX483" fmla="*/ 15330 w 19998"/>
                <a:gd name="connsiteY483" fmla="*/ 3114 h 19998"/>
                <a:gd name="connsiteX484" fmla="*/ 15418 w 19998"/>
                <a:gd name="connsiteY484" fmla="*/ 3114 h 19998"/>
                <a:gd name="connsiteX485" fmla="*/ 15499 w 19998"/>
                <a:gd name="connsiteY485" fmla="*/ 3196 h 19998"/>
                <a:gd name="connsiteX486" fmla="*/ 15475 w 19998"/>
                <a:gd name="connsiteY486" fmla="*/ 3252 h 19998"/>
                <a:gd name="connsiteX487" fmla="*/ 15499 w 19998"/>
                <a:gd name="connsiteY487" fmla="*/ 3295 h 19998"/>
                <a:gd name="connsiteX488" fmla="*/ 15499 w 19998"/>
                <a:gd name="connsiteY488" fmla="*/ 3276 h 19998"/>
                <a:gd name="connsiteX489" fmla="*/ 15599 w 19998"/>
                <a:gd name="connsiteY489" fmla="*/ 3276 h 19998"/>
                <a:gd name="connsiteX490" fmla="*/ 15704 w 19998"/>
                <a:gd name="connsiteY490" fmla="*/ 3374 h 19998"/>
                <a:gd name="connsiteX491" fmla="*/ 15682 w 19998"/>
                <a:gd name="connsiteY491" fmla="*/ 3414 h 19998"/>
                <a:gd name="connsiteX492" fmla="*/ 15723 w 19998"/>
                <a:gd name="connsiteY492" fmla="*/ 3478 h 19998"/>
                <a:gd name="connsiteX493" fmla="*/ 15704 w 19998"/>
                <a:gd name="connsiteY493" fmla="*/ 3497 h 19998"/>
                <a:gd name="connsiteX494" fmla="*/ 15747 w 19998"/>
                <a:gd name="connsiteY494" fmla="*/ 3534 h 19998"/>
                <a:gd name="connsiteX495" fmla="*/ 15747 w 19998"/>
                <a:gd name="connsiteY495" fmla="*/ 3518 h 19998"/>
                <a:gd name="connsiteX496" fmla="*/ 15935 w 19998"/>
                <a:gd name="connsiteY496" fmla="*/ 3478 h 19998"/>
                <a:gd name="connsiteX497" fmla="*/ 15935 w 19998"/>
                <a:gd name="connsiteY497" fmla="*/ 3518 h 19998"/>
                <a:gd name="connsiteX498" fmla="*/ 15951 w 19998"/>
                <a:gd name="connsiteY498" fmla="*/ 3518 h 19998"/>
                <a:gd name="connsiteX499" fmla="*/ 15992 w 19998"/>
                <a:gd name="connsiteY499" fmla="*/ 3414 h 19998"/>
                <a:gd name="connsiteX500" fmla="*/ 16156 w 19998"/>
                <a:gd name="connsiteY500" fmla="*/ 3414 h 19998"/>
                <a:gd name="connsiteX501" fmla="*/ 16156 w 19998"/>
                <a:gd name="connsiteY501" fmla="*/ 3374 h 19998"/>
                <a:gd name="connsiteX502" fmla="*/ 16302 w 19998"/>
                <a:gd name="connsiteY502" fmla="*/ 3436 h 19998"/>
                <a:gd name="connsiteX503" fmla="*/ 16285 w 19998"/>
                <a:gd name="connsiteY503" fmla="*/ 3454 h 19998"/>
                <a:gd name="connsiteX504" fmla="*/ 16366 w 19998"/>
                <a:gd name="connsiteY504" fmla="*/ 3518 h 19998"/>
                <a:gd name="connsiteX505" fmla="*/ 16490 w 19998"/>
                <a:gd name="connsiteY505" fmla="*/ 3518 h 19998"/>
                <a:gd name="connsiteX506" fmla="*/ 16506 w 19998"/>
                <a:gd name="connsiteY506" fmla="*/ 3600 h 19998"/>
                <a:gd name="connsiteX507" fmla="*/ 16590 w 19998"/>
                <a:gd name="connsiteY507" fmla="*/ 3624 h 19998"/>
                <a:gd name="connsiteX508" fmla="*/ 16611 w 19998"/>
                <a:gd name="connsiteY508" fmla="*/ 3581 h 19998"/>
                <a:gd name="connsiteX509" fmla="*/ 16694 w 19998"/>
                <a:gd name="connsiteY509" fmla="*/ 3600 h 19998"/>
                <a:gd name="connsiteX510" fmla="*/ 16694 w 19998"/>
                <a:gd name="connsiteY510" fmla="*/ 3560 h 19998"/>
                <a:gd name="connsiteX511" fmla="*/ 16716 w 19998"/>
                <a:gd name="connsiteY511" fmla="*/ 3560 h 19998"/>
                <a:gd name="connsiteX512" fmla="*/ 16716 w 19998"/>
                <a:gd name="connsiteY512" fmla="*/ 3518 h 19998"/>
                <a:gd name="connsiteX513" fmla="*/ 16759 w 19998"/>
                <a:gd name="connsiteY513" fmla="*/ 3497 h 19998"/>
                <a:gd name="connsiteX514" fmla="*/ 16759 w 19998"/>
                <a:gd name="connsiteY514" fmla="*/ 3478 h 19998"/>
                <a:gd name="connsiteX515" fmla="*/ 16940 w 19998"/>
                <a:gd name="connsiteY515" fmla="*/ 3478 h 19998"/>
                <a:gd name="connsiteX516" fmla="*/ 17085 w 19998"/>
                <a:gd name="connsiteY516" fmla="*/ 3560 h 19998"/>
                <a:gd name="connsiteX517" fmla="*/ 17085 w 19998"/>
                <a:gd name="connsiteY517" fmla="*/ 3534 h 19998"/>
                <a:gd name="connsiteX518" fmla="*/ 17192 w 19998"/>
                <a:gd name="connsiteY518" fmla="*/ 3518 h 19998"/>
                <a:gd name="connsiteX519" fmla="*/ 17192 w 19998"/>
                <a:gd name="connsiteY519" fmla="*/ 3534 h 19998"/>
                <a:gd name="connsiteX520" fmla="*/ 17373 w 19998"/>
                <a:gd name="connsiteY520" fmla="*/ 3640 h 19998"/>
                <a:gd name="connsiteX521" fmla="*/ 17354 w 19998"/>
                <a:gd name="connsiteY521" fmla="*/ 3663 h 19998"/>
                <a:gd name="connsiteX522" fmla="*/ 17437 w 19998"/>
                <a:gd name="connsiteY522" fmla="*/ 3783 h 19998"/>
                <a:gd name="connsiteX523" fmla="*/ 17397 w 19998"/>
                <a:gd name="connsiteY523" fmla="*/ 3783 h 19998"/>
                <a:gd name="connsiteX524" fmla="*/ 17414 w 19998"/>
                <a:gd name="connsiteY524" fmla="*/ 3826 h 19998"/>
                <a:gd name="connsiteX525" fmla="*/ 17437 w 19998"/>
                <a:gd name="connsiteY525" fmla="*/ 3826 h 19998"/>
                <a:gd name="connsiteX526" fmla="*/ 17602 w 19998"/>
                <a:gd name="connsiteY526" fmla="*/ 4028 h 19998"/>
                <a:gd name="connsiteX527" fmla="*/ 17623 w 19998"/>
                <a:gd name="connsiteY527" fmla="*/ 4091 h 19998"/>
                <a:gd name="connsiteX528" fmla="*/ 17642 w 19998"/>
                <a:gd name="connsiteY528" fmla="*/ 4091 h 19998"/>
                <a:gd name="connsiteX529" fmla="*/ 17683 w 19998"/>
                <a:gd name="connsiteY529" fmla="*/ 4211 h 19998"/>
                <a:gd name="connsiteX530" fmla="*/ 17849 w 19998"/>
                <a:gd name="connsiteY530" fmla="*/ 4211 h 19998"/>
                <a:gd name="connsiteX531" fmla="*/ 17849 w 19998"/>
                <a:gd name="connsiteY531" fmla="*/ 4171 h 19998"/>
                <a:gd name="connsiteX532" fmla="*/ 17871 w 19998"/>
                <a:gd name="connsiteY532" fmla="*/ 4171 h 19998"/>
                <a:gd name="connsiteX533" fmla="*/ 17830 w 19998"/>
                <a:gd name="connsiteY533" fmla="*/ 4091 h 19998"/>
                <a:gd name="connsiteX534" fmla="*/ 17871 w 19998"/>
                <a:gd name="connsiteY534" fmla="*/ 4065 h 19998"/>
                <a:gd name="connsiteX535" fmla="*/ 17935 w 19998"/>
                <a:gd name="connsiteY535" fmla="*/ 4091 h 19998"/>
                <a:gd name="connsiteX536" fmla="*/ 17976 w 19998"/>
                <a:gd name="connsiteY536" fmla="*/ 4065 h 19998"/>
                <a:gd name="connsiteX537" fmla="*/ 18019 w 19998"/>
                <a:gd name="connsiteY537" fmla="*/ 4091 h 19998"/>
                <a:gd name="connsiteX538" fmla="*/ 18140 w 19998"/>
                <a:gd name="connsiteY538" fmla="*/ 4131 h 19998"/>
                <a:gd name="connsiteX539" fmla="*/ 18183 w 19998"/>
                <a:gd name="connsiteY539" fmla="*/ 4293 h 19998"/>
                <a:gd name="connsiteX540" fmla="*/ 18200 w 19998"/>
                <a:gd name="connsiteY540" fmla="*/ 4293 h 19998"/>
                <a:gd name="connsiteX541" fmla="*/ 18223 w 19998"/>
                <a:gd name="connsiteY541" fmla="*/ 4211 h 19998"/>
                <a:gd name="connsiteX542" fmla="*/ 18240 w 19998"/>
                <a:gd name="connsiteY542" fmla="*/ 4211 h 19998"/>
                <a:gd name="connsiteX543" fmla="*/ 18240 w 19998"/>
                <a:gd name="connsiteY543" fmla="*/ 4230 h 19998"/>
                <a:gd name="connsiteX544" fmla="*/ 18281 w 19998"/>
                <a:gd name="connsiteY544" fmla="*/ 4230 h 19998"/>
                <a:gd name="connsiteX545" fmla="*/ 18328 w 19998"/>
                <a:gd name="connsiteY545" fmla="*/ 4270 h 19998"/>
                <a:gd name="connsiteX546" fmla="*/ 18369 w 19998"/>
                <a:gd name="connsiteY546" fmla="*/ 4253 h 19998"/>
                <a:gd name="connsiteX547" fmla="*/ 18388 w 19998"/>
                <a:gd name="connsiteY547" fmla="*/ 4270 h 19998"/>
                <a:gd name="connsiteX548" fmla="*/ 18531 w 19998"/>
                <a:gd name="connsiteY548" fmla="*/ 4253 h 19998"/>
                <a:gd name="connsiteX549" fmla="*/ 18531 w 19998"/>
                <a:gd name="connsiteY549" fmla="*/ 4270 h 19998"/>
                <a:gd name="connsiteX550" fmla="*/ 18631 w 19998"/>
                <a:gd name="connsiteY550" fmla="*/ 4211 h 19998"/>
                <a:gd name="connsiteX551" fmla="*/ 18631 w 19998"/>
                <a:gd name="connsiteY551" fmla="*/ 4131 h 19998"/>
                <a:gd name="connsiteX552" fmla="*/ 18762 w 19998"/>
                <a:gd name="connsiteY552" fmla="*/ 4108 h 19998"/>
                <a:gd name="connsiteX553" fmla="*/ 18778 w 19998"/>
                <a:gd name="connsiteY553" fmla="*/ 4148 h 19998"/>
                <a:gd name="connsiteX554" fmla="*/ 18821 w 19998"/>
                <a:gd name="connsiteY554" fmla="*/ 4131 h 19998"/>
                <a:gd name="connsiteX555" fmla="*/ 18943 w 19998"/>
                <a:gd name="connsiteY555" fmla="*/ 4333 h 19998"/>
                <a:gd name="connsiteX556" fmla="*/ 19047 w 19998"/>
                <a:gd name="connsiteY556" fmla="*/ 4333 h 19998"/>
                <a:gd name="connsiteX557" fmla="*/ 19064 w 19998"/>
                <a:gd name="connsiteY557" fmla="*/ 4392 h 19998"/>
                <a:gd name="connsiteX558" fmla="*/ 19152 w 19998"/>
                <a:gd name="connsiteY558" fmla="*/ 4392 h 19998"/>
                <a:gd name="connsiteX559" fmla="*/ 19152 w 19998"/>
                <a:gd name="connsiteY559" fmla="*/ 4373 h 19998"/>
                <a:gd name="connsiteX560" fmla="*/ 19212 w 19998"/>
                <a:gd name="connsiteY560" fmla="*/ 4373 h 19998"/>
                <a:gd name="connsiteX561" fmla="*/ 19212 w 19998"/>
                <a:gd name="connsiteY561" fmla="*/ 4392 h 19998"/>
                <a:gd name="connsiteX562" fmla="*/ 19317 w 19998"/>
                <a:gd name="connsiteY562" fmla="*/ 4333 h 19998"/>
                <a:gd name="connsiteX563" fmla="*/ 19417 w 19998"/>
                <a:gd name="connsiteY563" fmla="*/ 4392 h 19998"/>
                <a:gd name="connsiteX564" fmla="*/ 19443 w 19998"/>
                <a:gd name="connsiteY564" fmla="*/ 4373 h 19998"/>
                <a:gd name="connsiteX565" fmla="*/ 19500 w 19998"/>
                <a:gd name="connsiteY565" fmla="*/ 4373 h 19998"/>
                <a:gd name="connsiteX566" fmla="*/ 19521 w 19998"/>
                <a:gd name="connsiteY566" fmla="*/ 4352 h 19998"/>
                <a:gd name="connsiteX567" fmla="*/ 19998 w 19998"/>
                <a:gd name="connsiteY567" fmla="*/ 4512 h 19998"/>
                <a:gd name="connsiteX568" fmla="*/ 19750 w 19998"/>
                <a:gd name="connsiteY568" fmla="*/ 4939 h 19998"/>
                <a:gd name="connsiteX569" fmla="*/ 19712 w 19998"/>
                <a:gd name="connsiteY569" fmla="*/ 4939 h 19998"/>
                <a:gd name="connsiteX570" fmla="*/ 19686 w 19998"/>
                <a:gd name="connsiteY570" fmla="*/ 5003 h 19998"/>
                <a:gd name="connsiteX571" fmla="*/ 19645 w 19998"/>
                <a:gd name="connsiteY571" fmla="*/ 5003 h 19998"/>
                <a:gd name="connsiteX572" fmla="*/ 19131 w 19998"/>
                <a:gd name="connsiteY572" fmla="*/ 6512 h 19998"/>
                <a:gd name="connsiteX573" fmla="*/ 19236 w 19998"/>
                <a:gd name="connsiteY573" fmla="*/ 7750 h 19998"/>
                <a:gd name="connsiteX574" fmla="*/ 19212 w 19998"/>
                <a:gd name="connsiteY574" fmla="*/ 7750 h 19998"/>
                <a:gd name="connsiteX575" fmla="*/ 19090 w 19998"/>
                <a:gd name="connsiteY575" fmla="*/ 7870 h 19998"/>
                <a:gd name="connsiteX576" fmla="*/ 19152 w 19998"/>
                <a:gd name="connsiteY576" fmla="*/ 7853 h 19998"/>
                <a:gd name="connsiteX577" fmla="*/ 19064 w 19998"/>
                <a:gd name="connsiteY577" fmla="*/ 7973 h 19998"/>
                <a:gd name="connsiteX578" fmla="*/ 18983 w 19998"/>
                <a:gd name="connsiteY578" fmla="*/ 7973 h 19998"/>
                <a:gd name="connsiteX579" fmla="*/ 18714 w 19998"/>
                <a:gd name="connsiteY579" fmla="*/ 8135 h 19998"/>
                <a:gd name="connsiteX580" fmla="*/ 18695 w 19998"/>
                <a:gd name="connsiteY580" fmla="*/ 8093 h 19998"/>
                <a:gd name="connsiteX581" fmla="*/ 18614 w 19998"/>
                <a:gd name="connsiteY581" fmla="*/ 7997 h 19998"/>
                <a:gd name="connsiteX582" fmla="*/ 18304 w 19998"/>
                <a:gd name="connsiteY58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158 w 19998"/>
                <a:gd name="connsiteY183" fmla="*/ 19669 h 19998"/>
                <a:gd name="connsiteX184" fmla="*/ 12010 w 19998"/>
                <a:gd name="connsiteY184" fmla="*/ 19669 h 19998"/>
                <a:gd name="connsiteX185" fmla="*/ 12010 w 19998"/>
                <a:gd name="connsiteY185" fmla="*/ 19706 h 19998"/>
                <a:gd name="connsiteX186" fmla="*/ 11927 w 19998"/>
                <a:gd name="connsiteY186" fmla="*/ 19690 h 19998"/>
                <a:gd name="connsiteX187" fmla="*/ 11741 w 19998"/>
                <a:gd name="connsiteY187" fmla="*/ 19810 h 19998"/>
                <a:gd name="connsiteX188" fmla="*/ 11577 w 19998"/>
                <a:gd name="connsiteY188" fmla="*/ 19810 h 19998"/>
                <a:gd name="connsiteX189" fmla="*/ 11577 w 19998"/>
                <a:gd name="connsiteY189" fmla="*/ 19875 h 19998"/>
                <a:gd name="connsiteX190" fmla="*/ 11388 w 19998"/>
                <a:gd name="connsiteY190" fmla="*/ 19934 h 19998"/>
                <a:gd name="connsiteX191" fmla="*/ 11348 w 19998"/>
                <a:gd name="connsiteY191" fmla="*/ 19998 h 19998"/>
                <a:gd name="connsiteX192" fmla="*/ 10645 w 19998"/>
                <a:gd name="connsiteY192" fmla="*/ 19810 h 19998"/>
                <a:gd name="connsiteX193" fmla="*/ 10441 w 19998"/>
                <a:gd name="connsiteY193" fmla="*/ 19955 h 19998"/>
                <a:gd name="connsiteX194" fmla="*/ 10295 w 19998"/>
                <a:gd name="connsiteY194" fmla="*/ 19732 h 19998"/>
                <a:gd name="connsiteX195" fmla="*/ 9964 w 19998"/>
                <a:gd name="connsiteY195" fmla="*/ 19626 h 19998"/>
                <a:gd name="connsiteX196" fmla="*/ 9990 w 19998"/>
                <a:gd name="connsiteY196" fmla="*/ 19467 h 19998"/>
                <a:gd name="connsiteX197" fmla="*/ 9533 w 19998"/>
                <a:gd name="connsiteY197" fmla="*/ 19262 h 19998"/>
                <a:gd name="connsiteX198" fmla="*/ 9452 w 19998"/>
                <a:gd name="connsiteY198" fmla="*/ 19368 h 19998"/>
                <a:gd name="connsiteX199" fmla="*/ 9288 w 19998"/>
                <a:gd name="connsiteY199" fmla="*/ 19076 h 19998"/>
                <a:gd name="connsiteX200" fmla="*/ 8935 w 19998"/>
                <a:gd name="connsiteY200" fmla="*/ 19076 h 19998"/>
                <a:gd name="connsiteX201" fmla="*/ 8478 w 19998"/>
                <a:gd name="connsiteY201" fmla="*/ 18837 h 19998"/>
                <a:gd name="connsiteX202" fmla="*/ 8357 w 19998"/>
                <a:gd name="connsiteY202" fmla="*/ 18820 h 19998"/>
                <a:gd name="connsiteX203" fmla="*/ 8169 w 19998"/>
                <a:gd name="connsiteY203" fmla="*/ 18773 h 19998"/>
                <a:gd name="connsiteX204" fmla="*/ 8128 w 19998"/>
                <a:gd name="connsiteY204" fmla="*/ 18820 h 19998"/>
                <a:gd name="connsiteX205" fmla="*/ 8128 w 19998"/>
                <a:gd name="connsiteY205" fmla="*/ 18957 h 19998"/>
                <a:gd name="connsiteX206" fmla="*/ 8150 w 19998"/>
                <a:gd name="connsiteY206" fmla="*/ 19142 h 19998"/>
                <a:gd name="connsiteX207" fmla="*/ 8007 w 19998"/>
                <a:gd name="connsiteY207" fmla="*/ 19119 h 19998"/>
                <a:gd name="connsiteX208" fmla="*/ 7676 w 19998"/>
                <a:gd name="connsiteY208" fmla="*/ 19119 h 19998"/>
                <a:gd name="connsiteX209" fmla="*/ 7511 w 19998"/>
                <a:gd name="connsiteY209" fmla="*/ 19159 h 19998"/>
                <a:gd name="connsiteX210" fmla="*/ 6892 w 19998"/>
                <a:gd name="connsiteY210" fmla="*/ 19102 h 19998"/>
                <a:gd name="connsiteX211" fmla="*/ 6730 w 19998"/>
                <a:gd name="connsiteY211" fmla="*/ 18877 h 19998"/>
                <a:gd name="connsiteX212" fmla="*/ 6599 w 19998"/>
                <a:gd name="connsiteY212" fmla="*/ 18837 h 19998"/>
                <a:gd name="connsiteX213" fmla="*/ 6478 w 19998"/>
                <a:gd name="connsiteY213" fmla="*/ 18731 h 19998"/>
                <a:gd name="connsiteX214" fmla="*/ 6254 w 19998"/>
                <a:gd name="connsiteY214" fmla="*/ 18858 h 19998"/>
                <a:gd name="connsiteX215" fmla="*/ 6149 w 19998"/>
                <a:gd name="connsiteY215" fmla="*/ 18773 h 19998"/>
                <a:gd name="connsiteX216" fmla="*/ 6066 w 19998"/>
                <a:gd name="connsiteY216" fmla="*/ 18877 h 19998"/>
                <a:gd name="connsiteX217" fmla="*/ 5861 w 19998"/>
                <a:gd name="connsiteY217" fmla="*/ 18632 h 19998"/>
                <a:gd name="connsiteX218" fmla="*/ 5732 w 19998"/>
                <a:gd name="connsiteY218" fmla="*/ 18447 h 19998"/>
                <a:gd name="connsiteX219" fmla="*/ 5075 w 19998"/>
                <a:gd name="connsiteY219" fmla="*/ 18310 h 19998"/>
                <a:gd name="connsiteX220" fmla="*/ 4806 w 19998"/>
                <a:gd name="connsiteY220" fmla="*/ 18165 h 19998"/>
                <a:gd name="connsiteX221" fmla="*/ 4725 w 19998"/>
                <a:gd name="connsiteY221" fmla="*/ 18247 h 19998"/>
                <a:gd name="connsiteX222" fmla="*/ 4515 w 19998"/>
                <a:gd name="connsiteY222" fmla="*/ 18101 h 19998"/>
                <a:gd name="connsiteX223" fmla="*/ 4684 w 19998"/>
                <a:gd name="connsiteY223" fmla="*/ 17737 h 19998"/>
                <a:gd name="connsiteX224" fmla="*/ 4415 w 19998"/>
                <a:gd name="connsiteY224" fmla="*/ 17634 h 19998"/>
                <a:gd name="connsiteX225" fmla="*/ 4294 w 19998"/>
                <a:gd name="connsiteY225" fmla="*/ 17594 h 19998"/>
                <a:gd name="connsiteX226" fmla="*/ 4103 w 19998"/>
                <a:gd name="connsiteY226" fmla="*/ 17617 h 19998"/>
                <a:gd name="connsiteX227" fmla="*/ 4063 w 19998"/>
                <a:gd name="connsiteY227" fmla="*/ 17495 h 19998"/>
                <a:gd name="connsiteX228" fmla="*/ 4025 w 19998"/>
                <a:gd name="connsiteY228" fmla="*/ 17432 h 19998"/>
                <a:gd name="connsiteX229" fmla="*/ 4251 w 19998"/>
                <a:gd name="connsiteY229" fmla="*/ 17389 h 19998"/>
                <a:gd name="connsiteX230" fmla="*/ 4251 w 19998"/>
                <a:gd name="connsiteY230" fmla="*/ 17373 h 19998"/>
                <a:gd name="connsiteX231" fmla="*/ 4499 w 19998"/>
                <a:gd name="connsiteY231" fmla="*/ 17084 h 19998"/>
                <a:gd name="connsiteX232" fmla="*/ 5037 w 19998"/>
                <a:gd name="connsiteY232" fmla="*/ 14969 h 19998"/>
                <a:gd name="connsiteX233" fmla="*/ 5011 w 19998"/>
                <a:gd name="connsiteY233" fmla="*/ 14767 h 19998"/>
                <a:gd name="connsiteX234" fmla="*/ 5218 w 19998"/>
                <a:gd name="connsiteY234" fmla="*/ 14525 h 19998"/>
                <a:gd name="connsiteX235" fmla="*/ 5427 w 19998"/>
                <a:gd name="connsiteY235" fmla="*/ 14583 h 19998"/>
                <a:gd name="connsiteX236" fmla="*/ 5444 w 19998"/>
                <a:gd name="connsiteY236" fmla="*/ 14525 h 19998"/>
                <a:gd name="connsiteX237" fmla="*/ 5387 w 19998"/>
                <a:gd name="connsiteY237" fmla="*/ 14464 h 19998"/>
                <a:gd name="connsiteX238" fmla="*/ 5427 w 19998"/>
                <a:gd name="connsiteY238" fmla="*/ 14485 h 19998"/>
                <a:gd name="connsiteX239" fmla="*/ 5427 w 19998"/>
                <a:gd name="connsiteY239" fmla="*/ 14464 h 19998"/>
                <a:gd name="connsiteX240" fmla="*/ 5218 w 19998"/>
                <a:gd name="connsiteY240" fmla="*/ 14318 h 19998"/>
                <a:gd name="connsiteX241" fmla="*/ 5075 w 19998"/>
                <a:gd name="connsiteY241" fmla="*/ 14647 h 19998"/>
                <a:gd name="connsiteX242" fmla="*/ 5037 w 19998"/>
                <a:gd name="connsiteY242" fmla="*/ 14623 h 19998"/>
                <a:gd name="connsiteX243" fmla="*/ 5427 w 19998"/>
                <a:gd name="connsiteY243" fmla="*/ 12509 h 19998"/>
                <a:gd name="connsiteX244" fmla="*/ 5470 w 19998"/>
                <a:gd name="connsiteY244" fmla="*/ 12492 h 19998"/>
                <a:gd name="connsiteX245" fmla="*/ 5511 w 19998"/>
                <a:gd name="connsiteY245" fmla="*/ 12548 h 19998"/>
                <a:gd name="connsiteX246" fmla="*/ 5961 w 19998"/>
                <a:gd name="connsiteY246" fmla="*/ 13284 h 19998"/>
                <a:gd name="connsiteX247" fmla="*/ 6352 w 19998"/>
                <a:gd name="connsiteY247" fmla="*/ 14017 h 19998"/>
                <a:gd name="connsiteX248" fmla="*/ 6352 w 19998"/>
                <a:gd name="connsiteY248" fmla="*/ 13808 h 19998"/>
                <a:gd name="connsiteX249" fmla="*/ 6001 w 19998"/>
                <a:gd name="connsiteY249" fmla="*/ 13058 h 19998"/>
                <a:gd name="connsiteX250" fmla="*/ 5675 w 19998"/>
                <a:gd name="connsiteY250" fmla="*/ 12532 h 19998"/>
                <a:gd name="connsiteX251" fmla="*/ 5551 w 19998"/>
                <a:gd name="connsiteY251" fmla="*/ 12410 h 19998"/>
                <a:gd name="connsiteX252" fmla="*/ 5258 w 19998"/>
                <a:gd name="connsiteY252" fmla="*/ 12227 h 19998"/>
                <a:gd name="connsiteX253" fmla="*/ 5242 w 19998"/>
                <a:gd name="connsiteY253" fmla="*/ 12243 h 19998"/>
                <a:gd name="connsiteX254" fmla="*/ 5175 w 19998"/>
                <a:gd name="connsiteY254" fmla="*/ 11961 h 19998"/>
                <a:gd name="connsiteX255" fmla="*/ 5363 w 19998"/>
                <a:gd name="connsiteY255" fmla="*/ 11961 h 19998"/>
                <a:gd name="connsiteX256" fmla="*/ 5487 w 19998"/>
                <a:gd name="connsiteY256" fmla="*/ 11653 h 19998"/>
                <a:gd name="connsiteX257" fmla="*/ 5470 w 19998"/>
                <a:gd name="connsiteY257" fmla="*/ 11653 h 19998"/>
                <a:gd name="connsiteX258" fmla="*/ 5470 w 19998"/>
                <a:gd name="connsiteY258" fmla="*/ 11637 h 19998"/>
                <a:gd name="connsiteX259" fmla="*/ 5444 w 19998"/>
                <a:gd name="connsiteY259" fmla="*/ 11268 h 19998"/>
                <a:gd name="connsiteX260" fmla="*/ 5339 w 19998"/>
                <a:gd name="connsiteY260" fmla="*/ 11146 h 19998"/>
                <a:gd name="connsiteX261" fmla="*/ 5251 w 19998"/>
                <a:gd name="connsiteY261" fmla="*/ 10849 h 19998"/>
                <a:gd name="connsiteX262" fmla="*/ 4784 w 19998"/>
                <a:gd name="connsiteY262" fmla="*/ 10539 h 19998"/>
                <a:gd name="connsiteX263" fmla="*/ 4603 w 19998"/>
                <a:gd name="connsiteY263" fmla="*/ 10497 h 19998"/>
                <a:gd name="connsiteX264" fmla="*/ 4620 w 19998"/>
                <a:gd name="connsiteY264" fmla="*/ 10476 h 19998"/>
                <a:gd name="connsiteX265" fmla="*/ 3877 w 19998"/>
                <a:gd name="connsiteY265" fmla="*/ 9395 h 19998"/>
                <a:gd name="connsiteX266" fmla="*/ 3941 w 19998"/>
                <a:gd name="connsiteY266" fmla="*/ 9353 h 19998"/>
                <a:gd name="connsiteX267" fmla="*/ 3918 w 19998"/>
                <a:gd name="connsiteY267" fmla="*/ 9353 h 19998"/>
                <a:gd name="connsiteX268" fmla="*/ 4168 w 19998"/>
                <a:gd name="connsiteY268" fmla="*/ 9071 h 19998"/>
                <a:gd name="connsiteX269" fmla="*/ 3753 w 19998"/>
                <a:gd name="connsiteY269" fmla="*/ 8829 h 19998"/>
                <a:gd name="connsiteX270" fmla="*/ 3899 w 19998"/>
                <a:gd name="connsiteY270" fmla="*/ 8645 h 19998"/>
                <a:gd name="connsiteX271" fmla="*/ 3899 w 19998"/>
                <a:gd name="connsiteY271" fmla="*/ 8521 h 19998"/>
                <a:gd name="connsiteX272" fmla="*/ 4472 w 19998"/>
                <a:gd name="connsiteY272" fmla="*/ 8666 h 19998"/>
                <a:gd name="connsiteX273" fmla="*/ 3877 w 19998"/>
                <a:gd name="connsiteY273" fmla="*/ 8457 h 19998"/>
                <a:gd name="connsiteX274" fmla="*/ 3689 w 19998"/>
                <a:gd name="connsiteY274" fmla="*/ 8587 h 19998"/>
                <a:gd name="connsiteX275" fmla="*/ 3360 w 19998"/>
                <a:gd name="connsiteY275" fmla="*/ 8401 h 19998"/>
                <a:gd name="connsiteX276" fmla="*/ 3303 w 19998"/>
                <a:gd name="connsiteY276" fmla="*/ 8239 h 19998"/>
                <a:gd name="connsiteX277" fmla="*/ 3465 w 19998"/>
                <a:gd name="connsiteY277" fmla="*/ 8077 h 19998"/>
                <a:gd name="connsiteX278" fmla="*/ 3344 w 19998"/>
                <a:gd name="connsiteY278" fmla="*/ 7910 h 19998"/>
                <a:gd name="connsiteX279" fmla="*/ 2844 w 19998"/>
                <a:gd name="connsiteY279" fmla="*/ 7933 h 19998"/>
                <a:gd name="connsiteX280" fmla="*/ 3115 w 19998"/>
                <a:gd name="connsiteY280" fmla="*/ 7651 h 19998"/>
                <a:gd name="connsiteX281" fmla="*/ 2477 w 19998"/>
                <a:gd name="connsiteY281" fmla="*/ 7750 h 19998"/>
                <a:gd name="connsiteX282" fmla="*/ 2477 w 19998"/>
                <a:gd name="connsiteY282" fmla="*/ 7973 h 19998"/>
                <a:gd name="connsiteX283" fmla="*/ 2127 w 19998"/>
                <a:gd name="connsiteY283" fmla="*/ 7442 h 19998"/>
                <a:gd name="connsiteX284" fmla="*/ 1831 w 19998"/>
                <a:gd name="connsiteY284" fmla="*/ 7261 h 19998"/>
                <a:gd name="connsiteX285" fmla="*/ 1260 w 19998"/>
                <a:gd name="connsiteY285" fmla="*/ 6996 h 19998"/>
                <a:gd name="connsiteX286" fmla="*/ 1276 w 19998"/>
                <a:gd name="connsiteY286" fmla="*/ 6975 h 19998"/>
                <a:gd name="connsiteX287" fmla="*/ 1260 w 19998"/>
                <a:gd name="connsiteY287" fmla="*/ 6958 h 19998"/>
                <a:gd name="connsiteX288" fmla="*/ 1172 w 19998"/>
                <a:gd name="connsiteY288" fmla="*/ 6892 h 19998"/>
                <a:gd name="connsiteX289" fmla="*/ 886 w 19998"/>
                <a:gd name="connsiteY289" fmla="*/ 6975 h 19998"/>
                <a:gd name="connsiteX290" fmla="*/ 679 w 19998"/>
                <a:gd name="connsiteY290" fmla="*/ 7099 h 19998"/>
                <a:gd name="connsiteX291" fmla="*/ 533 w 19998"/>
                <a:gd name="connsiteY291" fmla="*/ 7078 h 19998"/>
                <a:gd name="connsiteX292" fmla="*/ 533 w 19998"/>
                <a:gd name="connsiteY292" fmla="*/ 7022 h 19998"/>
                <a:gd name="connsiteX293" fmla="*/ 574 w 19998"/>
                <a:gd name="connsiteY293" fmla="*/ 6996 h 19998"/>
                <a:gd name="connsiteX294" fmla="*/ 305 w 19998"/>
                <a:gd name="connsiteY294" fmla="*/ 6568 h 19998"/>
                <a:gd name="connsiteX295" fmla="*/ 264 w 19998"/>
                <a:gd name="connsiteY295" fmla="*/ 6594 h 19998"/>
                <a:gd name="connsiteX296" fmla="*/ 164 w 19998"/>
                <a:gd name="connsiteY296" fmla="*/ 6528 h 19998"/>
                <a:gd name="connsiteX297" fmla="*/ 0 w 19998"/>
                <a:gd name="connsiteY297" fmla="*/ 6490 h 19998"/>
                <a:gd name="connsiteX298" fmla="*/ 17 w 19998"/>
                <a:gd name="connsiteY298" fmla="*/ 6465 h 19998"/>
                <a:gd name="connsiteX299" fmla="*/ 57 w 19998"/>
                <a:gd name="connsiteY299" fmla="*/ 6465 h 19998"/>
                <a:gd name="connsiteX300" fmla="*/ 695 w 19998"/>
                <a:gd name="connsiteY300" fmla="*/ 6408 h 19998"/>
                <a:gd name="connsiteX301" fmla="*/ 760 w 19998"/>
                <a:gd name="connsiteY301" fmla="*/ 6262 h 19998"/>
                <a:gd name="connsiteX302" fmla="*/ 433 w 19998"/>
                <a:gd name="connsiteY302" fmla="*/ 6084 h 19998"/>
                <a:gd name="connsiteX303" fmla="*/ 348 w 19998"/>
                <a:gd name="connsiteY303" fmla="*/ 6204 h 19998"/>
                <a:gd name="connsiteX304" fmla="*/ 329 w 19998"/>
                <a:gd name="connsiteY304" fmla="*/ 6204 h 19998"/>
                <a:gd name="connsiteX305" fmla="*/ 305 w 19998"/>
                <a:gd name="connsiteY305" fmla="*/ 6060 h 19998"/>
                <a:gd name="connsiteX306" fmla="*/ 348 w 19998"/>
                <a:gd name="connsiteY306" fmla="*/ 6044 h 19998"/>
                <a:gd name="connsiteX307" fmla="*/ 348 w 19998"/>
                <a:gd name="connsiteY307" fmla="*/ 5997 h 19998"/>
                <a:gd name="connsiteX308" fmla="*/ 248 w 19998"/>
                <a:gd name="connsiteY308" fmla="*/ 5997 h 19998"/>
                <a:gd name="connsiteX309" fmla="*/ 221 w 19998"/>
                <a:gd name="connsiteY309" fmla="*/ 5938 h 19998"/>
                <a:gd name="connsiteX310" fmla="*/ 329 w 19998"/>
                <a:gd name="connsiteY310" fmla="*/ 5938 h 19998"/>
                <a:gd name="connsiteX311" fmla="*/ 348 w 19998"/>
                <a:gd name="connsiteY311" fmla="*/ 5818 h 19998"/>
                <a:gd name="connsiteX312" fmla="*/ 391 w 19998"/>
                <a:gd name="connsiteY312" fmla="*/ 5818 h 19998"/>
                <a:gd name="connsiteX313" fmla="*/ 369 w 19998"/>
                <a:gd name="connsiteY313" fmla="*/ 5917 h 19998"/>
                <a:gd name="connsiteX314" fmla="*/ 433 w 19998"/>
                <a:gd name="connsiteY314" fmla="*/ 5877 h 19998"/>
                <a:gd name="connsiteX315" fmla="*/ 433 w 19998"/>
                <a:gd name="connsiteY315" fmla="*/ 5898 h 19998"/>
                <a:gd name="connsiteX316" fmla="*/ 410 w 19998"/>
                <a:gd name="connsiteY316" fmla="*/ 5917 h 19998"/>
                <a:gd name="connsiteX317" fmla="*/ 555 w 19998"/>
                <a:gd name="connsiteY317" fmla="*/ 5938 h 19998"/>
                <a:gd name="connsiteX318" fmla="*/ 555 w 19998"/>
                <a:gd name="connsiteY318" fmla="*/ 5955 h 19998"/>
                <a:gd name="connsiteX319" fmla="*/ 738 w 19998"/>
                <a:gd name="connsiteY319" fmla="*/ 5938 h 19998"/>
                <a:gd name="connsiteX320" fmla="*/ 695 w 19998"/>
                <a:gd name="connsiteY320" fmla="*/ 5835 h 19998"/>
                <a:gd name="connsiteX321" fmla="*/ 655 w 19998"/>
                <a:gd name="connsiteY321" fmla="*/ 5835 h 19998"/>
                <a:gd name="connsiteX322" fmla="*/ 598 w 19998"/>
                <a:gd name="connsiteY322" fmla="*/ 5736 h 19998"/>
                <a:gd name="connsiteX323" fmla="*/ 141 w 19998"/>
                <a:gd name="connsiteY323" fmla="*/ 5778 h 19998"/>
                <a:gd name="connsiteX324" fmla="*/ 141 w 19998"/>
                <a:gd name="connsiteY324" fmla="*/ 5795 h 19998"/>
                <a:gd name="connsiteX325" fmla="*/ 17 w 19998"/>
                <a:gd name="connsiteY325" fmla="*/ 5818 h 19998"/>
                <a:gd name="connsiteX326" fmla="*/ 141 w 19998"/>
                <a:gd name="connsiteY326" fmla="*/ 5287 h 19998"/>
                <a:gd name="connsiteX327" fmla="*/ 181 w 19998"/>
                <a:gd name="connsiteY327" fmla="*/ 5268 h 19998"/>
                <a:gd name="connsiteX328" fmla="*/ 348 w 19998"/>
                <a:gd name="connsiteY328" fmla="*/ 5247 h 19998"/>
                <a:gd name="connsiteX329" fmla="*/ 450 w 19998"/>
                <a:gd name="connsiteY329" fmla="*/ 5149 h 19998"/>
                <a:gd name="connsiteX330" fmla="*/ 617 w 19998"/>
                <a:gd name="connsiteY330" fmla="*/ 5149 h 19998"/>
                <a:gd name="connsiteX331" fmla="*/ 803 w 19998"/>
                <a:gd name="connsiteY331" fmla="*/ 5085 h 19998"/>
                <a:gd name="connsiteX332" fmla="*/ 826 w 19998"/>
                <a:gd name="connsiteY332" fmla="*/ 5106 h 19998"/>
                <a:gd name="connsiteX333" fmla="*/ 803 w 19998"/>
                <a:gd name="connsiteY333" fmla="*/ 5149 h 19998"/>
                <a:gd name="connsiteX334" fmla="*/ 1276 w 19998"/>
                <a:gd name="connsiteY334" fmla="*/ 5022 h 19998"/>
                <a:gd name="connsiteX335" fmla="*/ 1276 w 19998"/>
                <a:gd name="connsiteY335" fmla="*/ 5003 h 19998"/>
                <a:gd name="connsiteX336" fmla="*/ 1276 w 19998"/>
                <a:gd name="connsiteY336" fmla="*/ 5022 h 19998"/>
                <a:gd name="connsiteX337" fmla="*/ 1298 w 19998"/>
                <a:gd name="connsiteY337" fmla="*/ 5022 h 19998"/>
                <a:gd name="connsiteX338" fmla="*/ 1341 w 19998"/>
                <a:gd name="connsiteY338" fmla="*/ 5165 h 19998"/>
                <a:gd name="connsiteX339" fmla="*/ 1524 w 19998"/>
                <a:gd name="connsiteY339" fmla="*/ 5069 h 19998"/>
                <a:gd name="connsiteX340" fmla="*/ 1562 w 19998"/>
                <a:gd name="connsiteY340" fmla="*/ 5069 h 19998"/>
                <a:gd name="connsiteX341" fmla="*/ 1815 w 19998"/>
                <a:gd name="connsiteY341" fmla="*/ 5125 h 19998"/>
                <a:gd name="connsiteX342" fmla="*/ 1936 w 19998"/>
                <a:gd name="connsiteY342" fmla="*/ 5165 h 19998"/>
                <a:gd name="connsiteX343" fmla="*/ 1936 w 19998"/>
                <a:gd name="connsiteY343" fmla="*/ 5149 h 19998"/>
                <a:gd name="connsiteX344" fmla="*/ 1979 w 19998"/>
                <a:gd name="connsiteY344" fmla="*/ 5003 h 19998"/>
                <a:gd name="connsiteX345" fmla="*/ 1936 w 19998"/>
                <a:gd name="connsiteY345" fmla="*/ 4939 h 19998"/>
                <a:gd name="connsiteX346" fmla="*/ 2103 w 19998"/>
                <a:gd name="connsiteY346" fmla="*/ 4820 h 19998"/>
                <a:gd name="connsiteX347" fmla="*/ 2496 w 19998"/>
                <a:gd name="connsiteY347" fmla="*/ 4777 h 19998"/>
                <a:gd name="connsiteX348" fmla="*/ 2536 w 19998"/>
                <a:gd name="connsiteY348" fmla="*/ 4860 h 19998"/>
                <a:gd name="connsiteX349" fmla="*/ 2722 w 19998"/>
                <a:gd name="connsiteY349" fmla="*/ 4761 h 19998"/>
                <a:gd name="connsiteX350" fmla="*/ 2722 w 19998"/>
                <a:gd name="connsiteY350" fmla="*/ 4900 h 19998"/>
                <a:gd name="connsiteX351" fmla="*/ 2805 w 19998"/>
                <a:gd name="connsiteY351" fmla="*/ 4923 h 19998"/>
                <a:gd name="connsiteX352" fmla="*/ 2970 w 19998"/>
                <a:gd name="connsiteY352" fmla="*/ 5189 h 19998"/>
                <a:gd name="connsiteX353" fmla="*/ 3256 w 19998"/>
                <a:gd name="connsiteY353" fmla="*/ 5673 h 19998"/>
                <a:gd name="connsiteX354" fmla="*/ 3608 w 19998"/>
                <a:gd name="connsiteY354" fmla="*/ 5391 h 19998"/>
                <a:gd name="connsiteX355" fmla="*/ 3860 w 19998"/>
                <a:gd name="connsiteY355" fmla="*/ 5268 h 19998"/>
                <a:gd name="connsiteX356" fmla="*/ 3999 w 19998"/>
                <a:gd name="connsiteY356" fmla="*/ 5534 h 19998"/>
                <a:gd name="connsiteX357" fmla="*/ 4351 w 19998"/>
                <a:gd name="connsiteY357" fmla="*/ 5351 h 19998"/>
                <a:gd name="connsiteX358" fmla="*/ 4580 w 19998"/>
                <a:gd name="connsiteY358" fmla="*/ 5268 h 19998"/>
                <a:gd name="connsiteX359" fmla="*/ 4580 w 19998"/>
                <a:gd name="connsiteY359" fmla="*/ 5471 h 19998"/>
                <a:gd name="connsiteX360" fmla="*/ 4994 w 19998"/>
                <a:gd name="connsiteY360" fmla="*/ 5449 h 19998"/>
                <a:gd name="connsiteX361" fmla="*/ 5323 w 19998"/>
                <a:gd name="connsiteY361" fmla="*/ 5471 h 19998"/>
                <a:gd name="connsiteX362" fmla="*/ 5242 w 19998"/>
                <a:gd name="connsiteY362" fmla="*/ 5407 h 19998"/>
                <a:gd name="connsiteX363" fmla="*/ 4994 w 19998"/>
                <a:gd name="connsiteY363" fmla="*/ 5003 h 19998"/>
                <a:gd name="connsiteX364" fmla="*/ 4970 w 19998"/>
                <a:gd name="connsiteY364" fmla="*/ 5003 h 19998"/>
                <a:gd name="connsiteX365" fmla="*/ 5054 w 19998"/>
                <a:gd name="connsiteY365" fmla="*/ 4618 h 19998"/>
                <a:gd name="connsiteX366" fmla="*/ 5054 w 19998"/>
                <a:gd name="connsiteY366" fmla="*/ 4601 h 19998"/>
                <a:gd name="connsiteX367" fmla="*/ 5037 w 19998"/>
                <a:gd name="connsiteY367" fmla="*/ 4618 h 19998"/>
                <a:gd name="connsiteX368" fmla="*/ 5011 w 19998"/>
                <a:gd name="connsiteY368" fmla="*/ 4131 h 19998"/>
                <a:gd name="connsiteX369" fmla="*/ 4642 w 19998"/>
                <a:gd name="connsiteY369" fmla="*/ 3335 h 19998"/>
                <a:gd name="connsiteX370" fmla="*/ 4663 w 19998"/>
                <a:gd name="connsiteY370" fmla="*/ 3092 h 19998"/>
                <a:gd name="connsiteX371" fmla="*/ 4563 w 19998"/>
                <a:gd name="connsiteY371" fmla="*/ 3050 h 19998"/>
                <a:gd name="connsiteX372" fmla="*/ 4684 w 19998"/>
                <a:gd name="connsiteY372" fmla="*/ 2947 h 19998"/>
                <a:gd name="connsiteX373" fmla="*/ 5242 w 19998"/>
                <a:gd name="connsiteY373" fmla="*/ 3092 h 19998"/>
                <a:gd name="connsiteX374" fmla="*/ 5258 w 19998"/>
                <a:gd name="connsiteY374" fmla="*/ 3029 h 19998"/>
                <a:gd name="connsiteX375" fmla="*/ 5570 w 19998"/>
                <a:gd name="connsiteY375" fmla="*/ 3050 h 19998"/>
                <a:gd name="connsiteX376" fmla="*/ 5632 w 19998"/>
                <a:gd name="connsiteY376" fmla="*/ 3252 h 19998"/>
                <a:gd name="connsiteX377" fmla="*/ 5592 w 19998"/>
                <a:gd name="connsiteY377" fmla="*/ 3252 h 19998"/>
                <a:gd name="connsiteX378" fmla="*/ 5570 w 19998"/>
                <a:gd name="connsiteY378" fmla="*/ 3316 h 19998"/>
                <a:gd name="connsiteX379" fmla="*/ 5511 w 19998"/>
                <a:gd name="connsiteY379" fmla="*/ 3316 h 19998"/>
                <a:gd name="connsiteX380" fmla="*/ 5675 w 19998"/>
                <a:gd name="connsiteY380" fmla="*/ 3800 h 19998"/>
                <a:gd name="connsiteX381" fmla="*/ 5649 w 19998"/>
                <a:gd name="connsiteY381" fmla="*/ 3826 h 19998"/>
                <a:gd name="connsiteX382" fmla="*/ 5732 w 19998"/>
                <a:gd name="connsiteY382" fmla="*/ 3842 h 19998"/>
                <a:gd name="connsiteX383" fmla="*/ 5713 w 19998"/>
                <a:gd name="connsiteY383" fmla="*/ 3842 h 19998"/>
                <a:gd name="connsiteX384" fmla="*/ 5732 w 19998"/>
                <a:gd name="connsiteY384" fmla="*/ 3882 h 19998"/>
                <a:gd name="connsiteX385" fmla="*/ 5775 w 19998"/>
                <a:gd name="connsiteY385" fmla="*/ 3882 h 19998"/>
                <a:gd name="connsiteX386" fmla="*/ 5861 w 19998"/>
                <a:gd name="connsiteY386" fmla="*/ 3762 h 19998"/>
                <a:gd name="connsiteX387" fmla="*/ 6499 w 19998"/>
                <a:gd name="connsiteY387" fmla="*/ 3906 h 19998"/>
                <a:gd name="connsiteX388" fmla="*/ 7611 w 19998"/>
                <a:gd name="connsiteY388" fmla="*/ 3826 h 19998"/>
                <a:gd name="connsiteX389" fmla="*/ 7923 w 19998"/>
                <a:gd name="connsiteY389" fmla="*/ 3722 h 19998"/>
                <a:gd name="connsiteX390" fmla="*/ 8045 w 19998"/>
                <a:gd name="connsiteY390" fmla="*/ 3703 h 19998"/>
                <a:gd name="connsiteX391" fmla="*/ 7611 w 19998"/>
                <a:gd name="connsiteY391" fmla="*/ 3600 h 19998"/>
                <a:gd name="connsiteX392" fmla="*/ 7611 w 19998"/>
                <a:gd name="connsiteY392" fmla="*/ 3581 h 19998"/>
                <a:gd name="connsiteX393" fmla="*/ 7799 w 19998"/>
                <a:gd name="connsiteY393" fmla="*/ 3092 h 19998"/>
                <a:gd name="connsiteX394" fmla="*/ 9574 w 19998"/>
                <a:gd name="connsiteY394" fmla="*/ 2317 h 19998"/>
                <a:gd name="connsiteX395" fmla="*/ 9843 w 19998"/>
                <a:gd name="connsiteY395" fmla="*/ 1993 h 19998"/>
                <a:gd name="connsiteX396" fmla="*/ 9902 w 19998"/>
                <a:gd name="connsiteY396" fmla="*/ 2051 h 19998"/>
                <a:gd name="connsiteX397" fmla="*/ 10031 w 19998"/>
                <a:gd name="connsiteY397" fmla="*/ 2051 h 19998"/>
                <a:gd name="connsiteX398" fmla="*/ 9964 w 19998"/>
                <a:gd name="connsiteY398" fmla="*/ 1972 h 19998"/>
                <a:gd name="connsiteX399" fmla="*/ 9943 w 19998"/>
                <a:gd name="connsiteY399" fmla="*/ 1993 h 19998"/>
                <a:gd name="connsiteX400" fmla="*/ 9843 w 19998"/>
                <a:gd name="connsiteY400" fmla="*/ 1645 h 19998"/>
                <a:gd name="connsiteX401" fmla="*/ 9902 w 19998"/>
                <a:gd name="connsiteY401" fmla="*/ 1645 h 19998"/>
                <a:gd name="connsiteX402" fmla="*/ 9902 w 19998"/>
                <a:gd name="connsiteY402" fmla="*/ 1628 h 19998"/>
                <a:gd name="connsiteX403" fmla="*/ 9902 w 19998"/>
                <a:gd name="connsiteY403" fmla="*/ 1607 h 19998"/>
                <a:gd name="connsiteX404" fmla="*/ 9843 w 19998"/>
                <a:gd name="connsiteY404" fmla="*/ 1542 h 19998"/>
                <a:gd name="connsiteX405" fmla="*/ 9886 w 19998"/>
                <a:gd name="connsiteY405" fmla="*/ 1260 h 19998"/>
                <a:gd name="connsiteX406" fmla="*/ 9926 w 19998"/>
                <a:gd name="connsiteY406" fmla="*/ 1243 h 19998"/>
                <a:gd name="connsiteX407" fmla="*/ 9886 w 19998"/>
                <a:gd name="connsiteY407" fmla="*/ 815 h 19998"/>
                <a:gd name="connsiteX408" fmla="*/ 9902 w 19998"/>
                <a:gd name="connsiteY408" fmla="*/ 815 h 19998"/>
                <a:gd name="connsiteX409" fmla="*/ 9886 w 19998"/>
                <a:gd name="connsiteY409" fmla="*/ 484 h 19998"/>
                <a:gd name="connsiteX410" fmla="*/ 10645 w 19998"/>
                <a:gd name="connsiteY410" fmla="*/ 186 h 19998"/>
                <a:gd name="connsiteX411" fmla="*/ 11307 w 19998"/>
                <a:gd name="connsiteY411" fmla="*/ 0 h 19998"/>
                <a:gd name="connsiteX412" fmla="*/ 11431 w 19998"/>
                <a:gd name="connsiteY412" fmla="*/ 324 h 19998"/>
                <a:gd name="connsiteX413" fmla="*/ 11431 w 19998"/>
                <a:gd name="connsiteY413" fmla="*/ 630 h 19998"/>
                <a:gd name="connsiteX414" fmla="*/ 11577 w 19998"/>
                <a:gd name="connsiteY414" fmla="*/ 630 h 19998"/>
                <a:gd name="connsiteX415" fmla="*/ 11700 w 19998"/>
                <a:gd name="connsiteY415" fmla="*/ 832 h 19998"/>
                <a:gd name="connsiteX416" fmla="*/ 11822 w 19998"/>
                <a:gd name="connsiteY416" fmla="*/ 895 h 19998"/>
                <a:gd name="connsiteX417" fmla="*/ 12158 w 19998"/>
                <a:gd name="connsiteY417" fmla="*/ 670 h 19998"/>
                <a:gd name="connsiteX418" fmla="*/ 12279 w 19998"/>
                <a:gd name="connsiteY418" fmla="*/ 792 h 19998"/>
                <a:gd name="connsiteX419" fmla="*/ 12255 w 19998"/>
                <a:gd name="connsiteY419" fmla="*/ 815 h 19998"/>
                <a:gd name="connsiteX420" fmla="*/ 12360 w 19998"/>
                <a:gd name="connsiteY420" fmla="*/ 895 h 19998"/>
                <a:gd name="connsiteX421" fmla="*/ 12360 w 19998"/>
                <a:gd name="connsiteY421" fmla="*/ 912 h 19998"/>
                <a:gd name="connsiteX422" fmla="*/ 12339 w 19998"/>
                <a:gd name="connsiteY422" fmla="*/ 935 h 19998"/>
                <a:gd name="connsiteX423" fmla="*/ 12548 w 19998"/>
                <a:gd name="connsiteY423" fmla="*/ 1342 h 19998"/>
                <a:gd name="connsiteX424" fmla="*/ 12753 w 19998"/>
                <a:gd name="connsiteY424" fmla="*/ 1260 h 19998"/>
                <a:gd name="connsiteX425" fmla="*/ 12729 w 19998"/>
                <a:gd name="connsiteY425" fmla="*/ 1363 h 19998"/>
                <a:gd name="connsiteX426" fmla="*/ 12834 w 19998"/>
                <a:gd name="connsiteY426" fmla="*/ 1323 h 19998"/>
                <a:gd name="connsiteX427" fmla="*/ 12853 w 19998"/>
                <a:gd name="connsiteY427" fmla="*/ 1342 h 19998"/>
                <a:gd name="connsiteX428" fmla="*/ 12901 w 19998"/>
                <a:gd name="connsiteY428" fmla="*/ 1342 h 19998"/>
                <a:gd name="connsiteX429" fmla="*/ 13039 w 19998"/>
                <a:gd name="connsiteY429" fmla="*/ 1769 h 19998"/>
                <a:gd name="connsiteX430" fmla="*/ 13039 w 19998"/>
                <a:gd name="connsiteY430" fmla="*/ 1751 h 19998"/>
                <a:gd name="connsiteX431" fmla="*/ 13065 w 19998"/>
                <a:gd name="connsiteY431" fmla="*/ 1751 h 19998"/>
                <a:gd name="connsiteX432" fmla="*/ 13082 w 19998"/>
                <a:gd name="connsiteY432" fmla="*/ 1671 h 19998"/>
                <a:gd name="connsiteX433" fmla="*/ 13186 w 19998"/>
                <a:gd name="connsiteY433" fmla="*/ 1645 h 19998"/>
                <a:gd name="connsiteX434" fmla="*/ 13203 w 19998"/>
                <a:gd name="connsiteY434" fmla="*/ 1671 h 19998"/>
                <a:gd name="connsiteX435" fmla="*/ 13203 w 19998"/>
                <a:gd name="connsiteY435" fmla="*/ 1645 h 19998"/>
                <a:gd name="connsiteX436" fmla="*/ 13267 w 19998"/>
                <a:gd name="connsiteY436" fmla="*/ 1645 h 19998"/>
                <a:gd name="connsiteX437" fmla="*/ 13267 w 19998"/>
                <a:gd name="connsiteY437" fmla="*/ 1671 h 19998"/>
                <a:gd name="connsiteX438" fmla="*/ 13308 w 19998"/>
                <a:gd name="connsiteY438" fmla="*/ 1687 h 19998"/>
                <a:gd name="connsiteX439" fmla="*/ 13308 w 19998"/>
                <a:gd name="connsiteY439" fmla="*/ 1711 h 19998"/>
                <a:gd name="connsiteX440" fmla="*/ 13515 w 19998"/>
                <a:gd name="connsiteY440" fmla="*/ 1628 h 19998"/>
                <a:gd name="connsiteX441" fmla="*/ 13598 w 19998"/>
                <a:gd name="connsiteY441" fmla="*/ 1751 h 19998"/>
                <a:gd name="connsiteX442" fmla="*/ 13660 w 19998"/>
                <a:gd name="connsiteY442" fmla="*/ 1769 h 19998"/>
                <a:gd name="connsiteX443" fmla="*/ 13660 w 19998"/>
                <a:gd name="connsiteY443" fmla="*/ 1833 h 19998"/>
                <a:gd name="connsiteX444" fmla="*/ 13677 w 19998"/>
                <a:gd name="connsiteY444" fmla="*/ 1833 h 19998"/>
                <a:gd name="connsiteX445" fmla="*/ 13677 w 19998"/>
                <a:gd name="connsiteY445" fmla="*/ 1849 h 19998"/>
                <a:gd name="connsiteX446" fmla="*/ 13725 w 19998"/>
                <a:gd name="connsiteY446" fmla="*/ 1849 h 19998"/>
                <a:gd name="connsiteX447" fmla="*/ 13703 w 19998"/>
                <a:gd name="connsiteY447" fmla="*/ 1833 h 19998"/>
                <a:gd name="connsiteX448" fmla="*/ 13725 w 19998"/>
                <a:gd name="connsiteY448" fmla="*/ 1791 h 19998"/>
                <a:gd name="connsiteX449" fmla="*/ 13808 w 19998"/>
                <a:gd name="connsiteY449" fmla="*/ 1873 h 19998"/>
                <a:gd name="connsiteX450" fmla="*/ 13725 w 19998"/>
                <a:gd name="connsiteY450" fmla="*/ 2155 h 19998"/>
                <a:gd name="connsiteX451" fmla="*/ 13725 w 19998"/>
                <a:gd name="connsiteY451" fmla="*/ 2138 h 19998"/>
                <a:gd name="connsiteX452" fmla="*/ 13784 w 19998"/>
                <a:gd name="connsiteY452" fmla="*/ 2155 h 19998"/>
                <a:gd name="connsiteX453" fmla="*/ 13825 w 19998"/>
                <a:gd name="connsiteY453" fmla="*/ 2301 h 19998"/>
                <a:gd name="connsiteX454" fmla="*/ 13703 w 19998"/>
                <a:gd name="connsiteY454" fmla="*/ 2420 h 19998"/>
                <a:gd name="connsiteX455" fmla="*/ 13741 w 19998"/>
                <a:gd name="connsiteY455" fmla="*/ 2463 h 19998"/>
                <a:gd name="connsiteX456" fmla="*/ 13703 w 19998"/>
                <a:gd name="connsiteY456" fmla="*/ 2503 h 19998"/>
                <a:gd name="connsiteX457" fmla="*/ 13784 w 19998"/>
                <a:gd name="connsiteY457" fmla="*/ 2519 h 19998"/>
                <a:gd name="connsiteX458" fmla="*/ 13784 w 19998"/>
                <a:gd name="connsiteY458" fmla="*/ 2540 h 19998"/>
                <a:gd name="connsiteX459" fmla="*/ 13849 w 19998"/>
                <a:gd name="connsiteY459" fmla="*/ 2540 h 19998"/>
                <a:gd name="connsiteX460" fmla="*/ 14280 w 19998"/>
                <a:gd name="connsiteY460" fmla="*/ 2540 h 19998"/>
                <a:gd name="connsiteX461" fmla="*/ 14527 w 19998"/>
                <a:gd name="connsiteY461" fmla="*/ 2437 h 19998"/>
                <a:gd name="connsiteX462" fmla="*/ 14527 w 19998"/>
                <a:gd name="connsiteY462" fmla="*/ 2218 h 19998"/>
                <a:gd name="connsiteX463" fmla="*/ 14715 w 19998"/>
                <a:gd name="connsiteY463" fmla="*/ 2051 h 19998"/>
                <a:gd name="connsiteX464" fmla="*/ 14815 w 19998"/>
                <a:gd name="connsiteY464" fmla="*/ 2115 h 19998"/>
                <a:gd name="connsiteX465" fmla="*/ 14775 w 19998"/>
                <a:gd name="connsiteY465" fmla="*/ 2138 h 19998"/>
                <a:gd name="connsiteX466" fmla="*/ 14796 w 19998"/>
                <a:gd name="connsiteY466" fmla="*/ 2218 h 19998"/>
                <a:gd name="connsiteX467" fmla="*/ 14756 w 19998"/>
                <a:gd name="connsiteY467" fmla="*/ 2195 h 19998"/>
                <a:gd name="connsiteX468" fmla="*/ 14732 w 19998"/>
                <a:gd name="connsiteY468" fmla="*/ 2218 h 19998"/>
                <a:gd name="connsiteX469" fmla="*/ 14756 w 19998"/>
                <a:gd name="connsiteY469" fmla="*/ 2237 h 19998"/>
                <a:gd name="connsiteX470" fmla="*/ 14732 w 19998"/>
                <a:gd name="connsiteY470" fmla="*/ 2275 h 19998"/>
                <a:gd name="connsiteX471" fmla="*/ 14715 w 19998"/>
                <a:gd name="connsiteY471" fmla="*/ 2275 h 19998"/>
                <a:gd name="connsiteX472" fmla="*/ 14756 w 19998"/>
                <a:gd name="connsiteY472" fmla="*/ 2341 h 19998"/>
                <a:gd name="connsiteX473" fmla="*/ 14675 w 19998"/>
                <a:gd name="connsiteY473" fmla="*/ 2519 h 19998"/>
                <a:gd name="connsiteX474" fmla="*/ 14815 w 19998"/>
                <a:gd name="connsiteY474" fmla="*/ 2622 h 19998"/>
                <a:gd name="connsiteX475" fmla="*/ 14796 w 19998"/>
                <a:gd name="connsiteY475" fmla="*/ 2904 h 19998"/>
                <a:gd name="connsiteX476" fmla="*/ 14918 w 19998"/>
                <a:gd name="connsiteY476" fmla="*/ 2904 h 19998"/>
                <a:gd name="connsiteX477" fmla="*/ 14918 w 19998"/>
                <a:gd name="connsiteY477" fmla="*/ 2867 h 19998"/>
                <a:gd name="connsiteX478" fmla="*/ 15001 w 19998"/>
                <a:gd name="connsiteY478" fmla="*/ 2888 h 19998"/>
                <a:gd name="connsiteX479" fmla="*/ 15230 w 19998"/>
                <a:gd name="connsiteY479" fmla="*/ 3074 h 19998"/>
                <a:gd name="connsiteX480" fmla="*/ 15249 w 19998"/>
                <a:gd name="connsiteY480" fmla="*/ 3050 h 19998"/>
                <a:gd name="connsiteX481" fmla="*/ 15249 w 19998"/>
                <a:gd name="connsiteY481" fmla="*/ 3114 h 19998"/>
                <a:gd name="connsiteX482" fmla="*/ 15330 w 19998"/>
                <a:gd name="connsiteY482" fmla="*/ 3114 h 19998"/>
                <a:gd name="connsiteX483" fmla="*/ 15418 w 19998"/>
                <a:gd name="connsiteY483" fmla="*/ 3114 h 19998"/>
                <a:gd name="connsiteX484" fmla="*/ 15499 w 19998"/>
                <a:gd name="connsiteY484" fmla="*/ 3196 h 19998"/>
                <a:gd name="connsiteX485" fmla="*/ 15475 w 19998"/>
                <a:gd name="connsiteY485" fmla="*/ 3252 h 19998"/>
                <a:gd name="connsiteX486" fmla="*/ 15499 w 19998"/>
                <a:gd name="connsiteY486" fmla="*/ 3295 h 19998"/>
                <a:gd name="connsiteX487" fmla="*/ 15499 w 19998"/>
                <a:gd name="connsiteY487" fmla="*/ 3276 h 19998"/>
                <a:gd name="connsiteX488" fmla="*/ 15599 w 19998"/>
                <a:gd name="connsiteY488" fmla="*/ 3276 h 19998"/>
                <a:gd name="connsiteX489" fmla="*/ 15704 w 19998"/>
                <a:gd name="connsiteY489" fmla="*/ 3374 h 19998"/>
                <a:gd name="connsiteX490" fmla="*/ 15682 w 19998"/>
                <a:gd name="connsiteY490" fmla="*/ 3414 h 19998"/>
                <a:gd name="connsiteX491" fmla="*/ 15723 w 19998"/>
                <a:gd name="connsiteY491" fmla="*/ 3478 h 19998"/>
                <a:gd name="connsiteX492" fmla="*/ 15704 w 19998"/>
                <a:gd name="connsiteY492" fmla="*/ 3497 h 19998"/>
                <a:gd name="connsiteX493" fmla="*/ 15747 w 19998"/>
                <a:gd name="connsiteY493" fmla="*/ 3534 h 19998"/>
                <a:gd name="connsiteX494" fmla="*/ 15747 w 19998"/>
                <a:gd name="connsiteY494" fmla="*/ 3518 h 19998"/>
                <a:gd name="connsiteX495" fmla="*/ 15935 w 19998"/>
                <a:gd name="connsiteY495" fmla="*/ 3478 h 19998"/>
                <a:gd name="connsiteX496" fmla="*/ 15935 w 19998"/>
                <a:gd name="connsiteY496" fmla="*/ 3518 h 19998"/>
                <a:gd name="connsiteX497" fmla="*/ 15951 w 19998"/>
                <a:gd name="connsiteY497" fmla="*/ 3518 h 19998"/>
                <a:gd name="connsiteX498" fmla="*/ 15992 w 19998"/>
                <a:gd name="connsiteY498" fmla="*/ 3414 h 19998"/>
                <a:gd name="connsiteX499" fmla="*/ 16156 w 19998"/>
                <a:gd name="connsiteY499" fmla="*/ 3414 h 19998"/>
                <a:gd name="connsiteX500" fmla="*/ 16156 w 19998"/>
                <a:gd name="connsiteY500" fmla="*/ 3374 h 19998"/>
                <a:gd name="connsiteX501" fmla="*/ 16302 w 19998"/>
                <a:gd name="connsiteY501" fmla="*/ 3436 h 19998"/>
                <a:gd name="connsiteX502" fmla="*/ 16285 w 19998"/>
                <a:gd name="connsiteY502" fmla="*/ 3454 h 19998"/>
                <a:gd name="connsiteX503" fmla="*/ 16366 w 19998"/>
                <a:gd name="connsiteY503" fmla="*/ 3518 h 19998"/>
                <a:gd name="connsiteX504" fmla="*/ 16490 w 19998"/>
                <a:gd name="connsiteY504" fmla="*/ 3518 h 19998"/>
                <a:gd name="connsiteX505" fmla="*/ 16506 w 19998"/>
                <a:gd name="connsiteY505" fmla="*/ 3600 h 19998"/>
                <a:gd name="connsiteX506" fmla="*/ 16590 w 19998"/>
                <a:gd name="connsiteY506" fmla="*/ 3624 h 19998"/>
                <a:gd name="connsiteX507" fmla="*/ 16611 w 19998"/>
                <a:gd name="connsiteY507" fmla="*/ 3581 h 19998"/>
                <a:gd name="connsiteX508" fmla="*/ 16694 w 19998"/>
                <a:gd name="connsiteY508" fmla="*/ 3600 h 19998"/>
                <a:gd name="connsiteX509" fmla="*/ 16694 w 19998"/>
                <a:gd name="connsiteY509" fmla="*/ 3560 h 19998"/>
                <a:gd name="connsiteX510" fmla="*/ 16716 w 19998"/>
                <a:gd name="connsiteY510" fmla="*/ 3560 h 19998"/>
                <a:gd name="connsiteX511" fmla="*/ 16716 w 19998"/>
                <a:gd name="connsiteY511" fmla="*/ 3518 h 19998"/>
                <a:gd name="connsiteX512" fmla="*/ 16759 w 19998"/>
                <a:gd name="connsiteY512" fmla="*/ 3497 h 19998"/>
                <a:gd name="connsiteX513" fmla="*/ 16759 w 19998"/>
                <a:gd name="connsiteY513" fmla="*/ 3478 h 19998"/>
                <a:gd name="connsiteX514" fmla="*/ 16940 w 19998"/>
                <a:gd name="connsiteY514" fmla="*/ 3478 h 19998"/>
                <a:gd name="connsiteX515" fmla="*/ 17085 w 19998"/>
                <a:gd name="connsiteY515" fmla="*/ 3560 h 19998"/>
                <a:gd name="connsiteX516" fmla="*/ 17085 w 19998"/>
                <a:gd name="connsiteY516" fmla="*/ 3534 h 19998"/>
                <a:gd name="connsiteX517" fmla="*/ 17192 w 19998"/>
                <a:gd name="connsiteY517" fmla="*/ 3518 h 19998"/>
                <a:gd name="connsiteX518" fmla="*/ 17192 w 19998"/>
                <a:gd name="connsiteY518" fmla="*/ 3534 h 19998"/>
                <a:gd name="connsiteX519" fmla="*/ 17373 w 19998"/>
                <a:gd name="connsiteY519" fmla="*/ 3640 h 19998"/>
                <a:gd name="connsiteX520" fmla="*/ 17354 w 19998"/>
                <a:gd name="connsiteY520" fmla="*/ 3663 h 19998"/>
                <a:gd name="connsiteX521" fmla="*/ 17437 w 19998"/>
                <a:gd name="connsiteY521" fmla="*/ 3783 h 19998"/>
                <a:gd name="connsiteX522" fmla="*/ 17397 w 19998"/>
                <a:gd name="connsiteY522" fmla="*/ 3783 h 19998"/>
                <a:gd name="connsiteX523" fmla="*/ 17414 w 19998"/>
                <a:gd name="connsiteY523" fmla="*/ 3826 h 19998"/>
                <a:gd name="connsiteX524" fmla="*/ 17437 w 19998"/>
                <a:gd name="connsiteY524" fmla="*/ 3826 h 19998"/>
                <a:gd name="connsiteX525" fmla="*/ 17602 w 19998"/>
                <a:gd name="connsiteY525" fmla="*/ 4028 h 19998"/>
                <a:gd name="connsiteX526" fmla="*/ 17623 w 19998"/>
                <a:gd name="connsiteY526" fmla="*/ 4091 h 19998"/>
                <a:gd name="connsiteX527" fmla="*/ 17642 w 19998"/>
                <a:gd name="connsiteY527" fmla="*/ 4091 h 19998"/>
                <a:gd name="connsiteX528" fmla="*/ 17683 w 19998"/>
                <a:gd name="connsiteY528" fmla="*/ 4211 h 19998"/>
                <a:gd name="connsiteX529" fmla="*/ 17849 w 19998"/>
                <a:gd name="connsiteY529" fmla="*/ 4211 h 19998"/>
                <a:gd name="connsiteX530" fmla="*/ 17849 w 19998"/>
                <a:gd name="connsiteY530" fmla="*/ 4171 h 19998"/>
                <a:gd name="connsiteX531" fmla="*/ 17871 w 19998"/>
                <a:gd name="connsiteY531" fmla="*/ 4171 h 19998"/>
                <a:gd name="connsiteX532" fmla="*/ 17830 w 19998"/>
                <a:gd name="connsiteY532" fmla="*/ 4091 h 19998"/>
                <a:gd name="connsiteX533" fmla="*/ 17871 w 19998"/>
                <a:gd name="connsiteY533" fmla="*/ 4065 h 19998"/>
                <a:gd name="connsiteX534" fmla="*/ 17935 w 19998"/>
                <a:gd name="connsiteY534" fmla="*/ 4091 h 19998"/>
                <a:gd name="connsiteX535" fmla="*/ 17976 w 19998"/>
                <a:gd name="connsiteY535" fmla="*/ 4065 h 19998"/>
                <a:gd name="connsiteX536" fmla="*/ 18019 w 19998"/>
                <a:gd name="connsiteY536" fmla="*/ 4091 h 19998"/>
                <a:gd name="connsiteX537" fmla="*/ 18140 w 19998"/>
                <a:gd name="connsiteY537" fmla="*/ 4131 h 19998"/>
                <a:gd name="connsiteX538" fmla="*/ 18183 w 19998"/>
                <a:gd name="connsiteY538" fmla="*/ 4293 h 19998"/>
                <a:gd name="connsiteX539" fmla="*/ 18200 w 19998"/>
                <a:gd name="connsiteY539" fmla="*/ 4293 h 19998"/>
                <a:gd name="connsiteX540" fmla="*/ 18223 w 19998"/>
                <a:gd name="connsiteY540" fmla="*/ 4211 h 19998"/>
                <a:gd name="connsiteX541" fmla="*/ 18240 w 19998"/>
                <a:gd name="connsiteY541" fmla="*/ 4211 h 19998"/>
                <a:gd name="connsiteX542" fmla="*/ 18240 w 19998"/>
                <a:gd name="connsiteY542" fmla="*/ 4230 h 19998"/>
                <a:gd name="connsiteX543" fmla="*/ 18281 w 19998"/>
                <a:gd name="connsiteY543" fmla="*/ 4230 h 19998"/>
                <a:gd name="connsiteX544" fmla="*/ 18328 w 19998"/>
                <a:gd name="connsiteY544" fmla="*/ 4270 h 19998"/>
                <a:gd name="connsiteX545" fmla="*/ 18369 w 19998"/>
                <a:gd name="connsiteY545" fmla="*/ 4253 h 19998"/>
                <a:gd name="connsiteX546" fmla="*/ 18388 w 19998"/>
                <a:gd name="connsiteY546" fmla="*/ 4270 h 19998"/>
                <a:gd name="connsiteX547" fmla="*/ 18531 w 19998"/>
                <a:gd name="connsiteY547" fmla="*/ 4253 h 19998"/>
                <a:gd name="connsiteX548" fmla="*/ 18531 w 19998"/>
                <a:gd name="connsiteY548" fmla="*/ 4270 h 19998"/>
                <a:gd name="connsiteX549" fmla="*/ 18631 w 19998"/>
                <a:gd name="connsiteY549" fmla="*/ 4211 h 19998"/>
                <a:gd name="connsiteX550" fmla="*/ 18631 w 19998"/>
                <a:gd name="connsiteY550" fmla="*/ 4131 h 19998"/>
                <a:gd name="connsiteX551" fmla="*/ 18762 w 19998"/>
                <a:gd name="connsiteY551" fmla="*/ 4108 h 19998"/>
                <a:gd name="connsiteX552" fmla="*/ 18778 w 19998"/>
                <a:gd name="connsiteY552" fmla="*/ 4148 h 19998"/>
                <a:gd name="connsiteX553" fmla="*/ 18821 w 19998"/>
                <a:gd name="connsiteY553" fmla="*/ 4131 h 19998"/>
                <a:gd name="connsiteX554" fmla="*/ 18943 w 19998"/>
                <a:gd name="connsiteY554" fmla="*/ 4333 h 19998"/>
                <a:gd name="connsiteX555" fmla="*/ 19047 w 19998"/>
                <a:gd name="connsiteY555" fmla="*/ 4333 h 19998"/>
                <a:gd name="connsiteX556" fmla="*/ 19064 w 19998"/>
                <a:gd name="connsiteY556" fmla="*/ 4392 h 19998"/>
                <a:gd name="connsiteX557" fmla="*/ 19152 w 19998"/>
                <a:gd name="connsiteY557" fmla="*/ 4392 h 19998"/>
                <a:gd name="connsiteX558" fmla="*/ 19152 w 19998"/>
                <a:gd name="connsiteY558" fmla="*/ 4373 h 19998"/>
                <a:gd name="connsiteX559" fmla="*/ 19212 w 19998"/>
                <a:gd name="connsiteY559" fmla="*/ 4373 h 19998"/>
                <a:gd name="connsiteX560" fmla="*/ 19212 w 19998"/>
                <a:gd name="connsiteY560" fmla="*/ 4392 h 19998"/>
                <a:gd name="connsiteX561" fmla="*/ 19317 w 19998"/>
                <a:gd name="connsiteY561" fmla="*/ 4333 h 19998"/>
                <a:gd name="connsiteX562" fmla="*/ 19417 w 19998"/>
                <a:gd name="connsiteY562" fmla="*/ 4392 h 19998"/>
                <a:gd name="connsiteX563" fmla="*/ 19443 w 19998"/>
                <a:gd name="connsiteY563" fmla="*/ 4373 h 19998"/>
                <a:gd name="connsiteX564" fmla="*/ 19500 w 19998"/>
                <a:gd name="connsiteY564" fmla="*/ 4373 h 19998"/>
                <a:gd name="connsiteX565" fmla="*/ 19521 w 19998"/>
                <a:gd name="connsiteY565" fmla="*/ 4352 h 19998"/>
                <a:gd name="connsiteX566" fmla="*/ 19998 w 19998"/>
                <a:gd name="connsiteY566" fmla="*/ 4512 h 19998"/>
                <a:gd name="connsiteX567" fmla="*/ 19750 w 19998"/>
                <a:gd name="connsiteY567" fmla="*/ 4939 h 19998"/>
                <a:gd name="connsiteX568" fmla="*/ 19712 w 19998"/>
                <a:gd name="connsiteY568" fmla="*/ 4939 h 19998"/>
                <a:gd name="connsiteX569" fmla="*/ 19686 w 19998"/>
                <a:gd name="connsiteY569" fmla="*/ 5003 h 19998"/>
                <a:gd name="connsiteX570" fmla="*/ 19645 w 19998"/>
                <a:gd name="connsiteY570" fmla="*/ 5003 h 19998"/>
                <a:gd name="connsiteX571" fmla="*/ 19131 w 19998"/>
                <a:gd name="connsiteY571" fmla="*/ 6512 h 19998"/>
                <a:gd name="connsiteX572" fmla="*/ 19236 w 19998"/>
                <a:gd name="connsiteY572" fmla="*/ 7750 h 19998"/>
                <a:gd name="connsiteX573" fmla="*/ 19212 w 19998"/>
                <a:gd name="connsiteY573" fmla="*/ 7750 h 19998"/>
                <a:gd name="connsiteX574" fmla="*/ 19090 w 19998"/>
                <a:gd name="connsiteY574" fmla="*/ 7870 h 19998"/>
                <a:gd name="connsiteX575" fmla="*/ 19152 w 19998"/>
                <a:gd name="connsiteY575" fmla="*/ 7853 h 19998"/>
                <a:gd name="connsiteX576" fmla="*/ 19064 w 19998"/>
                <a:gd name="connsiteY576" fmla="*/ 7973 h 19998"/>
                <a:gd name="connsiteX577" fmla="*/ 18983 w 19998"/>
                <a:gd name="connsiteY577" fmla="*/ 7973 h 19998"/>
                <a:gd name="connsiteX578" fmla="*/ 18714 w 19998"/>
                <a:gd name="connsiteY578" fmla="*/ 8135 h 19998"/>
                <a:gd name="connsiteX579" fmla="*/ 18695 w 19998"/>
                <a:gd name="connsiteY579" fmla="*/ 8093 h 19998"/>
                <a:gd name="connsiteX580" fmla="*/ 18614 w 19998"/>
                <a:gd name="connsiteY580" fmla="*/ 7997 h 19998"/>
                <a:gd name="connsiteX581" fmla="*/ 18304 w 19998"/>
                <a:gd name="connsiteY58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79 w 19998"/>
                <a:gd name="connsiteY177" fmla="*/ 19570 h 19998"/>
                <a:gd name="connsiteX178" fmla="*/ 12360 w 19998"/>
                <a:gd name="connsiteY178" fmla="*/ 19650 h 19998"/>
                <a:gd name="connsiteX179" fmla="*/ 12443 w 19998"/>
                <a:gd name="connsiteY179" fmla="*/ 19749 h 19998"/>
                <a:gd name="connsiteX180" fmla="*/ 12279 w 19998"/>
                <a:gd name="connsiteY180" fmla="*/ 19772 h 19998"/>
                <a:gd name="connsiteX181" fmla="*/ 12215 w 19998"/>
                <a:gd name="connsiteY181" fmla="*/ 19669 h 19998"/>
                <a:gd name="connsiteX182" fmla="*/ 12158 w 19998"/>
                <a:gd name="connsiteY182" fmla="*/ 19690 h 19998"/>
                <a:gd name="connsiteX183" fmla="*/ 12010 w 19998"/>
                <a:gd name="connsiteY183" fmla="*/ 19669 h 19998"/>
                <a:gd name="connsiteX184" fmla="*/ 12010 w 19998"/>
                <a:gd name="connsiteY184" fmla="*/ 19706 h 19998"/>
                <a:gd name="connsiteX185" fmla="*/ 11927 w 19998"/>
                <a:gd name="connsiteY185" fmla="*/ 19690 h 19998"/>
                <a:gd name="connsiteX186" fmla="*/ 11741 w 19998"/>
                <a:gd name="connsiteY186" fmla="*/ 19810 h 19998"/>
                <a:gd name="connsiteX187" fmla="*/ 11577 w 19998"/>
                <a:gd name="connsiteY187" fmla="*/ 19810 h 19998"/>
                <a:gd name="connsiteX188" fmla="*/ 11577 w 19998"/>
                <a:gd name="connsiteY188" fmla="*/ 19875 h 19998"/>
                <a:gd name="connsiteX189" fmla="*/ 11388 w 19998"/>
                <a:gd name="connsiteY189" fmla="*/ 19934 h 19998"/>
                <a:gd name="connsiteX190" fmla="*/ 11348 w 19998"/>
                <a:gd name="connsiteY190" fmla="*/ 19998 h 19998"/>
                <a:gd name="connsiteX191" fmla="*/ 10645 w 19998"/>
                <a:gd name="connsiteY191" fmla="*/ 19810 h 19998"/>
                <a:gd name="connsiteX192" fmla="*/ 10441 w 19998"/>
                <a:gd name="connsiteY192" fmla="*/ 19955 h 19998"/>
                <a:gd name="connsiteX193" fmla="*/ 10295 w 19998"/>
                <a:gd name="connsiteY193" fmla="*/ 19732 h 19998"/>
                <a:gd name="connsiteX194" fmla="*/ 9964 w 19998"/>
                <a:gd name="connsiteY194" fmla="*/ 19626 h 19998"/>
                <a:gd name="connsiteX195" fmla="*/ 9990 w 19998"/>
                <a:gd name="connsiteY195" fmla="*/ 19467 h 19998"/>
                <a:gd name="connsiteX196" fmla="*/ 9533 w 19998"/>
                <a:gd name="connsiteY196" fmla="*/ 19262 h 19998"/>
                <a:gd name="connsiteX197" fmla="*/ 9452 w 19998"/>
                <a:gd name="connsiteY197" fmla="*/ 19368 h 19998"/>
                <a:gd name="connsiteX198" fmla="*/ 9288 w 19998"/>
                <a:gd name="connsiteY198" fmla="*/ 19076 h 19998"/>
                <a:gd name="connsiteX199" fmla="*/ 8935 w 19998"/>
                <a:gd name="connsiteY199" fmla="*/ 19076 h 19998"/>
                <a:gd name="connsiteX200" fmla="*/ 8478 w 19998"/>
                <a:gd name="connsiteY200" fmla="*/ 18837 h 19998"/>
                <a:gd name="connsiteX201" fmla="*/ 8357 w 19998"/>
                <a:gd name="connsiteY201" fmla="*/ 18820 h 19998"/>
                <a:gd name="connsiteX202" fmla="*/ 8169 w 19998"/>
                <a:gd name="connsiteY202" fmla="*/ 18773 h 19998"/>
                <a:gd name="connsiteX203" fmla="*/ 8128 w 19998"/>
                <a:gd name="connsiteY203" fmla="*/ 18820 h 19998"/>
                <a:gd name="connsiteX204" fmla="*/ 8128 w 19998"/>
                <a:gd name="connsiteY204" fmla="*/ 18957 h 19998"/>
                <a:gd name="connsiteX205" fmla="*/ 8150 w 19998"/>
                <a:gd name="connsiteY205" fmla="*/ 19142 h 19998"/>
                <a:gd name="connsiteX206" fmla="*/ 8007 w 19998"/>
                <a:gd name="connsiteY206" fmla="*/ 19119 h 19998"/>
                <a:gd name="connsiteX207" fmla="*/ 7676 w 19998"/>
                <a:gd name="connsiteY207" fmla="*/ 19119 h 19998"/>
                <a:gd name="connsiteX208" fmla="*/ 7511 w 19998"/>
                <a:gd name="connsiteY208" fmla="*/ 19159 h 19998"/>
                <a:gd name="connsiteX209" fmla="*/ 6892 w 19998"/>
                <a:gd name="connsiteY209" fmla="*/ 19102 h 19998"/>
                <a:gd name="connsiteX210" fmla="*/ 6730 w 19998"/>
                <a:gd name="connsiteY210" fmla="*/ 18877 h 19998"/>
                <a:gd name="connsiteX211" fmla="*/ 6599 w 19998"/>
                <a:gd name="connsiteY211" fmla="*/ 18837 h 19998"/>
                <a:gd name="connsiteX212" fmla="*/ 6478 w 19998"/>
                <a:gd name="connsiteY212" fmla="*/ 18731 h 19998"/>
                <a:gd name="connsiteX213" fmla="*/ 6254 w 19998"/>
                <a:gd name="connsiteY213" fmla="*/ 18858 h 19998"/>
                <a:gd name="connsiteX214" fmla="*/ 6149 w 19998"/>
                <a:gd name="connsiteY214" fmla="*/ 18773 h 19998"/>
                <a:gd name="connsiteX215" fmla="*/ 6066 w 19998"/>
                <a:gd name="connsiteY215" fmla="*/ 18877 h 19998"/>
                <a:gd name="connsiteX216" fmla="*/ 5861 w 19998"/>
                <a:gd name="connsiteY216" fmla="*/ 18632 h 19998"/>
                <a:gd name="connsiteX217" fmla="*/ 5732 w 19998"/>
                <a:gd name="connsiteY217" fmla="*/ 18447 h 19998"/>
                <a:gd name="connsiteX218" fmla="*/ 5075 w 19998"/>
                <a:gd name="connsiteY218" fmla="*/ 18310 h 19998"/>
                <a:gd name="connsiteX219" fmla="*/ 4806 w 19998"/>
                <a:gd name="connsiteY219" fmla="*/ 18165 h 19998"/>
                <a:gd name="connsiteX220" fmla="*/ 4725 w 19998"/>
                <a:gd name="connsiteY220" fmla="*/ 18247 h 19998"/>
                <a:gd name="connsiteX221" fmla="*/ 4515 w 19998"/>
                <a:gd name="connsiteY221" fmla="*/ 18101 h 19998"/>
                <a:gd name="connsiteX222" fmla="*/ 4684 w 19998"/>
                <a:gd name="connsiteY222" fmla="*/ 17737 h 19998"/>
                <a:gd name="connsiteX223" fmla="*/ 4415 w 19998"/>
                <a:gd name="connsiteY223" fmla="*/ 17634 h 19998"/>
                <a:gd name="connsiteX224" fmla="*/ 4294 w 19998"/>
                <a:gd name="connsiteY224" fmla="*/ 17594 h 19998"/>
                <a:gd name="connsiteX225" fmla="*/ 4103 w 19998"/>
                <a:gd name="connsiteY225" fmla="*/ 17617 h 19998"/>
                <a:gd name="connsiteX226" fmla="*/ 4063 w 19998"/>
                <a:gd name="connsiteY226" fmla="*/ 17495 h 19998"/>
                <a:gd name="connsiteX227" fmla="*/ 4025 w 19998"/>
                <a:gd name="connsiteY227" fmla="*/ 17432 h 19998"/>
                <a:gd name="connsiteX228" fmla="*/ 4251 w 19998"/>
                <a:gd name="connsiteY228" fmla="*/ 17389 h 19998"/>
                <a:gd name="connsiteX229" fmla="*/ 4251 w 19998"/>
                <a:gd name="connsiteY229" fmla="*/ 17373 h 19998"/>
                <a:gd name="connsiteX230" fmla="*/ 4499 w 19998"/>
                <a:gd name="connsiteY230" fmla="*/ 17084 h 19998"/>
                <a:gd name="connsiteX231" fmla="*/ 5037 w 19998"/>
                <a:gd name="connsiteY231" fmla="*/ 14969 h 19998"/>
                <a:gd name="connsiteX232" fmla="*/ 5011 w 19998"/>
                <a:gd name="connsiteY232" fmla="*/ 14767 h 19998"/>
                <a:gd name="connsiteX233" fmla="*/ 5218 w 19998"/>
                <a:gd name="connsiteY233" fmla="*/ 14525 h 19998"/>
                <a:gd name="connsiteX234" fmla="*/ 5427 w 19998"/>
                <a:gd name="connsiteY234" fmla="*/ 14583 h 19998"/>
                <a:gd name="connsiteX235" fmla="*/ 5444 w 19998"/>
                <a:gd name="connsiteY235" fmla="*/ 14525 h 19998"/>
                <a:gd name="connsiteX236" fmla="*/ 5387 w 19998"/>
                <a:gd name="connsiteY236" fmla="*/ 14464 h 19998"/>
                <a:gd name="connsiteX237" fmla="*/ 5427 w 19998"/>
                <a:gd name="connsiteY237" fmla="*/ 14485 h 19998"/>
                <a:gd name="connsiteX238" fmla="*/ 5427 w 19998"/>
                <a:gd name="connsiteY238" fmla="*/ 14464 h 19998"/>
                <a:gd name="connsiteX239" fmla="*/ 5218 w 19998"/>
                <a:gd name="connsiteY239" fmla="*/ 14318 h 19998"/>
                <a:gd name="connsiteX240" fmla="*/ 5075 w 19998"/>
                <a:gd name="connsiteY240" fmla="*/ 14647 h 19998"/>
                <a:gd name="connsiteX241" fmla="*/ 5037 w 19998"/>
                <a:gd name="connsiteY241" fmla="*/ 14623 h 19998"/>
                <a:gd name="connsiteX242" fmla="*/ 5427 w 19998"/>
                <a:gd name="connsiteY242" fmla="*/ 12509 h 19998"/>
                <a:gd name="connsiteX243" fmla="*/ 5470 w 19998"/>
                <a:gd name="connsiteY243" fmla="*/ 12492 h 19998"/>
                <a:gd name="connsiteX244" fmla="*/ 5511 w 19998"/>
                <a:gd name="connsiteY244" fmla="*/ 12548 h 19998"/>
                <a:gd name="connsiteX245" fmla="*/ 5961 w 19998"/>
                <a:gd name="connsiteY245" fmla="*/ 13284 h 19998"/>
                <a:gd name="connsiteX246" fmla="*/ 6352 w 19998"/>
                <a:gd name="connsiteY246" fmla="*/ 14017 h 19998"/>
                <a:gd name="connsiteX247" fmla="*/ 6352 w 19998"/>
                <a:gd name="connsiteY247" fmla="*/ 13808 h 19998"/>
                <a:gd name="connsiteX248" fmla="*/ 6001 w 19998"/>
                <a:gd name="connsiteY248" fmla="*/ 13058 h 19998"/>
                <a:gd name="connsiteX249" fmla="*/ 5675 w 19998"/>
                <a:gd name="connsiteY249" fmla="*/ 12532 h 19998"/>
                <a:gd name="connsiteX250" fmla="*/ 5551 w 19998"/>
                <a:gd name="connsiteY250" fmla="*/ 12410 h 19998"/>
                <a:gd name="connsiteX251" fmla="*/ 5258 w 19998"/>
                <a:gd name="connsiteY251" fmla="*/ 12227 h 19998"/>
                <a:gd name="connsiteX252" fmla="*/ 5242 w 19998"/>
                <a:gd name="connsiteY252" fmla="*/ 12243 h 19998"/>
                <a:gd name="connsiteX253" fmla="*/ 5175 w 19998"/>
                <a:gd name="connsiteY253" fmla="*/ 11961 h 19998"/>
                <a:gd name="connsiteX254" fmla="*/ 5363 w 19998"/>
                <a:gd name="connsiteY254" fmla="*/ 11961 h 19998"/>
                <a:gd name="connsiteX255" fmla="*/ 5487 w 19998"/>
                <a:gd name="connsiteY255" fmla="*/ 11653 h 19998"/>
                <a:gd name="connsiteX256" fmla="*/ 5470 w 19998"/>
                <a:gd name="connsiteY256" fmla="*/ 11653 h 19998"/>
                <a:gd name="connsiteX257" fmla="*/ 5470 w 19998"/>
                <a:gd name="connsiteY257" fmla="*/ 11637 h 19998"/>
                <a:gd name="connsiteX258" fmla="*/ 5444 w 19998"/>
                <a:gd name="connsiteY258" fmla="*/ 11268 h 19998"/>
                <a:gd name="connsiteX259" fmla="*/ 5339 w 19998"/>
                <a:gd name="connsiteY259" fmla="*/ 11146 h 19998"/>
                <a:gd name="connsiteX260" fmla="*/ 5251 w 19998"/>
                <a:gd name="connsiteY260" fmla="*/ 10849 h 19998"/>
                <a:gd name="connsiteX261" fmla="*/ 4784 w 19998"/>
                <a:gd name="connsiteY261" fmla="*/ 10539 h 19998"/>
                <a:gd name="connsiteX262" fmla="*/ 4603 w 19998"/>
                <a:gd name="connsiteY262" fmla="*/ 10497 h 19998"/>
                <a:gd name="connsiteX263" fmla="*/ 4620 w 19998"/>
                <a:gd name="connsiteY263" fmla="*/ 10476 h 19998"/>
                <a:gd name="connsiteX264" fmla="*/ 3877 w 19998"/>
                <a:gd name="connsiteY264" fmla="*/ 9395 h 19998"/>
                <a:gd name="connsiteX265" fmla="*/ 3941 w 19998"/>
                <a:gd name="connsiteY265" fmla="*/ 9353 h 19998"/>
                <a:gd name="connsiteX266" fmla="*/ 3918 w 19998"/>
                <a:gd name="connsiteY266" fmla="*/ 9353 h 19998"/>
                <a:gd name="connsiteX267" fmla="*/ 4168 w 19998"/>
                <a:gd name="connsiteY267" fmla="*/ 9071 h 19998"/>
                <a:gd name="connsiteX268" fmla="*/ 3753 w 19998"/>
                <a:gd name="connsiteY268" fmla="*/ 8829 h 19998"/>
                <a:gd name="connsiteX269" fmla="*/ 3899 w 19998"/>
                <a:gd name="connsiteY269" fmla="*/ 8645 h 19998"/>
                <a:gd name="connsiteX270" fmla="*/ 3899 w 19998"/>
                <a:gd name="connsiteY270" fmla="*/ 8521 h 19998"/>
                <a:gd name="connsiteX271" fmla="*/ 4472 w 19998"/>
                <a:gd name="connsiteY271" fmla="*/ 8666 h 19998"/>
                <a:gd name="connsiteX272" fmla="*/ 3877 w 19998"/>
                <a:gd name="connsiteY272" fmla="*/ 8457 h 19998"/>
                <a:gd name="connsiteX273" fmla="*/ 3689 w 19998"/>
                <a:gd name="connsiteY273" fmla="*/ 8587 h 19998"/>
                <a:gd name="connsiteX274" fmla="*/ 3360 w 19998"/>
                <a:gd name="connsiteY274" fmla="*/ 8401 h 19998"/>
                <a:gd name="connsiteX275" fmla="*/ 3303 w 19998"/>
                <a:gd name="connsiteY275" fmla="*/ 8239 h 19998"/>
                <a:gd name="connsiteX276" fmla="*/ 3465 w 19998"/>
                <a:gd name="connsiteY276" fmla="*/ 8077 h 19998"/>
                <a:gd name="connsiteX277" fmla="*/ 3344 w 19998"/>
                <a:gd name="connsiteY277" fmla="*/ 7910 h 19998"/>
                <a:gd name="connsiteX278" fmla="*/ 2844 w 19998"/>
                <a:gd name="connsiteY278" fmla="*/ 7933 h 19998"/>
                <a:gd name="connsiteX279" fmla="*/ 3115 w 19998"/>
                <a:gd name="connsiteY279" fmla="*/ 7651 h 19998"/>
                <a:gd name="connsiteX280" fmla="*/ 2477 w 19998"/>
                <a:gd name="connsiteY280" fmla="*/ 7750 h 19998"/>
                <a:gd name="connsiteX281" fmla="*/ 2477 w 19998"/>
                <a:gd name="connsiteY281" fmla="*/ 7973 h 19998"/>
                <a:gd name="connsiteX282" fmla="*/ 2127 w 19998"/>
                <a:gd name="connsiteY282" fmla="*/ 7442 h 19998"/>
                <a:gd name="connsiteX283" fmla="*/ 1831 w 19998"/>
                <a:gd name="connsiteY283" fmla="*/ 7261 h 19998"/>
                <a:gd name="connsiteX284" fmla="*/ 1260 w 19998"/>
                <a:gd name="connsiteY284" fmla="*/ 6996 h 19998"/>
                <a:gd name="connsiteX285" fmla="*/ 1276 w 19998"/>
                <a:gd name="connsiteY285" fmla="*/ 6975 h 19998"/>
                <a:gd name="connsiteX286" fmla="*/ 1260 w 19998"/>
                <a:gd name="connsiteY286" fmla="*/ 6958 h 19998"/>
                <a:gd name="connsiteX287" fmla="*/ 1172 w 19998"/>
                <a:gd name="connsiteY287" fmla="*/ 6892 h 19998"/>
                <a:gd name="connsiteX288" fmla="*/ 886 w 19998"/>
                <a:gd name="connsiteY288" fmla="*/ 6975 h 19998"/>
                <a:gd name="connsiteX289" fmla="*/ 679 w 19998"/>
                <a:gd name="connsiteY289" fmla="*/ 7099 h 19998"/>
                <a:gd name="connsiteX290" fmla="*/ 533 w 19998"/>
                <a:gd name="connsiteY290" fmla="*/ 7078 h 19998"/>
                <a:gd name="connsiteX291" fmla="*/ 533 w 19998"/>
                <a:gd name="connsiteY291" fmla="*/ 7022 h 19998"/>
                <a:gd name="connsiteX292" fmla="*/ 574 w 19998"/>
                <a:gd name="connsiteY292" fmla="*/ 6996 h 19998"/>
                <a:gd name="connsiteX293" fmla="*/ 305 w 19998"/>
                <a:gd name="connsiteY293" fmla="*/ 6568 h 19998"/>
                <a:gd name="connsiteX294" fmla="*/ 264 w 19998"/>
                <a:gd name="connsiteY294" fmla="*/ 6594 h 19998"/>
                <a:gd name="connsiteX295" fmla="*/ 164 w 19998"/>
                <a:gd name="connsiteY295" fmla="*/ 6528 h 19998"/>
                <a:gd name="connsiteX296" fmla="*/ 0 w 19998"/>
                <a:gd name="connsiteY296" fmla="*/ 6490 h 19998"/>
                <a:gd name="connsiteX297" fmla="*/ 17 w 19998"/>
                <a:gd name="connsiteY297" fmla="*/ 6465 h 19998"/>
                <a:gd name="connsiteX298" fmla="*/ 57 w 19998"/>
                <a:gd name="connsiteY298" fmla="*/ 6465 h 19998"/>
                <a:gd name="connsiteX299" fmla="*/ 695 w 19998"/>
                <a:gd name="connsiteY299" fmla="*/ 6408 h 19998"/>
                <a:gd name="connsiteX300" fmla="*/ 760 w 19998"/>
                <a:gd name="connsiteY300" fmla="*/ 6262 h 19998"/>
                <a:gd name="connsiteX301" fmla="*/ 433 w 19998"/>
                <a:gd name="connsiteY301" fmla="*/ 6084 h 19998"/>
                <a:gd name="connsiteX302" fmla="*/ 348 w 19998"/>
                <a:gd name="connsiteY302" fmla="*/ 6204 h 19998"/>
                <a:gd name="connsiteX303" fmla="*/ 329 w 19998"/>
                <a:gd name="connsiteY303" fmla="*/ 6204 h 19998"/>
                <a:gd name="connsiteX304" fmla="*/ 305 w 19998"/>
                <a:gd name="connsiteY304" fmla="*/ 6060 h 19998"/>
                <a:gd name="connsiteX305" fmla="*/ 348 w 19998"/>
                <a:gd name="connsiteY305" fmla="*/ 6044 h 19998"/>
                <a:gd name="connsiteX306" fmla="*/ 348 w 19998"/>
                <a:gd name="connsiteY306" fmla="*/ 5997 h 19998"/>
                <a:gd name="connsiteX307" fmla="*/ 248 w 19998"/>
                <a:gd name="connsiteY307" fmla="*/ 5997 h 19998"/>
                <a:gd name="connsiteX308" fmla="*/ 221 w 19998"/>
                <a:gd name="connsiteY308" fmla="*/ 5938 h 19998"/>
                <a:gd name="connsiteX309" fmla="*/ 329 w 19998"/>
                <a:gd name="connsiteY309" fmla="*/ 5938 h 19998"/>
                <a:gd name="connsiteX310" fmla="*/ 348 w 19998"/>
                <a:gd name="connsiteY310" fmla="*/ 5818 h 19998"/>
                <a:gd name="connsiteX311" fmla="*/ 391 w 19998"/>
                <a:gd name="connsiteY311" fmla="*/ 5818 h 19998"/>
                <a:gd name="connsiteX312" fmla="*/ 369 w 19998"/>
                <a:gd name="connsiteY312" fmla="*/ 5917 h 19998"/>
                <a:gd name="connsiteX313" fmla="*/ 433 w 19998"/>
                <a:gd name="connsiteY313" fmla="*/ 5877 h 19998"/>
                <a:gd name="connsiteX314" fmla="*/ 433 w 19998"/>
                <a:gd name="connsiteY314" fmla="*/ 5898 h 19998"/>
                <a:gd name="connsiteX315" fmla="*/ 410 w 19998"/>
                <a:gd name="connsiteY315" fmla="*/ 5917 h 19998"/>
                <a:gd name="connsiteX316" fmla="*/ 555 w 19998"/>
                <a:gd name="connsiteY316" fmla="*/ 5938 h 19998"/>
                <a:gd name="connsiteX317" fmla="*/ 555 w 19998"/>
                <a:gd name="connsiteY317" fmla="*/ 5955 h 19998"/>
                <a:gd name="connsiteX318" fmla="*/ 738 w 19998"/>
                <a:gd name="connsiteY318" fmla="*/ 5938 h 19998"/>
                <a:gd name="connsiteX319" fmla="*/ 695 w 19998"/>
                <a:gd name="connsiteY319" fmla="*/ 5835 h 19998"/>
                <a:gd name="connsiteX320" fmla="*/ 655 w 19998"/>
                <a:gd name="connsiteY320" fmla="*/ 5835 h 19998"/>
                <a:gd name="connsiteX321" fmla="*/ 598 w 19998"/>
                <a:gd name="connsiteY321" fmla="*/ 5736 h 19998"/>
                <a:gd name="connsiteX322" fmla="*/ 141 w 19998"/>
                <a:gd name="connsiteY322" fmla="*/ 5778 h 19998"/>
                <a:gd name="connsiteX323" fmla="*/ 141 w 19998"/>
                <a:gd name="connsiteY323" fmla="*/ 5795 h 19998"/>
                <a:gd name="connsiteX324" fmla="*/ 17 w 19998"/>
                <a:gd name="connsiteY324" fmla="*/ 5818 h 19998"/>
                <a:gd name="connsiteX325" fmla="*/ 141 w 19998"/>
                <a:gd name="connsiteY325" fmla="*/ 5287 h 19998"/>
                <a:gd name="connsiteX326" fmla="*/ 181 w 19998"/>
                <a:gd name="connsiteY326" fmla="*/ 5268 h 19998"/>
                <a:gd name="connsiteX327" fmla="*/ 348 w 19998"/>
                <a:gd name="connsiteY327" fmla="*/ 5247 h 19998"/>
                <a:gd name="connsiteX328" fmla="*/ 450 w 19998"/>
                <a:gd name="connsiteY328" fmla="*/ 5149 h 19998"/>
                <a:gd name="connsiteX329" fmla="*/ 617 w 19998"/>
                <a:gd name="connsiteY329" fmla="*/ 5149 h 19998"/>
                <a:gd name="connsiteX330" fmla="*/ 803 w 19998"/>
                <a:gd name="connsiteY330" fmla="*/ 5085 h 19998"/>
                <a:gd name="connsiteX331" fmla="*/ 826 w 19998"/>
                <a:gd name="connsiteY331" fmla="*/ 5106 h 19998"/>
                <a:gd name="connsiteX332" fmla="*/ 803 w 19998"/>
                <a:gd name="connsiteY332" fmla="*/ 5149 h 19998"/>
                <a:gd name="connsiteX333" fmla="*/ 1276 w 19998"/>
                <a:gd name="connsiteY333" fmla="*/ 5022 h 19998"/>
                <a:gd name="connsiteX334" fmla="*/ 1276 w 19998"/>
                <a:gd name="connsiteY334" fmla="*/ 5003 h 19998"/>
                <a:gd name="connsiteX335" fmla="*/ 1276 w 19998"/>
                <a:gd name="connsiteY335" fmla="*/ 5022 h 19998"/>
                <a:gd name="connsiteX336" fmla="*/ 1298 w 19998"/>
                <a:gd name="connsiteY336" fmla="*/ 5022 h 19998"/>
                <a:gd name="connsiteX337" fmla="*/ 1341 w 19998"/>
                <a:gd name="connsiteY337" fmla="*/ 5165 h 19998"/>
                <a:gd name="connsiteX338" fmla="*/ 1524 w 19998"/>
                <a:gd name="connsiteY338" fmla="*/ 5069 h 19998"/>
                <a:gd name="connsiteX339" fmla="*/ 1562 w 19998"/>
                <a:gd name="connsiteY339" fmla="*/ 5069 h 19998"/>
                <a:gd name="connsiteX340" fmla="*/ 1815 w 19998"/>
                <a:gd name="connsiteY340" fmla="*/ 5125 h 19998"/>
                <a:gd name="connsiteX341" fmla="*/ 1936 w 19998"/>
                <a:gd name="connsiteY341" fmla="*/ 5165 h 19998"/>
                <a:gd name="connsiteX342" fmla="*/ 1936 w 19998"/>
                <a:gd name="connsiteY342" fmla="*/ 5149 h 19998"/>
                <a:gd name="connsiteX343" fmla="*/ 1979 w 19998"/>
                <a:gd name="connsiteY343" fmla="*/ 5003 h 19998"/>
                <a:gd name="connsiteX344" fmla="*/ 1936 w 19998"/>
                <a:gd name="connsiteY344" fmla="*/ 4939 h 19998"/>
                <a:gd name="connsiteX345" fmla="*/ 2103 w 19998"/>
                <a:gd name="connsiteY345" fmla="*/ 4820 h 19998"/>
                <a:gd name="connsiteX346" fmla="*/ 2496 w 19998"/>
                <a:gd name="connsiteY346" fmla="*/ 4777 h 19998"/>
                <a:gd name="connsiteX347" fmla="*/ 2536 w 19998"/>
                <a:gd name="connsiteY347" fmla="*/ 4860 h 19998"/>
                <a:gd name="connsiteX348" fmla="*/ 2722 w 19998"/>
                <a:gd name="connsiteY348" fmla="*/ 4761 h 19998"/>
                <a:gd name="connsiteX349" fmla="*/ 2722 w 19998"/>
                <a:gd name="connsiteY349" fmla="*/ 4900 h 19998"/>
                <a:gd name="connsiteX350" fmla="*/ 2805 w 19998"/>
                <a:gd name="connsiteY350" fmla="*/ 4923 h 19998"/>
                <a:gd name="connsiteX351" fmla="*/ 2970 w 19998"/>
                <a:gd name="connsiteY351" fmla="*/ 5189 h 19998"/>
                <a:gd name="connsiteX352" fmla="*/ 3256 w 19998"/>
                <a:gd name="connsiteY352" fmla="*/ 5673 h 19998"/>
                <a:gd name="connsiteX353" fmla="*/ 3608 w 19998"/>
                <a:gd name="connsiteY353" fmla="*/ 5391 h 19998"/>
                <a:gd name="connsiteX354" fmla="*/ 3860 w 19998"/>
                <a:gd name="connsiteY354" fmla="*/ 5268 h 19998"/>
                <a:gd name="connsiteX355" fmla="*/ 3999 w 19998"/>
                <a:gd name="connsiteY355" fmla="*/ 5534 h 19998"/>
                <a:gd name="connsiteX356" fmla="*/ 4351 w 19998"/>
                <a:gd name="connsiteY356" fmla="*/ 5351 h 19998"/>
                <a:gd name="connsiteX357" fmla="*/ 4580 w 19998"/>
                <a:gd name="connsiteY357" fmla="*/ 5268 h 19998"/>
                <a:gd name="connsiteX358" fmla="*/ 4580 w 19998"/>
                <a:gd name="connsiteY358" fmla="*/ 5471 h 19998"/>
                <a:gd name="connsiteX359" fmla="*/ 4994 w 19998"/>
                <a:gd name="connsiteY359" fmla="*/ 5449 h 19998"/>
                <a:gd name="connsiteX360" fmla="*/ 5323 w 19998"/>
                <a:gd name="connsiteY360" fmla="*/ 5471 h 19998"/>
                <a:gd name="connsiteX361" fmla="*/ 5242 w 19998"/>
                <a:gd name="connsiteY361" fmla="*/ 5407 h 19998"/>
                <a:gd name="connsiteX362" fmla="*/ 4994 w 19998"/>
                <a:gd name="connsiteY362" fmla="*/ 5003 h 19998"/>
                <a:gd name="connsiteX363" fmla="*/ 4970 w 19998"/>
                <a:gd name="connsiteY363" fmla="*/ 5003 h 19998"/>
                <a:gd name="connsiteX364" fmla="*/ 5054 w 19998"/>
                <a:gd name="connsiteY364" fmla="*/ 4618 h 19998"/>
                <a:gd name="connsiteX365" fmla="*/ 5054 w 19998"/>
                <a:gd name="connsiteY365" fmla="*/ 4601 h 19998"/>
                <a:gd name="connsiteX366" fmla="*/ 5037 w 19998"/>
                <a:gd name="connsiteY366" fmla="*/ 4618 h 19998"/>
                <a:gd name="connsiteX367" fmla="*/ 5011 w 19998"/>
                <a:gd name="connsiteY367" fmla="*/ 4131 h 19998"/>
                <a:gd name="connsiteX368" fmla="*/ 4642 w 19998"/>
                <a:gd name="connsiteY368" fmla="*/ 3335 h 19998"/>
                <a:gd name="connsiteX369" fmla="*/ 4663 w 19998"/>
                <a:gd name="connsiteY369" fmla="*/ 3092 h 19998"/>
                <a:gd name="connsiteX370" fmla="*/ 4563 w 19998"/>
                <a:gd name="connsiteY370" fmla="*/ 3050 h 19998"/>
                <a:gd name="connsiteX371" fmla="*/ 4684 w 19998"/>
                <a:gd name="connsiteY371" fmla="*/ 2947 h 19998"/>
                <a:gd name="connsiteX372" fmla="*/ 5242 w 19998"/>
                <a:gd name="connsiteY372" fmla="*/ 3092 h 19998"/>
                <a:gd name="connsiteX373" fmla="*/ 5258 w 19998"/>
                <a:gd name="connsiteY373" fmla="*/ 3029 h 19998"/>
                <a:gd name="connsiteX374" fmla="*/ 5570 w 19998"/>
                <a:gd name="connsiteY374" fmla="*/ 3050 h 19998"/>
                <a:gd name="connsiteX375" fmla="*/ 5632 w 19998"/>
                <a:gd name="connsiteY375" fmla="*/ 3252 h 19998"/>
                <a:gd name="connsiteX376" fmla="*/ 5592 w 19998"/>
                <a:gd name="connsiteY376" fmla="*/ 3252 h 19998"/>
                <a:gd name="connsiteX377" fmla="*/ 5570 w 19998"/>
                <a:gd name="connsiteY377" fmla="*/ 3316 h 19998"/>
                <a:gd name="connsiteX378" fmla="*/ 5511 w 19998"/>
                <a:gd name="connsiteY378" fmla="*/ 3316 h 19998"/>
                <a:gd name="connsiteX379" fmla="*/ 5675 w 19998"/>
                <a:gd name="connsiteY379" fmla="*/ 3800 h 19998"/>
                <a:gd name="connsiteX380" fmla="*/ 5649 w 19998"/>
                <a:gd name="connsiteY380" fmla="*/ 3826 h 19998"/>
                <a:gd name="connsiteX381" fmla="*/ 5732 w 19998"/>
                <a:gd name="connsiteY381" fmla="*/ 3842 h 19998"/>
                <a:gd name="connsiteX382" fmla="*/ 5713 w 19998"/>
                <a:gd name="connsiteY382" fmla="*/ 3842 h 19998"/>
                <a:gd name="connsiteX383" fmla="*/ 5732 w 19998"/>
                <a:gd name="connsiteY383" fmla="*/ 3882 h 19998"/>
                <a:gd name="connsiteX384" fmla="*/ 5775 w 19998"/>
                <a:gd name="connsiteY384" fmla="*/ 3882 h 19998"/>
                <a:gd name="connsiteX385" fmla="*/ 5861 w 19998"/>
                <a:gd name="connsiteY385" fmla="*/ 3762 h 19998"/>
                <a:gd name="connsiteX386" fmla="*/ 6499 w 19998"/>
                <a:gd name="connsiteY386" fmla="*/ 3906 h 19998"/>
                <a:gd name="connsiteX387" fmla="*/ 7611 w 19998"/>
                <a:gd name="connsiteY387" fmla="*/ 3826 h 19998"/>
                <a:gd name="connsiteX388" fmla="*/ 7923 w 19998"/>
                <a:gd name="connsiteY388" fmla="*/ 3722 h 19998"/>
                <a:gd name="connsiteX389" fmla="*/ 8045 w 19998"/>
                <a:gd name="connsiteY389" fmla="*/ 3703 h 19998"/>
                <a:gd name="connsiteX390" fmla="*/ 7611 w 19998"/>
                <a:gd name="connsiteY390" fmla="*/ 3600 h 19998"/>
                <a:gd name="connsiteX391" fmla="*/ 7611 w 19998"/>
                <a:gd name="connsiteY391" fmla="*/ 3581 h 19998"/>
                <a:gd name="connsiteX392" fmla="*/ 7799 w 19998"/>
                <a:gd name="connsiteY392" fmla="*/ 3092 h 19998"/>
                <a:gd name="connsiteX393" fmla="*/ 9574 w 19998"/>
                <a:gd name="connsiteY393" fmla="*/ 2317 h 19998"/>
                <a:gd name="connsiteX394" fmla="*/ 9843 w 19998"/>
                <a:gd name="connsiteY394" fmla="*/ 1993 h 19998"/>
                <a:gd name="connsiteX395" fmla="*/ 9902 w 19998"/>
                <a:gd name="connsiteY395" fmla="*/ 2051 h 19998"/>
                <a:gd name="connsiteX396" fmla="*/ 10031 w 19998"/>
                <a:gd name="connsiteY396" fmla="*/ 2051 h 19998"/>
                <a:gd name="connsiteX397" fmla="*/ 9964 w 19998"/>
                <a:gd name="connsiteY397" fmla="*/ 1972 h 19998"/>
                <a:gd name="connsiteX398" fmla="*/ 9943 w 19998"/>
                <a:gd name="connsiteY398" fmla="*/ 1993 h 19998"/>
                <a:gd name="connsiteX399" fmla="*/ 9843 w 19998"/>
                <a:gd name="connsiteY399" fmla="*/ 1645 h 19998"/>
                <a:gd name="connsiteX400" fmla="*/ 9902 w 19998"/>
                <a:gd name="connsiteY400" fmla="*/ 1645 h 19998"/>
                <a:gd name="connsiteX401" fmla="*/ 9902 w 19998"/>
                <a:gd name="connsiteY401" fmla="*/ 1628 h 19998"/>
                <a:gd name="connsiteX402" fmla="*/ 9902 w 19998"/>
                <a:gd name="connsiteY402" fmla="*/ 1607 h 19998"/>
                <a:gd name="connsiteX403" fmla="*/ 9843 w 19998"/>
                <a:gd name="connsiteY403" fmla="*/ 1542 h 19998"/>
                <a:gd name="connsiteX404" fmla="*/ 9886 w 19998"/>
                <a:gd name="connsiteY404" fmla="*/ 1260 h 19998"/>
                <a:gd name="connsiteX405" fmla="*/ 9926 w 19998"/>
                <a:gd name="connsiteY405" fmla="*/ 1243 h 19998"/>
                <a:gd name="connsiteX406" fmla="*/ 9886 w 19998"/>
                <a:gd name="connsiteY406" fmla="*/ 815 h 19998"/>
                <a:gd name="connsiteX407" fmla="*/ 9902 w 19998"/>
                <a:gd name="connsiteY407" fmla="*/ 815 h 19998"/>
                <a:gd name="connsiteX408" fmla="*/ 9886 w 19998"/>
                <a:gd name="connsiteY408" fmla="*/ 484 h 19998"/>
                <a:gd name="connsiteX409" fmla="*/ 10645 w 19998"/>
                <a:gd name="connsiteY409" fmla="*/ 186 h 19998"/>
                <a:gd name="connsiteX410" fmla="*/ 11307 w 19998"/>
                <a:gd name="connsiteY410" fmla="*/ 0 h 19998"/>
                <a:gd name="connsiteX411" fmla="*/ 11431 w 19998"/>
                <a:gd name="connsiteY411" fmla="*/ 324 h 19998"/>
                <a:gd name="connsiteX412" fmla="*/ 11431 w 19998"/>
                <a:gd name="connsiteY412" fmla="*/ 630 h 19998"/>
                <a:gd name="connsiteX413" fmla="*/ 11577 w 19998"/>
                <a:gd name="connsiteY413" fmla="*/ 630 h 19998"/>
                <a:gd name="connsiteX414" fmla="*/ 11700 w 19998"/>
                <a:gd name="connsiteY414" fmla="*/ 832 h 19998"/>
                <a:gd name="connsiteX415" fmla="*/ 11822 w 19998"/>
                <a:gd name="connsiteY415" fmla="*/ 895 h 19998"/>
                <a:gd name="connsiteX416" fmla="*/ 12158 w 19998"/>
                <a:gd name="connsiteY416" fmla="*/ 670 h 19998"/>
                <a:gd name="connsiteX417" fmla="*/ 12279 w 19998"/>
                <a:gd name="connsiteY417" fmla="*/ 792 h 19998"/>
                <a:gd name="connsiteX418" fmla="*/ 12255 w 19998"/>
                <a:gd name="connsiteY418" fmla="*/ 815 h 19998"/>
                <a:gd name="connsiteX419" fmla="*/ 12360 w 19998"/>
                <a:gd name="connsiteY419" fmla="*/ 895 h 19998"/>
                <a:gd name="connsiteX420" fmla="*/ 12360 w 19998"/>
                <a:gd name="connsiteY420" fmla="*/ 912 h 19998"/>
                <a:gd name="connsiteX421" fmla="*/ 12339 w 19998"/>
                <a:gd name="connsiteY421" fmla="*/ 935 h 19998"/>
                <a:gd name="connsiteX422" fmla="*/ 12548 w 19998"/>
                <a:gd name="connsiteY422" fmla="*/ 1342 h 19998"/>
                <a:gd name="connsiteX423" fmla="*/ 12753 w 19998"/>
                <a:gd name="connsiteY423" fmla="*/ 1260 h 19998"/>
                <a:gd name="connsiteX424" fmla="*/ 12729 w 19998"/>
                <a:gd name="connsiteY424" fmla="*/ 1363 h 19998"/>
                <a:gd name="connsiteX425" fmla="*/ 12834 w 19998"/>
                <a:gd name="connsiteY425" fmla="*/ 1323 h 19998"/>
                <a:gd name="connsiteX426" fmla="*/ 12853 w 19998"/>
                <a:gd name="connsiteY426" fmla="*/ 1342 h 19998"/>
                <a:gd name="connsiteX427" fmla="*/ 12901 w 19998"/>
                <a:gd name="connsiteY427" fmla="*/ 1342 h 19998"/>
                <a:gd name="connsiteX428" fmla="*/ 13039 w 19998"/>
                <a:gd name="connsiteY428" fmla="*/ 1769 h 19998"/>
                <a:gd name="connsiteX429" fmla="*/ 13039 w 19998"/>
                <a:gd name="connsiteY429" fmla="*/ 1751 h 19998"/>
                <a:gd name="connsiteX430" fmla="*/ 13065 w 19998"/>
                <a:gd name="connsiteY430" fmla="*/ 1751 h 19998"/>
                <a:gd name="connsiteX431" fmla="*/ 13082 w 19998"/>
                <a:gd name="connsiteY431" fmla="*/ 1671 h 19998"/>
                <a:gd name="connsiteX432" fmla="*/ 13186 w 19998"/>
                <a:gd name="connsiteY432" fmla="*/ 1645 h 19998"/>
                <a:gd name="connsiteX433" fmla="*/ 13203 w 19998"/>
                <a:gd name="connsiteY433" fmla="*/ 1671 h 19998"/>
                <a:gd name="connsiteX434" fmla="*/ 13203 w 19998"/>
                <a:gd name="connsiteY434" fmla="*/ 1645 h 19998"/>
                <a:gd name="connsiteX435" fmla="*/ 13267 w 19998"/>
                <a:gd name="connsiteY435" fmla="*/ 1645 h 19998"/>
                <a:gd name="connsiteX436" fmla="*/ 13267 w 19998"/>
                <a:gd name="connsiteY436" fmla="*/ 1671 h 19998"/>
                <a:gd name="connsiteX437" fmla="*/ 13308 w 19998"/>
                <a:gd name="connsiteY437" fmla="*/ 1687 h 19998"/>
                <a:gd name="connsiteX438" fmla="*/ 13308 w 19998"/>
                <a:gd name="connsiteY438" fmla="*/ 1711 h 19998"/>
                <a:gd name="connsiteX439" fmla="*/ 13515 w 19998"/>
                <a:gd name="connsiteY439" fmla="*/ 1628 h 19998"/>
                <a:gd name="connsiteX440" fmla="*/ 13598 w 19998"/>
                <a:gd name="connsiteY440" fmla="*/ 1751 h 19998"/>
                <a:gd name="connsiteX441" fmla="*/ 13660 w 19998"/>
                <a:gd name="connsiteY441" fmla="*/ 1769 h 19998"/>
                <a:gd name="connsiteX442" fmla="*/ 13660 w 19998"/>
                <a:gd name="connsiteY442" fmla="*/ 1833 h 19998"/>
                <a:gd name="connsiteX443" fmla="*/ 13677 w 19998"/>
                <a:gd name="connsiteY443" fmla="*/ 1833 h 19998"/>
                <a:gd name="connsiteX444" fmla="*/ 13677 w 19998"/>
                <a:gd name="connsiteY444" fmla="*/ 1849 h 19998"/>
                <a:gd name="connsiteX445" fmla="*/ 13725 w 19998"/>
                <a:gd name="connsiteY445" fmla="*/ 1849 h 19998"/>
                <a:gd name="connsiteX446" fmla="*/ 13703 w 19998"/>
                <a:gd name="connsiteY446" fmla="*/ 1833 h 19998"/>
                <a:gd name="connsiteX447" fmla="*/ 13725 w 19998"/>
                <a:gd name="connsiteY447" fmla="*/ 1791 h 19998"/>
                <a:gd name="connsiteX448" fmla="*/ 13808 w 19998"/>
                <a:gd name="connsiteY448" fmla="*/ 1873 h 19998"/>
                <a:gd name="connsiteX449" fmla="*/ 13725 w 19998"/>
                <a:gd name="connsiteY449" fmla="*/ 2155 h 19998"/>
                <a:gd name="connsiteX450" fmla="*/ 13725 w 19998"/>
                <a:gd name="connsiteY450" fmla="*/ 2138 h 19998"/>
                <a:gd name="connsiteX451" fmla="*/ 13784 w 19998"/>
                <a:gd name="connsiteY451" fmla="*/ 2155 h 19998"/>
                <a:gd name="connsiteX452" fmla="*/ 13825 w 19998"/>
                <a:gd name="connsiteY452" fmla="*/ 2301 h 19998"/>
                <a:gd name="connsiteX453" fmla="*/ 13703 w 19998"/>
                <a:gd name="connsiteY453" fmla="*/ 2420 h 19998"/>
                <a:gd name="connsiteX454" fmla="*/ 13741 w 19998"/>
                <a:gd name="connsiteY454" fmla="*/ 2463 h 19998"/>
                <a:gd name="connsiteX455" fmla="*/ 13703 w 19998"/>
                <a:gd name="connsiteY455" fmla="*/ 2503 h 19998"/>
                <a:gd name="connsiteX456" fmla="*/ 13784 w 19998"/>
                <a:gd name="connsiteY456" fmla="*/ 2519 h 19998"/>
                <a:gd name="connsiteX457" fmla="*/ 13784 w 19998"/>
                <a:gd name="connsiteY457" fmla="*/ 2540 h 19998"/>
                <a:gd name="connsiteX458" fmla="*/ 13849 w 19998"/>
                <a:gd name="connsiteY458" fmla="*/ 2540 h 19998"/>
                <a:gd name="connsiteX459" fmla="*/ 14280 w 19998"/>
                <a:gd name="connsiteY459" fmla="*/ 2540 h 19998"/>
                <a:gd name="connsiteX460" fmla="*/ 14527 w 19998"/>
                <a:gd name="connsiteY460" fmla="*/ 2437 h 19998"/>
                <a:gd name="connsiteX461" fmla="*/ 14527 w 19998"/>
                <a:gd name="connsiteY461" fmla="*/ 2218 h 19998"/>
                <a:gd name="connsiteX462" fmla="*/ 14715 w 19998"/>
                <a:gd name="connsiteY462" fmla="*/ 2051 h 19998"/>
                <a:gd name="connsiteX463" fmla="*/ 14815 w 19998"/>
                <a:gd name="connsiteY463" fmla="*/ 2115 h 19998"/>
                <a:gd name="connsiteX464" fmla="*/ 14775 w 19998"/>
                <a:gd name="connsiteY464" fmla="*/ 2138 h 19998"/>
                <a:gd name="connsiteX465" fmla="*/ 14796 w 19998"/>
                <a:gd name="connsiteY465" fmla="*/ 2218 h 19998"/>
                <a:gd name="connsiteX466" fmla="*/ 14756 w 19998"/>
                <a:gd name="connsiteY466" fmla="*/ 2195 h 19998"/>
                <a:gd name="connsiteX467" fmla="*/ 14732 w 19998"/>
                <a:gd name="connsiteY467" fmla="*/ 2218 h 19998"/>
                <a:gd name="connsiteX468" fmla="*/ 14756 w 19998"/>
                <a:gd name="connsiteY468" fmla="*/ 2237 h 19998"/>
                <a:gd name="connsiteX469" fmla="*/ 14732 w 19998"/>
                <a:gd name="connsiteY469" fmla="*/ 2275 h 19998"/>
                <a:gd name="connsiteX470" fmla="*/ 14715 w 19998"/>
                <a:gd name="connsiteY470" fmla="*/ 2275 h 19998"/>
                <a:gd name="connsiteX471" fmla="*/ 14756 w 19998"/>
                <a:gd name="connsiteY471" fmla="*/ 2341 h 19998"/>
                <a:gd name="connsiteX472" fmla="*/ 14675 w 19998"/>
                <a:gd name="connsiteY472" fmla="*/ 2519 h 19998"/>
                <a:gd name="connsiteX473" fmla="*/ 14815 w 19998"/>
                <a:gd name="connsiteY473" fmla="*/ 2622 h 19998"/>
                <a:gd name="connsiteX474" fmla="*/ 14796 w 19998"/>
                <a:gd name="connsiteY474" fmla="*/ 2904 h 19998"/>
                <a:gd name="connsiteX475" fmla="*/ 14918 w 19998"/>
                <a:gd name="connsiteY475" fmla="*/ 2904 h 19998"/>
                <a:gd name="connsiteX476" fmla="*/ 14918 w 19998"/>
                <a:gd name="connsiteY476" fmla="*/ 2867 h 19998"/>
                <a:gd name="connsiteX477" fmla="*/ 15001 w 19998"/>
                <a:gd name="connsiteY477" fmla="*/ 2888 h 19998"/>
                <a:gd name="connsiteX478" fmla="*/ 15230 w 19998"/>
                <a:gd name="connsiteY478" fmla="*/ 3074 h 19998"/>
                <a:gd name="connsiteX479" fmla="*/ 15249 w 19998"/>
                <a:gd name="connsiteY479" fmla="*/ 3050 h 19998"/>
                <a:gd name="connsiteX480" fmla="*/ 15249 w 19998"/>
                <a:gd name="connsiteY480" fmla="*/ 3114 h 19998"/>
                <a:gd name="connsiteX481" fmla="*/ 15330 w 19998"/>
                <a:gd name="connsiteY481" fmla="*/ 3114 h 19998"/>
                <a:gd name="connsiteX482" fmla="*/ 15418 w 19998"/>
                <a:gd name="connsiteY482" fmla="*/ 3114 h 19998"/>
                <a:gd name="connsiteX483" fmla="*/ 15499 w 19998"/>
                <a:gd name="connsiteY483" fmla="*/ 3196 h 19998"/>
                <a:gd name="connsiteX484" fmla="*/ 15475 w 19998"/>
                <a:gd name="connsiteY484" fmla="*/ 3252 h 19998"/>
                <a:gd name="connsiteX485" fmla="*/ 15499 w 19998"/>
                <a:gd name="connsiteY485" fmla="*/ 3295 h 19998"/>
                <a:gd name="connsiteX486" fmla="*/ 15499 w 19998"/>
                <a:gd name="connsiteY486" fmla="*/ 3276 h 19998"/>
                <a:gd name="connsiteX487" fmla="*/ 15599 w 19998"/>
                <a:gd name="connsiteY487" fmla="*/ 3276 h 19998"/>
                <a:gd name="connsiteX488" fmla="*/ 15704 w 19998"/>
                <a:gd name="connsiteY488" fmla="*/ 3374 h 19998"/>
                <a:gd name="connsiteX489" fmla="*/ 15682 w 19998"/>
                <a:gd name="connsiteY489" fmla="*/ 3414 h 19998"/>
                <a:gd name="connsiteX490" fmla="*/ 15723 w 19998"/>
                <a:gd name="connsiteY490" fmla="*/ 3478 h 19998"/>
                <a:gd name="connsiteX491" fmla="*/ 15704 w 19998"/>
                <a:gd name="connsiteY491" fmla="*/ 3497 h 19998"/>
                <a:gd name="connsiteX492" fmla="*/ 15747 w 19998"/>
                <a:gd name="connsiteY492" fmla="*/ 3534 h 19998"/>
                <a:gd name="connsiteX493" fmla="*/ 15747 w 19998"/>
                <a:gd name="connsiteY493" fmla="*/ 3518 h 19998"/>
                <a:gd name="connsiteX494" fmla="*/ 15935 w 19998"/>
                <a:gd name="connsiteY494" fmla="*/ 3478 h 19998"/>
                <a:gd name="connsiteX495" fmla="*/ 15935 w 19998"/>
                <a:gd name="connsiteY495" fmla="*/ 3518 h 19998"/>
                <a:gd name="connsiteX496" fmla="*/ 15951 w 19998"/>
                <a:gd name="connsiteY496" fmla="*/ 3518 h 19998"/>
                <a:gd name="connsiteX497" fmla="*/ 15992 w 19998"/>
                <a:gd name="connsiteY497" fmla="*/ 3414 h 19998"/>
                <a:gd name="connsiteX498" fmla="*/ 16156 w 19998"/>
                <a:gd name="connsiteY498" fmla="*/ 3414 h 19998"/>
                <a:gd name="connsiteX499" fmla="*/ 16156 w 19998"/>
                <a:gd name="connsiteY499" fmla="*/ 3374 h 19998"/>
                <a:gd name="connsiteX500" fmla="*/ 16302 w 19998"/>
                <a:gd name="connsiteY500" fmla="*/ 3436 h 19998"/>
                <a:gd name="connsiteX501" fmla="*/ 16285 w 19998"/>
                <a:gd name="connsiteY501" fmla="*/ 3454 h 19998"/>
                <a:gd name="connsiteX502" fmla="*/ 16366 w 19998"/>
                <a:gd name="connsiteY502" fmla="*/ 3518 h 19998"/>
                <a:gd name="connsiteX503" fmla="*/ 16490 w 19998"/>
                <a:gd name="connsiteY503" fmla="*/ 3518 h 19998"/>
                <a:gd name="connsiteX504" fmla="*/ 16506 w 19998"/>
                <a:gd name="connsiteY504" fmla="*/ 3600 h 19998"/>
                <a:gd name="connsiteX505" fmla="*/ 16590 w 19998"/>
                <a:gd name="connsiteY505" fmla="*/ 3624 h 19998"/>
                <a:gd name="connsiteX506" fmla="*/ 16611 w 19998"/>
                <a:gd name="connsiteY506" fmla="*/ 3581 h 19998"/>
                <a:gd name="connsiteX507" fmla="*/ 16694 w 19998"/>
                <a:gd name="connsiteY507" fmla="*/ 3600 h 19998"/>
                <a:gd name="connsiteX508" fmla="*/ 16694 w 19998"/>
                <a:gd name="connsiteY508" fmla="*/ 3560 h 19998"/>
                <a:gd name="connsiteX509" fmla="*/ 16716 w 19998"/>
                <a:gd name="connsiteY509" fmla="*/ 3560 h 19998"/>
                <a:gd name="connsiteX510" fmla="*/ 16716 w 19998"/>
                <a:gd name="connsiteY510" fmla="*/ 3518 h 19998"/>
                <a:gd name="connsiteX511" fmla="*/ 16759 w 19998"/>
                <a:gd name="connsiteY511" fmla="*/ 3497 h 19998"/>
                <a:gd name="connsiteX512" fmla="*/ 16759 w 19998"/>
                <a:gd name="connsiteY512" fmla="*/ 3478 h 19998"/>
                <a:gd name="connsiteX513" fmla="*/ 16940 w 19998"/>
                <a:gd name="connsiteY513" fmla="*/ 3478 h 19998"/>
                <a:gd name="connsiteX514" fmla="*/ 17085 w 19998"/>
                <a:gd name="connsiteY514" fmla="*/ 3560 h 19998"/>
                <a:gd name="connsiteX515" fmla="*/ 17085 w 19998"/>
                <a:gd name="connsiteY515" fmla="*/ 3534 h 19998"/>
                <a:gd name="connsiteX516" fmla="*/ 17192 w 19998"/>
                <a:gd name="connsiteY516" fmla="*/ 3518 h 19998"/>
                <a:gd name="connsiteX517" fmla="*/ 17192 w 19998"/>
                <a:gd name="connsiteY517" fmla="*/ 3534 h 19998"/>
                <a:gd name="connsiteX518" fmla="*/ 17373 w 19998"/>
                <a:gd name="connsiteY518" fmla="*/ 3640 h 19998"/>
                <a:gd name="connsiteX519" fmla="*/ 17354 w 19998"/>
                <a:gd name="connsiteY519" fmla="*/ 3663 h 19998"/>
                <a:gd name="connsiteX520" fmla="*/ 17437 w 19998"/>
                <a:gd name="connsiteY520" fmla="*/ 3783 h 19998"/>
                <a:gd name="connsiteX521" fmla="*/ 17397 w 19998"/>
                <a:gd name="connsiteY521" fmla="*/ 3783 h 19998"/>
                <a:gd name="connsiteX522" fmla="*/ 17414 w 19998"/>
                <a:gd name="connsiteY522" fmla="*/ 3826 h 19998"/>
                <a:gd name="connsiteX523" fmla="*/ 17437 w 19998"/>
                <a:gd name="connsiteY523" fmla="*/ 3826 h 19998"/>
                <a:gd name="connsiteX524" fmla="*/ 17602 w 19998"/>
                <a:gd name="connsiteY524" fmla="*/ 4028 h 19998"/>
                <a:gd name="connsiteX525" fmla="*/ 17623 w 19998"/>
                <a:gd name="connsiteY525" fmla="*/ 4091 h 19998"/>
                <a:gd name="connsiteX526" fmla="*/ 17642 w 19998"/>
                <a:gd name="connsiteY526" fmla="*/ 4091 h 19998"/>
                <a:gd name="connsiteX527" fmla="*/ 17683 w 19998"/>
                <a:gd name="connsiteY527" fmla="*/ 4211 h 19998"/>
                <a:gd name="connsiteX528" fmla="*/ 17849 w 19998"/>
                <a:gd name="connsiteY528" fmla="*/ 4211 h 19998"/>
                <a:gd name="connsiteX529" fmla="*/ 17849 w 19998"/>
                <a:gd name="connsiteY529" fmla="*/ 4171 h 19998"/>
                <a:gd name="connsiteX530" fmla="*/ 17871 w 19998"/>
                <a:gd name="connsiteY530" fmla="*/ 4171 h 19998"/>
                <a:gd name="connsiteX531" fmla="*/ 17830 w 19998"/>
                <a:gd name="connsiteY531" fmla="*/ 4091 h 19998"/>
                <a:gd name="connsiteX532" fmla="*/ 17871 w 19998"/>
                <a:gd name="connsiteY532" fmla="*/ 4065 h 19998"/>
                <a:gd name="connsiteX533" fmla="*/ 17935 w 19998"/>
                <a:gd name="connsiteY533" fmla="*/ 4091 h 19998"/>
                <a:gd name="connsiteX534" fmla="*/ 17976 w 19998"/>
                <a:gd name="connsiteY534" fmla="*/ 4065 h 19998"/>
                <a:gd name="connsiteX535" fmla="*/ 18019 w 19998"/>
                <a:gd name="connsiteY535" fmla="*/ 4091 h 19998"/>
                <a:gd name="connsiteX536" fmla="*/ 18140 w 19998"/>
                <a:gd name="connsiteY536" fmla="*/ 4131 h 19998"/>
                <a:gd name="connsiteX537" fmla="*/ 18183 w 19998"/>
                <a:gd name="connsiteY537" fmla="*/ 4293 h 19998"/>
                <a:gd name="connsiteX538" fmla="*/ 18200 w 19998"/>
                <a:gd name="connsiteY538" fmla="*/ 4293 h 19998"/>
                <a:gd name="connsiteX539" fmla="*/ 18223 w 19998"/>
                <a:gd name="connsiteY539" fmla="*/ 4211 h 19998"/>
                <a:gd name="connsiteX540" fmla="*/ 18240 w 19998"/>
                <a:gd name="connsiteY540" fmla="*/ 4211 h 19998"/>
                <a:gd name="connsiteX541" fmla="*/ 18240 w 19998"/>
                <a:gd name="connsiteY541" fmla="*/ 4230 h 19998"/>
                <a:gd name="connsiteX542" fmla="*/ 18281 w 19998"/>
                <a:gd name="connsiteY542" fmla="*/ 4230 h 19998"/>
                <a:gd name="connsiteX543" fmla="*/ 18328 w 19998"/>
                <a:gd name="connsiteY543" fmla="*/ 4270 h 19998"/>
                <a:gd name="connsiteX544" fmla="*/ 18369 w 19998"/>
                <a:gd name="connsiteY544" fmla="*/ 4253 h 19998"/>
                <a:gd name="connsiteX545" fmla="*/ 18388 w 19998"/>
                <a:gd name="connsiteY545" fmla="*/ 4270 h 19998"/>
                <a:gd name="connsiteX546" fmla="*/ 18531 w 19998"/>
                <a:gd name="connsiteY546" fmla="*/ 4253 h 19998"/>
                <a:gd name="connsiteX547" fmla="*/ 18531 w 19998"/>
                <a:gd name="connsiteY547" fmla="*/ 4270 h 19998"/>
                <a:gd name="connsiteX548" fmla="*/ 18631 w 19998"/>
                <a:gd name="connsiteY548" fmla="*/ 4211 h 19998"/>
                <a:gd name="connsiteX549" fmla="*/ 18631 w 19998"/>
                <a:gd name="connsiteY549" fmla="*/ 4131 h 19998"/>
                <a:gd name="connsiteX550" fmla="*/ 18762 w 19998"/>
                <a:gd name="connsiteY550" fmla="*/ 4108 h 19998"/>
                <a:gd name="connsiteX551" fmla="*/ 18778 w 19998"/>
                <a:gd name="connsiteY551" fmla="*/ 4148 h 19998"/>
                <a:gd name="connsiteX552" fmla="*/ 18821 w 19998"/>
                <a:gd name="connsiteY552" fmla="*/ 4131 h 19998"/>
                <a:gd name="connsiteX553" fmla="*/ 18943 w 19998"/>
                <a:gd name="connsiteY553" fmla="*/ 4333 h 19998"/>
                <a:gd name="connsiteX554" fmla="*/ 19047 w 19998"/>
                <a:gd name="connsiteY554" fmla="*/ 4333 h 19998"/>
                <a:gd name="connsiteX555" fmla="*/ 19064 w 19998"/>
                <a:gd name="connsiteY555" fmla="*/ 4392 h 19998"/>
                <a:gd name="connsiteX556" fmla="*/ 19152 w 19998"/>
                <a:gd name="connsiteY556" fmla="*/ 4392 h 19998"/>
                <a:gd name="connsiteX557" fmla="*/ 19152 w 19998"/>
                <a:gd name="connsiteY557" fmla="*/ 4373 h 19998"/>
                <a:gd name="connsiteX558" fmla="*/ 19212 w 19998"/>
                <a:gd name="connsiteY558" fmla="*/ 4373 h 19998"/>
                <a:gd name="connsiteX559" fmla="*/ 19212 w 19998"/>
                <a:gd name="connsiteY559" fmla="*/ 4392 h 19998"/>
                <a:gd name="connsiteX560" fmla="*/ 19317 w 19998"/>
                <a:gd name="connsiteY560" fmla="*/ 4333 h 19998"/>
                <a:gd name="connsiteX561" fmla="*/ 19417 w 19998"/>
                <a:gd name="connsiteY561" fmla="*/ 4392 h 19998"/>
                <a:gd name="connsiteX562" fmla="*/ 19443 w 19998"/>
                <a:gd name="connsiteY562" fmla="*/ 4373 h 19998"/>
                <a:gd name="connsiteX563" fmla="*/ 19500 w 19998"/>
                <a:gd name="connsiteY563" fmla="*/ 4373 h 19998"/>
                <a:gd name="connsiteX564" fmla="*/ 19521 w 19998"/>
                <a:gd name="connsiteY564" fmla="*/ 4352 h 19998"/>
                <a:gd name="connsiteX565" fmla="*/ 19998 w 19998"/>
                <a:gd name="connsiteY565" fmla="*/ 4512 h 19998"/>
                <a:gd name="connsiteX566" fmla="*/ 19750 w 19998"/>
                <a:gd name="connsiteY566" fmla="*/ 4939 h 19998"/>
                <a:gd name="connsiteX567" fmla="*/ 19712 w 19998"/>
                <a:gd name="connsiteY567" fmla="*/ 4939 h 19998"/>
                <a:gd name="connsiteX568" fmla="*/ 19686 w 19998"/>
                <a:gd name="connsiteY568" fmla="*/ 5003 h 19998"/>
                <a:gd name="connsiteX569" fmla="*/ 19645 w 19998"/>
                <a:gd name="connsiteY569" fmla="*/ 5003 h 19998"/>
                <a:gd name="connsiteX570" fmla="*/ 19131 w 19998"/>
                <a:gd name="connsiteY570" fmla="*/ 6512 h 19998"/>
                <a:gd name="connsiteX571" fmla="*/ 19236 w 19998"/>
                <a:gd name="connsiteY571" fmla="*/ 7750 h 19998"/>
                <a:gd name="connsiteX572" fmla="*/ 19212 w 19998"/>
                <a:gd name="connsiteY572" fmla="*/ 7750 h 19998"/>
                <a:gd name="connsiteX573" fmla="*/ 19090 w 19998"/>
                <a:gd name="connsiteY573" fmla="*/ 7870 h 19998"/>
                <a:gd name="connsiteX574" fmla="*/ 19152 w 19998"/>
                <a:gd name="connsiteY574" fmla="*/ 7853 h 19998"/>
                <a:gd name="connsiteX575" fmla="*/ 19064 w 19998"/>
                <a:gd name="connsiteY575" fmla="*/ 7973 h 19998"/>
                <a:gd name="connsiteX576" fmla="*/ 18983 w 19998"/>
                <a:gd name="connsiteY576" fmla="*/ 7973 h 19998"/>
                <a:gd name="connsiteX577" fmla="*/ 18714 w 19998"/>
                <a:gd name="connsiteY577" fmla="*/ 8135 h 19998"/>
                <a:gd name="connsiteX578" fmla="*/ 18695 w 19998"/>
                <a:gd name="connsiteY578" fmla="*/ 8093 h 19998"/>
                <a:gd name="connsiteX579" fmla="*/ 18614 w 19998"/>
                <a:gd name="connsiteY579" fmla="*/ 7997 h 19998"/>
                <a:gd name="connsiteX580" fmla="*/ 18304 w 19998"/>
                <a:gd name="connsiteY58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28 w 19998"/>
                <a:gd name="connsiteY119" fmla="*/ 18125 h 19998"/>
                <a:gd name="connsiteX120" fmla="*/ 17149 w 19998"/>
                <a:gd name="connsiteY120" fmla="*/ 18165 h 19998"/>
                <a:gd name="connsiteX121" fmla="*/ 17068 w 19998"/>
                <a:gd name="connsiteY121" fmla="*/ 18181 h 19998"/>
                <a:gd name="connsiteX122" fmla="*/ 17023 w 19998"/>
                <a:gd name="connsiteY122" fmla="*/ 18165 h 19998"/>
                <a:gd name="connsiteX123" fmla="*/ 16980 w 19998"/>
                <a:gd name="connsiteY123" fmla="*/ 18223 h 19998"/>
                <a:gd name="connsiteX124" fmla="*/ 16880 w 19998"/>
                <a:gd name="connsiteY124" fmla="*/ 18181 h 19998"/>
                <a:gd name="connsiteX125" fmla="*/ 16899 w 19998"/>
                <a:gd name="connsiteY125" fmla="*/ 18082 h 19998"/>
                <a:gd name="connsiteX126" fmla="*/ 16842 w 19998"/>
                <a:gd name="connsiteY126" fmla="*/ 18061 h 19998"/>
                <a:gd name="connsiteX127" fmla="*/ 16842 w 19998"/>
                <a:gd name="connsiteY127" fmla="*/ 18045 h 19998"/>
                <a:gd name="connsiteX128" fmla="*/ 16678 w 19998"/>
                <a:gd name="connsiteY128" fmla="*/ 17981 h 19998"/>
                <a:gd name="connsiteX129" fmla="*/ 16694 w 19998"/>
                <a:gd name="connsiteY129" fmla="*/ 17963 h 19998"/>
                <a:gd name="connsiteX130" fmla="*/ 16694 w 19998"/>
                <a:gd name="connsiteY130" fmla="*/ 17941 h 19998"/>
                <a:gd name="connsiteX131" fmla="*/ 16654 w 19998"/>
                <a:gd name="connsiteY131" fmla="*/ 17941 h 19998"/>
                <a:gd name="connsiteX132" fmla="*/ 16573 w 19998"/>
                <a:gd name="connsiteY132" fmla="*/ 17941 h 19998"/>
                <a:gd name="connsiteX133" fmla="*/ 16547 w 19998"/>
                <a:gd name="connsiteY133" fmla="*/ 17981 h 19998"/>
                <a:gd name="connsiteX134" fmla="*/ 16425 w 19998"/>
                <a:gd name="connsiteY134" fmla="*/ 17883 h 19998"/>
                <a:gd name="connsiteX135" fmla="*/ 16073 w 19998"/>
                <a:gd name="connsiteY135" fmla="*/ 17899 h 19998"/>
                <a:gd name="connsiteX136" fmla="*/ 16073 w 19998"/>
                <a:gd name="connsiteY136" fmla="*/ 17883 h 19998"/>
                <a:gd name="connsiteX137" fmla="*/ 16137 w 19998"/>
                <a:gd name="connsiteY137" fmla="*/ 17753 h 19998"/>
                <a:gd name="connsiteX138" fmla="*/ 16097 w 19998"/>
                <a:gd name="connsiteY138" fmla="*/ 17714 h 19998"/>
                <a:gd name="connsiteX139" fmla="*/ 16016 w 19998"/>
                <a:gd name="connsiteY139" fmla="*/ 17551 h 19998"/>
                <a:gd name="connsiteX140" fmla="*/ 15539 w 19998"/>
                <a:gd name="connsiteY140" fmla="*/ 17594 h 19998"/>
                <a:gd name="connsiteX141" fmla="*/ 15499 w 19998"/>
                <a:gd name="connsiteY141" fmla="*/ 17514 h 19998"/>
                <a:gd name="connsiteX142" fmla="*/ 15704 w 19998"/>
                <a:gd name="connsiteY142" fmla="*/ 17453 h 19998"/>
                <a:gd name="connsiteX143" fmla="*/ 15704 w 19998"/>
                <a:gd name="connsiteY143" fmla="*/ 17472 h 19998"/>
                <a:gd name="connsiteX144" fmla="*/ 15868 w 19998"/>
                <a:gd name="connsiteY144" fmla="*/ 17286 h 19998"/>
                <a:gd name="connsiteX145" fmla="*/ 15828 w 19998"/>
                <a:gd name="connsiteY145" fmla="*/ 17269 h 19998"/>
                <a:gd name="connsiteX146" fmla="*/ 15763 w 19998"/>
                <a:gd name="connsiteY146" fmla="*/ 17333 h 19998"/>
                <a:gd name="connsiteX147" fmla="*/ 15763 w 19998"/>
                <a:gd name="connsiteY147" fmla="*/ 17352 h 19998"/>
                <a:gd name="connsiteX148" fmla="*/ 15663 w 19998"/>
                <a:gd name="connsiteY148" fmla="*/ 17187 h 19998"/>
                <a:gd name="connsiteX149" fmla="*/ 15556 w 19998"/>
                <a:gd name="connsiteY149" fmla="*/ 17187 h 19998"/>
                <a:gd name="connsiteX150" fmla="*/ 15518 w 19998"/>
                <a:gd name="connsiteY150" fmla="*/ 17124 h 19998"/>
                <a:gd name="connsiteX151" fmla="*/ 15518 w 19998"/>
                <a:gd name="connsiteY151" fmla="*/ 17312 h 19998"/>
                <a:gd name="connsiteX152" fmla="*/ 15582 w 19998"/>
                <a:gd name="connsiteY152" fmla="*/ 17312 h 19998"/>
                <a:gd name="connsiteX153" fmla="*/ 15599 w 19998"/>
                <a:gd name="connsiteY153" fmla="*/ 17472 h 19998"/>
                <a:gd name="connsiteX154" fmla="*/ 15475 w 19998"/>
                <a:gd name="connsiteY154" fmla="*/ 17495 h 19998"/>
                <a:gd name="connsiteX155" fmla="*/ 15370 w 19998"/>
                <a:gd name="connsiteY155" fmla="*/ 17415 h 19998"/>
                <a:gd name="connsiteX156" fmla="*/ 15249 w 19998"/>
                <a:gd name="connsiteY156" fmla="*/ 17535 h 19998"/>
                <a:gd name="connsiteX157" fmla="*/ 15313 w 19998"/>
                <a:gd name="connsiteY157" fmla="*/ 17577 h 19998"/>
                <a:gd name="connsiteX158" fmla="*/ 15230 w 19998"/>
                <a:gd name="connsiteY158" fmla="*/ 17655 h 19998"/>
                <a:gd name="connsiteX159" fmla="*/ 14937 w 19998"/>
                <a:gd name="connsiteY159" fmla="*/ 17617 h 19998"/>
                <a:gd name="connsiteX160" fmla="*/ 14918 w 19998"/>
                <a:gd name="connsiteY160" fmla="*/ 17495 h 19998"/>
                <a:gd name="connsiteX161" fmla="*/ 14856 w 19998"/>
                <a:gd name="connsiteY161" fmla="*/ 17495 h 19998"/>
                <a:gd name="connsiteX162" fmla="*/ 14856 w 19998"/>
                <a:gd name="connsiteY162" fmla="*/ 17617 h 19998"/>
                <a:gd name="connsiteX163" fmla="*/ 14775 w 19998"/>
                <a:gd name="connsiteY163" fmla="*/ 17577 h 19998"/>
                <a:gd name="connsiteX164" fmla="*/ 14796 w 19998"/>
                <a:gd name="connsiteY164" fmla="*/ 17432 h 19998"/>
                <a:gd name="connsiteX165" fmla="*/ 14199 w 19998"/>
                <a:gd name="connsiteY165" fmla="*/ 17389 h 19998"/>
                <a:gd name="connsiteX166" fmla="*/ 14010 w 19998"/>
                <a:gd name="connsiteY166" fmla="*/ 17286 h 19998"/>
                <a:gd name="connsiteX167" fmla="*/ 14053 w 19998"/>
                <a:gd name="connsiteY167" fmla="*/ 17248 h 19998"/>
                <a:gd name="connsiteX168" fmla="*/ 13972 w 19998"/>
                <a:gd name="connsiteY168" fmla="*/ 17166 h 19998"/>
                <a:gd name="connsiteX169" fmla="*/ 12524 w 19998"/>
                <a:gd name="connsiteY169" fmla="*/ 17981 h 19998"/>
                <a:gd name="connsiteX170" fmla="*/ 12279 w 19998"/>
                <a:gd name="connsiteY170" fmla="*/ 18327 h 19998"/>
                <a:gd name="connsiteX171" fmla="*/ 12174 w 19998"/>
                <a:gd name="connsiteY171" fmla="*/ 18327 h 19998"/>
                <a:gd name="connsiteX172" fmla="*/ 12196 w 19998"/>
                <a:gd name="connsiteY172" fmla="*/ 18592 h 19998"/>
                <a:gd name="connsiteX173" fmla="*/ 12158 w 19998"/>
                <a:gd name="connsiteY173" fmla="*/ 18571 h 19998"/>
                <a:gd name="connsiteX174" fmla="*/ 12115 w 19998"/>
                <a:gd name="connsiteY174" fmla="*/ 18550 h 19998"/>
                <a:gd name="connsiteX175" fmla="*/ 12196 w 19998"/>
                <a:gd name="connsiteY175" fmla="*/ 18837 h 19998"/>
                <a:gd name="connsiteX176" fmla="*/ 12255 w 19998"/>
                <a:gd name="connsiteY176" fmla="*/ 19528 h 19998"/>
                <a:gd name="connsiteX177" fmla="*/ 12360 w 19998"/>
                <a:gd name="connsiteY177" fmla="*/ 19650 h 19998"/>
                <a:gd name="connsiteX178" fmla="*/ 12443 w 19998"/>
                <a:gd name="connsiteY178" fmla="*/ 19749 h 19998"/>
                <a:gd name="connsiteX179" fmla="*/ 12279 w 19998"/>
                <a:gd name="connsiteY179" fmla="*/ 19772 h 19998"/>
                <a:gd name="connsiteX180" fmla="*/ 12215 w 19998"/>
                <a:gd name="connsiteY180" fmla="*/ 19669 h 19998"/>
                <a:gd name="connsiteX181" fmla="*/ 12158 w 19998"/>
                <a:gd name="connsiteY181" fmla="*/ 19690 h 19998"/>
                <a:gd name="connsiteX182" fmla="*/ 12010 w 19998"/>
                <a:gd name="connsiteY182" fmla="*/ 19669 h 19998"/>
                <a:gd name="connsiteX183" fmla="*/ 12010 w 19998"/>
                <a:gd name="connsiteY183" fmla="*/ 19706 h 19998"/>
                <a:gd name="connsiteX184" fmla="*/ 11927 w 19998"/>
                <a:gd name="connsiteY184" fmla="*/ 19690 h 19998"/>
                <a:gd name="connsiteX185" fmla="*/ 11741 w 19998"/>
                <a:gd name="connsiteY185" fmla="*/ 19810 h 19998"/>
                <a:gd name="connsiteX186" fmla="*/ 11577 w 19998"/>
                <a:gd name="connsiteY186" fmla="*/ 19810 h 19998"/>
                <a:gd name="connsiteX187" fmla="*/ 11577 w 19998"/>
                <a:gd name="connsiteY187" fmla="*/ 19875 h 19998"/>
                <a:gd name="connsiteX188" fmla="*/ 11388 w 19998"/>
                <a:gd name="connsiteY188" fmla="*/ 19934 h 19998"/>
                <a:gd name="connsiteX189" fmla="*/ 11348 w 19998"/>
                <a:gd name="connsiteY189" fmla="*/ 19998 h 19998"/>
                <a:gd name="connsiteX190" fmla="*/ 10645 w 19998"/>
                <a:gd name="connsiteY190" fmla="*/ 19810 h 19998"/>
                <a:gd name="connsiteX191" fmla="*/ 10441 w 19998"/>
                <a:gd name="connsiteY191" fmla="*/ 19955 h 19998"/>
                <a:gd name="connsiteX192" fmla="*/ 10295 w 19998"/>
                <a:gd name="connsiteY192" fmla="*/ 19732 h 19998"/>
                <a:gd name="connsiteX193" fmla="*/ 9964 w 19998"/>
                <a:gd name="connsiteY193" fmla="*/ 19626 h 19998"/>
                <a:gd name="connsiteX194" fmla="*/ 9990 w 19998"/>
                <a:gd name="connsiteY194" fmla="*/ 19467 h 19998"/>
                <a:gd name="connsiteX195" fmla="*/ 9533 w 19998"/>
                <a:gd name="connsiteY195" fmla="*/ 19262 h 19998"/>
                <a:gd name="connsiteX196" fmla="*/ 9452 w 19998"/>
                <a:gd name="connsiteY196" fmla="*/ 19368 h 19998"/>
                <a:gd name="connsiteX197" fmla="*/ 9288 w 19998"/>
                <a:gd name="connsiteY197" fmla="*/ 19076 h 19998"/>
                <a:gd name="connsiteX198" fmla="*/ 8935 w 19998"/>
                <a:gd name="connsiteY198" fmla="*/ 19076 h 19998"/>
                <a:gd name="connsiteX199" fmla="*/ 8478 w 19998"/>
                <a:gd name="connsiteY199" fmla="*/ 18837 h 19998"/>
                <a:gd name="connsiteX200" fmla="*/ 8357 w 19998"/>
                <a:gd name="connsiteY200" fmla="*/ 18820 h 19998"/>
                <a:gd name="connsiteX201" fmla="*/ 8169 w 19998"/>
                <a:gd name="connsiteY201" fmla="*/ 18773 h 19998"/>
                <a:gd name="connsiteX202" fmla="*/ 8128 w 19998"/>
                <a:gd name="connsiteY202" fmla="*/ 18820 h 19998"/>
                <a:gd name="connsiteX203" fmla="*/ 8128 w 19998"/>
                <a:gd name="connsiteY203" fmla="*/ 18957 h 19998"/>
                <a:gd name="connsiteX204" fmla="*/ 8150 w 19998"/>
                <a:gd name="connsiteY204" fmla="*/ 19142 h 19998"/>
                <a:gd name="connsiteX205" fmla="*/ 8007 w 19998"/>
                <a:gd name="connsiteY205" fmla="*/ 19119 h 19998"/>
                <a:gd name="connsiteX206" fmla="*/ 7676 w 19998"/>
                <a:gd name="connsiteY206" fmla="*/ 19119 h 19998"/>
                <a:gd name="connsiteX207" fmla="*/ 7511 w 19998"/>
                <a:gd name="connsiteY207" fmla="*/ 19159 h 19998"/>
                <a:gd name="connsiteX208" fmla="*/ 6892 w 19998"/>
                <a:gd name="connsiteY208" fmla="*/ 19102 h 19998"/>
                <a:gd name="connsiteX209" fmla="*/ 6730 w 19998"/>
                <a:gd name="connsiteY209" fmla="*/ 18877 h 19998"/>
                <a:gd name="connsiteX210" fmla="*/ 6599 w 19998"/>
                <a:gd name="connsiteY210" fmla="*/ 18837 h 19998"/>
                <a:gd name="connsiteX211" fmla="*/ 6478 w 19998"/>
                <a:gd name="connsiteY211" fmla="*/ 18731 h 19998"/>
                <a:gd name="connsiteX212" fmla="*/ 6254 w 19998"/>
                <a:gd name="connsiteY212" fmla="*/ 18858 h 19998"/>
                <a:gd name="connsiteX213" fmla="*/ 6149 w 19998"/>
                <a:gd name="connsiteY213" fmla="*/ 18773 h 19998"/>
                <a:gd name="connsiteX214" fmla="*/ 6066 w 19998"/>
                <a:gd name="connsiteY214" fmla="*/ 18877 h 19998"/>
                <a:gd name="connsiteX215" fmla="*/ 5861 w 19998"/>
                <a:gd name="connsiteY215" fmla="*/ 18632 h 19998"/>
                <a:gd name="connsiteX216" fmla="*/ 5732 w 19998"/>
                <a:gd name="connsiteY216" fmla="*/ 18447 h 19998"/>
                <a:gd name="connsiteX217" fmla="*/ 5075 w 19998"/>
                <a:gd name="connsiteY217" fmla="*/ 18310 h 19998"/>
                <a:gd name="connsiteX218" fmla="*/ 4806 w 19998"/>
                <a:gd name="connsiteY218" fmla="*/ 18165 h 19998"/>
                <a:gd name="connsiteX219" fmla="*/ 4725 w 19998"/>
                <a:gd name="connsiteY219" fmla="*/ 18247 h 19998"/>
                <a:gd name="connsiteX220" fmla="*/ 4515 w 19998"/>
                <a:gd name="connsiteY220" fmla="*/ 18101 h 19998"/>
                <a:gd name="connsiteX221" fmla="*/ 4684 w 19998"/>
                <a:gd name="connsiteY221" fmla="*/ 17737 h 19998"/>
                <a:gd name="connsiteX222" fmla="*/ 4415 w 19998"/>
                <a:gd name="connsiteY222" fmla="*/ 17634 h 19998"/>
                <a:gd name="connsiteX223" fmla="*/ 4294 w 19998"/>
                <a:gd name="connsiteY223" fmla="*/ 17594 h 19998"/>
                <a:gd name="connsiteX224" fmla="*/ 4103 w 19998"/>
                <a:gd name="connsiteY224" fmla="*/ 17617 h 19998"/>
                <a:gd name="connsiteX225" fmla="*/ 4063 w 19998"/>
                <a:gd name="connsiteY225" fmla="*/ 17495 h 19998"/>
                <a:gd name="connsiteX226" fmla="*/ 4025 w 19998"/>
                <a:gd name="connsiteY226" fmla="*/ 17432 h 19998"/>
                <a:gd name="connsiteX227" fmla="*/ 4251 w 19998"/>
                <a:gd name="connsiteY227" fmla="*/ 17389 h 19998"/>
                <a:gd name="connsiteX228" fmla="*/ 4251 w 19998"/>
                <a:gd name="connsiteY228" fmla="*/ 17373 h 19998"/>
                <a:gd name="connsiteX229" fmla="*/ 4499 w 19998"/>
                <a:gd name="connsiteY229" fmla="*/ 17084 h 19998"/>
                <a:gd name="connsiteX230" fmla="*/ 5037 w 19998"/>
                <a:gd name="connsiteY230" fmla="*/ 14969 h 19998"/>
                <a:gd name="connsiteX231" fmla="*/ 5011 w 19998"/>
                <a:gd name="connsiteY231" fmla="*/ 14767 h 19998"/>
                <a:gd name="connsiteX232" fmla="*/ 5218 w 19998"/>
                <a:gd name="connsiteY232" fmla="*/ 14525 h 19998"/>
                <a:gd name="connsiteX233" fmla="*/ 5427 w 19998"/>
                <a:gd name="connsiteY233" fmla="*/ 14583 h 19998"/>
                <a:gd name="connsiteX234" fmla="*/ 5444 w 19998"/>
                <a:gd name="connsiteY234" fmla="*/ 14525 h 19998"/>
                <a:gd name="connsiteX235" fmla="*/ 5387 w 19998"/>
                <a:gd name="connsiteY235" fmla="*/ 14464 h 19998"/>
                <a:gd name="connsiteX236" fmla="*/ 5427 w 19998"/>
                <a:gd name="connsiteY236" fmla="*/ 14485 h 19998"/>
                <a:gd name="connsiteX237" fmla="*/ 5427 w 19998"/>
                <a:gd name="connsiteY237" fmla="*/ 14464 h 19998"/>
                <a:gd name="connsiteX238" fmla="*/ 5218 w 19998"/>
                <a:gd name="connsiteY238" fmla="*/ 14318 h 19998"/>
                <a:gd name="connsiteX239" fmla="*/ 5075 w 19998"/>
                <a:gd name="connsiteY239" fmla="*/ 14647 h 19998"/>
                <a:gd name="connsiteX240" fmla="*/ 5037 w 19998"/>
                <a:gd name="connsiteY240" fmla="*/ 14623 h 19998"/>
                <a:gd name="connsiteX241" fmla="*/ 5427 w 19998"/>
                <a:gd name="connsiteY241" fmla="*/ 12509 h 19998"/>
                <a:gd name="connsiteX242" fmla="*/ 5470 w 19998"/>
                <a:gd name="connsiteY242" fmla="*/ 12492 h 19998"/>
                <a:gd name="connsiteX243" fmla="*/ 5511 w 19998"/>
                <a:gd name="connsiteY243" fmla="*/ 12548 h 19998"/>
                <a:gd name="connsiteX244" fmla="*/ 5961 w 19998"/>
                <a:gd name="connsiteY244" fmla="*/ 13284 h 19998"/>
                <a:gd name="connsiteX245" fmla="*/ 6352 w 19998"/>
                <a:gd name="connsiteY245" fmla="*/ 14017 h 19998"/>
                <a:gd name="connsiteX246" fmla="*/ 6352 w 19998"/>
                <a:gd name="connsiteY246" fmla="*/ 13808 h 19998"/>
                <a:gd name="connsiteX247" fmla="*/ 6001 w 19998"/>
                <a:gd name="connsiteY247" fmla="*/ 13058 h 19998"/>
                <a:gd name="connsiteX248" fmla="*/ 5675 w 19998"/>
                <a:gd name="connsiteY248" fmla="*/ 12532 h 19998"/>
                <a:gd name="connsiteX249" fmla="*/ 5551 w 19998"/>
                <a:gd name="connsiteY249" fmla="*/ 12410 h 19998"/>
                <a:gd name="connsiteX250" fmla="*/ 5258 w 19998"/>
                <a:gd name="connsiteY250" fmla="*/ 12227 h 19998"/>
                <a:gd name="connsiteX251" fmla="*/ 5242 w 19998"/>
                <a:gd name="connsiteY251" fmla="*/ 12243 h 19998"/>
                <a:gd name="connsiteX252" fmla="*/ 5175 w 19998"/>
                <a:gd name="connsiteY252" fmla="*/ 11961 h 19998"/>
                <a:gd name="connsiteX253" fmla="*/ 5363 w 19998"/>
                <a:gd name="connsiteY253" fmla="*/ 11961 h 19998"/>
                <a:gd name="connsiteX254" fmla="*/ 5487 w 19998"/>
                <a:gd name="connsiteY254" fmla="*/ 11653 h 19998"/>
                <a:gd name="connsiteX255" fmla="*/ 5470 w 19998"/>
                <a:gd name="connsiteY255" fmla="*/ 11653 h 19998"/>
                <a:gd name="connsiteX256" fmla="*/ 5470 w 19998"/>
                <a:gd name="connsiteY256" fmla="*/ 11637 h 19998"/>
                <a:gd name="connsiteX257" fmla="*/ 5444 w 19998"/>
                <a:gd name="connsiteY257" fmla="*/ 11268 h 19998"/>
                <a:gd name="connsiteX258" fmla="*/ 5339 w 19998"/>
                <a:gd name="connsiteY258" fmla="*/ 11146 h 19998"/>
                <a:gd name="connsiteX259" fmla="*/ 5251 w 19998"/>
                <a:gd name="connsiteY259" fmla="*/ 10849 h 19998"/>
                <a:gd name="connsiteX260" fmla="*/ 4784 w 19998"/>
                <a:gd name="connsiteY260" fmla="*/ 10539 h 19998"/>
                <a:gd name="connsiteX261" fmla="*/ 4603 w 19998"/>
                <a:gd name="connsiteY261" fmla="*/ 10497 h 19998"/>
                <a:gd name="connsiteX262" fmla="*/ 4620 w 19998"/>
                <a:gd name="connsiteY262" fmla="*/ 10476 h 19998"/>
                <a:gd name="connsiteX263" fmla="*/ 3877 w 19998"/>
                <a:gd name="connsiteY263" fmla="*/ 9395 h 19998"/>
                <a:gd name="connsiteX264" fmla="*/ 3941 w 19998"/>
                <a:gd name="connsiteY264" fmla="*/ 9353 h 19998"/>
                <a:gd name="connsiteX265" fmla="*/ 3918 w 19998"/>
                <a:gd name="connsiteY265" fmla="*/ 9353 h 19998"/>
                <a:gd name="connsiteX266" fmla="*/ 4168 w 19998"/>
                <a:gd name="connsiteY266" fmla="*/ 9071 h 19998"/>
                <a:gd name="connsiteX267" fmla="*/ 3753 w 19998"/>
                <a:gd name="connsiteY267" fmla="*/ 8829 h 19998"/>
                <a:gd name="connsiteX268" fmla="*/ 3899 w 19998"/>
                <a:gd name="connsiteY268" fmla="*/ 8645 h 19998"/>
                <a:gd name="connsiteX269" fmla="*/ 3899 w 19998"/>
                <a:gd name="connsiteY269" fmla="*/ 8521 h 19998"/>
                <a:gd name="connsiteX270" fmla="*/ 4472 w 19998"/>
                <a:gd name="connsiteY270" fmla="*/ 8666 h 19998"/>
                <a:gd name="connsiteX271" fmla="*/ 3877 w 19998"/>
                <a:gd name="connsiteY271" fmla="*/ 8457 h 19998"/>
                <a:gd name="connsiteX272" fmla="*/ 3689 w 19998"/>
                <a:gd name="connsiteY272" fmla="*/ 8587 h 19998"/>
                <a:gd name="connsiteX273" fmla="*/ 3360 w 19998"/>
                <a:gd name="connsiteY273" fmla="*/ 8401 h 19998"/>
                <a:gd name="connsiteX274" fmla="*/ 3303 w 19998"/>
                <a:gd name="connsiteY274" fmla="*/ 8239 h 19998"/>
                <a:gd name="connsiteX275" fmla="*/ 3465 w 19998"/>
                <a:gd name="connsiteY275" fmla="*/ 8077 h 19998"/>
                <a:gd name="connsiteX276" fmla="*/ 3344 w 19998"/>
                <a:gd name="connsiteY276" fmla="*/ 7910 h 19998"/>
                <a:gd name="connsiteX277" fmla="*/ 2844 w 19998"/>
                <a:gd name="connsiteY277" fmla="*/ 7933 h 19998"/>
                <a:gd name="connsiteX278" fmla="*/ 3115 w 19998"/>
                <a:gd name="connsiteY278" fmla="*/ 7651 h 19998"/>
                <a:gd name="connsiteX279" fmla="*/ 2477 w 19998"/>
                <a:gd name="connsiteY279" fmla="*/ 7750 h 19998"/>
                <a:gd name="connsiteX280" fmla="*/ 2477 w 19998"/>
                <a:gd name="connsiteY280" fmla="*/ 7973 h 19998"/>
                <a:gd name="connsiteX281" fmla="*/ 2127 w 19998"/>
                <a:gd name="connsiteY281" fmla="*/ 7442 h 19998"/>
                <a:gd name="connsiteX282" fmla="*/ 1831 w 19998"/>
                <a:gd name="connsiteY282" fmla="*/ 7261 h 19998"/>
                <a:gd name="connsiteX283" fmla="*/ 1260 w 19998"/>
                <a:gd name="connsiteY283" fmla="*/ 6996 h 19998"/>
                <a:gd name="connsiteX284" fmla="*/ 1276 w 19998"/>
                <a:gd name="connsiteY284" fmla="*/ 6975 h 19998"/>
                <a:gd name="connsiteX285" fmla="*/ 1260 w 19998"/>
                <a:gd name="connsiteY285" fmla="*/ 6958 h 19998"/>
                <a:gd name="connsiteX286" fmla="*/ 1172 w 19998"/>
                <a:gd name="connsiteY286" fmla="*/ 6892 h 19998"/>
                <a:gd name="connsiteX287" fmla="*/ 886 w 19998"/>
                <a:gd name="connsiteY287" fmla="*/ 6975 h 19998"/>
                <a:gd name="connsiteX288" fmla="*/ 679 w 19998"/>
                <a:gd name="connsiteY288" fmla="*/ 7099 h 19998"/>
                <a:gd name="connsiteX289" fmla="*/ 533 w 19998"/>
                <a:gd name="connsiteY289" fmla="*/ 7078 h 19998"/>
                <a:gd name="connsiteX290" fmla="*/ 533 w 19998"/>
                <a:gd name="connsiteY290" fmla="*/ 7022 h 19998"/>
                <a:gd name="connsiteX291" fmla="*/ 574 w 19998"/>
                <a:gd name="connsiteY291" fmla="*/ 6996 h 19998"/>
                <a:gd name="connsiteX292" fmla="*/ 305 w 19998"/>
                <a:gd name="connsiteY292" fmla="*/ 6568 h 19998"/>
                <a:gd name="connsiteX293" fmla="*/ 264 w 19998"/>
                <a:gd name="connsiteY293" fmla="*/ 6594 h 19998"/>
                <a:gd name="connsiteX294" fmla="*/ 164 w 19998"/>
                <a:gd name="connsiteY294" fmla="*/ 6528 h 19998"/>
                <a:gd name="connsiteX295" fmla="*/ 0 w 19998"/>
                <a:gd name="connsiteY295" fmla="*/ 6490 h 19998"/>
                <a:gd name="connsiteX296" fmla="*/ 17 w 19998"/>
                <a:gd name="connsiteY296" fmla="*/ 6465 h 19998"/>
                <a:gd name="connsiteX297" fmla="*/ 57 w 19998"/>
                <a:gd name="connsiteY297" fmla="*/ 6465 h 19998"/>
                <a:gd name="connsiteX298" fmla="*/ 695 w 19998"/>
                <a:gd name="connsiteY298" fmla="*/ 6408 h 19998"/>
                <a:gd name="connsiteX299" fmla="*/ 760 w 19998"/>
                <a:gd name="connsiteY299" fmla="*/ 6262 h 19998"/>
                <a:gd name="connsiteX300" fmla="*/ 433 w 19998"/>
                <a:gd name="connsiteY300" fmla="*/ 6084 h 19998"/>
                <a:gd name="connsiteX301" fmla="*/ 348 w 19998"/>
                <a:gd name="connsiteY301" fmla="*/ 6204 h 19998"/>
                <a:gd name="connsiteX302" fmla="*/ 329 w 19998"/>
                <a:gd name="connsiteY302" fmla="*/ 6204 h 19998"/>
                <a:gd name="connsiteX303" fmla="*/ 305 w 19998"/>
                <a:gd name="connsiteY303" fmla="*/ 6060 h 19998"/>
                <a:gd name="connsiteX304" fmla="*/ 348 w 19998"/>
                <a:gd name="connsiteY304" fmla="*/ 6044 h 19998"/>
                <a:gd name="connsiteX305" fmla="*/ 348 w 19998"/>
                <a:gd name="connsiteY305" fmla="*/ 5997 h 19998"/>
                <a:gd name="connsiteX306" fmla="*/ 248 w 19998"/>
                <a:gd name="connsiteY306" fmla="*/ 5997 h 19998"/>
                <a:gd name="connsiteX307" fmla="*/ 221 w 19998"/>
                <a:gd name="connsiteY307" fmla="*/ 5938 h 19998"/>
                <a:gd name="connsiteX308" fmla="*/ 329 w 19998"/>
                <a:gd name="connsiteY308" fmla="*/ 5938 h 19998"/>
                <a:gd name="connsiteX309" fmla="*/ 348 w 19998"/>
                <a:gd name="connsiteY309" fmla="*/ 5818 h 19998"/>
                <a:gd name="connsiteX310" fmla="*/ 391 w 19998"/>
                <a:gd name="connsiteY310" fmla="*/ 5818 h 19998"/>
                <a:gd name="connsiteX311" fmla="*/ 369 w 19998"/>
                <a:gd name="connsiteY311" fmla="*/ 5917 h 19998"/>
                <a:gd name="connsiteX312" fmla="*/ 433 w 19998"/>
                <a:gd name="connsiteY312" fmla="*/ 5877 h 19998"/>
                <a:gd name="connsiteX313" fmla="*/ 433 w 19998"/>
                <a:gd name="connsiteY313" fmla="*/ 5898 h 19998"/>
                <a:gd name="connsiteX314" fmla="*/ 410 w 19998"/>
                <a:gd name="connsiteY314" fmla="*/ 5917 h 19998"/>
                <a:gd name="connsiteX315" fmla="*/ 555 w 19998"/>
                <a:gd name="connsiteY315" fmla="*/ 5938 h 19998"/>
                <a:gd name="connsiteX316" fmla="*/ 555 w 19998"/>
                <a:gd name="connsiteY316" fmla="*/ 5955 h 19998"/>
                <a:gd name="connsiteX317" fmla="*/ 738 w 19998"/>
                <a:gd name="connsiteY317" fmla="*/ 5938 h 19998"/>
                <a:gd name="connsiteX318" fmla="*/ 695 w 19998"/>
                <a:gd name="connsiteY318" fmla="*/ 5835 h 19998"/>
                <a:gd name="connsiteX319" fmla="*/ 655 w 19998"/>
                <a:gd name="connsiteY319" fmla="*/ 5835 h 19998"/>
                <a:gd name="connsiteX320" fmla="*/ 598 w 19998"/>
                <a:gd name="connsiteY320" fmla="*/ 5736 h 19998"/>
                <a:gd name="connsiteX321" fmla="*/ 141 w 19998"/>
                <a:gd name="connsiteY321" fmla="*/ 5778 h 19998"/>
                <a:gd name="connsiteX322" fmla="*/ 141 w 19998"/>
                <a:gd name="connsiteY322" fmla="*/ 5795 h 19998"/>
                <a:gd name="connsiteX323" fmla="*/ 17 w 19998"/>
                <a:gd name="connsiteY323" fmla="*/ 5818 h 19998"/>
                <a:gd name="connsiteX324" fmla="*/ 141 w 19998"/>
                <a:gd name="connsiteY324" fmla="*/ 5287 h 19998"/>
                <a:gd name="connsiteX325" fmla="*/ 181 w 19998"/>
                <a:gd name="connsiteY325" fmla="*/ 5268 h 19998"/>
                <a:gd name="connsiteX326" fmla="*/ 348 w 19998"/>
                <a:gd name="connsiteY326" fmla="*/ 5247 h 19998"/>
                <a:gd name="connsiteX327" fmla="*/ 450 w 19998"/>
                <a:gd name="connsiteY327" fmla="*/ 5149 h 19998"/>
                <a:gd name="connsiteX328" fmla="*/ 617 w 19998"/>
                <a:gd name="connsiteY328" fmla="*/ 5149 h 19998"/>
                <a:gd name="connsiteX329" fmla="*/ 803 w 19998"/>
                <a:gd name="connsiteY329" fmla="*/ 5085 h 19998"/>
                <a:gd name="connsiteX330" fmla="*/ 826 w 19998"/>
                <a:gd name="connsiteY330" fmla="*/ 5106 h 19998"/>
                <a:gd name="connsiteX331" fmla="*/ 803 w 19998"/>
                <a:gd name="connsiteY331" fmla="*/ 5149 h 19998"/>
                <a:gd name="connsiteX332" fmla="*/ 1276 w 19998"/>
                <a:gd name="connsiteY332" fmla="*/ 5022 h 19998"/>
                <a:gd name="connsiteX333" fmla="*/ 1276 w 19998"/>
                <a:gd name="connsiteY333" fmla="*/ 5003 h 19998"/>
                <a:gd name="connsiteX334" fmla="*/ 1276 w 19998"/>
                <a:gd name="connsiteY334" fmla="*/ 5022 h 19998"/>
                <a:gd name="connsiteX335" fmla="*/ 1298 w 19998"/>
                <a:gd name="connsiteY335" fmla="*/ 5022 h 19998"/>
                <a:gd name="connsiteX336" fmla="*/ 1341 w 19998"/>
                <a:gd name="connsiteY336" fmla="*/ 5165 h 19998"/>
                <a:gd name="connsiteX337" fmla="*/ 1524 w 19998"/>
                <a:gd name="connsiteY337" fmla="*/ 5069 h 19998"/>
                <a:gd name="connsiteX338" fmla="*/ 1562 w 19998"/>
                <a:gd name="connsiteY338" fmla="*/ 5069 h 19998"/>
                <a:gd name="connsiteX339" fmla="*/ 1815 w 19998"/>
                <a:gd name="connsiteY339" fmla="*/ 5125 h 19998"/>
                <a:gd name="connsiteX340" fmla="*/ 1936 w 19998"/>
                <a:gd name="connsiteY340" fmla="*/ 5165 h 19998"/>
                <a:gd name="connsiteX341" fmla="*/ 1936 w 19998"/>
                <a:gd name="connsiteY341" fmla="*/ 5149 h 19998"/>
                <a:gd name="connsiteX342" fmla="*/ 1979 w 19998"/>
                <a:gd name="connsiteY342" fmla="*/ 5003 h 19998"/>
                <a:gd name="connsiteX343" fmla="*/ 1936 w 19998"/>
                <a:gd name="connsiteY343" fmla="*/ 4939 h 19998"/>
                <a:gd name="connsiteX344" fmla="*/ 2103 w 19998"/>
                <a:gd name="connsiteY344" fmla="*/ 4820 h 19998"/>
                <a:gd name="connsiteX345" fmla="*/ 2496 w 19998"/>
                <a:gd name="connsiteY345" fmla="*/ 4777 h 19998"/>
                <a:gd name="connsiteX346" fmla="*/ 2536 w 19998"/>
                <a:gd name="connsiteY346" fmla="*/ 4860 h 19998"/>
                <a:gd name="connsiteX347" fmla="*/ 2722 w 19998"/>
                <a:gd name="connsiteY347" fmla="*/ 4761 h 19998"/>
                <a:gd name="connsiteX348" fmla="*/ 2722 w 19998"/>
                <a:gd name="connsiteY348" fmla="*/ 4900 h 19998"/>
                <a:gd name="connsiteX349" fmla="*/ 2805 w 19998"/>
                <a:gd name="connsiteY349" fmla="*/ 4923 h 19998"/>
                <a:gd name="connsiteX350" fmla="*/ 2970 w 19998"/>
                <a:gd name="connsiteY350" fmla="*/ 5189 h 19998"/>
                <a:gd name="connsiteX351" fmla="*/ 3256 w 19998"/>
                <a:gd name="connsiteY351" fmla="*/ 5673 h 19998"/>
                <a:gd name="connsiteX352" fmla="*/ 3608 w 19998"/>
                <a:gd name="connsiteY352" fmla="*/ 5391 h 19998"/>
                <a:gd name="connsiteX353" fmla="*/ 3860 w 19998"/>
                <a:gd name="connsiteY353" fmla="*/ 5268 h 19998"/>
                <a:gd name="connsiteX354" fmla="*/ 3999 w 19998"/>
                <a:gd name="connsiteY354" fmla="*/ 5534 h 19998"/>
                <a:gd name="connsiteX355" fmla="*/ 4351 w 19998"/>
                <a:gd name="connsiteY355" fmla="*/ 5351 h 19998"/>
                <a:gd name="connsiteX356" fmla="*/ 4580 w 19998"/>
                <a:gd name="connsiteY356" fmla="*/ 5268 h 19998"/>
                <a:gd name="connsiteX357" fmla="*/ 4580 w 19998"/>
                <a:gd name="connsiteY357" fmla="*/ 5471 h 19998"/>
                <a:gd name="connsiteX358" fmla="*/ 4994 w 19998"/>
                <a:gd name="connsiteY358" fmla="*/ 5449 h 19998"/>
                <a:gd name="connsiteX359" fmla="*/ 5323 w 19998"/>
                <a:gd name="connsiteY359" fmla="*/ 5471 h 19998"/>
                <a:gd name="connsiteX360" fmla="*/ 5242 w 19998"/>
                <a:gd name="connsiteY360" fmla="*/ 5407 h 19998"/>
                <a:gd name="connsiteX361" fmla="*/ 4994 w 19998"/>
                <a:gd name="connsiteY361" fmla="*/ 5003 h 19998"/>
                <a:gd name="connsiteX362" fmla="*/ 4970 w 19998"/>
                <a:gd name="connsiteY362" fmla="*/ 5003 h 19998"/>
                <a:gd name="connsiteX363" fmla="*/ 5054 w 19998"/>
                <a:gd name="connsiteY363" fmla="*/ 4618 h 19998"/>
                <a:gd name="connsiteX364" fmla="*/ 5054 w 19998"/>
                <a:gd name="connsiteY364" fmla="*/ 4601 h 19998"/>
                <a:gd name="connsiteX365" fmla="*/ 5037 w 19998"/>
                <a:gd name="connsiteY365" fmla="*/ 4618 h 19998"/>
                <a:gd name="connsiteX366" fmla="*/ 5011 w 19998"/>
                <a:gd name="connsiteY366" fmla="*/ 4131 h 19998"/>
                <a:gd name="connsiteX367" fmla="*/ 4642 w 19998"/>
                <a:gd name="connsiteY367" fmla="*/ 3335 h 19998"/>
                <a:gd name="connsiteX368" fmla="*/ 4663 w 19998"/>
                <a:gd name="connsiteY368" fmla="*/ 3092 h 19998"/>
                <a:gd name="connsiteX369" fmla="*/ 4563 w 19998"/>
                <a:gd name="connsiteY369" fmla="*/ 3050 h 19998"/>
                <a:gd name="connsiteX370" fmla="*/ 4684 w 19998"/>
                <a:gd name="connsiteY370" fmla="*/ 2947 h 19998"/>
                <a:gd name="connsiteX371" fmla="*/ 5242 w 19998"/>
                <a:gd name="connsiteY371" fmla="*/ 3092 h 19998"/>
                <a:gd name="connsiteX372" fmla="*/ 5258 w 19998"/>
                <a:gd name="connsiteY372" fmla="*/ 3029 h 19998"/>
                <a:gd name="connsiteX373" fmla="*/ 5570 w 19998"/>
                <a:gd name="connsiteY373" fmla="*/ 3050 h 19998"/>
                <a:gd name="connsiteX374" fmla="*/ 5632 w 19998"/>
                <a:gd name="connsiteY374" fmla="*/ 3252 h 19998"/>
                <a:gd name="connsiteX375" fmla="*/ 5592 w 19998"/>
                <a:gd name="connsiteY375" fmla="*/ 3252 h 19998"/>
                <a:gd name="connsiteX376" fmla="*/ 5570 w 19998"/>
                <a:gd name="connsiteY376" fmla="*/ 3316 h 19998"/>
                <a:gd name="connsiteX377" fmla="*/ 5511 w 19998"/>
                <a:gd name="connsiteY377" fmla="*/ 3316 h 19998"/>
                <a:gd name="connsiteX378" fmla="*/ 5675 w 19998"/>
                <a:gd name="connsiteY378" fmla="*/ 3800 h 19998"/>
                <a:gd name="connsiteX379" fmla="*/ 5649 w 19998"/>
                <a:gd name="connsiteY379" fmla="*/ 3826 h 19998"/>
                <a:gd name="connsiteX380" fmla="*/ 5732 w 19998"/>
                <a:gd name="connsiteY380" fmla="*/ 3842 h 19998"/>
                <a:gd name="connsiteX381" fmla="*/ 5713 w 19998"/>
                <a:gd name="connsiteY381" fmla="*/ 3842 h 19998"/>
                <a:gd name="connsiteX382" fmla="*/ 5732 w 19998"/>
                <a:gd name="connsiteY382" fmla="*/ 3882 h 19998"/>
                <a:gd name="connsiteX383" fmla="*/ 5775 w 19998"/>
                <a:gd name="connsiteY383" fmla="*/ 3882 h 19998"/>
                <a:gd name="connsiteX384" fmla="*/ 5861 w 19998"/>
                <a:gd name="connsiteY384" fmla="*/ 3762 h 19998"/>
                <a:gd name="connsiteX385" fmla="*/ 6499 w 19998"/>
                <a:gd name="connsiteY385" fmla="*/ 3906 h 19998"/>
                <a:gd name="connsiteX386" fmla="*/ 7611 w 19998"/>
                <a:gd name="connsiteY386" fmla="*/ 3826 h 19998"/>
                <a:gd name="connsiteX387" fmla="*/ 7923 w 19998"/>
                <a:gd name="connsiteY387" fmla="*/ 3722 h 19998"/>
                <a:gd name="connsiteX388" fmla="*/ 8045 w 19998"/>
                <a:gd name="connsiteY388" fmla="*/ 3703 h 19998"/>
                <a:gd name="connsiteX389" fmla="*/ 7611 w 19998"/>
                <a:gd name="connsiteY389" fmla="*/ 3600 h 19998"/>
                <a:gd name="connsiteX390" fmla="*/ 7611 w 19998"/>
                <a:gd name="connsiteY390" fmla="*/ 3581 h 19998"/>
                <a:gd name="connsiteX391" fmla="*/ 7799 w 19998"/>
                <a:gd name="connsiteY391" fmla="*/ 3092 h 19998"/>
                <a:gd name="connsiteX392" fmla="*/ 9574 w 19998"/>
                <a:gd name="connsiteY392" fmla="*/ 2317 h 19998"/>
                <a:gd name="connsiteX393" fmla="*/ 9843 w 19998"/>
                <a:gd name="connsiteY393" fmla="*/ 1993 h 19998"/>
                <a:gd name="connsiteX394" fmla="*/ 9902 w 19998"/>
                <a:gd name="connsiteY394" fmla="*/ 2051 h 19998"/>
                <a:gd name="connsiteX395" fmla="*/ 10031 w 19998"/>
                <a:gd name="connsiteY395" fmla="*/ 2051 h 19998"/>
                <a:gd name="connsiteX396" fmla="*/ 9964 w 19998"/>
                <a:gd name="connsiteY396" fmla="*/ 1972 h 19998"/>
                <a:gd name="connsiteX397" fmla="*/ 9943 w 19998"/>
                <a:gd name="connsiteY397" fmla="*/ 1993 h 19998"/>
                <a:gd name="connsiteX398" fmla="*/ 9843 w 19998"/>
                <a:gd name="connsiteY398" fmla="*/ 1645 h 19998"/>
                <a:gd name="connsiteX399" fmla="*/ 9902 w 19998"/>
                <a:gd name="connsiteY399" fmla="*/ 1645 h 19998"/>
                <a:gd name="connsiteX400" fmla="*/ 9902 w 19998"/>
                <a:gd name="connsiteY400" fmla="*/ 1628 h 19998"/>
                <a:gd name="connsiteX401" fmla="*/ 9902 w 19998"/>
                <a:gd name="connsiteY401" fmla="*/ 1607 h 19998"/>
                <a:gd name="connsiteX402" fmla="*/ 9843 w 19998"/>
                <a:gd name="connsiteY402" fmla="*/ 1542 h 19998"/>
                <a:gd name="connsiteX403" fmla="*/ 9886 w 19998"/>
                <a:gd name="connsiteY403" fmla="*/ 1260 h 19998"/>
                <a:gd name="connsiteX404" fmla="*/ 9926 w 19998"/>
                <a:gd name="connsiteY404" fmla="*/ 1243 h 19998"/>
                <a:gd name="connsiteX405" fmla="*/ 9886 w 19998"/>
                <a:gd name="connsiteY405" fmla="*/ 815 h 19998"/>
                <a:gd name="connsiteX406" fmla="*/ 9902 w 19998"/>
                <a:gd name="connsiteY406" fmla="*/ 815 h 19998"/>
                <a:gd name="connsiteX407" fmla="*/ 9886 w 19998"/>
                <a:gd name="connsiteY407" fmla="*/ 484 h 19998"/>
                <a:gd name="connsiteX408" fmla="*/ 10645 w 19998"/>
                <a:gd name="connsiteY408" fmla="*/ 186 h 19998"/>
                <a:gd name="connsiteX409" fmla="*/ 11307 w 19998"/>
                <a:gd name="connsiteY409" fmla="*/ 0 h 19998"/>
                <a:gd name="connsiteX410" fmla="*/ 11431 w 19998"/>
                <a:gd name="connsiteY410" fmla="*/ 324 h 19998"/>
                <a:gd name="connsiteX411" fmla="*/ 11431 w 19998"/>
                <a:gd name="connsiteY411" fmla="*/ 630 h 19998"/>
                <a:gd name="connsiteX412" fmla="*/ 11577 w 19998"/>
                <a:gd name="connsiteY412" fmla="*/ 630 h 19998"/>
                <a:gd name="connsiteX413" fmla="*/ 11700 w 19998"/>
                <a:gd name="connsiteY413" fmla="*/ 832 h 19998"/>
                <a:gd name="connsiteX414" fmla="*/ 11822 w 19998"/>
                <a:gd name="connsiteY414" fmla="*/ 895 h 19998"/>
                <a:gd name="connsiteX415" fmla="*/ 12158 w 19998"/>
                <a:gd name="connsiteY415" fmla="*/ 670 h 19998"/>
                <a:gd name="connsiteX416" fmla="*/ 12279 w 19998"/>
                <a:gd name="connsiteY416" fmla="*/ 792 h 19998"/>
                <a:gd name="connsiteX417" fmla="*/ 12255 w 19998"/>
                <a:gd name="connsiteY417" fmla="*/ 815 h 19998"/>
                <a:gd name="connsiteX418" fmla="*/ 12360 w 19998"/>
                <a:gd name="connsiteY418" fmla="*/ 895 h 19998"/>
                <a:gd name="connsiteX419" fmla="*/ 12360 w 19998"/>
                <a:gd name="connsiteY419" fmla="*/ 912 h 19998"/>
                <a:gd name="connsiteX420" fmla="*/ 12339 w 19998"/>
                <a:gd name="connsiteY420" fmla="*/ 935 h 19998"/>
                <a:gd name="connsiteX421" fmla="*/ 12548 w 19998"/>
                <a:gd name="connsiteY421" fmla="*/ 1342 h 19998"/>
                <a:gd name="connsiteX422" fmla="*/ 12753 w 19998"/>
                <a:gd name="connsiteY422" fmla="*/ 1260 h 19998"/>
                <a:gd name="connsiteX423" fmla="*/ 12729 w 19998"/>
                <a:gd name="connsiteY423" fmla="*/ 1363 h 19998"/>
                <a:gd name="connsiteX424" fmla="*/ 12834 w 19998"/>
                <a:gd name="connsiteY424" fmla="*/ 1323 h 19998"/>
                <a:gd name="connsiteX425" fmla="*/ 12853 w 19998"/>
                <a:gd name="connsiteY425" fmla="*/ 1342 h 19998"/>
                <a:gd name="connsiteX426" fmla="*/ 12901 w 19998"/>
                <a:gd name="connsiteY426" fmla="*/ 1342 h 19998"/>
                <a:gd name="connsiteX427" fmla="*/ 13039 w 19998"/>
                <a:gd name="connsiteY427" fmla="*/ 1769 h 19998"/>
                <a:gd name="connsiteX428" fmla="*/ 13039 w 19998"/>
                <a:gd name="connsiteY428" fmla="*/ 1751 h 19998"/>
                <a:gd name="connsiteX429" fmla="*/ 13065 w 19998"/>
                <a:gd name="connsiteY429" fmla="*/ 1751 h 19998"/>
                <a:gd name="connsiteX430" fmla="*/ 13082 w 19998"/>
                <a:gd name="connsiteY430" fmla="*/ 1671 h 19998"/>
                <a:gd name="connsiteX431" fmla="*/ 13186 w 19998"/>
                <a:gd name="connsiteY431" fmla="*/ 1645 h 19998"/>
                <a:gd name="connsiteX432" fmla="*/ 13203 w 19998"/>
                <a:gd name="connsiteY432" fmla="*/ 1671 h 19998"/>
                <a:gd name="connsiteX433" fmla="*/ 13203 w 19998"/>
                <a:gd name="connsiteY433" fmla="*/ 1645 h 19998"/>
                <a:gd name="connsiteX434" fmla="*/ 13267 w 19998"/>
                <a:gd name="connsiteY434" fmla="*/ 1645 h 19998"/>
                <a:gd name="connsiteX435" fmla="*/ 13267 w 19998"/>
                <a:gd name="connsiteY435" fmla="*/ 1671 h 19998"/>
                <a:gd name="connsiteX436" fmla="*/ 13308 w 19998"/>
                <a:gd name="connsiteY436" fmla="*/ 1687 h 19998"/>
                <a:gd name="connsiteX437" fmla="*/ 13308 w 19998"/>
                <a:gd name="connsiteY437" fmla="*/ 1711 h 19998"/>
                <a:gd name="connsiteX438" fmla="*/ 13515 w 19998"/>
                <a:gd name="connsiteY438" fmla="*/ 1628 h 19998"/>
                <a:gd name="connsiteX439" fmla="*/ 13598 w 19998"/>
                <a:gd name="connsiteY439" fmla="*/ 1751 h 19998"/>
                <a:gd name="connsiteX440" fmla="*/ 13660 w 19998"/>
                <a:gd name="connsiteY440" fmla="*/ 1769 h 19998"/>
                <a:gd name="connsiteX441" fmla="*/ 13660 w 19998"/>
                <a:gd name="connsiteY441" fmla="*/ 1833 h 19998"/>
                <a:gd name="connsiteX442" fmla="*/ 13677 w 19998"/>
                <a:gd name="connsiteY442" fmla="*/ 1833 h 19998"/>
                <a:gd name="connsiteX443" fmla="*/ 13677 w 19998"/>
                <a:gd name="connsiteY443" fmla="*/ 1849 h 19998"/>
                <a:gd name="connsiteX444" fmla="*/ 13725 w 19998"/>
                <a:gd name="connsiteY444" fmla="*/ 1849 h 19998"/>
                <a:gd name="connsiteX445" fmla="*/ 13703 w 19998"/>
                <a:gd name="connsiteY445" fmla="*/ 1833 h 19998"/>
                <a:gd name="connsiteX446" fmla="*/ 13725 w 19998"/>
                <a:gd name="connsiteY446" fmla="*/ 1791 h 19998"/>
                <a:gd name="connsiteX447" fmla="*/ 13808 w 19998"/>
                <a:gd name="connsiteY447" fmla="*/ 1873 h 19998"/>
                <a:gd name="connsiteX448" fmla="*/ 13725 w 19998"/>
                <a:gd name="connsiteY448" fmla="*/ 2155 h 19998"/>
                <a:gd name="connsiteX449" fmla="*/ 13725 w 19998"/>
                <a:gd name="connsiteY449" fmla="*/ 2138 h 19998"/>
                <a:gd name="connsiteX450" fmla="*/ 13784 w 19998"/>
                <a:gd name="connsiteY450" fmla="*/ 2155 h 19998"/>
                <a:gd name="connsiteX451" fmla="*/ 13825 w 19998"/>
                <a:gd name="connsiteY451" fmla="*/ 2301 h 19998"/>
                <a:gd name="connsiteX452" fmla="*/ 13703 w 19998"/>
                <a:gd name="connsiteY452" fmla="*/ 2420 h 19998"/>
                <a:gd name="connsiteX453" fmla="*/ 13741 w 19998"/>
                <a:gd name="connsiteY453" fmla="*/ 2463 h 19998"/>
                <a:gd name="connsiteX454" fmla="*/ 13703 w 19998"/>
                <a:gd name="connsiteY454" fmla="*/ 2503 h 19998"/>
                <a:gd name="connsiteX455" fmla="*/ 13784 w 19998"/>
                <a:gd name="connsiteY455" fmla="*/ 2519 h 19998"/>
                <a:gd name="connsiteX456" fmla="*/ 13784 w 19998"/>
                <a:gd name="connsiteY456" fmla="*/ 2540 h 19998"/>
                <a:gd name="connsiteX457" fmla="*/ 13849 w 19998"/>
                <a:gd name="connsiteY457" fmla="*/ 2540 h 19998"/>
                <a:gd name="connsiteX458" fmla="*/ 14280 w 19998"/>
                <a:gd name="connsiteY458" fmla="*/ 2540 h 19998"/>
                <a:gd name="connsiteX459" fmla="*/ 14527 w 19998"/>
                <a:gd name="connsiteY459" fmla="*/ 2437 h 19998"/>
                <a:gd name="connsiteX460" fmla="*/ 14527 w 19998"/>
                <a:gd name="connsiteY460" fmla="*/ 2218 h 19998"/>
                <a:gd name="connsiteX461" fmla="*/ 14715 w 19998"/>
                <a:gd name="connsiteY461" fmla="*/ 2051 h 19998"/>
                <a:gd name="connsiteX462" fmla="*/ 14815 w 19998"/>
                <a:gd name="connsiteY462" fmla="*/ 2115 h 19998"/>
                <a:gd name="connsiteX463" fmla="*/ 14775 w 19998"/>
                <a:gd name="connsiteY463" fmla="*/ 2138 h 19998"/>
                <a:gd name="connsiteX464" fmla="*/ 14796 w 19998"/>
                <a:gd name="connsiteY464" fmla="*/ 2218 h 19998"/>
                <a:gd name="connsiteX465" fmla="*/ 14756 w 19998"/>
                <a:gd name="connsiteY465" fmla="*/ 2195 h 19998"/>
                <a:gd name="connsiteX466" fmla="*/ 14732 w 19998"/>
                <a:gd name="connsiteY466" fmla="*/ 2218 h 19998"/>
                <a:gd name="connsiteX467" fmla="*/ 14756 w 19998"/>
                <a:gd name="connsiteY467" fmla="*/ 2237 h 19998"/>
                <a:gd name="connsiteX468" fmla="*/ 14732 w 19998"/>
                <a:gd name="connsiteY468" fmla="*/ 2275 h 19998"/>
                <a:gd name="connsiteX469" fmla="*/ 14715 w 19998"/>
                <a:gd name="connsiteY469" fmla="*/ 2275 h 19998"/>
                <a:gd name="connsiteX470" fmla="*/ 14756 w 19998"/>
                <a:gd name="connsiteY470" fmla="*/ 2341 h 19998"/>
                <a:gd name="connsiteX471" fmla="*/ 14675 w 19998"/>
                <a:gd name="connsiteY471" fmla="*/ 2519 h 19998"/>
                <a:gd name="connsiteX472" fmla="*/ 14815 w 19998"/>
                <a:gd name="connsiteY472" fmla="*/ 2622 h 19998"/>
                <a:gd name="connsiteX473" fmla="*/ 14796 w 19998"/>
                <a:gd name="connsiteY473" fmla="*/ 2904 h 19998"/>
                <a:gd name="connsiteX474" fmla="*/ 14918 w 19998"/>
                <a:gd name="connsiteY474" fmla="*/ 2904 h 19998"/>
                <a:gd name="connsiteX475" fmla="*/ 14918 w 19998"/>
                <a:gd name="connsiteY475" fmla="*/ 2867 h 19998"/>
                <a:gd name="connsiteX476" fmla="*/ 15001 w 19998"/>
                <a:gd name="connsiteY476" fmla="*/ 2888 h 19998"/>
                <a:gd name="connsiteX477" fmla="*/ 15230 w 19998"/>
                <a:gd name="connsiteY477" fmla="*/ 3074 h 19998"/>
                <a:gd name="connsiteX478" fmla="*/ 15249 w 19998"/>
                <a:gd name="connsiteY478" fmla="*/ 3050 h 19998"/>
                <a:gd name="connsiteX479" fmla="*/ 15249 w 19998"/>
                <a:gd name="connsiteY479" fmla="*/ 3114 h 19998"/>
                <a:gd name="connsiteX480" fmla="*/ 15330 w 19998"/>
                <a:gd name="connsiteY480" fmla="*/ 3114 h 19998"/>
                <a:gd name="connsiteX481" fmla="*/ 15418 w 19998"/>
                <a:gd name="connsiteY481" fmla="*/ 3114 h 19998"/>
                <a:gd name="connsiteX482" fmla="*/ 15499 w 19998"/>
                <a:gd name="connsiteY482" fmla="*/ 3196 h 19998"/>
                <a:gd name="connsiteX483" fmla="*/ 15475 w 19998"/>
                <a:gd name="connsiteY483" fmla="*/ 3252 h 19998"/>
                <a:gd name="connsiteX484" fmla="*/ 15499 w 19998"/>
                <a:gd name="connsiteY484" fmla="*/ 3295 h 19998"/>
                <a:gd name="connsiteX485" fmla="*/ 15499 w 19998"/>
                <a:gd name="connsiteY485" fmla="*/ 3276 h 19998"/>
                <a:gd name="connsiteX486" fmla="*/ 15599 w 19998"/>
                <a:gd name="connsiteY486" fmla="*/ 3276 h 19998"/>
                <a:gd name="connsiteX487" fmla="*/ 15704 w 19998"/>
                <a:gd name="connsiteY487" fmla="*/ 3374 h 19998"/>
                <a:gd name="connsiteX488" fmla="*/ 15682 w 19998"/>
                <a:gd name="connsiteY488" fmla="*/ 3414 h 19998"/>
                <a:gd name="connsiteX489" fmla="*/ 15723 w 19998"/>
                <a:gd name="connsiteY489" fmla="*/ 3478 h 19998"/>
                <a:gd name="connsiteX490" fmla="*/ 15704 w 19998"/>
                <a:gd name="connsiteY490" fmla="*/ 3497 h 19998"/>
                <a:gd name="connsiteX491" fmla="*/ 15747 w 19998"/>
                <a:gd name="connsiteY491" fmla="*/ 3534 h 19998"/>
                <a:gd name="connsiteX492" fmla="*/ 15747 w 19998"/>
                <a:gd name="connsiteY492" fmla="*/ 3518 h 19998"/>
                <a:gd name="connsiteX493" fmla="*/ 15935 w 19998"/>
                <a:gd name="connsiteY493" fmla="*/ 3478 h 19998"/>
                <a:gd name="connsiteX494" fmla="*/ 15935 w 19998"/>
                <a:gd name="connsiteY494" fmla="*/ 3518 h 19998"/>
                <a:gd name="connsiteX495" fmla="*/ 15951 w 19998"/>
                <a:gd name="connsiteY495" fmla="*/ 3518 h 19998"/>
                <a:gd name="connsiteX496" fmla="*/ 15992 w 19998"/>
                <a:gd name="connsiteY496" fmla="*/ 3414 h 19998"/>
                <a:gd name="connsiteX497" fmla="*/ 16156 w 19998"/>
                <a:gd name="connsiteY497" fmla="*/ 3414 h 19998"/>
                <a:gd name="connsiteX498" fmla="*/ 16156 w 19998"/>
                <a:gd name="connsiteY498" fmla="*/ 3374 h 19998"/>
                <a:gd name="connsiteX499" fmla="*/ 16302 w 19998"/>
                <a:gd name="connsiteY499" fmla="*/ 3436 h 19998"/>
                <a:gd name="connsiteX500" fmla="*/ 16285 w 19998"/>
                <a:gd name="connsiteY500" fmla="*/ 3454 h 19998"/>
                <a:gd name="connsiteX501" fmla="*/ 16366 w 19998"/>
                <a:gd name="connsiteY501" fmla="*/ 3518 h 19998"/>
                <a:gd name="connsiteX502" fmla="*/ 16490 w 19998"/>
                <a:gd name="connsiteY502" fmla="*/ 3518 h 19998"/>
                <a:gd name="connsiteX503" fmla="*/ 16506 w 19998"/>
                <a:gd name="connsiteY503" fmla="*/ 3600 h 19998"/>
                <a:gd name="connsiteX504" fmla="*/ 16590 w 19998"/>
                <a:gd name="connsiteY504" fmla="*/ 3624 h 19998"/>
                <a:gd name="connsiteX505" fmla="*/ 16611 w 19998"/>
                <a:gd name="connsiteY505" fmla="*/ 3581 h 19998"/>
                <a:gd name="connsiteX506" fmla="*/ 16694 w 19998"/>
                <a:gd name="connsiteY506" fmla="*/ 3600 h 19998"/>
                <a:gd name="connsiteX507" fmla="*/ 16694 w 19998"/>
                <a:gd name="connsiteY507" fmla="*/ 3560 h 19998"/>
                <a:gd name="connsiteX508" fmla="*/ 16716 w 19998"/>
                <a:gd name="connsiteY508" fmla="*/ 3560 h 19998"/>
                <a:gd name="connsiteX509" fmla="*/ 16716 w 19998"/>
                <a:gd name="connsiteY509" fmla="*/ 3518 h 19998"/>
                <a:gd name="connsiteX510" fmla="*/ 16759 w 19998"/>
                <a:gd name="connsiteY510" fmla="*/ 3497 h 19998"/>
                <a:gd name="connsiteX511" fmla="*/ 16759 w 19998"/>
                <a:gd name="connsiteY511" fmla="*/ 3478 h 19998"/>
                <a:gd name="connsiteX512" fmla="*/ 16940 w 19998"/>
                <a:gd name="connsiteY512" fmla="*/ 3478 h 19998"/>
                <a:gd name="connsiteX513" fmla="*/ 17085 w 19998"/>
                <a:gd name="connsiteY513" fmla="*/ 3560 h 19998"/>
                <a:gd name="connsiteX514" fmla="*/ 17085 w 19998"/>
                <a:gd name="connsiteY514" fmla="*/ 3534 h 19998"/>
                <a:gd name="connsiteX515" fmla="*/ 17192 w 19998"/>
                <a:gd name="connsiteY515" fmla="*/ 3518 h 19998"/>
                <a:gd name="connsiteX516" fmla="*/ 17192 w 19998"/>
                <a:gd name="connsiteY516" fmla="*/ 3534 h 19998"/>
                <a:gd name="connsiteX517" fmla="*/ 17373 w 19998"/>
                <a:gd name="connsiteY517" fmla="*/ 3640 h 19998"/>
                <a:gd name="connsiteX518" fmla="*/ 17354 w 19998"/>
                <a:gd name="connsiteY518" fmla="*/ 3663 h 19998"/>
                <a:gd name="connsiteX519" fmla="*/ 17437 w 19998"/>
                <a:gd name="connsiteY519" fmla="*/ 3783 h 19998"/>
                <a:gd name="connsiteX520" fmla="*/ 17397 w 19998"/>
                <a:gd name="connsiteY520" fmla="*/ 3783 h 19998"/>
                <a:gd name="connsiteX521" fmla="*/ 17414 w 19998"/>
                <a:gd name="connsiteY521" fmla="*/ 3826 h 19998"/>
                <a:gd name="connsiteX522" fmla="*/ 17437 w 19998"/>
                <a:gd name="connsiteY522" fmla="*/ 3826 h 19998"/>
                <a:gd name="connsiteX523" fmla="*/ 17602 w 19998"/>
                <a:gd name="connsiteY523" fmla="*/ 4028 h 19998"/>
                <a:gd name="connsiteX524" fmla="*/ 17623 w 19998"/>
                <a:gd name="connsiteY524" fmla="*/ 4091 h 19998"/>
                <a:gd name="connsiteX525" fmla="*/ 17642 w 19998"/>
                <a:gd name="connsiteY525" fmla="*/ 4091 h 19998"/>
                <a:gd name="connsiteX526" fmla="*/ 17683 w 19998"/>
                <a:gd name="connsiteY526" fmla="*/ 4211 h 19998"/>
                <a:gd name="connsiteX527" fmla="*/ 17849 w 19998"/>
                <a:gd name="connsiteY527" fmla="*/ 4211 h 19998"/>
                <a:gd name="connsiteX528" fmla="*/ 17849 w 19998"/>
                <a:gd name="connsiteY528" fmla="*/ 4171 h 19998"/>
                <a:gd name="connsiteX529" fmla="*/ 17871 w 19998"/>
                <a:gd name="connsiteY529" fmla="*/ 4171 h 19998"/>
                <a:gd name="connsiteX530" fmla="*/ 17830 w 19998"/>
                <a:gd name="connsiteY530" fmla="*/ 4091 h 19998"/>
                <a:gd name="connsiteX531" fmla="*/ 17871 w 19998"/>
                <a:gd name="connsiteY531" fmla="*/ 4065 h 19998"/>
                <a:gd name="connsiteX532" fmla="*/ 17935 w 19998"/>
                <a:gd name="connsiteY532" fmla="*/ 4091 h 19998"/>
                <a:gd name="connsiteX533" fmla="*/ 17976 w 19998"/>
                <a:gd name="connsiteY533" fmla="*/ 4065 h 19998"/>
                <a:gd name="connsiteX534" fmla="*/ 18019 w 19998"/>
                <a:gd name="connsiteY534" fmla="*/ 4091 h 19998"/>
                <a:gd name="connsiteX535" fmla="*/ 18140 w 19998"/>
                <a:gd name="connsiteY535" fmla="*/ 4131 h 19998"/>
                <a:gd name="connsiteX536" fmla="*/ 18183 w 19998"/>
                <a:gd name="connsiteY536" fmla="*/ 4293 h 19998"/>
                <a:gd name="connsiteX537" fmla="*/ 18200 w 19998"/>
                <a:gd name="connsiteY537" fmla="*/ 4293 h 19998"/>
                <a:gd name="connsiteX538" fmla="*/ 18223 w 19998"/>
                <a:gd name="connsiteY538" fmla="*/ 4211 h 19998"/>
                <a:gd name="connsiteX539" fmla="*/ 18240 w 19998"/>
                <a:gd name="connsiteY539" fmla="*/ 4211 h 19998"/>
                <a:gd name="connsiteX540" fmla="*/ 18240 w 19998"/>
                <a:gd name="connsiteY540" fmla="*/ 4230 h 19998"/>
                <a:gd name="connsiteX541" fmla="*/ 18281 w 19998"/>
                <a:gd name="connsiteY541" fmla="*/ 4230 h 19998"/>
                <a:gd name="connsiteX542" fmla="*/ 18328 w 19998"/>
                <a:gd name="connsiteY542" fmla="*/ 4270 h 19998"/>
                <a:gd name="connsiteX543" fmla="*/ 18369 w 19998"/>
                <a:gd name="connsiteY543" fmla="*/ 4253 h 19998"/>
                <a:gd name="connsiteX544" fmla="*/ 18388 w 19998"/>
                <a:gd name="connsiteY544" fmla="*/ 4270 h 19998"/>
                <a:gd name="connsiteX545" fmla="*/ 18531 w 19998"/>
                <a:gd name="connsiteY545" fmla="*/ 4253 h 19998"/>
                <a:gd name="connsiteX546" fmla="*/ 18531 w 19998"/>
                <a:gd name="connsiteY546" fmla="*/ 4270 h 19998"/>
                <a:gd name="connsiteX547" fmla="*/ 18631 w 19998"/>
                <a:gd name="connsiteY547" fmla="*/ 4211 h 19998"/>
                <a:gd name="connsiteX548" fmla="*/ 18631 w 19998"/>
                <a:gd name="connsiteY548" fmla="*/ 4131 h 19998"/>
                <a:gd name="connsiteX549" fmla="*/ 18762 w 19998"/>
                <a:gd name="connsiteY549" fmla="*/ 4108 h 19998"/>
                <a:gd name="connsiteX550" fmla="*/ 18778 w 19998"/>
                <a:gd name="connsiteY550" fmla="*/ 4148 h 19998"/>
                <a:gd name="connsiteX551" fmla="*/ 18821 w 19998"/>
                <a:gd name="connsiteY551" fmla="*/ 4131 h 19998"/>
                <a:gd name="connsiteX552" fmla="*/ 18943 w 19998"/>
                <a:gd name="connsiteY552" fmla="*/ 4333 h 19998"/>
                <a:gd name="connsiteX553" fmla="*/ 19047 w 19998"/>
                <a:gd name="connsiteY553" fmla="*/ 4333 h 19998"/>
                <a:gd name="connsiteX554" fmla="*/ 19064 w 19998"/>
                <a:gd name="connsiteY554" fmla="*/ 4392 h 19998"/>
                <a:gd name="connsiteX555" fmla="*/ 19152 w 19998"/>
                <a:gd name="connsiteY555" fmla="*/ 4392 h 19998"/>
                <a:gd name="connsiteX556" fmla="*/ 19152 w 19998"/>
                <a:gd name="connsiteY556" fmla="*/ 4373 h 19998"/>
                <a:gd name="connsiteX557" fmla="*/ 19212 w 19998"/>
                <a:gd name="connsiteY557" fmla="*/ 4373 h 19998"/>
                <a:gd name="connsiteX558" fmla="*/ 19212 w 19998"/>
                <a:gd name="connsiteY558" fmla="*/ 4392 h 19998"/>
                <a:gd name="connsiteX559" fmla="*/ 19317 w 19998"/>
                <a:gd name="connsiteY559" fmla="*/ 4333 h 19998"/>
                <a:gd name="connsiteX560" fmla="*/ 19417 w 19998"/>
                <a:gd name="connsiteY560" fmla="*/ 4392 h 19998"/>
                <a:gd name="connsiteX561" fmla="*/ 19443 w 19998"/>
                <a:gd name="connsiteY561" fmla="*/ 4373 h 19998"/>
                <a:gd name="connsiteX562" fmla="*/ 19500 w 19998"/>
                <a:gd name="connsiteY562" fmla="*/ 4373 h 19998"/>
                <a:gd name="connsiteX563" fmla="*/ 19521 w 19998"/>
                <a:gd name="connsiteY563" fmla="*/ 4352 h 19998"/>
                <a:gd name="connsiteX564" fmla="*/ 19998 w 19998"/>
                <a:gd name="connsiteY564" fmla="*/ 4512 h 19998"/>
                <a:gd name="connsiteX565" fmla="*/ 19750 w 19998"/>
                <a:gd name="connsiteY565" fmla="*/ 4939 h 19998"/>
                <a:gd name="connsiteX566" fmla="*/ 19712 w 19998"/>
                <a:gd name="connsiteY566" fmla="*/ 4939 h 19998"/>
                <a:gd name="connsiteX567" fmla="*/ 19686 w 19998"/>
                <a:gd name="connsiteY567" fmla="*/ 5003 h 19998"/>
                <a:gd name="connsiteX568" fmla="*/ 19645 w 19998"/>
                <a:gd name="connsiteY568" fmla="*/ 5003 h 19998"/>
                <a:gd name="connsiteX569" fmla="*/ 19131 w 19998"/>
                <a:gd name="connsiteY569" fmla="*/ 6512 h 19998"/>
                <a:gd name="connsiteX570" fmla="*/ 19236 w 19998"/>
                <a:gd name="connsiteY570" fmla="*/ 7750 h 19998"/>
                <a:gd name="connsiteX571" fmla="*/ 19212 w 19998"/>
                <a:gd name="connsiteY571" fmla="*/ 7750 h 19998"/>
                <a:gd name="connsiteX572" fmla="*/ 19090 w 19998"/>
                <a:gd name="connsiteY572" fmla="*/ 7870 h 19998"/>
                <a:gd name="connsiteX573" fmla="*/ 19152 w 19998"/>
                <a:gd name="connsiteY573" fmla="*/ 7853 h 19998"/>
                <a:gd name="connsiteX574" fmla="*/ 19064 w 19998"/>
                <a:gd name="connsiteY574" fmla="*/ 7973 h 19998"/>
                <a:gd name="connsiteX575" fmla="*/ 18983 w 19998"/>
                <a:gd name="connsiteY575" fmla="*/ 7973 h 19998"/>
                <a:gd name="connsiteX576" fmla="*/ 18714 w 19998"/>
                <a:gd name="connsiteY576" fmla="*/ 8135 h 19998"/>
                <a:gd name="connsiteX577" fmla="*/ 18695 w 19998"/>
                <a:gd name="connsiteY577" fmla="*/ 8093 h 19998"/>
                <a:gd name="connsiteX578" fmla="*/ 18614 w 19998"/>
                <a:gd name="connsiteY578" fmla="*/ 7997 h 19998"/>
                <a:gd name="connsiteX579" fmla="*/ 18304 w 19998"/>
                <a:gd name="connsiteY57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828 w 19998"/>
                <a:gd name="connsiteY144" fmla="*/ 17269 h 19998"/>
                <a:gd name="connsiteX145" fmla="*/ 15763 w 19998"/>
                <a:gd name="connsiteY145" fmla="*/ 17333 h 19998"/>
                <a:gd name="connsiteX146" fmla="*/ 15763 w 19998"/>
                <a:gd name="connsiteY146" fmla="*/ 17352 h 19998"/>
                <a:gd name="connsiteX147" fmla="*/ 15663 w 19998"/>
                <a:gd name="connsiteY147" fmla="*/ 17187 h 19998"/>
                <a:gd name="connsiteX148" fmla="*/ 15556 w 19998"/>
                <a:gd name="connsiteY148" fmla="*/ 17187 h 19998"/>
                <a:gd name="connsiteX149" fmla="*/ 15518 w 19998"/>
                <a:gd name="connsiteY149" fmla="*/ 17124 h 19998"/>
                <a:gd name="connsiteX150" fmla="*/ 15518 w 19998"/>
                <a:gd name="connsiteY150" fmla="*/ 17312 h 19998"/>
                <a:gd name="connsiteX151" fmla="*/ 15582 w 19998"/>
                <a:gd name="connsiteY151" fmla="*/ 17312 h 19998"/>
                <a:gd name="connsiteX152" fmla="*/ 15599 w 19998"/>
                <a:gd name="connsiteY152" fmla="*/ 17472 h 19998"/>
                <a:gd name="connsiteX153" fmla="*/ 15475 w 19998"/>
                <a:gd name="connsiteY153" fmla="*/ 17495 h 19998"/>
                <a:gd name="connsiteX154" fmla="*/ 15370 w 19998"/>
                <a:gd name="connsiteY154" fmla="*/ 17415 h 19998"/>
                <a:gd name="connsiteX155" fmla="*/ 15249 w 19998"/>
                <a:gd name="connsiteY155" fmla="*/ 17535 h 19998"/>
                <a:gd name="connsiteX156" fmla="*/ 15313 w 19998"/>
                <a:gd name="connsiteY156" fmla="*/ 17577 h 19998"/>
                <a:gd name="connsiteX157" fmla="*/ 15230 w 19998"/>
                <a:gd name="connsiteY157" fmla="*/ 17655 h 19998"/>
                <a:gd name="connsiteX158" fmla="*/ 14937 w 19998"/>
                <a:gd name="connsiteY158" fmla="*/ 17617 h 19998"/>
                <a:gd name="connsiteX159" fmla="*/ 14918 w 19998"/>
                <a:gd name="connsiteY159" fmla="*/ 17495 h 19998"/>
                <a:gd name="connsiteX160" fmla="*/ 14856 w 19998"/>
                <a:gd name="connsiteY160" fmla="*/ 17495 h 19998"/>
                <a:gd name="connsiteX161" fmla="*/ 14856 w 19998"/>
                <a:gd name="connsiteY161" fmla="*/ 17617 h 19998"/>
                <a:gd name="connsiteX162" fmla="*/ 14775 w 19998"/>
                <a:gd name="connsiteY162" fmla="*/ 17577 h 19998"/>
                <a:gd name="connsiteX163" fmla="*/ 14796 w 19998"/>
                <a:gd name="connsiteY163" fmla="*/ 17432 h 19998"/>
                <a:gd name="connsiteX164" fmla="*/ 14199 w 19998"/>
                <a:gd name="connsiteY164" fmla="*/ 17389 h 19998"/>
                <a:gd name="connsiteX165" fmla="*/ 14010 w 19998"/>
                <a:gd name="connsiteY165" fmla="*/ 17286 h 19998"/>
                <a:gd name="connsiteX166" fmla="*/ 14053 w 19998"/>
                <a:gd name="connsiteY166" fmla="*/ 17248 h 19998"/>
                <a:gd name="connsiteX167" fmla="*/ 13972 w 19998"/>
                <a:gd name="connsiteY167" fmla="*/ 17166 h 19998"/>
                <a:gd name="connsiteX168" fmla="*/ 12524 w 19998"/>
                <a:gd name="connsiteY168" fmla="*/ 17981 h 19998"/>
                <a:gd name="connsiteX169" fmla="*/ 12279 w 19998"/>
                <a:gd name="connsiteY169" fmla="*/ 18327 h 19998"/>
                <a:gd name="connsiteX170" fmla="*/ 12174 w 19998"/>
                <a:gd name="connsiteY170" fmla="*/ 18327 h 19998"/>
                <a:gd name="connsiteX171" fmla="*/ 12196 w 19998"/>
                <a:gd name="connsiteY171" fmla="*/ 18592 h 19998"/>
                <a:gd name="connsiteX172" fmla="*/ 12158 w 19998"/>
                <a:gd name="connsiteY172" fmla="*/ 18571 h 19998"/>
                <a:gd name="connsiteX173" fmla="*/ 12115 w 19998"/>
                <a:gd name="connsiteY173" fmla="*/ 18550 h 19998"/>
                <a:gd name="connsiteX174" fmla="*/ 12196 w 19998"/>
                <a:gd name="connsiteY174" fmla="*/ 18837 h 19998"/>
                <a:gd name="connsiteX175" fmla="*/ 12255 w 19998"/>
                <a:gd name="connsiteY175" fmla="*/ 19528 h 19998"/>
                <a:gd name="connsiteX176" fmla="*/ 12360 w 19998"/>
                <a:gd name="connsiteY176" fmla="*/ 19650 h 19998"/>
                <a:gd name="connsiteX177" fmla="*/ 12443 w 19998"/>
                <a:gd name="connsiteY177" fmla="*/ 19749 h 19998"/>
                <a:gd name="connsiteX178" fmla="*/ 12279 w 19998"/>
                <a:gd name="connsiteY178" fmla="*/ 19772 h 19998"/>
                <a:gd name="connsiteX179" fmla="*/ 12215 w 19998"/>
                <a:gd name="connsiteY179" fmla="*/ 19669 h 19998"/>
                <a:gd name="connsiteX180" fmla="*/ 12158 w 19998"/>
                <a:gd name="connsiteY180" fmla="*/ 19690 h 19998"/>
                <a:gd name="connsiteX181" fmla="*/ 12010 w 19998"/>
                <a:gd name="connsiteY181" fmla="*/ 19669 h 19998"/>
                <a:gd name="connsiteX182" fmla="*/ 12010 w 19998"/>
                <a:gd name="connsiteY182" fmla="*/ 19706 h 19998"/>
                <a:gd name="connsiteX183" fmla="*/ 11927 w 19998"/>
                <a:gd name="connsiteY183" fmla="*/ 19690 h 19998"/>
                <a:gd name="connsiteX184" fmla="*/ 11741 w 19998"/>
                <a:gd name="connsiteY184" fmla="*/ 19810 h 19998"/>
                <a:gd name="connsiteX185" fmla="*/ 11577 w 19998"/>
                <a:gd name="connsiteY185" fmla="*/ 19810 h 19998"/>
                <a:gd name="connsiteX186" fmla="*/ 11577 w 19998"/>
                <a:gd name="connsiteY186" fmla="*/ 19875 h 19998"/>
                <a:gd name="connsiteX187" fmla="*/ 11388 w 19998"/>
                <a:gd name="connsiteY187" fmla="*/ 19934 h 19998"/>
                <a:gd name="connsiteX188" fmla="*/ 11348 w 19998"/>
                <a:gd name="connsiteY188" fmla="*/ 19998 h 19998"/>
                <a:gd name="connsiteX189" fmla="*/ 10645 w 19998"/>
                <a:gd name="connsiteY189" fmla="*/ 19810 h 19998"/>
                <a:gd name="connsiteX190" fmla="*/ 10441 w 19998"/>
                <a:gd name="connsiteY190" fmla="*/ 19955 h 19998"/>
                <a:gd name="connsiteX191" fmla="*/ 10295 w 19998"/>
                <a:gd name="connsiteY191" fmla="*/ 19732 h 19998"/>
                <a:gd name="connsiteX192" fmla="*/ 9964 w 19998"/>
                <a:gd name="connsiteY192" fmla="*/ 19626 h 19998"/>
                <a:gd name="connsiteX193" fmla="*/ 9990 w 19998"/>
                <a:gd name="connsiteY193" fmla="*/ 19467 h 19998"/>
                <a:gd name="connsiteX194" fmla="*/ 9533 w 19998"/>
                <a:gd name="connsiteY194" fmla="*/ 19262 h 19998"/>
                <a:gd name="connsiteX195" fmla="*/ 9452 w 19998"/>
                <a:gd name="connsiteY195" fmla="*/ 19368 h 19998"/>
                <a:gd name="connsiteX196" fmla="*/ 9288 w 19998"/>
                <a:gd name="connsiteY196" fmla="*/ 19076 h 19998"/>
                <a:gd name="connsiteX197" fmla="*/ 8935 w 19998"/>
                <a:gd name="connsiteY197" fmla="*/ 19076 h 19998"/>
                <a:gd name="connsiteX198" fmla="*/ 8478 w 19998"/>
                <a:gd name="connsiteY198" fmla="*/ 18837 h 19998"/>
                <a:gd name="connsiteX199" fmla="*/ 8357 w 19998"/>
                <a:gd name="connsiteY199" fmla="*/ 18820 h 19998"/>
                <a:gd name="connsiteX200" fmla="*/ 8169 w 19998"/>
                <a:gd name="connsiteY200" fmla="*/ 18773 h 19998"/>
                <a:gd name="connsiteX201" fmla="*/ 8128 w 19998"/>
                <a:gd name="connsiteY201" fmla="*/ 18820 h 19998"/>
                <a:gd name="connsiteX202" fmla="*/ 8128 w 19998"/>
                <a:gd name="connsiteY202" fmla="*/ 18957 h 19998"/>
                <a:gd name="connsiteX203" fmla="*/ 8150 w 19998"/>
                <a:gd name="connsiteY203" fmla="*/ 19142 h 19998"/>
                <a:gd name="connsiteX204" fmla="*/ 8007 w 19998"/>
                <a:gd name="connsiteY204" fmla="*/ 19119 h 19998"/>
                <a:gd name="connsiteX205" fmla="*/ 7676 w 19998"/>
                <a:gd name="connsiteY205" fmla="*/ 19119 h 19998"/>
                <a:gd name="connsiteX206" fmla="*/ 7511 w 19998"/>
                <a:gd name="connsiteY206" fmla="*/ 19159 h 19998"/>
                <a:gd name="connsiteX207" fmla="*/ 6892 w 19998"/>
                <a:gd name="connsiteY207" fmla="*/ 19102 h 19998"/>
                <a:gd name="connsiteX208" fmla="*/ 6730 w 19998"/>
                <a:gd name="connsiteY208" fmla="*/ 18877 h 19998"/>
                <a:gd name="connsiteX209" fmla="*/ 6599 w 19998"/>
                <a:gd name="connsiteY209" fmla="*/ 18837 h 19998"/>
                <a:gd name="connsiteX210" fmla="*/ 6478 w 19998"/>
                <a:gd name="connsiteY210" fmla="*/ 18731 h 19998"/>
                <a:gd name="connsiteX211" fmla="*/ 6254 w 19998"/>
                <a:gd name="connsiteY211" fmla="*/ 18858 h 19998"/>
                <a:gd name="connsiteX212" fmla="*/ 6149 w 19998"/>
                <a:gd name="connsiteY212" fmla="*/ 18773 h 19998"/>
                <a:gd name="connsiteX213" fmla="*/ 6066 w 19998"/>
                <a:gd name="connsiteY213" fmla="*/ 18877 h 19998"/>
                <a:gd name="connsiteX214" fmla="*/ 5861 w 19998"/>
                <a:gd name="connsiteY214" fmla="*/ 18632 h 19998"/>
                <a:gd name="connsiteX215" fmla="*/ 5732 w 19998"/>
                <a:gd name="connsiteY215" fmla="*/ 18447 h 19998"/>
                <a:gd name="connsiteX216" fmla="*/ 5075 w 19998"/>
                <a:gd name="connsiteY216" fmla="*/ 18310 h 19998"/>
                <a:gd name="connsiteX217" fmla="*/ 4806 w 19998"/>
                <a:gd name="connsiteY217" fmla="*/ 18165 h 19998"/>
                <a:gd name="connsiteX218" fmla="*/ 4725 w 19998"/>
                <a:gd name="connsiteY218" fmla="*/ 18247 h 19998"/>
                <a:gd name="connsiteX219" fmla="*/ 4515 w 19998"/>
                <a:gd name="connsiteY219" fmla="*/ 18101 h 19998"/>
                <a:gd name="connsiteX220" fmla="*/ 4684 w 19998"/>
                <a:gd name="connsiteY220" fmla="*/ 17737 h 19998"/>
                <a:gd name="connsiteX221" fmla="*/ 4415 w 19998"/>
                <a:gd name="connsiteY221" fmla="*/ 17634 h 19998"/>
                <a:gd name="connsiteX222" fmla="*/ 4294 w 19998"/>
                <a:gd name="connsiteY222" fmla="*/ 17594 h 19998"/>
                <a:gd name="connsiteX223" fmla="*/ 4103 w 19998"/>
                <a:gd name="connsiteY223" fmla="*/ 17617 h 19998"/>
                <a:gd name="connsiteX224" fmla="*/ 4063 w 19998"/>
                <a:gd name="connsiteY224" fmla="*/ 17495 h 19998"/>
                <a:gd name="connsiteX225" fmla="*/ 4025 w 19998"/>
                <a:gd name="connsiteY225" fmla="*/ 17432 h 19998"/>
                <a:gd name="connsiteX226" fmla="*/ 4251 w 19998"/>
                <a:gd name="connsiteY226" fmla="*/ 17389 h 19998"/>
                <a:gd name="connsiteX227" fmla="*/ 4251 w 19998"/>
                <a:gd name="connsiteY227" fmla="*/ 17373 h 19998"/>
                <a:gd name="connsiteX228" fmla="*/ 4499 w 19998"/>
                <a:gd name="connsiteY228" fmla="*/ 17084 h 19998"/>
                <a:gd name="connsiteX229" fmla="*/ 5037 w 19998"/>
                <a:gd name="connsiteY229" fmla="*/ 14969 h 19998"/>
                <a:gd name="connsiteX230" fmla="*/ 5011 w 19998"/>
                <a:gd name="connsiteY230" fmla="*/ 14767 h 19998"/>
                <a:gd name="connsiteX231" fmla="*/ 5218 w 19998"/>
                <a:gd name="connsiteY231" fmla="*/ 14525 h 19998"/>
                <a:gd name="connsiteX232" fmla="*/ 5427 w 19998"/>
                <a:gd name="connsiteY232" fmla="*/ 14583 h 19998"/>
                <a:gd name="connsiteX233" fmla="*/ 5444 w 19998"/>
                <a:gd name="connsiteY233" fmla="*/ 14525 h 19998"/>
                <a:gd name="connsiteX234" fmla="*/ 5387 w 19998"/>
                <a:gd name="connsiteY234" fmla="*/ 14464 h 19998"/>
                <a:gd name="connsiteX235" fmla="*/ 5427 w 19998"/>
                <a:gd name="connsiteY235" fmla="*/ 14485 h 19998"/>
                <a:gd name="connsiteX236" fmla="*/ 5427 w 19998"/>
                <a:gd name="connsiteY236" fmla="*/ 14464 h 19998"/>
                <a:gd name="connsiteX237" fmla="*/ 5218 w 19998"/>
                <a:gd name="connsiteY237" fmla="*/ 14318 h 19998"/>
                <a:gd name="connsiteX238" fmla="*/ 5075 w 19998"/>
                <a:gd name="connsiteY238" fmla="*/ 14647 h 19998"/>
                <a:gd name="connsiteX239" fmla="*/ 5037 w 19998"/>
                <a:gd name="connsiteY239" fmla="*/ 14623 h 19998"/>
                <a:gd name="connsiteX240" fmla="*/ 5427 w 19998"/>
                <a:gd name="connsiteY240" fmla="*/ 12509 h 19998"/>
                <a:gd name="connsiteX241" fmla="*/ 5470 w 19998"/>
                <a:gd name="connsiteY241" fmla="*/ 12492 h 19998"/>
                <a:gd name="connsiteX242" fmla="*/ 5511 w 19998"/>
                <a:gd name="connsiteY242" fmla="*/ 12548 h 19998"/>
                <a:gd name="connsiteX243" fmla="*/ 5961 w 19998"/>
                <a:gd name="connsiteY243" fmla="*/ 13284 h 19998"/>
                <a:gd name="connsiteX244" fmla="*/ 6352 w 19998"/>
                <a:gd name="connsiteY244" fmla="*/ 14017 h 19998"/>
                <a:gd name="connsiteX245" fmla="*/ 6352 w 19998"/>
                <a:gd name="connsiteY245" fmla="*/ 13808 h 19998"/>
                <a:gd name="connsiteX246" fmla="*/ 6001 w 19998"/>
                <a:gd name="connsiteY246" fmla="*/ 13058 h 19998"/>
                <a:gd name="connsiteX247" fmla="*/ 5675 w 19998"/>
                <a:gd name="connsiteY247" fmla="*/ 12532 h 19998"/>
                <a:gd name="connsiteX248" fmla="*/ 5551 w 19998"/>
                <a:gd name="connsiteY248" fmla="*/ 12410 h 19998"/>
                <a:gd name="connsiteX249" fmla="*/ 5258 w 19998"/>
                <a:gd name="connsiteY249" fmla="*/ 12227 h 19998"/>
                <a:gd name="connsiteX250" fmla="*/ 5242 w 19998"/>
                <a:gd name="connsiteY250" fmla="*/ 12243 h 19998"/>
                <a:gd name="connsiteX251" fmla="*/ 5175 w 19998"/>
                <a:gd name="connsiteY251" fmla="*/ 11961 h 19998"/>
                <a:gd name="connsiteX252" fmla="*/ 5363 w 19998"/>
                <a:gd name="connsiteY252" fmla="*/ 11961 h 19998"/>
                <a:gd name="connsiteX253" fmla="*/ 5487 w 19998"/>
                <a:gd name="connsiteY253" fmla="*/ 11653 h 19998"/>
                <a:gd name="connsiteX254" fmla="*/ 5470 w 19998"/>
                <a:gd name="connsiteY254" fmla="*/ 11653 h 19998"/>
                <a:gd name="connsiteX255" fmla="*/ 5470 w 19998"/>
                <a:gd name="connsiteY255" fmla="*/ 11637 h 19998"/>
                <a:gd name="connsiteX256" fmla="*/ 5444 w 19998"/>
                <a:gd name="connsiteY256" fmla="*/ 11268 h 19998"/>
                <a:gd name="connsiteX257" fmla="*/ 5339 w 19998"/>
                <a:gd name="connsiteY257" fmla="*/ 11146 h 19998"/>
                <a:gd name="connsiteX258" fmla="*/ 5251 w 19998"/>
                <a:gd name="connsiteY258" fmla="*/ 10849 h 19998"/>
                <a:gd name="connsiteX259" fmla="*/ 4784 w 19998"/>
                <a:gd name="connsiteY259" fmla="*/ 10539 h 19998"/>
                <a:gd name="connsiteX260" fmla="*/ 4603 w 19998"/>
                <a:gd name="connsiteY260" fmla="*/ 10497 h 19998"/>
                <a:gd name="connsiteX261" fmla="*/ 4620 w 19998"/>
                <a:gd name="connsiteY261" fmla="*/ 10476 h 19998"/>
                <a:gd name="connsiteX262" fmla="*/ 3877 w 19998"/>
                <a:gd name="connsiteY262" fmla="*/ 9395 h 19998"/>
                <a:gd name="connsiteX263" fmla="*/ 3941 w 19998"/>
                <a:gd name="connsiteY263" fmla="*/ 9353 h 19998"/>
                <a:gd name="connsiteX264" fmla="*/ 3918 w 19998"/>
                <a:gd name="connsiteY264" fmla="*/ 9353 h 19998"/>
                <a:gd name="connsiteX265" fmla="*/ 4168 w 19998"/>
                <a:gd name="connsiteY265" fmla="*/ 9071 h 19998"/>
                <a:gd name="connsiteX266" fmla="*/ 3753 w 19998"/>
                <a:gd name="connsiteY266" fmla="*/ 8829 h 19998"/>
                <a:gd name="connsiteX267" fmla="*/ 3899 w 19998"/>
                <a:gd name="connsiteY267" fmla="*/ 8645 h 19998"/>
                <a:gd name="connsiteX268" fmla="*/ 3899 w 19998"/>
                <a:gd name="connsiteY268" fmla="*/ 8521 h 19998"/>
                <a:gd name="connsiteX269" fmla="*/ 4472 w 19998"/>
                <a:gd name="connsiteY269" fmla="*/ 8666 h 19998"/>
                <a:gd name="connsiteX270" fmla="*/ 3877 w 19998"/>
                <a:gd name="connsiteY270" fmla="*/ 8457 h 19998"/>
                <a:gd name="connsiteX271" fmla="*/ 3689 w 19998"/>
                <a:gd name="connsiteY271" fmla="*/ 8587 h 19998"/>
                <a:gd name="connsiteX272" fmla="*/ 3360 w 19998"/>
                <a:gd name="connsiteY272" fmla="*/ 8401 h 19998"/>
                <a:gd name="connsiteX273" fmla="*/ 3303 w 19998"/>
                <a:gd name="connsiteY273" fmla="*/ 8239 h 19998"/>
                <a:gd name="connsiteX274" fmla="*/ 3465 w 19998"/>
                <a:gd name="connsiteY274" fmla="*/ 8077 h 19998"/>
                <a:gd name="connsiteX275" fmla="*/ 3344 w 19998"/>
                <a:gd name="connsiteY275" fmla="*/ 7910 h 19998"/>
                <a:gd name="connsiteX276" fmla="*/ 2844 w 19998"/>
                <a:gd name="connsiteY276" fmla="*/ 7933 h 19998"/>
                <a:gd name="connsiteX277" fmla="*/ 3115 w 19998"/>
                <a:gd name="connsiteY277" fmla="*/ 7651 h 19998"/>
                <a:gd name="connsiteX278" fmla="*/ 2477 w 19998"/>
                <a:gd name="connsiteY278" fmla="*/ 7750 h 19998"/>
                <a:gd name="connsiteX279" fmla="*/ 2477 w 19998"/>
                <a:gd name="connsiteY279" fmla="*/ 7973 h 19998"/>
                <a:gd name="connsiteX280" fmla="*/ 2127 w 19998"/>
                <a:gd name="connsiteY280" fmla="*/ 7442 h 19998"/>
                <a:gd name="connsiteX281" fmla="*/ 1831 w 19998"/>
                <a:gd name="connsiteY281" fmla="*/ 7261 h 19998"/>
                <a:gd name="connsiteX282" fmla="*/ 1260 w 19998"/>
                <a:gd name="connsiteY282" fmla="*/ 6996 h 19998"/>
                <a:gd name="connsiteX283" fmla="*/ 1276 w 19998"/>
                <a:gd name="connsiteY283" fmla="*/ 6975 h 19998"/>
                <a:gd name="connsiteX284" fmla="*/ 1260 w 19998"/>
                <a:gd name="connsiteY284" fmla="*/ 6958 h 19998"/>
                <a:gd name="connsiteX285" fmla="*/ 1172 w 19998"/>
                <a:gd name="connsiteY285" fmla="*/ 6892 h 19998"/>
                <a:gd name="connsiteX286" fmla="*/ 886 w 19998"/>
                <a:gd name="connsiteY286" fmla="*/ 6975 h 19998"/>
                <a:gd name="connsiteX287" fmla="*/ 679 w 19998"/>
                <a:gd name="connsiteY287" fmla="*/ 7099 h 19998"/>
                <a:gd name="connsiteX288" fmla="*/ 533 w 19998"/>
                <a:gd name="connsiteY288" fmla="*/ 7078 h 19998"/>
                <a:gd name="connsiteX289" fmla="*/ 533 w 19998"/>
                <a:gd name="connsiteY289" fmla="*/ 7022 h 19998"/>
                <a:gd name="connsiteX290" fmla="*/ 574 w 19998"/>
                <a:gd name="connsiteY290" fmla="*/ 6996 h 19998"/>
                <a:gd name="connsiteX291" fmla="*/ 305 w 19998"/>
                <a:gd name="connsiteY291" fmla="*/ 6568 h 19998"/>
                <a:gd name="connsiteX292" fmla="*/ 264 w 19998"/>
                <a:gd name="connsiteY292" fmla="*/ 6594 h 19998"/>
                <a:gd name="connsiteX293" fmla="*/ 164 w 19998"/>
                <a:gd name="connsiteY293" fmla="*/ 6528 h 19998"/>
                <a:gd name="connsiteX294" fmla="*/ 0 w 19998"/>
                <a:gd name="connsiteY294" fmla="*/ 6490 h 19998"/>
                <a:gd name="connsiteX295" fmla="*/ 17 w 19998"/>
                <a:gd name="connsiteY295" fmla="*/ 6465 h 19998"/>
                <a:gd name="connsiteX296" fmla="*/ 57 w 19998"/>
                <a:gd name="connsiteY296" fmla="*/ 6465 h 19998"/>
                <a:gd name="connsiteX297" fmla="*/ 695 w 19998"/>
                <a:gd name="connsiteY297" fmla="*/ 6408 h 19998"/>
                <a:gd name="connsiteX298" fmla="*/ 760 w 19998"/>
                <a:gd name="connsiteY298" fmla="*/ 6262 h 19998"/>
                <a:gd name="connsiteX299" fmla="*/ 433 w 19998"/>
                <a:gd name="connsiteY299" fmla="*/ 6084 h 19998"/>
                <a:gd name="connsiteX300" fmla="*/ 348 w 19998"/>
                <a:gd name="connsiteY300" fmla="*/ 6204 h 19998"/>
                <a:gd name="connsiteX301" fmla="*/ 329 w 19998"/>
                <a:gd name="connsiteY301" fmla="*/ 6204 h 19998"/>
                <a:gd name="connsiteX302" fmla="*/ 305 w 19998"/>
                <a:gd name="connsiteY302" fmla="*/ 6060 h 19998"/>
                <a:gd name="connsiteX303" fmla="*/ 348 w 19998"/>
                <a:gd name="connsiteY303" fmla="*/ 6044 h 19998"/>
                <a:gd name="connsiteX304" fmla="*/ 348 w 19998"/>
                <a:gd name="connsiteY304" fmla="*/ 5997 h 19998"/>
                <a:gd name="connsiteX305" fmla="*/ 248 w 19998"/>
                <a:gd name="connsiteY305" fmla="*/ 5997 h 19998"/>
                <a:gd name="connsiteX306" fmla="*/ 221 w 19998"/>
                <a:gd name="connsiteY306" fmla="*/ 5938 h 19998"/>
                <a:gd name="connsiteX307" fmla="*/ 329 w 19998"/>
                <a:gd name="connsiteY307" fmla="*/ 5938 h 19998"/>
                <a:gd name="connsiteX308" fmla="*/ 348 w 19998"/>
                <a:gd name="connsiteY308" fmla="*/ 5818 h 19998"/>
                <a:gd name="connsiteX309" fmla="*/ 391 w 19998"/>
                <a:gd name="connsiteY309" fmla="*/ 5818 h 19998"/>
                <a:gd name="connsiteX310" fmla="*/ 369 w 19998"/>
                <a:gd name="connsiteY310" fmla="*/ 5917 h 19998"/>
                <a:gd name="connsiteX311" fmla="*/ 433 w 19998"/>
                <a:gd name="connsiteY311" fmla="*/ 5877 h 19998"/>
                <a:gd name="connsiteX312" fmla="*/ 433 w 19998"/>
                <a:gd name="connsiteY312" fmla="*/ 5898 h 19998"/>
                <a:gd name="connsiteX313" fmla="*/ 410 w 19998"/>
                <a:gd name="connsiteY313" fmla="*/ 5917 h 19998"/>
                <a:gd name="connsiteX314" fmla="*/ 555 w 19998"/>
                <a:gd name="connsiteY314" fmla="*/ 5938 h 19998"/>
                <a:gd name="connsiteX315" fmla="*/ 555 w 19998"/>
                <a:gd name="connsiteY315" fmla="*/ 5955 h 19998"/>
                <a:gd name="connsiteX316" fmla="*/ 738 w 19998"/>
                <a:gd name="connsiteY316" fmla="*/ 5938 h 19998"/>
                <a:gd name="connsiteX317" fmla="*/ 695 w 19998"/>
                <a:gd name="connsiteY317" fmla="*/ 5835 h 19998"/>
                <a:gd name="connsiteX318" fmla="*/ 655 w 19998"/>
                <a:gd name="connsiteY318" fmla="*/ 5835 h 19998"/>
                <a:gd name="connsiteX319" fmla="*/ 598 w 19998"/>
                <a:gd name="connsiteY319" fmla="*/ 5736 h 19998"/>
                <a:gd name="connsiteX320" fmla="*/ 141 w 19998"/>
                <a:gd name="connsiteY320" fmla="*/ 5778 h 19998"/>
                <a:gd name="connsiteX321" fmla="*/ 141 w 19998"/>
                <a:gd name="connsiteY321" fmla="*/ 5795 h 19998"/>
                <a:gd name="connsiteX322" fmla="*/ 17 w 19998"/>
                <a:gd name="connsiteY322" fmla="*/ 5818 h 19998"/>
                <a:gd name="connsiteX323" fmla="*/ 141 w 19998"/>
                <a:gd name="connsiteY323" fmla="*/ 5287 h 19998"/>
                <a:gd name="connsiteX324" fmla="*/ 181 w 19998"/>
                <a:gd name="connsiteY324" fmla="*/ 5268 h 19998"/>
                <a:gd name="connsiteX325" fmla="*/ 348 w 19998"/>
                <a:gd name="connsiteY325" fmla="*/ 5247 h 19998"/>
                <a:gd name="connsiteX326" fmla="*/ 450 w 19998"/>
                <a:gd name="connsiteY326" fmla="*/ 5149 h 19998"/>
                <a:gd name="connsiteX327" fmla="*/ 617 w 19998"/>
                <a:gd name="connsiteY327" fmla="*/ 5149 h 19998"/>
                <a:gd name="connsiteX328" fmla="*/ 803 w 19998"/>
                <a:gd name="connsiteY328" fmla="*/ 5085 h 19998"/>
                <a:gd name="connsiteX329" fmla="*/ 826 w 19998"/>
                <a:gd name="connsiteY329" fmla="*/ 5106 h 19998"/>
                <a:gd name="connsiteX330" fmla="*/ 803 w 19998"/>
                <a:gd name="connsiteY330" fmla="*/ 5149 h 19998"/>
                <a:gd name="connsiteX331" fmla="*/ 1276 w 19998"/>
                <a:gd name="connsiteY331" fmla="*/ 5022 h 19998"/>
                <a:gd name="connsiteX332" fmla="*/ 1276 w 19998"/>
                <a:gd name="connsiteY332" fmla="*/ 5003 h 19998"/>
                <a:gd name="connsiteX333" fmla="*/ 1276 w 19998"/>
                <a:gd name="connsiteY333" fmla="*/ 5022 h 19998"/>
                <a:gd name="connsiteX334" fmla="*/ 1298 w 19998"/>
                <a:gd name="connsiteY334" fmla="*/ 5022 h 19998"/>
                <a:gd name="connsiteX335" fmla="*/ 1341 w 19998"/>
                <a:gd name="connsiteY335" fmla="*/ 5165 h 19998"/>
                <a:gd name="connsiteX336" fmla="*/ 1524 w 19998"/>
                <a:gd name="connsiteY336" fmla="*/ 5069 h 19998"/>
                <a:gd name="connsiteX337" fmla="*/ 1562 w 19998"/>
                <a:gd name="connsiteY337" fmla="*/ 5069 h 19998"/>
                <a:gd name="connsiteX338" fmla="*/ 1815 w 19998"/>
                <a:gd name="connsiteY338" fmla="*/ 5125 h 19998"/>
                <a:gd name="connsiteX339" fmla="*/ 1936 w 19998"/>
                <a:gd name="connsiteY339" fmla="*/ 5165 h 19998"/>
                <a:gd name="connsiteX340" fmla="*/ 1936 w 19998"/>
                <a:gd name="connsiteY340" fmla="*/ 5149 h 19998"/>
                <a:gd name="connsiteX341" fmla="*/ 1979 w 19998"/>
                <a:gd name="connsiteY341" fmla="*/ 5003 h 19998"/>
                <a:gd name="connsiteX342" fmla="*/ 1936 w 19998"/>
                <a:gd name="connsiteY342" fmla="*/ 4939 h 19998"/>
                <a:gd name="connsiteX343" fmla="*/ 2103 w 19998"/>
                <a:gd name="connsiteY343" fmla="*/ 4820 h 19998"/>
                <a:gd name="connsiteX344" fmla="*/ 2496 w 19998"/>
                <a:gd name="connsiteY344" fmla="*/ 4777 h 19998"/>
                <a:gd name="connsiteX345" fmla="*/ 2536 w 19998"/>
                <a:gd name="connsiteY345" fmla="*/ 4860 h 19998"/>
                <a:gd name="connsiteX346" fmla="*/ 2722 w 19998"/>
                <a:gd name="connsiteY346" fmla="*/ 4761 h 19998"/>
                <a:gd name="connsiteX347" fmla="*/ 2722 w 19998"/>
                <a:gd name="connsiteY347" fmla="*/ 4900 h 19998"/>
                <a:gd name="connsiteX348" fmla="*/ 2805 w 19998"/>
                <a:gd name="connsiteY348" fmla="*/ 4923 h 19998"/>
                <a:gd name="connsiteX349" fmla="*/ 2970 w 19998"/>
                <a:gd name="connsiteY349" fmla="*/ 5189 h 19998"/>
                <a:gd name="connsiteX350" fmla="*/ 3256 w 19998"/>
                <a:gd name="connsiteY350" fmla="*/ 5673 h 19998"/>
                <a:gd name="connsiteX351" fmla="*/ 3608 w 19998"/>
                <a:gd name="connsiteY351" fmla="*/ 5391 h 19998"/>
                <a:gd name="connsiteX352" fmla="*/ 3860 w 19998"/>
                <a:gd name="connsiteY352" fmla="*/ 5268 h 19998"/>
                <a:gd name="connsiteX353" fmla="*/ 3999 w 19998"/>
                <a:gd name="connsiteY353" fmla="*/ 5534 h 19998"/>
                <a:gd name="connsiteX354" fmla="*/ 4351 w 19998"/>
                <a:gd name="connsiteY354" fmla="*/ 5351 h 19998"/>
                <a:gd name="connsiteX355" fmla="*/ 4580 w 19998"/>
                <a:gd name="connsiteY355" fmla="*/ 5268 h 19998"/>
                <a:gd name="connsiteX356" fmla="*/ 4580 w 19998"/>
                <a:gd name="connsiteY356" fmla="*/ 5471 h 19998"/>
                <a:gd name="connsiteX357" fmla="*/ 4994 w 19998"/>
                <a:gd name="connsiteY357" fmla="*/ 5449 h 19998"/>
                <a:gd name="connsiteX358" fmla="*/ 5323 w 19998"/>
                <a:gd name="connsiteY358" fmla="*/ 5471 h 19998"/>
                <a:gd name="connsiteX359" fmla="*/ 5242 w 19998"/>
                <a:gd name="connsiteY359" fmla="*/ 5407 h 19998"/>
                <a:gd name="connsiteX360" fmla="*/ 4994 w 19998"/>
                <a:gd name="connsiteY360" fmla="*/ 5003 h 19998"/>
                <a:gd name="connsiteX361" fmla="*/ 4970 w 19998"/>
                <a:gd name="connsiteY361" fmla="*/ 5003 h 19998"/>
                <a:gd name="connsiteX362" fmla="*/ 5054 w 19998"/>
                <a:gd name="connsiteY362" fmla="*/ 4618 h 19998"/>
                <a:gd name="connsiteX363" fmla="*/ 5054 w 19998"/>
                <a:gd name="connsiteY363" fmla="*/ 4601 h 19998"/>
                <a:gd name="connsiteX364" fmla="*/ 5037 w 19998"/>
                <a:gd name="connsiteY364" fmla="*/ 4618 h 19998"/>
                <a:gd name="connsiteX365" fmla="*/ 5011 w 19998"/>
                <a:gd name="connsiteY365" fmla="*/ 4131 h 19998"/>
                <a:gd name="connsiteX366" fmla="*/ 4642 w 19998"/>
                <a:gd name="connsiteY366" fmla="*/ 3335 h 19998"/>
                <a:gd name="connsiteX367" fmla="*/ 4663 w 19998"/>
                <a:gd name="connsiteY367" fmla="*/ 3092 h 19998"/>
                <a:gd name="connsiteX368" fmla="*/ 4563 w 19998"/>
                <a:gd name="connsiteY368" fmla="*/ 3050 h 19998"/>
                <a:gd name="connsiteX369" fmla="*/ 4684 w 19998"/>
                <a:gd name="connsiteY369" fmla="*/ 2947 h 19998"/>
                <a:gd name="connsiteX370" fmla="*/ 5242 w 19998"/>
                <a:gd name="connsiteY370" fmla="*/ 3092 h 19998"/>
                <a:gd name="connsiteX371" fmla="*/ 5258 w 19998"/>
                <a:gd name="connsiteY371" fmla="*/ 3029 h 19998"/>
                <a:gd name="connsiteX372" fmla="*/ 5570 w 19998"/>
                <a:gd name="connsiteY372" fmla="*/ 3050 h 19998"/>
                <a:gd name="connsiteX373" fmla="*/ 5632 w 19998"/>
                <a:gd name="connsiteY373" fmla="*/ 3252 h 19998"/>
                <a:gd name="connsiteX374" fmla="*/ 5592 w 19998"/>
                <a:gd name="connsiteY374" fmla="*/ 3252 h 19998"/>
                <a:gd name="connsiteX375" fmla="*/ 5570 w 19998"/>
                <a:gd name="connsiteY375" fmla="*/ 3316 h 19998"/>
                <a:gd name="connsiteX376" fmla="*/ 5511 w 19998"/>
                <a:gd name="connsiteY376" fmla="*/ 3316 h 19998"/>
                <a:gd name="connsiteX377" fmla="*/ 5675 w 19998"/>
                <a:gd name="connsiteY377" fmla="*/ 3800 h 19998"/>
                <a:gd name="connsiteX378" fmla="*/ 5649 w 19998"/>
                <a:gd name="connsiteY378" fmla="*/ 3826 h 19998"/>
                <a:gd name="connsiteX379" fmla="*/ 5732 w 19998"/>
                <a:gd name="connsiteY379" fmla="*/ 3842 h 19998"/>
                <a:gd name="connsiteX380" fmla="*/ 5713 w 19998"/>
                <a:gd name="connsiteY380" fmla="*/ 3842 h 19998"/>
                <a:gd name="connsiteX381" fmla="*/ 5732 w 19998"/>
                <a:gd name="connsiteY381" fmla="*/ 3882 h 19998"/>
                <a:gd name="connsiteX382" fmla="*/ 5775 w 19998"/>
                <a:gd name="connsiteY382" fmla="*/ 3882 h 19998"/>
                <a:gd name="connsiteX383" fmla="*/ 5861 w 19998"/>
                <a:gd name="connsiteY383" fmla="*/ 3762 h 19998"/>
                <a:gd name="connsiteX384" fmla="*/ 6499 w 19998"/>
                <a:gd name="connsiteY384" fmla="*/ 3906 h 19998"/>
                <a:gd name="connsiteX385" fmla="*/ 7611 w 19998"/>
                <a:gd name="connsiteY385" fmla="*/ 3826 h 19998"/>
                <a:gd name="connsiteX386" fmla="*/ 7923 w 19998"/>
                <a:gd name="connsiteY386" fmla="*/ 3722 h 19998"/>
                <a:gd name="connsiteX387" fmla="*/ 8045 w 19998"/>
                <a:gd name="connsiteY387" fmla="*/ 3703 h 19998"/>
                <a:gd name="connsiteX388" fmla="*/ 7611 w 19998"/>
                <a:gd name="connsiteY388" fmla="*/ 3600 h 19998"/>
                <a:gd name="connsiteX389" fmla="*/ 7611 w 19998"/>
                <a:gd name="connsiteY389" fmla="*/ 3581 h 19998"/>
                <a:gd name="connsiteX390" fmla="*/ 7799 w 19998"/>
                <a:gd name="connsiteY390" fmla="*/ 3092 h 19998"/>
                <a:gd name="connsiteX391" fmla="*/ 9574 w 19998"/>
                <a:gd name="connsiteY391" fmla="*/ 2317 h 19998"/>
                <a:gd name="connsiteX392" fmla="*/ 9843 w 19998"/>
                <a:gd name="connsiteY392" fmla="*/ 1993 h 19998"/>
                <a:gd name="connsiteX393" fmla="*/ 9902 w 19998"/>
                <a:gd name="connsiteY393" fmla="*/ 2051 h 19998"/>
                <a:gd name="connsiteX394" fmla="*/ 10031 w 19998"/>
                <a:gd name="connsiteY394" fmla="*/ 2051 h 19998"/>
                <a:gd name="connsiteX395" fmla="*/ 9964 w 19998"/>
                <a:gd name="connsiteY395" fmla="*/ 1972 h 19998"/>
                <a:gd name="connsiteX396" fmla="*/ 9943 w 19998"/>
                <a:gd name="connsiteY396" fmla="*/ 1993 h 19998"/>
                <a:gd name="connsiteX397" fmla="*/ 9843 w 19998"/>
                <a:gd name="connsiteY397" fmla="*/ 1645 h 19998"/>
                <a:gd name="connsiteX398" fmla="*/ 9902 w 19998"/>
                <a:gd name="connsiteY398" fmla="*/ 1645 h 19998"/>
                <a:gd name="connsiteX399" fmla="*/ 9902 w 19998"/>
                <a:gd name="connsiteY399" fmla="*/ 1628 h 19998"/>
                <a:gd name="connsiteX400" fmla="*/ 9902 w 19998"/>
                <a:gd name="connsiteY400" fmla="*/ 1607 h 19998"/>
                <a:gd name="connsiteX401" fmla="*/ 9843 w 19998"/>
                <a:gd name="connsiteY401" fmla="*/ 1542 h 19998"/>
                <a:gd name="connsiteX402" fmla="*/ 9886 w 19998"/>
                <a:gd name="connsiteY402" fmla="*/ 1260 h 19998"/>
                <a:gd name="connsiteX403" fmla="*/ 9926 w 19998"/>
                <a:gd name="connsiteY403" fmla="*/ 1243 h 19998"/>
                <a:gd name="connsiteX404" fmla="*/ 9886 w 19998"/>
                <a:gd name="connsiteY404" fmla="*/ 815 h 19998"/>
                <a:gd name="connsiteX405" fmla="*/ 9902 w 19998"/>
                <a:gd name="connsiteY405" fmla="*/ 815 h 19998"/>
                <a:gd name="connsiteX406" fmla="*/ 9886 w 19998"/>
                <a:gd name="connsiteY406" fmla="*/ 484 h 19998"/>
                <a:gd name="connsiteX407" fmla="*/ 10645 w 19998"/>
                <a:gd name="connsiteY407" fmla="*/ 186 h 19998"/>
                <a:gd name="connsiteX408" fmla="*/ 11307 w 19998"/>
                <a:gd name="connsiteY408" fmla="*/ 0 h 19998"/>
                <a:gd name="connsiteX409" fmla="*/ 11431 w 19998"/>
                <a:gd name="connsiteY409" fmla="*/ 324 h 19998"/>
                <a:gd name="connsiteX410" fmla="*/ 11431 w 19998"/>
                <a:gd name="connsiteY410" fmla="*/ 630 h 19998"/>
                <a:gd name="connsiteX411" fmla="*/ 11577 w 19998"/>
                <a:gd name="connsiteY411" fmla="*/ 630 h 19998"/>
                <a:gd name="connsiteX412" fmla="*/ 11700 w 19998"/>
                <a:gd name="connsiteY412" fmla="*/ 832 h 19998"/>
                <a:gd name="connsiteX413" fmla="*/ 11822 w 19998"/>
                <a:gd name="connsiteY413" fmla="*/ 895 h 19998"/>
                <a:gd name="connsiteX414" fmla="*/ 12158 w 19998"/>
                <a:gd name="connsiteY414" fmla="*/ 670 h 19998"/>
                <a:gd name="connsiteX415" fmla="*/ 12279 w 19998"/>
                <a:gd name="connsiteY415" fmla="*/ 792 h 19998"/>
                <a:gd name="connsiteX416" fmla="*/ 12255 w 19998"/>
                <a:gd name="connsiteY416" fmla="*/ 815 h 19998"/>
                <a:gd name="connsiteX417" fmla="*/ 12360 w 19998"/>
                <a:gd name="connsiteY417" fmla="*/ 895 h 19998"/>
                <a:gd name="connsiteX418" fmla="*/ 12360 w 19998"/>
                <a:gd name="connsiteY418" fmla="*/ 912 h 19998"/>
                <a:gd name="connsiteX419" fmla="*/ 12339 w 19998"/>
                <a:gd name="connsiteY419" fmla="*/ 935 h 19998"/>
                <a:gd name="connsiteX420" fmla="*/ 12548 w 19998"/>
                <a:gd name="connsiteY420" fmla="*/ 1342 h 19998"/>
                <a:gd name="connsiteX421" fmla="*/ 12753 w 19998"/>
                <a:gd name="connsiteY421" fmla="*/ 1260 h 19998"/>
                <a:gd name="connsiteX422" fmla="*/ 12729 w 19998"/>
                <a:gd name="connsiteY422" fmla="*/ 1363 h 19998"/>
                <a:gd name="connsiteX423" fmla="*/ 12834 w 19998"/>
                <a:gd name="connsiteY423" fmla="*/ 1323 h 19998"/>
                <a:gd name="connsiteX424" fmla="*/ 12853 w 19998"/>
                <a:gd name="connsiteY424" fmla="*/ 1342 h 19998"/>
                <a:gd name="connsiteX425" fmla="*/ 12901 w 19998"/>
                <a:gd name="connsiteY425" fmla="*/ 1342 h 19998"/>
                <a:gd name="connsiteX426" fmla="*/ 13039 w 19998"/>
                <a:gd name="connsiteY426" fmla="*/ 1769 h 19998"/>
                <a:gd name="connsiteX427" fmla="*/ 13039 w 19998"/>
                <a:gd name="connsiteY427" fmla="*/ 1751 h 19998"/>
                <a:gd name="connsiteX428" fmla="*/ 13065 w 19998"/>
                <a:gd name="connsiteY428" fmla="*/ 1751 h 19998"/>
                <a:gd name="connsiteX429" fmla="*/ 13082 w 19998"/>
                <a:gd name="connsiteY429" fmla="*/ 1671 h 19998"/>
                <a:gd name="connsiteX430" fmla="*/ 13186 w 19998"/>
                <a:gd name="connsiteY430" fmla="*/ 1645 h 19998"/>
                <a:gd name="connsiteX431" fmla="*/ 13203 w 19998"/>
                <a:gd name="connsiteY431" fmla="*/ 1671 h 19998"/>
                <a:gd name="connsiteX432" fmla="*/ 13203 w 19998"/>
                <a:gd name="connsiteY432" fmla="*/ 1645 h 19998"/>
                <a:gd name="connsiteX433" fmla="*/ 13267 w 19998"/>
                <a:gd name="connsiteY433" fmla="*/ 1645 h 19998"/>
                <a:gd name="connsiteX434" fmla="*/ 13267 w 19998"/>
                <a:gd name="connsiteY434" fmla="*/ 1671 h 19998"/>
                <a:gd name="connsiteX435" fmla="*/ 13308 w 19998"/>
                <a:gd name="connsiteY435" fmla="*/ 1687 h 19998"/>
                <a:gd name="connsiteX436" fmla="*/ 13308 w 19998"/>
                <a:gd name="connsiteY436" fmla="*/ 1711 h 19998"/>
                <a:gd name="connsiteX437" fmla="*/ 13515 w 19998"/>
                <a:gd name="connsiteY437" fmla="*/ 1628 h 19998"/>
                <a:gd name="connsiteX438" fmla="*/ 13598 w 19998"/>
                <a:gd name="connsiteY438" fmla="*/ 1751 h 19998"/>
                <a:gd name="connsiteX439" fmla="*/ 13660 w 19998"/>
                <a:gd name="connsiteY439" fmla="*/ 1769 h 19998"/>
                <a:gd name="connsiteX440" fmla="*/ 13660 w 19998"/>
                <a:gd name="connsiteY440" fmla="*/ 1833 h 19998"/>
                <a:gd name="connsiteX441" fmla="*/ 13677 w 19998"/>
                <a:gd name="connsiteY441" fmla="*/ 1833 h 19998"/>
                <a:gd name="connsiteX442" fmla="*/ 13677 w 19998"/>
                <a:gd name="connsiteY442" fmla="*/ 1849 h 19998"/>
                <a:gd name="connsiteX443" fmla="*/ 13725 w 19998"/>
                <a:gd name="connsiteY443" fmla="*/ 1849 h 19998"/>
                <a:gd name="connsiteX444" fmla="*/ 13703 w 19998"/>
                <a:gd name="connsiteY444" fmla="*/ 1833 h 19998"/>
                <a:gd name="connsiteX445" fmla="*/ 13725 w 19998"/>
                <a:gd name="connsiteY445" fmla="*/ 1791 h 19998"/>
                <a:gd name="connsiteX446" fmla="*/ 13808 w 19998"/>
                <a:gd name="connsiteY446" fmla="*/ 1873 h 19998"/>
                <a:gd name="connsiteX447" fmla="*/ 13725 w 19998"/>
                <a:gd name="connsiteY447" fmla="*/ 2155 h 19998"/>
                <a:gd name="connsiteX448" fmla="*/ 13725 w 19998"/>
                <a:gd name="connsiteY448" fmla="*/ 2138 h 19998"/>
                <a:gd name="connsiteX449" fmla="*/ 13784 w 19998"/>
                <a:gd name="connsiteY449" fmla="*/ 2155 h 19998"/>
                <a:gd name="connsiteX450" fmla="*/ 13825 w 19998"/>
                <a:gd name="connsiteY450" fmla="*/ 2301 h 19998"/>
                <a:gd name="connsiteX451" fmla="*/ 13703 w 19998"/>
                <a:gd name="connsiteY451" fmla="*/ 2420 h 19998"/>
                <a:gd name="connsiteX452" fmla="*/ 13741 w 19998"/>
                <a:gd name="connsiteY452" fmla="*/ 2463 h 19998"/>
                <a:gd name="connsiteX453" fmla="*/ 13703 w 19998"/>
                <a:gd name="connsiteY453" fmla="*/ 2503 h 19998"/>
                <a:gd name="connsiteX454" fmla="*/ 13784 w 19998"/>
                <a:gd name="connsiteY454" fmla="*/ 2519 h 19998"/>
                <a:gd name="connsiteX455" fmla="*/ 13784 w 19998"/>
                <a:gd name="connsiteY455" fmla="*/ 2540 h 19998"/>
                <a:gd name="connsiteX456" fmla="*/ 13849 w 19998"/>
                <a:gd name="connsiteY456" fmla="*/ 2540 h 19998"/>
                <a:gd name="connsiteX457" fmla="*/ 14280 w 19998"/>
                <a:gd name="connsiteY457" fmla="*/ 2540 h 19998"/>
                <a:gd name="connsiteX458" fmla="*/ 14527 w 19998"/>
                <a:gd name="connsiteY458" fmla="*/ 2437 h 19998"/>
                <a:gd name="connsiteX459" fmla="*/ 14527 w 19998"/>
                <a:gd name="connsiteY459" fmla="*/ 2218 h 19998"/>
                <a:gd name="connsiteX460" fmla="*/ 14715 w 19998"/>
                <a:gd name="connsiteY460" fmla="*/ 2051 h 19998"/>
                <a:gd name="connsiteX461" fmla="*/ 14815 w 19998"/>
                <a:gd name="connsiteY461" fmla="*/ 2115 h 19998"/>
                <a:gd name="connsiteX462" fmla="*/ 14775 w 19998"/>
                <a:gd name="connsiteY462" fmla="*/ 2138 h 19998"/>
                <a:gd name="connsiteX463" fmla="*/ 14796 w 19998"/>
                <a:gd name="connsiteY463" fmla="*/ 2218 h 19998"/>
                <a:gd name="connsiteX464" fmla="*/ 14756 w 19998"/>
                <a:gd name="connsiteY464" fmla="*/ 2195 h 19998"/>
                <a:gd name="connsiteX465" fmla="*/ 14732 w 19998"/>
                <a:gd name="connsiteY465" fmla="*/ 2218 h 19998"/>
                <a:gd name="connsiteX466" fmla="*/ 14756 w 19998"/>
                <a:gd name="connsiteY466" fmla="*/ 2237 h 19998"/>
                <a:gd name="connsiteX467" fmla="*/ 14732 w 19998"/>
                <a:gd name="connsiteY467" fmla="*/ 2275 h 19998"/>
                <a:gd name="connsiteX468" fmla="*/ 14715 w 19998"/>
                <a:gd name="connsiteY468" fmla="*/ 2275 h 19998"/>
                <a:gd name="connsiteX469" fmla="*/ 14756 w 19998"/>
                <a:gd name="connsiteY469" fmla="*/ 2341 h 19998"/>
                <a:gd name="connsiteX470" fmla="*/ 14675 w 19998"/>
                <a:gd name="connsiteY470" fmla="*/ 2519 h 19998"/>
                <a:gd name="connsiteX471" fmla="*/ 14815 w 19998"/>
                <a:gd name="connsiteY471" fmla="*/ 2622 h 19998"/>
                <a:gd name="connsiteX472" fmla="*/ 14796 w 19998"/>
                <a:gd name="connsiteY472" fmla="*/ 2904 h 19998"/>
                <a:gd name="connsiteX473" fmla="*/ 14918 w 19998"/>
                <a:gd name="connsiteY473" fmla="*/ 2904 h 19998"/>
                <a:gd name="connsiteX474" fmla="*/ 14918 w 19998"/>
                <a:gd name="connsiteY474" fmla="*/ 2867 h 19998"/>
                <a:gd name="connsiteX475" fmla="*/ 15001 w 19998"/>
                <a:gd name="connsiteY475" fmla="*/ 2888 h 19998"/>
                <a:gd name="connsiteX476" fmla="*/ 15230 w 19998"/>
                <a:gd name="connsiteY476" fmla="*/ 3074 h 19998"/>
                <a:gd name="connsiteX477" fmla="*/ 15249 w 19998"/>
                <a:gd name="connsiteY477" fmla="*/ 3050 h 19998"/>
                <a:gd name="connsiteX478" fmla="*/ 15249 w 19998"/>
                <a:gd name="connsiteY478" fmla="*/ 3114 h 19998"/>
                <a:gd name="connsiteX479" fmla="*/ 15330 w 19998"/>
                <a:gd name="connsiteY479" fmla="*/ 3114 h 19998"/>
                <a:gd name="connsiteX480" fmla="*/ 15418 w 19998"/>
                <a:gd name="connsiteY480" fmla="*/ 3114 h 19998"/>
                <a:gd name="connsiteX481" fmla="*/ 15499 w 19998"/>
                <a:gd name="connsiteY481" fmla="*/ 3196 h 19998"/>
                <a:gd name="connsiteX482" fmla="*/ 15475 w 19998"/>
                <a:gd name="connsiteY482" fmla="*/ 3252 h 19998"/>
                <a:gd name="connsiteX483" fmla="*/ 15499 w 19998"/>
                <a:gd name="connsiteY483" fmla="*/ 3295 h 19998"/>
                <a:gd name="connsiteX484" fmla="*/ 15499 w 19998"/>
                <a:gd name="connsiteY484" fmla="*/ 3276 h 19998"/>
                <a:gd name="connsiteX485" fmla="*/ 15599 w 19998"/>
                <a:gd name="connsiteY485" fmla="*/ 3276 h 19998"/>
                <a:gd name="connsiteX486" fmla="*/ 15704 w 19998"/>
                <a:gd name="connsiteY486" fmla="*/ 3374 h 19998"/>
                <a:gd name="connsiteX487" fmla="*/ 15682 w 19998"/>
                <a:gd name="connsiteY487" fmla="*/ 3414 h 19998"/>
                <a:gd name="connsiteX488" fmla="*/ 15723 w 19998"/>
                <a:gd name="connsiteY488" fmla="*/ 3478 h 19998"/>
                <a:gd name="connsiteX489" fmla="*/ 15704 w 19998"/>
                <a:gd name="connsiteY489" fmla="*/ 3497 h 19998"/>
                <a:gd name="connsiteX490" fmla="*/ 15747 w 19998"/>
                <a:gd name="connsiteY490" fmla="*/ 3534 h 19998"/>
                <a:gd name="connsiteX491" fmla="*/ 15747 w 19998"/>
                <a:gd name="connsiteY491" fmla="*/ 3518 h 19998"/>
                <a:gd name="connsiteX492" fmla="*/ 15935 w 19998"/>
                <a:gd name="connsiteY492" fmla="*/ 3478 h 19998"/>
                <a:gd name="connsiteX493" fmla="*/ 15935 w 19998"/>
                <a:gd name="connsiteY493" fmla="*/ 3518 h 19998"/>
                <a:gd name="connsiteX494" fmla="*/ 15951 w 19998"/>
                <a:gd name="connsiteY494" fmla="*/ 3518 h 19998"/>
                <a:gd name="connsiteX495" fmla="*/ 15992 w 19998"/>
                <a:gd name="connsiteY495" fmla="*/ 3414 h 19998"/>
                <a:gd name="connsiteX496" fmla="*/ 16156 w 19998"/>
                <a:gd name="connsiteY496" fmla="*/ 3414 h 19998"/>
                <a:gd name="connsiteX497" fmla="*/ 16156 w 19998"/>
                <a:gd name="connsiteY497" fmla="*/ 3374 h 19998"/>
                <a:gd name="connsiteX498" fmla="*/ 16302 w 19998"/>
                <a:gd name="connsiteY498" fmla="*/ 3436 h 19998"/>
                <a:gd name="connsiteX499" fmla="*/ 16285 w 19998"/>
                <a:gd name="connsiteY499" fmla="*/ 3454 h 19998"/>
                <a:gd name="connsiteX500" fmla="*/ 16366 w 19998"/>
                <a:gd name="connsiteY500" fmla="*/ 3518 h 19998"/>
                <a:gd name="connsiteX501" fmla="*/ 16490 w 19998"/>
                <a:gd name="connsiteY501" fmla="*/ 3518 h 19998"/>
                <a:gd name="connsiteX502" fmla="*/ 16506 w 19998"/>
                <a:gd name="connsiteY502" fmla="*/ 3600 h 19998"/>
                <a:gd name="connsiteX503" fmla="*/ 16590 w 19998"/>
                <a:gd name="connsiteY503" fmla="*/ 3624 h 19998"/>
                <a:gd name="connsiteX504" fmla="*/ 16611 w 19998"/>
                <a:gd name="connsiteY504" fmla="*/ 3581 h 19998"/>
                <a:gd name="connsiteX505" fmla="*/ 16694 w 19998"/>
                <a:gd name="connsiteY505" fmla="*/ 3600 h 19998"/>
                <a:gd name="connsiteX506" fmla="*/ 16694 w 19998"/>
                <a:gd name="connsiteY506" fmla="*/ 3560 h 19998"/>
                <a:gd name="connsiteX507" fmla="*/ 16716 w 19998"/>
                <a:gd name="connsiteY507" fmla="*/ 3560 h 19998"/>
                <a:gd name="connsiteX508" fmla="*/ 16716 w 19998"/>
                <a:gd name="connsiteY508" fmla="*/ 3518 h 19998"/>
                <a:gd name="connsiteX509" fmla="*/ 16759 w 19998"/>
                <a:gd name="connsiteY509" fmla="*/ 3497 h 19998"/>
                <a:gd name="connsiteX510" fmla="*/ 16759 w 19998"/>
                <a:gd name="connsiteY510" fmla="*/ 3478 h 19998"/>
                <a:gd name="connsiteX511" fmla="*/ 16940 w 19998"/>
                <a:gd name="connsiteY511" fmla="*/ 3478 h 19998"/>
                <a:gd name="connsiteX512" fmla="*/ 17085 w 19998"/>
                <a:gd name="connsiteY512" fmla="*/ 3560 h 19998"/>
                <a:gd name="connsiteX513" fmla="*/ 17085 w 19998"/>
                <a:gd name="connsiteY513" fmla="*/ 3534 h 19998"/>
                <a:gd name="connsiteX514" fmla="*/ 17192 w 19998"/>
                <a:gd name="connsiteY514" fmla="*/ 3518 h 19998"/>
                <a:gd name="connsiteX515" fmla="*/ 17192 w 19998"/>
                <a:gd name="connsiteY515" fmla="*/ 3534 h 19998"/>
                <a:gd name="connsiteX516" fmla="*/ 17373 w 19998"/>
                <a:gd name="connsiteY516" fmla="*/ 3640 h 19998"/>
                <a:gd name="connsiteX517" fmla="*/ 17354 w 19998"/>
                <a:gd name="connsiteY517" fmla="*/ 3663 h 19998"/>
                <a:gd name="connsiteX518" fmla="*/ 17437 w 19998"/>
                <a:gd name="connsiteY518" fmla="*/ 3783 h 19998"/>
                <a:gd name="connsiteX519" fmla="*/ 17397 w 19998"/>
                <a:gd name="connsiteY519" fmla="*/ 3783 h 19998"/>
                <a:gd name="connsiteX520" fmla="*/ 17414 w 19998"/>
                <a:gd name="connsiteY520" fmla="*/ 3826 h 19998"/>
                <a:gd name="connsiteX521" fmla="*/ 17437 w 19998"/>
                <a:gd name="connsiteY521" fmla="*/ 3826 h 19998"/>
                <a:gd name="connsiteX522" fmla="*/ 17602 w 19998"/>
                <a:gd name="connsiteY522" fmla="*/ 4028 h 19998"/>
                <a:gd name="connsiteX523" fmla="*/ 17623 w 19998"/>
                <a:gd name="connsiteY523" fmla="*/ 4091 h 19998"/>
                <a:gd name="connsiteX524" fmla="*/ 17642 w 19998"/>
                <a:gd name="connsiteY524" fmla="*/ 4091 h 19998"/>
                <a:gd name="connsiteX525" fmla="*/ 17683 w 19998"/>
                <a:gd name="connsiteY525" fmla="*/ 4211 h 19998"/>
                <a:gd name="connsiteX526" fmla="*/ 17849 w 19998"/>
                <a:gd name="connsiteY526" fmla="*/ 4211 h 19998"/>
                <a:gd name="connsiteX527" fmla="*/ 17849 w 19998"/>
                <a:gd name="connsiteY527" fmla="*/ 4171 h 19998"/>
                <a:gd name="connsiteX528" fmla="*/ 17871 w 19998"/>
                <a:gd name="connsiteY528" fmla="*/ 4171 h 19998"/>
                <a:gd name="connsiteX529" fmla="*/ 17830 w 19998"/>
                <a:gd name="connsiteY529" fmla="*/ 4091 h 19998"/>
                <a:gd name="connsiteX530" fmla="*/ 17871 w 19998"/>
                <a:gd name="connsiteY530" fmla="*/ 4065 h 19998"/>
                <a:gd name="connsiteX531" fmla="*/ 17935 w 19998"/>
                <a:gd name="connsiteY531" fmla="*/ 4091 h 19998"/>
                <a:gd name="connsiteX532" fmla="*/ 17976 w 19998"/>
                <a:gd name="connsiteY532" fmla="*/ 4065 h 19998"/>
                <a:gd name="connsiteX533" fmla="*/ 18019 w 19998"/>
                <a:gd name="connsiteY533" fmla="*/ 4091 h 19998"/>
                <a:gd name="connsiteX534" fmla="*/ 18140 w 19998"/>
                <a:gd name="connsiteY534" fmla="*/ 4131 h 19998"/>
                <a:gd name="connsiteX535" fmla="*/ 18183 w 19998"/>
                <a:gd name="connsiteY535" fmla="*/ 4293 h 19998"/>
                <a:gd name="connsiteX536" fmla="*/ 18200 w 19998"/>
                <a:gd name="connsiteY536" fmla="*/ 4293 h 19998"/>
                <a:gd name="connsiteX537" fmla="*/ 18223 w 19998"/>
                <a:gd name="connsiteY537" fmla="*/ 4211 h 19998"/>
                <a:gd name="connsiteX538" fmla="*/ 18240 w 19998"/>
                <a:gd name="connsiteY538" fmla="*/ 4211 h 19998"/>
                <a:gd name="connsiteX539" fmla="*/ 18240 w 19998"/>
                <a:gd name="connsiteY539" fmla="*/ 4230 h 19998"/>
                <a:gd name="connsiteX540" fmla="*/ 18281 w 19998"/>
                <a:gd name="connsiteY540" fmla="*/ 4230 h 19998"/>
                <a:gd name="connsiteX541" fmla="*/ 18328 w 19998"/>
                <a:gd name="connsiteY541" fmla="*/ 4270 h 19998"/>
                <a:gd name="connsiteX542" fmla="*/ 18369 w 19998"/>
                <a:gd name="connsiteY542" fmla="*/ 4253 h 19998"/>
                <a:gd name="connsiteX543" fmla="*/ 18388 w 19998"/>
                <a:gd name="connsiteY543" fmla="*/ 4270 h 19998"/>
                <a:gd name="connsiteX544" fmla="*/ 18531 w 19998"/>
                <a:gd name="connsiteY544" fmla="*/ 4253 h 19998"/>
                <a:gd name="connsiteX545" fmla="*/ 18531 w 19998"/>
                <a:gd name="connsiteY545" fmla="*/ 4270 h 19998"/>
                <a:gd name="connsiteX546" fmla="*/ 18631 w 19998"/>
                <a:gd name="connsiteY546" fmla="*/ 4211 h 19998"/>
                <a:gd name="connsiteX547" fmla="*/ 18631 w 19998"/>
                <a:gd name="connsiteY547" fmla="*/ 4131 h 19998"/>
                <a:gd name="connsiteX548" fmla="*/ 18762 w 19998"/>
                <a:gd name="connsiteY548" fmla="*/ 4108 h 19998"/>
                <a:gd name="connsiteX549" fmla="*/ 18778 w 19998"/>
                <a:gd name="connsiteY549" fmla="*/ 4148 h 19998"/>
                <a:gd name="connsiteX550" fmla="*/ 18821 w 19998"/>
                <a:gd name="connsiteY550" fmla="*/ 4131 h 19998"/>
                <a:gd name="connsiteX551" fmla="*/ 18943 w 19998"/>
                <a:gd name="connsiteY551" fmla="*/ 4333 h 19998"/>
                <a:gd name="connsiteX552" fmla="*/ 19047 w 19998"/>
                <a:gd name="connsiteY552" fmla="*/ 4333 h 19998"/>
                <a:gd name="connsiteX553" fmla="*/ 19064 w 19998"/>
                <a:gd name="connsiteY553" fmla="*/ 4392 h 19998"/>
                <a:gd name="connsiteX554" fmla="*/ 19152 w 19998"/>
                <a:gd name="connsiteY554" fmla="*/ 4392 h 19998"/>
                <a:gd name="connsiteX555" fmla="*/ 19152 w 19998"/>
                <a:gd name="connsiteY555" fmla="*/ 4373 h 19998"/>
                <a:gd name="connsiteX556" fmla="*/ 19212 w 19998"/>
                <a:gd name="connsiteY556" fmla="*/ 4373 h 19998"/>
                <a:gd name="connsiteX557" fmla="*/ 19212 w 19998"/>
                <a:gd name="connsiteY557" fmla="*/ 4392 h 19998"/>
                <a:gd name="connsiteX558" fmla="*/ 19317 w 19998"/>
                <a:gd name="connsiteY558" fmla="*/ 4333 h 19998"/>
                <a:gd name="connsiteX559" fmla="*/ 19417 w 19998"/>
                <a:gd name="connsiteY559" fmla="*/ 4392 h 19998"/>
                <a:gd name="connsiteX560" fmla="*/ 19443 w 19998"/>
                <a:gd name="connsiteY560" fmla="*/ 4373 h 19998"/>
                <a:gd name="connsiteX561" fmla="*/ 19500 w 19998"/>
                <a:gd name="connsiteY561" fmla="*/ 4373 h 19998"/>
                <a:gd name="connsiteX562" fmla="*/ 19521 w 19998"/>
                <a:gd name="connsiteY562" fmla="*/ 4352 h 19998"/>
                <a:gd name="connsiteX563" fmla="*/ 19998 w 19998"/>
                <a:gd name="connsiteY563" fmla="*/ 4512 h 19998"/>
                <a:gd name="connsiteX564" fmla="*/ 19750 w 19998"/>
                <a:gd name="connsiteY564" fmla="*/ 4939 h 19998"/>
                <a:gd name="connsiteX565" fmla="*/ 19712 w 19998"/>
                <a:gd name="connsiteY565" fmla="*/ 4939 h 19998"/>
                <a:gd name="connsiteX566" fmla="*/ 19686 w 19998"/>
                <a:gd name="connsiteY566" fmla="*/ 5003 h 19998"/>
                <a:gd name="connsiteX567" fmla="*/ 19645 w 19998"/>
                <a:gd name="connsiteY567" fmla="*/ 5003 h 19998"/>
                <a:gd name="connsiteX568" fmla="*/ 19131 w 19998"/>
                <a:gd name="connsiteY568" fmla="*/ 6512 h 19998"/>
                <a:gd name="connsiteX569" fmla="*/ 19236 w 19998"/>
                <a:gd name="connsiteY569" fmla="*/ 7750 h 19998"/>
                <a:gd name="connsiteX570" fmla="*/ 19212 w 19998"/>
                <a:gd name="connsiteY570" fmla="*/ 7750 h 19998"/>
                <a:gd name="connsiteX571" fmla="*/ 19090 w 19998"/>
                <a:gd name="connsiteY571" fmla="*/ 7870 h 19998"/>
                <a:gd name="connsiteX572" fmla="*/ 19152 w 19998"/>
                <a:gd name="connsiteY572" fmla="*/ 7853 h 19998"/>
                <a:gd name="connsiteX573" fmla="*/ 19064 w 19998"/>
                <a:gd name="connsiteY573" fmla="*/ 7973 h 19998"/>
                <a:gd name="connsiteX574" fmla="*/ 18983 w 19998"/>
                <a:gd name="connsiteY574" fmla="*/ 7973 h 19998"/>
                <a:gd name="connsiteX575" fmla="*/ 18714 w 19998"/>
                <a:gd name="connsiteY575" fmla="*/ 8135 h 19998"/>
                <a:gd name="connsiteX576" fmla="*/ 18695 w 19998"/>
                <a:gd name="connsiteY576" fmla="*/ 8093 h 19998"/>
                <a:gd name="connsiteX577" fmla="*/ 18614 w 19998"/>
                <a:gd name="connsiteY577" fmla="*/ 7997 h 19998"/>
                <a:gd name="connsiteX578" fmla="*/ 18304 w 19998"/>
                <a:gd name="connsiteY57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763 w 19998"/>
                <a:gd name="connsiteY144" fmla="*/ 17333 h 19998"/>
                <a:gd name="connsiteX145" fmla="*/ 15763 w 19998"/>
                <a:gd name="connsiteY145" fmla="*/ 17352 h 19998"/>
                <a:gd name="connsiteX146" fmla="*/ 15663 w 19998"/>
                <a:gd name="connsiteY146" fmla="*/ 17187 h 19998"/>
                <a:gd name="connsiteX147" fmla="*/ 15556 w 19998"/>
                <a:gd name="connsiteY147" fmla="*/ 17187 h 19998"/>
                <a:gd name="connsiteX148" fmla="*/ 15518 w 19998"/>
                <a:gd name="connsiteY148" fmla="*/ 17124 h 19998"/>
                <a:gd name="connsiteX149" fmla="*/ 15518 w 19998"/>
                <a:gd name="connsiteY149" fmla="*/ 17312 h 19998"/>
                <a:gd name="connsiteX150" fmla="*/ 15582 w 19998"/>
                <a:gd name="connsiteY150" fmla="*/ 17312 h 19998"/>
                <a:gd name="connsiteX151" fmla="*/ 15599 w 19998"/>
                <a:gd name="connsiteY151" fmla="*/ 17472 h 19998"/>
                <a:gd name="connsiteX152" fmla="*/ 15475 w 19998"/>
                <a:gd name="connsiteY152" fmla="*/ 17495 h 19998"/>
                <a:gd name="connsiteX153" fmla="*/ 15370 w 19998"/>
                <a:gd name="connsiteY153" fmla="*/ 17415 h 19998"/>
                <a:gd name="connsiteX154" fmla="*/ 15249 w 19998"/>
                <a:gd name="connsiteY154" fmla="*/ 17535 h 19998"/>
                <a:gd name="connsiteX155" fmla="*/ 15313 w 19998"/>
                <a:gd name="connsiteY155" fmla="*/ 17577 h 19998"/>
                <a:gd name="connsiteX156" fmla="*/ 15230 w 19998"/>
                <a:gd name="connsiteY156" fmla="*/ 17655 h 19998"/>
                <a:gd name="connsiteX157" fmla="*/ 14937 w 19998"/>
                <a:gd name="connsiteY157" fmla="*/ 17617 h 19998"/>
                <a:gd name="connsiteX158" fmla="*/ 14918 w 19998"/>
                <a:gd name="connsiteY158" fmla="*/ 17495 h 19998"/>
                <a:gd name="connsiteX159" fmla="*/ 14856 w 19998"/>
                <a:gd name="connsiteY159" fmla="*/ 17495 h 19998"/>
                <a:gd name="connsiteX160" fmla="*/ 14856 w 19998"/>
                <a:gd name="connsiteY160" fmla="*/ 17617 h 19998"/>
                <a:gd name="connsiteX161" fmla="*/ 14775 w 19998"/>
                <a:gd name="connsiteY161" fmla="*/ 17577 h 19998"/>
                <a:gd name="connsiteX162" fmla="*/ 14796 w 19998"/>
                <a:gd name="connsiteY162" fmla="*/ 17432 h 19998"/>
                <a:gd name="connsiteX163" fmla="*/ 14199 w 19998"/>
                <a:gd name="connsiteY163" fmla="*/ 17389 h 19998"/>
                <a:gd name="connsiteX164" fmla="*/ 14010 w 19998"/>
                <a:gd name="connsiteY164" fmla="*/ 17286 h 19998"/>
                <a:gd name="connsiteX165" fmla="*/ 14053 w 19998"/>
                <a:gd name="connsiteY165" fmla="*/ 17248 h 19998"/>
                <a:gd name="connsiteX166" fmla="*/ 13972 w 19998"/>
                <a:gd name="connsiteY166" fmla="*/ 17166 h 19998"/>
                <a:gd name="connsiteX167" fmla="*/ 12524 w 19998"/>
                <a:gd name="connsiteY167" fmla="*/ 17981 h 19998"/>
                <a:gd name="connsiteX168" fmla="*/ 12279 w 19998"/>
                <a:gd name="connsiteY168" fmla="*/ 18327 h 19998"/>
                <a:gd name="connsiteX169" fmla="*/ 12174 w 19998"/>
                <a:gd name="connsiteY169" fmla="*/ 18327 h 19998"/>
                <a:gd name="connsiteX170" fmla="*/ 12196 w 19998"/>
                <a:gd name="connsiteY170" fmla="*/ 18592 h 19998"/>
                <a:gd name="connsiteX171" fmla="*/ 12158 w 19998"/>
                <a:gd name="connsiteY171" fmla="*/ 18571 h 19998"/>
                <a:gd name="connsiteX172" fmla="*/ 12115 w 19998"/>
                <a:gd name="connsiteY172" fmla="*/ 18550 h 19998"/>
                <a:gd name="connsiteX173" fmla="*/ 12196 w 19998"/>
                <a:gd name="connsiteY173" fmla="*/ 18837 h 19998"/>
                <a:gd name="connsiteX174" fmla="*/ 12255 w 19998"/>
                <a:gd name="connsiteY174" fmla="*/ 19528 h 19998"/>
                <a:gd name="connsiteX175" fmla="*/ 12360 w 19998"/>
                <a:gd name="connsiteY175" fmla="*/ 19650 h 19998"/>
                <a:gd name="connsiteX176" fmla="*/ 12443 w 19998"/>
                <a:gd name="connsiteY176" fmla="*/ 19749 h 19998"/>
                <a:gd name="connsiteX177" fmla="*/ 12279 w 19998"/>
                <a:gd name="connsiteY177" fmla="*/ 19772 h 19998"/>
                <a:gd name="connsiteX178" fmla="*/ 12215 w 19998"/>
                <a:gd name="connsiteY178" fmla="*/ 19669 h 19998"/>
                <a:gd name="connsiteX179" fmla="*/ 12158 w 19998"/>
                <a:gd name="connsiteY179" fmla="*/ 19690 h 19998"/>
                <a:gd name="connsiteX180" fmla="*/ 12010 w 19998"/>
                <a:gd name="connsiteY180" fmla="*/ 19669 h 19998"/>
                <a:gd name="connsiteX181" fmla="*/ 12010 w 19998"/>
                <a:gd name="connsiteY181" fmla="*/ 19706 h 19998"/>
                <a:gd name="connsiteX182" fmla="*/ 11927 w 19998"/>
                <a:gd name="connsiteY182" fmla="*/ 19690 h 19998"/>
                <a:gd name="connsiteX183" fmla="*/ 11741 w 19998"/>
                <a:gd name="connsiteY183" fmla="*/ 19810 h 19998"/>
                <a:gd name="connsiteX184" fmla="*/ 11577 w 19998"/>
                <a:gd name="connsiteY184" fmla="*/ 19810 h 19998"/>
                <a:gd name="connsiteX185" fmla="*/ 11577 w 19998"/>
                <a:gd name="connsiteY185" fmla="*/ 19875 h 19998"/>
                <a:gd name="connsiteX186" fmla="*/ 11388 w 19998"/>
                <a:gd name="connsiteY186" fmla="*/ 19934 h 19998"/>
                <a:gd name="connsiteX187" fmla="*/ 11348 w 19998"/>
                <a:gd name="connsiteY187" fmla="*/ 19998 h 19998"/>
                <a:gd name="connsiteX188" fmla="*/ 10645 w 19998"/>
                <a:gd name="connsiteY188" fmla="*/ 19810 h 19998"/>
                <a:gd name="connsiteX189" fmla="*/ 10441 w 19998"/>
                <a:gd name="connsiteY189" fmla="*/ 19955 h 19998"/>
                <a:gd name="connsiteX190" fmla="*/ 10295 w 19998"/>
                <a:gd name="connsiteY190" fmla="*/ 19732 h 19998"/>
                <a:gd name="connsiteX191" fmla="*/ 9964 w 19998"/>
                <a:gd name="connsiteY191" fmla="*/ 19626 h 19998"/>
                <a:gd name="connsiteX192" fmla="*/ 9990 w 19998"/>
                <a:gd name="connsiteY192" fmla="*/ 19467 h 19998"/>
                <a:gd name="connsiteX193" fmla="*/ 9533 w 19998"/>
                <a:gd name="connsiteY193" fmla="*/ 19262 h 19998"/>
                <a:gd name="connsiteX194" fmla="*/ 9452 w 19998"/>
                <a:gd name="connsiteY194" fmla="*/ 19368 h 19998"/>
                <a:gd name="connsiteX195" fmla="*/ 9288 w 19998"/>
                <a:gd name="connsiteY195" fmla="*/ 19076 h 19998"/>
                <a:gd name="connsiteX196" fmla="*/ 8935 w 19998"/>
                <a:gd name="connsiteY196" fmla="*/ 19076 h 19998"/>
                <a:gd name="connsiteX197" fmla="*/ 8478 w 19998"/>
                <a:gd name="connsiteY197" fmla="*/ 18837 h 19998"/>
                <a:gd name="connsiteX198" fmla="*/ 8357 w 19998"/>
                <a:gd name="connsiteY198" fmla="*/ 18820 h 19998"/>
                <a:gd name="connsiteX199" fmla="*/ 8169 w 19998"/>
                <a:gd name="connsiteY199" fmla="*/ 18773 h 19998"/>
                <a:gd name="connsiteX200" fmla="*/ 8128 w 19998"/>
                <a:gd name="connsiteY200" fmla="*/ 18820 h 19998"/>
                <a:gd name="connsiteX201" fmla="*/ 8128 w 19998"/>
                <a:gd name="connsiteY201" fmla="*/ 18957 h 19998"/>
                <a:gd name="connsiteX202" fmla="*/ 8150 w 19998"/>
                <a:gd name="connsiteY202" fmla="*/ 19142 h 19998"/>
                <a:gd name="connsiteX203" fmla="*/ 8007 w 19998"/>
                <a:gd name="connsiteY203" fmla="*/ 19119 h 19998"/>
                <a:gd name="connsiteX204" fmla="*/ 7676 w 19998"/>
                <a:gd name="connsiteY204" fmla="*/ 19119 h 19998"/>
                <a:gd name="connsiteX205" fmla="*/ 7511 w 19998"/>
                <a:gd name="connsiteY205" fmla="*/ 19159 h 19998"/>
                <a:gd name="connsiteX206" fmla="*/ 6892 w 19998"/>
                <a:gd name="connsiteY206" fmla="*/ 19102 h 19998"/>
                <a:gd name="connsiteX207" fmla="*/ 6730 w 19998"/>
                <a:gd name="connsiteY207" fmla="*/ 18877 h 19998"/>
                <a:gd name="connsiteX208" fmla="*/ 6599 w 19998"/>
                <a:gd name="connsiteY208" fmla="*/ 18837 h 19998"/>
                <a:gd name="connsiteX209" fmla="*/ 6478 w 19998"/>
                <a:gd name="connsiteY209" fmla="*/ 18731 h 19998"/>
                <a:gd name="connsiteX210" fmla="*/ 6254 w 19998"/>
                <a:gd name="connsiteY210" fmla="*/ 18858 h 19998"/>
                <a:gd name="connsiteX211" fmla="*/ 6149 w 19998"/>
                <a:gd name="connsiteY211" fmla="*/ 18773 h 19998"/>
                <a:gd name="connsiteX212" fmla="*/ 6066 w 19998"/>
                <a:gd name="connsiteY212" fmla="*/ 18877 h 19998"/>
                <a:gd name="connsiteX213" fmla="*/ 5861 w 19998"/>
                <a:gd name="connsiteY213" fmla="*/ 18632 h 19998"/>
                <a:gd name="connsiteX214" fmla="*/ 5732 w 19998"/>
                <a:gd name="connsiteY214" fmla="*/ 18447 h 19998"/>
                <a:gd name="connsiteX215" fmla="*/ 5075 w 19998"/>
                <a:gd name="connsiteY215" fmla="*/ 18310 h 19998"/>
                <a:gd name="connsiteX216" fmla="*/ 4806 w 19998"/>
                <a:gd name="connsiteY216" fmla="*/ 18165 h 19998"/>
                <a:gd name="connsiteX217" fmla="*/ 4725 w 19998"/>
                <a:gd name="connsiteY217" fmla="*/ 18247 h 19998"/>
                <a:gd name="connsiteX218" fmla="*/ 4515 w 19998"/>
                <a:gd name="connsiteY218" fmla="*/ 18101 h 19998"/>
                <a:gd name="connsiteX219" fmla="*/ 4684 w 19998"/>
                <a:gd name="connsiteY219" fmla="*/ 17737 h 19998"/>
                <a:gd name="connsiteX220" fmla="*/ 4415 w 19998"/>
                <a:gd name="connsiteY220" fmla="*/ 17634 h 19998"/>
                <a:gd name="connsiteX221" fmla="*/ 4294 w 19998"/>
                <a:gd name="connsiteY221" fmla="*/ 17594 h 19998"/>
                <a:gd name="connsiteX222" fmla="*/ 4103 w 19998"/>
                <a:gd name="connsiteY222" fmla="*/ 17617 h 19998"/>
                <a:gd name="connsiteX223" fmla="*/ 4063 w 19998"/>
                <a:gd name="connsiteY223" fmla="*/ 17495 h 19998"/>
                <a:gd name="connsiteX224" fmla="*/ 4025 w 19998"/>
                <a:gd name="connsiteY224" fmla="*/ 17432 h 19998"/>
                <a:gd name="connsiteX225" fmla="*/ 4251 w 19998"/>
                <a:gd name="connsiteY225" fmla="*/ 17389 h 19998"/>
                <a:gd name="connsiteX226" fmla="*/ 4251 w 19998"/>
                <a:gd name="connsiteY226" fmla="*/ 17373 h 19998"/>
                <a:gd name="connsiteX227" fmla="*/ 4499 w 19998"/>
                <a:gd name="connsiteY227" fmla="*/ 17084 h 19998"/>
                <a:gd name="connsiteX228" fmla="*/ 5037 w 19998"/>
                <a:gd name="connsiteY228" fmla="*/ 14969 h 19998"/>
                <a:gd name="connsiteX229" fmla="*/ 5011 w 19998"/>
                <a:gd name="connsiteY229" fmla="*/ 14767 h 19998"/>
                <a:gd name="connsiteX230" fmla="*/ 5218 w 19998"/>
                <a:gd name="connsiteY230" fmla="*/ 14525 h 19998"/>
                <a:gd name="connsiteX231" fmla="*/ 5427 w 19998"/>
                <a:gd name="connsiteY231" fmla="*/ 14583 h 19998"/>
                <a:gd name="connsiteX232" fmla="*/ 5444 w 19998"/>
                <a:gd name="connsiteY232" fmla="*/ 14525 h 19998"/>
                <a:gd name="connsiteX233" fmla="*/ 5387 w 19998"/>
                <a:gd name="connsiteY233" fmla="*/ 14464 h 19998"/>
                <a:gd name="connsiteX234" fmla="*/ 5427 w 19998"/>
                <a:gd name="connsiteY234" fmla="*/ 14485 h 19998"/>
                <a:gd name="connsiteX235" fmla="*/ 5427 w 19998"/>
                <a:gd name="connsiteY235" fmla="*/ 14464 h 19998"/>
                <a:gd name="connsiteX236" fmla="*/ 5218 w 19998"/>
                <a:gd name="connsiteY236" fmla="*/ 14318 h 19998"/>
                <a:gd name="connsiteX237" fmla="*/ 5075 w 19998"/>
                <a:gd name="connsiteY237" fmla="*/ 14647 h 19998"/>
                <a:gd name="connsiteX238" fmla="*/ 5037 w 19998"/>
                <a:gd name="connsiteY238" fmla="*/ 14623 h 19998"/>
                <a:gd name="connsiteX239" fmla="*/ 5427 w 19998"/>
                <a:gd name="connsiteY239" fmla="*/ 12509 h 19998"/>
                <a:gd name="connsiteX240" fmla="*/ 5470 w 19998"/>
                <a:gd name="connsiteY240" fmla="*/ 12492 h 19998"/>
                <a:gd name="connsiteX241" fmla="*/ 5511 w 19998"/>
                <a:gd name="connsiteY241" fmla="*/ 12548 h 19998"/>
                <a:gd name="connsiteX242" fmla="*/ 5961 w 19998"/>
                <a:gd name="connsiteY242" fmla="*/ 13284 h 19998"/>
                <a:gd name="connsiteX243" fmla="*/ 6352 w 19998"/>
                <a:gd name="connsiteY243" fmla="*/ 14017 h 19998"/>
                <a:gd name="connsiteX244" fmla="*/ 6352 w 19998"/>
                <a:gd name="connsiteY244" fmla="*/ 13808 h 19998"/>
                <a:gd name="connsiteX245" fmla="*/ 6001 w 19998"/>
                <a:gd name="connsiteY245" fmla="*/ 13058 h 19998"/>
                <a:gd name="connsiteX246" fmla="*/ 5675 w 19998"/>
                <a:gd name="connsiteY246" fmla="*/ 12532 h 19998"/>
                <a:gd name="connsiteX247" fmla="*/ 5551 w 19998"/>
                <a:gd name="connsiteY247" fmla="*/ 12410 h 19998"/>
                <a:gd name="connsiteX248" fmla="*/ 5258 w 19998"/>
                <a:gd name="connsiteY248" fmla="*/ 12227 h 19998"/>
                <a:gd name="connsiteX249" fmla="*/ 5242 w 19998"/>
                <a:gd name="connsiteY249" fmla="*/ 12243 h 19998"/>
                <a:gd name="connsiteX250" fmla="*/ 5175 w 19998"/>
                <a:gd name="connsiteY250" fmla="*/ 11961 h 19998"/>
                <a:gd name="connsiteX251" fmla="*/ 5363 w 19998"/>
                <a:gd name="connsiteY251" fmla="*/ 11961 h 19998"/>
                <a:gd name="connsiteX252" fmla="*/ 5487 w 19998"/>
                <a:gd name="connsiteY252" fmla="*/ 11653 h 19998"/>
                <a:gd name="connsiteX253" fmla="*/ 5470 w 19998"/>
                <a:gd name="connsiteY253" fmla="*/ 11653 h 19998"/>
                <a:gd name="connsiteX254" fmla="*/ 5470 w 19998"/>
                <a:gd name="connsiteY254" fmla="*/ 11637 h 19998"/>
                <a:gd name="connsiteX255" fmla="*/ 5444 w 19998"/>
                <a:gd name="connsiteY255" fmla="*/ 11268 h 19998"/>
                <a:gd name="connsiteX256" fmla="*/ 5339 w 19998"/>
                <a:gd name="connsiteY256" fmla="*/ 11146 h 19998"/>
                <a:gd name="connsiteX257" fmla="*/ 5251 w 19998"/>
                <a:gd name="connsiteY257" fmla="*/ 10849 h 19998"/>
                <a:gd name="connsiteX258" fmla="*/ 4784 w 19998"/>
                <a:gd name="connsiteY258" fmla="*/ 10539 h 19998"/>
                <a:gd name="connsiteX259" fmla="*/ 4603 w 19998"/>
                <a:gd name="connsiteY259" fmla="*/ 10497 h 19998"/>
                <a:gd name="connsiteX260" fmla="*/ 4620 w 19998"/>
                <a:gd name="connsiteY260" fmla="*/ 10476 h 19998"/>
                <a:gd name="connsiteX261" fmla="*/ 3877 w 19998"/>
                <a:gd name="connsiteY261" fmla="*/ 9395 h 19998"/>
                <a:gd name="connsiteX262" fmla="*/ 3941 w 19998"/>
                <a:gd name="connsiteY262" fmla="*/ 9353 h 19998"/>
                <a:gd name="connsiteX263" fmla="*/ 3918 w 19998"/>
                <a:gd name="connsiteY263" fmla="*/ 9353 h 19998"/>
                <a:gd name="connsiteX264" fmla="*/ 4168 w 19998"/>
                <a:gd name="connsiteY264" fmla="*/ 9071 h 19998"/>
                <a:gd name="connsiteX265" fmla="*/ 3753 w 19998"/>
                <a:gd name="connsiteY265" fmla="*/ 8829 h 19998"/>
                <a:gd name="connsiteX266" fmla="*/ 3899 w 19998"/>
                <a:gd name="connsiteY266" fmla="*/ 8645 h 19998"/>
                <a:gd name="connsiteX267" fmla="*/ 3899 w 19998"/>
                <a:gd name="connsiteY267" fmla="*/ 8521 h 19998"/>
                <a:gd name="connsiteX268" fmla="*/ 4472 w 19998"/>
                <a:gd name="connsiteY268" fmla="*/ 8666 h 19998"/>
                <a:gd name="connsiteX269" fmla="*/ 3877 w 19998"/>
                <a:gd name="connsiteY269" fmla="*/ 8457 h 19998"/>
                <a:gd name="connsiteX270" fmla="*/ 3689 w 19998"/>
                <a:gd name="connsiteY270" fmla="*/ 8587 h 19998"/>
                <a:gd name="connsiteX271" fmla="*/ 3360 w 19998"/>
                <a:gd name="connsiteY271" fmla="*/ 8401 h 19998"/>
                <a:gd name="connsiteX272" fmla="*/ 3303 w 19998"/>
                <a:gd name="connsiteY272" fmla="*/ 8239 h 19998"/>
                <a:gd name="connsiteX273" fmla="*/ 3465 w 19998"/>
                <a:gd name="connsiteY273" fmla="*/ 8077 h 19998"/>
                <a:gd name="connsiteX274" fmla="*/ 3344 w 19998"/>
                <a:gd name="connsiteY274" fmla="*/ 7910 h 19998"/>
                <a:gd name="connsiteX275" fmla="*/ 2844 w 19998"/>
                <a:gd name="connsiteY275" fmla="*/ 7933 h 19998"/>
                <a:gd name="connsiteX276" fmla="*/ 3115 w 19998"/>
                <a:gd name="connsiteY276" fmla="*/ 7651 h 19998"/>
                <a:gd name="connsiteX277" fmla="*/ 2477 w 19998"/>
                <a:gd name="connsiteY277" fmla="*/ 7750 h 19998"/>
                <a:gd name="connsiteX278" fmla="*/ 2477 w 19998"/>
                <a:gd name="connsiteY278" fmla="*/ 7973 h 19998"/>
                <a:gd name="connsiteX279" fmla="*/ 2127 w 19998"/>
                <a:gd name="connsiteY279" fmla="*/ 7442 h 19998"/>
                <a:gd name="connsiteX280" fmla="*/ 1831 w 19998"/>
                <a:gd name="connsiteY280" fmla="*/ 7261 h 19998"/>
                <a:gd name="connsiteX281" fmla="*/ 1260 w 19998"/>
                <a:gd name="connsiteY281" fmla="*/ 6996 h 19998"/>
                <a:gd name="connsiteX282" fmla="*/ 1276 w 19998"/>
                <a:gd name="connsiteY282" fmla="*/ 6975 h 19998"/>
                <a:gd name="connsiteX283" fmla="*/ 1260 w 19998"/>
                <a:gd name="connsiteY283" fmla="*/ 6958 h 19998"/>
                <a:gd name="connsiteX284" fmla="*/ 1172 w 19998"/>
                <a:gd name="connsiteY284" fmla="*/ 6892 h 19998"/>
                <a:gd name="connsiteX285" fmla="*/ 886 w 19998"/>
                <a:gd name="connsiteY285" fmla="*/ 6975 h 19998"/>
                <a:gd name="connsiteX286" fmla="*/ 679 w 19998"/>
                <a:gd name="connsiteY286" fmla="*/ 7099 h 19998"/>
                <a:gd name="connsiteX287" fmla="*/ 533 w 19998"/>
                <a:gd name="connsiteY287" fmla="*/ 7078 h 19998"/>
                <a:gd name="connsiteX288" fmla="*/ 533 w 19998"/>
                <a:gd name="connsiteY288" fmla="*/ 7022 h 19998"/>
                <a:gd name="connsiteX289" fmla="*/ 574 w 19998"/>
                <a:gd name="connsiteY289" fmla="*/ 6996 h 19998"/>
                <a:gd name="connsiteX290" fmla="*/ 305 w 19998"/>
                <a:gd name="connsiteY290" fmla="*/ 6568 h 19998"/>
                <a:gd name="connsiteX291" fmla="*/ 264 w 19998"/>
                <a:gd name="connsiteY291" fmla="*/ 6594 h 19998"/>
                <a:gd name="connsiteX292" fmla="*/ 164 w 19998"/>
                <a:gd name="connsiteY292" fmla="*/ 6528 h 19998"/>
                <a:gd name="connsiteX293" fmla="*/ 0 w 19998"/>
                <a:gd name="connsiteY293" fmla="*/ 6490 h 19998"/>
                <a:gd name="connsiteX294" fmla="*/ 17 w 19998"/>
                <a:gd name="connsiteY294" fmla="*/ 6465 h 19998"/>
                <a:gd name="connsiteX295" fmla="*/ 57 w 19998"/>
                <a:gd name="connsiteY295" fmla="*/ 6465 h 19998"/>
                <a:gd name="connsiteX296" fmla="*/ 695 w 19998"/>
                <a:gd name="connsiteY296" fmla="*/ 6408 h 19998"/>
                <a:gd name="connsiteX297" fmla="*/ 760 w 19998"/>
                <a:gd name="connsiteY297" fmla="*/ 6262 h 19998"/>
                <a:gd name="connsiteX298" fmla="*/ 433 w 19998"/>
                <a:gd name="connsiteY298" fmla="*/ 6084 h 19998"/>
                <a:gd name="connsiteX299" fmla="*/ 348 w 19998"/>
                <a:gd name="connsiteY299" fmla="*/ 6204 h 19998"/>
                <a:gd name="connsiteX300" fmla="*/ 329 w 19998"/>
                <a:gd name="connsiteY300" fmla="*/ 6204 h 19998"/>
                <a:gd name="connsiteX301" fmla="*/ 305 w 19998"/>
                <a:gd name="connsiteY301" fmla="*/ 6060 h 19998"/>
                <a:gd name="connsiteX302" fmla="*/ 348 w 19998"/>
                <a:gd name="connsiteY302" fmla="*/ 6044 h 19998"/>
                <a:gd name="connsiteX303" fmla="*/ 348 w 19998"/>
                <a:gd name="connsiteY303" fmla="*/ 5997 h 19998"/>
                <a:gd name="connsiteX304" fmla="*/ 248 w 19998"/>
                <a:gd name="connsiteY304" fmla="*/ 5997 h 19998"/>
                <a:gd name="connsiteX305" fmla="*/ 221 w 19998"/>
                <a:gd name="connsiteY305" fmla="*/ 5938 h 19998"/>
                <a:gd name="connsiteX306" fmla="*/ 329 w 19998"/>
                <a:gd name="connsiteY306" fmla="*/ 5938 h 19998"/>
                <a:gd name="connsiteX307" fmla="*/ 348 w 19998"/>
                <a:gd name="connsiteY307" fmla="*/ 5818 h 19998"/>
                <a:gd name="connsiteX308" fmla="*/ 391 w 19998"/>
                <a:gd name="connsiteY308" fmla="*/ 5818 h 19998"/>
                <a:gd name="connsiteX309" fmla="*/ 369 w 19998"/>
                <a:gd name="connsiteY309" fmla="*/ 5917 h 19998"/>
                <a:gd name="connsiteX310" fmla="*/ 433 w 19998"/>
                <a:gd name="connsiteY310" fmla="*/ 5877 h 19998"/>
                <a:gd name="connsiteX311" fmla="*/ 433 w 19998"/>
                <a:gd name="connsiteY311" fmla="*/ 5898 h 19998"/>
                <a:gd name="connsiteX312" fmla="*/ 410 w 19998"/>
                <a:gd name="connsiteY312" fmla="*/ 5917 h 19998"/>
                <a:gd name="connsiteX313" fmla="*/ 555 w 19998"/>
                <a:gd name="connsiteY313" fmla="*/ 5938 h 19998"/>
                <a:gd name="connsiteX314" fmla="*/ 555 w 19998"/>
                <a:gd name="connsiteY314" fmla="*/ 5955 h 19998"/>
                <a:gd name="connsiteX315" fmla="*/ 738 w 19998"/>
                <a:gd name="connsiteY315" fmla="*/ 5938 h 19998"/>
                <a:gd name="connsiteX316" fmla="*/ 695 w 19998"/>
                <a:gd name="connsiteY316" fmla="*/ 5835 h 19998"/>
                <a:gd name="connsiteX317" fmla="*/ 655 w 19998"/>
                <a:gd name="connsiteY317" fmla="*/ 5835 h 19998"/>
                <a:gd name="connsiteX318" fmla="*/ 598 w 19998"/>
                <a:gd name="connsiteY318" fmla="*/ 5736 h 19998"/>
                <a:gd name="connsiteX319" fmla="*/ 141 w 19998"/>
                <a:gd name="connsiteY319" fmla="*/ 5778 h 19998"/>
                <a:gd name="connsiteX320" fmla="*/ 141 w 19998"/>
                <a:gd name="connsiteY320" fmla="*/ 5795 h 19998"/>
                <a:gd name="connsiteX321" fmla="*/ 17 w 19998"/>
                <a:gd name="connsiteY321" fmla="*/ 5818 h 19998"/>
                <a:gd name="connsiteX322" fmla="*/ 141 w 19998"/>
                <a:gd name="connsiteY322" fmla="*/ 5287 h 19998"/>
                <a:gd name="connsiteX323" fmla="*/ 181 w 19998"/>
                <a:gd name="connsiteY323" fmla="*/ 5268 h 19998"/>
                <a:gd name="connsiteX324" fmla="*/ 348 w 19998"/>
                <a:gd name="connsiteY324" fmla="*/ 5247 h 19998"/>
                <a:gd name="connsiteX325" fmla="*/ 450 w 19998"/>
                <a:gd name="connsiteY325" fmla="*/ 5149 h 19998"/>
                <a:gd name="connsiteX326" fmla="*/ 617 w 19998"/>
                <a:gd name="connsiteY326" fmla="*/ 5149 h 19998"/>
                <a:gd name="connsiteX327" fmla="*/ 803 w 19998"/>
                <a:gd name="connsiteY327" fmla="*/ 5085 h 19998"/>
                <a:gd name="connsiteX328" fmla="*/ 826 w 19998"/>
                <a:gd name="connsiteY328" fmla="*/ 5106 h 19998"/>
                <a:gd name="connsiteX329" fmla="*/ 803 w 19998"/>
                <a:gd name="connsiteY329" fmla="*/ 5149 h 19998"/>
                <a:gd name="connsiteX330" fmla="*/ 1276 w 19998"/>
                <a:gd name="connsiteY330" fmla="*/ 5022 h 19998"/>
                <a:gd name="connsiteX331" fmla="*/ 1276 w 19998"/>
                <a:gd name="connsiteY331" fmla="*/ 5003 h 19998"/>
                <a:gd name="connsiteX332" fmla="*/ 1276 w 19998"/>
                <a:gd name="connsiteY332" fmla="*/ 5022 h 19998"/>
                <a:gd name="connsiteX333" fmla="*/ 1298 w 19998"/>
                <a:gd name="connsiteY333" fmla="*/ 5022 h 19998"/>
                <a:gd name="connsiteX334" fmla="*/ 1341 w 19998"/>
                <a:gd name="connsiteY334" fmla="*/ 5165 h 19998"/>
                <a:gd name="connsiteX335" fmla="*/ 1524 w 19998"/>
                <a:gd name="connsiteY335" fmla="*/ 5069 h 19998"/>
                <a:gd name="connsiteX336" fmla="*/ 1562 w 19998"/>
                <a:gd name="connsiteY336" fmla="*/ 5069 h 19998"/>
                <a:gd name="connsiteX337" fmla="*/ 1815 w 19998"/>
                <a:gd name="connsiteY337" fmla="*/ 5125 h 19998"/>
                <a:gd name="connsiteX338" fmla="*/ 1936 w 19998"/>
                <a:gd name="connsiteY338" fmla="*/ 5165 h 19998"/>
                <a:gd name="connsiteX339" fmla="*/ 1936 w 19998"/>
                <a:gd name="connsiteY339" fmla="*/ 5149 h 19998"/>
                <a:gd name="connsiteX340" fmla="*/ 1979 w 19998"/>
                <a:gd name="connsiteY340" fmla="*/ 5003 h 19998"/>
                <a:gd name="connsiteX341" fmla="*/ 1936 w 19998"/>
                <a:gd name="connsiteY341" fmla="*/ 4939 h 19998"/>
                <a:gd name="connsiteX342" fmla="*/ 2103 w 19998"/>
                <a:gd name="connsiteY342" fmla="*/ 4820 h 19998"/>
                <a:gd name="connsiteX343" fmla="*/ 2496 w 19998"/>
                <a:gd name="connsiteY343" fmla="*/ 4777 h 19998"/>
                <a:gd name="connsiteX344" fmla="*/ 2536 w 19998"/>
                <a:gd name="connsiteY344" fmla="*/ 4860 h 19998"/>
                <a:gd name="connsiteX345" fmla="*/ 2722 w 19998"/>
                <a:gd name="connsiteY345" fmla="*/ 4761 h 19998"/>
                <a:gd name="connsiteX346" fmla="*/ 2722 w 19998"/>
                <a:gd name="connsiteY346" fmla="*/ 4900 h 19998"/>
                <a:gd name="connsiteX347" fmla="*/ 2805 w 19998"/>
                <a:gd name="connsiteY347" fmla="*/ 4923 h 19998"/>
                <a:gd name="connsiteX348" fmla="*/ 2970 w 19998"/>
                <a:gd name="connsiteY348" fmla="*/ 5189 h 19998"/>
                <a:gd name="connsiteX349" fmla="*/ 3256 w 19998"/>
                <a:gd name="connsiteY349" fmla="*/ 5673 h 19998"/>
                <a:gd name="connsiteX350" fmla="*/ 3608 w 19998"/>
                <a:gd name="connsiteY350" fmla="*/ 5391 h 19998"/>
                <a:gd name="connsiteX351" fmla="*/ 3860 w 19998"/>
                <a:gd name="connsiteY351" fmla="*/ 5268 h 19998"/>
                <a:gd name="connsiteX352" fmla="*/ 3999 w 19998"/>
                <a:gd name="connsiteY352" fmla="*/ 5534 h 19998"/>
                <a:gd name="connsiteX353" fmla="*/ 4351 w 19998"/>
                <a:gd name="connsiteY353" fmla="*/ 5351 h 19998"/>
                <a:gd name="connsiteX354" fmla="*/ 4580 w 19998"/>
                <a:gd name="connsiteY354" fmla="*/ 5268 h 19998"/>
                <a:gd name="connsiteX355" fmla="*/ 4580 w 19998"/>
                <a:gd name="connsiteY355" fmla="*/ 5471 h 19998"/>
                <a:gd name="connsiteX356" fmla="*/ 4994 w 19998"/>
                <a:gd name="connsiteY356" fmla="*/ 5449 h 19998"/>
                <a:gd name="connsiteX357" fmla="*/ 5323 w 19998"/>
                <a:gd name="connsiteY357" fmla="*/ 5471 h 19998"/>
                <a:gd name="connsiteX358" fmla="*/ 5242 w 19998"/>
                <a:gd name="connsiteY358" fmla="*/ 5407 h 19998"/>
                <a:gd name="connsiteX359" fmla="*/ 4994 w 19998"/>
                <a:gd name="connsiteY359" fmla="*/ 5003 h 19998"/>
                <a:gd name="connsiteX360" fmla="*/ 4970 w 19998"/>
                <a:gd name="connsiteY360" fmla="*/ 5003 h 19998"/>
                <a:gd name="connsiteX361" fmla="*/ 5054 w 19998"/>
                <a:gd name="connsiteY361" fmla="*/ 4618 h 19998"/>
                <a:gd name="connsiteX362" fmla="*/ 5054 w 19998"/>
                <a:gd name="connsiteY362" fmla="*/ 4601 h 19998"/>
                <a:gd name="connsiteX363" fmla="*/ 5037 w 19998"/>
                <a:gd name="connsiteY363" fmla="*/ 4618 h 19998"/>
                <a:gd name="connsiteX364" fmla="*/ 5011 w 19998"/>
                <a:gd name="connsiteY364" fmla="*/ 4131 h 19998"/>
                <a:gd name="connsiteX365" fmla="*/ 4642 w 19998"/>
                <a:gd name="connsiteY365" fmla="*/ 3335 h 19998"/>
                <a:gd name="connsiteX366" fmla="*/ 4663 w 19998"/>
                <a:gd name="connsiteY366" fmla="*/ 3092 h 19998"/>
                <a:gd name="connsiteX367" fmla="*/ 4563 w 19998"/>
                <a:gd name="connsiteY367" fmla="*/ 3050 h 19998"/>
                <a:gd name="connsiteX368" fmla="*/ 4684 w 19998"/>
                <a:gd name="connsiteY368" fmla="*/ 2947 h 19998"/>
                <a:gd name="connsiteX369" fmla="*/ 5242 w 19998"/>
                <a:gd name="connsiteY369" fmla="*/ 3092 h 19998"/>
                <a:gd name="connsiteX370" fmla="*/ 5258 w 19998"/>
                <a:gd name="connsiteY370" fmla="*/ 3029 h 19998"/>
                <a:gd name="connsiteX371" fmla="*/ 5570 w 19998"/>
                <a:gd name="connsiteY371" fmla="*/ 3050 h 19998"/>
                <a:gd name="connsiteX372" fmla="*/ 5632 w 19998"/>
                <a:gd name="connsiteY372" fmla="*/ 3252 h 19998"/>
                <a:gd name="connsiteX373" fmla="*/ 5592 w 19998"/>
                <a:gd name="connsiteY373" fmla="*/ 3252 h 19998"/>
                <a:gd name="connsiteX374" fmla="*/ 5570 w 19998"/>
                <a:gd name="connsiteY374" fmla="*/ 3316 h 19998"/>
                <a:gd name="connsiteX375" fmla="*/ 5511 w 19998"/>
                <a:gd name="connsiteY375" fmla="*/ 3316 h 19998"/>
                <a:gd name="connsiteX376" fmla="*/ 5675 w 19998"/>
                <a:gd name="connsiteY376" fmla="*/ 3800 h 19998"/>
                <a:gd name="connsiteX377" fmla="*/ 5649 w 19998"/>
                <a:gd name="connsiteY377" fmla="*/ 3826 h 19998"/>
                <a:gd name="connsiteX378" fmla="*/ 5732 w 19998"/>
                <a:gd name="connsiteY378" fmla="*/ 3842 h 19998"/>
                <a:gd name="connsiteX379" fmla="*/ 5713 w 19998"/>
                <a:gd name="connsiteY379" fmla="*/ 3842 h 19998"/>
                <a:gd name="connsiteX380" fmla="*/ 5732 w 19998"/>
                <a:gd name="connsiteY380" fmla="*/ 3882 h 19998"/>
                <a:gd name="connsiteX381" fmla="*/ 5775 w 19998"/>
                <a:gd name="connsiteY381" fmla="*/ 3882 h 19998"/>
                <a:gd name="connsiteX382" fmla="*/ 5861 w 19998"/>
                <a:gd name="connsiteY382" fmla="*/ 3762 h 19998"/>
                <a:gd name="connsiteX383" fmla="*/ 6499 w 19998"/>
                <a:gd name="connsiteY383" fmla="*/ 3906 h 19998"/>
                <a:gd name="connsiteX384" fmla="*/ 7611 w 19998"/>
                <a:gd name="connsiteY384" fmla="*/ 3826 h 19998"/>
                <a:gd name="connsiteX385" fmla="*/ 7923 w 19998"/>
                <a:gd name="connsiteY385" fmla="*/ 3722 h 19998"/>
                <a:gd name="connsiteX386" fmla="*/ 8045 w 19998"/>
                <a:gd name="connsiteY386" fmla="*/ 3703 h 19998"/>
                <a:gd name="connsiteX387" fmla="*/ 7611 w 19998"/>
                <a:gd name="connsiteY387" fmla="*/ 3600 h 19998"/>
                <a:gd name="connsiteX388" fmla="*/ 7611 w 19998"/>
                <a:gd name="connsiteY388" fmla="*/ 3581 h 19998"/>
                <a:gd name="connsiteX389" fmla="*/ 7799 w 19998"/>
                <a:gd name="connsiteY389" fmla="*/ 3092 h 19998"/>
                <a:gd name="connsiteX390" fmla="*/ 9574 w 19998"/>
                <a:gd name="connsiteY390" fmla="*/ 2317 h 19998"/>
                <a:gd name="connsiteX391" fmla="*/ 9843 w 19998"/>
                <a:gd name="connsiteY391" fmla="*/ 1993 h 19998"/>
                <a:gd name="connsiteX392" fmla="*/ 9902 w 19998"/>
                <a:gd name="connsiteY392" fmla="*/ 2051 h 19998"/>
                <a:gd name="connsiteX393" fmla="*/ 10031 w 19998"/>
                <a:gd name="connsiteY393" fmla="*/ 2051 h 19998"/>
                <a:gd name="connsiteX394" fmla="*/ 9964 w 19998"/>
                <a:gd name="connsiteY394" fmla="*/ 1972 h 19998"/>
                <a:gd name="connsiteX395" fmla="*/ 9943 w 19998"/>
                <a:gd name="connsiteY395" fmla="*/ 1993 h 19998"/>
                <a:gd name="connsiteX396" fmla="*/ 9843 w 19998"/>
                <a:gd name="connsiteY396" fmla="*/ 1645 h 19998"/>
                <a:gd name="connsiteX397" fmla="*/ 9902 w 19998"/>
                <a:gd name="connsiteY397" fmla="*/ 1645 h 19998"/>
                <a:gd name="connsiteX398" fmla="*/ 9902 w 19998"/>
                <a:gd name="connsiteY398" fmla="*/ 1628 h 19998"/>
                <a:gd name="connsiteX399" fmla="*/ 9902 w 19998"/>
                <a:gd name="connsiteY399" fmla="*/ 1607 h 19998"/>
                <a:gd name="connsiteX400" fmla="*/ 9843 w 19998"/>
                <a:gd name="connsiteY400" fmla="*/ 1542 h 19998"/>
                <a:gd name="connsiteX401" fmla="*/ 9886 w 19998"/>
                <a:gd name="connsiteY401" fmla="*/ 1260 h 19998"/>
                <a:gd name="connsiteX402" fmla="*/ 9926 w 19998"/>
                <a:gd name="connsiteY402" fmla="*/ 1243 h 19998"/>
                <a:gd name="connsiteX403" fmla="*/ 9886 w 19998"/>
                <a:gd name="connsiteY403" fmla="*/ 815 h 19998"/>
                <a:gd name="connsiteX404" fmla="*/ 9902 w 19998"/>
                <a:gd name="connsiteY404" fmla="*/ 815 h 19998"/>
                <a:gd name="connsiteX405" fmla="*/ 9886 w 19998"/>
                <a:gd name="connsiteY405" fmla="*/ 484 h 19998"/>
                <a:gd name="connsiteX406" fmla="*/ 10645 w 19998"/>
                <a:gd name="connsiteY406" fmla="*/ 186 h 19998"/>
                <a:gd name="connsiteX407" fmla="*/ 11307 w 19998"/>
                <a:gd name="connsiteY407" fmla="*/ 0 h 19998"/>
                <a:gd name="connsiteX408" fmla="*/ 11431 w 19998"/>
                <a:gd name="connsiteY408" fmla="*/ 324 h 19998"/>
                <a:gd name="connsiteX409" fmla="*/ 11431 w 19998"/>
                <a:gd name="connsiteY409" fmla="*/ 630 h 19998"/>
                <a:gd name="connsiteX410" fmla="*/ 11577 w 19998"/>
                <a:gd name="connsiteY410" fmla="*/ 630 h 19998"/>
                <a:gd name="connsiteX411" fmla="*/ 11700 w 19998"/>
                <a:gd name="connsiteY411" fmla="*/ 832 h 19998"/>
                <a:gd name="connsiteX412" fmla="*/ 11822 w 19998"/>
                <a:gd name="connsiteY412" fmla="*/ 895 h 19998"/>
                <a:gd name="connsiteX413" fmla="*/ 12158 w 19998"/>
                <a:gd name="connsiteY413" fmla="*/ 670 h 19998"/>
                <a:gd name="connsiteX414" fmla="*/ 12279 w 19998"/>
                <a:gd name="connsiteY414" fmla="*/ 792 h 19998"/>
                <a:gd name="connsiteX415" fmla="*/ 12255 w 19998"/>
                <a:gd name="connsiteY415" fmla="*/ 815 h 19998"/>
                <a:gd name="connsiteX416" fmla="*/ 12360 w 19998"/>
                <a:gd name="connsiteY416" fmla="*/ 895 h 19998"/>
                <a:gd name="connsiteX417" fmla="*/ 12360 w 19998"/>
                <a:gd name="connsiteY417" fmla="*/ 912 h 19998"/>
                <a:gd name="connsiteX418" fmla="*/ 12339 w 19998"/>
                <a:gd name="connsiteY418" fmla="*/ 935 h 19998"/>
                <a:gd name="connsiteX419" fmla="*/ 12548 w 19998"/>
                <a:gd name="connsiteY419" fmla="*/ 1342 h 19998"/>
                <a:gd name="connsiteX420" fmla="*/ 12753 w 19998"/>
                <a:gd name="connsiteY420" fmla="*/ 1260 h 19998"/>
                <a:gd name="connsiteX421" fmla="*/ 12729 w 19998"/>
                <a:gd name="connsiteY421" fmla="*/ 1363 h 19998"/>
                <a:gd name="connsiteX422" fmla="*/ 12834 w 19998"/>
                <a:gd name="connsiteY422" fmla="*/ 1323 h 19998"/>
                <a:gd name="connsiteX423" fmla="*/ 12853 w 19998"/>
                <a:gd name="connsiteY423" fmla="*/ 1342 h 19998"/>
                <a:gd name="connsiteX424" fmla="*/ 12901 w 19998"/>
                <a:gd name="connsiteY424" fmla="*/ 1342 h 19998"/>
                <a:gd name="connsiteX425" fmla="*/ 13039 w 19998"/>
                <a:gd name="connsiteY425" fmla="*/ 1769 h 19998"/>
                <a:gd name="connsiteX426" fmla="*/ 13039 w 19998"/>
                <a:gd name="connsiteY426" fmla="*/ 1751 h 19998"/>
                <a:gd name="connsiteX427" fmla="*/ 13065 w 19998"/>
                <a:gd name="connsiteY427" fmla="*/ 1751 h 19998"/>
                <a:gd name="connsiteX428" fmla="*/ 13082 w 19998"/>
                <a:gd name="connsiteY428" fmla="*/ 1671 h 19998"/>
                <a:gd name="connsiteX429" fmla="*/ 13186 w 19998"/>
                <a:gd name="connsiteY429" fmla="*/ 1645 h 19998"/>
                <a:gd name="connsiteX430" fmla="*/ 13203 w 19998"/>
                <a:gd name="connsiteY430" fmla="*/ 1671 h 19998"/>
                <a:gd name="connsiteX431" fmla="*/ 13203 w 19998"/>
                <a:gd name="connsiteY431" fmla="*/ 1645 h 19998"/>
                <a:gd name="connsiteX432" fmla="*/ 13267 w 19998"/>
                <a:gd name="connsiteY432" fmla="*/ 1645 h 19998"/>
                <a:gd name="connsiteX433" fmla="*/ 13267 w 19998"/>
                <a:gd name="connsiteY433" fmla="*/ 1671 h 19998"/>
                <a:gd name="connsiteX434" fmla="*/ 13308 w 19998"/>
                <a:gd name="connsiteY434" fmla="*/ 1687 h 19998"/>
                <a:gd name="connsiteX435" fmla="*/ 13308 w 19998"/>
                <a:gd name="connsiteY435" fmla="*/ 1711 h 19998"/>
                <a:gd name="connsiteX436" fmla="*/ 13515 w 19998"/>
                <a:gd name="connsiteY436" fmla="*/ 1628 h 19998"/>
                <a:gd name="connsiteX437" fmla="*/ 13598 w 19998"/>
                <a:gd name="connsiteY437" fmla="*/ 1751 h 19998"/>
                <a:gd name="connsiteX438" fmla="*/ 13660 w 19998"/>
                <a:gd name="connsiteY438" fmla="*/ 1769 h 19998"/>
                <a:gd name="connsiteX439" fmla="*/ 13660 w 19998"/>
                <a:gd name="connsiteY439" fmla="*/ 1833 h 19998"/>
                <a:gd name="connsiteX440" fmla="*/ 13677 w 19998"/>
                <a:gd name="connsiteY440" fmla="*/ 1833 h 19998"/>
                <a:gd name="connsiteX441" fmla="*/ 13677 w 19998"/>
                <a:gd name="connsiteY441" fmla="*/ 1849 h 19998"/>
                <a:gd name="connsiteX442" fmla="*/ 13725 w 19998"/>
                <a:gd name="connsiteY442" fmla="*/ 1849 h 19998"/>
                <a:gd name="connsiteX443" fmla="*/ 13703 w 19998"/>
                <a:gd name="connsiteY443" fmla="*/ 1833 h 19998"/>
                <a:gd name="connsiteX444" fmla="*/ 13725 w 19998"/>
                <a:gd name="connsiteY444" fmla="*/ 1791 h 19998"/>
                <a:gd name="connsiteX445" fmla="*/ 13808 w 19998"/>
                <a:gd name="connsiteY445" fmla="*/ 1873 h 19998"/>
                <a:gd name="connsiteX446" fmla="*/ 13725 w 19998"/>
                <a:gd name="connsiteY446" fmla="*/ 2155 h 19998"/>
                <a:gd name="connsiteX447" fmla="*/ 13725 w 19998"/>
                <a:gd name="connsiteY447" fmla="*/ 2138 h 19998"/>
                <a:gd name="connsiteX448" fmla="*/ 13784 w 19998"/>
                <a:gd name="connsiteY448" fmla="*/ 2155 h 19998"/>
                <a:gd name="connsiteX449" fmla="*/ 13825 w 19998"/>
                <a:gd name="connsiteY449" fmla="*/ 2301 h 19998"/>
                <a:gd name="connsiteX450" fmla="*/ 13703 w 19998"/>
                <a:gd name="connsiteY450" fmla="*/ 2420 h 19998"/>
                <a:gd name="connsiteX451" fmla="*/ 13741 w 19998"/>
                <a:gd name="connsiteY451" fmla="*/ 2463 h 19998"/>
                <a:gd name="connsiteX452" fmla="*/ 13703 w 19998"/>
                <a:gd name="connsiteY452" fmla="*/ 2503 h 19998"/>
                <a:gd name="connsiteX453" fmla="*/ 13784 w 19998"/>
                <a:gd name="connsiteY453" fmla="*/ 2519 h 19998"/>
                <a:gd name="connsiteX454" fmla="*/ 13784 w 19998"/>
                <a:gd name="connsiteY454" fmla="*/ 2540 h 19998"/>
                <a:gd name="connsiteX455" fmla="*/ 13849 w 19998"/>
                <a:gd name="connsiteY455" fmla="*/ 2540 h 19998"/>
                <a:gd name="connsiteX456" fmla="*/ 14280 w 19998"/>
                <a:gd name="connsiteY456" fmla="*/ 2540 h 19998"/>
                <a:gd name="connsiteX457" fmla="*/ 14527 w 19998"/>
                <a:gd name="connsiteY457" fmla="*/ 2437 h 19998"/>
                <a:gd name="connsiteX458" fmla="*/ 14527 w 19998"/>
                <a:gd name="connsiteY458" fmla="*/ 2218 h 19998"/>
                <a:gd name="connsiteX459" fmla="*/ 14715 w 19998"/>
                <a:gd name="connsiteY459" fmla="*/ 2051 h 19998"/>
                <a:gd name="connsiteX460" fmla="*/ 14815 w 19998"/>
                <a:gd name="connsiteY460" fmla="*/ 2115 h 19998"/>
                <a:gd name="connsiteX461" fmla="*/ 14775 w 19998"/>
                <a:gd name="connsiteY461" fmla="*/ 2138 h 19998"/>
                <a:gd name="connsiteX462" fmla="*/ 14796 w 19998"/>
                <a:gd name="connsiteY462" fmla="*/ 2218 h 19998"/>
                <a:gd name="connsiteX463" fmla="*/ 14756 w 19998"/>
                <a:gd name="connsiteY463" fmla="*/ 2195 h 19998"/>
                <a:gd name="connsiteX464" fmla="*/ 14732 w 19998"/>
                <a:gd name="connsiteY464" fmla="*/ 2218 h 19998"/>
                <a:gd name="connsiteX465" fmla="*/ 14756 w 19998"/>
                <a:gd name="connsiteY465" fmla="*/ 2237 h 19998"/>
                <a:gd name="connsiteX466" fmla="*/ 14732 w 19998"/>
                <a:gd name="connsiteY466" fmla="*/ 2275 h 19998"/>
                <a:gd name="connsiteX467" fmla="*/ 14715 w 19998"/>
                <a:gd name="connsiteY467" fmla="*/ 2275 h 19998"/>
                <a:gd name="connsiteX468" fmla="*/ 14756 w 19998"/>
                <a:gd name="connsiteY468" fmla="*/ 2341 h 19998"/>
                <a:gd name="connsiteX469" fmla="*/ 14675 w 19998"/>
                <a:gd name="connsiteY469" fmla="*/ 2519 h 19998"/>
                <a:gd name="connsiteX470" fmla="*/ 14815 w 19998"/>
                <a:gd name="connsiteY470" fmla="*/ 2622 h 19998"/>
                <a:gd name="connsiteX471" fmla="*/ 14796 w 19998"/>
                <a:gd name="connsiteY471" fmla="*/ 2904 h 19998"/>
                <a:gd name="connsiteX472" fmla="*/ 14918 w 19998"/>
                <a:gd name="connsiteY472" fmla="*/ 2904 h 19998"/>
                <a:gd name="connsiteX473" fmla="*/ 14918 w 19998"/>
                <a:gd name="connsiteY473" fmla="*/ 2867 h 19998"/>
                <a:gd name="connsiteX474" fmla="*/ 15001 w 19998"/>
                <a:gd name="connsiteY474" fmla="*/ 2888 h 19998"/>
                <a:gd name="connsiteX475" fmla="*/ 15230 w 19998"/>
                <a:gd name="connsiteY475" fmla="*/ 3074 h 19998"/>
                <a:gd name="connsiteX476" fmla="*/ 15249 w 19998"/>
                <a:gd name="connsiteY476" fmla="*/ 3050 h 19998"/>
                <a:gd name="connsiteX477" fmla="*/ 15249 w 19998"/>
                <a:gd name="connsiteY477" fmla="*/ 3114 h 19998"/>
                <a:gd name="connsiteX478" fmla="*/ 15330 w 19998"/>
                <a:gd name="connsiteY478" fmla="*/ 3114 h 19998"/>
                <a:gd name="connsiteX479" fmla="*/ 15418 w 19998"/>
                <a:gd name="connsiteY479" fmla="*/ 3114 h 19998"/>
                <a:gd name="connsiteX480" fmla="*/ 15499 w 19998"/>
                <a:gd name="connsiteY480" fmla="*/ 3196 h 19998"/>
                <a:gd name="connsiteX481" fmla="*/ 15475 w 19998"/>
                <a:gd name="connsiteY481" fmla="*/ 3252 h 19998"/>
                <a:gd name="connsiteX482" fmla="*/ 15499 w 19998"/>
                <a:gd name="connsiteY482" fmla="*/ 3295 h 19998"/>
                <a:gd name="connsiteX483" fmla="*/ 15499 w 19998"/>
                <a:gd name="connsiteY483" fmla="*/ 3276 h 19998"/>
                <a:gd name="connsiteX484" fmla="*/ 15599 w 19998"/>
                <a:gd name="connsiteY484" fmla="*/ 3276 h 19998"/>
                <a:gd name="connsiteX485" fmla="*/ 15704 w 19998"/>
                <a:gd name="connsiteY485" fmla="*/ 3374 h 19998"/>
                <a:gd name="connsiteX486" fmla="*/ 15682 w 19998"/>
                <a:gd name="connsiteY486" fmla="*/ 3414 h 19998"/>
                <a:gd name="connsiteX487" fmla="*/ 15723 w 19998"/>
                <a:gd name="connsiteY487" fmla="*/ 3478 h 19998"/>
                <a:gd name="connsiteX488" fmla="*/ 15704 w 19998"/>
                <a:gd name="connsiteY488" fmla="*/ 3497 h 19998"/>
                <a:gd name="connsiteX489" fmla="*/ 15747 w 19998"/>
                <a:gd name="connsiteY489" fmla="*/ 3534 h 19998"/>
                <a:gd name="connsiteX490" fmla="*/ 15747 w 19998"/>
                <a:gd name="connsiteY490" fmla="*/ 3518 h 19998"/>
                <a:gd name="connsiteX491" fmla="*/ 15935 w 19998"/>
                <a:gd name="connsiteY491" fmla="*/ 3478 h 19998"/>
                <a:gd name="connsiteX492" fmla="*/ 15935 w 19998"/>
                <a:gd name="connsiteY492" fmla="*/ 3518 h 19998"/>
                <a:gd name="connsiteX493" fmla="*/ 15951 w 19998"/>
                <a:gd name="connsiteY493" fmla="*/ 3518 h 19998"/>
                <a:gd name="connsiteX494" fmla="*/ 15992 w 19998"/>
                <a:gd name="connsiteY494" fmla="*/ 3414 h 19998"/>
                <a:gd name="connsiteX495" fmla="*/ 16156 w 19998"/>
                <a:gd name="connsiteY495" fmla="*/ 3414 h 19998"/>
                <a:gd name="connsiteX496" fmla="*/ 16156 w 19998"/>
                <a:gd name="connsiteY496" fmla="*/ 3374 h 19998"/>
                <a:gd name="connsiteX497" fmla="*/ 16302 w 19998"/>
                <a:gd name="connsiteY497" fmla="*/ 3436 h 19998"/>
                <a:gd name="connsiteX498" fmla="*/ 16285 w 19998"/>
                <a:gd name="connsiteY498" fmla="*/ 3454 h 19998"/>
                <a:gd name="connsiteX499" fmla="*/ 16366 w 19998"/>
                <a:gd name="connsiteY499" fmla="*/ 3518 h 19998"/>
                <a:gd name="connsiteX500" fmla="*/ 16490 w 19998"/>
                <a:gd name="connsiteY500" fmla="*/ 3518 h 19998"/>
                <a:gd name="connsiteX501" fmla="*/ 16506 w 19998"/>
                <a:gd name="connsiteY501" fmla="*/ 3600 h 19998"/>
                <a:gd name="connsiteX502" fmla="*/ 16590 w 19998"/>
                <a:gd name="connsiteY502" fmla="*/ 3624 h 19998"/>
                <a:gd name="connsiteX503" fmla="*/ 16611 w 19998"/>
                <a:gd name="connsiteY503" fmla="*/ 3581 h 19998"/>
                <a:gd name="connsiteX504" fmla="*/ 16694 w 19998"/>
                <a:gd name="connsiteY504" fmla="*/ 3600 h 19998"/>
                <a:gd name="connsiteX505" fmla="*/ 16694 w 19998"/>
                <a:gd name="connsiteY505" fmla="*/ 3560 h 19998"/>
                <a:gd name="connsiteX506" fmla="*/ 16716 w 19998"/>
                <a:gd name="connsiteY506" fmla="*/ 3560 h 19998"/>
                <a:gd name="connsiteX507" fmla="*/ 16716 w 19998"/>
                <a:gd name="connsiteY507" fmla="*/ 3518 h 19998"/>
                <a:gd name="connsiteX508" fmla="*/ 16759 w 19998"/>
                <a:gd name="connsiteY508" fmla="*/ 3497 h 19998"/>
                <a:gd name="connsiteX509" fmla="*/ 16759 w 19998"/>
                <a:gd name="connsiteY509" fmla="*/ 3478 h 19998"/>
                <a:gd name="connsiteX510" fmla="*/ 16940 w 19998"/>
                <a:gd name="connsiteY510" fmla="*/ 3478 h 19998"/>
                <a:gd name="connsiteX511" fmla="*/ 17085 w 19998"/>
                <a:gd name="connsiteY511" fmla="*/ 3560 h 19998"/>
                <a:gd name="connsiteX512" fmla="*/ 17085 w 19998"/>
                <a:gd name="connsiteY512" fmla="*/ 3534 h 19998"/>
                <a:gd name="connsiteX513" fmla="*/ 17192 w 19998"/>
                <a:gd name="connsiteY513" fmla="*/ 3518 h 19998"/>
                <a:gd name="connsiteX514" fmla="*/ 17192 w 19998"/>
                <a:gd name="connsiteY514" fmla="*/ 3534 h 19998"/>
                <a:gd name="connsiteX515" fmla="*/ 17373 w 19998"/>
                <a:gd name="connsiteY515" fmla="*/ 3640 h 19998"/>
                <a:gd name="connsiteX516" fmla="*/ 17354 w 19998"/>
                <a:gd name="connsiteY516" fmla="*/ 3663 h 19998"/>
                <a:gd name="connsiteX517" fmla="*/ 17437 w 19998"/>
                <a:gd name="connsiteY517" fmla="*/ 3783 h 19998"/>
                <a:gd name="connsiteX518" fmla="*/ 17397 w 19998"/>
                <a:gd name="connsiteY518" fmla="*/ 3783 h 19998"/>
                <a:gd name="connsiteX519" fmla="*/ 17414 w 19998"/>
                <a:gd name="connsiteY519" fmla="*/ 3826 h 19998"/>
                <a:gd name="connsiteX520" fmla="*/ 17437 w 19998"/>
                <a:gd name="connsiteY520" fmla="*/ 3826 h 19998"/>
                <a:gd name="connsiteX521" fmla="*/ 17602 w 19998"/>
                <a:gd name="connsiteY521" fmla="*/ 4028 h 19998"/>
                <a:gd name="connsiteX522" fmla="*/ 17623 w 19998"/>
                <a:gd name="connsiteY522" fmla="*/ 4091 h 19998"/>
                <a:gd name="connsiteX523" fmla="*/ 17642 w 19998"/>
                <a:gd name="connsiteY523" fmla="*/ 4091 h 19998"/>
                <a:gd name="connsiteX524" fmla="*/ 17683 w 19998"/>
                <a:gd name="connsiteY524" fmla="*/ 4211 h 19998"/>
                <a:gd name="connsiteX525" fmla="*/ 17849 w 19998"/>
                <a:gd name="connsiteY525" fmla="*/ 4211 h 19998"/>
                <a:gd name="connsiteX526" fmla="*/ 17849 w 19998"/>
                <a:gd name="connsiteY526" fmla="*/ 4171 h 19998"/>
                <a:gd name="connsiteX527" fmla="*/ 17871 w 19998"/>
                <a:gd name="connsiteY527" fmla="*/ 4171 h 19998"/>
                <a:gd name="connsiteX528" fmla="*/ 17830 w 19998"/>
                <a:gd name="connsiteY528" fmla="*/ 4091 h 19998"/>
                <a:gd name="connsiteX529" fmla="*/ 17871 w 19998"/>
                <a:gd name="connsiteY529" fmla="*/ 4065 h 19998"/>
                <a:gd name="connsiteX530" fmla="*/ 17935 w 19998"/>
                <a:gd name="connsiteY530" fmla="*/ 4091 h 19998"/>
                <a:gd name="connsiteX531" fmla="*/ 17976 w 19998"/>
                <a:gd name="connsiteY531" fmla="*/ 4065 h 19998"/>
                <a:gd name="connsiteX532" fmla="*/ 18019 w 19998"/>
                <a:gd name="connsiteY532" fmla="*/ 4091 h 19998"/>
                <a:gd name="connsiteX533" fmla="*/ 18140 w 19998"/>
                <a:gd name="connsiteY533" fmla="*/ 4131 h 19998"/>
                <a:gd name="connsiteX534" fmla="*/ 18183 w 19998"/>
                <a:gd name="connsiteY534" fmla="*/ 4293 h 19998"/>
                <a:gd name="connsiteX535" fmla="*/ 18200 w 19998"/>
                <a:gd name="connsiteY535" fmla="*/ 4293 h 19998"/>
                <a:gd name="connsiteX536" fmla="*/ 18223 w 19998"/>
                <a:gd name="connsiteY536" fmla="*/ 4211 h 19998"/>
                <a:gd name="connsiteX537" fmla="*/ 18240 w 19998"/>
                <a:gd name="connsiteY537" fmla="*/ 4211 h 19998"/>
                <a:gd name="connsiteX538" fmla="*/ 18240 w 19998"/>
                <a:gd name="connsiteY538" fmla="*/ 4230 h 19998"/>
                <a:gd name="connsiteX539" fmla="*/ 18281 w 19998"/>
                <a:gd name="connsiteY539" fmla="*/ 4230 h 19998"/>
                <a:gd name="connsiteX540" fmla="*/ 18328 w 19998"/>
                <a:gd name="connsiteY540" fmla="*/ 4270 h 19998"/>
                <a:gd name="connsiteX541" fmla="*/ 18369 w 19998"/>
                <a:gd name="connsiteY541" fmla="*/ 4253 h 19998"/>
                <a:gd name="connsiteX542" fmla="*/ 18388 w 19998"/>
                <a:gd name="connsiteY542" fmla="*/ 4270 h 19998"/>
                <a:gd name="connsiteX543" fmla="*/ 18531 w 19998"/>
                <a:gd name="connsiteY543" fmla="*/ 4253 h 19998"/>
                <a:gd name="connsiteX544" fmla="*/ 18531 w 19998"/>
                <a:gd name="connsiteY544" fmla="*/ 4270 h 19998"/>
                <a:gd name="connsiteX545" fmla="*/ 18631 w 19998"/>
                <a:gd name="connsiteY545" fmla="*/ 4211 h 19998"/>
                <a:gd name="connsiteX546" fmla="*/ 18631 w 19998"/>
                <a:gd name="connsiteY546" fmla="*/ 4131 h 19998"/>
                <a:gd name="connsiteX547" fmla="*/ 18762 w 19998"/>
                <a:gd name="connsiteY547" fmla="*/ 4108 h 19998"/>
                <a:gd name="connsiteX548" fmla="*/ 18778 w 19998"/>
                <a:gd name="connsiteY548" fmla="*/ 4148 h 19998"/>
                <a:gd name="connsiteX549" fmla="*/ 18821 w 19998"/>
                <a:gd name="connsiteY549" fmla="*/ 4131 h 19998"/>
                <a:gd name="connsiteX550" fmla="*/ 18943 w 19998"/>
                <a:gd name="connsiteY550" fmla="*/ 4333 h 19998"/>
                <a:gd name="connsiteX551" fmla="*/ 19047 w 19998"/>
                <a:gd name="connsiteY551" fmla="*/ 4333 h 19998"/>
                <a:gd name="connsiteX552" fmla="*/ 19064 w 19998"/>
                <a:gd name="connsiteY552" fmla="*/ 4392 h 19998"/>
                <a:gd name="connsiteX553" fmla="*/ 19152 w 19998"/>
                <a:gd name="connsiteY553" fmla="*/ 4392 h 19998"/>
                <a:gd name="connsiteX554" fmla="*/ 19152 w 19998"/>
                <a:gd name="connsiteY554" fmla="*/ 4373 h 19998"/>
                <a:gd name="connsiteX555" fmla="*/ 19212 w 19998"/>
                <a:gd name="connsiteY555" fmla="*/ 4373 h 19998"/>
                <a:gd name="connsiteX556" fmla="*/ 19212 w 19998"/>
                <a:gd name="connsiteY556" fmla="*/ 4392 h 19998"/>
                <a:gd name="connsiteX557" fmla="*/ 19317 w 19998"/>
                <a:gd name="connsiteY557" fmla="*/ 4333 h 19998"/>
                <a:gd name="connsiteX558" fmla="*/ 19417 w 19998"/>
                <a:gd name="connsiteY558" fmla="*/ 4392 h 19998"/>
                <a:gd name="connsiteX559" fmla="*/ 19443 w 19998"/>
                <a:gd name="connsiteY559" fmla="*/ 4373 h 19998"/>
                <a:gd name="connsiteX560" fmla="*/ 19500 w 19998"/>
                <a:gd name="connsiteY560" fmla="*/ 4373 h 19998"/>
                <a:gd name="connsiteX561" fmla="*/ 19521 w 19998"/>
                <a:gd name="connsiteY561" fmla="*/ 4352 h 19998"/>
                <a:gd name="connsiteX562" fmla="*/ 19998 w 19998"/>
                <a:gd name="connsiteY562" fmla="*/ 4512 h 19998"/>
                <a:gd name="connsiteX563" fmla="*/ 19750 w 19998"/>
                <a:gd name="connsiteY563" fmla="*/ 4939 h 19998"/>
                <a:gd name="connsiteX564" fmla="*/ 19712 w 19998"/>
                <a:gd name="connsiteY564" fmla="*/ 4939 h 19998"/>
                <a:gd name="connsiteX565" fmla="*/ 19686 w 19998"/>
                <a:gd name="connsiteY565" fmla="*/ 5003 h 19998"/>
                <a:gd name="connsiteX566" fmla="*/ 19645 w 19998"/>
                <a:gd name="connsiteY566" fmla="*/ 5003 h 19998"/>
                <a:gd name="connsiteX567" fmla="*/ 19131 w 19998"/>
                <a:gd name="connsiteY567" fmla="*/ 6512 h 19998"/>
                <a:gd name="connsiteX568" fmla="*/ 19236 w 19998"/>
                <a:gd name="connsiteY568" fmla="*/ 7750 h 19998"/>
                <a:gd name="connsiteX569" fmla="*/ 19212 w 19998"/>
                <a:gd name="connsiteY569" fmla="*/ 7750 h 19998"/>
                <a:gd name="connsiteX570" fmla="*/ 19090 w 19998"/>
                <a:gd name="connsiteY570" fmla="*/ 7870 h 19998"/>
                <a:gd name="connsiteX571" fmla="*/ 19152 w 19998"/>
                <a:gd name="connsiteY571" fmla="*/ 7853 h 19998"/>
                <a:gd name="connsiteX572" fmla="*/ 19064 w 19998"/>
                <a:gd name="connsiteY572" fmla="*/ 7973 h 19998"/>
                <a:gd name="connsiteX573" fmla="*/ 18983 w 19998"/>
                <a:gd name="connsiteY573" fmla="*/ 7973 h 19998"/>
                <a:gd name="connsiteX574" fmla="*/ 18714 w 19998"/>
                <a:gd name="connsiteY574" fmla="*/ 8135 h 19998"/>
                <a:gd name="connsiteX575" fmla="*/ 18695 w 19998"/>
                <a:gd name="connsiteY575" fmla="*/ 8093 h 19998"/>
                <a:gd name="connsiteX576" fmla="*/ 18614 w 19998"/>
                <a:gd name="connsiteY576" fmla="*/ 7997 h 19998"/>
                <a:gd name="connsiteX577" fmla="*/ 18304 w 19998"/>
                <a:gd name="connsiteY57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763 w 19998"/>
                <a:gd name="connsiteY144" fmla="*/ 17333 h 19998"/>
                <a:gd name="connsiteX145" fmla="*/ 15663 w 19998"/>
                <a:gd name="connsiteY145" fmla="*/ 17187 h 19998"/>
                <a:gd name="connsiteX146" fmla="*/ 15556 w 19998"/>
                <a:gd name="connsiteY146" fmla="*/ 17187 h 19998"/>
                <a:gd name="connsiteX147" fmla="*/ 15518 w 19998"/>
                <a:gd name="connsiteY147" fmla="*/ 17124 h 19998"/>
                <a:gd name="connsiteX148" fmla="*/ 15518 w 19998"/>
                <a:gd name="connsiteY148" fmla="*/ 17312 h 19998"/>
                <a:gd name="connsiteX149" fmla="*/ 15582 w 19998"/>
                <a:gd name="connsiteY149" fmla="*/ 17312 h 19998"/>
                <a:gd name="connsiteX150" fmla="*/ 15599 w 19998"/>
                <a:gd name="connsiteY150" fmla="*/ 17472 h 19998"/>
                <a:gd name="connsiteX151" fmla="*/ 15475 w 19998"/>
                <a:gd name="connsiteY151" fmla="*/ 17495 h 19998"/>
                <a:gd name="connsiteX152" fmla="*/ 15370 w 19998"/>
                <a:gd name="connsiteY152" fmla="*/ 17415 h 19998"/>
                <a:gd name="connsiteX153" fmla="*/ 15249 w 19998"/>
                <a:gd name="connsiteY153" fmla="*/ 17535 h 19998"/>
                <a:gd name="connsiteX154" fmla="*/ 15313 w 19998"/>
                <a:gd name="connsiteY154" fmla="*/ 17577 h 19998"/>
                <a:gd name="connsiteX155" fmla="*/ 15230 w 19998"/>
                <a:gd name="connsiteY155" fmla="*/ 17655 h 19998"/>
                <a:gd name="connsiteX156" fmla="*/ 14937 w 19998"/>
                <a:gd name="connsiteY156" fmla="*/ 17617 h 19998"/>
                <a:gd name="connsiteX157" fmla="*/ 14918 w 19998"/>
                <a:gd name="connsiteY157" fmla="*/ 17495 h 19998"/>
                <a:gd name="connsiteX158" fmla="*/ 14856 w 19998"/>
                <a:gd name="connsiteY158" fmla="*/ 17495 h 19998"/>
                <a:gd name="connsiteX159" fmla="*/ 14856 w 19998"/>
                <a:gd name="connsiteY159" fmla="*/ 17617 h 19998"/>
                <a:gd name="connsiteX160" fmla="*/ 14775 w 19998"/>
                <a:gd name="connsiteY160" fmla="*/ 17577 h 19998"/>
                <a:gd name="connsiteX161" fmla="*/ 14796 w 19998"/>
                <a:gd name="connsiteY161" fmla="*/ 17432 h 19998"/>
                <a:gd name="connsiteX162" fmla="*/ 14199 w 19998"/>
                <a:gd name="connsiteY162" fmla="*/ 17389 h 19998"/>
                <a:gd name="connsiteX163" fmla="*/ 14010 w 19998"/>
                <a:gd name="connsiteY163" fmla="*/ 17286 h 19998"/>
                <a:gd name="connsiteX164" fmla="*/ 14053 w 19998"/>
                <a:gd name="connsiteY164" fmla="*/ 17248 h 19998"/>
                <a:gd name="connsiteX165" fmla="*/ 13972 w 19998"/>
                <a:gd name="connsiteY165" fmla="*/ 17166 h 19998"/>
                <a:gd name="connsiteX166" fmla="*/ 12524 w 19998"/>
                <a:gd name="connsiteY166" fmla="*/ 17981 h 19998"/>
                <a:gd name="connsiteX167" fmla="*/ 12279 w 19998"/>
                <a:gd name="connsiteY167" fmla="*/ 18327 h 19998"/>
                <a:gd name="connsiteX168" fmla="*/ 12174 w 19998"/>
                <a:gd name="connsiteY168" fmla="*/ 18327 h 19998"/>
                <a:gd name="connsiteX169" fmla="*/ 12196 w 19998"/>
                <a:gd name="connsiteY169" fmla="*/ 18592 h 19998"/>
                <a:gd name="connsiteX170" fmla="*/ 12158 w 19998"/>
                <a:gd name="connsiteY170" fmla="*/ 18571 h 19998"/>
                <a:gd name="connsiteX171" fmla="*/ 12115 w 19998"/>
                <a:gd name="connsiteY171" fmla="*/ 18550 h 19998"/>
                <a:gd name="connsiteX172" fmla="*/ 12196 w 19998"/>
                <a:gd name="connsiteY172" fmla="*/ 18837 h 19998"/>
                <a:gd name="connsiteX173" fmla="*/ 12255 w 19998"/>
                <a:gd name="connsiteY173" fmla="*/ 19528 h 19998"/>
                <a:gd name="connsiteX174" fmla="*/ 12360 w 19998"/>
                <a:gd name="connsiteY174" fmla="*/ 19650 h 19998"/>
                <a:gd name="connsiteX175" fmla="*/ 12443 w 19998"/>
                <a:gd name="connsiteY175" fmla="*/ 19749 h 19998"/>
                <a:gd name="connsiteX176" fmla="*/ 12279 w 19998"/>
                <a:gd name="connsiteY176" fmla="*/ 19772 h 19998"/>
                <a:gd name="connsiteX177" fmla="*/ 12215 w 19998"/>
                <a:gd name="connsiteY177" fmla="*/ 19669 h 19998"/>
                <a:gd name="connsiteX178" fmla="*/ 12158 w 19998"/>
                <a:gd name="connsiteY178" fmla="*/ 19690 h 19998"/>
                <a:gd name="connsiteX179" fmla="*/ 12010 w 19998"/>
                <a:gd name="connsiteY179" fmla="*/ 19669 h 19998"/>
                <a:gd name="connsiteX180" fmla="*/ 12010 w 19998"/>
                <a:gd name="connsiteY180" fmla="*/ 19706 h 19998"/>
                <a:gd name="connsiteX181" fmla="*/ 11927 w 19998"/>
                <a:gd name="connsiteY181" fmla="*/ 19690 h 19998"/>
                <a:gd name="connsiteX182" fmla="*/ 11741 w 19998"/>
                <a:gd name="connsiteY182" fmla="*/ 19810 h 19998"/>
                <a:gd name="connsiteX183" fmla="*/ 11577 w 19998"/>
                <a:gd name="connsiteY183" fmla="*/ 19810 h 19998"/>
                <a:gd name="connsiteX184" fmla="*/ 11577 w 19998"/>
                <a:gd name="connsiteY184" fmla="*/ 19875 h 19998"/>
                <a:gd name="connsiteX185" fmla="*/ 11388 w 19998"/>
                <a:gd name="connsiteY185" fmla="*/ 19934 h 19998"/>
                <a:gd name="connsiteX186" fmla="*/ 11348 w 19998"/>
                <a:gd name="connsiteY186" fmla="*/ 19998 h 19998"/>
                <a:gd name="connsiteX187" fmla="*/ 10645 w 19998"/>
                <a:gd name="connsiteY187" fmla="*/ 19810 h 19998"/>
                <a:gd name="connsiteX188" fmla="*/ 10441 w 19998"/>
                <a:gd name="connsiteY188" fmla="*/ 19955 h 19998"/>
                <a:gd name="connsiteX189" fmla="*/ 10295 w 19998"/>
                <a:gd name="connsiteY189" fmla="*/ 19732 h 19998"/>
                <a:gd name="connsiteX190" fmla="*/ 9964 w 19998"/>
                <a:gd name="connsiteY190" fmla="*/ 19626 h 19998"/>
                <a:gd name="connsiteX191" fmla="*/ 9990 w 19998"/>
                <a:gd name="connsiteY191" fmla="*/ 19467 h 19998"/>
                <a:gd name="connsiteX192" fmla="*/ 9533 w 19998"/>
                <a:gd name="connsiteY192" fmla="*/ 19262 h 19998"/>
                <a:gd name="connsiteX193" fmla="*/ 9452 w 19998"/>
                <a:gd name="connsiteY193" fmla="*/ 19368 h 19998"/>
                <a:gd name="connsiteX194" fmla="*/ 9288 w 19998"/>
                <a:gd name="connsiteY194" fmla="*/ 19076 h 19998"/>
                <a:gd name="connsiteX195" fmla="*/ 8935 w 19998"/>
                <a:gd name="connsiteY195" fmla="*/ 19076 h 19998"/>
                <a:gd name="connsiteX196" fmla="*/ 8478 w 19998"/>
                <a:gd name="connsiteY196" fmla="*/ 18837 h 19998"/>
                <a:gd name="connsiteX197" fmla="*/ 8357 w 19998"/>
                <a:gd name="connsiteY197" fmla="*/ 18820 h 19998"/>
                <a:gd name="connsiteX198" fmla="*/ 8169 w 19998"/>
                <a:gd name="connsiteY198" fmla="*/ 18773 h 19998"/>
                <a:gd name="connsiteX199" fmla="*/ 8128 w 19998"/>
                <a:gd name="connsiteY199" fmla="*/ 18820 h 19998"/>
                <a:gd name="connsiteX200" fmla="*/ 8128 w 19998"/>
                <a:gd name="connsiteY200" fmla="*/ 18957 h 19998"/>
                <a:gd name="connsiteX201" fmla="*/ 8150 w 19998"/>
                <a:gd name="connsiteY201" fmla="*/ 19142 h 19998"/>
                <a:gd name="connsiteX202" fmla="*/ 8007 w 19998"/>
                <a:gd name="connsiteY202" fmla="*/ 19119 h 19998"/>
                <a:gd name="connsiteX203" fmla="*/ 7676 w 19998"/>
                <a:gd name="connsiteY203" fmla="*/ 19119 h 19998"/>
                <a:gd name="connsiteX204" fmla="*/ 7511 w 19998"/>
                <a:gd name="connsiteY204" fmla="*/ 19159 h 19998"/>
                <a:gd name="connsiteX205" fmla="*/ 6892 w 19998"/>
                <a:gd name="connsiteY205" fmla="*/ 19102 h 19998"/>
                <a:gd name="connsiteX206" fmla="*/ 6730 w 19998"/>
                <a:gd name="connsiteY206" fmla="*/ 18877 h 19998"/>
                <a:gd name="connsiteX207" fmla="*/ 6599 w 19998"/>
                <a:gd name="connsiteY207" fmla="*/ 18837 h 19998"/>
                <a:gd name="connsiteX208" fmla="*/ 6478 w 19998"/>
                <a:gd name="connsiteY208" fmla="*/ 18731 h 19998"/>
                <a:gd name="connsiteX209" fmla="*/ 6254 w 19998"/>
                <a:gd name="connsiteY209" fmla="*/ 18858 h 19998"/>
                <a:gd name="connsiteX210" fmla="*/ 6149 w 19998"/>
                <a:gd name="connsiteY210" fmla="*/ 18773 h 19998"/>
                <a:gd name="connsiteX211" fmla="*/ 6066 w 19998"/>
                <a:gd name="connsiteY211" fmla="*/ 18877 h 19998"/>
                <a:gd name="connsiteX212" fmla="*/ 5861 w 19998"/>
                <a:gd name="connsiteY212" fmla="*/ 18632 h 19998"/>
                <a:gd name="connsiteX213" fmla="*/ 5732 w 19998"/>
                <a:gd name="connsiteY213" fmla="*/ 18447 h 19998"/>
                <a:gd name="connsiteX214" fmla="*/ 5075 w 19998"/>
                <a:gd name="connsiteY214" fmla="*/ 18310 h 19998"/>
                <a:gd name="connsiteX215" fmla="*/ 4806 w 19998"/>
                <a:gd name="connsiteY215" fmla="*/ 18165 h 19998"/>
                <a:gd name="connsiteX216" fmla="*/ 4725 w 19998"/>
                <a:gd name="connsiteY216" fmla="*/ 18247 h 19998"/>
                <a:gd name="connsiteX217" fmla="*/ 4515 w 19998"/>
                <a:gd name="connsiteY217" fmla="*/ 18101 h 19998"/>
                <a:gd name="connsiteX218" fmla="*/ 4684 w 19998"/>
                <a:gd name="connsiteY218" fmla="*/ 17737 h 19998"/>
                <a:gd name="connsiteX219" fmla="*/ 4415 w 19998"/>
                <a:gd name="connsiteY219" fmla="*/ 17634 h 19998"/>
                <a:gd name="connsiteX220" fmla="*/ 4294 w 19998"/>
                <a:gd name="connsiteY220" fmla="*/ 17594 h 19998"/>
                <a:gd name="connsiteX221" fmla="*/ 4103 w 19998"/>
                <a:gd name="connsiteY221" fmla="*/ 17617 h 19998"/>
                <a:gd name="connsiteX222" fmla="*/ 4063 w 19998"/>
                <a:gd name="connsiteY222" fmla="*/ 17495 h 19998"/>
                <a:gd name="connsiteX223" fmla="*/ 4025 w 19998"/>
                <a:gd name="connsiteY223" fmla="*/ 17432 h 19998"/>
                <a:gd name="connsiteX224" fmla="*/ 4251 w 19998"/>
                <a:gd name="connsiteY224" fmla="*/ 17389 h 19998"/>
                <a:gd name="connsiteX225" fmla="*/ 4251 w 19998"/>
                <a:gd name="connsiteY225" fmla="*/ 17373 h 19998"/>
                <a:gd name="connsiteX226" fmla="*/ 4499 w 19998"/>
                <a:gd name="connsiteY226" fmla="*/ 17084 h 19998"/>
                <a:gd name="connsiteX227" fmla="*/ 5037 w 19998"/>
                <a:gd name="connsiteY227" fmla="*/ 14969 h 19998"/>
                <a:gd name="connsiteX228" fmla="*/ 5011 w 19998"/>
                <a:gd name="connsiteY228" fmla="*/ 14767 h 19998"/>
                <a:gd name="connsiteX229" fmla="*/ 5218 w 19998"/>
                <a:gd name="connsiteY229" fmla="*/ 14525 h 19998"/>
                <a:gd name="connsiteX230" fmla="*/ 5427 w 19998"/>
                <a:gd name="connsiteY230" fmla="*/ 14583 h 19998"/>
                <a:gd name="connsiteX231" fmla="*/ 5444 w 19998"/>
                <a:gd name="connsiteY231" fmla="*/ 14525 h 19998"/>
                <a:gd name="connsiteX232" fmla="*/ 5387 w 19998"/>
                <a:gd name="connsiteY232" fmla="*/ 14464 h 19998"/>
                <a:gd name="connsiteX233" fmla="*/ 5427 w 19998"/>
                <a:gd name="connsiteY233" fmla="*/ 14485 h 19998"/>
                <a:gd name="connsiteX234" fmla="*/ 5427 w 19998"/>
                <a:gd name="connsiteY234" fmla="*/ 14464 h 19998"/>
                <a:gd name="connsiteX235" fmla="*/ 5218 w 19998"/>
                <a:gd name="connsiteY235" fmla="*/ 14318 h 19998"/>
                <a:gd name="connsiteX236" fmla="*/ 5075 w 19998"/>
                <a:gd name="connsiteY236" fmla="*/ 14647 h 19998"/>
                <a:gd name="connsiteX237" fmla="*/ 5037 w 19998"/>
                <a:gd name="connsiteY237" fmla="*/ 14623 h 19998"/>
                <a:gd name="connsiteX238" fmla="*/ 5427 w 19998"/>
                <a:gd name="connsiteY238" fmla="*/ 12509 h 19998"/>
                <a:gd name="connsiteX239" fmla="*/ 5470 w 19998"/>
                <a:gd name="connsiteY239" fmla="*/ 12492 h 19998"/>
                <a:gd name="connsiteX240" fmla="*/ 5511 w 19998"/>
                <a:gd name="connsiteY240" fmla="*/ 12548 h 19998"/>
                <a:gd name="connsiteX241" fmla="*/ 5961 w 19998"/>
                <a:gd name="connsiteY241" fmla="*/ 13284 h 19998"/>
                <a:gd name="connsiteX242" fmla="*/ 6352 w 19998"/>
                <a:gd name="connsiteY242" fmla="*/ 14017 h 19998"/>
                <a:gd name="connsiteX243" fmla="*/ 6352 w 19998"/>
                <a:gd name="connsiteY243" fmla="*/ 13808 h 19998"/>
                <a:gd name="connsiteX244" fmla="*/ 6001 w 19998"/>
                <a:gd name="connsiteY244" fmla="*/ 13058 h 19998"/>
                <a:gd name="connsiteX245" fmla="*/ 5675 w 19998"/>
                <a:gd name="connsiteY245" fmla="*/ 12532 h 19998"/>
                <a:gd name="connsiteX246" fmla="*/ 5551 w 19998"/>
                <a:gd name="connsiteY246" fmla="*/ 12410 h 19998"/>
                <a:gd name="connsiteX247" fmla="*/ 5258 w 19998"/>
                <a:gd name="connsiteY247" fmla="*/ 12227 h 19998"/>
                <a:gd name="connsiteX248" fmla="*/ 5242 w 19998"/>
                <a:gd name="connsiteY248" fmla="*/ 12243 h 19998"/>
                <a:gd name="connsiteX249" fmla="*/ 5175 w 19998"/>
                <a:gd name="connsiteY249" fmla="*/ 11961 h 19998"/>
                <a:gd name="connsiteX250" fmla="*/ 5363 w 19998"/>
                <a:gd name="connsiteY250" fmla="*/ 11961 h 19998"/>
                <a:gd name="connsiteX251" fmla="*/ 5487 w 19998"/>
                <a:gd name="connsiteY251" fmla="*/ 11653 h 19998"/>
                <a:gd name="connsiteX252" fmla="*/ 5470 w 19998"/>
                <a:gd name="connsiteY252" fmla="*/ 11653 h 19998"/>
                <a:gd name="connsiteX253" fmla="*/ 5470 w 19998"/>
                <a:gd name="connsiteY253" fmla="*/ 11637 h 19998"/>
                <a:gd name="connsiteX254" fmla="*/ 5444 w 19998"/>
                <a:gd name="connsiteY254" fmla="*/ 11268 h 19998"/>
                <a:gd name="connsiteX255" fmla="*/ 5339 w 19998"/>
                <a:gd name="connsiteY255" fmla="*/ 11146 h 19998"/>
                <a:gd name="connsiteX256" fmla="*/ 5251 w 19998"/>
                <a:gd name="connsiteY256" fmla="*/ 10849 h 19998"/>
                <a:gd name="connsiteX257" fmla="*/ 4784 w 19998"/>
                <a:gd name="connsiteY257" fmla="*/ 10539 h 19998"/>
                <a:gd name="connsiteX258" fmla="*/ 4603 w 19998"/>
                <a:gd name="connsiteY258" fmla="*/ 10497 h 19998"/>
                <a:gd name="connsiteX259" fmla="*/ 4620 w 19998"/>
                <a:gd name="connsiteY259" fmla="*/ 10476 h 19998"/>
                <a:gd name="connsiteX260" fmla="*/ 3877 w 19998"/>
                <a:gd name="connsiteY260" fmla="*/ 9395 h 19998"/>
                <a:gd name="connsiteX261" fmla="*/ 3941 w 19998"/>
                <a:gd name="connsiteY261" fmla="*/ 9353 h 19998"/>
                <a:gd name="connsiteX262" fmla="*/ 3918 w 19998"/>
                <a:gd name="connsiteY262" fmla="*/ 9353 h 19998"/>
                <a:gd name="connsiteX263" fmla="*/ 4168 w 19998"/>
                <a:gd name="connsiteY263" fmla="*/ 9071 h 19998"/>
                <a:gd name="connsiteX264" fmla="*/ 3753 w 19998"/>
                <a:gd name="connsiteY264" fmla="*/ 8829 h 19998"/>
                <a:gd name="connsiteX265" fmla="*/ 3899 w 19998"/>
                <a:gd name="connsiteY265" fmla="*/ 8645 h 19998"/>
                <a:gd name="connsiteX266" fmla="*/ 3899 w 19998"/>
                <a:gd name="connsiteY266" fmla="*/ 8521 h 19998"/>
                <a:gd name="connsiteX267" fmla="*/ 4472 w 19998"/>
                <a:gd name="connsiteY267" fmla="*/ 8666 h 19998"/>
                <a:gd name="connsiteX268" fmla="*/ 3877 w 19998"/>
                <a:gd name="connsiteY268" fmla="*/ 8457 h 19998"/>
                <a:gd name="connsiteX269" fmla="*/ 3689 w 19998"/>
                <a:gd name="connsiteY269" fmla="*/ 8587 h 19998"/>
                <a:gd name="connsiteX270" fmla="*/ 3360 w 19998"/>
                <a:gd name="connsiteY270" fmla="*/ 8401 h 19998"/>
                <a:gd name="connsiteX271" fmla="*/ 3303 w 19998"/>
                <a:gd name="connsiteY271" fmla="*/ 8239 h 19998"/>
                <a:gd name="connsiteX272" fmla="*/ 3465 w 19998"/>
                <a:gd name="connsiteY272" fmla="*/ 8077 h 19998"/>
                <a:gd name="connsiteX273" fmla="*/ 3344 w 19998"/>
                <a:gd name="connsiteY273" fmla="*/ 7910 h 19998"/>
                <a:gd name="connsiteX274" fmla="*/ 2844 w 19998"/>
                <a:gd name="connsiteY274" fmla="*/ 7933 h 19998"/>
                <a:gd name="connsiteX275" fmla="*/ 3115 w 19998"/>
                <a:gd name="connsiteY275" fmla="*/ 7651 h 19998"/>
                <a:gd name="connsiteX276" fmla="*/ 2477 w 19998"/>
                <a:gd name="connsiteY276" fmla="*/ 7750 h 19998"/>
                <a:gd name="connsiteX277" fmla="*/ 2477 w 19998"/>
                <a:gd name="connsiteY277" fmla="*/ 7973 h 19998"/>
                <a:gd name="connsiteX278" fmla="*/ 2127 w 19998"/>
                <a:gd name="connsiteY278" fmla="*/ 7442 h 19998"/>
                <a:gd name="connsiteX279" fmla="*/ 1831 w 19998"/>
                <a:gd name="connsiteY279" fmla="*/ 7261 h 19998"/>
                <a:gd name="connsiteX280" fmla="*/ 1260 w 19998"/>
                <a:gd name="connsiteY280" fmla="*/ 6996 h 19998"/>
                <a:gd name="connsiteX281" fmla="*/ 1276 w 19998"/>
                <a:gd name="connsiteY281" fmla="*/ 6975 h 19998"/>
                <a:gd name="connsiteX282" fmla="*/ 1260 w 19998"/>
                <a:gd name="connsiteY282" fmla="*/ 6958 h 19998"/>
                <a:gd name="connsiteX283" fmla="*/ 1172 w 19998"/>
                <a:gd name="connsiteY283" fmla="*/ 6892 h 19998"/>
                <a:gd name="connsiteX284" fmla="*/ 886 w 19998"/>
                <a:gd name="connsiteY284" fmla="*/ 6975 h 19998"/>
                <a:gd name="connsiteX285" fmla="*/ 679 w 19998"/>
                <a:gd name="connsiteY285" fmla="*/ 7099 h 19998"/>
                <a:gd name="connsiteX286" fmla="*/ 533 w 19998"/>
                <a:gd name="connsiteY286" fmla="*/ 7078 h 19998"/>
                <a:gd name="connsiteX287" fmla="*/ 533 w 19998"/>
                <a:gd name="connsiteY287" fmla="*/ 7022 h 19998"/>
                <a:gd name="connsiteX288" fmla="*/ 574 w 19998"/>
                <a:gd name="connsiteY288" fmla="*/ 6996 h 19998"/>
                <a:gd name="connsiteX289" fmla="*/ 305 w 19998"/>
                <a:gd name="connsiteY289" fmla="*/ 6568 h 19998"/>
                <a:gd name="connsiteX290" fmla="*/ 264 w 19998"/>
                <a:gd name="connsiteY290" fmla="*/ 6594 h 19998"/>
                <a:gd name="connsiteX291" fmla="*/ 164 w 19998"/>
                <a:gd name="connsiteY291" fmla="*/ 6528 h 19998"/>
                <a:gd name="connsiteX292" fmla="*/ 0 w 19998"/>
                <a:gd name="connsiteY292" fmla="*/ 6490 h 19998"/>
                <a:gd name="connsiteX293" fmla="*/ 17 w 19998"/>
                <a:gd name="connsiteY293" fmla="*/ 6465 h 19998"/>
                <a:gd name="connsiteX294" fmla="*/ 57 w 19998"/>
                <a:gd name="connsiteY294" fmla="*/ 6465 h 19998"/>
                <a:gd name="connsiteX295" fmla="*/ 695 w 19998"/>
                <a:gd name="connsiteY295" fmla="*/ 6408 h 19998"/>
                <a:gd name="connsiteX296" fmla="*/ 760 w 19998"/>
                <a:gd name="connsiteY296" fmla="*/ 6262 h 19998"/>
                <a:gd name="connsiteX297" fmla="*/ 433 w 19998"/>
                <a:gd name="connsiteY297" fmla="*/ 6084 h 19998"/>
                <a:gd name="connsiteX298" fmla="*/ 348 w 19998"/>
                <a:gd name="connsiteY298" fmla="*/ 6204 h 19998"/>
                <a:gd name="connsiteX299" fmla="*/ 329 w 19998"/>
                <a:gd name="connsiteY299" fmla="*/ 6204 h 19998"/>
                <a:gd name="connsiteX300" fmla="*/ 305 w 19998"/>
                <a:gd name="connsiteY300" fmla="*/ 6060 h 19998"/>
                <a:gd name="connsiteX301" fmla="*/ 348 w 19998"/>
                <a:gd name="connsiteY301" fmla="*/ 6044 h 19998"/>
                <a:gd name="connsiteX302" fmla="*/ 348 w 19998"/>
                <a:gd name="connsiteY302" fmla="*/ 5997 h 19998"/>
                <a:gd name="connsiteX303" fmla="*/ 248 w 19998"/>
                <a:gd name="connsiteY303" fmla="*/ 5997 h 19998"/>
                <a:gd name="connsiteX304" fmla="*/ 221 w 19998"/>
                <a:gd name="connsiteY304" fmla="*/ 5938 h 19998"/>
                <a:gd name="connsiteX305" fmla="*/ 329 w 19998"/>
                <a:gd name="connsiteY305" fmla="*/ 5938 h 19998"/>
                <a:gd name="connsiteX306" fmla="*/ 348 w 19998"/>
                <a:gd name="connsiteY306" fmla="*/ 5818 h 19998"/>
                <a:gd name="connsiteX307" fmla="*/ 391 w 19998"/>
                <a:gd name="connsiteY307" fmla="*/ 5818 h 19998"/>
                <a:gd name="connsiteX308" fmla="*/ 369 w 19998"/>
                <a:gd name="connsiteY308" fmla="*/ 5917 h 19998"/>
                <a:gd name="connsiteX309" fmla="*/ 433 w 19998"/>
                <a:gd name="connsiteY309" fmla="*/ 5877 h 19998"/>
                <a:gd name="connsiteX310" fmla="*/ 433 w 19998"/>
                <a:gd name="connsiteY310" fmla="*/ 5898 h 19998"/>
                <a:gd name="connsiteX311" fmla="*/ 410 w 19998"/>
                <a:gd name="connsiteY311" fmla="*/ 5917 h 19998"/>
                <a:gd name="connsiteX312" fmla="*/ 555 w 19998"/>
                <a:gd name="connsiteY312" fmla="*/ 5938 h 19998"/>
                <a:gd name="connsiteX313" fmla="*/ 555 w 19998"/>
                <a:gd name="connsiteY313" fmla="*/ 5955 h 19998"/>
                <a:gd name="connsiteX314" fmla="*/ 738 w 19998"/>
                <a:gd name="connsiteY314" fmla="*/ 5938 h 19998"/>
                <a:gd name="connsiteX315" fmla="*/ 695 w 19998"/>
                <a:gd name="connsiteY315" fmla="*/ 5835 h 19998"/>
                <a:gd name="connsiteX316" fmla="*/ 655 w 19998"/>
                <a:gd name="connsiteY316" fmla="*/ 5835 h 19998"/>
                <a:gd name="connsiteX317" fmla="*/ 598 w 19998"/>
                <a:gd name="connsiteY317" fmla="*/ 5736 h 19998"/>
                <a:gd name="connsiteX318" fmla="*/ 141 w 19998"/>
                <a:gd name="connsiteY318" fmla="*/ 5778 h 19998"/>
                <a:gd name="connsiteX319" fmla="*/ 141 w 19998"/>
                <a:gd name="connsiteY319" fmla="*/ 5795 h 19998"/>
                <a:gd name="connsiteX320" fmla="*/ 17 w 19998"/>
                <a:gd name="connsiteY320" fmla="*/ 5818 h 19998"/>
                <a:gd name="connsiteX321" fmla="*/ 141 w 19998"/>
                <a:gd name="connsiteY321" fmla="*/ 5287 h 19998"/>
                <a:gd name="connsiteX322" fmla="*/ 181 w 19998"/>
                <a:gd name="connsiteY322" fmla="*/ 5268 h 19998"/>
                <a:gd name="connsiteX323" fmla="*/ 348 w 19998"/>
                <a:gd name="connsiteY323" fmla="*/ 5247 h 19998"/>
                <a:gd name="connsiteX324" fmla="*/ 450 w 19998"/>
                <a:gd name="connsiteY324" fmla="*/ 5149 h 19998"/>
                <a:gd name="connsiteX325" fmla="*/ 617 w 19998"/>
                <a:gd name="connsiteY325" fmla="*/ 5149 h 19998"/>
                <a:gd name="connsiteX326" fmla="*/ 803 w 19998"/>
                <a:gd name="connsiteY326" fmla="*/ 5085 h 19998"/>
                <a:gd name="connsiteX327" fmla="*/ 826 w 19998"/>
                <a:gd name="connsiteY327" fmla="*/ 5106 h 19998"/>
                <a:gd name="connsiteX328" fmla="*/ 803 w 19998"/>
                <a:gd name="connsiteY328" fmla="*/ 5149 h 19998"/>
                <a:gd name="connsiteX329" fmla="*/ 1276 w 19998"/>
                <a:gd name="connsiteY329" fmla="*/ 5022 h 19998"/>
                <a:gd name="connsiteX330" fmla="*/ 1276 w 19998"/>
                <a:gd name="connsiteY330" fmla="*/ 5003 h 19998"/>
                <a:gd name="connsiteX331" fmla="*/ 1276 w 19998"/>
                <a:gd name="connsiteY331" fmla="*/ 5022 h 19998"/>
                <a:gd name="connsiteX332" fmla="*/ 1298 w 19998"/>
                <a:gd name="connsiteY332" fmla="*/ 5022 h 19998"/>
                <a:gd name="connsiteX333" fmla="*/ 1341 w 19998"/>
                <a:gd name="connsiteY333" fmla="*/ 5165 h 19998"/>
                <a:gd name="connsiteX334" fmla="*/ 1524 w 19998"/>
                <a:gd name="connsiteY334" fmla="*/ 5069 h 19998"/>
                <a:gd name="connsiteX335" fmla="*/ 1562 w 19998"/>
                <a:gd name="connsiteY335" fmla="*/ 5069 h 19998"/>
                <a:gd name="connsiteX336" fmla="*/ 1815 w 19998"/>
                <a:gd name="connsiteY336" fmla="*/ 5125 h 19998"/>
                <a:gd name="connsiteX337" fmla="*/ 1936 w 19998"/>
                <a:gd name="connsiteY337" fmla="*/ 5165 h 19998"/>
                <a:gd name="connsiteX338" fmla="*/ 1936 w 19998"/>
                <a:gd name="connsiteY338" fmla="*/ 5149 h 19998"/>
                <a:gd name="connsiteX339" fmla="*/ 1979 w 19998"/>
                <a:gd name="connsiteY339" fmla="*/ 5003 h 19998"/>
                <a:gd name="connsiteX340" fmla="*/ 1936 w 19998"/>
                <a:gd name="connsiteY340" fmla="*/ 4939 h 19998"/>
                <a:gd name="connsiteX341" fmla="*/ 2103 w 19998"/>
                <a:gd name="connsiteY341" fmla="*/ 4820 h 19998"/>
                <a:gd name="connsiteX342" fmla="*/ 2496 w 19998"/>
                <a:gd name="connsiteY342" fmla="*/ 4777 h 19998"/>
                <a:gd name="connsiteX343" fmla="*/ 2536 w 19998"/>
                <a:gd name="connsiteY343" fmla="*/ 4860 h 19998"/>
                <a:gd name="connsiteX344" fmla="*/ 2722 w 19998"/>
                <a:gd name="connsiteY344" fmla="*/ 4761 h 19998"/>
                <a:gd name="connsiteX345" fmla="*/ 2722 w 19998"/>
                <a:gd name="connsiteY345" fmla="*/ 4900 h 19998"/>
                <a:gd name="connsiteX346" fmla="*/ 2805 w 19998"/>
                <a:gd name="connsiteY346" fmla="*/ 4923 h 19998"/>
                <a:gd name="connsiteX347" fmla="*/ 2970 w 19998"/>
                <a:gd name="connsiteY347" fmla="*/ 5189 h 19998"/>
                <a:gd name="connsiteX348" fmla="*/ 3256 w 19998"/>
                <a:gd name="connsiteY348" fmla="*/ 5673 h 19998"/>
                <a:gd name="connsiteX349" fmla="*/ 3608 w 19998"/>
                <a:gd name="connsiteY349" fmla="*/ 5391 h 19998"/>
                <a:gd name="connsiteX350" fmla="*/ 3860 w 19998"/>
                <a:gd name="connsiteY350" fmla="*/ 5268 h 19998"/>
                <a:gd name="connsiteX351" fmla="*/ 3999 w 19998"/>
                <a:gd name="connsiteY351" fmla="*/ 5534 h 19998"/>
                <a:gd name="connsiteX352" fmla="*/ 4351 w 19998"/>
                <a:gd name="connsiteY352" fmla="*/ 5351 h 19998"/>
                <a:gd name="connsiteX353" fmla="*/ 4580 w 19998"/>
                <a:gd name="connsiteY353" fmla="*/ 5268 h 19998"/>
                <a:gd name="connsiteX354" fmla="*/ 4580 w 19998"/>
                <a:gd name="connsiteY354" fmla="*/ 5471 h 19998"/>
                <a:gd name="connsiteX355" fmla="*/ 4994 w 19998"/>
                <a:gd name="connsiteY355" fmla="*/ 5449 h 19998"/>
                <a:gd name="connsiteX356" fmla="*/ 5323 w 19998"/>
                <a:gd name="connsiteY356" fmla="*/ 5471 h 19998"/>
                <a:gd name="connsiteX357" fmla="*/ 5242 w 19998"/>
                <a:gd name="connsiteY357" fmla="*/ 5407 h 19998"/>
                <a:gd name="connsiteX358" fmla="*/ 4994 w 19998"/>
                <a:gd name="connsiteY358" fmla="*/ 5003 h 19998"/>
                <a:gd name="connsiteX359" fmla="*/ 4970 w 19998"/>
                <a:gd name="connsiteY359" fmla="*/ 5003 h 19998"/>
                <a:gd name="connsiteX360" fmla="*/ 5054 w 19998"/>
                <a:gd name="connsiteY360" fmla="*/ 4618 h 19998"/>
                <a:gd name="connsiteX361" fmla="*/ 5054 w 19998"/>
                <a:gd name="connsiteY361" fmla="*/ 4601 h 19998"/>
                <a:gd name="connsiteX362" fmla="*/ 5037 w 19998"/>
                <a:gd name="connsiteY362" fmla="*/ 4618 h 19998"/>
                <a:gd name="connsiteX363" fmla="*/ 5011 w 19998"/>
                <a:gd name="connsiteY363" fmla="*/ 4131 h 19998"/>
                <a:gd name="connsiteX364" fmla="*/ 4642 w 19998"/>
                <a:gd name="connsiteY364" fmla="*/ 3335 h 19998"/>
                <a:gd name="connsiteX365" fmla="*/ 4663 w 19998"/>
                <a:gd name="connsiteY365" fmla="*/ 3092 h 19998"/>
                <a:gd name="connsiteX366" fmla="*/ 4563 w 19998"/>
                <a:gd name="connsiteY366" fmla="*/ 3050 h 19998"/>
                <a:gd name="connsiteX367" fmla="*/ 4684 w 19998"/>
                <a:gd name="connsiteY367" fmla="*/ 2947 h 19998"/>
                <a:gd name="connsiteX368" fmla="*/ 5242 w 19998"/>
                <a:gd name="connsiteY368" fmla="*/ 3092 h 19998"/>
                <a:gd name="connsiteX369" fmla="*/ 5258 w 19998"/>
                <a:gd name="connsiteY369" fmla="*/ 3029 h 19998"/>
                <a:gd name="connsiteX370" fmla="*/ 5570 w 19998"/>
                <a:gd name="connsiteY370" fmla="*/ 3050 h 19998"/>
                <a:gd name="connsiteX371" fmla="*/ 5632 w 19998"/>
                <a:gd name="connsiteY371" fmla="*/ 3252 h 19998"/>
                <a:gd name="connsiteX372" fmla="*/ 5592 w 19998"/>
                <a:gd name="connsiteY372" fmla="*/ 3252 h 19998"/>
                <a:gd name="connsiteX373" fmla="*/ 5570 w 19998"/>
                <a:gd name="connsiteY373" fmla="*/ 3316 h 19998"/>
                <a:gd name="connsiteX374" fmla="*/ 5511 w 19998"/>
                <a:gd name="connsiteY374" fmla="*/ 3316 h 19998"/>
                <a:gd name="connsiteX375" fmla="*/ 5675 w 19998"/>
                <a:gd name="connsiteY375" fmla="*/ 3800 h 19998"/>
                <a:gd name="connsiteX376" fmla="*/ 5649 w 19998"/>
                <a:gd name="connsiteY376" fmla="*/ 3826 h 19998"/>
                <a:gd name="connsiteX377" fmla="*/ 5732 w 19998"/>
                <a:gd name="connsiteY377" fmla="*/ 3842 h 19998"/>
                <a:gd name="connsiteX378" fmla="*/ 5713 w 19998"/>
                <a:gd name="connsiteY378" fmla="*/ 3842 h 19998"/>
                <a:gd name="connsiteX379" fmla="*/ 5732 w 19998"/>
                <a:gd name="connsiteY379" fmla="*/ 3882 h 19998"/>
                <a:gd name="connsiteX380" fmla="*/ 5775 w 19998"/>
                <a:gd name="connsiteY380" fmla="*/ 3882 h 19998"/>
                <a:gd name="connsiteX381" fmla="*/ 5861 w 19998"/>
                <a:gd name="connsiteY381" fmla="*/ 3762 h 19998"/>
                <a:gd name="connsiteX382" fmla="*/ 6499 w 19998"/>
                <a:gd name="connsiteY382" fmla="*/ 3906 h 19998"/>
                <a:gd name="connsiteX383" fmla="*/ 7611 w 19998"/>
                <a:gd name="connsiteY383" fmla="*/ 3826 h 19998"/>
                <a:gd name="connsiteX384" fmla="*/ 7923 w 19998"/>
                <a:gd name="connsiteY384" fmla="*/ 3722 h 19998"/>
                <a:gd name="connsiteX385" fmla="*/ 8045 w 19998"/>
                <a:gd name="connsiteY385" fmla="*/ 3703 h 19998"/>
                <a:gd name="connsiteX386" fmla="*/ 7611 w 19998"/>
                <a:gd name="connsiteY386" fmla="*/ 3600 h 19998"/>
                <a:gd name="connsiteX387" fmla="*/ 7611 w 19998"/>
                <a:gd name="connsiteY387" fmla="*/ 3581 h 19998"/>
                <a:gd name="connsiteX388" fmla="*/ 7799 w 19998"/>
                <a:gd name="connsiteY388" fmla="*/ 3092 h 19998"/>
                <a:gd name="connsiteX389" fmla="*/ 9574 w 19998"/>
                <a:gd name="connsiteY389" fmla="*/ 2317 h 19998"/>
                <a:gd name="connsiteX390" fmla="*/ 9843 w 19998"/>
                <a:gd name="connsiteY390" fmla="*/ 1993 h 19998"/>
                <a:gd name="connsiteX391" fmla="*/ 9902 w 19998"/>
                <a:gd name="connsiteY391" fmla="*/ 2051 h 19998"/>
                <a:gd name="connsiteX392" fmla="*/ 10031 w 19998"/>
                <a:gd name="connsiteY392" fmla="*/ 2051 h 19998"/>
                <a:gd name="connsiteX393" fmla="*/ 9964 w 19998"/>
                <a:gd name="connsiteY393" fmla="*/ 1972 h 19998"/>
                <a:gd name="connsiteX394" fmla="*/ 9943 w 19998"/>
                <a:gd name="connsiteY394" fmla="*/ 1993 h 19998"/>
                <a:gd name="connsiteX395" fmla="*/ 9843 w 19998"/>
                <a:gd name="connsiteY395" fmla="*/ 1645 h 19998"/>
                <a:gd name="connsiteX396" fmla="*/ 9902 w 19998"/>
                <a:gd name="connsiteY396" fmla="*/ 1645 h 19998"/>
                <a:gd name="connsiteX397" fmla="*/ 9902 w 19998"/>
                <a:gd name="connsiteY397" fmla="*/ 1628 h 19998"/>
                <a:gd name="connsiteX398" fmla="*/ 9902 w 19998"/>
                <a:gd name="connsiteY398" fmla="*/ 1607 h 19998"/>
                <a:gd name="connsiteX399" fmla="*/ 9843 w 19998"/>
                <a:gd name="connsiteY399" fmla="*/ 1542 h 19998"/>
                <a:gd name="connsiteX400" fmla="*/ 9886 w 19998"/>
                <a:gd name="connsiteY400" fmla="*/ 1260 h 19998"/>
                <a:gd name="connsiteX401" fmla="*/ 9926 w 19998"/>
                <a:gd name="connsiteY401" fmla="*/ 1243 h 19998"/>
                <a:gd name="connsiteX402" fmla="*/ 9886 w 19998"/>
                <a:gd name="connsiteY402" fmla="*/ 815 h 19998"/>
                <a:gd name="connsiteX403" fmla="*/ 9902 w 19998"/>
                <a:gd name="connsiteY403" fmla="*/ 815 h 19998"/>
                <a:gd name="connsiteX404" fmla="*/ 9886 w 19998"/>
                <a:gd name="connsiteY404" fmla="*/ 484 h 19998"/>
                <a:gd name="connsiteX405" fmla="*/ 10645 w 19998"/>
                <a:gd name="connsiteY405" fmla="*/ 186 h 19998"/>
                <a:gd name="connsiteX406" fmla="*/ 11307 w 19998"/>
                <a:gd name="connsiteY406" fmla="*/ 0 h 19998"/>
                <a:gd name="connsiteX407" fmla="*/ 11431 w 19998"/>
                <a:gd name="connsiteY407" fmla="*/ 324 h 19998"/>
                <a:gd name="connsiteX408" fmla="*/ 11431 w 19998"/>
                <a:gd name="connsiteY408" fmla="*/ 630 h 19998"/>
                <a:gd name="connsiteX409" fmla="*/ 11577 w 19998"/>
                <a:gd name="connsiteY409" fmla="*/ 630 h 19998"/>
                <a:gd name="connsiteX410" fmla="*/ 11700 w 19998"/>
                <a:gd name="connsiteY410" fmla="*/ 832 h 19998"/>
                <a:gd name="connsiteX411" fmla="*/ 11822 w 19998"/>
                <a:gd name="connsiteY411" fmla="*/ 895 h 19998"/>
                <a:gd name="connsiteX412" fmla="*/ 12158 w 19998"/>
                <a:gd name="connsiteY412" fmla="*/ 670 h 19998"/>
                <a:gd name="connsiteX413" fmla="*/ 12279 w 19998"/>
                <a:gd name="connsiteY413" fmla="*/ 792 h 19998"/>
                <a:gd name="connsiteX414" fmla="*/ 12255 w 19998"/>
                <a:gd name="connsiteY414" fmla="*/ 815 h 19998"/>
                <a:gd name="connsiteX415" fmla="*/ 12360 w 19998"/>
                <a:gd name="connsiteY415" fmla="*/ 895 h 19998"/>
                <a:gd name="connsiteX416" fmla="*/ 12360 w 19998"/>
                <a:gd name="connsiteY416" fmla="*/ 912 h 19998"/>
                <a:gd name="connsiteX417" fmla="*/ 12339 w 19998"/>
                <a:gd name="connsiteY417" fmla="*/ 935 h 19998"/>
                <a:gd name="connsiteX418" fmla="*/ 12548 w 19998"/>
                <a:gd name="connsiteY418" fmla="*/ 1342 h 19998"/>
                <a:gd name="connsiteX419" fmla="*/ 12753 w 19998"/>
                <a:gd name="connsiteY419" fmla="*/ 1260 h 19998"/>
                <a:gd name="connsiteX420" fmla="*/ 12729 w 19998"/>
                <a:gd name="connsiteY420" fmla="*/ 1363 h 19998"/>
                <a:gd name="connsiteX421" fmla="*/ 12834 w 19998"/>
                <a:gd name="connsiteY421" fmla="*/ 1323 h 19998"/>
                <a:gd name="connsiteX422" fmla="*/ 12853 w 19998"/>
                <a:gd name="connsiteY422" fmla="*/ 1342 h 19998"/>
                <a:gd name="connsiteX423" fmla="*/ 12901 w 19998"/>
                <a:gd name="connsiteY423" fmla="*/ 1342 h 19998"/>
                <a:gd name="connsiteX424" fmla="*/ 13039 w 19998"/>
                <a:gd name="connsiteY424" fmla="*/ 1769 h 19998"/>
                <a:gd name="connsiteX425" fmla="*/ 13039 w 19998"/>
                <a:gd name="connsiteY425" fmla="*/ 1751 h 19998"/>
                <a:gd name="connsiteX426" fmla="*/ 13065 w 19998"/>
                <a:gd name="connsiteY426" fmla="*/ 1751 h 19998"/>
                <a:gd name="connsiteX427" fmla="*/ 13082 w 19998"/>
                <a:gd name="connsiteY427" fmla="*/ 1671 h 19998"/>
                <a:gd name="connsiteX428" fmla="*/ 13186 w 19998"/>
                <a:gd name="connsiteY428" fmla="*/ 1645 h 19998"/>
                <a:gd name="connsiteX429" fmla="*/ 13203 w 19998"/>
                <a:gd name="connsiteY429" fmla="*/ 1671 h 19998"/>
                <a:gd name="connsiteX430" fmla="*/ 13203 w 19998"/>
                <a:gd name="connsiteY430" fmla="*/ 1645 h 19998"/>
                <a:gd name="connsiteX431" fmla="*/ 13267 w 19998"/>
                <a:gd name="connsiteY431" fmla="*/ 1645 h 19998"/>
                <a:gd name="connsiteX432" fmla="*/ 13267 w 19998"/>
                <a:gd name="connsiteY432" fmla="*/ 1671 h 19998"/>
                <a:gd name="connsiteX433" fmla="*/ 13308 w 19998"/>
                <a:gd name="connsiteY433" fmla="*/ 1687 h 19998"/>
                <a:gd name="connsiteX434" fmla="*/ 13308 w 19998"/>
                <a:gd name="connsiteY434" fmla="*/ 1711 h 19998"/>
                <a:gd name="connsiteX435" fmla="*/ 13515 w 19998"/>
                <a:gd name="connsiteY435" fmla="*/ 1628 h 19998"/>
                <a:gd name="connsiteX436" fmla="*/ 13598 w 19998"/>
                <a:gd name="connsiteY436" fmla="*/ 1751 h 19998"/>
                <a:gd name="connsiteX437" fmla="*/ 13660 w 19998"/>
                <a:gd name="connsiteY437" fmla="*/ 1769 h 19998"/>
                <a:gd name="connsiteX438" fmla="*/ 13660 w 19998"/>
                <a:gd name="connsiteY438" fmla="*/ 1833 h 19998"/>
                <a:gd name="connsiteX439" fmla="*/ 13677 w 19998"/>
                <a:gd name="connsiteY439" fmla="*/ 1833 h 19998"/>
                <a:gd name="connsiteX440" fmla="*/ 13677 w 19998"/>
                <a:gd name="connsiteY440" fmla="*/ 1849 h 19998"/>
                <a:gd name="connsiteX441" fmla="*/ 13725 w 19998"/>
                <a:gd name="connsiteY441" fmla="*/ 1849 h 19998"/>
                <a:gd name="connsiteX442" fmla="*/ 13703 w 19998"/>
                <a:gd name="connsiteY442" fmla="*/ 1833 h 19998"/>
                <a:gd name="connsiteX443" fmla="*/ 13725 w 19998"/>
                <a:gd name="connsiteY443" fmla="*/ 1791 h 19998"/>
                <a:gd name="connsiteX444" fmla="*/ 13808 w 19998"/>
                <a:gd name="connsiteY444" fmla="*/ 1873 h 19998"/>
                <a:gd name="connsiteX445" fmla="*/ 13725 w 19998"/>
                <a:gd name="connsiteY445" fmla="*/ 2155 h 19998"/>
                <a:gd name="connsiteX446" fmla="*/ 13725 w 19998"/>
                <a:gd name="connsiteY446" fmla="*/ 2138 h 19998"/>
                <a:gd name="connsiteX447" fmla="*/ 13784 w 19998"/>
                <a:gd name="connsiteY447" fmla="*/ 2155 h 19998"/>
                <a:gd name="connsiteX448" fmla="*/ 13825 w 19998"/>
                <a:gd name="connsiteY448" fmla="*/ 2301 h 19998"/>
                <a:gd name="connsiteX449" fmla="*/ 13703 w 19998"/>
                <a:gd name="connsiteY449" fmla="*/ 2420 h 19998"/>
                <a:gd name="connsiteX450" fmla="*/ 13741 w 19998"/>
                <a:gd name="connsiteY450" fmla="*/ 2463 h 19998"/>
                <a:gd name="connsiteX451" fmla="*/ 13703 w 19998"/>
                <a:gd name="connsiteY451" fmla="*/ 2503 h 19998"/>
                <a:gd name="connsiteX452" fmla="*/ 13784 w 19998"/>
                <a:gd name="connsiteY452" fmla="*/ 2519 h 19998"/>
                <a:gd name="connsiteX453" fmla="*/ 13784 w 19998"/>
                <a:gd name="connsiteY453" fmla="*/ 2540 h 19998"/>
                <a:gd name="connsiteX454" fmla="*/ 13849 w 19998"/>
                <a:gd name="connsiteY454" fmla="*/ 2540 h 19998"/>
                <a:gd name="connsiteX455" fmla="*/ 14280 w 19998"/>
                <a:gd name="connsiteY455" fmla="*/ 2540 h 19998"/>
                <a:gd name="connsiteX456" fmla="*/ 14527 w 19998"/>
                <a:gd name="connsiteY456" fmla="*/ 2437 h 19998"/>
                <a:gd name="connsiteX457" fmla="*/ 14527 w 19998"/>
                <a:gd name="connsiteY457" fmla="*/ 2218 h 19998"/>
                <a:gd name="connsiteX458" fmla="*/ 14715 w 19998"/>
                <a:gd name="connsiteY458" fmla="*/ 2051 h 19998"/>
                <a:gd name="connsiteX459" fmla="*/ 14815 w 19998"/>
                <a:gd name="connsiteY459" fmla="*/ 2115 h 19998"/>
                <a:gd name="connsiteX460" fmla="*/ 14775 w 19998"/>
                <a:gd name="connsiteY460" fmla="*/ 2138 h 19998"/>
                <a:gd name="connsiteX461" fmla="*/ 14796 w 19998"/>
                <a:gd name="connsiteY461" fmla="*/ 2218 h 19998"/>
                <a:gd name="connsiteX462" fmla="*/ 14756 w 19998"/>
                <a:gd name="connsiteY462" fmla="*/ 2195 h 19998"/>
                <a:gd name="connsiteX463" fmla="*/ 14732 w 19998"/>
                <a:gd name="connsiteY463" fmla="*/ 2218 h 19998"/>
                <a:gd name="connsiteX464" fmla="*/ 14756 w 19998"/>
                <a:gd name="connsiteY464" fmla="*/ 2237 h 19998"/>
                <a:gd name="connsiteX465" fmla="*/ 14732 w 19998"/>
                <a:gd name="connsiteY465" fmla="*/ 2275 h 19998"/>
                <a:gd name="connsiteX466" fmla="*/ 14715 w 19998"/>
                <a:gd name="connsiteY466" fmla="*/ 2275 h 19998"/>
                <a:gd name="connsiteX467" fmla="*/ 14756 w 19998"/>
                <a:gd name="connsiteY467" fmla="*/ 2341 h 19998"/>
                <a:gd name="connsiteX468" fmla="*/ 14675 w 19998"/>
                <a:gd name="connsiteY468" fmla="*/ 2519 h 19998"/>
                <a:gd name="connsiteX469" fmla="*/ 14815 w 19998"/>
                <a:gd name="connsiteY469" fmla="*/ 2622 h 19998"/>
                <a:gd name="connsiteX470" fmla="*/ 14796 w 19998"/>
                <a:gd name="connsiteY470" fmla="*/ 2904 h 19998"/>
                <a:gd name="connsiteX471" fmla="*/ 14918 w 19998"/>
                <a:gd name="connsiteY471" fmla="*/ 2904 h 19998"/>
                <a:gd name="connsiteX472" fmla="*/ 14918 w 19998"/>
                <a:gd name="connsiteY472" fmla="*/ 2867 h 19998"/>
                <a:gd name="connsiteX473" fmla="*/ 15001 w 19998"/>
                <a:gd name="connsiteY473" fmla="*/ 2888 h 19998"/>
                <a:gd name="connsiteX474" fmla="*/ 15230 w 19998"/>
                <a:gd name="connsiteY474" fmla="*/ 3074 h 19998"/>
                <a:gd name="connsiteX475" fmla="*/ 15249 w 19998"/>
                <a:gd name="connsiteY475" fmla="*/ 3050 h 19998"/>
                <a:gd name="connsiteX476" fmla="*/ 15249 w 19998"/>
                <a:gd name="connsiteY476" fmla="*/ 3114 h 19998"/>
                <a:gd name="connsiteX477" fmla="*/ 15330 w 19998"/>
                <a:gd name="connsiteY477" fmla="*/ 3114 h 19998"/>
                <a:gd name="connsiteX478" fmla="*/ 15418 w 19998"/>
                <a:gd name="connsiteY478" fmla="*/ 3114 h 19998"/>
                <a:gd name="connsiteX479" fmla="*/ 15499 w 19998"/>
                <a:gd name="connsiteY479" fmla="*/ 3196 h 19998"/>
                <a:gd name="connsiteX480" fmla="*/ 15475 w 19998"/>
                <a:gd name="connsiteY480" fmla="*/ 3252 h 19998"/>
                <a:gd name="connsiteX481" fmla="*/ 15499 w 19998"/>
                <a:gd name="connsiteY481" fmla="*/ 3295 h 19998"/>
                <a:gd name="connsiteX482" fmla="*/ 15499 w 19998"/>
                <a:gd name="connsiteY482" fmla="*/ 3276 h 19998"/>
                <a:gd name="connsiteX483" fmla="*/ 15599 w 19998"/>
                <a:gd name="connsiteY483" fmla="*/ 3276 h 19998"/>
                <a:gd name="connsiteX484" fmla="*/ 15704 w 19998"/>
                <a:gd name="connsiteY484" fmla="*/ 3374 h 19998"/>
                <a:gd name="connsiteX485" fmla="*/ 15682 w 19998"/>
                <a:gd name="connsiteY485" fmla="*/ 3414 h 19998"/>
                <a:gd name="connsiteX486" fmla="*/ 15723 w 19998"/>
                <a:gd name="connsiteY486" fmla="*/ 3478 h 19998"/>
                <a:gd name="connsiteX487" fmla="*/ 15704 w 19998"/>
                <a:gd name="connsiteY487" fmla="*/ 3497 h 19998"/>
                <a:gd name="connsiteX488" fmla="*/ 15747 w 19998"/>
                <a:gd name="connsiteY488" fmla="*/ 3534 h 19998"/>
                <a:gd name="connsiteX489" fmla="*/ 15747 w 19998"/>
                <a:gd name="connsiteY489" fmla="*/ 3518 h 19998"/>
                <a:gd name="connsiteX490" fmla="*/ 15935 w 19998"/>
                <a:gd name="connsiteY490" fmla="*/ 3478 h 19998"/>
                <a:gd name="connsiteX491" fmla="*/ 15935 w 19998"/>
                <a:gd name="connsiteY491" fmla="*/ 3518 h 19998"/>
                <a:gd name="connsiteX492" fmla="*/ 15951 w 19998"/>
                <a:gd name="connsiteY492" fmla="*/ 3518 h 19998"/>
                <a:gd name="connsiteX493" fmla="*/ 15992 w 19998"/>
                <a:gd name="connsiteY493" fmla="*/ 3414 h 19998"/>
                <a:gd name="connsiteX494" fmla="*/ 16156 w 19998"/>
                <a:gd name="connsiteY494" fmla="*/ 3414 h 19998"/>
                <a:gd name="connsiteX495" fmla="*/ 16156 w 19998"/>
                <a:gd name="connsiteY495" fmla="*/ 3374 h 19998"/>
                <a:gd name="connsiteX496" fmla="*/ 16302 w 19998"/>
                <a:gd name="connsiteY496" fmla="*/ 3436 h 19998"/>
                <a:gd name="connsiteX497" fmla="*/ 16285 w 19998"/>
                <a:gd name="connsiteY497" fmla="*/ 3454 h 19998"/>
                <a:gd name="connsiteX498" fmla="*/ 16366 w 19998"/>
                <a:gd name="connsiteY498" fmla="*/ 3518 h 19998"/>
                <a:gd name="connsiteX499" fmla="*/ 16490 w 19998"/>
                <a:gd name="connsiteY499" fmla="*/ 3518 h 19998"/>
                <a:gd name="connsiteX500" fmla="*/ 16506 w 19998"/>
                <a:gd name="connsiteY500" fmla="*/ 3600 h 19998"/>
                <a:gd name="connsiteX501" fmla="*/ 16590 w 19998"/>
                <a:gd name="connsiteY501" fmla="*/ 3624 h 19998"/>
                <a:gd name="connsiteX502" fmla="*/ 16611 w 19998"/>
                <a:gd name="connsiteY502" fmla="*/ 3581 h 19998"/>
                <a:gd name="connsiteX503" fmla="*/ 16694 w 19998"/>
                <a:gd name="connsiteY503" fmla="*/ 3600 h 19998"/>
                <a:gd name="connsiteX504" fmla="*/ 16694 w 19998"/>
                <a:gd name="connsiteY504" fmla="*/ 3560 h 19998"/>
                <a:gd name="connsiteX505" fmla="*/ 16716 w 19998"/>
                <a:gd name="connsiteY505" fmla="*/ 3560 h 19998"/>
                <a:gd name="connsiteX506" fmla="*/ 16716 w 19998"/>
                <a:gd name="connsiteY506" fmla="*/ 3518 h 19998"/>
                <a:gd name="connsiteX507" fmla="*/ 16759 w 19998"/>
                <a:gd name="connsiteY507" fmla="*/ 3497 h 19998"/>
                <a:gd name="connsiteX508" fmla="*/ 16759 w 19998"/>
                <a:gd name="connsiteY508" fmla="*/ 3478 h 19998"/>
                <a:gd name="connsiteX509" fmla="*/ 16940 w 19998"/>
                <a:gd name="connsiteY509" fmla="*/ 3478 h 19998"/>
                <a:gd name="connsiteX510" fmla="*/ 17085 w 19998"/>
                <a:gd name="connsiteY510" fmla="*/ 3560 h 19998"/>
                <a:gd name="connsiteX511" fmla="*/ 17085 w 19998"/>
                <a:gd name="connsiteY511" fmla="*/ 3534 h 19998"/>
                <a:gd name="connsiteX512" fmla="*/ 17192 w 19998"/>
                <a:gd name="connsiteY512" fmla="*/ 3518 h 19998"/>
                <a:gd name="connsiteX513" fmla="*/ 17192 w 19998"/>
                <a:gd name="connsiteY513" fmla="*/ 3534 h 19998"/>
                <a:gd name="connsiteX514" fmla="*/ 17373 w 19998"/>
                <a:gd name="connsiteY514" fmla="*/ 3640 h 19998"/>
                <a:gd name="connsiteX515" fmla="*/ 17354 w 19998"/>
                <a:gd name="connsiteY515" fmla="*/ 3663 h 19998"/>
                <a:gd name="connsiteX516" fmla="*/ 17437 w 19998"/>
                <a:gd name="connsiteY516" fmla="*/ 3783 h 19998"/>
                <a:gd name="connsiteX517" fmla="*/ 17397 w 19998"/>
                <a:gd name="connsiteY517" fmla="*/ 3783 h 19998"/>
                <a:gd name="connsiteX518" fmla="*/ 17414 w 19998"/>
                <a:gd name="connsiteY518" fmla="*/ 3826 h 19998"/>
                <a:gd name="connsiteX519" fmla="*/ 17437 w 19998"/>
                <a:gd name="connsiteY519" fmla="*/ 3826 h 19998"/>
                <a:gd name="connsiteX520" fmla="*/ 17602 w 19998"/>
                <a:gd name="connsiteY520" fmla="*/ 4028 h 19998"/>
                <a:gd name="connsiteX521" fmla="*/ 17623 w 19998"/>
                <a:gd name="connsiteY521" fmla="*/ 4091 h 19998"/>
                <a:gd name="connsiteX522" fmla="*/ 17642 w 19998"/>
                <a:gd name="connsiteY522" fmla="*/ 4091 h 19998"/>
                <a:gd name="connsiteX523" fmla="*/ 17683 w 19998"/>
                <a:gd name="connsiteY523" fmla="*/ 4211 h 19998"/>
                <a:gd name="connsiteX524" fmla="*/ 17849 w 19998"/>
                <a:gd name="connsiteY524" fmla="*/ 4211 h 19998"/>
                <a:gd name="connsiteX525" fmla="*/ 17849 w 19998"/>
                <a:gd name="connsiteY525" fmla="*/ 4171 h 19998"/>
                <a:gd name="connsiteX526" fmla="*/ 17871 w 19998"/>
                <a:gd name="connsiteY526" fmla="*/ 4171 h 19998"/>
                <a:gd name="connsiteX527" fmla="*/ 17830 w 19998"/>
                <a:gd name="connsiteY527" fmla="*/ 4091 h 19998"/>
                <a:gd name="connsiteX528" fmla="*/ 17871 w 19998"/>
                <a:gd name="connsiteY528" fmla="*/ 4065 h 19998"/>
                <a:gd name="connsiteX529" fmla="*/ 17935 w 19998"/>
                <a:gd name="connsiteY529" fmla="*/ 4091 h 19998"/>
                <a:gd name="connsiteX530" fmla="*/ 17976 w 19998"/>
                <a:gd name="connsiteY530" fmla="*/ 4065 h 19998"/>
                <a:gd name="connsiteX531" fmla="*/ 18019 w 19998"/>
                <a:gd name="connsiteY531" fmla="*/ 4091 h 19998"/>
                <a:gd name="connsiteX532" fmla="*/ 18140 w 19998"/>
                <a:gd name="connsiteY532" fmla="*/ 4131 h 19998"/>
                <a:gd name="connsiteX533" fmla="*/ 18183 w 19998"/>
                <a:gd name="connsiteY533" fmla="*/ 4293 h 19998"/>
                <a:gd name="connsiteX534" fmla="*/ 18200 w 19998"/>
                <a:gd name="connsiteY534" fmla="*/ 4293 h 19998"/>
                <a:gd name="connsiteX535" fmla="*/ 18223 w 19998"/>
                <a:gd name="connsiteY535" fmla="*/ 4211 h 19998"/>
                <a:gd name="connsiteX536" fmla="*/ 18240 w 19998"/>
                <a:gd name="connsiteY536" fmla="*/ 4211 h 19998"/>
                <a:gd name="connsiteX537" fmla="*/ 18240 w 19998"/>
                <a:gd name="connsiteY537" fmla="*/ 4230 h 19998"/>
                <a:gd name="connsiteX538" fmla="*/ 18281 w 19998"/>
                <a:gd name="connsiteY538" fmla="*/ 4230 h 19998"/>
                <a:gd name="connsiteX539" fmla="*/ 18328 w 19998"/>
                <a:gd name="connsiteY539" fmla="*/ 4270 h 19998"/>
                <a:gd name="connsiteX540" fmla="*/ 18369 w 19998"/>
                <a:gd name="connsiteY540" fmla="*/ 4253 h 19998"/>
                <a:gd name="connsiteX541" fmla="*/ 18388 w 19998"/>
                <a:gd name="connsiteY541" fmla="*/ 4270 h 19998"/>
                <a:gd name="connsiteX542" fmla="*/ 18531 w 19998"/>
                <a:gd name="connsiteY542" fmla="*/ 4253 h 19998"/>
                <a:gd name="connsiteX543" fmla="*/ 18531 w 19998"/>
                <a:gd name="connsiteY543" fmla="*/ 4270 h 19998"/>
                <a:gd name="connsiteX544" fmla="*/ 18631 w 19998"/>
                <a:gd name="connsiteY544" fmla="*/ 4211 h 19998"/>
                <a:gd name="connsiteX545" fmla="*/ 18631 w 19998"/>
                <a:gd name="connsiteY545" fmla="*/ 4131 h 19998"/>
                <a:gd name="connsiteX546" fmla="*/ 18762 w 19998"/>
                <a:gd name="connsiteY546" fmla="*/ 4108 h 19998"/>
                <a:gd name="connsiteX547" fmla="*/ 18778 w 19998"/>
                <a:gd name="connsiteY547" fmla="*/ 4148 h 19998"/>
                <a:gd name="connsiteX548" fmla="*/ 18821 w 19998"/>
                <a:gd name="connsiteY548" fmla="*/ 4131 h 19998"/>
                <a:gd name="connsiteX549" fmla="*/ 18943 w 19998"/>
                <a:gd name="connsiteY549" fmla="*/ 4333 h 19998"/>
                <a:gd name="connsiteX550" fmla="*/ 19047 w 19998"/>
                <a:gd name="connsiteY550" fmla="*/ 4333 h 19998"/>
                <a:gd name="connsiteX551" fmla="*/ 19064 w 19998"/>
                <a:gd name="connsiteY551" fmla="*/ 4392 h 19998"/>
                <a:gd name="connsiteX552" fmla="*/ 19152 w 19998"/>
                <a:gd name="connsiteY552" fmla="*/ 4392 h 19998"/>
                <a:gd name="connsiteX553" fmla="*/ 19152 w 19998"/>
                <a:gd name="connsiteY553" fmla="*/ 4373 h 19998"/>
                <a:gd name="connsiteX554" fmla="*/ 19212 w 19998"/>
                <a:gd name="connsiteY554" fmla="*/ 4373 h 19998"/>
                <a:gd name="connsiteX555" fmla="*/ 19212 w 19998"/>
                <a:gd name="connsiteY555" fmla="*/ 4392 h 19998"/>
                <a:gd name="connsiteX556" fmla="*/ 19317 w 19998"/>
                <a:gd name="connsiteY556" fmla="*/ 4333 h 19998"/>
                <a:gd name="connsiteX557" fmla="*/ 19417 w 19998"/>
                <a:gd name="connsiteY557" fmla="*/ 4392 h 19998"/>
                <a:gd name="connsiteX558" fmla="*/ 19443 w 19998"/>
                <a:gd name="connsiteY558" fmla="*/ 4373 h 19998"/>
                <a:gd name="connsiteX559" fmla="*/ 19500 w 19998"/>
                <a:gd name="connsiteY559" fmla="*/ 4373 h 19998"/>
                <a:gd name="connsiteX560" fmla="*/ 19521 w 19998"/>
                <a:gd name="connsiteY560" fmla="*/ 4352 h 19998"/>
                <a:gd name="connsiteX561" fmla="*/ 19998 w 19998"/>
                <a:gd name="connsiteY561" fmla="*/ 4512 h 19998"/>
                <a:gd name="connsiteX562" fmla="*/ 19750 w 19998"/>
                <a:gd name="connsiteY562" fmla="*/ 4939 h 19998"/>
                <a:gd name="connsiteX563" fmla="*/ 19712 w 19998"/>
                <a:gd name="connsiteY563" fmla="*/ 4939 h 19998"/>
                <a:gd name="connsiteX564" fmla="*/ 19686 w 19998"/>
                <a:gd name="connsiteY564" fmla="*/ 5003 h 19998"/>
                <a:gd name="connsiteX565" fmla="*/ 19645 w 19998"/>
                <a:gd name="connsiteY565" fmla="*/ 5003 h 19998"/>
                <a:gd name="connsiteX566" fmla="*/ 19131 w 19998"/>
                <a:gd name="connsiteY566" fmla="*/ 6512 h 19998"/>
                <a:gd name="connsiteX567" fmla="*/ 19236 w 19998"/>
                <a:gd name="connsiteY567" fmla="*/ 7750 h 19998"/>
                <a:gd name="connsiteX568" fmla="*/ 19212 w 19998"/>
                <a:gd name="connsiteY568" fmla="*/ 7750 h 19998"/>
                <a:gd name="connsiteX569" fmla="*/ 19090 w 19998"/>
                <a:gd name="connsiteY569" fmla="*/ 7870 h 19998"/>
                <a:gd name="connsiteX570" fmla="*/ 19152 w 19998"/>
                <a:gd name="connsiteY570" fmla="*/ 7853 h 19998"/>
                <a:gd name="connsiteX571" fmla="*/ 19064 w 19998"/>
                <a:gd name="connsiteY571" fmla="*/ 7973 h 19998"/>
                <a:gd name="connsiteX572" fmla="*/ 18983 w 19998"/>
                <a:gd name="connsiteY572" fmla="*/ 7973 h 19998"/>
                <a:gd name="connsiteX573" fmla="*/ 18714 w 19998"/>
                <a:gd name="connsiteY573" fmla="*/ 8135 h 19998"/>
                <a:gd name="connsiteX574" fmla="*/ 18695 w 19998"/>
                <a:gd name="connsiteY574" fmla="*/ 8093 h 19998"/>
                <a:gd name="connsiteX575" fmla="*/ 18614 w 19998"/>
                <a:gd name="connsiteY575" fmla="*/ 7997 h 19998"/>
                <a:gd name="connsiteX576" fmla="*/ 18304 w 19998"/>
                <a:gd name="connsiteY57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856 w 19998"/>
                <a:gd name="connsiteY158" fmla="*/ 17617 h 19998"/>
                <a:gd name="connsiteX159" fmla="*/ 14775 w 19998"/>
                <a:gd name="connsiteY159" fmla="*/ 17577 h 19998"/>
                <a:gd name="connsiteX160" fmla="*/ 14796 w 19998"/>
                <a:gd name="connsiteY160" fmla="*/ 17432 h 19998"/>
                <a:gd name="connsiteX161" fmla="*/ 14199 w 19998"/>
                <a:gd name="connsiteY161" fmla="*/ 17389 h 19998"/>
                <a:gd name="connsiteX162" fmla="*/ 14010 w 19998"/>
                <a:gd name="connsiteY162" fmla="*/ 17286 h 19998"/>
                <a:gd name="connsiteX163" fmla="*/ 14053 w 19998"/>
                <a:gd name="connsiteY163" fmla="*/ 17248 h 19998"/>
                <a:gd name="connsiteX164" fmla="*/ 13972 w 19998"/>
                <a:gd name="connsiteY164" fmla="*/ 17166 h 19998"/>
                <a:gd name="connsiteX165" fmla="*/ 12524 w 19998"/>
                <a:gd name="connsiteY165" fmla="*/ 17981 h 19998"/>
                <a:gd name="connsiteX166" fmla="*/ 12279 w 19998"/>
                <a:gd name="connsiteY166" fmla="*/ 18327 h 19998"/>
                <a:gd name="connsiteX167" fmla="*/ 12174 w 19998"/>
                <a:gd name="connsiteY167" fmla="*/ 18327 h 19998"/>
                <a:gd name="connsiteX168" fmla="*/ 12196 w 19998"/>
                <a:gd name="connsiteY168" fmla="*/ 18592 h 19998"/>
                <a:gd name="connsiteX169" fmla="*/ 12158 w 19998"/>
                <a:gd name="connsiteY169" fmla="*/ 18571 h 19998"/>
                <a:gd name="connsiteX170" fmla="*/ 12115 w 19998"/>
                <a:gd name="connsiteY170" fmla="*/ 18550 h 19998"/>
                <a:gd name="connsiteX171" fmla="*/ 12196 w 19998"/>
                <a:gd name="connsiteY171" fmla="*/ 18837 h 19998"/>
                <a:gd name="connsiteX172" fmla="*/ 12255 w 19998"/>
                <a:gd name="connsiteY172" fmla="*/ 19528 h 19998"/>
                <a:gd name="connsiteX173" fmla="*/ 12360 w 19998"/>
                <a:gd name="connsiteY173" fmla="*/ 19650 h 19998"/>
                <a:gd name="connsiteX174" fmla="*/ 12443 w 19998"/>
                <a:gd name="connsiteY174" fmla="*/ 19749 h 19998"/>
                <a:gd name="connsiteX175" fmla="*/ 12279 w 19998"/>
                <a:gd name="connsiteY175" fmla="*/ 19772 h 19998"/>
                <a:gd name="connsiteX176" fmla="*/ 12215 w 19998"/>
                <a:gd name="connsiteY176" fmla="*/ 19669 h 19998"/>
                <a:gd name="connsiteX177" fmla="*/ 12158 w 19998"/>
                <a:gd name="connsiteY177" fmla="*/ 19690 h 19998"/>
                <a:gd name="connsiteX178" fmla="*/ 12010 w 19998"/>
                <a:gd name="connsiteY178" fmla="*/ 19669 h 19998"/>
                <a:gd name="connsiteX179" fmla="*/ 12010 w 19998"/>
                <a:gd name="connsiteY179" fmla="*/ 19706 h 19998"/>
                <a:gd name="connsiteX180" fmla="*/ 11927 w 19998"/>
                <a:gd name="connsiteY180" fmla="*/ 19690 h 19998"/>
                <a:gd name="connsiteX181" fmla="*/ 11741 w 19998"/>
                <a:gd name="connsiteY181" fmla="*/ 19810 h 19998"/>
                <a:gd name="connsiteX182" fmla="*/ 11577 w 19998"/>
                <a:gd name="connsiteY182" fmla="*/ 19810 h 19998"/>
                <a:gd name="connsiteX183" fmla="*/ 11577 w 19998"/>
                <a:gd name="connsiteY183" fmla="*/ 19875 h 19998"/>
                <a:gd name="connsiteX184" fmla="*/ 11388 w 19998"/>
                <a:gd name="connsiteY184" fmla="*/ 19934 h 19998"/>
                <a:gd name="connsiteX185" fmla="*/ 11348 w 19998"/>
                <a:gd name="connsiteY185" fmla="*/ 19998 h 19998"/>
                <a:gd name="connsiteX186" fmla="*/ 10645 w 19998"/>
                <a:gd name="connsiteY186" fmla="*/ 19810 h 19998"/>
                <a:gd name="connsiteX187" fmla="*/ 10441 w 19998"/>
                <a:gd name="connsiteY187" fmla="*/ 19955 h 19998"/>
                <a:gd name="connsiteX188" fmla="*/ 10295 w 19998"/>
                <a:gd name="connsiteY188" fmla="*/ 19732 h 19998"/>
                <a:gd name="connsiteX189" fmla="*/ 9964 w 19998"/>
                <a:gd name="connsiteY189" fmla="*/ 19626 h 19998"/>
                <a:gd name="connsiteX190" fmla="*/ 9990 w 19998"/>
                <a:gd name="connsiteY190" fmla="*/ 19467 h 19998"/>
                <a:gd name="connsiteX191" fmla="*/ 9533 w 19998"/>
                <a:gd name="connsiteY191" fmla="*/ 19262 h 19998"/>
                <a:gd name="connsiteX192" fmla="*/ 9452 w 19998"/>
                <a:gd name="connsiteY192" fmla="*/ 19368 h 19998"/>
                <a:gd name="connsiteX193" fmla="*/ 9288 w 19998"/>
                <a:gd name="connsiteY193" fmla="*/ 19076 h 19998"/>
                <a:gd name="connsiteX194" fmla="*/ 8935 w 19998"/>
                <a:gd name="connsiteY194" fmla="*/ 19076 h 19998"/>
                <a:gd name="connsiteX195" fmla="*/ 8478 w 19998"/>
                <a:gd name="connsiteY195" fmla="*/ 18837 h 19998"/>
                <a:gd name="connsiteX196" fmla="*/ 8357 w 19998"/>
                <a:gd name="connsiteY196" fmla="*/ 18820 h 19998"/>
                <a:gd name="connsiteX197" fmla="*/ 8169 w 19998"/>
                <a:gd name="connsiteY197" fmla="*/ 18773 h 19998"/>
                <a:gd name="connsiteX198" fmla="*/ 8128 w 19998"/>
                <a:gd name="connsiteY198" fmla="*/ 18820 h 19998"/>
                <a:gd name="connsiteX199" fmla="*/ 8128 w 19998"/>
                <a:gd name="connsiteY199" fmla="*/ 18957 h 19998"/>
                <a:gd name="connsiteX200" fmla="*/ 8150 w 19998"/>
                <a:gd name="connsiteY200" fmla="*/ 19142 h 19998"/>
                <a:gd name="connsiteX201" fmla="*/ 8007 w 19998"/>
                <a:gd name="connsiteY201" fmla="*/ 19119 h 19998"/>
                <a:gd name="connsiteX202" fmla="*/ 7676 w 19998"/>
                <a:gd name="connsiteY202" fmla="*/ 19119 h 19998"/>
                <a:gd name="connsiteX203" fmla="*/ 7511 w 19998"/>
                <a:gd name="connsiteY203" fmla="*/ 19159 h 19998"/>
                <a:gd name="connsiteX204" fmla="*/ 6892 w 19998"/>
                <a:gd name="connsiteY204" fmla="*/ 19102 h 19998"/>
                <a:gd name="connsiteX205" fmla="*/ 6730 w 19998"/>
                <a:gd name="connsiteY205" fmla="*/ 18877 h 19998"/>
                <a:gd name="connsiteX206" fmla="*/ 6599 w 19998"/>
                <a:gd name="connsiteY206" fmla="*/ 18837 h 19998"/>
                <a:gd name="connsiteX207" fmla="*/ 6478 w 19998"/>
                <a:gd name="connsiteY207" fmla="*/ 18731 h 19998"/>
                <a:gd name="connsiteX208" fmla="*/ 6254 w 19998"/>
                <a:gd name="connsiteY208" fmla="*/ 18858 h 19998"/>
                <a:gd name="connsiteX209" fmla="*/ 6149 w 19998"/>
                <a:gd name="connsiteY209" fmla="*/ 18773 h 19998"/>
                <a:gd name="connsiteX210" fmla="*/ 6066 w 19998"/>
                <a:gd name="connsiteY210" fmla="*/ 18877 h 19998"/>
                <a:gd name="connsiteX211" fmla="*/ 5861 w 19998"/>
                <a:gd name="connsiteY211" fmla="*/ 18632 h 19998"/>
                <a:gd name="connsiteX212" fmla="*/ 5732 w 19998"/>
                <a:gd name="connsiteY212" fmla="*/ 18447 h 19998"/>
                <a:gd name="connsiteX213" fmla="*/ 5075 w 19998"/>
                <a:gd name="connsiteY213" fmla="*/ 18310 h 19998"/>
                <a:gd name="connsiteX214" fmla="*/ 4806 w 19998"/>
                <a:gd name="connsiteY214" fmla="*/ 18165 h 19998"/>
                <a:gd name="connsiteX215" fmla="*/ 4725 w 19998"/>
                <a:gd name="connsiteY215" fmla="*/ 18247 h 19998"/>
                <a:gd name="connsiteX216" fmla="*/ 4515 w 19998"/>
                <a:gd name="connsiteY216" fmla="*/ 18101 h 19998"/>
                <a:gd name="connsiteX217" fmla="*/ 4684 w 19998"/>
                <a:gd name="connsiteY217" fmla="*/ 17737 h 19998"/>
                <a:gd name="connsiteX218" fmla="*/ 4415 w 19998"/>
                <a:gd name="connsiteY218" fmla="*/ 17634 h 19998"/>
                <a:gd name="connsiteX219" fmla="*/ 4294 w 19998"/>
                <a:gd name="connsiteY219" fmla="*/ 17594 h 19998"/>
                <a:gd name="connsiteX220" fmla="*/ 4103 w 19998"/>
                <a:gd name="connsiteY220" fmla="*/ 17617 h 19998"/>
                <a:gd name="connsiteX221" fmla="*/ 4063 w 19998"/>
                <a:gd name="connsiteY221" fmla="*/ 17495 h 19998"/>
                <a:gd name="connsiteX222" fmla="*/ 4025 w 19998"/>
                <a:gd name="connsiteY222" fmla="*/ 17432 h 19998"/>
                <a:gd name="connsiteX223" fmla="*/ 4251 w 19998"/>
                <a:gd name="connsiteY223" fmla="*/ 17389 h 19998"/>
                <a:gd name="connsiteX224" fmla="*/ 4251 w 19998"/>
                <a:gd name="connsiteY224" fmla="*/ 17373 h 19998"/>
                <a:gd name="connsiteX225" fmla="*/ 4499 w 19998"/>
                <a:gd name="connsiteY225" fmla="*/ 17084 h 19998"/>
                <a:gd name="connsiteX226" fmla="*/ 5037 w 19998"/>
                <a:gd name="connsiteY226" fmla="*/ 14969 h 19998"/>
                <a:gd name="connsiteX227" fmla="*/ 5011 w 19998"/>
                <a:gd name="connsiteY227" fmla="*/ 14767 h 19998"/>
                <a:gd name="connsiteX228" fmla="*/ 5218 w 19998"/>
                <a:gd name="connsiteY228" fmla="*/ 14525 h 19998"/>
                <a:gd name="connsiteX229" fmla="*/ 5427 w 19998"/>
                <a:gd name="connsiteY229" fmla="*/ 14583 h 19998"/>
                <a:gd name="connsiteX230" fmla="*/ 5444 w 19998"/>
                <a:gd name="connsiteY230" fmla="*/ 14525 h 19998"/>
                <a:gd name="connsiteX231" fmla="*/ 5387 w 19998"/>
                <a:gd name="connsiteY231" fmla="*/ 14464 h 19998"/>
                <a:gd name="connsiteX232" fmla="*/ 5427 w 19998"/>
                <a:gd name="connsiteY232" fmla="*/ 14485 h 19998"/>
                <a:gd name="connsiteX233" fmla="*/ 5427 w 19998"/>
                <a:gd name="connsiteY233" fmla="*/ 14464 h 19998"/>
                <a:gd name="connsiteX234" fmla="*/ 5218 w 19998"/>
                <a:gd name="connsiteY234" fmla="*/ 14318 h 19998"/>
                <a:gd name="connsiteX235" fmla="*/ 5075 w 19998"/>
                <a:gd name="connsiteY235" fmla="*/ 14647 h 19998"/>
                <a:gd name="connsiteX236" fmla="*/ 5037 w 19998"/>
                <a:gd name="connsiteY236" fmla="*/ 14623 h 19998"/>
                <a:gd name="connsiteX237" fmla="*/ 5427 w 19998"/>
                <a:gd name="connsiteY237" fmla="*/ 12509 h 19998"/>
                <a:gd name="connsiteX238" fmla="*/ 5470 w 19998"/>
                <a:gd name="connsiteY238" fmla="*/ 12492 h 19998"/>
                <a:gd name="connsiteX239" fmla="*/ 5511 w 19998"/>
                <a:gd name="connsiteY239" fmla="*/ 12548 h 19998"/>
                <a:gd name="connsiteX240" fmla="*/ 5961 w 19998"/>
                <a:gd name="connsiteY240" fmla="*/ 13284 h 19998"/>
                <a:gd name="connsiteX241" fmla="*/ 6352 w 19998"/>
                <a:gd name="connsiteY241" fmla="*/ 14017 h 19998"/>
                <a:gd name="connsiteX242" fmla="*/ 6352 w 19998"/>
                <a:gd name="connsiteY242" fmla="*/ 13808 h 19998"/>
                <a:gd name="connsiteX243" fmla="*/ 6001 w 19998"/>
                <a:gd name="connsiteY243" fmla="*/ 13058 h 19998"/>
                <a:gd name="connsiteX244" fmla="*/ 5675 w 19998"/>
                <a:gd name="connsiteY244" fmla="*/ 12532 h 19998"/>
                <a:gd name="connsiteX245" fmla="*/ 5551 w 19998"/>
                <a:gd name="connsiteY245" fmla="*/ 12410 h 19998"/>
                <a:gd name="connsiteX246" fmla="*/ 5258 w 19998"/>
                <a:gd name="connsiteY246" fmla="*/ 12227 h 19998"/>
                <a:gd name="connsiteX247" fmla="*/ 5242 w 19998"/>
                <a:gd name="connsiteY247" fmla="*/ 12243 h 19998"/>
                <a:gd name="connsiteX248" fmla="*/ 5175 w 19998"/>
                <a:gd name="connsiteY248" fmla="*/ 11961 h 19998"/>
                <a:gd name="connsiteX249" fmla="*/ 5363 w 19998"/>
                <a:gd name="connsiteY249" fmla="*/ 11961 h 19998"/>
                <a:gd name="connsiteX250" fmla="*/ 5487 w 19998"/>
                <a:gd name="connsiteY250" fmla="*/ 11653 h 19998"/>
                <a:gd name="connsiteX251" fmla="*/ 5470 w 19998"/>
                <a:gd name="connsiteY251" fmla="*/ 11653 h 19998"/>
                <a:gd name="connsiteX252" fmla="*/ 5470 w 19998"/>
                <a:gd name="connsiteY252" fmla="*/ 11637 h 19998"/>
                <a:gd name="connsiteX253" fmla="*/ 5444 w 19998"/>
                <a:gd name="connsiteY253" fmla="*/ 11268 h 19998"/>
                <a:gd name="connsiteX254" fmla="*/ 5339 w 19998"/>
                <a:gd name="connsiteY254" fmla="*/ 11146 h 19998"/>
                <a:gd name="connsiteX255" fmla="*/ 5251 w 19998"/>
                <a:gd name="connsiteY255" fmla="*/ 10849 h 19998"/>
                <a:gd name="connsiteX256" fmla="*/ 4784 w 19998"/>
                <a:gd name="connsiteY256" fmla="*/ 10539 h 19998"/>
                <a:gd name="connsiteX257" fmla="*/ 4603 w 19998"/>
                <a:gd name="connsiteY257" fmla="*/ 10497 h 19998"/>
                <a:gd name="connsiteX258" fmla="*/ 4620 w 19998"/>
                <a:gd name="connsiteY258" fmla="*/ 10476 h 19998"/>
                <a:gd name="connsiteX259" fmla="*/ 3877 w 19998"/>
                <a:gd name="connsiteY259" fmla="*/ 9395 h 19998"/>
                <a:gd name="connsiteX260" fmla="*/ 3941 w 19998"/>
                <a:gd name="connsiteY260" fmla="*/ 9353 h 19998"/>
                <a:gd name="connsiteX261" fmla="*/ 3918 w 19998"/>
                <a:gd name="connsiteY261" fmla="*/ 9353 h 19998"/>
                <a:gd name="connsiteX262" fmla="*/ 4168 w 19998"/>
                <a:gd name="connsiteY262" fmla="*/ 9071 h 19998"/>
                <a:gd name="connsiteX263" fmla="*/ 3753 w 19998"/>
                <a:gd name="connsiteY263" fmla="*/ 8829 h 19998"/>
                <a:gd name="connsiteX264" fmla="*/ 3899 w 19998"/>
                <a:gd name="connsiteY264" fmla="*/ 8645 h 19998"/>
                <a:gd name="connsiteX265" fmla="*/ 3899 w 19998"/>
                <a:gd name="connsiteY265" fmla="*/ 8521 h 19998"/>
                <a:gd name="connsiteX266" fmla="*/ 4472 w 19998"/>
                <a:gd name="connsiteY266" fmla="*/ 8666 h 19998"/>
                <a:gd name="connsiteX267" fmla="*/ 3877 w 19998"/>
                <a:gd name="connsiteY267" fmla="*/ 8457 h 19998"/>
                <a:gd name="connsiteX268" fmla="*/ 3689 w 19998"/>
                <a:gd name="connsiteY268" fmla="*/ 8587 h 19998"/>
                <a:gd name="connsiteX269" fmla="*/ 3360 w 19998"/>
                <a:gd name="connsiteY269" fmla="*/ 8401 h 19998"/>
                <a:gd name="connsiteX270" fmla="*/ 3303 w 19998"/>
                <a:gd name="connsiteY270" fmla="*/ 8239 h 19998"/>
                <a:gd name="connsiteX271" fmla="*/ 3465 w 19998"/>
                <a:gd name="connsiteY271" fmla="*/ 8077 h 19998"/>
                <a:gd name="connsiteX272" fmla="*/ 3344 w 19998"/>
                <a:gd name="connsiteY272" fmla="*/ 7910 h 19998"/>
                <a:gd name="connsiteX273" fmla="*/ 2844 w 19998"/>
                <a:gd name="connsiteY273" fmla="*/ 7933 h 19998"/>
                <a:gd name="connsiteX274" fmla="*/ 3115 w 19998"/>
                <a:gd name="connsiteY274" fmla="*/ 7651 h 19998"/>
                <a:gd name="connsiteX275" fmla="*/ 2477 w 19998"/>
                <a:gd name="connsiteY275" fmla="*/ 7750 h 19998"/>
                <a:gd name="connsiteX276" fmla="*/ 2477 w 19998"/>
                <a:gd name="connsiteY276" fmla="*/ 7973 h 19998"/>
                <a:gd name="connsiteX277" fmla="*/ 2127 w 19998"/>
                <a:gd name="connsiteY277" fmla="*/ 7442 h 19998"/>
                <a:gd name="connsiteX278" fmla="*/ 1831 w 19998"/>
                <a:gd name="connsiteY278" fmla="*/ 7261 h 19998"/>
                <a:gd name="connsiteX279" fmla="*/ 1260 w 19998"/>
                <a:gd name="connsiteY279" fmla="*/ 6996 h 19998"/>
                <a:gd name="connsiteX280" fmla="*/ 1276 w 19998"/>
                <a:gd name="connsiteY280" fmla="*/ 6975 h 19998"/>
                <a:gd name="connsiteX281" fmla="*/ 1260 w 19998"/>
                <a:gd name="connsiteY281" fmla="*/ 6958 h 19998"/>
                <a:gd name="connsiteX282" fmla="*/ 1172 w 19998"/>
                <a:gd name="connsiteY282" fmla="*/ 6892 h 19998"/>
                <a:gd name="connsiteX283" fmla="*/ 886 w 19998"/>
                <a:gd name="connsiteY283" fmla="*/ 6975 h 19998"/>
                <a:gd name="connsiteX284" fmla="*/ 679 w 19998"/>
                <a:gd name="connsiteY284" fmla="*/ 7099 h 19998"/>
                <a:gd name="connsiteX285" fmla="*/ 533 w 19998"/>
                <a:gd name="connsiteY285" fmla="*/ 7078 h 19998"/>
                <a:gd name="connsiteX286" fmla="*/ 533 w 19998"/>
                <a:gd name="connsiteY286" fmla="*/ 7022 h 19998"/>
                <a:gd name="connsiteX287" fmla="*/ 574 w 19998"/>
                <a:gd name="connsiteY287" fmla="*/ 6996 h 19998"/>
                <a:gd name="connsiteX288" fmla="*/ 305 w 19998"/>
                <a:gd name="connsiteY288" fmla="*/ 6568 h 19998"/>
                <a:gd name="connsiteX289" fmla="*/ 264 w 19998"/>
                <a:gd name="connsiteY289" fmla="*/ 6594 h 19998"/>
                <a:gd name="connsiteX290" fmla="*/ 164 w 19998"/>
                <a:gd name="connsiteY290" fmla="*/ 6528 h 19998"/>
                <a:gd name="connsiteX291" fmla="*/ 0 w 19998"/>
                <a:gd name="connsiteY291" fmla="*/ 6490 h 19998"/>
                <a:gd name="connsiteX292" fmla="*/ 17 w 19998"/>
                <a:gd name="connsiteY292" fmla="*/ 6465 h 19998"/>
                <a:gd name="connsiteX293" fmla="*/ 57 w 19998"/>
                <a:gd name="connsiteY293" fmla="*/ 6465 h 19998"/>
                <a:gd name="connsiteX294" fmla="*/ 695 w 19998"/>
                <a:gd name="connsiteY294" fmla="*/ 6408 h 19998"/>
                <a:gd name="connsiteX295" fmla="*/ 760 w 19998"/>
                <a:gd name="connsiteY295" fmla="*/ 6262 h 19998"/>
                <a:gd name="connsiteX296" fmla="*/ 433 w 19998"/>
                <a:gd name="connsiteY296" fmla="*/ 6084 h 19998"/>
                <a:gd name="connsiteX297" fmla="*/ 348 w 19998"/>
                <a:gd name="connsiteY297" fmla="*/ 6204 h 19998"/>
                <a:gd name="connsiteX298" fmla="*/ 329 w 19998"/>
                <a:gd name="connsiteY298" fmla="*/ 6204 h 19998"/>
                <a:gd name="connsiteX299" fmla="*/ 305 w 19998"/>
                <a:gd name="connsiteY299" fmla="*/ 6060 h 19998"/>
                <a:gd name="connsiteX300" fmla="*/ 348 w 19998"/>
                <a:gd name="connsiteY300" fmla="*/ 6044 h 19998"/>
                <a:gd name="connsiteX301" fmla="*/ 348 w 19998"/>
                <a:gd name="connsiteY301" fmla="*/ 5997 h 19998"/>
                <a:gd name="connsiteX302" fmla="*/ 248 w 19998"/>
                <a:gd name="connsiteY302" fmla="*/ 5997 h 19998"/>
                <a:gd name="connsiteX303" fmla="*/ 221 w 19998"/>
                <a:gd name="connsiteY303" fmla="*/ 5938 h 19998"/>
                <a:gd name="connsiteX304" fmla="*/ 329 w 19998"/>
                <a:gd name="connsiteY304" fmla="*/ 5938 h 19998"/>
                <a:gd name="connsiteX305" fmla="*/ 348 w 19998"/>
                <a:gd name="connsiteY305" fmla="*/ 5818 h 19998"/>
                <a:gd name="connsiteX306" fmla="*/ 391 w 19998"/>
                <a:gd name="connsiteY306" fmla="*/ 5818 h 19998"/>
                <a:gd name="connsiteX307" fmla="*/ 369 w 19998"/>
                <a:gd name="connsiteY307" fmla="*/ 5917 h 19998"/>
                <a:gd name="connsiteX308" fmla="*/ 433 w 19998"/>
                <a:gd name="connsiteY308" fmla="*/ 5877 h 19998"/>
                <a:gd name="connsiteX309" fmla="*/ 433 w 19998"/>
                <a:gd name="connsiteY309" fmla="*/ 5898 h 19998"/>
                <a:gd name="connsiteX310" fmla="*/ 410 w 19998"/>
                <a:gd name="connsiteY310" fmla="*/ 5917 h 19998"/>
                <a:gd name="connsiteX311" fmla="*/ 555 w 19998"/>
                <a:gd name="connsiteY311" fmla="*/ 5938 h 19998"/>
                <a:gd name="connsiteX312" fmla="*/ 555 w 19998"/>
                <a:gd name="connsiteY312" fmla="*/ 5955 h 19998"/>
                <a:gd name="connsiteX313" fmla="*/ 738 w 19998"/>
                <a:gd name="connsiteY313" fmla="*/ 5938 h 19998"/>
                <a:gd name="connsiteX314" fmla="*/ 695 w 19998"/>
                <a:gd name="connsiteY314" fmla="*/ 5835 h 19998"/>
                <a:gd name="connsiteX315" fmla="*/ 655 w 19998"/>
                <a:gd name="connsiteY315" fmla="*/ 5835 h 19998"/>
                <a:gd name="connsiteX316" fmla="*/ 598 w 19998"/>
                <a:gd name="connsiteY316" fmla="*/ 5736 h 19998"/>
                <a:gd name="connsiteX317" fmla="*/ 141 w 19998"/>
                <a:gd name="connsiteY317" fmla="*/ 5778 h 19998"/>
                <a:gd name="connsiteX318" fmla="*/ 141 w 19998"/>
                <a:gd name="connsiteY318" fmla="*/ 5795 h 19998"/>
                <a:gd name="connsiteX319" fmla="*/ 17 w 19998"/>
                <a:gd name="connsiteY319" fmla="*/ 5818 h 19998"/>
                <a:gd name="connsiteX320" fmla="*/ 141 w 19998"/>
                <a:gd name="connsiteY320" fmla="*/ 5287 h 19998"/>
                <a:gd name="connsiteX321" fmla="*/ 181 w 19998"/>
                <a:gd name="connsiteY321" fmla="*/ 5268 h 19998"/>
                <a:gd name="connsiteX322" fmla="*/ 348 w 19998"/>
                <a:gd name="connsiteY322" fmla="*/ 5247 h 19998"/>
                <a:gd name="connsiteX323" fmla="*/ 450 w 19998"/>
                <a:gd name="connsiteY323" fmla="*/ 5149 h 19998"/>
                <a:gd name="connsiteX324" fmla="*/ 617 w 19998"/>
                <a:gd name="connsiteY324" fmla="*/ 5149 h 19998"/>
                <a:gd name="connsiteX325" fmla="*/ 803 w 19998"/>
                <a:gd name="connsiteY325" fmla="*/ 5085 h 19998"/>
                <a:gd name="connsiteX326" fmla="*/ 826 w 19998"/>
                <a:gd name="connsiteY326" fmla="*/ 5106 h 19998"/>
                <a:gd name="connsiteX327" fmla="*/ 803 w 19998"/>
                <a:gd name="connsiteY327" fmla="*/ 5149 h 19998"/>
                <a:gd name="connsiteX328" fmla="*/ 1276 w 19998"/>
                <a:gd name="connsiteY328" fmla="*/ 5022 h 19998"/>
                <a:gd name="connsiteX329" fmla="*/ 1276 w 19998"/>
                <a:gd name="connsiteY329" fmla="*/ 5003 h 19998"/>
                <a:gd name="connsiteX330" fmla="*/ 1276 w 19998"/>
                <a:gd name="connsiteY330" fmla="*/ 5022 h 19998"/>
                <a:gd name="connsiteX331" fmla="*/ 1298 w 19998"/>
                <a:gd name="connsiteY331" fmla="*/ 5022 h 19998"/>
                <a:gd name="connsiteX332" fmla="*/ 1341 w 19998"/>
                <a:gd name="connsiteY332" fmla="*/ 5165 h 19998"/>
                <a:gd name="connsiteX333" fmla="*/ 1524 w 19998"/>
                <a:gd name="connsiteY333" fmla="*/ 5069 h 19998"/>
                <a:gd name="connsiteX334" fmla="*/ 1562 w 19998"/>
                <a:gd name="connsiteY334" fmla="*/ 5069 h 19998"/>
                <a:gd name="connsiteX335" fmla="*/ 1815 w 19998"/>
                <a:gd name="connsiteY335" fmla="*/ 5125 h 19998"/>
                <a:gd name="connsiteX336" fmla="*/ 1936 w 19998"/>
                <a:gd name="connsiteY336" fmla="*/ 5165 h 19998"/>
                <a:gd name="connsiteX337" fmla="*/ 1936 w 19998"/>
                <a:gd name="connsiteY337" fmla="*/ 5149 h 19998"/>
                <a:gd name="connsiteX338" fmla="*/ 1979 w 19998"/>
                <a:gd name="connsiteY338" fmla="*/ 5003 h 19998"/>
                <a:gd name="connsiteX339" fmla="*/ 1936 w 19998"/>
                <a:gd name="connsiteY339" fmla="*/ 4939 h 19998"/>
                <a:gd name="connsiteX340" fmla="*/ 2103 w 19998"/>
                <a:gd name="connsiteY340" fmla="*/ 4820 h 19998"/>
                <a:gd name="connsiteX341" fmla="*/ 2496 w 19998"/>
                <a:gd name="connsiteY341" fmla="*/ 4777 h 19998"/>
                <a:gd name="connsiteX342" fmla="*/ 2536 w 19998"/>
                <a:gd name="connsiteY342" fmla="*/ 4860 h 19998"/>
                <a:gd name="connsiteX343" fmla="*/ 2722 w 19998"/>
                <a:gd name="connsiteY343" fmla="*/ 4761 h 19998"/>
                <a:gd name="connsiteX344" fmla="*/ 2722 w 19998"/>
                <a:gd name="connsiteY344" fmla="*/ 4900 h 19998"/>
                <a:gd name="connsiteX345" fmla="*/ 2805 w 19998"/>
                <a:gd name="connsiteY345" fmla="*/ 4923 h 19998"/>
                <a:gd name="connsiteX346" fmla="*/ 2970 w 19998"/>
                <a:gd name="connsiteY346" fmla="*/ 5189 h 19998"/>
                <a:gd name="connsiteX347" fmla="*/ 3256 w 19998"/>
                <a:gd name="connsiteY347" fmla="*/ 5673 h 19998"/>
                <a:gd name="connsiteX348" fmla="*/ 3608 w 19998"/>
                <a:gd name="connsiteY348" fmla="*/ 5391 h 19998"/>
                <a:gd name="connsiteX349" fmla="*/ 3860 w 19998"/>
                <a:gd name="connsiteY349" fmla="*/ 5268 h 19998"/>
                <a:gd name="connsiteX350" fmla="*/ 3999 w 19998"/>
                <a:gd name="connsiteY350" fmla="*/ 5534 h 19998"/>
                <a:gd name="connsiteX351" fmla="*/ 4351 w 19998"/>
                <a:gd name="connsiteY351" fmla="*/ 5351 h 19998"/>
                <a:gd name="connsiteX352" fmla="*/ 4580 w 19998"/>
                <a:gd name="connsiteY352" fmla="*/ 5268 h 19998"/>
                <a:gd name="connsiteX353" fmla="*/ 4580 w 19998"/>
                <a:gd name="connsiteY353" fmla="*/ 5471 h 19998"/>
                <a:gd name="connsiteX354" fmla="*/ 4994 w 19998"/>
                <a:gd name="connsiteY354" fmla="*/ 5449 h 19998"/>
                <a:gd name="connsiteX355" fmla="*/ 5323 w 19998"/>
                <a:gd name="connsiteY355" fmla="*/ 5471 h 19998"/>
                <a:gd name="connsiteX356" fmla="*/ 5242 w 19998"/>
                <a:gd name="connsiteY356" fmla="*/ 5407 h 19998"/>
                <a:gd name="connsiteX357" fmla="*/ 4994 w 19998"/>
                <a:gd name="connsiteY357" fmla="*/ 5003 h 19998"/>
                <a:gd name="connsiteX358" fmla="*/ 4970 w 19998"/>
                <a:gd name="connsiteY358" fmla="*/ 5003 h 19998"/>
                <a:gd name="connsiteX359" fmla="*/ 5054 w 19998"/>
                <a:gd name="connsiteY359" fmla="*/ 4618 h 19998"/>
                <a:gd name="connsiteX360" fmla="*/ 5054 w 19998"/>
                <a:gd name="connsiteY360" fmla="*/ 4601 h 19998"/>
                <a:gd name="connsiteX361" fmla="*/ 5037 w 19998"/>
                <a:gd name="connsiteY361" fmla="*/ 4618 h 19998"/>
                <a:gd name="connsiteX362" fmla="*/ 5011 w 19998"/>
                <a:gd name="connsiteY362" fmla="*/ 4131 h 19998"/>
                <a:gd name="connsiteX363" fmla="*/ 4642 w 19998"/>
                <a:gd name="connsiteY363" fmla="*/ 3335 h 19998"/>
                <a:gd name="connsiteX364" fmla="*/ 4663 w 19998"/>
                <a:gd name="connsiteY364" fmla="*/ 3092 h 19998"/>
                <a:gd name="connsiteX365" fmla="*/ 4563 w 19998"/>
                <a:gd name="connsiteY365" fmla="*/ 3050 h 19998"/>
                <a:gd name="connsiteX366" fmla="*/ 4684 w 19998"/>
                <a:gd name="connsiteY366" fmla="*/ 2947 h 19998"/>
                <a:gd name="connsiteX367" fmla="*/ 5242 w 19998"/>
                <a:gd name="connsiteY367" fmla="*/ 3092 h 19998"/>
                <a:gd name="connsiteX368" fmla="*/ 5258 w 19998"/>
                <a:gd name="connsiteY368" fmla="*/ 3029 h 19998"/>
                <a:gd name="connsiteX369" fmla="*/ 5570 w 19998"/>
                <a:gd name="connsiteY369" fmla="*/ 3050 h 19998"/>
                <a:gd name="connsiteX370" fmla="*/ 5632 w 19998"/>
                <a:gd name="connsiteY370" fmla="*/ 3252 h 19998"/>
                <a:gd name="connsiteX371" fmla="*/ 5592 w 19998"/>
                <a:gd name="connsiteY371" fmla="*/ 3252 h 19998"/>
                <a:gd name="connsiteX372" fmla="*/ 5570 w 19998"/>
                <a:gd name="connsiteY372" fmla="*/ 3316 h 19998"/>
                <a:gd name="connsiteX373" fmla="*/ 5511 w 19998"/>
                <a:gd name="connsiteY373" fmla="*/ 3316 h 19998"/>
                <a:gd name="connsiteX374" fmla="*/ 5675 w 19998"/>
                <a:gd name="connsiteY374" fmla="*/ 3800 h 19998"/>
                <a:gd name="connsiteX375" fmla="*/ 5649 w 19998"/>
                <a:gd name="connsiteY375" fmla="*/ 3826 h 19998"/>
                <a:gd name="connsiteX376" fmla="*/ 5732 w 19998"/>
                <a:gd name="connsiteY376" fmla="*/ 3842 h 19998"/>
                <a:gd name="connsiteX377" fmla="*/ 5713 w 19998"/>
                <a:gd name="connsiteY377" fmla="*/ 3842 h 19998"/>
                <a:gd name="connsiteX378" fmla="*/ 5732 w 19998"/>
                <a:gd name="connsiteY378" fmla="*/ 3882 h 19998"/>
                <a:gd name="connsiteX379" fmla="*/ 5775 w 19998"/>
                <a:gd name="connsiteY379" fmla="*/ 3882 h 19998"/>
                <a:gd name="connsiteX380" fmla="*/ 5861 w 19998"/>
                <a:gd name="connsiteY380" fmla="*/ 3762 h 19998"/>
                <a:gd name="connsiteX381" fmla="*/ 6499 w 19998"/>
                <a:gd name="connsiteY381" fmla="*/ 3906 h 19998"/>
                <a:gd name="connsiteX382" fmla="*/ 7611 w 19998"/>
                <a:gd name="connsiteY382" fmla="*/ 3826 h 19998"/>
                <a:gd name="connsiteX383" fmla="*/ 7923 w 19998"/>
                <a:gd name="connsiteY383" fmla="*/ 3722 h 19998"/>
                <a:gd name="connsiteX384" fmla="*/ 8045 w 19998"/>
                <a:gd name="connsiteY384" fmla="*/ 3703 h 19998"/>
                <a:gd name="connsiteX385" fmla="*/ 7611 w 19998"/>
                <a:gd name="connsiteY385" fmla="*/ 3600 h 19998"/>
                <a:gd name="connsiteX386" fmla="*/ 7611 w 19998"/>
                <a:gd name="connsiteY386" fmla="*/ 3581 h 19998"/>
                <a:gd name="connsiteX387" fmla="*/ 7799 w 19998"/>
                <a:gd name="connsiteY387" fmla="*/ 3092 h 19998"/>
                <a:gd name="connsiteX388" fmla="*/ 9574 w 19998"/>
                <a:gd name="connsiteY388" fmla="*/ 2317 h 19998"/>
                <a:gd name="connsiteX389" fmla="*/ 9843 w 19998"/>
                <a:gd name="connsiteY389" fmla="*/ 1993 h 19998"/>
                <a:gd name="connsiteX390" fmla="*/ 9902 w 19998"/>
                <a:gd name="connsiteY390" fmla="*/ 2051 h 19998"/>
                <a:gd name="connsiteX391" fmla="*/ 10031 w 19998"/>
                <a:gd name="connsiteY391" fmla="*/ 2051 h 19998"/>
                <a:gd name="connsiteX392" fmla="*/ 9964 w 19998"/>
                <a:gd name="connsiteY392" fmla="*/ 1972 h 19998"/>
                <a:gd name="connsiteX393" fmla="*/ 9943 w 19998"/>
                <a:gd name="connsiteY393" fmla="*/ 1993 h 19998"/>
                <a:gd name="connsiteX394" fmla="*/ 9843 w 19998"/>
                <a:gd name="connsiteY394" fmla="*/ 1645 h 19998"/>
                <a:gd name="connsiteX395" fmla="*/ 9902 w 19998"/>
                <a:gd name="connsiteY395" fmla="*/ 1645 h 19998"/>
                <a:gd name="connsiteX396" fmla="*/ 9902 w 19998"/>
                <a:gd name="connsiteY396" fmla="*/ 1628 h 19998"/>
                <a:gd name="connsiteX397" fmla="*/ 9902 w 19998"/>
                <a:gd name="connsiteY397" fmla="*/ 1607 h 19998"/>
                <a:gd name="connsiteX398" fmla="*/ 9843 w 19998"/>
                <a:gd name="connsiteY398" fmla="*/ 1542 h 19998"/>
                <a:gd name="connsiteX399" fmla="*/ 9886 w 19998"/>
                <a:gd name="connsiteY399" fmla="*/ 1260 h 19998"/>
                <a:gd name="connsiteX400" fmla="*/ 9926 w 19998"/>
                <a:gd name="connsiteY400" fmla="*/ 1243 h 19998"/>
                <a:gd name="connsiteX401" fmla="*/ 9886 w 19998"/>
                <a:gd name="connsiteY401" fmla="*/ 815 h 19998"/>
                <a:gd name="connsiteX402" fmla="*/ 9902 w 19998"/>
                <a:gd name="connsiteY402" fmla="*/ 815 h 19998"/>
                <a:gd name="connsiteX403" fmla="*/ 9886 w 19998"/>
                <a:gd name="connsiteY403" fmla="*/ 484 h 19998"/>
                <a:gd name="connsiteX404" fmla="*/ 10645 w 19998"/>
                <a:gd name="connsiteY404" fmla="*/ 186 h 19998"/>
                <a:gd name="connsiteX405" fmla="*/ 11307 w 19998"/>
                <a:gd name="connsiteY405" fmla="*/ 0 h 19998"/>
                <a:gd name="connsiteX406" fmla="*/ 11431 w 19998"/>
                <a:gd name="connsiteY406" fmla="*/ 324 h 19998"/>
                <a:gd name="connsiteX407" fmla="*/ 11431 w 19998"/>
                <a:gd name="connsiteY407" fmla="*/ 630 h 19998"/>
                <a:gd name="connsiteX408" fmla="*/ 11577 w 19998"/>
                <a:gd name="connsiteY408" fmla="*/ 630 h 19998"/>
                <a:gd name="connsiteX409" fmla="*/ 11700 w 19998"/>
                <a:gd name="connsiteY409" fmla="*/ 832 h 19998"/>
                <a:gd name="connsiteX410" fmla="*/ 11822 w 19998"/>
                <a:gd name="connsiteY410" fmla="*/ 895 h 19998"/>
                <a:gd name="connsiteX411" fmla="*/ 12158 w 19998"/>
                <a:gd name="connsiteY411" fmla="*/ 670 h 19998"/>
                <a:gd name="connsiteX412" fmla="*/ 12279 w 19998"/>
                <a:gd name="connsiteY412" fmla="*/ 792 h 19998"/>
                <a:gd name="connsiteX413" fmla="*/ 12255 w 19998"/>
                <a:gd name="connsiteY413" fmla="*/ 815 h 19998"/>
                <a:gd name="connsiteX414" fmla="*/ 12360 w 19998"/>
                <a:gd name="connsiteY414" fmla="*/ 895 h 19998"/>
                <a:gd name="connsiteX415" fmla="*/ 12360 w 19998"/>
                <a:gd name="connsiteY415" fmla="*/ 912 h 19998"/>
                <a:gd name="connsiteX416" fmla="*/ 12339 w 19998"/>
                <a:gd name="connsiteY416" fmla="*/ 935 h 19998"/>
                <a:gd name="connsiteX417" fmla="*/ 12548 w 19998"/>
                <a:gd name="connsiteY417" fmla="*/ 1342 h 19998"/>
                <a:gd name="connsiteX418" fmla="*/ 12753 w 19998"/>
                <a:gd name="connsiteY418" fmla="*/ 1260 h 19998"/>
                <a:gd name="connsiteX419" fmla="*/ 12729 w 19998"/>
                <a:gd name="connsiteY419" fmla="*/ 1363 h 19998"/>
                <a:gd name="connsiteX420" fmla="*/ 12834 w 19998"/>
                <a:gd name="connsiteY420" fmla="*/ 1323 h 19998"/>
                <a:gd name="connsiteX421" fmla="*/ 12853 w 19998"/>
                <a:gd name="connsiteY421" fmla="*/ 1342 h 19998"/>
                <a:gd name="connsiteX422" fmla="*/ 12901 w 19998"/>
                <a:gd name="connsiteY422" fmla="*/ 1342 h 19998"/>
                <a:gd name="connsiteX423" fmla="*/ 13039 w 19998"/>
                <a:gd name="connsiteY423" fmla="*/ 1769 h 19998"/>
                <a:gd name="connsiteX424" fmla="*/ 13039 w 19998"/>
                <a:gd name="connsiteY424" fmla="*/ 1751 h 19998"/>
                <a:gd name="connsiteX425" fmla="*/ 13065 w 19998"/>
                <a:gd name="connsiteY425" fmla="*/ 1751 h 19998"/>
                <a:gd name="connsiteX426" fmla="*/ 13082 w 19998"/>
                <a:gd name="connsiteY426" fmla="*/ 1671 h 19998"/>
                <a:gd name="connsiteX427" fmla="*/ 13186 w 19998"/>
                <a:gd name="connsiteY427" fmla="*/ 1645 h 19998"/>
                <a:gd name="connsiteX428" fmla="*/ 13203 w 19998"/>
                <a:gd name="connsiteY428" fmla="*/ 1671 h 19998"/>
                <a:gd name="connsiteX429" fmla="*/ 13203 w 19998"/>
                <a:gd name="connsiteY429" fmla="*/ 1645 h 19998"/>
                <a:gd name="connsiteX430" fmla="*/ 13267 w 19998"/>
                <a:gd name="connsiteY430" fmla="*/ 1645 h 19998"/>
                <a:gd name="connsiteX431" fmla="*/ 13267 w 19998"/>
                <a:gd name="connsiteY431" fmla="*/ 1671 h 19998"/>
                <a:gd name="connsiteX432" fmla="*/ 13308 w 19998"/>
                <a:gd name="connsiteY432" fmla="*/ 1687 h 19998"/>
                <a:gd name="connsiteX433" fmla="*/ 13308 w 19998"/>
                <a:gd name="connsiteY433" fmla="*/ 1711 h 19998"/>
                <a:gd name="connsiteX434" fmla="*/ 13515 w 19998"/>
                <a:gd name="connsiteY434" fmla="*/ 1628 h 19998"/>
                <a:gd name="connsiteX435" fmla="*/ 13598 w 19998"/>
                <a:gd name="connsiteY435" fmla="*/ 1751 h 19998"/>
                <a:gd name="connsiteX436" fmla="*/ 13660 w 19998"/>
                <a:gd name="connsiteY436" fmla="*/ 1769 h 19998"/>
                <a:gd name="connsiteX437" fmla="*/ 13660 w 19998"/>
                <a:gd name="connsiteY437" fmla="*/ 1833 h 19998"/>
                <a:gd name="connsiteX438" fmla="*/ 13677 w 19998"/>
                <a:gd name="connsiteY438" fmla="*/ 1833 h 19998"/>
                <a:gd name="connsiteX439" fmla="*/ 13677 w 19998"/>
                <a:gd name="connsiteY439" fmla="*/ 1849 h 19998"/>
                <a:gd name="connsiteX440" fmla="*/ 13725 w 19998"/>
                <a:gd name="connsiteY440" fmla="*/ 1849 h 19998"/>
                <a:gd name="connsiteX441" fmla="*/ 13703 w 19998"/>
                <a:gd name="connsiteY441" fmla="*/ 1833 h 19998"/>
                <a:gd name="connsiteX442" fmla="*/ 13725 w 19998"/>
                <a:gd name="connsiteY442" fmla="*/ 1791 h 19998"/>
                <a:gd name="connsiteX443" fmla="*/ 13808 w 19998"/>
                <a:gd name="connsiteY443" fmla="*/ 1873 h 19998"/>
                <a:gd name="connsiteX444" fmla="*/ 13725 w 19998"/>
                <a:gd name="connsiteY444" fmla="*/ 2155 h 19998"/>
                <a:gd name="connsiteX445" fmla="*/ 13725 w 19998"/>
                <a:gd name="connsiteY445" fmla="*/ 2138 h 19998"/>
                <a:gd name="connsiteX446" fmla="*/ 13784 w 19998"/>
                <a:gd name="connsiteY446" fmla="*/ 2155 h 19998"/>
                <a:gd name="connsiteX447" fmla="*/ 13825 w 19998"/>
                <a:gd name="connsiteY447" fmla="*/ 2301 h 19998"/>
                <a:gd name="connsiteX448" fmla="*/ 13703 w 19998"/>
                <a:gd name="connsiteY448" fmla="*/ 2420 h 19998"/>
                <a:gd name="connsiteX449" fmla="*/ 13741 w 19998"/>
                <a:gd name="connsiteY449" fmla="*/ 2463 h 19998"/>
                <a:gd name="connsiteX450" fmla="*/ 13703 w 19998"/>
                <a:gd name="connsiteY450" fmla="*/ 2503 h 19998"/>
                <a:gd name="connsiteX451" fmla="*/ 13784 w 19998"/>
                <a:gd name="connsiteY451" fmla="*/ 2519 h 19998"/>
                <a:gd name="connsiteX452" fmla="*/ 13784 w 19998"/>
                <a:gd name="connsiteY452" fmla="*/ 2540 h 19998"/>
                <a:gd name="connsiteX453" fmla="*/ 13849 w 19998"/>
                <a:gd name="connsiteY453" fmla="*/ 2540 h 19998"/>
                <a:gd name="connsiteX454" fmla="*/ 14280 w 19998"/>
                <a:gd name="connsiteY454" fmla="*/ 2540 h 19998"/>
                <a:gd name="connsiteX455" fmla="*/ 14527 w 19998"/>
                <a:gd name="connsiteY455" fmla="*/ 2437 h 19998"/>
                <a:gd name="connsiteX456" fmla="*/ 14527 w 19998"/>
                <a:gd name="connsiteY456" fmla="*/ 2218 h 19998"/>
                <a:gd name="connsiteX457" fmla="*/ 14715 w 19998"/>
                <a:gd name="connsiteY457" fmla="*/ 2051 h 19998"/>
                <a:gd name="connsiteX458" fmla="*/ 14815 w 19998"/>
                <a:gd name="connsiteY458" fmla="*/ 2115 h 19998"/>
                <a:gd name="connsiteX459" fmla="*/ 14775 w 19998"/>
                <a:gd name="connsiteY459" fmla="*/ 2138 h 19998"/>
                <a:gd name="connsiteX460" fmla="*/ 14796 w 19998"/>
                <a:gd name="connsiteY460" fmla="*/ 2218 h 19998"/>
                <a:gd name="connsiteX461" fmla="*/ 14756 w 19998"/>
                <a:gd name="connsiteY461" fmla="*/ 2195 h 19998"/>
                <a:gd name="connsiteX462" fmla="*/ 14732 w 19998"/>
                <a:gd name="connsiteY462" fmla="*/ 2218 h 19998"/>
                <a:gd name="connsiteX463" fmla="*/ 14756 w 19998"/>
                <a:gd name="connsiteY463" fmla="*/ 2237 h 19998"/>
                <a:gd name="connsiteX464" fmla="*/ 14732 w 19998"/>
                <a:gd name="connsiteY464" fmla="*/ 2275 h 19998"/>
                <a:gd name="connsiteX465" fmla="*/ 14715 w 19998"/>
                <a:gd name="connsiteY465" fmla="*/ 2275 h 19998"/>
                <a:gd name="connsiteX466" fmla="*/ 14756 w 19998"/>
                <a:gd name="connsiteY466" fmla="*/ 2341 h 19998"/>
                <a:gd name="connsiteX467" fmla="*/ 14675 w 19998"/>
                <a:gd name="connsiteY467" fmla="*/ 2519 h 19998"/>
                <a:gd name="connsiteX468" fmla="*/ 14815 w 19998"/>
                <a:gd name="connsiteY468" fmla="*/ 2622 h 19998"/>
                <a:gd name="connsiteX469" fmla="*/ 14796 w 19998"/>
                <a:gd name="connsiteY469" fmla="*/ 2904 h 19998"/>
                <a:gd name="connsiteX470" fmla="*/ 14918 w 19998"/>
                <a:gd name="connsiteY470" fmla="*/ 2904 h 19998"/>
                <a:gd name="connsiteX471" fmla="*/ 14918 w 19998"/>
                <a:gd name="connsiteY471" fmla="*/ 2867 h 19998"/>
                <a:gd name="connsiteX472" fmla="*/ 15001 w 19998"/>
                <a:gd name="connsiteY472" fmla="*/ 2888 h 19998"/>
                <a:gd name="connsiteX473" fmla="*/ 15230 w 19998"/>
                <a:gd name="connsiteY473" fmla="*/ 3074 h 19998"/>
                <a:gd name="connsiteX474" fmla="*/ 15249 w 19998"/>
                <a:gd name="connsiteY474" fmla="*/ 3050 h 19998"/>
                <a:gd name="connsiteX475" fmla="*/ 15249 w 19998"/>
                <a:gd name="connsiteY475" fmla="*/ 3114 h 19998"/>
                <a:gd name="connsiteX476" fmla="*/ 15330 w 19998"/>
                <a:gd name="connsiteY476" fmla="*/ 3114 h 19998"/>
                <a:gd name="connsiteX477" fmla="*/ 15418 w 19998"/>
                <a:gd name="connsiteY477" fmla="*/ 3114 h 19998"/>
                <a:gd name="connsiteX478" fmla="*/ 15499 w 19998"/>
                <a:gd name="connsiteY478" fmla="*/ 3196 h 19998"/>
                <a:gd name="connsiteX479" fmla="*/ 15475 w 19998"/>
                <a:gd name="connsiteY479" fmla="*/ 3252 h 19998"/>
                <a:gd name="connsiteX480" fmla="*/ 15499 w 19998"/>
                <a:gd name="connsiteY480" fmla="*/ 3295 h 19998"/>
                <a:gd name="connsiteX481" fmla="*/ 15499 w 19998"/>
                <a:gd name="connsiteY481" fmla="*/ 3276 h 19998"/>
                <a:gd name="connsiteX482" fmla="*/ 15599 w 19998"/>
                <a:gd name="connsiteY482" fmla="*/ 3276 h 19998"/>
                <a:gd name="connsiteX483" fmla="*/ 15704 w 19998"/>
                <a:gd name="connsiteY483" fmla="*/ 3374 h 19998"/>
                <a:gd name="connsiteX484" fmla="*/ 15682 w 19998"/>
                <a:gd name="connsiteY484" fmla="*/ 3414 h 19998"/>
                <a:gd name="connsiteX485" fmla="*/ 15723 w 19998"/>
                <a:gd name="connsiteY485" fmla="*/ 3478 h 19998"/>
                <a:gd name="connsiteX486" fmla="*/ 15704 w 19998"/>
                <a:gd name="connsiteY486" fmla="*/ 3497 h 19998"/>
                <a:gd name="connsiteX487" fmla="*/ 15747 w 19998"/>
                <a:gd name="connsiteY487" fmla="*/ 3534 h 19998"/>
                <a:gd name="connsiteX488" fmla="*/ 15747 w 19998"/>
                <a:gd name="connsiteY488" fmla="*/ 3518 h 19998"/>
                <a:gd name="connsiteX489" fmla="*/ 15935 w 19998"/>
                <a:gd name="connsiteY489" fmla="*/ 3478 h 19998"/>
                <a:gd name="connsiteX490" fmla="*/ 15935 w 19998"/>
                <a:gd name="connsiteY490" fmla="*/ 3518 h 19998"/>
                <a:gd name="connsiteX491" fmla="*/ 15951 w 19998"/>
                <a:gd name="connsiteY491" fmla="*/ 3518 h 19998"/>
                <a:gd name="connsiteX492" fmla="*/ 15992 w 19998"/>
                <a:gd name="connsiteY492" fmla="*/ 3414 h 19998"/>
                <a:gd name="connsiteX493" fmla="*/ 16156 w 19998"/>
                <a:gd name="connsiteY493" fmla="*/ 3414 h 19998"/>
                <a:gd name="connsiteX494" fmla="*/ 16156 w 19998"/>
                <a:gd name="connsiteY494" fmla="*/ 3374 h 19998"/>
                <a:gd name="connsiteX495" fmla="*/ 16302 w 19998"/>
                <a:gd name="connsiteY495" fmla="*/ 3436 h 19998"/>
                <a:gd name="connsiteX496" fmla="*/ 16285 w 19998"/>
                <a:gd name="connsiteY496" fmla="*/ 3454 h 19998"/>
                <a:gd name="connsiteX497" fmla="*/ 16366 w 19998"/>
                <a:gd name="connsiteY497" fmla="*/ 3518 h 19998"/>
                <a:gd name="connsiteX498" fmla="*/ 16490 w 19998"/>
                <a:gd name="connsiteY498" fmla="*/ 3518 h 19998"/>
                <a:gd name="connsiteX499" fmla="*/ 16506 w 19998"/>
                <a:gd name="connsiteY499" fmla="*/ 3600 h 19998"/>
                <a:gd name="connsiteX500" fmla="*/ 16590 w 19998"/>
                <a:gd name="connsiteY500" fmla="*/ 3624 h 19998"/>
                <a:gd name="connsiteX501" fmla="*/ 16611 w 19998"/>
                <a:gd name="connsiteY501" fmla="*/ 3581 h 19998"/>
                <a:gd name="connsiteX502" fmla="*/ 16694 w 19998"/>
                <a:gd name="connsiteY502" fmla="*/ 3600 h 19998"/>
                <a:gd name="connsiteX503" fmla="*/ 16694 w 19998"/>
                <a:gd name="connsiteY503" fmla="*/ 3560 h 19998"/>
                <a:gd name="connsiteX504" fmla="*/ 16716 w 19998"/>
                <a:gd name="connsiteY504" fmla="*/ 3560 h 19998"/>
                <a:gd name="connsiteX505" fmla="*/ 16716 w 19998"/>
                <a:gd name="connsiteY505" fmla="*/ 3518 h 19998"/>
                <a:gd name="connsiteX506" fmla="*/ 16759 w 19998"/>
                <a:gd name="connsiteY506" fmla="*/ 3497 h 19998"/>
                <a:gd name="connsiteX507" fmla="*/ 16759 w 19998"/>
                <a:gd name="connsiteY507" fmla="*/ 3478 h 19998"/>
                <a:gd name="connsiteX508" fmla="*/ 16940 w 19998"/>
                <a:gd name="connsiteY508" fmla="*/ 3478 h 19998"/>
                <a:gd name="connsiteX509" fmla="*/ 17085 w 19998"/>
                <a:gd name="connsiteY509" fmla="*/ 3560 h 19998"/>
                <a:gd name="connsiteX510" fmla="*/ 17085 w 19998"/>
                <a:gd name="connsiteY510" fmla="*/ 3534 h 19998"/>
                <a:gd name="connsiteX511" fmla="*/ 17192 w 19998"/>
                <a:gd name="connsiteY511" fmla="*/ 3518 h 19998"/>
                <a:gd name="connsiteX512" fmla="*/ 17192 w 19998"/>
                <a:gd name="connsiteY512" fmla="*/ 3534 h 19998"/>
                <a:gd name="connsiteX513" fmla="*/ 17373 w 19998"/>
                <a:gd name="connsiteY513" fmla="*/ 3640 h 19998"/>
                <a:gd name="connsiteX514" fmla="*/ 17354 w 19998"/>
                <a:gd name="connsiteY514" fmla="*/ 3663 h 19998"/>
                <a:gd name="connsiteX515" fmla="*/ 17437 w 19998"/>
                <a:gd name="connsiteY515" fmla="*/ 3783 h 19998"/>
                <a:gd name="connsiteX516" fmla="*/ 17397 w 19998"/>
                <a:gd name="connsiteY516" fmla="*/ 3783 h 19998"/>
                <a:gd name="connsiteX517" fmla="*/ 17414 w 19998"/>
                <a:gd name="connsiteY517" fmla="*/ 3826 h 19998"/>
                <a:gd name="connsiteX518" fmla="*/ 17437 w 19998"/>
                <a:gd name="connsiteY518" fmla="*/ 3826 h 19998"/>
                <a:gd name="connsiteX519" fmla="*/ 17602 w 19998"/>
                <a:gd name="connsiteY519" fmla="*/ 4028 h 19998"/>
                <a:gd name="connsiteX520" fmla="*/ 17623 w 19998"/>
                <a:gd name="connsiteY520" fmla="*/ 4091 h 19998"/>
                <a:gd name="connsiteX521" fmla="*/ 17642 w 19998"/>
                <a:gd name="connsiteY521" fmla="*/ 4091 h 19998"/>
                <a:gd name="connsiteX522" fmla="*/ 17683 w 19998"/>
                <a:gd name="connsiteY522" fmla="*/ 4211 h 19998"/>
                <a:gd name="connsiteX523" fmla="*/ 17849 w 19998"/>
                <a:gd name="connsiteY523" fmla="*/ 4211 h 19998"/>
                <a:gd name="connsiteX524" fmla="*/ 17849 w 19998"/>
                <a:gd name="connsiteY524" fmla="*/ 4171 h 19998"/>
                <a:gd name="connsiteX525" fmla="*/ 17871 w 19998"/>
                <a:gd name="connsiteY525" fmla="*/ 4171 h 19998"/>
                <a:gd name="connsiteX526" fmla="*/ 17830 w 19998"/>
                <a:gd name="connsiteY526" fmla="*/ 4091 h 19998"/>
                <a:gd name="connsiteX527" fmla="*/ 17871 w 19998"/>
                <a:gd name="connsiteY527" fmla="*/ 4065 h 19998"/>
                <a:gd name="connsiteX528" fmla="*/ 17935 w 19998"/>
                <a:gd name="connsiteY528" fmla="*/ 4091 h 19998"/>
                <a:gd name="connsiteX529" fmla="*/ 17976 w 19998"/>
                <a:gd name="connsiteY529" fmla="*/ 4065 h 19998"/>
                <a:gd name="connsiteX530" fmla="*/ 18019 w 19998"/>
                <a:gd name="connsiteY530" fmla="*/ 4091 h 19998"/>
                <a:gd name="connsiteX531" fmla="*/ 18140 w 19998"/>
                <a:gd name="connsiteY531" fmla="*/ 4131 h 19998"/>
                <a:gd name="connsiteX532" fmla="*/ 18183 w 19998"/>
                <a:gd name="connsiteY532" fmla="*/ 4293 h 19998"/>
                <a:gd name="connsiteX533" fmla="*/ 18200 w 19998"/>
                <a:gd name="connsiteY533" fmla="*/ 4293 h 19998"/>
                <a:gd name="connsiteX534" fmla="*/ 18223 w 19998"/>
                <a:gd name="connsiteY534" fmla="*/ 4211 h 19998"/>
                <a:gd name="connsiteX535" fmla="*/ 18240 w 19998"/>
                <a:gd name="connsiteY535" fmla="*/ 4211 h 19998"/>
                <a:gd name="connsiteX536" fmla="*/ 18240 w 19998"/>
                <a:gd name="connsiteY536" fmla="*/ 4230 h 19998"/>
                <a:gd name="connsiteX537" fmla="*/ 18281 w 19998"/>
                <a:gd name="connsiteY537" fmla="*/ 4230 h 19998"/>
                <a:gd name="connsiteX538" fmla="*/ 18328 w 19998"/>
                <a:gd name="connsiteY538" fmla="*/ 4270 h 19998"/>
                <a:gd name="connsiteX539" fmla="*/ 18369 w 19998"/>
                <a:gd name="connsiteY539" fmla="*/ 4253 h 19998"/>
                <a:gd name="connsiteX540" fmla="*/ 18388 w 19998"/>
                <a:gd name="connsiteY540" fmla="*/ 4270 h 19998"/>
                <a:gd name="connsiteX541" fmla="*/ 18531 w 19998"/>
                <a:gd name="connsiteY541" fmla="*/ 4253 h 19998"/>
                <a:gd name="connsiteX542" fmla="*/ 18531 w 19998"/>
                <a:gd name="connsiteY542" fmla="*/ 4270 h 19998"/>
                <a:gd name="connsiteX543" fmla="*/ 18631 w 19998"/>
                <a:gd name="connsiteY543" fmla="*/ 4211 h 19998"/>
                <a:gd name="connsiteX544" fmla="*/ 18631 w 19998"/>
                <a:gd name="connsiteY544" fmla="*/ 4131 h 19998"/>
                <a:gd name="connsiteX545" fmla="*/ 18762 w 19998"/>
                <a:gd name="connsiteY545" fmla="*/ 4108 h 19998"/>
                <a:gd name="connsiteX546" fmla="*/ 18778 w 19998"/>
                <a:gd name="connsiteY546" fmla="*/ 4148 h 19998"/>
                <a:gd name="connsiteX547" fmla="*/ 18821 w 19998"/>
                <a:gd name="connsiteY547" fmla="*/ 4131 h 19998"/>
                <a:gd name="connsiteX548" fmla="*/ 18943 w 19998"/>
                <a:gd name="connsiteY548" fmla="*/ 4333 h 19998"/>
                <a:gd name="connsiteX549" fmla="*/ 19047 w 19998"/>
                <a:gd name="connsiteY549" fmla="*/ 4333 h 19998"/>
                <a:gd name="connsiteX550" fmla="*/ 19064 w 19998"/>
                <a:gd name="connsiteY550" fmla="*/ 4392 h 19998"/>
                <a:gd name="connsiteX551" fmla="*/ 19152 w 19998"/>
                <a:gd name="connsiteY551" fmla="*/ 4392 h 19998"/>
                <a:gd name="connsiteX552" fmla="*/ 19152 w 19998"/>
                <a:gd name="connsiteY552" fmla="*/ 4373 h 19998"/>
                <a:gd name="connsiteX553" fmla="*/ 19212 w 19998"/>
                <a:gd name="connsiteY553" fmla="*/ 4373 h 19998"/>
                <a:gd name="connsiteX554" fmla="*/ 19212 w 19998"/>
                <a:gd name="connsiteY554" fmla="*/ 4392 h 19998"/>
                <a:gd name="connsiteX555" fmla="*/ 19317 w 19998"/>
                <a:gd name="connsiteY555" fmla="*/ 4333 h 19998"/>
                <a:gd name="connsiteX556" fmla="*/ 19417 w 19998"/>
                <a:gd name="connsiteY556" fmla="*/ 4392 h 19998"/>
                <a:gd name="connsiteX557" fmla="*/ 19443 w 19998"/>
                <a:gd name="connsiteY557" fmla="*/ 4373 h 19998"/>
                <a:gd name="connsiteX558" fmla="*/ 19500 w 19998"/>
                <a:gd name="connsiteY558" fmla="*/ 4373 h 19998"/>
                <a:gd name="connsiteX559" fmla="*/ 19521 w 19998"/>
                <a:gd name="connsiteY559" fmla="*/ 4352 h 19998"/>
                <a:gd name="connsiteX560" fmla="*/ 19998 w 19998"/>
                <a:gd name="connsiteY560" fmla="*/ 4512 h 19998"/>
                <a:gd name="connsiteX561" fmla="*/ 19750 w 19998"/>
                <a:gd name="connsiteY561" fmla="*/ 4939 h 19998"/>
                <a:gd name="connsiteX562" fmla="*/ 19712 w 19998"/>
                <a:gd name="connsiteY562" fmla="*/ 4939 h 19998"/>
                <a:gd name="connsiteX563" fmla="*/ 19686 w 19998"/>
                <a:gd name="connsiteY563" fmla="*/ 5003 h 19998"/>
                <a:gd name="connsiteX564" fmla="*/ 19645 w 19998"/>
                <a:gd name="connsiteY564" fmla="*/ 5003 h 19998"/>
                <a:gd name="connsiteX565" fmla="*/ 19131 w 19998"/>
                <a:gd name="connsiteY565" fmla="*/ 6512 h 19998"/>
                <a:gd name="connsiteX566" fmla="*/ 19236 w 19998"/>
                <a:gd name="connsiteY566" fmla="*/ 7750 h 19998"/>
                <a:gd name="connsiteX567" fmla="*/ 19212 w 19998"/>
                <a:gd name="connsiteY567" fmla="*/ 7750 h 19998"/>
                <a:gd name="connsiteX568" fmla="*/ 19090 w 19998"/>
                <a:gd name="connsiteY568" fmla="*/ 7870 h 19998"/>
                <a:gd name="connsiteX569" fmla="*/ 19152 w 19998"/>
                <a:gd name="connsiteY569" fmla="*/ 7853 h 19998"/>
                <a:gd name="connsiteX570" fmla="*/ 19064 w 19998"/>
                <a:gd name="connsiteY570" fmla="*/ 7973 h 19998"/>
                <a:gd name="connsiteX571" fmla="*/ 18983 w 19998"/>
                <a:gd name="connsiteY571" fmla="*/ 7973 h 19998"/>
                <a:gd name="connsiteX572" fmla="*/ 18714 w 19998"/>
                <a:gd name="connsiteY572" fmla="*/ 8135 h 19998"/>
                <a:gd name="connsiteX573" fmla="*/ 18695 w 19998"/>
                <a:gd name="connsiteY573" fmla="*/ 8093 h 19998"/>
                <a:gd name="connsiteX574" fmla="*/ 18614 w 19998"/>
                <a:gd name="connsiteY574" fmla="*/ 7997 h 19998"/>
                <a:gd name="connsiteX575" fmla="*/ 18304 w 19998"/>
                <a:gd name="connsiteY57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796 w 19998"/>
                <a:gd name="connsiteY159" fmla="*/ 17432 h 19998"/>
                <a:gd name="connsiteX160" fmla="*/ 14199 w 19998"/>
                <a:gd name="connsiteY160" fmla="*/ 17389 h 19998"/>
                <a:gd name="connsiteX161" fmla="*/ 14010 w 19998"/>
                <a:gd name="connsiteY161" fmla="*/ 17286 h 19998"/>
                <a:gd name="connsiteX162" fmla="*/ 14053 w 19998"/>
                <a:gd name="connsiteY162" fmla="*/ 17248 h 19998"/>
                <a:gd name="connsiteX163" fmla="*/ 13972 w 19998"/>
                <a:gd name="connsiteY163" fmla="*/ 17166 h 19998"/>
                <a:gd name="connsiteX164" fmla="*/ 12524 w 19998"/>
                <a:gd name="connsiteY164" fmla="*/ 17981 h 19998"/>
                <a:gd name="connsiteX165" fmla="*/ 12279 w 19998"/>
                <a:gd name="connsiteY165" fmla="*/ 18327 h 19998"/>
                <a:gd name="connsiteX166" fmla="*/ 12174 w 19998"/>
                <a:gd name="connsiteY166" fmla="*/ 18327 h 19998"/>
                <a:gd name="connsiteX167" fmla="*/ 12196 w 19998"/>
                <a:gd name="connsiteY167" fmla="*/ 18592 h 19998"/>
                <a:gd name="connsiteX168" fmla="*/ 12158 w 19998"/>
                <a:gd name="connsiteY168" fmla="*/ 18571 h 19998"/>
                <a:gd name="connsiteX169" fmla="*/ 12115 w 19998"/>
                <a:gd name="connsiteY169" fmla="*/ 18550 h 19998"/>
                <a:gd name="connsiteX170" fmla="*/ 12196 w 19998"/>
                <a:gd name="connsiteY170" fmla="*/ 18837 h 19998"/>
                <a:gd name="connsiteX171" fmla="*/ 12255 w 19998"/>
                <a:gd name="connsiteY171" fmla="*/ 19528 h 19998"/>
                <a:gd name="connsiteX172" fmla="*/ 12360 w 19998"/>
                <a:gd name="connsiteY172" fmla="*/ 19650 h 19998"/>
                <a:gd name="connsiteX173" fmla="*/ 12443 w 19998"/>
                <a:gd name="connsiteY173" fmla="*/ 19749 h 19998"/>
                <a:gd name="connsiteX174" fmla="*/ 12279 w 19998"/>
                <a:gd name="connsiteY174" fmla="*/ 19772 h 19998"/>
                <a:gd name="connsiteX175" fmla="*/ 12215 w 19998"/>
                <a:gd name="connsiteY175" fmla="*/ 19669 h 19998"/>
                <a:gd name="connsiteX176" fmla="*/ 12158 w 19998"/>
                <a:gd name="connsiteY176" fmla="*/ 19690 h 19998"/>
                <a:gd name="connsiteX177" fmla="*/ 12010 w 19998"/>
                <a:gd name="connsiteY177" fmla="*/ 19669 h 19998"/>
                <a:gd name="connsiteX178" fmla="*/ 12010 w 19998"/>
                <a:gd name="connsiteY178" fmla="*/ 19706 h 19998"/>
                <a:gd name="connsiteX179" fmla="*/ 11927 w 19998"/>
                <a:gd name="connsiteY179" fmla="*/ 19690 h 19998"/>
                <a:gd name="connsiteX180" fmla="*/ 11741 w 19998"/>
                <a:gd name="connsiteY180" fmla="*/ 19810 h 19998"/>
                <a:gd name="connsiteX181" fmla="*/ 11577 w 19998"/>
                <a:gd name="connsiteY181" fmla="*/ 19810 h 19998"/>
                <a:gd name="connsiteX182" fmla="*/ 11577 w 19998"/>
                <a:gd name="connsiteY182" fmla="*/ 19875 h 19998"/>
                <a:gd name="connsiteX183" fmla="*/ 11388 w 19998"/>
                <a:gd name="connsiteY183" fmla="*/ 19934 h 19998"/>
                <a:gd name="connsiteX184" fmla="*/ 11348 w 19998"/>
                <a:gd name="connsiteY184" fmla="*/ 19998 h 19998"/>
                <a:gd name="connsiteX185" fmla="*/ 10645 w 19998"/>
                <a:gd name="connsiteY185" fmla="*/ 19810 h 19998"/>
                <a:gd name="connsiteX186" fmla="*/ 10441 w 19998"/>
                <a:gd name="connsiteY186" fmla="*/ 19955 h 19998"/>
                <a:gd name="connsiteX187" fmla="*/ 10295 w 19998"/>
                <a:gd name="connsiteY187" fmla="*/ 19732 h 19998"/>
                <a:gd name="connsiteX188" fmla="*/ 9964 w 19998"/>
                <a:gd name="connsiteY188" fmla="*/ 19626 h 19998"/>
                <a:gd name="connsiteX189" fmla="*/ 9990 w 19998"/>
                <a:gd name="connsiteY189" fmla="*/ 19467 h 19998"/>
                <a:gd name="connsiteX190" fmla="*/ 9533 w 19998"/>
                <a:gd name="connsiteY190" fmla="*/ 19262 h 19998"/>
                <a:gd name="connsiteX191" fmla="*/ 9452 w 19998"/>
                <a:gd name="connsiteY191" fmla="*/ 19368 h 19998"/>
                <a:gd name="connsiteX192" fmla="*/ 9288 w 19998"/>
                <a:gd name="connsiteY192" fmla="*/ 19076 h 19998"/>
                <a:gd name="connsiteX193" fmla="*/ 8935 w 19998"/>
                <a:gd name="connsiteY193" fmla="*/ 19076 h 19998"/>
                <a:gd name="connsiteX194" fmla="*/ 8478 w 19998"/>
                <a:gd name="connsiteY194" fmla="*/ 18837 h 19998"/>
                <a:gd name="connsiteX195" fmla="*/ 8357 w 19998"/>
                <a:gd name="connsiteY195" fmla="*/ 18820 h 19998"/>
                <a:gd name="connsiteX196" fmla="*/ 8169 w 19998"/>
                <a:gd name="connsiteY196" fmla="*/ 18773 h 19998"/>
                <a:gd name="connsiteX197" fmla="*/ 8128 w 19998"/>
                <a:gd name="connsiteY197" fmla="*/ 18820 h 19998"/>
                <a:gd name="connsiteX198" fmla="*/ 8128 w 19998"/>
                <a:gd name="connsiteY198" fmla="*/ 18957 h 19998"/>
                <a:gd name="connsiteX199" fmla="*/ 8150 w 19998"/>
                <a:gd name="connsiteY199" fmla="*/ 19142 h 19998"/>
                <a:gd name="connsiteX200" fmla="*/ 8007 w 19998"/>
                <a:gd name="connsiteY200" fmla="*/ 19119 h 19998"/>
                <a:gd name="connsiteX201" fmla="*/ 7676 w 19998"/>
                <a:gd name="connsiteY201" fmla="*/ 19119 h 19998"/>
                <a:gd name="connsiteX202" fmla="*/ 7511 w 19998"/>
                <a:gd name="connsiteY202" fmla="*/ 19159 h 19998"/>
                <a:gd name="connsiteX203" fmla="*/ 6892 w 19998"/>
                <a:gd name="connsiteY203" fmla="*/ 19102 h 19998"/>
                <a:gd name="connsiteX204" fmla="*/ 6730 w 19998"/>
                <a:gd name="connsiteY204" fmla="*/ 18877 h 19998"/>
                <a:gd name="connsiteX205" fmla="*/ 6599 w 19998"/>
                <a:gd name="connsiteY205" fmla="*/ 18837 h 19998"/>
                <a:gd name="connsiteX206" fmla="*/ 6478 w 19998"/>
                <a:gd name="connsiteY206" fmla="*/ 18731 h 19998"/>
                <a:gd name="connsiteX207" fmla="*/ 6254 w 19998"/>
                <a:gd name="connsiteY207" fmla="*/ 18858 h 19998"/>
                <a:gd name="connsiteX208" fmla="*/ 6149 w 19998"/>
                <a:gd name="connsiteY208" fmla="*/ 18773 h 19998"/>
                <a:gd name="connsiteX209" fmla="*/ 6066 w 19998"/>
                <a:gd name="connsiteY209" fmla="*/ 18877 h 19998"/>
                <a:gd name="connsiteX210" fmla="*/ 5861 w 19998"/>
                <a:gd name="connsiteY210" fmla="*/ 18632 h 19998"/>
                <a:gd name="connsiteX211" fmla="*/ 5732 w 19998"/>
                <a:gd name="connsiteY211" fmla="*/ 18447 h 19998"/>
                <a:gd name="connsiteX212" fmla="*/ 5075 w 19998"/>
                <a:gd name="connsiteY212" fmla="*/ 18310 h 19998"/>
                <a:gd name="connsiteX213" fmla="*/ 4806 w 19998"/>
                <a:gd name="connsiteY213" fmla="*/ 18165 h 19998"/>
                <a:gd name="connsiteX214" fmla="*/ 4725 w 19998"/>
                <a:gd name="connsiteY214" fmla="*/ 18247 h 19998"/>
                <a:gd name="connsiteX215" fmla="*/ 4515 w 19998"/>
                <a:gd name="connsiteY215" fmla="*/ 18101 h 19998"/>
                <a:gd name="connsiteX216" fmla="*/ 4684 w 19998"/>
                <a:gd name="connsiteY216" fmla="*/ 17737 h 19998"/>
                <a:gd name="connsiteX217" fmla="*/ 4415 w 19998"/>
                <a:gd name="connsiteY217" fmla="*/ 17634 h 19998"/>
                <a:gd name="connsiteX218" fmla="*/ 4294 w 19998"/>
                <a:gd name="connsiteY218" fmla="*/ 17594 h 19998"/>
                <a:gd name="connsiteX219" fmla="*/ 4103 w 19998"/>
                <a:gd name="connsiteY219" fmla="*/ 17617 h 19998"/>
                <a:gd name="connsiteX220" fmla="*/ 4063 w 19998"/>
                <a:gd name="connsiteY220" fmla="*/ 17495 h 19998"/>
                <a:gd name="connsiteX221" fmla="*/ 4025 w 19998"/>
                <a:gd name="connsiteY221" fmla="*/ 17432 h 19998"/>
                <a:gd name="connsiteX222" fmla="*/ 4251 w 19998"/>
                <a:gd name="connsiteY222" fmla="*/ 17389 h 19998"/>
                <a:gd name="connsiteX223" fmla="*/ 4251 w 19998"/>
                <a:gd name="connsiteY223" fmla="*/ 17373 h 19998"/>
                <a:gd name="connsiteX224" fmla="*/ 4499 w 19998"/>
                <a:gd name="connsiteY224" fmla="*/ 17084 h 19998"/>
                <a:gd name="connsiteX225" fmla="*/ 5037 w 19998"/>
                <a:gd name="connsiteY225" fmla="*/ 14969 h 19998"/>
                <a:gd name="connsiteX226" fmla="*/ 5011 w 19998"/>
                <a:gd name="connsiteY226" fmla="*/ 14767 h 19998"/>
                <a:gd name="connsiteX227" fmla="*/ 5218 w 19998"/>
                <a:gd name="connsiteY227" fmla="*/ 14525 h 19998"/>
                <a:gd name="connsiteX228" fmla="*/ 5427 w 19998"/>
                <a:gd name="connsiteY228" fmla="*/ 14583 h 19998"/>
                <a:gd name="connsiteX229" fmla="*/ 5444 w 19998"/>
                <a:gd name="connsiteY229" fmla="*/ 14525 h 19998"/>
                <a:gd name="connsiteX230" fmla="*/ 5387 w 19998"/>
                <a:gd name="connsiteY230" fmla="*/ 14464 h 19998"/>
                <a:gd name="connsiteX231" fmla="*/ 5427 w 19998"/>
                <a:gd name="connsiteY231" fmla="*/ 14485 h 19998"/>
                <a:gd name="connsiteX232" fmla="*/ 5427 w 19998"/>
                <a:gd name="connsiteY232" fmla="*/ 14464 h 19998"/>
                <a:gd name="connsiteX233" fmla="*/ 5218 w 19998"/>
                <a:gd name="connsiteY233" fmla="*/ 14318 h 19998"/>
                <a:gd name="connsiteX234" fmla="*/ 5075 w 19998"/>
                <a:gd name="connsiteY234" fmla="*/ 14647 h 19998"/>
                <a:gd name="connsiteX235" fmla="*/ 5037 w 19998"/>
                <a:gd name="connsiteY235" fmla="*/ 14623 h 19998"/>
                <a:gd name="connsiteX236" fmla="*/ 5427 w 19998"/>
                <a:gd name="connsiteY236" fmla="*/ 12509 h 19998"/>
                <a:gd name="connsiteX237" fmla="*/ 5470 w 19998"/>
                <a:gd name="connsiteY237" fmla="*/ 12492 h 19998"/>
                <a:gd name="connsiteX238" fmla="*/ 5511 w 19998"/>
                <a:gd name="connsiteY238" fmla="*/ 12548 h 19998"/>
                <a:gd name="connsiteX239" fmla="*/ 5961 w 19998"/>
                <a:gd name="connsiteY239" fmla="*/ 13284 h 19998"/>
                <a:gd name="connsiteX240" fmla="*/ 6352 w 19998"/>
                <a:gd name="connsiteY240" fmla="*/ 14017 h 19998"/>
                <a:gd name="connsiteX241" fmla="*/ 6352 w 19998"/>
                <a:gd name="connsiteY241" fmla="*/ 13808 h 19998"/>
                <a:gd name="connsiteX242" fmla="*/ 6001 w 19998"/>
                <a:gd name="connsiteY242" fmla="*/ 13058 h 19998"/>
                <a:gd name="connsiteX243" fmla="*/ 5675 w 19998"/>
                <a:gd name="connsiteY243" fmla="*/ 12532 h 19998"/>
                <a:gd name="connsiteX244" fmla="*/ 5551 w 19998"/>
                <a:gd name="connsiteY244" fmla="*/ 12410 h 19998"/>
                <a:gd name="connsiteX245" fmla="*/ 5258 w 19998"/>
                <a:gd name="connsiteY245" fmla="*/ 12227 h 19998"/>
                <a:gd name="connsiteX246" fmla="*/ 5242 w 19998"/>
                <a:gd name="connsiteY246" fmla="*/ 12243 h 19998"/>
                <a:gd name="connsiteX247" fmla="*/ 5175 w 19998"/>
                <a:gd name="connsiteY247" fmla="*/ 11961 h 19998"/>
                <a:gd name="connsiteX248" fmla="*/ 5363 w 19998"/>
                <a:gd name="connsiteY248" fmla="*/ 11961 h 19998"/>
                <a:gd name="connsiteX249" fmla="*/ 5487 w 19998"/>
                <a:gd name="connsiteY249" fmla="*/ 11653 h 19998"/>
                <a:gd name="connsiteX250" fmla="*/ 5470 w 19998"/>
                <a:gd name="connsiteY250" fmla="*/ 11653 h 19998"/>
                <a:gd name="connsiteX251" fmla="*/ 5470 w 19998"/>
                <a:gd name="connsiteY251" fmla="*/ 11637 h 19998"/>
                <a:gd name="connsiteX252" fmla="*/ 5444 w 19998"/>
                <a:gd name="connsiteY252" fmla="*/ 11268 h 19998"/>
                <a:gd name="connsiteX253" fmla="*/ 5339 w 19998"/>
                <a:gd name="connsiteY253" fmla="*/ 11146 h 19998"/>
                <a:gd name="connsiteX254" fmla="*/ 5251 w 19998"/>
                <a:gd name="connsiteY254" fmla="*/ 10849 h 19998"/>
                <a:gd name="connsiteX255" fmla="*/ 4784 w 19998"/>
                <a:gd name="connsiteY255" fmla="*/ 10539 h 19998"/>
                <a:gd name="connsiteX256" fmla="*/ 4603 w 19998"/>
                <a:gd name="connsiteY256" fmla="*/ 10497 h 19998"/>
                <a:gd name="connsiteX257" fmla="*/ 4620 w 19998"/>
                <a:gd name="connsiteY257" fmla="*/ 10476 h 19998"/>
                <a:gd name="connsiteX258" fmla="*/ 3877 w 19998"/>
                <a:gd name="connsiteY258" fmla="*/ 9395 h 19998"/>
                <a:gd name="connsiteX259" fmla="*/ 3941 w 19998"/>
                <a:gd name="connsiteY259" fmla="*/ 9353 h 19998"/>
                <a:gd name="connsiteX260" fmla="*/ 3918 w 19998"/>
                <a:gd name="connsiteY260" fmla="*/ 9353 h 19998"/>
                <a:gd name="connsiteX261" fmla="*/ 4168 w 19998"/>
                <a:gd name="connsiteY261" fmla="*/ 9071 h 19998"/>
                <a:gd name="connsiteX262" fmla="*/ 3753 w 19998"/>
                <a:gd name="connsiteY262" fmla="*/ 8829 h 19998"/>
                <a:gd name="connsiteX263" fmla="*/ 3899 w 19998"/>
                <a:gd name="connsiteY263" fmla="*/ 8645 h 19998"/>
                <a:gd name="connsiteX264" fmla="*/ 3899 w 19998"/>
                <a:gd name="connsiteY264" fmla="*/ 8521 h 19998"/>
                <a:gd name="connsiteX265" fmla="*/ 4472 w 19998"/>
                <a:gd name="connsiteY265" fmla="*/ 8666 h 19998"/>
                <a:gd name="connsiteX266" fmla="*/ 3877 w 19998"/>
                <a:gd name="connsiteY266" fmla="*/ 8457 h 19998"/>
                <a:gd name="connsiteX267" fmla="*/ 3689 w 19998"/>
                <a:gd name="connsiteY267" fmla="*/ 8587 h 19998"/>
                <a:gd name="connsiteX268" fmla="*/ 3360 w 19998"/>
                <a:gd name="connsiteY268" fmla="*/ 8401 h 19998"/>
                <a:gd name="connsiteX269" fmla="*/ 3303 w 19998"/>
                <a:gd name="connsiteY269" fmla="*/ 8239 h 19998"/>
                <a:gd name="connsiteX270" fmla="*/ 3465 w 19998"/>
                <a:gd name="connsiteY270" fmla="*/ 8077 h 19998"/>
                <a:gd name="connsiteX271" fmla="*/ 3344 w 19998"/>
                <a:gd name="connsiteY271" fmla="*/ 7910 h 19998"/>
                <a:gd name="connsiteX272" fmla="*/ 2844 w 19998"/>
                <a:gd name="connsiteY272" fmla="*/ 7933 h 19998"/>
                <a:gd name="connsiteX273" fmla="*/ 3115 w 19998"/>
                <a:gd name="connsiteY273" fmla="*/ 7651 h 19998"/>
                <a:gd name="connsiteX274" fmla="*/ 2477 w 19998"/>
                <a:gd name="connsiteY274" fmla="*/ 7750 h 19998"/>
                <a:gd name="connsiteX275" fmla="*/ 2477 w 19998"/>
                <a:gd name="connsiteY275" fmla="*/ 7973 h 19998"/>
                <a:gd name="connsiteX276" fmla="*/ 2127 w 19998"/>
                <a:gd name="connsiteY276" fmla="*/ 7442 h 19998"/>
                <a:gd name="connsiteX277" fmla="*/ 1831 w 19998"/>
                <a:gd name="connsiteY277" fmla="*/ 7261 h 19998"/>
                <a:gd name="connsiteX278" fmla="*/ 1260 w 19998"/>
                <a:gd name="connsiteY278" fmla="*/ 6996 h 19998"/>
                <a:gd name="connsiteX279" fmla="*/ 1276 w 19998"/>
                <a:gd name="connsiteY279" fmla="*/ 6975 h 19998"/>
                <a:gd name="connsiteX280" fmla="*/ 1260 w 19998"/>
                <a:gd name="connsiteY280" fmla="*/ 6958 h 19998"/>
                <a:gd name="connsiteX281" fmla="*/ 1172 w 19998"/>
                <a:gd name="connsiteY281" fmla="*/ 6892 h 19998"/>
                <a:gd name="connsiteX282" fmla="*/ 886 w 19998"/>
                <a:gd name="connsiteY282" fmla="*/ 6975 h 19998"/>
                <a:gd name="connsiteX283" fmla="*/ 679 w 19998"/>
                <a:gd name="connsiteY283" fmla="*/ 7099 h 19998"/>
                <a:gd name="connsiteX284" fmla="*/ 533 w 19998"/>
                <a:gd name="connsiteY284" fmla="*/ 7078 h 19998"/>
                <a:gd name="connsiteX285" fmla="*/ 533 w 19998"/>
                <a:gd name="connsiteY285" fmla="*/ 7022 h 19998"/>
                <a:gd name="connsiteX286" fmla="*/ 574 w 19998"/>
                <a:gd name="connsiteY286" fmla="*/ 6996 h 19998"/>
                <a:gd name="connsiteX287" fmla="*/ 305 w 19998"/>
                <a:gd name="connsiteY287" fmla="*/ 6568 h 19998"/>
                <a:gd name="connsiteX288" fmla="*/ 264 w 19998"/>
                <a:gd name="connsiteY288" fmla="*/ 6594 h 19998"/>
                <a:gd name="connsiteX289" fmla="*/ 164 w 19998"/>
                <a:gd name="connsiteY289" fmla="*/ 6528 h 19998"/>
                <a:gd name="connsiteX290" fmla="*/ 0 w 19998"/>
                <a:gd name="connsiteY290" fmla="*/ 6490 h 19998"/>
                <a:gd name="connsiteX291" fmla="*/ 17 w 19998"/>
                <a:gd name="connsiteY291" fmla="*/ 6465 h 19998"/>
                <a:gd name="connsiteX292" fmla="*/ 57 w 19998"/>
                <a:gd name="connsiteY292" fmla="*/ 6465 h 19998"/>
                <a:gd name="connsiteX293" fmla="*/ 695 w 19998"/>
                <a:gd name="connsiteY293" fmla="*/ 6408 h 19998"/>
                <a:gd name="connsiteX294" fmla="*/ 760 w 19998"/>
                <a:gd name="connsiteY294" fmla="*/ 6262 h 19998"/>
                <a:gd name="connsiteX295" fmla="*/ 433 w 19998"/>
                <a:gd name="connsiteY295" fmla="*/ 6084 h 19998"/>
                <a:gd name="connsiteX296" fmla="*/ 348 w 19998"/>
                <a:gd name="connsiteY296" fmla="*/ 6204 h 19998"/>
                <a:gd name="connsiteX297" fmla="*/ 329 w 19998"/>
                <a:gd name="connsiteY297" fmla="*/ 6204 h 19998"/>
                <a:gd name="connsiteX298" fmla="*/ 305 w 19998"/>
                <a:gd name="connsiteY298" fmla="*/ 6060 h 19998"/>
                <a:gd name="connsiteX299" fmla="*/ 348 w 19998"/>
                <a:gd name="connsiteY299" fmla="*/ 6044 h 19998"/>
                <a:gd name="connsiteX300" fmla="*/ 348 w 19998"/>
                <a:gd name="connsiteY300" fmla="*/ 5997 h 19998"/>
                <a:gd name="connsiteX301" fmla="*/ 248 w 19998"/>
                <a:gd name="connsiteY301" fmla="*/ 5997 h 19998"/>
                <a:gd name="connsiteX302" fmla="*/ 221 w 19998"/>
                <a:gd name="connsiteY302" fmla="*/ 5938 h 19998"/>
                <a:gd name="connsiteX303" fmla="*/ 329 w 19998"/>
                <a:gd name="connsiteY303" fmla="*/ 5938 h 19998"/>
                <a:gd name="connsiteX304" fmla="*/ 348 w 19998"/>
                <a:gd name="connsiteY304" fmla="*/ 5818 h 19998"/>
                <a:gd name="connsiteX305" fmla="*/ 391 w 19998"/>
                <a:gd name="connsiteY305" fmla="*/ 5818 h 19998"/>
                <a:gd name="connsiteX306" fmla="*/ 369 w 19998"/>
                <a:gd name="connsiteY306" fmla="*/ 5917 h 19998"/>
                <a:gd name="connsiteX307" fmla="*/ 433 w 19998"/>
                <a:gd name="connsiteY307" fmla="*/ 5877 h 19998"/>
                <a:gd name="connsiteX308" fmla="*/ 433 w 19998"/>
                <a:gd name="connsiteY308" fmla="*/ 5898 h 19998"/>
                <a:gd name="connsiteX309" fmla="*/ 410 w 19998"/>
                <a:gd name="connsiteY309" fmla="*/ 5917 h 19998"/>
                <a:gd name="connsiteX310" fmla="*/ 555 w 19998"/>
                <a:gd name="connsiteY310" fmla="*/ 5938 h 19998"/>
                <a:gd name="connsiteX311" fmla="*/ 555 w 19998"/>
                <a:gd name="connsiteY311" fmla="*/ 5955 h 19998"/>
                <a:gd name="connsiteX312" fmla="*/ 738 w 19998"/>
                <a:gd name="connsiteY312" fmla="*/ 5938 h 19998"/>
                <a:gd name="connsiteX313" fmla="*/ 695 w 19998"/>
                <a:gd name="connsiteY313" fmla="*/ 5835 h 19998"/>
                <a:gd name="connsiteX314" fmla="*/ 655 w 19998"/>
                <a:gd name="connsiteY314" fmla="*/ 5835 h 19998"/>
                <a:gd name="connsiteX315" fmla="*/ 598 w 19998"/>
                <a:gd name="connsiteY315" fmla="*/ 5736 h 19998"/>
                <a:gd name="connsiteX316" fmla="*/ 141 w 19998"/>
                <a:gd name="connsiteY316" fmla="*/ 5778 h 19998"/>
                <a:gd name="connsiteX317" fmla="*/ 141 w 19998"/>
                <a:gd name="connsiteY317" fmla="*/ 5795 h 19998"/>
                <a:gd name="connsiteX318" fmla="*/ 17 w 19998"/>
                <a:gd name="connsiteY318" fmla="*/ 5818 h 19998"/>
                <a:gd name="connsiteX319" fmla="*/ 141 w 19998"/>
                <a:gd name="connsiteY319" fmla="*/ 5287 h 19998"/>
                <a:gd name="connsiteX320" fmla="*/ 181 w 19998"/>
                <a:gd name="connsiteY320" fmla="*/ 5268 h 19998"/>
                <a:gd name="connsiteX321" fmla="*/ 348 w 19998"/>
                <a:gd name="connsiteY321" fmla="*/ 5247 h 19998"/>
                <a:gd name="connsiteX322" fmla="*/ 450 w 19998"/>
                <a:gd name="connsiteY322" fmla="*/ 5149 h 19998"/>
                <a:gd name="connsiteX323" fmla="*/ 617 w 19998"/>
                <a:gd name="connsiteY323" fmla="*/ 5149 h 19998"/>
                <a:gd name="connsiteX324" fmla="*/ 803 w 19998"/>
                <a:gd name="connsiteY324" fmla="*/ 5085 h 19998"/>
                <a:gd name="connsiteX325" fmla="*/ 826 w 19998"/>
                <a:gd name="connsiteY325" fmla="*/ 5106 h 19998"/>
                <a:gd name="connsiteX326" fmla="*/ 803 w 19998"/>
                <a:gd name="connsiteY326" fmla="*/ 5149 h 19998"/>
                <a:gd name="connsiteX327" fmla="*/ 1276 w 19998"/>
                <a:gd name="connsiteY327" fmla="*/ 5022 h 19998"/>
                <a:gd name="connsiteX328" fmla="*/ 1276 w 19998"/>
                <a:gd name="connsiteY328" fmla="*/ 5003 h 19998"/>
                <a:gd name="connsiteX329" fmla="*/ 1276 w 19998"/>
                <a:gd name="connsiteY329" fmla="*/ 5022 h 19998"/>
                <a:gd name="connsiteX330" fmla="*/ 1298 w 19998"/>
                <a:gd name="connsiteY330" fmla="*/ 5022 h 19998"/>
                <a:gd name="connsiteX331" fmla="*/ 1341 w 19998"/>
                <a:gd name="connsiteY331" fmla="*/ 5165 h 19998"/>
                <a:gd name="connsiteX332" fmla="*/ 1524 w 19998"/>
                <a:gd name="connsiteY332" fmla="*/ 5069 h 19998"/>
                <a:gd name="connsiteX333" fmla="*/ 1562 w 19998"/>
                <a:gd name="connsiteY333" fmla="*/ 5069 h 19998"/>
                <a:gd name="connsiteX334" fmla="*/ 1815 w 19998"/>
                <a:gd name="connsiteY334" fmla="*/ 5125 h 19998"/>
                <a:gd name="connsiteX335" fmla="*/ 1936 w 19998"/>
                <a:gd name="connsiteY335" fmla="*/ 5165 h 19998"/>
                <a:gd name="connsiteX336" fmla="*/ 1936 w 19998"/>
                <a:gd name="connsiteY336" fmla="*/ 5149 h 19998"/>
                <a:gd name="connsiteX337" fmla="*/ 1979 w 19998"/>
                <a:gd name="connsiteY337" fmla="*/ 5003 h 19998"/>
                <a:gd name="connsiteX338" fmla="*/ 1936 w 19998"/>
                <a:gd name="connsiteY338" fmla="*/ 4939 h 19998"/>
                <a:gd name="connsiteX339" fmla="*/ 2103 w 19998"/>
                <a:gd name="connsiteY339" fmla="*/ 4820 h 19998"/>
                <a:gd name="connsiteX340" fmla="*/ 2496 w 19998"/>
                <a:gd name="connsiteY340" fmla="*/ 4777 h 19998"/>
                <a:gd name="connsiteX341" fmla="*/ 2536 w 19998"/>
                <a:gd name="connsiteY341" fmla="*/ 4860 h 19998"/>
                <a:gd name="connsiteX342" fmla="*/ 2722 w 19998"/>
                <a:gd name="connsiteY342" fmla="*/ 4761 h 19998"/>
                <a:gd name="connsiteX343" fmla="*/ 2722 w 19998"/>
                <a:gd name="connsiteY343" fmla="*/ 4900 h 19998"/>
                <a:gd name="connsiteX344" fmla="*/ 2805 w 19998"/>
                <a:gd name="connsiteY344" fmla="*/ 4923 h 19998"/>
                <a:gd name="connsiteX345" fmla="*/ 2970 w 19998"/>
                <a:gd name="connsiteY345" fmla="*/ 5189 h 19998"/>
                <a:gd name="connsiteX346" fmla="*/ 3256 w 19998"/>
                <a:gd name="connsiteY346" fmla="*/ 5673 h 19998"/>
                <a:gd name="connsiteX347" fmla="*/ 3608 w 19998"/>
                <a:gd name="connsiteY347" fmla="*/ 5391 h 19998"/>
                <a:gd name="connsiteX348" fmla="*/ 3860 w 19998"/>
                <a:gd name="connsiteY348" fmla="*/ 5268 h 19998"/>
                <a:gd name="connsiteX349" fmla="*/ 3999 w 19998"/>
                <a:gd name="connsiteY349" fmla="*/ 5534 h 19998"/>
                <a:gd name="connsiteX350" fmla="*/ 4351 w 19998"/>
                <a:gd name="connsiteY350" fmla="*/ 5351 h 19998"/>
                <a:gd name="connsiteX351" fmla="*/ 4580 w 19998"/>
                <a:gd name="connsiteY351" fmla="*/ 5268 h 19998"/>
                <a:gd name="connsiteX352" fmla="*/ 4580 w 19998"/>
                <a:gd name="connsiteY352" fmla="*/ 5471 h 19998"/>
                <a:gd name="connsiteX353" fmla="*/ 4994 w 19998"/>
                <a:gd name="connsiteY353" fmla="*/ 5449 h 19998"/>
                <a:gd name="connsiteX354" fmla="*/ 5323 w 19998"/>
                <a:gd name="connsiteY354" fmla="*/ 5471 h 19998"/>
                <a:gd name="connsiteX355" fmla="*/ 5242 w 19998"/>
                <a:gd name="connsiteY355" fmla="*/ 5407 h 19998"/>
                <a:gd name="connsiteX356" fmla="*/ 4994 w 19998"/>
                <a:gd name="connsiteY356" fmla="*/ 5003 h 19998"/>
                <a:gd name="connsiteX357" fmla="*/ 4970 w 19998"/>
                <a:gd name="connsiteY357" fmla="*/ 5003 h 19998"/>
                <a:gd name="connsiteX358" fmla="*/ 5054 w 19998"/>
                <a:gd name="connsiteY358" fmla="*/ 4618 h 19998"/>
                <a:gd name="connsiteX359" fmla="*/ 5054 w 19998"/>
                <a:gd name="connsiteY359" fmla="*/ 4601 h 19998"/>
                <a:gd name="connsiteX360" fmla="*/ 5037 w 19998"/>
                <a:gd name="connsiteY360" fmla="*/ 4618 h 19998"/>
                <a:gd name="connsiteX361" fmla="*/ 5011 w 19998"/>
                <a:gd name="connsiteY361" fmla="*/ 4131 h 19998"/>
                <a:gd name="connsiteX362" fmla="*/ 4642 w 19998"/>
                <a:gd name="connsiteY362" fmla="*/ 3335 h 19998"/>
                <a:gd name="connsiteX363" fmla="*/ 4663 w 19998"/>
                <a:gd name="connsiteY363" fmla="*/ 3092 h 19998"/>
                <a:gd name="connsiteX364" fmla="*/ 4563 w 19998"/>
                <a:gd name="connsiteY364" fmla="*/ 3050 h 19998"/>
                <a:gd name="connsiteX365" fmla="*/ 4684 w 19998"/>
                <a:gd name="connsiteY365" fmla="*/ 2947 h 19998"/>
                <a:gd name="connsiteX366" fmla="*/ 5242 w 19998"/>
                <a:gd name="connsiteY366" fmla="*/ 3092 h 19998"/>
                <a:gd name="connsiteX367" fmla="*/ 5258 w 19998"/>
                <a:gd name="connsiteY367" fmla="*/ 3029 h 19998"/>
                <a:gd name="connsiteX368" fmla="*/ 5570 w 19998"/>
                <a:gd name="connsiteY368" fmla="*/ 3050 h 19998"/>
                <a:gd name="connsiteX369" fmla="*/ 5632 w 19998"/>
                <a:gd name="connsiteY369" fmla="*/ 3252 h 19998"/>
                <a:gd name="connsiteX370" fmla="*/ 5592 w 19998"/>
                <a:gd name="connsiteY370" fmla="*/ 3252 h 19998"/>
                <a:gd name="connsiteX371" fmla="*/ 5570 w 19998"/>
                <a:gd name="connsiteY371" fmla="*/ 3316 h 19998"/>
                <a:gd name="connsiteX372" fmla="*/ 5511 w 19998"/>
                <a:gd name="connsiteY372" fmla="*/ 3316 h 19998"/>
                <a:gd name="connsiteX373" fmla="*/ 5675 w 19998"/>
                <a:gd name="connsiteY373" fmla="*/ 3800 h 19998"/>
                <a:gd name="connsiteX374" fmla="*/ 5649 w 19998"/>
                <a:gd name="connsiteY374" fmla="*/ 3826 h 19998"/>
                <a:gd name="connsiteX375" fmla="*/ 5732 w 19998"/>
                <a:gd name="connsiteY375" fmla="*/ 3842 h 19998"/>
                <a:gd name="connsiteX376" fmla="*/ 5713 w 19998"/>
                <a:gd name="connsiteY376" fmla="*/ 3842 h 19998"/>
                <a:gd name="connsiteX377" fmla="*/ 5732 w 19998"/>
                <a:gd name="connsiteY377" fmla="*/ 3882 h 19998"/>
                <a:gd name="connsiteX378" fmla="*/ 5775 w 19998"/>
                <a:gd name="connsiteY378" fmla="*/ 3882 h 19998"/>
                <a:gd name="connsiteX379" fmla="*/ 5861 w 19998"/>
                <a:gd name="connsiteY379" fmla="*/ 3762 h 19998"/>
                <a:gd name="connsiteX380" fmla="*/ 6499 w 19998"/>
                <a:gd name="connsiteY380" fmla="*/ 3906 h 19998"/>
                <a:gd name="connsiteX381" fmla="*/ 7611 w 19998"/>
                <a:gd name="connsiteY381" fmla="*/ 3826 h 19998"/>
                <a:gd name="connsiteX382" fmla="*/ 7923 w 19998"/>
                <a:gd name="connsiteY382" fmla="*/ 3722 h 19998"/>
                <a:gd name="connsiteX383" fmla="*/ 8045 w 19998"/>
                <a:gd name="connsiteY383" fmla="*/ 3703 h 19998"/>
                <a:gd name="connsiteX384" fmla="*/ 7611 w 19998"/>
                <a:gd name="connsiteY384" fmla="*/ 3600 h 19998"/>
                <a:gd name="connsiteX385" fmla="*/ 7611 w 19998"/>
                <a:gd name="connsiteY385" fmla="*/ 3581 h 19998"/>
                <a:gd name="connsiteX386" fmla="*/ 7799 w 19998"/>
                <a:gd name="connsiteY386" fmla="*/ 3092 h 19998"/>
                <a:gd name="connsiteX387" fmla="*/ 9574 w 19998"/>
                <a:gd name="connsiteY387" fmla="*/ 2317 h 19998"/>
                <a:gd name="connsiteX388" fmla="*/ 9843 w 19998"/>
                <a:gd name="connsiteY388" fmla="*/ 1993 h 19998"/>
                <a:gd name="connsiteX389" fmla="*/ 9902 w 19998"/>
                <a:gd name="connsiteY389" fmla="*/ 2051 h 19998"/>
                <a:gd name="connsiteX390" fmla="*/ 10031 w 19998"/>
                <a:gd name="connsiteY390" fmla="*/ 2051 h 19998"/>
                <a:gd name="connsiteX391" fmla="*/ 9964 w 19998"/>
                <a:gd name="connsiteY391" fmla="*/ 1972 h 19998"/>
                <a:gd name="connsiteX392" fmla="*/ 9943 w 19998"/>
                <a:gd name="connsiteY392" fmla="*/ 1993 h 19998"/>
                <a:gd name="connsiteX393" fmla="*/ 9843 w 19998"/>
                <a:gd name="connsiteY393" fmla="*/ 1645 h 19998"/>
                <a:gd name="connsiteX394" fmla="*/ 9902 w 19998"/>
                <a:gd name="connsiteY394" fmla="*/ 1645 h 19998"/>
                <a:gd name="connsiteX395" fmla="*/ 9902 w 19998"/>
                <a:gd name="connsiteY395" fmla="*/ 1628 h 19998"/>
                <a:gd name="connsiteX396" fmla="*/ 9902 w 19998"/>
                <a:gd name="connsiteY396" fmla="*/ 1607 h 19998"/>
                <a:gd name="connsiteX397" fmla="*/ 9843 w 19998"/>
                <a:gd name="connsiteY397" fmla="*/ 1542 h 19998"/>
                <a:gd name="connsiteX398" fmla="*/ 9886 w 19998"/>
                <a:gd name="connsiteY398" fmla="*/ 1260 h 19998"/>
                <a:gd name="connsiteX399" fmla="*/ 9926 w 19998"/>
                <a:gd name="connsiteY399" fmla="*/ 1243 h 19998"/>
                <a:gd name="connsiteX400" fmla="*/ 9886 w 19998"/>
                <a:gd name="connsiteY400" fmla="*/ 815 h 19998"/>
                <a:gd name="connsiteX401" fmla="*/ 9902 w 19998"/>
                <a:gd name="connsiteY401" fmla="*/ 815 h 19998"/>
                <a:gd name="connsiteX402" fmla="*/ 9886 w 19998"/>
                <a:gd name="connsiteY402" fmla="*/ 484 h 19998"/>
                <a:gd name="connsiteX403" fmla="*/ 10645 w 19998"/>
                <a:gd name="connsiteY403" fmla="*/ 186 h 19998"/>
                <a:gd name="connsiteX404" fmla="*/ 11307 w 19998"/>
                <a:gd name="connsiteY404" fmla="*/ 0 h 19998"/>
                <a:gd name="connsiteX405" fmla="*/ 11431 w 19998"/>
                <a:gd name="connsiteY405" fmla="*/ 324 h 19998"/>
                <a:gd name="connsiteX406" fmla="*/ 11431 w 19998"/>
                <a:gd name="connsiteY406" fmla="*/ 630 h 19998"/>
                <a:gd name="connsiteX407" fmla="*/ 11577 w 19998"/>
                <a:gd name="connsiteY407" fmla="*/ 630 h 19998"/>
                <a:gd name="connsiteX408" fmla="*/ 11700 w 19998"/>
                <a:gd name="connsiteY408" fmla="*/ 832 h 19998"/>
                <a:gd name="connsiteX409" fmla="*/ 11822 w 19998"/>
                <a:gd name="connsiteY409" fmla="*/ 895 h 19998"/>
                <a:gd name="connsiteX410" fmla="*/ 12158 w 19998"/>
                <a:gd name="connsiteY410" fmla="*/ 670 h 19998"/>
                <a:gd name="connsiteX411" fmla="*/ 12279 w 19998"/>
                <a:gd name="connsiteY411" fmla="*/ 792 h 19998"/>
                <a:gd name="connsiteX412" fmla="*/ 12255 w 19998"/>
                <a:gd name="connsiteY412" fmla="*/ 815 h 19998"/>
                <a:gd name="connsiteX413" fmla="*/ 12360 w 19998"/>
                <a:gd name="connsiteY413" fmla="*/ 895 h 19998"/>
                <a:gd name="connsiteX414" fmla="*/ 12360 w 19998"/>
                <a:gd name="connsiteY414" fmla="*/ 912 h 19998"/>
                <a:gd name="connsiteX415" fmla="*/ 12339 w 19998"/>
                <a:gd name="connsiteY415" fmla="*/ 935 h 19998"/>
                <a:gd name="connsiteX416" fmla="*/ 12548 w 19998"/>
                <a:gd name="connsiteY416" fmla="*/ 1342 h 19998"/>
                <a:gd name="connsiteX417" fmla="*/ 12753 w 19998"/>
                <a:gd name="connsiteY417" fmla="*/ 1260 h 19998"/>
                <a:gd name="connsiteX418" fmla="*/ 12729 w 19998"/>
                <a:gd name="connsiteY418" fmla="*/ 1363 h 19998"/>
                <a:gd name="connsiteX419" fmla="*/ 12834 w 19998"/>
                <a:gd name="connsiteY419" fmla="*/ 1323 h 19998"/>
                <a:gd name="connsiteX420" fmla="*/ 12853 w 19998"/>
                <a:gd name="connsiteY420" fmla="*/ 1342 h 19998"/>
                <a:gd name="connsiteX421" fmla="*/ 12901 w 19998"/>
                <a:gd name="connsiteY421" fmla="*/ 1342 h 19998"/>
                <a:gd name="connsiteX422" fmla="*/ 13039 w 19998"/>
                <a:gd name="connsiteY422" fmla="*/ 1769 h 19998"/>
                <a:gd name="connsiteX423" fmla="*/ 13039 w 19998"/>
                <a:gd name="connsiteY423" fmla="*/ 1751 h 19998"/>
                <a:gd name="connsiteX424" fmla="*/ 13065 w 19998"/>
                <a:gd name="connsiteY424" fmla="*/ 1751 h 19998"/>
                <a:gd name="connsiteX425" fmla="*/ 13082 w 19998"/>
                <a:gd name="connsiteY425" fmla="*/ 1671 h 19998"/>
                <a:gd name="connsiteX426" fmla="*/ 13186 w 19998"/>
                <a:gd name="connsiteY426" fmla="*/ 1645 h 19998"/>
                <a:gd name="connsiteX427" fmla="*/ 13203 w 19998"/>
                <a:gd name="connsiteY427" fmla="*/ 1671 h 19998"/>
                <a:gd name="connsiteX428" fmla="*/ 13203 w 19998"/>
                <a:gd name="connsiteY428" fmla="*/ 1645 h 19998"/>
                <a:gd name="connsiteX429" fmla="*/ 13267 w 19998"/>
                <a:gd name="connsiteY429" fmla="*/ 1645 h 19998"/>
                <a:gd name="connsiteX430" fmla="*/ 13267 w 19998"/>
                <a:gd name="connsiteY430" fmla="*/ 1671 h 19998"/>
                <a:gd name="connsiteX431" fmla="*/ 13308 w 19998"/>
                <a:gd name="connsiteY431" fmla="*/ 1687 h 19998"/>
                <a:gd name="connsiteX432" fmla="*/ 13308 w 19998"/>
                <a:gd name="connsiteY432" fmla="*/ 1711 h 19998"/>
                <a:gd name="connsiteX433" fmla="*/ 13515 w 19998"/>
                <a:gd name="connsiteY433" fmla="*/ 1628 h 19998"/>
                <a:gd name="connsiteX434" fmla="*/ 13598 w 19998"/>
                <a:gd name="connsiteY434" fmla="*/ 1751 h 19998"/>
                <a:gd name="connsiteX435" fmla="*/ 13660 w 19998"/>
                <a:gd name="connsiteY435" fmla="*/ 1769 h 19998"/>
                <a:gd name="connsiteX436" fmla="*/ 13660 w 19998"/>
                <a:gd name="connsiteY436" fmla="*/ 1833 h 19998"/>
                <a:gd name="connsiteX437" fmla="*/ 13677 w 19998"/>
                <a:gd name="connsiteY437" fmla="*/ 1833 h 19998"/>
                <a:gd name="connsiteX438" fmla="*/ 13677 w 19998"/>
                <a:gd name="connsiteY438" fmla="*/ 1849 h 19998"/>
                <a:gd name="connsiteX439" fmla="*/ 13725 w 19998"/>
                <a:gd name="connsiteY439" fmla="*/ 1849 h 19998"/>
                <a:gd name="connsiteX440" fmla="*/ 13703 w 19998"/>
                <a:gd name="connsiteY440" fmla="*/ 1833 h 19998"/>
                <a:gd name="connsiteX441" fmla="*/ 13725 w 19998"/>
                <a:gd name="connsiteY441" fmla="*/ 1791 h 19998"/>
                <a:gd name="connsiteX442" fmla="*/ 13808 w 19998"/>
                <a:gd name="connsiteY442" fmla="*/ 1873 h 19998"/>
                <a:gd name="connsiteX443" fmla="*/ 13725 w 19998"/>
                <a:gd name="connsiteY443" fmla="*/ 2155 h 19998"/>
                <a:gd name="connsiteX444" fmla="*/ 13725 w 19998"/>
                <a:gd name="connsiteY444" fmla="*/ 2138 h 19998"/>
                <a:gd name="connsiteX445" fmla="*/ 13784 w 19998"/>
                <a:gd name="connsiteY445" fmla="*/ 2155 h 19998"/>
                <a:gd name="connsiteX446" fmla="*/ 13825 w 19998"/>
                <a:gd name="connsiteY446" fmla="*/ 2301 h 19998"/>
                <a:gd name="connsiteX447" fmla="*/ 13703 w 19998"/>
                <a:gd name="connsiteY447" fmla="*/ 2420 h 19998"/>
                <a:gd name="connsiteX448" fmla="*/ 13741 w 19998"/>
                <a:gd name="connsiteY448" fmla="*/ 2463 h 19998"/>
                <a:gd name="connsiteX449" fmla="*/ 13703 w 19998"/>
                <a:gd name="connsiteY449" fmla="*/ 2503 h 19998"/>
                <a:gd name="connsiteX450" fmla="*/ 13784 w 19998"/>
                <a:gd name="connsiteY450" fmla="*/ 2519 h 19998"/>
                <a:gd name="connsiteX451" fmla="*/ 13784 w 19998"/>
                <a:gd name="connsiteY451" fmla="*/ 2540 h 19998"/>
                <a:gd name="connsiteX452" fmla="*/ 13849 w 19998"/>
                <a:gd name="connsiteY452" fmla="*/ 2540 h 19998"/>
                <a:gd name="connsiteX453" fmla="*/ 14280 w 19998"/>
                <a:gd name="connsiteY453" fmla="*/ 2540 h 19998"/>
                <a:gd name="connsiteX454" fmla="*/ 14527 w 19998"/>
                <a:gd name="connsiteY454" fmla="*/ 2437 h 19998"/>
                <a:gd name="connsiteX455" fmla="*/ 14527 w 19998"/>
                <a:gd name="connsiteY455" fmla="*/ 2218 h 19998"/>
                <a:gd name="connsiteX456" fmla="*/ 14715 w 19998"/>
                <a:gd name="connsiteY456" fmla="*/ 2051 h 19998"/>
                <a:gd name="connsiteX457" fmla="*/ 14815 w 19998"/>
                <a:gd name="connsiteY457" fmla="*/ 2115 h 19998"/>
                <a:gd name="connsiteX458" fmla="*/ 14775 w 19998"/>
                <a:gd name="connsiteY458" fmla="*/ 2138 h 19998"/>
                <a:gd name="connsiteX459" fmla="*/ 14796 w 19998"/>
                <a:gd name="connsiteY459" fmla="*/ 2218 h 19998"/>
                <a:gd name="connsiteX460" fmla="*/ 14756 w 19998"/>
                <a:gd name="connsiteY460" fmla="*/ 2195 h 19998"/>
                <a:gd name="connsiteX461" fmla="*/ 14732 w 19998"/>
                <a:gd name="connsiteY461" fmla="*/ 2218 h 19998"/>
                <a:gd name="connsiteX462" fmla="*/ 14756 w 19998"/>
                <a:gd name="connsiteY462" fmla="*/ 2237 h 19998"/>
                <a:gd name="connsiteX463" fmla="*/ 14732 w 19998"/>
                <a:gd name="connsiteY463" fmla="*/ 2275 h 19998"/>
                <a:gd name="connsiteX464" fmla="*/ 14715 w 19998"/>
                <a:gd name="connsiteY464" fmla="*/ 2275 h 19998"/>
                <a:gd name="connsiteX465" fmla="*/ 14756 w 19998"/>
                <a:gd name="connsiteY465" fmla="*/ 2341 h 19998"/>
                <a:gd name="connsiteX466" fmla="*/ 14675 w 19998"/>
                <a:gd name="connsiteY466" fmla="*/ 2519 h 19998"/>
                <a:gd name="connsiteX467" fmla="*/ 14815 w 19998"/>
                <a:gd name="connsiteY467" fmla="*/ 2622 h 19998"/>
                <a:gd name="connsiteX468" fmla="*/ 14796 w 19998"/>
                <a:gd name="connsiteY468" fmla="*/ 2904 h 19998"/>
                <a:gd name="connsiteX469" fmla="*/ 14918 w 19998"/>
                <a:gd name="connsiteY469" fmla="*/ 2904 h 19998"/>
                <a:gd name="connsiteX470" fmla="*/ 14918 w 19998"/>
                <a:gd name="connsiteY470" fmla="*/ 2867 h 19998"/>
                <a:gd name="connsiteX471" fmla="*/ 15001 w 19998"/>
                <a:gd name="connsiteY471" fmla="*/ 2888 h 19998"/>
                <a:gd name="connsiteX472" fmla="*/ 15230 w 19998"/>
                <a:gd name="connsiteY472" fmla="*/ 3074 h 19998"/>
                <a:gd name="connsiteX473" fmla="*/ 15249 w 19998"/>
                <a:gd name="connsiteY473" fmla="*/ 3050 h 19998"/>
                <a:gd name="connsiteX474" fmla="*/ 15249 w 19998"/>
                <a:gd name="connsiteY474" fmla="*/ 3114 h 19998"/>
                <a:gd name="connsiteX475" fmla="*/ 15330 w 19998"/>
                <a:gd name="connsiteY475" fmla="*/ 3114 h 19998"/>
                <a:gd name="connsiteX476" fmla="*/ 15418 w 19998"/>
                <a:gd name="connsiteY476" fmla="*/ 3114 h 19998"/>
                <a:gd name="connsiteX477" fmla="*/ 15499 w 19998"/>
                <a:gd name="connsiteY477" fmla="*/ 3196 h 19998"/>
                <a:gd name="connsiteX478" fmla="*/ 15475 w 19998"/>
                <a:gd name="connsiteY478" fmla="*/ 3252 h 19998"/>
                <a:gd name="connsiteX479" fmla="*/ 15499 w 19998"/>
                <a:gd name="connsiteY479" fmla="*/ 3295 h 19998"/>
                <a:gd name="connsiteX480" fmla="*/ 15499 w 19998"/>
                <a:gd name="connsiteY480" fmla="*/ 3276 h 19998"/>
                <a:gd name="connsiteX481" fmla="*/ 15599 w 19998"/>
                <a:gd name="connsiteY481" fmla="*/ 3276 h 19998"/>
                <a:gd name="connsiteX482" fmla="*/ 15704 w 19998"/>
                <a:gd name="connsiteY482" fmla="*/ 3374 h 19998"/>
                <a:gd name="connsiteX483" fmla="*/ 15682 w 19998"/>
                <a:gd name="connsiteY483" fmla="*/ 3414 h 19998"/>
                <a:gd name="connsiteX484" fmla="*/ 15723 w 19998"/>
                <a:gd name="connsiteY484" fmla="*/ 3478 h 19998"/>
                <a:gd name="connsiteX485" fmla="*/ 15704 w 19998"/>
                <a:gd name="connsiteY485" fmla="*/ 3497 h 19998"/>
                <a:gd name="connsiteX486" fmla="*/ 15747 w 19998"/>
                <a:gd name="connsiteY486" fmla="*/ 3534 h 19998"/>
                <a:gd name="connsiteX487" fmla="*/ 15747 w 19998"/>
                <a:gd name="connsiteY487" fmla="*/ 3518 h 19998"/>
                <a:gd name="connsiteX488" fmla="*/ 15935 w 19998"/>
                <a:gd name="connsiteY488" fmla="*/ 3478 h 19998"/>
                <a:gd name="connsiteX489" fmla="*/ 15935 w 19998"/>
                <a:gd name="connsiteY489" fmla="*/ 3518 h 19998"/>
                <a:gd name="connsiteX490" fmla="*/ 15951 w 19998"/>
                <a:gd name="connsiteY490" fmla="*/ 3518 h 19998"/>
                <a:gd name="connsiteX491" fmla="*/ 15992 w 19998"/>
                <a:gd name="connsiteY491" fmla="*/ 3414 h 19998"/>
                <a:gd name="connsiteX492" fmla="*/ 16156 w 19998"/>
                <a:gd name="connsiteY492" fmla="*/ 3414 h 19998"/>
                <a:gd name="connsiteX493" fmla="*/ 16156 w 19998"/>
                <a:gd name="connsiteY493" fmla="*/ 3374 h 19998"/>
                <a:gd name="connsiteX494" fmla="*/ 16302 w 19998"/>
                <a:gd name="connsiteY494" fmla="*/ 3436 h 19998"/>
                <a:gd name="connsiteX495" fmla="*/ 16285 w 19998"/>
                <a:gd name="connsiteY495" fmla="*/ 3454 h 19998"/>
                <a:gd name="connsiteX496" fmla="*/ 16366 w 19998"/>
                <a:gd name="connsiteY496" fmla="*/ 3518 h 19998"/>
                <a:gd name="connsiteX497" fmla="*/ 16490 w 19998"/>
                <a:gd name="connsiteY497" fmla="*/ 3518 h 19998"/>
                <a:gd name="connsiteX498" fmla="*/ 16506 w 19998"/>
                <a:gd name="connsiteY498" fmla="*/ 3600 h 19998"/>
                <a:gd name="connsiteX499" fmla="*/ 16590 w 19998"/>
                <a:gd name="connsiteY499" fmla="*/ 3624 h 19998"/>
                <a:gd name="connsiteX500" fmla="*/ 16611 w 19998"/>
                <a:gd name="connsiteY500" fmla="*/ 3581 h 19998"/>
                <a:gd name="connsiteX501" fmla="*/ 16694 w 19998"/>
                <a:gd name="connsiteY501" fmla="*/ 3600 h 19998"/>
                <a:gd name="connsiteX502" fmla="*/ 16694 w 19998"/>
                <a:gd name="connsiteY502" fmla="*/ 3560 h 19998"/>
                <a:gd name="connsiteX503" fmla="*/ 16716 w 19998"/>
                <a:gd name="connsiteY503" fmla="*/ 3560 h 19998"/>
                <a:gd name="connsiteX504" fmla="*/ 16716 w 19998"/>
                <a:gd name="connsiteY504" fmla="*/ 3518 h 19998"/>
                <a:gd name="connsiteX505" fmla="*/ 16759 w 19998"/>
                <a:gd name="connsiteY505" fmla="*/ 3497 h 19998"/>
                <a:gd name="connsiteX506" fmla="*/ 16759 w 19998"/>
                <a:gd name="connsiteY506" fmla="*/ 3478 h 19998"/>
                <a:gd name="connsiteX507" fmla="*/ 16940 w 19998"/>
                <a:gd name="connsiteY507" fmla="*/ 3478 h 19998"/>
                <a:gd name="connsiteX508" fmla="*/ 17085 w 19998"/>
                <a:gd name="connsiteY508" fmla="*/ 3560 h 19998"/>
                <a:gd name="connsiteX509" fmla="*/ 17085 w 19998"/>
                <a:gd name="connsiteY509" fmla="*/ 3534 h 19998"/>
                <a:gd name="connsiteX510" fmla="*/ 17192 w 19998"/>
                <a:gd name="connsiteY510" fmla="*/ 3518 h 19998"/>
                <a:gd name="connsiteX511" fmla="*/ 17192 w 19998"/>
                <a:gd name="connsiteY511" fmla="*/ 3534 h 19998"/>
                <a:gd name="connsiteX512" fmla="*/ 17373 w 19998"/>
                <a:gd name="connsiteY512" fmla="*/ 3640 h 19998"/>
                <a:gd name="connsiteX513" fmla="*/ 17354 w 19998"/>
                <a:gd name="connsiteY513" fmla="*/ 3663 h 19998"/>
                <a:gd name="connsiteX514" fmla="*/ 17437 w 19998"/>
                <a:gd name="connsiteY514" fmla="*/ 3783 h 19998"/>
                <a:gd name="connsiteX515" fmla="*/ 17397 w 19998"/>
                <a:gd name="connsiteY515" fmla="*/ 3783 h 19998"/>
                <a:gd name="connsiteX516" fmla="*/ 17414 w 19998"/>
                <a:gd name="connsiteY516" fmla="*/ 3826 h 19998"/>
                <a:gd name="connsiteX517" fmla="*/ 17437 w 19998"/>
                <a:gd name="connsiteY517" fmla="*/ 3826 h 19998"/>
                <a:gd name="connsiteX518" fmla="*/ 17602 w 19998"/>
                <a:gd name="connsiteY518" fmla="*/ 4028 h 19998"/>
                <a:gd name="connsiteX519" fmla="*/ 17623 w 19998"/>
                <a:gd name="connsiteY519" fmla="*/ 4091 h 19998"/>
                <a:gd name="connsiteX520" fmla="*/ 17642 w 19998"/>
                <a:gd name="connsiteY520" fmla="*/ 4091 h 19998"/>
                <a:gd name="connsiteX521" fmla="*/ 17683 w 19998"/>
                <a:gd name="connsiteY521" fmla="*/ 4211 h 19998"/>
                <a:gd name="connsiteX522" fmla="*/ 17849 w 19998"/>
                <a:gd name="connsiteY522" fmla="*/ 4211 h 19998"/>
                <a:gd name="connsiteX523" fmla="*/ 17849 w 19998"/>
                <a:gd name="connsiteY523" fmla="*/ 4171 h 19998"/>
                <a:gd name="connsiteX524" fmla="*/ 17871 w 19998"/>
                <a:gd name="connsiteY524" fmla="*/ 4171 h 19998"/>
                <a:gd name="connsiteX525" fmla="*/ 17830 w 19998"/>
                <a:gd name="connsiteY525" fmla="*/ 4091 h 19998"/>
                <a:gd name="connsiteX526" fmla="*/ 17871 w 19998"/>
                <a:gd name="connsiteY526" fmla="*/ 4065 h 19998"/>
                <a:gd name="connsiteX527" fmla="*/ 17935 w 19998"/>
                <a:gd name="connsiteY527" fmla="*/ 4091 h 19998"/>
                <a:gd name="connsiteX528" fmla="*/ 17976 w 19998"/>
                <a:gd name="connsiteY528" fmla="*/ 4065 h 19998"/>
                <a:gd name="connsiteX529" fmla="*/ 18019 w 19998"/>
                <a:gd name="connsiteY529" fmla="*/ 4091 h 19998"/>
                <a:gd name="connsiteX530" fmla="*/ 18140 w 19998"/>
                <a:gd name="connsiteY530" fmla="*/ 4131 h 19998"/>
                <a:gd name="connsiteX531" fmla="*/ 18183 w 19998"/>
                <a:gd name="connsiteY531" fmla="*/ 4293 h 19998"/>
                <a:gd name="connsiteX532" fmla="*/ 18200 w 19998"/>
                <a:gd name="connsiteY532" fmla="*/ 4293 h 19998"/>
                <a:gd name="connsiteX533" fmla="*/ 18223 w 19998"/>
                <a:gd name="connsiteY533" fmla="*/ 4211 h 19998"/>
                <a:gd name="connsiteX534" fmla="*/ 18240 w 19998"/>
                <a:gd name="connsiteY534" fmla="*/ 4211 h 19998"/>
                <a:gd name="connsiteX535" fmla="*/ 18240 w 19998"/>
                <a:gd name="connsiteY535" fmla="*/ 4230 h 19998"/>
                <a:gd name="connsiteX536" fmla="*/ 18281 w 19998"/>
                <a:gd name="connsiteY536" fmla="*/ 4230 h 19998"/>
                <a:gd name="connsiteX537" fmla="*/ 18328 w 19998"/>
                <a:gd name="connsiteY537" fmla="*/ 4270 h 19998"/>
                <a:gd name="connsiteX538" fmla="*/ 18369 w 19998"/>
                <a:gd name="connsiteY538" fmla="*/ 4253 h 19998"/>
                <a:gd name="connsiteX539" fmla="*/ 18388 w 19998"/>
                <a:gd name="connsiteY539" fmla="*/ 4270 h 19998"/>
                <a:gd name="connsiteX540" fmla="*/ 18531 w 19998"/>
                <a:gd name="connsiteY540" fmla="*/ 4253 h 19998"/>
                <a:gd name="connsiteX541" fmla="*/ 18531 w 19998"/>
                <a:gd name="connsiteY541" fmla="*/ 4270 h 19998"/>
                <a:gd name="connsiteX542" fmla="*/ 18631 w 19998"/>
                <a:gd name="connsiteY542" fmla="*/ 4211 h 19998"/>
                <a:gd name="connsiteX543" fmla="*/ 18631 w 19998"/>
                <a:gd name="connsiteY543" fmla="*/ 4131 h 19998"/>
                <a:gd name="connsiteX544" fmla="*/ 18762 w 19998"/>
                <a:gd name="connsiteY544" fmla="*/ 4108 h 19998"/>
                <a:gd name="connsiteX545" fmla="*/ 18778 w 19998"/>
                <a:gd name="connsiteY545" fmla="*/ 4148 h 19998"/>
                <a:gd name="connsiteX546" fmla="*/ 18821 w 19998"/>
                <a:gd name="connsiteY546" fmla="*/ 4131 h 19998"/>
                <a:gd name="connsiteX547" fmla="*/ 18943 w 19998"/>
                <a:gd name="connsiteY547" fmla="*/ 4333 h 19998"/>
                <a:gd name="connsiteX548" fmla="*/ 19047 w 19998"/>
                <a:gd name="connsiteY548" fmla="*/ 4333 h 19998"/>
                <a:gd name="connsiteX549" fmla="*/ 19064 w 19998"/>
                <a:gd name="connsiteY549" fmla="*/ 4392 h 19998"/>
                <a:gd name="connsiteX550" fmla="*/ 19152 w 19998"/>
                <a:gd name="connsiteY550" fmla="*/ 4392 h 19998"/>
                <a:gd name="connsiteX551" fmla="*/ 19152 w 19998"/>
                <a:gd name="connsiteY551" fmla="*/ 4373 h 19998"/>
                <a:gd name="connsiteX552" fmla="*/ 19212 w 19998"/>
                <a:gd name="connsiteY552" fmla="*/ 4373 h 19998"/>
                <a:gd name="connsiteX553" fmla="*/ 19212 w 19998"/>
                <a:gd name="connsiteY553" fmla="*/ 4392 h 19998"/>
                <a:gd name="connsiteX554" fmla="*/ 19317 w 19998"/>
                <a:gd name="connsiteY554" fmla="*/ 4333 h 19998"/>
                <a:gd name="connsiteX555" fmla="*/ 19417 w 19998"/>
                <a:gd name="connsiteY555" fmla="*/ 4392 h 19998"/>
                <a:gd name="connsiteX556" fmla="*/ 19443 w 19998"/>
                <a:gd name="connsiteY556" fmla="*/ 4373 h 19998"/>
                <a:gd name="connsiteX557" fmla="*/ 19500 w 19998"/>
                <a:gd name="connsiteY557" fmla="*/ 4373 h 19998"/>
                <a:gd name="connsiteX558" fmla="*/ 19521 w 19998"/>
                <a:gd name="connsiteY558" fmla="*/ 4352 h 19998"/>
                <a:gd name="connsiteX559" fmla="*/ 19998 w 19998"/>
                <a:gd name="connsiteY559" fmla="*/ 4512 h 19998"/>
                <a:gd name="connsiteX560" fmla="*/ 19750 w 19998"/>
                <a:gd name="connsiteY560" fmla="*/ 4939 h 19998"/>
                <a:gd name="connsiteX561" fmla="*/ 19712 w 19998"/>
                <a:gd name="connsiteY561" fmla="*/ 4939 h 19998"/>
                <a:gd name="connsiteX562" fmla="*/ 19686 w 19998"/>
                <a:gd name="connsiteY562" fmla="*/ 5003 h 19998"/>
                <a:gd name="connsiteX563" fmla="*/ 19645 w 19998"/>
                <a:gd name="connsiteY563" fmla="*/ 5003 h 19998"/>
                <a:gd name="connsiteX564" fmla="*/ 19131 w 19998"/>
                <a:gd name="connsiteY564" fmla="*/ 6512 h 19998"/>
                <a:gd name="connsiteX565" fmla="*/ 19236 w 19998"/>
                <a:gd name="connsiteY565" fmla="*/ 7750 h 19998"/>
                <a:gd name="connsiteX566" fmla="*/ 19212 w 19998"/>
                <a:gd name="connsiteY566" fmla="*/ 7750 h 19998"/>
                <a:gd name="connsiteX567" fmla="*/ 19090 w 19998"/>
                <a:gd name="connsiteY567" fmla="*/ 7870 h 19998"/>
                <a:gd name="connsiteX568" fmla="*/ 19152 w 19998"/>
                <a:gd name="connsiteY568" fmla="*/ 7853 h 19998"/>
                <a:gd name="connsiteX569" fmla="*/ 19064 w 19998"/>
                <a:gd name="connsiteY569" fmla="*/ 7973 h 19998"/>
                <a:gd name="connsiteX570" fmla="*/ 18983 w 19998"/>
                <a:gd name="connsiteY570" fmla="*/ 7973 h 19998"/>
                <a:gd name="connsiteX571" fmla="*/ 18714 w 19998"/>
                <a:gd name="connsiteY571" fmla="*/ 8135 h 19998"/>
                <a:gd name="connsiteX572" fmla="*/ 18695 w 19998"/>
                <a:gd name="connsiteY572" fmla="*/ 8093 h 19998"/>
                <a:gd name="connsiteX573" fmla="*/ 18614 w 19998"/>
                <a:gd name="connsiteY573" fmla="*/ 7997 h 19998"/>
                <a:gd name="connsiteX574" fmla="*/ 18304 w 19998"/>
                <a:gd name="connsiteY57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3972 w 19998"/>
                <a:gd name="connsiteY162" fmla="*/ 17166 h 19998"/>
                <a:gd name="connsiteX163" fmla="*/ 12524 w 19998"/>
                <a:gd name="connsiteY163" fmla="*/ 17981 h 19998"/>
                <a:gd name="connsiteX164" fmla="*/ 12279 w 19998"/>
                <a:gd name="connsiteY164" fmla="*/ 18327 h 19998"/>
                <a:gd name="connsiteX165" fmla="*/ 12174 w 19998"/>
                <a:gd name="connsiteY165" fmla="*/ 18327 h 19998"/>
                <a:gd name="connsiteX166" fmla="*/ 12196 w 19998"/>
                <a:gd name="connsiteY166" fmla="*/ 18592 h 19998"/>
                <a:gd name="connsiteX167" fmla="*/ 12158 w 19998"/>
                <a:gd name="connsiteY167" fmla="*/ 18571 h 19998"/>
                <a:gd name="connsiteX168" fmla="*/ 12115 w 19998"/>
                <a:gd name="connsiteY168" fmla="*/ 18550 h 19998"/>
                <a:gd name="connsiteX169" fmla="*/ 12196 w 19998"/>
                <a:gd name="connsiteY169" fmla="*/ 18837 h 19998"/>
                <a:gd name="connsiteX170" fmla="*/ 12255 w 19998"/>
                <a:gd name="connsiteY170" fmla="*/ 19528 h 19998"/>
                <a:gd name="connsiteX171" fmla="*/ 12360 w 19998"/>
                <a:gd name="connsiteY171" fmla="*/ 19650 h 19998"/>
                <a:gd name="connsiteX172" fmla="*/ 12443 w 19998"/>
                <a:gd name="connsiteY172" fmla="*/ 19749 h 19998"/>
                <a:gd name="connsiteX173" fmla="*/ 12279 w 19998"/>
                <a:gd name="connsiteY173" fmla="*/ 19772 h 19998"/>
                <a:gd name="connsiteX174" fmla="*/ 12215 w 19998"/>
                <a:gd name="connsiteY174" fmla="*/ 19669 h 19998"/>
                <a:gd name="connsiteX175" fmla="*/ 12158 w 19998"/>
                <a:gd name="connsiteY175" fmla="*/ 19690 h 19998"/>
                <a:gd name="connsiteX176" fmla="*/ 12010 w 19998"/>
                <a:gd name="connsiteY176" fmla="*/ 19669 h 19998"/>
                <a:gd name="connsiteX177" fmla="*/ 12010 w 19998"/>
                <a:gd name="connsiteY177" fmla="*/ 19706 h 19998"/>
                <a:gd name="connsiteX178" fmla="*/ 11927 w 19998"/>
                <a:gd name="connsiteY178" fmla="*/ 19690 h 19998"/>
                <a:gd name="connsiteX179" fmla="*/ 11741 w 19998"/>
                <a:gd name="connsiteY179" fmla="*/ 19810 h 19998"/>
                <a:gd name="connsiteX180" fmla="*/ 11577 w 19998"/>
                <a:gd name="connsiteY180" fmla="*/ 19810 h 19998"/>
                <a:gd name="connsiteX181" fmla="*/ 11577 w 19998"/>
                <a:gd name="connsiteY181" fmla="*/ 19875 h 19998"/>
                <a:gd name="connsiteX182" fmla="*/ 11388 w 19998"/>
                <a:gd name="connsiteY182" fmla="*/ 19934 h 19998"/>
                <a:gd name="connsiteX183" fmla="*/ 11348 w 19998"/>
                <a:gd name="connsiteY183" fmla="*/ 19998 h 19998"/>
                <a:gd name="connsiteX184" fmla="*/ 10645 w 19998"/>
                <a:gd name="connsiteY184" fmla="*/ 19810 h 19998"/>
                <a:gd name="connsiteX185" fmla="*/ 10441 w 19998"/>
                <a:gd name="connsiteY185" fmla="*/ 19955 h 19998"/>
                <a:gd name="connsiteX186" fmla="*/ 10295 w 19998"/>
                <a:gd name="connsiteY186" fmla="*/ 19732 h 19998"/>
                <a:gd name="connsiteX187" fmla="*/ 9964 w 19998"/>
                <a:gd name="connsiteY187" fmla="*/ 19626 h 19998"/>
                <a:gd name="connsiteX188" fmla="*/ 9990 w 19998"/>
                <a:gd name="connsiteY188" fmla="*/ 19467 h 19998"/>
                <a:gd name="connsiteX189" fmla="*/ 9533 w 19998"/>
                <a:gd name="connsiteY189" fmla="*/ 19262 h 19998"/>
                <a:gd name="connsiteX190" fmla="*/ 9452 w 19998"/>
                <a:gd name="connsiteY190" fmla="*/ 19368 h 19998"/>
                <a:gd name="connsiteX191" fmla="*/ 9288 w 19998"/>
                <a:gd name="connsiteY191" fmla="*/ 19076 h 19998"/>
                <a:gd name="connsiteX192" fmla="*/ 8935 w 19998"/>
                <a:gd name="connsiteY192" fmla="*/ 19076 h 19998"/>
                <a:gd name="connsiteX193" fmla="*/ 8478 w 19998"/>
                <a:gd name="connsiteY193" fmla="*/ 18837 h 19998"/>
                <a:gd name="connsiteX194" fmla="*/ 8357 w 19998"/>
                <a:gd name="connsiteY194" fmla="*/ 18820 h 19998"/>
                <a:gd name="connsiteX195" fmla="*/ 8169 w 19998"/>
                <a:gd name="connsiteY195" fmla="*/ 18773 h 19998"/>
                <a:gd name="connsiteX196" fmla="*/ 8128 w 19998"/>
                <a:gd name="connsiteY196" fmla="*/ 18820 h 19998"/>
                <a:gd name="connsiteX197" fmla="*/ 8128 w 19998"/>
                <a:gd name="connsiteY197" fmla="*/ 18957 h 19998"/>
                <a:gd name="connsiteX198" fmla="*/ 8150 w 19998"/>
                <a:gd name="connsiteY198" fmla="*/ 19142 h 19998"/>
                <a:gd name="connsiteX199" fmla="*/ 8007 w 19998"/>
                <a:gd name="connsiteY199" fmla="*/ 19119 h 19998"/>
                <a:gd name="connsiteX200" fmla="*/ 7676 w 19998"/>
                <a:gd name="connsiteY200" fmla="*/ 19119 h 19998"/>
                <a:gd name="connsiteX201" fmla="*/ 7511 w 19998"/>
                <a:gd name="connsiteY201" fmla="*/ 19159 h 19998"/>
                <a:gd name="connsiteX202" fmla="*/ 6892 w 19998"/>
                <a:gd name="connsiteY202" fmla="*/ 19102 h 19998"/>
                <a:gd name="connsiteX203" fmla="*/ 6730 w 19998"/>
                <a:gd name="connsiteY203" fmla="*/ 18877 h 19998"/>
                <a:gd name="connsiteX204" fmla="*/ 6599 w 19998"/>
                <a:gd name="connsiteY204" fmla="*/ 18837 h 19998"/>
                <a:gd name="connsiteX205" fmla="*/ 6478 w 19998"/>
                <a:gd name="connsiteY205" fmla="*/ 18731 h 19998"/>
                <a:gd name="connsiteX206" fmla="*/ 6254 w 19998"/>
                <a:gd name="connsiteY206" fmla="*/ 18858 h 19998"/>
                <a:gd name="connsiteX207" fmla="*/ 6149 w 19998"/>
                <a:gd name="connsiteY207" fmla="*/ 18773 h 19998"/>
                <a:gd name="connsiteX208" fmla="*/ 6066 w 19998"/>
                <a:gd name="connsiteY208" fmla="*/ 18877 h 19998"/>
                <a:gd name="connsiteX209" fmla="*/ 5861 w 19998"/>
                <a:gd name="connsiteY209" fmla="*/ 18632 h 19998"/>
                <a:gd name="connsiteX210" fmla="*/ 5732 w 19998"/>
                <a:gd name="connsiteY210" fmla="*/ 18447 h 19998"/>
                <a:gd name="connsiteX211" fmla="*/ 5075 w 19998"/>
                <a:gd name="connsiteY211" fmla="*/ 18310 h 19998"/>
                <a:gd name="connsiteX212" fmla="*/ 4806 w 19998"/>
                <a:gd name="connsiteY212" fmla="*/ 18165 h 19998"/>
                <a:gd name="connsiteX213" fmla="*/ 4725 w 19998"/>
                <a:gd name="connsiteY213" fmla="*/ 18247 h 19998"/>
                <a:gd name="connsiteX214" fmla="*/ 4515 w 19998"/>
                <a:gd name="connsiteY214" fmla="*/ 18101 h 19998"/>
                <a:gd name="connsiteX215" fmla="*/ 4684 w 19998"/>
                <a:gd name="connsiteY215" fmla="*/ 17737 h 19998"/>
                <a:gd name="connsiteX216" fmla="*/ 4415 w 19998"/>
                <a:gd name="connsiteY216" fmla="*/ 17634 h 19998"/>
                <a:gd name="connsiteX217" fmla="*/ 4294 w 19998"/>
                <a:gd name="connsiteY217" fmla="*/ 17594 h 19998"/>
                <a:gd name="connsiteX218" fmla="*/ 4103 w 19998"/>
                <a:gd name="connsiteY218" fmla="*/ 17617 h 19998"/>
                <a:gd name="connsiteX219" fmla="*/ 4063 w 19998"/>
                <a:gd name="connsiteY219" fmla="*/ 17495 h 19998"/>
                <a:gd name="connsiteX220" fmla="*/ 4025 w 19998"/>
                <a:gd name="connsiteY220" fmla="*/ 17432 h 19998"/>
                <a:gd name="connsiteX221" fmla="*/ 4251 w 19998"/>
                <a:gd name="connsiteY221" fmla="*/ 17389 h 19998"/>
                <a:gd name="connsiteX222" fmla="*/ 4251 w 19998"/>
                <a:gd name="connsiteY222" fmla="*/ 17373 h 19998"/>
                <a:gd name="connsiteX223" fmla="*/ 4499 w 19998"/>
                <a:gd name="connsiteY223" fmla="*/ 17084 h 19998"/>
                <a:gd name="connsiteX224" fmla="*/ 5037 w 19998"/>
                <a:gd name="connsiteY224" fmla="*/ 14969 h 19998"/>
                <a:gd name="connsiteX225" fmla="*/ 5011 w 19998"/>
                <a:gd name="connsiteY225" fmla="*/ 14767 h 19998"/>
                <a:gd name="connsiteX226" fmla="*/ 5218 w 19998"/>
                <a:gd name="connsiteY226" fmla="*/ 14525 h 19998"/>
                <a:gd name="connsiteX227" fmla="*/ 5427 w 19998"/>
                <a:gd name="connsiteY227" fmla="*/ 14583 h 19998"/>
                <a:gd name="connsiteX228" fmla="*/ 5444 w 19998"/>
                <a:gd name="connsiteY228" fmla="*/ 14525 h 19998"/>
                <a:gd name="connsiteX229" fmla="*/ 5387 w 19998"/>
                <a:gd name="connsiteY229" fmla="*/ 14464 h 19998"/>
                <a:gd name="connsiteX230" fmla="*/ 5427 w 19998"/>
                <a:gd name="connsiteY230" fmla="*/ 14485 h 19998"/>
                <a:gd name="connsiteX231" fmla="*/ 5427 w 19998"/>
                <a:gd name="connsiteY231" fmla="*/ 14464 h 19998"/>
                <a:gd name="connsiteX232" fmla="*/ 5218 w 19998"/>
                <a:gd name="connsiteY232" fmla="*/ 14318 h 19998"/>
                <a:gd name="connsiteX233" fmla="*/ 5075 w 19998"/>
                <a:gd name="connsiteY233" fmla="*/ 14647 h 19998"/>
                <a:gd name="connsiteX234" fmla="*/ 5037 w 19998"/>
                <a:gd name="connsiteY234" fmla="*/ 14623 h 19998"/>
                <a:gd name="connsiteX235" fmla="*/ 5427 w 19998"/>
                <a:gd name="connsiteY235" fmla="*/ 12509 h 19998"/>
                <a:gd name="connsiteX236" fmla="*/ 5470 w 19998"/>
                <a:gd name="connsiteY236" fmla="*/ 12492 h 19998"/>
                <a:gd name="connsiteX237" fmla="*/ 5511 w 19998"/>
                <a:gd name="connsiteY237" fmla="*/ 12548 h 19998"/>
                <a:gd name="connsiteX238" fmla="*/ 5961 w 19998"/>
                <a:gd name="connsiteY238" fmla="*/ 13284 h 19998"/>
                <a:gd name="connsiteX239" fmla="*/ 6352 w 19998"/>
                <a:gd name="connsiteY239" fmla="*/ 14017 h 19998"/>
                <a:gd name="connsiteX240" fmla="*/ 6352 w 19998"/>
                <a:gd name="connsiteY240" fmla="*/ 13808 h 19998"/>
                <a:gd name="connsiteX241" fmla="*/ 6001 w 19998"/>
                <a:gd name="connsiteY241" fmla="*/ 13058 h 19998"/>
                <a:gd name="connsiteX242" fmla="*/ 5675 w 19998"/>
                <a:gd name="connsiteY242" fmla="*/ 12532 h 19998"/>
                <a:gd name="connsiteX243" fmla="*/ 5551 w 19998"/>
                <a:gd name="connsiteY243" fmla="*/ 12410 h 19998"/>
                <a:gd name="connsiteX244" fmla="*/ 5258 w 19998"/>
                <a:gd name="connsiteY244" fmla="*/ 12227 h 19998"/>
                <a:gd name="connsiteX245" fmla="*/ 5242 w 19998"/>
                <a:gd name="connsiteY245" fmla="*/ 12243 h 19998"/>
                <a:gd name="connsiteX246" fmla="*/ 5175 w 19998"/>
                <a:gd name="connsiteY246" fmla="*/ 11961 h 19998"/>
                <a:gd name="connsiteX247" fmla="*/ 5363 w 19998"/>
                <a:gd name="connsiteY247" fmla="*/ 11961 h 19998"/>
                <a:gd name="connsiteX248" fmla="*/ 5487 w 19998"/>
                <a:gd name="connsiteY248" fmla="*/ 11653 h 19998"/>
                <a:gd name="connsiteX249" fmla="*/ 5470 w 19998"/>
                <a:gd name="connsiteY249" fmla="*/ 11653 h 19998"/>
                <a:gd name="connsiteX250" fmla="*/ 5470 w 19998"/>
                <a:gd name="connsiteY250" fmla="*/ 11637 h 19998"/>
                <a:gd name="connsiteX251" fmla="*/ 5444 w 19998"/>
                <a:gd name="connsiteY251" fmla="*/ 11268 h 19998"/>
                <a:gd name="connsiteX252" fmla="*/ 5339 w 19998"/>
                <a:gd name="connsiteY252" fmla="*/ 11146 h 19998"/>
                <a:gd name="connsiteX253" fmla="*/ 5251 w 19998"/>
                <a:gd name="connsiteY253" fmla="*/ 10849 h 19998"/>
                <a:gd name="connsiteX254" fmla="*/ 4784 w 19998"/>
                <a:gd name="connsiteY254" fmla="*/ 10539 h 19998"/>
                <a:gd name="connsiteX255" fmla="*/ 4603 w 19998"/>
                <a:gd name="connsiteY255" fmla="*/ 10497 h 19998"/>
                <a:gd name="connsiteX256" fmla="*/ 4620 w 19998"/>
                <a:gd name="connsiteY256" fmla="*/ 10476 h 19998"/>
                <a:gd name="connsiteX257" fmla="*/ 3877 w 19998"/>
                <a:gd name="connsiteY257" fmla="*/ 9395 h 19998"/>
                <a:gd name="connsiteX258" fmla="*/ 3941 w 19998"/>
                <a:gd name="connsiteY258" fmla="*/ 9353 h 19998"/>
                <a:gd name="connsiteX259" fmla="*/ 3918 w 19998"/>
                <a:gd name="connsiteY259" fmla="*/ 9353 h 19998"/>
                <a:gd name="connsiteX260" fmla="*/ 4168 w 19998"/>
                <a:gd name="connsiteY260" fmla="*/ 9071 h 19998"/>
                <a:gd name="connsiteX261" fmla="*/ 3753 w 19998"/>
                <a:gd name="connsiteY261" fmla="*/ 8829 h 19998"/>
                <a:gd name="connsiteX262" fmla="*/ 3899 w 19998"/>
                <a:gd name="connsiteY262" fmla="*/ 8645 h 19998"/>
                <a:gd name="connsiteX263" fmla="*/ 3899 w 19998"/>
                <a:gd name="connsiteY263" fmla="*/ 8521 h 19998"/>
                <a:gd name="connsiteX264" fmla="*/ 4472 w 19998"/>
                <a:gd name="connsiteY264" fmla="*/ 8666 h 19998"/>
                <a:gd name="connsiteX265" fmla="*/ 3877 w 19998"/>
                <a:gd name="connsiteY265" fmla="*/ 8457 h 19998"/>
                <a:gd name="connsiteX266" fmla="*/ 3689 w 19998"/>
                <a:gd name="connsiteY266" fmla="*/ 8587 h 19998"/>
                <a:gd name="connsiteX267" fmla="*/ 3360 w 19998"/>
                <a:gd name="connsiteY267" fmla="*/ 8401 h 19998"/>
                <a:gd name="connsiteX268" fmla="*/ 3303 w 19998"/>
                <a:gd name="connsiteY268" fmla="*/ 8239 h 19998"/>
                <a:gd name="connsiteX269" fmla="*/ 3465 w 19998"/>
                <a:gd name="connsiteY269" fmla="*/ 8077 h 19998"/>
                <a:gd name="connsiteX270" fmla="*/ 3344 w 19998"/>
                <a:gd name="connsiteY270" fmla="*/ 7910 h 19998"/>
                <a:gd name="connsiteX271" fmla="*/ 2844 w 19998"/>
                <a:gd name="connsiteY271" fmla="*/ 7933 h 19998"/>
                <a:gd name="connsiteX272" fmla="*/ 3115 w 19998"/>
                <a:gd name="connsiteY272" fmla="*/ 7651 h 19998"/>
                <a:gd name="connsiteX273" fmla="*/ 2477 w 19998"/>
                <a:gd name="connsiteY273" fmla="*/ 7750 h 19998"/>
                <a:gd name="connsiteX274" fmla="*/ 2477 w 19998"/>
                <a:gd name="connsiteY274" fmla="*/ 7973 h 19998"/>
                <a:gd name="connsiteX275" fmla="*/ 2127 w 19998"/>
                <a:gd name="connsiteY275" fmla="*/ 7442 h 19998"/>
                <a:gd name="connsiteX276" fmla="*/ 1831 w 19998"/>
                <a:gd name="connsiteY276" fmla="*/ 7261 h 19998"/>
                <a:gd name="connsiteX277" fmla="*/ 1260 w 19998"/>
                <a:gd name="connsiteY277" fmla="*/ 6996 h 19998"/>
                <a:gd name="connsiteX278" fmla="*/ 1276 w 19998"/>
                <a:gd name="connsiteY278" fmla="*/ 6975 h 19998"/>
                <a:gd name="connsiteX279" fmla="*/ 1260 w 19998"/>
                <a:gd name="connsiteY279" fmla="*/ 6958 h 19998"/>
                <a:gd name="connsiteX280" fmla="*/ 1172 w 19998"/>
                <a:gd name="connsiteY280" fmla="*/ 6892 h 19998"/>
                <a:gd name="connsiteX281" fmla="*/ 886 w 19998"/>
                <a:gd name="connsiteY281" fmla="*/ 6975 h 19998"/>
                <a:gd name="connsiteX282" fmla="*/ 679 w 19998"/>
                <a:gd name="connsiteY282" fmla="*/ 7099 h 19998"/>
                <a:gd name="connsiteX283" fmla="*/ 533 w 19998"/>
                <a:gd name="connsiteY283" fmla="*/ 7078 h 19998"/>
                <a:gd name="connsiteX284" fmla="*/ 533 w 19998"/>
                <a:gd name="connsiteY284" fmla="*/ 7022 h 19998"/>
                <a:gd name="connsiteX285" fmla="*/ 574 w 19998"/>
                <a:gd name="connsiteY285" fmla="*/ 6996 h 19998"/>
                <a:gd name="connsiteX286" fmla="*/ 305 w 19998"/>
                <a:gd name="connsiteY286" fmla="*/ 6568 h 19998"/>
                <a:gd name="connsiteX287" fmla="*/ 264 w 19998"/>
                <a:gd name="connsiteY287" fmla="*/ 6594 h 19998"/>
                <a:gd name="connsiteX288" fmla="*/ 164 w 19998"/>
                <a:gd name="connsiteY288" fmla="*/ 6528 h 19998"/>
                <a:gd name="connsiteX289" fmla="*/ 0 w 19998"/>
                <a:gd name="connsiteY289" fmla="*/ 6490 h 19998"/>
                <a:gd name="connsiteX290" fmla="*/ 17 w 19998"/>
                <a:gd name="connsiteY290" fmla="*/ 6465 h 19998"/>
                <a:gd name="connsiteX291" fmla="*/ 57 w 19998"/>
                <a:gd name="connsiteY291" fmla="*/ 6465 h 19998"/>
                <a:gd name="connsiteX292" fmla="*/ 695 w 19998"/>
                <a:gd name="connsiteY292" fmla="*/ 6408 h 19998"/>
                <a:gd name="connsiteX293" fmla="*/ 760 w 19998"/>
                <a:gd name="connsiteY293" fmla="*/ 6262 h 19998"/>
                <a:gd name="connsiteX294" fmla="*/ 433 w 19998"/>
                <a:gd name="connsiteY294" fmla="*/ 6084 h 19998"/>
                <a:gd name="connsiteX295" fmla="*/ 348 w 19998"/>
                <a:gd name="connsiteY295" fmla="*/ 6204 h 19998"/>
                <a:gd name="connsiteX296" fmla="*/ 329 w 19998"/>
                <a:gd name="connsiteY296" fmla="*/ 6204 h 19998"/>
                <a:gd name="connsiteX297" fmla="*/ 305 w 19998"/>
                <a:gd name="connsiteY297" fmla="*/ 6060 h 19998"/>
                <a:gd name="connsiteX298" fmla="*/ 348 w 19998"/>
                <a:gd name="connsiteY298" fmla="*/ 6044 h 19998"/>
                <a:gd name="connsiteX299" fmla="*/ 348 w 19998"/>
                <a:gd name="connsiteY299" fmla="*/ 5997 h 19998"/>
                <a:gd name="connsiteX300" fmla="*/ 248 w 19998"/>
                <a:gd name="connsiteY300" fmla="*/ 5997 h 19998"/>
                <a:gd name="connsiteX301" fmla="*/ 221 w 19998"/>
                <a:gd name="connsiteY301" fmla="*/ 5938 h 19998"/>
                <a:gd name="connsiteX302" fmla="*/ 329 w 19998"/>
                <a:gd name="connsiteY302" fmla="*/ 5938 h 19998"/>
                <a:gd name="connsiteX303" fmla="*/ 348 w 19998"/>
                <a:gd name="connsiteY303" fmla="*/ 5818 h 19998"/>
                <a:gd name="connsiteX304" fmla="*/ 391 w 19998"/>
                <a:gd name="connsiteY304" fmla="*/ 5818 h 19998"/>
                <a:gd name="connsiteX305" fmla="*/ 369 w 19998"/>
                <a:gd name="connsiteY305" fmla="*/ 5917 h 19998"/>
                <a:gd name="connsiteX306" fmla="*/ 433 w 19998"/>
                <a:gd name="connsiteY306" fmla="*/ 5877 h 19998"/>
                <a:gd name="connsiteX307" fmla="*/ 433 w 19998"/>
                <a:gd name="connsiteY307" fmla="*/ 5898 h 19998"/>
                <a:gd name="connsiteX308" fmla="*/ 410 w 19998"/>
                <a:gd name="connsiteY308" fmla="*/ 5917 h 19998"/>
                <a:gd name="connsiteX309" fmla="*/ 555 w 19998"/>
                <a:gd name="connsiteY309" fmla="*/ 5938 h 19998"/>
                <a:gd name="connsiteX310" fmla="*/ 555 w 19998"/>
                <a:gd name="connsiteY310" fmla="*/ 5955 h 19998"/>
                <a:gd name="connsiteX311" fmla="*/ 738 w 19998"/>
                <a:gd name="connsiteY311" fmla="*/ 5938 h 19998"/>
                <a:gd name="connsiteX312" fmla="*/ 695 w 19998"/>
                <a:gd name="connsiteY312" fmla="*/ 5835 h 19998"/>
                <a:gd name="connsiteX313" fmla="*/ 655 w 19998"/>
                <a:gd name="connsiteY313" fmla="*/ 5835 h 19998"/>
                <a:gd name="connsiteX314" fmla="*/ 598 w 19998"/>
                <a:gd name="connsiteY314" fmla="*/ 5736 h 19998"/>
                <a:gd name="connsiteX315" fmla="*/ 141 w 19998"/>
                <a:gd name="connsiteY315" fmla="*/ 5778 h 19998"/>
                <a:gd name="connsiteX316" fmla="*/ 141 w 19998"/>
                <a:gd name="connsiteY316" fmla="*/ 5795 h 19998"/>
                <a:gd name="connsiteX317" fmla="*/ 17 w 19998"/>
                <a:gd name="connsiteY317" fmla="*/ 5818 h 19998"/>
                <a:gd name="connsiteX318" fmla="*/ 141 w 19998"/>
                <a:gd name="connsiteY318" fmla="*/ 5287 h 19998"/>
                <a:gd name="connsiteX319" fmla="*/ 181 w 19998"/>
                <a:gd name="connsiteY319" fmla="*/ 5268 h 19998"/>
                <a:gd name="connsiteX320" fmla="*/ 348 w 19998"/>
                <a:gd name="connsiteY320" fmla="*/ 5247 h 19998"/>
                <a:gd name="connsiteX321" fmla="*/ 450 w 19998"/>
                <a:gd name="connsiteY321" fmla="*/ 5149 h 19998"/>
                <a:gd name="connsiteX322" fmla="*/ 617 w 19998"/>
                <a:gd name="connsiteY322" fmla="*/ 5149 h 19998"/>
                <a:gd name="connsiteX323" fmla="*/ 803 w 19998"/>
                <a:gd name="connsiteY323" fmla="*/ 5085 h 19998"/>
                <a:gd name="connsiteX324" fmla="*/ 826 w 19998"/>
                <a:gd name="connsiteY324" fmla="*/ 5106 h 19998"/>
                <a:gd name="connsiteX325" fmla="*/ 803 w 19998"/>
                <a:gd name="connsiteY325" fmla="*/ 5149 h 19998"/>
                <a:gd name="connsiteX326" fmla="*/ 1276 w 19998"/>
                <a:gd name="connsiteY326" fmla="*/ 5022 h 19998"/>
                <a:gd name="connsiteX327" fmla="*/ 1276 w 19998"/>
                <a:gd name="connsiteY327" fmla="*/ 5003 h 19998"/>
                <a:gd name="connsiteX328" fmla="*/ 1276 w 19998"/>
                <a:gd name="connsiteY328" fmla="*/ 5022 h 19998"/>
                <a:gd name="connsiteX329" fmla="*/ 1298 w 19998"/>
                <a:gd name="connsiteY329" fmla="*/ 5022 h 19998"/>
                <a:gd name="connsiteX330" fmla="*/ 1341 w 19998"/>
                <a:gd name="connsiteY330" fmla="*/ 5165 h 19998"/>
                <a:gd name="connsiteX331" fmla="*/ 1524 w 19998"/>
                <a:gd name="connsiteY331" fmla="*/ 5069 h 19998"/>
                <a:gd name="connsiteX332" fmla="*/ 1562 w 19998"/>
                <a:gd name="connsiteY332" fmla="*/ 5069 h 19998"/>
                <a:gd name="connsiteX333" fmla="*/ 1815 w 19998"/>
                <a:gd name="connsiteY333" fmla="*/ 5125 h 19998"/>
                <a:gd name="connsiteX334" fmla="*/ 1936 w 19998"/>
                <a:gd name="connsiteY334" fmla="*/ 5165 h 19998"/>
                <a:gd name="connsiteX335" fmla="*/ 1936 w 19998"/>
                <a:gd name="connsiteY335" fmla="*/ 5149 h 19998"/>
                <a:gd name="connsiteX336" fmla="*/ 1979 w 19998"/>
                <a:gd name="connsiteY336" fmla="*/ 5003 h 19998"/>
                <a:gd name="connsiteX337" fmla="*/ 1936 w 19998"/>
                <a:gd name="connsiteY337" fmla="*/ 4939 h 19998"/>
                <a:gd name="connsiteX338" fmla="*/ 2103 w 19998"/>
                <a:gd name="connsiteY338" fmla="*/ 4820 h 19998"/>
                <a:gd name="connsiteX339" fmla="*/ 2496 w 19998"/>
                <a:gd name="connsiteY339" fmla="*/ 4777 h 19998"/>
                <a:gd name="connsiteX340" fmla="*/ 2536 w 19998"/>
                <a:gd name="connsiteY340" fmla="*/ 4860 h 19998"/>
                <a:gd name="connsiteX341" fmla="*/ 2722 w 19998"/>
                <a:gd name="connsiteY341" fmla="*/ 4761 h 19998"/>
                <a:gd name="connsiteX342" fmla="*/ 2722 w 19998"/>
                <a:gd name="connsiteY342" fmla="*/ 4900 h 19998"/>
                <a:gd name="connsiteX343" fmla="*/ 2805 w 19998"/>
                <a:gd name="connsiteY343" fmla="*/ 4923 h 19998"/>
                <a:gd name="connsiteX344" fmla="*/ 2970 w 19998"/>
                <a:gd name="connsiteY344" fmla="*/ 5189 h 19998"/>
                <a:gd name="connsiteX345" fmla="*/ 3256 w 19998"/>
                <a:gd name="connsiteY345" fmla="*/ 5673 h 19998"/>
                <a:gd name="connsiteX346" fmla="*/ 3608 w 19998"/>
                <a:gd name="connsiteY346" fmla="*/ 5391 h 19998"/>
                <a:gd name="connsiteX347" fmla="*/ 3860 w 19998"/>
                <a:gd name="connsiteY347" fmla="*/ 5268 h 19998"/>
                <a:gd name="connsiteX348" fmla="*/ 3999 w 19998"/>
                <a:gd name="connsiteY348" fmla="*/ 5534 h 19998"/>
                <a:gd name="connsiteX349" fmla="*/ 4351 w 19998"/>
                <a:gd name="connsiteY349" fmla="*/ 5351 h 19998"/>
                <a:gd name="connsiteX350" fmla="*/ 4580 w 19998"/>
                <a:gd name="connsiteY350" fmla="*/ 5268 h 19998"/>
                <a:gd name="connsiteX351" fmla="*/ 4580 w 19998"/>
                <a:gd name="connsiteY351" fmla="*/ 5471 h 19998"/>
                <a:gd name="connsiteX352" fmla="*/ 4994 w 19998"/>
                <a:gd name="connsiteY352" fmla="*/ 5449 h 19998"/>
                <a:gd name="connsiteX353" fmla="*/ 5323 w 19998"/>
                <a:gd name="connsiteY353" fmla="*/ 5471 h 19998"/>
                <a:gd name="connsiteX354" fmla="*/ 5242 w 19998"/>
                <a:gd name="connsiteY354" fmla="*/ 5407 h 19998"/>
                <a:gd name="connsiteX355" fmla="*/ 4994 w 19998"/>
                <a:gd name="connsiteY355" fmla="*/ 5003 h 19998"/>
                <a:gd name="connsiteX356" fmla="*/ 4970 w 19998"/>
                <a:gd name="connsiteY356" fmla="*/ 5003 h 19998"/>
                <a:gd name="connsiteX357" fmla="*/ 5054 w 19998"/>
                <a:gd name="connsiteY357" fmla="*/ 4618 h 19998"/>
                <a:gd name="connsiteX358" fmla="*/ 5054 w 19998"/>
                <a:gd name="connsiteY358" fmla="*/ 4601 h 19998"/>
                <a:gd name="connsiteX359" fmla="*/ 5037 w 19998"/>
                <a:gd name="connsiteY359" fmla="*/ 4618 h 19998"/>
                <a:gd name="connsiteX360" fmla="*/ 5011 w 19998"/>
                <a:gd name="connsiteY360" fmla="*/ 4131 h 19998"/>
                <a:gd name="connsiteX361" fmla="*/ 4642 w 19998"/>
                <a:gd name="connsiteY361" fmla="*/ 3335 h 19998"/>
                <a:gd name="connsiteX362" fmla="*/ 4663 w 19998"/>
                <a:gd name="connsiteY362" fmla="*/ 3092 h 19998"/>
                <a:gd name="connsiteX363" fmla="*/ 4563 w 19998"/>
                <a:gd name="connsiteY363" fmla="*/ 3050 h 19998"/>
                <a:gd name="connsiteX364" fmla="*/ 4684 w 19998"/>
                <a:gd name="connsiteY364" fmla="*/ 2947 h 19998"/>
                <a:gd name="connsiteX365" fmla="*/ 5242 w 19998"/>
                <a:gd name="connsiteY365" fmla="*/ 3092 h 19998"/>
                <a:gd name="connsiteX366" fmla="*/ 5258 w 19998"/>
                <a:gd name="connsiteY366" fmla="*/ 3029 h 19998"/>
                <a:gd name="connsiteX367" fmla="*/ 5570 w 19998"/>
                <a:gd name="connsiteY367" fmla="*/ 3050 h 19998"/>
                <a:gd name="connsiteX368" fmla="*/ 5632 w 19998"/>
                <a:gd name="connsiteY368" fmla="*/ 3252 h 19998"/>
                <a:gd name="connsiteX369" fmla="*/ 5592 w 19998"/>
                <a:gd name="connsiteY369" fmla="*/ 3252 h 19998"/>
                <a:gd name="connsiteX370" fmla="*/ 5570 w 19998"/>
                <a:gd name="connsiteY370" fmla="*/ 3316 h 19998"/>
                <a:gd name="connsiteX371" fmla="*/ 5511 w 19998"/>
                <a:gd name="connsiteY371" fmla="*/ 3316 h 19998"/>
                <a:gd name="connsiteX372" fmla="*/ 5675 w 19998"/>
                <a:gd name="connsiteY372" fmla="*/ 3800 h 19998"/>
                <a:gd name="connsiteX373" fmla="*/ 5649 w 19998"/>
                <a:gd name="connsiteY373" fmla="*/ 3826 h 19998"/>
                <a:gd name="connsiteX374" fmla="*/ 5732 w 19998"/>
                <a:gd name="connsiteY374" fmla="*/ 3842 h 19998"/>
                <a:gd name="connsiteX375" fmla="*/ 5713 w 19998"/>
                <a:gd name="connsiteY375" fmla="*/ 3842 h 19998"/>
                <a:gd name="connsiteX376" fmla="*/ 5732 w 19998"/>
                <a:gd name="connsiteY376" fmla="*/ 3882 h 19998"/>
                <a:gd name="connsiteX377" fmla="*/ 5775 w 19998"/>
                <a:gd name="connsiteY377" fmla="*/ 3882 h 19998"/>
                <a:gd name="connsiteX378" fmla="*/ 5861 w 19998"/>
                <a:gd name="connsiteY378" fmla="*/ 3762 h 19998"/>
                <a:gd name="connsiteX379" fmla="*/ 6499 w 19998"/>
                <a:gd name="connsiteY379" fmla="*/ 3906 h 19998"/>
                <a:gd name="connsiteX380" fmla="*/ 7611 w 19998"/>
                <a:gd name="connsiteY380" fmla="*/ 3826 h 19998"/>
                <a:gd name="connsiteX381" fmla="*/ 7923 w 19998"/>
                <a:gd name="connsiteY381" fmla="*/ 3722 h 19998"/>
                <a:gd name="connsiteX382" fmla="*/ 8045 w 19998"/>
                <a:gd name="connsiteY382" fmla="*/ 3703 h 19998"/>
                <a:gd name="connsiteX383" fmla="*/ 7611 w 19998"/>
                <a:gd name="connsiteY383" fmla="*/ 3600 h 19998"/>
                <a:gd name="connsiteX384" fmla="*/ 7611 w 19998"/>
                <a:gd name="connsiteY384" fmla="*/ 3581 h 19998"/>
                <a:gd name="connsiteX385" fmla="*/ 7799 w 19998"/>
                <a:gd name="connsiteY385" fmla="*/ 3092 h 19998"/>
                <a:gd name="connsiteX386" fmla="*/ 9574 w 19998"/>
                <a:gd name="connsiteY386" fmla="*/ 2317 h 19998"/>
                <a:gd name="connsiteX387" fmla="*/ 9843 w 19998"/>
                <a:gd name="connsiteY387" fmla="*/ 1993 h 19998"/>
                <a:gd name="connsiteX388" fmla="*/ 9902 w 19998"/>
                <a:gd name="connsiteY388" fmla="*/ 2051 h 19998"/>
                <a:gd name="connsiteX389" fmla="*/ 10031 w 19998"/>
                <a:gd name="connsiteY389" fmla="*/ 2051 h 19998"/>
                <a:gd name="connsiteX390" fmla="*/ 9964 w 19998"/>
                <a:gd name="connsiteY390" fmla="*/ 1972 h 19998"/>
                <a:gd name="connsiteX391" fmla="*/ 9943 w 19998"/>
                <a:gd name="connsiteY391" fmla="*/ 1993 h 19998"/>
                <a:gd name="connsiteX392" fmla="*/ 9843 w 19998"/>
                <a:gd name="connsiteY392" fmla="*/ 1645 h 19998"/>
                <a:gd name="connsiteX393" fmla="*/ 9902 w 19998"/>
                <a:gd name="connsiteY393" fmla="*/ 1645 h 19998"/>
                <a:gd name="connsiteX394" fmla="*/ 9902 w 19998"/>
                <a:gd name="connsiteY394" fmla="*/ 1628 h 19998"/>
                <a:gd name="connsiteX395" fmla="*/ 9902 w 19998"/>
                <a:gd name="connsiteY395" fmla="*/ 1607 h 19998"/>
                <a:gd name="connsiteX396" fmla="*/ 9843 w 19998"/>
                <a:gd name="connsiteY396" fmla="*/ 1542 h 19998"/>
                <a:gd name="connsiteX397" fmla="*/ 9886 w 19998"/>
                <a:gd name="connsiteY397" fmla="*/ 1260 h 19998"/>
                <a:gd name="connsiteX398" fmla="*/ 9926 w 19998"/>
                <a:gd name="connsiteY398" fmla="*/ 1243 h 19998"/>
                <a:gd name="connsiteX399" fmla="*/ 9886 w 19998"/>
                <a:gd name="connsiteY399" fmla="*/ 815 h 19998"/>
                <a:gd name="connsiteX400" fmla="*/ 9902 w 19998"/>
                <a:gd name="connsiteY400" fmla="*/ 815 h 19998"/>
                <a:gd name="connsiteX401" fmla="*/ 9886 w 19998"/>
                <a:gd name="connsiteY401" fmla="*/ 484 h 19998"/>
                <a:gd name="connsiteX402" fmla="*/ 10645 w 19998"/>
                <a:gd name="connsiteY402" fmla="*/ 186 h 19998"/>
                <a:gd name="connsiteX403" fmla="*/ 11307 w 19998"/>
                <a:gd name="connsiteY403" fmla="*/ 0 h 19998"/>
                <a:gd name="connsiteX404" fmla="*/ 11431 w 19998"/>
                <a:gd name="connsiteY404" fmla="*/ 324 h 19998"/>
                <a:gd name="connsiteX405" fmla="*/ 11431 w 19998"/>
                <a:gd name="connsiteY405" fmla="*/ 630 h 19998"/>
                <a:gd name="connsiteX406" fmla="*/ 11577 w 19998"/>
                <a:gd name="connsiteY406" fmla="*/ 630 h 19998"/>
                <a:gd name="connsiteX407" fmla="*/ 11700 w 19998"/>
                <a:gd name="connsiteY407" fmla="*/ 832 h 19998"/>
                <a:gd name="connsiteX408" fmla="*/ 11822 w 19998"/>
                <a:gd name="connsiteY408" fmla="*/ 895 h 19998"/>
                <a:gd name="connsiteX409" fmla="*/ 12158 w 19998"/>
                <a:gd name="connsiteY409" fmla="*/ 670 h 19998"/>
                <a:gd name="connsiteX410" fmla="*/ 12279 w 19998"/>
                <a:gd name="connsiteY410" fmla="*/ 792 h 19998"/>
                <a:gd name="connsiteX411" fmla="*/ 12255 w 19998"/>
                <a:gd name="connsiteY411" fmla="*/ 815 h 19998"/>
                <a:gd name="connsiteX412" fmla="*/ 12360 w 19998"/>
                <a:gd name="connsiteY412" fmla="*/ 895 h 19998"/>
                <a:gd name="connsiteX413" fmla="*/ 12360 w 19998"/>
                <a:gd name="connsiteY413" fmla="*/ 912 h 19998"/>
                <a:gd name="connsiteX414" fmla="*/ 12339 w 19998"/>
                <a:gd name="connsiteY414" fmla="*/ 935 h 19998"/>
                <a:gd name="connsiteX415" fmla="*/ 12548 w 19998"/>
                <a:gd name="connsiteY415" fmla="*/ 1342 h 19998"/>
                <a:gd name="connsiteX416" fmla="*/ 12753 w 19998"/>
                <a:gd name="connsiteY416" fmla="*/ 1260 h 19998"/>
                <a:gd name="connsiteX417" fmla="*/ 12729 w 19998"/>
                <a:gd name="connsiteY417" fmla="*/ 1363 h 19998"/>
                <a:gd name="connsiteX418" fmla="*/ 12834 w 19998"/>
                <a:gd name="connsiteY418" fmla="*/ 1323 h 19998"/>
                <a:gd name="connsiteX419" fmla="*/ 12853 w 19998"/>
                <a:gd name="connsiteY419" fmla="*/ 1342 h 19998"/>
                <a:gd name="connsiteX420" fmla="*/ 12901 w 19998"/>
                <a:gd name="connsiteY420" fmla="*/ 1342 h 19998"/>
                <a:gd name="connsiteX421" fmla="*/ 13039 w 19998"/>
                <a:gd name="connsiteY421" fmla="*/ 1769 h 19998"/>
                <a:gd name="connsiteX422" fmla="*/ 13039 w 19998"/>
                <a:gd name="connsiteY422" fmla="*/ 1751 h 19998"/>
                <a:gd name="connsiteX423" fmla="*/ 13065 w 19998"/>
                <a:gd name="connsiteY423" fmla="*/ 1751 h 19998"/>
                <a:gd name="connsiteX424" fmla="*/ 13082 w 19998"/>
                <a:gd name="connsiteY424" fmla="*/ 1671 h 19998"/>
                <a:gd name="connsiteX425" fmla="*/ 13186 w 19998"/>
                <a:gd name="connsiteY425" fmla="*/ 1645 h 19998"/>
                <a:gd name="connsiteX426" fmla="*/ 13203 w 19998"/>
                <a:gd name="connsiteY426" fmla="*/ 1671 h 19998"/>
                <a:gd name="connsiteX427" fmla="*/ 13203 w 19998"/>
                <a:gd name="connsiteY427" fmla="*/ 1645 h 19998"/>
                <a:gd name="connsiteX428" fmla="*/ 13267 w 19998"/>
                <a:gd name="connsiteY428" fmla="*/ 1645 h 19998"/>
                <a:gd name="connsiteX429" fmla="*/ 13267 w 19998"/>
                <a:gd name="connsiteY429" fmla="*/ 1671 h 19998"/>
                <a:gd name="connsiteX430" fmla="*/ 13308 w 19998"/>
                <a:gd name="connsiteY430" fmla="*/ 1687 h 19998"/>
                <a:gd name="connsiteX431" fmla="*/ 13308 w 19998"/>
                <a:gd name="connsiteY431" fmla="*/ 1711 h 19998"/>
                <a:gd name="connsiteX432" fmla="*/ 13515 w 19998"/>
                <a:gd name="connsiteY432" fmla="*/ 1628 h 19998"/>
                <a:gd name="connsiteX433" fmla="*/ 13598 w 19998"/>
                <a:gd name="connsiteY433" fmla="*/ 1751 h 19998"/>
                <a:gd name="connsiteX434" fmla="*/ 13660 w 19998"/>
                <a:gd name="connsiteY434" fmla="*/ 1769 h 19998"/>
                <a:gd name="connsiteX435" fmla="*/ 13660 w 19998"/>
                <a:gd name="connsiteY435" fmla="*/ 1833 h 19998"/>
                <a:gd name="connsiteX436" fmla="*/ 13677 w 19998"/>
                <a:gd name="connsiteY436" fmla="*/ 1833 h 19998"/>
                <a:gd name="connsiteX437" fmla="*/ 13677 w 19998"/>
                <a:gd name="connsiteY437" fmla="*/ 1849 h 19998"/>
                <a:gd name="connsiteX438" fmla="*/ 13725 w 19998"/>
                <a:gd name="connsiteY438" fmla="*/ 1849 h 19998"/>
                <a:gd name="connsiteX439" fmla="*/ 13703 w 19998"/>
                <a:gd name="connsiteY439" fmla="*/ 1833 h 19998"/>
                <a:gd name="connsiteX440" fmla="*/ 13725 w 19998"/>
                <a:gd name="connsiteY440" fmla="*/ 1791 h 19998"/>
                <a:gd name="connsiteX441" fmla="*/ 13808 w 19998"/>
                <a:gd name="connsiteY441" fmla="*/ 1873 h 19998"/>
                <a:gd name="connsiteX442" fmla="*/ 13725 w 19998"/>
                <a:gd name="connsiteY442" fmla="*/ 2155 h 19998"/>
                <a:gd name="connsiteX443" fmla="*/ 13725 w 19998"/>
                <a:gd name="connsiteY443" fmla="*/ 2138 h 19998"/>
                <a:gd name="connsiteX444" fmla="*/ 13784 w 19998"/>
                <a:gd name="connsiteY444" fmla="*/ 2155 h 19998"/>
                <a:gd name="connsiteX445" fmla="*/ 13825 w 19998"/>
                <a:gd name="connsiteY445" fmla="*/ 2301 h 19998"/>
                <a:gd name="connsiteX446" fmla="*/ 13703 w 19998"/>
                <a:gd name="connsiteY446" fmla="*/ 2420 h 19998"/>
                <a:gd name="connsiteX447" fmla="*/ 13741 w 19998"/>
                <a:gd name="connsiteY447" fmla="*/ 2463 h 19998"/>
                <a:gd name="connsiteX448" fmla="*/ 13703 w 19998"/>
                <a:gd name="connsiteY448" fmla="*/ 2503 h 19998"/>
                <a:gd name="connsiteX449" fmla="*/ 13784 w 19998"/>
                <a:gd name="connsiteY449" fmla="*/ 2519 h 19998"/>
                <a:gd name="connsiteX450" fmla="*/ 13784 w 19998"/>
                <a:gd name="connsiteY450" fmla="*/ 2540 h 19998"/>
                <a:gd name="connsiteX451" fmla="*/ 13849 w 19998"/>
                <a:gd name="connsiteY451" fmla="*/ 2540 h 19998"/>
                <a:gd name="connsiteX452" fmla="*/ 14280 w 19998"/>
                <a:gd name="connsiteY452" fmla="*/ 2540 h 19998"/>
                <a:gd name="connsiteX453" fmla="*/ 14527 w 19998"/>
                <a:gd name="connsiteY453" fmla="*/ 2437 h 19998"/>
                <a:gd name="connsiteX454" fmla="*/ 14527 w 19998"/>
                <a:gd name="connsiteY454" fmla="*/ 2218 h 19998"/>
                <a:gd name="connsiteX455" fmla="*/ 14715 w 19998"/>
                <a:gd name="connsiteY455" fmla="*/ 2051 h 19998"/>
                <a:gd name="connsiteX456" fmla="*/ 14815 w 19998"/>
                <a:gd name="connsiteY456" fmla="*/ 2115 h 19998"/>
                <a:gd name="connsiteX457" fmla="*/ 14775 w 19998"/>
                <a:gd name="connsiteY457" fmla="*/ 2138 h 19998"/>
                <a:gd name="connsiteX458" fmla="*/ 14796 w 19998"/>
                <a:gd name="connsiteY458" fmla="*/ 2218 h 19998"/>
                <a:gd name="connsiteX459" fmla="*/ 14756 w 19998"/>
                <a:gd name="connsiteY459" fmla="*/ 2195 h 19998"/>
                <a:gd name="connsiteX460" fmla="*/ 14732 w 19998"/>
                <a:gd name="connsiteY460" fmla="*/ 2218 h 19998"/>
                <a:gd name="connsiteX461" fmla="*/ 14756 w 19998"/>
                <a:gd name="connsiteY461" fmla="*/ 2237 h 19998"/>
                <a:gd name="connsiteX462" fmla="*/ 14732 w 19998"/>
                <a:gd name="connsiteY462" fmla="*/ 2275 h 19998"/>
                <a:gd name="connsiteX463" fmla="*/ 14715 w 19998"/>
                <a:gd name="connsiteY463" fmla="*/ 2275 h 19998"/>
                <a:gd name="connsiteX464" fmla="*/ 14756 w 19998"/>
                <a:gd name="connsiteY464" fmla="*/ 2341 h 19998"/>
                <a:gd name="connsiteX465" fmla="*/ 14675 w 19998"/>
                <a:gd name="connsiteY465" fmla="*/ 2519 h 19998"/>
                <a:gd name="connsiteX466" fmla="*/ 14815 w 19998"/>
                <a:gd name="connsiteY466" fmla="*/ 2622 h 19998"/>
                <a:gd name="connsiteX467" fmla="*/ 14796 w 19998"/>
                <a:gd name="connsiteY467" fmla="*/ 2904 h 19998"/>
                <a:gd name="connsiteX468" fmla="*/ 14918 w 19998"/>
                <a:gd name="connsiteY468" fmla="*/ 2904 h 19998"/>
                <a:gd name="connsiteX469" fmla="*/ 14918 w 19998"/>
                <a:gd name="connsiteY469" fmla="*/ 2867 h 19998"/>
                <a:gd name="connsiteX470" fmla="*/ 15001 w 19998"/>
                <a:gd name="connsiteY470" fmla="*/ 2888 h 19998"/>
                <a:gd name="connsiteX471" fmla="*/ 15230 w 19998"/>
                <a:gd name="connsiteY471" fmla="*/ 3074 h 19998"/>
                <a:gd name="connsiteX472" fmla="*/ 15249 w 19998"/>
                <a:gd name="connsiteY472" fmla="*/ 3050 h 19998"/>
                <a:gd name="connsiteX473" fmla="*/ 15249 w 19998"/>
                <a:gd name="connsiteY473" fmla="*/ 3114 h 19998"/>
                <a:gd name="connsiteX474" fmla="*/ 15330 w 19998"/>
                <a:gd name="connsiteY474" fmla="*/ 3114 h 19998"/>
                <a:gd name="connsiteX475" fmla="*/ 15418 w 19998"/>
                <a:gd name="connsiteY475" fmla="*/ 3114 h 19998"/>
                <a:gd name="connsiteX476" fmla="*/ 15499 w 19998"/>
                <a:gd name="connsiteY476" fmla="*/ 3196 h 19998"/>
                <a:gd name="connsiteX477" fmla="*/ 15475 w 19998"/>
                <a:gd name="connsiteY477" fmla="*/ 3252 h 19998"/>
                <a:gd name="connsiteX478" fmla="*/ 15499 w 19998"/>
                <a:gd name="connsiteY478" fmla="*/ 3295 h 19998"/>
                <a:gd name="connsiteX479" fmla="*/ 15499 w 19998"/>
                <a:gd name="connsiteY479" fmla="*/ 3276 h 19998"/>
                <a:gd name="connsiteX480" fmla="*/ 15599 w 19998"/>
                <a:gd name="connsiteY480" fmla="*/ 3276 h 19998"/>
                <a:gd name="connsiteX481" fmla="*/ 15704 w 19998"/>
                <a:gd name="connsiteY481" fmla="*/ 3374 h 19998"/>
                <a:gd name="connsiteX482" fmla="*/ 15682 w 19998"/>
                <a:gd name="connsiteY482" fmla="*/ 3414 h 19998"/>
                <a:gd name="connsiteX483" fmla="*/ 15723 w 19998"/>
                <a:gd name="connsiteY483" fmla="*/ 3478 h 19998"/>
                <a:gd name="connsiteX484" fmla="*/ 15704 w 19998"/>
                <a:gd name="connsiteY484" fmla="*/ 3497 h 19998"/>
                <a:gd name="connsiteX485" fmla="*/ 15747 w 19998"/>
                <a:gd name="connsiteY485" fmla="*/ 3534 h 19998"/>
                <a:gd name="connsiteX486" fmla="*/ 15747 w 19998"/>
                <a:gd name="connsiteY486" fmla="*/ 3518 h 19998"/>
                <a:gd name="connsiteX487" fmla="*/ 15935 w 19998"/>
                <a:gd name="connsiteY487" fmla="*/ 3478 h 19998"/>
                <a:gd name="connsiteX488" fmla="*/ 15935 w 19998"/>
                <a:gd name="connsiteY488" fmla="*/ 3518 h 19998"/>
                <a:gd name="connsiteX489" fmla="*/ 15951 w 19998"/>
                <a:gd name="connsiteY489" fmla="*/ 3518 h 19998"/>
                <a:gd name="connsiteX490" fmla="*/ 15992 w 19998"/>
                <a:gd name="connsiteY490" fmla="*/ 3414 h 19998"/>
                <a:gd name="connsiteX491" fmla="*/ 16156 w 19998"/>
                <a:gd name="connsiteY491" fmla="*/ 3414 h 19998"/>
                <a:gd name="connsiteX492" fmla="*/ 16156 w 19998"/>
                <a:gd name="connsiteY492" fmla="*/ 3374 h 19998"/>
                <a:gd name="connsiteX493" fmla="*/ 16302 w 19998"/>
                <a:gd name="connsiteY493" fmla="*/ 3436 h 19998"/>
                <a:gd name="connsiteX494" fmla="*/ 16285 w 19998"/>
                <a:gd name="connsiteY494" fmla="*/ 3454 h 19998"/>
                <a:gd name="connsiteX495" fmla="*/ 16366 w 19998"/>
                <a:gd name="connsiteY495" fmla="*/ 3518 h 19998"/>
                <a:gd name="connsiteX496" fmla="*/ 16490 w 19998"/>
                <a:gd name="connsiteY496" fmla="*/ 3518 h 19998"/>
                <a:gd name="connsiteX497" fmla="*/ 16506 w 19998"/>
                <a:gd name="connsiteY497" fmla="*/ 3600 h 19998"/>
                <a:gd name="connsiteX498" fmla="*/ 16590 w 19998"/>
                <a:gd name="connsiteY498" fmla="*/ 3624 h 19998"/>
                <a:gd name="connsiteX499" fmla="*/ 16611 w 19998"/>
                <a:gd name="connsiteY499" fmla="*/ 3581 h 19998"/>
                <a:gd name="connsiteX500" fmla="*/ 16694 w 19998"/>
                <a:gd name="connsiteY500" fmla="*/ 3600 h 19998"/>
                <a:gd name="connsiteX501" fmla="*/ 16694 w 19998"/>
                <a:gd name="connsiteY501" fmla="*/ 3560 h 19998"/>
                <a:gd name="connsiteX502" fmla="*/ 16716 w 19998"/>
                <a:gd name="connsiteY502" fmla="*/ 3560 h 19998"/>
                <a:gd name="connsiteX503" fmla="*/ 16716 w 19998"/>
                <a:gd name="connsiteY503" fmla="*/ 3518 h 19998"/>
                <a:gd name="connsiteX504" fmla="*/ 16759 w 19998"/>
                <a:gd name="connsiteY504" fmla="*/ 3497 h 19998"/>
                <a:gd name="connsiteX505" fmla="*/ 16759 w 19998"/>
                <a:gd name="connsiteY505" fmla="*/ 3478 h 19998"/>
                <a:gd name="connsiteX506" fmla="*/ 16940 w 19998"/>
                <a:gd name="connsiteY506" fmla="*/ 3478 h 19998"/>
                <a:gd name="connsiteX507" fmla="*/ 17085 w 19998"/>
                <a:gd name="connsiteY507" fmla="*/ 3560 h 19998"/>
                <a:gd name="connsiteX508" fmla="*/ 17085 w 19998"/>
                <a:gd name="connsiteY508" fmla="*/ 3534 h 19998"/>
                <a:gd name="connsiteX509" fmla="*/ 17192 w 19998"/>
                <a:gd name="connsiteY509" fmla="*/ 3518 h 19998"/>
                <a:gd name="connsiteX510" fmla="*/ 17192 w 19998"/>
                <a:gd name="connsiteY510" fmla="*/ 3534 h 19998"/>
                <a:gd name="connsiteX511" fmla="*/ 17373 w 19998"/>
                <a:gd name="connsiteY511" fmla="*/ 3640 h 19998"/>
                <a:gd name="connsiteX512" fmla="*/ 17354 w 19998"/>
                <a:gd name="connsiteY512" fmla="*/ 3663 h 19998"/>
                <a:gd name="connsiteX513" fmla="*/ 17437 w 19998"/>
                <a:gd name="connsiteY513" fmla="*/ 3783 h 19998"/>
                <a:gd name="connsiteX514" fmla="*/ 17397 w 19998"/>
                <a:gd name="connsiteY514" fmla="*/ 3783 h 19998"/>
                <a:gd name="connsiteX515" fmla="*/ 17414 w 19998"/>
                <a:gd name="connsiteY515" fmla="*/ 3826 h 19998"/>
                <a:gd name="connsiteX516" fmla="*/ 17437 w 19998"/>
                <a:gd name="connsiteY516" fmla="*/ 3826 h 19998"/>
                <a:gd name="connsiteX517" fmla="*/ 17602 w 19998"/>
                <a:gd name="connsiteY517" fmla="*/ 4028 h 19998"/>
                <a:gd name="connsiteX518" fmla="*/ 17623 w 19998"/>
                <a:gd name="connsiteY518" fmla="*/ 4091 h 19998"/>
                <a:gd name="connsiteX519" fmla="*/ 17642 w 19998"/>
                <a:gd name="connsiteY519" fmla="*/ 4091 h 19998"/>
                <a:gd name="connsiteX520" fmla="*/ 17683 w 19998"/>
                <a:gd name="connsiteY520" fmla="*/ 4211 h 19998"/>
                <a:gd name="connsiteX521" fmla="*/ 17849 w 19998"/>
                <a:gd name="connsiteY521" fmla="*/ 4211 h 19998"/>
                <a:gd name="connsiteX522" fmla="*/ 17849 w 19998"/>
                <a:gd name="connsiteY522" fmla="*/ 4171 h 19998"/>
                <a:gd name="connsiteX523" fmla="*/ 17871 w 19998"/>
                <a:gd name="connsiteY523" fmla="*/ 4171 h 19998"/>
                <a:gd name="connsiteX524" fmla="*/ 17830 w 19998"/>
                <a:gd name="connsiteY524" fmla="*/ 4091 h 19998"/>
                <a:gd name="connsiteX525" fmla="*/ 17871 w 19998"/>
                <a:gd name="connsiteY525" fmla="*/ 4065 h 19998"/>
                <a:gd name="connsiteX526" fmla="*/ 17935 w 19998"/>
                <a:gd name="connsiteY526" fmla="*/ 4091 h 19998"/>
                <a:gd name="connsiteX527" fmla="*/ 17976 w 19998"/>
                <a:gd name="connsiteY527" fmla="*/ 4065 h 19998"/>
                <a:gd name="connsiteX528" fmla="*/ 18019 w 19998"/>
                <a:gd name="connsiteY528" fmla="*/ 4091 h 19998"/>
                <a:gd name="connsiteX529" fmla="*/ 18140 w 19998"/>
                <a:gd name="connsiteY529" fmla="*/ 4131 h 19998"/>
                <a:gd name="connsiteX530" fmla="*/ 18183 w 19998"/>
                <a:gd name="connsiteY530" fmla="*/ 4293 h 19998"/>
                <a:gd name="connsiteX531" fmla="*/ 18200 w 19998"/>
                <a:gd name="connsiteY531" fmla="*/ 4293 h 19998"/>
                <a:gd name="connsiteX532" fmla="*/ 18223 w 19998"/>
                <a:gd name="connsiteY532" fmla="*/ 4211 h 19998"/>
                <a:gd name="connsiteX533" fmla="*/ 18240 w 19998"/>
                <a:gd name="connsiteY533" fmla="*/ 4211 h 19998"/>
                <a:gd name="connsiteX534" fmla="*/ 18240 w 19998"/>
                <a:gd name="connsiteY534" fmla="*/ 4230 h 19998"/>
                <a:gd name="connsiteX535" fmla="*/ 18281 w 19998"/>
                <a:gd name="connsiteY535" fmla="*/ 4230 h 19998"/>
                <a:gd name="connsiteX536" fmla="*/ 18328 w 19998"/>
                <a:gd name="connsiteY536" fmla="*/ 4270 h 19998"/>
                <a:gd name="connsiteX537" fmla="*/ 18369 w 19998"/>
                <a:gd name="connsiteY537" fmla="*/ 4253 h 19998"/>
                <a:gd name="connsiteX538" fmla="*/ 18388 w 19998"/>
                <a:gd name="connsiteY538" fmla="*/ 4270 h 19998"/>
                <a:gd name="connsiteX539" fmla="*/ 18531 w 19998"/>
                <a:gd name="connsiteY539" fmla="*/ 4253 h 19998"/>
                <a:gd name="connsiteX540" fmla="*/ 18531 w 19998"/>
                <a:gd name="connsiteY540" fmla="*/ 4270 h 19998"/>
                <a:gd name="connsiteX541" fmla="*/ 18631 w 19998"/>
                <a:gd name="connsiteY541" fmla="*/ 4211 h 19998"/>
                <a:gd name="connsiteX542" fmla="*/ 18631 w 19998"/>
                <a:gd name="connsiteY542" fmla="*/ 4131 h 19998"/>
                <a:gd name="connsiteX543" fmla="*/ 18762 w 19998"/>
                <a:gd name="connsiteY543" fmla="*/ 4108 h 19998"/>
                <a:gd name="connsiteX544" fmla="*/ 18778 w 19998"/>
                <a:gd name="connsiteY544" fmla="*/ 4148 h 19998"/>
                <a:gd name="connsiteX545" fmla="*/ 18821 w 19998"/>
                <a:gd name="connsiteY545" fmla="*/ 4131 h 19998"/>
                <a:gd name="connsiteX546" fmla="*/ 18943 w 19998"/>
                <a:gd name="connsiteY546" fmla="*/ 4333 h 19998"/>
                <a:gd name="connsiteX547" fmla="*/ 19047 w 19998"/>
                <a:gd name="connsiteY547" fmla="*/ 4333 h 19998"/>
                <a:gd name="connsiteX548" fmla="*/ 19064 w 19998"/>
                <a:gd name="connsiteY548" fmla="*/ 4392 h 19998"/>
                <a:gd name="connsiteX549" fmla="*/ 19152 w 19998"/>
                <a:gd name="connsiteY549" fmla="*/ 4392 h 19998"/>
                <a:gd name="connsiteX550" fmla="*/ 19152 w 19998"/>
                <a:gd name="connsiteY550" fmla="*/ 4373 h 19998"/>
                <a:gd name="connsiteX551" fmla="*/ 19212 w 19998"/>
                <a:gd name="connsiteY551" fmla="*/ 4373 h 19998"/>
                <a:gd name="connsiteX552" fmla="*/ 19212 w 19998"/>
                <a:gd name="connsiteY552" fmla="*/ 4392 h 19998"/>
                <a:gd name="connsiteX553" fmla="*/ 19317 w 19998"/>
                <a:gd name="connsiteY553" fmla="*/ 4333 h 19998"/>
                <a:gd name="connsiteX554" fmla="*/ 19417 w 19998"/>
                <a:gd name="connsiteY554" fmla="*/ 4392 h 19998"/>
                <a:gd name="connsiteX555" fmla="*/ 19443 w 19998"/>
                <a:gd name="connsiteY555" fmla="*/ 4373 h 19998"/>
                <a:gd name="connsiteX556" fmla="*/ 19500 w 19998"/>
                <a:gd name="connsiteY556" fmla="*/ 4373 h 19998"/>
                <a:gd name="connsiteX557" fmla="*/ 19521 w 19998"/>
                <a:gd name="connsiteY557" fmla="*/ 4352 h 19998"/>
                <a:gd name="connsiteX558" fmla="*/ 19998 w 19998"/>
                <a:gd name="connsiteY558" fmla="*/ 4512 h 19998"/>
                <a:gd name="connsiteX559" fmla="*/ 19750 w 19998"/>
                <a:gd name="connsiteY559" fmla="*/ 4939 h 19998"/>
                <a:gd name="connsiteX560" fmla="*/ 19712 w 19998"/>
                <a:gd name="connsiteY560" fmla="*/ 4939 h 19998"/>
                <a:gd name="connsiteX561" fmla="*/ 19686 w 19998"/>
                <a:gd name="connsiteY561" fmla="*/ 5003 h 19998"/>
                <a:gd name="connsiteX562" fmla="*/ 19645 w 19998"/>
                <a:gd name="connsiteY562" fmla="*/ 5003 h 19998"/>
                <a:gd name="connsiteX563" fmla="*/ 19131 w 19998"/>
                <a:gd name="connsiteY563" fmla="*/ 6512 h 19998"/>
                <a:gd name="connsiteX564" fmla="*/ 19236 w 19998"/>
                <a:gd name="connsiteY564" fmla="*/ 7750 h 19998"/>
                <a:gd name="connsiteX565" fmla="*/ 19212 w 19998"/>
                <a:gd name="connsiteY565" fmla="*/ 7750 h 19998"/>
                <a:gd name="connsiteX566" fmla="*/ 19090 w 19998"/>
                <a:gd name="connsiteY566" fmla="*/ 7870 h 19998"/>
                <a:gd name="connsiteX567" fmla="*/ 19152 w 19998"/>
                <a:gd name="connsiteY567" fmla="*/ 7853 h 19998"/>
                <a:gd name="connsiteX568" fmla="*/ 19064 w 19998"/>
                <a:gd name="connsiteY568" fmla="*/ 7973 h 19998"/>
                <a:gd name="connsiteX569" fmla="*/ 18983 w 19998"/>
                <a:gd name="connsiteY569" fmla="*/ 7973 h 19998"/>
                <a:gd name="connsiteX570" fmla="*/ 18714 w 19998"/>
                <a:gd name="connsiteY570" fmla="*/ 8135 h 19998"/>
                <a:gd name="connsiteX571" fmla="*/ 18695 w 19998"/>
                <a:gd name="connsiteY571" fmla="*/ 8093 h 19998"/>
                <a:gd name="connsiteX572" fmla="*/ 18614 w 19998"/>
                <a:gd name="connsiteY572" fmla="*/ 7997 h 19998"/>
                <a:gd name="connsiteX573" fmla="*/ 18304 w 19998"/>
                <a:gd name="connsiteY57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74 w 19998"/>
                <a:gd name="connsiteY164" fmla="*/ 18327 h 19998"/>
                <a:gd name="connsiteX165" fmla="*/ 12196 w 19998"/>
                <a:gd name="connsiteY165" fmla="*/ 18592 h 19998"/>
                <a:gd name="connsiteX166" fmla="*/ 12158 w 19998"/>
                <a:gd name="connsiteY166" fmla="*/ 18571 h 19998"/>
                <a:gd name="connsiteX167" fmla="*/ 12115 w 19998"/>
                <a:gd name="connsiteY167" fmla="*/ 18550 h 19998"/>
                <a:gd name="connsiteX168" fmla="*/ 12196 w 19998"/>
                <a:gd name="connsiteY168" fmla="*/ 18837 h 19998"/>
                <a:gd name="connsiteX169" fmla="*/ 12255 w 19998"/>
                <a:gd name="connsiteY169" fmla="*/ 19528 h 19998"/>
                <a:gd name="connsiteX170" fmla="*/ 12360 w 19998"/>
                <a:gd name="connsiteY170" fmla="*/ 19650 h 19998"/>
                <a:gd name="connsiteX171" fmla="*/ 12443 w 19998"/>
                <a:gd name="connsiteY171" fmla="*/ 19749 h 19998"/>
                <a:gd name="connsiteX172" fmla="*/ 12279 w 19998"/>
                <a:gd name="connsiteY172" fmla="*/ 19772 h 19998"/>
                <a:gd name="connsiteX173" fmla="*/ 12215 w 19998"/>
                <a:gd name="connsiteY173" fmla="*/ 19669 h 19998"/>
                <a:gd name="connsiteX174" fmla="*/ 12158 w 19998"/>
                <a:gd name="connsiteY174" fmla="*/ 19690 h 19998"/>
                <a:gd name="connsiteX175" fmla="*/ 12010 w 19998"/>
                <a:gd name="connsiteY175" fmla="*/ 19669 h 19998"/>
                <a:gd name="connsiteX176" fmla="*/ 12010 w 19998"/>
                <a:gd name="connsiteY176" fmla="*/ 19706 h 19998"/>
                <a:gd name="connsiteX177" fmla="*/ 11927 w 19998"/>
                <a:gd name="connsiteY177" fmla="*/ 19690 h 19998"/>
                <a:gd name="connsiteX178" fmla="*/ 11741 w 19998"/>
                <a:gd name="connsiteY178" fmla="*/ 19810 h 19998"/>
                <a:gd name="connsiteX179" fmla="*/ 11577 w 19998"/>
                <a:gd name="connsiteY179" fmla="*/ 19810 h 19998"/>
                <a:gd name="connsiteX180" fmla="*/ 11577 w 19998"/>
                <a:gd name="connsiteY180" fmla="*/ 19875 h 19998"/>
                <a:gd name="connsiteX181" fmla="*/ 11388 w 19998"/>
                <a:gd name="connsiteY181" fmla="*/ 19934 h 19998"/>
                <a:gd name="connsiteX182" fmla="*/ 11348 w 19998"/>
                <a:gd name="connsiteY182" fmla="*/ 19998 h 19998"/>
                <a:gd name="connsiteX183" fmla="*/ 10645 w 19998"/>
                <a:gd name="connsiteY183" fmla="*/ 19810 h 19998"/>
                <a:gd name="connsiteX184" fmla="*/ 10441 w 19998"/>
                <a:gd name="connsiteY184" fmla="*/ 19955 h 19998"/>
                <a:gd name="connsiteX185" fmla="*/ 10295 w 19998"/>
                <a:gd name="connsiteY185" fmla="*/ 19732 h 19998"/>
                <a:gd name="connsiteX186" fmla="*/ 9964 w 19998"/>
                <a:gd name="connsiteY186" fmla="*/ 19626 h 19998"/>
                <a:gd name="connsiteX187" fmla="*/ 9990 w 19998"/>
                <a:gd name="connsiteY187" fmla="*/ 19467 h 19998"/>
                <a:gd name="connsiteX188" fmla="*/ 9533 w 19998"/>
                <a:gd name="connsiteY188" fmla="*/ 19262 h 19998"/>
                <a:gd name="connsiteX189" fmla="*/ 9452 w 19998"/>
                <a:gd name="connsiteY189" fmla="*/ 19368 h 19998"/>
                <a:gd name="connsiteX190" fmla="*/ 9288 w 19998"/>
                <a:gd name="connsiteY190" fmla="*/ 19076 h 19998"/>
                <a:gd name="connsiteX191" fmla="*/ 8935 w 19998"/>
                <a:gd name="connsiteY191" fmla="*/ 19076 h 19998"/>
                <a:gd name="connsiteX192" fmla="*/ 8478 w 19998"/>
                <a:gd name="connsiteY192" fmla="*/ 18837 h 19998"/>
                <a:gd name="connsiteX193" fmla="*/ 8357 w 19998"/>
                <a:gd name="connsiteY193" fmla="*/ 18820 h 19998"/>
                <a:gd name="connsiteX194" fmla="*/ 8169 w 19998"/>
                <a:gd name="connsiteY194" fmla="*/ 18773 h 19998"/>
                <a:gd name="connsiteX195" fmla="*/ 8128 w 19998"/>
                <a:gd name="connsiteY195" fmla="*/ 18820 h 19998"/>
                <a:gd name="connsiteX196" fmla="*/ 8128 w 19998"/>
                <a:gd name="connsiteY196" fmla="*/ 18957 h 19998"/>
                <a:gd name="connsiteX197" fmla="*/ 8150 w 19998"/>
                <a:gd name="connsiteY197" fmla="*/ 19142 h 19998"/>
                <a:gd name="connsiteX198" fmla="*/ 8007 w 19998"/>
                <a:gd name="connsiteY198" fmla="*/ 19119 h 19998"/>
                <a:gd name="connsiteX199" fmla="*/ 7676 w 19998"/>
                <a:gd name="connsiteY199" fmla="*/ 19119 h 19998"/>
                <a:gd name="connsiteX200" fmla="*/ 7511 w 19998"/>
                <a:gd name="connsiteY200" fmla="*/ 19159 h 19998"/>
                <a:gd name="connsiteX201" fmla="*/ 6892 w 19998"/>
                <a:gd name="connsiteY201" fmla="*/ 19102 h 19998"/>
                <a:gd name="connsiteX202" fmla="*/ 6730 w 19998"/>
                <a:gd name="connsiteY202" fmla="*/ 18877 h 19998"/>
                <a:gd name="connsiteX203" fmla="*/ 6599 w 19998"/>
                <a:gd name="connsiteY203" fmla="*/ 18837 h 19998"/>
                <a:gd name="connsiteX204" fmla="*/ 6478 w 19998"/>
                <a:gd name="connsiteY204" fmla="*/ 18731 h 19998"/>
                <a:gd name="connsiteX205" fmla="*/ 6254 w 19998"/>
                <a:gd name="connsiteY205" fmla="*/ 18858 h 19998"/>
                <a:gd name="connsiteX206" fmla="*/ 6149 w 19998"/>
                <a:gd name="connsiteY206" fmla="*/ 18773 h 19998"/>
                <a:gd name="connsiteX207" fmla="*/ 6066 w 19998"/>
                <a:gd name="connsiteY207" fmla="*/ 18877 h 19998"/>
                <a:gd name="connsiteX208" fmla="*/ 5861 w 19998"/>
                <a:gd name="connsiteY208" fmla="*/ 18632 h 19998"/>
                <a:gd name="connsiteX209" fmla="*/ 5732 w 19998"/>
                <a:gd name="connsiteY209" fmla="*/ 18447 h 19998"/>
                <a:gd name="connsiteX210" fmla="*/ 5075 w 19998"/>
                <a:gd name="connsiteY210" fmla="*/ 18310 h 19998"/>
                <a:gd name="connsiteX211" fmla="*/ 4806 w 19998"/>
                <a:gd name="connsiteY211" fmla="*/ 18165 h 19998"/>
                <a:gd name="connsiteX212" fmla="*/ 4725 w 19998"/>
                <a:gd name="connsiteY212" fmla="*/ 18247 h 19998"/>
                <a:gd name="connsiteX213" fmla="*/ 4515 w 19998"/>
                <a:gd name="connsiteY213" fmla="*/ 18101 h 19998"/>
                <a:gd name="connsiteX214" fmla="*/ 4684 w 19998"/>
                <a:gd name="connsiteY214" fmla="*/ 17737 h 19998"/>
                <a:gd name="connsiteX215" fmla="*/ 4415 w 19998"/>
                <a:gd name="connsiteY215" fmla="*/ 17634 h 19998"/>
                <a:gd name="connsiteX216" fmla="*/ 4294 w 19998"/>
                <a:gd name="connsiteY216" fmla="*/ 17594 h 19998"/>
                <a:gd name="connsiteX217" fmla="*/ 4103 w 19998"/>
                <a:gd name="connsiteY217" fmla="*/ 17617 h 19998"/>
                <a:gd name="connsiteX218" fmla="*/ 4063 w 19998"/>
                <a:gd name="connsiteY218" fmla="*/ 17495 h 19998"/>
                <a:gd name="connsiteX219" fmla="*/ 4025 w 19998"/>
                <a:gd name="connsiteY219" fmla="*/ 17432 h 19998"/>
                <a:gd name="connsiteX220" fmla="*/ 4251 w 19998"/>
                <a:gd name="connsiteY220" fmla="*/ 17389 h 19998"/>
                <a:gd name="connsiteX221" fmla="*/ 4251 w 19998"/>
                <a:gd name="connsiteY221" fmla="*/ 17373 h 19998"/>
                <a:gd name="connsiteX222" fmla="*/ 4499 w 19998"/>
                <a:gd name="connsiteY222" fmla="*/ 17084 h 19998"/>
                <a:gd name="connsiteX223" fmla="*/ 5037 w 19998"/>
                <a:gd name="connsiteY223" fmla="*/ 14969 h 19998"/>
                <a:gd name="connsiteX224" fmla="*/ 5011 w 19998"/>
                <a:gd name="connsiteY224" fmla="*/ 14767 h 19998"/>
                <a:gd name="connsiteX225" fmla="*/ 5218 w 19998"/>
                <a:gd name="connsiteY225" fmla="*/ 14525 h 19998"/>
                <a:gd name="connsiteX226" fmla="*/ 5427 w 19998"/>
                <a:gd name="connsiteY226" fmla="*/ 14583 h 19998"/>
                <a:gd name="connsiteX227" fmla="*/ 5444 w 19998"/>
                <a:gd name="connsiteY227" fmla="*/ 14525 h 19998"/>
                <a:gd name="connsiteX228" fmla="*/ 5387 w 19998"/>
                <a:gd name="connsiteY228" fmla="*/ 14464 h 19998"/>
                <a:gd name="connsiteX229" fmla="*/ 5427 w 19998"/>
                <a:gd name="connsiteY229" fmla="*/ 14485 h 19998"/>
                <a:gd name="connsiteX230" fmla="*/ 5427 w 19998"/>
                <a:gd name="connsiteY230" fmla="*/ 14464 h 19998"/>
                <a:gd name="connsiteX231" fmla="*/ 5218 w 19998"/>
                <a:gd name="connsiteY231" fmla="*/ 14318 h 19998"/>
                <a:gd name="connsiteX232" fmla="*/ 5075 w 19998"/>
                <a:gd name="connsiteY232" fmla="*/ 14647 h 19998"/>
                <a:gd name="connsiteX233" fmla="*/ 5037 w 19998"/>
                <a:gd name="connsiteY233" fmla="*/ 14623 h 19998"/>
                <a:gd name="connsiteX234" fmla="*/ 5427 w 19998"/>
                <a:gd name="connsiteY234" fmla="*/ 12509 h 19998"/>
                <a:gd name="connsiteX235" fmla="*/ 5470 w 19998"/>
                <a:gd name="connsiteY235" fmla="*/ 12492 h 19998"/>
                <a:gd name="connsiteX236" fmla="*/ 5511 w 19998"/>
                <a:gd name="connsiteY236" fmla="*/ 12548 h 19998"/>
                <a:gd name="connsiteX237" fmla="*/ 5961 w 19998"/>
                <a:gd name="connsiteY237" fmla="*/ 13284 h 19998"/>
                <a:gd name="connsiteX238" fmla="*/ 6352 w 19998"/>
                <a:gd name="connsiteY238" fmla="*/ 14017 h 19998"/>
                <a:gd name="connsiteX239" fmla="*/ 6352 w 19998"/>
                <a:gd name="connsiteY239" fmla="*/ 13808 h 19998"/>
                <a:gd name="connsiteX240" fmla="*/ 6001 w 19998"/>
                <a:gd name="connsiteY240" fmla="*/ 13058 h 19998"/>
                <a:gd name="connsiteX241" fmla="*/ 5675 w 19998"/>
                <a:gd name="connsiteY241" fmla="*/ 12532 h 19998"/>
                <a:gd name="connsiteX242" fmla="*/ 5551 w 19998"/>
                <a:gd name="connsiteY242" fmla="*/ 12410 h 19998"/>
                <a:gd name="connsiteX243" fmla="*/ 5258 w 19998"/>
                <a:gd name="connsiteY243" fmla="*/ 12227 h 19998"/>
                <a:gd name="connsiteX244" fmla="*/ 5242 w 19998"/>
                <a:gd name="connsiteY244" fmla="*/ 12243 h 19998"/>
                <a:gd name="connsiteX245" fmla="*/ 5175 w 19998"/>
                <a:gd name="connsiteY245" fmla="*/ 11961 h 19998"/>
                <a:gd name="connsiteX246" fmla="*/ 5363 w 19998"/>
                <a:gd name="connsiteY246" fmla="*/ 11961 h 19998"/>
                <a:gd name="connsiteX247" fmla="*/ 5487 w 19998"/>
                <a:gd name="connsiteY247" fmla="*/ 11653 h 19998"/>
                <a:gd name="connsiteX248" fmla="*/ 5470 w 19998"/>
                <a:gd name="connsiteY248" fmla="*/ 11653 h 19998"/>
                <a:gd name="connsiteX249" fmla="*/ 5470 w 19998"/>
                <a:gd name="connsiteY249" fmla="*/ 11637 h 19998"/>
                <a:gd name="connsiteX250" fmla="*/ 5444 w 19998"/>
                <a:gd name="connsiteY250" fmla="*/ 11268 h 19998"/>
                <a:gd name="connsiteX251" fmla="*/ 5339 w 19998"/>
                <a:gd name="connsiteY251" fmla="*/ 11146 h 19998"/>
                <a:gd name="connsiteX252" fmla="*/ 5251 w 19998"/>
                <a:gd name="connsiteY252" fmla="*/ 10849 h 19998"/>
                <a:gd name="connsiteX253" fmla="*/ 4784 w 19998"/>
                <a:gd name="connsiteY253" fmla="*/ 10539 h 19998"/>
                <a:gd name="connsiteX254" fmla="*/ 4603 w 19998"/>
                <a:gd name="connsiteY254" fmla="*/ 10497 h 19998"/>
                <a:gd name="connsiteX255" fmla="*/ 4620 w 19998"/>
                <a:gd name="connsiteY255" fmla="*/ 10476 h 19998"/>
                <a:gd name="connsiteX256" fmla="*/ 3877 w 19998"/>
                <a:gd name="connsiteY256" fmla="*/ 9395 h 19998"/>
                <a:gd name="connsiteX257" fmla="*/ 3941 w 19998"/>
                <a:gd name="connsiteY257" fmla="*/ 9353 h 19998"/>
                <a:gd name="connsiteX258" fmla="*/ 3918 w 19998"/>
                <a:gd name="connsiteY258" fmla="*/ 9353 h 19998"/>
                <a:gd name="connsiteX259" fmla="*/ 4168 w 19998"/>
                <a:gd name="connsiteY259" fmla="*/ 9071 h 19998"/>
                <a:gd name="connsiteX260" fmla="*/ 3753 w 19998"/>
                <a:gd name="connsiteY260" fmla="*/ 8829 h 19998"/>
                <a:gd name="connsiteX261" fmla="*/ 3899 w 19998"/>
                <a:gd name="connsiteY261" fmla="*/ 8645 h 19998"/>
                <a:gd name="connsiteX262" fmla="*/ 3899 w 19998"/>
                <a:gd name="connsiteY262" fmla="*/ 8521 h 19998"/>
                <a:gd name="connsiteX263" fmla="*/ 4472 w 19998"/>
                <a:gd name="connsiteY263" fmla="*/ 8666 h 19998"/>
                <a:gd name="connsiteX264" fmla="*/ 3877 w 19998"/>
                <a:gd name="connsiteY264" fmla="*/ 8457 h 19998"/>
                <a:gd name="connsiteX265" fmla="*/ 3689 w 19998"/>
                <a:gd name="connsiteY265" fmla="*/ 8587 h 19998"/>
                <a:gd name="connsiteX266" fmla="*/ 3360 w 19998"/>
                <a:gd name="connsiteY266" fmla="*/ 8401 h 19998"/>
                <a:gd name="connsiteX267" fmla="*/ 3303 w 19998"/>
                <a:gd name="connsiteY267" fmla="*/ 8239 h 19998"/>
                <a:gd name="connsiteX268" fmla="*/ 3465 w 19998"/>
                <a:gd name="connsiteY268" fmla="*/ 8077 h 19998"/>
                <a:gd name="connsiteX269" fmla="*/ 3344 w 19998"/>
                <a:gd name="connsiteY269" fmla="*/ 7910 h 19998"/>
                <a:gd name="connsiteX270" fmla="*/ 2844 w 19998"/>
                <a:gd name="connsiteY270" fmla="*/ 7933 h 19998"/>
                <a:gd name="connsiteX271" fmla="*/ 3115 w 19998"/>
                <a:gd name="connsiteY271" fmla="*/ 7651 h 19998"/>
                <a:gd name="connsiteX272" fmla="*/ 2477 w 19998"/>
                <a:gd name="connsiteY272" fmla="*/ 7750 h 19998"/>
                <a:gd name="connsiteX273" fmla="*/ 2477 w 19998"/>
                <a:gd name="connsiteY273" fmla="*/ 7973 h 19998"/>
                <a:gd name="connsiteX274" fmla="*/ 2127 w 19998"/>
                <a:gd name="connsiteY274" fmla="*/ 7442 h 19998"/>
                <a:gd name="connsiteX275" fmla="*/ 1831 w 19998"/>
                <a:gd name="connsiteY275" fmla="*/ 7261 h 19998"/>
                <a:gd name="connsiteX276" fmla="*/ 1260 w 19998"/>
                <a:gd name="connsiteY276" fmla="*/ 6996 h 19998"/>
                <a:gd name="connsiteX277" fmla="*/ 1276 w 19998"/>
                <a:gd name="connsiteY277" fmla="*/ 6975 h 19998"/>
                <a:gd name="connsiteX278" fmla="*/ 1260 w 19998"/>
                <a:gd name="connsiteY278" fmla="*/ 6958 h 19998"/>
                <a:gd name="connsiteX279" fmla="*/ 1172 w 19998"/>
                <a:gd name="connsiteY279" fmla="*/ 6892 h 19998"/>
                <a:gd name="connsiteX280" fmla="*/ 886 w 19998"/>
                <a:gd name="connsiteY280" fmla="*/ 6975 h 19998"/>
                <a:gd name="connsiteX281" fmla="*/ 679 w 19998"/>
                <a:gd name="connsiteY281" fmla="*/ 7099 h 19998"/>
                <a:gd name="connsiteX282" fmla="*/ 533 w 19998"/>
                <a:gd name="connsiteY282" fmla="*/ 7078 h 19998"/>
                <a:gd name="connsiteX283" fmla="*/ 533 w 19998"/>
                <a:gd name="connsiteY283" fmla="*/ 7022 h 19998"/>
                <a:gd name="connsiteX284" fmla="*/ 574 w 19998"/>
                <a:gd name="connsiteY284" fmla="*/ 6996 h 19998"/>
                <a:gd name="connsiteX285" fmla="*/ 305 w 19998"/>
                <a:gd name="connsiteY285" fmla="*/ 6568 h 19998"/>
                <a:gd name="connsiteX286" fmla="*/ 264 w 19998"/>
                <a:gd name="connsiteY286" fmla="*/ 6594 h 19998"/>
                <a:gd name="connsiteX287" fmla="*/ 164 w 19998"/>
                <a:gd name="connsiteY287" fmla="*/ 6528 h 19998"/>
                <a:gd name="connsiteX288" fmla="*/ 0 w 19998"/>
                <a:gd name="connsiteY288" fmla="*/ 6490 h 19998"/>
                <a:gd name="connsiteX289" fmla="*/ 17 w 19998"/>
                <a:gd name="connsiteY289" fmla="*/ 6465 h 19998"/>
                <a:gd name="connsiteX290" fmla="*/ 57 w 19998"/>
                <a:gd name="connsiteY290" fmla="*/ 6465 h 19998"/>
                <a:gd name="connsiteX291" fmla="*/ 695 w 19998"/>
                <a:gd name="connsiteY291" fmla="*/ 6408 h 19998"/>
                <a:gd name="connsiteX292" fmla="*/ 760 w 19998"/>
                <a:gd name="connsiteY292" fmla="*/ 6262 h 19998"/>
                <a:gd name="connsiteX293" fmla="*/ 433 w 19998"/>
                <a:gd name="connsiteY293" fmla="*/ 6084 h 19998"/>
                <a:gd name="connsiteX294" fmla="*/ 348 w 19998"/>
                <a:gd name="connsiteY294" fmla="*/ 6204 h 19998"/>
                <a:gd name="connsiteX295" fmla="*/ 329 w 19998"/>
                <a:gd name="connsiteY295" fmla="*/ 6204 h 19998"/>
                <a:gd name="connsiteX296" fmla="*/ 305 w 19998"/>
                <a:gd name="connsiteY296" fmla="*/ 6060 h 19998"/>
                <a:gd name="connsiteX297" fmla="*/ 348 w 19998"/>
                <a:gd name="connsiteY297" fmla="*/ 6044 h 19998"/>
                <a:gd name="connsiteX298" fmla="*/ 348 w 19998"/>
                <a:gd name="connsiteY298" fmla="*/ 5997 h 19998"/>
                <a:gd name="connsiteX299" fmla="*/ 248 w 19998"/>
                <a:gd name="connsiteY299" fmla="*/ 5997 h 19998"/>
                <a:gd name="connsiteX300" fmla="*/ 221 w 19998"/>
                <a:gd name="connsiteY300" fmla="*/ 5938 h 19998"/>
                <a:gd name="connsiteX301" fmla="*/ 329 w 19998"/>
                <a:gd name="connsiteY301" fmla="*/ 5938 h 19998"/>
                <a:gd name="connsiteX302" fmla="*/ 348 w 19998"/>
                <a:gd name="connsiteY302" fmla="*/ 5818 h 19998"/>
                <a:gd name="connsiteX303" fmla="*/ 391 w 19998"/>
                <a:gd name="connsiteY303" fmla="*/ 5818 h 19998"/>
                <a:gd name="connsiteX304" fmla="*/ 369 w 19998"/>
                <a:gd name="connsiteY304" fmla="*/ 5917 h 19998"/>
                <a:gd name="connsiteX305" fmla="*/ 433 w 19998"/>
                <a:gd name="connsiteY305" fmla="*/ 5877 h 19998"/>
                <a:gd name="connsiteX306" fmla="*/ 433 w 19998"/>
                <a:gd name="connsiteY306" fmla="*/ 5898 h 19998"/>
                <a:gd name="connsiteX307" fmla="*/ 410 w 19998"/>
                <a:gd name="connsiteY307" fmla="*/ 5917 h 19998"/>
                <a:gd name="connsiteX308" fmla="*/ 555 w 19998"/>
                <a:gd name="connsiteY308" fmla="*/ 5938 h 19998"/>
                <a:gd name="connsiteX309" fmla="*/ 555 w 19998"/>
                <a:gd name="connsiteY309" fmla="*/ 5955 h 19998"/>
                <a:gd name="connsiteX310" fmla="*/ 738 w 19998"/>
                <a:gd name="connsiteY310" fmla="*/ 5938 h 19998"/>
                <a:gd name="connsiteX311" fmla="*/ 695 w 19998"/>
                <a:gd name="connsiteY311" fmla="*/ 5835 h 19998"/>
                <a:gd name="connsiteX312" fmla="*/ 655 w 19998"/>
                <a:gd name="connsiteY312" fmla="*/ 5835 h 19998"/>
                <a:gd name="connsiteX313" fmla="*/ 598 w 19998"/>
                <a:gd name="connsiteY313" fmla="*/ 5736 h 19998"/>
                <a:gd name="connsiteX314" fmla="*/ 141 w 19998"/>
                <a:gd name="connsiteY314" fmla="*/ 5778 h 19998"/>
                <a:gd name="connsiteX315" fmla="*/ 141 w 19998"/>
                <a:gd name="connsiteY315" fmla="*/ 5795 h 19998"/>
                <a:gd name="connsiteX316" fmla="*/ 17 w 19998"/>
                <a:gd name="connsiteY316" fmla="*/ 5818 h 19998"/>
                <a:gd name="connsiteX317" fmla="*/ 141 w 19998"/>
                <a:gd name="connsiteY317" fmla="*/ 5287 h 19998"/>
                <a:gd name="connsiteX318" fmla="*/ 181 w 19998"/>
                <a:gd name="connsiteY318" fmla="*/ 5268 h 19998"/>
                <a:gd name="connsiteX319" fmla="*/ 348 w 19998"/>
                <a:gd name="connsiteY319" fmla="*/ 5247 h 19998"/>
                <a:gd name="connsiteX320" fmla="*/ 450 w 19998"/>
                <a:gd name="connsiteY320" fmla="*/ 5149 h 19998"/>
                <a:gd name="connsiteX321" fmla="*/ 617 w 19998"/>
                <a:gd name="connsiteY321" fmla="*/ 5149 h 19998"/>
                <a:gd name="connsiteX322" fmla="*/ 803 w 19998"/>
                <a:gd name="connsiteY322" fmla="*/ 5085 h 19998"/>
                <a:gd name="connsiteX323" fmla="*/ 826 w 19998"/>
                <a:gd name="connsiteY323" fmla="*/ 5106 h 19998"/>
                <a:gd name="connsiteX324" fmla="*/ 803 w 19998"/>
                <a:gd name="connsiteY324" fmla="*/ 5149 h 19998"/>
                <a:gd name="connsiteX325" fmla="*/ 1276 w 19998"/>
                <a:gd name="connsiteY325" fmla="*/ 5022 h 19998"/>
                <a:gd name="connsiteX326" fmla="*/ 1276 w 19998"/>
                <a:gd name="connsiteY326" fmla="*/ 5003 h 19998"/>
                <a:gd name="connsiteX327" fmla="*/ 1276 w 19998"/>
                <a:gd name="connsiteY327" fmla="*/ 5022 h 19998"/>
                <a:gd name="connsiteX328" fmla="*/ 1298 w 19998"/>
                <a:gd name="connsiteY328" fmla="*/ 5022 h 19998"/>
                <a:gd name="connsiteX329" fmla="*/ 1341 w 19998"/>
                <a:gd name="connsiteY329" fmla="*/ 5165 h 19998"/>
                <a:gd name="connsiteX330" fmla="*/ 1524 w 19998"/>
                <a:gd name="connsiteY330" fmla="*/ 5069 h 19998"/>
                <a:gd name="connsiteX331" fmla="*/ 1562 w 19998"/>
                <a:gd name="connsiteY331" fmla="*/ 5069 h 19998"/>
                <a:gd name="connsiteX332" fmla="*/ 1815 w 19998"/>
                <a:gd name="connsiteY332" fmla="*/ 5125 h 19998"/>
                <a:gd name="connsiteX333" fmla="*/ 1936 w 19998"/>
                <a:gd name="connsiteY333" fmla="*/ 5165 h 19998"/>
                <a:gd name="connsiteX334" fmla="*/ 1936 w 19998"/>
                <a:gd name="connsiteY334" fmla="*/ 5149 h 19998"/>
                <a:gd name="connsiteX335" fmla="*/ 1979 w 19998"/>
                <a:gd name="connsiteY335" fmla="*/ 5003 h 19998"/>
                <a:gd name="connsiteX336" fmla="*/ 1936 w 19998"/>
                <a:gd name="connsiteY336" fmla="*/ 4939 h 19998"/>
                <a:gd name="connsiteX337" fmla="*/ 2103 w 19998"/>
                <a:gd name="connsiteY337" fmla="*/ 4820 h 19998"/>
                <a:gd name="connsiteX338" fmla="*/ 2496 w 19998"/>
                <a:gd name="connsiteY338" fmla="*/ 4777 h 19998"/>
                <a:gd name="connsiteX339" fmla="*/ 2536 w 19998"/>
                <a:gd name="connsiteY339" fmla="*/ 4860 h 19998"/>
                <a:gd name="connsiteX340" fmla="*/ 2722 w 19998"/>
                <a:gd name="connsiteY340" fmla="*/ 4761 h 19998"/>
                <a:gd name="connsiteX341" fmla="*/ 2722 w 19998"/>
                <a:gd name="connsiteY341" fmla="*/ 4900 h 19998"/>
                <a:gd name="connsiteX342" fmla="*/ 2805 w 19998"/>
                <a:gd name="connsiteY342" fmla="*/ 4923 h 19998"/>
                <a:gd name="connsiteX343" fmla="*/ 2970 w 19998"/>
                <a:gd name="connsiteY343" fmla="*/ 5189 h 19998"/>
                <a:gd name="connsiteX344" fmla="*/ 3256 w 19998"/>
                <a:gd name="connsiteY344" fmla="*/ 5673 h 19998"/>
                <a:gd name="connsiteX345" fmla="*/ 3608 w 19998"/>
                <a:gd name="connsiteY345" fmla="*/ 5391 h 19998"/>
                <a:gd name="connsiteX346" fmla="*/ 3860 w 19998"/>
                <a:gd name="connsiteY346" fmla="*/ 5268 h 19998"/>
                <a:gd name="connsiteX347" fmla="*/ 3999 w 19998"/>
                <a:gd name="connsiteY347" fmla="*/ 5534 h 19998"/>
                <a:gd name="connsiteX348" fmla="*/ 4351 w 19998"/>
                <a:gd name="connsiteY348" fmla="*/ 5351 h 19998"/>
                <a:gd name="connsiteX349" fmla="*/ 4580 w 19998"/>
                <a:gd name="connsiteY349" fmla="*/ 5268 h 19998"/>
                <a:gd name="connsiteX350" fmla="*/ 4580 w 19998"/>
                <a:gd name="connsiteY350" fmla="*/ 5471 h 19998"/>
                <a:gd name="connsiteX351" fmla="*/ 4994 w 19998"/>
                <a:gd name="connsiteY351" fmla="*/ 5449 h 19998"/>
                <a:gd name="connsiteX352" fmla="*/ 5323 w 19998"/>
                <a:gd name="connsiteY352" fmla="*/ 5471 h 19998"/>
                <a:gd name="connsiteX353" fmla="*/ 5242 w 19998"/>
                <a:gd name="connsiteY353" fmla="*/ 5407 h 19998"/>
                <a:gd name="connsiteX354" fmla="*/ 4994 w 19998"/>
                <a:gd name="connsiteY354" fmla="*/ 5003 h 19998"/>
                <a:gd name="connsiteX355" fmla="*/ 4970 w 19998"/>
                <a:gd name="connsiteY355" fmla="*/ 5003 h 19998"/>
                <a:gd name="connsiteX356" fmla="*/ 5054 w 19998"/>
                <a:gd name="connsiteY356" fmla="*/ 4618 h 19998"/>
                <a:gd name="connsiteX357" fmla="*/ 5054 w 19998"/>
                <a:gd name="connsiteY357" fmla="*/ 4601 h 19998"/>
                <a:gd name="connsiteX358" fmla="*/ 5037 w 19998"/>
                <a:gd name="connsiteY358" fmla="*/ 4618 h 19998"/>
                <a:gd name="connsiteX359" fmla="*/ 5011 w 19998"/>
                <a:gd name="connsiteY359" fmla="*/ 4131 h 19998"/>
                <a:gd name="connsiteX360" fmla="*/ 4642 w 19998"/>
                <a:gd name="connsiteY360" fmla="*/ 3335 h 19998"/>
                <a:gd name="connsiteX361" fmla="*/ 4663 w 19998"/>
                <a:gd name="connsiteY361" fmla="*/ 3092 h 19998"/>
                <a:gd name="connsiteX362" fmla="*/ 4563 w 19998"/>
                <a:gd name="connsiteY362" fmla="*/ 3050 h 19998"/>
                <a:gd name="connsiteX363" fmla="*/ 4684 w 19998"/>
                <a:gd name="connsiteY363" fmla="*/ 2947 h 19998"/>
                <a:gd name="connsiteX364" fmla="*/ 5242 w 19998"/>
                <a:gd name="connsiteY364" fmla="*/ 3092 h 19998"/>
                <a:gd name="connsiteX365" fmla="*/ 5258 w 19998"/>
                <a:gd name="connsiteY365" fmla="*/ 3029 h 19998"/>
                <a:gd name="connsiteX366" fmla="*/ 5570 w 19998"/>
                <a:gd name="connsiteY366" fmla="*/ 3050 h 19998"/>
                <a:gd name="connsiteX367" fmla="*/ 5632 w 19998"/>
                <a:gd name="connsiteY367" fmla="*/ 3252 h 19998"/>
                <a:gd name="connsiteX368" fmla="*/ 5592 w 19998"/>
                <a:gd name="connsiteY368" fmla="*/ 3252 h 19998"/>
                <a:gd name="connsiteX369" fmla="*/ 5570 w 19998"/>
                <a:gd name="connsiteY369" fmla="*/ 3316 h 19998"/>
                <a:gd name="connsiteX370" fmla="*/ 5511 w 19998"/>
                <a:gd name="connsiteY370" fmla="*/ 3316 h 19998"/>
                <a:gd name="connsiteX371" fmla="*/ 5675 w 19998"/>
                <a:gd name="connsiteY371" fmla="*/ 3800 h 19998"/>
                <a:gd name="connsiteX372" fmla="*/ 5649 w 19998"/>
                <a:gd name="connsiteY372" fmla="*/ 3826 h 19998"/>
                <a:gd name="connsiteX373" fmla="*/ 5732 w 19998"/>
                <a:gd name="connsiteY373" fmla="*/ 3842 h 19998"/>
                <a:gd name="connsiteX374" fmla="*/ 5713 w 19998"/>
                <a:gd name="connsiteY374" fmla="*/ 3842 h 19998"/>
                <a:gd name="connsiteX375" fmla="*/ 5732 w 19998"/>
                <a:gd name="connsiteY375" fmla="*/ 3882 h 19998"/>
                <a:gd name="connsiteX376" fmla="*/ 5775 w 19998"/>
                <a:gd name="connsiteY376" fmla="*/ 3882 h 19998"/>
                <a:gd name="connsiteX377" fmla="*/ 5861 w 19998"/>
                <a:gd name="connsiteY377" fmla="*/ 3762 h 19998"/>
                <a:gd name="connsiteX378" fmla="*/ 6499 w 19998"/>
                <a:gd name="connsiteY378" fmla="*/ 3906 h 19998"/>
                <a:gd name="connsiteX379" fmla="*/ 7611 w 19998"/>
                <a:gd name="connsiteY379" fmla="*/ 3826 h 19998"/>
                <a:gd name="connsiteX380" fmla="*/ 7923 w 19998"/>
                <a:gd name="connsiteY380" fmla="*/ 3722 h 19998"/>
                <a:gd name="connsiteX381" fmla="*/ 8045 w 19998"/>
                <a:gd name="connsiteY381" fmla="*/ 3703 h 19998"/>
                <a:gd name="connsiteX382" fmla="*/ 7611 w 19998"/>
                <a:gd name="connsiteY382" fmla="*/ 3600 h 19998"/>
                <a:gd name="connsiteX383" fmla="*/ 7611 w 19998"/>
                <a:gd name="connsiteY383" fmla="*/ 3581 h 19998"/>
                <a:gd name="connsiteX384" fmla="*/ 7799 w 19998"/>
                <a:gd name="connsiteY384" fmla="*/ 3092 h 19998"/>
                <a:gd name="connsiteX385" fmla="*/ 9574 w 19998"/>
                <a:gd name="connsiteY385" fmla="*/ 2317 h 19998"/>
                <a:gd name="connsiteX386" fmla="*/ 9843 w 19998"/>
                <a:gd name="connsiteY386" fmla="*/ 1993 h 19998"/>
                <a:gd name="connsiteX387" fmla="*/ 9902 w 19998"/>
                <a:gd name="connsiteY387" fmla="*/ 2051 h 19998"/>
                <a:gd name="connsiteX388" fmla="*/ 10031 w 19998"/>
                <a:gd name="connsiteY388" fmla="*/ 2051 h 19998"/>
                <a:gd name="connsiteX389" fmla="*/ 9964 w 19998"/>
                <a:gd name="connsiteY389" fmla="*/ 1972 h 19998"/>
                <a:gd name="connsiteX390" fmla="*/ 9943 w 19998"/>
                <a:gd name="connsiteY390" fmla="*/ 1993 h 19998"/>
                <a:gd name="connsiteX391" fmla="*/ 9843 w 19998"/>
                <a:gd name="connsiteY391" fmla="*/ 1645 h 19998"/>
                <a:gd name="connsiteX392" fmla="*/ 9902 w 19998"/>
                <a:gd name="connsiteY392" fmla="*/ 1645 h 19998"/>
                <a:gd name="connsiteX393" fmla="*/ 9902 w 19998"/>
                <a:gd name="connsiteY393" fmla="*/ 1628 h 19998"/>
                <a:gd name="connsiteX394" fmla="*/ 9902 w 19998"/>
                <a:gd name="connsiteY394" fmla="*/ 1607 h 19998"/>
                <a:gd name="connsiteX395" fmla="*/ 9843 w 19998"/>
                <a:gd name="connsiteY395" fmla="*/ 1542 h 19998"/>
                <a:gd name="connsiteX396" fmla="*/ 9886 w 19998"/>
                <a:gd name="connsiteY396" fmla="*/ 1260 h 19998"/>
                <a:gd name="connsiteX397" fmla="*/ 9926 w 19998"/>
                <a:gd name="connsiteY397" fmla="*/ 1243 h 19998"/>
                <a:gd name="connsiteX398" fmla="*/ 9886 w 19998"/>
                <a:gd name="connsiteY398" fmla="*/ 815 h 19998"/>
                <a:gd name="connsiteX399" fmla="*/ 9902 w 19998"/>
                <a:gd name="connsiteY399" fmla="*/ 815 h 19998"/>
                <a:gd name="connsiteX400" fmla="*/ 9886 w 19998"/>
                <a:gd name="connsiteY400" fmla="*/ 484 h 19998"/>
                <a:gd name="connsiteX401" fmla="*/ 10645 w 19998"/>
                <a:gd name="connsiteY401" fmla="*/ 186 h 19998"/>
                <a:gd name="connsiteX402" fmla="*/ 11307 w 19998"/>
                <a:gd name="connsiteY402" fmla="*/ 0 h 19998"/>
                <a:gd name="connsiteX403" fmla="*/ 11431 w 19998"/>
                <a:gd name="connsiteY403" fmla="*/ 324 h 19998"/>
                <a:gd name="connsiteX404" fmla="*/ 11431 w 19998"/>
                <a:gd name="connsiteY404" fmla="*/ 630 h 19998"/>
                <a:gd name="connsiteX405" fmla="*/ 11577 w 19998"/>
                <a:gd name="connsiteY405" fmla="*/ 630 h 19998"/>
                <a:gd name="connsiteX406" fmla="*/ 11700 w 19998"/>
                <a:gd name="connsiteY406" fmla="*/ 832 h 19998"/>
                <a:gd name="connsiteX407" fmla="*/ 11822 w 19998"/>
                <a:gd name="connsiteY407" fmla="*/ 895 h 19998"/>
                <a:gd name="connsiteX408" fmla="*/ 12158 w 19998"/>
                <a:gd name="connsiteY408" fmla="*/ 670 h 19998"/>
                <a:gd name="connsiteX409" fmla="*/ 12279 w 19998"/>
                <a:gd name="connsiteY409" fmla="*/ 792 h 19998"/>
                <a:gd name="connsiteX410" fmla="*/ 12255 w 19998"/>
                <a:gd name="connsiteY410" fmla="*/ 815 h 19998"/>
                <a:gd name="connsiteX411" fmla="*/ 12360 w 19998"/>
                <a:gd name="connsiteY411" fmla="*/ 895 h 19998"/>
                <a:gd name="connsiteX412" fmla="*/ 12360 w 19998"/>
                <a:gd name="connsiteY412" fmla="*/ 912 h 19998"/>
                <a:gd name="connsiteX413" fmla="*/ 12339 w 19998"/>
                <a:gd name="connsiteY413" fmla="*/ 935 h 19998"/>
                <a:gd name="connsiteX414" fmla="*/ 12548 w 19998"/>
                <a:gd name="connsiteY414" fmla="*/ 1342 h 19998"/>
                <a:gd name="connsiteX415" fmla="*/ 12753 w 19998"/>
                <a:gd name="connsiteY415" fmla="*/ 1260 h 19998"/>
                <a:gd name="connsiteX416" fmla="*/ 12729 w 19998"/>
                <a:gd name="connsiteY416" fmla="*/ 1363 h 19998"/>
                <a:gd name="connsiteX417" fmla="*/ 12834 w 19998"/>
                <a:gd name="connsiteY417" fmla="*/ 1323 h 19998"/>
                <a:gd name="connsiteX418" fmla="*/ 12853 w 19998"/>
                <a:gd name="connsiteY418" fmla="*/ 1342 h 19998"/>
                <a:gd name="connsiteX419" fmla="*/ 12901 w 19998"/>
                <a:gd name="connsiteY419" fmla="*/ 1342 h 19998"/>
                <a:gd name="connsiteX420" fmla="*/ 13039 w 19998"/>
                <a:gd name="connsiteY420" fmla="*/ 1769 h 19998"/>
                <a:gd name="connsiteX421" fmla="*/ 13039 w 19998"/>
                <a:gd name="connsiteY421" fmla="*/ 1751 h 19998"/>
                <a:gd name="connsiteX422" fmla="*/ 13065 w 19998"/>
                <a:gd name="connsiteY422" fmla="*/ 1751 h 19998"/>
                <a:gd name="connsiteX423" fmla="*/ 13082 w 19998"/>
                <a:gd name="connsiteY423" fmla="*/ 1671 h 19998"/>
                <a:gd name="connsiteX424" fmla="*/ 13186 w 19998"/>
                <a:gd name="connsiteY424" fmla="*/ 1645 h 19998"/>
                <a:gd name="connsiteX425" fmla="*/ 13203 w 19998"/>
                <a:gd name="connsiteY425" fmla="*/ 1671 h 19998"/>
                <a:gd name="connsiteX426" fmla="*/ 13203 w 19998"/>
                <a:gd name="connsiteY426" fmla="*/ 1645 h 19998"/>
                <a:gd name="connsiteX427" fmla="*/ 13267 w 19998"/>
                <a:gd name="connsiteY427" fmla="*/ 1645 h 19998"/>
                <a:gd name="connsiteX428" fmla="*/ 13267 w 19998"/>
                <a:gd name="connsiteY428" fmla="*/ 1671 h 19998"/>
                <a:gd name="connsiteX429" fmla="*/ 13308 w 19998"/>
                <a:gd name="connsiteY429" fmla="*/ 1687 h 19998"/>
                <a:gd name="connsiteX430" fmla="*/ 13308 w 19998"/>
                <a:gd name="connsiteY430" fmla="*/ 1711 h 19998"/>
                <a:gd name="connsiteX431" fmla="*/ 13515 w 19998"/>
                <a:gd name="connsiteY431" fmla="*/ 1628 h 19998"/>
                <a:gd name="connsiteX432" fmla="*/ 13598 w 19998"/>
                <a:gd name="connsiteY432" fmla="*/ 1751 h 19998"/>
                <a:gd name="connsiteX433" fmla="*/ 13660 w 19998"/>
                <a:gd name="connsiteY433" fmla="*/ 1769 h 19998"/>
                <a:gd name="connsiteX434" fmla="*/ 13660 w 19998"/>
                <a:gd name="connsiteY434" fmla="*/ 1833 h 19998"/>
                <a:gd name="connsiteX435" fmla="*/ 13677 w 19998"/>
                <a:gd name="connsiteY435" fmla="*/ 1833 h 19998"/>
                <a:gd name="connsiteX436" fmla="*/ 13677 w 19998"/>
                <a:gd name="connsiteY436" fmla="*/ 1849 h 19998"/>
                <a:gd name="connsiteX437" fmla="*/ 13725 w 19998"/>
                <a:gd name="connsiteY437" fmla="*/ 1849 h 19998"/>
                <a:gd name="connsiteX438" fmla="*/ 13703 w 19998"/>
                <a:gd name="connsiteY438" fmla="*/ 1833 h 19998"/>
                <a:gd name="connsiteX439" fmla="*/ 13725 w 19998"/>
                <a:gd name="connsiteY439" fmla="*/ 1791 h 19998"/>
                <a:gd name="connsiteX440" fmla="*/ 13808 w 19998"/>
                <a:gd name="connsiteY440" fmla="*/ 1873 h 19998"/>
                <a:gd name="connsiteX441" fmla="*/ 13725 w 19998"/>
                <a:gd name="connsiteY441" fmla="*/ 2155 h 19998"/>
                <a:gd name="connsiteX442" fmla="*/ 13725 w 19998"/>
                <a:gd name="connsiteY442" fmla="*/ 2138 h 19998"/>
                <a:gd name="connsiteX443" fmla="*/ 13784 w 19998"/>
                <a:gd name="connsiteY443" fmla="*/ 2155 h 19998"/>
                <a:gd name="connsiteX444" fmla="*/ 13825 w 19998"/>
                <a:gd name="connsiteY444" fmla="*/ 2301 h 19998"/>
                <a:gd name="connsiteX445" fmla="*/ 13703 w 19998"/>
                <a:gd name="connsiteY445" fmla="*/ 2420 h 19998"/>
                <a:gd name="connsiteX446" fmla="*/ 13741 w 19998"/>
                <a:gd name="connsiteY446" fmla="*/ 2463 h 19998"/>
                <a:gd name="connsiteX447" fmla="*/ 13703 w 19998"/>
                <a:gd name="connsiteY447" fmla="*/ 2503 h 19998"/>
                <a:gd name="connsiteX448" fmla="*/ 13784 w 19998"/>
                <a:gd name="connsiteY448" fmla="*/ 2519 h 19998"/>
                <a:gd name="connsiteX449" fmla="*/ 13784 w 19998"/>
                <a:gd name="connsiteY449" fmla="*/ 2540 h 19998"/>
                <a:gd name="connsiteX450" fmla="*/ 13849 w 19998"/>
                <a:gd name="connsiteY450" fmla="*/ 2540 h 19998"/>
                <a:gd name="connsiteX451" fmla="*/ 14280 w 19998"/>
                <a:gd name="connsiteY451" fmla="*/ 2540 h 19998"/>
                <a:gd name="connsiteX452" fmla="*/ 14527 w 19998"/>
                <a:gd name="connsiteY452" fmla="*/ 2437 h 19998"/>
                <a:gd name="connsiteX453" fmla="*/ 14527 w 19998"/>
                <a:gd name="connsiteY453" fmla="*/ 2218 h 19998"/>
                <a:gd name="connsiteX454" fmla="*/ 14715 w 19998"/>
                <a:gd name="connsiteY454" fmla="*/ 2051 h 19998"/>
                <a:gd name="connsiteX455" fmla="*/ 14815 w 19998"/>
                <a:gd name="connsiteY455" fmla="*/ 2115 h 19998"/>
                <a:gd name="connsiteX456" fmla="*/ 14775 w 19998"/>
                <a:gd name="connsiteY456" fmla="*/ 2138 h 19998"/>
                <a:gd name="connsiteX457" fmla="*/ 14796 w 19998"/>
                <a:gd name="connsiteY457" fmla="*/ 2218 h 19998"/>
                <a:gd name="connsiteX458" fmla="*/ 14756 w 19998"/>
                <a:gd name="connsiteY458" fmla="*/ 2195 h 19998"/>
                <a:gd name="connsiteX459" fmla="*/ 14732 w 19998"/>
                <a:gd name="connsiteY459" fmla="*/ 2218 h 19998"/>
                <a:gd name="connsiteX460" fmla="*/ 14756 w 19998"/>
                <a:gd name="connsiteY460" fmla="*/ 2237 h 19998"/>
                <a:gd name="connsiteX461" fmla="*/ 14732 w 19998"/>
                <a:gd name="connsiteY461" fmla="*/ 2275 h 19998"/>
                <a:gd name="connsiteX462" fmla="*/ 14715 w 19998"/>
                <a:gd name="connsiteY462" fmla="*/ 2275 h 19998"/>
                <a:gd name="connsiteX463" fmla="*/ 14756 w 19998"/>
                <a:gd name="connsiteY463" fmla="*/ 2341 h 19998"/>
                <a:gd name="connsiteX464" fmla="*/ 14675 w 19998"/>
                <a:gd name="connsiteY464" fmla="*/ 2519 h 19998"/>
                <a:gd name="connsiteX465" fmla="*/ 14815 w 19998"/>
                <a:gd name="connsiteY465" fmla="*/ 2622 h 19998"/>
                <a:gd name="connsiteX466" fmla="*/ 14796 w 19998"/>
                <a:gd name="connsiteY466" fmla="*/ 2904 h 19998"/>
                <a:gd name="connsiteX467" fmla="*/ 14918 w 19998"/>
                <a:gd name="connsiteY467" fmla="*/ 2904 h 19998"/>
                <a:gd name="connsiteX468" fmla="*/ 14918 w 19998"/>
                <a:gd name="connsiteY468" fmla="*/ 2867 h 19998"/>
                <a:gd name="connsiteX469" fmla="*/ 15001 w 19998"/>
                <a:gd name="connsiteY469" fmla="*/ 2888 h 19998"/>
                <a:gd name="connsiteX470" fmla="*/ 15230 w 19998"/>
                <a:gd name="connsiteY470" fmla="*/ 3074 h 19998"/>
                <a:gd name="connsiteX471" fmla="*/ 15249 w 19998"/>
                <a:gd name="connsiteY471" fmla="*/ 3050 h 19998"/>
                <a:gd name="connsiteX472" fmla="*/ 15249 w 19998"/>
                <a:gd name="connsiteY472" fmla="*/ 3114 h 19998"/>
                <a:gd name="connsiteX473" fmla="*/ 15330 w 19998"/>
                <a:gd name="connsiteY473" fmla="*/ 3114 h 19998"/>
                <a:gd name="connsiteX474" fmla="*/ 15418 w 19998"/>
                <a:gd name="connsiteY474" fmla="*/ 3114 h 19998"/>
                <a:gd name="connsiteX475" fmla="*/ 15499 w 19998"/>
                <a:gd name="connsiteY475" fmla="*/ 3196 h 19998"/>
                <a:gd name="connsiteX476" fmla="*/ 15475 w 19998"/>
                <a:gd name="connsiteY476" fmla="*/ 3252 h 19998"/>
                <a:gd name="connsiteX477" fmla="*/ 15499 w 19998"/>
                <a:gd name="connsiteY477" fmla="*/ 3295 h 19998"/>
                <a:gd name="connsiteX478" fmla="*/ 15499 w 19998"/>
                <a:gd name="connsiteY478" fmla="*/ 3276 h 19998"/>
                <a:gd name="connsiteX479" fmla="*/ 15599 w 19998"/>
                <a:gd name="connsiteY479" fmla="*/ 3276 h 19998"/>
                <a:gd name="connsiteX480" fmla="*/ 15704 w 19998"/>
                <a:gd name="connsiteY480" fmla="*/ 3374 h 19998"/>
                <a:gd name="connsiteX481" fmla="*/ 15682 w 19998"/>
                <a:gd name="connsiteY481" fmla="*/ 3414 h 19998"/>
                <a:gd name="connsiteX482" fmla="*/ 15723 w 19998"/>
                <a:gd name="connsiteY482" fmla="*/ 3478 h 19998"/>
                <a:gd name="connsiteX483" fmla="*/ 15704 w 19998"/>
                <a:gd name="connsiteY483" fmla="*/ 3497 h 19998"/>
                <a:gd name="connsiteX484" fmla="*/ 15747 w 19998"/>
                <a:gd name="connsiteY484" fmla="*/ 3534 h 19998"/>
                <a:gd name="connsiteX485" fmla="*/ 15747 w 19998"/>
                <a:gd name="connsiteY485" fmla="*/ 3518 h 19998"/>
                <a:gd name="connsiteX486" fmla="*/ 15935 w 19998"/>
                <a:gd name="connsiteY486" fmla="*/ 3478 h 19998"/>
                <a:gd name="connsiteX487" fmla="*/ 15935 w 19998"/>
                <a:gd name="connsiteY487" fmla="*/ 3518 h 19998"/>
                <a:gd name="connsiteX488" fmla="*/ 15951 w 19998"/>
                <a:gd name="connsiteY488" fmla="*/ 3518 h 19998"/>
                <a:gd name="connsiteX489" fmla="*/ 15992 w 19998"/>
                <a:gd name="connsiteY489" fmla="*/ 3414 h 19998"/>
                <a:gd name="connsiteX490" fmla="*/ 16156 w 19998"/>
                <a:gd name="connsiteY490" fmla="*/ 3414 h 19998"/>
                <a:gd name="connsiteX491" fmla="*/ 16156 w 19998"/>
                <a:gd name="connsiteY491" fmla="*/ 3374 h 19998"/>
                <a:gd name="connsiteX492" fmla="*/ 16302 w 19998"/>
                <a:gd name="connsiteY492" fmla="*/ 3436 h 19998"/>
                <a:gd name="connsiteX493" fmla="*/ 16285 w 19998"/>
                <a:gd name="connsiteY493" fmla="*/ 3454 h 19998"/>
                <a:gd name="connsiteX494" fmla="*/ 16366 w 19998"/>
                <a:gd name="connsiteY494" fmla="*/ 3518 h 19998"/>
                <a:gd name="connsiteX495" fmla="*/ 16490 w 19998"/>
                <a:gd name="connsiteY495" fmla="*/ 3518 h 19998"/>
                <a:gd name="connsiteX496" fmla="*/ 16506 w 19998"/>
                <a:gd name="connsiteY496" fmla="*/ 3600 h 19998"/>
                <a:gd name="connsiteX497" fmla="*/ 16590 w 19998"/>
                <a:gd name="connsiteY497" fmla="*/ 3624 h 19998"/>
                <a:gd name="connsiteX498" fmla="*/ 16611 w 19998"/>
                <a:gd name="connsiteY498" fmla="*/ 3581 h 19998"/>
                <a:gd name="connsiteX499" fmla="*/ 16694 w 19998"/>
                <a:gd name="connsiteY499" fmla="*/ 3600 h 19998"/>
                <a:gd name="connsiteX500" fmla="*/ 16694 w 19998"/>
                <a:gd name="connsiteY500" fmla="*/ 3560 h 19998"/>
                <a:gd name="connsiteX501" fmla="*/ 16716 w 19998"/>
                <a:gd name="connsiteY501" fmla="*/ 3560 h 19998"/>
                <a:gd name="connsiteX502" fmla="*/ 16716 w 19998"/>
                <a:gd name="connsiteY502" fmla="*/ 3518 h 19998"/>
                <a:gd name="connsiteX503" fmla="*/ 16759 w 19998"/>
                <a:gd name="connsiteY503" fmla="*/ 3497 h 19998"/>
                <a:gd name="connsiteX504" fmla="*/ 16759 w 19998"/>
                <a:gd name="connsiteY504" fmla="*/ 3478 h 19998"/>
                <a:gd name="connsiteX505" fmla="*/ 16940 w 19998"/>
                <a:gd name="connsiteY505" fmla="*/ 3478 h 19998"/>
                <a:gd name="connsiteX506" fmla="*/ 17085 w 19998"/>
                <a:gd name="connsiteY506" fmla="*/ 3560 h 19998"/>
                <a:gd name="connsiteX507" fmla="*/ 17085 w 19998"/>
                <a:gd name="connsiteY507" fmla="*/ 3534 h 19998"/>
                <a:gd name="connsiteX508" fmla="*/ 17192 w 19998"/>
                <a:gd name="connsiteY508" fmla="*/ 3518 h 19998"/>
                <a:gd name="connsiteX509" fmla="*/ 17192 w 19998"/>
                <a:gd name="connsiteY509" fmla="*/ 3534 h 19998"/>
                <a:gd name="connsiteX510" fmla="*/ 17373 w 19998"/>
                <a:gd name="connsiteY510" fmla="*/ 3640 h 19998"/>
                <a:gd name="connsiteX511" fmla="*/ 17354 w 19998"/>
                <a:gd name="connsiteY511" fmla="*/ 3663 h 19998"/>
                <a:gd name="connsiteX512" fmla="*/ 17437 w 19998"/>
                <a:gd name="connsiteY512" fmla="*/ 3783 h 19998"/>
                <a:gd name="connsiteX513" fmla="*/ 17397 w 19998"/>
                <a:gd name="connsiteY513" fmla="*/ 3783 h 19998"/>
                <a:gd name="connsiteX514" fmla="*/ 17414 w 19998"/>
                <a:gd name="connsiteY514" fmla="*/ 3826 h 19998"/>
                <a:gd name="connsiteX515" fmla="*/ 17437 w 19998"/>
                <a:gd name="connsiteY515" fmla="*/ 3826 h 19998"/>
                <a:gd name="connsiteX516" fmla="*/ 17602 w 19998"/>
                <a:gd name="connsiteY516" fmla="*/ 4028 h 19998"/>
                <a:gd name="connsiteX517" fmla="*/ 17623 w 19998"/>
                <a:gd name="connsiteY517" fmla="*/ 4091 h 19998"/>
                <a:gd name="connsiteX518" fmla="*/ 17642 w 19998"/>
                <a:gd name="connsiteY518" fmla="*/ 4091 h 19998"/>
                <a:gd name="connsiteX519" fmla="*/ 17683 w 19998"/>
                <a:gd name="connsiteY519" fmla="*/ 4211 h 19998"/>
                <a:gd name="connsiteX520" fmla="*/ 17849 w 19998"/>
                <a:gd name="connsiteY520" fmla="*/ 4211 h 19998"/>
                <a:gd name="connsiteX521" fmla="*/ 17849 w 19998"/>
                <a:gd name="connsiteY521" fmla="*/ 4171 h 19998"/>
                <a:gd name="connsiteX522" fmla="*/ 17871 w 19998"/>
                <a:gd name="connsiteY522" fmla="*/ 4171 h 19998"/>
                <a:gd name="connsiteX523" fmla="*/ 17830 w 19998"/>
                <a:gd name="connsiteY523" fmla="*/ 4091 h 19998"/>
                <a:gd name="connsiteX524" fmla="*/ 17871 w 19998"/>
                <a:gd name="connsiteY524" fmla="*/ 4065 h 19998"/>
                <a:gd name="connsiteX525" fmla="*/ 17935 w 19998"/>
                <a:gd name="connsiteY525" fmla="*/ 4091 h 19998"/>
                <a:gd name="connsiteX526" fmla="*/ 17976 w 19998"/>
                <a:gd name="connsiteY526" fmla="*/ 4065 h 19998"/>
                <a:gd name="connsiteX527" fmla="*/ 18019 w 19998"/>
                <a:gd name="connsiteY527" fmla="*/ 4091 h 19998"/>
                <a:gd name="connsiteX528" fmla="*/ 18140 w 19998"/>
                <a:gd name="connsiteY528" fmla="*/ 4131 h 19998"/>
                <a:gd name="connsiteX529" fmla="*/ 18183 w 19998"/>
                <a:gd name="connsiteY529" fmla="*/ 4293 h 19998"/>
                <a:gd name="connsiteX530" fmla="*/ 18200 w 19998"/>
                <a:gd name="connsiteY530" fmla="*/ 4293 h 19998"/>
                <a:gd name="connsiteX531" fmla="*/ 18223 w 19998"/>
                <a:gd name="connsiteY531" fmla="*/ 4211 h 19998"/>
                <a:gd name="connsiteX532" fmla="*/ 18240 w 19998"/>
                <a:gd name="connsiteY532" fmla="*/ 4211 h 19998"/>
                <a:gd name="connsiteX533" fmla="*/ 18240 w 19998"/>
                <a:gd name="connsiteY533" fmla="*/ 4230 h 19998"/>
                <a:gd name="connsiteX534" fmla="*/ 18281 w 19998"/>
                <a:gd name="connsiteY534" fmla="*/ 4230 h 19998"/>
                <a:gd name="connsiteX535" fmla="*/ 18328 w 19998"/>
                <a:gd name="connsiteY535" fmla="*/ 4270 h 19998"/>
                <a:gd name="connsiteX536" fmla="*/ 18369 w 19998"/>
                <a:gd name="connsiteY536" fmla="*/ 4253 h 19998"/>
                <a:gd name="connsiteX537" fmla="*/ 18388 w 19998"/>
                <a:gd name="connsiteY537" fmla="*/ 4270 h 19998"/>
                <a:gd name="connsiteX538" fmla="*/ 18531 w 19998"/>
                <a:gd name="connsiteY538" fmla="*/ 4253 h 19998"/>
                <a:gd name="connsiteX539" fmla="*/ 18531 w 19998"/>
                <a:gd name="connsiteY539" fmla="*/ 4270 h 19998"/>
                <a:gd name="connsiteX540" fmla="*/ 18631 w 19998"/>
                <a:gd name="connsiteY540" fmla="*/ 4211 h 19998"/>
                <a:gd name="connsiteX541" fmla="*/ 18631 w 19998"/>
                <a:gd name="connsiteY541" fmla="*/ 4131 h 19998"/>
                <a:gd name="connsiteX542" fmla="*/ 18762 w 19998"/>
                <a:gd name="connsiteY542" fmla="*/ 4108 h 19998"/>
                <a:gd name="connsiteX543" fmla="*/ 18778 w 19998"/>
                <a:gd name="connsiteY543" fmla="*/ 4148 h 19998"/>
                <a:gd name="connsiteX544" fmla="*/ 18821 w 19998"/>
                <a:gd name="connsiteY544" fmla="*/ 4131 h 19998"/>
                <a:gd name="connsiteX545" fmla="*/ 18943 w 19998"/>
                <a:gd name="connsiteY545" fmla="*/ 4333 h 19998"/>
                <a:gd name="connsiteX546" fmla="*/ 19047 w 19998"/>
                <a:gd name="connsiteY546" fmla="*/ 4333 h 19998"/>
                <a:gd name="connsiteX547" fmla="*/ 19064 w 19998"/>
                <a:gd name="connsiteY547" fmla="*/ 4392 h 19998"/>
                <a:gd name="connsiteX548" fmla="*/ 19152 w 19998"/>
                <a:gd name="connsiteY548" fmla="*/ 4392 h 19998"/>
                <a:gd name="connsiteX549" fmla="*/ 19152 w 19998"/>
                <a:gd name="connsiteY549" fmla="*/ 4373 h 19998"/>
                <a:gd name="connsiteX550" fmla="*/ 19212 w 19998"/>
                <a:gd name="connsiteY550" fmla="*/ 4373 h 19998"/>
                <a:gd name="connsiteX551" fmla="*/ 19212 w 19998"/>
                <a:gd name="connsiteY551" fmla="*/ 4392 h 19998"/>
                <a:gd name="connsiteX552" fmla="*/ 19317 w 19998"/>
                <a:gd name="connsiteY552" fmla="*/ 4333 h 19998"/>
                <a:gd name="connsiteX553" fmla="*/ 19417 w 19998"/>
                <a:gd name="connsiteY553" fmla="*/ 4392 h 19998"/>
                <a:gd name="connsiteX554" fmla="*/ 19443 w 19998"/>
                <a:gd name="connsiteY554" fmla="*/ 4373 h 19998"/>
                <a:gd name="connsiteX555" fmla="*/ 19500 w 19998"/>
                <a:gd name="connsiteY555" fmla="*/ 4373 h 19998"/>
                <a:gd name="connsiteX556" fmla="*/ 19521 w 19998"/>
                <a:gd name="connsiteY556" fmla="*/ 4352 h 19998"/>
                <a:gd name="connsiteX557" fmla="*/ 19998 w 19998"/>
                <a:gd name="connsiteY557" fmla="*/ 4512 h 19998"/>
                <a:gd name="connsiteX558" fmla="*/ 19750 w 19998"/>
                <a:gd name="connsiteY558" fmla="*/ 4939 h 19998"/>
                <a:gd name="connsiteX559" fmla="*/ 19712 w 19998"/>
                <a:gd name="connsiteY559" fmla="*/ 4939 h 19998"/>
                <a:gd name="connsiteX560" fmla="*/ 19686 w 19998"/>
                <a:gd name="connsiteY560" fmla="*/ 5003 h 19998"/>
                <a:gd name="connsiteX561" fmla="*/ 19645 w 19998"/>
                <a:gd name="connsiteY561" fmla="*/ 5003 h 19998"/>
                <a:gd name="connsiteX562" fmla="*/ 19131 w 19998"/>
                <a:gd name="connsiteY562" fmla="*/ 6512 h 19998"/>
                <a:gd name="connsiteX563" fmla="*/ 19236 w 19998"/>
                <a:gd name="connsiteY563" fmla="*/ 7750 h 19998"/>
                <a:gd name="connsiteX564" fmla="*/ 19212 w 19998"/>
                <a:gd name="connsiteY564" fmla="*/ 7750 h 19998"/>
                <a:gd name="connsiteX565" fmla="*/ 19090 w 19998"/>
                <a:gd name="connsiteY565" fmla="*/ 7870 h 19998"/>
                <a:gd name="connsiteX566" fmla="*/ 19152 w 19998"/>
                <a:gd name="connsiteY566" fmla="*/ 7853 h 19998"/>
                <a:gd name="connsiteX567" fmla="*/ 19064 w 19998"/>
                <a:gd name="connsiteY567" fmla="*/ 7973 h 19998"/>
                <a:gd name="connsiteX568" fmla="*/ 18983 w 19998"/>
                <a:gd name="connsiteY568" fmla="*/ 7973 h 19998"/>
                <a:gd name="connsiteX569" fmla="*/ 18714 w 19998"/>
                <a:gd name="connsiteY569" fmla="*/ 8135 h 19998"/>
                <a:gd name="connsiteX570" fmla="*/ 18695 w 19998"/>
                <a:gd name="connsiteY570" fmla="*/ 8093 h 19998"/>
                <a:gd name="connsiteX571" fmla="*/ 18614 w 19998"/>
                <a:gd name="connsiteY571" fmla="*/ 7997 h 19998"/>
                <a:gd name="connsiteX572" fmla="*/ 18304 w 19998"/>
                <a:gd name="connsiteY57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834 w 19998"/>
                <a:gd name="connsiteY416" fmla="*/ 1323 h 19998"/>
                <a:gd name="connsiteX417" fmla="*/ 12853 w 19998"/>
                <a:gd name="connsiteY417" fmla="*/ 1342 h 19998"/>
                <a:gd name="connsiteX418" fmla="*/ 12901 w 19998"/>
                <a:gd name="connsiteY418" fmla="*/ 1342 h 19998"/>
                <a:gd name="connsiteX419" fmla="*/ 13039 w 19998"/>
                <a:gd name="connsiteY419" fmla="*/ 1769 h 19998"/>
                <a:gd name="connsiteX420" fmla="*/ 13039 w 19998"/>
                <a:gd name="connsiteY420" fmla="*/ 1751 h 19998"/>
                <a:gd name="connsiteX421" fmla="*/ 13065 w 19998"/>
                <a:gd name="connsiteY421" fmla="*/ 1751 h 19998"/>
                <a:gd name="connsiteX422" fmla="*/ 13082 w 19998"/>
                <a:gd name="connsiteY422" fmla="*/ 1671 h 19998"/>
                <a:gd name="connsiteX423" fmla="*/ 13186 w 19998"/>
                <a:gd name="connsiteY423" fmla="*/ 1645 h 19998"/>
                <a:gd name="connsiteX424" fmla="*/ 13203 w 19998"/>
                <a:gd name="connsiteY424" fmla="*/ 1671 h 19998"/>
                <a:gd name="connsiteX425" fmla="*/ 13203 w 19998"/>
                <a:gd name="connsiteY425" fmla="*/ 1645 h 19998"/>
                <a:gd name="connsiteX426" fmla="*/ 13267 w 19998"/>
                <a:gd name="connsiteY426" fmla="*/ 1645 h 19998"/>
                <a:gd name="connsiteX427" fmla="*/ 13267 w 19998"/>
                <a:gd name="connsiteY427" fmla="*/ 1671 h 19998"/>
                <a:gd name="connsiteX428" fmla="*/ 13308 w 19998"/>
                <a:gd name="connsiteY428" fmla="*/ 1687 h 19998"/>
                <a:gd name="connsiteX429" fmla="*/ 13308 w 19998"/>
                <a:gd name="connsiteY429" fmla="*/ 1711 h 19998"/>
                <a:gd name="connsiteX430" fmla="*/ 13515 w 19998"/>
                <a:gd name="connsiteY430" fmla="*/ 1628 h 19998"/>
                <a:gd name="connsiteX431" fmla="*/ 13598 w 19998"/>
                <a:gd name="connsiteY431" fmla="*/ 1751 h 19998"/>
                <a:gd name="connsiteX432" fmla="*/ 13660 w 19998"/>
                <a:gd name="connsiteY432" fmla="*/ 1769 h 19998"/>
                <a:gd name="connsiteX433" fmla="*/ 13660 w 19998"/>
                <a:gd name="connsiteY433" fmla="*/ 1833 h 19998"/>
                <a:gd name="connsiteX434" fmla="*/ 13677 w 19998"/>
                <a:gd name="connsiteY434" fmla="*/ 1833 h 19998"/>
                <a:gd name="connsiteX435" fmla="*/ 13677 w 19998"/>
                <a:gd name="connsiteY435" fmla="*/ 1849 h 19998"/>
                <a:gd name="connsiteX436" fmla="*/ 13725 w 19998"/>
                <a:gd name="connsiteY436" fmla="*/ 1849 h 19998"/>
                <a:gd name="connsiteX437" fmla="*/ 13703 w 19998"/>
                <a:gd name="connsiteY437" fmla="*/ 1833 h 19998"/>
                <a:gd name="connsiteX438" fmla="*/ 13725 w 19998"/>
                <a:gd name="connsiteY438" fmla="*/ 1791 h 19998"/>
                <a:gd name="connsiteX439" fmla="*/ 13808 w 19998"/>
                <a:gd name="connsiteY439" fmla="*/ 1873 h 19998"/>
                <a:gd name="connsiteX440" fmla="*/ 13725 w 19998"/>
                <a:gd name="connsiteY440" fmla="*/ 2155 h 19998"/>
                <a:gd name="connsiteX441" fmla="*/ 13725 w 19998"/>
                <a:gd name="connsiteY441" fmla="*/ 2138 h 19998"/>
                <a:gd name="connsiteX442" fmla="*/ 13784 w 19998"/>
                <a:gd name="connsiteY442" fmla="*/ 2155 h 19998"/>
                <a:gd name="connsiteX443" fmla="*/ 13825 w 19998"/>
                <a:gd name="connsiteY443" fmla="*/ 2301 h 19998"/>
                <a:gd name="connsiteX444" fmla="*/ 13703 w 19998"/>
                <a:gd name="connsiteY444" fmla="*/ 2420 h 19998"/>
                <a:gd name="connsiteX445" fmla="*/ 13741 w 19998"/>
                <a:gd name="connsiteY445" fmla="*/ 2463 h 19998"/>
                <a:gd name="connsiteX446" fmla="*/ 13703 w 19998"/>
                <a:gd name="connsiteY446" fmla="*/ 2503 h 19998"/>
                <a:gd name="connsiteX447" fmla="*/ 13784 w 19998"/>
                <a:gd name="connsiteY447" fmla="*/ 2519 h 19998"/>
                <a:gd name="connsiteX448" fmla="*/ 13784 w 19998"/>
                <a:gd name="connsiteY448" fmla="*/ 2540 h 19998"/>
                <a:gd name="connsiteX449" fmla="*/ 13849 w 19998"/>
                <a:gd name="connsiteY449" fmla="*/ 2540 h 19998"/>
                <a:gd name="connsiteX450" fmla="*/ 14280 w 19998"/>
                <a:gd name="connsiteY450" fmla="*/ 2540 h 19998"/>
                <a:gd name="connsiteX451" fmla="*/ 14527 w 19998"/>
                <a:gd name="connsiteY451" fmla="*/ 2437 h 19998"/>
                <a:gd name="connsiteX452" fmla="*/ 14527 w 19998"/>
                <a:gd name="connsiteY452" fmla="*/ 2218 h 19998"/>
                <a:gd name="connsiteX453" fmla="*/ 14715 w 19998"/>
                <a:gd name="connsiteY453" fmla="*/ 2051 h 19998"/>
                <a:gd name="connsiteX454" fmla="*/ 14815 w 19998"/>
                <a:gd name="connsiteY454" fmla="*/ 2115 h 19998"/>
                <a:gd name="connsiteX455" fmla="*/ 14775 w 19998"/>
                <a:gd name="connsiteY455" fmla="*/ 2138 h 19998"/>
                <a:gd name="connsiteX456" fmla="*/ 14796 w 19998"/>
                <a:gd name="connsiteY456" fmla="*/ 2218 h 19998"/>
                <a:gd name="connsiteX457" fmla="*/ 14756 w 19998"/>
                <a:gd name="connsiteY457" fmla="*/ 2195 h 19998"/>
                <a:gd name="connsiteX458" fmla="*/ 14732 w 19998"/>
                <a:gd name="connsiteY458" fmla="*/ 2218 h 19998"/>
                <a:gd name="connsiteX459" fmla="*/ 14756 w 19998"/>
                <a:gd name="connsiteY459" fmla="*/ 2237 h 19998"/>
                <a:gd name="connsiteX460" fmla="*/ 14732 w 19998"/>
                <a:gd name="connsiteY460" fmla="*/ 2275 h 19998"/>
                <a:gd name="connsiteX461" fmla="*/ 14715 w 19998"/>
                <a:gd name="connsiteY461" fmla="*/ 2275 h 19998"/>
                <a:gd name="connsiteX462" fmla="*/ 14756 w 19998"/>
                <a:gd name="connsiteY462" fmla="*/ 2341 h 19998"/>
                <a:gd name="connsiteX463" fmla="*/ 14675 w 19998"/>
                <a:gd name="connsiteY463" fmla="*/ 2519 h 19998"/>
                <a:gd name="connsiteX464" fmla="*/ 14815 w 19998"/>
                <a:gd name="connsiteY464" fmla="*/ 2622 h 19998"/>
                <a:gd name="connsiteX465" fmla="*/ 14796 w 19998"/>
                <a:gd name="connsiteY465" fmla="*/ 2904 h 19998"/>
                <a:gd name="connsiteX466" fmla="*/ 14918 w 19998"/>
                <a:gd name="connsiteY466" fmla="*/ 2904 h 19998"/>
                <a:gd name="connsiteX467" fmla="*/ 14918 w 19998"/>
                <a:gd name="connsiteY467" fmla="*/ 2867 h 19998"/>
                <a:gd name="connsiteX468" fmla="*/ 15001 w 19998"/>
                <a:gd name="connsiteY468" fmla="*/ 2888 h 19998"/>
                <a:gd name="connsiteX469" fmla="*/ 15230 w 19998"/>
                <a:gd name="connsiteY469" fmla="*/ 3074 h 19998"/>
                <a:gd name="connsiteX470" fmla="*/ 15249 w 19998"/>
                <a:gd name="connsiteY470" fmla="*/ 3050 h 19998"/>
                <a:gd name="connsiteX471" fmla="*/ 15249 w 19998"/>
                <a:gd name="connsiteY471" fmla="*/ 3114 h 19998"/>
                <a:gd name="connsiteX472" fmla="*/ 15330 w 19998"/>
                <a:gd name="connsiteY472" fmla="*/ 3114 h 19998"/>
                <a:gd name="connsiteX473" fmla="*/ 15418 w 19998"/>
                <a:gd name="connsiteY473" fmla="*/ 3114 h 19998"/>
                <a:gd name="connsiteX474" fmla="*/ 15499 w 19998"/>
                <a:gd name="connsiteY474" fmla="*/ 3196 h 19998"/>
                <a:gd name="connsiteX475" fmla="*/ 15475 w 19998"/>
                <a:gd name="connsiteY475" fmla="*/ 3252 h 19998"/>
                <a:gd name="connsiteX476" fmla="*/ 15499 w 19998"/>
                <a:gd name="connsiteY476" fmla="*/ 3295 h 19998"/>
                <a:gd name="connsiteX477" fmla="*/ 15499 w 19998"/>
                <a:gd name="connsiteY477" fmla="*/ 3276 h 19998"/>
                <a:gd name="connsiteX478" fmla="*/ 15599 w 19998"/>
                <a:gd name="connsiteY478" fmla="*/ 3276 h 19998"/>
                <a:gd name="connsiteX479" fmla="*/ 15704 w 19998"/>
                <a:gd name="connsiteY479" fmla="*/ 3374 h 19998"/>
                <a:gd name="connsiteX480" fmla="*/ 15682 w 19998"/>
                <a:gd name="connsiteY480" fmla="*/ 3414 h 19998"/>
                <a:gd name="connsiteX481" fmla="*/ 15723 w 19998"/>
                <a:gd name="connsiteY481" fmla="*/ 3478 h 19998"/>
                <a:gd name="connsiteX482" fmla="*/ 15704 w 19998"/>
                <a:gd name="connsiteY482" fmla="*/ 3497 h 19998"/>
                <a:gd name="connsiteX483" fmla="*/ 15747 w 19998"/>
                <a:gd name="connsiteY483" fmla="*/ 3534 h 19998"/>
                <a:gd name="connsiteX484" fmla="*/ 15747 w 19998"/>
                <a:gd name="connsiteY484" fmla="*/ 3518 h 19998"/>
                <a:gd name="connsiteX485" fmla="*/ 15935 w 19998"/>
                <a:gd name="connsiteY485" fmla="*/ 3478 h 19998"/>
                <a:gd name="connsiteX486" fmla="*/ 15935 w 19998"/>
                <a:gd name="connsiteY486" fmla="*/ 3518 h 19998"/>
                <a:gd name="connsiteX487" fmla="*/ 15951 w 19998"/>
                <a:gd name="connsiteY487" fmla="*/ 3518 h 19998"/>
                <a:gd name="connsiteX488" fmla="*/ 15992 w 19998"/>
                <a:gd name="connsiteY488" fmla="*/ 3414 h 19998"/>
                <a:gd name="connsiteX489" fmla="*/ 16156 w 19998"/>
                <a:gd name="connsiteY489" fmla="*/ 3414 h 19998"/>
                <a:gd name="connsiteX490" fmla="*/ 16156 w 19998"/>
                <a:gd name="connsiteY490" fmla="*/ 3374 h 19998"/>
                <a:gd name="connsiteX491" fmla="*/ 16302 w 19998"/>
                <a:gd name="connsiteY491" fmla="*/ 3436 h 19998"/>
                <a:gd name="connsiteX492" fmla="*/ 16285 w 19998"/>
                <a:gd name="connsiteY492" fmla="*/ 3454 h 19998"/>
                <a:gd name="connsiteX493" fmla="*/ 16366 w 19998"/>
                <a:gd name="connsiteY493" fmla="*/ 3518 h 19998"/>
                <a:gd name="connsiteX494" fmla="*/ 16490 w 19998"/>
                <a:gd name="connsiteY494" fmla="*/ 3518 h 19998"/>
                <a:gd name="connsiteX495" fmla="*/ 16506 w 19998"/>
                <a:gd name="connsiteY495" fmla="*/ 3600 h 19998"/>
                <a:gd name="connsiteX496" fmla="*/ 16590 w 19998"/>
                <a:gd name="connsiteY496" fmla="*/ 3624 h 19998"/>
                <a:gd name="connsiteX497" fmla="*/ 16611 w 19998"/>
                <a:gd name="connsiteY497" fmla="*/ 3581 h 19998"/>
                <a:gd name="connsiteX498" fmla="*/ 16694 w 19998"/>
                <a:gd name="connsiteY498" fmla="*/ 3600 h 19998"/>
                <a:gd name="connsiteX499" fmla="*/ 16694 w 19998"/>
                <a:gd name="connsiteY499" fmla="*/ 3560 h 19998"/>
                <a:gd name="connsiteX500" fmla="*/ 16716 w 19998"/>
                <a:gd name="connsiteY500" fmla="*/ 3560 h 19998"/>
                <a:gd name="connsiteX501" fmla="*/ 16716 w 19998"/>
                <a:gd name="connsiteY501" fmla="*/ 3518 h 19998"/>
                <a:gd name="connsiteX502" fmla="*/ 16759 w 19998"/>
                <a:gd name="connsiteY502" fmla="*/ 3497 h 19998"/>
                <a:gd name="connsiteX503" fmla="*/ 16759 w 19998"/>
                <a:gd name="connsiteY503" fmla="*/ 3478 h 19998"/>
                <a:gd name="connsiteX504" fmla="*/ 16940 w 19998"/>
                <a:gd name="connsiteY504" fmla="*/ 3478 h 19998"/>
                <a:gd name="connsiteX505" fmla="*/ 17085 w 19998"/>
                <a:gd name="connsiteY505" fmla="*/ 3560 h 19998"/>
                <a:gd name="connsiteX506" fmla="*/ 17085 w 19998"/>
                <a:gd name="connsiteY506" fmla="*/ 3534 h 19998"/>
                <a:gd name="connsiteX507" fmla="*/ 17192 w 19998"/>
                <a:gd name="connsiteY507" fmla="*/ 3518 h 19998"/>
                <a:gd name="connsiteX508" fmla="*/ 17192 w 19998"/>
                <a:gd name="connsiteY508" fmla="*/ 3534 h 19998"/>
                <a:gd name="connsiteX509" fmla="*/ 17373 w 19998"/>
                <a:gd name="connsiteY509" fmla="*/ 3640 h 19998"/>
                <a:gd name="connsiteX510" fmla="*/ 17354 w 19998"/>
                <a:gd name="connsiteY510" fmla="*/ 3663 h 19998"/>
                <a:gd name="connsiteX511" fmla="*/ 17437 w 19998"/>
                <a:gd name="connsiteY511" fmla="*/ 3783 h 19998"/>
                <a:gd name="connsiteX512" fmla="*/ 17397 w 19998"/>
                <a:gd name="connsiteY512" fmla="*/ 3783 h 19998"/>
                <a:gd name="connsiteX513" fmla="*/ 17414 w 19998"/>
                <a:gd name="connsiteY513" fmla="*/ 3826 h 19998"/>
                <a:gd name="connsiteX514" fmla="*/ 17437 w 19998"/>
                <a:gd name="connsiteY514" fmla="*/ 3826 h 19998"/>
                <a:gd name="connsiteX515" fmla="*/ 17602 w 19998"/>
                <a:gd name="connsiteY515" fmla="*/ 4028 h 19998"/>
                <a:gd name="connsiteX516" fmla="*/ 17623 w 19998"/>
                <a:gd name="connsiteY516" fmla="*/ 4091 h 19998"/>
                <a:gd name="connsiteX517" fmla="*/ 17642 w 19998"/>
                <a:gd name="connsiteY517" fmla="*/ 4091 h 19998"/>
                <a:gd name="connsiteX518" fmla="*/ 17683 w 19998"/>
                <a:gd name="connsiteY518" fmla="*/ 4211 h 19998"/>
                <a:gd name="connsiteX519" fmla="*/ 17849 w 19998"/>
                <a:gd name="connsiteY519" fmla="*/ 4211 h 19998"/>
                <a:gd name="connsiteX520" fmla="*/ 17849 w 19998"/>
                <a:gd name="connsiteY520" fmla="*/ 4171 h 19998"/>
                <a:gd name="connsiteX521" fmla="*/ 17871 w 19998"/>
                <a:gd name="connsiteY521" fmla="*/ 4171 h 19998"/>
                <a:gd name="connsiteX522" fmla="*/ 17830 w 19998"/>
                <a:gd name="connsiteY522" fmla="*/ 4091 h 19998"/>
                <a:gd name="connsiteX523" fmla="*/ 17871 w 19998"/>
                <a:gd name="connsiteY523" fmla="*/ 4065 h 19998"/>
                <a:gd name="connsiteX524" fmla="*/ 17935 w 19998"/>
                <a:gd name="connsiteY524" fmla="*/ 4091 h 19998"/>
                <a:gd name="connsiteX525" fmla="*/ 17976 w 19998"/>
                <a:gd name="connsiteY525" fmla="*/ 4065 h 19998"/>
                <a:gd name="connsiteX526" fmla="*/ 18019 w 19998"/>
                <a:gd name="connsiteY526" fmla="*/ 4091 h 19998"/>
                <a:gd name="connsiteX527" fmla="*/ 18140 w 19998"/>
                <a:gd name="connsiteY527" fmla="*/ 4131 h 19998"/>
                <a:gd name="connsiteX528" fmla="*/ 18183 w 19998"/>
                <a:gd name="connsiteY528" fmla="*/ 4293 h 19998"/>
                <a:gd name="connsiteX529" fmla="*/ 18200 w 19998"/>
                <a:gd name="connsiteY529" fmla="*/ 4293 h 19998"/>
                <a:gd name="connsiteX530" fmla="*/ 18223 w 19998"/>
                <a:gd name="connsiteY530" fmla="*/ 4211 h 19998"/>
                <a:gd name="connsiteX531" fmla="*/ 18240 w 19998"/>
                <a:gd name="connsiteY531" fmla="*/ 4211 h 19998"/>
                <a:gd name="connsiteX532" fmla="*/ 18240 w 19998"/>
                <a:gd name="connsiteY532" fmla="*/ 4230 h 19998"/>
                <a:gd name="connsiteX533" fmla="*/ 18281 w 19998"/>
                <a:gd name="connsiteY533" fmla="*/ 4230 h 19998"/>
                <a:gd name="connsiteX534" fmla="*/ 18328 w 19998"/>
                <a:gd name="connsiteY534" fmla="*/ 4270 h 19998"/>
                <a:gd name="connsiteX535" fmla="*/ 18369 w 19998"/>
                <a:gd name="connsiteY535" fmla="*/ 4253 h 19998"/>
                <a:gd name="connsiteX536" fmla="*/ 18388 w 19998"/>
                <a:gd name="connsiteY536" fmla="*/ 4270 h 19998"/>
                <a:gd name="connsiteX537" fmla="*/ 18531 w 19998"/>
                <a:gd name="connsiteY537" fmla="*/ 4253 h 19998"/>
                <a:gd name="connsiteX538" fmla="*/ 18531 w 19998"/>
                <a:gd name="connsiteY538" fmla="*/ 4270 h 19998"/>
                <a:gd name="connsiteX539" fmla="*/ 18631 w 19998"/>
                <a:gd name="connsiteY539" fmla="*/ 4211 h 19998"/>
                <a:gd name="connsiteX540" fmla="*/ 18631 w 19998"/>
                <a:gd name="connsiteY540" fmla="*/ 4131 h 19998"/>
                <a:gd name="connsiteX541" fmla="*/ 18762 w 19998"/>
                <a:gd name="connsiteY541" fmla="*/ 4108 h 19998"/>
                <a:gd name="connsiteX542" fmla="*/ 18778 w 19998"/>
                <a:gd name="connsiteY542" fmla="*/ 4148 h 19998"/>
                <a:gd name="connsiteX543" fmla="*/ 18821 w 19998"/>
                <a:gd name="connsiteY543" fmla="*/ 4131 h 19998"/>
                <a:gd name="connsiteX544" fmla="*/ 18943 w 19998"/>
                <a:gd name="connsiteY544" fmla="*/ 4333 h 19998"/>
                <a:gd name="connsiteX545" fmla="*/ 19047 w 19998"/>
                <a:gd name="connsiteY545" fmla="*/ 4333 h 19998"/>
                <a:gd name="connsiteX546" fmla="*/ 19064 w 19998"/>
                <a:gd name="connsiteY546" fmla="*/ 4392 h 19998"/>
                <a:gd name="connsiteX547" fmla="*/ 19152 w 19998"/>
                <a:gd name="connsiteY547" fmla="*/ 4392 h 19998"/>
                <a:gd name="connsiteX548" fmla="*/ 19152 w 19998"/>
                <a:gd name="connsiteY548" fmla="*/ 4373 h 19998"/>
                <a:gd name="connsiteX549" fmla="*/ 19212 w 19998"/>
                <a:gd name="connsiteY549" fmla="*/ 4373 h 19998"/>
                <a:gd name="connsiteX550" fmla="*/ 19212 w 19998"/>
                <a:gd name="connsiteY550" fmla="*/ 4392 h 19998"/>
                <a:gd name="connsiteX551" fmla="*/ 19317 w 19998"/>
                <a:gd name="connsiteY551" fmla="*/ 4333 h 19998"/>
                <a:gd name="connsiteX552" fmla="*/ 19417 w 19998"/>
                <a:gd name="connsiteY552" fmla="*/ 4392 h 19998"/>
                <a:gd name="connsiteX553" fmla="*/ 19443 w 19998"/>
                <a:gd name="connsiteY553" fmla="*/ 4373 h 19998"/>
                <a:gd name="connsiteX554" fmla="*/ 19500 w 19998"/>
                <a:gd name="connsiteY554" fmla="*/ 4373 h 19998"/>
                <a:gd name="connsiteX555" fmla="*/ 19521 w 19998"/>
                <a:gd name="connsiteY555" fmla="*/ 4352 h 19998"/>
                <a:gd name="connsiteX556" fmla="*/ 19998 w 19998"/>
                <a:gd name="connsiteY556" fmla="*/ 4512 h 19998"/>
                <a:gd name="connsiteX557" fmla="*/ 19750 w 19998"/>
                <a:gd name="connsiteY557" fmla="*/ 4939 h 19998"/>
                <a:gd name="connsiteX558" fmla="*/ 19712 w 19998"/>
                <a:gd name="connsiteY558" fmla="*/ 4939 h 19998"/>
                <a:gd name="connsiteX559" fmla="*/ 19686 w 19998"/>
                <a:gd name="connsiteY559" fmla="*/ 5003 h 19998"/>
                <a:gd name="connsiteX560" fmla="*/ 19645 w 19998"/>
                <a:gd name="connsiteY560" fmla="*/ 5003 h 19998"/>
                <a:gd name="connsiteX561" fmla="*/ 19131 w 19998"/>
                <a:gd name="connsiteY561" fmla="*/ 6512 h 19998"/>
                <a:gd name="connsiteX562" fmla="*/ 19236 w 19998"/>
                <a:gd name="connsiteY562" fmla="*/ 7750 h 19998"/>
                <a:gd name="connsiteX563" fmla="*/ 19212 w 19998"/>
                <a:gd name="connsiteY563" fmla="*/ 7750 h 19998"/>
                <a:gd name="connsiteX564" fmla="*/ 19090 w 19998"/>
                <a:gd name="connsiteY564" fmla="*/ 7870 h 19998"/>
                <a:gd name="connsiteX565" fmla="*/ 19152 w 19998"/>
                <a:gd name="connsiteY565" fmla="*/ 7853 h 19998"/>
                <a:gd name="connsiteX566" fmla="*/ 19064 w 19998"/>
                <a:gd name="connsiteY566" fmla="*/ 7973 h 19998"/>
                <a:gd name="connsiteX567" fmla="*/ 18983 w 19998"/>
                <a:gd name="connsiteY567" fmla="*/ 7973 h 19998"/>
                <a:gd name="connsiteX568" fmla="*/ 18714 w 19998"/>
                <a:gd name="connsiteY568" fmla="*/ 8135 h 19998"/>
                <a:gd name="connsiteX569" fmla="*/ 18695 w 19998"/>
                <a:gd name="connsiteY569" fmla="*/ 8093 h 19998"/>
                <a:gd name="connsiteX570" fmla="*/ 18614 w 19998"/>
                <a:gd name="connsiteY570" fmla="*/ 7997 h 19998"/>
                <a:gd name="connsiteX571" fmla="*/ 18304 w 19998"/>
                <a:gd name="connsiteY57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834 w 19998"/>
                <a:gd name="connsiteY416" fmla="*/ 1323 h 19998"/>
                <a:gd name="connsiteX417" fmla="*/ 12853 w 19998"/>
                <a:gd name="connsiteY417" fmla="*/ 1342 h 19998"/>
                <a:gd name="connsiteX418" fmla="*/ 12901 w 19998"/>
                <a:gd name="connsiteY418" fmla="*/ 1342 h 19998"/>
                <a:gd name="connsiteX419" fmla="*/ 13039 w 19998"/>
                <a:gd name="connsiteY419" fmla="*/ 1769 h 19998"/>
                <a:gd name="connsiteX420" fmla="*/ 13039 w 19998"/>
                <a:gd name="connsiteY420" fmla="*/ 1751 h 19998"/>
                <a:gd name="connsiteX421" fmla="*/ 13065 w 19998"/>
                <a:gd name="connsiteY421" fmla="*/ 1751 h 19998"/>
                <a:gd name="connsiteX422" fmla="*/ 13082 w 19998"/>
                <a:gd name="connsiteY422" fmla="*/ 1671 h 19998"/>
                <a:gd name="connsiteX423" fmla="*/ 13186 w 19998"/>
                <a:gd name="connsiteY423" fmla="*/ 1645 h 19998"/>
                <a:gd name="connsiteX424" fmla="*/ 13203 w 19998"/>
                <a:gd name="connsiteY424" fmla="*/ 1671 h 19998"/>
                <a:gd name="connsiteX425" fmla="*/ 13203 w 19998"/>
                <a:gd name="connsiteY425" fmla="*/ 1645 h 19998"/>
                <a:gd name="connsiteX426" fmla="*/ 13267 w 19998"/>
                <a:gd name="connsiteY426" fmla="*/ 1645 h 19998"/>
                <a:gd name="connsiteX427" fmla="*/ 13267 w 19998"/>
                <a:gd name="connsiteY427" fmla="*/ 1671 h 19998"/>
                <a:gd name="connsiteX428" fmla="*/ 13308 w 19998"/>
                <a:gd name="connsiteY428" fmla="*/ 1687 h 19998"/>
                <a:gd name="connsiteX429" fmla="*/ 13308 w 19998"/>
                <a:gd name="connsiteY429" fmla="*/ 1711 h 19998"/>
                <a:gd name="connsiteX430" fmla="*/ 13515 w 19998"/>
                <a:gd name="connsiteY430" fmla="*/ 1628 h 19998"/>
                <a:gd name="connsiteX431" fmla="*/ 13598 w 19998"/>
                <a:gd name="connsiteY431" fmla="*/ 1751 h 19998"/>
                <a:gd name="connsiteX432" fmla="*/ 13660 w 19998"/>
                <a:gd name="connsiteY432" fmla="*/ 1769 h 19998"/>
                <a:gd name="connsiteX433" fmla="*/ 13660 w 19998"/>
                <a:gd name="connsiteY433" fmla="*/ 1833 h 19998"/>
                <a:gd name="connsiteX434" fmla="*/ 13677 w 19998"/>
                <a:gd name="connsiteY434" fmla="*/ 1833 h 19998"/>
                <a:gd name="connsiteX435" fmla="*/ 13677 w 19998"/>
                <a:gd name="connsiteY435" fmla="*/ 1849 h 19998"/>
                <a:gd name="connsiteX436" fmla="*/ 13725 w 19998"/>
                <a:gd name="connsiteY436" fmla="*/ 1849 h 19998"/>
                <a:gd name="connsiteX437" fmla="*/ 13703 w 19998"/>
                <a:gd name="connsiteY437" fmla="*/ 1833 h 19998"/>
                <a:gd name="connsiteX438" fmla="*/ 13725 w 19998"/>
                <a:gd name="connsiteY438" fmla="*/ 1791 h 19998"/>
                <a:gd name="connsiteX439" fmla="*/ 13808 w 19998"/>
                <a:gd name="connsiteY439" fmla="*/ 1873 h 19998"/>
                <a:gd name="connsiteX440" fmla="*/ 13725 w 19998"/>
                <a:gd name="connsiteY440" fmla="*/ 2155 h 19998"/>
                <a:gd name="connsiteX441" fmla="*/ 13725 w 19998"/>
                <a:gd name="connsiteY441" fmla="*/ 2138 h 19998"/>
                <a:gd name="connsiteX442" fmla="*/ 13784 w 19998"/>
                <a:gd name="connsiteY442" fmla="*/ 2155 h 19998"/>
                <a:gd name="connsiteX443" fmla="*/ 13825 w 19998"/>
                <a:gd name="connsiteY443" fmla="*/ 2301 h 19998"/>
                <a:gd name="connsiteX444" fmla="*/ 13703 w 19998"/>
                <a:gd name="connsiteY444" fmla="*/ 2420 h 19998"/>
                <a:gd name="connsiteX445" fmla="*/ 13741 w 19998"/>
                <a:gd name="connsiteY445" fmla="*/ 2463 h 19998"/>
                <a:gd name="connsiteX446" fmla="*/ 13703 w 19998"/>
                <a:gd name="connsiteY446" fmla="*/ 2503 h 19998"/>
                <a:gd name="connsiteX447" fmla="*/ 13784 w 19998"/>
                <a:gd name="connsiteY447" fmla="*/ 2519 h 19998"/>
                <a:gd name="connsiteX448" fmla="*/ 13784 w 19998"/>
                <a:gd name="connsiteY448" fmla="*/ 2540 h 19998"/>
                <a:gd name="connsiteX449" fmla="*/ 13849 w 19998"/>
                <a:gd name="connsiteY449" fmla="*/ 2540 h 19998"/>
                <a:gd name="connsiteX450" fmla="*/ 14280 w 19998"/>
                <a:gd name="connsiteY450" fmla="*/ 2540 h 19998"/>
                <a:gd name="connsiteX451" fmla="*/ 14527 w 19998"/>
                <a:gd name="connsiteY451" fmla="*/ 2437 h 19998"/>
                <a:gd name="connsiteX452" fmla="*/ 14527 w 19998"/>
                <a:gd name="connsiteY452" fmla="*/ 2218 h 19998"/>
                <a:gd name="connsiteX453" fmla="*/ 14715 w 19998"/>
                <a:gd name="connsiteY453" fmla="*/ 2051 h 19998"/>
                <a:gd name="connsiteX454" fmla="*/ 14815 w 19998"/>
                <a:gd name="connsiteY454" fmla="*/ 2115 h 19998"/>
                <a:gd name="connsiteX455" fmla="*/ 14775 w 19998"/>
                <a:gd name="connsiteY455" fmla="*/ 2138 h 19998"/>
                <a:gd name="connsiteX456" fmla="*/ 14796 w 19998"/>
                <a:gd name="connsiteY456" fmla="*/ 2218 h 19998"/>
                <a:gd name="connsiteX457" fmla="*/ 14756 w 19998"/>
                <a:gd name="connsiteY457" fmla="*/ 2195 h 19998"/>
                <a:gd name="connsiteX458" fmla="*/ 14732 w 19998"/>
                <a:gd name="connsiteY458" fmla="*/ 2218 h 19998"/>
                <a:gd name="connsiteX459" fmla="*/ 14756 w 19998"/>
                <a:gd name="connsiteY459" fmla="*/ 2237 h 19998"/>
                <a:gd name="connsiteX460" fmla="*/ 14732 w 19998"/>
                <a:gd name="connsiteY460" fmla="*/ 2275 h 19998"/>
                <a:gd name="connsiteX461" fmla="*/ 14756 w 19998"/>
                <a:gd name="connsiteY461" fmla="*/ 2341 h 19998"/>
                <a:gd name="connsiteX462" fmla="*/ 14675 w 19998"/>
                <a:gd name="connsiteY462" fmla="*/ 2519 h 19998"/>
                <a:gd name="connsiteX463" fmla="*/ 14815 w 19998"/>
                <a:gd name="connsiteY463" fmla="*/ 2622 h 19998"/>
                <a:gd name="connsiteX464" fmla="*/ 14796 w 19998"/>
                <a:gd name="connsiteY464" fmla="*/ 2904 h 19998"/>
                <a:gd name="connsiteX465" fmla="*/ 14918 w 19998"/>
                <a:gd name="connsiteY465" fmla="*/ 2904 h 19998"/>
                <a:gd name="connsiteX466" fmla="*/ 14918 w 19998"/>
                <a:gd name="connsiteY466" fmla="*/ 2867 h 19998"/>
                <a:gd name="connsiteX467" fmla="*/ 15001 w 19998"/>
                <a:gd name="connsiteY467" fmla="*/ 2888 h 19998"/>
                <a:gd name="connsiteX468" fmla="*/ 15230 w 19998"/>
                <a:gd name="connsiteY468" fmla="*/ 3074 h 19998"/>
                <a:gd name="connsiteX469" fmla="*/ 15249 w 19998"/>
                <a:gd name="connsiteY469" fmla="*/ 3050 h 19998"/>
                <a:gd name="connsiteX470" fmla="*/ 15249 w 19998"/>
                <a:gd name="connsiteY470" fmla="*/ 3114 h 19998"/>
                <a:gd name="connsiteX471" fmla="*/ 15330 w 19998"/>
                <a:gd name="connsiteY471" fmla="*/ 3114 h 19998"/>
                <a:gd name="connsiteX472" fmla="*/ 15418 w 19998"/>
                <a:gd name="connsiteY472" fmla="*/ 3114 h 19998"/>
                <a:gd name="connsiteX473" fmla="*/ 15499 w 19998"/>
                <a:gd name="connsiteY473" fmla="*/ 3196 h 19998"/>
                <a:gd name="connsiteX474" fmla="*/ 15475 w 19998"/>
                <a:gd name="connsiteY474" fmla="*/ 3252 h 19998"/>
                <a:gd name="connsiteX475" fmla="*/ 15499 w 19998"/>
                <a:gd name="connsiteY475" fmla="*/ 3295 h 19998"/>
                <a:gd name="connsiteX476" fmla="*/ 15499 w 19998"/>
                <a:gd name="connsiteY476" fmla="*/ 3276 h 19998"/>
                <a:gd name="connsiteX477" fmla="*/ 15599 w 19998"/>
                <a:gd name="connsiteY477" fmla="*/ 3276 h 19998"/>
                <a:gd name="connsiteX478" fmla="*/ 15704 w 19998"/>
                <a:gd name="connsiteY478" fmla="*/ 3374 h 19998"/>
                <a:gd name="connsiteX479" fmla="*/ 15682 w 19998"/>
                <a:gd name="connsiteY479" fmla="*/ 3414 h 19998"/>
                <a:gd name="connsiteX480" fmla="*/ 15723 w 19998"/>
                <a:gd name="connsiteY480" fmla="*/ 3478 h 19998"/>
                <a:gd name="connsiteX481" fmla="*/ 15704 w 19998"/>
                <a:gd name="connsiteY481" fmla="*/ 3497 h 19998"/>
                <a:gd name="connsiteX482" fmla="*/ 15747 w 19998"/>
                <a:gd name="connsiteY482" fmla="*/ 3534 h 19998"/>
                <a:gd name="connsiteX483" fmla="*/ 15747 w 19998"/>
                <a:gd name="connsiteY483" fmla="*/ 3518 h 19998"/>
                <a:gd name="connsiteX484" fmla="*/ 15935 w 19998"/>
                <a:gd name="connsiteY484" fmla="*/ 3478 h 19998"/>
                <a:gd name="connsiteX485" fmla="*/ 15935 w 19998"/>
                <a:gd name="connsiteY485" fmla="*/ 3518 h 19998"/>
                <a:gd name="connsiteX486" fmla="*/ 15951 w 19998"/>
                <a:gd name="connsiteY486" fmla="*/ 3518 h 19998"/>
                <a:gd name="connsiteX487" fmla="*/ 15992 w 19998"/>
                <a:gd name="connsiteY487" fmla="*/ 3414 h 19998"/>
                <a:gd name="connsiteX488" fmla="*/ 16156 w 19998"/>
                <a:gd name="connsiteY488" fmla="*/ 3414 h 19998"/>
                <a:gd name="connsiteX489" fmla="*/ 16156 w 19998"/>
                <a:gd name="connsiteY489" fmla="*/ 3374 h 19998"/>
                <a:gd name="connsiteX490" fmla="*/ 16302 w 19998"/>
                <a:gd name="connsiteY490" fmla="*/ 3436 h 19998"/>
                <a:gd name="connsiteX491" fmla="*/ 16285 w 19998"/>
                <a:gd name="connsiteY491" fmla="*/ 3454 h 19998"/>
                <a:gd name="connsiteX492" fmla="*/ 16366 w 19998"/>
                <a:gd name="connsiteY492" fmla="*/ 3518 h 19998"/>
                <a:gd name="connsiteX493" fmla="*/ 16490 w 19998"/>
                <a:gd name="connsiteY493" fmla="*/ 3518 h 19998"/>
                <a:gd name="connsiteX494" fmla="*/ 16506 w 19998"/>
                <a:gd name="connsiteY494" fmla="*/ 3600 h 19998"/>
                <a:gd name="connsiteX495" fmla="*/ 16590 w 19998"/>
                <a:gd name="connsiteY495" fmla="*/ 3624 h 19998"/>
                <a:gd name="connsiteX496" fmla="*/ 16611 w 19998"/>
                <a:gd name="connsiteY496" fmla="*/ 3581 h 19998"/>
                <a:gd name="connsiteX497" fmla="*/ 16694 w 19998"/>
                <a:gd name="connsiteY497" fmla="*/ 3600 h 19998"/>
                <a:gd name="connsiteX498" fmla="*/ 16694 w 19998"/>
                <a:gd name="connsiteY498" fmla="*/ 3560 h 19998"/>
                <a:gd name="connsiteX499" fmla="*/ 16716 w 19998"/>
                <a:gd name="connsiteY499" fmla="*/ 3560 h 19998"/>
                <a:gd name="connsiteX500" fmla="*/ 16716 w 19998"/>
                <a:gd name="connsiteY500" fmla="*/ 3518 h 19998"/>
                <a:gd name="connsiteX501" fmla="*/ 16759 w 19998"/>
                <a:gd name="connsiteY501" fmla="*/ 3497 h 19998"/>
                <a:gd name="connsiteX502" fmla="*/ 16759 w 19998"/>
                <a:gd name="connsiteY502" fmla="*/ 3478 h 19998"/>
                <a:gd name="connsiteX503" fmla="*/ 16940 w 19998"/>
                <a:gd name="connsiteY503" fmla="*/ 3478 h 19998"/>
                <a:gd name="connsiteX504" fmla="*/ 17085 w 19998"/>
                <a:gd name="connsiteY504" fmla="*/ 3560 h 19998"/>
                <a:gd name="connsiteX505" fmla="*/ 17085 w 19998"/>
                <a:gd name="connsiteY505" fmla="*/ 3534 h 19998"/>
                <a:gd name="connsiteX506" fmla="*/ 17192 w 19998"/>
                <a:gd name="connsiteY506" fmla="*/ 3518 h 19998"/>
                <a:gd name="connsiteX507" fmla="*/ 17192 w 19998"/>
                <a:gd name="connsiteY507" fmla="*/ 3534 h 19998"/>
                <a:gd name="connsiteX508" fmla="*/ 17373 w 19998"/>
                <a:gd name="connsiteY508" fmla="*/ 3640 h 19998"/>
                <a:gd name="connsiteX509" fmla="*/ 17354 w 19998"/>
                <a:gd name="connsiteY509" fmla="*/ 3663 h 19998"/>
                <a:gd name="connsiteX510" fmla="*/ 17437 w 19998"/>
                <a:gd name="connsiteY510" fmla="*/ 3783 h 19998"/>
                <a:gd name="connsiteX511" fmla="*/ 17397 w 19998"/>
                <a:gd name="connsiteY511" fmla="*/ 3783 h 19998"/>
                <a:gd name="connsiteX512" fmla="*/ 17414 w 19998"/>
                <a:gd name="connsiteY512" fmla="*/ 3826 h 19998"/>
                <a:gd name="connsiteX513" fmla="*/ 17437 w 19998"/>
                <a:gd name="connsiteY513" fmla="*/ 3826 h 19998"/>
                <a:gd name="connsiteX514" fmla="*/ 17602 w 19998"/>
                <a:gd name="connsiteY514" fmla="*/ 4028 h 19998"/>
                <a:gd name="connsiteX515" fmla="*/ 17623 w 19998"/>
                <a:gd name="connsiteY515" fmla="*/ 4091 h 19998"/>
                <a:gd name="connsiteX516" fmla="*/ 17642 w 19998"/>
                <a:gd name="connsiteY516" fmla="*/ 4091 h 19998"/>
                <a:gd name="connsiteX517" fmla="*/ 17683 w 19998"/>
                <a:gd name="connsiteY517" fmla="*/ 4211 h 19998"/>
                <a:gd name="connsiteX518" fmla="*/ 17849 w 19998"/>
                <a:gd name="connsiteY518" fmla="*/ 4211 h 19998"/>
                <a:gd name="connsiteX519" fmla="*/ 17849 w 19998"/>
                <a:gd name="connsiteY519" fmla="*/ 4171 h 19998"/>
                <a:gd name="connsiteX520" fmla="*/ 17871 w 19998"/>
                <a:gd name="connsiteY520" fmla="*/ 4171 h 19998"/>
                <a:gd name="connsiteX521" fmla="*/ 17830 w 19998"/>
                <a:gd name="connsiteY521" fmla="*/ 4091 h 19998"/>
                <a:gd name="connsiteX522" fmla="*/ 17871 w 19998"/>
                <a:gd name="connsiteY522" fmla="*/ 4065 h 19998"/>
                <a:gd name="connsiteX523" fmla="*/ 17935 w 19998"/>
                <a:gd name="connsiteY523" fmla="*/ 4091 h 19998"/>
                <a:gd name="connsiteX524" fmla="*/ 17976 w 19998"/>
                <a:gd name="connsiteY524" fmla="*/ 4065 h 19998"/>
                <a:gd name="connsiteX525" fmla="*/ 18019 w 19998"/>
                <a:gd name="connsiteY525" fmla="*/ 4091 h 19998"/>
                <a:gd name="connsiteX526" fmla="*/ 18140 w 19998"/>
                <a:gd name="connsiteY526" fmla="*/ 4131 h 19998"/>
                <a:gd name="connsiteX527" fmla="*/ 18183 w 19998"/>
                <a:gd name="connsiteY527" fmla="*/ 4293 h 19998"/>
                <a:gd name="connsiteX528" fmla="*/ 18200 w 19998"/>
                <a:gd name="connsiteY528" fmla="*/ 4293 h 19998"/>
                <a:gd name="connsiteX529" fmla="*/ 18223 w 19998"/>
                <a:gd name="connsiteY529" fmla="*/ 4211 h 19998"/>
                <a:gd name="connsiteX530" fmla="*/ 18240 w 19998"/>
                <a:gd name="connsiteY530" fmla="*/ 4211 h 19998"/>
                <a:gd name="connsiteX531" fmla="*/ 18240 w 19998"/>
                <a:gd name="connsiteY531" fmla="*/ 4230 h 19998"/>
                <a:gd name="connsiteX532" fmla="*/ 18281 w 19998"/>
                <a:gd name="connsiteY532" fmla="*/ 4230 h 19998"/>
                <a:gd name="connsiteX533" fmla="*/ 18328 w 19998"/>
                <a:gd name="connsiteY533" fmla="*/ 4270 h 19998"/>
                <a:gd name="connsiteX534" fmla="*/ 18369 w 19998"/>
                <a:gd name="connsiteY534" fmla="*/ 4253 h 19998"/>
                <a:gd name="connsiteX535" fmla="*/ 18388 w 19998"/>
                <a:gd name="connsiteY535" fmla="*/ 4270 h 19998"/>
                <a:gd name="connsiteX536" fmla="*/ 18531 w 19998"/>
                <a:gd name="connsiteY536" fmla="*/ 4253 h 19998"/>
                <a:gd name="connsiteX537" fmla="*/ 18531 w 19998"/>
                <a:gd name="connsiteY537" fmla="*/ 4270 h 19998"/>
                <a:gd name="connsiteX538" fmla="*/ 18631 w 19998"/>
                <a:gd name="connsiteY538" fmla="*/ 4211 h 19998"/>
                <a:gd name="connsiteX539" fmla="*/ 18631 w 19998"/>
                <a:gd name="connsiteY539" fmla="*/ 4131 h 19998"/>
                <a:gd name="connsiteX540" fmla="*/ 18762 w 19998"/>
                <a:gd name="connsiteY540" fmla="*/ 4108 h 19998"/>
                <a:gd name="connsiteX541" fmla="*/ 18778 w 19998"/>
                <a:gd name="connsiteY541" fmla="*/ 4148 h 19998"/>
                <a:gd name="connsiteX542" fmla="*/ 18821 w 19998"/>
                <a:gd name="connsiteY542" fmla="*/ 4131 h 19998"/>
                <a:gd name="connsiteX543" fmla="*/ 18943 w 19998"/>
                <a:gd name="connsiteY543" fmla="*/ 4333 h 19998"/>
                <a:gd name="connsiteX544" fmla="*/ 19047 w 19998"/>
                <a:gd name="connsiteY544" fmla="*/ 4333 h 19998"/>
                <a:gd name="connsiteX545" fmla="*/ 19064 w 19998"/>
                <a:gd name="connsiteY545" fmla="*/ 4392 h 19998"/>
                <a:gd name="connsiteX546" fmla="*/ 19152 w 19998"/>
                <a:gd name="connsiteY546" fmla="*/ 4392 h 19998"/>
                <a:gd name="connsiteX547" fmla="*/ 19152 w 19998"/>
                <a:gd name="connsiteY547" fmla="*/ 4373 h 19998"/>
                <a:gd name="connsiteX548" fmla="*/ 19212 w 19998"/>
                <a:gd name="connsiteY548" fmla="*/ 4373 h 19998"/>
                <a:gd name="connsiteX549" fmla="*/ 19212 w 19998"/>
                <a:gd name="connsiteY549" fmla="*/ 4392 h 19998"/>
                <a:gd name="connsiteX550" fmla="*/ 19317 w 19998"/>
                <a:gd name="connsiteY550" fmla="*/ 4333 h 19998"/>
                <a:gd name="connsiteX551" fmla="*/ 19417 w 19998"/>
                <a:gd name="connsiteY551" fmla="*/ 4392 h 19998"/>
                <a:gd name="connsiteX552" fmla="*/ 19443 w 19998"/>
                <a:gd name="connsiteY552" fmla="*/ 4373 h 19998"/>
                <a:gd name="connsiteX553" fmla="*/ 19500 w 19998"/>
                <a:gd name="connsiteY553" fmla="*/ 4373 h 19998"/>
                <a:gd name="connsiteX554" fmla="*/ 19521 w 19998"/>
                <a:gd name="connsiteY554" fmla="*/ 4352 h 19998"/>
                <a:gd name="connsiteX555" fmla="*/ 19998 w 19998"/>
                <a:gd name="connsiteY555" fmla="*/ 4512 h 19998"/>
                <a:gd name="connsiteX556" fmla="*/ 19750 w 19998"/>
                <a:gd name="connsiteY556" fmla="*/ 4939 h 19998"/>
                <a:gd name="connsiteX557" fmla="*/ 19712 w 19998"/>
                <a:gd name="connsiteY557" fmla="*/ 4939 h 19998"/>
                <a:gd name="connsiteX558" fmla="*/ 19686 w 19998"/>
                <a:gd name="connsiteY558" fmla="*/ 5003 h 19998"/>
                <a:gd name="connsiteX559" fmla="*/ 19645 w 19998"/>
                <a:gd name="connsiteY559" fmla="*/ 5003 h 19998"/>
                <a:gd name="connsiteX560" fmla="*/ 19131 w 19998"/>
                <a:gd name="connsiteY560" fmla="*/ 6512 h 19998"/>
                <a:gd name="connsiteX561" fmla="*/ 19236 w 19998"/>
                <a:gd name="connsiteY561" fmla="*/ 7750 h 19998"/>
                <a:gd name="connsiteX562" fmla="*/ 19212 w 19998"/>
                <a:gd name="connsiteY562" fmla="*/ 7750 h 19998"/>
                <a:gd name="connsiteX563" fmla="*/ 19090 w 19998"/>
                <a:gd name="connsiteY563" fmla="*/ 7870 h 19998"/>
                <a:gd name="connsiteX564" fmla="*/ 19152 w 19998"/>
                <a:gd name="connsiteY564" fmla="*/ 7853 h 19998"/>
                <a:gd name="connsiteX565" fmla="*/ 19064 w 19998"/>
                <a:gd name="connsiteY565" fmla="*/ 7973 h 19998"/>
                <a:gd name="connsiteX566" fmla="*/ 18983 w 19998"/>
                <a:gd name="connsiteY566" fmla="*/ 7973 h 19998"/>
                <a:gd name="connsiteX567" fmla="*/ 18714 w 19998"/>
                <a:gd name="connsiteY567" fmla="*/ 8135 h 19998"/>
                <a:gd name="connsiteX568" fmla="*/ 18695 w 19998"/>
                <a:gd name="connsiteY568" fmla="*/ 8093 h 19998"/>
                <a:gd name="connsiteX569" fmla="*/ 18614 w 19998"/>
                <a:gd name="connsiteY569" fmla="*/ 7997 h 19998"/>
                <a:gd name="connsiteX570" fmla="*/ 18304 w 19998"/>
                <a:gd name="connsiteY570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834 w 19998"/>
                <a:gd name="connsiteY416" fmla="*/ 1323 h 19998"/>
                <a:gd name="connsiteX417" fmla="*/ 12901 w 19998"/>
                <a:gd name="connsiteY417" fmla="*/ 1342 h 19998"/>
                <a:gd name="connsiteX418" fmla="*/ 13039 w 19998"/>
                <a:gd name="connsiteY418" fmla="*/ 1769 h 19998"/>
                <a:gd name="connsiteX419" fmla="*/ 13039 w 19998"/>
                <a:gd name="connsiteY419" fmla="*/ 1751 h 19998"/>
                <a:gd name="connsiteX420" fmla="*/ 13065 w 19998"/>
                <a:gd name="connsiteY420" fmla="*/ 1751 h 19998"/>
                <a:gd name="connsiteX421" fmla="*/ 13082 w 19998"/>
                <a:gd name="connsiteY421" fmla="*/ 1671 h 19998"/>
                <a:gd name="connsiteX422" fmla="*/ 13186 w 19998"/>
                <a:gd name="connsiteY422" fmla="*/ 1645 h 19998"/>
                <a:gd name="connsiteX423" fmla="*/ 13203 w 19998"/>
                <a:gd name="connsiteY423" fmla="*/ 1671 h 19998"/>
                <a:gd name="connsiteX424" fmla="*/ 13203 w 19998"/>
                <a:gd name="connsiteY424" fmla="*/ 1645 h 19998"/>
                <a:gd name="connsiteX425" fmla="*/ 13267 w 19998"/>
                <a:gd name="connsiteY425" fmla="*/ 1645 h 19998"/>
                <a:gd name="connsiteX426" fmla="*/ 13267 w 19998"/>
                <a:gd name="connsiteY426" fmla="*/ 1671 h 19998"/>
                <a:gd name="connsiteX427" fmla="*/ 13308 w 19998"/>
                <a:gd name="connsiteY427" fmla="*/ 1687 h 19998"/>
                <a:gd name="connsiteX428" fmla="*/ 13308 w 19998"/>
                <a:gd name="connsiteY428" fmla="*/ 1711 h 19998"/>
                <a:gd name="connsiteX429" fmla="*/ 13515 w 19998"/>
                <a:gd name="connsiteY429" fmla="*/ 1628 h 19998"/>
                <a:gd name="connsiteX430" fmla="*/ 13598 w 19998"/>
                <a:gd name="connsiteY430" fmla="*/ 1751 h 19998"/>
                <a:gd name="connsiteX431" fmla="*/ 13660 w 19998"/>
                <a:gd name="connsiteY431" fmla="*/ 1769 h 19998"/>
                <a:gd name="connsiteX432" fmla="*/ 13660 w 19998"/>
                <a:gd name="connsiteY432" fmla="*/ 1833 h 19998"/>
                <a:gd name="connsiteX433" fmla="*/ 13677 w 19998"/>
                <a:gd name="connsiteY433" fmla="*/ 1833 h 19998"/>
                <a:gd name="connsiteX434" fmla="*/ 13677 w 19998"/>
                <a:gd name="connsiteY434" fmla="*/ 1849 h 19998"/>
                <a:gd name="connsiteX435" fmla="*/ 13725 w 19998"/>
                <a:gd name="connsiteY435" fmla="*/ 1849 h 19998"/>
                <a:gd name="connsiteX436" fmla="*/ 13703 w 19998"/>
                <a:gd name="connsiteY436" fmla="*/ 1833 h 19998"/>
                <a:gd name="connsiteX437" fmla="*/ 13725 w 19998"/>
                <a:gd name="connsiteY437" fmla="*/ 1791 h 19998"/>
                <a:gd name="connsiteX438" fmla="*/ 13808 w 19998"/>
                <a:gd name="connsiteY438" fmla="*/ 1873 h 19998"/>
                <a:gd name="connsiteX439" fmla="*/ 13725 w 19998"/>
                <a:gd name="connsiteY439" fmla="*/ 2155 h 19998"/>
                <a:gd name="connsiteX440" fmla="*/ 13725 w 19998"/>
                <a:gd name="connsiteY440" fmla="*/ 2138 h 19998"/>
                <a:gd name="connsiteX441" fmla="*/ 13784 w 19998"/>
                <a:gd name="connsiteY441" fmla="*/ 2155 h 19998"/>
                <a:gd name="connsiteX442" fmla="*/ 13825 w 19998"/>
                <a:gd name="connsiteY442" fmla="*/ 2301 h 19998"/>
                <a:gd name="connsiteX443" fmla="*/ 13703 w 19998"/>
                <a:gd name="connsiteY443" fmla="*/ 2420 h 19998"/>
                <a:gd name="connsiteX444" fmla="*/ 13741 w 19998"/>
                <a:gd name="connsiteY444" fmla="*/ 2463 h 19998"/>
                <a:gd name="connsiteX445" fmla="*/ 13703 w 19998"/>
                <a:gd name="connsiteY445" fmla="*/ 2503 h 19998"/>
                <a:gd name="connsiteX446" fmla="*/ 13784 w 19998"/>
                <a:gd name="connsiteY446" fmla="*/ 2519 h 19998"/>
                <a:gd name="connsiteX447" fmla="*/ 13784 w 19998"/>
                <a:gd name="connsiteY447" fmla="*/ 2540 h 19998"/>
                <a:gd name="connsiteX448" fmla="*/ 13849 w 19998"/>
                <a:gd name="connsiteY448" fmla="*/ 2540 h 19998"/>
                <a:gd name="connsiteX449" fmla="*/ 14280 w 19998"/>
                <a:gd name="connsiteY449" fmla="*/ 2540 h 19998"/>
                <a:gd name="connsiteX450" fmla="*/ 14527 w 19998"/>
                <a:gd name="connsiteY450" fmla="*/ 2437 h 19998"/>
                <a:gd name="connsiteX451" fmla="*/ 14527 w 19998"/>
                <a:gd name="connsiteY451" fmla="*/ 2218 h 19998"/>
                <a:gd name="connsiteX452" fmla="*/ 14715 w 19998"/>
                <a:gd name="connsiteY452" fmla="*/ 2051 h 19998"/>
                <a:gd name="connsiteX453" fmla="*/ 14815 w 19998"/>
                <a:gd name="connsiteY453" fmla="*/ 2115 h 19998"/>
                <a:gd name="connsiteX454" fmla="*/ 14775 w 19998"/>
                <a:gd name="connsiteY454" fmla="*/ 2138 h 19998"/>
                <a:gd name="connsiteX455" fmla="*/ 14796 w 19998"/>
                <a:gd name="connsiteY455" fmla="*/ 2218 h 19998"/>
                <a:gd name="connsiteX456" fmla="*/ 14756 w 19998"/>
                <a:gd name="connsiteY456" fmla="*/ 2195 h 19998"/>
                <a:gd name="connsiteX457" fmla="*/ 14732 w 19998"/>
                <a:gd name="connsiteY457" fmla="*/ 2218 h 19998"/>
                <a:gd name="connsiteX458" fmla="*/ 14756 w 19998"/>
                <a:gd name="connsiteY458" fmla="*/ 2237 h 19998"/>
                <a:gd name="connsiteX459" fmla="*/ 14732 w 19998"/>
                <a:gd name="connsiteY459" fmla="*/ 2275 h 19998"/>
                <a:gd name="connsiteX460" fmla="*/ 14756 w 19998"/>
                <a:gd name="connsiteY460" fmla="*/ 2341 h 19998"/>
                <a:gd name="connsiteX461" fmla="*/ 14675 w 19998"/>
                <a:gd name="connsiteY461" fmla="*/ 2519 h 19998"/>
                <a:gd name="connsiteX462" fmla="*/ 14815 w 19998"/>
                <a:gd name="connsiteY462" fmla="*/ 2622 h 19998"/>
                <a:gd name="connsiteX463" fmla="*/ 14796 w 19998"/>
                <a:gd name="connsiteY463" fmla="*/ 2904 h 19998"/>
                <a:gd name="connsiteX464" fmla="*/ 14918 w 19998"/>
                <a:gd name="connsiteY464" fmla="*/ 2904 h 19998"/>
                <a:gd name="connsiteX465" fmla="*/ 14918 w 19998"/>
                <a:gd name="connsiteY465" fmla="*/ 2867 h 19998"/>
                <a:gd name="connsiteX466" fmla="*/ 15001 w 19998"/>
                <a:gd name="connsiteY466" fmla="*/ 2888 h 19998"/>
                <a:gd name="connsiteX467" fmla="*/ 15230 w 19998"/>
                <a:gd name="connsiteY467" fmla="*/ 3074 h 19998"/>
                <a:gd name="connsiteX468" fmla="*/ 15249 w 19998"/>
                <a:gd name="connsiteY468" fmla="*/ 3050 h 19998"/>
                <a:gd name="connsiteX469" fmla="*/ 15249 w 19998"/>
                <a:gd name="connsiteY469" fmla="*/ 3114 h 19998"/>
                <a:gd name="connsiteX470" fmla="*/ 15330 w 19998"/>
                <a:gd name="connsiteY470" fmla="*/ 3114 h 19998"/>
                <a:gd name="connsiteX471" fmla="*/ 15418 w 19998"/>
                <a:gd name="connsiteY471" fmla="*/ 3114 h 19998"/>
                <a:gd name="connsiteX472" fmla="*/ 15499 w 19998"/>
                <a:gd name="connsiteY472" fmla="*/ 3196 h 19998"/>
                <a:gd name="connsiteX473" fmla="*/ 15475 w 19998"/>
                <a:gd name="connsiteY473" fmla="*/ 3252 h 19998"/>
                <a:gd name="connsiteX474" fmla="*/ 15499 w 19998"/>
                <a:gd name="connsiteY474" fmla="*/ 3295 h 19998"/>
                <a:gd name="connsiteX475" fmla="*/ 15499 w 19998"/>
                <a:gd name="connsiteY475" fmla="*/ 3276 h 19998"/>
                <a:gd name="connsiteX476" fmla="*/ 15599 w 19998"/>
                <a:gd name="connsiteY476" fmla="*/ 3276 h 19998"/>
                <a:gd name="connsiteX477" fmla="*/ 15704 w 19998"/>
                <a:gd name="connsiteY477" fmla="*/ 3374 h 19998"/>
                <a:gd name="connsiteX478" fmla="*/ 15682 w 19998"/>
                <a:gd name="connsiteY478" fmla="*/ 3414 h 19998"/>
                <a:gd name="connsiteX479" fmla="*/ 15723 w 19998"/>
                <a:gd name="connsiteY479" fmla="*/ 3478 h 19998"/>
                <a:gd name="connsiteX480" fmla="*/ 15704 w 19998"/>
                <a:gd name="connsiteY480" fmla="*/ 3497 h 19998"/>
                <a:gd name="connsiteX481" fmla="*/ 15747 w 19998"/>
                <a:gd name="connsiteY481" fmla="*/ 3534 h 19998"/>
                <a:gd name="connsiteX482" fmla="*/ 15747 w 19998"/>
                <a:gd name="connsiteY482" fmla="*/ 3518 h 19998"/>
                <a:gd name="connsiteX483" fmla="*/ 15935 w 19998"/>
                <a:gd name="connsiteY483" fmla="*/ 3478 h 19998"/>
                <a:gd name="connsiteX484" fmla="*/ 15935 w 19998"/>
                <a:gd name="connsiteY484" fmla="*/ 3518 h 19998"/>
                <a:gd name="connsiteX485" fmla="*/ 15951 w 19998"/>
                <a:gd name="connsiteY485" fmla="*/ 3518 h 19998"/>
                <a:gd name="connsiteX486" fmla="*/ 15992 w 19998"/>
                <a:gd name="connsiteY486" fmla="*/ 3414 h 19998"/>
                <a:gd name="connsiteX487" fmla="*/ 16156 w 19998"/>
                <a:gd name="connsiteY487" fmla="*/ 3414 h 19998"/>
                <a:gd name="connsiteX488" fmla="*/ 16156 w 19998"/>
                <a:gd name="connsiteY488" fmla="*/ 3374 h 19998"/>
                <a:gd name="connsiteX489" fmla="*/ 16302 w 19998"/>
                <a:gd name="connsiteY489" fmla="*/ 3436 h 19998"/>
                <a:gd name="connsiteX490" fmla="*/ 16285 w 19998"/>
                <a:gd name="connsiteY490" fmla="*/ 3454 h 19998"/>
                <a:gd name="connsiteX491" fmla="*/ 16366 w 19998"/>
                <a:gd name="connsiteY491" fmla="*/ 3518 h 19998"/>
                <a:gd name="connsiteX492" fmla="*/ 16490 w 19998"/>
                <a:gd name="connsiteY492" fmla="*/ 3518 h 19998"/>
                <a:gd name="connsiteX493" fmla="*/ 16506 w 19998"/>
                <a:gd name="connsiteY493" fmla="*/ 3600 h 19998"/>
                <a:gd name="connsiteX494" fmla="*/ 16590 w 19998"/>
                <a:gd name="connsiteY494" fmla="*/ 3624 h 19998"/>
                <a:gd name="connsiteX495" fmla="*/ 16611 w 19998"/>
                <a:gd name="connsiteY495" fmla="*/ 3581 h 19998"/>
                <a:gd name="connsiteX496" fmla="*/ 16694 w 19998"/>
                <a:gd name="connsiteY496" fmla="*/ 3600 h 19998"/>
                <a:gd name="connsiteX497" fmla="*/ 16694 w 19998"/>
                <a:gd name="connsiteY497" fmla="*/ 3560 h 19998"/>
                <a:gd name="connsiteX498" fmla="*/ 16716 w 19998"/>
                <a:gd name="connsiteY498" fmla="*/ 3560 h 19998"/>
                <a:gd name="connsiteX499" fmla="*/ 16716 w 19998"/>
                <a:gd name="connsiteY499" fmla="*/ 3518 h 19998"/>
                <a:gd name="connsiteX500" fmla="*/ 16759 w 19998"/>
                <a:gd name="connsiteY500" fmla="*/ 3497 h 19998"/>
                <a:gd name="connsiteX501" fmla="*/ 16759 w 19998"/>
                <a:gd name="connsiteY501" fmla="*/ 3478 h 19998"/>
                <a:gd name="connsiteX502" fmla="*/ 16940 w 19998"/>
                <a:gd name="connsiteY502" fmla="*/ 3478 h 19998"/>
                <a:gd name="connsiteX503" fmla="*/ 17085 w 19998"/>
                <a:gd name="connsiteY503" fmla="*/ 3560 h 19998"/>
                <a:gd name="connsiteX504" fmla="*/ 17085 w 19998"/>
                <a:gd name="connsiteY504" fmla="*/ 3534 h 19998"/>
                <a:gd name="connsiteX505" fmla="*/ 17192 w 19998"/>
                <a:gd name="connsiteY505" fmla="*/ 3518 h 19998"/>
                <a:gd name="connsiteX506" fmla="*/ 17192 w 19998"/>
                <a:gd name="connsiteY506" fmla="*/ 3534 h 19998"/>
                <a:gd name="connsiteX507" fmla="*/ 17373 w 19998"/>
                <a:gd name="connsiteY507" fmla="*/ 3640 h 19998"/>
                <a:gd name="connsiteX508" fmla="*/ 17354 w 19998"/>
                <a:gd name="connsiteY508" fmla="*/ 3663 h 19998"/>
                <a:gd name="connsiteX509" fmla="*/ 17437 w 19998"/>
                <a:gd name="connsiteY509" fmla="*/ 3783 h 19998"/>
                <a:gd name="connsiteX510" fmla="*/ 17397 w 19998"/>
                <a:gd name="connsiteY510" fmla="*/ 3783 h 19998"/>
                <a:gd name="connsiteX511" fmla="*/ 17414 w 19998"/>
                <a:gd name="connsiteY511" fmla="*/ 3826 h 19998"/>
                <a:gd name="connsiteX512" fmla="*/ 17437 w 19998"/>
                <a:gd name="connsiteY512" fmla="*/ 3826 h 19998"/>
                <a:gd name="connsiteX513" fmla="*/ 17602 w 19998"/>
                <a:gd name="connsiteY513" fmla="*/ 4028 h 19998"/>
                <a:gd name="connsiteX514" fmla="*/ 17623 w 19998"/>
                <a:gd name="connsiteY514" fmla="*/ 4091 h 19998"/>
                <a:gd name="connsiteX515" fmla="*/ 17642 w 19998"/>
                <a:gd name="connsiteY515" fmla="*/ 4091 h 19998"/>
                <a:gd name="connsiteX516" fmla="*/ 17683 w 19998"/>
                <a:gd name="connsiteY516" fmla="*/ 4211 h 19998"/>
                <a:gd name="connsiteX517" fmla="*/ 17849 w 19998"/>
                <a:gd name="connsiteY517" fmla="*/ 4211 h 19998"/>
                <a:gd name="connsiteX518" fmla="*/ 17849 w 19998"/>
                <a:gd name="connsiteY518" fmla="*/ 4171 h 19998"/>
                <a:gd name="connsiteX519" fmla="*/ 17871 w 19998"/>
                <a:gd name="connsiteY519" fmla="*/ 4171 h 19998"/>
                <a:gd name="connsiteX520" fmla="*/ 17830 w 19998"/>
                <a:gd name="connsiteY520" fmla="*/ 4091 h 19998"/>
                <a:gd name="connsiteX521" fmla="*/ 17871 w 19998"/>
                <a:gd name="connsiteY521" fmla="*/ 4065 h 19998"/>
                <a:gd name="connsiteX522" fmla="*/ 17935 w 19998"/>
                <a:gd name="connsiteY522" fmla="*/ 4091 h 19998"/>
                <a:gd name="connsiteX523" fmla="*/ 17976 w 19998"/>
                <a:gd name="connsiteY523" fmla="*/ 4065 h 19998"/>
                <a:gd name="connsiteX524" fmla="*/ 18019 w 19998"/>
                <a:gd name="connsiteY524" fmla="*/ 4091 h 19998"/>
                <a:gd name="connsiteX525" fmla="*/ 18140 w 19998"/>
                <a:gd name="connsiteY525" fmla="*/ 4131 h 19998"/>
                <a:gd name="connsiteX526" fmla="*/ 18183 w 19998"/>
                <a:gd name="connsiteY526" fmla="*/ 4293 h 19998"/>
                <a:gd name="connsiteX527" fmla="*/ 18200 w 19998"/>
                <a:gd name="connsiteY527" fmla="*/ 4293 h 19998"/>
                <a:gd name="connsiteX528" fmla="*/ 18223 w 19998"/>
                <a:gd name="connsiteY528" fmla="*/ 4211 h 19998"/>
                <a:gd name="connsiteX529" fmla="*/ 18240 w 19998"/>
                <a:gd name="connsiteY529" fmla="*/ 4211 h 19998"/>
                <a:gd name="connsiteX530" fmla="*/ 18240 w 19998"/>
                <a:gd name="connsiteY530" fmla="*/ 4230 h 19998"/>
                <a:gd name="connsiteX531" fmla="*/ 18281 w 19998"/>
                <a:gd name="connsiteY531" fmla="*/ 4230 h 19998"/>
                <a:gd name="connsiteX532" fmla="*/ 18328 w 19998"/>
                <a:gd name="connsiteY532" fmla="*/ 4270 h 19998"/>
                <a:gd name="connsiteX533" fmla="*/ 18369 w 19998"/>
                <a:gd name="connsiteY533" fmla="*/ 4253 h 19998"/>
                <a:gd name="connsiteX534" fmla="*/ 18388 w 19998"/>
                <a:gd name="connsiteY534" fmla="*/ 4270 h 19998"/>
                <a:gd name="connsiteX535" fmla="*/ 18531 w 19998"/>
                <a:gd name="connsiteY535" fmla="*/ 4253 h 19998"/>
                <a:gd name="connsiteX536" fmla="*/ 18531 w 19998"/>
                <a:gd name="connsiteY536" fmla="*/ 4270 h 19998"/>
                <a:gd name="connsiteX537" fmla="*/ 18631 w 19998"/>
                <a:gd name="connsiteY537" fmla="*/ 4211 h 19998"/>
                <a:gd name="connsiteX538" fmla="*/ 18631 w 19998"/>
                <a:gd name="connsiteY538" fmla="*/ 4131 h 19998"/>
                <a:gd name="connsiteX539" fmla="*/ 18762 w 19998"/>
                <a:gd name="connsiteY539" fmla="*/ 4108 h 19998"/>
                <a:gd name="connsiteX540" fmla="*/ 18778 w 19998"/>
                <a:gd name="connsiteY540" fmla="*/ 4148 h 19998"/>
                <a:gd name="connsiteX541" fmla="*/ 18821 w 19998"/>
                <a:gd name="connsiteY541" fmla="*/ 4131 h 19998"/>
                <a:gd name="connsiteX542" fmla="*/ 18943 w 19998"/>
                <a:gd name="connsiteY542" fmla="*/ 4333 h 19998"/>
                <a:gd name="connsiteX543" fmla="*/ 19047 w 19998"/>
                <a:gd name="connsiteY543" fmla="*/ 4333 h 19998"/>
                <a:gd name="connsiteX544" fmla="*/ 19064 w 19998"/>
                <a:gd name="connsiteY544" fmla="*/ 4392 h 19998"/>
                <a:gd name="connsiteX545" fmla="*/ 19152 w 19998"/>
                <a:gd name="connsiteY545" fmla="*/ 4392 h 19998"/>
                <a:gd name="connsiteX546" fmla="*/ 19152 w 19998"/>
                <a:gd name="connsiteY546" fmla="*/ 4373 h 19998"/>
                <a:gd name="connsiteX547" fmla="*/ 19212 w 19998"/>
                <a:gd name="connsiteY547" fmla="*/ 4373 h 19998"/>
                <a:gd name="connsiteX548" fmla="*/ 19212 w 19998"/>
                <a:gd name="connsiteY548" fmla="*/ 4392 h 19998"/>
                <a:gd name="connsiteX549" fmla="*/ 19317 w 19998"/>
                <a:gd name="connsiteY549" fmla="*/ 4333 h 19998"/>
                <a:gd name="connsiteX550" fmla="*/ 19417 w 19998"/>
                <a:gd name="connsiteY550" fmla="*/ 4392 h 19998"/>
                <a:gd name="connsiteX551" fmla="*/ 19443 w 19998"/>
                <a:gd name="connsiteY551" fmla="*/ 4373 h 19998"/>
                <a:gd name="connsiteX552" fmla="*/ 19500 w 19998"/>
                <a:gd name="connsiteY552" fmla="*/ 4373 h 19998"/>
                <a:gd name="connsiteX553" fmla="*/ 19521 w 19998"/>
                <a:gd name="connsiteY553" fmla="*/ 4352 h 19998"/>
                <a:gd name="connsiteX554" fmla="*/ 19998 w 19998"/>
                <a:gd name="connsiteY554" fmla="*/ 4512 h 19998"/>
                <a:gd name="connsiteX555" fmla="*/ 19750 w 19998"/>
                <a:gd name="connsiteY555" fmla="*/ 4939 h 19998"/>
                <a:gd name="connsiteX556" fmla="*/ 19712 w 19998"/>
                <a:gd name="connsiteY556" fmla="*/ 4939 h 19998"/>
                <a:gd name="connsiteX557" fmla="*/ 19686 w 19998"/>
                <a:gd name="connsiteY557" fmla="*/ 5003 h 19998"/>
                <a:gd name="connsiteX558" fmla="*/ 19645 w 19998"/>
                <a:gd name="connsiteY558" fmla="*/ 5003 h 19998"/>
                <a:gd name="connsiteX559" fmla="*/ 19131 w 19998"/>
                <a:gd name="connsiteY559" fmla="*/ 6512 h 19998"/>
                <a:gd name="connsiteX560" fmla="*/ 19236 w 19998"/>
                <a:gd name="connsiteY560" fmla="*/ 7750 h 19998"/>
                <a:gd name="connsiteX561" fmla="*/ 19212 w 19998"/>
                <a:gd name="connsiteY561" fmla="*/ 7750 h 19998"/>
                <a:gd name="connsiteX562" fmla="*/ 19090 w 19998"/>
                <a:gd name="connsiteY562" fmla="*/ 7870 h 19998"/>
                <a:gd name="connsiteX563" fmla="*/ 19152 w 19998"/>
                <a:gd name="connsiteY563" fmla="*/ 7853 h 19998"/>
                <a:gd name="connsiteX564" fmla="*/ 19064 w 19998"/>
                <a:gd name="connsiteY564" fmla="*/ 7973 h 19998"/>
                <a:gd name="connsiteX565" fmla="*/ 18983 w 19998"/>
                <a:gd name="connsiteY565" fmla="*/ 7973 h 19998"/>
                <a:gd name="connsiteX566" fmla="*/ 18714 w 19998"/>
                <a:gd name="connsiteY566" fmla="*/ 8135 h 19998"/>
                <a:gd name="connsiteX567" fmla="*/ 18695 w 19998"/>
                <a:gd name="connsiteY567" fmla="*/ 8093 h 19998"/>
                <a:gd name="connsiteX568" fmla="*/ 18614 w 19998"/>
                <a:gd name="connsiteY568" fmla="*/ 7997 h 19998"/>
                <a:gd name="connsiteX569" fmla="*/ 18304 w 19998"/>
                <a:gd name="connsiteY569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2901 w 19998"/>
                <a:gd name="connsiteY416" fmla="*/ 1342 h 19998"/>
                <a:gd name="connsiteX417" fmla="*/ 13039 w 19998"/>
                <a:gd name="connsiteY417" fmla="*/ 1769 h 19998"/>
                <a:gd name="connsiteX418" fmla="*/ 13039 w 19998"/>
                <a:gd name="connsiteY418" fmla="*/ 1751 h 19998"/>
                <a:gd name="connsiteX419" fmla="*/ 13065 w 19998"/>
                <a:gd name="connsiteY419" fmla="*/ 1751 h 19998"/>
                <a:gd name="connsiteX420" fmla="*/ 13082 w 19998"/>
                <a:gd name="connsiteY420" fmla="*/ 1671 h 19998"/>
                <a:gd name="connsiteX421" fmla="*/ 13186 w 19998"/>
                <a:gd name="connsiteY421" fmla="*/ 1645 h 19998"/>
                <a:gd name="connsiteX422" fmla="*/ 13203 w 19998"/>
                <a:gd name="connsiteY422" fmla="*/ 1671 h 19998"/>
                <a:gd name="connsiteX423" fmla="*/ 13203 w 19998"/>
                <a:gd name="connsiteY423" fmla="*/ 1645 h 19998"/>
                <a:gd name="connsiteX424" fmla="*/ 13267 w 19998"/>
                <a:gd name="connsiteY424" fmla="*/ 1645 h 19998"/>
                <a:gd name="connsiteX425" fmla="*/ 13267 w 19998"/>
                <a:gd name="connsiteY425" fmla="*/ 1671 h 19998"/>
                <a:gd name="connsiteX426" fmla="*/ 13308 w 19998"/>
                <a:gd name="connsiteY426" fmla="*/ 1687 h 19998"/>
                <a:gd name="connsiteX427" fmla="*/ 13308 w 19998"/>
                <a:gd name="connsiteY427" fmla="*/ 1711 h 19998"/>
                <a:gd name="connsiteX428" fmla="*/ 13515 w 19998"/>
                <a:gd name="connsiteY428" fmla="*/ 1628 h 19998"/>
                <a:gd name="connsiteX429" fmla="*/ 13598 w 19998"/>
                <a:gd name="connsiteY429" fmla="*/ 1751 h 19998"/>
                <a:gd name="connsiteX430" fmla="*/ 13660 w 19998"/>
                <a:gd name="connsiteY430" fmla="*/ 1769 h 19998"/>
                <a:gd name="connsiteX431" fmla="*/ 13660 w 19998"/>
                <a:gd name="connsiteY431" fmla="*/ 1833 h 19998"/>
                <a:gd name="connsiteX432" fmla="*/ 13677 w 19998"/>
                <a:gd name="connsiteY432" fmla="*/ 1833 h 19998"/>
                <a:gd name="connsiteX433" fmla="*/ 13677 w 19998"/>
                <a:gd name="connsiteY433" fmla="*/ 1849 h 19998"/>
                <a:gd name="connsiteX434" fmla="*/ 13725 w 19998"/>
                <a:gd name="connsiteY434" fmla="*/ 1849 h 19998"/>
                <a:gd name="connsiteX435" fmla="*/ 13703 w 19998"/>
                <a:gd name="connsiteY435" fmla="*/ 1833 h 19998"/>
                <a:gd name="connsiteX436" fmla="*/ 13725 w 19998"/>
                <a:gd name="connsiteY436" fmla="*/ 1791 h 19998"/>
                <a:gd name="connsiteX437" fmla="*/ 13808 w 19998"/>
                <a:gd name="connsiteY437" fmla="*/ 1873 h 19998"/>
                <a:gd name="connsiteX438" fmla="*/ 13725 w 19998"/>
                <a:gd name="connsiteY438" fmla="*/ 2155 h 19998"/>
                <a:gd name="connsiteX439" fmla="*/ 13725 w 19998"/>
                <a:gd name="connsiteY439" fmla="*/ 2138 h 19998"/>
                <a:gd name="connsiteX440" fmla="*/ 13784 w 19998"/>
                <a:gd name="connsiteY440" fmla="*/ 2155 h 19998"/>
                <a:gd name="connsiteX441" fmla="*/ 13825 w 19998"/>
                <a:gd name="connsiteY441" fmla="*/ 2301 h 19998"/>
                <a:gd name="connsiteX442" fmla="*/ 13703 w 19998"/>
                <a:gd name="connsiteY442" fmla="*/ 2420 h 19998"/>
                <a:gd name="connsiteX443" fmla="*/ 13741 w 19998"/>
                <a:gd name="connsiteY443" fmla="*/ 2463 h 19998"/>
                <a:gd name="connsiteX444" fmla="*/ 13703 w 19998"/>
                <a:gd name="connsiteY444" fmla="*/ 2503 h 19998"/>
                <a:gd name="connsiteX445" fmla="*/ 13784 w 19998"/>
                <a:gd name="connsiteY445" fmla="*/ 2519 h 19998"/>
                <a:gd name="connsiteX446" fmla="*/ 13784 w 19998"/>
                <a:gd name="connsiteY446" fmla="*/ 2540 h 19998"/>
                <a:gd name="connsiteX447" fmla="*/ 13849 w 19998"/>
                <a:gd name="connsiteY447" fmla="*/ 2540 h 19998"/>
                <a:gd name="connsiteX448" fmla="*/ 14280 w 19998"/>
                <a:gd name="connsiteY448" fmla="*/ 2540 h 19998"/>
                <a:gd name="connsiteX449" fmla="*/ 14527 w 19998"/>
                <a:gd name="connsiteY449" fmla="*/ 2437 h 19998"/>
                <a:gd name="connsiteX450" fmla="*/ 14527 w 19998"/>
                <a:gd name="connsiteY450" fmla="*/ 2218 h 19998"/>
                <a:gd name="connsiteX451" fmla="*/ 14715 w 19998"/>
                <a:gd name="connsiteY451" fmla="*/ 2051 h 19998"/>
                <a:gd name="connsiteX452" fmla="*/ 14815 w 19998"/>
                <a:gd name="connsiteY452" fmla="*/ 2115 h 19998"/>
                <a:gd name="connsiteX453" fmla="*/ 14775 w 19998"/>
                <a:gd name="connsiteY453" fmla="*/ 2138 h 19998"/>
                <a:gd name="connsiteX454" fmla="*/ 14796 w 19998"/>
                <a:gd name="connsiteY454" fmla="*/ 2218 h 19998"/>
                <a:gd name="connsiteX455" fmla="*/ 14756 w 19998"/>
                <a:gd name="connsiteY455" fmla="*/ 2195 h 19998"/>
                <a:gd name="connsiteX456" fmla="*/ 14732 w 19998"/>
                <a:gd name="connsiteY456" fmla="*/ 2218 h 19998"/>
                <a:gd name="connsiteX457" fmla="*/ 14756 w 19998"/>
                <a:gd name="connsiteY457" fmla="*/ 2237 h 19998"/>
                <a:gd name="connsiteX458" fmla="*/ 14732 w 19998"/>
                <a:gd name="connsiteY458" fmla="*/ 2275 h 19998"/>
                <a:gd name="connsiteX459" fmla="*/ 14756 w 19998"/>
                <a:gd name="connsiteY459" fmla="*/ 2341 h 19998"/>
                <a:gd name="connsiteX460" fmla="*/ 14675 w 19998"/>
                <a:gd name="connsiteY460" fmla="*/ 2519 h 19998"/>
                <a:gd name="connsiteX461" fmla="*/ 14815 w 19998"/>
                <a:gd name="connsiteY461" fmla="*/ 2622 h 19998"/>
                <a:gd name="connsiteX462" fmla="*/ 14796 w 19998"/>
                <a:gd name="connsiteY462" fmla="*/ 2904 h 19998"/>
                <a:gd name="connsiteX463" fmla="*/ 14918 w 19998"/>
                <a:gd name="connsiteY463" fmla="*/ 2904 h 19998"/>
                <a:gd name="connsiteX464" fmla="*/ 14918 w 19998"/>
                <a:gd name="connsiteY464" fmla="*/ 2867 h 19998"/>
                <a:gd name="connsiteX465" fmla="*/ 15001 w 19998"/>
                <a:gd name="connsiteY465" fmla="*/ 2888 h 19998"/>
                <a:gd name="connsiteX466" fmla="*/ 15230 w 19998"/>
                <a:gd name="connsiteY466" fmla="*/ 3074 h 19998"/>
                <a:gd name="connsiteX467" fmla="*/ 15249 w 19998"/>
                <a:gd name="connsiteY467" fmla="*/ 3050 h 19998"/>
                <a:gd name="connsiteX468" fmla="*/ 15249 w 19998"/>
                <a:gd name="connsiteY468" fmla="*/ 3114 h 19998"/>
                <a:gd name="connsiteX469" fmla="*/ 15330 w 19998"/>
                <a:gd name="connsiteY469" fmla="*/ 3114 h 19998"/>
                <a:gd name="connsiteX470" fmla="*/ 15418 w 19998"/>
                <a:gd name="connsiteY470" fmla="*/ 3114 h 19998"/>
                <a:gd name="connsiteX471" fmla="*/ 15499 w 19998"/>
                <a:gd name="connsiteY471" fmla="*/ 3196 h 19998"/>
                <a:gd name="connsiteX472" fmla="*/ 15475 w 19998"/>
                <a:gd name="connsiteY472" fmla="*/ 3252 h 19998"/>
                <a:gd name="connsiteX473" fmla="*/ 15499 w 19998"/>
                <a:gd name="connsiteY473" fmla="*/ 3295 h 19998"/>
                <a:gd name="connsiteX474" fmla="*/ 15499 w 19998"/>
                <a:gd name="connsiteY474" fmla="*/ 3276 h 19998"/>
                <a:gd name="connsiteX475" fmla="*/ 15599 w 19998"/>
                <a:gd name="connsiteY475" fmla="*/ 3276 h 19998"/>
                <a:gd name="connsiteX476" fmla="*/ 15704 w 19998"/>
                <a:gd name="connsiteY476" fmla="*/ 3374 h 19998"/>
                <a:gd name="connsiteX477" fmla="*/ 15682 w 19998"/>
                <a:gd name="connsiteY477" fmla="*/ 3414 h 19998"/>
                <a:gd name="connsiteX478" fmla="*/ 15723 w 19998"/>
                <a:gd name="connsiteY478" fmla="*/ 3478 h 19998"/>
                <a:gd name="connsiteX479" fmla="*/ 15704 w 19998"/>
                <a:gd name="connsiteY479" fmla="*/ 3497 h 19998"/>
                <a:gd name="connsiteX480" fmla="*/ 15747 w 19998"/>
                <a:gd name="connsiteY480" fmla="*/ 3534 h 19998"/>
                <a:gd name="connsiteX481" fmla="*/ 15747 w 19998"/>
                <a:gd name="connsiteY481" fmla="*/ 3518 h 19998"/>
                <a:gd name="connsiteX482" fmla="*/ 15935 w 19998"/>
                <a:gd name="connsiteY482" fmla="*/ 3478 h 19998"/>
                <a:gd name="connsiteX483" fmla="*/ 15935 w 19998"/>
                <a:gd name="connsiteY483" fmla="*/ 3518 h 19998"/>
                <a:gd name="connsiteX484" fmla="*/ 15951 w 19998"/>
                <a:gd name="connsiteY484" fmla="*/ 3518 h 19998"/>
                <a:gd name="connsiteX485" fmla="*/ 15992 w 19998"/>
                <a:gd name="connsiteY485" fmla="*/ 3414 h 19998"/>
                <a:gd name="connsiteX486" fmla="*/ 16156 w 19998"/>
                <a:gd name="connsiteY486" fmla="*/ 3414 h 19998"/>
                <a:gd name="connsiteX487" fmla="*/ 16156 w 19998"/>
                <a:gd name="connsiteY487" fmla="*/ 3374 h 19998"/>
                <a:gd name="connsiteX488" fmla="*/ 16302 w 19998"/>
                <a:gd name="connsiteY488" fmla="*/ 3436 h 19998"/>
                <a:gd name="connsiteX489" fmla="*/ 16285 w 19998"/>
                <a:gd name="connsiteY489" fmla="*/ 3454 h 19998"/>
                <a:gd name="connsiteX490" fmla="*/ 16366 w 19998"/>
                <a:gd name="connsiteY490" fmla="*/ 3518 h 19998"/>
                <a:gd name="connsiteX491" fmla="*/ 16490 w 19998"/>
                <a:gd name="connsiteY491" fmla="*/ 3518 h 19998"/>
                <a:gd name="connsiteX492" fmla="*/ 16506 w 19998"/>
                <a:gd name="connsiteY492" fmla="*/ 3600 h 19998"/>
                <a:gd name="connsiteX493" fmla="*/ 16590 w 19998"/>
                <a:gd name="connsiteY493" fmla="*/ 3624 h 19998"/>
                <a:gd name="connsiteX494" fmla="*/ 16611 w 19998"/>
                <a:gd name="connsiteY494" fmla="*/ 3581 h 19998"/>
                <a:gd name="connsiteX495" fmla="*/ 16694 w 19998"/>
                <a:gd name="connsiteY495" fmla="*/ 3600 h 19998"/>
                <a:gd name="connsiteX496" fmla="*/ 16694 w 19998"/>
                <a:gd name="connsiteY496" fmla="*/ 3560 h 19998"/>
                <a:gd name="connsiteX497" fmla="*/ 16716 w 19998"/>
                <a:gd name="connsiteY497" fmla="*/ 3560 h 19998"/>
                <a:gd name="connsiteX498" fmla="*/ 16716 w 19998"/>
                <a:gd name="connsiteY498" fmla="*/ 3518 h 19998"/>
                <a:gd name="connsiteX499" fmla="*/ 16759 w 19998"/>
                <a:gd name="connsiteY499" fmla="*/ 3497 h 19998"/>
                <a:gd name="connsiteX500" fmla="*/ 16759 w 19998"/>
                <a:gd name="connsiteY500" fmla="*/ 3478 h 19998"/>
                <a:gd name="connsiteX501" fmla="*/ 16940 w 19998"/>
                <a:gd name="connsiteY501" fmla="*/ 3478 h 19998"/>
                <a:gd name="connsiteX502" fmla="*/ 17085 w 19998"/>
                <a:gd name="connsiteY502" fmla="*/ 3560 h 19998"/>
                <a:gd name="connsiteX503" fmla="*/ 17085 w 19998"/>
                <a:gd name="connsiteY503" fmla="*/ 3534 h 19998"/>
                <a:gd name="connsiteX504" fmla="*/ 17192 w 19998"/>
                <a:gd name="connsiteY504" fmla="*/ 3518 h 19998"/>
                <a:gd name="connsiteX505" fmla="*/ 17192 w 19998"/>
                <a:gd name="connsiteY505" fmla="*/ 3534 h 19998"/>
                <a:gd name="connsiteX506" fmla="*/ 17373 w 19998"/>
                <a:gd name="connsiteY506" fmla="*/ 3640 h 19998"/>
                <a:gd name="connsiteX507" fmla="*/ 17354 w 19998"/>
                <a:gd name="connsiteY507" fmla="*/ 3663 h 19998"/>
                <a:gd name="connsiteX508" fmla="*/ 17437 w 19998"/>
                <a:gd name="connsiteY508" fmla="*/ 3783 h 19998"/>
                <a:gd name="connsiteX509" fmla="*/ 17397 w 19998"/>
                <a:gd name="connsiteY509" fmla="*/ 3783 h 19998"/>
                <a:gd name="connsiteX510" fmla="*/ 17414 w 19998"/>
                <a:gd name="connsiteY510" fmla="*/ 3826 h 19998"/>
                <a:gd name="connsiteX511" fmla="*/ 17437 w 19998"/>
                <a:gd name="connsiteY511" fmla="*/ 3826 h 19998"/>
                <a:gd name="connsiteX512" fmla="*/ 17602 w 19998"/>
                <a:gd name="connsiteY512" fmla="*/ 4028 h 19998"/>
                <a:gd name="connsiteX513" fmla="*/ 17623 w 19998"/>
                <a:gd name="connsiteY513" fmla="*/ 4091 h 19998"/>
                <a:gd name="connsiteX514" fmla="*/ 17642 w 19998"/>
                <a:gd name="connsiteY514" fmla="*/ 4091 h 19998"/>
                <a:gd name="connsiteX515" fmla="*/ 17683 w 19998"/>
                <a:gd name="connsiteY515" fmla="*/ 4211 h 19998"/>
                <a:gd name="connsiteX516" fmla="*/ 17849 w 19998"/>
                <a:gd name="connsiteY516" fmla="*/ 4211 h 19998"/>
                <a:gd name="connsiteX517" fmla="*/ 17849 w 19998"/>
                <a:gd name="connsiteY517" fmla="*/ 4171 h 19998"/>
                <a:gd name="connsiteX518" fmla="*/ 17871 w 19998"/>
                <a:gd name="connsiteY518" fmla="*/ 4171 h 19998"/>
                <a:gd name="connsiteX519" fmla="*/ 17830 w 19998"/>
                <a:gd name="connsiteY519" fmla="*/ 4091 h 19998"/>
                <a:gd name="connsiteX520" fmla="*/ 17871 w 19998"/>
                <a:gd name="connsiteY520" fmla="*/ 4065 h 19998"/>
                <a:gd name="connsiteX521" fmla="*/ 17935 w 19998"/>
                <a:gd name="connsiteY521" fmla="*/ 4091 h 19998"/>
                <a:gd name="connsiteX522" fmla="*/ 17976 w 19998"/>
                <a:gd name="connsiteY522" fmla="*/ 4065 h 19998"/>
                <a:gd name="connsiteX523" fmla="*/ 18019 w 19998"/>
                <a:gd name="connsiteY523" fmla="*/ 4091 h 19998"/>
                <a:gd name="connsiteX524" fmla="*/ 18140 w 19998"/>
                <a:gd name="connsiteY524" fmla="*/ 4131 h 19998"/>
                <a:gd name="connsiteX525" fmla="*/ 18183 w 19998"/>
                <a:gd name="connsiteY525" fmla="*/ 4293 h 19998"/>
                <a:gd name="connsiteX526" fmla="*/ 18200 w 19998"/>
                <a:gd name="connsiteY526" fmla="*/ 4293 h 19998"/>
                <a:gd name="connsiteX527" fmla="*/ 18223 w 19998"/>
                <a:gd name="connsiteY527" fmla="*/ 4211 h 19998"/>
                <a:gd name="connsiteX528" fmla="*/ 18240 w 19998"/>
                <a:gd name="connsiteY528" fmla="*/ 4211 h 19998"/>
                <a:gd name="connsiteX529" fmla="*/ 18240 w 19998"/>
                <a:gd name="connsiteY529" fmla="*/ 4230 h 19998"/>
                <a:gd name="connsiteX530" fmla="*/ 18281 w 19998"/>
                <a:gd name="connsiteY530" fmla="*/ 4230 h 19998"/>
                <a:gd name="connsiteX531" fmla="*/ 18328 w 19998"/>
                <a:gd name="connsiteY531" fmla="*/ 4270 h 19998"/>
                <a:gd name="connsiteX532" fmla="*/ 18369 w 19998"/>
                <a:gd name="connsiteY532" fmla="*/ 4253 h 19998"/>
                <a:gd name="connsiteX533" fmla="*/ 18388 w 19998"/>
                <a:gd name="connsiteY533" fmla="*/ 4270 h 19998"/>
                <a:gd name="connsiteX534" fmla="*/ 18531 w 19998"/>
                <a:gd name="connsiteY534" fmla="*/ 4253 h 19998"/>
                <a:gd name="connsiteX535" fmla="*/ 18531 w 19998"/>
                <a:gd name="connsiteY535" fmla="*/ 4270 h 19998"/>
                <a:gd name="connsiteX536" fmla="*/ 18631 w 19998"/>
                <a:gd name="connsiteY536" fmla="*/ 4211 h 19998"/>
                <a:gd name="connsiteX537" fmla="*/ 18631 w 19998"/>
                <a:gd name="connsiteY537" fmla="*/ 4131 h 19998"/>
                <a:gd name="connsiteX538" fmla="*/ 18762 w 19998"/>
                <a:gd name="connsiteY538" fmla="*/ 4108 h 19998"/>
                <a:gd name="connsiteX539" fmla="*/ 18778 w 19998"/>
                <a:gd name="connsiteY539" fmla="*/ 4148 h 19998"/>
                <a:gd name="connsiteX540" fmla="*/ 18821 w 19998"/>
                <a:gd name="connsiteY540" fmla="*/ 4131 h 19998"/>
                <a:gd name="connsiteX541" fmla="*/ 18943 w 19998"/>
                <a:gd name="connsiteY541" fmla="*/ 4333 h 19998"/>
                <a:gd name="connsiteX542" fmla="*/ 19047 w 19998"/>
                <a:gd name="connsiteY542" fmla="*/ 4333 h 19998"/>
                <a:gd name="connsiteX543" fmla="*/ 19064 w 19998"/>
                <a:gd name="connsiteY543" fmla="*/ 4392 h 19998"/>
                <a:gd name="connsiteX544" fmla="*/ 19152 w 19998"/>
                <a:gd name="connsiteY544" fmla="*/ 4392 h 19998"/>
                <a:gd name="connsiteX545" fmla="*/ 19152 w 19998"/>
                <a:gd name="connsiteY545" fmla="*/ 4373 h 19998"/>
                <a:gd name="connsiteX546" fmla="*/ 19212 w 19998"/>
                <a:gd name="connsiteY546" fmla="*/ 4373 h 19998"/>
                <a:gd name="connsiteX547" fmla="*/ 19212 w 19998"/>
                <a:gd name="connsiteY547" fmla="*/ 4392 h 19998"/>
                <a:gd name="connsiteX548" fmla="*/ 19317 w 19998"/>
                <a:gd name="connsiteY548" fmla="*/ 4333 h 19998"/>
                <a:gd name="connsiteX549" fmla="*/ 19417 w 19998"/>
                <a:gd name="connsiteY549" fmla="*/ 4392 h 19998"/>
                <a:gd name="connsiteX550" fmla="*/ 19443 w 19998"/>
                <a:gd name="connsiteY550" fmla="*/ 4373 h 19998"/>
                <a:gd name="connsiteX551" fmla="*/ 19500 w 19998"/>
                <a:gd name="connsiteY551" fmla="*/ 4373 h 19998"/>
                <a:gd name="connsiteX552" fmla="*/ 19521 w 19998"/>
                <a:gd name="connsiteY552" fmla="*/ 4352 h 19998"/>
                <a:gd name="connsiteX553" fmla="*/ 19998 w 19998"/>
                <a:gd name="connsiteY553" fmla="*/ 4512 h 19998"/>
                <a:gd name="connsiteX554" fmla="*/ 19750 w 19998"/>
                <a:gd name="connsiteY554" fmla="*/ 4939 h 19998"/>
                <a:gd name="connsiteX555" fmla="*/ 19712 w 19998"/>
                <a:gd name="connsiteY555" fmla="*/ 4939 h 19998"/>
                <a:gd name="connsiteX556" fmla="*/ 19686 w 19998"/>
                <a:gd name="connsiteY556" fmla="*/ 5003 h 19998"/>
                <a:gd name="connsiteX557" fmla="*/ 19645 w 19998"/>
                <a:gd name="connsiteY557" fmla="*/ 5003 h 19998"/>
                <a:gd name="connsiteX558" fmla="*/ 19131 w 19998"/>
                <a:gd name="connsiteY558" fmla="*/ 6512 h 19998"/>
                <a:gd name="connsiteX559" fmla="*/ 19236 w 19998"/>
                <a:gd name="connsiteY559" fmla="*/ 7750 h 19998"/>
                <a:gd name="connsiteX560" fmla="*/ 19212 w 19998"/>
                <a:gd name="connsiteY560" fmla="*/ 7750 h 19998"/>
                <a:gd name="connsiteX561" fmla="*/ 19090 w 19998"/>
                <a:gd name="connsiteY561" fmla="*/ 7870 h 19998"/>
                <a:gd name="connsiteX562" fmla="*/ 19152 w 19998"/>
                <a:gd name="connsiteY562" fmla="*/ 7853 h 19998"/>
                <a:gd name="connsiteX563" fmla="*/ 19064 w 19998"/>
                <a:gd name="connsiteY563" fmla="*/ 7973 h 19998"/>
                <a:gd name="connsiteX564" fmla="*/ 18983 w 19998"/>
                <a:gd name="connsiteY564" fmla="*/ 7973 h 19998"/>
                <a:gd name="connsiteX565" fmla="*/ 18714 w 19998"/>
                <a:gd name="connsiteY565" fmla="*/ 8135 h 19998"/>
                <a:gd name="connsiteX566" fmla="*/ 18695 w 19998"/>
                <a:gd name="connsiteY566" fmla="*/ 8093 h 19998"/>
                <a:gd name="connsiteX567" fmla="*/ 18614 w 19998"/>
                <a:gd name="connsiteY567" fmla="*/ 7997 h 19998"/>
                <a:gd name="connsiteX568" fmla="*/ 18304 w 19998"/>
                <a:gd name="connsiteY568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472 w 19998"/>
                <a:gd name="connsiteY262" fmla="*/ 8666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184 w 19998"/>
                <a:gd name="connsiteY262" fmla="*/ 8694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24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518 w 19998"/>
                <a:gd name="connsiteY146" fmla="*/ 17181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663 w 19998"/>
                <a:gd name="connsiteY144" fmla="*/ 17187 h 19998"/>
                <a:gd name="connsiteX145" fmla="*/ 15556 w 19998"/>
                <a:gd name="connsiteY145" fmla="*/ 17187 h 19998"/>
                <a:gd name="connsiteX146" fmla="*/ 15389 w 19998"/>
                <a:gd name="connsiteY146" fmla="*/ 17266 h 19998"/>
                <a:gd name="connsiteX147" fmla="*/ 15518 w 19998"/>
                <a:gd name="connsiteY147" fmla="*/ 17312 h 19998"/>
                <a:gd name="connsiteX148" fmla="*/ 15582 w 19998"/>
                <a:gd name="connsiteY148" fmla="*/ 17312 h 19998"/>
                <a:gd name="connsiteX149" fmla="*/ 15599 w 19998"/>
                <a:gd name="connsiteY149" fmla="*/ 17472 h 19998"/>
                <a:gd name="connsiteX150" fmla="*/ 15475 w 19998"/>
                <a:gd name="connsiteY150" fmla="*/ 17495 h 19998"/>
                <a:gd name="connsiteX151" fmla="*/ 15370 w 19998"/>
                <a:gd name="connsiteY151" fmla="*/ 17415 h 19998"/>
                <a:gd name="connsiteX152" fmla="*/ 15249 w 19998"/>
                <a:gd name="connsiteY152" fmla="*/ 17535 h 19998"/>
                <a:gd name="connsiteX153" fmla="*/ 15313 w 19998"/>
                <a:gd name="connsiteY153" fmla="*/ 17577 h 19998"/>
                <a:gd name="connsiteX154" fmla="*/ 15230 w 19998"/>
                <a:gd name="connsiteY154" fmla="*/ 17655 h 19998"/>
                <a:gd name="connsiteX155" fmla="*/ 14937 w 19998"/>
                <a:gd name="connsiteY155" fmla="*/ 17617 h 19998"/>
                <a:gd name="connsiteX156" fmla="*/ 14918 w 19998"/>
                <a:gd name="connsiteY156" fmla="*/ 17495 h 19998"/>
                <a:gd name="connsiteX157" fmla="*/ 14856 w 19998"/>
                <a:gd name="connsiteY157" fmla="*/ 17495 h 19998"/>
                <a:gd name="connsiteX158" fmla="*/ 14775 w 19998"/>
                <a:gd name="connsiteY158" fmla="*/ 17577 h 19998"/>
                <a:gd name="connsiteX159" fmla="*/ 14199 w 19998"/>
                <a:gd name="connsiteY159" fmla="*/ 17389 h 19998"/>
                <a:gd name="connsiteX160" fmla="*/ 14010 w 19998"/>
                <a:gd name="connsiteY160" fmla="*/ 17286 h 19998"/>
                <a:gd name="connsiteX161" fmla="*/ 14053 w 19998"/>
                <a:gd name="connsiteY161" fmla="*/ 17248 h 19998"/>
                <a:gd name="connsiteX162" fmla="*/ 12524 w 19998"/>
                <a:gd name="connsiteY162" fmla="*/ 17981 h 19998"/>
                <a:gd name="connsiteX163" fmla="*/ 12279 w 19998"/>
                <a:gd name="connsiteY163" fmla="*/ 18327 h 19998"/>
                <a:gd name="connsiteX164" fmla="*/ 12196 w 19998"/>
                <a:gd name="connsiteY164" fmla="*/ 18592 h 19998"/>
                <a:gd name="connsiteX165" fmla="*/ 12158 w 19998"/>
                <a:gd name="connsiteY165" fmla="*/ 18571 h 19998"/>
                <a:gd name="connsiteX166" fmla="*/ 12115 w 19998"/>
                <a:gd name="connsiteY166" fmla="*/ 18550 h 19998"/>
                <a:gd name="connsiteX167" fmla="*/ 12196 w 19998"/>
                <a:gd name="connsiteY167" fmla="*/ 18837 h 19998"/>
                <a:gd name="connsiteX168" fmla="*/ 12255 w 19998"/>
                <a:gd name="connsiteY168" fmla="*/ 19528 h 19998"/>
                <a:gd name="connsiteX169" fmla="*/ 12360 w 19998"/>
                <a:gd name="connsiteY169" fmla="*/ 19650 h 19998"/>
                <a:gd name="connsiteX170" fmla="*/ 12443 w 19998"/>
                <a:gd name="connsiteY170" fmla="*/ 19749 h 19998"/>
                <a:gd name="connsiteX171" fmla="*/ 12279 w 19998"/>
                <a:gd name="connsiteY171" fmla="*/ 19772 h 19998"/>
                <a:gd name="connsiteX172" fmla="*/ 12215 w 19998"/>
                <a:gd name="connsiteY172" fmla="*/ 19669 h 19998"/>
                <a:gd name="connsiteX173" fmla="*/ 12158 w 19998"/>
                <a:gd name="connsiteY173" fmla="*/ 19690 h 19998"/>
                <a:gd name="connsiteX174" fmla="*/ 12010 w 19998"/>
                <a:gd name="connsiteY174" fmla="*/ 19669 h 19998"/>
                <a:gd name="connsiteX175" fmla="*/ 12010 w 19998"/>
                <a:gd name="connsiteY175" fmla="*/ 19706 h 19998"/>
                <a:gd name="connsiteX176" fmla="*/ 11927 w 19998"/>
                <a:gd name="connsiteY176" fmla="*/ 19690 h 19998"/>
                <a:gd name="connsiteX177" fmla="*/ 11741 w 19998"/>
                <a:gd name="connsiteY177" fmla="*/ 19810 h 19998"/>
                <a:gd name="connsiteX178" fmla="*/ 11577 w 19998"/>
                <a:gd name="connsiteY178" fmla="*/ 19810 h 19998"/>
                <a:gd name="connsiteX179" fmla="*/ 11577 w 19998"/>
                <a:gd name="connsiteY179" fmla="*/ 19875 h 19998"/>
                <a:gd name="connsiteX180" fmla="*/ 11388 w 19998"/>
                <a:gd name="connsiteY180" fmla="*/ 19934 h 19998"/>
                <a:gd name="connsiteX181" fmla="*/ 11348 w 19998"/>
                <a:gd name="connsiteY181" fmla="*/ 19998 h 19998"/>
                <a:gd name="connsiteX182" fmla="*/ 10645 w 19998"/>
                <a:gd name="connsiteY182" fmla="*/ 19810 h 19998"/>
                <a:gd name="connsiteX183" fmla="*/ 10441 w 19998"/>
                <a:gd name="connsiteY183" fmla="*/ 19955 h 19998"/>
                <a:gd name="connsiteX184" fmla="*/ 10295 w 19998"/>
                <a:gd name="connsiteY184" fmla="*/ 19732 h 19998"/>
                <a:gd name="connsiteX185" fmla="*/ 9964 w 19998"/>
                <a:gd name="connsiteY185" fmla="*/ 19626 h 19998"/>
                <a:gd name="connsiteX186" fmla="*/ 9990 w 19998"/>
                <a:gd name="connsiteY186" fmla="*/ 19467 h 19998"/>
                <a:gd name="connsiteX187" fmla="*/ 9533 w 19998"/>
                <a:gd name="connsiteY187" fmla="*/ 19262 h 19998"/>
                <a:gd name="connsiteX188" fmla="*/ 9452 w 19998"/>
                <a:gd name="connsiteY188" fmla="*/ 19368 h 19998"/>
                <a:gd name="connsiteX189" fmla="*/ 9288 w 19998"/>
                <a:gd name="connsiteY189" fmla="*/ 19076 h 19998"/>
                <a:gd name="connsiteX190" fmla="*/ 8935 w 19998"/>
                <a:gd name="connsiteY190" fmla="*/ 19076 h 19998"/>
                <a:gd name="connsiteX191" fmla="*/ 8478 w 19998"/>
                <a:gd name="connsiteY191" fmla="*/ 18837 h 19998"/>
                <a:gd name="connsiteX192" fmla="*/ 8357 w 19998"/>
                <a:gd name="connsiteY192" fmla="*/ 18820 h 19998"/>
                <a:gd name="connsiteX193" fmla="*/ 8169 w 19998"/>
                <a:gd name="connsiteY193" fmla="*/ 18773 h 19998"/>
                <a:gd name="connsiteX194" fmla="*/ 8128 w 19998"/>
                <a:gd name="connsiteY194" fmla="*/ 18820 h 19998"/>
                <a:gd name="connsiteX195" fmla="*/ 8128 w 19998"/>
                <a:gd name="connsiteY195" fmla="*/ 18957 h 19998"/>
                <a:gd name="connsiteX196" fmla="*/ 8150 w 19998"/>
                <a:gd name="connsiteY196" fmla="*/ 19142 h 19998"/>
                <a:gd name="connsiteX197" fmla="*/ 8007 w 19998"/>
                <a:gd name="connsiteY197" fmla="*/ 19119 h 19998"/>
                <a:gd name="connsiteX198" fmla="*/ 7676 w 19998"/>
                <a:gd name="connsiteY198" fmla="*/ 19119 h 19998"/>
                <a:gd name="connsiteX199" fmla="*/ 7511 w 19998"/>
                <a:gd name="connsiteY199" fmla="*/ 19159 h 19998"/>
                <a:gd name="connsiteX200" fmla="*/ 6892 w 19998"/>
                <a:gd name="connsiteY200" fmla="*/ 19102 h 19998"/>
                <a:gd name="connsiteX201" fmla="*/ 6730 w 19998"/>
                <a:gd name="connsiteY201" fmla="*/ 18877 h 19998"/>
                <a:gd name="connsiteX202" fmla="*/ 6599 w 19998"/>
                <a:gd name="connsiteY202" fmla="*/ 18837 h 19998"/>
                <a:gd name="connsiteX203" fmla="*/ 6478 w 19998"/>
                <a:gd name="connsiteY203" fmla="*/ 18731 h 19998"/>
                <a:gd name="connsiteX204" fmla="*/ 6254 w 19998"/>
                <a:gd name="connsiteY204" fmla="*/ 18858 h 19998"/>
                <a:gd name="connsiteX205" fmla="*/ 6149 w 19998"/>
                <a:gd name="connsiteY205" fmla="*/ 18773 h 19998"/>
                <a:gd name="connsiteX206" fmla="*/ 6066 w 19998"/>
                <a:gd name="connsiteY206" fmla="*/ 18877 h 19998"/>
                <a:gd name="connsiteX207" fmla="*/ 5861 w 19998"/>
                <a:gd name="connsiteY207" fmla="*/ 18632 h 19998"/>
                <a:gd name="connsiteX208" fmla="*/ 5732 w 19998"/>
                <a:gd name="connsiteY208" fmla="*/ 18447 h 19998"/>
                <a:gd name="connsiteX209" fmla="*/ 5075 w 19998"/>
                <a:gd name="connsiteY209" fmla="*/ 18310 h 19998"/>
                <a:gd name="connsiteX210" fmla="*/ 4806 w 19998"/>
                <a:gd name="connsiteY210" fmla="*/ 18165 h 19998"/>
                <a:gd name="connsiteX211" fmla="*/ 4725 w 19998"/>
                <a:gd name="connsiteY211" fmla="*/ 18247 h 19998"/>
                <a:gd name="connsiteX212" fmla="*/ 4515 w 19998"/>
                <a:gd name="connsiteY212" fmla="*/ 18101 h 19998"/>
                <a:gd name="connsiteX213" fmla="*/ 4684 w 19998"/>
                <a:gd name="connsiteY213" fmla="*/ 17737 h 19998"/>
                <a:gd name="connsiteX214" fmla="*/ 4415 w 19998"/>
                <a:gd name="connsiteY214" fmla="*/ 17634 h 19998"/>
                <a:gd name="connsiteX215" fmla="*/ 4294 w 19998"/>
                <a:gd name="connsiteY215" fmla="*/ 17594 h 19998"/>
                <a:gd name="connsiteX216" fmla="*/ 4103 w 19998"/>
                <a:gd name="connsiteY216" fmla="*/ 17617 h 19998"/>
                <a:gd name="connsiteX217" fmla="*/ 4063 w 19998"/>
                <a:gd name="connsiteY217" fmla="*/ 17495 h 19998"/>
                <a:gd name="connsiteX218" fmla="*/ 4025 w 19998"/>
                <a:gd name="connsiteY218" fmla="*/ 17432 h 19998"/>
                <a:gd name="connsiteX219" fmla="*/ 4251 w 19998"/>
                <a:gd name="connsiteY219" fmla="*/ 17389 h 19998"/>
                <a:gd name="connsiteX220" fmla="*/ 4251 w 19998"/>
                <a:gd name="connsiteY220" fmla="*/ 17373 h 19998"/>
                <a:gd name="connsiteX221" fmla="*/ 4499 w 19998"/>
                <a:gd name="connsiteY221" fmla="*/ 17084 h 19998"/>
                <a:gd name="connsiteX222" fmla="*/ 5037 w 19998"/>
                <a:gd name="connsiteY222" fmla="*/ 14969 h 19998"/>
                <a:gd name="connsiteX223" fmla="*/ 5011 w 19998"/>
                <a:gd name="connsiteY223" fmla="*/ 14767 h 19998"/>
                <a:gd name="connsiteX224" fmla="*/ 5218 w 19998"/>
                <a:gd name="connsiteY224" fmla="*/ 14525 h 19998"/>
                <a:gd name="connsiteX225" fmla="*/ 5427 w 19998"/>
                <a:gd name="connsiteY225" fmla="*/ 14583 h 19998"/>
                <a:gd name="connsiteX226" fmla="*/ 5444 w 19998"/>
                <a:gd name="connsiteY226" fmla="*/ 14525 h 19998"/>
                <a:gd name="connsiteX227" fmla="*/ 5387 w 19998"/>
                <a:gd name="connsiteY227" fmla="*/ 14464 h 19998"/>
                <a:gd name="connsiteX228" fmla="*/ 5427 w 19998"/>
                <a:gd name="connsiteY228" fmla="*/ 14485 h 19998"/>
                <a:gd name="connsiteX229" fmla="*/ 5427 w 19998"/>
                <a:gd name="connsiteY229" fmla="*/ 14464 h 19998"/>
                <a:gd name="connsiteX230" fmla="*/ 5218 w 19998"/>
                <a:gd name="connsiteY230" fmla="*/ 14318 h 19998"/>
                <a:gd name="connsiteX231" fmla="*/ 5075 w 19998"/>
                <a:gd name="connsiteY231" fmla="*/ 14647 h 19998"/>
                <a:gd name="connsiteX232" fmla="*/ 5037 w 19998"/>
                <a:gd name="connsiteY232" fmla="*/ 14623 h 19998"/>
                <a:gd name="connsiteX233" fmla="*/ 5427 w 19998"/>
                <a:gd name="connsiteY233" fmla="*/ 12509 h 19998"/>
                <a:gd name="connsiteX234" fmla="*/ 5470 w 19998"/>
                <a:gd name="connsiteY234" fmla="*/ 12492 h 19998"/>
                <a:gd name="connsiteX235" fmla="*/ 5511 w 19998"/>
                <a:gd name="connsiteY235" fmla="*/ 12548 h 19998"/>
                <a:gd name="connsiteX236" fmla="*/ 5961 w 19998"/>
                <a:gd name="connsiteY236" fmla="*/ 13284 h 19998"/>
                <a:gd name="connsiteX237" fmla="*/ 6352 w 19998"/>
                <a:gd name="connsiteY237" fmla="*/ 14017 h 19998"/>
                <a:gd name="connsiteX238" fmla="*/ 6352 w 19998"/>
                <a:gd name="connsiteY238" fmla="*/ 13808 h 19998"/>
                <a:gd name="connsiteX239" fmla="*/ 6001 w 19998"/>
                <a:gd name="connsiteY239" fmla="*/ 13058 h 19998"/>
                <a:gd name="connsiteX240" fmla="*/ 5675 w 19998"/>
                <a:gd name="connsiteY240" fmla="*/ 12532 h 19998"/>
                <a:gd name="connsiteX241" fmla="*/ 5551 w 19998"/>
                <a:gd name="connsiteY241" fmla="*/ 12410 h 19998"/>
                <a:gd name="connsiteX242" fmla="*/ 5258 w 19998"/>
                <a:gd name="connsiteY242" fmla="*/ 12227 h 19998"/>
                <a:gd name="connsiteX243" fmla="*/ 5242 w 19998"/>
                <a:gd name="connsiteY243" fmla="*/ 12243 h 19998"/>
                <a:gd name="connsiteX244" fmla="*/ 5175 w 19998"/>
                <a:gd name="connsiteY244" fmla="*/ 11961 h 19998"/>
                <a:gd name="connsiteX245" fmla="*/ 5363 w 19998"/>
                <a:gd name="connsiteY245" fmla="*/ 11961 h 19998"/>
                <a:gd name="connsiteX246" fmla="*/ 5487 w 19998"/>
                <a:gd name="connsiteY246" fmla="*/ 11653 h 19998"/>
                <a:gd name="connsiteX247" fmla="*/ 5470 w 19998"/>
                <a:gd name="connsiteY247" fmla="*/ 11653 h 19998"/>
                <a:gd name="connsiteX248" fmla="*/ 5470 w 19998"/>
                <a:gd name="connsiteY248" fmla="*/ 11637 h 19998"/>
                <a:gd name="connsiteX249" fmla="*/ 5444 w 19998"/>
                <a:gd name="connsiteY249" fmla="*/ 11268 h 19998"/>
                <a:gd name="connsiteX250" fmla="*/ 5339 w 19998"/>
                <a:gd name="connsiteY250" fmla="*/ 11146 h 19998"/>
                <a:gd name="connsiteX251" fmla="*/ 5251 w 19998"/>
                <a:gd name="connsiteY251" fmla="*/ 10849 h 19998"/>
                <a:gd name="connsiteX252" fmla="*/ 4784 w 19998"/>
                <a:gd name="connsiteY252" fmla="*/ 10539 h 19998"/>
                <a:gd name="connsiteX253" fmla="*/ 4603 w 19998"/>
                <a:gd name="connsiteY253" fmla="*/ 10497 h 19998"/>
                <a:gd name="connsiteX254" fmla="*/ 4620 w 19998"/>
                <a:gd name="connsiteY254" fmla="*/ 10476 h 19998"/>
                <a:gd name="connsiteX255" fmla="*/ 3877 w 19998"/>
                <a:gd name="connsiteY255" fmla="*/ 9395 h 19998"/>
                <a:gd name="connsiteX256" fmla="*/ 3941 w 19998"/>
                <a:gd name="connsiteY256" fmla="*/ 9353 h 19998"/>
                <a:gd name="connsiteX257" fmla="*/ 3918 w 19998"/>
                <a:gd name="connsiteY257" fmla="*/ 9353 h 19998"/>
                <a:gd name="connsiteX258" fmla="*/ 4168 w 19998"/>
                <a:gd name="connsiteY258" fmla="*/ 9071 h 19998"/>
                <a:gd name="connsiteX259" fmla="*/ 3753 w 19998"/>
                <a:gd name="connsiteY259" fmla="*/ 8829 h 19998"/>
                <a:gd name="connsiteX260" fmla="*/ 3899 w 19998"/>
                <a:gd name="connsiteY260" fmla="*/ 8645 h 19998"/>
                <a:gd name="connsiteX261" fmla="*/ 3899 w 19998"/>
                <a:gd name="connsiteY261" fmla="*/ 8521 h 19998"/>
                <a:gd name="connsiteX262" fmla="*/ 4011 w 19998"/>
                <a:gd name="connsiteY262" fmla="*/ 8510 h 19998"/>
                <a:gd name="connsiteX263" fmla="*/ 3877 w 19998"/>
                <a:gd name="connsiteY263" fmla="*/ 8457 h 19998"/>
                <a:gd name="connsiteX264" fmla="*/ 3689 w 19998"/>
                <a:gd name="connsiteY264" fmla="*/ 8587 h 19998"/>
                <a:gd name="connsiteX265" fmla="*/ 3360 w 19998"/>
                <a:gd name="connsiteY265" fmla="*/ 8401 h 19998"/>
                <a:gd name="connsiteX266" fmla="*/ 3303 w 19998"/>
                <a:gd name="connsiteY266" fmla="*/ 8239 h 19998"/>
                <a:gd name="connsiteX267" fmla="*/ 3465 w 19998"/>
                <a:gd name="connsiteY267" fmla="*/ 8077 h 19998"/>
                <a:gd name="connsiteX268" fmla="*/ 3344 w 19998"/>
                <a:gd name="connsiteY268" fmla="*/ 7910 h 19998"/>
                <a:gd name="connsiteX269" fmla="*/ 2844 w 19998"/>
                <a:gd name="connsiteY269" fmla="*/ 7933 h 19998"/>
                <a:gd name="connsiteX270" fmla="*/ 3115 w 19998"/>
                <a:gd name="connsiteY270" fmla="*/ 7651 h 19998"/>
                <a:gd name="connsiteX271" fmla="*/ 2477 w 19998"/>
                <a:gd name="connsiteY271" fmla="*/ 7750 h 19998"/>
                <a:gd name="connsiteX272" fmla="*/ 2477 w 19998"/>
                <a:gd name="connsiteY272" fmla="*/ 7973 h 19998"/>
                <a:gd name="connsiteX273" fmla="*/ 2127 w 19998"/>
                <a:gd name="connsiteY273" fmla="*/ 7442 h 19998"/>
                <a:gd name="connsiteX274" fmla="*/ 1831 w 19998"/>
                <a:gd name="connsiteY274" fmla="*/ 7261 h 19998"/>
                <a:gd name="connsiteX275" fmla="*/ 1260 w 19998"/>
                <a:gd name="connsiteY275" fmla="*/ 6996 h 19998"/>
                <a:gd name="connsiteX276" fmla="*/ 1276 w 19998"/>
                <a:gd name="connsiteY276" fmla="*/ 6975 h 19998"/>
                <a:gd name="connsiteX277" fmla="*/ 1260 w 19998"/>
                <a:gd name="connsiteY277" fmla="*/ 6958 h 19998"/>
                <a:gd name="connsiteX278" fmla="*/ 1172 w 19998"/>
                <a:gd name="connsiteY278" fmla="*/ 6892 h 19998"/>
                <a:gd name="connsiteX279" fmla="*/ 886 w 19998"/>
                <a:gd name="connsiteY279" fmla="*/ 6975 h 19998"/>
                <a:gd name="connsiteX280" fmla="*/ 679 w 19998"/>
                <a:gd name="connsiteY280" fmla="*/ 7099 h 19998"/>
                <a:gd name="connsiteX281" fmla="*/ 533 w 19998"/>
                <a:gd name="connsiteY281" fmla="*/ 7078 h 19998"/>
                <a:gd name="connsiteX282" fmla="*/ 533 w 19998"/>
                <a:gd name="connsiteY282" fmla="*/ 7022 h 19998"/>
                <a:gd name="connsiteX283" fmla="*/ 574 w 19998"/>
                <a:gd name="connsiteY283" fmla="*/ 6996 h 19998"/>
                <a:gd name="connsiteX284" fmla="*/ 305 w 19998"/>
                <a:gd name="connsiteY284" fmla="*/ 6568 h 19998"/>
                <a:gd name="connsiteX285" fmla="*/ 264 w 19998"/>
                <a:gd name="connsiteY285" fmla="*/ 6594 h 19998"/>
                <a:gd name="connsiteX286" fmla="*/ 164 w 19998"/>
                <a:gd name="connsiteY286" fmla="*/ 6528 h 19998"/>
                <a:gd name="connsiteX287" fmla="*/ 0 w 19998"/>
                <a:gd name="connsiteY287" fmla="*/ 6490 h 19998"/>
                <a:gd name="connsiteX288" fmla="*/ 17 w 19998"/>
                <a:gd name="connsiteY288" fmla="*/ 6465 h 19998"/>
                <a:gd name="connsiteX289" fmla="*/ 57 w 19998"/>
                <a:gd name="connsiteY289" fmla="*/ 6465 h 19998"/>
                <a:gd name="connsiteX290" fmla="*/ 695 w 19998"/>
                <a:gd name="connsiteY290" fmla="*/ 6408 h 19998"/>
                <a:gd name="connsiteX291" fmla="*/ 760 w 19998"/>
                <a:gd name="connsiteY291" fmla="*/ 6262 h 19998"/>
                <a:gd name="connsiteX292" fmla="*/ 433 w 19998"/>
                <a:gd name="connsiteY292" fmla="*/ 6084 h 19998"/>
                <a:gd name="connsiteX293" fmla="*/ 348 w 19998"/>
                <a:gd name="connsiteY293" fmla="*/ 6204 h 19998"/>
                <a:gd name="connsiteX294" fmla="*/ 329 w 19998"/>
                <a:gd name="connsiteY294" fmla="*/ 6204 h 19998"/>
                <a:gd name="connsiteX295" fmla="*/ 305 w 19998"/>
                <a:gd name="connsiteY295" fmla="*/ 6060 h 19998"/>
                <a:gd name="connsiteX296" fmla="*/ 348 w 19998"/>
                <a:gd name="connsiteY296" fmla="*/ 6044 h 19998"/>
                <a:gd name="connsiteX297" fmla="*/ 348 w 19998"/>
                <a:gd name="connsiteY297" fmla="*/ 5997 h 19998"/>
                <a:gd name="connsiteX298" fmla="*/ 248 w 19998"/>
                <a:gd name="connsiteY298" fmla="*/ 5997 h 19998"/>
                <a:gd name="connsiteX299" fmla="*/ 221 w 19998"/>
                <a:gd name="connsiteY299" fmla="*/ 5938 h 19998"/>
                <a:gd name="connsiteX300" fmla="*/ 329 w 19998"/>
                <a:gd name="connsiteY300" fmla="*/ 5938 h 19998"/>
                <a:gd name="connsiteX301" fmla="*/ 348 w 19998"/>
                <a:gd name="connsiteY301" fmla="*/ 5818 h 19998"/>
                <a:gd name="connsiteX302" fmla="*/ 391 w 19998"/>
                <a:gd name="connsiteY302" fmla="*/ 5818 h 19998"/>
                <a:gd name="connsiteX303" fmla="*/ 369 w 19998"/>
                <a:gd name="connsiteY303" fmla="*/ 5917 h 19998"/>
                <a:gd name="connsiteX304" fmla="*/ 433 w 19998"/>
                <a:gd name="connsiteY304" fmla="*/ 5877 h 19998"/>
                <a:gd name="connsiteX305" fmla="*/ 433 w 19998"/>
                <a:gd name="connsiteY305" fmla="*/ 5898 h 19998"/>
                <a:gd name="connsiteX306" fmla="*/ 410 w 19998"/>
                <a:gd name="connsiteY306" fmla="*/ 5917 h 19998"/>
                <a:gd name="connsiteX307" fmla="*/ 555 w 19998"/>
                <a:gd name="connsiteY307" fmla="*/ 5938 h 19998"/>
                <a:gd name="connsiteX308" fmla="*/ 555 w 19998"/>
                <a:gd name="connsiteY308" fmla="*/ 5955 h 19998"/>
                <a:gd name="connsiteX309" fmla="*/ 738 w 19998"/>
                <a:gd name="connsiteY309" fmla="*/ 5938 h 19998"/>
                <a:gd name="connsiteX310" fmla="*/ 695 w 19998"/>
                <a:gd name="connsiteY310" fmla="*/ 5835 h 19998"/>
                <a:gd name="connsiteX311" fmla="*/ 655 w 19998"/>
                <a:gd name="connsiteY311" fmla="*/ 5835 h 19998"/>
                <a:gd name="connsiteX312" fmla="*/ 598 w 19998"/>
                <a:gd name="connsiteY312" fmla="*/ 5736 h 19998"/>
                <a:gd name="connsiteX313" fmla="*/ 141 w 19998"/>
                <a:gd name="connsiteY313" fmla="*/ 5778 h 19998"/>
                <a:gd name="connsiteX314" fmla="*/ 141 w 19998"/>
                <a:gd name="connsiteY314" fmla="*/ 5795 h 19998"/>
                <a:gd name="connsiteX315" fmla="*/ 17 w 19998"/>
                <a:gd name="connsiteY315" fmla="*/ 5818 h 19998"/>
                <a:gd name="connsiteX316" fmla="*/ 141 w 19998"/>
                <a:gd name="connsiteY316" fmla="*/ 5287 h 19998"/>
                <a:gd name="connsiteX317" fmla="*/ 181 w 19998"/>
                <a:gd name="connsiteY317" fmla="*/ 5268 h 19998"/>
                <a:gd name="connsiteX318" fmla="*/ 348 w 19998"/>
                <a:gd name="connsiteY318" fmla="*/ 5247 h 19998"/>
                <a:gd name="connsiteX319" fmla="*/ 450 w 19998"/>
                <a:gd name="connsiteY319" fmla="*/ 5149 h 19998"/>
                <a:gd name="connsiteX320" fmla="*/ 617 w 19998"/>
                <a:gd name="connsiteY320" fmla="*/ 5149 h 19998"/>
                <a:gd name="connsiteX321" fmla="*/ 803 w 19998"/>
                <a:gd name="connsiteY321" fmla="*/ 5085 h 19998"/>
                <a:gd name="connsiteX322" fmla="*/ 826 w 19998"/>
                <a:gd name="connsiteY322" fmla="*/ 5106 h 19998"/>
                <a:gd name="connsiteX323" fmla="*/ 803 w 19998"/>
                <a:gd name="connsiteY323" fmla="*/ 5149 h 19998"/>
                <a:gd name="connsiteX324" fmla="*/ 1276 w 19998"/>
                <a:gd name="connsiteY324" fmla="*/ 5022 h 19998"/>
                <a:gd name="connsiteX325" fmla="*/ 1276 w 19998"/>
                <a:gd name="connsiteY325" fmla="*/ 5003 h 19998"/>
                <a:gd name="connsiteX326" fmla="*/ 1276 w 19998"/>
                <a:gd name="connsiteY326" fmla="*/ 5022 h 19998"/>
                <a:gd name="connsiteX327" fmla="*/ 1298 w 19998"/>
                <a:gd name="connsiteY327" fmla="*/ 5022 h 19998"/>
                <a:gd name="connsiteX328" fmla="*/ 1341 w 19998"/>
                <a:gd name="connsiteY328" fmla="*/ 5165 h 19998"/>
                <a:gd name="connsiteX329" fmla="*/ 1524 w 19998"/>
                <a:gd name="connsiteY329" fmla="*/ 5069 h 19998"/>
                <a:gd name="connsiteX330" fmla="*/ 1562 w 19998"/>
                <a:gd name="connsiteY330" fmla="*/ 5069 h 19998"/>
                <a:gd name="connsiteX331" fmla="*/ 1815 w 19998"/>
                <a:gd name="connsiteY331" fmla="*/ 5125 h 19998"/>
                <a:gd name="connsiteX332" fmla="*/ 1936 w 19998"/>
                <a:gd name="connsiteY332" fmla="*/ 5165 h 19998"/>
                <a:gd name="connsiteX333" fmla="*/ 1936 w 19998"/>
                <a:gd name="connsiteY333" fmla="*/ 5149 h 19998"/>
                <a:gd name="connsiteX334" fmla="*/ 1979 w 19998"/>
                <a:gd name="connsiteY334" fmla="*/ 5003 h 19998"/>
                <a:gd name="connsiteX335" fmla="*/ 1936 w 19998"/>
                <a:gd name="connsiteY335" fmla="*/ 4939 h 19998"/>
                <a:gd name="connsiteX336" fmla="*/ 2103 w 19998"/>
                <a:gd name="connsiteY336" fmla="*/ 4820 h 19998"/>
                <a:gd name="connsiteX337" fmla="*/ 2496 w 19998"/>
                <a:gd name="connsiteY337" fmla="*/ 4777 h 19998"/>
                <a:gd name="connsiteX338" fmla="*/ 2536 w 19998"/>
                <a:gd name="connsiteY338" fmla="*/ 4860 h 19998"/>
                <a:gd name="connsiteX339" fmla="*/ 2722 w 19998"/>
                <a:gd name="connsiteY339" fmla="*/ 4761 h 19998"/>
                <a:gd name="connsiteX340" fmla="*/ 2722 w 19998"/>
                <a:gd name="connsiteY340" fmla="*/ 4900 h 19998"/>
                <a:gd name="connsiteX341" fmla="*/ 2805 w 19998"/>
                <a:gd name="connsiteY341" fmla="*/ 4923 h 19998"/>
                <a:gd name="connsiteX342" fmla="*/ 2970 w 19998"/>
                <a:gd name="connsiteY342" fmla="*/ 5189 h 19998"/>
                <a:gd name="connsiteX343" fmla="*/ 3256 w 19998"/>
                <a:gd name="connsiteY343" fmla="*/ 5673 h 19998"/>
                <a:gd name="connsiteX344" fmla="*/ 3608 w 19998"/>
                <a:gd name="connsiteY344" fmla="*/ 5391 h 19998"/>
                <a:gd name="connsiteX345" fmla="*/ 3860 w 19998"/>
                <a:gd name="connsiteY345" fmla="*/ 5268 h 19998"/>
                <a:gd name="connsiteX346" fmla="*/ 3999 w 19998"/>
                <a:gd name="connsiteY346" fmla="*/ 5534 h 19998"/>
                <a:gd name="connsiteX347" fmla="*/ 4351 w 19998"/>
                <a:gd name="connsiteY347" fmla="*/ 5351 h 19998"/>
                <a:gd name="connsiteX348" fmla="*/ 4580 w 19998"/>
                <a:gd name="connsiteY348" fmla="*/ 5268 h 19998"/>
                <a:gd name="connsiteX349" fmla="*/ 4580 w 19998"/>
                <a:gd name="connsiteY349" fmla="*/ 5471 h 19998"/>
                <a:gd name="connsiteX350" fmla="*/ 4994 w 19998"/>
                <a:gd name="connsiteY350" fmla="*/ 5449 h 19998"/>
                <a:gd name="connsiteX351" fmla="*/ 5323 w 19998"/>
                <a:gd name="connsiteY351" fmla="*/ 5471 h 19998"/>
                <a:gd name="connsiteX352" fmla="*/ 5242 w 19998"/>
                <a:gd name="connsiteY352" fmla="*/ 5407 h 19998"/>
                <a:gd name="connsiteX353" fmla="*/ 4994 w 19998"/>
                <a:gd name="connsiteY353" fmla="*/ 5003 h 19998"/>
                <a:gd name="connsiteX354" fmla="*/ 4970 w 19998"/>
                <a:gd name="connsiteY354" fmla="*/ 5003 h 19998"/>
                <a:gd name="connsiteX355" fmla="*/ 5054 w 19998"/>
                <a:gd name="connsiteY355" fmla="*/ 4618 h 19998"/>
                <a:gd name="connsiteX356" fmla="*/ 5054 w 19998"/>
                <a:gd name="connsiteY356" fmla="*/ 4601 h 19998"/>
                <a:gd name="connsiteX357" fmla="*/ 5037 w 19998"/>
                <a:gd name="connsiteY357" fmla="*/ 4618 h 19998"/>
                <a:gd name="connsiteX358" fmla="*/ 5011 w 19998"/>
                <a:gd name="connsiteY358" fmla="*/ 4131 h 19998"/>
                <a:gd name="connsiteX359" fmla="*/ 4642 w 19998"/>
                <a:gd name="connsiteY359" fmla="*/ 3335 h 19998"/>
                <a:gd name="connsiteX360" fmla="*/ 4663 w 19998"/>
                <a:gd name="connsiteY360" fmla="*/ 3092 h 19998"/>
                <a:gd name="connsiteX361" fmla="*/ 4563 w 19998"/>
                <a:gd name="connsiteY361" fmla="*/ 3050 h 19998"/>
                <a:gd name="connsiteX362" fmla="*/ 4684 w 19998"/>
                <a:gd name="connsiteY362" fmla="*/ 2947 h 19998"/>
                <a:gd name="connsiteX363" fmla="*/ 5242 w 19998"/>
                <a:gd name="connsiteY363" fmla="*/ 3092 h 19998"/>
                <a:gd name="connsiteX364" fmla="*/ 5258 w 19998"/>
                <a:gd name="connsiteY364" fmla="*/ 3029 h 19998"/>
                <a:gd name="connsiteX365" fmla="*/ 5570 w 19998"/>
                <a:gd name="connsiteY365" fmla="*/ 3050 h 19998"/>
                <a:gd name="connsiteX366" fmla="*/ 5632 w 19998"/>
                <a:gd name="connsiteY366" fmla="*/ 3252 h 19998"/>
                <a:gd name="connsiteX367" fmla="*/ 5592 w 19998"/>
                <a:gd name="connsiteY367" fmla="*/ 3252 h 19998"/>
                <a:gd name="connsiteX368" fmla="*/ 5570 w 19998"/>
                <a:gd name="connsiteY368" fmla="*/ 3316 h 19998"/>
                <a:gd name="connsiteX369" fmla="*/ 5511 w 19998"/>
                <a:gd name="connsiteY369" fmla="*/ 3316 h 19998"/>
                <a:gd name="connsiteX370" fmla="*/ 5675 w 19998"/>
                <a:gd name="connsiteY370" fmla="*/ 3800 h 19998"/>
                <a:gd name="connsiteX371" fmla="*/ 5649 w 19998"/>
                <a:gd name="connsiteY371" fmla="*/ 3826 h 19998"/>
                <a:gd name="connsiteX372" fmla="*/ 5732 w 19998"/>
                <a:gd name="connsiteY372" fmla="*/ 3842 h 19998"/>
                <a:gd name="connsiteX373" fmla="*/ 5713 w 19998"/>
                <a:gd name="connsiteY373" fmla="*/ 3842 h 19998"/>
                <a:gd name="connsiteX374" fmla="*/ 5732 w 19998"/>
                <a:gd name="connsiteY374" fmla="*/ 3882 h 19998"/>
                <a:gd name="connsiteX375" fmla="*/ 5775 w 19998"/>
                <a:gd name="connsiteY375" fmla="*/ 3882 h 19998"/>
                <a:gd name="connsiteX376" fmla="*/ 5861 w 19998"/>
                <a:gd name="connsiteY376" fmla="*/ 3762 h 19998"/>
                <a:gd name="connsiteX377" fmla="*/ 6499 w 19998"/>
                <a:gd name="connsiteY377" fmla="*/ 3906 h 19998"/>
                <a:gd name="connsiteX378" fmla="*/ 7611 w 19998"/>
                <a:gd name="connsiteY378" fmla="*/ 3826 h 19998"/>
                <a:gd name="connsiteX379" fmla="*/ 7923 w 19998"/>
                <a:gd name="connsiteY379" fmla="*/ 3722 h 19998"/>
                <a:gd name="connsiteX380" fmla="*/ 8045 w 19998"/>
                <a:gd name="connsiteY380" fmla="*/ 3703 h 19998"/>
                <a:gd name="connsiteX381" fmla="*/ 7611 w 19998"/>
                <a:gd name="connsiteY381" fmla="*/ 3600 h 19998"/>
                <a:gd name="connsiteX382" fmla="*/ 7611 w 19998"/>
                <a:gd name="connsiteY382" fmla="*/ 3581 h 19998"/>
                <a:gd name="connsiteX383" fmla="*/ 7799 w 19998"/>
                <a:gd name="connsiteY383" fmla="*/ 3092 h 19998"/>
                <a:gd name="connsiteX384" fmla="*/ 9574 w 19998"/>
                <a:gd name="connsiteY384" fmla="*/ 2317 h 19998"/>
                <a:gd name="connsiteX385" fmla="*/ 9843 w 19998"/>
                <a:gd name="connsiteY385" fmla="*/ 1993 h 19998"/>
                <a:gd name="connsiteX386" fmla="*/ 9902 w 19998"/>
                <a:gd name="connsiteY386" fmla="*/ 2051 h 19998"/>
                <a:gd name="connsiteX387" fmla="*/ 10031 w 19998"/>
                <a:gd name="connsiteY387" fmla="*/ 2051 h 19998"/>
                <a:gd name="connsiteX388" fmla="*/ 9964 w 19998"/>
                <a:gd name="connsiteY388" fmla="*/ 1972 h 19998"/>
                <a:gd name="connsiteX389" fmla="*/ 9943 w 19998"/>
                <a:gd name="connsiteY389" fmla="*/ 1993 h 19998"/>
                <a:gd name="connsiteX390" fmla="*/ 9843 w 19998"/>
                <a:gd name="connsiteY390" fmla="*/ 1645 h 19998"/>
                <a:gd name="connsiteX391" fmla="*/ 9902 w 19998"/>
                <a:gd name="connsiteY391" fmla="*/ 1645 h 19998"/>
                <a:gd name="connsiteX392" fmla="*/ 9902 w 19998"/>
                <a:gd name="connsiteY392" fmla="*/ 1628 h 19998"/>
                <a:gd name="connsiteX393" fmla="*/ 9902 w 19998"/>
                <a:gd name="connsiteY393" fmla="*/ 1607 h 19998"/>
                <a:gd name="connsiteX394" fmla="*/ 9843 w 19998"/>
                <a:gd name="connsiteY394" fmla="*/ 1542 h 19998"/>
                <a:gd name="connsiteX395" fmla="*/ 9886 w 19998"/>
                <a:gd name="connsiteY395" fmla="*/ 1260 h 19998"/>
                <a:gd name="connsiteX396" fmla="*/ 9926 w 19998"/>
                <a:gd name="connsiteY396" fmla="*/ 1243 h 19998"/>
                <a:gd name="connsiteX397" fmla="*/ 9886 w 19998"/>
                <a:gd name="connsiteY397" fmla="*/ 815 h 19998"/>
                <a:gd name="connsiteX398" fmla="*/ 9902 w 19998"/>
                <a:gd name="connsiteY398" fmla="*/ 815 h 19998"/>
                <a:gd name="connsiteX399" fmla="*/ 9886 w 19998"/>
                <a:gd name="connsiteY399" fmla="*/ 484 h 19998"/>
                <a:gd name="connsiteX400" fmla="*/ 10645 w 19998"/>
                <a:gd name="connsiteY400" fmla="*/ 186 h 19998"/>
                <a:gd name="connsiteX401" fmla="*/ 11307 w 19998"/>
                <a:gd name="connsiteY401" fmla="*/ 0 h 19998"/>
                <a:gd name="connsiteX402" fmla="*/ 11431 w 19998"/>
                <a:gd name="connsiteY402" fmla="*/ 324 h 19998"/>
                <a:gd name="connsiteX403" fmla="*/ 11431 w 19998"/>
                <a:gd name="connsiteY403" fmla="*/ 630 h 19998"/>
                <a:gd name="connsiteX404" fmla="*/ 11577 w 19998"/>
                <a:gd name="connsiteY404" fmla="*/ 630 h 19998"/>
                <a:gd name="connsiteX405" fmla="*/ 11700 w 19998"/>
                <a:gd name="connsiteY405" fmla="*/ 832 h 19998"/>
                <a:gd name="connsiteX406" fmla="*/ 11822 w 19998"/>
                <a:gd name="connsiteY406" fmla="*/ 895 h 19998"/>
                <a:gd name="connsiteX407" fmla="*/ 12158 w 19998"/>
                <a:gd name="connsiteY407" fmla="*/ 670 h 19998"/>
                <a:gd name="connsiteX408" fmla="*/ 12279 w 19998"/>
                <a:gd name="connsiteY408" fmla="*/ 792 h 19998"/>
                <a:gd name="connsiteX409" fmla="*/ 12255 w 19998"/>
                <a:gd name="connsiteY409" fmla="*/ 815 h 19998"/>
                <a:gd name="connsiteX410" fmla="*/ 12360 w 19998"/>
                <a:gd name="connsiteY410" fmla="*/ 895 h 19998"/>
                <a:gd name="connsiteX411" fmla="*/ 12360 w 19998"/>
                <a:gd name="connsiteY411" fmla="*/ 912 h 19998"/>
                <a:gd name="connsiteX412" fmla="*/ 12339 w 19998"/>
                <a:gd name="connsiteY412" fmla="*/ 935 h 19998"/>
                <a:gd name="connsiteX413" fmla="*/ 12548 w 19998"/>
                <a:gd name="connsiteY413" fmla="*/ 1342 h 19998"/>
                <a:gd name="connsiteX414" fmla="*/ 12753 w 19998"/>
                <a:gd name="connsiteY414" fmla="*/ 1260 h 19998"/>
                <a:gd name="connsiteX415" fmla="*/ 12729 w 19998"/>
                <a:gd name="connsiteY415" fmla="*/ 1363 h 19998"/>
                <a:gd name="connsiteX416" fmla="*/ 13039 w 19998"/>
                <a:gd name="connsiteY416" fmla="*/ 1769 h 19998"/>
                <a:gd name="connsiteX417" fmla="*/ 13039 w 19998"/>
                <a:gd name="connsiteY417" fmla="*/ 1751 h 19998"/>
                <a:gd name="connsiteX418" fmla="*/ 13065 w 19998"/>
                <a:gd name="connsiteY418" fmla="*/ 1751 h 19998"/>
                <a:gd name="connsiteX419" fmla="*/ 13082 w 19998"/>
                <a:gd name="connsiteY419" fmla="*/ 1671 h 19998"/>
                <a:gd name="connsiteX420" fmla="*/ 13186 w 19998"/>
                <a:gd name="connsiteY420" fmla="*/ 1645 h 19998"/>
                <a:gd name="connsiteX421" fmla="*/ 13203 w 19998"/>
                <a:gd name="connsiteY421" fmla="*/ 1671 h 19998"/>
                <a:gd name="connsiteX422" fmla="*/ 13203 w 19998"/>
                <a:gd name="connsiteY422" fmla="*/ 1645 h 19998"/>
                <a:gd name="connsiteX423" fmla="*/ 13267 w 19998"/>
                <a:gd name="connsiteY423" fmla="*/ 1645 h 19998"/>
                <a:gd name="connsiteX424" fmla="*/ 13267 w 19998"/>
                <a:gd name="connsiteY424" fmla="*/ 1671 h 19998"/>
                <a:gd name="connsiteX425" fmla="*/ 13308 w 19998"/>
                <a:gd name="connsiteY425" fmla="*/ 1687 h 19998"/>
                <a:gd name="connsiteX426" fmla="*/ 13308 w 19998"/>
                <a:gd name="connsiteY426" fmla="*/ 1711 h 19998"/>
                <a:gd name="connsiteX427" fmla="*/ 13515 w 19998"/>
                <a:gd name="connsiteY427" fmla="*/ 1628 h 19998"/>
                <a:gd name="connsiteX428" fmla="*/ 13598 w 19998"/>
                <a:gd name="connsiteY428" fmla="*/ 1751 h 19998"/>
                <a:gd name="connsiteX429" fmla="*/ 13660 w 19998"/>
                <a:gd name="connsiteY429" fmla="*/ 1769 h 19998"/>
                <a:gd name="connsiteX430" fmla="*/ 13660 w 19998"/>
                <a:gd name="connsiteY430" fmla="*/ 1833 h 19998"/>
                <a:gd name="connsiteX431" fmla="*/ 13677 w 19998"/>
                <a:gd name="connsiteY431" fmla="*/ 1833 h 19998"/>
                <a:gd name="connsiteX432" fmla="*/ 13677 w 19998"/>
                <a:gd name="connsiteY432" fmla="*/ 1849 h 19998"/>
                <a:gd name="connsiteX433" fmla="*/ 13725 w 19998"/>
                <a:gd name="connsiteY433" fmla="*/ 1849 h 19998"/>
                <a:gd name="connsiteX434" fmla="*/ 13703 w 19998"/>
                <a:gd name="connsiteY434" fmla="*/ 1833 h 19998"/>
                <a:gd name="connsiteX435" fmla="*/ 13725 w 19998"/>
                <a:gd name="connsiteY435" fmla="*/ 1791 h 19998"/>
                <a:gd name="connsiteX436" fmla="*/ 13808 w 19998"/>
                <a:gd name="connsiteY436" fmla="*/ 1873 h 19998"/>
                <a:gd name="connsiteX437" fmla="*/ 13725 w 19998"/>
                <a:gd name="connsiteY437" fmla="*/ 2155 h 19998"/>
                <a:gd name="connsiteX438" fmla="*/ 13725 w 19998"/>
                <a:gd name="connsiteY438" fmla="*/ 2138 h 19998"/>
                <a:gd name="connsiteX439" fmla="*/ 13784 w 19998"/>
                <a:gd name="connsiteY439" fmla="*/ 2155 h 19998"/>
                <a:gd name="connsiteX440" fmla="*/ 13825 w 19998"/>
                <a:gd name="connsiteY440" fmla="*/ 2301 h 19998"/>
                <a:gd name="connsiteX441" fmla="*/ 13703 w 19998"/>
                <a:gd name="connsiteY441" fmla="*/ 2420 h 19998"/>
                <a:gd name="connsiteX442" fmla="*/ 13741 w 19998"/>
                <a:gd name="connsiteY442" fmla="*/ 2463 h 19998"/>
                <a:gd name="connsiteX443" fmla="*/ 13703 w 19998"/>
                <a:gd name="connsiteY443" fmla="*/ 2503 h 19998"/>
                <a:gd name="connsiteX444" fmla="*/ 13784 w 19998"/>
                <a:gd name="connsiteY444" fmla="*/ 2519 h 19998"/>
                <a:gd name="connsiteX445" fmla="*/ 13784 w 19998"/>
                <a:gd name="connsiteY445" fmla="*/ 2540 h 19998"/>
                <a:gd name="connsiteX446" fmla="*/ 13849 w 19998"/>
                <a:gd name="connsiteY446" fmla="*/ 2540 h 19998"/>
                <a:gd name="connsiteX447" fmla="*/ 14280 w 19998"/>
                <a:gd name="connsiteY447" fmla="*/ 2540 h 19998"/>
                <a:gd name="connsiteX448" fmla="*/ 14527 w 19998"/>
                <a:gd name="connsiteY448" fmla="*/ 2437 h 19998"/>
                <a:gd name="connsiteX449" fmla="*/ 14527 w 19998"/>
                <a:gd name="connsiteY449" fmla="*/ 2218 h 19998"/>
                <a:gd name="connsiteX450" fmla="*/ 14715 w 19998"/>
                <a:gd name="connsiteY450" fmla="*/ 2051 h 19998"/>
                <a:gd name="connsiteX451" fmla="*/ 14815 w 19998"/>
                <a:gd name="connsiteY451" fmla="*/ 2115 h 19998"/>
                <a:gd name="connsiteX452" fmla="*/ 14775 w 19998"/>
                <a:gd name="connsiteY452" fmla="*/ 2138 h 19998"/>
                <a:gd name="connsiteX453" fmla="*/ 14796 w 19998"/>
                <a:gd name="connsiteY453" fmla="*/ 2218 h 19998"/>
                <a:gd name="connsiteX454" fmla="*/ 14756 w 19998"/>
                <a:gd name="connsiteY454" fmla="*/ 2195 h 19998"/>
                <a:gd name="connsiteX455" fmla="*/ 14732 w 19998"/>
                <a:gd name="connsiteY455" fmla="*/ 2218 h 19998"/>
                <a:gd name="connsiteX456" fmla="*/ 14756 w 19998"/>
                <a:gd name="connsiteY456" fmla="*/ 2237 h 19998"/>
                <a:gd name="connsiteX457" fmla="*/ 14732 w 19998"/>
                <a:gd name="connsiteY457" fmla="*/ 2275 h 19998"/>
                <a:gd name="connsiteX458" fmla="*/ 14756 w 19998"/>
                <a:gd name="connsiteY458" fmla="*/ 2341 h 19998"/>
                <a:gd name="connsiteX459" fmla="*/ 14675 w 19998"/>
                <a:gd name="connsiteY459" fmla="*/ 2519 h 19998"/>
                <a:gd name="connsiteX460" fmla="*/ 14815 w 19998"/>
                <a:gd name="connsiteY460" fmla="*/ 2622 h 19998"/>
                <a:gd name="connsiteX461" fmla="*/ 14796 w 19998"/>
                <a:gd name="connsiteY461" fmla="*/ 2904 h 19998"/>
                <a:gd name="connsiteX462" fmla="*/ 14918 w 19998"/>
                <a:gd name="connsiteY462" fmla="*/ 2904 h 19998"/>
                <a:gd name="connsiteX463" fmla="*/ 14918 w 19998"/>
                <a:gd name="connsiteY463" fmla="*/ 2867 h 19998"/>
                <a:gd name="connsiteX464" fmla="*/ 15001 w 19998"/>
                <a:gd name="connsiteY464" fmla="*/ 2888 h 19998"/>
                <a:gd name="connsiteX465" fmla="*/ 15230 w 19998"/>
                <a:gd name="connsiteY465" fmla="*/ 3074 h 19998"/>
                <a:gd name="connsiteX466" fmla="*/ 15249 w 19998"/>
                <a:gd name="connsiteY466" fmla="*/ 3050 h 19998"/>
                <a:gd name="connsiteX467" fmla="*/ 15249 w 19998"/>
                <a:gd name="connsiteY467" fmla="*/ 3114 h 19998"/>
                <a:gd name="connsiteX468" fmla="*/ 15330 w 19998"/>
                <a:gd name="connsiteY468" fmla="*/ 3114 h 19998"/>
                <a:gd name="connsiteX469" fmla="*/ 15418 w 19998"/>
                <a:gd name="connsiteY469" fmla="*/ 3114 h 19998"/>
                <a:gd name="connsiteX470" fmla="*/ 15499 w 19998"/>
                <a:gd name="connsiteY470" fmla="*/ 3196 h 19998"/>
                <a:gd name="connsiteX471" fmla="*/ 15475 w 19998"/>
                <a:gd name="connsiteY471" fmla="*/ 3252 h 19998"/>
                <a:gd name="connsiteX472" fmla="*/ 15499 w 19998"/>
                <a:gd name="connsiteY472" fmla="*/ 3295 h 19998"/>
                <a:gd name="connsiteX473" fmla="*/ 15499 w 19998"/>
                <a:gd name="connsiteY473" fmla="*/ 3276 h 19998"/>
                <a:gd name="connsiteX474" fmla="*/ 15599 w 19998"/>
                <a:gd name="connsiteY474" fmla="*/ 3276 h 19998"/>
                <a:gd name="connsiteX475" fmla="*/ 15704 w 19998"/>
                <a:gd name="connsiteY475" fmla="*/ 3374 h 19998"/>
                <a:gd name="connsiteX476" fmla="*/ 15682 w 19998"/>
                <a:gd name="connsiteY476" fmla="*/ 3414 h 19998"/>
                <a:gd name="connsiteX477" fmla="*/ 15723 w 19998"/>
                <a:gd name="connsiteY477" fmla="*/ 3478 h 19998"/>
                <a:gd name="connsiteX478" fmla="*/ 15704 w 19998"/>
                <a:gd name="connsiteY478" fmla="*/ 3497 h 19998"/>
                <a:gd name="connsiteX479" fmla="*/ 15747 w 19998"/>
                <a:gd name="connsiteY479" fmla="*/ 3534 h 19998"/>
                <a:gd name="connsiteX480" fmla="*/ 15747 w 19998"/>
                <a:gd name="connsiteY480" fmla="*/ 3518 h 19998"/>
                <a:gd name="connsiteX481" fmla="*/ 15935 w 19998"/>
                <a:gd name="connsiteY481" fmla="*/ 3478 h 19998"/>
                <a:gd name="connsiteX482" fmla="*/ 15935 w 19998"/>
                <a:gd name="connsiteY482" fmla="*/ 3518 h 19998"/>
                <a:gd name="connsiteX483" fmla="*/ 15951 w 19998"/>
                <a:gd name="connsiteY483" fmla="*/ 3518 h 19998"/>
                <a:gd name="connsiteX484" fmla="*/ 15992 w 19998"/>
                <a:gd name="connsiteY484" fmla="*/ 3414 h 19998"/>
                <a:gd name="connsiteX485" fmla="*/ 16156 w 19998"/>
                <a:gd name="connsiteY485" fmla="*/ 3414 h 19998"/>
                <a:gd name="connsiteX486" fmla="*/ 16156 w 19998"/>
                <a:gd name="connsiteY486" fmla="*/ 3374 h 19998"/>
                <a:gd name="connsiteX487" fmla="*/ 16302 w 19998"/>
                <a:gd name="connsiteY487" fmla="*/ 3436 h 19998"/>
                <a:gd name="connsiteX488" fmla="*/ 16285 w 19998"/>
                <a:gd name="connsiteY488" fmla="*/ 3454 h 19998"/>
                <a:gd name="connsiteX489" fmla="*/ 16366 w 19998"/>
                <a:gd name="connsiteY489" fmla="*/ 3518 h 19998"/>
                <a:gd name="connsiteX490" fmla="*/ 16490 w 19998"/>
                <a:gd name="connsiteY490" fmla="*/ 3518 h 19998"/>
                <a:gd name="connsiteX491" fmla="*/ 16506 w 19998"/>
                <a:gd name="connsiteY491" fmla="*/ 3600 h 19998"/>
                <a:gd name="connsiteX492" fmla="*/ 16590 w 19998"/>
                <a:gd name="connsiteY492" fmla="*/ 3624 h 19998"/>
                <a:gd name="connsiteX493" fmla="*/ 16611 w 19998"/>
                <a:gd name="connsiteY493" fmla="*/ 3581 h 19998"/>
                <a:gd name="connsiteX494" fmla="*/ 16694 w 19998"/>
                <a:gd name="connsiteY494" fmla="*/ 3600 h 19998"/>
                <a:gd name="connsiteX495" fmla="*/ 16694 w 19998"/>
                <a:gd name="connsiteY495" fmla="*/ 3560 h 19998"/>
                <a:gd name="connsiteX496" fmla="*/ 16716 w 19998"/>
                <a:gd name="connsiteY496" fmla="*/ 3560 h 19998"/>
                <a:gd name="connsiteX497" fmla="*/ 16716 w 19998"/>
                <a:gd name="connsiteY497" fmla="*/ 3518 h 19998"/>
                <a:gd name="connsiteX498" fmla="*/ 16759 w 19998"/>
                <a:gd name="connsiteY498" fmla="*/ 3497 h 19998"/>
                <a:gd name="connsiteX499" fmla="*/ 16759 w 19998"/>
                <a:gd name="connsiteY499" fmla="*/ 3478 h 19998"/>
                <a:gd name="connsiteX500" fmla="*/ 16940 w 19998"/>
                <a:gd name="connsiteY500" fmla="*/ 3478 h 19998"/>
                <a:gd name="connsiteX501" fmla="*/ 17085 w 19998"/>
                <a:gd name="connsiteY501" fmla="*/ 3560 h 19998"/>
                <a:gd name="connsiteX502" fmla="*/ 17085 w 19998"/>
                <a:gd name="connsiteY502" fmla="*/ 3534 h 19998"/>
                <a:gd name="connsiteX503" fmla="*/ 17192 w 19998"/>
                <a:gd name="connsiteY503" fmla="*/ 3518 h 19998"/>
                <a:gd name="connsiteX504" fmla="*/ 17192 w 19998"/>
                <a:gd name="connsiteY504" fmla="*/ 3534 h 19998"/>
                <a:gd name="connsiteX505" fmla="*/ 17373 w 19998"/>
                <a:gd name="connsiteY505" fmla="*/ 3640 h 19998"/>
                <a:gd name="connsiteX506" fmla="*/ 17354 w 19998"/>
                <a:gd name="connsiteY506" fmla="*/ 3663 h 19998"/>
                <a:gd name="connsiteX507" fmla="*/ 17437 w 19998"/>
                <a:gd name="connsiteY507" fmla="*/ 3783 h 19998"/>
                <a:gd name="connsiteX508" fmla="*/ 17397 w 19998"/>
                <a:gd name="connsiteY508" fmla="*/ 3783 h 19998"/>
                <a:gd name="connsiteX509" fmla="*/ 17414 w 19998"/>
                <a:gd name="connsiteY509" fmla="*/ 3826 h 19998"/>
                <a:gd name="connsiteX510" fmla="*/ 17437 w 19998"/>
                <a:gd name="connsiteY510" fmla="*/ 3826 h 19998"/>
                <a:gd name="connsiteX511" fmla="*/ 17602 w 19998"/>
                <a:gd name="connsiteY511" fmla="*/ 4028 h 19998"/>
                <a:gd name="connsiteX512" fmla="*/ 17623 w 19998"/>
                <a:gd name="connsiteY512" fmla="*/ 4091 h 19998"/>
                <a:gd name="connsiteX513" fmla="*/ 17642 w 19998"/>
                <a:gd name="connsiteY513" fmla="*/ 4091 h 19998"/>
                <a:gd name="connsiteX514" fmla="*/ 17683 w 19998"/>
                <a:gd name="connsiteY514" fmla="*/ 4211 h 19998"/>
                <a:gd name="connsiteX515" fmla="*/ 17849 w 19998"/>
                <a:gd name="connsiteY515" fmla="*/ 4211 h 19998"/>
                <a:gd name="connsiteX516" fmla="*/ 17849 w 19998"/>
                <a:gd name="connsiteY516" fmla="*/ 4171 h 19998"/>
                <a:gd name="connsiteX517" fmla="*/ 17871 w 19998"/>
                <a:gd name="connsiteY517" fmla="*/ 4171 h 19998"/>
                <a:gd name="connsiteX518" fmla="*/ 17830 w 19998"/>
                <a:gd name="connsiteY518" fmla="*/ 4091 h 19998"/>
                <a:gd name="connsiteX519" fmla="*/ 17871 w 19998"/>
                <a:gd name="connsiteY519" fmla="*/ 4065 h 19998"/>
                <a:gd name="connsiteX520" fmla="*/ 17935 w 19998"/>
                <a:gd name="connsiteY520" fmla="*/ 4091 h 19998"/>
                <a:gd name="connsiteX521" fmla="*/ 17976 w 19998"/>
                <a:gd name="connsiteY521" fmla="*/ 4065 h 19998"/>
                <a:gd name="connsiteX522" fmla="*/ 18019 w 19998"/>
                <a:gd name="connsiteY522" fmla="*/ 4091 h 19998"/>
                <a:gd name="connsiteX523" fmla="*/ 18140 w 19998"/>
                <a:gd name="connsiteY523" fmla="*/ 4131 h 19998"/>
                <a:gd name="connsiteX524" fmla="*/ 18183 w 19998"/>
                <a:gd name="connsiteY524" fmla="*/ 4293 h 19998"/>
                <a:gd name="connsiteX525" fmla="*/ 18200 w 19998"/>
                <a:gd name="connsiteY525" fmla="*/ 4293 h 19998"/>
                <a:gd name="connsiteX526" fmla="*/ 18223 w 19998"/>
                <a:gd name="connsiteY526" fmla="*/ 4211 h 19998"/>
                <a:gd name="connsiteX527" fmla="*/ 18240 w 19998"/>
                <a:gd name="connsiteY527" fmla="*/ 4211 h 19998"/>
                <a:gd name="connsiteX528" fmla="*/ 18240 w 19998"/>
                <a:gd name="connsiteY528" fmla="*/ 4230 h 19998"/>
                <a:gd name="connsiteX529" fmla="*/ 18281 w 19998"/>
                <a:gd name="connsiteY529" fmla="*/ 4230 h 19998"/>
                <a:gd name="connsiteX530" fmla="*/ 18328 w 19998"/>
                <a:gd name="connsiteY530" fmla="*/ 4270 h 19998"/>
                <a:gd name="connsiteX531" fmla="*/ 18369 w 19998"/>
                <a:gd name="connsiteY531" fmla="*/ 4253 h 19998"/>
                <a:gd name="connsiteX532" fmla="*/ 18388 w 19998"/>
                <a:gd name="connsiteY532" fmla="*/ 4270 h 19998"/>
                <a:gd name="connsiteX533" fmla="*/ 18531 w 19998"/>
                <a:gd name="connsiteY533" fmla="*/ 4253 h 19998"/>
                <a:gd name="connsiteX534" fmla="*/ 18531 w 19998"/>
                <a:gd name="connsiteY534" fmla="*/ 4270 h 19998"/>
                <a:gd name="connsiteX535" fmla="*/ 18631 w 19998"/>
                <a:gd name="connsiteY535" fmla="*/ 4211 h 19998"/>
                <a:gd name="connsiteX536" fmla="*/ 18631 w 19998"/>
                <a:gd name="connsiteY536" fmla="*/ 4131 h 19998"/>
                <a:gd name="connsiteX537" fmla="*/ 18762 w 19998"/>
                <a:gd name="connsiteY537" fmla="*/ 4108 h 19998"/>
                <a:gd name="connsiteX538" fmla="*/ 18778 w 19998"/>
                <a:gd name="connsiteY538" fmla="*/ 4148 h 19998"/>
                <a:gd name="connsiteX539" fmla="*/ 18821 w 19998"/>
                <a:gd name="connsiteY539" fmla="*/ 4131 h 19998"/>
                <a:gd name="connsiteX540" fmla="*/ 18943 w 19998"/>
                <a:gd name="connsiteY540" fmla="*/ 4333 h 19998"/>
                <a:gd name="connsiteX541" fmla="*/ 19047 w 19998"/>
                <a:gd name="connsiteY541" fmla="*/ 4333 h 19998"/>
                <a:gd name="connsiteX542" fmla="*/ 19064 w 19998"/>
                <a:gd name="connsiteY542" fmla="*/ 4392 h 19998"/>
                <a:gd name="connsiteX543" fmla="*/ 19152 w 19998"/>
                <a:gd name="connsiteY543" fmla="*/ 4392 h 19998"/>
                <a:gd name="connsiteX544" fmla="*/ 19152 w 19998"/>
                <a:gd name="connsiteY544" fmla="*/ 4373 h 19998"/>
                <a:gd name="connsiteX545" fmla="*/ 19212 w 19998"/>
                <a:gd name="connsiteY545" fmla="*/ 4373 h 19998"/>
                <a:gd name="connsiteX546" fmla="*/ 19212 w 19998"/>
                <a:gd name="connsiteY546" fmla="*/ 4392 h 19998"/>
                <a:gd name="connsiteX547" fmla="*/ 19317 w 19998"/>
                <a:gd name="connsiteY547" fmla="*/ 4333 h 19998"/>
                <a:gd name="connsiteX548" fmla="*/ 19417 w 19998"/>
                <a:gd name="connsiteY548" fmla="*/ 4392 h 19998"/>
                <a:gd name="connsiteX549" fmla="*/ 19443 w 19998"/>
                <a:gd name="connsiteY549" fmla="*/ 4373 h 19998"/>
                <a:gd name="connsiteX550" fmla="*/ 19500 w 19998"/>
                <a:gd name="connsiteY550" fmla="*/ 4373 h 19998"/>
                <a:gd name="connsiteX551" fmla="*/ 19521 w 19998"/>
                <a:gd name="connsiteY551" fmla="*/ 4352 h 19998"/>
                <a:gd name="connsiteX552" fmla="*/ 19998 w 19998"/>
                <a:gd name="connsiteY552" fmla="*/ 4512 h 19998"/>
                <a:gd name="connsiteX553" fmla="*/ 19750 w 19998"/>
                <a:gd name="connsiteY553" fmla="*/ 4939 h 19998"/>
                <a:gd name="connsiteX554" fmla="*/ 19712 w 19998"/>
                <a:gd name="connsiteY554" fmla="*/ 4939 h 19998"/>
                <a:gd name="connsiteX555" fmla="*/ 19686 w 19998"/>
                <a:gd name="connsiteY555" fmla="*/ 5003 h 19998"/>
                <a:gd name="connsiteX556" fmla="*/ 19645 w 19998"/>
                <a:gd name="connsiteY556" fmla="*/ 5003 h 19998"/>
                <a:gd name="connsiteX557" fmla="*/ 19131 w 19998"/>
                <a:gd name="connsiteY557" fmla="*/ 6512 h 19998"/>
                <a:gd name="connsiteX558" fmla="*/ 19236 w 19998"/>
                <a:gd name="connsiteY558" fmla="*/ 7750 h 19998"/>
                <a:gd name="connsiteX559" fmla="*/ 19212 w 19998"/>
                <a:gd name="connsiteY559" fmla="*/ 7750 h 19998"/>
                <a:gd name="connsiteX560" fmla="*/ 19090 w 19998"/>
                <a:gd name="connsiteY560" fmla="*/ 7870 h 19998"/>
                <a:gd name="connsiteX561" fmla="*/ 19152 w 19998"/>
                <a:gd name="connsiteY561" fmla="*/ 7853 h 19998"/>
                <a:gd name="connsiteX562" fmla="*/ 19064 w 19998"/>
                <a:gd name="connsiteY562" fmla="*/ 7973 h 19998"/>
                <a:gd name="connsiteX563" fmla="*/ 18983 w 19998"/>
                <a:gd name="connsiteY563" fmla="*/ 7973 h 19998"/>
                <a:gd name="connsiteX564" fmla="*/ 18714 w 19998"/>
                <a:gd name="connsiteY564" fmla="*/ 8135 h 19998"/>
                <a:gd name="connsiteX565" fmla="*/ 18695 w 19998"/>
                <a:gd name="connsiteY565" fmla="*/ 8093 h 19998"/>
                <a:gd name="connsiteX566" fmla="*/ 18614 w 19998"/>
                <a:gd name="connsiteY566" fmla="*/ 7997 h 19998"/>
                <a:gd name="connsiteX567" fmla="*/ 18304 w 19998"/>
                <a:gd name="connsiteY567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389 w 19998"/>
                <a:gd name="connsiteY145" fmla="*/ 17266 h 19998"/>
                <a:gd name="connsiteX146" fmla="*/ 15518 w 19998"/>
                <a:gd name="connsiteY146" fmla="*/ 17312 h 19998"/>
                <a:gd name="connsiteX147" fmla="*/ 15582 w 19998"/>
                <a:gd name="connsiteY147" fmla="*/ 17312 h 19998"/>
                <a:gd name="connsiteX148" fmla="*/ 15599 w 19998"/>
                <a:gd name="connsiteY148" fmla="*/ 17472 h 19998"/>
                <a:gd name="connsiteX149" fmla="*/ 15475 w 19998"/>
                <a:gd name="connsiteY149" fmla="*/ 17495 h 19998"/>
                <a:gd name="connsiteX150" fmla="*/ 15370 w 19998"/>
                <a:gd name="connsiteY150" fmla="*/ 17415 h 19998"/>
                <a:gd name="connsiteX151" fmla="*/ 15249 w 19998"/>
                <a:gd name="connsiteY151" fmla="*/ 17535 h 19998"/>
                <a:gd name="connsiteX152" fmla="*/ 15313 w 19998"/>
                <a:gd name="connsiteY152" fmla="*/ 17577 h 19998"/>
                <a:gd name="connsiteX153" fmla="*/ 15230 w 19998"/>
                <a:gd name="connsiteY153" fmla="*/ 17655 h 19998"/>
                <a:gd name="connsiteX154" fmla="*/ 14937 w 19998"/>
                <a:gd name="connsiteY154" fmla="*/ 17617 h 19998"/>
                <a:gd name="connsiteX155" fmla="*/ 14918 w 19998"/>
                <a:gd name="connsiteY155" fmla="*/ 17495 h 19998"/>
                <a:gd name="connsiteX156" fmla="*/ 14856 w 19998"/>
                <a:gd name="connsiteY156" fmla="*/ 17495 h 19998"/>
                <a:gd name="connsiteX157" fmla="*/ 14775 w 19998"/>
                <a:gd name="connsiteY157" fmla="*/ 17577 h 19998"/>
                <a:gd name="connsiteX158" fmla="*/ 14199 w 19998"/>
                <a:gd name="connsiteY158" fmla="*/ 17389 h 19998"/>
                <a:gd name="connsiteX159" fmla="*/ 14010 w 19998"/>
                <a:gd name="connsiteY159" fmla="*/ 17286 h 19998"/>
                <a:gd name="connsiteX160" fmla="*/ 14053 w 19998"/>
                <a:gd name="connsiteY160" fmla="*/ 17248 h 19998"/>
                <a:gd name="connsiteX161" fmla="*/ 12524 w 19998"/>
                <a:gd name="connsiteY161" fmla="*/ 17981 h 19998"/>
                <a:gd name="connsiteX162" fmla="*/ 12279 w 19998"/>
                <a:gd name="connsiteY162" fmla="*/ 18327 h 19998"/>
                <a:gd name="connsiteX163" fmla="*/ 12196 w 19998"/>
                <a:gd name="connsiteY163" fmla="*/ 18592 h 19998"/>
                <a:gd name="connsiteX164" fmla="*/ 12158 w 19998"/>
                <a:gd name="connsiteY164" fmla="*/ 18571 h 19998"/>
                <a:gd name="connsiteX165" fmla="*/ 12115 w 19998"/>
                <a:gd name="connsiteY165" fmla="*/ 18550 h 19998"/>
                <a:gd name="connsiteX166" fmla="*/ 12196 w 19998"/>
                <a:gd name="connsiteY166" fmla="*/ 18837 h 19998"/>
                <a:gd name="connsiteX167" fmla="*/ 12255 w 19998"/>
                <a:gd name="connsiteY167" fmla="*/ 19528 h 19998"/>
                <a:gd name="connsiteX168" fmla="*/ 12360 w 19998"/>
                <a:gd name="connsiteY168" fmla="*/ 19650 h 19998"/>
                <a:gd name="connsiteX169" fmla="*/ 12443 w 19998"/>
                <a:gd name="connsiteY169" fmla="*/ 19749 h 19998"/>
                <a:gd name="connsiteX170" fmla="*/ 12279 w 19998"/>
                <a:gd name="connsiteY170" fmla="*/ 19772 h 19998"/>
                <a:gd name="connsiteX171" fmla="*/ 12215 w 19998"/>
                <a:gd name="connsiteY171" fmla="*/ 19669 h 19998"/>
                <a:gd name="connsiteX172" fmla="*/ 12158 w 19998"/>
                <a:gd name="connsiteY172" fmla="*/ 19690 h 19998"/>
                <a:gd name="connsiteX173" fmla="*/ 12010 w 19998"/>
                <a:gd name="connsiteY173" fmla="*/ 19669 h 19998"/>
                <a:gd name="connsiteX174" fmla="*/ 12010 w 19998"/>
                <a:gd name="connsiteY174" fmla="*/ 19706 h 19998"/>
                <a:gd name="connsiteX175" fmla="*/ 11927 w 19998"/>
                <a:gd name="connsiteY175" fmla="*/ 19690 h 19998"/>
                <a:gd name="connsiteX176" fmla="*/ 11741 w 19998"/>
                <a:gd name="connsiteY176" fmla="*/ 19810 h 19998"/>
                <a:gd name="connsiteX177" fmla="*/ 11577 w 19998"/>
                <a:gd name="connsiteY177" fmla="*/ 19810 h 19998"/>
                <a:gd name="connsiteX178" fmla="*/ 11577 w 19998"/>
                <a:gd name="connsiteY178" fmla="*/ 19875 h 19998"/>
                <a:gd name="connsiteX179" fmla="*/ 11388 w 19998"/>
                <a:gd name="connsiteY179" fmla="*/ 19934 h 19998"/>
                <a:gd name="connsiteX180" fmla="*/ 11348 w 19998"/>
                <a:gd name="connsiteY180" fmla="*/ 19998 h 19998"/>
                <a:gd name="connsiteX181" fmla="*/ 10645 w 19998"/>
                <a:gd name="connsiteY181" fmla="*/ 19810 h 19998"/>
                <a:gd name="connsiteX182" fmla="*/ 10441 w 19998"/>
                <a:gd name="connsiteY182" fmla="*/ 19955 h 19998"/>
                <a:gd name="connsiteX183" fmla="*/ 10295 w 19998"/>
                <a:gd name="connsiteY183" fmla="*/ 19732 h 19998"/>
                <a:gd name="connsiteX184" fmla="*/ 9964 w 19998"/>
                <a:gd name="connsiteY184" fmla="*/ 19626 h 19998"/>
                <a:gd name="connsiteX185" fmla="*/ 9990 w 19998"/>
                <a:gd name="connsiteY185" fmla="*/ 19467 h 19998"/>
                <a:gd name="connsiteX186" fmla="*/ 9533 w 19998"/>
                <a:gd name="connsiteY186" fmla="*/ 19262 h 19998"/>
                <a:gd name="connsiteX187" fmla="*/ 9452 w 19998"/>
                <a:gd name="connsiteY187" fmla="*/ 19368 h 19998"/>
                <a:gd name="connsiteX188" fmla="*/ 9288 w 19998"/>
                <a:gd name="connsiteY188" fmla="*/ 19076 h 19998"/>
                <a:gd name="connsiteX189" fmla="*/ 8935 w 19998"/>
                <a:gd name="connsiteY189" fmla="*/ 19076 h 19998"/>
                <a:gd name="connsiteX190" fmla="*/ 8478 w 19998"/>
                <a:gd name="connsiteY190" fmla="*/ 18837 h 19998"/>
                <a:gd name="connsiteX191" fmla="*/ 8357 w 19998"/>
                <a:gd name="connsiteY191" fmla="*/ 18820 h 19998"/>
                <a:gd name="connsiteX192" fmla="*/ 8169 w 19998"/>
                <a:gd name="connsiteY192" fmla="*/ 18773 h 19998"/>
                <a:gd name="connsiteX193" fmla="*/ 8128 w 19998"/>
                <a:gd name="connsiteY193" fmla="*/ 18820 h 19998"/>
                <a:gd name="connsiteX194" fmla="*/ 8128 w 19998"/>
                <a:gd name="connsiteY194" fmla="*/ 18957 h 19998"/>
                <a:gd name="connsiteX195" fmla="*/ 8150 w 19998"/>
                <a:gd name="connsiteY195" fmla="*/ 19142 h 19998"/>
                <a:gd name="connsiteX196" fmla="*/ 8007 w 19998"/>
                <a:gd name="connsiteY196" fmla="*/ 19119 h 19998"/>
                <a:gd name="connsiteX197" fmla="*/ 7676 w 19998"/>
                <a:gd name="connsiteY197" fmla="*/ 19119 h 19998"/>
                <a:gd name="connsiteX198" fmla="*/ 7511 w 19998"/>
                <a:gd name="connsiteY198" fmla="*/ 19159 h 19998"/>
                <a:gd name="connsiteX199" fmla="*/ 6892 w 19998"/>
                <a:gd name="connsiteY199" fmla="*/ 19102 h 19998"/>
                <a:gd name="connsiteX200" fmla="*/ 6730 w 19998"/>
                <a:gd name="connsiteY200" fmla="*/ 18877 h 19998"/>
                <a:gd name="connsiteX201" fmla="*/ 6599 w 19998"/>
                <a:gd name="connsiteY201" fmla="*/ 18837 h 19998"/>
                <a:gd name="connsiteX202" fmla="*/ 6478 w 19998"/>
                <a:gd name="connsiteY202" fmla="*/ 18731 h 19998"/>
                <a:gd name="connsiteX203" fmla="*/ 6254 w 19998"/>
                <a:gd name="connsiteY203" fmla="*/ 18858 h 19998"/>
                <a:gd name="connsiteX204" fmla="*/ 6149 w 19998"/>
                <a:gd name="connsiteY204" fmla="*/ 18773 h 19998"/>
                <a:gd name="connsiteX205" fmla="*/ 6066 w 19998"/>
                <a:gd name="connsiteY205" fmla="*/ 18877 h 19998"/>
                <a:gd name="connsiteX206" fmla="*/ 5861 w 19998"/>
                <a:gd name="connsiteY206" fmla="*/ 18632 h 19998"/>
                <a:gd name="connsiteX207" fmla="*/ 5732 w 19998"/>
                <a:gd name="connsiteY207" fmla="*/ 18447 h 19998"/>
                <a:gd name="connsiteX208" fmla="*/ 5075 w 19998"/>
                <a:gd name="connsiteY208" fmla="*/ 18310 h 19998"/>
                <a:gd name="connsiteX209" fmla="*/ 4806 w 19998"/>
                <a:gd name="connsiteY209" fmla="*/ 18165 h 19998"/>
                <a:gd name="connsiteX210" fmla="*/ 4725 w 19998"/>
                <a:gd name="connsiteY210" fmla="*/ 18247 h 19998"/>
                <a:gd name="connsiteX211" fmla="*/ 4515 w 19998"/>
                <a:gd name="connsiteY211" fmla="*/ 18101 h 19998"/>
                <a:gd name="connsiteX212" fmla="*/ 4684 w 19998"/>
                <a:gd name="connsiteY212" fmla="*/ 17737 h 19998"/>
                <a:gd name="connsiteX213" fmla="*/ 4415 w 19998"/>
                <a:gd name="connsiteY213" fmla="*/ 17634 h 19998"/>
                <a:gd name="connsiteX214" fmla="*/ 4294 w 19998"/>
                <a:gd name="connsiteY214" fmla="*/ 17594 h 19998"/>
                <a:gd name="connsiteX215" fmla="*/ 4103 w 19998"/>
                <a:gd name="connsiteY215" fmla="*/ 17617 h 19998"/>
                <a:gd name="connsiteX216" fmla="*/ 4063 w 19998"/>
                <a:gd name="connsiteY216" fmla="*/ 17495 h 19998"/>
                <a:gd name="connsiteX217" fmla="*/ 4025 w 19998"/>
                <a:gd name="connsiteY217" fmla="*/ 17432 h 19998"/>
                <a:gd name="connsiteX218" fmla="*/ 4251 w 19998"/>
                <a:gd name="connsiteY218" fmla="*/ 17389 h 19998"/>
                <a:gd name="connsiteX219" fmla="*/ 4251 w 19998"/>
                <a:gd name="connsiteY219" fmla="*/ 17373 h 19998"/>
                <a:gd name="connsiteX220" fmla="*/ 4499 w 19998"/>
                <a:gd name="connsiteY220" fmla="*/ 17084 h 19998"/>
                <a:gd name="connsiteX221" fmla="*/ 5037 w 19998"/>
                <a:gd name="connsiteY221" fmla="*/ 14969 h 19998"/>
                <a:gd name="connsiteX222" fmla="*/ 5011 w 19998"/>
                <a:gd name="connsiteY222" fmla="*/ 14767 h 19998"/>
                <a:gd name="connsiteX223" fmla="*/ 5218 w 19998"/>
                <a:gd name="connsiteY223" fmla="*/ 14525 h 19998"/>
                <a:gd name="connsiteX224" fmla="*/ 5427 w 19998"/>
                <a:gd name="connsiteY224" fmla="*/ 14583 h 19998"/>
                <a:gd name="connsiteX225" fmla="*/ 5444 w 19998"/>
                <a:gd name="connsiteY225" fmla="*/ 14525 h 19998"/>
                <a:gd name="connsiteX226" fmla="*/ 5387 w 19998"/>
                <a:gd name="connsiteY226" fmla="*/ 14464 h 19998"/>
                <a:gd name="connsiteX227" fmla="*/ 5427 w 19998"/>
                <a:gd name="connsiteY227" fmla="*/ 14485 h 19998"/>
                <a:gd name="connsiteX228" fmla="*/ 5427 w 19998"/>
                <a:gd name="connsiteY228" fmla="*/ 14464 h 19998"/>
                <a:gd name="connsiteX229" fmla="*/ 5218 w 19998"/>
                <a:gd name="connsiteY229" fmla="*/ 14318 h 19998"/>
                <a:gd name="connsiteX230" fmla="*/ 5075 w 19998"/>
                <a:gd name="connsiteY230" fmla="*/ 14647 h 19998"/>
                <a:gd name="connsiteX231" fmla="*/ 5037 w 19998"/>
                <a:gd name="connsiteY231" fmla="*/ 14623 h 19998"/>
                <a:gd name="connsiteX232" fmla="*/ 5427 w 19998"/>
                <a:gd name="connsiteY232" fmla="*/ 12509 h 19998"/>
                <a:gd name="connsiteX233" fmla="*/ 5470 w 19998"/>
                <a:gd name="connsiteY233" fmla="*/ 12492 h 19998"/>
                <a:gd name="connsiteX234" fmla="*/ 5511 w 19998"/>
                <a:gd name="connsiteY234" fmla="*/ 12548 h 19998"/>
                <a:gd name="connsiteX235" fmla="*/ 5961 w 19998"/>
                <a:gd name="connsiteY235" fmla="*/ 13284 h 19998"/>
                <a:gd name="connsiteX236" fmla="*/ 6352 w 19998"/>
                <a:gd name="connsiteY236" fmla="*/ 14017 h 19998"/>
                <a:gd name="connsiteX237" fmla="*/ 6352 w 19998"/>
                <a:gd name="connsiteY237" fmla="*/ 13808 h 19998"/>
                <a:gd name="connsiteX238" fmla="*/ 6001 w 19998"/>
                <a:gd name="connsiteY238" fmla="*/ 13058 h 19998"/>
                <a:gd name="connsiteX239" fmla="*/ 5675 w 19998"/>
                <a:gd name="connsiteY239" fmla="*/ 12532 h 19998"/>
                <a:gd name="connsiteX240" fmla="*/ 5551 w 19998"/>
                <a:gd name="connsiteY240" fmla="*/ 12410 h 19998"/>
                <a:gd name="connsiteX241" fmla="*/ 5258 w 19998"/>
                <a:gd name="connsiteY241" fmla="*/ 12227 h 19998"/>
                <a:gd name="connsiteX242" fmla="*/ 5242 w 19998"/>
                <a:gd name="connsiteY242" fmla="*/ 12243 h 19998"/>
                <a:gd name="connsiteX243" fmla="*/ 5175 w 19998"/>
                <a:gd name="connsiteY243" fmla="*/ 11961 h 19998"/>
                <a:gd name="connsiteX244" fmla="*/ 5363 w 19998"/>
                <a:gd name="connsiteY244" fmla="*/ 11961 h 19998"/>
                <a:gd name="connsiteX245" fmla="*/ 5487 w 19998"/>
                <a:gd name="connsiteY245" fmla="*/ 11653 h 19998"/>
                <a:gd name="connsiteX246" fmla="*/ 5470 w 19998"/>
                <a:gd name="connsiteY246" fmla="*/ 11653 h 19998"/>
                <a:gd name="connsiteX247" fmla="*/ 5470 w 19998"/>
                <a:gd name="connsiteY247" fmla="*/ 11637 h 19998"/>
                <a:gd name="connsiteX248" fmla="*/ 5444 w 19998"/>
                <a:gd name="connsiteY248" fmla="*/ 11268 h 19998"/>
                <a:gd name="connsiteX249" fmla="*/ 5339 w 19998"/>
                <a:gd name="connsiteY249" fmla="*/ 11146 h 19998"/>
                <a:gd name="connsiteX250" fmla="*/ 5251 w 19998"/>
                <a:gd name="connsiteY250" fmla="*/ 10849 h 19998"/>
                <a:gd name="connsiteX251" fmla="*/ 4784 w 19998"/>
                <a:gd name="connsiteY251" fmla="*/ 10539 h 19998"/>
                <a:gd name="connsiteX252" fmla="*/ 4603 w 19998"/>
                <a:gd name="connsiteY252" fmla="*/ 10497 h 19998"/>
                <a:gd name="connsiteX253" fmla="*/ 4620 w 19998"/>
                <a:gd name="connsiteY253" fmla="*/ 10476 h 19998"/>
                <a:gd name="connsiteX254" fmla="*/ 3877 w 19998"/>
                <a:gd name="connsiteY254" fmla="*/ 9395 h 19998"/>
                <a:gd name="connsiteX255" fmla="*/ 3941 w 19998"/>
                <a:gd name="connsiteY255" fmla="*/ 9353 h 19998"/>
                <a:gd name="connsiteX256" fmla="*/ 3918 w 19998"/>
                <a:gd name="connsiteY256" fmla="*/ 9353 h 19998"/>
                <a:gd name="connsiteX257" fmla="*/ 4168 w 19998"/>
                <a:gd name="connsiteY257" fmla="*/ 9071 h 19998"/>
                <a:gd name="connsiteX258" fmla="*/ 3753 w 19998"/>
                <a:gd name="connsiteY258" fmla="*/ 8829 h 19998"/>
                <a:gd name="connsiteX259" fmla="*/ 3899 w 19998"/>
                <a:gd name="connsiteY259" fmla="*/ 8645 h 19998"/>
                <a:gd name="connsiteX260" fmla="*/ 3899 w 19998"/>
                <a:gd name="connsiteY260" fmla="*/ 8521 h 19998"/>
                <a:gd name="connsiteX261" fmla="*/ 4011 w 19998"/>
                <a:gd name="connsiteY261" fmla="*/ 8510 h 19998"/>
                <a:gd name="connsiteX262" fmla="*/ 3877 w 19998"/>
                <a:gd name="connsiteY262" fmla="*/ 8457 h 19998"/>
                <a:gd name="connsiteX263" fmla="*/ 3689 w 19998"/>
                <a:gd name="connsiteY263" fmla="*/ 8587 h 19998"/>
                <a:gd name="connsiteX264" fmla="*/ 3360 w 19998"/>
                <a:gd name="connsiteY264" fmla="*/ 8401 h 19998"/>
                <a:gd name="connsiteX265" fmla="*/ 3303 w 19998"/>
                <a:gd name="connsiteY265" fmla="*/ 8239 h 19998"/>
                <a:gd name="connsiteX266" fmla="*/ 3465 w 19998"/>
                <a:gd name="connsiteY266" fmla="*/ 8077 h 19998"/>
                <a:gd name="connsiteX267" fmla="*/ 3344 w 19998"/>
                <a:gd name="connsiteY267" fmla="*/ 7910 h 19998"/>
                <a:gd name="connsiteX268" fmla="*/ 2844 w 19998"/>
                <a:gd name="connsiteY268" fmla="*/ 7933 h 19998"/>
                <a:gd name="connsiteX269" fmla="*/ 3115 w 19998"/>
                <a:gd name="connsiteY269" fmla="*/ 7651 h 19998"/>
                <a:gd name="connsiteX270" fmla="*/ 2477 w 19998"/>
                <a:gd name="connsiteY270" fmla="*/ 7750 h 19998"/>
                <a:gd name="connsiteX271" fmla="*/ 2477 w 19998"/>
                <a:gd name="connsiteY271" fmla="*/ 7973 h 19998"/>
                <a:gd name="connsiteX272" fmla="*/ 2127 w 19998"/>
                <a:gd name="connsiteY272" fmla="*/ 7442 h 19998"/>
                <a:gd name="connsiteX273" fmla="*/ 1831 w 19998"/>
                <a:gd name="connsiteY273" fmla="*/ 7261 h 19998"/>
                <a:gd name="connsiteX274" fmla="*/ 1260 w 19998"/>
                <a:gd name="connsiteY274" fmla="*/ 6996 h 19998"/>
                <a:gd name="connsiteX275" fmla="*/ 1276 w 19998"/>
                <a:gd name="connsiteY275" fmla="*/ 6975 h 19998"/>
                <a:gd name="connsiteX276" fmla="*/ 1260 w 19998"/>
                <a:gd name="connsiteY276" fmla="*/ 6958 h 19998"/>
                <a:gd name="connsiteX277" fmla="*/ 1172 w 19998"/>
                <a:gd name="connsiteY277" fmla="*/ 6892 h 19998"/>
                <a:gd name="connsiteX278" fmla="*/ 886 w 19998"/>
                <a:gd name="connsiteY278" fmla="*/ 6975 h 19998"/>
                <a:gd name="connsiteX279" fmla="*/ 679 w 19998"/>
                <a:gd name="connsiteY279" fmla="*/ 7099 h 19998"/>
                <a:gd name="connsiteX280" fmla="*/ 533 w 19998"/>
                <a:gd name="connsiteY280" fmla="*/ 7078 h 19998"/>
                <a:gd name="connsiteX281" fmla="*/ 533 w 19998"/>
                <a:gd name="connsiteY281" fmla="*/ 7022 h 19998"/>
                <a:gd name="connsiteX282" fmla="*/ 574 w 19998"/>
                <a:gd name="connsiteY282" fmla="*/ 6996 h 19998"/>
                <a:gd name="connsiteX283" fmla="*/ 305 w 19998"/>
                <a:gd name="connsiteY283" fmla="*/ 6568 h 19998"/>
                <a:gd name="connsiteX284" fmla="*/ 264 w 19998"/>
                <a:gd name="connsiteY284" fmla="*/ 6594 h 19998"/>
                <a:gd name="connsiteX285" fmla="*/ 164 w 19998"/>
                <a:gd name="connsiteY285" fmla="*/ 6528 h 19998"/>
                <a:gd name="connsiteX286" fmla="*/ 0 w 19998"/>
                <a:gd name="connsiteY286" fmla="*/ 6490 h 19998"/>
                <a:gd name="connsiteX287" fmla="*/ 17 w 19998"/>
                <a:gd name="connsiteY287" fmla="*/ 6465 h 19998"/>
                <a:gd name="connsiteX288" fmla="*/ 57 w 19998"/>
                <a:gd name="connsiteY288" fmla="*/ 6465 h 19998"/>
                <a:gd name="connsiteX289" fmla="*/ 695 w 19998"/>
                <a:gd name="connsiteY289" fmla="*/ 6408 h 19998"/>
                <a:gd name="connsiteX290" fmla="*/ 760 w 19998"/>
                <a:gd name="connsiteY290" fmla="*/ 6262 h 19998"/>
                <a:gd name="connsiteX291" fmla="*/ 433 w 19998"/>
                <a:gd name="connsiteY291" fmla="*/ 6084 h 19998"/>
                <a:gd name="connsiteX292" fmla="*/ 348 w 19998"/>
                <a:gd name="connsiteY292" fmla="*/ 6204 h 19998"/>
                <a:gd name="connsiteX293" fmla="*/ 329 w 19998"/>
                <a:gd name="connsiteY293" fmla="*/ 6204 h 19998"/>
                <a:gd name="connsiteX294" fmla="*/ 305 w 19998"/>
                <a:gd name="connsiteY294" fmla="*/ 6060 h 19998"/>
                <a:gd name="connsiteX295" fmla="*/ 348 w 19998"/>
                <a:gd name="connsiteY295" fmla="*/ 6044 h 19998"/>
                <a:gd name="connsiteX296" fmla="*/ 348 w 19998"/>
                <a:gd name="connsiteY296" fmla="*/ 5997 h 19998"/>
                <a:gd name="connsiteX297" fmla="*/ 248 w 19998"/>
                <a:gd name="connsiteY297" fmla="*/ 5997 h 19998"/>
                <a:gd name="connsiteX298" fmla="*/ 221 w 19998"/>
                <a:gd name="connsiteY298" fmla="*/ 5938 h 19998"/>
                <a:gd name="connsiteX299" fmla="*/ 329 w 19998"/>
                <a:gd name="connsiteY299" fmla="*/ 5938 h 19998"/>
                <a:gd name="connsiteX300" fmla="*/ 348 w 19998"/>
                <a:gd name="connsiteY300" fmla="*/ 5818 h 19998"/>
                <a:gd name="connsiteX301" fmla="*/ 391 w 19998"/>
                <a:gd name="connsiteY301" fmla="*/ 5818 h 19998"/>
                <a:gd name="connsiteX302" fmla="*/ 369 w 19998"/>
                <a:gd name="connsiteY302" fmla="*/ 5917 h 19998"/>
                <a:gd name="connsiteX303" fmla="*/ 433 w 19998"/>
                <a:gd name="connsiteY303" fmla="*/ 5877 h 19998"/>
                <a:gd name="connsiteX304" fmla="*/ 433 w 19998"/>
                <a:gd name="connsiteY304" fmla="*/ 5898 h 19998"/>
                <a:gd name="connsiteX305" fmla="*/ 410 w 19998"/>
                <a:gd name="connsiteY305" fmla="*/ 5917 h 19998"/>
                <a:gd name="connsiteX306" fmla="*/ 555 w 19998"/>
                <a:gd name="connsiteY306" fmla="*/ 5938 h 19998"/>
                <a:gd name="connsiteX307" fmla="*/ 555 w 19998"/>
                <a:gd name="connsiteY307" fmla="*/ 5955 h 19998"/>
                <a:gd name="connsiteX308" fmla="*/ 738 w 19998"/>
                <a:gd name="connsiteY308" fmla="*/ 5938 h 19998"/>
                <a:gd name="connsiteX309" fmla="*/ 695 w 19998"/>
                <a:gd name="connsiteY309" fmla="*/ 5835 h 19998"/>
                <a:gd name="connsiteX310" fmla="*/ 655 w 19998"/>
                <a:gd name="connsiteY310" fmla="*/ 5835 h 19998"/>
                <a:gd name="connsiteX311" fmla="*/ 598 w 19998"/>
                <a:gd name="connsiteY311" fmla="*/ 5736 h 19998"/>
                <a:gd name="connsiteX312" fmla="*/ 141 w 19998"/>
                <a:gd name="connsiteY312" fmla="*/ 5778 h 19998"/>
                <a:gd name="connsiteX313" fmla="*/ 141 w 19998"/>
                <a:gd name="connsiteY313" fmla="*/ 5795 h 19998"/>
                <a:gd name="connsiteX314" fmla="*/ 17 w 19998"/>
                <a:gd name="connsiteY314" fmla="*/ 5818 h 19998"/>
                <a:gd name="connsiteX315" fmla="*/ 141 w 19998"/>
                <a:gd name="connsiteY315" fmla="*/ 5287 h 19998"/>
                <a:gd name="connsiteX316" fmla="*/ 181 w 19998"/>
                <a:gd name="connsiteY316" fmla="*/ 5268 h 19998"/>
                <a:gd name="connsiteX317" fmla="*/ 348 w 19998"/>
                <a:gd name="connsiteY317" fmla="*/ 5247 h 19998"/>
                <a:gd name="connsiteX318" fmla="*/ 450 w 19998"/>
                <a:gd name="connsiteY318" fmla="*/ 5149 h 19998"/>
                <a:gd name="connsiteX319" fmla="*/ 617 w 19998"/>
                <a:gd name="connsiteY319" fmla="*/ 5149 h 19998"/>
                <a:gd name="connsiteX320" fmla="*/ 803 w 19998"/>
                <a:gd name="connsiteY320" fmla="*/ 5085 h 19998"/>
                <a:gd name="connsiteX321" fmla="*/ 826 w 19998"/>
                <a:gd name="connsiteY321" fmla="*/ 5106 h 19998"/>
                <a:gd name="connsiteX322" fmla="*/ 803 w 19998"/>
                <a:gd name="connsiteY322" fmla="*/ 5149 h 19998"/>
                <a:gd name="connsiteX323" fmla="*/ 1276 w 19998"/>
                <a:gd name="connsiteY323" fmla="*/ 5022 h 19998"/>
                <a:gd name="connsiteX324" fmla="*/ 1276 w 19998"/>
                <a:gd name="connsiteY324" fmla="*/ 5003 h 19998"/>
                <a:gd name="connsiteX325" fmla="*/ 1276 w 19998"/>
                <a:gd name="connsiteY325" fmla="*/ 5022 h 19998"/>
                <a:gd name="connsiteX326" fmla="*/ 1298 w 19998"/>
                <a:gd name="connsiteY326" fmla="*/ 5022 h 19998"/>
                <a:gd name="connsiteX327" fmla="*/ 1341 w 19998"/>
                <a:gd name="connsiteY327" fmla="*/ 5165 h 19998"/>
                <a:gd name="connsiteX328" fmla="*/ 1524 w 19998"/>
                <a:gd name="connsiteY328" fmla="*/ 5069 h 19998"/>
                <a:gd name="connsiteX329" fmla="*/ 1562 w 19998"/>
                <a:gd name="connsiteY329" fmla="*/ 5069 h 19998"/>
                <a:gd name="connsiteX330" fmla="*/ 1815 w 19998"/>
                <a:gd name="connsiteY330" fmla="*/ 5125 h 19998"/>
                <a:gd name="connsiteX331" fmla="*/ 1936 w 19998"/>
                <a:gd name="connsiteY331" fmla="*/ 5165 h 19998"/>
                <a:gd name="connsiteX332" fmla="*/ 1936 w 19998"/>
                <a:gd name="connsiteY332" fmla="*/ 5149 h 19998"/>
                <a:gd name="connsiteX333" fmla="*/ 1979 w 19998"/>
                <a:gd name="connsiteY333" fmla="*/ 5003 h 19998"/>
                <a:gd name="connsiteX334" fmla="*/ 1936 w 19998"/>
                <a:gd name="connsiteY334" fmla="*/ 4939 h 19998"/>
                <a:gd name="connsiteX335" fmla="*/ 2103 w 19998"/>
                <a:gd name="connsiteY335" fmla="*/ 4820 h 19998"/>
                <a:gd name="connsiteX336" fmla="*/ 2496 w 19998"/>
                <a:gd name="connsiteY336" fmla="*/ 4777 h 19998"/>
                <a:gd name="connsiteX337" fmla="*/ 2536 w 19998"/>
                <a:gd name="connsiteY337" fmla="*/ 4860 h 19998"/>
                <a:gd name="connsiteX338" fmla="*/ 2722 w 19998"/>
                <a:gd name="connsiteY338" fmla="*/ 4761 h 19998"/>
                <a:gd name="connsiteX339" fmla="*/ 2722 w 19998"/>
                <a:gd name="connsiteY339" fmla="*/ 4900 h 19998"/>
                <a:gd name="connsiteX340" fmla="*/ 2805 w 19998"/>
                <a:gd name="connsiteY340" fmla="*/ 4923 h 19998"/>
                <a:gd name="connsiteX341" fmla="*/ 2970 w 19998"/>
                <a:gd name="connsiteY341" fmla="*/ 5189 h 19998"/>
                <a:gd name="connsiteX342" fmla="*/ 3256 w 19998"/>
                <a:gd name="connsiteY342" fmla="*/ 5673 h 19998"/>
                <a:gd name="connsiteX343" fmla="*/ 3608 w 19998"/>
                <a:gd name="connsiteY343" fmla="*/ 5391 h 19998"/>
                <a:gd name="connsiteX344" fmla="*/ 3860 w 19998"/>
                <a:gd name="connsiteY344" fmla="*/ 5268 h 19998"/>
                <a:gd name="connsiteX345" fmla="*/ 3999 w 19998"/>
                <a:gd name="connsiteY345" fmla="*/ 5534 h 19998"/>
                <a:gd name="connsiteX346" fmla="*/ 4351 w 19998"/>
                <a:gd name="connsiteY346" fmla="*/ 5351 h 19998"/>
                <a:gd name="connsiteX347" fmla="*/ 4580 w 19998"/>
                <a:gd name="connsiteY347" fmla="*/ 5268 h 19998"/>
                <a:gd name="connsiteX348" fmla="*/ 4580 w 19998"/>
                <a:gd name="connsiteY348" fmla="*/ 5471 h 19998"/>
                <a:gd name="connsiteX349" fmla="*/ 4994 w 19998"/>
                <a:gd name="connsiteY349" fmla="*/ 5449 h 19998"/>
                <a:gd name="connsiteX350" fmla="*/ 5323 w 19998"/>
                <a:gd name="connsiteY350" fmla="*/ 5471 h 19998"/>
                <a:gd name="connsiteX351" fmla="*/ 5242 w 19998"/>
                <a:gd name="connsiteY351" fmla="*/ 5407 h 19998"/>
                <a:gd name="connsiteX352" fmla="*/ 4994 w 19998"/>
                <a:gd name="connsiteY352" fmla="*/ 5003 h 19998"/>
                <a:gd name="connsiteX353" fmla="*/ 4970 w 19998"/>
                <a:gd name="connsiteY353" fmla="*/ 5003 h 19998"/>
                <a:gd name="connsiteX354" fmla="*/ 5054 w 19998"/>
                <a:gd name="connsiteY354" fmla="*/ 4618 h 19998"/>
                <a:gd name="connsiteX355" fmla="*/ 5054 w 19998"/>
                <a:gd name="connsiteY355" fmla="*/ 4601 h 19998"/>
                <a:gd name="connsiteX356" fmla="*/ 5037 w 19998"/>
                <a:gd name="connsiteY356" fmla="*/ 4618 h 19998"/>
                <a:gd name="connsiteX357" fmla="*/ 5011 w 19998"/>
                <a:gd name="connsiteY357" fmla="*/ 4131 h 19998"/>
                <a:gd name="connsiteX358" fmla="*/ 4642 w 19998"/>
                <a:gd name="connsiteY358" fmla="*/ 3335 h 19998"/>
                <a:gd name="connsiteX359" fmla="*/ 4663 w 19998"/>
                <a:gd name="connsiteY359" fmla="*/ 3092 h 19998"/>
                <a:gd name="connsiteX360" fmla="*/ 4563 w 19998"/>
                <a:gd name="connsiteY360" fmla="*/ 3050 h 19998"/>
                <a:gd name="connsiteX361" fmla="*/ 4684 w 19998"/>
                <a:gd name="connsiteY361" fmla="*/ 2947 h 19998"/>
                <a:gd name="connsiteX362" fmla="*/ 5242 w 19998"/>
                <a:gd name="connsiteY362" fmla="*/ 3092 h 19998"/>
                <a:gd name="connsiteX363" fmla="*/ 5258 w 19998"/>
                <a:gd name="connsiteY363" fmla="*/ 3029 h 19998"/>
                <a:gd name="connsiteX364" fmla="*/ 5570 w 19998"/>
                <a:gd name="connsiteY364" fmla="*/ 3050 h 19998"/>
                <a:gd name="connsiteX365" fmla="*/ 5632 w 19998"/>
                <a:gd name="connsiteY365" fmla="*/ 3252 h 19998"/>
                <a:gd name="connsiteX366" fmla="*/ 5592 w 19998"/>
                <a:gd name="connsiteY366" fmla="*/ 3252 h 19998"/>
                <a:gd name="connsiteX367" fmla="*/ 5570 w 19998"/>
                <a:gd name="connsiteY367" fmla="*/ 3316 h 19998"/>
                <a:gd name="connsiteX368" fmla="*/ 5511 w 19998"/>
                <a:gd name="connsiteY368" fmla="*/ 3316 h 19998"/>
                <a:gd name="connsiteX369" fmla="*/ 5675 w 19998"/>
                <a:gd name="connsiteY369" fmla="*/ 3800 h 19998"/>
                <a:gd name="connsiteX370" fmla="*/ 5649 w 19998"/>
                <a:gd name="connsiteY370" fmla="*/ 3826 h 19998"/>
                <a:gd name="connsiteX371" fmla="*/ 5732 w 19998"/>
                <a:gd name="connsiteY371" fmla="*/ 3842 h 19998"/>
                <a:gd name="connsiteX372" fmla="*/ 5713 w 19998"/>
                <a:gd name="connsiteY372" fmla="*/ 3842 h 19998"/>
                <a:gd name="connsiteX373" fmla="*/ 5732 w 19998"/>
                <a:gd name="connsiteY373" fmla="*/ 3882 h 19998"/>
                <a:gd name="connsiteX374" fmla="*/ 5775 w 19998"/>
                <a:gd name="connsiteY374" fmla="*/ 3882 h 19998"/>
                <a:gd name="connsiteX375" fmla="*/ 5861 w 19998"/>
                <a:gd name="connsiteY375" fmla="*/ 3762 h 19998"/>
                <a:gd name="connsiteX376" fmla="*/ 6499 w 19998"/>
                <a:gd name="connsiteY376" fmla="*/ 3906 h 19998"/>
                <a:gd name="connsiteX377" fmla="*/ 7611 w 19998"/>
                <a:gd name="connsiteY377" fmla="*/ 3826 h 19998"/>
                <a:gd name="connsiteX378" fmla="*/ 7923 w 19998"/>
                <a:gd name="connsiteY378" fmla="*/ 3722 h 19998"/>
                <a:gd name="connsiteX379" fmla="*/ 8045 w 19998"/>
                <a:gd name="connsiteY379" fmla="*/ 3703 h 19998"/>
                <a:gd name="connsiteX380" fmla="*/ 7611 w 19998"/>
                <a:gd name="connsiteY380" fmla="*/ 3600 h 19998"/>
                <a:gd name="connsiteX381" fmla="*/ 7611 w 19998"/>
                <a:gd name="connsiteY381" fmla="*/ 3581 h 19998"/>
                <a:gd name="connsiteX382" fmla="*/ 7799 w 19998"/>
                <a:gd name="connsiteY382" fmla="*/ 3092 h 19998"/>
                <a:gd name="connsiteX383" fmla="*/ 9574 w 19998"/>
                <a:gd name="connsiteY383" fmla="*/ 2317 h 19998"/>
                <a:gd name="connsiteX384" fmla="*/ 9843 w 19998"/>
                <a:gd name="connsiteY384" fmla="*/ 1993 h 19998"/>
                <a:gd name="connsiteX385" fmla="*/ 9902 w 19998"/>
                <a:gd name="connsiteY385" fmla="*/ 2051 h 19998"/>
                <a:gd name="connsiteX386" fmla="*/ 10031 w 19998"/>
                <a:gd name="connsiteY386" fmla="*/ 2051 h 19998"/>
                <a:gd name="connsiteX387" fmla="*/ 9964 w 19998"/>
                <a:gd name="connsiteY387" fmla="*/ 1972 h 19998"/>
                <a:gd name="connsiteX388" fmla="*/ 9943 w 19998"/>
                <a:gd name="connsiteY388" fmla="*/ 1993 h 19998"/>
                <a:gd name="connsiteX389" fmla="*/ 9843 w 19998"/>
                <a:gd name="connsiteY389" fmla="*/ 1645 h 19998"/>
                <a:gd name="connsiteX390" fmla="*/ 9902 w 19998"/>
                <a:gd name="connsiteY390" fmla="*/ 1645 h 19998"/>
                <a:gd name="connsiteX391" fmla="*/ 9902 w 19998"/>
                <a:gd name="connsiteY391" fmla="*/ 1628 h 19998"/>
                <a:gd name="connsiteX392" fmla="*/ 9902 w 19998"/>
                <a:gd name="connsiteY392" fmla="*/ 1607 h 19998"/>
                <a:gd name="connsiteX393" fmla="*/ 9843 w 19998"/>
                <a:gd name="connsiteY393" fmla="*/ 1542 h 19998"/>
                <a:gd name="connsiteX394" fmla="*/ 9886 w 19998"/>
                <a:gd name="connsiteY394" fmla="*/ 1260 h 19998"/>
                <a:gd name="connsiteX395" fmla="*/ 9926 w 19998"/>
                <a:gd name="connsiteY395" fmla="*/ 1243 h 19998"/>
                <a:gd name="connsiteX396" fmla="*/ 9886 w 19998"/>
                <a:gd name="connsiteY396" fmla="*/ 815 h 19998"/>
                <a:gd name="connsiteX397" fmla="*/ 9902 w 19998"/>
                <a:gd name="connsiteY397" fmla="*/ 815 h 19998"/>
                <a:gd name="connsiteX398" fmla="*/ 9886 w 19998"/>
                <a:gd name="connsiteY398" fmla="*/ 484 h 19998"/>
                <a:gd name="connsiteX399" fmla="*/ 10645 w 19998"/>
                <a:gd name="connsiteY399" fmla="*/ 186 h 19998"/>
                <a:gd name="connsiteX400" fmla="*/ 11307 w 19998"/>
                <a:gd name="connsiteY400" fmla="*/ 0 h 19998"/>
                <a:gd name="connsiteX401" fmla="*/ 11431 w 19998"/>
                <a:gd name="connsiteY401" fmla="*/ 324 h 19998"/>
                <a:gd name="connsiteX402" fmla="*/ 11431 w 19998"/>
                <a:gd name="connsiteY402" fmla="*/ 630 h 19998"/>
                <a:gd name="connsiteX403" fmla="*/ 11577 w 19998"/>
                <a:gd name="connsiteY403" fmla="*/ 630 h 19998"/>
                <a:gd name="connsiteX404" fmla="*/ 11700 w 19998"/>
                <a:gd name="connsiteY404" fmla="*/ 832 h 19998"/>
                <a:gd name="connsiteX405" fmla="*/ 11822 w 19998"/>
                <a:gd name="connsiteY405" fmla="*/ 895 h 19998"/>
                <a:gd name="connsiteX406" fmla="*/ 12158 w 19998"/>
                <a:gd name="connsiteY406" fmla="*/ 670 h 19998"/>
                <a:gd name="connsiteX407" fmla="*/ 12279 w 19998"/>
                <a:gd name="connsiteY407" fmla="*/ 792 h 19998"/>
                <a:gd name="connsiteX408" fmla="*/ 12255 w 19998"/>
                <a:gd name="connsiteY408" fmla="*/ 815 h 19998"/>
                <a:gd name="connsiteX409" fmla="*/ 12360 w 19998"/>
                <a:gd name="connsiteY409" fmla="*/ 895 h 19998"/>
                <a:gd name="connsiteX410" fmla="*/ 12360 w 19998"/>
                <a:gd name="connsiteY410" fmla="*/ 912 h 19998"/>
                <a:gd name="connsiteX411" fmla="*/ 12339 w 19998"/>
                <a:gd name="connsiteY411" fmla="*/ 935 h 19998"/>
                <a:gd name="connsiteX412" fmla="*/ 12548 w 19998"/>
                <a:gd name="connsiteY412" fmla="*/ 1342 h 19998"/>
                <a:gd name="connsiteX413" fmla="*/ 12753 w 19998"/>
                <a:gd name="connsiteY413" fmla="*/ 1260 h 19998"/>
                <a:gd name="connsiteX414" fmla="*/ 12729 w 19998"/>
                <a:gd name="connsiteY414" fmla="*/ 1363 h 19998"/>
                <a:gd name="connsiteX415" fmla="*/ 13039 w 19998"/>
                <a:gd name="connsiteY415" fmla="*/ 1769 h 19998"/>
                <a:gd name="connsiteX416" fmla="*/ 13039 w 19998"/>
                <a:gd name="connsiteY416" fmla="*/ 1751 h 19998"/>
                <a:gd name="connsiteX417" fmla="*/ 13065 w 19998"/>
                <a:gd name="connsiteY417" fmla="*/ 1751 h 19998"/>
                <a:gd name="connsiteX418" fmla="*/ 13082 w 19998"/>
                <a:gd name="connsiteY418" fmla="*/ 1671 h 19998"/>
                <a:gd name="connsiteX419" fmla="*/ 13186 w 19998"/>
                <a:gd name="connsiteY419" fmla="*/ 1645 h 19998"/>
                <a:gd name="connsiteX420" fmla="*/ 13203 w 19998"/>
                <a:gd name="connsiteY420" fmla="*/ 1671 h 19998"/>
                <a:gd name="connsiteX421" fmla="*/ 13203 w 19998"/>
                <a:gd name="connsiteY421" fmla="*/ 1645 h 19998"/>
                <a:gd name="connsiteX422" fmla="*/ 13267 w 19998"/>
                <a:gd name="connsiteY422" fmla="*/ 1645 h 19998"/>
                <a:gd name="connsiteX423" fmla="*/ 13267 w 19998"/>
                <a:gd name="connsiteY423" fmla="*/ 1671 h 19998"/>
                <a:gd name="connsiteX424" fmla="*/ 13308 w 19998"/>
                <a:gd name="connsiteY424" fmla="*/ 1687 h 19998"/>
                <a:gd name="connsiteX425" fmla="*/ 13308 w 19998"/>
                <a:gd name="connsiteY425" fmla="*/ 1711 h 19998"/>
                <a:gd name="connsiteX426" fmla="*/ 13515 w 19998"/>
                <a:gd name="connsiteY426" fmla="*/ 1628 h 19998"/>
                <a:gd name="connsiteX427" fmla="*/ 13598 w 19998"/>
                <a:gd name="connsiteY427" fmla="*/ 1751 h 19998"/>
                <a:gd name="connsiteX428" fmla="*/ 13660 w 19998"/>
                <a:gd name="connsiteY428" fmla="*/ 1769 h 19998"/>
                <a:gd name="connsiteX429" fmla="*/ 13660 w 19998"/>
                <a:gd name="connsiteY429" fmla="*/ 1833 h 19998"/>
                <a:gd name="connsiteX430" fmla="*/ 13677 w 19998"/>
                <a:gd name="connsiteY430" fmla="*/ 1833 h 19998"/>
                <a:gd name="connsiteX431" fmla="*/ 13677 w 19998"/>
                <a:gd name="connsiteY431" fmla="*/ 1849 h 19998"/>
                <a:gd name="connsiteX432" fmla="*/ 13725 w 19998"/>
                <a:gd name="connsiteY432" fmla="*/ 1849 h 19998"/>
                <a:gd name="connsiteX433" fmla="*/ 13703 w 19998"/>
                <a:gd name="connsiteY433" fmla="*/ 1833 h 19998"/>
                <a:gd name="connsiteX434" fmla="*/ 13725 w 19998"/>
                <a:gd name="connsiteY434" fmla="*/ 1791 h 19998"/>
                <a:gd name="connsiteX435" fmla="*/ 13808 w 19998"/>
                <a:gd name="connsiteY435" fmla="*/ 1873 h 19998"/>
                <a:gd name="connsiteX436" fmla="*/ 13725 w 19998"/>
                <a:gd name="connsiteY436" fmla="*/ 2155 h 19998"/>
                <a:gd name="connsiteX437" fmla="*/ 13725 w 19998"/>
                <a:gd name="connsiteY437" fmla="*/ 2138 h 19998"/>
                <a:gd name="connsiteX438" fmla="*/ 13784 w 19998"/>
                <a:gd name="connsiteY438" fmla="*/ 2155 h 19998"/>
                <a:gd name="connsiteX439" fmla="*/ 13825 w 19998"/>
                <a:gd name="connsiteY439" fmla="*/ 2301 h 19998"/>
                <a:gd name="connsiteX440" fmla="*/ 13703 w 19998"/>
                <a:gd name="connsiteY440" fmla="*/ 2420 h 19998"/>
                <a:gd name="connsiteX441" fmla="*/ 13741 w 19998"/>
                <a:gd name="connsiteY441" fmla="*/ 2463 h 19998"/>
                <a:gd name="connsiteX442" fmla="*/ 13703 w 19998"/>
                <a:gd name="connsiteY442" fmla="*/ 2503 h 19998"/>
                <a:gd name="connsiteX443" fmla="*/ 13784 w 19998"/>
                <a:gd name="connsiteY443" fmla="*/ 2519 h 19998"/>
                <a:gd name="connsiteX444" fmla="*/ 13784 w 19998"/>
                <a:gd name="connsiteY444" fmla="*/ 2540 h 19998"/>
                <a:gd name="connsiteX445" fmla="*/ 13849 w 19998"/>
                <a:gd name="connsiteY445" fmla="*/ 2540 h 19998"/>
                <a:gd name="connsiteX446" fmla="*/ 14280 w 19998"/>
                <a:gd name="connsiteY446" fmla="*/ 2540 h 19998"/>
                <a:gd name="connsiteX447" fmla="*/ 14527 w 19998"/>
                <a:gd name="connsiteY447" fmla="*/ 2437 h 19998"/>
                <a:gd name="connsiteX448" fmla="*/ 14527 w 19998"/>
                <a:gd name="connsiteY448" fmla="*/ 2218 h 19998"/>
                <a:gd name="connsiteX449" fmla="*/ 14715 w 19998"/>
                <a:gd name="connsiteY449" fmla="*/ 2051 h 19998"/>
                <a:gd name="connsiteX450" fmla="*/ 14815 w 19998"/>
                <a:gd name="connsiteY450" fmla="*/ 2115 h 19998"/>
                <a:gd name="connsiteX451" fmla="*/ 14775 w 19998"/>
                <a:gd name="connsiteY451" fmla="*/ 2138 h 19998"/>
                <a:gd name="connsiteX452" fmla="*/ 14796 w 19998"/>
                <a:gd name="connsiteY452" fmla="*/ 2218 h 19998"/>
                <a:gd name="connsiteX453" fmla="*/ 14756 w 19998"/>
                <a:gd name="connsiteY453" fmla="*/ 2195 h 19998"/>
                <a:gd name="connsiteX454" fmla="*/ 14732 w 19998"/>
                <a:gd name="connsiteY454" fmla="*/ 2218 h 19998"/>
                <a:gd name="connsiteX455" fmla="*/ 14756 w 19998"/>
                <a:gd name="connsiteY455" fmla="*/ 2237 h 19998"/>
                <a:gd name="connsiteX456" fmla="*/ 14732 w 19998"/>
                <a:gd name="connsiteY456" fmla="*/ 2275 h 19998"/>
                <a:gd name="connsiteX457" fmla="*/ 14756 w 19998"/>
                <a:gd name="connsiteY457" fmla="*/ 2341 h 19998"/>
                <a:gd name="connsiteX458" fmla="*/ 14675 w 19998"/>
                <a:gd name="connsiteY458" fmla="*/ 2519 h 19998"/>
                <a:gd name="connsiteX459" fmla="*/ 14815 w 19998"/>
                <a:gd name="connsiteY459" fmla="*/ 2622 h 19998"/>
                <a:gd name="connsiteX460" fmla="*/ 14796 w 19998"/>
                <a:gd name="connsiteY460" fmla="*/ 2904 h 19998"/>
                <a:gd name="connsiteX461" fmla="*/ 14918 w 19998"/>
                <a:gd name="connsiteY461" fmla="*/ 2904 h 19998"/>
                <a:gd name="connsiteX462" fmla="*/ 14918 w 19998"/>
                <a:gd name="connsiteY462" fmla="*/ 2867 h 19998"/>
                <a:gd name="connsiteX463" fmla="*/ 15001 w 19998"/>
                <a:gd name="connsiteY463" fmla="*/ 2888 h 19998"/>
                <a:gd name="connsiteX464" fmla="*/ 15230 w 19998"/>
                <a:gd name="connsiteY464" fmla="*/ 3074 h 19998"/>
                <a:gd name="connsiteX465" fmla="*/ 15249 w 19998"/>
                <a:gd name="connsiteY465" fmla="*/ 3050 h 19998"/>
                <a:gd name="connsiteX466" fmla="*/ 15249 w 19998"/>
                <a:gd name="connsiteY466" fmla="*/ 3114 h 19998"/>
                <a:gd name="connsiteX467" fmla="*/ 15330 w 19998"/>
                <a:gd name="connsiteY467" fmla="*/ 3114 h 19998"/>
                <a:gd name="connsiteX468" fmla="*/ 15418 w 19998"/>
                <a:gd name="connsiteY468" fmla="*/ 3114 h 19998"/>
                <a:gd name="connsiteX469" fmla="*/ 15499 w 19998"/>
                <a:gd name="connsiteY469" fmla="*/ 3196 h 19998"/>
                <a:gd name="connsiteX470" fmla="*/ 15475 w 19998"/>
                <a:gd name="connsiteY470" fmla="*/ 3252 h 19998"/>
                <a:gd name="connsiteX471" fmla="*/ 15499 w 19998"/>
                <a:gd name="connsiteY471" fmla="*/ 3295 h 19998"/>
                <a:gd name="connsiteX472" fmla="*/ 15499 w 19998"/>
                <a:gd name="connsiteY472" fmla="*/ 3276 h 19998"/>
                <a:gd name="connsiteX473" fmla="*/ 15599 w 19998"/>
                <a:gd name="connsiteY473" fmla="*/ 3276 h 19998"/>
                <a:gd name="connsiteX474" fmla="*/ 15704 w 19998"/>
                <a:gd name="connsiteY474" fmla="*/ 3374 h 19998"/>
                <a:gd name="connsiteX475" fmla="*/ 15682 w 19998"/>
                <a:gd name="connsiteY475" fmla="*/ 3414 h 19998"/>
                <a:gd name="connsiteX476" fmla="*/ 15723 w 19998"/>
                <a:gd name="connsiteY476" fmla="*/ 3478 h 19998"/>
                <a:gd name="connsiteX477" fmla="*/ 15704 w 19998"/>
                <a:gd name="connsiteY477" fmla="*/ 3497 h 19998"/>
                <a:gd name="connsiteX478" fmla="*/ 15747 w 19998"/>
                <a:gd name="connsiteY478" fmla="*/ 3534 h 19998"/>
                <a:gd name="connsiteX479" fmla="*/ 15747 w 19998"/>
                <a:gd name="connsiteY479" fmla="*/ 3518 h 19998"/>
                <a:gd name="connsiteX480" fmla="*/ 15935 w 19998"/>
                <a:gd name="connsiteY480" fmla="*/ 3478 h 19998"/>
                <a:gd name="connsiteX481" fmla="*/ 15935 w 19998"/>
                <a:gd name="connsiteY481" fmla="*/ 3518 h 19998"/>
                <a:gd name="connsiteX482" fmla="*/ 15951 w 19998"/>
                <a:gd name="connsiteY482" fmla="*/ 3518 h 19998"/>
                <a:gd name="connsiteX483" fmla="*/ 15992 w 19998"/>
                <a:gd name="connsiteY483" fmla="*/ 3414 h 19998"/>
                <a:gd name="connsiteX484" fmla="*/ 16156 w 19998"/>
                <a:gd name="connsiteY484" fmla="*/ 3414 h 19998"/>
                <a:gd name="connsiteX485" fmla="*/ 16156 w 19998"/>
                <a:gd name="connsiteY485" fmla="*/ 3374 h 19998"/>
                <a:gd name="connsiteX486" fmla="*/ 16302 w 19998"/>
                <a:gd name="connsiteY486" fmla="*/ 3436 h 19998"/>
                <a:gd name="connsiteX487" fmla="*/ 16285 w 19998"/>
                <a:gd name="connsiteY487" fmla="*/ 3454 h 19998"/>
                <a:gd name="connsiteX488" fmla="*/ 16366 w 19998"/>
                <a:gd name="connsiteY488" fmla="*/ 3518 h 19998"/>
                <a:gd name="connsiteX489" fmla="*/ 16490 w 19998"/>
                <a:gd name="connsiteY489" fmla="*/ 3518 h 19998"/>
                <a:gd name="connsiteX490" fmla="*/ 16506 w 19998"/>
                <a:gd name="connsiteY490" fmla="*/ 3600 h 19998"/>
                <a:gd name="connsiteX491" fmla="*/ 16590 w 19998"/>
                <a:gd name="connsiteY491" fmla="*/ 3624 h 19998"/>
                <a:gd name="connsiteX492" fmla="*/ 16611 w 19998"/>
                <a:gd name="connsiteY492" fmla="*/ 3581 h 19998"/>
                <a:gd name="connsiteX493" fmla="*/ 16694 w 19998"/>
                <a:gd name="connsiteY493" fmla="*/ 3600 h 19998"/>
                <a:gd name="connsiteX494" fmla="*/ 16694 w 19998"/>
                <a:gd name="connsiteY494" fmla="*/ 3560 h 19998"/>
                <a:gd name="connsiteX495" fmla="*/ 16716 w 19998"/>
                <a:gd name="connsiteY495" fmla="*/ 3560 h 19998"/>
                <a:gd name="connsiteX496" fmla="*/ 16716 w 19998"/>
                <a:gd name="connsiteY496" fmla="*/ 3518 h 19998"/>
                <a:gd name="connsiteX497" fmla="*/ 16759 w 19998"/>
                <a:gd name="connsiteY497" fmla="*/ 3497 h 19998"/>
                <a:gd name="connsiteX498" fmla="*/ 16759 w 19998"/>
                <a:gd name="connsiteY498" fmla="*/ 3478 h 19998"/>
                <a:gd name="connsiteX499" fmla="*/ 16940 w 19998"/>
                <a:gd name="connsiteY499" fmla="*/ 3478 h 19998"/>
                <a:gd name="connsiteX500" fmla="*/ 17085 w 19998"/>
                <a:gd name="connsiteY500" fmla="*/ 3560 h 19998"/>
                <a:gd name="connsiteX501" fmla="*/ 17085 w 19998"/>
                <a:gd name="connsiteY501" fmla="*/ 3534 h 19998"/>
                <a:gd name="connsiteX502" fmla="*/ 17192 w 19998"/>
                <a:gd name="connsiteY502" fmla="*/ 3518 h 19998"/>
                <a:gd name="connsiteX503" fmla="*/ 17192 w 19998"/>
                <a:gd name="connsiteY503" fmla="*/ 3534 h 19998"/>
                <a:gd name="connsiteX504" fmla="*/ 17373 w 19998"/>
                <a:gd name="connsiteY504" fmla="*/ 3640 h 19998"/>
                <a:gd name="connsiteX505" fmla="*/ 17354 w 19998"/>
                <a:gd name="connsiteY505" fmla="*/ 3663 h 19998"/>
                <a:gd name="connsiteX506" fmla="*/ 17437 w 19998"/>
                <a:gd name="connsiteY506" fmla="*/ 3783 h 19998"/>
                <a:gd name="connsiteX507" fmla="*/ 17397 w 19998"/>
                <a:gd name="connsiteY507" fmla="*/ 3783 h 19998"/>
                <a:gd name="connsiteX508" fmla="*/ 17414 w 19998"/>
                <a:gd name="connsiteY508" fmla="*/ 3826 h 19998"/>
                <a:gd name="connsiteX509" fmla="*/ 17437 w 19998"/>
                <a:gd name="connsiteY509" fmla="*/ 3826 h 19998"/>
                <a:gd name="connsiteX510" fmla="*/ 17602 w 19998"/>
                <a:gd name="connsiteY510" fmla="*/ 4028 h 19998"/>
                <a:gd name="connsiteX511" fmla="*/ 17623 w 19998"/>
                <a:gd name="connsiteY511" fmla="*/ 4091 h 19998"/>
                <a:gd name="connsiteX512" fmla="*/ 17642 w 19998"/>
                <a:gd name="connsiteY512" fmla="*/ 4091 h 19998"/>
                <a:gd name="connsiteX513" fmla="*/ 17683 w 19998"/>
                <a:gd name="connsiteY513" fmla="*/ 4211 h 19998"/>
                <a:gd name="connsiteX514" fmla="*/ 17849 w 19998"/>
                <a:gd name="connsiteY514" fmla="*/ 4211 h 19998"/>
                <a:gd name="connsiteX515" fmla="*/ 17849 w 19998"/>
                <a:gd name="connsiteY515" fmla="*/ 4171 h 19998"/>
                <a:gd name="connsiteX516" fmla="*/ 17871 w 19998"/>
                <a:gd name="connsiteY516" fmla="*/ 4171 h 19998"/>
                <a:gd name="connsiteX517" fmla="*/ 17830 w 19998"/>
                <a:gd name="connsiteY517" fmla="*/ 4091 h 19998"/>
                <a:gd name="connsiteX518" fmla="*/ 17871 w 19998"/>
                <a:gd name="connsiteY518" fmla="*/ 4065 h 19998"/>
                <a:gd name="connsiteX519" fmla="*/ 17935 w 19998"/>
                <a:gd name="connsiteY519" fmla="*/ 4091 h 19998"/>
                <a:gd name="connsiteX520" fmla="*/ 17976 w 19998"/>
                <a:gd name="connsiteY520" fmla="*/ 4065 h 19998"/>
                <a:gd name="connsiteX521" fmla="*/ 18019 w 19998"/>
                <a:gd name="connsiteY521" fmla="*/ 4091 h 19998"/>
                <a:gd name="connsiteX522" fmla="*/ 18140 w 19998"/>
                <a:gd name="connsiteY522" fmla="*/ 4131 h 19998"/>
                <a:gd name="connsiteX523" fmla="*/ 18183 w 19998"/>
                <a:gd name="connsiteY523" fmla="*/ 4293 h 19998"/>
                <a:gd name="connsiteX524" fmla="*/ 18200 w 19998"/>
                <a:gd name="connsiteY524" fmla="*/ 4293 h 19998"/>
                <a:gd name="connsiteX525" fmla="*/ 18223 w 19998"/>
                <a:gd name="connsiteY525" fmla="*/ 4211 h 19998"/>
                <a:gd name="connsiteX526" fmla="*/ 18240 w 19998"/>
                <a:gd name="connsiteY526" fmla="*/ 4211 h 19998"/>
                <a:gd name="connsiteX527" fmla="*/ 18240 w 19998"/>
                <a:gd name="connsiteY527" fmla="*/ 4230 h 19998"/>
                <a:gd name="connsiteX528" fmla="*/ 18281 w 19998"/>
                <a:gd name="connsiteY528" fmla="*/ 4230 h 19998"/>
                <a:gd name="connsiteX529" fmla="*/ 18328 w 19998"/>
                <a:gd name="connsiteY529" fmla="*/ 4270 h 19998"/>
                <a:gd name="connsiteX530" fmla="*/ 18369 w 19998"/>
                <a:gd name="connsiteY530" fmla="*/ 4253 h 19998"/>
                <a:gd name="connsiteX531" fmla="*/ 18388 w 19998"/>
                <a:gd name="connsiteY531" fmla="*/ 4270 h 19998"/>
                <a:gd name="connsiteX532" fmla="*/ 18531 w 19998"/>
                <a:gd name="connsiteY532" fmla="*/ 4253 h 19998"/>
                <a:gd name="connsiteX533" fmla="*/ 18531 w 19998"/>
                <a:gd name="connsiteY533" fmla="*/ 4270 h 19998"/>
                <a:gd name="connsiteX534" fmla="*/ 18631 w 19998"/>
                <a:gd name="connsiteY534" fmla="*/ 4211 h 19998"/>
                <a:gd name="connsiteX535" fmla="*/ 18631 w 19998"/>
                <a:gd name="connsiteY535" fmla="*/ 4131 h 19998"/>
                <a:gd name="connsiteX536" fmla="*/ 18762 w 19998"/>
                <a:gd name="connsiteY536" fmla="*/ 4108 h 19998"/>
                <a:gd name="connsiteX537" fmla="*/ 18778 w 19998"/>
                <a:gd name="connsiteY537" fmla="*/ 4148 h 19998"/>
                <a:gd name="connsiteX538" fmla="*/ 18821 w 19998"/>
                <a:gd name="connsiteY538" fmla="*/ 4131 h 19998"/>
                <a:gd name="connsiteX539" fmla="*/ 18943 w 19998"/>
                <a:gd name="connsiteY539" fmla="*/ 4333 h 19998"/>
                <a:gd name="connsiteX540" fmla="*/ 19047 w 19998"/>
                <a:gd name="connsiteY540" fmla="*/ 4333 h 19998"/>
                <a:gd name="connsiteX541" fmla="*/ 19064 w 19998"/>
                <a:gd name="connsiteY541" fmla="*/ 4392 h 19998"/>
                <a:gd name="connsiteX542" fmla="*/ 19152 w 19998"/>
                <a:gd name="connsiteY542" fmla="*/ 4392 h 19998"/>
                <a:gd name="connsiteX543" fmla="*/ 19152 w 19998"/>
                <a:gd name="connsiteY543" fmla="*/ 4373 h 19998"/>
                <a:gd name="connsiteX544" fmla="*/ 19212 w 19998"/>
                <a:gd name="connsiteY544" fmla="*/ 4373 h 19998"/>
                <a:gd name="connsiteX545" fmla="*/ 19212 w 19998"/>
                <a:gd name="connsiteY545" fmla="*/ 4392 h 19998"/>
                <a:gd name="connsiteX546" fmla="*/ 19317 w 19998"/>
                <a:gd name="connsiteY546" fmla="*/ 4333 h 19998"/>
                <a:gd name="connsiteX547" fmla="*/ 19417 w 19998"/>
                <a:gd name="connsiteY547" fmla="*/ 4392 h 19998"/>
                <a:gd name="connsiteX548" fmla="*/ 19443 w 19998"/>
                <a:gd name="connsiteY548" fmla="*/ 4373 h 19998"/>
                <a:gd name="connsiteX549" fmla="*/ 19500 w 19998"/>
                <a:gd name="connsiteY549" fmla="*/ 4373 h 19998"/>
                <a:gd name="connsiteX550" fmla="*/ 19521 w 19998"/>
                <a:gd name="connsiteY550" fmla="*/ 4352 h 19998"/>
                <a:gd name="connsiteX551" fmla="*/ 19998 w 19998"/>
                <a:gd name="connsiteY551" fmla="*/ 4512 h 19998"/>
                <a:gd name="connsiteX552" fmla="*/ 19750 w 19998"/>
                <a:gd name="connsiteY552" fmla="*/ 4939 h 19998"/>
                <a:gd name="connsiteX553" fmla="*/ 19712 w 19998"/>
                <a:gd name="connsiteY553" fmla="*/ 4939 h 19998"/>
                <a:gd name="connsiteX554" fmla="*/ 19686 w 19998"/>
                <a:gd name="connsiteY554" fmla="*/ 5003 h 19998"/>
                <a:gd name="connsiteX555" fmla="*/ 19645 w 19998"/>
                <a:gd name="connsiteY555" fmla="*/ 5003 h 19998"/>
                <a:gd name="connsiteX556" fmla="*/ 19131 w 19998"/>
                <a:gd name="connsiteY556" fmla="*/ 6512 h 19998"/>
                <a:gd name="connsiteX557" fmla="*/ 19236 w 19998"/>
                <a:gd name="connsiteY557" fmla="*/ 7750 h 19998"/>
                <a:gd name="connsiteX558" fmla="*/ 19212 w 19998"/>
                <a:gd name="connsiteY558" fmla="*/ 7750 h 19998"/>
                <a:gd name="connsiteX559" fmla="*/ 19090 w 19998"/>
                <a:gd name="connsiteY559" fmla="*/ 7870 h 19998"/>
                <a:gd name="connsiteX560" fmla="*/ 19152 w 19998"/>
                <a:gd name="connsiteY560" fmla="*/ 7853 h 19998"/>
                <a:gd name="connsiteX561" fmla="*/ 19064 w 19998"/>
                <a:gd name="connsiteY561" fmla="*/ 7973 h 19998"/>
                <a:gd name="connsiteX562" fmla="*/ 18983 w 19998"/>
                <a:gd name="connsiteY562" fmla="*/ 7973 h 19998"/>
                <a:gd name="connsiteX563" fmla="*/ 18714 w 19998"/>
                <a:gd name="connsiteY563" fmla="*/ 8135 h 19998"/>
                <a:gd name="connsiteX564" fmla="*/ 18695 w 19998"/>
                <a:gd name="connsiteY564" fmla="*/ 8093 h 19998"/>
                <a:gd name="connsiteX565" fmla="*/ 18614 w 19998"/>
                <a:gd name="connsiteY565" fmla="*/ 7997 h 19998"/>
                <a:gd name="connsiteX566" fmla="*/ 18304 w 19998"/>
                <a:gd name="connsiteY566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389 w 19998"/>
                <a:gd name="connsiteY145" fmla="*/ 17266 h 19998"/>
                <a:gd name="connsiteX146" fmla="*/ 15518 w 19998"/>
                <a:gd name="connsiteY146" fmla="*/ 17312 h 19998"/>
                <a:gd name="connsiteX147" fmla="*/ 15582 w 19998"/>
                <a:gd name="connsiteY147" fmla="*/ 17312 h 19998"/>
                <a:gd name="connsiteX148" fmla="*/ 15599 w 19998"/>
                <a:gd name="connsiteY148" fmla="*/ 17472 h 19998"/>
                <a:gd name="connsiteX149" fmla="*/ 15475 w 19998"/>
                <a:gd name="connsiteY149" fmla="*/ 17495 h 19998"/>
                <a:gd name="connsiteX150" fmla="*/ 15370 w 19998"/>
                <a:gd name="connsiteY150" fmla="*/ 17415 h 19998"/>
                <a:gd name="connsiteX151" fmla="*/ 15249 w 19998"/>
                <a:gd name="connsiteY151" fmla="*/ 17535 h 19998"/>
                <a:gd name="connsiteX152" fmla="*/ 15313 w 19998"/>
                <a:gd name="connsiteY152" fmla="*/ 17577 h 19998"/>
                <a:gd name="connsiteX153" fmla="*/ 15230 w 19998"/>
                <a:gd name="connsiteY153" fmla="*/ 17655 h 19998"/>
                <a:gd name="connsiteX154" fmla="*/ 14937 w 19998"/>
                <a:gd name="connsiteY154" fmla="*/ 17617 h 19998"/>
                <a:gd name="connsiteX155" fmla="*/ 14918 w 19998"/>
                <a:gd name="connsiteY155" fmla="*/ 17495 h 19998"/>
                <a:gd name="connsiteX156" fmla="*/ 14856 w 19998"/>
                <a:gd name="connsiteY156" fmla="*/ 17495 h 19998"/>
                <a:gd name="connsiteX157" fmla="*/ 14775 w 19998"/>
                <a:gd name="connsiteY157" fmla="*/ 17577 h 19998"/>
                <a:gd name="connsiteX158" fmla="*/ 14199 w 19998"/>
                <a:gd name="connsiteY158" fmla="*/ 17389 h 19998"/>
                <a:gd name="connsiteX159" fmla="*/ 14053 w 19998"/>
                <a:gd name="connsiteY159" fmla="*/ 17248 h 19998"/>
                <a:gd name="connsiteX160" fmla="*/ 12524 w 19998"/>
                <a:gd name="connsiteY160" fmla="*/ 17981 h 19998"/>
                <a:gd name="connsiteX161" fmla="*/ 12279 w 19998"/>
                <a:gd name="connsiteY161" fmla="*/ 18327 h 19998"/>
                <a:gd name="connsiteX162" fmla="*/ 12196 w 19998"/>
                <a:gd name="connsiteY162" fmla="*/ 18592 h 19998"/>
                <a:gd name="connsiteX163" fmla="*/ 12158 w 19998"/>
                <a:gd name="connsiteY163" fmla="*/ 18571 h 19998"/>
                <a:gd name="connsiteX164" fmla="*/ 12115 w 19998"/>
                <a:gd name="connsiteY164" fmla="*/ 18550 h 19998"/>
                <a:gd name="connsiteX165" fmla="*/ 12196 w 19998"/>
                <a:gd name="connsiteY165" fmla="*/ 18837 h 19998"/>
                <a:gd name="connsiteX166" fmla="*/ 12255 w 19998"/>
                <a:gd name="connsiteY166" fmla="*/ 19528 h 19998"/>
                <a:gd name="connsiteX167" fmla="*/ 12360 w 19998"/>
                <a:gd name="connsiteY167" fmla="*/ 19650 h 19998"/>
                <a:gd name="connsiteX168" fmla="*/ 12443 w 19998"/>
                <a:gd name="connsiteY168" fmla="*/ 19749 h 19998"/>
                <a:gd name="connsiteX169" fmla="*/ 12279 w 19998"/>
                <a:gd name="connsiteY169" fmla="*/ 19772 h 19998"/>
                <a:gd name="connsiteX170" fmla="*/ 12215 w 19998"/>
                <a:gd name="connsiteY170" fmla="*/ 19669 h 19998"/>
                <a:gd name="connsiteX171" fmla="*/ 12158 w 19998"/>
                <a:gd name="connsiteY171" fmla="*/ 19690 h 19998"/>
                <a:gd name="connsiteX172" fmla="*/ 12010 w 19998"/>
                <a:gd name="connsiteY172" fmla="*/ 19669 h 19998"/>
                <a:gd name="connsiteX173" fmla="*/ 12010 w 19998"/>
                <a:gd name="connsiteY173" fmla="*/ 19706 h 19998"/>
                <a:gd name="connsiteX174" fmla="*/ 11927 w 19998"/>
                <a:gd name="connsiteY174" fmla="*/ 19690 h 19998"/>
                <a:gd name="connsiteX175" fmla="*/ 11741 w 19998"/>
                <a:gd name="connsiteY175" fmla="*/ 19810 h 19998"/>
                <a:gd name="connsiteX176" fmla="*/ 11577 w 19998"/>
                <a:gd name="connsiteY176" fmla="*/ 19810 h 19998"/>
                <a:gd name="connsiteX177" fmla="*/ 11577 w 19998"/>
                <a:gd name="connsiteY177" fmla="*/ 19875 h 19998"/>
                <a:gd name="connsiteX178" fmla="*/ 11388 w 19998"/>
                <a:gd name="connsiteY178" fmla="*/ 19934 h 19998"/>
                <a:gd name="connsiteX179" fmla="*/ 11348 w 19998"/>
                <a:gd name="connsiteY179" fmla="*/ 19998 h 19998"/>
                <a:gd name="connsiteX180" fmla="*/ 10645 w 19998"/>
                <a:gd name="connsiteY180" fmla="*/ 19810 h 19998"/>
                <a:gd name="connsiteX181" fmla="*/ 10441 w 19998"/>
                <a:gd name="connsiteY181" fmla="*/ 19955 h 19998"/>
                <a:gd name="connsiteX182" fmla="*/ 10295 w 19998"/>
                <a:gd name="connsiteY182" fmla="*/ 19732 h 19998"/>
                <a:gd name="connsiteX183" fmla="*/ 9964 w 19998"/>
                <a:gd name="connsiteY183" fmla="*/ 19626 h 19998"/>
                <a:gd name="connsiteX184" fmla="*/ 9990 w 19998"/>
                <a:gd name="connsiteY184" fmla="*/ 19467 h 19998"/>
                <a:gd name="connsiteX185" fmla="*/ 9533 w 19998"/>
                <a:gd name="connsiteY185" fmla="*/ 19262 h 19998"/>
                <a:gd name="connsiteX186" fmla="*/ 9452 w 19998"/>
                <a:gd name="connsiteY186" fmla="*/ 19368 h 19998"/>
                <a:gd name="connsiteX187" fmla="*/ 9288 w 19998"/>
                <a:gd name="connsiteY187" fmla="*/ 19076 h 19998"/>
                <a:gd name="connsiteX188" fmla="*/ 8935 w 19998"/>
                <a:gd name="connsiteY188" fmla="*/ 19076 h 19998"/>
                <a:gd name="connsiteX189" fmla="*/ 8478 w 19998"/>
                <a:gd name="connsiteY189" fmla="*/ 18837 h 19998"/>
                <a:gd name="connsiteX190" fmla="*/ 8357 w 19998"/>
                <a:gd name="connsiteY190" fmla="*/ 18820 h 19998"/>
                <a:gd name="connsiteX191" fmla="*/ 8169 w 19998"/>
                <a:gd name="connsiteY191" fmla="*/ 18773 h 19998"/>
                <a:gd name="connsiteX192" fmla="*/ 8128 w 19998"/>
                <a:gd name="connsiteY192" fmla="*/ 18820 h 19998"/>
                <a:gd name="connsiteX193" fmla="*/ 8128 w 19998"/>
                <a:gd name="connsiteY193" fmla="*/ 18957 h 19998"/>
                <a:gd name="connsiteX194" fmla="*/ 8150 w 19998"/>
                <a:gd name="connsiteY194" fmla="*/ 19142 h 19998"/>
                <a:gd name="connsiteX195" fmla="*/ 8007 w 19998"/>
                <a:gd name="connsiteY195" fmla="*/ 19119 h 19998"/>
                <a:gd name="connsiteX196" fmla="*/ 7676 w 19998"/>
                <a:gd name="connsiteY196" fmla="*/ 19119 h 19998"/>
                <a:gd name="connsiteX197" fmla="*/ 7511 w 19998"/>
                <a:gd name="connsiteY197" fmla="*/ 19159 h 19998"/>
                <a:gd name="connsiteX198" fmla="*/ 6892 w 19998"/>
                <a:gd name="connsiteY198" fmla="*/ 19102 h 19998"/>
                <a:gd name="connsiteX199" fmla="*/ 6730 w 19998"/>
                <a:gd name="connsiteY199" fmla="*/ 18877 h 19998"/>
                <a:gd name="connsiteX200" fmla="*/ 6599 w 19998"/>
                <a:gd name="connsiteY200" fmla="*/ 18837 h 19998"/>
                <a:gd name="connsiteX201" fmla="*/ 6478 w 19998"/>
                <a:gd name="connsiteY201" fmla="*/ 18731 h 19998"/>
                <a:gd name="connsiteX202" fmla="*/ 6254 w 19998"/>
                <a:gd name="connsiteY202" fmla="*/ 18858 h 19998"/>
                <a:gd name="connsiteX203" fmla="*/ 6149 w 19998"/>
                <a:gd name="connsiteY203" fmla="*/ 18773 h 19998"/>
                <a:gd name="connsiteX204" fmla="*/ 6066 w 19998"/>
                <a:gd name="connsiteY204" fmla="*/ 18877 h 19998"/>
                <a:gd name="connsiteX205" fmla="*/ 5861 w 19998"/>
                <a:gd name="connsiteY205" fmla="*/ 18632 h 19998"/>
                <a:gd name="connsiteX206" fmla="*/ 5732 w 19998"/>
                <a:gd name="connsiteY206" fmla="*/ 18447 h 19998"/>
                <a:gd name="connsiteX207" fmla="*/ 5075 w 19998"/>
                <a:gd name="connsiteY207" fmla="*/ 18310 h 19998"/>
                <a:gd name="connsiteX208" fmla="*/ 4806 w 19998"/>
                <a:gd name="connsiteY208" fmla="*/ 18165 h 19998"/>
                <a:gd name="connsiteX209" fmla="*/ 4725 w 19998"/>
                <a:gd name="connsiteY209" fmla="*/ 18247 h 19998"/>
                <a:gd name="connsiteX210" fmla="*/ 4515 w 19998"/>
                <a:gd name="connsiteY210" fmla="*/ 18101 h 19998"/>
                <a:gd name="connsiteX211" fmla="*/ 4684 w 19998"/>
                <a:gd name="connsiteY211" fmla="*/ 17737 h 19998"/>
                <a:gd name="connsiteX212" fmla="*/ 4415 w 19998"/>
                <a:gd name="connsiteY212" fmla="*/ 17634 h 19998"/>
                <a:gd name="connsiteX213" fmla="*/ 4294 w 19998"/>
                <a:gd name="connsiteY213" fmla="*/ 17594 h 19998"/>
                <a:gd name="connsiteX214" fmla="*/ 4103 w 19998"/>
                <a:gd name="connsiteY214" fmla="*/ 17617 h 19998"/>
                <a:gd name="connsiteX215" fmla="*/ 4063 w 19998"/>
                <a:gd name="connsiteY215" fmla="*/ 17495 h 19998"/>
                <a:gd name="connsiteX216" fmla="*/ 4025 w 19998"/>
                <a:gd name="connsiteY216" fmla="*/ 17432 h 19998"/>
                <a:gd name="connsiteX217" fmla="*/ 4251 w 19998"/>
                <a:gd name="connsiteY217" fmla="*/ 17389 h 19998"/>
                <a:gd name="connsiteX218" fmla="*/ 4251 w 19998"/>
                <a:gd name="connsiteY218" fmla="*/ 17373 h 19998"/>
                <a:gd name="connsiteX219" fmla="*/ 4499 w 19998"/>
                <a:gd name="connsiteY219" fmla="*/ 17084 h 19998"/>
                <a:gd name="connsiteX220" fmla="*/ 5037 w 19998"/>
                <a:gd name="connsiteY220" fmla="*/ 14969 h 19998"/>
                <a:gd name="connsiteX221" fmla="*/ 5011 w 19998"/>
                <a:gd name="connsiteY221" fmla="*/ 14767 h 19998"/>
                <a:gd name="connsiteX222" fmla="*/ 5218 w 19998"/>
                <a:gd name="connsiteY222" fmla="*/ 14525 h 19998"/>
                <a:gd name="connsiteX223" fmla="*/ 5427 w 19998"/>
                <a:gd name="connsiteY223" fmla="*/ 14583 h 19998"/>
                <a:gd name="connsiteX224" fmla="*/ 5444 w 19998"/>
                <a:gd name="connsiteY224" fmla="*/ 14525 h 19998"/>
                <a:gd name="connsiteX225" fmla="*/ 5387 w 19998"/>
                <a:gd name="connsiteY225" fmla="*/ 14464 h 19998"/>
                <a:gd name="connsiteX226" fmla="*/ 5427 w 19998"/>
                <a:gd name="connsiteY226" fmla="*/ 14485 h 19998"/>
                <a:gd name="connsiteX227" fmla="*/ 5427 w 19998"/>
                <a:gd name="connsiteY227" fmla="*/ 14464 h 19998"/>
                <a:gd name="connsiteX228" fmla="*/ 5218 w 19998"/>
                <a:gd name="connsiteY228" fmla="*/ 14318 h 19998"/>
                <a:gd name="connsiteX229" fmla="*/ 5075 w 19998"/>
                <a:gd name="connsiteY229" fmla="*/ 14647 h 19998"/>
                <a:gd name="connsiteX230" fmla="*/ 5037 w 19998"/>
                <a:gd name="connsiteY230" fmla="*/ 14623 h 19998"/>
                <a:gd name="connsiteX231" fmla="*/ 5427 w 19998"/>
                <a:gd name="connsiteY231" fmla="*/ 12509 h 19998"/>
                <a:gd name="connsiteX232" fmla="*/ 5470 w 19998"/>
                <a:gd name="connsiteY232" fmla="*/ 12492 h 19998"/>
                <a:gd name="connsiteX233" fmla="*/ 5511 w 19998"/>
                <a:gd name="connsiteY233" fmla="*/ 12548 h 19998"/>
                <a:gd name="connsiteX234" fmla="*/ 5961 w 19998"/>
                <a:gd name="connsiteY234" fmla="*/ 13284 h 19998"/>
                <a:gd name="connsiteX235" fmla="*/ 6352 w 19998"/>
                <a:gd name="connsiteY235" fmla="*/ 14017 h 19998"/>
                <a:gd name="connsiteX236" fmla="*/ 6352 w 19998"/>
                <a:gd name="connsiteY236" fmla="*/ 13808 h 19998"/>
                <a:gd name="connsiteX237" fmla="*/ 6001 w 19998"/>
                <a:gd name="connsiteY237" fmla="*/ 13058 h 19998"/>
                <a:gd name="connsiteX238" fmla="*/ 5675 w 19998"/>
                <a:gd name="connsiteY238" fmla="*/ 12532 h 19998"/>
                <a:gd name="connsiteX239" fmla="*/ 5551 w 19998"/>
                <a:gd name="connsiteY239" fmla="*/ 12410 h 19998"/>
                <a:gd name="connsiteX240" fmla="*/ 5258 w 19998"/>
                <a:gd name="connsiteY240" fmla="*/ 12227 h 19998"/>
                <a:gd name="connsiteX241" fmla="*/ 5242 w 19998"/>
                <a:gd name="connsiteY241" fmla="*/ 12243 h 19998"/>
                <a:gd name="connsiteX242" fmla="*/ 5175 w 19998"/>
                <a:gd name="connsiteY242" fmla="*/ 11961 h 19998"/>
                <a:gd name="connsiteX243" fmla="*/ 5363 w 19998"/>
                <a:gd name="connsiteY243" fmla="*/ 11961 h 19998"/>
                <a:gd name="connsiteX244" fmla="*/ 5487 w 19998"/>
                <a:gd name="connsiteY244" fmla="*/ 11653 h 19998"/>
                <a:gd name="connsiteX245" fmla="*/ 5470 w 19998"/>
                <a:gd name="connsiteY245" fmla="*/ 11653 h 19998"/>
                <a:gd name="connsiteX246" fmla="*/ 5470 w 19998"/>
                <a:gd name="connsiteY246" fmla="*/ 11637 h 19998"/>
                <a:gd name="connsiteX247" fmla="*/ 5444 w 19998"/>
                <a:gd name="connsiteY247" fmla="*/ 11268 h 19998"/>
                <a:gd name="connsiteX248" fmla="*/ 5339 w 19998"/>
                <a:gd name="connsiteY248" fmla="*/ 11146 h 19998"/>
                <a:gd name="connsiteX249" fmla="*/ 5251 w 19998"/>
                <a:gd name="connsiteY249" fmla="*/ 10849 h 19998"/>
                <a:gd name="connsiteX250" fmla="*/ 4784 w 19998"/>
                <a:gd name="connsiteY250" fmla="*/ 10539 h 19998"/>
                <a:gd name="connsiteX251" fmla="*/ 4603 w 19998"/>
                <a:gd name="connsiteY251" fmla="*/ 10497 h 19998"/>
                <a:gd name="connsiteX252" fmla="*/ 4620 w 19998"/>
                <a:gd name="connsiteY252" fmla="*/ 10476 h 19998"/>
                <a:gd name="connsiteX253" fmla="*/ 3877 w 19998"/>
                <a:gd name="connsiteY253" fmla="*/ 9395 h 19998"/>
                <a:gd name="connsiteX254" fmla="*/ 3941 w 19998"/>
                <a:gd name="connsiteY254" fmla="*/ 9353 h 19998"/>
                <a:gd name="connsiteX255" fmla="*/ 3918 w 19998"/>
                <a:gd name="connsiteY255" fmla="*/ 9353 h 19998"/>
                <a:gd name="connsiteX256" fmla="*/ 4168 w 19998"/>
                <a:gd name="connsiteY256" fmla="*/ 9071 h 19998"/>
                <a:gd name="connsiteX257" fmla="*/ 3753 w 19998"/>
                <a:gd name="connsiteY257" fmla="*/ 8829 h 19998"/>
                <a:gd name="connsiteX258" fmla="*/ 3899 w 19998"/>
                <a:gd name="connsiteY258" fmla="*/ 8645 h 19998"/>
                <a:gd name="connsiteX259" fmla="*/ 3899 w 19998"/>
                <a:gd name="connsiteY259" fmla="*/ 8521 h 19998"/>
                <a:gd name="connsiteX260" fmla="*/ 4011 w 19998"/>
                <a:gd name="connsiteY260" fmla="*/ 8510 h 19998"/>
                <a:gd name="connsiteX261" fmla="*/ 3877 w 19998"/>
                <a:gd name="connsiteY261" fmla="*/ 8457 h 19998"/>
                <a:gd name="connsiteX262" fmla="*/ 3689 w 19998"/>
                <a:gd name="connsiteY262" fmla="*/ 8587 h 19998"/>
                <a:gd name="connsiteX263" fmla="*/ 3360 w 19998"/>
                <a:gd name="connsiteY263" fmla="*/ 8401 h 19998"/>
                <a:gd name="connsiteX264" fmla="*/ 3303 w 19998"/>
                <a:gd name="connsiteY264" fmla="*/ 8239 h 19998"/>
                <a:gd name="connsiteX265" fmla="*/ 3465 w 19998"/>
                <a:gd name="connsiteY265" fmla="*/ 8077 h 19998"/>
                <a:gd name="connsiteX266" fmla="*/ 3344 w 19998"/>
                <a:gd name="connsiteY266" fmla="*/ 7910 h 19998"/>
                <a:gd name="connsiteX267" fmla="*/ 2844 w 19998"/>
                <a:gd name="connsiteY267" fmla="*/ 7933 h 19998"/>
                <a:gd name="connsiteX268" fmla="*/ 3115 w 19998"/>
                <a:gd name="connsiteY268" fmla="*/ 7651 h 19998"/>
                <a:gd name="connsiteX269" fmla="*/ 2477 w 19998"/>
                <a:gd name="connsiteY269" fmla="*/ 7750 h 19998"/>
                <a:gd name="connsiteX270" fmla="*/ 2477 w 19998"/>
                <a:gd name="connsiteY270" fmla="*/ 7973 h 19998"/>
                <a:gd name="connsiteX271" fmla="*/ 2127 w 19998"/>
                <a:gd name="connsiteY271" fmla="*/ 7442 h 19998"/>
                <a:gd name="connsiteX272" fmla="*/ 1831 w 19998"/>
                <a:gd name="connsiteY272" fmla="*/ 7261 h 19998"/>
                <a:gd name="connsiteX273" fmla="*/ 1260 w 19998"/>
                <a:gd name="connsiteY273" fmla="*/ 6996 h 19998"/>
                <a:gd name="connsiteX274" fmla="*/ 1276 w 19998"/>
                <a:gd name="connsiteY274" fmla="*/ 6975 h 19998"/>
                <a:gd name="connsiteX275" fmla="*/ 1260 w 19998"/>
                <a:gd name="connsiteY275" fmla="*/ 6958 h 19998"/>
                <a:gd name="connsiteX276" fmla="*/ 1172 w 19998"/>
                <a:gd name="connsiteY276" fmla="*/ 6892 h 19998"/>
                <a:gd name="connsiteX277" fmla="*/ 886 w 19998"/>
                <a:gd name="connsiteY277" fmla="*/ 6975 h 19998"/>
                <a:gd name="connsiteX278" fmla="*/ 679 w 19998"/>
                <a:gd name="connsiteY278" fmla="*/ 7099 h 19998"/>
                <a:gd name="connsiteX279" fmla="*/ 533 w 19998"/>
                <a:gd name="connsiteY279" fmla="*/ 7078 h 19998"/>
                <a:gd name="connsiteX280" fmla="*/ 533 w 19998"/>
                <a:gd name="connsiteY280" fmla="*/ 7022 h 19998"/>
                <a:gd name="connsiteX281" fmla="*/ 574 w 19998"/>
                <a:gd name="connsiteY281" fmla="*/ 6996 h 19998"/>
                <a:gd name="connsiteX282" fmla="*/ 305 w 19998"/>
                <a:gd name="connsiteY282" fmla="*/ 6568 h 19998"/>
                <a:gd name="connsiteX283" fmla="*/ 264 w 19998"/>
                <a:gd name="connsiteY283" fmla="*/ 6594 h 19998"/>
                <a:gd name="connsiteX284" fmla="*/ 164 w 19998"/>
                <a:gd name="connsiteY284" fmla="*/ 6528 h 19998"/>
                <a:gd name="connsiteX285" fmla="*/ 0 w 19998"/>
                <a:gd name="connsiteY285" fmla="*/ 6490 h 19998"/>
                <a:gd name="connsiteX286" fmla="*/ 17 w 19998"/>
                <a:gd name="connsiteY286" fmla="*/ 6465 h 19998"/>
                <a:gd name="connsiteX287" fmla="*/ 57 w 19998"/>
                <a:gd name="connsiteY287" fmla="*/ 6465 h 19998"/>
                <a:gd name="connsiteX288" fmla="*/ 695 w 19998"/>
                <a:gd name="connsiteY288" fmla="*/ 6408 h 19998"/>
                <a:gd name="connsiteX289" fmla="*/ 760 w 19998"/>
                <a:gd name="connsiteY289" fmla="*/ 6262 h 19998"/>
                <a:gd name="connsiteX290" fmla="*/ 433 w 19998"/>
                <a:gd name="connsiteY290" fmla="*/ 6084 h 19998"/>
                <a:gd name="connsiteX291" fmla="*/ 348 w 19998"/>
                <a:gd name="connsiteY291" fmla="*/ 6204 h 19998"/>
                <a:gd name="connsiteX292" fmla="*/ 329 w 19998"/>
                <a:gd name="connsiteY292" fmla="*/ 6204 h 19998"/>
                <a:gd name="connsiteX293" fmla="*/ 305 w 19998"/>
                <a:gd name="connsiteY293" fmla="*/ 6060 h 19998"/>
                <a:gd name="connsiteX294" fmla="*/ 348 w 19998"/>
                <a:gd name="connsiteY294" fmla="*/ 6044 h 19998"/>
                <a:gd name="connsiteX295" fmla="*/ 348 w 19998"/>
                <a:gd name="connsiteY295" fmla="*/ 5997 h 19998"/>
                <a:gd name="connsiteX296" fmla="*/ 248 w 19998"/>
                <a:gd name="connsiteY296" fmla="*/ 5997 h 19998"/>
                <a:gd name="connsiteX297" fmla="*/ 221 w 19998"/>
                <a:gd name="connsiteY297" fmla="*/ 5938 h 19998"/>
                <a:gd name="connsiteX298" fmla="*/ 329 w 19998"/>
                <a:gd name="connsiteY298" fmla="*/ 5938 h 19998"/>
                <a:gd name="connsiteX299" fmla="*/ 348 w 19998"/>
                <a:gd name="connsiteY299" fmla="*/ 5818 h 19998"/>
                <a:gd name="connsiteX300" fmla="*/ 391 w 19998"/>
                <a:gd name="connsiteY300" fmla="*/ 5818 h 19998"/>
                <a:gd name="connsiteX301" fmla="*/ 369 w 19998"/>
                <a:gd name="connsiteY301" fmla="*/ 5917 h 19998"/>
                <a:gd name="connsiteX302" fmla="*/ 433 w 19998"/>
                <a:gd name="connsiteY302" fmla="*/ 5877 h 19998"/>
                <a:gd name="connsiteX303" fmla="*/ 433 w 19998"/>
                <a:gd name="connsiteY303" fmla="*/ 5898 h 19998"/>
                <a:gd name="connsiteX304" fmla="*/ 410 w 19998"/>
                <a:gd name="connsiteY304" fmla="*/ 5917 h 19998"/>
                <a:gd name="connsiteX305" fmla="*/ 555 w 19998"/>
                <a:gd name="connsiteY305" fmla="*/ 5938 h 19998"/>
                <a:gd name="connsiteX306" fmla="*/ 555 w 19998"/>
                <a:gd name="connsiteY306" fmla="*/ 5955 h 19998"/>
                <a:gd name="connsiteX307" fmla="*/ 738 w 19998"/>
                <a:gd name="connsiteY307" fmla="*/ 5938 h 19998"/>
                <a:gd name="connsiteX308" fmla="*/ 695 w 19998"/>
                <a:gd name="connsiteY308" fmla="*/ 5835 h 19998"/>
                <a:gd name="connsiteX309" fmla="*/ 655 w 19998"/>
                <a:gd name="connsiteY309" fmla="*/ 5835 h 19998"/>
                <a:gd name="connsiteX310" fmla="*/ 598 w 19998"/>
                <a:gd name="connsiteY310" fmla="*/ 5736 h 19998"/>
                <a:gd name="connsiteX311" fmla="*/ 141 w 19998"/>
                <a:gd name="connsiteY311" fmla="*/ 5778 h 19998"/>
                <a:gd name="connsiteX312" fmla="*/ 141 w 19998"/>
                <a:gd name="connsiteY312" fmla="*/ 5795 h 19998"/>
                <a:gd name="connsiteX313" fmla="*/ 17 w 19998"/>
                <a:gd name="connsiteY313" fmla="*/ 5818 h 19998"/>
                <a:gd name="connsiteX314" fmla="*/ 141 w 19998"/>
                <a:gd name="connsiteY314" fmla="*/ 5287 h 19998"/>
                <a:gd name="connsiteX315" fmla="*/ 181 w 19998"/>
                <a:gd name="connsiteY315" fmla="*/ 5268 h 19998"/>
                <a:gd name="connsiteX316" fmla="*/ 348 w 19998"/>
                <a:gd name="connsiteY316" fmla="*/ 5247 h 19998"/>
                <a:gd name="connsiteX317" fmla="*/ 450 w 19998"/>
                <a:gd name="connsiteY317" fmla="*/ 5149 h 19998"/>
                <a:gd name="connsiteX318" fmla="*/ 617 w 19998"/>
                <a:gd name="connsiteY318" fmla="*/ 5149 h 19998"/>
                <a:gd name="connsiteX319" fmla="*/ 803 w 19998"/>
                <a:gd name="connsiteY319" fmla="*/ 5085 h 19998"/>
                <a:gd name="connsiteX320" fmla="*/ 826 w 19998"/>
                <a:gd name="connsiteY320" fmla="*/ 5106 h 19998"/>
                <a:gd name="connsiteX321" fmla="*/ 803 w 19998"/>
                <a:gd name="connsiteY321" fmla="*/ 5149 h 19998"/>
                <a:gd name="connsiteX322" fmla="*/ 1276 w 19998"/>
                <a:gd name="connsiteY322" fmla="*/ 5022 h 19998"/>
                <a:gd name="connsiteX323" fmla="*/ 1276 w 19998"/>
                <a:gd name="connsiteY323" fmla="*/ 5003 h 19998"/>
                <a:gd name="connsiteX324" fmla="*/ 1276 w 19998"/>
                <a:gd name="connsiteY324" fmla="*/ 5022 h 19998"/>
                <a:gd name="connsiteX325" fmla="*/ 1298 w 19998"/>
                <a:gd name="connsiteY325" fmla="*/ 5022 h 19998"/>
                <a:gd name="connsiteX326" fmla="*/ 1341 w 19998"/>
                <a:gd name="connsiteY326" fmla="*/ 5165 h 19998"/>
                <a:gd name="connsiteX327" fmla="*/ 1524 w 19998"/>
                <a:gd name="connsiteY327" fmla="*/ 5069 h 19998"/>
                <a:gd name="connsiteX328" fmla="*/ 1562 w 19998"/>
                <a:gd name="connsiteY328" fmla="*/ 5069 h 19998"/>
                <a:gd name="connsiteX329" fmla="*/ 1815 w 19998"/>
                <a:gd name="connsiteY329" fmla="*/ 5125 h 19998"/>
                <a:gd name="connsiteX330" fmla="*/ 1936 w 19998"/>
                <a:gd name="connsiteY330" fmla="*/ 5165 h 19998"/>
                <a:gd name="connsiteX331" fmla="*/ 1936 w 19998"/>
                <a:gd name="connsiteY331" fmla="*/ 5149 h 19998"/>
                <a:gd name="connsiteX332" fmla="*/ 1979 w 19998"/>
                <a:gd name="connsiteY332" fmla="*/ 5003 h 19998"/>
                <a:gd name="connsiteX333" fmla="*/ 1936 w 19998"/>
                <a:gd name="connsiteY333" fmla="*/ 4939 h 19998"/>
                <a:gd name="connsiteX334" fmla="*/ 2103 w 19998"/>
                <a:gd name="connsiteY334" fmla="*/ 4820 h 19998"/>
                <a:gd name="connsiteX335" fmla="*/ 2496 w 19998"/>
                <a:gd name="connsiteY335" fmla="*/ 4777 h 19998"/>
                <a:gd name="connsiteX336" fmla="*/ 2536 w 19998"/>
                <a:gd name="connsiteY336" fmla="*/ 4860 h 19998"/>
                <a:gd name="connsiteX337" fmla="*/ 2722 w 19998"/>
                <a:gd name="connsiteY337" fmla="*/ 4761 h 19998"/>
                <a:gd name="connsiteX338" fmla="*/ 2722 w 19998"/>
                <a:gd name="connsiteY338" fmla="*/ 4900 h 19998"/>
                <a:gd name="connsiteX339" fmla="*/ 2805 w 19998"/>
                <a:gd name="connsiteY339" fmla="*/ 4923 h 19998"/>
                <a:gd name="connsiteX340" fmla="*/ 2970 w 19998"/>
                <a:gd name="connsiteY340" fmla="*/ 5189 h 19998"/>
                <a:gd name="connsiteX341" fmla="*/ 3256 w 19998"/>
                <a:gd name="connsiteY341" fmla="*/ 5673 h 19998"/>
                <a:gd name="connsiteX342" fmla="*/ 3608 w 19998"/>
                <a:gd name="connsiteY342" fmla="*/ 5391 h 19998"/>
                <a:gd name="connsiteX343" fmla="*/ 3860 w 19998"/>
                <a:gd name="connsiteY343" fmla="*/ 5268 h 19998"/>
                <a:gd name="connsiteX344" fmla="*/ 3999 w 19998"/>
                <a:gd name="connsiteY344" fmla="*/ 5534 h 19998"/>
                <a:gd name="connsiteX345" fmla="*/ 4351 w 19998"/>
                <a:gd name="connsiteY345" fmla="*/ 5351 h 19998"/>
                <a:gd name="connsiteX346" fmla="*/ 4580 w 19998"/>
                <a:gd name="connsiteY346" fmla="*/ 5268 h 19998"/>
                <a:gd name="connsiteX347" fmla="*/ 4580 w 19998"/>
                <a:gd name="connsiteY347" fmla="*/ 5471 h 19998"/>
                <a:gd name="connsiteX348" fmla="*/ 4994 w 19998"/>
                <a:gd name="connsiteY348" fmla="*/ 5449 h 19998"/>
                <a:gd name="connsiteX349" fmla="*/ 5323 w 19998"/>
                <a:gd name="connsiteY349" fmla="*/ 5471 h 19998"/>
                <a:gd name="connsiteX350" fmla="*/ 5242 w 19998"/>
                <a:gd name="connsiteY350" fmla="*/ 5407 h 19998"/>
                <a:gd name="connsiteX351" fmla="*/ 4994 w 19998"/>
                <a:gd name="connsiteY351" fmla="*/ 5003 h 19998"/>
                <a:gd name="connsiteX352" fmla="*/ 4970 w 19998"/>
                <a:gd name="connsiteY352" fmla="*/ 5003 h 19998"/>
                <a:gd name="connsiteX353" fmla="*/ 5054 w 19998"/>
                <a:gd name="connsiteY353" fmla="*/ 4618 h 19998"/>
                <a:gd name="connsiteX354" fmla="*/ 5054 w 19998"/>
                <a:gd name="connsiteY354" fmla="*/ 4601 h 19998"/>
                <a:gd name="connsiteX355" fmla="*/ 5037 w 19998"/>
                <a:gd name="connsiteY355" fmla="*/ 4618 h 19998"/>
                <a:gd name="connsiteX356" fmla="*/ 5011 w 19998"/>
                <a:gd name="connsiteY356" fmla="*/ 4131 h 19998"/>
                <a:gd name="connsiteX357" fmla="*/ 4642 w 19998"/>
                <a:gd name="connsiteY357" fmla="*/ 3335 h 19998"/>
                <a:gd name="connsiteX358" fmla="*/ 4663 w 19998"/>
                <a:gd name="connsiteY358" fmla="*/ 3092 h 19998"/>
                <a:gd name="connsiteX359" fmla="*/ 4563 w 19998"/>
                <a:gd name="connsiteY359" fmla="*/ 3050 h 19998"/>
                <a:gd name="connsiteX360" fmla="*/ 4684 w 19998"/>
                <a:gd name="connsiteY360" fmla="*/ 2947 h 19998"/>
                <a:gd name="connsiteX361" fmla="*/ 5242 w 19998"/>
                <a:gd name="connsiteY361" fmla="*/ 3092 h 19998"/>
                <a:gd name="connsiteX362" fmla="*/ 5258 w 19998"/>
                <a:gd name="connsiteY362" fmla="*/ 3029 h 19998"/>
                <a:gd name="connsiteX363" fmla="*/ 5570 w 19998"/>
                <a:gd name="connsiteY363" fmla="*/ 3050 h 19998"/>
                <a:gd name="connsiteX364" fmla="*/ 5632 w 19998"/>
                <a:gd name="connsiteY364" fmla="*/ 3252 h 19998"/>
                <a:gd name="connsiteX365" fmla="*/ 5592 w 19998"/>
                <a:gd name="connsiteY365" fmla="*/ 3252 h 19998"/>
                <a:gd name="connsiteX366" fmla="*/ 5570 w 19998"/>
                <a:gd name="connsiteY366" fmla="*/ 3316 h 19998"/>
                <a:gd name="connsiteX367" fmla="*/ 5511 w 19998"/>
                <a:gd name="connsiteY367" fmla="*/ 3316 h 19998"/>
                <a:gd name="connsiteX368" fmla="*/ 5675 w 19998"/>
                <a:gd name="connsiteY368" fmla="*/ 3800 h 19998"/>
                <a:gd name="connsiteX369" fmla="*/ 5649 w 19998"/>
                <a:gd name="connsiteY369" fmla="*/ 3826 h 19998"/>
                <a:gd name="connsiteX370" fmla="*/ 5732 w 19998"/>
                <a:gd name="connsiteY370" fmla="*/ 3842 h 19998"/>
                <a:gd name="connsiteX371" fmla="*/ 5713 w 19998"/>
                <a:gd name="connsiteY371" fmla="*/ 3842 h 19998"/>
                <a:gd name="connsiteX372" fmla="*/ 5732 w 19998"/>
                <a:gd name="connsiteY372" fmla="*/ 3882 h 19998"/>
                <a:gd name="connsiteX373" fmla="*/ 5775 w 19998"/>
                <a:gd name="connsiteY373" fmla="*/ 3882 h 19998"/>
                <a:gd name="connsiteX374" fmla="*/ 5861 w 19998"/>
                <a:gd name="connsiteY374" fmla="*/ 3762 h 19998"/>
                <a:gd name="connsiteX375" fmla="*/ 6499 w 19998"/>
                <a:gd name="connsiteY375" fmla="*/ 3906 h 19998"/>
                <a:gd name="connsiteX376" fmla="*/ 7611 w 19998"/>
                <a:gd name="connsiteY376" fmla="*/ 3826 h 19998"/>
                <a:gd name="connsiteX377" fmla="*/ 7923 w 19998"/>
                <a:gd name="connsiteY377" fmla="*/ 3722 h 19998"/>
                <a:gd name="connsiteX378" fmla="*/ 8045 w 19998"/>
                <a:gd name="connsiteY378" fmla="*/ 3703 h 19998"/>
                <a:gd name="connsiteX379" fmla="*/ 7611 w 19998"/>
                <a:gd name="connsiteY379" fmla="*/ 3600 h 19998"/>
                <a:gd name="connsiteX380" fmla="*/ 7611 w 19998"/>
                <a:gd name="connsiteY380" fmla="*/ 3581 h 19998"/>
                <a:gd name="connsiteX381" fmla="*/ 7799 w 19998"/>
                <a:gd name="connsiteY381" fmla="*/ 3092 h 19998"/>
                <a:gd name="connsiteX382" fmla="*/ 9574 w 19998"/>
                <a:gd name="connsiteY382" fmla="*/ 2317 h 19998"/>
                <a:gd name="connsiteX383" fmla="*/ 9843 w 19998"/>
                <a:gd name="connsiteY383" fmla="*/ 1993 h 19998"/>
                <a:gd name="connsiteX384" fmla="*/ 9902 w 19998"/>
                <a:gd name="connsiteY384" fmla="*/ 2051 h 19998"/>
                <a:gd name="connsiteX385" fmla="*/ 10031 w 19998"/>
                <a:gd name="connsiteY385" fmla="*/ 2051 h 19998"/>
                <a:gd name="connsiteX386" fmla="*/ 9964 w 19998"/>
                <a:gd name="connsiteY386" fmla="*/ 1972 h 19998"/>
                <a:gd name="connsiteX387" fmla="*/ 9943 w 19998"/>
                <a:gd name="connsiteY387" fmla="*/ 1993 h 19998"/>
                <a:gd name="connsiteX388" fmla="*/ 9843 w 19998"/>
                <a:gd name="connsiteY388" fmla="*/ 1645 h 19998"/>
                <a:gd name="connsiteX389" fmla="*/ 9902 w 19998"/>
                <a:gd name="connsiteY389" fmla="*/ 1645 h 19998"/>
                <a:gd name="connsiteX390" fmla="*/ 9902 w 19998"/>
                <a:gd name="connsiteY390" fmla="*/ 1628 h 19998"/>
                <a:gd name="connsiteX391" fmla="*/ 9902 w 19998"/>
                <a:gd name="connsiteY391" fmla="*/ 1607 h 19998"/>
                <a:gd name="connsiteX392" fmla="*/ 9843 w 19998"/>
                <a:gd name="connsiteY392" fmla="*/ 1542 h 19998"/>
                <a:gd name="connsiteX393" fmla="*/ 9886 w 19998"/>
                <a:gd name="connsiteY393" fmla="*/ 1260 h 19998"/>
                <a:gd name="connsiteX394" fmla="*/ 9926 w 19998"/>
                <a:gd name="connsiteY394" fmla="*/ 1243 h 19998"/>
                <a:gd name="connsiteX395" fmla="*/ 9886 w 19998"/>
                <a:gd name="connsiteY395" fmla="*/ 815 h 19998"/>
                <a:gd name="connsiteX396" fmla="*/ 9902 w 19998"/>
                <a:gd name="connsiteY396" fmla="*/ 815 h 19998"/>
                <a:gd name="connsiteX397" fmla="*/ 9886 w 19998"/>
                <a:gd name="connsiteY397" fmla="*/ 484 h 19998"/>
                <a:gd name="connsiteX398" fmla="*/ 10645 w 19998"/>
                <a:gd name="connsiteY398" fmla="*/ 186 h 19998"/>
                <a:gd name="connsiteX399" fmla="*/ 11307 w 19998"/>
                <a:gd name="connsiteY399" fmla="*/ 0 h 19998"/>
                <a:gd name="connsiteX400" fmla="*/ 11431 w 19998"/>
                <a:gd name="connsiteY400" fmla="*/ 324 h 19998"/>
                <a:gd name="connsiteX401" fmla="*/ 11431 w 19998"/>
                <a:gd name="connsiteY401" fmla="*/ 630 h 19998"/>
                <a:gd name="connsiteX402" fmla="*/ 11577 w 19998"/>
                <a:gd name="connsiteY402" fmla="*/ 630 h 19998"/>
                <a:gd name="connsiteX403" fmla="*/ 11700 w 19998"/>
                <a:gd name="connsiteY403" fmla="*/ 832 h 19998"/>
                <a:gd name="connsiteX404" fmla="*/ 11822 w 19998"/>
                <a:gd name="connsiteY404" fmla="*/ 895 h 19998"/>
                <a:gd name="connsiteX405" fmla="*/ 12158 w 19998"/>
                <a:gd name="connsiteY405" fmla="*/ 670 h 19998"/>
                <a:gd name="connsiteX406" fmla="*/ 12279 w 19998"/>
                <a:gd name="connsiteY406" fmla="*/ 792 h 19998"/>
                <a:gd name="connsiteX407" fmla="*/ 12255 w 19998"/>
                <a:gd name="connsiteY407" fmla="*/ 815 h 19998"/>
                <a:gd name="connsiteX408" fmla="*/ 12360 w 19998"/>
                <a:gd name="connsiteY408" fmla="*/ 895 h 19998"/>
                <a:gd name="connsiteX409" fmla="*/ 12360 w 19998"/>
                <a:gd name="connsiteY409" fmla="*/ 912 h 19998"/>
                <a:gd name="connsiteX410" fmla="*/ 12339 w 19998"/>
                <a:gd name="connsiteY410" fmla="*/ 935 h 19998"/>
                <a:gd name="connsiteX411" fmla="*/ 12548 w 19998"/>
                <a:gd name="connsiteY411" fmla="*/ 1342 h 19998"/>
                <a:gd name="connsiteX412" fmla="*/ 12753 w 19998"/>
                <a:gd name="connsiteY412" fmla="*/ 1260 h 19998"/>
                <a:gd name="connsiteX413" fmla="*/ 12729 w 19998"/>
                <a:gd name="connsiteY413" fmla="*/ 1363 h 19998"/>
                <a:gd name="connsiteX414" fmla="*/ 13039 w 19998"/>
                <a:gd name="connsiteY414" fmla="*/ 1769 h 19998"/>
                <a:gd name="connsiteX415" fmla="*/ 13039 w 19998"/>
                <a:gd name="connsiteY415" fmla="*/ 1751 h 19998"/>
                <a:gd name="connsiteX416" fmla="*/ 13065 w 19998"/>
                <a:gd name="connsiteY416" fmla="*/ 1751 h 19998"/>
                <a:gd name="connsiteX417" fmla="*/ 13082 w 19998"/>
                <a:gd name="connsiteY417" fmla="*/ 1671 h 19998"/>
                <a:gd name="connsiteX418" fmla="*/ 13186 w 19998"/>
                <a:gd name="connsiteY418" fmla="*/ 1645 h 19998"/>
                <a:gd name="connsiteX419" fmla="*/ 13203 w 19998"/>
                <a:gd name="connsiteY419" fmla="*/ 1671 h 19998"/>
                <a:gd name="connsiteX420" fmla="*/ 13203 w 19998"/>
                <a:gd name="connsiteY420" fmla="*/ 1645 h 19998"/>
                <a:gd name="connsiteX421" fmla="*/ 13267 w 19998"/>
                <a:gd name="connsiteY421" fmla="*/ 1645 h 19998"/>
                <a:gd name="connsiteX422" fmla="*/ 13267 w 19998"/>
                <a:gd name="connsiteY422" fmla="*/ 1671 h 19998"/>
                <a:gd name="connsiteX423" fmla="*/ 13308 w 19998"/>
                <a:gd name="connsiteY423" fmla="*/ 1687 h 19998"/>
                <a:gd name="connsiteX424" fmla="*/ 13308 w 19998"/>
                <a:gd name="connsiteY424" fmla="*/ 1711 h 19998"/>
                <a:gd name="connsiteX425" fmla="*/ 13515 w 19998"/>
                <a:gd name="connsiteY425" fmla="*/ 1628 h 19998"/>
                <a:gd name="connsiteX426" fmla="*/ 13598 w 19998"/>
                <a:gd name="connsiteY426" fmla="*/ 1751 h 19998"/>
                <a:gd name="connsiteX427" fmla="*/ 13660 w 19998"/>
                <a:gd name="connsiteY427" fmla="*/ 1769 h 19998"/>
                <a:gd name="connsiteX428" fmla="*/ 13660 w 19998"/>
                <a:gd name="connsiteY428" fmla="*/ 1833 h 19998"/>
                <a:gd name="connsiteX429" fmla="*/ 13677 w 19998"/>
                <a:gd name="connsiteY429" fmla="*/ 1833 h 19998"/>
                <a:gd name="connsiteX430" fmla="*/ 13677 w 19998"/>
                <a:gd name="connsiteY430" fmla="*/ 1849 h 19998"/>
                <a:gd name="connsiteX431" fmla="*/ 13725 w 19998"/>
                <a:gd name="connsiteY431" fmla="*/ 1849 h 19998"/>
                <a:gd name="connsiteX432" fmla="*/ 13703 w 19998"/>
                <a:gd name="connsiteY432" fmla="*/ 1833 h 19998"/>
                <a:gd name="connsiteX433" fmla="*/ 13725 w 19998"/>
                <a:gd name="connsiteY433" fmla="*/ 1791 h 19998"/>
                <a:gd name="connsiteX434" fmla="*/ 13808 w 19998"/>
                <a:gd name="connsiteY434" fmla="*/ 1873 h 19998"/>
                <a:gd name="connsiteX435" fmla="*/ 13725 w 19998"/>
                <a:gd name="connsiteY435" fmla="*/ 2155 h 19998"/>
                <a:gd name="connsiteX436" fmla="*/ 13725 w 19998"/>
                <a:gd name="connsiteY436" fmla="*/ 2138 h 19998"/>
                <a:gd name="connsiteX437" fmla="*/ 13784 w 19998"/>
                <a:gd name="connsiteY437" fmla="*/ 2155 h 19998"/>
                <a:gd name="connsiteX438" fmla="*/ 13825 w 19998"/>
                <a:gd name="connsiteY438" fmla="*/ 2301 h 19998"/>
                <a:gd name="connsiteX439" fmla="*/ 13703 w 19998"/>
                <a:gd name="connsiteY439" fmla="*/ 2420 h 19998"/>
                <a:gd name="connsiteX440" fmla="*/ 13741 w 19998"/>
                <a:gd name="connsiteY440" fmla="*/ 2463 h 19998"/>
                <a:gd name="connsiteX441" fmla="*/ 13703 w 19998"/>
                <a:gd name="connsiteY441" fmla="*/ 2503 h 19998"/>
                <a:gd name="connsiteX442" fmla="*/ 13784 w 19998"/>
                <a:gd name="connsiteY442" fmla="*/ 2519 h 19998"/>
                <a:gd name="connsiteX443" fmla="*/ 13784 w 19998"/>
                <a:gd name="connsiteY443" fmla="*/ 2540 h 19998"/>
                <a:gd name="connsiteX444" fmla="*/ 13849 w 19998"/>
                <a:gd name="connsiteY444" fmla="*/ 2540 h 19998"/>
                <a:gd name="connsiteX445" fmla="*/ 14280 w 19998"/>
                <a:gd name="connsiteY445" fmla="*/ 2540 h 19998"/>
                <a:gd name="connsiteX446" fmla="*/ 14527 w 19998"/>
                <a:gd name="connsiteY446" fmla="*/ 2437 h 19998"/>
                <a:gd name="connsiteX447" fmla="*/ 14527 w 19998"/>
                <a:gd name="connsiteY447" fmla="*/ 2218 h 19998"/>
                <a:gd name="connsiteX448" fmla="*/ 14715 w 19998"/>
                <a:gd name="connsiteY448" fmla="*/ 2051 h 19998"/>
                <a:gd name="connsiteX449" fmla="*/ 14815 w 19998"/>
                <a:gd name="connsiteY449" fmla="*/ 2115 h 19998"/>
                <a:gd name="connsiteX450" fmla="*/ 14775 w 19998"/>
                <a:gd name="connsiteY450" fmla="*/ 2138 h 19998"/>
                <a:gd name="connsiteX451" fmla="*/ 14796 w 19998"/>
                <a:gd name="connsiteY451" fmla="*/ 2218 h 19998"/>
                <a:gd name="connsiteX452" fmla="*/ 14756 w 19998"/>
                <a:gd name="connsiteY452" fmla="*/ 2195 h 19998"/>
                <a:gd name="connsiteX453" fmla="*/ 14732 w 19998"/>
                <a:gd name="connsiteY453" fmla="*/ 2218 h 19998"/>
                <a:gd name="connsiteX454" fmla="*/ 14756 w 19998"/>
                <a:gd name="connsiteY454" fmla="*/ 2237 h 19998"/>
                <a:gd name="connsiteX455" fmla="*/ 14732 w 19998"/>
                <a:gd name="connsiteY455" fmla="*/ 2275 h 19998"/>
                <a:gd name="connsiteX456" fmla="*/ 14756 w 19998"/>
                <a:gd name="connsiteY456" fmla="*/ 2341 h 19998"/>
                <a:gd name="connsiteX457" fmla="*/ 14675 w 19998"/>
                <a:gd name="connsiteY457" fmla="*/ 2519 h 19998"/>
                <a:gd name="connsiteX458" fmla="*/ 14815 w 19998"/>
                <a:gd name="connsiteY458" fmla="*/ 2622 h 19998"/>
                <a:gd name="connsiteX459" fmla="*/ 14796 w 19998"/>
                <a:gd name="connsiteY459" fmla="*/ 2904 h 19998"/>
                <a:gd name="connsiteX460" fmla="*/ 14918 w 19998"/>
                <a:gd name="connsiteY460" fmla="*/ 2904 h 19998"/>
                <a:gd name="connsiteX461" fmla="*/ 14918 w 19998"/>
                <a:gd name="connsiteY461" fmla="*/ 2867 h 19998"/>
                <a:gd name="connsiteX462" fmla="*/ 15001 w 19998"/>
                <a:gd name="connsiteY462" fmla="*/ 2888 h 19998"/>
                <a:gd name="connsiteX463" fmla="*/ 15230 w 19998"/>
                <a:gd name="connsiteY463" fmla="*/ 3074 h 19998"/>
                <a:gd name="connsiteX464" fmla="*/ 15249 w 19998"/>
                <a:gd name="connsiteY464" fmla="*/ 3050 h 19998"/>
                <a:gd name="connsiteX465" fmla="*/ 15249 w 19998"/>
                <a:gd name="connsiteY465" fmla="*/ 3114 h 19998"/>
                <a:gd name="connsiteX466" fmla="*/ 15330 w 19998"/>
                <a:gd name="connsiteY466" fmla="*/ 3114 h 19998"/>
                <a:gd name="connsiteX467" fmla="*/ 15418 w 19998"/>
                <a:gd name="connsiteY467" fmla="*/ 3114 h 19998"/>
                <a:gd name="connsiteX468" fmla="*/ 15499 w 19998"/>
                <a:gd name="connsiteY468" fmla="*/ 3196 h 19998"/>
                <a:gd name="connsiteX469" fmla="*/ 15475 w 19998"/>
                <a:gd name="connsiteY469" fmla="*/ 3252 h 19998"/>
                <a:gd name="connsiteX470" fmla="*/ 15499 w 19998"/>
                <a:gd name="connsiteY470" fmla="*/ 3295 h 19998"/>
                <a:gd name="connsiteX471" fmla="*/ 15499 w 19998"/>
                <a:gd name="connsiteY471" fmla="*/ 3276 h 19998"/>
                <a:gd name="connsiteX472" fmla="*/ 15599 w 19998"/>
                <a:gd name="connsiteY472" fmla="*/ 3276 h 19998"/>
                <a:gd name="connsiteX473" fmla="*/ 15704 w 19998"/>
                <a:gd name="connsiteY473" fmla="*/ 3374 h 19998"/>
                <a:gd name="connsiteX474" fmla="*/ 15682 w 19998"/>
                <a:gd name="connsiteY474" fmla="*/ 3414 h 19998"/>
                <a:gd name="connsiteX475" fmla="*/ 15723 w 19998"/>
                <a:gd name="connsiteY475" fmla="*/ 3478 h 19998"/>
                <a:gd name="connsiteX476" fmla="*/ 15704 w 19998"/>
                <a:gd name="connsiteY476" fmla="*/ 3497 h 19998"/>
                <a:gd name="connsiteX477" fmla="*/ 15747 w 19998"/>
                <a:gd name="connsiteY477" fmla="*/ 3534 h 19998"/>
                <a:gd name="connsiteX478" fmla="*/ 15747 w 19998"/>
                <a:gd name="connsiteY478" fmla="*/ 3518 h 19998"/>
                <a:gd name="connsiteX479" fmla="*/ 15935 w 19998"/>
                <a:gd name="connsiteY479" fmla="*/ 3478 h 19998"/>
                <a:gd name="connsiteX480" fmla="*/ 15935 w 19998"/>
                <a:gd name="connsiteY480" fmla="*/ 3518 h 19998"/>
                <a:gd name="connsiteX481" fmla="*/ 15951 w 19998"/>
                <a:gd name="connsiteY481" fmla="*/ 3518 h 19998"/>
                <a:gd name="connsiteX482" fmla="*/ 15992 w 19998"/>
                <a:gd name="connsiteY482" fmla="*/ 3414 h 19998"/>
                <a:gd name="connsiteX483" fmla="*/ 16156 w 19998"/>
                <a:gd name="connsiteY483" fmla="*/ 3414 h 19998"/>
                <a:gd name="connsiteX484" fmla="*/ 16156 w 19998"/>
                <a:gd name="connsiteY484" fmla="*/ 3374 h 19998"/>
                <a:gd name="connsiteX485" fmla="*/ 16302 w 19998"/>
                <a:gd name="connsiteY485" fmla="*/ 3436 h 19998"/>
                <a:gd name="connsiteX486" fmla="*/ 16285 w 19998"/>
                <a:gd name="connsiteY486" fmla="*/ 3454 h 19998"/>
                <a:gd name="connsiteX487" fmla="*/ 16366 w 19998"/>
                <a:gd name="connsiteY487" fmla="*/ 3518 h 19998"/>
                <a:gd name="connsiteX488" fmla="*/ 16490 w 19998"/>
                <a:gd name="connsiteY488" fmla="*/ 3518 h 19998"/>
                <a:gd name="connsiteX489" fmla="*/ 16506 w 19998"/>
                <a:gd name="connsiteY489" fmla="*/ 3600 h 19998"/>
                <a:gd name="connsiteX490" fmla="*/ 16590 w 19998"/>
                <a:gd name="connsiteY490" fmla="*/ 3624 h 19998"/>
                <a:gd name="connsiteX491" fmla="*/ 16611 w 19998"/>
                <a:gd name="connsiteY491" fmla="*/ 3581 h 19998"/>
                <a:gd name="connsiteX492" fmla="*/ 16694 w 19998"/>
                <a:gd name="connsiteY492" fmla="*/ 3600 h 19998"/>
                <a:gd name="connsiteX493" fmla="*/ 16694 w 19998"/>
                <a:gd name="connsiteY493" fmla="*/ 3560 h 19998"/>
                <a:gd name="connsiteX494" fmla="*/ 16716 w 19998"/>
                <a:gd name="connsiteY494" fmla="*/ 3560 h 19998"/>
                <a:gd name="connsiteX495" fmla="*/ 16716 w 19998"/>
                <a:gd name="connsiteY495" fmla="*/ 3518 h 19998"/>
                <a:gd name="connsiteX496" fmla="*/ 16759 w 19998"/>
                <a:gd name="connsiteY496" fmla="*/ 3497 h 19998"/>
                <a:gd name="connsiteX497" fmla="*/ 16759 w 19998"/>
                <a:gd name="connsiteY497" fmla="*/ 3478 h 19998"/>
                <a:gd name="connsiteX498" fmla="*/ 16940 w 19998"/>
                <a:gd name="connsiteY498" fmla="*/ 3478 h 19998"/>
                <a:gd name="connsiteX499" fmla="*/ 17085 w 19998"/>
                <a:gd name="connsiteY499" fmla="*/ 3560 h 19998"/>
                <a:gd name="connsiteX500" fmla="*/ 17085 w 19998"/>
                <a:gd name="connsiteY500" fmla="*/ 3534 h 19998"/>
                <a:gd name="connsiteX501" fmla="*/ 17192 w 19998"/>
                <a:gd name="connsiteY501" fmla="*/ 3518 h 19998"/>
                <a:gd name="connsiteX502" fmla="*/ 17192 w 19998"/>
                <a:gd name="connsiteY502" fmla="*/ 3534 h 19998"/>
                <a:gd name="connsiteX503" fmla="*/ 17373 w 19998"/>
                <a:gd name="connsiteY503" fmla="*/ 3640 h 19998"/>
                <a:gd name="connsiteX504" fmla="*/ 17354 w 19998"/>
                <a:gd name="connsiteY504" fmla="*/ 3663 h 19998"/>
                <a:gd name="connsiteX505" fmla="*/ 17437 w 19998"/>
                <a:gd name="connsiteY505" fmla="*/ 3783 h 19998"/>
                <a:gd name="connsiteX506" fmla="*/ 17397 w 19998"/>
                <a:gd name="connsiteY506" fmla="*/ 3783 h 19998"/>
                <a:gd name="connsiteX507" fmla="*/ 17414 w 19998"/>
                <a:gd name="connsiteY507" fmla="*/ 3826 h 19998"/>
                <a:gd name="connsiteX508" fmla="*/ 17437 w 19998"/>
                <a:gd name="connsiteY508" fmla="*/ 3826 h 19998"/>
                <a:gd name="connsiteX509" fmla="*/ 17602 w 19998"/>
                <a:gd name="connsiteY509" fmla="*/ 4028 h 19998"/>
                <a:gd name="connsiteX510" fmla="*/ 17623 w 19998"/>
                <a:gd name="connsiteY510" fmla="*/ 4091 h 19998"/>
                <a:gd name="connsiteX511" fmla="*/ 17642 w 19998"/>
                <a:gd name="connsiteY511" fmla="*/ 4091 h 19998"/>
                <a:gd name="connsiteX512" fmla="*/ 17683 w 19998"/>
                <a:gd name="connsiteY512" fmla="*/ 4211 h 19998"/>
                <a:gd name="connsiteX513" fmla="*/ 17849 w 19998"/>
                <a:gd name="connsiteY513" fmla="*/ 4211 h 19998"/>
                <a:gd name="connsiteX514" fmla="*/ 17849 w 19998"/>
                <a:gd name="connsiteY514" fmla="*/ 4171 h 19998"/>
                <a:gd name="connsiteX515" fmla="*/ 17871 w 19998"/>
                <a:gd name="connsiteY515" fmla="*/ 4171 h 19998"/>
                <a:gd name="connsiteX516" fmla="*/ 17830 w 19998"/>
                <a:gd name="connsiteY516" fmla="*/ 4091 h 19998"/>
                <a:gd name="connsiteX517" fmla="*/ 17871 w 19998"/>
                <a:gd name="connsiteY517" fmla="*/ 4065 h 19998"/>
                <a:gd name="connsiteX518" fmla="*/ 17935 w 19998"/>
                <a:gd name="connsiteY518" fmla="*/ 4091 h 19998"/>
                <a:gd name="connsiteX519" fmla="*/ 17976 w 19998"/>
                <a:gd name="connsiteY519" fmla="*/ 4065 h 19998"/>
                <a:gd name="connsiteX520" fmla="*/ 18019 w 19998"/>
                <a:gd name="connsiteY520" fmla="*/ 4091 h 19998"/>
                <a:gd name="connsiteX521" fmla="*/ 18140 w 19998"/>
                <a:gd name="connsiteY521" fmla="*/ 4131 h 19998"/>
                <a:gd name="connsiteX522" fmla="*/ 18183 w 19998"/>
                <a:gd name="connsiteY522" fmla="*/ 4293 h 19998"/>
                <a:gd name="connsiteX523" fmla="*/ 18200 w 19998"/>
                <a:gd name="connsiteY523" fmla="*/ 4293 h 19998"/>
                <a:gd name="connsiteX524" fmla="*/ 18223 w 19998"/>
                <a:gd name="connsiteY524" fmla="*/ 4211 h 19998"/>
                <a:gd name="connsiteX525" fmla="*/ 18240 w 19998"/>
                <a:gd name="connsiteY525" fmla="*/ 4211 h 19998"/>
                <a:gd name="connsiteX526" fmla="*/ 18240 w 19998"/>
                <a:gd name="connsiteY526" fmla="*/ 4230 h 19998"/>
                <a:gd name="connsiteX527" fmla="*/ 18281 w 19998"/>
                <a:gd name="connsiteY527" fmla="*/ 4230 h 19998"/>
                <a:gd name="connsiteX528" fmla="*/ 18328 w 19998"/>
                <a:gd name="connsiteY528" fmla="*/ 4270 h 19998"/>
                <a:gd name="connsiteX529" fmla="*/ 18369 w 19998"/>
                <a:gd name="connsiteY529" fmla="*/ 4253 h 19998"/>
                <a:gd name="connsiteX530" fmla="*/ 18388 w 19998"/>
                <a:gd name="connsiteY530" fmla="*/ 4270 h 19998"/>
                <a:gd name="connsiteX531" fmla="*/ 18531 w 19998"/>
                <a:gd name="connsiteY531" fmla="*/ 4253 h 19998"/>
                <a:gd name="connsiteX532" fmla="*/ 18531 w 19998"/>
                <a:gd name="connsiteY532" fmla="*/ 4270 h 19998"/>
                <a:gd name="connsiteX533" fmla="*/ 18631 w 19998"/>
                <a:gd name="connsiteY533" fmla="*/ 4211 h 19998"/>
                <a:gd name="connsiteX534" fmla="*/ 18631 w 19998"/>
                <a:gd name="connsiteY534" fmla="*/ 4131 h 19998"/>
                <a:gd name="connsiteX535" fmla="*/ 18762 w 19998"/>
                <a:gd name="connsiteY535" fmla="*/ 4108 h 19998"/>
                <a:gd name="connsiteX536" fmla="*/ 18778 w 19998"/>
                <a:gd name="connsiteY536" fmla="*/ 4148 h 19998"/>
                <a:gd name="connsiteX537" fmla="*/ 18821 w 19998"/>
                <a:gd name="connsiteY537" fmla="*/ 4131 h 19998"/>
                <a:gd name="connsiteX538" fmla="*/ 18943 w 19998"/>
                <a:gd name="connsiteY538" fmla="*/ 4333 h 19998"/>
                <a:gd name="connsiteX539" fmla="*/ 19047 w 19998"/>
                <a:gd name="connsiteY539" fmla="*/ 4333 h 19998"/>
                <a:gd name="connsiteX540" fmla="*/ 19064 w 19998"/>
                <a:gd name="connsiteY540" fmla="*/ 4392 h 19998"/>
                <a:gd name="connsiteX541" fmla="*/ 19152 w 19998"/>
                <a:gd name="connsiteY541" fmla="*/ 4392 h 19998"/>
                <a:gd name="connsiteX542" fmla="*/ 19152 w 19998"/>
                <a:gd name="connsiteY542" fmla="*/ 4373 h 19998"/>
                <a:gd name="connsiteX543" fmla="*/ 19212 w 19998"/>
                <a:gd name="connsiteY543" fmla="*/ 4373 h 19998"/>
                <a:gd name="connsiteX544" fmla="*/ 19212 w 19998"/>
                <a:gd name="connsiteY544" fmla="*/ 4392 h 19998"/>
                <a:gd name="connsiteX545" fmla="*/ 19317 w 19998"/>
                <a:gd name="connsiteY545" fmla="*/ 4333 h 19998"/>
                <a:gd name="connsiteX546" fmla="*/ 19417 w 19998"/>
                <a:gd name="connsiteY546" fmla="*/ 4392 h 19998"/>
                <a:gd name="connsiteX547" fmla="*/ 19443 w 19998"/>
                <a:gd name="connsiteY547" fmla="*/ 4373 h 19998"/>
                <a:gd name="connsiteX548" fmla="*/ 19500 w 19998"/>
                <a:gd name="connsiteY548" fmla="*/ 4373 h 19998"/>
                <a:gd name="connsiteX549" fmla="*/ 19521 w 19998"/>
                <a:gd name="connsiteY549" fmla="*/ 4352 h 19998"/>
                <a:gd name="connsiteX550" fmla="*/ 19998 w 19998"/>
                <a:gd name="connsiteY550" fmla="*/ 4512 h 19998"/>
                <a:gd name="connsiteX551" fmla="*/ 19750 w 19998"/>
                <a:gd name="connsiteY551" fmla="*/ 4939 h 19998"/>
                <a:gd name="connsiteX552" fmla="*/ 19712 w 19998"/>
                <a:gd name="connsiteY552" fmla="*/ 4939 h 19998"/>
                <a:gd name="connsiteX553" fmla="*/ 19686 w 19998"/>
                <a:gd name="connsiteY553" fmla="*/ 5003 h 19998"/>
                <a:gd name="connsiteX554" fmla="*/ 19645 w 19998"/>
                <a:gd name="connsiteY554" fmla="*/ 5003 h 19998"/>
                <a:gd name="connsiteX555" fmla="*/ 19131 w 19998"/>
                <a:gd name="connsiteY555" fmla="*/ 6512 h 19998"/>
                <a:gd name="connsiteX556" fmla="*/ 19236 w 19998"/>
                <a:gd name="connsiteY556" fmla="*/ 7750 h 19998"/>
                <a:gd name="connsiteX557" fmla="*/ 19212 w 19998"/>
                <a:gd name="connsiteY557" fmla="*/ 7750 h 19998"/>
                <a:gd name="connsiteX558" fmla="*/ 19090 w 19998"/>
                <a:gd name="connsiteY558" fmla="*/ 7870 h 19998"/>
                <a:gd name="connsiteX559" fmla="*/ 19152 w 19998"/>
                <a:gd name="connsiteY559" fmla="*/ 7853 h 19998"/>
                <a:gd name="connsiteX560" fmla="*/ 19064 w 19998"/>
                <a:gd name="connsiteY560" fmla="*/ 7973 h 19998"/>
                <a:gd name="connsiteX561" fmla="*/ 18983 w 19998"/>
                <a:gd name="connsiteY561" fmla="*/ 7973 h 19998"/>
                <a:gd name="connsiteX562" fmla="*/ 18714 w 19998"/>
                <a:gd name="connsiteY562" fmla="*/ 8135 h 19998"/>
                <a:gd name="connsiteX563" fmla="*/ 18695 w 19998"/>
                <a:gd name="connsiteY563" fmla="*/ 8093 h 19998"/>
                <a:gd name="connsiteX564" fmla="*/ 18614 w 19998"/>
                <a:gd name="connsiteY564" fmla="*/ 7997 h 19998"/>
                <a:gd name="connsiteX565" fmla="*/ 18304 w 19998"/>
                <a:gd name="connsiteY565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684 w 19998"/>
                <a:gd name="connsiteY210" fmla="*/ 17737 h 19998"/>
                <a:gd name="connsiteX211" fmla="*/ 4415 w 19998"/>
                <a:gd name="connsiteY211" fmla="*/ 17634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569 w 19998"/>
                <a:gd name="connsiteY210" fmla="*/ 17822 h 19998"/>
                <a:gd name="connsiteX211" fmla="*/ 4415 w 19998"/>
                <a:gd name="connsiteY211" fmla="*/ 17634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415 w 19998"/>
                <a:gd name="connsiteY211" fmla="*/ 17634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329 w 19998"/>
                <a:gd name="connsiteY211" fmla="*/ 17833 h 19998"/>
                <a:gd name="connsiteX212" fmla="*/ 4294 w 19998"/>
                <a:gd name="connsiteY212" fmla="*/ 17594 h 19998"/>
                <a:gd name="connsiteX213" fmla="*/ 4103 w 19998"/>
                <a:gd name="connsiteY213" fmla="*/ 17617 h 19998"/>
                <a:gd name="connsiteX214" fmla="*/ 4063 w 19998"/>
                <a:gd name="connsiteY214" fmla="*/ 17495 h 19998"/>
                <a:gd name="connsiteX215" fmla="*/ 4025 w 19998"/>
                <a:gd name="connsiteY215" fmla="*/ 17432 h 19998"/>
                <a:gd name="connsiteX216" fmla="*/ 4251 w 19998"/>
                <a:gd name="connsiteY216" fmla="*/ 17389 h 19998"/>
                <a:gd name="connsiteX217" fmla="*/ 4251 w 19998"/>
                <a:gd name="connsiteY217" fmla="*/ 17373 h 19998"/>
                <a:gd name="connsiteX218" fmla="*/ 4499 w 19998"/>
                <a:gd name="connsiteY218" fmla="*/ 17084 h 19998"/>
                <a:gd name="connsiteX219" fmla="*/ 5037 w 19998"/>
                <a:gd name="connsiteY219" fmla="*/ 14969 h 19998"/>
                <a:gd name="connsiteX220" fmla="*/ 5011 w 19998"/>
                <a:gd name="connsiteY220" fmla="*/ 14767 h 19998"/>
                <a:gd name="connsiteX221" fmla="*/ 5218 w 19998"/>
                <a:gd name="connsiteY221" fmla="*/ 14525 h 19998"/>
                <a:gd name="connsiteX222" fmla="*/ 5427 w 19998"/>
                <a:gd name="connsiteY222" fmla="*/ 14583 h 19998"/>
                <a:gd name="connsiteX223" fmla="*/ 5444 w 19998"/>
                <a:gd name="connsiteY223" fmla="*/ 14525 h 19998"/>
                <a:gd name="connsiteX224" fmla="*/ 5387 w 19998"/>
                <a:gd name="connsiteY224" fmla="*/ 14464 h 19998"/>
                <a:gd name="connsiteX225" fmla="*/ 5427 w 19998"/>
                <a:gd name="connsiteY225" fmla="*/ 14485 h 19998"/>
                <a:gd name="connsiteX226" fmla="*/ 5427 w 19998"/>
                <a:gd name="connsiteY226" fmla="*/ 14464 h 19998"/>
                <a:gd name="connsiteX227" fmla="*/ 5218 w 19998"/>
                <a:gd name="connsiteY227" fmla="*/ 14318 h 19998"/>
                <a:gd name="connsiteX228" fmla="*/ 5075 w 19998"/>
                <a:gd name="connsiteY228" fmla="*/ 14647 h 19998"/>
                <a:gd name="connsiteX229" fmla="*/ 5037 w 19998"/>
                <a:gd name="connsiteY229" fmla="*/ 14623 h 19998"/>
                <a:gd name="connsiteX230" fmla="*/ 5427 w 19998"/>
                <a:gd name="connsiteY230" fmla="*/ 12509 h 19998"/>
                <a:gd name="connsiteX231" fmla="*/ 5470 w 19998"/>
                <a:gd name="connsiteY231" fmla="*/ 12492 h 19998"/>
                <a:gd name="connsiteX232" fmla="*/ 5511 w 19998"/>
                <a:gd name="connsiteY232" fmla="*/ 12548 h 19998"/>
                <a:gd name="connsiteX233" fmla="*/ 5961 w 19998"/>
                <a:gd name="connsiteY233" fmla="*/ 13284 h 19998"/>
                <a:gd name="connsiteX234" fmla="*/ 6352 w 19998"/>
                <a:gd name="connsiteY234" fmla="*/ 14017 h 19998"/>
                <a:gd name="connsiteX235" fmla="*/ 6352 w 19998"/>
                <a:gd name="connsiteY235" fmla="*/ 13808 h 19998"/>
                <a:gd name="connsiteX236" fmla="*/ 6001 w 19998"/>
                <a:gd name="connsiteY236" fmla="*/ 13058 h 19998"/>
                <a:gd name="connsiteX237" fmla="*/ 5675 w 19998"/>
                <a:gd name="connsiteY237" fmla="*/ 12532 h 19998"/>
                <a:gd name="connsiteX238" fmla="*/ 5551 w 19998"/>
                <a:gd name="connsiteY238" fmla="*/ 12410 h 19998"/>
                <a:gd name="connsiteX239" fmla="*/ 5258 w 19998"/>
                <a:gd name="connsiteY239" fmla="*/ 12227 h 19998"/>
                <a:gd name="connsiteX240" fmla="*/ 5242 w 19998"/>
                <a:gd name="connsiteY240" fmla="*/ 12243 h 19998"/>
                <a:gd name="connsiteX241" fmla="*/ 5175 w 19998"/>
                <a:gd name="connsiteY241" fmla="*/ 11961 h 19998"/>
                <a:gd name="connsiteX242" fmla="*/ 5363 w 19998"/>
                <a:gd name="connsiteY242" fmla="*/ 11961 h 19998"/>
                <a:gd name="connsiteX243" fmla="*/ 5487 w 19998"/>
                <a:gd name="connsiteY243" fmla="*/ 11653 h 19998"/>
                <a:gd name="connsiteX244" fmla="*/ 5470 w 19998"/>
                <a:gd name="connsiteY244" fmla="*/ 11653 h 19998"/>
                <a:gd name="connsiteX245" fmla="*/ 5470 w 19998"/>
                <a:gd name="connsiteY245" fmla="*/ 11637 h 19998"/>
                <a:gd name="connsiteX246" fmla="*/ 5444 w 19998"/>
                <a:gd name="connsiteY246" fmla="*/ 11268 h 19998"/>
                <a:gd name="connsiteX247" fmla="*/ 5339 w 19998"/>
                <a:gd name="connsiteY247" fmla="*/ 11146 h 19998"/>
                <a:gd name="connsiteX248" fmla="*/ 5251 w 19998"/>
                <a:gd name="connsiteY248" fmla="*/ 10849 h 19998"/>
                <a:gd name="connsiteX249" fmla="*/ 4784 w 19998"/>
                <a:gd name="connsiteY249" fmla="*/ 10539 h 19998"/>
                <a:gd name="connsiteX250" fmla="*/ 4603 w 19998"/>
                <a:gd name="connsiteY250" fmla="*/ 10497 h 19998"/>
                <a:gd name="connsiteX251" fmla="*/ 4620 w 19998"/>
                <a:gd name="connsiteY251" fmla="*/ 10476 h 19998"/>
                <a:gd name="connsiteX252" fmla="*/ 3877 w 19998"/>
                <a:gd name="connsiteY252" fmla="*/ 9395 h 19998"/>
                <a:gd name="connsiteX253" fmla="*/ 3941 w 19998"/>
                <a:gd name="connsiteY253" fmla="*/ 9353 h 19998"/>
                <a:gd name="connsiteX254" fmla="*/ 3918 w 19998"/>
                <a:gd name="connsiteY254" fmla="*/ 9353 h 19998"/>
                <a:gd name="connsiteX255" fmla="*/ 4168 w 19998"/>
                <a:gd name="connsiteY255" fmla="*/ 9071 h 19998"/>
                <a:gd name="connsiteX256" fmla="*/ 3753 w 19998"/>
                <a:gd name="connsiteY256" fmla="*/ 8829 h 19998"/>
                <a:gd name="connsiteX257" fmla="*/ 3899 w 19998"/>
                <a:gd name="connsiteY257" fmla="*/ 8645 h 19998"/>
                <a:gd name="connsiteX258" fmla="*/ 3899 w 19998"/>
                <a:gd name="connsiteY258" fmla="*/ 8521 h 19998"/>
                <a:gd name="connsiteX259" fmla="*/ 4011 w 19998"/>
                <a:gd name="connsiteY259" fmla="*/ 8510 h 19998"/>
                <a:gd name="connsiteX260" fmla="*/ 3877 w 19998"/>
                <a:gd name="connsiteY260" fmla="*/ 8457 h 19998"/>
                <a:gd name="connsiteX261" fmla="*/ 3689 w 19998"/>
                <a:gd name="connsiteY261" fmla="*/ 8587 h 19998"/>
                <a:gd name="connsiteX262" fmla="*/ 3360 w 19998"/>
                <a:gd name="connsiteY262" fmla="*/ 8401 h 19998"/>
                <a:gd name="connsiteX263" fmla="*/ 3303 w 19998"/>
                <a:gd name="connsiteY263" fmla="*/ 8239 h 19998"/>
                <a:gd name="connsiteX264" fmla="*/ 3465 w 19998"/>
                <a:gd name="connsiteY264" fmla="*/ 8077 h 19998"/>
                <a:gd name="connsiteX265" fmla="*/ 3344 w 19998"/>
                <a:gd name="connsiteY265" fmla="*/ 7910 h 19998"/>
                <a:gd name="connsiteX266" fmla="*/ 2844 w 19998"/>
                <a:gd name="connsiteY266" fmla="*/ 7933 h 19998"/>
                <a:gd name="connsiteX267" fmla="*/ 3115 w 19998"/>
                <a:gd name="connsiteY267" fmla="*/ 7651 h 19998"/>
                <a:gd name="connsiteX268" fmla="*/ 2477 w 19998"/>
                <a:gd name="connsiteY268" fmla="*/ 7750 h 19998"/>
                <a:gd name="connsiteX269" fmla="*/ 2477 w 19998"/>
                <a:gd name="connsiteY269" fmla="*/ 7973 h 19998"/>
                <a:gd name="connsiteX270" fmla="*/ 2127 w 19998"/>
                <a:gd name="connsiteY270" fmla="*/ 7442 h 19998"/>
                <a:gd name="connsiteX271" fmla="*/ 1831 w 19998"/>
                <a:gd name="connsiteY271" fmla="*/ 7261 h 19998"/>
                <a:gd name="connsiteX272" fmla="*/ 1260 w 19998"/>
                <a:gd name="connsiteY272" fmla="*/ 6996 h 19998"/>
                <a:gd name="connsiteX273" fmla="*/ 1276 w 19998"/>
                <a:gd name="connsiteY273" fmla="*/ 6975 h 19998"/>
                <a:gd name="connsiteX274" fmla="*/ 1260 w 19998"/>
                <a:gd name="connsiteY274" fmla="*/ 6958 h 19998"/>
                <a:gd name="connsiteX275" fmla="*/ 1172 w 19998"/>
                <a:gd name="connsiteY275" fmla="*/ 6892 h 19998"/>
                <a:gd name="connsiteX276" fmla="*/ 886 w 19998"/>
                <a:gd name="connsiteY276" fmla="*/ 6975 h 19998"/>
                <a:gd name="connsiteX277" fmla="*/ 679 w 19998"/>
                <a:gd name="connsiteY277" fmla="*/ 7099 h 19998"/>
                <a:gd name="connsiteX278" fmla="*/ 533 w 19998"/>
                <a:gd name="connsiteY278" fmla="*/ 7078 h 19998"/>
                <a:gd name="connsiteX279" fmla="*/ 533 w 19998"/>
                <a:gd name="connsiteY279" fmla="*/ 7022 h 19998"/>
                <a:gd name="connsiteX280" fmla="*/ 574 w 19998"/>
                <a:gd name="connsiteY280" fmla="*/ 6996 h 19998"/>
                <a:gd name="connsiteX281" fmla="*/ 305 w 19998"/>
                <a:gd name="connsiteY281" fmla="*/ 6568 h 19998"/>
                <a:gd name="connsiteX282" fmla="*/ 264 w 19998"/>
                <a:gd name="connsiteY282" fmla="*/ 6594 h 19998"/>
                <a:gd name="connsiteX283" fmla="*/ 164 w 19998"/>
                <a:gd name="connsiteY283" fmla="*/ 6528 h 19998"/>
                <a:gd name="connsiteX284" fmla="*/ 0 w 19998"/>
                <a:gd name="connsiteY284" fmla="*/ 6490 h 19998"/>
                <a:gd name="connsiteX285" fmla="*/ 17 w 19998"/>
                <a:gd name="connsiteY285" fmla="*/ 6465 h 19998"/>
                <a:gd name="connsiteX286" fmla="*/ 57 w 19998"/>
                <a:gd name="connsiteY286" fmla="*/ 6465 h 19998"/>
                <a:gd name="connsiteX287" fmla="*/ 695 w 19998"/>
                <a:gd name="connsiteY287" fmla="*/ 6408 h 19998"/>
                <a:gd name="connsiteX288" fmla="*/ 760 w 19998"/>
                <a:gd name="connsiteY288" fmla="*/ 6262 h 19998"/>
                <a:gd name="connsiteX289" fmla="*/ 433 w 19998"/>
                <a:gd name="connsiteY289" fmla="*/ 6084 h 19998"/>
                <a:gd name="connsiteX290" fmla="*/ 348 w 19998"/>
                <a:gd name="connsiteY290" fmla="*/ 6204 h 19998"/>
                <a:gd name="connsiteX291" fmla="*/ 329 w 19998"/>
                <a:gd name="connsiteY291" fmla="*/ 6204 h 19998"/>
                <a:gd name="connsiteX292" fmla="*/ 305 w 19998"/>
                <a:gd name="connsiteY292" fmla="*/ 6060 h 19998"/>
                <a:gd name="connsiteX293" fmla="*/ 348 w 19998"/>
                <a:gd name="connsiteY293" fmla="*/ 6044 h 19998"/>
                <a:gd name="connsiteX294" fmla="*/ 348 w 19998"/>
                <a:gd name="connsiteY294" fmla="*/ 5997 h 19998"/>
                <a:gd name="connsiteX295" fmla="*/ 248 w 19998"/>
                <a:gd name="connsiteY295" fmla="*/ 5997 h 19998"/>
                <a:gd name="connsiteX296" fmla="*/ 221 w 19998"/>
                <a:gd name="connsiteY296" fmla="*/ 5938 h 19998"/>
                <a:gd name="connsiteX297" fmla="*/ 329 w 19998"/>
                <a:gd name="connsiteY297" fmla="*/ 5938 h 19998"/>
                <a:gd name="connsiteX298" fmla="*/ 348 w 19998"/>
                <a:gd name="connsiteY298" fmla="*/ 5818 h 19998"/>
                <a:gd name="connsiteX299" fmla="*/ 391 w 19998"/>
                <a:gd name="connsiteY299" fmla="*/ 5818 h 19998"/>
                <a:gd name="connsiteX300" fmla="*/ 369 w 19998"/>
                <a:gd name="connsiteY300" fmla="*/ 5917 h 19998"/>
                <a:gd name="connsiteX301" fmla="*/ 433 w 19998"/>
                <a:gd name="connsiteY301" fmla="*/ 5877 h 19998"/>
                <a:gd name="connsiteX302" fmla="*/ 433 w 19998"/>
                <a:gd name="connsiteY302" fmla="*/ 5898 h 19998"/>
                <a:gd name="connsiteX303" fmla="*/ 410 w 19998"/>
                <a:gd name="connsiteY303" fmla="*/ 5917 h 19998"/>
                <a:gd name="connsiteX304" fmla="*/ 555 w 19998"/>
                <a:gd name="connsiteY304" fmla="*/ 5938 h 19998"/>
                <a:gd name="connsiteX305" fmla="*/ 555 w 19998"/>
                <a:gd name="connsiteY305" fmla="*/ 5955 h 19998"/>
                <a:gd name="connsiteX306" fmla="*/ 738 w 19998"/>
                <a:gd name="connsiteY306" fmla="*/ 5938 h 19998"/>
                <a:gd name="connsiteX307" fmla="*/ 695 w 19998"/>
                <a:gd name="connsiteY307" fmla="*/ 5835 h 19998"/>
                <a:gd name="connsiteX308" fmla="*/ 655 w 19998"/>
                <a:gd name="connsiteY308" fmla="*/ 5835 h 19998"/>
                <a:gd name="connsiteX309" fmla="*/ 598 w 19998"/>
                <a:gd name="connsiteY309" fmla="*/ 5736 h 19998"/>
                <a:gd name="connsiteX310" fmla="*/ 141 w 19998"/>
                <a:gd name="connsiteY310" fmla="*/ 5778 h 19998"/>
                <a:gd name="connsiteX311" fmla="*/ 141 w 19998"/>
                <a:gd name="connsiteY311" fmla="*/ 5795 h 19998"/>
                <a:gd name="connsiteX312" fmla="*/ 17 w 19998"/>
                <a:gd name="connsiteY312" fmla="*/ 5818 h 19998"/>
                <a:gd name="connsiteX313" fmla="*/ 141 w 19998"/>
                <a:gd name="connsiteY313" fmla="*/ 5287 h 19998"/>
                <a:gd name="connsiteX314" fmla="*/ 181 w 19998"/>
                <a:gd name="connsiteY314" fmla="*/ 5268 h 19998"/>
                <a:gd name="connsiteX315" fmla="*/ 348 w 19998"/>
                <a:gd name="connsiteY315" fmla="*/ 5247 h 19998"/>
                <a:gd name="connsiteX316" fmla="*/ 450 w 19998"/>
                <a:gd name="connsiteY316" fmla="*/ 5149 h 19998"/>
                <a:gd name="connsiteX317" fmla="*/ 617 w 19998"/>
                <a:gd name="connsiteY317" fmla="*/ 5149 h 19998"/>
                <a:gd name="connsiteX318" fmla="*/ 803 w 19998"/>
                <a:gd name="connsiteY318" fmla="*/ 5085 h 19998"/>
                <a:gd name="connsiteX319" fmla="*/ 826 w 19998"/>
                <a:gd name="connsiteY319" fmla="*/ 5106 h 19998"/>
                <a:gd name="connsiteX320" fmla="*/ 803 w 19998"/>
                <a:gd name="connsiteY320" fmla="*/ 5149 h 19998"/>
                <a:gd name="connsiteX321" fmla="*/ 1276 w 19998"/>
                <a:gd name="connsiteY321" fmla="*/ 5022 h 19998"/>
                <a:gd name="connsiteX322" fmla="*/ 1276 w 19998"/>
                <a:gd name="connsiteY322" fmla="*/ 5003 h 19998"/>
                <a:gd name="connsiteX323" fmla="*/ 1276 w 19998"/>
                <a:gd name="connsiteY323" fmla="*/ 5022 h 19998"/>
                <a:gd name="connsiteX324" fmla="*/ 1298 w 19998"/>
                <a:gd name="connsiteY324" fmla="*/ 5022 h 19998"/>
                <a:gd name="connsiteX325" fmla="*/ 1341 w 19998"/>
                <a:gd name="connsiteY325" fmla="*/ 5165 h 19998"/>
                <a:gd name="connsiteX326" fmla="*/ 1524 w 19998"/>
                <a:gd name="connsiteY326" fmla="*/ 5069 h 19998"/>
                <a:gd name="connsiteX327" fmla="*/ 1562 w 19998"/>
                <a:gd name="connsiteY327" fmla="*/ 5069 h 19998"/>
                <a:gd name="connsiteX328" fmla="*/ 1815 w 19998"/>
                <a:gd name="connsiteY328" fmla="*/ 5125 h 19998"/>
                <a:gd name="connsiteX329" fmla="*/ 1936 w 19998"/>
                <a:gd name="connsiteY329" fmla="*/ 5165 h 19998"/>
                <a:gd name="connsiteX330" fmla="*/ 1936 w 19998"/>
                <a:gd name="connsiteY330" fmla="*/ 5149 h 19998"/>
                <a:gd name="connsiteX331" fmla="*/ 1979 w 19998"/>
                <a:gd name="connsiteY331" fmla="*/ 5003 h 19998"/>
                <a:gd name="connsiteX332" fmla="*/ 1936 w 19998"/>
                <a:gd name="connsiteY332" fmla="*/ 4939 h 19998"/>
                <a:gd name="connsiteX333" fmla="*/ 2103 w 19998"/>
                <a:gd name="connsiteY333" fmla="*/ 4820 h 19998"/>
                <a:gd name="connsiteX334" fmla="*/ 2496 w 19998"/>
                <a:gd name="connsiteY334" fmla="*/ 4777 h 19998"/>
                <a:gd name="connsiteX335" fmla="*/ 2536 w 19998"/>
                <a:gd name="connsiteY335" fmla="*/ 4860 h 19998"/>
                <a:gd name="connsiteX336" fmla="*/ 2722 w 19998"/>
                <a:gd name="connsiteY336" fmla="*/ 4761 h 19998"/>
                <a:gd name="connsiteX337" fmla="*/ 2722 w 19998"/>
                <a:gd name="connsiteY337" fmla="*/ 4900 h 19998"/>
                <a:gd name="connsiteX338" fmla="*/ 2805 w 19998"/>
                <a:gd name="connsiteY338" fmla="*/ 4923 h 19998"/>
                <a:gd name="connsiteX339" fmla="*/ 2970 w 19998"/>
                <a:gd name="connsiteY339" fmla="*/ 5189 h 19998"/>
                <a:gd name="connsiteX340" fmla="*/ 3256 w 19998"/>
                <a:gd name="connsiteY340" fmla="*/ 5673 h 19998"/>
                <a:gd name="connsiteX341" fmla="*/ 3608 w 19998"/>
                <a:gd name="connsiteY341" fmla="*/ 5391 h 19998"/>
                <a:gd name="connsiteX342" fmla="*/ 3860 w 19998"/>
                <a:gd name="connsiteY342" fmla="*/ 5268 h 19998"/>
                <a:gd name="connsiteX343" fmla="*/ 3999 w 19998"/>
                <a:gd name="connsiteY343" fmla="*/ 5534 h 19998"/>
                <a:gd name="connsiteX344" fmla="*/ 4351 w 19998"/>
                <a:gd name="connsiteY344" fmla="*/ 5351 h 19998"/>
                <a:gd name="connsiteX345" fmla="*/ 4580 w 19998"/>
                <a:gd name="connsiteY345" fmla="*/ 5268 h 19998"/>
                <a:gd name="connsiteX346" fmla="*/ 4580 w 19998"/>
                <a:gd name="connsiteY346" fmla="*/ 5471 h 19998"/>
                <a:gd name="connsiteX347" fmla="*/ 4994 w 19998"/>
                <a:gd name="connsiteY347" fmla="*/ 5449 h 19998"/>
                <a:gd name="connsiteX348" fmla="*/ 5323 w 19998"/>
                <a:gd name="connsiteY348" fmla="*/ 5471 h 19998"/>
                <a:gd name="connsiteX349" fmla="*/ 5242 w 19998"/>
                <a:gd name="connsiteY349" fmla="*/ 5407 h 19998"/>
                <a:gd name="connsiteX350" fmla="*/ 4994 w 19998"/>
                <a:gd name="connsiteY350" fmla="*/ 5003 h 19998"/>
                <a:gd name="connsiteX351" fmla="*/ 4970 w 19998"/>
                <a:gd name="connsiteY351" fmla="*/ 5003 h 19998"/>
                <a:gd name="connsiteX352" fmla="*/ 5054 w 19998"/>
                <a:gd name="connsiteY352" fmla="*/ 4618 h 19998"/>
                <a:gd name="connsiteX353" fmla="*/ 5054 w 19998"/>
                <a:gd name="connsiteY353" fmla="*/ 4601 h 19998"/>
                <a:gd name="connsiteX354" fmla="*/ 5037 w 19998"/>
                <a:gd name="connsiteY354" fmla="*/ 4618 h 19998"/>
                <a:gd name="connsiteX355" fmla="*/ 5011 w 19998"/>
                <a:gd name="connsiteY355" fmla="*/ 4131 h 19998"/>
                <a:gd name="connsiteX356" fmla="*/ 4642 w 19998"/>
                <a:gd name="connsiteY356" fmla="*/ 3335 h 19998"/>
                <a:gd name="connsiteX357" fmla="*/ 4663 w 19998"/>
                <a:gd name="connsiteY357" fmla="*/ 3092 h 19998"/>
                <a:gd name="connsiteX358" fmla="*/ 4563 w 19998"/>
                <a:gd name="connsiteY358" fmla="*/ 3050 h 19998"/>
                <a:gd name="connsiteX359" fmla="*/ 4684 w 19998"/>
                <a:gd name="connsiteY359" fmla="*/ 2947 h 19998"/>
                <a:gd name="connsiteX360" fmla="*/ 5242 w 19998"/>
                <a:gd name="connsiteY360" fmla="*/ 3092 h 19998"/>
                <a:gd name="connsiteX361" fmla="*/ 5258 w 19998"/>
                <a:gd name="connsiteY361" fmla="*/ 3029 h 19998"/>
                <a:gd name="connsiteX362" fmla="*/ 5570 w 19998"/>
                <a:gd name="connsiteY362" fmla="*/ 3050 h 19998"/>
                <a:gd name="connsiteX363" fmla="*/ 5632 w 19998"/>
                <a:gd name="connsiteY363" fmla="*/ 3252 h 19998"/>
                <a:gd name="connsiteX364" fmla="*/ 5592 w 19998"/>
                <a:gd name="connsiteY364" fmla="*/ 3252 h 19998"/>
                <a:gd name="connsiteX365" fmla="*/ 5570 w 19998"/>
                <a:gd name="connsiteY365" fmla="*/ 3316 h 19998"/>
                <a:gd name="connsiteX366" fmla="*/ 5511 w 19998"/>
                <a:gd name="connsiteY366" fmla="*/ 3316 h 19998"/>
                <a:gd name="connsiteX367" fmla="*/ 5675 w 19998"/>
                <a:gd name="connsiteY367" fmla="*/ 3800 h 19998"/>
                <a:gd name="connsiteX368" fmla="*/ 5649 w 19998"/>
                <a:gd name="connsiteY368" fmla="*/ 3826 h 19998"/>
                <a:gd name="connsiteX369" fmla="*/ 5732 w 19998"/>
                <a:gd name="connsiteY369" fmla="*/ 3842 h 19998"/>
                <a:gd name="connsiteX370" fmla="*/ 5713 w 19998"/>
                <a:gd name="connsiteY370" fmla="*/ 3842 h 19998"/>
                <a:gd name="connsiteX371" fmla="*/ 5732 w 19998"/>
                <a:gd name="connsiteY371" fmla="*/ 3882 h 19998"/>
                <a:gd name="connsiteX372" fmla="*/ 5775 w 19998"/>
                <a:gd name="connsiteY372" fmla="*/ 3882 h 19998"/>
                <a:gd name="connsiteX373" fmla="*/ 5861 w 19998"/>
                <a:gd name="connsiteY373" fmla="*/ 3762 h 19998"/>
                <a:gd name="connsiteX374" fmla="*/ 6499 w 19998"/>
                <a:gd name="connsiteY374" fmla="*/ 3906 h 19998"/>
                <a:gd name="connsiteX375" fmla="*/ 7611 w 19998"/>
                <a:gd name="connsiteY375" fmla="*/ 3826 h 19998"/>
                <a:gd name="connsiteX376" fmla="*/ 7923 w 19998"/>
                <a:gd name="connsiteY376" fmla="*/ 3722 h 19998"/>
                <a:gd name="connsiteX377" fmla="*/ 8045 w 19998"/>
                <a:gd name="connsiteY377" fmla="*/ 3703 h 19998"/>
                <a:gd name="connsiteX378" fmla="*/ 7611 w 19998"/>
                <a:gd name="connsiteY378" fmla="*/ 3600 h 19998"/>
                <a:gd name="connsiteX379" fmla="*/ 7611 w 19998"/>
                <a:gd name="connsiteY379" fmla="*/ 3581 h 19998"/>
                <a:gd name="connsiteX380" fmla="*/ 7799 w 19998"/>
                <a:gd name="connsiteY380" fmla="*/ 3092 h 19998"/>
                <a:gd name="connsiteX381" fmla="*/ 9574 w 19998"/>
                <a:gd name="connsiteY381" fmla="*/ 2317 h 19998"/>
                <a:gd name="connsiteX382" fmla="*/ 9843 w 19998"/>
                <a:gd name="connsiteY382" fmla="*/ 1993 h 19998"/>
                <a:gd name="connsiteX383" fmla="*/ 9902 w 19998"/>
                <a:gd name="connsiteY383" fmla="*/ 2051 h 19998"/>
                <a:gd name="connsiteX384" fmla="*/ 10031 w 19998"/>
                <a:gd name="connsiteY384" fmla="*/ 2051 h 19998"/>
                <a:gd name="connsiteX385" fmla="*/ 9964 w 19998"/>
                <a:gd name="connsiteY385" fmla="*/ 1972 h 19998"/>
                <a:gd name="connsiteX386" fmla="*/ 9943 w 19998"/>
                <a:gd name="connsiteY386" fmla="*/ 1993 h 19998"/>
                <a:gd name="connsiteX387" fmla="*/ 9843 w 19998"/>
                <a:gd name="connsiteY387" fmla="*/ 1645 h 19998"/>
                <a:gd name="connsiteX388" fmla="*/ 9902 w 19998"/>
                <a:gd name="connsiteY388" fmla="*/ 1645 h 19998"/>
                <a:gd name="connsiteX389" fmla="*/ 9902 w 19998"/>
                <a:gd name="connsiteY389" fmla="*/ 1628 h 19998"/>
                <a:gd name="connsiteX390" fmla="*/ 9902 w 19998"/>
                <a:gd name="connsiteY390" fmla="*/ 1607 h 19998"/>
                <a:gd name="connsiteX391" fmla="*/ 9843 w 19998"/>
                <a:gd name="connsiteY391" fmla="*/ 1542 h 19998"/>
                <a:gd name="connsiteX392" fmla="*/ 9886 w 19998"/>
                <a:gd name="connsiteY392" fmla="*/ 1260 h 19998"/>
                <a:gd name="connsiteX393" fmla="*/ 9926 w 19998"/>
                <a:gd name="connsiteY393" fmla="*/ 1243 h 19998"/>
                <a:gd name="connsiteX394" fmla="*/ 9886 w 19998"/>
                <a:gd name="connsiteY394" fmla="*/ 815 h 19998"/>
                <a:gd name="connsiteX395" fmla="*/ 9902 w 19998"/>
                <a:gd name="connsiteY395" fmla="*/ 815 h 19998"/>
                <a:gd name="connsiteX396" fmla="*/ 9886 w 19998"/>
                <a:gd name="connsiteY396" fmla="*/ 484 h 19998"/>
                <a:gd name="connsiteX397" fmla="*/ 10645 w 19998"/>
                <a:gd name="connsiteY397" fmla="*/ 186 h 19998"/>
                <a:gd name="connsiteX398" fmla="*/ 11307 w 19998"/>
                <a:gd name="connsiteY398" fmla="*/ 0 h 19998"/>
                <a:gd name="connsiteX399" fmla="*/ 11431 w 19998"/>
                <a:gd name="connsiteY399" fmla="*/ 324 h 19998"/>
                <a:gd name="connsiteX400" fmla="*/ 11431 w 19998"/>
                <a:gd name="connsiteY400" fmla="*/ 630 h 19998"/>
                <a:gd name="connsiteX401" fmla="*/ 11577 w 19998"/>
                <a:gd name="connsiteY401" fmla="*/ 630 h 19998"/>
                <a:gd name="connsiteX402" fmla="*/ 11700 w 19998"/>
                <a:gd name="connsiteY402" fmla="*/ 832 h 19998"/>
                <a:gd name="connsiteX403" fmla="*/ 11822 w 19998"/>
                <a:gd name="connsiteY403" fmla="*/ 895 h 19998"/>
                <a:gd name="connsiteX404" fmla="*/ 12158 w 19998"/>
                <a:gd name="connsiteY404" fmla="*/ 670 h 19998"/>
                <a:gd name="connsiteX405" fmla="*/ 12279 w 19998"/>
                <a:gd name="connsiteY405" fmla="*/ 792 h 19998"/>
                <a:gd name="connsiteX406" fmla="*/ 12255 w 19998"/>
                <a:gd name="connsiteY406" fmla="*/ 815 h 19998"/>
                <a:gd name="connsiteX407" fmla="*/ 12360 w 19998"/>
                <a:gd name="connsiteY407" fmla="*/ 895 h 19998"/>
                <a:gd name="connsiteX408" fmla="*/ 12360 w 19998"/>
                <a:gd name="connsiteY408" fmla="*/ 912 h 19998"/>
                <a:gd name="connsiteX409" fmla="*/ 12339 w 19998"/>
                <a:gd name="connsiteY409" fmla="*/ 935 h 19998"/>
                <a:gd name="connsiteX410" fmla="*/ 12548 w 19998"/>
                <a:gd name="connsiteY410" fmla="*/ 1342 h 19998"/>
                <a:gd name="connsiteX411" fmla="*/ 12753 w 19998"/>
                <a:gd name="connsiteY411" fmla="*/ 1260 h 19998"/>
                <a:gd name="connsiteX412" fmla="*/ 12729 w 19998"/>
                <a:gd name="connsiteY412" fmla="*/ 1363 h 19998"/>
                <a:gd name="connsiteX413" fmla="*/ 13039 w 19998"/>
                <a:gd name="connsiteY413" fmla="*/ 1769 h 19998"/>
                <a:gd name="connsiteX414" fmla="*/ 13039 w 19998"/>
                <a:gd name="connsiteY414" fmla="*/ 1751 h 19998"/>
                <a:gd name="connsiteX415" fmla="*/ 13065 w 19998"/>
                <a:gd name="connsiteY415" fmla="*/ 1751 h 19998"/>
                <a:gd name="connsiteX416" fmla="*/ 13082 w 19998"/>
                <a:gd name="connsiteY416" fmla="*/ 1671 h 19998"/>
                <a:gd name="connsiteX417" fmla="*/ 13186 w 19998"/>
                <a:gd name="connsiteY417" fmla="*/ 1645 h 19998"/>
                <a:gd name="connsiteX418" fmla="*/ 13203 w 19998"/>
                <a:gd name="connsiteY418" fmla="*/ 1671 h 19998"/>
                <a:gd name="connsiteX419" fmla="*/ 13203 w 19998"/>
                <a:gd name="connsiteY419" fmla="*/ 1645 h 19998"/>
                <a:gd name="connsiteX420" fmla="*/ 13267 w 19998"/>
                <a:gd name="connsiteY420" fmla="*/ 1645 h 19998"/>
                <a:gd name="connsiteX421" fmla="*/ 13267 w 19998"/>
                <a:gd name="connsiteY421" fmla="*/ 1671 h 19998"/>
                <a:gd name="connsiteX422" fmla="*/ 13308 w 19998"/>
                <a:gd name="connsiteY422" fmla="*/ 1687 h 19998"/>
                <a:gd name="connsiteX423" fmla="*/ 13308 w 19998"/>
                <a:gd name="connsiteY423" fmla="*/ 1711 h 19998"/>
                <a:gd name="connsiteX424" fmla="*/ 13515 w 19998"/>
                <a:gd name="connsiteY424" fmla="*/ 1628 h 19998"/>
                <a:gd name="connsiteX425" fmla="*/ 13598 w 19998"/>
                <a:gd name="connsiteY425" fmla="*/ 1751 h 19998"/>
                <a:gd name="connsiteX426" fmla="*/ 13660 w 19998"/>
                <a:gd name="connsiteY426" fmla="*/ 1769 h 19998"/>
                <a:gd name="connsiteX427" fmla="*/ 13660 w 19998"/>
                <a:gd name="connsiteY427" fmla="*/ 1833 h 19998"/>
                <a:gd name="connsiteX428" fmla="*/ 13677 w 19998"/>
                <a:gd name="connsiteY428" fmla="*/ 1833 h 19998"/>
                <a:gd name="connsiteX429" fmla="*/ 13677 w 19998"/>
                <a:gd name="connsiteY429" fmla="*/ 1849 h 19998"/>
                <a:gd name="connsiteX430" fmla="*/ 13725 w 19998"/>
                <a:gd name="connsiteY430" fmla="*/ 1849 h 19998"/>
                <a:gd name="connsiteX431" fmla="*/ 13703 w 19998"/>
                <a:gd name="connsiteY431" fmla="*/ 1833 h 19998"/>
                <a:gd name="connsiteX432" fmla="*/ 13725 w 19998"/>
                <a:gd name="connsiteY432" fmla="*/ 1791 h 19998"/>
                <a:gd name="connsiteX433" fmla="*/ 13808 w 19998"/>
                <a:gd name="connsiteY433" fmla="*/ 1873 h 19998"/>
                <a:gd name="connsiteX434" fmla="*/ 13725 w 19998"/>
                <a:gd name="connsiteY434" fmla="*/ 2155 h 19998"/>
                <a:gd name="connsiteX435" fmla="*/ 13725 w 19998"/>
                <a:gd name="connsiteY435" fmla="*/ 2138 h 19998"/>
                <a:gd name="connsiteX436" fmla="*/ 13784 w 19998"/>
                <a:gd name="connsiteY436" fmla="*/ 2155 h 19998"/>
                <a:gd name="connsiteX437" fmla="*/ 13825 w 19998"/>
                <a:gd name="connsiteY437" fmla="*/ 2301 h 19998"/>
                <a:gd name="connsiteX438" fmla="*/ 13703 w 19998"/>
                <a:gd name="connsiteY438" fmla="*/ 2420 h 19998"/>
                <a:gd name="connsiteX439" fmla="*/ 13741 w 19998"/>
                <a:gd name="connsiteY439" fmla="*/ 2463 h 19998"/>
                <a:gd name="connsiteX440" fmla="*/ 13703 w 19998"/>
                <a:gd name="connsiteY440" fmla="*/ 2503 h 19998"/>
                <a:gd name="connsiteX441" fmla="*/ 13784 w 19998"/>
                <a:gd name="connsiteY441" fmla="*/ 2519 h 19998"/>
                <a:gd name="connsiteX442" fmla="*/ 13784 w 19998"/>
                <a:gd name="connsiteY442" fmla="*/ 2540 h 19998"/>
                <a:gd name="connsiteX443" fmla="*/ 13849 w 19998"/>
                <a:gd name="connsiteY443" fmla="*/ 2540 h 19998"/>
                <a:gd name="connsiteX444" fmla="*/ 14280 w 19998"/>
                <a:gd name="connsiteY444" fmla="*/ 2540 h 19998"/>
                <a:gd name="connsiteX445" fmla="*/ 14527 w 19998"/>
                <a:gd name="connsiteY445" fmla="*/ 2437 h 19998"/>
                <a:gd name="connsiteX446" fmla="*/ 14527 w 19998"/>
                <a:gd name="connsiteY446" fmla="*/ 2218 h 19998"/>
                <a:gd name="connsiteX447" fmla="*/ 14715 w 19998"/>
                <a:gd name="connsiteY447" fmla="*/ 2051 h 19998"/>
                <a:gd name="connsiteX448" fmla="*/ 14815 w 19998"/>
                <a:gd name="connsiteY448" fmla="*/ 2115 h 19998"/>
                <a:gd name="connsiteX449" fmla="*/ 14775 w 19998"/>
                <a:gd name="connsiteY449" fmla="*/ 2138 h 19998"/>
                <a:gd name="connsiteX450" fmla="*/ 14796 w 19998"/>
                <a:gd name="connsiteY450" fmla="*/ 2218 h 19998"/>
                <a:gd name="connsiteX451" fmla="*/ 14756 w 19998"/>
                <a:gd name="connsiteY451" fmla="*/ 2195 h 19998"/>
                <a:gd name="connsiteX452" fmla="*/ 14732 w 19998"/>
                <a:gd name="connsiteY452" fmla="*/ 2218 h 19998"/>
                <a:gd name="connsiteX453" fmla="*/ 14756 w 19998"/>
                <a:gd name="connsiteY453" fmla="*/ 2237 h 19998"/>
                <a:gd name="connsiteX454" fmla="*/ 14732 w 19998"/>
                <a:gd name="connsiteY454" fmla="*/ 2275 h 19998"/>
                <a:gd name="connsiteX455" fmla="*/ 14756 w 19998"/>
                <a:gd name="connsiteY455" fmla="*/ 2341 h 19998"/>
                <a:gd name="connsiteX456" fmla="*/ 14675 w 19998"/>
                <a:gd name="connsiteY456" fmla="*/ 2519 h 19998"/>
                <a:gd name="connsiteX457" fmla="*/ 14815 w 19998"/>
                <a:gd name="connsiteY457" fmla="*/ 2622 h 19998"/>
                <a:gd name="connsiteX458" fmla="*/ 14796 w 19998"/>
                <a:gd name="connsiteY458" fmla="*/ 2904 h 19998"/>
                <a:gd name="connsiteX459" fmla="*/ 14918 w 19998"/>
                <a:gd name="connsiteY459" fmla="*/ 2904 h 19998"/>
                <a:gd name="connsiteX460" fmla="*/ 14918 w 19998"/>
                <a:gd name="connsiteY460" fmla="*/ 2867 h 19998"/>
                <a:gd name="connsiteX461" fmla="*/ 15001 w 19998"/>
                <a:gd name="connsiteY461" fmla="*/ 2888 h 19998"/>
                <a:gd name="connsiteX462" fmla="*/ 15230 w 19998"/>
                <a:gd name="connsiteY462" fmla="*/ 3074 h 19998"/>
                <a:gd name="connsiteX463" fmla="*/ 15249 w 19998"/>
                <a:gd name="connsiteY463" fmla="*/ 3050 h 19998"/>
                <a:gd name="connsiteX464" fmla="*/ 15249 w 19998"/>
                <a:gd name="connsiteY464" fmla="*/ 3114 h 19998"/>
                <a:gd name="connsiteX465" fmla="*/ 15330 w 19998"/>
                <a:gd name="connsiteY465" fmla="*/ 3114 h 19998"/>
                <a:gd name="connsiteX466" fmla="*/ 15418 w 19998"/>
                <a:gd name="connsiteY466" fmla="*/ 3114 h 19998"/>
                <a:gd name="connsiteX467" fmla="*/ 15499 w 19998"/>
                <a:gd name="connsiteY467" fmla="*/ 3196 h 19998"/>
                <a:gd name="connsiteX468" fmla="*/ 15475 w 19998"/>
                <a:gd name="connsiteY468" fmla="*/ 3252 h 19998"/>
                <a:gd name="connsiteX469" fmla="*/ 15499 w 19998"/>
                <a:gd name="connsiteY469" fmla="*/ 3295 h 19998"/>
                <a:gd name="connsiteX470" fmla="*/ 15499 w 19998"/>
                <a:gd name="connsiteY470" fmla="*/ 3276 h 19998"/>
                <a:gd name="connsiteX471" fmla="*/ 15599 w 19998"/>
                <a:gd name="connsiteY471" fmla="*/ 3276 h 19998"/>
                <a:gd name="connsiteX472" fmla="*/ 15704 w 19998"/>
                <a:gd name="connsiteY472" fmla="*/ 3374 h 19998"/>
                <a:gd name="connsiteX473" fmla="*/ 15682 w 19998"/>
                <a:gd name="connsiteY473" fmla="*/ 3414 h 19998"/>
                <a:gd name="connsiteX474" fmla="*/ 15723 w 19998"/>
                <a:gd name="connsiteY474" fmla="*/ 3478 h 19998"/>
                <a:gd name="connsiteX475" fmla="*/ 15704 w 19998"/>
                <a:gd name="connsiteY475" fmla="*/ 3497 h 19998"/>
                <a:gd name="connsiteX476" fmla="*/ 15747 w 19998"/>
                <a:gd name="connsiteY476" fmla="*/ 3534 h 19998"/>
                <a:gd name="connsiteX477" fmla="*/ 15747 w 19998"/>
                <a:gd name="connsiteY477" fmla="*/ 3518 h 19998"/>
                <a:gd name="connsiteX478" fmla="*/ 15935 w 19998"/>
                <a:gd name="connsiteY478" fmla="*/ 3478 h 19998"/>
                <a:gd name="connsiteX479" fmla="*/ 15935 w 19998"/>
                <a:gd name="connsiteY479" fmla="*/ 3518 h 19998"/>
                <a:gd name="connsiteX480" fmla="*/ 15951 w 19998"/>
                <a:gd name="connsiteY480" fmla="*/ 3518 h 19998"/>
                <a:gd name="connsiteX481" fmla="*/ 15992 w 19998"/>
                <a:gd name="connsiteY481" fmla="*/ 3414 h 19998"/>
                <a:gd name="connsiteX482" fmla="*/ 16156 w 19998"/>
                <a:gd name="connsiteY482" fmla="*/ 3414 h 19998"/>
                <a:gd name="connsiteX483" fmla="*/ 16156 w 19998"/>
                <a:gd name="connsiteY483" fmla="*/ 3374 h 19998"/>
                <a:gd name="connsiteX484" fmla="*/ 16302 w 19998"/>
                <a:gd name="connsiteY484" fmla="*/ 3436 h 19998"/>
                <a:gd name="connsiteX485" fmla="*/ 16285 w 19998"/>
                <a:gd name="connsiteY485" fmla="*/ 3454 h 19998"/>
                <a:gd name="connsiteX486" fmla="*/ 16366 w 19998"/>
                <a:gd name="connsiteY486" fmla="*/ 3518 h 19998"/>
                <a:gd name="connsiteX487" fmla="*/ 16490 w 19998"/>
                <a:gd name="connsiteY487" fmla="*/ 3518 h 19998"/>
                <a:gd name="connsiteX488" fmla="*/ 16506 w 19998"/>
                <a:gd name="connsiteY488" fmla="*/ 3600 h 19998"/>
                <a:gd name="connsiteX489" fmla="*/ 16590 w 19998"/>
                <a:gd name="connsiteY489" fmla="*/ 3624 h 19998"/>
                <a:gd name="connsiteX490" fmla="*/ 16611 w 19998"/>
                <a:gd name="connsiteY490" fmla="*/ 3581 h 19998"/>
                <a:gd name="connsiteX491" fmla="*/ 16694 w 19998"/>
                <a:gd name="connsiteY491" fmla="*/ 3600 h 19998"/>
                <a:gd name="connsiteX492" fmla="*/ 16694 w 19998"/>
                <a:gd name="connsiteY492" fmla="*/ 3560 h 19998"/>
                <a:gd name="connsiteX493" fmla="*/ 16716 w 19998"/>
                <a:gd name="connsiteY493" fmla="*/ 3560 h 19998"/>
                <a:gd name="connsiteX494" fmla="*/ 16716 w 19998"/>
                <a:gd name="connsiteY494" fmla="*/ 3518 h 19998"/>
                <a:gd name="connsiteX495" fmla="*/ 16759 w 19998"/>
                <a:gd name="connsiteY495" fmla="*/ 3497 h 19998"/>
                <a:gd name="connsiteX496" fmla="*/ 16759 w 19998"/>
                <a:gd name="connsiteY496" fmla="*/ 3478 h 19998"/>
                <a:gd name="connsiteX497" fmla="*/ 16940 w 19998"/>
                <a:gd name="connsiteY497" fmla="*/ 3478 h 19998"/>
                <a:gd name="connsiteX498" fmla="*/ 17085 w 19998"/>
                <a:gd name="connsiteY498" fmla="*/ 3560 h 19998"/>
                <a:gd name="connsiteX499" fmla="*/ 17085 w 19998"/>
                <a:gd name="connsiteY499" fmla="*/ 3534 h 19998"/>
                <a:gd name="connsiteX500" fmla="*/ 17192 w 19998"/>
                <a:gd name="connsiteY500" fmla="*/ 3518 h 19998"/>
                <a:gd name="connsiteX501" fmla="*/ 17192 w 19998"/>
                <a:gd name="connsiteY501" fmla="*/ 3534 h 19998"/>
                <a:gd name="connsiteX502" fmla="*/ 17373 w 19998"/>
                <a:gd name="connsiteY502" fmla="*/ 3640 h 19998"/>
                <a:gd name="connsiteX503" fmla="*/ 17354 w 19998"/>
                <a:gd name="connsiteY503" fmla="*/ 3663 h 19998"/>
                <a:gd name="connsiteX504" fmla="*/ 17437 w 19998"/>
                <a:gd name="connsiteY504" fmla="*/ 3783 h 19998"/>
                <a:gd name="connsiteX505" fmla="*/ 17397 w 19998"/>
                <a:gd name="connsiteY505" fmla="*/ 3783 h 19998"/>
                <a:gd name="connsiteX506" fmla="*/ 17414 w 19998"/>
                <a:gd name="connsiteY506" fmla="*/ 3826 h 19998"/>
                <a:gd name="connsiteX507" fmla="*/ 17437 w 19998"/>
                <a:gd name="connsiteY507" fmla="*/ 3826 h 19998"/>
                <a:gd name="connsiteX508" fmla="*/ 17602 w 19998"/>
                <a:gd name="connsiteY508" fmla="*/ 4028 h 19998"/>
                <a:gd name="connsiteX509" fmla="*/ 17623 w 19998"/>
                <a:gd name="connsiteY509" fmla="*/ 4091 h 19998"/>
                <a:gd name="connsiteX510" fmla="*/ 17642 w 19998"/>
                <a:gd name="connsiteY510" fmla="*/ 4091 h 19998"/>
                <a:gd name="connsiteX511" fmla="*/ 17683 w 19998"/>
                <a:gd name="connsiteY511" fmla="*/ 4211 h 19998"/>
                <a:gd name="connsiteX512" fmla="*/ 17849 w 19998"/>
                <a:gd name="connsiteY512" fmla="*/ 4211 h 19998"/>
                <a:gd name="connsiteX513" fmla="*/ 17849 w 19998"/>
                <a:gd name="connsiteY513" fmla="*/ 4171 h 19998"/>
                <a:gd name="connsiteX514" fmla="*/ 17871 w 19998"/>
                <a:gd name="connsiteY514" fmla="*/ 4171 h 19998"/>
                <a:gd name="connsiteX515" fmla="*/ 17830 w 19998"/>
                <a:gd name="connsiteY515" fmla="*/ 4091 h 19998"/>
                <a:gd name="connsiteX516" fmla="*/ 17871 w 19998"/>
                <a:gd name="connsiteY516" fmla="*/ 4065 h 19998"/>
                <a:gd name="connsiteX517" fmla="*/ 17935 w 19998"/>
                <a:gd name="connsiteY517" fmla="*/ 4091 h 19998"/>
                <a:gd name="connsiteX518" fmla="*/ 17976 w 19998"/>
                <a:gd name="connsiteY518" fmla="*/ 4065 h 19998"/>
                <a:gd name="connsiteX519" fmla="*/ 18019 w 19998"/>
                <a:gd name="connsiteY519" fmla="*/ 4091 h 19998"/>
                <a:gd name="connsiteX520" fmla="*/ 18140 w 19998"/>
                <a:gd name="connsiteY520" fmla="*/ 4131 h 19998"/>
                <a:gd name="connsiteX521" fmla="*/ 18183 w 19998"/>
                <a:gd name="connsiteY521" fmla="*/ 4293 h 19998"/>
                <a:gd name="connsiteX522" fmla="*/ 18200 w 19998"/>
                <a:gd name="connsiteY522" fmla="*/ 4293 h 19998"/>
                <a:gd name="connsiteX523" fmla="*/ 18223 w 19998"/>
                <a:gd name="connsiteY523" fmla="*/ 4211 h 19998"/>
                <a:gd name="connsiteX524" fmla="*/ 18240 w 19998"/>
                <a:gd name="connsiteY524" fmla="*/ 4211 h 19998"/>
                <a:gd name="connsiteX525" fmla="*/ 18240 w 19998"/>
                <a:gd name="connsiteY525" fmla="*/ 4230 h 19998"/>
                <a:gd name="connsiteX526" fmla="*/ 18281 w 19998"/>
                <a:gd name="connsiteY526" fmla="*/ 4230 h 19998"/>
                <a:gd name="connsiteX527" fmla="*/ 18328 w 19998"/>
                <a:gd name="connsiteY527" fmla="*/ 4270 h 19998"/>
                <a:gd name="connsiteX528" fmla="*/ 18369 w 19998"/>
                <a:gd name="connsiteY528" fmla="*/ 4253 h 19998"/>
                <a:gd name="connsiteX529" fmla="*/ 18388 w 19998"/>
                <a:gd name="connsiteY529" fmla="*/ 4270 h 19998"/>
                <a:gd name="connsiteX530" fmla="*/ 18531 w 19998"/>
                <a:gd name="connsiteY530" fmla="*/ 4253 h 19998"/>
                <a:gd name="connsiteX531" fmla="*/ 18531 w 19998"/>
                <a:gd name="connsiteY531" fmla="*/ 4270 h 19998"/>
                <a:gd name="connsiteX532" fmla="*/ 18631 w 19998"/>
                <a:gd name="connsiteY532" fmla="*/ 4211 h 19998"/>
                <a:gd name="connsiteX533" fmla="*/ 18631 w 19998"/>
                <a:gd name="connsiteY533" fmla="*/ 4131 h 19998"/>
                <a:gd name="connsiteX534" fmla="*/ 18762 w 19998"/>
                <a:gd name="connsiteY534" fmla="*/ 4108 h 19998"/>
                <a:gd name="connsiteX535" fmla="*/ 18778 w 19998"/>
                <a:gd name="connsiteY535" fmla="*/ 4148 h 19998"/>
                <a:gd name="connsiteX536" fmla="*/ 18821 w 19998"/>
                <a:gd name="connsiteY536" fmla="*/ 4131 h 19998"/>
                <a:gd name="connsiteX537" fmla="*/ 18943 w 19998"/>
                <a:gd name="connsiteY537" fmla="*/ 4333 h 19998"/>
                <a:gd name="connsiteX538" fmla="*/ 19047 w 19998"/>
                <a:gd name="connsiteY538" fmla="*/ 4333 h 19998"/>
                <a:gd name="connsiteX539" fmla="*/ 19064 w 19998"/>
                <a:gd name="connsiteY539" fmla="*/ 4392 h 19998"/>
                <a:gd name="connsiteX540" fmla="*/ 19152 w 19998"/>
                <a:gd name="connsiteY540" fmla="*/ 4392 h 19998"/>
                <a:gd name="connsiteX541" fmla="*/ 19152 w 19998"/>
                <a:gd name="connsiteY541" fmla="*/ 4373 h 19998"/>
                <a:gd name="connsiteX542" fmla="*/ 19212 w 19998"/>
                <a:gd name="connsiteY542" fmla="*/ 4373 h 19998"/>
                <a:gd name="connsiteX543" fmla="*/ 19212 w 19998"/>
                <a:gd name="connsiteY543" fmla="*/ 4392 h 19998"/>
                <a:gd name="connsiteX544" fmla="*/ 19317 w 19998"/>
                <a:gd name="connsiteY544" fmla="*/ 4333 h 19998"/>
                <a:gd name="connsiteX545" fmla="*/ 19417 w 19998"/>
                <a:gd name="connsiteY545" fmla="*/ 4392 h 19998"/>
                <a:gd name="connsiteX546" fmla="*/ 19443 w 19998"/>
                <a:gd name="connsiteY546" fmla="*/ 4373 h 19998"/>
                <a:gd name="connsiteX547" fmla="*/ 19500 w 19998"/>
                <a:gd name="connsiteY547" fmla="*/ 4373 h 19998"/>
                <a:gd name="connsiteX548" fmla="*/ 19521 w 19998"/>
                <a:gd name="connsiteY548" fmla="*/ 4352 h 19998"/>
                <a:gd name="connsiteX549" fmla="*/ 19998 w 19998"/>
                <a:gd name="connsiteY549" fmla="*/ 4512 h 19998"/>
                <a:gd name="connsiteX550" fmla="*/ 19750 w 19998"/>
                <a:gd name="connsiteY550" fmla="*/ 4939 h 19998"/>
                <a:gd name="connsiteX551" fmla="*/ 19712 w 19998"/>
                <a:gd name="connsiteY551" fmla="*/ 4939 h 19998"/>
                <a:gd name="connsiteX552" fmla="*/ 19686 w 19998"/>
                <a:gd name="connsiteY552" fmla="*/ 5003 h 19998"/>
                <a:gd name="connsiteX553" fmla="*/ 19645 w 19998"/>
                <a:gd name="connsiteY553" fmla="*/ 5003 h 19998"/>
                <a:gd name="connsiteX554" fmla="*/ 19131 w 19998"/>
                <a:gd name="connsiteY554" fmla="*/ 6512 h 19998"/>
                <a:gd name="connsiteX555" fmla="*/ 19236 w 19998"/>
                <a:gd name="connsiteY555" fmla="*/ 7750 h 19998"/>
                <a:gd name="connsiteX556" fmla="*/ 19212 w 19998"/>
                <a:gd name="connsiteY556" fmla="*/ 7750 h 19998"/>
                <a:gd name="connsiteX557" fmla="*/ 19090 w 19998"/>
                <a:gd name="connsiteY557" fmla="*/ 7870 h 19998"/>
                <a:gd name="connsiteX558" fmla="*/ 19152 w 19998"/>
                <a:gd name="connsiteY558" fmla="*/ 7853 h 19998"/>
                <a:gd name="connsiteX559" fmla="*/ 19064 w 19998"/>
                <a:gd name="connsiteY559" fmla="*/ 7973 h 19998"/>
                <a:gd name="connsiteX560" fmla="*/ 18983 w 19998"/>
                <a:gd name="connsiteY560" fmla="*/ 7973 h 19998"/>
                <a:gd name="connsiteX561" fmla="*/ 18714 w 19998"/>
                <a:gd name="connsiteY561" fmla="*/ 8135 h 19998"/>
                <a:gd name="connsiteX562" fmla="*/ 18695 w 19998"/>
                <a:gd name="connsiteY562" fmla="*/ 8093 h 19998"/>
                <a:gd name="connsiteX563" fmla="*/ 18614 w 19998"/>
                <a:gd name="connsiteY563" fmla="*/ 7997 h 19998"/>
                <a:gd name="connsiteX564" fmla="*/ 18304 w 19998"/>
                <a:gd name="connsiteY564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294 w 19998"/>
                <a:gd name="connsiteY211" fmla="*/ 17594 h 19998"/>
                <a:gd name="connsiteX212" fmla="*/ 4103 w 19998"/>
                <a:gd name="connsiteY212" fmla="*/ 17617 h 19998"/>
                <a:gd name="connsiteX213" fmla="*/ 4063 w 19998"/>
                <a:gd name="connsiteY213" fmla="*/ 17495 h 19998"/>
                <a:gd name="connsiteX214" fmla="*/ 4025 w 19998"/>
                <a:gd name="connsiteY214" fmla="*/ 17432 h 19998"/>
                <a:gd name="connsiteX215" fmla="*/ 4251 w 19998"/>
                <a:gd name="connsiteY215" fmla="*/ 17389 h 19998"/>
                <a:gd name="connsiteX216" fmla="*/ 4251 w 19998"/>
                <a:gd name="connsiteY216" fmla="*/ 17373 h 19998"/>
                <a:gd name="connsiteX217" fmla="*/ 4499 w 19998"/>
                <a:gd name="connsiteY217" fmla="*/ 17084 h 19998"/>
                <a:gd name="connsiteX218" fmla="*/ 5037 w 19998"/>
                <a:gd name="connsiteY218" fmla="*/ 14969 h 19998"/>
                <a:gd name="connsiteX219" fmla="*/ 5011 w 19998"/>
                <a:gd name="connsiteY219" fmla="*/ 14767 h 19998"/>
                <a:gd name="connsiteX220" fmla="*/ 5218 w 19998"/>
                <a:gd name="connsiteY220" fmla="*/ 14525 h 19998"/>
                <a:gd name="connsiteX221" fmla="*/ 5427 w 19998"/>
                <a:gd name="connsiteY221" fmla="*/ 14583 h 19998"/>
                <a:gd name="connsiteX222" fmla="*/ 5444 w 19998"/>
                <a:gd name="connsiteY222" fmla="*/ 14525 h 19998"/>
                <a:gd name="connsiteX223" fmla="*/ 5387 w 19998"/>
                <a:gd name="connsiteY223" fmla="*/ 14464 h 19998"/>
                <a:gd name="connsiteX224" fmla="*/ 5427 w 19998"/>
                <a:gd name="connsiteY224" fmla="*/ 14485 h 19998"/>
                <a:gd name="connsiteX225" fmla="*/ 5427 w 19998"/>
                <a:gd name="connsiteY225" fmla="*/ 14464 h 19998"/>
                <a:gd name="connsiteX226" fmla="*/ 5218 w 19998"/>
                <a:gd name="connsiteY226" fmla="*/ 14318 h 19998"/>
                <a:gd name="connsiteX227" fmla="*/ 5075 w 19998"/>
                <a:gd name="connsiteY227" fmla="*/ 14647 h 19998"/>
                <a:gd name="connsiteX228" fmla="*/ 5037 w 19998"/>
                <a:gd name="connsiteY228" fmla="*/ 14623 h 19998"/>
                <a:gd name="connsiteX229" fmla="*/ 5427 w 19998"/>
                <a:gd name="connsiteY229" fmla="*/ 12509 h 19998"/>
                <a:gd name="connsiteX230" fmla="*/ 5470 w 19998"/>
                <a:gd name="connsiteY230" fmla="*/ 12492 h 19998"/>
                <a:gd name="connsiteX231" fmla="*/ 5511 w 19998"/>
                <a:gd name="connsiteY231" fmla="*/ 12548 h 19998"/>
                <a:gd name="connsiteX232" fmla="*/ 5961 w 19998"/>
                <a:gd name="connsiteY232" fmla="*/ 13284 h 19998"/>
                <a:gd name="connsiteX233" fmla="*/ 6352 w 19998"/>
                <a:gd name="connsiteY233" fmla="*/ 14017 h 19998"/>
                <a:gd name="connsiteX234" fmla="*/ 6352 w 19998"/>
                <a:gd name="connsiteY234" fmla="*/ 13808 h 19998"/>
                <a:gd name="connsiteX235" fmla="*/ 6001 w 19998"/>
                <a:gd name="connsiteY235" fmla="*/ 13058 h 19998"/>
                <a:gd name="connsiteX236" fmla="*/ 5675 w 19998"/>
                <a:gd name="connsiteY236" fmla="*/ 12532 h 19998"/>
                <a:gd name="connsiteX237" fmla="*/ 5551 w 19998"/>
                <a:gd name="connsiteY237" fmla="*/ 12410 h 19998"/>
                <a:gd name="connsiteX238" fmla="*/ 5258 w 19998"/>
                <a:gd name="connsiteY238" fmla="*/ 12227 h 19998"/>
                <a:gd name="connsiteX239" fmla="*/ 5242 w 19998"/>
                <a:gd name="connsiteY239" fmla="*/ 12243 h 19998"/>
                <a:gd name="connsiteX240" fmla="*/ 5175 w 19998"/>
                <a:gd name="connsiteY240" fmla="*/ 11961 h 19998"/>
                <a:gd name="connsiteX241" fmla="*/ 5363 w 19998"/>
                <a:gd name="connsiteY241" fmla="*/ 11961 h 19998"/>
                <a:gd name="connsiteX242" fmla="*/ 5487 w 19998"/>
                <a:gd name="connsiteY242" fmla="*/ 11653 h 19998"/>
                <a:gd name="connsiteX243" fmla="*/ 5470 w 19998"/>
                <a:gd name="connsiteY243" fmla="*/ 11653 h 19998"/>
                <a:gd name="connsiteX244" fmla="*/ 5470 w 19998"/>
                <a:gd name="connsiteY244" fmla="*/ 11637 h 19998"/>
                <a:gd name="connsiteX245" fmla="*/ 5444 w 19998"/>
                <a:gd name="connsiteY245" fmla="*/ 11268 h 19998"/>
                <a:gd name="connsiteX246" fmla="*/ 5339 w 19998"/>
                <a:gd name="connsiteY246" fmla="*/ 11146 h 19998"/>
                <a:gd name="connsiteX247" fmla="*/ 5251 w 19998"/>
                <a:gd name="connsiteY247" fmla="*/ 10849 h 19998"/>
                <a:gd name="connsiteX248" fmla="*/ 4784 w 19998"/>
                <a:gd name="connsiteY248" fmla="*/ 10539 h 19998"/>
                <a:gd name="connsiteX249" fmla="*/ 4603 w 19998"/>
                <a:gd name="connsiteY249" fmla="*/ 10497 h 19998"/>
                <a:gd name="connsiteX250" fmla="*/ 4620 w 19998"/>
                <a:gd name="connsiteY250" fmla="*/ 10476 h 19998"/>
                <a:gd name="connsiteX251" fmla="*/ 3877 w 19998"/>
                <a:gd name="connsiteY251" fmla="*/ 9395 h 19998"/>
                <a:gd name="connsiteX252" fmla="*/ 3941 w 19998"/>
                <a:gd name="connsiteY252" fmla="*/ 9353 h 19998"/>
                <a:gd name="connsiteX253" fmla="*/ 3918 w 19998"/>
                <a:gd name="connsiteY253" fmla="*/ 9353 h 19998"/>
                <a:gd name="connsiteX254" fmla="*/ 4168 w 19998"/>
                <a:gd name="connsiteY254" fmla="*/ 9071 h 19998"/>
                <a:gd name="connsiteX255" fmla="*/ 3753 w 19998"/>
                <a:gd name="connsiteY255" fmla="*/ 8829 h 19998"/>
                <a:gd name="connsiteX256" fmla="*/ 3899 w 19998"/>
                <a:gd name="connsiteY256" fmla="*/ 8645 h 19998"/>
                <a:gd name="connsiteX257" fmla="*/ 3899 w 19998"/>
                <a:gd name="connsiteY257" fmla="*/ 8521 h 19998"/>
                <a:gd name="connsiteX258" fmla="*/ 4011 w 19998"/>
                <a:gd name="connsiteY258" fmla="*/ 8510 h 19998"/>
                <a:gd name="connsiteX259" fmla="*/ 3877 w 19998"/>
                <a:gd name="connsiteY259" fmla="*/ 8457 h 19998"/>
                <a:gd name="connsiteX260" fmla="*/ 3689 w 19998"/>
                <a:gd name="connsiteY260" fmla="*/ 8587 h 19998"/>
                <a:gd name="connsiteX261" fmla="*/ 3360 w 19998"/>
                <a:gd name="connsiteY261" fmla="*/ 8401 h 19998"/>
                <a:gd name="connsiteX262" fmla="*/ 3303 w 19998"/>
                <a:gd name="connsiteY262" fmla="*/ 8239 h 19998"/>
                <a:gd name="connsiteX263" fmla="*/ 3465 w 19998"/>
                <a:gd name="connsiteY263" fmla="*/ 8077 h 19998"/>
                <a:gd name="connsiteX264" fmla="*/ 3344 w 19998"/>
                <a:gd name="connsiteY264" fmla="*/ 7910 h 19998"/>
                <a:gd name="connsiteX265" fmla="*/ 2844 w 19998"/>
                <a:gd name="connsiteY265" fmla="*/ 7933 h 19998"/>
                <a:gd name="connsiteX266" fmla="*/ 3115 w 19998"/>
                <a:gd name="connsiteY266" fmla="*/ 7651 h 19998"/>
                <a:gd name="connsiteX267" fmla="*/ 2477 w 19998"/>
                <a:gd name="connsiteY267" fmla="*/ 7750 h 19998"/>
                <a:gd name="connsiteX268" fmla="*/ 2477 w 19998"/>
                <a:gd name="connsiteY268" fmla="*/ 7973 h 19998"/>
                <a:gd name="connsiteX269" fmla="*/ 2127 w 19998"/>
                <a:gd name="connsiteY269" fmla="*/ 7442 h 19998"/>
                <a:gd name="connsiteX270" fmla="*/ 1831 w 19998"/>
                <a:gd name="connsiteY270" fmla="*/ 7261 h 19998"/>
                <a:gd name="connsiteX271" fmla="*/ 1260 w 19998"/>
                <a:gd name="connsiteY271" fmla="*/ 6996 h 19998"/>
                <a:gd name="connsiteX272" fmla="*/ 1276 w 19998"/>
                <a:gd name="connsiteY272" fmla="*/ 6975 h 19998"/>
                <a:gd name="connsiteX273" fmla="*/ 1260 w 19998"/>
                <a:gd name="connsiteY273" fmla="*/ 6958 h 19998"/>
                <a:gd name="connsiteX274" fmla="*/ 1172 w 19998"/>
                <a:gd name="connsiteY274" fmla="*/ 6892 h 19998"/>
                <a:gd name="connsiteX275" fmla="*/ 886 w 19998"/>
                <a:gd name="connsiteY275" fmla="*/ 6975 h 19998"/>
                <a:gd name="connsiteX276" fmla="*/ 679 w 19998"/>
                <a:gd name="connsiteY276" fmla="*/ 7099 h 19998"/>
                <a:gd name="connsiteX277" fmla="*/ 533 w 19998"/>
                <a:gd name="connsiteY277" fmla="*/ 7078 h 19998"/>
                <a:gd name="connsiteX278" fmla="*/ 533 w 19998"/>
                <a:gd name="connsiteY278" fmla="*/ 7022 h 19998"/>
                <a:gd name="connsiteX279" fmla="*/ 574 w 19998"/>
                <a:gd name="connsiteY279" fmla="*/ 6996 h 19998"/>
                <a:gd name="connsiteX280" fmla="*/ 305 w 19998"/>
                <a:gd name="connsiteY280" fmla="*/ 6568 h 19998"/>
                <a:gd name="connsiteX281" fmla="*/ 264 w 19998"/>
                <a:gd name="connsiteY281" fmla="*/ 6594 h 19998"/>
                <a:gd name="connsiteX282" fmla="*/ 164 w 19998"/>
                <a:gd name="connsiteY282" fmla="*/ 6528 h 19998"/>
                <a:gd name="connsiteX283" fmla="*/ 0 w 19998"/>
                <a:gd name="connsiteY283" fmla="*/ 6490 h 19998"/>
                <a:gd name="connsiteX284" fmla="*/ 17 w 19998"/>
                <a:gd name="connsiteY284" fmla="*/ 6465 h 19998"/>
                <a:gd name="connsiteX285" fmla="*/ 57 w 19998"/>
                <a:gd name="connsiteY285" fmla="*/ 6465 h 19998"/>
                <a:gd name="connsiteX286" fmla="*/ 695 w 19998"/>
                <a:gd name="connsiteY286" fmla="*/ 6408 h 19998"/>
                <a:gd name="connsiteX287" fmla="*/ 760 w 19998"/>
                <a:gd name="connsiteY287" fmla="*/ 6262 h 19998"/>
                <a:gd name="connsiteX288" fmla="*/ 433 w 19998"/>
                <a:gd name="connsiteY288" fmla="*/ 6084 h 19998"/>
                <a:gd name="connsiteX289" fmla="*/ 348 w 19998"/>
                <a:gd name="connsiteY289" fmla="*/ 6204 h 19998"/>
                <a:gd name="connsiteX290" fmla="*/ 329 w 19998"/>
                <a:gd name="connsiteY290" fmla="*/ 6204 h 19998"/>
                <a:gd name="connsiteX291" fmla="*/ 305 w 19998"/>
                <a:gd name="connsiteY291" fmla="*/ 6060 h 19998"/>
                <a:gd name="connsiteX292" fmla="*/ 348 w 19998"/>
                <a:gd name="connsiteY292" fmla="*/ 6044 h 19998"/>
                <a:gd name="connsiteX293" fmla="*/ 348 w 19998"/>
                <a:gd name="connsiteY293" fmla="*/ 5997 h 19998"/>
                <a:gd name="connsiteX294" fmla="*/ 248 w 19998"/>
                <a:gd name="connsiteY294" fmla="*/ 5997 h 19998"/>
                <a:gd name="connsiteX295" fmla="*/ 221 w 19998"/>
                <a:gd name="connsiteY295" fmla="*/ 5938 h 19998"/>
                <a:gd name="connsiteX296" fmla="*/ 329 w 19998"/>
                <a:gd name="connsiteY296" fmla="*/ 5938 h 19998"/>
                <a:gd name="connsiteX297" fmla="*/ 348 w 19998"/>
                <a:gd name="connsiteY297" fmla="*/ 5818 h 19998"/>
                <a:gd name="connsiteX298" fmla="*/ 391 w 19998"/>
                <a:gd name="connsiteY298" fmla="*/ 5818 h 19998"/>
                <a:gd name="connsiteX299" fmla="*/ 369 w 19998"/>
                <a:gd name="connsiteY299" fmla="*/ 5917 h 19998"/>
                <a:gd name="connsiteX300" fmla="*/ 433 w 19998"/>
                <a:gd name="connsiteY300" fmla="*/ 5877 h 19998"/>
                <a:gd name="connsiteX301" fmla="*/ 433 w 19998"/>
                <a:gd name="connsiteY301" fmla="*/ 5898 h 19998"/>
                <a:gd name="connsiteX302" fmla="*/ 410 w 19998"/>
                <a:gd name="connsiteY302" fmla="*/ 5917 h 19998"/>
                <a:gd name="connsiteX303" fmla="*/ 555 w 19998"/>
                <a:gd name="connsiteY303" fmla="*/ 5938 h 19998"/>
                <a:gd name="connsiteX304" fmla="*/ 555 w 19998"/>
                <a:gd name="connsiteY304" fmla="*/ 5955 h 19998"/>
                <a:gd name="connsiteX305" fmla="*/ 738 w 19998"/>
                <a:gd name="connsiteY305" fmla="*/ 5938 h 19998"/>
                <a:gd name="connsiteX306" fmla="*/ 695 w 19998"/>
                <a:gd name="connsiteY306" fmla="*/ 5835 h 19998"/>
                <a:gd name="connsiteX307" fmla="*/ 655 w 19998"/>
                <a:gd name="connsiteY307" fmla="*/ 5835 h 19998"/>
                <a:gd name="connsiteX308" fmla="*/ 598 w 19998"/>
                <a:gd name="connsiteY308" fmla="*/ 5736 h 19998"/>
                <a:gd name="connsiteX309" fmla="*/ 141 w 19998"/>
                <a:gd name="connsiteY309" fmla="*/ 5778 h 19998"/>
                <a:gd name="connsiteX310" fmla="*/ 141 w 19998"/>
                <a:gd name="connsiteY310" fmla="*/ 5795 h 19998"/>
                <a:gd name="connsiteX311" fmla="*/ 17 w 19998"/>
                <a:gd name="connsiteY311" fmla="*/ 5818 h 19998"/>
                <a:gd name="connsiteX312" fmla="*/ 141 w 19998"/>
                <a:gd name="connsiteY312" fmla="*/ 5287 h 19998"/>
                <a:gd name="connsiteX313" fmla="*/ 181 w 19998"/>
                <a:gd name="connsiteY313" fmla="*/ 5268 h 19998"/>
                <a:gd name="connsiteX314" fmla="*/ 348 w 19998"/>
                <a:gd name="connsiteY314" fmla="*/ 5247 h 19998"/>
                <a:gd name="connsiteX315" fmla="*/ 450 w 19998"/>
                <a:gd name="connsiteY315" fmla="*/ 5149 h 19998"/>
                <a:gd name="connsiteX316" fmla="*/ 617 w 19998"/>
                <a:gd name="connsiteY316" fmla="*/ 5149 h 19998"/>
                <a:gd name="connsiteX317" fmla="*/ 803 w 19998"/>
                <a:gd name="connsiteY317" fmla="*/ 5085 h 19998"/>
                <a:gd name="connsiteX318" fmla="*/ 826 w 19998"/>
                <a:gd name="connsiteY318" fmla="*/ 5106 h 19998"/>
                <a:gd name="connsiteX319" fmla="*/ 803 w 19998"/>
                <a:gd name="connsiteY319" fmla="*/ 5149 h 19998"/>
                <a:gd name="connsiteX320" fmla="*/ 1276 w 19998"/>
                <a:gd name="connsiteY320" fmla="*/ 5022 h 19998"/>
                <a:gd name="connsiteX321" fmla="*/ 1276 w 19998"/>
                <a:gd name="connsiteY321" fmla="*/ 5003 h 19998"/>
                <a:gd name="connsiteX322" fmla="*/ 1276 w 19998"/>
                <a:gd name="connsiteY322" fmla="*/ 5022 h 19998"/>
                <a:gd name="connsiteX323" fmla="*/ 1298 w 19998"/>
                <a:gd name="connsiteY323" fmla="*/ 5022 h 19998"/>
                <a:gd name="connsiteX324" fmla="*/ 1341 w 19998"/>
                <a:gd name="connsiteY324" fmla="*/ 5165 h 19998"/>
                <a:gd name="connsiteX325" fmla="*/ 1524 w 19998"/>
                <a:gd name="connsiteY325" fmla="*/ 5069 h 19998"/>
                <a:gd name="connsiteX326" fmla="*/ 1562 w 19998"/>
                <a:gd name="connsiteY326" fmla="*/ 5069 h 19998"/>
                <a:gd name="connsiteX327" fmla="*/ 1815 w 19998"/>
                <a:gd name="connsiteY327" fmla="*/ 5125 h 19998"/>
                <a:gd name="connsiteX328" fmla="*/ 1936 w 19998"/>
                <a:gd name="connsiteY328" fmla="*/ 5165 h 19998"/>
                <a:gd name="connsiteX329" fmla="*/ 1936 w 19998"/>
                <a:gd name="connsiteY329" fmla="*/ 5149 h 19998"/>
                <a:gd name="connsiteX330" fmla="*/ 1979 w 19998"/>
                <a:gd name="connsiteY330" fmla="*/ 5003 h 19998"/>
                <a:gd name="connsiteX331" fmla="*/ 1936 w 19998"/>
                <a:gd name="connsiteY331" fmla="*/ 4939 h 19998"/>
                <a:gd name="connsiteX332" fmla="*/ 2103 w 19998"/>
                <a:gd name="connsiteY332" fmla="*/ 4820 h 19998"/>
                <a:gd name="connsiteX333" fmla="*/ 2496 w 19998"/>
                <a:gd name="connsiteY333" fmla="*/ 4777 h 19998"/>
                <a:gd name="connsiteX334" fmla="*/ 2536 w 19998"/>
                <a:gd name="connsiteY334" fmla="*/ 4860 h 19998"/>
                <a:gd name="connsiteX335" fmla="*/ 2722 w 19998"/>
                <a:gd name="connsiteY335" fmla="*/ 4761 h 19998"/>
                <a:gd name="connsiteX336" fmla="*/ 2722 w 19998"/>
                <a:gd name="connsiteY336" fmla="*/ 4900 h 19998"/>
                <a:gd name="connsiteX337" fmla="*/ 2805 w 19998"/>
                <a:gd name="connsiteY337" fmla="*/ 4923 h 19998"/>
                <a:gd name="connsiteX338" fmla="*/ 2970 w 19998"/>
                <a:gd name="connsiteY338" fmla="*/ 5189 h 19998"/>
                <a:gd name="connsiteX339" fmla="*/ 3256 w 19998"/>
                <a:gd name="connsiteY339" fmla="*/ 5673 h 19998"/>
                <a:gd name="connsiteX340" fmla="*/ 3608 w 19998"/>
                <a:gd name="connsiteY340" fmla="*/ 5391 h 19998"/>
                <a:gd name="connsiteX341" fmla="*/ 3860 w 19998"/>
                <a:gd name="connsiteY341" fmla="*/ 5268 h 19998"/>
                <a:gd name="connsiteX342" fmla="*/ 3999 w 19998"/>
                <a:gd name="connsiteY342" fmla="*/ 5534 h 19998"/>
                <a:gd name="connsiteX343" fmla="*/ 4351 w 19998"/>
                <a:gd name="connsiteY343" fmla="*/ 5351 h 19998"/>
                <a:gd name="connsiteX344" fmla="*/ 4580 w 19998"/>
                <a:gd name="connsiteY344" fmla="*/ 5268 h 19998"/>
                <a:gd name="connsiteX345" fmla="*/ 4580 w 19998"/>
                <a:gd name="connsiteY345" fmla="*/ 5471 h 19998"/>
                <a:gd name="connsiteX346" fmla="*/ 4994 w 19998"/>
                <a:gd name="connsiteY346" fmla="*/ 5449 h 19998"/>
                <a:gd name="connsiteX347" fmla="*/ 5323 w 19998"/>
                <a:gd name="connsiteY347" fmla="*/ 5471 h 19998"/>
                <a:gd name="connsiteX348" fmla="*/ 5242 w 19998"/>
                <a:gd name="connsiteY348" fmla="*/ 5407 h 19998"/>
                <a:gd name="connsiteX349" fmla="*/ 4994 w 19998"/>
                <a:gd name="connsiteY349" fmla="*/ 5003 h 19998"/>
                <a:gd name="connsiteX350" fmla="*/ 4970 w 19998"/>
                <a:gd name="connsiteY350" fmla="*/ 5003 h 19998"/>
                <a:gd name="connsiteX351" fmla="*/ 5054 w 19998"/>
                <a:gd name="connsiteY351" fmla="*/ 4618 h 19998"/>
                <a:gd name="connsiteX352" fmla="*/ 5054 w 19998"/>
                <a:gd name="connsiteY352" fmla="*/ 4601 h 19998"/>
                <a:gd name="connsiteX353" fmla="*/ 5037 w 19998"/>
                <a:gd name="connsiteY353" fmla="*/ 4618 h 19998"/>
                <a:gd name="connsiteX354" fmla="*/ 5011 w 19998"/>
                <a:gd name="connsiteY354" fmla="*/ 4131 h 19998"/>
                <a:gd name="connsiteX355" fmla="*/ 4642 w 19998"/>
                <a:gd name="connsiteY355" fmla="*/ 3335 h 19998"/>
                <a:gd name="connsiteX356" fmla="*/ 4663 w 19998"/>
                <a:gd name="connsiteY356" fmla="*/ 3092 h 19998"/>
                <a:gd name="connsiteX357" fmla="*/ 4563 w 19998"/>
                <a:gd name="connsiteY357" fmla="*/ 3050 h 19998"/>
                <a:gd name="connsiteX358" fmla="*/ 4684 w 19998"/>
                <a:gd name="connsiteY358" fmla="*/ 2947 h 19998"/>
                <a:gd name="connsiteX359" fmla="*/ 5242 w 19998"/>
                <a:gd name="connsiteY359" fmla="*/ 3092 h 19998"/>
                <a:gd name="connsiteX360" fmla="*/ 5258 w 19998"/>
                <a:gd name="connsiteY360" fmla="*/ 3029 h 19998"/>
                <a:gd name="connsiteX361" fmla="*/ 5570 w 19998"/>
                <a:gd name="connsiteY361" fmla="*/ 3050 h 19998"/>
                <a:gd name="connsiteX362" fmla="*/ 5632 w 19998"/>
                <a:gd name="connsiteY362" fmla="*/ 3252 h 19998"/>
                <a:gd name="connsiteX363" fmla="*/ 5592 w 19998"/>
                <a:gd name="connsiteY363" fmla="*/ 3252 h 19998"/>
                <a:gd name="connsiteX364" fmla="*/ 5570 w 19998"/>
                <a:gd name="connsiteY364" fmla="*/ 3316 h 19998"/>
                <a:gd name="connsiteX365" fmla="*/ 5511 w 19998"/>
                <a:gd name="connsiteY365" fmla="*/ 3316 h 19998"/>
                <a:gd name="connsiteX366" fmla="*/ 5675 w 19998"/>
                <a:gd name="connsiteY366" fmla="*/ 3800 h 19998"/>
                <a:gd name="connsiteX367" fmla="*/ 5649 w 19998"/>
                <a:gd name="connsiteY367" fmla="*/ 3826 h 19998"/>
                <a:gd name="connsiteX368" fmla="*/ 5732 w 19998"/>
                <a:gd name="connsiteY368" fmla="*/ 3842 h 19998"/>
                <a:gd name="connsiteX369" fmla="*/ 5713 w 19998"/>
                <a:gd name="connsiteY369" fmla="*/ 3842 h 19998"/>
                <a:gd name="connsiteX370" fmla="*/ 5732 w 19998"/>
                <a:gd name="connsiteY370" fmla="*/ 3882 h 19998"/>
                <a:gd name="connsiteX371" fmla="*/ 5775 w 19998"/>
                <a:gd name="connsiteY371" fmla="*/ 3882 h 19998"/>
                <a:gd name="connsiteX372" fmla="*/ 5861 w 19998"/>
                <a:gd name="connsiteY372" fmla="*/ 3762 h 19998"/>
                <a:gd name="connsiteX373" fmla="*/ 6499 w 19998"/>
                <a:gd name="connsiteY373" fmla="*/ 3906 h 19998"/>
                <a:gd name="connsiteX374" fmla="*/ 7611 w 19998"/>
                <a:gd name="connsiteY374" fmla="*/ 3826 h 19998"/>
                <a:gd name="connsiteX375" fmla="*/ 7923 w 19998"/>
                <a:gd name="connsiteY375" fmla="*/ 3722 h 19998"/>
                <a:gd name="connsiteX376" fmla="*/ 8045 w 19998"/>
                <a:gd name="connsiteY376" fmla="*/ 3703 h 19998"/>
                <a:gd name="connsiteX377" fmla="*/ 7611 w 19998"/>
                <a:gd name="connsiteY377" fmla="*/ 3600 h 19998"/>
                <a:gd name="connsiteX378" fmla="*/ 7611 w 19998"/>
                <a:gd name="connsiteY378" fmla="*/ 3581 h 19998"/>
                <a:gd name="connsiteX379" fmla="*/ 7799 w 19998"/>
                <a:gd name="connsiteY379" fmla="*/ 3092 h 19998"/>
                <a:gd name="connsiteX380" fmla="*/ 9574 w 19998"/>
                <a:gd name="connsiteY380" fmla="*/ 2317 h 19998"/>
                <a:gd name="connsiteX381" fmla="*/ 9843 w 19998"/>
                <a:gd name="connsiteY381" fmla="*/ 1993 h 19998"/>
                <a:gd name="connsiteX382" fmla="*/ 9902 w 19998"/>
                <a:gd name="connsiteY382" fmla="*/ 2051 h 19998"/>
                <a:gd name="connsiteX383" fmla="*/ 10031 w 19998"/>
                <a:gd name="connsiteY383" fmla="*/ 2051 h 19998"/>
                <a:gd name="connsiteX384" fmla="*/ 9964 w 19998"/>
                <a:gd name="connsiteY384" fmla="*/ 1972 h 19998"/>
                <a:gd name="connsiteX385" fmla="*/ 9943 w 19998"/>
                <a:gd name="connsiteY385" fmla="*/ 1993 h 19998"/>
                <a:gd name="connsiteX386" fmla="*/ 9843 w 19998"/>
                <a:gd name="connsiteY386" fmla="*/ 1645 h 19998"/>
                <a:gd name="connsiteX387" fmla="*/ 9902 w 19998"/>
                <a:gd name="connsiteY387" fmla="*/ 1645 h 19998"/>
                <a:gd name="connsiteX388" fmla="*/ 9902 w 19998"/>
                <a:gd name="connsiteY388" fmla="*/ 1628 h 19998"/>
                <a:gd name="connsiteX389" fmla="*/ 9902 w 19998"/>
                <a:gd name="connsiteY389" fmla="*/ 1607 h 19998"/>
                <a:gd name="connsiteX390" fmla="*/ 9843 w 19998"/>
                <a:gd name="connsiteY390" fmla="*/ 1542 h 19998"/>
                <a:gd name="connsiteX391" fmla="*/ 9886 w 19998"/>
                <a:gd name="connsiteY391" fmla="*/ 1260 h 19998"/>
                <a:gd name="connsiteX392" fmla="*/ 9926 w 19998"/>
                <a:gd name="connsiteY392" fmla="*/ 1243 h 19998"/>
                <a:gd name="connsiteX393" fmla="*/ 9886 w 19998"/>
                <a:gd name="connsiteY393" fmla="*/ 815 h 19998"/>
                <a:gd name="connsiteX394" fmla="*/ 9902 w 19998"/>
                <a:gd name="connsiteY394" fmla="*/ 815 h 19998"/>
                <a:gd name="connsiteX395" fmla="*/ 9886 w 19998"/>
                <a:gd name="connsiteY395" fmla="*/ 484 h 19998"/>
                <a:gd name="connsiteX396" fmla="*/ 10645 w 19998"/>
                <a:gd name="connsiteY396" fmla="*/ 186 h 19998"/>
                <a:gd name="connsiteX397" fmla="*/ 11307 w 19998"/>
                <a:gd name="connsiteY397" fmla="*/ 0 h 19998"/>
                <a:gd name="connsiteX398" fmla="*/ 11431 w 19998"/>
                <a:gd name="connsiteY398" fmla="*/ 324 h 19998"/>
                <a:gd name="connsiteX399" fmla="*/ 11431 w 19998"/>
                <a:gd name="connsiteY399" fmla="*/ 630 h 19998"/>
                <a:gd name="connsiteX400" fmla="*/ 11577 w 19998"/>
                <a:gd name="connsiteY400" fmla="*/ 630 h 19998"/>
                <a:gd name="connsiteX401" fmla="*/ 11700 w 19998"/>
                <a:gd name="connsiteY401" fmla="*/ 832 h 19998"/>
                <a:gd name="connsiteX402" fmla="*/ 11822 w 19998"/>
                <a:gd name="connsiteY402" fmla="*/ 895 h 19998"/>
                <a:gd name="connsiteX403" fmla="*/ 12158 w 19998"/>
                <a:gd name="connsiteY403" fmla="*/ 670 h 19998"/>
                <a:gd name="connsiteX404" fmla="*/ 12279 w 19998"/>
                <a:gd name="connsiteY404" fmla="*/ 792 h 19998"/>
                <a:gd name="connsiteX405" fmla="*/ 12255 w 19998"/>
                <a:gd name="connsiteY405" fmla="*/ 815 h 19998"/>
                <a:gd name="connsiteX406" fmla="*/ 12360 w 19998"/>
                <a:gd name="connsiteY406" fmla="*/ 895 h 19998"/>
                <a:gd name="connsiteX407" fmla="*/ 12360 w 19998"/>
                <a:gd name="connsiteY407" fmla="*/ 912 h 19998"/>
                <a:gd name="connsiteX408" fmla="*/ 12339 w 19998"/>
                <a:gd name="connsiteY408" fmla="*/ 935 h 19998"/>
                <a:gd name="connsiteX409" fmla="*/ 12548 w 19998"/>
                <a:gd name="connsiteY409" fmla="*/ 1342 h 19998"/>
                <a:gd name="connsiteX410" fmla="*/ 12753 w 19998"/>
                <a:gd name="connsiteY410" fmla="*/ 1260 h 19998"/>
                <a:gd name="connsiteX411" fmla="*/ 12729 w 19998"/>
                <a:gd name="connsiteY411" fmla="*/ 1363 h 19998"/>
                <a:gd name="connsiteX412" fmla="*/ 13039 w 19998"/>
                <a:gd name="connsiteY412" fmla="*/ 1769 h 19998"/>
                <a:gd name="connsiteX413" fmla="*/ 13039 w 19998"/>
                <a:gd name="connsiteY413" fmla="*/ 1751 h 19998"/>
                <a:gd name="connsiteX414" fmla="*/ 13065 w 19998"/>
                <a:gd name="connsiteY414" fmla="*/ 1751 h 19998"/>
                <a:gd name="connsiteX415" fmla="*/ 13082 w 19998"/>
                <a:gd name="connsiteY415" fmla="*/ 1671 h 19998"/>
                <a:gd name="connsiteX416" fmla="*/ 13186 w 19998"/>
                <a:gd name="connsiteY416" fmla="*/ 1645 h 19998"/>
                <a:gd name="connsiteX417" fmla="*/ 13203 w 19998"/>
                <a:gd name="connsiteY417" fmla="*/ 1671 h 19998"/>
                <a:gd name="connsiteX418" fmla="*/ 13203 w 19998"/>
                <a:gd name="connsiteY418" fmla="*/ 1645 h 19998"/>
                <a:gd name="connsiteX419" fmla="*/ 13267 w 19998"/>
                <a:gd name="connsiteY419" fmla="*/ 1645 h 19998"/>
                <a:gd name="connsiteX420" fmla="*/ 13267 w 19998"/>
                <a:gd name="connsiteY420" fmla="*/ 1671 h 19998"/>
                <a:gd name="connsiteX421" fmla="*/ 13308 w 19998"/>
                <a:gd name="connsiteY421" fmla="*/ 1687 h 19998"/>
                <a:gd name="connsiteX422" fmla="*/ 13308 w 19998"/>
                <a:gd name="connsiteY422" fmla="*/ 1711 h 19998"/>
                <a:gd name="connsiteX423" fmla="*/ 13515 w 19998"/>
                <a:gd name="connsiteY423" fmla="*/ 1628 h 19998"/>
                <a:gd name="connsiteX424" fmla="*/ 13598 w 19998"/>
                <a:gd name="connsiteY424" fmla="*/ 1751 h 19998"/>
                <a:gd name="connsiteX425" fmla="*/ 13660 w 19998"/>
                <a:gd name="connsiteY425" fmla="*/ 1769 h 19998"/>
                <a:gd name="connsiteX426" fmla="*/ 13660 w 19998"/>
                <a:gd name="connsiteY426" fmla="*/ 1833 h 19998"/>
                <a:gd name="connsiteX427" fmla="*/ 13677 w 19998"/>
                <a:gd name="connsiteY427" fmla="*/ 1833 h 19998"/>
                <a:gd name="connsiteX428" fmla="*/ 13677 w 19998"/>
                <a:gd name="connsiteY428" fmla="*/ 1849 h 19998"/>
                <a:gd name="connsiteX429" fmla="*/ 13725 w 19998"/>
                <a:gd name="connsiteY429" fmla="*/ 1849 h 19998"/>
                <a:gd name="connsiteX430" fmla="*/ 13703 w 19998"/>
                <a:gd name="connsiteY430" fmla="*/ 1833 h 19998"/>
                <a:gd name="connsiteX431" fmla="*/ 13725 w 19998"/>
                <a:gd name="connsiteY431" fmla="*/ 1791 h 19998"/>
                <a:gd name="connsiteX432" fmla="*/ 13808 w 19998"/>
                <a:gd name="connsiteY432" fmla="*/ 1873 h 19998"/>
                <a:gd name="connsiteX433" fmla="*/ 13725 w 19998"/>
                <a:gd name="connsiteY433" fmla="*/ 2155 h 19998"/>
                <a:gd name="connsiteX434" fmla="*/ 13725 w 19998"/>
                <a:gd name="connsiteY434" fmla="*/ 2138 h 19998"/>
                <a:gd name="connsiteX435" fmla="*/ 13784 w 19998"/>
                <a:gd name="connsiteY435" fmla="*/ 2155 h 19998"/>
                <a:gd name="connsiteX436" fmla="*/ 13825 w 19998"/>
                <a:gd name="connsiteY436" fmla="*/ 2301 h 19998"/>
                <a:gd name="connsiteX437" fmla="*/ 13703 w 19998"/>
                <a:gd name="connsiteY437" fmla="*/ 2420 h 19998"/>
                <a:gd name="connsiteX438" fmla="*/ 13741 w 19998"/>
                <a:gd name="connsiteY438" fmla="*/ 2463 h 19998"/>
                <a:gd name="connsiteX439" fmla="*/ 13703 w 19998"/>
                <a:gd name="connsiteY439" fmla="*/ 2503 h 19998"/>
                <a:gd name="connsiteX440" fmla="*/ 13784 w 19998"/>
                <a:gd name="connsiteY440" fmla="*/ 2519 h 19998"/>
                <a:gd name="connsiteX441" fmla="*/ 13784 w 19998"/>
                <a:gd name="connsiteY441" fmla="*/ 2540 h 19998"/>
                <a:gd name="connsiteX442" fmla="*/ 13849 w 19998"/>
                <a:gd name="connsiteY442" fmla="*/ 2540 h 19998"/>
                <a:gd name="connsiteX443" fmla="*/ 14280 w 19998"/>
                <a:gd name="connsiteY443" fmla="*/ 2540 h 19998"/>
                <a:gd name="connsiteX444" fmla="*/ 14527 w 19998"/>
                <a:gd name="connsiteY444" fmla="*/ 2437 h 19998"/>
                <a:gd name="connsiteX445" fmla="*/ 14527 w 19998"/>
                <a:gd name="connsiteY445" fmla="*/ 2218 h 19998"/>
                <a:gd name="connsiteX446" fmla="*/ 14715 w 19998"/>
                <a:gd name="connsiteY446" fmla="*/ 2051 h 19998"/>
                <a:gd name="connsiteX447" fmla="*/ 14815 w 19998"/>
                <a:gd name="connsiteY447" fmla="*/ 2115 h 19998"/>
                <a:gd name="connsiteX448" fmla="*/ 14775 w 19998"/>
                <a:gd name="connsiteY448" fmla="*/ 2138 h 19998"/>
                <a:gd name="connsiteX449" fmla="*/ 14796 w 19998"/>
                <a:gd name="connsiteY449" fmla="*/ 2218 h 19998"/>
                <a:gd name="connsiteX450" fmla="*/ 14756 w 19998"/>
                <a:gd name="connsiteY450" fmla="*/ 2195 h 19998"/>
                <a:gd name="connsiteX451" fmla="*/ 14732 w 19998"/>
                <a:gd name="connsiteY451" fmla="*/ 2218 h 19998"/>
                <a:gd name="connsiteX452" fmla="*/ 14756 w 19998"/>
                <a:gd name="connsiteY452" fmla="*/ 2237 h 19998"/>
                <a:gd name="connsiteX453" fmla="*/ 14732 w 19998"/>
                <a:gd name="connsiteY453" fmla="*/ 2275 h 19998"/>
                <a:gd name="connsiteX454" fmla="*/ 14756 w 19998"/>
                <a:gd name="connsiteY454" fmla="*/ 2341 h 19998"/>
                <a:gd name="connsiteX455" fmla="*/ 14675 w 19998"/>
                <a:gd name="connsiteY455" fmla="*/ 2519 h 19998"/>
                <a:gd name="connsiteX456" fmla="*/ 14815 w 19998"/>
                <a:gd name="connsiteY456" fmla="*/ 2622 h 19998"/>
                <a:gd name="connsiteX457" fmla="*/ 14796 w 19998"/>
                <a:gd name="connsiteY457" fmla="*/ 2904 h 19998"/>
                <a:gd name="connsiteX458" fmla="*/ 14918 w 19998"/>
                <a:gd name="connsiteY458" fmla="*/ 2904 h 19998"/>
                <a:gd name="connsiteX459" fmla="*/ 14918 w 19998"/>
                <a:gd name="connsiteY459" fmla="*/ 2867 h 19998"/>
                <a:gd name="connsiteX460" fmla="*/ 15001 w 19998"/>
                <a:gd name="connsiteY460" fmla="*/ 2888 h 19998"/>
                <a:gd name="connsiteX461" fmla="*/ 15230 w 19998"/>
                <a:gd name="connsiteY461" fmla="*/ 3074 h 19998"/>
                <a:gd name="connsiteX462" fmla="*/ 15249 w 19998"/>
                <a:gd name="connsiteY462" fmla="*/ 3050 h 19998"/>
                <a:gd name="connsiteX463" fmla="*/ 15249 w 19998"/>
                <a:gd name="connsiteY463" fmla="*/ 3114 h 19998"/>
                <a:gd name="connsiteX464" fmla="*/ 15330 w 19998"/>
                <a:gd name="connsiteY464" fmla="*/ 3114 h 19998"/>
                <a:gd name="connsiteX465" fmla="*/ 15418 w 19998"/>
                <a:gd name="connsiteY465" fmla="*/ 3114 h 19998"/>
                <a:gd name="connsiteX466" fmla="*/ 15499 w 19998"/>
                <a:gd name="connsiteY466" fmla="*/ 3196 h 19998"/>
                <a:gd name="connsiteX467" fmla="*/ 15475 w 19998"/>
                <a:gd name="connsiteY467" fmla="*/ 3252 h 19998"/>
                <a:gd name="connsiteX468" fmla="*/ 15499 w 19998"/>
                <a:gd name="connsiteY468" fmla="*/ 3295 h 19998"/>
                <a:gd name="connsiteX469" fmla="*/ 15499 w 19998"/>
                <a:gd name="connsiteY469" fmla="*/ 3276 h 19998"/>
                <a:gd name="connsiteX470" fmla="*/ 15599 w 19998"/>
                <a:gd name="connsiteY470" fmla="*/ 3276 h 19998"/>
                <a:gd name="connsiteX471" fmla="*/ 15704 w 19998"/>
                <a:gd name="connsiteY471" fmla="*/ 3374 h 19998"/>
                <a:gd name="connsiteX472" fmla="*/ 15682 w 19998"/>
                <a:gd name="connsiteY472" fmla="*/ 3414 h 19998"/>
                <a:gd name="connsiteX473" fmla="*/ 15723 w 19998"/>
                <a:gd name="connsiteY473" fmla="*/ 3478 h 19998"/>
                <a:gd name="connsiteX474" fmla="*/ 15704 w 19998"/>
                <a:gd name="connsiteY474" fmla="*/ 3497 h 19998"/>
                <a:gd name="connsiteX475" fmla="*/ 15747 w 19998"/>
                <a:gd name="connsiteY475" fmla="*/ 3534 h 19998"/>
                <a:gd name="connsiteX476" fmla="*/ 15747 w 19998"/>
                <a:gd name="connsiteY476" fmla="*/ 3518 h 19998"/>
                <a:gd name="connsiteX477" fmla="*/ 15935 w 19998"/>
                <a:gd name="connsiteY477" fmla="*/ 3478 h 19998"/>
                <a:gd name="connsiteX478" fmla="*/ 15935 w 19998"/>
                <a:gd name="connsiteY478" fmla="*/ 3518 h 19998"/>
                <a:gd name="connsiteX479" fmla="*/ 15951 w 19998"/>
                <a:gd name="connsiteY479" fmla="*/ 3518 h 19998"/>
                <a:gd name="connsiteX480" fmla="*/ 15992 w 19998"/>
                <a:gd name="connsiteY480" fmla="*/ 3414 h 19998"/>
                <a:gd name="connsiteX481" fmla="*/ 16156 w 19998"/>
                <a:gd name="connsiteY481" fmla="*/ 3414 h 19998"/>
                <a:gd name="connsiteX482" fmla="*/ 16156 w 19998"/>
                <a:gd name="connsiteY482" fmla="*/ 3374 h 19998"/>
                <a:gd name="connsiteX483" fmla="*/ 16302 w 19998"/>
                <a:gd name="connsiteY483" fmla="*/ 3436 h 19998"/>
                <a:gd name="connsiteX484" fmla="*/ 16285 w 19998"/>
                <a:gd name="connsiteY484" fmla="*/ 3454 h 19998"/>
                <a:gd name="connsiteX485" fmla="*/ 16366 w 19998"/>
                <a:gd name="connsiteY485" fmla="*/ 3518 h 19998"/>
                <a:gd name="connsiteX486" fmla="*/ 16490 w 19998"/>
                <a:gd name="connsiteY486" fmla="*/ 3518 h 19998"/>
                <a:gd name="connsiteX487" fmla="*/ 16506 w 19998"/>
                <a:gd name="connsiteY487" fmla="*/ 3600 h 19998"/>
                <a:gd name="connsiteX488" fmla="*/ 16590 w 19998"/>
                <a:gd name="connsiteY488" fmla="*/ 3624 h 19998"/>
                <a:gd name="connsiteX489" fmla="*/ 16611 w 19998"/>
                <a:gd name="connsiteY489" fmla="*/ 3581 h 19998"/>
                <a:gd name="connsiteX490" fmla="*/ 16694 w 19998"/>
                <a:gd name="connsiteY490" fmla="*/ 3600 h 19998"/>
                <a:gd name="connsiteX491" fmla="*/ 16694 w 19998"/>
                <a:gd name="connsiteY491" fmla="*/ 3560 h 19998"/>
                <a:gd name="connsiteX492" fmla="*/ 16716 w 19998"/>
                <a:gd name="connsiteY492" fmla="*/ 3560 h 19998"/>
                <a:gd name="connsiteX493" fmla="*/ 16716 w 19998"/>
                <a:gd name="connsiteY493" fmla="*/ 3518 h 19998"/>
                <a:gd name="connsiteX494" fmla="*/ 16759 w 19998"/>
                <a:gd name="connsiteY494" fmla="*/ 3497 h 19998"/>
                <a:gd name="connsiteX495" fmla="*/ 16759 w 19998"/>
                <a:gd name="connsiteY495" fmla="*/ 3478 h 19998"/>
                <a:gd name="connsiteX496" fmla="*/ 16940 w 19998"/>
                <a:gd name="connsiteY496" fmla="*/ 3478 h 19998"/>
                <a:gd name="connsiteX497" fmla="*/ 17085 w 19998"/>
                <a:gd name="connsiteY497" fmla="*/ 3560 h 19998"/>
                <a:gd name="connsiteX498" fmla="*/ 17085 w 19998"/>
                <a:gd name="connsiteY498" fmla="*/ 3534 h 19998"/>
                <a:gd name="connsiteX499" fmla="*/ 17192 w 19998"/>
                <a:gd name="connsiteY499" fmla="*/ 3518 h 19998"/>
                <a:gd name="connsiteX500" fmla="*/ 17192 w 19998"/>
                <a:gd name="connsiteY500" fmla="*/ 3534 h 19998"/>
                <a:gd name="connsiteX501" fmla="*/ 17373 w 19998"/>
                <a:gd name="connsiteY501" fmla="*/ 3640 h 19998"/>
                <a:gd name="connsiteX502" fmla="*/ 17354 w 19998"/>
                <a:gd name="connsiteY502" fmla="*/ 3663 h 19998"/>
                <a:gd name="connsiteX503" fmla="*/ 17437 w 19998"/>
                <a:gd name="connsiteY503" fmla="*/ 3783 h 19998"/>
                <a:gd name="connsiteX504" fmla="*/ 17397 w 19998"/>
                <a:gd name="connsiteY504" fmla="*/ 3783 h 19998"/>
                <a:gd name="connsiteX505" fmla="*/ 17414 w 19998"/>
                <a:gd name="connsiteY505" fmla="*/ 3826 h 19998"/>
                <a:gd name="connsiteX506" fmla="*/ 17437 w 19998"/>
                <a:gd name="connsiteY506" fmla="*/ 3826 h 19998"/>
                <a:gd name="connsiteX507" fmla="*/ 17602 w 19998"/>
                <a:gd name="connsiteY507" fmla="*/ 4028 h 19998"/>
                <a:gd name="connsiteX508" fmla="*/ 17623 w 19998"/>
                <a:gd name="connsiteY508" fmla="*/ 4091 h 19998"/>
                <a:gd name="connsiteX509" fmla="*/ 17642 w 19998"/>
                <a:gd name="connsiteY509" fmla="*/ 4091 h 19998"/>
                <a:gd name="connsiteX510" fmla="*/ 17683 w 19998"/>
                <a:gd name="connsiteY510" fmla="*/ 4211 h 19998"/>
                <a:gd name="connsiteX511" fmla="*/ 17849 w 19998"/>
                <a:gd name="connsiteY511" fmla="*/ 4211 h 19998"/>
                <a:gd name="connsiteX512" fmla="*/ 17849 w 19998"/>
                <a:gd name="connsiteY512" fmla="*/ 4171 h 19998"/>
                <a:gd name="connsiteX513" fmla="*/ 17871 w 19998"/>
                <a:gd name="connsiteY513" fmla="*/ 4171 h 19998"/>
                <a:gd name="connsiteX514" fmla="*/ 17830 w 19998"/>
                <a:gd name="connsiteY514" fmla="*/ 4091 h 19998"/>
                <a:gd name="connsiteX515" fmla="*/ 17871 w 19998"/>
                <a:gd name="connsiteY515" fmla="*/ 4065 h 19998"/>
                <a:gd name="connsiteX516" fmla="*/ 17935 w 19998"/>
                <a:gd name="connsiteY516" fmla="*/ 4091 h 19998"/>
                <a:gd name="connsiteX517" fmla="*/ 17976 w 19998"/>
                <a:gd name="connsiteY517" fmla="*/ 4065 h 19998"/>
                <a:gd name="connsiteX518" fmla="*/ 18019 w 19998"/>
                <a:gd name="connsiteY518" fmla="*/ 4091 h 19998"/>
                <a:gd name="connsiteX519" fmla="*/ 18140 w 19998"/>
                <a:gd name="connsiteY519" fmla="*/ 4131 h 19998"/>
                <a:gd name="connsiteX520" fmla="*/ 18183 w 19998"/>
                <a:gd name="connsiteY520" fmla="*/ 4293 h 19998"/>
                <a:gd name="connsiteX521" fmla="*/ 18200 w 19998"/>
                <a:gd name="connsiteY521" fmla="*/ 4293 h 19998"/>
                <a:gd name="connsiteX522" fmla="*/ 18223 w 19998"/>
                <a:gd name="connsiteY522" fmla="*/ 4211 h 19998"/>
                <a:gd name="connsiteX523" fmla="*/ 18240 w 19998"/>
                <a:gd name="connsiteY523" fmla="*/ 4211 h 19998"/>
                <a:gd name="connsiteX524" fmla="*/ 18240 w 19998"/>
                <a:gd name="connsiteY524" fmla="*/ 4230 h 19998"/>
                <a:gd name="connsiteX525" fmla="*/ 18281 w 19998"/>
                <a:gd name="connsiteY525" fmla="*/ 4230 h 19998"/>
                <a:gd name="connsiteX526" fmla="*/ 18328 w 19998"/>
                <a:gd name="connsiteY526" fmla="*/ 4270 h 19998"/>
                <a:gd name="connsiteX527" fmla="*/ 18369 w 19998"/>
                <a:gd name="connsiteY527" fmla="*/ 4253 h 19998"/>
                <a:gd name="connsiteX528" fmla="*/ 18388 w 19998"/>
                <a:gd name="connsiteY528" fmla="*/ 4270 h 19998"/>
                <a:gd name="connsiteX529" fmla="*/ 18531 w 19998"/>
                <a:gd name="connsiteY529" fmla="*/ 4253 h 19998"/>
                <a:gd name="connsiteX530" fmla="*/ 18531 w 19998"/>
                <a:gd name="connsiteY530" fmla="*/ 4270 h 19998"/>
                <a:gd name="connsiteX531" fmla="*/ 18631 w 19998"/>
                <a:gd name="connsiteY531" fmla="*/ 4211 h 19998"/>
                <a:gd name="connsiteX532" fmla="*/ 18631 w 19998"/>
                <a:gd name="connsiteY532" fmla="*/ 4131 h 19998"/>
                <a:gd name="connsiteX533" fmla="*/ 18762 w 19998"/>
                <a:gd name="connsiteY533" fmla="*/ 4108 h 19998"/>
                <a:gd name="connsiteX534" fmla="*/ 18778 w 19998"/>
                <a:gd name="connsiteY534" fmla="*/ 4148 h 19998"/>
                <a:gd name="connsiteX535" fmla="*/ 18821 w 19998"/>
                <a:gd name="connsiteY535" fmla="*/ 4131 h 19998"/>
                <a:gd name="connsiteX536" fmla="*/ 18943 w 19998"/>
                <a:gd name="connsiteY536" fmla="*/ 4333 h 19998"/>
                <a:gd name="connsiteX537" fmla="*/ 19047 w 19998"/>
                <a:gd name="connsiteY537" fmla="*/ 4333 h 19998"/>
                <a:gd name="connsiteX538" fmla="*/ 19064 w 19998"/>
                <a:gd name="connsiteY538" fmla="*/ 4392 h 19998"/>
                <a:gd name="connsiteX539" fmla="*/ 19152 w 19998"/>
                <a:gd name="connsiteY539" fmla="*/ 4392 h 19998"/>
                <a:gd name="connsiteX540" fmla="*/ 19152 w 19998"/>
                <a:gd name="connsiteY540" fmla="*/ 4373 h 19998"/>
                <a:gd name="connsiteX541" fmla="*/ 19212 w 19998"/>
                <a:gd name="connsiteY541" fmla="*/ 4373 h 19998"/>
                <a:gd name="connsiteX542" fmla="*/ 19212 w 19998"/>
                <a:gd name="connsiteY542" fmla="*/ 4392 h 19998"/>
                <a:gd name="connsiteX543" fmla="*/ 19317 w 19998"/>
                <a:gd name="connsiteY543" fmla="*/ 4333 h 19998"/>
                <a:gd name="connsiteX544" fmla="*/ 19417 w 19998"/>
                <a:gd name="connsiteY544" fmla="*/ 4392 h 19998"/>
                <a:gd name="connsiteX545" fmla="*/ 19443 w 19998"/>
                <a:gd name="connsiteY545" fmla="*/ 4373 h 19998"/>
                <a:gd name="connsiteX546" fmla="*/ 19500 w 19998"/>
                <a:gd name="connsiteY546" fmla="*/ 4373 h 19998"/>
                <a:gd name="connsiteX547" fmla="*/ 19521 w 19998"/>
                <a:gd name="connsiteY547" fmla="*/ 4352 h 19998"/>
                <a:gd name="connsiteX548" fmla="*/ 19998 w 19998"/>
                <a:gd name="connsiteY548" fmla="*/ 4512 h 19998"/>
                <a:gd name="connsiteX549" fmla="*/ 19750 w 19998"/>
                <a:gd name="connsiteY549" fmla="*/ 4939 h 19998"/>
                <a:gd name="connsiteX550" fmla="*/ 19712 w 19998"/>
                <a:gd name="connsiteY550" fmla="*/ 4939 h 19998"/>
                <a:gd name="connsiteX551" fmla="*/ 19686 w 19998"/>
                <a:gd name="connsiteY551" fmla="*/ 5003 h 19998"/>
                <a:gd name="connsiteX552" fmla="*/ 19645 w 19998"/>
                <a:gd name="connsiteY552" fmla="*/ 5003 h 19998"/>
                <a:gd name="connsiteX553" fmla="*/ 19131 w 19998"/>
                <a:gd name="connsiteY553" fmla="*/ 6512 h 19998"/>
                <a:gd name="connsiteX554" fmla="*/ 19236 w 19998"/>
                <a:gd name="connsiteY554" fmla="*/ 7750 h 19998"/>
                <a:gd name="connsiteX555" fmla="*/ 19212 w 19998"/>
                <a:gd name="connsiteY555" fmla="*/ 7750 h 19998"/>
                <a:gd name="connsiteX556" fmla="*/ 19090 w 19998"/>
                <a:gd name="connsiteY556" fmla="*/ 7870 h 19998"/>
                <a:gd name="connsiteX557" fmla="*/ 19152 w 19998"/>
                <a:gd name="connsiteY557" fmla="*/ 7853 h 19998"/>
                <a:gd name="connsiteX558" fmla="*/ 19064 w 19998"/>
                <a:gd name="connsiteY558" fmla="*/ 7973 h 19998"/>
                <a:gd name="connsiteX559" fmla="*/ 18983 w 19998"/>
                <a:gd name="connsiteY559" fmla="*/ 7973 h 19998"/>
                <a:gd name="connsiteX560" fmla="*/ 18714 w 19998"/>
                <a:gd name="connsiteY560" fmla="*/ 8135 h 19998"/>
                <a:gd name="connsiteX561" fmla="*/ 18695 w 19998"/>
                <a:gd name="connsiteY561" fmla="*/ 8093 h 19998"/>
                <a:gd name="connsiteX562" fmla="*/ 18614 w 19998"/>
                <a:gd name="connsiteY562" fmla="*/ 7997 h 19998"/>
                <a:gd name="connsiteX563" fmla="*/ 18304 w 19998"/>
                <a:gd name="connsiteY563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103 w 19998"/>
                <a:gd name="connsiteY211" fmla="*/ 17617 h 19998"/>
                <a:gd name="connsiteX212" fmla="*/ 4063 w 19998"/>
                <a:gd name="connsiteY212" fmla="*/ 17495 h 19998"/>
                <a:gd name="connsiteX213" fmla="*/ 4025 w 19998"/>
                <a:gd name="connsiteY213" fmla="*/ 17432 h 19998"/>
                <a:gd name="connsiteX214" fmla="*/ 4251 w 19998"/>
                <a:gd name="connsiteY214" fmla="*/ 17389 h 19998"/>
                <a:gd name="connsiteX215" fmla="*/ 4251 w 19998"/>
                <a:gd name="connsiteY215" fmla="*/ 17373 h 19998"/>
                <a:gd name="connsiteX216" fmla="*/ 4499 w 19998"/>
                <a:gd name="connsiteY216" fmla="*/ 17084 h 19998"/>
                <a:gd name="connsiteX217" fmla="*/ 5037 w 19998"/>
                <a:gd name="connsiteY217" fmla="*/ 14969 h 19998"/>
                <a:gd name="connsiteX218" fmla="*/ 5011 w 19998"/>
                <a:gd name="connsiteY218" fmla="*/ 14767 h 19998"/>
                <a:gd name="connsiteX219" fmla="*/ 5218 w 19998"/>
                <a:gd name="connsiteY219" fmla="*/ 14525 h 19998"/>
                <a:gd name="connsiteX220" fmla="*/ 5427 w 19998"/>
                <a:gd name="connsiteY220" fmla="*/ 14583 h 19998"/>
                <a:gd name="connsiteX221" fmla="*/ 5444 w 19998"/>
                <a:gd name="connsiteY221" fmla="*/ 14525 h 19998"/>
                <a:gd name="connsiteX222" fmla="*/ 5387 w 19998"/>
                <a:gd name="connsiteY222" fmla="*/ 14464 h 19998"/>
                <a:gd name="connsiteX223" fmla="*/ 5427 w 19998"/>
                <a:gd name="connsiteY223" fmla="*/ 14485 h 19998"/>
                <a:gd name="connsiteX224" fmla="*/ 5427 w 19998"/>
                <a:gd name="connsiteY224" fmla="*/ 14464 h 19998"/>
                <a:gd name="connsiteX225" fmla="*/ 5218 w 19998"/>
                <a:gd name="connsiteY225" fmla="*/ 14318 h 19998"/>
                <a:gd name="connsiteX226" fmla="*/ 5075 w 19998"/>
                <a:gd name="connsiteY226" fmla="*/ 14647 h 19998"/>
                <a:gd name="connsiteX227" fmla="*/ 5037 w 19998"/>
                <a:gd name="connsiteY227" fmla="*/ 14623 h 19998"/>
                <a:gd name="connsiteX228" fmla="*/ 5427 w 19998"/>
                <a:gd name="connsiteY228" fmla="*/ 12509 h 19998"/>
                <a:gd name="connsiteX229" fmla="*/ 5470 w 19998"/>
                <a:gd name="connsiteY229" fmla="*/ 12492 h 19998"/>
                <a:gd name="connsiteX230" fmla="*/ 5511 w 19998"/>
                <a:gd name="connsiteY230" fmla="*/ 12548 h 19998"/>
                <a:gd name="connsiteX231" fmla="*/ 5961 w 19998"/>
                <a:gd name="connsiteY231" fmla="*/ 13284 h 19998"/>
                <a:gd name="connsiteX232" fmla="*/ 6352 w 19998"/>
                <a:gd name="connsiteY232" fmla="*/ 14017 h 19998"/>
                <a:gd name="connsiteX233" fmla="*/ 6352 w 19998"/>
                <a:gd name="connsiteY233" fmla="*/ 13808 h 19998"/>
                <a:gd name="connsiteX234" fmla="*/ 6001 w 19998"/>
                <a:gd name="connsiteY234" fmla="*/ 13058 h 19998"/>
                <a:gd name="connsiteX235" fmla="*/ 5675 w 19998"/>
                <a:gd name="connsiteY235" fmla="*/ 12532 h 19998"/>
                <a:gd name="connsiteX236" fmla="*/ 5551 w 19998"/>
                <a:gd name="connsiteY236" fmla="*/ 12410 h 19998"/>
                <a:gd name="connsiteX237" fmla="*/ 5258 w 19998"/>
                <a:gd name="connsiteY237" fmla="*/ 12227 h 19998"/>
                <a:gd name="connsiteX238" fmla="*/ 5242 w 19998"/>
                <a:gd name="connsiteY238" fmla="*/ 12243 h 19998"/>
                <a:gd name="connsiteX239" fmla="*/ 5175 w 19998"/>
                <a:gd name="connsiteY239" fmla="*/ 11961 h 19998"/>
                <a:gd name="connsiteX240" fmla="*/ 5363 w 19998"/>
                <a:gd name="connsiteY240" fmla="*/ 11961 h 19998"/>
                <a:gd name="connsiteX241" fmla="*/ 5487 w 19998"/>
                <a:gd name="connsiteY241" fmla="*/ 11653 h 19998"/>
                <a:gd name="connsiteX242" fmla="*/ 5470 w 19998"/>
                <a:gd name="connsiteY242" fmla="*/ 11653 h 19998"/>
                <a:gd name="connsiteX243" fmla="*/ 5470 w 19998"/>
                <a:gd name="connsiteY243" fmla="*/ 11637 h 19998"/>
                <a:gd name="connsiteX244" fmla="*/ 5444 w 19998"/>
                <a:gd name="connsiteY244" fmla="*/ 11268 h 19998"/>
                <a:gd name="connsiteX245" fmla="*/ 5339 w 19998"/>
                <a:gd name="connsiteY245" fmla="*/ 11146 h 19998"/>
                <a:gd name="connsiteX246" fmla="*/ 5251 w 19998"/>
                <a:gd name="connsiteY246" fmla="*/ 10849 h 19998"/>
                <a:gd name="connsiteX247" fmla="*/ 4784 w 19998"/>
                <a:gd name="connsiteY247" fmla="*/ 10539 h 19998"/>
                <a:gd name="connsiteX248" fmla="*/ 4603 w 19998"/>
                <a:gd name="connsiteY248" fmla="*/ 10497 h 19998"/>
                <a:gd name="connsiteX249" fmla="*/ 4620 w 19998"/>
                <a:gd name="connsiteY249" fmla="*/ 10476 h 19998"/>
                <a:gd name="connsiteX250" fmla="*/ 3877 w 19998"/>
                <a:gd name="connsiteY250" fmla="*/ 9395 h 19998"/>
                <a:gd name="connsiteX251" fmla="*/ 3941 w 19998"/>
                <a:gd name="connsiteY251" fmla="*/ 9353 h 19998"/>
                <a:gd name="connsiteX252" fmla="*/ 3918 w 19998"/>
                <a:gd name="connsiteY252" fmla="*/ 9353 h 19998"/>
                <a:gd name="connsiteX253" fmla="*/ 4168 w 19998"/>
                <a:gd name="connsiteY253" fmla="*/ 9071 h 19998"/>
                <a:gd name="connsiteX254" fmla="*/ 3753 w 19998"/>
                <a:gd name="connsiteY254" fmla="*/ 8829 h 19998"/>
                <a:gd name="connsiteX255" fmla="*/ 3899 w 19998"/>
                <a:gd name="connsiteY255" fmla="*/ 8645 h 19998"/>
                <a:gd name="connsiteX256" fmla="*/ 3899 w 19998"/>
                <a:gd name="connsiteY256" fmla="*/ 8521 h 19998"/>
                <a:gd name="connsiteX257" fmla="*/ 4011 w 19998"/>
                <a:gd name="connsiteY257" fmla="*/ 8510 h 19998"/>
                <a:gd name="connsiteX258" fmla="*/ 3877 w 19998"/>
                <a:gd name="connsiteY258" fmla="*/ 8457 h 19998"/>
                <a:gd name="connsiteX259" fmla="*/ 3689 w 19998"/>
                <a:gd name="connsiteY259" fmla="*/ 8587 h 19998"/>
                <a:gd name="connsiteX260" fmla="*/ 3360 w 19998"/>
                <a:gd name="connsiteY260" fmla="*/ 8401 h 19998"/>
                <a:gd name="connsiteX261" fmla="*/ 3303 w 19998"/>
                <a:gd name="connsiteY261" fmla="*/ 8239 h 19998"/>
                <a:gd name="connsiteX262" fmla="*/ 3465 w 19998"/>
                <a:gd name="connsiteY262" fmla="*/ 8077 h 19998"/>
                <a:gd name="connsiteX263" fmla="*/ 3344 w 19998"/>
                <a:gd name="connsiteY263" fmla="*/ 7910 h 19998"/>
                <a:gd name="connsiteX264" fmla="*/ 2844 w 19998"/>
                <a:gd name="connsiteY264" fmla="*/ 7933 h 19998"/>
                <a:gd name="connsiteX265" fmla="*/ 3115 w 19998"/>
                <a:gd name="connsiteY265" fmla="*/ 7651 h 19998"/>
                <a:gd name="connsiteX266" fmla="*/ 2477 w 19998"/>
                <a:gd name="connsiteY266" fmla="*/ 7750 h 19998"/>
                <a:gd name="connsiteX267" fmla="*/ 2477 w 19998"/>
                <a:gd name="connsiteY267" fmla="*/ 7973 h 19998"/>
                <a:gd name="connsiteX268" fmla="*/ 2127 w 19998"/>
                <a:gd name="connsiteY268" fmla="*/ 7442 h 19998"/>
                <a:gd name="connsiteX269" fmla="*/ 1831 w 19998"/>
                <a:gd name="connsiteY269" fmla="*/ 7261 h 19998"/>
                <a:gd name="connsiteX270" fmla="*/ 1260 w 19998"/>
                <a:gd name="connsiteY270" fmla="*/ 6996 h 19998"/>
                <a:gd name="connsiteX271" fmla="*/ 1276 w 19998"/>
                <a:gd name="connsiteY271" fmla="*/ 6975 h 19998"/>
                <a:gd name="connsiteX272" fmla="*/ 1260 w 19998"/>
                <a:gd name="connsiteY272" fmla="*/ 6958 h 19998"/>
                <a:gd name="connsiteX273" fmla="*/ 1172 w 19998"/>
                <a:gd name="connsiteY273" fmla="*/ 6892 h 19998"/>
                <a:gd name="connsiteX274" fmla="*/ 886 w 19998"/>
                <a:gd name="connsiteY274" fmla="*/ 6975 h 19998"/>
                <a:gd name="connsiteX275" fmla="*/ 679 w 19998"/>
                <a:gd name="connsiteY275" fmla="*/ 7099 h 19998"/>
                <a:gd name="connsiteX276" fmla="*/ 533 w 19998"/>
                <a:gd name="connsiteY276" fmla="*/ 7078 h 19998"/>
                <a:gd name="connsiteX277" fmla="*/ 533 w 19998"/>
                <a:gd name="connsiteY277" fmla="*/ 7022 h 19998"/>
                <a:gd name="connsiteX278" fmla="*/ 574 w 19998"/>
                <a:gd name="connsiteY278" fmla="*/ 6996 h 19998"/>
                <a:gd name="connsiteX279" fmla="*/ 305 w 19998"/>
                <a:gd name="connsiteY279" fmla="*/ 6568 h 19998"/>
                <a:gd name="connsiteX280" fmla="*/ 264 w 19998"/>
                <a:gd name="connsiteY280" fmla="*/ 6594 h 19998"/>
                <a:gd name="connsiteX281" fmla="*/ 164 w 19998"/>
                <a:gd name="connsiteY281" fmla="*/ 6528 h 19998"/>
                <a:gd name="connsiteX282" fmla="*/ 0 w 19998"/>
                <a:gd name="connsiteY282" fmla="*/ 6490 h 19998"/>
                <a:gd name="connsiteX283" fmla="*/ 17 w 19998"/>
                <a:gd name="connsiteY283" fmla="*/ 6465 h 19998"/>
                <a:gd name="connsiteX284" fmla="*/ 57 w 19998"/>
                <a:gd name="connsiteY284" fmla="*/ 6465 h 19998"/>
                <a:gd name="connsiteX285" fmla="*/ 695 w 19998"/>
                <a:gd name="connsiteY285" fmla="*/ 6408 h 19998"/>
                <a:gd name="connsiteX286" fmla="*/ 760 w 19998"/>
                <a:gd name="connsiteY286" fmla="*/ 6262 h 19998"/>
                <a:gd name="connsiteX287" fmla="*/ 433 w 19998"/>
                <a:gd name="connsiteY287" fmla="*/ 6084 h 19998"/>
                <a:gd name="connsiteX288" fmla="*/ 348 w 19998"/>
                <a:gd name="connsiteY288" fmla="*/ 6204 h 19998"/>
                <a:gd name="connsiteX289" fmla="*/ 329 w 19998"/>
                <a:gd name="connsiteY289" fmla="*/ 6204 h 19998"/>
                <a:gd name="connsiteX290" fmla="*/ 305 w 19998"/>
                <a:gd name="connsiteY290" fmla="*/ 6060 h 19998"/>
                <a:gd name="connsiteX291" fmla="*/ 348 w 19998"/>
                <a:gd name="connsiteY291" fmla="*/ 6044 h 19998"/>
                <a:gd name="connsiteX292" fmla="*/ 348 w 19998"/>
                <a:gd name="connsiteY292" fmla="*/ 5997 h 19998"/>
                <a:gd name="connsiteX293" fmla="*/ 248 w 19998"/>
                <a:gd name="connsiteY293" fmla="*/ 5997 h 19998"/>
                <a:gd name="connsiteX294" fmla="*/ 221 w 19998"/>
                <a:gd name="connsiteY294" fmla="*/ 5938 h 19998"/>
                <a:gd name="connsiteX295" fmla="*/ 329 w 19998"/>
                <a:gd name="connsiteY295" fmla="*/ 5938 h 19998"/>
                <a:gd name="connsiteX296" fmla="*/ 348 w 19998"/>
                <a:gd name="connsiteY296" fmla="*/ 5818 h 19998"/>
                <a:gd name="connsiteX297" fmla="*/ 391 w 19998"/>
                <a:gd name="connsiteY297" fmla="*/ 5818 h 19998"/>
                <a:gd name="connsiteX298" fmla="*/ 369 w 19998"/>
                <a:gd name="connsiteY298" fmla="*/ 5917 h 19998"/>
                <a:gd name="connsiteX299" fmla="*/ 433 w 19998"/>
                <a:gd name="connsiteY299" fmla="*/ 5877 h 19998"/>
                <a:gd name="connsiteX300" fmla="*/ 433 w 19998"/>
                <a:gd name="connsiteY300" fmla="*/ 5898 h 19998"/>
                <a:gd name="connsiteX301" fmla="*/ 410 w 19998"/>
                <a:gd name="connsiteY301" fmla="*/ 5917 h 19998"/>
                <a:gd name="connsiteX302" fmla="*/ 555 w 19998"/>
                <a:gd name="connsiteY302" fmla="*/ 5938 h 19998"/>
                <a:gd name="connsiteX303" fmla="*/ 555 w 19998"/>
                <a:gd name="connsiteY303" fmla="*/ 5955 h 19998"/>
                <a:gd name="connsiteX304" fmla="*/ 738 w 19998"/>
                <a:gd name="connsiteY304" fmla="*/ 5938 h 19998"/>
                <a:gd name="connsiteX305" fmla="*/ 695 w 19998"/>
                <a:gd name="connsiteY305" fmla="*/ 5835 h 19998"/>
                <a:gd name="connsiteX306" fmla="*/ 655 w 19998"/>
                <a:gd name="connsiteY306" fmla="*/ 5835 h 19998"/>
                <a:gd name="connsiteX307" fmla="*/ 598 w 19998"/>
                <a:gd name="connsiteY307" fmla="*/ 5736 h 19998"/>
                <a:gd name="connsiteX308" fmla="*/ 141 w 19998"/>
                <a:gd name="connsiteY308" fmla="*/ 5778 h 19998"/>
                <a:gd name="connsiteX309" fmla="*/ 141 w 19998"/>
                <a:gd name="connsiteY309" fmla="*/ 5795 h 19998"/>
                <a:gd name="connsiteX310" fmla="*/ 17 w 19998"/>
                <a:gd name="connsiteY310" fmla="*/ 5818 h 19998"/>
                <a:gd name="connsiteX311" fmla="*/ 141 w 19998"/>
                <a:gd name="connsiteY311" fmla="*/ 5287 h 19998"/>
                <a:gd name="connsiteX312" fmla="*/ 181 w 19998"/>
                <a:gd name="connsiteY312" fmla="*/ 5268 h 19998"/>
                <a:gd name="connsiteX313" fmla="*/ 348 w 19998"/>
                <a:gd name="connsiteY313" fmla="*/ 5247 h 19998"/>
                <a:gd name="connsiteX314" fmla="*/ 450 w 19998"/>
                <a:gd name="connsiteY314" fmla="*/ 5149 h 19998"/>
                <a:gd name="connsiteX315" fmla="*/ 617 w 19998"/>
                <a:gd name="connsiteY315" fmla="*/ 5149 h 19998"/>
                <a:gd name="connsiteX316" fmla="*/ 803 w 19998"/>
                <a:gd name="connsiteY316" fmla="*/ 5085 h 19998"/>
                <a:gd name="connsiteX317" fmla="*/ 826 w 19998"/>
                <a:gd name="connsiteY317" fmla="*/ 5106 h 19998"/>
                <a:gd name="connsiteX318" fmla="*/ 803 w 19998"/>
                <a:gd name="connsiteY318" fmla="*/ 5149 h 19998"/>
                <a:gd name="connsiteX319" fmla="*/ 1276 w 19998"/>
                <a:gd name="connsiteY319" fmla="*/ 5022 h 19998"/>
                <a:gd name="connsiteX320" fmla="*/ 1276 w 19998"/>
                <a:gd name="connsiteY320" fmla="*/ 5003 h 19998"/>
                <a:gd name="connsiteX321" fmla="*/ 1276 w 19998"/>
                <a:gd name="connsiteY321" fmla="*/ 5022 h 19998"/>
                <a:gd name="connsiteX322" fmla="*/ 1298 w 19998"/>
                <a:gd name="connsiteY322" fmla="*/ 5022 h 19998"/>
                <a:gd name="connsiteX323" fmla="*/ 1341 w 19998"/>
                <a:gd name="connsiteY323" fmla="*/ 5165 h 19998"/>
                <a:gd name="connsiteX324" fmla="*/ 1524 w 19998"/>
                <a:gd name="connsiteY324" fmla="*/ 5069 h 19998"/>
                <a:gd name="connsiteX325" fmla="*/ 1562 w 19998"/>
                <a:gd name="connsiteY325" fmla="*/ 5069 h 19998"/>
                <a:gd name="connsiteX326" fmla="*/ 1815 w 19998"/>
                <a:gd name="connsiteY326" fmla="*/ 5125 h 19998"/>
                <a:gd name="connsiteX327" fmla="*/ 1936 w 19998"/>
                <a:gd name="connsiteY327" fmla="*/ 5165 h 19998"/>
                <a:gd name="connsiteX328" fmla="*/ 1936 w 19998"/>
                <a:gd name="connsiteY328" fmla="*/ 5149 h 19998"/>
                <a:gd name="connsiteX329" fmla="*/ 1979 w 19998"/>
                <a:gd name="connsiteY329" fmla="*/ 5003 h 19998"/>
                <a:gd name="connsiteX330" fmla="*/ 1936 w 19998"/>
                <a:gd name="connsiteY330" fmla="*/ 4939 h 19998"/>
                <a:gd name="connsiteX331" fmla="*/ 2103 w 19998"/>
                <a:gd name="connsiteY331" fmla="*/ 4820 h 19998"/>
                <a:gd name="connsiteX332" fmla="*/ 2496 w 19998"/>
                <a:gd name="connsiteY332" fmla="*/ 4777 h 19998"/>
                <a:gd name="connsiteX333" fmla="*/ 2536 w 19998"/>
                <a:gd name="connsiteY333" fmla="*/ 4860 h 19998"/>
                <a:gd name="connsiteX334" fmla="*/ 2722 w 19998"/>
                <a:gd name="connsiteY334" fmla="*/ 4761 h 19998"/>
                <a:gd name="connsiteX335" fmla="*/ 2722 w 19998"/>
                <a:gd name="connsiteY335" fmla="*/ 4900 h 19998"/>
                <a:gd name="connsiteX336" fmla="*/ 2805 w 19998"/>
                <a:gd name="connsiteY336" fmla="*/ 4923 h 19998"/>
                <a:gd name="connsiteX337" fmla="*/ 2970 w 19998"/>
                <a:gd name="connsiteY337" fmla="*/ 5189 h 19998"/>
                <a:gd name="connsiteX338" fmla="*/ 3256 w 19998"/>
                <a:gd name="connsiteY338" fmla="*/ 5673 h 19998"/>
                <a:gd name="connsiteX339" fmla="*/ 3608 w 19998"/>
                <a:gd name="connsiteY339" fmla="*/ 5391 h 19998"/>
                <a:gd name="connsiteX340" fmla="*/ 3860 w 19998"/>
                <a:gd name="connsiteY340" fmla="*/ 5268 h 19998"/>
                <a:gd name="connsiteX341" fmla="*/ 3999 w 19998"/>
                <a:gd name="connsiteY341" fmla="*/ 5534 h 19998"/>
                <a:gd name="connsiteX342" fmla="*/ 4351 w 19998"/>
                <a:gd name="connsiteY342" fmla="*/ 5351 h 19998"/>
                <a:gd name="connsiteX343" fmla="*/ 4580 w 19998"/>
                <a:gd name="connsiteY343" fmla="*/ 5268 h 19998"/>
                <a:gd name="connsiteX344" fmla="*/ 4580 w 19998"/>
                <a:gd name="connsiteY344" fmla="*/ 5471 h 19998"/>
                <a:gd name="connsiteX345" fmla="*/ 4994 w 19998"/>
                <a:gd name="connsiteY345" fmla="*/ 5449 h 19998"/>
                <a:gd name="connsiteX346" fmla="*/ 5323 w 19998"/>
                <a:gd name="connsiteY346" fmla="*/ 5471 h 19998"/>
                <a:gd name="connsiteX347" fmla="*/ 5242 w 19998"/>
                <a:gd name="connsiteY347" fmla="*/ 5407 h 19998"/>
                <a:gd name="connsiteX348" fmla="*/ 4994 w 19998"/>
                <a:gd name="connsiteY348" fmla="*/ 5003 h 19998"/>
                <a:gd name="connsiteX349" fmla="*/ 4970 w 19998"/>
                <a:gd name="connsiteY349" fmla="*/ 5003 h 19998"/>
                <a:gd name="connsiteX350" fmla="*/ 5054 w 19998"/>
                <a:gd name="connsiteY350" fmla="*/ 4618 h 19998"/>
                <a:gd name="connsiteX351" fmla="*/ 5054 w 19998"/>
                <a:gd name="connsiteY351" fmla="*/ 4601 h 19998"/>
                <a:gd name="connsiteX352" fmla="*/ 5037 w 19998"/>
                <a:gd name="connsiteY352" fmla="*/ 4618 h 19998"/>
                <a:gd name="connsiteX353" fmla="*/ 5011 w 19998"/>
                <a:gd name="connsiteY353" fmla="*/ 4131 h 19998"/>
                <a:gd name="connsiteX354" fmla="*/ 4642 w 19998"/>
                <a:gd name="connsiteY354" fmla="*/ 3335 h 19998"/>
                <a:gd name="connsiteX355" fmla="*/ 4663 w 19998"/>
                <a:gd name="connsiteY355" fmla="*/ 3092 h 19998"/>
                <a:gd name="connsiteX356" fmla="*/ 4563 w 19998"/>
                <a:gd name="connsiteY356" fmla="*/ 3050 h 19998"/>
                <a:gd name="connsiteX357" fmla="*/ 4684 w 19998"/>
                <a:gd name="connsiteY357" fmla="*/ 2947 h 19998"/>
                <a:gd name="connsiteX358" fmla="*/ 5242 w 19998"/>
                <a:gd name="connsiteY358" fmla="*/ 3092 h 19998"/>
                <a:gd name="connsiteX359" fmla="*/ 5258 w 19998"/>
                <a:gd name="connsiteY359" fmla="*/ 3029 h 19998"/>
                <a:gd name="connsiteX360" fmla="*/ 5570 w 19998"/>
                <a:gd name="connsiteY360" fmla="*/ 3050 h 19998"/>
                <a:gd name="connsiteX361" fmla="*/ 5632 w 19998"/>
                <a:gd name="connsiteY361" fmla="*/ 3252 h 19998"/>
                <a:gd name="connsiteX362" fmla="*/ 5592 w 19998"/>
                <a:gd name="connsiteY362" fmla="*/ 3252 h 19998"/>
                <a:gd name="connsiteX363" fmla="*/ 5570 w 19998"/>
                <a:gd name="connsiteY363" fmla="*/ 3316 h 19998"/>
                <a:gd name="connsiteX364" fmla="*/ 5511 w 19998"/>
                <a:gd name="connsiteY364" fmla="*/ 3316 h 19998"/>
                <a:gd name="connsiteX365" fmla="*/ 5675 w 19998"/>
                <a:gd name="connsiteY365" fmla="*/ 3800 h 19998"/>
                <a:gd name="connsiteX366" fmla="*/ 5649 w 19998"/>
                <a:gd name="connsiteY366" fmla="*/ 3826 h 19998"/>
                <a:gd name="connsiteX367" fmla="*/ 5732 w 19998"/>
                <a:gd name="connsiteY367" fmla="*/ 3842 h 19998"/>
                <a:gd name="connsiteX368" fmla="*/ 5713 w 19998"/>
                <a:gd name="connsiteY368" fmla="*/ 3842 h 19998"/>
                <a:gd name="connsiteX369" fmla="*/ 5732 w 19998"/>
                <a:gd name="connsiteY369" fmla="*/ 3882 h 19998"/>
                <a:gd name="connsiteX370" fmla="*/ 5775 w 19998"/>
                <a:gd name="connsiteY370" fmla="*/ 3882 h 19998"/>
                <a:gd name="connsiteX371" fmla="*/ 5861 w 19998"/>
                <a:gd name="connsiteY371" fmla="*/ 3762 h 19998"/>
                <a:gd name="connsiteX372" fmla="*/ 6499 w 19998"/>
                <a:gd name="connsiteY372" fmla="*/ 3906 h 19998"/>
                <a:gd name="connsiteX373" fmla="*/ 7611 w 19998"/>
                <a:gd name="connsiteY373" fmla="*/ 3826 h 19998"/>
                <a:gd name="connsiteX374" fmla="*/ 7923 w 19998"/>
                <a:gd name="connsiteY374" fmla="*/ 3722 h 19998"/>
                <a:gd name="connsiteX375" fmla="*/ 8045 w 19998"/>
                <a:gd name="connsiteY375" fmla="*/ 3703 h 19998"/>
                <a:gd name="connsiteX376" fmla="*/ 7611 w 19998"/>
                <a:gd name="connsiteY376" fmla="*/ 3600 h 19998"/>
                <a:gd name="connsiteX377" fmla="*/ 7611 w 19998"/>
                <a:gd name="connsiteY377" fmla="*/ 3581 h 19998"/>
                <a:gd name="connsiteX378" fmla="*/ 7799 w 19998"/>
                <a:gd name="connsiteY378" fmla="*/ 3092 h 19998"/>
                <a:gd name="connsiteX379" fmla="*/ 9574 w 19998"/>
                <a:gd name="connsiteY379" fmla="*/ 2317 h 19998"/>
                <a:gd name="connsiteX380" fmla="*/ 9843 w 19998"/>
                <a:gd name="connsiteY380" fmla="*/ 1993 h 19998"/>
                <a:gd name="connsiteX381" fmla="*/ 9902 w 19998"/>
                <a:gd name="connsiteY381" fmla="*/ 2051 h 19998"/>
                <a:gd name="connsiteX382" fmla="*/ 10031 w 19998"/>
                <a:gd name="connsiteY382" fmla="*/ 2051 h 19998"/>
                <a:gd name="connsiteX383" fmla="*/ 9964 w 19998"/>
                <a:gd name="connsiteY383" fmla="*/ 1972 h 19998"/>
                <a:gd name="connsiteX384" fmla="*/ 9943 w 19998"/>
                <a:gd name="connsiteY384" fmla="*/ 1993 h 19998"/>
                <a:gd name="connsiteX385" fmla="*/ 9843 w 19998"/>
                <a:gd name="connsiteY385" fmla="*/ 1645 h 19998"/>
                <a:gd name="connsiteX386" fmla="*/ 9902 w 19998"/>
                <a:gd name="connsiteY386" fmla="*/ 1645 h 19998"/>
                <a:gd name="connsiteX387" fmla="*/ 9902 w 19998"/>
                <a:gd name="connsiteY387" fmla="*/ 1628 h 19998"/>
                <a:gd name="connsiteX388" fmla="*/ 9902 w 19998"/>
                <a:gd name="connsiteY388" fmla="*/ 1607 h 19998"/>
                <a:gd name="connsiteX389" fmla="*/ 9843 w 19998"/>
                <a:gd name="connsiteY389" fmla="*/ 1542 h 19998"/>
                <a:gd name="connsiteX390" fmla="*/ 9886 w 19998"/>
                <a:gd name="connsiteY390" fmla="*/ 1260 h 19998"/>
                <a:gd name="connsiteX391" fmla="*/ 9926 w 19998"/>
                <a:gd name="connsiteY391" fmla="*/ 1243 h 19998"/>
                <a:gd name="connsiteX392" fmla="*/ 9886 w 19998"/>
                <a:gd name="connsiteY392" fmla="*/ 815 h 19998"/>
                <a:gd name="connsiteX393" fmla="*/ 9902 w 19998"/>
                <a:gd name="connsiteY393" fmla="*/ 815 h 19998"/>
                <a:gd name="connsiteX394" fmla="*/ 9886 w 19998"/>
                <a:gd name="connsiteY394" fmla="*/ 484 h 19998"/>
                <a:gd name="connsiteX395" fmla="*/ 10645 w 19998"/>
                <a:gd name="connsiteY395" fmla="*/ 186 h 19998"/>
                <a:gd name="connsiteX396" fmla="*/ 11307 w 19998"/>
                <a:gd name="connsiteY396" fmla="*/ 0 h 19998"/>
                <a:gd name="connsiteX397" fmla="*/ 11431 w 19998"/>
                <a:gd name="connsiteY397" fmla="*/ 324 h 19998"/>
                <a:gd name="connsiteX398" fmla="*/ 11431 w 19998"/>
                <a:gd name="connsiteY398" fmla="*/ 630 h 19998"/>
                <a:gd name="connsiteX399" fmla="*/ 11577 w 19998"/>
                <a:gd name="connsiteY399" fmla="*/ 630 h 19998"/>
                <a:gd name="connsiteX400" fmla="*/ 11700 w 19998"/>
                <a:gd name="connsiteY400" fmla="*/ 832 h 19998"/>
                <a:gd name="connsiteX401" fmla="*/ 11822 w 19998"/>
                <a:gd name="connsiteY401" fmla="*/ 895 h 19998"/>
                <a:gd name="connsiteX402" fmla="*/ 12158 w 19998"/>
                <a:gd name="connsiteY402" fmla="*/ 670 h 19998"/>
                <a:gd name="connsiteX403" fmla="*/ 12279 w 19998"/>
                <a:gd name="connsiteY403" fmla="*/ 792 h 19998"/>
                <a:gd name="connsiteX404" fmla="*/ 12255 w 19998"/>
                <a:gd name="connsiteY404" fmla="*/ 815 h 19998"/>
                <a:gd name="connsiteX405" fmla="*/ 12360 w 19998"/>
                <a:gd name="connsiteY405" fmla="*/ 895 h 19998"/>
                <a:gd name="connsiteX406" fmla="*/ 12360 w 19998"/>
                <a:gd name="connsiteY406" fmla="*/ 912 h 19998"/>
                <a:gd name="connsiteX407" fmla="*/ 12339 w 19998"/>
                <a:gd name="connsiteY407" fmla="*/ 935 h 19998"/>
                <a:gd name="connsiteX408" fmla="*/ 12548 w 19998"/>
                <a:gd name="connsiteY408" fmla="*/ 1342 h 19998"/>
                <a:gd name="connsiteX409" fmla="*/ 12753 w 19998"/>
                <a:gd name="connsiteY409" fmla="*/ 1260 h 19998"/>
                <a:gd name="connsiteX410" fmla="*/ 12729 w 19998"/>
                <a:gd name="connsiteY410" fmla="*/ 1363 h 19998"/>
                <a:gd name="connsiteX411" fmla="*/ 13039 w 19998"/>
                <a:gd name="connsiteY411" fmla="*/ 1769 h 19998"/>
                <a:gd name="connsiteX412" fmla="*/ 13039 w 19998"/>
                <a:gd name="connsiteY412" fmla="*/ 1751 h 19998"/>
                <a:gd name="connsiteX413" fmla="*/ 13065 w 19998"/>
                <a:gd name="connsiteY413" fmla="*/ 1751 h 19998"/>
                <a:gd name="connsiteX414" fmla="*/ 13082 w 19998"/>
                <a:gd name="connsiteY414" fmla="*/ 1671 h 19998"/>
                <a:gd name="connsiteX415" fmla="*/ 13186 w 19998"/>
                <a:gd name="connsiteY415" fmla="*/ 1645 h 19998"/>
                <a:gd name="connsiteX416" fmla="*/ 13203 w 19998"/>
                <a:gd name="connsiteY416" fmla="*/ 1671 h 19998"/>
                <a:gd name="connsiteX417" fmla="*/ 13203 w 19998"/>
                <a:gd name="connsiteY417" fmla="*/ 1645 h 19998"/>
                <a:gd name="connsiteX418" fmla="*/ 13267 w 19998"/>
                <a:gd name="connsiteY418" fmla="*/ 1645 h 19998"/>
                <a:gd name="connsiteX419" fmla="*/ 13267 w 19998"/>
                <a:gd name="connsiteY419" fmla="*/ 1671 h 19998"/>
                <a:gd name="connsiteX420" fmla="*/ 13308 w 19998"/>
                <a:gd name="connsiteY420" fmla="*/ 1687 h 19998"/>
                <a:gd name="connsiteX421" fmla="*/ 13308 w 19998"/>
                <a:gd name="connsiteY421" fmla="*/ 1711 h 19998"/>
                <a:gd name="connsiteX422" fmla="*/ 13515 w 19998"/>
                <a:gd name="connsiteY422" fmla="*/ 1628 h 19998"/>
                <a:gd name="connsiteX423" fmla="*/ 13598 w 19998"/>
                <a:gd name="connsiteY423" fmla="*/ 1751 h 19998"/>
                <a:gd name="connsiteX424" fmla="*/ 13660 w 19998"/>
                <a:gd name="connsiteY424" fmla="*/ 1769 h 19998"/>
                <a:gd name="connsiteX425" fmla="*/ 13660 w 19998"/>
                <a:gd name="connsiteY425" fmla="*/ 1833 h 19998"/>
                <a:gd name="connsiteX426" fmla="*/ 13677 w 19998"/>
                <a:gd name="connsiteY426" fmla="*/ 1833 h 19998"/>
                <a:gd name="connsiteX427" fmla="*/ 13677 w 19998"/>
                <a:gd name="connsiteY427" fmla="*/ 1849 h 19998"/>
                <a:gd name="connsiteX428" fmla="*/ 13725 w 19998"/>
                <a:gd name="connsiteY428" fmla="*/ 1849 h 19998"/>
                <a:gd name="connsiteX429" fmla="*/ 13703 w 19998"/>
                <a:gd name="connsiteY429" fmla="*/ 1833 h 19998"/>
                <a:gd name="connsiteX430" fmla="*/ 13725 w 19998"/>
                <a:gd name="connsiteY430" fmla="*/ 1791 h 19998"/>
                <a:gd name="connsiteX431" fmla="*/ 13808 w 19998"/>
                <a:gd name="connsiteY431" fmla="*/ 1873 h 19998"/>
                <a:gd name="connsiteX432" fmla="*/ 13725 w 19998"/>
                <a:gd name="connsiteY432" fmla="*/ 2155 h 19998"/>
                <a:gd name="connsiteX433" fmla="*/ 13725 w 19998"/>
                <a:gd name="connsiteY433" fmla="*/ 2138 h 19998"/>
                <a:gd name="connsiteX434" fmla="*/ 13784 w 19998"/>
                <a:gd name="connsiteY434" fmla="*/ 2155 h 19998"/>
                <a:gd name="connsiteX435" fmla="*/ 13825 w 19998"/>
                <a:gd name="connsiteY435" fmla="*/ 2301 h 19998"/>
                <a:gd name="connsiteX436" fmla="*/ 13703 w 19998"/>
                <a:gd name="connsiteY436" fmla="*/ 2420 h 19998"/>
                <a:gd name="connsiteX437" fmla="*/ 13741 w 19998"/>
                <a:gd name="connsiteY437" fmla="*/ 2463 h 19998"/>
                <a:gd name="connsiteX438" fmla="*/ 13703 w 19998"/>
                <a:gd name="connsiteY438" fmla="*/ 2503 h 19998"/>
                <a:gd name="connsiteX439" fmla="*/ 13784 w 19998"/>
                <a:gd name="connsiteY439" fmla="*/ 2519 h 19998"/>
                <a:gd name="connsiteX440" fmla="*/ 13784 w 19998"/>
                <a:gd name="connsiteY440" fmla="*/ 2540 h 19998"/>
                <a:gd name="connsiteX441" fmla="*/ 13849 w 19998"/>
                <a:gd name="connsiteY441" fmla="*/ 2540 h 19998"/>
                <a:gd name="connsiteX442" fmla="*/ 14280 w 19998"/>
                <a:gd name="connsiteY442" fmla="*/ 2540 h 19998"/>
                <a:gd name="connsiteX443" fmla="*/ 14527 w 19998"/>
                <a:gd name="connsiteY443" fmla="*/ 2437 h 19998"/>
                <a:gd name="connsiteX444" fmla="*/ 14527 w 19998"/>
                <a:gd name="connsiteY444" fmla="*/ 2218 h 19998"/>
                <a:gd name="connsiteX445" fmla="*/ 14715 w 19998"/>
                <a:gd name="connsiteY445" fmla="*/ 2051 h 19998"/>
                <a:gd name="connsiteX446" fmla="*/ 14815 w 19998"/>
                <a:gd name="connsiteY446" fmla="*/ 2115 h 19998"/>
                <a:gd name="connsiteX447" fmla="*/ 14775 w 19998"/>
                <a:gd name="connsiteY447" fmla="*/ 2138 h 19998"/>
                <a:gd name="connsiteX448" fmla="*/ 14796 w 19998"/>
                <a:gd name="connsiteY448" fmla="*/ 2218 h 19998"/>
                <a:gd name="connsiteX449" fmla="*/ 14756 w 19998"/>
                <a:gd name="connsiteY449" fmla="*/ 2195 h 19998"/>
                <a:gd name="connsiteX450" fmla="*/ 14732 w 19998"/>
                <a:gd name="connsiteY450" fmla="*/ 2218 h 19998"/>
                <a:gd name="connsiteX451" fmla="*/ 14756 w 19998"/>
                <a:gd name="connsiteY451" fmla="*/ 2237 h 19998"/>
                <a:gd name="connsiteX452" fmla="*/ 14732 w 19998"/>
                <a:gd name="connsiteY452" fmla="*/ 2275 h 19998"/>
                <a:gd name="connsiteX453" fmla="*/ 14756 w 19998"/>
                <a:gd name="connsiteY453" fmla="*/ 2341 h 19998"/>
                <a:gd name="connsiteX454" fmla="*/ 14675 w 19998"/>
                <a:gd name="connsiteY454" fmla="*/ 2519 h 19998"/>
                <a:gd name="connsiteX455" fmla="*/ 14815 w 19998"/>
                <a:gd name="connsiteY455" fmla="*/ 2622 h 19998"/>
                <a:gd name="connsiteX456" fmla="*/ 14796 w 19998"/>
                <a:gd name="connsiteY456" fmla="*/ 2904 h 19998"/>
                <a:gd name="connsiteX457" fmla="*/ 14918 w 19998"/>
                <a:gd name="connsiteY457" fmla="*/ 2904 h 19998"/>
                <a:gd name="connsiteX458" fmla="*/ 14918 w 19998"/>
                <a:gd name="connsiteY458" fmla="*/ 2867 h 19998"/>
                <a:gd name="connsiteX459" fmla="*/ 15001 w 19998"/>
                <a:gd name="connsiteY459" fmla="*/ 2888 h 19998"/>
                <a:gd name="connsiteX460" fmla="*/ 15230 w 19998"/>
                <a:gd name="connsiteY460" fmla="*/ 3074 h 19998"/>
                <a:gd name="connsiteX461" fmla="*/ 15249 w 19998"/>
                <a:gd name="connsiteY461" fmla="*/ 3050 h 19998"/>
                <a:gd name="connsiteX462" fmla="*/ 15249 w 19998"/>
                <a:gd name="connsiteY462" fmla="*/ 3114 h 19998"/>
                <a:gd name="connsiteX463" fmla="*/ 15330 w 19998"/>
                <a:gd name="connsiteY463" fmla="*/ 3114 h 19998"/>
                <a:gd name="connsiteX464" fmla="*/ 15418 w 19998"/>
                <a:gd name="connsiteY464" fmla="*/ 3114 h 19998"/>
                <a:gd name="connsiteX465" fmla="*/ 15499 w 19998"/>
                <a:gd name="connsiteY465" fmla="*/ 3196 h 19998"/>
                <a:gd name="connsiteX466" fmla="*/ 15475 w 19998"/>
                <a:gd name="connsiteY466" fmla="*/ 3252 h 19998"/>
                <a:gd name="connsiteX467" fmla="*/ 15499 w 19998"/>
                <a:gd name="connsiteY467" fmla="*/ 3295 h 19998"/>
                <a:gd name="connsiteX468" fmla="*/ 15499 w 19998"/>
                <a:gd name="connsiteY468" fmla="*/ 3276 h 19998"/>
                <a:gd name="connsiteX469" fmla="*/ 15599 w 19998"/>
                <a:gd name="connsiteY469" fmla="*/ 3276 h 19998"/>
                <a:gd name="connsiteX470" fmla="*/ 15704 w 19998"/>
                <a:gd name="connsiteY470" fmla="*/ 3374 h 19998"/>
                <a:gd name="connsiteX471" fmla="*/ 15682 w 19998"/>
                <a:gd name="connsiteY471" fmla="*/ 3414 h 19998"/>
                <a:gd name="connsiteX472" fmla="*/ 15723 w 19998"/>
                <a:gd name="connsiteY472" fmla="*/ 3478 h 19998"/>
                <a:gd name="connsiteX473" fmla="*/ 15704 w 19998"/>
                <a:gd name="connsiteY473" fmla="*/ 3497 h 19998"/>
                <a:gd name="connsiteX474" fmla="*/ 15747 w 19998"/>
                <a:gd name="connsiteY474" fmla="*/ 3534 h 19998"/>
                <a:gd name="connsiteX475" fmla="*/ 15747 w 19998"/>
                <a:gd name="connsiteY475" fmla="*/ 3518 h 19998"/>
                <a:gd name="connsiteX476" fmla="*/ 15935 w 19998"/>
                <a:gd name="connsiteY476" fmla="*/ 3478 h 19998"/>
                <a:gd name="connsiteX477" fmla="*/ 15935 w 19998"/>
                <a:gd name="connsiteY477" fmla="*/ 3518 h 19998"/>
                <a:gd name="connsiteX478" fmla="*/ 15951 w 19998"/>
                <a:gd name="connsiteY478" fmla="*/ 3518 h 19998"/>
                <a:gd name="connsiteX479" fmla="*/ 15992 w 19998"/>
                <a:gd name="connsiteY479" fmla="*/ 3414 h 19998"/>
                <a:gd name="connsiteX480" fmla="*/ 16156 w 19998"/>
                <a:gd name="connsiteY480" fmla="*/ 3414 h 19998"/>
                <a:gd name="connsiteX481" fmla="*/ 16156 w 19998"/>
                <a:gd name="connsiteY481" fmla="*/ 3374 h 19998"/>
                <a:gd name="connsiteX482" fmla="*/ 16302 w 19998"/>
                <a:gd name="connsiteY482" fmla="*/ 3436 h 19998"/>
                <a:gd name="connsiteX483" fmla="*/ 16285 w 19998"/>
                <a:gd name="connsiteY483" fmla="*/ 3454 h 19998"/>
                <a:gd name="connsiteX484" fmla="*/ 16366 w 19998"/>
                <a:gd name="connsiteY484" fmla="*/ 3518 h 19998"/>
                <a:gd name="connsiteX485" fmla="*/ 16490 w 19998"/>
                <a:gd name="connsiteY485" fmla="*/ 3518 h 19998"/>
                <a:gd name="connsiteX486" fmla="*/ 16506 w 19998"/>
                <a:gd name="connsiteY486" fmla="*/ 3600 h 19998"/>
                <a:gd name="connsiteX487" fmla="*/ 16590 w 19998"/>
                <a:gd name="connsiteY487" fmla="*/ 3624 h 19998"/>
                <a:gd name="connsiteX488" fmla="*/ 16611 w 19998"/>
                <a:gd name="connsiteY488" fmla="*/ 3581 h 19998"/>
                <a:gd name="connsiteX489" fmla="*/ 16694 w 19998"/>
                <a:gd name="connsiteY489" fmla="*/ 3600 h 19998"/>
                <a:gd name="connsiteX490" fmla="*/ 16694 w 19998"/>
                <a:gd name="connsiteY490" fmla="*/ 3560 h 19998"/>
                <a:gd name="connsiteX491" fmla="*/ 16716 w 19998"/>
                <a:gd name="connsiteY491" fmla="*/ 3560 h 19998"/>
                <a:gd name="connsiteX492" fmla="*/ 16716 w 19998"/>
                <a:gd name="connsiteY492" fmla="*/ 3518 h 19998"/>
                <a:gd name="connsiteX493" fmla="*/ 16759 w 19998"/>
                <a:gd name="connsiteY493" fmla="*/ 3497 h 19998"/>
                <a:gd name="connsiteX494" fmla="*/ 16759 w 19998"/>
                <a:gd name="connsiteY494" fmla="*/ 3478 h 19998"/>
                <a:gd name="connsiteX495" fmla="*/ 16940 w 19998"/>
                <a:gd name="connsiteY495" fmla="*/ 3478 h 19998"/>
                <a:gd name="connsiteX496" fmla="*/ 17085 w 19998"/>
                <a:gd name="connsiteY496" fmla="*/ 3560 h 19998"/>
                <a:gd name="connsiteX497" fmla="*/ 17085 w 19998"/>
                <a:gd name="connsiteY497" fmla="*/ 3534 h 19998"/>
                <a:gd name="connsiteX498" fmla="*/ 17192 w 19998"/>
                <a:gd name="connsiteY498" fmla="*/ 3518 h 19998"/>
                <a:gd name="connsiteX499" fmla="*/ 17192 w 19998"/>
                <a:gd name="connsiteY499" fmla="*/ 3534 h 19998"/>
                <a:gd name="connsiteX500" fmla="*/ 17373 w 19998"/>
                <a:gd name="connsiteY500" fmla="*/ 3640 h 19998"/>
                <a:gd name="connsiteX501" fmla="*/ 17354 w 19998"/>
                <a:gd name="connsiteY501" fmla="*/ 3663 h 19998"/>
                <a:gd name="connsiteX502" fmla="*/ 17437 w 19998"/>
                <a:gd name="connsiteY502" fmla="*/ 3783 h 19998"/>
                <a:gd name="connsiteX503" fmla="*/ 17397 w 19998"/>
                <a:gd name="connsiteY503" fmla="*/ 3783 h 19998"/>
                <a:gd name="connsiteX504" fmla="*/ 17414 w 19998"/>
                <a:gd name="connsiteY504" fmla="*/ 3826 h 19998"/>
                <a:gd name="connsiteX505" fmla="*/ 17437 w 19998"/>
                <a:gd name="connsiteY505" fmla="*/ 3826 h 19998"/>
                <a:gd name="connsiteX506" fmla="*/ 17602 w 19998"/>
                <a:gd name="connsiteY506" fmla="*/ 4028 h 19998"/>
                <a:gd name="connsiteX507" fmla="*/ 17623 w 19998"/>
                <a:gd name="connsiteY507" fmla="*/ 4091 h 19998"/>
                <a:gd name="connsiteX508" fmla="*/ 17642 w 19998"/>
                <a:gd name="connsiteY508" fmla="*/ 4091 h 19998"/>
                <a:gd name="connsiteX509" fmla="*/ 17683 w 19998"/>
                <a:gd name="connsiteY509" fmla="*/ 4211 h 19998"/>
                <a:gd name="connsiteX510" fmla="*/ 17849 w 19998"/>
                <a:gd name="connsiteY510" fmla="*/ 4211 h 19998"/>
                <a:gd name="connsiteX511" fmla="*/ 17849 w 19998"/>
                <a:gd name="connsiteY511" fmla="*/ 4171 h 19998"/>
                <a:gd name="connsiteX512" fmla="*/ 17871 w 19998"/>
                <a:gd name="connsiteY512" fmla="*/ 4171 h 19998"/>
                <a:gd name="connsiteX513" fmla="*/ 17830 w 19998"/>
                <a:gd name="connsiteY513" fmla="*/ 4091 h 19998"/>
                <a:gd name="connsiteX514" fmla="*/ 17871 w 19998"/>
                <a:gd name="connsiteY514" fmla="*/ 4065 h 19998"/>
                <a:gd name="connsiteX515" fmla="*/ 17935 w 19998"/>
                <a:gd name="connsiteY515" fmla="*/ 4091 h 19998"/>
                <a:gd name="connsiteX516" fmla="*/ 17976 w 19998"/>
                <a:gd name="connsiteY516" fmla="*/ 4065 h 19998"/>
                <a:gd name="connsiteX517" fmla="*/ 18019 w 19998"/>
                <a:gd name="connsiteY517" fmla="*/ 4091 h 19998"/>
                <a:gd name="connsiteX518" fmla="*/ 18140 w 19998"/>
                <a:gd name="connsiteY518" fmla="*/ 4131 h 19998"/>
                <a:gd name="connsiteX519" fmla="*/ 18183 w 19998"/>
                <a:gd name="connsiteY519" fmla="*/ 4293 h 19998"/>
                <a:gd name="connsiteX520" fmla="*/ 18200 w 19998"/>
                <a:gd name="connsiteY520" fmla="*/ 4293 h 19998"/>
                <a:gd name="connsiteX521" fmla="*/ 18223 w 19998"/>
                <a:gd name="connsiteY521" fmla="*/ 4211 h 19998"/>
                <a:gd name="connsiteX522" fmla="*/ 18240 w 19998"/>
                <a:gd name="connsiteY522" fmla="*/ 4211 h 19998"/>
                <a:gd name="connsiteX523" fmla="*/ 18240 w 19998"/>
                <a:gd name="connsiteY523" fmla="*/ 4230 h 19998"/>
                <a:gd name="connsiteX524" fmla="*/ 18281 w 19998"/>
                <a:gd name="connsiteY524" fmla="*/ 4230 h 19998"/>
                <a:gd name="connsiteX525" fmla="*/ 18328 w 19998"/>
                <a:gd name="connsiteY525" fmla="*/ 4270 h 19998"/>
                <a:gd name="connsiteX526" fmla="*/ 18369 w 19998"/>
                <a:gd name="connsiteY526" fmla="*/ 4253 h 19998"/>
                <a:gd name="connsiteX527" fmla="*/ 18388 w 19998"/>
                <a:gd name="connsiteY527" fmla="*/ 4270 h 19998"/>
                <a:gd name="connsiteX528" fmla="*/ 18531 w 19998"/>
                <a:gd name="connsiteY528" fmla="*/ 4253 h 19998"/>
                <a:gd name="connsiteX529" fmla="*/ 18531 w 19998"/>
                <a:gd name="connsiteY529" fmla="*/ 4270 h 19998"/>
                <a:gd name="connsiteX530" fmla="*/ 18631 w 19998"/>
                <a:gd name="connsiteY530" fmla="*/ 4211 h 19998"/>
                <a:gd name="connsiteX531" fmla="*/ 18631 w 19998"/>
                <a:gd name="connsiteY531" fmla="*/ 4131 h 19998"/>
                <a:gd name="connsiteX532" fmla="*/ 18762 w 19998"/>
                <a:gd name="connsiteY532" fmla="*/ 4108 h 19998"/>
                <a:gd name="connsiteX533" fmla="*/ 18778 w 19998"/>
                <a:gd name="connsiteY533" fmla="*/ 4148 h 19998"/>
                <a:gd name="connsiteX534" fmla="*/ 18821 w 19998"/>
                <a:gd name="connsiteY534" fmla="*/ 4131 h 19998"/>
                <a:gd name="connsiteX535" fmla="*/ 18943 w 19998"/>
                <a:gd name="connsiteY535" fmla="*/ 4333 h 19998"/>
                <a:gd name="connsiteX536" fmla="*/ 19047 w 19998"/>
                <a:gd name="connsiteY536" fmla="*/ 4333 h 19998"/>
                <a:gd name="connsiteX537" fmla="*/ 19064 w 19998"/>
                <a:gd name="connsiteY537" fmla="*/ 4392 h 19998"/>
                <a:gd name="connsiteX538" fmla="*/ 19152 w 19998"/>
                <a:gd name="connsiteY538" fmla="*/ 4392 h 19998"/>
                <a:gd name="connsiteX539" fmla="*/ 19152 w 19998"/>
                <a:gd name="connsiteY539" fmla="*/ 4373 h 19998"/>
                <a:gd name="connsiteX540" fmla="*/ 19212 w 19998"/>
                <a:gd name="connsiteY540" fmla="*/ 4373 h 19998"/>
                <a:gd name="connsiteX541" fmla="*/ 19212 w 19998"/>
                <a:gd name="connsiteY541" fmla="*/ 4392 h 19998"/>
                <a:gd name="connsiteX542" fmla="*/ 19317 w 19998"/>
                <a:gd name="connsiteY542" fmla="*/ 4333 h 19998"/>
                <a:gd name="connsiteX543" fmla="*/ 19417 w 19998"/>
                <a:gd name="connsiteY543" fmla="*/ 4392 h 19998"/>
                <a:gd name="connsiteX544" fmla="*/ 19443 w 19998"/>
                <a:gd name="connsiteY544" fmla="*/ 4373 h 19998"/>
                <a:gd name="connsiteX545" fmla="*/ 19500 w 19998"/>
                <a:gd name="connsiteY545" fmla="*/ 4373 h 19998"/>
                <a:gd name="connsiteX546" fmla="*/ 19521 w 19998"/>
                <a:gd name="connsiteY546" fmla="*/ 4352 h 19998"/>
                <a:gd name="connsiteX547" fmla="*/ 19998 w 19998"/>
                <a:gd name="connsiteY547" fmla="*/ 4512 h 19998"/>
                <a:gd name="connsiteX548" fmla="*/ 19750 w 19998"/>
                <a:gd name="connsiteY548" fmla="*/ 4939 h 19998"/>
                <a:gd name="connsiteX549" fmla="*/ 19712 w 19998"/>
                <a:gd name="connsiteY549" fmla="*/ 4939 h 19998"/>
                <a:gd name="connsiteX550" fmla="*/ 19686 w 19998"/>
                <a:gd name="connsiteY550" fmla="*/ 5003 h 19998"/>
                <a:gd name="connsiteX551" fmla="*/ 19645 w 19998"/>
                <a:gd name="connsiteY551" fmla="*/ 5003 h 19998"/>
                <a:gd name="connsiteX552" fmla="*/ 19131 w 19998"/>
                <a:gd name="connsiteY552" fmla="*/ 6512 h 19998"/>
                <a:gd name="connsiteX553" fmla="*/ 19236 w 19998"/>
                <a:gd name="connsiteY553" fmla="*/ 7750 h 19998"/>
                <a:gd name="connsiteX554" fmla="*/ 19212 w 19998"/>
                <a:gd name="connsiteY554" fmla="*/ 7750 h 19998"/>
                <a:gd name="connsiteX555" fmla="*/ 19090 w 19998"/>
                <a:gd name="connsiteY555" fmla="*/ 7870 h 19998"/>
                <a:gd name="connsiteX556" fmla="*/ 19152 w 19998"/>
                <a:gd name="connsiteY556" fmla="*/ 7853 h 19998"/>
                <a:gd name="connsiteX557" fmla="*/ 19064 w 19998"/>
                <a:gd name="connsiteY557" fmla="*/ 7973 h 19998"/>
                <a:gd name="connsiteX558" fmla="*/ 18983 w 19998"/>
                <a:gd name="connsiteY558" fmla="*/ 7973 h 19998"/>
                <a:gd name="connsiteX559" fmla="*/ 18714 w 19998"/>
                <a:gd name="connsiteY559" fmla="*/ 8135 h 19998"/>
                <a:gd name="connsiteX560" fmla="*/ 18695 w 19998"/>
                <a:gd name="connsiteY560" fmla="*/ 8093 h 19998"/>
                <a:gd name="connsiteX561" fmla="*/ 18614 w 19998"/>
                <a:gd name="connsiteY561" fmla="*/ 7997 h 19998"/>
                <a:gd name="connsiteX562" fmla="*/ 18304 w 19998"/>
                <a:gd name="connsiteY562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103 w 19998"/>
                <a:gd name="connsiteY211" fmla="*/ 17617 h 19998"/>
                <a:gd name="connsiteX212" fmla="*/ 4063 w 19998"/>
                <a:gd name="connsiteY212" fmla="*/ 17495 h 19998"/>
                <a:gd name="connsiteX213" fmla="*/ 4025 w 19998"/>
                <a:gd name="connsiteY213" fmla="*/ 17432 h 19998"/>
                <a:gd name="connsiteX214" fmla="*/ 4251 w 19998"/>
                <a:gd name="connsiteY214" fmla="*/ 17389 h 19998"/>
                <a:gd name="connsiteX215" fmla="*/ 4499 w 19998"/>
                <a:gd name="connsiteY215" fmla="*/ 17084 h 19998"/>
                <a:gd name="connsiteX216" fmla="*/ 5037 w 19998"/>
                <a:gd name="connsiteY216" fmla="*/ 14969 h 19998"/>
                <a:gd name="connsiteX217" fmla="*/ 5011 w 19998"/>
                <a:gd name="connsiteY217" fmla="*/ 14767 h 19998"/>
                <a:gd name="connsiteX218" fmla="*/ 5218 w 19998"/>
                <a:gd name="connsiteY218" fmla="*/ 14525 h 19998"/>
                <a:gd name="connsiteX219" fmla="*/ 5427 w 19998"/>
                <a:gd name="connsiteY219" fmla="*/ 14583 h 19998"/>
                <a:gd name="connsiteX220" fmla="*/ 5444 w 19998"/>
                <a:gd name="connsiteY220" fmla="*/ 14525 h 19998"/>
                <a:gd name="connsiteX221" fmla="*/ 5387 w 19998"/>
                <a:gd name="connsiteY221" fmla="*/ 14464 h 19998"/>
                <a:gd name="connsiteX222" fmla="*/ 5427 w 19998"/>
                <a:gd name="connsiteY222" fmla="*/ 14485 h 19998"/>
                <a:gd name="connsiteX223" fmla="*/ 5427 w 19998"/>
                <a:gd name="connsiteY223" fmla="*/ 14464 h 19998"/>
                <a:gd name="connsiteX224" fmla="*/ 5218 w 19998"/>
                <a:gd name="connsiteY224" fmla="*/ 14318 h 19998"/>
                <a:gd name="connsiteX225" fmla="*/ 5075 w 19998"/>
                <a:gd name="connsiteY225" fmla="*/ 14647 h 19998"/>
                <a:gd name="connsiteX226" fmla="*/ 5037 w 19998"/>
                <a:gd name="connsiteY226" fmla="*/ 14623 h 19998"/>
                <a:gd name="connsiteX227" fmla="*/ 5427 w 19998"/>
                <a:gd name="connsiteY227" fmla="*/ 12509 h 19998"/>
                <a:gd name="connsiteX228" fmla="*/ 5470 w 19998"/>
                <a:gd name="connsiteY228" fmla="*/ 12492 h 19998"/>
                <a:gd name="connsiteX229" fmla="*/ 5511 w 19998"/>
                <a:gd name="connsiteY229" fmla="*/ 12548 h 19998"/>
                <a:gd name="connsiteX230" fmla="*/ 5961 w 19998"/>
                <a:gd name="connsiteY230" fmla="*/ 13284 h 19998"/>
                <a:gd name="connsiteX231" fmla="*/ 6352 w 19998"/>
                <a:gd name="connsiteY231" fmla="*/ 14017 h 19998"/>
                <a:gd name="connsiteX232" fmla="*/ 6352 w 19998"/>
                <a:gd name="connsiteY232" fmla="*/ 13808 h 19998"/>
                <a:gd name="connsiteX233" fmla="*/ 6001 w 19998"/>
                <a:gd name="connsiteY233" fmla="*/ 13058 h 19998"/>
                <a:gd name="connsiteX234" fmla="*/ 5675 w 19998"/>
                <a:gd name="connsiteY234" fmla="*/ 12532 h 19998"/>
                <a:gd name="connsiteX235" fmla="*/ 5551 w 19998"/>
                <a:gd name="connsiteY235" fmla="*/ 12410 h 19998"/>
                <a:gd name="connsiteX236" fmla="*/ 5258 w 19998"/>
                <a:gd name="connsiteY236" fmla="*/ 12227 h 19998"/>
                <a:gd name="connsiteX237" fmla="*/ 5242 w 19998"/>
                <a:gd name="connsiteY237" fmla="*/ 12243 h 19998"/>
                <a:gd name="connsiteX238" fmla="*/ 5175 w 19998"/>
                <a:gd name="connsiteY238" fmla="*/ 11961 h 19998"/>
                <a:gd name="connsiteX239" fmla="*/ 5363 w 19998"/>
                <a:gd name="connsiteY239" fmla="*/ 11961 h 19998"/>
                <a:gd name="connsiteX240" fmla="*/ 5487 w 19998"/>
                <a:gd name="connsiteY240" fmla="*/ 11653 h 19998"/>
                <a:gd name="connsiteX241" fmla="*/ 5470 w 19998"/>
                <a:gd name="connsiteY241" fmla="*/ 11653 h 19998"/>
                <a:gd name="connsiteX242" fmla="*/ 5470 w 19998"/>
                <a:gd name="connsiteY242" fmla="*/ 11637 h 19998"/>
                <a:gd name="connsiteX243" fmla="*/ 5444 w 19998"/>
                <a:gd name="connsiteY243" fmla="*/ 11268 h 19998"/>
                <a:gd name="connsiteX244" fmla="*/ 5339 w 19998"/>
                <a:gd name="connsiteY244" fmla="*/ 11146 h 19998"/>
                <a:gd name="connsiteX245" fmla="*/ 5251 w 19998"/>
                <a:gd name="connsiteY245" fmla="*/ 10849 h 19998"/>
                <a:gd name="connsiteX246" fmla="*/ 4784 w 19998"/>
                <a:gd name="connsiteY246" fmla="*/ 10539 h 19998"/>
                <a:gd name="connsiteX247" fmla="*/ 4603 w 19998"/>
                <a:gd name="connsiteY247" fmla="*/ 10497 h 19998"/>
                <a:gd name="connsiteX248" fmla="*/ 4620 w 19998"/>
                <a:gd name="connsiteY248" fmla="*/ 10476 h 19998"/>
                <a:gd name="connsiteX249" fmla="*/ 3877 w 19998"/>
                <a:gd name="connsiteY249" fmla="*/ 9395 h 19998"/>
                <a:gd name="connsiteX250" fmla="*/ 3941 w 19998"/>
                <a:gd name="connsiteY250" fmla="*/ 9353 h 19998"/>
                <a:gd name="connsiteX251" fmla="*/ 3918 w 19998"/>
                <a:gd name="connsiteY251" fmla="*/ 9353 h 19998"/>
                <a:gd name="connsiteX252" fmla="*/ 4168 w 19998"/>
                <a:gd name="connsiteY252" fmla="*/ 9071 h 19998"/>
                <a:gd name="connsiteX253" fmla="*/ 3753 w 19998"/>
                <a:gd name="connsiteY253" fmla="*/ 8829 h 19998"/>
                <a:gd name="connsiteX254" fmla="*/ 3899 w 19998"/>
                <a:gd name="connsiteY254" fmla="*/ 8645 h 19998"/>
                <a:gd name="connsiteX255" fmla="*/ 3899 w 19998"/>
                <a:gd name="connsiteY255" fmla="*/ 8521 h 19998"/>
                <a:gd name="connsiteX256" fmla="*/ 4011 w 19998"/>
                <a:gd name="connsiteY256" fmla="*/ 8510 h 19998"/>
                <a:gd name="connsiteX257" fmla="*/ 3877 w 19998"/>
                <a:gd name="connsiteY257" fmla="*/ 8457 h 19998"/>
                <a:gd name="connsiteX258" fmla="*/ 3689 w 19998"/>
                <a:gd name="connsiteY258" fmla="*/ 8587 h 19998"/>
                <a:gd name="connsiteX259" fmla="*/ 3360 w 19998"/>
                <a:gd name="connsiteY259" fmla="*/ 8401 h 19998"/>
                <a:gd name="connsiteX260" fmla="*/ 3303 w 19998"/>
                <a:gd name="connsiteY260" fmla="*/ 8239 h 19998"/>
                <a:gd name="connsiteX261" fmla="*/ 3465 w 19998"/>
                <a:gd name="connsiteY261" fmla="*/ 8077 h 19998"/>
                <a:gd name="connsiteX262" fmla="*/ 3344 w 19998"/>
                <a:gd name="connsiteY262" fmla="*/ 7910 h 19998"/>
                <a:gd name="connsiteX263" fmla="*/ 2844 w 19998"/>
                <a:gd name="connsiteY263" fmla="*/ 7933 h 19998"/>
                <a:gd name="connsiteX264" fmla="*/ 3115 w 19998"/>
                <a:gd name="connsiteY264" fmla="*/ 7651 h 19998"/>
                <a:gd name="connsiteX265" fmla="*/ 2477 w 19998"/>
                <a:gd name="connsiteY265" fmla="*/ 7750 h 19998"/>
                <a:gd name="connsiteX266" fmla="*/ 2477 w 19998"/>
                <a:gd name="connsiteY266" fmla="*/ 7973 h 19998"/>
                <a:gd name="connsiteX267" fmla="*/ 2127 w 19998"/>
                <a:gd name="connsiteY267" fmla="*/ 7442 h 19998"/>
                <a:gd name="connsiteX268" fmla="*/ 1831 w 19998"/>
                <a:gd name="connsiteY268" fmla="*/ 7261 h 19998"/>
                <a:gd name="connsiteX269" fmla="*/ 1260 w 19998"/>
                <a:gd name="connsiteY269" fmla="*/ 6996 h 19998"/>
                <a:gd name="connsiteX270" fmla="*/ 1276 w 19998"/>
                <a:gd name="connsiteY270" fmla="*/ 6975 h 19998"/>
                <a:gd name="connsiteX271" fmla="*/ 1260 w 19998"/>
                <a:gd name="connsiteY271" fmla="*/ 6958 h 19998"/>
                <a:gd name="connsiteX272" fmla="*/ 1172 w 19998"/>
                <a:gd name="connsiteY272" fmla="*/ 6892 h 19998"/>
                <a:gd name="connsiteX273" fmla="*/ 886 w 19998"/>
                <a:gd name="connsiteY273" fmla="*/ 6975 h 19998"/>
                <a:gd name="connsiteX274" fmla="*/ 679 w 19998"/>
                <a:gd name="connsiteY274" fmla="*/ 7099 h 19998"/>
                <a:gd name="connsiteX275" fmla="*/ 533 w 19998"/>
                <a:gd name="connsiteY275" fmla="*/ 7078 h 19998"/>
                <a:gd name="connsiteX276" fmla="*/ 533 w 19998"/>
                <a:gd name="connsiteY276" fmla="*/ 7022 h 19998"/>
                <a:gd name="connsiteX277" fmla="*/ 574 w 19998"/>
                <a:gd name="connsiteY277" fmla="*/ 6996 h 19998"/>
                <a:gd name="connsiteX278" fmla="*/ 305 w 19998"/>
                <a:gd name="connsiteY278" fmla="*/ 6568 h 19998"/>
                <a:gd name="connsiteX279" fmla="*/ 264 w 19998"/>
                <a:gd name="connsiteY279" fmla="*/ 6594 h 19998"/>
                <a:gd name="connsiteX280" fmla="*/ 164 w 19998"/>
                <a:gd name="connsiteY280" fmla="*/ 6528 h 19998"/>
                <a:gd name="connsiteX281" fmla="*/ 0 w 19998"/>
                <a:gd name="connsiteY281" fmla="*/ 6490 h 19998"/>
                <a:gd name="connsiteX282" fmla="*/ 17 w 19998"/>
                <a:gd name="connsiteY282" fmla="*/ 6465 h 19998"/>
                <a:gd name="connsiteX283" fmla="*/ 57 w 19998"/>
                <a:gd name="connsiteY283" fmla="*/ 6465 h 19998"/>
                <a:gd name="connsiteX284" fmla="*/ 695 w 19998"/>
                <a:gd name="connsiteY284" fmla="*/ 6408 h 19998"/>
                <a:gd name="connsiteX285" fmla="*/ 760 w 19998"/>
                <a:gd name="connsiteY285" fmla="*/ 6262 h 19998"/>
                <a:gd name="connsiteX286" fmla="*/ 433 w 19998"/>
                <a:gd name="connsiteY286" fmla="*/ 6084 h 19998"/>
                <a:gd name="connsiteX287" fmla="*/ 348 w 19998"/>
                <a:gd name="connsiteY287" fmla="*/ 6204 h 19998"/>
                <a:gd name="connsiteX288" fmla="*/ 329 w 19998"/>
                <a:gd name="connsiteY288" fmla="*/ 6204 h 19998"/>
                <a:gd name="connsiteX289" fmla="*/ 305 w 19998"/>
                <a:gd name="connsiteY289" fmla="*/ 6060 h 19998"/>
                <a:gd name="connsiteX290" fmla="*/ 348 w 19998"/>
                <a:gd name="connsiteY290" fmla="*/ 6044 h 19998"/>
                <a:gd name="connsiteX291" fmla="*/ 348 w 19998"/>
                <a:gd name="connsiteY291" fmla="*/ 5997 h 19998"/>
                <a:gd name="connsiteX292" fmla="*/ 248 w 19998"/>
                <a:gd name="connsiteY292" fmla="*/ 5997 h 19998"/>
                <a:gd name="connsiteX293" fmla="*/ 221 w 19998"/>
                <a:gd name="connsiteY293" fmla="*/ 5938 h 19998"/>
                <a:gd name="connsiteX294" fmla="*/ 329 w 19998"/>
                <a:gd name="connsiteY294" fmla="*/ 5938 h 19998"/>
                <a:gd name="connsiteX295" fmla="*/ 348 w 19998"/>
                <a:gd name="connsiteY295" fmla="*/ 5818 h 19998"/>
                <a:gd name="connsiteX296" fmla="*/ 391 w 19998"/>
                <a:gd name="connsiteY296" fmla="*/ 5818 h 19998"/>
                <a:gd name="connsiteX297" fmla="*/ 369 w 19998"/>
                <a:gd name="connsiteY297" fmla="*/ 5917 h 19998"/>
                <a:gd name="connsiteX298" fmla="*/ 433 w 19998"/>
                <a:gd name="connsiteY298" fmla="*/ 5877 h 19998"/>
                <a:gd name="connsiteX299" fmla="*/ 433 w 19998"/>
                <a:gd name="connsiteY299" fmla="*/ 5898 h 19998"/>
                <a:gd name="connsiteX300" fmla="*/ 410 w 19998"/>
                <a:gd name="connsiteY300" fmla="*/ 5917 h 19998"/>
                <a:gd name="connsiteX301" fmla="*/ 555 w 19998"/>
                <a:gd name="connsiteY301" fmla="*/ 5938 h 19998"/>
                <a:gd name="connsiteX302" fmla="*/ 555 w 19998"/>
                <a:gd name="connsiteY302" fmla="*/ 5955 h 19998"/>
                <a:gd name="connsiteX303" fmla="*/ 738 w 19998"/>
                <a:gd name="connsiteY303" fmla="*/ 5938 h 19998"/>
                <a:gd name="connsiteX304" fmla="*/ 695 w 19998"/>
                <a:gd name="connsiteY304" fmla="*/ 5835 h 19998"/>
                <a:gd name="connsiteX305" fmla="*/ 655 w 19998"/>
                <a:gd name="connsiteY305" fmla="*/ 5835 h 19998"/>
                <a:gd name="connsiteX306" fmla="*/ 598 w 19998"/>
                <a:gd name="connsiteY306" fmla="*/ 5736 h 19998"/>
                <a:gd name="connsiteX307" fmla="*/ 141 w 19998"/>
                <a:gd name="connsiteY307" fmla="*/ 5778 h 19998"/>
                <a:gd name="connsiteX308" fmla="*/ 141 w 19998"/>
                <a:gd name="connsiteY308" fmla="*/ 5795 h 19998"/>
                <a:gd name="connsiteX309" fmla="*/ 17 w 19998"/>
                <a:gd name="connsiteY309" fmla="*/ 5818 h 19998"/>
                <a:gd name="connsiteX310" fmla="*/ 141 w 19998"/>
                <a:gd name="connsiteY310" fmla="*/ 5287 h 19998"/>
                <a:gd name="connsiteX311" fmla="*/ 181 w 19998"/>
                <a:gd name="connsiteY311" fmla="*/ 5268 h 19998"/>
                <a:gd name="connsiteX312" fmla="*/ 348 w 19998"/>
                <a:gd name="connsiteY312" fmla="*/ 5247 h 19998"/>
                <a:gd name="connsiteX313" fmla="*/ 450 w 19998"/>
                <a:gd name="connsiteY313" fmla="*/ 5149 h 19998"/>
                <a:gd name="connsiteX314" fmla="*/ 617 w 19998"/>
                <a:gd name="connsiteY314" fmla="*/ 5149 h 19998"/>
                <a:gd name="connsiteX315" fmla="*/ 803 w 19998"/>
                <a:gd name="connsiteY315" fmla="*/ 5085 h 19998"/>
                <a:gd name="connsiteX316" fmla="*/ 826 w 19998"/>
                <a:gd name="connsiteY316" fmla="*/ 5106 h 19998"/>
                <a:gd name="connsiteX317" fmla="*/ 803 w 19998"/>
                <a:gd name="connsiteY317" fmla="*/ 5149 h 19998"/>
                <a:gd name="connsiteX318" fmla="*/ 1276 w 19998"/>
                <a:gd name="connsiteY318" fmla="*/ 5022 h 19998"/>
                <a:gd name="connsiteX319" fmla="*/ 1276 w 19998"/>
                <a:gd name="connsiteY319" fmla="*/ 5003 h 19998"/>
                <a:gd name="connsiteX320" fmla="*/ 1276 w 19998"/>
                <a:gd name="connsiteY320" fmla="*/ 5022 h 19998"/>
                <a:gd name="connsiteX321" fmla="*/ 1298 w 19998"/>
                <a:gd name="connsiteY321" fmla="*/ 5022 h 19998"/>
                <a:gd name="connsiteX322" fmla="*/ 1341 w 19998"/>
                <a:gd name="connsiteY322" fmla="*/ 5165 h 19998"/>
                <a:gd name="connsiteX323" fmla="*/ 1524 w 19998"/>
                <a:gd name="connsiteY323" fmla="*/ 5069 h 19998"/>
                <a:gd name="connsiteX324" fmla="*/ 1562 w 19998"/>
                <a:gd name="connsiteY324" fmla="*/ 5069 h 19998"/>
                <a:gd name="connsiteX325" fmla="*/ 1815 w 19998"/>
                <a:gd name="connsiteY325" fmla="*/ 5125 h 19998"/>
                <a:gd name="connsiteX326" fmla="*/ 1936 w 19998"/>
                <a:gd name="connsiteY326" fmla="*/ 5165 h 19998"/>
                <a:gd name="connsiteX327" fmla="*/ 1936 w 19998"/>
                <a:gd name="connsiteY327" fmla="*/ 5149 h 19998"/>
                <a:gd name="connsiteX328" fmla="*/ 1979 w 19998"/>
                <a:gd name="connsiteY328" fmla="*/ 5003 h 19998"/>
                <a:gd name="connsiteX329" fmla="*/ 1936 w 19998"/>
                <a:gd name="connsiteY329" fmla="*/ 4939 h 19998"/>
                <a:gd name="connsiteX330" fmla="*/ 2103 w 19998"/>
                <a:gd name="connsiteY330" fmla="*/ 4820 h 19998"/>
                <a:gd name="connsiteX331" fmla="*/ 2496 w 19998"/>
                <a:gd name="connsiteY331" fmla="*/ 4777 h 19998"/>
                <a:gd name="connsiteX332" fmla="*/ 2536 w 19998"/>
                <a:gd name="connsiteY332" fmla="*/ 4860 h 19998"/>
                <a:gd name="connsiteX333" fmla="*/ 2722 w 19998"/>
                <a:gd name="connsiteY333" fmla="*/ 4761 h 19998"/>
                <a:gd name="connsiteX334" fmla="*/ 2722 w 19998"/>
                <a:gd name="connsiteY334" fmla="*/ 4900 h 19998"/>
                <a:gd name="connsiteX335" fmla="*/ 2805 w 19998"/>
                <a:gd name="connsiteY335" fmla="*/ 4923 h 19998"/>
                <a:gd name="connsiteX336" fmla="*/ 2970 w 19998"/>
                <a:gd name="connsiteY336" fmla="*/ 5189 h 19998"/>
                <a:gd name="connsiteX337" fmla="*/ 3256 w 19998"/>
                <a:gd name="connsiteY337" fmla="*/ 5673 h 19998"/>
                <a:gd name="connsiteX338" fmla="*/ 3608 w 19998"/>
                <a:gd name="connsiteY338" fmla="*/ 5391 h 19998"/>
                <a:gd name="connsiteX339" fmla="*/ 3860 w 19998"/>
                <a:gd name="connsiteY339" fmla="*/ 5268 h 19998"/>
                <a:gd name="connsiteX340" fmla="*/ 3999 w 19998"/>
                <a:gd name="connsiteY340" fmla="*/ 5534 h 19998"/>
                <a:gd name="connsiteX341" fmla="*/ 4351 w 19998"/>
                <a:gd name="connsiteY341" fmla="*/ 5351 h 19998"/>
                <a:gd name="connsiteX342" fmla="*/ 4580 w 19998"/>
                <a:gd name="connsiteY342" fmla="*/ 5268 h 19998"/>
                <a:gd name="connsiteX343" fmla="*/ 4580 w 19998"/>
                <a:gd name="connsiteY343" fmla="*/ 5471 h 19998"/>
                <a:gd name="connsiteX344" fmla="*/ 4994 w 19998"/>
                <a:gd name="connsiteY344" fmla="*/ 5449 h 19998"/>
                <a:gd name="connsiteX345" fmla="*/ 5323 w 19998"/>
                <a:gd name="connsiteY345" fmla="*/ 5471 h 19998"/>
                <a:gd name="connsiteX346" fmla="*/ 5242 w 19998"/>
                <a:gd name="connsiteY346" fmla="*/ 5407 h 19998"/>
                <a:gd name="connsiteX347" fmla="*/ 4994 w 19998"/>
                <a:gd name="connsiteY347" fmla="*/ 5003 h 19998"/>
                <a:gd name="connsiteX348" fmla="*/ 4970 w 19998"/>
                <a:gd name="connsiteY348" fmla="*/ 5003 h 19998"/>
                <a:gd name="connsiteX349" fmla="*/ 5054 w 19998"/>
                <a:gd name="connsiteY349" fmla="*/ 4618 h 19998"/>
                <a:gd name="connsiteX350" fmla="*/ 5054 w 19998"/>
                <a:gd name="connsiteY350" fmla="*/ 4601 h 19998"/>
                <a:gd name="connsiteX351" fmla="*/ 5037 w 19998"/>
                <a:gd name="connsiteY351" fmla="*/ 4618 h 19998"/>
                <a:gd name="connsiteX352" fmla="*/ 5011 w 19998"/>
                <a:gd name="connsiteY352" fmla="*/ 4131 h 19998"/>
                <a:gd name="connsiteX353" fmla="*/ 4642 w 19998"/>
                <a:gd name="connsiteY353" fmla="*/ 3335 h 19998"/>
                <a:gd name="connsiteX354" fmla="*/ 4663 w 19998"/>
                <a:gd name="connsiteY354" fmla="*/ 3092 h 19998"/>
                <a:gd name="connsiteX355" fmla="*/ 4563 w 19998"/>
                <a:gd name="connsiteY355" fmla="*/ 3050 h 19998"/>
                <a:gd name="connsiteX356" fmla="*/ 4684 w 19998"/>
                <a:gd name="connsiteY356" fmla="*/ 2947 h 19998"/>
                <a:gd name="connsiteX357" fmla="*/ 5242 w 19998"/>
                <a:gd name="connsiteY357" fmla="*/ 3092 h 19998"/>
                <a:gd name="connsiteX358" fmla="*/ 5258 w 19998"/>
                <a:gd name="connsiteY358" fmla="*/ 3029 h 19998"/>
                <a:gd name="connsiteX359" fmla="*/ 5570 w 19998"/>
                <a:gd name="connsiteY359" fmla="*/ 3050 h 19998"/>
                <a:gd name="connsiteX360" fmla="*/ 5632 w 19998"/>
                <a:gd name="connsiteY360" fmla="*/ 3252 h 19998"/>
                <a:gd name="connsiteX361" fmla="*/ 5592 w 19998"/>
                <a:gd name="connsiteY361" fmla="*/ 3252 h 19998"/>
                <a:gd name="connsiteX362" fmla="*/ 5570 w 19998"/>
                <a:gd name="connsiteY362" fmla="*/ 3316 h 19998"/>
                <a:gd name="connsiteX363" fmla="*/ 5511 w 19998"/>
                <a:gd name="connsiteY363" fmla="*/ 3316 h 19998"/>
                <a:gd name="connsiteX364" fmla="*/ 5675 w 19998"/>
                <a:gd name="connsiteY364" fmla="*/ 3800 h 19998"/>
                <a:gd name="connsiteX365" fmla="*/ 5649 w 19998"/>
                <a:gd name="connsiteY365" fmla="*/ 3826 h 19998"/>
                <a:gd name="connsiteX366" fmla="*/ 5732 w 19998"/>
                <a:gd name="connsiteY366" fmla="*/ 3842 h 19998"/>
                <a:gd name="connsiteX367" fmla="*/ 5713 w 19998"/>
                <a:gd name="connsiteY367" fmla="*/ 3842 h 19998"/>
                <a:gd name="connsiteX368" fmla="*/ 5732 w 19998"/>
                <a:gd name="connsiteY368" fmla="*/ 3882 h 19998"/>
                <a:gd name="connsiteX369" fmla="*/ 5775 w 19998"/>
                <a:gd name="connsiteY369" fmla="*/ 3882 h 19998"/>
                <a:gd name="connsiteX370" fmla="*/ 5861 w 19998"/>
                <a:gd name="connsiteY370" fmla="*/ 3762 h 19998"/>
                <a:gd name="connsiteX371" fmla="*/ 6499 w 19998"/>
                <a:gd name="connsiteY371" fmla="*/ 3906 h 19998"/>
                <a:gd name="connsiteX372" fmla="*/ 7611 w 19998"/>
                <a:gd name="connsiteY372" fmla="*/ 3826 h 19998"/>
                <a:gd name="connsiteX373" fmla="*/ 7923 w 19998"/>
                <a:gd name="connsiteY373" fmla="*/ 3722 h 19998"/>
                <a:gd name="connsiteX374" fmla="*/ 8045 w 19998"/>
                <a:gd name="connsiteY374" fmla="*/ 3703 h 19998"/>
                <a:gd name="connsiteX375" fmla="*/ 7611 w 19998"/>
                <a:gd name="connsiteY375" fmla="*/ 3600 h 19998"/>
                <a:gd name="connsiteX376" fmla="*/ 7611 w 19998"/>
                <a:gd name="connsiteY376" fmla="*/ 3581 h 19998"/>
                <a:gd name="connsiteX377" fmla="*/ 7799 w 19998"/>
                <a:gd name="connsiteY377" fmla="*/ 3092 h 19998"/>
                <a:gd name="connsiteX378" fmla="*/ 9574 w 19998"/>
                <a:gd name="connsiteY378" fmla="*/ 2317 h 19998"/>
                <a:gd name="connsiteX379" fmla="*/ 9843 w 19998"/>
                <a:gd name="connsiteY379" fmla="*/ 1993 h 19998"/>
                <a:gd name="connsiteX380" fmla="*/ 9902 w 19998"/>
                <a:gd name="connsiteY380" fmla="*/ 2051 h 19998"/>
                <a:gd name="connsiteX381" fmla="*/ 10031 w 19998"/>
                <a:gd name="connsiteY381" fmla="*/ 2051 h 19998"/>
                <a:gd name="connsiteX382" fmla="*/ 9964 w 19998"/>
                <a:gd name="connsiteY382" fmla="*/ 1972 h 19998"/>
                <a:gd name="connsiteX383" fmla="*/ 9943 w 19998"/>
                <a:gd name="connsiteY383" fmla="*/ 1993 h 19998"/>
                <a:gd name="connsiteX384" fmla="*/ 9843 w 19998"/>
                <a:gd name="connsiteY384" fmla="*/ 1645 h 19998"/>
                <a:gd name="connsiteX385" fmla="*/ 9902 w 19998"/>
                <a:gd name="connsiteY385" fmla="*/ 1645 h 19998"/>
                <a:gd name="connsiteX386" fmla="*/ 9902 w 19998"/>
                <a:gd name="connsiteY386" fmla="*/ 1628 h 19998"/>
                <a:gd name="connsiteX387" fmla="*/ 9902 w 19998"/>
                <a:gd name="connsiteY387" fmla="*/ 1607 h 19998"/>
                <a:gd name="connsiteX388" fmla="*/ 9843 w 19998"/>
                <a:gd name="connsiteY388" fmla="*/ 1542 h 19998"/>
                <a:gd name="connsiteX389" fmla="*/ 9886 w 19998"/>
                <a:gd name="connsiteY389" fmla="*/ 1260 h 19998"/>
                <a:gd name="connsiteX390" fmla="*/ 9926 w 19998"/>
                <a:gd name="connsiteY390" fmla="*/ 1243 h 19998"/>
                <a:gd name="connsiteX391" fmla="*/ 9886 w 19998"/>
                <a:gd name="connsiteY391" fmla="*/ 815 h 19998"/>
                <a:gd name="connsiteX392" fmla="*/ 9902 w 19998"/>
                <a:gd name="connsiteY392" fmla="*/ 815 h 19998"/>
                <a:gd name="connsiteX393" fmla="*/ 9886 w 19998"/>
                <a:gd name="connsiteY393" fmla="*/ 484 h 19998"/>
                <a:gd name="connsiteX394" fmla="*/ 10645 w 19998"/>
                <a:gd name="connsiteY394" fmla="*/ 186 h 19998"/>
                <a:gd name="connsiteX395" fmla="*/ 11307 w 19998"/>
                <a:gd name="connsiteY395" fmla="*/ 0 h 19998"/>
                <a:gd name="connsiteX396" fmla="*/ 11431 w 19998"/>
                <a:gd name="connsiteY396" fmla="*/ 324 h 19998"/>
                <a:gd name="connsiteX397" fmla="*/ 11431 w 19998"/>
                <a:gd name="connsiteY397" fmla="*/ 630 h 19998"/>
                <a:gd name="connsiteX398" fmla="*/ 11577 w 19998"/>
                <a:gd name="connsiteY398" fmla="*/ 630 h 19998"/>
                <a:gd name="connsiteX399" fmla="*/ 11700 w 19998"/>
                <a:gd name="connsiteY399" fmla="*/ 832 h 19998"/>
                <a:gd name="connsiteX400" fmla="*/ 11822 w 19998"/>
                <a:gd name="connsiteY400" fmla="*/ 895 h 19998"/>
                <a:gd name="connsiteX401" fmla="*/ 12158 w 19998"/>
                <a:gd name="connsiteY401" fmla="*/ 670 h 19998"/>
                <a:gd name="connsiteX402" fmla="*/ 12279 w 19998"/>
                <a:gd name="connsiteY402" fmla="*/ 792 h 19998"/>
                <a:gd name="connsiteX403" fmla="*/ 12255 w 19998"/>
                <a:gd name="connsiteY403" fmla="*/ 815 h 19998"/>
                <a:gd name="connsiteX404" fmla="*/ 12360 w 19998"/>
                <a:gd name="connsiteY404" fmla="*/ 895 h 19998"/>
                <a:gd name="connsiteX405" fmla="*/ 12360 w 19998"/>
                <a:gd name="connsiteY405" fmla="*/ 912 h 19998"/>
                <a:gd name="connsiteX406" fmla="*/ 12339 w 19998"/>
                <a:gd name="connsiteY406" fmla="*/ 935 h 19998"/>
                <a:gd name="connsiteX407" fmla="*/ 12548 w 19998"/>
                <a:gd name="connsiteY407" fmla="*/ 1342 h 19998"/>
                <a:gd name="connsiteX408" fmla="*/ 12753 w 19998"/>
                <a:gd name="connsiteY408" fmla="*/ 1260 h 19998"/>
                <a:gd name="connsiteX409" fmla="*/ 12729 w 19998"/>
                <a:gd name="connsiteY409" fmla="*/ 1363 h 19998"/>
                <a:gd name="connsiteX410" fmla="*/ 13039 w 19998"/>
                <a:gd name="connsiteY410" fmla="*/ 1769 h 19998"/>
                <a:gd name="connsiteX411" fmla="*/ 13039 w 19998"/>
                <a:gd name="connsiteY411" fmla="*/ 1751 h 19998"/>
                <a:gd name="connsiteX412" fmla="*/ 13065 w 19998"/>
                <a:gd name="connsiteY412" fmla="*/ 1751 h 19998"/>
                <a:gd name="connsiteX413" fmla="*/ 13082 w 19998"/>
                <a:gd name="connsiteY413" fmla="*/ 1671 h 19998"/>
                <a:gd name="connsiteX414" fmla="*/ 13186 w 19998"/>
                <a:gd name="connsiteY414" fmla="*/ 1645 h 19998"/>
                <a:gd name="connsiteX415" fmla="*/ 13203 w 19998"/>
                <a:gd name="connsiteY415" fmla="*/ 1671 h 19998"/>
                <a:gd name="connsiteX416" fmla="*/ 13203 w 19998"/>
                <a:gd name="connsiteY416" fmla="*/ 1645 h 19998"/>
                <a:gd name="connsiteX417" fmla="*/ 13267 w 19998"/>
                <a:gd name="connsiteY417" fmla="*/ 1645 h 19998"/>
                <a:gd name="connsiteX418" fmla="*/ 13267 w 19998"/>
                <a:gd name="connsiteY418" fmla="*/ 1671 h 19998"/>
                <a:gd name="connsiteX419" fmla="*/ 13308 w 19998"/>
                <a:gd name="connsiteY419" fmla="*/ 1687 h 19998"/>
                <a:gd name="connsiteX420" fmla="*/ 13308 w 19998"/>
                <a:gd name="connsiteY420" fmla="*/ 1711 h 19998"/>
                <a:gd name="connsiteX421" fmla="*/ 13515 w 19998"/>
                <a:gd name="connsiteY421" fmla="*/ 1628 h 19998"/>
                <a:gd name="connsiteX422" fmla="*/ 13598 w 19998"/>
                <a:gd name="connsiteY422" fmla="*/ 1751 h 19998"/>
                <a:gd name="connsiteX423" fmla="*/ 13660 w 19998"/>
                <a:gd name="connsiteY423" fmla="*/ 1769 h 19998"/>
                <a:gd name="connsiteX424" fmla="*/ 13660 w 19998"/>
                <a:gd name="connsiteY424" fmla="*/ 1833 h 19998"/>
                <a:gd name="connsiteX425" fmla="*/ 13677 w 19998"/>
                <a:gd name="connsiteY425" fmla="*/ 1833 h 19998"/>
                <a:gd name="connsiteX426" fmla="*/ 13677 w 19998"/>
                <a:gd name="connsiteY426" fmla="*/ 1849 h 19998"/>
                <a:gd name="connsiteX427" fmla="*/ 13725 w 19998"/>
                <a:gd name="connsiteY427" fmla="*/ 1849 h 19998"/>
                <a:gd name="connsiteX428" fmla="*/ 13703 w 19998"/>
                <a:gd name="connsiteY428" fmla="*/ 1833 h 19998"/>
                <a:gd name="connsiteX429" fmla="*/ 13725 w 19998"/>
                <a:gd name="connsiteY429" fmla="*/ 1791 h 19998"/>
                <a:gd name="connsiteX430" fmla="*/ 13808 w 19998"/>
                <a:gd name="connsiteY430" fmla="*/ 1873 h 19998"/>
                <a:gd name="connsiteX431" fmla="*/ 13725 w 19998"/>
                <a:gd name="connsiteY431" fmla="*/ 2155 h 19998"/>
                <a:gd name="connsiteX432" fmla="*/ 13725 w 19998"/>
                <a:gd name="connsiteY432" fmla="*/ 2138 h 19998"/>
                <a:gd name="connsiteX433" fmla="*/ 13784 w 19998"/>
                <a:gd name="connsiteY433" fmla="*/ 2155 h 19998"/>
                <a:gd name="connsiteX434" fmla="*/ 13825 w 19998"/>
                <a:gd name="connsiteY434" fmla="*/ 2301 h 19998"/>
                <a:gd name="connsiteX435" fmla="*/ 13703 w 19998"/>
                <a:gd name="connsiteY435" fmla="*/ 2420 h 19998"/>
                <a:gd name="connsiteX436" fmla="*/ 13741 w 19998"/>
                <a:gd name="connsiteY436" fmla="*/ 2463 h 19998"/>
                <a:gd name="connsiteX437" fmla="*/ 13703 w 19998"/>
                <a:gd name="connsiteY437" fmla="*/ 2503 h 19998"/>
                <a:gd name="connsiteX438" fmla="*/ 13784 w 19998"/>
                <a:gd name="connsiteY438" fmla="*/ 2519 h 19998"/>
                <a:gd name="connsiteX439" fmla="*/ 13784 w 19998"/>
                <a:gd name="connsiteY439" fmla="*/ 2540 h 19998"/>
                <a:gd name="connsiteX440" fmla="*/ 13849 w 19998"/>
                <a:gd name="connsiteY440" fmla="*/ 2540 h 19998"/>
                <a:gd name="connsiteX441" fmla="*/ 14280 w 19998"/>
                <a:gd name="connsiteY441" fmla="*/ 2540 h 19998"/>
                <a:gd name="connsiteX442" fmla="*/ 14527 w 19998"/>
                <a:gd name="connsiteY442" fmla="*/ 2437 h 19998"/>
                <a:gd name="connsiteX443" fmla="*/ 14527 w 19998"/>
                <a:gd name="connsiteY443" fmla="*/ 2218 h 19998"/>
                <a:gd name="connsiteX444" fmla="*/ 14715 w 19998"/>
                <a:gd name="connsiteY444" fmla="*/ 2051 h 19998"/>
                <a:gd name="connsiteX445" fmla="*/ 14815 w 19998"/>
                <a:gd name="connsiteY445" fmla="*/ 2115 h 19998"/>
                <a:gd name="connsiteX446" fmla="*/ 14775 w 19998"/>
                <a:gd name="connsiteY446" fmla="*/ 2138 h 19998"/>
                <a:gd name="connsiteX447" fmla="*/ 14796 w 19998"/>
                <a:gd name="connsiteY447" fmla="*/ 2218 h 19998"/>
                <a:gd name="connsiteX448" fmla="*/ 14756 w 19998"/>
                <a:gd name="connsiteY448" fmla="*/ 2195 h 19998"/>
                <a:gd name="connsiteX449" fmla="*/ 14732 w 19998"/>
                <a:gd name="connsiteY449" fmla="*/ 2218 h 19998"/>
                <a:gd name="connsiteX450" fmla="*/ 14756 w 19998"/>
                <a:gd name="connsiteY450" fmla="*/ 2237 h 19998"/>
                <a:gd name="connsiteX451" fmla="*/ 14732 w 19998"/>
                <a:gd name="connsiteY451" fmla="*/ 2275 h 19998"/>
                <a:gd name="connsiteX452" fmla="*/ 14756 w 19998"/>
                <a:gd name="connsiteY452" fmla="*/ 2341 h 19998"/>
                <a:gd name="connsiteX453" fmla="*/ 14675 w 19998"/>
                <a:gd name="connsiteY453" fmla="*/ 2519 h 19998"/>
                <a:gd name="connsiteX454" fmla="*/ 14815 w 19998"/>
                <a:gd name="connsiteY454" fmla="*/ 2622 h 19998"/>
                <a:gd name="connsiteX455" fmla="*/ 14796 w 19998"/>
                <a:gd name="connsiteY455" fmla="*/ 2904 h 19998"/>
                <a:gd name="connsiteX456" fmla="*/ 14918 w 19998"/>
                <a:gd name="connsiteY456" fmla="*/ 2904 h 19998"/>
                <a:gd name="connsiteX457" fmla="*/ 14918 w 19998"/>
                <a:gd name="connsiteY457" fmla="*/ 2867 h 19998"/>
                <a:gd name="connsiteX458" fmla="*/ 15001 w 19998"/>
                <a:gd name="connsiteY458" fmla="*/ 2888 h 19998"/>
                <a:gd name="connsiteX459" fmla="*/ 15230 w 19998"/>
                <a:gd name="connsiteY459" fmla="*/ 3074 h 19998"/>
                <a:gd name="connsiteX460" fmla="*/ 15249 w 19998"/>
                <a:gd name="connsiteY460" fmla="*/ 3050 h 19998"/>
                <a:gd name="connsiteX461" fmla="*/ 15249 w 19998"/>
                <a:gd name="connsiteY461" fmla="*/ 3114 h 19998"/>
                <a:gd name="connsiteX462" fmla="*/ 15330 w 19998"/>
                <a:gd name="connsiteY462" fmla="*/ 3114 h 19998"/>
                <a:gd name="connsiteX463" fmla="*/ 15418 w 19998"/>
                <a:gd name="connsiteY463" fmla="*/ 3114 h 19998"/>
                <a:gd name="connsiteX464" fmla="*/ 15499 w 19998"/>
                <a:gd name="connsiteY464" fmla="*/ 3196 h 19998"/>
                <a:gd name="connsiteX465" fmla="*/ 15475 w 19998"/>
                <a:gd name="connsiteY465" fmla="*/ 3252 h 19998"/>
                <a:gd name="connsiteX466" fmla="*/ 15499 w 19998"/>
                <a:gd name="connsiteY466" fmla="*/ 3295 h 19998"/>
                <a:gd name="connsiteX467" fmla="*/ 15499 w 19998"/>
                <a:gd name="connsiteY467" fmla="*/ 3276 h 19998"/>
                <a:gd name="connsiteX468" fmla="*/ 15599 w 19998"/>
                <a:gd name="connsiteY468" fmla="*/ 3276 h 19998"/>
                <a:gd name="connsiteX469" fmla="*/ 15704 w 19998"/>
                <a:gd name="connsiteY469" fmla="*/ 3374 h 19998"/>
                <a:gd name="connsiteX470" fmla="*/ 15682 w 19998"/>
                <a:gd name="connsiteY470" fmla="*/ 3414 h 19998"/>
                <a:gd name="connsiteX471" fmla="*/ 15723 w 19998"/>
                <a:gd name="connsiteY471" fmla="*/ 3478 h 19998"/>
                <a:gd name="connsiteX472" fmla="*/ 15704 w 19998"/>
                <a:gd name="connsiteY472" fmla="*/ 3497 h 19998"/>
                <a:gd name="connsiteX473" fmla="*/ 15747 w 19998"/>
                <a:gd name="connsiteY473" fmla="*/ 3534 h 19998"/>
                <a:gd name="connsiteX474" fmla="*/ 15747 w 19998"/>
                <a:gd name="connsiteY474" fmla="*/ 3518 h 19998"/>
                <a:gd name="connsiteX475" fmla="*/ 15935 w 19998"/>
                <a:gd name="connsiteY475" fmla="*/ 3478 h 19998"/>
                <a:gd name="connsiteX476" fmla="*/ 15935 w 19998"/>
                <a:gd name="connsiteY476" fmla="*/ 3518 h 19998"/>
                <a:gd name="connsiteX477" fmla="*/ 15951 w 19998"/>
                <a:gd name="connsiteY477" fmla="*/ 3518 h 19998"/>
                <a:gd name="connsiteX478" fmla="*/ 15992 w 19998"/>
                <a:gd name="connsiteY478" fmla="*/ 3414 h 19998"/>
                <a:gd name="connsiteX479" fmla="*/ 16156 w 19998"/>
                <a:gd name="connsiteY479" fmla="*/ 3414 h 19998"/>
                <a:gd name="connsiteX480" fmla="*/ 16156 w 19998"/>
                <a:gd name="connsiteY480" fmla="*/ 3374 h 19998"/>
                <a:gd name="connsiteX481" fmla="*/ 16302 w 19998"/>
                <a:gd name="connsiteY481" fmla="*/ 3436 h 19998"/>
                <a:gd name="connsiteX482" fmla="*/ 16285 w 19998"/>
                <a:gd name="connsiteY482" fmla="*/ 3454 h 19998"/>
                <a:gd name="connsiteX483" fmla="*/ 16366 w 19998"/>
                <a:gd name="connsiteY483" fmla="*/ 3518 h 19998"/>
                <a:gd name="connsiteX484" fmla="*/ 16490 w 19998"/>
                <a:gd name="connsiteY484" fmla="*/ 3518 h 19998"/>
                <a:gd name="connsiteX485" fmla="*/ 16506 w 19998"/>
                <a:gd name="connsiteY485" fmla="*/ 3600 h 19998"/>
                <a:gd name="connsiteX486" fmla="*/ 16590 w 19998"/>
                <a:gd name="connsiteY486" fmla="*/ 3624 h 19998"/>
                <a:gd name="connsiteX487" fmla="*/ 16611 w 19998"/>
                <a:gd name="connsiteY487" fmla="*/ 3581 h 19998"/>
                <a:gd name="connsiteX488" fmla="*/ 16694 w 19998"/>
                <a:gd name="connsiteY488" fmla="*/ 3600 h 19998"/>
                <a:gd name="connsiteX489" fmla="*/ 16694 w 19998"/>
                <a:gd name="connsiteY489" fmla="*/ 3560 h 19998"/>
                <a:gd name="connsiteX490" fmla="*/ 16716 w 19998"/>
                <a:gd name="connsiteY490" fmla="*/ 3560 h 19998"/>
                <a:gd name="connsiteX491" fmla="*/ 16716 w 19998"/>
                <a:gd name="connsiteY491" fmla="*/ 3518 h 19998"/>
                <a:gd name="connsiteX492" fmla="*/ 16759 w 19998"/>
                <a:gd name="connsiteY492" fmla="*/ 3497 h 19998"/>
                <a:gd name="connsiteX493" fmla="*/ 16759 w 19998"/>
                <a:gd name="connsiteY493" fmla="*/ 3478 h 19998"/>
                <a:gd name="connsiteX494" fmla="*/ 16940 w 19998"/>
                <a:gd name="connsiteY494" fmla="*/ 3478 h 19998"/>
                <a:gd name="connsiteX495" fmla="*/ 17085 w 19998"/>
                <a:gd name="connsiteY495" fmla="*/ 3560 h 19998"/>
                <a:gd name="connsiteX496" fmla="*/ 17085 w 19998"/>
                <a:gd name="connsiteY496" fmla="*/ 3534 h 19998"/>
                <a:gd name="connsiteX497" fmla="*/ 17192 w 19998"/>
                <a:gd name="connsiteY497" fmla="*/ 3518 h 19998"/>
                <a:gd name="connsiteX498" fmla="*/ 17192 w 19998"/>
                <a:gd name="connsiteY498" fmla="*/ 3534 h 19998"/>
                <a:gd name="connsiteX499" fmla="*/ 17373 w 19998"/>
                <a:gd name="connsiteY499" fmla="*/ 3640 h 19998"/>
                <a:gd name="connsiteX500" fmla="*/ 17354 w 19998"/>
                <a:gd name="connsiteY500" fmla="*/ 3663 h 19998"/>
                <a:gd name="connsiteX501" fmla="*/ 17437 w 19998"/>
                <a:gd name="connsiteY501" fmla="*/ 3783 h 19998"/>
                <a:gd name="connsiteX502" fmla="*/ 17397 w 19998"/>
                <a:gd name="connsiteY502" fmla="*/ 3783 h 19998"/>
                <a:gd name="connsiteX503" fmla="*/ 17414 w 19998"/>
                <a:gd name="connsiteY503" fmla="*/ 3826 h 19998"/>
                <a:gd name="connsiteX504" fmla="*/ 17437 w 19998"/>
                <a:gd name="connsiteY504" fmla="*/ 3826 h 19998"/>
                <a:gd name="connsiteX505" fmla="*/ 17602 w 19998"/>
                <a:gd name="connsiteY505" fmla="*/ 4028 h 19998"/>
                <a:gd name="connsiteX506" fmla="*/ 17623 w 19998"/>
                <a:gd name="connsiteY506" fmla="*/ 4091 h 19998"/>
                <a:gd name="connsiteX507" fmla="*/ 17642 w 19998"/>
                <a:gd name="connsiteY507" fmla="*/ 4091 h 19998"/>
                <a:gd name="connsiteX508" fmla="*/ 17683 w 19998"/>
                <a:gd name="connsiteY508" fmla="*/ 4211 h 19998"/>
                <a:gd name="connsiteX509" fmla="*/ 17849 w 19998"/>
                <a:gd name="connsiteY509" fmla="*/ 4211 h 19998"/>
                <a:gd name="connsiteX510" fmla="*/ 17849 w 19998"/>
                <a:gd name="connsiteY510" fmla="*/ 4171 h 19998"/>
                <a:gd name="connsiteX511" fmla="*/ 17871 w 19998"/>
                <a:gd name="connsiteY511" fmla="*/ 4171 h 19998"/>
                <a:gd name="connsiteX512" fmla="*/ 17830 w 19998"/>
                <a:gd name="connsiteY512" fmla="*/ 4091 h 19998"/>
                <a:gd name="connsiteX513" fmla="*/ 17871 w 19998"/>
                <a:gd name="connsiteY513" fmla="*/ 4065 h 19998"/>
                <a:gd name="connsiteX514" fmla="*/ 17935 w 19998"/>
                <a:gd name="connsiteY514" fmla="*/ 4091 h 19998"/>
                <a:gd name="connsiteX515" fmla="*/ 17976 w 19998"/>
                <a:gd name="connsiteY515" fmla="*/ 4065 h 19998"/>
                <a:gd name="connsiteX516" fmla="*/ 18019 w 19998"/>
                <a:gd name="connsiteY516" fmla="*/ 4091 h 19998"/>
                <a:gd name="connsiteX517" fmla="*/ 18140 w 19998"/>
                <a:gd name="connsiteY517" fmla="*/ 4131 h 19998"/>
                <a:gd name="connsiteX518" fmla="*/ 18183 w 19998"/>
                <a:gd name="connsiteY518" fmla="*/ 4293 h 19998"/>
                <a:gd name="connsiteX519" fmla="*/ 18200 w 19998"/>
                <a:gd name="connsiteY519" fmla="*/ 4293 h 19998"/>
                <a:gd name="connsiteX520" fmla="*/ 18223 w 19998"/>
                <a:gd name="connsiteY520" fmla="*/ 4211 h 19998"/>
                <a:gd name="connsiteX521" fmla="*/ 18240 w 19998"/>
                <a:gd name="connsiteY521" fmla="*/ 4211 h 19998"/>
                <a:gd name="connsiteX522" fmla="*/ 18240 w 19998"/>
                <a:gd name="connsiteY522" fmla="*/ 4230 h 19998"/>
                <a:gd name="connsiteX523" fmla="*/ 18281 w 19998"/>
                <a:gd name="connsiteY523" fmla="*/ 4230 h 19998"/>
                <a:gd name="connsiteX524" fmla="*/ 18328 w 19998"/>
                <a:gd name="connsiteY524" fmla="*/ 4270 h 19998"/>
                <a:gd name="connsiteX525" fmla="*/ 18369 w 19998"/>
                <a:gd name="connsiteY525" fmla="*/ 4253 h 19998"/>
                <a:gd name="connsiteX526" fmla="*/ 18388 w 19998"/>
                <a:gd name="connsiteY526" fmla="*/ 4270 h 19998"/>
                <a:gd name="connsiteX527" fmla="*/ 18531 w 19998"/>
                <a:gd name="connsiteY527" fmla="*/ 4253 h 19998"/>
                <a:gd name="connsiteX528" fmla="*/ 18531 w 19998"/>
                <a:gd name="connsiteY528" fmla="*/ 4270 h 19998"/>
                <a:gd name="connsiteX529" fmla="*/ 18631 w 19998"/>
                <a:gd name="connsiteY529" fmla="*/ 4211 h 19998"/>
                <a:gd name="connsiteX530" fmla="*/ 18631 w 19998"/>
                <a:gd name="connsiteY530" fmla="*/ 4131 h 19998"/>
                <a:gd name="connsiteX531" fmla="*/ 18762 w 19998"/>
                <a:gd name="connsiteY531" fmla="*/ 4108 h 19998"/>
                <a:gd name="connsiteX532" fmla="*/ 18778 w 19998"/>
                <a:gd name="connsiteY532" fmla="*/ 4148 h 19998"/>
                <a:gd name="connsiteX533" fmla="*/ 18821 w 19998"/>
                <a:gd name="connsiteY533" fmla="*/ 4131 h 19998"/>
                <a:gd name="connsiteX534" fmla="*/ 18943 w 19998"/>
                <a:gd name="connsiteY534" fmla="*/ 4333 h 19998"/>
                <a:gd name="connsiteX535" fmla="*/ 19047 w 19998"/>
                <a:gd name="connsiteY535" fmla="*/ 4333 h 19998"/>
                <a:gd name="connsiteX536" fmla="*/ 19064 w 19998"/>
                <a:gd name="connsiteY536" fmla="*/ 4392 h 19998"/>
                <a:gd name="connsiteX537" fmla="*/ 19152 w 19998"/>
                <a:gd name="connsiteY537" fmla="*/ 4392 h 19998"/>
                <a:gd name="connsiteX538" fmla="*/ 19152 w 19998"/>
                <a:gd name="connsiteY538" fmla="*/ 4373 h 19998"/>
                <a:gd name="connsiteX539" fmla="*/ 19212 w 19998"/>
                <a:gd name="connsiteY539" fmla="*/ 4373 h 19998"/>
                <a:gd name="connsiteX540" fmla="*/ 19212 w 19998"/>
                <a:gd name="connsiteY540" fmla="*/ 4392 h 19998"/>
                <a:gd name="connsiteX541" fmla="*/ 19317 w 19998"/>
                <a:gd name="connsiteY541" fmla="*/ 4333 h 19998"/>
                <a:gd name="connsiteX542" fmla="*/ 19417 w 19998"/>
                <a:gd name="connsiteY542" fmla="*/ 4392 h 19998"/>
                <a:gd name="connsiteX543" fmla="*/ 19443 w 19998"/>
                <a:gd name="connsiteY543" fmla="*/ 4373 h 19998"/>
                <a:gd name="connsiteX544" fmla="*/ 19500 w 19998"/>
                <a:gd name="connsiteY544" fmla="*/ 4373 h 19998"/>
                <a:gd name="connsiteX545" fmla="*/ 19521 w 19998"/>
                <a:gd name="connsiteY545" fmla="*/ 4352 h 19998"/>
                <a:gd name="connsiteX546" fmla="*/ 19998 w 19998"/>
                <a:gd name="connsiteY546" fmla="*/ 4512 h 19998"/>
                <a:gd name="connsiteX547" fmla="*/ 19750 w 19998"/>
                <a:gd name="connsiteY547" fmla="*/ 4939 h 19998"/>
                <a:gd name="connsiteX548" fmla="*/ 19712 w 19998"/>
                <a:gd name="connsiteY548" fmla="*/ 4939 h 19998"/>
                <a:gd name="connsiteX549" fmla="*/ 19686 w 19998"/>
                <a:gd name="connsiteY549" fmla="*/ 5003 h 19998"/>
                <a:gd name="connsiteX550" fmla="*/ 19645 w 19998"/>
                <a:gd name="connsiteY550" fmla="*/ 5003 h 19998"/>
                <a:gd name="connsiteX551" fmla="*/ 19131 w 19998"/>
                <a:gd name="connsiteY551" fmla="*/ 6512 h 19998"/>
                <a:gd name="connsiteX552" fmla="*/ 19236 w 19998"/>
                <a:gd name="connsiteY552" fmla="*/ 7750 h 19998"/>
                <a:gd name="connsiteX553" fmla="*/ 19212 w 19998"/>
                <a:gd name="connsiteY553" fmla="*/ 7750 h 19998"/>
                <a:gd name="connsiteX554" fmla="*/ 19090 w 19998"/>
                <a:gd name="connsiteY554" fmla="*/ 7870 h 19998"/>
                <a:gd name="connsiteX555" fmla="*/ 19152 w 19998"/>
                <a:gd name="connsiteY555" fmla="*/ 7853 h 19998"/>
                <a:gd name="connsiteX556" fmla="*/ 19064 w 19998"/>
                <a:gd name="connsiteY556" fmla="*/ 7973 h 19998"/>
                <a:gd name="connsiteX557" fmla="*/ 18983 w 19998"/>
                <a:gd name="connsiteY557" fmla="*/ 7973 h 19998"/>
                <a:gd name="connsiteX558" fmla="*/ 18714 w 19998"/>
                <a:gd name="connsiteY558" fmla="*/ 8135 h 19998"/>
                <a:gd name="connsiteX559" fmla="*/ 18695 w 19998"/>
                <a:gd name="connsiteY559" fmla="*/ 8093 h 19998"/>
                <a:gd name="connsiteX560" fmla="*/ 18614 w 19998"/>
                <a:gd name="connsiteY560" fmla="*/ 7997 h 19998"/>
                <a:gd name="connsiteX561" fmla="*/ 18304 w 19998"/>
                <a:gd name="connsiteY561" fmla="*/ 7997 h 19998"/>
                <a:gd name="connsiteX0" fmla="*/ 18304 w 19998"/>
                <a:gd name="connsiteY0" fmla="*/ 7997 h 19998"/>
                <a:gd name="connsiteX1" fmla="*/ 18157 w 19998"/>
                <a:gd name="connsiteY1" fmla="*/ 8319 h 19998"/>
                <a:gd name="connsiteX2" fmla="*/ 18409 w 19998"/>
                <a:gd name="connsiteY2" fmla="*/ 8281 h 19998"/>
                <a:gd name="connsiteX3" fmla="*/ 18261 w 19998"/>
                <a:gd name="connsiteY3" fmla="*/ 8457 h 19998"/>
                <a:gd name="connsiteX4" fmla="*/ 17954 w 19998"/>
                <a:gd name="connsiteY4" fmla="*/ 8948 h 19998"/>
                <a:gd name="connsiteX5" fmla="*/ 17602 w 19998"/>
                <a:gd name="connsiteY5" fmla="*/ 9233 h 19998"/>
                <a:gd name="connsiteX6" fmla="*/ 17502 w 19998"/>
                <a:gd name="connsiteY6" fmla="*/ 9336 h 19998"/>
                <a:gd name="connsiteX7" fmla="*/ 17545 w 19998"/>
                <a:gd name="connsiteY7" fmla="*/ 9644 h 19998"/>
                <a:gd name="connsiteX8" fmla="*/ 17561 w 19998"/>
                <a:gd name="connsiteY8" fmla="*/ 9644 h 19998"/>
                <a:gd name="connsiteX9" fmla="*/ 17023 w 19998"/>
                <a:gd name="connsiteY9" fmla="*/ 10152 h 19998"/>
                <a:gd name="connsiteX10" fmla="*/ 17149 w 19998"/>
                <a:gd name="connsiteY10" fmla="*/ 10619 h 19998"/>
                <a:gd name="connsiteX11" fmla="*/ 16842 w 19998"/>
                <a:gd name="connsiteY11" fmla="*/ 11007 h 19998"/>
                <a:gd name="connsiteX12" fmla="*/ 16964 w 19998"/>
                <a:gd name="connsiteY12" fmla="*/ 11169 h 19998"/>
                <a:gd name="connsiteX13" fmla="*/ 17276 w 19998"/>
                <a:gd name="connsiteY13" fmla="*/ 10821 h 19998"/>
                <a:gd name="connsiteX14" fmla="*/ 17414 w 19998"/>
                <a:gd name="connsiteY14" fmla="*/ 10619 h 19998"/>
                <a:gd name="connsiteX15" fmla="*/ 18157 w 19998"/>
                <a:gd name="connsiteY15" fmla="*/ 10539 h 19998"/>
                <a:gd name="connsiteX16" fmla="*/ 18157 w 19998"/>
                <a:gd name="connsiteY16" fmla="*/ 10556 h 19998"/>
                <a:gd name="connsiteX17" fmla="*/ 18240 w 19998"/>
                <a:gd name="connsiteY17" fmla="*/ 10758 h 19998"/>
                <a:gd name="connsiteX18" fmla="*/ 18183 w 19998"/>
                <a:gd name="connsiteY18" fmla="*/ 11106 h 19998"/>
                <a:gd name="connsiteX19" fmla="*/ 18345 w 19998"/>
                <a:gd name="connsiteY19" fmla="*/ 11127 h 19998"/>
                <a:gd name="connsiteX20" fmla="*/ 18573 w 19998"/>
                <a:gd name="connsiteY20" fmla="*/ 11451 h 19998"/>
                <a:gd name="connsiteX21" fmla="*/ 18614 w 19998"/>
                <a:gd name="connsiteY21" fmla="*/ 11571 h 19998"/>
                <a:gd name="connsiteX22" fmla="*/ 18240 w 19998"/>
                <a:gd name="connsiteY22" fmla="*/ 11839 h 19998"/>
                <a:gd name="connsiteX23" fmla="*/ 18388 w 19998"/>
                <a:gd name="connsiteY23" fmla="*/ 12144 h 19998"/>
                <a:gd name="connsiteX24" fmla="*/ 18631 w 19998"/>
                <a:gd name="connsiteY24" fmla="*/ 12548 h 19998"/>
                <a:gd name="connsiteX25" fmla="*/ 18673 w 19998"/>
                <a:gd name="connsiteY25" fmla="*/ 12548 h 19998"/>
                <a:gd name="connsiteX26" fmla="*/ 18695 w 19998"/>
                <a:gd name="connsiteY26" fmla="*/ 12574 h 19998"/>
                <a:gd name="connsiteX27" fmla="*/ 18900 w 19998"/>
                <a:gd name="connsiteY27" fmla="*/ 12734 h 19998"/>
                <a:gd name="connsiteX28" fmla="*/ 18843 w 19998"/>
                <a:gd name="connsiteY28" fmla="*/ 12920 h 19998"/>
                <a:gd name="connsiteX29" fmla="*/ 18804 w 19998"/>
                <a:gd name="connsiteY29" fmla="*/ 12920 h 19998"/>
                <a:gd name="connsiteX30" fmla="*/ 18821 w 19998"/>
                <a:gd name="connsiteY30" fmla="*/ 13098 h 19998"/>
                <a:gd name="connsiteX31" fmla="*/ 18804 w 19998"/>
                <a:gd name="connsiteY31" fmla="*/ 13098 h 19998"/>
                <a:gd name="connsiteX32" fmla="*/ 18762 w 19998"/>
                <a:gd name="connsiteY32" fmla="*/ 13178 h 19998"/>
                <a:gd name="connsiteX33" fmla="*/ 18573 w 19998"/>
                <a:gd name="connsiteY33" fmla="*/ 13221 h 19998"/>
                <a:gd name="connsiteX34" fmla="*/ 18469 w 19998"/>
                <a:gd name="connsiteY34" fmla="*/ 13300 h 19998"/>
                <a:gd name="connsiteX35" fmla="*/ 18469 w 19998"/>
                <a:gd name="connsiteY35" fmla="*/ 13364 h 19998"/>
                <a:gd name="connsiteX36" fmla="*/ 18119 w 19998"/>
                <a:gd name="connsiteY36" fmla="*/ 13387 h 19998"/>
                <a:gd name="connsiteX37" fmla="*/ 18035 w 19998"/>
                <a:gd name="connsiteY37" fmla="*/ 13444 h 19998"/>
                <a:gd name="connsiteX38" fmla="*/ 18240 w 19998"/>
                <a:gd name="connsiteY38" fmla="*/ 13669 h 19998"/>
                <a:gd name="connsiteX39" fmla="*/ 18261 w 19998"/>
                <a:gd name="connsiteY39" fmla="*/ 13914 h 19998"/>
                <a:gd name="connsiteX40" fmla="*/ 18552 w 19998"/>
                <a:gd name="connsiteY40" fmla="*/ 14034 h 19998"/>
                <a:gd name="connsiteX41" fmla="*/ 18714 w 19998"/>
                <a:gd name="connsiteY41" fmla="*/ 14074 h 19998"/>
                <a:gd name="connsiteX42" fmla="*/ 18843 w 19998"/>
                <a:gd name="connsiteY42" fmla="*/ 14403 h 19998"/>
                <a:gd name="connsiteX43" fmla="*/ 18657 w 19998"/>
                <a:gd name="connsiteY43" fmla="*/ 14421 h 19998"/>
                <a:gd name="connsiteX44" fmla="*/ 18492 w 19998"/>
                <a:gd name="connsiteY44" fmla="*/ 14809 h 19998"/>
                <a:gd name="connsiteX45" fmla="*/ 18657 w 19998"/>
                <a:gd name="connsiteY45" fmla="*/ 14995 h 19998"/>
                <a:gd name="connsiteX46" fmla="*/ 18573 w 19998"/>
                <a:gd name="connsiteY46" fmla="*/ 15011 h 19998"/>
                <a:gd name="connsiteX47" fmla="*/ 18573 w 19998"/>
                <a:gd name="connsiteY47" fmla="*/ 15131 h 19998"/>
                <a:gd name="connsiteX48" fmla="*/ 18804 w 19998"/>
                <a:gd name="connsiteY48" fmla="*/ 15422 h 19998"/>
                <a:gd name="connsiteX49" fmla="*/ 18821 w 19998"/>
                <a:gd name="connsiteY49" fmla="*/ 15422 h 19998"/>
                <a:gd name="connsiteX50" fmla="*/ 18843 w 19998"/>
                <a:gd name="connsiteY50" fmla="*/ 15439 h 19998"/>
                <a:gd name="connsiteX51" fmla="*/ 19090 w 19998"/>
                <a:gd name="connsiteY51" fmla="*/ 15479 h 19998"/>
                <a:gd name="connsiteX52" fmla="*/ 19152 w 19998"/>
                <a:gd name="connsiteY52" fmla="*/ 15542 h 19998"/>
                <a:gd name="connsiteX53" fmla="*/ 19169 w 19998"/>
                <a:gd name="connsiteY53" fmla="*/ 15542 h 19998"/>
                <a:gd name="connsiteX54" fmla="*/ 19500 w 19998"/>
                <a:gd name="connsiteY54" fmla="*/ 15641 h 19998"/>
                <a:gd name="connsiteX55" fmla="*/ 19500 w 19998"/>
                <a:gd name="connsiteY55" fmla="*/ 15624 h 19998"/>
                <a:gd name="connsiteX56" fmla="*/ 19833 w 19998"/>
                <a:gd name="connsiteY56" fmla="*/ 15519 h 19998"/>
                <a:gd name="connsiteX57" fmla="*/ 19833 w 19998"/>
                <a:gd name="connsiteY57" fmla="*/ 15479 h 19998"/>
                <a:gd name="connsiteX58" fmla="*/ 19914 w 19998"/>
                <a:gd name="connsiteY58" fmla="*/ 15479 h 19998"/>
                <a:gd name="connsiteX59" fmla="*/ 19890 w 19998"/>
                <a:gd name="connsiteY59" fmla="*/ 15624 h 19998"/>
                <a:gd name="connsiteX60" fmla="*/ 19971 w 19998"/>
                <a:gd name="connsiteY60" fmla="*/ 15784 h 19998"/>
                <a:gd name="connsiteX61" fmla="*/ 19890 w 19998"/>
                <a:gd name="connsiteY61" fmla="*/ 15824 h 19998"/>
                <a:gd name="connsiteX62" fmla="*/ 19686 w 19998"/>
                <a:gd name="connsiteY62" fmla="*/ 16358 h 19998"/>
                <a:gd name="connsiteX63" fmla="*/ 19712 w 19998"/>
                <a:gd name="connsiteY63" fmla="*/ 16395 h 19998"/>
                <a:gd name="connsiteX64" fmla="*/ 19645 w 19998"/>
                <a:gd name="connsiteY64" fmla="*/ 16477 h 19998"/>
                <a:gd name="connsiteX65" fmla="*/ 19605 w 19998"/>
                <a:gd name="connsiteY65" fmla="*/ 16454 h 19998"/>
                <a:gd name="connsiteX66" fmla="*/ 19459 w 19998"/>
                <a:gd name="connsiteY66" fmla="*/ 16557 h 19998"/>
                <a:gd name="connsiteX67" fmla="*/ 19443 w 19998"/>
                <a:gd name="connsiteY67" fmla="*/ 16557 h 19998"/>
                <a:gd name="connsiteX68" fmla="*/ 19400 w 19998"/>
                <a:gd name="connsiteY68" fmla="*/ 16600 h 19998"/>
                <a:gd name="connsiteX69" fmla="*/ 19417 w 19998"/>
                <a:gd name="connsiteY69" fmla="*/ 16640 h 19998"/>
                <a:gd name="connsiteX70" fmla="*/ 19400 w 19998"/>
                <a:gd name="connsiteY70" fmla="*/ 16656 h 19998"/>
                <a:gd name="connsiteX71" fmla="*/ 19376 w 19998"/>
                <a:gd name="connsiteY71" fmla="*/ 16600 h 19998"/>
                <a:gd name="connsiteX72" fmla="*/ 19333 w 19998"/>
                <a:gd name="connsiteY72" fmla="*/ 16640 h 19998"/>
                <a:gd name="connsiteX73" fmla="*/ 19317 w 19998"/>
                <a:gd name="connsiteY73" fmla="*/ 16618 h 19998"/>
                <a:gd name="connsiteX74" fmla="*/ 19064 w 19998"/>
                <a:gd name="connsiteY74" fmla="*/ 16905 h 19998"/>
                <a:gd name="connsiteX75" fmla="*/ 19107 w 19998"/>
                <a:gd name="connsiteY75" fmla="*/ 16964 h 19998"/>
                <a:gd name="connsiteX76" fmla="*/ 19064 w 19998"/>
                <a:gd name="connsiteY76" fmla="*/ 16987 h 19998"/>
                <a:gd name="connsiteX77" fmla="*/ 19047 w 19998"/>
                <a:gd name="connsiteY77" fmla="*/ 16922 h 19998"/>
                <a:gd name="connsiteX78" fmla="*/ 18926 w 19998"/>
                <a:gd name="connsiteY78" fmla="*/ 17004 h 19998"/>
                <a:gd name="connsiteX79" fmla="*/ 18900 w 19998"/>
                <a:gd name="connsiteY79" fmla="*/ 16987 h 19998"/>
                <a:gd name="connsiteX80" fmla="*/ 18762 w 19998"/>
                <a:gd name="connsiteY80" fmla="*/ 17067 h 19998"/>
                <a:gd name="connsiteX81" fmla="*/ 18804 w 19998"/>
                <a:gd name="connsiteY81" fmla="*/ 17084 h 19998"/>
                <a:gd name="connsiteX82" fmla="*/ 18778 w 19998"/>
                <a:gd name="connsiteY82" fmla="*/ 17150 h 19998"/>
                <a:gd name="connsiteX83" fmla="*/ 18738 w 19998"/>
                <a:gd name="connsiteY83" fmla="*/ 17150 h 19998"/>
                <a:gd name="connsiteX84" fmla="*/ 18695 w 19998"/>
                <a:gd name="connsiteY84" fmla="*/ 17269 h 19998"/>
                <a:gd name="connsiteX85" fmla="*/ 18657 w 19998"/>
                <a:gd name="connsiteY85" fmla="*/ 17269 h 19998"/>
                <a:gd name="connsiteX86" fmla="*/ 18631 w 19998"/>
                <a:gd name="connsiteY86" fmla="*/ 17269 h 19998"/>
                <a:gd name="connsiteX87" fmla="*/ 18631 w 19998"/>
                <a:gd name="connsiteY87" fmla="*/ 17312 h 19998"/>
                <a:gd name="connsiteX88" fmla="*/ 18452 w 19998"/>
                <a:gd name="connsiteY88" fmla="*/ 17312 h 19998"/>
                <a:gd name="connsiteX89" fmla="*/ 18200 w 19998"/>
                <a:gd name="connsiteY89" fmla="*/ 17655 h 19998"/>
                <a:gd name="connsiteX90" fmla="*/ 18200 w 19998"/>
                <a:gd name="connsiteY90" fmla="*/ 17674 h 19998"/>
                <a:gd name="connsiteX91" fmla="*/ 18345 w 19998"/>
                <a:gd name="connsiteY91" fmla="*/ 17655 h 19998"/>
                <a:gd name="connsiteX92" fmla="*/ 18345 w 19998"/>
                <a:gd name="connsiteY92" fmla="*/ 17634 h 19998"/>
                <a:gd name="connsiteX93" fmla="*/ 18388 w 19998"/>
                <a:gd name="connsiteY93" fmla="*/ 17655 h 19998"/>
                <a:gd name="connsiteX94" fmla="*/ 18345 w 19998"/>
                <a:gd name="connsiteY94" fmla="*/ 17779 h 19998"/>
                <a:gd name="connsiteX95" fmla="*/ 18369 w 19998"/>
                <a:gd name="connsiteY95" fmla="*/ 17796 h 19998"/>
                <a:gd name="connsiteX96" fmla="*/ 18369 w 19998"/>
                <a:gd name="connsiteY96" fmla="*/ 17817 h 19998"/>
                <a:gd name="connsiteX97" fmla="*/ 18304 w 19998"/>
                <a:gd name="connsiteY97" fmla="*/ 17843 h 19998"/>
                <a:gd name="connsiteX98" fmla="*/ 18304 w 19998"/>
                <a:gd name="connsiteY98" fmla="*/ 17883 h 19998"/>
                <a:gd name="connsiteX99" fmla="*/ 18261 w 19998"/>
                <a:gd name="connsiteY99" fmla="*/ 17899 h 19998"/>
                <a:gd name="connsiteX100" fmla="*/ 18157 w 19998"/>
                <a:gd name="connsiteY100" fmla="*/ 17859 h 19998"/>
                <a:gd name="connsiteX101" fmla="*/ 17830 w 19998"/>
                <a:gd name="connsiteY101" fmla="*/ 18003 h 19998"/>
                <a:gd name="connsiteX102" fmla="*/ 17830 w 19998"/>
                <a:gd name="connsiteY102" fmla="*/ 18101 h 19998"/>
                <a:gd name="connsiteX103" fmla="*/ 17561 w 19998"/>
                <a:gd name="connsiteY103" fmla="*/ 18045 h 19998"/>
                <a:gd name="connsiteX104" fmla="*/ 17502 w 19998"/>
                <a:gd name="connsiteY104" fmla="*/ 18223 h 19998"/>
                <a:gd name="connsiteX105" fmla="*/ 17518 w 19998"/>
                <a:gd name="connsiteY105" fmla="*/ 18223 h 19998"/>
                <a:gd name="connsiteX106" fmla="*/ 17480 w 19998"/>
                <a:gd name="connsiteY106" fmla="*/ 18247 h 19998"/>
                <a:gd name="connsiteX107" fmla="*/ 17397 w 19998"/>
                <a:gd name="connsiteY107" fmla="*/ 18247 h 19998"/>
                <a:gd name="connsiteX108" fmla="*/ 17373 w 19998"/>
                <a:gd name="connsiteY108" fmla="*/ 18223 h 19998"/>
                <a:gd name="connsiteX109" fmla="*/ 17454 w 19998"/>
                <a:gd name="connsiteY109" fmla="*/ 18207 h 19998"/>
                <a:gd name="connsiteX110" fmla="*/ 17397 w 19998"/>
                <a:gd name="connsiteY110" fmla="*/ 18125 h 19998"/>
                <a:gd name="connsiteX111" fmla="*/ 17249 w 19998"/>
                <a:gd name="connsiteY111" fmla="*/ 18125 h 19998"/>
                <a:gd name="connsiteX112" fmla="*/ 17249 w 19998"/>
                <a:gd name="connsiteY112" fmla="*/ 18101 h 19998"/>
                <a:gd name="connsiteX113" fmla="*/ 17111 w 19998"/>
                <a:gd name="connsiteY113" fmla="*/ 18082 h 19998"/>
                <a:gd name="connsiteX114" fmla="*/ 17111 w 19998"/>
                <a:gd name="connsiteY114" fmla="*/ 18061 h 19998"/>
                <a:gd name="connsiteX115" fmla="*/ 17023 w 19998"/>
                <a:gd name="connsiteY115" fmla="*/ 18061 h 19998"/>
                <a:gd name="connsiteX116" fmla="*/ 17023 w 19998"/>
                <a:gd name="connsiteY116" fmla="*/ 18082 h 19998"/>
                <a:gd name="connsiteX117" fmla="*/ 17068 w 19998"/>
                <a:gd name="connsiteY117" fmla="*/ 18101 h 19998"/>
                <a:gd name="connsiteX118" fmla="*/ 17068 w 19998"/>
                <a:gd name="connsiteY118" fmla="*/ 18144 h 19998"/>
                <a:gd name="connsiteX119" fmla="*/ 17149 w 19998"/>
                <a:gd name="connsiteY119" fmla="*/ 18165 h 19998"/>
                <a:gd name="connsiteX120" fmla="*/ 17068 w 19998"/>
                <a:gd name="connsiteY120" fmla="*/ 18181 h 19998"/>
                <a:gd name="connsiteX121" fmla="*/ 17023 w 19998"/>
                <a:gd name="connsiteY121" fmla="*/ 18165 h 19998"/>
                <a:gd name="connsiteX122" fmla="*/ 16980 w 19998"/>
                <a:gd name="connsiteY122" fmla="*/ 18223 h 19998"/>
                <a:gd name="connsiteX123" fmla="*/ 16880 w 19998"/>
                <a:gd name="connsiteY123" fmla="*/ 18181 h 19998"/>
                <a:gd name="connsiteX124" fmla="*/ 16899 w 19998"/>
                <a:gd name="connsiteY124" fmla="*/ 18082 h 19998"/>
                <a:gd name="connsiteX125" fmla="*/ 16842 w 19998"/>
                <a:gd name="connsiteY125" fmla="*/ 18061 h 19998"/>
                <a:gd name="connsiteX126" fmla="*/ 16842 w 19998"/>
                <a:gd name="connsiteY126" fmla="*/ 18045 h 19998"/>
                <a:gd name="connsiteX127" fmla="*/ 16678 w 19998"/>
                <a:gd name="connsiteY127" fmla="*/ 17981 h 19998"/>
                <a:gd name="connsiteX128" fmla="*/ 16694 w 19998"/>
                <a:gd name="connsiteY128" fmla="*/ 17963 h 19998"/>
                <a:gd name="connsiteX129" fmla="*/ 16694 w 19998"/>
                <a:gd name="connsiteY129" fmla="*/ 17941 h 19998"/>
                <a:gd name="connsiteX130" fmla="*/ 16654 w 19998"/>
                <a:gd name="connsiteY130" fmla="*/ 17941 h 19998"/>
                <a:gd name="connsiteX131" fmla="*/ 16573 w 19998"/>
                <a:gd name="connsiteY131" fmla="*/ 17941 h 19998"/>
                <a:gd name="connsiteX132" fmla="*/ 16547 w 19998"/>
                <a:gd name="connsiteY132" fmla="*/ 17981 h 19998"/>
                <a:gd name="connsiteX133" fmla="*/ 16425 w 19998"/>
                <a:gd name="connsiteY133" fmla="*/ 17883 h 19998"/>
                <a:gd name="connsiteX134" fmla="*/ 16073 w 19998"/>
                <a:gd name="connsiteY134" fmla="*/ 17899 h 19998"/>
                <a:gd name="connsiteX135" fmla="*/ 16073 w 19998"/>
                <a:gd name="connsiteY135" fmla="*/ 17883 h 19998"/>
                <a:gd name="connsiteX136" fmla="*/ 16137 w 19998"/>
                <a:gd name="connsiteY136" fmla="*/ 17753 h 19998"/>
                <a:gd name="connsiteX137" fmla="*/ 16097 w 19998"/>
                <a:gd name="connsiteY137" fmla="*/ 17714 h 19998"/>
                <a:gd name="connsiteX138" fmla="*/ 16016 w 19998"/>
                <a:gd name="connsiteY138" fmla="*/ 17551 h 19998"/>
                <a:gd name="connsiteX139" fmla="*/ 15539 w 19998"/>
                <a:gd name="connsiteY139" fmla="*/ 17594 h 19998"/>
                <a:gd name="connsiteX140" fmla="*/ 15499 w 19998"/>
                <a:gd name="connsiteY140" fmla="*/ 17514 h 19998"/>
                <a:gd name="connsiteX141" fmla="*/ 15704 w 19998"/>
                <a:gd name="connsiteY141" fmla="*/ 17453 h 19998"/>
                <a:gd name="connsiteX142" fmla="*/ 15704 w 19998"/>
                <a:gd name="connsiteY142" fmla="*/ 17472 h 19998"/>
                <a:gd name="connsiteX143" fmla="*/ 15868 w 19998"/>
                <a:gd name="connsiteY143" fmla="*/ 17286 h 19998"/>
                <a:gd name="connsiteX144" fmla="*/ 15556 w 19998"/>
                <a:gd name="connsiteY144" fmla="*/ 17187 h 19998"/>
                <a:gd name="connsiteX145" fmla="*/ 15518 w 19998"/>
                <a:gd name="connsiteY145" fmla="*/ 17312 h 19998"/>
                <a:gd name="connsiteX146" fmla="*/ 15582 w 19998"/>
                <a:gd name="connsiteY146" fmla="*/ 17312 h 19998"/>
                <a:gd name="connsiteX147" fmla="*/ 15599 w 19998"/>
                <a:gd name="connsiteY147" fmla="*/ 17472 h 19998"/>
                <a:gd name="connsiteX148" fmla="*/ 15475 w 19998"/>
                <a:gd name="connsiteY148" fmla="*/ 17495 h 19998"/>
                <a:gd name="connsiteX149" fmla="*/ 15370 w 19998"/>
                <a:gd name="connsiteY149" fmla="*/ 17415 h 19998"/>
                <a:gd name="connsiteX150" fmla="*/ 15249 w 19998"/>
                <a:gd name="connsiteY150" fmla="*/ 17535 h 19998"/>
                <a:gd name="connsiteX151" fmla="*/ 15313 w 19998"/>
                <a:gd name="connsiteY151" fmla="*/ 17577 h 19998"/>
                <a:gd name="connsiteX152" fmla="*/ 15230 w 19998"/>
                <a:gd name="connsiteY152" fmla="*/ 17655 h 19998"/>
                <a:gd name="connsiteX153" fmla="*/ 14937 w 19998"/>
                <a:gd name="connsiteY153" fmla="*/ 17617 h 19998"/>
                <a:gd name="connsiteX154" fmla="*/ 14918 w 19998"/>
                <a:gd name="connsiteY154" fmla="*/ 17495 h 19998"/>
                <a:gd name="connsiteX155" fmla="*/ 14856 w 19998"/>
                <a:gd name="connsiteY155" fmla="*/ 17495 h 19998"/>
                <a:gd name="connsiteX156" fmla="*/ 14775 w 19998"/>
                <a:gd name="connsiteY156" fmla="*/ 17577 h 19998"/>
                <a:gd name="connsiteX157" fmla="*/ 14199 w 19998"/>
                <a:gd name="connsiteY157" fmla="*/ 17389 h 19998"/>
                <a:gd name="connsiteX158" fmla="*/ 14053 w 19998"/>
                <a:gd name="connsiteY158" fmla="*/ 17248 h 19998"/>
                <a:gd name="connsiteX159" fmla="*/ 12524 w 19998"/>
                <a:gd name="connsiteY159" fmla="*/ 17981 h 19998"/>
                <a:gd name="connsiteX160" fmla="*/ 12279 w 19998"/>
                <a:gd name="connsiteY160" fmla="*/ 18327 h 19998"/>
                <a:gd name="connsiteX161" fmla="*/ 12196 w 19998"/>
                <a:gd name="connsiteY161" fmla="*/ 18592 h 19998"/>
                <a:gd name="connsiteX162" fmla="*/ 12158 w 19998"/>
                <a:gd name="connsiteY162" fmla="*/ 18571 h 19998"/>
                <a:gd name="connsiteX163" fmla="*/ 12115 w 19998"/>
                <a:gd name="connsiteY163" fmla="*/ 18550 h 19998"/>
                <a:gd name="connsiteX164" fmla="*/ 12196 w 19998"/>
                <a:gd name="connsiteY164" fmla="*/ 18837 h 19998"/>
                <a:gd name="connsiteX165" fmla="*/ 12255 w 19998"/>
                <a:gd name="connsiteY165" fmla="*/ 19528 h 19998"/>
                <a:gd name="connsiteX166" fmla="*/ 12360 w 19998"/>
                <a:gd name="connsiteY166" fmla="*/ 19650 h 19998"/>
                <a:gd name="connsiteX167" fmla="*/ 12443 w 19998"/>
                <a:gd name="connsiteY167" fmla="*/ 19749 h 19998"/>
                <a:gd name="connsiteX168" fmla="*/ 12279 w 19998"/>
                <a:gd name="connsiteY168" fmla="*/ 19772 h 19998"/>
                <a:gd name="connsiteX169" fmla="*/ 12215 w 19998"/>
                <a:gd name="connsiteY169" fmla="*/ 19669 h 19998"/>
                <a:gd name="connsiteX170" fmla="*/ 12158 w 19998"/>
                <a:gd name="connsiteY170" fmla="*/ 19690 h 19998"/>
                <a:gd name="connsiteX171" fmla="*/ 12010 w 19998"/>
                <a:gd name="connsiteY171" fmla="*/ 19669 h 19998"/>
                <a:gd name="connsiteX172" fmla="*/ 12010 w 19998"/>
                <a:gd name="connsiteY172" fmla="*/ 19706 h 19998"/>
                <a:gd name="connsiteX173" fmla="*/ 11927 w 19998"/>
                <a:gd name="connsiteY173" fmla="*/ 19690 h 19998"/>
                <a:gd name="connsiteX174" fmla="*/ 11741 w 19998"/>
                <a:gd name="connsiteY174" fmla="*/ 19810 h 19998"/>
                <a:gd name="connsiteX175" fmla="*/ 11577 w 19998"/>
                <a:gd name="connsiteY175" fmla="*/ 19810 h 19998"/>
                <a:gd name="connsiteX176" fmla="*/ 11577 w 19998"/>
                <a:gd name="connsiteY176" fmla="*/ 19875 h 19998"/>
                <a:gd name="connsiteX177" fmla="*/ 11388 w 19998"/>
                <a:gd name="connsiteY177" fmla="*/ 19934 h 19998"/>
                <a:gd name="connsiteX178" fmla="*/ 11348 w 19998"/>
                <a:gd name="connsiteY178" fmla="*/ 19998 h 19998"/>
                <a:gd name="connsiteX179" fmla="*/ 10645 w 19998"/>
                <a:gd name="connsiteY179" fmla="*/ 19810 h 19998"/>
                <a:gd name="connsiteX180" fmla="*/ 10441 w 19998"/>
                <a:gd name="connsiteY180" fmla="*/ 19955 h 19998"/>
                <a:gd name="connsiteX181" fmla="*/ 10295 w 19998"/>
                <a:gd name="connsiteY181" fmla="*/ 19732 h 19998"/>
                <a:gd name="connsiteX182" fmla="*/ 9964 w 19998"/>
                <a:gd name="connsiteY182" fmla="*/ 19626 h 19998"/>
                <a:gd name="connsiteX183" fmla="*/ 9990 w 19998"/>
                <a:gd name="connsiteY183" fmla="*/ 19467 h 19998"/>
                <a:gd name="connsiteX184" fmla="*/ 9533 w 19998"/>
                <a:gd name="connsiteY184" fmla="*/ 19262 h 19998"/>
                <a:gd name="connsiteX185" fmla="*/ 9452 w 19998"/>
                <a:gd name="connsiteY185" fmla="*/ 19368 h 19998"/>
                <a:gd name="connsiteX186" fmla="*/ 9288 w 19998"/>
                <a:gd name="connsiteY186" fmla="*/ 19076 h 19998"/>
                <a:gd name="connsiteX187" fmla="*/ 8935 w 19998"/>
                <a:gd name="connsiteY187" fmla="*/ 19076 h 19998"/>
                <a:gd name="connsiteX188" fmla="*/ 8478 w 19998"/>
                <a:gd name="connsiteY188" fmla="*/ 18837 h 19998"/>
                <a:gd name="connsiteX189" fmla="*/ 8357 w 19998"/>
                <a:gd name="connsiteY189" fmla="*/ 18820 h 19998"/>
                <a:gd name="connsiteX190" fmla="*/ 8169 w 19998"/>
                <a:gd name="connsiteY190" fmla="*/ 18773 h 19998"/>
                <a:gd name="connsiteX191" fmla="*/ 8128 w 19998"/>
                <a:gd name="connsiteY191" fmla="*/ 18820 h 19998"/>
                <a:gd name="connsiteX192" fmla="*/ 8128 w 19998"/>
                <a:gd name="connsiteY192" fmla="*/ 18957 h 19998"/>
                <a:gd name="connsiteX193" fmla="*/ 8150 w 19998"/>
                <a:gd name="connsiteY193" fmla="*/ 19142 h 19998"/>
                <a:gd name="connsiteX194" fmla="*/ 8007 w 19998"/>
                <a:gd name="connsiteY194" fmla="*/ 19119 h 19998"/>
                <a:gd name="connsiteX195" fmla="*/ 7676 w 19998"/>
                <a:gd name="connsiteY195" fmla="*/ 19119 h 19998"/>
                <a:gd name="connsiteX196" fmla="*/ 7511 w 19998"/>
                <a:gd name="connsiteY196" fmla="*/ 19159 h 19998"/>
                <a:gd name="connsiteX197" fmla="*/ 6892 w 19998"/>
                <a:gd name="connsiteY197" fmla="*/ 19102 h 19998"/>
                <a:gd name="connsiteX198" fmla="*/ 6730 w 19998"/>
                <a:gd name="connsiteY198" fmla="*/ 18877 h 19998"/>
                <a:gd name="connsiteX199" fmla="*/ 6599 w 19998"/>
                <a:gd name="connsiteY199" fmla="*/ 18837 h 19998"/>
                <a:gd name="connsiteX200" fmla="*/ 6478 w 19998"/>
                <a:gd name="connsiteY200" fmla="*/ 18731 h 19998"/>
                <a:gd name="connsiteX201" fmla="*/ 6254 w 19998"/>
                <a:gd name="connsiteY201" fmla="*/ 18858 h 19998"/>
                <a:gd name="connsiteX202" fmla="*/ 6149 w 19998"/>
                <a:gd name="connsiteY202" fmla="*/ 18773 h 19998"/>
                <a:gd name="connsiteX203" fmla="*/ 6066 w 19998"/>
                <a:gd name="connsiteY203" fmla="*/ 18877 h 19998"/>
                <a:gd name="connsiteX204" fmla="*/ 5861 w 19998"/>
                <a:gd name="connsiteY204" fmla="*/ 18632 h 19998"/>
                <a:gd name="connsiteX205" fmla="*/ 5732 w 19998"/>
                <a:gd name="connsiteY205" fmla="*/ 18447 h 19998"/>
                <a:gd name="connsiteX206" fmla="*/ 5075 w 19998"/>
                <a:gd name="connsiteY206" fmla="*/ 18310 h 19998"/>
                <a:gd name="connsiteX207" fmla="*/ 4806 w 19998"/>
                <a:gd name="connsiteY207" fmla="*/ 18165 h 19998"/>
                <a:gd name="connsiteX208" fmla="*/ 4725 w 19998"/>
                <a:gd name="connsiteY208" fmla="*/ 18247 h 19998"/>
                <a:gd name="connsiteX209" fmla="*/ 4515 w 19998"/>
                <a:gd name="connsiteY209" fmla="*/ 18101 h 19998"/>
                <a:gd name="connsiteX210" fmla="*/ 4281 w 19998"/>
                <a:gd name="connsiteY210" fmla="*/ 17879 h 19998"/>
                <a:gd name="connsiteX211" fmla="*/ 4103 w 19998"/>
                <a:gd name="connsiteY211" fmla="*/ 17617 h 19998"/>
                <a:gd name="connsiteX212" fmla="*/ 4063 w 19998"/>
                <a:gd name="connsiteY212" fmla="*/ 17495 h 19998"/>
                <a:gd name="connsiteX213" fmla="*/ 4251 w 19998"/>
                <a:gd name="connsiteY213" fmla="*/ 17389 h 19998"/>
                <a:gd name="connsiteX214" fmla="*/ 4499 w 19998"/>
                <a:gd name="connsiteY214" fmla="*/ 17084 h 19998"/>
                <a:gd name="connsiteX215" fmla="*/ 5037 w 19998"/>
                <a:gd name="connsiteY215" fmla="*/ 14969 h 19998"/>
                <a:gd name="connsiteX216" fmla="*/ 5011 w 19998"/>
                <a:gd name="connsiteY216" fmla="*/ 14767 h 19998"/>
                <a:gd name="connsiteX217" fmla="*/ 5218 w 19998"/>
                <a:gd name="connsiteY217" fmla="*/ 14525 h 19998"/>
                <a:gd name="connsiteX218" fmla="*/ 5427 w 19998"/>
                <a:gd name="connsiteY218" fmla="*/ 14583 h 19998"/>
                <a:gd name="connsiteX219" fmla="*/ 5444 w 19998"/>
                <a:gd name="connsiteY219" fmla="*/ 14525 h 19998"/>
                <a:gd name="connsiteX220" fmla="*/ 5387 w 19998"/>
                <a:gd name="connsiteY220" fmla="*/ 14464 h 19998"/>
                <a:gd name="connsiteX221" fmla="*/ 5427 w 19998"/>
                <a:gd name="connsiteY221" fmla="*/ 14485 h 19998"/>
                <a:gd name="connsiteX222" fmla="*/ 5427 w 19998"/>
                <a:gd name="connsiteY222" fmla="*/ 14464 h 19998"/>
                <a:gd name="connsiteX223" fmla="*/ 5218 w 19998"/>
                <a:gd name="connsiteY223" fmla="*/ 14318 h 19998"/>
                <a:gd name="connsiteX224" fmla="*/ 5075 w 19998"/>
                <a:gd name="connsiteY224" fmla="*/ 14647 h 19998"/>
                <a:gd name="connsiteX225" fmla="*/ 5037 w 19998"/>
                <a:gd name="connsiteY225" fmla="*/ 14623 h 19998"/>
                <a:gd name="connsiteX226" fmla="*/ 5427 w 19998"/>
                <a:gd name="connsiteY226" fmla="*/ 12509 h 19998"/>
                <a:gd name="connsiteX227" fmla="*/ 5470 w 19998"/>
                <a:gd name="connsiteY227" fmla="*/ 12492 h 19998"/>
                <a:gd name="connsiteX228" fmla="*/ 5511 w 19998"/>
                <a:gd name="connsiteY228" fmla="*/ 12548 h 19998"/>
                <a:gd name="connsiteX229" fmla="*/ 5961 w 19998"/>
                <a:gd name="connsiteY229" fmla="*/ 13284 h 19998"/>
                <a:gd name="connsiteX230" fmla="*/ 6352 w 19998"/>
                <a:gd name="connsiteY230" fmla="*/ 14017 h 19998"/>
                <a:gd name="connsiteX231" fmla="*/ 6352 w 19998"/>
                <a:gd name="connsiteY231" fmla="*/ 13808 h 19998"/>
                <a:gd name="connsiteX232" fmla="*/ 6001 w 19998"/>
                <a:gd name="connsiteY232" fmla="*/ 13058 h 19998"/>
                <a:gd name="connsiteX233" fmla="*/ 5675 w 19998"/>
                <a:gd name="connsiteY233" fmla="*/ 12532 h 19998"/>
                <a:gd name="connsiteX234" fmla="*/ 5551 w 19998"/>
                <a:gd name="connsiteY234" fmla="*/ 12410 h 19998"/>
                <a:gd name="connsiteX235" fmla="*/ 5258 w 19998"/>
                <a:gd name="connsiteY235" fmla="*/ 12227 h 19998"/>
                <a:gd name="connsiteX236" fmla="*/ 5242 w 19998"/>
                <a:gd name="connsiteY236" fmla="*/ 12243 h 19998"/>
                <a:gd name="connsiteX237" fmla="*/ 5175 w 19998"/>
                <a:gd name="connsiteY237" fmla="*/ 11961 h 19998"/>
                <a:gd name="connsiteX238" fmla="*/ 5363 w 19998"/>
                <a:gd name="connsiteY238" fmla="*/ 11961 h 19998"/>
                <a:gd name="connsiteX239" fmla="*/ 5487 w 19998"/>
                <a:gd name="connsiteY239" fmla="*/ 11653 h 19998"/>
                <a:gd name="connsiteX240" fmla="*/ 5470 w 19998"/>
                <a:gd name="connsiteY240" fmla="*/ 11653 h 19998"/>
                <a:gd name="connsiteX241" fmla="*/ 5470 w 19998"/>
                <a:gd name="connsiteY241" fmla="*/ 11637 h 19998"/>
                <a:gd name="connsiteX242" fmla="*/ 5444 w 19998"/>
                <a:gd name="connsiteY242" fmla="*/ 11268 h 19998"/>
                <a:gd name="connsiteX243" fmla="*/ 5339 w 19998"/>
                <a:gd name="connsiteY243" fmla="*/ 11146 h 19998"/>
                <a:gd name="connsiteX244" fmla="*/ 5251 w 19998"/>
                <a:gd name="connsiteY244" fmla="*/ 10849 h 19998"/>
                <a:gd name="connsiteX245" fmla="*/ 4784 w 19998"/>
                <a:gd name="connsiteY245" fmla="*/ 10539 h 19998"/>
                <a:gd name="connsiteX246" fmla="*/ 4603 w 19998"/>
                <a:gd name="connsiteY246" fmla="*/ 10497 h 19998"/>
                <a:gd name="connsiteX247" fmla="*/ 4620 w 19998"/>
                <a:gd name="connsiteY247" fmla="*/ 10476 h 19998"/>
                <a:gd name="connsiteX248" fmla="*/ 3877 w 19998"/>
                <a:gd name="connsiteY248" fmla="*/ 9395 h 19998"/>
                <a:gd name="connsiteX249" fmla="*/ 3941 w 19998"/>
                <a:gd name="connsiteY249" fmla="*/ 9353 h 19998"/>
                <a:gd name="connsiteX250" fmla="*/ 3918 w 19998"/>
                <a:gd name="connsiteY250" fmla="*/ 9353 h 19998"/>
                <a:gd name="connsiteX251" fmla="*/ 4168 w 19998"/>
                <a:gd name="connsiteY251" fmla="*/ 9071 h 19998"/>
                <a:gd name="connsiteX252" fmla="*/ 3753 w 19998"/>
                <a:gd name="connsiteY252" fmla="*/ 8829 h 19998"/>
                <a:gd name="connsiteX253" fmla="*/ 3899 w 19998"/>
                <a:gd name="connsiteY253" fmla="*/ 8645 h 19998"/>
                <a:gd name="connsiteX254" fmla="*/ 3899 w 19998"/>
                <a:gd name="connsiteY254" fmla="*/ 8521 h 19998"/>
                <a:gd name="connsiteX255" fmla="*/ 4011 w 19998"/>
                <a:gd name="connsiteY255" fmla="*/ 8510 h 19998"/>
                <a:gd name="connsiteX256" fmla="*/ 3877 w 19998"/>
                <a:gd name="connsiteY256" fmla="*/ 8457 h 19998"/>
                <a:gd name="connsiteX257" fmla="*/ 3689 w 19998"/>
                <a:gd name="connsiteY257" fmla="*/ 8587 h 19998"/>
                <a:gd name="connsiteX258" fmla="*/ 3360 w 19998"/>
                <a:gd name="connsiteY258" fmla="*/ 8401 h 19998"/>
                <a:gd name="connsiteX259" fmla="*/ 3303 w 19998"/>
                <a:gd name="connsiteY259" fmla="*/ 8239 h 19998"/>
                <a:gd name="connsiteX260" fmla="*/ 3465 w 19998"/>
                <a:gd name="connsiteY260" fmla="*/ 8077 h 19998"/>
                <a:gd name="connsiteX261" fmla="*/ 3344 w 19998"/>
                <a:gd name="connsiteY261" fmla="*/ 7910 h 19998"/>
                <a:gd name="connsiteX262" fmla="*/ 2844 w 19998"/>
                <a:gd name="connsiteY262" fmla="*/ 7933 h 19998"/>
                <a:gd name="connsiteX263" fmla="*/ 3115 w 19998"/>
                <a:gd name="connsiteY263" fmla="*/ 7651 h 19998"/>
                <a:gd name="connsiteX264" fmla="*/ 2477 w 19998"/>
                <a:gd name="connsiteY264" fmla="*/ 7750 h 19998"/>
                <a:gd name="connsiteX265" fmla="*/ 2477 w 19998"/>
                <a:gd name="connsiteY265" fmla="*/ 7973 h 19998"/>
                <a:gd name="connsiteX266" fmla="*/ 2127 w 19998"/>
                <a:gd name="connsiteY266" fmla="*/ 7442 h 19998"/>
                <a:gd name="connsiteX267" fmla="*/ 1831 w 19998"/>
                <a:gd name="connsiteY267" fmla="*/ 7261 h 19998"/>
                <a:gd name="connsiteX268" fmla="*/ 1260 w 19998"/>
                <a:gd name="connsiteY268" fmla="*/ 6996 h 19998"/>
                <a:gd name="connsiteX269" fmla="*/ 1276 w 19998"/>
                <a:gd name="connsiteY269" fmla="*/ 6975 h 19998"/>
                <a:gd name="connsiteX270" fmla="*/ 1260 w 19998"/>
                <a:gd name="connsiteY270" fmla="*/ 6958 h 19998"/>
                <a:gd name="connsiteX271" fmla="*/ 1172 w 19998"/>
                <a:gd name="connsiteY271" fmla="*/ 6892 h 19998"/>
                <a:gd name="connsiteX272" fmla="*/ 886 w 19998"/>
                <a:gd name="connsiteY272" fmla="*/ 6975 h 19998"/>
                <a:gd name="connsiteX273" fmla="*/ 679 w 19998"/>
                <a:gd name="connsiteY273" fmla="*/ 7099 h 19998"/>
                <a:gd name="connsiteX274" fmla="*/ 533 w 19998"/>
                <a:gd name="connsiteY274" fmla="*/ 7078 h 19998"/>
                <a:gd name="connsiteX275" fmla="*/ 533 w 19998"/>
                <a:gd name="connsiteY275" fmla="*/ 7022 h 19998"/>
                <a:gd name="connsiteX276" fmla="*/ 574 w 19998"/>
                <a:gd name="connsiteY276" fmla="*/ 6996 h 19998"/>
                <a:gd name="connsiteX277" fmla="*/ 305 w 19998"/>
                <a:gd name="connsiteY277" fmla="*/ 6568 h 19998"/>
                <a:gd name="connsiteX278" fmla="*/ 264 w 19998"/>
                <a:gd name="connsiteY278" fmla="*/ 6594 h 19998"/>
                <a:gd name="connsiteX279" fmla="*/ 164 w 19998"/>
                <a:gd name="connsiteY279" fmla="*/ 6528 h 19998"/>
                <a:gd name="connsiteX280" fmla="*/ 0 w 19998"/>
                <a:gd name="connsiteY280" fmla="*/ 6490 h 19998"/>
                <a:gd name="connsiteX281" fmla="*/ 17 w 19998"/>
                <a:gd name="connsiteY281" fmla="*/ 6465 h 19998"/>
                <a:gd name="connsiteX282" fmla="*/ 57 w 19998"/>
                <a:gd name="connsiteY282" fmla="*/ 6465 h 19998"/>
                <a:gd name="connsiteX283" fmla="*/ 695 w 19998"/>
                <a:gd name="connsiteY283" fmla="*/ 6408 h 19998"/>
                <a:gd name="connsiteX284" fmla="*/ 760 w 19998"/>
                <a:gd name="connsiteY284" fmla="*/ 6262 h 19998"/>
                <a:gd name="connsiteX285" fmla="*/ 433 w 19998"/>
                <a:gd name="connsiteY285" fmla="*/ 6084 h 19998"/>
                <a:gd name="connsiteX286" fmla="*/ 348 w 19998"/>
                <a:gd name="connsiteY286" fmla="*/ 6204 h 19998"/>
                <a:gd name="connsiteX287" fmla="*/ 329 w 19998"/>
                <a:gd name="connsiteY287" fmla="*/ 6204 h 19998"/>
                <a:gd name="connsiteX288" fmla="*/ 305 w 19998"/>
                <a:gd name="connsiteY288" fmla="*/ 6060 h 19998"/>
                <a:gd name="connsiteX289" fmla="*/ 348 w 19998"/>
                <a:gd name="connsiteY289" fmla="*/ 6044 h 19998"/>
                <a:gd name="connsiteX290" fmla="*/ 348 w 19998"/>
                <a:gd name="connsiteY290" fmla="*/ 5997 h 19998"/>
                <a:gd name="connsiteX291" fmla="*/ 248 w 19998"/>
                <a:gd name="connsiteY291" fmla="*/ 5997 h 19998"/>
                <a:gd name="connsiteX292" fmla="*/ 221 w 19998"/>
                <a:gd name="connsiteY292" fmla="*/ 5938 h 19998"/>
                <a:gd name="connsiteX293" fmla="*/ 329 w 19998"/>
                <a:gd name="connsiteY293" fmla="*/ 5938 h 19998"/>
                <a:gd name="connsiteX294" fmla="*/ 348 w 19998"/>
                <a:gd name="connsiteY294" fmla="*/ 5818 h 19998"/>
                <a:gd name="connsiteX295" fmla="*/ 391 w 19998"/>
                <a:gd name="connsiteY295" fmla="*/ 5818 h 19998"/>
                <a:gd name="connsiteX296" fmla="*/ 369 w 19998"/>
                <a:gd name="connsiteY296" fmla="*/ 5917 h 19998"/>
                <a:gd name="connsiteX297" fmla="*/ 433 w 19998"/>
                <a:gd name="connsiteY297" fmla="*/ 5877 h 19998"/>
                <a:gd name="connsiteX298" fmla="*/ 433 w 19998"/>
                <a:gd name="connsiteY298" fmla="*/ 5898 h 19998"/>
                <a:gd name="connsiteX299" fmla="*/ 410 w 19998"/>
                <a:gd name="connsiteY299" fmla="*/ 5917 h 19998"/>
                <a:gd name="connsiteX300" fmla="*/ 555 w 19998"/>
                <a:gd name="connsiteY300" fmla="*/ 5938 h 19998"/>
                <a:gd name="connsiteX301" fmla="*/ 555 w 19998"/>
                <a:gd name="connsiteY301" fmla="*/ 5955 h 19998"/>
                <a:gd name="connsiteX302" fmla="*/ 738 w 19998"/>
                <a:gd name="connsiteY302" fmla="*/ 5938 h 19998"/>
                <a:gd name="connsiteX303" fmla="*/ 695 w 19998"/>
                <a:gd name="connsiteY303" fmla="*/ 5835 h 19998"/>
                <a:gd name="connsiteX304" fmla="*/ 655 w 19998"/>
                <a:gd name="connsiteY304" fmla="*/ 5835 h 19998"/>
                <a:gd name="connsiteX305" fmla="*/ 598 w 19998"/>
                <a:gd name="connsiteY305" fmla="*/ 5736 h 19998"/>
                <a:gd name="connsiteX306" fmla="*/ 141 w 19998"/>
                <a:gd name="connsiteY306" fmla="*/ 5778 h 19998"/>
                <a:gd name="connsiteX307" fmla="*/ 141 w 19998"/>
                <a:gd name="connsiteY307" fmla="*/ 5795 h 19998"/>
                <a:gd name="connsiteX308" fmla="*/ 17 w 19998"/>
                <a:gd name="connsiteY308" fmla="*/ 5818 h 19998"/>
                <a:gd name="connsiteX309" fmla="*/ 141 w 19998"/>
                <a:gd name="connsiteY309" fmla="*/ 5287 h 19998"/>
                <a:gd name="connsiteX310" fmla="*/ 181 w 19998"/>
                <a:gd name="connsiteY310" fmla="*/ 5268 h 19998"/>
                <a:gd name="connsiteX311" fmla="*/ 348 w 19998"/>
                <a:gd name="connsiteY311" fmla="*/ 5247 h 19998"/>
                <a:gd name="connsiteX312" fmla="*/ 450 w 19998"/>
                <a:gd name="connsiteY312" fmla="*/ 5149 h 19998"/>
                <a:gd name="connsiteX313" fmla="*/ 617 w 19998"/>
                <a:gd name="connsiteY313" fmla="*/ 5149 h 19998"/>
                <a:gd name="connsiteX314" fmla="*/ 803 w 19998"/>
                <a:gd name="connsiteY314" fmla="*/ 5085 h 19998"/>
                <a:gd name="connsiteX315" fmla="*/ 826 w 19998"/>
                <a:gd name="connsiteY315" fmla="*/ 5106 h 19998"/>
                <a:gd name="connsiteX316" fmla="*/ 803 w 19998"/>
                <a:gd name="connsiteY316" fmla="*/ 5149 h 19998"/>
                <a:gd name="connsiteX317" fmla="*/ 1276 w 19998"/>
                <a:gd name="connsiteY317" fmla="*/ 5022 h 19998"/>
                <a:gd name="connsiteX318" fmla="*/ 1276 w 19998"/>
                <a:gd name="connsiteY318" fmla="*/ 5003 h 19998"/>
                <a:gd name="connsiteX319" fmla="*/ 1276 w 19998"/>
                <a:gd name="connsiteY319" fmla="*/ 5022 h 19998"/>
                <a:gd name="connsiteX320" fmla="*/ 1298 w 19998"/>
                <a:gd name="connsiteY320" fmla="*/ 5022 h 19998"/>
                <a:gd name="connsiteX321" fmla="*/ 1341 w 19998"/>
                <a:gd name="connsiteY321" fmla="*/ 5165 h 19998"/>
                <a:gd name="connsiteX322" fmla="*/ 1524 w 19998"/>
                <a:gd name="connsiteY322" fmla="*/ 5069 h 19998"/>
                <a:gd name="connsiteX323" fmla="*/ 1562 w 19998"/>
                <a:gd name="connsiteY323" fmla="*/ 5069 h 19998"/>
                <a:gd name="connsiteX324" fmla="*/ 1815 w 19998"/>
                <a:gd name="connsiteY324" fmla="*/ 5125 h 19998"/>
                <a:gd name="connsiteX325" fmla="*/ 1936 w 19998"/>
                <a:gd name="connsiteY325" fmla="*/ 5165 h 19998"/>
                <a:gd name="connsiteX326" fmla="*/ 1936 w 19998"/>
                <a:gd name="connsiteY326" fmla="*/ 5149 h 19998"/>
                <a:gd name="connsiteX327" fmla="*/ 1979 w 19998"/>
                <a:gd name="connsiteY327" fmla="*/ 5003 h 19998"/>
                <a:gd name="connsiteX328" fmla="*/ 1936 w 19998"/>
                <a:gd name="connsiteY328" fmla="*/ 4939 h 19998"/>
                <a:gd name="connsiteX329" fmla="*/ 2103 w 19998"/>
                <a:gd name="connsiteY329" fmla="*/ 4820 h 19998"/>
                <a:gd name="connsiteX330" fmla="*/ 2496 w 19998"/>
                <a:gd name="connsiteY330" fmla="*/ 4777 h 19998"/>
                <a:gd name="connsiteX331" fmla="*/ 2536 w 19998"/>
                <a:gd name="connsiteY331" fmla="*/ 4860 h 19998"/>
                <a:gd name="connsiteX332" fmla="*/ 2722 w 19998"/>
                <a:gd name="connsiteY332" fmla="*/ 4761 h 19998"/>
                <a:gd name="connsiteX333" fmla="*/ 2722 w 19998"/>
                <a:gd name="connsiteY333" fmla="*/ 4900 h 19998"/>
                <a:gd name="connsiteX334" fmla="*/ 2805 w 19998"/>
                <a:gd name="connsiteY334" fmla="*/ 4923 h 19998"/>
                <a:gd name="connsiteX335" fmla="*/ 2970 w 19998"/>
                <a:gd name="connsiteY335" fmla="*/ 5189 h 19998"/>
                <a:gd name="connsiteX336" fmla="*/ 3256 w 19998"/>
                <a:gd name="connsiteY336" fmla="*/ 5673 h 19998"/>
                <a:gd name="connsiteX337" fmla="*/ 3608 w 19998"/>
                <a:gd name="connsiteY337" fmla="*/ 5391 h 19998"/>
                <a:gd name="connsiteX338" fmla="*/ 3860 w 19998"/>
                <a:gd name="connsiteY338" fmla="*/ 5268 h 19998"/>
                <a:gd name="connsiteX339" fmla="*/ 3999 w 19998"/>
                <a:gd name="connsiteY339" fmla="*/ 5534 h 19998"/>
                <a:gd name="connsiteX340" fmla="*/ 4351 w 19998"/>
                <a:gd name="connsiteY340" fmla="*/ 5351 h 19998"/>
                <a:gd name="connsiteX341" fmla="*/ 4580 w 19998"/>
                <a:gd name="connsiteY341" fmla="*/ 5268 h 19998"/>
                <a:gd name="connsiteX342" fmla="*/ 4580 w 19998"/>
                <a:gd name="connsiteY342" fmla="*/ 5471 h 19998"/>
                <a:gd name="connsiteX343" fmla="*/ 4994 w 19998"/>
                <a:gd name="connsiteY343" fmla="*/ 5449 h 19998"/>
                <a:gd name="connsiteX344" fmla="*/ 5323 w 19998"/>
                <a:gd name="connsiteY344" fmla="*/ 5471 h 19998"/>
                <a:gd name="connsiteX345" fmla="*/ 5242 w 19998"/>
                <a:gd name="connsiteY345" fmla="*/ 5407 h 19998"/>
                <a:gd name="connsiteX346" fmla="*/ 4994 w 19998"/>
                <a:gd name="connsiteY346" fmla="*/ 5003 h 19998"/>
                <a:gd name="connsiteX347" fmla="*/ 4970 w 19998"/>
                <a:gd name="connsiteY347" fmla="*/ 5003 h 19998"/>
                <a:gd name="connsiteX348" fmla="*/ 5054 w 19998"/>
                <a:gd name="connsiteY348" fmla="*/ 4618 h 19998"/>
                <a:gd name="connsiteX349" fmla="*/ 5054 w 19998"/>
                <a:gd name="connsiteY349" fmla="*/ 4601 h 19998"/>
                <a:gd name="connsiteX350" fmla="*/ 5037 w 19998"/>
                <a:gd name="connsiteY350" fmla="*/ 4618 h 19998"/>
                <a:gd name="connsiteX351" fmla="*/ 5011 w 19998"/>
                <a:gd name="connsiteY351" fmla="*/ 4131 h 19998"/>
                <a:gd name="connsiteX352" fmla="*/ 4642 w 19998"/>
                <a:gd name="connsiteY352" fmla="*/ 3335 h 19998"/>
                <a:gd name="connsiteX353" fmla="*/ 4663 w 19998"/>
                <a:gd name="connsiteY353" fmla="*/ 3092 h 19998"/>
                <a:gd name="connsiteX354" fmla="*/ 4563 w 19998"/>
                <a:gd name="connsiteY354" fmla="*/ 3050 h 19998"/>
                <a:gd name="connsiteX355" fmla="*/ 4684 w 19998"/>
                <a:gd name="connsiteY355" fmla="*/ 2947 h 19998"/>
                <a:gd name="connsiteX356" fmla="*/ 5242 w 19998"/>
                <a:gd name="connsiteY356" fmla="*/ 3092 h 19998"/>
                <a:gd name="connsiteX357" fmla="*/ 5258 w 19998"/>
                <a:gd name="connsiteY357" fmla="*/ 3029 h 19998"/>
                <a:gd name="connsiteX358" fmla="*/ 5570 w 19998"/>
                <a:gd name="connsiteY358" fmla="*/ 3050 h 19998"/>
                <a:gd name="connsiteX359" fmla="*/ 5632 w 19998"/>
                <a:gd name="connsiteY359" fmla="*/ 3252 h 19998"/>
                <a:gd name="connsiteX360" fmla="*/ 5592 w 19998"/>
                <a:gd name="connsiteY360" fmla="*/ 3252 h 19998"/>
                <a:gd name="connsiteX361" fmla="*/ 5570 w 19998"/>
                <a:gd name="connsiteY361" fmla="*/ 3316 h 19998"/>
                <a:gd name="connsiteX362" fmla="*/ 5511 w 19998"/>
                <a:gd name="connsiteY362" fmla="*/ 3316 h 19998"/>
                <a:gd name="connsiteX363" fmla="*/ 5675 w 19998"/>
                <a:gd name="connsiteY363" fmla="*/ 3800 h 19998"/>
                <a:gd name="connsiteX364" fmla="*/ 5649 w 19998"/>
                <a:gd name="connsiteY364" fmla="*/ 3826 h 19998"/>
                <a:gd name="connsiteX365" fmla="*/ 5732 w 19998"/>
                <a:gd name="connsiteY365" fmla="*/ 3842 h 19998"/>
                <a:gd name="connsiteX366" fmla="*/ 5713 w 19998"/>
                <a:gd name="connsiteY366" fmla="*/ 3842 h 19998"/>
                <a:gd name="connsiteX367" fmla="*/ 5732 w 19998"/>
                <a:gd name="connsiteY367" fmla="*/ 3882 h 19998"/>
                <a:gd name="connsiteX368" fmla="*/ 5775 w 19998"/>
                <a:gd name="connsiteY368" fmla="*/ 3882 h 19998"/>
                <a:gd name="connsiteX369" fmla="*/ 5861 w 19998"/>
                <a:gd name="connsiteY369" fmla="*/ 3762 h 19998"/>
                <a:gd name="connsiteX370" fmla="*/ 6499 w 19998"/>
                <a:gd name="connsiteY370" fmla="*/ 3906 h 19998"/>
                <a:gd name="connsiteX371" fmla="*/ 7611 w 19998"/>
                <a:gd name="connsiteY371" fmla="*/ 3826 h 19998"/>
                <a:gd name="connsiteX372" fmla="*/ 7923 w 19998"/>
                <a:gd name="connsiteY372" fmla="*/ 3722 h 19998"/>
                <a:gd name="connsiteX373" fmla="*/ 8045 w 19998"/>
                <a:gd name="connsiteY373" fmla="*/ 3703 h 19998"/>
                <a:gd name="connsiteX374" fmla="*/ 7611 w 19998"/>
                <a:gd name="connsiteY374" fmla="*/ 3600 h 19998"/>
                <a:gd name="connsiteX375" fmla="*/ 7611 w 19998"/>
                <a:gd name="connsiteY375" fmla="*/ 3581 h 19998"/>
                <a:gd name="connsiteX376" fmla="*/ 7799 w 19998"/>
                <a:gd name="connsiteY376" fmla="*/ 3092 h 19998"/>
                <a:gd name="connsiteX377" fmla="*/ 9574 w 19998"/>
                <a:gd name="connsiteY377" fmla="*/ 2317 h 19998"/>
                <a:gd name="connsiteX378" fmla="*/ 9843 w 19998"/>
                <a:gd name="connsiteY378" fmla="*/ 1993 h 19998"/>
                <a:gd name="connsiteX379" fmla="*/ 9902 w 19998"/>
                <a:gd name="connsiteY379" fmla="*/ 2051 h 19998"/>
                <a:gd name="connsiteX380" fmla="*/ 10031 w 19998"/>
                <a:gd name="connsiteY380" fmla="*/ 2051 h 19998"/>
                <a:gd name="connsiteX381" fmla="*/ 9964 w 19998"/>
                <a:gd name="connsiteY381" fmla="*/ 1972 h 19998"/>
                <a:gd name="connsiteX382" fmla="*/ 9943 w 19998"/>
                <a:gd name="connsiteY382" fmla="*/ 1993 h 19998"/>
                <a:gd name="connsiteX383" fmla="*/ 9843 w 19998"/>
                <a:gd name="connsiteY383" fmla="*/ 1645 h 19998"/>
                <a:gd name="connsiteX384" fmla="*/ 9902 w 19998"/>
                <a:gd name="connsiteY384" fmla="*/ 1645 h 19998"/>
                <a:gd name="connsiteX385" fmla="*/ 9902 w 19998"/>
                <a:gd name="connsiteY385" fmla="*/ 1628 h 19998"/>
                <a:gd name="connsiteX386" fmla="*/ 9902 w 19998"/>
                <a:gd name="connsiteY386" fmla="*/ 1607 h 19998"/>
                <a:gd name="connsiteX387" fmla="*/ 9843 w 19998"/>
                <a:gd name="connsiteY387" fmla="*/ 1542 h 19998"/>
                <a:gd name="connsiteX388" fmla="*/ 9886 w 19998"/>
                <a:gd name="connsiteY388" fmla="*/ 1260 h 19998"/>
                <a:gd name="connsiteX389" fmla="*/ 9926 w 19998"/>
                <a:gd name="connsiteY389" fmla="*/ 1243 h 19998"/>
                <a:gd name="connsiteX390" fmla="*/ 9886 w 19998"/>
                <a:gd name="connsiteY390" fmla="*/ 815 h 19998"/>
                <a:gd name="connsiteX391" fmla="*/ 9902 w 19998"/>
                <a:gd name="connsiteY391" fmla="*/ 815 h 19998"/>
                <a:gd name="connsiteX392" fmla="*/ 9886 w 19998"/>
                <a:gd name="connsiteY392" fmla="*/ 484 h 19998"/>
                <a:gd name="connsiteX393" fmla="*/ 10645 w 19998"/>
                <a:gd name="connsiteY393" fmla="*/ 186 h 19998"/>
                <a:gd name="connsiteX394" fmla="*/ 11307 w 19998"/>
                <a:gd name="connsiteY394" fmla="*/ 0 h 19998"/>
                <a:gd name="connsiteX395" fmla="*/ 11431 w 19998"/>
                <a:gd name="connsiteY395" fmla="*/ 324 h 19998"/>
                <a:gd name="connsiteX396" fmla="*/ 11431 w 19998"/>
                <a:gd name="connsiteY396" fmla="*/ 630 h 19998"/>
                <a:gd name="connsiteX397" fmla="*/ 11577 w 19998"/>
                <a:gd name="connsiteY397" fmla="*/ 630 h 19998"/>
                <a:gd name="connsiteX398" fmla="*/ 11700 w 19998"/>
                <a:gd name="connsiteY398" fmla="*/ 832 h 19998"/>
                <a:gd name="connsiteX399" fmla="*/ 11822 w 19998"/>
                <a:gd name="connsiteY399" fmla="*/ 895 h 19998"/>
                <a:gd name="connsiteX400" fmla="*/ 12158 w 19998"/>
                <a:gd name="connsiteY400" fmla="*/ 670 h 19998"/>
                <a:gd name="connsiteX401" fmla="*/ 12279 w 19998"/>
                <a:gd name="connsiteY401" fmla="*/ 792 h 19998"/>
                <a:gd name="connsiteX402" fmla="*/ 12255 w 19998"/>
                <a:gd name="connsiteY402" fmla="*/ 815 h 19998"/>
                <a:gd name="connsiteX403" fmla="*/ 12360 w 19998"/>
                <a:gd name="connsiteY403" fmla="*/ 895 h 19998"/>
                <a:gd name="connsiteX404" fmla="*/ 12360 w 19998"/>
                <a:gd name="connsiteY404" fmla="*/ 912 h 19998"/>
                <a:gd name="connsiteX405" fmla="*/ 12339 w 19998"/>
                <a:gd name="connsiteY405" fmla="*/ 935 h 19998"/>
                <a:gd name="connsiteX406" fmla="*/ 12548 w 19998"/>
                <a:gd name="connsiteY406" fmla="*/ 1342 h 19998"/>
                <a:gd name="connsiteX407" fmla="*/ 12753 w 19998"/>
                <a:gd name="connsiteY407" fmla="*/ 1260 h 19998"/>
                <a:gd name="connsiteX408" fmla="*/ 12729 w 19998"/>
                <a:gd name="connsiteY408" fmla="*/ 1363 h 19998"/>
                <a:gd name="connsiteX409" fmla="*/ 13039 w 19998"/>
                <a:gd name="connsiteY409" fmla="*/ 1769 h 19998"/>
                <a:gd name="connsiteX410" fmla="*/ 13039 w 19998"/>
                <a:gd name="connsiteY410" fmla="*/ 1751 h 19998"/>
                <a:gd name="connsiteX411" fmla="*/ 13065 w 19998"/>
                <a:gd name="connsiteY411" fmla="*/ 1751 h 19998"/>
                <a:gd name="connsiteX412" fmla="*/ 13082 w 19998"/>
                <a:gd name="connsiteY412" fmla="*/ 1671 h 19998"/>
                <a:gd name="connsiteX413" fmla="*/ 13186 w 19998"/>
                <a:gd name="connsiteY413" fmla="*/ 1645 h 19998"/>
                <a:gd name="connsiteX414" fmla="*/ 13203 w 19998"/>
                <a:gd name="connsiteY414" fmla="*/ 1671 h 19998"/>
                <a:gd name="connsiteX415" fmla="*/ 13203 w 19998"/>
                <a:gd name="connsiteY415" fmla="*/ 1645 h 19998"/>
                <a:gd name="connsiteX416" fmla="*/ 13267 w 19998"/>
                <a:gd name="connsiteY416" fmla="*/ 1645 h 19998"/>
                <a:gd name="connsiteX417" fmla="*/ 13267 w 19998"/>
                <a:gd name="connsiteY417" fmla="*/ 1671 h 19998"/>
                <a:gd name="connsiteX418" fmla="*/ 13308 w 19998"/>
                <a:gd name="connsiteY418" fmla="*/ 1687 h 19998"/>
                <a:gd name="connsiteX419" fmla="*/ 13308 w 19998"/>
                <a:gd name="connsiteY419" fmla="*/ 1711 h 19998"/>
                <a:gd name="connsiteX420" fmla="*/ 13515 w 19998"/>
                <a:gd name="connsiteY420" fmla="*/ 1628 h 19998"/>
                <a:gd name="connsiteX421" fmla="*/ 13598 w 19998"/>
                <a:gd name="connsiteY421" fmla="*/ 1751 h 19998"/>
                <a:gd name="connsiteX422" fmla="*/ 13660 w 19998"/>
                <a:gd name="connsiteY422" fmla="*/ 1769 h 19998"/>
                <a:gd name="connsiteX423" fmla="*/ 13660 w 19998"/>
                <a:gd name="connsiteY423" fmla="*/ 1833 h 19998"/>
                <a:gd name="connsiteX424" fmla="*/ 13677 w 19998"/>
                <a:gd name="connsiteY424" fmla="*/ 1833 h 19998"/>
                <a:gd name="connsiteX425" fmla="*/ 13677 w 19998"/>
                <a:gd name="connsiteY425" fmla="*/ 1849 h 19998"/>
                <a:gd name="connsiteX426" fmla="*/ 13725 w 19998"/>
                <a:gd name="connsiteY426" fmla="*/ 1849 h 19998"/>
                <a:gd name="connsiteX427" fmla="*/ 13703 w 19998"/>
                <a:gd name="connsiteY427" fmla="*/ 1833 h 19998"/>
                <a:gd name="connsiteX428" fmla="*/ 13725 w 19998"/>
                <a:gd name="connsiteY428" fmla="*/ 1791 h 19998"/>
                <a:gd name="connsiteX429" fmla="*/ 13808 w 19998"/>
                <a:gd name="connsiteY429" fmla="*/ 1873 h 19998"/>
                <a:gd name="connsiteX430" fmla="*/ 13725 w 19998"/>
                <a:gd name="connsiteY430" fmla="*/ 2155 h 19998"/>
                <a:gd name="connsiteX431" fmla="*/ 13725 w 19998"/>
                <a:gd name="connsiteY431" fmla="*/ 2138 h 19998"/>
                <a:gd name="connsiteX432" fmla="*/ 13784 w 19998"/>
                <a:gd name="connsiteY432" fmla="*/ 2155 h 19998"/>
                <a:gd name="connsiteX433" fmla="*/ 13825 w 19998"/>
                <a:gd name="connsiteY433" fmla="*/ 2301 h 19998"/>
                <a:gd name="connsiteX434" fmla="*/ 13703 w 19998"/>
                <a:gd name="connsiteY434" fmla="*/ 2420 h 19998"/>
                <a:gd name="connsiteX435" fmla="*/ 13741 w 19998"/>
                <a:gd name="connsiteY435" fmla="*/ 2463 h 19998"/>
                <a:gd name="connsiteX436" fmla="*/ 13703 w 19998"/>
                <a:gd name="connsiteY436" fmla="*/ 2503 h 19998"/>
                <a:gd name="connsiteX437" fmla="*/ 13784 w 19998"/>
                <a:gd name="connsiteY437" fmla="*/ 2519 h 19998"/>
                <a:gd name="connsiteX438" fmla="*/ 13784 w 19998"/>
                <a:gd name="connsiteY438" fmla="*/ 2540 h 19998"/>
                <a:gd name="connsiteX439" fmla="*/ 13849 w 19998"/>
                <a:gd name="connsiteY439" fmla="*/ 2540 h 19998"/>
                <a:gd name="connsiteX440" fmla="*/ 14280 w 19998"/>
                <a:gd name="connsiteY440" fmla="*/ 2540 h 19998"/>
                <a:gd name="connsiteX441" fmla="*/ 14527 w 19998"/>
                <a:gd name="connsiteY441" fmla="*/ 2437 h 19998"/>
                <a:gd name="connsiteX442" fmla="*/ 14527 w 19998"/>
                <a:gd name="connsiteY442" fmla="*/ 2218 h 19998"/>
                <a:gd name="connsiteX443" fmla="*/ 14715 w 19998"/>
                <a:gd name="connsiteY443" fmla="*/ 2051 h 19998"/>
                <a:gd name="connsiteX444" fmla="*/ 14815 w 19998"/>
                <a:gd name="connsiteY444" fmla="*/ 2115 h 19998"/>
                <a:gd name="connsiteX445" fmla="*/ 14775 w 19998"/>
                <a:gd name="connsiteY445" fmla="*/ 2138 h 19998"/>
                <a:gd name="connsiteX446" fmla="*/ 14796 w 19998"/>
                <a:gd name="connsiteY446" fmla="*/ 2218 h 19998"/>
                <a:gd name="connsiteX447" fmla="*/ 14756 w 19998"/>
                <a:gd name="connsiteY447" fmla="*/ 2195 h 19998"/>
                <a:gd name="connsiteX448" fmla="*/ 14732 w 19998"/>
                <a:gd name="connsiteY448" fmla="*/ 2218 h 19998"/>
                <a:gd name="connsiteX449" fmla="*/ 14756 w 19998"/>
                <a:gd name="connsiteY449" fmla="*/ 2237 h 19998"/>
                <a:gd name="connsiteX450" fmla="*/ 14732 w 19998"/>
                <a:gd name="connsiteY450" fmla="*/ 2275 h 19998"/>
                <a:gd name="connsiteX451" fmla="*/ 14756 w 19998"/>
                <a:gd name="connsiteY451" fmla="*/ 2341 h 19998"/>
                <a:gd name="connsiteX452" fmla="*/ 14675 w 19998"/>
                <a:gd name="connsiteY452" fmla="*/ 2519 h 19998"/>
                <a:gd name="connsiteX453" fmla="*/ 14815 w 19998"/>
                <a:gd name="connsiteY453" fmla="*/ 2622 h 19998"/>
                <a:gd name="connsiteX454" fmla="*/ 14796 w 19998"/>
                <a:gd name="connsiteY454" fmla="*/ 2904 h 19998"/>
                <a:gd name="connsiteX455" fmla="*/ 14918 w 19998"/>
                <a:gd name="connsiteY455" fmla="*/ 2904 h 19998"/>
                <a:gd name="connsiteX456" fmla="*/ 14918 w 19998"/>
                <a:gd name="connsiteY456" fmla="*/ 2867 h 19998"/>
                <a:gd name="connsiteX457" fmla="*/ 15001 w 19998"/>
                <a:gd name="connsiteY457" fmla="*/ 2888 h 19998"/>
                <a:gd name="connsiteX458" fmla="*/ 15230 w 19998"/>
                <a:gd name="connsiteY458" fmla="*/ 3074 h 19998"/>
                <a:gd name="connsiteX459" fmla="*/ 15249 w 19998"/>
                <a:gd name="connsiteY459" fmla="*/ 3050 h 19998"/>
                <a:gd name="connsiteX460" fmla="*/ 15249 w 19998"/>
                <a:gd name="connsiteY460" fmla="*/ 3114 h 19998"/>
                <a:gd name="connsiteX461" fmla="*/ 15330 w 19998"/>
                <a:gd name="connsiteY461" fmla="*/ 3114 h 19998"/>
                <a:gd name="connsiteX462" fmla="*/ 15418 w 19998"/>
                <a:gd name="connsiteY462" fmla="*/ 3114 h 19998"/>
                <a:gd name="connsiteX463" fmla="*/ 15499 w 19998"/>
                <a:gd name="connsiteY463" fmla="*/ 3196 h 19998"/>
                <a:gd name="connsiteX464" fmla="*/ 15475 w 19998"/>
                <a:gd name="connsiteY464" fmla="*/ 3252 h 19998"/>
                <a:gd name="connsiteX465" fmla="*/ 15499 w 19998"/>
                <a:gd name="connsiteY465" fmla="*/ 3295 h 19998"/>
                <a:gd name="connsiteX466" fmla="*/ 15499 w 19998"/>
                <a:gd name="connsiteY466" fmla="*/ 3276 h 19998"/>
                <a:gd name="connsiteX467" fmla="*/ 15599 w 19998"/>
                <a:gd name="connsiteY467" fmla="*/ 3276 h 19998"/>
                <a:gd name="connsiteX468" fmla="*/ 15704 w 19998"/>
                <a:gd name="connsiteY468" fmla="*/ 3374 h 19998"/>
                <a:gd name="connsiteX469" fmla="*/ 15682 w 19998"/>
                <a:gd name="connsiteY469" fmla="*/ 3414 h 19998"/>
                <a:gd name="connsiteX470" fmla="*/ 15723 w 19998"/>
                <a:gd name="connsiteY470" fmla="*/ 3478 h 19998"/>
                <a:gd name="connsiteX471" fmla="*/ 15704 w 19998"/>
                <a:gd name="connsiteY471" fmla="*/ 3497 h 19998"/>
                <a:gd name="connsiteX472" fmla="*/ 15747 w 19998"/>
                <a:gd name="connsiteY472" fmla="*/ 3534 h 19998"/>
                <a:gd name="connsiteX473" fmla="*/ 15747 w 19998"/>
                <a:gd name="connsiteY473" fmla="*/ 3518 h 19998"/>
                <a:gd name="connsiteX474" fmla="*/ 15935 w 19998"/>
                <a:gd name="connsiteY474" fmla="*/ 3478 h 19998"/>
                <a:gd name="connsiteX475" fmla="*/ 15935 w 19998"/>
                <a:gd name="connsiteY475" fmla="*/ 3518 h 19998"/>
                <a:gd name="connsiteX476" fmla="*/ 15951 w 19998"/>
                <a:gd name="connsiteY476" fmla="*/ 3518 h 19998"/>
                <a:gd name="connsiteX477" fmla="*/ 15992 w 19998"/>
                <a:gd name="connsiteY477" fmla="*/ 3414 h 19998"/>
                <a:gd name="connsiteX478" fmla="*/ 16156 w 19998"/>
                <a:gd name="connsiteY478" fmla="*/ 3414 h 19998"/>
                <a:gd name="connsiteX479" fmla="*/ 16156 w 19998"/>
                <a:gd name="connsiteY479" fmla="*/ 3374 h 19998"/>
                <a:gd name="connsiteX480" fmla="*/ 16302 w 19998"/>
                <a:gd name="connsiteY480" fmla="*/ 3436 h 19998"/>
                <a:gd name="connsiteX481" fmla="*/ 16285 w 19998"/>
                <a:gd name="connsiteY481" fmla="*/ 3454 h 19998"/>
                <a:gd name="connsiteX482" fmla="*/ 16366 w 19998"/>
                <a:gd name="connsiteY482" fmla="*/ 3518 h 19998"/>
                <a:gd name="connsiteX483" fmla="*/ 16490 w 19998"/>
                <a:gd name="connsiteY483" fmla="*/ 3518 h 19998"/>
                <a:gd name="connsiteX484" fmla="*/ 16506 w 19998"/>
                <a:gd name="connsiteY484" fmla="*/ 3600 h 19998"/>
                <a:gd name="connsiteX485" fmla="*/ 16590 w 19998"/>
                <a:gd name="connsiteY485" fmla="*/ 3624 h 19998"/>
                <a:gd name="connsiteX486" fmla="*/ 16611 w 19998"/>
                <a:gd name="connsiteY486" fmla="*/ 3581 h 19998"/>
                <a:gd name="connsiteX487" fmla="*/ 16694 w 19998"/>
                <a:gd name="connsiteY487" fmla="*/ 3600 h 19998"/>
                <a:gd name="connsiteX488" fmla="*/ 16694 w 19998"/>
                <a:gd name="connsiteY488" fmla="*/ 3560 h 19998"/>
                <a:gd name="connsiteX489" fmla="*/ 16716 w 19998"/>
                <a:gd name="connsiteY489" fmla="*/ 3560 h 19998"/>
                <a:gd name="connsiteX490" fmla="*/ 16716 w 19998"/>
                <a:gd name="connsiteY490" fmla="*/ 3518 h 19998"/>
                <a:gd name="connsiteX491" fmla="*/ 16759 w 19998"/>
                <a:gd name="connsiteY491" fmla="*/ 3497 h 19998"/>
                <a:gd name="connsiteX492" fmla="*/ 16759 w 19998"/>
                <a:gd name="connsiteY492" fmla="*/ 3478 h 19998"/>
                <a:gd name="connsiteX493" fmla="*/ 16940 w 19998"/>
                <a:gd name="connsiteY493" fmla="*/ 3478 h 19998"/>
                <a:gd name="connsiteX494" fmla="*/ 17085 w 19998"/>
                <a:gd name="connsiteY494" fmla="*/ 3560 h 19998"/>
                <a:gd name="connsiteX495" fmla="*/ 17085 w 19998"/>
                <a:gd name="connsiteY495" fmla="*/ 3534 h 19998"/>
                <a:gd name="connsiteX496" fmla="*/ 17192 w 19998"/>
                <a:gd name="connsiteY496" fmla="*/ 3518 h 19998"/>
                <a:gd name="connsiteX497" fmla="*/ 17192 w 19998"/>
                <a:gd name="connsiteY497" fmla="*/ 3534 h 19998"/>
                <a:gd name="connsiteX498" fmla="*/ 17373 w 19998"/>
                <a:gd name="connsiteY498" fmla="*/ 3640 h 19998"/>
                <a:gd name="connsiteX499" fmla="*/ 17354 w 19998"/>
                <a:gd name="connsiteY499" fmla="*/ 3663 h 19998"/>
                <a:gd name="connsiteX500" fmla="*/ 17437 w 19998"/>
                <a:gd name="connsiteY500" fmla="*/ 3783 h 19998"/>
                <a:gd name="connsiteX501" fmla="*/ 17397 w 19998"/>
                <a:gd name="connsiteY501" fmla="*/ 3783 h 19998"/>
                <a:gd name="connsiteX502" fmla="*/ 17414 w 19998"/>
                <a:gd name="connsiteY502" fmla="*/ 3826 h 19998"/>
                <a:gd name="connsiteX503" fmla="*/ 17437 w 19998"/>
                <a:gd name="connsiteY503" fmla="*/ 3826 h 19998"/>
                <a:gd name="connsiteX504" fmla="*/ 17602 w 19998"/>
                <a:gd name="connsiteY504" fmla="*/ 4028 h 19998"/>
                <a:gd name="connsiteX505" fmla="*/ 17623 w 19998"/>
                <a:gd name="connsiteY505" fmla="*/ 4091 h 19998"/>
                <a:gd name="connsiteX506" fmla="*/ 17642 w 19998"/>
                <a:gd name="connsiteY506" fmla="*/ 4091 h 19998"/>
                <a:gd name="connsiteX507" fmla="*/ 17683 w 19998"/>
                <a:gd name="connsiteY507" fmla="*/ 4211 h 19998"/>
                <a:gd name="connsiteX508" fmla="*/ 17849 w 19998"/>
                <a:gd name="connsiteY508" fmla="*/ 4211 h 19998"/>
                <a:gd name="connsiteX509" fmla="*/ 17849 w 19998"/>
                <a:gd name="connsiteY509" fmla="*/ 4171 h 19998"/>
                <a:gd name="connsiteX510" fmla="*/ 17871 w 19998"/>
                <a:gd name="connsiteY510" fmla="*/ 4171 h 19998"/>
                <a:gd name="connsiteX511" fmla="*/ 17830 w 19998"/>
                <a:gd name="connsiteY511" fmla="*/ 4091 h 19998"/>
                <a:gd name="connsiteX512" fmla="*/ 17871 w 19998"/>
                <a:gd name="connsiteY512" fmla="*/ 4065 h 19998"/>
                <a:gd name="connsiteX513" fmla="*/ 17935 w 19998"/>
                <a:gd name="connsiteY513" fmla="*/ 4091 h 19998"/>
                <a:gd name="connsiteX514" fmla="*/ 17976 w 19998"/>
                <a:gd name="connsiteY514" fmla="*/ 4065 h 19998"/>
                <a:gd name="connsiteX515" fmla="*/ 18019 w 19998"/>
                <a:gd name="connsiteY515" fmla="*/ 4091 h 19998"/>
                <a:gd name="connsiteX516" fmla="*/ 18140 w 19998"/>
                <a:gd name="connsiteY516" fmla="*/ 4131 h 19998"/>
                <a:gd name="connsiteX517" fmla="*/ 18183 w 19998"/>
                <a:gd name="connsiteY517" fmla="*/ 4293 h 19998"/>
                <a:gd name="connsiteX518" fmla="*/ 18200 w 19998"/>
                <a:gd name="connsiteY518" fmla="*/ 4293 h 19998"/>
                <a:gd name="connsiteX519" fmla="*/ 18223 w 19998"/>
                <a:gd name="connsiteY519" fmla="*/ 4211 h 19998"/>
                <a:gd name="connsiteX520" fmla="*/ 18240 w 19998"/>
                <a:gd name="connsiteY520" fmla="*/ 4211 h 19998"/>
                <a:gd name="connsiteX521" fmla="*/ 18240 w 19998"/>
                <a:gd name="connsiteY521" fmla="*/ 4230 h 19998"/>
                <a:gd name="connsiteX522" fmla="*/ 18281 w 19998"/>
                <a:gd name="connsiteY522" fmla="*/ 4230 h 19998"/>
                <a:gd name="connsiteX523" fmla="*/ 18328 w 19998"/>
                <a:gd name="connsiteY523" fmla="*/ 4270 h 19998"/>
                <a:gd name="connsiteX524" fmla="*/ 18369 w 19998"/>
                <a:gd name="connsiteY524" fmla="*/ 4253 h 19998"/>
                <a:gd name="connsiteX525" fmla="*/ 18388 w 19998"/>
                <a:gd name="connsiteY525" fmla="*/ 4270 h 19998"/>
                <a:gd name="connsiteX526" fmla="*/ 18531 w 19998"/>
                <a:gd name="connsiteY526" fmla="*/ 4253 h 19998"/>
                <a:gd name="connsiteX527" fmla="*/ 18531 w 19998"/>
                <a:gd name="connsiteY527" fmla="*/ 4270 h 19998"/>
                <a:gd name="connsiteX528" fmla="*/ 18631 w 19998"/>
                <a:gd name="connsiteY528" fmla="*/ 4211 h 19998"/>
                <a:gd name="connsiteX529" fmla="*/ 18631 w 19998"/>
                <a:gd name="connsiteY529" fmla="*/ 4131 h 19998"/>
                <a:gd name="connsiteX530" fmla="*/ 18762 w 19998"/>
                <a:gd name="connsiteY530" fmla="*/ 4108 h 19998"/>
                <a:gd name="connsiteX531" fmla="*/ 18778 w 19998"/>
                <a:gd name="connsiteY531" fmla="*/ 4148 h 19998"/>
                <a:gd name="connsiteX532" fmla="*/ 18821 w 19998"/>
                <a:gd name="connsiteY532" fmla="*/ 4131 h 19998"/>
                <a:gd name="connsiteX533" fmla="*/ 18943 w 19998"/>
                <a:gd name="connsiteY533" fmla="*/ 4333 h 19998"/>
                <a:gd name="connsiteX534" fmla="*/ 19047 w 19998"/>
                <a:gd name="connsiteY534" fmla="*/ 4333 h 19998"/>
                <a:gd name="connsiteX535" fmla="*/ 19064 w 19998"/>
                <a:gd name="connsiteY535" fmla="*/ 4392 h 19998"/>
                <a:gd name="connsiteX536" fmla="*/ 19152 w 19998"/>
                <a:gd name="connsiteY536" fmla="*/ 4392 h 19998"/>
                <a:gd name="connsiteX537" fmla="*/ 19152 w 19998"/>
                <a:gd name="connsiteY537" fmla="*/ 4373 h 19998"/>
                <a:gd name="connsiteX538" fmla="*/ 19212 w 19998"/>
                <a:gd name="connsiteY538" fmla="*/ 4373 h 19998"/>
                <a:gd name="connsiteX539" fmla="*/ 19212 w 19998"/>
                <a:gd name="connsiteY539" fmla="*/ 4392 h 19998"/>
                <a:gd name="connsiteX540" fmla="*/ 19317 w 19998"/>
                <a:gd name="connsiteY540" fmla="*/ 4333 h 19998"/>
                <a:gd name="connsiteX541" fmla="*/ 19417 w 19998"/>
                <a:gd name="connsiteY541" fmla="*/ 4392 h 19998"/>
                <a:gd name="connsiteX542" fmla="*/ 19443 w 19998"/>
                <a:gd name="connsiteY542" fmla="*/ 4373 h 19998"/>
                <a:gd name="connsiteX543" fmla="*/ 19500 w 19998"/>
                <a:gd name="connsiteY543" fmla="*/ 4373 h 19998"/>
                <a:gd name="connsiteX544" fmla="*/ 19521 w 19998"/>
                <a:gd name="connsiteY544" fmla="*/ 4352 h 19998"/>
                <a:gd name="connsiteX545" fmla="*/ 19998 w 19998"/>
                <a:gd name="connsiteY545" fmla="*/ 4512 h 19998"/>
                <a:gd name="connsiteX546" fmla="*/ 19750 w 19998"/>
                <a:gd name="connsiteY546" fmla="*/ 4939 h 19998"/>
                <a:gd name="connsiteX547" fmla="*/ 19712 w 19998"/>
                <a:gd name="connsiteY547" fmla="*/ 4939 h 19998"/>
                <a:gd name="connsiteX548" fmla="*/ 19686 w 19998"/>
                <a:gd name="connsiteY548" fmla="*/ 5003 h 19998"/>
                <a:gd name="connsiteX549" fmla="*/ 19645 w 19998"/>
                <a:gd name="connsiteY549" fmla="*/ 5003 h 19998"/>
                <a:gd name="connsiteX550" fmla="*/ 19131 w 19998"/>
                <a:gd name="connsiteY550" fmla="*/ 6512 h 19998"/>
                <a:gd name="connsiteX551" fmla="*/ 19236 w 19998"/>
                <a:gd name="connsiteY551" fmla="*/ 7750 h 19998"/>
                <a:gd name="connsiteX552" fmla="*/ 19212 w 19998"/>
                <a:gd name="connsiteY552" fmla="*/ 7750 h 19998"/>
                <a:gd name="connsiteX553" fmla="*/ 19090 w 19998"/>
                <a:gd name="connsiteY553" fmla="*/ 7870 h 19998"/>
                <a:gd name="connsiteX554" fmla="*/ 19152 w 19998"/>
                <a:gd name="connsiteY554" fmla="*/ 7853 h 19998"/>
                <a:gd name="connsiteX555" fmla="*/ 19064 w 19998"/>
                <a:gd name="connsiteY555" fmla="*/ 7973 h 19998"/>
                <a:gd name="connsiteX556" fmla="*/ 18983 w 19998"/>
                <a:gd name="connsiteY556" fmla="*/ 7973 h 19998"/>
                <a:gd name="connsiteX557" fmla="*/ 18714 w 19998"/>
                <a:gd name="connsiteY557" fmla="*/ 8135 h 19998"/>
                <a:gd name="connsiteX558" fmla="*/ 18695 w 19998"/>
                <a:gd name="connsiteY558" fmla="*/ 8093 h 19998"/>
                <a:gd name="connsiteX559" fmla="*/ 18614 w 19998"/>
                <a:gd name="connsiteY559" fmla="*/ 7997 h 19998"/>
                <a:gd name="connsiteX560" fmla="*/ 18304 w 19998"/>
                <a:gd name="connsiteY560" fmla="*/ 7997 h 1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</a:cxnLst>
              <a:rect l="l" t="t" r="r" b="b"/>
              <a:pathLst>
                <a:path w="19998" h="19998">
                  <a:moveTo>
                    <a:pt x="18304" y="7997"/>
                  </a:moveTo>
                  <a:cubicBezTo>
                    <a:pt x="18242" y="8059"/>
                    <a:pt x="18140" y="8272"/>
                    <a:pt x="18157" y="8319"/>
                  </a:cubicBezTo>
                  <a:lnTo>
                    <a:pt x="18409" y="8281"/>
                  </a:lnTo>
                  <a:cubicBezTo>
                    <a:pt x="18426" y="8304"/>
                    <a:pt x="18309" y="8379"/>
                    <a:pt x="18261" y="8457"/>
                  </a:cubicBezTo>
                  <a:lnTo>
                    <a:pt x="17954" y="8948"/>
                  </a:lnTo>
                  <a:cubicBezTo>
                    <a:pt x="17864" y="9026"/>
                    <a:pt x="17664" y="9186"/>
                    <a:pt x="17602" y="9233"/>
                  </a:cubicBezTo>
                  <a:lnTo>
                    <a:pt x="17502" y="9336"/>
                  </a:lnTo>
                  <a:cubicBezTo>
                    <a:pt x="17516" y="9439"/>
                    <a:pt x="17531" y="9541"/>
                    <a:pt x="17545" y="9644"/>
                  </a:cubicBezTo>
                  <a:lnTo>
                    <a:pt x="17561" y="9644"/>
                  </a:lnTo>
                  <a:lnTo>
                    <a:pt x="17023" y="10152"/>
                  </a:lnTo>
                  <a:cubicBezTo>
                    <a:pt x="16954" y="10314"/>
                    <a:pt x="17179" y="10477"/>
                    <a:pt x="17149" y="10619"/>
                  </a:cubicBezTo>
                  <a:cubicBezTo>
                    <a:pt x="17129" y="10697"/>
                    <a:pt x="16887" y="10929"/>
                    <a:pt x="16842" y="11007"/>
                  </a:cubicBezTo>
                  <a:cubicBezTo>
                    <a:pt x="16811" y="11099"/>
                    <a:pt x="16892" y="11200"/>
                    <a:pt x="16964" y="11169"/>
                  </a:cubicBezTo>
                  <a:cubicBezTo>
                    <a:pt x="17036" y="11104"/>
                    <a:pt x="17201" y="10913"/>
                    <a:pt x="17276" y="10821"/>
                  </a:cubicBezTo>
                  <a:lnTo>
                    <a:pt x="17414" y="10619"/>
                  </a:lnTo>
                  <a:lnTo>
                    <a:pt x="18157" y="10539"/>
                  </a:lnTo>
                  <a:lnTo>
                    <a:pt x="18157" y="10556"/>
                  </a:lnTo>
                  <a:cubicBezTo>
                    <a:pt x="18171" y="10592"/>
                    <a:pt x="18223" y="10727"/>
                    <a:pt x="18240" y="10758"/>
                  </a:cubicBezTo>
                  <a:cubicBezTo>
                    <a:pt x="18244" y="10850"/>
                    <a:pt x="18166" y="11045"/>
                    <a:pt x="18183" y="11106"/>
                  </a:cubicBezTo>
                  <a:lnTo>
                    <a:pt x="18345" y="11127"/>
                  </a:lnTo>
                  <a:cubicBezTo>
                    <a:pt x="18410" y="11185"/>
                    <a:pt x="18528" y="11377"/>
                    <a:pt x="18573" y="11451"/>
                  </a:cubicBezTo>
                  <a:cubicBezTo>
                    <a:pt x="18587" y="11491"/>
                    <a:pt x="18600" y="11531"/>
                    <a:pt x="18614" y="11571"/>
                  </a:cubicBezTo>
                  <a:lnTo>
                    <a:pt x="18240" y="11839"/>
                  </a:lnTo>
                  <a:cubicBezTo>
                    <a:pt x="18243" y="11903"/>
                    <a:pt x="18323" y="12026"/>
                    <a:pt x="18388" y="12144"/>
                  </a:cubicBezTo>
                  <a:lnTo>
                    <a:pt x="18631" y="12548"/>
                  </a:lnTo>
                  <a:lnTo>
                    <a:pt x="18673" y="12548"/>
                  </a:lnTo>
                  <a:cubicBezTo>
                    <a:pt x="18680" y="12557"/>
                    <a:pt x="18688" y="12565"/>
                    <a:pt x="18695" y="12574"/>
                  </a:cubicBezTo>
                  <a:cubicBezTo>
                    <a:pt x="18733" y="12605"/>
                    <a:pt x="18875" y="12676"/>
                    <a:pt x="18900" y="12734"/>
                  </a:cubicBezTo>
                  <a:lnTo>
                    <a:pt x="18843" y="12920"/>
                  </a:lnTo>
                  <a:lnTo>
                    <a:pt x="18804" y="12920"/>
                  </a:lnTo>
                  <a:cubicBezTo>
                    <a:pt x="18810" y="12979"/>
                    <a:pt x="18815" y="13039"/>
                    <a:pt x="18821" y="13098"/>
                  </a:cubicBezTo>
                  <a:lnTo>
                    <a:pt x="18804" y="13098"/>
                  </a:lnTo>
                  <a:cubicBezTo>
                    <a:pt x="18790" y="13125"/>
                    <a:pt x="18776" y="13151"/>
                    <a:pt x="18762" y="13178"/>
                  </a:cubicBezTo>
                  <a:cubicBezTo>
                    <a:pt x="18723" y="13199"/>
                    <a:pt x="18622" y="13201"/>
                    <a:pt x="18573" y="13221"/>
                  </a:cubicBezTo>
                  <a:cubicBezTo>
                    <a:pt x="18538" y="13247"/>
                    <a:pt x="18504" y="13274"/>
                    <a:pt x="18469" y="13300"/>
                  </a:cubicBezTo>
                  <a:lnTo>
                    <a:pt x="18469" y="13364"/>
                  </a:lnTo>
                  <a:lnTo>
                    <a:pt x="18119" y="13387"/>
                  </a:lnTo>
                  <a:lnTo>
                    <a:pt x="18035" y="13444"/>
                  </a:lnTo>
                  <a:cubicBezTo>
                    <a:pt x="18055" y="13491"/>
                    <a:pt x="18202" y="13591"/>
                    <a:pt x="18240" y="13669"/>
                  </a:cubicBezTo>
                  <a:cubicBezTo>
                    <a:pt x="18264" y="13714"/>
                    <a:pt x="18209" y="13853"/>
                    <a:pt x="18261" y="13914"/>
                  </a:cubicBezTo>
                  <a:lnTo>
                    <a:pt x="18552" y="14034"/>
                  </a:lnTo>
                  <a:cubicBezTo>
                    <a:pt x="18628" y="14061"/>
                    <a:pt x="18690" y="14054"/>
                    <a:pt x="18714" y="14074"/>
                  </a:cubicBezTo>
                  <a:cubicBezTo>
                    <a:pt x="18763" y="14136"/>
                    <a:pt x="18852" y="14345"/>
                    <a:pt x="18843" y="14403"/>
                  </a:cubicBezTo>
                  <a:lnTo>
                    <a:pt x="18657" y="14421"/>
                  </a:lnTo>
                  <a:cubicBezTo>
                    <a:pt x="18599" y="14489"/>
                    <a:pt x="18492" y="14713"/>
                    <a:pt x="18492" y="14809"/>
                  </a:cubicBezTo>
                  <a:lnTo>
                    <a:pt x="18657" y="14995"/>
                  </a:lnTo>
                  <a:cubicBezTo>
                    <a:pt x="18629" y="15000"/>
                    <a:pt x="18601" y="15006"/>
                    <a:pt x="18573" y="15011"/>
                  </a:cubicBezTo>
                  <a:lnTo>
                    <a:pt x="18573" y="15131"/>
                  </a:lnTo>
                  <a:lnTo>
                    <a:pt x="18804" y="15422"/>
                  </a:lnTo>
                  <a:lnTo>
                    <a:pt x="18821" y="15422"/>
                  </a:lnTo>
                  <a:cubicBezTo>
                    <a:pt x="18828" y="15428"/>
                    <a:pt x="18836" y="15433"/>
                    <a:pt x="18843" y="15439"/>
                  </a:cubicBezTo>
                  <a:lnTo>
                    <a:pt x="19090" y="15479"/>
                  </a:lnTo>
                  <a:cubicBezTo>
                    <a:pt x="19111" y="15500"/>
                    <a:pt x="19131" y="15521"/>
                    <a:pt x="19152" y="15542"/>
                  </a:cubicBezTo>
                  <a:lnTo>
                    <a:pt x="19169" y="15542"/>
                  </a:lnTo>
                  <a:lnTo>
                    <a:pt x="19500" y="15641"/>
                  </a:lnTo>
                  <a:lnTo>
                    <a:pt x="19500" y="15624"/>
                  </a:lnTo>
                  <a:lnTo>
                    <a:pt x="19833" y="15519"/>
                  </a:lnTo>
                  <a:lnTo>
                    <a:pt x="19833" y="15479"/>
                  </a:lnTo>
                  <a:lnTo>
                    <a:pt x="19914" y="15479"/>
                  </a:lnTo>
                  <a:cubicBezTo>
                    <a:pt x="19906" y="15527"/>
                    <a:pt x="19898" y="15576"/>
                    <a:pt x="19890" y="15624"/>
                  </a:cubicBezTo>
                  <a:cubicBezTo>
                    <a:pt x="19917" y="15677"/>
                    <a:pt x="19944" y="15731"/>
                    <a:pt x="19971" y="15784"/>
                  </a:cubicBezTo>
                  <a:cubicBezTo>
                    <a:pt x="19944" y="15797"/>
                    <a:pt x="19917" y="15811"/>
                    <a:pt x="19890" y="15824"/>
                  </a:cubicBezTo>
                  <a:lnTo>
                    <a:pt x="19686" y="16358"/>
                  </a:lnTo>
                  <a:cubicBezTo>
                    <a:pt x="19695" y="16370"/>
                    <a:pt x="19703" y="16383"/>
                    <a:pt x="19712" y="16395"/>
                  </a:cubicBezTo>
                  <a:lnTo>
                    <a:pt x="19645" y="16477"/>
                  </a:lnTo>
                  <a:cubicBezTo>
                    <a:pt x="19632" y="16469"/>
                    <a:pt x="19618" y="16462"/>
                    <a:pt x="19605" y="16454"/>
                  </a:cubicBezTo>
                  <a:cubicBezTo>
                    <a:pt x="19556" y="16488"/>
                    <a:pt x="19508" y="16523"/>
                    <a:pt x="19459" y="16557"/>
                  </a:cubicBezTo>
                  <a:lnTo>
                    <a:pt x="19443" y="16557"/>
                  </a:lnTo>
                  <a:lnTo>
                    <a:pt x="19400" y="16600"/>
                  </a:lnTo>
                  <a:cubicBezTo>
                    <a:pt x="19406" y="16613"/>
                    <a:pt x="19411" y="16627"/>
                    <a:pt x="19417" y="16640"/>
                  </a:cubicBezTo>
                  <a:cubicBezTo>
                    <a:pt x="19411" y="16645"/>
                    <a:pt x="19406" y="16651"/>
                    <a:pt x="19400" y="16656"/>
                  </a:cubicBezTo>
                  <a:cubicBezTo>
                    <a:pt x="19392" y="16637"/>
                    <a:pt x="19384" y="16619"/>
                    <a:pt x="19376" y="16600"/>
                  </a:cubicBezTo>
                  <a:lnTo>
                    <a:pt x="19333" y="16640"/>
                  </a:lnTo>
                  <a:cubicBezTo>
                    <a:pt x="19328" y="16633"/>
                    <a:pt x="19322" y="16625"/>
                    <a:pt x="19317" y="16618"/>
                  </a:cubicBezTo>
                  <a:lnTo>
                    <a:pt x="19064" y="16905"/>
                  </a:lnTo>
                  <a:cubicBezTo>
                    <a:pt x="19078" y="16925"/>
                    <a:pt x="19093" y="16944"/>
                    <a:pt x="19107" y="16964"/>
                  </a:cubicBezTo>
                  <a:cubicBezTo>
                    <a:pt x="19093" y="16972"/>
                    <a:pt x="19078" y="16979"/>
                    <a:pt x="19064" y="16987"/>
                  </a:cubicBezTo>
                  <a:cubicBezTo>
                    <a:pt x="19058" y="16965"/>
                    <a:pt x="19053" y="16944"/>
                    <a:pt x="19047" y="16922"/>
                  </a:cubicBezTo>
                  <a:lnTo>
                    <a:pt x="18926" y="17004"/>
                  </a:lnTo>
                  <a:cubicBezTo>
                    <a:pt x="18917" y="16998"/>
                    <a:pt x="18909" y="16993"/>
                    <a:pt x="18900" y="16987"/>
                  </a:cubicBezTo>
                  <a:lnTo>
                    <a:pt x="18762" y="17067"/>
                  </a:lnTo>
                  <a:cubicBezTo>
                    <a:pt x="18776" y="17073"/>
                    <a:pt x="18790" y="17078"/>
                    <a:pt x="18804" y="17084"/>
                  </a:cubicBezTo>
                  <a:cubicBezTo>
                    <a:pt x="18795" y="17106"/>
                    <a:pt x="18787" y="17128"/>
                    <a:pt x="18778" y="17150"/>
                  </a:cubicBezTo>
                  <a:lnTo>
                    <a:pt x="18738" y="17150"/>
                  </a:lnTo>
                  <a:cubicBezTo>
                    <a:pt x="18724" y="17190"/>
                    <a:pt x="18709" y="17229"/>
                    <a:pt x="18695" y="17269"/>
                  </a:cubicBezTo>
                  <a:lnTo>
                    <a:pt x="18657" y="17269"/>
                  </a:lnTo>
                  <a:lnTo>
                    <a:pt x="18631" y="17269"/>
                  </a:lnTo>
                  <a:lnTo>
                    <a:pt x="18631" y="17312"/>
                  </a:lnTo>
                  <a:lnTo>
                    <a:pt x="18452" y="17312"/>
                  </a:lnTo>
                  <a:lnTo>
                    <a:pt x="18200" y="17655"/>
                  </a:lnTo>
                  <a:lnTo>
                    <a:pt x="18200" y="17674"/>
                  </a:lnTo>
                  <a:lnTo>
                    <a:pt x="18345" y="17655"/>
                  </a:lnTo>
                  <a:lnTo>
                    <a:pt x="18345" y="17634"/>
                  </a:lnTo>
                  <a:cubicBezTo>
                    <a:pt x="18359" y="17641"/>
                    <a:pt x="18374" y="17648"/>
                    <a:pt x="18388" y="17655"/>
                  </a:cubicBezTo>
                  <a:cubicBezTo>
                    <a:pt x="18374" y="17696"/>
                    <a:pt x="18359" y="17738"/>
                    <a:pt x="18345" y="17779"/>
                  </a:cubicBezTo>
                  <a:cubicBezTo>
                    <a:pt x="18353" y="17785"/>
                    <a:pt x="18361" y="17790"/>
                    <a:pt x="18369" y="17796"/>
                  </a:cubicBezTo>
                  <a:lnTo>
                    <a:pt x="18369" y="17817"/>
                  </a:lnTo>
                  <a:lnTo>
                    <a:pt x="18304" y="17843"/>
                  </a:lnTo>
                  <a:lnTo>
                    <a:pt x="18304" y="17883"/>
                  </a:lnTo>
                  <a:cubicBezTo>
                    <a:pt x="18290" y="17888"/>
                    <a:pt x="18275" y="17894"/>
                    <a:pt x="18261" y="17899"/>
                  </a:cubicBezTo>
                  <a:cubicBezTo>
                    <a:pt x="18226" y="17886"/>
                    <a:pt x="18192" y="17872"/>
                    <a:pt x="18157" y="17859"/>
                  </a:cubicBezTo>
                  <a:lnTo>
                    <a:pt x="17830" y="18003"/>
                  </a:lnTo>
                  <a:lnTo>
                    <a:pt x="17830" y="18101"/>
                  </a:lnTo>
                  <a:lnTo>
                    <a:pt x="17561" y="18045"/>
                  </a:lnTo>
                  <a:cubicBezTo>
                    <a:pt x="17541" y="18104"/>
                    <a:pt x="17522" y="18164"/>
                    <a:pt x="17502" y="18223"/>
                  </a:cubicBezTo>
                  <a:lnTo>
                    <a:pt x="17518" y="18223"/>
                  </a:lnTo>
                  <a:cubicBezTo>
                    <a:pt x="17505" y="18231"/>
                    <a:pt x="17493" y="18239"/>
                    <a:pt x="17480" y="18247"/>
                  </a:cubicBezTo>
                  <a:lnTo>
                    <a:pt x="17397" y="18247"/>
                  </a:lnTo>
                  <a:lnTo>
                    <a:pt x="17373" y="18223"/>
                  </a:lnTo>
                  <a:cubicBezTo>
                    <a:pt x="17400" y="18218"/>
                    <a:pt x="17427" y="18212"/>
                    <a:pt x="17454" y="18207"/>
                  </a:cubicBezTo>
                  <a:cubicBezTo>
                    <a:pt x="17435" y="18180"/>
                    <a:pt x="17416" y="18152"/>
                    <a:pt x="17397" y="18125"/>
                  </a:cubicBezTo>
                  <a:lnTo>
                    <a:pt x="17249" y="18125"/>
                  </a:lnTo>
                  <a:lnTo>
                    <a:pt x="17249" y="18101"/>
                  </a:lnTo>
                  <a:lnTo>
                    <a:pt x="17111" y="18082"/>
                  </a:lnTo>
                  <a:lnTo>
                    <a:pt x="17111" y="18061"/>
                  </a:lnTo>
                  <a:lnTo>
                    <a:pt x="17023" y="18061"/>
                  </a:lnTo>
                  <a:lnTo>
                    <a:pt x="17023" y="18082"/>
                  </a:lnTo>
                  <a:cubicBezTo>
                    <a:pt x="17038" y="18088"/>
                    <a:pt x="17053" y="18095"/>
                    <a:pt x="17068" y="18101"/>
                  </a:cubicBezTo>
                  <a:lnTo>
                    <a:pt x="17068" y="18144"/>
                  </a:lnTo>
                  <a:cubicBezTo>
                    <a:pt x="17081" y="18155"/>
                    <a:pt x="17149" y="18159"/>
                    <a:pt x="17149" y="18165"/>
                  </a:cubicBezTo>
                  <a:cubicBezTo>
                    <a:pt x="17122" y="18170"/>
                    <a:pt x="17095" y="18176"/>
                    <a:pt x="17068" y="18181"/>
                  </a:cubicBezTo>
                  <a:cubicBezTo>
                    <a:pt x="17053" y="18176"/>
                    <a:pt x="17038" y="18170"/>
                    <a:pt x="17023" y="18165"/>
                  </a:cubicBezTo>
                  <a:lnTo>
                    <a:pt x="16980" y="18223"/>
                  </a:lnTo>
                  <a:lnTo>
                    <a:pt x="16880" y="18181"/>
                  </a:lnTo>
                  <a:cubicBezTo>
                    <a:pt x="16886" y="18148"/>
                    <a:pt x="16893" y="18115"/>
                    <a:pt x="16899" y="18082"/>
                  </a:cubicBezTo>
                  <a:lnTo>
                    <a:pt x="16842" y="18061"/>
                  </a:lnTo>
                  <a:lnTo>
                    <a:pt x="16842" y="18045"/>
                  </a:lnTo>
                  <a:lnTo>
                    <a:pt x="16678" y="17981"/>
                  </a:lnTo>
                  <a:cubicBezTo>
                    <a:pt x="16683" y="17975"/>
                    <a:pt x="16689" y="17969"/>
                    <a:pt x="16694" y="17963"/>
                  </a:cubicBezTo>
                  <a:lnTo>
                    <a:pt x="16694" y="17941"/>
                  </a:lnTo>
                  <a:lnTo>
                    <a:pt x="16654" y="17941"/>
                  </a:lnTo>
                  <a:lnTo>
                    <a:pt x="16573" y="17941"/>
                  </a:lnTo>
                  <a:cubicBezTo>
                    <a:pt x="16564" y="17954"/>
                    <a:pt x="16556" y="17968"/>
                    <a:pt x="16547" y="17981"/>
                  </a:cubicBezTo>
                  <a:lnTo>
                    <a:pt x="16425" y="17883"/>
                  </a:lnTo>
                  <a:lnTo>
                    <a:pt x="16073" y="17899"/>
                  </a:lnTo>
                  <a:lnTo>
                    <a:pt x="16073" y="17883"/>
                  </a:lnTo>
                  <a:cubicBezTo>
                    <a:pt x="16094" y="17840"/>
                    <a:pt x="16116" y="17796"/>
                    <a:pt x="16137" y="17753"/>
                  </a:cubicBezTo>
                  <a:cubicBezTo>
                    <a:pt x="16124" y="17740"/>
                    <a:pt x="16110" y="17727"/>
                    <a:pt x="16097" y="17714"/>
                  </a:cubicBezTo>
                  <a:cubicBezTo>
                    <a:pt x="16070" y="17660"/>
                    <a:pt x="16043" y="17605"/>
                    <a:pt x="16016" y="17551"/>
                  </a:cubicBezTo>
                  <a:lnTo>
                    <a:pt x="15539" y="17594"/>
                  </a:lnTo>
                  <a:cubicBezTo>
                    <a:pt x="15526" y="17567"/>
                    <a:pt x="15512" y="17541"/>
                    <a:pt x="15499" y="17514"/>
                  </a:cubicBezTo>
                  <a:lnTo>
                    <a:pt x="15704" y="17453"/>
                  </a:lnTo>
                  <a:lnTo>
                    <a:pt x="15704" y="17472"/>
                  </a:lnTo>
                  <a:lnTo>
                    <a:pt x="15868" y="17286"/>
                  </a:lnTo>
                  <a:cubicBezTo>
                    <a:pt x="15843" y="17238"/>
                    <a:pt x="15636" y="17190"/>
                    <a:pt x="15556" y="17187"/>
                  </a:cubicBezTo>
                  <a:cubicBezTo>
                    <a:pt x="15498" y="17191"/>
                    <a:pt x="15514" y="17291"/>
                    <a:pt x="15518" y="17312"/>
                  </a:cubicBezTo>
                  <a:lnTo>
                    <a:pt x="15582" y="17312"/>
                  </a:lnTo>
                  <a:cubicBezTo>
                    <a:pt x="15588" y="17365"/>
                    <a:pt x="15593" y="17419"/>
                    <a:pt x="15599" y="17472"/>
                  </a:cubicBezTo>
                  <a:lnTo>
                    <a:pt x="15475" y="17495"/>
                  </a:lnTo>
                  <a:lnTo>
                    <a:pt x="15370" y="17415"/>
                  </a:lnTo>
                  <a:lnTo>
                    <a:pt x="15249" y="17535"/>
                  </a:lnTo>
                  <a:cubicBezTo>
                    <a:pt x="15270" y="17549"/>
                    <a:pt x="15292" y="17563"/>
                    <a:pt x="15313" y="17577"/>
                  </a:cubicBezTo>
                  <a:cubicBezTo>
                    <a:pt x="15285" y="17603"/>
                    <a:pt x="15258" y="17629"/>
                    <a:pt x="15230" y="17655"/>
                  </a:cubicBezTo>
                  <a:lnTo>
                    <a:pt x="14937" y="17617"/>
                  </a:lnTo>
                  <a:cubicBezTo>
                    <a:pt x="14931" y="17576"/>
                    <a:pt x="14924" y="17536"/>
                    <a:pt x="14918" y="17495"/>
                  </a:cubicBezTo>
                  <a:lnTo>
                    <a:pt x="14856" y="17495"/>
                  </a:lnTo>
                  <a:cubicBezTo>
                    <a:pt x="14829" y="17522"/>
                    <a:pt x="14802" y="17550"/>
                    <a:pt x="14775" y="17577"/>
                  </a:cubicBezTo>
                  <a:cubicBezTo>
                    <a:pt x="14666" y="17559"/>
                    <a:pt x="14326" y="17437"/>
                    <a:pt x="14199" y="17389"/>
                  </a:cubicBezTo>
                  <a:lnTo>
                    <a:pt x="14053" y="17248"/>
                  </a:lnTo>
                  <a:cubicBezTo>
                    <a:pt x="13805" y="17364"/>
                    <a:pt x="12820" y="17801"/>
                    <a:pt x="12524" y="17981"/>
                  </a:cubicBezTo>
                  <a:lnTo>
                    <a:pt x="12279" y="18327"/>
                  </a:lnTo>
                  <a:cubicBezTo>
                    <a:pt x="12251" y="18415"/>
                    <a:pt x="12224" y="18504"/>
                    <a:pt x="12196" y="18592"/>
                  </a:cubicBezTo>
                  <a:cubicBezTo>
                    <a:pt x="12183" y="18585"/>
                    <a:pt x="12171" y="18578"/>
                    <a:pt x="12158" y="18571"/>
                  </a:cubicBezTo>
                  <a:cubicBezTo>
                    <a:pt x="12145" y="18564"/>
                    <a:pt x="12109" y="18506"/>
                    <a:pt x="12115" y="18550"/>
                  </a:cubicBezTo>
                  <a:cubicBezTo>
                    <a:pt x="12142" y="18646"/>
                    <a:pt x="12169" y="18741"/>
                    <a:pt x="12196" y="18837"/>
                  </a:cubicBezTo>
                  <a:cubicBezTo>
                    <a:pt x="12216" y="19067"/>
                    <a:pt x="12235" y="19298"/>
                    <a:pt x="12255" y="19528"/>
                  </a:cubicBezTo>
                  <a:lnTo>
                    <a:pt x="12360" y="19650"/>
                  </a:lnTo>
                  <a:cubicBezTo>
                    <a:pt x="12388" y="19683"/>
                    <a:pt x="12415" y="19716"/>
                    <a:pt x="12443" y="19749"/>
                  </a:cubicBezTo>
                  <a:lnTo>
                    <a:pt x="12279" y="19772"/>
                  </a:lnTo>
                  <a:lnTo>
                    <a:pt x="12215" y="19669"/>
                  </a:lnTo>
                  <a:lnTo>
                    <a:pt x="12158" y="19690"/>
                  </a:lnTo>
                  <a:lnTo>
                    <a:pt x="12010" y="19669"/>
                  </a:lnTo>
                  <a:lnTo>
                    <a:pt x="12010" y="19706"/>
                  </a:lnTo>
                  <a:cubicBezTo>
                    <a:pt x="11982" y="19701"/>
                    <a:pt x="11955" y="19695"/>
                    <a:pt x="11927" y="19690"/>
                  </a:cubicBezTo>
                  <a:cubicBezTo>
                    <a:pt x="11882" y="19707"/>
                    <a:pt x="11799" y="19790"/>
                    <a:pt x="11741" y="19810"/>
                  </a:cubicBezTo>
                  <a:lnTo>
                    <a:pt x="11577" y="19810"/>
                  </a:lnTo>
                  <a:lnTo>
                    <a:pt x="11577" y="19875"/>
                  </a:lnTo>
                  <a:lnTo>
                    <a:pt x="11388" y="19934"/>
                  </a:lnTo>
                  <a:cubicBezTo>
                    <a:pt x="11375" y="19955"/>
                    <a:pt x="11361" y="19977"/>
                    <a:pt x="11348" y="19998"/>
                  </a:cubicBezTo>
                  <a:lnTo>
                    <a:pt x="10645" y="19810"/>
                  </a:lnTo>
                  <a:lnTo>
                    <a:pt x="10441" y="19955"/>
                  </a:lnTo>
                  <a:cubicBezTo>
                    <a:pt x="10392" y="19881"/>
                    <a:pt x="10344" y="19806"/>
                    <a:pt x="10295" y="19732"/>
                  </a:cubicBezTo>
                  <a:lnTo>
                    <a:pt x="9964" y="19626"/>
                  </a:lnTo>
                  <a:cubicBezTo>
                    <a:pt x="9973" y="19573"/>
                    <a:pt x="9981" y="19520"/>
                    <a:pt x="9990" y="19467"/>
                  </a:cubicBezTo>
                  <a:cubicBezTo>
                    <a:pt x="9918" y="19406"/>
                    <a:pt x="9623" y="19278"/>
                    <a:pt x="9533" y="19262"/>
                  </a:cubicBezTo>
                  <a:cubicBezTo>
                    <a:pt x="9506" y="19297"/>
                    <a:pt x="9479" y="19333"/>
                    <a:pt x="9452" y="19368"/>
                  </a:cubicBezTo>
                  <a:cubicBezTo>
                    <a:pt x="9397" y="19271"/>
                    <a:pt x="9343" y="19173"/>
                    <a:pt x="9288" y="19076"/>
                  </a:cubicBezTo>
                  <a:lnTo>
                    <a:pt x="8935" y="19076"/>
                  </a:lnTo>
                  <a:lnTo>
                    <a:pt x="8478" y="18837"/>
                  </a:lnTo>
                  <a:lnTo>
                    <a:pt x="8357" y="18820"/>
                  </a:lnTo>
                  <a:lnTo>
                    <a:pt x="8169" y="18773"/>
                  </a:lnTo>
                  <a:lnTo>
                    <a:pt x="8128" y="18820"/>
                  </a:lnTo>
                  <a:cubicBezTo>
                    <a:pt x="8121" y="18851"/>
                    <a:pt x="8124" y="18904"/>
                    <a:pt x="8128" y="18957"/>
                  </a:cubicBezTo>
                  <a:cubicBezTo>
                    <a:pt x="8135" y="18991"/>
                    <a:pt x="8170" y="19115"/>
                    <a:pt x="8150" y="19142"/>
                  </a:cubicBezTo>
                  <a:lnTo>
                    <a:pt x="8007" y="19119"/>
                  </a:lnTo>
                  <a:lnTo>
                    <a:pt x="7676" y="19119"/>
                  </a:lnTo>
                  <a:lnTo>
                    <a:pt x="7511" y="19159"/>
                  </a:lnTo>
                  <a:lnTo>
                    <a:pt x="6892" y="19102"/>
                  </a:lnTo>
                  <a:lnTo>
                    <a:pt x="6730" y="18877"/>
                  </a:lnTo>
                  <a:lnTo>
                    <a:pt x="6599" y="18837"/>
                  </a:lnTo>
                  <a:cubicBezTo>
                    <a:pt x="6557" y="18813"/>
                    <a:pt x="6535" y="18728"/>
                    <a:pt x="6478" y="18731"/>
                  </a:cubicBezTo>
                  <a:lnTo>
                    <a:pt x="6254" y="18858"/>
                  </a:lnTo>
                  <a:lnTo>
                    <a:pt x="6149" y="18773"/>
                  </a:lnTo>
                  <a:lnTo>
                    <a:pt x="6066" y="18877"/>
                  </a:lnTo>
                  <a:cubicBezTo>
                    <a:pt x="6018" y="18853"/>
                    <a:pt x="5917" y="18704"/>
                    <a:pt x="5861" y="18632"/>
                  </a:cubicBezTo>
                  <a:lnTo>
                    <a:pt x="5732" y="18447"/>
                  </a:lnTo>
                  <a:lnTo>
                    <a:pt x="5075" y="18310"/>
                  </a:lnTo>
                  <a:lnTo>
                    <a:pt x="4806" y="18165"/>
                  </a:lnTo>
                  <a:cubicBezTo>
                    <a:pt x="4748" y="18155"/>
                    <a:pt x="4773" y="18258"/>
                    <a:pt x="4725" y="18247"/>
                  </a:cubicBezTo>
                  <a:lnTo>
                    <a:pt x="4515" y="18101"/>
                  </a:lnTo>
                  <a:lnTo>
                    <a:pt x="4281" y="17879"/>
                  </a:lnTo>
                  <a:cubicBezTo>
                    <a:pt x="4212" y="17798"/>
                    <a:pt x="4139" y="17681"/>
                    <a:pt x="4103" y="17617"/>
                  </a:cubicBezTo>
                  <a:cubicBezTo>
                    <a:pt x="4090" y="17576"/>
                    <a:pt x="4076" y="17536"/>
                    <a:pt x="4063" y="17495"/>
                  </a:cubicBezTo>
                  <a:cubicBezTo>
                    <a:pt x="4088" y="17457"/>
                    <a:pt x="4178" y="17457"/>
                    <a:pt x="4251" y="17389"/>
                  </a:cubicBezTo>
                  <a:lnTo>
                    <a:pt x="4499" y="17084"/>
                  </a:lnTo>
                  <a:lnTo>
                    <a:pt x="5037" y="14969"/>
                  </a:lnTo>
                  <a:cubicBezTo>
                    <a:pt x="5028" y="14902"/>
                    <a:pt x="5020" y="14834"/>
                    <a:pt x="5011" y="14767"/>
                  </a:cubicBezTo>
                  <a:lnTo>
                    <a:pt x="5218" y="14525"/>
                  </a:lnTo>
                  <a:lnTo>
                    <a:pt x="5427" y="14583"/>
                  </a:lnTo>
                  <a:cubicBezTo>
                    <a:pt x="5433" y="14564"/>
                    <a:pt x="5438" y="14544"/>
                    <a:pt x="5444" y="14525"/>
                  </a:cubicBezTo>
                  <a:cubicBezTo>
                    <a:pt x="5425" y="14505"/>
                    <a:pt x="5406" y="14484"/>
                    <a:pt x="5387" y="14464"/>
                  </a:cubicBezTo>
                  <a:cubicBezTo>
                    <a:pt x="5400" y="14471"/>
                    <a:pt x="5414" y="14478"/>
                    <a:pt x="5427" y="14485"/>
                  </a:cubicBezTo>
                  <a:lnTo>
                    <a:pt x="5427" y="14464"/>
                  </a:lnTo>
                  <a:lnTo>
                    <a:pt x="5218" y="14318"/>
                  </a:lnTo>
                  <a:lnTo>
                    <a:pt x="5075" y="14647"/>
                  </a:lnTo>
                  <a:cubicBezTo>
                    <a:pt x="5062" y="14639"/>
                    <a:pt x="5050" y="14631"/>
                    <a:pt x="5037" y="14623"/>
                  </a:cubicBezTo>
                  <a:lnTo>
                    <a:pt x="5427" y="12509"/>
                  </a:lnTo>
                  <a:cubicBezTo>
                    <a:pt x="5441" y="12503"/>
                    <a:pt x="5456" y="12498"/>
                    <a:pt x="5470" y="12492"/>
                  </a:cubicBezTo>
                  <a:lnTo>
                    <a:pt x="5511" y="12548"/>
                  </a:lnTo>
                  <a:lnTo>
                    <a:pt x="5961" y="13284"/>
                  </a:lnTo>
                  <a:lnTo>
                    <a:pt x="6352" y="14017"/>
                  </a:lnTo>
                  <a:lnTo>
                    <a:pt x="6352" y="13808"/>
                  </a:lnTo>
                  <a:lnTo>
                    <a:pt x="6001" y="13058"/>
                  </a:lnTo>
                  <a:lnTo>
                    <a:pt x="5675" y="12532"/>
                  </a:lnTo>
                  <a:cubicBezTo>
                    <a:pt x="5634" y="12491"/>
                    <a:pt x="5592" y="12451"/>
                    <a:pt x="5551" y="12410"/>
                  </a:cubicBezTo>
                  <a:cubicBezTo>
                    <a:pt x="5482" y="12359"/>
                    <a:pt x="5309" y="12255"/>
                    <a:pt x="5258" y="12227"/>
                  </a:cubicBezTo>
                  <a:lnTo>
                    <a:pt x="5242" y="12243"/>
                  </a:lnTo>
                  <a:cubicBezTo>
                    <a:pt x="5220" y="12149"/>
                    <a:pt x="5197" y="12055"/>
                    <a:pt x="5175" y="11961"/>
                  </a:cubicBezTo>
                  <a:lnTo>
                    <a:pt x="5363" y="11961"/>
                  </a:lnTo>
                  <a:cubicBezTo>
                    <a:pt x="5404" y="11858"/>
                    <a:pt x="5446" y="11756"/>
                    <a:pt x="5487" y="11653"/>
                  </a:cubicBezTo>
                  <a:lnTo>
                    <a:pt x="5470" y="11653"/>
                  </a:lnTo>
                  <a:lnTo>
                    <a:pt x="5470" y="11637"/>
                  </a:lnTo>
                  <a:cubicBezTo>
                    <a:pt x="5461" y="11514"/>
                    <a:pt x="5453" y="11391"/>
                    <a:pt x="5444" y="11268"/>
                  </a:cubicBezTo>
                  <a:lnTo>
                    <a:pt x="5339" y="11146"/>
                  </a:lnTo>
                  <a:cubicBezTo>
                    <a:pt x="5307" y="11076"/>
                    <a:pt x="5343" y="10950"/>
                    <a:pt x="5251" y="10849"/>
                  </a:cubicBezTo>
                  <a:cubicBezTo>
                    <a:pt x="5159" y="10802"/>
                    <a:pt x="4905" y="10588"/>
                    <a:pt x="4784" y="10539"/>
                  </a:cubicBezTo>
                  <a:lnTo>
                    <a:pt x="4603" y="10497"/>
                  </a:lnTo>
                  <a:cubicBezTo>
                    <a:pt x="4609" y="10490"/>
                    <a:pt x="4614" y="10483"/>
                    <a:pt x="4620" y="10476"/>
                  </a:cubicBezTo>
                  <a:lnTo>
                    <a:pt x="3877" y="9395"/>
                  </a:lnTo>
                  <a:cubicBezTo>
                    <a:pt x="3898" y="9381"/>
                    <a:pt x="3920" y="9367"/>
                    <a:pt x="3941" y="9353"/>
                  </a:cubicBezTo>
                  <a:lnTo>
                    <a:pt x="3918" y="9353"/>
                  </a:lnTo>
                  <a:lnTo>
                    <a:pt x="4168" y="9071"/>
                  </a:lnTo>
                  <a:lnTo>
                    <a:pt x="3753" y="8829"/>
                  </a:lnTo>
                  <a:cubicBezTo>
                    <a:pt x="3802" y="8768"/>
                    <a:pt x="3850" y="8706"/>
                    <a:pt x="3899" y="8645"/>
                  </a:cubicBezTo>
                  <a:lnTo>
                    <a:pt x="3899" y="8521"/>
                  </a:lnTo>
                  <a:lnTo>
                    <a:pt x="4011" y="8510"/>
                  </a:lnTo>
                  <a:lnTo>
                    <a:pt x="3877" y="8457"/>
                  </a:lnTo>
                  <a:lnTo>
                    <a:pt x="3689" y="8587"/>
                  </a:lnTo>
                  <a:lnTo>
                    <a:pt x="3360" y="8401"/>
                  </a:lnTo>
                  <a:lnTo>
                    <a:pt x="3303" y="8239"/>
                  </a:lnTo>
                  <a:lnTo>
                    <a:pt x="3465" y="8077"/>
                  </a:lnTo>
                  <a:cubicBezTo>
                    <a:pt x="3442" y="8033"/>
                    <a:pt x="3395" y="7938"/>
                    <a:pt x="3344" y="7910"/>
                  </a:cubicBezTo>
                  <a:cubicBezTo>
                    <a:pt x="3241" y="7886"/>
                    <a:pt x="2882" y="7976"/>
                    <a:pt x="2844" y="7933"/>
                  </a:cubicBezTo>
                  <a:cubicBezTo>
                    <a:pt x="2837" y="7890"/>
                    <a:pt x="3176" y="7681"/>
                    <a:pt x="3115" y="7651"/>
                  </a:cubicBezTo>
                  <a:lnTo>
                    <a:pt x="2477" y="7750"/>
                  </a:lnTo>
                  <a:cubicBezTo>
                    <a:pt x="2436" y="7781"/>
                    <a:pt x="2488" y="7940"/>
                    <a:pt x="2477" y="7973"/>
                  </a:cubicBezTo>
                  <a:lnTo>
                    <a:pt x="2127" y="7442"/>
                  </a:lnTo>
                  <a:lnTo>
                    <a:pt x="1831" y="7261"/>
                  </a:lnTo>
                  <a:lnTo>
                    <a:pt x="1260" y="6996"/>
                  </a:lnTo>
                  <a:cubicBezTo>
                    <a:pt x="1265" y="6989"/>
                    <a:pt x="1271" y="6982"/>
                    <a:pt x="1276" y="6975"/>
                  </a:cubicBezTo>
                  <a:cubicBezTo>
                    <a:pt x="1271" y="6969"/>
                    <a:pt x="1265" y="6964"/>
                    <a:pt x="1260" y="6958"/>
                  </a:cubicBezTo>
                  <a:lnTo>
                    <a:pt x="1172" y="6892"/>
                  </a:lnTo>
                  <a:cubicBezTo>
                    <a:pt x="1114" y="6895"/>
                    <a:pt x="968" y="6941"/>
                    <a:pt x="886" y="6975"/>
                  </a:cubicBezTo>
                  <a:lnTo>
                    <a:pt x="679" y="7099"/>
                  </a:lnTo>
                  <a:lnTo>
                    <a:pt x="533" y="7078"/>
                  </a:lnTo>
                  <a:lnTo>
                    <a:pt x="533" y="7022"/>
                  </a:lnTo>
                  <a:lnTo>
                    <a:pt x="574" y="6996"/>
                  </a:lnTo>
                  <a:lnTo>
                    <a:pt x="305" y="6568"/>
                  </a:lnTo>
                  <a:lnTo>
                    <a:pt x="264" y="6594"/>
                  </a:lnTo>
                  <a:lnTo>
                    <a:pt x="164" y="6528"/>
                  </a:lnTo>
                  <a:lnTo>
                    <a:pt x="0" y="6490"/>
                  </a:lnTo>
                  <a:cubicBezTo>
                    <a:pt x="6" y="6482"/>
                    <a:pt x="11" y="6473"/>
                    <a:pt x="17" y="6465"/>
                  </a:cubicBezTo>
                  <a:lnTo>
                    <a:pt x="57" y="6465"/>
                  </a:lnTo>
                  <a:lnTo>
                    <a:pt x="695" y="6408"/>
                  </a:lnTo>
                  <a:cubicBezTo>
                    <a:pt x="717" y="6359"/>
                    <a:pt x="738" y="6311"/>
                    <a:pt x="760" y="6262"/>
                  </a:cubicBezTo>
                  <a:lnTo>
                    <a:pt x="433" y="6084"/>
                  </a:lnTo>
                  <a:cubicBezTo>
                    <a:pt x="405" y="6124"/>
                    <a:pt x="376" y="6164"/>
                    <a:pt x="348" y="6204"/>
                  </a:cubicBezTo>
                  <a:lnTo>
                    <a:pt x="329" y="6204"/>
                  </a:lnTo>
                  <a:lnTo>
                    <a:pt x="305" y="6060"/>
                  </a:lnTo>
                  <a:cubicBezTo>
                    <a:pt x="319" y="6055"/>
                    <a:pt x="334" y="6049"/>
                    <a:pt x="348" y="6044"/>
                  </a:cubicBezTo>
                  <a:lnTo>
                    <a:pt x="348" y="5997"/>
                  </a:lnTo>
                  <a:lnTo>
                    <a:pt x="248" y="5997"/>
                  </a:lnTo>
                  <a:cubicBezTo>
                    <a:pt x="239" y="5977"/>
                    <a:pt x="230" y="5958"/>
                    <a:pt x="221" y="5938"/>
                  </a:cubicBezTo>
                  <a:lnTo>
                    <a:pt x="329" y="5938"/>
                  </a:lnTo>
                  <a:cubicBezTo>
                    <a:pt x="335" y="5898"/>
                    <a:pt x="342" y="5858"/>
                    <a:pt x="348" y="5818"/>
                  </a:cubicBezTo>
                  <a:lnTo>
                    <a:pt x="391" y="5818"/>
                  </a:lnTo>
                  <a:cubicBezTo>
                    <a:pt x="384" y="5851"/>
                    <a:pt x="376" y="5884"/>
                    <a:pt x="369" y="5917"/>
                  </a:cubicBezTo>
                  <a:lnTo>
                    <a:pt x="433" y="5877"/>
                  </a:lnTo>
                  <a:lnTo>
                    <a:pt x="433" y="5898"/>
                  </a:lnTo>
                  <a:cubicBezTo>
                    <a:pt x="425" y="5904"/>
                    <a:pt x="418" y="5911"/>
                    <a:pt x="410" y="5917"/>
                  </a:cubicBezTo>
                  <a:cubicBezTo>
                    <a:pt x="430" y="5924"/>
                    <a:pt x="531" y="5932"/>
                    <a:pt x="555" y="5938"/>
                  </a:cubicBezTo>
                  <a:lnTo>
                    <a:pt x="555" y="5955"/>
                  </a:lnTo>
                  <a:lnTo>
                    <a:pt x="738" y="5938"/>
                  </a:lnTo>
                  <a:cubicBezTo>
                    <a:pt x="724" y="5904"/>
                    <a:pt x="709" y="5869"/>
                    <a:pt x="695" y="5835"/>
                  </a:cubicBezTo>
                  <a:lnTo>
                    <a:pt x="655" y="5835"/>
                  </a:lnTo>
                  <a:cubicBezTo>
                    <a:pt x="639" y="5819"/>
                    <a:pt x="684" y="5745"/>
                    <a:pt x="598" y="5736"/>
                  </a:cubicBezTo>
                  <a:lnTo>
                    <a:pt x="141" y="5778"/>
                  </a:lnTo>
                  <a:lnTo>
                    <a:pt x="141" y="5795"/>
                  </a:lnTo>
                  <a:lnTo>
                    <a:pt x="17" y="5818"/>
                  </a:lnTo>
                  <a:cubicBezTo>
                    <a:pt x="58" y="5641"/>
                    <a:pt x="100" y="5464"/>
                    <a:pt x="141" y="5287"/>
                  </a:cubicBezTo>
                  <a:cubicBezTo>
                    <a:pt x="164" y="5213"/>
                    <a:pt x="147" y="5275"/>
                    <a:pt x="181" y="5268"/>
                  </a:cubicBezTo>
                  <a:lnTo>
                    <a:pt x="348" y="5247"/>
                  </a:lnTo>
                  <a:cubicBezTo>
                    <a:pt x="393" y="5227"/>
                    <a:pt x="405" y="5165"/>
                    <a:pt x="450" y="5149"/>
                  </a:cubicBezTo>
                  <a:lnTo>
                    <a:pt x="617" y="5149"/>
                  </a:lnTo>
                  <a:lnTo>
                    <a:pt x="803" y="5085"/>
                  </a:lnTo>
                  <a:cubicBezTo>
                    <a:pt x="811" y="5092"/>
                    <a:pt x="818" y="5099"/>
                    <a:pt x="826" y="5106"/>
                  </a:cubicBezTo>
                  <a:cubicBezTo>
                    <a:pt x="818" y="5120"/>
                    <a:pt x="811" y="5135"/>
                    <a:pt x="803" y="5149"/>
                  </a:cubicBezTo>
                  <a:lnTo>
                    <a:pt x="1276" y="5022"/>
                  </a:lnTo>
                  <a:lnTo>
                    <a:pt x="1276" y="5003"/>
                  </a:lnTo>
                  <a:lnTo>
                    <a:pt x="1276" y="5022"/>
                  </a:lnTo>
                  <a:lnTo>
                    <a:pt x="1298" y="5022"/>
                  </a:lnTo>
                  <a:cubicBezTo>
                    <a:pt x="1312" y="5070"/>
                    <a:pt x="1327" y="5117"/>
                    <a:pt x="1341" y="5165"/>
                  </a:cubicBezTo>
                  <a:lnTo>
                    <a:pt x="1524" y="5069"/>
                  </a:lnTo>
                  <a:lnTo>
                    <a:pt x="1562" y="5069"/>
                  </a:lnTo>
                  <a:lnTo>
                    <a:pt x="1815" y="5125"/>
                  </a:lnTo>
                  <a:lnTo>
                    <a:pt x="1936" y="5165"/>
                  </a:lnTo>
                  <a:lnTo>
                    <a:pt x="1936" y="5149"/>
                  </a:lnTo>
                  <a:cubicBezTo>
                    <a:pt x="1950" y="5100"/>
                    <a:pt x="1965" y="5052"/>
                    <a:pt x="1979" y="5003"/>
                  </a:cubicBezTo>
                  <a:cubicBezTo>
                    <a:pt x="1965" y="4982"/>
                    <a:pt x="1950" y="4960"/>
                    <a:pt x="1936" y="4939"/>
                  </a:cubicBezTo>
                  <a:lnTo>
                    <a:pt x="2103" y="4820"/>
                  </a:lnTo>
                  <a:lnTo>
                    <a:pt x="2496" y="4777"/>
                  </a:lnTo>
                  <a:cubicBezTo>
                    <a:pt x="2509" y="4805"/>
                    <a:pt x="2523" y="4832"/>
                    <a:pt x="2536" y="4860"/>
                  </a:cubicBezTo>
                  <a:lnTo>
                    <a:pt x="2722" y="4761"/>
                  </a:lnTo>
                  <a:lnTo>
                    <a:pt x="2722" y="4900"/>
                  </a:lnTo>
                  <a:lnTo>
                    <a:pt x="2805" y="4923"/>
                  </a:lnTo>
                  <a:cubicBezTo>
                    <a:pt x="2846" y="4971"/>
                    <a:pt x="2895" y="5064"/>
                    <a:pt x="2970" y="5189"/>
                  </a:cubicBezTo>
                  <a:lnTo>
                    <a:pt x="3256" y="5673"/>
                  </a:lnTo>
                  <a:cubicBezTo>
                    <a:pt x="3352" y="5697"/>
                    <a:pt x="3536" y="5445"/>
                    <a:pt x="3608" y="5391"/>
                  </a:cubicBezTo>
                  <a:cubicBezTo>
                    <a:pt x="3709" y="5324"/>
                    <a:pt x="3795" y="5244"/>
                    <a:pt x="3860" y="5268"/>
                  </a:cubicBezTo>
                  <a:cubicBezTo>
                    <a:pt x="3906" y="5357"/>
                    <a:pt x="3953" y="5445"/>
                    <a:pt x="3999" y="5534"/>
                  </a:cubicBezTo>
                  <a:lnTo>
                    <a:pt x="4351" y="5351"/>
                  </a:lnTo>
                  <a:cubicBezTo>
                    <a:pt x="4448" y="5307"/>
                    <a:pt x="4542" y="5248"/>
                    <a:pt x="4580" y="5268"/>
                  </a:cubicBezTo>
                  <a:lnTo>
                    <a:pt x="4580" y="5471"/>
                  </a:lnTo>
                  <a:lnTo>
                    <a:pt x="4994" y="5449"/>
                  </a:lnTo>
                  <a:cubicBezTo>
                    <a:pt x="5118" y="5449"/>
                    <a:pt x="5282" y="5478"/>
                    <a:pt x="5323" y="5471"/>
                  </a:cubicBezTo>
                  <a:cubicBezTo>
                    <a:pt x="5296" y="5450"/>
                    <a:pt x="5269" y="5428"/>
                    <a:pt x="5242" y="5407"/>
                  </a:cubicBezTo>
                  <a:lnTo>
                    <a:pt x="4994" y="5003"/>
                  </a:lnTo>
                  <a:lnTo>
                    <a:pt x="4970" y="5003"/>
                  </a:lnTo>
                  <a:cubicBezTo>
                    <a:pt x="4980" y="4939"/>
                    <a:pt x="5040" y="4685"/>
                    <a:pt x="5054" y="4618"/>
                  </a:cubicBezTo>
                  <a:lnTo>
                    <a:pt x="5054" y="4601"/>
                  </a:lnTo>
                  <a:lnTo>
                    <a:pt x="5037" y="4618"/>
                  </a:lnTo>
                  <a:cubicBezTo>
                    <a:pt x="5028" y="4456"/>
                    <a:pt x="5020" y="4293"/>
                    <a:pt x="5011" y="4131"/>
                  </a:cubicBezTo>
                  <a:lnTo>
                    <a:pt x="4642" y="3335"/>
                  </a:lnTo>
                  <a:lnTo>
                    <a:pt x="4663" y="3092"/>
                  </a:lnTo>
                  <a:lnTo>
                    <a:pt x="4563" y="3050"/>
                  </a:lnTo>
                  <a:lnTo>
                    <a:pt x="4684" y="2947"/>
                  </a:lnTo>
                  <a:lnTo>
                    <a:pt x="5242" y="3092"/>
                  </a:lnTo>
                  <a:cubicBezTo>
                    <a:pt x="5247" y="3071"/>
                    <a:pt x="5253" y="3050"/>
                    <a:pt x="5258" y="3029"/>
                  </a:cubicBezTo>
                  <a:lnTo>
                    <a:pt x="5570" y="3050"/>
                  </a:lnTo>
                  <a:cubicBezTo>
                    <a:pt x="5591" y="3117"/>
                    <a:pt x="5611" y="3185"/>
                    <a:pt x="5632" y="3252"/>
                  </a:cubicBezTo>
                  <a:lnTo>
                    <a:pt x="5592" y="3252"/>
                  </a:lnTo>
                  <a:cubicBezTo>
                    <a:pt x="5585" y="3273"/>
                    <a:pt x="5577" y="3295"/>
                    <a:pt x="5570" y="3316"/>
                  </a:cubicBezTo>
                  <a:lnTo>
                    <a:pt x="5511" y="3316"/>
                  </a:lnTo>
                  <a:cubicBezTo>
                    <a:pt x="5566" y="3477"/>
                    <a:pt x="5620" y="3639"/>
                    <a:pt x="5675" y="3800"/>
                  </a:cubicBezTo>
                  <a:lnTo>
                    <a:pt x="5649" y="3826"/>
                  </a:lnTo>
                  <a:cubicBezTo>
                    <a:pt x="5677" y="3831"/>
                    <a:pt x="5704" y="3837"/>
                    <a:pt x="5732" y="3842"/>
                  </a:cubicBezTo>
                  <a:lnTo>
                    <a:pt x="5713" y="3842"/>
                  </a:lnTo>
                  <a:cubicBezTo>
                    <a:pt x="5719" y="3855"/>
                    <a:pt x="5726" y="3869"/>
                    <a:pt x="5732" y="3882"/>
                  </a:cubicBezTo>
                  <a:lnTo>
                    <a:pt x="5775" y="3882"/>
                  </a:lnTo>
                  <a:cubicBezTo>
                    <a:pt x="5804" y="3842"/>
                    <a:pt x="5832" y="3802"/>
                    <a:pt x="5861" y="3762"/>
                  </a:cubicBezTo>
                  <a:lnTo>
                    <a:pt x="6499" y="3906"/>
                  </a:lnTo>
                  <a:lnTo>
                    <a:pt x="7611" y="3826"/>
                  </a:lnTo>
                  <a:lnTo>
                    <a:pt x="7923" y="3722"/>
                  </a:lnTo>
                  <a:lnTo>
                    <a:pt x="8045" y="3703"/>
                  </a:lnTo>
                  <a:lnTo>
                    <a:pt x="7611" y="3600"/>
                  </a:lnTo>
                  <a:lnTo>
                    <a:pt x="7611" y="3581"/>
                  </a:lnTo>
                  <a:cubicBezTo>
                    <a:pt x="7674" y="3418"/>
                    <a:pt x="7736" y="3255"/>
                    <a:pt x="7799" y="3092"/>
                  </a:cubicBezTo>
                  <a:lnTo>
                    <a:pt x="9574" y="2317"/>
                  </a:lnTo>
                  <a:lnTo>
                    <a:pt x="9843" y="1993"/>
                  </a:lnTo>
                  <a:cubicBezTo>
                    <a:pt x="9863" y="2012"/>
                    <a:pt x="9882" y="2032"/>
                    <a:pt x="9902" y="2051"/>
                  </a:cubicBezTo>
                  <a:lnTo>
                    <a:pt x="10031" y="2051"/>
                  </a:lnTo>
                  <a:lnTo>
                    <a:pt x="9964" y="1972"/>
                  </a:lnTo>
                  <a:lnTo>
                    <a:pt x="9943" y="1993"/>
                  </a:lnTo>
                  <a:cubicBezTo>
                    <a:pt x="9910" y="1877"/>
                    <a:pt x="9876" y="1761"/>
                    <a:pt x="9843" y="1645"/>
                  </a:cubicBezTo>
                  <a:lnTo>
                    <a:pt x="9902" y="1645"/>
                  </a:lnTo>
                  <a:lnTo>
                    <a:pt x="9902" y="1628"/>
                  </a:lnTo>
                  <a:lnTo>
                    <a:pt x="9902" y="1607"/>
                  </a:lnTo>
                  <a:lnTo>
                    <a:pt x="9843" y="1542"/>
                  </a:lnTo>
                  <a:cubicBezTo>
                    <a:pt x="9857" y="1448"/>
                    <a:pt x="9872" y="1354"/>
                    <a:pt x="9886" y="1260"/>
                  </a:cubicBezTo>
                  <a:cubicBezTo>
                    <a:pt x="9899" y="1254"/>
                    <a:pt x="9913" y="1249"/>
                    <a:pt x="9926" y="1243"/>
                  </a:cubicBezTo>
                  <a:cubicBezTo>
                    <a:pt x="9913" y="1100"/>
                    <a:pt x="9899" y="958"/>
                    <a:pt x="9886" y="815"/>
                  </a:cubicBezTo>
                  <a:lnTo>
                    <a:pt x="9902" y="815"/>
                  </a:lnTo>
                  <a:cubicBezTo>
                    <a:pt x="9897" y="705"/>
                    <a:pt x="9891" y="594"/>
                    <a:pt x="9886" y="484"/>
                  </a:cubicBezTo>
                  <a:lnTo>
                    <a:pt x="10645" y="186"/>
                  </a:lnTo>
                  <a:lnTo>
                    <a:pt x="11307" y="0"/>
                  </a:lnTo>
                  <a:cubicBezTo>
                    <a:pt x="11348" y="108"/>
                    <a:pt x="11390" y="216"/>
                    <a:pt x="11431" y="324"/>
                  </a:cubicBezTo>
                  <a:lnTo>
                    <a:pt x="11431" y="630"/>
                  </a:lnTo>
                  <a:lnTo>
                    <a:pt x="11577" y="630"/>
                  </a:lnTo>
                  <a:lnTo>
                    <a:pt x="11700" y="832"/>
                  </a:lnTo>
                  <a:lnTo>
                    <a:pt x="11822" y="895"/>
                  </a:lnTo>
                  <a:lnTo>
                    <a:pt x="12158" y="670"/>
                  </a:lnTo>
                  <a:cubicBezTo>
                    <a:pt x="12198" y="711"/>
                    <a:pt x="12239" y="751"/>
                    <a:pt x="12279" y="792"/>
                  </a:cubicBezTo>
                  <a:cubicBezTo>
                    <a:pt x="12271" y="800"/>
                    <a:pt x="12263" y="807"/>
                    <a:pt x="12255" y="815"/>
                  </a:cubicBezTo>
                  <a:lnTo>
                    <a:pt x="12360" y="895"/>
                  </a:lnTo>
                  <a:lnTo>
                    <a:pt x="12360" y="912"/>
                  </a:lnTo>
                  <a:cubicBezTo>
                    <a:pt x="12353" y="920"/>
                    <a:pt x="12346" y="927"/>
                    <a:pt x="12339" y="935"/>
                  </a:cubicBezTo>
                  <a:lnTo>
                    <a:pt x="12548" y="1342"/>
                  </a:lnTo>
                  <a:lnTo>
                    <a:pt x="12753" y="1260"/>
                  </a:lnTo>
                  <a:cubicBezTo>
                    <a:pt x="12745" y="1294"/>
                    <a:pt x="12737" y="1329"/>
                    <a:pt x="12729" y="1363"/>
                  </a:cubicBezTo>
                  <a:lnTo>
                    <a:pt x="13039" y="1769"/>
                  </a:lnTo>
                  <a:lnTo>
                    <a:pt x="13039" y="1751"/>
                  </a:lnTo>
                  <a:lnTo>
                    <a:pt x="13065" y="1751"/>
                  </a:lnTo>
                  <a:cubicBezTo>
                    <a:pt x="13071" y="1724"/>
                    <a:pt x="13076" y="1698"/>
                    <a:pt x="13082" y="1671"/>
                  </a:cubicBezTo>
                  <a:lnTo>
                    <a:pt x="13186" y="1645"/>
                  </a:lnTo>
                  <a:cubicBezTo>
                    <a:pt x="13192" y="1654"/>
                    <a:pt x="13197" y="1662"/>
                    <a:pt x="13203" y="1671"/>
                  </a:cubicBezTo>
                  <a:lnTo>
                    <a:pt x="13203" y="1645"/>
                  </a:lnTo>
                  <a:lnTo>
                    <a:pt x="13267" y="1645"/>
                  </a:lnTo>
                  <a:lnTo>
                    <a:pt x="13267" y="1671"/>
                  </a:lnTo>
                  <a:cubicBezTo>
                    <a:pt x="13281" y="1676"/>
                    <a:pt x="13294" y="1682"/>
                    <a:pt x="13308" y="1687"/>
                  </a:cubicBezTo>
                  <a:lnTo>
                    <a:pt x="13308" y="1711"/>
                  </a:lnTo>
                  <a:lnTo>
                    <a:pt x="13515" y="1628"/>
                  </a:lnTo>
                  <a:cubicBezTo>
                    <a:pt x="13543" y="1669"/>
                    <a:pt x="13570" y="1710"/>
                    <a:pt x="13598" y="1751"/>
                  </a:cubicBezTo>
                  <a:lnTo>
                    <a:pt x="13660" y="1769"/>
                  </a:lnTo>
                  <a:lnTo>
                    <a:pt x="13660" y="1833"/>
                  </a:lnTo>
                  <a:lnTo>
                    <a:pt x="13677" y="1833"/>
                  </a:lnTo>
                  <a:lnTo>
                    <a:pt x="13677" y="1849"/>
                  </a:lnTo>
                  <a:lnTo>
                    <a:pt x="13725" y="1849"/>
                  </a:lnTo>
                  <a:cubicBezTo>
                    <a:pt x="13718" y="1844"/>
                    <a:pt x="13710" y="1838"/>
                    <a:pt x="13703" y="1833"/>
                  </a:cubicBezTo>
                  <a:cubicBezTo>
                    <a:pt x="13710" y="1819"/>
                    <a:pt x="13718" y="1805"/>
                    <a:pt x="13725" y="1791"/>
                  </a:cubicBezTo>
                  <a:cubicBezTo>
                    <a:pt x="13753" y="1818"/>
                    <a:pt x="13780" y="1846"/>
                    <a:pt x="13808" y="1873"/>
                  </a:cubicBezTo>
                  <a:cubicBezTo>
                    <a:pt x="13808" y="1934"/>
                    <a:pt x="13739" y="2111"/>
                    <a:pt x="13725" y="2155"/>
                  </a:cubicBezTo>
                  <a:lnTo>
                    <a:pt x="13725" y="2138"/>
                  </a:lnTo>
                  <a:cubicBezTo>
                    <a:pt x="13745" y="2144"/>
                    <a:pt x="13764" y="2149"/>
                    <a:pt x="13784" y="2155"/>
                  </a:cubicBezTo>
                  <a:cubicBezTo>
                    <a:pt x="13798" y="2204"/>
                    <a:pt x="13811" y="2252"/>
                    <a:pt x="13825" y="2301"/>
                  </a:cubicBezTo>
                  <a:lnTo>
                    <a:pt x="13703" y="2420"/>
                  </a:lnTo>
                  <a:cubicBezTo>
                    <a:pt x="13716" y="2434"/>
                    <a:pt x="13728" y="2449"/>
                    <a:pt x="13741" y="2463"/>
                  </a:cubicBezTo>
                  <a:cubicBezTo>
                    <a:pt x="13728" y="2476"/>
                    <a:pt x="13716" y="2490"/>
                    <a:pt x="13703" y="2503"/>
                  </a:cubicBezTo>
                  <a:cubicBezTo>
                    <a:pt x="13730" y="2508"/>
                    <a:pt x="13757" y="2514"/>
                    <a:pt x="13784" y="2519"/>
                  </a:cubicBezTo>
                  <a:lnTo>
                    <a:pt x="13784" y="2540"/>
                  </a:lnTo>
                  <a:lnTo>
                    <a:pt x="13849" y="2540"/>
                  </a:lnTo>
                  <a:lnTo>
                    <a:pt x="14280" y="2540"/>
                  </a:lnTo>
                  <a:lnTo>
                    <a:pt x="14527" y="2437"/>
                  </a:lnTo>
                  <a:lnTo>
                    <a:pt x="14527" y="2218"/>
                  </a:lnTo>
                  <a:lnTo>
                    <a:pt x="14715" y="2051"/>
                  </a:lnTo>
                  <a:lnTo>
                    <a:pt x="14815" y="2115"/>
                  </a:lnTo>
                  <a:cubicBezTo>
                    <a:pt x="14802" y="2123"/>
                    <a:pt x="14788" y="2130"/>
                    <a:pt x="14775" y="2138"/>
                  </a:cubicBezTo>
                  <a:cubicBezTo>
                    <a:pt x="14782" y="2165"/>
                    <a:pt x="14789" y="2191"/>
                    <a:pt x="14796" y="2218"/>
                  </a:cubicBezTo>
                  <a:cubicBezTo>
                    <a:pt x="14783" y="2210"/>
                    <a:pt x="14769" y="2203"/>
                    <a:pt x="14756" y="2195"/>
                  </a:cubicBezTo>
                  <a:cubicBezTo>
                    <a:pt x="14748" y="2203"/>
                    <a:pt x="14740" y="2210"/>
                    <a:pt x="14732" y="2218"/>
                  </a:cubicBezTo>
                  <a:cubicBezTo>
                    <a:pt x="14740" y="2224"/>
                    <a:pt x="14748" y="2231"/>
                    <a:pt x="14756" y="2237"/>
                  </a:cubicBezTo>
                  <a:cubicBezTo>
                    <a:pt x="14748" y="2250"/>
                    <a:pt x="14740" y="2262"/>
                    <a:pt x="14732" y="2275"/>
                  </a:cubicBezTo>
                  <a:lnTo>
                    <a:pt x="14756" y="2341"/>
                  </a:lnTo>
                  <a:cubicBezTo>
                    <a:pt x="14729" y="2400"/>
                    <a:pt x="14702" y="2460"/>
                    <a:pt x="14675" y="2519"/>
                  </a:cubicBezTo>
                  <a:cubicBezTo>
                    <a:pt x="14722" y="2553"/>
                    <a:pt x="14768" y="2588"/>
                    <a:pt x="14815" y="2622"/>
                  </a:cubicBezTo>
                  <a:cubicBezTo>
                    <a:pt x="14809" y="2716"/>
                    <a:pt x="14802" y="2810"/>
                    <a:pt x="14796" y="2904"/>
                  </a:cubicBezTo>
                  <a:lnTo>
                    <a:pt x="14918" y="2904"/>
                  </a:lnTo>
                  <a:lnTo>
                    <a:pt x="14918" y="2867"/>
                  </a:lnTo>
                  <a:lnTo>
                    <a:pt x="15001" y="2888"/>
                  </a:lnTo>
                  <a:lnTo>
                    <a:pt x="15230" y="3074"/>
                  </a:lnTo>
                  <a:cubicBezTo>
                    <a:pt x="15236" y="3066"/>
                    <a:pt x="15243" y="3058"/>
                    <a:pt x="15249" y="3050"/>
                  </a:cubicBezTo>
                  <a:lnTo>
                    <a:pt x="15249" y="3114"/>
                  </a:lnTo>
                  <a:lnTo>
                    <a:pt x="15330" y="3114"/>
                  </a:lnTo>
                  <a:lnTo>
                    <a:pt x="15418" y="3114"/>
                  </a:lnTo>
                  <a:cubicBezTo>
                    <a:pt x="15445" y="3141"/>
                    <a:pt x="15472" y="3169"/>
                    <a:pt x="15499" y="3196"/>
                  </a:cubicBezTo>
                  <a:cubicBezTo>
                    <a:pt x="15491" y="3215"/>
                    <a:pt x="15483" y="3233"/>
                    <a:pt x="15475" y="3252"/>
                  </a:cubicBezTo>
                  <a:cubicBezTo>
                    <a:pt x="15483" y="3266"/>
                    <a:pt x="15491" y="3281"/>
                    <a:pt x="15499" y="3295"/>
                  </a:cubicBezTo>
                  <a:lnTo>
                    <a:pt x="15499" y="3276"/>
                  </a:lnTo>
                  <a:lnTo>
                    <a:pt x="15599" y="3276"/>
                  </a:lnTo>
                  <a:lnTo>
                    <a:pt x="15704" y="3374"/>
                  </a:lnTo>
                  <a:cubicBezTo>
                    <a:pt x="15697" y="3387"/>
                    <a:pt x="15689" y="3401"/>
                    <a:pt x="15682" y="3414"/>
                  </a:cubicBezTo>
                  <a:cubicBezTo>
                    <a:pt x="15696" y="3435"/>
                    <a:pt x="15709" y="3457"/>
                    <a:pt x="15723" y="3478"/>
                  </a:cubicBezTo>
                  <a:lnTo>
                    <a:pt x="15704" y="3497"/>
                  </a:lnTo>
                  <a:lnTo>
                    <a:pt x="15747" y="3534"/>
                  </a:lnTo>
                  <a:lnTo>
                    <a:pt x="15747" y="3518"/>
                  </a:lnTo>
                  <a:lnTo>
                    <a:pt x="15935" y="3478"/>
                  </a:lnTo>
                  <a:lnTo>
                    <a:pt x="15935" y="3518"/>
                  </a:lnTo>
                  <a:lnTo>
                    <a:pt x="15951" y="3518"/>
                  </a:lnTo>
                  <a:cubicBezTo>
                    <a:pt x="15965" y="3483"/>
                    <a:pt x="15978" y="3449"/>
                    <a:pt x="15992" y="3414"/>
                  </a:cubicBezTo>
                  <a:lnTo>
                    <a:pt x="16156" y="3414"/>
                  </a:lnTo>
                  <a:lnTo>
                    <a:pt x="16156" y="3374"/>
                  </a:lnTo>
                  <a:lnTo>
                    <a:pt x="16302" y="3436"/>
                  </a:lnTo>
                  <a:cubicBezTo>
                    <a:pt x="16296" y="3442"/>
                    <a:pt x="16291" y="3448"/>
                    <a:pt x="16285" y="3454"/>
                  </a:cubicBezTo>
                  <a:cubicBezTo>
                    <a:pt x="16312" y="3475"/>
                    <a:pt x="16339" y="3497"/>
                    <a:pt x="16366" y="3518"/>
                  </a:cubicBezTo>
                  <a:lnTo>
                    <a:pt x="16490" y="3518"/>
                  </a:lnTo>
                  <a:cubicBezTo>
                    <a:pt x="16495" y="3545"/>
                    <a:pt x="16501" y="3573"/>
                    <a:pt x="16506" y="3600"/>
                  </a:cubicBezTo>
                  <a:lnTo>
                    <a:pt x="16590" y="3624"/>
                  </a:lnTo>
                  <a:cubicBezTo>
                    <a:pt x="16597" y="3610"/>
                    <a:pt x="16604" y="3595"/>
                    <a:pt x="16611" y="3581"/>
                  </a:cubicBezTo>
                  <a:cubicBezTo>
                    <a:pt x="16639" y="3587"/>
                    <a:pt x="16666" y="3594"/>
                    <a:pt x="16694" y="3600"/>
                  </a:cubicBezTo>
                  <a:lnTo>
                    <a:pt x="16694" y="3560"/>
                  </a:lnTo>
                  <a:lnTo>
                    <a:pt x="16716" y="3560"/>
                  </a:lnTo>
                  <a:lnTo>
                    <a:pt x="16716" y="3518"/>
                  </a:lnTo>
                  <a:cubicBezTo>
                    <a:pt x="16730" y="3511"/>
                    <a:pt x="16745" y="3504"/>
                    <a:pt x="16759" y="3497"/>
                  </a:cubicBezTo>
                  <a:lnTo>
                    <a:pt x="16759" y="3478"/>
                  </a:lnTo>
                  <a:lnTo>
                    <a:pt x="16940" y="3478"/>
                  </a:lnTo>
                  <a:lnTo>
                    <a:pt x="17085" y="3560"/>
                  </a:lnTo>
                  <a:lnTo>
                    <a:pt x="17085" y="3534"/>
                  </a:lnTo>
                  <a:cubicBezTo>
                    <a:pt x="17121" y="3529"/>
                    <a:pt x="17156" y="3523"/>
                    <a:pt x="17192" y="3518"/>
                  </a:cubicBezTo>
                  <a:lnTo>
                    <a:pt x="17192" y="3534"/>
                  </a:lnTo>
                  <a:lnTo>
                    <a:pt x="17373" y="3640"/>
                  </a:lnTo>
                  <a:cubicBezTo>
                    <a:pt x="17367" y="3648"/>
                    <a:pt x="17360" y="3655"/>
                    <a:pt x="17354" y="3663"/>
                  </a:cubicBezTo>
                  <a:cubicBezTo>
                    <a:pt x="17382" y="3703"/>
                    <a:pt x="17409" y="3743"/>
                    <a:pt x="17437" y="3783"/>
                  </a:cubicBezTo>
                  <a:lnTo>
                    <a:pt x="17397" y="3783"/>
                  </a:lnTo>
                  <a:cubicBezTo>
                    <a:pt x="17403" y="3797"/>
                    <a:pt x="17408" y="3812"/>
                    <a:pt x="17414" y="3826"/>
                  </a:cubicBezTo>
                  <a:lnTo>
                    <a:pt x="17437" y="3826"/>
                  </a:lnTo>
                  <a:lnTo>
                    <a:pt x="17602" y="4028"/>
                  </a:lnTo>
                  <a:lnTo>
                    <a:pt x="17623" y="4091"/>
                  </a:lnTo>
                  <a:lnTo>
                    <a:pt x="17642" y="4091"/>
                  </a:lnTo>
                  <a:cubicBezTo>
                    <a:pt x="17656" y="4131"/>
                    <a:pt x="17669" y="4171"/>
                    <a:pt x="17683" y="4211"/>
                  </a:cubicBezTo>
                  <a:lnTo>
                    <a:pt x="17849" y="4211"/>
                  </a:lnTo>
                  <a:lnTo>
                    <a:pt x="17849" y="4171"/>
                  </a:lnTo>
                  <a:lnTo>
                    <a:pt x="17871" y="4171"/>
                  </a:lnTo>
                  <a:cubicBezTo>
                    <a:pt x="17857" y="4144"/>
                    <a:pt x="17844" y="4118"/>
                    <a:pt x="17830" y="4091"/>
                  </a:cubicBezTo>
                  <a:lnTo>
                    <a:pt x="17871" y="4065"/>
                  </a:lnTo>
                  <a:cubicBezTo>
                    <a:pt x="17892" y="4074"/>
                    <a:pt x="17914" y="4082"/>
                    <a:pt x="17935" y="4091"/>
                  </a:cubicBezTo>
                  <a:lnTo>
                    <a:pt x="17976" y="4065"/>
                  </a:lnTo>
                  <a:cubicBezTo>
                    <a:pt x="17990" y="4074"/>
                    <a:pt x="18005" y="4082"/>
                    <a:pt x="18019" y="4091"/>
                  </a:cubicBezTo>
                  <a:lnTo>
                    <a:pt x="18140" y="4131"/>
                  </a:lnTo>
                  <a:cubicBezTo>
                    <a:pt x="18154" y="4185"/>
                    <a:pt x="18169" y="4239"/>
                    <a:pt x="18183" y="4293"/>
                  </a:cubicBezTo>
                  <a:lnTo>
                    <a:pt x="18200" y="4293"/>
                  </a:lnTo>
                  <a:cubicBezTo>
                    <a:pt x="18208" y="4266"/>
                    <a:pt x="18215" y="4238"/>
                    <a:pt x="18223" y="4211"/>
                  </a:cubicBezTo>
                  <a:lnTo>
                    <a:pt x="18240" y="4211"/>
                  </a:lnTo>
                  <a:lnTo>
                    <a:pt x="18240" y="4230"/>
                  </a:lnTo>
                  <a:lnTo>
                    <a:pt x="18281" y="4230"/>
                  </a:lnTo>
                  <a:cubicBezTo>
                    <a:pt x="18297" y="4243"/>
                    <a:pt x="18312" y="4257"/>
                    <a:pt x="18328" y="4270"/>
                  </a:cubicBezTo>
                  <a:cubicBezTo>
                    <a:pt x="18342" y="4264"/>
                    <a:pt x="18355" y="4259"/>
                    <a:pt x="18369" y="4253"/>
                  </a:cubicBezTo>
                  <a:cubicBezTo>
                    <a:pt x="18375" y="4259"/>
                    <a:pt x="18382" y="4264"/>
                    <a:pt x="18388" y="4270"/>
                  </a:cubicBezTo>
                  <a:lnTo>
                    <a:pt x="18531" y="4253"/>
                  </a:lnTo>
                  <a:lnTo>
                    <a:pt x="18531" y="4270"/>
                  </a:lnTo>
                  <a:cubicBezTo>
                    <a:pt x="18564" y="4250"/>
                    <a:pt x="18598" y="4231"/>
                    <a:pt x="18631" y="4211"/>
                  </a:cubicBezTo>
                  <a:lnTo>
                    <a:pt x="18631" y="4131"/>
                  </a:lnTo>
                  <a:lnTo>
                    <a:pt x="18762" y="4108"/>
                  </a:lnTo>
                  <a:cubicBezTo>
                    <a:pt x="18767" y="4121"/>
                    <a:pt x="18773" y="4135"/>
                    <a:pt x="18778" y="4148"/>
                  </a:cubicBezTo>
                  <a:cubicBezTo>
                    <a:pt x="18792" y="4142"/>
                    <a:pt x="18807" y="4137"/>
                    <a:pt x="18821" y="4131"/>
                  </a:cubicBezTo>
                  <a:cubicBezTo>
                    <a:pt x="18862" y="4198"/>
                    <a:pt x="18902" y="4266"/>
                    <a:pt x="18943" y="4333"/>
                  </a:cubicBezTo>
                  <a:lnTo>
                    <a:pt x="19047" y="4333"/>
                  </a:lnTo>
                  <a:cubicBezTo>
                    <a:pt x="19053" y="4353"/>
                    <a:pt x="19058" y="4372"/>
                    <a:pt x="19064" y="4392"/>
                  </a:cubicBezTo>
                  <a:lnTo>
                    <a:pt x="19152" y="4392"/>
                  </a:lnTo>
                  <a:lnTo>
                    <a:pt x="19152" y="4373"/>
                  </a:lnTo>
                  <a:lnTo>
                    <a:pt x="19212" y="4373"/>
                  </a:lnTo>
                  <a:lnTo>
                    <a:pt x="19212" y="4392"/>
                  </a:lnTo>
                  <a:lnTo>
                    <a:pt x="19317" y="4333"/>
                  </a:lnTo>
                  <a:cubicBezTo>
                    <a:pt x="19350" y="4353"/>
                    <a:pt x="19384" y="4372"/>
                    <a:pt x="19417" y="4392"/>
                  </a:cubicBezTo>
                  <a:cubicBezTo>
                    <a:pt x="19426" y="4386"/>
                    <a:pt x="19434" y="4379"/>
                    <a:pt x="19443" y="4373"/>
                  </a:cubicBezTo>
                  <a:lnTo>
                    <a:pt x="19500" y="4373"/>
                  </a:lnTo>
                  <a:lnTo>
                    <a:pt x="19521" y="4352"/>
                  </a:lnTo>
                  <a:lnTo>
                    <a:pt x="19998" y="4512"/>
                  </a:lnTo>
                  <a:cubicBezTo>
                    <a:pt x="19915" y="4654"/>
                    <a:pt x="19833" y="4797"/>
                    <a:pt x="19750" y="4939"/>
                  </a:cubicBezTo>
                  <a:lnTo>
                    <a:pt x="19712" y="4939"/>
                  </a:lnTo>
                  <a:cubicBezTo>
                    <a:pt x="19703" y="4960"/>
                    <a:pt x="19695" y="4982"/>
                    <a:pt x="19686" y="5003"/>
                  </a:cubicBezTo>
                  <a:lnTo>
                    <a:pt x="19645" y="5003"/>
                  </a:lnTo>
                  <a:lnTo>
                    <a:pt x="19131" y="6512"/>
                  </a:lnTo>
                  <a:lnTo>
                    <a:pt x="19236" y="7750"/>
                  </a:lnTo>
                  <a:lnTo>
                    <a:pt x="19212" y="7750"/>
                  </a:lnTo>
                  <a:lnTo>
                    <a:pt x="19090" y="7870"/>
                  </a:lnTo>
                  <a:cubicBezTo>
                    <a:pt x="19111" y="7864"/>
                    <a:pt x="19131" y="7859"/>
                    <a:pt x="19152" y="7853"/>
                  </a:cubicBezTo>
                  <a:cubicBezTo>
                    <a:pt x="19148" y="7870"/>
                    <a:pt x="19092" y="7953"/>
                    <a:pt x="19064" y="7973"/>
                  </a:cubicBezTo>
                  <a:cubicBezTo>
                    <a:pt x="19043" y="7987"/>
                    <a:pt x="18989" y="7969"/>
                    <a:pt x="18983" y="7973"/>
                  </a:cubicBezTo>
                  <a:cubicBezTo>
                    <a:pt x="18925" y="8000"/>
                    <a:pt x="18762" y="8115"/>
                    <a:pt x="18714" y="8135"/>
                  </a:cubicBezTo>
                  <a:cubicBezTo>
                    <a:pt x="18708" y="8121"/>
                    <a:pt x="18701" y="8107"/>
                    <a:pt x="18695" y="8093"/>
                  </a:cubicBezTo>
                  <a:lnTo>
                    <a:pt x="18614" y="7997"/>
                  </a:lnTo>
                  <a:cubicBezTo>
                    <a:pt x="18549" y="7981"/>
                    <a:pt x="18380" y="7943"/>
                    <a:pt x="18304" y="799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3175">
              <a:noFill/>
              <a:round/>
              <a:headEnd/>
              <a:tailEnd/>
            </a:ln>
            <a:scene3d>
              <a:camera prst="orthographicFront">
                <a:rot lat="20580000" lon="0" rev="0"/>
              </a:camera>
              <a:lightRig rig="threePt" dir="t"/>
            </a:scene3d>
            <a:sp3d contourW="12700">
              <a:bevelT w="44450" h="44450"/>
              <a:bevelB w="0" h="0"/>
              <a:extrusionClr>
                <a:schemeClr val="accent1">
                  <a:lumMod val="50000"/>
                </a:schemeClr>
              </a:extrusionClr>
              <a:contourClr>
                <a:schemeClr val="bg1"/>
              </a:contourClr>
            </a:sp3d>
          </p:spPr>
          <p:txBody>
            <a:bodyPr/>
            <a:lstStyle/>
            <a:p>
              <a:pPr>
                <a:defRPr/>
              </a:pPr>
              <a:endParaRPr lang="fr-FR" sz="2000" dirty="0"/>
            </a:p>
          </p:txBody>
        </p:sp>
      </p:grpSp>
      <p:grpSp>
        <p:nvGrpSpPr>
          <p:cNvPr id="67" name="Group 2"/>
          <p:cNvGrpSpPr>
            <a:grpSpLocks noChangeAspect="1"/>
          </p:cNvGrpSpPr>
          <p:nvPr/>
        </p:nvGrpSpPr>
        <p:grpSpPr bwMode="auto">
          <a:xfrm>
            <a:off x="9285911" y="4783242"/>
            <a:ext cx="317902" cy="548564"/>
            <a:chOff x="374" y="298"/>
            <a:chExt cx="2151" cy="3721"/>
          </a:xfrm>
        </p:grpSpPr>
        <p:pic>
          <p:nvPicPr>
            <p:cNvPr id="72" name="Picture 3" descr="Bear qee_blanc 3quarts ombré_transparent 3"/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" y="298"/>
              <a:ext cx="2151" cy="3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" name="Freeform 4"/>
            <p:cNvSpPr>
              <a:spLocks/>
            </p:cNvSpPr>
            <p:nvPr/>
          </p:nvSpPr>
          <p:spPr bwMode="auto">
            <a:xfrm>
              <a:off x="1451" y="800"/>
              <a:ext cx="972" cy="3061"/>
            </a:xfrm>
            <a:custGeom>
              <a:avLst/>
              <a:gdLst>
                <a:gd name="T0" fmla="*/ 240 w 972"/>
                <a:gd name="T1" fmla="*/ 112 h 3061"/>
                <a:gd name="T2" fmla="*/ 307 w 972"/>
                <a:gd name="T3" fmla="*/ 49 h 3061"/>
                <a:gd name="T4" fmla="*/ 397 w 972"/>
                <a:gd name="T5" fmla="*/ 7 h 3061"/>
                <a:gd name="T6" fmla="*/ 511 w 972"/>
                <a:gd name="T7" fmla="*/ 7 h 3061"/>
                <a:gd name="T8" fmla="*/ 613 w 972"/>
                <a:gd name="T9" fmla="*/ 84 h 3061"/>
                <a:gd name="T10" fmla="*/ 682 w 972"/>
                <a:gd name="T11" fmla="*/ 184 h 3061"/>
                <a:gd name="T12" fmla="*/ 723 w 972"/>
                <a:gd name="T13" fmla="*/ 282 h 3061"/>
                <a:gd name="T14" fmla="*/ 733 w 972"/>
                <a:gd name="T15" fmla="*/ 418 h 3061"/>
                <a:gd name="T16" fmla="*/ 682 w 972"/>
                <a:gd name="T17" fmla="*/ 508 h 3061"/>
                <a:gd name="T18" fmla="*/ 571 w 972"/>
                <a:gd name="T19" fmla="*/ 559 h 3061"/>
                <a:gd name="T20" fmla="*/ 583 w 972"/>
                <a:gd name="T21" fmla="*/ 703 h 3061"/>
                <a:gd name="T22" fmla="*/ 577 w 972"/>
                <a:gd name="T23" fmla="*/ 871 h 3061"/>
                <a:gd name="T24" fmla="*/ 625 w 972"/>
                <a:gd name="T25" fmla="*/ 1045 h 3061"/>
                <a:gd name="T26" fmla="*/ 544 w 972"/>
                <a:gd name="T27" fmla="*/ 1248 h 3061"/>
                <a:gd name="T28" fmla="*/ 445 w 972"/>
                <a:gd name="T29" fmla="*/ 1321 h 3061"/>
                <a:gd name="T30" fmla="*/ 709 w 972"/>
                <a:gd name="T31" fmla="*/ 1561 h 3061"/>
                <a:gd name="T32" fmla="*/ 874 w 972"/>
                <a:gd name="T33" fmla="*/ 1809 h 3061"/>
                <a:gd name="T34" fmla="*/ 936 w 972"/>
                <a:gd name="T35" fmla="*/ 1987 h 3061"/>
                <a:gd name="T36" fmla="*/ 966 w 972"/>
                <a:gd name="T37" fmla="*/ 2154 h 3061"/>
                <a:gd name="T38" fmla="*/ 859 w 972"/>
                <a:gd name="T39" fmla="*/ 2317 h 3061"/>
                <a:gd name="T40" fmla="*/ 760 w 972"/>
                <a:gd name="T41" fmla="*/ 2278 h 3061"/>
                <a:gd name="T42" fmla="*/ 745 w 972"/>
                <a:gd name="T43" fmla="*/ 2155 h 3061"/>
                <a:gd name="T44" fmla="*/ 664 w 972"/>
                <a:gd name="T45" fmla="*/ 2182 h 3061"/>
                <a:gd name="T46" fmla="*/ 679 w 972"/>
                <a:gd name="T47" fmla="*/ 2263 h 3061"/>
                <a:gd name="T48" fmla="*/ 541 w 972"/>
                <a:gd name="T49" fmla="*/ 2215 h 3061"/>
                <a:gd name="T50" fmla="*/ 535 w 972"/>
                <a:gd name="T51" fmla="*/ 2077 h 3061"/>
                <a:gd name="T52" fmla="*/ 466 w 972"/>
                <a:gd name="T53" fmla="*/ 1995 h 3061"/>
                <a:gd name="T54" fmla="*/ 469 w 972"/>
                <a:gd name="T55" fmla="*/ 2179 h 3061"/>
                <a:gd name="T56" fmla="*/ 360 w 972"/>
                <a:gd name="T57" fmla="*/ 2199 h 3061"/>
                <a:gd name="T58" fmla="*/ 289 w 972"/>
                <a:gd name="T59" fmla="*/ 2257 h 3061"/>
                <a:gd name="T60" fmla="*/ 439 w 972"/>
                <a:gd name="T61" fmla="*/ 2257 h 3061"/>
                <a:gd name="T62" fmla="*/ 510 w 972"/>
                <a:gd name="T63" fmla="*/ 2406 h 3061"/>
                <a:gd name="T64" fmla="*/ 559 w 972"/>
                <a:gd name="T65" fmla="*/ 2623 h 3061"/>
                <a:gd name="T66" fmla="*/ 657 w 972"/>
                <a:gd name="T67" fmla="*/ 2830 h 3061"/>
                <a:gd name="T68" fmla="*/ 745 w 972"/>
                <a:gd name="T69" fmla="*/ 2931 h 3061"/>
                <a:gd name="T70" fmla="*/ 682 w 972"/>
                <a:gd name="T71" fmla="*/ 3037 h 3061"/>
                <a:gd name="T72" fmla="*/ 421 w 972"/>
                <a:gd name="T73" fmla="*/ 3061 h 3061"/>
                <a:gd name="T74" fmla="*/ 96 w 972"/>
                <a:gd name="T75" fmla="*/ 3009 h 3061"/>
                <a:gd name="T76" fmla="*/ 24 w 972"/>
                <a:gd name="T77" fmla="*/ 2826 h 3061"/>
                <a:gd name="T78" fmla="*/ 9 w 972"/>
                <a:gd name="T79" fmla="*/ 2695 h 3061"/>
                <a:gd name="T80" fmla="*/ 103 w 972"/>
                <a:gd name="T81" fmla="*/ 2575 h 3061"/>
                <a:gd name="T82" fmla="*/ 220 w 972"/>
                <a:gd name="T83" fmla="*/ 2350 h 3061"/>
                <a:gd name="T84" fmla="*/ 253 w 972"/>
                <a:gd name="T85" fmla="*/ 2137 h 3061"/>
                <a:gd name="T86" fmla="*/ 229 w 972"/>
                <a:gd name="T87" fmla="*/ 1741 h 3061"/>
                <a:gd name="T88" fmla="*/ 181 w 972"/>
                <a:gd name="T89" fmla="*/ 1525 h 3061"/>
                <a:gd name="T90" fmla="*/ 175 w 972"/>
                <a:gd name="T91" fmla="*/ 1375 h 3061"/>
                <a:gd name="T92" fmla="*/ 283 w 972"/>
                <a:gd name="T93" fmla="*/ 1351 h 3061"/>
                <a:gd name="T94" fmla="*/ 423 w 972"/>
                <a:gd name="T95" fmla="*/ 1251 h 3061"/>
                <a:gd name="T96" fmla="*/ 516 w 972"/>
                <a:gd name="T97" fmla="*/ 990 h 3061"/>
                <a:gd name="T98" fmla="*/ 457 w 972"/>
                <a:gd name="T99" fmla="*/ 883 h 3061"/>
                <a:gd name="T100" fmla="*/ 337 w 972"/>
                <a:gd name="T101" fmla="*/ 775 h 3061"/>
                <a:gd name="T102" fmla="*/ 349 w 972"/>
                <a:gd name="T103" fmla="*/ 523 h 3061"/>
                <a:gd name="T104" fmla="*/ 259 w 972"/>
                <a:gd name="T105" fmla="*/ 244 h 3061"/>
                <a:gd name="T106" fmla="*/ 205 w 972"/>
                <a:gd name="T107" fmla="*/ 108 h 30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72"/>
                <a:gd name="T163" fmla="*/ 0 h 3061"/>
                <a:gd name="T164" fmla="*/ 972 w 972"/>
                <a:gd name="T165" fmla="*/ 3061 h 30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72" h="3061">
                  <a:moveTo>
                    <a:pt x="205" y="108"/>
                  </a:moveTo>
                  <a:cubicBezTo>
                    <a:pt x="208" y="102"/>
                    <a:pt x="229" y="116"/>
                    <a:pt x="240" y="112"/>
                  </a:cubicBezTo>
                  <a:cubicBezTo>
                    <a:pt x="251" y="108"/>
                    <a:pt x="260" y="92"/>
                    <a:pt x="270" y="82"/>
                  </a:cubicBezTo>
                  <a:cubicBezTo>
                    <a:pt x="281" y="72"/>
                    <a:pt x="293" y="59"/>
                    <a:pt x="307" y="49"/>
                  </a:cubicBezTo>
                  <a:cubicBezTo>
                    <a:pt x="321" y="39"/>
                    <a:pt x="330" y="32"/>
                    <a:pt x="346" y="25"/>
                  </a:cubicBezTo>
                  <a:cubicBezTo>
                    <a:pt x="362" y="18"/>
                    <a:pt x="370" y="10"/>
                    <a:pt x="397" y="7"/>
                  </a:cubicBezTo>
                  <a:lnTo>
                    <a:pt x="445" y="0"/>
                  </a:lnTo>
                  <a:lnTo>
                    <a:pt x="511" y="7"/>
                  </a:lnTo>
                  <a:lnTo>
                    <a:pt x="561" y="37"/>
                  </a:lnTo>
                  <a:lnTo>
                    <a:pt x="613" y="84"/>
                  </a:lnTo>
                  <a:lnTo>
                    <a:pt x="658" y="145"/>
                  </a:lnTo>
                  <a:lnTo>
                    <a:pt x="682" y="184"/>
                  </a:lnTo>
                  <a:lnTo>
                    <a:pt x="703" y="229"/>
                  </a:lnTo>
                  <a:lnTo>
                    <a:pt x="723" y="282"/>
                  </a:lnTo>
                  <a:lnTo>
                    <a:pt x="739" y="355"/>
                  </a:lnTo>
                  <a:lnTo>
                    <a:pt x="733" y="418"/>
                  </a:lnTo>
                  <a:lnTo>
                    <a:pt x="715" y="475"/>
                  </a:lnTo>
                  <a:lnTo>
                    <a:pt x="682" y="508"/>
                  </a:lnTo>
                  <a:lnTo>
                    <a:pt x="637" y="538"/>
                  </a:lnTo>
                  <a:lnTo>
                    <a:pt x="571" y="559"/>
                  </a:lnTo>
                  <a:lnTo>
                    <a:pt x="579" y="627"/>
                  </a:lnTo>
                  <a:lnTo>
                    <a:pt x="583" y="703"/>
                  </a:lnTo>
                  <a:lnTo>
                    <a:pt x="582" y="786"/>
                  </a:lnTo>
                  <a:lnTo>
                    <a:pt x="577" y="871"/>
                  </a:lnTo>
                  <a:cubicBezTo>
                    <a:pt x="583" y="895"/>
                    <a:pt x="610" y="904"/>
                    <a:pt x="618" y="933"/>
                  </a:cubicBezTo>
                  <a:cubicBezTo>
                    <a:pt x="626" y="962"/>
                    <a:pt x="628" y="1007"/>
                    <a:pt x="625" y="1045"/>
                  </a:cubicBezTo>
                  <a:cubicBezTo>
                    <a:pt x="622" y="1083"/>
                    <a:pt x="622" y="1124"/>
                    <a:pt x="607" y="1158"/>
                  </a:cubicBezTo>
                  <a:cubicBezTo>
                    <a:pt x="592" y="1192"/>
                    <a:pt x="565" y="1226"/>
                    <a:pt x="544" y="1248"/>
                  </a:cubicBezTo>
                  <a:cubicBezTo>
                    <a:pt x="523" y="1270"/>
                    <a:pt x="505" y="1279"/>
                    <a:pt x="489" y="1291"/>
                  </a:cubicBezTo>
                  <a:lnTo>
                    <a:pt x="445" y="1321"/>
                  </a:lnTo>
                  <a:cubicBezTo>
                    <a:pt x="453" y="1337"/>
                    <a:pt x="494" y="1346"/>
                    <a:pt x="538" y="1386"/>
                  </a:cubicBezTo>
                  <a:cubicBezTo>
                    <a:pt x="582" y="1426"/>
                    <a:pt x="667" y="1513"/>
                    <a:pt x="709" y="1561"/>
                  </a:cubicBezTo>
                  <a:cubicBezTo>
                    <a:pt x="755" y="1610"/>
                    <a:pt x="786" y="1642"/>
                    <a:pt x="813" y="1683"/>
                  </a:cubicBezTo>
                  <a:cubicBezTo>
                    <a:pt x="840" y="1721"/>
                    <a:pt x="864" y="1779"/>
                    <a:pt x="874" y="1809"/>
                  </a:cubicBezTo>
                  <a:lnTo>
                    <a:pt x="871" y="1867"/>
                  </a:lnTo>
                  <a:lnTo>
                    <a:pt x="936" y="1987"/>
                  </a:lnTo>
                  <a:cubicBezTo>
                    <a:pt x="951" y="2018"/>
                    <a:pt x="956" y="2025"/>
                    <a:pt x="961" y="2053"/>
                  </a:cubicBezTo>
                  <a:cubicBezTo>
                    <a:pt x="966" y="2081"/>
                    <a:pt x="972" y="2123"/>
                    <a:pt x="966" y="2154"/>
                  </a:cubicBezTo>
                  <a:cubicBezTo>
                    <a:pt x="961" y="2185"/>
                    <a:pt x="949" y="2215"/>
                    <a:pt x="931" y="2242"/>
                  </a:cubicBezTo>
                  <a:cubicBezTo>
                    <a:pt x="913" y="2269"/>
                    <a:pt x="878" y="2303"/>
                    <a:pt x="859" y="2317"/>
                  </a:cubicBezTo>
                  <a:cubicBezTo>
                    <a:pt x="839" y="2332"/>
                    <a:pt x="826" y="2338"/>
                    <a:pt x="810" y="2332"/>
                  </a:cubicBezTo>
                  <a:cubicBezTo>
                    <a:pt x="793" y="2325"/>
                    <a:pt x="772" y="2301"/>
                    <a:pt x="760" y="2278"/>
                  </a:cubicBezTo>
                  <a:cubicBezTo>
                    <a:pt x="748" y="2255"/>
                    <a:pt x="747" y="2211"/>
                    <a:pt x="745" y="2191"/>
                  </a:cubicBezTo>
                  <a:lnTo>
                    <a:pt x="745" y="2155"/>
                  </a:lnTo>
                  <a:lnTo>
                    <a:pt x="679" y="2149"/>
                  </a:lnTo>
                  <a:lnTo>
                    <a:pt x="664" y="2182"/>
                  </a:lnTo>
                  <a:lnTo>
                    <a:pt x="670" y="2220"/>
                  </a:lnTo>
                  <a:lnTo>
                    <a:pt x="679" y="2263"/>
                  </a:lnTo>
                  <a:cubicBezTo>
                    <a:pt x="668" y="2271"/>
                    <a:pt x="629" y="2276"/>
                    <a:pt x="606" y="2268"/>
                  </a:cubicBezTo>
                  <a:cubicBezTo>
                    <a:pt x="583" y="2260"/>
                    <a:pt x="556" y="2239"/>
                    <a:pt x="541" y="2215"/>
                  </a:cubicBezTo>
                  <a:cubicBezTo>
                    <a:pt x="526" y="2191"/>
                    <a:pt x="517" y="2172"/>
                    <a:pt x="517" y="2139"/>
                  </a:cubicBezTo>
                  <a:cubicBezTo>
                    <a:pt x="517" y="2106"/>
                    <a:pt x="538" y="2096"/>
                    <a:pt x="535" y="2077"/>
                  </a:cubicBezTo>
                  <a:lnTo>
                    <a:pt x="499" y="2011"/>
                  </a:lnTo>
                  <a:lnTo>
                    <a:pt x="466" y="1995"/>
                  </a:lnTo>
                  <a:cubicBezTo>
                    <a:pt x="461" y="2008"/>
                    <a:pt x="469" y="2058"/>
                    <a:pt x="469" y="2089"/>
                  </a:cubicBezTo>
                  <a:cubicBezTo>
                    <a:pt x="469" y="2120"/>
                    <a:pt x="474" y="2159"/>
                    <a:pt x="469" y="2179"/>
                  </a:cubicBezTo>
                  <a:cubicBezTo>
                    <a:pt x="464" y="2199"/>
                    <a:pt x="460" y="2206"/>
                    <a:pt x="439" y="2209"/>
                  </a:cubicBezTo>
                  <a:cubicBezTo>
                    <a:pt x="421" y="2212"/>
                    <a:pt x="385" y="2199"/>
                    <a:pt x="360" y="2199"/>
                  </a:cubicBezTo>
                  <a:cubicBezTo>
                    <a:pt x="335" y="2199"/>
                    <a:pt x="301" y="2199"/>
                    <a:pt x="289" y="2209"/>
                  </a:cubicBezTo>
                  <a:lnTo>
                    <a:pt x="289" y="2257"/>
                  </a:lnTo>
                  <a:lnTo>
                    <a:pt x="373" y="2251"/>
                  </a:lnTo>
                  <a:lnTo>
                    <a:pt x="439" y="2257"/>
                  </a:lnTo>
                  <a:cubicBezTo>
                    <a:pt x="457" y="2267"/>
                    <a:pt x="468" y="2286"/>
                    <a:pt x="480" y="2311"/>
                  </a:cubicBezTo>
                  <a:cubicBezTo>
                    <a:pt x="492" y="2336"/>
                    <a:pt x="503" y="2375"/>
                    <a:pt x="510" y="2406"/>
                  </a:cubicBezTo>
                  <a:cubicBezTo>
                    <a:pt x="520" y="2442"/>
                    <a:pt x="532" y="2493"/>
                    <a:pt x="540" y="2529"/>
                  </a:cubicBezTo>
                  <a:cubicBezTo>
                    <a:pt x="548" y="2565"/>
                    <a:pt x="551" y="2585"/>
                    <a:pt x="559" y="2623"/>
                  </a:cubicBezTo>
                  <a:cubicBezTo>
                    <a:pt x="559" y="2623"/>
                    <a:pt x="573" y="2721"/>
                    <a:pt x="589" y="2755"/>
                  </a:cubicBezTo>
                  <a:cubicBezTo>
                    <a:pt x="603" y="2785"/>
                    <a:pt x="639" y="2813"/>
                    <a:pt x="657" y="2830"/>
                  </a:cubicBezTo>
                  <a:cubicBezTo>
                    <a:pt x="675" y="2847"/>
                    <a:pt x="682" y="2840"/>
                    <a:pt x="697" y="2857"/>
                  </a:cubicBezTo>
                  <a:cubicBezTo>
                    <a:pt x="723" y="2886"/>
                    <a:pt x="738" y="2909"/>
                    <a:pt x="745" y="2931"/>
                  </a:cubicBezTo>
                  <a:cubicBezTo>
                    <a:pt x="752" y="2953"/>
                    <a:pt x="753" y="2970"/>
                    <a:pt x="742" y="2988"/>
                  </a:cubicBezTo>
                  <a:cubicBezTo>
                    <a:pt x="748" y="3013"/>
                    <a:pt x="625" y="3054"/>
                    <a:pt x="682" y="3037"/>
                  </a:cubicBezTo>
                  <a:cubicBezTo>
                    <a:pt x="739" y="3020"/>
                    <a:pt x="595" y="3055"/>
                    <a:pt x="595" y="3055"/>
                  </a:cubicBezTo>
                  <a:cubicBezTo>
                    <a:pt x="595" y="3055"/>
                    <a:pt x="421" y="3061"/>
                    <a:pt x="421" y="3061"/>
                  </a:cubicBezTo>
                  <a:cubicBezTo>
                    <a:pt x="421" y="3061"/>
                    <a:pt x="250" y="3054"/>
                    <a:pt x="253" y="3049"/>
                  </a:cubicBezTo>
                  <a:cubicBezTo>
                    <a:pt x="256" y="3044"/>
                    <a:pt x="136" y="3026"/>
                    <a:pt x="96" y="3009"/>
                  </a:cubicBezTo>
                  <a:cubicBezTo>
                    <a:pt x="56" y="2992"/>
                    <a:pt x="25" y="2977"/>
                    <a:pt x="13" y="2947"/>
                  </a:cubicBezTo>
                  <a:cubicBezTo>
                    <a:pt x="0" y="2917"/>
                    <a:pt x="23" y="2867"/>
                    <a:pt x="24" y="2826"/>
                  </a:cubicBezTo>
                  <a:lnTo>
                    <a:pt x="22" y="2701"/>
                  </a:lnTo>
                  <a:lnTo>
                    <a:pt x="9" y="2695"/>
                  </a:lnTo>
                  <a:lnTo>
                    <a:pt x="7" y="2629"/>
                  </a:lnTo>
                  <a:cubicBezTo>
                    <a:pt x="23" y="2609"/>
                    <a:pt x="103" y="2575"/>
                    <a:pt x="103" y="2575"/>
                  </a:cubicBezTo>
                  <a:cubicBezTo>
                    <a:pt x="103" y="2575"/>
                    <a:pt x="163" y="2513"/>
                    <a:pt x="183" y="2476"/>
                  </a:cubicBezTo>
                  <a:cubicBezTo>
                    <a:pt x="203" y="2439"/>
                    <a:pt x="212" y="2384"/>
                    <a:pt x="220" y="2350"/>
                  </a:cubicBezTo>
                  <a:cubicBezTo>
                    <a:pt x="228" y="2316"/>
                    <a:pt x="226" y="2304"/>
                    <a:pt x="231" y="2269"/>
                  </a:cubicBezTo>
                  <a:cubicBezTo>
                    <a:pt x="243" y="2213"/>
                    <a:pt x="247" y="2190"/>
                    <a:pt x="253" y="2137"/>
                  </a:cubicBezTo>
                  <a:cubicBezTo>
                    <a:pt x="259" y="2084"/>
                    <a:pt x="274" y="2055"/>
                    <a:pt x="265" y="1951"/>
                  </a:cubicBezTo>
                  <a:cubicBezTo>
                    <a:pt x="256" y="1847"/>
                    <a:pt x="238" y="1796"/>
                    <a:pt x="229" y="1741"/>
                  </a:cubicBezTo>
                  <a:cubicBezTo>
                    <a:pt x="220" y="1686"/>
                    <a:pt x="216" y="1659"/>
                    <a:pt x="208" y="1623"/>
                  </a:cubicBezTo>
                  <a:cubicBezTo>
                    <a:pt x="200" y="1587"/>
                    <a:pt x="186" y="1553"/>
                    <a:pt x="181" y="1525"/>
                  </a:cubicBezTo>
                  <a:cubicBezTo>
                    <a:pt x="176" y="1497"/>
                    <a:pt x="176" y="1459"/>
                    <a:pt x="175" y="1435"/>
                  </a:cubicBezTo>
                  <a:cubicBezTo>
                    <a:pt x="174" y="1411"/>
                    <a:pt x="175" y="1391"/>
                    <a:pt x="175" y="1375"/>
                  </a:cubicBezTo>
                  <a:lnTo>
                    <a:pt x="175" y="1339"/>
                  </a:lnTo>
                  <a:lnTo>
                    <a:pt x="283" y="1351"/>
                  </a:lnTo>
                  <a:lnTo>
                    <a:pt x="325" y="1339"/>
                  </a:lnTo>
                  <a:cubicBezTo>
                    <a:pt x="348" y="1322"/>
                    <a:pt x="394" y="1286"/>
                    <a:pt x="423" y="1251"/>
                  </a:cubicBezTo>
                  <a:cubicBezTo>
                    <a:pt x="452" y="1216"/>
                    <a:pt x="484" y="1172"/>
                    <a:pt x="499" y="1129"/>
                  </a:cubicBezTo>
                  <a:cubicBezTo>
                    <a:pt x="514" y="1086"/>
                    <a:pt x="516" y="1015"/>
                    <a:pt x="516" y="990"/>
                  </a:cubicBezTo>
                  <a:cubicBezTo>
                    <a:pt x="516" y="965"/>
                    <a:pt x="511" y="937"/>
                    <a:pt x="511" y="937"/>
                  </a:cubicBezTo>
                  <a:cubicBezTo>
                    <a:pt x="511" y="937"/>
                    <a:pt x="462" y="879"/>
                    <a:pt x="457" y="883"/>
                  </a:cubicBezTo>
                  <a:cubicBezTo>
                    <a:pt x="452" y="887"/>
                    <a:pt x="403" y="840"/>
                    <a:pt x="403" y="840"/>
                  </a:cubicBezTo>
                  <a:cubicBezTo>
                    <a:pt x="403" y="840"/>
                    <a:pt x="351" y="807"/>
                    <a:pt x="337" y="775"/>
                  </a:cubicBezTo>
                  <a:cubicBezTo>
                    <a:pt x="323" y="743"/>
                    <a:pt x="323" y="685"/>
                    <a:pt x="325" y="643"/>
                  </a:cubicBezTo>
                  <a:cubicBezTo>
                    <a:pt x="327" y="601"/>
                    <a:pt x="351" y="568"/>
                    <a:pt x="349" y="523"/>
                  </a:cubicBezTo>
                  <a:cubicBezTo>
                    <a:pt x="347" y="478"/>
                    <a:pt x="327" y="420"/>
                    <a:pt x="312" y="373"/>
                  </a:cubicBezTo>
                  <a:cubicBezTo>
                    <a:pt x="297" y="326"/>
                    <a:pt x="277" y="288"/>
                    <a:pt x="259" y="244"/>
                  </a:cubicBezTo>
                  <a:cubicBezTo>
                    <a:pt x="241" y="200"/>
                    <a:pt x="231" y="174"/>
                    <a:pt x="223" y="151"/>
                  </a:cubicBezTo>
                  <a:cubicBezTo>
                    <a:pt x="215" y="128"/>
                    <a:pt x="209" y="117"/>
                    <a:pt x="205" y="108"/>
                  </a:cubicBezTo>
                  <a:close/>
                </a:path>
              </a:pathLst>
            </a:custGeom>
            <a:solidFill>
              <a:srgbClr val="FF000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 sz="900"/>
            </a:p>
          </p:txBody>
        </p:sp>
        <p:sp>
          <p:nvSpPr>
            <p:cNvPr id="74" name="Freeform 5"/>
            <p:cNvSpPr>
              <a:spLocks/>
            </p:cNvSpPr>
            <p:nvPr/>
          </p:nvSpPr>
          <p:spPr bwMode="auto">
            <a:xfrm>
              <a:off x="408" y="372"/>
              <a:ext cx="1103" cy="3647"/>
            </a:xfrm>
            <a:custGeom>
              <a:avLst/>
              <a:gdLst>
                <a:gd name="T0" fmla="*/ 137460 w 790"/>
                <a:gd name="T1" fmla="*/ 640913 h 2562"/>
                <a:gd name="T2" fmla="*/ 19134 w 790"/>
                <a:gd name="T3" fmla="*/ 478632 h 2562"/>
                <a:gd name="T4" fmla="*/ 7327 w 790"/>
                <a:gd name="T5" fmla="*/ 248459 h 2562"/>
                <a:gd name="T6" fmla="*/ 92645 w 790"/>
                <a:gd name="T7" fmla="*/ 66341 h 2562"/>
                <a:gd name="T8" fmla="*/ 192190 w 790"/>
                <a:gd name="T9" fmla="*/ 3752 h 2562"/>
                <a:gd name="T10" fmla="*/ 320952 w 790"/>
                <a:gd name="T11" fmla="*/ 17445 h 2562"/>
                <a:gd name="T12" fmla="*/ 425595 w 790"/>
                <a:gd name="T13" fmla="*/ 115606 h 2562"/>
                <a:gd name="T14" fmla="*/ 478086 w 790"/>
                <a:gd name="T15" fmla="*/ 283897 h 2562"/>
                <a:gd name="T16" fmla="*/ 495804 w 790"/>
                <a:gd name="T17" fmla="*/ 468281 h 2562"/>
                <a:gd name="T18" fmla="*/ 510091 w 790"/>
                <a:gd name="T19" fmla="*/ 681331 h 2562"/>
                <a:gd name="T20" fmla="*/ 517325 w 790"/>
                <a:gd name="T21" fmla="*/ 818901 h 2562"/>
                <a:gd name="T22" fmla="*/ 534466 w 790"/>
                <a:gd name="T23" fmla="*/ 931547 h 2562"/>
                <a:gd name="T24" fmla="*/ 574539 w 790"/>
                <a:gd name="T25" fmla="*/ 1043475 h 2562"/>
                <a:gd name="T26" fmla="*/ 604154 w 790"/>
                <a:gd name="T27" fmla="*/ 1246265 h 2562"/>
                <a:gd name="T28" fmla="*/ 568330 w 790"/>
                <a:gd name="T29" fmla="*/ 1418746 h 2562"/>
                <a:gd name="T30" fmla="*/ 532643 w 790"/>
                <a:gd name="T31" fmla="*/ 1455207 h 2562"/>
                <a:gd name="T32" fmla="*/ 574539 w 790"/>
                <a:gd name="T33" fmla="*/ 1637628 h 2562"/>
                <a:gd name="T34" fmla="*/ 600441 w 790"/>
                <a:gd name="T35" fmla="*/ 1814138 h 2562"/>
                <a:gd name="T36" fmla="*/ 621757 w 790"/>
                <a:gd name="T37" fmla="*/ 2067690 h 2562"/>
                <a:gd name="T38" fmla="*/ 591796 w 790"/>
                <a:gd name="T39" fmla="*/ 2422283 h 2562"/>
                <a:gd name="T40" fmla="*/ 520326 w 790"/>
                <a:gd name="T41" fmla="*/ 2499525 h 2562"/>
                <a:gd name="T42" fmla="*/ 522360 w 790"/>
                <a:gd name="T43" fmla="*/ 2733701 h 2562"/>
                <a:gd name="T44" fmla="*/ 571795 w 790"/>
                <a:gd name="T45" fmla="*/ 2836041 h 2562"/>
                <a:gd name="T46" fmla="*/ 558406 w 790"/>
                <a:gd name="T47" fmla="*/ 2951740 h 2562"/>
                <a:gd name="T48" fmla="*/ 379636 w 790"/>
                <a:gd name="T49" fmla="*/ 2989733 h 2562"/>
                <a:gd name="T50" fmla="*/ 216272 w 790"/>
                <a:gd name="T51" fmla="*/ 2951740 h 2562"/>
                <a:gd name="T52" fmla="*/ 165948 w 790"/>
                <a:gd name="T53" fmla="*/ 2859852 h 2562"/>
                <a:gd name="T54" fmla="*/ 199009 w 790"/>
                <a:gd name="T55" fmla="*/ 2276621 h 2562"/>
                <a:gd name="T56" fmla="*/ 165948 w 790"/>
                <a:gd name="T57" fmla="*/ 2127538 h 2562"/>
                <a:gd name="T58" fmla="*/ 117922 w 790"/>
                <a:gd name="T59" fmla="*/ 1897555 h 2562"/>
                <a:gd name="T60" fmla="*/ 135723 w 790"/>
                <a:gd name="T61" fmla="*/ 1684249 h 2562"/>
                <a:gd name="T62" fmla="*/ 177963 w 790"/>
                <a:gd name="T63" fmla="*/ 1502107 h 2562"/>
                <a:gd name="T64" fmla="*/ 240147 w 790"/>
                <a:gd name="T65" fmla="*/ 1361693 h 2562"/>
                <a:gd name="T66" fmla="*/ 232127 w 790"/>
                <a:gd name="T67" fmla="*/ 1298711 h 2562"/>
                <a:gd name="T68" fmla="*/ 196303 w 790"/>
                <a:gd name="T69" fmla="*/ 1102919 h 2562"/>
                <a:gd name="T70" fmla="*/ 227947 w 790"/>
                <a:gd name="T71" fmla="*/ 702903 h 25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0"/>
                <a:gd name="T109" fmla="*/ 0 h 2562"/>
                <a:gd name="T110" fmla="*/ 790 w 790"/>
                <a:gd name="T111" fmla="*/ 2562 h 256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0" h="2562">
                  <a:moveTo>
                    <a:pt x="288" y="602"/>
                  </a:moveTo>
                  <a:lnTo>
                    <a:pt x="173" y="549"/>
                  </a:lnTo>
                  <a:lnTo>
                    <a:pt x="84" y="485"/>
                  </a:lnTo>
                  <a:lnTo>
                    <a:pt x="24" y="410"/>
                  </a:lnTo>
                  <a:lnTo>
                    <a:pt x="0" y="312"/>
                  </a:lnTo>
                  <a:lnTo>
                    <a:pt x="9" y="213"/>
                  </a:lnTo>
                  <a:lnTo>
                    <a:pt x="62" y="125"/>
                  </a:lnTo>
                  <a:lnTo>
                    <a:pt x="117" y="57"/>
                  </a:lnTo>
                  <a:lnTo>
                    <a:pt x="180" y="26"/>
                  </a:lnTo>
                  <a:lnTo>
                    <a:pt x="243" y="3"/>
                  </a:lnTo>
                  <a:lnTo>
                    <a:pt x="333" y="0"/>
                  </a:lnTo>
                  <a:lnTo>
                    <a:pt x="405" y="15"/>
                  </a:lnTo>
                  <a:lnTo>
                    <a:pt x="471" y="47"/>
                  </a:lnTo>
                  <a:lnTo>
                    <a:pt x="537" y="99"/>
                  </a:lnTo>
                  <a:lnTo>
                    <a:pt x="573" y="168"/>
                  </a:lnTo>
                  <a:lnTo>
                    <a:pt x="603" y="243"/>
                  </a:lnTo>
                  <a:lnTo>
                    <a:pt x="618" y="344"/>
                  </a:lnTo>
                  <a:lnTo>
                    <a:pt x="626" y="401"/>
                  </a:lnTo>
                  <a:lnTo>
                    <a:pt x="639" y="516"/>
                  </a:lnTo>
                  <a:cubicBezTo>
                    <a:pt x="642" y="546"/>
                    <a:pt x="642" y="559"/>
                    <a:pt x="644" y="584"/>
                  </a:cubicBezTo>
                  <a:cubicBezTo>
                    <a:pt x="646" y="609"/>
                    <a:pt x="647" y="639"/>
                    <a:pt x="650" y="665"/>
                  </a:cubicBezTo>
                  <a:cubicBezTo>
                    <a:pt x="652" y="686"/>
                    <a:pt x="651" y="690"/>
                    <a:pt x="653" y="702"/>
                  </a:cubicBezTo>
                  <a:cubicBezTo>
                    <a:pt x="655" y="714"/>
                    <a:pt x="659" y="724"/>
                    <a:pt x="663" y="740"/>
                  </a:cubicBezTo>
                  <a:lnTo>
                    <a:pt x="675" y="798"/>
                  </a:lnTo>
                  <a:lnTo>
                    <a:pt x="687" y="843"/>
                  </a:lnTo>
                  <a:lnTo>
                    <a:pt x="725" y="894"/>
                  </a:lnTo>
                  <a:cubicBezTo>
                    <a:pt x="738" y="913"/>
                    <a:pt x="761" y="928"/>
                    <a:pt x="767" y="957"/>
                  </a:cubicBezTo>
                  <a:cubicBezTo>
                    <a:pt x="773" y="986"/>
                    <a:pt x="764" y="1037"/>
                    <a:pt x="762" y="1068"/>
                  </a:cubicBezTo>
                  <a:cubicBezTo>
                    <a:pt x="759" y="1100"/>
                    <a:pt x="753" y="1125"/>
                    <a:pt x="747" y="1149"/>
                  </a:cubicBezTo>
                  <a:cubicBezTo>
                    <a:pt x="741" y="1173"/>
                    <a:pt x="726" y="1200"/>
                    <a:pt x="717" y="1215"/>
                  </a:cubicBezTo>
                  <a:lnTo>
                    <a:pt x="678" y="1229"/>
                  </a:lnTo>
                  <a:lnTo>
                    <a:pt x="672" y="1247"/>
                  </a:lnTo>
                  <a:cubicBezTo>
                    <a:pt x="674" y="1260"/>
                    <a:pt x="684" y="1281"/>
                    <a:pt x="693" y="1307"/>
                  </a:cubicBezTo>
                  <a:cubicBezTo>
                    <a:pt x="703" y="1335"/>
                    <a:pt x="711" y="1353"/>
                    <a:pt x="725" y="1403"/>
                  </a:cubicBezTo>
                  <a:cubicBezTo>
                    <a:pt x="735" y="1436"/>
                    <a:pt x="736" y="1468"/>
                    <a:pt x="746" y="1503"/>
                  </a:cubicBezTo>
                  <a:cubicBezTo>
                    <a:pt x="756" y="1538"/>
                    <a:pt x="749" y="1519"/>
                    <a:pt x="758" y="1554"/>
                  </a:cubicBezTo>
                  <a:cubicBezTo>
                    <a:pt x="767" y="1589"/>
                    <a:pt x="772" y="1630"/>
                    <a:pt x="777" y="1676"/>
                  </a:cubicBezTo>
                  <a:cubicBezTo>
                    <a:pt x="783" y="1710"/>
                    <a:pt x="782" y="1743"/>
                    <a:pt x="785" y="1772"/>
                  </a:cubicBezTo>
                  <a:cubicBezTo>
                    <a:pt x="788" y="1801"/>
                    <a:pt x="790" y="1856"/>
                    <a:pt x="783" y="1901"/>
                  </a:cubicBezTo>
                  <a:cubicBezTo>
                    <a:pt x="777" y="1951"/>
                    <a:pt x="757" y="2040"/>
                    <a:pt x="747" y="2075"/>
                  </a:cubicBezTo>
                  <a:cubicBezTo>
                    <a:pt x="737" y="2109"/>
                    <a:pt x="738" y="2096"/>
                    <a:pt x="725" y="2109"/>
                  </a:cubicBezTo>
                  <a:cubicBezTo>
                    <a:pt x="712" y="2122"/>
                    <a:pt x="671" y="2102"/>
                    <a:pt x="657" y="2141"/>
                  </a:cubicBezTo>
                  <a:lnTo>
                    <a:pt x="656" y="2252"/>
                  </a:lnTo>
                  <a:lnTo>
                    <a:pt x="659" y="2342"/>
                  </a:lnTo>
                  <a:lnTo>
                    <a:pt x="693" y="2375"/>
                  </a:lnTo>
                  <a:lnTo>
                    <a:pt x="722" y="2430"/>
                  </a:lnTo>
                  <a:lnTo>
                    <a:pt x="723" y="2486"/>
                  </a:lnTo>
                  <a:cubicBezTo>
                    <a:pt x="723" y="2486"/>
                    <a:pt x="721" y="2518"/>
                    <a:pt x="705" y="2529"/>
                  </a:cubicBezTo>
                  <a:cubicBezTo>
                    <a:pt x="683" y="2539"/>
                    <a:pt x="663" y="2545"/>
                    <a:pt x="626" y="2550"/>
                  </a:cubicBezTo>
                  <a:cubicBezTo>
                    <a:pt x="588" y="2555"/>
                    <a:pt x="522" y="2562"/>
                    <a:pt x="479" y="2562"/>
                  </a:cubicBezTo>
                  <a:lnTo>
                    <a:pt x="369" y="2553"/>
                  </a:lnTo>
                  <a:lnTo>
                    <a:pt x="273" y="2529"/>
                  </a:lnTo>
                  <a:lnTo>
                    <a:pt x="225" y="2493"/>
                  </a:lnTo>
                  <a:lnTo>
                    <a:pt x="209" y="2450"/>
                  </a:lnTo>
                  <a:cubicBezTo>
                    <a:pt x="219" y="2365"/>
                    <a:pt x="278" y="2066"/>
                    <a:pt x="285" y="1983"/>
                  </a:cubicBezTo>
                  <a:cubicBezTo>
                    <a:pt x="243" y="1940"/>
                    <a:pt x="262" y="1965"/>
                    <a:pt x="251" y="1950"/>
                  </a:cubicBezTo>
                  <a:cubicBezTo>
                    <a:pt x="240" y="1935"/>
                    <a:pt x="227" y="1923"/>
                    <a:pt x="219" y="1893"/>
                  </a:cubicBezTo>
                  <a:cubicBezTo>
                    <a:pt x="219" y="1893"/>
                    <a:pt x="208" y="1865"/>
                    <a:pt x="209" y="1823"/>
                  </a:cubicBezTo>
                  <a:cubicBezTo>
                    <a:pt x="210" y="1781"/>
                    <a:pt x="220" y="1802"/>
                    <a:pt x="210" y="1769"/>
                  </a:cubicBezTo>
                  <a:cubicBezTo>
                    <a:pt x="167" y="1739"/>
                    <a:pt x="155" y="1680"/>
                    <a:pt x="149" y="1626"/>
                  </a:cubicBezTo>
                  <a:lnTo>
                    <a:pt x="153" y="1524"/>
                  </a:lnTo>
                  <a:lnTo>
                    <a:pt x="171" y="1443"/>
                  </a:lnTo>
                  <a:lnTo>
                    <a:pt x="194" y="1359"/>
                  </a:lnTo>
                  <a:lnTo>
                    <a:pt x="225" y="1287"/>
                  </a:lnTo>
                  <a:lnTo>
                    <a:pt x="276" y="1199"/>
                  </a:lnTo>
                  <a:lnTo>
                    <a:pt x="303" y="1167"/>
                  </a:lnTo>
                  <a:lnTo>
                    <a:pt x="333" y="1143"/>
                  </a:lnTo>
                  <a:lnTo>
                    <a:pt x="293" y="1113"/>
                  </a:lnTo>
                  <a:cubicBezTo>
                    <a:pt x="281" y="1095"/>
                    <a:pt x="269" y="1063"/>
                    <a:pt x="261" y="1035"/>
                  </a:cubicBezTo>
                  <a:cubicBezTo>
                    <a:pt x="253" y="1002"/>
                    <a:pt x="250" y="989"/>
                    <a:pt x="248" y="945"/>
                  </a:cubicBezTo>
                  <a:cubicBezTo>
                    <a:pt x="247" y="902"/>
                    <a:pt x="250" y="831"/>
                    <a:pt x="257" y="774"/>
                  </a:cubicBezTo>
                  <a:lnTo>
                    <a:pt x="288" y="602"/>
                  </a:lnTo>
                  <a:close/>
                </a:path>
              </a:pathLst>
            </a:custGeom>
            <a:solidFill>
              <a:srgbClr val="0033CC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 sz="900"/>
            </a:p>
          </p:txBody>
        </p:sp>
      </p:grpSp>
    </p:spTree>
    <p:extLst>
      <p:ext uri="{BB962C8B-B14F-4D97-AF65-F5344CB8AC3E}">
        <p14:creationId xmlns:p14="http://schemas.microsoft.com/office/powerpoint/2010/main" val="139226119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algn="l"/>
            <a:r>
              <a:rPr lang="fr-FR" sz="2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Les Principales Causes de l’</a:t>
            </a:r>
            <a:r>
              <a:rPr lang="fr-FR" sz="2600" cap="all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é</a:t>
            </a:r>
            <a:r>
              <a:rPr lang="fr-FR" sz="2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chec du Char 90</a:t>
            </a:r>
          </a:p>
        </p:txBody>
      </p:sp>
      <p:grpSp>
        <p:nvGrpSpPr>
          <p:cNvPr id="2" name="Groupe 61">
            <a:extLst>
              <a:ext uri="{FF2B5EF4-FFF2-40B4-BE49-F238E27FC236}">
                <a16:creationId xmlns:a16="http://schemas.microsoft.com/office/drawing/2014/main" id="{53783493-E7BC-D5A4-92C0-6C6C84DAD6C4}"/>
              </a:ext>
            </a:extLst>
          </p:cNvPr>
          <p:cNvGrpSpPr>
            <a:grpSpLocks noChangeAspect="1"/>
          </p:cNvGrpSpPr>
          <p:nvPr/>
        </p:nvGrpSpPr>
        <p:grpSpPr>
          <a:xfrm>
            <a:off x="9490241" y="581375"/>
            <a:ext cx="748570" cy="720000"/>
            <a:chOff x="7640010" y="404814"/>
            <a:chExt cx="1008089" cy="96961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C9A7990-CBB1-2D3B-17BB-B3E13A4C21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0010" y="404814"/>
              <a:ext cx="561890" cy="969616"/>
              <a:chOff x="374" y="298"/>
              <a:chExt cx="2151" cy="3721"/>
            </a:xfrm>
          </p:grpSpPr>
          <p:pic>
            <p:nvPicPr>
              <p:cNvPr id="11" name="Picture 3" descr="Bear qee_blanc 3quarts ombré_transparent 3">
                <a:extLst>
                  <a:ext uri="{FF2B5EF4-FFF2-40B4-BE49-F238E27FC236}">
                    <a16:creationId xmlns:a16="http://schemas.microsoft.com/office/drawing/2014/main" id="{B6391BA5-CB1A-19DB-DACF-3556DA42AF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74" y="298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4">
                <a:extLst>
                  <a:ext uri="{FF2B5EF4-FFF2-40B4-BE49-F238E27FC236}">
                    <a16:creationId xmlns:a16="http://schemas.microsoft.com/office/drawing/2014/main" id="{9E372363-EA2E-416A-4642-AAD241107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800"/>
                <a:ext cx="972" cy="3061"/>
              </a:xfrm>
              <a:custGeom>
                <a:avLst/>
                <a:gdLst>
                  <a:gd name="T0" fmla="*/ 240 w 972"/>
                  <a:gd name="T1" fmla="*/ 112 h 3061"/>
                  <a:gd name="T2" fmla="*/ 307 w 972"/>
                  <a:gd name="T3" fmla="*/ 49 h 3061"/>
                  <a:gd name="T4" fmla="*/ 397 w 972"/>
                  <a:gd name="T5" fmla="*/ 7 h 3061"/>
                  <a:gd name="T6" fmla="*/ 511 w 972"/>
                  <a:gd name="T7" fmla="*/ 7 h 3061"/>
                  <a:gd name="T8" fmla="*/ 613 w 972"/>
                  <a:gd name="T9" fmla="*/ 84 h 3061"/>
                  <a:gd name="T10" fmla="*/ 682 w 972"/>
                  <a:gd name="T11" fmla="*/ 184 h 3061"/>
                  <a:gd name="T12" fmla="*/ 723 w 972"/>
                  <a:gd name="T13" fmla="*/ 282 h 3061"/>
                  <a:gd name="T14" fmla="*/ 733 w 972"/>
                  <a:gd name="T15" fmla="*/ 418 h 3061"/>
                  <a:gd name="T16" fmla="*/ 682 w 972"/>
                  <a:gd name="T17" fmla="*/ 508 h 3061"/>
                  <a:gd name="T18" fmla="*/ 571 w 972"/>
                  <a:gd name="T19" fmla="*/ 559 h 3061"/>
                  <a:gd name="T20" fmla="*/ 583 w 972"/>
                  <a:gd name="T21" fmla="*/ 703 h 3061"/>
                  <a:gd name="T22" fmla="*/ 577 w 972"/>
                  <a:gd name="T23" fmla="*/ 871 h 3061"/>
                  <a:gd name="T24" fmla="*/ 625 w 972"/>
                  <a:gd name="T25" fmla="*/ 1045 h 3061"/>
                  <a:gd name="T26" fmla="*/ 544 w 972"/>
                  <a:gd name="T27" fmla="*/ 1248 h 3061"/>
                  <a:gd name="T28" fmla="*/ 445 w 972"/>
                  <a:gd name="T29" fmla="*/ 1321 h 3061"/>
                  <a:gd name="T30" fmla="*/ 709 w 972"/>
                  <a:gd name="T31" fmla="*/ 1561 h 3061"/>
                  <a:gd name="T32" fmla="*/ 874 w 972"/>
                  <a:gd name="T33" fmla="*/ 1809 h 3061"/>
                  <a:gd name="T34" fmla="*/ 936 w 972"/>
                  <a:gd name="T35" fmla="*/ 1987 h 3061"/>
                  <a:gd name="T36" fmla="*/ 966 w 972"/>
                  <a:gd name="T37" fmla="*/ 2154 h 3061"/>
                  <a:gd name="T38" fmla="*/ 859 w 972"/>
                  <a:gd name="T39" fmla="*/ 2317 h 3061"/>
                  <a:gd name="T40" fmla="*/ 760 w 972"/>
                  <a:gd name="T41" fmla="*/ 2278 h 3061"/>
                  <a:gd name="T42" fmla="*/ 745 w 972"/>
                  <a:gd name="T43" fmla="*/ 2155 h 3061"/>
                  <a:gd name="T44" fmla="*/ 664 w 972"/>
                  <a:gd name="T45" fmla="*/ 2182 h 3061"/>
                  <a:gd name="T46" fmla="*/ 679 w 972"/>
                  <a:gd name="T47" fmla="*/ 2263 h 3061"/>
                  <a:gd name="T48" fmla="*/ 541 w 972"/>
                  <a:gd name="T49" fmla="*/ 2215 h 3061"/>
                  <a:gd name="T50" fmla="*/ 535 w 972"/>
                  <a:gd name="T51" fmla="*/ 2077 h 3061"/>
                  <a:gd name="T52" fmla="*/ 466 w 972"/>
                  <a:gd name="T53" fmla="*/ 1995 h 3061"/>
                  <a:gd name="T54" fmla="*/ 469 w 972"/>
                  <a:gd name="T55" fmla="*/ 2179 h 3061"/>
                  <a:gd name="T56" fmla="*/ 360 w 972"/>
                  <a:gd name="T57" fmla="*/ 2199 h 3061"/>
                  <a:gd name="T58" fmla="*/ 289 w 972"/>
                  <a:gd name="T59" fmla="*/ 2257 h 3061"/>
                  <a:gd name="T60" fmla="*/ 439 w 972"/>
                  <a:gd name="T61" fmla="*/ 2257 h 3061"/>
                  <a:gd name="T62" fmla="*/ 510 w 972"/>
                  <a:gd name="T63" fmla="*/ 2406 h 3061"/>
                  <a:gd name="T64" fmla="*/ 559 w 972"/>
                  <a:gd name="T65" fmla="*/ 2623 h 3061"/>
                  <a:gd name="T66" fmla="*/ 657 w 972"/>
                  <a:gd name="T67" fmla="*/ 2830 h 3061"/>
                  <a:gd name="T68" fmla="*/ 745 w 972"/>
                  <a:gd name="T69" fmla="*/ 2931 h 3061"/>
                  <a:gd name="T70" fmla="*/ 682 w 972"/>
                  <a:gd name="T71" fmla="*/ 3037 h 3061"/>
                  <a:gd name="T72" fmla="*/ 421 w 972"/>
                  <a:gd name="T73" fmla="*/ 3061 h 3061"/>
                  <a:gd name="T74" fmla="*/ 96 w 972"/>
                  <a:gd name="T75" fmla="*/ 3009 h 3061"/>
                  <a:gd name="T76" fmla="*/ 24 w 972"/>
                  <a:gd name="T77" fmla="*/ 2826 h 3061"/>
                  <a:gd name="T78" fmla="*/ 9 w 972"/>
                  <a:gd name="T79" fmla="*/ 2695 h 3061"/>
                  <a:gd name="T80" fmla="*/ 103 w 972"/>
                  <a:gd name="T81" fmla="*/ 2575 h 3061"/>
                  <a:gd name="T82" fmla="*/ 220 w 972"/>
                  <a:gd name="T83" fmla="*/ 2350 h 3061"/>
                  <a:gd name="T84" fmla="*/ 253 w 972"/>
                  <a:gd name="T85" fmla="*/ 2137 h 3061"/>
                  <a:gd name="T86" fmla="*/ 229 w 972"/>
                  <a:gd name="T87" fmla="*/ 1741 h 3061"/>
                  <a:gd name="T88" fmla="*/ 181 w 972"/>
                  <a:gd name="T89" fmla="*/ 1525 h 3061"/>
                  <a:gd name="T90" fmla="*/ 175 w 972"/>
                  <a:gd name="T91" fmla="*/ 1375 h 3061"/>
                  <a:gd name="T92" fmla="*/ 283 w 972"/>
                  <a:gd name="T93" fmla="*/ 1351 h 3061"/>
                  <a:gd name="T94" fmla="*/ 423 w 972"/>
                  <a:gd name="T95" fmla="*/ 1251 h 3061"/>
                  <a:gd name="T96" fmla="*/ 516 w 972"/>
                  <a:gd name="T97" fmla="*/ 990 h 3061"/>
                  <a:gd name="T98" fmla="*/ 457 w 972"/>
                  <a:gd name="T99" fmla="*/ 883 h 3061"/>
                  <a:gd name="T100" fmla="*/ 337 w 972"/>
                  <a:gd name="T101" fmla="*/ 775 h 3061"/>
                  <a:gd name="T102" fmla="*/ 349 w 972"/>
                  <a:gd name="T103" fmla="*/ 523 h 3061"/>
                  <a:gd name="T104" fmla="*/ 259 w 972"/>
                  <a:gd name="T105" fmla="*/ 244 h 3061"/>
                  <a:gd name="T106" fmla="*/ 205 w 972"/>
                  <a:gd name="T107" fmla="*/ 108 h 30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72"/>
                  <a:gd name="T163" fmla="*/ 0 h 3061"/>
                  <a:gd name="T164" fmla="*/ 972 w 972"/>
                  <a:gd name="T165" fmla="*/ 3061 h 30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72" h="3061">
                    <a:moveTo>
                      <a:pt x="205" y="108"/>
                    </a:moveTo>
                    <a:cubicBezTo>
                      <a:pt x="208" y="102"/>
                      <a:pt x="229" y="116"/>
                      <a:pt x="240" y="112"/>
                    </a:cubicBezTo>
                    <a:cubicBezTo>
                      <a:pt x="251" y="108"/>
                      <a:pt x="260" y="92"/>
                      <a:pt x="270" y="82"/>
                    </a:cubicBezTo>
                    <a:cubicBezTo>
                      <a:pt x="281" y="72"/>
                      <a:pt x="293" y="59"/>
                      <a:pt x="307" y="49"/>
                    </a:cubicBezTo>
                    <a:cubicBezTo>
                      <a:pt x="321" y="39"/>
                      <a:pt x="330" y="32"/>
                      <a:pt x="346" y="25"/>
                    </a:cubicBezTo>
                    <a:cubicBezTo>
                      <a:pt x="362" y="18"/>
                      <a:pt x="370" y="10"/>
                      <a:pt x="397" y="7"/>
                    </a:cubicBezTo>
                    <a:lnTo>
                      <a:pt x="445" y="0"/>
                    </a:lnTo>
                    <a:lnTo>
                      <a:pt x="511" y="7"/>
                    </a:lnTo>
                    <a:lnTo>
                      <a:pt x="561" y="37"/>
                    </a:lnTo>
                    <a:lnTo>
                      <a:pt x="613" y="84"/>
                    </a:lnTo>
                    <a:lnTo>
                      <a:pt x="658" y="145"/>
                    </a:lnTo>
                    <a:lnTo>
                      <a:pt x="682" y="184"/>
                    </a:lnTo>
                    <a:lnTo>
                      <a:pt x="703" y="229"/>
                    </a:lnTo>
                    <a:lnTo>
                      <a:pt x="723" y="282"/>
                    </a:lnTo>
                    <a:lnTo>
                      <a:pt x="739" y="355"/>
                    </a:lnTo>
                    <a:lnTo>
                      <a:pt x="733" y="418"/>
                    </a:lnTo>
                    <a:lnTo>
                      <a:pt x="715" y="475"/>
                    </a:lnTo>
                    <a:lnTo>
                      <a:pt x="682" y="508"/>
                    </a:lnTo>
                    <a:lnTo>
                      <a:pt x="637" y="538"/>
                    </a:lnTo>
                    <a:lnTo>
                      <a:pt x="571" y="559"/>
                    </a:lnTo>
                    <a:lnTo>
                      <a:pt x="579" y="627"/>
                    </a:lnTo>
                    <a:lnTo>
                      <a:pt x="583" y="703"/>
                    </a:lnTo>
                    <a:lnTo>
                      <a:pt x="582" y="786"/>
                    </a:lnTo>
                    <a:lnTo>
                      <a:pt x="577" y="871"/>
                    </a:lnTo>
                    <a:cubicBezTo>
                      <a:pt x="583" y="895"/>
                      <a:pt x="610" y="904"/>
                      <a:pt x="618" y="933"/>
                    </a:cubicBezTo>
                    <a:cubicBezTo>
                      <a:pt x="626" y="962"/>
                      <a:pt x="628" y="1007"/>
                      <a:pt x="625" y="1045"/>
                    </a:cubicBezTo>
                    <a:cubicBezTo>
                      <a:pt x="622" y="1083"/>
                      <a:pt x="622" y="1124"/>
                      <a:pt x="607" y="1158"/>
                    </a:cubicBezTo>
                    <a:cubicBezTo>
                      <a:pt x="592" y="1192"/>
                      <a:pt x="565" y="1226"/>
                      <a:pt x="544" y="1248"/>
                    </a:cubicBezTo>
                    <a:cubicBezTo>
                      <a:pt x="523" y="1270"/>
                      <a:pt x="505" y="1279"/>
                      <a:pt x="489" y="1291"/>
                    </a:cubicBezTo>
                    <a:lnTo>
                      <a:pt x="445" y="1321"/>
                    </a:lnTo>
                    <a:cubicBezTo>
                      <a:pt x="453" y="1337"/>
                      <a:pt x="494" y="1346"/>
                      <a:pt x="538" y="1386"/>
                    </a:cubicBezTo>
                    <a:cubicBezTo>
                      <a:pt x="582" y="1426"/>
                      <a:pt x="667" y="1513"/>
                      <a:pt x="709" y="1561"/>
                    </a:cubicBezTo>
                    <a:cubicBezTo>
                      <a:pt x="755" y="1610"/>
                      <a:pt x="786" y="1642"/>
                      <a:pt x="813" y="1683"/>
                    </a:cubicBezTo>
                    <a:cubicBezTo>
                      <a:pt x="840" y="1721"/>
                      <a:pt x="864" y="1779"/>
                      <a:pt x="874" y="1809"/>
                    </a:cubicBezTo>
                    <a:lnTo>
                      <a:pt x="871" y="1867"/>
                    </a:lnTo>
                    <a:lnTo>
                      <a:pt x="936" y="1987"/>
                    </a:lnTo>
                    <a:cubicBezTo>
                      <a:pt x="951" y="2018"/>
                      <a:pt x="956" y="2025"/>
                      <a:pt x="961" y="2053"/>
                    </a:cubicBezTo>
                    <a:cubicBezTo>
                      <a:pt x="966" y="2081"/>
                      <a:pt x="972" y="2123"/>
                      <a:pt x="966" y="2154"/>
                    </a:cubicBezTo>
                    <a:cubicBezTo>
                      <a:pt x="961" y="2185"/>
                      <a:pt x="949" y="2215"/>
                      <a:pt x="931" y="2242"/>
                    </a:cubicBezTo>
                    <a:cubicBezTo>
                      <a:pt x="913" y="2269"/>
                      <a:pt x="878" y="2303"/>
                      <a:pt x="859" y="2317"/>
                    </a:cubicBezTo>
                    <a:cubicBezTo>
                      <a:pt x="839" y="2332"/>
                      <a:pt x="826" y="2338"/>
                      <a:pt x="810" y="2332"/>
                    </a:cubicBezTo>
                    <a:cubicBezTo>
                      <a:pt x="793" y="2325"/>
                      <a:pt x="772" y="2301"/>
                      <a:pt x="760" y="2278"/>
                    </a:cubicBezTo>
                    <a:cubicBezTo>
                      <a:pt x="748" y="2255"/>
                      <a:pt x="747" y="2211"/>
                      <a:pt x="745" y="2191"/>
                    </a:cubicBezTo>
                    <a:lnTo>
                      <a:pt x="745" y="2155"/>
                    </a:lnTo>
                    <a:lnTo>
                      <a:pt x="679" y="2149"/>
                    </a:lnTo>
                    <a:lnTo>
                      <a:pt x="664" y="2182"/>
                    </a:lnTo>
                    <a:lnTo>
                      <a:pt x="670" y="2220"/>
                    </a:lnTo>
                    <a:lnTo>
                      <a:pt x="679" y="2263"/>
                    </a:lnTo>
                    <a:cubicBezTo>
                      <a:pt x="668" y="2271"/>
                      <a:pt x="629" y="2276"/>
                      <a:pt x="606" y="2268"/>
                    </a:cubicBezTo>
                    <a:cubicBezTo>
                      <a:pt x="583" y="2260"/>
                      <a:pt x="556" y="2239"/>
                      <a:pt x="541" y="2215"/>
                    </a:cubicBezTo>
                    <a:cubicBezTo>
                      <a:pt x="526" y="2191"/>
                      <a:pt x="517" y="2172"/>
                      <a:pt x="517" y="2139"/>
                    </a:cubicBezTo>
                    <a:cubicBezTo>
                      <a:pt x="517" y="2106"/>
                      <a:pt x="538" y="2096"/>
                      <a:pt x="535" y="2077"/>
                    </a:cubicBezTo>
                    <a:lnTo>
                      <a:pt x="499" y="2011"/>
                    </a:lnTo>
                    <a:lnTo>
                      <a:pt x="466" y="1995"/>
                    </a:lnTo>
                    <a:cubicBezTo>
                      <a:pt x="461" y="2008"/>
                      <a:pt x="469" y="2058"/>
                      <a:pt x="469" y="2089"/>
                    </a:cubicBezTo>
                    <a:cubicBezTo>
                      <a:pt x="469" y="2120"/>
                      <a:pt x="474" y="2159"/>
                      <a:pt x="469" y="2179"/>
                    </a:cubicBezTo>
                    <a:cubicBezTo>
                      <a:pt x="464" y="2199"/>
                      <a:pt x="460" y="2206"/>
                      <a:pt x="439" y="2209"/>
                    </a:cubicBezTo>
                    <a:cubicBezTo>
                      <a:pt x="421" y="2212"/>
                      <a:pt x="385" y="2199"/>
                      <a:pt x="360" y="2199"/>
                    </a:cubicBezTo>
                    <a:cubicBezTo>
                      <a:pt x="335" y="2199"/>
                      <a:pt x="301" y="2199"/>
                      <a:pt x="289" y="2209"/>
                    </a:cubicBezTo>
                    <a:lnTo>
                      <a:pt x="289" y="2257"/>
                    </a:lnTo>
                    <a:lnTo>
                      <a:pt x="373" y="2251"/>
                    </a:lnTo>
                    <a:lnTo>
                      <a:pt x="439" y="2257"/>
                    </a:lnTo>
                    <a:cubicBezTo>
                      <a:pt x="457" y="2267"/>
                      <a:pt x="468" y="2286"/>
                      <a:pt x="480" y="2311"/>
                    </a:cubicBezTo>
                    <a:cubicBezTo>
                      <a:pt x="492" y="2336"/>
                      <a:pt x="503" y="2375"/>
                      <a:pt x="510" y="2406"/>
                    </a:cubicBezTo>
                    <a:cubicBezTo>
                      <a:pt x="520" y="2442"/>
                      <a:pt x="532" y="2493"/>
                      <a:pt x="540" y="2529"/>
                    </a:cubicBezTo>
                    <a:cubicBezTo>
                      <a:pt x="548" y="2565"/>
                      <a:pt x="551" y="2585"/>
                      <a:pt x="559" y="2623"/>
                    </a:cubicBezTo>
                    <a:cubicBezTo>
                      <a:pt x="559" y="2623"/>
                      <a:pt x="573" y="2721"/>
                      <a:pt x="589" y="2755"/>
                    </a:cubicBezTo>
                    <a:cubicBezTo>
                      <a:pt x="603" y="2785"/>
                      <a:pt x="639" y="2813"/>
                      <a:pt x="657" y="2830"/>
                    </a:cubicBezTo>
                    <a:cubicBezTo>
                      <a:pt x="675" y="2847"/>
                      <a:pt x="682" y="2840"/>
                      <a:pt x="697" y="2857"/>
                    </a:cubicBezTo>
                    <a:cubicBezTo>
                      <a:pt x="723" y="2886"/>
                      <a:pt x="738" y="2909"/>
                      <a:pt x="745" y="2931"/>
                    </a:cubicBezTo>
                    <a:cubicBezTo>
                      <a:pt x="752" y="2953"/>
                      <a:pt x="753" y="2970"/>
                      <a:pt x="742" y="2988"/>
                    </a:cubicBezTo>
                    <a:cubicBezTo>
                      <a:pt x="748" y="3013"/>
                      <a:pt x="625" y="3054"/>
                      <a:pt x="682" y="3037"/>
                    </a:cubicBezTo>
                    <a:cubicBezTo>
                      <a:pt x="739" y="3020"/>
                      <a:pt x="595" y="3055"/>
                      <a:pt x="595" y="3055"/>
                    </a:cubicBezTo>
                    <a:cubicBezTo>
                      <a:pt x="595" y="3055"/>
                      <a:pt x="421" y="3061"/>
                      <a:pt x="421" y="3061"/>
                    </a:cubicBezTo>
                    <a:cubicBezTo>
                      <a:pt x="421" y="3061"/>
                      <a:pt x="250" y="3054"/>
                      <a:pt x="253" y="3049"/>
                    </a:cubicBezTo>
                    <a:cubicBezTo>
                      <a:pt x="256" y="3044"/>
                      <a:pt x="136" y="3026"/>
                      <a:pt x="96" y="3009"/>
                    </a:cubicBezTo>
                    <a:cubicBezTo>
                      <a:pt x="56" y="2992"/>
                      <a:pt x="25" y="2977"/>
                      <a:pt x="13" y="2947"/>
                    </a:cubicBezTo>
                    <a:cubicBezTo>
                      <a:pt x="0" y="2917"/>
                      <a:pt x="23" y="2867"/>
                      <a:pt x="24" y="2826"/>
                    </a:cubicBezTo>
                    <a:lnTo>
                      <a:pt x="22" y="2701"/>
                    </a:lnTo>
                    <a:lnTo>
                      <a:pt x="9" y="2695"/>
                    </a:lnTo>
                    <a:lnTo>
                      <a:pt x="7" y="2629"/>
                    </a:lnTo>
                    <a:cubicBezTo>
                      <a:pt x="23" y="2609"/>
                      <a:pt x="103" y="2575"/>
                      <a:pt x="103" y="2575"/>
                    </a:cubicBezTo>
                    <a:cubicBezTo>
                      <a:pt x="103" y="2575"/>
                      <a:pt x="163" y="2513"/>
                      <a:pt x="183" y="2476"/>
                    </a:cubicBezTo>
                    <a:cubicBezTo>
                      <a:pt x="203" y="2439"/>
                      <a:pt x="212" y="2384"/>
                      <a:pt x="220" y="2350"/>
                    </a:cubicBezTo>
                    <a:cubicBezTo>
                      <a:pt x="228" y="2316"/>
                      <a:pt x="226" y="2304"/>
                      <a:pt x="231" y="2269"/>
                    </a:cubicBezTo>
                    <a:cubicBezTo>
                      <a:pt x="243" y="2213"/>
                      <a:pt x="247" y="2190"/>
                      <a:pt x="253" y="2137"/>
                    </a:cubicBezTo>
                    <a:cubicBezTo>
                      <a:pt x="259" y="2084"/>
                      <a:pt x="274" y="2055"/>
                      <a:pt x="265" y="1951"/>
                    </a:cubicBezTo>
                    <a:cubicBezTo>
                      <a:pt x="256" y="1847"/>
                      <a:pt x="238" y="1796"/>
                      <a:pt x="229" y="1741"/>
                    </a:cubicBezTo>
                    <a:cubicBezTo>
                      <a:pt x="220" y="1686"/>
                      <a:pt x="216" y="1659"/>
                      <a:pt x="208" y="1623"/>
                    </a:cubicBezTo>
                    <a:cubicBezTo>
                      <a:pt x="200" y="1587"/>
                      <a:pt x="186" y="1553"/>
                      <a:pt x="181" y="1525"/>
                    </a:cubicBezTo>
                    <a:cubicBezTo>
                      <a:pt x="176" y="1497"/>
                      <a:pt x="176" y="1459"/>
                      <a:pt x="175" y="1435"/>
                    </a:cubicBezTo>
                    <a:cubicBezTo>
                      <a:pt x="174" y="1411"/>
                      <a:pt x="175" y="1391"/>
                      <a:pt x="175" y="1375"/>
                    </a:cubicBezTo>
                    <a:lnTo>
                      <a:pt x="175" y="1339"/>
                    </a:lnTo>
                    <a:lnTo>
                      <a:pt x="283" y="1351"/>
                    </a:lnTo>
                    <a:lnTo>
                      <a:pt x="325" y="1339"/>
                    </a:lnTo>
                    <a:cubicBezTo>
                      <a:pt x="348" y="1322"/>
                      <a:pt x="394" y="1286"/>
                      <a:pt x="423" y="1251"/>
                    </a:cubicBezTo>
                    <a:cubicBezTo>
                      <a:pt x="452" y="1216"/>
                      <a:pt x="484" y="1172"/>
                      <a:pt x="499" y="1129"/>
                    </a:cubicBezTo>
                    <a:cubicBezTo>
                      <a:pt x="514" y="1086"/>
                      <a:pt x="516" y="1015"/>
                      <a:pt x="516" y="990"/>
                    </a:cubicBezTo>
                    <a:cubicBezTo>
                      <a:pt x="516" y="965"/>
                      <a:pt x="511" y="937"/>
                      <a:pt x="511" y="937"/>
                    </a:cubicBezTo>
                    <a:cubicBezTo>
                      <a:pt x="511" y="937"/>
                      <a:pt x="462" y="879"/>
                      <a:pt x="457" y="883"/>
                    </a:cubicBezTo>
                    <a:cubicBezTo>
                      <a:pt x="452" y="887"/>
                      <a:pt x="403" y="840"/>
                      <a:pt x="403" y="840"/>
                    </a:cubicBezTo>
                    <a:cubicBezTo>
                      <a:pt x="403" y="840"/>
                      <a:pt x="351" y="807"/>
                      <a:pt x="337" y="775"/>
                    </a:cubicBezTo>
                    <a:cubicBezTo>
                      <a:pt x="323" y="743"/>
                      <a:pt x="323" y="685"/>
                      <a:pt x="325" y="643"/>
                    </a:cubicBezTo>
                    <a:cubicBezTo>
                      <a:pt x="327" y="601"/>
                      <a:pt x="351" y="568"/>
                      <a:pt x="349" y="523"/>
                    </a:cubicBezTo>
                    <a:cubicBezTo>
                      <a:pt x="347" y="478"/>
                      <a:pt x="327" y="420"/>
                      <a:pt x="312" y="373"/>
                    </a:cubicBezTo>
                    <a:cubicBezTo>
                      <a:pt x="297" y="326"/>
                      <a:pt x="277" y="288"/>
                      <a:pt x="259" y="244"/>
                    </a:cubicBezTo>
                    <a:cubicBezTo>
                      <a:pt x="241" y="200"/>
                      <a:pt x="231" y="174"/>
                      <a:pt x="223" y="151"/>
                    </a:cubicBezTo>
                    <a:cubicBezTo>
                      <a:pt x="215" y="128"/>
                      <a:pt x="209" y="117"/>
                      <a:pt x="205" y="108"/>
                    </a:cubicBez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3" name="Freeform 5">
                <a:extLst>
                  <a:ext uri="{FF2B5EF4-FFF2-40B4-BE49-F238E27FC236}">
                    <a16:creationId xmlns:a16="http://schemas.microsoft.com/office/drawing/2014/main" id="{6671A5FF-B992-D3BA-8217-CB37E4266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" y="372"/>
                <a:ext cx="1103" cy="3647"/>
              </a:xfrm>
              <a:custGeom>
                <a:avLst/>
                <a:gdLst>
                  <a:gd name="T0" fmla="*/ 920 w 790"/>
                  <a:gd name="T1" fmla="*/ 3210 h 2562"/>
                  <a:gd name="T2" fmla="*/ 128 w 790"/>
                  <a:gd name="T3" fmla="*/ 2397 h 2562"/>
                  <a:gd name="T4" fmla="*/ 49 w 790"/>
                  <a:gd name="T5" fmla="*/ 1244 h 2562"/>
                  <a:gd name="T6" fmla="*/ 620 w 790"/>
                  <a:gd name="T7" fmla="*/ 332 h 2562"/>
                  <a:gd name="T8" fmla="*/ 1286 w 790"/>
                  <a:gd name="T9" fmla="*/ 19 h 2562"/>
                  <a:gd name="T10" fmla="*/ 2149 w 790"/>
                  <a:gd name="T11" fmla="*/ 87 h 2562"/>
                  <a:gd name="T12" fmla="*/ 2850 w 790"/>
                  <a:gd name="T13" fmla="*/ 579 h 2562"/>
                  <a:gd name="T14" fmla="*/ 3201 w 790"/>
                  <a:gd name="T15" fmla="*/ 1422 h 2562"/>
                  <a:gd name="T16" fmla="*/ 3320 w 790"/>
                  <a:gd name="T17" fmla="*/ 2345 h 2562"/>
                  <a:gd name="T18" fmla="*/ 3415 w 790"/>
                  <a:gd name="T19" fmla="*/ 3412 h 2562"/>
                  <a:gd name="T20" fmla="*/ 3464 w 790"/>
                  <a:gd name="T21" fmla="*/ 4101 h 2562"/>
                  <a:gd name="T22" fmla="*/ 3578 w 790"/>
                  <a:gd name="T23" fmla="*/ 4665 h 2562"/>
                  <a:gd name="T24" fmla="*/ 3847 w 790"/>
                  <a:gd name="T25" fmla="*/ 5226 h 2562"/>
                  <a:gd name="T26" fmla="*/ 4045 w 790"/>
                  <a:gd name="T27" fmla="*/ 6241 h 2562"/>
                  <a:gd name="T28" fmla="*/ 3805 w 790"/>
                  <a:gd name="T29" fmla="*/ 7105 h 2562"/>
                  <a:gd name="T30" fmla="*/ 3566 w 790"/>
                  <a:gd name="T31" fmla="*/ 7288 h 2562"/>
                  <a:gd name="T32" fmla="*/ 3847 w 790"/>
                  <a:gd name="T33" fmla="*/ 8201 h 2562"/>
                  <a:gd name="T34" fmla="*/ 4020 w 790"/>
                  <a:gd name="T35" fmla="*/ 9085 h 2562"/>
                  <a:gd name="T36" fmla="*/ 4163 w 790"/>
                  <a:gd name="T37" fmla="*/ 10355 h 2562"/>
                  <a:gd name="T38" fmla="*/ 3962 w 790"/>
                  <a:gd name="T39" fmla="*/ 12130 h 2562"/>
                  <a:gd name="T40" fmla="*/ 3484 w 790"/>
                  <a:gd name="T41" fmla="*/ 12517 h 2562"/>
                  <a:gd name="T42" fmla="*/ 3497 w 790"/>
                  <a:gd name="T43" fmla="*/ 13690 h 2562"/>
                  <a:gd name="T44" fmla="*/ 3828 w 790"/>
                  <a:gd name="T45" fmla="*/ 14202 h 2562"/>
                  <a:gd name="T46" fmla="*/ 3739 w 790"/>
                  <a:gd name="T47" fmla="*/ 14782 h 2562"/>
                  <a:gd name="T48" fmla="*/ 2542 w 790"/>
                  <a:gd name="T49" fmla="*/ 14972 h 2562"/>
                  <a:gd name="T50" fmla="*/ 1448 w 790"/>
                  <a:gd name="T51" fmla="*/ 14782 h 2562"/>
                  <a:gd name="T52" fmla="*/ 1111 w 790"/>
                  <a:gd name="T53" fmla="*/ 14322 h 2562"/>
                  <a:gd name="T54" fmla="*/ 1332 w 790"/>
                  <a:gd name="T55" fmla="*/ 11401 h 2562"/>
                  <a:gd name="T56" fmla="*/ 1111 w 790"/>
                  <a:gd name="T57" fmla="*/ 10655 h 2562"/>
                  <a:gd name="T58" fmla="*/ 789 w 790"/>
                  <a:gd name="T59" fmla="*/ 9503 h 2562"/>
                  <a:gd name="T60" fmla="*/ 909 w 790"/>
                  <a:gd name="T61" fmla="*/ 8434 h 2562"/>
                  <a:gd name="T62" fmla="*/ 1192 w 790"/>
                  <a:gd name="T63" fmla="*/ 7522 h 2562"/>
                  <a:gd name="T64" fmla="*/ 1608 w 790"/>
                  <a:gd name="T65" fmla="*/ 6819 h 2562"/>
                  <a:gd name="T66" fmla="*/ 1554 w 790"/>
                  <a:gd name="T67" fmla="*/ 6504 h 2562"/>
                  <a:gd name="T68" fmla="*/ 1314 w 790"/>
                  <a:gd name="T69" fmla="*/ 5523 h 2562"/>
                  <a:gd name="T70" fmla="*/ 1526 w 790"/>
                  <a:gd name="T71" fmla="*/ 3520 h 256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90"/>
                  <a:gd name="T109" fmla="*/ 0 h 2562"/>
                  <a:gd name="T110" fmla="*/ 790 w 790"/>
                  <a:gd name="T111" fmla="*/ 2562 h 256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90" h="2562">
                    <a:moveTo>
                      <a:pt x="288" y="602"/>
                    </a:moveTo>
                    <a:lnTo>
                      <a:pt x="173" y="549"/>
                    </a:lnTo>
                    <a:lnTo>
                      <a:pt x="84" y="485"/>
                    </a:lnTo>
                    <a:lnTo>
                      <a:pt x="24" y="410"/>
                    </a:lnTo>
                    <a:lnTo>
                      <a:pt x="0" y="312"/>
                    </a:lnTo>
                    <a:lnTo>
                      <a:pt x="9" y="213"/>
                    </a:lnTo>
                    <a:lnTo>
                      <a:pt x="62" y="125"/>
                    </a:lnTo>
                    <a:lnTo>
                      <a:pt x="117" y="57"/>
                    </a:lnTo>
                    <a:lnTo>
                      <a:pt x="180" y="26"/>
                    </a:lnTo>
                    <a:lnTo>
                      <a:pt x="243" y="3"/>
                    </a:lnTo>
                    <a:lnTo>
                      <a:pt x="333" y="0"/>
                    </a:lnTo>
                    <a:lnTo>
                      <a:pt x="405" y="15"/>
                    </a:lnTo>
                    <a:lnTo>
                      <a:pt x="471" y="47"/>
                    </a:lnTo>
                    <a:lnTo>
                      <a:pt x="537" y="99"/>
                    </a:lnTo>
                    <a:lnTo>
                      <a:pt x="573" y="168"/>
                    </a:lnTo>
                    <a:lnTo>
                      <a:pt x="603" y="243"/>
                    </a:lnTo>
                    <a:lnTo>
                      <a:pt x="618" y="344"/>
                    </a:lnTo>
                    <a:lnTo>
                      <a:pt x="626" y="401"/>
                    </a:lnTo>
                    <a:lnTo>
                      <a:pt x="639" y="516"/>
                    </a:lnTo>
                    <a:cubicBezTo>
                      <a:pt x="642" y="546"/>
                      <a:pt x="642" y="559"/>
                      <a:pt x="644" y="584"/>
                    </a:cubicBezTo>
                    <a:cubicBezTo>
                      <a:pt x="646" y="609"/>
                      <a:pt x="647" y="639"/>
                      <a:pt x="650" y="665"/>
                    </a:cubicBezTo>
                    <a:cubicBezTo>
                      <a:pt x="652" y="686"/>
                      <a:pt x="651" y="690"/>
                      <a:pt x="653" y="702"/>
                    </a:cubicBezTo>
                    <a:cubicBezTo>
                      <a:pt x="655" y="714"/>
                      <a:pt x="659" y="724"/>
                      <a:pt x="663" y="740"/>
                    </a:cubicBezTo>
                    <a:lnTo>
                      <a:pt x="675" y="798"/>
                    </a:lnTo>
                    <a:lnTo>
                      <a:pt x="687" y="843"/>
                    </a:lnTo>
                    <a:lnTo>
                      <a:pt x="725" y="894"/>
                    </a:lnTo>
                    <a:cubicBezTo>
                      <a:pt x="738" y="913"/>
                      <a:pt x="761" y="928"/>
                      <a:pt x="767" y="957"/>
                    </a:cubicBezTo>
                    <a:cubicBezTo>
                      <a:pt x="773" y="986"/>
                      <a:pt x="764" y="1037"/>
                      <a:pt x="762" y="1068"/>
                    </a:cubicBezTo>
                    <a:cubicBezTo>
                      <a:pt x="759" y="1100"/>
                      <a:pt x="753" y="1125"/>
                      <a:pt x="747" y="1149"/>
                    </a:cubicBezTo>
                    <a:cubicBezTo>
                      <a:pt x="741" y="1173"/>
                      <a:pt x="726" y="1200"/>
                      <a:pt x="717" y="1215"/>
                    </a:cubicBezTo>
                    <a:lnTo>
                      <a:pt x="678" y="1229"/>
                    </a:lnTo>
                    <a:lnTo>
                      <a:pt x="672" y="1247"/>
                    </a:lnTo>
                    <a:cubicBezTo>
                      <a:pt x="674" y="1260"/>
                      <a:pt x="684" y="1281"/>
                      <a:pt x="693" y="1307"/>
                    </a:cubicBezTo>
                    <a:cubicBezTo>
                      <a:pt x="703" y="1335"/>
                      <a:pt x="711" y="1353"/>
                      <a:pt x="725" y="1403"/>
                    </a:cubicBezTo>
                    <a:cubicBezTo>
                      <a:pt x="735" y="1436"/>
                      <a:pt x="736" y="1468"/>
                      <a:pt x="746" y="1503"/>
                    </a:cubicBezTo>
                    <a:cubicBezTo>
                      <a:pt x="756" y="1538"/>
                      <a:pt x="749" y="1519"/>
                      <a:pt x="758" y="1554"/>
                    </a:cubicBezTo>
                    <a:cubicBezTo>
                      <a:pt x="767" y="1589"/>
                      <a:pt x="772" y="1630"/>
                      <a:pt x="777" y="1676"/>
                    </a:cubicBezTo>
                    <a:cubicBezTo>
                      <a:pt x="783" y="1710"/>
                      <a:pt x="782" y="1743"/>
                      <a:pt x="785" y="1772"/>
                    </a:cubicBezTo>
                    <a:cubicBezTo>
                      <a:pt x="788" y="1801"/>
                      <a:pt x="790" y="1856"/>
                      <a:pt x="783" y="1901"/>
                    </a:cubicBezTo>
                    <a:cubicBezTo>
                      <a:pt x="777" y="1951"/>
                      <a:pt x="757" y="2040"/>
                      <a:pt x="747" y="2075"/>
                    </a:cubicBezTo>
                    <a:cubicBezTo>
                      <a:pt x="737" y="2109"/>
                      <a:pt x="738" y="2096"/>
                      <a:pt x="725" y="2109"/>
                    </a:cubicBezTo>
                    <a:cubicBezTo>
                      <a:pt x="712" y="2122"/>
                      <a:pt x="671" y="2102"/>
                      <a:pt x="657" y="2141"/>
                    </a:cubicBezTo>
                    <a:lnTo>
                      <a:pt x="656" y="2252"/>
                    </a:lnTo>
                    <a:lnTo>
                      <a:pt x="659" y="2342"/>
                    </a:lnTo>
                    <a:lnTo>
                      <a:pt x="693" y="2375"/>
                    </a:lnTo>
                    <a:lnTo>
                      <a:pt x="722" y="2430"/>
                    </a:lnTo>
                    <a:lnTo>
                      <a:pt x="723" y="2486"/>
                    </a:lnTo>
                    <a:cubicBezTo>
                      <a:pt x="723" y="2486"/>
                      <a:pt x="721" y="2518"/>
                      <a:pt x="705" y="2529"/>
                    </a:cubicBezTo>
                    <a:cubicBezTo>
                      <a:pt x="683" y="2539"/>
                      <a:pt x="663" y="2545"/>
                      <a:pt x="626" y="2550"/>
                    </a:cubicBezTo>
                    <a:cubicBezTo>
                      <a:pt x="588" y="2555"/>
                      <a:pt x="522" y="2562"/>
                      <a:pt x="479" y="2562"/>
                    </a:cubicBezTo>
                    <a:lnTo>
                      <a:pt x="369" y="2553"/>
                    </a:lnTo>
                    <a:lnTo>
                      <a:pt x="273" y="2529"/>
                    </a:lnTo>
                    <a:lnTo>
                      <a:pt x="225" y="2493"/>
                    </a:lnTo>
                    <a:lnTo>
                      <a:pt x="209" y="2450"/>
                    </a:lnTo>
                    <a:cubicBezTo>
                      <a:pt x="219" y="2365"/>
                      <a:pt x="278" y="2066"/>
                      <a:pt x="285" y="1983"/>
                    </a:cubicBezTo>
                    <a:cubicBezTo>
                      <a:pt x="243" y="1940"/>
                      <a:pt x="262" y="1965"/>
                      <a:pt x="251" y="1950"/>
                    </a:cubicBezTo>
                    <a:cubicBezTo>
                      <a:pt x="240" y="1935"/>
                      <a:pt x="227" y="1923"/>
                      <a:pt x="219" y="1893"/>
                    </a:cubicBezTo>
                    <a:cubicBezTo>
                      <a:pt x="219" y="1893"/>
                      <a:pt x="208" y="1865"/>
                      <a:pt x="209" y="1823"/>
                    </a:cubicBezTo>
                    <a:cubicBezTo>
                      <a:pt x="210" y="1781"/>
                      <a:pt x="220" y="1802"/>
                      <a:pt x="210" y="1769"/>
                    </a:cubicBezTo>
                    <a:cubicBezTo>
                      <a:pt x="167" y="1739"/>
                      <a:pt x="155" y="1680"/>
                      <a:pt x="149" y="1626"/>
                    </a:cubicBezTo>
                    <a:lnTo>
                      <a:pt x="153" y="1524"/>
                    </a:lnTo>
                    <a:lnTo>
                      <a:pt x="171" y="1443"/>
                    </a:lnTo>
                    <a:lnTo>
                      <a:pt x="194" y="1359"/>
                    </a:lnTo>
                    <a:lnTo>
                      <a:pt x="225" y="1287"/>
                    </a:lnTo>
                    <a:lnTo>
                      <a:pt x="276" y="1199"/>
                    </a:lnTo>
                    <a:lnTo>
                      <a:pt x="303" y="1167"/>
                    </a:lnTo>
                    <a:lnTo>
                      <a:pt x="333" y="1143"/>
                    </a:lnTo>
                    <a:lnTo>
                      <a:pt x="293" y="1113"/>
                    </a:lnTo>
                    <a:cubicBezTo>
                      <a:pt x="281" y="1095"/>
                      <a:pt x="269" y="1063"/>
                      <a:pt x="261" y="1035"/>
                    </a:cubicBezTo>
                    <a:cubicBezTo>
                      <a:pt x="253" y="1002"/>
                      <a:pt x="250" y="989"/>
                      <a:pt x="248" y="945"/>
                    </a:cubicBezTo>
                    <a:cubicBezTo>
                      <a:pt x="247" y="902"/>
                      <a:pt x="250" y="831"/>
                      <a:pt x="257" y="774"/>
                    </a:cubicBezTo>
                    <a:lnTo>
                      <a:pt x="288" y="602"/>
                    </a:lnTo>
                    <a:close/>
                  </a:path>
                </a:pathLst>
              </a:custGeom>
              <a:solidFill>
                <a:srgbClr val="0033CC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4" name="Group 41">
              <a:extLst>
                <a:ext uri="{FF2B5EF4-FFF2-40B4-BE49-F238E27FC236}">
                  <a16:creationId xmlns:a16="http://schemas.microsoft.com/office/drawing/2014/main" id="{C1EAE145-8C40-6BAC-B3A0-1EBD53EE507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97852" y="424097"/>
              <a:ext cx="550247" cy="950333"/>
              <a:chOff x="431" y="391"/>
              <a:chExt cx="2151" cy="3715"/>
            </a:xfrm>
          </p:grpSpPr>
          <p:pic>
            <p:nvPicPr>
              <p:cNvPr id="5" name="Picture 29" descr="Bear qee_blanc 3quarts ombré_transparent 3">
                <a:extLst>
                  <a:ext uri="{FF2B5EF4-FFF2-40B4-BE49-F238E27FC236}">
                    <a16:creationId xmlns:a16="http://schemas.microsoft.com/office/drawing/2014/main" id="{9362095E-1435-A30E-E078-29722D7E07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391"/>
                <a:ext cx="2151" cy="3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" name="Freeform 30">
                <a:extLst>
                  <a:ext uri="{FF2B5EF4-FFF2-40B4-BE49-F238E27FC236}">
                    <a16:creationId xmlns:a16="http://schemas.microsoft.com/office/drawing/2014/main" id="{051C976B-6C85-7E2B-6EB1-DDDBAF23F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467"/>
                <a:ext cx="1788" cy="1776"/>
              </a:xfrm>
              <a:custGeom>
                <a:avLst/>
                <a:gdLst>
                  <a:gd name="T0" fmla="*/ 465 w 1788"/>
                  <a:gd name="T1" fmla="*/ 1627 h 1776"/>
                  <a:gd name="T2" fmla="*/ 409 w 1788"/>
                  <a:gd name="T3" fmla="*/ 1584 h 1776"/>
                  <a:gd name="T4" fmla="*/ 364 w 1788"/>
                  <a:gd name="T5" fmla="*/ 1473 h 1776"/>
                  <a:gd name="T6" fmla="*/ 346 w 1788"/>
                  <a:gd name="T7" fmla="*/ 1345 h 1776"/>
                  <a:gd name="T8" fmla="*/ 359 w 1788"/>
                  <a:gd name="T9" fmla="*/ 1102 h 1776"/>
                  <a:gd name="T10" fmla="*/ 402 w 1788"/>
                  <a:gd name="T11" fmla="*/ 857 h 1776"/>
                  <a:gd name="T12" fmla="*/ 242 w 1788"/>
                  <a:gd name="T13" fmla="*/ 782 h 1776"/>
                  <a:gd name="T14" fmla="*/ 117 w 1788"/>
                  <a:gd name="T15" fmla="*/ 690 h 1776"/>
                  <a:gd name="T16" fmla="*/ 34 w 1788"/>
                  <a:gd name="T17" fmla="*/ 584 h 1776"/>
                  <a:gd name="T18" fmla="*/ 0 w 1788"/>
                  <a:gd name="T19" fmla="*/ 444 h 1776"/>
                  <a:gd name="T20" fmla="*/ 13 w 1788"/>
                  <a:gd name="T21" fmla="*/ 303 h 1776"/>
                  <a:gd name="T22" fmla="*/ 87 w 1788"/>
                  <a:gd name="T23" fmla="*/ 178 h 1776"/>
                  <a:gd name="T24" fmla="*/ 163 w 1788"/>
                  <a:gd name="T25" fmla="*/ 81 h 1776"/>
                  <a:gd name="T26" fmla="*/ 251 w 1788"/>
                  <a:gd name="T27" fmla="*/ 37 h 1776"/>
                  <a:gd name="T28" fmla="*/ 339 w 1788"/>
                  <a:gd name="T29" fmla="*/ 4 h 1776"/>
                  <a:gd name="T30" fmla="*/ 465 w 1788"/>
                  <a:gd name="T31" fmla="*/ 0 h 1776"/>
                  <a:gd name="T32" fmla="*/ 565 w 1788"/>
                  <a:gd name="T33" fmla="*/ 21 h 1776"/>
                  <a:gd name="T34" fmla="*/ 658 w 1788"/>
                  <a:gd name="T35" fmla="*/ 67 h 1776"/>
                  <a:gd name="T36" fmla="*/ 750 w 1788"/>
                  <a:gd name="T37" fmla="*/ 141 h 1776"/>
                  <a:gd name="T38" fmla="*/ 800 w 1788"/>
                  <a:gd name="T39" fmla="*/ 239 h 1776"/>
                  <a:gd name="T40" fmla="*/ 842 w 1788"/>
                  <a:gd name="T41" fmla="*/ 346 h 1776"/>
                  <a:gd name="T42" fmla="*/ 866 w 1788"/>
                  <a:gd name="T43" fmla="*/ 500 h 1776"/>
                  <a:gd name="T44" fmla="*/ 944 w 1788"/>
                  <a:gd name="T45" fmla="*/ 497 h 1776"/>
                  <a:gd name="T46" fmla="*/ 1028 w 1788"/>
                  <a:gd name="T47" fmla="*/ 500 h 1776"/>
                  <a:gd name="T48" fmla="*/ 1142 w 1788"/>
                  <a:gd name="T49" fmla="*/ 514 h 1776"/>
                  <a:gd name="T50" fmla="*/ 1224 w 1788"/>
                  <a:gd name="T51" fmla="*/ 533 h 1776"/>
                  <a:gd name="T52" fmla="*/ 1272 w 1788"/>
                  <a:gd name="T53" fmla="*/ 542 h 1776"/>
                  <a:gd name="T54" fmla="*/ 1344 w 1788"/>
                  <a:gd name="T55" fmla="*/ 487 h 1776"/>
                  <a:gd name="T56" fmla="*/ 1418 w 1788"/>
                  <a:gd name="T57" fmla="*/ 442 h 1776"/>
                  <a:gd name="T58" fmla="*/ 1541 w 1788"/>
                  <a:gd name="T59" fmla="*/ 439 h 1776"/>
                  <a:gd name="T60" fmla="*/ 1613 w 1788"/>
                  <a:gd name="T61" fmla="*/ 478 h 1776"/>
                  <a:gd name="T62" fmla="*/ 1688 w 1788"/>
                  <a:gd name="T63" fmla="*/ 553 h 1776"/>
                  <a:gd name="T64" fmla="*/ 1739 w 1788"/>
                  <a:gd name="T65" fmla="*/ 640 h 1776"/>
                  <a:gd name="T66" fmla="*/ 1764 w 1788"/>
                  <a:gd name="T67" fmla="*/ 704 h 1776"/>
                  <a:gd name="T68" fmla="*/ 1788 w 1788"/>
                  <a:gd name="T69" fmla="*/ 835 h 1776"/>
                  <a:gd name="T70" fmla="*/ 1713 w 1788"/>
                  <a:gd name="T71" fmla="*/ 949 h 1776"/>
                  <a:gd name="T72" fmla="*/ 1614 w 1788"/>
                  <a:gd name="T73" fmla="*/ 995 h 1776"/>
                  <a:gd name="T74" fmla="*/ 1616 w 1788"/>
                  <a:gd name="T75" fmla="*/ 1085 h 1776"/>
                  <a:gd name="T76" fmla="*/ 1629 w 1788"/>
                  <a:gd name="T77" fmla="*/ 1289 h 1776"/>
                  <a:gd name="T78" fmla="*/ 1668 w 1788"/>
                  <a:gd name="T79" fmla="*/ 1391 h 1776"/>
                  <a:gd name="T80" fmla="*/ 1673 w 1788"/>
                  <a:gd name="T81" fmla="*/ 1489 h 1776"/>
                  <a:gd name="T82" fmla="*/ 1647 w 1788"/>
                  <a:gd name="T83" fmla="*/ 1592 h 1776"/>
                  <a:gd name="T84" fmla="*/ 1488 w 1788"/>
                  <a:gd name="T85" fmla="*/ 1750 h 1776"/>
                  <a:gd name="T86" fmla="*/ 1392 w 1788"/>
                  <a:gd name="T87" fmla="*/ 1769 h 1776"/>
                  <a:gd name="T88" fmla="*/ 1286 w 1788"/>
                  <a:gd name="T89" fmla="*/ 1775 h 1776"/>
                  <a:gd name="T90" fmla="*/ 1154 w 1788"/>
                  <a:gd name="T91" fmla="*/ 1766 h 1776"/>
                  <a:gd name="T92" fmla="*/ 1040 w 1788"/>
                  <a:gd name="T93" fmla="*/ 1756 h 1776"/>
                  <a:gd name="T94" fmla="*/ 869 w 1788"/>
                  <a:gd name="T95" fmla="*/ 1735 h 17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8"/>
                  <a:gd name="T145" fmla="*/ 0 h 1776"/>
                  <a:gd name="T146" fmla="*/ 1788 w 1788"/>
                  <a:gd name="T147" fmla="*/ 1776 h 17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8" h="1776">
                    <a:moveTo>
                      <a:pt x="465" y="1627"/>
                    </a:moveTo>
                    <a:lnTo>
                      <a:pt x="409" y="1584"/>
                    </a:lnTo>
                    <a:cubicBezTo>
                      <a:pt x="392" y="1559"/>
                      <a:pt x="376" y="1513"/>
                      <a:pt x="364" y="1473"/>
                    </a:cubicBezTo>
                    <a:cubicBezTo>
                      <a:pt x="353" y="1426"/>
                      <a:pt x="349" y="1408"/>
                      <a:pt x="346" y="1345"/>
                    </a:cubicBezTo>
                    <a:cubicBezTo>
                      <a:pt x="345" y="1284"/>
                      <a:pt x="349" y="1183"/>
                      <a:pt x="359" y="1102"/>
                    </a:cubicBezTo>
                    <a:lnTo>
                      <a:pt x="402" y="857"/>
                    </a:lnTo>
                    <a:lnTo>
                      <a:pt x="242" y="782"/>
                    </a:lnTo>
                    <a:lnTo>
                      <a:pt x="117" y="690"/>
                    </a:lnTo>
                    <a:lnTo>
                      <a:pt x="34" y="584"/>
                    </a:lnTo>
                    <a:lnTo>
                      <a:pt x="0" y="444"/>
                    </a:lnTo>
                    <a:lnTo>
                      <a:pt x="13" y="303"/>
                    </a:lnTo>
                    <a:lnTo>
                      <a:pt x="87" y="178"/>
                    </a:lnTo>
                    <a:lnTo>
                      <a:pt x="163" y="81"/>
                    </a:lnTo>
                    <a:lnTo>
                      <a:pt x="251" y="37"/>
                    </a:lnTo>
                    <a:lnTo>
                      <a:pt x="339" y="4"/>
                    </a:lnTo>
                    <a:lnTo>
                      <a:pt x="465" y="0"/>
                    </a:lnTo>
                    <a:lnTo>
                      <a:pt x="565" y="21"/>
                    </a:lnTo>
                    <a:lnTo>
                      <a:pt x="658" y="67"/>
                    </a:lnTo>
                    <a:lnTo>
                      <a:pt x="750" y="141"/>
                    </a:lnTo>
                    <a:lnTo>
                      <a:pt x="800" y="239"/>
                    </a:lnTo>
                    <a:lnTo>
                      <a:pt x="842" y="346"/>
                    </a:lnTo>
                    <a:lnTo>
                      <a:pt x="866" y="500"/>
                    </a:lnTo>
                    <a:lnTo>
                      <a:pt x="944" y="497"/>
                    </a:lnTo>
                    <a:lnTo>
                      <a:pt x="1028" y="500"/>
                    </a:lnTo>
                    <a:cubicBezTo>
                      <a:pt x="1061" y="503"/>
                      <a:pt x="1109" y="509"/>
                      <a:pt x="1142" y="514"/>
                    </a:cubicBezTo>
                    <a:cubicBezTo>
                      <a:pt x="1196" y="523"/>
                      <a:pt x="1185" y="524"/>
                      <a:pt x="1224" y="533"/>
                    </a:cubicBezTo>
                    <a:cubicBezTo>
                      <a:pt x="1253" y="540"/>
                      <a:pt x="1245" y="542"/>
                      <a:pt x="1272" y="542"/>
                    </a:cubicBezTo>
                    <a:cubicBezTo>
                      <a:pt x="1278" y="561"/>
                      <a:pt x="1306" y="517"/>
                      <a:pt x="1344" y="487"/>
                    </a:cubicBezTo>
                    <a:cubicBezTo>
                      <a:pt x="1382" y="457"/>
                      <a:pt x="1374" y="458"/>
                      <a:pt x="1418" y="442"/>
                    </a:cubicBezTo>
                    <a:cubicBezTo>
                      <a:pt x="1462" y="426"/>
                      <a:pt x="1487" y="415"/>
                      <a:pt x="1541" y="439"/>
                    </a:cubicBezTo>
                    <a:cubicBezTo>
                      <a:pt x="1595" y="463"/>
                      <a:pt x="1550" y="433"/>
                      <a:pt x="1613" y="478"/>
                    </a:cubicBezTo>
                    <a:cubicBezTo>
                      <a:pt x="1676" y="523"/>
                      <a:pt x="1644" y="490"/>
                      <a:pt x="1688" y="553"/>
                    </a:cubicBezTo>
                    <a:cubicBezTo>
                      <a:pt x="1732" y="616"/>
                      <a:pt x="1718" y="583"/>
                      <a:pt x="1739" y="640"/>
                    </a:cubicBezTo>
                    <a:cubicBezTo>
                      <a:pt x="1760" y="697"/>
                      <a:pt x="1758" y="683"/>
                      <a:pt x="1764" y="704"/>
                    </a:cubicBezTo>
                    <a:cubicBezTo>
                      <a:pt x="1770" y="725"/>
                      <a:pt x="1788" y="764"/>
                      <a:pt x="1788" y="835"/>
                    </a:cubicBezTo>
                    <a:cubicBezTo>
                      <a:pt x="1788" y="906"/>
                      <a:pt x="1742" y="922"/>
                      <a:pt x="1713" y="949"/>
                    </a:cubicBezTo>
                    <a:cubicBezTo>
                      <a:pt x="1684" y="976"/>
                      <a:pt x="1680" y="965"/>
                      <a:pt x="1614" y="995"/>
                    </a:cubicBezTo>
                    <a:cubicBezTo>
                      <a:pt x="1614" y="1105"/>
                      <a:pt x="1614" y="1036"/>
                      <a:pt x="1616" y="1085"/>
                    </a:cubicBezTo>
                    <a:cubicBezTo>
                      <a:pt x="1618" y="1134"/>
                      <a:pt x="1620" y="1238"/>
                      <a:pt x="1629" y="1289"/>
                    </a:cubicBezTo>
                    <a:cubicBezTo>
                      <a:pt x="1634" y="1340"/>
                      <a:pt x="1661" y="1356"/>
                      <a:pt x="1668" y="1391"/>
                    </a:cubicBezTo>
                    <a:cubicBezTo>
                      <a:pt x="1675" y="1426"/>
                      <a:pt x="1673" y="1456"/>
                      <a:pt x="1673" y="1489"/>
                    </a:cubicBezTo>
                    <a:cubicBezTo>
                      <a:pt x="1676" y="1539"/>
                      <a:pt x="1680" y="1548"/>
                      <a:pt x="1647" y="1592"/>
                    </a:cubicBezTo>
                    <a:cubicBezTo>
                      <a:pt x="1618" y="1658"/>
                      <a:pt x="1530" y="1721"/>
                      <a:pt x="1488" y="1750"/>
                    </a:cubicBezTo>
                    <a:cubicBezTo>
                      <a:pt x="1488" y="1750"/>
                      <a:pt x="1426" y="1765"/>
                      <a:pt x="1392" y="1769"/>
                    </a:cubicBezTo>
                    <a:cubicBezTo>
                      <a:pt x="1358" y="1773"/>
                      <a:pt x="1326" y="1776"/>
                      <a:pt x="1286" y="1775"/>
                    </a:cubicBezTo>
                    <a:cubicBezTo>
                      <a:pt x="1246" y="1774"/>
                      <a:pt x="1195" y="1769"/>
                      <a:pt x="1154" y="1766"/>
                    </a:cubicBezTo>
                    <a:lnTo>
                      <a:pt x="1040" y="1756"/>
                    </a:lnTo>
                    <a:lnTo>
                      <a:pt x="869" y="1735"/>
                    </a:lnTo>
                  </a:path>
                </a:pathLst>
              </a:custGeom>
              <a:solidFill>
                <a:schemeClr val="tx1">
                  <a:alpha val="59999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7" name="Freeform 31">
                <a:extLst>
                  <a:ext uri="{FF2B5EF4-FFF2-40B4-BE49-F238E27FC236}">
                    <a16:creationId xmlns:a16="http://schemas.microsoft.com/office/drawing/2014/main" id="{39973FBE-8CC9-650E-AF97-8FEC1F9F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07"/>
                <a:ext cx="1809" cy="1236"/>
              </a:xfrm>
              <a:custGeom>
                <a:avLst/>
                <a:gdLst>
                  <a:gd name="T0" fmla="*/ 411 w 1809"/>
                  <a:gd name="T1" fmla="*/ 30 h 1236"/>
                  <a:gd name="T2" fmla="*/ 645 w 1809"/>
                  <a:gd name="T3" fmla="*/ 90 h 1236"/>
                  <a:gd name="T4" fmla="*/ 933 w 1809"/>
                  <a:gd name="T5" fmla="*/ 129 h 1236"/>
                  <a:gd name="T6" fmla="*/ 1185 w 1809"/>
                  <a:gd name="T7" fmla="*/ 132 h 1236"/>
                  <a:gd name="T8" fmla="*/ 1341 w 1809"/>
                  <a:gd name="T9" fmla="*/ 147 h 1236"/>
                  <a:gd name="T10" fmla="*/ 1566 w 1809"/>
                  <a:gd name="T11" fmla="*/ 372 h 1236"/>
                  <a:gd name="T12" fmla="*/ 1704 w 1809"/>
                  <a:gd name="T13" fmla="*/ 573 h 1236"/>
                  <a:gd name="T14" fmla="*/ 1782 w 1809"/>
                  <a:gd name="T15" fmla="*/ 786 h 1236"/>
                  <a:gd name="T16" fmla="*/ 1779 w 1809"/>
                  <a:gd name="T17" fmla="*/ 1023 h 1236"/>
                  <a:gd name="T18" fmla="*/ 1638 w 1809"/>
                  <a:gd name="T19" fmla="*/ 1113 h 1236"/>
                  <a:gd name="T20" fmla="*/ 1587 w 1809"/>
                  <a:gd name="T21" fmla="*/ 1008 h 1236"/>
                  <a:gd name="T22" fmla="*/ 1584 w 1809"/>
                  <a:gd name="T23" fmla="*/ 936 h 1236"/>
                  <a:gd name="T24" fmla="*/ 1500 w 1809"/>
                  <a:gd name="T25" fmla="*/ 975 h 1236"/>
                  <a:gd name="T26" fmla="*/ 1467 w 1809"/>
                  <a:gd name="T27" fmla="*/ 1062 h 1236"/>
                  <a:gd name="T28" fmla="*/ 1368 w 1809"/>
                  <a:gd name="T29" fmla="*/ 978 h 1236"/>
                  <a:gd name="T30" fmla="*/ 1377 w 1809"/>
                  <a:gd name="T31" fmla="*/ 840 h 1236"/>
                  <a:gd name="T32" fmla="*/ 1305 w 1809"/>
                  <a:gd name="T33" fmla="*/ 876 h 1236"/>
                  <a:gd name="T34" fmla="*/ 1293 w 1809"/>
                  <a:gd name="T35" fmla="*/ 993 h 1236"/>
                  <a:gd name="T36" fmla="*/ 1137 w 1809"/>
                  <a:gd name="T37" fmla="*/ 990 h 1236"/>
                  <a:gd name="T38" fmla="*/ 753 w 1809"/>
                  <a:gd name="T39" fmla="*/ 990 h 1236"/>
                  <a:gd name="T40" fmla="*/ 594 w 1809"/>
                  <a:gd name="T41" fmla="*/ 1023 h 1236"/>
                  <a:gd name="T42" fmla="*/ 501 w 1809"/>
                  <a:gd name="T43" fmla="*/ 1098 h 1236"/>
                  <a:gd name="T44" fmla="*/ 456 w 1809"/>
                  <a:gd name="T45" fmla="*/ 1134 h 1236"/>
                  <a:gd name="T46" fmla="*/ 423 w 1809"/>
                  <a:gd name="T47" fmla="*/ 1212 h 1236"/>
                  <a:gd name="T48" fmla="*/ 225 w 1809"/>
                  <a:gd name="T49" fmla="*/ 1200 h 1236"/>
                  <a:gd name="T50" fmla="*/ 93 w 1809"/>
                  <a:gd name="T51" fmla="*/ 1014 h 1236"/>
                  <a:gd name="T52" fmla="*/ 105 w 1809"/>
                  <a:gd name="T53" fmla="*/ 870 h 1236"/>
                  <a:gd name="T54" fmla="*/ 78 w 1809"/>
                  <a:gd name="T55" fmla="*/ 870 h 1236"/>
                  <a:gd name="T56" fmla="*/ 3 w 1809"/>
                  <a:gd name="T57" fmla="*/ 714 h 1236"/>
                  <a:gd name="T58" fmla="*/ 27 w 1809"/>
                  <a:gd name="T59" fmla="*/ 417 h 1236"/>
                  <a:gd name="T60" fmla="*/ 117 w 1809"/>
                  <a:gd name="T61" fmla="*/ 177 h 1236"/>
                  <a:gd name="T62" fmla="*/ 210 w 1809"/>
                  <a:gd name="T63" fmla="*/ 30 h 1236"/>
                  <a:gd name="T64" fmla="*/ 282 w 1809"/>
                  <a:gd name="T65" fmla="*/ 3 h 1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9"/>
                  <a:gd name="T100" fmla="*/ 0 h 1236"/>
                  <a:gd name="T101" fmla="*/ 1809 w 1809"/>
                  <a:gd name="T102" fmla="*/ 1236 h 1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9" h="1236">
                    <a:moveTo>
                      <a:pt x="269" y="17"/>
                    </a:moveTo>
                    <a:lnTo>
                      <a:pt x="411" y="30"/>
                    </a:lnTo>
                    <a:lnTo>
                      <a:pt x="531" y="66"/>
                    </a:lnTo>
                    <a:lnTo>
                      <a:pt x="645" y="90"/>
                    </a:lnTo>
                    <a:lnTo>
                      <a:pt x="750" y="102"/>
                    </a:lnTo>
                    <a:lnTo>
                      <a:pt x="933" y="129"/>
                    </a:lnTo>
                    <a:lnTo>
                      <a:pt x="1071" y="138"/>
                    </a:lnTo>
                    <a:lnTo>
                      <a:pt x="1185" y="132"/>
                    </a:lnTo>
                    <a:lnTo>
                      <a:pt x="1272" y="117"/>
                    </a:lnTo>
                    <a:lnTo>
                      <a:pt x="1341" y="147"/>
                    </a:lnTo>
                    <a:lnTo>
                      <a:pt x="1455" y="258"/>
                    </a:lnTo>
                    <a:lnTo>
                      <a:pt x="1566" y="372"/>
                    </a:lnTo>
                    <a:lnTo>
                      <a:pt x="1629" y="468"/>
                    </a:lnTo>
                    <a:lnTo>
                      <a:pt x="1704" y="573"/>
                    </a:lnTo>
                    <a:lnTo>
                      <a:pt x="1716" y="675"/>
                    </a:lnTo>
                    <a:lnTo>
                      <a:pt x="1782" y="786"/>
                    </a:lnTo>
                    <a:lnTo>
                      <a:pt x="1809" y="900"/>
                    </a:lnTo>
                    <a:lnTo>
                      <a:pt x="1779" y="1023"/>
                    </a:lnTo>
                    <a:lnTo>
                      <a:pt x="1698" y="1101"/>
                    </a:lnTo>
                    <a:lnTo>
                      <a:pt x="1638" y="1113"/>
                    </a:lnTo>
                    <a:lnTo>
                      <a:pt x="1611" y="1086"/>
                    </a:lnTo>
                    <a:lnTo>
                      <a:pt x="1587" y="1008"/>
                    </a:lnTo>
                    <a:lnTo>
                      <a:pt x="1587" y="957"/>
                    </a:lnTo>
                    <a:lnTo>
                      <a:pt x="1584" y="936"/>
                    </a:lnTo>
                    <a:lnTo>
                      <a:pt x="1536" y="927"/>
                    </a:lnTo>
                    <a:lnTo>
                      <a:pt x="1500" y="975"/>
                    </a:lnTo>
                    <a:lnTo>
                      <a:pt x="1509" y="1047"/>
                    </a:lnTo>
                    <a:lnTo>
                      <a:pt x="1467" y="1062"/>
                    </a:lnTo>
                    <a:lnTo>
                      <a:pt x="1386" y="1026"/>
                    </a:lnTo>
                    <a:lnTo>
                      <a:pt x="1368" y="978"/>
                    </a:lnTo>
                    <a:lnTo>
                      <a:pt x="1371" y="897"/>
                    </a:lnTo>
                    <a:lnTo>
                      <a:pt x="1377" y="840"/>
                    </a:lnTo>
                    <a:lnTo>
                      <a:pt x="1308" y="783"/>
                    </a:lnTo>
                    <a:lnTo>
                      <a:pt x="1305" y="876"/>
                    </a:lnTo>
                    <a:lnTo>
                      <a:pt x="1305" y="957"/>
                    </a:lnTo>
                    <a:lnTo>
                      <a:pt x="1293" y="993"/>
                    </a:lnTo>
                    <a:lnTo>
                      <a:pt x="1278" y="1008"/>
                    </a:lnTo>
                    <a:lnTo>
                      <a:pt x="1137" y="990"/>
                    </a:lnTo>
                    <a:lnTo>
                      <a:pt x="909" y="993"/>
                    </a:lnTo>
                    <a:lnTo>
                      <a:pt x="753" y="990"/>
                    </a:lnTo>
                    <a:lnTo>
                      <a:pt x="651" y="1002"/>
                    </a:lnTo>
                    <a:lnTo>
                      <a:pt x="594" y="1023"/>
                    </a:lnTo>
                    <a:lnTo>
                      <a:pt x="534" y="1080"/>
                    </a:lnTo>
                    <a:lnTo>
                      <a:pt x="501" y="1098"/>
                    </a:lnTo>
                    <a:lnTo>
                      <a:pt x="474" y="1089"/>
                    </a:lnTo>
                    <a:lnTo>
                      <a:pt x="456" y="1134"/>
                    </a:lnTo>
                    <a:lnTo>
                      <a:pt x="459" y="1179"/>
                    </a:lnTo>
                    <a:lnTo>
                      <a:pt x="423" y="1212"/>
                    </a:lnTo>
                    <a:lnTo>
                      <a:pt x="330" y="1236"/>
                    </a:lnTo>
                    <a:lnTo>
                      <a:pt x="225" y="1200"/>
                    </a:lnTo>
                    <a:lnTo>
                      <a:pt x="129" y="1113"/>
                    </a:lnTo>
                    <a:lnTo>
                      <a:pt x="93" y="1014"/>
                    </a:lnTo>
                    <a:lnTo>
                      <a:pt x="96" y="915"/>
                    </a:lnTo>
                    <a:lnTo>
                      <a:pt x="105" y="870"/>
                    </a:lnTo>
                    <a:lnTo>
                      <a:pt x="81" y="852"/>
                    </a:lnTo>
                    <a:lnTo>
                      <a:pt x="78" y="870"/>
                    </a:lnTo>
                    <a:lnTo>
                      <a:pt x="42" y="834"/>
                    </a:lnTo>
                    <a:lnTo>
                      <a:pt x="3" y="714"/>
                    </a:lnTo>
                    <a:lnTo>
                      <a:pt x="0" y="585"/>
                    </a:lnTo>
                    <a:lnTo>
                      <a:pt x="27" y="417"/>
                    </a:lnTo>
                    <a:lnTo>
                      <a:pt x="66" y="288"/>
                    </a:lnTo>
                    <a:lnTo>
                      <a:pt x="117" y="177"/>
                    </a:lnTo>
                    <a:lnTo>
                      <a:pt x="177" y="75"/>
                    </a:lnTo>
                    <a:lnTo>
                      <a:pt x="210" y="30"/>
                    </a:lnTo>
                    <a:lnTo>
                      <a:pt x="255" y="0"/>
                    </a:lnTo>
                    <a:lnTo>
                      <a:pt x="282" y="3"/>
                    </a:lnTo>
                    <a:lnTo>
                      <a:pt x="269" y="17"/>
                    </a:lnTo>
                    <a:close/>
                  </a:path>
                </a:pathLst>
              </a:custGeom>
              <a:solidFill>
                <a:srgbClr val="FF00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0" name="Freeform 32">
                <a:extLst>
                  <a:ext uri="{FF2B5EF4-FFF2-40B4-BE49-F238E27FC236}">
                    <a16:creationId xmlns:a16="http://schemas.microsoft.com/office/drawing/2014/main" id="{CA024C1E-6383-D282-3AF9-4BB85AAF7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089"/>
                <a:ext cx="1501" cy="1017"/>
              </a:xfrm>
              <a:custGeom>
                <a:avLst/>
                <a:gdLst>
                  <a:gd name="T0" fmla="*/ 94 w 1501"/>
                  <a:gd name="T1" fmla="*/ 209 h 1017"/>
                  <a:gd name="T2" fmla="*/ 114 w 1501"/>
                  <a:gd name="T3" fmla="*/ 197 h 1017"/>
                  <a:gd name="T4" fmla="*/ 141 w 1501"/>
                  <a:gd name="T5" fmla="*/ 215 h 1017"/>
                  <a:gd name="T6" fmla="*/ 237 w 1501"/>
                  <a:gd name="T7" fmla="*/ 242 h 1017"/>
                  <a:gd name="T8" fmla="*/ 312 w 1501"/>
                  <a:gd name="T9" fmla="*/ 230 h 1017"/>
                  <a:gd name="T10" fmla="*/ 348 w 1501"/>
                  <a:gd name="T11" fmla="*/ 218 h 1017"/>
                  <a:gd name="T12" fmla="*/ 381 w 1501"/>
                  <a:gd name="T13" fmla="*/ 194 h 1017"/>
                  <a:gd name="T14" fmla="*/ 372 w 1501"/>
                  <a:gd name="T15" fmla="*/ 155 h 1017"/>
                  <a:gd name="T16" fmla="*/ 396 w 1501"/>
                  <a:gd name="T17" fmla="*/ 104 h 1017"/>
                  <a:gd name="T18" fmla="*/ 417 w 1501"/>
                  <a:gd name="T19" fmla="*/ 110 h 1017"/>
                  <a:gd name="T20" fmla="*/ 480 w 1501"/>
                  <a:gd name="T21" fmla="*/ 68 h 1017"/>
                  <a:gd name="T22" fmla="*/ 525 w 1501"/>
                  <a:gd name="T23" fmla="*/ 35 h 1017"/>
                  <a:gd name="T24" fmla="*/ 642 w 1501"/>
                  <a:gd name="T25" fmla="*/ 5 h 1017"/>
                  <a:gd name="T26" fmla="*/ 849 w 1501"/>
                  <a:gd name="T27" fmla="*/ 5 h 1017"/>
                  <a:gd name="T28" fmla="*/ 954 w 1501"/>
                  <a:gd name="T29" fmla="*/ 5 h 1017"/>
                  <a:gd name="T30" fmla="*/ 1041 w 1501"/>
                  <a:gd name="T31" fmla="*/ 5 h 1017"/>
                  <a:gd name="T32" fmla="*/ 1035 w 1501"/>
                  <a:gd name="T33" fmla="*/ 29 h 1017"/>
                  <a:gd name="T34" fmla="*/ 1032 w 1501"/>
                  <a:gd name="T35" fmla="*/ 53 h 1017"/>
                  <a:gd name="T36" fmla="*/ 1077 w 1501"/>
                  <a:gd name="T37" fmla="*/ 47 h 1017"/>
                  <a:gd name="T38" fmla="*/ 1158 w 1501"/>
                  <a:gd name="T39" fmla="*/ 41 h 1017"/>
                  <a:gd name="T40" fmla="*/ 1227 w 1501"/>
                  <a:gd name="T41" fmla="*/ 107 h 1017"/>
                  <a:gd name="T42" fmla="*/ 1290 w 1501"/>
                  <a:gd name="T43" fmla="*/ 302 h 1017"/>
                  <a:gd name="T44" fmla="*/ 1323 w 1501"/>
                  <a:gd name="T45" fmla="*/ 479 h 1017"/>
                  <a:gd name="T46" fmla="*/ 1347 w 1501"/>
                  <a:gd name="T47" fmla="*/ 578 h 1017"/>
                  <a:gd name="T48" fmla="*/ 1419 w 1501"/>
                  <a:gd name="T49" fmla="*/ 635 h 1017"/>
                  <a:gd name="T50" fmla="*/ 1488 w 1501"/>
                  <a:gd name="T51" fmla="*/ 719 h 1017"/>
                  <a:gd name="T52" fmla="*/ 1494 w 1501"/>
                  <a:gd name="T53" fmla="*/ 791 h 1017"/>
                  <a:gd name="T54" fmla="*/ 1482 w 1501"/>
                  <a:gd name="T55" fmla="*/ 815 h 1017"/>
                  <a:gd name="T56" fmla="*/ 1389 w 1501"/>
                  <a:gd name="T57" fmla="*/ 857 h 1017"/>
                  <a:gd name="T58" fmla="*/ 1248 w 1501"/>
                  <a:gd name="T59" fmla="*/ 863 h 1017"/>
                  <a:gd name="T60" fmla="*/ 1068 w 1501"/>
                  <a:gd name="T61" fmla="*/ 869 h 1017"/>
                  <a:gd name="T62" fmla="*/ 945 w 1501"/>
                  <a:gd name="T63" fmla="*/ 845 h 1017"/>
                  <a:gd name="T64" fmla="*/ 831 w 1501"/>
                  <a:gd name="T65" fmla="*/ 800 h 1017"/>
                  <a:gd name="T66" fmla="*/ 762 w 1501"/>
                  <a:gd name="T67" fmla="*/ 770 h 1017"/>
                  <a:gd name="T68" fmla="*/ 777 w 1501"/>
                  <a:gd name="T69" fmla="*/ 605 h 1017"/>
                  <a:gd name="T70" fmla="*/ 762 w 1501"/>
                  <a:gd name="T71" fmla="*/ 467 h 1017"/>
                  <a:gd name="T72" fmla="*/ 762 w 1501"/>
                  <a:gd name="T73" fmla="*/ 431 h 1017"/>
                  <a:gd name="T74" fmla="*/ 675 w 1501"/>
                  <a:gd name="T75" fmla="*/ 416 h 1017"/>
                  <a:gd name="T76" fmla="*/ 627 w 1501"/>
                  <a:gd name="T77" fmla="*/ 413 h 1017"/>
                  <a:gd name="T78" fmla="*/ 624 w 1501"/>
                  <a:gd name="T79" fmla="*/ 533 h 1017"/>
                  <a:gd name="T80" fmla="*/ 636 w 1501"/>
                  <a:gd name="T81" fmla="*/ 701 h 1017"/>
                  <a:gd name="T82" fmla="*/ 696 w 1501"/>
                  <a:gd name="T83" fmla="*/ 767 h 1017"/>
                  <a:gd name="T84" fmla="*/ 714 w 1501"/>
                  <a:gd name="T85" fmla="*/ 845 h 1017"/>
                  <a:gd name="T86" fmla="*/ 711 w 1501"/>
                  <a:gd name="T87" fmla="*/ 938 h 1017"/>
                  <a:gd name="T88" fmla="*/ 612 w 1501"/>
                  <a:gd name="T89" fmla="*/ 983 h 1017"/>
                  <a:gd name="T90" fmla="*/ 411 w 1501"/>
                  <a:gd name="T91" fmla="*/ 1013 h 1017"/>
                  <a:gd name="T92" fmla="*/ 279 w 1501"/>
                  <a:gd name="T93" fmla="*/ 1007 h 1017"/>
                  <a:gd name="T94" fmla="*/ 132 w 1501"/>
                  <a:gd name="T95" fmla="*/ 980 h 1017"/>
                  <a:gd name="T96" fmla="*/ 39 w 1501"/>
                  <a:gd name="T97" fmla="*/ 935 h 1017"/>
                  <a:gd name="T98" fmla="*/ 3 w 1501"/>
                  <a:gd name="T99" fmla="*/ 872 h 1017"/>
                  <a:gd name="T100" fmla="*/ 18 w 1501"/>
                  <a:gd name="T101" fmla="*/ 773 h 1017"/>
                  <a:gd name="T102" fmla="*/ 54 w 1501"/>
                  <a:gd name="T103" fmla="*/ 581 h 1017"/>
                  <a:gd name="T104" fmla="*/ 84 w 1501"/>
                  <a:gd name="T105" fmla="*/ 386 h 1017"/>
                  <a:gd name="T106" fmla="*/ 102 w 1501"/>
                  <a:gd name="T107" fmla="*/ 251 h 1017"/>
                  <a:gd name="T108" fmla="*/ 108 w 1501"/>
                  <a:gd name="T109" fmla="*/ 185 h 10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01"/>
                  <a:gd name="T166" fmla="*/ 0 h 1017"/>
                  <a:gd name="T167" fmla="*/ 1501 w 1501"/>
                  <a:gd name="T168" fmla="*/ 1017 h 10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01" h="1017">
                    <a:moveTo>
                      <a:pt x="94" y="209"/>
                    </a:moveTo>
                    <a:lnTo>
                      <a:pt x="114" y="197"/>
                    </a:lnTo>
                    <a:cubicBezTo>
                      <a:pt x="122" y="198"/>
                      <a:pt x="121" y="208"/>
                      <a:pt x="141" y="215"/>
                    </a:cubicBezTo>
                    <a:cubicBezTo>
                      <a:pt x="161" y="222"/>
                      <a:pt x="209" y="240"/>
                      <a:pt x="237" y="242"/>
                    </a:cubicBezTo>
                    <a:cubicBezTo>
                      <a:pt x="265" y="244"/>
                      <a:pt x="294" y="234"/>
                      <a:pt x="312" y="230"/>
                    </a:cubicBezTo>
                    <a:cubicBezTo>
                      <a:pt x="330" y="226"/>
                      <a:pt x="337" y="224"/>
                      <a:pt x="348" y="218"/>
                    </a:cubicBezTo>
                    <a:cubicBezTo>
                      <a:pt x="359" y="212"/>
                      <a:pt x="377" y="204"/>
                      <a:pt x="381" y="194"/>
                    </a:cubicBezTo>
                    <a:cubicBezTo>
                      <a:pt x="385" y="184"/>
                      <a:pt x="370" y="170"/>
                      <a:pt x="372" y="155"/>
                    </a:cubicBezTo>
                    <a:cubicBezTo>
                      <a:pt x="374" y="140"/>
                      <a:pt x="389" y="111"/>
                      <a:pt x="396" y="104"/>
                    </a:cubicBezTo>
                    <a:cubicBezTo>
                      <a:pt x="403" y="97"/>
                      <a:pt x="403" y="116"/>
                      <a:pt x="417" y="110"/>
                    </a:cubicBezTo>
                    <a:cubicBezTo>
                      <a:pt x="431" y="104"/>
                      <a:pt x="462" y="80"/>
                      <a:pt x="480" y="68"/>
                    </a:cubicBezTo>
                    <a:cubicBezTo>
                      <a:pt x="498" y="56"/>
                      <a:pt x="498" y="45"/>
                      <a:pt x="525" y="35"/>
                    </a:cubicBezTo>
                    <a:cubicBezTo>
                      <a:pt x="552" y="25"/>
                      <a:pt x="588" y="10"/>
                      <a:pt x="642" y="5"/>
                    </a:cubicBezTo>
                    <a:cubicBezTo>
                      <a:pt x="696" y="0"/>
                      <a:pt x="797" y="5"/>
                      <a:pt x="849" y="5"/>
                    </a:cubicBezTo>
                    <a:cubicBezTo>
                      <a:pt x="901" y="5"/>
                      <a:pt x="922" y="5"/>
                      <a:pt x="954" y="5"/>
                    </a:cubicBezTo>
                    <a:cubicBezTo>
                      <a:pt x="986" y="5"/>
                      <a:pt x="1028" y="1"/>
                      <a:pt x="1041" y="5"/>
                    </a:cubicBezTo>
                    <a:cubicBezTo>
                      <a:pt x="1054" y="9"/>
                      <a:pt x="1037" y="21"/>
                      <a:pt x="1035" y="29"/>
                    </a:cubicBezTo>
                    <a:cubicBezTo>
                      <a:pt x="1033" y="37"/>
                      <a:pt x="1025" y="50"/>
                      <a:pt x="1032" y="53"/>
                    </a:cubicBezTo>
                    <a:cubicBezTo>
                      <a:pt x="1039" y="56"/>
                      <a:pt x="1056" y="49"/>
                      <a:pt x="1077" y="47"/>
                    </a:cubicBezTo>
                    <a:cubicBezTo>
                      <a:pt x="1098" y="45"/>
                      <a:pt x="1133" y="31"/>
                      <a:pt x="1158" y="41"/>
                    </a:cubicBezTo>
                    <a:cubicBezTo>
                      <a:pt x="1183" y="51"/>
                      <a:pt x="1205" y="64"/>
                      <a:pt x="1227" y="107"/>
                    </a:cubicBezTo>
                    <a:cubicBezTo>
                      <a:pt x="1249" y="150"/>
                      <a:pt x="1274" y="240"/>
                      <a:pt x="1290" y="302"/>
                    </a:cubicBezTo>
                    <a:cubicBezTo>
                      <a:pt x="1306" y="364"/>
                      <a:pt x="1313" y="433"/>
                      <a:pt x="1323" y="479"/>
                    </a:cubicBezTo>
                    <a:cubicBezTo>
                      <a:pt x="1333" y="525"/>
                      <a:pt x="1331" y="552"/>
                      <a:pt x="1347" y="578"/>
                    </a:cubicBezTo>
                    <a:cubicBezTo>
                      <a:pt x="1363" y="604"/>
                      <a:pt x="1396" y="612"/>
                      <a:pt x="1419" y="635"/>
                    </a:cubicBezTo>
                    <a:cubicBezTo>
                      <a:pt x="1442" y="658"/>
                      <a:pt x="1475" y="693"/>
                      <a:pt x="1488" y="719"/>
                    </a:cubicBezTo>
                    <a:cubicBezTo>
                      <a:pt x="1501" y="745"/>
                      <a:pt x="1495" y="775"/>
                      <a:pt x="1494" y="791"/>
                    </a:cubicBezTo>
                    <a:cubicBezTo>
                      <a:pt x="1493" y="807"/>
                      <a:pt x="1499" y="804"/>
                      <a:pt x="1482" y="815"/>
                    </a:cubicBezTo>
                    <a:cubicBezTo>
                      <a:pt x="1465" y="826"/>
                      <a:pt x="1428" y="849"/>
                      <a:pt x="1389" y="857"/>
                    </a:cubicBezTo>
                    <a:cubicBezTo>
                      <a:pt x="1350" y="865"/>
                      <a:pt x="1301" y="861"/>
                      <a:pt x="1248" y="863"/>
                    </a:cubicBezTo>
                    <a:cubicBezTo>
                      <a:pt x="1195" y="865"/>
                      <a:pt x="1118" y="872"/>
                      <a:pt x="1068" y="869"/>
                    </a:cubicBezTo>
                    <a:cubicBezTo>
                      <a:pt x="1018" y="866"/>
                      <a:pt x="984" y="856"/>
                      <a:pt x="945" y="845"/>
                    </a:cubicBezTo>
                    <a:cubicBezTo>
                      <a:pt x="906" y="834"/>
                      <a:pt x="861" y="812"/>
                      <a:pt x="831" y="800"/>
                    </a:cubicBezTo>
                    <a:cubicBezTo>
                      <a:pt x="801" y="788"/>
                      <a:pt x="771" y="802"/>
                      <a:pt x="762" y="770"/>
                    </a:cubicBezTo>
                    <a:cubicBezTo>
                      <a:pt x="753" y="738"/>
                      <a:pt x="777" y="655"/>
                      <a:pt x="777" y="605"/>
                    </a:cubicBezTo>
                    <a:cubicBezTo>
                      <a:pt x="777" y="555"/>
                      <a:pt x="765" y="496"/>
                      <a:pt x="762" y="467"/>
                    </a:cubicBezTo>
                    <a:cubicBezTo>
                      <a:pt x="759" y="438"/>
                      <a:pt x="776" y="439"/>
                      <a:pt x="762" y="431"/>
                    </a:cubicBezTo>
                    <a:cubicBezTo>
                      <a:pt x="748" y="423"/>
                      <a:pt x="697" y="419"/>
                      <a:pt x="675" y="416"/>
                    </a:cubicBezTo>
                    <a:cubicBezTo>
                      <a:pt x="653" y="413"/>
                      <a:pt x="635" y="394"/>
                      <a:pt x="627" y="413"/>
                    </a:cubicBezTo>
                    <a:cubicBezTo>
                      <a:pt x="619" y="432"/>
                      <a:pt x="623" y="485"/>
                      <a:pt x="624" y="533"/>
                    </a:cubicBezTo>
                    <a:cubicBezTo>
                      <a:pt x="625" y="581"/>
                      <a:pt x="624" y="662"/>
                      <a:pt x="636" y="701"/>
                    </a:cubicBezTo>
                    <a:cubicBezTo>
                      <a:pt x="648" y="740"/>
                      <a:pt x="683" y="743"/>
                      <a:pt x="696" y="767"/>
                    </a:cubicBezTo>
                    <a:cubicBezTo>
                      <a:pt x="709" y="791"/>
                      <a:pt x="712" y="817"/>
                      <a:pt x="714" y="845"/>
                    </a:cubicBezTo>
                    <a:cubicBezTo>
                      <a:pt x="716" y="873"/>
                      <a:pt x="728" y="915"/>
                      <a:pt x="711" y="938"/>
                    </a:cubicBezTo>
                    <a:cubicBezTo>
                      <a:pt x="694" y="961"/>
                      <a:pt x="662" y="971"/>
                      <a:pt x="612" y="983"/>
                    </a:cubicBezTo>
                    <a:cubicBezTo>
                      <a:pt x="562" y="995"/>
                      <a:pt x="467" y="1009"/>
                      <a:pt x="411" y="1013"/>
                    </a:cubicBezTo>
                    <a:cubicBezTo>
                      <a:pt x="355" y="1017"/>
                      <a:pt x="325" y="1012"/>
                      <a:pt x="279" y="1007"/>
                    </a:cubicBezTo>
                    <a:cubicBezTo>
                      <a:pt x="233" y="1002"/>
                      <a:pt x="172" y="992"/>
                      <a:pt x="132" y="980"/>
                    </a:cubicBezTo>
                    <a:cubicBezTo>
                      <a:pt x="92" y="968"/>
                      <a:pt x="60" y="953"/>
                      <a:pt x="39" y="935"/>
                    </a:cubicBezTo>
                    <a:cubicBezTo>
                      <a:pt x="18" y="917"/>
                      <a:pt x="6" y="899"/>
                      <a:pt x="3" y="872"/>
                    </a:cubicBezTo>
                    <a:cubicBezTo>
                      <a:pt x="0" y="845"/>
                      <a:pt x="10" y="821"/>
                      <a:pt x="18" y="773"/>
                    </a:cubicBezTo>
                    <a:cubicBezTo>
                      <a:pt x="26" y="725"/>
                      <a:pt x="43" y="645"/>
                      <a:pt x="54" y="581"/>
                    </a:cubicBezTo>
                    <a:cubicBezTo>
                      <a:pt x="65" y="517"/>
                      <a:pt x="76" y="441"/>
                      <a:pt x="84" y="386"/>
                    </a:cubicBezTo>
                    <a:cubicBezTo>
                      <a:pt x="92" y="331"/>
                      <a:pt x="98" y="284"/>
                      <a:pt x="102" y="251"/>
                    </a:cubicBezTo>
                    <a:cubicBezTo>
                      <a:pt x="106" y="218"/>
                      <a:pt x="107" y="201"/>
                      <a:pt x="108" y="185"/>
                    </a:cubicBezTo>
                  </a:path>
                </a:pathLst>
              </a:custGeom>
              <a:solidFill>
                <a:srgbClr val="FFFF00">
                  <a:alpha val="5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46" name="Groupe 45">
            <a:extLst>
              <a:ext uri="{FF2B5EF4-FFF2-40B4-BE49-F238E27FC236}">
                <a16:creationId xmlns:a16="http://schemas.microsoft.com/office/drawing/2014/main" id="{632CB73B-8391-DC4B-34E6-7690E6542C14}"/>
              </a:ext>
            </a:extLst>
          </p:cNvPr>
          <p:cNvGrpSpPr/>
          <p:nvPr/>
        </p:nvGrpSpPr>
        <p:grpSpPr>
          <a:xfrm>
            <a:off x="5580318" y="1234985"/>
            <a:ext cx="1509199" cy="1006021"/>
            <a:chOff x="4031940" y="1772816"/>
            <a:chExt cx="1509199" cy="1006021"/>
          </a:xfrm>
        </p:grpSpPr>
        <p:sp>
          <p:nvSpPr>
            <p:cNvPr id="44" name="Rectangle : coins arrondis 43">
              <a:extLst>
                <a:ext uri="{FF2B5EF4-FFF2-40B4-BE49-F238E27FC236}">
                  <a16:creationId xmlns:a16="http://schemas.microsoft.com/office/drawing/2014/main" id="{C45C60CE-8B27-6EFD-7912-5A984F0AB0CC}"/>
                </a:ext>
              </a:extLst>
            </p:cNvPr>
            <p:cNvSpPr/>
            <p:nvPr/>
          </p:nvSpPr>
          <p:spPr>
            <a:xfrm>
              <a:off x="4031940" y="1772816"/>
              <a:ext cx="1509199" cy="1006021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800"/>
            </a:p>
          </p:txBody>
        </p:sp>
        <p:sp>
          <p:nvSpPr>
            <p:cNvPr id="45" name="ZoneTexte 44">
              <a:extLst>
                <a:ext uri="{FF2B5EF4-FFF2-40B4-BE49-F238E27FC236}">
                  <a16:creationId xmlns:a16="http://schemas.microsoft.com/office/drawing/2014/main" id="{528DFC6C-F083-1EF7-D4DC-7DA89D2255AB}"/>
                </a:ext>
              </a:extLst>
            </p:cNvPr>
            <p:cNvSpPr txBox="1"/>
            <p:nvPr/>
          </p:nvSpPr>
          <p:spPr>
            <a:xfrm>
              <a:off x="4132553" y="2014216"/>
              <a:ext cx="1307972" cy="52322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Un Référentiel</a:t>
              </a:r>
            </a:p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inadapté</a:t>
              </a:r>
            </a:p>
          </p:txBody>
        </p:sp>
      </p:grpSp>
      <p:grpSp>
        <p:nvGrpSpPr>
          <p:cNvPr id="48" name="Groupe 47">
            <a:extLst>
              <a:ext uri="{FF2B5EF4-FFF2-40B4-BE49-F238E27FC236}">
                <a16:creationId xmlns:a16="http://schemas.microsoft.com/office/drawing/2014/main" id="{46EC4AF9-1988-5C8E-46DE-E4F5CF0EC619}"/>
              </a:ext>
            </a:extLst>
          </p:cNvPr>
          <p:cNvGrpSpPr/>
          <p:nvPr/>
        </p:nvGrpSpPr>
        <p:grpSpPr>
          <a:xfrm>
            <a:off x="7669326" y="2758717"/>
            <a:ext cx="1509199" cy="1006021"/>
            <a:chOff x="4031940" y="2782404"/>
            <a:chExt cx="1509199" cy="1006021"/>
          </a:xfrm>
        </p:grpSpPr>
        <p:sp>
          <p:nvSpPr>
            <p:cNvPr id="42" name="Rectangle : coins arrondis 41">
              <a:extLst>
                <a:ext uri="{FF2B5EF4-FFF2-40B4-BE49-F238E27FC236}">
                  <a16:creationId xmlns:a16="http://schemas.microsoft.com/office/drawing/2014/main" id="{5F8E789E-516C-6529-7A5F-6C88B32A9B74}"/>
                </a:ext>
              </a:extLst>
            </p:cNvPr>
            <p:cNvSpPr/>
            <p:nvPr/>
          </p:nvSpPr>
          <p:spPr>
            <a:xfrm>
              <a:off x="4031940" y="2782404"/>
              <a:ext cx="1509199" cy="1006021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18149167-0CC8-BFB9-7455-EDCA3D5DAAFE}"/>
                </a:ext>
              </a:extLst>
            </p:cNvPr>
            <p:cNvSpPr txBox="1"/>
            <p:nvPr/>
          </p:nvSpPr>
          <p:spPr>
            <a:xfrm>
              <a:off x="4132553" y="3023804"/>
              <a:ext cx="1307972" cy="52322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Un Objectif</a:t>
              </a:r>
            </a:p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imprécis</a:t>
              </a:r>
            </a:p>
          </p:txBody>
        </p:sp>
      </p:grpSp>
      <p:grpSp>
        <p:nvGrpSpPr>
          <p:cNvPr id="47" name="Groupe 46">
            <a:extLst>
              <a:ext uri="{FF2B5EF4-FFF2-40B4-BE49-F238E27FC236}">
                <a16:creationId xmlns:a16="http://schemas.microsoft.com/office/drawing/2014/main" id="{1F822768-5B1B-A563-D085-38AB0107DC03}"/>
              </a:ext>
            </a:extLst>
          </p:cNvPr>
          <p:cNvGrpSpPr/>
          <p:nvPr/>
        </p:nvGrpSpPr>
        <p:grpSpPr>
          <a:xfrm>
            <a:off x="6939880" y="5016072"/>
            <a:ext cx="1509199" cy="1006021"/>
            <a:chOff x="4031940" y="3787379"/>
            <a:chExt cx="1509199" cy="1006021"/>
          </a:xfrm>
        </p:grpSpPr>
        <p:sp>
          <p:nvSpPr>
            <p:cNvPr id="40" name="Rectangle : coins arrondis 39">
              <a:extLst>
                <a:ext uri="{FF2B5EF4-FFF2-40B4-BE49-F238E27FC236}">
                  <a16:creationId xmlns:a16="http://schemas.microsoft.com/office/drawing/2014/main" id="{C82C74CE-BA1E-8CC7-AD70-78F95E2C25C5}"/>
                </a:ext>
              </a:extLst>
            </p:cNvPr>
            <p:cNvSpPr/>
            <p:nvPr/>
          </p:nvSpPr>
          <p:spPr>
            <a:xfrm>
              <a:off x="4031940" y="3787379"/>
              <a:ext cx="1509199" cy="1006021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26B85924-27B8-0A37-F5BD-076D28E6C2C6}"/>
                </a:ext>
              </a:extLst>
            </p:cNvPr>
            <p:cNvSpPr txBox="1"/>
            <p:nvPr/>
          </p:nvSpPr>
          <p:spPr>
            <a:xfrm>
              <a:off x="4062037" y="3921057"/>
              <a:ext cx="1449004" cy="52322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Une Négociation déséquilibrée</a:t>
              </a:r>
            </a:p>
          </p:txBody>
        </p:sp>
      </p:grpSp>
      <p:grpSp>
        <p:nvGrpSpPr>
          <p:cNvPr id="49" name="Groupe 48">
            <a:extLst>
              <a:ext uri="{FF2B5EF4-FFF2-40B4-BE49-F238E27FC236}">
                <a16:creationId xmlns:a16="http://schemas.microsoft.com/office/drawing/2014/main" id="{E52B7F9B-9B96-6B2C-A24D-EB4BE4FCDE89}"/>
              </a:ext>
            </a:extLst>
          </p:cNvPr>
          <p:cNvGrpSpPr/>
          <p:nvPr/>
        </p:nvGrpSpPr>
        <p:grpSpPr>
          <a:xfrm>
            <a:off x="4082769" y="5016071"/>
            <a:ext cx="1509199" cy="1006021"/>
            <a:chOff x="4031940" y="4790024"/>
            <a:chExt cx="1509199" cy="1006021"/>
          </a:xfrm>
        </p:grpSpPr>
        <p:sp>
          <p:nvSpPr>
            <p:cNvPr id="38" name="Rectangle : coins arrondis 37">
              <a:extLst>
                <a:ext uri="{FF2B5EF4-FFF2-40B4-BE49-F238E27FC236}">
                  <a16:creationId xmlns:a16="http://schemas.microsoft.com/office/drawing/2014/main" id="{62910F50-1B70-2C4F-40B9-5F9376071DB8}"/>
                </a:ext>
              </a:extLst>
            </p:cNvPr>
            <p:cNvSpPr/>
            <p:nvPr/>
          </p:nvSpPr>
          <p:spPr>
            <a:xfrm>
              <a:off x="4031940" y="4790024"/>
              <a:ext cx="1509199" cy="1006021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BB8CF196-0D54-EC85-FE1D-17C5F106C85E}"/>
                </a:ext>
              </a:extLst>
            </p:cNvPr>
            <p:cNvSpPr txBox="1"/>
            <p:nvPr/>
          </p:nvSpPr>
          <p:spPr>
            <a:xfrm>
              <a:off x="4132553" y="5031424"/>
              <a:ext cx="1307972" cy="52322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Des </a:t>
              </a:r>
              <a:r>
                <a:rPr lang="fr-FR" sz="1400" b="1" i="1" dirty="0">
                  <a:solidFill>
                    <a:srgbClr val="644628"/>
                  </a:solidFill>
                </a:rPr>
                <a:t>a priori </a:t>
              </a:r>
              <a:r>
                <a:rPr lang="fr-FR" sz="1400" b="1" dirty="0">
                  <a:solidFill>
                    <a:srgbClr val="644628"/>
                  </a:solidFill>
                </a:rPr>
                <a:t>sur le Partage </a:t>
              </a:r>
            </a:p>
          </p:txBody>
        </p:sp>
      </p:grp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AA8C49BB-95F4-00B0-66E1-0954DBCBAA2E}"/>
              </a:ext>
            </a:extLst>
          </p:cNvPr>
          <p:cNvGrpSpPr/>
          <p:nvPr/>
        </p:nvGrpSpPr>
        <p:grpSpPr>
          <a:xfrm>
            <a:off x="3467708" y="2758717"/>
            <a:ext cx="1509199" cy="1006021"/>
            <a:chOff x="4031940" y="5806795"/>
            <a:chExt cx="1509199" cy="1006021"/>
          </a:xfrm>
        </p:grpSpPr>
        <p:sp>
          <p:nvSpPr>
            <p:cNvPr id="36" name="Rectangle : coins arrondis 35">
              <a:extLst>
                <a:ext uri="{FF2B5EF4-FFF2-40B4-BE49-F238E27FC236}">
                  <a16:creationId xmlns:a16="http://schemas.microsoft.com/office/drawing/2014/main" id="{1AE5F93D-6B17-CB0A-3ADC-0269FDFD90BC}"/>
                </a:ext>
              </a:extLst>
            </p:cNvPr>
            <p:cNvSpPr/>
            <p:nvPr/>
          </p:nvSpPr>
          <p:spPr>
            <a:xfrm>
              <a:off x="4031940" y="5806795"/>
              <a:ext cx="1509199" cy="1006021"/>
            </a:xfrm>
            <a:prstGeom prst="roundRect">
              <a:avLst/>
            </a:prstGeom>
            <a:solidFill>
              <a:srgbClr val="FBFFC8"/>
            </a:solidFill>
            <a:ln w="6350"/>
            <a:scene3d>
              <a:camera prst="orthographicFront"/>
              <a:lightRig rig="threePt" dir="t"/>
            </a:scene3d>
            <a:sp3d>
              <a:bevelT w="50800" h="508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241C0226-F856-D72F-7226-DCC058BEC102}"/>
                </a:ext>
              </a:extLst>
            </p:cNvPr>
            <p:cNvSpPr txBox="1"/>
            <p:nvPr/>
          </p:nvSpPr>
          <p:spPr>
            <a:xfrm>
              <a:off x="4132553" y="6048195"/>
              <a:ext cx="1307972" cy="523220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/>
              <a:r>
                <a:rPr lang="fr-FR" sz="1400" b="1" dirty="0">
                  <a:solidFill>
                    <a:srgbClr val="644628"/>
                  </a:solidFill>
                </a:rPr>
                <a:t>Une Instabilité politique</a:t>
              </a:r>
            </a:p>
          </p:txBody>
        </p:sp>
      </p:grpSp>
      <p:sp>
        <p:nvSpPr>
          <p:cNvPr id="60" name="Flèche vers la droite 59">
            <a:extLst>
              <a:ext uri="{FF2B5EF4-FFF2-40B4-BE49-F238E27FC236}">
                <a16:creationId xmlns:a16="http://schemas.microsoft.com/office/drawing/2014/main" id="{B1C5E764-5DD1-374F-B564-33455A04F065}"/>
              </a:ext>
            </a:extLst>
          </p:cNvPr>
          <p:cNvSpPr/>
          <p:nvPr/>
        </p:nvSpPr>
        <p:spPr>
          <a:xfrm rot="10800000">
            <a:off x="5678751" y="5275727"/>
            <a:ext cx="1158335" cy="573755"/>
          </a:xfrm>
          <a:prstGeom prst="rightArrow">
            <a:avLst/>
          </a:prstGeom>
          <a:ln w="12700"/>
          <a:scene3d>
            <a:camera prst="orthographicFront"/>
            <a:lightRig rig="threePt" dir="t"/>
          </a:scene3d>
          <a:sp3d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1" name="Flèche vers la droite 60">
            <a:extLst>
              <a:ext uri="{FF2B5EF4-FFF2-40B4-BE49-F238E27FC236}">
                <a16:creationId xmlns:a16="http://schemas.microsoft.com/office/drawing/2014/main" id="{59884FD6-4BFF-7AD0-0D77-09F66AE4564D}"/>
              </a:ext>
            </a:extLst>
          </p:cNvPr>
          <p:cNvSpPr/>
          <p:nvPr/>
        </p:nvSpPr>
        <p:spPr>
          <a:xfrm rot="6480278">
            <a:off x="7364482" y="4113418"/>
            <a:ext cx="1158335" cy="573755"/>
          </a:xfrm>
          <a:prstGeom prst="rightArrow">
            <a:avLst/>
          </a:prstGeom>
          <a:ln w="12700"/>
          <a:scene3d>
            <a:camera prst="orthographicFront"/>
            <a:lightRig rig="threePt" dir="t"/>
          </a:scene3d>
          <a:sp3d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2" name="Flèche vers la droite 61">
            <a:extLst>
              <a:ext uri="{FF2B5EF4-FFF2-40B4-BE49-F238E27FC236}">
                <a16:creationId xmlns:a16="http://schemas.microsoft.com/office/drawing/2014/main" id="{28DE0D37-4138-FFEB-D892-5F980C8536C1}"/>
              </a:ext>
            </a:extLst>
          </p:cNvPr>
          <p:cNvSpPr/>
          <p:nvPr/>
        </p:nvSpPr>
        <p:spPr>
          <a:xfrm rot="15063224">
            <a:off x="3977251" y="4088258"/>
            <a:ext cx="1158335" cy="573755"/>
          </a:xfrm>
          <a:prstGeom prst="rightArrow">
            <a:avLst/>
          </a:prstGeom>
          <a:ln w="12700"/>
          <a:scene3d>
            <a:camera prst="orthographicFront"/>
            <a:lightRig rig="threePt" dir="t"/>
          </a:scene3d>
          <a:sp3d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Flèche vers la droite 62">
            <a:extLst>
              <a:ext uri="{FF2B5EF4-FFF2-40B4-BE49-F238E27FC236}">
                <a16:creationId xmlns:a16="http://schemas.microsoft.com/office/drawing/2014/main" id="{85ED529E-78A6-060F-3ED3-0450F9204BDA}"/>
              </a:ext>
            </a:extLst>
          </p:cNvPr>
          <p:cNvSpPr/>
          <p:nvPr/>
        </p:nvSpPr>
        <p:spPr>
          <a:xfrm rot="2225996">
            <a:off x="7089174" y="2001628"/>
            <a:ext cx="1158335" cy="573755"/>
          </a:xfrm>
          <a:prstGeom prst="rightArrow">
            <a:avLst/>
          </a:prstGeom>
          <a:ln w="12700"/>
          <a:scene3d>
            <a:camera prst="orthographicFront"/>
            <a:lightRig rig="threePt" dir="t"/>
          </a:scene3d>
          <a:sp3d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4" name="Flèche vers la droite 63">
            <a:extLst>
              <a:ext uri="{FF2B5EF4-FFF2-40B4-BE49-F238E27FC236}">
                <a16:creationId xmlns:a16="http://schemas.microsoft.com/office/drawing/2014/main" id="{DCD696A2-27E6-1D7C-612E-2620050983AF}"/>
              </a:ext>
            </a:extLst>
          </p:cNvPr>
          <p:cNvSpPr/>
          <p:nvPr/>
        </p:nvSpPr>
        <p:spPr>
          <a:xfrm rot="19506756">
            <a:off x="4406509" y="1947652"/>
            <a:ext cx="1158335" cy="573755"/>
          </a:xfrm>
          <a:prstGeom prst="rightArrow">
            <a:avLst/>
          </a:prstGeom>
          <a:ln w="12700"/>
          <a:scene3d>
            <a:camera prst="orthographicFront"/>
            <a:lightRig rig="threePt" dir="t"/>
          </a:scene3d>
          <a:sp3d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04317749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</TotalTime>
  <Words>584</Words>
  <Application>Microsoft Office PowerPoint</Application>
  <PresentationFormat>Grand écran</PresentationFormat>
  <Paragraphs>216</Paragraphs>
  <Slides>8</Slides>
  <Notes>6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8</vt:i4>
      </vt:variant>
    </vt:vector>
  </HeadingPairs>
  <TitlesOfParts>
    <vt:vector size="13" baseType="lpstr">
      <vt:lpstr>Aharoni</vt:lpstr>
      <vt:lpstr>Arial</vt:lpstr>
      <vt:lpstr>Calibri</vt:lpstr>
      <vt:lpstr>Calibri Light</vt:lpstr>
      <vt:lpstr>Thème Office</vt:lpstr>
      <vt:lpstr>Le Char 90</vt:lpstr>
      <vt:lpstr>La Situation des 2 pays en 1980</vt:lpstr>
      <vt:lpstr>Les Coopérations de l’Allemagne de 1955 à 1982 </vt:lpstr>
      <vt:lpstr>La Coopération FR/GE et le Programme Leclerc</vt:lpstr>
      <vt:lpstr>L’Organisation étatique de la Coopération</vt:lpstr>
      <vt:lpstr>L’Organisation industrielle de la Coopération</vt:lpstr>
      <vt:lpstr>Les Concepts étudiés</vt:lpstr>
      <vt:lpstr>Les Principales Causes de l’échec du Char 90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André</dc:creator>
  <cp:lastModifiedBy>André</cp:lastModifiedBy>
  <cp:revision>2</cp:revision>
  <dcterms:created xsi:type="dcterms:W3CDTF">2022-10-22T14:06:04Z</dcterms:created>
  <dcterms:modified xsi:type="dcterms:W3CDTF">2022-10-22T14:24:28Z</dcterms:modified>
</cp:coreProperties>
</file>